
<file path=[Content_Types].xml><?xml version="1.0" encoding="utf-8"?>
<Types xmlns="http://schemas.openxmlformats.org/package/2006/content-types">
  <Default Extension="fntdata" ContentType="application/x-fontdata"/>
  <Default Extension="gif" ContentType="image/gif"/>
  <Default Extension="jpeg" ContentType="image/jpeg"/>
  <Default Extension="mp3" ContentType="audio/mpeg"/>
  <Default Extension="mp4" ContentType="video/mp4"/>
  <Default Extension="png" ContentType="image/png"/>
  <Default Extension="rels" ContentType="application/vnd.openxmlformats-package.relationships+xml"/>
  <Default Extension="svg" ContentType="image/svg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embedTrueTypeFonts="1" saveSubsetFonts="1">
  <p:sldMasterIdLst>
    <p:sldMasterId id="2147483648" r:id="rId1"/>
  </p:sldMasterIdLst>
  <p:sldIdLst>
    <p:sldId id="282" r:id="rId2"/>
    <p:sldId id="283" r:id="rId3"/>
    <p:sldId id="281" r:id="rId4"/>
    <p:sldId id="284" r:id="rId5"/>
    <p:sldId id="285" r:id="rId6"/>
    <p:sldId id="493" r:id="rId7"/>
    <p:sldId id="256" r:id="rId8"/>
    <p:sldId id="273" r:id="rId9"/>
    <p:sldId id="257" r:id="rId10"/>
    <p:sldId id="275" r:id="rId11"/>
    <p:sldId id="276" r:id="rId12"/>
    <p:sldId id="258" r:id="rId13"/>
    <p:sldId id="259" r:id="rId14"/>
    <p:sldId id="260" r:id="rId15"/>
    <p:sldId id="266" r:id="rId16"/>
    <p:sldId id="278" r:id="rId17"/>
    <p:sldId id="279" r:id="rId18"/>
    <p:sldId id="280" r:id="rId19"/>
    <p:sldId id="494" r:id="rId20"/>
    <p:sldId id="495" r:id="rId21"/>
    <p:sldId id="277" r:id="rId22"/>
    <p:sldId id="496" r:id="rId23"/>
    <p:sldId id="497" r:id="rId24"/>
  </p:sldIdLst>
  <p:sldSz cx="18288000" cy="10287000"/>
  <p:notesSz cx="6858000" cy="9144000"/>
  <p:embeddedFontLst>
    <p:embeddedFont>
      <p:font typeface="Calibri" panose="020F0502020204030204" pitchFamily="34" charset="0"/>
      <p:regular r:id="rId25"/>
      <p:bold r:id="rId26"/>
      <p:italic r:id="rId27"/>
      <p:boldItalic r:id="rId28"/>
    </p:embeddedFont>
  </p:embeddedFontLst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288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0000FF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620" autoAdjust="0"/>
    <p:restoredTop sz="94622" autoAdjust="0"/>
  </p:normalViewPr>
  <p:slideViewPr>
    <p:cSldViewPr>
      <p:cViewPr varScale="1">
        <p:scale>
          <a:sx n="54" d="100"/>
          <a:sy n="54" d="100"/>
        </p:scale>
        <p:origin x="1734" y="42"/>
      </p:cViewPr>
      <p:guideLst>
        <p:guide orient="horz" pos="2160"/>
        <p:guide pos="2880"/>
      </p:guideLst>
    </p:cSldViewPr>
  </p:slideViewPr>
  <p:outlineViewPr>
    <p:cViewPr>
      <p:scale>
        <a:sx n="33" d="100"/>
        <a:sy n="33" d="100"/>
      </p:scale>
      <p:origin x="0" y="0"/>
    </p:cViewPr>
  </p:outlineViewPr>
  <p:notesTextViewPr>
    <p:cViewPr>
      <p:scale>
        <a:sx n="100" d="100"/>
        <a:sy n="100" d="100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font" Target="fonts/font2.fntdata"/><Relationship Id="rId3" Type="http://schemas.openxmlformats.org/officeDocument/2006/relationships/slide" Target="slides/slide2.xml"/><Relationship Id="rId21" Type="http://schemas.openxmlformats.org/officeDocument/2006/relationships/slide" Target="slides/slide20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font" Target="fonts/font1.fntdata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presProps" Target="pres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tableStyles" Target="tableStyles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font" Target="fonts/font4.fntdata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theme" Target="theme/theme1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font" Target="fonts/font3.fntdata"/><Relationship Id="rId30" Type="http://schemas.openxmlformats.org/officeDocument/2006/relationships/viewProps" Target="viewProps.xml"/></Relationship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/>
              <a:pPr/>
              <a:t>7/11/2023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/>
              <a:pPr/>
              <a:t>7/11/2023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/>
              <a:pPr/>
              <a:t>7/11/2023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/>
              <a:pPr/>
              <a:t>7/11/2023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/>
              <a:pPr/>
              <a:t>7/11/2023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/>
              <a:pPr/>
              <a:t>7/11/2023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/>
              <a:pPr/>
              <a:t>7/11/2023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/>
              <a:pPr/>
              <a:t>7/11/2023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/>
              <a:pPr/>
              <a:t>7/11/2023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/>
              <a:pPr/>
              <a:t>7/11/2023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/>
              <a:pPr/>
              <a:t>7/11/2023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 smtClean="0"/>
              <a:pPr/>
              <a:t>7/11/2023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8" Type="http://schemas.openxmlformats.org/officeDocument/2006/relationships/image" Target="../media/image5.png"/><Relationship Id="rId3" Type="http://schemas.openxmlformats.org/officeDocument/2006/relationships/slideLayout" Target="../slideLayouts/slideLayout1.xml"/><Relationship Id="rId7" Type="http://schemas.openxmlformats.org/officeDocument/2006/relationships/image" Target="../media/image4.png"/><Relationship Id="rId2" Type="http://schemas.openxmlformats.org/officeDocument/2006/relationships/audio" Target="../media/media1.mp3"/><Relationship Id="rId1" Type="http://schemas.microsoft.com/office/2007/relationships/media" Target="../media/media1.mp3"/><Relationship Id="rId6" Type="http://schemas.openxmlformats.org/officeDocument/2006/relationships/image" Target="../media/image3.png"/><Relationship Id="rId11" Type="http://schemas.openxmlformats.org/officeDocument/2006/relationships/image" Target="../media/image8.png"/><Relationship Id="rId5" Type="http://schemas.openxmlformats.org/officeDocument/2006/relationships/image" Target="../media/image2.svg"/><Relationship Id="rId10" Type="http://schemas.openxmlformats.org/officeDocument/2006/relationships/image" Target="../media/image7.png"/><Relationship Id="rId4" Type="http://schemas.openxmlformats.org/officeDocument/2006/relationships/image" Target="../media/image1.png"/><Relationship Id="rId9" Type="http://schemas.openxmlformats.org/officeDocument/2006/relationships/image" Target="../media/image6.svg"/></Relationships>
</file>

<file path=ppt/slides/_rels/slide10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.svg"/><Relationship Id="rId3" Type="http://schemas.openxmlformats.org/officeDocument/2006/relationships/slideLayout" Target="../slideLayouts/slideLayout7.xml"/><Relationship Id="rId7" Type="http://schemas.openxmlformats.org/officeDocument/2006/relationships/image" Target="../media/image12.png"/><Relationship Id="rId2" Type="http://schemas.openxmlformats.org/officeDocument/2006/relationships/audio" Target="../media/media7.mp3"/><Relationship Id="rId1" Type="http://schemas.microsoft.com/office/2007/relationships/media" Target="../media/media7.mp3"/><Relationship Id="rId6" Type="http://schemas.openxmlformats.org/officeDocument/2006/relationships/image" Target="../media/image17.gif"/><Relationship Id="rId5" Type="http://schemas.openxmlformats.org/officeDocument/2006/relationships/image" Target="../media/image33.svg"/><Relationship Id="rId10" Type="http://schemas.openxmlformats.org/officeDocument/2006/relationships/image" Target="../media/image8.png"/><Relationship Id="rId4" Type="http://schemas.openxmlformats.org/officeDocument/2006/relationships/image" Target="../media/image32.png"/><Relationship Id="rId9" Type="http://schemas.openxmlformats.org/officeDocument/2006/relationships/image" Target="../media/image34.png"/></Relationships>
</file>

<file path=ppt/slides/_rels/slide11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.svg"/><Relationship Id="rId3" Type="http://schemas.openxmlformats.org/officeDocument/2006/relationships/slideLayout" Target="../slideLayouts/slideLayout7.xml"/><Relationship Id="rId7" Type="http://schemas.openxmlformats.org/officeDocument/2006/relationships/image" Target="../media/image12.png"/><Relationship Id="rId2" Type="http://schemas.openxmlformats.org/officeDocument/2006/relationships/audio" Target="../media/media8.mp3"/><Relationship Id="rId1" Type="http://schemas.microsoft.com/office/2007/relationships/media" Target="../media/media8.mp3"/><Relationship Id="rId6" Type="http://schemas.openxmlformats.org/officeDocument/2006/relationships/image" Target="../media/image17.gif"/><Relationship Id="rId5" Type="http://schemas.openxmlformats.org/officeDocument/2006/relationships/image" Target="../media/image30.svg"/><Relationship Id="rId10" Type="http://schemas.openxmlformats.org/officeDocument/2006/relationships/image" Target="../media/image8.png"/><Relationship Id="rId4" Type="http://schemas.openxmlformats.org/officeDocument/2006/relationships/image" Target="../media/image29.png"/><Relationship Id="rId9" Type="http://schemas.openxmlformats.org/officeDocument/2006/relationships/image" Target="../media/image35.png"/></Relationships>
</file>

<file path=ppt/slides/_rels/slide12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.svg"/><Relationship Id="rId3" Type="http://schemas.openxmlformats.org/officeDocument/2006/relationships/slideLayout" Target="../slideLayouts/slideLayout7.xml"/><Relationship Id="rId7" Type="http://schemas.openxmlformats.org/officeDocument/2006/relationships/image" Target="../media/image12.png"/><Relationship Id="rId2" Type="http://schemas.openxmlformats.org/officeDocument/2006/relationships/audio" Target="../media/media9.mp3"/><Relationship Id="rId1" Type="http://schemas.microsoft.com/office/2007/relationships/media" Target="../media/media9.mp3"/><Relationship Id="rId6" Type="http://schemas.openxmlformats.org/officeDocument/2006/relationships/image" Target="../media/image17.gif"/><Relationship Id="rId5" Type="http://schemas.openxmlformats.org/officeDocument/2006/relationships/image" Target="../media/image37.svg"/><Relationship Id="rId10" Type="http://schemas.openxmlformats.org/officeDocument/2006/relationships/image" Target="../media/image8.png"/><Relationship Id="rId4" Type="http://schemas.openxmlformats.org/officeDocument/2006/relationships/image" Target="../media/image36.png"/><Relationship Id="rId9" Type="http://schemas.openxmlformats.org/officeDocument/2006/relationships/image" Target="../media/image38.png"/></Relationships>
</file>

<file path=ppt/slides/_rels/slide13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.svg"/><Relationship Id="rId3" Type="http://schemas.openxmlformats.org/officeDocument/2006/relationships/slideLayout" Target="../slideLayouts/slideLayout7.xml"/><Relationship Id="rId7" Type="http://schemas.openxmlformats.org/officeDocument/2006/relationships/image" Target="../media/image12.png"/><Relationship Id="rId2" Type="http://schemas.openxmlformats.org/officeDocument/2006/relationships/audio" Target="../media/media10.mp3"/><Relationship Id="rId1" Type="http://schemas.microsoft.com/office/2007/relationships/media" Target="../media/media10.mp3"/><Relationship Id="rId6" Type="http://schemas.openxmlformats.org/officeDocument/2006/relationships/image" Target="../media/image17.gif"/><Relationship Id="rId5" Type="http://schemas.openxmlformats.org/officeDocument/2006/relationships/image" Target="../media/image40.svg"/><Relationship Id="rId10" Type="http://schemas.openxmlformats.org/officeDocument/2006/relationships/image" Target="../media/image8.png"/><Relationship Id="rId4" Type="http://schemas.openxmlformats.org/officeDocument/2006/relationships/image" Target="../media/image39.png"/><Relationship Id="rId9" Type="http://schemas.openxmlformats.org/officeDocument/2006/relationships/image" Target="../media/image41.png"/></Relationships>
</file>

<file path=ppt/slides/_rels/slide14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.svg"/><Relationship Id="rId3" Type="http://schemas.openxmlformats.org/officeDocument/2006/relationships/slideLayout" Target="../slideLayouts/slideLayout7.xml"/><Relationship Id="rId7" Type="http://schemas.openxmlformats.org/officeDocument/2006/relationships/image" Target="../media/image12.png"/><Relationship Id="rId2" Type="http://schemas.openxmlformats.org/officeDocument/2006/relationships/audio" Target="../media/media11.mp3"/><Relationship Id="rId1" Type="http://schemas.microsoft.com/office/2007/relationships/media" Target="../media/media11.mp3"/><Relationship Id="rId6" Type="http://schemas.openxmlformats.org/officeDocument/2006/relationships/image" Target="../media/image17.gif"/><Relationship Id="rId5" Type="http://schemas.openxmlformats.org/officeDocument/2006/relationships/image" Target="../media/image37.svg"/><Relationship Id="rId10" Type="http://schemas.openxmlformats.org/officeDocument/2006/relationships/image" Target="../media/image8.png"/><Relationship Id="rId4" Type="http://schemas.openxmlformats.org/officeDocument/2006/relationships/image" Target="../media/image36.png"/><Relationship Id="rId9" Type="http://schemas.openxmlformats.org/officeDocument/2006/relationships/image" Target="../media/image42.png"/></Relationships>
</file>

<file path=ppt/slides/_rels/slide15.xml.rels><?xml version="1.0" encoding="UTF-8" standalone="yes"?>
<Relationships xmlns="http://schemas.openxmlformats.org/package/2006/relationships"><Relationship Id="rId8" Type="http://schemas.openxmlformats.org/officeDocument/2006/relationships/image" Target="../media/image45.png"/><Relationship Id="rId3" Type="http://schemas.openxmlformats.org/officeDocument/2006/relationships/slideLayout" Target="../slideLayouts/slideLayout7.xml"/><Relationship Id="rId7" Type="http://schemas.openxmlformats.org/officeDocument/2006/relationships/image" Target="../media/image13.svg"/><Relationship Id="rId2" Type="http://schemas.openxmlformats.org/officeDocument/2006/relationships/audio" Target="../media/media12.mp3"/><Relationship Id="rId1" Type="http://schemas.microsoft.com/office/2007/relationships/media" Target="../media/media12.mp3"/><Relationship Id="rId6" Type="http://schemas.openxmlformats.org/officeDocument/2006/relationships/image" Target="../media/image12.png"/><Relationship Id="rId5" Type="http://schemas.openxmlformats.org/officeDocument/2006/relationships/image" Target="../media/image44.png"/><Relationship Id="rId4" Type="http://schemas.openxmlformats.org/officeDocument/2006/relationships/image" Target="../media/image43.png"/><Relationship Id="rId9" Type="http://schemas.openxmlformats.org/officeDocument/2006/relationships/image" Target="../media/image8.png"/></Relationships>
</file>

<file path=ppt/slides/_rels/slide16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.svg"/><Relationship Id="rId3" Type="http://schemas.openxmlformats.org/officeDocument/2006/relationships/slideLayout" Target="../slideLayouts/slideLayout7.xml"/><Relationship Id="rId7" Type="http://schemas.openxmlformats.org/officeDocument/2006/relationships/image" Target="../media/image12.png"/><Relationship Id="rId2" Type="http://schemas.openxmlformats.org/officeDocument/2006/relationships/audio" Target="../media/media13.mp3"/><Relationship Id="rId1" Type="http://schemas.microsoft.com/office/2007/relationships/media" Target="../media/media13.mp3"/><Relationship Id="rId6" Type="http://schemas.openxmlformats.org/officeDocument/2006/relationships/image" Target="../media/image17.gif"/><Relationship Id="rId5" Type="http://schemas.openxmlformats.org/officeDocument/2006/relationships/image" Target="../media/image40.svg"/><Relationship Id="rId10" Type="http://schemas.openxmlformats.org/officeDocument/2006/relationships/image" Target="../media/image8.png"/><Relationship Id="rId4" Type="http://schemas.openxmlformats.org/officeDocument/2006/relationships/image" Target="../media/image39.png"/><Relationship Id="rId9" Type="http://schemas.openxmlformats.org/officeDocument/2006/relationships/image" Target="../media/image46.png"/></Relationships>
</file>

<file path=ppt/slides/_rels/slide17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.svg"/><Relationship Id="rId3" Type="http://schemas.openxmlformats.org/officeDocument/2006/relationships/slideLayout" Target="../slideLayouts/slideLayout7.xml"/><Relationship Id="rId7" Type="http://schemas.openxmlformats.org/officeDocument/2006/relationships/image" Target="../media/image12.png"/><Relationship Id="rId2" Type="http://schemas.openxmlformats.org/officeDocument/2006/relationships/audio" Target="../media/media14.mp3"/><Relationship Id="rId1" Type="http://schemas.microsoft.com/office/2007/relationships/media" Target="../media/media14.mp3"/><Relationship Id="rId6" Type="http://schemas.openxmlformats.org/officeDocument/2006/relationships/image" Target="../media/image17.gif"/><Relationship Id="rId5" Type="http://schemas.openxmlformats.org/officeDocument/2006/relationships/image" Target="../media/image40.svg"/><Relationship Id="rId10" Type="http://schemas.openxmlformats.org/officeDocument/2006/relationships/image" Target="../media/image8.png"/><Relationship Id="rId4" Type="http://schemas.openxmlformats.org/officeDocument/2006/relationships/image" Target="../media/image39.png"/><Relationship Id="rId9" Type="http://schemas.openxmlformats.org/officeDocument/2006/relationships/image" Target="../media/image47.png"/></Relationships>
</file>

<file path=ppt/slides/_rels/slide18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.svg"/><Relationship Id="rId3" Type="http://schemas.openxmlformats.org/officeDocument/2006/relationships/slideLayout" Target="../slideLayouts/slideLayout7.xml"/><Relationship Id="rId7" Type="http://schemas.openxmlformats.org/officeDocument/2006/relationships/image" Target="../media/image12.png"/><Relationship Id="rId2" Type="http://schemas.openxmlformats.org/officeDocument/2006/relationships/audio" Target="../media/media15.mp3"/><Relationship Id="rId1" Type="http://schemas.microsoft.com/office/2007/relationships/media" Target="../media/media15.mp3"/><Relationship Id="rId6" Type="http://schemas.openxmlformats.org/officeDocument/2006/relationships/image" Target="../media/image17.gif"/><Relationship Id="rId5" Type="http://schemas.openxmlformats.org/officeDocument/2006/relationships/image" Target="../media/image40.svg"/><Relationship Id="rId10" Type="http://schemas.openxmlformats.org/officeDocument/2006/relationships/image" Target="../media/image8.png"/><Relationship Id="rId4" Type="http://schemas.openxmlformats.org/officeDocument/2006/relationships/image" Target="../media/image39.png"/><Relationship Id="rId9" Type="http://schemas.openxmlformats.org/officeDocument/2006/relationships/image" Target="../media/image48.png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png"/><Relationship Id="rId2" Type="http://schemas.openxmlformats.org/officeDocument/2006/relationships/image" Target="../media/image22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24.png"/></Relationships>
</file>

<file path=ppt/slides/_rels/slide2.xml.rels><?xml version="1.0" encoding="UTF-8" standalone="yes"?>
<Relationships xmlns="http://schemas.openxmlformats.org/package/2006/relationships"><Relationship Id="rId8" Type="http://schemas.openxmlformats.org/officeDocument/2006/relationships/image" Target="../media/image12.png"/><Relationship Id="rId3" Type="http://schemas.openxmlformats.org/officeDocument/2006/relationships/image" Target="../media/image2.svg"/><Relationship Id="rId7" Type="http://schemas.openxmlformats.org/officeDocument/2006/relationships/image" Target="../media/image11.svg"/><Relationship Id="rId12" Type="http://schemas.openxmlformats.org/officeDocument/2006/relationships/image" Target="../media/image16.sv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10.png"/><Relationship Id="rId11" Type="http://schemas.openxmlformats.org/officeDocument/2006/relationships/image" Target="../media/image15.png"/><Relationship Id="rId5" Type="http://schemas.openxmlformats.org/officeDocument/2006/relationships/image" Target="../media/image9.png"/><Relationship Id="rId10" Type="http://schemas.openxmlformats.org/officeDocument/2006/relationships/image" Target="../media/image14.png"/><Relationship Id="rId4" Type="http://schemas.openxmlformats.org/officeDocument/2006/relationships/image" Target="../media/image4.png"/><Relationship Id="rId9" Type="http://schemas.openxmlformats.org/officeDocument/2006/relationships/image" Target="../media/image13.svg"/></Relationships>
</file>

<file path=ppt/slides/_rels/slide20.xml.rels><?xml version="1.0" encoding="UTF-8" standalone="yes"?>
<Relationships xmlns="http://schemas.openxmlformats.org/package/2006/relationships"><Relationship Id="rId8" Type="http://schemas.openxmlformats.org/officeDocument/2006/relationships/image" Target="../media/image8.png"/><Relationship Id="rId3" Type="http://schemas.openxmlformats.org/officeDocument/2006/relationships/slideLayout" Target="../slideLayouts/slideLayout2.xml"/><Relationship Id="rId7" Type="http://schemas.openxmlformats.org/officeDocument/2006/relationships/image" Target="../media/image4.png"/><Relationship Id="rId2" Type="http://schemas.openxmlformats.org/officeDocument/2006/relationships/audio" Target="../media/media16.mp3"/><Relationship Id="rId1" Type="http://schemas.microsoft.com/office/2007/relationships/media" Target="../media/media16.mp3"/><Relationship Id="rId6" Type="http://schemas.openxmlformats.org/officeDocument/2006/relationships/image" Target="../media/image20.png"/><Relationship Id="rId5" Type="http://schemas.openxmlformats.org/officeDocument/2006/relationships/image" Target="../media/image19.svg"/><Relationship Id="rId4" Type="http://schemas.openxmlformats.org/officeDocument/2006/relationships/image" Target="../media/image18.png"/></Relationships>
</file>

<file path=ppt/slides/_rels/slide21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.svg"/><Relationship Id="rId3" Type="http://schemas.openxmlformats.org/officeDocument/2006/relationships/slideLayout" Target="../slideLayouts/slideLayout7.xml"/><Relationship Id="rId7" Type="http://schemas.openxmlformats.org/officeDocument/2006/relationships/image" Target="../media/image12.png"/><Relationship Id="rId2" Type="http://schemas.openxmlformats.org/officeDocument/2006/relationships/audio" Target="../media/media4.mp3"/><Relationship Id="rId1" Type="http://schemas.microsoft.com/office/2007/relationships/media" Target="../media/media4.mp3"/><Relationship Id="rId6" Type="http://schemas.openxmlformats.org/officeDocument/2006/relationships/image" Target="../media/image17.gif"/><Relationship Id="rId11" Type="http://schemas.openxmlformats.org/officeDocument/2006/relationships/image" Target="../media/image49.jpeg"/><Relationship Id="rId5" Type="http://schemas.openxmlformats.org/officeDocument/2006/relationships/image" Target="../media/image40.svg"/><Relationship Id="rId10" Type="http://schemas.openxmlformats.org/officeDocument/2006/relationships/image" Target="../media/image8.png"/><Relationship Id="rId4" Type="http://schemas.openxmlformats.org/officeDocument/2006/relationships/image" Target="../media/image39.png"/><Relationship Id="rId9" Type="http://schemas.openxmlformats.org/officeDocument/2006/relationships/image" Target="../media/image25.png"/></Relationships>
</file>

<file path=ppt/slides/_rels/slide22.xml.rels><?xml version="1.0" encoding="UTF-8" standalone="yes"?>
<Relationships xmlns="http://schemas.openxmlformats.org/package/2006/relationships"><Relationship Id="rId8" Type="http://schemas.openxmlformats.org/officeDocument/2006/relationships/image" Target="../media/image8.png"/><Relationship Id="rId3" Type="http://schemas.openxmlformats.org/officeDocument/2006/relationships/slideLayout" Target="../slideLayouts/slideLayout2.xml"/><Relationship Id="rId7" Type="http://schemas.openxmlformats.org/officeDocument/2006/relationships/image" Target="../media/image4.png"/><Relationship Id="rId2" Type="http://schemas.openxmlformats.org/officeDocument/2006/relationships/audio" Target="../media/media16.mp3"/><Relationship Id="rId1" Type="http://schemas.microsoft.com/office/2007/relationships/media" Target="../media/media16.mp3"/><Relationship Id="rId6" Type="http://schemas.openxmlformats.org/officeDocument/2006/relationships/image" Target="../media/image20.png"/><Relationship Id="rId5" Type="http://schemas.openxmlformats.org/officeDocument/2006/relationships/image" Target="../media/image19.svg"/><Relationship Id="rId4" Type="http://schemas.openxmlformats.org/officeDocument/2006/relationships/image" Target="../media/image18.png"/></Relationships>
</file>

<file path=ppt/slides/_rels/slide23.xml.rels><?xml version="1.0" encoding="UTF-8" standalone="yes"?>
<Relationships xmlns="http://schemas.openxmlformats.org/package/2006/relationships"><Relationship Id="rId8" Type="http://schemas.openxmlformats.org/officeDocument/2006/relationships/image" Target="../media/image12.png"/><Relationship Id="rId3" Type="http://schemas.openxmlformats.org/officeDocument/2006/relationships/image" Target="../media/image2.svg"/><Relationship Id="rId7" Type="http://schemas.openxmlformats.org/officeDocument/2006/relationships/image" Target="../media/image11.svg"/><Relationship Id="rId12" Type="http://schemas.openxmlformats.org/officeDocument/2006/relationships/image" Target="../media/image16.sv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10.png"/><Relationship Id="rId11" Type="http://schemas.openxmlformats.org/officeDocument/2006/relationships/image" Target="../media/image15.png"/><Relationship Id="rId5" Type="http://schemas.openxmlformats.org/officeDocument/2006/relationships/image" Target="../media/image9.png"/><Relationship Id="rId10" Type="http://schemas.openxmlformats.org/officeDocument/2006/relationships/image" Target="../media/image14.png"/><Relationship Id="rId4" Type="http://schemas.openxmlformats.org/officeDocument/2006/relationships/image" Target="../media/image4.png"/><Relationship Id="rId9" Type="http://schemas.openxmlformats.org/officeDocument/2006/relationships/image" Target="../media/image13.svg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svg"/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3.svg"/><Relationship Id="rId5" Type="http://schemas.openxmlformats.org/officeDocument/2006/relationships/image" Target="../media/image12.png"/><Relationship Id="rId4" Type="http://schemas.openxmlformats.org/officeDocument/2006/relationships/image" Target="../media/image17.gif"/></Relationships>
</file>

<file path=ppt/slides/_rels/slide4.xml.rels><?xml version="1.0" encoding="UTF-8" standalone="yes"?>
<Relationships xmlns="http://schemas.openxmlformats.org/package/2006/relationships"><Relationship Id="rId8" Type="http://schemas.openxmlformats.org/officeDocument/2006/relationships/image" Target="../media/image8.png"/><Relationship Id="rId3" Type="http://schemas.openxmlformats.org/officeDocument/2006/relationships/slideLayout" Target="../slideLayouts/slideLayout2.xml"/><Relationship Id="rId7" Type="http://schemas.openxmlformats.org/officeDocument/2006/relationships/image" Target="../media/image4.png"/><Relationship Id="rId2" Type="http://schemas.openxmlformats.org/officeDocument/2006/relationships/audio" Target="../media/media2.mp3"/><Relationship Id="rId1" Type="http://schemas.microsoft.com/office/2007/relationships/media" Target="../media/media2.mp3"/><Relationship Id="rId6" Type="http://schemas.openxmlformats.org/officeDocument/2006/relationships/image" Target="../media/image20.png"/><Relationship Id="rId5" Type="http://schemas.openxmlformats.org/officeDocument/2006/relationships/image" Target="../media/image19.svg"/><Relationship Id="rId4" Type="http://schemas.openxmlformats.org/officeDocument/2006/relationships/image" Target="../media/image18.png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.xml"/><Relationship Id="rId2" Type="http://schemas.openxmlformats.org/officeDocument/2006/relationships/video" Target="../media/media3.mp4"/><Relationship Id="rId1" Type="http://schemas.microsoft.com/office/2007/relationships/media" Target="../media/media3.mp4"/><Relationship Id="rId4" Type="http://schemas.openxmlformats.org/officeDocument/2006/relationships/image" Target="../media/image21.pn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png"/><Relationship Id="rId2" Type="http://schemas.openxmlformats.org/officeDocument/2006/relationships/image" Target="../media/image22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24.png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.svg"/><Relationship Id="rId3" Type="http://schemas.openxmlformats.org/officeDocument/2006/relationships/slideLayout" Target="../slideLayouts/slideLayout7.xml"/><Relationship Id="rId7" Type="http://schemas.openxmlformats.org/officeDocument/2006/relationships/image" Target="../media/image12.png"/><Relationship Id="rId2" Type="http://schemas.openxmlformats.org/officeDocument/2006/relationships/audio" Target="../media/media4.mp3"/><Relationship Id="rId1" Type="http://schemas.microsoft.com/office/2007/relationships/media" Target="../media/media4.mp3"/><Relationship Id="rId6" Type="http://schemas.openxmlformats.org/officeDocument/2006/relationships/image" Target="../media/image17.gif"/><Relationship Id="rId5" Type="http://schemas.openxmlformats.org/officeDocument/2006/relationships/image" Target="../media/image16.svg"/><Relationship Id="rId10" Type="http://schemas.openxmlformats.org/officeDocument/2006/relationships/image" Target="../media/image8.png"/><Relationship Id="rId4" Type="http://schemas.openxmlformats.org/officeDocument/2006/relationships/image" Target="../media/image15.png"/><Relationship Id="rId9" Type="http://schemas.openxmlformats.org/officeDocument/2006/relationships/image" Target="../media/image25.png"/></Relationships>
</file>

<file path=ppt/slides/_rels/slide8.xml.rels><?xml version="1.0" encoding="UTF-8" standalone="yes"?>
<Relationships xmlns="http://schemas.openxmlformats.org/package/2006/relationships"><Relationship Id="rId8" Type="http://schemas.openxmlformats.org/officeDocument/2006/relationships/image" Target="../media/image8.png"/><Relationship Id="rId3" Type="http://schemas.openxmlformats.org/officeDocument/2006/relationships/slideLayout" Target="../slideLayouts/slideLayout7.xml"/><Relationship Id="rId7" Type="http://schemas.openxmlformats.org/officeDocument/2006/relationships/image" Target="../media/image26.png"/><Relationship Id="rId2" Type="http://schemas.openxmlformats.org/officeDocument/2006/relationships/audio" Target="../media/media5.mp3"/><Relationship Id="rId1" Type="http://schemas.microsoft.com/office/2007/relationships/media" Target="../media/media5.mp3"/><Relationship Id="rId6" Type="http://schemas.openxmlformats.org/officeDocument/2006/relationships/image" Target="../media/image13.svg"/><Relationship Id="rId5" Type="http://schemas.openxmlformats.org/officeDocument/2006/relationships/image" Target="../media/image12.png"/><Relationship Id="rId4" Type="http://schemas.openxmlformats.org/officeDocument/2006/relationships/image" Target="../media/image17.gif"/></Relationships>
</file>

<file path=ppt/slides/_rels/slide9.xml.rels><?xml version="1.0" encoding="UTF-8" standalone="yes"?>
<Relationships xmlns="http://schemas.openxmlformats.org/package/2006/relationships"><Relationship Id="rId8" Type="http://schemas.openxmlformats.org/officeDocument/2006/relationships/image" Target="../media/image12.png"/><Relationship Id="rId3" Type="http://schemas.openxmlformats.org/officeDocument/2006/relationships/slideLayout" Target="../slideLayouts/slideLayout7.xml"/><Relationship Id="rId7" Type="http://schemas.openxmlformats.org/officeDocument/2006/relationships/image" Target="../media/image30.svg"/><Relationship Id="rId2" Type="http://schemas.openxmlformats.org/officeDocument/2006/relationships/audio" Target="../media/media6.mp3"/><Relationship Id="rId1" Type="http://schemas.microsoft.com/office/2007/relationships/media" Target="../media/media6.mp3"/><Relationship Id="rId6" Type="http://schemas.openxmlformats.org/officeDocument/2006/relationships/image" Target="../media/image29.png"/><Relationship Id="rId11" Type="http://schemas.openxmlformats.org/officeDocument/2006/relationships/image" Target="../media/image8.png"/><Relationship Id="rId5" Type="http://schemas.openxmlformats.org/officeDocument/2006/relationships/image" Target="../media/image28.svg"/><Relationship Id="rId10" Type="http://schemas.openxmlformats.org/officeDocument/2006/relationships/image" Target="../media/image31.png"/><Relationship Id="rId4" Type="http://schemas.openxmlformats.org/officeDocument/2006/relationships/image" Target="../media/image27.png"/><Relationship Id="rId9" Type="http://schemas.openxmlformats.org/officeDocument/2006/relationships/image" Target="../media/image13.sv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5">
            <a:extLst>
              <a:ext uri="{FF2B5EF4-FFF2-40B4-BE49-F238E27FC236}">
                <a16:creationId xmlns:a16="http://schemas.microsoft.com/office/drawing/2014/main" id="{9B1D0708-353A-4C53-0147-C86A1FC211F9}"/>
              </a:ext>
            </a:extLst>
          </p:cNvPr>
          <p:cNvSpPr/>
          <p:nvPr/>
        </p:nvSpPr>
        <p:spPr>
          <a:xfrm rot="3878361">
            <a:off x="-306260" y="282390"/>
            <a:ext cx="2304145" cy="1454495"/>
          </a:xfrm>
          <a:custGeom>
            <a:avLst/>
            <a:gdLst/>
            <a:ahLst/>
            <a:cxnLst/>
            <a:rect l="l" t="t" r="r" b="b"/>
            <a:pathLst>
              <a:path w="4647985" h="4114800">
                <a:moveTo>
                  <a:pt x="0" y="0"/>
                </a:moveTo>
                <a:lnTo>
                  <a:pt x="4647985" y="0"/>
                </a:lnTo>
                <a:lnTo>
                  <a:pt x="4647985" y="4114800"/>
                </a:lnTo>
                <a:lnTo>
                  <a:pt x="0" y="4114800"/>
                </a:lnTo>
                <a:lnTo>
                  <a:pt x="0" y="0"/>
                </a:lnTo>
                <a:close/>
              </a:path>
            </a:pathLst>
          </a:custGeom>
          <a:blipFill>
            <a:blip r:embed="rId4">
              <a:extLs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vi-VN"/>
          </a:p>
        </p:txBody>
      </p:sp>
      <p:sp>
        <p:nvSpPr>
          <p:cNvPr id="5" name="Freeform 5">
            <a:extLst>
              <a:ext uri="{FF2B5EF4-FFF2-40B4-BE49-F238E27FC236}">
                <a16:creationId xmlns:a16="http://schemas.microsoft.com/office/drawing/2014/main" id="{067599D0-B2CB-5289-F83A-C58EE034C1BA}"/>
              </a:ext>
            </a:extLst>
          </p:cNvPr>
          <p:cNvSpPr/>
          <p:nvPr/>
        </p:nvSpPr>
        <p:spPr>
          <a:xfrm rot="5400000" flipV="1">
            <a:off x="16574632" y="39209"/>
            <a:ext cx="1943077" cy="1483659"/>
          </a:xfrm>
          <a:custGeom>
            <a:avLst/>
            <a:gdLst/>
            <a:ahLst/>
            <a:cxnLst/>
            <a:rect l="l" t="t" r="r" b="b"/>
            <a:pathLst>
              <a:path w="4647985" h="4114800">
                <a:moveTo>
                  <a:pt x="0" y="0"/>
                </a:moveTo>
                <a:lnTo>
                  <a:pt x="4647985" y="0"/>
                </a:lnTo>
                <a:lnTo>
                  <a:pt x="4647985" y="4114800"/>
                </a:lnTo>
                <a:lnTo>
                  <a:pt x="0" y="4114800"/>
                </a:lnTo>
                <a:lnTo>
                  <a:pt x="0" y="0"/>
                </a:lnTo>
                <a:close/>
              </a:path>
            </a:pathLst>
          </a:custGeom>
          <a:blipFill>
            <a:blip r:embed="rId4">
              <a:extLs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vi-VN"/>
          </a:p>
        </p:txBody>
      </p:sp>
      <p:sp>
        <p:nvSpPr>
          <p:cNvPr id="6" name="Freeform 8">
            <a:extLst>
              <a:ext uri="{FF2B5EF4-FFF2-40B4-BE49-F238E27FC236}">
                <a16:creationId xmlns:a16="http://schemas.microsoft.com/office/drawing/2014/main" id="{AD795A66-BC07-F855-8863-E73A7B1C90C9}"/>
              </a:ext>
            </a:extLst>
          </p:cNvPr>
          <p:cNvSpPr/>
          <p:nvPr/>
        </p:nvSpPr>
        <p:spPr>
          <a:xfrm>
            <a:off x="-1280175" y="9029699"/>
            <a:ext cx="6553200" cy="1532867"/>
          </a:xfrm>
          <a:custGeom>
            <a:avLst/>
            <a:gdLst/>
            <a:ahLst/>
            <a:cxnLst/>
            <a:rect l="l" t="t" r="r" b="b"/>
            <a:pathLst>
              <a:path w="5569087" h="3933168">
                <a:moveTo>
                  <a:pt x="0" y="0"/>
                </a:moveTo>
                <a:lnTo>
                  <a:pt x="5569087" y="0"/>
                </a:lnTo>
                <a:lnTo>
                  <a:pt x="5569087" y="3933168"/>
                </a:lnTo>
                <a:lnTo>
                  <a:pt x="0" y="3933168"/>
                </a:lnTo>
                <a:lnTo>
                  <a:pt x="0" y="0"/>
                </a:lnTo>
                <a:close/>
              </a:path>
            </a:pathLst>
          </a:custGeom>
          <a:blipFill>
            <a:blip r:embed="rId6"/>
            <a:stretch>
              <a:fillRect/>
            </a:stretch>
          </a:blipFill>
        </p:spPr>
        <p:txBody>
          <a:bodyPr/>
          <a:lstStyle/>
          <a:p>
            <a:endParaRPr lang="vi-VN"/>
          </a:p>
        </p:txBody>
      </p:sp>
      <p:sp>
        <p:nvSpPr>
          <p:cNvPr id="7" name="Freeform 8">
            <a:extLst>
              <a:ext uri="{FF2B5EF4-FFF2-40B4-BE49-F238E27FC236}">
                <a16:creationId xmlns:a16="http://schemas.microsoft.com/office/drawing/2014/main" id="{71660FCC-C1C0-6ED0-A5BE-17EC31889A48}"/>
              </a:ext>
            </a:extLst>
          </p:cNvPr>
          <p:cNvSpPr/>
          <p:nvPr/>
        </p:nvSpPr>
        <p:spPr>
          <a:xfrm>
            <a:off x="2971800" y="9324625"/>
            <a:ext cx="6553200" cy="1264836"/>
          </a:xfrm>
          <a:custGeom>
            <a:avLst/>
            <a:gdLst/>
            <a:ahLst/>
            <a:cxnLst/>
            <a:rect l="l" t="t" r="r" b="b"/>
            <a:pathLst>
              <a:path w="5569087" h="3933168">
                <a:moveTo>
                  <a:pt x="0" y="0"/>
                </a:moveTo>
                <a:lnTo>
                  <a:pt x="5569087" y="0"/>
                </a:lnTo>
                <a:lnTo>
                  <a:pt x="5569087" y="3933168"/>
                </a:lnTo>
                <a:lnTo>
                  <a:pt x="0" y="3933168"/>
                </a:lnTo>
                <a:lnTo>
                  <a:pt x="0" y="0"/>
                </a:lnTo>
                <a:close/>
              </a:path>
            </a:pathLst>
          </a:custGeom>
          <a:blipFill>
            <a:blip r:embed="rId6"/>
            <a:stretch>
              <a:fillRect/>
            </a:stretch>
          </a:blipFill>
        </p:spPr>
        <p:txBody>
          <a:bodyPr/>
          <a:lstStyle/>
          <a:p>
            <a:endParaRPr lang="vi-VN"/>
          </a:p>
        </p:txBody>
      </p:sp>
      <p:sp>
        <p:nvSpPr>
          <p:cNvPr id="8" name="Freeform 8">
            <a:extLst>
              <a:ext uri="{FF2B5EF4-FFF2-40B4-BE49-F238E27FC236}">
                <a16:creationId xmlns:a16="http://schemas.microsoft.com/office/drawing/2014/main" id="{6CB08431-9AD8-529D-3970-8309A3ED0FCF}"/>
              </a:ext>
            </a:extLst>
          </p:cNvPr>
          <p:cNvSpPr/>
          <p:nvPr/>
        </p:nvSpPr>
        <p:spPr>
          <a:xfrm>
            <a:off x="7277563" y="9022976"/>
            <a:ext cx="6553200" cy="1532867"/>
          </a:xfrm>
          <a:custGeom>
            <a:avLst/>
            <a:gdLst/>
            <a:ahLst/>
            <a:cxnLst/>
            <a:rect l="l" t="t" r="r" b="b"/>
            <a:pathLst>
              <a:path w="5569087" h="3933168">
                <a:moveTo>
                  <a:pt x="0" y="0"/>
                </a:moveTo>
                <a:lnTo>
                  <a:pt x="5569087" y="0"/>
                </a:lnTo>
                <a:lnTo>
                  <a:pt x="5569087" y="3933168"/>
                </a:lnTo>
                <a:lnTo>
                  <a:pt x="0" y="3933168"/>
                </a:lnTo>
                <a:lnTo>
                  <a:pt x="0" y="0"/>
                </a:lnTo>
                <a:close/>
              </a:path>
            </a:pathLst>
          </a:custGeom>
          <a:blipFill>
            <a:blip r:embed="rId6"/>
            <a:stretch>
              <a:fillRect/>
            </a:stretch>
          </a:blipFill>
        </p:spPr>
        <p:txBody>
          <a:bodyPr/>
          <a:lstStyle/>
          <a:p>
            <a:endParaRPr lang="vi-VN"/>
          </a:p>
        </p:txBody>
      </p:sp>
      <p:sp>
        <p:nvSpPr>
          <p:cNvPr id="9" name="Freeform 8">
            <a:extLst>
              <a:ext uri="{FF2B5EF4-FFF2-40B4-BE49-F238E27FC236}">
                <a16:creationId xmlns:a16="http://schemas.microsoft.com/office/drawing/2014/main" id="{5C9224BF-06FD-5F0F-4411-410CA826DEE0}"/>
              </a:ext>
            </a:extLst>
          </p:cNvPr>
          <p:cNvSpPr/>
          <p:nvPr/>
        </p:nvSpPr>
        <p:spPr>
          <a:xfrm>
            <a:off x="11582400" y="9038664"/>
            <a:ext cx="6553200" cy="1532867"/>
          </a:xfrm>
          <a:custGeom>
            <a:avLst/>
            <a:gdLst/>
            <a:ahLst/>
            <a:cxnLst/>
            <a:rect l="l" t="t" r="r" b="b"/>
            <a:pathLst>
              <a:path w="5569087" h="3933168">
                <a:moveTo>
                  <a:pt x="0" y="0"/>
                </a:moveTo>
                <a:lnTo>
                  <a:pt x="5569087" y="0"/>
                </a:lnTo>
                <a:lnTo>
                  <a:pt x="5569087" y="3933168"/>
                </a:lnTo>
                <a:lnTo>
                  <a:pt x="0" y="3933168"/>
                </a:lnTo>
                <a:lnTo>
                  <a:pt x="0" y="0"/>
                </a:lnTo>
                <a:close/>
              </a:path>
            </a:pathLst>
          </a:custGeom>
          <a:blipFill>
            <a:blip r:embed="rId6"/>
            <a:stretch>
              <a:fillRect/>
            </a:stretch>
          </a:blipFill>
        </p:spPr>
        <p:txBody>
          <a:bodyPr/>
          <a:lstStyle/>
          <a:p>
            <a:endParaRPr lang="vi-VN"/>
          </a:p>
        </p:txBody>
      </p:sp>
      <p:sp>
        <p:nvSpPr>
          <p:cNvPr id="10" name="Freeform 8">
            <a:extLst>
              <a:ext uri="{FF2B5EF4-FFF2-40B4-BE49-F238E27FC236}">
                <a16:creationId xmlns:a16="http://schemas.microsoft.com/office/drawing/2014/main" id="{776AFE9C-6EF4-D804-B33C-AF6E407884BC}"/>
              </a:ext>
            </a:extLst>
          </p:cNvPr>
          <p:cNvSpPr/>
          <p:nvPr/>
        </p:nvSpPr>
        <p:spPr>
          <a:xfrm>
            <a:off x="15697200" y="9054352"/>
            <a:ext cx="3505200" cy="1532867"/>
          </a:xfrm>
          <a:custGeom>
            <a:avLst/>
            <a:gdLst/>
            <a:ahLst/>
            <a:cxnLst/>
            <a:rect l="l" t="t" r="r" b="b"/>
            <a:pathLst>
              <a:path w="5569087" h="3933168">
                <a:moveTo>
                  <a:pt x="0" y="0"/>
                </a:moveTo>
                <a:lnTo>
                  <a:pt x="5569087" y="0"/>
                </a:lnTo>
                <a:lnTo>
                  <a:pt x="5569087" y="3933168"/>
                </a:lnTo>
                <a:lnTo>
                  <a:pt x="0" y="3933168"/>
                </a:lnTo>
                <a:lnTo>
                  <a:pt x="0" y="0"/>
                </a:lnTo>
                <a:close/>
              </a:path>
            </a:pathLst>
          </a:custGeom>
          <a:blipFill>
            <a:blip r:embed="rId6"/>
            <a:stretch>
              <a:fillRect/>
            </a:stretch>
          </a:blipFill>
        </p:spPr>
        <p:txBody>
          <a:bodyPr/>
          <a:lstStyle/>
          <a:p>
            <a:endParaRPr lang="vi-VN"/>
          </a:p>
        </p:txBody>
      </p:sp>
      <p:pic>
        <p:nvPicPr>
          <p:cNvPr id="11" name="Picture 2">
            <a:extLst>
              <a:ext uri="{FF2B5EF4-FFF2-40B4-BE49-F238E27FC236}">
                <a16:creationId xmlns:a16="http://schemas.microsoft.com/office/drawing/2014/main" id="{042F4E75-15FA-312A-E6FB-D25D2F3016FF}"/>
              </a:ext>
            </a:extLst>
          </p:cNvPr>
          <p:cNvPicPr>
            <a:picLocks noChangeAspect="1"/>
          </p:cNvPicPr>
          <p:nvPr/>
        </p:nvPicPr>
        <p:blipFill>
          <a:blip r:embed="rId7"/>
          <a:srcRect/>
          <a:stretch>
            <a:fillRect/>
          </a:stretch>
        </p:blipFill>
        <p:spPr>
          <a:xfrm>
            <a:off x="1600200" y="185853"/>
            <a:ext cx="1592868" cy="1586895"/>
          </a:xfrm>
          <a:prstGeom prst="rect">
            <a:avLst/>
          </a:prstGeom>
        </p:spPr>
      </p:pic>
      <p:sp>
        <p:nvSpPr>
          <p:cNvPr id="12" name="Hộp Văn bản 11">
            <a:extLst>
              <a:ext uri="{FF2B5EF4-FFF2-40B4-BE49-F238E27FC236}">
                <a16:creationId xmlns:a16="http://schemas.microsoft.com/office/drawing/2014/main" id="{88353211-0CAE-6F8D-7E10-865F4DD051A4}"/>
              </a:ext>
            </a:extLst>
          </p:cNvPr>
          <p:cNvSpPr txBox="1"/>
          <p:nvPr/>
        </p:nvSpPr>
        <p:spPr>
          <a:xfrm>
            <a:off x="2971800" y="962375"/>
            <a:ext cx="12573000" cy="1520609"/>
          </a:xfrm>
          <a:prstGeom prst="rect">
            <a:avLst/>
          </a:prstGeom>
          <a:noFill/>
          <a:effectLst>
            <a:glow rad="63500">
              <a:schemeClr val="accent2">
                <a:satMod val="175000"/>
                <a:alpha val="40000"/>
              </a:schemeClr>
            </a:glow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wrap="square" rtlCol="0">
            <a:spAutoFit/>
          </a:bodyPr>
          <a:lstStyle/>
          <a:p>
            <a:pPr algn="ctr"/>
            <a:r>
              <a:rPr lang="vi-VN" sz="4000" b="1" u="sng" dirty="0">
                <a:solidFill>
                  <a:srgbClr val="C00000"/>
                </a:solidFill>
                <a:latin typeface="+mj-lt"/>
              </a:rPr>
              <a:t>KHỞI ĐỘNG</a:t>
            </a:r>
          </a:p>
          <a:p>
            <a:pPr algn="ctr">
              <a:lnSpc>
                <a:spcPct val="150000"/>
              </a:lnSpc>
            </a:pPr>
            <a:r>
              <a:rPr lang="vi-VN" sz="4000" b="1" dirty="0">
                <a:solidFill>
                  <a:srgbClr val="0000FF"/>
                </a:solidFill>
                <a:latin typeface="+mj-lt"/>
              </a:rPr>
              <a:t>Em hãy nghe và nhận biết dấu lặng trong câu nhạc</a:t>
            </a:r>
          </a:p>
        </p:txBody>
      </p:sp>
      <p:pic>
        <p:nvPicPr>
          <p:cNvPr id="13" name="Picture 6">
            <a:extLst>
              <a:ext uri="{FF2B5EF4-FFF2-40B4-BE49-F238E27FC236}">
                <a16:creationId xmlns:a16="http://schemas.microsoft.com/office/drawing/2014/main" id="{77FADA53-AED2-5DC1-0C0E-80825A52126F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9"/>
              </a:ext>
            </a:extLst>
          </a:blip>
          <a:srcRect/>
          <a:stretch>
            <a:fillRect/>
          </a:stretch>
        </p:blipFill>
        <p:spPr>
          <a:xfrm>
            <a:off x="1345170" y="8055710"/>
            <a:ext cx="5231678" cy="2537830"/>
          </a:xfrm>
          <a:prstGeom prst="rect">
            <a:avLst/>
          </a:prstGeom>
        </p:spPr>
      </p:pic>
      <p:pic>
        <p:nvPicPr>
          <p:cNvPr id="15" name="Hình ảnh 14">
            <a:extLst>
              <a:ext uri="{FF2B5EF4-FFF2-40B4-BE49-F238E27FC236}">
                <a16:creationId xmlns:a16="http://schemas.microsoft.com/office/drawing/2014/main" id="{2303A60F-E06F-D761-E287-9DEBECC1072F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1333500" y="3057005"/>
            <a:ext cx="15849600" cy="3319046"/>
          </a:xfrm>
          <a:prstGeom prst="rect">
            <a:avLst/>
          </a:prstGeom>
        </p:spPr>
      </p:pic>
      <p:pic>
        <p:nvPicPr>
          <p:cNvPr id="16" name="hat">
            <a:hlinkClick r:id="" action="ppaction://media"/>
            <a:extLst>
              <a:ext uri="{FF2B5EF4-FFF2-40B4-BE49-F238E27FC236}">
                <a16:creationId xmlns:a16="http://schemas.microsoft.com/office/drawing/2014/main" id="{B20D8EA2-9788-39D3-5094-7EC1FDE6F970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1"/>
          <a:stretch>
            <a:fillRect/>
          </a:stretch>
        </p:blipFill>
        <p:spPr>
          <a:xfrm>
            <a:off x="16062975" y="1990206"/>
            <a:ext cx="914400" cy="9144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7737549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3" restart="whenNotActive" fill="hold" evtFilter="cancelBubble" nodeType="interactiveSeq">
                <p:stCondLst>
                  <p:cond evt="onClick" delay="0">
                    <p:tgtEl>
                      <p:spTgt spid="1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" fill="hold">
                      <p:stCondLst>
                        <p:cond delay="0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7" dur="14576" fill="hold"/>
                                        <p:tgtEl>
                                          <p:spTgt spid="16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"/>
                  </p:tgtEl>
                </p:cond>
              </p:nextCondLst>
            </p:seq>
            <p:audio>
              <p:cMediaNode vol="80000">
                <p:cTn id="18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6"/>
                </p:tgtEl>
              </p:cMediaNode>
            </p:audio>
          </p:childTnLst>
        </p:cTn>
      </p:par>
    </p:tnLst>
    <p:bldLst>
      <p:bldP spid="12" grpId="0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6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rcRect/>
          <a:stretch>
            <a:fillRect/>
          </a:stretch>
        </p:blipFill>
        <p:spPr>
          <a:xfrm>
            <a:off x="13944600" y="6280812"/>
            <a:ext cx="3989832" cy="2977487"/>
          </a:xfrm>
          <a:prstGeom prst="rect">
            <a:avLst/>
          </a:prstGeom>
        </p:spPr>
      </p:pic>
      <p:pic>
        <p:nvPicPr>
          <p:cNvPr id="7" name="Picture 2">
            <a:extLst>
              <a:ext uri="{FF2B5EF4-FFF2-40B4-BE49-F238E27FC236}">
                <a16:creationId xmlns:a16="http://schemas.microsoft.com/office/drawing/2014/main" id="{268DA4AC-3AA0-2D3D-2C8E-472C9211626D}"/>
              </a:ext>
            </a:extLst>
          </p:cNvPr>
          <p:cNvPicPr>
            <a:picLocks noChangeAspect="1"/>
          </p:cNvPicPr>
          <p:nvPr/>
        </p:nvPicPr>
        <p:blipFill>
          <a:blip r:embed="rId6"/>
          <a:srcRect/>
          <a:stretch>
            <a:fillRect/>
          </a:stretch>
        </p:blipFill>
        <p:spPr>
          <a:xfrm>
            <a:off x="381000" y="0"/>
            <a:ext cx="3245907" cy="3245907"/>
          </a:xfrm>
          <a:prstGeom prst="rect">
            <a:avLst/>
          </a:prstGeom>
        </p:spPr>
      </p:pic>
      <p:pic>
        <p:nvPicPr>
          <p:cNvPr id="8" name="Picture 2">
            <a:extLst>
              <a:ext uri="{FF2B5EF4-FFF2-40B4-BE49-F238E27FC236}">
                <a16:creationId xmlns:a16="http://schemas.microsoft.com/office/drawing/2014/main" id="{5B8E427D-55CD-1BB5-09EC-8875586F8801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8"/>
              </a:ext>
            </a:extLst>
          </a:blip>
          <a:srcRect/>
          <a:stretch>
            <a:fillRect/>
          </a:stretch>
        </p:blipFill>
        <p:spPr>
          <a:xfrm>
            <a:off x="0" y="9182100"/>
            <a:ext cx="9525000" cy="1104900"/>
          </a:xfrm>
          <a:prstGeom prst="rect">
            <a:avLst/>
          </a:prstGeom>
        </p:spPr>
      </p:pic>
      <p:pic>
        <p:nvPicPr>
          <p:cNvPr id="9" name="Picture 2">
            <a:extLst>
              <a:ext uri="{FF2B5EF4-FFF2-40B4-BE49-F238E27FC236}">
                <a16:creationId xmlns:a16="http://schemas.microsoft.com/office/drawing/2014/main" id="{4B0DCE3D-5C74-6508-D4A1-EB5DB1C379A9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8"/>
              </a:ext>
            </a:extLst>
          </a:blip>
          <a:srcRect/>
          <a:stretch>
            <a:fillRect/>
          </a:stretch>
        </p:blipFill>
        <p:spPr>
          <a:xfrm>
            <a:off x="9296402" y="9182099"/>
            <a:ext cx="8991600" cy="1104900"/>
          </a:xfrm>
          <a:prstGeom prst="rect">
            <a:avLst/>
          </a:prstGeom>
        </p:spPr>
      </p:pic>
      <p:pic>
        <p:nvPicPr>
          <p:cNvPr id="3" name="Hình ảnh 2">
            <a:extLst>
              <a:ext uri="{FF2B5EF4-FFF2-40B4-BE49-F238E27FC236}">
                <a16:creationId xmlns:a16="http://schemas.microsoft.com/office/drawing/2014/main" id="{9D4BA380-BD71-188C-365B-3786031CA81A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-35860" y="3658526"/>
            <a:ext cx="18171459" cy="1752600"/>
          </a:xfrm>
          <a:prstGeom prst="rect">
            <a:avLst/>
          </a:prstGeom>
        </p:spPr>
      </p:pic>
      <p:sp>
        <p:nvSpPr>
          <p:cNvPr id="4" name="Hộp Văn bản 3">
            <a:extLst>
              <a:ext uri="{FF2B5EF4-FFF2-40B4-BE49-F238E27FC236}">
                <a16:creationId xmlns:a16="http://schemas.microsoft.com/office/drawing/2014/main" id="{42EE5229-CB03-68D8-EDA8-39E4377BB24E}"/>
              </a:ext>
            </a:extLst>
          </p:cNvPr>
          <p:cNvSpPr txBox="1"/>
          <p:nvPr/>
        </p:nvSpPr>
        <p:spPr>
          <a:xfrm>
            <a:off x="3200400" y="1429975"/>
            <a:ext cx="2209800" cy="76944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vi-VN" sz="4400" b="1" i="1" u="sng" dirty="0">
                <a:solidFill>
                  <a:srgbClr val="C00000"/>
                </a:solidFill>
                <a:latin typeface="+mj-lt"/>
              </a:rPr>
              <a:t> Câu 3:</a:t>
            </a:r>
          </a:p>
        </p:txBody>
      </p:sp>
      <p:sp>
        <p:nvSpPr>
          <p:cNvPr id="10" name="Hộp Văn bản 9">
            <a:extLst>
              <a:ext uri="{FF2B5EF4-FFF2-40B4-BE49-F238E27FC236}">
                <a16:creationId xmlns:a16="http://schemas.microsoft.com/office/drawing/2014/main" id="{C305C67E-FAA8-96A3-4D68-00252A1F96D0}"/>
              </a:ext>
            </a:extLst>
          </p:cNvPr>
          <p:cNvSpPr txBox="1"/>
          <p:nvPr/>
        </p:nvSpPr>
        <p:spPr>
          <a:xfrm>
            <a:off x="2286000" y="5143500"/>
            <a:ext cx="16943832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vi-VN" sz="3200" dirty="0">
                <a:solidFill>
                  <a:srgbClr val="0000FF"/>
                </a:solidFill>
                <a:latin typeface="+mj-lt"/>
              </a:rPr>
              <a:t>Tình   bạn   chúng em            đẹp       quá,               gắn     bó     như    cây            với     cành.</a:t>
            </a:r>
          </a:p>
        </p:txBody>
      </p:sp>
      <p:pic>
        <p:nvPicPr>
          <p:cNvPr id="2" name="3">
            <a:hlinkClick r:id="" action="ppaction://media"/>
            <a:extLst>
              <a:ext uri="{FF2B5EF4-FFF2-40B4-BE49-F238E27FC236}">
                <a16:creationId xmlns:a16="http://schemas.microsoft.com/office/drawing/2014/main" id="{A07DBC19-868A-FA44-75F5-03485D9A274D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0"/>
          <a:stretch>
            <a:fillRect/>
          </a:stretch>
        </p:blipFill>
        <p:spPr>
          <a:xfrm>
            <a:off x="15939516" y="1028701"/>
            <a:ext cx="985045" cy="98504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6327522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4" restart="whenNotActive" fill="hold" evtFilter="cancelBubble" nodeType="interactiveSeq">
                <p:stCondLst>
                  <p:cond evt="onClick" delay="0">
                    <p:tgtEl>
                      <p:spTgt spid="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5" fill="hold">
                      <p:stCondLst>
                        <p:cond delay="0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8" dur="8254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"/>
                  </p:tgtEl>
                </p:cond>
              </p:nextCondLst>
            </p:seq>
            <p:audio>
              <p:cMediaNode vol="80000">
                <p:cTn id="19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"/>
                </p:tgtEl>
              </p:cMediaNode>
            </p:audio>
          </p:childTnLst>
        </p:cTn>
      </p:par>
    </p:tnLst>
    <p:bldLst>
      <p:bldP spid="4" grpId="0"/>
      <p:bldP spid="10" grpId="0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5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rcRect/>
          <a:stretch>
            <a:fillRect/>
          </a:stretch>
        </p:blipFill>
        <p:spPr>
          <a:xfrm>
            <a:off x="14401800" y="5599578"/>
            <a:ext cx="3441469" cy="4114800"/>
          </a:xfrm>
          <a:prstGeom prst="rect">
            <a:avLst/>
          </a:prstGeom>
        </p:spPr>
      </p:pic>
      <p:pic>
        <p:nvPicPr>
          <p:cNvPr id="7" name="Picture 2">
            <a:extLst>
              <a:ext uri="{FF2B5EF4-FFF2-40B4-BE49-F238E27FC236}">
                <a16:creationId xmlns:a16="http://schemas.microsoft.com/office/drawing/2014/main" id="{C8D82314-E708-3934-F637-66176E7ED46B}"/>
              </a:ext>
            </a:extLst>
          </p:cNvPr>
          <p:cNvPicPr>
            <a:picLocks noChangeAspect="1"/>
          </p:cNvPicPr>
          <p:nvPr/>
        </p:nvPicPr>
        <p:blipFill>
          <a:blip r:embed="rId6"/>
          <a:srcRect/>
          <a:stretch>
            <a:fillRect/>
          </a:stretch>
        </p:blipFill>
        <p:spPr>
          <a:xfrm>
            <a:off x="0" y="146428"/>
            <a:ext cx="2788707" cy="2788707"/>
          </a:xfrm>
          <a:prstGeom prst="rect">
            <a:avLst/>
          </a:prstGeom>
        </p:spPr>
      </p:pic>
      <p:pic>
        <p:nvPicPr>
          <p:cNvPr id="8" name="Picture 2">
            <a:extLst>
              <a:ext uri="{FF2B5EF4-FFF2-40B4-BE49-F238E27FC236}">
                <a16:creationId xmlns:a16="http://schemas.microsoft.com/office/drawing/2014/main" id="{22E5FE2D-4BF9-ECAD-414E-486AB2290B8E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8"/>
              </a:ext>
            </a:extLst>
          </a:blip>
          <a:srcRect/>
          <a:stretch>
            <a:fillRect/>
          </a:stretch>
        </p:blipFill>
        <p:spPr>
          <a:xfrm>
            <a:off x="0" y="9182100"/>
            <a:ext cx="9525000" cy="1104900"/>
          </a:xfrm>
          <a:prstGeom prst="rect">
            <a:avLst/>
          </a:prstGeom>
        </p:spPr>
      </p:pic>
      <p:pic>
        <p:nvPicPr>
          <p:cNvPr id="9" name="Picture 2">
            <a:extLst>
              <a:ext uri="{FF2B5EF4-FFF2-40B4-BE49-F238E27FC236}">
                <a16:creationId xmlns:a16="http://schemas.microsoft.com/office/drawing/2014/main" id="{BBDF0061-F37B-862D-BDAE-0CA1DA587B48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8"/>
              </a:ext>
            </a:extLst>
          </a:blip>
          <a:srcRect/>
          <a:stretch>
            <a:fillRect/>
          </a:stretch>
        </p:blipFill>
        <p:spPr>
          <a:xfrm>
            <a:off x="9296402" y="9182099"/>
            <a:ext cx="8991600" cy="1104900"/>
          </a:xfrm>
          <a:prstGeom prst="rect">
            <a:avLst/>
          </a:prstGeom>
        </p:spPr>
      </p:pic>
      <p:pic>
        <p:nvPicPr>
          <p:cNvPr id="3" name="Hình ảnh 2">
            <a:extLst>
              <a:ext uri="{FF2B5EF4-FFF2-40B4-BE49-F238E27FC236}">
                <a16:creationId xmlns:a16="http://schemas.microsoft.com/office/drawing/2014/main" id="{B522C6D5-DF3A-34F1-852B-FBE1D054E597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-22412" y="3215369"/>
            <a:ext cx="18135599" cy="1828800"/>
          </a:xfrm>
          <a:prstGeom prst="rect">
            <a:avLst/>
          </a:prstGeom>
        </p:spPr>
      </p:pic>
      <p:sp>
        <p:nvSpPr>
          <p:cNvPr id="4" name="Hộp Văn bản 3">
            <a:extLst>
              <a:ext uri="{FF2B5EF4-FFF2-40B4-BE49-F238E27FC236}">
                <a16:creationId xmlns:a16="http://schemas.microsoft.com/office/drawing/2014/main" id="{53525F41-81D0-50CA-643F-454314E4C6EA}"/>
              </a:ext>
            </a:extLst>
          </p:cNvPr>
          <p:cNvSpPr txBox="1"/>
          <p:nvPr/>
        </p:nvSpPr>
        <p:spPr>
          <a:xfrm>
            <a:off x="3200400" y="1429975"/>
            <a:ext cx="2209800" cy="76944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vi-VN" sz="4400" b="1" i="1" u="sng" dirty="0">
                <a:solidFill>
                  <a:srgbClr val="C00000"/>
                </a:solidFill>
                <a:latin typeface="+mj-lt"/>
              </a:rPr>
              <a:t> Câu 4:</a:t>
            </a:r>
          </a:p>
        </p:txBody>
      </p:sp>
      <p:sp>
        <p:nvSpPr>
          <p:cNvPr id="10" name="Hộp Văn bản 9">
            <a:extLst>
              <a:ext uri="{FF2B5EF4-FFF2-40B4-BE49-F238E27FC236}">
                <a16:creationId xmlns:a16="http://schemas.microsoft.com/office/drawing/2014/main" id="{DC3C1B45-052B-7F90-B7F4-46B1D9A0A8A0}"/>
              </a:ext>
            </a:extLst>
          </p:cNvPr>
          <p:cNvSpPr txBox="1"/>
          <p:nvPr/>
        </p:nvSpPr>
        <p:spPr>
          <a:xfrm>
            <a:off x="914400" y="4734569"/>
            <a:ext cx="18669000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vi-VN" sz="3200" dirty="0">
                <a:solidFill>
                  <a:srgbClr val="0000FF"/>
                </a:solidFill>
                <a:latin typeface="+mj-lt"/>
              </a:rPr>
              <a:t>              Yêu mến nhau như       đàn    chim,         ríu   rít muôn  ngàn   chuyện   vui.</a:t>
            </a:r>
          </a:p>
        </p:txBody>
      </p:sp>
      <p:pic>
        <p:nvPicPr>
          <p:cNvPr id="2" name="4">
            <a:hlinkClick r:id="" action="ppaction://media"/>
            <a:extLst>
              <a:ext uri="{FF2B5EF4-FFF2-40B4-BE49-F238E27FC236}">
                <a16:creationId xmlns:a16="http://schemas.microsoft.com/office/drawing/2014/main" id="{663CCA38-4FEF-EFF9-1844-26C64C43573D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0"/>
          <a:stretch>
            <a:fillRect/>
          </a:stretch>
        </p:blipFill>
        <p:spPr>
          <a:xfrm>
            <a:off x="15511823" y="1111176"/>
            <a:ext cx="1221422" cy="12214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7208528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4" restart="whenNotActive" fill="hold" evtFilter="cancelBubble" nodeType="interactiveSeq">
                <p:stCondLst>
                  <p:cond evt="onClick" delay="0">
                    <p:tgtEl>
                      <p:spTgt spid="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5" fill="hold">
                      <p:stCondLst>
                        <p:cond delay="0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8" dur="8698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"/>
                  </p:tgtEl>
                </p:cond>
              </p:nextCondLst>
            </p:seq>
            <p:audio>
              <p:cMediaNode vol="80000">
                <p:cTn id="19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"/>
                </p:tgtEl>
              </p:cMediaNode>
            </p:audio>
          </p:childTnLst>
        </p:cTn>
      </p:par>
    </p:tnLst>
    <p:bldLst>
      <p:bldP spid="4" grpId="0"/>
      <p:bldP spid="10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rcRect/>
          <a:stretch>
            <a:fillRect/>
          </a:stretch>
        </p:blipFill>
        <p:spPr>
          <a:xfrm>
            <a:off x="13258800" y="6896100"/>
            <a:ext cx="4597998" cy="2631851"/>
          </a:xfrm>
          <a:prstGeom prst="rect">
            <a:avLst/>
          </a:prstGeom>
        </p:spPr>
      </p:pic>
      <p:pic>
        <p:nvPicPr>
          <p:cNvPr id="6" name="Picture 2">
            <a:extLst>
              <a:ext uri="{FF2B5EF4-FFF2-40B4-BE49-F238E27FC236}">
                <a16:creationId xmlns:a16="http://schemas.microsoft.com/office/drawing/2014/main" id="{6EB1E102-2832-D392-429D-0FDF241BCBBB}"/>
              </a:ext>
            </a:extLst>
          </p:cNvPr>
          <p:cNvPicPr>
            <a:picLocks noChangeAspect="1"/>
          </p:cNvPicPr>
          <p:nvPr/>
        </p:nvPicPr>
        <p:blipFill>
          <a:blip r:embed="rId6"/>
          <a:srcRect/>
          <a:stretch>
            <a:fillRect/>
          </a:stretch>
        </p:blipFill>
        <p:spPr>
          <a:xfrm>
            <a:off x="-8965" y="9649"/>
            <a:ext cx="2636307" cy="2636307"/>
          </a:xfrm>
          <a:prstGeom prst="rect">
            <a:avLst/>
          </a:prstGeom>
        </p:spPr>
      </p:pic>
      <p:pic>
        <p:nvPicPr>
          <p:cNvPr id="7" name="Picture 2">
            <a:extLst>
              <a:ext uri="{FF2B5EF4-FFF2-40B4-BE49-F238E27FC236}">
                <a16:creationId xmlns:a16="http://schemas.microsoft.com/office/drawing/2014/main" id="{13D5C260-A070-7A4E-4AA4-1BCCCA1DA90D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8"/>
              </a:ext>
            </a:extLst>
          </a:blip>
          <a:srcRect/>
          <a:stretch>
            <a:fillRect/>
          </a:stretch>
        </p:blipFill>
        <p:spPr>
          <a:xfrm>
            <a:off x="0" y="9182100"/>
            <a:ext cx="9525000" cy="1104900"/>
          </a:xfrm>
          <a:prstGeom prst="rect">
            <a:avLst/>
          </a:prstGeom>
        </p:spPr>
      </p:pic>
      <p:pic>
        <p:nvPicPr>
          <p:cNvPr id="8" name="Picture 2">
            <a:extLst>
              <a:ext uri="{FF2B5EF4-FFF2-40B4-BE49-F238E27FC236}">
                <a16:creationId xmlns:a16="http://schemas.microsoft.com/office/drawing/2014/main" id="{1F4DF2CE-3D6C-552B-5474-FB673689D153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8"/>
              </a:ext>
            </a:extLst>
          </a:blip>
          <a:srcRect/>
          <a:stretch>
            <a:fillRect/>
          </a:stretch>
        </p:blipFill>
        <p:spPr>
          <a:xfrm>
            <a:off x="9296402" y="9182099"/>
            <a:ext cx="8991600" cy="1104900"/>
          </a:xfrm>
          <a:prstGeom prst="rect">
            <a:avLst/>
          </a:prstGeom>
        </p:spPr>
      </p:pic>
      <p:pic>
        <p:nvPicPr>
          <p:cNvPr id="4" name="Hình ảnh 3">
            <a:extLst>
              <a:ext uri="{FF2B5EF4-FFF2-40B4-BE49-F238E27FC236}">
                <a16:creationId xmlns:a16="http://schemas.microsoft.com/office/drawing/2014/main" id="{A04A8AA6-E114-7A9B-FB6E-AAD1EAA795F9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8964" y="2950755"/>
            <a:ext cx="17974235" cy="3564345"/>
          </a:xfrm>
          <a:prstGeom prst="rect">
            <a:avLst/>
          </a:prstGeom>
        </p:spPr>
      </p:pic>
      <p:sp>
        <p:nvSpPr>
          <p:cNvPr id="5" name="Hộp Văn bản 4">
            <a:extLst>
              <a:ext uri="{FF2B5EF4-FFF2-40B4-BE49-F238E27FC236}">
                <a16:creationId xmlns:a16="http://schemas.microsoft.com/office/drawing/2014/main" id="{B2F99BC4-988D-F4D9-9536-4786EF34F87B}"/>
              </a:ext>
            </a:extLst>
          </p:cNvPr>
          <p:cNvSpPr txBox="1"/>
          <p:nvPr/>
        </p:nvSpPr>
        <p:spPr>
          <a:xfrm>
            <a:off x="6019800" y="997147"/>
            <a:ext cx="10287000" cy="76944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vi-VN" sz="4400" b="1" i="1" u="sng" dirty="0">
                <a:solidFill>
                  <a:srgbClr val="C00000"/>
                </a:solidFill>
                <a:latin typeface="+mj-lt"/>
              </a:rPr>
              <a:t> Nối câu 3+4</a:t>
            </a:r>
          </a:p>
        </p:txBody>
      </p:sp>
      <p:sp>
        <p:nvSpPr>
          <p:cNvPr id="9" name="Hộp Văn bản 8">
            <a:extLst>
              <a:ext uri="{FF2B5EF4-FFF2-40B4-BE49-F238E27FC236}">
                <a16:creationId xmlns:a16="http://schemas.microsoft.com/office/drawing/2014/main" id="{DAF5688F-874A-6A8F-D648-5BC66152AD90}"/>
              </a:ext>
            </a:extLst>
          </p:cNvPr>
          <p:cNvSpPr txBox="1"/>
          <p:nvPr/>
        </p:nvSpPr>
        <p:spPr>
          <a:xfrm>
            <a:off x="2362200" y="4467205"/>
            <a:ext cx="16943832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vi-VN" sz="3200" dirty="0">
                <a:solidFill>
                  <a:srgbClr val="0000FF"/>
                </a:solidFill>
                <a:latin typeface="+mj-lt"/>
              </a:rPr>
              <a:t>Tình   bạn   chúng em            đẹp       quá,              gắn     bó     như    cây            với     cành.</a:t>
            </a:r>
          </a:p>
        </p:txBody>
      </p:sp>
      <p:sp>
        <p:nvSpPr>
          <p:cNvPr id="10" name="Hộp Văn bản 9">
            <a:extLst>
              <a:ext uri="{FF2B5EF4-FFF2-40B4-BE49-F238E27FC236}">
                <a16:creationId xmlns:a16="http://schemas.microsoft.com/office/drawing/2014/main" id="{AB423116-0BAD-8EB2-90E3-F9D215473591}"/>
              </a:ext>
            </a:extLst>
          </p:cNvPr>
          <p:cNvSpPr txBox="1"/>
          <p:nvPr/>
        </p:nvSpPr>
        <p:spPr>
          <a:xfrm>
            <a:off x="637032" y="6211507"/>
            <a:ext cx="18669000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vi-VN" sz="3200" dirty="0">
                <a:solidFill>
                  <a:srgbClr val="0000FF"/>
                </a:solidFill>
                <a:latin typeface="+mj-lt"/>
              </a:rPr>
              <a:t>              Yêu mến nhau như       đàn    chim,         ríu   rít muôn  ngàn   chuyện   vui.</a:t>
            </a:r>
          </a:p>
        </p:txBody>
      </p:sp>
      <p:pic>
        <p:nvPicPr>
          <p:cNvPr id="3" name="34">
            <a:hlinkClick r:id="" action="ppaction://media"/>
            <a:extLst>
              <a:ext uri="{FF2B5EF4-FFF2-40B4-BE49-F238E27FC236}">
                <a16:creationId xmlns:a16="http://schemas.microsoft.com/office/drawing/2014/main" id="{D071703C-DAC0-42BD-58AB-CF65EB2609F5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0"/>
          <a:stretch>
            <a:fillRect/>
          </a:stretch>
        </p:blipFill>
        <p:spPr>
          <a:xfrm>
            <a:off x="15267577" y="968012"/>
            <a:ext cx="1012153" cy="1012153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7" restart="whenNotActive" fill="hold" evtFilter="cancelBubble" nodeType="interactiveSeq">
                <p:stCondLst>
                  <p:cond evt="onClick" delay="0">
                    <p:tgtEl>
                      <p:spTgt spid="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8" fill="hold">
                      <p:stCondLst>
                        <p:cond delay="0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21" dur="14733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"/>
                  </p:tgtEl>
                </p:cond>
              </p:nextCondLst>
            </p:seq>
            <p:audio>
              <p:cMediaNode vol="80000">
                <p:cTn id="22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"/>
                </p:tgtEl>
              </p:cMediaNode>
            </p:audio>
          </p:childTnLst>
        </p:cTn>
      </p:par>
    </p:tnLst>
    <p:bldLst>
      <p:bldP spid="5" grpId="0"/>
      <p:bldP spid="9" grpId="0"/>
      <p:bldP spid="10" grpId="0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6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rcRect/>
          <a:stretch>
            <a:fillRect/>
          </a:stretch>
        </p:blipFill>
        <p:spPr>
          <a:xfrm>
            <a:off x="14139932" y="5524500"/>
            <a:ext cx="4152550" cy="4114800"/>
          </a:xfrm>
          <a:prstGeom prst="rect">
            <a:avLst/>
          </a:prstGeom>
        </p:spPr>
      </p:pic>
      <p:pic>
        <p:nvPicPr>
          <p:cNvPr id="8" name="Picture 2">
            <a:extLst>
              <a:ext uri="{FF2B5EF4-FFF2-40B4-BE49-F238E27FC236}">
                <a16:creationId xmlns:a16="http://schemas.microsoft.com/office/drawing/2014/main" id="{34565E0C-150A-7B02-4EF6-A04480661DF0}"/>
              </a:ext>
            </a:extLst>
          </p:cNvPr>
          <p:cNvPicPr>
            <a:picLocks noChangeAspect="1"/>
          </p:cNvPicPr>
          <p:nvPr/>
        </p:nvPicPr>
        <p:blipFill>
          <a:blip r:embed="rId6"/>
          <a:srcRect/>
          <a:stretch>
            <a:fillRect/>
          </a:stretch>
        </p:blipFill>
        <p:spPr>
          <a:xfrm>
            <a:off x="228600" y="2241"/>
            <a:ext cx="2779059" cy="2779059"/>
          </a:xfrm>
          <a:prstGeom prst="rect">
            <a:avLst/>
          </a:prstGeom>
        </p:spPr>
      </p:pic>
      <p:pic>
        <p:nvPicPr>
          <p:cNvPr id="9" name="Picture 2">
            <a:extLst>
              <a:ext uri="{FF2B5EF4-FFF2-40B4-BE49-F238E27FC236}">
                <a16:creationId xmlns:a16="http://schemas.microsoft.com/office/drawing/2014/main" id="{BE7BD22A-1B5E-3CF0-E349-9BDE2EA9BCA0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8"/>
              </a:ext>
            </a:extLst>
          </a:blip>
          <a:srcRect/>
          <a:stretch>
            <a:fillRect/>
          </a:stretch>
        </p:blipFill>
        <p:spPr>
          <a:xfrm>
            <a:off x="0" y="9182100"/>
            <a:ext cx="9525000" cy="1104900"/>
          </a:xfrm>
          <a:prstGeom prst="rect">
            <a:avLst/>
          </a:prstGeom>
        </p:spPr>
      </p:pic>
      <p:pic>
        <p:nvPicPr>
          <p:cNvPr id="10" name="Picture 2">
            <a:extLst>
              <a:ext uri="{FF2B5EF4-FFF2-40B4-BE49-F238E27FC236}">
                <a16:creationId xmlns:a16="http://schemas.microsoft.com/office/drawing/2014/main" id="{6F30268A-B071-5331-B91B-CDD250823097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8"/>
              </a:ext>
            </a:extLst>
          </a:blip>
          <a:srcRect/>
          <a:stretch>
            <a:fillRect/>
          </a:stretch>
        </p:blipFill>
        <p:spPr>
          <a:xfrm>
            <a:off x="9296402" y="9182099"/>
            <a:ext cx="8991600" cy="1104900"/>
          </a:xfrm>
          <a:prstGeom prst="rect">
            <a:avLst/>
          </a:prstGeom>
        </p:spPr>
      </p:pic>
      <p:pic>
        <p:nvPicPr>
          <p:cNvPr id="3" name="Hình ảnh 2">
            <a:extLst>
              <a:ext uri="{FF2B5EF4-FFF2-40B4-BE49-F238E27FC236}">
                <a16:creationId xmlns:a16="http://schemas.microsoft.com/office/drawing/2014/main" id="{F1C61B9A-C6D2-7A0A-18C3-E3B5D807EE20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457200" y="3124200"/>
            <a:ext cx="16817508" cy="2438400"/>
          </a:xfrm>
          <a:prstGeom prst="rect">
            <a:avLst/>
          </a:prstGeom>
        </p:spPr>
      </p:pic>
      <p:sp>
        <p:nvSpPr>
          <p:cNvPr id="4" name="Hộp Văn bản 3">
            <a:extLst>
              <a:ext uri="{FF2B5EF4-FFF2-40B4-BE49-F238E27FC236}">
                <a16:creationId xmlns:a16="http://schemas.microsoft.com/office/drawing/2014/main" id="{9028DA27-1A7B-322B-FFB7-5C765EDB1660}"/>
              </a:ext>
            </a:extLst>
          </p:cNvPr>
          <p:cNvSpPr txBox="1"/>
          <p:nvPr/>
        </p:nvSpPr>
        <p:spPr>
          <a:xfrm>
            <a:off x="3200400" y="1429975"/>
            <a:ext cx="2209800" cy="76944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vi-VN" sz="4400" b="1" i="1" u="sng" dirty="0">
                <a:solidFill>
                  <a:srgbClr val="C00000"/>
                </a:solidFill>
                <a:latin typeface="+mj-lt"/>
              </a:rPr>
              <a:t> Câu 5:</a:t>
            </a:r>
          </a:p>
        </p:txBody>
      </p:sp>
      <p:sp>
        <p:nvSpPr>
          <p:cNvPr id="7" name="Hộp Văn bản 6">
            <a:extLst>
              <a:ext uri="{FF2B5EF4-FFF2-40B4-BE49-F238E27FC236}">
                <a16:creationId xmlns:a16="http://schemas.microsoft.com/office/drawing/2014/main" id="{02A1873C-CDF7-9B45-C296-FB003123650E}"/>
              </a:ext>
            </a:extLst>
          </p:cNvPr>
          <p:cNvSpPr txBox="1"/>
          <p:nvPr/>
        </p:nvSpPr>
        <p:spPr>
          <a:xfrm>
            <a:off x="1905000" y="5143500"/>
            <a:ext cx="15925800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vi-VN" sz="3200" dirty="0">
                <a:solidFill>
                  <a:srgbClr val="0000FF"/>
                </a:solidFill>
                <a:latin typeface="+mj-lt"/>
              </a:rPr>
              <a:t>                      Tình  bạn  tuổi  thơ,                                       đẹp   như  giấc          mơ.</a:t>
            </a:r>
          </a:p>
        </p:txBody>
      </p:sp>
      <p:pic>
        <p:nvPicPr>
          <p:cNvPr id="2" name="5">
            <a:hlinkClick r:id="" action="ppaction://media"/>
            <a:extLst>
              <a:ext uri="{FF2B5EF4-FFF2-40B4-BE49-F238E27FC236}">
                <a16:creationId xmlns:a16="http://schemas.microsoft.com/office/drawing/2014/main" id="{EEC0B3A3-56B4-A430-944F-9F807BB3EEBF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0"/>
          <a:stretch>
            <a:fillRect/>
          </a:stretch>
        </p:blipFill>
        <p:spPr>
          <a:xfrm>
            <a:off x="15492307" y="1373945"/>
            <a:ext cx="723900" cy="723900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4" restart="whenNotActive" fill="hold" evtFilter="cancelBubble" nodeType="interactiveSeq">
                <p:stCondLst>
                  <p:cond evt="onClick" delay="0">
                    <p:tgtEl>
                      <p:spTgt spid="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5" fill="hold">
                      <p:stCondLst>
                        <p:cond delay="0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8" dur="12930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"/>
                  </p:tgtEl>
                </p:cond>
              </p:nextCondLst>
            </p:seq>
            <p:audio>
              <p:cMediaNode vol="80000">
                <p:cTn id="19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"/>
                </p:tgtEl>
              </p:cMediaNode>
            </p:audio>
          </p:childTnLst>
        </p:cTn>
      </p:par>
    </p:tnLst>
    <p:bldLst>
      <p:bldP spid="4" grpId="0"/>
      <p:bldP spid="7" grpId="0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5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rcRect/>
          <a:stretch>
            <a:fillRect/>
          </a:stretch>
        </p:blipFill>
        <p:spPr>
          <a:xfrm>
            <a:off x="12496800" y="6362700"/>
            <a:ext cx="5325036" cy="3048000"/>
          </a:xfrm>
          <a:prstGeom prst="rect">
            <a:avLst/>
          </a:prstGeom>
        </p:spPr>
      </p:pic>
      <p:pic>
        <p:nvPicPr>
          <p:cNvPr id="7" name="Picture 2">
            <a:extLst>
              <a:ext uri="{FF2B5EF4-FFF2-40B4-BE49-F238E27FC236}">
                <a16:creationId xmlns:a16="http://schemas.microsoft.com/office/drawing/2014/main" id="{A7AA401D-EEF6-29C6-2934-B8B021B75531}"/>
              </a:ext>
            </a:extLst>
          </p:cNvPr>
          <p:cNvPicPr>
            <a:picLocks noChangeAspect="1"/>
          </p:cNvPicPr>
          <p:nvPr/>
        </p:nvPicPr>
        <p:blipFill>
          <a:blip r:embed="rId6"/>
          <a:srcRect/>
          <a:stretch>
            <a:fillRect/>
          </a:stretch>
        </p:blipFill>
        <p:spPr>
          <a:xfrm>
            <a:off x="0" y="-29135"/>
            <a:ext cx="2552700" cy="2552700"/>
          </a:xfrm>
          <a:prstGeom prst="rect">
            <a:avLst/>
          </a:prstGeom>
        </p:spPr>
      </p:pic>
      <p:pic>
        <p:nvPicPr>
          <p:cNvPr id="8" name="Picture 2">
            <a:extLst>
              <a:ext uri="{FF2B5EF4-FFF2-40B4-BE49-F238E27FC236}">
                <a16:creationId xmlns:a16="http://schemas.microsoft.com/office/drawing/2014/main" id="{A14740CE-245C-A5EE-BB58-A2044AB50CD3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8"/>
              </a:ext>
            </a:extLst>
          </a:blip>
          <a:srcRect/>
          <a:stretch>
            <a:fillRect/>
          </a:stretch>
        </p:blipFill>
        <p:spPr>
          <a:xfrm>
            <a:off x="0" y="9182100"/>
            <a:ext cx="9525000" cy="1104900"/>
          </a:xfrm>
          <a:prstGeom prst="rect">
            <a:avLst/>
          </a:prstGeom>
        </p:spPr>
      </p:pic>
      <p:pic>
        <p:nvPicPr>
          <p:cNvPr id="9" name="Picture 2">
            <a:extLst>
              <a:ext uri="{FF2B5EF4-FFF2-40B4-BE49-F238E27FC236}">
                <a16:creationId xmlns:a16="http://schemas.microsoft.com/office/drawing/2014/main" id="{5BC85D1B-676A-77D3-72FC-9688832FD571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8"/>
              </a:ext>
            </a:extLst>
          </a:blip>
          <a:srcRect/>
          <a:stretch>
            <a:fillRect/>
          </a:stretch>
        </p:blipFill>
        <p:spPr>
          <a:xfrm>
            <a:off x="9296402" y="9182099"/>
            <a:ext cx="8991600" cy="1104900"/>
          </a:xfrm>
          <a:prstGeom prst="rect">
            <a:avLst/>
          </a:prstGeom>
        </p:spPr>
      </p:pic>
      <p:pic>
        <p:nvPicPr>
          <p:cNvPr id="3" name="Hình ảnh 2">
            <a:extLst>
              <a:ext uri="{FF2B5EF4-FFF2-40B4-BE49-F238E27FC236}">
                <a16:creationId xmlns:a16="http://schemas.microsoft.com/office/drawing/2014/main" id="{2889A482-42AF-ABA8-51F4-50A66145EE0D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8965" y="3095063"/>
            <a:ext cx="17570825" cy="2247901"/>
          </a:xfrm>
          <a:prstGeom prst="rect">
            <a:avLst/>
          </a:prstGeom>
        </p:spPr>
      </p:pic>
      <p:sp>
        <p:nvSpPr>
          <p:cNvPr id="4" name="Hộp Văn bản 3">
            <a:extLst>
              <a:ext uri="{FF2B5EF4-FFF2-40B4-BE49-F238E27FC236}">
                <a16:creationId xmlns:a16="http://schemas.microsoft.com/office/drawing/2014/main" id="{6B5EA82B-33C5-6235-FF88-1A7467B621F1}"/>
              </a:ext>
            </a:extLst>
          </p:cNvPr>
          <p:cNvSpPr txBox="1"/>
          <p:nvPr/>
        </p:nvSpPr>
        <p:spPr>
          <a:xfrm>
            <a:off x="3200400" y="1429975"/>
            <a:ext cx="2209800" cy="76944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vi-VN" sz="4400" b="1" i="1" u="sng" dirty="0">
                <a:solidFill>
                  <a:srgbClr val="C00000"/>
                </a:solidFill>
                <a:latin typeface="+mj-lt"/>
              </a:rPr>
              <a:t> Câu 6:</a:t>
            </a:r>
          </a:p>
        </p:txBody>
      </p:sp>
      <p:sp>
        <p:nvSpPr>
          <p:cNvPr id="10" name="Hộp Văn bản 9">
            <a:extLst>
              <a:ext uri="{FF2B5EF4-FFF2-40B4-BE49-F238E27FC236}">
                <a16:creationId xmlns:a16="http://schemas.microsoft.com/office/drawing/2014/main" id="{7E305842-BBAA-0069-DC58-16FE77E17F0C}"/>
              </a:ext>
            </a:extLst>
          </p:cNvPr>
          <p:cNvSpPr txBox="1"/>
          <p:nvPr/>
        </p:nvSpPr>
        <p:spPr>
          <a:xfrm>
            <a:off x="2438402" y="5097719"/>
            <a:ext cx="15383434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vi-VN" sz="3200" dirty="0">
                <a:solidFill>
                  <a:srgbClr val="0000FF"/>
                </a:solidFill>
                <a:latin typeface="+mj-lt"/>
              </a:rPr>
              <a:t>    Tình    bạn    tuổi    thơ,                                                thắm     hồng  cuộc  sống.</a:t>
            </a:r>
          </a:p>
        </p:txBody>
      </p:sp>
      <p:pic>
        <p:nvPicPr>
          <p:cNvPr id="2" name="6">
            <a:hlinkClick r:id="" action="ppaction://media"/>
            <a:extLst>
              <a:ext uri="{FF2B5EF4-FFF2-40B4-BE49-F238E27FC236}">
                <a16:creationId xmlns:a16="http://schemas.microsoft.com/office/drawing/2014/main" id="{81F69D9E-BCB8-CE84-F659-20D92A1F15A6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0"/>
          <a:stretch>
            <a:fillRect/>
          </a:stretch>
        </p:blipFill>
        <p:spPr>
          <a:xfrm>
            <a:off x="16495065" y="892094"/>
            <a:ext cx="1075762" cy="1075762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4" restart="whenNotActive" fill="hold" evtFilter="cancelBubble" nodeType="interactiveSeq">
                <p:stCondLst>
                  <p:cond evt="onClick" delay="0">
                    <p:tgtEl>
                      <p:spTgt spid="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5" fill="hold">
                      <p:stCondLst>
                        <p:cond delay="0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8" dur="12617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"/>
                  </p:tgtEl>
                </p:cond>
              </p:nextCondLst>
            </p:seq>
            <p:audio>
              <p:cMediaNode vol="80000">
                <p:cTn id="19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"/>
                </p:tgtEl>
              </p:cMediaNode>
            </p:audio>
          </p:childTnLst>
        </p:cTn>
      </p:par>
    </p:tnLst>
    <p:bldLst>
      <p:bldP spid="4" grpId="0"/>
      <p:bldP spid="10" grpId="0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4"/>
          <p:cNvPicPr>
            <a:picLocks noChangeAspect="1"/>
          </p:cNvPicPr>
          <p:nvPr/>
        </p:nvPicPr>
        <p:blipFill>
          <a:blip r:embed="rId4"/>
          <a:srcRect/>
          <a:stretch>
            <a:fillRect/>
          </a:stretch>
        </p:blipFill>
        <p:spPr>
          <a:xfrm>
            <a:off x="10820400" y="7200900"/>
            <a:ext cx="7185462" cy="2504514"/>
          </a:xfrm>
          <a:prstGeom prst="rect">
            <a:avLst/>
          </a:prstGeom>
        </p:spPr>
      </p:pic>
      <p:pic>
        <p:nvPicPr>
          <p:cNvPr id="7" name="Picture 7"/>
          <p:cNvPicPr>
            <a:picLocks noChangeAspect="1"/>
          </p:cNvPicPr>
          <p:nvPr/>
        </p:nvPicPr>
        <p:blipFill>
          <a:blip r:embed="rId5"/>
          <a:srcRect/>
          <a:stretch>
            <a:fillRect/>
          </a:stretch>
        </p:blipFill>
        <p:spPr>
          <a:xfrm>
            <a:off x="381000" y="-24653"/>
            <a:ext cx="2667000" cy="2284136"/>
          </a:xfrm>
          <a:prstGeom prst="rect">
            <a:avLst/>
          </a:prstGeom>
        </p:spPr>
      </p:pic>
      <p:pic>
        <p:nvPicPr>
          <p:cNvPr id="8" name="Picture 2">
            <a:extLst>
              <a:ext uri="{FF2B5EF4-FFF2-40B4-BE49-F238E27FC236}">
                <a16:creationId xmlns:a16="http://schemas.microsoft.com/office/drawing/2014/main" id="{A7C3680A-FA81-CACA-D8D2-011E7FB2F6E5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7"/>
              </a:ext>
            </a:extLst>
          </a:blip>
          <a:srcRect/>
          <a:stretch>
            <a:fillRect/>
          </a:stretch>
        </p:blipFill>
        <p:spPr>
          <a:xfrm>
            <a:off x="0" y="9182100"/>
            <a:ext cx="9525000" cy="1104900"/>
          </a:xfrm>
          <a:prstGeom prst="rect">
            <a:avLst/>
          </a:prstGeom>
        </p:spPr>
      </p:pic>
      <p:pic>
        <p:nvPicPr>
          <p:cNvPr id="9" name="Picture 2">
            <a:extLst>
              <a:ext uri="{FF2B5EF4-FFF2-40B4-BE49-F238E27FC236}">
                <a16:creationId xmlns:a16="http://schemas.microsoft.com/office/drawing/2014/main" id="{D45DFC51-C2E9-97DD-19FC-054BCD05EE0A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7"/>
              </a:ext>
            </a:extLst>
          </a:blip>
          <a:srcRect/>
          <a:stretch>
            <a:fillRect/>
          </a:stretch>
        </p:blipFill>
        <p:spPr>
          <a:xfrm>
            <a:off x="9296402" y="9182099"/>
            <a:ext cx="8991600" cy="1104900"/>
          </a:xfrm>
          <a:prstGeom prst="rect">
            <a:avLst/>
          </a:prstGeom>
        </p:spPr>
      </p:pic>
      <p:pic>
        <p:nvPicPr>
          <p:cNvPr id="3" name="Hình ảnh 2">
            <a:extLst>
              <a:ext uri="{FF2B5EF4-FFF2-40B4-BE49-F238E27FC236}">
                <a16:creationId xmlns:a16="http://schemas.microsoft.com/office/drawing/2014/main" id="{64184683-0A1F-F12F-A3D9-212644E670B5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228600" y="2781300"/>
            <a:ext cx="16916400" cy="3069668"/>
          </a:xfrm>
          <a:prstGeom prst="rect">
            <a:avLst/>
          </a:prstGeom>
        </p:spPr>
      </p:pic>
      <p:sp>
        <p:nvSpPr>
          <p:cNvPr id="5" name="Hộp Văn bản 4">
            <a:extLst>
              <a:ext uri="{FF2B5EF4-FFF2-40B4-BE49-F238E27FC236}">
                <a16:creationId xmlns:a16="http://schemas.microsoft.com/office/drawing/2014/main" id="{01AA7B61-6A7D-DCF3-0116-9E58D7C2A018}"/>
              </a:ext>
            </a:extLst>
          </p:cNvPr>
          <p:cNvSpPr txBox="1"/>
          <p:nvPr/>
        </p:nvSpPr>
        <p:spPr>
          <a:xfrm>
            <a:off x="6019800" y="997147"/>
            <a:ext cx="10287000" cy="76944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vi-VN" sz="4400" b="1" i="1" u="sng" dirty="0">
                <a:solidFill>
                  <a:srgbClr val="C00000"/>
                </a:solidFill>
                <a:latin typeface="+mj-lt"/>
              </a:rPr>
              <a:t> Nối câu 5+6</a:t>
            </a:r>
          </a:p>
        </p:txBody>
      </p:sp>
      <p:sp>
        <p:nvSpPr>
          <p:cNvPr id="6" name="Hộp Văn bản 5">
            <a:extLst>
              <a:ext uri="{FF2B5EF4-FFF2-40B4-BE49-F238E27FC236}">
                <a16:creationId xmlns:a16="http://schemas.microsoft.com/office/drawing/2014/main" id="{565C1092-8E38-163E-9ABA-0A1851FBC81C}"/>
              </a:ext>
            </a:extLst>
          </p:cNvPr>
          <p:cNvSpPr txBox="1"/>
          <p:nvPr/>
        </p:nvSpPr>
        <p:spPr>
          <a:xfrm>
            <a:off x="609600" y="3948294"/>
            <a:ext cx="15925800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vi-VN" sz="3200" dirty="0">
                <a:solidFill>
                  <a:srgbClr val="0000FF"/>
                </a:solidFill>
                <a:latin typeface="+mj-lt"/>
              </a:rPr>
              <a:t>                      Tình  bạn  tuổi  thơ,                                         đẹp   như  giấc          mơ.</a:t>
            </a:r>
          </a:p>
        </p:txBody>
      </p:sp>
      <p:sp>
        <p:nvSpPr>
          <p:cNvPr id="10" name="Hộp Văn bản 9">
            <a:extLst>
              <a:ext uri="{FF2B5EF4-FFF2-40B4-BE49-F238E27FC236}">
                <a16:creationId xmlns:a16="http://schemas.microsoft.com/office/drawing/2014/main" id="{12008BFD-37E8-5A28-3CF8-058FB1D3881E}"/>
              </a:ext>
            </a:extLst>
          </p:cNvPr>
          <p:cNvSpPr txBox="1"/>
          <p:nvPr/>
        </p:nvSpPr>
        <p:spPr>
          <a:xfrm>
            <a:off x="1981200" y="5752442"/>
            <a:ext cx="15383434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vi-VN" sz="3200" dirty="0">
                <a:solidFill>
                  <a:srgbClr val="0000FF"/>
                </a:solidFill>
                <a:latin typeface="+mj-lt"/>
              </a:rPr>
              <a:t>    Tình  bạn   tuổi    thơ,                                thắm   hồng  cuộc  sống.</a:t>
            </a:r>
          </a:p>
        </p:txBody>
      </p:sp>
      <p:pic>
        <p:nvPicPr>
          <p:cNvPr id="2" name="56">
            <a:hlinkClick r:id="" action="ppaction://media"/>
            <a:extLst>
              <a:ext uri="{FF2B5EF4-FFF2-40B4-BE49-F238E27FC236}">
                <a16:creationId xmlns:a16="http://schemas.microsoft.com/office/drawing/2014/main" id="{02EAA868-76B4-B0A6-38F1-3B265CB0C914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9"/>
          <a:stretch>
            <a:fillRect/>
          </a:stretch>
        </p:blipFill>
        <p:spPr>
          <a:xfrm>
            <a:off x="16145434" y="369003"/>
            <a:ext cx="1219200" cy="1219200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7" restart="whenNotActive" fill="hold" evtFilter="cancelBubble" nodeType="interactiveSeq">
                <p:stCondLst>
                  <p:cond evt="onClick" delay="0">
                    <p:tgtEl>
                      <p:spTgt spid="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8" fill="hold">
                      <p:stCondLst>
                        <p:cond delay="0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21" dur="24058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"/>
                  </p:tgtEl>
                </p:cond>
              </p:nextCondLst>
            </p:seq>
            <p:audio>
              <p:cMediaNode vol="80000">
                <p:cTn id="22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"/>
                </p:tgtEl>
              </p:cMediaNode>
            </p:audio>
          </p:childTnLst>
        </p:cTn>
      </p:par>
    </p:tnLst>
    <p:bldLst>
      <p:bldP spid="5" grpId="0"/>
      <p:bldP spid="6" grpId="0"/>
      <p:bldP spid="10" grpId="0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6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rcRect/>
          <a:stretch>
            <a:fillRect/>
          </a:stretch>
        </p:blipFill>
        <p:spPr>
          <a:xfrm>
            <a:off x="14135450" y="5831541"/>
            <a:ext cx="4152550" cy="4114800"/>
          </a:xfrm>
          <a:prstGeom prst="rect">
            <a:avLst/>
          </a:prstGeom>
        </p:spPr>
      </p:pic>
      <p:pic>
        <p:nvPicPr>
          <p:cNvPr id="8" name="Picture 2">
            <a:extLst>
              <a:ext uri="{FF2B5EF4-FFF2-40B4-BE49-F238E27FC236}">
                <a16:creationId xmlns:a16="http://schemas.microsoft.com/office/drawing/2014/main" id="{34565E0C-150A-7B02-4EF6-A04480661DF0}"/>
              </a:ext>
            </a:extLst>
          </p:cNvPr>
          <p:cNvPicPr>
            <a:picLocks noChangeAspect="1"/>
          </p:cNvPicPr>
          <p:nvPr/>
        </p:nvPicPr>
        <p:blipFill>
          <a:blip r:embed="rId6"/>
          <a:srcRect/>
          <a:stretch>
            <a:fillRect/>
          </a:stretch>
        </p:blipFill>
        <p:spPr>
          <a:xfrm>
            <a:off x="228600" y="2241"/>
            <a:ext cx="2779059" cy="2779059"/>
          </a:xfrm>
          <a:prstGeom prst="rect">
            <a:avLst/>
          </a:prstGeom>
        </p:spPr>
      </p:pic>
      <p:pic>
        <p:nvPicPr>
          <p:cNvPr id="9" name="Picture 2">
            <a:extLst>
              <a:ext uri="{FF2B5EF4-FFF2-40B4-BE49-F238E27FC236}">
                <a16:creationId xmlns:a16="http://schemas.microsoft.com/office/drawing/2014/main" id="{BE7BD22A-1B5E-3CF0-E349-9BDE2EA9BCA0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8"/>
              </a:ext>
            </a:extLst>
          </a:blip>
          <a:srcRect/>
          <a:stretch>
            <a:fillRect/>
          </a:stretch>
        </p:blipFill>
        <p:spPr>
          <a:xfrm>
            <a:off x="0" y="9182100"/>
            <a:ext cx="9525000" cy="1104900"/>
          </a:xfrm>
          <a:prstGeom prst="rect">
            <a:avLst/>
          </a:prstGeom>
        </p:spPr>
      </p:pic>
      <p:pic>
        <p:nvPicPr>
          <p:cNvPr id="10" name="Picture 2">
            <a:extLst>
              <a:ext uri="{FF2B5EF4-FFF2-40B4-BE49-F238E27FC236}">
                <a16:creationId xmlns:a16="http://schemas.microsoft.com/office/drawing/2014/main" id="{6F30268A-B071-5331-B91B-CDD250823097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8"/>
              </a:ext>
            </a:extLst>
          </a:blip>
          <a:srcRect/>
          <a:stretch>
            <a:fillRect/>
          </a:stretch>
        </p:blipFill>
        <p:spPr>
          <a:xfrm>
            <a:off x="9296402" y="9182099"/>
            <a:ext cx="8991600" cy="1104900"/>
          </a:xfrm>
          <a:prstGeom prst="rect">
            <a:avLst/>
          </a:prstGeom>
        </p:spPr>
      </p:pic>
      <p:pic>
        <p:nvPicPr>
          <p:cNvPr id="3" name="Hình ảnh 2">
            <a:extLst>
              <a:ext uri="{FF2B5EF4-FFF2-40B4-BE49-F238E27FC236}">
                <a16:creationId xmlns:a16="http://schemas.microsoft.com/office/drawing/2014/main" id="{B2CE1E4B-D010-2506-0D3C-44365EA41EAC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-22411" y="3135407"/>
            <a:ext cx="17777012" cy="2362200"/>
          </a:xfrm>
          <a:prstGeom prst="rect">
            <a:avLst/>
          </a:prstGeom>
        </p:spPr>
      </p:pic>
      <p:sp>
        <p:nvSpPr>
          <p:cNvPr id="4" name="Hộp Văn bản 3">
            <a:extLst>
              <a:ext uri="{FF2B5EF4-FFF2-40B4-BE49-F238E27FC236}">
                <a16:creationId xmlns:a16="http://schemas.microsoft.com/office/drawing/2014/main" id="{F900D1F5-FC2F-92C9-AED2-8530A98BEAED}"/>
              </a:ext>
            </a:extLst>
          </p:cNvPr>
          <p:cNvSpPr txBox="1"/>
          <p:nvPr/>
        </p:nvSpPr>
        <p:spPr>
          <a:xfrm>
            <a:off x="3200400" y="1429975"/>
            <a:ext cx="2209800" cy="76944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vi-VN" sz="4400" b="1" i="1" u="sng" dirty="0">
                <a:solidFill>
                  <a:srgbClr val="C00000"/>
                </a:solidFill>
                <a:latin typeface="+mj-lt"/>
              </a:rPr>
              <a:t> Câu 7:</a:t>
            </a:r>
          </a:p>
        </p:txBody>
      </p:sp>
      <p:sp>
        <p:nvSpPr>
          <p:cNvPr id="7" name="Hộp Văn bản 6">
            <a:extLst>
              <a:ext uri="{FF2B5EF4-FFF2-40B4-BE49-F238E27FC236}">
                <a16:creationId xmlns:a16="http://schemas.microsoft.com/office/drawing/2014/main" id="{2C4B80F7-F266-08B3-E3BA-68B8A8430805}"/>
              </a:ext>
            </a:extLst>
          </p:cNvPr>
          <p:cNvSpPr txBox="1"/>
          <p:nvPr/>
        </p:nvSpPr>
        <p:spPr>
          <a:xfrm>
            <a:off x="4305300" y="5079799"/>
            <a:ext cx="17145000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vi-VN" sz="3200" dirty="0">
                <a:solidFill>
                  <a:srgbClr val="0000FF"/>
                </a:solidFill>
                <a:latin typeface="+mj-lt"/>
              </a:rPr>
              <a:t>Mai  đây    chúng     em        lớn      lên,          dù   cách   xa       nhau    bốn  phương,</a:t>
            </a:r>
          </a:p>
        </p:txBody>
      </p:sp>
      <p:pic>
        <p:nvPicPr>
          <p:cNvPr id="2" name="7">
            <a:hlinkClick r:id="" action="ppaction://media"/>
            <a:extLst>
              <a:ext uri="{FF2B5EF4-FFF2-40B4-BE49-F238E27FC236}">
                <a16:creationId xmlns:a16="http://schemas.microsoft.com/office/drawing/2014/main" id="{C3CAF1FD-CD15-3811-0B47-2E9C44C7A752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0"/>
          <a:stretch>
            <a:fillRect/>
          </a:stretch>
        </p:blipFill>
        <p:spPr>
          <a:xfrm>
            <a:off x="15414276" y="928690"/>
            <a:ext cx="1197324" cy="119732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3267973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4" restart="whenNotActive" fill="hold" evtFilter="cancelBubble" nodeType="interactiveSeq">
                <p:stCondLst>
                  <p:cond evt="onClick" delay="0">
                    <p:tgtEl>
                      <p:spTgt spid="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5" fill="hold">
                      <p:stCondLst>
                        <p:cond delay="0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8" dur="8437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"/>
                  </p:tgtEl>
                </p:cond>
              </p:nextCondLst>
            </p:seq>
            <p:audio>
              <p:cMediaNode vol="80000">
                <p:cTn id="19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"/>
                </p:tgtEl>
              </p:cMediaNode>
            </p:audio>
          </p:childTnLst>
        </p:cTn>
      </p:par>
    </p:tnLst>
    <p:bldLst>
      <p:bldP spid="4" grpId="0"/>
      <p:bldP spid="7" grpId="0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6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rcRect/>
          <a:stretch>
            <a:fillRect/>
          </a:stretch>
        </p:blipFill>
        <p:spPr>
          <a:xfrm>
            <a:off x="14139932" y="5524500"/>
            <a:ext cx="4152550" cy="4114800"/>
          </a:xfrm>
          <a:prstGeom prst="rect">
            <a:avLst/>
          </a:prstGeom>
        </p:spPr>
      </p:pic>
      <p:pic>
        <p:nvPicPr>
          <p:cNvPr id="8" name="Picture 2">
            <a:extLst>
              <a:ext uri="{FF2B5EF4-FFF2-40B4-BE49-F238E27FC236}">
                <a16:creationId xmlns:a16="http://schemas.microsoft.com/office/drawing/2014/main" id="{34565E0C-150A-7B02-4EF6-A04480661DF0}"/>
              </a:ext>
            </a:extLst>
          </p:cNvPr>
          <p:cNvPicPr>
            <a:picLocks noChangeAspect="1"/>
          </p:cNvPicPr>
          <p:nvPr/>
        </p:nvPicPr>
        <p:blipFill>
          <a:blip r:embed="rId6"/>
          <a:srcRect/>
          <a:stretch>
            <a:fillRect/>
          </a:stretch>
        </p:blipFill>
        <p:spPr>
          <a:xfrm>
            <a:off x="228600" y="2241"/>
            <a:ext cx="2779059" cy="2779059"/>
          </a:xfrm>
          <a:prstGeom prst="rect">
            <a:avLst/>
          </a:prstGeom>
        </p:spPr>
      </p:pic>
      <p:pic>
        <p:nvPicPr>
          <p:cNvPr id="9" name="Picture 2">
            <a:extLst>
              <a:ext uri="{FF2B5EF4-FFF2-40B4-BE49-F238E27FC236}">
                <a16:creationId xmlns:a16="http://schemas.microsoft.com/office/drawing/2014/main" id="{BE7BD22A-1B5E-3CF0-E349-9BDE2EA9BCA0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8"/>
              </a:ext>
            </a:extLst>
          </a:blip>
          <a:srcRect/>
          <a:stretch>
            <a:fillRect/>
          </a:stretch>
        </p:blipFill>
        <p:spPr>
          <a:xfrm>
            <a:off x="0" y="9182100"/>
            <a:ext cx="9525000" cy="1104900"/>
          </a:xfrm>
          <a:prstGeom prst="rect">
            <a:avLst/>
          </a:prstGeom>
        </p:spPr>
      </p:pic>
      <p:pic>
        <p:nvPicPr>
          <p:cNvPr id="10" name="Picture 2">
            <a:extLst>
              <a:ext uri="{FF2B5EF4-FFF2-40B4-BE49-F238E27FC236}">
                <a16:creationId xmlns:a16="http://schemas.microsoft.com/office/drawing/2014/main" id="{6F30268A-B071-5331-B91B-CDD250823097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8"/>
              </a:ext>
            </a:extLst>
          </a:blip>
          <a:srcRect/>
          <a:stretch>
            <a:fillRect/>
          </a:stretch>
        </p:blipFill>
        <p:spPr>
          <a:xfrm>
            <a:off x="9296402" y="9182099"/>
            <a:ext cx="8991600" cy="1104900"/>
          </a:xfrm>
          <a:prstGeom prst="rect">
            <a:avLst/>
          </a:prstGeom>
        </p:spPr>
      </p:pic>
      <p:sp>
        <p:nvSpPr>
          <p:cNvPr id="4" name="Hộp Văn bản 3">
            <a:extLst>
              <a:ext uri="{FF2B5EF4-FFF2-40B4-BE49-F238E27FC236}">
                <a16:creationId xmlns:a16="http://schemas.microsoft.com/office/drawing/2014/main" id="{9E3A529F-1A52-D114-E2DD-999E613925EE}"/>
              </a:ext>
            </a:extLst>
          </p:cNvPr>
          <p:cNvSpPr txBox="1"/>
          <p:nvPr/>
        </p:nvSpPr>
        <p:spPr>
          <a:xfrm>
            <a:off x="3200400" y="1429975"/>
            <a:ext cx="2209800" cy="76944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vi-VN" sz="4400" b="1" i="1" u="sng" dirty="0">
                <a:solidFill>
                  <a:srgbClr val="C00000"/>
                </a:solidFill>
                <a:latin typeface="+mj-lt"/>
              </a:rPr>
              <a:t> Câu 8:</a:t>
            </a:r>
          </a:p>
        </p:txBody>
      </p:sp>
      <p:sp>
        <p:nvSpPr>
          <p:cNvPr id="7" name="Hộp Văn bản 6">
            <a:extLst>
              <a:ext uri="{FF2B5EF4-FFF2-40B4-BE49-F238E27FC236}">
                <a16:creationId xmlns:a16="http://schemas.microsoft.com/office/drawing/2014/main" id="{032BF913-7970-CBBE-30E0-35B7F6C03DA0}"/>
              </a:ext>
            </a:extLst>
          </p:cNvPr>
          <p:cNvSpPr txBox="1"/>
          <p:nvPr/>
        </p:nvSpPr>
        <p:spPr>
          <a:xfrm>
            <a:off x="4800600" y="4647337"/>
            <a:ext cx="12499041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vi-VN" sz="3200" dirty="0">
                <a:solidFill>
                  <a:srgbClr val="0000FF"/>
                </a:solidFill>
                <a:latin typeface="+mj-lt"/>
              </a:rPr>
              <a:t>lòng em  vẫn  luôn  nhớ hoài   bao kỉ niệm đẹp.       Tình bạn tuổi thơ.</a:t>
            </a:r>
          </a:p>
        </p:txBody>
      </p:sp>
      <p:pic>
        <p:nvPicPr>
          <p:cNvPr id="12" name="Hình ảnh 11">
            <a:extLst>
              <a:ext uri="{FF2B5EF4-FFF2-40B4-BE49-F238E27FC236}">
                <a16:creationId xmlns:a16="http://schemas.microsoft.com/office/drawing/2014/main" id="{CB19B07B-B7D2-D49D-22AE-C09C586DD04F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1313568" y="2657183"/>
            <a:ext cx="17010291" cy="2000833"/>
          </a:xfrm>
          <a:prstGeom prst="rect">
            <a:avLst/>
          </a:prstGeom>
        </p:spPr>
      </p:pic>
      <p:pic>
        <p:nvPicPr>
          <p:cNvPr id="2" name="8">
            <a:hlinkClick r:id="" action="ppaction://media"/>
            <a:extLst>
              <a:ext uri="{FF2B5EF4-FFF2-40B4-BE49-F238E27FC236}">
                <a16:creationId xmlns:a16="http://schemas.microsoft.com/office/drawing/2014/main" id="{DEFEEC8C-0E03-10BC-9C56-29A1995D3E55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0"/>
          <a:stretch>
            <a:fillRect/>
          </a:stretch>
        </p:blipFill>
        <p:spPr>
          <a:xfrm>
            <a:off x="16080441" y="609621"/>
            <a:ext cx="1219200" cy="12192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81641246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4" restart="whenNotActive" fill="hold" evtFilter="cancelBubble" nodeType="interactiveSeq">
                <p:stCondLst>
                  <p:cond evt="onClick" delay="0">
                    <p:tgtEl>
                      <p:spTgt spid="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5" fill="hold">
                      <p:stCondLst>
                        <p:cond delay="0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8" dur="11180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"/>
                  </p:tgtEl>
                </p:cond>
              </p:nextCondLst>
            </p:seq>
            <p:audio>
              <p:cMediaNode vol="80000">
                <p:cTn id="19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"/>
                </p:tgtEl>
              </p:cMediaNode>
            </p:audio>
          </p:childTnLst>
        </p:cTn>
      </p:par>
    </p:tnLst>
    <p:bldLst>
      <p:bldP spid="4" grpId="0"/>
      <p:bldP spid="7" grpId="0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6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rcRect/>
          <a:stretch>
            <a:fillRect/>
          </a:stretch>
        </p:blipFill>
        <p:spPr>
          <a:xfrm>
            <a:off x="14581095" y="6819900"/>
            <a:ext cx="3675529" cy="3151093"/>
          </a:xfrm>
          <a:prstGeom prst="rect">
            <a:avLst/>
          </a:prstGeom>
        </p:spPr>
      </p:pic>
      <p:pic>
        <p:nvPicPr>
          <p:cNvPr id="8" name="Picture 2">
            <a:extLst>
              <a:ext uri="{FF2B5EF4-FFF2-40B4-BE49-F238E27FC236}">
                <a16:creationId xmlns:a16="http://schemas.microsoft.com/office/drawing/2014/main" id="{34565E0C-150A-7B02-4EF6-A04480661DF0}"/>
              </a:ext>
            </a:extLst>
          </p:cNvPr>
          <p:cNvPicPr>
            <a:picLocks noChangeAspect="1"/>
          </p:cNvPicPr>
          <p:nvPr/>
        </p:nvPicPr>
        <p:blipFill>
          <a:blip r:embed="rId6"/>
          <a:srcRect/>
          <a:stretch>
            <a:fillRect/>
          </a:stretch>
        </p:blipFill>
        <p:spPr>
          <a:xfrm>
            <a:off x="228600" y="2241"/>
            <a:ext cx="2779059" cy="2779059"/>
          </a:xfrm>
          <a:prstGeom prst="rect">
            <a:avLst/>
          </a:prstGeom>
        </p:spPr>
      </p:pic>
      <p:pic>
        <p:nvPicPr>
          <p:cNvPr id="9" name="Picture 2">
            <a:extLst>
              <a:ext uri="{FF2B5EF4-FFF2-40B4-BE49-F238E27FC236}">
                <a16:creationId xmlns:a16="http://schemas.microsoft.com/office/drawing/2014/main" id="{BE7BD22A-1B5E-3CF0-E349-9BDE2EA9BCA0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8"/>
              </a:ext>
            </a:extLst>
          </a:blip>
          <a:srcRect/>
          <a:stretch>
            <a:fillRect/>
          </a:stretch>
        </p:blipFill>
        <p:spPr>
          <a:xfrm>
            <a:off x="0" y="9182100"/>
            <a:ext cx="9525000" cy="1104900"/>
          </a:xfrm>
          <a:prstGeom prst="rect">
            <a:avLst/>
          </a:prstGeom>
        </p:spPr>
      </p:pic>
      <p:pic>
        <p:nvPicPr>
          <p:cNvPr id="10" name="Picture 2">
            <a:extLst>
              <a:ext uri="{FF2B5EF4-FFF2-40B4-BE49-F238E27FC236}">
                <a16:creationId xmlns:a16="http://schemas.microsoft.com/office/drawing/2014/main" id="{6F30268A-B071-5331-B91B-CDD250823097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8"/>
              </a:ext>
            </a:extLst>
          </a:blip>
          <a:srcRect/>
          <a:stretch>
            <a:fillRect/>
          </a:stretch>
        </p:blipFill>
        <p:spPr>
          <a:xfrm>
            <a:off x="9296402" y="9182099"/>
            <a:ext cx="8991600" cy="1104900"/>
          </a:xfrm>
          <a:prstGeom prst="rect">
            <a:avLst/>
          </a:prstGeom>
        </p:spPr>
      </p:pic>
      <p:pic>
        <p:nvPicPr>
          <p:cNvPr id="5" name="Hình ảnh 4">
            <a:extLst>
              <a:ext uri="{FF2B5EF4-FFF2-40B4-BE49-F238E27FC236}">
                <a16:creationId xmlns:a16="http://schemas.microsoft.com/office/drawing/2014/main" id="{4430BC22-8C5B-CBC2-C68D-CFDB3789EA4F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246529" y="2830606"/>
            <a:ext cx="17830800" cy="3151093"/>
          </a:xfrm>
          <a:prstGeom prst="rect">
            <a:avLst/>
          </a:prstGeom>
        </p:spPr>
      </p:pic>
      <p:sp>
        <p:nvSpPr>
          <p:cNvPr id="7" name="Hộp Văn bản 6">
            <a:extLst>
              <a:ext uri="{FF2B5EF4-FFF2-40B4-BE49-F238E27FC236}">
                <a16:creationId xmlns:a16="http://schemas.microsoft.com/office/drawing/2014/main" id="{846FBD2B-946E-F644-52E2-2E6A1702152A}"/>
              </a:ext>
            </a:extLst>
          </p:cNvPr>
          <p:cNvSpPr txBox="1"/>
          <p:nvPr/>
        </p:nvSpPr>
        <p:spPr>
          <a:xfrm>
            <a:off x="6019800" y="997147"/>
            <a:ext cx="10287000" cy="76944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vi-VN" sz="4400" b="1" i="1" u="sng" dirty="0">
                <a:solidFill>
                  <a:srgbClr val="C00000"/>
                </a:solidFill>
                <a:latin typeface="+mj-lt"/>
              </a:rPr>
              <a:t> Nối câu 7+8</a:t>
            </a:r>
          </a:p>
        </p:txBody>
      </p:sp>
      <p:sp>
        <p:nvSpPr>
          <p:cNvPr id="11" name="Hộp Văn bản 10">
            <a:extLst>
              <a:ext uri="{FF2B5EF4-FFF2-40B4-BE49-F238E27FC236}">
                <a16:creationId xmlns:a16="http://schemas.microsoft.com/office/drawing/2014/main" id="{927CE4C6-AA4B-570D-D997-C0B601A13E11}"/>
              </a:ext>
            </a:extLst>
          </p:cNvPr>
          <p:cNvSpPr txBox="1"/>
          <p:nvPr/>
        </p:nvSpPr>
        <p:spPr>
          <a:xfrm>
            <a:off x="4953000" y="4113764"/>
            <a:ext cx="17145000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vi-VN" sz="3200" dirty="0">
                <a:solidFill>
                  <a:srgbClr val="0000FF"/>
                </a:solidFill>
                <a:latin typeface="+mj-lt"/>
              </a:rPr>
              <a:t>Mai    đây       chúng        em              lớn         lên,             dù   cách   xa</a:t>
            </a:r>
          </a:p>
        </p:txBody>
      </p:sp>
      <p:sp>
        <p:nvSpPr>
          <p:cNvPr id="12" name="Hộp Văn bản 11">
            <a:extLst>
              <a:ext uri="{FF2B5EF4-FFF2-40B4-BE49-F238E27FC236}">
                <a16:creationId xmlns:a16="http://schemas.microsoft.com/office/drawing/2014/main" id="{BBB2F4F0-FF6A-A602-0022-5E109BFAFE04}"/>
              </a:ext>
            </a:extLst>
          </p:cNvPr>
          <p:cNvSpPr txBox="1"/>
          <p:nvPr/>
        </p:nvSpPr>
        <p:spPr>
          <a:xfrm>
            <a:off x="1371600" y="6031005"/>
            <a:ext cx="17602200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vi-VN" sz="3200" dirty="0">
                <a:solidFill>
                  <a:srgbClr val="0000FF"/>
                </a:solidFill>
                <a:latin typeface="+mj-lt"/>
              </a:rPr>
              <a:t>nhau bốn </a:t>
            </a:r>
            <a:r>
              <a:rPr lang="vi-VN" sz="3200" dirty="0" err="1">
                <a:solidFill>
                  <a:srgbClr val="0000FF"/>
                </a:solidFill>
                <a:latin typeface="+mj-lt"/>
              </a:rPr>
              <a:t>phương,lòng</a:t>
            </a:r>
            <a:r>
              <a:rPr lang="vi-VN" sz="3200" dirty="0">
                <a:solidFill>
                  <a:srgbClr val="0000FF"/>
                </a:solidFill>
                <a:latin typeface="+mj-lt"/>
              </a:rPr>
              <a:t> em  vẫn  luôn  nhớ hoài   bao kỉ niệm đẹp.       Tình bạn tuổi thơ.</a:t>
            </a:r>
          </a:p>
        </p:txBody>
      </p:sp>
      <p:pic>
        <p:nvPicPr>
          <p:cNvPr id="2" name="78">
            <a:hlinkClick r:id="" action="ppaction://media"/>
            <a:extLst>
              <a:ext uri="{FF2B5EF4-FFF2-40B4-BE49-F238E27FC236}">
                <a16:creationId xmlns:a16="http://schemas.microsoft.com/office/drawing/2014/main" id="{29BE6729-FB23-1DF8-E44A-CC29FCA01367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0"/>
          <a:stretch>
            <a:fillRect/>
          </a:stretch>
        </p:blipFill>
        <p:spPr>
          <a:xfrm>
            <a:off x="15822707" y="1053355"/>
            <a:ext cx="1192304" cy="119230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4639128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7" restart="whenNotActive" fill="hold" evtFilter="cancelBubble" nodeType="interactiveSeq">
                <p:stCondLst>
                  <p:cond evt="onClick" delay="0">
                    <p:tgtEl>
                      <p:spTgt spid="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8" fill="hold">
                      <p:stCondLst>
                        <p:cond delay="0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21" dur="17371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"/>
                  </p:tgtEl>
                </p:cond>
              </p:nextCondLst>
            </p:seq>
            <p:audio>
              <p:cMediaNode vol="80000">
                <p:cTn id="22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"/>
                </p:tgtEl>
              </p:cMediaNode>
            </p:audio>
          </p:childTnLst>
        </p:cTn>
      </p:par>
    </p:tnLst>
    <p:bldLst>
      <p:bldP spid="7" grpId="0"/>
      <p:bldP spid="11" grpId="0"/>
      <p:bldP spid="12" grpId="0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US"/>
          </a:p>
        </p:txBody>
      </p:sp>
      <p:pic>
        <p:nvPicPr>
          <p:cNvPr id="4" name="Content Placeholder 3"/>
          <p:cNvPicPr>
            <a:picLocks noGrp="1" noChangeAspect="1"/>
          </p:cNvPicPr>
          <p:nvPr>
            <p:ph idx="1"/>
          </p:nvPr>
        </p:nvPicPr>
        <p:blipFill>
          <a:blip r:embed="rId2"/>
          <a:stretch>
            <a:fillRect/>
          </a:stretch>
        </p:blipFill>
        <p:spPr>
          <a:xfrm>
            <a:off x="0" y="953"/>
            <a:ext cx="18288000" cy="10286048"/>
          </a:xfrm>
          <a:prstGeom prst="rect">
            <a:avLst/>
          </a:prstGeom>
        </p:spPr>
      </p:pic>
      <p:pic>
        <p:nvPicPr>
          <p:cNvPr id="6" name="Picture 5" descr="C:\Users\Administrator\Desktop\hinh nen dep pp\HIH NG NGHEP BAI G\z2577138619550_26fc373cf1c0551cf8f2d8fdf957b063.pn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949318" y="7361872"/>
            <a:ext cx="6352223" cy="281749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0255" name="Group 34"/>
          <p:cNvGrpSpPr/>
          <p:nvPr/>
        </p:nvGrpSpPr>
        <p:grpSpPr bwMode="auto">
          <a:xfrm>
            <a:off x="-146685" y="8978266"/>
            <a:ext cx="18733770" cy="1271588"/>
            <a:chOff x="0" y="4003"/>
            <a:chExt cx="5511" cy="317"/>
          </a:xfrm>
        </p:grpSpPr>
        <p:sp>
          <p:nvSpPr>
            <p:cNvPr id="10264" name="Freeform 35"/>
            <p:cNvSpPr/>
            <p:nvPr/>
          </p:nvSpPr>
          <p:spPr bwMode="auto">
            <a:xfrm>
              <a:off x="527" y="4003"/>
              <a:ext cx="301" cy="189"/>
            </a:xfrm>
            <a:custGeom>
              <a:avLst/>
              <a:gdLst>
                <a:gd name="T0" fmla="*/ 170 w 301"/>
                <a:gd name="T1" fmla="*/ 106 h 189"/>
                <a:gd name="T2" fmla="*/ 177 w 301"/>
                <a:gd name="T3" fmla="*/ 97 h 189"/>
                <a:gd name="T4" fmla="*/ 186 w 301"/>
                <a:gd name="T5" fmla="*/ 88 h 189"/>
                <a:gd name="T6" fmla="*/ 199 w 301"/>
                <a:gd name="T7" fmla="*/ 80 h 189"/>
                <a:gd name="T8" fmla="*/ 212 w 301"/>
                <a:gd name="T9" fmla="*/ 72 h 189"/>
                <a:gd name="T10" fmla="*/ 229 w 301"/>
                <a:gd name="T11" fmla="*/ 67 h 189"/>
                <a:gd name="T12" fmla="*/ 247 w 301"/>
                <a:gd name="T13" fmla="*/ 63 h 189"/>
                <a:gd name="T14" fmla="*/ 269 w 301"/>
                <a:gd name="T15" fmla="*/ 63 h 189"/>
                <a:gd name="T16" fmla="*/ 291 w 301"/>
                <a:gd name="T17" fmla="*/ 67 h 189"/>
                <a:gd name="T18" fmla="*/ 298 w 301"/>
                <a:gd name="T19" fmla="*/ 75 h 189"/>
                <a:gd name="T20" fmla="*/ 301 w 301"/>
                <a:gd name="T21" fmla="*/ 87 h 189"/>
                <a:gd name="T22" fmla="*/ 298 w 301"/>
                <a:gd name="T23" fmla="*/ 101 h 189"/>
                <a:gd name="T24" fmla="*/ 291 w 301"/>
                <a:gd name="T25" fmla="*/ 117 h 189"/>
                <a:gd name="T26" fmla="*/ 279 w 301"/>
                <a:gd name="T27" fmla="*/ 135 h 189"/>
                <a:gd name="T28" fmla="*/ 264 w 301"/>
                <a:gd name="T29" fmla="*/ 153 h 189"/>
                <a:gd name="T30" fmla="*/ 243 w 301"/>
                <a:gd name="T31" fmla="*/ 172 h 189"/>
                <a:gd name="T32" fmla="*/ 217 w 301"/>
                <a:gd name="T33" fmla="*/ 189 h 189"/>
                <a:gd name="T34" fmla="*/ 194 w 301"/>
                <a:gd name="T35" fmla="*/ 186 h 189"/>
                <a:gd name="T36" fmla="*/ 173 w 301"/>
                <a:gd name="T37" fmla="*/ 182 h 189"/>
                <a:gd name="T38" fmla="*/ 151 w 301"/>
                <a:gd name="T39" fmla="*/ 179 h 189"/>
                <a:gd name="T40" fmla="*/ 131 w 301"/>
                <a:gd name="T41" fmla="*/ 174 h 189"/>
                <a:gd name="T42" fmla="*/ 112 w 301"/>
                <a:gd name="T43" fmla="*/ 169 h 189"/>
                <a:gd name="T44" fmla="*/ 92 w 301"/>
                <a:gd name="T45" fmla="*/ 163 h 189"/>
                <a:gd name="T46" fmla="*/ 74 w 301"/>
                <a:gd name="T47" fmla="*/ 157 h 189"/>
                <a:gd name="T48" fmla="*/ 55 w 301"/>
                <a:gd name="T49" fmla="*/ 150 h 189"/>
                <a:gd name="T50" fmla="*/ 42 w 301"/>
                <a:gd name="T51" fmla="*/ 143 h 189"/>
                <a:gd name="T52" fmla="*/ 28 w 301"/>
                <a:gd name="T53" fmla="*/ 136 h 189"/>
                <a:gd name="T54" fmla="*/ 17 w 301"/>
                <a:gd name="T55" fmla="*/ 127 h 189"/>
                <a:gd name="T56" fmla="*/ 8 w 301"/>
                <a:gd name="T57" fmla="*/ 119 h 189"/>
                <a:gd name="T58" fmla="*/ 3 w 301"/>
                <a:gd name="T59" fmla="*/ 109 h 189"/>
                <a:gd name="T60" fmla="*/ 0 w 301"/>
                <a:gd name="T61" fmla="*/ 101 h 189"/>
                <a:gd name="T62" fmla="*/ 2 w 301"/>
                <a:gd name="T63" fmla="*/ 93 h 189"/>
                <a:gd name="T64" fmla="*/ 6 w 301"/>
                <a:gd name="T65" fmla="*/ 87 h 189"/>
                <a:gd name="T66" fmla="*/ 16 w 301"/>
                <a:gd name="T67" fmla="*/ 82 h 189"/>
                <a:gd name="T68" fmla="*/ 28 w 301"/>
                <a:gd name="T69" fmla="*/ 77 h 189"/>
                <a:gd name="T70" fmla="*/ 42 w 301"/>
                <a:gd name="T71" fmla="*/ 74 h 189"/>
                <a:gd name="T72" fmla="*/ 60 w 301"/>
                <a:gd name="T73" fmla="*/ 74 h 189"/>
                <a:gd name="T74" fmla="*/ 78 w 301"/>
                <a:gd name="T75" fmla="*/ 76 h 189"/>
                <a:gd name="T76" fmla="*/ 96 w 301"/>
                <a:gd name="T77" fmla="*/ 83 h 189"/>
                <a:gd name="T78" fmla="*/ 116 w 301"/>
                <a:gd name="T79" fmla="*/ 95 h 189"/>
                <a:gd name="T80" fmla="*/ 136 w 301"/>
                <a:gd name="T81" fmla="*/ 114 h 189"/>
                <a:gd name="T82" fmla="*/ 133 w 301"/>
                <a:gd name="T83" fmla="*/ 82 h 189"/>
                <a:gd name="T84" fmla="*/ 131 w 301"/>
                <a:gd name="T85" fmla="*/ 45 h 189"/>
                <a:gd name="T86" fmla="*/ 130 w 301"/>
                <a:gd name="T87" fmla="*/ 16 h 189"/>
                <a:gd name="T88" fmla="*/ 130 w 301"/>
                <a:gd name="T89" fmla="*/ 3 h 189"/>
                <a:gd name="T90" fmla="*/ 156 w 301"/>
                <a:gd name="T91" fmla="*/ 0 h 189"/>
                <a:gd name="T92" fmla="*/ 157 w 301"/>
                <a:gd name="T93" fmla="*/ 12 h 189"/>
                <a:gd name="T94" fmla="*/ 163 w 301"/>
                <a:gd name="T95" fmla="*/ 39 h 189"/>
                <a:gd name="T96" fmla="*/ 168 w 301"/>
                <a:gd name="T97" fmla="*/ 74 h 189"/>
                <a:gd name="T98" fmla="*/ 170 w 301"/>
                <a:gd name="T99" fmla="*/ 106 h 189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301" h="189">
                  <a:moveTo>
                    <a:pt x="170" y="106"/>
                  </a:moveTo>
                  <a:lnTo>
                    <a:pt x="177" y="97"/>
                  </a:lnTo>
                  <a:lnTo>
                    <a:pt x="186" y="88"/>
                  </a:lnTo>
                  <a:lnTo>
                    <a:pt x="199" y="80"/>
                  </a:lnTo>
                  <a:lnTo>
                    <a:pt x="212" y="72"/>
                  </a:lnTo>
                  <a:lnTo>
                    <a:pt x="229" y="67"/>
                  </a:lnTo>
                  <a:lnTo>
                    <a:pt x="247" y="63"/>
                  </a:lnTo>
                  <a:lnTo>
                    <a:pt x="269" y="63"/>
                  </a:lnTo>
                  <a:lnTo>
                    <a:pt x="291" y="67"/>
                  </a:lnTo>
                  <a:lnTo>
                    <a:pt x="298" y="75"/>
                  </a:lnTo>
                  <a:lnTo>
                    <a:pt x="301" y="87"/>
                  </a:lnTo>
                  <a:lnTo>
                    <a:pt x="298" y="101"/>
                  </a:lnTo>
                  <a:lnTo>
                    <a:pt x="291" y="117"/>
                  </a:lnTo>
                  <a:lnTo>
                    <a:pt x="279" y="135"/>
                  </a:lnTo>
                  <a:lnTo>
                    <a:pt x="264" y="153"/>
                  </a:lnTo>
                  <a:lnTo>
                    <a:pt x="243" y="172"/>
                  </a:lnTo>
                  <a:lnTo>
                    <a:pt x="217" y="189"/>
                  </a:lnTo>
                  <a:lnTo>
                    <a:pt x="194" y="186"/>
                  </a:lnTo>
                  <a:lnTo>
                    <a:pt x="173" y="182"/>
                  </a:lnTo>
                  <a:lnTo>
                    <a:pt x="151" y="179"/>
                  </a:lnTo>
                  <a:lnTo>
                    <a:pt x="131" y="174"/>
                  </a:lnTo>
                  <a:lnTo>
                    <a:pt x="112" y="169"/>
                  </a:lnTo>
                  <a:lnTo>
                    <a:pt x="92" y="163"/>
                  </a:lnTo>
                  <a:lnTo>
                    <a:pt x="74" y="157"/>
                  </a:lnTo>
                  <a:lnTo>
                    <a:pt x="55" y="150"/>
                  </a:lnTo>
                  <a:lnTo>
                    <a:pt x="42" y="143"/>
                  </a:lnTo>
                  <a:lnTo>
                    <a:pt x="28" y="136"/>
                  </a:lnTo>
                  <a:lnTo>
                    <a:pt x="17" y="127"/>
                  </a:lnTo>
                  <a:lnTo>
                    <a:pt x="8" y="119"/>
                  </a:lnTo>
                  <a:lnTo>
                    <a:pt x="3" y="109"/>
                  </a:lnTo>
                  <a:lnTo>
                    <a:pt x="0" y="101"/>
                  </a:lnTo>
                  <a:lnTo>
                    <a:pt x="2" y="93"/>
                  </a:lnTo>
                  <a:lnTo>
                    <a:pt x="6" y="87"/>
                  </a:lnTo>
                  <a:lnTo>
                    <a:pt x="16" y="82"/>
                  </a:lnTo>
                  <a:lnTo>
                    <a:pt x="28" y="77"/>
                  </a:lnTo>
                  <a:lnTo>
                    <a:pt x="42" y="74"/>
                  </a:lnTo>
                  <a:lnTo>
                    <a:pt x="60" y="74"/>
                  </a:lnTo>
                  <a:lnTo>
                    <a:pt x="78" y="76"/>
                  </a:lnTo>
                  <a:lnTo>
                    <a:pt x="96" y="83"/>
                  </a:lnTo>
                  <a:lnTo>
                    <a:pt x="116" y="95"/>
                  </a:lnTo>
                  <a:lnTo>
                    <a:pt x="136" y="114"/>
                  </a:lnTo>
                  <a:lnTo>
                    <a:pt x="133" y="82"/>
                  </a:lnTo>
                  <a:lnTo>
                    <a:pt x="131" y="45"/>
                  </a:lnTo>
                  <a:lnTo>
                    <a:pt x="130" y="16"/>
                  </a:lnTo>
                  <a:lnTo>
                    <a:pt x="130" y="3"/>
                  </a:lnTo>
                  <a:lnTo>
                    <a:pt x="156" y="0"/>
                  </a:lnTo>
                  <a:lnTo>
                    <a:pt x="157" y="12"/>
                  </a:lnTo>
                  <a:lnTo>
                    <a:pt x="163" y="39"/>
                  </a:lnTo>
                  <a:lnTo>
                    <a:pt x="168" y="74"/>
                  </a:lnTo>
                  <a:lnTo>
                    <a:pt x="170" y="106"/>
                  </a:lnTo>
                  <a:close/>
                </a:path>
              </a:pathLst>
            </a:custGeom>
            <a:solidFill>
              <a:srgbClr val="7FE5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265" name="Freeform 36"/>
            <p:cNvSpPr/>
            <p:nvPr/>
          </p:nvSpPr>
          <p:spPr bwMode="auto">
            <a:xfrm>
              <a:off x="988" y="4094"/>
              <a:ext cx="169" cy="97"/>
            </a:xfrm>
            <a:custGeom>
              <a:avLst/>
              <a:gdLst>
                <a:gd name="T0" fmla="*/ 67 w 169"/>
                <a:gd name="T1" fmla="*/ 15 h 97"/>
                <a:gd name="T2" fmla="*/ 53 w 169"/>
                <a:gd name="T3" fmla="*/ 16 h 97"/>
                <a:gd name="T4" fmla="*/ 41 w 169"/>
                <a:gd name="T5" fmla="*/ 18 h 97"/>
                <a:gd name="T6" fmla="*/ 30 w 169"/>
                <a:gd name="T7" fmla="*/ 20 h 97"/>
                <a:gd name="T8" fmla="*/ 21 w 169"/>
                <a:gd name="T9" fmla="*/ 24 h 97"/>
                <a:gd name="T10" fmla="*/ 13 w 169"/>
                <a:gd name="T11" fmla="*/ 28 h 97"/>
                <a:gd name="T12" fmla="*/ 7 w 169"/>
                <a:gd name="T13" fmla="*/ 33 h 97"/>
                <a:gd name="T14" fmla="*/ 3 w 169"/>
                <a:gd name="T15" fmla="*/ 42 h 97"/>
                <a:gd name="T16" fmla="*/ 0 w 169"/>
                <a:gd name="T17" fmla="*/ 51 h 97"/>
                <a:gd name="T18" fmla="*/ 0 w 169"/>
                <a:gd name="T19" fmla="*/ 62 h 97"/>
                <a:gd name="T20" fmla="*/ 1 w 169"/>
                <a:gd name="T21" fmla="*/ 71 h 97"/>
                <a:gd name="T22" fmla="*/ 6 w 169"/>
                <a:gd name="T23" fmla="*/ 79 h 97"/>
                <a:gd name="T24" fmla="*/ 13 w 169"/>
                <a:gd name="T25" fmla="*/ 87 h 97"/>
                <a:gd name="T26" fmla="*/ 24 w 169"/>
                <a:gd name="T27" fmla="*/ 92 h 97"/>
                <a:gd name="T28" fmla="*/ 36 w 169"/>
                <a:gd name="T29" fmla="*/ 96 h 97"/>
                <a:gd name="T30" fmla="*/ 53 w 169"/>
                <a:gd name="T31" fmla="*/ 97 h 97"/>
                <a:gd name="T32" fmla="*/ 71 w 169"/>
                <a:gd name="T33" fmla="*/ 95 h 97"/>
                <a:gd name="T34" fmla="*/ 91 w 169"/>
                <a:gd name="T35" fmla="*/ 90 h 97"/>
                <a:gd name="T36" fmla="*/ 112 w 169"/>
                <a:gd name="T37" fmla="*/ 84 h 97"/>
                <a:gd name="T38" fmla="*/ 132 w 169"/>
                <a:gd name="T39" fmla="*/ 78 h 97"/>
                <a:gd name="T40" fmla="*/ 149 w 169"/>
                <a:gd name="T41" fmla="*/ 69 h 97"/>
                <a:gd name="T42" fmla="*/ 161 w 169"/>
                <a:gd name="T43" fmla="*/ 59 h 97"/>
                <a:gd name="T44" fmla="*/ 169 w 169"/>
                <a:gd name="T45" fmla="*/ 46 h 97"/>
                <a:gd name="T46" fmla="*/ 169 w 169"/>
                <a:gd name="T47" fmla="*/ 32 h 97"/>
                <a:gd name="T48" fmla="*/ 161 w 169"/>
                <a:gd name="T49" fmla="*/ 15 h 97"/>
                <a:gd name="T50" fmla="*/ 154 w 169"/>
                <a:gd name="T51" fmla="*/ 9 h 97"/>
                <a:gd name="T52" fmla="*/ 144 w 169"/>
                <a:gd name="T53" fmla="*/ 4 h 97"/>
                <a:gd name="T54" fmla="*/ 132 w 169"/>
                <a:gd name="T55" fmla="*/ 2 h 97"/>
                <a:gd name="T56" fmla="*/ 119 w 169"/>
                <a:gd name="T57" fmla="*/ 0 h 97"/>
                <a:gd name="T58" fmla="*/ 105 w 169"/>
                <a:gd name="T59" fmla="*/ 2 h 97"/>
                <a:gd name="T60" fmla="*/ 91 w 169"/>
                <a:gd name="T61" fmla="*/ 5 h 97"/>
                <a:gd name="T62" fmla="*/ 77 w 169"/>
                <a:gd name="T63" fmla="*/ 9 h 97"/>
                <a:gd name="T64" fmla="*/ 67 w 169"/>
                <a:gd name="T65" fmla="*/ 15 h 97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169" h="97">
                  <a:moveTo>
                    <a:pt x="67" y="15"/>
                  </a:moveTo>
                  <a:lnTo>
                    <a:pt x="53" y="16"/>
                  </a:lnTo>
                  <a:lnTo>
                    <a:pt x="41" y="18"/>
                  </a:lnTo>
                  <a:lnTo>
                    <a:pt x="30" y="20"/>
                  </a:lnTo>
                  <a:lnTo>
                    <a:pt x="21" y="24"/>
                  </a:lnTo>
                  <a:lnTo>
                    <a:pt x="13" y="28"/>
                  </a:lnTo>
                  <a:lnTo>
                    <a:pt x="7" y="33"/>
                  </a:lnTo>
                  <a:lnTo>
                    <a:pt x="3" y="42"/>
                  </a:lnTo>
                  <a:lnTo>
                    <a:pt x="0" y="51"/>
                  </a:lnTo>
                  <a:lnTo>
                    <a:pt x="0" y="62"/>
                  </a:lnTo>
                  <a:lnTo>
                    <a:pt x="1" y="71"/>
                  </a:lnTo>
                  <a:lnTo>
                    <a:pt x="6" y="79"/>
                  </a:lnTo>
                  <a:lnTo>
                    <a:pt x="13" y="87"/>
                  </a:lnTo>
                  <a:lnTo>
                    <a:pt x="24" y="92"/>
                  </a:lnTo>
                  <a:lnTo>
                    <a:pt x="36" y="96"/>
                  </a:lnTo>
                  <a:lnTo>
                    <a:pt x="53" y="97"/>
                  </a:lnTo>
                  <a:lnTo>
                    <a:pt x="71" y="95"/>
                  </a:lnTo>
                  <a:lnTo>
                    <a:pt x="91" y="90"/>
                  </a:lnTo>
                  <a:lnTo>
                    <a:pt x="112" y="84"/>
                  </a:lnTo>
                  <a:lnTo>
                    <a:pt x="132" y="78"/>
                  </a:lnTo>
                  <a:lnTo>
                    <a:pt x="149" y="69"/>
                  </a:lnTo>
                  <a:lnTo>
                    <a:pt x="161" y="59"/>
                  </a:lnTo>
                  <a:lnTo>
                    <a:pt x="169" y="46"/>
                  </a:lnTo>
                  <a:lnTo>
                    <a:pt x="169" y="32"/>
                  </a:lnTo>
                  <a:lnTo>
                    <a:pt x="161" y="15"/>
                  </a:lnTo>
                  <a:lnTo>
                    <a:pt x="154" y="9"/>
                  </a:lnTo>
                  <a:lnTo>
                    <a:pt x="144" y="4"/>
                  </a:lnTo>
                  <a:lnTo>
                    <a:pt x="132" y="2"/>
                  </a:lnTo>
                  <a:lnTo>
                    <a:pt x="119" y="0"/>
                  </a:lnTo>
                  <a:lnTo>
                    <a:pt x="105" y="2"/>
                  </a:lnTo>
                  <a:lnTo>
                    <a:pt x="91" y="5"/>
                  </a:lnTo>
                  <a:lnTo>
                    <a:pt x="77" y="9"/>
                  </a:lnTo>
                  <a:lnTo>
                    <a:pt x="67" y="1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266" name="Freeform 37"/>
            <p:cNvSpPr/>
            <p:nvPr/>
          </p:nvSpPr>
          <p:spPr bwMode="auto">
            <a:xfrm>
              <a:off x="1050" y="4238"/>
              <a:ext cx="236" cy="75"/>
            </a:xfrm>
            <a:custGeom>
              <a:avLst/>
              <a:gdLst>
                <a:gd name="T0" fmla="*/ 102 w 236"/>
                <a:gd name="T1" fmla="*/ 2 h 75"/>
                <a:gd name="T2" fmla="*/ 78 w 236"/>
                <a:gd name="T3" fmla="*/ 0 h 75"/>
                <a:gd name="T4" fmla="*/ 57 w 236"/>
                <a:gd name="T5" fmla="*/ 3 h 75"/>
                <a:gd name="T6" fmla="*/ 37 w 236"/>
                <a:gd name="T7" fmla="*/ 6 h 75"/>
                <a:gd name="T8" fmla="*/ 20 w 236"/>
                <a:gd name="T9" fmla="*/ 13 h 75"/>
                <a:gd name="T10" fmla="*/ 8 w 236"/>
                <a:gd name="T11" fmla="*/ 22 h 75"/>
                <a:gd name="T12" fmla="*/ 0 w 236"/>
                <a:gd name="T13" fmla="*/ 32 h 75"/>
                <a:gd name="T14" fmla="*/ 0 w 236"/>
                <a:gd name="T15" fmla="*/ 45 h 75"/>
                <a:gd name="T16" fmla="*/ 6 w 236"/>
                <a:gd name="T17" fmla="*/ 61 h 75"/>
                <a:gd name="T18" fmla="*/ 40 w 236"/>
                <a:gd name="T19" fmla="*/ 68 h 75"/>
                <a:gd name="T20" fmla="*/ 69 w 236"/>
                <a:gd name="T21" fmla="*/ 73 h 75"/>
                <a:gd name="T22" fmla="*/ 95 w 236"/>
                <a:gd name="T23" fmla="*/ 75 h 75"/>
                <a:gd name="T24" fmla="*/ 116 w 236"/>
                <a:gd name="T25" fmla="*/ 75 h 75"/>
                <a:gd name="T26" fmla="*/ 136 w 236"/>
                <a:gd name="T27" fmla="*/ 75 h 75"/>
                <a:gd name="T28" fmla="*/ 156 w 236"/>
                <a:gd name="T29" fmla="*/ 73 h 75"/>
                <a:gd name="T30" fmla="*/ 175 w 236"/>
                <a:gd name="T31" fmla="*/ 69 h 75"/>
                <a:gd name="T32" fmla="*/ 195 w 236"/>
                <a:gd name="T33" fmla="*/ 65 h 75"/>
                <a:gd name="T34" fmla="*/ 214 w 236"/>
                <a:gd name="T35" fmla="*/ 60 h 75"/>
                <a:gd name="T36" fmla="*/ 226 w 236"/>
                <a:gd name="T37" fmla="*/ 54 h 75"/>
                <a:gd name="T38" fmla="*/ 232 w 236"/>
                <a:gd name="T39" fmla="*/ 47 h 75"/>
                <a:gd name="T40" fmla="*/ 236 w 236"/>
                <a:gd name="T41" fmla="*/ 38 h 75"/>
                <a:gd name="T42" fmla="*/ 236 w 236"/>
                <a:gd name="T43" fmla="*/ 31 h 75"/>
                <a:gd name="T44" fmla="*/ 233 w 236"/>
                <a:gd name="T45" fmla="*/ 24 h 75"/>
                <a:gd name="T46" fmla="*/ 230 w 236"/>
                <a:gd name="T47" fmla="*/ 17 h 75"/>
                <a:gd name="T48" fmla="*/ 224 w 236"/>
                <a:gd name="T49" fmla="*/ 12 h 75"/>
                <a:gd name="T50" fmla="*/ 217 w 236"/>
                <a:gd name="T51" fmla="*/ 9 h 75"/>
                <a:gd name="T52" fmla="*/ 209 w 236"/>
                <a:gd name="T53" fmla="*/ 6 h 75"/>
                <a:gd name="T54" fmla="*/ 200 w 236"/>
                <a:gd name="T55" fmla="*/ 5 h 75"/>
                <a:gd name="T56" fmla="*/ 189 w 236"/>
                <a:gd name="T57" fmla="*/ 5 h 75"/>
                <a:gd name="T58" fmla="*/ 180 w 236"/>
                <a:gd name="T59" fmla="*/ 8 h 75"/>
                <a:gd name="T60" fmla="*/ 171 w 236"/>
                <a:gd name="T61" fmla="*/ 9 h 75"/>
                <a:gd name="T62" fmla="*/ 163 w 236"/>
                <a:gd name="T63" fmla="*/ 11 h 75"/>
                <a:gd name="T64" fmla="*/ 157 w 236"/>
                <a:gd name="T65" fmla="*/ 13 h 75"/>
                <a:gd name="T66" fmla="*/ 153 w 236"/>
                <a:gd name="T67" fmla="*/ 15 h 75"/>
                <a:gd name="T68" fmla="*/ 146 w 236"/>
                <a:gd name="T69" fmla="*/ 15 h 75"/>
                <a:gd name="T70" fmla="*/ 140 w 236"/>
                <a:gd name="T71" fmla="*/ 13 h 75"/>
                <a:gd name="T72" fmla="*/ 134 w 236"/>
                <a:gd name="T73" fmla="*/ 11 h 75"/>
                <a:gd name="T74" fmla="*/ 127 w 236"/>
                <a:gd name="T75" fmla="*/ 9 h 75"/>
                <a:gd name="T76" fmla="*/ 119 w 236"/>
                <a:gd name="T77" fmla="*/ 5 h 75"/>
                <a:gd name="T78" fmla="*/ 111 w 236"/>
                <a:gd name="T79" fmla="*/ 3 h 75"/>
                <a:gd name="T80" fmla="*/ 102 w 236"/>
                <a:gd name="T81" fmla="*/ 2 h 7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236" h="75">
                  <a:moveTo>
                    <a:pt x="102" y="2"/>
                  </a:moveTo>
                  <a:lnTo>
                    <a:pt x="78" y="0"/>
                  </a:lnTo>
                  <a:lnTo>
                    <a:pt x="57" y="3"/>
                  </a:lnTo>
                  <a:lnTo>
                    <a:pt x="37" y="6"/>
                  </a:lnTo>
                  <a:lnTo>
                    <a:pt x="20" y="13"/>
                  </a:lnTo>
                  <a:lnTo>
                    <a:pt x="8" y="22"/>
                  </a:lnTo>
                  <a:lnTo>
                    <a:pt x="0" y="32"/>
                  </a:lnTo>
                  <a:lnTo>
                    <a:pt x="0" y="45"/>
                  </a:lnTo>
                  <a:lnTo>
                    <a:pt x="6" y="61"/>
                  </a:lnTo>
                  <a:lnTo>
                    <a:pt x="40" y="68"/>
                  </a:lnTo>
                  <a:lnTo>
                    <a:pt x="69" y="73"/>
                  </a:lnTo>
                  <a:lnTo>
                    <a:pt x="95" y="75"/>
                  </a:lnTo>
                  <a:lnTo>
                    <a:pt x="116" y="75"/>
                  </a:lnTo>
                  <a:lnTo>
                    <a:pt x="136" y="75"/>
                  </a:lnTo>
                  <a:lnTo>
                    <a:pt x="156" y="73"/>
                  </a:lnTo>
                  <a:lnTo>
                    <a:pt x="175" y="69"/>
                  </a:lnTo>
                  <a:lnTo>
                    <a:pt x="195" y="65"/>
                  </a:lnTo>
                  <a:lnTo>
                    <a:pt x="214" y="60"/>
                  </a:lnTo>
                  <a:lnTo>
                    <a:pt x="226" y="54"/>
                  </a:lnTo>
                  <a:lnTo>
                    <a:pt x="232" y="47"/>
                  </a:lnTo>
                  <a:lnTo>
                    <a:pt x="236" y="38"/>
                  </a:lnTo>
                  <a:lnTo>
                    <a:pt x="236" y="31"/>
                  </a:lnTo>
                  <a:lnTo>
                    <a:pt x="233" y="24"/>
                  </a:lnTo>
                  <a:lnTo>
                    <a:pt x="230" y="17"/>
                  </a:lnTo>
                  <a:lnTo>
                    <a:pt x="224" y="12"/>
                  </a:lnTo>
                  <a:lnTo>
                    <a:pt x="217" y="9"/>
                  </a:lnTo>
                  <a:lnTo>
                    <a:pt x="209" y="6"/>
                  </a:lnTo>
                  <a:lnTo>
                    <a:pt x="200" y="5"/>
                  </a:lnTo>
                  <a:lnTo>
                    <a:pt x="189" y="5"/>
                  </a:lnTo>
                  <a:lnTo>
                    <a:pt x="180" y="8"/>
                  </a:lnTo>
                  <a:lnTo>
                    <a:pt x="171" y="9"/>
                  </a:lnTo>
                  <a:lnTo>
                    <a:pt x="163" y="11"/>
                  </a:lnTo>
                  <a:lnTo>
                    <a:pt x="157" y="13"/>
                  </a:lnTo>
                  <a:lnTo>
                    <a:pt x="153" y="15"/>
                  </a:lnTo>
                  <a:lnTo>
                    <a:pt x="146" y="15"/>
                  </a:lnTo>
                  <a:lnTo>
                    <a:pt x="140" y="13"/>
                  </a:lnTo>
                  <a:lnTo>
                    <a:pt x="134" y="11"/>
                  </a:lnTo>
                  <a:lnTo>
                    <a:pt x="127" y="9"/>
                  </a:lnTo>
                  <a:lnTo>
                    <a:pt x="119" y="5"/>
                  </a:lnTo>
                  <a:lnTo>
                    <a:pt x="111" y="3"/>
                  </a:lnTo>
                  <a:lnTo>
                    <a:pt x="102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grpSp>
          <p:nvGrpSpPr>
            <p:cNvPr id="10267" name="Group 38"/>
            <p:cNvGrpSpPr/>
            <p:nvPr/>
          </p:nvGrpSpPr>
          <p:grpSpPr bwMode="auto">
            <a:xfrm>
              <a:off x="0" y="4105"/>
              <a:ext cx="1479" cy="215"/>
              <a:chOff x="3452" y="4125"/>
              <a:chExt cx="1479" cy="215"/>
            </a:xfrm>
          </p:grpSpPr>
          <p:sp>
            <p:nvSpPr>
              <p:cNvPr id="10370" name="Freeform 39"/>
              <p:cNvSpPr/>
              <p:nvPr/>
            </p:nvSpPr>
            <p:spPr bwMode="auto">
              <a:xfrm>
                <a:off x="3592" y="4158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2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9" y="1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0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71" name="Freeform 40"/>
              <p:cNvSpPr/>
              <p:nvPr/>
            </p:nvSpPr>
            <p:spPr bwMode="auto">
              <a:xfrm>
                <a:off x="3668" y="4235"/>
                <a:ext cx="16" cy="16"/>
              </a:xfrm>
              <a:custGeom>
                <a:avLst/>
                <a:gdLst>
                  <a:gd name="T0" fmla="*/ 0 w 34"/>
                  <a:gd name="T1" fmla="*/ 1 h 32"/>
                  <a:gd name="T2" fmla="*/ 0 w 34"/>
                  <a:gd name="T3" fmla="*/ 1 h 32"/>
                  <a:gd name="T4" fmla="*/ 0 w 34"/>
                  <a:gd name="T5" fmla="*/ 1 h 32"/>
                  <a:gd name="T6" fmla="*/ 0 w 34"/>
                  <a:gd name="T7" fmla="*/ 1 h 32"/>
                  <a:gd name="T8" fmla="*/ 0 w 34"/>
                  <a:gd name="T9" fmla="*/ 0 h 32"/>
                  <a:gd name="T10" fmla="*/ 0 w 34"/>
                  <a:gd name="T11" fmla="*/ 0 h 32"/>
                  <a:gd name="T12" fmla="*/ 0 w 34"/>
                  <a:gd name="T13" fmla="*/ 1 h 32"/>
                  <a:gd name="T14" fmla="*/ 0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0 w 34"/>
                  <a:gd name="T21" fmla="*/ 1 h 32"/>
                  <a:gd name="T22" fmla="*/ 0 w 34"/>
                  <a:gd name="T23" fmla="*/ 1 h 32"/>
                  <a:gd name="T24" fmla="*/ 0 w 34"/>
                  <a:gd name="T25" fmla="*/ 1 h 32"/>
                  <a:gd name="T26" fmla="*/ 0 w 34"/>
                  <a:gd name="T27" fmla="*/ 1 h 32"/>
                  <a:gd name="T28" fmla="*/ 0 w 34"/>
                  <a:gd name="T29" fmla="*/ 1 h 32"/>
                  <a:gd name="T30" fmla="*/ 0 w 34"/>
                  <a:gd name="T31" fmla="*/ 1 h 32"/>
                  <a:gd name="T32" fmla="*/ 0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3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8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72" name="Freeform 41"/>
              <p:cNvSpPr/>
              <p:nvPr/>
            </p:nvSpPr>
            <p:spPr bwMode="auto">
              <a:xfrm>
                <a:off x="3668" y="4194"/>
                <a:ext cx="16" cy="17"/>
              </a:xfrm>
              <a:custGeom>
                <a:avLst/>
                <a:gdLst>
                  <a:gd name="T0" fmla="*/ 0 w 33"/>
                  <a:gd name="T1" fmla="*/ 1 h 32"/>
                  <a:gd name="T2" fmla="*/ 0 w 33"/>
                  <a:gd name="T3" fmla="*/ 1 h 32"/>
                  <a:gd name="T4" fmla="*/ 0 w 33"/>
                  <a:gd name="T5" fmla="*/ 1 h 32"/>
                  <a:gd name="T6" fmla="*/ 0 w 33"/>
                  <a:gd name="T7" fmla="*/ 1 h 32"/>
                  <a:gd name="T8" fmla="*/ 0 w 33"/>
                  <a:gd name="T9" fmla="*/ 0 h 32"/>
                  <a:gd name="T10" fmla="*/ 0 w 33"/>
                  <a:gd name="T11" fmla="*/ 0 h 32"/>
                  <a:gd name="T12" fmla="*/ 0 w 33"/>
                  <a:gd name="T13" fmla="*/ 1 h 32"/>
                  <a:gd name="T14" fmla="*/ 0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0 w 33"/>
                  <a:gd name="T21" fmla="*/ 1 h 32"/>
                  <a:gd name="T22" fmla="*/ 0 w 33"/>
                  <a:gd name="T23" fmla="*/ 1 h 32"/>
                  <a:gd name="T24" fmla="*/ 0 w 33"/>
                  <a:gd name="T25" fmla="*/ 1 h 32"/>
                  <a:gd name="T26" fmla="*/ 0 w 33"/>
                  <a:gd name="T27" fmla="*/ 1 h 32"/>
                  <a:gd name="T28" fmla="*/ 0 w 33"/>
                  <a:gd name="T29" fmla="*/ 1 h 32"/>
                  <a:gd name="T30" fmla="*/ 0 w 33"/>
                  <a:gd name="T31" fmla="*/ 1 h 32"/>
                  <a:gd name="T32" fmla="*/ 0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19"/>
                    </a:moveTo>
                    <a:lnTo>
                      <a:pt x="33" y="13"/>
                    </a:lnTo>
                    <a:lnTo>
                      <a:pt x="30" y="7"/>
                    </a:lnTo>
                    <a:lnTo>
                      <a:pt x="26" y="2"/>
                    </a:lnTo>
                    <a:lnTo>
                      <a:pt x="20" y="0"/>
                    </a:lnTo>
                    <a:lnTo>
                      <a:pt x="13" y="0"/>
                    </a:lnTo>
                    <a:lnTo>
                      <a:pt x="7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29" y="25"/>
                    </a:lnTo>
                    <a:lnTo>
                      <a:pt x="33" y="1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73" name="Freeform 42"/>
              <p:cNvSpPr/>
              <p:nvPr/>
            </p:nvSpPr>
            <p:spPr bwMode="auto">
              <a:xfrm>
                <a:off x="3671" y="4153"/>
                <a:ext cx="16" cy="17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6" y="3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4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4" y="30"/>
                    </a:lnTo>
                    <a:lnTo>
                      <a:pt x="29" y="25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74" name="Freeform 43"/>
              <p:cNvSpPr/>
              <p:nvPr/>
            </p:nvSpPr>
            <p:spPr bwMode="auto">
              <a:xfrm>
                <a:off x="3772" y="4256"/>
                <a:ext cx="17" cy="16"/>
              </a:xfrm>
              <a:custGeom>
                <a:avLst/>
                <a:gdLst>
                  <a:gd name="T0" fmla="*/ 1 w 33"/>
                  <a:gd name="T1" fmla="*/ 1 h 32"/>
                  <a:gd name="T2" fmla="*/ 1 w 33"/>
                  <a:gd name="T3" fmla="*/ 1 h 32"/>
                  <a:gd name="T4" fmla="*/ 1 w 33"/>
                  <a:gd name="T5" fmla="*/ 1 h 32"/>
                  <a:gd name="T6" fmla="*/ 1 w 33"/>
                  <a:gd name="T7" fmla="*/ 1 h 32"/>
                  <a:gd name="T8" fmla="*/ 1 w 33"/>
                  <a:gd name="T9" fmla="*/ 0 h 32"/>
                  <a:gd name="T10" fmla="*/ 1 w 33"/>
                  <a:gd name="T11" fmla="*/ 0 h 32"/>
                  <a:gd name="T12" fmla="*/ 1 w 33"/>
                  <a:gd name="T13" fmla="*/ 1 h 32"/>
                  <a:gd name="T14" fmla="*/ 1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1 w 33"/>
                  <a:gd name="T21" fmla="*/ 1 h 32"/>
                  <a:gd name="T22" fmla="*/ 1 w 33"/>
                  <a:gd name="T23" fmla="*/ 1 h 32"/>
                  <a:gd name="T24" fmla="*/ 1 w 33"/>
                  <a:gd name="T25" fmla="*/ 1 h 32"/>
                  <a:gd name="T26" fmla="*/ 1 w 33"/>
                  <a:gd name="T27" fmla="*/ 1 h 32"/>
                  <a:gd name="T28" fmla="*/ 1 w 33"/>
                  <a:gd name="T29" fmla="*/ 1 h 32"/>
                  <a:gd name="T30" fmla="*/ 1 w 33"/>
                  <a:gd name="T31" fmla="*/ 1 h 32"/>
                  <a:gd name="T32" fmla="*/ 1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20"/>
                    </a:moveTo>
                    <a:lnTo>
                      <a:pt x="33" y="14"/>
                    </a:lnTo>
                    <a:lnTo>
                      <a:pt x="31" y="8"/>
                    </a:lnTo>
                    <a:lnTo>
                      <a:pt x="26" y="4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3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7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30" y="26"/>
                    </a:lnTo>
                    <a:lnTo>
                      <a:pt x="33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75" name="Freeform 44"/>
              <p:cNvSpPr/>
              <p:nvPr/>
            </p:nvSpPr>
            <p:spPr bwMode="auto">
              <a:xfrm>
                <a:off x="3768" y="4216"/>
                <a:ext cx="17" cy="16"/>
              </a:xfrm>
              <a:custGeom>
                <a:avLst/>
                <a:gdLst>
                  <a:gd name="T0" fmla="*/ 1 w 32"/>
                  <a:gd name="T1" fmla="*/ 0 h 33"/>
                  <a:gd name="T2" fmla="*/ 1 w 32"/>
                  <a:gd name="T3" fmla="*/ 0 h 33"/>
                  <a:gd name="T4" fmla="*/ 1 w 32"/>
                  <a:gd name="T5" fmla="*/ 0 h 33"/>
                  <a:gd name="T6" fmla="*/ 1 w 32"/>
                  <a:gd name="T7" fmla="*/ 0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0 h 33"/>
                  <a:gd name="T14" fmla="*/ 1 w 32"/>
                  <a:gd name="T15" fmla="*/ 0 h 33"/>
                  <a:gd name="T16" fmla="*/ 0 w 32"/>
                  <a:gd name="T17" fmla="*/ 0 h 33"/>
                  <a:gd name="T18" fmla="*/ 0 w 32"/>
                  <a:gd name="T19" fmla="*/ 0 h 33"/>
                  <a:gd name="T20" fmla="*/ 1 w 32"/>
                  <a:gd name="T21" fmla="*/ 0 h 33"/>
                  <a:gd name="T22" fmla="*/ 1 w 32"/>
                  <a:gd name="T23" fmla="*/ 0 h 33"/>
                  <a:gd name="T24" fmla="*/ 1 w 32"/>
                  <a:gd name="T25" fmla="*/ 0 h 33"/>
                  <a:gd name="T26" fmla="*/ 1 w 32"/>
                  <a:gd name="T27" fmla="*/ 0 h 33"/>
                  <a:gd name="T28" fmla="*/ 1 w 32"/>
                  <a:gd name="T29" fmla="*/ 0 h 33"/>
                  <a:gd name="T30" fmla="*/ 1 w 32"/>
                  <a:gd name="T31" fmla="*/ 0 h 33"/>
                  <a:gd name="T32" fmla="*/ 1 w 32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9"/>
                    </a:lnTo>
                    <a:lnTo>
                      <a:pt x="26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3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3"/>
                    </a:ln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76" name="Freeform 45"/>
              <p:cNvSpPr/>
              <p:nvPr/>
            </p:nvSpPr>
            <p:spPr bwMode="auto">
              <a:xfrm>
                <a:off x="3774" y="4175"/>
                <a:ext cx="16" cy="17"/>
              </a:xfrm>
              <a:custGeom>
                <a:avLst/>
                <a:gdLst>
                  <a:gd name="T0" fmla="*/ 0 w 33"/>
                  <a:gd name="T1" fmla="*/ 1 h 33"/>
                  <a:gd name="T2" fmla="*/ 0 w 33"/>
                  <a:gd name="T3" fmla="*/ 1 h 33"/>
                  <a:gd name="T4" fmla="*/ 0 w 33"/>
                  <a:gd name="T5" fmla="*/ 1 h 33"/>
                  <a:gd name="T6" fmla="*/ 0 w 33"/>
                  <a:gd name="T7" fmla="*/ 1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1 h 33"/>
                  <a:gd name="T14" fmla="*/ 0 w 33"/>
                  <a:gd name="T15" fmla="*/ 1 h 33"/>
                  <a:gd name="T16" fmla="*/ 0 w 33"/>
                  <a:gd name="T17" fmla="*/ 1 h 33"/>
                  <a:gd name="T18" fmla="*/ 0 w 33"/>
                  <a:gd name="T19" fmla="*/ 1 h 33"/>
                  <a:gd name="T20" fmla="*/ 0 w 33"/>
                  <a:gd name="T21" fmla="*/ 1 h 33"/>
                  <a:gd name="T22" fmla="*/ 0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0 w 33"/>
                  <a:gd name="T29" fmla="*/ 1 h 33"/>
                  <a:gd name="T30" fmla="*/ 0 w 33"/>
                  <a:gd name="T31" fmla="*/ 1 h 33"/>
                  <a:gd name="T32" fmla="*/ 0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33" y="21"/>
                    </a:moveTo>
                    <a:lnTo>
                      <a:pt x="33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5" y="31"/>
                    </a:lnTo>
                    <a:lnTo>
                      <a:pt x="29" y="26"/>
                    </a:lnTo>
                    <a:lnTo>
                      <a:pt x="33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77" name="Freeform 46"/>
              <p:cNvSpPr/>
              <p:nvPr/>
            </p:nvSpPr>
            <p:spPr bwMode="auto">
              <a:xfrm>
                <a:off x="3789" y="4136"/>
                <a:ext cx="16" cy="17"/>
              </a:xfrm>
              <a:custGeom>
                <a:avLst/>
                <a:gdLst>
                  <a:gd name="T0" fmla="*/ 1 w 32"/>
                  <a:gd name="T1" fmla="*/ 1 h 34"/>
                  <a:gd name="T2" fmla="*/ 1 w 32"/>
                  <a:gd name="T3" fmla="*/ 1 h 34"/>
                  <a:gd name="T4" fmla="*/ 1 w 32"/>
                  <a:gd name="T5" fmla="*/ 1 h 34"/>
                  <a:gd name="T6" fmla="*/ 1 w 32"/>
                  <a:gd name="T7" fmla="*/ 1 h 34"/>
                  <a:gd name="T8" fmla="*/ 1 w 32"/>
                  <a:gd name="T9" fmla="*/ 0 h 34"/>
                  <a:gd name="T10" fmla="*/ 1 w 32"/>
                  <a:gd name="T11" fmla="*/ 0 h 34"/>
                  <a:gd name="T12" fmla="*/ 1 w 32"/>
                  <a:gd name="T13" fmla="*/ 1 h 34"/>
                  <a:gd name="T14" fmla="*/ 1 w 32"/>
                  <a:gd name="T15" fmla="*/ 1 h 34"/>
                  <a:gd name="T16" fmla="*/ 0 w 32"/>
                  <a:gd name="T17" fmla="*/ 1 h 34"/>
                  <a:gd name="T18" fmla="*/ 0 w 32"/>
                  <a:gd name="T19" fmla="*/ 1 h 34"/>
                  <a:gd name="T20" fmla="*/ 1 w 32"/>
                  <a:gd name="T21" fmla="*/ 1 h 34"/>
                  <a:gd name="T22" fmla="*/ 1 w 32"/>
                  <a:gd name="T23" fmla="*/ 1 h 34"/>
                  <a:gd name="T24" fmla="*/ 1 w 32"/>
                  <a:gd name="T25" fmla="*/ 1 h 34"/>
                  <a:gd name="T26" fmla="*/ 1 w 32"/>
                  <a:gd name="T27" fmla="*/ 1 h 34"/>
                  <a:gd name="T28" fmla="*/ 1 w 32"/>
                  <a:gd name="T29" fmla="*/ 1 h 34"/>
                  <a:gd name="T30" fmla="*/ 1 w 32"/>
                  <a:gd name="T31" fmla="*/ 1 h 34"/>
                  <a:gd name="T32" fmla="*/ 1 w 32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4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4"/>
                    </a:lnTo>
                    <a:lnTo>
                      <a:pt x="20" y="34"/>
                    </a:lnTo>
                    <a:lnTo>
                      <a:pt x="25" y="32"/>
                    </a:lnTo>
                    <a:lnTo>
                      <a:pt x="30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78" name="Freeform 47"/>
              <p:cNvSpPr/>
              <p:nvPr/>
            </p:nvSpPr>
            <p:spPr bwMode="auto">
              <a:xfrm>
                <a:off x="3842" y="4235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79" name="Freeform 48"/>
              <p:cNvSpPr/>
              <p:nvPr/>
            </p:nvSpPr>
            <p:spPr bwMode="auto">
              <a:xfrm>
                <a:off x="3857" y="4201"/>
                <a:ext cx="16" cy="16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lnTo>
                      <a:pt x="18" y="32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80" name="Freeform 49"/>
              <p:cNvSpPr/>
              <p:nvPr/>
            </p:nvSpPr>
            <p:spPr bwMode="auto">
              <a:xfrm>
                <a:off x="3861" y="4164"/>
                <a:ext cx="16" cy="17"/>
              </a:xfrm>
              <a:custGeom>
                <a:avLst/>
                <a:gdLst>
                  <a:gd name="T0" fmla="*/ 1 w 32"/>
                  <a:gd name="T1" fmla="*/ 1 h 33"/>
                  <a:gd name="T2" fmla="*/ 1 w 32"/>
                  <a:gd name="T3" fmla="*/ 1 h 33"/>
                  <a:gd name="T4" fmla="*/ 1 w 32"/>
                  <a:gd name="T5" fmla="*/ 1 h 33"/>
                  <a:gd name="T6" fmla="*/ 1 w 32"/>
                  <a:gd name="T7" fmla="*/ 1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1 h 33"/>
                  <a:gd name="T14" fmla="*/ 1 w 32"/>
                  <a:gd name="T15" fmla="*/ 1 h 33"/>
                  <a:gd name="T16" fmla="*/ 0 w 32"/>
                  <a:gd name="T17" fmla="*/ 1 h 33"/>
                  <a:gd name="T18" fmla="*/ 0 w 32"/>
                  <a:gd name="T19" fmla="*/ 1 h 33"/>
                  <a:gd name="T20" fmla="*/ 1 w 32"/>
                  <a:gd name="T21" fmla="*/ 1 h 33"/>
                  <a:gd name="T22" fmla="*/ 1 w 32"/>
                  <a:gd name="T23" fmla="*/ 1 h 33"/>
                  <a:gd name="T24" fmla="*/ 1 w 32"/>
                  <a:gd name="T25" fmla="*/ 1 h 33"/>
                  <a:gd name="T26" fmla="*/ 1 w 32"/>
                  <a:gd name="T27" fmla="*/ 1 h 33"/>
                  <a:gd name="T28" fmla="*/ 1 w 32"/>
                  <a:gd name="T29" fmla="*/ 1 h 33"/>
                  <a:gd name="T30" fmla="*/ 1 w 32"/>
                  <a:gd name="T31" fmla="*/ 1 h 33"/>
                  <a:gd name="T32" fmla="*/ 1 w 32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81" name="Freeform 50"/>
              <p:cNvSpPr/>
              <p:nvPr/>
            </p:nvSpPr>
            <p:spPr bwMode="auto">
              <a:xfrm>
                <a:off x="4066" y="4265"/>
                <a:ext cx="40" cy="40"/>
              </a:xfrm>
              <a:custGeom>
                <a:avLst/>
                <a:gdLst>
                  <a:gd name="T0" fmla="*/ 1 w 80"/>
                  <a:gd name="T1" fmla="*/ 0 h 80"/>
                  <a:gd name="T2" fmla="*/ 1 w 80"/>
                  <a:gd name="T3" fmla="*/ 0 h 80"/>
                  <a:gd name="T4" fmla="*/ 1 w 80"/>
                  <a:gd name="T5" fmla="*/ 1 h 80"/>
                  <a:gd name="T6" fmla="*/ 1 w 80"/>
                  <a:gd name="T7" fmla="*/ 1 h 80"/>
                  <a:gd name="T8" fmla="*/ 1 w 80"/>
                  <a:gd name="T9" fmla="*/ 1 h 80"/>
                  <a:gd name="T10" fmla="*/ 1 w 80"/>
                  <a:gd name="T11" fmla="*/ 1 h 80"/>
                  <a:gd name="T12" fmla="*/ 1 w 80"/>
                  <a:gd name="T13" fmla="*/ 1 h 80"/>
                  <a:gd name="T14" fmla="*/ 1 w 80"/>
                  <a:gd name="T15" fmla="*/ 1 h 80"/>
                  <a:gd name="T16" fmla="*/ 0 w 80"/>
                  <a:gd name="T17" fmla="*/ 1 h 80"/>
                  <a:gd name="T18" fmla="*/ 0 w 80"/>
                  <a:gd name="T19" fmla="*/ 1 h 80"/>
                  <a:gd name="T20" fmla="*/ 0 w 80"/>
                  <a:gd name="T21" fmla="*/ 1 h 80"/>
                  <a:gd name="T22" fmla="*/ 1 w 80"/>
                  <a:gd name="T23" fmla="*/ 1 h 80"/>
                  <a:gd name="T24" fmla="*/ 1 w 80"/>
                  <a:gd name="T25" fmla="*/ 1 h 80"/>
                  <a:gd name="T26" fmla="*/ 1 w 80"/>
                  <a:gd name="T27" fmla="*/ 1 h 80"/>
                  <a:gd name="T28" fmla="*/ 1 w 80"/>
                  <a:gd name="T29" fmla="*/ 1 h 80"/>
                  <a:gd name="T30" fmla="*/ 1 w 80"/>
                  <a:gd name="T31" fmla="*/ 1 h 80"/>
                  <a:gd name="T32" fmla="*/ 1 w 80"/>
                  <a:gd name="T33" fmla="*/ 1 h 80"/>
                  <a:gd name="T34" fmla="*/ 1 w 80"/>
                  <a:gd name="T35" fmla="*/ 1 h 80"/>
                  <a:gd name="T36" fmla="*/ 1 w 80"/>
                  <a:gd name="T37" fmla="*/ 1 h 80"/>
                  <a:gd name="T38" fmla="*/ 1 w 80"/>
                  <a:gd name="T39" fmla="*/ 1 h 80"/>
                  <a:gd name="T40" fmla="*/ 1 w 80"/>
                  <a:gd name="T41" fmla="*/ 1 h 80"/>
                  <a:gd name="T42" fmla="*/ 1 w 80"/>
                  <a:gd name="T43" fmla="*/ 1 h 80"/>
                  <a:gd name="T44" fmla="*/ 1 w 80"/>
                  <a:gd name="T45" fmla="*/ 1 h 80"/>
                  <a:gd name="T46" fmla="*/ 1 w 80"/>
                  <a:gd name="T47" fmla="*/ 1 h 80"/>
                  <a:gd name="T48" fmla="*/ 1 w 80"/>
                  <a:gd name="T49" fmla="*/ 1 h 80"/>
                  <a:gd name="T50" fmla="*/ 1 w 80"/>
                  <a:gd name="T51" fmla="*/ 1 h 80"/>
                  <a:gd name="T52" fmla="*/ 1 w 80"/>
                  <a:gd name="T53" fmla="*/ 1 h 80"/>
                  <a:gd name="T54" fmla="*/ 1 w 80"/>
                  <a:gd name="T55" fmla="*/ 1 h 80"/>
                  <a:gd name="T56" fmla="*/ 1 w 80"/>
                  <a:gd name="T57" fmla="*/ 1 h 80"/>
                  <a:gd name="T58" fmla="*/ 1 w 80"/>
                  <a:gd name="T59" fmla="*/ 1 h 80"/>
                  <a:gd name="T60" fmla="*/ 1 w 80"/>
                  <a:gd name="T61" fmla="*/ 1 h 80"/>
                  <a:gd name="T62" fmla="*/ 1 w 80"/>
                  <a:gd name="T63" fmla="*/ 1 h 80"/>
                  <a:gd name="T64" fmla="*/ 1 w 80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80">
                    <a:moveTo>
                      <a:pt x="46" y="0"/>
                    </a:moveTo>
                    <a:lnTo>
                      <a:pt x="38" y="0"/>
                    </a:lnTo>
                    <a:lnTo>
                      <a:pt x="30" y="2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9"/>
                    </a:lnTo>
                    <a:lnTo>
                      <a:pt x="3" y="26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9"/>
                    </a:lnTo>
                    <a:lnTo>
                      <a:pt x="18" y="74"/>
                    </a:lnTo>
                    <a:lnTo>
                      <a:pt x="24" y="78"/>
                    </a:lnTo>
                    <a:lnTo>
                      <a:pt x="32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7"/>
                    </a:lnTo>
                    <a:lnTo>
                      <a:pt x="62" y="73"/>
                    </a:lnTo>
                    <a:lnTo>
                      <a:pt x="68" y="67"/>
                    </a:lnTo>
                    <a:lnTo>
                      <a:pt x="73" y="62"/>
                    </a:lnTo>
                    <a:lnTo>
                      <a:pt x="76" y="55"/>
                    </a:lnTo>
                    <a:lnTo>
                      <a:pt x="79" y="47"/>
                    </a:lnTo>
                    <a:lnTo>
                      <a:pt x="80" y="39"/>
                    </a:lnTo>
                    <a:lnTo>
                      <a:pt x="79" y="30"/>
                    </a:lnTo>
                    <a:lnTo>
                      <a:pt x="76" y="24"/>
                    </a:lnTo>
                    <a:lnTo>
                      <a:pt x="73" y="17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82" name="Freeform 51"/>
              <p:cNvSpPr/>
              <p:nvPr/>
            </p:nvSpPr>
            <p:spPr bwMode="auto">
              <a:xfrm>
                <a:off x="4136" y="4223"/>
                <a:ext cx="40" cy="39"/>
              </a:xfrm>
              <a:custGeom>
                <a:avLst/>
                <a:gdLst>
                  <a:gd name="T0" fmla="*/ 1 w 79"/>
                  <a:gd name="T1" fmla="*/ 0 h 80"/>
                  <a:gd name="T2" fmla="*/ 1 w 79"/>
                  <a:gd name="T3" fmla="*/ 0 h 80"/>
                  <a:gd name="T4" fmla="*/ 1 w 79"/>
                  <a:gd name="T5" fmla="*/ 0 h 80"/>
                  <a:gd name="T6" fmla="*/ 1 w 79"/>
                  <a:gd name="T7" fmla="*/ 0 h 80"/>
                  <a:gd name="T8" fmla="*/ 1 w 79"/>
                  <a:gd name="T9" fmla="*/ 0 h 80"/>
                  <a:gd name="T10" fmla="*/ 1 w 79"/>
                  <a:gd name="T11" fmla="*/ 0 h 80"/>
                  <a:gd name="T12" fmla="*/ 1 w 79"/>
                  <a:gd name="T13" fmla="*/ 0 h 80"/>
                  <a:gd name="T14" fmla="*/ 1 w 79"/>
                  <a:gd name="T15" fmla="*/ 0 h 80"/>
                  <a:gd name="T16" fmla="*/ 0 w 79"/>
                  <a:gd name="T17" fmla="*/ 0 h 80"/>
                  <a:gd name="T18" fmla="*/ 0 w 79"/>
                  <a:gd name="T19" fmla="*/ 0 h 80"/>
                  <a:gd name="T20" fmla="*/ 1 w 79"/>
                  <a:gd name="T21" fmla="*/ 0 h 80"/>
                  <a:gd name="T22" fmla="*/ 1 w 79"/>
                  <a:gd name="T23" fmla="*/ 0 h 80"/>
                  <a:gd name="T24" fmla="*/ 1 w 79"/>
                  <a:gd name="T25" fmla="*/ 0 h 80"/>
                  <a:gd name="T26" fmla="*/ 1 w 79"/>
                  <a:gd name="T27" fmla="*/ 0 h 80"/>
                  <a:gd name="T28" fmla="*/ 1 w 79"/>
                  <a:gd name="T29" fmla="*/ 0 h 80"/>
                  <a:gd name="T30" fmla="*/ 1 w 79"/>
                  <a:gd name="T31" fmla="*/ 0 h 80"/>
                  <a:gd name="T32" fmla="*/ 1 w 79"/>
                  <a:gd name="T33" fmla="*/ 0 h 80"/>
                  <a:gd name="T34" fmla="*/ 1 w 79"/>
                  <a:gd name="T35" fmla="*/ 0 h 80"/>
                  <a:gd name="T36" fmla="*/ 1 w 79"/>
                  <a:gd name="T37" fmla="*/ 0 h 80"/>
                  <a:gd name="T38" fmla="*/ 1 w 79"/>
                  <a:gd name="T39" fmla="*/ 0 h 80"/>
                  <a:gd name="T40" fmla="*/ 1 w 79"/>
                  <a:gd name="T41" fmla="*/ 0 h 80"/>
                  <a:gd name="T42" fmla="*/ 1 w 79"/>
                  <a:gd name="T43" fmla="*/ 0 h 80"/>
                  <a:gd name="T44" fmla="*/ 1 w 79"/>
                  <a:gd name="T45" fmla="*/ 0 h 80"/>
                  <a:gd name="T46" fmla="*/ 1 w 79"/>
                  <a:gd name="T47" fmla="*/ 0 h 80"/>
                  <a:gd name="T48" fmla="*/ 1 w 79"/>
                  <a:gd name="T49" fmla="*/ 0 h 80"/>
                  <a:gd name="T50" fmla="*/ 1 w 79"/>
                  <a:gd name="T51" fmla="*/ 0 h 80"/>
                  <a:gd name="T52" fmla="*/ 1 w 79"/>
                  <a:gd name="T53" fmla="*/ 0 h 80"/>
                  <a:gd name="T54" fmla="*/ 1 w 79"/>
                  <a:gd name="T55" fmla="*/ 0 h 80"/>
                  <a:gd name="T56" fmla="*/ 1 w 79"/>
                  <a:gd name="T57" fmla="*/ 0 h 80"/>
                  <a:gd name="T58" fmla="*/ 1 w 79"/>
                  <a:gd name="T59" fmla="*/ 0 h 80"/>
                  <a:gd name="T60" fmla="*/ 1 w 79"/>
                  <a:gd name="T61" fmla="*/ 0 h 80"/>
                  <a:gd name="T62" fmla="*/ 1 w 79"/>
                  <a:gd name="T63" fmla="*/ 0 h 80"/>
                  <a:gd name="T64" fmla="*/ 1 w 79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79" h="80">
                    <a:moveTo>
                      <a:pt x="47" y="0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4"/>
                    </a:lnTo>
                    <a:lnTo>
                      <a:pt x="17" y="7"/>
                    </a:lnTo>
                    <a:lnTo>
                      <a:pt x="11" y="13"/>
                    </a:lnTo>
                    <a:lnTo>
                      <a:pt x="5" y="19"/>
                    </a:lnTo>
                    <a:lnTo>
                      <a:pt x="2" y="26"/>
                    </a:lnTo>
                    <a:lnTo>
                      <a:pt x="0" y="34"/>
                    </a:lnTo>
                    <a:lnTo>
                      <a:pt x="0" y="42"/>
                    </a:lnTo>
                    <a:lnTo>
                      <a:pt x="1" y="49"/>
                    </a:lnTo>
                    <a:lnTo>
                      <a:pt x="3" y="57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8" y="74"/>
                    </a:lnTo>
                    <a:lnTo>
                      <a:pt x="25" y="78"/>
                    </a:lnTo>
                    <a:lnTo>
                      <a:pt x="33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6"/>
                    </a:lnTo>
                    <a:lnTo>
                      <a:pt x="63" y="73"/>
                    </a:lnTo>
                    <a:lnTo>
                      <a:pt x="69" y="67"/>
                    </a:lnTo>
                    <a:lnTo>
                      <a:pt x="73" y="61"/>
                    </a:lnTo>
                    <a:lnTo>
                      <a:pt x="77" y="55"/>
                    </a:lnTo>
                    <a:lnTo>
                      <a:pt x="79" y="46"/>
                    </a:lnTo>
                    <a:lnTo>
                      <a:pt x="79" y="38"/>
                    </a:lnTo>
                    <a:lnTo>
                      <a:pt x="78" y="31"/>
                    </a:lnTo>
                    <a:lnTo>
                      <a:pt x="76" y="23"/>
                    </a:lnTo>
                    <a:lnTo>
                      <a:pt x="72" y="18"/>
                    </a:lnTo>
                    <a:lnTo>
                      <a:pt x="68" y="12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83" name="Freeform 52"/>
              <p:cNvSpPr/>
              <p:nvPr/>
            </p:nvSpPr>
            <p:spPr bwMode="auto">
              <a:xfrm>
                <a:off x="4059" y="4190"/>
                <a:ext cx="40" cy="40"/>
              </a:xfrm>
              <a:custGeom>
                <a:avLst/>
                <a:gdLst>
                  <a:gd name="T0" fmla="*/ 1 w 80"/>
                  <a:gd name="T1" fmla="*/ 0 h 78"/>
                  <a:gd name="T2" fmla="*/ 1 w 80"/>
                  <a:gd name="T3" fmla="*/ 0 h 78"/>
                  <a:gd name="T4" fmla="*/ 1 w 80"/>
                  <a:gd name="T5" fmla="*/ 0 h 78"/>
                  <a:gd name="T6" fmla="*/ 1 w 80"/>
                  <a:gd name="T7" fmla="*/ 1 h 78"/>
                  <a:gd name="T8" fmla="*/ 1 w 80"/>
                  <a:gd name="T9" fmla="*/ 1 h 78"/>
                  <a:gd name="T10" fmla="*/ 1 w 80"/>
                  <a:gd name="T11" fmla="*/ 1 h 78"/>
                  <a:gd name="T12" fmla="*/ 1 w 80"/>
                  <a:gd name="T13" fmla="*/ 1 h 78"/>
                  <a:gd name="T14" fmla="*/ 1 w 80"/>
                  <a:gd name="T15" fmla="*/ 1 h 78"/>
                  <a:gd name="T16" fmla="*/ 1 w 80"/>
                  <a:gd name="T17" fmla="*/ 1 h 78"/>
                  <a:gd name="T18" fmla="*/ 0 w 80"/>
                  <a:gd name="T19" fmla="*/ 1 h 78"/>
                  <a:gd name="T20" fmla="*/ 1 w 80"/>
                  <a:gd name="T21" fmla="*/ 1 h 78"/>
                  <a:gd name="T22" fmla="*/ 1 w 80"/>
                  <a:gd name="T23" fmla="*/ 1 h 78"/>
                  <a:gd name="T24" fmla="*/ 1 w 80"/>
                  <a:gd name="T25" fmla="*/ 1 h 78"/>
                  <a:gd name="T26" fmla="*/ 1 w 80"/>
                  <a:gd name="T27" fmla="*/ 1 h 78"/>
                  <a:gd name="T28" fmla="*/ 1 w 80"/>
                  <a:gd name="T29" fmla="*/ 1 h 78"/>
                  <a:gd name="T30" fmla="*/ 1 w 80"/>
                  <a:gd name="T31" fmla="*/ 1 h 78"/>
                  <a:gd name="T32" fmla="*/ 1 w 80"/>
                  <a:gd name="T33" fmla="*/ 1 h 78"/>
                  <a:gd name="T34" fmla="*/ 1 w 80"/>
                  <a:gd name="T35" fmla="*/ 1 h 78"/>
                  <a:gd name="T36" fmla="*/ 1 w 80"/>
                  <a:gd name="T37" fmla="*/ 1 h 78"/>
                  <a:gd name="T38" fmla="*/ 1 w 80"/>
                  <a:gd name="T39" fmla="*/ 1 h 78"/>
                  <a:gd name="T40" fmla="*/ 1 w 80"/>
                  <a:gd name="T41" fmla="*/ 1 h 78"/>
                  <a:gd name="T42" fmla="*/ 1 w 80"/>
                  <a:gd name="T43" fmla="*/ 1 h 78"/>
                  <a:gd name="T44" fmla="*/ 1 w 80"/>
                  <a:gd name="T45" fmla="*/ 1 h 78"/>
                  <a:gd name="T46" fmla="*/ 1 w 80"/>
                  <a:gd name="T47" fmla="*/ 1 h 78"/>
                  <a:gd name="T48" fmla="*/ 1 w 80"/>
                  <a:gd name="T49" fmla="*/ 1 h 78"/>
                  <a:gd name="T50" fmla="*/ 1 w 80"/>
                  <a:gd name="T51" fmla="*/ 1 h 78"/>
                  <a:gd name="T52" fmla="*/ 1 w 80"/>
                  <a:gd name="T53" fmla="*/ 1 h 78"/>
                  <a:gd name="T54" fmla="*/ 1 w 80"/>
                  <a:gd name="T55" fmla="*/ 1 h 78"/>
                  <a:gd name="T56" fmla="*/ 1 w 80"/>
                  <a:gd name="T57" fmla="*/ 1 h 78"/>
                  <a:gd name="T58" fmla="*/ 1 w 80"/>
                  <a:gd name="T59" fmla="*/ 1 h 78"/>
                  <a:gd name="T60" fmla="*/ 1 w 80"/>
                  <a:gd name="T61" fmla="*/ 1 h 78"/>
                  <a:gd name="T62" fmla="*/ 1 w 80"/>
                  <a:gd name="T63" fmla="*/ 1 h 78"/>
                  <a:gd name="T64" fmla="*/ 1 w 80"/>
                  <a:gd name="T65" fmla="*/ 0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8" y="0"/>
                    </a:moveTo>
                    <a:lnTo>
                      <a:pt x="40" y="0"/>
                    </a:lnTo>
                    <a:lnTo>
                      <a:pt x="32" y="0"/>
                    </a:lnTo>
                    <a:lnTo>
                      <a:pt x="25" y="3"/>
                    </a:lnTo>
                    <a:lnTo>
                      <a:pt x="18" y="7"/>
                    </a:lnTo>
                    <a:lnTo>
                      <a:pt x="12" y="11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2" y="32"/>
                    </a:lnTo>
                    <a:lnTo>
                      <a:pt x="0" y="40"/>
                    </a:lnTo>
                    <a:lnTo>
                      <a:pt x="2" y="47"/>
                    </a:lnTo>
                    <a:lnTo>
                      <a:pt x="4" y="55"/>
                    </a:lnTo>
                    <a:lnTo>
                      <a:pt x="7" y="61"/>
                    </a:lnTo>
                    <a:lnTo>
                      <a:pt x="13" y="67"/>
                    </a:lnTo>
                    <a:lnTo>
                      <a:pt x="19" y="72"/>
                    </a:lnTo>
                    <a:lnTo>
                      <a:pt x="26" y="76"/>
                    </a:lnTo>
                    <a:lnTo>
                      <a:pt x="34" y="78"/>
                    </a:lnTo>
                    <a:lnTo>
                      <a:pt x="42" y="78"/>
                    </a:lnTo>
                    <a:lnTo>
                      <a:pt x="50" y="77"/>
                    </a:lnTo>
                    <a:lnTo>
                      <a:pt x="57" y="75"/>
                    </a:lnTo>
                    <a:lnTo>
                      <a:pt x="64" y="71"/>
                    </a:lnTo>
                    <a:lnTo>
                      <a:pt x="70" y="65"/>
                    </a:lnTo>
                    <a:lnTo>
                      <a:pt x="74" y="60"/>
                    </a:lnTo>
                    <a:lnTo>
                      <a:pt x="78" y="53"/>
                    </a:lnTo>
                    <a:lnTo>
                      <a:pt x="80" y="45"/>
                    </a:lnTo>
                    <a:lnTo>
                      <a:pt x="80" y="37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3" y="6"/>
                    </a:lnTo>
                    <a:lnTo>
                      <a:pt x="56" y="2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84" name="Freeform 53"/>
              <p:cNvSpPr/>
              <p:nvPr/>
            </p:nvSpPr>
            <p:spPr bwMode="auto">
              <a:xfrm>
                <a:off x="3990" y="4195"/>
                <a:ext cx="39" cy="39"/>
              </a:xfrm>
              <a:custGeom>
                <a:avLst/>
                <a:gdLst>
                  <a:gd name="T0" fmla="*/ 0 w 80"/>
                  <a:gd name="T1" fmla="*/ 1 h 78"/>
                  <a:gd name="T2" fmla="*/ 0 w 80"/>
                  <a:gd name="T3" fmla="*/ 0 h 78"/>
                  <a:gd name="T4" fmla="*/ 0 w 80"/>
                  <a:gd name="T5" fmla="*/ 1 h 78"/>
                  <a:gd name="T6" fmla="*/ 0 w 80"/>
                  <a:gd name="T7" fmla="*/ 1 h 78"/>
                  <a:gd name="T8" fmla="*/ 0 w 80"/>
                  <a:gd name="T9" fmla="*/ 1 h 78"/>
                  <a:gd name="T10" fmla="*/ 0 w 80"/>
                  <a:gd name="T11" fmla="*/ 1 h 78"/>
                  <a:gd name="T12" fmla="*/ 0 w 80"/>
                  <a:gd name="T13" fmla="*/ 1 h 78"/>
                  <a:gd name="T14" fmla="*/ 0 w 80"/>
                  <a:gd name="T15" fmla="*/ 1 h 78"/>
                  <a:gd name="T16" fmla="*/ 0 w 80"/>
                  <a:gd name="T17" fmla="*/ 1 h 78"/>
                  <a:gd name="T18" fmla="*/ 0 w 80"/>
                  <a:gd name="T19" fmla="*/ 1 h 78"/>
                  <a:gd name="T20" fmla="*/ 0 w 80"/>
                  <a:gd name="T21" fmla="*/ 1 h 78"/>
                  <a:gd name="T22" fmla="*/ 0 w 80"/>
                  <a:gd name="T23" fmla="*/ 1 h 78"/>
                  <a:gd name="T24" fmla="*/ 0 w 80"/>
                  <a:gd name="T25" fmla="*/ 1 h 78"/>
                  <a:gd name="T26" fmla="*/ 0 w 80"/>
                  <a:gd name="T27" fmla="*/ 1 h 78"/>
                  <a:gd name="T28" fmla="*/ 0 w 80"/>
                  <a:gd name="T29" fmla="*/ 1 h 78"/>
                  <a:gd name="T30" fmla="*/ 0 w 80"/>
                  <a:gd name="T31" fmla="*/ 1 h 78"/>
                  <a:gd name="T32" fmla="*/ 0 w 80"/>
                  <a:gd name="T33" fmla="*/ 1 h 78"/>
                  <a:gd name="T34" fmla="*/ 0 w 80"/>
                  <a:gd name="T35" fmla="*/ 1 h 78"/>
                  <a:gd name="T36" fmla="*/ 0 w 80"/>
                  <a:gd name="T37" fmla="*/ 1 h 78"/>
                  <a:gd name="T38" fmla="*/ 0 w 80"/>
                  <a:gd name="T39" fmla="*/ 1 h 78"/>
                  <a:gd name="T40" fmla="*/ 0 w 80"/>
                  <a:gd name="T41" fmla="*/ 1 h 78"/>
                  <a:gd name="T42" fmla="*/ 0 w 80"/>
                  <a:gd name="T43" fmla="*/ 1 h 78"/>
                  <a:gd name="T44" fmla="*/ 0 w 80"/>
                  <a:gd name="T45" fmla="*/ 1 h 78"/>
                  <a:gd name="T46" fmla="*/ 0 w 80"/>
                  <a:gd name="T47" fmla="*/ 1 h 78"/>
                  <a:gd name="T48" fmla="*/ 0 w 80"/>
                  <a:gd name="T49" fmla="*/ 1 h 78"/>
                  <a:gd name="T50" fmla="*/ 0 w 80"/>
                  <a:gd name="T51" fmla="*/ 1 h 78"/>
                  <a:gd name="T52" fmla="*/ 0 w 80"/>
                  <a:gd name="T53" fmla="*/ 1 h 78"/>
                  <a:gd name="T54" fmla="*/ 0 w 80"/>
                  <a:gd name="T55" fmla="*/ 1 h 78"/>
                  <a:gd name="T56" fmla="*/ 0 w 80"/>
                  <a:gd name="T57" fmla="*/ 1 h 78"/>
                  <a:gd name="T58" fmla="*/ 0 w 80"/>
                  <a:gd name="T59" fmla="*/ 1 h 78"/>
                  <a:gd name="T60" fmla="*/ 0 w 80"/>
                  <a:gd name="T61" fmla="*/ 1 h 78"/>
                  <a:gd name="T62" fmla="*/ 0 w 80"/>
                  <a:gd name="T63" fmla="*/ 1 h 78"/>
                  <a:gd name="T64" fmla="*/ 0 w 80"/>
                  <a:gd name="T65" fmla="*/ 1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7" y="1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3"/>
                    </a:lnTo>
                    <a:lnTo>
                      <a:pt x="17" y="7"/>
                    </a:lnTo>
                    <a:lnTo>
                      <a:pt x="12" y="12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1" y="32"/>
                    </a:lnTo>
                    <a:lnTo>
                      <a:pt x="0" y="40"/>
                    </a:lnTo>
                    <a:lnTo>
                      <a:pt x="1" y="48"/>
                    </a:lnTo>
                    <a:lnTo>
                      <a:pt x="4" y="55"/>
                    </a:lnTo>
                    <a:lnTo>
                      <a:pt x="7" y="62"/>
                    </a:lnTo>
                    <a:lnTo>
                      <a:pt x="13" y="68"/>
                    </a:lnTo>
                    <a:lnTo>
                      <a:pt x="19" y="73"/>
                    </a:lnTo>
                    <a:lnTo>
                      <a:pt x="25" y="76"/>
                    </a:lnTo>
                    <a:lnTo>
                      <a:pt x="33" y="78"/>
                    </a:lnTo>
                    <a:lnTo>
                      <a:pt x="42" y="78"/>
                    </a:lnTo>
                    <a:lnTo>
                      <a:pt x="50" y="78"/>
                    </a:lnTo>
                    <a:lnTo>
                      <a:pt x="57" y="75"/>
                    </a:lnTo>
                    <a:lnTo>
                      <a:pt x="63" y="71"/>
                    </a:lnTo>
                    <a:lnTo>
                      <a:pt x="69" y="67"/>
                    </a:lnTo>
                    <a:lnTo>
                      <a:pt x="74" y="61"/>
                    </a:lnTo>
                    <a:lnTo>
                      <a:pt x="77" y="54"/>
                    </a:lnTo>
                    <a:lnTo>
                      <a:pt x="80" y="46"/>
                    </a:lnTo>
                    <a:lnTo>
                      <a:pt x="80" y="38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2" y="6"/>
                    </a:lnTo>
                    <a:lnTo>
                      <a:pt x="55" y="2"/>
                    </a:lnTo>
                    <a:lnTo>
                      <a:pt x="47" y="1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85" name="Freeform 54"/>
              <p:cNvSpPr/>
              <p:nvPr/>
            </p:nvSpPr>
            <p:spPr bwMode="auto">
              <a:xfrm>
                <a:off x="4127" y="4147"/>
                <a:ext cx="39" cy="39"/>
              </a:xfrm>
              <a:custGeom>
                <a:avLst/>
                <a:gdLst>
                  <a:gd name="T0" fmla="*/ 0 w 80"/>
                  <a:gd name="T1" fmla="*/ 0 h 79"/>
                  <a:gd name="T2" fmla="*/ 0 w 80"/>
                  <a:gd name="T3" fmla="*/ 0 h 79"/>
                  <a:gd name="T4" fmla="*/ 0 w 80"/>
                  <a:gd name="T5" fmla="*/ 0 h 79"/>
                  <a:gd name="T6" fmla="*/ 0 w 80"/>
                  <a:gd name="T7" fmla="*/ 0 h 79"/>
                  <a:gd name="T8" fmla="*/ 0 w 80"/>
                  <a:gd name="T9" fmla="*/ 0 h 79"/>
                  <a:gd name="T10" fmla="*/ 0 w 80"/>
                  <a:gd name="T11" fmla="*/ 0 h 79"/>
                  <a:gd name="T12" fmla="*/ 0 w 80"/>
                  <a:gd name="T13" fmla="*/ 0 h 79"/>
                  <a:gd name="T14" fmla="*/ 0 w 80"/>
                  <a:gd name="T15" fmla="*/ 0 h 79"/>
                  <a:gd name="T16" fmla="*/ 0 w 80"/>
                  <a:gd name="T17" fmla="*/ 0 h 79"/>
                  <a:gd name="T18" fmla="*/ 0 w 80"/>
                  <a:gd name="T19" fmla="*/ 0 h 79"/>
                  <a:gd name="T20" fmla="*/ 0 w 80"/>
                  <a:gd name="T21" fmla="*/ 0 h 79"/>
                  <a:gd name="T22" fmla="*/ 0 w 80"/>
                  <a:gd name="T23" fmla="*/ 0 h 79"/>
                  <a:gd name="T24" fmla="*/ 0 w 80"/>
                  <a:gd name="T25" fmla="*/ 0 h 79"/>
                  <a:gd name="T26" fmla="*/ 0 w 80"/>
                  <a:gd name="T27" fmla="*/ 0 h 79"/>
                  <a:gd name="T28" fmla="*/ 0 w 80"/>
                  <a:gd name="T29" fmla="*/ 0 h 79"/>
                  <a:gd name="T30" fmla="*/ 0 w 80"/>
                  <a:gd name="T31" fmla="*/ 0 h 79"/>
                  <a:gd name="T32" fmla="*/ 0 w 80"/>
                  <a:gd name="T33" fmla="*/ 0 h 79"/>
                  <a:gd name="T34" fmla="*/ 0 w 80"/>
                  <a:gd name="T35" fmla="*/ 0 h 79"/>
                  <a:gd name="T36" fmla="*/ 0 w 80"/>
                  <a:gd name="T37" fmla="*/ 0 h 79"/>
                  <a:gd name="T38" fmla="*/ 0 w 80"/>
                  <a:gd name="T39" fmla="*/ 0 h 79"/>
                  <a:gd name="T40" fmla="*/ 0 w 80"/>
                  <a:gd name="T41" fmla="*/ 0 h 79"/>
                  <a:gd name="T42" fmla="*/ 0 w 80"/>
                  <a:gd name="T43" fmla="*/ 0 h 79"/>
                  <a:gd name="T44" fmla="*/ 0 w 80"/>
                  <a:gd name="T45" fmla="*/ 0 h 79"/>
                  <a:gd name="T46" fmla="*/ 0 w 80"/>
                  <a:gd name="T47" fmla="*/ 0 h 79"/>
                  <a:gd name="T48" fmla="*/ 0 w 80"/>
                  <a:gd name="T49" fmla="*/ 0 h 79"/>
                  <a:gd name="T50" fmla="*/ 0 w 80"/>
                  <a:gd name="T51" fmla="*/ 0 h 79"/>
                  <a:gd name="T52" fmla="*/ 0 w 80"/>
                  <a:gd name="T53" fmla="*/ 0 h 79"/>
                  <a:gd name="T54" fmla="*/ 0 w 80"/>
                  <a:gd name="T55" fmla="*/ 0 h 79"/>
                  <a:gd name="T56" fmla="*/ 0 w 80"/>
                  <a:gd name="T57" fmla="*/ 0 h 79"/>
                  <a:gd name="T58" fmla="*/ 0 w 80"/>
                  <a:gd name="T59" fmla="*/ 0 h 79"/>
                  <a:gd name="T60" fmla="*/ 0 w 80"/>
                  <a:gd name="T61" fmla="*/ 0 h 79"/>
                  <a:gd name="T62" fmla="*/ 0 w 80"/>
                  <a:gd name="T63" fmla="*/ 0 h 79"/>
                  <a:gd name="T64" fmla="*/ 0 w 80"/>
                  <a:gd name="T65" fmla="*/ 0 h 7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9">
                    <a:moveTo>
                      <a:pt x="46" y="0"/>
                    </a:moveTo>
                    <a:lnTo>
                      <a:pt x="38" y="0"/>
                    </a:lnTo>
                    <a:lnTo>
                      <a:pt x="30" y="0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8"/>
                    </a:lnTo>
                    <a:lnTo>
                      <a:pt x="2" y="24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40" y="79"/>
                    </a:lnTo>
                    <a:lnTo>
                      <a:pt x="49" y="79"/>
                    </a:lnTo>
                    <a:lnTo>
                      <a:pt x="55" y="75"/>
                    </a:lnTo>
                    <a:lnTo>
                      <a:pt x="62" y="72"/>
                    </a:lnTo>
                    <a:lnTo>
                      <a:pt x="68" y="67"/>
                    </a:lnTo>
                    <a:lnTo>
                      <a:pt x="73" y="61"/>
                    </a:lnTo>
                    <a:lnTo>
                      <a:pt x="76" y="54"/>
                    </a:lnTo>
                    <a:lnTo>
                      <a:pt x="78" y="46"/>
                    </a:lnTo>
                    <a:lnTo>
                      <a:pt x="80" y="38"/>
                    </a:lnTo>
                    <a:lnTo>
                      <a:pt x="78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86" name="Freeform 55"/>
              <p:cNvSpPr/>
              <p:nvPr/>
            </p:nvSpPr>
            <p:spPr bwMode="auto">
              <a:xfrm>
                <a:off x="4216" y="4162"/>
                <a:ext cx="37" cy="39"/>
              </a:xfrm>
              <a:custGeom>
                <a:avLst/>
                <a:gdLst>
                  <a:gd name="T0" fmla="*/ 1 w 73"/>
                  <a:gd name="T1" fmla="*/ 0 h 79"/>
                  <a:gd name="T2" fmla="*/ 1 w 73"/>
                  <a:gd name="T3" fmla="*/ 0 h 79"/>
                  <a:gd name="T4" fmla="*/ 1 w 73"/>
                  <a:gd name="T5" fmla="*/ 0 h 79"/>
                  <a:gd name="T6" fmla="*/ 1 w 73"/>
                  <a:gd name="T7" fmla="*/ 0 h 79"/>
                  <a:gd name="T8" fmla="*/ 1 w 73"/>
                  <a:gd name="T9" fmla="*/ 0 h 79"/>
                  <a:gd name="T10" fmla="*/ 1 w 73"/>
                  <a:gd name="T11" fmla="*/ 0 h 79"/>
                  <a:gd name="T12" fmla="*/ 1 w 73"/>
                  <a:gd name="T13" fmla="*/ 0 h 79"/>
                  <a:gd name="T14" fmla="*/ 1 w 73"/>
                  <a:gd name="T15" fmla="*/ 0 h 79"/>
                  <a:gd name="T16" fmla="*/ 1 w 73"/>
                  <a:gd name="T17" fmla="*/ 0 h 79"/>
                  <a:gd name="T18" fmla="*/ 1 w 73"/>
                  <a:gd name="T19" fmla="*/ 0 h 79"/>
                  <a:gd name="T20" fmla="*/ 1 w 73"/>
                  <a:gd name="T21" fmla="*/ 0 h 79"/>
                  <a:gd name="T22" fmla="*/ 1 w 73"/>
                  <a:gd name="T23" fmla="*/ 0 h 79"/>
                  <a:gd name="T24" fmla="*/ 0 w 73"/>
                  <a:gd name="T25" fmla="*/ 0 h 79"/>
                  <a:gd name="T26" fmla="*/ 0 w 73"/>
                  <a:gd name="T27" fmla="*/ 0 h 79"/>
                  <a:gd name="T28" fmla="*/ 0 w 73"/>
                  <a:gd name="T29" fmla="*/ 0 h 79"/>
                  <a:gd name="T30" fmla="*/ 1 w 73"/>
                  <a:gd name="T31" fmla="*/ 0 h 79"/>
                  <a:gd name="T32" fmla="*/ 1 w 73"/>
                  <a:gd name="T33" fmla="*/ 0 h 79"/>
                  <a:gd name="T34" fmla="*/ 1 w 73"/>
                  <a:gd name="T35" fmla="*/ 0 h 79"/>
                  <a:gd name="T36" fmla="*/ 1 w 73"/>
                  <a:gd name="T37" fmla="*/ 0 h 79"/>
                  <a:gd name="T38" fmla="*/ 1 w 73"/>
                  <a:gd name="T39" fmla="*/ 0 h 79"/>
                  <a:gd name="T40" fmla="*/ 1 w 73"/>
                  <a:gd name="T41" fmla="*/ 0 h 79"/>
                  <a:gd name="T42" fmla="*/ 1 w 73"/>
                  <a:gd name="T43" fmla="*/ 0 h 79"/>
                  <a:gd name="T44" fmla="*/ 1 w 73"/>
                  <a:gd name="T45" fmla="*/ 0 h 79"/>
                  <a:gd name="T46" fmla="*/ 1 w 73"/>
                  <a:gd name="T47" fmla="*/ 0 h 79"/>
                  <a:gd name="T48" fmla="*/ 1 w 73"/>
                  <a:gd name="T49" fmla="*/ 0 h 79"/>
                  <a:gd name="T50" fmla="*/ 1 w 73"/>
                  <a:gd name="T51" fmla="*/ 0 h 79"/>
                  <a:gd name="T52" fmla="*/ 1 w 73"/>
                  <a:gd name="T53" fmla="*/ 0 h 79"/>
                  <a:gd name="T54" fmla="*/ 1 w 73"/>
                  <a:gd name="T55" fmla="*/ 0 h 79"/>
                  <a:gd name="T56" fmla="*/ 1 w 73"/>
                  <a:gd name="T57" fmla="*/ 0 h 79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73" h="79">
                    <a:moveTo>
                      <a:pt x="73" y="19"/>
                    </a:moveTo>
                    <a:lnTo>
                      <a:pt x="69" y="12"/>
                    </a:lnTo>
                    <a:lnTo>
                      <a:pt x="62" y="7"/>
                    </a:lnTo>
                    <a:lnTo>
                      <a:pt x="54" y="2"/>
                    </a:lnTo>
                    <a:lnTo>
                      <a:pt x="46" y="0"/>
                    </a:lnTo>
                    <a:lnTo>
                      <a:pt x="38" y="0"/>
                    </a:lnTo>
                    <a:lnTo>
                      <a:pt x="30" y="1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0" y="12"/>
                    </a:lnTo>
                    <a:lnTo>
                      <a:pt x="5" y="19"/>
                    </a:lnTo>
                    <a:lnTo>
                      <a:pt x="2" y="25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49"/>
                    </a:lnTo>
                    <a:lnTo>
                      <a:pt x="3" y="55"/>
                    </a:lnTo>
                    <a:lnTo>
                      <a:pt x="7" y="62"/>
                    </a:lnTo>
                    <a:lnTo>
                      <a:pt x="11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35" y="79"/>
                    </a:lnTo>
                    <a:lnTo>
                      <a:pt x="38" y="79"/>
                    </a:lnTo>
                    <a:lnTo>
                      <a:pt x="41" y="79"/>
                    </a:lnTo>
                    <a:lnTo>
                      <a:pt x="43" y="79"/>
                    </a:lnTo>
                    <a:lnTo>
                      <a:pt x="48" y="70"/>
                    </a:lnTo>
                    <a:lnTo>
                      <a:pt x="58" y="52"/>
                    </a:lnTo>
                    <a:lnTo>
                      <a:pt x="69" y="31"/>
                    </a:lnTo>
                    <a:lnTo>
                      <a:pt x="73" y="19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87" name="Freeform 56"/>
              <p:cNvSpPr/>
              <p:nvPr/>
            </p:nvSpPr>
            <p:spPr bwMode="auto">
              <a:xfrm>
                <a:off x="3983" y="4266"/>
                <a:ext cx="31" cy="33"/>
              </a:xfrm>
              <a:custGeom>
                <a:avLst/>
                <a:gdLst>
                  <a:gd name="T0" fmla="*/ 1 w 61"/>
                  <a:gd name="T1" fmla="*/ 1 h 66"/>
                  <a:gd name="T2" fmla="*/ 1 w 61"/>
                  <a:gd name="T3" fmla="*/ 1 h 66"/>
                  <a:gd name="T4" fmla="*/ 1 w 61"/>
                  <a:gd name="T5" fmla="*/ 1 h 66"/>
                  <a:gd name="T6" fmla="*/ 1 w 61"/>
                  <a:gd name="T7" fmla="*/ 1 h 66"/>
                  <a:gd name="T8" fmla="*/ 1 w 61"/>
                  <a:gd name="T9" fmla="*/ 1 h 66"/>
                  <a:gd name="T10" fmla="*/ 1 w 61"/>
                  <a:gd name="T11" fmla="*/ 1 h 66"/>
                  <a:gd name="T12" fmla="*/ 1 w 61"/>
                  <a:gd name="T13" fmla="*/ 1 h 66"/>
                  <a:gd name="T14" fmla="*/ 1 w 61"/>
                  <a:gd name="T15" fmla="*/ 1 h 66"/>
                  <a:gd name="T16" fmla="*/ 1 w 61"/>
                  <a:gd name="T17" fmla="*/ 1 h 66"/>
                  <a:gd name="T18" fmla="*/ 1 w 61"/>
                  <a:gd name="T19" fmla="*/ 1 h 66"/>
                  <a:gd name="T20" fmla="*/ 1 w 61"/>
                  <a:gd name="T21" fmla="*/ 1 h 66"/>
                  <a:gd name="T22" fmla="*/ 1 w 61"/>
                  <a:gd name="T23" fmla="*/ 1 h 66"/>
                  <a:gd name="T24" fmla="*/ 1 w 61"/>
                  <a:gd name="T25" fmla="*/ 1 h 66"/>
                  <a:gd name="T26" fmla="*/ 1 w 61"/>
                  <a:gd name="T27" fmla="*/ 0 h 66"/>
                  <a:gd name="T28" fmla="*/ 1 w 61"/>
                  <a:gd name="T29" fmla="*/ 1 h 66"/>
                  <a:gd name="T30" fmla="*/ 1 w 61"/>
                  <a:gd name="T31" fmla="*/ 1 h 66"/>
                  <a:gd name="T32" fmla="*/ 0 w 61"/>
                  <a:gd name="T33" fmla="*/ 1 h 66"/>
                  <a:gd name="T34" fmla="*/ 1 w 61"/>
                  <a:gd name="T35" fmla="*/ 1 h 66"/>
                  <a:gd name="T36" fmla="*/ 1 w 61"/>
                  <a:gd name="T37" fmla="*/ 1 h 66"/>
                  <a:gd name="T38" fmla="*/ 1 w 61"/>
                  <a:gd name="T39" fmla="*/ 1 h 66"/>
                  <a:gd name="T40" fmla="*/ 1 w 61"/>
                  <a:gd name="T41" fmla="*/ 1 h 66"/>
                  <a:gd name="T42" fmla="*/ 1 w 61"/>
                  <a:gd name="T43" fmla="*/ 1 h 66"/>
                  <a:gd name="T44" fmla="*/ 1 w 61"/>
                  <a:gd name="T45" fmla="*/ 1 h 66"/>
                  <a:gd name="T46" fmla="*/ 1 w 61"/>
                  <a:gd name="T47" fmla="*/ 1 h 66"/>
                  <a:gd name="T48" fmla="*/ 1 w 61"/>
                  <a:gd name="T49" fmla="*/ 1 h 6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61" h="66">
                    <a:moveTo>
                      <a:pt x="53" y="66"/>
                    </a:moveTo>
                    <a:lnTo>
                      <a:pt x="57" y="61"/>
                    </a:lnTo>
                    <a:lnTo>
                      <a:pt x="59" y="56"/>
                    </a:lnTo>
                    <a:lnTo>
                      <a:pt x="60" y="52"/>
                    </a:lnTo>
                    <a:lnTo>
                      <a:pt x="61" y="47"/>
                    </a:lnTo>
                    <a:lnTo>
                      <a:pt x="61" y="39"/>
                    </a:lnTo>
                    <a:lnTo>
                      <a:pt x="60" y="31"/>
                    </a:lnTo>
                    <a:lnTo>
                      <a:pt x="58" y="24"/>
                    </a:lnTo>
                    <a:lnTo>
                      <a:pt x="55" y="17"/>
                    </a:lnTo>
                    <a:lnTo>
                      <a:pt x="50" y="11"/>
                    </a:lnTo>
                    <a:lnTo>
                      <a:pt x="43" y="7"/>
                    </a:lnTo>
                    <a:lnTo>
                      <a:pt x="36" y="3"/>
                    </a:lnTo>
                    <a:lnTo>
                      <a:pt x="29" y="1"/>
                    </a:lnTo>
                    <a:lnTo>
                      <a:pt x="21" y="0"/>
                    </a:lnTo>
                    <a:lnTo>
                      <a:pt x="13" y="1"/>
                    </a:lnTo>
                    <a:lnTo>
                      <a:pt x="6" y="3"/>
                    </a:lnTo>
                    <a:lnTo>
                      <a:pt x="0" y="7"/>
                    </a:lnTo>
                    <a:lnTo>
                      <a:pt x="2" y="9"/>
                    </a:lnTo>
                    <a:lnTo>
                      <a:pt x="5" y="14"/>
                    </a:lnTo>
                    <a:lnTo>
                      <a:pt x="11" y="22"/>
                    </a:lnTo>
                    <a:lnTo>
                      <a:pt x="19" y="31"/>
                    </a:lnTo>
                    <a:lnTo>
                      <a:pt x="27" y="41"/>
                    </a:lnTo>
                    <a:lnTo>
                      <a:pt x="35" y="51"/>
                    </a:lnTo>
                    <a:lnTo>
                      <a:pt x="44" y="59"/>
                    </a:lnTo>
                    <a:lnTo>
                      <a:pt x="53" y="66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88" name="Freeform 57"/>
              <p:cNvSpPr/>
              <p:nvPr/>
            </p:nvSpPr>
            <p:spPr bwMode="auto">
              <a:xfrm>
                <a:off x="4852" y="4125"/>
                <a:ext cx="17" cy="17"/>
              </a:xfrm>
              <a:custGeom>
                <a:avLst/>
                <a:gdLst>
                  <a:gd name="T0" fmla="*/ 1 w 34"/>
                  <a:gd name="T1" fmla="*/ 1 h 34"/>
                  <a:gd name="T2" fmla="*/ 1 w 34"/>
                  <a:gd name="T3" fmla="*/ 1 h 34"/>
                  <a:gd name="T4" fmla="*/ 1 w 34"/>
                  <a:gd name="T5" fmla="*/ 1 h 34"/>
                  <a:gd name="T6" fmla="*/ 1 w 34"/>
                  <a:gd name="T7" fmla="*/ 1 h 34"/>
                  <a:gd name="T8" fmla="*/ 1 w 34"/>
                  <a:gd name="T9" fmla="*/ 1 h 34"/>
                  <a:gd name="T10" fmla="*/ 1 w 34"/>
                  <a:gd name="T11" fmla="*/ 1 h 34"/>
                  <a:gd name="T12" fmla="*/ 1 w 34"/>
                  <a:gd name="T13" fmla="*/ 1 h 34"/>
                  <a:gd name="T14" fmla="*/ 1 w 34"/>
                  <a:gd name="T15" fmla="*/ 1 h 34"/>
                  <a:gd name="T16" fmla="*/ 1 w 34"/>
                  <a:gd name="T17" fmla="*/ 1 h 34"/>
                  <a:gd name="T18" fmla="*/ 1 w 34"/>
                  <a:gd name="T19" fmla="*/ 0 h 34"/>
                  <a:gd name="T20" fmla="*/ 1 w 34"/>
                  <a:gd name="T21" fmla="*/ 1 h 34"/>
                  <a:gd name="T22" fmla="*/ 1 w 34"/>
                  <a:gd name="T23" fmla="*/ 1 h 34"/>
                  <a:gd name="T24" fmla="*/ 0 w 34"/>
                  <a:gd name="T25" fmla="*/ 1 h 34"/>
                  <a:gd name="T26" fmla="*/ 0 w 34"/>
                  <a:gd name="T27" fmla="*/ 1 h 34"/>
                  <a:gd name="T28" fmla="*/ 1 w 34"/>
                  <a:gd name="T29" fmla="*/ 1 h 34"/>
                  <a:gd name="T30" fmla="*/ 1 w 34"/>
                  <a:gd name="T31" fmla="*/ 1 h 34"/>
                  <a:gd name="T32" fmla="*/ 1 w 34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4">
                    <a:moveTo>
                      <a:pt x="12" y="34"/>
                    </a:moveTo>
                    <a:lnTo>
                      <a:pt x="19" y="34"/>
                    </a:lnTo>
                    <a:lnTo>
                      <a:pt x="24" y="33"/>
                    </a:lnTo>
                    <a:lnTo>
                      <a:pt x="29" y="28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2" y="10"/>
                    </a:lnTo>
                    <a:lnTo>
                      <a:pt x="28" y="5"/>
                    </a:lnTo>
                    <a:lnTo>
                      <a:pt x="22" y="2"/>
                    </a:lnTo>
                    <a:lnTo>
                      <a:pt x="15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6" y="30"/>
                    </a:lnTo>
                    <a:lnTo>
                      <a:pt x="12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89" name="Freeform 58"/>
              <p:cNvSpPr/>
              <p:nvPr/>
            </p:nvSpPr>
            <p:spPr bwMode="auto">
              <a:xfrm>
                <a:off x="4885" y="4152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0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1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1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8" y="3"/>
                    </a:lnTo>
                    <a:lnTo>
                      <a:pt x="22" y="0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1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90" name="Freeform 59"/>
              <p:cNvSpPr/>
              <p:nvPr/>
            </p:nvSpPr>
            <p:spPr bwMode="auto">
              <a:xfrm>
                <a:off x="4701" y="4202"/>
                <a:ext cx="17" cy="17"/>
              </a:xfrm>
              <a:custGeom>
                <a:avLst/>
                <a:gdLst>
                  <a:gd name="T0" fmla="*/ 1 w 34"/>
                  <a:gd name="T1" fmla="*/ 1 h 33"/>
                  <a:gd name="T2" fmla="*/ 1 w 34"/>
                  <a:gd name="T3" fmla="*/ 1 h 33"/>
                  <a:gd name="T4" fmla="*/ 1 w 34"/>
                  <a:gd name="T5" fmla="*/ 1 h 33"/>
                  <a:gd name="T6" fmla="*/ 1 w 34"/>
                  <a:gd name="T7" fmla="*/ 1 h 33"/>
                  <a:gd name="T8" fmla="*/ 1 w 34"/>
                  <a:gd name="T9" fmla="*/ 1 h 33"/>
                  <a:gd name="T10" fmla="*/ 1 w 34"/>
                  <a:gd name="T11" fmla="*/ 1 h 33"/>
                  <a:gd name="T12" fmla="*/ 1 w 34"/>
                  <a:gd name="T13" fmla="*/ 1 h 33"/>
                  <a:gd name="T14" fmla="*/ 1 w 34"/>
                  <a:gd name="T15" fmla="*/ 1 h 33"/>
                  <a:gd name="T16" fmla="*/ 1 w 34"/>
                  <a:gd name="T17" fmla="*/ 1 h 33"/>
                  <a:gd name="T18" fmla="*/ 1 w 34"/>
                  <a:gd name="T19" fmla="*/ 0 h 33"/>
                  <a:gd name="T20" fmla="*/ 1 w 34"/>
                  <a:gd name="T21" fmla="*/ 1 h 33"/>
                  <a:gd name="T22" fmla="*/ 1 w 34"/>
                  <a:gd name="T23" fmla="*/ 1 h 33"/>
                  <a:gd name="T24" fmla="*/ 1 w 34"/>
                  <a:gd name="T25" fmla="*/ 1 h 33"/>
                  <a:gd name="T26" fmla="*/ 0 w 34"/>
                  <a:gd name="T27" fmla="*/ 1 h 33"/>
                  <a:gd name="T28" fmla="*/ 1 w 34"/>
                  <a:gd name="T29" fmla="*/ 1 h 33"/>
                  <a:gd name="T30" fmla="*/ 1 w 34"/>
                  <a:gd name="T31" fmla="*/ 1 h 33"/>
                  <a:gd name="T32" fmla="*/ 1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3"/>
                    </a:moveTo>
                    <a:lnTo>
                      <a:pt x="19" y="33"/>
                    </a:lnTo>
                    <a:lnTo>
                      <a:pt x="25" y="32"/>
                    </a:lnTo>
                    <a:lnTo>
                      <a:pt x="29" y="28"/>
                    </a:lnTo>
                    <a:lnTo>
                      <a:pt x="33" y="22"/>
                    </a:lnTo>
                    <a:lnTo>
                      <a:pt x="34" y="16"/>
                    </a:lnTo>
                    <a:lnTo>
                      <a:pt x="33" y="9"/>
                    </a:lnTo>
                    <a:lnTo>
                      <a:pt x="28" y="5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10" y="2"/>
                    </a:lnTo>
                    <a:lnTo>
                      <a:pt x="5" y="6"/>
                    </a:lnTo>
                    <a:lnTo>
                      <a:pt x="2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30"/>
                    </a:lnTo>
                    <a:lnTo>
                      <a:pt x="12" y="3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91" name="Freeform 60"/>
              <p:cNvSpPr/>
              <p:nvPr/>
            </p:nvSpPr>
            <p:spPr bwMode="auto">
              <a:xfrm>
                <a:off x="4742" y="4201"/>
                <a:ext cx="16" cy="17"/>
              </a:xfrm>
              <a:custGeom>
                <a:avLst/>
                <a:gdLst>
                  <a:gd name="T0" fmla="*/ 0 w 34"/>
                  <a:gd name="T1" fmla="*/ 1 h 33"/>
                  <a:gd name="T2" fmla="*/ 0 w 34"/>
                  <a:gd name="T3" fmla="*/ 1 h 33"/>
                  <a:gd name="T4" fmla="*/ 0 w 34"/>
                  <a:gd name="T5" fmla="*/ 1 h 33"/>
                  <a:gd name="T6" fmla="*/ 0 w 34"/>
                  <a:gd name="T7" fmla="*/ 1 h 33"/>
                  <a:gd name="T8" fmla="*/ 0 w 34"/>
                  <a:gd name="T9" fmla="*/ 1 h 33"/>
                  <a:gd name="T10" fmla="*/ 0 w 34"/>
                  <a:gd name="T11" fmla="*/ 1 h 33"/>
                  <a:gd name="T12" fmla="*/ 0 w 34"/>
                  <a:gd name="T13" fmla="*/ 1 h 33"/>
                  <a:gd name="T14" fmla="*/ 0 w 34"/>
                  <a:gd name="T15" fmla="*/ 1 h 33"/>
                  <a:gd name="T16" fmla="*/ 0 w 34"/>
                  <a:gd name="T17" fmla="*/ 1 h 33"/>
                  <a:gd name="T18" fmla="*/ 0 w 34"/>
                  <a:gd name="T19" fmla="*/ 0 h 33"/>
                  <a:gd name="T20" fmla="*/ 0 w 34"/>
                  <a:gd name="T21" fmla="*/ 1 h 33"/>
                  <a:gd name="T22" fmla="*/ 0 w 34"/>
                  <a:gd name="T23" fmla="*/ 1 h 33"/>
                  <a:gd name="T24" fmla="*/ 0 w 34"/>
                  <a:gd name="T25" fmla="*/ 1 h 33"/>
                  <a:gd name="T26" fmla="*/ 0 w 34"/>
                  <a:gd name="T27" fmla="*/ 1 h 33"/>
                  <a:gd name="T28" fmla="*/ 0 w 34"/>
                  <a:gd name="T29" fmla="*/ 1 h 33"/>
                  <a:gd name="T30" fmla="*/ 0 w 34"/>
                  <a:gd name="T31" fmla="*/ 1 h 33"/>
                  <a:gd name="T32" fmla="*/ 0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2"/>
                    </a:moveTo>
                    <a:lnTo>
                      <a:pt x="19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1" y="9"/>
                    </a:lnTo>
                    <a:lnTo>
                      <a:pt x="28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92" name="Freeform 61"/>
              <p:cNvSpPr/>
              <p:nvPr/>
            </p:nvSpPr>
            <p:spPr bwMode="auto">
              <a:xfrm>
                <a:off x="4782" y="4209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1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5" y="29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93" name="Freeform 62"/>
              <p:cNvSpPr/>
              <p:nvPr/>
            </p:nvSpPr>
            <p:spPr bwMode="auto">
              <a:xfrm>
                <a:off x="4820" y="4226"/>
                <a:ext cx="17" cy="17"/>
              </a:xfrm>
              <a:custGeom>
                <a:avLst/>
                <a:gdLst>
                  <a:gd name="T0" fmla="*/ 1 w 33"/>
                  <a:gd name="T1" fmla="*/ 1 h 34"/>
                  <a:gd name="T2" fmla="*/ 1 w 33"/>
                  <a:gd name="T3" fmla="*/ 1 h 34"/>
                  <a:gd name="T4" fmla="*/ 1 w 33"/>
                  <a:gd name="T5" fmla="*/ 1 h 34"/>
                  <a:gd name="T6" fmla="*/ 1 w 33"/>
                  <a:gd name="T7" fmla="*/ 1 h 34"/>
                  <a:gd name="T8" fmla="*/ 1 w 33"/>
                  <a:gd name="T9" fmla="*/ 1 h 34"/>
                  <a:gd name="T10" fmla="*/ 1 w 33"/>
                  <a:gd name="T11" fmla="*/ 1 h 34"/>
                  <a:gd name="T12" fmla="*/ 1 w 33"/>
                  <a:gd name="T13" fmla="*/ 1 h 34"/>
                  <a:gd name="T14" fmla="*/ 1 w 33"/>
                  <a:gd name="T15" fmla="*/ 1 h 34"/>
                  <a:gd name="T16" fmla="*/ 1 w 33"/>
                  <a:gd name="T17" fmla="*/ 1 h 34"/>
                  <a:gd name="T18" fmla="*/ 1 w 33"/>
                  <a:gd name="T19" fmla="*/ 0 h 34"/>
                  <a:gd name="T20" fmla="*/ 1 w 33"/>
                  <a:gd name="T21" fmla="*/ 1 h 34"/>
                  <a:gd name="T22" fmla="*/ 1 w 33"/>
                  <a:gd name="T23" fmla="*/ 1 h 34"/>
                  <a:gd name="T24" fmla="*/ 1 w 33"/>
                  <a:gd name="T25" fmla="*/ 1 h 34"/>
                  <a:gd name="T26" fmla="*/ 0 w 33"/>
                  <a:gd name="T27" fmla="*/ 1 h 34"/>
                  <a:gd name="T28" fmla="*/ 1 w 33"/>
                  <a:gd name="T29" fmla="*/ 1 h 34"/>
                  <a:gd name="T30" fmla="*/ 1 w 33"/>
                  <a:gd name="T31" fmla="*/ 1 h 34"/>
                  <a:gd name="T32" fmla="*/ 1 w 33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4">
                    <a:moveTo>
                      <a:pt x="11" y="34"/>
                    </a:moveTo>
                    <a:lnTo>
                      <a:pt x="18" y="34"/>
                    </a:lnTo>
                    <a:lnTo>
                      <a:pt x="24" y="33"/>
                    </a:lnTo>
                    <a:lnTo>
                      <a:pt x="30" y="28"/>
                    </a:lnTo>
                    <a:lnTo>
                      <a:pt x="33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7" y="5"/>
                    </a:lnTo>
                    <a:lnTo>
                      <a:pt x="22" y="1"/>
                    </a:lnTo>
                    <a:lnTo>
                      <a:pt x="16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1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5" y="30"/>
                    </a:lnTo>
                    <a:lnTo>
                      <a:pt x="11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94" name="Freeform 63"/>
              <p:cNvSpPr/>
              <p:nvPr/>
            </p:nvSpPr>
            <p:spPr bwMode="auto">
              <a:xfrm>
                <a:off x="4853" y="4250"/>
                <a:ext cx="16" cy="16"/>
              </a:xfrm>
              <a:custGeom>
                <a:avLst/>
                <a:gdLst>
                  <a:gd name="T0" fmla="*/ 0 w 33"/>
                  <a:gd name="T1" fmla="*/ 0 h 33"/>
                  <a:gd name="T2" fmla="*/ 0 w 33"/>
                  <a:gd name="T3" fmla="*/ 0 h 33"/>
                  <a:gd name="T4" fmla="*/ 0 w 33"/>
                  <a:gd name="T5" fmla="*/ 0 h 33"/>
                  <a:gd name="T6" fmla="*/ 0 w 33"/>
                  <a:gd name="T7" fmla="*/ 0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0 h 33"/>
                  <a:gd name="T14" fmla="*/ 0 w 33"/>
                  <a:gd name="T15" fmla="*/ 0 h 33"/>
                  <a:gd name="T16" fmla="*/ 0 w 33"/>
                  <a:gd name="T17" fmla="*/ 0 h 33"/>
                  <a:gd name="T18" fmla="*/ 0 w 33"/>
                  <a:gd name="T19" fmla="*/ 0 h 33"/>
                  <a:gd name="T20" fmla="*/ 0 w 33"/>
                  <a:gd name="T21" fmla="*/ 0 h 33"/>
                  <a:gd name="T22" fmla="*/ 0 w 33"/>
                  <a:gd name="T23" fmla="*/ 0 h 33"/>
                  <a:gd name="T24" fmla="*/ 0 w 33"/>
                  <a:gd name="T25" fmla="*/ 0 h 33"/>
                  <a:gd name="T26" fmla="*/ 0 w 33"/>
                  <a:gd name="T27" fmla="*/ 0 h 33"/>
                  <a:gd name="T28" fmla="*/ 0 w 33"/>
                  <a:gd name="T29" fmla="*/ 0 h 33"/>
                  <a:gd name="T30" fmla="*/ 0 w 33"/>
                  <a:gd name="T31" fmla="*/ 0 h 33"/>
                  <a:gd name="T32" fmla="*/ 0 w 33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2" y="32"/>
                    </a:moveTo>
                    <a:lnTo>
                      <a:pt x="18" y="33"/>
                    </a:lnTo>
                    <a:lnTo>
                      <a:pt x="25" y="32"/>
                    </a:lnTo>
                    <a:lnTo>
                      <a:pt x="29" y="27"/>
                    </a:lnTo>
                    <a:lnTo>
                      <a:pt x="33" y="21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1" y="1"/>
                    </a:lnTo>
                    <a:lnTo>
                      <a:pt x="15" y="0"/>
                    </a:lnTo>
                    <a:lnTo>
                      <a:pt x="8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95" name="Freeform 64"/>
              <p:cNvSpPr/>
              <p:nvPr/>
            </p:nvSpPr>
            <p:spPr bwMode="auto">
              <a:xfrm>
                <a:off x="4680" y="4230"/>
                <a:ext cx="188" cy="72"/>
              </a:xfrm>
              <a:custGeom>
                <a:avLst/>
                <a:gdLst>
                  <a:gd name="T0" fmla="*/ 1 w 376"/>
                  <a:gd name="T1" fmla="*/ 1 h 144"/>
                  <a:gd name="T2" fmla="*/ 1 w 376"/>
                  <a:gd name="T3" fmla="*/ 1 h 144"/>
                  <a:gd name="T4" fmla="*/ 1 w 376"/>
                  <a:gd name="T5" fmla="*/ 1 h 144"/>
                  <a:gd name="T6" fmla="*/ 1 w 376"/>
                  <a:gd name="T7" fmla="*/ 1 h 144"/>
                  <a:gd name="T8" fmla="*/ 1 w 376"/>
                  <a:gd name="T9" fmla="*/ 1 h 144"/>
                  <a:gd name="T10" fmla="*/ 1 w 376"/>
                  <a:gd name="T11" fmla="*/ 1 h 144"/>
                  <a:gd name="T12" fmla="*/ 1 w 376"/>
                  <a:gd name="T13" fmla="*/ 1 h 144"/>
                  <a:gd name="T14" fmla="*/ 1 w 376"/>
                  <a:gd name="T15" fmla="*/ 1 h 144"/>
                  <a:gd name="T16" fmla="*/ 1 w 376"/>
                  <a:gd name="T17" fmla="*/ 1 h 144"/>
                  <a:gd name="T18" fmla="*/ 1 w 376"/>
                  <a:gd name="T19" fmla="*/ 1 h 144"/>
                  <a:gd name="T20" fmla="*/ 1 w 376"/>
                  <a:gd name="T21" fmla="*/ 1 h 144"/>
                  <a:gd name="T22" fmla="*/ 1 w 376"/>
                  <a:gd name="T23" fmla="*/ 1 h 144"/>
                  <a:gd name="T24" fmla="*/ 1 w 376"/>
                  <a:gd name="T25" fmla="*/ 1 h 144"/>
                  <a:gd name="T26" fmla="*/ 1 w 376"/>
                  <a:gd name="T27" fmla="*/ 1 h 144"/>
                  <a:gd name="T28" fmla="*/ 1 w 376"/>
                  <a:gd name="T29" fmla="*/ 1 h 144"/>
                  <a:gd name="T30" fmla="*/ 1 w 376"/>
                  <a:gd name="T31" fmla="*/ 1 h 144"/>
                  <a:gd name="T32" fmla="*/ 1 w 376"/>
                  <a:gd name="T33" fmla="*/ 1 h 144"/>
                  <a:gd name="T34" fmla="*/ 1 w 376"/>
                  <a:gd name="T35" fmla="*/ 1 h 144"/>
                  <a:gd name="T36" fmla="*/ 1 w 376"/>
                  <a:gd name="T37" fmla="*/ 1 h 144"/>
                  <a:gd name="T38" fmla="*/ 1 w 376"/>
                  <a:gd name="T39" fmla="*/ 0 h 144"/>
                  <a:gd name="T40" fmla="*/ 1 w 376"/>
                  <a:gd name="T41" fmla="*/ 1 h 144"/>
                  <a:gd name="T42" fmla="*/ 1 w 376"/>
                  <a:gd name="T43" fmla="*/ 1 h 144"/>
                  <a:gd name="T44" fmla="*/ 1 w 376"/>
                  <a:gd name="T45" fmla="*/ 1 h 144"/>
                  <a:gd name="T46" fmla="*/ 1 w 376"/>
                  <a:gd name="T47" fmla="*/ 1 h 144"/>
                  <a:gd name="T48" fmla="*/ 0 w 376"/>
                  <a:gd name="T49" fmla="*/ 1 h 144"/>
                  <a:gd name="T50" fmla="*/ 1 w 376"/>
                  <a:gd name="T51" fmla="*/ 1 h 144"/>
                  <a:gd name="T52" fmla="*/ 1 w 376"/>
                  <a:gd name="T53" fmla="*/ 1 h 144"/>
                  <a:gd name="T54" fmla="*/ 1 w 376"/>
                  <a:gd name="T55" fmla="*/ 1 h 144"/>
                  <a:gd name="T56" fmla="*/ 1 w 376"/>
                  <a:gd name="T57" fmla="*/ 1 h 144"/>
                  <a:gd name="T58" fmla="*/ 1 w 376"/>
                  <a:gd name="T59" fmla="*/ 1 h 144"/>
                  <a:gd name="T60" fmla="*/ 1 w 376"/>
                  <a:gd name="T61" fmla="*/ 1 h 144"/>
                  <a:gd name="T62" fmla="*/ 1 w 376"/>
                  <a:gd name="T63" fmla="*/ 1 h 144"/>
                  <a:gd name="T64" fmla="*/ 1 w 376"/>
                  <a:gd name="T65" fmla="*/ 1 h 144"/>
                  <a:gd name="T66" fmla="*/ 1 w 376"/>
                  <a:gd name="T67" fmla="*/ 1 h 144"/>
                  <a:gd name="T68" fmla="*/ 1 w 376"/>
                  <a:gd name="T69" fmla="*/ 1 h 144"/>
                  <a:gd name="T70" fmla="*/ 1 w 376"/>
                  <a:gd name="T71" fmla="*/ 1 h 144"/>
                  <a:gd name="T72" fmla="*/ 1 w 376"/>
                  <a:gd name="T73" fmla="*/ 1 h 144"/>
                  <a:gd name="T74" fmla="*/ 1 w 376"/>
                  <a:gd name="T75" fmla="*/ 1 h 144"/>
                  <a:gd name="T76" fmla="*/ 1 w 376"/>
                  <a:gd name="T77" fmla="*/ 1 h 144"/>
                  <a:gd name="T78" fmla="*/ 1 w 376"/>
                  <a:gd name="T79" fmla="*/ 1 h 144"/>
                  <a:gd name="T80" fmla="*/ 1 w 376"/>
                  <a:gd name="T81" fmla="*/ 1 h 144"/>
                  <a:gd name="T82" fmla="*/ 1 w 376"/>
                  <a:gd name="T83" fmla="*/ 1 h 144"/>
                  <a:gd name="T84" fmla="*/ 1 w 376"/>
                  <a:gd name="T85" fmla="*/ 1 h 144"/>
                  <a:gd name="T86" fmla="*/ 1 w 376"/>
                  <a:gd name="T87" fmla="*/ 1 h 144"/>
                  <a:gd name="T88" fmla="*/ 1 w 376"/>
                  <a:gd name="T89" fmla="*/ 1 h 144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376" h="144">
                    <a:moveTo>
                      <a:pt x="340" y="144"/>
                    </a:moveTo>
                    <a:lnTo>
                      <a:pt x="344" y="141"/>
                    </a:lnTo>
                    <a:lnTo>
                      <a:pt x="349" y="137"/>
                    </a:lnTo>
                    <a:lnTo>
                      <a:pt x="353" y="134"/>
                    </a:lnTo>
                    <a:lnTo>
                      <a:pt x="358" y="130"/>
                    </a:lnTo>
                    <a:lnTo>
                      <a:pt x="363" y="127"/>
                    </a:lnTo>
                    <a:lnTo>
                      <a:pt x="367" y="122"/>
                    </a:lnTo>
                    <a:lnTo>
                      <a:pt x="372" y="119"/>
                    </a:lnTo>
                    <a:lnTo>
                      <a:pt x="376" y="114"/>
                    </a:lnTo>
                    <a:lnTo>
                      <a:pt x="358" y="95"/>
                    </a:lnTo>
                    <a:lnTo>
                      <a:pt x="337" y="76"/>
                    </a:lnTo>
                    <a:lnTo>
                      <a:pt x="314" y="60"/>
                    </a:lnTo>
                    <a:lnTo>
                      <a:pt x="291" y="46"/>
                    </a:lnTo>
                    <a:lnTo>
                      <a:pt x="266" y="34"/>
                    </a:lnTo>
                    <a:lnTo>
                      <a:pt x="239" y="23"/>
                    </a:lnTo>
                    <a:lnTo>
                      <a:pt x="213" y="15"/>
                    </a:lnTo>
                    <a:lnTo>
                      <a:pt x="186" y="9"/>
                    </a:lnTo>
                    <a:lnTo>
                      <a:pt x="160" y="5"/>
                    </a:lnTo>
                    <a:lnTo>
                      <a:pt x="133" y="1"/>
                    </a:lnTo>
                    <a:lnTo>
                      <a:pt x="108" y="0"/>
                    </a:lnTo>
                    <a:lnTo>
                      <a:pt x="83" y="1"/>
                    </a:lnTo>
                    <a:lnTo>
                      <a:pt x="60" y="4"/>
                    </a:lnTo>
                    <a:lnTo>
                      <a:pt x="38" y="7"/>
                    </a:lnTo>
                    <a:lnTo>
                      <a:pt x="17" y="13"/>
                    </a:lnTo>
                    <a:lnTo>
                      <a:pt x="0" y="20"/>
                    </a:lnTo>
                    <a:lnTo>
                      <a:pt x="4" y="32"/>
                    </a:lnTo>
                    <a:lnTo>
                      <a:pt x="9" y="45"/>
                    </a:lnTo>
                    <a:lnTo>
                      <a:pt x="15" y="58"/>
                    </a:lnTo>
                    <a:lnTo>
                      <a:pt x="21" y="69"/>
                    </a:lnTo>
                    <a:lnTo>
                      <a:pt x="40" y="60"/>
                    </a:lnTo>
                    <a:lnTo>
                      <a:pt x="61" y="54"/>
                    </a:lnTo>
                    <a:lnTo>
                      <a:pt x="83" y="50"/>
                    </a:lnTo>
                    <a:lnTo>
                      <a:pt x="106" y="47"/>
                    </a:lnTo>
                    <a:lnTo>
                      <a:pt x="128" y="47"/>
                    </a:lnTo>
                    <a:lnTo>
                      <a:pt x="151" y="49"/>
                    </a:lnTo>
                    <a:lnTo>
                      <a:pt x="174" y="52"/>
                    </a:lnTo>
                    <a:lnTo>
                      <a:pt x="197" y="58"/>
                    </a:lnTo>
                    <a:lnTo>
                      <a:pt x="219" y="65"/>
                    </a:lnTo>
                    <a:lnTo>
                      <a:pt x="241" y="73"/>
                    </a:lnTo>
                    <a:lnTo>
                      <a:pt x="261" y="82"/>
                    </a:lnTo>
                    <a:lnTo>
                      <a:pt x="280" y="92"/>
                    </a:lnTo>
                    <a:lnTo>
                      <a:pt x="298" y="104"/>
                    </a:lnTo>
                    <a:lnTo>
                      <a:pt x="314" y="117"/>
                    </a:lnTo>
                    <a:lnTo>
                      <a:pt x="328" y="130"/>
                    </a:lnTo>
                    <a:lnTo>
                      <a:pt x="340" y="144"/>
                    </a:lnTo>
                    <a:close/>
                  </a:path>
                </a:pathLst>
              </a:custGeom>
              <a:solidFill>
                <a:srgbClr val="D100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96" name="Freeform 65"/>
              <p:cNvSpPr/>
              <p:nvPr/>
            </p:nvSpPr>
            <p:spPr bwMode="auto">
              <a:xfrm>
                <a:off x="3482" y="4271"/>
                <a:ext cx="1433" cy="69"/>
              </a:xfrm>
              <a:custGeom>
                <a:avLst/>
                <a:gdLst>
                  <a:gd name="T0" fmla="*/ 0 w 2868"/>
                  <a:gd name="T1" fmla="*/ 1 h 137"/>
                  <a:gd name="T2" fmla="*/ 0 w 2868"/>
                  <a:gd name="T3" fmla="*/ 0 h 137"/>
                  <a:gd name="T4" fmla="*/ 0 w 2868"/>
                  <a:gd name="T5" fmla="*/ 0 h 137"/>
                  <a:gd name="T6" fmla="*/ 0 w 2868"/>
                  <a:gd name="T7" fmla="*/ 1 h 137"/>
                  <a:gd name="T8" fmla="*/ 0 w 2868"/>
                  <a:gd name="T9" fmla="*/ 1 h 1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868" h="137">
                    <a:moveTo>
                      <a:pt x="2868" y="134"/>
                    </a:moveTo>
                    <a:lnTo>
                      <a:pt x="2868" y="0"/>
                    </a:lnTo>
                    <a:lnTo>
                      <a:pt x="0" y="0"/>
                    </a:lnTo>
                    <a:lnTo>
                      <a:pt x="7" y="137"/>
                    </a:lnTo>
                    <a:lnTo>
                      <a:pt x="2868" y="134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97" name="Freeform 66"/>
              <p:cNvSpPr/>
              <p:nvPr/>
            </p:nvSpPr>
            <p:spPr bwMode="auto">
              <a:xfrm>
                <a:off x="3452" y="4178"/>
                <a:ext cx="202" cy="140"/>
              </a:xfrm>
              <a:custGeom>
                <a:avLst/>
                <a:gdLst>
                  <a:gd name="T0" fmla="*/ 1 w 404"/>
                  <a:gd name="T1" fmla="*/ 0 h 281"/>
                  <a:gd name="T2" fmla="*/ 1 w 404"/>
                  <a:gd name="T3" fmla="*/ 0 h 281"/>
                  <a:gd name="T4" fmla="*/ 1 w 404"/>
                  <a:gd name="T5" fmla="*/ 0 h 281"/>
                  <a:gd name="T6" fmla="*/ 1 w 404"/>
                  <a:gd name="T7" fmla="*/ 0 h 281"/>
                  <a:gd name="T8" fmla="*/ 1 w 404"/>
                  <a:gd name="T9" fmla="*/ 0 h 281"/>
                  <a:gd name="T10" fmla="*/ 1 w 404"/>
                  <a:gd name="T11" fmla="*/ 0 h 281"/>
                  <a:gd name="T12" fmla="*/ 1 w 404"/>
                  <a:gd name="T13" fmla="*/ 0 h 281"/>
                  <a:gd name="T14" fmla="*/ 1 w 404"/>
                  <a:gd name="T15" fmla="*/ 0 h 281"/>
                  <a:gd name="T16" fmla="*/ 1 w 404"/>
                  <a:gd name="T17" fmla="*/ 0 h 281"/>
                  <a:gd name="T18" fmla="*/ 1 w 404"/>
                  <a:gd name="T19" fmla="*/ 0 h 281"/>
                  <a:gd name="T20" fmla="*/ 1 w 404"/>
                  <a:gd name="T21" fmla="*/ 0 h 281"/>
                  <a:gd name="T22" fmla="*/ 1 w 404"/>
                  <a:gd name="T23" fmla="*/ 0 h 281"/>
                  <a:gd name="T24" fmla="*/ 1 w 404"/>
                  <a:gd name="T25" fmla="*/ 0 h 281"/>
                  <a:gd name="T26" fmla="*/ 1 w 404"/>
                  <a:gd name="T27" fmla="*/ 0 h 281"/>
                  <a:gd name="T28" fmla="*/ 1 w 404"/>
                  <a:gd name="T29" fmla="*/ 0 h 281"/>
                  <a:gd name="T30" fmla="*/ 1 w 404"/>
                  <a:gd name="T31" fmla="*/ 0 h 281"/>
                  <a:gd name="T32" fmla="*/ 1 w 404"/>
                  <a:gd name="T33" fmla="*/ 0 h 281"/>
                  <a:gd name="T34" fmla="*/ 1 w 404"/>
                  <a:gd name="T35" fmla="*/ 0 h 281"/>
                  <a:gd name="T36" fmla="*/ 1 w 404"/>
                  <a:gd name="T37" fmla="*/ 0 h 281"/>
                  <a:gd name="T38" fmla="*/ 1 w 404"/>
                  <a:gd name="T39" fmla="*/ 0 h 281"/>
                  <a:gd name="T40" fmla="*/ 1 w 404"/>
                  <a:gd name="T41" fmla="*/ 0 h 281"/>
                  <a:gd name="T42" fmla="*/ 1 w 404"/>
                  <a:gd name="T43" fmla="*/ 0 h 281"/>
                  <a:gd name="T44" fmla="*/ 1 w 404"/>
                  <a:gd name="T45" fmla="*/ 0 h 281"/>
                  <a:gd name="T46" fmla="*/ 1 w 404"/>
                  <a:gd name="T47" fmla="*/ 0 h 281"/>
                  <a:gd name="T48" fmla="*/ 1 w 404"/>
                  <a:gd name="T49" fmla="*/ 0 h 281"/>
                  <a:gd name="T50" fmla="*/ 1 w 404"/>
                  <a:gd name="T51" fmla="*/ 0 h 281"/>
                  <a:gd name="T52" fmla="*/ 1 w 404"/>
                  <a:gd name="T53" fmla="*/ 0 h 281"/>
                  <a:gd name="T54" fmla="*/ 1 w 404"/>
                  <a:gd name="T55" fmla="*/ 0 h 281"/>
                  <a:gd name="T56" fmla="*/ 1 w 404"/>
                  <a:gd name="T57" fmla="*/ 0 h 281"/>
                  <a:gd name="T58" fmla="*/ 1 w 404"/>
                  <a:gd name="T59" fmla="*/ 0 h 281"/>
                  <a:gd name="T60" fmla="*/ 1 w 404"/>
                  <a:gd name="T61" fmla="*/ 0 h 281"/>
                  <a:gd name="T62" fmla="*/ 1 w 404"/>
                  <a:gd name="T63" fmla="*/ 0 h 281"/>
                  <a:gd name="T64" fmla="*/ 1 w 404"/>
                  <a:gd name="T65" fmla="*/ 0 h 281"/>
                  <a:gd name="T66" fmla="*/ 1 w 404"/>
                  <a:gd name="T67" fmla="*/ 0 h 281"/>
                  <a:gd name="T68" fmla="*/ 1 w 404"/>
                  <a:gd name="T69" fmla="*/ 0 h 281"/>
                  <a:gd name="T70" fmla="*/ 1 w 404"/>
                  <a:gd name="T71" fmla="*/ 0 h 281"/>
                  <a:gd name="T72" fmla="*/ 1 w 404"/>
                  <a:gd name="T73" fmla="*/ 0 h 281"/>
                  <a:gd name="T74" fmla="*/ 1 w 404"/>
                  <a:gd name="T75" fmla="*/ 0 h 281"/>
                  <a:gd name="T76" fmla="*/ 1 w 404"/>
                  <a:gd name="T77" fmla="*/ 0 h 281"/>
                  <a:gd name="T78" fmla="*/ 1 w 404"/>
                  <a:gd name="T79" fmla="*/ 0 h 281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4" h="281">
                    <a:moveTo>
                      <a:pt x="339" y="270"/>
                    </a:moveTo>
                    <a:lnTo>
                      <a:pt x="323" y="270"/>
                    </a:lnTo>
                    <a:lnTo>
                      <a:pt x="306" y="271"/>
                    </a:lnTo>
                    <a:lnTo>
                      <a:pt x="290" y="271"/>
                    </a:lnTo>
                    <a:lnTo>
                      <a:pt x="274" y="271"/>
                    </a:lnTo>
                    <a:lnTo>
                      <a:pt x="258" y="273"/>
                    </a:lnTo>
                    <a:lnTo>
                      <a:pt x="241" y="273"/>
                    </a:lnTo>
                    <a:lnTo>
                      <a:pt x="225" y="274"/>
                    </a:lnTo>
                    <a:lnTo>
                      <a:pt x="209" y="274"/>
                    </a:lnTo>
                    <a:lnTo>
                      <a:pt x="194" y="275"/>
                    </a:lnTo>
                    <a:lnTo>
                      <a:pt x="178" y="276"/>
                    </a:lnTo>
                    <a:lnTo>
                      <a:pt x="163" y="276"/>
                    </a:lnTo>
                    <a:lnTo>
                      <a:pt x="148" y="277"/>
                    </a:lnTo>
                    <a:lnTo>
                      <a:pt x="133" y="278"/>
                    </a:lnTo>
                    <a:lnTo>
                      <a:pt x="118" y="279"/>
                    </a:lnTo>
                    <a:lnTo>
                      <a:pt x="103" y="279"/>
                    </a:lnTo>
                    <a:lnTo>
                      <a:pt x="89" y="281"/>
                    </a:lnTo>
                    <a:lnTo>
                      <a:pt x="86" y="258"/>
                    </a:lnTo>
                    <a:lnTo>
                      <a:pt x="80" y="233"/>
                    </a:lnTo>
                    <a:lnTo>
                      <a:pt x="72" y="209"/>
                    </a:lnTo>
                    <a:lnTo>
                      <a:pt x="62" y="185"/>
                    </a:lnTo>
                    <a:lnTo>
                      <a:pt x="49" y="163"/>
                    </a:lnTo>
                    <a:lnTo>
                      <a:pt x="34" y="142"/>
                    </a:lnTo>
                    <a:lnTo>
                      <a:pt x="18" y="125"/>
                    </a:lnTo>
                    <a:lnTo>
                      <a:pt x="0" y="112"/>
                    </a:lnTo>
                    <a:lnTo>
                      <a:pt x="20" y="118"/>
                    </a:lnTo>
                    <a:lnTo>
                      <a:pt x="40" y="127"/>
                    </a:lnTo>
                    <a:lnTo>
                      <a:pt x="57" y="139"/>
                    </a:lnTo>
                    <a:lnTo>
                      <a:pt x="73" y="155"/>
                    </a:lnTo>
                    <a:lnTo>
                      <a:pt x="89" y="173"/>
                    </a:lnTo>
                    <a:lnTo>
                      <a:pt x="103" y="196"/>
                    </a:lnTo>
                    <a:lnTo>
                      <a:pt x="118" y="223"/>
                    </a:lnTo>
                    <a:lnTo>
                      <a:pt x="133" y="254"/>
                    </a:lnTo>
                    <a:lnTo>
                      <a:pt x="140" y="223"/>
                    </a:lnTo>
                    <a:lnTo>
                      <a:pt x="142" y="188"/>
                    </a:lnTo>
                    <a:lnTo>
                      <a:pt x="142" y="153"/>
                    </a:lnTo>
                    <a:lnTo>
                      <a:pt x="139" y="116"/>
                    </a:lnTo>
                    <a:lnTo>
                      <a:pt x="133" y="81"/>
                    </a:lnTo>
                    <a:lnTo>
                      <a:pt x="125" y="50"/>
                    </a:lnTo>
                    <a:lnTo>
                      <a:pt x="115" y="23"/>
                    </a:lnTo>
                    <a:lnTo>
                      <a:pt x="102" y="5"/>
                    </a:lnTo>
                    <a:lnTo>
                      <a:pt x="121" y="18"/>
                    </a:lnTo>
                    <a:lnTo>
                      <a:pt x="140" y="34"/>
                    </a:lnTo>
                    <a:lnTo>
                      <a:pt x="157" y="53"/>
                    </a:lnTo>
                    <a:lnTo>
                      <a:pt x="174" y="78"/>
                    </a:lnTo>
                    <a:lnTo>
                      <a:pt x="188" y="106"/>
                    </a:lnTo>
                    <a:lnTo>
                      <a:pt x="201" y="141"/>
                    </a:lnTo>
                    <a:lnTo>
                      <a:pt x="212" y="183"/>
                    </a:lnTo>
                    <a:lnTo>
                      <a:pt x="218" y="231"/>
                    </a:lnTo>
                    <a:lnTo>
                      <a:pt x="229" y="208"/>
                    </a:lnTo>
                    <a:lnTo>
                      <a:pt x="237" y="183"/>
                    </a:lnTo>
                    <a:lnTo>
                      <a:pt x="243" y="154"/>
                    </a:lnTo>
                    <a:lnTo>
                      <a:pt x="245" y="124"/>
                    </a:lnTo>
                    <a:lnTo>
                      <a:pt x="245" y="93"/>
                    </a:lnTo>
                    <a:lnTo>
                      <a:pt x="241" y="62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0" y="30"/>
                    </a:lnTo>
                    <a:lnTo>
                      <a:pt x="255" y="57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8" y="128"/>
                    </a:lnTo>
                    <a:lnTo>
                      <a:pt x="294" y="151"/>
                    </a:lnTo>
                    <a:lnTo>
                      <a:pt x="298" y="173"/>
                    </a:lnTo>
                    <a:lnTo>
                      <a:pt x="299" y="195"/>
                    </a:lnTo>
                    <a:lnTo>
                      <a:pt x="312" y="173"/>
                    </a:lnTo>
                    <a:lnTo>
                      <a:pt x="326" y="148"/>
                    </a:lnTo>
                    <a:lnTo>
                      <a:pt x="340" y="121"/>
                    </a:lnTo>
                    <a:lnTo>
                      <a:pt x="354" y="94"/>
                    </a:lnTo>
                    <a:lnTo>
                      <a:pt x="366" y="67"/>
                    </a:lnTo>
                    <a:lnTo>
                      <a:pt x="375" y="42"/>
                    </a:lnTo>
                    <a:lnTo>
                      <a:pt x="382" y="20"/>
                    </a:lnTo>
                    <a:lnTo>
                      <a:pt x="384" y="3"/>
                    </a:lnTo>
                    <a:lnTo>
                      <a:pt x="392" y="27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4" y="112"/>
                    </a:lnTo>
                    <a:lnTo>
                      <a:pt x="398" y="146"/>
                    </a:lnTo>
                    <a:lnTo>
                      <a:pt x="388" y="184"/>
                    </a:lnTo>
                    <a:lnTo>
                      <a:pt x="368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98" name="Freeform 67"/>
              <p:cNvSpPr/>
              <p:nvPr/>
            </p:nvSpPr>
            <p:spPr bwMode="auto">
              <a:xfrm>
                <a:off x="4880" y="4200"/>
                <a:ext cx="51" cy="71"/>
              </a:xfrm>
              <a:custGeom>
                <a:avLst/>
                <a:gdLst>
                  <a:gd name="T0" fmla="*/ 1 w 102"/>
                  <a:gd name="T1" fmla="*/ 1 h 142"/>
                  <a:gd name="T2" fmla="*/ 0 w 102"/>
                  <a:gd name="T3" fmla="*/ 1 h 142"/>
                  <a:gd name="T4" fmla="*/ 1 w 102"/>
                  <a:gd name="T5" fmla="*/ 1 h 142"/>
                  <a:gd name="T6" fmla="*/ 1 w 102"/>
                  <a:gd name="T7" fmla="*/ 1 h 142"/>
                  <a:gd name="T8" fmla="*/ 1 w 102"/>
                  <a:gd name="T9" fmla="*/ 1 h 142"/>
                  <a:gd name="T10" fmla="*/ 1 w 102"/>
                  <a:gd name="T11" fmla="*/ 1 h 142"/>
                  <a:gd name="T12" fmla="*/ 1 w 102"/>
                  <a:gd name="T13" fmla="*/ 1 h 142"/>
                  <a:gd name="T14" fmla="*/ 1 w 102"/>
                  <a:gd name="T15" fmla="*/ 1 h 142"/>
                  <a:gd name="T16" fmla="*/ 1 w 102"/>
                  <a:gd name="T17" fmla="*/ 1 h 142"/>
                  <a:gd name="T18" fmla="*/ 1 w 102"/>
                  <a:gd name="T19" fmla="*/ 0 h 142"/>
                  <a:gd name="T20" fmla="*/ 1 w 102"/>
                  <a:gd name="T21" fmla="*/ 1 h 142"/>
                  <a:gd name="T22" fmla="*/ 1 w 102"/>
                  <a:gd name="T23" fmla="*/ 1 h 142"/>
                  <a:gd name="T24" fmla="*/ 1 w 102"/>
                  <a:gd name="T25" fmla="*/ 1 h 142"/>
                  <a:gd name="T26" fmla="*/ 1 w 102"/>
                  <a:gd name="T27" fmla="*/ 1 h 14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2" h="142">
                    <a:moveTo>
                      <a:pt x="71" y="142"/>
                    </a:moveTo>
                    <a:lnTo>
                      <a:pt x="0" y="142"/>
                    </a:lnTo>
                    <a:lnTo>
                      <a:pt x="6" y="123"/>
                    </a:lnTo>
                    <a:lnTo>
                      <a:pt x="16" y="102"/>
                    </a:lnTo>
                    <a:lnTo>
                      <a:pt x="27" y="82"/>
                    </a:lnTo>
                    <a:lnTo>
                      <a:pt x="41" y="61"/>
                    </a:lnTo>
                    <a:lnTo>
                      <a:pt x="56" y="43"/>
                    </a:lnTo>
                    <a:lnTo>
                      <a:pt x="71" y="26"/>
                    </a:lnTo>
                    <a:lnTo>
                      <a:pt x="87" y="12"/>
                    </a:lnTo>
                    <a:lnTo>
                      <a:pt x="102" y="0"/>
                    </a:lnTo>
                    <a:lnTo>
                      <a:pt x="84" y="41"/>
                    </a:lnTo>
                    <a:lnTo>
                      <a:pt x="74" y="78"/>
                    </a:lnTo>
                    <a:lnTo>
                      <a:pt x="71" y="112"/>
                    </a:lnTo>
                    <a:lnTo>
                      <a:pt x="71" y="14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99" name="Freeform 68"/>
              <p:cNvSpPr/>
              <p:nvPr/>
            </p:nvSpPr>
            <p:spPr bwMode="auto">
              <a:xfrm>
                <a:off x="3666" y="4127"/>
                <a:ext cx="558" cy="206"/>
              </a:xfrm>
              <a:custGeom>
                <a:avLst/>
                <a:gdLst>
                  <a:gd name="T0" fmla="*/ 0 w 1117"/>
                  <a:gd name="T1" fmla="*/ 1 h 412"/>
                  <a:gd name="T2" fmla="*/ 0 w 1117"/>
                  <a:gd name="T3" fmla="*/ 1 h 412"/>
                  <a:gd name="T4" fmla="*/ 0 w 1117"/>
                  <a:gd name="T5" fmla="*/ 1 h 412"/>
                  <a:gd name="T6" fmla="*/ 0 w 1117"/>
                  <a:gd name="T7" fmla="*/ 1 h 412"/>
                  <a:gd name="T8" fmla="*/ 0 w 1117"/>
                  <a:gd name="T9" fmla="*/ 1 h 412"/>
                  <a:gd name="T10" fmla="*/ 0 w 1117"/>
                  <a:gd name="T11" fmla="*/ 1 h 412"/>
                  <a:gd name="T12" fmla="*/ 0 w 1117"/>
                  <a:gd name="T13" fmla="*/ 1 h 412"/>
                  <a:gd name="T14" fmla="*/ 0 w 1117"/>
                  <a:gd name="T15" fmla="*/ 1 h 412"/>
                  <a:gd name="T16" fmla="*/ 0 w 1117"/>
                  <a:gd name="T17" fmla="*/ 1 h 412"/>
                  <a:gd name="T18" fmla="*/ 0 w 1117"/>
                  <a:gd name="T19" fmla="*/ 1 h 412"/>
                  <a:gd name="T20" fmla="*/ 0 w 1117"/>
                  <a:gd name="T21" fmla="*/ 1 h 412"/>
                  <a:gd name="T22" fmla="*/ 0 w 1117"/>
                  <a:gd name="T23" fmla="*/ 1 h 412"/>
                  <a:gd name="T24" fmla="*/ 0 w 1117"/>
                  <a:gd name="T25" fmla="*/ 1 h 412"/>
                  <a:gd name="T26" fmla="*/ 0 w 1117"/>
                  <a:gd name="T27" fmla="*/ 1 h 412"/>
                  <a:gd name="T28" fmla="*/ 0 w 1117"/>
                  <a:gd name="T29" fmla="*/ 1 h 412"/>
                  <a:gd name="T30" fmla="*/ 0 w 1117"/>
                  <a:gd name="T31" fmla="*/ 1 h 412"/>
                  <a:gd name="T32" fmla="*/ 0 w 1117"/>
                  <a:gd name="T33" fmla="*/ 1 h 412"/>
                  <a:gd name="T34" fmla="*/ 0 w 1117"/>
                  <a:gd name="T35" fmla="*/ 1 h 412"/>
                  <a:gd name="T36" fmla="*/ 0 w 1117"/>
                  <a:gd name="T37" fmla="*/ 1 h 412"/>
                  <a:gd name="T38" fmla="*/ 0 w 1117"/>
                  <a:gd name="T39" fmla="*/ 1 h 412"/>
                  <a:gd name="T40" fmla="*/ 0 w 1117"/>
                  <a:gd name="T41" fmla="*/ 1 h 412"/>
                  <a:gd name="T42" fmla="*/ 0 w 1117"/>
                  <a:gd name="T43" fmla="*/ 1 h 412"/>
                  <a:gd name="T44" fmla="*/ 0 w 1117"/>
                  <a:gd name="T45" fmla="*/ 1 h 412"/>
                  <a:gd name="T46" fmla="*/ 0 w 1117"/>
                  <a:gd name="T47" fmla="*/ 1 h 412"/>
                  <a:gd name="T48" fmla="*/ 0 w 1117"/>
                  <a:gd name="T49" fmla="*/ 1 h 412"/>
                  <a:gd name="T50" fmla="*/ 0 w 1117"/>
                  <a:gd name="T51" fmla="*/ 1 h 412"/>
                  <a:gd name="T52" fmla="*/ 0 w 1117"/>
                  <a:gd name="T53" fmla="*/ 1 h 412"/>
                  <a:gd name="T54" fmla="*/ 0 w 1117"/>
                  <a:gd name="T55" fmla="*/ 1 h 412"/>
                  <a:gd name="T56" fmla="*/ 0 w 1117"/>
                  <a:gd name="T57" fmla="*/ 1 h 412"/>
                  <a:gd name="T58" fmla="*/ 0 w 1117"/>
                  <a:gd name="T59" fmla="*/ 1 h 412"/>
                  <a:gd name="T60" fmla="*/ 0 w 1117"/>
                  <a:gd name="T61" fmla="*/ 1 h 412"/>
                  <a:gd name="T62" fmla="*/ 0 w 1117"/>
                  <a:gd name="T63" fmla="*/ 1 h 412"/>
                  <a:gd name="T64" fmla="*/ 0 w 1117"/>
                  <a:gd name="T65" fmla="*/ 0 h 412"/>
                  <a:gd name="T66" fmla="*/ 0 w 1117"/>
                  <a:gd name="T67" fmla="*/ 1 h 412"/>
                  <a:gd name="T68" fmla="*/ 0 w 1117"/>
                  <a:gd name="T69" fmla="*/ 1 h 412"/>
                  <a:gd name="T70" fmla="*/ 0 w 1117"/>
                  <a:gd name="T71" fmla="*/ 1 h 412"/>
                  <a:gd name="T72" fmla="*/ 0 w 1117"/>
                  <a:gd name="T73" fmla="*/ 1 h 412"/>
                  <a:gd name="T74" fmla="*/ 0 w 1117"/>
                  <a:gd name="T75" fmla="*/ 1 h 412"/>
                  <a:gd name="T76" fmla="*/ 0 w 1117"/>
                  <a:gd name="T77" fmla="*/ 1 h 412"/>
                  <a:gd name="T78" fmla="*/ 0 w 1117"/>
                  <a:gd name="T79" fmla="*/ 1 h 412"/>
                  <a:gd name="T80" fmla="*/ 0 w 1117"/>
                  <a:gd name="T81" fmla="*/ 1 h 412"/>
                  <a:gd name="T82" fmla="*/ 0 w 1117"/>
                  <a:gd name="T83" fmla="*/ 1 h 412"/>
                  <a:gd name="T84" fmla="*/ 0 w 1117"/>
                  <a:gd name="T85" fmla="*/ 1 h 412"/>
                  <a:gd name="T86" fmla="*/ 0 w 1117"/>
                  <a:gd name="T87" fmla="*/ 1 h 412"/>
                  <a:gd name="T88" fmla="*/ 0 w 1117"/>
                  <a:gd name="T89" fmla="*/ 1 h 412"/>
                  <a:gd name="T90" fmla="*/ 0 w 1117"/>
                  <a:gd name="T91" fmla="*/ 1 h 412"/>
                  <a:gd name="T92" fmla="*/ 0 w 1117"/>
                  <a:gd name="T93" fmla="*/ 1 h 412"/>
                  <a:gd name="T94" fmla="*/ 0 w 1117"/>
                  <a:gd name="T95" fmla="*/ 1 h 412"/>
                  <a:gd name="T96" fmla="*/ 0 w 1117"/>
                  <a:gd name="T97" fmla="*/ 1 h 412"/>
                  <a:gd name="T98" fmla="*/ 0 w 1117"/>
                  <a:gd name="T99" fmla="*/ 1 h 412"/>
                  <a:gd name="T100" fmla="*/ 0 w 1117"/>
                  <a:gd name="T101" fmla="*/ 1 h 412"/>
                  <a:gd name="T102" fmla="*/ 0 w 1117"/>
                  <a:gd name="T103" fmla="*/ 1 h 412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1117" h="412">
                    <a:moveTo>
                      <a:pt x="1093" y="212"/>
                    </a:moveTo>
                    <a:lnTo>
                      <a:pt x="1073" y="229"/>
                    </a:lnTo>
                    <a:lnTo>
                      <a:pt x="1052" y="248"/>
                    </a:lnTo>
                    <a:lnTo>
                      <a:pt x="1032" y="265"/>
                    </a:lnTo>
                    <a:lnTo>
                      <a:pt x="1011" y="284"/>
                    </a:lnTo>
                    <a:lnTo>
                      <a:pt x="990" y="301"/>
                    </a:lnTo>
                    <a:lnTo>
                      <a:pt x="971" y="317"/>
                    </a:lnTo>
                    <a:lnTo>
                      <a:pt x="951" y="334"/>
                    </a:lnTo>
                    <a:lnTo>
                      <a:pt x="934" y="349"/>
                    </a:lnTo>
                    <a:lnTo>
                      <a:pt x="917" y="363"/>
                    </a:lnTo>
                    <a:lnTo>
                      <a:pt x="900" y="376"/>
                    </a:lnTo>
                    <a:lnTo>
                      <a:pt x="888" y="387"/>
                    </a:lnTo>
                    <a:lnTo>
                      <a:pt x="876" y="397"/>
                    </a:lnTo>
                    <a:lnTo>
                      <a:pt x="867" y="403"/>
                    </a:lnTo>
                    <a:lnTo>
                      <a:pt x="860" y="409"/>
                    </a:lnTo>
                    <a:lnTo>
                      <a:pt x="857" y="412"/>
                    </a:lnTo>
                    <a:lnTo>
                      <a:pt x="826" y="410"/>
                    </a:lnTo>
                    <a:lnTo>
                      <a:pt x="791" y="409"/>
                    </a:lnTo>
                    <a:lnTo>
                      <a:pt x="753" y="408"/>
                    </a:lnTo>
                    <a:lnTo>
                      <a:pt x="714" y="406"/>
                    </a:lnTo>
                    <a:lnTo>
                      <a:pt x="672" y="403"/>
                    </a:lnTo>
                    <a:lnTo>
                      <a:pt x="630" y="401"/>
                    </a:lnTo>
                    <a:lnTo>
                      <a:pt x="587" y="399"/>
                    </a:lnTo>
                    <a:lnTo>
                      <a:pt x="542" y="395"/>
                    </a:lnTo>
                    <a:lnTo>
                      <a:pt x="499" y="393"/>
                    </a:lnTo>
                    <a:lnTo>
                      <a:pt x="455" y="391"/>
                    </a:lnTo>
                    <a:lnTo>
                      <a:pt x="412" y="387"/>
                    </a:lnTo>
                    <a:lnTo>
                      <a:pt x="371" y="385"/>
                    </a:lnTo>
                    <a:lnTo>
                      <a:pt x="330" y="383"/>
                    </a:lnTo>
                    <a:lnTo>
                      <a:pt x="292" y="380"/>
                    </a:lnTo>
                    <a:lnTo>
                      <a:pt x="257" y="378"/>
                    </a:lnTo>
                    <a:lnTo>
                      <a:pt x="224" y="377"/>
                    </a:lnTo>
                    <a:lnTo>
                      <a:pt x="209" y="376"/>
                    </a:lnTo>
                    <a:lnTo>
                      <a:pt x="193" y="376"/>
                    </a:lnTo>
                    <a:lnTo>
                      <a:pt x="178" y="375"/>
                    </a:lnTo>
                    <a:lnTo>
                      <a:pt x="162" y="375"/>
                    </a:lnTo>
                    <a:lnTo>
                      <a:pt x="147" y="374"/>
                    </a:lnTo>
                    <a:lnTo>
                      <a:pt x="131" y="374"/>
                    </a:lnTo>
                    <a:lnTo>
                      <a:pt x="116" y="372"/>
                    </a:lnTo>
                    <a:lnTo>
                      <a:pt x="101" y="372"/>
                    </a:lnTo>
                    <a:lnTo>
                      <a:pt x="80" y="334"/>
                    </a:lnTo>
                    <a:lnTo>
                      <a:pt x="63" y="289"/>
                    </a:lnTo>
                    <a:lnTo>
                      <a:pt x="48" y="241"/>
                    </a:lnTo>
                    <a:lnTo>
                      <a:pt x="36" y="190"/>
                    </a:lnTo>
                    <a:lnTo>
                      <a:pt x="24" y="142"/>
                    </a:lnTo>
                    <a:lnTo>
                      <a:pt x="15" y="97"/>
                    </a:lnTo>
                    <a:lnTo>
                      <a:pt x="7" y="58"/>
                    </a:lnTo>
                    <a:lnTo>
                      <a:pt x="0" y="28"/>
                    </a:lnTo>
                    <a:lnTo>
                      <a:pt x="11" y="62"/>
                    </a:lnTo>
                    <a:lnTo>
                      <a:pt x="25" y="100"/>
                    </a:lnTo>
                    <a:lnTo>
                      <a:pt x="41" y="141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4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1" y="284"/>
                    </a:lnTo>
                    <a:lnTo>
                      <a:pt x="138" y="257"/>
                    </a:lnTo>
                    <a:lnTo>
                      <a:pt x="146" y="234"/>
                    </a:lnTo>
                    <a:lnTo>
                      <a:pt x="156" y="211"/>
                    </a:lnTo>
                    <a:lnTo>
                      <a:pt x="169" y="191"/>
                    </a:lnTo>
                    <a:lnTo>
                      <a:pt x="184" y="172"/>
                    </a:lnTo>
                    <a:lnTo>
                      <a:pt x="204" y="153"/>
                    </a:lnTo>
                    <a:lnTo>
                      <a:pt x="227" y="136"/>
                    </a:lnTo>
                    <a:lnTo>
                      <a:pt x="214" y="158"/>
                    </a:lnTo>
                    <a:lnTo>
                      <a:pt x="201" y="184"/>
                    </a:lnTo>
                    <a:lnTo>
                      <a:pt x="191" y="216"/>
                    </a:lnTo>
                    <a:lnTo>
                      <a:pt x="184" y="248"/>
                    </a:lnTo>
                    <a:lnTo>
                      <a:pt x="182" y="281"/>
                    </a:lnTo>
                    <a:lnTo>
                      <a:pt x="188" y="314"/>
                    </a:lnTo>
                    <a:lnTo>
                      <a:pt x="200" y="344"/>
                    </a:lnTo>
                    <a:lnTo>
                      <a:pt x="224" y="370"/>
                    </a:lnTo>
                    <a:lnTo>
                      <a:pt x="250" y="344"/>
                    </a:lnTo>
                    <a:lnTo>
                      <a:pt x="270" y="305"/>
                    </a:lnTo>
                    <a:lnTo>
                      <a:pt x="284" y="261"/>
                    </a:lnTo>
                    <a:lnTo>
                      <a:pt x="291" y="211"/>
                    </a:lnTo>
                    <a:lnTo>
                      <a:pt x="290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7" y="8"/>
                    </a:lnTo>
                    <a:lnTo>
                      <a:pt x="261" y="35"/>
                    </a:lnTo>
                    <a:lnTo>
                      <a:pt x="282" y="63"/>
                    </a:lnTo>
                    <a:lnTo>
                      <a:pt x="299" y="96"/>
                    </a:lnTo>
                    <a:lnTo>
                      <a:pt x="314" y="130"/>
                    </a:lnTo>
                    <a:lnTo>
                      <a:pt x="326" y="168"/>
                    </a:lnTo>
                    <a:lnTo>
                      <a:pt x="334" y="211"/>
                    </a:lnTo>
                    <a:lnTo>
                      <a:pt x="340" y="258"/>
                    </a:lnTo>
                    <a:lnTo>
                      <a:pt x="341" y="309"/>
                    </a:lnTo>
                    <a:lnTo>
                      <a:pt x="355" y="288"/>
                    </a:lnTo>
                    <a:lnTo>
                      <a:pt x="371" y="266"/>
                    </a:lnTo>
                    <a:lnTo>
                      <a:pt x="389" y="244"/>
                    </a:lnTo>
                    <a:lnTo>
                      <a:pt x="409" y="222"/>
                    </a:lnTo>
                    <a:lnTo>
                      <a:pt x="429" y="203"/>
                    </a:lnTo>
                    <a:lnTo>
                      <a:pt x="450" y="184"/>
                    </a:lnTo>
                    <a:lnTo>
                      <a:pt x="471" y="171"/>
                    </a:lnTo>
                    <a:lnTo>
                      <a:pt x="492" y="160"/>
                    </a:lnTo>
                    <a:lnTo>
                      <a:pt x="482" y="180"/>
                    </a:lnTo>
                    <a:lnTo>
                      <a:pt x="469" y="203"/>
                    </a:lnTo>
                    <a:lnTo>
                      <a:pt x="451" y="227"/>
                    </a:lnTo>
                    <a:lnTo>
                      <a:pt x="433" y="251"/>
                    </a:lnTo>
                    <a:lnTo>
                      <a:pt x="416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1" y="334"/>
                    </a:lnTo>
                    <a:lnTo>
                      <a:pt x="388" y="339"/>
                    </a:lnTo>
                    <a:lnTo>
                      <a:pt x="397" y="344"/>
                    </a:lnTo>
                    <a:lnTo>
                      <a:pt x="408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3" y="360"/>
                    </a:lnTo>
                    <a:lnTo>
                      <a:pt x="457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3"/>
                    </a:lnTo>
                    <a:lnTo>
                      <a:pt x="374" y="66"/>
                    </a:lnTo>
                    <a:lnTo>
                      <a:pt x="345" y="36"/>
                    </a:lnTo>
                    <a:lnTo>
                      <a:pt x="374" y="58"/>
                    </a:lnTo>
                    <a:lnTo>
                      <a:pt x="399" y="79"/>
                    </a:lnTo>
                    <a:lnTo>
                      <a:pt x="423" y="103"/>
                    </a:lnTo>
                    <a:lnTo>
                      <a:pt x="443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3" y="10"/>
                    </a:lnTo>
                    <a:lnTo>
                      <a:pt x="489" y="39"/>
                    </a:lnTo>
                    <a:lnTo>
                      <a:pt x="505" y="71"/>
                    </a:lnTo>
                    <a:lnTo>
                      <a:pt x="519" y="106"/>
                    </a:lnTo>
                    <a:lnTo>
                      <a:pt x="531" y="145"/>
                    </a:lnTo>
                    <a:lnTo>
                      <a:pt x="539" y="189"/>
                    </a:lnTo>
                    <a:lnTo>
                      <a:pt x="541" y="236"/>
                    </a:lnTo>
                    <a:lnTo>
                      <a:pt x="538" y="290"/>
                    </a:lnTo>
                    <a:lnTo>
                      <a:pt x="526" y="349"/>
                    </a:lnTo>
                    <a:lnTo>
                      <a:pt x="553" y="322"/>
                    </a:lnTo>
                    <a:lnTo>
                      <a:pt x="576" y="288"/>
                    </a:lnTo>
                    <a:lnTo>
                      <a:pt x="594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2" y="126"/>
                    </a:lnTo>
                    <a:lnTo>
                      <a:pt x="584" y="84"/>
                    </a:lnTo>
                    <a:lnTo>
                      <a:pt x="551" y="44"/>
                    </a:lnTo>
                    <a:lnTo>
                      <a:pt x="566" y="52"/>
                    </a:lnTo>
                    <a:lnTo>
                      <a:pt x="581" y="60"/>
                    </a:lnTo>
                    <a:lnTo>
                      <a:pt x="596" y="69"/>
                    </a:lnTo>
                    <a:lnTo>
                      <a:pt x="610" y="82"/>
                    </a:lnTo>
                    <a:lnTo>
                      <a:pt x="622" y="96"/>
                    </a:lnTo>
                    <a:lnTo>
                      <a:pt x="632" y="113"/>
                    </a:lnTo>
                    <a:lnTo>
                      <a:pt x="641" y="134"/>
                    </a:lnTo>
                    <a:lnTo>
                      <a:pt x="647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8" y="32"/>
                    </a:lnTo>
                    <a:lnTo>
                      <a:pt x="645" y="0"/>
                    </a:lnTo>
                    <a:lnTo>
                      <a:pt x="655" y="38"/>
                    </a:lnTo>
                    <a:lnTo>
                      <a:pt x="661" y="82"/>
                    </a:lnTo>
                    <a:lnTo>
                      <a:pt x="662" y="129"/>
                    </a:lnTo>
                    <a:lnTo>
                      <a:pt x="660" y="179"/>
                    </a:lnTo>
                    <a:lnTo>
                      <a:pt x="652" y="228"/>
                    </a:lnTo>
                    <a:lnTo>
                      <a:pt x="641" y="277"/>
                    </a:lnTo>
                    <a:lnTo>
                      <a:pt x="626" y="320"/>
                    </a:lnTo>
                    <a:lnTo>
                      <a:pt x="609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79" y="255"/>
                    </a:lnTo>
                    <a:lnTo>
                      <a:pt x="697" y="212"/>
                    </a:lnTo>
                    <a:lnTo>
                      <a:pt x="712" y="167"/>
                    </a:lnTo>
                    <a:lnTo>
                      <a:pt x="722" y="122"/>
                    </a:lnTo>
                    <a:lnTo>
                      <a:pt x="730" y="77"/>
                    </a:lnTo>
                    <a:lnTo>
                      <a:pt x="733" y="33"/>
                    </a:lnTo>
                    <a:lnTo>
                      <a:pt x="742" y="88"/>
                    </a:lnTo>
                    <a:lnTo>
                      <a:pt x="746" y="148"/>
                    </a:lnTo>
                    <a:lnTo>
                      <a:pt x="743" y="210"/>
                    </a:lnTo>
                    <a:lnTo>
                      <a:pt x="730" y="269"/>
                    </a:lnTo>
                    <a:lnTo>
                      <a:pt x="743" y="252"/>
                    </a:lnTo>
                    <a:lnTo>
                      <a:pt x="756" y="232"/>
                    </a:lnTo>
                    <a:lnTo>
                      <a:pt x="770" y="206"/>
                    </a:lnTo>
                    <a:lnTo>
                      <a:pt x="784" y="181"/>
                    </a:lnTo>
                    <a:lnTo>
                      <a:pt x="797" y="154"/>
                    </a:lnTo>
                    <a:lnTo>
                      <a:pt x="808" y="130"/>
                    </a:lnTo>
                    <a:lnTo>
                      <a:pt x="816" y="109"/>
                    </a:lnTo>
                    <a:lnTo>
                      <a:pt x="821" y="93"/>
                    </a:lnTo>
                    <a:lnTo>
                      <a:pt x="819" y="118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4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6" y="295"/>
                    </a:lnTo>
                    <a:lnTo>
                      <a:pt x="725" y="324"/>
                    </a:lnTo>
                    <a:lnTo>
                      <a:pt x="752" y="307"/>
                    </a:lnTo>
                    <a:lnTo>
                      <a:pt x="777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69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0" y="166"/>
                    </a:lnTo>
                    <a:lnTo>
                      <a:pt x="882" y="194"/>
                    </a:lnTo>
                    <a:lnTo>
                      <a:pt x="873" y="220"/>
                    </a:lnTo>
                    <a:lnTo>
                      <a:pt x="861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35" y="308"/>
                    </a:lnTo>
                    <a:lnTo>
                      <a:pt x="850" y="297"/>
                    </a:lnTo>
                    <a:lnTo>
                      <a:pt x="866" y="284"/>
                    </a:lnTo>
                    <a:lnTo>
                      <a:pt x="882" y="269"/>
                    </a:lnTo>
                    <a:lnTo>
                      <a:pt x="897" y="252"/>
                    </a:lnTo>
                    <a:lnTo>
                      <a:pt x="912" y="234"/>
                    </a:lnTo>
                    <a:lnTo>
                      <a:pt x="927" y="216"/>
                    </a:lnTo>
                    <a:lnTo>
                      <a:pt x="941" y="195"/>
                    </a:lnTo>
                    <a:lnTo>
                      <a:pt x="955" y="174"/>
                    </a:lnTo>
                    <a:lnTo>
                      <a:pt x="967" y="153"/>
                    </a:lnTo>
                    <a:lnTo>
                      <a:pt x="979" y="133"/>
                    </a:lnTo>
                    <a:lnTo>
                      <a:pt x="990" y="112"/>
                    </a:lnTo>
                    <a:lnTo>
                      <a:pt x="999" y="91"/>
                    </a:lnTo>
                    <a:lnTo>
                      <a:pt x="1008" y="70"/>
                    </a:lnTo>
                    <a:lnTo>
                      <a:pt x="1014" y="52"/>
                    </a:lnTo>
                    <a:lnTo>
                      <a:pt x="1020" y="33"/>
                    </a:lnTo>
                    <a:lnTo>
                      <a:pt x="1012" y="71"/>
                    </a:lnTo>
                    <a:lnTo>
                      <a:pt x="1004" y="107"/>
                    </a:lnTo>
                    <a:lnTo>
                      <a:pt x="994" y="141"/>
                    </a:lnTo>
                    <a:lnTo>
                      <a:pt x="983" y="173"/>
                    </a:lnTo>
                    <a:lnTo>
                      <a:pt x="968" y="206"/>
                    </a:lnTo>
                    <a:lnTo>
                      <a:pt x="950" y="242"/>
                    </a:lnTo>
                    <a:lnTo>
                      <a:pt x="927" y="279"/>
                    </a:lnTo>
                    <a:lnTo>
                      <a:pt x="897" y="322"/>
                    </a:lnTo>
                    <a:lnTo>
                      <a:pt x="910" y="314"/>
                    </a:lnTo>
                    <a:lnTo>
                      <a:pt x="925" y="304"/>
                    </a:lnTo>
                    <a:lnTo>
                      <a:pt x="940" y="294"/>
                    </a:lnTo>
                    <a:lnTo>
                      <a:pt x="956" y="282"/>
                    </a:lnTo>
                    <a:lnTo>
                      <a:pt x="972" y="270"/>
                    </a:lnTo>
                    <a:lnTo>
                      <a:pt x="988" y="257"/>
                    </a:lnTo>
                    <a:lnTo>
                      <a:pt x="1005" y="243"/>
                    </a:lnTo>
                    <a:lnTo>
                      <a:pt x="1021" y="228"/>
                    </a:lnTo>
                    <a:lnTo>
                      <a:pt x="1037" y="213"/>
                    </a:lnTo>
                    <a:lnTo>
                      <a:pt x="1052" y="197"/>
                    </a:lnTo>
                    <a:lnTo>
                      <a:pt x="1067" y="182"/>
                    </a:lnTo>
                    <a:lnTo>
                      <a:pt x="1080" y="166"/>
                    </a:lnTo>
                    <a:lnTo>
                      <a:pt x="1092" y="150"/>
                    </a:lnTo>
                    <a:lnTo>
                      <a:pt x="1102" y="135"/>
                    </a:lnTo>
                    <a:lnTo>
                      <a:pt x="1111" y="119"/>
                    </a:lnTo>
                    <a:lnTo>
                      <a:pt x="1117" y="104"/>
                    </a:lnTo>
                    <a:lnTo>
                      <a:pt x="1110" y="136"/>
                    </a:lnTo>
                    <a:lnTo>
                      <a:pt x="1103" y="166"/>
                    </a:lnTo>
                    <a:lnTo>
                      <a:pt x="1099" y="192"/>
                    </a:lnTo>
                    <a:lnTo>
                      <a:pt x="1093" y="21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400" name="Freeform 69"/>
              <p:cNvSpPr/>
              <p:nvPr/>
            </p:nvSpPr>
            <p:spPr bwMode="auto">
              <a:xfrm>
                <a:off x="4164" y="4179"/>
                <a:ext cx="202" cy="141"/>
              </a:xfrm>
              <a:custGeom>
                <a:avLst/>
                <a:gdLst>
                  <a:gd name="T0" fmla="*/ 1 w 403"/>
                  <a:gd name="T1" fmla="*/ 1 h 280"/>
                  <a:gd name="T2" fmla="*/ 1 w 403"/>
                  <a:gd name="T3" fmla="*/ 1 h 280"/>
                  <a:gd name="T4" fmla="*/ 1 w 403"/>
                  <a:gd name="T5" fmla="*/ 1 h 280"/>
                  <a:gd name="T6" fmla="*/ 1 w 403"/>
                  <a:gd name="T7" fmla="*/ 1 h 280"/>
                  <a:gd name="T8" fmla="*/ 1 w 403"/>
                  <a:gd name="T9" fmla="*/ 1 h 280"/>
                  <a:gd name="T10" fmla="*/ 1 w 403"/>
                  <a:gd name="T11" fmla="*/ 1 h 280"/>
                  <a:gd name="T12" fmla="*/ 1 w 403"/>
                  <a:gd name="T13" fmla="*/ 1 h 280"/>
                  <a:gd name="T14" fmla="*/ 1 w 403"/>
                  <a:gd name="T15" fmla="*/ 1 h 280"/>
                  <a:gd name="T16" fmla="*/ 1 w 403"/>
                  <a:gd name="T17" fmla="*/ 1 h 280"/>
                  <a:gd name="T18" fmla="*/ 1 w 403"/>
                  <a:gd name="T19" fmla="*/ 1 h 280"/>
                  <a:gd name="T20" fmla="*/ 1 w 403"/>
                  <a:gd name="T21" fmla="*/ 1 h 280"/>
                  <a:gd name="T22" fmla="*/ 1 w 403"/>
                  <a:gd name="T23" fmla="*/ 1 h 280"/>
                  <a:gd name="T24" fmla="*/ 1 w 403"/>
                  <a:gd name="T25" fmla="*/ 1 h 280"/>
                  <a:gd name="T26" fmla="*/ 1 w 403"/>
                  <a:gd name="T27" fmla="*/ 1 h 280"/>
                  <a:gd name="T28" fmla="*/ 1 w 403"/>
                  <a:gd name="T29" fmla="*/ 1 h 280"/>
                  <a:gd name="T30" fmla="*/ 1 w 403"/>
                  <a:gd name="T31" fmla="*/ 1 h 280"/>
                  <a:gd name="T32" fmla="*/ 1 w 403"/>
                  <a:gd name="T33" fmla="*/ 1 h 280"/>
                  <a:gd name="T34" fmla="*/ 1 w 403"/>
                  <a:gd name="T35" fmla="*/ 1 h 280"/>
                  <a:gd name="T36" fmla="*/ 1 w 403"/>
                  <a:gd name="T37" fmla="*/ 1 h 280"/>
                  <a:gd name="T38" fmla="*/ 1 w 403"/>
                  <a:gd name="T39" fmla="*/ 1 h 280"/>
                  <a:gd name="T40" fmla="*/ 1 w 403"/>
                  <a:gd name="T41" fmla="*/ 1 h 280"/>
                  <a:gd name="T42" fmla="*/ 1 w 403"/>
                  <a:gd name="T43" fmla="*/ 1 h 280"/>
                  <a:gd name="T44" fmla="*/ 1 w 403"/>
                  <a:gd name="T45" fmla="*/ 1 h 280"/>
                  <a:gd name="T46" fmla="*/ 1 w 403"/>
                  <a:gd name="T47" fmla="*/ 1 h 280"/>
                  <a:gd name="T48" fmla="*/ 1 w 403"/>
                  <a:gd name="T49" fmla="*/ 1 h 280"/>
                  <a:gd name="T50" fmla="*/ 1 w 403"/>
                  <a:gd name="T51" fmla="*/ 1 h 280"/>
                  <a:gd name="T52" fmla="*/ 1 w 403"/>
                  <a:gd name="T53" fmla="*/ 1 h 280"/>
                  <a:gd name="T54" fmla="*/ 1 w 403"/>
                  <a:gd name="T55" fmla="*/ 1 h 280"/>
                  <a:gd name="T56" fmla="*/ 1 w 403"/>
                  <a:gd name="T57" fmla="*/ 1 h 280"/>
                  <a:gd name="T58" fmla="*/ 1 w 403"/>
                  <a:gd name="T59" fmla="*/ 1 h 280"/>
                  <a:gd name="T60" fmla="*/ 1 w 403"/>
                  <a:gd name="T61" fmla="*/ 1 h 280"/>
                  <a:gd name="T62" fmla="*/ 1 w 403"/>
                  <a:gd name="T63" fmla="*/ 1 h 280"/>
                  <a:gd name="T64" fmla="*/ 1 w 403"/>
                  <a:gd name="T65" fmla="*/ 1 h 280"/>
                  <a:gd name="T66" fmla="*/ 1 w 403"/>
                  <a:gd name="T67" fmla="*/ 1 h 280"/>
                  <a:gd name="T68" fmla="*/ 1 w 403"/>
                  <a:gd name="T69" fmla="*/ 1 h 280"/>
                  <a:gd name="T70" fmla="*/ 1 w 403"/>
                  <a:gd name="T71" fmla="*/ 1 h 280"/>
                  <a:gd name="T72" fmla="*/ 1 w 403"/>
                  <a:gd name="T73" fmla="*/ 1 h 280"/>
                  <a:gd name="T74" fmla="*/ 1 w 403"/>
                  <a:gd name="T75" fmla="*/ 1 h 280"/>
                  <a:gd name="T76" fmla="*/ 1 w 403"/>
                  <a:gd name="T77" fmla="*/ 1 h 280"/>
                  <a:gd name="T78" fmla="*/ 1 w 403"/>
                  <a:gd name="T79" fmla="*/ 1 h 28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3" h="280">
                    <a:moveTo>
                      <a:pt x="339" y="270"/>
                    </a:moveTo>
                    <a:lnTo>
                      <a:pt x="322" y="270"/>
                    </a:lnTo>
                    <a:lnTo>
                      <a:pt x="305" y="271"/>
                    </a:lnTo>
                    <a:lnTo>
                      <a:pt x="289" y="271"/>
                    </a:lnTo>
                    <a:lnTo>
                      <a:pt x="273" y="272"/>
                    </a:lnTo>
                    <a:lnTo>
                      <a:pt x="257" y="272"/>
                    </a:lnTo>
                    <a:lnTo>
                      <a:pt x="241" y="273"/>
                    </a:lnTo>
                    <a:lnTo>
                      <a:pt x="225" y="273"/>
                    </a:lnTo>
                    <a:lnTo>
                      <a:pt x="210" y="274"/>
                    </a:lnTo>
                    <a:lnTo>
                      <a:pt x="194" y="274"/>
                    </a:lnTo>
                    <a:lnTo>
                      <a:pt x="179" y="275"/>
                    </a:lnTo>
                    <a:lnTo>
                      <a:pt x="164" y="277"/>
                    </a:lnTo>
                    <a:lnTo>
                      <a:pt x="149" y="277"/>
                    </a:lnTo>
                    <a:lnTo>
                      <a:pt x="134" y="278"/>
                    </a:lnTo>
                    <a:lnTo>
                      <a:pt x="119" y="279"/>
                    </a:lnTo>
                    <a:lnTo>
                      <a:pt x="104" y="279"/>
                    </a:lnTo>
                    <a:lnTo>
                      <a:pt x="90" y="280"/>
                    </a:lnTo>
                    <a:lnTo>
                      <a:pt x="86" y="257"/>
                    </a:lnTo>
                    <a:lnTo>
                      <a:pt x="81" y="233"/>
                    </a:lnTo>
                    <a:lnTo>
                      <a:pt x="73" y="209"/>
                    </a:lnTo>
                    <a:lnTo>
                      <a:pt x="62" y="184"/>
                    </a:lnTo>
                    <a:lnTo>
                      <a:pt x="50" y="162"/>
                    </a:lnTo>
                    <a:lnTo>
                      <a:pt x="35" y="142"/>
                    </a:lnTo>
                    <a:lnTo>
                      <a:pt x="18" y="124"/>
                    </a:lnTo>
                    <a:lnTo>
                      <a:pt x="0" y="112"/>
                    </a:lnTo>
                    <a:lnTo>
                      <a:pt x="22" y="117"/>
                    </a:lnTo>
                    <a:lnTo>
                      <a:pt x="40" y="127"/>
                    </a:lnTo>
                    <a:lnTo>
                      <a:pt x="58" y="138"/>
                    </a:lnTo>
                    <a:lnTo>
                      <a:pt x="74" y="154"/>
                    </a:lnTo>
                    <a:lnTo>
                      <a:pt x="89" y="173"/>
                    </a:lnTo>
                    <a:lnTo>
                      <a:pt x="104" y="196"/>
                    </a:lnTo>
                    <a:lnTo>
                      <a:pt x="117" y="222"/>
                    </a:lnTo>
                    <a:lnTo>
                      <a:pt x="132" y="254"/>
                    </a:lnTo>
                    <a:lnTo>
                      <a:pt x="139" y="222"/>
                    </a:lnTo>
                    <a:lnTo>
                      <a:pt x="143" y="188"/>
                    </a:lnTo>
                    <a:lnTo>
                      <a:pt x="142" y="152"/>
                    </a:lnTo>
                    <a:lnTo>
                      <a:pt x="139" y="115"/>
                    </a:lnTo>
                    <a:lnTo>
                      <a:pt x="134" y="81"/>
                    </a:lnTo>
                    <a:lnTo>
                      <a:pt x="126" y="49"/>
                    </a:lnTo>
                    <a:lnTo>
                      <a:pt x="115" y="23"/>
                    </a:lnTo>
                    <a:lnTo>
                      <a:pt x="103" y="4"/>
                    </a:lnTo>
                    <a:lnTo>
                      <a:pt x="121" y="17"/>
                    </a:lnTo>
                    <a:lnTo>
                      <a:pt x="139" y="33"/>
                    </a:lnTo>
                    <a:lnTo>
                      <a:pt x="157" y="53"/>
                    </a:lnTo>
                    <a:lnTo>
                      <a:pt x="173" y="77"/>
                    </a:lnTo>
                    <a:lnTo>
                      <a:pt x="188" y="106"/>
                    </a:lnTo>
                    <a:lnTo>
                      <a:pt x="200" y="141"/>
                    </a:lnTo>
                    <a:lnTo>
                      <a:pt x="211" y="182"/>
                    </a:lnTo>
                    <a:lnTo>
                      <a:pt x="218" y="230"/>
                    </a:lnTo>
                    <a:lnTo>
                      <a:pt x="228" y="207"/>
                    </a:lnTo>
                    <a:lnTo>
                      <a:pt x="236" y="182"/>
                    </a:lnTo>
                    <a:lnTo>
                      <a:pt x="242" y="153"/>
                    </a:lnTo>
                    <a:lnTo>
                      <a:pt x="245" y="123"/>
                    </a:lnTo>
                    <a:lnTo>
                      <a:pt x="245" y="92"/>
                    </a:lnTo>
                    <a:lnTo>
                      <a:pt x="242" y="61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1" y="30"/>
                    </a:lnTo>
                    <a:lnTo>
                      <a:pt x="255" y="56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7" y="128"/>
                    </a:lnTo>
                    <a:lnTo>
                      <a:pt x="294" y="151"/>
                    </a:lnTo>
                    <a:lnTo>
                      <a:pt x="297" y="173"/>
                    </a:lnTo>
                    <a:lnTo>
                      <a:pt x="298" y="195"/>
                    </a:lnTo>
                    <a:lnTo>
                      <a:pt x="312" y="173"/>
                    </a:lnTo>
                    <a:lnTo>
                      <a:pt x="326" y="149"/>
                    </a:lnTo>
                    <a:lnTo>
                      <a:pt x="340" y="121"/>
                    </a:lnTo>
                    <a:lnTo>
                      <a:pt x="354" y="93"/>
                    </a:lnTo>
                    <a:lnTo>
                      <a:pt x="366" y="67"/>
                    </a:lnTo>
                    <a:lnTo>
                      <a:pt x="375" y="41"/>
                    </a:lnTo>
                    <a:lnTo>
                      <a:pt x="382" y="19"/>
                    </a:lnTo>
                    <a:lnTo>
                      <a:pt x="385" y="2"/>
                    </a:lnTo>
                    <a:lnTo>
                      <a:pt x="392" y="26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3" y="112"/>
                    </a:lnTo>
                    <a:lnTo>
                      <a:pt x="398" y="145"/>
                    </a:lnTo>
                    <a:lnTo>
                      <a:pt x="387" y="183"/>
                    </a:lnTo>
                    <a:lnTo>
                      <a:pt x="367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401" name="Freeform 70"/>
              <p:cNvSpPr/>
              <p:nvPr/>
            </p:nvSpPr>
            <p:spPr bwMode="auto">
              <a:xfrm>
                <a:off x="4368" y="4177"/>
                <a:ext cx="123" cy="143"/>
              </a:xfrm>
              <a:custGeom>
                <a:avLst/>
                <a:gdLst>
                  <a:gd name="T0" fmla="*/ 1 w 246"/>
                  <a:gd name="T1" fmla="*/ 1 h 285"/>
                  <a:gd name="T2" fmla="*/ 1 w 246"/>
                  <a:gd name="T3" fmla="*/ 1 h 285"/>
                  <a:gd name="T4" fmla="*/ 1 w 246"/>
                  <a:gd name="T5" fmla="*/ 1 h 285"/>
                  <a:gd name="T6" fmla="*/ 1 w 246"/>
                  <a:gd name="T7" fmla="*/ 1 h 285"/>
                  <a:gd name="T8" fmla="*/ 1 w 246"/>
                  <a:gd name="T9" fmla="*/ 1 h 285"/>
                  <a:gd name="T10" fmla="*/ 1 w 246"/>
                  <a:gd name="T11" fmla="*/ 1 h 285"/>
                  <a:gd name="T12" fmla="*/ 1 w 246"/>
                  <a:gd name="T13" fmla="*/ 1 h 285"/>
                  <a:gd name="T14" fmla="*/ 1 w 246"/>
                  <a:gd name="T15" fmla="*/ 1 h 285"/>
                  <a:gd name="T16" fmla="*/ 0 w 246"/>
                  <a:gd name="T17" fmla="*/ 1 h 285"/>
                  <a:gd name="T18" fmla="*/ 1 w 246"/>
                  <a:gd name="T19" fmla="*/ 1 h 285"/>
                  <a:gd name="T20" fmla="*/ 1 w 246"/>
                  <a:gd name="T21" fmla="*/ 1 h 285"/>
                  <a:gd name="T22" fmla="*/ 1 w 246"/>
                  <a:gd name="T23" fmla="*/ 1 h 285"/>
                  <a:gd name="T24" fmla="*/ 1 w 246"/>
                  <a:gd name="T25" fmla="*/ 1 h 285"/>
                  <a:gd name="T26" fmla="*/ 1 w 246"/>
                  <a:gd name="T27" fmla="*/ 1 h 285"/>
                  <a:gd name="T28" fmla="*/ 1 w 246"/>
                  <a:gd name="T29" fmla="*/ 1 h 285"/>
                  <a:gd name="T30" fmla="*/ 1 w 246"/>
                  <a:gd name="T31" fmla="*/ 1 h 285"/>
                  <a:gd name="T32" fmla="*/ 1 w 246"/>
                  <a:gd name="T33" fmla="*/ 1 h 285"/>
                  <a:gd name="T34" fmla="*/ 1 w 246"/>
                  <a:gd name="T35" fmla="*/ 1 h 285"/>
                  <a:gd name="T36" fmla="*/ 1 w 246"/>
                  <a:gd name="T37" fmla="*/ 1 h 285"/>
                  <a:gd name="T38" fmla="*/ 1 w 246"/>
                  <a:gd name="T39" fmla="*/ 1 h 285"/>
                  <a:gd name="T40" fmla="*/ 1 w 246"/>
                  <a:gd name="T41" fmla="*/ 1 h 285"/>
                  <a:gd name="T42" fmla="*/ 1 w 246"/>
                  <a:gd name="T43" fmla="*/ 1 h 285"/>
                  <a:gd name="T44" fmla="*/ 1 w 246"/>
                  <a:gd name="T45" fmla="*/ 1 h 285"/>
                  <a:gd name="T46" fmla="*/ 1 w 246"/>
                  <a:gd name="T47" fmla="*/ 1 h 285"/>
                  <a:gd name="T48" fmla="*/ 1 w 246"/>
                  <a:gd name="T49" fmla="*/ 0 h 285"/>
                  <a:gd name="T50" fmla="*/ 1 w 246"/>
                  <a:gd name="T51" fmla="*/ 1 h 285"/>
                  <a:gd name="T52" fmla="*/ 1 w 246"/>
                  <a:gd name="T53" fmla="*/ 1 h 285"/>
                  <a:gd name="T54" fmla="*/ 1 w 246"/>
                  <a:gd name="T55" fmla="*/ 1 h 285"/>
                  <a:gd name="T56" fmla="*/ 1 w 246"/>
                  <a:gd name="T57" fmla="*/ 1 h 285"/>
                  <a:gd name="T58" fmla="*/ 1 w 246"/>
                  <a:gd name="T59" fmla="*/ 1 h 285"/>
                  <a:gd name="T60" fmla="*/ 1 w 246"/>
                  <a:gd name="T61" fmla="*/ 1 h 285"/>
                  <a:gd name="T62" fmla="*/ 1 w 246"/>
                  <a:gd name="T63" fmla="*/ 1 h 285"/>
                  <a:gd name="T64" fmla="*/ 1 w 246"/>
                  <a:gd name="T65" fmla="*/ 1 h 2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46" h="285">
                    <a:moveTo>
                      <a:pt x="85" y="285"/>
                    </a:moveTo>
                    <a:lnTo>
                      <a:pt x="75" y="285"/>
                    </a:lnTo>
                    <a:lnTo>
                      <a:pt x="63" y="285"/>
                    </a:lnTo>
                    <a:lnTo>
                      <a:pt x="53" y="285"/>
                    </a:lnTo>
                    <a:lnTo>
                      <a:pt x="42" y="285"/>
                    </a:lnTo>
                    <a:lnTo>
                      <a:pt x="32" y="285"/>
                    </a:lnTo>
                    <a:lnTo>
                      <a:pt x="22" y="285"/>
                    </a:lnTo>
                    <a:lnTo>
                      <a:pt x="10" y="285"/>
                    </a:lnTo>
                    <a:lnTo>
                      <a:pt x="0" y="285"/>
                    </a:lnTo>
                    <a:lnTo>
                      <a:pt x="3" y="270"/>
                    </a:lnTo>
                    <a:lnTo>
                      <a:pt x="8" y="253"/>
                    </a:lnTo>
                    <a:lnTo>
                      <a:pt x="14" y="235"/>
                    </a:lnTo>
                    <a:lnTo>
                      <a:pt x="22" y="217"/>
                    </a:lnTo>
                    <a:lnTo>
                      <a:pt x="30" y="197"/>
                    </a:lnTo>
                    <a:lnTo>
                      <a:pt x="40" y="178"/>
                    </a:lnTo>
                    <a:lnTo>
                      <a:pt x="52" y="157"/>
                    </a:lnTo>
                    <a:lnTo>
                      <a:pt x="64" y="137"/>
                    </a:lnTo>
                    <a:lnTo>
                      <a:pt x="80" y="118"/>
                    </a:lnTo>
                    <a:lnTo>
                      <a:pt x="96" y="98"/>
                    </a:lnTo>
                    <a:lnTo>
                      <a:pt x="116" y="79"/>
                    </a:lnTo>
                    <a:lnTo>
                      <a:pt x="137" y="60"/>
                    </a:lnTo>
                    <a:lnTo>
                      <a:pt x="161" y="43"/>
                    </a:lnTo>
                    <a:lnTo>
                      <a:pt x="186" y="28"/>
                    </a:lnTo>
                    <a:lnTo>
                      <a:pt x="215" y="13"/>
                    </a:lnTo>
                    <a:lnTo>
                      <a:pt x="246" y="0"/>
                    </a:lnTo>
                    <a:lnTo>
                      <a:pt x="215" y="30"/>
                    </a:lnTo>
                    <a:lnTo>
                      <a:pt x="186" y="60"/>
                    </a:lnTo>
                    <a:lnTo>
                      <a:pt x="160" y="91"/>
                    </a:lnTo>
                    <a:lnTo>
                      <a:pt x="136" y="124"/>
                    </a:lnTo>
                    <a:lnTo>
                      <a:pt x="116" y="158"/>
                    </a:lnTo>
                    <a:lnTo>
                      <a:pt x="100" y="196"/>
                    </a:lnTo>
                    <a:lnTo>
                      <a:pt x="90" y="238"/>
                    </a:lnTo>
                    <a:lnTo>
                      <a:pt x="85" y="285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402" name="Freeform 71"/>
              <p:cNvSpPr/>
              <p:nvPr/>
            </p:nvSpPr>
            <p:spPr bwMode="auto">
              <a:xfrm>
                <a:off x="4389" y="4134"/>
                <a:ext cx="493" cy="199"/>
              </a:xfrm>
              <a:custGeom>
                <a:avLst/>
                <a:gdLst>
                  <a:gd name="T0" fmla="*/ 1 w 986"/>
                  <a:gd name="T1" fmla="*/ 1 h 398"/>
                  <a:gd name="T2" fmla="*/ 1 w 986"/>
                  <a:gd name="T3" fmla="*/ 1 h 398"/>
                  <a:gd name="T4" fmla="*/ 1 w 986"/>
                  <a:gd name="T5" fmla="*/ 1 h 398"/>
                  <a:gd name="T6" fmla="*/ 1 w 986"/>
                  <a:gd name="T7" fmla="*/ 1 h 398"/>
                  <a:gd name="T8" fmla="*/ 1 w 986"/>
                  <a:gd name="T9" fmla="*/ 1 h 398"/>
                  <a:gd name="T10" fmla="*/ 1 w 986"/>
                  <a:gd name="T11" fmla="*/ 1 h 398"/>
                  <a:gd name="T12" fmla="*/ 1 w 986"/>
                  <a:gd name="T13" fmla="*/ 1 h 398"/>
                  <a:gd name="T14" fmla="*/ 1 w 986"/>
                  <a:gd name="T15" fmla="*/ 1 h 398"/>
                  <a:gd name="T16" fmla="*/ 1 w 986"/>
                  <a:gd name="T17" fmla="*/ 1 h 398"/>
                  <a:gd name="T18" fmla="*/ 1 w 986"/>
                  <a:gd name="T19" fmla="*/ 1 h 398"/>
                  <a:gd name="T20" fmla="*/ 1 w 986"/>
                  <a:gd name="T21" fmla="*/ 1 h 398"/>
                  <a:gd name="T22" fmla="*/ 1 w 986"/>
                  <a:gd name="T23" fmla="*/ 1 h 398"/>
                  <a:gd name="T24" fmla="*/ 1 w 986"/>
                  <a:gd name="T25" fmla="*/ 1 h 398"/>
                  <a:gd name="T26" fmla="*/ 1 w 986"/>
                  <a:gd name="T27" fmla="*/ 1 h 398"/>
                  <a:gd name="T28" fmla="*/ 1 w 986"/>
                  <a:gd name="T29" fmla="*/ 1 h 398"/>
                  <a:gd name="T30" fmla="*/ 1 w 986"/>
                  <a:gd name="T31" fmla="*/ 1 h 398"/>
                  <a:gd name="T32" fmla="*/ 1 w 986"/>
                  <a:gd name="T33" fmla="*/ 1 h 398"/>
                  <a:gd name="T34" fmla="*/ 1 w 986"/>
                  <a:gd name="T35" fmla="*/ 1 h 398"/>
                  <a:gd name="T36" fmla="*/ 1 w 986"/>
                  <a:gd name="T37" fmla="*/ 1 h 398"/>
                  <a:gd name="T38" fmla="*/ 1 w 986"/>
                  <a:gd name="T39" fmla="*/ 1 h 398"/>
                  <a:gd name="T40" fmla="*/ 1 w 986"/>
                  <a:gd name="T41" fmla="*/ 1 h 398"/>
                  <a:gd name="T42" fmla="*/ 1 w 986"/>
                  <a:gd name="T43" fmla="*/ 1 h 398"/>
                  <a:gd name="T44" fmla="*/ 1 w 986"/>
                  <a:gd name="T45" fmla="*/ 1 h 398"/>
                  <a:gd name="T46" fmla="*/ 1 w 986"/>
                  <a:gd name="T47" fmla="*/ 1 h 398"/>
                  <a:gd name="T48" fmla="*/ 1 w 986"/>
                  <a:gd name="T49" fmla="*/ 1 h 398"/>
                  <a:gd name="T50" fmla="*/ 1 w 986"/>
                  <a:gd name="T51" fmla="*/ 1 h 398"/>
                  <a:gd name="T52" fmla="*/ 1 w 986"/>
                  <a:gd name="T53" fmla="*/ 1 h 398"/>
                  <a:gd name="T54" fmla="*/ 1 w 986"/>
                  <a:gd name="T55" fmla="*/ 1 h 398"/>
                  <a:gd name="T56" fmla="*/ 1 w 986"/>
                  <a:gd name="T57" fmla="*/ 1 h 398"/>
                  <a:gd name="T58" fmla="*/ 1 w 986"/>
                  <a:gd name="T59" fmla="*/ 1 h 398"/>
                  <a:gd name="T60" fmla="*/ 1 w 986"/>
                  <a:gd name="T61" fmla="*/ 1 h 398"/>
                  <a:gd name="T62" fmla="*/ 1 w 986"/>
                  <a:gd name="T63" fmla="*/ 1 h 398"/>
                  <a:gd name="T64" fmla="*/ 1 w 986"/>
                  <a:gd name="T65" fmla="*/ 1 h 398"/>
                  <a:gd name="T66" fmla="*/ 1 w 986"/>
                  <a:gd name="T67" fmla="*/ 1 h 398"/>
                  <a:gd name="T68" fmla="*/ 1 w 986"/>
                  <a:gd name="T69" fmla="*/ 1 h 398"/>
                  <a:gd name="T70" fmla="*/ 1 w 986"/>
                  <a:gd name="T71" fmla="*/ 1 h 398"/>
                  <a:gd name="T72" fmla="*/ 1 w 986"/>
                  <a:gd name="T73" fmla="*/ 1 h 398"/>
                  <a:gd name="T74" fmla="*/ 1 w 986"/>
                  <a:gd name="T75" fmla="*/ 1 h 398"/>
                  <a:gd name="T76" fmla="*/ 1 w 986"/>
                  <a:gd name="T77" fmla="*/ 1 h 398"/>
                  <a:gd name="T78" fmla="*/ 1 w 986"/>
                  <a:gd name="T79" fmla="*/ 1 h 398"/>
                  <a:gd name="T80" fmla="*/ 1 w 986"/>
                  <a:gd name="T81" fmla="*/ 1 h 398"/>
                  <a:gd name="T82" fmla="*/ 1 w 986"/>
                  <a:gd name="T83" fmla="*/ 1 h 398"/>
                  <a:gd name="T84" fmla="*/ 1 w 986"/>
                  <a:gd name="T85" fmla="*/ 1 h 398"/>
                  <a:gd name="T86" fmla="*/ 1 w 986"/>
                  <a:gd name="T87" fmla="*/ 1 h 398"/>
                  <a:gd name="T88" fmla="*/ 1 w 986"/>
                  <a:gd name="T89" fmla="*/ 1 h 398"/>
                  <a:gd name="T90" fmla="*/ 1 w 986"/>
                  <a:gd name="T91" fmla="*/ 1 h 398"/>
                  <a:gd name="T92" fmla="*/ 1 w 986"/>
                  <a:gd name="T93" fmla="*/ 1 h 398"/>
                  <a:gd name="T94" fmla="*/ 1 w 986"/>
                  <a:gd name="T95" fmla="*/ 1 h 398"/>
                  <a:gd name="T96" fmla="*/ 1 w 986"/>
                  <a:gd name="T97" fmla="*/ 1 h 398"/>
                  <a:gd name="T98" fmla="*/ 1 w 986"/>
                  <a:gd name="T99" fmla="*/ 1 h 398"/>
                  <a:gd name="T100" fmla="*/ 1 w 986"/>
                  <a:gd name="T101" fmla="*/ 1 h 398"/>
                  <a:gd name="T102" fmla="*/ 1 w 986"/>
                  <a:gd name="T103" fmla="*/ 1 h 398"/>
                  <a:gd name="T104" fmla="*/ 1 w 986"/>
                  <a:gd name="T105" fmla="*/ 1 h 398"/>
                  <a:gd name="T106" fmla="*/ 1 w 986"/>
                  <a:gd name="T107" fmla="*/ 1 h 398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986" h="398">
                    <a:moveTo>
                      <a:pt x="901" y="398"/>
                    </a:moveTo>
                    <a:lnTo>
                      <a:pt x="867" y="398"/>
                    </a:lnTo>
                    <a:lnTo>
                      <a:pt x="829" y="398"/>
                    </a:lnTo>
                    <a:lnTo>
                      <a:pt x="789" y="398"/>
                    </a:lnTo>
                    <a:lnTo>
                      <a:pt x="747" y="396"/>
                    </a:lnTo>
                    <a:lnTo>
                      <a:pt x="702" y="396"/>
                    </a:lnTo>
                    <a:lnTo>
                      <a:pt x="656" y="394"/>
                    </a:lnTo>
                    <a:lnTo>
                      <a:pt x="608" y="393"/>
                    </a:lnTo>
                    <a:lnTo>
                      <a:pt x="561" y="392"/>
                    </a:lnTo>
                    <a:lnTo>
                      <a:pt x="513" y="389"/>
                    </a:lnTo>
                    <a:lnTo>
                      <a:pt x="467" y="388"/>
                    </a:lnTo>
                    <a:lnTo>
                      <a:pt x="421" y="386"/>
                    </a:lnTo>
                    <a:lnTo>
                      <a:pt x="376" y="384"/>
                    </a:lnTo>
                    <a:lnTo>
                      <a:pt x="334" y="383"/>
                    </a:lnTo>
                    <a:lnTo>
                      <a:pt x="294" y="380"/>
                    </a:lnTo>
                    <a:lnTo>
                      <a:pt x="258" y="378"/>
                    </a:lnTo>
                    <a:lnTo>
                      <a:pt x="225" y="377"/>
                    </a:lnTo>
                    <a:lnTo>
                      <a:pt x="210" y="376"/>
                    </a:lnTo>
                    <a:lnTo>
                      <a:pt x="194" y="376"/>
                    </a:lnTo>
                    <a:lnTo>
                      <a:pt x="179" y="374"/>
                    </a:lnTo>
                    <a:lnTo>
                      <a:pt x="163" y="373"/>
                    </a:lnTo>
                    <a:lnTo>
                      <a:pt x="148" y="373"/>
                    </a:lnTo>
                    <a:lnTo>
                      <a:pt x="132" y="372"/>
                    </a:lnTo>
                    <a:lnTo>
                      <a:pt x="117" y="372"/>
                    </a:lnTo>
                    <a:lnTo>
                      <a:pt x="102" y="372"/>
                    </a:lnTo>
                    <a:lnTo>
                      <a:pt x="81" y="334"/>
                    </a:lnTo>
                    <a:lnTo>
                      <a:pt x="64" y="289"/>
                    </a:lnTo>
                    <a:lnTo>
                      <a:pt x="48" y="241"/>
                    </a:lnTo>
                    <a:lnTo>
                      <a:pt x="35" y="190"/>
                    </a:lnTo>
                    <a:lnTo>
                      <a:pt x="23" y="142"/>
                    </a:lnTo>
                    <a:lnTo>
                      <a:pt x="14" y="97"/>
                    </a:lnTo>
                    <a:lnTo>
                      <a:pt x="6" y="57"/>
                    </a:lnTo>
                    <a:lnTo>
                      <a:pt x="0" y="27"/>
                    </a:lnTo>
                    <a:lnTo>
                      <a:pt x="12" y="62"/>
                    </a:lnTo>
                    <a:lnTo>
                      <a:pt x="26" y="100"/>
                    </a:lnTo>
                    <a:lnTo>
                      <a:pt x="42" y="140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5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0" y="283"/>
                    </a:lnTo>
                    <a:lnTo>
                      <a:pt x="139" y="257"/>
                    </a:lnTo>
                    <a:lnTo>
                      <a:pt x="147" y="234"/>
                    </a:lnTo>
                    <a:lnTo>
                      <a:pt x="157" y="211"/>
                    </a:lnTo>
                    <a:lnTo>
                      <a:pt x="170" y="190"/>
                    </a:lnTo>
                    <a:lnTo>
                      <a:pt x="185" y="170"/>
                    </a:lnTo>
                    <a:lnTo>
                      <a:pt x="204" y="152"/>
                    </a:lnTo>
                    <a:lnTo>
                      <a:pt x="227" y="135"/>
                    </a:lnTo>
                    <a:lnTo>
                      <a:pt x="215" y="157"/>
                    </a:lnTo>
                    <a:lnTo>
                      <a:pt x="202" y="184"/>
                    </a:lnTo>
                    <a:lnTo>
                      <a:pt x="191" y="214"/>
                    </a:lnTo>
                    <a:lnTo>
                      <a:pt x="185" y="248"/>
                    </a:lnTo>
                    <a:lnTo>
                      <a:pt x="182" y="281"/>
                    </a:lnTo>
                    <a:lnTo>
                      <a:pt x="188" y="313"/>
                    </a:lnTo>
                    <a:lnTo>
                      <a:pt x="201" y="343"/>
                    </a:lnTo>
                    <a:lnTo>
                      <a:pt x="225" y="370"/>
                    </a:lnTo>
                    <a:lnTo>
                      <a:pt x="250" y="343"/>
                    </a:lnTo>
                    <a:lnTo>
                      <a:pt x="271" y="305"/>
                    </a:lnTo>
                    <a:lnTo>
                      <a:pt x="285" y="260"/>
                    </a:lnTo>
                    <a:lnTo>
                      <a:pt x="292" y="211"/>
                    </a:lnTo>
                    <a:lnTo>
                      <a:pt x="291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8" y="8"/>
                    </a:lnTo>
                    <a:lnTo>
                      <a:pt x="262" y="34"/>
                    </a:lnTo>
                    <a:lnTo>
                      <a:pt x="282" y="63"/>
                    </a:lnTo>
                    <a:lnTo>
                      <a:pt x="300" y="95"/>
                    </a:lnTo>
                    <a:lnTo>
                      <a:pt x="315" y="130"/>
                    </a:lnTo>
                    <a:lnTo>
                      <a:pt x="325" y="168"/>
                    </a:lnTo>
                    <a:lnTo>
                      <a:pt x="333" y="211"/>
                    </a:lnTo>
                    <a:lnTo>
                      <a:pt x="339" y="258"/>
                    </a:lnTo>
                    <a:lnTo>
                      <a:pt x="340" y="309"/>
                    </a:lnTo>
                    <a:lnTo>
                      <a:pt x="354" y="288"/>
                    </a:lnTo>
                    <a:lnTo>
                      <a:pt x="370" y="266"/>
                    </a:lnTo>
                    <a:lnTo>
                      <a:pt x="388" y="244"/>
                    </a:lnTo>
                    <a:lnTo>
                      <a:pt x="409" y="222"/>
                    </a:lnTo>
                    <a:lnTo>
                      <a:pt x="430" y="203"/>
                    </a:lnTo>
                    <a:lnTo>
                      <a:pt x="451" y="184"/>
                    </a:lnTo>
                    <a:lnTo>
                      <a:pt x="471" y="170"/>
                    </a:lnTo>
                    <a:lnTo>
                      <a:pt x="492" y="160"/>
                    </a:lnTo>
                    <a:lnTo>
                      <a:pt x="483" y="180"/>
                    </a:lnTo>
                    <a:lnTo>
                      <a:pt x="469" y="203"/>
                    </a:lnTo>
                    <a:lnTo>
                      <a:pt x="452" y="227"/>
                    </a:lnTo>
                    <a:lnTo>
                      <a:pt x="433" y="251"/>
                    </a:lnTo>
                    <a:lnTo>
                      <a:pt x="415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0" y="334"/>
                    </a:lnTo>
                    <a:lnTo>
                      <a:pt x="388" y="339"/>
                    </a:lnTo>
                    <a:lnTo>
                      <a:pt x="396" y="343"/>
                    </a:lnTo>
                    <a:lnTo>
                      <a:pt x="407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4" y="360"/>
                    </a:lnTo>
                    <a:lnTo>
                      <a:pt x="458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2"/>
                    </a:lnTo>
                    <a:lnTo>
                      <a:pt x="375" y="65"/>
                    </a:lnTo>
                    <a:lnTo>
                      <a:pt x="346" y="36"/>
                    </a:lnTo>
                    <a:lnTo>
                      <a:pt x="375" y="57"/>
                    </a:lnTo>
                    <a:lnTo>
                      <a:pt x="400" y="79"/>
                    </a:lnTo>
                    <a:lnTo>
                      <a:pt x="423" y="102"/>
                    </a:lnTo>
                    <a:lnTo>
                      <a:pt x="444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4" y="10"/>
                    </a:lnTo>
                    <a:lnTo>
                      <a:pt x="490" y="39"/>
                    </a:lnTo>
                    <a:lnTo>
                      <a:pt x="506" y="70"/>
                    </a:lnTo>
                    <a:lnTo>
                      <a:pt x="520" y="106"/>
                    </a:lnTo>
                    <a:lnTo>
                      <a:pt x="531" y="145"/>
                    </a:lnTo>
                    <a:lnTo>
                      <a:pt x="539" y="188"/>
                    </a:lnTo>
                    <a:lnTo>
                      <a:pt x="542" y="236"/>
                    </a:lnTo>
                    <a:lnTo>
                      <a:pt x="538" y="290"/>
                    </a:lnTo>
                    <a:lnTo>
                      <a:pt x="527" y="349"/>
                    </a:lnTo>
                    <a:lnTo>
                      <a:pt x="553" y="321"/>
                    </a:lnTo>
                    <a:lnTo>
                      <a:pt x="576" y="288"/>
                    </a:lnTo>
                    <a:lnTo>
                      <a:pt x="595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3" y="125"/>
                    </a:lnTo>
                    <a:lnTo>
                      <a:pt x="584" y="83"/>
                    </a:lnTo>
                    <a:lnTo>
                      <a:pt x="552" y="42"/>
                    </a:lnTo>
                    <a:lnTo>
                      <a:pt x="567" y="50"/>
                    </a:lnTo>
                    <a:lnTo>
                      <a:pt x="582" y="59"/>
                    </a:lnTo>
                    <a:lnTo>
                      <a:pt x="597" y="69"/>
                    </a:lnTo>
                    <a:lnTo>
                      <a:pt x="611" y="80"/>
                    </a:lnTo>
                    <a:lnTo>
                      <a:pt x="622" y="95"/>
                    </a:lnTo>
                    <a:lnTo>
                      <a:pt x="633" y="113"/>
                    </a:lnTo>
                    <a:lnTo>
                      <a:pt x="642" y="134"/>
                    </a:lnTo>
                    <a:lnTo>
                      <a:pt x="648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9" y="32"/>
                    </a:lnTo>
                    <a:lnTo>
                      <a:pt x="645" y="0"/>
                    </a:lnTo>
                    <a:lnTo>
                      <a:pt x="656" y="38"/>
                    </a:lnTo>
                    <a:lnTo>
                      <a:pt x="661" y="82"/>
                    </a:lnTo>
                    <a:lnTo>
                      <a:pt x="663" y="129"/>
                    </a:lnTo>
                    <a:lnTo>
                      <a:pt x="660" y="178"/>
                    </a:lnTo>
                    <a:lnTo>
                      <a:pt x="652" y="228"/>
                    </a:lnTo>
                    <a:lnTo>
                      <a:pt x="642" y="276"/>
                    </a:lnTo>
                    <a:lnTo>
                      <a:pt x="627" y="320"/>
                    </a:lnTo>
                    <a:lnTo>
                      <a:pt x="610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80" y="255"/>
                    </a:lnTo>
                    <a:lnTo>
                      <a:pt x="697" y="212"/>
                    </a:lnTo>
                    <a:lnTo>
                      <a:pt x="711" y="167"/>
                    </a:lnTo>
                    <a:lnTo>
                      <a:pt x="722" y="122"/>
                    </a:lnTo>
                    <a:lnTo>
                      <a:pt x="729" y="77"/>
                    </a:lnTo>
                    <a:lnTo>
                      <a:pt x="733" y="33"/>
                    </a:lnTo>
                    <a:lnTo>
                      <a:pt x="741" y="87"/>
                    </a:lnTo>
                    <a:lnTo>
                      <a:pt x="745" y="147"/>
                    </a:lnTo>
                    <a:lnTo>
                      <a:pt x="743" y="210"/>
                    </a:lnTo>
                    <a:lnTo>
                      <a:pt x="730" y="268"/>
                    </a:lnTo>
                    <a:lnTo>
                      <a:pt x="743" y="252"/>
                    </a:lnTo>
                    <a:lnTo>
                      <a:pt x="757" y="232"/>
                    </a:lnTo>
                    <a:lnTo>
                      <a:pt x="771" y="206"/>
                    </a:lnTo>
                    <a:lnTo>
                      <a:pt x="785" y="180"/>
                    </a:lnTo>
                    <a:lnTo>
                      <a:pt x="797" y="153"/>
                    </a:lnTo>
                    <a:lnTo>
                      <a:pt x="809" y="129"/>
                    </a:lnTo>
                    <a:lnTo>
                      <a:pt x="817" y="108"/>
                    </a:lnTo>
                    <a:lnTo>
                      <a:pt x="821" y="93"/>
                    </a:lnTo>
                    <a:lnTo>
                      <a:pt x="819" y="117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5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7" y="295"/>
                    </a:lnTo>
                    <a:lnTo>
                      <a:pt x="726" y="324"/>
                    </a:lnTo>
                    <a:lnTo>
                      <a:pt x="752" y="306"/>
                    </a:lnTo>
                    <a:lnTo>
                      <a:pt x="778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70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1" y="166"/>
                    </a:lnTo>
                    <a:lnTo>
                      <a:pt x="882" y="193"/>
                    </a:lnTo>
                    <a:lnTo>
                      <a:pt x="873" y="220"/>
                    </a:lnTo>
                    <a:lnTo>
                      <a:pt x="862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49" y="297"/>
                    </a:lnTo>
                    <a:lnTo>
                      <a:pt x="877" y="271"/>
                    </a:lnTo>
                    <a:lnTo>
                      <a:pt x="902" y="237"/>
                    </a:lnTo>
                    <a:lnTo>
                      <a:pt x="925" y="200"/>
                    </a:lnTo>
                    <a:lnTo>
                      <a:pt x="945" y="161"/>
                    </a:lnTo>
                    <a:lnTo>
                      <a:pt x="962" y="122"/>
                    </a:lnTo>
                    <a:lnTo>
                      <a:pt x="976" y="83"/>
                    </a:lnTo>
                    <a:lnTo>
                      <a:pt x="986" y="46"/>
                    </a:lnTo>
                    <a:lnTo>
                      <a:pt x="980" y="86"/>
                    </a:lnTo>
                    <a:lnTo>
                      <a:pt x="979" y="128"/>
                    </a:lnTo>
                    <a:lnTo>
                      <a:pt x="980" y="169"/>
                    </a:lnTo>
                    <a:lnTo>
                      <a:pt x="984" y="210"/>
                    </a:lnTo>
                    <a:lnTo>
                      <a:pt x="986" y="247"/>
                    </a:lnTo>
                    <a:lnTo>
                      <a:pt x="986" y="282"/>
                    </a:lnTo>
                    <a:lnTo>
                      <a:pt x="983" y="312"/>
                    </a:lnTo>
                    <a:lnTo>
                      <a:pt x="975" y="339"/>
                    </a:lnTo>
                    <a:lnTo>
                      <a:pt x="901" y="398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10268" name="Group 72"/>
            <p:cNvGrpSpPr/>
            <p:nvPr/>
          </p:nvGrpSpPr>
          <p:grpSpPr bwMode="auto">
            <a:xfrm>
              <a:off x="1344" y="4105"/>
              <a:ext cx="1479" cy="215"/>
              <a:chOff x="3452" y="4125"/>
              <a:chExt cx="1479" cy="215"/>
            </a:xfrm>
          </p:grpSpPr>
          <p:sp>
            <p:nvSpPr>
              <p:cNvPr id="10337" name="Freeform 73"/>
              <p:cNvSpPr/>
              <p:nvPr/>
            </p:nvSpPr>
            <p:spPr bwMode="auto">
              <a:xfrm>
                <a:off x="3592" y="4158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2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9" y="1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0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38" name="Freeform 74"/>
              <p:cNvSpPr/>
              <p:nvPr/>
            </p:nvSpPr>
            <p:spPr bwMode="auto">
              <a:xfrm>
                <a:off x="3668" y="4235"/>
                <a:ext cx="16" cy="16"/>
              </a:xfrm>
              <a:custGeom>
                <a:avLst/>
                <a:gdLst>
                  <a:gd name="T0" fmla="*/ 0 w 34"/>
                  <a:gd name="T1" fmla="*/ 1 h 32"/>
                  <a:gd name="T2" fmla="*/ 0 w 34"/>
                  <a:gd name="T3" fmla="*/ 1 h 32"/>
                  <a:gd name="T4" fmla="*/ 0 w 34"/>
                  <a:gd name="T5" fmla="*/ 1 h 32"/>
                  <a:gd name="T6" fmla="*/ 0 w 34"/>
                  <a:gd name="T7" fmla="*/ 1 h 32"/>
                  <a:gd name="T8" fmla="*/ 0 w 34"/>
                  <a:gd name="T9" fmla="*/ 0 h 32"/>
                  <a:gd name="T10" fmla="*/ 0 w 34"/>
                  <a:gd name="T11" fmla="*/ 0 h 32"/>
                  <a:gd name="T12" fmla="*/ 0 w 34"/>
                  <a:gd name="T13" fmla="*/ 1 h 32"/>
                  <a:gd name="T14" fmla="*/ 0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0 w 34"/>
                  <a:gd name="T21" fmla="*/ 1 h 32"/>
                  <a:gd name="T22" fmla="*/ 0 w 34"/>
                  <a:gd name="T23" fmla="*/ 1 h 32"/>
                  <a:gd name="T24" fmla="*/ 0 w 34"/>
                  <a:gd name="T25" fmla="*/ 1 h 32"/>
                  <a:gd name="T26" fmla="*/ 0 w 34"/>
                  <a:gd name="T27" fmla="*/ 1 h 32"/>
                  <a:gd name="T28" fmla="*/ 0 w 34"/>
                  <a:gd name="T29" fmla="*/ 1 h 32"/>
                  <a:gd name="T30" fmla="*/ 0 w 34"/>
                  <a:gd name="T31" fmla="*/ 1 h 32"/>
                  <a:gd name="T32" fmla="*/ 0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3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8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39" name="Freeform 75"/>
              <p:cNvSpPr/>
              <p:nvPr/>
            </p:nvSpPr>
            <p:spPr bwMode="auto">
              <a:xfrm>
                <a:off x="3668" y="4194"/>
                <a:ext cx="16" cy="17"/>
              </a:xfrm>
              <a:custGeom>
                <a:avLst/>
                <a:gdLst>
                  <a:gd name="T0" fmla="*/ 0 w 33"/>
                  <a:gd name="T1" fmla="*/ 1 h 32"/>
                  <a:gd name="T2" fmla="*/ 0 w 33"/>
                  <a:gd name="T3" fmla="*/ 1 h 32"/>
                  <a:gd name="T4" fmla="*/ 0 w 33"/>
                  <a:gd name="T5" fmla="*/ 1 h 32"/>
                  <a:gd name="T6" fmla="*/ 0 w 33"/>
                  <a:gd name="T7" fmla="*/ 1 h 32"/>
                  <a:gd name="T8" fmla="*/ 0 w 33"/>
                  <a:gd name="T9" fmla="*/ 0 h 32"/>
                  <a:gd name="T10" fmla="*/ 0 w 33"/>
                  <a:gd name="T11" fmla="*/ 0 h 32"/>
                  <a:gd name="T12" fmla="*/ 0 w 33"/>
                  <a:gd name="T13" fmla="*/ 1 h 32"/>
                  <a:gd name="T14" fmla="*/ 0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0 w 33"/>
                  <a:gd name="T21" fmla="*/ 1 h 32"/>
                  <a:gd name="T22" fmla="*/ 0 w 33"/>
                  <a:gd name="T23" fmla="*/ 1 h 32"/>
                  <a:gd name="T24" fmla="*/ 0 w 33"/>
                  <a:gd name="T25" fmla="*/ 1 h 32"/>
                  <a:gd name="T26" fmla="*/ 0 w 33"/>
                  <a:gd name="T27" fmla="*/ 1 h 32"/>
                  <a:gd name="T28" fmla="*/ 0 w 33"/>
                  <a:gd name="T29" fmla="*/ 1 h 32"/>
                  <a:gd name="T30" fmla="*/ 0 w 33"/>
                  <a:gd name="T31" fmla="*/ 1 h 32"/>
                  <a:gd name="T32" fmla="*/ 0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19"/>
                    </a:moveTo>
                    <a:lnTo>
                      <a:pt x="33" y="13"/>
                    </a:lnTo>
                    <a:lnTo>
                      <a:pt x="30" y="7"/>
                    </a:lnTo>
                    <a:lnTo>
                      <a:pt x="26" y="2"/>
                    </a:lnTo>
                    <a:lnTo>
                      <a:pt x="20" y="0"/>
                    </a:lnTo>
                    <a:lnTo>
                      <a:pt x="13" y="0"/>
                    </a:lnTo>
                    <a:lnTo>
                      <a:pt x="7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29" y="25"/>
                    </a:lnTo>
                    <a:lnTo>
                      <a:pt x="33" y="1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40" name="Freeform 76"/>
              <p:cNvSpPr/>
              <p:nvPr/>
            </p:nvSpPr>
            <p:spPr bwMode="auto">
              <a:xfrm>
                <a:off x="3671" y="4153"/>
                <a:ext cx="16" cy="17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6" y="3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4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4" y="30"/>
                    </a:lnTo>
                    <a:lnTo>
                      <a:pt x="29" y="25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41" name="Freeform 77"/>
              <p:cNvSpPr/>
              <p:nvPr/>
            </p:nvSpPr>
            <p:spPr bwMode="auto">
              <a:xfrm>
                <a:off x="3772" y="4256"/>
                <a:ext cx="17" cy="16"/>
              </a:xfrm>
              <a:custGeom>
                <a:avLst/>
                <a:gdLst>
                  <a:gd name="T0" fmla="*/ 1 w 33"/>
                  <a:gd name="T1" fmla="*/ 1 h 32"/>
                  <a:gd name="T2" fmla="*/ 1 w 33"/>
                  <a:gd name="T3" fmla="*/ 1 h 32"/>
                  <a:gd name="T4" fmla="*/ 1 w 33"/>
                  <a:gd name="T5" fmla="*/ 1 h 32"/>
                  <a:gd name="T6" fmla="*/ 1 w 33"/>
                  <a:gd name="T7" fmla="*/ 1 h 32"/>
                  <a:gd name="T8" fmla="*/ 1 w 33"/>
                  <a:gd name="T9" fmla="*/ 0 h 32"/>
                  <a:gd name="T10" fmla="*/ 1 w 33"/>
                  <a:gd name="T11" fmla="*/ 0 h 32"/>
                  <a:gd name="T12" fmla="*/ 1 w 33"/>
                  <a:gd name="T13" fmla="*/ 1 h 32"/>
                  <a:gd name="T14" fmla="*/ 1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1 w 33"/>
                  <a:gd name="T21" fmla="*/ 1 h 32"/>
                  <a:gd name="T22" fmla="*/ 1 w 33"/>
                  <a:gd name="T23" fmla="*/ 1 h 32"/>
                  <a:gd name="T24" fmla="*/ 1 w 33"/>
                  <a:gd name="T25" fmla="*/ 1 h 32"/>
                  <a:gd name="T26" fmla="*/ 1 w 33"/>
                  <a:gd name="T27" fmla="*/ 1 h 32"/>
                  <a:gd name="T28" fmla="*/ 1 w 33"/>
                  <a:gd name="T29" fmla="*/ 1 h 32"/>
                  <a:gd name="T30" fmla="*/ 1 w 33"/>
                  <a:gd name="T31" fmla="*/ 1 h 32"/>
                  <a:gd name="T32" fmla="*/ 1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20"/>
                    </a:moveTo>
                    <a:lnTo>
                      <a:pt x="33" y="14"/>
                    </a:lnTo>
                    <a:lnTo>
                      <a:pt x="31" y="8"/>
                    </a:lnTo>
                    <a:lnTo>
                      <a:pt x="26" y="4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3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7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30" y="26"/>
                    </a:lnTo>
                    <a:lnTo>
                      <a:pt x="33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42" name="Freeform 78"/>
              <p:cNvSpPr/>
              <p:nvPr/>
            </p:nvSpPr>
            <p:spPr bwMode="auto">
              <a:xfrm>
                <a:off x="3768" y="4216"/>
                <a:ext cx="17" cy="16"/>
              </a:xfrm>
              <a:custGeom>
                <a:avLst/>
                <a:gdLst>
                  <a:gd name="T0" fmla="*/ 1 w 32"/>
                  <a:gd name="T1" fmla="*/ 0 h 33"/>
                  <a:gd name="T2" fmla="*/ 1 w 32"/>
                  <a:gd name="T3" fmla="*/ 0 h 33"/>
                  <a:gd name="T4" fmla="*/ 1 w 32"/>
                  <a:gd name="T5" fmla="*/ 0 h 33"/>
                  <a:gd name="T6" fmla="*/ 1 w 32"/>
                  <a:gd name="T7" fmla="*/ 0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0 h 33"/>
                  <a:gd name="T14" fmla="*/ 1 w 32"/>
                  <a:gd name="T15" fmla="*/ 0 h 33"/>
                  <a:gd name="T16" fmla="*/ 0 w 32"/>
                  <a:gd name="T17" fmla="*/ 0 h 33"/>
                  <a:gd name="T18" fmla="*/ 0 w 32"/>
                  <a:gd name="T19" fmla="*/ 0 h 33"/>
                  <a:gd name="T20" fmla="*/ 1 w 32"/>
                  <a:gd name="T21" fmla="*/ 0 h 33"/>
                  <a:gd name="T22" fmla="*/ 1 w 32"/>
                  <a:gd name="T23" fmla="*/ 0 h 33"/>
                  <a:gd name="T24" fmla="*/ 1 w 32"/>
                  <a:gd name="T25" fmla="*/ 0 h 33"/>
                  <a:gd name="T26" fmla="*/ 1 w 32"/>
                  <a:gd name="T27" fmla="*/ 0 h 33"/>
                  <a:gd name="T28" fmla="*/ 1 w 32"/>
                  <a:gd name="T29" fmla="*/ 0 h 33"/>
                  <a:gd name="T30" fmla="*/ 1 w 32"/>
                  <a:gd name="T31" fmla="*/ 0 h 33"/>
                  <a:gd name="T32" fmla="*/ 1 w 32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9"/>
                    </a:lnTo>
                    <a:lnTo>
                      <a:pt x="26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3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3"/>
                    </a:ln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43" name="Freeform 79"/>
              <p:cNvSpPr/>
              <p:nvPr/>
            </p:nvSpPr>
            <p:spPr bwMode="auto">
              <a:xfrm>
                <a:off x="3774" y="4175"/>
                <a:ext cx="16" cy="17"/>
              </a:xfrm>
              <a:custGeom>
                <a:avLst/>
                <a:gdLst>
                  <a:gd name="T0" fmla="*/ 0 w 33"/>
                  <a:gd name="T1" fmla="*/ 1 h 33"/>
                  <a:gd name="T2" fmla="*/ 0 w 33"/>
                  <a:gd name="T3" fmla="*/ 1 h 33"/>
                  <a:gd name="T4" fmla="*/ 0 w 33"/>
                  <a:gd name="T5" fmla="*/ 1 h 33"/>
                  <a:gd name="T6" fmla="*/ 0 w 33"/>
                  <a:gd name="T7" fmla="*/ 1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1 h 33"/>
                  <a:gd name="T14" fmla="*/ 0 w 33"/>
                  <a:gd name="T15" fmla="*/ 1 h 33"/>
                  <a:gd name="T16" fmla="*/ 0 w 33"/>
                  <a:gd name="T17" fmla="*/ 1 h 33"/>
                  <a:gd name="T18" fmla="*/ 0 w 33"/>
                  <a:gd name="T19" fmla="*/ 1 h 33"/>
                  <a:gd name="T20" fmla="*/ 0 w 33"/>
                  <a:gd name="T21" fmla="*/ 1 h 33"/>
                  <a:gd name="T22" fmla="*/ 0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0 w 33"/>
                  <a:gd name="T29" fmla="*/ 1 h 33"/>
                  <a:gd name="T30" fmla="*/ 0 w 33"/>
                  <a:gd name="T31" fmla="*/ 1 h 33"/>
                  <a:gd name="T32" fmla="*/ 0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33" y="21"/>
                    </a:moveTo>
                    <a:lnTo>
                      <a:pt x="33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5" y="31"/>
                    </a:lnTo>
                    <a:lnTo>
                      <a:pt x="29" y="26"/>
                    </a:lnTo>
                    <a:lnTo>
                      <a:pt x="33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44" name="Freeform 80"/>
              <p:cNvSpPr/>
              <p:nvPr/>
            </p:nvSpPr>
            <p:spPr bwMode="auto">
              <a:xfrm>
                <a:off x="3789" y="4136"/>
                <a:ext cx="16" cy="17"/>
              </a:xfrm>
              <a:custGeom>
                <a:avLst/>
                <a:gdLst>
                  <a:gd name="T0" fmla="*/ 1 w 32"/>
                  <a:gd name="T1" fmla="*/ 1 h 34"/>
                  <a:gd name="T2" fmla="*/ 1 w 32"/>
                  <a:gd name="T3" fmla="*/ 1 h 34"/>
                  <a:gd name="T4" fmla="*/ 1 w 32"/>
                  <a:gd name="T5" fmla="*/ 1 h 34"/>
                  <a:gd name="T6" fmla="*/ 1 w 32"/>
                  <a:gd name="T7" fmla="*/ 1 h 34"/>
                  <a:gd name="T8" fmla="*/ 1 w 32"/>
                  <a:gd name="T9" fmla="*/ 0 h 34"/>
                  <a:gd name="T10" fmla="*/ 1 w 32"/>
                  <a:gd name="T11" fmla="*/ 0 h 34"/>
                  <a:gd name="T12" fmla="*/ 1 w 32"/>
                  <a:gd name="T13" fmla="*/ 1 h 34"/>
                  <a:gd name="T14" fmla="*/ 1 w 32"/>
                  <a:gd name="T15" fmla="*/ 1 h 34"/>
                  <a:gd name="T16" fmla="*/ 0 w 32"/>
                  <a:gd name="T17" fmla="*/ 1 h 34"/>
                  <a:gd name="T18" fmla="*/ 0 w 32"/>
                  <a:gd name="T19" fmla="*/ 1 h 34"/>
                  <a:gd name="T20" fmla="*/ 1 w 32"/>
                  <a:gd name="T21" fmla="*/ 1 h 34"/>
                  <a:gd name="T22" fmla="*/ 1 w 32"/>
                  <a:gd name="T23" fmla="*/ 1 h 34"/>
                  <a:gd name="T24" fmla="*/ 1 w 32"/>
                  <a:gd name="T25" fmla="*/ 1 h 34"/>
                  <a:gd name="T26" fmla="*/ 1 w 32"/>
                  <a:gd name="T27" fmla="*/ 1 h 34"/>
                  <a:gd name="T28" fmla="*/ 1 w 32"/>
                  <a:gd name="T29" fmla="*/ 1 h 34"/>
                  <a:gd name="T30" fmla="*/ 1 w 32"/>
                  <a:gd name="T31" fmla="*/ 1 h 34"/>
                  <a:gd name="T32" fmla="*/ 1 w 32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4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4"/>
                    </a:lnTo>
                    <a:lnTo>
                      <a:pt x="20" y="34"/>
                    </a:lnTo>
                    <a:lnTo>
                      <a:pt x="25" y="32"/>
                    </a:lnTo>
                    <a:lnTo>
                      <a:pt x="30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45" name="Freeform 81"/>
              <p:cNvSpPr/>
              <p:nvPr/>
            </p:nvSpPr>
            <p:spPr bwMode="auto">
              <a:xfrm>
                <a:off x="3842" y="4235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46" name="Freeform 82"/>
              <p:cNvSpPr/>
              <p:nvPr/>
            </p:nvSpPr>
            <p:spPr bwMode="auto">
              <a:xfrm>
                <a:off x="3857" y="4201"/>
                <a:ext cx="16" cy="16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lnTo>
                      <a:pt x="18" y="32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47" name="Freeform 83"/>
              <p:cNvSpPr/>
              <p:nvPr/>
            </p:nvSpPr>
            <p:spPr bwMode="auto">
              <a:xfrm>
                <a:off x="3861" y="4164"/>
                <a:ext cx="16" cy="17"/>
              </a:xfrm>
              <a:custGeom>
                <a:avLst/>
                <a:gdLst>
                  <a:gd name="T0" fmla="*/ 1 w 32"/>
                  <a:gd name="T1" fmla="*/ 1 h 33"/>
                  <a:gd name="T2" fmla="*/ 1 w 32"/>
                  <a:gd name="T3" fmla="*/ 1 h 33"/>
                  <a:gd name="T4" fmla="*/ 1 w 32"/>
                  <a:gd name="T5" fmla="*/ 1 h 33"/>
                  <a:gd name="T6" fmla="*/ 1 w 32"/>
                  <a:gd name="T7" fmla="*/ 1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1 h 33"/>
                  <a:gd name="T14" fmla="*/ 1 w 32"/>
                  <a:gd name="T15" fmla="*/ 1 h 33"/>
                  <a:gd name="T16" fmla="*/ 0 w 32"/>
                  <a:gd name="T17" fmla="*/ 1 h 33"/>
                  <a:gd name="T18" fmla="*/ 0 w 32"/>
                  <a:gd name="T19" fmla="*/ 1 h 33"/>
                  <a:gd name="T20" fmla="*/ 1 w 32"/>
                  <a:gd name="T21" fmla="*/ 1 h 33"/>
                  <a:gd name="T22" fmla="*/ 1 w 32"/>
                  <a:gd name="T23" fmla="*/ 1 h 33"/>
                  <a:gd name="T24" fmla="*/ 1 w 32"/>
                  <a:gd name="T25" fmla="*/ 1 h 33"/>
                  <a:gd name="T26" fmla="*/ 1 w 32"/>
                  <a:gd name="T27" fmla="*/ 1 h 33"/>
                  <a:gd name="T28" fmla="*/ 1 w 32"/>
                  <a:gd name="T29" fmla="*/ 1 h 33"/>
                  <a:gd name="T30" fmla="*/ 1 w 32"/>
                  <a:gd name="T31" fmla="*/ 1 h 33"/>
                  <a:gd name="T32" fmla="*/ 1 w 32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48" name="Freeform 84"/>
              <p:cNvSpPr/>
              <p:nvPr/>
            </p:nvSpPr>
            <p:spPr bwMode="auto">
              <a:xfrm>
                <a:off x="4066" y="4265"/>
                <a:ext cx="40" cy="40"/>
              </a:xfrm>
              <a:custGeom>
                <a:avLst/>
                <a:gdLst>
                  <a:gd name="T0" fmla="*/ 1 w 80"/>
                  <a:gd name="T1" fmla="*/ 0 h 80"/>
                  <a:gd name="T2" fmla="*/ 1 w 80"/>
                  <a:gd name="T3" fmla="*/ 0 h 80"/>
                  <a:gd name="T4" fmla="*/ 1 w 80"/>
                  <a:gd name="T5" fmla="*/ 1 h 80"/>
                  <a:gd name="T6" fmla="*/ 1 w 80"/>
                  <a:gd name="T7" fmla="*/ 1 h 80"/>
                  <a:gd name="T8" fmla="*/ 1 w 80"/>
                  <a:gd name="T9" fmla="*/ 1 h 80"/>
                  <a:gd name="T10" fmla="*/ 1 w 80"/>
                  <a:gd name="T11" fmla="*/ 1 h 80"/>
                  <a:gd name="T12" fmla="*/ 1 w 80"/>
                  <a:gd name="T13" fmla="*/ 1 h 80"/>
                  <a:gd name="T14" fmla="*/ 1 w 80"/>
                  <a:gd name="T15" fmla="*/ 1 h 80"/>
                  <a:gd name="T16" fmla="*/ 0 w 80"/>
                  <a:gd name="T17" fmla="*/ 1 h 80"/>
                  <a:gd name="T18" fmla="*/ 0 w 80"/>
                  <a:gd name="T19" fmla="*/ 1 h 80"/>
                  <a:gd name="T20" fmla="*/ 0 w 80"/>
                  <a:gd name="T21" fmla="*/ 1 h 80"/>
                  <a:gd name="T22" fmla="*/ 1 w 80"/>
                  <a:gd name="T23" fmla="*/ 1 h 80"/>
                  <a:gd name="T24" fmla="*/ 1 w 80"/>
                  <a:gd name="T25" fmla="*/ 1 h 80"/>
                  <a:gd name="T26" fmla="*/ 1 w 80"/>
                  <a:gd name="T27" fmla="*/ 1 h 80"/>
                  <a:gd name="T28" fmla="*/ 1 w 80"/>
                  <a:gd name="T29" fmla="*/ 1 h 80"/>
                  <a:gd name="T30" fmla="*/ 1 w 80"/>
                  <a:gd name="T31" fmla="*/ 1 h 80"/>
                  <a:gd name="T32" fmla="*/ 1 w 80"/>
                  <a:gd name="T33" fmla="*/ 1 h 80"/>
                  <a:gd name="T34" fmla="*/ 1 w 80"/>
                  <a:gd name="T35" fmla="*/ 1 h 80"/>
                  <a:gd name="T36" fmla="*/ 1 w 80"/>
                  <a:gd name="T37" fmla="*/ 1 h 80"/>
                  <a:gd name="T38" fmla="*/ 1 w 80"/>
                  <a:gd name="T39" fmla="*/ 1 h 80"/>
                  <a:gd name="T40" fmla="*/ 1 w 80"/>
                  <a:gd name="T41" fmla="*/ 1 h 80"/>
                  <a:gd name="T42" fmla="*/ 1 w 80"/>
                  <a:gd name="T43" fmla="*/ 1 h 80"/>
                  <a:gd name="T44" fmla="*/ 1 w 80"/>
                  <a:gd name="T45" fmla="*/ 1 h 80"/>
                  <a:gd name="T46" fmla="*/ 1 w 80"/>
                  <a:gd name="T47" fmla="*/ 1 h 80"/>
                  <a:gd name="T48" fmla="*/ 1 w 80"/>
                  <a:gd name="T49" fmla="*/ 1 h 80"/>
                  <a:gd name="T50" fmla="*/ 1 w 80"/>
                  <a:gd name="T51" fmla="*/ 1 h 80"/>
                  <a:gd name="T52" fmla="*/ 1 w 80"/>
                  <a:gd name="T53" fmla="*/ 1 h 80"/>
                  <a:gd name="T54" fmla="*/ 1 w 80"/>
                  <a:gd name="T55" fmla="*/ 1 h 80"/>
                  <a:gd name="T56" fmla="*/ 1 w 80"/>
                  <a:gd name="T57" fmla="*/ 1 h 80"/>
                  <a:gd name="T58" fmla="*/ 1 w 80"/>
                  <a:gd name="T59" fmla="*/ 1 h 80"/>
                  <a:gd name="T60" fmla="*/ 1 w 80"/>
                  <a:gd name="T61" fmla="*/ 1 h 80"/>
                  <a:gd name="T62" fmla="*/ 1 w 80"/>
                  <a:gd name="T63" fmla="*/ 1 h 80"/>
                  <a:gd name="T64" fmla="*/ 1 w 80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80">
                    <a:moveTo>
                      <a:pt x="46" y="0"/>
                    </a:moveTo>
                    <a:lnTo>
                      <a:pt x="38" y="0"/>
                    </a:lnTo>
                    <a:lnTo>
                      <a:pt x="30" y="2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9"/>
                    </a:lnTo>
                    <a:lnTo>
                      <a:pt x="3" y="26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9"/>
                    </a:lnTo>
                    <a:lnTo>
                      <a:pt x="18" y="74"/>
                    </a:lnTo>
                    <a:lnTo>
                      <a:pt x="24" y="78"/>
                    </a:lnTo>
                    <a:lnTo>
                      <a:pt x="32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7"/>
                    </a:lnTo>
                    <a:lnTo>
                      <a:pt x="62" y="73"/>
                    </a:lnTo>
                    <a:lnTo>
                      <a:pt x="68" y="67"/>
                    </a:lnTo>
                    <a:lnTo>
                      <a:pt x="73" y="62"/>
                    </a:lnTo>
                    <a:lnTo>
                      <a:pt x="76" y="55"/>
                    </a:lnTo>
                    <a:lnTo>
                      <a:pt x="79" y="47"/>
                    </a:lnTo>
                    <a:lnTo>
                      <a:pt x="80" y="39"/>
                    </a:lnTo>
                    <a:lnTo>
                      <a:pt x="79" y="30"/>
                    </a:lnTo>
                    <a:lnTo>
                      <a:pt x="76" y="24"/>
                    </a:lnTo>
                    <a:lnTo>
                      <a:pt x="73" y="17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49" name="Freeform 85"/>
              <p:cNvSpPr/>
              <p:nvPr/>
            </p:nvSpPr>
            <p:spPr bwMode="auto">
              <a:xfrm>
                <a:off x="4136" y="4223"/>
                <a:ext cx="40" cy="39"/>
              </a:xfrm>
              <a:custGeom>
                <a:avLst/>
                <a:gdLst>
                  <a:gd name="T0" fmla="*/ 1 w 79"/>
                  <a:gd name="T1" fmla="*/ 0 h 80"/>
                  <a:gd name="T2" fmla="*/ 1 w 79"/>
                  <a:gd name="T3" fmla="*/ 0 h 80"/>
                  <a:gd name="T4" fmla="*/ 1 w 79"/>
                  <a:gd name="T5" fmla="*/ 0 h 80"/>
                  <a:gd name="T6" fmla="*/ 1 w 79"/>
                  <a:gd name="T7" fmla="*/ 0 h 80"/>
                  <a:gd name="T8" fmla="*/ 1 w 79"/>
                  <a:gd name="T9" fmla="*/ 0 h 80"/>
                  <a:gd name="T10" fmla="*/ 1 w 79"/>
                  <a:gd name="T11" fmla="*/ 0 h 80"/>
                  <a:gd name="T12" fmla="*/ 1 w 79"/>
                  <a:gd name="T13" fmla="*/ 0 h 80"/>
                  <a:gd name="T14" fmla="*/ 1 w 79"/>
                  <a:gd name="T15" fmla="*/ 0 h 80"/>
                  <a:gd name="T16" fmla="*/ 0 w 79"/>
                  <a:gd name="T17" fmla="*/ 0 h 80"/>
                  <a:gd name="T18" fmla="*/ 0 w 79"/>
                  <a:gd name="T19" fmla="*/ 0 h 80"/>
                  <a:gd name="T20" fmla="*/ 1 w 79"/>
                  <a:gd name="T21" fmla="*/ 0 h 80"/>
                  <a:gd name="T22" fmla="*/ 1 w 79"/>
                  <a:gd name="T23" fmla="*/ 0 h 80"/>
                  <a:gd name="T24" fmla="*/ 1 w 79"/>
                  <a:gd name="T25" fmla="*/ 0 h 80"/>
                  <a:gd name="T26" fmla="*/ 1 w 79"/>
                  <a:gd name="T27" fmla="*/ 0 h 80"/>
                  <a:gd name="T28" fmla="*/ 1 w 79"/>
                  <a:gd name="T29" fmla="*/ 0 h 80"/>
                  <a:gd name="T30" fmla="*/ 1 w 79"/>
                  <a:gd name="T31" fmla="*/ 0 h 80"/>
                  <a:gd name="T32" fmla="*/ 1 w 79"/>
                  <a:gd name="T33" fmla="*/ 0 h 80"/>
                  <a:gd name="T34" fmla="*/ 1 w 79"/>
                  <a:gd name="T35" fmla="*/ 0 h 80"/>
                  <a:gd name="T36" fmla="*/ 1 w 79"/>
                  <a:gd name="T37" fmla="*/ 0 h 80"/>
                  <a:gd name="T38" fmla="*/ 1 w 79"/>
                  <a:gd name="T39" fmla="*/ 0 h 80"/>
                  <a:gd name="T40" fmla="*/ 1 w 79"/>
                  <a:gd name="T41" fmla="*/ 0 h 80"/>
                  <a:gd name="T42" fmla="*/ 1 w 79"/>
                  <a:gd name="T43" fmla="*/ 0 h 80"/>
                  <a:gd name="T44" fmla="*/ 1 w 79"/>
                  <a:gd name="T45" fmla="*/ 0 h 80"/>
                  <a:gd name="T46" fmla="*/ 1 w 79"/>
                  <a:gd name="T47" fmla="*/ 0 h 80"/>
                  <a:gd name="T48" fmla="*/ 1 w 79"/>
                  <a:gd name="T49" fmla="*/ 0 h 80"/>
                  <a:gd name="T50" fmla="*/ 1 w 79"/>
                  <a:gd name="T51" fmla="*/ 0 h 80"/>
                  <a:gd name="T52" fmla="*/ 1 w 79"/>
                  <a:gd name="T53" fmla="*/ 0 h 80"/>
                  <a:gd name="T54" fmla="*/ 1 w 79"/>
                  <a:gd name="T55" fmla="*/ 0 h 80"/>
                  <a:gd name="T56" fmla="*/ 1 w 79"/>
                  <a:gd name="T57" fmla="*/ 0 h 80"/>
                  <a:gd name="T58" fmla="*/ 1 w 79"/>
                  <a:gd name="T59" fmla="*/ 0 h 80"/>
                  <a:gd name="T60" fmla="*/ 1 w 79"/>
                  <a:gd name="T61" fmla="*/ 0 h 80"/>
                  <a:gd name="T62" fmla="*/ 1 w 79"/>
                  <a:gd name="T63" fmla="*/ 0 h 80"/>
                  <a:gd name="T64" fmla="*/ 1 w 79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79" h="80">
                    <a:moveTo>
                      <a:pt x="47" y="0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4"/>
                    </a:lnTo>
                    <a:lnTo>
                      <a:pt x="17" y="7"/>
                    </a:lnTo>
                    <a:lnTo>
                      <a:pt x="11" y="13"/>
                    </a:lnTo>
                    <a:lnTo>
                      <a:pt x="5" y="19"/>
                    </a:lnTo>
                    <a:lnTo>
                      <a:pt x="2" y="26"/>
                    </a:lnTo>
                    <a:lnTo>
                      <a:pt x="0" y="34"/>
                    </a:lnTo>
                    <a:lnTo>
                      <a:pt x="0" y="42"/>
                    </a:lnTo>
                    <a:lnTo>
                      <a:pt x="1" y="49"/>
                    </a:lnTo>
                    <a:lnTo>
                      <a:pt x="3" y="57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8" y="74"/>
                    </a:lnTo>
                    <a:lnTo>
                      <a:pt x="25" y="78"/>
                    </a:lnTo>
                    <a:lnTo>
                      <a:pt x="33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6"/>
                    </a:lnTo>
                    <a:lnTo>
                      <a:pt x="63" y="73"/>
                    </a:lnTo>
                    <a:lnTo>
                      <a:pt x="69" y="67"/>
                    </a:lnTo>
                    <a:lnTo>
                      <a:pt x="73" y="61"/>
                    </a:lnTo>
                    <a:lnTo>
                      <a:pt x="77" y="55"/>
                    </a:lnTo>
                    <a:lnTo>
                      <a:pt x="79" y="46"/>
                    </a:lnTo>
                    <a:lnTo>
                      <a:pt x="79" y="38"/>
                    </a:lnTo>
                    <a:lnTo>
                      <a:pt x="78" y="31"/>
                    </a:lnTo>
                    <a:lnTo>
                      <a:pt x="76" y="23"/>
                    </a:lnTo>
                    <a:lnTo>
                      <a:pt x="72" y="18"/>
                    </a:lnTo>
                    <a:lnTo>
                      <a:pt x="68" y="12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50" name="Freeform 86"/>
              <p:cNvSpPr/>
              <p:nvPr/>
            </p:nvSpPr>
            <p:spPr bwMode="auto">
              <a:xfrm>
                <a:off x="4059" y="4190"/>
                <a:ext cx="40" cy="40"/>
              </a:xfrm>
              <a:custGeom>
                <a:avLst/>
                <a:gdLst>
                  <a:gd name="T0" fmla="*/ 1 w 80"/>
                  <a:gd name="T1" fmla="*/ 0 h 78"/>
                  <a:gd name="T2" fmla="*/ 1 w 80"/>
                  <a:gd name="T3" fmla="*/ 0 h 78"/>
                  <a:gd name="T4" fmla="*/ 1 w 80"/>
                  <a:gd name="T5" fmla="*/ 0 h 78"/>
                  <a:gd name="T6" fmla="*/ 1 w 80"/>
                  <a:gd name="T7" fmla="*/ 1 h 78"/>
                  <a:gd name="T8" fmla="*/ 1 w 80"/>
                  <a:gd name="T9" fmla="*/ 1 h 78"/>
                  <a:gd name="T10" fmla="*/ 1 w 80"/>
                  <a:gd name="T11" fmla="*/ 1 h 78"/>
                  <a:gd name="T12" fmla="*/ 1 w 80"/>
                  <a:gd name="T13" fmla="*/ 1 h 78"/>
                  <a:gd name="T14" fmla="*/ 1 w 80"/>
                  <a:gd name="T15" fmla="*/ 1 h 78"/>
                  <a:gd name="T16" fmla="*/ 1 w 80"/>
                  <a:gd name="T17" fmla="*/ 1 h 78"/>
                  <a:gd name="T18" fmla="*/ 0 w 80"/>
                  <a:gd name="T19" fmla="*/ 1 h 78"/>
                  <a:gd name="T20" fmla="*/ 1 w 80"/>
                  <a:gd name="T21" fmla="*/ 1 h 78"/>
                  <a:gd name="T22" fmla="*/ 1 w 80"/>
                  <a:gd name="T23" fmla="*/ 1 h 78"/>
                  <a:gd name="T24" fmla="*/ 1 w 80"/>
                  <a:gd name="T25" fmla="*/ 1 h 78"/>
                  <a:gd name="T26" fmla="*/ 1 w 80"/>
                  <a:gd name="T27" fmla="*/ 1 h 78"/>
                  <a:gd name="T28" fmla="*/ 1 w 80"/>
                  <a:gd name="T29" fmla="*/ 1 h 78"/>
                  <a:gd name="T30" fmla="*/ 1 w 80"/>
                  <a:gd name="T31" fmla="*/ 1 h 78"/>
                  <a:gd name="T32" fmla="*/ 1 w 80"/>
                  <a:gd name="T33" fmla="*/ 1 h 78"/>
                  <a:gd name="T34" fmla="*/ 1 w 80"/>
                  <a:gd name="T35" fmla="*/ 1 h 78"/>
                  <a:gd name="T36" fmla="*/ 1 w 80"/>
                  <a:gd name="T37" fmla="*/ 1 h 78"/>
                  <a:gd name="T38" fmla="*/ 1 w 80"/>
                  <a:gd name="T39" fmla="*/ 1 h 78"/>
                  <a:gd name="T40" fmla="*/ 1 w 80"/>
                  <a:gd name="T41" fmla="*/ 1 h 78"/>
                  <a:gd name="T42" fmla="*/ 1 w 80"/>
                  <a:gd name="T43" fmla="*/ 1 h 78"/>
                  <a:gd name="T44" fmla="*/ 1 w 80"/>
                  <a:gd name="T45" fmla="*/ 1 h 78"/>
                  <a:gd name="T46" fmla="*/ 1 w 80"/>
                  <a:gd name="T47" fmla="*/ 1 h 78"/>
                  <a:gd name="T48" fmla="*/ 1 w 80"/>
                  <a:gd name="T49" fmla="*/ 1 h 78"/>
                  <a:gd name="T50" fmla="*/ 1 w 80"/>
                  <a:gd name="T51" fmla="*/ 1 h 78"/>
                  <a:gd name="T52" fmla="*/ 1 w 80"/>
                  <a:gd name="T53" fmla="*/ 1 h 78"/>
                  <a:gd name="T54" fmla="*/ 1 w 80"/>
                  <a:gd name="T55" fmla="*/ 1 h 78"/>
                  <a:gd name="T56" fmla="*/ 1 w 80"/>
                  <a:gd name="T57" fmla="*/ 1 h 78"/>
                  <a:gd name="T58" fmla="*/ 1 w 80"/>
                  <a:gd name="T59" fmla="*/ 1 h 78"/>
                  <a:gd name="T60" fmla="*/ 1 w 80"/>
                  <a:gd name="T61" fmla="*/ 1 h 78"/>
                  <a:gd name="T62" fmla="*/ 1 w 80"/>
                  <a:gd name="T63" fmla="*/ 1 h 78"/>
                  <a:gd name="T64" fmla="*/ 1 w 80"/>
                  <a:gd name="T65" fmla="*/ 0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8" y="0"/>
                    </a:moveTo>
                    <a:lnTo>
                      <a:pt x="40" y="0"/>
                    </a:lnTo>
                    <a:lnTo>
                      <a:pt x="32" y="0"/>
                    </a:lnTo>
                    <a:lnTo>
                      <a:pt x="25" y="3"/>
                    </a:lnTo>
                    <a:lnTo>
                      <a:pt x="18" y="7"/>
                    </a:lnTo>
                    <a:lnTo>
                      <a:pt x="12" y="11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2" y="32"/>
                    </a:lnTo>
                    <a:lnTo>
                      <a:pt x="0" y="40"/>
                    </a:lnTo>
                    <a:lnTo>
                      <a:pt x="2" y="47"/>
                    </a:lnTo>
                    <a:lnTo>
                      <a:pt x="4" y="55"/>
                    </a:lnTo>
                    <a:lnTo>
                      <a:pt x="7" y="61"/>
                    </a:lnTo>
                    <a:lnTo>
                      <a:pt x="13" y="67"/>
                    </a:lnTo>
                    <a:lnTo>
                      <a:pt x="19" y="72"/>
                    </a:lnTo>
                    <a:lnTo>
                      <a:pt x="26" y="76"/>
                    </a:lnTo>
                    <a:lnTo>
                      <a:pt x="34" y="78"/>
                    </a:lnTo>
                    <a:lnTo>
                      <a:pt x="42" y="78"/>
                    </a:lnTo>
                    <a:lnTo>
                      <a:pt x="50" y="77"/>
                    </a:lnTo>
                    <a:lnTo>
                      <a:pt x="57" y="75"/>
                    </a:lnTo>
                    <a:lnTo>
                      <a:pt x="64" y="71"/>
                    </a:lnTo>
                    <a:lnTo>
                      <a:pt x="70" y="65"/>
                    </a:lnTo>
                    <a:lnTo>
                      <a:pt x="74" y="60"/>
                    </a:lnTo>
                    <a:lnTo>
                      <a:pt x="78" y="53"/>
                    </a:lnTo>
                    <a:lnTo>
                      <a:pt x="80" y="45"/>
                    </a:lnTo>
                    <a:lnTo>
                      <a:pt x="80" y="37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3" y="6"/>
                    </a:lnTo>
                    <a:lnTo>
                      <a:pt x="56" y="2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51" name="Freeform 87"/>
              <p:cNvSpPr/>
              <p:nvPr/>
            </p:nvSpPr>
            <p:spPr bwMode="auto">
              <a:xfrm>
                <a:off x="3990" y="4195"/>
                <a:ext cx="39" cy="39"/>
              </a:xfrm>
              <a:custGeom>
                <a:avLst/>
                <a:gdLst>
                  <a:gd name="T0" fmla="*/ 0 w 80"/>
                  <a:gd name="T1" fmla="*/ 1 h 78"/>
                  <a:gd name="T2" fmla="*/ 0 w 80"/>
                  <a:gd name="T3" fmla="*/ 0 h 78"/>
                  <a:gd name="T4" fmla="*/ 0 w 80"/>
                  <a:gd name="T5" fmla="*/ 1 h 78"/>
                  <a:gd name="T6" fmla="*/ 0 w 80"/>
                  <a:gd name="T7" fmla="*/ 1 h 78"/>
                  <a:gd name="T8" fmla="*/ 0 w 80"/>
                  <a:gd name="T9" fmla="*/ 1 h 78"/>
                  <a:gd name="T10" fmla="*/ 0 w 80"/>
                  <a:gd name="T11" fmla="*/ 1 h 78"/>
                  <a:gd name="T12" fmla="*/ 0 w 80"/>
                  <a:gd name="T13" fmla="*/ 1 h 78"/>
                  <a:gd name="T14" fmla="*/ 0 w 80"/>
                  <a:gd name="T15" fmla="*/ 1 h 78"/>
                  <a:gd name="T16" fmla="*/ 0 w 80"/>
                  <a:gd name="T17" fmla="*/ 1 h 78"/>
                  <a:gd name="T18" fmla="*/ 0 w 80"/>
                  <a:gd name="T19" fmla="*/ 1 h 78"/>
                  <a:gd name="T20" fmla="*/ 0 w 80"/>
                  <a:gd name="T21" fmla="*/ 1 h 78"/>
                  <a:gd name="T22" fmla="*/ 0 w 80"/>
                  <a:gd name="T23" fmla="*/ 1 h 78"/>
                  <a:gd name="T24" fmla="*/ 0 w 80"/>
                  <a:gd name="T25" fmla="*/ 1 h 78"/>
                  <a:gd name="T26" fmla="*/ 0 w 80"/>
                  <a:gd name="T27" fmla="*/ 1 h 78"/>
                  <a:gd name="T28" fmla="*/ 0 w 80"/>
                  <a:gd name="T29" fmla="*/ 1 h 78"/>
                  <a:gd name="T30" fmla="*/ 0 w 80"/>
                  <a:gd name="T31" fmla="*/ 1 h 78"/>
                  <a:gd name="T32" fmla="*/ 0 w 80"/>
                  <a:gd name="T33" fmla="*/ 1 h 78"/>
                  <a:gd name="T34" fmla="*/ 0 w 80"/>
                  <a:gd name="T35" fmla="*/ 1 h 78"/>
                  <a:gd name="T36" fmla="*/ 0 w 80"/>
                  <a:gd name="T37" fmla="*/ 1 h 78"/>
                  <a:gd name="T38" fmla="*/ 0 w 80"/>
                  <a:gd name="T39" fmla="*/ 1 h 78"/>
                  <a:gd name="T40" fmla="*/ 0 w 80"/>
                  <a:gd name="T41" fmla="*/ 1 h 78"/>
                  <a:gd name="T42" fmla="*/ 0 w 80"/>
                  <a:gd name="T43" fmla="*/ 1 h 78"/>
                  <a:gd name="T44" fmla="*/ 0 w 80"/>
                  <a:gd name="T45" fmla="*/ 1 h 78"/>
                  <a:gd name="T46" fmla="*/ 0 w 80"/>
                  <a:gd name="T47" fmla="*/ 1 h 78"/>
                  <a:gd name="T48" fmla="*/ 0 w 80"/>
                  <a:gd name="T49" fmla="*/ 1 h 78"/>
                  <a:gd name="T50" fmla="*/ 0 w 80"/>
                  <a:gd name="T51" fmla="*/ 1 h 78"/>
                  <a:gd name="T52" fmla="*/ 0 w 80"/>
                  <a:gd name="T53" fmla="*/ 1 h 78"/>
                  <a:gd name="T54" fmla="*/ 0 w 80"/>
                  <a:gd name="T55" fmla="*/ 1 h 78"/>
                  <a:gd name="T56" fmla="*/ 0 w 80"/>
                  <a:gd name="T57" fmla="*/ 1 h 78"/>
                  <a:gd name="T58" fmla="*/ 0 w 80"/>
                  <a:gd name="T59" fmla="*/ 1 h 78"/>
                  <a:gd name="T60" fmla="*/ 0 w 80"/>
                  <a:gd name="T61" fmla="*/ 1 h 78"/>
                  <a:gd name="T62" fmla="*/ 0 w 80"/>
                  <a:gd name="T63" fmla="*/ 1 h 78"/>
                  <a:gd name="T64" fmla="*/ 0 w 80"/>
                  <a:gd name="T65" fmla="*/ 1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7" y="1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3"/>
                    </a:lnTo>
                    <a:lnTo>
                      <a:pt x="17" y="7"/>
                    </a:lnTo>
                    <a:lnTo>
                      <a:pt x="12" y="12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1" y="32"/>
                    </a:lnTo>
                    <a:lnTo>
                      <a:pt x="0" y="40"/>
                    </a:lnTo>
                    <a:lnTo>
                      <a:pt x="1" y="48"/>
                    </a:lnTo>
                    <a:lnTo>
                      <a:pt x="4" y="55"/>
                    </a:lnTo>
                    <a:lnTo>
                      <a:pt x="7" y="62"/>
                    </a:lnTo>
                    <a:lnTo>
                      <a:pt x="13" y="68"/>
                    </a:lnTo>
                    <a:lnTo>
                      <a:pt x="19" y="73"/>
                    </a:lnTo>
                    <a:lnTo>
                      <a:pt x="25" y="76"/>
                    </a:lnTo>
                    <a:lnTo>
                      <a:pt x="33" y="78"/>
                    </a:lnTo>
                    <a:lnTo>
                      <a:pt x="42" y="78"/>
                    </a:lnTo>
                    <a:lnTo>
                      <a:pt x="50" y="78"/>
                    </a:lnTo>
                    <a:lnTo>
                      <a:pt x="57" y="75"/>
                    </a:lnTo>
                    <a:lnTo>
                      <a:pt x="63" y="71"/>
                    </a:lnTo>
                    <a:lnTo>
                      <a:pt x="69" y="67"/>
                    </a:lnTo>
                    <a:lnTo>
                      <a:pt x="74" y="61"/>
                    </a:lnTo>
                    <a:lnTo>
                      <a:pt x="77" y="54"/>
                    </a:lnTo>
                    <a:lnTo>
                      <a:pt x="80" y="46"/>
                    </a:lnTo>
                    <a:lnTo>
                      <a:pt x="80" y="38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2" y="6"/>
                    </a:lnTo>
                    <a:lnTo>
                      <a:pt x="55" y="2"/>
                    </a:lnTo>
                    <a:lnTo>
                      <a:pt x="47" y="1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52" name="Freeform 88"/>
              <p:cNvSpPr/>
              <p:nvPr/>
            </p:nvSpPr>
            <p:spPr bwMode="auto">
              <a:xfrm>
                <a:off x="4127" y="4147"/>
                <a:ext cx="39" cy="39"/>
              </a:xfrm>
              <a:custGeom>
                <a:avLst/>
                <a:gdLst>
                  <a:gd name="T0" fmla="*/ 0 w 80"/>
                  <a:gd name="T1" fmla="*/ 0 h 79"/>
                  <a:gd name="T2" fmla="*/ 0 w 80"/>
                  <a:gd name="T3" fmla="*/ 0 h 79"/>
                  <a:gd name="T4" fmla="*/ 0 w 80"/>
                  <a:gd name="T5" fmla="*/ 0 h 79"/>
                  <a:gd name="T6" fmla="*/ 0 w 80"/>
                  <a:gd name="T7" fmla="*/ 0 h 79"/>
                  <a:gd name="T8" fmla="*/ 0 w 80"/>
                  <a:gd name="T9" fmla="*/ 0 h 79"/>
                  <a:gd name="T10" fmla="*/ 0 w 80"/>
                  <a:gd name="T11" fmla="*/ 0 h 79"/>
                  <a:gd name="T12" fmla="*/ 0 w 80"/>
                  <a:gd name="T13" fmla="*/ 0 h 79"/>
                  <a:gd name="T14" fmla="*/ 0 w 80"/>
                  <a:gd name="T15" fmla="*/ 0 h 79"/>
                  <a:gd name="T16" fmla="*/ 0 w 80"/>
                  <a:gd name="T17" fmla="*/ 0 h 79"/>
                  <a:gd name="T18" fmla="*/ 0 w 80"/>
                  <a:gd name="T19" fmla="*/ 0 h 79"/>
                  <a:gd name="T20" fmla="*/ 0 w 80"/>
                  <a:gd name="T21" fmla="*/ 0 h 79"/>
                  <a:gd name="T22" fmla="*/ 0 w 80"/>
                  <a:gd name="T23" fmla="*/ 0 h 79"/>
                  <a:gd name="T24" fmla="*/ 0 w 80"/>
                  <a:gd name="T25" fmla="*/ 0 h 79"/>
                  <a:gd name="T26" fmla="*/ 0 w 80"/>
                  <a:gd name="T27" fmla="*/ 0 h 79"/>
                  <a:gd name="T28" fmla="*/ 0 w 80"/>
                  <a:gd name="T29" fmla="*/ 0 h 79"/>
                  <a:gd name="T30" fmla="*/ 0 w 80"/>
                  <a:gd name="T31" fmla="*/ 0 h 79"/>
                  <a:gd name="T32" fmla="*/ 0 w 80"/>
                  <a:gd name="T33" fmla="*/ 0 h 79"/>
                  <a:gd name="T34" fmla="*/ 0 w 80"/>
                  <a:gd name="T35" fmla="*/ 0 h 79"/>
                  <a:gd name="T36" fmla="*/ 0 w 80"/>
                  <a:gd name="T37" fmla="*/ 0 h 79"/>
                  <a:gd name="T38" fmla="*/ 0 w 80"/>
                  <a:gd name="T39" fmla="*/ 0 h 79"/>
                  <a:gd name="T40" fmla="*/ 0 w 80"/>
                  <a:gd name="T41" fmla="*/ 0 h 79"/>
                  <a:gd name="T42" fmla="*/ 0 w 80"/>
                  <a:gd name="T43" fmla="*/ 0 h 79"/>
                  <a:gd name="T44" fmla="*/ 0 w 80"/>
                  <a:gd name="T45" fmla="*/ 0 h 79"/>
                  <a:gd name="T46" fmla="*/ 0 w 80"/>
                  <a:gd name="T47" fmla="*/ 0 h 79"/>
                  <a:gd name="T48" fmla="*/ 0 w 80"/>
                  <a:gd name="T49" fmla="*/ 0 h 79"/>
                  <a:gd name="T50" fmla="*/ 0 w 80"/>
                  <a:gd name="T51" fmla="*/ 0 h 79"/>
                  <a:gd name="T52" fmla="*/ 0 w 80"/>
                  <a:gd name="T53" fmla="*/ 0 h 79"/>
                  <a:gd name="T54" fmla="*/ 0 w 80"/>
                  <a:gd name="T55" fmla="*/ 0 h 79"/>
                  <a:gd name="T56" fmla="*/ 0 w 80"/>
                  <a:gd name="T57" fmla="*/ 0 h 79"/>
                  <a:gd name="T58" fmla="*/ 0 w 80"/>
                  <a:gd name="T59" fmla="*/ 0 h 79"/>
                  <a:gd name="T60" fmla="*/ 0 w 80"/>
                  <a:gd name="T61" fmla="*/ 0 h 79"/>
                  <a:gd name="T62" fmla="*/ 0 w 80"/>
                  <a:gd name="T63" fmla="*/ 0 h 79"/>
                  <a:gd name="T64" fmla="*/ 0 w 80"/>
                  <a:gd name="T65" fmla="*/ 0 h 7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9">
                    <a:moveTo>
                      <a:pt x="46" y="0"/>
                    </a:moveTo>
                    <a:lnTo>
                      <a:pt x="38" y="0"/>
                    </a:lnTo>
                    <a:lnTo>
                      <a:pt x="30" y="0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8"/>
                    </a:lnTo>
                    <a:lnTo>
                      <a:pt x="2" y="24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40" y="79"/>
                    </a:lnTo>
                    <a:lnTo>
                      <a:pt x="49" y="79"/>
                    </a:lnTo>
                    <a:lnTo>
                      <a:pt x="55" y="75"/>
                    </a:lnTo>
                    <a:lnTo>
                      <a:pt x="62" y="72"/>
                    </a:lnTo>
                    <a:lnTo>
                      <a:pt x="68" y="67"/>
                    </a:lnTo>
                    <a:lnTo>
                      <a:pt x="73" y="61"/>
                    </a:lnTo>
                    <a:lnTo>
                      <a:pt x="76" y="54"/>
                    </a:lnTo>
                    <a:lnTo>
                      <a:pt x="78" y="46"/>
                    </a:lnTo>
                    <a:lnTo>
                      <a:pt x="80" y="38"/>
                    </a:lnTo>
                    <a:lnTo>
                      <a:pt x="78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53" name="Freeform 89"/>
              <p:cNvSpPr/>
              <p:nvPr/>
            </p:nvSpPr>
            <p:spPr bwMode="auto">
              <a:xfrm>
                <a:off x="4216" y="4162"/>
                <a:ext cx="37" cy="39"/>
              </a:xfrm>
              <a:custGeom>
                <a:avLst/>
                <a:gdLst>
                  <a:gd name="T0" fmla="*/ 1 w 73"/>
                  <a:gd name="T1" fmla="*/ 0 h 79"/>
                  <a:gd name="T2" fmla="*/ 1 w 73"/>
                  <a:gd name="T3" fmla="*/ 0 h 79"/>
                  <a:gd name="T4" fmla="*/ 1 w 73"/>
                  <a:gd name="T5" fmla="*/ 0 h 79"/>
                  <a:gd name="T6" fmla="*/ 1 w 73"/>
                  <a:gd name="T7" fmla="*/ 0 h 79"/>
                  <a:gd name="T8" fmla="*/ 1 w 73"/>
                  <a:gd name="T9" fmla="*/ 0 h 79"/>
                  <a:gd name="T10" fmla="*/ 1 w 73"/>
                  <a:gd name="T11" fmla="*/ 0 h 79"/>
                  <a:gd name="T12" fmla="*/ 1 w 73"/>
                  <a:gd name="T13" fmla="*/ 0 h 79"/>
                  <a:gd name="T14" fmla="*/ 1 w 73"/>
                  <a:gd name="T15" fmla="*/ 0 h 79"/>
                  <a:gd name="T16" fmla="*/ 1 w 73"/>
                  <a:gd name="T17" fmla="*/ 0 h 79"/>
                  <a:gd name="T18" fmla="*/ 1 w 73"/>
                  <a:gd name="T19" fmla="*/ 0 h 79"/>
                  <a:gd name="T20" fmla="*/ 1 w 73"/>
                  <a:gd name="T21" fmla="*/ 0 h 79"/>
                  <a:gd name="T22" fmla="*/ 1 w 73"/>
                  <a:gd name="T23" fmla="*/ 0 h 79"/>
                  <a:gd name="T24" fmla="*/ 0 w 73"/>
                  <a:gd name="T25" fmla="*/ 0 h 79"/>
                  <a:gd name="T26" fmla="*/ 0 w 73"/>
                  <a:gd name="T27" fmla="*/ 0 h 79"/>
                  <a:gd name="T28" fmla="*/ 0 w 73"/>
                  <a:gd name="T29" fmla="*/ 0 h 79"/>
                  <a:gd name="T30" fmla="*/ 1 w 73"/>
                  <a:gd name="T31" fmla="*/ 0 h 79"/>
                  <a:gd name="T32" fmla="*/ 1 w 73"/>
                  <a:gd name="T33" fmla="*/ 0 h 79"/>
                  <a:gd name="T34" fmla="*/ 1 w 73"/>
                  <a:gd name="T35" fmla="*/ 0 h 79"/>
                  <a:gd name="T36" fmla="*/ 1 w 73"/>
                  <a:gd name="T37" fmla="*/ 0 h 79"/>
                  <a:gd name="T38" fmla="*/ 1 w 73"/>
                  <a:gd name="T39" fmla="*/ 0 h 79"/>
                  <a:gd name="T40" fmla="*/ 1 w 73"/>
                  <a:gd name="T41" fmla="*/ 0 h 79"/>
                  <a:gd name="T42" fmla="*/ 1 w 73"/>
                  <a:gd name="T43" fmla="*/ 0 h 79"/>
                  <a:gd name="T44" fmla="*/ 1 w 73"/>
                  <a:gd name="T45" fmla="*/ 0 h 79"/>
                  <a:gd name="T46" fmla="*/ 1 w 73"/>
                  <a:gd name="T47" fmla="*/ 0 h 79"/>
                  <a:gd name="T48" fmla="*/ 1 w 73"/>
                  <a:gd name="T49" fmla="*/ 0 h 79"/>
                  <a:gd name="T50" fmla="*/ 1 w 73"/>
                  <a:gd name="T51" fmla="*/ 0 h 79"/>
                  <a:gd name="T52" fmla="*/ 1 w 73"/>
                  <a:gd name="T53" fmla="*/ 0 h 79"/>
                  <a:gd name="T54" fmla="*/ 1 w 73"/>
                  <a:gd name="T55" fmla="*/ 0 h 79"/>
                  <a:gd name="T56" fmla="*/ 1 w 73"/>
                  <a:gd name="T57" fmla="*/ 0 h 79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73" h="79">
                    <a:moveTo>
                      <a:pt x="73" y="19"/>
                    </a:moveTo>
                    <a:lnTo>
                      <a:pt x="69" y="12"/>
                    </a:lnTo>
                    <a:lnTo>
                      <a:pt x="62" y="7"/>
                    </a:lnTo>
                    <a:lnTo>
                      <a:pt x="54" y="2"/>
                    </a:lnTo>
                    <a:lnTo>
                      <a:pt x="46" y="0"/>
                    </a:lnTo>
                    <a:lnTo>
                      <a:pt x="38" y="0"/>
                    </a:lnTo>
                    <a:lnTo>
                      <a:pt x="30" y="1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0" y="12"/>
                    </a:lnTo>
                    <a:lnTo>
                      <a:pt x="5" y="19"/>
                    </a:lnTo>
                    <a:lnTo>
                      <a:pt x="2" y="25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49"/>
                    </a:lnTo>
                    <a:lnTo>
                      <a:pt x="3" y="55"/>
                    </a:lnTo>
                    <a:lnTo>
                      <a:pt x="7" y="62"/>
                    </a:lnTo>
                    <a:lnTo>
                      <a:pt x="11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35" y="79"/>
                    </a:lnTo>
                    <a:lnTo>
                      <a:pt x="38" y="79"/>
                    </a:lnTo>
                    <a:lnTo>
                      <a:pt x="41" y="79"/>
                    </a:lnTo>
                    <a:lnTo>
                      <a:pt x="43" y="79"/>
                    </a:lnTo>
                    <a:lnTo>
                      <a:pt x="48" y="70"/>
                    </a:lnTo>
                    <a:lnTo>
                      <a:pt x="58" y="52"/>
                    </a:lnTo>
                    <a:lnTo>
                      <a:pt x="69" y="31"/>
                    </a:lnTo>
                    <a:lnTo>
                      <a:pt x="73" y="19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54" name="Freeform 90"/>
              <p:cNvSpPr/>
              <p:nvPr/>
            </p:nvSpPr>
            <p:spPr bwMode="auto">
              <a:xfrm>
                <a:off x="3983" y="4266"/>
                <a:ext cx="31" cy="33"/>
              </a:xfrm>
              <a:custGeom>
                <a:avLst/>
                <a:gdLst>
                  <a:gd name="T0" fmla="*/ 1 w 61"/>
                  <a:gd name="T1" fmla="*/ 1 h 66"/>
                  <a:gd name="T2" fmla="*/ 1 w 61"/>
                  <a:gd name="T3" fmla="*/ 1 h 66"/>
                  <a:gd name="T4" fmla="*/ 1 w 61"/>
                  <a:gd name="T5" fmla="*/ 1 h 66"/>
                  <a:gd name="T6" fmla="*/ 1 w 61"/>
                  <a:gd name="T7" fmla="*/ 1 h 66"/>
                  <a:gd name="T8" fmla="*/ 1 w 61"/>
                  <a:gd name="T9" fmla="*/ 1 h 66"/>
                  <a:gd name="T10" fmla="*/ 1 w 61"/>
                  <a:gd name="T11" fmla="*/ 1 h 66"/>
                  <a:gd name="T12" fmla="*/ 1 w 61"/>
                  <a:gd name="T13" fmla="*/ 1 h 66"/>
                  <a:gd name="T14" fmla="*/ 1 w 61"/>
                  <a:gd name="T15" fmla="*/ 1 h 66"/>
                  <a:gd name="T16" fmla="*/ 1 w 61"/>
                  <a:gd name="T17" fmla="*/ 1 h 66"/>
                  <a:gd name="T18" fmla="*/ 1 w 61"/>
                  <a:gd name="T19" fmla="*/ 1 h 66"/>
                  <a:gd name="T20" fmla="*/ 1 w 61"/>
                  <a:gd name="T21" fmla="*/ 1 h 66"/>
                  <a:gd name="T22" fmla="*/ 1 w 61"/>
                  <a:gd name="T23" fmla="*/ 1 h 66"/>
                  <a:gd name="T24" fmla="*/ 1 w 61"/>
                  <a:gd name="T25" fmla="*/ 1 h 66"/>
                  <a:gd name="T26" fmla="*/ 1 w 61"/>
                  <a:gd name="T27" fmla="*/ 0 h 66"/>
                  <a:gd name="T28" fmla="*/ 1 w 61"/>
                  <a:gd name="T29" fmla="*/ 1 h 66"/>
                  <a:gd name="T30" fmla="*/ 1 w 61"/>
                  <a:gd name="T31" fmla="*/ 1 h 66"/>
                  <a:gd name="T32" fmla="*/ 0 w 61"/>
                  <a:gd name="T33" fmla="*/ 1 h 66"/>
                  <a:gd name="T34" fmla="*/ 1 w 61"/>
                  <a:gd name="T35" fmla="*/ 1 h 66"/>
                  <a:gd name="T36" fmla="*/ 1 w 61"/>
                  <a:gd name="T37" fmla="*/ 1 h 66"/>
                  <a:gd name="T38" fmla="*/ 1 w 61"/>
                  <a:gd name="T39" fmla="*/ 1 h 66"/>
                  <a:gd name="T40" fmla="*/ 1 w 61"/>
                  <a:gd name="T41" fmla="*/ 1 h 66"/>
                  <a:gd name="T42" fmla="*/ 1 w 61"/>
                  <a:gd name="T43" fmla="*/ 1 h 66"/>
                  <a:gd name="T44" fmla="*/ 1 w 61"/>
                  <a:gd name="T45" fmla="*/ 1 h 66"/>
                  <a:gd name="T46" fmla="*/ 1 w 61"/>
                  <a:gd name="T47" fmla="*/ 1 h 66"/>
                  <a:gd name="T48" fmla="*/ 1 w 61"/>
                  <a:gd name="T49" fmla="*/ 1 h 6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61" h="66">
                    <a:moveTo>
                      <a:pt x="53" y="66"/>
                    </a:moveTo>
                    <a:lnTo>
                      <a:pt x="57" y="61"/>
                    </a:lnTo>
                    <a:lnTo>
                      <a:pt x="59" y="56"/>
                    </a:lnTo>
                    <a:lnTo>
                      <a:pt x="60" y="52"/>
                    </a:lnTo>
                    <a:lnTo>
                      <a:pt x="61" y="47"/>
                    </a:lnTo>
                    <a:lnTo>
                      <a:pt x="61" y="39"/>
                    </a:lnTo>
                    <a:lnTo>
                      <a:pt x="60" y="31"/>
                    </a:lnTo>
                    <a:lnTo>
                      <a:pt x="58" y="24"/>
                    </a:lnTo>
                    <a:lnTo>
                      <a:pt x="55" y="17"/>
                    </a:lnTo>
                    <a:lnTo>
                      <a:pt x="50" y="11"/>
                    </a:lnTo>
                    <a:lnTo>
                      <a:pt x="43" y="7"/>
                    </a:lnTo>
                    <a:lnTo>
                      <a:pt x="36" y="3"/>
                    </a:lnTo>
                    <a:lnTo>
                      <a:pt x="29" y="1"/>
                    </a:lnTo>
                    <a:lnTo>
                      <a:pt x="21" y="0"/>
                    </a:lnTo>
                    <a:lnTo>
                      <a:pt x="13" y="1"/>
                    </a:lnTo>
                    <a:lnTo>
                      <a:pt x="6" y="3"/>
                    </a:lnTo>
                    <a:lnTo>
                      <a:pt x="0" y="7"/>
                    </a:lnTo>
                    <a:lnTo>
                      <a:pt x="2" y="9"/>
                    </a:lnTo>
                    <a:lnTo>
                      <a:pt x="5" y="14"/>
                    </a:lnTo>
                    <a:lnTo>
                      <a:pt x="11" y="22"/>
                    </a:lnTo>
                    <a:lnTo>
                      <a:pt x="19" y="31"/>
                    </a:lnTo>
                    <a:lnTo>
                      <a:pt x="27" y="41"/>
                    </a:lnTo>
                    <a:lnTo>
                      <a:pt x="35" y="51"/>
                    </a:lnTo>
                    <a:lnTo>
                      <a:pt x="44" y="59"/>
                    </a:lnTo>
                    <a:lnTo>
                      <a:pt x="53" y="66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55" name="Freeform 91"/>
              <p:cNvSpPr/>
              <p:nvPr/>
            </p:nvSpPr>
            <p:spPr bwMode="auto">
              <a:xfrm>
                <a:off x="4852" y="4125"/>
                <a:ext cx="17" cy="17"/>
              </a:xfrm>
              <a:custGeom>
                <a:avLst/>
                <a:gdLst>
                  <a:gd name="T0" fmla="*/ 1 w 34"/>
                  <a:gd name="T1" fmla="*/ 1 h 34"/>
                  <a:gd name="T2" fmla="*/ 1 w 34"/>
                  <a:gd name="T3" fmla="*/ 1 h 34"/>
                  <a:gd name="T4" fmla="*/ 1 w 34"/>
                  <a:gd name="T5" fmla="*/ 1 h 34"/>
                  <a:gd name="T6" fmla="*/ 1 w 34"/>
                  <a:gd name="T7" fmla="*/ 1 h 34"/>
                  <a:gd name="T8" fmla="*/ 1 w 34"/>
                  <a:gd name="T9" fmla="*/ 1 h 34"/>
                  <a:gd name="T10" fmla="*/ 1 w 34"/>
                  <a:gd name="T11" fmla="*/ 1 h 34"/>
                  <a:gd name="T12" fmla="*/ 1 w 34"/>
                  <a:gd name="T13" fmla="*/ 1 h 34"/>
                  <a:gd name="T14" fmla="*/ 1 w 34"/>
                  <a:gd name="T15" fmla="*/ 1 h 34"/>
                  <a:gd name="T16" fmla="*/ 1 w 34"/>
                  <a:gd name="T17" fmla="*/ 1 h 34"/>
                  <a:gd name="T18" fmla="*/ 1 w 34"/>
                  <a:gd name="T19" fmla="*/ 0 h 34"/>
                  <a:gd name="T20" fmla="*/ 1 w 34"/>
                  <a:gd name="T21" fmla="*/ 1 h 34"/>
                  <a:gd name="T22" fmla="*/ 1 w 34"/>
                  <a:gd name="T23" fmla="*/ 1 h 34"/>
                  <a:gd name="T24" fmla="*/ 0 w 34"/>
                  <a:gd name="T25" fmla="*/ 1 h 34"/>
                  <a:gd name="T26" fmla="*/ 0 w 34"/>
                  <a:gd name="T27" fmla="*/ 1 h 34"/>
                  <a:gd name="T28" fmla="*/ 1 w 34"/>
                  <a:gd name="T29" fmla="*/ 1 h 34"/>
                  <a:gd name="T30" fmla="*/ 1 w 34"/>
                  <a:gd name="T31" fmla="*/ 1 h 34"/>
                  <a:gd name="T32" fmla="*/ 1 w 34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4">
                    <a:moveTo>
                      <a:pt x="12" y="34"/>
                    </a:moveTo>
                    <a:lnTo>
                      <a:pt x="19" y="34"/>
                    </a:lnTo>
                    <a:lnTo>
                      <a:pt x="24" y="33"/>
                    </a:lnTo>
                    <a:lnTo>
                      <a:pt x="29" y="28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2" y="10"/>
                    </a:lnTo>
                    <a:lnTo>
                      <a:pt x="28" y="5"/>
                    </a:lnTo>
                    <a:lnTo>
                      <a:pt x="22" y="2"/>
                    </a:lnTo>
                    <a:lnTo>
                      <a:pt x="15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6" y="30"/>
                    </a:lnTo>
                    <a:lnTo>
                      <a:pt x="12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56" name="Freeform 92"/>
              <p:cNvSpPr/>
              <p:nvPr/>
            </p:nvSpPr>
            <p:spPr bwMode="auto">
              <a:xfrm>
                <a:off x="4885" y="4152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0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1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1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8" y="3"/>
                    </a:lnTo>
                    <a:lnTo>
                      <a:pt x="22" y="0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1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57" name="Freeform 93"/>
              <p:cNvSpPr/>
              <p:nvPr/>
            </p:nvSpPr>
            <p:spPr bwMode="auto">
              <a:xfrm>
                <a:off x="4701" y="4202"/>
                <a:ext cx="17" cy="17"/>
              </a:xfrm>
              <a:custGeom>
                <a:avLst/>
                <a:gdLst>
                  <a:gd name="T0" fmla="*/ 1 w 34"/>
                  <a:gd name="T1" fmla="*/ 1 h 33"/>
                  <a:gd name="T2" fmla="*/ 1 w 34"/>
                  <a:gd name="T3" fmla="*/ 1 h 33"/>
                  <a:gd name="T4" fmla="*/ 1 w 34"/>
                  <a:gd name="T5" fmla="*/ 1 h 33"/>
                  <a:gd name="T6" fmla="*/ 1 w 34"/>
                  <a:gd name="T7" fmla="*/ 1 h 33"/>
                  <a:gd name="T8" fmla="*/ 1 w 34"/>
                  <a:gd name="T9" fmla="*/ 1 h 33"/>
                  <a:gd name="T10" fmla="*/ 1 w 34"/>
                  <a:gd name="T11" fmla="*/ 1 h 33"/>
                  <a:gd name="T12" fmla="*/ 1 w 34"/>
                  <a:gd name="T13" fmla="*/ 1 h 33"/>
                  <a:gd name="T14" fmla="*/ 1 w 34"/>
                  <a:gd name="T15" fmla="*/ 1 h 33"/>
                  <a:gd name="T16" fmla="*/ 1 w 34"/>
                  <a:gd name="T17" fmla="*/ 1 h 33"/>
                  <a:gd name="T18" fmla="*/ 1 w 34"/>
                  <a:gd name="T19" fmla="*/ 0 h 33"/>
                  <a:gd name="T20" fmla="*/ 1 w 34"/>
                  <a:gd name="T21" fmla="*/ 1 h 33"/>
                  <a:gd name="T22" fmla="*/ 1 w 34"/>
                  <a:gd name="T23" fmla="*/ 1 h 33"/>
                  <a:gd name="T24" fmla="*/ 1 w 34"/>
                  <a:gd name="T25" fmla="*/ 1 h 33"/>
                  <a:gd name="T26" fmla="*/ 0 w 34"/>
                  <a:gd name="T27" fmla="*/ 1 h 33"/>
                  <a:gd name="T28" fmla="*/ 1 w 34"/>
                  <a:gd name="T29" fmla="*/ 1 h 33"/>
                  <a:gd name="T30" fmla="*/ 1 w 34"/>
                  <a:gd name="T31" fmla="*/ 1 h 33"/>
                  <a:gd name="T32" fmla="*/ 1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3"/>
                    </a:moveTo>
                    <a:lnTo>
                      <a:pt x="19" y="33"/>
                    </a:lnTo>
                    <a:lnTo>
                      <a:pt x="25" y="32"/>
                    </a:lnTo>
                    <a:lnTo>
                      <a:pt x="29" y="28"/>
                    </a:lnTo>
                    <a:lnTo>
                      <a:pt x="33" y="22"/>
                    </a:lnTo>
                    <a:lnTo>
                      <a:pt x="34" y="16"/>
                    </a:lnTo>
                    <a:lnTo>
                      <a:pt x="33" y="9"/>
                    </a:lnTo>
                    <a:lnTo>
                      <a:pt x="28" y="5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10" y="2"/>
                    </a:lnTo>
                    <a:lnTo>
                      <a:pt x="5" y="6"/>
                    </a:lnTo>
                    <a:lnTo>
                      <a:pt x="2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30"/>
                    </a:lnTo>
                    <a:lnTo>
                      <a:pt x="12" y="3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58" name="Freeform 94"/>
              <p:cNvSpPr/>
              <p:nvPr/>
            </p:nvSpPr>
            <p:spPr bwMode="auto">
              <a:xfrm>
                <a:off x="4742" y="4201"/>
                <a:ext cx="16" cy="17"/>
              </a:xfrm>
              <a:custGeom>
                <a:avLst/>
                <a:gdLst>
                  <a:gd name="T0" fmla="*/ 0 w 34"/>
                  <a:gd name="T1" fmla="*/ 1 h 33"/>
                  <a:gd name="T2" fmla="*/ 0 w 34"/>
                  <a:gd name="T3" fmla="*/ 1 h 33"/>
                  <a:gd name="T4" fmla="*/ 0 w 34"/>
                  <a:gd name="T5" fmla="*/ 1 h 33"/>
                  <a:gd name="T6" fmla="*/ 0 w 34"/>
                  <a:gd name="T7" fmla="*/ 1 h 33"/>
                  <a:gd name="T8" fmla="*/ 0 w 34"/>
                  <a:gd name="T9" fmla="*/ 1 h 33"/>
                  <a:gd name="T10" fmla="*/ 0 w 34"/>
                  <a:gd name="T11" fmla="*/ 1 h 33"/>
                  <a:gd name="T12" fmla="*/ 0 w 34"/>
                  <a:gd name="T13" fmla="*/ 1 h 33"/>
                  <a:gd name="T14" fmla="*/ 0 w 34"/>
                  <a:gd name="T15" fmla="*/ 1 h 33"/>
                  <a:gd name="T16" fmla="*/ 0 w 34"/>
                  <a:gd name="T17" fmla="*/ 1 h 33"/>
                  <a:gd name="T18" fmla="*/ 0 w 34"/>
                  <a:gd name="T19" fmla="*/ 0 h 33"/>
                  <a:gd name="T20" fmla="*/ 0 w 34"/>
                  <a:gd name="T21" fmla="*/ 1 h 33"/>
                  <a:gd name="T22" fmla="*/ 0 w 34"/>
                  <a:gd name="T23" fmla="*/ 1 h 33"/>
                  <a:gd name="T24" fmla="*/ 0 w 34"/>
                  <a:gd name="T25" fmla="*/ 1 h 33"/>
                  <a:gd name="T26" fmla="*/ 0 w 34"/>
                  <a:gd name="T27" fmla="*/ 1 h 33"/>
                  <a:gd name="T28" fmla="*/ 0 w 34"/>
                  <a:gd name="T29" fmla="*/ 1 h 33"/>
                  <a:gd name="T30" fmla="*/ 0 w 34"/>
                  <a:gd name="T31" fmla="*/ 1 h 33"/>
                  <a:gd name="T32" fmla="*/ 0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2"/>
                    </a:moveTo>
                    <a:lnTo>
                      <a:pt x="19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1" y="9"/>
                    </a:lnTo>
                    <a:lnTo>
                      <a:pt x="28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59" name="Freeform 95"/>
              <p:cNvSpPr/>
              <p:nvPr/>
            </p:nvSpPr>
            <p:spPr bwMode="auto">
              <a:xfrm>
                <a:off x="4782" y="4209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1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5" y="29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60" name="Freeform 96"/>
              <p:cNvSpPr/>
              <p:nvPr/>
            </p:nvSpPr>
            <p:spPr bwMode="auto">
              <a:xfrm>
                <a:off x="4820" y="4226"/>
                <a:ext cx="17" cy="17"/>
              </a:xfrm>
              <a:custGeom>
                <a:avLst/>
                <a:gdLst>
                  <a:gd name="T0" fmla="*/ 1 w 33"/>
                  <a:gd name="T1" fmla="*/ 1 h 34"/>
                  <a:gd name="T2" fmla="*/ 1 w 33"/>
                  <a:gd name="T3" fmla="*/ 1 h 34"/>
                  <a:gd name="T4" fmla="*/ 1 w 33"/>
                  <a:gd name="T5" fmla="*/ 1 h 34"/>
                  <a:gd name="T6" fmla="*/ 1 w 33"/>
                  <a:gd name="T7" fmla="*/ 1 h 34"/>
                  <a:gd name="T8" fmla="*/ 1 w 33"/>
                  <a:gd name="T9" fmla="*/ 1 h 34"/>
                  <a:gd name="T10" fmla="*/ 1 w 33"/>
                  <a:gd name="T11" fmla="*/ 1 h 34"/>
                  <a:gd name="T12" fmla="*/ 1 w 33"/>
                  <a:gd name="T13" fmla="*/ 1 h 34"/>
                  <a:gd name="T14" fmla="*/ 1 w 33"/>
                  <a:gd name="T15" fmla="*/ 1 h 34"/>
                  <a:gd name="T16" fmla="*/ 1 w 33"/>
                  <a:gd name="T17" fmla="*/ 1 h 34"/>
                  <a:gd name="T18" fmla="*/ 1 w 33"/>
                  <a:gd name="T19" fmla="*/ 0 h 34"/>
                  <a:gd name="T20" fmla="*/ 1 w 33"/>
                  <a:gd name="T21" fmla="*/ 1 h 34"/>
                  <a:gd name="T22" fmla="*/ 1 w 33"/>
                  <a:gd name="T23" fmla="*/ 1 h 34"/>
                  <a:gd name="T24" fmla="*/ 1 w 33"/>
                  <a:gd name="T25" fmla="*/ 1 h 34"/>
                  <a:gd name="T26" fmla="*/ 0 w 33"/>
                  <a:gd name="T27" fmla="*/ 1 h 34"/>
                  <a:gd name="T28" fmla="*/ 1 w 33"/>
                  <a:gd name="T29" fmla="*/ 1 h 34"/>
                  <a:gd name="T30" fmla="*/ 1 w 33"/>
                  <a:gd name="T31" fmla="*/ 1 h 34"/>
                  <a:gd name="T32" fmla="*/ 1 w 33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4">
                    <a:moveTo>
                      <a:pt x="11" y="34"/>
                    </a:moveTo>
                    <a:lnTo>
                      <a:pt x="18" y="34"/>
                    </a:lnTo>
                    <a:lnTo>
                      <a:pt x="24" y="33"/>
                    </a:lnTo>
                    <a:lnTo>
                      <a:pt x="30" y="28"/>
                    </a:lnTo>
                    <a:lnTo>
                      <a:pt x="33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7" y="5"/>
                    </a:lnTo>
                    <a:lnTo>
                      <a:pt x="22" y="1"/>
                    </a:lnTo>
                    <a:lnTo>
                      <a:pt x="16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1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5" y="30"/>
                    </a:lnTo>
                    <a:lnTo>
                      <a:pt x="11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61" name="Freeform 97"/>
              <p:cNvSpPr/>
              <p:nvPr/>
            </p:nvSpPr>
            <p:spPr bwMode="auto">
              <a:xfrm>
                <a:off x="4853" y="4250"/>
                <a:ext cx="16" cy="16"/>
              </a:xfrm>
              <a:custGeom>
                <a:avLst/>
                <a:gdLst>
                  <a:gd name="T0" fmla="*/ 0 w 33"/>
                  <a:gd name="T1" fmla="*/ 0 h 33"/>
                  <a:gd name="T2" fmla="*/ 0 w 33"/>
                  <a:gd name="T3" fmla="*/ 0 h 33"/>
                  <a:gd name="T4" fmla="*/ 0 w 33"/>
                  <a:gd name="T5" fmla="*/ 0 h 33"/>
                  <a:gd name="T6" fmla="*/ 0 w 33"/>
                  <a:gd name="T7" fmla="*/ 0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0 h 33"/>
                  <a:gd name="T14" fmla="*/ 0 w 33"/>
                  <a:gd name="T15" fmla="*/ 0 h 33"/>
                  <a:gd name="T16" fmla="*/ 0 w 33"/>
                  <a:gd name="T17" fmla="*/ 0 h 33"/>
                  <a:gd name="T18" fmla="*/ 0 w 33"/>
                  <a:gd name="T19" fmla="*/ 0 h 33"/>
                  <a:gd name="T20" fmla="*/ 0 w 33"/>
                  <a:gd name="T21" fmla="*/ 0 h 33"/>
                  <a:gd name="T22" fmla="*/ 0 w 33"/>
                  <a:gd name="T23" fmla="*/ 0 h 33"/>
                  <a:gd name="T24" fmla="*/ 0 w 33"/>
                  <a:gd name="T25" fmla="*/ 0 h 33"/>
                  <a:gd name="T26" fmla="*/ 0 w 33"/>
                  <a:gd name="T27" fmla="*/ 0 h 33"/>
                  <a:gd name="T28" fmla="*/ 0 w 33"/>
                  <a:gd name="T29" fmla="*/ 0 h 33"/>
                  <a:gd name="T30" fmla="*/ 0 w 33"/>
                  <a:gd name="T31" fmla="*/ 0 h 33"/>
                  <a:gd name="T32" fmla="*/ 0 w 33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2" y="32"/>
                    </a:moveTo>
                    <a:lnTo>
                      <a:pt x="18" y="33"/>
                    </a:lnTo>
                    <a:lnTo>
                      <a:pt x="25" y="32"/>
                    </a:lnTo>
                    <a:lnTo>
                      <a:pt x="29" y="27"/>
                    </a:lnTo>
                    <a:lnTo>
                      <a:pt x="33" y="21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1" y="1"/>
                    </a:lnTo>
                    <a:lnTo>
                      <a:pt x="15" y="0"/>
                    </a:lnTo>
                    <a:lnTo>
                      <a:pt x="8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62" name="Freeform 98"/>
              <p:cNvSpPr/>
              <p:nvPr/>
            </p:nvSpPr>
            <p:spPr bwMode="auto">
              <a:xfrm>
                <a:off x="4680" y="4230"/>
                <a:ext cx="188" cy="72"/>
              </a:xfrm>
              <a:custGeom>
                <a:avLst/>
                <a:gdLst>
                  <a:gd name="T0" fmla="*/ 1 w 376"/>
                  <a:gd name="T1" fmla="*/ 1 h 144"/>
                  <a:gd name="T2" fmla="*/ 1 w 376"/>
                  <a:gd name="T3" fmla="*/ 1 h 144"/>
                  <a:gd name="T4" fmla="*/ 1 w 376"/>
                  <a:gd name="T5" fmla="*/ 1 h 144"/>
                  <a:gd name="T6" fmla="*/ 1 w 376"/>
                  <a:gd name="T7" fmla="*/ 1 h 144"/>
                  <a:gd name="T8" fmla="*/ 1 w 376"/>
                  <a:gd name="T9" fmla="*/ 1 h 144"/>
                  <a:gd name="T10" fmla="*/ 1 w 376"/>
                  <a:gd name="T11" fmla="*/ 1 h 144"/>
                  <a:gd name="T12" fmla="*/ 1 w 376"/>
                  <a:gd name="T13" fmla="*/ 1 h 144"/>
                  <a:gd name="T14" fmla="*/ 1 w 376"/>
                  <a:gd name="T15" fmla="*/ 1 h 144"/>
                  <a:gd name="T16" fmla="*/ 1 w 376"/>
                  <a:gd name="T17" fmla="*/ 1 h 144"/>
                  <a:gd name="T18" fmla="*/ 1 w 376"/>
                  <a:gd name="T19" fmla="*/ 1 h 144"/>
                  <a:gd name="T20" fmla="*/ 1 w 376"/>
                  <a:gd name="T21" fmla="*/ 1 h 144"/>
                  <a:gd name="T22" fmla="*/ 1 w 376"/>
                  <a:gd name="T23" fmla="*/ 1 h 144"/>
                  <a:gd name="T24" fmla="*/ 1 w 376"/>
                  <a:gd name="T25" fmla="*/ 1 h 144"/>
                  <a:gd name="T26" fmla="*/ 1 w 376"/>
                  <a:gd name="T27" fmla="*/ 1 h 144"/>
                  <a:gd name="T28" fmla="*/ 1 w 376"/>
                  <a:gd name="T29" fmla="*/ 1 h 144"/>
                  <a:gd name="T30" fmla="*/ 1 w 376"/>
                  <a:gd name="T31" fmla="*/ 1 h 144"/>
                  <a:gd name="T32" fmla="*/ 1 w 376"/>
                  <a:gd name="T33" fmla="*/ 1 h 144"/>
                  <a:gd name="T34" fmla="*/ 1 w 376"/>
                  <a:gd name="T35" fmla="*/ 1 h 144"/>
                  <a:gd name="T36" fmla="*/ 1 w 376"/>
                  <a:gd name="T37" fmla="*/ 1 h 144"/>
                  <a:gd name="T38" fmla="*/ 1 w 376"/>
                  <a:gd name="T39" fmla="*/ 0 h 144"/>
                  <a:gd name="T40" fmla="*/ 1 w 376"/>
                  <a:gd name="T41" fmla="*/ 1 h 144"/>
                  <a:gd name="T42" fmla="*/ 1 w 376"/>
                  <a:gd name="T43" fmla="*/ 1 h 144"/>
                  <a:gd name="T44" fmla="*/ 1 w 376"/>
                  <a:gd name="T45" fmla="*/ 1 h 144"/>
                  <a:gd name="T46" fmla="*/ 1 w 376"/>
                  <a:gd name="T47" fmla="*/ 1 h 144"/>
                  <a:gd name="T48" fmla="*/ 0 w 376"/>
                  <a:gd name="T49" fmla="*/ 1 h 144"/>
                  <a:gd name="T50" fmla="*/ 1 w 376"/>
                  <a:gd name="T51" fmla="*/ 1 h 144"/>
                  <a:gd name="T52" fmla="*/ 1 w 376"/>
                  <a:gd name="T53" fmla="*/ 1 h 144"/>
                  <a:gd name="T54" fmla="*/ 1 w 376"/>
                  <a:gd name="T55" fmla="*/ 1 h 144"/>
                  <a:gd name="T56" fmla="*/ 1 w 376"/>
                  <a:gd name="T57" fmla="*/ 1 h 144"/>
                  <a:gd name="T58" fmla="*/ 1 w 376"/>
                  <a:gd name="T59" fmla="*/ 1 h 144"/>
                  <a:gd name="T60" fmla="*/ 1 w 376"/>
                  <a:gd name="T61" fmla="*/ 1 h 144"/>
                  <a:gd name="T62" fmla="*/ 1 w 376"/>
                  <a:gd name="T63" fmla="*/ 1 h 144"/>
                  <a:gd name="T64" fmla="*/ 1 w 376"/>
                  <a:gd name="T65" fmla="*/ 1 h 144"/>
                  <a:gd name="T66" fmla="*/ 1 w 376"/>
                  <a:gd name="T67" fmla="*/ 1 h 144"/>
                  <a:gd name="T68" fmla="*/ 1 w 376"/>
                  <a:gd name="T69" fmla="*/ 1 h 144"/>
                  <a:gd name="T70" fmla="*/ 1 w 376"/>
                  <a:gd name="T71" fmla="*/ 1 h 144"/>
                  <a:gd name="T72" fmla="*/ 1 w 376"/>
                  <a:gd name="T73" fmla="*/ 1 h 144"/>
                  <a:gd name="T74" fmla="*/ 1 w 376"/>
                  <a:gd name="T75" fmla="*/ 1 h 144"/>
                  <a:gd name="T76" fmla="*/ 1 w 376"/>
                  <a:gd name="T77" fmla="*/ 1 h 144"/>
                  <a:gd name="T78" fmla="*/ 1 w 376"/>
                  <a:gd name="T79" fmla="*/ 1 h 144"/>
                  <a:gd name="T80" fmla="*/ 1 w 376"/>
                  <a:gd name="T81" fmla="*/ 1 h 144"/>
                  <a:gd name="T82" fmla="*/ 1 w 376"/>
                  <a:gd name="T83" fmla="*/ 1 h 144"/>
                  <a:gd name="T84" fmla="*/ 1 w 376"/>
                  <a:gd name="T85" fmla="*/ 1 h 144"/>
                  <a:gd name="T86" fmla="*/ 1 w 376"/>
                  <a:gd name="T87" fmla="*/ 1 h 144"/>
                  <a:gd name="T88" fmla="*/ 1 w 376"/>
                  <a:gd name="T89" fmla="*/ 1 h 144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376" h="144">
                    <a:moveTo>
                      <a:pt x="340" y="144"/>
                    </a:moveTo>
                    <a:lnTo>
                      <a:pt x="344" y="141"/>
                    </a:lnTo>
                    <a:lnTo>
                      <a:pt x="349" y="137"/>
                    </a:lnTo>
                    <a:lnTo>
                      <a:pt x="353" y="134"/>
                    </a:lnTo>
                    <a:lnTo>
                      <a:pt x="358" y="130"/>
                    </a:lnTo>
                    <a:lnTo>
                      <a:pt x="363" y="127"/>
                    </a:lnTo>
                    <a:lnTo>
                      <a:pt x="367" y="122"/>
                    </a:lnTo>
                    <a:lnTo>
                      <a:pt x="372" y="119"/>
                    </a:lnTo>
                    <a:lnTo>
                      <a:pt x="376" y="114"/>
                    </a:lnTo>
                    <a:lnTo>
                      <a:pt x="358" y="95"/>
                    </a:lnTo>
                    <a:lnTo>
                      <a:pt x="337" y="76"/>
                    </a:lnTo>
                    <a:lnTo>
                      <a:pt x="314" y="60"/>
                    </a:lnTo>
                    <a:lnTo>
                      <a:pt x="291" y="46"/>
                    </a:lnTo>
                    <a:lnTo>
                      <a:pt x="266" y="34"/>
                    </a:lnTo>
                    <a:lnTo>
                      <a:pt x="239" y="23"/>
                    </a:lnTo>
                    <a:lnTo>
                      <a:pt x="213" y="15"/>
                    </a:lnTo>
                    <a:lnTo>
                      <a:pt x="186" y="9"/>
                    </a:lnTo>
                    <a:lnTo>
                      <a:pt x="160" y="5"/>
                    </a:lnTo>
                    <a:lnTo>
                      <a:pt x="133" y="1"/>
                    </a:lnTo>
                    <a:lnTo>
                      <a:pt x="108" y="0"/>
                    </a:lnTo>
                    <a:lnTo>
                      <a:pt x="83" y="1"/>
                    </a:lnTo>
                    <a:lnTo>
                      <a:pt x="60" y="4"/>
                    </a:lnTo>
                    <a:lnTo>
                      <a:pt x="38" y="7"/>
                    </a:lnTo>
                    <a:lnTo>
                      <a:pt x="17" y="13"/>
                    </a:lnTo>
                    <a:lnTo>
                      <a:pt x="0" y="20"/>
                    </a:lnTo>
                    <a:lnTo>
                      <a:pt x="4" y="32"/>
                    </a:lnTo>
                    <a:lnTo>
                      <a:pt x="9" y="45"/>
                    </a:lnTo>
                    <a:lnTo>
                      <a:pt x="15" y="58"/>
                    </a:lnTo>
                    <a:lnTo>
                      <a:pt x="21" y="69"/>
                    </a:lnTo>
                    <a:lnTo>
                      <a:pt x="40" y="60"/>
                    </a:lnTo>
                    <a:lnTo>
                      <a:pt x="61" y="54"/>
                    </a:lnTo>
                    <a:lnTo>
                      <a:pt x="83" y="50"/>
                    </a:lnTo>
                    <a:lnTo>
                      <a:pt x="106" y="47"/>
                    </a:lnTo>
                    <a:lnTo>
                      <a:pt x="128" y="47"/>
                    </a:lnTo>
                    <a:lnTo>
                      <a:pt x="151" y="49"/>
                    </a:lnTo>
                    <a:lnTo>
                      <a:pt x="174" y="52"/>
                    </a:lnTo>
                    <a:lnTo>
                      <a:pt x="197" y="58"/>
                    </a:lnTo>
                    <a:lnTo>
                      <a:pt x="219" y="65"/>
                    </a:lnTo>
                    <a:lnTo>
                      <a:pt x="241" y="73"/>
                    </a:lnTo>
                    <a:lnTo>
                      <a:pt x="261" y="82"/>
                    </a:lnTo>
                    <a:lnTo>
                      <a:pt x="280" y="92"/>
                    </a:lnTo>
                    <a:lnTo>
                      <a:pt x="298" y="104"/>
                    </a:lnTo>
                    <a:lnTo>
                      <a:pt x="314" y="117"/>
                    </a:lnTo>
                    <a:lnTo>
                      <a:pt x="328" y="130"/>
                    </a:lnTo>
                    <a:lnTo>
                      <a:pt x="340" y="144"/>
                    </a:lnTo>
                    <a:close/>
                  </a:path>
                </a:pathLst>
              </a:custGeom>
              <a:solidFill>
                <a:srgbClr val="D100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63" name="Freeform 99"/>
              <p:cNvSpPr/>
              <p:nvPr/>
            </p:nvSpPr>
            <p:spPr bwMode="auto">
              <a:xfrm>
                <a:off x="3482" y="4271"/>
                <a:ext cx="1433" cy="69"/>
              </a:xfrm>
              <a:custGeom>
                <a:avLst/>
                <a:gdLst>
                  <a:gd name="T0" fmla="*/ 0 w 2868"/>
                  <a:gd name="T1" fmla="*/ 1 h 137"/>
                  <a:gd name="T2" fmla="*/ 0 w 2868"/>
                  <a:gd name="T3" fmla="*/ 0 h 137"/>
                  <a:gd name="T4" fmla="*/ 0 w 2868"/>
                  <a:gd name="T5" fmla="*/ 0 h 137"/>
                  <a:gd name="T6" fmla="*/ 0 w 2868"/>
                  <a:gd name="T7" fmla="*/ 1 h 137"/>
                  <a:gd name="T8" fmla="*/ 0 w 2868"/>
                  <a:gd name="T9" fmla="*/ 1 h 1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868" h="137">
                    <a:moveTo>
                      <a:pt x="2868" y="134"/>
                    </a:moveTo>
                    <a:lnTo>
                      <a:pt x="2868" y="0"/>
                    </a:lnTo>
                    <a:lnTo>
                      <a:pt x="0" y="0"/>
                    </a:lnTo>
                    <a:lnTo>
                      <a:pt x="7" y="137"/>
                    </a:lnTo>
                    <a:lnTo>
                      <a:pt x="2868" y="134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64" name="Freeform 100"/>
              <p:cNvSpPr/>
              <p:nvPr/>
            </p:nvSpPr>
            <p:spPr bwMode="auto">
              <a:xfrm>
                <a:off x="3452" y="4178"/>
                <a:ext cx="202" cy="140"/>
              </a:xfrm>
              <a:custGeom>
                <a:avLst/>
                <a:gdLst>
                  <a:gd name="T0" fmla="*/ 1 w 404"/>
                  <a:gd name="T1" fmla="*/ 0 h 281"/>
                  <a:gd name="T2" fmla="*/ 1 w 404"/>
                  <a:gd name="T3" fmla="*/ 0 h 281"/>
                  <a:gd name="T4" fmla="*/ 1 w 404"/>
                  <a:gd name="T5" fmla="*/ 0 h 281"/>
                  <a:gd name="T6" fmla="*/ 1 w 404"/>
                  <a:gd name="T7" fmla="*/ 0 h 281"/>
                  <a:gd name="T8" fmla="*/ 1 w 404"/>
                  <a:gd name="T9" fmla="*/ 0 h 281"/>
                  <a:gd name="T10" fmla="*/ 1 w 404"/>
                  <a:gd name="T11" fmla="*/ 0 h 281"/>
                  <a:gd name="T12" fmla="*/ 1 w 404"/>
                  <a:gd name="T13" fmla="*/ 0 h 281"/>
                  <a:gd name="T14" fmla="*/ 1 w 404"/>
                  <a:gd name="T15" fmla="*/ 0 h 281"/>
                  <a:gd name="T16" fmla="*/ 1 w 404"/>
                  <a:gd name="T17" fmla="*/ 0 h 281"/>
                  <a:gd name="T18" fmla="*/ 1 w 404"/>
                  <a:gd name="T19" fmla="*/ 0 h 281"/>
                  <a:gd name="T20" fmla="*/ 1 w 404"/>
                  <a:gd name="T21" fmla="*/ 0 h 281"/>
                  <a:gd name="T22" fmla="*/ 1 w 404"/>
                  <a:gd name="T23" fmla="*/ 0 h 281"/>
                  <a:gd name="T24" fmla="*/ 1 w 404"/>
                  <a:gd name="T25" fmla="*/ 0 h 281"/>
                  <a:gd name="T26" fmla="*/ 1 w 404"/>
                  <a:gd name="T27" fmla="*/ 0 h 281"/>
                  <a:gd name="T28" fmla="*/ 1 w 404"/>
                  <a:gd name="T29" fmla="*/ 0 h 281"/>
                  <a:gd name="T30" fmla="*/ 1 w 404"/>
                  <a:gd name="T31" fmla="*/ 0 h 281"/>
                  <a:gd name="T32" fmla="*/ 1 w 404"/>
                  <a:gd name="T33" fmla="*/ 0 h 281"/>
                  <a:gd name="T34" fmla="*/ 1 w 404"/>
                  <a:gd name="T35" fmla="*/ 0 h 281"/>
                  <a:gd name="T36" fmla="*/ 1 w 404"/>
                  <a:gd name="T37" fmla="*/ 0 h 281"/>
                  <a:gd name="T38" fmla="*/ 1 w 404"/>
                  <a:gd name="T39" fmla="*/ 0 h 281"/>
                  <a:gd name="T40" fmla="*/ 1 w 404"/>
                  <a:gd name="T41" fmla="*/ 0 h 281"/>
                  <a:gd name="T42" fmla="*/ 1 w 404"/>
                  <a:gd name="T43" fmla="*/ 0 h 281"/>
                  <a:gd name="T44" fmla="*/ 1 w 404"/>
                  <a:gd name="T45" fmla="*/ 0 h 281"/>
                  <a:gd name="T46" fmla="*/ 1 w 404"/>
                  <a:gd name="T47" fmla="*/ 0 h 281"/>
                  <a:gd name="T48" fmla="*/ 1 w 404"/>
                  <a:gd name="T49" fmla="*/ 0 h 281"/>
                  <a:gd name="T50" fmla="*/ 1 w 404"/>
                  <a:gd name="T51" fmla="*/ 0 h 281"/>
                  <a:gd name="T52" fmla="*/ 1 w 404"/>
                  <a:gd name="T53" fmla="*/ 0 h 281"/>
                  <a:gd name="T54" fmla="*/ 1 w 404"/>
                  <a:gd name="T55" fmla="*/ 0 h 281"/>
                  <a:gd name="T56" fmla="*/ 1 w 404"/>
                  <a:gd name="T57" fmla="*/ 0 h 281"/>
                  <a:gd name="T58" fmla="*/ 1 w 404"/>
                  <a:gd name="T59" fmla="*/ 0 h 281"/>
                  <a:gd name="T60" fmla="*/ 1 w 404"/>
                  <a:gd name="T61" fmla="*/ 0 h 281"/>
                  <a:gd name="T62" fmla="*/ 1 w 404"/>
                  <a:gd name="T63" fmla="*/ 0 h 281"/>
                  <a:gd name="T64" fmla="*/ 1 w 404"/>
                  <a:gd name="T65" fmla="*/ 0 h 281"/>
                  <a:gd name="T66" fmla="*/ 1 w 404"/>
                  <a:gd name="T67" fmla="*/ 0 h 281"/>
                  <a:gd name="T68" fmla="*/ 1 w 404"/>
                  <a:gd name="T69" fmla="*/ 0 h 281"/>
                  <a:gd name="T70" fmla="*/ 1 w 404"/>
                  <a:gd name="T71" fmla="*/ 0 h 281"/>
                  <a:gd name="T72" fmla="*/ 1 w 404"/>
                  <a:gd name="T73" fmla="*/ 0 h 281"/>
                  <a:gd name="T74" fmla="*/ 1 w 404"/>
                  <a:gd name="T75" fmla="*/ 0 h 281"/>
                  <a:gd name="T76" fmla="*/ 1 w 404"/>
                  <a:gd name="T77" fmla="*/ 0 h 281"/>
                  <a:gd name="T78" fmla="*/ 1 w 404"/>
                  <a:gd name="T79" fmla="*/ 0 h 281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4" h="281">
                    <a:moveTo>
                      <a:pt x="339" y="270"/>
                    </a:moveTo>
                    <a:lnTo>
                      <a:pt x="323" y="270"/>
                    </a:lnTo>
                    <a:lnTo>
                      <a:pt x="306" y="271"/>
                    </a:lnTo>
                    <a:lnTo>
                      <a:pt x="290" y="271"/>
                    </a:lnTo>
                    <a:lnTo>
                      <a:pt x="274" y="271"/>
                    </a:lnTo>
                    <a:lnTo>
                      <a:pt x="258" y="273"/>
                    </a:lnTo>
                    <a:lnTo>
                      <a:pt x="241" y="273"/>
                    </a:lnTo>
                    <a:lnTo>
                      <a:pt x="225" y="274"/>
                    </a:lnTo>
                    <a:lnTo>
                      <a:pt x="209" y="274"/>
                    </a:lnTo>
                    <a:lnTo>
                      <a:pt x="194" y="275"/>
                    </a:lnTo>
                    <a:lnTo>
                      <a:pt x="178" y="276"/>
                    </a:lnTo>
                    <a:lnTo>
                      <a:pt x="163" y="276"/>
                    </a:lnTo>
                    <a:lnTo>
                      <a:pt x="148" y="277"/>
                    </a:lnTo>
                    <a:lnTo>
                      <a:pt x="133" y="278"/>
                    </a:lnTo>
                    <a:lnTo>
                      <a:pt x="118" y="279"/>
                    </a:lnTo>
                    <a:lnTo>
                      <a:pt x="103" y="279"/>
                    </a:lnTo>
                    <a:lnTo>
                      <a:pt x="89" y="281"/>
                    </a:lnTo>
                    <a:lnTo>
                      <a:pt x="86" y="258"/>
                    </a:lnTo>
                    <a:lnTo>
                      <a:pt x="80" y="233"/>
                    </a:lnTo>
                    <a:lnTo>
                      <a:pt x="72" y="209"/>
                    </a:lnTo>
                    <a:lnTo>
                      <a:pt x="62" y="185"/>
                    </a:lnTo>
                    <a:lnTo>
                      <a:pt x="49" y="163"/>
                    </a:lnTo>
                    <a:lnTo>
                      <a:pt x="34" y="142"/>
                    </a:lnTo>
                    <a:lnTo>
                      <a:pt x="18" y="125"/>
                    </a:lnTo>
                    <a:lnTo>
                      <a:pt x="0" y="112"/>
                    </a:lnTo>
                    <a:lnTo>
                      <a:pt x="20" y="118"/>
                    </a:lnTo>
                    <a:lnTo>
                      <a:pt x="40" y="127"/>
                    </a:lnTo>
                    <a:lnTo>
                      <a:pt x="57" y="139"/>
                    </a:lnTo>
                    <a:lnTo>
                      <a:pt x="73" y="155"/>
                    </a:lnTo>
                    <a:lnTo>
                      <a:pt x="89" y="173"/>
                    </a:lnTo>
                    <a:lnTo>
                      <a:pt x="103" y="196"/>
                    </a:lnTo>
                    <a:lnTo>
                      <a:pt x="118" y="223"/>
                    </a:lnTo>
                    <a:lnTo>
                      <a:pt x="133" y="254"/>
                    </a:lnTo>
                    <a:lnTo>
                      <a:pt x="140" y="223"/>
                    </a:lnTo>
                    <a:lnTo>
                      <a:pt x="142" y="188"/>
                    </a:lnTo>
                    <a:lnTo>
                      <a:pt x="142" y="153"/>
                    </a:lnTo>
                    <a:lnTo>
                      <a:pt x="139" y="116"/>
                    </a:lnTo>
                    <a:lnTo>
                      <a:pt x="133" y="81"/>
                    </a:lnTo>
                    <a:lnTo>
                      <a:pt x="125" y="50"/>
                    </a:lnTo>
                    <a:lnTo>
                      <a:pt x="115" y="23"/>
                    </a:lnTo>
                    <a:lnTo>
                      <a:pt x="102" y="5"/>
                    </a:lnTo>
                    <a:lnTo>
                      <a:pt x="121" y="18"/>
                    </a:lnTo>
                    <a:lnTo>
                      <a:pt x="140" y="34"/>
                    </a:lnTo>
                    <a:lnTo>
                      <a:pt x="157" y="53"/>
                    </a:lnTo>
                    <a:lnTo>
                      <a:pt x="174" y="78"/>
                    </a:lnTo>
                    <a:lnTo>
                      <a:pt x="188" y="106"/>
                    </a:lnTo>
                    <a:lnTo>
                      <a:pt x="201" y="141"/>
                    </a:lnTo>
                    <a:lnTo>
                      <a:pt x="212" y="183"/>
                    </a:lnTo>
                    <a:lnTo>
                      <a:pt x="218" y="231"/>
                    </a:lnTo>
                    <a:lnTo>
                      <a:pt x="229" y="208"/>
                    </a:lnTo>
                    <a:lnTo>
                      <a:pt x="237" y="183"/>
                    </a:lnTo>
                    <a:lnTo>
                      <a:pt x="243" y="154"/>
                    </a:lnTo>
                    <a:lnTo>
                      <a:pt x="245" y="124"/>
                    </a:lnTo>
                    <a:lnTo>
                      <a:pt x="245" y="93"/>
                    </a:lnTo>
                    <a:lnTo>
                      <a:pt x="241" y="62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0" y="30"/>
                    </a:lnTo>
                    <a:lnTo>
                      <a:pt x="255" y="57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8" y="128"/>
                    </a:lnTo>
                    <a:lnTo>
                      <a:pt x="294" y="151"/>
                    </a:lnTo>
                    <a:lnTo>
                      <a:pt x="298" y="173"/>
                    </a:lnTo>
                    <a:lnTo>
                      <a:pt x="299" y="195"/>
                    </a:lnTo>
                    <a:lnTo>
                      <a:pt x="312" y="173"/>
                    </a:lnTo>
                    <a:lnTo>
                      <a:pt x="326" y="148"/>
                    </a:lnTo>
                    <a:lnTo>
                      <a:pt x="340" y="121"/>
                    </a:lnTo>
                    <a:lnTo>
                      <a:pt x="354" y="94"/>
                    </a:lnTo>
                    <a:lnTo>
                      <a:pt x="366" y="67"/>
                    </a:lnTo>
                    <a:lnTo>
                      <a:pt x="375" y="42"/>
                    </a:lnTo>
                    <a:lnTo>
                      <a:pt x="382" y="20"/>
                    </a:lnTo>
                    <a:lnTo>
                      <a:pt x="384" y="3"/>
                    </a:lnTo>
                    <a:lnTo>
                      <a:pt x="392" y="27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4" y="112"/>
                    </a:lnTo>
                    <a:lnTo>
                      <a:pt x="398" y="146"/>
                    </a:lnTo>
                    <a:lnTo>
                      <a:pt x="388" y="184"/>
                    </a:lnTo>
                    <a:lnTo>
                      <a:pt x="368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65" name="Freeform 101"/>
              <p:cNvSpPr/>
              <p:nvPr/>
            </p:nvSpPr>
            <p:spPr bwMode="auto">
              <a:xfrm>
                <a:off x="4880" y="4200"/>
                <a:ext cx="51" cy="71"/>
              </a:xfrm>
              <a:custGeom>
                <a:avLst/>
                <a:gdLst>
                  <a:gd name="T0" fmla="*/ 1 w 102"/>
                  <a:gd name="T1" fmla="*/ 1 h 142"/>
                  <a:gd name="T2" fmla="*/ 0 w 102"/>
                  <a:gd name="T3" fmla="*/ 1 h 142"/>
                  <a:gd name="T4" fmla="*/ 1 w 102"/>
                  <a:gd name="T5" fmla="*/ 1 h 142"/>
                  <a:gd name="T6" fmla="*/ 1 w 102"/>
                  <a:gd name="T7" fmla="*/ 1 h 142"/>
                  <a:gd name="T8" fmla="*/ 1 w 102"/>
                  <a:gd name="T9" fmla="*/ 1 h 142"/>
                  <a:gd name="T10" fmla="*/ 1 w 102"/>
                  <a:gd name="T11" fmla="*/ 1 h 142"/>
                  <a:gd name="T12" fmla="*/ 1 w 102"/>
                  <a:gd name="T13" fmla="*/ 1 h 142"/>
                  <a:gd name="T14" fmla="*/ 1 w 102"/>
                  <a:gd name="T15" fmla="*/ 1 h 142"/>
                  <a:gd name="T16" fmla="*/ 1 w 102"/>
                  <a:gd name="T17" fmla="*/ 1 h 142"/>
                  <a:gd name="T18" fmla="*/ 1 w 102"/>
                  <a:gd name="T19" fmla="*/ 0 h 142"/>
                  <a:gd name="T20" fmla="*/ 1 w 102"/>
                  <a:gd name="T21" fmla="*/ 1 h 142"/>
                  <a:gd name="T22" fmla="*/ 1 w 102"/>
                  <a:gd name="T23" fmla="*/ 1 h 142"/>
                  <a:gd name="T24" fmla="*/ 1 w 102"/>
                  <a:gd name="T25" fmla="*/ 1 h 142"/>
                  <a:gd name="T26" fmla="*/ 1 w 102"/>
                  <a:gd name="T27" fmla="*/ 1 h 14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2" h="142">
                    <a:moveTo>
                      <a:pt x="71" y="142"/>
                    </a:moveTo>
                    <a:lnTo>
                      <a:pt x="0" y="142"/>
                    </a:lnTo>
                    <a:lnTo>
                      <a:pt x="6" y="123"/>
                    </a:lnTo>
                    <a:lnTo>
                      <a:pt x="16" y="102"/>
                    </a:lnTo>
                    <a:lnTo>
                      <a:pt x="27" y="82"/>
                    </a:lnTo>
                    <a:lnTo>
                      <a:pt x="41" y="61"/>
                    </a:lnTo>
                    <a:lnTo>
                      <a:pt x="56" y="43"/>
                    </a:lnTo>
                    <a:lnTo>
                      <a:pt x="71" y="26"/>
                    </a:lnTo>
                    <a:lnTo>
                      <a:pt x="87" y="12"/>
                    </a:lnTo>
                    <a:lnTo>
                      <a:pt x="102" y="0"/>
                    </a:lnTo>
                    <a:lnTo>
                      <a:pt x="84" y="41"/>
                    </a:lnTo>
                    <a:lnTo>
                      <a:pt x="74" y="78"/>
                    </a:lnTo>
                    <a:lnTo>
                      <a:pt x="71" y="112"/>
                    </a:lnTo>
                    <a:lnTo>
                      <a:pt x="71" y="14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66" name="Freeform 102"/>
              <p:cNvSpPr/>
              <p:nvPr/>
            </p:nvSpPr>
            <p:spPr bwMode="auto">
              <a:xfrm>
                <a:off x="3666" y="4127"/>
                <a:ext cx="558" cy="206"/>
              </a:xfrm>
              <a:custGeom>
                <a:avLst/>
                <a:gdLst>
                  <a:gd name="T0" fmla="*/ 0 w 1117"/>
                  <a:gd name="T1" fmla="*/ 1 h 412"/>
                  <a:gd name="T2" fmla="*/ 0 w 1117"/>
                  <a:gd name="T3" fmla="*/ 1 h 412"/>
                  <a:gd name="T4" fmla="*/ 0 w 1117"/>
                  <a:gd name="T5" fmla="*/ 1 h 412"/>
                  <a:gd name="T6" fmla="*/ 0 w 1117"/>
                  <a:gd name="T7" fmla="*/ 1 h 412"/>
                  <a:gd name="T8" fmla="*/ 0 w 1117"/>
                  <a:gd name="T9" fmla="*/ 1 h 412"/>
                  <a:gd name="T10" fmla="*/ 0 w 1117"/>
                  <a:gd name="T11" fmla="*/ 1 h 412"/>
                  <a:gd name="T12" fmla="*/ 0 w 1117"/>
                  <a:gd name="T13" fmla="*/ 1 h 412"/>
                  <a:gd name="T14" fmla="*/ 0 w 1117"/>
                  <a:gd name="T15" fmla="*/ 1 h 412"/>
                  <a:gd name="T16" fmla="*/ 0 w 1117"/>
                  <a:gd name="T17" fmla="*/ 1 h 412"/>
                  <a:gd name="T18" fmla="*/ 0 w 1117"/>
                  <a:gd name="T19" fmla="*/ 1 h 412"/>
                  <a:gd name="T20" fmla="*/ 0 w 1117"/>
                  <a:gd name="T21" fmla="*/ 1 h 412"/>
                  <a:gd name="T22" fmla="*/ 0 w 1117"/>
                  <a:gd name="T23" fmla="*/ 1 h 412"/>
                  <a:gd name="T24" fmla="*/ 0 w 1117"/>
                  <a:gd name="T25" fmla="*/ 1 h 412"/>
                  <a:gd name="T26" fmla="*/ 0 w 1117"/>
                  <a:gd name="T27" fmla="*/ 1 h 412"/>
                  <a:gd name="T28" fmla="*/ 0 w 1117"/>
                  <a:gd name="T29" fmla="*/ 1 h 412"/>
                  <a:gd name="T30" fmla="*/ 0 w 1117"/>
                  <a:gd name="T31" fmla="*/ 1 h 412"/>
                  <a:gd name="T32" fmla="*/ 0 w 1117"/>
                  <a:gd name="T33" fmla="*/ 1 h 412"/>
                  <a:gd name="T34" fmla="*/ 0 w 1117"/>
                  <a:gd name="T35" fmla="*/ 1 h 412"/>
                  <a:gd name="T36" fmla="*/ 0 w 1117"/>
                  <a:gd name="T37" fmla="*/ 1 h 412"/>
                  <a:gd name="T38" fmla="*/ 0 w 1117"/>
                  <a:gd name="T39" fmla="*/ 1 h 412"/>
                  <a:gd name="T40" fmla="*/ 0 w 1117"/>
                  <a:gd name="T41" fmla="*/ 1 h 412"/>
                  <a:gd name="T42" fmla="*/ 0 w 1117"/>
                  <a:gd name="T43" fmla="*/ 1 h 412"/>
                  <a:gd name="T44" fmla="*/ 0 w 1117"/>
                  <a:gd name="T45" fmla="*/ 1 h 412"/>
                  <a:gd name="T46" fmla="*/ 0 w 1117"/>
                  <a:gd name="T47" fmla="*/ 1 h 412"/>
                  <a:gd name="T48" fmla="*/ 0 w 1117"/>
                  <a:gd name="T49" fmla="*/ 1 h 412"/>
                  <a:gd name="T50" fmla="*/ 0 w 1117"/>
                  <a:gd name="T51" fmla="*/ 1 h 412"/>
                  <a:gd name="T52" fmla="*/ 0 w 1117"/>
                  <a:gd name="T53" fmla="*/ 1 h 412"/>
                  <a:gd name="T54" fmla="*/ 0 w 1117"/>
                  <a:gd name="T55" fmla="*/ 1 h 412"/>
                  <a:gd name="T56" fmla="*/ 0 w 1117"/>
                  <a:gd name="T57" fmla="*/ 1 h 412"/>
                  <a:gd name="T58" fmla="*/ 0 w 1117"/>
                  <a:gd name="T59" fmla="*/ 1 h 412"/>
                  <a:gd name="T60" fmla="*/ 0 w 1117"/>
                  <a:gd name="T61" fmla="*/ 1 h 412"/>
                  <a:gd name="T62" fmla="*/ 0 w 1117"/>
                  <a:gd name="T63" fmla="*/ 1 h 412"/>
                  <a:gd name="T64" fmla="*/ 0 w 1117"/>
                  <a:gd name="T65" fmla="*/ 0 h 412"/>
                  <a:gd name="T66" fmla="*/ 0 w 1117"/>
                  <a:gd name="T67" fmla="*/ 1 h 412"/>
                  <a:gd name="T68" fmla="*/ 0 w 1117"/>
                  <a:gd name="T69" fmla="*/ 1 h 412"/>
                  <a:gd name="T70" fmla="*/ 0 w 1117"/>
                  <a:gd name="T71" fmla="*/ 1 h 412"/>
                  <a:gd name="T72" fmla="*/ 0 w 1117"/>
                  <a:gd name="T73" fmla="*/ 1 h 412"/>
                  <a:gd name="T74" fmla="*/ 0 w 1117"/>
                  <a:gd name="T75" fmla="*/ 1 h 412"/>
                  <a:gd name="T76" fmla="*/ 0 w 1117"/>
                  <a:gd name="T77" fmla="*/ 1 h 412"/>
                  <a:gd name="T78" fmla="*/ 0 w 1117"/>
                  <a:gd name="T79" fmla="*/ 1 h 412"/>
                  <a:gd name="T80" fmla="*/ 0 w 1117"/>
                  <a:gd name="T81" fmla="*/ 1 h 412"/>
                  <a:gd name="T82" fmla="*/ 0 w 1117"/>
                  <a:gd name="T83" fmla="*/ 1 h 412"/>
                  <a:gd name="T84" fmla="*/ 0 w 1117"/>
                  <a:gd name="T85" fmla="*/ 1 h 412"/>
                  <a:gd name="T86" fmla="*/ 0 w 1117"/>
                  <a:gd name="T87" fmla="*/ 1 h 412"/>
                  <a:gd name="T88" fmla="*/ 0 w 1117"/>
                  <a:gd name="T89" fmla="*/ 1 h 412"/>
                  <a:gd name="T90" fmla="*/ 0 w 1117"/>
                  <a:gd name="T91" fmla="*/ 1 h 412"/>
                  <a:gd name="T92" fmla="*/ 0 w 1117"/>
                  <a:gd name="T93" fmla="*/ 1 h 412"/>
                  <a:gd name="T94" fmla="*/ 0 w 1117"/>
                  <a:gd name="T95" fmla="*/ 1 h 412"/>
                  <a:gd name="T96" fmla="*/ 0 w 1117"/>
                  <a:gd name="T97" fmla="*/ 1 h 412"/>
                  <a:gd name="T98" fmla="*/ 0 w 1117"/>
                  <a:gd name="T99" fmla="*/ 1 h 412"/>
                  <a:gd name="T100" fmla="*/ 0 w 1117"/>
                  <a:gd name="T101" fmla="*/ 1 h 412"/>
                  <a:gd name="T102" fmla="*/ 0 w 1117"/>
                  <a:gd name="T103" fmla="*/ 1 h 412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1117" h="412">
                    <a:moveTo>
                      <a:pt x="1093" y="212"/>
                    </a:moveTo>
                    <a:lnTo>
                      <a:pt x="1073" y="229"/>
                    </a:lnTo>
                    <a:lnTo>
                      <a:pt x="1052" y="248"/>
                    </a:lnTo>
                    <a:lnTo>
                      <a:pt x="1032" y="265"/>
                    </a:lnTo>
                    <a:lnTo>
                      <a:pt x="1011" y="284"/>
                    </a:lnTo>
                    <a:lnTo>
                      <a:pt x="990" y="301"/>
                    </a:lnTo>
                    <a:lnTo>
                      <a:pt x="971" y="317"/>
                    </a:lnTo>
                    <a:lnTo>
                      <a:pt x="951" y="334"/>
                    </a:lnTo>
                    <a:lnTo>
                      <a:pt x="934" y="349"/>
                    </a:lnTo>
                    <a:lnTo>
                      <a:pt x="917" y="363"/>
                    </a:lnTo>
                    <a:lnTo>
                      <a:pt x="900" y="376"/>
                    </a:lnTo>
                    <a:lnTo>
                      <a:pt x="888" y="387"/>
                    </a:lnTo>
                    <a:lnTo>
                      <a:pt x="876" y="397"/>
                    </a:lnTo>
                    <a:lnTo>
                      <a:pt x="867" y="403"/>
                    </a:lnTo>
                    <a:lnTo>
                      <a:pt x="860" y="409"/>
                    </a:lnTo>
                    <a:lnTo>
                      <a:pt x="857" y="412"/>
                    </a:lnTo>
                    <a:lnTo>
                      <a:pt x="826" y="410"/>
                    </a:lnTo>
                    <a:lnTo>
                      <a:pt x="791" y="409"/>
                    </a:lnTo>
                    <a:lnTo>
                      <a:pt x="753" y="408"/>
                    </a:lnTo>
                    <a:lnTo>
                      <a:pt x="714" y="406"/>
                    </a:lnTo>
                    <a:lnTo>
                      <a:pt x="672" y="403"/>
                    </a:lnTo>
                    <a:lnTo>
                      <a:pt x="630" y="401"/>
                    </a:lnTo>
                    <a:lnTo>
                      <a:pt x="587" y="399"/>
                    </a:lnTo>
                    <a:lnTo>
                      <a:pt x="542" y="395"/>
                    </a:lnTo>
                    <a:lnTo>
                      <a:pt x="499" y="393"/>
                    </a:lnTo>
                    <a:lnTo>
                      <a:pt x="455" y="391"/>
                    </a:lnTo>
                    <a:lnTo>
                      <a:pt x="412" y="387"/>
                    </a:lnTo>
                    <a:lnTo>
                      <a:pt x="371" y="385"/>
                    </a:lnTo>
                    <a:lnTo>
                      <a:pt x="330" y="383"/>
                    </a:lnTo>
                    <a:lnTo>
                      <a:pt x="292" y="380"/>
                    </a:lnTo>
                    <a:lnTo>
                      <a:pt x="257" y="378"/>
                    </a:lnTo>
                    <a:lnTo>
                      <a:pt x="224" y="377"/>
                    </a:lnTo>
                    <a:lnTo>
                      <a:pt x="209" y="376"/>
                    </a:lnTo>
                    <a:lnTo>
                      <a:pt x="193" y="376"/>
                    </a:lnTo>
                    <a:lnTo>
                      <a:pt x="178" y="375"/>
                    </a:lnTo>
                    <a:lnTo>
                      <a:pt x="162" y="375"/>
                    </a:lnTo>
                    <a:lnTo>
                      <a:pt x="147" y="374"/>
                    </a:lnTo>
                    <a:lnTo>
                      <a:pt x="131" y="374"/>
                    </a:lnTo>
                    <a:lnTo>
                      <a:pt x="116" y="372"/>
                    </a:lnTo>
                    <a:lnTo>
                      <a:pt x="101" y="372"/>
                    </a:lnTo>
                    <a:lnTo>
                      <a:pt x="80" y="334"/>
                    </a:lnTo>
                    <a:lnTo>
                      <a:pt x="63" y="289"/>
                    </a:lnTo>
                    <a:lnTo>
                      <a:pt x="48" y="241"/>
                    </a:lnTo>
                    <a:lnTo>
                      <a:pt x="36" y="190"/>
                    </a:lnTo>
                    <a:lnTo>
                      <a:pt x="24" y="142"/>
                    </a:lnTo>
                    <a:lnTo>
                      <a:pt x="15" y="97"/>
                    </a:lnTo>
                    <a:lnTo>
                      <a:pt x="7" y="58"/>
                    </a:lnTo>
                    <a:lnTo>
                      <a:pt x="0" y="28"/>
                    </a:lnTo>
                    <a:lnTo>
                      <a:pt x="11" y="62"/>
                    </a:lnTo>
                    <a:lnTo>
                      <a:pt x="25" y="100"/>
                    </a:lnTo>
                    <a:lnTo>
                      <a:pt x="41" y="141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4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1" y="284"/>
                    </a:lnTo>
                    <a:lnTo>
                      <a:pt x="138" y="257"/>
                    </a:lnTo>
                    <a:lnTo>
                      <a:pt x="146" y="234"/>
                    </a:lnTo>
                    <a:lnTo>
                      <a:pt x="156" y="211"/>
                    </a:lnTo>
                    <a:lnTo>
                      <a:pt x="169" y="191"/>
                    </a:lnTo>
                    <a:lnTo>
                      <a:pt x="184" y="172"/>
                    </a:lnTo>
                    <a:lnTo>
                      <a:pt x="204" y="153"/>
                    </a:lnTo>
                    <a:lnTo>
                      <a:pt x="227" y="136"/>
                    </a:lnTo>
                    <a:lnTo>
                      <a:pt x="214" y="158"/>
                    </a:lnTo>
                    <a:lnTo>
                      <a:pt x="201" y="184"/>
                    </a:lnTo>
                    <a:lnTo>
                      <a:pt x="191" y="216"/>
                    </a:lnTo>
                    <a:lnTo>
                      <a:pt x="184" y="248"/>
                    </a:lnTo>
                    <a:lnTo>
                      <a:pt x="182" y="281"/>
                    </a:lnTo>
                    <a:lnTo>
                      <a:pt x="188" y="314"/>
                    </a:lnTo>
                    <a:lnTo>
                      <a:pt x="200" y="344"/>
                    </a:lnTo>
                    <a:lnTo>
                      <a:pt x="224" y="370"/>
                    </a:lnTo>
                    <a:lnTo>
                      <a:pt x="250" y="344"/>
                    </a:lnTo>
                    <a:lnTo>
                      <a:pt x="270" y="305"/>
                    </a:lnTo>
                    <a:lnTo>
                      <a:pt x="284" y="261"/>
                    </a:lnTo>
                    <a:lnTo>
                      <a:pt x="291" y="211"/>
                    </a:lnTo>
                    <a:lnTo>
                      <a:pt x="290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7" y="8"/>
                    </a:lnTo>
                    <a:lnTo>
                      <a:pt x="261" y="35"/>
                    </a:lnTo>
                    <a:lnTo>
                      <a:pt x="282" y="63"/>
                    </a:lnTo>
                    <a:lnTo>
                      <a:pt x="299" y="96"/>
                    </a:lnTo>
                    <a:lnTo>
                      <a:pt x="314" y="130"/>
                    </a:lnTo>
                    <a:lnTo>
                      <a:pt x="326" y="168"/>
                    </a:lnTo>
                    <a:lnTo>
                      <a:pt x="334" y="211"/>
                    </a:lnTo>
                    <a:lnTo>
                      <a:pt x="340" y="258"/>
                    </a:lnTo>
                    <a:lnTo>
                      <a:pt x="341" y="309"/>
                    </a:lnTo>
                    <a:lnTo>
                      <a:pt x="355" y="288"/>
                    </a:lnTo>
                    <a:lnTo>
                      <a:pt x="371" y="266"/>
                    </a:lnTo>
                    <a:lnTo>
                      <a:pt x="389" y="244"/>
                    </a:lnTo>
                    <a:lnTo>
                      <a:pt x="409" y="222"/>
                    </a:lnTo>
                    <a:lnTo>
                      <a:pt x="429" y="203"/>
                    </a:lnTo>
                    <a:lnTo>
                      <a:pt x="450" y="184"/>
                    </a:lnTo>
                    <a:lnTo>
                      <a:pt x="471" y="171"/>
                    </a:lnTo>
                    <a:lnTo>
                      <a:pt x="492" y="160"/>
                    </a:lnTo>
                    <a:lnTo>
                      <a:pt x="482" y="180"/>
                    </a:lnTo>
                    <a:lnTo>
                      <a:pt x="469" y="203"/>
                    </a:lnTo>
                    <a:lnTo>
                      <a:pt x="451" y="227"/>
                    </a:lnTo>
                    <a:lnTo>
                      <a:pt x="433" y="251"/>
                    </a:lnTo>
                    <a:lnTo>
                      <a:pt x="416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1" y="334"/>
                    </a:lnTo>
                    <a:lnTo>
                      <a:pt x="388" y="339"/>
                    </a:lnTo>
                    <a:lnTo>
                      <a:pt x="397" y="344"/>
                    </a:lnTo>
                    <a:lnTo>
                      <a:pt x="408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3" y="360"/>
                    </a:lnTo>
                    <a:lnTo>
                      <a:pt x="457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3"/>
                    </a:lnTo>
                    <a:lnTo>
                      <a:pt x="374" y="66"/>
                    </a:lnTo>
                    <a:lnTo>
                      <a:pt x="345" y="36"/>
                    </a:lnTo>
                    <a:lnTo>
                      <a:pt x="374" y="58"/>
                    </a:lnTo>
                    <a:lnTo>
                      <a:pt x="399" y="79"/>
                    </a:lnTo>
                    <a:lnTo>
                      <a:pt x="423" y="103"/>
                    </a:lnTo>
                    <a:lnTo>
                      <a:pt x="443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3" y="10"/>
                    </a:lnTo>
                    <a:lnTo>
                      <a:pt x="489" y="39"/>
                    </a:lnTo>
                    <a:lnTo>
                      <a:pt x="505" y="71"/>
                    </a:lnTo>
                    <a:lnTo>
                      <a:pt x="519" y="106"/>
                    </a:lnTo>
                    <a:lnTo>
                      <a:pt x="531" y="145"/>
                    </a:lnTo>
                    <a:lnTo>
                      <a:pt x="539" y="189"/>
                    </a:lnTo>
                    <a:lnTo>
                      <a:pt x="541" y="236"/>
                    </a:lnTo>
                    <a:lnTo>
                      <a:pt x="538" y="290"/>
                    </a:lnTo>
                    <a:lnTo>
                      <a:pt x="526" y="349"/>
                    </a:lnTo>
                    <a:lnTo>
                      <a:pt x="553" y="322"/>
                    </a:lnTo>
                    <a:lnTo>
                      <a:pt x="576" y="288"/>
                    </a:lnTo>
                    <a:lnTo>
                      <a:pt x="594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2" y="126"/>
                    </a:lnTo>
                    <a:lnTo>
                      <a:pt x="584" y="84"/>
                    </a:lnTo>
                    <a:lnTo>
                      <a:pt x="551" y="44"/>
                    </a:lnTo>
                    <a:lnTo>
                      <a:pt x="566" y="52"/>
                    </a:lnTo>
                    <a:lnTo>
                      <a:pt x="581" y="60"/>
                    </a:lnTo>
                    <a:lnTo>
                      <a:pt x="596" y="69"/>
                    </a:lnTo>
                    <a:lnTo>
                      <a:pt x="610" y="82"/>
                    </a:lnTo>
                    <a:lnTo>
                      <a:pt x="622" y="96"/>
                    </a:lnTo>
                    <a:lnTo>
                      <a:pt x="632" y="113"/>
                    </a:lnTo>
                    <a:lnTo>
                      <a:pt x="641" y="134"/>
                    </a:lnTo>
                    <a:lnTo>
                      <a:pt x="647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8" y="32"/>
                    </a:lnTo>
                    <a:lnTo>
                      <a:pt x="645" y="0"/>
                    </a:lnTo>
                    <a:lnTo>
                      <a:pt x="655" y="38"/>
                    </a:lnTo>
                    <a:lnTo>
                      <a:pt x="661" y="82"/>
                    </a:lnTo>
                    <a:lnTo>
                      <a:pt x="662" y="129"/>
                    </a:lnTo>
                    <a:lnTo>
                      <a:pt x="660" y="179"/>
                    </a:lnTo>
                    <a:lnTo>
                      <a:pt x="652" y="228"/>
                    </a:lnTo>
                    <a:lnTo>
                      <a:pt x="641" y="277"/>
                    </a:lnTo>
                    <a:lnTo>
                      <a:pt x="626" y="320"/>
                    </a:lnTo>
                    <a:lnTo>
                      <a:pt x="609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79" y="255"/>
                    </a:lnTo>
                    <a:lnTo>
                      <a:pt x="697" y="212"/>
                    </a:lnTo>
                    <a:lnTo>
                      <a:pt x="712" y="167"/>
                    </a:lnTo>
                    <a:lnTo>
                      <a:pt x="722" y="122"/>
                    </a:lnTo>
                    <a:lnTo>
                      <a:pt x="730" y="77"/>
                    </a:lnTo>
                    <a:lnTo>
                      <a:pt x="733" y="33"/>
                    </a:lnTo>
                    <a:lnTo>
                      <a:pt x="742" y="88"/>
                    </a:lnTo>
                    <a:lnTo>
                      <a:pt x="746" y="148"/>
                    </a:lnTo>
                    <a:lnTo>
                      <a:pt x="743" y="210"/>
                    </a:lnTo>
                    <a:lnTo>
                      <a:pt x="730" y="269"/>
                    </a:lnTo>
                    <a:lnTo>
                      <a:pt x="743" y="252"/>
                    </a:lnTo>
                    <a:lnTo>
                      <a:pt x="756" y="232"/>
                    </a:lnTo>
                    <a:lnTo>
                      <a:pt x="770" y="206"/>
                    </a:lnTo>
                    <a:lnTo>
                      <a:pt x="784" y="181"/>
                    </a:lnTo>
                    <a:lnTo>
                      <a:pt x="797" y="154"/>
                    </a:lnTo>
                    <a:lnTo>
                      <a:pt x="808" y="130"/>
                    </a:lnTo>
                    <a:lnTo>
                      <a:pt x="816" y="109"/>
                    </a:lnTo>
                    <a:lnTo>
                      <a:pt x="821" y="93"/>
                    </a:lnTo>
                    <a:lnTo>
                      <a:pt x="819" y="118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4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6" y="295"/>
                    </a:lnTo>
                    <a:lnTo>
                      <a:pt x="725" y="324"/>
                    </a:lnTo>
                    <a:lnTo>
                      <a:pt x="752" y="307"/>
                    </a:lnTo>
                    <a:lnTo>
                      <a:pt x="777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69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0" y="166"/>
                    </a:lnTo>
                    <a:lnTo>
                      <a:pt x="882" y="194"/>
                    </a:lnTo>
                    <a:lnTo>
                      <a:pt x="873" y="220"/>
                    </a:lnTo>
                    <a:lnTo>
                      <a:pt x="861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35" y="308"/>
                    </a:lnTo>
                    <a:lnTo>
                      <a:pt x="850" y="297"/>
                    </a:lnTo>
                    <a:lnTo>
                      <a:pt x="866" y="284"/>
                    </a:lnTo>
                    <a:lnTo>
                      <a:pt x="882" y="269"/>
                    </a:lnTo>
                    <a:lnTo>
                      <a:pt x="897" y="252"/>
                    </a:lnTo>
                    <a:lnTo>
                      <a:pt x="912" y="234"/>
                    </a:lnTo>
                    <a:lnTo>
                      <a:pt x="927" y="216"/>
                    </a:lnTo>
                    <a:lnTo>
                      <a:pt x="941" y="195"/>
                    </a:lnTo>
                    <a:lnTo>
                      <a:pt x="955" y="174"/>
                    </a:lnTo>
                    <a:lnTo>
                      <a:pt x="967" y="153"/>
                    </a:lnTo>
                    <a:lnTo>
                      <a:pt x="979" y="133"/>
                    </a:lnTo>
                    <a:lnTo>
                      <a:pt x="990" y="112"/>
                    </a:lnTo>
                    <a:lnTo>
                      <a:pt x="999" y="91"/>
                    </a:lnTo>
                    <a:lnTo>
                      <a:pt x="1008" y="70"/>
                    </a:lnTo>
                    <a:lnTo>
                      <a:pt x="1014" y="52"/>
                    </a:lnTo>
                    <a:lnTo>
                      <a:pt x="1020" y="33"/>
                    </a:lnTo>
                    <a:lnTo>
                      <a:pt x="1012" y="71"/>
                    </a:lnTo>
                    <a:lnTo>
                      <a:pt x="1004" y="107"/>
                    </a:lnTo>
                    <a:lnTo>
                      <a:pt x="994" y="141"/>
                    </a:lnTo>
                    <a:lnTo>
                      <a:pt x="983" y="173"/>
                    </a:lnTo>
                    <a:lnTo>
                      <a:pt x="968" y="206"/>
                    </a:lnTo>
                    <a:lnTo>
                      <a:pt x="950" y="242"/>
                    </a:lnTo>
                    <a:lnTo>
                      <a:pt x="927" y="279"/>
                    </a:lnTo>
                    <a:lnTo>
                      <a:pt x="897" y="322"/>
                    </a:lnTo>
                    <a:lnTo>
                      <a:pt x="910" y="314"/>
                    </a:lnTo>
                    <a:lnTo>
                      <a:pt x="925" y="304"/>
                    </a:lnTo>
                    <a:lnTo>
                      <a:pt x="940" y="294"/>
                    </a:lnTo>
                    <a:lnTo>
                      <a:pt x="956" y="282"/>
                    </a:lnTo>
                    <a:lnTo>
                      <a:pt x="972" y="270"/>
                    </a:lnTo>
                    <a:lnTo>
                      <a:pt x="988" y="257"/>
                    </a:lnTo>
                    <a:lnTo>
                      <a:pt x="1005" y="243"/>
                    </a:lnTo>
                    <a:lnTo>
                      <a:pt x="1021" y="228"/>
                    </a:lnTo>
                    <a:lnTo>
                      <a:pt x="1037" y="213"/>
                    </a:lnTo>
                    <a:lnTo>
                      <a:pt x="1052" y="197"/>
                    </a:lnTo>
                    <a:lnTo>
                      <a:pt x="1067" y="182"/>
                    </a:lnTo>
                    <a:lnTo>
                      <a:pt x="1080" y="166"/>
                    </a:lnTo>
                    <a:lnTo>
                      <a:pt x="1092" y="150"/>
                    </a:lnTo>
                    <a:lnTo>
                      <a:pt x="1102" y="135"/>
                    </a:lnTo>
                    <a:lnTo>
                      <a:pt x="1111" y="119"/>
                    </a:lnTo>
                    <a:lnTo>
                      <a:pt x="1117" y="104"/>
                    </a:lnTo>
                    <a:lnTo>
                      <a:pt x="1110" y="136"/>
                    </a:lnTo>
                    <a:lnTo>
                      <a:pt x="1103" y="166"/>
                    </a:lnTo>
                    <a:lnTo>
                      <a:pt x="1099" y="192"/>
                    </a:lnTo>
                    <a:lnTo>
                      <a:pt x="1093" y="21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67" name="Freeform 103"/>
              <p:cNvSpPr/>
              <p:nvPr/>
            </p:nvSpPr>
            <p:spPr bwMode="auto">
              <a:xfrm>
                <a:off x="4164" y="4179"/>
                <a:ext cx="202" cy="141"/>
              </a:xfrm>
              <a:custGeom>
                <a:avLst/>
                <a:gdLst>
                  <a:gd name="T0" fmla="*/ 1 w 403"/>
                  <a:gd name="T1" fmla="*/ 1 h 280"/>
                  <a:gd name="T2" fmla="*/ 1 w 403"/>
                  <a:gd name="T3" fmla="*/ 1 h 280"/>
                  <a:gd name="T4" fmla="*/ 1 w 403"/>
                  <a:gd name="T5" fmla="*/ 1 h 280"/>
                  <a:gd name="T6" fmla="*/ 1 w 403"/>
                  <a:gd name="T7" fmla="*/ 1 h 280"/>
                  <a:gd name="T8" fmla="*/ 1 w 403"/>
                  <a:gd name="T9" fmla="*/ 1 h 280"/>
                  <a:gd name="T10" fmla="*/ 1 w 403"/>
                  <a:gd name="T11" fmla="*/ 1 h 280"/>
                  <a:gd name="T12" fmla="*/ 1 w 403"/>
                  <a:gd name="T13" fmla="*/ 1 h 280"/>
                  <a:gd name="T14" fmla="*/ 1 w 403"/>
                  <a:gd name="T15" fmla="*/ 1 h 280"/>
                  <a:gd name="T16" fmla="*/ 1 w 403"/>
                  <a:gd name="T17" fmla="*/ 1 h 280"/>
                  <a:gd name="T18" fmla="*/ 1 w 403"/>
                  <a:gd name="T19" fmla="*/ 1 h 280"/>
                  <a:gd name="T20" fmla="*/ 1 w 403"/>
                  <a:gd name="T21" fmla="*/ 1 h 280"/>
                  <a:gd name="T22" fmla="*/ 1 w 403"/>
                  <a:gd name="T23" fmla="*/ 1 h 280"/>
                  <a:gd name="T24" fmla="*/ 1 w 403"/>
                  <a:gd name="T25" fmla="*/ 1 h 280"/>
                  <a:gd name="T26" fmla="*/ 1 w 403"/>
                  <a:gd name="T27" fmla="*/ 1 h 280"/>
                  <a:gd name="T28" fmla="*/ 1 w 403"/>
                  <a:gd name="T29" fmla="*/ 1 h 280"/>
                  <a:gd name="T30" fmla="*/ 1 w 403"/>
                  <a:gd name="T31" fmla="*/ 1 h 280"/>
                  <a:gd name="T32" fmla="*/ 1 w 403"/>
                  <a:gd name="T33" fmla="*/ 1 h 280"/>
                  <a:gd name="T34" fmla="*/ 1 w 403"/>
                  <a:gd name="T35" fmla="*/ 1 h 280"/>
                  <a:gd name="T36" fmla="*/ 1 w 403"/>
                  <a:gd name="T37" fmla="*/ 1 h 280"/>
                  <a:gd name="T38" fmla="*/ 1 w 403"/>
                  <a:gd name="T39" fmla="*/ 1 h 280"/>
                  <a:gd name="T40" fmla="*/ 1 w 403"/>
                  <a:gd name="T41" fmla="*/ 1 h 280"/>
                  <a:gd name="T42" fmla="*/ 1 w 403"/>
                  <a:gd name="T43" fmla="*/ 1 h 280"/>
                  <a:gd name="T44" fmla="*/ 1 w 403"/>
                  <a:gd name="T45" fmla="*/ 1 h 280"/>
                  <a:gd name="T46" fmla="*/ 1 w 403"/>
                  <a:gd name="T47" fmla="*/ 1 h 280"/>
                  <a:gd name="T48" fmla="*/ 1 w 403"/>
                  <a:gd name="T49" fmla="*/ 1 h 280"/>
                  <a:gd name="T50" fmla="*/ 1 w 403"/>
                  <a:gd name="T51" fmla="*/ 1 h 280"/>
                  <a:gd name="T52" fmla="*/ 1 w 403"/>
                  <a:gd name="T53" fmla="*/ 1 h 280"/>
                  <a:gd name="T54" fmla="*/ 1 w 403"/>
                  <a:gd name="T55" fmla="*/ 1 h 280"/>
                  <a:gd name="T56" fmla="*/ 1 w 403"/>
                  <a:gd name="T57" fmla="*/ 1 h 280"/>
                  <a:gd name="T58" fmla="*/ 1 w 403"/>
                  <a:gd name="T59" fmla="*/ 1 h 280"/>
                  <a:gd name="T60" fmla="*/ 1 w 403"/>
                  <a:gd name="T61" fmla="*/ 1 h 280"/>
                  <a:gd name="T62" fmla="*/ 1 w 403"/>
                  <a:gd name="T63" fmla="*/ 1 h 280"/>
                  <a:gd name="T64" fmla="*/ 1 w 403"/>
                  <a:gd name="T65" fmla="*/ 1 h 280"/>
                  <a:gd name="T66" fmla="*/ 1 w 403"/>
                  <a:gd name="T67" fmla="*/ 1 h 280"/>
                  <a:gd name="T68" fmla="*/ 1 w 403"/>
                  <a:gd name="T69" fmla="*/ 1 h 280"/>
                  <a:gd name="T70" fmla="*/ 1 w 403"/>
                  <a:gd name="T71" fmla="*/ 1 h 280"/>
                  <a:gd name="T72" fmla="*/ 1 w 403"/>
                  <a:gd name="T73" fmla="*/ 1 h 280"/>
                  <a:gd name="T74" fmla="*/ 1 w 403"/>
                  <a:gd name="T75" fmla="*/ 1 h 280"/>
                  <a:gd name="T76" fmla="*/ 1 w 403"/>
                  <a:gd name="T77" fmla="*/ 1 h 280"/>
                  <a:gd name="T78" fmla="*/ 1 w 403"/>
                  <a:gd name="T79" fmla="*/ 1 h 28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3" h="280">
                    <a:moveTo>
                      <a:pt x="339" y="270"/>
                    </a:moveTo>
                    <a:lnTo>
                      <a:pt x="322" y="270"/>
                    </a:lnTo>
                    <a:lnTo>
                      <a:pt x="305" y="271"/>
                    </a:lnTo>
                    <a:lnTo>
                      <a:pt x="289" y="271"/>
                    </a:lnTo>
                    <a:lnTo>
                      <a:pt x="273" y="272"/>
                    </a:lnTo>
                    <a:lnTo>
                      <a:pt x="257" y="272"/>
                    </a:lnTo>
                    <a:lnTo>
                      <a:pt x="241" y="273"/>
                    </a:lnTo>
                    <a:lnTo>
                      <a:pt x="225" y="273"/>
                    </a:lnTo>
                    <a:lnTo>
                      <a:pt x="210" y="274"/>
                    </a:lnTo>
                    <a:lnTo>
                      <a:pt x="194" y="274"/>
                    </a:lnTo>
                    <a:lnTo>
                      <a:pt x="179" y="275"/>
                    </a:lnTo>
                    <a:lnTo>
                      <a:pt x="164" y="277"/>
                    </a:lnTo>
                    <a:lnTo>
                      <a:pt x="149" y="277"/>
                    </a:lnTo>
                    <a:lnTo>
                      <a:pt x="134" y="278"/>
                    </a:lnTo>
                    <a:lnTo>
                      <a:pt x="119" y="279"/>
                    </a:lnTo>
                    <a:lnTo>
                      <a:pt x="104" y="279"/>
                    </a:lnTo>
                    <a:lnTo>
                      <a:pt x="90" y="280"/>
                    </a:lnTo>
                    <a:lnTo>
                      <a:pt x="86" y="257"/>
                    </a:lnTo>
                    <a:lnTo>
                      <a:pt x="81" y="233"/>
                    </a:lnTo>
                    <a:lnTo>
                      <a:pt x="73" y="209"/>
                    </a:lnTo>
                    <a:lnTo>
                      <a:pt x="62" y="184"/>
                    </a:lnTo>
                    <a:lnTo>
                      <a:pt x="50" y="162"/>
                    </a:lnTo>
                    <a:lnTo>
                      <a:pt x="35" y="142"/>
                    </a:lnTo>
                    <a:lnTo>
                      <a:pt x="18" y="124"/>
                    </a:lnTo>
                    <a:lnTo>
                      <a:pt x="0" y="112"/>
                    </a:lnTo>
                    <a:lnTo>
                      <a:pt x="22" y="117"/>
                    </a:lnTo>
                    <a:lnTo>
                      <a:pt x="40" y="127"/>
                    </a:lnTo>
                    <a:lnTo>
                      <a:pt x="58" y="138"/>
                    </a:lnTo>
                    <a:lnTo>
                      <a:pt x="74" y="154"/>
                    </a:lnTo>
                    <a:lnTo>
                      <a:pt x="89" y="173"/>
                    </a:lnTo>
                    <a:lnTo>
                      <a:pt x="104" y="196"/>
                    </a:lnTo>
                    <a:lnTo>
                      <a:pt x="117" y="222"/>
                    </a:lnTo>
                    <a:lnTo>
                      <a:pt x="132" y="254"/>
                    </a:lnTo>
                    <a:lnTo>
                      <a:pt x="139" y="222"/>
                    </a:lnTo>
                    <a:lnTo>
                      <a:pt x="143" y="188"/>
                    </a:lnTo>
                    <a:lnTo>
                      <a:pt x="142" y="152"/>
                    </a:lnTo>
                    <a:lnTo>
                      <a:pt x="139" y="115"/>
                    </a:lnTo>
                    <a:lnTo>
                      <a:pt x="134" y="81"/>
                    </a:lnTo>
                    <a:lnTo>
                      <a:pt x="126" y="49"/>
                    </a:lnTo>
                    <a:lnTo>
                      <a:pt x="115" y="23"/>
                    </a:lnTo>
                    <a:lnTo>
                      <a:pt x="103" y="4"/>
                    </a:lnTo>
                    <a:lnTo>
                      <a:pt x="121" y="17"/>
                    </a:lnTo>
                    <a:lnTo>
                      <a:pt x="139" y="33"/>
                    </a:lnTo>
                    <a:lnTo>
                      <a:pt x="157" y="53"/>
                    </a:lnTo>
                    <a:lnTo>
                      <a:pt x="173" y="77"/>
                    </a:lnTo>
                    <a:lnTo>
                      <a:pt x="188" y="106"/>
                    </a:lnTo>
                    <a:lnTo>
                      <a:pt x="200" y="141"/>
                    </a:lnTo>
                    <a:lnTo>
                      <a:pt x="211" y="182"/>
                    </a:lnTo>
                    <a:lnTo>
                      <a:pt x="218" y="230"/>
                    </a:lnTo>
                    <a:lnTo>
                      <a:pt x="228" y="207"/>
                    </a:lnTo>
                    <a:lnTo>
                      <a:pt x="236" y="182"/>
                    </a:lnTo>
                    <a:lnTo>
                      <a:pt x="242" y="153"/>
                    </a:lnTo>
                    <a:lnTo>
                      <a:pt x="245" y="123"/>
                    </a:lnTo>
                    <a:lnTo>
                      <a:pt x="245" y="92"/>
                    </a:lnTo>
                    <a:lnTo>
                      <a:pt x="242" y="61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1" y="30"/>
                    </a:lnTo>
                    <a:lnTo>
                      <a:pt x="255" y="56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7" y="128"/>
                    </a:lnTo>
                    <a:lnTo>
                      <a:pt x="294" y="151"/>
                    </a:lnTo>
                    <a:lnTo>
                      <a:pt x="297" y="173"/>
                    </a:lnTo>
                    <a:lnTo>
                      <a:pt x="298" y="195"/>
                    </a:lnTo>
                    <a:lnTo>
                      <a:pt x="312" y="173"/>
                    </a:lnTo>
                    <a:lnTo>
                      <a:pt x="326" y="149"/>
                    </a:lnTo>
                    <a:lnTo>
                      <a:pt x="340" y="121"/>
                    </a:lnTo>
                    <a:lnTo>
                      <a:pt x="354" y="93"/>
                    </a:lnTo>
                    <a:lnTo>
                      <a:pt x="366" y="67"/>
                    </a:lnTo>
                    <a:lnTo>
                      <a:pt x="375" y="41"/>
                    </a:lnTo>
                    <a:lnTo>
                      <a:pt x="382" y="19"/>
                    </a:lnTo>
                    <a:lnTo>
                      <a:pt x="385" y="2"/>
                    </a:lnTo>
                    <a:lnTo>
                      <a:pt x="392" y="26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3" y="112"/>
                    </a:lnTo>
                    <a:lnTo>
                      <a:pt x="398" y="145"/>
                    </a:lnTo>
                    <a:lnTo>
                      <a:pt x="387" y="183"/>
                    </a:lnTo>
                    <a:lnTo>
                      <a:pt x="367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68" name="Freeform 104"/>
              <p:cNvSpPr/>
              <p:nvPr/>
            </p:nvSpPr>
            <p:spPr bwMode="auto">
              <a:xfrm>
                <a:off x="4368" y="4177"/>
                <a:ext cx="123" cy="143"/>
              </a:xfrm>
              <a:custGeom>
                <a:avLst/>
                <a:gdLst>
                  <a:gd name="T0" fmla="*/ 1 w 246"/>
                  <a:gd name="T1" fmla="*/ 1 h 285"/>
                  <a:gd name="T2" fmla="*/ 1 w 246"/>
                  <a:gd name="T3" fmla="*/ 1 h 285"/>
                  <a:gd name="T4" fmla="*/ 1 w 246"/>
                  <a:gd name="T5" fmla="*/ 1 h 285"/>
                  <a:gd name="T6" fmla="*/ 1 w 246"/>
                  <a:gd name="T7" fmla="*/ 1 h 285"/>
                  <a:gd name="T8" fmla="*/ 1 w 246"/>
                  <a:gd name="T9" fmla="*/ 1 h 285"/>
                  <a:gd name="T10" fmla="*/ 1 w 246"/>
                  <a:gd name="T11" fmla="*/ 1 h 285"/>
                  <a:gd name="T12" fmla="*/ 1 w 246"/>
                  <a:gd name="T13" fmla="*/ 1 h 285"/>
                  <a:gd name="T14" fmla="*/ 1 w 246"/>
                  <a:gd name="T15" fmla="*/ 1 h 285"/>
                  <a:gd name="T16" fmla="*/ 0 w 246"/>
                  <a:gd name="T17" fmla="*/ 1 h 285"/>
                  <a:gd name="T18" fmla="*/ 1 w 246"/>
                  <a:gd name="T19" fmla="*/ 1 h 285"/>
                  <a:gd name="T20" fmla="*/ 1 w 246"/>
                  <a:gd name="T21" fmla="*/ 1 h 285"/>
                  <a:gd name="T22" fmla="*/ 1 w 246"/>
                  <a:gd name="T23" fmla="*/ 1 h 285"/>
                  <a:gd name="T24" fmla="*/ 1 w 246"/>
                  <a:gd name="T25" fmla="*/ 1 h 285"/>
                  <a:gd name="T26" fmla="*/ 1 w 246"/>
                  <a:gd name="T27" fmla="*/ 1 h 285"/>
                  <a:gd name="T28" fmla="*/ 1 w 246"/>
                  <a:gd name="T29" fmla="*/ 1 h 285"/>
                  <a:gd name="T30" fmla="*/ 1 w 246"/>
                  <a:gd name="T31" fmla="*/ 1 h 285"/>
                  <a:gd name="T32" fmla="*/ 1 w 246"/>
                  <a:gd name="T33" fmla="*/ 1 h 285"/>
                  <a:gd name="T34" fmla="*/ 1 w 246"/>
                  <a:gd name="T35" fmla="*/ 1 h 285"/>
                  <a:gd name="T36" fmla="*/ 1 w 246"/>
                  <a:gd name="T37" fmla="*/ 1 h 285"/>
                  <a:gd name="T38" fmla="*/ 1 w 246"/>
                  <a:gd name="T39" fmla="*/ 1 h 285"/>
                  <a:gd name="T40" fmla="*/ 1 w 246"/>
                  <a:gd name="T41" fmla="*/ 1 h 285"/>
                  <a:gd name="T42" fmla="*/ 1 w 246"/>
                  <a:gd name="T43" fmla="*/ 1 h 285"/>
                  <a:gd name="T44" fmla="*/ 1 w 246"/>
                  <a:gd name="T45" fmla="*/ 1 h 285"/>
                  <a:gd name="T46" fmla="*/ 1 w 246"/>
                  <a:gd name="T47" fmla="*/ 1 h 285"/>
                  <a:gd name="T48" fmla="*/ 1 w 246"/>
                  <a:gd name="T49" fmla="*/ 0 h 285"/>
                  <a:gd name="T50" fmla="*/ 1 w 246"/>
                  <a:gd name="T51" fmla="*/ 1 h 285"/>
                  <a:gd name="T52" fmla="*/ 1 w 246"/>
                  <a:gd name="T53" fmla="*/ 1 h 285"/>
                  <a:gd name="T54" fmla="*/ 1 w 246"/>
                  <a:gd name="T55" fmla="*/ 1 h 285"/>
                  <a:gd name="T56" fmla="*/ 1 w 246"/>
                  <a:gd name="T57" fmla="*/ 1 h 285"/>
                  <a:gd name="T58" fmla="*/ 1 w 246"/>
                  <a:gd name="T59" fmla="*/ 1 h 285"/>
                  <a:gd name="T60" fmla="*/ 1 w 246"/>
                  <a:gd name="T61" fmla="*/ 1 h 285"/>
                  <a:gd name="T62" fmla="*/ 1 w 246"/>
                  <a:gd name="T63" fmla="*/ 1 h 285"/>
                  <a:gd name="T64" fmla="*/ 1 w 246"/>
                  <a:gd name="T65" fmla="*/ 1 h 2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46" h="285">
                    <a:moveTo>
                      <a:pt x="85" y="285"/>
                    </a:moveTo>
                    <a:lnTo>
                      <a:pt x="75" y="285"/>
                    </a:lnTo>
                    <a:lnTo>
                      <a:pt x="63" y="285"/>
                    </a:lnTo>
                    <a:lnTo>
                      <a:pt x="53" y="285"/>
                    </a:lnTo>
                    <a:lnTo>
                      <a:pt x="42" y="285"/>
                    </a:lnTo>
                    <a:lnTo>
                      <a:pt x="32" y="285"/>
                    </a:lnTo>
                    <a:lnTo>
                      <a:pt x="22" y="285"/>
                    </a:lnTo>
                    <a:lnTo>
                      <a:pt x="10" y="285"/>
                    </a:lnTo>
                    <a:lnTo>
                      <a:pt x="0" y="285"/>
                    </a:lnTo>
                    <a:lnTo>
                      <a:pt x="3" y="270"/>
                    </a:lnTo>
                    <a:lnTo>
                      <a:pt x="8" y="253"/>
                    </a:lnTo>
                    <a:lnTo>
                      <a:pt x="14" y="235"/>
                    </a:lnTo>
                    <a:lnTo>
                      <a:pt x="22" y="217"/>
                    </a:lnTo>
                    <a:lnTo>
                      <a:pt x="30" y="197"/>
                    </a:lnTo>
                    <a:lnTo>
                      <a:pt x="40" y="178"/>
                    </a:lnTo>
                    <a:lnTo>
                      <a:pt x="52" y="157"/>
                    </a:lnTo>
                    <a:lnTo>
                      <a:pt x="64" y="137"/>
                    </a:lnTo>
                    <a:lnTo>
                      <a:pt x="80" y="118"/>
                    </a:lnTo>
                    <a:lnTo>
                      <a:pt x="96" y="98"/>
                    </a:lnTo>
                    <a:lnTo>
                      <a:pt x="116" y="79"/>
                    </a:lnTo>
                    <a:lnTo>
                      <a:pt x="137" y="60"/>
                    </a:lnTo>
                    <a:lnTo>
                      <a:pt x="161" y="43"/>
                    </a:lnTo>
                    <a:lnTo>
                      <a:pt x="186" y="28"/>
                    </a:lnTo>
                    <a:lnTo>
                      <a:pt x="215" y="13"/>
                    </a:lnTo>
                    <a:lnTo>
                      <a:pt x="246" y="0"/>
                    </a:lnTo>
                    <a:lnTo>
                      <a:pt x="215" y="30"/>
                    </a:lnTo>
                    <a:lnTo>
                      <a:pt x="186" y="60"/>
                    </a:lnTo>
                    <a:lnTo>
                      <a:pt x="160" y="91"/>
                    </a:lnTo>
                    <a:lnTo>
                      <a:pt x="136" y="124"/>
                    </a:lnTo>
                    <a:lnTo>
                      <a:pt x="116" y="158"/>
                    </a:lnTo>
                    <a:lnTo>
                      <a:pt x="100" y="196"/>
                    </a:lnTo>
                    <a:lnTo>
                      <a:pt x="90" y="238"/>
                    </a:lnTo>
                    <a:lnTo>
                      <a:pt x="85" y="285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69" name="Freeform 105"/>
              <p:cNvSpPr/>
              <p:nvPr/>
            </p:nvSpPr>
            <p:spPr bwMode="auto">
              <a:xfrm>
                <a:off x="4389" y="4134"/>
                <a:ext cx="493" cy="199"/>
              </a:xfrm>
              <a:custGeom>
                <a:avLst/>
                <a:gdLst>
                  <a:gd name="T0" fmla="*/ 1 w 986"/>
                  <a:gd name="T1" fmla="*/ 1 h 398"/>
                  <a:gd name="T2" fmla="*/ 1 w 986"/>
                  <a:gd name="T3" fmla="*/ 1 h 398"/>
                  <a:gd name="T4" fmla="*/ 1 w 986"/>
                  <a:gd name="T5" fmla="*/ 1 h 398"/>
                  <a:gd name="T6" fmla="*/ 1 w 986"/>
                  <a:gd name="T7" fmla="*/ 1 h 398"/>
                  <a:gd name="T8" fmla="*/ 1 w 986"/>
                  <a:gd name="T9" fmla="*/ 1 h 398"/>
                  <a:gd name="T10" fmla="*/ 1 w 986"/>
                  <a:gd name="T11" fmla="*/ 1 h 398"/>
                  <a:gd name="T12" fmla="*/ 1 w 986"/>
                  <a:gd name="T13" fmla="*/ 1 h 398"/>
                  <a:gd name="T14" fmla="*/ 1 w 986"/>
                  <a:gd name="T15" fmla="*/ 1 h 398"/>
                  <a:gd name="T16" fmla="*/ 1 w 986"/>
                  <a:gd name="T17" fmla="*/ 1 h 398"/>
                  <a:gd name="T18" fmla="*/ 1 w 986"/>
                  <a:gd name="T19" fmla="*/ 1 h 398"/>
                  <a:gd name="T20" fmla="*/ 1 w 986"/>
                  <a:gd name="T21" fmla="*/ 1 h 398"/>
                  <a:gd name="T22" fmla="*/ 1 w 986"/>
                  <a:gd name="T23" fmla="*/ 1 h 398"/>
                  <a:gd name="T24" fmla="*/ 1 w 986"/>
                  <a:gd name="T25" fmla="*/ 1 h 398"/>
                  <a:gd name="T26" fmla="*/ 1 w 986"/>
                  <a:gd name="T27" fmla="*/ 1 h 398"/>
                  <a:gd name="T28" fmla="*/ 1 w 986"/>
                  <a:gd name="T29" fmla="*/ 1 h 398"/>
                  <a:gd name="T30" fmla="*/ 1 w 986"/>
                  <a:gd name="T31" fmla="*/ 1 h 398"/>
                  <a:gd name="T32" fmla="*/ 1 w 986"/>
                  <a:gd name="T33" fmla="*/ 1 h 398"/>
                  <a:gd name="T34" fmla="*/ 1 w 986"/>
                  <a:gd name="T35" fmla="*/ 1 h 398"/>
                  <a:gd name="T36" fmla="*/ 1 w 986"/>
                  <a:gd name="T37" fmla="*/ 1 h 398"/>
                  <a:gd name="T38" fmla="*/ 1 w 986"/>
                  <a:gd name="T39" fmla="*/ 1 h 398"/>
                  <a:gd name="T40" fmla="*/ 1 w 986"/>
                  <a:gd name="T41" fmla="*/ 1 h 398"/>
                  <a:gd name="T42" fmla="*/ 1 w 986"/>
                  <a:gd name="T43" fmla="*/ 1 h 398"/>
                  <a:gd name="T44" fmla="*/ 1 w 986"/>
                  <a:gd name="T45" fmla="*/ 1 h 398"/>
                  <a:gd name="T46" fmla="*/ 1 w 986"/>
                  <a:gd name="T47" fmla="*/ 1 h 398"/>
                  <a:gd name="T48" fmla="*/ 1 w 986"/>
                  <a:gd name="T49" fmla="*/ 1 h 398"/>
                  <a:gd name="T50" fmla="*/ 1 w 986"/>
                  <a:gd name="T51" fmla="*/ 1 h 398"/>
                  <a:gd name="T52" fmla="*/ 1 w 986"/>
                  <a:gd name="T53" fmla="*/ 1 h 398"/>
                  <a:gd name="T54" fmla="*/ 1 w 986"/>
                  <a:gd name="T55" fmla="*/ 1 h 398"/>
                  <a:gd name="T56" fmla="*/ 1 w 986"/>
                  <a:gd name="T57" fmla="*/ 1 h 398"/>
                  <a:gd name="T58" fmla="*/ 1 w 986"/>
                  <a:gd name="T59" fmla="*/ 1 h 398"/>
                  <a:gd name="T60" fmla="*/ 1 w 986"/>
                  <a:gd name="T61" fmla="*/ 1 h 398"/>
                  <a:gd name="T62" fmla="*/ 1 w 986"/>
                  <a:gd name="T63" fmla="*/ 1 h 398"/>
                  <a:gd name="T64" fmla="*/ 1 w 986"/>
                  <a:gd name="T65" fmla="*/ 1 h 398"/>
                  <a:gd name="T66" fmla="*/ 1 w 986"/>
                  <a:gd name="T67" fmla="*/ 1 h 398"/>
                  <a:gd name="T68" fmla="*/ 1 w 986"/>
                  <a:gd name="T69" fmla="*/ 1 h 398"/>
                  <a:gd name="T70" fmla="*/ 1 w 986"/>
                  <a:gd name="T71" fmla="*/ 1 h 398"/>
                  <a:gd name="T72" fmla="*/ 1 w 986"/>
                  <a:gd name="T73" fmla="*/ 1 h 398"/>
                  <a:gd name="T74" fmla="*/ 1 w 986"/>
                  <a:gd name="T75" fmla="*/ 1 h 398"/>
                  <a:gd name="T76" fmla="*/ 1 w 986"/>
                  <a:gd name="T77" fmla="*/ 1 h 398"/>
                  <a:gd name="T78" fmla="*/ 1 w 986"/>
                  <a:gd name="T79" fmla="*/ 1 h 398"/>
                  <a:gd name="T80" fmla="*/ 1 w 986"/>
                  <a:gd name="T81" fmla="*/ 1 h 398"/>
                  <a:gd name="T82" fmla="*/ 1 w 986"/>
                  <a:gd name="T83" fmla="*/ 1 h 398"/>
                  <a:gd name="T84" fmla="*/ 1 w 986"/>
                  <a:gd name="T85" fmla="*/ 1 h 398"/>
                  <a:gd name="T86" fmla="*/ 1 w 986"/>
                  <a:gd name="T87" fmla="*/ 1 h 398"/>
                  <a:gd name="T88" fmla="*/ 1 w 986"/>
                  <a:gd name="T89" fmla="*/ 1 h 398"/>
                  <a:gd name="T90" fmla="*/ 1 w 986"/>
                  <a:gd name="T91" fmla="*/ 1 h 398"/>
                  <a:gd name="T92" fmla="*/ 1 w 986"/>
                  <a:gd name="T93" fmla="*/ 1 h 398"/>
                  <a:gd name="T94" fmla="*/ 1 w 986"/>
                  <a:gd name="T95" fmla="*/ 1 h 398"/>
                  <a:gd name="T96" fmla="*/ 1 w 986"/>
                  <a:gd name="T97" fmla="*/ 1 h 398"/>
                  <a:gd name="T98" fmla="*/ 1 w 986"/>
                  <a:gd name="T99" fmla="*/ 1 h 398"/>
                  <a:gd name="T100" fmla="*/ 1 w 986"/>
                  <a:gd name="T101" fmla="*/ 1 h 398"/>
                  <a:gd name="T102" fmla="*/ 1 w 986"/>
                  <a:gd name="T103" fmla="*/ 1 h 398"/>
                  <a:gd name="T104" fmla="*/ 1 w 986"/>
                  <a:gd name="T105" fmla="*/ 1 h 398"/>
                  <a:gd name="T106" fmla="*/ 1 w 986"/>
                  <a:gd name="T107" fmla="*/ 1 h 398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986" h="398">
                    <a:moveTo>
                      <a:pt x="901" y="398"/>
                    </a:moveTo>
                    <a:lnTo>
                      <a:pt x="867" y="398"/>
                    </a:lnTo>
                    <a:lnTo>
                      <a:pt x="829" y="398"/>
                    </a:lnTo>
                    <a:lnTo>
                      <a:pt x="789" y="398"/>
                    </a:lnTo>
                    <a:lnTo>
                      <a:pt x="747" y="396"/>
                    </a:lnTo>
                    <a:lnTo>
                      <a:pt x="702" y="396"/>
                    </a:lnTo>
                    <a:lnTo>
                      <a:pt x="656" y="394"/>
                    </a:lnTo>
                    <a:lnTo>
                      <a:pt x="608" y="393"/>
                    </a:lnTo>
                    <a:lnTo>
                      <a:pt x="561" y="392"/>
                    </a:lnTo>
                    <a:lnTo>
                      <a:pt x="513" y="389"/>
                    </a:lnTo>
                    <a:lnTo>
                      <a:pt x="467" y="388"/>
                    </a:lnTo>
                    <a:lnTo>
                      <a:pt x="421" y="386"/>
                    </a:lnTo>
                    <a:lnTo>
                      <a:pt x="376" y="384"/>
                    </a:lnTo>
                    <a:lnTo>
                      <a:pt x="334" y="383"/>
                    </a:lnTo>
                    <a:lnTo>
                      <a:pt x="294" y="380"/>
                    </a:lnTo>
                    <a:lnTo>
                      <a:pt x="258" y="378"/>
                    </a:lnTo>
                    <a:lnTo>
                      <a:pt x="225" y="377"/>
                    </a:lnTo>
                    <a:lnTo>
                      <a:pt x="210" y="376"/>
                    </a:lnTo>
                    <a:lnTo>
                      <a:pt x="194" y="376"/>
                    </a:lnTo>
                    <a:lnTo>
                      <a:pt x="179" y="374"/>
                    </a:lnTo>
                    <a:lnTo>
                      <a:pt x="163" y="373"/>
                    </a:lnTo>
                    <a:lnTo>
                      <a:pt x="148" y="373"/>
                    </a:lnTo>
                    <a:lnTo>
                      <a:pt x="132" y="372"/>
                    </a:lnTo>
                    <a:lnTo>
                      <a:pt x="117" y="372"/>
                    </a:lnTo>
                    <a:lnTo>
                      <a:pt x="102" y="372"/>
                    </a:lnTo>
                    <a:lnTo>
                      <a:pt x="81" y="334"/>
                    </a:lnTo>
                    <a:lnTo>
                      <a:pt x="64" y="289"/>
                    </a:lnTo>
                    <a:lnTo>
                      <a:pt x="48" y="241"/>
                    </a:lnTo>
                    <a:lnTo>
                      <a:pt x="35" y="190"/>
                    </a:lnTo>
                    <a:lnTo>
                      <a:pt x="23" y="142"/>
                    </a:lnTo>
                    <a:lnTo>
                      <a:pt x="14" y="97"/>
                    </a:lnTo>
                    <a:lnTo>
                      <a:pt x="6" y="57"/>
                    </a:lnTo>
                    <a:lnTo>
                      <a:pt x="0" y="27"/>
                    </a:lnTo>
                    <a:lnTo>
                      <a:pt x="12" y="62"/>
                    </a:lnTo>
                    <a:lnTo>
                      <a:pt x="26" y="100"/>
                    </a:lnTo>
                    <a:lnTo>
                      <a:pt x="42" y="140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5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0" y="283"/>
                    </a:lnTo>
                    <a:lnTo>
                      <a:pt x="139" y="257"/>
                    </a:lnTo>
                    <a:lnTo>
                      <a:pt x="147" y="234"/>
                    </a:lnTo>
                    <a:lnTo>
                      <a:pt x="157" y="211"/>
                    </a:lnTo>
                    <a:lnTo>
                      <a:pt x="170" y="190"/>
                    </a:lnTo>
                    <a:lnTo>
                      <a:pt x="185" y="170"/>
                    </a:lnTo>
                    <a:lnTo>
                      <a:pt x="204" y="152"/>
                    </a:lnTo>
                    <a:lnTo>
                      <a:pt x="227" y="135"/>
                    </a:lnTo>
                    <a:lnTo>
                      <a:pt x="215" y="157"/>
                    </a:lnTo>
                    <a:lnTo>
                      <a:pt x="202" y="184"/>
                    </a:lnTo>
                    <a:lnTo>
                      <a:pt x="191" y="214"/>
                    </a:lnTo>
                    <a:lnTo>
                      <a:pt x="185" y="248"/>
                    </a:lnTo>
                    <a:lnTo>
                      <a:pt x="182" y="281"/>
                    </a:lnTo>
                    <a:lnTo>
                      <a:pt x="188" y="313"/>
                    </a:lnTo>
                    <a:lnTo>
                      <a:pt x="201" y="343"/>
                    </a:lnTo>
                    <a:lnTo>
                      <a:pt x="225" y="370"/>
                    </a:lnTo>
                    <a:lnTo>
                      <a:pt x="250" y="343"/>
                    </a:lnTo>
                    <a:lnTo>
                      <a:pt x="271" y="305"/>
                    </a:lnTo>
                    <a:lnTo>
                      <a:pt x="285" y="260"/>
                    </a:lnTo>
                    <a:lnTo>
                      <a:pt x="292" y="211"/>
                    </a:lnTo>
                    <a:lnTo>
                      <a:pt x="291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8" y="8"/>
                    </a:lnTo>
                    <a:lnTo>
                      <a:pt x="262" y="34"/>
                    </a:lnTo>
                    <a:lnTo>
                      <a:pt x="282" y="63"/>
                    </a:lnTo>
                    <a:lnTo>
                      <a:pt x="300" y="95"/>
                    </a:lnTo>
                    <a:lnTo>
                      <a:pt x="315" y="130"/>
                    </a:lnTo>
                    <a:lnTo>
                      <a:pt x="325" y="168"/>
                    </a:lnTo>
                    <a:lnTo>
                      <a:pt x="333" y="211"/>
                    </a:lnTo>
                    <a:lnTo>
                      <a:pt x="339" y="258"/>
                    </a:lnTo>
                    <a:lnTo>
                      <a:pt x="340" y="309"/>
                    </a:lnTo>
                    <a:lnTo>
                      <a:pt x="354" y="288"/>
                    </a:lnTo>
                    <a:lnTo>
                      <a:pt x="370" y="266"/>
                    </a:lnTo>
                    <a:lnTo>
                      <a:pt x="388" y="244"/>
                    </a:lnTo>
                    <a:lnTo>
                      <a:pt x="409" y="222"/>
                    </a:lnTo>
                    <a:lnTo>
                      <a:pt x="430" y="203"/>
                    </a:lnTo>
                    <a:lnTo>
                      <a:pt x="451" y="184"/>
                    </a:lnTo>
                    <a:lnTo>
                      <a:pt x="471" y="170"/>
                    </a:lnTo>
                    <a:lnTo>
                      <a:pt x="492" y="160"/>
                    </a:lnTo>
                    <a:lnTo>
                      <a:pt x="483" y="180"/>
                    </a:lnTo>
                    <a:lnTo>
                      <a:pt x="469" y="203"/>
                    </a:lnTo>
                    <a:lnTo>
                      <a:pt x="452" y="227"/>
                    </a:lnTo>
                    <a:lnTo>
                      <a:pt x="433" y="251"/>
                    </a:lnTo>
                    <a:lnTo>
                      <a:pt x="415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0" y="334"/>
                    </a:lnTo>
                    <a:lnTo>
                      <a:pt x="388" y="339"/>
                    </a:lnTo>
                    <a:lnTo>
                      <a:pt x="396" y="343"/>
                    </a:lnTo>
                    <a:lnTo>
                      <a:pt x="407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4" y="360"/>
                    </a:lnTo>
                    <a:lnTo>
                      <a:pt x="458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2"/>
                    </a:lnTo>
                    <a:lnTo>
                      <a:pt x="375" y="65"/>
                    </a:lnTo>
                    <a:lnTo>
                      <a:pt x="346" y="36"/>
                    </a:lnTo>
                    <a:lnTo>
                      <a:pt x="375" y="57"/>
                    </a:lnTo>
                    <a:lnTo>
                      <a:pt x="400" y="79"/>
                    </a:lnTo>
                    <a:lnTo>
                      <a:pt x="423" y="102"/>
                    </a:lnTo>
                    <a:lnTo>
                      <a:pt x="444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4" y="10"/>
                    </a:lnTo>
                    <a:lnTo>
                      <a:pt x="490" y="39"/>
                    </a:lnTo>
                    <a:lnTo>
                      <a:pt x="506" y="70"/>
                    </a:lnTo>
                    <a:lnTo>
                      <a:pt x="520" y="106"/>
                    </a:lnTo>
                    <a:lnTo>
                      <a:pt x="531" y="145"/>
                    </a:lnTo>
                    <a:lnTo>
                      <a:pt x="539" y="188"/>
                    </a:lnTo>
                    <a:lnTo>
                      <a:pt x="542" y="236"/>
                    </a:lnTo>
                    <a:lnTo>
                      <a:pt x="538" y="290"/>
                    </a:lnTo>
                    <a:lnTo>
                      <a:pt x="527" y="349"/>
                    </a:lnTo>
                    <a:lnTo>
                      <a:pt x="553" y="321"/>
                    </a:lnTo>
                    <a:lnTo>
                      <a:pt x="576" y="288"/>
                    </a:lnTo>
                    <a:lnTo>
                      <a:pt x="595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3" y="125"/>
                    </a:lnTo>
                    <a:lnTo>
                      <a:pt x="584" y="83"/>
                    </a:lnTo>
                    <a:lnTo>
                      <a:pt x="552" y="42"/>
                    </a:lnTo>
                    <a:lnTo>
                      <a:pt x="567" y="50"/>
                    </a:lnTo>
                    <a:lnTo>
                      <a:pt x="582" y="59"/>
                    </a:lnTo>
                    <a:lnTo>
                      <a:pt x="597" y="69"/>
                    </a:lnTo>
                    <a:lnTo>
                      <a:pt x="611" y="80"/>
                    </a:lnTo>
                    <a:lnTo>
                      <a:pt x="622" y="95"/>
                    </a:lnTo>
                    <a:lnTo>
                      <a:pt x="633" y="113"/>
                    </a:lnTo>
                    <a:lnTo>
                      <a:pt x="642" y="134"/>
                    </a:lnTo>
                    <a:lnTo>
                      <a:pt x="648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9" y="32"/>
                    </a:lnTo>
                    <a:lnTo>
                      <a:pt x="645" y="0"/>
                    </a:lnTo>
                    <a:lnTo>
                      <a:pt x="656" y="38"/>
                    </a:lnTo>
                    <a:lnTo>
                      <a:pt x="661" y="82"/>
                    </a:lnTo>
                    <a:lnTo>
                      <a:pt x="663" y="129"/>
                    </a:lnTo>
                    <a:lnTo>
                      <a:pt x="660" y="178"/>
                    </a:lnTo>
                    <a:lnTo>
                      <a:pt x="652" y="228"/>
                    </a:lnTo>
                    <a:lnTo>
                      <a:pt x="642" y="276"/>
                    </a:lnTo>
                    <a:lnTo>
                      <a:pt x="627" y="320"/>
                    </a:lnTo>
                    <a:lnTo>
                      <a:pt x="610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80" y="255"/>
                    </a:lnTo>
                    <a:lnTo>
                      <a:pt x="697" y="212"/>
                    </a:lnTo>
                    <a:lnTo>
                      <a:pt x="711" y="167"/>
                    </a:lnTo>
                    <a:lnTo>
                      <a:pt x="722" y="122"/>
                    </a:lnTo>
                    <a:lnTo>
                      <a:pt x="729" y="77"/>
                    </a:lnTo>
                    <a:lnTo>
                      <a:pt x="733" y="33"/>
                    </a:lnTo>
                    <a:lnTo>
                      <a:pt x="741" y="87"/>
                    </a:lnTo>
                    <a:lnTo>
                      <a:pt x="745" y="147"/>
                    </a:lnTo>
                    <a:lnTo>
                      <a:pt x="743" y="210"/>
                    </a:lnTo>
                    <a:lnTo>
                      <a:pt x="730" y="268"/>
                    </a:lnTo>
                    <a:lnTo>
                      <a:pt x="743" y="252"/>
                    </a:lnTo>
                    <a:lnTo>
                      <a:pt x="757" y="232"/>
                    </a:lnTo>
                    <a:lnTo>
                      <a:pt x="771" y="206"/>
                    </a:lnTo>
                    <a:lnTo>
                      <a:pt x="785" y="180"/>
                    </a:lnTo>
                    <a:lnTo>
                      <a:pt x="797" y="153"/>
                    </a:lnTo>
                    <a:lnTo>
                      <a:pt x="809" y="129"/>
                    </a:lnTo>
                    <a:lnTo>
                      <a:pt x="817" y="108"/>
                    </a:lnTo>
                    <a:lnTo>
                      <a:pt x="821" y="93"/>
                    </a:lnTo>
                    <a:lnTo>
                      <a:pt x="819" y="117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5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7" y="295"/>
                    </a:lnTo>
                    <a:lnTo>
                      <a:pt x="726" y="324"/>
                    </a:lnTo>
                    <a:lnTo>
                      <a:pt x="752" y="306"/>
                    </a:lnTo>
                    <a:lnTo>
                      <a:pt x="778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70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1" y="166"/>
                    </a:lnTo>
                    <a:lnTo>
                      <a:pt x="882" y="193"/>
                    </a:lnTo>
                    <a:lnTo>
                      <a:pt x="873" y="220"/>
                    </a:lnTo>
                    <a:lnTo>
                      <a:pt x="862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49" y="297"/>
                    </a:lnTo>
                    <a:lnTo>
                      <a:pt x="877" y="271"/>
                    </a:lnTo>
                    <a:lnTo>
                      <a:pt x="902" y="237"/>
                    </a:lnTo>
                    <a:lnTo>
                      <a:pt x="925" y="200"/>
                    </a:lnTo>
                    <a:lnTo>
                      <a:pt x="945" y="161"/>
                    </a:lnTo>
                    <a:lnTo>
                      <a:pt x="962" y="122"/>
                    </a:lnTo>
                    <a:lnTo>
                      <a:pt x="976" y="83"/>
                    </a:lnTo>
                    <a:lnTo>
                      <a:pt x="986" y="46"/>
                    </a:lnTo>
                    <a:lnTo>
                      <a:pt x="980" y="86"/>
                    </a:lnTo>
                    <a:lnTo>
                      <a:pt x="979" y="128"/>
                    </a:lnTo>
                    <a:lnTo>
                      <a:pt x="980" y="169"/>
                    </a:lnTo>
                    <a:lnTo>
                      <a:pt x="984" y="210"/>
                    </a:lnTo>
                    <a:lnTo>
                      <a:pt x="986" y="247"/>
                    </a:lnTo>
                    <a:lnTo>
                      <a:pt x="986" y="282"/>
                    </a:lnTo>
                    <a:lnTo>
                      <a:pt x="983" y="312"/>
                    </a:lnTo>
                    <a:lnTo>
                      <a:pt x="975" y="339"/>
                    </a:lnTo>
                    <a:lnTo>
                      <a:pt x="901" y="398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10269" name="Group 106"/>
            <p:cNvGrpSpPr/>
            <p:nvPr/>
          </p:nvGrpSpPr>
          <p:grpSpPr bwMode="auto">
            <a:xfrm>
              <a:off x="2688" y="4105"/>
              <a:ext cx="1479" cy="215"/>
              <a:chOff x="3452" y="4125"/>
              <a:chExt cx="1479" cy="215"/>
            </a:xfrm>
          </p:grpSpPr>
          <p:sp>
            <p:nvSpPr>
              <p:cNvPr id="10304" name="Freeform 107"/>
              <p:cNvSpPr/>
              <p:nvPr/>
            </p:nvSpPr>
            <p:spPr bwMode="auto">
              <a:xfrm>
                <a:off x="3592" y="4158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2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9" y="1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0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05" name="Freeform 108"/>
              <p:cNvSpPr/>
              <p:nvPr/>
            </p:nvSpPr>
            <p:spPr bwMode="auto">
              <a:xfrm>
                <a:off x="3668" y="4235"/>
                <a:ext cx="16" cy="16"/>
              </a:xfrm>
              <a:custGeom>
                <a:avLst/>
                <a:gdLst>
                  <a:gd name="T0" fmla="*/ 0 w 34"/>
                  <a:gd name="T1" fmla="*/ 1 h 32"/>
                  <a:gd name="T2" fmla="*/ 0 w 34"/>
                  <a:gd name="T3" fmla="*/ 1 h 32"/>
                  <a:gd name="T4" fmla="*/ 0 w 34"/>
                  <a:gd name="T5" fmla="*/ 1 h 32"/>
                  <a:gd name="T6" fmla="*/ 0 w 34"/>
                  <a:gd name="T7" fmla="*/ 1 h 32"/>
                  <a:gd name="T8" fmla="*/ 0 w 34"/>
                  <a:gd name="T9" fmla="*/ 0 h 32"/>
                  <a:gd name="T10" fmla="*/ 0 w 34"/>
                  <a:gd name="T11" fmla="*/ 0 h 32"/>
                  <a:gd name="T12" fmla="*/ 0 w 34"/>
                  <a:gd name="T13" fmla="*/ 1 h 32"/>
                  <a:gd name="T14" fmla="*/ 0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0 w 34"/>
                  <a:gd name="T21" fmla="*/ 1 h 32"/>
                  <a:gd name="T22" fmla="*/ 0 w 34"/>
                  <a:gd name="T23" fmla="*/ 1 h 32"/>
                  <a:gd name="T24" fmla="*/ 0 w 34"/>
                  <a:gd name="T25" fmla="*/ 1 h 32"/>
                  <a:gd name="T26" fmla="*/ 0 w 34"/>
                  <a:gd name="T27" fmla="*/ 1 h 32"/>
                  <a:gd name="T28" fmla="*/ 0 w 34"/>
                  <a:gd name="T29" fmla="*/ 1 h 32"/>
                  <a:gd name="T30" fmla="*/ 0 w 34"/>
                  <a:gd name="T31" fmla="*/ 1 h 32"/>
                  <a:gd name="T32" fmla="*/ 0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3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8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06" name="Freeform 109"/>
              <p:cNvSpPr/>
              <p:nvPr/>
            </p:nvSpPr>
            <p:spPr bwMode="auto">
              <a:xfrm>
                <a:off x="3668" y="4194"/>
                <a:ext cx="16" cy="17"/>
              </a:xfrm>
              <a:custGeom>
                <a:avLst/>
                <a:gdLst>
                  <a:gd name="T0" fmla="*/ 0 w 33"/>
                  <a:gd name="T1" fmla="*/ 1 h 32"/>
                  <a:gd name="T2" fmla="*/ 0 w 33"/>
                  <a:gd name="T3" fmla="*/ 1 h 32"/>
                  <a:gd name="T4" fmla="*/ 0 w 33"/>
                  <a:gd name="T5" fmla="*/ 1 h 32"/>
                  <a:gd name="T6" fmla="*/ 0 w 33"/>
                  <a:gd name="T7" fmla="*/ 1 h 32"/>
                  <a:gd name="T8" fmla="*/ 0 w 33"/>
                  <a:gd name="T9" fmla="*/ 0 h 32"/>
                  <a:gd name="T10" fmla="*/ 0 w 33"/>
                  <a:gd name="T11" fmla="*/ 0 h 32"/>
                  <a:gd name="T12" fmla="*/ 0 w 33"/>
                  <a:gd name="T13" fmla="*/ 1 h 32"/>
                  <a:gd name="T14" fmla="*/ 0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0 w 33"/>
                  <a:gd name="T21" fmla="*/ 1 h 32"/>
                  <a:gd name="T22" fmla="*/ 0 w 33"/>
                  <a:gd name="T23" fmla="*/ 1 h 32"/>
                  <a:gd name="T24" fmla="*/ 0 w 33"/>
                  <a:gd name="T25" fmla="*/ 1 h 32"/>
                  <a:gd name="T26" fmla="*/ 0 w 33"/>
                  <a:gd name="T27" fmla="*/ 1 h 32"/>
                  <a:gd name="T28" fmla="*/ 0 w 33"/>
                  <a:gd name="T29" fmla="*/ 1 h 32"/>
                  <a:gd name="T30" fmla="*/ 0 w 33"/>
                  <a:gd name="T31" fmla="*/ 1 h 32"/>
                  <a:gd name="T32" fmla="*/ 0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19"/>
                    </a:moveTo>
                    <a:lnTo>
                      <a:pt x="33" y="13"/>
                    </a:lnTo>
                    <a:lnTo>
                      <a:pt x="30" y="7"/>
                    </a:lnTo>
                    <a:lnTo>
                      <a:pt x="26" y="2"/>
                    </a:lnTo>
                    <a:lnTo>
                      <a:pt x="20" y="0"/>
                    </a:lnTo>
                    <a:lnTo>
                      <a:pt x="13" y="0"/>
                    </a:lnTo>
                    <a:lnTo>
                      <a:pt x="7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29" y="25"/>
                    </a:lnTo>
                    <a:lnTo>
                      <a:pt x="33" y="1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07" name="Freeform 110"/>
              <p:cNvSpPr/>
              <p:nvPr/>
            </p:nvSpPr>
            <p:spPr bwMode="auto">
              <a:xfrm>
                <a:off x="3671" y="4153"/>
                <a:ext cx="16" cy="17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6" y="3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4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4" y="30"/>
                    </a:lnTo>
                    <a:lnTo>
                      <a:pt x="29" y="25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08" name="Freeform 111"/>
              <p:cNvSpPr/>
              <p:nvPr/>
            </p:nvSpPr>
            <p:spPr bwMode="auto">
              <a:xfrm>
                <a:off x="3772" y="4256"/>
                <a:ext cx="17" cy="16"/>
              </a:xfrm>
              <a:custGeom>
                <a:avLst/>
                <a:gdLst>
                  <a:gd name="T0" fmla="*/ 1 w 33"/>
                  <a:gd name="T1" fmla="*/ 1 h 32"/>
                  <a:gd name="T2" fmla="*/ 1 w 33"/>
                  <a:gd name="T3" fmla="*/ 1 h 32"/>
                  <a:gd name="T4" fmla="*/ 1 w 33"/>
                  <a:gd name="T5" fmla="*/ 1 h 32"/>
                  <a:gd name="T6" fmla="*/ 1 w 33"/>
                  <a:gd name="T7" fmla="*/ 1 h 32"/>
                  <a:gd name="T8" fmla="*/ 1 w 33"/>
                  <a:gd name="T9" fmla="*/ 0 h 32"/>
                  <a:gd name="T10" fmla="*/ 1 w 33"/>
                  <a:gd name="T11" fmla="*/ 0 h 32"/>
                  <a:gd name="T12" fmla="*/ 1 w 33"/>
                  <a:gd name="T13" fmla="*/ 1 h 32"/>
                  <a:gd name="T14" fmla="*/ 1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1 w 33"/>
                  <a:gd name="T21" fmla="*/ 1 h 32"/>
                  <a:gd name="T22" fmla="*/ 1 w 33"/>
                  <a:gd name="T23" fmla="*/ 1 h 32"/>
                  <a:gd name="T24" fmla="*/ 1 w 33"/>
                  <a:gd name="T25" fmla="*/ 1 h 32"/>
                  <a:gd name="T26" fmla="*/ 1 w 33"/>
                  <a:gd name="T27" fmla="*/ 1 h 32"/>
                  <a:gd name="T28" fmla="*/ 1 w 33"/>
                  <a:gd name="T29" fmla="*/ 1 h 32"/>
                  <a:gd name="T30" fmla="*/ 1 w 33"/>
                  <a:gd name="T31" fmla="*/ 1 h 32"/>
                  <a:gd name="T32" fmla="*/ 1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20"/>
                    </a:moveTo>
                    <a:lnTo>
                      <a:pt x="33" y="14"/>
                    </a:lnTo>
                    <a:lnTo>
                      <a:pt x="31" y="8"/>
                    </a:lnTo>
                    <a:lnTo>
                      <a:pt x="26" y="4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3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7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30" y="26"/>
                    </a:lnTo>
                    <a:lnTo>
                      <a:pt x="33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09" name="Freeform 112"/>
              <p:cNvSpPr/>
              <p:nvPr/>
            </p:nvSpPr>
            <p:spPr bwMode="auto">
              <a:xfrm>
                <a:off x="3768" y="4216"/>
                <a:ext cx="17" cy="16"/>
              </a:xfrm>
              <a:custGeom>
                <a:avLst/>
                <a:gdLst>
                  <a:gd name="T0" fmla="*/ 1 w 32"/>
                  <a:gd name="T1" fmla="*/ 0 h 33"/>
                  <a:gd name="T2" fmla="*/ 1 w 32"/>
                  <a:gd name="T3" fmla="*/ 0 h 33"/>
                  <a:gd name="T4" fmla="*/ 1 w 32"/>
                  <a:gd name="T5" fmla="*/ 0 h 33"/>
                  <a:gd name="T6" fmla="*/ 1 w 32"/>
                  <a:gd name="T7" fmla="*/ 0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0 h 33"/>
                  <a:gd name="T14" fmla="*/ 1 w 32"/>
                  <a:gd name="T15" fmla="*/ 0 h 33"/>
                  <a:gd name="T16" fmla="*/ 0 w 32"/>
                  <a:gd name="T17" fmla="*/ 0 h 33"/>
                  <a:gd name="T18" fmla="*/ 0 w 32"/>
                  <a:gd name="T19" fmla="*/ 0 h 33"/>
                  <a:gd name="T20" fmla="*/ 1 w 32"/>
                  <a:gd name="T21" fmla="*/ 0 h 33"/>
                  <a:gd name="T22" fmla="*/ 1 w 32"/>
                  <a:gd name="T23" fmla="*/ 0 h 33"/>
                  <a:gd name="T24" fmla="*/ 1 w 32"/>
                  <a:gd name="T25" fmla="*/ 0 h 33"/>
                  <a:gd name="T26" fmla="*/ 1 w 32"/>
                  <a:gd name="T27" fmla="*/ 0 h 33"/>
                  <a:gd name="T28" fmla="*/ 1 w 32"/>
                  <a:gd name="T29" fmla="*/ 0 h 33"/>
                  <a:gd name="T30" fmla="*/ 1 w 32"/>
                  <a:gd name="T31" fmla="*/ 0 h 33"/>
                  <a:gd name="T32" fmla="*/ 1 w 32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9"/>
                    </a:lnTo>
                    <a:lnTo>
                      <a:pt x="26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3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3"/>
                    </a:ln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10" name="Freeform 113"/>
              <p:cNvSpPr/>
              <p:nvPr/>
            </p:nvSpPr>
            <p:spPr bwMode="auto">
              <a:xfrm>
                <a:off x="3774" y="4175"/>
                <a:ext cx="16" cy="17"/>
              </a:xfrm>
              <a:custGeom>
                <a:avLst/>
                <a:gdLst>
                  <a:gd name="T0" fmla="*/ 0 w 33"/>
                  <a:gd name="T1" fmla="*/ 1 h 33"/>
                  <a:gd name="T2" fmla="*/ 0 w 33"/>
                  <a:gd name="T3" fmla="*/ 1 h 33"/>
                  <a:gd name="T4" fmla="*/ 0 w 33"/>
                  <a:gd name="T5" fmla="*/ 1 h 33"/>
                  <a:gd name="T6" fmla="*/ 0 w 33"/>
                  <a:gd name="T7" fmla="*/ 1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1 h 33"/>
                  <a:gd name="T14" fmla="*/ 0 w 33"/>
                  <a:gd name="T15" fmla="*/ 1 h 33"/>
                  <a:gd name="T16" fmla="*/ 0 w 33"/>
                  <a:gd name="T17" fmla="*/ 1 h 33"/>
                  <a:gd name="T18" fmla="*/ 0 w 33"/>
                  <a:gd name="T19" fmla="*/ 1 h 33"/>
                  <a:gd name="T20" fmla="*/ 0 w 33"/>
                  <a:gd name="T21" fmla="*/ 1 h 33"/>
                  <a:gd name="T22" fmla="*/ 0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0 w 33"/>
                  <a:gd name="T29" fmla="*/ 1 h 33"/>
                  <a:gd name="T30" fmla="*/ 0 w 33"/>
                  <a:gd name="T31" fmla="*/ 1 h 33"/>
                  <a:gd name="T32" fmla="*/ 0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33" y="21"/>
                    </a:moveTo>
                    <a:lnTo>
                      <a:pt x="33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5" y="31"/>
                    </a:lnTo>
                    <a:lnTo>
                      <a:pt x="29" y="26"/>
                    </a:lnTo>
                    <a:lnTo>
                      <a:pt x="33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11" name="Freeform 114"/>
              <p:cNvSpPr/>
              <p:nvPr/>
            </p:nvSpPr>
            <p:spPr bwMode="auto">
              <a:xfrm>
                <a:off x="3789" y="4136"/>
                <a:ext cx="16" cy="17"/>
              </a:xfrm>
              <a:custGeom>
                <a:avLst/>
                <a:gdLst>
                  <a:gd name="T0" fmla="*/ 1 w 32"/>
                  <a:gd name="T1" fmla="*/ 1 h 34"/>
                  <a:gd name="T2" fmla="*/ 1 w 32"/>
                  <a:gd name="T3" fmla="*/ 1 h 34"/>
                  <a:gd name="T4" fmla="*/ 1 w 32"/>
                  <a:gd name="T5" fmla="*/ 1 h 34"/>
                  <a:gd name="T6" fmla="*/ 1 w 32"/>
                  <a:gd name="T7" fmla="*/ 1 h 34"/>
                  <a:gd name="T8" fmla="*/ 1 w 32"/>
                  <a:gd name="T9" fmla="*/ 0 h 34"/>
                  <a:gd name="T10" fmla="*/ 1 w 32"/>
                  <a:gd name="T11" fmla="*/ 0 h 34"/>
                  <a:gd name="T12" fmla="*/ 1 w 32"/>
                  <a:gd name="T13" fmla="*/ 1 h 34"/>
                  <a:gd name="T14" fmla="*/ 1 w 32"/>
                  <a:gd name="T15" fmla="*/ 1 h 34"/>
                  <a:gd name="T16" fmla="*/ 0 w 32"/>
                  <a:gd name="T17" fmla="*/ 1 h 34"/>
                  <a:gd name="T18" fmla="*/ 0 w 32"/>
                  <a:gd name="T19" fmla="*/ 1 h 34"/>
                  <a:gd name="T20" fmla="*/ 1 w 32"/>
                  <a:gd name="T21" fmla="*/ 1 h 34"/>
                  <a:gd name="T22" fmla="*/ 1 w 32"/>
                  <a:gd name="T23" fmla="*/ 1 h 34"/>
                  <a:gd name="T24" fmla="*/ 1 w 32"/>
                  <a:gd name="T25" fmla="*/ 1 h 34"/>
                  <a:gd name="T26" fmla="*/ 1 w 32"/>
                  <a:gd name="T27" fmla="*/ 1 h 34"/>
                  <a:gd name="T28" fmla="*/ 1 w 32"/>
                  <a:gd name="T29" fmla="*/ 1 h 34"/>
                  <a:gd name="T30" fmla="*/ 1 w 32"/>
                  <a:gd name="T31" fmla="*/ 1 h 34"/>
                  <a:gd name="T32" fmla="*/ 1 w 32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4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4"/>
                    </a:lnTo>
                    <a:lnTo>
                      <a:pt x="20" y="34"/>
                    </a:lnTo>
                    <a:lnTo>
                      <a:pt x="25" y="32"/>
                    </a:lnTo>
                    <a:lnTo>
                      <a:pt x="30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12" name="Freeform 115"/>
              <p:cNvSpPr/>
              <p:nvPr/>
            </p:nvSpPr>
            <p:spPr bwMode="auto">
              <a:xfrm>
                <a:off x="3842" y="4235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13" name="Freeform 116"/>
              <p:cNvSpPr/>
              <p:nvPr/>
            </p:nvSpPr>
            <p:spPr bwMode="auto">
              <a:xfrm>
                <a:off x="3857" y="4201"/>
                <a:ext cx="16" cy="16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lnTo>
                      <a:pt x="18" y="32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14" name="Freeform 117"/>
              <p:cNvSpPr/>
              <p:nvPr/>
            </p:nvSpPr>
            <p:spPr bwMode="auto">
              <a:xfrm>
                <a:off x="3861" y="4164"/>
                <a:ext cx="16" cy="17"/>
              </a:xfrm>
              <a:custGeom>
                <a:avLst/>
                <a:gdLst>
                  <a:gd name="T0" fmla="*/ 1 w 32"/>
                  <a:gd name="T1" fmla="*/ 1 h 33"/>
                  <a:gd name="T2" fmla="*/ 1 w 32"/>
                  <a:gd name="T3" fmla="*/ 1 h 33"/>
                  <a:gd name="T4" fmla="*/ 1 w 32"/>
                  <a:gd name="T5" fmla="*/ 1 h 33"/>
                  <a:gd name="T6" fmla="*/ 1 w 32"/>
                  <a:gd name="T7" fmla="*/ 1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1 h 33"/>
                  <a:gd name="T14" fmla="*/ 1 w 32"/>
                  <a:gd name="T15" fmla="*/ 1 h 33"/>
                  <a:gd name="T16" fmla="*/ 0 w 32"/>
                  <a:gd name="T17" fmla="*/ 1 h 33"/>
                  <a:gd name="T18" fmla="*/ 0 w 32"/>
                  <a:gd name="T19" fmla="*/ 1 h 33"/>
                  <a:gd name="T20" fmla="*/ 1 w 32"/>
                  <a:gd name="T21" fmla="*/ 1 h 33"/>
                  <a:gd name="T22" fmla="*/ 1 w 32"/>
                  <a:gd name="T23" fmla="*/ 1 h 33"/>
                  <a:gd name="T24" fmla="*/ 1 w 32"/>
                  <a:gd name="T25" fmla="*/ 1 h 33"/>
                  <a:gd name="T26" fmla="*/ 1 w 32"/>
                  <a:gd name="T27" fmla="*/ 1 h 33"/>
                  <a:gd name="T28" fmla="*/ 1 w 32"/>
                  <a:gd name="T29" fmla="*/ 1 h 33"/>
                  <a:gd name="T30" fmla="*/ 1 w 32"/>
                  <a:gd name="T31" fmla="*/ 1 h 33"/>
                  <a:gd name="T32" fmla="*/ 1 w 32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15" name="Freeform 118"/>
              <p:cNvSpPr/>
              <p:nvPr/>
            </p:nvSpPr>
            <p:spPr bwMode="auto">
              <a:xfrm>
                <a:off x="4066" y="4265"/>
                <a:ext cx="40" cy="40"/>
              </a:xfrm>
              <a:custGeom>
                <a:avLst/>
                <a:gdLst>
                  <a:gd name="T0" fmla="*/ 1 w 80"/>
                  <a:gd name="T1" fmla="*/ 0 h 80"/>
                  <a:gd name="T2" fmla="*/ 1 w 80"/>
                  <a:gd name="T3" fmla="*/ 0 h 80"/>
                  <a:gd name="T4" fmla="*/ 1 w 80"/>
                  <a:gd name="T5" fmla="*/ 1 h 80"/>
                  <a:gd name="T6" fmla="*/ 1 w 80"/>
                  <a:gd name="T7" fmla="*/ 1 h 80"/>
                  <a:gd name="T8" fmla="*/ 1 w 80"/>
                  <a:gd name="T9" fmla="*/ 1 h 80"/>
                  <a:gd name="T10" fmla="*/ 1 w 80"/>
                  <a:gd name="T11" fmla="*/ 1 h 80"/>
                  <a:gd name="T12" fmla="*/ 1 w 80"/>
                  <a:gd name="T13" fmla="*/ 1 h 80"/>
                  <a:gd name="T14" fmla="*/ 1 w 80"/>
                  <a:gd name="T15" fmla="*/ 1 h 80"/>
                  <a:gd name="T16" fmla="*/ 0 w 80"/>
                  <a:gd name="T17" fmla="*/ 1 h 80"/>
                  <a:gd name="T18" fmla="*/ 0 w 80"/>
                  <a:gd name="T19" fmla="*/ 1 h 80"/>
                  <a:gd name="T20" fmla="*/ 0 w 80"/>
                  <a:gd name="T21" fmla="*/ 1 h 80"/>
                  <a:gd name="T22" fmla="*/ 1 w 80"/>
                  <a:gd name="T23" fmla="*/ 1 h 80"/>
                  <a:gd name="T24" fmla="*/ 1 w 80"/>
                  <a:gd name="T25" fmla="*/ 1 h 80"/>
                  <a:gd name="T26" fmla="*/ 1 w 80"/>
                  <a:gd name="T27" fmla="*/ 1 h 80"/>
                  <a:gd name="T28" fmla="*/ 1 w 80"/>
                  <a:gd name="T29" fmla="*/ 1 h 80"/>
                  <a:gd name="T30" fmla="*/ 1 w 80"/>
                  <a:gd name="T31" fmla="*/ 1 h 80"/>
                  <a:gd name="T32" fmla="*/ 1 w 80"/>
                  <a:gd name="T33" fmla="*/ 1 h 80"/>
                  <a:gd name="T34" fmla="*/ 1 w 80"/>
                  <a:gd name="T35" fmla="*/ 1 h 80"/>
                  <a:gd name="T36" fmla="*/ 1 w 80"/>
                  <a:gd name="T37" fmla="*/ 1 h 80"/>
                  <a:gd name="T38" fmla="*/ 1 w 80"/>
                  <a:gd name="T39" fmla="*/ 1 h 80"/>
                  <a:gd name="T40" fmla="*/ 1 w 80"/>
                  <a:gd name="T41" fmla="*/ 1 h 80"/>
                  <a:gd name="T42" fmla="*/ 1 w 80"/>
                  <a:gd name="T43" fmla="*/ 1 h 80"/>
                  <a:gd name="T44" fmla="*/ 1 w 80"/>
                  <a:gd name="T45" fmla="*/ 1 h 80"/>
                  <a:gd name="T46" fmla="*/ 1 w 80"/>
                  <a:gd name="T47" fmla="*/ 1 h 80"/>
                  <a:gd name="T48" fmla="*/ 1 w 80"/>
                  <a:gd name="T49" fmla="*/ 1 h 80"/>
                  <a:gd name="T50" fmla="*/ 1 w 80"/>
                  <a:gd name="T51" fmla="*/ 1 h 80"/>
                  <a:gd name="T52" fmla="*/ 1 w 80"/>
                  <a:gd name="T53" fmla="*/ 1 h 80"/>
                  <a:gd name="T54" fmla="*/ 1 w 80"/>
                  <a:gd name="T55" fmla="*/ 1 h 80"/>
                  <a:gd name="T56" fmla="*/ 1 w 80"/>
                  <a:gd name="T57" fmla="*/ 1 h 80"/>
                  <a:gd name="T58" fmla="*/ 1 w 80"/>
                  <a:gd name="T59" fmla="*/ 1 h 80"/>
                  <a:gd name="T60" fmla="*/ 1 w 80"/>
                  <a:gd name="T61" fmla="*/ 1 h 80"/>
                  <a:gd name="T62" fmla="*/ 1 w 80"/>
                  <a:gd name="T63" fmla="*/ 1 h 80"/>
                  <a:gd name="T64" fmla="*/ 1 w 80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80">
                    <a:moveTo>
                      <a:pt x="46" y="0"/>
                    </a:moveTo>
                    <a:lnTo>
                      <a:pt x="38" y="0"/>
                    </a:lnTo>
                    <a:lnTo>
                      <a:pt x="30" y="2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9"/>
                    </a:lnTo>
                    <a:lnTo>
                      <a:pt x="3" y="26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9"/>
                    </a:lnTo>
                    <a:lnTo>
                      <a:pt x="18" y="74"/>
                    </a:lnTo>
                    <a:lnTo>
                      <a:pt x="24" y="78"/>
                    </a:lnTo>
                    <a:lnTo>
                      <a:pt x="32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7"/>
                    </a:lnTo>
                    <a:lnTo>
                      <a:pt x="62" y="73"/>
                    </a:lnTo>
                    <a:lnTo>
                      <a:pt x="68" y="67"/>
                    </a:lnTo>
                    <a:lnTo>
                      <a:pt x="73" y="62"/>
                    </a:lnTo>
                    <a:lnTo>
                      <a:pt x="76" y="55"/>
                    </a:lnTo>
                    <a:lnTo>
                      <a:pt x="79" y="47"/>
                    </a:lnTo>
                    <a:lnTo>
                      <a:pt x="80" y="39"/>
                    </a:lnTo>
                    <a:lnTo>
                      <a:pt x="79" y="30"/>
                    </a:lnTo>
                    <a:lnTo>
                      <a:pt x="76" y="24"/>
                    </a:lnTo>
                    <a:lnTo>
                      <a:pt x="73" y="17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16" name="Freeform 119"/>
              <p:cNvSpPr/>
              <p:nvPr/>
            </p:nvSpPr>
            <p:spPr bwMode="auto">
              <a:xfrm>
                <a:off x="4136" y="4223"/>
                <a:ext cx="40" cy="39"/>
              </a:xfrm>
              <a:custGeom>
                <a:avLst/>
                <a:gdLst>
                  <a:gd name="T0" fmla="*/ 1 w 79"/>
                  <a:gd name="T1" fmla="*/ 0 h 80"/>
                  <a:gd name="T2" fmla="*/ 1 w 79"/>
                  <a:gd name="T3" fmla="*/ 0 h 80"/>
                  <a:gd name="T4" fmla="*/ 1 w 79"/>
                  <a:gd name="T5" fmla="*/ 0 h 80"/>
                  <a:gd name="T6" fmla="*/ 1 w 79"/>
                  <a:gd name="T7" fmla="*/ 0 h 80"/>
                  <a:gd name="T8" fmla="*/ 1 w 79"/>
                  <a:gd name="T9" fmla="*/ 0 h 80"/>
                  <a:gd name="T10" fmla="*/ 1 w 79"/>
                  <a:gd name="T11" fmla="*/ 0 h 80"/>
                  <a:gd name="T12" fmla="*/ 1 w 79"/>
                  <a:gd name="T13" fmla="*/ 0 h 80"/>
                  <a:gd name="T14" fmla="*/ 1 w 79"/>
                  <a:gd name="T15" fmla="*/ 0 h 80"/>
                  <a:gd name="T16" fmla="*/ 0 w 79"/>
                  <a:gd name="T17" fmla="*/ 0 h 80"/>
                  <a:gd name="T18" fmla="*/ 0 w 79"/>
                  <a:gd name="T19" fmla="*/ 0 h 80"/>
                  <a:gd name="T20" fmla="*/ 1 w 79"/>
                  <a:gd name="T21" fmla="*/ 0 h 80"/>
                  <a:gd name="T22" fmla="*/ 1 w 79"/>
                  <a:gd name="T23" fmla="*/ 0 h 80"/>
                  <a:gd name="T24" fmla="*/ 1 w 79"/>
                  <a:gd name="T25" fmla="*/ 0 h 80"/>
                  <a:gd name="T26" fmla="*/ 1 w 79"/>
                  <a:gd name="T27" fmla="*/ 0 h 80"/>
                  <a:gd name="T28" fmla="*/ 1 w 79"/>
                  <a:gd name="T29" fmla="*/ 0 h 80"/>
                  <a:gd name="T30" fmla="*/ 1 w 79"/>
                  <a:gd name="T31" fmla="*/ 0 h 80"/>
                  <a:gd name="T32" fmla="*/ 1 w 79"/>
                  <a:gd name="T33" fmla="*/ 0 h 80"/>
                  <a:gd name="T34" fmla="*/ 1 w 79"/>
                  <a:gd name="T35" fmla="*/ 0 h 80"/>
                  <a:gd name="T36" fmla="*/ 1 w 79"/>
                  <a:gd name="T37" fmla="*/ 0 h 80"/>
                  <a:gd name="T38" fmla="*/ 1 w 79"/>
                  <a:gd name="T39" fmla="*/ 0 h 80"/>
                  <a:gd name="T40" fmla="*/ 1 w 79"/>
                  <a:gd name="T41" fmla="*/ 0 h 80"/>
                  <a:gd name="T42" fmla="*/ 1 w 79"/>
                  <a:gd name="T43" fmla="*/ 0 h 80"/>
                  <a:gd name="T44" fmla="*/ 1 w 79"/>
                  <a:gd name="T45" fmla="*/ 0 h 80"/>
                  <a:gd name="T46" fmla="*/ 1 w 79"/>
                  <a:gd name="T47" fmla="*/ 0 h 80"/>
                  <a:gd name="T48" fmla="*/ 1 w 79"/>
                  <a:gd name="T49" fmla="*/ 0 h 80"/>
                  <a:gd name="T50" fmla="*/ 1 w 79"/>
                  <a:gd name="T51" fmla="*/ 0 h 80"/>
                  <a:gd name="T52" fmla="*/ 1 w 79"/>
                  <a:gd name="T53" fmla="*/ 0 h 80"/>
                  <a:gd name="T54" fmla="*/ 1 w 79"/>
                  <a:gd name="T55" fmla="*/ 0 h 80"/>
                  <a:gd name="T56" fmla="*/ 1 w 79"/>
                  <a:gd name="T57" fmla="*/ 0 h 80"/>
                  <a:gd name="T58" fmla="*/ 1 w 79"/>
                  <a:gd name="T59" fmla="*/ 0 h 80"/>
                  <a:gd name="T60" fmla="*/ 1 w 79"/>
                  <a:gd name="T61" fmla="*/ 0 h 80"/>
                  <a:gd name="T62" fmla="*/ 1 w 79"/>
                  <a:gd name="T63" fmla="*/ 0 h 80"/>
                  <a:gd name="T64" fmla="*/ 1 w 79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79" h="80">
                    <a:moveTo>
                      <a:pt x="47" y="0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4"/>
                    </a:lnTo>
                    <a:lnTo>
                      <a:pt x="17" y="7"/>
                    </a:lnTo>
                    <a:lnTo>
                      <a:pt x="11" y="13"/>
                    </a:lnTo>
                    <a:lnTo>
                      <a:pt x="5" y="19"/>
                    </a:lnTo>
                    <a:lnTo>
                      <a:pt x="2" y="26"/>
                    </a:lnTo>
                    <a:lnTo>
                      <a:pt x="0" y="34"/>
                    </a:lnTo>
                    <a:lnTo>
                      <a:pt x="0" y="42"/>
                    </a:lnTo>
                    <a:lnTo>
                      <a:pt x="1" y="49"/>
                    </a:lnTo>
                    <a:lnTo>
                      <a:pt x="3" y="57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8" y="74"/>
                    </a:lnTo>
                    <a:lnTo>
                      <a:pt x="25" y="78"/>
                    </a:lnTo>
                    <a:lnTo>
                      <a:pt x="33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6"/>
                    </a:lnTo>
                    <a:lnTo>
                      <a:pt x="63" y="73"/>
                    </a:lnTo>
                    <a:lnTo>
                      <a:pt x="69" y="67"/>
                    </a:lnTo>
                    <a:lnTo>
                      <a:pt x="73" y="61"/>
                    </a:lnTo>
                    <a:lnTo>
                      <a:pt x="77" y="55"/>
                    </a:lnTo>
                    <a:lnTo>
                      <a:pt x="79" y="46"/>
                    </a:lnTo>
                    <a:lnTo>
                      <a:pt x="79" y="38"/>
                    </a:lnTo>
                    <a:lnTo>
                      <a:pt x="78" y="31"/>
                    </a:lnTo>
                    <a:lnTo>
                      <a:pt x="76" y="23"/>
                    </a:lnTo>
                    <a:lnTo>
                      <a:pt x="72" y="18"/>
                    </a:lnTo>
                    <a:lnTo>
                      <a:pt x="68" y="12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17" name="Freeform 120"/>
              <p:cNvSpPr/>
              <p:nvPr/>
            </p:nvSpPr>
            <p:spPr bwMode="auto">
              <a:xfrm>
                <a:off x="4059" y="4190"/>
                <a:ext cx="40" cy="40"/>
              </a:xfrm>
              <a:custGeom>
                <a:avLst/>
                <a:gdLst>
                  <a:gd name="T0" fmla="*/ 1 w 80"/>
                  <a:gd name="T1" fmla="*/ 0 h 78"/>
                  <a:gd name="T2" fmla="*/ 1 w 80"/>
                  <a:gd name="T3" fmla="*/ 0 h 78"/>
                  <a:gd name="T4" fmla="*/ 1 w 80"/>
                  <a:gd name="T5" fmla="*/ 0 h 78"/>
                  <a:gd name="T6" fmla="*/ 1 w 80"/>
                  <a:gd name="T7" fmla="*/ 1 h 78"/>
                  <a:gd name="T8" fmla="*/ 1 w 80"/>
                  <a:gd name="T9" fmla="*/ 1 h 78"/>
                  <a:gd name="T10" fmla="*/ 1 w 80"/>
                  <a:gd name="T11" fmla="*/ 1 h 78"/>
                  <a:gd name="T12" fmla="*/ 1 w 80"/>
                  <a:gd name="T13" fmla="*/ 1 h 78"/>
                  <a:gd name="T14" fmla="*/ 1 w 80"/>
                  <a:gd name="T15" fmla="*/ 1 h 78"/>
                  <a:gd name="T16" fmla="*/ 1 w 80"/>
                  <a:gd name="T17" fmla="*/ 1 h 78"/>
                  <a:gd name="T18" fmla="*/ 0 w 80"/>
                  <a:gd name="T19" fmla="*/ 1 h 78"/>
                  <a:gd name="T20" fmla="*/ 1 w 80"/>
                  <a:gd name="T21" fmla="*/ 1 h 78"/>
                  <a:gd name="T22" fmla="*/ 1 w 80"/>
                  <a:gd name="T23" fmla="*/ 1 h 78"/>
                  <a:gd name="T24" fmla="*/ 1 w 80"/>
                  <a:gd name="T25" fmla="*/ 1 h 78"/>
                  <a:gd name="T26" fmla="*/ 1 w 80"/>
                  <a:gd name="T27" fmla="*/ 1 h 78"/>
                  <a:gd name="T28" fmla="*/ 1 w 80"/>
                  <a:gd name="T29" fmla="*/ 1 h 78"/>
                  <a:gd name="T30" fmla="*/ 1 w 80"/>
                  <a:gd name="T31" fmla="*/ 1 h 78"/>
                  <a:gd name="T32" fmla="*/ 1 w 80"/>
                  <a:gd name="T33" fmla="*/ 1 h 78"/>
                  <a:gd name="T34" fmla="*/ 1 w 80"/>
                  <a:gd name="T35" fmla="*/ 1 h 78"/>
                  <a:gd name="T36" fmla="*/ 1 w 80"/>
                  <a:gd name="T37" fmla="*/ 1 h 78"/>
                  <a:gd name="T38" fmla="*/ 1 w 80"/>
                  <a:gd name="T39" fmla="*/ 1 h 78"/>
                  <a:gd name="T40" fmla="*/ 1 w 80"/>
                  <a:gd name="T41" fmla="*/ 1 h 78"/>
                  <a:gd name="T42" fmla="*/ 1 w 80"/>
                  <a:gd name="T43" fmla="*/ 1 h 78"/>
                  <a:gd name="T44" fmla="*/ 1 w 80"/>
                  <a:gd name="T45" fmla="*/ 1 h 78"/>
                  <a:gd name="T46" fmla="*/ 1 w 80"/>
                  <a:gd name="T47" fmla="*/ 1 h 78"/>
                  <a:gd name="T48" fmla="*/ 1 w 80"/>
                  <a:gd name="T49" fmla="*/ 1 h 78"/>
                  <a:gd name="T50" fmla="*/ 1 w 80"/>
                  <a:gd name="T51" fmla="*/ 1 h 78"/>
                  <a:gd name="T52" fmla="*/ 1 w 80"/>
                  <a:gd name="T53" fmla="*/ 1 h 78"/>
                  <a:gd name="T54" fmla="*/ 1 w 80"/>
                  <a:gd name="T55" fmla="*/ 1 h 78"/>
                  <a:gd name="T56" fmla="*/ 1 w 80"/>
                  <a:gd name="T57" fmla="*/ 1 h 78"/>
                  <a:gd name="T58" fmla="*/ 1 w 80"/>
                  <a:gd name="T59" fmla="*/ 1 h 78"/>
                  <a:gd name="T60" fmla="*/ 1 w 80"/>
                  <a:gd name="T61" fmla="*/ 1 h 78"/>
                  <a:gd name="T62" fmla="*/ 1 w 80"/>
                  <a:gd name="T63" fmla="*/ 1 h 78"/>
                  <a:gd name="T64" fmla="*/ 1 w 80"/>
                  <a:gd name="T65" fmla="*/ 0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8" y="0"/>
                    </a:moveTo>
                    <a:lnTo>
                      <a:pt x="40" y="0"/>
                    </a:lnTo>
                    <a:lnTo>
                      <a:pt x="32" y="0"/>
                    </a:lnTo>
                    <a:lnTo>
                      <a:pt x="25" y="3"/>
                    </a:lnTo>
                    <a:lnTo>
                      <a:pt x="18" y="7"/>
                    </a:lnTo>
                    <a:lnTo>
                      <a:pt x="12" y="11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2" y="32"/>
                    </a:lnTo>
                    <a:lnTo>
                      <a:pt x="0" y="40"/>
                    </a:lnTo>
                    <a:lnTo>
                      <a:pt x="2" y="47"/>
                    </a:lnTo>
                    <a:lnTo>
                      <a:pt x="4" y="55"/>
                    </a:lnTo>
                    <a:lnTo>
                      <a:pt x="7" y="61"/>
                    </a:lnTo>
                    <a:lnTo>
                      <a:pt x="13" y="67"/>
                    </a:lnTo>
                    <a:lnTo>
                      <a:pt x="19" y="72"/>
                    </a:lnTo>
                    <a:lnTo>
                      <a:pt x="26" y="76"/>
                    </a:lnTo>
                    <a:lnTo>
                      <a:pt x="34" y="78"/>
                    </a:lnTo>
                    <a:lnTo>
                      <a:pt x="42" y="78"/>
                    </a:lnTo>
                    <a:lnTo>
                      <a:pt x="50" y="77"/>
                    </a:lnTo>
                    <a:lnTo>
                      <a:pt x="57" y="75"/>
                    </a:lnTo>
                    <a:lnTo>
                      <a:pt x="64" y="71"/>
                    </a:lnTo>
                    <a:lnTo>
                      <a:pt x="70" y="65"/>
                    </a:lnTo>
                    <a:lnTo>
                      <a:pt x="74" y="60"/>
                    </a:lnTo>
                    <a:lnTo>
                      <a:pt x="78" y="53"/>
                    </a:lnTo>
                    <a:lnTo>
                      <a:pt x="80" y="45"/>
                    </a:lnTo>
                    <a:lnTo>
                      <a:pt x="80" y="37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3" y="6"/>
                    </a:lnTo>
                    <a:lnTo>
                      <a:pt x="56" y="2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18" name="Freeform 121"/>
              <p:cNvSpPr/>
              <p:nvPr/>
            </p:nvSpPr>
            <p:spPr bwMode="auto">
              <a:xfrm>
                <a:off x="3990" y="4195"/>
                <a:ext cx="39" cy="39"/>
              </a:xfrm>
              <a:custGeom>
                <a:avLst/>
                <a:gdLst>
                  <a:gd name="T0" fmla="*/ 0 w 80"/>
                  <a:gd name="T1" fmla="*/ 1 h 78"/>
                  <a:gd name="T2" fmla="*/ 0 w 80"/>
                  <a:gd name="T3" fmla="*/ 0 h 78"/>
                  <a:gd name="T4" fmla="*/ 0 w 80"/>
                  <a:gd name="T5" fmla="*/ 1 h 78"/>
                  <a:gd name="T6" fmla="*/ 0 w 80"/>
                  <a:gd name="T7" fmla="*/ 1 h 78"/>
                  <a:gd name="T8" fmla="*/ 0 w 80"/>
                  <a:gd name="T9" fmla="*/ 1 h 78"/>
                  <a:gd name="T10" fmla="*/ 0 w 80"/>
                  <a:gd name="T11" fmla="*/ 1 h 78"/>
                  <a:gd name="T12" fmla="*/ 0 w 80"/>
                  <a:gd name="T13" fmla="*/ 1 h 78"/>
                  <a:gd name="T14" fmla="*/ 0 w 80"/>
                  <a:gd name="T15" fmla="*/ 1 h 78"/>
                  <a:gd name="T16" fmla="*/ 0 w 80"/>
                  <a:gd name="T17" fmla="*/ 1 h 78"/>
                  <a:gd name="T18" fmla="*/ 0 w 80"/>
                  <a:gd name="T19" fmla="*/ 1 h 78"/>
                  <a:gd name="T20" fmla="*/ 0 w 80"/>
                  <a:gd name="T21" fmla="*/ 1 h 78"/>
                  <a:gd name="T22" fmla="*/ 0 w 80"/>
                  <a:gd name="T23" fmla="*/ 1 h 78"/>
                  <a:gd name="T24" fmla="*/ 0 w 80"/>
                  <a:gd name="T25" fmla="*/ 1 h 78"/>
                  <a:gd name="T26" fmla="*/ 0 w 80"/>
                  <a:gd name="T27" fmla="*/ 1 h 78"/>
                  <a:gd name="T28" fmla="*/ 0 w 80"/>
                  <a:gd name="T29" fmla="*/ 1 h 78"/>
                  <a:gd name="T30" fmla="*/ 0 w 80"/>
                  <a:gd name="T31" fmla="*/ 1 h 78"/>
                  <a:gd name="T32" fmla="*/ 0 w 80"/>
                  <a:gd name="T33" fmla="*/ 1 h 78"/>
                  <a:gd name="T34" fmla="*/ 0 w 80"/>
                  <a:gd name="T35" fmla="*/ 1 h 78"/>
                  <a:gd name="T36" fmla="*/ 0 w 80"/>
                  <a:gd name="T37" fmla="*/ 1 h 78"/>
                  <a:gd name="T38" fmla="*/ 0 w 80"/>
                  <a:gd name="T39" fmla="*/ 1 h 78"/>
                  <a:gd name="T40" fmla="*/ 0 w 80"/>
                  <a:gd name="T41" fmla="*/ 1 h 78"/>
                  <a:gd name="T42" fmla="*/ 0 w 80"/>
                  <a:gd name="T43" fmla="*/ 1 h 78"/>
                  <a:gd name="T44" fmla="*/ 0 w 80"/>
                  <a:gd name="T45" fmla="*/ 1 h 78"/>
                  <a:gd name="T46" fmla="*/ 0 w 80"/>
                  <a:gd name="T47" fmla="*/ 1 h 78"/>
                  <a:gd name="T48" fmla="*/ 0 w 80"/>
                  <a:gd name="T49" fmla="*/ 1 h 78"/>
                  <a:gd name="T50" fmla="*/ 0 w 80"/>
                  <a:gd name="T51" fmla="*/ 1 h 78"/>
                  <a:gd name="T52" fmla="*/ 0 w 80"/>
                  <a:gd name="T53" fmla="*/ 1 h 78"/>
                  <a:gd name="T54" fmla="*/ 0 w 80"/>
                  <a:gd name="T55" fmla="*/ 1 h 78"/>
                  <a:gd name="T56" fmla="*/ 0 w 80"/>
                  <a:gd name="T57" fmla="*/ 1 h 78"/>
                  <a:gd name="T58" fmla="*/ 0 w 80"/>
                  <a:gd name="T59" fmla="*/ 1 h 78"/>
                  <a:gd name="T60" fmla="*/ 0 w 80"/>
                  <a:gd name="T61" fmla="*/ 1 h 78"/>
                  <a:gd name="T62" fmla="*/ 0 w 80"/>
                  <a:gd name="T63" fmla="*/ 1 h 78"/>
                  <a:gd name="T64" fmla="*/ 0 w 80"/>
                  <a:gd name="T65" fmla="*/ 1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7" y="1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3"/>
                    </a:lnTo>
                    <a:lnTo>
                      <a:pt x="17" y="7"/>
                    </a:lnTo>
                    <a:lnTo>
                      <a:pt x="12" y="12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1" y="32"/>
                    </a:lnTo>
                    <a:lnTo>
                      <a:pt x="0" y="40"/>
                    </a:lnTo>
                    <a:lnTo>
                      <a:pt x="1" y="48"/>
                    </a:lnTo>
                    <a:lnTo>
                      <a:pt x="4" y="55"/>
                    </a:lnTo>
                    <a:lnTo>
                      <a:pt x="7" y="62"/>
                    </a:lnTo>
                    <a:lnTo>
                      <a:pt x="13" y="68"/>
                    </a:lnTo>
                    <a:lnTo>
                      <a:pt x="19" y="73"/>
                    </a:lnTo>
                    <a:lnTo>
                      <a:pt x="25" y="76"/>
                    </a:lnTo>
                    <a:lnTo>
                      <a:pt x="33" y="78"/>
                    </a:lnTo>
                    <a:lnTo>
                      <a:pt x="42" y="78"/>
                    </a:lnTo>
                    <a:lnTo>
                      <a:pt x="50" y="78"/>
                    </a:lnTo>
                    <a:lnTo>
                      <a:pt x="57" y="75"/>
                    </a:lnTo>
                    <a:lnTo>
                      <a:pt x="63" y="71"/>
                    </a:lnTo>
                    <a:lnTo>
                      <a:pt x="69" y="67"/>
                    </a:lnTo>
                    <a:lnTo>
                      <a:pt x="74" y="61"/>
                    </a:lnTo>
                    <a:lnTo>
                      <a:pt x="77" y="54"/>
                    </a:lnTo>
                    <a:lnTo>
                      <a:pt x="80" y="46"/>
                    </a:lnTo>
                    <a:lnTo>
                      <a:pt x="80" y="38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2" y="6"/>
                    </a:lnTo>
                    <a:lnTo>
                      <a:pt x="55" y="2"/>
                    </a:lnTo>
                    <a:lnTo>
                      <a:pt x="47" y="1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19" name="Freeform 122"/>
              <p:cNvSpPr/>
              <p:nvPr/>
            </p:nvSpPr>
            <p:spPr bwMode="auto">
              <a:xfrm>
                <a:off x="4127" y="4147"/>
                <a:ext cx="39" cy="39"/>
              </a:xfrm>
              <a:custGeom>
                <a:avLst/>
                <a:gdLst>
                  <a:gd name="T0" fmla="*/ 0 w 80"/>
                  <a:gd name="T1" fmla="*/ 0 h 79"/>
                  <a:gd name="T2" fmla="*/ 0 w 80"/>
                  <a:gd name="T3" fmla="*/ 0 h 79"/>
                  <a:gd name="T4" fmla="*/ 0 w 80"/>
                  <a:gd name="T5" fmla="*/ 0 h 79"/>
                  <a:gd name="T6" fmla="*/ 0 w 80"/>
                  <a:gd name="T7" fmla="*/ 0 h 79"/>
                  <a:gd name="T8" fmla="*/ 0 w 80"/>
                  <a:gd name="T9" fmla="*/ 0 h 79"/>
                  <a:gd name="T10" fmla="*/ 0 w 80"/>
                  <a:gd name="T11" fmla="*/ 0 h 79"/>
                  <a:gd name="T12" fmla="*/ 0 w 80"/>
                  <a:gd name="T13" fmla="*/ 0 h 79"/>
                  <a:gd name="T14" fmla="*/ 0 w 80"/>
                  <a:gd name="T15" fmla="*/ 0 h 79"/>
                  <a:gd name="T16" fmla="*/ 0 w 80"/>
                  <a:gd name="T17" fmla="*/ 0 h 79"/>
                  <a:gd name="T18" fmla="*/ 0 w 80"/>
                  <a:gd name="T19" fmla="*/ 0 h 79"/>
                  <a:gd name="T20" fmla="*/ 0 w 80"/>
                  <a:gd name="T21" fmla="*/ 0 h 79"/>
                  <a:gd name="T22" fmla="*/ 0 w 80"/>
                  <a:gd name="T23" fmla="*/ 0 h 79"/>
                  <a:gd name="T24" fmla="*/ 0 w 80"/>
                  <a:gd name="T25" fmla="*/ 0 h 79"/>
                  <a:gd name="T26" fmla="*/ 0 w 80"/>
                  <a:gd name="T27" fmla="*/ 0 h 79"/>
                  <a:gd name="T28" fmla="*/ 0 w 80"/>
                  <a:gd name="T29" fmla="*/ 0 h 79"/>
                  <a:gd name="T30" fmla="*/ 0 w 80"/>
                  <a:gd name="T31" fmla="*/ 0 h 79"/>
                  <a:gd name="T32" fmla="*/ 0 w 80"/>
                  <a:gd name="T33" fmla="*/ 0 h 79"/>
                  <a:gd name="T34" fmla="*/ 0 w 80"/>
                  <a:gd name="T35" fmla="*/ 0 h 79"/>
                  <a:gd name="T36" fmla="*/ 0 w 80"/>
                  <a:gd name="T37" fmla="*/ 0 h 79"/>
                  <a:gd name="T38" fmla="*/ 0 w 80"/>
                  <a:gd name="T39" fmla="*/ 0 h 79"/>
                  <a:gd name="T40" fmla="*/ 0 w 80"/>
                  <a:gd name="T41" fmla="*/ 0 h 79"/>
                  <a:gd name="T42" fmla="*/ 0 w 80"/>
                  <a:gd name="T43" fmla="*/ 0 h 79"/>
                  <a:gd name="T44" fmla="*/ 0 w 80"/>
                  <a:gd name="T45" fmla="*/ 0 h 79"/>
                  <a:gd name="T46" fmla="*/ 0 w 80"/>
                  <a:gd name="T47" fmla="*/ 0 h 79"/>
                  <a:gd name="T48" fmla="*/ 0 w 80"/>
                  <a:gd name="T49" fmla="*/ 0 h 79"/>
                  <a:gd name="T50" fmla="*/ 0 w 80"/>
                  <a:gd name="T51" fmla="*/ 0 h 79"/>
                  <a:gd name="T52" fmla="*/ 0 w 80"/>
                  <a:gd name="T53" fmla="*/ 0 h 79"/>
                  <a:gd name="T54" fmla="*/ 0 w 80"/>
                  <a:gd name="T55" fmla="*/ 0 h 79"/>
                  <a:gd name="T56" fmla="*/ 0 w 80"/>
                  <a:gd name="T57" fmla="*/ 0 h 79"/>
                  <a:gd name="T58" fmla="*/ 0 w 80"/>
                  <a:gd name="T59" fmla="*/ 0 h 79"/>
                  <a:gd name="T60" fmla="*/ 0 w 80"/>
                  <a:gd name="T61" fmla="*/ 0 h 79"/>
                  <a:gd name="T62" fmla="*/ 0 w 80"/>
                  <a:gd name="T63" fmla="*/ 0 h 79"/>
                  <a:gd name="T64" fmla="*/ 0 w 80"/>
                  <a:gd name="T65" fmla="*/ 0 h 7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9">
                    <a:moveTo>
                      <a:pt x="46" y="0"/>
                    </a:moveTo>
                    <a:lnTo>
                      <a:pt x="38" y="0"/>
                    </a:lnTo>
                    <a:lnTo>
                      <a:pt x="30" y="0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8"/>
                    </a:lnTo>
                    <a:lnTo>
                      <a:pt x="2" y="24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40" y="79"/>
                    </a:lnTo>
                    <a:lnTo>
                      <a:pt x="49" y="79"/>
                    </a:lnTo>
                    <a:lnTo>
                      <a:pt x="55" y="75"/>
                    </a:lnTo>
                    <a:lnTo>
                      <a:pt x="62" y="72"/>
                    </a:lnTo>
                    <a:lnTo>
                      <a:pt x="68" y="67"/>
                    </a:lnTo>
                    <a:lnTo>
                      <a:pt x="73" y="61"/>
                    </a:lnTo>
                    <a:lnTo>
                      <a:pt x="76" y="54"/>
                    </a:lnTo>
                    <a:lnTo>
                      <a:pt x="78" y="46"/>
                    </a:lnTo>
                    <a:lnTo>
                      <a:pt x="80" y="38"/>
                    </a:lnTo>
                    <a:lnTo>
                      <a:pt x="78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20" name="Freeform 123"/>
              <p:cNvSpPr/>
              <p:nvPr/>
            </p:nvSpPr>
            <p:spPr bwMode="auto">
              <a:xfrm>
                <a:off x="4216" y="4162"/>
                <a:ext cx="37" cy="39"/>
              </a:xfrm>
              <a:custGeom>
                <a:avLst/>
                <a:gdLst>
                  <a:gd name="T0" fmla="*/ 1 w 73"/>
                  <a:gd name="T1" fmla="*/ 0 h 79"/>
                  <a:gd name="T2" fmla="*/ 1 w 73"/>
                  <a:gd name="T3" fmla="*/ 0 h 79"/>
                  <a:gd name="T4" fmla="*/ 1 w 73"/>
                  <a:gd name="T5" fmla="*/ 0 h 79"/>
                  <a:gd name="T6" fmla="*/ 1 w 73"/>
                  <a:gd name="T7" fmla="*/ 0 h 79"/>
                  <a:gd name="T8" fmla="*/ 1 w 73"/>
                  <a:gd name="T9" fmla="*/ 0 h 79"/>
                  <a:gd name="T10" fmla="*/ 1 w 73"/>
                  <a:gd name="T11" fmla="*/ 0 h 79"/>
                  <a:gd name="T12" fmla="*/ 1 w 73"/>
                  <a:gd name="T13" fmla="*/ 0 h 79"/>
                  <a:gd name="T14" fmla="*/ 1 w 73"/>
                  <a:gd name="T15" fmla="*/ 0 h 79"/>
                  <a:gd name="T16" fmla="*/ 1 w 73"/>
                  <a:gd name="T17" fmla="*/ 0 h 79"/>
                  <a:gd name="T18" fmla="*/ 1 w 73"/>
                  <a:gd name="T19" fmla="*/ 0 h 79"/>
                  <a:gd name="T20" fmla="*/ 1 w 73"/>
                  <a:gd name="T21" fmla="*/ 0 h 79"/>
                  <a:gd name="T22" fmla="*/ 1 w 73"/>
                  <a:gd name="T23" fmla="*/ 0 h 79"/>
                  <a:gd name="T24" fmla="*/ 0 w 73"/>
                  <a:gd name="T25" fmla="*/ 0 h 79"/>
                  <a:gd name="T26" fmla="*/ 0 w 73"/>
                  <a:gd name="T27" fmla="*/ 0 h 79"/>
                  <a:gd name="T28" fmla="*/ 0 w 73"/>
                  <a:gd name="T29" fmla="*/ 0 h 79"/>
                  <a:gd name="T30" fmla="*/ 1 w 73"/>
                  <a:gd name="T31" fmla="*/ 0 h 79"/>
                  <a:gd name="T32" fmla="*/ 1 w 73"/>
                  <a:gd name="T33" fmla="*/ 0 h 79"/>
                  <a:gd name="T34" fmla="*/ 1 w 73"/>
                  <a:gd name="T35" fmla="*/ 0 h 79"/>
                  <a:gd name="T36" fmla="*/ 1 w 73"/>
                  <a:gd name="T37" fmla="*/ 0 h 79"/>
                  <a:gd name="T38" fmla="*/ 1 w 73"/>
                  <a:gd name="T39" fmla="*/ 0 h 79"/>
                  <a:gd name="T40" fmla="*/ 1 w 73"/>
                  <a:gd name="T41" fmla="*/ 0 h 79"/>
                  <a:gd name="T42" fmla="*/ 1 w 73"/>
                  <a:gd name="T43" fmla="*/ 0 h 79"/>
                  <a:gd name="T44" fmla="*/ 1 w 73"/>
                  <a:gd name="T45" fmla="*/ 0 h 79"/>
                  <a:gd name="T46" fmla="*/ 1 w 73"/>
                  <a:gd name="T47" fmla="*/ 0 h 79"/>
                  <a:gd name="T48" fmla="*/ 1 w 73"/>
                  <a:gd name="T49" fmla="*/ 0 h 79"/>
                  <a:gd name="T50" fmla="*/ 1 w 73"/>
                  <a:gd name="T51" fmla="*/ 0 h 79"/>
                  <a:gd name="T52" fmla="*/ 1 w 73"/>
                  <a:gd name="T53" fmla="*/ 0 h 79"/>
                  <a:gd name="T54" fmla="*/ 1 w 73"/>
                  <a:gd name="T55" fmla="*/ 0 h 79"/>
                  <a:gd name="T56" fmla="*/ 1 w 73"/>
                  <a:gd name="T57" fmla="*/ 0 h 79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73" h="79">
                    <a:moveTo>
                      <a:pt x="73" y="19"/>
                    </a:moveTo>
                    <a:lnTo>
                      <a:pt x="69" y="12"/>
                    </a:lnTo>
                    <a:lnTo>
                      <a:pt x="62" y="7"/>
                    </a:lnTo>
                    <a:lnTo>
                      <a:pt x="54" y="2"/>
                    </a:lnTo>
                    <a:lnTo>
                      <a:pt x="46" y="0"/>
                    </a:lnTo>
                    <a:lnTo>
                      <a:pt x="38" y="0"/>
                    </a:lnTo>
                    <a:lnTo>
                      <a:pt x="30" y="1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0" y="12"/>
                    </a:lnTo>
                    <a:lnTo>
                      <a:pt x="5" y="19"/>
                    </a:lnTo>
                    <a:lnTo>
                      <a:pt x="2" y="25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49"/>
                    </a:lnTo>
                    <a:lnTo>
                      <a:pt x="3" y="55"/>
                    </a:lnTo>
                    <a:lnTo>
                      <a:pt x="7" y="62"/>
                    </a:lnTo>
                    <a:lnTo>
                      <a:pt x="11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35" y="79"/>
                    </a:lnTo>
                    <a:lnTo>
                      <a:pt x="38" y="79"/>
                    </a:lnTo>
                    <a:lnTo>
                      <a:pt x="41" y="79"/>
                    </a:lnTo>
                    <a:lnTo>
                      <a:pt x="43" y="79"/>
                    </a:lnTo>
                    <a:lnTo>
                      <a:pt x="48" y="70"/>
                    </a:lnTo>
                    <a:lnTo>
                      <a:pt x="58" y="52"/>
                    </a:lnTo>
                    <a:lnTo>
                      <a:pt x="69" y="31"/>
                    </a:lnTo>
                    <a:lnTo>
                      <a:pt x="73" y="19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21" name="Freeform 124"/>
              <p:cNvSpPr/>
              <p:nvPr/>
            </p:nvSpPr>
            <p:spPr bwMode="auto">
              <a:xfrm>
                <a:off x="3983" y="4266"/>
                <a:ext cx="31" cy="33"/>
              </a:xfrm>
              <a:custGeom>
                <a:avLst/>
                <a:gdLst>
                  <a:gd name="T0" fmla="*/ 1 w 61"/>
                  <a:gd name="T1" fmla="*/ 1 h 66"/>
                  <a:gd name="T2" fmla="*/ 1 w 61"/>
                  <a:gd name="T3" fmla="*/ 1 h 66"/>
                  <a:gd name="T4" fmla="*/ 1 w 61"/>
                  <a:gd name="T5" fmla="*/ 1 h 66"/>
                  <a:gd name="T6" fmla="*/ 1 w 61"/>
                  <a:gd name="T7" fmla="*/ 1 h 66"/>
                  <a:gd name="T8" fmla="*/ 1 w 61"/>
                  <a:gd name="T9" fmla="*/ 1 h 66"/>
                  <a:gd name="T10" fmla="*/ 1 w 61"/>
                  <a:gd name="T11" fmla="*/ 1 h 66"/>
                  <a:gd name="T12" fmla="*/ 1 w 61"/>
                  <a:gd name="T13" fmla="*/ 1 h 66"/>
                  <a:gd name="T14" fmla="*/ 1 w 61"/>
                  <a:gd name="T15" fmla="*/ 1 h 66"/>
                  <a:gd name="T16" fmla="*/ 1 w 61"/>
                  <a:gd name="T17" fmla="*/ 1 h 66"/>
                  <a:gd name="T18" fmla="*/ 1 w 61"/>
                  <a:gd name="T19" fmla="*/ 1 h 66"/>
                  <a:gd name="T20" fmla="*/ 1 w 61"/>
                  <a:gd name="T21" fmla="*/ 1 h 66"/>
                  <a:gd name="T22" fmla="*/ 1 w 61"/>
                  <a:gd name="T23" fmla="*/ 1 h 66"/>
                  <a:gd name="T24" fmla="*/ 1 w 61"/>
                  <a:gd name="T25" fmla="*/ 1 h 66"/>
                  <a:gd name="T26" fmla="*/ 1 w 61"/>
                  <a:gd name="T27" fmla="*/ 0 h 66"/>
                  <a:gd name="T28" fmla="*/ 1 w 61"/>
                  <a:gd name="T29" fmla="*/ 1 h 66"/>
                  <a:gd name="T30" fmla="*/ 1 w 61"/>
                  <a:gd name="T31" fmla="*/ 1 h 66"/>
                  <a:gd name="T32" fmla="*/ 0 w 61"/>
                  <a:gd name="T33" fmla="*/ 1 h 66"/>
                  <a:gd name="T34" fmla="*/ 1 w 61"/>
                  <a:gd name="T35" fmla="*/ 1 h 66"/>
                  <a:gd name="T36" fmla="*/ 1 w 61"/>
                  <a:gd name="T37" fmla="*/ 1 h 66"/>
                  <a:gd name="T38" fmla="*/ 1 w 61"/>
                  <a:gd name="T39" fmla="*/ 1 h 66"/>
                  <a:gd name="T40" fmla="*/ 1 w 61"/>
                  <a:gd name="T41" fmla="*/ 1 h 66"/>
                  <a:gd name="T42" fmla="*/ 1 w 61"/>
                  <a:gd name="T43" fmla="*/ 1 h 66"/>
                  <a:gd name="T44" fmla="*/ 1 w 61"/>
                  <a:gd name="T45" fmla="*/ 1 h 66"/>
                  <a:gd name="T46" fmla="*/ 1 w 61"/>
                  <a:gd name="T47" fmla="*/ 1 h 66"/>
                  <a:gd name="T48" fmla="*/ 1 w 61"/>
                  <a:gd name="T49" fmla="*/ 1 h 6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61" h="66">
                    <a:moveTo>
                      <a:pt x="53" y="66"/>
                    </a:moveTo>
                    <a:lnTo>
                      <a:pt x="57" y="61"/>
                    </a:lnTo>
                    <a:lnTo>
                      <a:pt x="59" y="56"/>
                    </a:lnTo>
                    <a:lnTo>
                      <a:pt x="60" y="52"/>
                    </a:lnTo>
                    <a:lnTo>
                      <a:pt x="61" y="47"/>
                    </a:lnTo>
                    <a:lnTo>
                      <a:pt x="61" y="39"/>
                    </a:lnTo>
                    <a:lnTo>
                      <a:pt x="60" y="31"/>
                    </a:lnTo>
                    <a:lnTo>
                      <a:pt x="58" y="24"/>
                    </a:lnTo>
                    <a:lnTo>
                      <a:pt x="55" y="17"/>
                    </a:lnTo>
                    <a:lnTo>
                      <a:pt x="50" y="11"/>
                    </a:lnTo>
                    <a:lnTo>
                      <a:pt x="43" y="7"/>
                    </a:lnTo>
                    <a:lnTo>
                      <a:pt x="36" y="3"/>
                    </a:lnTo>
                    <a:lnTo>
                      <a:pt x="29" y="1"/>
                    </a:lnTo>
                    <a:lnTo>
                      <a:pt x="21" y="0"/>
                    </a:lnTo>
                    <a:lnTo>
                      <a:pt x="13" y="1"/>
                    </a:lnTo>
                    <a:lnTo>
                      <a:pt x="6" y="3"/>
                    </a:lnTo>
                    <a:lnTo>
                      <a:pt x="0" y="7"/>
                    </a:lnTo>
                    <a:lnTo>
                      <a:pt x="2" y="9"/>
                    </a:lnTo>
                    <a:lnTo>
                      <a:pt x="5" y="14"/>
                    </a:lnTo>
                    <a:lnTo>
                      <a:pt x="11" y="22"/>
                    </a:lnTo>
                    <a:lnTo>
                      <a:pt x="19" y="31"/>
                    </a:lnTo>
                    <a:lnTo>
                      <a:pt x="27" y="41"/>
                    </a:lnTo>
                    <a:lnTo>
                      <a:pt x="35" y="51"/>
                    </a:lnTo>
                    <a:lnTo>
                      <a:pt x="44" y="59"/>
                    </a:lnTo>
                    <a:lnTo>
                      <a:pt x="53" y="66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22" name="Freeform 125"/>
              <p:cNvSpPr/>
              <p:nvPr/>
            </p:nvSpPr>
            <p:spPr bwMode="auto">
              <a:xfrm>
                <a:off x="4852" y="4125"/>
                <a:ext cx="17" cy="17"/>
              </a:xfrm>
              <a:custGeom>
                <a:avLst/>
                <a:gdLst>
                  <a:gd name="T0" fmla="*/ 1 w 34"/>
                  <a:gd name="T1" fmla="*/ 1 h 34"/>
                  <a:gd name="T2" fmla="*/ 1 w 34"/>
                  <a:gd name="T3" fmla="*/ 1 h 34"/>
                  <a:gd name="T4" fmla="*/ 1 w 34"/>
                  <a:gd name="T5" fmla="*/ 1 h 34"/>
                  <a:gd name="T6" fmla="*/ 1 w 34"/>
                  <a:gd name="T7" fmla="*/ 1 h 34"/>
                  <a:gd name="T8" fmla="*/ 1 w 34"/>
                  <a:gd name="T9" fmla="*/ 1 h 34"/>
                  <a:gd name="T10" fmla="*/ 1 w 34"/>
                  <a:gd name="T11" fmla="*/ 1 h 34"/>
                  <a:gd name="T12" fmla="*/ 1 w 34"/>
                  <a:gd name="T13" fmla="*/ 1 h 34"/>
                  <a:gd name="T14" fmla="*/ 1 w 34"/>
                  <a:gd name="T15" fmla="*/ 1 h 34"/>
                  <a:gd name="T16" fmla="*/ 1 w 34"/>
                  <a:gd name="T17" fmla="*/ 1 h 34"/>
                  <a:gd name="T18" fmla="*/ 1 w 34"/>
                  <a:gd name="T19" fmla="*/ 0 h 34"/>
                  <a:gd name="T20" fmla="*/ 1 w 34"/>
                  <a:gd name="T21" fmla="*/ 1 h 34"/>
                  <a:gd name="T22" fmla="*/ 1 w 34"/>
                  <a:gd name="T23" fmla="*/ 1 h 34"/>
                  <a:gd name="T24" fmla="*/ 0 w 34"/>
                  <a:gd name="T25" fmla="*/ 1 h 34"/>
                  <a:gd name="T26" fmla="*/ 0 w 34"/>
                  <a:gd name="T27" fmla="*/ 1 h 34"/>
                  <a:gd name="T28" fmla="*/ 1 w 34"/>
                  <a:gd name="T29" fmla="*/ 1 h 34"/>
                  <a:gd name="T30" fmla="*/ 1 w 34"/>
                  <a:gd name="T31" fmla="*/ 1 h 34"/>
                  <a:gd name="T32" fmla="*/ 1 w 34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4">
                    <a:moveTo>
                      <a:pt x="12" y="34"/>
                    </a:moveTo>
                    <a:lnTo>
                      <a:pt x="19" y="34"/>
                    </a:lnTo>
                    <a:lnTo>
                      <a:pt x="24" y="33"/>
                    </a:lnTo>
                    <a:lnTo>
                      <a:pt x="29" y="28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2" y="10"/>
                    </a:lnTo>
                    <a:lnTo>
                      <a:pt x="28" y="5"/>
                    </a:lnTo>
                    <a:lnTo>
                      <a:pt x="22" y="2"/>
                    </a:lnTo>
                    <a:lnTo>
                      <a:pt x="15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6" y="30"/>
                    </a:lnTo>
                    <a:lnTo>
                      <a:pt x="12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23" name="Freeform 126"/>
              <p:cNvSpPr/>
              <p:nvPr/>
            </p:nvSpPr>
            <p:spPr bwMode="auto">
              <a:xfrm>
                <a:off x="4885" y="4152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0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1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1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8" y="3"/>
                    </a:lnTo>
                    <a:lnTo>
                      <a:pt x="22" y="0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1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24" name="Freeform 127"/>
              <p:cNvSpPr/>
              <p:nvPr/>
            </p:nvSpPr>
            <p:spPr bwMode="auto">
              <a:xfrm>
                <a:off x="4701" y="4202"/>
                <a:ext cx="17" cy="17"/>
              </a:xfrm>
              <a:custGeom>
                <a:avLst/>
                <a:gdLst>
                  <a:gd name="T0" fmla="*/ 1 w 34"/>
                  <a:gd name="T1" fmla="*/ 1 h 33"/>
                  <a:gd name="T2" fmla="*/ 1 w 34"/>
                  <a:gd name="T3" fmla="*/ 1 h 33"/>
                  <a:gd name="T4" fmla="*/ 1 w 34"/>
                  <a:gd name="T5" fmla="*/ 1 h 33"/>
                  <a:gd name="T6" fmla="*/ 1 w 34"/>
                  <a:gd name="T7" fmla="*/ 1 h 33"/>
                  <a:gd name="T8" fmla="*/ 1 w 34"/>
                  <a:gd name="T9" fmla="*/ 1 h 33"/>
                  <a:gd name="T10" fmla="*/ 1 w 34"/>
                  <a:gd name="T11" fmla="*/ 1 h 33"/>
                  <a:gd name="T12" fmla="*/ 1 w 34"/>
                  <a:gd name="T13" fmla="*/ 1 h 33"/>
                  <a:gd name="T14" fmla="*/ 1 w 34"/>
                  <a:gd name="T15" fmla="*/ 1 h 33"/>
                  <a:gd name="T16" fmla="*/ 1 w 34"/>
                  <a:gd name="T17" fmla="*/ 1 h 33"/>
                  <a:gd name="T18" fmla="*/ 1 w 34"/>
                  <a:gd name="T19" fmla="*/ 0 h 33"/>
                  <a:gd name="T20" fmla="*/ 1 w 34"/>
                  <a:gd name="T21" fmla="*/ 1 h 33"/>
                  <a:gd name="T22" fmla="*/ 1 w 34"/>
                  <a:gd name="T23" fmla="*/ 1 h 33"/>
                  <a:gd name="T24" fmla="*/ 1 w 34"/>
                  <a:gd name="T25" fmla="*/ 1 h 33"/>
                  <a:gd name="T26" fmla="*/ 0 w 34"/>
                  <a:gd name="T27" fmla="*/ 1 h 33"/>
                  <a:gd name="T28" fmla="*/ 1 w 34"/>
                  <a:gd name="T29" fmla="*/ 1 h 33"/>
                  <a:gd name="T30" fmla="*/ 1 w 34"/>
                  <a:gd name="T31" fmla="*/ 1 h 33"/>
                  <a:gd name="T32" fmla="*/ 1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3"/>
                    </a:moveTo>
                    <a:lnTo>
                      <a:pt x="19" y="33"/>
                    </a:lnTo>
                    <a:lnTo>
                      <a:pt x="25" y="32"/>
                    </a:lnTo>
                    <a:lnTo>
                      <a:pt x="29" y="28"/>
                    </a:lnTo>
                    <a:lnTo>
                      <a:pt x="33" y="22"/>
                    </a:lnTo>
                    <a:lnTo>
                      <a:pt x="34" y="16"/>
                    </a:lnTo>
                    <a:lnTo>
                      <a:pt x="33" y="9"/>
                    </a:lnTo>
                    <a:lnTo>
                      <a:pt x="28" y="5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10" y="2"/>
                    </a:lnTo>
                    <a:lnTo>
                      <a:pt x="5" y="6"/>
                    </a:lnTo>
                    <a:lnTo>
                      <a:pt x="2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30"/>
                    </a:lnTo>
                    <a:lnTo>
                      <a:pt x="12" y="3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25" name="Freeform 128"/>
              <p:cNvSpPr/>
              <p:nvPr/>
            </p:nvSpPr>
            <p:spPr bwMode="auto">
              <a:xfrm>
                <a:off x="4742" y="4201"/>
                <a:ext cx="16" cy="17"/>
              </a:xfrm>
              <a:custGeom>
                <a:avLst/>
                <a:gdLst>
                  <a:gd name="T0" fmla="*/ 0 w 34"/>
                  <a:gd name="T1" fmla="*/ 1 h 33"/>
                  <a:gd name="T2" fmla="*/ 0 w 34"/>
                  <a:gd name="T3" fmla="*/ 1 h 33"/>
                  <a:gd name="T4" fmla="*/ 0 w 34"/>
                  <a:gd name="T5" fmla="*/ 1 h 33"/>
                  <a:gd name="T6" fmla="*/ 0 w 34"/>
                  <a:gd name="T7" fmla="*/ 1 h 33"/>
                  <a:gd name="T8" fmla="*/ 0 w 34"/>
                  <a:gd name="T9" fmla="*/ 1 h 33"/>
                  <a:gd name="T10" fmla="*/ 0 w 34"/>
                  <a:gd name="T11" fmla="*/ 1 h 33"/>
                  <a:gd name="T12" fmla="*/ 0 w 34"/>
                  <a:gd name="T13" fmla="*/ 1 h 33"/>
                  <a:gd name="T14" fmla="*/ 0 w 34"/>
                  <a:gd name="T15" fmla="*/ 1 h 33"/>
                  <a:gd name="T16" fmla="*/ 0 w 34"/>
                  <a:gd name="T17" fmla="*/ 1 h 33"/>
                  <a:gd name="T18" fmla="*/ 0 w 34"/>
                  <a:gd name="T19" fmla="*/ 0 h 33"/>
                  <a:gd name="T20" fmla="*/ 0 w 34"/>
                  <a:gd name="T21" fmla="*/ 1 h 33"/>
                  <a:gd name="T22" fmla="*/ 0 w 34"/>
                  <a:gd name="T23" fmla="*/ 1 h 33"/>
                  <a:gd name="T24" fmla="*/ 0 w 34"/>
                  <a:gd name="T25" fmla="*/ 1 h 33"/>
                  <a:gd name="T26" fmla="*/ 0 w 34"/>
                  <a:gd name="T27" fmla="*/ 1 h 33"/>
                  <a:gd name="T28" fmla="*/ 0 w 34"/>
                  <a:gd name="T29" fmla="*/ 1 h 33"/>
                  <a:gd name="T30" fmla="*/ 0 w 34"/>
                  <a:gd name="T31" fmla="*/ 1 h 33"/>
                  <a:gd name="T32" fmla="*/ 0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2"/>
                    </a:moveTo>
                    <a:lnTo>
                      <a:pt x="19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1" y="9"/>
                    </a:lnTo>
                    <a:lnTo>
                      <a:pt x="28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26" name="Freeform 129"/>
              <p:cNvSpPr/>
              <p:nvPr/>
            </p:nvSpPr>
            <p:spPr bwMode="auto">
              <a:xfrm>
                <a:off x="4782" y="4209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1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5" y="29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27" name="Freeform 130"/>
              <p:cNvSpPr/>
              <p:nvPr/>
            </p:nvSpPr>
            <p:spPr bwMode="auto">
              <a:xfrm>
                <a:off x="4820" y="4226"/>
                <a:ext cx="17" cy="17"/>
              </a:xfrm>
              <a:custGeom>
                <a:avLst/>
                <a:gdLst>
                  <a:gd name="T0" fmla="*/ 1 w 33"/>
                  <a:gd name="T1" fmla="*/ 1 h 34"/>
                  <a:gd name="T2" fmla="*/ 1 w 33"/>
                  <a:gd name="T3" fmla="*/ 1 h 34"/>
                  <a:gd name="T4" fmla="*/ 1 w 33"/>
                  <a:gd name="T5" fmla="*/ 1 h 34"/>
                  <a:gd name="T6" fmla="*/ 1 w 33"/>
                  <a:gd name="T7" fmla="*/ 1 h 34"/>
                  <a:gd name="T8" fmla="*/ 1 w 33"/>
                  <a:gd name="T9" fmla="*/ 1 h 34"/>
                  <a:gd name="T10" fmla="*/ 1 w 33"/>
                  <a:gd name="T11" fmla="*/ 1 h 34"/>
                  <a:gd name="T12" fmla="*/ 1 w 33"/>
                  <a:gd name="T13" fmla="*/ 1 h 34"/>
                  <a:gd name="T14" fmla="*/ 1 w 33"/>
                  <a:gd name="T15" fmla="*/ 1 h 34"/>
                  <a:gd name="T16" fmla="*/ 1 w 33"/>
                  <a:gd name="T17" fmla="*/ 1 h 34"/>
                  <a:gd name="T18" fmla="*/ 1 w 33"/>
                  <a:gd name="T19" fmla="*/ 0 h 34"/>
                  <a:gd name="T20" fmla="*/ 1 w 33"/>
                  <a:gd name="T21" fmla="*/ 1 h 34"/>
                  <a:gd name="T22" fmla="*/ 1 w 33"/>
                  <a:gd name="T23" fmla="*/ 1 h 34"/>
                  <a:gd name="T24" fmla="*/ 1 w 33"/>
                  <a:gd name="T25" fmla="*/ 1 h 34"/>
                  <a:gd name="T26" fmla="*/ 0 w 33"/>
                  <a:gd name="T27" fmla="*/ 1 h 34"/>
                  <a:gd name="T28" fmla="*/ 1 w 33"/>
                  <a:gd name="T29" fmla="*/ 1 h 34"/>
                  <a:gd name="T30" fmla="*/ 1 w 33"/>
                  <a:gd name="T31" fmla="*/ 1 h 34"/>
                  <a:gd name="T32" fmla="*/ 1 w 33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4">
                    <a:moveTo>
                      <a:pt x="11" y="34"/>
                    </a:moveTo>
                    <a:lnTo>
                      <a:pt x="18" y="34"/>
                    </a:lnTo>
                    <a:lnTo>
                      <a:pt x="24" y="33"/>
                    </a:lnTo>
                    <a:lnTo>
                      <a:pt x="30" y="28"/>
                    </a:lnTo>
                    <a:lnTo>
                      <a:pt x="33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7" y="5"/>
                    </a:lnTo>
                    <a:lnTo>
                      <a:pt x="22" y="1"/>
                    </a:lnTo>
                    <a:lnTo>
                      <a:pt x="16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1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5" y="30"/>
                    </a:lnTo>
                    <a:lnTo>
                      <a:pt x="11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28" name="Freeform 131"/>
              <p:cNvSpPr/>
              <p:nvPr/>
            </p:nvSpPr>
            <p:spPr bwMode="auto">
              <a:xfrm>
                <a:off x="4853" y="4250"/>
                <a:ext cx="16" cy="16"/>
              </a:xfrm>
              <a:custGeom>
                <a:avLst/>
                <a:gdLst>
                  <a:gd name="T0" fmla="*/ 0 w 33"/>
                  <a:gd name="T1" fmla="*/ 0 h 33"/>
                  <a:gd name="T2" fmla="*/ 0 w 33"/>
                  <a:gd name="T3" fmla="*/ 0 h 33"/>
                  <a:gd name="T4" fmla="*/ 0 w 33"/>
                  <a:gd name="T5" fmla="*/ 0 h 33"/>
                  <a:gd name="T6" fmla="*/ 0 w 33"/>
                  <a:gd name="T7" fmla="*/ 0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0 h 33"/>
                  <a:gd name="T14" fmla="*/ 0 w 33"/>
                  <a:gd name="T15" fmla="*/ 0 h 33"/>
                  <a:gd name="T16" fmla="*/ 0 w 33"/>
                  <a:gd name="T17" fmla="*/ 0 h 33"/>
                  <a:gd name="T18" fmla="*/ 0 w 33"/>
                  <a:gd name="T19" fmla="*/ 0 h 33"/>
                  <a:gd name="T20" fmla="*/ 0 w 33"/>
                  <a:gd name="T21" fmla="*/ 0 h 33"/>
                  <a:gd name="T22" fmla="*/ 0 w 33"/>
                  <a:gd name="T23" fmla="*/ 0 h 33"/>
                  <a:gd name="T24" fmla="*/ 0 w 33"/>
                  <a:gd name="T25" fmla="*/ 0 h 33"/>
                  <a:gd name="T26" fmla="*/ 0 w 33"/>
                  <a:gd name="T27" fmla="*/ 0 h 33"/>
                  <a:gd name="T28" fmla="*/ 0 w 33"/>
                  <a:gd name="T29" fmla="*/ 0 h 33"/>
                  <a:gd name="T30" fmla="*/ 0 w 33"/>
                  <a:gd name="T31" fmla="*/ 0 h 33"/>
                  <a:gd name="T32" fmla="*/ 0 w 33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2" y="32"/>
                    </a:moveTo>
                    <a:lnTo>
                      <a:pt x="18" y="33"/>
                    </a:lnTo>
                    <a:lnTo>
                      <a:pt x="25" y="32"/>
                    </a:lnTo>
                    <a:lnTo>
                      <a:pt x="29" y="27"/>
                    </a:lnTo>
                    <a:lnTo>
                      <a:pt x="33" y="21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1" y="1"/>
                    </a:lnTo>
                    <a:lnTo>
                      <a:pt x="15" y="0"/>
                    </a:lnTo>
                    <a:lnTo>
                      <a:pt x="8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29" name="Freeform 132"/>
              <p:cNvSpPr/>
              <p:nvPr/>
            </p:nvSpPr>
            <p:spPr bwMode="auto">
              <a:xfrm>
                <a:off x="4680" y="4230"/>
                <a:ext cx="188" cy="72"/>
              </a:xfrm>
              <a:custGeom>
                <a:avLst/>
                <a:gdLst>
                  <a:gd name="T0" fmla="*/ 1 w 376"/>
                  <a:gd name="T1" fmla="*/ 1 h 144"/>
                  <a:gd name="T2" fmla="*/ 1 w 376"/>
                  <a:gd name="T3" fmla="*/ 1 h 144"/>
                  <a:gd name="T4" fmla="*/ 1 w 376"/>
                  <a:gd name="T5" fmla="*/ 1 h 144"/>
                  <a:gd name="T6" fmla="*/ 1 w 376"/>
                  <a:gd name="T7" fmla="*/ 1 h 144"/>
                  <a:gd name="T8" fmla="*/ 1 w 376"/>
                  <a:gd name="T9" fmla="*/ 1 h 144"/>
                  <a:gd name="T10" fmla="*/ 1 w 376"/>
                  <a:gd name="T11" fmla="*/ 1 h 144"/>
                  <a:gd name="T12" fmla="*/ 1 w 376"/>
                  <a:gd name="T13" fmla="*/ 1 h 144"/>
                  <a:gd name="T14" fmla="*/ 1 w 376"/>
                  <a:gd name="T15" fmla="*/ 1 h 144"/>
                  <a:gd name="T16" fmla="*/ 1 w 376"/>
                  <a:gd name="T17" fmla="*/ 1 h 144"/>
                  <a:gd name="T18" fmla="*/ 1 w 376"/>
                  <a:gd name="T19" fmla="*/ 1 h 144"/>
                  <a:gd name="T20" fmla="*/ 1 w 376"/>
                  <a:gd name="T21" fmla="*/ 1 h 144"/>
                  <a:gd name="T22" fmla="*/ 1 w 376"/>
                  <a:gd name="T23" fmla="*/ 1 h 144"/>
                  <a:gd name="T24" fmla="*/ 1 w 376"/>
                  <a:gd name="T25" fmla="*/ 1 h 144"/>
                  <a:gd name="T26" fmla="*/ 1 w 376"/>
                  <a:gd name="T27" fmla="*/ 1 h 144"/>
                  <a:gd name="T28" fmla="*/ 1 w 376"/>
                  <a:gd name="T29" fmla="*/ 1 h 144"/>
                  <a:gd name="T30" fmla="*/ 1 w 376"/>
                  <a:gd name="T31" fmla="*/ 1 h 144"/>
                  <a:gd name="T32" fmla="*/ 1 w 376"/>
                  <a:gd name="T33" fmla="*/ 1 h 144"/>
                  <a:gd name="T34" fmla="*/ 1 w 376"/>
                  <a:gd name="T35" fmla="*/ 1 h 144"/>
                  <a:gd name="T36" fmla="*/ 1 w 376"/>
                  <a:gd name="T37" fmla="*/ 1 h 144"/>
                  <a:gd name="T38" fmla="*/ 1 w 376"/>
                  <a:gd name="T39" fmla="*/ 0 h 144"/>
                  <a:gd name="T40" fmla="*/ 1 w 376"/>
                  <a:gd name="T41" fmla="*/ 1 h 144"/>
                  <a:gd name="T42" fmla="*/ 1 w 376"/>
                  <a:gd name="T43" fmla="*/ 1 h 144"/>
                  <a:gd name="T44" fmla="*/ 1 w 376"/>
                  <a:gd name="T45" fmla="*/ 1 h 144"/>
                  <a:gd name="T46" fmla="*/ 1 w 376"/>
                  <a:gd name="T47" fmla="*/ 1 h 144"/>
                  <a:gd name="T48" fmla="*/ 0 w 376"/>
                  <a:gd name="T49" fmla="*/ 1 h 144"/>
                  <a:gd name="T50" fmla="*/ 1 w 376"/>
                  <a:gd name="T51" fmla="*/ 1 h 144"/>
                  <a:gd name="T52" fmla="*/ 1 w 376"/>
                  <a:gd name="T53" fmla="*/ 1 h 144"/>
                  <a:gd name="T54" fmla="*/ 1 w 376"/>
                  <a:gd name="T55" fmla="*/ 1 h 144"/>
                  <a:gd name="T56" fmla="*/ 1 w 376"/>
                  <a:gd name="T57" fmla="*/ 1 h 144"/>
                  <a:gd name="T58" fmla="*/ 1 w 376"/>
                  <a:gd name="T59" fmla="*/ 1 h 144"/>
                  <a:gd name="T60" fmla="*/ 1 w 376"/>
                  <a:gd name="T61" fmla="*/ 1 h 144"/>
                  <a:gd name="T62" fmla="*/ 1 w 376"/>
                  <a:gd name="T63" fmla="*/ 1 h 144"/>
                  <a:gd name="T64" fmla="*/ 1 w 376"/>
                  <a:gd name="T65" fmla="*/ 1 h 144"/>
                  <a:gd name="T66" fmla="*/ 1 w 376"/>
                  <a:gd name="T67" fmla="*/ 1 h 144"/>
                  <a:gd name="T68" fmla="*/ 1 w 376"/>
                  <a:gd name="T69" fmla="*/ 1 h 144"/>
                  <a:gd name="T70" fmla="*/ 1 w 376"/>
                  <a:gd name="T71" fmla="*/ 1 h 144"/>
                  <a:gd name="T72" fmla="*/ 1 w 376"/>
                  <a:gd name="T73" fmla="*/ 1 h 144"/>
                  <a:gd name="T74" fmla="*/ 1 w 376"/>
                  <a:gd name="T75" fmla="*/ 1 h 144"/>
                  <a:gd name="T76" fmla="*/ 1 w 376"/>
                  <a:gd name="T77" fmla="*/ 1 h 144"/>
                  <a:gd name="T78" fmla="*/ 1 w 376"/>
                  <a:gd name="T79" fmla="*/ 1 h 144"/>
                  <a:gd name="T80" fmla="*/ 1 w 376"/>
                  <a:gd name="T81" fmla="*/ 1 h 144"/>
                  <a:gd name="T82" fmla="*/ 1 w 376"/>
                  <a:gd name="T83" fmla="*/ 1 h 144"/>
                  <a:gd name="T84" fmla="*/ 1 w 376"/>
                  <a:gd name="T85" fmla="*/ 1 h 144"/>
                  <a:gd name="T86" fmla="*/ 1 w 376"/>
                  <a:gd name="T87" fmla="*/ 1 h 144"/>
                  <a:gd name="T88" fmla="*/ 1 w 376"/>
                  <a:gd name="T89" fmla="*/ 1 h 144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376" h="144">
                    <a:moveTo>
                      <a:pt x="340" y="144"/>
                    </a:moveTo>
                    <a:lnTo>
                      <a:pt x="344" y="141"/>
                    </a:lnTo>
                    <a:lnTo>
                      <a:pt x="349" y="137"/>
                    </a:lnTo>
                    <a:lnTo>
                      <a:pt x="353" y="134"/>
                    </a:lnTo>
                    <a:lnTo>
                      <a:pt x="358" y="130"/>
                    </a:lnTo>
                    <a:lnTo>
                      <a:pt x="363" y="127"/>
                    </a:lnTo>
                    <a:lnTo>
                      <a:pt x="367" y="122"/>
                    </a:lnTo>
                    <a:lnTo>
                      <a:pt x="372" y="119"/>
                    </a:lnTo>
                    <a:lnTo>
                      <a:pt x="376" y="114"/>
                    </a:lnTo>
                    <a:lnTo>
                      <a:pt x="358" y="95"/>
                    </a:lnTo>
                    <a:lnTo>
                      <a:pt x="337" y="76"/>
                    </a:lnTo>
                    <a:lnTo>
                      <a:pt x="314" y="60"/>
                    </a:lnTo>
                    <a:lnTo>
                      <a:pt x="291" y="46"/>
                    </a:lnTo>
                    <a:lnTo>
                      <a:pt x="266" y="34"/>
                    </a:lnTo>
                    <a:lnTo>
                      <a:pt x="239" y="23"/>
                    </a:lnTo>
                    <a:lnTo>
                      <a:pt x="213" y="15"/>
                    </a:lnTo>
                    <a:lnTo>
                      <a:pt x="186" y="9"/>
                    </a:lnTo>
                    <a:lnTo>
                      <a:pt x="160" y="5"/>
                    </a:lnTo>
                    <a:lnTo>
                      <a:pt x="133" y="1"/>
                    </a:lnTo>
                    <a:lnTo>
                      <a:pt x="108" y="0"/>
                    </a:lnTo>
                    <a:lnTo>
                      <a:pt x="83" y="1"/>
                    </a:lnTo>
                    <a:lnTo>
                      <a:pt x="60" y="4"/>
                    </a:lnTo>
                    <a:lnTo>
                      <a:pt x="38" y="7"/>
                    </a:lnTo>
                    <a:lnTo>
                      <a:pt x="17" y="13"/>
                    </a:lnTo>
                    <a:lnTo>
                      <a:pt x="0" y="20"/>
                    </a:lnTo>
                    <a:lnTo>
                      <a:pt x="4" y="32"/>
                    </a:lnTo>
                    <a:lnTo>
                      <a:pt x="9" y="45"/>
                    </a:lnTo>
                    <a:lnTo>
                      <a:pt x="15" y="58"/>
                    </a:lnTo>
                    <a:lnTo>
                      <a:pt x="21" y="69"/>
                    </a:lnTo>
                    <a:lnTo>
                      <a:pt x="40" y="60"/>
                    </a:lnTo>
                    <a:lnTo>
                      <a:pt x="61" y="54"/>
                    </a:lnTo>
                    <a:lnTo>
                      <a:pt x="83" y="50"/>
                    </a:lnTo>
                    <a:lnTo>
                      <a:pt x="106" y="47"/>
                    </a:lnTo>
                    <a:lnTo>
                      <a:pt x="128" y="47"/>
                    </a:lnTo>
                    <a:lnTo>
                      <a:pt x="151" y="49"/>
                    </a:lnTo>
                    <a:lnTo>
                      <a:pt x="174" y="52"/>
                    </a:lnTo>
                    <a:lnTo>
                      <a:pt x="197" y="58"/>
                    </a:lnTo>
                    <a:lnTo>
                      <a:pt x="219" y="65"/>
                    </a:lnTo>
                    <a:lnTo>
                      <a:pt x="241" y="73"/>
                    </a:lnTo>
                    <a:lnTo>
                      <a:pt x="261" y="82"/>
                    </a:lnTo>
                    <a:lnTo>
                      <a:pt x="280" y="92"/>
                    </a:lnTo>
                    <a:lnTo>
                      <a:pt x="298" y="104"/>
                    </a:lnTo>
                    <a:lnTo>
                      <a:pt x="314" y="117"/>
                    </a:lnTo>
                    <a:lnTo>
                      <a:pt x="328" y="130"/>
                    </a:lnTo>
                    <a:lnTo>
                      <a:pt x="340" y="144"/>
                    </a:lnTo>
                    <a:close/>
                  </a:path>
                </a:pathLst>
              </a:custGeom>
              <a:solidFill>
                <a:srgbClr val="D100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30" name="Freeform 133"/>
              <p:cNvSpPr/>
              <p:nvPr/>
            </p:nvSpPr>
            <p:spPr bwMode="auto">
              <a:xfrm>
                <a:off x="3482" y="4271"/>
                <a:ext cx="1433" cy="69"/>
              </a:xfrm>
              <a:custGeom>
                <a:avLst/>
                <a:gdLst>
                  <a:gd name="T0" fmla="*/ 0 w 2868"/>
                  <a:gd name="T1" fmla="*/ 1 h 137"/>
                  <a:gd name="T2" fmla="*/ 0 w 2868"/>
                  <a:gd name="T3" fmla="*/ 0 h 137"/>
                  <a:gd name="T4" fmla="*/ 0 w 2868"/>
                  <a:gd name="T5" fmla="*/ 0 h 137"/>
                  <a:gd name="T6" fmla="*/ 0 w 2868"/>
                  <a:gd name="T7" fmla="*/ 1 h 137"/>
                  <a:gd name="T8" fmla="*/ 0 w 2868"/>
                  <a:gd name="T9" fmla="*/ 1 h 1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868" h="137">
                    <a:moveTo>
                      <a:pt x="2868" y="134"/>
                    </a:moveTo>
                    <a:lnTo>
                      <a:pt x="2868" y="0"/>
                    </a:lnTo>
                    <a:lnTo>
                      <a:pt x="0" y="0"/>
                    </a:lnTo>
                    <a:lnTo>
                      <a:pt x="7" y="137"/>
                    </a:lnTo>
                    <a:lnTo>
                      <a:pt x="2868" y="134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31" name="Freeform 134"/>
              <p:cNvSpPr/>
              <p:nvPr/>
            </p:nvSpPr>
            <p:spPr bwMode="auto">
              <a:xfrm>
                <a:off x="3452" y="4178"/>
                <a:ext cx="202" cy="140"/>
              </a:xfrm>
              <a:custGeom>
                <a:avLst/>
                <a:gdLst>
                  <a:gd name="T0" fmla="*/ 1 w 404"/>
                  <a:gd name="T1" fmla="*/ 0 h 281"/>
                  <a:gd name="T2" fmla="*/ 1 w 404"/>
                  <a:gd name="T3" fmla="*/ 0 h 281"/>
                  <a:gd name="T4" fmla="*/ 1 w 404"/>
                  <a:gd name="T5" fmla="*/ 0 h 281"/>
                  <a:gd name="T6" fmla="*/ 1 w 404"/>
                  <a:gd name="T7" fmla="*/ 0 h 281"/>
                  <a:gd name="T8" fmla="*/ 1 w 404"/>
                  <a:gd name="T9" fmla="*/ 0 h 281"/>
                  <a:gd name="T10" fmla="*/ 1 w 404"/>
                  <a:gd name="T11" fmla="*/ 0 h 281"/>
                  <a:gd name="T12" fmla="*/ 1 w 404"/>
                  <a:gd name="T13" fmla="*/ 0 h 281"/>
                  <a:gd name="T14" fmla="*/ 1 w 404"/>
                  <a:gd name="T15" fmla="*/ 0 h 281"/>
                  <a:gd name="T16" fmla="*/ 1 w 404"/>
                  <a:gd name="T17" fmla="*/ 0 h 281"/>
                  <a:gd name="T18" fmla="*/ 1 w 404"/>
                  <a:gd name="T19" fmla="*/ 0 h 281"/>
                  <a:gd name="T20" fmla="*/ 1 w 404"/>
                  <a:gd name="T21" fmla="*/ 0 h 281"/>
                  <a:gd name="T22" fmla="*/ 1 w 404"/>
                  <a:gd name="T23" fmla="*/ 0 h 281"/>
                  <a:gd name="T24" fmla="*/ 1 w 404"/>
                  <a:gd name="T25" fmla="*/ 0 h 281"/>
                  <a:gd name="T26" fmla="*/ 1 w 404"/>
                  <a:gd name="T27" fmla="*/ 0 h 281"/>
                  <a:gd name="T28" fmla="*/ 1 w 404"/>
                  <a:gd name="T29" fmla="*/ 0 h 281"/>
                  <a:gd name="T30" fmla="*/ 1 w 404"/>
                  <a:gd name="T31" fmla="*/ 0 h 281"/>
                  <a:gd name="T32" fmla="*/ 1 w 404"/>
                  <a:gd name="T33" fmla="*/ 0 h 281"/>
                  <a:gd name="T34" fmla="*/ 1 w 404"/>
                  <a:gd name="T35" fmla="*/ 0 h 281"/>
                  <a:gd name="T36" fmla="*/ 1 w 404"/>
                  <a:gd name="T37" fmla="*/ 0 h 281"/>
                  <a:gd name="T38" fmla="*/ 1 w 404"/>
                  <a:gd name="T39" fmla="*/ 0 h 281"/>
                  <a:gd name="T40" fmla="*/ 1 w 404"/>
                  <a:gd name="T41" fmla="*/ 0 h 281"/>
                  <a:gd name="T42" fmla="*/ 1 w 404"/>
                  <a:gd name="T43" fmla="*/ 0 h 281"/>
                  <a:gd name="T44" fmla="*/ 1 w 404"/>
                  <a:gd name="T45" fmla="*/ 0 h 281"/>
                  <a:gd name="T46" fmla="*/ 1 w 404"/>
                  <a:gd name="T47" fmla="*/ 0 h 281"/>
                  <a:gd name="T48" fmla="*/ 1 w 404"/>
                  <a:gd name="T49" fmla="*/ 0 h 281"/>
                  <a:gd name="T50" fmla="*/ 1 w 404"/>
                  <a:gd name="T51" fmla="*/ 0 h 281"/>
                  <a:gd name="T52" fmla="*/ 1 w 404"/>
                  <a:gd name="T53" fmla="*/ 0 h 281"/>
                  <a:gd name="T54" fmla="*/ 1 w 404"/>
                  <a:gd name="T55" fmla="*/ 0 h 281"/>
                  <a:gd name="T56" fmla="*/ 1 w 404"/>
                  <a:gd name="T57" fmla="*/ 0 h 281"/>
                  <a:gd name="T58" fmla="*/ 1 w 404"/>
                  <a:gd name="T59" fmla="*/ 0 h 281"/>
                  <a:gd name="T60" fmla="*/ 1 w 404"/>
                  <a:gd name="T61" fmla="*/ 0 h 281"/>
                  <a:gd name="T62" fmla="*/ 1 w 404"/>
                  <a:gd name="T63" fmla="*/ 0 h 281"/>
                  <a:gd name="T64" fmla="*/ 1 w 404"/>
                  <a:gd name="T65" fmla="*/ 0 h 281"/>
                  <a:gd name="T66" fmla="*/ 1 w 404"/>
                  <a:gd name="T67" fmla="*/ 0 h 281"/>
                  <a:gd name="T68" fmla="*/ 1 w 404"/>
                  <a:gd name="T69" fmla="*/ 0 h 281"/>
                  <a:gd name="T70" fmla="*/ 1 w 404"/>
                  <a:gd name="T71" fmla="*/ 0 h 281"/>
                  <a:gd name="T72" fmla="*/ 1 w 404"/>
                  <a:gd name="T73" fmla="*/ 0 h 281"/>
                  <a:gd name="T74" fmla="*/ 1 w 404"/>
                  <a:gd name="T75" fmla="*/ 0 h 281"/>
                  <a:gd name="T76" fmla="*/ 1 w 404"/>
                  <a:gd name="T77" fmla="*/ 0 h 281"/>
                  <a:gd name="T78" fmla="*/ 1 w 404"/>
                  <a:gd name="T79" fmla="*/ 0 h 281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4" h="281">
                    <a:moveTo>
                      <a:pt x="339" y="270"/>
                    </a:moveTo>
                    <a:lnTo>
                      <a:pt x="323" y="270"/>
                    </a:lnTo>
                    <a:lnTo>
                      <a:pt x="306" y="271"/>
                    </a:lnTo>
                    <a:lnTo>
                      <a:pt x="290" y="271"/>
                    </a:lnTo>
                    <a:lnTo>
                      <a:pt x="274" y="271"/>
                    </a:lnTo>
                    <a:lnTo>
                      <a:pt x="258" y="273"/>
                    </a:lnTo>
                    <a:lnTo>
                      <a:pt x="241" y="273"/>
                    </a:lnTo>
                    <a:lnTo>
                      <a:pt x="225" y="274"/>
                    </a:lnTo>
                    <a:lnTo>
                      <a:pt x="209" y="274"/>
                    </a:lnTo>
                    <a:lnTo>
                      <a:pt x="194" y="275"/>
                    </a:lnTo>
                    <a:lnTo>
                      <a:pt x="178" y="276"/>
                    </a:lnTo>
                    <a:lnTo>
                      <a:pt x="163" y="276"/>
                    </a:lnTo>
                    <a:lnTo>
                      <a:pt x="148" y="277"/>
                    </a:lnTo>
                    <a:lnTo>
                      <a:pt x="133" y="278"/>
                    </a:lnTo>
                    <a:lnTo>
                      <a:pt x="118" y="279"/>
                    </a:lnTo>
                    <a:lnTo>
                      <a:pt x="103" y="279"/>
                    </a:lnTo>
                    <a:lnTo>
                      <a:pt x="89" y="281"/>
                    </a:lnTo>
                    <a:lnTo>
                      <a:pt x="86" y="258"/>
                    </a:lnTo>
                    <a:lnTo>
                      <a:pt x="80" y="233"/>
                    </a:lnTo>
                    <a:lnTo>
                      <a:pt x="72" y="209"/>
                    </a:lnTo>
                    <a:lnTo>
                      <a:pt x="62" y="185"/>
                    </a:lnTo>
                    <a:lnTo>
                      <a:pt x="49" y="163"/>
                    </a:lnTo>
                    <a:lnTo>
                      <a:pt x="34" y="142"/>
                    </a:lnTo>
                    <a:lnTo>
                      <a:pt x="18" y="125"/>
                    </a:lnTo>
                    <a:lnTo>
                      <a:pt x="0" y="112"/>
                    </a:lnTo>
                    <a:lnTo>
                      <a:pt x="20" y="118"/>
                    </a:lnTo>
                    <a:lnTo>
                      <a:pt x="40" y="127"/>
                    </a:lnTo>
                    <a:lnTo>
                      <a:pt x="57" y="139"/>
                    </a:lnTo>
                    <a:lnTo>
                      <a:pt x="73" y="155"/>
                    </a:lnTo>
                    <a:lnTo>
                      <a:pt x="89" y="173"/>
                    </a:lnTo>
                    <a:lnTo>
                      <a:pt x="103" y="196"/>
                    </a:lnTo>
                    <a:lnTo>
                      <a:pt x="118" y="223"/>
                    </a:lnTo>
                    <a:lnTo>
                      <a:pt x="133" y="254"/>
                    </a:lnTo>
                    <a:lnTo>
                      <a:pt x="140" y="223"/>
                    </a:lnTo>
                    <a:lnTo>
                      <a:pt x="142" y="188"/>
                    </a:lnTo>
                    <a:lnTo>
                      <a:pt x="142" y="153"/>
                    </a:lnTo>
                    <a:lnTo>
                      <a:pt x="139" y="116"/>
                    </a:lnTo>
                    <a:lnTo>
                      <a:pt x="133" y="81"/>
                    </a:lnTo>
                    <a:lnTo>
                      <a:pt x="125" y="50"/>
                    </a:lnTo>
                    <a:lnTo>
                      <a:pt x="115" y="23"/>
                    </a:lnTo>
                    <a:lnTo>
                      <a:pt x="102" y="5"/>
                    </a:lnTo>
                    <a:lnTo>
                      <a:pt x="121" y="18"/>
                    </a:lnTo>
                    <a:lnTo>
                      <a:pt x="140" y="34"/>
                    </a:lnTo>
                    <a:lnTo>
                      <a:pt x="157" y="53"/>
                    </a:lnTo>
                    <a:lnTo>
                      <a:pt x="174" y="78"/>
                    </a:lnTo>
                    <a:lnTo>
                      <a:pt x="188" y="106"/>
                    </a:lnTo>
                    <a:lnTo>
                      <a:pt x="201" y="141"/>
                    </a:lnTo>
                    <a:lnTo>
                      <a:pt x="212" y="183"/>
                    </a:lnTo>
                    <a:lnTo>
                      <a:pt x="218" y="231"/>
                    </a:lnTo>
                    <a:lnTo>
                      <a:pt x="229" y="208"/>
                    </a:lnTo>
                    <a:lnTo>
                      <a:pt x="237" y="183"/>
                    </a:lnTo>
                    <a:lnTo>
                      <a:pt x="243" y="154"/>
                    </a:lnTo>
                    <a:lnTo>
                      <a:pt x="245" y="124"/>
                    </a:lnTo>
                    <a:lnTo>
                      <a:pt x="245" y="93"/>
                    </a:lnTo>
                    <a:lnTo>
                      <a:pt x="241" y="62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0" y="30"/>
                    </a:lnTo>
                    <a:lnTo>
                      <a:pt x="255" y="57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8" y="128"/>
                    </a:lnTo>
                    <a:lnTo>
                      <a:pt x="294" y="151"/>
                    </a:lnTo>
                    <a:lnTo>
                      <a:pt x="298" y="173"/>
                    </a:lnTo>
                    <a:lnTo>
                      <a:pt x="299" y="195"/>
                    </a:lnTo>
                    <a:lnTo>
                      <a:pt x="312" y="173"/>
                    </a:lnTo>
                    <a:lnTo>
                      <a:pt x="326" y="148"/>
                    </a:lnTo>
                    <a:lnTo>
                      <a:pt x="340" y="121"/>
                    </a:lnTo>
                    <a:lnTo>
                      <a:pt x="354" y="94"/>
                    </a:lnTo>
                    <a:lnTo>
                      <a:pt x="366" y="67"/>
                    </a:lnTo>
                    <a:lnTo>
                      <a:pt x="375" y="42"/>
                    </a:lnTo>
                    <a:lnTo>
                      <a:pt x="382" y="20"/>
                    </a:lnTo>
                    <a:lnTo>
                      <a:pt x="384" y="3"/>
                    </a:lnTo>
                    <a:lnTo>
                      <a:pt x="392" y="27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4" y="112"/>
                    </a:lnTo>
                    <a:lnTo>
                      <a:pt x="398" y="146"/>
                    </a:lnTo>
                    <a:lnTo>
                      <a:pt x="388" y="184"/>
                    </a:lnTo>
                    <a:lnTo>
                      <a:pt x="368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32" name="Freeform 135"/>
              <p:cNvSpPr/>
              <p:nvPr/>
            </p:nvSpPr>
            <p:spPr bwMode="auto">
              <a:xfrm>
                <a:off x="4880" y="4200"/>
                <a:ext cx="51" cy="71"/>
              </a:xfrm>
              <a:custGeom>
                <a:avLst/>
                <a:gdLst>
                  <a:gd name="T0" fmla="*/ 1 w 102"/>
                  <a:gd name="T1" fmla="*/ 1 h 142"/>
                  <a:gd name="T2" fmla="*/ 0 w 102"/>
                  <a:gd name="T3" fmla="*/ 1 h 142"/>
                  <a:gd name="T4" fmla="*/ 1 w 102"/>
                  <a:gd name="T5" fmla="*/ 1 h 142"/>
                  <a:gd name="T6" fmla="*/ 1 w 102"/>
                  <a:gd name="T7" fmla="*/ 1 h 142"/>
                  <a:gd name="T8" fmla="*/ 1 w 102"/>
                  <a:gd name="T9" fmla="*/ 1 h 142"/>
                  <a:gd name="T10" fmla="*/ 1 w 102"/>
                  <a:gd name="T11" fmla="*/ 1 h 142"/>
                  <a:gd name="T12" fmla="*/ 1 w 102"/>
                  <a:gd name="T13" fmla="*/ 1 h 142"/>
                  <a:gd name="T14" fmla="*/ 1 w 102"/>
                  <a:gd name="T15" fmla="*/ 1 h 142"/>
                  <a:gd name="T16" fmla="*/ 1 w 102"/>
                  <a:gd name="T17" fmla="*/ 1 h 142"/>
                  <a:gd name="T18" fmla="*/ 1 w 102"/>
                  <a:gd name="T19" fmla="*/ 0 h 142"/>
                  <a:gd name="T20" fmla="*/ 1 w 102"/>
                  <a:gd name="T21" fmla="*/ 1 h 142"/>
                  <a:gd name="T22" fmla="*/ 1 w 102"/>
                  <a:gd name="T23" fmla="*/ 1 h 142"/>
                  <a:gd name="T24" fmla="*/ 1 w 102"/>
                  <a:gd name="T25" fmla="*/ 1 h 142"/>
                  <a:gd name="T26" fmla="*/ 1 w 102"/>
                  <a:gd name="T27" fmla="*/ 1 h 14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2" h="142">
                    <a:moveTo>
                      <a:pt x="71" y="142"/>
                    </a:moveTo>
                    <a:lnTo>
                      <a:pt x="0" y="142"/>
                    </a:lnTo>
                    <a:lnTo>
                      <a:pt x="6" y="123"/>
                    </a:lnTo>
                    <a:lnTo>
                      <a:pt x="16" y="102"/>
                    </a:lnTo>
                    <a:lnTo>
                      <a:pt x="27" y="82"/>
                    </a:lnTo>
                    <a:lnTo>
                      <a:pt x="41" y="61"/>
                    </a:lnTo>
                    <a:lnTo>
                      <a:pt x="56" y="43"/>
                    </a:lnTo>
                    <a:lnTo>
                      <a:pt x="71" y="26"/>
                    </a:lnTo>
                    <a:lnTo>
                      <a:pt x="87" y="12"/>
                    </a:lnTo>
                    <a:lnTo>
                      <a:pt x="102" y="0"/>
                    </a:lnTo>
                    <a:lnTo>
                      <a:pt x="84" y="41"/>
                    </a:lnTo>
                    <a:lnTo>
                      <a:pt x="74" y="78"/>
                    </a:lnTo>
                    <a:lnTo>
                      <a:pt x="71" y="112"/>
                    </a:lnTo>
                    <a:lnTo>
                      <a:pt x="71" y="14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33" name="Freeform 136"/>
              <p:cNvSpPr/>
              <p:nvPr/>
            </p:nvSpPr>
            <p:spPr bwMode="auto">
              <a:xfrm>
                <a:off x="3666" y="4127"/>
                <a:ext cx="558" cy="206"/>
              </a:xfrm>
              <a:custGeom>
                <a:avLst/>
                <a:gdLst>
                  <a:gd name="T0" fmla="*/ 0 w 1117"/>
                  <a:gd name="T1" fmla="*/ 1 h 412"/>
                  <a:gd name="T2" fmla="*/ 0 w 1117"/>
                  <a:gd name="T3" fmla="*/ 1 h 412"/>
                  <a:gd name="T4" fmla="*/ 0 w 1117"/>
                  <a:gd name="T5" fmla="*/ 1 h 412"/>
                  <a:gd name="T6" fmla="*/ 0 w 1117"/>
                  <a:gd name="T7" fmla="*/ 1 h 412"/>
                  <a:gd name="T8" fmla="*/ 0 w 1117"/>
                  <a:gd name="T9" fmla="*/ 1 h 412"/>
                  <a:gd name="T10" fmla="*/ 0 w 1117"/>
                  <a:gd name="T11" fmla="*/ 1 h 412"/>
                  <a:gd name="T12" fmla="*/ 0 w 1117"/>
                  <a:gd name="T13" fmla="*/ 1 h 412"/>
                  <a:gd name="T14" fmla="*/ 0 w 1117"/>
                  <a:gd name="T15" fmla="*/ 1 h 412"/>
                  <a:gd name="T16" fmla="*/ 0 w 1117"/>
                  <a:gd name="T17" fmla="*/ 1 h 412"/>
                  <a:gd name="T18" fmla="*/ 0 w 1117"/>
                  <a:gd name="T19" fmla="*/ 1 h 412"/>
                  <a:gd name="T20" fmla="*/ 0 w 1117"/>
                  <a:gd name="T21" fmla="*/ 1 h 412"/>
                  <a:gd name="T22" fmla="*/ 0 w 1117"/>
                  <a:gd name="T23" fmla="*/ 1 h 412"/>
                  <a:gd name="T24" fmla="*/ 0 w 1117"/>
                  <a:gd name="T25" fmla="*/ 1 h 412"/>
                  <a:gd name="T26" fmla="*/ 0 w 1117"/>
                  <a:gd name="T27" fmla="*/ 1 h 412"/>
                  <a:gd name="T28" fmla="*/ 0 w 1117"/>
                  <a:gd name="T29" fmla="*/ 1 h 412"/>
                  <a:gd name="T30" fmla="*/ 0 w 1117"/>
                  <a:gd name="T31" fmla="*/ 1 h 412"/>
                  <a:gd name="T32" fmla="*/ 0 w 1117"/>
                  <a:gd name="T33" fmla="*/ 1 h 412"/>
                  <a:gd name="T34" fmla="*/ 0 w 1117"/>
                  <a:gd name="T35" fmla="*/ 1 h 412"/>
                  <a:gd name="T36" fmla="*/ 0 w 1117"/>
                  <a:gd name="T37" fmla="*/ 1 h 412"/>
                  <a:gd name="T38" fmla="*/ 0 w 1117"/>
                  <a:gd name="T39" fmla="*/ 1 h 412"/>
                  <a:gd name="T40" fmla="*/ 0 w 1117"/>
                  <a:gd name="T41" fmla="*/ 1 h 412"/>
                  <a:gd name="T42" fmla="*/ 0 w 1117"/>
                  <a:gd name="T43" fmla="*/ 1 h 412"/>
                  <a:gd name="T44" fmla="*/ 0 w 1117"/>
                  <a:gd name="T45" fmla="*/ 1 h 412"/>
                  <a:gd name="T46" fmla="*/ 0 w 1117"/>
                  <a:gd name="T47" fmla="*/ 1 h 412"/>
                  <a:gd name="T48" fmla="*/ 0 w 1117"/>
                  <a:gd name="T49" fmla="*/ 1 h 412"/>
                  <a:gd name="T50" fmla="*/ 0 w 1117"/>
                  <a:gd name="T51" fmla="*/ 1 h 412"/>
                  <a:gd name="T52" fmla="*/ 0 w 1117"/>
                  <a:gd name="T53" fmla="*/ 1 h 412"/>
                  <a:gd name="T54" fmla="*/ 0 w 1117"/>
                  <a:gd name="T55" fmla="*/ 1 h 412"/>
                  <a:gd name="T56" fmla="*/ 0 w 1117"/>
                  <a:gd name="T57" fmla="*/ 1 h 412"/>
                  <a:gd name="T58" fmla="*/ 0 w 1117"/>
                  <a:gd name="T59" fmla="*/ 1 h 412"/>
                  <a:gd name="T60" fmla="*/ 0 w 1117"/>
                  <a:gd name="T61" fmla="*/ 1 h 412"/>
                  <a:gd name="T62" fmla="*/ 0 w 1117"/>
                  <a:gd name="T63" fmla="*/ 1 h 412"/>
                  <a:gd name="T64" fmla="*/ 0 w 1117"/>
                  <a:gd name="T65" fmla="*/ 0 h 412"/>
                  <a:gd name="T66" fmla="*/ 0 w 1117"/>
                  <a:gd name="T67" fmla="*/ 1 h 412"/>
                  <a:gd name="T68" fmla="*/ 0 w 1117"/>
                  <a:gd name="T69" fmla="*/ 1 h 412"/>
                  <a:gd name="T70" fmla="*/ 0 w 1117"/>
                  <a:gd name="T71" fmla="*/ 1 h 412"/>
                  <a:gd name="T72" fmla="*/ 0 w 1117"/>
                  <a:gd name="T73" fmla="*/ 1 h 412"/>
                  <a:gd name="T74" fmla="*/ 0 w 1117"/>
                  <a:gd name="T75" fmla="*/ 1 h 412"/>
                  <a:gd name="T76" fmla="*/ 0 w 1117"/>
                  <a:gd name="T77" fmla="*/ 1 h 412"/>
                  <a:gd name="T78" fmla="*/ 0 w 1117"/>
                  <a:gd name="T79" fmla="*/ 1 h 412"/>
                  <a:gd name="T80" fmla="*/ 0 w 1117"/>
                  <a:gd name="T81" fmla="*/ 1 h 412"/>
                  <a:gd name="T82" fmla="*/ 0 w 1117"/>
                  <a:gd name="T83" fmla="*/ 1 h 412"/>
                  <a:gd name="T84" fmla="*/ 0 w 1117"/>
                  <a:gd name="T85" fmla="*/ 1 h 412"/>
                  <a:gd name="T86" fmla="*/ 0 w 1117"/>
                  <a:gd name="T87" fmla="*/ 1 h 412"/>
                  <a:gd name="T88" fmla="*/ 0 w 1117"/>
                  <a:gd name="T89" fmla="*/ 1 h 412"/>
                  <a:gd name="T90" fmla="*/ 0 w 1117"/>
                  <a:gd name="T91" fmla="*/ 1 h 412"/>
                  <a:gd name="T92" fmla="*/ 0 w 1117"/>
                  <a:gd name="T93" fmla="*/ 1 h 412"/>
                  <a:gd name="T94" fmla="*/ 0 w 1117"/>
                  <a:gd name="T95" fmla="*/ 1 h 412"/>
                  <a:gd name="T96" fmla="*/ 0 w 1117"/>
                  <a:gd name="T97" fmla="*/ 1 h 412"/>
                  <a:gd name="T98" fmla="*/ 0 w 1117"/>
                  <a:gd name="T99" fmla="*/ 1 h 412"/>
                  <a:gd name="T100" fmla="*/ 0 w 1117"/>
                  <a:gd name="T101" fmla="*/ 1 h 412"/>
                  <a:gd name="T102" fmla="*/ 0 w 1117"/>
                  <a:gd name="T103" fmla="*/ 1 h 412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1117" h="412">
                    <a:moveTo>
                      <a:pt x="1093" y="212"/>
                    </a:moveTo>
                    <a:lnTo>
                      <a:pt x="1073" y="229"/>
                    </a:lnTo>
                    <a:lnTo>
                      <a:pt x="1052" y="248"/>
                    </a:lnTo>
                    <a:lnTo>
                      <a:pt x="1032" y="265"/>
                    </a:lnTo>
                    <a:lnTo>
                      <a:pt x="1011" y="284"/>
                    </a:lnTo>
                    <a:lnTo>
                      <a:pt x="990" y="301"/>
                    </a:lnTo>
                    <a:lnTo>
                      <a:pt x="971" y="317"/>
                    </a:lnTo>
                    <a:lnTo>
                      <a:pt x="951" y="334"/>
                    </a:lnTo>
                    <a:lnTo>
                      <a:pt x="934" y="349"/>
                    </a:lnTo>
                    <a:lnTo>
                      <a:pt x="917" y="363"/>
                    </a:lnTo>
                    <a:lnTo>
                      <a:pt x="900" y="376"/>
                    </a:lnTo>
                    <a:lnTo>
                      <a:pt x="888" y="387"/>
                    </a:lnTo>
                    <a:lnTo>
                      <a:pt x="876" y="397"/>
                    </a:lnTo>
                    <a:lnTo>
                      <a:pt x="867" y="403"/>
                    </a:lnTo>
                    <a:lnTo>
                      <a:pt x="860" y="409"/>
                    </a:lnTo>
                    <a:lnTo>
                      <a:pt x="857" y="412"/>
                    </a:lnTo>
                    <a:lnTo>
                      <a:pt x="826" y="410"/>
                    </a:lnTo>
                    <a:lnTo>
                      <a:pt x="791" y="409"/>
                    </a:lnTo>
                    <a:lnTo>
                      <a:pt x="753" y="408"/>
                    </a:lnTo>
                    <a:lnTo>
                      <a:pt x="714" y="406"/>
                    </a:lnTo>
                    <a:lnTo>
                      <a:pt x="672" y="403"/>
                    </a:lnTo>
                    <a:lnTo>
                      <a:pt x="630" y="401"/>
                    </a:lnTo>
                    <a:lnTo>
                      <a:pt x="587" y="399"/>
                    </a:lnTo>
                    <a:lnTo>
                      <a:pt x="542" y="395"/>
                    </a:lnTo>
                    <a:lnTo>
                      <a:pt x="499" y="393"/>
                    </a:lnTo>
                    <a:lnTo>
                      <a:pt x="455" y="391"/>
                    </a:lnTo>
                    <a:lnTo>
                      <a:pt x="412" y="387"/>
                    </a:lnTo>
                    <a:lnTo>
                      <a:pt x="371" y="385"/>
                    </a:lnTo>
                    <a:lnTo>
                      <a:pt x="330" y="383"/>
                    </a:lnTo>
                    <a:lnTo>
                      <a:pt x="292" y="380"/>
                    </a:lnTo>
                    <a:lnTo>
                      <a:pt x="257" y="378"/>
                    </a:lnTo>
                    <a:lnTo>
                      <a:pt x="224" y="377"/>
                    </a:lnTo>
                    <a:lnTo>
                      <a:pt x="209" y="376"/>
                    </a:lnTo>
                    <a:lnTo>
                      <a:pt x="193" y="376"/>
                    </a:lnTo>
                    <a:lnTo>
                      <a:pt x="178" y="375"/>
                    </a:lnTo>
                    <a:lnTo>
                      <a:pt x="162" y="375"/>
                    </a:lnTo>
                    <a:lnTo>
                      <a:pt x="147" y="374"/>
                    </a:lnTo>
                    <a:lnTo>
                      <a:pt x="131" y="374"/>
                    </a:lnTo>
                    <a:lnTo>
                      <a:pt x="116" y="372"/>
                    </a:lnTo>
                    <a:lnTo>
                      <a:pt x="101" y="372"/>
                    </a:lnTo>
                    <a:lnTo>
                      <a:pt x="80" y="334"/>
                    </a:lnTo>
                    <a:lnTo>
                      <a:pt x="63" y="289"/>
                    </a:lnTo>
                    <a:lnTo>
                      <a:pt x="48" y="241"/>
                    </a:lnTo>
                    <a:lnTo>
                      <a:pt x="36" y="190"/>
                    </a:lnTo>
                    <a:lnTo>
                      <a:pt x="24" y="142"/>
                    </a:lnTo>
                    <a:lnTo>
                      <a:pt x="15" y="97"/>
                    </a:lnTo>
                    <a:lnTo>
                      <a:pt x="7" y="58"/>
                    </a:lnTo>
                    <a:lnTo>
                      <a:pt x="0" y="28"/>
                    </a:lnTo>
                    <a:lnTo>
                      <a:pt x="11" y="62"/>
                    </a:lnTo>
                    <a:lnTo>
                      <a:pt x="25" y="100"/>
                    </a:lnTo>
                    <a:lnTo>
                      <a:pt x="41" y="141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4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1" y="284"/>
                    </a:lnTo>
                    <a:lnTo>
                      <a:pt x="138" y="257"/>
                    </a:lnTo>
                    <a:lnTo>
                      <a:pt x="146" y="234"/>
                    </a:lnTo>
                    <a:lnTo>
                      <a:pt x="156" y="211"/>
                    </a:lnTo>
                    <a:lnTo>
                      <a:pt x="169" y="191"/>
                    </a:lnTo>
                    <a:lnTo>
                      <a:pt x="184" y="172"/>
                    </a:lnTo>
                    <a:lnTo>
                      <a:pt x="204" y="153"/>
                    </a:lnTo>
                    <a:lnTo>
                      <a:pt x="227" y="136"/>
                    </a:lnTo>
                    <a:lnTo>
                      <a:pt x="214" y="158"/>
                    </a:lnTo>
                    <a:lnTo>
                      <a:pt x="201" y="184"/>
                    </a:lnTo>
                    <a:lnTo>
                      <a:pt x="191" y="216"/>
                    </a:lnTo>
                    <a:lnTo>
                      <a:pt x="184" y="248"/>
                    </a:lnTo>
                    <a:lnTo>
                      <a:pt x="182" y="281"/>
                    </a:lnTo>
                    <a:lnTo>
                      <a:pt x="188" y="314"/>
                    </a:lnTo>
                    <a:lnTo>
                      <a:pt x="200" y="344"/>
                    </a:lnTo>
                    <a:lnTo>
                      <a:pt x="224" y="370"/>
                    </a:lnTo>
                    <a:lnTo>
                      <a:pt x="250" y="344"/>
                    </a:lnTo>
                    <a:lnTo>
                      <a:pt x="270" y="305"/>
                    </a:lnTo>
                    <a:lnTo>
                      <a:pt x="284" y="261"/>
                    </a:lnTo>
                    <a:lnTo>
                      <a:pt x="291" y="211"/>
                    </a:lnTo>
                    <a:lnTo>
                      <a:pt x="290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7" y="8"/>
                    </a:lnTo>
                    <a:lnTo>
                      <a:pt x="261" y="35"/>
                    </a:lnTo>
                    <a:lnTo>
                      <a:pt x="282" y="63"/>
                    </a:lnTo>
                    <a:lnTo>
                      <a:pt x="299" y="96"/>
                    </a:lnTo>
                    <a:lnTo>
                      <a:pt x="314" y="130"/>
                    </a:lnTo>
                    <a:lnTo>
                      <a:pt x="326" y="168"/>
                    </a:lnTo>
                    <a:lnTo>
                      <a:pt x="334" y="211"/>
                    </a:lnTo>
                    <a:lnTo>
                      <a:pt x="340" y="258"/>
                    </a:lnTo>
                    <a:lnTo>
                      <a:pt x="341" y="309"/>
                    </a:lnTo>
                    <a:lnTo>
                      <a:pt x="355" y="288"/>
                    </a:lnTo>
                    <a:lnTo>
                      <a:pt x="371" y="266"/>
                    </a:lnTo>
                    <a:lnTo>
                      <a:pt x="389" y="244"/>
                    </a:lnTo>
                    <a:lnTo>
                      <a:pt x="409" y="222"/>
                    </a:lnTo>
                    <a:lnTo>
                      <a:pt x="429" y="203"/>
                    </a:lnTo>
                    <a:lnTo>
                      <a:pt x="450" y="184"/>
                    </a:lnTo>
                    <a:lnTo>
                      <a:pt x="471" y="171"/>
                    </a:lnTo>
                    <a:lnTo>
                      <a:pt x="492" y="160"/>
                    </a:lnTo>
                    <a:lnTo>
                      <a:pt x="482" y="180"/>
                    </a:lnTo>
                    <a:lnTo>
                      <a:pt x="469" y="203"/>
                    </a:lnTo>
                    <a:lnTo>
                      <a:pt x="451" y="227"/>
                    </a:lnTo>
                    <a:lnTo>
                      <a:pt x="433" y="251"/>
                    </a:lnTo>
                    <a:lnTo>
                      <a:pt x="416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1" y="334"/>
                    </a:lnTo>
                    <a:lnTo>
                      <a:pt x="388" y="339"/>
                    </a:lnTo>
                    <a:lnTo>
                      <a:pt x="397" y="344"/>
                    </a:lnTo>
                    <a:lnTo>
                      <a:pt x="408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3" y="360"/>
                    </a:lnTo>
                    <a:lnTo>
                      <a:pt x="457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3"/>
                    </a:lnTo>
                    <a:lnTo>
                      <a:pt x="374" y="66"/>
                    </a:lnTo>
                    <a:lnTo>
                      <a:pt x="345" y="36"/>
                    </a:lnTo>
                    <a:lnTo>
                      <a:pt x="374" y="58"/>
                    </a:lnTo>
                    <a:lnTo>
                      <a:pt x="399" y="79"/>
                    </a:lnTo>
                    <a:lnTo>
                      <a:pt x="423" y="103"/>
                    </a:lnTo>
                    <a:lnTo>
                      <a:pt x="443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3" y="10"/>
                    </a:lnTo>
                    <a:lnTo>
                      <a:pt x="489" y="39"/>
                    </a:lnTo>
                    <a:lnTo>
                      <a:pt x="505" y="71"/>
                    </a:lnTo>
                    <a:lnTo>
                      <a:pt x="519" y="106"/>
                    </a:lnTo>
                    <a:lnTo>
                      <a:pt x="531" y="145"/>
                    </a:lnTo>
                    <a:lnTo>
                      <a:pt x="539" y="189"/>
                    </a:lnTo>
                    <a:lnTo>
                      <a:pt x="541" y="236"/>
                    </a:lnTo>
                    <a:lnTo>
                      <a:pt x="538" y="290"/>
                    </a:lnTo>
                    <a:lnTo>
                      <a:pt x="526" y="349"/>
                    </a:lnTo>
                    <a:lnTo>
                      <a:pt x="553" y="322"/>
                    </a:lnTo>
                    <a:lnTo>
                      <a:pt x="576" y="288"/>
                    </a:lnTo>
                    <a:lnTo>
                      <a:pt x="594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2" y="126"/>
                    </a:lnTo>
                    <a:lnTo>
                      <a:pt x="584" y="84"/>
                    </a:lnTo>
                    <a:lnTo>
                      <a:pt x="551" y="44"/>
                    </a:lnTo>
                    <a:lnTo>
                      <a:pt x="566" y="52"/>
                    </a:lnTo>
                    <a:lnTo>
                      <a:pt x="581" y="60"/>
                    </a:lnTo>
                    <a:lnTo>
                      <a:pt x="596" y="69"/>
                    </a:lnTo>
                    <a:lnTo>
                      <a:pt x="610" y="82"/>
                    </a:lnTo>
                    <a:lnTo>
                      <a:pt x="622" y="96"/>
                    </a:lnTo>
                    <a:lnTo>
                      <a:pt x="632" y="113"/>
                    </a:lnTo>
                    <a:lnTo>
                      <a:pt x="641" y="134"/>
                    </a:lnTo>
                    <a:lnTo>
                      <a:pt x="647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8" y="32"/>
                    </a:lnTo>
                    <a:lnTo>
                      <a:pt x="645" y="0"/>
                    </a:lnTo>
                    <a:lnTo>
                      <a:pt x="655" y="38"/>
                    </a:lnTo>
                    <a:lnTo>
                      <a:pt x="661" y="82"/>
                    </a:lnTo>
                    <a:lnTo>
                      <a:pt x="662" y="129"/>
                    </a:lnTo>
                    <a:lnTo>
                      <a:pt x="660" y="179"/>
                    </a:lnTo>
                    <a:lnTo>
                      <a:pt x="652" y="228"/>
                    </a:lnTo>
                    <a:lnTo>
                      <a:pt x="641" y="277"/>
                    </a:lnTo>
                    <a:lnTo>
                      <a:pt x="626" y="320"/>
                    </a:lnTo>
                    <a:lnTo>
                      <a:pt x="609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79" y="255"/>
                    </a:lnTo>
                    <a:lnTo>
                      <a:pt x="697" y="212"/>
                    </a:lnTo>
                    <a:lnTo>
                      <a:pt x="712" y="167"/>
                    </a:lnTo>
                    <a:lnTo>
                      <a:pt x="722" y="122"/>
                    </a:lnTo>
                    <a:lnTo>
                      <a:pt x="730" y="77"/>
                    </a:lnTo>
                    <a:lnTo>
                      <a:pt x="733" y="33"/>
                    </a:lnTo>
                    <a:lnTo>
                      <a:pt x="742" y="88"/>
                    </a:lnTo>
                    <a:lnTo>
                      <a:pt x="746" y="148"/>
                    </a:lnTo>
                    <a:lnTo>
                      <a:pt x="743" y="210"/>
                    </a:lnTo>
                    <a:lnTo>
                      <a:pt x="730" y="269"/>
                    </a:lnTo>
                    <a:lnTo>
                      <a:pt x="743" y="252"/>
                    </a:lnTo>
                    <a:lnTo>
                      <a:pt x="756" y="232"/>
                    </a:lnTo>
                    <a:lnTo>
                      <a:pt x="770" y="206"/>
                    </a:lnTo>
                    <a:lnTo>
                      <a:pt x="784" y="181"/>
                    </a:lnTo>
                    <a:lnTo>
                      <a:pt x="797" y="154"/>
                    </a:lnTo>
                    <a:lnTo>
                      <a:pt x="808" y="130"/>
                    </a:lnTo>
                    <a:lnTo>
                      <a:pt x="816" y="109"/>
                    </a:lnTo>
                    <a:lnTo>
                      <a:pt x="821" y="93"/>
                    </a:lnTo>
                    <a:lnTo>
                      <a:pt x="819" y="118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4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6" y="295"/>
                    </a:lnTo>
                    <a:lnTo>
                      <a:pt x="725" y="324"/>
                    </a:lnTo>
                    <a:lnTo>
                      <a:pt x="752" y="307"/>
                    </a:lnTo>
                    <a:lnTo>
                      <a:pt x="777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69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0" y="166"/>
                    </a:lnTo>
                    <a:lnTo>
                      <a:pt x="882" y="194"/>
                    </a:lnTo>
                    <a:lnTo>
                      <a:pt x="873" y="220"/>
                    </a:lnTo>
                    <a:lnTo>
                      <a:pt x="861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35" y="308"/>
                    </a:lnTo>
                    <a:lnTo>
                      <a:pt x="850" y="297"/>
                    </a:lnTo>
                    <a:lnTo>
                      <a:pt x="866" y="284"/>
                    </a:lnTo>
                    <a:lnTo>
                      <a:pt x="882" y="269"/>
                    </a:lnTo>
                    <a:lnTo>
                      <a:pt x="897" y="252"/>
                    </a:lnTo>
                    <a:lnTo>
                      <a:pt x="912" y="234"/>
                    </a:lnTo>
                    <a:lnTo>
                      <a:pt x="927" y="216"/>
                    </a:lnTo>
                    <a:lnTo>
                      <a:pt x="941" y="195"/>
                    </a:lnTo>
                    <a:lnTo>
                      <a:pt x="955" y="174"/>
                    </a:lnTo>
                    <a:lnTo>
                      <a:pt x="967" y="153"/>
                    </a:lnTo>
                    <a:lnTo>
                      <a:pt x="979" y="133"/>
                    </a:lnTo>
                    <a:lnTo>
                      <a:pt x="990" y="112"/>
                    </a:lnTo>
                    <a:lnTo>
                      <a:pt x="999" y="91"/>
                    </a:lnTo>
                    <a:lnTo>
                      <a:pt x="1008" y="70"/>
                    </a:lnTo>
                    <a:lnTo>
                      <a:pt x="1014" y="52"/>
                    </a:lnTo>
                    <a:lnTo>
                      <a:pt x="1020" y="33"/>
                    </a:lnTo>
                    <a:lnTo>
                      <a:pt x="1012" y="71"/>
                    </a:lnTo>
                    <a:lnTo>
                      <a:pt x="1004" y="107"/>
                    </a:lnTo>
                    <a:lnTo>
                      <a:pt x="994" y="141"/>
                    </a:lnTo>
                    <a:lnTo>
                      <a:pt x="983" y="173"/>
                    </a:lnTo>
                    <a:lnTo>
                      <a:pt x="968" y="206"/>
                    </a:lnTo>
                    <a:lnTo>
                      <a:pt x="950" y="242"/>
                    </a:lnTo>
                    <a:lnTo>
                      <a:pt x="927" y="279"/>
                    </a:lnTo>
                    <a:lnTo>
                      <a:pt x="897" y="322"/>
                    </a:lnTo>
                    <a:lnTo>
                      <a:pt x="910" y="314"/>
                    </a:lnTo>
                    <a:lnTo>
                      <a:pt x="925" y="304"/>
                    </a:lnTo>
                    <a:lnTo>
                      <a:pt x="940" y="294"/>
                    </a:lnTo>
                    <a:lnTo>
                      <a:pt x="956" y="282"/>
                    </a:lnTo>
                    <a:lnTo>
                      <a:pt x="972" y="270"/>
                    </a:lnTo>
                    <a:lnTo>
                      <a:pt x="988" y="257"/>
                    </a:lnTo>
                    <a:lnTo>
                      <a:pt x="1005" y="243"/>
                    </a:lnTo>
                    <a:lnTo>
                      <a:pt x="1021" y="228"/>
                    </a:lnTo>
                    <a:lnTo>
                      <a:pt x="1037" y="213"/>
                    </a:lnTo>
                    <a:lnTo>
                      <a:pt x="1052" y="197"/>
                    </a:lnTo>
                    <a:lnTo>
                      <a:pt x="1067" y="182"/>
                    </a:lnTo>
                    <a:lnTo>
                      <a:pt x="1080" y="166"/>
                    </a:lnTo>
                    <a:lnTo>
                      <a:pt x="1092" y="150"/>
                    </a:lnTo>
                    <a:lnTo>
                      <a:pt x="1102" y="135"/>
                    </a:lnTo>
                    <a:lnTo>
                      <a:pt x="1111" y="119"/>
                    </a:lnTo>
                    <a:lnTo>
                      <a:pt x="1117" y="104"/>
                    </a:lnTo>
                    <a:lnTo>
                      <a:pt x="1110" y="136"/>
                    </a:lnTo>
                    <a:lnTo>
                      <a:pt x="1103" y="166"/>
                    </a:lnTo>
                    <a:lnTo>
                      <a:pt x="1099" y="192"/>
                    </a:lnTo>
                    <a:lnTo>
                      <a:pt x="1093" y="21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34" name="Freeform 137"/>
              <p:cNvSpPr/>
              <p:nvPr/>
            </p:nvSpPr>
            <p:spPr bwMode="auto">
              <a:xfrm>
                <a:off x="4164" y="4179"/>
                <a:ext cx="202" cy="141"/>
              </a:xfrm>
              <a:custGeom>
                <a:avLst/>
                <a:gdLst>
                  <a:gd name="T0" fmla="*/ 1 w 403"/>
                  <a:gd name="T1" fmla="*/ 1 h 280"/>
                  <a:gd name="T2" fmla="*/ 1 w 403"/>
                  <a:gd name="T3" fmla="*/ 1 h 280"/>
                  <a:gd name="T4" fmla="*/ 1 w 403"/>
                  <a:gd name="T5" fmla="*/ 1 h 280"/>
                  <a:gd name="T6" fmla="*/ 1 w 403"/>
                  <a:gd name="T7" fmla="*/ 1 h 280"/>
                  <a:gd name="T8" fmla="*/ 1 w 403"/>
                  <a:gd name="T9" fmla="*/ 1 h 280"/>
                  <a:gd name="T10" fmla="*/ 1 w 403"/>
                  <a:gd name="T11" fmla="*/ 1 h 280"/>
                  <a:gd name="T12" fmla="*/ 1 w 403"/>
                  <a:gd name="T13" fmla="*/ 1 h 280"/>
                  <a:gd name="T14" fmla="*/ 1 w 403"/>
                  <a:gd name="T15" fmla="*/ 1 h 280"/>
                  <a:gd name="T16" fmla="*/ 1 w 403"/>
                  <a:gd name="T17" fmla="*/ 1 h 280"/>
                  <a:gd name="T18" fmla="*/ 1 w 403"/>
                  <a:gd name="T19" fmla="*/ 1 h 280"/>
                  <a:gd name="T20" fmla="*/ 1 w 403"/>
                  <a:gd name="T21" fmla="*/ 1 h 280"/>
                  <a:gd name="T22" fmla="*/ 1 w 403"/>
                  <a:gd name="T23" fmla="*/ 1 h 280"/>
                  <a:gd name="T24" fmla="*/ 1 w 403"/>
                  <a:gd name="T25" fmla="*/ 1 h 280"/>
                  <a:gd name="T26" fmla="*/ 1 w 403"/>
                  <a:gd name="T27" fmla="*/ 1 h 280"/>
                  <a:gd name="T28" fmla="*/ 1 w 403"/>
                  <a:gd name="T29" fmla="*/ 1 h 280"/>
                  <a:gd name="T30" fmla="*/ 1 w 403"/>
                  <a:gd name="T31" fmla="*/ 1 h 280"/>
                  <a:gd name="T32" fmla="*/ 1 w 403"/>
                  <a:gd name="T33" fmla="*/ 1 h 280"/>
                  <a:gd name="T34" fmla="*/ 1 w 403"/>
                  <a:gd name="T35" fmla="*/ 1 h 280"/>
                  <a:gd name="T36" fmla="*/ 1 w 403"/>
                  <a:gd name="T37" fmla="*/ 1 h 280"/>
                  <a:gd name="T38" fmla="*/ 1 w 403"/>
                  <a:gd name="T39" fmla="*/ 1 h 280"/>
                  <a:gd name="T40" fmla="*/ 1 w 403"/>
                  <a:gd name="T41" fmla="*/ 1 h 280"/>
                  <a:gd name="T42" fmla="*/ 1 w 403"/>
                  <a:gd name="T43" fmla="*/ 1 h 280"/>
                  <a:gd name="T44" fmla="*/ 1 w 403"/>
                  <a:gd name="T45" fmla="*/ 1 h 280"/>
                  <a:gd name="T46" fmla="*/ 1 w 403"/>
                  <a:gd name="T47" fmla="*/ 1 h 280"/>
                  <a:gd name="T48" fmla="*/ 1 w 403"/>
                  <a:gd name="T49" fmla="*/ 1 h 280"/>
                  <a:gd name="T50" fmla="*/ 1 w 403"/>
                  <a:gd name="T51" fmla="*/ 1 h 280"/>
                  <a:gd name="T52" fmla="*/ 1 w 403"/>
                  <a:gd name="T53" fmla="*/ 1 h 280"/>
                  <a:gd name="T54" fmla="*/ 1 w 403"/>
                  <a:gd name="T55" fmla="*/ 1 h 280"/>
                  <a:gd name="T56" fmla="*/ 1 w 403"/>
                  <a:gd name="T57" fmla="*/ 1 h 280"/>
                  <a:gd name="T58" fmla="*/ 1 w 403"/>
                  <a:gd name="T59" fmla="*/ 1 h 280"/>
                  <a:gd name="T60" fmla="*/ 1 w 403"/>
                  <a:gd name="T61" fmla="*/ 1 h 280"/>
                  <a:gd name="T62" fmla="*/ 1 w 403"/>
                  <a:gd name="T63" fmla="*/ 1 h 280"/>
                  <a:gd name="T64" fmla="*/ 1 w 403"/>
                  <a:gd name="T65" fmla="*/ 1 h 280"/>
                  <a:gd name="T66" fmla="*/ 1 w 403"/>
                  <a:gd name="T67" fmla="*/ 1 h 280"/>
                  <a:gd name="T68" fmla="*/ 1 w 403"/>
                  <a:gd name="T69" fmla="*/ 1 h 280"/>
                  <a:gd name="T70" fmla="*/ 1 w 403"/>
                  <a:gd name="T71" fmla="*/ 1 h 280"/>
                  <a:gd name="T72" fmla="*/ 1 w 403"/>
                  <a:gd name="T73" fmla="*/ 1 h 280"/>
                  <a:gd name="T74" fmla="*/ 1 w 403"/>
                  <a:gd name="T75" fmla="*/ 1 h 280"/>
                  <a:gd name="T76" fmla="*/ 1 w 403"/>
                  <a:gd name="T77" fmla="*/ 1 h 280"/>
                  <a:gd name="T78" fmla="*/ 1 w 403"/>
                  <a:gd name="T79" fmla="*/ 1 h 28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3" h="280">
                    <a:moveTo>
                      <a:pt x="339" y="270"/>
                    </a:moveTo>
                    <a:lnTo>
                      <a:pt x="322" y="270"/>
                    </a:lnTo>
                    <a:lnTo>
                      <a:pt x="305" y="271"/>
                    </a:lnTo>
                    <a:lnTo>
                      <a:pt x="289" y="271"/>
                    </a:lnTo>
                    <a:lnTo>
                      <a:pt x="273" y="272"/>
                    </a:lnTo>
                    <a:lnTo>
                      <a:pt x="257" y="272"/>
                    </a:lnTo>
                    <a:lnTo>
                      <a:pt x="241" y="273"/>
                    </a:lnTo>
                    <a:lnTo>
                      <a:pt x="225" y="273"/>
                    </a:lnTo>
                    <a:lnTo>
                      <a:pt x="210" y="274"/>
                    </a:lnTo>
                    <a:lnTo>
                      <a:pt x="194" y="274"/>
                    </a:lnTo>
                    <a:lnTo>
                      <a:pt x="179" y="275"/>
                    </a:lnTo>
                    <a:lnTo>
                      <a:pt x="164" y="277"/>
                    </a:lnTo>
                    <a:lnTo>
                      <a:pt x="149" y="277"/>
                    </a:lnTo>
                    <a:lnTo>
                      <a:pt x="134" y="278"/>
                    </a:lnTo>
                    <a:lnTo>
                      <a:pt x="119" y="279"/>
                    </a:lnTo>
                    <a:lnTo>
                      <a:pt x="104" y="279"/>
                    </a:lnTo>
                    <a:lnTo>
                      <a:pt x="90" y="280"/>
                    </a:lnTo>
                    <a:lnTo>
                      <a:pt x="86" y="257"/>
                    </a:lnTo>
                    <a:lnTo>
                      <a:pt x="81" y="233"/>
                    </a:lnTo>
                    <a:lnTo>
                      <a:pt x="73" y="209"/>
                    </a:lnTo>
                    <a:lnTo>
                      <a:pt x="62" y="184"/>
                    </a:lnTo>
                    <a:lnTo>
                      <a:pt x="50" y="162"/>
                    </a:lnTo>
                    <a:lnTo>
                      <a:pt x="35" y="142"/>
                    </a:lnTo>
                    <a:lnTo>
                      <a:pt x="18" y="124"/>
                    </a:lnTo>
                    <a:lnTo>
                      <a:pt x="0" y="112"/>
                    </a:lnTo>
                    <a:lnTo>
                      <a:pt x="22" y="117"/>
                    </a:lnTo>
                    <a:lnTo>
                      <a:pt x="40" y="127"/>
                    </a:lnTo>
                    <a:lnTo>
                      <a:pt x="58" y="138"/>
                    </a:lnTo>
                    <a:lnTo>
                      <a:pt x="74" y="154"/>
                    </a:lnTo>
                    <a:lnTo>
                      <a:pt x="89" y="173"/>
                    </a:lnTo>
                    <a:lnTo>
                      <a:pt x="104" y="196"/>
                    </a:lnTo>
                    <a:lnTo>
                      <a:pt x="117" y="222"/>
                    </a:lnTo>
                    <a:lnTo>
                      <a:pt x="132" y="254"/>
                    </a:lnTo>
                    <a:lnTo>
                      <a:pt x="139" y="222"/>
                    </a:lnTo>
                    <a:lnTo>
                      <a:pt x="143" y="188"/>
                    </a:lnTo>
                    <a:lnTo>
                      <a:pt x="142" y="152"/>
                    </a:lnTo>
                    <a:lnTo>
                      <a:pt x="139" y="115"/>
                    </a:lnTo>
                    <a:lnTo>
                      <a:pt x="134" y="81"/>
                    </a:lnTo>
                    <a:lnTo>
                      <a:pt x="126" y="49"/>
                    </a:lnTo>
                    <a:lnTo>
                      <a:pt x="115" y="23"/>
                    </a:lnTo>
                    <a:lnTo>
                      <a:pt x="103" y="4"/>
                    </a:lnTo>
                    <a:lnTo>
                      <a:pt x="121" y="17"/>
                    </a:lnTo>
                    <a:lnTo>
                      <a:pt x="139" y="33"/>
                    </a:lnTo>
                    <a:lnTo>
                      <a:pt x="157" y="53"/>
                    </a:lnTo>
                    <a:lnTo>
                      <a:pt x="173" y="77"/>
                    </a:lnTo>
                    <a:lnTo>
                      <a:pt x="188" y="106"/>
                    </a:lnTo>
                    <a:lnTo>
                      <a:pt x="200" y="141"/>
                    </a:lnTo>
                    <a:lnTo>
                      <a:pt x="211" y="182"/>
                    </a:lnTo>
                    <a:lnTo>
                      <a:pt x="218" y="230"/>
                    </a:lnTo>
                    <a:lnTo>
                      <a:pt x="228" y="207"/>
                    </a:lnTo>
                    <a:lnTo>
                      <a:pt x="236" y="182"/>
                    </a:lnTo>
                    <a:lnTo>
                      <a:pt x="242" y="153"/>
                    </a:lnTo>
                    <a:lnTo>
                      <a:pt x="245" y="123"/>
                    </a:lnTo>
                    <a:lnTo>
                      <a:pt x="245" y="92"/>
                    </a:lnTo>
                    <a:lnTo>
                      <a:pt x="242" y="61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1" y="30"/>
                    </a:lnTo>
                    <a:lnTo>
                      <a:pt x="255" y="56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7" y="128"/>
                    </a:lnTo>
                    <a:lnTo>
                      <a:pt x="294" y="151"/>
                    </a:lnTo>
                    <a:lnTo>
                      <a:pt x="297" y="173"/>
                    </a:lnTo>
                    <a:lnTo>
                      <a:pt x="298" y="195"/>
                    </a:lnTo>
                    <a:lnTo>
                      <a:pt x="312" y="173"/>
                    </a:lnTo>
                    <a:lnTo>
                      <a:pt x="326" y="149"/>
                    </a:lnTo>
                    <a:lnTo>
                      <a:pt x="340" y="121"/>
                    </a:lnTo>
                    <a:lnTo>
                      <a:pt x="354" y="93"/>
                    </a:lnTo>
                    <a:lnTo>
                      <a:pt x="366" y="67"/>
                    </a:lnTo>
                    <a:lnTo>
                      <a:pt x="375" y="41"/>
                    </a:lnTo>
                    <a:lnTo>
                      <a:pt x="382" y="19"/>
                    </a:lnTo>
                    <a:lnTo>
                      <a:pt x="385" y="2"/>
                    </a:lnTo>
                    <a:lnTo>
                      <a:pt x="392" y="26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3" y="112"/>
                    </a:lnTo>
                    <a:lnTo>
                      <a:pt x="398" y="145"/>
                    </a:lnTo>
                    <a:lnTo>
                      <a:pt x="387" y="183"/>
                    </a:lnTo>
                    <a:lnTo>
                      <a:pt x="367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35" name="Freeform 138"/>
              <p:cNvSpPr/>
              <p:nvPr/>
            </p:nvSpPr>
            <p:spPr bwMode="auto">
              <a:xfrm>
                <a:off x="4368" y="4177"/>
                <a:ext cx="123" cy="143"/>
              </a:xfrm>
              <a:custGeom>
                <a:avLst/>
                <a:gdLst>
                  <a:gd name="T0" fmla="*/ 1 w 246"/>
                  <a:gd name="T1" fmla="*/ 1 h 285"/>
                  <a:gd name="T2" fmla="*/ 1 w 246"/>
                  <a:gd name="T3" fmla="*/ 1 h 285"/>
                  <a:gd name="T4" fmla="*/ 1 w 246"/>
                  <a:gd name="T5" fmla="*/ 1 h 285"/>
                  <a:gd name="T6" fmla="*/ 1 w 246"/>
                  <a:gd name="T7" fmla="*/ 1 h 285"/>
                  <a:gd name="T8" fmla="*/ 1 w 246"/>
                  <a:gd name="T9" fmla="*/ 1 h 285"/>
                  <a:gd name="T10" fmla="*/ 1 w 246"/>
                  <a:gd name="T11" fmla="*/ 1 h 285"/>
                  <a:gd name="T12" fmla="*/ 1 w 246"/>
                  <a:gd name="T13" fmla="*/ 1 h 285"/>
                  <a:gd name="T14" fmla="*/ 1 w 246"/>
                  <a:gd name="T15" fmla="*/ 1 h 285"/>
                  <a:gd name="T16" fmla="*/ 0 w 246"/>
                  <a:gd name="T17" fmla="*/ 1 h 285"/>
                  <a:gd name="T18" fmla="*/ 1 w 246"/>
                  <a:gd name="T19" fmla="*/ 1 h 285"/>
                  <a:gd name="T20" fmla="*/ 1 w 246"/>
                  <a:gd name="T21" fmla="*/ 1 h 285"/>
                  <a:gd name="T22" fmla="*/ 1 w 246"/>
                  <a:gd name="T23" fmla="*/ 1 h 285"/>
                  <a:gd name="T24" fmla="*/ 1 w 246"/>
                  <a:gd name="T25" fmla="*/ 1 h 285"/>
                  <a:gd name="T26" fmla="*/ 1 w 246"/>
                  <a:gd name="T27" fmla="*/ 1 h 285"/>
                  <a:gd name="T28" fmla="*/ 1 w 246"/>
                  <a:gd name="T29" fmla="*/ 1 h 285"/>
                  <a:gd name="T30" fmla="*/ 1 w 246"/>
                  <a:gd name="T31" fmla="*/ 1 h 285"/>
                  <a:gd name="T32" fmla="*/ 1 w 246"/>
                  <a:gd name="T33" fmla="*/ 1 h 285"/>
                  <a:gd name="T34" fmla="*/ 1 w 246"/>
                  <a:gd name="T35" fmla="*/ 1 h 285"/>
                  <a:gd name="T36" fmla="*/ 1 w 246"/>
                  <a:gd name="T37" fmla="*/ 1 h 285"/>
                  <a:gd name="T38" fmla="*/ 1 w 246"/>
                  <a:gd name="T39" fmla="*/ 1 h 285"/>
                  <a:gd name="T40" fmla="*/ 1 w 246"/>
                  <a:gd name="T41" fmla="*/ 1 h 285"/>
                  <a:gd name="T42" fmla="*/ 1 w 246"/>
                  <a:gd name="T43" fmla="*/ 1 h 285"/>
                  <a:gd name="T44" fmla="*/ 1 w 246"/>
                  <a:gd name="T45" fmla="*/ 1 h 285"/>
                  <a:gd name="T46" fmla="*/ 1 w 246"/>
                  <a:gd name="T47" fmla="*/ 1 h 285"/>
                  <a:gd name="T48" fmla="*/ 1 w 246"/>
                  <a:gd name="T49" fmla="*/ 0 h 285"/>
                  <a:gd name="T50" fmla="*/ 1 w 246"/>
                  <a:gd name="T51" fmla="*/ 1 h 285"/>
                  <a:gd name="T52" fmla="*/ 1 w 246"/>
                  <a:gd name="T53" fmla="*/ 1 h 285"/>
                  <a:gd name="T54" fmla="*/ 1 w 246"/>
                  <a:gd name="T55" fmla="*/ 1 h 285"/>
                  <a:gd name="T56" fmla="*/ 1 w 246"/>
                  <a:gd name="T57" fmla="*/ 1 h 285"/>
                  <a:gd name="T58" fmla="*/ 1 w 246"/>
                  <a:gd name="T59" fmla="*/ 1 h 285"/>
                  <a:gd name="T60" fmla="*/ 1 w 246"/>
                  <a:gd name="T61" fmla="*/ 1 h 285"/>
                  <a:gd name="T62" fmla="*/ 1 w 246"/>
                  <a:gd name="T63" fmla="*/ 1 h 285"/>
                  <a:gd name="T64" fmla="*/ 1 w 246"/>
                  <a:gd name="T65" fmla="*/ 1 h 2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46" h="285">
                    <a:moveTo>
                      <a:pt x="85" y="285"/>
                    </a:moveTo>
                    <a:lnTo>
                      <a:pt x="75" y="285"/>
                    </a:lnTo>
                    <a:lnTo>
                      <a:pt x="63" y="285"/>
                    </a:lnTo>
                    <a:lnTo>
                      <a:pt x="53" y="285"/>
                    </a:lnTo>
                    <a:lnTo>
                      <a:pt x="42" y="285"/>
                    </a:lnTo>
                    <a:lnTo>
                      <a:pt x="32" y="285"/>
                    </a:lnTo>
                    <a:lnTo>
                      <a:pt x="22" y="285"/>
                    </a:lnTo>
                    <a:lnTo>
                      <a:pt x="10" y="285"/>
                    </a:lnTo>
                    <a:lnTo>
                      <a:pt x="0" y="285"/>
                    </a:lnTo>
                    <a:lnTo>
                      <a:pt x="3" y="270"/>
                    </a:lnTo>
                    <a:lnTo>
                      <a:pt x="8" y="253"/>
                    </a:lnTo>
                    <a:lnTo>
                      <a:pt x="14" y="235"/>
                    </a:lnTo>
                    <a:lnTo>
                      <a:pt x="22" y="217"/>
                    </a:lnTo>
                    <a:lnTo>
                      <a:pt x="30" y="197"/>
                    </a:lnTo>
                    <a:lnTo>
                      <a:pt x="40" y="178"/>
                    </a:lnTo>
                    <a:lnTo>
                      <a:pt x="52" y="157"/>
                    </a:lnTo>
                    <a:lnTo>
                      <a:pt x="64" y="137"/>
                    </a:lnTo>
                    <a:lnTo>
                      <a:pt x="80" y="118"/>
                    </a:lnTo>
                    <a:lnTo>
                      <a:pt x="96" y="98"/>
                    </a:lnTo>
                    <a:lnTo>
                      <a:pt x="116" y="79"/>
                    </a:lnTo>
                    <a:lnTo>
                      <a:pt x="137" y="60"/>
                    </a:lnTo>
                    <a:lnTo>
                      <a:pt x="161" y="43"/>
                    </a:lnTo>
                    <a:lnTo>
                      <a:pt x="186" y="28"/>
                    </a:lnTo>
                    <a:lnTo>
                      <a:pt x="215" y="13"/>
                    </a:lnTo>
                    <a:lnTo>
                      <a:pt x="246" y="0"/>
                    </a:lnTo>
                    <a:lnTo>
                      <a:pt x="215" y="30"/>
                    </a:lnTo>
                    <a:lnTo>
                      <a:pt x="186" y="60"/>
                    </a:lnTo>
                    <a:lnTo>
                      <a:pt x="160" y="91"/>
                    </a:lnTo>
                    <a:lnTo>
                      <a:pt x="136" y="124"/>
                    </a:lnTo>
                    <a:lnTo>
                      <a:pt x="116" y="158"/>
                    </a:lnTo>
                    <a:lnTo>
                      <a:pt x="100" y="196"/>
                    </a:lnTo>
                    <a:lnTo>
                      <a:pt x="90" y="238"/>
                    </a:lnTo>
                    <a:lnTo>
                      <a:pt x="85" y="285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36" name="Freeform 139"/>
              <p:cNvSpPr/>
              <p:nvPr/>
            </p:nvSpPr>
            <p:spPr bwMode="auto">
              <a:xfrm>
                <a:off x="4389" y="4134"/>
                <a:ext cx="493" cy="199"/>
              </a:xfrm>
              <a:custGeom>
                <a:avLst/>
                <a:gdLst>
                  <a:gd name="T0" fmla="*/ 1 w 986"/>
                  <a:gd name="T1" fmla="*/ 1 h 398"/>
                  <a:gd name="T2" fmla="*/ 1 w 986"/>
                  <a:gd name="T3" fmla="*/ 1 h 398"/>
                  <a:gd name="T4" fmla="*/ 1 w 986"/>
                  <a:gd name="T5" fmla="*/ 1 h 398"/>
                  <a:gd name="T6" fmla="*/ 1 w 986"/>
                  <a:gd name="T7" fmla="*/ 1 h 398"/>
                  <a:gd name="T8" fmla="*/ 1 w 986"/>
                  <a:gd name="T9" fmla="*/ 1 h 398"/>
                  <a:gd name="T10" fmla="*/ 1 w 986"/>
                  <a:gd name="T11" fmla="*/ 1 h 398"/>
                  <a:gd name="T12" fmla="*/ 1 w 986"/>
                  <a:gd name="T13" fmla="*/ 1 h 398"/>
                  <a:gd name="T14" fmla="*/ 1 w 986"/>
                  <a:gd name="T15" fmla="*/ 1 h 398"/>
                  <a:gd name="T16" fmla="*/ 1 w 986"/>
                  <a:gd name="T17" fmla="*/ 1 h 398"/>
                  <a:gd name="T18" fmla="*/ 1 w 986"/>
                  <a:gd name="T19" fmla="*/ 1 h 398"/>
                  <a:gd name="T20" fmla="*/ 1 w 986"/>
                  <a:gd name="T21" fmla="*/ 1 h 398"/>
                  <a:gd name="T22" fmla="*/ 1 w 986"/>
                  <a:gd name="T23" fmla="*/ 1 h 398"/>
                  <a:gd name="T24" fmla="*/ 1 w 986"/>
                  <a:gd name="T25" fmla="*/ 1 h 398"/>
                  <a:gd name="T26" fmla="*/ 1 w 986"/>
                  <a:gd name="T27" fmla="*/ 1 h 398"/>
                  <a:gd name="T28" fmla="*/ 1 w 986"/>
                  <a:gd name="T29" fmla="*/ 1 h 398"/>
                  <a:gd name="T30" fmla="*/ 1 w 986"/>
                  <a:gd name="T31" fmla="*/ 1 h 398"/>
                  <a:gd name="T32" fmla="*/ 1 w 986"/>
                  <a:gd name="T33" fmla="*/ 1 h 398"/>
                  <a:gd name="T34" fmla="*/ 1 w 986"/>
                  <a:gd name="T35" fmla="*/ 1 h 398"/>
                  <a:gd name="T36" fmla="*/ 1 w 986"/>
                  <a:gd name="T37" fmla="*/ 1 h 398"/>
                  <a:gd name="T38" fmla="*/ 1 w 986"/>
                  <a:gd name="T39" fmla="*/ 1 h 398"/>
                  <a:gd name="T40" fmla="*/ 1 w 986"/>
                  <a:gd name="T41" fmla="*/ 1 h 398"/>
                  <a:gd name="T42" fmla="*/ 1 w 986"/>
                  <a:gd name="T43" fmla="*/ 1 h 398"/>
                  <a:gd name="T44" fmla="*/ 1 w 986"/>
                  <a:gd name="T45" fmla="*/ 1 h 398"/>
                  <a:gd name="T46" fmla="*/ 1 w 986"/>
                  <a:gd name="T47" fmla="*/ 1 h 398"/>
                  <a:gd name="T48" fmla="*/ 1 w 986"/>
                  <a:gd name="T49" fmla="*/ 1 h 398"/>
                  <a:gd name="T50" fmla="*/ 1 w 986"/>
                  <a:gd name="T51" fmla="*/ 1 h 398"/>
                  <a:gd name="T52" fmla="*/ 1 w 986"/>
                  <a:gd name="T53" fmla="*/ 1 h 398"/>
                  <a:gd name="T54" fmla="*/ 1 w 986"/>
                  <a:gd name="T55" fmla="*/ 1 h 398"/>
                  <a:gd name="T56" fmla="*/ 1 w 986"/>
                  <a:gd name="T57" fmla="*/ 1 h 398"/>
                  <a:gd name="T58" fmla="*/ 1 w 986"/>
                  <a:gd name="T59" fmla="*/ 1 h 398"/>
                  <a:gd name="T60" fmla="*/ 1 w 986"/>
                  <a:gd name="T61" fmla="*/ 1 h 398"/>
                  <a:gd name="T62" fmla="*/ 1 w 986"/>
                  <a:gd name="T63" fmla="*/ 1 h 398"/>
                  <a:gd name="T64" fmla="*/ 1 w 986"/>
                  <a:gd name="T65" fmla="*/ 1 h 398"/>
                  <a:gd name="T66" fmla="*/ 1 w 986"/>
                  <a:gd name="T67" fmla="*/ 1 h 398"/>
                  <a:gd name="T68" fmla="*/ 1 w 986"/>
                  <a:gd name="T69" fmla="*/ 1 h 398"/>
                  <a:gd name="T70" fmla="*/ 1 w 986"/>
                  <a:gd name="T71" fmla="*/ 1 h 398"/>
                  <a:gd name="T72" fmla="*/ 1 w 986"/>
                  <a:gd name="T73" fmla="*/ 1 h 398"/>
                  <a:gd name="T74" fmla="*/ 1 w 986"/>
                  <a:gd name="T75" fmla="*/ 1 h 398"/>
                  <a:gd name="T76" fmla="*/ 1 w 986"/>
                  <a:gd name="T77" fmla="*/ 1 h 398"/>
                  <a:gd name="T78" fmla="*/ 1 w 986"/>
                  <a:gd name="T79" fmla="*/ 1 h 398"/>
                  <a:gd name="T80" fmla="*/ 1 w 986"/>
                  <a:gd name="T81" fmla="*/ 1 h 398"/>
                  <a:gd name="T82" fmla="*/ 1 w 986"/>
                  <a:gd name="T83" fmla="*/ 1 h 398"/>
                  <a:gd name="T84" fmla="*/ 1 w 986"/>
                  <a:gd name="T85" fmla="*/ 1 h 398"/>
                  <a:gd name="T86" fmla="*/ 1 w 986"/>
                  <a:gd name="T87" fmla="*/ 1 h 398"/>
                  <a:gd name="T88" fmla="*/ 1 w 986"/>
                  <a:gd name="T89" fmla="*/ 1 h 398"/>
                  <a:gd name="T90" fmla="*/ 1 w 986"/>
                  <a:gd name="T91" fmla="*/ 1 h 398"/>
                  <a:gd name="T92" fmla="*/ 1 w 986"/>
                  <a:gd name="T93" fmla="*/ 1 h 398"/>
                  <a:gd name="T94" fmla="*/ 1 w 986"/>
                  <a:gd name="T95" fmla="*/ 1 h 398"/>
                  <a:gd name="T96" fmla="*/ 1 w 986"/>
                  <a:gd name="T97" fmla="*/ 1 h 398"/>
                  <a:gd name="T98" fmla="*/ 1 w 986"/>
                  <a:gd name="T99" fmla="*/ 1 h 398"/>
                  <a:gd name="T100" fmla="*/ 1 w 986"/>
                  <a:gd name="T101" fmla="*/ 1 h 398"/>
                  <a:gd name="T102" fmla="*/ 1 w 986"/>
                  <a:gd name="T103" fmla="*/ 1 h 398"/>
                  <a:gd name="T104" fmla="*/ 1 w 986"/>
                  <a:gd name="T105" fmla="*/ 1 h 398"/>
                  <a:gd name="T106" fmla="*/ 1 w 986"/>
                  <a:gd name="T107" fmla="*/ 1 h 398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986" h="398">
                    <a:moveTo>
                      <a:pt x="901" y="398"/>
                    </a:moveTo>
                    <a:lnTo>
                      <a:pt x="867" y="398"/>
                    </a:lnTo>
                    <a:lnTo>
                      <a:pt x="829" y="398"/>
                    </a:lnTo>
                    <a:lnTo>
                      <a:pt x="789" y="398"/>
                    </a:lnTo>
                    <a:lnTo>
                      <a:pt x="747" y="396"/>
                    </a:lnTo>
                    <a:lnTo>
                      <a:pt x="702" y="396"/>
                    </a:lnTo>
                    <a:lnTo>
                      <a:pt x="656" y="394"/>
                    </a:lnTo>
                    <a:lnTo>
                      <a:pt x="608" y="393"/>
                    </a:lnTo>
                    <a:lnTo>
                      <a:pt x="561" y="392"/>
                    </a:lnTo>
                    <a:lnTo>
                      <a:pt x="513" y="389"/>
                    </a:lnTo>
                    <a:lnTo>
                      <a:pt x="467" y="388"/>
                    </a:lnTo>
                    <a:lnTo>
                      <a:pt x="421" y="386"/>
                    </a:lnTo>
                    <a:lnTo>
                      <a:pt x="376" y="384"/>
                    </a:lnTo>
                    <a:lnTo>
                      <a:pt x="334" y="383"/>
                    </a:lnTo>
                    <a:lnTo>
                      <a:pt x="294" y="380"/>
                    </a:lnTo>
                    <a:lnTo>
                      <a:pt x="258" y="378"/>
                    </a:lnTo>
                    <a:lnTo>
                      <a:pt x="225" y="377"/>
                    </a:lnTo>
                    <a:lnTo>
                      <a:pt x="210" y="376"/>
                    </a:lnTo>
                    <a:lnTo>
                      <a:pt x="194" y="376"/>
                    </a:lnTo>
                    <a:lnTo>
                      <a:pt x="179" y="374"/>
                    </a:lnTo>
                    <a:lnTo>
                      <a:pt x="163" y="373"/>
                    </a:lnTo>
                    <a:lnTo>
                      <a:pt x="148" y="373"/>
                    </a:lnTo>
                    <a:lnTo>
                      <a:pt x="132" y="372"/>
                    </a:lnTo>
                    <a:lnTo>
                      <a:pt x="117" y="372"/>
                    </a:lnTo>
                    <a:lnTo>
                      <a:pt x="102" y="372"/>
                    </a:lnTo>
                    <a:lnTo>
                      <a:pt x="81" y="334"/>
                    </a:lnTo>
                    <a:lnTo>
                      <a:pt x="64" y="289"/>
                    </a:lnTo>
                    <a:lnTo>
                      <a:pt x="48" y="241"/>
                    </a:lnTo>
                    <a:lnTo>
                      <a:pt x="35" y="190"/>
                    </a:lnTo>
                    <a:lnTo>
                      <a:pt x="23" y="142"/>
                    </a:lnTo>
                    <a:lnTo>
                      <a:pt x="14" y="97"/>
                    </a:lnTo>
                    <a:lnTo>
                      <a:pt x="6" y="57"/>
                    </a:lnTo>
                    <a:lnTo>
                      <a:pt x="0" y="27"/>
                    </a:lnTo>
                    <a:lnTo>
                      <a:pt x="12" y="62"/>
                    </a:lnTo>
                    <a:lnTo>
                      <a:pt x="26" y="100"/>
                    </a:lnTo>
                    <a:lnTo>
                      <a:pt x="42" y="140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5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0" y="283"/>
                    </a:lnTo>
                    <a:lnTo>
                      <a:pt x="139" y="257"/>
                    </a:lnTo>
                    <a:lnTo>
                      <a:pt x="147" y="234"/>
                    </a:lnTo>
                    <a:lnTo>
                      <a:pt x="157" y="211"/>
                    </a:lnTo>
                    <a:lnTo>
                      <a:pt x="170" y="190"/>
                    </a:lnTo>
                    <a:lnTo>
                      <a:pt x="185" y="170"/>
                    </a:lnTo>
                    <a:lnTo>
                      <a:pt x="204" y="152"/>
                    </a:lnTo>
                    <a:lnTo>
                      <a:pt x="227" y="135"/>
                    </a:lnTo>
                    <a:lnTo>
                      <a:pt x="215" y="157"/>
                    </a:lnTo>
                    <a:lnTo>
                      <a:pt x="202" y="184"/>
                    </a:lnTo>
                    <a:lnTo>
                      <a:pt x="191" y="214"/>
                    </a:lnTo>
                    <a:lnTo>
                      <a:pt x="185" y="248"/>
                    </a:lnTo>
                    <a:lnTo>
                      <a:pt x="182" y="281"/>
                    </a:lnTo>
                    <a:lnTo>
                      <a:pt x="188" y="313"/>
                    </a:lnTo>
                    <a:lnTo>
                      <a:pt x="201" y="343"/>
                    </a:lnTo>
                    <a:lnTo>
                      <a:pt x="225" y="370"/>
                    </a:lnTo>
                    <a:lnTo>
                      <a:pt x="250" y="343"/>
                    </a:lnTo>
                    <a:lnTo>
                      <a:pt x="271" y="305"/>
                    </a:lnTo>
                    <a:lnTo>
                      <a:pt x="285" y="260"/>
                    </a:lnTo>
                    <a:lnTo>
                      <a:pt x="292" y="211"/>
                    </a:lnTo>
                    <a:lnTo>
                      <a:pt x="291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8" y="8"/>
                    </a:lnTo>
                    <a:lnTo>
                      <a:pt x="262" y="34"/>
                    </a:lnTo>
                    <a:lnTo>
                      <a:pt x="282" y="63"/>
                    </a:lnTo>
                    <a:lnTo>
                      <a:pt x="300" y="95"/>
                    </a:lnTo>
                    <a:lnTo>
                      <a:pt x="315" y="130"/>
                    </a:lnTo>
                    <a:lnTo>
                      <a:pt x="325" y="168"/>
                    </a:lnTo>
                    <a:lnTo>
                      <a:pt x="333" y="211"/>
                    </a:lnTo>
                    <a:lnTo>
                      <a:pt x="339" y="258"/>
                    </a:lnTo>
                    <a:lnTo>
                      <a:pt x="340" y="309"/>
                    </a:lnTo>
                    <a:lnTo>
                      <a:pt x="354" y="288"/>
                    </a:lnTo>
                    <a:lnTo>
                      <a:pt x="370" y="266"/>
                    </a:lnTo>
                    <a:lnTo>
                      <a:pt x="388" y="244"/>
                    </a:lnTo>
                    <a:lnTo>
                      <a:pt x="409" y="222"/>
                    </a:lnTo>
                    <a:lnTo>
                      <a:pt x="430" y="203"/>
                    </a:lnTo>
                    <a:lnTo>
                      <a:pt x="451" y="184"/>
                    </a:lnTo>
                    <a:lnTo>
                      <a:pt x="471" y="170"/>
                    </a:lnTo>
                    <a:lnTo>
                      <a:pt x="492" y="160"/>
                    </a:lnTo>
                    <a:lnTo>
                      <a:pt x="483" y="180"/>
                    </a:lnTo>
                    <a:lnTo>
                      <a:pt x="469" y="203"/>
                    </a:lnTo>
                    <a:lnTo>
                      <a:pt x="452" y="227"/>
                    </a:lnTo>
                    <a:lnTo>
                      <a:pt x="433" y="251"/>
                    </a:lnTo>
                    <a:lnTo>
                      <a:pt x="415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0" y="334"/>
                    </a:lnTo>
                    <a:lnTo>
                      <a:pt x="388" y="339"/>
                    </a:lnTo>
                    <a:lnTo>
                      <a:pt x="396" y="343"/>
                    </a:lnTo>
                    <a:lnTo>
                      <a:pt x="407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4" y="360"/>
                    </a:lnTo>
                    <a:lnTo>
                      <a:pt x="458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2"/>
                    </a:lnTo>
                    <a:lnTo>
                      <a:pt x="375" y="65"/>
                    </a:lnTo>
                    <a:lnTo>
                      <a:pt x="346" y="36"/>
                    </a:lnTo>
                    <a:lnTo>
                      <a:pt x="375" y="57"/>
                    </a:lnTo>
                    <a:lnTo>
                      <a:pt x="400" y="79"/>
                    </a:lnTo>
                    <a:lnTo>
                      <a:pt x="423" y="102"/>
                    </a:lnTo>
                    <a:lnTo>
                      <a:pt x="444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4" y="10"/>
                    </a:lnTo>
                    <a:lnTo>
                      <a:pt x="490" y="39"/>
                    </a:lnTo>
                    <a:lnTo>
                      <a:pt x="506" y="70"/>
                    </a:lnTo>
                    <a:lnTo>
                      <a:pt x="520" y="106"/>
                    </a:lnTo>
                    <a:lnTo>
                      <a:pt x="531" y="145"/>
                    </a:lnTo>
                    <a:lnTo>
                      <a:pt x="539" y="188"/>
                    </a:lnTo>
                    <a:lnTo>
                      <a:pt x="542" y="236"/>
                    </a:lnTo>
                    <a:lnTo>
                      <a:pt x="538" y="290"/>
                    </a:lnTo>
                    <a:lnTo>
                      <a:pt x="527" y="349"/>
                    </a:lnTo>
                    <a:lnTo>
                      <a:pt x="553" y="321"/>
                    </a:lnTo>
                    <a:lnTo>
                      <a:pt x="576" y="288"/>
                    </a:lnTo>
                    <a:lnTo>
                      <a:pt x="595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3" y="125"/>
                    </a:lnTo>
                    <a:lnTo>
                      <a:pt x="584" y="83"/>
                    </a:lnTo>
                    <a:lnTo>
                      <a:pt x="552" y="42"/>
                    </a:lnTo>
                    <a:lnTo>
                      <a:pt x="567" y="50"/>
                    </a:lnTo>
                    <a:lnTo>
                      <a:pt x="582" y="59"/>
                    </a:lnTo>
                    <a:lnTo>
                      <a:pt x="597" y="69"/>
                    </a:lnTo>
                    <a:lnTo>
                      <a:pt x="611" y="80"/>
                    </a:lnTo>
                    <a:lnTo>
                      <a:pt x="622" y="95"/>
                    </a:lnTo>
                    <a:lnTo>
                      <a:pt x="633" y="113"/>
                    </a:lnTo>
                    <a:lnTo>
                      <a:pt x="642" y="134"/>
                    </a:lnTo>
                    <a:lnTo>
                      <a:pt x="648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9" y="32"/>
                    </a:lnTo>
                    <a:lnTo>
                      <a:pt x="645" y="0"/>
                    </a:lnTo>
                    <a:lnTo>
                      <a:pt x="656" y="38"/>
                    </a:lnTo>
                    <a:lnTo>
                      <a:pt x="661" y="82"/>
                    </a:lnTo>
                    <a:lnTo>
                      <a:pt x="663" y="129"/>
                    </a:lnTo>
                    <a:lnTo>
                      <a:pt x="660" y="178"/>
                    </a:lnTo>
                    <a:lnTo>
                      <a:pt x="652" y="228"/>
                    </a:lnTo>
                    <a:lnTo>
                      <a:pt x="642" y="276"/>
                    </a:lnTo>
                    <a:lnTo>
                      <a:pt x="627" y="320"/>
                    </a:lnTo>
                    <a:lnTo>
                      <a:pt x="610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80" y="255"/>
                    </a:lnTo>
                    <a:lnTo>
                      <a:pt x="697" y="212"/>
                    </a:lnTo>
                    <a:lnTo>
                      <a:pt x="711" y="167"/>
                    </a:lnTo>
                    <a:lnTo>
                      <a:pt x="722" y="122"/>
                    </a:lnTo>
                    <a:lnTo>
                      <a:pt x="729" y="77"/>
                    </a:lnTo>
                    <a:lnTo>
                      <a:pt x="733" y="33"/>
                    </a:lnTo>
                    <a:lnTo>
                      <a:pt x="741" y="87"/>
                    </a:lnTo>
                    <a:lnTo>
                      <a:pt x="745" y="147"/>
                    </a:lnTo>
                    <a:lnTo>
                      <a:pt x="743" y="210"/>
                    </a:lnTo>
                    <a:lnTo>
                      <a:pt x="730" y="268"/>
                    </a:lnTo>
                    <a:lnTo>
                      <a:pt x="743" y="252"/>
                    </a:lnTo>
                    <a:lnTo>
                      <a:pt x="757" y="232"/>
                    </a:lnTo>
                    <a:lnTo>
                      <a:pt x="771" y="206"/>
                    </a:lnTo>
                    <a:lnTo>
                      <a:pt x="785" y="180"/>
                    </a:lnTo>
                    <a:lnTo>
                      <a:pt x="797" y="153"/>
                    </a:lnTo>
                    <a:lnTo>
                      <a:pt x="809" y="129"/>
                    </a:lnTo>
                    <a:lnTo>
                      <a:pt x="817" y="108"/>
                    </a:lnTo>
                    <a:lnTo>
                      <a:pt x="821" y="93"/>
                    </a:lnTo>
                    <a:lnTo>
                      <a:pt x="819" y="117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5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7" y="295"/>
                    </a:lnTo>
                    <a:lnTo>
                      <a:pt x="726" y="324"/>
                    </a:lnTo>
                    <a:lnTo>
                      <a:pt x="752" y="306"/>
                    </a:lnTo>
                    <a:lnTo>
                      <a:pt x="778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70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1" y="166"/>
                    </a:lnTo>
                    <a:lnTo>
                      <a:pt x="882" y="193"/>
                    </a:lnTo>
                    <a:lnTo>
                      <a:pt x="873" y="220"/>
                    </a:lnTo>
                    <a:lnTo>
                      <a:pt x="862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49" y="297"/>
                    </a:lnTo>
                    <a:lnTo>
                      <a:pt x="877" y="271"/>
                    </a:lnTo>
                    <a:lnTo>
                      <a:pt x="902" y="237"/>
                    </a:lnTo>
                    <a:lnTo>
                      <a:pt x="925" y="200"/>
                    </a:lnTo>
                    <a:lnTo>
                      <a:pt x="945" y="161"/>
                    </a:lnTo>
                    <a:lnTo>
                      <a:pt x="962" y="122"/>
                    </a:lnTo>
                    <a:lnTo>
                      <a:pt x="976" y="83"/>
                    </a:lnTo>
                    <a:lnTo>
                      <a:pt x="986" y="46"/>
                    </a:lnTo>
                    <a:lnTo>
                      <a:pt x="980" y="86"/>
                    </a:lnTo>
                    <a:lnTo>
                      <a:pt x="979" y="128"/>
                    </a:lnTo>
                    <a:lnTo>
                      <a:pt x="980" y="169"/>
                    </a:lnTo>
                    <a:lnTo>
                      <a:pt x="984" y="210"/>
                    </a:lnTo>
                    <a:lnTo>
                      <a:pt x="986" y="247"/>
                    </a:lnTo>
                    <a:lnTo>
                      <a:pt x="986" y="282"/>
                    </a:lnTo>
                    <a:lnTo>
                      <a:pt x="983" y="312"/>
                    </a:lnTo>
                    <a:lnTo>
                      <a:pt x="975" y="339"/>
                    </a:lnTo>
                    <a:lnTo>
                      <a:pt x="901" y="398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10270" name="Group 140"/>
            <p:cNvGrpSpPr/>
            <p:nvPr/>
          </p:nvGrpSpPr>
          <p:grpSpPr bwMode="auto">
            <a:xfrm>
              <a:off x="4032" y="4105"/>
              <a:ext cx="1479" cy="215"/>
              <a:chOff x="3452" y="4125"/>
              <a:chExt cx="1479" cy="215"/>
            </a:xfrm>
          </p:grpSpPr>
          <p:sp>
            <p:nvSpPr>
              <p:cNvPr id="10271" name="Freeform 141"/>
              <p:cNvSpPr/>
              <p:nvPr/>
            </p:nvSpPr>
            <p:spPr bwMode="auto">
              <a:xfrm>
                <a:off x="3592" y="4158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2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9" y="1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0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272" name="Freeform 142"/>
              <p:cNvSpPr/>
              <p:nvPr/>
            </p:nvSpPr>
            <p:spPr bwMode="auto">
              <a:xfrm>
                <a:off x="3668" y="4235"/>
                <a:ext cx="16" cy="16"/>
              </a:xfrm>
              <a:custGeom>
                <a:avLst/>
                <a:gdLst>
                  <a:gd name="T0" fmla="*/ 0 w 34"/>
                  <a:gd name="T1" fmla="*/ 1 h 32"/>
                  <a:gd name="T2" fmla="*/ 0 w 34"/>
                  <a:gd name="T3" fmla="*/ 1 h 32"/>
                  <a:gd name="T4" fmla="*/ 0 w 34"/>
                  <a:gd name="T5" fmla="*/ 1 h 32"/>
                  <a:gd name="T6" fmla="*/ 0 w 34"/>
                  <a:gd name="T7" fmla="*/ 1 h 32"/>
                  <a:gd name="T8" fmla="*/ 0 w 34"/>
                  <a:gd name="T9" fmla="*/ 0 h 32"/>
                  <a:gd name="T10" fmla="*/ 0 w 34"/>
                  <a:gd name="T11" fmla="*/ 0 h 32"/>
                  <a:gd name="T12" fmla="*/ 0 w 34"/>
                  <a:gd name="T13" fmla="*/ 1 h 32"/>
                  <a:gd name="T14" fmla="*/ 0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0 w 34"/>
                  <a:gd name="T21" fmla="*/ 1 h 32"/>
                  <a:gd name="T22" fmla="*/ 0 w 34"/>
                  <a:gd name="T23" fmla="*/ 1 h 32"/>
                  <a:gd name="T24" fmla="*/ 0 w 34"/>
                  <a:gd name="T25" fmla="*/ 1 h 32"/>
                  <a:gd name="T26" fmla="*/ 0 w 34"/>
                  <a:gd name="T27" fmla="*/ 1 h 32"/>
                  <a:gd name="T28" fmla="*/ 0 w 34"/>
                  <a:gd name="T29" fmla="*/ 1 h 32"/>
                  <a:gd name="T30" fmla="*/ 0 w 34"/>
                  <a:gd name="T31" fmla="*/ 1 h 32"/>
                  <a:gd name="T32" fmla="*/ 0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3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8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273" name="Freeform 143"/>
              <p:cNvSpPr/>
              <p:nvPr/>
            </p:nvSpPr>
            <p:spPr bwMode="auto">
              <a:xfrm>
                <a:off x="3668" y="4194"/>
                <a:ext cx="16" cy="17"/>
              </a:xfrm>
              <a:custGeom>
                <a:avLst/>
                <a:gdLst>
                  <a:gd name="T0" fmla="*/ 0 w 33"/>
                  <a:gd name="T1" fmla="*/ 1 h 32"/>
                  <a:gd name="T2" fmla="*/ 0 w 33"/>
                  <a:gd name="T3" fmla="*/ 1 h 32"/>
                  <a:gd name="T4" fmla="*/ 0 w 33"/>
                  <a:gd name="T5" fmla="*/ 1 h 32"/>
                  <a:gd name="T6" fmla="*/ 0 w 33"/>
                  <a:gd name="T7" fmla="*/ 1 h 32"/>
                  <a:gd name="T8" fmla="*/ 0 w 33"/>
                  <a:gd name="T9" fmla="*/ 0 h 32"/>
                  <a:gd name="T10" fmla="*/ 0 w 33"/>
                  <a:gd name="T11" fmla="*/ 0 h 32"/>
                  <a:gd name="T12" fmla="*/ 0 w 33"/>
                  <a:gd name="T13" fmla="*/ 1 h 32"/>
                  <a:gd name="T14" fmla="*/ 0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0 w 33"/>
                  <a:gd name="T21" fmla="*/ 1 h 32"/>
                  <a:gd name="T22" fmla="*/ 0 w 33"/>
                  <a:gd name="T23" fmla="*/ 1 h 32"/>
                  <a:gd name="T24" fmla="*/ 0 w 33"/>
                  <a:gd name="T25" fmla="*/ 1 h 32"/>
                  <a:gd name="T26" fmla="*/ 0 w 33"/>
                  <a:gd name="T27" fmla="*/ 1 h 32"/>
                  <a:gd name="T28" fmla="*/ 0 w 33"/>
                  <a:gd name="T29" fmla="*/ 1 h 32"/>
                  <a:gd name="T30" fmla="*/ 0 w 33"/>
                  <a:gd name="T31" fmla="*/ 1 h 32"/>
                  <a:gd name="T32" fmla="*/ 0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19"/>
                    </a:moveTo>
                    <a:lnTo>
                      <a:pt x="33" y="13"/>
                    </a:lnTo>
                    <a:lnTo>
                      <a:pt x="30" y="7"/>
                    </a:lnTo>
                    <a:lnTo>
                      <a:pt x="26" y="2"/>
                    </a:lnTo>
                    <a:lnTo>
                      <a:pt x="20" y="0"/>
                    </a:lnTo>
                    <a:lnTo>
                      <a:pt x="13" y="0"/>
                    </a:lnTo>
                    <a:lnTo>
                      <a:pt x="7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29" y="25"/>
                    </a:lnTo>
                    <a:lnTo>
                      <a:pt x="33" y="1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274" name="Freeform 144"/>
              <p:cNvSpPr/>
              <p:nvPr/>
            </p:nvSpPr>
            <p:spPr bwMode="auto">
              <a:xfrm>
                <a:off x="3671" y="4153"/>
                <a:ext cx="16" cy="17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6" y="3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4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4" y="30"/>
                    </a:lnTo>
                    <a:lnTo>
                      <a:pt x="29" y="25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275" name="Freeform 145"/>
              <p:cNvSpPr/>
              <p:nvPr/>
            </p:nvSpPr>
            <p:spPr bwMode="auto">
              <a:xfrm>
                <a:off x="3772" y="4256"/>
                <a:ext cx="17" cy="16"/>
              </a:xfrm>
              <a:custGeom>
                <a:avLst/>
                <a:gdLst>
                  <a:gd name="T0" fmla="*/ 1 w 33"/>
                  <a:gd name="T1" fmla="*/ 1 h 32"/>
                  <a:gd name="T2" fmla="*/ 1 w 33"/>
                  <a:gd name="T3" fmla="*/ 1 h 32"/>
                  <a:gd name="T4" fmla="*/ 1 w 33"/>
                  <a:gd name="T5" fmla="*/ 1 h 32"/>
                  <a:gd name="T6" fmla="*/ 1 w 33"/>
                  <a:gd name="T7" fmla="*/ 1 h 32"/>
                  <a:gd name="T8" fmla="*/ 1 w 33"/>
                  <a:gd name="T9" fmla="*/ 0 h 32"/>
                  <a:gd name="T10" fmla="*/ 1 w 33"/>
                  <a:gd name="T11" fmla="*/ 0 h 32"/>
                  <a:gd name="T12" fmla="*/ 1 w 33"/>
                  <a:gd name="T13" fmla="*/ 1 h 32"/>
                  <a:gd name="T14" fmla="*/ 1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1 w 33"/>
                  <a:gd name="T21" fmla="*/ 1 h 32"/>
                  <a:gd name="T22" fmla="*/ 1 w 33"/>
                  <a:gd name="T23" fmla="*/ 1 h 32"/>
                  <a:gd name="T24" fmla="*/ 1 w 33"/>
                  <a:gd name="T25" fmla="*/ 1 h 32"/>
                  <a:gd name="T26" fmla="*/ 1 w 33"/>
                  <a:gd name="T27" fmla="*/ 1 h 32"/>
                  <a:gd name="T28" fmla="*/ 1 w 33"/>
                  <a:gd name="T29" fmla="*/ 1 h 32"/>
                  <a:gd name="T30" fmla="*/ 1 w 33"/>
                  <a:gd name="T31" fmla="*/ 1 h 32"/>
                  <a:gd name="T32" fmla="*/ 1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20"/>
                    </a:moveTo>
                    <a:lnTo>
                      <a:pt x="33" y="14"/>
                    </a:lnTo>
                    <a:lnTo>
                      <a:pt x="31" y="8"/>
                    </a:lnTo>
                    <a:lnTo>
                      <a:pt x="26" y="4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3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7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30" y="26"/>
                    </a:lnTo>
                    <a:lnTo>
                      <a:pt x="33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276" name="Freeform 146"/>
              <p:cNvSpPr/>
              <p:nvPr/>
            </p:nvSpPr>
            <p:spPr bwMode="auto">
              <a:xfrm>
                <a:off x="3768" y="4216"/>
                <a:ext cx="17" cy="16"/>
              </a:xfrm>
              <a:custGeom>
                <a:avLst/>
                <a:gdLst>
                  <a:gd name="T0" fmla="*/ 1 w 32"/>
                  <a:gd name="T1" fmla="*/ 0 h 33"/>
                  <a:gd name="T2" fmla="*/ 1 w 32"/>
                  <a:gd name="T3" fmla="*/ 0 h 33"/>
                  <a:gd name="T4" fmla="*/ 1 w 32"/>
                  <a:gd name="T5" fmla="*/ 0 h 33"/>
                  <a:gd name="T6" fmla="*/ 1 w 32"/>
                  <a:gd name="T7" fmla="*/ 0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0 h 33"/>
                  <a:gd name="T14" fmla="*/ 1 w 32"/>
                  <a:gd name="T15" fmla="*/ 0 h 33"/>
                  <a:gd name="T16" fmla="*/ 0 w 32"/>
                  <a:gd name="T17" fmla="*/ 0 h 33"/>
                  <a:gd name="T18" fmla="*/ 0 w 32"/>
                  <a:gd name="T19" fmla="*/ 0 h 33"/>
                  <a:gd name="T20" fmla="*/ 1 w 32"/>
                  <a:gd name="T21" fmla="*/ 0 h 33"/>
                  <a:gd name="T22" fmla="*/ 1 w 32"/>
                  <a:gd name="T23" fmla="*/ 0 h 33"/>
                  <a:gd name="T24" fmla="*/ 1 w 32"/>
                  <a:gd name="T25" fmla="*/ 0 h 33"/>
                  <a:gd name="T26" fmla="*/ 1 w 32"/>
                  <a:gd name="T27" fmla="*/ 0 h 33"/>
                  <a:gd name="T28" fmla="*/ 1 w 32"/>
                  <a:gd name="T29" fmla="*/ 0 h 33"/>
                  <a:gd name="T30" fmla="*/ 1 w 32"/>
                  <a:gd name="T31" fmla="*/ 0 h 33"/>
                  <a:gd name="T32" fmla="*/ 1 w 32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9"/>
                    </a:lnTo>
                    <a:lnTo>
                      <a:pt x="26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3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3"/>
                    </a:ln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277" name="Freeform 147"/>
              <p:cNvSpPr/>
              <p:nvPr/>
            </p:nvSpPr>
            <p:spPr bwMode="auto">
              <a:xfrm>
                <a:off x="3774" y="4175"/>
                <a:ext cx="16" cy="17"/>
              </a:xfrm>
              <a:custGeom>
                <a:avLst/>
                <a:gdLst>
                  <a:gd name="T0" fmla="*/ 0 w 33"/>
                  <a:gd name="T1" fmla="*/ 1 h 33"/>
                  <a:gd name="T2" fmla="*/ 0 w 33"/>
                  <a:gd name="T3" fmla="*/ 1 h 33"/>
                  <a:gd name="T4" fmla="*/ 0 w 33"/>
                  <a:gd name="T5" fmla="*/ 1 h 33"/>
                  <a:gd name="T6" fmla="*/ 0 w 33"/>
                  <a:gd name="T7" fmla="*/ 1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1 h 33"/>
                  <a:gd name="T14" fmla="*/ 0 w 33"/>
                  <a:gd name="T15" fmla="*/ 1 h 33"/>
                  <a:gd name="T16" fmla="*/ 0 w 33"/>
                  <a:gd name="T17" fmla="*/ 1 h 33"/>
                  <a:gd name="T18" fmla="*/ 0 w 33"/>
                  <a:gd name="T19" fmla="*/ 1 h 33"/>
                  <a:gd name="T20" fmla="*/ 0 w 33"/>
                  <a:gd name="T21" fmla="*/ 1 h 33"/>
                  <a:gd name="T22" fmla="*/ 0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0 w 33"/>
                  <a:gd name="T29" fmla="*/ 1 h 33"/>
                  <a:gd name="T30" fmla="*/ 0 w 33"/>
                  <a:gd name="T31" fmla="*/ 1 h 33"/>
                  <a:gd name="T32" fmla="*/ 0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33" y="21"/>
                    </a:moveTo>
                    <a:lnTo>
                      <a:pt x="33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5" y="31"/>
                    </a:lnTo>
                    <a:lnTo>
                      <a:pt x="29" y="26"/>
                    </a:lnTo>
                    <a:lnTo>
                      <a:pt x="33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278" name="Freeform 148"/>
              <p:cNvSpPr/>
              <p:nvPr/>
            </p:nvSpPr>
            <p:spPr bwMode="auto">
              <a:xfrm>
                <a:off x="3789" y="4136"/>
                <a:ext cx="16" cy="17"/>
              </a:xfrm>
              <a:custGeom>
                <a:avLst/>
                <a:gdLst>
                  <a:gd name="T0" fmla="*/ 1 w 32"/>
                  <a:gd name="T1" fmla="*/ 1 h 34"/>
                  <a:gd name="T2" fmla="*/ 1 w 32"/>
                  <a:gd name="T3" fmla="*/ 1 h 34"/>
                  <a:gd name="T4" fmla="*/ 1 w 32"/>
                  <a:gd name="T5" fmla="*/ 1 h 34"/>
                  <a:gd name="T6" fmla="*/ 1 w 32"/>
                  <a:gd name="T7" fmla="*/ 1 h 34"/>
                  <a:gd name="T8" fmla="*/ 1 w 32"/>
                  <a:gd name="T9" fmla="*/ 0 h 34"/>
                  <a:gd name="T10" fmla="*/ 1 w 32"/>
                  <a:gd name="T11" fmla="*/ 0 h 34"/>
                  <a:gd name="T12" fmla="*/ 1 w 32"/>
                  <a:gd name="T13" fmla="*/ 1 h 34"/>
                  <a:gd name="T14" fmla="*/ 1 w 32"/>
                  <a:gd name="T15" fmla="*/ 1 h 34"/>
                  <a:gd name="T16" fmla="*/ 0 w 32"/>
                  <a:gd name="T17" fmla="*/ 1 h 34"/>
                  <a:gd name="T18" fmla="*/ 0 w 32"/>
                  <a:gd name="T19" fmla="*/ 1 h 34"/>
                  <a:gd name="T20" fmla="*/ 1 w 32"/>
                  <a:gd name="T21" fmla="*/ 1 h 34"/>
                  <a:gd name="T22" fmla="*/ 1 w 32"/>
                  <a:gd name="T23" fmla="*/ 1 h 34"/>
                  <a:gd name="T24" fmla="*/ 1 w 32"/>
                  <a:gd name="T25" fmla="*/ 1 h 34"/>
                  <a:gd name="T26" fmla="*/ 1 w 32"/>
                  <a:gd name="T27" fmla="*/ 1 h 34"/>
                  <a:gd name="T28" fmla="*/ 1 w 32"/>
                  <a:gd name="T29" fmla="*/ 1 h 34"/>
                  <a:gd name="T30" fmla="*/ 1 w 32"/>
                  <a:gd name="T31" fmla="*/ 1 h 34"/>
                  <a:gd name="T32" fmla="*/ 1 w 32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4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4"/>
                    </a:lnTo>
                    <a:lnTo>
                      <a:pt x="20" y="34"/>
                    </a:lnTo>
                    <a:lnTo>
                      <a:pt x="25" y="32"/>
                    </a:lnTo>
                    <a:lnTo>
                      <a:pt x="30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279" name="Freeform 149"/>
              <p:cNvSpPr/>
              <p:nvPr/>
            </p:nvSpPr>
            <p:spPr bwMode="auto">
              <a:xfrm>
                <a:off x="3842" y="4235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280" name="Freeform 150"/>
              <p:cNvSpPr/>
              <p:nvPr/>
            </p:nvSpPr>
            <p:spPr bwMode="auto">
              <a:xfrm>
                <a:off x="3857" y="4201"/>
                <a:ext cx="16" cy="16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lnTo>
                      <a:pt x="18" y="32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281" name="Freeform 151"/>
              <p:cNvSpPr/>
              <p:nvPr/>
            </p:nvSpPr>
            <p:spPr bwMode="auto">
              <a:xfrm>
                <a:off x="3861" y="4164"/>
                <a:ext cx="16" cy="17"/>
              </a:xfrm>
              <a:custGeom>
                <a:avLst/>
                <a:gdLst>
                  <a:gd name="T0" fmla="*/ 1 w 32"/>
                  <a:gd name="T1" fmla="*/ 1 h 33"/>
                  <a:gd name="T2" fmla="*/ 1 w 32"/>
                  <a:gd name="T3" fmla="*/ 1 h 33"/>
                  <a:gd name="T4" fmla="*/ 1 w 32"/>
                  <a:gd name="T5" fmla="*/ 1 h 33"/>
                  <a:gd name="T6" fmla="*/ 1 w 32"/>
                  <a:gd name="T7" fmla="*/ 1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1 h 33"/>
                  <a:gd name="T14" fmla="*/ 1 w 32"/>
                  <a:gd name="T15" fmla="*/ 1 h 33"/>
                  <a:gd name="T16" fmla="*/ 0 w 32"/>
                  <a:gd name="T17" fmla="*/ 1 h 33"/>
                  <a:gd name="T18" fmla="*/ 0 w 32"/>
                  <a:gd name="T19" fmla="*/ 1 h 33"/>
                  <a:gd name="T20" fmla="*/ 1 w 32"/>
                  <a:gd name="T21" fmla="*/ 1 h 33"/>
                  <a:gd name="T22" fmla="*/ 1 w 32"/>
                  <a:gd name="T23" fmla="*/ 1 h 33"/>
                  <a:gd name="T24" fmla="*/ 1 w 32"/>
                  <a:gd name="T25" fmla="*/ 1 h 33"/>
                  <a:gd name="T26" fmla="*/ 1 w 32"/>
                  <a:gd name="T27" fmla="*/ 1 h 33"/>
                  <a:gd name="T28" fmla="*/ 1 w 32"/>
                  <a:gd name="T29" fmla="*/ 1 h 33"/>
                  <a:gd name="T30" fmla="*/ 1 w 32"/>
                  <a:gd name="T31" fmla="*/ 1 h 33"/>
                  <a:gd name="T32" fmla="*/ 1 w 32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282" name="Freeform 152"/>
              <p:cNvSpPr/>
              <p:nvPr/>
            </p:nvSpPr>
            <p:spPr bwMode="auto">
              <a:xfrm>
                <a:off x="4066" y="4265"/>
                <a:ext cx="40" cy="40"/>
              </a:xfrm>
              <a:custGeom>
                <a:avLst/>
                <a:gdLst>
                  <a:gd name="T0" fmla="*/ 1 w 80"/>
                  <a:gd name="T1" fmla="*/ 0 h 80"/>
                  <a:gd name="T2" fmla="*/ 1 w 80"/>
                  <a:gd name="T3" fmla="*/ 0 h 80"/>
                  <a:gd name="T4" fmla="*/ 1 w 80"/>
                  <a:gd name="T5" fmla="*/ 1 h 80"/>
                  <a:gd name="T6" fmla="*/ 1 w 80"/>
                  <a:gd name="T7" fmla="*/ 1 h 80"/>
                  <a:gd name="T8" fmla="*/ 1 w 80"/>
                  <a:gd name="T9" fmla="*/ 1 h 80"/>
                  <a:gd name="T10" fmla="*/ 1 w 80"/>
                  <a:gd name="T11" fmla="*/ 1 h 80"/>
                  <a:gd name="T12" fmla="*/ 1 w 80"/>
                  <a:gd name="T13" fmla="*/ 1 h 80"/>
                  <a:gd name="T14" fmla="*/ 1 w 80"/>
                  <a:gd name="T15" fmla="*/ 1 h 80"/>
                  <a:gd name="T16" fmla="*/ 0 w 80"/>
                  <a:gd name="T17" fmla="*/ 1 h 80"/>
                  <a:gd name="T18" fmla="*/ 0 w 80"/>
                  <a:gd name="T19" fmla="*/ 1 h 80"/>
                  <a:gd name="T20" fmla="*/ 0 w 80"/>
                  <a:gd name="T21" fmla="*/ 1 h 80"/>
                  <a:gd name="T22" fmla="*/ 1 w 80"/>
                  <a:gd name="T23" fmla="*/ 1 h 80"/>
                  <a:gd name="T24" fmla="*/ 1 w 80"/>
                  <a:gd name="T25" fmla="*/ 1 h 80"/>
                  <a:gd name="T26" fmla="*/ 1 w 80"/>
                  <a:gd name="T27" fmla="*/ 1 h 80"/>
                  <a:gd name="T28" fmla="*/ 1 w 80"/>
                  <a:gd name="T29" fmla="*/ 1 h 80"/>
                  <a:gd name="T30" fmla="*/ 1 w 80"/>
                  <a:gd name="T31" fmla="*/ 1 h 80"/>
                  <a:gd name="T32" fmla="*/ 1 w 80"/>
                  <a:gd name="T33" fmla="*/ 1 h 80"/>
                  <a:gd name="T34" fmla="*/ 1 w 80"/>
                  <a:gd name="T35" fmla="*/ 1 h 80"/>
                  <a:gd name="T36" fmla="*/ 1 w 80"/>
                  <a:gd name="T37" fmla="*/ 1 h 80"/>
                  <a:gd name="T38" fmla="*/ 1 w 80"/>
                  <a:gd name="T39" fmla="*/ 1 h 80"/>
                  <a:gd name="T40" fmla="*/ 1 w 80"/>
                  <a:gd name="T41" fmla="*/ 1 h 80"/>
                  <a:gd name="T42" fmla="*/ 1 w 80"/>
                  <a:gd name="T43" fmla="*/ 1 h 80"/>
                  <a:gd name="T44" fmla="*/ 1 w 80"/>
                  <a:gd name="T45" fmla="*/ 1 h 80"/>
                  <a:gd name="T46" fmla="*/ 1 w 80"/>
                  <a:gd name="T47" fmla="*/ 1 h 80"/>
                  <a:gd name="T48" fmla="*/ 1 w 80"/>
                  <a:gd name="T49" fmla="*/ 1 h 80"/>
                  <a:gd name="T50" fmla="*/ 1 w 80"/>
                  <a:gd name="T51" fmla="*/ 1 h 80"/>
                  <a:gd name="T52" fmla="*/ 1 w 80"/>
                  <a:gd name="T53" fmla="*/ 1 h 80"/>
                  <a:gd name="T54" fmla="*/ 1 w 80"/>
                  <a:gd name="T55" fmla="*/ 1 h 80"/>
                  <a:gd name="T56" fmla="*/ 1 w 80"/>
                  <a:gd name="T57" fmla="*/ 1 h 80"/>
                  <a:gd name="T58" fmla="*/ 1 w 80"/>
                  <a:gd name="T59" fmla="*/ 1 h 80"/>
                  <a:gd name="T60" fmla="*/ 1 w 80"/>
                  <a:gd name="T61" fmla="*/ 1 h 80"/>
                  <a:gd name="T62" fmla="*/ 1 w 80"/>
                  <a:gd name="T63" fmla="*/ 1 h 80"/>
                  <a:gd name="T64" fmla="*/ 1 w 80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80">
                    <a:moveTo>
                      <a:pt x="46" y="0"/>
                    </a:moveTo>
                    <a:lnTo>
                      <a:pt x="38" y="0"/>
                    </a:lnTo>
                    <a:lnTo>
                      <a:pt x="30" y="2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9"/>
                    </a:lnTo>
                    <a:lnTo>
                      <a:pt x="3" y="26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9"/>
                    </a:lnTo>
                    <a:lnTo>
                      <a:pt x="18" y="74"/>
                    </a:lnTo>
                    <a:lnTo>
                      <a:pt x="24" y="78"/>
                    </a:lnTo>
                    <a:lnTo>
                      <a:pt x="32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7"/>
                    </a:lnTo>
                    <a:lnTo>
                      <a:pt x="62" y="73"/>
                    </a:lnTo>
                    <a:lnTo>
                      <a:pt x="68" y="67"/>
                    </a:lnTo>
                    <a:lnTo>
                      <a:pt x="73" y="62"/>
                    </a:lnTo>
                    <a:lnTo>
                      <a:pt x="76" y="55"/>
                    </a:lnTo>
                    <a:lnTo>
                      <a:pt x="79" y="47"/>
                    </a:lnTo>
                    <a:lnTo>
                      <a:pt x="80" y="39"/>
                    </a:lnTo>
                    <a:lnTo>
                      <a:pt x="79" y="30"/>
                    </a:lnTo>
                    <a:lnTo>
                      <a:pt x="76" y="24"/>
                    </a:lnTo>
                    <a:lnTo>
                      <a:pt x="73" y="17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283" name="Freeform 153"/>
              <p:cNvSpPr/>
              <p:nvPr/>
            </p:nvSpPr>
            <p:spPr bwMode="auto">
              <a:xfrm>
                <a:off x="4136" y="4223"/>
                <a:ext cx="40" cy="39"/>
              </a:xfrm>
              <a:custGeom>
                <a:avLst/>
                <a:gdLst>
                  <a:gd name="T0" fmla="*/ 1 w 79"/>
                  <a:gd name="T1" fmla="*/ 0 h 80"/>
                  <a:gd name="T2" fmla="*/ 1 w 79"/>
                  <a:gd name="T3" fmla="*/ 0 h 80"/>
                  <a:gd name="T4" fmla="*/ 1 w 79"/>
                  <a:gd name="T5" fmla="*/ 0 h 80"/>
                  <a:gd name="T6" fmla="*/ 1 w 79"/>
                  <a:gd name="T7" fmla="*/ 0 h 80"/>
                  <a:gd name="T8" fmla="*/ 1 w 79"/>
                  <a:gd name="T9" fmla="*/ 0 h 80"/>
                  <a:gd name="T10" fmla="*/ 1 w 79"/>
                  <a:gd name="T11" fmla="*/ 0 h 80"/>
                  <a:gd name="T12" fmla="*/ 1 w 79"/>
                  <a:gd name="T13" fmla="*/ 0 h 80"/>
                  <a:gd name="T14" fmla="*/ 1 w 79"/>
                  <a:gd name="T15" fmla="*/ 0 h 80"/>
                  <a:gd name="T16" fmla="*/ 0 w 79"/>
                  <a:gd name="T17" fmla="*/ 0 h 80"/>
                  <a:gd name="T18" fmla="*/ 0 w 79"/>
                  <a:gd name="T19" fmla="*/ 0 h 80"/>
                  <a:gd name="T20" fmla="*/ 1 w 79"/>
                  <a:gd name="T21" fmla="*/ 0 h 80"/>
                  <a:gd name="T22" fmla="*/ 1 w 79"/>
                  <a:gd name="T23" fmla="*/ 0 h 80"/>
                  <a:gd name="T24" fmla="*/ 1 w 79"/>
                  <a:gd name="T25" fmla="*/ 0 h 80"/>
                  <a:gd name="T26" fmla="*/ 1 w 79"/>
                  <a:gd name="T27" fmla="*/ 0 h 80"/>
                  <a:gd name="T28" fmla="*/ 1 w 79"/>
                  <a:gd name="T29" fmla="*/ 0 h 80"/>
                  <a:gd name="T30" fmla="*/ 1 w 79"/>
                  <a:gd name="T31" fmla="*/ 0 h 80"/>
                  <a:gd name="T32" fmla="*/ 1 w 79"/>
                  <a:gd name="T33" fmla="*/ 0 h 80"/>
                  <a:gd name="T34" fmla="*/ 1 w 79"/>
                  <a:gd name="T35" fmla="*/ 0 h 80"/>
                  <a:gd name="T36" fmla="*/ 1 w 79"/>
                  <a:gd name="T37" fmla="*/ 0 h 80"/>
                  <a:gd name="T38" fmla="*/ 1 w 79"/>
                  <a:gd name="T39" fmla="*/ 0 h 80"/>
                  <a:gd name="T40" fmla="*/ 1 w 79"/>
                  <a:gd name="T41" fmla="*/ 0 h 80"/>
                  <a:gd name="T42" fmla="*/ 1 w 79"/>
                  <a:gd name="T43" fmla="*/ 0 h 80"/>
                  <a:gd name="T44" fmla="*/ 1 w 79"/>
                  <a:gd name="T45" fmla="*/ 0 h 80"/>
                  <a:gd name="T46" fmla="*/ 1 w 79"/>
                  <a:gd name="T47" fmla="*/ 0 h 80"/>
                  <a:gd name="T48" fmla="*/ 1 w 79"/>
                  <a:gd name="T49" fmla="*/ 0 h 80"/>
                  <a:gd name="T50" fmla="*/ 1 w 79"/>
                  <a:gd name="T51" fmla="*/ 0 h 80"/>
                  <a:gd name="T52" fmla="*/ 1 w 79"/>
                  <a:gd name="T53" fmla="*/ 0 h 80"/>
                  <a:gd name="T54" fmla="*/ 1 w 79"/>
                  <a:gd name="T55" fmla="*/ 0 h 80"/>
                  <a:gd name="T56" fmla="*/ 1 w 79"/>
                  <a:gd name="T57" fmla="*/ 0 h 80"/>
                  <a:gd name="T58" fmla="*/ 1 w 79"/>
                  <a:gd name="T59" fmla="*/ 0 h 80"/>
                  <a:gd name="T60" fmla="*/ 1 w 79"/>
                  <a:gd name="T61" fmla="*/ 0 h 80"/>
                  <a:gd name="T62" fmla="*/ 1 w 79"/>
                  <a:gd name="T63" fmla="*/ 0 h 80"/>
                  <a:gd name="T64" fmla="*/ 1 w 79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79" h="80">
                    <a:moveTo>
                      <a:pt x="47" y="0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4"/>
                    </a:lnTo>
                    <a:lnTo>
                      <a:pt x="17" y="7"/>
                    </a:lnTo>
                    <a:lnTo>
                      <a:pt x="11" y="13"/>
                    </a:lnTo>
                    <a:lnTo>
                      <a:pt x="5" y="19"/>
                    </a:lnTo>
                    <a:lnTo>
                      <a:pt x="2" y="26"/>
                    </a:lnTo>
                    <a:lnTo>
                      <a:pt x="0" y="34"/>
                    </a:lnTo>
                    <a:lnTo>
                      <a:pt x="0" y="42"/>
                    </a:lnTo>
                    <a:lnTo>
                      <a:pt x="1" y="49"/>
                    </a:lnTo>
                    <a:lnTo>
                      <a:pt x="3" y="57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8" y="74"/>
                    </a:lnTo>
                    <a:lnTo>
                      <a:pt x="25" y="78"/>
                    </a:lnTo>
                    <a:lnTo>
                      <a:pt x="33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6"/>
                    </a:lnTo>
                    <a:lnTo>
                      <a:pt x="63" y="73"/>
                    </a:lnTo>
                    <a:lnTo>
                      <a:pt x="69" y="67"/>
                    </a:lnTo>
                    <a:lnTo>
                      <a:pt x="73" y="61"/>
                    </a:lnTo>
                    <a:lnTo>
                      <a:pt x="77" y="55"/>
                    </a:lnTo>
                    <a:lnTo>
                      <a:pt x="79" y="46"/>
                    </a:lnTo>
                    <a:lnTo>
                      <a:pt x="79" y="38"/>
                    </a:lnTo>
                    <a:lnTo>
                      <a:pt x="78" y="31"/>
                    </a:lnTo>
                    <a:lnTo>
                      <a:pt x="76" y="23"/>
                    </a:lnTo>
                    <a:lnTo>
                      <a:pt x="72" y="18"/>
                    </a:lnTo>
                    <a:lnTo>
                      <a:pt x="68" y="12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284" name="Freeform 154"/>
              <p:cNvSpPr/>
              <p:nvPr/>
            </p:nvSpPr>
            <p:spPr bwMode="auto">
              <a:xfrm>
                <a:off x="4059" y="4190"/>
                <a:ext cx="40" cy="40"/>
              </a:xfrm>
              <a:custGeom>
                <a:avLst/>
                <a:gdLst>
                  <a:gd name="T0" fmla="*/ 1 w 80"/>
                  <a:gd name="T1" fmla="*/ 0 h 78"/>
                  <a:gd name="T2" fmla="*/ 1 w 80"/>
                  <a:gd name="T3" fmla="*/ 0 h 78"/>
                  <a:gd name="T4" fmla="*/ 1 w 80"/>
                  <a:gd name="T5" fmla="*/ 0 h 78"/>
                  <a:gd name="T6" fmla="*/ 1 w 80"/>
                  <a:gd name="T7" fmla="*/ 1 h 78"/>
                  <a:gd name="T8" fmla="*/ 1 w 80"/>
                  <a:gd name="T9" fmla="*/ 1 h 78"/>
                  <a:gd name="T10" fmla="*/ 1 w 80"/>
                  <a:gd name="T11" fmla="*/ 1 h 78"/>
                  <a:gd name="T12" fmla="*/ 1 w 80"/>
                  <a:gd name="T13" fmla="*/ 1 h 78"/>
                  <a:gd name="T14" fmla="*/ 1 w 80"/>
                  <a:gd name="T15" fmla="*/ 1 h 78"/>
                  <a:gd name="T16" fmla="*/ 1 w 80"/>
                  <a:gd name="T17" fmla="*/ 1 h 78"/>
                  <a:gd name="T18" fmla="*/ 0 w 80"/>
                  <a:gd name="T19" fmla="*/ 1 h 78"/>
                  <a:gd name="T20" fmla="*/ 1 w 80"/>
                  <a:gd name="T21" fmla="*/ 1 h 78"/>
                  <a:gd name="T22" fmla="*/ 1 w 80"/>
                  <a:gd name="T23" fmla="*/ 1 h 78"/>
                  <a:gd name="T24" fmla="*/ 1 w 80"/>
                  <a:gd name="T25" fmla="*/ 1 h 78"/>
                  <a:gd name="T26" fmla="*/ 1 w 80"/>
                  <a:gd name="T27" fmla="*/ 1 h 78"/>
                  <a:gd name="T28" fmla="*/ 1 w 80"/>
                  <a:gd name="T29" fmla="*/ 1 h 78"/>
                  <a:gd name="T30" fmla="*/ 1 w 80"/>
                  <a:gd name="T31" fmla="*/ 1 h 78"/>
                  <a:gd name="T32" fmla="*/ 1 w 80"/>
                  <a:gd name="T33" fmla="*/ 1 h 78"/>
                  <a:gd name="T34" fmla="*/ 1 w 80"/>
                  <a:gd name="T35" fmla="*/ 1 h 78"/>
                  <a:gd name="T36" fmla="*/ 1 w 80"/>
                  <a:gd name="T37" fmla="*/ 1 h 78"/>
                  <a:gd name="T38" fmla="*/ 1 w 80"/>
                  <a:gd name="T39" fmla="*/ 1 h 78"/>
                  <a:gd name="T40" fmla="*/ 1 w 80"/>
                  <a:gd name="T41" fmla="*/ 1 h 78"/>
                  <a:gd name="T42" fmla="*/ 1 w 80"/>
                  <a:gd name="T43" fmla="*/ 1 h 78"/>
                  <a:gd name="T44" fmla="*/ 1 w 80"/>
                  <a:gd name="T45" fmla="*/ 1 h 78"/>
                  <a:gd name="T46" fmla="*/ 1 w 80"/>
                  <a:gd name="T47" fmla="*/ 1 h 78"/>
                  <a:gd name="T48" fmla="*/ 1 w 80"/>
                  <a:gd name="T49" fmla="*/ 1 h 78"/>
                  <a:gd name="T50" fmla="*/ 1 w 80"/>
                  <a:gd name="T51" fmla="*/ 1 h 78"/>
                  <a:gd name="T52" fmla="*/ 1 w 80"/>
                  <a:gd name="T53" fmla="*/ 1 h 78"/>
                  <a:gd name="T54" fmla="*/ 1 w 80"/>
                  <a:gd name="T55" fmla="*/ 1 h 78"/>
                  <a:gd name="T56" fmla="*/ 1 w 80"/>
                  <a:gd name="T57" fmla="*/ 1 h 78"/>
                  <a:gd name="T58" fmla="*/ 1 w 80"/>
                  <a:gd name="T59" fmla="*/ 1 h 78"/>
                  <a:gd name="T60" fmla="*/ 1 w 80"/>
                  <a:gd name="T61" fmla="*/ 1 h 78"/>
                  <a:gd name="T62" fmla="*/ 1 w 80"/>
                  <a:gd name="T63" fmla="*/ 1 h 78"/>
                  <a:gd name="T64" fmla="*/ 1 w 80"/>
                  <a:gd name="T65" fmla="*/ 0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8" y="0"/>
                    </a:moveTo>
                    <a:lnTo>
                      <a:pt x="40" y="0"/>
                    </a:lnTo>
                    <a:lnTo>
                      <a:pt x="32" y="0"/>
                    </a:lnTo>
                    <a:lnTo>
                      <a:pt x="25" y="3"/>
                    </a:lnTo>
                    <a:lnTo>
                      <a:pt x="18" y="7"/>
                    </a:lnTo>
                    <a:lnTo>
                      <a:pt x="12" y="11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2" y="32"/>
                    </a:lnTo>
                    <a:lnTo>
                      <a:pt x="0" y="40"/>
                    </a:lnTo>
                    <a:lnTo>
                      <a:pt x="2" y="47"/>
                    </a:lnTo>
                    <a:lnTo>
                      <a:pt x="4" y="55"/>
                    </a:lnTo>
                    <a:lnTo>
                      <a:pt x="7" y="61"/>
                    </a:lnTo>
                    <a:lnTo>
                      <a:pt x="13" y="67"/>
                    </a:lnTo>
                    <a:lnTo>
                      <a:pt x="19" y="72"/>
                    </a:lnTo>
                    <a:lnTo>
                      <a:pt x="26" y="76"/>
                    </a:lnTo>
                    <a:lnTo>
                      <a:pt x="34" y="78"/>
                    </a:lnTo>
                    <a:lnTo>
                      <a:pt x="42" y="78"/>
                    </a:lnTo>
                    <a:lnTo>
                      <a:pt x="50" y="77"/>
                    </a:lnTo>
                    <a:lnTo>
                      <a:pt x="57" y="75"/>
                    </a:lnTo>
                    <a:lnTo>
                      <a:pt x="64" y="71"/>
                    </a:lnTo>
                    <a:lnTo>
                      <a:pt x="70" y="65"/>
                    </a:lnTo>
                    <a:lnTo>
                      <a:pt x="74" y="60"/>
                    </a:lnTo>
                    <a:lnTo>
                      <a:pt x="78" y="53"/>
                    </a:lnTo>
                    <a:lnTo>
                      <a:pt x="80" y="45"/>
                    </a:lnTo>
                    <a:lnTo>
                      <a:pt x="80" y="37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3" y="6"/>
                    </a:lnTo>
                    <a:lnTo>
                      <a:pt x="56" y="2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285" name="Freeform 155"/>
              <p:cNvSpPr/>
              <p:nvPr/>
            </p:nvSpPr>
            <p:spPr bwMode="auto">
              <a:xfrm>
                <a:off x="3990" y="4195"/>
                <a:ext cx="39" cy="39"/>
              </a:xfrm>
              <a:custGeom>
                <a:avLst/>
                <a:gdLst>
                  <a:gd name="T0" fmla="*/ 0 w 80"/>
                  <a:gd name="T1" fmla="*/ 1 h 78"/>
                  <a:gd name="T2" fmla="*/ 0 w 80"/>
                  <a:gd name="T3" fmla="*/ 0 h 78"/>
                  <a:gd name="T4" fmla="*/ 0 w 80"/>
                  <a:gd name="T5" fmla="*/ 1 h 78"/>
                  <a:gd name="T6" fmla="*/ 0 w 80"/>
                  <a:gd name="T7" fmla="*/ 1 h 78"/>
                  <a:gd name="T8" fmla="*/ 0 w 80"/>
                  <a:gd name="T9" fmla="*/ 1 h 78"/>
                  <a:gd name="T10" fmla="*/ 0 w 80"/>
                  <a:gd name="T11" fmla="*/ 1 h 78"/>
                  <a:gd name="T12" fmla="*/ 0 w 80"/>
                  <a:gd name="T13" fmla="*/ 1 h 78"/>
                  <a:gd name="T14" fmla="*/ 0 w 80"/>
                  <a:gd name="T15" fmla="*/ 1 h 78"/>
                  <a:gd name="T16" fmla="*/ 0 w 80"/>
                  <a:gd name="T17" fmla="*/ 1 h 78"/>
                  <a:gd name="T18" fmla="*/ 0 w 80"/>
                  <a:gd name="T19" fmla="*/ 1 h 78"/>
                  <a:gd name="T20" fmla="*/ 0 w 80"/>
                  <a:gd name="T21" fmla="*/ 1 h 78"/>
                  <a:gd name="T22" fmla="*/ 0 w 80"/>
                  <a:gd name="T23" fmla="*/ 1 h 78"/>
                  <a:gd name="T24" fmla="*/ 0 w 80"/>
                  <a:gd name="T25" fmla="*/ 1 h 78"/>
                  <a:gd name="T26" fmla="*/ 0 w 80"/>
                  <a:gd name="T27" fmla="*/ 1 h 78"/>
                  <a:gd name="T28" fmla="*/ 0 w 80"/>
                  <a:gd name="T29" fmla="*/ 1 h 78"/>
                  <a:gd name="T30" fmla="*/ 0 w 80"/>
                  <a:gd name="T31" fmla="*/ 1 h 78"/>
                  <a:gd name="T32" fmla="*/ 0 w 80"/>
                  <a:gd name="T33" fmla="*/ 1 h 78"/>
                  <a:gd name="T34" fmla="*/ 0 w 80"/>
                  <a:gd name="T35" fmla="*/ 1 h 78"/>
                  <a:gd name="T36" fmla="*/ 0 w 80"/>
                  <a:gd name="T37" fmla="*/ 1 h 78"/>
                  <a:gd name="T38" fmla="*/ 0 w 80"/>
                  <a:gd name="T39" fmla="*/ 1 h 78"/>
                  <a:gd name="T40" fmla="*/ 0 w 80"/>
                  <a:gd name="T41" fmla="*/ 1 h 78"/>
                  <a:gd name="T42" fmla="*/ 0 w 80"/>
                  <a:gd name="T43" fmla="*/ 1 h 78"/>
                  <a:gd name="T44" fmla="*/ 0 w 80"/>
                  <a:gd name="T45" fmla="*/ 1 h 78"/>
                  <a:gd name="T46" fmla="*/ 0 w 80"/>
                  <a:gd name="T47" fmla="*/ 1 h 78"/>
                  <a:gd name="T48" fmla="*/ 0 w 80"/>
                  <a:gd name="T49" fmla="*/ 1 h 78"/>
                  <a:gd name="T50" fmla="*/ 0 w 80"/>
                  <a:gd name="T51" fmla="*/ 1 h 78"/>
                  <a:gd name="T52" fmla="*/ 0 w 80"/>
                  <a:gd name="T53" fmla="*/ 1 h 78"/>
                  <a:gd name="T54" fmla="*/ 0 w 80"/>
                  <a:gd name="T55" fmla="*/ 1 h 78"/>
                  <a:gd name="T56" fmla="*/ 0 w 80"/>
                  <a:gd name="T57" fmla="*/ 1 h 78"/>
                  <a:gd name="T58" fmla="*/ 0 w 80"/>
                  <a:gd name="T59" fmla="*/ 1 h 78"/>
                  <a:gd name="T60" fmla="*/ 0 w 80"/>
                  <a:gd name="T61" fmla="*/ 1 h 78"/>
                  <a:gd name="T62" fmla="*/ 0 w 80"/>
                  <a:gd name="T63" fmla="*/ 1 h 78"/>
                  <a:gd name="T64" fmla="*/ 0 w 80"/>
                  <a:gd name="T65" fmla="*/ 1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7" y="1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3"/>
                    </a:lnTo>
                    <a:lnTo>
                      <a:pt x="17" y="7"/>
                    </a:lnTo>
                    <a:lnTo>
                      <a:pt x="12" y="12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1" y="32"/>
                    </a:lnTo>
                    <a:lnTo>
                      <a:pt x="0" y="40"/>
                    </a:lnTo>
                    <a:lnTo>
                      <a:pt x="1" y="48"/>
                    </a:lnTo>
                    <a:lnTo>
                      <a:pt x="4" y="55"/>
                    </a:lnTo>
                    <a:lnTo>
                      <a:pt x="7" y="62"/>
                    </a:lnTo>
                    <a:lnTo>
                      <a:pt x="13" y="68"/>
                    </a:lnTo>
                    <a:lnTo>
                      <a:pt x="19" y="73"/>
                    </a:lnTo>
                    <a:lnTo>
                      <a:pt x="25" y="76"/>
                    </a:lnTo>
                    <a:lnTo>
                      <a:pt x="33" y="78"/>
                    </a:lnTo>
                    <a:lnTo>
                      <a:pt x="42" y="78"/>
                    </a:lnTo>
                    <a:lnTo>
                      <a:pt x="50" y="78"/>
                    </a:lnTo>
                    <a:lnTo>
                      <a:pt x="57" y="75"/>
                    </a:lnTo>
                    <a:lnTo>
                      <a:pt x="63" y="71"/>
                    </a:lnTo>
                    <a:lnTo>
                      <a:pt x="69" y="67"/>
                    </a:lnTo>
                    <a:lnTo>
                      <a:pt x="74" y="61"/>
                    </a:lnTo>
                    <a:lnTo>
                      <a:pt x="77" y="54"/>
                    </a:lnTo>
                    <a:lnTo>
                      <a:pt x="80" y="46"/>
                    </a:lnTo>
                    <a:lnTo>
                      <a:pt x="80" y="38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2" y="6"/>
                    </a:lnTo>
                    <a:lnTo>
                      <a:pt x="55" y="2"/>
                    </a:lnTo>
                    <a:lnTo>
                      <a:pt x="47" y="1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286" name="Freeform 156"/>
              <p:cNvSpPr/>
              <p:nvPr/>
            </p:nvSpPr>
            <p:spPr bwMode="auto">
              <a:xfrm>
                <a:off x="4127" y="4147"/>
                <a:ext cx="39" cy="39"/>
              </a:xfrm>
              <a:custGeom>
                <a:avLst/>
                <a:gdLst>
                  <a:gd name="T0" fmla="*/ 0 w 80"/>
                  <a:gd name="T1" fmla="*/ 0 h 79"/>
                  <a:gd name="T2" fmla="*/ 0 w 80"/>
                  <a:gd name="T3" fmla="*/ 0 h 79"/>
                  <a:gd name="T4" fmla="*/ 0 w 80"/>
                  <a:gd name="T5" fmla="*/ 0 h 79"/>
                  <a:gd name="T6" fmla="*/ 0 w 80"/>
                  <a:gd name="T7" fmla="*/ 0 h 79"/>
                  <a:gd name="T8" fmla="*/ 0 w 80"/>
                  <a:gd name="T9" fmla="*/ 0 h 79"/>
                  <a:gd name="T10" fmla="*/ 0 w 80"/>
                  <a:gd name="T11" fmla="*/ 0 h 79"/>
                  <a:gd name="T12" fmla="*/ 0 w 80"/>
                  <a:gd name="T13" fmla="*/ 0 h 79"/>
                  <a:gd name="T14" fmla="*/ 0 w 80"/>
                  <a:gd name="T15" fmla="*/ 0 h 79"/>
                  <a:gd name="T16" fmla="*/ 0 w 80"/>
                  <a:gd name="T17" fmla="*/ 0 h 79"/>
                  <a:gd name="T18" fmla="*/ 0 w 80"/>
                  <a:gd name="T19" fmla="*/ 0 h 79"/>
                  <a:gd name="T20" fmla="*/ 0 w 80"/>
                  <a:gd name="T21" fmla="*/ 0 h 79"/>
                  <a:gd name="T22" fmla="*/ 0 w 80"/>
                  <a:gd name="T23" fmla="*/ 0 h 79"/>
                  <a:gd name="T24" fmla="*/ 0 w 80"/>
                  <a:gd name="T25" fmla="*/ 0 h 79"/>
                  <a:gd name="T26" fmla="*/ 0 w 80"/>
                  <a:gd name="T27" fmla="*/ 0 h 79"/>
                  <a:gd name="T28" fmla="*/ 0 w 80"/>
                  <a:gd name="T29" fmla="*/ 0 h 79"/>
                  <a:gd name="T30" fmla="*/ 0 w 80"/>
                  <a:gd name="T31" fmla="*/ 0 h 79"/>
                  <a:gd name="T32" fmla="*/ 0 w 80"/>
                  <a:gd name="T33" fmla="*/ 0 h 79"/>
                  <a:gd name="T34" fmla="*/ 0 w 80"/>
                  <a:gd name="T35" fmla="*/ 0 h 79"/>
                  <a:gd name="T36" fmla="*/ 0 w 80"/>
                  <a:gd name="T37" fmla="*/ 0 h 79"/>
                  <a:gd name="T38" fmla="*/ 0 w 80"/>
                  <a:gd name="T39" fmla="*/ 0 h 79"/>
                  <a:gd name="T40" fmla="*/ 0 w 80"/>
                  <a:gd name="T41" fmla="*/ 0 h 79"/>
                  <a:gd name="T42" fmla="*/ 0 w 80"/>
                  <a:gd name="T43" fmla="*/ 0 h 79"/>
                  <a:gd name="T44" fmla="*/ 0 w 80"/>
                  <a:gd name="T45" fmla="*/ 0 h 79"/>
                  <a:gd name="T46" fmla="*/ 0 w 80"/>
                  <a:gd name="T47" fmla="*/ 0 h 79"/>
                  <a:gd name="T48" fmla="*/ 0 w 80"/>
                  <a:gd name="T49" fmla="*/ 0 h 79"/>
                  <a:gd name="T50" fmla="*/ 0 w 80"/>
                  <a:gd name="T51" fmla="*/ 0 h 79"/>
                  <a:gd name="T52" fmla="*/ 0 w 80"/>
                  <a:gd name="T53" fmla="*/ 0 h 79"/>
                  <a:gd name="T54" fmla="*/ 0 w 80"/>
                  <a:gd name="T55" fmla="*/ 0 h 79"/>
                  <a:gd name="T56" fmla="*/ 0 w 80"/>
                  <a:gd name="T57" fmla="*/ 0 h 79"/>
                  <a:gd name="T58" fmla="*/ 0 w 80"/>
                  <a:gd name="T59" fmla="*/ 0 h 79"/>
                  <a:gd name="T60" fmla="*/ 0 w 80"/>
                  <a:gd name="T61" fmla="*/ 0 h 79"/>
                  <a:gd name="T62" fmla="*/ 0 w 80"/>
                  <a:gd name="T63" fmla="*/ 0 h 79"/>
                  <a:gd name="T64" fmla="*/ 0 w 80"/>
                  <a:gd name="T65" fmla="*/ 0 h 7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9">
                    <a:moveTo>
                      <a:pt x="46" y="0"/>
                    </a:moveTo>
                    <a:lnTo>
                      <a:pt x="38" y="0"/>
                    </a:lnTo>
                    <a:lnTo>
                      <a:pt x="30" y="0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8"/>
                    </a:lnTo>
                    <a:lnTo>
                      <a:pt x="2" y="24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40" y="79"/>
                    </a:lnTo>
                    <a:lnTo>
                      <a:pt x="49" y="79"/>
                    </a:lnTo>
                    <a:lnTo>
                      <a:pt x="55" y="75"/>
                    </a:lnTo>
                    <a:lnTo>
                      <a:pt x="62" y="72"/>
                    </a:lnTo>
                    <a:lnTo>
                      <a:pt x="68" y="67"/>
                    </a:lnTo>
                    <a:lnTo>
                      <a:pt x="73" y="61"/>
                    </a:lnTo>
                    <a:lnTo>
                      <a:pt x="76" y="54"/>
                    </a:lnTo>
                    <a:lnTo>
                      <a:pt x="78" y="46"/>
                    </a:lnTo>
                    <a:lnTo>
                      <a:pt x="80" y="38"/>
                    </a:lnTo>
                    <a:lnTo>
                      <a:pt x="78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287" name="Freeform 157"/>
              <p:cNvSpPr/>
              <p:nvPr/>
            </p:nvSpPr>
            <p:spPr bwMode="auto">
              <a:xfrm>
                <a:off x="4216" y="4162"/>
                <a:ext cx="37" cy="39"/>
              </a:xfrm>
              <a:custGeom>
                <a:avLst/>
                <a:gdLst>
                  <a:gd name="T0" fmla="*/ 1 w 73"/>
                  <a:gd name="T1" fmla="*/ 0 h 79"/>
                  <a:gd name="T2" fmla="*/ 1 w 73"/>
                  <a:gd name="T3" fmla="*/ 0 h 79"/>
                  <a:gd name="T4" fmla="*/ 1 w 73"/>
                  <a:gd name="T5" fmla="*/ 0 h 79"/>
                  <a:gd name="T6" fmla="*/ 1 w 73"/>
                  <a:gd name="T7" fmla="*/ 0 h 79"/>
                  <a:gd name="T8" fmla="*/ 1 w 73"/>
                  <a:gd name="T9" fmla="*/ 0 h 79"/>
                  <a:gd name="T10" fmla="*/ 1 w 73"/>
                  <a:gd name="T11" fmla="*/ 0 h 79"/>
                  <a:gd name="T12" fmla="*/ 1 w 73"/>
                  <a:gd name="T13" fmla="*/ 0 h 79"/>
                  <a:gd name="T14" fmla="*/ 1 w 73"/>
                  <a:gd name="T15" fmla="*/ 0 h 79"/>
                  <a:gd name="T16" fmla="*/ 1 w 73"/>
                  <a:gd name="T17" fmla="*/ 0 h 79"/>
                  <a:gd name="T18" fmla="*/ 1 w 73"/>
                  <a:gd name="T19" fmla="*/ 0 h 79"/>
                  <a:gd name="T20" fmla="*/ 1 w 73"/>
                  <a:gd name="T21" fmla="*/ 0 h 79"/>
                  <a:gd name="T22" fmla="*/ 1 w 73"/>
                  <a:gd name="T23" fmla="*/ 0 h 79"/>
                  <a:gd name="T24" fmla="*/ 0 w 73"/>
                  <a:gd name="T25" fmla="*/ 0 h 79"/>
                  <a:gd name="T26" fmla="*/ 0 w 73"/>
                  <a:gd name="T27" fmla="*/ 0 h 79"/>
                  <a:gd name="T28" fmla="*/ 0 w 73"/>
                  <a:gd name="T29" fmla="*/ 0 h 79"/>
                  <a:gd name="T30" fmla="*/ 1 w 73"/>
                  <a:gd name="T31" fmla="*/ 0 h 79"/>
                  <a:gd name="T32" fmla="*/ 1 w 73"/>
                  <a:gd name="T33" fmla="*/ 0 h 79"/>
                  <a:gd name="T34" fmla="*/ 1 w 73"/>
                  <a:gd name="T35" fmla="*/ 0 h 79"/>
                  <a:gd name="T36" fmla="*/ 1 w 73"/>
                  <a:gd name="T37" fmla="*/ 0 h 79"/>
                  <a:gd name="T38" fmla="*/ 1 w 73"/>
                  <a:gd name="T39" fmla="*/ 0 h 79"/>
                  <a:gd name="T40" fmla="*/ 1 w 73"/>
                  <a:gd name="T41" fmla="*/ 0 h 79"/>
                  <a:gd name="T42" fmla="*/ 1 w 73"/>
                  <a:gd name="T43" fmla="*/ 0 h 79"/>
                  <a:gd name="T44" fmla="*/ 1 w 73"/>
                  <a:gd name="T45" fmla="*/ 0 h 79"/>
                  <a:gd name="T46" fmla="*/ 1 w 73"/>
                  <a:gd name="T47" fmla="*/ 0 h 79"/>
                  <a:gd name="T48" fmla="*/ 1 w 73"/>
                  <a:gd name="T49" fmla="*/ 0 h 79"/>
                  <a:gd name="T50" fmla="*/ 1 w 73"/>
                  <a:gd name="T51" fmla="*/ 0 h 79"/>
                  <a:gd name="T52" fmla="*/ 1 w 73"/>
                  <a:gd name="T53" fmla="*/ 0 h 79"/>
                  <a:gd name="T54" fmla="*/ 1 w 73"/>
                  <a:gd name="T55" fmla="*/ 0 h 79"/>
                  <a:gd name="T56" fmla="*/ 1 w 73"/>
                  <a:gd name="T57" fmla="*/ 0 h 79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73" h="79">
                    <a:moveTo>
                      <a:pt x="73" y="19"/>
                    </a:moveTo>
                    <a:lnTo>
                      <a:pt x="69" y="12"/>
                    </a:lnTo>
                    <a:lnTo>
                      <a:pt x="62" y="7"/>
                    </a:lnTo>
                    <a:lnTo>
                      <a:pt x="54" y="2"/>
                    </a:lnTo>
                    <a:lnTo>
                      <a:pt x="46" y="0"/>
                    </a:lnTo>
                    <a:lnTo>
                      <a:pt x="38" y="0"/>
                    </a:lnTo>
                    <a:lnTo>
                      <a:pt x="30" y="1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0" y="12"/>
                    </a:lnTo>
                    <a:lnTo>
                      <a:pt x="5" y="19"/>
                    </a:lnTo>
                    <a:lnTo>
                      <a:pt x="2" y="25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49"/>
                    </a:lnTo>
                    <a:lnTo>
                      <a:pt x="3" y="55"/>
                    </a:lnTo>
                    <a:lnTo>
                      <a:pt x="7" y="62"/>
                    </a:lnTo>
                    <a:lnTo>
                      <a:pt x="11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35" y="79"/>
                    </a:lnTo>
                    <a:lnTo>
                      <a:pt x="38" y="79"/>
                    </a:lnTo>
                    <a:lnTo>
                      <a:pt x="41" y="79"/>
                    </a:lnTo>
                    <a:lnTo>
                      <a:pt x="43" y="79"/>
                    </a:lnTo>
                    <a:lnTo>
                      <a:pt x="48" y="70"/>
                    </a:lnTo>
                    <a:lnTo>
                      <a:pt x="58" y="52"/>
                    </a:lnTo>
                    <a:lnTo>
                      <a:pt x="69" y="31"/>
                    </a:lnTo>
                    <a:lnTo>
                      <a:pt x="73" y="19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288" name="Freeform 158"/>
              <p:cNvSpPr/>
              <p:nvPr/>
            </p:nvSpPr>
            <p:spPr bwMode="auto">
              <a:xfrm>
                <a:off x="3983" y="4266"/>
                <a:ext cx="31" cy="33"/>
              </a:xfrm>
              <a:custGeom>
                <a:avLst/>
                <a:gdLst>
                  <a:gd name="T0" fmla="*/ 1 w 61"/>
                  <a:gd name="T1" fmla="*/ 1 h 66"/>
                  <a:gd name="T2" fmla="*/ 1 w 61"/>
                  <a:gd name="T3" fmla="*/ 1 h 66"/>
                  <a:gd name="T4" fmla="*/ 1 w 61"/>
                  <a:gd name="T5" fmla="*/ 1 h 66"/>
                  <a:gd name="T6" fmla="*/ 1 w 61"/>
                  <a:gd name="T7" fmla="*/ 1 h 66"/>
                  <a:gd name="T8" fmla="*/ 1 w 61"/>
                  <a:gd name="T9" fmla="*/ 1 h 66"/>
                  <a:gd name="T10" fmla="*/ 1 w 61"/>
                  <a:gd name="T11" fmla="*/ 1 h 66"/>
                  <a:gd name="T12" fmla="*/ 1 w 61"/>
                  <a:gd name="T13" fmla="*/ 1 h 66"/>
                  <a:gd name="T14" fmla="*/ 1 w 61"/>
                  <a:gd name="T15" fmla="*/ 1 h 66"/>
                  <a:gd name="T16" fmla="*/ 1 w 61"/>
                  <a:gd name="T17" fmla="*/ 1 h 66"/>
                  <a:gd name="T18" fmla="*/ 1 w 61"/>
                  <a:gd name="T19" fmla="*/ 1 h 66"/>
                  <a:gd name="T20" fmla="*/ 1 w 61"/>
                  <a:gd name="T21" fmla="*/ 1 h 66"/>
                  <a:gd name="T22" fmla="*/ 1 w 61"/>
                  <a:gd name="T23" fmla="*/ 1 h 66"/>
                  <a:gd name="T24" fmla="*/ 1 w 61"/>
                  <a:gd name="T25" fmla="*/ 1 h 66"/>
                  <a:gd name="T26" fmla="*/ 1 w 61"/>
                  <a:gd name="T27" fmla="*/ 0 h 66"/>
                  <a:gd name="T28" fmla="*/ 1 w 61"/>
                  <a:gd name="T29" fmla="*/ 1 h 66"/>
                  <a:gd name="T30" fmla="*/ 1 w 61"/>
                  <a:gd name="T31" fmla="*/ 1 h 66"/>
                  <a:gd name="T32" fmla="*/ 0 w 61"/>
                  <a:gd name="T33" fmla="*/ 1 h 66"/>
                  <a:gd name="T34" fmla="*/ 1 w 61"/>
                  <a:gd name="T35" fmla="*/ 1 h 66"/>
                  <a:gd name="T36" fmla="*/ 1 w 61"/>
                  <a:gd name="T37" fmla="*/ 1 h 66"/>
                  <a:gd name="T38" fmla="*/ 1 w 61"/>
                  <a:gd name="T39" fmla="*/ 1 h 66"/>
                  <a:gd name="T40" fmla="*/ 1 w 61"/>
                  <a:gd name="T41" fmla="*/ 1 h 66"/>
                  <a:gd name="T42" fmla="*/ 1 w 61"/>
                  <a:gd name="T43" fmla="*/ 1 h 66"/>
                  <a:gd name="T44" fmla="*/ 1 w 61"/>
                  <a:gd name="T45" fmla="*/ 1 h 66"/>
                  <a:gd name="T46" fmla="*/ 1 w 61"/>
                  <a:gd name="T47" fmla="*/ 1 h 66"/>
                  <a:gd name="T48" fmla="*/ 1 w 61"/>
                  <a:gd name="T49" fmla="*/ 1 h 6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61" h="66">
                    <a:moveTo>
                      <a:pt x="53" y="66"/>
                    </a:moveTo>
                    <a:lnTo>
                      <a:pt x="57" y="61"/>
                    </a:lnTo>
                    <a:lnTo>
                      <a:pt x="59" y="56"/>
                    </a:lnTo>
                    <a:lnTo>
                      <a:pt x="60" y="52"/>
                    </a:lnTo>
                    <a:lnTo>
                      <a:pt x="61" y="47"/>
                    </a:lnTo>
                    <a:lnTo>
                      <a:pt x="61" y="39"/>
                    </a:lnTo>
                    <a:lnTo>
                      <a:pt x="60" y="31"/>
                    </a:lnTo>
                    <a:lnTo>
                      <a:pt x="58" y="24"/>
                    </a:lnTo>
                    <a:lnTo>
                      <a:pt x="55" y="17"/>
                    </a:lnTo>
                    <a:lnTo>
                      <a:pt x="50" y="11"/>
                    </a:lnTo>
                    <a:lnTo>
                      <a:pt x="43" y="7"/>
                    </a:lnTo>
                    <a:lnTo>
                      <a:pt x="36" y="3"/>
                    </a:lnTo>
                    <a:lnTo>
                      <a:pt x="29" y="1"/>
                    </a:lnTo>
                    <a:lnTo>
                      <a:pt x="21" y="0"/>
                    </a:lnTo>
                    <a:lnTo>
                      <a:pt x="13" y="1"/>
                    </a:lnTo>
                    <a:lnTo>
                      <a:pt x="6" y="3"/>
                    </a:lnTo>
                    <a:lnTo>
                      <a:pt x="0" y="7"/>
                    </a:lnTo>
                    <a:lnTo>
                      <a:pt x="2" y="9"/>
                    </a:lnTo>
                    <a:lnTo>
                      <a:pt x="5" y="14"/>
                    </a:lnTo>
                    <a:lnTo>
                      <a:pt x="11" y="22"/>
                    </a:lnTo>
                    <a:lnTo>
                      <a:pt x="19" y="31"/>
                    </a:lnTo>
                    <a:lnTo>
                      <a:pt x="27" y="41"/>
                    </a:lnTo>
                    <a:lnTo>
                      <a:pt x="35" y="51"/>
                    </a:lnTo>
                    <a:lnTo>
                      <a:pt x="44" y="59"/>
                    </a:lnTo>
                    <a:lnTo>
                      <a:pt x="53" y="66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289" name="Freeform 159"/>
              <p:cNvSpPr/>
              <p:nvPr/>
            </p:nvSpPr>
            <p:spPr bwMode="auto">
              <a:xfrm>
                <a:off x="4852" y="4125"/>
                <a:ext cx="17" cy="17"/>
              </a:xfrm>
              <a:custGeom>
                <a:avLst/>
                <a:gdLst>
                  <a:gd name="T0" fmla="*/ 1 w 34"/>
                  <a:gd name="T1" fmla="*/ 1 h 34"/>
                  <a:gd name="T2" fmla="*/ 1 w 34"/>
                  <a:gd name="T3" fmla="*/ 1 h 34"/>
                  <a:gd name="T4" fmla="*/ 1 w 34"/>
                  <a:gd name="T5" fmla="*/ 1 h 34"/>
                  <a:gd name="T6" fmla="*/ 1 w 34"/>
                  <a:gd name="T7" fmla="*/ 1 h 34"/>
                  <a:gd name="T8" fmla="*/ 1 w 34"/>
                  <a:gd name="T9" fmla="*/ 1 h 34"/>
                  <a:gd name="T10" fmla="*/ 1 w 34"/>
                  <a:gd name="T11" fmla="*/ 1 h 34"/>
                  <a:gd name="T12" fmla="*/ 1 w 34"/>
                  <a:gd name="T13" fmla="*/ 1 h 34"/>
                  <a:gd name="T14" fmla="*/ 1 w 34"/>
                  <a:gd name="T15" fmla="*/ 1 h 34"/>
                  <a:gd name="T16" fmla="*/ 1 w 34"/>
                  <a:gd name="T17" fmla="*/ 1 h 34"/>
                  <a:gd name="T18" fmla="*/ 1 w 34"/>
                  <a:gd name="T19" fmla="*/ 0 h 34"/>
                  <a:gd name="T20" fmla="*/ 1 w 34"/>
                  <a:gd name="T21" fmla="*/ 1 h 34"/>
                  <a:gd name="T22" fmla="*/ 1 w 34"/>
                  <a:gd name="T23" fmla="*/ 1 h 34"/>
                  <a:gd name="T24" fmla="*/ 0 w 34"/>
                  <a:gd name="T25" fmla="*/ 1 h 34"/>
                  <a:gd name="T26" fmla="*/ 0 w 34"/>
                  <a:gd name="T27" fmla="*/ 1 h 34"/>
                  <a:gd name="T28" fmla="*/ 1 w 34"/>
                  <a:gd name="T29" fmla="*/ 1 h 34"/>
                  <a:gd name="T30" fmla="*/ 1 w 34"/>
                  <a:gd name="T31" fmla="*/ 1 h 34"/>
                  <a:gd name="T32" fmla="*/ 1 w 34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4">
                    <a:moveTo>
                      <a:pt x="12" y="34"/>
                    </a:moveTo>
                    <a:lnTo>
                      <a:pt x="19" y="34"/>
                    </a:lnTo>
                    <a:lnTo>
                      <a:pt x="24" y="33"/>
                    </a:lnTo>
                    <a:lnTo>
                      <a:pt x="29" y="28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2" y="10"/>
                    </a:lnTo>
                    <a:lnTo>
                      <a:pt x="28" y="5"/>
                    </a:lnTo>
                    <a:lnTo>
                      <a:pt x="22" y="2"/>
                    </a:lnTo>
                    <a:lnTo>
                      <a:pt x="15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6" y="30"/>
                    </a:lnTo>
                    <a:lnTo>
                      <a:pt x="12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290" name="Freeform 160"/>
              <p:cNvSpPr/>
              <p:nvPr/>
            </p:nvSpPr>
            <p:spPr bwMode="auto">
              <a:xfrm>
                <a:off x="4885" y="4152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0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1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1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8" y="3"/>
                    </a:lnTo>
                    <a:lnTo>
                      <a:pt x="22" y="0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1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291" name="Freeform 161"/>
              <p:cNvSpPr/>
              <p:nvPr/>
            </p:nvSpPr>
            <p:spPr bwMode="auto">
              <a:xfrm>
                <a:off x="4701" y="4202"/>
                <a:ext cx="17" cy="17"/>
              </a:xfrm>
              <a:custGeom>
                <a:avLst/>
                <a:gdLst>
                  <a:gd name="T0" fmla="*/ 1 w 34"/>
                  <a:gd name="T1" fmla="*/ 1 h 33"/>
                  <a:gd name="T2" fmla="*/ 1 w 34"/>
                  <a:gd name="T3" fmla="*/ 1 h 33"/>
                  <a:gd name="T4" fmla="*/ 1 w 34"/>
                  <a:gd name="T5" fmla="*/ 1 h 33"/>
                  <a:gd name="T6" fmla="*/ 1 w 34"/>
                  <a:gd name="T7" fmla="*/ 1 h 33"/>
                  <a:gd name="T8" fmla="*/ 1 w 34"/>
                  <a:gd name="T9" fmla="*/ 1 h 33"/>
                  <a:gd name="T10" fmla="*/ 1 w 34"/>
                  <a:gd name="T11" fmla="*/ 1 h 33"/>
                  <a:gd name="T12" fmla="*/ 1 w 34"/>
                  <a:gd name="T13" fmla="*/ 1 h 33"/>
                  <a:gd name="T14" fmla="*/ 1 w 34"/>
                  <a:gd name="T15" fmla="*/ 1 h 33"/>
                  <a:gd name="T16" fmla="*/ 1 w 34"/>
                  <a:gd name="T17" fmla="*/ 1 h 33"/>
                  <a:gd name="T18" fmla="*/ 1 w 34"/>
                  <a:gd name="T19" fmla="*/ 0 h 33"/>
                  <a:gd name="T20" fmla="*/ 1 w 34"/>
                  <a:gd name="T21" fmla="*/ 1 h 33"/>
                  <a:gd name="T22" fmla="*/ 1 w 34"/>
                  <a:gd name="T23" fmla="*/ 1 h 33"/>
                  <a:gd name="T24" fmla="*/ 1 w 34"/>
                  <a:gd name="T25" fmla="*/ 1 h 33"/>
                  <a:gd name="T26" fmla="*/ 0 w 34"/>
                  <a:gd name="T27" fmla="*/ 1 h 33"/>
                  <a:gd name="T28" fmla="*/ 1 w 34"/>
                  <a:gd name="T29" fmla="*/ 1 h 33"/>
                  <a:gd name="T30" fmla="*/ 1 w 34"/>
                  <a:gd name="T31" fmla="*/ 1 h 33"/>
                  <a:gd name="T32" fmla="*/ 1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3"/>
                    </a:moveTo>
                    <a:lnTo>
                      <a:pt x="19" y="33"/>
                    </a:lnTo>
                    <a:lnTo>
                      <a:pt x="25" y="32"/>
                    </a:lnTo>
                    <a:lnTo>
                      <a:pt x="29" y="28"/>
                    </a:lnTo>
                    <a:lnTo>
                      <a:pt x="33" y="22"/>
                    </a:lnTo>
                    <a:lnTo>
                      <a:pt x="34" y="16"/>
                    </a:lnTo>
                    <a:lnTo>
                      <a:pt x="33" y="9"/>
                    </a:lnTo>
                    <a:lnTo>
                      <a:pt x="28" y="5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10" y="2"/>
                    </a:lnTo>
                    <a:lnTo>
                      <a:pt x="5" y="6"/>
                    </a:lnTo>
                    <a:lnTo>
                      <a:pt x="2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30"/>
                    </a:lnTo>
                    <a:lnTo>
                      <a:pt x="12" y="3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292" name="Freeform 162"/>
              <p:cNvSpPr/>
              <p:nvPr/>
            </p:nvSpPr>
            <p:spPr bwMode="auto">
              <a:xfrm>
                <a:off x="4742" y="4201"/>
                <a:ext cx="16" cy="17"/>
              </a:xfrm>
              <a:custGeom>
                <a:avLst/>
                <a:gdLst>
                  <a:gd name="T0" fmla="*/ 0 w 34"/>
                  <a:gd name="T1" fmla="*/ 1 h 33"/>
                  <a:gd name="T2" fmla="*/ 0 w 34"/>
                  <a:gd name="T3" fmla="*/ 1 h 33"/>
                  <a:gd name="T4" fmla="*/ 0 w 34"/>
                  <a:gd name="T5" fmla="*/ 1 h 33"/>
                  <a:gd name="T6" fmla="*/ 0 w 34"/>
                  <a:gd name="T7" fmla="*/ 1 h 33"/>
                  <a:gd name="T8" fmla="*/ 0 w 34"/>
                  <a:gd name="T9" fmla="*/ 1 h 33"/>
                  <a:gd name="T10" fmla="*/ 0 w 34"/>
                  <a:gd name="T11" fmla="*/ 1 h 33"/>
                  <a:gd name="T12" fmla="*/ 0 w 34"/>
                  <a:gd name="T13" fmla="*/ 1 h 33"/>
                  <a:gd name="T14" fmla="*/ 0 w 34"/>
                  <a:gd name="T15" fmla="*/ 1 h 33"/>
                  <a:gd name="T16" fmla="*/ 0 w 34"/>
                  <a:gd name="T17" fmla="*/ 1 h 33"/>
                  <a:gd name="T18" fmla="*/ 0 w 34"/>
                  <a:gd name="T19" fmla="*/ 0 h 33"/>
                  <a:gd name="T20" fmla="*/ 0 w 34"/>
                  <a:gd name="T21" fmla="*/ 1 h 33"/>
                  <a:gd name="T22" fmla="*/ 0 w 34"/>
                  <a:gd name="T23" fmla="*/ 1 h 33"/>
                  <a:gd name="T24" fmla="*/ 0 w 34"/>
                  <a:gd name="T25" fmla="*/ 1 h 33"/>
                  <a:gd name="T26" fmla="*/ 0 w 34"/>
                  <a:gd name="T27" fmla="*/ 1 h 33"/>
                  <a:gd name="T28" fmla="*/ 0 w 34"/>
                  <a:gd name="T29" fmla="*/ 1 h 33"/>
                  <a:gd name="T30" fmla="*/ 0 w 34"/>
                  <a:gd name="T31" fmla="*/ 1 h 33"/>
                  <a:gd name="T32" fmla="*/ 0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2"/>
                    </a:moveTo>
                    <a:lnTo>
                      <a:pt x="19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1" y="9"/>
                    </a:lnTo>
                    <a:lnTo>
                      <a:pt x="28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293" name="Freeform 163"/>
              <p:cNvSpPr/>
              <p:nvPr/>
            </p:nvSpPr>
            <p:spPr bwMode="auto">
              <a:xfrm>
                <a:off x="4782" y="4209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1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5" y="29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294" name="Freeform 164"/>
              <p:cNvSpPr/>
              <p:nvPr/>
            </p:nvSpPr>
            <p:spPr bwMode="auto">
              <a:xfrm>
                <a:off x="4820" y="4226"/>
                <a:ext cx="17" cy="17"/>
              </a:xfrm>
              <a:custGeom>
                <a:avLst/>
                <a:gdLst>
                  <a:gd name="T0" fmla="*/ 1 w 33"/>
                  <a:gd name="T1" fmla="*/ 1 h 34"/>
                  <a:gd name="T2" fmla="*/ 1 w 33"/>
                  <a:gd name="T3" fmla="*/ 1 h 34"/>
                  <a:gd name="T4" fmla="*/ 1 w 33"/>
                  <a:gd name="T5" fmla="*/ 1 h 34"/>
                  <a:gd name="T6" fmla="*/ 1 w 33"/>
                  <a:gd name="T7" fmla="*/ 1 h 34"/>
                  <a:gd name="T8" fmla="*/ 1 w 33"/>
                  <a:gd name="T9" fmla="*/ 1 h 34"/>
                  <a:gd name="T10" fmla="*/ 1 w 33"/>
                  <a:gd name="T11" fmla="*/ 1 h 34"/>
                  <a:gd name="T12" fmla="*/ 1 w 33"/>
                  <a:gd name="T13" fmla="*/ 1 h 34"/>
                  <a:gd name="T14" fmla="*/ 1 w 33"/>
                  <a:gd name="T15" fmla="*/ 1 h 34"/>
                  <a:gd name="T16" fmla="*/ 1 w 33"/>
                  <a:gd name="T17" fmla="*/ 1 h 34"/>
                  <a:gd name="T18" fmla="*/ 1 w 33"/>
                  <a:gd name="T19" fmla="*/ 0 h 34"/>
                  <a:gd name="T20" fmla="*/ 1 w 33"/>
                  <a:gd name="T21" fmla="*/ 1 h 34"/>
                  <a:gd name="T22" fmla="*/ 1 w 33"/>
                  <a:gd name="T23" fmla="*/ 1 h 34"/>
                  <a:gd name="T24" fmla="*/ 1 w 33"/>
                  <a:gd name="T25" fmla="*/ 1 h 34"/>
                  <a:gd name="T26" fmla="*/ 0 w 33"/>
                  <a:gd name="T27" fmla="*/ 1 h 34"/>
                  <a:gd name="T28" fmla="*/ 1 w 33"/>
                  <a:gd name="T29" fmla="*/ 1 h 34"/>
                  <a:gd name="T30" fmla="*/ 1 w 33"/>
                  <a:gd name="T31" fmla="*/ 1 h 34"/>
                  <a:gd name="T32" fmla="*/ 1 w 33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4">
                    <a:moveTo>
                      <a:pt x="11" y="34"/>
                    </a:moveTo>
                    <a:lnTo>
                      <a:pt x="18" y="34"/>
                    </a:lnTo>
                    <a:lnTo>
                      <a:pt x="24" y="33"/>
                    </a:lnTo>
                    <a:lnTo>
                      <a:pt x="30" y="28"/>
                    </a:lnTo>
                    <a:lnTo>
                      <a:pt x="33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7" y="5"/>
                    </a:lnTo>
                    <a:lnTo>
                      <a:pt x="22" y="1"/>
                    </a:lnTo>
                    <a:lnTo>
                      <a:pt x="16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1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5" y="30"/>
                    </a:lnTo>
                    <a:lnTo>
                      <a:pt x="11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295" name="Freeform 165"/>
              <p:cNvSpPr/>
              <p:nvPr/>
            </p:nvSpPr>
            <p:spPr bwMode="auto">
              <a:xfrm>
                <a:off x="4853" y="4250"/>
                <a:ext cx="16" cy="16"/>
              </a:xfrm>
              <a:custGeom>
                <a:avLst/>
                <a:gdLst>
                  <a:gd name="T0" fmla="*/ 0 w 33"/>
                  <a:gd name="T1" fmla="*/ 0 h 33"/>
                  <a:gd name="T2" fmla="*/ 0 w 33"/>
                  <a:gd name="T3" fmla="*/ 0 h 33"/>
                  <a:gd name="T4" fmla="*/ 0 w 33"/>
                  <a:gd name="T5" fmla="*/ 0 h 33"/>
                  <a:gd name="T6" fmla="*/ 0 w 33"/>
                  <a:gd name="T7" fmla="*/ 0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0 h 33"/>
                  <a:gd name="T14" fmla="*/ 0 w 33"/>
                  <a:gd name="T15" fmla="*/ 0 h 33"/>
                  <a:gd name="T16" fmla="*/ 0 w 33"/>
                  <a:gd name="T17" fmla="*/ 0 h 33"/>
                  <a:gd name="T18" fmla="*/ 0 w 33"/>
                  <a:gd name="T19" fmla="*/ 0 h 33"/>
                  <a:gd name="T20" fmla="*/ 0 w 33"/>
                  <a:gd name="T21" fmla="*/ 0 h 33"/>
                  <a:gd name="T22" fmla="*/ 0 w 33"/>
                  <a:gd name="T23" fmla="*/ 0 h 33"/>
                  <a:gd name="T24" fmla="*/ 0 w 33"/>
                  <a:gd name="T25" fmla="*/ 0 h 33"/>
                  <a:gd name="T26" fmla="*/ 0 w 33"/>
                  <a:gd name="T27" fmla="*/ 0 h 33"/>
                  <a:gd name="T28" fmla="*/ 0 w 33"/>
                  <a:gd name="T29" fmla="*/ 0 h 33"/>
                  <a:gd name="T30" fmla="*/ 0 w 33"/>
                  <a:gd name="T31" fmla="*/ 0 h 33"/>
                  <a:gd name="T32" fmla="*/ 0 w 33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2" y="32"/>
                    </a:moveTo>
                    <a:lnTo>
                      <a:pt x="18" y="33"/>
                    </a:lnTo>
                    <a:lnTo>
                      <a:pt x="25" y="32"/>
                    </a:lnTo>
                    <a:lnTo>
                      <a:pt x="29" y="27"/>
                    </a:lnTo>
                    <a:lnTo>
                      <a:pt x="33" y="21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1" y="1"/>
                    </a:lnTo>
                    <a:lnTo>
                      <a:pt x="15" y="0"/>
                    </a:lnTo>
                    <a:lnTo>
                      <a:pt x="8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296" name="Freeform 166"/>
              <p:cNvSpPr/>
              <p:nvPr/>
            </p:nvSpPr>
            <p:spPr bwMode="auto">
              <a:xfrm>
                <a:off x="4680" y="4230"/>
                <a:ext cx="188" cy="72"/>
              </a:xfrm>
              <a:custGeom>
                <a:avLst/>
                <a:gdLst>
                  <a:gd name="T0" fmla="*/ 1 w 376"/>
                  <a:gd name="T1" fmla="*/ 1 h 144"/>
                  <a:gd name="T2" fmla="*/ 1 w 376"/>
                  <a:gd name="T3" fmla="*/ 1 h 144"/>
                  <a:gd name="T4" fmla="*/ 1 w 376"/>
                  <a:gd name="T5" fmla="*/ 1 h 144"/>
                  <a:gd name="T6" fmla="*/ 1 w 376"/>
                  <a:gd name="T7" fmla="*/ 1 h 144"/>
                  <a:gd name="T8" fmla="*/ 1 w 376"/>
                  <a:gd name="T9" fmla="*/ 1 h 144"/>
                  <a:gd name="T10" fmla="*/ 1 w 376"/>
                  <a:gd name="T11" fmla="*/ 1 h 144"/>
                  <a:gd name="T12" fmla="*/ 1 w 376"/>
                  <a:gd name="T13" fmla="*/ 1 h 144"/>
                  <a:gd name="T14" fmla="*/ 1 w 376"/>
                  <a:gd name="T15" fmla="*/ 1 h 144"/>
                  <a:gd name="T16" fmla="*/ 1 w 376"/>
                  <a:gd name="T17" fmla="*/ 1 h 144"/>
                  <a:gd name="T18" fmla="*/ 1 w 376"/>
                  <a:gd name="T19" fmla="*/ 1 h 144"/>
                  <a:gd name="T20" fmla="*/ 1 w 376"/>
                  <a:gd name="T21" fmla="*/ 1 h 144"/>
                  <a:gd name="T22" fmla="*/ 1 w 376"/>
                  <a:gd name="T23" fmla="*/ 1 h 144"/>
                  <a:gd name="T24" fmla="*/ 1 w 376"/>
                  <a:gd name="T25" fmla="*/ 1 h 144"/>
                  <a:gd name="T26" fmla="*/ 1 w 376"/>
                  <a:gd name="T27" fmla="*/ 1 h 144"/>
                  <a:gd name="T28" fmla="*/ 1 w 376"/>
                  <a:gd name="T29" fmla="*/ 1 h 144"/>
                  <a:gd name="T30" fmla="*/ 1 w 376"/>
                  <a:gd name="T31" fmla="*/ 1 h 144"/>
                  <a:gd name="T32" fmla="*/ 1 w 376"/>
                  <a:gd name="T33" fmla="*/ 1 h 144"/>
                  <a:gd name="T34" fmla="*/ 1 w 376"/>
                  <a:gd name="T35" fmla="*/ 1 h 144"/>
                  <a:gd name="T36" fmla="*/ 1 w 376"/>
                  <a:gd name="T37" fmla="*/ 1 h 144"/>
                  <a:gd name="T38" fmla="*/ 1 w 376"/>
                  <a:gd name="T39" fmla="*/ 0 h 144"/>
                  <a:gd name="T40" fmla="*/ 1 w 376"/>
                  <a:gd name="T41" fmla="*/ 1 h 144"/>
                  <a:gd name="T42" fmla="*/ 1 w 376"/>
                  <a:gd name="T43" fmla="*/ 1 h 144"/>
                  <a:gd name="T44" fmla="*/ 1 w 376"/>
                  <a:gd name="T45" fmla="*/ 1 h 144"/>
                  <a:gd name="T46" fmla="*/ 1 w 376"/>
                  <a:gd name="T47" fmla="*/ 1 h 144"/>
                  <a:gd name="T48" fmla="*/ 0 w 376"/>
                  <a:gd name="T49" fmla="*/ 1 h 144"/>
                  <a:gd name="T50" fmla="*/ 1 w 376"/>
                  <a:gd name="T51" fmla="*/ 1 h 144"/>
                  <a:gd name="T52" fmla="*/ 1 w 376"/>
                  <a:gd name="T53" fmla="*/ 1 h 144"/>
                  <a:gd name="T54" fmla="*/ 1 w 376"/>
                  <a:gd name="T55" fmla="*/ 1 h 144"/>
                  <a:gd name="T56" fmla="*/ 1 w 376"/>
                  <a:gd name="T57" fmla="*/ 1 h 144"/>
                  <a:gd name="T58" fmla="*/ 1 w 376"/>
                  <a:gd name="T59" fmla="*/ 1 h 144"/>
                  <a:gd name="T60" fmla="*/ 1 w 376"/>
                  <a:gd name="T61" fmla="*/ 1 h 144"/>
                  <a:gd name="T62" fmla="*/ 1 w 376"/>
                  <a:gd name="T63" fmla="*/ 1 h 144"/>
                  <a:gd name="T64" fmla="*/ 1 w 376"/>
                  <a:gd name="T65" fmla="*/ 1 h 144"/>
                  <a:gd name="T66" fmla="*/ 1 w 376"/>
                  <a:gd name="T67" fmla="*/ 1 h 144"/>
                  <a:gd name="T68" fmla="*/ 1 w 376"/>
                  <a:gd name="T69" fmla="*/ 1 h 144"/>
                  <a:gd name="T70" fmla="*/ 1 w 376"/>
                  <a:gd name="T71" fmla="*/ 1 h 144"/>
                  <a:gd name="T72" fmla="*/ 1 w 376"/>
                  <a:gd name="T73" fmla="*/ 1 h 144"/>
                  <a:gd name="T74" fmla="*/ 1 w 376"/>
                  <a:gd name="T75" fmla="*/ 1 h 144"/>
                  <a:gd name="T76" fmla="*/ 1 w 376"/>
                  <a:gd name="T77" fmla="*/ 1 h 144"/>
                  <a:gd name="T78" fmla="*/ 1 w 376"/>
                  <a:gd name="T79" fmla="*/ 1 h 144"/>
                  <a:gd name="T80" fmla="*/ 1 w 376"/>
                  <a:gd name="T81" fmla="*/ 1 h 144"/>
                  <a:gd name="T82" fmla="*/ 1 w 376"/>
                  <a:gd name="T83" fmla="*/ 1 h 144"/>
                  <a:gd name="T84" fmla="*/ 1 w 376"/>
                  <a:gd name="T85" fmla="*/ 1 h 144"/>
                  <a:gd name="T86" fmla="*/ 1 w 376"/>
                  <a:gd name="T87" fmla="*/ 1 h 144"/>
                  <a:gd name="T88" fmla="*/ 1 w 376"/>
                  <a:gd name="T89" fmla="*/ 1 h 144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376" h="144">
                    <a:moveTo>
                      <a:pt x="340" y="144"/>
                    </a:moveTo>
                    <a:lnTo>
                      <a:pt x="344" y="141"/>
                    </a:lnTo>
                    <a:lnTo>
                      <a:pt x="349" y="137"/>
                    </a:lnTo>
                    <a:lnTo>
                      <a:pt x="353" y="134"/>
                    </a:lnTo>
                    <a:lnTo>
                      <a:pt x="358" y="130"/>
                    </a:lnTo>
                    <a:lnTo>
                      <a:pt x="363" y="127"/>
                    </a:lnTo>
                    <a:lnTo>
                      <a:pt x="367" y="122"/>
                    </a:lnTo>
                    <a:lnTo>
                      <a:pt x="372" y="119"/>
                    </a:lnTo>
                    <a:lnTo>
                      <a:pt x="376" y="114"/>
                    </a:lnTo>
                    <a:lnTo>
                      <a:pt x="358" y="95"/>
                    </a:lnTo>
                    <a:lnTo>
                      <a:pt x="337" y="76"/>
                    </a:lnTo>
                    <a:lnTo>
                      <a:pt x="314" y="60"/>
                    </a:lnTo>
                    <a:lnTo>
                      <a:pt x="291" y="46"/>
                    </a:lnTo>
                    <a:lnTo>
                      <a:pt x="266" y="34"/>
                    </a:lnTo>
                    <a:lnTo>
                      <a:pt x="239" y="23"/>
                    </a:lnTo>
                    <a:lnTo>
                      <a:pt x="213" y="15"/>
                    </a:lnTo>
                    <a:lnTo>
                      <a:pt x="186" y="9"/>
                    </a:lnTo>
                    <a:lnTo>
                      <a:pt x="160" y="5"/>
                    </a:lnTo>
                    <a:lnTo>
                      <a:pt x="133" y="1"/>
                    </a:lnTo>
                    <a:lnTo>
                      <a:pt x="108" y="0"/>
                    </a:lnTo>
                    <a:lnTo>
                      <a:pt x="83" y="1"/>
                    </a:lnTo>
                    <a:lnTo>
                      <a:pt x="60" y="4"/>
                    </a:lnTo>
                    <a:lnTo>
                      <a:pt x="38" y="7"/>
                    </a:lnTo>
                    <a:lnTo>
                      <a:pt x="17" y="13"/>
                    </a:lnTo>
                    <a:lnTo>
                      <a:pt x="0" y="20"/>
                    </a:lnTo>
                    <a:lnTo>
                      <a:pt x="4" y="32"/>
                    </a:lnTo>
                    <a:lnTo>
                      <a:pt x="9" y="45"/>
                    </a:lnTo>
                    <a:lnTo>
                      <a:pt x="15" y="58"/>
                    </a:lnTo>
                    <a:lnTo>
                      <a:pt x="21" y="69"/>
                    </a:lnTo>
                    <a:lnTo>
                      <a:pt x="40" y="60"/>
                    </a:lnTo>
                    <a:lnTo>
                      <a:pt x="61" y="54"/>
                    </a:lnTo>
                    <a:lnTo>
                      <a:pt x="83" y="50"/>
                    </a:lnTo>
                    <a:lnTo>
                      <a:pt x="106" y="47"/>
                    </a:lnTo>
                    <a:lnTo>
                      <a:pt x="128" y="47"/>
                    </a:lnTo>
                    <a:lnTo>
                      <a:pt x="151" y="49"/>
                    </a:lnTo>
                    <a:lnTo>
                      <a:pt x="174" y="52"/>
                    </a:lnTo>
                    <a:lnTo>
                      <a:pt x="197" y="58"/>
                    </a:lnTo>
                    <a:lnTo>
                      <a:pt x="219" y="65"/>
                    </a:lnTo>
                    <a:lnTo>
                      <a:pt x="241" y="73"/>
                    </a:lnTo>
                    <a:lnTo>
                      <a:pt x="261" y="82"/>
                    </a:lnTo>
                    <a:lnTo>
                      <a:pt x="280" y="92"/>
                    </a:lnTo>
                    <a:lnTo>
                      <a:pt x="298" y="104"/>
                    </a:lnTo>
                    <a:lnTo>
                      <a:pt x="314" y="117"/>
                    </a:lnTo>
                    <a:lnTo>
                      <a:pt x="328" y="130"/>
                    </a:lnTo>
                    <a:lnTo>
                      <a:pt x="340" y="144"/>
                    </a:lnTo>
                    <a:close/>
                  </a:path>
                </a:pathLst>
              </a:custGeom>
              <a:solidFill>
                <a:srgbClr val="D100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297" name="Freeform 167"/>
              <p:cNvSpPr/>
              <p:nvPr/>
            </p:nvSpPr>
            <p:spPr bwMode="auto">
              <a:xfrm>
                <a:off x="3482" y="4271"/>
                <a:ext cx="1433" cy="69"/>
              </a:xfrm>
              <a:custGeom>
                <a:avLst/>
                <a:gdLst>
                  <a:gd name="T0" fmla="*/ 0 w 2868"/>
                  <a:gd name="T1" fmla="*/ 1 h 137"/>
                  <a:gd name="T2" fmla="*/ 0 w 2868"/>
                  <a:gd name="T3" fmla="*/ 0 h 137"/>
                  <a:gd name="T4" fmla="*/ 0 w 2868"/>
                  <a:gd name="T5" fmla="*/ 0 h 137"/>
                  <a:gd name="T6" fmla="*/ 0 w 2868"/>
                  <a:gd name="T7" fmla="*/ 1 h 137"/>
                  <a:gd name="T8" fmla="*/ 0 w 2868"/>
                  <a:gd name="T9" fmla="*/ 1 h 1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868" h="137">
                    <a:moveTo>
                      <a:pt x="2868" y="134"/>
                    </a:moveTo>
                    <a:lnTo>
                      <a:pt x="2868" y="0"/>
                    </a:lnTo>
                    <a:lnTo>
                      <a:pt x="0" y="0"/>
                    </a:lnTo>
                    <a:lnTo>
                      <a:pt x="7" y="137"/>
                    </a:lnTo>
                    <a:lnTo>
                      <a:pt x="2868" y="134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298" name="Freeform 168"/>
              <p:cNvSpPr/>
              <p:nvPr/>
            </p:nvSpPr>
            <p:spPr bwMode="auto">
              <a:xfrm>
                <a:off x="3452" y="4178"/>
                <a:ext cx="202" cy="140"/>
              </a:xfrm>
              <a:custGeom>
                <a:avLst/>
                <a:gdLst>
                  <a:gd name="T0" fmla="*/ 1 w 404"/>
                  <a:gd name="T1" fmla="*/ 0 h 281"/>
                  <a:gd name="T2" fmla="*/ 1 w 404"/>
                  <a:gd name="T3" fmla="*/ 0 h 281"/>
                  <a:gd name="T4" fmla="*/ 1 w 404"/>
                  <a:gd name="T5" fmla="*/ 0 h 281"/>
                  <a:gd name="T6" fmla="*/ 1 w 404"/>
                  <a:gd name="T7" fmla="*/ 0 h 281"/>
                  <a:gd name="T8" fmla="*/ 1 w 404"/>
                  <a:gd name="T9" fmla="*/ 0 h 281"/>
                  <a:gd name="T10" fmla="*/ 1 w 404"/>
                  <a:gd name="T11" fmla="*/ 0 h 281"/>
                  <a:gd name="T12" fmla="*/ 1 w 404"/>
                  <a:gd name="T13" fmla="*/ 0 h 281"/>
                  <a:gd name="T14" fmla="*/ 1 w 404"/>
                  <a:gd name="T15" fmla="*/ 0 h 281"/>
                  <a:gd name="T16" fmla="*/ 1 w 404"/>
                  <a:gd name="T17" fmla="*/ 0 h 281"/>
                  <a:gd name="T18" fmla="*/ 1 w 404"/>
                  <a:gd name="T19" fmla="*/ 0 h 281"/>
                  <a:gd name="T20" fmla="*/ 1 w 404"/>
                  <a:gd name="T21" fmla="*/ 0 h 281"/>
                  <a:gd name="T22" fmla="*/ 1 w 404"/>
                  <a:gd name="T23" fmla="*/ 0 h 281"/>
                  <a:gd name="T24" fmla="*/ 1 w 404"/>
                  <a:gd name="T25" fmla="*/ 0 h 281"/>
                  <a:gd name="T26" fmla="*/ 1 w 404"/>
                  <a:gd name="T27" fmla="*/ 0 h 281"/>
                  <a:gd name="T28" fmla="*/ 1 w 404"/>
                  <a:gd name="T29" fmla="*/ 0 h 281"/>
                  <a:gd name="T30" fmla="*/ 1 w 404"/>
                  <a:gd name="T31" fmla="*/ 0 h 281"/>
                  <a:gd name="T32" fmla="*/ 1 w 404"/>
                  <a:gd name="T33" fmla="*/ 0 h 281"/>
                  <a:gd name="T34" fmla="*/ 1 w 404"/>
                  <a:gd name="T35" fmla="*/ 0 h 281"/>
                  <a:gd name="T36" fmla="*/ 1 w 404"/>
                  <a:gd name="T37" fmla="*/ 0 h 281"/>
                  <a:gd name="T38" fmla="*/ 1 w 404"/>
                  <a:gd name="T39" fmla="*/ 0 h 281"/>
                  <a:gd name="T40" fmla="*/ 1 w 404"/>
                  <a:gd name="T41" fmla="*/ 0 h 281"/>
                  <a:gd name="T42" fmla="*/ 1 w 404"/>
                  <a:gd name="T43" fmla="*/ 0 h 281"/>
                  <a:gd name="T44" fmla="*/ 1 w 404"/>
                  <a:gd name="T45" fmla="*/ 0 h 281"/>
                  <a:gd name="T46" fmla="*/ 1 w 404"/>
                  <a:gd name="T47" fmla="*/ 0 h 281"/>
                  <a:gd name="T48" fmla="*/ 1 w 404"/>
                  <a:gd name="T49" fmla="*/ 0 h 281"/>
                  <a:gd name="T50" fmla="*/ 1 w 404"/>
                  <a:gd name="T51" fmla="*/ 0 h 281"/>
                  <a:gd name="T52" fmla="*/ 1 w 404"/>
                  <a:gd name="T53" fmla="*/ 0 h 281"/>
                  <a:gd name="T54" fmla="*/ 1 w 404"/>
                  <a:gd name="T55" fmla="*/ 0 h 281"/>
                  <a:gd name="T56" fmla="*/ 1 w 404"/>
                  <a:gd name="T57" fmla="*/ 0 h 281"/>
                  <a:gd name="T58" fmla="*/ 1 w 404"/>
                  <a:gd name="T59" fmla="*/ 0 h 281"/>
                  <a:gd name="T60" fmla="*/ 1 w 404"/>
                  <a:gd name="T61" fmla="*/ 0 h 281"/>
                  <a:gd name="T62" fmla="*/ 1 w 404"/>
                  <a:gd name="T63" fmla="*/ 0 h 281"/>
                  <a:gd name="T64" fmla="*/ 1 w 404"/>
                  <a:gd name="T65" fmla="*/ 0 h 281"/>
                  <a:gd name="T66" fmla="*/ 1 w 404"/>
                  <a:gd name="T67" fmla="*/ 0 h 281"/>
                  <a:gd name="T68" fmla="*/ 1 w 404"/>
                  <a:gd name="T69" fmla="*/ 0 h 281"/>
                  <a:gd name="T70" fmla="*/ 1 w 404"/>
                  <a:gd name="T71" fmla="*/ 0 h 281"/>
                  <a:gd name="T72" fmla="*/ 1 w 404"/>
                  <a:gd name="T73" fmla="*/ 0 h 281"/>
                  <a:gd name="T74" fmla="*/ 1 w 404"/>
                  <a:gd name="T75" fmla="*/ 0 h 281"/>
                  <a:gd name="T76" fmla="*/ 1 w 404"/>
                  <a:gd name="T77" fmla="*/ 0 h 281"/>
                  <a:gd name="T78" fmla="*/ 1 w 404"/>
                  <a:gd name="T79" fmla="*/ 0 h 281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4" h="281">
                    <a:moveTo>
                      <a:pt x="339" y="270"/>
                    </a:moveTo>
                    <a:lnTo>
                      <a:pt x="323" y="270"/>
                    </a:lnTo>
                    <a:lnTo>
                      <a:pt x="306" y="271"/>
                    </a:lnTo>
                    <a:lnTo>
                      <a:pt x="290" y="271"/>
                    </a:lnTo>
                    <a:lnTo>
                      <a:pt x="274" y="271"/>
                    </a:lnTo>
                    <a:lnTo>
                      <a:pt x="258" y="273"/>
                    </a:lnTo>
                    <a:lnTo>
                      <a:pt x="241" y="273"/>
                    </a:lnTo>
                    <a:lnTo>
                      <a:pt x="225" y="274"/>
                    </a:lnTo>
                    <a:lnTo>
                      <a:pt x="209" y="274"/>
                    </a:lnTo>
                    <a:lnTo>
                      <a:pt x="194" y="275"/>
                    </a:lnTo>
                    <a:lnTo>
                      <a:pt x="178" y="276"/>
                    </a:lnTo>
                    <a:lnTo>
                      <a:pt x="163" y="276"/>
                    </a:lnTo>
                    <a:lnTo>
                      <a:pt x="148" y="277"/>
                    </a:lnTo>
                    <a:lnTo>
                      <a:pt x="133" y="278"/>
                    </a:lnTo>
                    <a:lnTo>
                      <a:pt x="118" y="279"/>
                    </a:lnTo>
                    <a:lnTo>
                      <a:pt x="103" y="279"/>
                    </a:lnTo>
                    <a:lnTo>
                      <a:pt x="89" y="281"/>
                    </a:lnTo>
                    <a:lnTo>
                      <a:pt x="86" y="258"/>
                    </a:lnTo>
                    <a:lnTo>
                      <a:pt x="80" y="233"/>
                    </a:lnTo>
                    <a:lnTo>
                      <a:pt x="72" y="209"/>
                    </a:lnTo>
                    <a:lnTo>
                      <a:pt x="62" y="185"/>
                    </a:lnTo>
                    <a:lnTo>
                      <a:pt x="49" y="163"/>
                    </a:lnTo>
                    <a:lnTo>
                      <a:pt x="34" y="142"/>
                    </a:lnTo>
                    <a:lnTo>
                      <a:pt x="18" y="125"/>
                    </a:lnTo>
                    <a:lnTo>
                      <a:pt x="0" y="112"/>
                    </a:lnTo>
                    <a:lnTo>
                      <a:pt x="20" y="118"/>
                    </a:lnTo>
                    <a:lnTo>
                      <a:pt x="40" y="127"/>
                    </a:lnTo>
                    <a:lnTo>
                      <a:pt x="57" y="139"/>
                    </a:lnTo>
                    <a:lnTo>
                      <a:pt x="73" y="155"/>
                    </a:lnTo>
                    <a:lnTo>
                      <a:pt x="89" y="173"/>
                    </a:lnTo>
                    <a:lnTo>
                      <a:pt x="103" y="196"/>
                    </a:lnTo>
                    <a:lnTo>
                      <a:pt x="118" y="223"/>
                    </a:lnTo>
                    <a:lnTo>
                      <a:pt x="133" y="254"/>
                    </a:lnTo>
                    <a:lnTo>
                      <a:pt x="140" y="223"/>
                    </a:lnTo>
                    <a:lnTo>
                      <a:pt x="142" y="188"/>
                    </a:lnTo>
                    <a:lnTo>
                      <a:pt x="142" y="153"/>
                    </a:lnTo>
                    <a:lnTo>
                      <a:pt x="139" y="116"/>
                    </a:lnTo>
                    <a:lnTo>
                      <a:pt x="133" y="81"/>
                    </a:lnTo>
                    <a:lnTo>
                      <a:pt x="125" y="50"/>
                    </a:lnTo>
                    <a:lnTo>
                      <a:pt x="115" y="23"/>
                    </a:lnTo>
                    <a:lnTo>
                      <a:pt x="102" y="5"/>
                    </a:lnTo>
                    <a:lnTo>
                      <a:pt x="121" y="18"/>
                    </a:lnTo>
                    <a:lnTo>
                      <a:pt x="140" y="34"/>
                    </a:lnTo>
                    <a:lnTo>
                      <a:pt x="157" y="53"/>
                    </a:lnTo>
                    <a:lnTo>
                      <a:pt x="174" y="78"/>
                    </a:lnTo>
                    <a:lnTo>
                      <a:pt x="188" y="106"/>
                    </a:lnTo>
                    <a:lnTo>
                      <a:pt x="201" y="141"/>
                    </a:lnTo>
                    <a:lnTo>
                      <a:pt x="212" y="183"/>
                    </a:lnTo>
                    <a:lnTo>
                      <a:pt x="218" y="231"/>
                    </a:lnTo>
                    <a:lnTo>
                      <a:pt x="229" y="208"/>
                    </a:lnTo>
                    <a:lnTo>
                      <a:pt x="237" y="183"/>
                    </a:lnTo>
                    <a:lnTo>
                      <a:pt x="243" y="154"/>
                    </a:lnTo>
                    <a:lnTo>
                      <a:pt x="245" y="124"/>
                    </a:lnTo>
                    <a:lnTo>
                      <a:pt x="245" y="93"/>
                    </a:lnTo>
                    <a:lnTo>
                      <a:pt x="241" y="62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0" y="30"/>
                    </a:lnTo>
                    <a:lnTo>
                      <a:pt x="255" y="57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8" y="128"/>
                    </a:lnTo>
                    <a:lnTo>
                      <a:pt x="294" y="151"/>
                    </a:lnTo>
                    <a:lnTo>
                      <a:pt x="298" y="173"/>
                    </a:lnTo>
                    <a:lnTo>
                      <a:pt x="299" y="195"/>
                    </a:lnTo>
                    <a:lnTo>
                      <a:pt x="312" y="173"/>
                    </a:lnTo>
                    <a:lnTo>
                      <a:pt x="326" y="148"/>
                    </a:lnTo>
                    <a:lnTo>
                      <a:pt x="340" y="121"/>
                    </a:lnTo>
                    <a:lnTo>
                      <a:pt x="354" y="94"/>
                    </a:lnTo>
                    <a:lnTo>
                      <a:pt x="366" y="67"/>
                    </a:lnTo>
                    <a:lnTo>
                      <a:pt x="375" y="42"/>
                    </a:lnTo>
                    <a:lnTo>
                      <a:pt x="382" y="20"/>
                    </a:lnTo>
                    <a:lnTo>
                      <a:pt x="384" y="3"/>
                    </a:lnTo>
                    <a:lnTo>
                      <a:pt x="392" y="27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4" y="112"/>
                    </a:lnTo>
                    <a:lnTo>
                      <a:pt x="398" y="146"/>
                    </a:lnTo>
                    <a:lnTo>
                      <a:pt x="388" y="184"/>
                    </a:lnTo>
                    <a:lnTo>
                      <a:pt x="368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299" name="Freeform 169"/>
              <p:cNvSpPr/>
              <p:nvPr/>
            </p:nvSpPr>
            <p:spPr bwMode="auto">
              <a:xfrm>
                <a:off x="4880" y="4200"/>
                <a:ext cx="51" cy="71"/>
              </a:xfrm>
              <a:custGeom>
                <a:avLst/>
                <a:gdLst>
                  <a:gd name="T0" fmla="*/ 1 w 102"/>
                  <a:gd name="T1" fmla="*/ 1 h 142"/>
                  <a:gd name="T2" fmla="*/ 0 w 102"/>
                  <a:gd name="T3" fmla="*/ 1 h 142"/>
                  <a:gd name="T4" fmla="*/ 1 w 102"/>
                  <a:gd name="T5" fmla="*/ 1 h 142"/>
                  <a:gd name="T6" fmla="*/ 1 w 102"/>
                  <a:gd name="T7" fmla="*/ 1 h 142"/>
                  <a:gd name="T8" fmla="*/ 1 w 102"/>
                  <a:gd name="T9" fmla="*/ 1 h 142"/>
                  <a:gd name="T10" fmla="*/ 1 w 102"/>
                  <a:gd name="T11" fmla="*/ 1 h 142"/>
                  <a:gd name="T12" fmla="*/ 1 w 102"/>
                  <a:gd name="T13" fmla="*/ 1 h 142"/>
                  <a:gd name="T14" fmla="*/ 1 w 102"/>
                  <a:gd name="T15" fmla="*/ 1 h 142"/>
                  <a:gd name="T16" fmla="*/ 1 w 102"/>
                  <a:gd name="T17" fmla="*/ 1 h 142"/>
                  <a:gd name="T18" fmla="*/ 1 w 102"/>
                  <a:gd name="T19" fmla="*/ 0 h 142"/>
                  <a:gd name="T20" fmla="*/ 1 w 102"/>
                  <a:gd name="T21" fmla="*/ 1 h 142"/>
                  <a:gd name="T22" fmla="*/ 1 w 102"/>
                  <a:gd name="T23" fmla="*/ 1 h 142"/>
                  <a:gd name="T24" fmla="*/ 1 w 102"/>
                  <a:gd name="T25" fmla="*/ 1 h 142"/>
                  <a:gd name="T26" fmla="*/ 1 w 102"/>
                  <a:gd name="T27" fmla="*/ 1 h 14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2" h="142">
                    <a:moveTo>
                      <a:pt x="71" y="142"/>
                    </a:moveTo>
                    <a:lnTo>
                      <a:pt x="0" y="142"/>
                    </a:lnTo>
                    <a:lnTo>
                      <a:pt x="6" y="123"/>
                    </a:lnTo>
                    <a:lnTo>
                      <a:pt x="16" y="102"/>
                    </a:lnTo>
                    <a:lnTo>
                      <a:pt x="27" y="82"/>
                    </a:lnTo>
                    <a:lnTo>
                      <a:pt x="41" y="61"/>
                    </a:lnTo>
                    <a:lnTo>
                      <a:pt x="56" y="43"/>
                    </a:lnTo>
                    <a:lnTo>
                      <a:pt x="71" y="26"/>
                    </a:lnTo>
                    <a:lnTo>
                      <a:pt x="87" y="12"/>
                    </a:lnTo>
                    <a:lnTo>
                      <a:pt x="102" y="0"/>
                    </a:lnTo>
                    <a:lnTo>
                      <a:pt x="84" y="41"/>
                    </a:lnTo>
                    <a:lnTo>
                      <a:pt x="74" y="78"/>
                    </a:lnTo>
                    <a:lnTo>
                      <a:pt x="71" y="112"/>
                    </a:lnTo>
                    <a:lnTo>
                      <a:pt x="71" y="14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00" name="Freeform 170"/>
              <p:cNvSpPr/>
              <p:nvPr/>
            </p:nvSpPr>
            <p:spPr bwMode="auto">
              <a:xfrm>
                <a:off x="3666" y="4127"/>
                <a:ext cx="558" cy="206"/>
              </a:xfrm>
              <a:custGeom>
                <a:avLst/>
                <a:gdLst>
                  <a:gd name="T0" fmla="*/ 0 w 1117"/>
                  <a:gd name="T1" fmla="*/ 1 h 412"/>
                  <a:gd name="T2" fmla="*/ 0 w 1117"/>
                  <a:gd name="T3" fmla="*/ 1 h 412"/>
                  <a:gd name="T4" fmla="*/ 0 w 1117"/>
                  <a:gd name="T5" fmla="*/ 1 h 412"/>
                  <a:gd name="T6" fmla="*/ 0 w 1117"/>
                  <a:gd name="T7" fmla="*/ 1 h 412"/>
                  <a:gd name="T8" fmla="*/ 0 w 1117"/>
                  <a:gd name="T9" fmla="*/ 1 h 412"/>
                  <a:gd name="T10" fmla="*/ 0 w 1117"/>
                  <a:gd name="T11" fmla="*/ 1 h 412"/>
                  <a:gd name="T12" fmla="*/ 0 w 1117"/>
                  <a:gd name="T13" fmla="*/ 1 h 412"/>
                  <a:gd name="T14" fmla="*/ 0 w 1117"/>
                  <a:gd name="T15" fmla="*/ 1 h 412"/>
                  <a:gd name="T16" fmla="*/ 0 w 1117"/>
                  <a:gd name="T17" fmla="*/ 1 h 412"/>
                  <a:gd name="T18" fmla="*/ 0 w 1117"/>
                  <a:gd name="T19" fmla="*/ 1 h 412"/>
                  <a:gd name="T20" fmla="*/ 0 w 1117"/>
                  <a:gd name="T21" fmla="*/ 1 h 412"/>
                  <a:gd name="T22" fmla="*/ 0 w 1117"/>
                  <a:gd name="T23" fmla="*/ 1 h 412"/>
                  <a:gd name="T24" fmla="*/ 0 w 1117"/>
                  <a:gd name="T25" fmla="*/ 1 h 412"/>
                  <a:gd name="T26" fmla="*/ 0 w 1117"/>
                  <a:gd name="T27" fmla="*/ 1 h 412"/>
                  <a:gd name="T28" fmla="*/ 0 w 1117"/>
                  <a:gd name="T29" fmla="*/ 1 h 412"/>
                  <a:gd name="T30" fmla="*/ 0 w 1117"/>
                  <a:gd name="T31" fmla="*/ 1 h 412"/>
                  <a:gd name="T32" fmla="*/ 0 w 1117"/>
                  <a:gd name="T33" fmla="*/ 1 h 412"/>
                  <a:gd name="T34" fmla="*/ 0 w 1117"/>
                  <a:gd name="T35" fmla="*/ 1 h 412"/>
                  <a:gd name="T36" fmla="*/ 0 w 1117"/>
                  <a:gd name="T37" fmla="*/ 1 h 412"/>
                  <a:gd name="T38" fmla="*/ 0 w 1117"/>
                  <a:gd name="T39" fmla="*/ 1 h 412"/>
                  <a:gd name="T40" fmla="*/ 0 w 1117"/>
                  <a:gd name="T41" fmla="*/ 1 h 412"/>
                  <a:gd name="T42" fmla="*/ 0 w 1117"/>
                  <a:gd name="T43" fmla="*/ 1 h 412"/>
                  <a:gd name="T44" fmla="*/ 0 w 1117"/>
                  <a:gd name="T45" fmla="*/ 1 h 412"/>
                  <a:gd name="T46" fmla="*/ 0 w 1117"/>
                  <a:gd name="T47" fmla="*/ 1 h 412"/>
                  <a:gd name="T48" fmla="*/ 0 w 1117"/>
                  <a:gd name="T49" fmla="*/ 1 h 412"/>
                  <a:gd name="T50" fmla="*/ 0 w 1117"/>
                  <a:gd name="T51" fmla="*/ 1 h 412"/>
                  <a:gd name="T52" fmla="*/ 0 w 1117"/>
                  <a:gd name="T53" fmla="*/ 1 h 412"/>
                  <a:gd name="T54" fmla="*/ 0 w 1117"/>
                  <a:gd name="T55" fmla="*/ 1 h 412"/>
                  <a:gd name="T56" fmla="*/ 0 w 1117"/>
                  <a:gd name="T57" fmla="*/ 1 h 412"/>
                  <a:gd name="T58" fmla="*/ 0 w 1117"/>
                  <a:gd name="T59" fmla="*/ 1 h 412"/>
                  <a:gd name="T60" fmla="*/ 0 w 1117"/>
                  <a:gd name="T61" fmla="*/ 1 h 412"/>
                  <a:gd name="T62" fmla="*/ 0 w 1117"/>
                  <a:gd name="T63" fmla="*/ 1 h 412"/>
                  <a:gd name="T64" fmla="*/ 0 w 1117"/>
                  <a:gd name="T65" fmla="*/ 0 h 412"/>
                  <a:gd name="T66" fmla="*/ 0 w 1117"/>
                  <a:gd name="T67" fmla="*/ 1 h 412"/>
                  <a:gd name="T68" fmla="*/ 0 w 1117"/>
                  <a:gd name="T69" fmla="*/ 1 h 412"/>
                  <a:gd name="T70" fmla="*/ 0 w 1117"/>
                  <a:gd name="T71" fmla="*/ 1 h 412"/>
                  <a:gd name="T72" fmla="*/ 0 w 1117"/>
                  <a:gd name="T73" fmla="*/ 1 h 412"/>
                  <a:gd name="T74" fmla="*/ 0 w 1117"/>
                  <a:gd name="T75" fmla="*/ 1 h 412"/>
                  <a:gd name="T76" fmla="*/ 0 w 1117"/>
                  <a:gd name="T77" fmla="*/ 1 h 412"/>
                  <a:gd name="T78" fmla="*/ 0 w 1117"/>
                  <a:gd name="T79" fmla="*/ 1 h 412"/>
                  <a:gd name="T80" fmla="*/ 0 w 1117"/>
                  <a:gd name="T81" fmla="*/ 1 h 412"/>
                  <a:gd name="T82" fmla="*/ 0 w 1117"/>
                  <a:gd name="T83" fmla="*/ 1 h 412"/>
                  <a:gd name="T84" fmla="*/ 0 w 1117"/>
                  <a:gd name="T85" fmla="*/ 1 h 412"/>
                  <a:gd name="T86" fmla="*/ 0 w 1117"/>
                  <a:gd name="T87" fmla="*/ 1 h 412"/>
                  <a:gd name="T88" fmla="*/ 0 w 1117"/>
                  <a:gd name="T89" fmla="*/ 1 h 412"/>
                  <a:gd name="T90" fmla="*/ 0 w 1117"/>
                  <a:gd name="T91" fmla="*/ 1 h 412"/>
                  <a:gd name="T92" fmla="*/ 0 w 1117"/>
                  <a:gd name="T93" fmla="*/ 1 h 412"/>
                  <a:gd name="T94" fmla="*/ 0 w 1117"/>
                  <a:gd name="T95" fmla="*/ 1 h 412"/>
                  <a:gd name="T96" fmla="*/ 0 w 1117"/>
                  <a:gd name="T97" fmla="*/ 1 h 412"/>
                  <a:gd name="T98" fmla="*/ 0 w 1117"/>
                  <a:gd name="T99" fmla="*/ 1 h 412"/>
                  <a:gd name="T100" fmla="*/ 0 w 1117"/>
                  <a:gd name="T101" fmla="*/ 1 h 412"/>
                  <a:gd name="T102" fmla="*/ 0 w 1117"/>
                  <a:gd name="T103" fmla="*/ 1 h 412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1117" h="412">
                    <a:moveTo>
                      <a:pt x="1093" y="212"/>
                    </a:moveTo>
                    <a:lnTo>
                      <a:pt x="1073" y="229"/>
                    </a:lnTo>
                    <a:lnTo>
                      <a:pt x="1052" y="248"/>
                    </a:lnTo>
                    <a:lnTo>
                      <a:pt x="1032" y="265"/>
                    </a:lnTo>
                    <a:lnTo>
                      <a:pt x="1011" y="284"/>
                    </a:lnTo>
                    <a:lnTo>
                      <a:pt x="990" y="301"/>
                    </a:lnTo>
                    <a:lnTo>
                      <a:pt x="971" y="317"/>
                    </a:lnTo>
                    <a:lnTo>
                      <a:pt x="951" y="334"/>
                    </a:lnTo>
                    <a:lnTo>
                      <a:pt x="934" y="349"/>
                    </a:lnTo>
                    <a:lnTo>
                      <a:pt x="917" y="363"/>
                    </a:lnTo>
                    <a:lnTo>
                      <a:pt x="900" y="376"/>
                    </a:lnTo>
                    <a:lnTo>
                      <a:pt x="888" y="387"/>
                    </a:lnTo>
                    <a:lnTo>
                      <a:pt x="876" y="397"/>
                    </a:lnTo>
                    <a:lnTo>
                      <a:pt x="867" y="403"/>
                    </a:lnTo>
                    <a:lnTo>
                      <a:pt x="860" y="409"/>
                    </a:lnTo>
                    <a:lnTo>
                      <a:pt x="857" y="412"/>
                    </a:lnTo>
                    <a:lnTo>
                      <a:pt x="826" y="410"/>
                    </a:lnTo>
                    <a:lnTo>
                      <a:pt x="791" y="409"/>
                    </a:lnTo>
                    <a:lnTo>
                      <a:pt x="753" y="408"/>
                    </a:lnTo>
                    <a:lnTo>
                      <a:pt x="714" y="406"/>
                    </a:lnTo>
                    <a:lnTo>
                      <a:pt x="672" y="403"/>
                    </a:lnTo>
                    <a:lnTo>
                      <a:pt x="630" y="401"/>
                    </a:lnTo>
                    <a:lnTo>
                      <a:pt x="587" y="399"/>
                    </a:lnTo>
                    <a:lnTo>
                      <a:pt x="542" y="395"/>
                    </a:lnTo>
                    <a:lnTo>
                      <a:pt x="499" y="393"/>
                    </a:lnTo>
                    <a:lnTo>
                      <a:pt x="455" y="391"/>
                    </a:lnTo>
                    <a:lnTo>
                      <a:pt x="412" y="387"/>
                    </a:lnTo>
                    <a:lnTo>
                      <a:pt x="371" y="385"/>
                    </a:lnTo>
                    <a:lnTo>
                      <a:pt x="330" y="383"/>
                    </a:lnTo>
                    <a:lnTo>
                      <a:pt x="292" y="380"/>
                    </a:lnTo>
                    <a:lnTo>
                      <a:pt x="257" y="378"/>
                    </a:lnTo>
                    <a:lnTo>
                      <a:pt x="224" y="377"/>
                    </a:lnTo>
                    <a:lnTo>
                      <a:pt x="209" y="376"/>
                    </a:lnTo>
                    <a:lnTo>
                      <a:pt x="193" y="376"/>
                    </a:lnTo>
                    <a:lnTo>
                      <a:pt x="178" y="375"/>
                    </a:lnTo>
                    <a:lnTo>
                      <a:pt x="162" y="375"/>
                    </a:lnTo>
                    <a:lnTo>
                      <a:pt x="147" y="374"/>
                    </a:lnTo>
                    <a:lnTo>
                      <a:pt x="131" y="374"/>
                    </a:lnTo>
                    <a:lnTo>
                      <a:pt x="116" y="372"/>
                    </a:lnTo>
                    <a:lnTo>
                      <a:pt x="101" y="372"/>
                    </a:lnTo>
                    <a:lnTo>
                      <a:pt x="80" y="334"/>
                    </a:lnTo>
                    <a:lnTo>
                      <a:pt x="63" y="289"/>
                    </a:lnTo>
                    <a:lnTo>
                      <a:pt x="48" y="241"/>
                    </a:lnTo>
                    <a:lnTo>
                      <a:pt x="36" y="190"/>
                    </a:lnTo>
                    <a:lnTo>
                      <a:pt x="24" y="142"/>
                    </a:lnTo>
                    <a:lnTo>
                      <a:pt x="15" y="97"/>
                    </a:lnTo>
                    <a:lnTo>
                      <a:pt x="7" y="58"/>
                    </a:lnTo>
                    <a:lnTo>
                      <a:pt x="0" y="28"/>
                    </a:lnTo>
                    <a:lnTo>
                      <a:pt x="11" y="62"/>
                    </a:lnTo>
                    <a:lnTo>
                      <a:pt x="25" y="100"/>
                    </a:lnTo>
                    <a:lnTo>
                      <a:pt x="41" y="141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4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1" y="284"/>
                    </a:lnTo>
                    <a:lnTo>
                      <a:pt x="138" y="257"/>
                    </a:lnTo>
                    <a:lnTo>
                      <a:pt x="146" y="234"/>
                    </a:lnTo>
                    <a:lnTo>
                      <a:pt x="156" y="211"/>
                    </a:lnTo>
                    <a:lnTo>
                      <a:pt x="169" y="191"/>
                    </a:lnTo>
                    <a:lnTo>
                      <a:pt x="184" y="172"/>
                    </a:lnTo>
                    <a:lnTo>
                      <a:pt x="204" y="153"/>
                    </a:lnTo>
                    <a:lnTo>
                      <a:pt x="227" y="136"/>
                    </a:lnTo>
                    <a:lnTo>
                      <a:pt x="214" y="158"/>
                    </a:lnTo>
                    <a:lnTo>
                      <a:pt x="201" y="184"/>
                    </a:lnTo>
                    <a:lnTo>
                      <a:pt x="191" y="216"/>
                    </a:lnTo>
                    <a:lnTo>
                      <a:pt x="184" y="248"/>
                    </a:lnTo>
                    <a:lnTo>
                      <a:pt x="182" y="281"/>
                    </a:lnTo>
                    <a:lnTo>
                      <a:pt x="188" y="314"/>
                    </a:lnTo>
                    <a:lnTo>
                      <a:pt x="200" y="344"/>
                    </a:lnTo>
                    <a:lnTo>
                      <a:pt x="224" y="370"/>
                    </a:lnTo>
                    <a:lnTo>
                      <a:pt x="250" y="344"/>
                    </a:lnTo>
                    <a:lnTo>
                      <a:pt x="270" y="305"/>
                    </a:lnTo>
                    <a:lnTo>
                      <a:pt x="284" y="261"/>
                    </a:lnTo>
                    <a:lnTo>
                      <a:pt x="291" y="211"/>
                    </a:lnTo>
                    <a:lnTo>
                      <a:pt x="290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7" y="8"/>
                    </a:lnTo>
                    <a:lnTo>
                      <a:pt x="261" y="35"/>
                    </a:lnTo>
                    <a:lnTo>
                      <a:pt x="282" y="63"/>
                    </a:lnTo>
                    <a:lnTo>
                      <a:pt x="299" y="96"/>
                    </a:lnTo>
                    <a:lnTo>
                      <a:pt x="314" y="130"/>
                    </a:lnTo>
                    <a:lnTo>
                      <a:pt x="326" y="168"/>
                    </a:lnTo>
                    <a:lnTo>
                      <a:pt x="334" y="211"/>
                    </a:lnTo>
                    <a:lnTo>
                      <a:pt x="340" y="258"/>
                    </a:lnTo>
                    <a:lnTo>
                      <a:pt x="341" y="309"/>
                    </a:lnTo>
                    <a:lnTo>
                      <a:pt x="355" y="288"/>
                    </a:lnTo>
                    <a:lnTo>
                      <a:pt x="371" y="266"/>
                    </a:lnTo>
                    <a:lnTo>
                      <a:pt x="389" y="244"/>
                    </a:lnTo>
                    <a:lnTo>
                      <a:pt x="409" y="222"/>
                    </a:lnTo>
                    <a:lnTo>
                      <a:pt x="429" y="203"/>
                    </a:lnTo>
                    <a:lnTo>
                      <a:pt x="450" y="184"/>
                    </a:lnTo>
                    <a:lnTo>
                      <a:pt x="471" y="171"/>
                    </a:lnTo>
                    <a:lnTo>
                      <a:pt x="492" y="160"/>
                    </a:lnTo>
                    <a:lnTo>
                      <a:pt x="482" y="180"/>
                    </a:lnTo>
                    <a:lnTo>
                      <a:pt x="469" y="203"/>
                    </a:lnTo>
                    <a:lnTo>
                      <a:pt x="451" y="227"/>
                    </a:lnTo>
                    <a:lnTo>
                      <a:pt x="433" y="251"/>
                    </a:lnTo>
                    <a:lnTo>
                      <a:pt x="416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1" y="334"/>
                    </a:lnTo>
                    <a:lnTo>
                      <a:pt x="388" y="339"/>
                    </a:lnTo>
                    <a:lnTo>
                      <a:pt x="397" y="344"/>
                    </a:lnTo>
                    <a:lnTo>
                      <a:pt x="408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3" y="360"/>
                    </a:lnTo>
                    <a:lnTo>
                      <a:pt x="457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3"/>
                    </a:lnTo>
                    <a:lnTo>
                      <a:pt x="374" y="66"/>
                    </a:lnTo>
                    <a:lnTo>
                      <a:pt x="345" y="36"/>
                    </a:lnTo>
                    <a:lnTo>
                      <a:pt x="374" y="58"/>
                    </a:lnTo>
                    <a:lnTo>
                      <a:pt x="399" y="79"/>
                    </a:lnTo>
                    <a:lnTo>
                      <a:pt x="423" y="103"/>
                    </a:lnTo>
                    <a:lnTo>
                      <a:pt x="443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3" y="10"/>
                    </a:lnTo>
                    <a:lnTo>
                      <a:pt x="489" y="39"/>
                    </a:lnTo>
                    <a:lnTo>
                      <a:pt x="505" y="71"/>
                    </a:lnTo>
                    <a:lnTo>
                      <a:pt x="519" y="106"/>
                    </a:lnTo>
                    <a:lnTo>
                      <a:pt x="531" y="145"/>
                    </a:lnTo>
                    <a:lnTo>
                      <a:pt x="539" y="189"/>
                    </a:lnTo>
                    <a:lnTo>
                      <a:pt x="541" y="236"/>
                    </a:lnTo>
                    <a:lnTo>
                      <a:pt x="538" y="290"/>
                    </a:lnTo>
                    <a:lnTo>
                      <a:pt x="526" y="349"/>
                    </a:lnTo>
                    <a:lnTo>
                      <a:pt x="553" y="322"/>
                    </a:lnTo>
                    <a:lnTo>
                      <a:pt x="576" y="288"/>
                    </a:lnTo>
                    <a:lnTo>
                      <a:pt x="594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2" y="126"/>
                    </a:lnTo>
                    <a:lnTo>
                      <a:pt x="584" y="84"/>
                    </a:lnTo>
                    <a:lnTo>
                      <a:pt x="551" y="44"/>
                    </a:lnTo>
                    <a:lnTo>
                      <a:pt x="566" y="52"/>
                    </a:lnTo>
                    <a:lnTo>
                      <a:pt x="581" y="60"/>
                    </a:lnTo>
                    <a:lnTo>
                      <a:pt x="596" y="69"/>
                    </a:lnTo>
                    <a:lnTo>
                      <a:pt x="610" y="82"/>
                    </a:lnTo>
                    <a:lnTo>
                      <a:pt x="622" y="96"/>
                    </a:lnTo>
                    <a:lnTo>
                      <a:pt x="632" y="113"/>
                    </a:lnTo>
                    <a:lnTo>
                      <a:pt x="641" y="134"/>
                    </a:lnTo>
                    <a:lnTo>
                      <a:pt x="647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8" y="32"/>
                    </a:lnTo>
                    <a:lnTo>
                      <a:pt x="645" y="0"/>
                    </a:lnTo>
                    <a:lnTo>
                      <a:pt x="655" y="38"/>
                    </a:lnTo>
                    <a:lnTo>
                      <a:pt x="661" y="82"/>
                    </a:lnTo>
                    <a:lnTo>
                      <a:pt x="662" y="129"/>
                    </a:lnTo>
                    <a:lnTo>
                      <a:pt x="660" y="179"/>
                    </a:lnTo>
                    <a:lnTo>
                      <a:pt x="652" y="228"/>
                    </a:lnTo>
                    <a:lnTo>
                      <a:pt x="641" y="277"/>
                    </a:lnTo>
                    <a:lnTo>
                      <a:pt x="626" y="320"/>
                    </a:lnTo>
                    <a:lnTo>
                      <a:pt x="609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79" y="255"/>
                    </a:lnTo>
                    <a:lnTo>
                      <a:pt x="697" y="212"/>
                    </a:lnTo>
                    <a:lnTo>
                      <a:pt x="712" y="167"/>
                    </a:lnTo>
                    <a:lnTo>
                      <a:pt x="722" y="122"/>
                    </a:lnTo>
                    <a:lnTo>
                      <a:pt x="730" y="77"/>
                    </a:lnTo>
                    <a:lnTo>
                      <a:pt x="733" y="33"/>
                    </a:lnTo>
                    <a:lnTo>
                      <a:pt x="742" y="88"/>
                    </a:lnTo>
                    <a:lnTo>
                      <a:pt x="746" y="148"/>
                    </a:lnTo>
                    <a:lnTo>
                      <a:pt x="743" y="210"/>
                    </a:lnTo>
                    <a:lnTo>
                      <a:pt x="730" y="269"/>
                    </a:lnTo>
                    <a:lnTo>
                      <a:pt x="743" y="252"/>
                    </a:lnTo>
                    <a:lnTo>
                      <a:pt x="756" y="232"/>
                    </a:lnTo>
                    <a:lnTo>
                      <a:pt x="770" y="206"/>
                    </a:lnTo>
                    <a:lnTo>
                      <a:pt x="784" y="181"/>
                    </a:lnTo>
                    <a:lnTo>
                      <a:pt x="797" y="154"/>
                    </a:lnTo>
                    <a:lnTo>
                      <a:pt x="808" y="130"/>
                    </a:lnTo>
                    <a:lnTo>
                      <a:pt x="816" y="109"/>
                    </a:lnTo>
                    <a:lnTo>
                      <a:pt x="821" y="93"/>
                    </a:lnTo>
                    <a:lnTo>
                      <a:pt x="819" y="118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4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6" y="295"/>
                    </a:lnTo>
                    <a:lnTo>
                      <a:pt x="725" y="324"/>
                    </a:lnTo>
                    <a:lnTo>
                      <a:pt x="752" y="307"/>
                    </a:lnTo>
                    <a:lnTo>
                      <a:pt x="777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69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0" y="166"/>
                    </a:lnTo>
                    <a:lnTo>
                      <a:pt x="882" y="194"/>
                    </a:lnTo>
                    <a:lnTo>
                      <a:pt x="873" y="220"/>
                    </a:lnTo>
                    <a:lnTo>
                      <a:pt x="861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35" y="308"/>
                    </a:lnTo>
                    <a:lnTo>
                      <a:pt x="850" y="297"/>
                    </a:lnTo>
                    <a:lnTo>
                      <a:pt x="866" y="284"/>
                    </a:lnTo>
                    <a:lnTo>
                      <a:pt x="882" y="269"/>
                    </a:lnTo>
                    <a:lnTo>
                      <a:pt x="897" y="252"/>
                    </a:lnTo>
                    <a:lnTo>
                      <a:pt x="912" y="234"/>
                    </a:lnTo>
                    <a:lnTo>
                      <a:pt x="927" y="216"/>
                    </a:lnTo>
                    <a:lnTo>
                      <a:pt x="941" y="195"/>
                    </a:lnTo>
                    <a:lnTo>
                      <a:pt x="955" y="174"/>
                    </a:lnTo>
                    <a:lnTo>
                      <a:pt x="967" y="153"/>
                    </a:lnTo>
                    <a:lnTo>
                      <a:pt x="979" y="133"/>
                    </a:lnTo>
                    <a:lnTo>
                      <a:pt x="990" y="112"/>
                    </a:lnTo>
                    <a:lnTo>
                      <a:pt x="999" y="91"/>
                    </a:lnTo>
                    <a:lnTo>
                      <a:pt x="1008" y="70"/>
                    </a:lnTo>
                    <a:lnTo>
                      <a:pt x="1014" y="52"/>
                    </a:lnTo>
                    <a:lnTo>
                      <a:pt x="1020" y="33"/>
                    </a:lnTo>
                    <a:lnTo>
                      <a:pt x="1012" y="71"/>
                    </a:lnTo>
                    <a:lnTo>
                      <a:pt x="1004" y="107"/>
                    </a:lnTo>
                    <a:lnTo>
                      <a:pt x="994" y="141"/>
                    </a:lnTo>
                    <a:lnTo>
                      <a:pt x="983" y="173"/>
                    </a:lnTo>
                    <a:lnTo>
                      <a:pt x="968" y="206"/>
                    </a:lnTo>
                    <a:lnTo>
                      <a:pt x="950" y="242"/>
                    </a:lnTo>
                    <a:lnTo>
                      <a:pt x="927" y="279"/>
                    </a:lnTo>
                    <a:lnTo>
                      <a:pt x="897" y="322"/>
                    </a:lnTo>
                    <a:lnTo>
                      <a:pt x="910" y="314"/>
                    </a:lnTo>
                    <a:lnTo>
                      <a:pt x="925" y="304"/>
                    </a:lnTo>
                    <a:lnTo>
                      <a:pt x="940" y="294"/>
                    </a:lnTo>
                    <a:lnTo>
                      <a:pt x="956" y="282"/>
                    </a:lnTo>
                    <a:lnTo>
                      <a:pt x="972" y="270"/>
                    </a:lnTo>
                    <a:lnTo>
                      <a:pt x="988" y="257"/>
                    </a:lnTo>
                    <a:lnTo>
                      <a:pt x="1005" y="243"/>
                    </a:lnTo>
                    <a:lnTo>
                      <a:pt x="1021" y="228"/>
                    </a:lnTo>
                    <a:lnTo>
                      <a:pt x="1037" y="213"/>
                    </a:lnTo>
                    <a:lnTo>
                      <a:pt x="1052" y="197"/>
                    </a:lnTo>
                    <a:lnTo>
                      <a:pt x="1067" y="182"/>
                    </a:lnTo>
                    <a:lnTo>
                      <a:pt x="1080" y="166"/>
                    </a:lnTo>
                    <a:lnTo>
                      <a:pt x="1092" y="150"/>
                    </a:lnTo>
                    <a:lnTo>
                      <a:pt x="1102" y="135"/>
                    </a:lnTo>
                    <a:lnTo>
                      <a:pt x="1111" y="119"/>
                    </a:lnTo>
                    <a:lnTo>
                      <a:pt x="1117" y="104"/>
                    </a:lnTo>
                    <a:lnTo>
                      <a:pt x="1110" y="136"/>
                    </a:lnTo>
                    <a:lnTo>
                      <a:pt x="1103" y="166"/>
                    </a:lnTo>
                    <a:lnTo>
                      <a:pt x="1099" y="192"/>
                    </a:lnTo>
                    <a:lnTo>
                      <a:pt x="1093" y="21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01" name="Freeform 171"/>
              <p:cNvSpPr/>
              <p:nvPr/>
            </p:nvSpPr>
            <p:spPr bwMode="auto">
              <a:xfrm>
                <a:off x="4164" y="4179"/>
                <a:ext cx="202" cy="141"/>
              </a:xfrm>
              <a:custGeom>
                <a:avLst/>
                <a:gdLst>
                  <a:gd name="T0" fmla="*/ 1 w 403"/>
                  <a:gd name="T1" fmla="*/ 1 h 280"/>
                  <a:gd name="T2" fmla="*/ 1 w 403"/>
                  <a:gd name="T3" fmla="*/ 1 h 280"/>
                  <a:gd name="T4" fmla="*/ 1 w 403"/>
                  <a:gd name="T5" fmla="*/ 1 h 280"/>
                  <a:gd name="T6" fmla="*/ 1 w 403"/>
                  <a:gd name="T7" fmla="*/ 1 h 280"/>
                  <a:gd name="T8" fmla="*/ 1 w 403"/>
                  <a:gd name="T9" fmla="*/ 1 h 280"/>
                  <a:gd name="T10" fmla="*/ 1 w 403"/>
                  <a:gd name="T11" fmla="*/ 1 h 280"/>
                  <a:gd name="T12" fmla="*/ 1 w 403"/>
                  <a:gd name="T13" fmla="*/ 1 h 280"/>
                  <a:gd name="T14" fmla="*/ 1 w 403"/>
                  <a:gd name="T15" fmla="*/ 1 h 280"/>
                  <a:gd name="T16" fmla="*/ 1 w 403"/>
                  <a:gd name="T17" fmla="*/ 1 h 280"/>
                  <a:gd name="T18" fmla="*/ 1 w 403"/>
                  <a:gd name="T19" fmla="*/ 1 h 280"/>
                  <a:gd name="T20" fmla="*/ 1 w 403"/>
                  <a:gd name="T21" fmla="*/ 1 h 280"/>
                  <a:gd name="T22" fmla="*/ 1 w 403"/>
                  <a:gd name="T23" fmla="*/ 1 h 280"/>
                  <a:gd name="T24" fmla="*/ 1 w 403"/>
                  <a:gd name="T25" fmla="*/ 1 h 280"/>
                  <a:gd name="T26" fmla="*/ 1 w 403"/>
                  <a:gd name="T27" fmla="*/ 1 h 280"/>
                  <a:gd name="T28" fmla="*/ 1 w 403"/>
                  <a:gd name="T29" fmla="*/ 1 h 280"/>
                  <a:gd name="T30" fmla="*/ 1 w 403"/>
                  <a:gd name="T31" fmla="*/ 1 h 280"/>
                  <a:gd name="T32" fmla="*/ 1 w 403"/>
                  <a:gd name="T33" fmla="*/ 1 h 280"/>
                  <a:gd name="T34" fmla="*/ 1 w 403"/>
                  <a:gd name="T35" fmla="*/ 1 h 280"/>
                  <a:gd name="T36" fmla="*/ 1 w 403"/>
                  <a:gd name="T37" fmla="*/ 1 h 280"/>
                  <a:gd name="T38" fmla="*/ 1 w 403"/>
                  <a:gd name="T39" fmla="*/ 1 h 280"/>
                  <a:gd name="T40" fmla="*/ 1 w 403"/>
                  <a:gd name="T41" fmla="*/ 1 h 280"/>
                  <a:gd name="T42" fmla="*/ 1 w 403"/>
                  <a:gd name="T43" fmla="*/ 1 h 280"/>
                  <a:gd name="T44" fmla="*/ 1 w 403"/>
                  <a:gd name="T45" fmla="*/ 1 h 280"/>
                  <a:gd name="T46" fmla="*/ 1 w 403"/>
                  <a:gd name="T47" fmla="*/ 1 h 280"/>
                  <a:gd name="T48" fmla="*/ 1 w 403"/>
                  <a:gd name="T49" fmla="*/ 1 h 280"/>
                  <a:gd name="T50" fmla="*/ 1 w 403"/>
                  <a:gd name="T51" fmla="*/ 1 h 280"/>
                  <a:gd name="T52" fmla="*/ 1 w 403"/>
                  <a:gd name="T53" fmla="*/ 1 h 280"/>
                  <a:gd name="T54" fmla="*/ 1 w 403"/>
                  <a:gd name="T55" fmla="*/ 1 h 280"/>
                  <a:gd name="T56" fmla="*/ 1 w 403"/>
                  <a:gd name="T57" fmla="*/ 1 h 280"/>
                  <a:gd name="T58" fmla="*/ 1 w 403"/>
                  <a:gd name="T59" fmla="*/ 1 h 280"/>
                  <a:gd name="T60" fmla="*/ 1 w 403"/>
                  <a:gd name="T61" fmla="*/ 1 h 280"/>
                  <a:gd name="T62" fmla="*/ 1 w 403"/>
                  <a:gd name="T63" fmla="*/ 1 h 280"/>
                  <a:gd name="T64" fmla="*/ 1 w 403"/>
                  <a:gd name="T65" fmla="*/ 1 h 280"/>
                  <a:gd name="T66" fmla="*/ 1 w 403"/>
                  <a:gd name="T67" fmla="*/ 1 h 280"/>
                  <a:gd name="T68" fmla="*/ 1 w 403"/>
                  <a:gd name="T69" fmla="*/ 1 h 280"/>
                  <a:gd name="T70" fmla="*/ 1 w 403"/>
                  <a:gd name="T71" fmla="*/ 1 h 280"/>
                  <a:gd name="T72" fmla="*/ 1 w 403"/>
                  <a:gd name="T73" fmla="*/ 1 h 280"/>
                  <a:gd name="T74" fmla="*/ 1 w 403"/>
                  <a:gd name="T75" fmla="*/ 1 h 280"/>
                  <a:gd name="T76" fmla="*/ 1 w 403"/>
                  <a:gd name="T77" fmla="*/ 1 h 280"/>
                  <a:gd name="T78" fmla="*/ 1 w 403"/>
                  <a:gd name="T79" fmla="*/ 1 h 28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3" h="280">
                    <a:moveTo>
                      <a:pt x="339" y="270"/>
                    </a:moveTo>
                    <a:lnTo>
                      <a:pt x="322" y="270"/>
                    </a:lnTo>
                    <a:lnTo>
                      <a:pt x="305" y="271"/>
                    </a:lnTo>
                    <a:lnTo>
                      <a:pt x="289" y="271"/>
                    </a:lnTo>
                    <a:lnTo>
                      <a:pt x="273" y="272"/>
                    </a:lnTo>
                    <a:lnTo>
                      <a:pt x="257" y="272"/>
                    </a:lnTo>
                    <a:lnTo>
                      <a:pt x="241" y="273"/>
                    </a:lnTo>
                    <a:lnTo>
                      <a:pt x="225" y="273"/>
                    </a:lnTo>
                    <a:lnTo>
                      <a:pt x="210" y="274"/>
                    </a:lnTo>
                    <a:lnTo>
                      <a:pt x="194" y="274"/>
                    </a:lnTo>
                    <a:lnTo>
                      <a:pt x="179" y="275"/>
                    </a:lnTo>
                    <a:lnTo>
                      <a:pt x="164" y="277"/>
                    </a:lnTo>
                    <a:lnTo>
                      <a:pt x="149" y="277"/>
                    </a:lnTo>
                    <a:lnTo>
                      <a:pt x="134" y="278"/>
                    </a:lnTo>
                    <a:lnTo>
                      <a:pt x="119" y="279"/>
                    </a:lnTo>
                    <a:lnTo>
                      <a:pt x="104" y="279"/>
                    </a:lnTo>
                    <a:lnTo>
                      <a:pt x="90" y="280"/>
                    </a:lnTo>
                    <a:lnTo>
                      <a:pt x="86" y="257"/>
                    </a:lnTo>
                    <a:lnTo>
                      <a:pt x="81" y="233"/>
                    </a:lnTo>
                    <a:lnTo>
                      <a:pt x="73" y="209"/>
                    </a:lnTo>
                    <a:lnTo>
                      <a:pt x="62" y="184"/>
                    </a:lnTo>
                    <a:lnTo>
                      <a:pt x="50" y="162"/>
                    </a:lnTo>
                    <a:lnTo>
                      <a:pt x="35" y="142"/>
                    </a:lnTo>
                    <a:lnTo>
                      <a:pt x="18" y="124"/>
                    </a:lnTo>
                    <a:lnTo>
                      <a:pt x="0" y="112"/>
                    </a:lnTo>
                    <a:lnTo>
                      <a:pt x="22" y="117"/>
                    </a:lnTo>
                    <a:lnTo>
                      <a:pt x="40" y="127"/>
                    </a:lnTo>
                    <a:lnTo>
                      <a:pt x="58" y="138"/>
                    </a:lnTo>
                    <a:lnTo>
                      <a:pt x="74" y="154"/>
                    </a:lnTo>
                    <a:lnTo>
                      <a:pt x="89" y="173"/>
                    </a:lnTo>
                    <a:lnTo>
                      <a:pt x="104" y="196"/>
                    </a:lnTo>
                    <a:lnTo>
                      <a:pt x="117" y="222"/>
                    </a:lnTo>
                    <a:lnTo>
                      <a:pt x="132" y="254"/>
                    </a:lnTo>
                    <a:lnTo>
                      <a:pt x="139" y="222"/>
                    </a:lnTo>
                    <a:lnTo>
                      <a:pt x="143" y="188"/>
                    </a:lnTo>
                    <a:lnTo>
                      <a:pt x="142" y="152"/>
                    </a:lnTo>
                    <a:lnTo>
                      <a:pt x="139" y="115"/>
                    </a:lnTo>
                    <a:lnTo>
                      <a:pt x="134" y="81"/>
                    </a:lnTo>
                    <a:lnTo>
                      <a:pt x="126" y="49"/>
                    </a:lnTo>
                    <a:lnTo>
                      <a:pt x="115" y="23"/>
                    </a:lnTo>
                    <a:lnTo>
                      <a:pt x="103" y="4"/>
                    </a:lnTo>
                    <a:lnTo>
                      <a:pt x="121" y="17"/>
                    </a:lnTo>
                    <a:lnTo>
                      <a:pt x="139" y="33"/>
                    </a:lnTo>
                    <a:lnTo>
                      <a:pt x="157" y="53"/>
                    </a:lnTo>
                    <a:lnTo>
                      <a:pt x="173" y="77"/>
                    </a:lnTo>
                    <a:lnTo>
                      <a:pt x="188" y="106"/>
                    </a:lnTo>
                    <a:lnTo>
                      <a:pt x="200" y="141"/>
                    </a:lnTo>
                    <a:lnTo>
                      <a:pt x="211" y="182"/>
                    </a:lnTo>
                    <a:lnTo>
                      <a:pt x="218" y="230"/>
                    </a:lnTo>
                    <a:lnTo>
                      <a:pt x="228" y="207"/>
                    </a:lnTo>
                    <a:lnTo>
                      <a:pt x="236" y="182"/>
                    </a:lnTo>
                    <a:lnTo>
                      <a:pt x="242" y="153"/>
                    </a:lnTo>
                    <a:lnTo>
                      <a:pt x="245" y="123"/>
                    </a:lnTo>
                    <a:lnTo>
                      <a:pt x="245" y="92"/>
                    </a:lnTo>
                    <a:lnTo>
                      <a:pt x="242" y="61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1" y="30"/>
                    </a:lnTo>
                    <a:lnTo>
                      <a:pt x="255" y="56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7" y="128"/>
                    </a:lnTo>
                    <a:lnTo>
                      <a:pt x="294" y="151"/>
                    </a:lnTo>
                    <a:lnTo>
                      <a:pt x="297" y="173"/>
                    </a:lnTo>
                    <a:lnTo>
                      <a:pt x="298" y="195"/>
                    </a:lnTo>
                    <a:lnTo>
                      <a:pt x="312" y="173"/>
                    </a:lnTo>
                    <a:lnTo>
                      <a:pt x="326" y="149"/>
                    </a:lnTo>
                    <a:lnTo>
                      <a:pt x="340" y="121"/>
                    </a:lnTo>
                    <a:lnTo>
                      <a:pt x="354" y="93"/>
                    </a:lnTo>
                    <a:lnTo>
                      <a:pt x="366" y="67"/>
                    </a:lnTo>
                    <a:lnTo>
                      <a:pt x="375" y="41"/>
                    </a:lnTo>
                    <a:lnTo>
                      <a:pt x="382" y="19"/>
                    </a:lnTo>
                    <a:lnTo>
                      <a:pt x="385" y="2"/>
                    </a:lnTo>
                    <a:lnTo>
                      <a:pt x="392" y="26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3" y="112"/>
                    </a:lnTo>
                    <a:lnTo>
                      <a:pt x="398" y="145"/>
                    </a:lnTo>
                    <a:lnTo>
                      <a:pt x="387" y="183"/>
                    </a:lnTo>
                    <a:lnTo>
                      <a:pt x="367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02" name="Freeform 172"/>
              <p:cNvSpPr/>
              <p:nvPr/>
            </p:nvSpPr>
            <p:spPr bwMode="auto">
              <a:xfrm>
                <a:off x="4368" y="4177"/>
                <a:ext cx="123" cy="143"/>
              </a:xfrm>
              <a:custGeom>
                <a:avLst/>
                <a:gdLst>
                  <a:gd name="T0" fmla="*/ 1 w 246"/>
                  <a:gd name="T1" fmla="*/ 1 h 285"/>
                  <a:gd name="T2" fmla="*/ 1 w 246"/>
                  <a:gd name="T3" fmla="*/ 1 h 285"/>
                  <a:gd name="T4" fmla="*/ 1 w 246"/>
                  <a:gd name="T5" fmla="*/ 1 h 285"/>
                  <a:gd name="T6" fmla="*/ 1 w 246"/>
                  <a:gd name="T7" fmla="*/ 1 h 285"/>
                  <a:gd name="T8" fmla="*/ 1 w 246"/>
                  <a:gd name="T9" fmla="*/ 1 h 285"/>
                  <a:gd name="T10" fmla="*/ 1 w 246"/>
                  <a:gd name="T11" fmla="*/ 1 h 285"/>
                  <a:gd name="T12" fmla="*/ 1 w 246"/>
                  <a:gd name="T13" fmla="*/ 1 h 285"/>
                  <a:gd name="T14" fmla="*/ 1 w 246"/>
                  <a:gd name="T15" fmla="*/ 1 h 285"/>
                  <a:gd name="T16" fmla="*/ 0 w 246"/>
                  <a:gd name="T17" fmla="*/ 1 h 285"/>
                  <a:gd name="T18" fmla="*/ 1 w 246"/>
                  <a:gd name="T19" fmla="*/ 1 h 285"/>
                  <a:gd name="T20" fmla="*/ 1 w 246"/>
                  <a:gd name="T21" fmla="*/ 1 h 285"/>
                  <a:gd name="T22" fmla="*/ 1 w 246"/>
                  <a:gd name="T23" fmla="*/ 1 h 285"/>
                  <a:gd name="T24" fmla="*/ 1 w 246"/>
                  <a:gd name="T25" fmla="*/ 1 h 285"/>
                  <a:gd name="T26" fmla="*/ 1 w 246"/>
                  <a:gd name="T27" fmla="*/ 1 h 285"/>
                  <a:gd name="T28" fmla="*/ 1 w 246"/>
                  <a:gd name="T29" fmla="*/ 1 h 285"/>
                  <a:gd name="T30" fmla="*/ 1 w 246"/>
                  <a:gd name="T31" fmla="*/ 1 h 285"/>
                  <a:gd name="T32" fmla="*/ 1 w 246"/>
                  <a:gd name="T33" fmla="*/ 1 h 285"/>
                  <a:gd name="T34" fmla="*/ 1 w 246"/>
                  <a:gd name="T35" fmla="*/ 1 h 285"/>
                  <a:gd name="T36" fmla="*/ 1 w 246"/>
                  <a:gd name="T37" fmla="*/ 1 h 285"/>
                  <a:gd name="T38" fmla="*/ 1 w 246"/>
                  <a:gd name="T39" fmla="*/ 1 h 285"/>
                  <a:gd name="T40" fmla="*/ 1 w 246"/>
                  <a:gd name="T41" fmla="*/ 1 h 285"/>
                  <a:gd name="T42" fmla="*/ 1 w 246"/>
                  <a:gd name="T43" fmla="*/ 1 h 285"/>
                  <a:gd name="T44" fmla="*/ 1 w 246"/>
                  <a:gd name="T45" fmla="*/ 1 h 285"/>
                  <a:gd name="T46" fmla="*/ 1 w 246"/>
                  <a:gd name="T47" fmla="*/ 1 h 285"/>
                  <a:gd name="T48" fmla="*/ 1 w 246"/>
                  <a:gd name="T49" fmla="*/ 0 h 285"/>
                  <a:gd name="T50" fmla="*/ 1 w 246"/>
                  <a:gd name="T51" fmla="*/ 1 h 285"/>
                  <a:gd name="T52" fmla="*/ 1 w 246"/>
                  <a:gd name="T53" fmla="*/ 1 h 285"/>
                  <a:gd name="T54" fmla="*/ 1 w 246"/>
                  <a:gd name="T55" fmla="*/ 1 h 285"/>
                  <a:gd name="T56" fmla="*/ 1 w 246"/>
                  <a:gd name="T57" fmla="*/ 1 h 285"/>
                  <a:gd name="T58" fmla="*/ 1 w 246"/>
                  <a:gd name="T59" fmla="*/ 1 h 285"/>
                  <a:gd name="T60" fmla="*/ 1 w 246"/>
                  <a:gd name="T61" fmla="*/ 1 h 285"/>
                  <a:gd name="T62" fmla="*/ 1 w 246"/>
                  <a:gd name="T63" fmla="*/ 1 h 285"/>
                  <a:gd name="T64" fmla="*/ 1 w 246"/>
                  <a:gd name="T65" fmla="*/ 1 h 2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46" h="285">
                    <a:moveTo>
                      <a:pt x="85" y="285"/>
                    </a:moveTo>
                    <a:lnTo>
                      <a:pt x="75" y="285"/>
                    </a:lnTo>
                    <a:lnTo>
                      <a:pt x="63" y="285"/>
                    </a:lnTo>
                    <a:lnTo>
                      <a:pt x="53" y="285"/>
                    </a:lnTo>
                    <a:lnTo>
                      <a:pt x="42" y="285"/>
                    </a:lnTo>
                    <a:lnTo>
                      <a:pt x="32" y="285"/>
                    </a:lnTo>
                    <a:lnTo>
                      <a:pt x="22" y="285"/>
                    </a:lnTo>
                    <a:lnTo>
                      <a:pt x="10" y="285"/>
                    </a:lnTo>
                    <a:lnTo>
                      <a:pt x="0" y="285"/>
                    </a:lnTo>
                    <a:lnTo>
                      <a:pt x="3" y="270"/>
                    </a:lnTo>
                    <a:lnTo>
                      <a:pt x="8" y="253"/>
                    </a:lnTo>
                    <a:lnTo>
                      <a:pt x="14" y="235"/>
                    </a:lnTo>
                    <a:lnTo>
                      <a:pt x="22" y="217"/>
                    </a:lnTo>
                    <a:lnTo>
                      <a:pt x="30" y="197"/>
                    </a:lnTo>
                    <a:lnTo>
                      <a:pt x="40" y="178"/>
                    </a:lnTo>
                    <a:lnTo>
                      <a:pt x="52" y="157"/>
                    </a:lnTo>
                    <a:lnTo>
                      <a:pt x="64" y="137"/>
                    </a:lnTo>
                    <a:lnTo>
                      <a:pt x="80" y="118"/>
                    </a:lnTo>
                    <a:lnTo>
                      <a:pt x="96" y="98"/>
                    </a:lnTo>
                    <a:lnTo>
                      <a:pt x="116" y="79"/>
                    </a:lnTo>
                    <a:lnTo>
                      <a:pt x="137" y="60"/>
                    </a:lnTo>
                    <a:lnTo>
                      <a:pt x="161" y="43"/>
                    </a:lnTo>
                    <a:lnTo>
                      <a:pt x="186" y="28"/>
                    </a:lnTo>
                    <a:lnTo>
                      <a:pt x="215" y="13"/>
                    </a:lnTo>
                    <a:lnTo>
                      <a:pt x="246" y="0"/>
                    </a:lnTo>
                    <a:lnTo>
                      <a:pt x="215" y="30"/>
                    </a:lnTo>
                    <a:lnTo>
                      <a:pt x="186" y="60"/>
                    </a:lnTo>
                    <a:lnTo>
                      <a:pt x="160" y="91"/>
                    </a:lnTo>
                    <a:lnTo>
                      <a:pt x="136" y="124"/>
                    </a:lnTo>
                    <a:lnTo>
                      <a:pt x="116" y="158"/>
                    </a:lnTo>
                    <a:lnTo>
                      <a:pt x="100" y="196"/>
                    </a:lnTo>
                    <a:lnTo>
                      <a:pt x="90" y="238"/>
                    </a:lnTo>
                    <a:lnTo>
                      <a:pt x="85" y="285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03" name="Freeform 173"/>
              <p:cNvSpPr/>
              <p:nvPr/>
            </p:nvSpPr>
            <p:spPr bwMode="auto">
              <a:xfrm>
                <a:off x="4389" y="4134"/>
                <a:ext cx="493" cy="199"/>
              </a:xfrm>
              <a:custGeom>
                <a:avLst/>
                <a:gdLst>
                  <a:gd name="T0" fmla="*/ 1 w 986"/>
                  <a:gd name="T1" fmla="*/ 1 h 398"/>
                  <a:gd name="T2" fmla="*/ 1 w 986"/>
                  <a:gd name="T3" fmla="*/ 1 h 398"/>
                  <a:gd name="T4" fmla="*/ 1 w 986"/>
                  <a:gd name="T5" fmla="*/ 1 h 398"/>
                  <a:gd name="T6" fmla="*/ 1 w 986"/>
                  <a:gd name="T7" fmla="*/ 1 h 398"/>
                  <a:gd name="T8" fmla="*/ 1 w 986"/>
                  <a:gd name="T9" fmla="*/ 1 h 398"/>
                  <a:gd name="T10" fmla="*/ 1 w 986"/>
                  <a:gd name="T11" fmla="*/ 1 h 398"/>
                  <a:gd name="T12" fmla="*/ 1 w 986"/>
                  <a:gd name="T13" fmla="*/ 1 h 398"/>
                  <a:gd name="T14" fmla="*/ 1 w 986"/>
                  <a:gd name="T15" fmla="*/ 1 h 398"/>
                  <a:gd name="T16" fmla="*/ 1 w 986"/>
                  <a:gd name="T17" fmla="*/ 1 h 398"/>
                  <a:gd name="T18" fmla="*/ 1 w 986"/>
                  <a:gd name="T19" fmla="*/ 1 h 398"/>
                  <a:gd name="T20" fmla="*/ 1 w 986"/>
                  <a:gd name="T21" fmla="*/ 1 h 398"/>
                  <a:gd name="T22" fmla="*/ 1 w 986"/>
                  <a:gd name="T23" fmla="*/ 1 h 398"/>
                  <a:gd name="T24" fmla="*/ 1 w 986"/>
                  <a:gd name="T25" fmla="*/ 1 h 398"/>
                  <a:gd name="T26" fmla="*/ 1 w 986"/>
                  <a:gd name="T27" fmla="*/ 1 h 398"/>
                  <a:gd name="T28" fmla="*/ 1 w 986"/>
                  <a:gd name="T29" fmla="*/ 1 h 398"/>
                  <a:gd name="T30" fmla="*/ 1 w 986"/>
                  <a:gd name="T31" fmla="*/ 1 h 398"/>
                  <a:gd name="T32" fmla="*/ 1 w 986"/>
                  <a:gd name="T33" fmla="*/ 1 h 398"/>
                  <a:gd name="T34" fmla="*/ 1 w 986"/>
                  <a:gd name="T35" fmla="*/ 1 h 398"/>
                  <a:gd name="T36" fmla="*/ 1 w 986"/>
                  <a:gd name="T37" fmla="*/ 1 h 398"/>
                  <a:gd name="T38" fmla="*/ 1 w 986"/>
                  <a:gd name="T39" fmla="*/ 1 h 398"/>
                  <a:gd name="T40" fmla="*/ 1 w 986"/>
                  <a:gd name="T41" fmla="*/ 1 h 398"/>
                  <a:gd name="T42" fmla="*/ 1 w 986"/>
                  <a:gd name="T43" fmla="*/ 1 h 398"/>
                  <a:gd name="T44" fmla="*/ 1 w 986"/>
                  <a:gd name="T45" fmla="*/ 1 h 398"/>
                  <a:gd name="T46" fmla="*/ 1 w 986"/>
                  <a:gd name="T47" fmla="*/ 1 h 398"/>
                  <a:gd name="T48" fmla="*/ 1 w 986"/>
                  <a:gd name="T49" fmla="*/ 1 h 398"/>
                  <a:gd name="T50" fmla="*/ 1 w 986"/>
                  <a:gd name="T51" fmla="*/ 1 h 398"/>
                  <a:gd name="T52" fmla="*/ 1 w 986"/>
                  <a:gd name="T53" fmla="*/ 1 h 398"/>
                  <a:gd name="T54" fmla="*/ 1 w 986"/>
                  <a:gd name="T55" fmla="*/ 1 h 398"/>
                  <a:gd name="T56" fmla="*/ 1 w 986"/>
                  <a:gd name="T57" fmla="*/ 1 h 398"/>
                  <a:gd name="T58" fmla="*/ 1 w 986"/>
                  <a:gd name="T59" fmla="*/ 1 h 398"/>
                  <a:gd name="T60" fmla="*/ 1 w 986"/>
                  <a:gd name="T61" fmla="*/ 1 h 398"/>
                  <a:gd name="T62" fmla="*/ 1 w 986"/>
                  <a:gd name="T63" fmla="*/ 1 h 398"/>
                  <a:gd name="T64" fmla="*/ 1 w 986"/>
                  <a:gd name="T65" fmla="*/ 1 h 398"/>
                  <a:gd name="T66" fmla="*/ 1 w 986"/>
                  <a:gd name="T67" fmla="*/ 1 h 398"/>
                  <a:gd name="T68" fmla="*/ 1 w 986"/>
                  <a:gd name="T69" fmla="*/ 1 h 398"/>
                  <a:gd name="T70" fmla="*/ 1 w 986"/>
                  <a:gd name="T71" fmla="*/ 1 h 398"/>
                  <a:gd name="T72" fmla="*/ 1 w 986"/>
                  <a:gd name="T73" fmla="*/ 1 h 398"/>
                  <a:gd name="T74" fmla="*/ 1 w 986"/>
                  <a:gd name="T75" fmla="*/ 1 h 398"/>
                  <a:gd name="T76" fmla="*/ 1 w 986"/>
                  <a:gd name="T77" fmla="*/ 1 h 398"/>
                  <a:gd name="T78" fmla="*/ 1 w 986"/>
                  <a:gd name="T79" fmla="*/ 1 h 398"/>
                  <a:gd name="T80" fmla="*/ 1 w 986"/>
                  <a:gd name="T81" fmla="*/ 1 h 398"/>
                  <a:gd name="T82" fmla="*/ 1 w 986"/>
                  <a:gd name="T83" fmla="*/ 1 h 398"/>
                  <a:gd name="T84" fmla="*/ 1 w 986"/>
                  <a:gd name="T85" fmla="*/ 1 h 398"/>
                  <a:gd name="T86" fmla="*/ 1 w 986"/>
                  <a:gd name="T87" fmla="*/ 1 h 398"/>
                  <a:gd name="T88" fmla="*/ 1 w 986"/>
                  <a:gd name="T89" fmla="*/ 1 h 398"/>
                  <a:gd name="T90" fmla="*/ 1 w 986"/>
                  <a:gd name="T91" fmla="*/ 1 h 398"/>
                  <a:gd name="T92" fmla="*/ 1 w 986"/>
                  <a:gd name="T93" fmla="*/ 1 h 398"/>
                  <a:gd name="T94" fmla="*/ 1 w 986"/>
                  <a:gd name="T95" fmla="*/ 1 h 398"/>
                  <a:gd name="T96" fmla="*/ 1 w 986"/>
                  <a:gd name="T97" fmla="*/ 1 h 398"/>
                  <a:gd name="T98" fmla="*/ 1 w 986"/>
                  <a:gd name="T99" fmla="*/ 1 h 398"/>
                  <a:gd name="T100" fmla="*/ 1 w 986"/>
                  <a:gd name="T101" fmla="*/ 1 h 398"/>
                  <a:gd name="T102" fmla="*/ 1 w 986"/>
                  <a:gd name="T103" fmla="*/ 1 h 398"/>
                  <a:gd name="T104" fmla="*/ 1 w 986"/>
                  <a:gd name="T105" fmla="*/ 1 h 398"/>
                  <a:gd name="T106" fmla="*/ 1 w 986"/>
                  <a:gd name="T107" fmla="*/ 1 h 398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986" h="398">
                    <a:moveTo>
                      <a:pt x="901" y="398"/>
                    </a:moveTo>
                    <a:lnTo>
                      <a:pt x="867" y="398"/>
                    </a:lnTo>
                    <a:lnTo>
                      <a:pt x="829" y="398"/>
                    </a:lnTo>
                    <a:lnTo>
                      <a:pt x="789" y="398"/>
                    </a:lnTo>
                    <a:lnTo>
                      <a:pt x="747" y="396"/>
                    </a:lnTo>
                    <a:lnTo>
                      <a:pt x="702" y="396"/>
                    </a:lnTo>
                    <a:lnTo>
                      <a:pt x="656" y="394"/>
                    </a:lnTo>
                    <a:lnTo>
                      <a:pt x="608" y="393"/>
                    </a:lnTo>
                    <a:lnTo>
                      <a:pt x="561" y="392"/>
                    </a:lnTo>
                    <a:lnTo>
                      <a:pt x="513" y="389"/>
                    </a:lnTo>
                    <a:lnTo>
                      <a:pt x="467" y="388"/>
                    </a:lnTo>
                    <a:lnTo>
                      <a:pt x="421" y="386"/>
                    </a:lnTo>
                    <a:lnTo>
                      <a:pt x="376" y="384"/>
                    </a:lnTo>
                    <a:lnTo>
                      <a:pt x="334" y="383"/>
                    </a:lnTo>
                    <a:lnTo>
                      <a:pt x="294" y="380"/>
                    </a:lnTo>
                    <a:lnTo>
                      <a:pt x="258" y="378"/>
                    </a:lnTo>
                    <a:lnTo>
                      <a:pt x="225" y="377"/>
                    </a:lnTo>
                    <a:lnTo>
                      <a:pt x="210" y="376"/>
                    </a:lnTo>
                    <a:lnTo>
                      <a:pt x="194" y="376"/>
                    </a:lnTo>
                    <a:lnTo>
                      <a:pt x="179" y="374"/>
                    </a:lnTo>
                    <a:lnTo>
                      <a:pt x="163" y="373"/>
                    </a:lnTo>
                    <a:lnTo>
                      <a:pt x="148" y="373"/>
                    </a:lnTo>
                    <a:lnTo>
                      <a:pt x="132" y="372"/>
                    </a:lnTo>
                    <a:lnTo>
                      <a:pt x="117" y="372"/>
                    </a:lnTo>
                    <a:lnTo>
                      <a:pt x="102" y="372"/>
                    </a:lnTo>
                    <a:lnTo>
                      <a:pt x="81" y="334"/>
                    </a:lnTo>
                    <a:lnTo>
                      <a:pt x="64" y="289"/>
                    </a:lnTo>
                    <a:lnTo>
                      <a:pt x="48" y="241"/>
                    </a:lnTo>
                    <a:lnTo>
                      <a:pt x="35" y="190"/>
                    </a:lnTo>
                    <a:lnTo>
                      <a:pt x="23" y="142"/>
                    </a:lnTo>
                    <a:lnTo>
                      <a:pt x="14" y="97"/>
                    </a:lnTo>
                    <a:lnTo>
                      <a:pt x="6" y="57"/>
                    </a:lnTo>
                    <a:lnTo>
                      <a:pt x="0" y="27"/>
                    </a:lnTo>
                    <a:lnTo>
                      <a:pt x="12" y="62"/>
                    </a:lnTo>
                    <a:lnTo>
                      <a:pt x="26" y="100"/>
                    </a:lnTo>
                    <a:lnTo>
                      <a:pt x="42" y="140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5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0" y="283"/>
                    </a:lnTo>
                    <a:lnTo>
                      <a:pt x="139" y="257"/>
                    </a:lnTo>
                    <a:lnTo>
                      <a:pt x="147" y="234"/>
                    </a:lnTo>
                    <a:lnTo>
                      <a:pt x="157" y="211"/>
                    </a:lnTo>
                    <a:lnTo>
                      <a:pt x="170" y="190"/>
                    </a:lnTo>
                    <a:lnTo>
                      <a:pt x="185" y="170"/>
                    </a:lnTo>
                    <a:lnTo>
                      <a:pt x="204" y="152"/>
                    </a:lnTo>
                    <a:lnTo>
                      <a:pt x="227" y="135"/>
                    </a:lnTo>
                    <a:lnTo>
                      <a:pt x="215" y="157"/>
                    </a:lnTo>
                    <a:lnTo>
                      <a:pt x="202" y="184"/>
                    </a:lnTo>
                    <a:lnTo>
                      <a:pt x="191" y="214"/>
                    </a:lnTo>
                    <a:lnTo>
                      <a:pt x="185" y="248"/>
                    </a:lnTo>
                    <a:lnTo>
                      <a:pt x="182" y="281"/>
                    </a:lnTo>
                    <a:lnTo>
                      <a:pt x="188" y="313"/>
                    </a:lnTo>
                    <a:lnTo>
                      <a:pt x="201" y="343"/>
                    </a:lnTo>
                    <a:lnTo>
                      <a:pt x="225" y="370"/>
                    </a:lnTo>
                    <a:lnTo>
                      <a:pt x="250" y="343"/>
                    </a:lnTo>
                    <a:lnTo>
                      <a:pt x="271" y="305"/>
                    </a:lnTo>
                    <a:lnTo>
                      <a:pt x="285" y="260"/>
                    </a:lnTo>
                    <a:lnTo>
                      <a:pt x="292" y="211"/>
                    </a:lnTo>
                    <a:lnTo>
                      <a:pt x="291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8" y="8"/>
                    </a:lnTo>
                    <a:lnTo>
                      <a:pt x="262" y="34"/>
                    </a:lnTo>
                    <a:lnTo>
                      <a:pt x="282" y="63"/>
                    </a:lnTo>
                    <a:lnTo>
                      <a:pt x="300" y="95"/>
                    </a:lnTo>
                    <a:lnTo>
                      <a:pt x="315" y="130"/>
                    </a:lnTo>
                    <a:lnTo>
                      <a:pt x="325" y="168"/>
                    </a:lnTo>
                    <a:lnTo>
                      <a:pt x="333" y="211"/>
                    </a:lnTo>
                    <a:lnTo>
                      <a:pt x="339" y="258"/>
                    </a:lnTo>
                    <a:lnTo>
                      <a:pt x="340" y="309"/>
                    </a:lnTo>
                    <a:lnTo>
                      <a:pt x="354" y="288"/>
                    </a:lnTo>
                    <a:lnTo>
                      <a:pt x="370" y="266"/>
                    </a:lnTo>
                    <a:lnTo>
                      <a:pt x="388" y="244"/>
                    </a:lnTo>
                    <a:lnTo>
                      <a:pt x="409" y="222"/>
                    </a:lnTo>
                    <a:lnTo>
                      <a:pt x="430" y="203"/>
                    </a:lnTo>
                    <a:lnTo>
                      <a:pt x="451" y="184"/>
                    </a:lnTo>
                    <a:lnTo>
                      <a:pt x="471" y="170"/>
                    </a:lnTo>
                    <a:lnTo>
                      <a:pt x="492" y="160"/>
                    </a:lnTo>
                    <a:lnTo>
                      <a:pt x="483" y="180"/>
                    </a:lnTo>
                    <a:lnTo>
                      <a:pt x="469" y="203"/>
                    </a:lnTo>
                    <a:lnTo>
                      <a:pt x="452" y="227"/>
                    </a:lnTo>
                    <a:lnTo>
                      <a:pt x="433" y="251"/>
                    </a:lnTo>
                    <a:lnTo>
                      <a:pt x="415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0" y="334"/>
                    </a:lnTo>
                    <a:lnTo>
                      <a:pt x="388" y="339"/>
                    </a:lnTo>
                    <a:lnTo>
                      <a:pt x="396" y="343"/>
                    </a:lnTo>
                    <a:lnTo>
                      <a:pt x="407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4" y="360"/>
                    </a:lnTo>
                    <a:lnTo>
                      <a:pt x="458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2"/>
                    </a:lnTo>
                    <a:lnTo>
                      <a:pt x="375" y="65"/>
                    </a:lnTo>
                    <a:lnTo>
                      <a:pt x="346" y="36"/>
                    </a:lnTo>
                    <a:lnTo>
                      <a:pt x="375" y="57"/>
                    </a:lnTo>
                    <a:lnTo>
                      <a:pt x="400" y="79"/>
                    </a:lnTo>
                    <a:lnTo>
                      <a:pt x="423" y="102"/>
                    </a:lnTo>
                    <a:lnTo>
                      <a:pt x="444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4" y="10"/>
                    </a:lnTo>
                    <a:lnTo>
                      <a:pt x="490" y="39"/>
                    </a:lnTo>
                    <a:lnTo>
                      <a:pt x="506" y="70"/>
                    </a:lnTo>
                    <a:lnTo>
                      <a:pt x="520" y="106"/>
                    </a:lnTo>
                    <a:lnTo>
                      <a:pt x="531" y="145"/>
                    </a:lnTo>
                    <a:lnTo>
                      <a:pt x="539" y="188"/>
                    </a:lnTo>
                    <a:lnTo>
                      <a:pt x="542" y="236"/>
                    </a:lnTo>
                    <a:lnTo>
                      <a:pt x="538" y="290"/>
                    </a:lnTo>
                    <a:lnTo>
                      <a:pt x="527" y="349"/>
                    </a:lnTo>
                    <a:lnTo>
                      <a:pt x="553" y="321"/>
                    </a:lnTo>
                    <a:lnTo>
                      <a:pt x="576" y="288"/>
                    </a:lnTo>
                    <a:lnTo>
                      <a:pt x="595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3" y="125"/>
                    </a:lnTo>
                    <a:lnTo>
                      <a:pt x="584" y="83"/>
                    </a:lnTo>
                    <a:lnTo>
                      <a:pt x="552" y="42"/>
                    </a:lnTo>
                    <a:lnTo>
                      <a:pt x="567" y="50"/>
                    </a:lnTo>
                    <a:lnTo>
                      <a:pt x="582" y="59"/>
                    </a:lnTo>
                    <a:lnTo>
                      <a:pt x="597" y="69"/>
                    </a:lnTo>
                    <a:lnTo>
                      <a:pt x="611" y="80"/>
                    </a:lnTo>
                    <a:lnTo>
                      <a:pt x="622" y="95"/>
                    </a:lnTo>
                    <a:lnTo>
                      <a:pt x="633" y="113"/>
                    </a:lnTo>
                    <a:lnTo>
                      <a:pt x="642" y="134"/>
                    </a:lnTo>
                    <a:lnTo>
                      <a:pt x="648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9" y="32"/>
                    </a:lnTo>
                    <a:lnTo>
                      <a:pt x="645" y="0"/>
                    </a:lnTo>
                    <a:lnTo>
                      <a:pt x="656" y="38"/>
                    </a:lnTo>
                    <a:lnTo>
                      <a:pt x="661" y="82"/>
                    </a:lnTo>
                    <a:lnTo>
                      <a:pt x="663" y="129"/>
                    </a:lnTo>
                    <a:lnTo>
                      <a:pt x="660" y="178"/>
                    </a:lnTo>
                    <a:lnTo>
                      <a:pt x="652" y="228"/>
                    </a:lnTo>
                    <a:lnTo>
                      <a:pt x="642" y="276"/>
                    </a:lnTo>
                    <a:lnTo>
                      <a:pt x="627" y="320"/>
                    </a:lnTo>
                    <a:lnTo>
                      <a:pt x="610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80" y="255"/>
                    </a:lnTo>
                    <a:lnTo>
                      <a:pt x="697" y="212"/>
                    </a:lnTo>
                    <a:lnTo>
                      <a:pt x="711" y="167"/>
                    </a:lnTo>
                    <a:lnTo>
                      <a:pt x="722" y="122"/>
                    </a:lnTo>
                    <a:lnTo>
                      <a:pt x="729" y="77"/>
                    </a:lnTo>
                    <a:lnTo>
                      <a:pt x="733" y="33"/>
                    </a:lnTo>
                    <a:lnTo>
                      <a:pt x="741" y="87"/>
                    </a:lnTo>
                    <a:lnTo>
                      <a:pt x="745" y="147"/>
                    </a:lnTo>
                    <a:lnTo>
                      <a:pt x="743" y="210"/>
                    </a:lnTo>
                    <a:lnTo>
                      <a:pt x="730" y="268"/>
                    </a:lnTo>
                    <a:lnTo>
                      <a:pt x="743" y="252"/>
                    </a:lnTo>
                    <a:lnTo>
                      <a:pt x="757" y="232"/>
                    </a:lnTo>
                    <a:lnTo>
                      <a:pt x="771" y="206"/>
                    </a:lnTo>
                    <a:lnTo>
                      <a:pt x="785" y="180"/>
                    </a:lnTo>
                    <a:lnTo>
                      <a:pt x="797" y="153"/>
                    </a:lnTo>
                    <a:lnTo>
                      <a:pt x="809" y="129"/>
                    </a:lnTo>
                    <a:lnTo>
                      <a:pt x="817" y="108"/>
                    </a:lnTo>
                    <a:lnTo>
                      <a:pt x="821" y="93"/>
                    </a:lnTo>
                    <a:lnTo>
                      <a:pt x="819" y="117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5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7" y="295"/>
                    </a:lnTo>
                    <a:lnTo>
                      <a:pt x="726" y="324"/>
                    </a:lnTo>
                    <a:lnTo>
                      <a:pt x="752" y="306"/>
                    </a:lnTo>
                    <a:lnTo>
                      <a:pt x="778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70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1" y="166"/>
                    </a:lnTo>
                    <a:lnTo>
                      <a:pt x="882" y="193"/>
                    </a:lnTo>
                    <a:lnTo>
                      <a:pt x="873" y="220"/>
                    </a:lnTo>
                    <a:lnTo>
                      <a:pt x="862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49" y="297"/>
                    </a:lnTo>
                    <a:lnTo>
                      <a:pt x="877" y="271"/>
                    </a:lnTo>
                    <a:lnTo>
                      <a:pt x="902" y="237"/>
                    </a:lnTo>
                    <a:lnTo>
                      <a:pt x="925" y="200"/>
                    </a:lnTo>
                    <a:lnTo>
                      <a:pt x="945" y="161"/>
                    </a:lnTo>
                    <a:lnTo>
                      <a:pt x="962" y="122"/>
                    </a:lnTo>
                    <a:lnTo>
                      <a:pt x="976" y="83"/>
                    </a:lnTo>
                    <a:lnTo>
                      <a:pt x="986" y="46"/>
                    </a:lnTo>
                    <a:lnTo>
                      <a:pt x="980" y="86"/>
                    </a:lnTo>
                    <a:lnTo>
                      <a:pt x="979" y="128"/>
                    </a:lnTo>
                    <a:lnTo>
                      <a:pt x="980" y="169"/>
                    </a:lnTo>
                    <a:lnTo>
                      <a:pt x="984" y="210"/>
                    </a:lnTo>
                    <a:lnTo>
                      <a:pt x="986" y="247"/>
                    </a:lnTo>
                    <a:lnTo>
                      <a:pt x="986" y="282"/>
                    </a:lnTo>
                    <a:lnTo>
                      <a:pt x="983" y="312"/>
                    </a:lnTo>
                    <a:lnTo>
                      <a:pt x="975" y="339"/>
                    </a:lnTo>
                    <a:lnTo>
                      <a:pt x="901" y="398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</p:grpSp>
      <p:pic>
        <p:nvPicPr>
          <p:cNvPr id="14" name="Picture 13"/>
          <p:cNvPicPr>
            <a:picLocks noChangeAspect="1"/>
          </p:cNvPicPr>
          <p:nvPr/>
        </p:nvPicPr>
        <p:blipFill>
          <a:blip r:embed="rId4">
            <a:clrChange>
              <a:clrFrom>
                <a:srgbClr val="FFFFFF">
                  <a:alpha val="100000"/>
                </a:srgbClr>
              </a:clrFrom>
              <a:clrTo>
                <a:srgbClr val="FFFFFF">
                  <a:alpha val="100000"/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13698856" y="69533"/>
            <a:ext cx="4525328" cy="2472690"/>
          </a:xfrm>
          <a:prstGeom prst="rect">
            <a:avLst/>
          </a:prstGeom>
        </p:spPr>
      </p:pic>
      <p:sp>
        <p:nvSpPr>
          <p:cNvPr id="3" name="Hộp Văn bản 2">
            <a:extLst>
              <a:ext uri="{FF2B5EF4-FFF2-40B4-BE49-F238E27FC236}">
                <a16:creationId xmlns:a16="http://schemas.microsoft.com/office/drawing/2014/main" id="{21ABC535-0C24-5A2E-9ED6-06F38E195682}"/>
              </a:ext>
            </a:extLst>
          </p:cNvPr>
          <p:cNvSpPr txBox="1"/>
          <p:nvPr/>
        </p:nvSpPr>
        <p:spPr>
          <a:xfrm>
            <a:off x="6299156" y="3320953"/>
            <a:ext cx="8305800" cy="1015663"/>
          </a:xfrm>
          <a:prstGeom prst="rect">
            <a:avLst/>
          </a:prstGeom>
          <a:noFill/>
          <a:effectLst>
            <a:glow rad="63500">
              <a:schemeClr val="accent2">
                <a:satMod val="175000"/>
                <a:alpha val="40000"/>
              </a:schemeClr>
            </a:glow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60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+mn-cs"/>
              </a:rPr>
              <a:t>GHÉP</a:t>
            </a:r>
            <a:r>
              <a:rPr kumimoji="0" lang="vi-VN" sz="6000" b="1" i="0" u="none" strike="noStrike" kern="1200" cap="none" spc="0" normalizeH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+mn-cs"/>
              </a:rPr>
              <a:t> TOÀN BÀI</a:t>
            </a:r>
            <a:endParaRPr kumimoji="0" lang="vi-VN" sz="6000" b="1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79215318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reeform 5">
            <a:extLst>
              <a:ext uri="{FF2B5EF4-FFF2-40B4-BE49-F238E27FC236}">
                <a16:creationId xmlns:a16="http://schemas.microsoft.com/office/drawing/2014/main" id="{067599D0-B2CB-5289-F83A-C58EE034C1BA}"/>
              </a:ext>
            </a:extLst>
          </p:cNvPr>
          <p:cNvSpPr/>
          <p:nvPr/>
        </p:nvSpPr>
        <p:spPr>
          <a:xfrm rot="5400000" flipV="1">
            <a:off x="16469857" y="1487009"/>
            <a:ext cx="1943077" cy="1483659"/>
          </a:xfrm>
          <a:custGeom>
            <a:avLst/>
            <a:gdLst/>
            <a:ahLst/>
            <a:cxnLst/>
            <a:rect l="l" t="t" r="r" b="b"/>
            <a:pathLst>
              <a:path w="4647985" h="4114800">
                <a:moveTo>
                  <a:pt x="0" y="0"/>
                </a:moveTo>
                <a:lnTo>
                  <a:pt x="4647985" y="0"/>
                </a:lnTo>
                <a:lnTo>
                  <a:pt x="4647985" y="4114800"/>
                </a:lnTo>
                <a:lnTo>
                  <a:pt x="0" y="4114800"/>
                </a:lnTo>
                <a:lnTo>
                  <a:pt x="0" y="0"/>
                </a:lnTo>
                <a:close/>
              </a:path>
            </a:pathLst>
          </a:custGeom>
          <a:blipFill>
            <a:blip r:embed="rId2">
              <a:extLs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vi-VN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pic>
        <p:nvPicPr>
          <p:cNvPr id="2" name="Picture 2">
            <a:extLst>
              <a:ext uri="{FF2B5EF4-FFF2-40B4-BE49-F238E27FC236}">
                <a16:creationId xmlns:a16="http://schemas.microsoft.com/office/drawing/2014/main" id="{ACDFE942-B382-28DB-7FE8-976B4C3851A3}"/>
              </a:ext>
            </a:extLst>
          </p:cNvPr>
          <p:cNvPicPr>
            <a:picLocks noChangeAspect="1"/>
          </p:cNvPicPr>
          <p:nvPr/>
        </p:nvPicPr>
        <p:blipFill>
          <a:blip r:embed="rId4"/>
          <a:srcRect/>
          <a:stretch>
            <a:fillRect/>
          </a:stretch>
        </p:blipFill>
        <p:spPr>
          <a:xfrm>
            <a:off x="1447800" y="1295616"/>
            <a:ext cx="1592868" cy="1586895"/>
          </a:xfrm>
          <a:prstGeom prst="rect">
            <a:avLst/>
          </a:prstGeom>
        </p:spPr>
      </p:pic>
      <p:sp>
        <p:nvSpPr>
          <p:cNvPr id="3" name="Freeform 4">
            <a:extLst>
              <a:ext uri="{FF2B5EF4-FFF2-40B4-BE49-F238E27FC236}">
                <a16:creationId xmlns:a16="http://schemas.microsoft.com/office/drawing/2014/main" id="{2EDC7CE5-1E76-53BC-E487-13ED1C30D6E7}"/>
              </a:ext>
            </a:extLst>
          </p:cNvPr>
          <p:cNvSpPr/>
          <p:nvPr/>
        </p:nvSpPr>
        <p:spPr>
          <a:xfrm>
            <a:off x="-365110" y="1028700"/>
            <a:ext cx="2435620" cy="10363632"/>
          </a:xfrm>
          <a:custGeom>
            <a:avLst/>
            <a:gdLst/>
            <a:ahLst/>
            <a:cxnLst/>
            <a:rect l="l" t="t" r="r" b="b"/>
            <a:pathLst>
              <a:path w="4948047" h="8229600">
                <a:moveTo>
                  <a:pt x="0" y="0"/>
                </a:moveTo>
                <a:lnTo>
                  <a:pt x="4948047" y="0"/>
                </a:lnTo>
                <a:lnTo>
                  <a:pt x="4948047" y="8229600"/>
                </a:lnTo>
                <a:lnTo>
                  <a:pt x="0" y="8229600"/>
                </a:lnTo>
                <a:lnTo>
                  <a:pt x="0" y="0"/>
                </a:lnTo>
                <a:close/>
              </a:path>
            </a:pathLst>
          </a:custGeom>
          <a:blipFill>
            <a:blip r:embed="rId5"/>
            <a:stretch>
              <a:fillRect/>
            </a:stretch>
          </a:blipFill>
        </p:spPr>
        <p:txBody>
          <a:bodyPr/>
          <a:lstStyle/>
          <a:p>
            <a:endParaRPr lang="vi-VN"/>
          </a:p>
        </p:txBody>
      </p:sp>
      <p:sp>
        <p:nvSpPr>
          <p:cNvPr id="12" name="Freeform 6">
            <a:extLst>
              <a:ext uri="{FF2B5EF4-FFF2-40B4-BE49-F238E27FC236}">
                <a16:creationId xmlns:a16="http://schemas.microsoft.com/office/drawing/2014/main" id="{4D23FEC6-BF85-B2A7-F328-D0B7F3FEA7B0}"/>
              </a:ext>
            </a:extLst>
          </p:cNvPr>
          <p:cNvSpPr/>
          <p:nvPr/>
        </p:nvSpPr>
        <p:spPr>
          <a:xfrm>
            <a:off x="6477000" y="9325407"/>
            <a:ext cx="5334000" cy="1028700"/>
          </a:xfrm>
          <a:custGeom>
            <a:avLst/>
            <a:gdLst/>
            <a:ahLst/>
            <a:cxnLst/>
            <a:rect l="l" t="t" r="r" b="b"/>
            <a:pathLst>
              <a:path w="7315200" h="3727529">
                <a:moveTo>
                  <a:pt x="0" y="0"/>
                </a:moveTo>
                <a:lnTo>
                  <a:pt x="7315200" y="0"/>
                </a:lnTo>
                <a:lnTo>
                  <a:pt x="7315200" y="3727530"/>
                </a:lnTo>
                <a:lnTo>
                  <a:pt x="0" y="3727530"/>
                </a:lnTo>
                <a:lnTo>
                  <a:pt x="0" y="0"/>
                </a:lnTo>
                <a:close/>
              </a:path>
            </a:pathLst>
          </a:custGeom>
          <a:blipFill>
            <a:blip r:embed="rId6">
              <a:extLst>
                <a:ext uri="{96DAC541-7B7A-43D3-8B79-37D633B846F1}">
                  <asvg:svgBlip xmlns:asvg="http://schemas.microsoft.com/office/drawing/2016/SVG/main" r:embed="rId7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vi-VN"/>
          </a:p>
        </p:txBody>
      </p:sp>
      <p:sp>
        <p:nvSpPr>
          <p:cNvPr id="13" name="Freeform 6">
            <a:extLst>
              <a:ext uri="{FF2B5EF4-FFF2-40B4-BE49-F238E27FC236}">
                <a16:creationId xmlns:a16="http://schemas.microsoft.com/office/drawing/2014/main" id="{AAA662BB-73AC-A72C-53EB-DA2CF4AD973A}"/>
              </a:ext>
            </a:extLst>
          </p:cNvPr>
          <p:cNvSpPr/>
          <p:nvPr/>
        </p:nvSpPr>
        <p:spPr>
          <a:xfrm>
            <a:off x="762000" y="9224122"/>
            <a:ext cx="5334000" cy="1028700"/>
          </a:xfrm>
          <a:custGeom>
            <a:avLst/>
            <a:gdLst/>
            <a:ahLst/>
            <a:cxnLst/>
            <a:rect l="l" t="t" r="r" b="b"/>
            <a:pathLst>
              <a:path w="7315200" h="3727529">
                <a:moveTo>
                  <a:pt x="0" y="0"/>
                </a:moveTo>
                <a:lnTo>
                  <a:pt x="7315200" y="0"/>
                </a:lnTo>
                <a:lnTo>
                  <a:pt x="7315200" y="3727530"/>
                </a:lnTo>
                <a:lnTo>
                  <a:pt x="0" y="3727530"/>
                </a:lnTo>
                <a:lnTo>
                  <a:pt x="0" y="0"/>
                </a:lnTo>
                <a:close/>
              </a:path>
            </a:pathLst>
          </a:custGeom>
          <a:blipFill>
            <a:blip r:embed="rId6">
              <a:extLst>
                <a:ext uri="{96DAC541-7B7A-43D3-8B79-37D633B846F1}">
                  <asvg:svgBlip xmlns:asvg="http://schemas.microsoft.com/office/drawing/2016/SVG/main" r:embed="rId7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vi-VN"/>
          </a:p>
        </p:txBody>
      </p:sp>
      <p:pic>
        <p:nvPicPr>
          <p:cNvPr id="14" name="Picture 2">
            <a:extLst>
              <a:ext uri="{FF2B5EF4-FFF2-40B4-BE49-F238E27FC236}">
                <a16:creationId xmlns:a16="http://schemas.microsoft.com/office/drawing/2014/main" id="{D8AEF5AC-4979-278B-891D-DB8CE8715B7D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9"/>
              </a:ext>
            </a:extLst>
          </a:blip>
          <a:srcRect/>
          <a:stretch>
            <a:fillRect/>
          </a:stretch>
        </p:blipFill>
        <p:spPr>
          <a:xfrm>
            <a:off x="0" y="9791700"/>
            <a:ext cx="9525000" cy="495300"/>
          </a:xfrm>
          <a:prstGeom prst="rect">
            <a:avLst/>
          </a:prstGeom>
        </p:spPr>
      </p:pic>
      <p:sp>
        <p:nvSpPr>
          <p:cNvPr id="16" name="Hộp Văn bản 15">
            <a:extLst>
              <a:ext uri="{FF2B5EF4-FFF2-40B4-BE49-F238E27FC236}">
                <a16:creationId xmlns:a16="http://schemas.microsoft.com/office/drawing/2014/main" id="{FE0CE4D3-E511-986A-2CF0-C07D9D049AF3}"/>
              </a:ext>
            </a:extLst>
          </p:cNvPr>
          <p:cNvSpPr txBox="1"/>
          <p:nvPr/>
        </p:nvSpPr>
        <p:spPr>
          <a:xfrm>
            <a:off x="7756959" y="1874895"/>
            <a:ext cx="2286000" cy="707886"/>
          </a:xfrm>
          <a:prstGeom prst="rect">
            <a:avLst/>
          </a:prstGeom>
          <a:noFill/>
          <a:effectLst>
            <a:glow rad="63500">
              <a:schemeClr val="accent2">
                <a:satMod val="175000"/>
                <a:alpha val="40000"/>
              </a:schemeClr>
            </a:glow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wrap="square" rtlCol="0">
            <a:spAutoFit/>
          </a:bodyPr>
          <a:lstStyle/>
          <a:p>
            <a:r>
              <a:rPr lang="vi-VN" sz="4000" b="1" dirty="0">
                <a:solidFill>
                  <a:srgbClr val="C00000"/>
                </a:solidFill>
                <a:latin typeface="+mj-lt"/>
              </a:rPr>
              <a:t>Tiết 23</a:t>
            </a:r>
          </a:p>
        </p:txBody>
      </p:sp>
      <p:pic>
        <p:nvPicPr>
          <p:cNvPr id="18" name="Hình ảnh 17">
            <a:extLst>
              <a:ext uri="{FF2B5EF4-FFF2-40B4-BE49-F238E27FC236}">
                <a16:creationId xmlns:a16="http://schemas.microsoft.com/office/drawing/2014/main" id="{C32E1015-7C4B-F41D-E632-1C0F485F5D29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0" y="-21635"/>
            <a:ext cx="18288000" cy="1718399"/>
          </a:xfrm>
          <a:prstGeom prst="rect">
            <a:avLst/>
          </a:prstGeom>
        </p:spPr>
      </p:pic>
      <p:pic>
        <p:nvPicPr>
          <p:cNvPr id="19" name="Picture 4">
            <a:extLst>
              <a:ext uri="{FF2B5EF4-FFF2-40B4-BE49-F238E27FC236}">
                <a16:creationId xmlns:a16="http://schemas.microsoft.com/office/drawing/2014/main" id="{68D2BB72-5D24-0C33-7B91-CED2050DD15D}"/>
              </a:ext>
            </a:extLst>
          </p:cNvPr>
          <p:cNvPicPr>
            <a:picLocks noChangeAspect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2"/>
              </a:ext>
            </a:extLst>
          </a:blip>
          <a:srcRect/>
          <a:stretch>
            <a:fillRect/>
          </a:stretch>
        </p:blipFill>
        <p:spPr>
          <a:xfrm>
            <a:off x="13147178" y="7327756"/>
            <a:ext cx="5164634" cy="2706831"/>
          </a:xfrm>
          <a:prstGeom prst="rect">
            <a:avLst/>
          </a:prstGeom>
        </p:spPr>
      </p:pic>
      <p:sp>
        <p:nvSpPr>
          <p:cNvPr id="20" name="Freeform 6">
            <a:extLst>
              <a:ext uri="{FF2B5EF4-FFF2-40B4-BE49-F238E27FC236}">
                <a16:creationId xmlns:a16="http://schemas.microsoft.com/office/drawing/2014/main" id="{A62F163A-EB4E-A290-0C51-5538618319FF}"/>
              </a:ext>
            </a:extLst>
          </p:cNvPr>
          <p:cNvSpPr/>
          <p:nvPr/>
        </p:nvSpPr>
        <p:spPr>
          <a:xfrm>
            <a:off x="12801600" y="9258300"/>
            <a:ext cx="5334000" cy="1028700"/>
          </a:xfrm>
          <a:custGeom>
            <a:avLst/>
            <a:gdLst/>
            <a:ahLst/>
            <a:cxnLst/>
            <a:rect l="l" t="t" r="r" b="b"/>
            <a:pathLst>
              <a:path w="7315200" h="3727529">
                <a:moveTo>
                  <a:pt x="0" y="0"/>
                </a:moveTo>
                <a:lnTo>
                  <a:pt x="7315200" y="0"/>
                </a:lnTo>
                <a:lnTo>
                  <a:pt x="7315200" y="3727530"/>
                </a:lnTo>
                <a:lnTo>
                  <a:pt x="0" y="3727530"/>
                </a:lnTo>
                <a:lnTo>
                  <a:pt x="0" y="0"/>
                </a:lnTo>
                <a:close/>
              </a:path>
            </a:pathLst>
          </a:custGeom>
          <a:blipFill>
            <a:blip r:embed="rId6">
              <a:extLst>
                <a:ext uri="{96DAC541-7B7A-43D3-8B79-37D633B846F1}">
                  <asvg:svgBlip xmlns:asvg="http://schemas.microsoft.com/office/drawing/2016/SVG/main" r:embed="rId7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vi-VN"/>
          </a:p>
        </p:txBody>
      </p:sp>
      <p:pic>
        <p:nvPicPr>
          <p:cNvPr id="21" name="Picture 2">
            <a:extLst>
              <a:ext uri="{FF2B5EF4-FFF2-40B4-BE49-F238E27FC236}">
                <a16:creationId xmlns:a16="http://schemas.microsoft.com/office/drawing/2014/main" id="{308AE0C4-6408-9571-CCEF-F921FF802BC9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9"/>
              </a:ext>
            </a:extLst>
          </a:blip>
          <a:srcRect/>
          <a:stretch>
            <a:fillRect/>
          </a:stretch>
        </p:blipFill>
        <p:spPr>
          <a:xfrm>
            <a:off x="9296402" y="9791699"/>
            <a:ext cx="8991600" cy="495300"/>
          </a:xfrm>
          <a:prstGeom prst="rect">
            <a:avLst/>
          </a:prstGeom>
        </p:spPr>
      </p:pic>
      <p:sp>
        <p:nvSpPr>
          <p:cNvPr id="22" name="Hộp Văn bản 21">
            <a:extLst>
              <a:ext uri="{FF2B5EF4-FFF2-40B4-BE49-F238E27FC236}">
                <a16:creationId xmlns:a16="http://schemas.microsoft.com/office/drawing/2014/main" id="{1504E104-D8D2-EE59-2E86-47017438E94C}"/>
              </a:ext>
            </a:extLst>
          </p:cNvPr>
          <p:cNvSpPr txBox="1"/>
          <p:nvPr/>
        </p:nvSpPr>
        <p:spPr>
          <a:xfrm>
            <a:off x="5639626" y="2582781"/>
            <a:ext cx="8115298" cy="707886"/>
          </a:xfrm>
          <a:prstGeom prst="rect">
            <a:avLst/>
          </a:prstGeom>
          <a:noFill/>
          <a:effectLst>
            <a:glow rad="63500">
              <a:schemeClr val="accent2">
                <a:satMod val="175000"/>
                <a:alpha val="40000"/>
              </a:schemeClr>
            </a:glow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wrap="square" rtlCol="0">
            <a:spAutoFit/>
          </a:bodyPr>
          <a:lstStyle/>
          <a:p>
            <a:r>
              <a:rPr lang="vi-VN" sz="4000" b="1" dirty="0">
                <a:solidFill>
                  <a:srgbClr val="0000FF"/>
                </a:solidFill>
                <a:latin typeface="+mj-lt"/>
              </a:rPr>
              <a:t>Học bài hát: Tình bạn tuổi thơ</a:t>
            </a:r>
          </a:p>
        </p:txBody>
      </p:sp>
      <p:sp>
        <p:nvSpPr>
          <p:cNvPr id="23" name="Hộp Văn bản 22">
            <a:extLst>
              <a:ext uri="{FF2B5EF4-FFF2-40B4-BE49-F238E27FC236}">
                <a16:creationId xmlns:a16="http://schemas.microsoft.com/office/drawing/2014/main" id="{C6095C07-ADF5-B42D-29C3-664186F4B9C4}"/>
              </a:ext>
            </a:extLst>
          </p:cNvPr>
          <p:cNvSpPr txBox="1"/>
          <p:nvPr/>
        </p:nvSpPr>
        <p:spPr>
          <a:xfrm>
            <a:off x="10006012" y="3384743"/>
            <a:ext cx="8305800" cy="461665"/>
          </a:xfrm>
          <a:prstGeom prst="rect">
            <a:avLst/>
          </a:prstGeom>
          <a:noFill/>
          <a:effectLst>
            <a:glow rad="63500">
              <a:schemeClr val="accent2">
                <a:satMod val="175000"/>
                <a:alpha val="40000"/>
              </a:schemeClr>
            </a:glow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wrap="square" rtlCol="0">
            <a:spAutoFit/>
          </a:bodyPr>
          <a:lstStyle/>
          <a:p>
            <a:r>
              <a:rPr lang="vi-VN" sz="2400" b="1" i="1" dirty="0">
                <a:solidFill>
                  <a:schemeClr val="tx2"/>
                </a:solidFill>
                <a:latin typeface="+mj-lt"/>
              </a:rPr>
              <a:t>Nhạc và lời: Nguyễn Quốc Việt</a:t>
            </a:r>
          </a:p>
        </p:txBody>
      </p:sp>
      <p:sp>
        <p:nvSpPr>
          <p:cNvPr id="24" name="Freeform 4">
            <a:extLst>
              <a:ext uri="{FF2B5EF4-FFF2-40B4-BE49-F238E27FC236}">
                <a16:creationId xmlns:a16="http://schemas.microsoft.com/office/drawing/2014/main" id="{124608A6-91F4-B6E6-B461-C6F1FF4CEBF9}"/>
              </a:ext>
            </a:extLst>
          </p:cNvPr>
          <p:cNvSpPr/>
          <p:nvPr/>
        </p:nvSpPr>
        <p:spPr>
          <a:xfrm>
            <a:off x="-749939" y="278627"/>
            <a:ext cx="2435620" cy="10363632"/>
          </a:xfrm>
          <a:custGeom>
            <a:avLst/>
            <a:gdLst/>
            <a:ahLst/>
            <a:cxnLst/>
            <a:rect l="l" t="t" r="r" b="b"/>
            <a:pathLst>
              <a:path w="4948047" h="8229600">
                <a:moveTo>
                  <a:pt x="0" y="0"/>
                </a:moveTo>
                <a:lnTo>
                  <a:pt x="4948047" y="0"/>
                </a:lnTo>
                <a:lnTo>
                  <a:pt x="4948047" y="8229600"/>
                </a:lnTo>
                <a:lnTo>
                  <a:pt x="0" y="8229600"/>
                </a:lnTo>
                <a:lnTo>
                  <a:pt x="0" y="0"/>
                </a:lnTo>
                <a:close/>
              </a:path>
            </a:pathLst>
          </a:custGeom>
          <a:blipFill>
            <a:blip r:embed="rId5"/>
            <a:stretch>
              <a:fillRect/>
            </a:stretch>
          </a:blipFill>
        </p:spPr>
        <p:txBody>
          <a:bodyPr/>
          <a:lstStyle/>
          <a:p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410290275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4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/>
      <p:bldP spid="22" grpId="0"/>
      <p:bldP spid="23" grpId="0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11">
            <a:extLst>
              <a:ext uri="{FF2B5EF4-FFF2-40B4-BE49-F238E27FC236}">
                <a16:creationId xmlns:a16="http://schemas.microsoft.com/office/drawing/2014/main" id="{7DF20B03-C695-EFC4-D716-9B3167B58EE3}"/>
              </a:ext>
            </a:extLst>
          </p:cNvPr>
          <p:cNvSpPr/>
          <p:nvPr/>
        </p:nvSpPr>
        <p:spPr>
          <a:xfrm>
            <a:off x="-685800" y="10287000"/>
            <a:ext cx="7048908" cy="342900"/>
          </a:xfrm>
          <a:custGeom>
            <a:avLst/>
            <a:gdLst/>
            <a:ahLst/>
            <a:cxnLst/>
            <a:rect l="l" t="t" r="r" b="b"/>
            <a:pathLst>
              <a:path w="7048908" h="4114800">
                <a:moveTo>
                  <a:pt x="0" y="0"/>
                </a:moveTo>
                <a:lnTo>
                  <a:pt x="7048908" y="0"/>
                </a:lnTo>
                <a:lnTo>
                  <a:pt x="7048908" y="4114800"/>
                </a:lnTo>
                <a:lnTo>
                  <a:pt x="0" y="4114800"/>
                </a:lnTo>
                <a:lnTo>
                  <a:pt x="0" y="0"/>
                </a:lnTo>
                <a:close/>
              </a:path>
            </a:pathLst>
          </a:custGeom>
          <a:blipFill>
            <a:blip r:embed="rId4">
              <a:extLs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vi-VN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5" name="Freeform 11">
            <a:extLst>
              <a:ext uri="{FF2B5EF4-FFF2-40B4-BE49-F238E27FC236}">
                <a16:creationId xmlns:a16="http://schemas.microsoft.com/office/drawing/2014/main" id="{033A271C-E323-6FC6-1372-5B18171E2C8A}"/>
              </a:ext>
            </a:extLst>
          </p:cNvPr>
          <p:cNvSpPr/>
          <p:nvPr/>
        </p:nvSpPr>
        <p:spPr>
          <a:xfrm>
            <a:off x="10439400" y="10172168"/>
            <a:ext cx="7048908" cy="284042"/>
          </a:xfrm>
          <a:custGeom>
            <a:avLst/>
            <a:gdLst/>
            <a:ahLst/>
            <a:cxnLst/>
            <a:rect l="l" t="t" r="r" b="b"/>
            <a:pathLst>
              <a:path w="7048908" h="4114800">
                <a:moveTo>
                  <a:pt x="0" y="0"/>
                </a:moveTo>
                <a:lnTo>
                  <a:pt x="7048908" y="0"/>
                </a:lnTo>
                <a:lnTo>
                  <a:pt x="7048908" y="4114800"/>
                </a:lnTo>
                <a:lnTo>
                  <a:pt x="0" y="4114800"/>
                </a:lnTo>
                <a:lnTo>
                  <a:pt x="0" y="0"/>
                </a:lnTo>
                <a:close/>
              </a:path>
            </a:pathLst>
          </a:custGeom>
          <a:blipFill>
            <a:blip r:embed="rId4">
              <a:extLs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vi-VN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6" name="Freeform 11">
            <a:extLst>
              <a:ext uri="{FF2B5EF4-FFF2-40B4-BE49-F238E27FC236}">
                <a16:creationId xmlns:a16="http://schemas.microsoft.com/office/drawing/2014/main" id="{32380DF1-C968-D6BA-AA7E-7271F31AAB39}"/>
              </a:ext>
            </a:extLst>
          </p:cNvPr>
          <p:cNvSpPr/>
          <p:nvPr/>
        </p:nvSpPr>
        <p:spPr>
          <a:xfrm>
            <a:off x="4858057" y="10193458"/>
            <a:ext cx="7048908" cy="284042"/>
          </a:xfrm>
          <a:custGeom>
            <a:avLst/>
            <a:gdLst/>
            <a:ahLst/>
            <a:cxnLst/>
            <a:rect l="l" t="t" r="r" b="b"/>
            <a:pathLst>
              <a:path w="7048908" h="4114800">
                <a:moveTo>
                  <a:pt x="0" y="0"/>
                </a:moveTo>
                <a:lnTo>
                  <a:pt x="7048908" y="0"/>
                </a:lnTo>
                <a:lnTo>
                  <a:pt x="7048908" y="4114800"/>
                </a:lnTo>
                <a:lnTo>
                  <a:pt x="0" y="4114800"/>
                </a:lnTo>
                <a:lnTo>
                  <a:pt x="0" y="0"/>
                </a:lnTo>
                <a:close/>
              </a:path>
            </a:pathLst>
          </a:custGeom>
          <a:blipFill>
            <a:blip r:embed="rId4">
              <a:extLs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vi-VN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7" name="Freeform 11">
            <a:extLst>
              <a:ext uri="{FF2B5EF4-FFF2-40B4-BE49-F238E27FC236}">
                <a16:creationId xmlns:a16="http://schemas.microsoft.com/office/drawing/2014/main" id="{D2B1E1B9-6FF9-DAE7-B67C-00F6A51FB916}"/>
              </a:ext>
            </a:extLst>
          </p:cNvPr>
          <p:cNvSpPr/>
          <p:nvPr/>
        </p:nvSpPr>
        <p:spPr>
          <a:xfrm>
            <a:off x="12649200" y="10134600"/>
            <a:ext cx="7048908" cy="342900"/>
          </a:xfrm>
          <a:custGeom>
            <a:avLst/>
            <a:gdLst/>
            <a:ahLst/>
            <a:cxnLst/>
            <a:rect l="l" t="t" r="r" b="b"/>
            <a:pathLst>
              <a:path w="7048908" h="4114800">
                <a:moveTo>
                  <a:pt x="0" y="0"/>
                </a:moveTo>
                <a:lnTo>
                  <a:pt x="7048908" y="0"/>
                </a:lnTo>
                <a:lnTo>
                  <a:pt x="7048908" y="4114800"/>
                </a:lnTo>
                <a:lnTo>
                  <a:pt x="0" y="4114800"/>
                </a:lnTo>
                <a:lnTo>
                  <a:pt x="0" y="0"/>
                </a:lnTo>
                <a:close/>
              </a:path>
            </a:pathLst>
          </a:custGeom>
          <a:blipFill>
            <a:blip r:embed="rId4">
              <a:extLs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vi-VN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pic>
        <p:nvPicPr>
          <p:cNvPr id="10" name="Hình ảnh 9">
            <a:extLst>
              <a:ext uri="{FF2B5EF4-FFF2-40B4-BE49-F238E27FC236}">
                <a16:creationId xmlns:a16="http://schemas.microsoft.com/office/drawing/2014/main" id="{2FC4063D-DB07-4095-9738-A230DE8D4208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76200" y="571500"/>
            <a:ext cx="18211800" cy="9410700"/>
          </a:xfrm>
          <a:prstGeom prst="rect">
            <a:avLst/>
          </a:prstGeom>
        </p:spPr>
      </p:pic>
      <p:pic>
        <p:nvPicPr>
          <p:cNvPr id="11" name="Picture 2">
            <a:extLst>
              <a:ext uri="{FF2B5EF4-FFF2-40B4-BE49-F238E27FC236}">
                <a16:creationId xmlns:a16="http://schemas.microsoft.com/office/drawing/2014/main" id="{80E31B72-3FD3-5184-6DB9-3A5257FA9891}"/>
              </a:ext>
            </a:extLst>
          </p:cNvPr>
          <p:cNvPicPr>
            <a:picLocks noChangeAspect="1"/>
          </p:cNvPicPr>
          <p:nvPr/>
        </p:nvPicPr>
        <p:blipFill>
          <a:blip r:embed="rId7"/>
          <a:srcRect/>
          <a:stretch>
            <a:fillRect/>
          </a:stretch>
        </p:blipFill>
        <p:spPr>
          <a:xfrm>
            <a:off x="304800" y="14567"/>
            <a:ext cx="1015700" cy="1011891"/>
          </a:xfrm>
          <a:prstGeom prst="rect">
            <a:avLst/>
          </a:prstGeom>
        </p:spPr>
      </p:pic>
      <p:sp>
        <p:nvSpPr>
          <p:cNvPr id="12" name="Hộp Văn bản 11">
            <a:extLst>
              <a:ext uri="{FF2B5EF4-FFF2-40B4-BE49-F238E27FC236}">
                <a16:creationId xmlns:a16="http://schemas.microsoft.com/office/drawing/2014/main" id="{70515E2B-BD6F-1A45-2848-518690579379}"/>
              </a:ext>
            </a:extLst>
          </p:cNvPr>
          <p:cNvSpPr txBox="1"/>
          <p:nvPr/>
        </p:nvSpPr>
        <p:spPr>
          <a:xfrm>
            <a:off x="3805164" y="1314600"/>
            <a:ext cx="15805668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200" b="0" i="1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+mn-cs"/>
              </a:rPr>
              <a:t> </a:t>
            </a:r>
            <a:r>
              <a:rPr kumimoji="0" lang="vi-VN" sz="2800" b="0" i="1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+mn-cs"/>
              </a:rPr>
              <a:t>Tình   bạn   tuổi    thơ           đẹp      lắm,            quấn  quýt    bên   nhau         thật     vui.</a:t>
            </a:r>
          </a:p>
        </p:txBody>
      </p:sp>
      <p:sp>
        <p:nvSpPr>
          <p:cNvPr id="13" name="Hộp Văn bản 12">
            <a:extLst>
              <a:ext uri="{FF2B5EF4-FFF2-40B4-BE49-F238E27FC236}">
                <a16:creationId xmlns:a16="http://schemas.microsoft.com/office/drawing/2014/main" id="{6C3601F2-C7F0-575A-AED7-54070E4E2051}"/>
              </a:ext>
            </a:extLst>
          </p:cNvPr>
          <p:cNvSpPr txBox="1"/>
          <p:nvPr/>
        </p:nvSpPr>
        <p:spPr>
          <a:xfrm>
            <a:off x="1581957" y="2297033"/>
            <a:ext cx="17345302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2800" b="0" i="1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+mn-cs"/>
              </a:rPr>
              <a:t>         Hồn nhiên như gió      như     mây.        Tươi đẹp như bướm,    như     hoa.</a:t>
            </a:r>
          </a:p>
        </p:txBody>
      </p:sp>
      <p:sp>
        <p:nvSpPr>
          <p:cNvPr id="14" name="Hộp Văn bản 13">
            <a:extLst>
              <a:ext uri="{FF2B5EF4-FFF2-40B4-BE49-F238E27FC236}">
                <a16:creationId xmlns:a16="http://schemas.microsoft.com/office/drawing/2014/main" id="{783DFF8C-50B1-490B-CBF5-84DC0070581D}"/>
              </a:ext>
            </a:extLst>
          </p:cNvPr>
          <p:cNvSpPr txBox="1"/>
          <p:nvPr/>
        </p:nvSpPr>
        <p:spPr>
          <a:xfrm>
            <a:off x="2667000" y="3387499"/>
            <a:ext cx="16943832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2800" b="0" i="1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+mn-cs"/>
              </a:rPr>
              <a:t>  Tình   bạn   chúng  em           đẹp       quá,                gắn     bó       như    cây            với     cành.</a:t>
            </a:r>
          </a:p>
        </p:txBody>
      </p:sp>
      <p:sp>
        <p:nvSpPr>
          <p:cNvPr id="15" name="Hộp Văn bản 14">
            <a:extLst>
              <a:ext uri="{FF2B5EF4-FFF2-40B4-BE49-F238E27FC236}">
                <a16:creationId xmlns:a16="http://schemas.microsoft.com/office/drawing/2014/main" id="{ACC89EFE-B4E8-65AD-0F8B-95233CD688DC}"/>
              </a:ext>
            </a:extLst>
          </p:cNvPr>
          <p:cNvSpPr txBox="1"/>
          <p:nvPr/>
        </p:nvSpPr>
        <p:spPr>
          <a:xfrm>
            <a:off x="1104900" y="4279070"/>
            <a:ext cx="18669000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2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+mn-cs"/>
              </a:rPr>
              <a:t>                </a:t>
            </a:r>
            <a:r>
              <a:rPr kumimoji="0" lang="vi-VN" sz="2800" b="0" i="1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+mn-cs"/>
              </a:rPr>
              <a:t>Yêu mến nhau như        đàn    chim,           ríu   rít  muôn  ngàn   chuyện   vui.</a:t>
            </a:r>
          </a:p>
        </p:txBody>
      </p:sp>
      <p:sp>
        <p:nvSpPr>
          <p:cNvPr id="16" name="Hộp Văn bản 15">
            <a:extLst>
              <a:ext uri="{FF2B5EF4-FFF2-40B4-BE49-F238E27FC236}">
                <a16:creationId xmlns:a16="http://schemas.microsoft.com/office/drawing/2014/main" id="{523C939C-33F0-B6E7-0CA0-2A046E283643}"/>
              </a:ext>
            </a:extLst>
          </p:cNvPr>
          <p:cNvSpPr txBox="1"/>
          <p:nvPr/>
        </p:nvSpPr>
        <p:spPr>
          <a:xfrm>
            <a:off x="747129" y="5359145"/>
            <a:ext cx="15925800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2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+mn-cs"/>
              </a:rPr>
              <a:t>                           </a:t>
            </a:r>
            <a:r>
              <a:rPr kumimoji="0" lang="vi-VN" sz="2800" b="0" i="1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+mn-cs"/>
              </a:rPr>
              <a:t>Tình  bạn  tuổi      thơ,                                            đẹp   như  giấc              mơ.</a:t>
            </a:r>
          </a:p>
        </p:txBody>
      </p:sp>
      <p:sp>
        <p:nvSpPr>
          <p:cNvPr id="17" name="Hộp Văn bản 16">
            <a:extLst>
              <a:ext uri="{FF2B5EF4-FFF2-40B4-BE49-F238E27FC236}">
                <a16:creationId xmlns:a16="http://schemas.microsoft.com/office/drawing/2014/main" id="{98949A80-0FA2-5DF3-93DF-E46869E9B807}"/>
              </a:ext>
            </a:extLst>
          </p:cNvPr>
          <p:cNvSpPr txBox="1"/>
          <p:nvPr/>
        </p:nvSpPr>
        <p:spPr>
          <a:xfrm>
            <a:off x="2362200" y="6428846"/>
            <a:ext cx="15383434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2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+mn-cs"/>
              </a:rPr>
              <a:t>       </a:t>
            </a:r>
            <a:r>
              <a:rPr kumimoji="0" lang="vi-VN" sz="2800" b="0" i="1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+mn-cs"/>
              </a:rPr>
              <a:t>Tình       bạn        tuổi        thơ,                                                             thắm    hồng      cuộc  sống.</a:t>
            </a:r>
          </a:p>
        </p:txBody>
      </p:sp>
      <p:sp>
        <p:nvSpPr>
          <p:cNvPr id="18" name="Hộp Văn bản 17">
            <a:extLst>
              <a:ext uri="{FF2B5EF4-FFF2-40B4-BE49-F238E27FC236}">
                <a16:creationId xmlns:a16="http://schemas.microsoft.com/office/drawing/2014/main" id="{F40429DE-62EF-370D-D4A9-682C293926CE}"/>
              </a:ext>
            </a:extLst>
          </p:cNvPr>
          <p:cNvSpPr txBox="1"/>
          <p:nvPr/>
        </p:nvSpPr>
        <p:spPr>
          <a:xfrm>
            <a:off x="4495800" y="7447483"/>
            <a:ext cx="17145000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2800" b="0" i="1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+mn-cs"/>
              </a:rPr>
              <a:t>   Mai        đây          chúng       em              lớn         lên,              dù      cách     xa</a:t>
            </a:r>
          </a:p>
        </p:txBody>
      </p:sp>
      <p:sp>
        <p:nvSpPr>
          <p:cNvPr id="19" name="Hộp Văn bản 18">
            <a:extLst>
              <a:ext uri="{FF2B5EF4-FFF2-40B4-BE49-F238E27FC236}">
                <a16:creationId xmlns:a16="http://schemas.microsoft.com/office/drawing/2014/main" id="{1B1C88AD-DEE9-ED65-C6F5-90656D7182AC}"/>
              </a:ext>
            </a:extLst>
          </p:cNvPr>
          <p:cNvSpPr txBox="1"/>
          <p:nvPr/>
        </p:nvSpPr>
        <p:spPr>
          <a:xfrm>
            <a:off x="1828800" y="8597002"/>
            <a:ext cx="17602200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2800" b="0" i="1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+mn-cs"/>
              </a:rPr>
              <a:t>nhau        bốn      phương,    lòng      em      vẫn           luôn          nhớ     hoài            bao       kỉ        niệm</a:t>
            </a:r>
          </a:p>
        </p:txBody>
      </p:sp>
      <p:sp>
        <p:nvSpPr>
          <p:cNvPr id="20" name="Hộp Văn bản 19">
            <a:extLst>
              <a:ext uri="{FF2B5EF4-FFF2-40B4-BE49-F238E27FC236}">
                <a16:creationId xmlns:a16="http://schemas.microsoft.com/office/drawing/2014/main" id="{A4D080CE-825B-0CE5-0C80-287A9E283032}"/>
              </a:ext>
            </a:extLst>
          </p:cNvPr>
          <p:cNvSpPr txBox="1"/>
          <p:nvPr/>
        </p:nvSpPr>
        <p:spPr>
          <a:xfrm>
            <a:off x="1453508" y="9667594"/>
            <a:ext cx="17602200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2800" b="0" i="1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+mn-cs"/>
              </a:rPr>
              <a:t>     đẹp.       Tình bạn tuổi   thơ.                          ….đẹp .                                  Tình bạn tuổi thơ.</a:t>
            </a:r>
          </a:p>
        </p:txBody>
      </p:sp>
      <p:sp>
        <p:nvSpPr>
          <p:cNvPr id="21" name="Hộp Văn bản 20">
            <a:extLst>
              <a:ext uri="{FF2B5EF4-FFF2-40B4-BE49-F238E27FC236}">
                <a16:creationId xmlns:a16="http://schemas.microsoft.com/office/drawing/2014/main" id="{7986C5BB-9473-D56D-5CEF-AB8865DCEAF9}"/>
              </a:ext>
            </a:extLst>
          </p:cNvPr>
          <p:cNvSpPr txBox="1"/>
          <p:nvPr/>
        </p:nvSpPr>
        <p:spPr>
          <a:xfrm>
            <a:off x="5410200" y="-49584"/>
            <a:ext cx="8305800" cy="707886"/>
          </a:xfrm>
          <a:prstGeom prst="rect">
            <a:avLst/>
          </a:prstGeom>
          <a:noFill/>
          <a:effectLst>
            <a:glow rad="63500">
              <a:schemeClr val="accent2">
                <a:satMod val="175000"/>
                <a:alpha val="40000"/>
              </a:schemeClr>
            </a:glow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40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+mn-cs"/>
              </a:rPr>
              <a:t>Tình bạn tuổi thơ</a:t>
            </a:r>
          </a:p>
        </p:txBody>
      </p:sp>
      <p:sp>
        <p:nvSpPr>
          <p:cNvPr id="22" name="Hộp Văn bản 21">
            <a:extLst>
              <a:ext uri="{FF2B5EF4-FFF2-40B4-BE49-F238E27FC236}">
                <a16:creationId xmlns:a16="http://schemas.microsoft.com/office/drawing/2014/main" id="{78DA2DD7-DFA5-BF2E-81D6-2D7D29550D4E}"/>
              </a:ext>
            </a:extLst>
          </p:cNvPr>
          <p:cNvSpPr txBox="1"/>
          <p:nvPr/>
        </p:nvSpPr>
        <p:spPr>
          <a:xfrm>
            <a:off x="11658600" y="287070"/>
            <a:ext cx="8305800" cy="461665"/>
          </a:xfrm>
          <a:prstGeom prst="rect">
            <a:avLst/>
          </a:prstGeom>
          <a:noFill/>
          <a:effectLst>
            <a:glow rad="63500">
              <a:schemeClr val="accent2">
                <a:satMod val="175000"/>
                <a:alpha val="40000"/>
              </a:schemeClr>
            </a:glow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2400" b="1" i="1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+mn-cs"/>
              </a:rPr>
              <a:t>Nhạc và lời: Nguyễn Quốc Việt</a:t>
            </a:r>
          </a:p>
        </p:txBody>
      </p:sp>
      <p:sp>
        <p:nvSpPr>
          <p:cNvPr id="23" name="Hộp Văn bản 22">
            <a:extLst>
              <a:ext uri="{FF2B5EF4-FFF2-40B4-BE49-F238E27FC236}">
                <a16:creationId xmlns:a16="http://schemas.microsoft.com/office/drawing/2014/main" id="{68241B1C-6846-DFE4-0868-44025700B2C7}"/>
              </a:ext>
            </a:extLst>
          </p:cNvPr>
          <p:cNvSpPr txBox="1"/>
          <p:nvPr/>
        </p:nvSpPr>
        <p:spPr>
          <a:xfrm>
            <a:off x="2324100" y="381532"/>
            <a:ext cx="8305800" cy="400110"/>
          </a:xfrm>
          <a:prstGeom prst="rect">
            <a:avLst/>
          </a:prstGeom>
          <a:noFill/>
          <a:effectLst>
            <a:glow rad="63500">
              <a:schemeClr val="accent2">
                <a:satMod val="175000"/>
                <a:alpha val="40000"/>
              </a:schemeClr>
            </a:glow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2000" b="1" i="1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+mn-cs"/>
              </a:rPr>
              <a:t>Hơi nhanh-vui tươi</a:t>
            </a:r>
          </a:p>
        </p:txBody>
      </p:sp>
      <p:pic>
        <p:nvPicPr>
          <p:cNvPr id="24" name="tinh ban tuoi tho lop 4">
            <a:hlinkClick r:id="" action="ppaction://media"/>
            <a:extLst>
              <a:ext uri="{FF2B5EF4-FFF2-40B4-BE49-F238E27FC236}">
                <a16:creationId xmlns:a16="http://schemas.microsoft.com/office/drawing/2014/main" id="{07B3B4BB-87F0-46D8-A753-554BCF60063D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8"/>
          <a:stretch>
            <a:fillRect/>
          </a:stretch>
        </p:blipFill>
        <p:spPr>
          <a:xfrm>
            <a:off x="915345" y="964121"/>
            <a:ext cx="935254" cy="93525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5486364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5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8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1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4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35" restart="whenNotActive" fill="hold" evtFilter="cancelBubble" nodeType="interactiveSeq">
                <p:stCondLst>
                  <p:cond evt="onClick" delay="0">
                    <p:tgtEl>
                      <p:spTgt spid="2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6" fill="hold">
                      <p:stCondLst>
                        <p:cond delay="0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39" dur="243173" fill="hold"/>
                                        <p:tgtEl>
                                          <p:spTgt spid="2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4"/>
                  </p:tgtEl>
                </p:cond>
              </p:nextCondLst>
            </p:seq>
            <p:audio>
              <p:cMediaNode vol="80000">
                <p:cTn id="40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4"/>
                </p:tgtEl>
              </p:cMediaNode>
            </p:audio>
          </p:childTnLst>
        </p:cTn>
      </p:par>
    </p:tnLst>
    <p:bldLst>
      <p:bldP spid="12" grpId="0"/>
      <p:bldP spid="13" grpId="0"/>
      <p:bldP spid="14" grpId="0"/>
      <p:bldP spid="15" grpId="0"/>
      <p:bldP spid="16" grpId="0"/>
      <p:bldP spid="17" grpId="0"/>
      <p:bldP spid="18" grpId="0"/>
      <p:bldP spid="19" grpId="0"/>
      <p:bldP spid="20" grpId="0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6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rcRect/>
          <a:stretch>
            <a:fillRect/>
          </a:stretch>
        </p:blipFill>
        <p:spPr>
          <a:xfrm>
            <a:off x="14139932" y="5524500"/>
            <a:ext cx="4152550" cy="4114800"/>
          </a:xfrm>
          <a:prstGeom prst="rect">
            <a:avLst/>
          </a:prstGeom>
        </p:spPr>
      </p:pic>
      <p:pic>
        <p:nvPicPr>
          <p:cNvPr id="8" name="Picture 2">
            <a:extLst>
              <a:ext uri="{FF2B5EF4-FFF2-40B4-BE49-F238E27FC236}">
                <a16:creationId xmlns:a16="http://schemas.microsoft.com/office/drawing/2014/main" id="{34565E0C-150A-7B02-4EF6-A04480661DF0}"/>
              </a:ext>
            </a:extLst>
          </p:cNvPr>
          <p:cNvPicPr>
            <a:picLocks noChangeAspect="1"/>
          </p:cNvPicPr>
          <p:nvPr/>
        </p:nvPicPr>
        <p:blipFill>
          <a:blip r:embed="rId6"/>
          <a:srcRect/>
          <a:stretch>
            <a:fillRect/>
          </a:stretch>
        </p:blipFill>
        <p:spPr>
          <a:xfrm>
            <a:off x="228600" y="2241"/>
            <a:ext cx="2779059" cy="2779059"/>
          </a:xfrm>
          <a:prstGeom prst="rect">
            <a:avLst/>
          </a:prstGeom>
        </p:spPr>
      </p:pic>
      <p:pic>
        <p:nvPicPr>
          <p:cNvPr id="9" name="Picture 2">
            <a:extLst>
              <a:ext uri="{FF2B5EF4-FFF2-40B4-BE49-F238E27FC236}">
                <a16:creationId xmlns:a16="http://schemas.microsoft.com/office/drawing/2014/main" id="{BE7BD22A-1B5E-3CF0-E349-9BDE2EA9BCA0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8"/>
              </a:ext>
            </a:extLst>
          </a:blip>
          <a:srcRect/>
          <a:stretch>
            <a:fillRect/>
          </a:stretch>
        </p:blipFill>
        <p:spPr>
          <a:xfrm>
            <a:off x="0" y="9182100"/>
            <a:ext cx="9525000" cy="1104900"/>
          </a:xfrm>
          <a:prstGeom prst="rect">
            <a:avLst/>
          </a:prstGeom>
        </p:spPr>
      </p:pic>
      <p:pic>
        <p:nvPicPr>
          <p:cNvPr id="10" name="Picture 2">
            <a:extLst>
              <a:ext uri="{FF2B5EF4-FFF2-40B4-BE49-F238E27FC236}">
                <a16:creationId xmlns:a16="http://schemas.microsoft.com/office/drawing/2014/main" id="{6F30268A-B071-5331-B91B-CDD250823097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8"/>
              </a:ext>
            </a:extLst>
          </a:blip>
          <a:srcRect/>
          <a:stretch>
            <a:fillRect/>
          </a:stretch>
        </p:blipFill>
        <p:spPr>
          <a:xfrm>
            <a:off x="9296402" y="9182099"/>
            <a:ext cx="8991600" cy="1104900"/>
          </a:xfrm>
          <a:prstGeom prst="rect">
            <a:avLst/>
          </a:prstGeom>
        </p:spPr>
      </p:pic>
      <p:sp>
        <p:nvSpPr>
          <p:cNvPr id="2" name="Hộp Văn bản 1">
            <a:extLst>
              <a:ext uri="{FF2B5EF4-FFF2-40B4-BE49-F238E27FC236}">
                <a16:creationId xmlns:a16="http://schemas.microsoft.com/office/drawing/2014/main" id="{75C9453C-ADD0-307B-1605-F8442A77C438}"/>
              </a:ext>
            </a:extLst>
          </p:cNvPr>
          <p:cNvSpPr txBox="1"/>
          <p:nvPr/>
        </p:nvSpPr>
        <p:spPr>
          <a:xfrm>
            <a:off x="2714065" y="333166"/>
            <a:ext cx="14668498" cy="1015663"/>
          </a:xfrm>
          <a:prstGeom prst="rect">
            <a:avLst/>
          </a:prstGeom>
          <a:noFill/>
          <a:effectLst>
            <a:glow rad="63500">
              <a:schemeClr val="accent2">
                <a:satMod val="175000"/>
                <a:alpha val="40000"/>
              </a:schemeClr>
            </a:glow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60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+mn-cs"/>
              </a:rPr>
              <a:t>HÁT</a:t>
            </a:r>
            <a:r>
              <a:rPr kumimoji="0" lang="vi-VN" sz="6000" b="1" i="0" u="none" strike="noStrike" kern="1200" cap="none" spc="0" normalizeH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+mn-cs"/>
              </a:rPr>
              <a:t> KẾT HỢP GÕ ĐỆM THEO PHÁCH</a:t>
            </a:r>
            <a:endParaRPr kumimoji="0" lang="vi-VN" sz="6000" b="1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+mn-cs"/>
            </a:endParaRPr>
          </a:p>
        </p:txBody>
      </p:sp>
      <p:pic>
        <p:nvPicPr>
          <p:cNvPr id="3" name="Hình ảnh 2">
            <a:extLst>
              <a:ext uri="{FF2B5EF4-FFF2-40B4-BE49-F238E27FC236}">
                <a16:creationId xmlns:a16="http://schemas.microsoft.com/office/drawing/2014/main" id="{461D3AA1-E688-0CB5-81E6-C342172CBE5E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381000" y="2844371"/>
            <a:ext cx="16676137" cy="1906570"/>
          </a:xfrm>
          <a:prstGeom prst="rect">
            <a:avLst/>
          </a:prstGeom>
        </p:spPr>
      </p:pic>
      <p:sp>
        <p:nvSpPr>
          <p:cNvPr id="4" name="Hộp Văn bản 3">
            <a:extLst>
              <a:ext uri="{FF2B5EF4-FFF2-40B4-BE49-F238E27FC236}">
                <a16:creationId xmlns:a16="http://schemas.microsoft.com/office/drawing/2014/main" id="{4D1A7A59-4C6E-B9E6-9198-CAC27781F9FE}"/>
              </a:ext>
            </a:extLst>
          </p:cNvPr>
          <p:cNvSpPr txBox="1"/>
          <p:nvPr/>
        </p:nvSpPr>
        <p:spPr>
          <a:xfrm>
            <a:off x="3049576" y="4590578"/>
            <a:ext cx="15805668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vi-VN" sz="3200" i="1" dirty="0">
                <a:solidFill>
                  <a:srgbClr val="0000FF"/>
                </a:solidFill>
                <a:latin typeface="+mj-lt"/>
              </a:rPr>
              <a:t> Tình  bạn  tuổi    thơ        đẹp      lắm,         quấn quýt  bên nhau         thật     vui.</a:t>
            </a:r>
          </a:p>
        </p:txBody>
      </p:sp>
      <p:sp>
        <p:nvSpPr>
          <p:cNvPr id="5" name="Hộp Văn bản 4">
            <a:extLst>
              <a:ext uri="{FF2B5EF4-FFF2-40B4-BE49-F238E27FC236}">
                <a16:creationId xmlns:a16="http://schemas.microsoft.com/office/drawing/2014/main" id="{3C966FBC-2475-5723-9775-E043F4AF4DA0}"/>
              </a:ext>
            </a:extLst>
          </p:cNvPr>
          <p:cNvSpPr txBox="1"/>
          <p:nvPr/>
        </p:nvSpPr>
        <p:spPr>
          <a:xfrm>
            <a:off x="2705100" y="2246016"/>
            <a:ext cx="2209800" cy="76944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vi-VN" sz="4400" b="1" i="1" u="sng" dirty="0">
                <a:solidFill>
                  <a:srgbClr val="C00000"/>
                </a:solidFill>
                <a:latin typeface="+mj-lt"/>
              </a:rPr>
              <a:t> Câu 1:</a:t>
            </a:r>
          </a:p>
        </p:txBody>
      </p:sp>
      <p:pic>
        <p:nvPicPr>
          <p:cNvPr id="7" name="1">
            <a:hlinkClick r:id="" action="ppaction://media"/>
            <a:extLst>
              <a:ext uri="{FF2B5EF4-FFF2-40B4-BE49-F238E27FC236}">
                <a16:creationId xmlns:a16="http://schemas.microsoft.com/office/drawing/2014/main" id="{54D83F9B-4AC9-A5BC-33F0-A4B8E43EE758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0"/>
          <a:stretch>
            <a:fillRect/>
          </a:stretch>
        </p:blipFill>
        <p:spPr>
          <a:xfrm>
            <a:off x="15697200" y="1226186"/>
            <a:ext cx="990600" cy="990600"/>
          </a:xfrm>
          <a:prstGeom prst="rect">
            <a:avLst/>
          </a:prstGeom>
        </p:spPr>
      </p:pic>
      <p:pic>
        <p:nvPicPr>
          <p:cNvPr id="11" name="Content Placeholder 3" descr="mặt phách">
            <a:extLst>
              <a:ext uri="{FF2B5EF4-FFF2-40B4-BE49-F238E27FC236}">
                <a16:creationId xmlns:a16="http://schemas.microsoft.com/office/drawing/2014/main" id="{DFEA5FCF-A9D6-642C-5B8B-17B41367CF98}"/>
              </a:ext>
            </a:extLst>
          </p:cNvPr>
          <p:cNvPicPr>
            <a:picLocks noChangeAspect="1"/>
          </p:cNvPicPr>
          <p:nvPr/>
        </p:nvPicPr>
        <p:blipFill>
          <a:blip r:embed="rId11">
            <a:clrChange>
              <a:clrFrom>
                <a:srgbClr val="FFFFFF">
                  <a:alpha val="100000"/>
                </a:srgbClr>
              </a:clrFrom>
              <a:clrTo>
                <a:srgbClr val="FFFFFF">
                  <a:alpha val="100000"/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2038014" y="5140480"/>
            <a:ext cx="969645" cy="742950"/>
          </a:xfrm>
          <a:prstGeom prst="rect">
            <a:avLst/>
          </a:prstGeom>
          <a:noFill/>
          <a:ln w="9525">
            <a:noFill/>
          </a:ln>
        </p:spPr>
      </p:pic>
      <p:pic>
        <p:nvPicPr>
          <p:cNvPr id="12" name="Content Placeholder 3" descr="mặt phách">
            <a:extLst>
              <a:ext uri="{FF2B5EF4-FFF2-40B4-BE49-F238E27FC236}">
                <a16:creationId xmlns:a16="http://schemas.microsoft.com/office/drawing/2014/main" id="{040B145C-8E17-3765-DC33-9F74D236BD04}"/>
              </a:ext>
            </a:extLst>
          </p:cNvPr>
          <p:cNvPicPr>
            <a:picLocks noChangeAspect="1"/>
          </p:cNvPicPr>
          <p:nvPr/>
        </p:nvPicPr>
        <p:blipFill>
          <a:blip r:embed="rId11">
            <a:clrChange>
              <a:clrFrom>
                <a:srgbClr val="FFFFFF">
                  <a:alpha val="100000"/>
                </a:srgbClr>
              </a:clrFrom>
              <a:clrTo>
                <a:srgbClr val="FFFFFF">
                  <a:alpha val="100000"/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6096000" y="5238750"/>
            <a:ext cx="969645" cy="742950"/>
          </a:xfrm>
          <a:prstGeom prst="rect">
            <a:avLst/>
          </a:prstGeom>
          <a:noFill/>
          <a:ln w="9525">
            <a:noFill/>
          </a:ln>
        </p:spPr>
      </p:pic>
      <p:pic>
        <p:nvPicPr>
          <p:cNvPr id="13" name="Content Placeholder 3" descr="mặt phách">
            <a:extLst>
              <a:ext uri="{FF2B5EF4-FFF2-40B4-BE49-F238E27FC236}">
                <a16:creationId xmlns:a16="http://schemas.microsoft.com/office/drawing/2014/main" id="{D7E957EB-007C-8CDA-BC95-09DE39DA0650}"/>
              </a:ext>
            </a:extLst>
          </p:cNvPr>
          <p:cNvPicPr>
            <a:picLocks noChangeAspect="1"/>
          </p:cNvPicPr>
          <p:nvPr/>
        </p:nvPicPr>
        <p:blipFill>
          <a:blip r:embed="rId11">
            <a:clrChange>
              <a:clrFrom>
                <a:srgbClr val="FFFFFF">
                  <a:alpha val="100000"/>
                </a:srgbClr>
              </a:clrFrom>
              <a:clrTo>
                <a:srgbClr val="FFFFFF">
                  <a:alpha val="100000"/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9296402" y="5293827"/>
            <a:ext cx="969645" cy="742950"/>
          </a:xfrm>
          <a:prstGeom prst="rect">
            <a:avLst/>
          </a:prstGeom>
          <a:noFill/>
          <a:ln w="9525">
            <a:noFill/>
          </a:ln>
        </p:spPr>
      </p:pic>
      <p:pic>
        <p:nvPicPr>
          <p:cNvPr id="14" name="Content Placeholder 3" descr="mặt phách">
            <a:extLst>
              <a:ext uri="{FF2B5EF4-FFF2-40B4-BE49-F238E27FC236}">
                <a16:creationId xmlns:a16="http://schemas.microsoft.com/office/drawing/2014/main" id="{4B89C402-B0C7-E505-B4BF-2FC528E91E99}"/>
              </a:ext>
            </a:extLst>
          </p:cNvPr>
          <p:cNvPicPr>
            <a:picLocks noChangeAspect="1"/>
          </p:cNvPicPr>
          <p:nvPr/>
        </p:nvPicPr>
        <p:blipFill>
          <a:blip r:embed="rId11">
            <a:clrChange>
              <a:clrFrom>
                <a:srgbClr val="FFFFFF">
                  <a:alpha val="100000"/>
                </a:srgbClr>
              </a:clrFrom>
              <a:clrTo>
                <a:srgbClr val="FFFFFF">
                  <a:alpha val="100000"/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12822557" y="5349296"/>
            <a:ext cx="969645" cy="742950"/>
          </a:xfrm>
          <a:prstGeom prst="rect">
            <a:avLst/>
          </a:prstGeom>
          <a:noFill/>
          <a:ln w="9525">
            <a:noFill/>
          </a:ln>
        </p:spPr>
      </p:pic>
    </p:spTree>
    <p:extLst>
      <p:ext uri="{BB962C8B-B14F-4D97-AF65-F5344CB8AC3E}">
        <p14:creationId xmlns:p14="http://schemas.microsoft.com/office/powerpoint/2010/main" val="160540242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5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8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3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6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9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33" restart="whenNotActive" fill="hold" evtFilter="cancelBubble" nodeType="interactiveSeq">
                <p:stCondLst>
                  <p:cond evt="onClick" delay="0">
                    <p:tgtEl>
                      <p:spTgt spid="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4" fill="hold">
                      <p:stCondLst>
                        <p:cond delay="0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37" dur="8541" fill="hold"/>
                                        <p:tgtEl>
                                          <p:spTgt spid="7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"/>
                  </p:tgtEl>
                </p:cond>
              </p:nextCondLst>
            </p:seq>
            <p:audio>
              <p:cMediaNode vol="80000">
                <p:cTn id="38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7"/>
                </p:tgtEl>
              </p:cMediaNode>
            </p:audio>
          </p:childTnLst>
        </p:cTn>
      </p:par>
    </p:tnLst>
    <p:bldLst>
      <p:bldP spid="2" grpId="0"/>
      <p:bldP spid="4" grpId="0"/>
      <p:bldP spid="5" grpId="0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11">
            <a:extLst>
              <a:ext uri="{FF2B5EF4-FFF2-40B4-BE49-F238E27FC236}">
                <a16:creationId xmlns:a16="http://schemas.microsoft.com/office/drawing/2014/main" id="{7DF20B03-C695-EFC4-D716-9B3167B58EE3}"/>
              </a:ext>
            </a:extLst>
          </p:cNvPr>
          <p:cNvSpPr/>
          <p:nvPr/>
        </p:nvSpPr>
        <p:spPr>
          <a:xfrm>
            <a:off x="-685800" y="10287000"/>
            <a:ext cx="7048908" cy="342900"/>
          </a:xfrm>
          <a:custGeom>
            <a:avLst/>
            <a:gdLst/>
            <a:ahLst/>
            <a:cxnLst/>
            <a:rect l="l" t="t" r="r" b="b"/>
            <a:pathLst>
              <a:path w="7048908" h="4114800">
                <a:moveTo>
                  <a:pt x="0" y="0"/>
                </a:moveTo>
                <a:lnTo>
                  <a:pt x="7048908" y="0"/>
                </a:lnTo>
                <a:lnTo>
                  <a:pt x="7048908" y="4114800"/>
                </a:lnTo>
                <a:lnTo>
                  <a:pt x="0" y="4114800"/>
                </a:lnTo>
                <a:lnTo>
                  <a:pt x="0" y="0"/>
                </a:lnTo>
                <a:close/>
              </a:path>
            </a:pathLst>
          </a:custGeom>
          <a:blipFill>
            <a:blip r:embed="rId4">
              <a:extLs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vi-VN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5" name="Freeform 11">
            <a:extLst>
              <a:ext uri="{FF2B5EF4-FFF2-40B4-BE49-F238E27FC236}">
                <a16:creationId xmlns:a16="http://schemas.microsoft.com/office/drawing/2014/main" id="{033A271C-E323-6FC6-1372-5B18171E2C8A}"/>
              </a:ext>
            </a:extLst>
          </p:cNvPr>
          <p:cNvSpPr/>
          <p:nvPr/>
        </p:nvSpPr>
        <p:spPr>
          <a:xfrm>
            <a:off x="10439400" y="10172168"/>
            <a:ext cx="7048908" cy="284042"/>
          </a:xfrm>
          <a:custGeom>
            <a:avLst/>
            <a:gdLst/>
            <a:ahLst/>
            <a:cxnLst/>
            <a:rect l="l" t="t" r="r" b="b"/>
            <a:pathLst>
              <a:path w="7048908" h="4114800">
                <a:moveTo>
                  <a:pt x="0" y="0"/>
                </a:moveTo>
                <a:lnTo>
                  <a:pt x="7048908" y="0"/>
                </a:lnTo>
                <a:lnTo>
                  <a:pt x="7048908" y="4114800"/>
                </a:lnTo>
                <a:lnTo>
                  <a:pt x="0" y="4114800"/>
                </a:lnTo>
                <a:lnTo>
                  <a:pt x="0" y="0"/>
                </a:lnTo>
                <a:close/>
              </a:path>
            </a:pathLst>
          </a:custGeom>
          <a:blipFill>
            <a:blip r:embed="rId4">
              <a:extLs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vi-VN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6" name="Freeform 11">
            <a:extLst>
              <a:ext uri="{FF2B5EF4-FFF2-40B4-BE49-F238E27FC236}">
                <a16:creationId xmlns:a16="http://schemas.microsoft.com/office/drawing/2014/main" id="{32380DF1-C968-D6BA-AA7E-7271F31AAB39}"/>
              </a:ext>
            </a:extLst>
          </p:cNvPr>
          <p:cNvSpPr/>
          <p:nvPr/>
        </p:nvSpPr>
        <p:spPr>
          <a:xfrm>
            <a:off x="4858057" y="10193458"/>
            <a:ext cx="7048908" cy="284042"/>
          </a:xfrm>
          <a:custGeom>
            <a:avLst/>
            <a:gdLst/>
            <a:ahLst/>
            <a:cxnLst/>
            <a:rect l="l" t="t" r="r" b="b"/>
            <a:pathLst>
              <a:path w="7048908" h="4114800">
                <a:moveTo>
                  <a:pt x="0" y="0"/>
                </a:moveTo>
                <a:lnTo>
                  <a:pt x="7048908" y="0"/>
                </a:lnTo>
                <a:lnTo>
                  <a:pt x="7048908" y="4114800"/>
                </a:lnTo>
                <a:lnTo>
                  <a:pt x="0" y="4114800"/>
                </a:lnTo>
                <a:lnTo>
                  <a:pt x="0" y="0"/>
                </a:lnTo>
                <a:close/>
              </a:path>
            </a:pathLst>
          </a:custGeom>
          <a:blipFill>
            <a:blip r:embed="rId4">
              <a:extLs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vi-VN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7" name="Freeform 11">
            <a:extLst>
              <a:ext uri="{FF2B5EF4-FFF2-40B4-BE49-F238E27FC236}">
                <a16:creationId xmlns:a16="http://schemas.microsoft.com/office/drawing/2014/main" id="{D2B1E1B9-6FF9-DAE7-B67C-00F6A51FB916}"/>
              </a:ext>
            </a:extLst>
          </p:cNvPr>
          <p:cNvSpPr/>
          <p:nvPr/>
        </p:nvSpPr>
        <p:spPr>
          <a:xfrm>
            <a:off x="12649200" y="10134600"/>
            <a:ext cx="7048908" cy="342900"/>
          </a:xfrm>
          <a:custGeom>
            <a:avLst/>
            <a:gdLst/>
            <a:ahLst/>
            <a:cxnLst/>
            <a:rect l="l" t="t" r="r" b="b"/>
            <a:pathLst>
              <a:path w="7048908" h="4114800">
                <a:moveTo>
                  <a:pt x="0" y="0"/>
                </a:moveTo>
                <a:lnTo>
                  <a:pt x="7048908" y="0"/>
                </a:lnTo>
                <a:lnTo>
                  <a:pt x="7048908" y="4114800"/>
                </a:lnTo>
                <a:lnTo>
                  <a:pt x="0" y="4114800"/>
                </a:lnTo>
                <a:lnTo>
                  <a:pt x="0" y="0"/>
                </a:lnTo>
                <a:close/>
              </a:path>
            </a:pathLst>
          </a:custGeom>
          <a:blipFill>
            <a:blip r:embed="rId4">
              <a:extLs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vi-VN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pic>
        <p:nvPicPr>
          <p:cNvPr id="10" name="Hình ảnh 9">
            <a:extLst>
              <a:ext uri="{FF2B5EF4-FFF2-40B4-BE49-F238E27FC236}">
                <a16:creationId xmlns:a16="http://schemas.microsoft.com/office/drawing/2014/main" id="{2FC4063D-DB07-4095-9738-A230DE8D4208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76200" y="571500"/>
            <a:ext cx="18211800" cy="9410700"/>
          </a:xfrm>
          <a:prstGeom prst="rect">
            <a:avLst/>
          </a:prstGeom>
        </p:spPr>
      </p:pic>
      <p:pic>
        <p:nvPicPr>
          <p:cNvPr id="11" name="Picture 2">
            <a:extLst>
              <a:ext uri="{FF2B5EF4-FFF2-40B4-BE49-F238E27FC236}">
                <a16:creationId xmlns:a16="http://schemas.microsoft.com/office/drawing/2014/main" id="{80E31B72-3FD3-5184-6DB9-3A5257FA9891}"/>
              </a:ext>
            </a:extLst>
          </p:cNvPr>
          <p:cNvPicPr>
            <a:picLocks noChangeAspect="1"/>
          </p:cNvPicPr>
          <p:nvPr/>
        </p:nvPicPr>
        <p:blipFill>
          <a:blip r:embed="rId7"/>
          <a:srcRect/>
          <a:stretch>
            <a:fillRect/>
          </a:stretch>
        </p:blipFill>
        <p:spPr>
          <a:xfrm>
            <a:off x="304800" y="14567"/>
            <a:ext cx="1015700" cy="1011891"/>
          </a:xfrm>
          <a:prstGeom prst="rect">
            <a:avLst/>
          </a:prstGeom>
        </p:spPr>
      </p:pic>
      <p:sp>
        <p:nvSpPr>
          <p:cNvPr id="12" name="Hộp Văn bản 11">
            <a:extLst>
              <a:ext uri="{FF2B5EF4-FFF2-40B4-BE49-F238E27FC236}">
                <a16:creationId xmlns:a16="http://schemas.microsoft.com/office/drawing/2014/main" id="{70515E2B-BD6F-1A45-2848-518690579379}"/>
              </a:ext>
            </a:extLst>
          </p:cNvPr>
          <p:cNvSpPr txBox="1"/>
          <p:nvPr/>
        </p:nvSpPr>
        <p:spPr>
          <a:xfrm>
            <a:off x="3805164" y="1314600"/>
            <a:ext cx="15805668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200" b="0" i="1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+mn-cs"/>
              </a:rPr>
              <a:t> </a:t>
            </a:r>
            <a:r>
              <a:rPr kumimoji="0" lang="vi-VN" sz="2800" b="0" i="1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+mn-cs"/>
              </a:rPr>
              <a:t>Tình   bạn   tuổi    thơ           đẹp      lắm,            quấn  quýt    bên   nhau         thật     vui.</a:t>
            </a:r>
          </a:p>
        </p:txBody>
      </p:sp>
      <p:sp>
        <p:nvSpPr>
          <p:cNvPr id="13" name="Hộp Văn bản 12">
            <a:extLst>
              <a:ext uri="{FF2B5EF4-FFF2-40B4-BE49-F238E27FC236}">
                <a16:creationId xmlns:a16="http://schemas.microsoft.com/office/drawing/2014/main" id="{6C3601F2-C7F0-575A-AED7-54070E4E2051}"/>
              </a:ext>
            </a:extLst>
          </p:cNvPr>
          <p:cNvSpPr txBox="1"/>
          <p:nvPr/>
        </p:nvSpPr>
        <p:spPr>
          <a:xfrm>
            <a:off x="1581957" y="2297033"/>
            <a:ext cx="17345302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2800" b="0" i="1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+mn-cs"/>
              </a:rPr>
              <a:t>         Hồn nhiên như gió      như     mây.        Tươi đẹp như bướm,    như     hoa.</a:t>
            </a:r>
          </a:p>
        </p:txBody>
      </p:sp>
      <p:sp>
        <p:nvSpPr>
          <p:cNvPr id="14" name="Hộp Văn bản 13">
            <a:extLst>
              <a:ext uri="{FF2B5EF4-FFF2-40B4-BE49-F238E27FC236}">
                <a16:creationId xmlns:a16="http://schemas.microsoft.com/office/drawing/2014/main" id="{783DFF8C-50B1-490B-CBF5-84DC0070581D}"/>
              </a:ext>
            </a:extLst>
          </p:cNvPr>
          <p:cNvSpPr txBox="1"/>
          <p:nvPr/>
        </p:nvSpPr>
        <p:spPr>
          <a:xfrm>
            <a:off x="2667000" y="3387499"/>
            <a:ext cx="16943832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2800" b="0" i="1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+mn-cs"/>
              </a:rPr>
              <a:t>  Tình   bạn   chúng  em           đẹp       quá,                gắn     bó       như    cây            với     cành.</a:t>
            </a:r>
          </a:p>
        </p:txBody>
      </p:sp>
      <p:sp>
        <p:nvSpPr>
          <p:cNvPr id="15" name="Hộp Văn bản 14">
            <a:extLst>
              <a:ext uri="{FF2B5EF4-FFF2-40B4-BE49-F238E27FC236}">
                <a16:creationId xmlns:a16="http://schemas.microsoft.com/office/drawing/2014/main" id="{ACC89EFE-B4E8-65AD-0F8B-95233CD688DC}"/>
              </a:ext>
            </a:extLst>
          </p:cNvPr>
          <p:cNvSpPr txBox="1"/>
          <p:nvPr/>
        </p:nvSpPr>
        <p:spPr>
          <a:xfrm>
            <a:off x="1104900" y="4279070"/>
            <a:ext cx="18669000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2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+mn-cs"/>
              </a:rPr>
              <a:t>                </a:t>
            </a:r>
            <a:r>
              <a:rPr kumimoji="0" lang="vi-VN" sz="2800" b="0" i="1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+mn-cs"/>
              </a:rPr>
              <a:t>Yêu mến nhau như        đàn    chim,           ríu   rít  muôn  ngàn   chuyện   vui.</a:t>
            </a:r>
          </a:p>
        </p:txBody>
      </p:sp>
      <p:sp>
        <p:nvSpPr>
          <p:cNvPr id="16" name="Hộp Văn bản 15">
            <a:extLst>
              <a:ext uri="{FF2B5EF4-FFF2-40B4-BE49-F238E27FC236}">
                <a16:creationId xmlns:a16="http://schemas.microsoft.com/office/drawing/2014/main" id="{523C939C-33F0-B6E7-0CA0-2A046E283643}"/>
              </a:ext>
            </a:extLst>
          </p:cNvPr>
          <p:cNvSpPr txBox="1"/>
          <p:nvPr/>
        </p:nvSpPr>
        <p:spPr>
          <a:xfrm>
            <a:off x="747129" y="5359145"/>
            <a:ext cx="15925800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2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+mn-cs"/>
              </a:rPr>
              <a:t>                           </a:t>
            </a:r>
            <a:r>
              <a:rPr kumimoji="0" lang="vi-VN" sz="2800" b="0" i="1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+mn-cs"/>
              </a:rPr>
              <a:t>Tình  bạn  tuổi      thơ,                                            đẹp   như  giấc              mơ.</a:t>
            </a:r>
          </a:p>
        </p:txBody>
      </p:sp>
      <p:sp>
        <p:nvSpPr>
          <p:cNvPr id="17" name="Hộp Văn bản 16">
            <a:extLst>
              <a:ext uri="{FF2B5EF4-FFF2-40B4-BE49-F238E27FC236}">
                <a16:creationId xmlns:a16="http://schemas.microsoft.com/office/drawing/2014/main" id="{98949A80-0FA2-5DF3-93DF-E46869E9B807}"/>
              </a:ext>
            </a:extLst>
          </p:cNvPr>
          <p:cNvSpPr txBox="1"/>
          <p:nvPr/>
        </p:nvSpPr>
        <p:spPr>
          <a:xfrm>
            <a:off x="2362200" y="6428846"/>
            <a:ext cx="15383434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2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+mn-cs"/>
              </a:rPr>
              <a:t>       </a:t>
            </a:r>
            <a:r>
              <a:rPr kumimoji="0" lang="vi-VN" sz="2800" b="0" i="1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+mn-cs"/>
              </a:rPr>
              <a:t>Tình       bạn        tuổi        thơ,                                                             thắm    hồng      cuộc  sống.</a:t>
            </a:r>
          </a:p>
        </p:txBody>
      </p:sp>
      <p:sp>
        <p:nvSpPr>
          <p:cNvPr id="18" name="Hộp Văn bản 17">
            <a:extLst>
              <a:ext uri="{FF2B5EF4-FFF2-40B4-BE49-F238E27FC236}">
                <a16:creationId xmlns:a16="http://schemas.microsoft.com/office/drawing/2014/main" id="{F40429DE-62EF-370D-D4A9-682C293926CE}"/>
              </a:ext>
            </a:extLst>
          </p:cNvPr>
          <p:cNvSpPr txBox="1"/>
          <p:nvPr/>
        </p:nvSpPr>
        <p:spPr>
          <a:xfrm>
            <a:off x="4495800" y="7447483"/>
            <a:ext cx="17145000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2800" b="0" i="1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+mn-cs"/>
              </a:rPr>
              <a:t>   Mai        đây          chúng       em              lớn         lên,              dù      cách     xa</a:t>
            </a:r>
          </a:p>
        </p:txBody>
      </p:sp>
      <p:sp>
        <p:nvSpPr>
          <p:cNvPr id="19" name="Hộp Văn bản 18">
            <a:extLst>
              <a:ext uri="{FF2B5EF4-FFF2-40B4-BE49-F238E27FC236}">
                <a16:creationId xmlns:a16="http://schemas.microsoft.com/office/drawing/2014/main" id="{1B1C88AD-DEE9-ED65-C6F5-90656D7182AC}"/>
              </a:ext>
            </a:extLst>
          </p:cNvPr>
          <p:cNvSpPr txBox="1"/>
          <p:nvPr/>
        </p:nvSpPr>
        <p:spPr>
          <a:xfrm>
            <a:off x="1828800" y="8597002"/>
            <a:ext cx="17602200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2800" b="0" i="1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+mn-cs"/>
              </a:rPr>
              <a:t>nhau        bốn      phương,    lòng      em      vẫn           luôn          nhớ     hoài            bao       kỉ        niệm</a:t>
            </a:r>
          </a:p>
        </p:txBody>
      </p:sp>
      <p:sp>
        <p:nvSpPr>
          <p:cNvPr id="20" name="Hộp Văn bản 19">
            <a:extLst>
              <a:ext uri="{FF2B5EF4-FFF2-40B4-BE49-F238E27FC236}">
                <a16:creationId xmlns:a16="http://schemas.microsoft.com/office/drawing/2014/main" id="{A4D080CE-825B-0CE5-0C80-287A9E283032}"/>
              </a:ext>
            </a:extLst>
          </p:cNvPr>
          <p:cNvSpPr txBox="1"/>
          <p:nvPr/>
        </p:nvSpPr>
        <p:spPr>
          <a:xfrm>
            <a:off x="1453508" y="9667594"/>
            <a:ext cx="17602200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2800" b="0" i="1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+mn-cs"/>
              </a:rPr>
              <a:t>     đẹp.       Tình bạn tuổi   thơ.                          ….đẹp .                                  Tình bạn tuổi thơ.</a:t>
            </a:r>
          </a:p>
        </p:txBody>
      </p:sp>
      <p:sp>
        <p:nvSpPr>
          <p:cNvPr id="21" name="Hộp Văn bản 20">
            <a:extLst>
              <a:ext uri="{FF2B5EF4-FFF2-40B4-BE49-F238E27FC236}">
                <a16:creationId xmlns:a16="http://schemas.microsoft.com/office/drawing/2014/main" id="{7986C5BB-9473-D56D-5CEF-AB8865DCEAF9}"/>
              </a:ext>
            </a:extLst>
          </p:cNvPr>
          <p:cNvSpPr txBox="1"/>
          <p:nvPr/>
        </p:nvSpPr>
        <p:spPr>
          <a:xfrm>
            <a:off x="5410200" y="-49584"/>
            <a:ext cx="8305800" cy="707886"/>
          </a:xfrm>
          <a:prstGeom prst="rect">
            <a:avLst/>
          </a:prstGeom>
          <a:noFill/>
          <a:effectLst>
            <a:glow rad="63500">
              <a:schemeClr val="accent2">
                <a:satMod val="175000"/>
                <a:alpha val="40000"/>
              </a:schemeClr>
            </a:glow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40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+mn-cs"/>
              </a:rPr>
              <a:t>Tình bạn tuổi thơ</a:t>
            </a:r>
          </a:p>
        </p:txBody>
      </p:sp>
      <p:sp>
        <p:nvSpPr>
          <p:cNvPr id="22" name="Hộp Văn bản 21">
            <a:extLst>
              <a:ext uri="{FF2B5EF4-FFF2-40B4-BE49-F238E27FC236}">
                <a16:creationId xmlns:a16="http://schemas.microsoft.com/office/drawing/2014/main" id="{78DA2DD7-DFA5-BF2E-81D6-2D7D29550D4E}"/>
              </a:ext>
            </a:extLst>
          </p:cNvPr>
          <p:cNvSpPr txBox="1"/>
          <p:nvPr/>
        </p:nvSpPr>
        <p:spPr>
          <a:xfrm>
            <a:off x="11658600" y="287070"/>
            <a:ext cx="8305800" cy="461665"/>
          </a:xfrm>
          <a:prstGeom prst="rect">
            <a:avLst/>
          </a:prstGeom>
          <a:noFill/>
          <a:effectLst>
            <a:glow rad="63500">
              <a:schemeClr val="accent2">
                <a:satMod val="175000"/>
                <a:alpha val="40000"/>
              </a:schemeClr>
            </a:glow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2400" b="1" i="1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+mn-cs"/>
              </a:rPr>
              <a:t>Nhạc và lời: Nguyễn Quốc Việt</a:t>
            </a:r>
          </a:p>
        </p:txBody>
      </p:sp>
      <p:sp>
        <p:nvSpPr>
          <p:cNvPr id="23" name="Hộp Văn bản 22">
            <a:extLst>
              <a:ext uri="{FF2B5EF4-FFF2-40B4-BE49-F238E27FC236}">
                <a16:creationId xmlns:a16="http://schemas.microsoft.com/office/drawing/2014/main" id="{68241B1C-6846-DFE4-0868-44025700B2C7}"/>
              </a:ext>
            </a:extLst>
          </p:cNvPr>
          <p:cNvSpPr txBox="1"/>
          <p:nvPr/>
        </p:nvSpPr>
        <p:spPr>
          <a:xfrm>
            <a:off x="2324100" y="381532"/>
            <a:ext cx="8305800" cy="400110"/>
          </a:xfrm>
          <a:prstGeom prst="rect">
            <a:avLst/>
          </a:prstGeom>
          <a:noFill/>
          <a:effectLst>
            <a:glow rad="63500">
              <a:schemeClr val="accent2">
                <a:satMod val="175000"/>
                <a:alpha val="40000"/>
              </a:schemeClr>
            </a:glow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2000" b="1" i="1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+mn-cs"/>
              </a:rPr>
              <a:t>Hơi nhanh-vui tươi</a:t>
            </a:r>
          </a:p>
        </p:txBody>
      </p:sp>
      <p:pic>
        <p:nvPicPr>
          <p:cNvPr id="24" name="tinh ban tuoi tho lop 4">
            <a:hlinkClick r:id="" action="ppaction://media"/>
            <a:extLst>
              <a:ext uri="{FF2B5EF4-FFF2-40B4-BE49-F238E27FC236}">
                <a16:creationId xmlns:a16="http://schemas.microsoft.com/office/drawing/2014/main" id="{07B3B4BB-87F0-46D8-A753-554BCF60063D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8"/>
          <a:stretch>
            <a:fillRect/>
          </a:stretch>
        </p:blipFill>
        <p:spPr>
          <a:xfrm>
            <a:off x="915345" y="964121"/>
            <a:ext cx="935254" cy="93525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01565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5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8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1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4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35" restart="whenNotActive" fill="hold" evtFilter="cancelBubble" nodeType="interactiveSeq">
                <p:stCondLst>
                  <p:cond evt="onClick" delay="0">
                    <p:tgtEl>
                      <p:spTgt spid="2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6" fill="hold">
                      <p:stCondLst>
                        <p:cond delay="0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39" dur="243173" fill="hold"/>
                                        <p:tgtEl>
                                          <p:spTgt spid="2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4"/>
                  </p:tgtEl>
                </p:cond>
              </p:nextCondLst>
            </p:seq>
            <p:audio>
              <p:cMediaNode vol="80000">
                <p:cTn id="40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4"/>
                </p:tgtEl>
              </p:cMediaNode>
            </p:audio>
          </p:childTnLst>
        </p:cTn>
      </p:par>
    </p:tnLst>
    <p:bldLst>
      <p:bldP spid="12" grpId="0"/>
      <p:bldP spid="13" grpId="0"/>
      <p:bldP spid="14" grpId="0"/>
      <p:bldP spid="15" grpId="0"/>
      <p:bldP spid="16" grpId="0"/>
      <p:bldP spid="17" grpId="0"/>
      <p:bldP spid="18" grpId="0"/>
      <p:bldP spid="19" grpId="0"/>
      <p:bldP spid="20" grpId="0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reeform 5">
            <a:extLst>
              <a:ext uri="{FF2B5EF4-FFF2-40B4-BE49-F238E27FC236}">
                <a16:creationId xmlns:a16="http://schemas.microsoft.com/office/drawing/2014/main" id="{067599D0-B2CB-5289-F83A-C58EE034C1BA}"/>
              </a:ext>
            </a:extLst>
          </p:cNvPr>
          <p:cNvSpPr/>
          <p:nvPr/>
        </p:nvSpPr>
        <p:spPr>
          <a:xfrm rot="5400000" flipV="1">
            <a:off x="16469857" y="1487009"/>
            <a:ext cx="1943077" cy="1483659"/>
          </a:xfrm>
          <a:custGeom>
            <a:avLst/>
            <a:gdLst/>
            <a:ahLst/>
            <a:cxnLst/>
            <a:rect l="l" t="t" r="r" b="b"/>
            <a:pathLst>
              <a:path w="4647985" h="4114800">
                <a:moveTo>
                  <a:pt x="0" y="0"/>
                </a:moveTo>
                <a:lnTo>
                  <a:pt x="4647985" y="0"/>
                </a:lnTo>
                <a:lnTo>
                  <a:pt x="4647985" y="4114800"/>
                </a:lnTo>
                <a:lnTo>
                  <a:pt x="0" y="4114800"/>
                </a:lnTo>
                <a:lnTo>
                  <a:pt x="0" y="0"/>
                </a:lnTo>
                <a:close/>
              </a:path>
            </a:pathLst>
          </a:custGeom>
          <a:blipFill>
            <a:blip r:embed="rId2">
              <a:extLs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vi-VN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pic>
        <p:nvPicPr>
          <p:cNvPr id="2" name="Picture 2">
            <a:extLst>
              <a:ext uri="{FF2B5EF4-FFF2-40B4-BE49-F238E27FC236}">
                <a16:creationId xmlns:a16="http://schemas.microsoft.com/office/drawing/2014/main" id="{ACDFE942-B382-28DB-7FE8-976B4C3851A3}"/>
              </a:ext>
            </a:extLst>
          </p:cNvPr>
          <p:cNvPicPr>
            <a:picLocks noChangeAspect="1"/>
          </p:cNvPicPr>
          <p:nvPr/>
        </p:nvPicPr>
        <p:blipFill>
          <a:blip r:embed="rId4"/>
          <a:srcRect/>
          <a:stretch>
            <a:fillRect/>
          </a:stretch>
        </p:blipFill>
        <p:spPr>
          <a:xfrm>
            <a:off x="1447800" y="1295616"/>
            <a:ext cx="1592868" cy="1586895"/>
          </a:xfrm>
          <a:prstGeom prst="rect">
            <a:avLst/>
          </a:prstGeom>
        </p:spPr>
      </p:pic>
      <p:sp>
        <p:nvSpPr>
          <p:cNvPr id="3" name="Freeform 4">
            <a:extLst>
              <a:ext uri="{FF2B5EF4-FFF2-40B4-BE49-F238E27FC236}">
                <a16:creationId xmlns:a16="http://schemas.microsoft.com/office/drawing/2014/main" id="{2EDC7CE5-1E76-53BC-E487-13ED1C30D6E7}"/>
              </a:ext>
            </a:extLst>
          </p:cNvPr>
          <p:cNvSpPr/>
          <p:nvPr/>
        </p:nvSpPr>
        <p:spPr>
          <a:xfrm>
            <a:off x="-365110" y="1028700"/>
            <a:ext cx="2435620" cy="10363632"/>
          </a:xfrm>
          <a:custGeom>
            <a:avLst/>
            <a:gdLst/>
            <a:ahLst/>
            <a:cxnLst/>
            <a:rect l="l" t="t" r="r" b="b"/>
            <a:pathLst>
              <a:path w="4948047" h="8229600">
                <a:moveTo>
                  <a:pt x="0" y="0"/>
                </a:moveTo>
                <a:lnTo>
                  <a:pt x="4948047" y="0"/>
                </a:lnTo>
                <a:lnTo>
                  <a:pt x="4948047" y="8229600"/>
                </a:lnTo>
                <a:lnTo>
                  <a:pt x="0" y="8229600"/>
                </a:lnTo>
                <a:lnTo>
                  <a:pt x="0" y="0"/>
                </a:lnTo>
                <a:close/>
              </a:path>
            </a:pathLst>
          </a:custGeom>
          <a:blipFill>
            <a:blip r:embed="rId5"/>
            <a:stretch>
              <a:fillRect/>
            </a:stretch>
          </a:blipFill>
        </p:spPr>
        <p:txBody>
          <a:bodyPr/>
          <a:lstStyle/>
          <a:p>
            <a:endParaRPr lang="vi-VN"/>
          </a:p>
        </p:txBody>
      </p:sp>
      <p:sp>
        <p:nvSpPr>
          <p:cNvPr id="12" name="Freeform 6">
            <a:extLst>
              <a:ext uri="{FF2B5EF4-FFF2-40B4-BE49-F238E27FC236}">
                <a16:creationId xmlns:a16="http://schemas.microsoft.com/office/drawing/2014/main" id="{4D23FEC6-BF85-B2A7-F328-D0B7F3FEA7B0}"/>
              </a:ext>
            </a:extLst>
          </p:cNvPr>
          <p:cNvSpPr/>
          <p:nvPr/>
        </p:nvSpPr>
        <p:spPr>
          <a:xfrm>
            <a:off x="6477000" y="9325407"/>
            <a:ext cx="5334000" cy="1028700"/>
          </a:xfrm>
          <a:custGeom>
            <a:avLst/>
            <a:gdLst/>
            <a:ahLst/>
            <a:cxnLst/>
            <a:rect l="l" t="t" r="r" b="b"/>
            <a:pathLst>
              <a:path w="7315200" h="3727529">
                <a:moveTo>
                  <a:pt x="0" y="0"/>
                </a:moveTo>
                <a:lnTo>
                  <a:pt x="7315200" y="0"/>
                </a:lnTo>
                <a:lnTo>
                  <a:pt x="7315200" y="3727530"/>
                </a:lnTo>
                <a:lnTo>
                  <a:pt x="0" y="3727530"/>
                </a:lnTo>
                <a:lnTo>
                  <a:pt x="0" y="0"/>
                </a:lnTo>
                <a:close/>
              </a:path>
            </a:pathLst>
          </a:custGeom>
          <a:blipFill>
            <a:blip r:embed="rId6">
              <a:extLst>
                <a:ext uri="{96DAC541-7B7A-43D3-8B79-37D633B846F1}">
                  <asvg:svgBlip xmlns:asvg="http://schemas.microsoft.com/office/drawing/2016/SVG/main" r:embed="rId7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vi-VN"/>
          </a:p>
        </p:txBody>
      </p:sp>
      <p:sp>
        <p:nvSpPr>
          <p:cNvPr id="13" name="Freeform 6">
            <a:extLst>
              <a:ext uri="{FF2B5EF4-FFF2-40B4-BE49-F238E27FC236}">
                <a16:creationId xmlns:a16="http://schemas.microsoft.com/office/drawing/2014/main" id="{AAA662BB-73AC-A72C-53EB-DA2CF4AD973A}"/>
              </a:ext>
            </a:extLst>
          </p:cNvPr>
          <p:cNvSpPr/>
          <p:nvPr/>
        </p:nvSpPr>
        <p:spPr>
          <a:xfrm>
            <a:off x="762000" y="9224122"/>
            <a:ext cx="5334000" cy="1028700"/>
          </a:xfrm>
          <a:custGeom>
            <a:avLst/>
            <a:gdLst/>
            <a:ahLst/>
            <a:cxnLst/>
            <a:rect l="l" t="t" r="r" b="b"/>
            <a:pathLst>
              <a:path w="7315200" h="3727529">
                <a:moveTo>
                  <a:pt x="0" y="0"/>
                </a:moveTo>
                <a:lnTo>
                  <a:pt x="7315200" y="0"/>
                </a:lnTo>
                <a:lnTo>
                  <a:pt x="7315200" y="3727530"/>
                </a:lnTo>
                <a:lnTo>
                  <a:pt x="0" y="3727530"/>
                </a:lnTo>
                <a:lnTo>
                  <a:pt x="0" y="0"/>
                </a:lnTo>
                <a:close/>
              </a:path>
            </a:pathLst>
          </a:custGeom>
          <a:blipFill>
            <a:blip r:embed="rId6">
              <a:extLst>
                <a:ext uri="{96DAC541-7B7A-43D3-8B79-37D633B846F1}">
                  <asvg:svgBlip xmlns:asvg="http://schemas.microsoft.com/office/drawing/2016/SVG/main" r:embed="rId7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vi-VN"/>
          </a:p>
        </p:txBody>
      </p:sp>
      <p:pic>
        <p:nvPicPr>
          <p:cNvPr id="14" name="Picture 2">
            <a:extLst>
              <a:ext uri="{FF2B5EF4-FFF2-40B4-BE49-F238E27FC236}">
                <a16:creationId xmlns:a16="http://schemas.microsoft.com/office/drawing/2014/main" id="{D8AEF5AC-4979-278B-891D-DB8CE8715B7D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9"/>
              </a:ext>
            </a:extLst>
          </a:blip>
          <a:srcRect/>
          <a:stretch>
            <a:fillRect/>
          </a:stretch>
        </p:blipFill>
        <p:spPr>
          <a:xfrm>
            <a:off x="0" y="9791700"/>
            <a:ext cx="9525000" cy="495300"/>
          </a:xfrm>
          <a:prstGeom prst="rect">
            <a:avLst/>
          </a:prstGeom>
        </p:spPr>
      </p:pic>
      <p:sp>
        <p:nvSpPr>
          <p:cNvPr id="16" name="Hộp Văn bản 15">
            <a:extLst>
              <a:ext uri="{FF2B5EF4-FFF2-40B4-BE49-F238E27FC236}">
                <a16:creationId xmlns:a16="http://schemas.microsoft.com/office/drawing/2014/main" id="{FE0CE4D3-E511-986A-2CF0-C07D9D049AF3}"/>
              </a:ext>
            </a:extLst>
          </p:cNvPr>
          <p:cNvSpPr txBox="1"/>
          <p:nvPr/>
        </p:nvSpPr>
        <p:spPr>
          <a:xfrm>
            <a:off x="7756959" y="1874895"/>
            <a:ext cx="2286000" cy="707886"/>
          </a:xfrm>
          <a:prstGeom prst="rect">
            <a:avLst/>
          </a:prstGeom>
          <a:noFill/>
          <a:effectLst>
            <a:glow rad="63500">
              <a:schemeClr val="accent2">
                <a:satMod val="175000"/>
                <a:alpha val="40000"/>
              </a:schemeClr>
            </a:glow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wrap="square" rtlCol="0">
            <a:spAutoFit/>
          </a:bodyPr>
          <a:lstStyle/>
          <a:p>
            <a:r>
              <a:rPr lang="vi-VN" sz="4000" b="1" dirty="0">
                <a:solidFill>
                  <a:srgbClr val="C00000"/>
                </a:solidFill>
                <a:latin typeface="+mj-lt"/>
              </a:rPr>
              <a:t>Tiết 23</a:t>
            </a:r>
          </a:p>
        </p:txBody>
      </p:sp>
      <p:pic>
        <p:nvPicPr>
          <p:cNvPr id="18" name="Hình ảnh 17">
            <a:extLst>
              <a:ext uri="{FF2B5EF4-FFF2-40B4-BE49-F238E27FC236}">
                <a16:creationId xmlns:a16="http://schemas.microsoft.com/office/drawing/2014/main" id="{C32E1015-7C4B-F41D-E632-1C0F485F5D29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0" y="-21635"/>
            <a:ext cx="18288000" cy="1718399"/>
          </a:xfrm>
          <a:prstGeom prst="rect">
            <a:avLst/>
          </a:prstGeom>
        </p:spPr>
      </p:pic>
      <p:pic>
        <p:nvPicPr>
          <p:cNvPr id="19" name="Picture 4">
            <a:extLst>
              <a:ext uri="{FF2B5EF4-FFF2-40B4-BE49-F238E27FC236}">
                <a16:creationId xmlns:a16="http://schemas.microsoft.com/office/drawing/2014/main" id="{68D2BB72-5D24-0C33-7B91-CED2050DD15D}"/>
              </a:ext>
            </a:extLst>
          </p:cNvPr>
          <p:cNvPicPr>
            <a:picLocks noChangeAspect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2"/>
              </a:ext>
            </a:extLst>
          </a:blip>
          <a:srcRect/>
          <a:stretch>
            <a:fillRect/>
          </a:stretch>
        </p:blipFill>
        <p:spPr>
          <a:xfrm>
            <a:off x="13147178" y="7327756"/>
            <a:ext cx="5164634" cy="2706831"/>
          </a:xfrm>
          <a:prstGeom prst="rect">
            <a:avLst/>
          </a:prstGeom>
        </p:spPr>
      </p:pic>
      <p:sp>
        <p:nvSpPr>
          <p:cNvPr id="20" name="Freeform 6">
            <a:extLst>
              <a:ext uri="{FF2B5EF4-FFF2-40B4-BE49-F238E27FC236}">
                <a16:creationId xmlns:a16="http://schemas.microsoft.com/office/drawing/2014/main" id="{A62F163A-EB4E-A290-0C51-5538618319FF}"/>
              </a:ext>
            </a:extLst>
          </p:cNvPr>
          <p:cNvSpPr/>
          <p:nvPr/>
        </p:nvSpPr>
        <p:spPr>
          <a:xfrm>
            <a:off x="12801600" y="9258300"/>
            <a:ext cx="5334000" cy="1028700"/>
          </a:xfrm>
          <a:custGeom>
            <a:avLst/>
            <a:gdLst/>
            <a:ahLst/>
            <a:cxnLst/>
            <a:rect l="l" t="t" r="r" b="b"/>
            <a:pathLst>
              <a:path w="7315200" h="3727529">
                <a:moveTo>
                  <a:pt x="0" y="0"/>
                </a:moveTo>
                <a:lnTo>
                  <a:pt x="7315200" y="0"/>
                </a:lnTo>
                <a:lnTo>
                  <a:pt x="7315200" y="3727530"/>
                </a:lnTo>
                <a:lnTo>
                  <a:pt x="0" y="3727530"/>
                </a:lnTo>
                <a:lnTo>
                  <a:pt x="0" y="0"/>
                </a:lnTo>
                <a:close/>
              </a:path>
            </a:pathLst>
          </a:custGeom>
          <a:blipFill>
            <a:blip r:embed="rId6">
              <a:extLst>
                <a:ext uri="{96DAC541-7B7A-43D3-8B79-37D633B846F1}">
                  <asvg:svgBlip xmlns:asvg="http://schemas.microsoft.com/office/drawing/2016/SVG/main" r:embed="rId7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vi-VN"/>
          </a:p>
        </p:txBody>
      </p:sp>
      <p:pic>
        <p:nvPicPr>
          <p:cNvPr id="21" name="Picture 2">
            <a:extLst>
              <a:ext uri="{FF2B5EF4-FFF2-40B4-BE49-F238E27FC236}">
                <a16:creationId xmlns:a16="http://schemas.microsoft.com/office/drawing/2014/main" id="{308AE0C4-6408-9571-CCEF-F921FF802BC9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9"/>
              </a:ext>
            </a:extLst>
          </a:blip>
          <a:srcRect/>
          <a:stretch>
            <a:fillRect/>
          </a:stretch>
        </p:blipFill>
        <p:spPr>
          <a:xfrm>
            <a:off x="9296402" y="9791699"/>
            <a:ext cx="8991600" cy="495300"/>
          </a:xfrm>
          <a:prstGeom prst="rect">
            <a:avLst/>
          </a:prstGeom>
        </p:spPr>
      </p:pic>
      <p:sp>
        <p:nvSpPr>
          <p:cNvPr id="22" name="Hộp Văn bản 21">
            <a:extLst>
              <a:ext uri="{FF2B5EF4-FFF2-40B4-BE49-F238E27FC236}">
                <a16:creationId xmlns:a16="http://schemas.microsoft.com/office/drawing/2014/main" id="{1504E104-D8D2-EE59-2E86-47017438E94C}"/>
              </a:ext>
            </a:extLst>
          </p:cNvPr>
          <p:cNvSpPr txBox="1"/>
          <p:nvPr/>
        </p:nvSpPr>
        <p:spPr>
          <a:xfrm>
            <a:off x="5639626" y="2582781"/>
            <a:ext cx="8115298" cy="707886"/>
          </a:xfrm>
          <a:prstGeom prst="rect">
            <a:avLst/>
          </a:prstGeom>
          <a:noFill/>
          <a:effectLst>
            <a:glow rad="63500">
              <a:schemeClr val="accent2">
                <a:satMod val="175000"/>
                <a:alpha val="40000"/>
              </a:schemeClr>
            </a:glow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wrap="square" rtlCol="0">
            <a:spAutoFit/>
          </a:bodyPr>
          <a:lstStyle/>
          <a:p>
            <a:r>
              <a:rPr lang="vi-VN" sz="4000" b="1" dirty="0">
                <a:solidFill>
                  <a:srgbClr val="0000FF"/>
                </a:solidFill>
                <a:latin typeface="+mj-lt"/>
              </a:rPr>
              <a:t>Học bài hát: Tình bạn tuổi thơ</a:t>
            </a:r>
          </a:p>
        </p:txBody>
      </p:sp>
      <p:sp>
        <p:nvSpPr>
          <p:cNvPr id="23" name="Hộp Văn bản 22">
            <a:extLst>
              <a:ext uri="{FF2B5EF4-FFF2-40B4-BE49-F238E27FC236}">
                <a16:creationId xmlns:a16="http://schemas.microsoft.com/office/drawing/2014/main" id="{C6095C07-ADF5-B42D-29C3-664186F4B9C4}"/>
              </a:ext>
            </a:extLst>
          </p:cNvPr>
          <p:cNvSpPr txBox="1"/>
          <p:nvPr/>
        </p:nvSpPr>
        <p:spPr>
          <a:xfrm>
            <a:off x="10006012" y="3384743"/>
            <a:ext cx="8305800" cy="461665"/>
          </a:xfrm>
          <a:prstGeom prst="rect">
            <a:avLst/>
          </a:prstGeom>
          <a:noFill/>
          <a:effectLst>
            <a:glow rad="63500">
              <a:schemeClr val="accent2">
                <a:satMod val="175000"/>
                <a:alpha val="40000"/>
              </a:schemeClr>
            </a:glow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wrap="square" rtlCol="0">
            <a:spAutoFit/>
          </a:bodyPr>
          <a:lstStyle/>
          <a:p>
            <a:r>
              <a:rPr lang="vi-VN" sz="2400" b="1" i="1" dirty="0">
                <a:solidFill>
                  <a:schemeClr val="tx2"/>
                </a:solidFill>
                <a:latin typeface="+mj-lt"/>
              </a:rPr>
              <a:t>Nhạc và lời: Nguyễn Quốc Việt</a:t>
            </a:r>
          </a:p>
        </p:txBody>
      </p:sp>
      <p:sp>
        <p:nvSpPr>
          <p:cNvPr id="24" name="Freeform 4">
            <a:extLst>
              <a:ext uri="{FF2B5EF4-FFF2-40B4-BE49-F238E27FC236}">
                <a16:creationId xmlns:a16="http://schemas.microsoft.com/office/drawing/2014/main" id="{124608A6-91F4-B6E6-B461-C6F1FF4CEBF9}"/>
              </a:ext>
            </a:extLst>
          </p:cNvPr>
          <p:cNvSpPr/>
          <p:nvPr/>
        </p:nvSpPr>
        <p:spPr>
          <a:xfrm>
            <a:off x="-749939" y="278627"/>
            <a:ext cx="2435620" cy="10363632"/>
          </a:xfrm>
          <a:custGeom>
            <a:avLst/>
            <a:gdLst/>
            <a:ahLst/>
            <a:cxnLst/>
            <a:rect l="l" t="t" r="r" b="b"/>
            <a:pathLst>
              <a:path w="4948047" h="8229600">
                <a:moveTo>
                  <a:pt x="0" y="0"/>
                </a:moveTo>
                <a:lnTo>
                  <a:pt x="4948047" y="0"/>
                </a:lnTo>
                <a:lnTo>
                  <a:pt x="4948047" y="8229600"/>
                </a:lnTo>
                <a:lnTo>
                  <a:pt x="0" y="8229600"/>
                </a:lnTo>
                <a:lnTo>
                  <a:pt x="0" y="0"/>
                </a:lnTo>
                <a:close/>
              </a:path>
            </a:pathLst>
          </a:custGeom>
          <a:blipFill>
            <a:blip r:embed="rId5"/>
            <a:stretch>
              <a:fillRect/>
            </a:stretch>
          </a:blipFill>
        </p:spPr>
        <p:txBody>
          <a:bodyPr/>
          <a:lstStyle/>
          <a:p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89683136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4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/>
      <p:bldP spid="22" grpId="0"/>
      <p:bldP spid="23" grpId="0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4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/>
          <a:stretch>
            <a:fillRect/>
          </a:stretch>
        </p:blipFill>
        <p:spPr>
          <a:xfrm>
            <a:off x="12573000" y="7277100"/>
            <a:ext cx="5164634" cy="2706831"/>
          </a:xfrm>
          <a:prstGeom prst="rect">
            <a:avLst/>
          </a:prstGeom>
        </p:spPr>
      </p:pic>
      <p:pic>
        <p:nvPicPr>
          <p:cNvPr id="6" name="Picture 2">
            <a:extLst>
              <a:ext uri="{FF2B5EF4-FFF2-40B4-BE49-F238E27FC236}">
                <a16:creationId xmlns:a16="http://schemas.microsoft.com/office/drawing/2014/main" id="{54DAB7F4-51FF-9EAE-67F1-B62D055AF2B8}"/>
              </a:ext>
            </a:extLst>
          </p:cNvPr>
          <p:cNvPicPr>
            <a:picLocks noChangeAspect="1"/>
          </p:cNvPicPr>
          <p:nvPr/>
        </p:nvPicPr>
        <p:blipFill>
          <a:blip r:embed="rId4"/>
          <a:srcRect/>
          <a:stretch>
            <a:fillRect/>
          </a:stretch>
        </p:blipFill>
        <p:spPr>
          <a:xfrm>
            <a:off x="228600" y="190500"/>
            <a:ext cx="3245907" cy="3245907"/>
          </a:xfrm>
          <a:prstGeom prst="rect">
            <a:avLst/>
          </a:prstGeom>
        </p:spPr>
      </p:pic>
      <p:pic>
        <p:nvPicPr>
          <p:cNvPr id="7" name="Picture 2">
            <a:extLst>
              <a:ext uri="{FF2B5EF4-FFF2-40B4-BE49-F238E27FC236}">
                <a16:creationId xmlns:a16="http://schemas.microsoft.com/office/drawing/2014/main" id="{9A49618B-7C96-0F8E-AA6A-C3CBE20B7EA6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rcRect/>
          <a:stretch>
            <a:fillRect/>
          </a:stretch>
        </p:blipFill>
        <p:spPr>
          <a:xfrm>
            <a:off x="0" y="9182100"/>
            <a:ext cx="9525000" cy="1104900"/>
          </a:xfrm>
          <a:prstGeom prst="rect">
            <a:avLst/>
          </a:prstGeom>
        </p:spPr>
      </p:pic>
      <p:pic>
        <p:nvPicPr>
          <p:cNvPr id="8" name="Picture 2">
            <a:extLst>
              <a:ext uri="{FF2B5EF4-FFF2-40B4-BE49-F238E27FC236}">
                <a16:creationId xmlns:a16="http://schemas.microsoft.com/office/drawing/2014/main" id="{831B176E-890B-2FCE-3A70-5FEDB37B85B9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rcRect/>
          <a:stretch>
            <a:fillRect/>
          </a:stretch>
        </p:blipFill>
        <p:spPr>
          <a:xfrm>
            <a:off x="9296402" y="9182099"/>
            <a:ext cx="8991600" cy="1104900"/>
          </a:xfrm>
          <a:prstGeom prst="rect">
            <a:avLst/>
          </a:prstGeom>
        </p:spPr>
      </p:pic>
      <p:sp>
        <p:nvSpPr>
          <p:cNvPr id="2" name="Hộp Văn bản 1">
            <a:extLst>
              <a:ext uri="{FF2B5EF4-FFF2-40B4-BE49-F238E27FC236}">
                <a16:creationId xmlns:a16="http://schemas.microsoft.com/office/drawing/2014/main" id="{876183BC-0C4B-0131-8AA0-E90A5E6AE96A}"/>
              </a:ext>
            </a:extLst>
          </p:cNvPr>
          <p:cNvSpPr txBox="1"/>
          <p:nvPr/>
        </p:nvSpPr>
        <p:spPr>
          <a:xfrm>
            <a:off x="5867400" y="952500"/>
            <a:ext cx="8305800" cy="707886"/>
          </a:xfrm>
          <a:prstGeom prst="rect">
            <a:avLst/>
          </a:prstGeom>
          <a:noFill/>
          <a:effectLst>
            <a:glow rad="63500">
              <a:schemeClr val="accent2">
                <a:satMod val="175000"/>
                <a:alpha val="40000"/>
              </a:schemeClr>
            </a:glow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wrap="square" rtlCol="0">
            <a:spAutoFit/>
          </a:bodyPr>
          <a:lstStyle/>
          <a:p>
            <a:r>
              <a:rPr lang="vi-VN" sz="4000" b="1" u="sng" dirty="0">
                <a:solidFill>
                  <a:srgbClr val="C00000"/>
                </a:solidFill>
                <a:latin typeface="+mj-lt"/>
              </a:rPr>
              <a:t>ĐỌC LỜI CA</a:t>
            </a:r>
          </a:p>
        </p:txBody>
      </p:sp>
      <p:sp>
        <p:nvSpPr>
          <p:cNvPr id="5" name="Hộp Văn bản 4">
            <a:extLst>
              <a:ext uri="{FF2B5EF4-FFF2-40B4-BE49-F238E27FC236}">
                <a16:creationId xmlns:a16="http://schemas.microsoft.com/office/drawing/2014/main" id="{193B6E3D-2CE2-48EB-0399-48BFC3E96FF7}"/>
              </a:ext>
            </a:extLst>
          </p:cNvPr>
          <p:cNvSpPr txBox="1"/>
          <p:nvPr/>
        </p:nvSpPr>
        <p:spPr>
          <a:xfrm>
            <a:off x="2400300" y="2258101"/>
            <a:ext cx="13487400" cy="50167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vi-VN" sz="4000" dirty="0">
                <a:solidFill>
                  <a:srgbClr val="0000FF"/>
                </a:solidFill>
                <a:latin typeface="+mj-lt"/>
              </a:rPr>
              <a:t>Tình bạn tuổi thơ đẹp lắm, quấn quýt bên nhau thật vui.</a:t>
            </a:r>
          </a:p>
          <a:p>
            <a:r>
              <a:rPr lang="vi-VN" sz="4000" dirty="0">
                <a:solidFill>
                  <a:srgbClr val="0000FF"/>
                </a:solidFill>
                <a:latin typeface="+mj-lt"/>
              </a:rPr>
              <a:t>Hồn nhiên như gió như mây. Tươi đẹp như bướm, như hoa.</a:t>
            </a:r>
          </a:p>
          <a:p>
            <a:r>
              <a:rPr lang="vi-VN" sz="4000" dirty="0">
                <a:solidFill>
                  <a:srgbClr val="0000FF"/>
                </a:solidFill>
                <a:latin typeface="+mj-lt"/>
              </a:rPr>
              <a:t>Tình bạn chúng em đẹp quá, gắn bó như cây với cành.</a:t>
            </a:r>
          </a:p>
          <a:p>
            <a:r>
              <a:rPr lang="vi-VN" sz="4000" dirty="0">
                <a:solidFill>
                  <a:srgbClr val="0000FF"/>
                </a:solidFill>
                <a:latin typeface="+mj-lt"/>
              </a:rPr>
              <a:t>Yêu mến nhau như đàn chim, ríu rít muôn ngàn chuyện vui.</a:t>
            </a:r>
          </a:p>
          <a:p>
            <a:r>
              <a:rPr lang="vi-VN" sz="4000" dirty="0">
                <a:solidFill>
                  <a:srgbClr val="0000FF"/>
                </a:solidFill>
                <a:latin typeface="+mj-lt"/>
              </a:rPr>
              <a:t>Tình bạn tuổi thơ, đẹp như giấc mơ.</a:t>
            </a:r>
          </a:p>
          <a:p>
            <a:r>
              <a:rPr lang="vi-VN" sz="4000" dirty="0">
                <a:solidFill>
                  <a:srgbClr val="0000FF"/>
                </a:solidFill>
                <a:latin typeface="+mj-lt"/>
              </a:rPr>
              <a:t>Tình bạn tuổi thơ, thắm hồng cuộc sống.</a:t>
            </a:r>
          </a:p>
          <a:p>
            <a:r>
              <a:rPr lang="vi-VN" sz="4000" dirty="0">
                <a:solidFill>
                  <a:srgbClr val="0000FF"/>
                </a:solidFill>
                <a:latin typeface="+mj-lt"/>
              </a:rPr>
              <a:t>Mai đây chúng em lớn lên, dù cách xa nhau bốn phương,</a:t>
            </a:r>
          </a:p>
          <a:p>
            <a:r>
              <a:rPr lang="vi-VN" sz="4000" dirty="0">
                <a:solidFill>
                  <a:srgbClr val="0000FF"/>
                </a:solidFill>
                <a:latin typeface="+mj-lt"/>
              </a:rPr>
              <a:t>lòng em vẫn luôn nhớ hoài bao kỷ niệm đẹp. Tình bạn tuổi thơ.</a:t>
            </a:r>
          </a:p>
        </p:txBody>
      </p:sp>
    </p:spTree>
    <p:extLst>
      <p:ext uri="{BB962C8B-B14F-4D97-AF65-F5344CB8AC3E}">
        <p14:creationId xmlns:p14="http://schemas.microsoft.com/office/powerpoint/2010/main" val="347862870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5" grpId="0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11">
            <a:extLst>
              <a:ext uri="{FF2B5EF4-FFF2-40B4-BE49-F238E27FC236}">
                <a16:creationId xmlns:a16="http://schemas.microsoft.com/office/drawing/2014/main" id="{7DF20B03-C695-EFC4-D716-9B3167B58EE3}"/>
              </a:ext>
            </a:extLst>
          </p:cNvPr>
          <p:cNvSpPr/>
          <p:nvPr/>
        </p:nvSpPr>
        <p:spPr>
          <a:xfrm>
            <a:off x="-685800" y="10287000"/>
            <a:ext cx="7048908" cy="342900"/>
          </a:xfrm>
          <a:custGeom>
            <a:avLst/>
            <a:gdLst/>
            <a:ahLst/>
            <a:cxnLst/>
            <a:rect l="l" t="t" r="r" b="b"/>
            <a:pathLst>
              <a:path w="7048908" h="4114800">
                <a:moveTo>
                  <a:pt x="0" y="0"/>
                </a:moveTo>
                <a:lnTo>
                  <a:pt x="7048908" y="0"/>
                </a:lnTo>
                <a:lnTo>
                  <a:pt x="7048908" y="4114800"/>
                </a:lnTo>
                <a:lnTo>
                  <a:pt x="0" y="4114800"/>
                </a:lnTo>
                <a:lnTo>
                  <a:pt x="0" y="0"/>
                </a:lnTo>
                <a:close/>
              </a:path>
            </a:pathLst>
          </a:custGeom>
          <a:blipFill>
            <a:blip r:embed="rId4">
              <a:extLs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vi-VN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5" name="Freeform 11">
            <a:extLst>
              <a:ext uri="{FF2B5EF4-FFF2-40B4-BE49-F238E27FC236}">
                <a16:creationId xmlns:a16="http://schemas.microsoft.com/office/drawing/2014/main" id="{033A271C-E323-6FC6-1372-5B18171E2C8A}"/>
              </a:ext>
            </a:extLst>
          </p:cNvPr>
          <p:cNvSpPr/>
          <p:nvPr/>
        </p:nvSpPr>
        <p:spPr>
          <a:xfrm>
            <a:off x="10439400" y="10172168"/>
            <a:ext cx="7048908" cy="284042"/>
          </a:xfrm>
          <a:custGeom>
            <a:avLst/>
            <a:gdLst/>
            <a:ahLst/>
            <a:cxnLst/>
            <a:rect l="l" t="t" r="r" b="b"/>
            <a:pathLst>
              <a:path w="7048908" h="4114800">
                <a:moveTo>
                  <a:pt x="0" y="0"/>
                </a:moveTo>
                <a:lnTo>
                  <a:pt x="7048908" y="0"/>
                </a:lnTo>
                <a:lnTo>
                  <a:pt x="7048908" y="4114800"/>
                </a:lnTo>
                <a:lnTo>
                  <a:pt x="0" y="4114800"/>
                </a:lnTo>
                <a:lnTo>
                  <a:pt x="0" y="0"/>
                </a:lnTo>
                <a:close/>
              </a:path>
            </a:pathLst>
          </a:custGeom>
          <a:blipFill>
            <a:blip r:embed="rId4">
              <a:extLs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vi-VN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6" name="Freeform 11">
            <a:extLst>
              <a:ext uri="{FF2B5EF4-FFF2-40B4-BE49-F238E27FC236}">
                <a16:creationId xmlns:a16="http://schemas.microsoft.com/office/drawing/2014/main" id="{32380DF1-C968-D6BA-AA7E-7271F31AAB39}"/>
              </a:ext>
            </a:extLst>
          </p:cNvPr>
          <p:cNvSpPr/>
          <p:nvPr/>
        </p:nvSpPr>
        <p:spPr>
          <a:xfrm>
            <a:off x="4858057" y="10193458"/>
            <a:ext cx="7048908" cy="284042"/>
          </a:xfrm>
          <a:custGeom>
            <a:avLst/>
            <a:gdLst/>
            <a:ahLst/>
            <a:cxnLst/>
            <a:rect l="l" t="t" r="r" b="b"/>
            <a:pathLst>
              <a:path w="7048908" h="4114800">
                <a:moveTo>
                  <a:pt x="0" y="0"/>
                </a:moveTo>
                <a:lnTo>
                  <a:pt x="7048908" y="0"/>
                </a:lnTo>
                <a:lnTo>
                  <a:pt x="7048908" y="4114800"/>
                </a:lnTo>
                <a:lnTo>
                  <a:pt x="0" y="4114800"/>
                </a:lnTo>
                <a:lnTo>
                  <a:pt x="0" y="0"/>
                </a:lnTo>
                <a:close/>
              </a:path>
            </a:pathLst>
          </a:custGeom>
          <a:blipFill>
            <a:blip r:embed="rId4">
              <a:extLs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vi-VN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7" name="Freeform 11">
            <a:extLst>
              <a:ext uri="{FF2B5EF4-FFF2-40B4-BE49-F238E27FC236}">
                <a16:creationId xmlns:a16="http://schemas.microsoft.com/office/drawing/2014/main" id="{D2B1E1B9-6FF9-DAE7-B67C-00F6A51FB916}"/>
              </a:ext>
            </a:extLst>
          </p:cNvPr>
          <p:cNvSpPr/>
          <p:nvPr/>
        </p:nvSpPr>
        <p:spPr>
          <a:xfrm>
            <a:off x="12649200" y="10134600"/>
            <a:ext cx="7048908" cy="342900"/>
          </a:xfrm>
          <a:custGeom>
            <a:avLst/>
            <a:gdLst/>
            <a:ahLst/>
            <a:cxnLst/>
            <a:rect l="l" t="t" r="r" b="b"/>
            <a:pathLst>
              <a:path w="7048908" h="4114800">
                <a:moveTo>
                  <a:pt x="0" y="0"/>
                </a:moveTo>
                <a:lnTo>
                  <a:pt x="7048908" y="0"/>
                </a:lnTo>
                <a:lnTo>
                  <a:pt x="7048908" y="4114800"/>
                </a:lnTo>
                <a:lnTo>
                  <a:pt x="0" y="4114800"/>
                </a:lnTo>
                <a:lnTo>
                  <a:pt x="0" y="0"/>
                </a:lnTo>
                <a:close/>
              </a:path>
            </a:pathLst>
          </a:custGeom>
          <a:blipFill>
            <a:blip r:embed="rId4">
              <a:extLs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vi-VN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pic>
        <p:nvPicPr>
          <p:cNvPr id="10" name="Hình ảnh 9">
            <a:extLst>
              <a:ext uri="{FF2B5EF4-FFF2-40B4-BE49-F238E27FC236}">
                <a16:creationId xmlns:a16="http://schemas.microsoft.com/office/drawing/2014/main" id="{2FC4063D-DB07-4095-9738-A230DE8D4208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76200" y="571500"/>
            <a:ext cx="18211800" cy="9410700"/>
          </a:xfrm>
          <a:prstGeom prst="rect">
            <a:avLst/>
          </a:prstGeom>
        </p:spPr>
      </p:pic>
      <p:pic>
        <p:nvPicPr>
          <p:cNvPr id="11" name="Picture 2">
            <a:extLst>
              <a:ext uri="{FF2B5EF4-FFF2-40B4-BE49-F238E27FC236}">
                <a16:creationId xmlns:a16="http://schemas.microsoft.com/office/drawing/2014/main" id="{80E31B72-3FD3-5184-6DB9-3A5257FA9891}"/>
              </a:ext>
            </a:extLst>
          </p:cNvPr>
          <p:cNvPicPr>
            <a:picLocks noChangeAspect="1"/>
          </p:cNvPicPr>
          <p:nvPr/>
        </p:nvPicPr>
        <p:blipFill>
          <a:blip r:embed="rId7"/>
          <a:srcRect/>
          <a:stretch>
            <a:fillRect/>
          </a:stretch>
        </p:blipFill>
        <p:spPr>
          <a:xfrm>
            <a:off x="304800" y="14567"/>
            <a:ext cx="1015700" cy="1011891"/>
          </a:xfrm>
          <a:prstGeom prst="rect">
            <a:avLst/>
          </a:prstGeom>
        </p:spPr>
      </p:pic>
      <p:sp>
        <p:nvSpPr>
          <p:cNvPr id="12" name="Hộp Văn bản 11">
            <a:extLst>
              <a:ext uri="{FF2B5EF4-FFF2-40B4-BE49-F238E27FC236}">
                <a16:creationId xmlns:a16="http://schemas.microsoft.com/office/drawing/2014/main" id="{70515E2B-BD6F-1A45-2848-518690579379}"/>
              </a:ext>
            </a:extLst>
          </p:cNvPr>
          <p:cNvSpPr txBox="1"/>
          <p:nvPr/>
        </p:nvSpPr>
        <p:spPr>
          <a:xfrm>
            <a:off x="3805164" y="1314600"/>
            <a:ext cx="15805668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200" b="0" i="1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+mn-cs"/>
              </a:rPr>
              <a:t> </a:t>
            </a:r>
            <a:r>
              <a:rPr kumimoji="0" lang="vi-VN" sz="2800" b="0" i="1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+mn-cs"/>
              </a:rPr>
              <a:t>Tình   bạn   tuổi    thơ           đẹp      lắm,            quấn  quýt    bên   nhau         thật     vui.</a:t>
            </a:r>
          </a:p>
        </p:txBody>
      </p:sp>
      <p:sp>
        <p:nvSpPr>
          <p:cNvPr id="13" name="Hộp Văn bản 12">
            <a:extLst>
              <a:ext uri="{FF2B5EF4-FFF2-40B4-BE49-F238E27FC236}">
                <a16:creationId xmlns:a16="http://schemas.microsoft.com/office/drawing/2014/main" id="{6C3601F2-C7F0-575A-AED7-54070E4E2051}"/>
              </a:ext>
            </a:extLst>
          </p:cNvPr>
          <p:cNvSpPr txBox="1"/>
          <p:nvPr/>
        </p:nvSpPr>
        <p:spPr>
          <a:xfrm>
            <a:off x="1581957" y="2297033"/>
            <a:ext cx="17345302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2800" b="0" i="1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+mn-cs"/>
              </a:rPr>
              <a:t>         Hồn nhiên như gió      như     mây.        Tươi đẹp như bướm,    như     hoa.</a:t>
            </a:r>
          </a:p>
        </p:txBody>
      </p:sp>
      <p:sp>
        <p:nvSpPr>
          <p:cNvPr id="14" name="Hộp Văn bản 13">
            <a:extLst>
              <a:ext uri="{FF2B5EF4-FFF2-40B4-BE49-F238E27FC236}">
                <a16:creationId xmlns:a16="http://schemas.microsoft.com/office/drawing/2014/main" id="{783DFF8C-50B1-490B-CBF5-84DC0070581D}"/>
              </a:ext>
            </a:extLst>
          </p:cNvPr>
          <p:cNvSpPr txBox="1"/>
          <p:nvPr/>
        </p:nvSpPr>
        <p:spPr>
          <a:xfrm>
            <a:off x="2667000" y="3387499"/>
            <a:ext cx="16943832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2800" b="0" i="1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+mn-cs"/>
              </a:rPr>
              <a:t>  Tình   bạn   chúng  em           đẹp       quá,                gắn     bó       như    cây            với     cành.</a:t>
            </a:r>
          </a:p>
        </p:txBody>
      </p:sp>
      <p:sp>
        <p:nvSpPr>
          <p:cNvPr id="15" name="Hộp Văn bản 14">
            <a:extLst>
              <a:ext uri="{FF2B5EF4-FFF2-40B4-BE49-F238E27FC236}">
                <a16:creationId xmlns:a16="http://schemas.microsoft.com/office/drawing/2014/main" id="{ACC89EFE-B4E8-65AD-0F8B-95233CD688DC}"/>
              </a:ext>
            </a:extLst>
          </p:cNvPr>
          <p:cNvSpPr txBox="1"/>
          <p:nvPr/>
        </p:nvSpPr>
        <p:spPr>
          <a:xfrm>
            <a:off x="1104900" y="4279070"/>
            <a:ext cx="18669000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2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+mn-cs"/>
              </a:rPr>
              <a:t>                </a:t>
            </a:r>
            <a:r>
              <a:rPr kumimoji="0" lang="vi-VN" sz="2800" b="0" i="1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+mn-cs"/>
              </a:rPr>
              <a:t>Yêu mến nhau như        đàn    chim,           ríu   rít  muôn  ngàn   chuyện   vui.</a:t>
            </a:r>
          </a:p>
        </p:txBody>
      </p:sp>
      <p:sp>
        <p:nvSpPr>
          <p:cNvPr id="16" name="Hộp Văn bản 15">
            <a:extLst>
              <a:ext uri="{FF2B5EF4-FFF2-40B4-BE49-F238E27FC236}">
                <a16:creationId xmlns:a16="http://schemas.microsoft.com/office/drawing/2014/main" id="{523C939C-33F0-B6E7-0CA0-2A046E283643}"/>
              </a:ext>
            </a:extLst>
          </p:cNvPr>
          <p:cNvSpPr txBox="1"/>
          <p:nvPr/>
        </p:nvSpPr>
        <p:spPr>
          <a:xfrm>
            <a:off x="747129" y="5359145"/>
            <a:ext cx="15925800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2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+mn-cs"/>
              </a:rPr>
              <a:t>                           </a:t>
            </a:r>
            <a:r>
              <a:rPr kumimoji="0" lang="vi-VN" sz="2800" b="0" i="1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+mn-cs"/>
              </a:rPr>
              <a:t>Tình  bạn  tuổi      thơ,                                            đẹp   như  giấc              mơ.</a:t>
            </a:r>
          </a:p>
        </p:txBody>
      </p:sp>
      <p:sp>
        <p:nvSpPr>
          <p:cNvPr id="17" name="Hộp Văn bản 16">
            <a:extLst>
              <a:ext uri="{FF2B5EF4-FFF2-40B4-BE49-F238E27FC236}">
                <a16:creationId xmlns:a16="http://schemas.microsoft.com/office/drawing/2014/main" id="{98949A80-0FA2-5DF3-93DF-E46869E9B807}"/>
              </a:ext>
            </a:extLst>
          </p:cNvPr>
          <p:cNvSpPr txBox="1"/>
          <p:nvPr/>
        </p:nvSpPr>
        <p:spPr>
          <a:xfrm>
            <a:off x="2362200" y="6428846"/>
            <a:ext cx="15383434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2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+mn-cs"/>
              </a:rPr>
              <a:t>       </a:t>
            </a:r>
            <a:r>
              <a:rPr kumimoji="0" lang="vi-VN" sz="2800" b="0" i="1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+mn-cs"/>
              </a:rPr>
              <a:t>Tình       bạn        tuổi        thơ,                                                             thắm    hồng      cuộc  sống.</a:t>
            </a:r>
          </a:p>
        </p:txBody>
      </p:sp>
      <p:sp>
        <p:nvSpPr>
          <p:cNvPr id="18" name="Hộp Văn bản 17">
            <a:extLst>
              <a:ext uri="{FF2B5EF4-FFF2-40B4-BE49-F238E27FC236}">
                <a16:creationId xmlns:a16="http://schemas.microsoft.com/office/drawing/2014/main" id="{F40429DE-62EF-370D-D4A9-682C293926CE}"/>
              </a:ext>
            </a:extLst>
          </p:cNvPr>
          <p:cNvSpPr txBox="1"/>
          <p:nvPr/>
        </p:nvSpPr>
        <p:spPr>
          <a:xfrm>
            <a:off x="4495800" y="7447483"/>
            <a:ext cx="17145000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2800" b="0" i="1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+mn-cs"/>
              </a:rPr>
              <a:t>   Mai        đây          chúng       em              lớn         lên,              dù      cách     xa</a:t>
            </a:r>
          </a:p>
        </p:txBody>
      </p:sp>
      <p:sp>
        <p:nvSpPr>
          <p:cNvPr id="19" name="Hộp Văn bản 18">
            <a:extLst>
              <a:ext uri="{FF2B5EF4-FFF2-40B4-BE49-F238E27FC236}">
                <a16:creationId xmlns:a16="http://schemas.microsoft.com/office/drawing/2014/main" id="{1B1C88AD-DEE9-ED65-C6F5-90656D7182AC}"/>
              </a:ext>
            </a:extLst>
          </p:cNvPr>
          <p:cNvSpPr txBox="1"/>
          <p:nvPr/>
        </p:nvSpPr>
        <p:spPr>
          <a:xfrm>
            <a:off x="1828800" y="8597002"/>
            <a:ext cx="17602200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2800" b="0" i="1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+mn-cs"/>
              </a:rPr>
              <a:t>nhau        bốn      phương,    lòng      em      vẫn           luôn          nhớ     hoài            bao       kỉ        niệm</a:t>
            </a:r>
          </a:p>
        </p:txBody>
      </p:sp>
      <p:sp>
        <p:nvSpPr>
          <p:cNvPr id="20" name="Hộp Văn bản 19">
            <a:extLst>
              <a:ext uri="{FF2B5EF4-FFF2-40B4-BE49-F238E27FC236}">
                <a16:creationId xmlns:a16="http://schemas.microsoft.com/office/drawing/2014/main" id="{A4D080CE-825B-0CE5-0C80-287A9E283032}"/>
              </a:ext>
            </a:extLst>
          </p:cNvPr>
          <p:cNvSpPr txBox="1"/>
          <p:nvPr/>
        </p:nvSpPr>
        <p:spPr>
          <a:xfrm>
            <a:off x="1453508" y="9667594"/>
            <a:ext cx="17602200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2800" b="0" i="1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+mn-cs"/>
              </a:rPr>
              <a:t>     đẹp.       Tình bạn tuổi   thơ.                          ….đẹp .                                  Tình bạn tuổi thơ.</a:t>
            </a:r>
          </a:p>
        </p:txBody>
      </p:sp>
      <p:sp>
        <p:nvSpPr>
          <p:cNvPr id="21" name="Hộp Văn bản 20">
            <a:extLst>
              <a:ext uri="{FF2B5EF4-FFF2-40B4-BE49-F238E27FC236}">
                <a16:creationId xmlns:a16="http://schemas.microsoft.com/office/drawing/2014/main" id="{7986C5BB-9473-D56D-5CEF-AB8865DCEAF9}"/>
              </a:ext>
            </a:extLst>
          </p:cNvPr>
          <p:cNvSpPr txBox="1"/>
          <p:nvPr/>
        </p:nvSpPr>
        <p:spPr>
          <a:xfrm>
            <a:off x="5410200" y="-49584"/>
            <a:ext cx="8305800" cy="707886"/>
          </a:xfrm>
          <a:prstGeom prst="rect">
            <a:avLst/>
          </a:prstGeom>
          <a:noFill/>
          <a:effectLst>
            <a:glow rad="63500">
              <a:schemeClr val="accent2">
                <a:satMod val="175000"/>
                <a:alpha val="40000"/>
              </a:schemeClr>
            </a:glow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40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+mn-cs"/>
              </a:rPr>
              <a:t>Tình bạn tuổi thơ</a:t>
            </a:r>
          </a:p>
        </p:txBody>
      </p:sp>
      <p:sp>
        <p:nvSpPr>
          <p:cNvPr id="22" name="Hộp Văn bản 21">
            <a:extLst>
              <a:ext uri="{FF2B5EF4-FFF2-40B4-BE49-F238E27FC236}">
                <a16:creationId xmlns:a16="http://schemas.microsoft.com/office/drawing/2014/main" id="{78DA2DD7-DFA5-BF2E-81D6-2D7D29550D4E}"/>
              </a:ext>
            </a:extLst>
          </p:cNvPr>
          <p:cNvSpPr txBox="1"/>
          <p:nvPr/>
        </p:nvSpPr>
        <p:spPr>
          <a:xfrm>
            <a:off x="11658600" y="287070"/>
            <a:ext cx="8305800" cy="461665"/>
          </a:xfrm>
          <a:prstGeom prst="rect">
            <a:avLst/>
          </a:prstGeom>
          <a:noFill/>
          <a:effectLst>
            <a:glow rad="63500">
              <a:schemeClr val="accent2">
                <a:satMod val="175000"/>
                <a:alpha val="40000"/>
              </a:schemeClr>
            </a:glow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2400" b="1" i="1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+mn-cs"/>
              </a:rPr>
              <a:t>Nhạc và lời: Nguyễn Quốc Việt</a:t>
            </a:r>
          </a:p>
        </p:txBody>
      </p:sp>
      <p:sp>
        <p:nvSpPr>
          <p:cNvPr id="23" name="Hộp Văn bản 22">
            <a:extLst>
              <a:ext uri="{FF2B5EF4-FFF2-40B4-BE49-F238E27FC236}">
                <a16:creationId xmlns:a16="http://schemas.microsoft.com/office/drawing/2014/main" id="{68241B1C-6846-DFE4-0868-44025700B2C7}"/>
              </a:ext>
            </a:extLst>
          </p:cNvPr>
          <p:cNvSpPr txBox="1"/>
          <p:nvPr/>
        </p:nvSpPr>
        <p:spPr>
          <a:xfrm>
            <a:off x="2324100" y="381532"/>
            <a:ext cx="8305800" cy="400110"/>
          </a:xfrm>
          <a:prstGeom prst="rect">
            <a:avLst/>
          </a:prstGeom>
          <a:noFill/>
          <a:effectLst>
            <a:glow rad="63500">
              <a:schemeClr val="accent2">
                <a:satMod val="175000"/>
                <a:alpha val="40000"/>
              </a:schemeClr>
            </a:glow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2000" b="1" i="1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+mn-cs"/>
              </a:rPr>
              <a:t>Hơi nhanh-vui tươi</a:t>
            </a:r>
          </a:p>
        </p:txBody>
      </p:sp>
      <p:pic>
        <p:nvPicPr>
          <p:cNvPr id="2" name="Tình bạn tuổi thơ - Thùy Anh">
            <a:hlinkClick r:id="" action="ppaction://media"/>
            <a:extLst>
              <a:ext uri="{FF2B5EF4-FFF2-40B4-BE49-F238E27FC236}">
                <a16:creationId xmlns:a16="http://schemas.microsoft.com/office/drawing/2014/main" id="{9FAF2AA4-1CA0-2911-CB08-1172A113A464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8"/>
          <a:stretch>
            <a:fillRect/>
          </a:stretch>
        </p:blipFill>
        <p:spPr>
          <a:xfrm>
            <a:off x="332369" y="1077445"/>
            <a:ext cx="1011892" cy="10118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7989721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5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8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1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4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35" restart="whenNotActive" fill="hold" evtFilter="cancelBubble" nodeType="interactiveSeq">
                <p:stCondLst>
                  <p:cond evt="onClick" delay="0">
                    <p:tgtEl>
                      <p:spTgt spid="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6" fill="hold">
                      <p:stCondLst>
                        <p:cond delay="0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39" dur="227004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"/>
                  </p:tgtEl>
                </p:cond>
              </p:nextCondLst>
            </p:seq>
            <p:audio>
              <p:cMediaNode vol="80000">
                <p:cTn id="40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"/>
                </p:tgtEl>
              </p:cMediaNode>
            </p:audio>
          </p:childTnLst>
        </p:cTn>
      </p:par>
    </p:tnLst>
    <p:bldLst>
      <p:bldP spid="12" grpId="0"/>
      <p:bldP spid="13" grpId="0"/>
      <p:bldP spid="14" grpId="0"/>
      <p:bldP spid="15" grpId="0"/>
      <p:bldP spid="16" grpId="0"/>
      <p:bldP spid="17" grpId="0"/>
      <p:bldP spid="18" grpId="0"/>
      <p:bldP spid="19" grpId="0"/>
      <p:bldP spid="20" grpId="0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LUYỆN THANH MI MA">
            <a:hlinkClick r:id="" action="ppaction://media"/>
            <a:extLst>
              <a:ext uri="{FF2B5EF4-FFF2-40B4-BE49-F238E27FC236}">
                <a16:creationId xmlns:a16="http://schemas.microsoft.com/office/drawing/2014/main" id="{24609E63-E3FA-F3C1-9020-06BDCEDEC3CA}"/>
              </a:ext>
            </a:extLst>
          </p:cNvPr>
          <p:cNvPicPr>
            <a:picLocks noChangeAspect="1"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4"/>
          <a:stretch>
            <a:fillRect/>
          </a:stretch>
        </p:blipFill>
        <p:spPr>
          <a:xfrm>
            <a:off x="-152400" y="20170"/>
            <a:ext cx="18440400" cy="1026682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5489618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86169" fill="hold"/>
                                        <p:tgtEl>
                                          <p:spTgt spid="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video>
              <p:cMediaNode vol="80000">
                <p:cTn id="7" fill="hold" display="0">
                  <p:stCondLst>
                    <p:cond delay="indefinite"/>
                  </p:stCondLst>
                </p:cTn>
                <p:tgtEl>
                  <p:spTgt spid="4"/>
                </p:tgtEl>
              </p:cMediaNode>
            </p:video>
            <p:seq concurrent="1" nextAc="seek">
              <p:cTn id="8" restart="whenNotActive" fill="hold" evtFilter="cancelBubble" nodeType="interactiveSeq">
                <p:stCondLst>
                  <p:cond evt="onClick" delay="0">
                    <p:tgtEl>
                      <p:spTgt spid="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" fill="hold">
                      <p:stCondLst>
                        <p:cond delay="0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12" dur="1" fill="hold"/>
                                        <p:tgtEl>
                                          <p:spTgt spid="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"/>
                  </p:tgtEl>
                </p:cond>
              </p:nextCondLst>
            </p:seq>
          </p:childTnLst>
        </p:cTn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US"/>
          </a:p>
        </p:txBody>
      </p:sp>
      <p:pic>
        <p:nvPicPr>
          <p:cNvPr id="4" name="Content Placeholder 3"/>
          <p:cNvPicPr>
            <a:picLocks noGrp="1" noChangeAspect="1"/>
          </p:cNvPicPr>
          <p:nvPr>
            <p:ph idx="1"/>
          </p:nvPr>
        </p:nvPicPr>
        <p:blipFill>
          <a:blip r:embed="rId2"/>
          <a:stretch>
            <a:fillRect/>
          </a:stretch>
        </p:blipFill>
        <p:spPr>
          <a:xfrm>
            <a:off x="0" y="953"/>
            <a:ext cx="18288000" cy="10286048"/>
          </a:xfrm>
          <a:prstGeom prst="rect">
            <a:avLst/>
          </a:prstGeom>
        </p:spPr>
      </p:pic>
      <p:pic>
        <p:nvPicPr>
          <p:cNvPr id="6" name="Picture 5" descr="C:\Users\Administrator\Desktop\hinh nen dep pp\HIH NG NGHEP BAI G\z2577138619550_26fc373cf1c0551cf8f2d8fdf957b063.pn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949318" y="7361872"/>
            <a:ext cx="6352223" cy="281749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0255" name="Group 34"/>
          <p:cNvGrpSpPr/>
          <p:nvPr/>
        </p:nvGrpSpPr>
        <p:grpSpPr bwMode="auto">
          <a:xfrm>
            <a:off x="-146685" y="8978266"/>
            <a:ext cx="18733770" cy="1271588"/>
            <a:chOff x="0" y="4003"/>
            <a:chExt cx="5511" cy="317"/>
          </a:xfrm>
        </p:grpSpPr>
        <p:sp>
          <p:nvSpPr>
            <p:cNvPr id="10264" name="Freeform 35"/>
            <p:cNvSpPr/>
            <p:nvPr/>
          </p:nvSpPr>
          <p:spPr bwMode="auto">
            <a:xfrm>
              <a:off x="527" y="4003"/>
              <a:ext cx="301" cy="189"/>
            </a:xfrm>
            <a:custGeom>
              <a:avLst/>
              <a:gdLst>
                <a:gd name="T0" fmla="*/ 170 w 301"/>
                <a:gd name="T1" fmla="*/ 106 h 189"/>
                <a:gd name="T2" fmla="*/ 177 w 301"/>
                <a:gd name="T3" fmla="*/ 97 h 189"/>
                <a:gd name="T4" fmla="*/ 186 w 301"/>
                <a:gd name="T5" fmla="*/ 88 h 189"/>
                <a:gd name="T6" fmla="*/ 199 w 301"/>
                <a:gd name="T7" fmla="*/ 80 h 189"/>
                <a:gd name="T8" fmla="*/ 212 w 301"/>
                <a:gd name="T9" fmla="*/ 72 h 189"/>
                <a:gd name="T10" fmla="*/ 229 w 301"/>
                <a:gd name="T11" fmla="*/ 67 h 189"/>
                <a:gd name="T12" fmla="*/ 247 w 301"/>
                <a:gd name="T13" fmla="*/ 63 h 189"/>
                <a:gd name="T14" fmla="*/ 269 w 301"/>
                <a:gd name="T15" fmla="*/ 63 h 189"/>
                <a:gd name="T16" fmla="*/ 291 w 301"/>
                <a:gd name="T17" fmla="*/ 67 h 189"/>
                <a:gd name="T18" fmla="*/ 298 w 301"/>
                <a:gd name="T19" fmla="*/ 75 h 189"/>
                <a:gd name="T20" fmla="*/ 301 w 301"/>
                <a:gd name="T21" fmla="*/ 87 h 189"/>
                <a:gd name="T22" fmla="*/ 298 w 301"/>
                <a:gd name="T23" fmla="*/ 101 h 189"/>
                <a:gd name="T24" fmla="*/ 291 w 301"/>
                <a:gd name="T25" fmla="*/ 117 h 189"/>
                <a:gd name="T26" fmla="*/ 279 w 301"/>
                <a:gd name="T27" fmla="*/ 135 h 189"/>
                <a:gd name="T28" fmla="*/ 264 w 301"/>
                <a:gd name="T29" fmla="*/ 153 h 189"/>
                <a:gd name="T30" fmla="*/ 243 w 301"/>
                <a:gd name="T31" fmla="*/ 172 h 189"/>
                <a:gd name="T32" fmla="*/ 217 w 301"/>
                <a:gd name="T33" fmla="*/ 189 h 189"/>
                <a:gd name="T34" fmla="*/ 194 w 301"/>
                <a:gd name="T35" fmla="*/ 186 h 189"/>
                <a:gd name="T36" fmla="*/ 173 w 301"/>
                <a:gd name="T37" fmla="*/ 182 h 189"/>
                <a:gd name="T38" fmla="*/ 151 w 301"/>
                <a:gd name="T39" fmla="*/ 179 h 189"/>
                <a:gd name="T40" fmla="*/ 131 w 301"/>
                <a:gd name="T41" fmla="*/ 174 h 189"/>
                <a:gd name="T42" fmla="*/ 112 w 301"/>
                <a:gd name="T43" fmla="*/ 169 h 189"/>
                <a:gd name="T44" fmla="*/ 92 w 301"/>
                <a:gd name="T45" fmla="*/ 163 h 189"/>
                <a:gd name="T46" fmla="*/ 74 w 301"/>
                <a:gd name="T47" fmla="*/ 157 h 189"/>
                <a:gd name="T48" fmla="*/ 55 w 301"/>
                <a:gd name="T49" fmla="*/ 150 h 189"/>
                <a:gd name="T50" fmla="*/ 42 w 301"/>
                <a:gd name="T51" fmla="*/ 143 h 189"/>
                <a:gd name="T52" fmla="*/ 28 w 301"/>
                <a:gd name="T53" fmla="*/ 136 h 189"/>
                <a:gd name="T54" fmla="*/ 17 w 301"/>
                <a:gd name="T55" fmla="*/ 127 h 189"/>
                <a:gd name="T56" fmla="*/ 8 w 301"/>
                <a:gd name="T57" fmla="*/ 119 h 189"/>
                <a:gd name="T58" fmla="*/ 3 w 301"/>
                <a:gd name="T59" fmla="*/ 109 h 189"/>
                <a:gd name="T60" fmla="*/ 0 w 301"/>
                <a:gd name="T61" fmla="*/ 101 h 189"/>
                <a:gd name="T62" fmla="*/ 2 w 301"/>
                <a:gd name="T63" fmla="*/ 93 h 189"/>
                <a:gd name="T64" fmla="*/ 6 w 301"/>
                <a:gd name="T65" fmla="*/ 87 h 189"/>
                <a:gd name="T66" fmla="*/ 16 w 301"/>
                <a:gd name="T67" fmla="*/ 82 h 189"/>
                <a:gd name="T68" fmla="*/ 28 w 301"/>
                <a:gd name="T69" fmla="*/ 77 h 189"/>
                <a:gd name="T70" fmla="*/ 42 w 301"/>
                <a:gd name="T71" fmla="*/ 74 h 189"/>
                <a:gd name="T72" fmla="*/ 60 w 301"/>
                <a:gd name="T73" fmla="*/ 74 h 189"/>
                <a:gd name="T74" fmla="*/ 78 w 301"/>
                <a:gd name="T75" fmla="*/ 76 h 189"/>
                <a:gd name="T76" fmla="*/ 96 w 301"/>
                <a:gd name="T77" fmla="*/ 83 h 189"/>
                <a:gd name="T78" fmla="*/ 116 w 301"/>
                <a:gd name="T79" fmla="*/ 95 h 189"/>
                <a:gd name="T80" fmla="*/ 136 w 301"/>
                <a:gd name="T81" fmla="*/ 114 h 189"/>
                <a:gd name="T82" fmla="*/ 133 w 301"/>
                <a:gd name="T83" fmla="*/ 82 h 189"/>
                <a:gd name="T84" fmla="*/ 131 w 301"/>
                <a:gd name="T85" fmla="*/ 45 h 189"/>
                <a:gd name="T86" fmla="*/ 130 w 301"/>
                <a:gd name="T87" fmla="*/ 16 h 189"/>
                <a:gd name="T88" fmla="*/ 130 w 301"/>
                <a:gd name="T89" fmla="*/ 3 h 189"/>
                <a:gd name="T90" fmla="*/ 156 w 301"/>
                <a:gd name="T91" fmla="*/ 0 h 189"/>
                <a:gd name="T92" fmla="*/ 157 w 301"/>
                <a:gd name="T93" fmla="*/ 12 h 189"/>
                <a:gd name="T94" fmla="*/ 163 w 301"/>
                <a:gd name="T95" fmla="*/ 39 h 189"/>
                <a:gd name="T96" fmla="*/ 168 w 301"/>
                <a:gd name="T97" fmla="*/ 74 h 189"/>
                <a:gd name="T98" fmla="*/ 170 w 301"/>
                <a:gd name="T99" fmla="*/ 106 h 189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301" h="189">
                  <a:moveTo>
                    <a:pt x="170" y="106"/>
                  </a:moveTo>
                  <a:lnTo>
                    <a:pt x="177" y="97"/>
                  </a:lnTo>
                  <a:lnTo>
                    <a:pt x="186" y="88"/>
                  </a:lnTo>
                  <a:lnTo>
                    <a:pt x="199" y="80"/>
                  </a:lnTo>
                  <a:lnTo>
                    <a:pt x="212" y="72"/>
                  </a:lnTo>
                  <a:lnTo>
                    <a:pt x="229" y="67"/>
                  </a:lnTo>
                  <a:lnTo>
                    <a:pt x="247" y="63"/>
                  </a:lnTo>
                  <a:lnTo>
                    <a:pt x="269" y="63"/>
                  </a:lnTo>
                  <a:lnTo>
                    <a:pt x="291" y="67"/>
                  </a:lnTo>
                  <a:lnTo>
                    <a:pt x="298" y="75"/>
                  </a:lnTo>
                  <a:lnTo>
                    <a:pt x="301" y="87"/>
                  </a:lnTo>
                  <a:lnTo>
                    <a:pt x="298" y="101"/>
                  </a:lnTo>
                  <a:lnTo>
                    <a:pt x="291" y="117"/>
                  </a:lnTo>
                  <a:lnTo>
                    <a:pt x="279" y="135"/>
                  </a:lnTo>
                  <a:lnTo>
                    <a:pt x="264" y="153"/>
                  </a:lnTo>
                  <a:lnTo>
                    <a:pt x="243" y="172"/>
                  </a:lnTo>
                  <a:lnTo>
                    <a:pt x="217" y="189"/>
                  </a:lnTo>
                  <a:lnTo>
                    <a:pt x="194" y="186"/>
                  </a:lnTo>
                  <a:lnTo>
                    <a:pt x="173" y="182"/>
                  </a:lnTo>
                  <a:lnTo>
                    <a:pt x="151" y="179"/>
                  </a:lnTo>
                  <a:lnTo>
                    <a:pt x="131" y="174"/>
                  </a:lnTo>
                  <a:lnTo>
                    <a:pt x="112" y="169"/>
                  </a:lnTo>
                  <a:lnTo>
                    <a:pt x="92" y="163"/>
                  </a:lnTo>
                  <a:lnTo>
                    <a:pt x="74" y="157"/>
                  </a:lnTo>
                  <a:lnTo>
                    <a:pt x="55" y="150"/>
                  </a:lnTo>
                  <a:lnTo>
                    <a:pt x="42" y="143"/>
                  </a:lnTo>
                  <a:lnTo>
                    <a:pt x="28" y="136"/>
                  </a:lnTo>
                  <a:lnTo>
                    <a:pt x="17" y="127"/>
                  </a:lnTo>
                  <a:lnTo>
                    <a:pt x="8" y="119"/>
                  </a:lnTo>
                  <a:lnTo>
                    <a:pt x="3" y="109"/>
                  </a:lnTo>
                  <a:lnTo>
                    <a:pt x="0" y="101"/>
                  </a:lnTo>
                  <a:lnTo>
                    <a:pt x="2" y="93"/>
                  </a:lnTo>
                  <a:lnTo>
                    <a:pt x="6" y="87"/>
                  </a:lnTo>
                  <a:lnTo>
                    <a:pt x="16" y="82"/>
                  </a:lnTo>
                  <a:lnTo>
                    <a:pt x="28" y="77"/>
                  </a:lnTo>
                  <a:lnTo>
                    <a:pt x="42" y="74"/>
                  </a:lnTo>
                  <a:lnTo>
                    <a:pt x="60" y="74"/>
                  </a:lnTo>
                  <a:lnTo>
                    <a:pt x="78" y="76"/>
                  </a:lnTo>
                  <a:lnTo>
                    <a:pt x="96" y="83"/>
                  </a:lnTo>
                  <a:lnTo>
                    <a:pt x="116" y="95"/>
                  </a:lnTo>
                  <a:lnTo>
                    <a:pt x="136" y="114"/>
                  </a:lnTo>
                  <a:lnTo>
                    <a:pt x="133" y="82"/>
                  </a:lnTo>
                  <a:lnTo>
                    <a:pt x="131" y="45"/>
                  </a:lnTo>
                  <a:lnTo>
                    <a:pt x="130" y="16"/>
                  </a:lnTo>
                  <a:lnTo>
                    <a:pt x="130" y="3"/>
                  </a:lnTo>
                  <a:lnTo>
                    <a:pt x="156" y="0"/>
                  </a:lnTo>
                  <a:lnTo>
                    <a:pt x="157" y="12"/>
                  </a:lnTo>
                  <a:lnTo>
                    <a:pt x="163" y="39"/>
                  </a:lnTo>
                  <a:lnTo>
                    <a:pt x="168" y="74"/>
                  </a:lnTo>
                  <a:lnTo>
                    <a:pt x="170" y="106"/>
                  </a:lnTo>
                  <a:close/>
                </a:path>
              </a:pathLst>
            </a:custGeom>
            <a:solidFill>
              <a:srgbClr val="7FE5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265" name="Freeform 36"/>
            <p:cNvSpPr/>
            <p:nvPr/>
          </p:nvSpPr>
          <p:spPr bwMode="auto">
            <a:xfrm>
              <a:off x="988" y="4094"/>
              <a:ext cx="169" cy="97"/>
            </a:xfrm>
            <a:custGeom>
              <a:avLst/>
              <a:gdLst>
                <a:gd name="T0" fmla="*/ 67 w 169"/>
                <a:gd name="T1" fmla="*/ 15 h 97"/>
                <a:gd name="T2" fmla="*/ 53 w 169"/>
                <a:gd name="T3" fmla="*/ 16 h 97"/>
                <a:gd name="T4" fmla="*/ 41 w 169"/>
                <a:gd name="T5" fmla="*/ 18 h 97"/>
                <a:gd name="T6" fmla="*/ 30 w 169"/>
                <a:gd name="T7" fmla="*/ 20 h 97"/>
                <a:gd name="T8" fmla="*/ 21 w 169"/>
                <a:gd name="T9" fmla="*/ 24 h 97"/>
                <a:gd name="T10" fmla="*/ 13 w 169"/>
                <a:gd name="T11" fmla="*/ 28 h 97"/>
                <a:gd name="T12" fmla="*/ 7 w 169"/>
                <a:gd name="T13" fmla="*/ 33 h 97"/>
                <a:gd name="T14" fmla="*/ 3 w 169"/>
                <a:gd name="T15" fmla="*/ 42 h 97"/>
                <a:gd name="T16" fmla="*/ 0 w 169"/>
                <a:gd name="T17" fmla="*/ 51 h 97"/>
                <a:gd name="T18" fmla="*/ 0 w 169"/>
                <a:gd name="T19" fmla="*/ 62 h 97"/>
                <a:gd name="T20" fmla="*/ 1 w 169"/>
                <a:gd name="T21" fmla="*/ 71 h 97"/>
                <a:gd name="T22" fmla="*/ 6 w 169"/>
                <a:gd name="T23" fmla="*/ 79 h 97"/>
                <a:gd name="T24" fmla="*/ 13 w 169"/>
                <a:gd name="T25" fmla="*/ 87 h 97"/>
                <a:gd name="T26" fmla="*/ 24 w 169"/>
                <a:gd name="T27" fmla="*/ 92 h 97"/>
                <a:gd name="T28" fmla="*/ 36 w 169"/>
                <a:gd name="T29" fmla="*/ 96 h 97"/>
                <a:gd name="T30" fmla="*/ 53 w 169"/>
                <a:gd name="T31" fmla="*/ 97 h 97"/>
                <a:gd name="T32" fmla="*/ 71 w 169"/>
                <a:gd name="T33" fmla="*/ 95 h 97"/>
                <a:gd name="T34" fmla="*/ 91 w 169"/>
                <a:gd name="T35" fmla="*/ 90 h 97"/>
                <a:gd name="T36" fmla="*/ 112 w 169"/>
                <a:gd name="T37" fmla="*/ 84 h 97"/>
                <a:gd name="T38" fmla="*/ 132 w 169"/>
                <a:gd name="T39" fmla="*/ 78 h 97"/>
                <a:gd name="T40" fmla="*/ 149 w 169"/>
                <a:gd name="T41" fmla="*/ 69 h 97"/>
                <a:gd name="T42" fmla="*/ 161 w 169"/>
                <a:gd name="T43" fmla="*/ 59 h 97"/>
                <a:gd name="T44" fmla="*/ 169 w 169"/>
                <a:gd name="T45" fmla="*/ 46 h 97"/>
                <a:gd name="T46" fmla="*/ 169 w 169"/>
                <a:gd name="T47" fmla="*/ 32 h 97"/>
                <a:gd name="T48" fmla="*/ 161 w 169"/>
                <a:gd name="T49" fmla="*/ 15 h 97"/>
                <a:gd name="T50" fmla="*/ 154 w 169"/>
                <a:gd name="T51" fmla="*/ 9 h 97"/>
                <a:gd name="T52" fmla="*/ 144 w 169"/>
                <a:gd name="T53" fmla="*/ 4 h 97"/>
                <a:gd name="T54" fmla="*/ 132 w 169"/>
                <a:gd name="T55" fmla="*/ 2 h 97"/>
                <a:gd name="T56" fmla="*/ 119 w 169"/>
                <a:gd name="T57" fmla="*/ 0 h 97"/>
                <a:gd name="T58" fmla="*/ 105 w 169"/>
                <a:gd name="T59" fmla="*/ 2 h 97"/>
                <a:gd name="T60" fmla="*/ 91 w 169"/>
                <a:gd name="T61" fmla="*/ 5 h 97"/>
                <a:gd name="T62" fmla="*/ 77 w 169"/>
                <a:gd name="T63" fmla="*/ 9 h 97"/>
                <a:gd name="T64" fmla="*/ 67 w 169"/>
                <a:gd name="T65" fmla="*/ 15 h 97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169" h="97">
                  <a:moveTo>
                    <a:pt x="67" y="15"/>
                  </a:moveTo>
                  <a:lnTo>
                    <a:pt x="53" y="16"/>
                  </a:lnTo>
                  <a:lnTo>
                    <a:pt x="41" y="18"/>
                  </a:lnTo>
                  <a:lnTo>
                    <a:pt x="30" y="20"/>
                  </a:lnTo>
                  <a:lnTo>
                    <a:pt x="21" y="24"/>
                  </a:lnTo>
                  <a:lnTo>
                    <a:pt x="13" y="28"/>
                  </a:lnTo>
                  <a:lnTo>
                    <a:pt x="7" y="33"/>
                  </a:lnTo>
                  <a:lnTo>
                    <a:pt x="3" y="42"/>
                  </a:lnTo>
                  <a:lnTo>
                    <a:pt x="0" y="51"/>
                  </a:lnTo>
                  <a:lnTo>
                    <a:pt x="0" y="62"/>
                  </a:lnTo>
                  <a:lnTo>
                    <a:pt x="1" y="71"/>
                  </a:lnTo>
                  <a:lnTo>
                    <a:pt x="6" y="79"/>
                  </a:lnTo>
                  <a:lnTo>
                    <a:pt x="13" y="87"/>
                  </a:lnTo>
                  <a:lnTo>
                    <a:pt x="24" y="92"/>
                  </a:lnTo>
                  <a:lnTo>
                    <a:pt x="36" y="96"/>
                  </a:lnTo>
                  <a:lnTo>
                    <a:pt x="53" y="97"/>
                  </a:lnTo>
                  <a:lnTo>
                    <a:pt x="71" y="95"/>
                  </a:lnTo>
                  <a:lnTo>
                    <a:pt x="91" y="90"/>
                  </a:lnTo>
                  <a:lnTo>
                    <a:pt x="112" y="84"/>
                  </a:lnTo>
                  <a:lnTo>
                    <a:pt x="132" y="78"/>
                  </a:lnTo>
                  <a:lnTo>
                    <a:pt x="149" y="69"/>
                  </a:lnTo>
                  <a:lnTo>
                    <a:pt x="161" y="59"/>
                  </a:lnTo>
                  <a:lnTo>
                    <a:pt x="169" y="46"/>
                  </a:lnTo>
                  <a:lnTo>
                    <a:pt x="169" y="32"/>
                  </a:lnTo>
                  <a:lnTo>
                    <a:pt x="161" y="15"/>
                  </a:lnTo>
                  <a:lnTo>
                    <a:pt x="154" y="9"/>
                  </a:lnTo>
                  <a:lnTo>
                    <a:pt x="144" y="4"/>
                  </a:lnTo>
                  <a:lnTo>
                    <a:pt x="132" y="2"/>
                  </a:lnTo>
                  <a:lnTo>
                    <a:pt x="119" y="0"/>
                  </a:lnTo>
                  <a:lnTo>
                    <a:pt x="105" y="2"/>
                  </a:lnTo>
                  <a:lnTo>
                    <a:pt x="91" y="5"/>
                  </a:lnTo>
                  <a:lnTo>
                    <a:pt x="77" y="9"/>
                  </a:lnTo>
                  <a:lnTo>
                    <a:pt x="67" y="1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266" name="Freeform 37"/>
            <p:cNvSpPr/>
            <p:nvPr/>
          </p:nvSpPr>
          <p:spPr bwMode="auto">
            <a:xfrm>
              <a:off x="1050" y="4238"/>
              <a:ext cx="236" cy="75"/>
            </a:xfrm>
            <a:custGeom>
              <a:avLst/>
              <a:gdLst>
                <a:gd name="T0" fmla="*/ 102 w 236"/>
                <a:gd name="T1" fmla="*/ 2 h 75"/>
                <a:gd name="T2" fmla="*/ 78 w 236"/>
                <a:gd name="T3" fmla="*/ 0 h 75"/>
                <a:gd name="T4" fmla="*/ 57 w 236"/>
                <a:gd name="T5" fmla="*/ 3 h 75"/>
                <a:gd name="T6" fmla="*/ 37 w 236"/>
                <a:gd name="T7" fmla="*/ 6 h 75"/>
                <a:gd name="T8" fmla="*/ 20 w 236"/>
                <a:gd name="T9" fmla="*/ 13 h 75"/>
                <a:gd name="T10" fmla="*/ 8 w 236"/>
                <a:gd name="T11" fmla="*/ 22 h 75"/>
                <a:gd name="T12" fmla="*/ 0 w 236"/>
                <a:gd name="T13" fmla="*/ 32 h 75"/>
                <a:gd name="T14" fmla="*/ 0 w 236"/>
                <a:gd name="T15" fmla="*/ 45 h 75"/>
                <a:gd name="T16" fmla="*/ 6 w 236"/>
                <a:gd name="T17" fmla="*/ 61 h 75"/>
                <a:gd name="T18" fmla="*/ 40 w 236"/>
                <a:gd name="T19" fmla="*/ 68 h 75"/>
                <a:gd name="T20" fmla="*/ 69 w 236"/>
                <a:gd name="T21" fmla="*/ 73 h 75"/>
                <a:gd name="T22" fmla="*/ 95 w 236"/>
                <a:gd name="T23" fmla="*/ 75 h 75"/>
                <a:gd name="T24" fmla="*/ 116 w 236"/>
                <a:gd name="T25" fmla="*/ 75 h 75"/>
                <a:gd name="T26" fmla="*/ 136 w 236"/>
                <a:gd name="T27" fmla="*/ 75 h 75"/>
                <a:gd name="T28" fmla="*/ 156 w 236"/>
                <a:gd name="T29" fmla="*/ 73 h 75"/>
                <a:gd name="T30" fmla="*/ 175 w 236"/>
                <a:gd name="T31" fmla="*/ 69 h 75"/>
                <a:gd name="T32" fmla="*/ 195 w 236"/>
                <a:gd name="T33" fmla="*/ 65 h 75"/>
                <a:gd name="T34" fmla="*/ 214 w 236"/>
                <a:gd name="T35" fmla="*/ 60 h 75"/>
                <a:gd name="T36" fmla="*/ 226 w 236"/>
                <a:gd name="T37" fmla="*/ 54 h 75"/>
                <a:gd name="T38" fmla="*/ 232 w 236"/>
                <a:gd name="T39" fmla="*/ 47 h 75"/>
                <a:gd name="T40" fmla="*/ 236 w 236"/>
                <a:gd name="T41" fmla="*/ 38 h 75"/>
                <a:gd name="T42" fmla="*/ 236 w 236"/>
                <a:gd name="T43" fmla="*/ 31 h 75"/>
                <a:gd name="T44" fmla="*/ 233 w 236"/>
                <a:gd name="T45" fmla="*/ 24 h 75"/>
                <a:gd name="T46" fmla="*/ 230 w 236"/>
                <a:gd name="T47" fmla="*/ 17 h 75"/>
                <a:gd name="T48" fmla="*/ 224 w 236"/>
                <a:gd name="T49" fmla="*/ 12 h 75"/>
                <a:gd name="T50" fmla="*/ 217 w 236"/>
                <a:gd name="T51" fmla="*/ 9 h 75"/>
                <a:gd name="T52" fmla="*/ 209 w 236"/>
                <a:gd name="T53" fmla="*/ 6 h 75"/>
                <a:gd name="T54" fmla="*/ 200 w 236"/>
                <a:gd name="T55" fmla="*/ 5 h 75"/>
                <a:gd name="T56" fmla="*/ 189 w 236"/>
                <a:gd name="T57" fmla="*/ 5 h 75"/>
                <a:gd name="T58" fmla="*/ 180 w 236"/>
                <a:gd name="T59" fmla="*/ 8 h 75"/>
                <a:gd name="T60" fmla="*/ 171 w 236"/>
                <a:gd name="T61" fmla="*/ 9 h 75"/>
                <a:gd name="T62" fmla="*/ 163 w 236"/>
                <a:gd name="T63" fmla="*/ 11 h 75"/>
                <a:gd name="T64" fmla="*/ 157 w 236"/>
                <a:gd name="T65" fmla="*/ 13 h 75"/>
                <a:gd name="T66" fmla="*/ 153 w 236"/>
                <a:gd name="T67" fmla="*/ 15 h 75"/>
                <a:gd name="T68" fmla="*/ 146 w 236"/>
                <a:gd name="T69" fmla="*/ 15 h 75"/>
                <a:gd name="T70" fmla="*/ 140 w 236"/>
                <a:gd name="T71" fmla="*/ 13 h 75"/>
                <a:gd name="T72" fmla="*/ 134 w 236"/>
                <a:gd name="T73" fmla="*/ 11 h 75"/>
                <a:gd name="T74" fmla="*/ 127 w 236"/>
                <a:gd name="T75" fmla="*/ 9 h 75"/>
                <a:gd name="T76" fmla="*/ 119 w 236"/>
                <a:gd name="T77" fmla="*/ 5 h 75"/>
                <a:gd name="T78" fmla="*/ 111 w 236"/>
                <a:gd name="T79" fmla="*/ 3 h 75"/>
                <a:gd name="T80" fmla="*/ 102 w 236"/>
                <a:gd name="T81" fmla="*/ 2 h 7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236" h="75">
                  <a:moveTo>
                    <a:pt x="102" y="2"/>
                  </a:moveTo>
                  <a:lnTo>
                    <a:pt x="78" y="0"/>
                  </a:lnTo>
                  <a:lnTo>
                    <a:pt x="57" y="3"/>
                  </a:lnTo>
                  <a:lnTo>
                    <a:pt x="37" y="6"/>
                  </a:lnTo>
                  <a:lnTo>
                    <a:pt x="20" y="13"/>
                  </a:lnTo>
                  <a:lnTo>
                    <a:pt x="8" y="22"/>
                  </a:lnTo>
                  <a:lnTo>
                    <a:pt x="0" y="32"/>
                  </a:lnTo>
                  <a:lnTo>
                    <a:pt x="0" y="45"/>
                  </a:lnTo>
                  <a:lnTo>
                    <a:pt x="6" y="61"/>
                  </a:lnTo>
                  <a:lnTo>
                    <a:pt x="40" y="68"/>
                  </a:lnTo>
                  <a:lnTo>
                    <a:pt x="69" y="73"/>
                  </a:lnTo>
                  <a:lnTo>
                    <a:pt x="95" y="75"/>
                  </a:lnTo>
                  <a:lnTo>
                    <a:pt x="116" y="75"/>
                  </a:lnTo>
                  <a:lnTo>
                    <a:pt x="136" y="75"/>
                  </a:lnTo>
                  <a:lnTo>
                    <a:pt x="156" y="73"/>
                  </a:lnTo>
                  <a:lnTo>
                    <a:pt x="175" y="69"/>
                  </a:lnTo>
                  <a:lnTo>
                    <a:pt x="195" y="65"/>
                  </a:lnTo>
                  <a:lnTo>
                    <a:pt x="214" y="60"/>
                  </a:lnTo>
                  <a:lnTo>
                    <a:pt x="226" y="54"/>
                  </a:lnTo>
                  <a:lnTo>
                    <a:pt x="232" y="47"/>
                  </a:lnTo>
                  <a:lnTo>
                    <a:pt x="236" y="38"/>
                  </a:lnTo>
                  <a:lnTo>
                    <a:pt x="236" y="31"/>
                  </a:lnTo>
                  <a:lnTo>
                    <a:pt x="233" y="24"/>
                  </a:lnTo>
                  <a:lnTo>
                    <a:pt x="230" y="17"/>
                  </a:lnTo>
                  <a:lnTo>
                    <a:pt x="224" y="12"/>
                  </a:lnTo>
                  <a:lnTo>
                    <a:pt x="217" y="9"/>
                  </a:lnTo>
                  <a:lnTo>
                    <a:pt x="209" y="6"/>
                  </a:lnTo>
                  <a:lnTo>
                    <a:pt x="200" y="5"/>
                  </a:lnTo>
                  <a:lnTo>
                    <a:pt x="189" y="5"/>
                  </a:lnTo>
                  <a:lnTo>
                    <a:pt x="180" y="8"/>
                  </a:lnTo>
                  <a:lnTo>
                    <a:pt x="171" y="9"/>
                  </a:lnTo>
                  <a:lnTo>
                    <a:pt x="163" y="11"/>
                  </a:lnTo>
                  <a:lnTo>
                    <a:pt x="157" y="13"/>
                  </a:lnTo>
                  <a:lnTo>
                    <a:pt x="153" y="15"/>
                  </a:lnTo>
                  <a:lnTo>
                    <a:pt x="146" y="15"/>
                  </a:lnTo>
                  <a:lnTo>
                    <a:pt x="140" y="13"/>
                  </a:lnTo>
                  <a:lnTo>
                    <a:pt x="134" y="11"/>
                  </a:lnTo>
                  <a:lnTo>
                    <a:pt x="127" y="9"/>
                  </a:lnTo>
                  <a:lnTo>
                    <a:pt x="119" y="5"/>
                  </a:lnTo>
                  <a:lnTo>
                    <a:pt x="111" y="3"/>
                  </a:lnTo>
                  <a:lnTo>
                    <a:pt x="102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grpSp>
          <p:nvGrpSpPr>
            <p:cNvPr id="10267" name="Group 38"/>
            <p:cNvGrpSpPr/>
            <p:nvPr/>
          </p:nvGrpSpPr>
          <p:grpSpPr bwMode="auto">
            <a:xfrm>
              <a:off x="0" y="4105"/>
              <a:ext cx="1479" cy="215"/>
              <a:chOff x="3452" y="4125"/>
              <a:chExt cx="1479" cy="215"/>
            </a:xfrm>
          </p:grpSpPr>
          <p:sp>
            <p:nvSpPr>
              <p:cNvPr id="10370" name="Freeform 39"/>
              <p:cNvSpPr/>
              <p:nvPr/>
            </p:nvSpPr>
            <p:spPr bwMode="auto">
              <a:xfrm>
                <a:off x="3592" y="4158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2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9" y="1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0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71" name="Freeform 40"/>
              <p:cNvSpPr/>
              <p:nvPr/>
            </p:nvSpPr>
            <p:spPr bwMode="auto">
              <a:xfrm>
                <a:off x="3668" y="4235"/>
                <a:ext cx="16" cy="16"/>
              </a:xfrm>
              <a:custGeom>
                <a:avLst/>
                <a:gdLst>
                  <a:gd name="T0" fmla="*/ 0 w 34"/>
                  <a:gd name="T1" fmla="*/ 1 h 32"/>
                  <a:gd name="T2" fmla="*/ 0 w 34"/>
                  <a:gd name="T3" fmla="*/ 1 h 32"/>
                  <a:gd name="T4" fmla="*/ 0 w 34"/>
                  <a:gd name="T5" fmla="*/ 1 h 32"/>
                  <a:gd name="T6" fmla="*/ 0 w 34"/>
                  <a:gd name="T7" fmla="*/ 1 h 32"/>
                  <a:gd name="T8" fmla="*/ 0 w 34"/>
                  <a:gd name="T9" fmla="*/ 0 h 32"/>
                  <a:gd name="T10" fmla="*/ 0 w 34"/>
                  <a:gd name="T11" fmla="*/ 0 h 32"/>
                  <a:gd name="T12" fmla="*/ 0 w 34"/>
                  <a:gd name="T13" fmla="*/ 1 h 32"/>
                  <a:gd name="T14" fmla="*/ 0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0 w 34"/>
                  <a:gd name="T21" fmla="*/ 1 h 32"/>
                  <a:gd name="T22" fmla="*/ 0 w 34"/>
                  <a:gd name="T23" fmla="*/ 1 h 32"/>
                  <a:gd name="T24" fmla="*/ 0 w 34"/>
                  <a:gd name="T25" fmla="*/ 1 h 32"/>
                  <a:gd name="T26" fmla="*/ 0 w 34"/>
                  <a:gd name="T27" fmla="*/ 1 h 32"/>
                  <a:gd name="T28" fmla="*/ 0 w 34"/>
                  <a:gd name="T29" fmla="*/ 1 h 32"/>
                  <a:gd name="T30" fmla="*/ 0 w 34"/>
                  <a:gd name="T31" fmla="*/ 1 h 32"/>
                  <a:gd name="T32" fmla="*/ 0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3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8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72" name="Freeform 41"/>
              <p:cNvSpPr/>
              <p:nvPr/>
            </p:nvSpPr>
            <p:spPr bwMode="auto">
              <a:xfrm>
                <a:off x="3668" y="4194"/>
                <a:ext cx="16" cy="17"/>
              </a:xfrm>
              <a:custGeom>
                <a:avLst/>
                <a:gdLst>
                  <a:gd name="T0" fmla="*/ 0 w 33"/>
                  <a:gd name="T1" fmla="*/ 1 h 32"/>
                  <a:gd name="T2" fmla="*/ 0 w 33"/>
                  <a:gd name="T3" fmla="*/ 1 h 32"/>
                  <a:gd name="T4" fmla="*/ 0 w 33"/>
                  <a:gd name="T5" fmla="*/ 1 h 32"/>
                  <a:gd name="T6" fmla="*/ 0 w 33"/>
                  <a:gd name="T7" fmla="*/ 1 h 32"/>
                  <a:gd name="T8" fmla="*/ 0 w 33"/>
                  <a:gd name="T9" fmla="*/ 0 h 32"/>
                  <a:gd name="T10" fmla="*/ 0 w 33"/>
                  <a:gd name="T11" fmla="*/ 0 h 32"/>
                  <a:gd name="T12" fmla="*/ 0 w 33"/>
                  <a:gd name="T13" fmla="*/ 1 h 32"/>
                  <a:gd name="T14" fmla="*/ 0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0 w 33"/>
                  <a:gd name="T21" fmla="*/ 1 h 32"/>
                  <a:gd name="T22" fmla="*/ 0 w 33"/>
                  <a:gd name="T23" fmla="*/ 1 h 32"/>
                  <a:gd name="T24" fmla="*/ 0 w 33"/>
                  <a:gd name="T25" fmla="*/ 1 h 32"/>
                  <a:gd name="T26" fmla="*/ 0 w 33"/>
                  <a:gd name="T27" fmla="*/ 1 h 32"/>
                  <a:gd name="T28" fmla="*/ 0 w 33"/>
                  <a:gd name="T29" fmla="*/ 1 h 32"/>
                  <a:gd name="T30" fmla="*/ 0 w 33"/>
                  <a:gd name="T31" fmla="*/ 1 h 32"/>
                  <a:gd name="T32" fmla="*/ 0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19"/>
                    </a:moveTo>
                    <a:lnTo>
                      <a:pt x="33" y="13"/>
                    </a:lnTo>
                    <a:lnTo>
                      <a:pt x="30" y="7"/>
                    </a:lnTo>
                    <a:lnTo>
                      <a:pt x="26" y="2"/>
                    </a:lnTo>
                    <a:lnTo>
                      <a:pt x="20" y="0"/>
                    </a:lnTo>
                    <a:lnTo>
                      <a:pt x="13" y="0"/>
                    </a:lnTo>
                    <a:lnTo>
                      <a:pt x="7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29" y="25"/>
                    </a:lnTo>
                    <a:lnTo>
                      <a:pt x="33" y="1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73" name="Freeform 42"/>
              <p:cNvSpPr/>
              <p:nvPr/>
            </p:nvSpPr>
            <p:spPr bwMode="auto">
              <a:xfrm>
                <a:off x="3671" y="4153"/>
                <a:ext cx="16" cy="17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6" y="3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4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4" y="30"/>
                    </a:lnTo>
                    <a:lnTo>
                      <a:pt x="29" y="25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74" name="Freeform 43"/>
              <p:cNvSpPr/>
              <p:nvPr/>
            </p:nvSpPr>
            <p:spPr bwMode="auto">
              <a:xfrm>
                <a:off x="3772" y="4256"/>
                <a:ext cx="17" cy="16"/>
              </a:xfrm>
              <a:custGeom>
                <a:avLst/>
                <a:gdLst>
                  <a:gd name="T0" fmla="*/ 1 w 33"/>
                  <a:gd name="T1" fmla="*/ 1 h 32"/>
                  <a:gd name="T2" fmla="*/ 1 w 33"/>
                  <a:gd name="T3" fmla="*/ 1 h 32"/>
                  <a:gd name="T4" fmla="*/ 1 w 33"/>
                  <a:gd name="T5" fmla="*/ 1 h 32"/>
                  <a:gd name="T6" fmla="*/ 1 w 33"/>
                  <a:gd name="T7" fmla="*/ 1 h 32"/>
                  <a:gd name="T8" fmla="*/ 1 w 33"/>
                  <a:gd name="T9" fmla="*/ 0 h 32"/>
                  <a:gd name="T10" fmla="*/ 1 w 33"/>
                  <a:gd name="T11" fmla="*/ 0 h 32"/>
                  <a:gd name="T12" fmla="*/ 1 w 33"/>
                  <a:gd name="T13" fmla="*/ 1 h 32"/>
                  <a:gd name="T14" fmla="*/ 1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1 w 33"/>
                  <a:gd name="T21" fmla="*/ 1 h 32"/>
                  <a:gd name="T22" fmla="*/ 1 w 33"/>
                  <a:gd name="T23" fmla="*/ 1 h 32"/>
                  <a:gd name="T24" fmla="*/ 1 w 33"/>
                  <a:gd name="T25" fmla="*/ 1 h 32"/>
                  <a:gd name="T26" fmla="*/ 1 w 33"/>
                  <a:gd name="T27" fmla="*/ 1 h 32"/>
                  <a:gd name="T28" fmla="*/ 1 w 33"/>
                  <a:gd name="T29" fmla="*/ 1 h 32"/>
                  <a:gd name="T30" fmla="*/ 1 w 33"/>
                  <a:gd name="T31" fmla="*/ 1 h 32"/>
                  <a:gd name="T32" fmla="*/ 1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20"/>
                    </a:moveTo>
                    <a:lnTo>
                      <a:pt x="33" y="14"/>
                    </a:lnTo>
                    <a:lnTo>
                      <a:pt x="31" y="8"/>
                    </a:lnTo>
                    <a:lnTo>
                      <a:pt x="26" y="4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3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7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30" y="26"/>
                    </a:lnTo>
                    <a:lnTo>
                      <a:pt x="33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75" name="Freeform 44"/>
              <p:cNvSpPr/>
              <p:nvPr/>
            </p:nvSpPr>
            <p:spPr bwMode="auto">
              <a:xfrm>
                <a:off x="3768" y="4216"/>
                <a:ext cx="17" cy="16"/>
              </a:xfrm>
              <a:custGeom>
                <a:avLst/>
                <a:gdLst>
                  <a:gd name="T0" fmla="*/ 1 w 32"/>
                  <a:gd name="T1" fmla="*/ 0 h 33"/>
                  <a:gd name="T2" fmla="*/ 1 w 32"/>
                  <a:gd name="T3" fmla="*/ 0 h 33"/>
                  <a:gd name="T4" fmla="*/ 1 w 32"/>
                  <a:gd name="T5" fmla="*/ 0 h 33"/>
                  <a:gd name="T6" fmla="*/ 1 w 32"/>
                  <a:gd name="T7" fmla="*/ 0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0 h 33"/>
                  <a:gd name="T14" fmla="*/ 1 w 32"/>
                  <a:gd name="T15" fmla="*/ 0 h 33"/>
                  <a:gd name="T16" fmla="*/ 0 w 32"/>
                  <a:gd name="T17" fmla="*/ 0 h 33"/>
                  <a:gd name="T18" fmla="*/ 0 w 32"/>
                  <a:gd name="T19" fmla="*/ 0 h 33"/>
                  <a:gd name="T20" fmla="*/ 1 w 32"/>
                  <a:gd name="T21" fmla="*/ 0 h 33"/>
                  <a:gd name="T22" fmla="*/ 1 w 32"/>
                  <a:gd name="T23" fmla="*/ 0 h 33"/>
                  <a:gd name="T24" fmla="*/ 1 w 32"/>
                  <a:gd name="T25" fmla="*/ 0 h 33"/>
                  <a:gd name="T26" fmla="*/ 1 w 32"/>
                  <a:gd name="T27" fmla="*/ 0 h 33"/>
                  <a:gd name="T28" fmla="*/ 1 w 32"/>
                  <a:gd name="T29" fmla="*/ 0 h 33"/>
                  <a:gd name="T30" fmla="*/ 1 w 32"/>
                  <a:gd name="T31" fmla="*/ 0 h 33"/>
                  <a:gd name="T32" fmla="*/ 1 w 32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9"/>
                    </a:lnTo>
                    <a:lnTo>
                      <a:pt x="26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3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3"/>
                    </a:ln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76" name="Freeform 45"/>
              <p:cNvSpPr/>
              <p:nvPr/>
            </p:nvSpPr>
            <p:spPr bwMode="auto">
              <a:xfrm>
                <a:off x="3774" y="4175"/>
                <a:ext cx="16" cy="17"/>
              </a:xfrm>
              <a:custGeom>
                <a:avLst/>
                <a:gdLst>
                  <a:gd name="T0" fmla="*/ 0 w 33"/>
                  <a:gd name="T1" fmla="*/ 1 h 33"/>
                  <a:gd name="T2" fmla="*/ 0 w 33"/>
                  <a:gd name="T3" fmla="*/ 1 h 33"/>
                  <a:gd name="T4" fmla="*/ 0 w 33"/>
                  <a:gd name="T5" fmla="*/ 1 h 33"/>
                  <a:gd name="T6" fmla="*/ 0 w 33"/>
                  <a:gd name="T7" fmla="*/ 1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1 h 33"/>
                  <a:gd name="T14" fmla="*/ 0 w 33"/>
                  <a:gd name="T15" fmla="*/ 1 h 33"/>
                  <a:gd name="T16" fmla="*/ 0 w 33"/>
                  <a:gd name="T17" fmla="*/ 1 h 33"/>
                  <a:gd name="T18" fmla="*/ 0 w 33"/>
                  <a:gd name="T19" fmla="*/ 1 h 33"/>
                  <a:gd name="T20" fmla="*/ 0 w 33"/>
                  <a:gd name="T21" fmla="*/ 1 h 33"/>
                  <a:gd name="T22" fmla="*/ 0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0 w 33"/>
                  <a:gd name="T29" fmla="*/ 1 h 33"/>
                  <a:gd name="T30" fmla="*/ 0 w 33"/>
                  <a:gd name="T31" fmla="*/ 1 h 33"/>
                  <a:gd name="T32" fmla="*/ 0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33" y="21"/>
                    </a:moveTo>
                    <a:lnTo>
                      <a:pt x="33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5" y="31"/>
                    </a:lnTo>
                    <a:lnTo>
                      <a:pt x="29" y="26"/>
                    </a:lnTo>
                    <a:lnTo>
                      <a:pt x="33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77" name="Freeform 46"/>
              <p:cNvSpPr/>
              <p:nvPr/>
            </p:nvSpPr>
            <p:spPr bwMode="auto">
              <a:xfrm>
                <a:off x="3789" y="4136"/>
                <a:ext cx="16" cy="17"/>
              </a:xfrm>
              <a:custGeom>
                <a:avLst/>
                <a:gdLst>
                  <a:gd name="T0" fmla="*/ 1 w 32"/>
                  <a:gd name="T1" fmla="*/ 1 h 34"/>
                  <a:gd name="T2" fmla="*/ 1 w 32"/>
                  <a:gd name="T3" fmla="*/ 1 h 34"/>
                  <a:gd name="T4" fmla="*/ 1 w 32"/>
                  <a:gd name="T5" fmla="*/ 1 h 34"/>
                  <a:gd name="T6" fmla="*/ 1 w 32"/>
                  <a:gd name="T7" fmla="*/ 1 h 34"/>
                  <a:gd name="T8" fmla="*/ 1 w 32"/>
                  <a:gd name="T9" fmla="*/ 0 h 34"/>
                  <a:gd name="T10" fmla="*/ 1 w 32"/>
                  <a:gd name="T11" fmla="*/ 0 h 34"/>
                  <a:gd name="T12" fmla="*/ 1 w 32"/>
                  <a:gd name="T13" fmla="*/ 1 h 34"/>
                  <a:gd name="T14" fmla="*/ 1 w 32"/>
                  <a:gd name="T15" fmla="*/ 1 h 34"/>
                  <a:gd name="T16" fmla="*/ 0 w 32"/>
                  <a:gd name="T17" fmla="*/ 1 h 34"/>
                  <a:gd name="T18" fmla="*/ 0 w 32"/>
                  <a:gd name="T19" fmla="*/ 1 h 34"/>
                  <a:gd name="T20" fmla="*/ 1 w 32"/>
                  <a:gd name="T21" fmla="*/ 1 h 34"/>
                  <a:gd name="T22" fmla="*/ 1 w 32"/>
                  <a:gd name="T23" fmla="*/ 1 h 34"/>
                  <a:gd name="T24" fmla="*/ 1 w 32"/>
                  <a:gd name="T25" fmla="*/ 1 h 34"/>
                  <a:gd name="T26" fmla="*/ 1 w 32"/>
                  <a:gd name="T27" fmla="*/ 1 h 34"/>
                  <a:gd name="T28" fmla="*/ 1 w 32"/>
                  <a:gd name="T29" fmla="*/ 1 h 34"/>
                  <a:gd name="T30" fmla="*/ 1 w 32"/>
                  <a:gd name="T31" fmla="*/ 1 h 34"/>
                  <a:gd name="T32" fmla="*/ 1 w 32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4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4"/>
                    </a:lnTo>
                    <a:lnTo>
                      <a:pt x="20" y="34"/>
                    </a:lnTo>
                    <a:lnTo>
                      <a:pt x="25" y="32"/>
                    </a:lnTo>
                    <a:lnTo>
                      <a:pt x="30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78" name="Freeform 47"/>
              <p:cNvSpPr/>
              <p:nvPr/>
            </p:nvSpPr>
            <p:spPr bwMode="auto">
              <a:xfrm>
                <a:off x="3842" y="4235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79" name="Freeform 48"/>
              <p:cNvSpPr/>
              <p:nvPr/>
            </p:nvSpPr>
            <p:spPr bwMode="auto">
              <a:xfrm>
                <a:off x="3857" y="4201"/>
                <a:ext cx="16" cy="16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lnTo>
                      <a:pt x="18" y="32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80" name="Freeform 49"/>
              <p:cNvSpPr/>
              <p:nvPr/>
            </p:nvSpPr>
            <p:spPr bwMode="auto">
              <a:xfrm>
                <a:off x="3861" y="4164"/>
                <a:ext cx="16" cy="17"/>
              </a:xfrm>
              <a:custGeom>
                <a:avLst/>
                <a:gdLst>
                  <a:gd name="T0" fmla="*/ 1 w 32"/>
                  <a:gd name="T1" fmla="*/ 1 h 33"/>
                  <a:gd name="T2" fmla="*/ 1 w 32"/>
                  <a:gd name="T3" fmla="*/ 1 h 33"/>
                  <a:gd name="T4" fmla="*/ 1 w 32"/>
                  <a:gd name="T5" fmla="*/ 1 h 33"/>
                  <a:gd name="T6" fmla="*/ 1 w 32"/>
                  <a:gd name="T7" fmla="*/ 1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1 h 33"/>
                  <a:gd name="T14" fmla="*/ 1 w 32"/>
                  <a:gd name="T15" fmla="*/ 1 h 33"/>
                  <a:gd name="T16" fmla="*/ 0 w 32"/>
                  <a:gd name="T17" fmla="*/ 1 h 33"/>
                  <a:gd name="T18" fmla="*/ 0 w 32"/>
                  <a:gd name="T19" fmla="*/ 1 h 33"/>
                  <a:gd name="T20" fmla="*/ 1 w 32"/>
                  <a:gd name="T21" fmla="*/ 1 h 33"/>
                  <a:gd name="T22" fmla="*/ 1 w 32"/>
                  <a:gd name="T23" fmla="*/ 1 h 33"/>
                  <a:gd name="T24" fmla="*/ 1 w 32"/>
                  <a:gd name="T25" fmla="*/ 1 h 33"/>
                  <a:gd name="T26" fmla="*/ 1 w 32"/>
                  <a:gd name="T27" fmla="*/ 1 h 33"/>
                  <a:gd name="T28" fmla="*/ 1 w 32"/>
                  <a:gd name="T29" fmla="*/ 1 h 33"/>
                  <a:gd name="T30" fmla="*/ 1 w 32"/>
                  <a:gd name="T31" fmla="*/ 1 h 33"/>
                  <a:gd name="T32" fmla="*/ 1 w 32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81" name="Freeform 50"/>
              <p:cNvSpPr/>
              <p:nvPr/>
            </p:nvSpPr>
            <p:spPr bwMode="auto">
              <a:xfrm>
                <a:off x="4066" y="4265"/>
                <a:ext cx="40" cy="40"/>
              </a:xfrm>
              <a:custGeom>
                <a:avLst/>
                <a:gdLst>
                  <a:gd name="T0" fmla="*/ 1 w 80"/>
                  <a:gd name="T1" fmla="*/ 0 h 80"/>
                  <a:gd name="T2" fmla="*/ 1 w 80"/>
                  <a:gd name="T3" fmla="*/ 0 h 80"/>
                  <a:gd name="T4" fmla="*/ 1 w 80"/>
                  <a:gd name="T5" fmla="*/ 1 h 80"/>
                  <a:gd name="T6" fmla="*/ 1 w 80"/>
                  <a:gd name="T7" fmla="*/ 1 h 80"/>
                  <a:gd name="T8" fmla="*/ 1 w 80"/>
                  <a:gd name="T9" fmla="*/ 1 h 80"/>
                  <a:gd name="T10" fmla="*/ 1 w 80"/>
                  <a:gd name="T11" fmla="*/ 1 h 80"/>
                  <a:gd name="T12" fmla="*/ 1 w 80"/>
                  <a:gd name="T13" fmla="*/ 1 h 80"/>
                  <a:gd name="T14" fmla="*/ 1 w 80"/>
                  <a:gd name="T15" fmla="*/ 1 h 80"/>
                  <a:gd name="T16" fmla="*/ 0 w 80"/>
                  <a:gd name="T17" fmla="*/ 1 h 80"/>
                  <a:gd name="T18" fmla="*/ 0 w 80"/>
                  <a:gd name="T19" fmla="*/ 1 h 80"/>
                  <a:gd name="T20" fmla="*/ 0 w 80"/>
                  <a:gd name="T21" fmla="*/ 1 h 80"/>
                  <a:gd name="T22" fmla="*/ 1 w 80"/>
                  <a:gd name="T23" fmla="*/ 1 h 80"/>
                  <a:gd name="T24" fmla="*/ 1 w 80"/>
                  <a:gd name="T25" fmla="*/ 1 h 80"/>
                  <a:gd name="T26" fmla="*/ 1 w 80"/>
                  <a:gd name="T27" fmla="*/ 1 h 80"/>
                  <a:gd name="T28" fmla="*/ 1 w 80"/>
                  <a:gd name="T29" fmla="*/ 1 h 80"/>
                  <a:gd name="T30" fmla="*/ 1 w 80"/>
                  <a:gd name="T31" fmla="*/ 1 h 80"/>
                  <a:gd name="T32" fmla="*/ 1 w 80"/>
                  <a:gd name="T33" fmla="*/ 1 h 80"/>
                  <a:gd name="T34" fmla="*/ 1 w 80"/>
                  <a:gd name="T35" fmla="*/ 1 h 80"/>
                  <a:gd name="T36" fmla="*/ 1 w 80"/>
                  <a:gd name="T37" fmla="*/ 1 h 80"/>
                  <a:gd name="T38" fmla="*/ 1 w 80"/>
                  <a:gd name="T39" fmla="*/ 1 h 80"/>
                  <a:gd name="T40" fmla="*/ 1 w 80"/>
                  <a:gd name="T41" fmla="*/ 1 h 80"/>
                  <a:gd name="T42" fmla="*/ 1 w 80"/>
                  <a:gd name="T43" fmla="*/ 1 h 80"/>
                  <a:gd name="T44" fmla="*/ 1 w 80"/>
                  <a:gd name="T45" fmla="*/ 1 h 80"/>
                  <a:gd name="T46" fmla="*/ 1 w 80"/>
                  <a:gd name="T47" fmla="*/ 1 h 80"/>
                  <a:gd name="T48" fmla="*/ 1 w 80"/>
                  <a:gd name="T49" fmla="*/ 1 h 80"/>
                  <a:gd name="T50" fmla="*/ 1 w 80"/>
                  <a:gd name="T51" fmla="*/ 1 h 80"/>
                  <a:gd name="T52" fmla="*/ 1 w 80"/>
                  <a:gd name="T53" fmla="*/ 1 h 80"/>
                  <a:gd name="T54" fmla="*/ 1 w 80"/>
                  <a:gd name="T55" fmla="*/ 1 h 80"/>
                  <a:gd name="T56" fmla="*/ 1 w 80"/>
                  <a:gd name="T57" fmla="*/ 1 h 80"/>
                  <a:gd name="T58" fmla="*/ 1 w 80"/>
                  <a:gd name="T59" fmla="*/ 1 h 80"/>
                  <a:gd name="T60" fmla="*/ 1 w 80"/>
                  <a:gd name="T61" fmla="*/ 1 h 80"/>
                  <a:gd name="T62" fmla="*/ 1 w 80"/>
                  <a:gd name="T63" fmla="*/ 1 h 80"/>
                  <a:gd name="T64" fmla="*/ 1 w 80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80">
                    <a:moveTo>
                      <a:pt x="46" y="0"/>
                    </a:moveTo>
                    <a:lnTo>
                      <a:pt x="38" y="0"/>
                    </a:lnTo>
                    <a:lnTo>
                      <a:pt x="30" y="2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9"/>
                    </a:lnTo>
                    <a:lnTo>
                      <a:pt x="3" y="26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9"/>
                    </a:lnTo>
                    <a:lnTo>
                      <a:pt x="18" y="74"/>
                    </a:lnTo>
                    <a:lnTo>
                      <a:pt x="24" y="78"/>
                    </a:lnTo>
                    <a:lnTo>
                      <a:pt x="32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7"/>
                    </a:lnTo>
                    <a:lnTo>
                      <a:pt x="62" y="73"/>
                    </a:lnTo>
                    <a:lnTo>
                      <a:pt x="68" y="67"/>
                    </a:lnTo>
                    <a:lnTo>
                      <a:pt x="73" y="62"/>
                    </a:lnTo>
                    <a:lnTo>
                      <a:pt x="76" y="55"/>
                    </a:lnTo>
                    <a:lnTo>
                      <a:pt x="79" y="47"/>
                    </a:lnTo>
                    <a:lnTo>
                      <a:pt x="80" y="39"/>
                    </a:lnTo>
                    <a:lnTo>
                      <a:pt x="79" y="30"/>
                    </a:lnTo>
                    <a:lnTo>
                      <a:pt x="76" y="24"/>
                    </a:lnTo>
                    <a:lnTo>
                      <a:pt x="73" y="17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82" name="Freeform 51"/>
              <p:cNvSpPr/>
              <p:nvPr/>
            </p:nvSpPr>
            <p:spPr bwMode="auto">
              <a:xfrm>
                <a:off x="4136" y="4223"/>
                <a:ext cx="40" cy="39"/>
              </a:xfrm>
              <a:custGeom>
                <a:avLst/>
                <a:gdLst>
                  <a:gd name="T0" fmla="*/ 1 w 79"/>
                  <a:gd name="T1" fmla="*/ 0 h 80"/>
                  <a:gd name="T2" fmla="*/ 1 w 79"/>
                  <a:gd name="T3" fmla="*/ 0 h 80"/>
                  <a:gd name="T4" fmla="*/ 1 w 79"/>
                  <a:gd name="T5" fmla="*/ 0 h 80"/>
                  <a:gd name="T6" fmla="*/ 1 w 79"/>
                  <a:gd name="T7" fmla="*/ 0 h 80"/>
                  <a:gd name="T8" fmla="*/ 1 w 79"/>
                  <a:gd name="T9" fmla="*/ 0 h 80"/>
                  <a:gd name="T10" fmla="*/ 1 w 79"/>
                  <a:gd name="T11" fmla="*/ 0 h 80"/>
                  <a:gd name="T12" fmla="*/ 1 w 79"/>
                  <a:gd name="T13" fmla="*/ 0 h 80"/>
                  <a:gd name="T14" fmla="*/ 1 w 79"/>
                  <a:gd name="T15" fmla="*/ 0 h 80"/>
                  <a:gd name="T16" fmla="*/ 0 w 79"/>
                  <a:gd name="T17" fmla="*/ 0 h 80"/>
                  <a:gd name="T18" fmla="*/ 0 w 79"/>
                  <a:gd name="T19" fmla="*/ 0 h 80"/>
                  <a:gd name="T20" fmla="*/ 1 w 79"/>
                  <a:gd name="T21" fmla="*/ 0 h 80"/>
                  <a:gd name="T22" fmla="*/ 1 w 79"/>
                  <a:gd name="T23" fmla="*/ 0 h 80"/>
                  <a:gd name="T24" fmla="*/ 1 w 79"/>
                  <a:gd name="T25" fmla="*/ 0 h 80"/>
                  <a:gd name="T26" fmla="*/ 1 w 79"/>
                  <a:gd name="T27" fmla="*/ 0 h 80"/>
                  <a:gd name="T28" fmla="*/ 1 w 79"/>
                  <a:gd name="T29" fmla="*/ 0 h 80"/>
                  <a:gd name="T30" fmla="*/ 1 w 79"/>
                  <a:gd name="T31" fmla="*/ 0 h 80"/>
                  <a:gd name="T32" fmla="*/ 1 w 79"/>
                  <a:gd name="T33" fmla="*/ 0 h 80"/>
                  <a:gd name="T34" fmla="*/ 1 w 79"/>
                  <a:gd name="T35" fmla="*/ 0 h 80"/>
                  <a:gd name="T36" fmla="*/ 1 w 79"/>
                  <a:gd name="T37" fmla="*/ 0 h 80"/>
                  <a:gd name="T38" fmla="*/ 1 w 79"/>
                  <a:gd name="T39" fmla="*/ 0 h 80"/>
                  <a:gd name="T40" fmla="*/ 1 w 79"/>
                  <a:gd name="T41" fmla="*/ 0 h 80"/>
                  <a:gd name="T42" fmla="*/ 1 w 79"/>
                  <a:gd name="T43" fmla="*/ 0 h 80"/>
                  <a:gd name="T44" fmla="*/ 1 w 79"/>
                  <a:gd name="T45" fmla="*/ 0 h 80"/>
                  <a:gd name="T46" fmla="*/ 1 w 79"/>
                  <a:gd name="T47" fmla="*/ 0 h 80"/>
                  <a:gd name="T48" fmla="*/ 1 w 79"/>
                  <a:gd name="T49" fmla="*/ 0 h 80"/>
                  <a:gd name="T50" fmla="*/ 1 w 79"/>
                  <a:gd name="T51" fmla="*/ 0 h 80"/>
                  <a:gd name="T52" fmla="*/ 1 w 79"/>
                  <a:gd name="T53" fmla="*/ 0 h 80"/>
                  <a:gd name="T54" fmla="*/ 1 w 79"/>
                  <a:gd name="T55" fmla="*/ 0 h 80"/>
                  <a:gd name="T56" fmla="*/ 1 w 79"/>
                  <a:gd name="T57" fmla="*/ 0 h 80"/>
                  <a:gd name="T58" fmla="*/ 1 w 79"/>
                  <a:gd name="T59" fmla="*/ 0 h 80"/>
                  <a:gd name="T60" fmla="*/ 1 w 79"/>
                  <a:gd name="T61" fmla="*/ 0 h 80"/>
                  <a:gd name="T62" fmla="*/ 1 w 79"/>
                  <a:gd name="T63" fmla="*/ 0 h 80"/>
                  <a:gd name="T64" fmla="*/ 1 w 79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79" h="80">
                    <a:moveTo>
                      <a:pt x="47" y="0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4"/>
                    </a:lnTo>
                    <a:lnTo>
                      <a:pt x="17" y="7"/>
                    </a:lnTo>
                    <a:lnTo>
                      <a:pt x="11" y="13"/>
                    </a:lnTo>
                    <a:lnTo>
                      <a:pt x="5" y="19"/>
                    </a:lnTo>
                    <a:lnTo>
                      <a:pt x="2" y="26"/>
                    </a:lnTo>
                    <a:lnTo>
                      <a:pt x="0" y="34"/>
                    </a:lnTo>
                    <a:lnTo>
                      <a:pt x="0" y="42"/>
                    </a:lnTo>
                    <a:lnTo>
                      <a:pt x="1" y="49"/>
                    </a:lnTo>
                    <a:lnTo>
                      <a:pt x="3" y="57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8" y="74"/>
                    </a:lnTo>
                    <a:lnTo>
                      <a:pt x="25" y="78"/>
                    </a:lnTo>
                    <a:lnTo>
                      <a:pt x="33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6"/>
                    </a:lnTo>
                    <a:lnTo>
                      <a:pt x="63" y="73"/>
                    </a:lnTo>
                    <a:lnTo>
                      <a:pt x="69" y="67"/>
                    </a:lnTo>
                    <a:lnTo>
                      <a:pt x="73" y="61"/>
                    </a:lnTo>
                    <a:lnTo>
                      <a:pt x="77" y="55"/>
                    </a:lnTo>
                    <a:lnTo>
                      <a:pt x="79" y="46"/>
                    </a:lnTo>
                    <a:lnTo>
                      <a:pt x="79" y="38"/>
                    </a:lnTo>
                    <a:lnTo>
                      <a:pt x="78" y="31"/>
                    </a:lnTo>
                    <a:lnTo>
                      <a:pt x="76" y="23"/>
                    </a:lnTo>
                    <a:lnTo>
                      <a:pt x="72" y="18"/>
                    </a:lnTo>
                    <a:lnTo>
                      <a:pt x="68" y="12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83" name="Freeform 52"/>
              <p:cNvSpPr/>
              <p:nvPr/>
            </p:nvSpPr>
            <p:spPr bwMode="auto">
              <a:xfrm>
                <a:off x="4059" y="4190"/>
                <a:ext cx="40" cy="40"/>
              </a:xfrm>
              <a:custGeom>
                <a:avLst/>
                <a:gdLst>
                  <a:gd name="T0" fmla="*/ 1 w 80"/>
                  <a:gd name="T1" fmla="*/ 0 h 78"/>
                  <a:gd name="T2" fmla="*/ 1 w 80"/>
                  <a:gd name="T3" fmla="*/ 0 h 78"/>
                  <a:gd name="T4" fmla="*/ 1 w 80"/>
                  <a:gd name="T5" fmla="*/ 0 h 78"/>
                  <a:gd name="T6" fmla="*/ 1 w 80"/>
                  <a:gd name="T7" fmla="*/ 1 h 78"/>
                  <a:gd name="T8" fmla="*/ 1 w 80"/>
                  <a:gd name="T9" fmla="*/ 1 h 78"/>
                  <a:gd name="T10" fmla="*/ 1 w 80"/>
                  <a:gd name="T11" fmla="*/ 1 h 78"/>
                  <a:gd name="T12" fmla="*/ 1 w 80"/>
                  <a:gd name="T13" fmla="*/ 1 h 78"/>
                  <a:gd name="T14" fmla="*/ 1 w 80"/>
                  <a:gd name="T15" fmla="*/ 1 h 78"/>
                  <a:gd name="T16" fmla="*/ 1 w 80"/>
                  <a:gd name="T17" fmla="*/ 1 h 78"/>
                  <a:gd name="T18" fmla="*/ 0 w 80"/>
                  <a:gd name="T19" fmla="*/ 1 h 78"/>
                  <a:gd name="T20" fmla="*/ 1 w 80"/>
                  <a:gd name="T21" fmla="*/ 1 h 78"/>
                  <a:gd name="T22" fmla="*/ 1 w 80"/>
                  <a:gd name="T23" fmla="*/ 1 h 78"/>
                  <a:gd name="T24" fmla="*/ 1 w 80"/>
                  <a:gd name="T25" fmla="*/ 1 h 78"/>
                  <a:gd name="T26" fmla="*/ 1 w 80"/>
                  <a:gd name="T27" fmla="*/ 1 h 78"/>
                  <a:gd name="T28" fmla="*/ 1 w 80"/>
                  <a:gd name="T29" fmla="*/ 1 h 78"/>
                  <a:gd name="T30" fmla="*/ 1 w 80"/>
                  <a:gd name="T31" fmla="*/ 1 h 78"/>
                  <a:gd name="T32" fmla="*/ 1 w 80"/>
                  <a:gd name="T33" fmla="*/ 1 h 78"/>
                  <a:gd name="T34" fmla="*/ 1 w 80"/>
                  <a:gd name="T35" fmla="*/ 1 h 78"/>
                  <a:gd name="T36" fmla="*/ 1 w 80"/>
                  <a:gd name="T37" fmla="*/ 1 h 78"/>
                  <a:gd name="T38" fmla="*/ 1 w 80"/>
                  <a:gd name="T39" fmla="*/ 1 h 78"/>
                  <a:gd name="T40" fmla="*/ 1 w 80"/>
                  <a:gd name="T41" fmla="*/ 1 h 78"/>
                  <a:gd name="T42" fmla="*/ 1 w 80"/>
                  <a:gd name="T43" fmla="*/ 1 h 78"/>
                  <a:gd name="T44" fmla="*/ 1 w 80"/>
                  <a:gd name="T45" fmla="*/ 1 h 78"/>
                  <a:gd name="T46" fmla="*/ 1 w 80"/>
                  <a:gd name="T47" fmla="*/ 1 h 78"/>
                  <a:gd name="T48" fmla="*/ 1 w 80"/>
                  <a:gd name="T49" fmla="*/ 1 h 78"/>
                  <a:gd name="T50" fmla="*/ 1 w 80"/>
                  <a:gd name="T51" fmla="*/ 1 h 78"/>
                  <a:gd name="T52" fmla="*/ 1 w 80"/>
                  <a:gd name="T53" fmla="*/ 1 h 78"/>
                  <a:gd name="T54" fmla="*/ 1 w 80"/>
                  <a:gd name="T55" fmla="*/ 1 h 78"/>
                  <a:gd name="T56" fmla="*/ 1 w 80"/>
                  <a:gd name="T57" fmla="*/ 1 h 78"/>
                  <a:gd name="T58" fmla="*/ 1 w 80"/>
                  <a:gd name="T59" fmla="*/ 1 h 78"/>
                  <a:gd name="T60" fmla="*/ 1 w 80"/>
                  <a:gd name="T61" fmla="*/ 1 h 78"/>
                  <a:gd name="T62" fmla="*/ 1 w 80"/>
                  <a:gd name="T63" fmla="*/ 1 h 78"/>
                  <a:gd name="T64" fmla="*/ 1 w 80"/>
                  <a:gd name="T65" fmla="*/ 0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8" y="0"/>
                    </a:moveTo>
                    <a:lnTo>
                      <a:pt x="40" y="0"/>
                    </a:lnTo>
                    <a:lnTo>
                      <a:pt x="32" y="0"/>
                    </a:lnTo>
                    <a:lnTo>
                      <a:pt x="25" y="3"/>
                    </a:lnTo>
                    <a:lnTo>
                      <a:pt x="18" y="7"/>
                    </a:lnTo>
                    <a:lnTo>
                      <a:pt x="12" y="11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2" y="32"/>
                    </a:lnTo>
                    <a:lnTo>
                      <a:pt x="0" y="40"/>
                    </a:lnTo>
                    <a:lnTo>
                      <a:pt x="2" y="47"/>
                    </a:lnTo>
                    <a:lnTo>
                      <a:pt x="4" y="55"/>
                    </a:lnTo>
                    <a:lnTo>
                      <a:pt x="7" y="61"/>
                    </a:lnTo>
                    <a:lnTo>
                      <a:pt x="13" y="67"/>
                    </a:lnTo>
                    <a:lnTo>
                      <a:pt x="19" y="72"/>
                    </a:lnTo>
                    <a:lnTo>
                      <a:pt x="26" y="76"/>
                    </a:lnTo>
                    <a:lnTo>
                      <a:pt x="34" y="78"/>
                    </a:lnTo>
                    <a:lnTo>
                      <a:pt x="42" y="78"/>
                    </a:lnTo>
                    <a:lnTo>
                      <a:pt x="50" y="77"/>
                    </a:lnTo>
                    <a:lnTo>
                      <a:pt x="57" y="75"/>
                    </a:lnTo>
                    <a:lnTo>
                      <a:pt x="64" y="71"/>
                    </a:lnTo>
                    <a:lnTo>
                      <a:pt x="70" y="65"/>
                    </a:lnTo>
                    <a:lnTo>
                      <a:pt x="74" y="60"/>
                    </a:lnTo>
                    <a:lnTo>
                      <a:pt x="78" y="53"/>
                    </a:lnTo>
                    <a:lnTo>
                      <a:pt x="80" y="45"/>
                    </a:lnTo>
                    <a:lnTo>
                      <a:pt x="80" y="37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3" y="6"/>
                    </a:lnTo>
                    <a:lnTo>
                      <a:pt x="56" y="2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84" name="Freeform 53"/>
              <p:cNvSpPr/>
              <p:nvPr/>
            </p:nvSpPr>
            <p:spPr bwMode="auto">
              <a:xfrm>
                <a:off x="3990" y="4195"/>
                <a:ext cx="39" cy="39"/>
              </a:xfrm>
              <a:custGeom>
                <a:avLst/>
                <a:gdLst>
                  <a:gd name="T0" fmla="*/ 0 w 80"/>
                  <a:gd name="T1" fmla="*/ 1 h 78"/>
                  <a:gd name="T2" fmla="*/ 0 w 80"/>
                  <a:gd name="T3" fmla="*/ 0 h 78"/>
                  <a:gd name="T4" fmla="*/ 0 w 80"/>
                  <a:gd name="T5" fmla="*/ 1 h 78"/>
                  <a:gd name="T6" fmla="*/ 0 w 80"/>
                  <a:gd name="T7" fmla="*/ 1 h 78"/>
                  <a:gd name="T8" fmla="*/ 0 w 80"/>
                  <a:gd name="T9" fmla="*/ 1 h 78"/>
                  <a:gd name="T10" fmla="*/ 0 w 80"/>
                  <a:gd name="T11" fmla="*/ 1 h 78"/>
                  <a:gd name="T12" fmla="*/ 0 w 80"/>
                  <a:gd name="T13" fmla="*/ 1 h 78"/>
                  <a:gd name="T14" fmla="*/ 0 w 80"/>
                  <a:gd name="T15" fmla="*/ 1 h 78"/>
                  <a:gd name="T16" fmla="*/ 0 w 80"/>
                  <a:gd name="T17" fmla="*/ 1 h 78"/>
                  <a:gd name="T18" fmla="*/ 0 w 80"/>
                  <a:gd name="T19" fmla="*/ 1 h 78"/>
                  <a:gd name="T20" fmla="*/ 0 w 80"/>
                  <a:gd name="T21" fmla="*/ 1 h 78"/>
                  <a:gd name="T22" fmla="*/ 0 w 80"/>
                  <a:gd name="T23" fmla="*/ 1 h 78"/>
                  <a:gd name="T24" fmla="*/ 0 w 80"/>
                  <a:gd name="T25" fmla="*/ 1 h 78"/>
                  <a:gd name="T26" fmla="*/ 0 w 80"/>
                  <a:gd name="T27" fmla="*/ 1 h 78"/>
                  <a:gd name="T28" fmla="*/ 0 w 80"/>
                  <a:gd name="T29" fmla="*/ 1 h 78"/>
                  <a:gd name="T30" fmla="*/ 0 w 80"/>
                  <a:gd name="T31" fmla="*/ 1 h 78"/>
                  <a:gd name="T32" fmla="*/ 0 w 80"/>
                  <a:gd name="T33" fmla="*/ 1 h 78"/>
                  <a:gd name="T34" fmla="*/ 0 w 80"/>
                  <a:gd name="T35" fmla="*/ 1 h 78"/>
                  <a:gd name="T36" fmla="*/ 0 w 80"/>
                  <a:gd name="T37" fmla="*/ 1 h 78"/>
                  <a:gd name="T38" fmla="*/ 0 w 80"/>
                  <a:gd name="T39" fmla="*/ 1 h 78"/>
                  <a:gd name="T40" fmla="*/ 0 w 80"/>
                  <a:gd name="T41" fmla="*/ 1 h 78"/>
                  <a:gd name="T42" fmla="*/ 0 w 80"/>
                  <a:gd name="T43" fmla="*/ 1 h 78"/>
                  <a:gd name="T44" fmla="*/ 0 w 80"/>
                  <a:gd name="T45" fmla="*/ 1 h 78"/>
                  <a:gd name="T46" fmla="*/ 0 w 80"/>
                  <a:gd name="T47" fmla="*/ 1 h 78"/>
                  <a:gd name="T48" fmla="*/ 0 w 80"/>
                  <a:gd name="T49" fmla="*/ 1 h 78"/>
                  <a:gd name="T50" fmla="*/ 0 w 80"/>
                  <a:gd name="T51" fmla="*/ 1 h 78"/>
                  <a:gd name="T52" fmla="*/ 0 w 80"/>
                  <a:gd name="T53" fmla="*/ 1 h 78"/>
                  <a:gd name="T54" fmla="*/ 0 w 80"/>
                  <a:gd name="T55" fmla="*/ 1 h 78"/>
                  <a:gd name="T56" fmla="*/ 0 w 80"/>
                  <a:gd name="T57" fmla="*/ 1 h 78"/>
                  <a:gd name="T58" fmla="*/ 0 w 80"/>
                  <a:gd name="T59" fmla="*/ 1 h 78"/>
                  <a:gd name="T60" fmla="*/ 0 w 80"/>
                  <a:gd name="T61" fmla="*/ 1 h 78"/>
                  <a:gd name="T62" fmla="*/ 0 w 80"/>
                  <a:gd name="T63" fmla="*/ 1 h 78"/>
                  <a:gd name="T64" fmla="*/ 0 w 80"/>
                  <a:gd name="T65" fmla="*/ 1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7" y="1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3"/>
                    </a:lnTo>
                    <a:lnTo>
                      <a:pt x="17" y="7"/>
                    </a:lnTo>
                    <a:lnTo>
                      <a:pt x="12" y="12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1" y="32"/>
                    </a:lnTo>
                    <a:lnTo>
                      <a:pt x="0" y="40"/>
                    </a:lnTo>
                    <a:lnTo>
                      <a:pt x="1" y="48"/>
                    </a:lnTo>
                    <a:lnTo>
                      <a:pt x="4" y="55"/>
                    </a:lnTo>
                    <a:lnTo>
                      <a:pt x="7" y="62"/>
                    </a:lnTo>
                    <a:lnTo>
                      <a:pt x="13" y="68"/>
                    </a:lnTo>
                    <a:lnTo>
                      <a:pt x="19" y="73"/>
                    </a:lnTo>
                    <a:lnTo>
                      <a:pt x="25" y="76"/>
                    </a:lnTo>
                    <a:lnTo>
                      <a:pt x="33" y="78"/>
                    </a:lnTo>
                    <a:lnTo>
                      <a:pt x="42" y="78"/>
                    </a:lnTo>
                    <a:lnTo>
                      <a:pt x="50" y="78"/>
                    </a:lnTo>
                    <a:lnTo>
                      <a:pt x="57" y="75"/>
                    </a:lnTo>
                    <a:lnTo>
                      <a:pt x="63" y="71"/>
                    </a:lnTo>
                    <a:lnTo>
                      <a:pt x="69" y="67"/>
                    </a:lnTo>
                    <a:lnTo>
                      <a:pt x="74" y="61"/>
                    </a:lnTo>
                    <a:lnTo>
                      <a:pt x="77" y="54"/>
                    </a:lnTo>
                    <a:lnTo>
                      <a:pt x="80" y="46"/>
                    </a:lnTo>
                    <a:lnTo>
                      <a:pt x="80" y="38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2" y="6"/>
                    </a:lnTo>
                    <a:lnTo>
                      <a:pt x="55" y="2"/>
                    </a:lnTo>
                    <a:lnTo>
                      <a:pt x="47" y="1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85" name="Freeform 54"/>
              <p:cNvSpPr/>
              <p:nvPr/>
            </p:nvSpPr>
            <p:spPr bwMode="auto">
              <a:xfrm>
                <a:off x="4127" y="4147"/>
                <a:ext cx="39" cy="39"/>
              </a:xfrm>
              <a:custGeom>
                <a:avLst/>
                <a:gdLst>
                  <a:gd name="T0" fmla="*/ 0 w 80"/>
                  <a:gd name="T1" fmla="*/ 0 h 79"/>
                  <a:gd name="T2" fmla="*/ 0 w 80"/>
                  <a:gd name="T3" fmla="*/ 0 h 79"/>
                  <a:gd name="T4" fmla="*/ 0 w 80"/>
                  <a:gd name="T5" fmla="*/ 0 h 79"/>
                  <a:gd name="T6" fmla="*/ 0 w 80"/>
                  <a:gd name="T7" fmla="*/ 0 h 79"/>
                  <a:gd name="T8" fmla="*/ 0 w 80"/>
                  <a:gd name="T9" fmla="*/ 0 h 79"/>
                  <a:gd name="T10" fmla="*/ 0 w 80"/>
                  <a:gd name="T11" fmla="*/ 0 h 79"/>
                  <a:gd name="T12" fmla="*/ 0 w 80"/>
                  <a:gd name="T13" fmla="*/ 0 h 79"/>
                  <a:gd name="T14" fmla="*/ 0 w 80"/>
                  <a:gd name="T15" fmla="*/ 0 h 79"/>
                  <a:gd name="T16" fmla="*/ 0 w 80"/>
                  <a:gd name="T17" fmla="*/ 0 h 79"/>
                  <a:gd name="T18" fmla="*/ 0 w 80"/>
                  <a:gd name="T19" fmla="*/ 0 h 79"/>
                  <a:gd name="T20" fmla="*/ 0 w 80"/>
                  <a:gd name="T21" fmla="*/ 0 h 79"/>
                  <a:gd name="T22" fmla="*/ 0 w 80"/>
                  <a:gd name="T23" fmla="*/ 0 h 79"/>
                  <a:gd name="T24" fmla="*/ 0 w 80"/>
                  <a:gd name="T25" fmla="*/ 0 h 79"/>
                  <a:gd name="T26" fmla="*/ 0 w 80"/>
                  <a:gd name="T27" fmla="*/ 0 h 79"/>
                  <a:gd name="T28" fmla="*/ 0 w 80"/>
                  <a:gd name="T29" fmla="*/ 0 h 79"/>
                  <a:gd name="T30" fmla="*/ 0 w 80"/>
                  <a:gd name="T31" fmla="*/ 0 h 79"/>
                  <a:gd name="T32" fmla="*/ 0 w 80"/>
                  <a:gd name="T33" fmla="*/ 0 h 79"/>
                  <a:gd name="T34" fmla="*/ 0 w 80"/>
                  <a:gd name="T35" fmla="*/ 0 h 79"/>
                  <a:gd name="T36" fmla="*/ 0 w 80"/>
                  <a:gd name="T37" fmla="*/ 0 h 79"/>
                  <a:gd name="T38" fmla="*/ 0 w 80"/>
                  <a:gd name="T39" fmla="*/ 0 h 79"/>
                  <a:gd name="T40" fmla="*/ 0 w 80"/>
                  <a:gd name="T41" fmla="*/ 0 h 79"/>
                  <a:gd name="T42" fmla="*/ 0 w 80"/>
                  <a:gd name="T43" fmla="*/ 0 h 79"/>
                  <a:gd name="T44" fmla="*/ 0 w 80"/>
                  <a:gd name="T45" fmla="*/ 0 h 79"/>
                  <a:gd name="T46" fmla="*/ 0 w 80"/>
                  <a:gd name="T47" fmla="*/ 0 h 79"/>
                  <a:gd name="T48" fmla="*/ 0 w 80"/>
                  <a:gd name="T49" fmla="*/ 0 h 79"/>
                  <a:gd name="T50" fmla="*/ 0 w 80"/>
                  <a:gd name="T51" fmla="*/ 0 h 79"/>
                  <a:gd name="T52" fmla="*/ 0 w 80"/>
                  <a:gd name="T53" fmla="*/ 0 h 79"/>
                  <a:gd name="T54" fmla="*/ 0 w 80"/>
                  <a:gd name="T55" fmla="*/ 0 h 79"/>
                  <a:gd name="T56" fmla="*/ 0 w 80"/>
                  <a:gd name="T57" fmla="*/ 0 h 79"/>
                  <a:gd name="T58" fmla="*/ 0 w 80"/>
                  <a:gd name="T59" fmla="*/ 0 h 79"/>
                  <a:gd name="T60" fmla="*/ 0 w 80"/>
                  <a:gd name="T61" fmla="*/ 0 h 79"/>
                  <a:gd name="T62" fmla="*/ 0 w 80"/>
                  <a:gd name="T63" fmla="*/ 0 h 79"/>
                  <a:gd name="T64" fmla="*/ 0 w 80"/>
                  <a:gd name="T65" fmla="*/ 0 h 7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9">
                    <a:moveTo>
                      <a:pt x="46" y="0"/>
                    </a:moveTo>
                    <a:lnTo>
                      <a:pt x="38" y="0"/>
                    </a:lnTo>
                    <a:lnTo>
                      <a:pt x="30" y="0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8"/>
                    </a:lnTo>
                    <a:lnTo>
                      <a:pt x="2" y="24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40" y="79"/>
                    </a:lnTo>
                    <a:lnTo>
                      <a:pt x="49" y="79"/>
                    </a:lnTo>
                    <a:lnTo>
                      <a:pt x="55" y="75"/>
                    </a:lnTo>
                    <a:lnTo>
                      <a:pt x="62" y="72"/>
                    </a:lnTo>
                    <a:lnTo>
                      <a:pt x="68" y="67"/>
                    </a:lnTo>
                    <a:lnTo>
                      <a:pt x="73" y="61"/>
                    </a:lnTo>
                    <a:lnTo>
                      <a:pt x="76" y="54"/>
                    </a:lnTo>
                    <a:lnTo>
                      <a:pt x="78" y="46"/>
                    </a:lnTo>
                    <a:lnTo>
                      <a:pt x="80" y="38"/>
                    </a:lnTo>
                    <a:lnTo>
                      <a:pt x="78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86" name="Freeform 55"/>
              <p:cNvSpPr/>
              <p:nvPr/>
            </p:nvSpPr>
            <p:spPr bwMode="auto">
              <a:xfrm>
                <a:off x="4216" y="4162"/>
                <a:ext cx="37" cy="39"/>
              </a:xfrm>
              <a:custGeom>
                <a:avLst/>
                <a:gdLst>
                  <a:gd name="T0" fmla="*/ 1 w 73"/>
                  <a:gd name="T1" fmla="*/ 0 h 79"/>
                  <a:gd name="T2" fmla="*/ 1 w 73"/>
                  <a:gd name="T3" fmla="*/ 0 h 79"/>
                  <a:gd name="T4" fmla="*/ 1 w 73"/>
                  <a:gd name="T5" fmla="*/ 0 h 79"/>
                  <a:gd name="T6" fmla="*/ 1 w 73"/>
                  <a:gd name="T7" fmla="*/ 0 h 79"/>
                  <a:gd name="T8" fmla="*/ 1 w 73"/>
                  <a:gd name="T9" fmla="*/ 0 h 79"/>
                  <a:gd name="T10" fmla="*/ 1 w 73"/>
                  <a:gd name="T11" fmla="*/ 0 h 79"/>
                  <a:gd name="T12" fmla="*/ 1 w 73"/>
                  <a:gd name="T13" fmla="*/ 0 h 79"/>
                  <a:gd name="T14" fmla="*/ 1 w 73"/>
                  <a:gd name="T15" fmla="*/ 0 h 79"/>
                  <a:gd name="T16" fmla="*/ 1 w 73"/>
                  <a:gd name="T17" fmla="*/ 0 h 79"/>
                  <a:gd name="T18" fmla="*/ 1 w 73"/>
                  <a:gd name="T19" fmla="*/ 0 h 79"/>
                  <a:gd name="T20" fmla="*/ 1 w 73"/>
                  <a:gd name="T21" fmla="*/ 0 h 79"/>
                  <a:gd name="T22" fmla="*/ 1 w 73"/>
                  <a:gd name="T23" fmla="*/ 0 h 79"/>
                  <a:gd name="T24" fmla="*/ 0 w 73"/>
                  <a:gd name="T25" fmla="*/ 0 h 79"/>
                  <a:gd name="T26" fmla="*/ 0 w 73"/>
                  <a:gd name="T27" fmla="*/ 0 h 79"/>
                  <a:gd name="T28" fmla="*/ 0 w 73"/>
                  <a:gd name="T29" fmla="*/ 0 h 79"/>
                  <a:gd name="T30" fmla="*/ 1 w 73"/>
                  <a:gd name="T31" fmla="*/ 0 h 79"/>
                  <a:gd name="T32" fmla="*/ 1 w 73"/>
                  <a:gd name="T33" fmla="*/ 0 h 79"/>
                  <a:gd name="T34" fmla="*/ 1 w 73"/>
                  <a:gd name="T35" fmla="*/ 0 h 79"/>
                  <a:gd name="T36" fmla="*/ 1 w 73"/>
                  <a:gd name="T37" fmla="*/ 0 h 79"/>
                  <a:gd name="T38" fmla="*/ 1 w 73"/>
                  <a:gd name="T39" fmla="*/ 0 h 79"/>
                  <a:gd name="T40" fmla="*/ 1 w 73"/>
                  <a:gd name="T41" fmla="*/ 0 h 79"/>
                  <a:gd name="T42" fmla="*/ 1 w 73"/>
                  <a:gd name="T43" fmla="*/ 0 h 79"/>
                  <a:gd name="T44" fmla="*/ 1 w 73"/>
                  <a:gd name="T45" fmla="*/ 0 h 79"/>
                  <a:gd name="T46" fmla="*/ 1 w 73"/>
                  <a:gd name="T47" fmla="*/ 0 h 79"/>
                  <a:gd name="T48" fmla="*/ 1 w 73"/>
                  <a:gd name="T49" fmla="*/ 0 h 79"/>
                  <a:gd name="T50" fmla="*/ 1 w 73"/>
                  <a:gd name="T51" fmla="*/ 0 h 79"/>
                  <a:gd name="T52" fmla="*/ 1 w 73"/>
                  <a:gd name="T53" fmla="*/ 0 h 79"/>
                  <a:gd name="T54" fmla="*/ 1 w 73"/>
                  <a:gd name="T55" fmla="*/ 0 h 79"/>
                  <a:gd name="T56" fmla="*/ 1 w 73"/>
                  <a:gd name="T57" fmla="*/ 0 h 79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73" h="79">
                    <a:moveTo>
                      <a:pt x="73" y="19"/>
                    </a:moveTo>
                    <a:lnTo>
                      <a:pt x="69" y="12"/>
                    </a:lnTo>
                    <a:lnTo>
                      <a:pt x="62" y="7"/>
                    </a:lnTo>
                    <a:lnTo>
                      <a:pt x="54" y="2"/>
                    </a:lnTo>
                    <a:lnTo>
                      <a:pt x="46" y="0"/>
                    </a:lnTo>
                    <a:lnTo>
                      <a:pt x="38" y="0"/>
                    </a:lnTo>
                    <a:lnTo>
                      <a:pt x="30" y="1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0" y="12"/>
                    </a:lnTo>
                    <a:lnTo>
                      <a:pt x="5" y="19"/>
                    </a:lnTo>
                    <a:lnTo>
                      <a:pt x="2" y="25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49"/>
                    </a:lnTo>
                    <a:lnTo>
                      <a:pt x="3" y="55"/>
                    </a:lnTo>
                    <a:lnTo>
                      <a:pt x="7" y="62"/>
                    </a:lnTo>
                    <a:lnTo>
                      <a:pt x="11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35" y="79"/>
                    </a:lnTo>
                    <a:lnTo>
                      <a:pt x="38" y="79"/>
                    </a:lnTo>
                    <a:lnTo>
                      <a:pt x="41" y="79"/>
                    </a:lnTo>
                    <a:lnTo>
                      <a:pt x="43" y="79"/>
                    </a:lnTo>
                    <a:lnTo>
                      <a:pt x="48" y="70"/>
                    </a:lnTo>
                    <a:lnTo>
                      <a:pt x="58" y="52"/>
                    </a:lnTo>
                    <a:lnTo>
                      <a:pt x="69" y="31"/>
                    </a:lnTo>
                    <a:lnTo>
                      <a:pt x="73" y="19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87" name="Freeform 56"/>
              <p:cNvSpPr/>
              <p:nvPr/>
            </p:nvSpPr>
            <p:spPr bwMode="auto">
              <a:xfrm>
                <a:off x="3983" y="4266"/>
                <a:ext cx="31" cy="33"/>
              </a:xfrm>
              <a:custGeom>
                <a:avLst/>
                <a:gdLst>
                  <a:gd name="T0" fmla="*/ 1 w 61"/>
                  <a:gd name="T1" fmla="*/ 1 h 66"/>
                  <a:gd name="T2" fmla="*/ 1 w 61"/>
                  <a:gd name="T3" fmla="*/ 1 h 66"/>
                  <a:gd name="T4" fmla="*/ 1 w 61"/>
                  <a:gd name="T5" fmla="*/ 1 h 66"/>
                  <a:gd name="T6" fmla="*/ 1 w 61"/>
                  <a:gd name="T7" fmla="*/ 1 h 66"/>
                  <a:gd name="T8" fmla="*/ 1 w 61"/>
                  <a:gd name="T9" fmla="*/ 1 h 66"/>
                  <a:gd name="T10" fmla="*/ 1 w 61"/>
                  <a:gd name="T11" fmla="*/ 1 h 66"/>
                  <a:gd name="T12" fmla="*/ 1 w 61"/>
                  <a:gd name="T13" fmla="*/ 1 h 66"/>
                  <a:gd name="T14" fmla="*/ 1 w 61"/>
                  <a:gd name="T15" fmla="*/ 1 h 66"/>
                  <a:gd name="T16" fmla="*/ 1 w 61"/>
                  <a:gd name="T17" fmla="*/ 1 h 66"/>
                  <a:gd name="T18" fmla="*/ 1 w 61"/>
                  <a:gd name="T19" fmla="*/ 1 h 66"/>
                  <a:gd name="T20" fmla="*/ 1 w 61"/>
                  <a:gd name="T21" fmla="*/ 1 h 66"/>
                  <a:gd name="T22" fmla="*/ 1 w 61"/>
                  <a:gd name="T23" fmla="*/ 1 h 66"/>
                  <a:gd name="T24" fmla="*/ 1 w 61"/>
                  <a:gd name="T25" fmla="*/ 1 h 66"/>
                  <a:gd name="T26" fmla="*/ 1 w 61"/>
                  <a:gd name="T27" fmla="*/ 0 h 66"/>
                  <a:gd name="T28" fmla="*/ 1 w 61"/>
                  <a:gd name="T29" fmla="*/ 1 h 66"/>
                  <a:gd name="T30" fmla="*/ 1 w 61"/>
                  <a:gd name="T31" fmla="*/ 1 h 66"/>
                  <a:gd name="T32" fmla="*/ 0 w 61"/>
                  <a:gd name="T33" fmla="*/ 1 h 66"/>
                  <a:gd name="T34" fmla="*/ 1 w 61"/>
                  <a:gd name="T35" fmla="*/ 1 h 66"/>
                  <a:gd name="T36" fmla="*/ 1 w 61"/>
                  <a:gd name="T37" fmla="*/ 1 h 66"/>
                  <a:gd name="T38" fmla="*/ 1 w 61"/>
                  <a:gd name="T39" fmla="*/ 1 h 66"/>
                  <a:gd name="T40" fmla="*/ 1 w 61"/>
                  <a:gd name="T41" fmla="*/ 1 h 66"/>
                  <a:gd name="T42" fmla="*/ 1 w 61"/>
                  <a:gd name="T43" fmla="*/ 1 h 66"/>
                  <a:gd name="T44" fmla="*/ 1 w 61"/>
                  <a:gd name="T45" fmla="*/ 1 h 66"/>
                  <a:gd name="T46" fmla="*/ 1 w 61"/>
                  <a:gd name="T47" fmla="*/ 1 h 66"/>
                  <a:gd name="T48" fmla="*/ 1 w 61"/>
                  <a:gd name="T49" fmla="*/ 1 h 6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61" h="66">
                    <a:moveTo>
                      <a:pt x="53" y="66"/>
                    </a:moveTo>
                    <a:lnTo>
                      <a:pt x="57" y="61"/>
                    </a:lnTo>
                    <a:lnTo>
                      <a:pt x="59" y="56"/>
                    </a:lnTo>
                    <a:lnTo>
                      <a:pt x="60" y="52"/>
                    </a:lnTo>
                    <a:lnTo>
                      <a:pt x="61" y="47"/>
                    </a:lnTo>
                    <a:lnTo>
                      <a:pt x="61" y="39"/>
                    </a:lnTo>
                    <a:lnTo>
                      <a:pt x="60" y="31"/>
                    </a:lnTo>
                    <a:lnTo>
                      <a:pt x="58" y="24"/>
                    </a:lnTo>
                    <a:lnTo>
                      <a:pt x="55" y="17"/>
                    </a:lnTo>
                    <a:lnTo>
                      <a:pt x="50" y="11"/>
                    </a:lnTo>
                    <a:lnTo>
                      <a:pt x="43" y="7"/>
                    </a:lnTo>
                    <a:lnTo>
                      <a:pt x="36" y="3"/>
                    </a:lnTo>
                    <a:lnTo>
                      <a:pt x="29" y="1"/>
                    </a:lnTo>
                    <a:lnTo>
                      <a:pt x="21" y="0"/>
                    </a:lnTo>
                    <a:lnTo>
                      <a:pt x="13" y="1"/>
                    </a:lnTo>
                    <a:lnTo>
                      <a:pt x="6" y="3"/>
                    </a:lnTo>
                    <a:lnTo>
                      <a:pt x="0" y="7"/>
                    </a:lnTo>
                    <a:lnTo>
                      <a:pt x="2" y="9"/>
                    </a:lnTo>
                    <a:lnTo>
                      <a:pt x="5" y="14"/>
                    </a:lnTo>
                    <a:lnTo>
                      <a:pt x="11" y="22"/>
                    </a:lnTo>
                    <a:lnTo>
                      <a:pt x="19" y="31"/>
                    </a:lnTo>
                    <a:lnTo>
                      <a:pt x="27" y="41"/>
                    </a:lnTo>
                    <a:lnTo>
                      <a:pt x="35" y="51"/>
                    </a:lnTo>
                    <a:lnTo>
                      <a:pt x="44" y="59"/>
                    </a:lnTo>
                    <a:lnTo>
                      <a:pt x="53" y="66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88" name="Freeform 57"/>
              <p:cNvSpPr/>
              <p:nvPr/>
            </p:nvSpPr>
            <p:spPr bwMode="auto">
              <a:xfrm>
                <a:off x="4852" y="4125"/>
                <a:ext cx="17" cy="17"/>
              </a:xfrm>
              <a:custGeom>
                <a:avLst/>
                <a:gdLst>
                  <a:gd name="T0" fmla="*/ 1 w 34"/>
                  <a:gd name="T1" fmla="*/ 1 h 34"/>
                  <a:gd name="T2" fmla="*/ 1 w 34"/>
                  <a:gd name="T3" fmla="*/ 1 h 34"/>
                  <a:gd name="T4" fmla="*/ 1 w 34"/>
                  <a:gd name="T5" fmla="*/ 1 h 34"/>
                  <a:gd name="T6" fmla="*/ 1 w 34"/>
                  <a:gd name="T7" fmla="*/ 1 h 34"/>
                  <a:gd name="T8" fmla="*/ 1 w 34"/>
                  <a:gd name="T9" fmla="*/ 1 h 34"/>
                  <a:gd name="T10" fmla="*/ 1 w 34"/>
                  <a:gd name="T11" fmla="*/ 1 h 34"/>
                  <a:gd name="T12" fmla="*/ 1 w 34"/>
                  <a:gd name="T13" fmla="*/ 1 h 34"/>
                  <a:gd name="T14" fmla="*/ 1 w 34"/>
                  <a:gd name="T15" fmla="*/ 1 h 34"/>
                  <a:gd name="T16" fmla="*/ 1 w 34"/>
                  <a:gd name="T17" fmla="*/ 1 h 34"/>
                  <a:gd name="T18" fmla="*/ 1 w 34"/>
                  <a:gd name="T19" fmla="*/ 0 h 34"/>
                  <a:gd name="T20" fmla="*/ 1 w 34"/>
                  <a:gd name="T21" fmla="*/ 1 h 34"/>
                  <a:gd name="T22" fmla="*/ 1 w 34"/>
                  <a:gd name="T23" fmla="*/ 1 h 34"/>
                  <a:gd name="T24" fmla="*/ 0 w 34"/>
                  <a:gd name="T25" fmla="*/ 1 h 34"/>
                  <a:gd name="T26" fmla="*/ 0 w 34"/>
                  <a:gd name="T27" fmla="*/ 1 h 34"/>
                  <a:gd name="T28" fmla="*/ 1 w 34"/>
                  <a:gd name="T29" fmla="*/ 1 h 34"/>
                  <a:gd name="T30" fmla="*/ 1 w 34"/>
                  <a:gd name="T31" fmla="*/ 1 h 34"/>
                  <a:gd name="T32" fmla="*/ 1 w 34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4">
                    <a:moveTo>
                      <a:pt x="12" y="34"/>
                    </a:moveTo>
                    <a:lnTo>
                      <a:pt x="19" y="34"/>
                    </a:lnTo>
                    <a:lnTo>
                      <a:pt x="24" y="33"/>
                    </a:lnTo>
                    <a:lnTo>
                      <a:pt x="29" y="28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2" y="10"/>
                    </a:lnTo>
                    <a:lnTo>
                      <a:pt x="28" y="5"/>
                    </a:lnTo>
                    <a:lnTo>
                      <a:pt x="22" y="2"/>
                    </a:lnTo>
                    <a:lnTo>
                      <a:pt x="15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6" y="30"/>
                    </a:lnTo>
                    <a:lnTo>
                      <a:pt x="12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89" name="Freeform 58"/>
              <p:cNvSpPr/>
              <p:nvPr/>
            </p:nvSpPr>
            <p:spPr bwMode="auto">
              <a:xfrm>
                <a:off x="4885" y="4152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0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1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1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8" y="3"/>
                    </a:lnTo>
                    <a:lnTo>
                      <a:pt x="22" y="0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1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90" name="Freeform 59"/>
              <p:cNvSpPr/>
              <p:nvPr/>
            </p:nvSpPr>
            <p:spPr bwMode="auto">
              <a:xfrm>
                <a:off x="4701" y="4202"/>
                <a:ext cx="17" cy="17"/>
              </a:xfrm>
              <a:custGeom>
                <a:avLst/>
                <a:gdLst>
                  <a:gd name="T0" fmla="*/ 1 w 34"/>
                  <a:gd name="T1" fmla="*/ 1 h 33"/>
                  <a:gd name="T2" fmla="*/ 1 w 34"/>
                  <a:gd name="T3" fmla="*/ 1 h 33"/>
                  <a:gd name="T4" fmla="*/ 1 w 34"/>
                  <a:gd name="T5" fmla="*/ 1 h 33"/>
                  <a:gd name="T6" fmla="*/ 1 w 34"/>
                  <a:gd name="T7" fmla="*/ 1 h 33"/>
                  <a:gd name="T8" fmla="*/ 1 w 34"/>
                  <a:gd name="T9" fmla="*/ 1 h 33"/>
                  <a:gd name="T10" fmla="*/ 1 w 34"/>
                  <a:gd name="T11" fmla="*/ 1 h 33"/>
                  <a:gd name="T12" fmla="*/ 1 w 34"/>
                  <a:gd name="T13" fmla="*/ 1 h 33"/>
                  <a:gd name="T14" fmla="*/ 1 w 34"/>
                  <a:gd name="T15" fmla="*/ 1 h 33"/>
                  <a:gd name="T16" fmla="*/ 1 w 34"/>
                  <a:gd name="T17" fmla="*/ 1 h 33"/>
                  <a:gd name="T18" fmla="*/ 1 w 34"/>
                  <a:gd name="T19" fmla="*/ 0 h 33"/>
                  <a:gd name="T20" fmla="*/ 1 w 34"/>
                  <a:gd name="T21" fmla="*/ 1 h 33"/>
                  <a:gd name="T22" fmla="*/ 1 w 34"/>
                  <a:gd name="T23" fmla="*/ 1 h 33"/>
                  <a:gd name="T24" fmla="*/ 1 w 34"/>
                  <a:gd name="T25" fmla="*/ 1 h 33"/>
                  <a:gd name="T26" fmla="*/ 0 w 34"/>
                  <a:gd name="T27" fmla="*/ 1 h 33"/>
                  <a:gd name="T28" fmla="*/ 1 w 34"/>
                  <a:gd name="T29" fmla="*/ 1 h 33"/>
                  <a:gd name="T30" fmla="*/ 1 w 34"/>
                  <a:gd name="T31" fmla="*/ 1 h 33"/>
                  <a:gd name="T32" fmla="*/ 1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3"/>
                    </a:moveTo>
                    <a:lnTo>
                      <a:pt x="19" y="33"/>
                    </a:lnTo>
                    <a:lnTo>
                      <a:pt x="25" y="32"/>
                    </a:lnTo>
                    <a:lnTo>
                      <a:pt x="29" y="28"/>
                    </a:lnTo>
                    <a:lnTo>
                      <a:pt x="33" y="22"/>
                    </a:lnTo>
                    <a:lnTo>
                      <a:pt x="34" y="16"/>
                    </a:lnTo>
                    <a:lnTo>
                      <a:pt x="33" y="9"/>
                    </a:lnTo>
                    <a:lnTo>
                      <a:pt x="28" y="5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10" y="2"/>
                    </a:lnTo>
                    <a:lnTo>
                      <a:pt x="5" y="6"/>
                    </a:lnTo>
                    <a:lnTo>
                      <a:pt x="2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30"/>
                    </a:lnTo>
                    <a:lnTo>
                      <a:pt x="12" y="3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91" name="Freeform 60"/>
              <p:cNvSpPr/>
              <p:nvPr/>
            </p:nvSpPr>
            <p:spPr bwMode="auto">
              <a:xfrm>
                <a:off x="4742" y="4201"/>
                <a:ext cx="16" cy="17"/>
              </a:xfrm>
              <a:custGeom>
                <a:avLst/>
                <a:gdLst>
                  <a:gd name="T0" fmla="*/ 0 w 34"/>
                  <a:gd name="T1" fmla="*/ 1 h 33"/>
                  <a:gd name="T2" fmla="*/ 0 w 34"/>
                  <a:gd name="T3" fmla="*/ 1 h 33"/>
                  <a:gd name="T4" fmla="*/ 0 w 34"/>
                  <a:gd name="T5" fmla="*/ 1 h 33"/>
                  <a:gd name="T6" fmla="*/ 0 w 34"/>
                  <a:gd name="T7" fmla="*/ 1 h 33"/>
                  <a:gd name="T8" fmla="*/ 0 w 34"/>
                  <a:gd name="T9" fmla="*/ 1 h 33"/>
                  <a:gd name="T10" fmla="*/ 0 w 34"/>
                  <a:gd name="T11" fmla="*/ 1 h 33"/>
                  <a:gd name="T12" fmla="*/ 0 w 34"/>
                  <a:gd name="T13" fmla="*/ 1 h 33"/>
                  <a:gd name="T14" fmla="*/ 0 w 34"/>
                  <a:gd name="T15" fmla="*/ 1 h 33"/>
                  <a:gd name="T16" fmla="*/ 0 w 34"/>
                  <a:gd name="T17" fmla="*/ 1 h 33"/>
                  <a:gd name="T18" fmla="*/ 0 w 34"/>
                  <a:gd name="T19" fmla="*/ 0 h 33"/>
                  <a:gd name="T20" fmla="*/ 0 w 34"/>
                  <a:gd name="T21" fmla="*/ 1 h 33"/>
                  <a:gd name="T22" fmla="*/ 0 w 34"/>
                  <a:gd name="T23" fmla="*/ 1 h 33"/>
                  <a:gd name="T24" fmla="*/ 0 w 34"/>
                  <a:gd name="T25" fmla="*/ 1 h 33"/>
                  <a:gd name="T26" fmla="*/ 0 w 34"/>
                  <a:gd name="T27" fmla="*/ 1 h 33"/>
                  <a:gd name="T28" fmla="*/ 0 w 34"/>
                  <a:gd name="T29" fmla="*/ 1 h 33"/>
                  <a:gd name="T30" fmla="*/ 0 w 34"/>
                  <a:gd name="T31" fmla="*/ 1 h 33"/>
                  <a:gd name="T32" fmla="*/ 0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2"/>
                    </a:moveTo>
                    <a:lnTo>
                      <a:pt x="19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1" y="9"/>
                    </a:lnTo>
                    <a:lnTo>
                      <a:pt x="28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92" name="Freeform 61"/>
              <p:cNvSpPr/>
              <p:nvPr/>
            </p:nvSpPr>
            <p:spPr bwMode="auto">
              <a:xfrm>
                <a:off x="4782" y="4209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1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5" y="29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93" name="Freeform 62"/>
              <p:cNvSpPr/>
              <p:nvPr/>
            </p:nvSpPr>
            <p:spPr bwMode="auto">
              <a:xfrm>
                <a:off x="4820" y="4226"/>
                <a:ext cx="17" cy="17"/>
              </a:xfrm>
              <a:custGeom>
                <a:avLst/>
                <a:gdLst>
                  <a:gd name="T0" fmla="*/ 1 w 33"/>
                  <a:gd name="T1" fmla="*/ 1 h 34"/>
                  <a:gd name="T2" fmla="*/ 1 w 33"/>
                  <a:gd name="T3" fmla="*/ 1 h 34"/>
                  <a:gd name="T4" fmla="*/ 1 w 33"/>
                  <a:gd name="T5" fmla="*/ 1 h 34"/>
                  <a:gd name="T6" fmla="*/ 1 w 33"/>
                  <a:gd name="T7" fmla="*/ 1 h 34"/>
                  <a:gd name="T8" fmla="*/ 1 w 33"/>
                  <a:gd name="T9" fmla="*/ 1 h 34"/>
                  <a:gd name="T10" fmla="*/ 1 w 33"/>
                  <a:gd name="T11" fmla="*/ 1 h 34"/>
                  <a:gd name="T12" fmla="*/ 1 w 33"/>
                  <a:gd name="T13" fmla="*/ 1 h 34"/>
                  <a:gd name="T14" fmla="*/ 1 w 33"/>
                  <a:gd name="T15" fmla="*/ 1 h 34"/>
                  <a:gd name="T16" fmla="*/ 1 w 33"/>
                  <a:gd name="T17" fmla="*/ 1 h 34"/>
                  <a:gd name="T18" fmla="*/ 1 w 33"/>
                  <a:gd name="T19" fmla="*/ 0 h 34"/>
                  <a:gd name="T20" fmla="*/ 1 w 33"/>
                  <a:gd name="T21" fmla="*/ 1 h 34"/>
                  <a:gd name="T22" fmla="*/ 1 w 33"/>
                  <a:gd name="T23" fmla="*/ 1 h 34"/>
                  <a:gd name="T24" fmla="*/ 1 w 33"/>
                  <a:gd name="T25" fmla="*/ 1 h 34"/>
                  <a:gd name="T26" fmla="*/ 0 w 33"/>
                  <a:gd name="T27" fmla="*/ 1 h 34"/>
                  <a:gd name="T28" fmla="*/ 1 w 33"/>
                  <a:gd name="T29" fmla="*/ 1 h 34"/>
                  <a:gd name="T30" fmla="*/ 1 w 33"/>
                  <a:gd name="T31" fmla="*/ 1 h 34"/>
                  <a:gd name="T32" fmla="*/ 1 w 33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4">
                    <a:moveTo>
                      <a:pt x="11" y="34"/>
                    </a:moveTo>
                    <a:lnTo>
                      <a:pt x="18" y="34"/>
                    </a:lnTo>
                    <a:lnTo>
                      <a:pt x="24" y="33"/>
                    </a:lnTo>
                    <a:lnTo>
                      <a:pt x="30" y="28"/>
                    </a:lnTo>
                    <a:lnTo>
                      <a:pt x="33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7" y="5"/>
                    </a:lnTo>
                    <a:lnTo>
                      <a:pt x="22" y="1"/>
                    </a:lnTo>
                    <a:lnTo>
                      <a:pt x="16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1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5" y="30"/>
                    </a:lnTo>
                    <a:lnTo>
                      <a:pt x="11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94" name="Freeform 63"/>
              <p:cNvSpPr/>
              <p:nvPr/>
            </p:nvSpPr>
            <p:spPr bwMode="auto">
              <a:xfrm>
                <a:off x="4853" y="4250"/>
                <a:ext cx="16" cy="16"/>
              </a:xfrm>
              <a:custGeom>
                <a:avLst/>
                <a:gdLst>
                  <a:gd name="T0" fmla="*/ 0 w 33"/>
                  <a:gd name="T1" fmla="*/ 0 h 33"/>
                  <a:gd name="T2" fmla="*/ 0 w 33"/>
                  <a:gd name="T3" fmla="*/ 0 h 33"/>
                  <a:gd name="T4" fmla="*/ 0 w 33"/>
                  <a:gd name="T5" fmla="*/ 0 h 33"/>
                  <a:gd name="T6" fmla="*/ 0 w 33"/>
                  <a:gd name="T7" fmla="*/ 0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0 h 33"/>
                  <a:gd name="T14" fmla="*/ 0 w 33"/>
                  <a:gd name="T15" fmla="*/ 0 h 33"/>
                  <a:gd name="T16" fmla="*/ 0 w 33"/>
                  <a:gd name="T17" fmla="*/ 0 h 33"/>
                  <a:gd name="T18" fmla="*/ 0 w 33"/>
                  <a:gd name="T19" fmla="*/ 0 h 33"/>
                  <a:gd name="T20" fmla="*/ 0 w 33"/>
                  <a:gd name="T21" fmla="*/ 0 h 33"/>
                  <a:gd name="T22" fmla="*/ 0 w 33"/>
                  <a:gd name="T23" fmla="*/ 0 h 33"/>
                  <a:gd name="T24" fmla="*/ 0 w 33"/>
                  <a:gd name="T25" fmla="*/ 0 h 33"/>
                  <a:gd name="T26" fmla="*/ 0 w 33"/>
                  <a:gd name="T27" fmla="*/ 0 h 33"/>
                  <a:gd name="T28" fmla="*/ 0 w 33"/>
                  <a:gd name="T29" fmla="*/ 0 h 33"/>
                  <a:gd name="T30" fmla="*/ 0 w 33"/>
                  <a:gd name="T31" fmla="*/ 0 h 33"/>
                  <a:gd name="T32" fmla="*/ 0 w 33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2" y="32"/>
                    </a:moveTo>
                    <a:lnTo>
                      <a:pt x="18" y="33"/>
                    </a:lnTo>
                    <a:lnTo>
                      <a:pt x="25" y="32"/>
                    </a:lnTo>
                    <a:lnTo>
                      <a:pt x="29" y="27"/>
                    </a:lnTo>
                    <a:lnTo>
                      <a:pt x="33" y="21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1" y="1"/>
                    </a:lnTo>
                    <a:lnTo>
                      <a:pt x="15" y="0"/>
                    </a:lnTo>
                    <a:lnTo>
                      <a:pt x="8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95" name="Freeform 64"/>
              <p:cNvSpPr/>
              <p:nvPr/>
            </p:nvSpPr>
            <p:spPr bwMode="auto">
              <a:xfrm>
                <a:off x="4680" y="4230"/>
                <a:ext cx="188" cy="72"/>
              </a:xfrm>
              <a:custGeom>
                <a:avLst/>
                <a:gdLst>
                  <a:gd name="T0" fmla="*/ 1 w 376"/>
                  <a:gd name="T1" fmla="*/ 1 h 144"/>
                  <a:gd name="T2" fmla="*/ 1 w 376"/>
                  <a:gd name="T3" fmla="*/ 1 h 144"/>
                  <a:gd name="T4" fmla="*/ 1 w 376"/>
                  <a:gd name="T5" fmla="*/ 1 h 144"/>
                  <a:gd name="T6" fmla="*/ 1 w 376"/>
                  <a:gd name="T7" fmla="*/ 1 h 144"/>
                  <a:gd name="T8" fmla="*/ 1 w 376"/>
                  <a:gd name="T9" fmla="*/ 1 h 144"/>
                  <a:gd name="T10" fmla="*/ 1 w 376"/>
                  <a:gd name="T11" fmla="*/ 1 h 144"/>
                  <a:gd name="T12" fmla="*/ 1 w 376"/>
                  <a:gd name="T13" fmla="*/ 1 h 144"/>
                  <a:gd name="T14" fmla="*/ 1 w 376"/>
                  <a:gd name="T15" fmla="*/ 1 h 144"/>
                  <a:gd name="T16" fmla="*/ 1 w 376"/>
                  <a:gd name="T17" fmla="*/ 1 h 144"/>
                  <a:gd name="T18" fmla="*/ 1 w 376"/>
                  <a:gd name="T19" fmla="*/ 1 h 144"/>
                  <a:gd name="T20" fmla="*/ 1 w 376"/>
                  <a:gd name="T21" fmla="*/ 1 h 144"/>
                  <a:gd name="T22" fmla="*/ 1 w 376"/>
                  <a:gd name="T23" fmla="*/ 1 h 144"/>
                  <a:gd name="T24" fmla="*/ 1 w 376"/>
                  <a:gd name="T25" fmla="*/ 1 h 144"/>
                  <a:gd name="T26" fmla="*/ 1 w 376"/>
                  <a:gd name="T27" fmla="*/ 1 h 144"/>
                  <a:gd name="T28" fmla="*/ 1 w 376"/>
                  <a:gd name="T29" fmla="*/ 1 h 144"/>
                  <a:gd name="T30" fmla="*/ 1 w 376"/>
                  <a:gd name="T31" fmla="*/ 1 h 144"/>
                  <a:gd name="T32" fmla="*/ 1 w 376"/>
                  <a:gd name="T33" fmla="*/ 1 h 144"/>
                  <a:gd name="T34" fmla="*/ 1 w 376"/>
                  <a:gd name="T35" fmla="*/ 1 h 144"/>
                  <a:gd name="T36" fmla="*/ 1 w 376"/>
                  <a:gd name="T37" fmla="*/ 1 h 144"/>
                  <a:gd name="T38" fmla="*/ 1 w 376"/>
                  <a:gd name="T39" fmla="*/ 0 h 144"/>
                  <a:gd name="T40" fmla="*/ 1 w 376"/>
                  <a:gd name="T41" fmla="*/ 1 h 144"/>
                  <a:gd name="T42" fmla="*/ 1 w 376"/>
                  <a:gd name="T43" fmla="*/ 1 h 144"/>
                  <a:gd name="T44" fmla="*/ 1 w 376"/>
                  <a:gd name="T45" fmla="*/ 1 h 144"/>
                  <a:gd name="T46" fmla="*/ 1 w 376"/>
                  <a:gd name="T47" fmla="*/ 1 h 144"/>
                  <a:gd name="T48" fmla="*/ 0 w 376"/>
                  <a:gd name="T49" fmla="*/ 1 h 144"/>
                  <a:gd name="T50" fmla="*/ 1 w 376"/>
                  <a:gd name="T51" fmla="*/ 1 h 144"/>
                  <a:gd name="T52" fmla="*/ 1 w 376"/>
                  <a:gd name="T53" fmla="*/ 1 h 144"/>
                  <a:gd name="T54" fmla="*/ 1 w 376"/>
                  <a:gd name="T55" fmla="*/ 1 h 144"/>
                  <a:gd name="T56" fmla="*/ 1 w 376"/>
                  <a:gd name="T57" fmla="*/ 1 h 144"/>
                  <a:gd name="T58" fmla="*/ 1 w 376"/>
                  <a:gd name="T59" fmla="*/ 1 h 144"/>
                  <a:gd name="T60" fmla="*/ 1 w 376"/>
                  <a:gd name="T61" fmla="*/ 1 h 144"/>
                  <a:gd name="T62" fmla="*/ 1 w 376"/>
                  <a:gd name="T63" fmla="*/ 1 h 144"/>
                  <a:gd name="T64" fmla="*/ 1 w 376"/>
                  <a:gd name="T65" fmla="*/ 1 h 144"/>
                  <a:gd name="T66" fmla="*/ 1 w 376"/>
                  <a:gd name="T67" fmla="*/ 1 h 144"/>
                  <a:gd name="T68" fmla="*/ 1 w 376"/>
                  <a:gd name="T69" fmla="*/ 1 h 144"/>
                  <a:gd name="T70" fmla="*/ 1 w 376"/>
                  <a:gd name="T71" fmla="*/ 1 h 144"/>
                  <a:gd name="T72" fmla="*/ 1 w 376"/>
                  <a:gd name="T73" fmla="*/ 1 h 144"/>
                  <a:gd name="T74" fmla="*/ 1 w 376"/>
                  <a:gd name="T75" fmla="*/ 1 h 144"/>
                  <a:gd name="T76" fmla="*/ 1 w 376"/>
                  <a:gd name="T77" fmla="*/ 1 h 144"/>
                  <a:gd name="T78" fmla="*/ 1 w 376"/>
                  <a:gd name="T79" fmla="*/ 1 h 144"/>
                  <a:gd name="T80" fmla="*/ 1 w 376"/>
                  <a:gd name="T81" fmla="*/ 1 h 144"/>
                  <a:gd name="T82" fmla="*/ 1 w 376"/>
                  <a:gd name="T83" fmla="*/ 1 h 144"/>
                  <a:gd name="T84" fmla="*/ 1 w 376"/>
                  <a:gd name="T85" fmla="*/ 1 h 144"/>
                  <a:gd name="T86" fmla="*/ 1 w 376"/>
                  <a:gd name="T87" fmla="*/ 1 h 144"/>
                  <a:gd name="T88" fmla="*/ 1 w 376"/>
                  <a:gd name="T89" fmla="*/ 1 h 144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376" h="144">
                    <a:moveTo>
                      <a:pt x="340" y="144"/>
                    </a:moveTo>
                    <a:lnTo>
                      <a:pt x="344" y="141"/>
                    </a:lnTo>
                    <a:lnTo>
                      <a:pt x="349" y="137"/>
                    </a:lnTo>
                    <a:lnTo>
                      <a:pt x="353" y="134"/>
                    </a:lnTo>
                    <a:lnTo>
                      <a:pt x="358" y="130"/>
                    </a:lnTo>
                    <a:lnTo>
                      <a:pt x="363" y="127"/>
                    </a:lnTo>
                    <a:lnTo>
                      <a:pt x="367" y="122"/>
                    </a:lnTo>
                    <a:lnTo>
                      <a:pt x="372" y="119"/>
                    </a:lnTo>
                    <a:lnTo>
                      <a:pt x="376" y="114"/>
                    </a:lnTo>
                    <a:lnTo>
                      <a:pt x="358" y="95"/>
                    </a:lnTo>
                    <a:lnTo>
                      <a:pt x="337" y="76"/>
                    </a:lnTo>
                    <a:lnTo>
                      <a:pt x="314" y="60"/>
                    </a:lnTo>
                    <a:lnTo>
                      <a:pt x="291" y="46"/>
                    </a:lnTo>
                    <a:lnTo>
                      <a:pt x="266" y="34"/>
                    </a:lnTo>
                    <a:lnTo>
                      <a:pt x="239" y="23"/>
                    </a:lnTo>
                    <a:lnTo>
                      <a:pt x="213" y="15"/>
                    </a:lnTo>
                    <a:lnTo>
                      <a:pt x="186" y="9"/>
                    </a:lnTo>
                    <a:lnTo>
                      <a:pt x="160" y="5"/>
                    </a:lnTo>
                    <a:lnTo>
                      <a:pt x="133" y="1"/>
                    </a:lnTo>
                    <a:lnTo>
                      <a:pt x="108" y="0"/>
                    </a:lnTo>
                    <a:lnTo>
                      <a:pt x="83" y="1"/>
                    </a:lnTo>
                    <a:lnTo>
                      <a:pt x="60" y="4"/>
                    </a:lnTo>
                    <a:lnTo>
                      <a:pt x="38" y="7"/>
                    </a:lnTo>
                    <a:lnTo>
                      <a:pt x="17" y="13"/>
                    </a:lnTo>
                    <a:lnTo>
                      <a:pt x="0" y="20"/>
                    </a:lnTo>
                    <a:lnTo>
                      <a:pt x="4" y="32"/>
                    </a:lnTo>
                    <a:lnTo>
                      <a:pt x="9" y="45"/>
                    </a:lnTo>
                    <a:lnTo>
                      <a:pt x="15" y="58"/>
                    </a:lnTo>
                    <a:lnTo>
                      <a:pt x="21" y="69"/>
                    </a:lnTo>
                    <a:lnTo>
                      <a:pt x="40" y="60"/>
                    </a:lnTo>
                    <a:lnTo>
                      <a:pt x="61" y="54"/>
                    </a:lnTo>
                    <a:lnTo>
                      <a:pt x="83" y="50"/>
                    </a:lnTo>
                    <a:lnTo>
                      <a:pt x="106" y="47"/>
                    </a:lnTo>
                    <a:lnTo>
                      <a:pt x="128" y="47"/>
                    </a:lnTo>
                    <a:lnTo>
                      <a:pt x="151" y="49"/>
                    </a:lnTo>
                    <a:lnTo>
                      <a:pt x="174" y="52"/>
                    </a:lnTo>
                    <a:lnTo>
                      <a:pt x="197" y="58"/>
                    </a:lnTo>
                    <a:lnTo>
                      <a:pt x="219" y="65"/>
                    </a:lnTo>
                    <a:lnTo>
                      <a:pt x="241" y="73"/>
                    </a:lnTo>
                    <a:lnTo>
                      <a:pt x="261" y="82"/>
                    </a:lnTo>
                    <a:lnTo>
                      <a:pt x="280" y="92"/>
                    </a:lnTo>
                    <a:lnTo>
                      <a:pt x="298" y="104"/>
                    </a:lnTo>
                    <a:lnTo>
                      <a:pt x="314" y="117"/>
                    </a:lnTo>
                    <a:lnTo>
                      <a:pt x="328" y="130"/>
                    </a:lnTo>
                    <a:lnTo>
                      <a:pt x="340" y="144"/>
                    </a:lnTo>
                    <a:close/>
                  </a:path>
                </a:pathLst>
              </a:custGeom>
              <a:solidFill>
                <a:srgbClr val="D100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96" name="Freeform 65"/>
              <p:cNvSpPr/>
              <p:nvPr/>
            </p:nvSpPr>
            <p:spPr bwMode="auto">
              <a:xfrm>
                <a:off x="3482" y="4271"/>
                <a:ext cx="1433" cy="69"/>
              </a:xfrm>
              <a:custGeom>
                <a:avLst/>
                <a:gdLst>
                  <a:gd name="T0" fmla="*/ 0 w 2868"/>
                  <a:gd name="T1" fmla="*/ 1 h 137"/>
                  <a:gd name="T2" fmla="*/ 0 w 2868"/>
                  <a:gd name="T3" fmla="*/ 0 h 137"/>
                  <a:gd name="T4" fmla="*/ 0 w 2868"/>
                  <a:gd name="T5" fmla="*/ 0 h 137"/>
                  <a:gd name="T6" fmla="*/ 0 w 2868"/>
                  <a:gd name="T7" fmla="*/ 1 h 137"/>
                  <a:gd name="T8" fmla="*/ 0 w 2868"/>
                  <a:gd name="T9" fmla="*/ 1 h 1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868" h="137">
                    <a:moveTo>
                      <a:pt x="2868" y="134"/>
                    </a:moveTo>
                    <a:lnTo>
                      <a:pt x="2868" y="0"/>
                    </a:lnTo>
                    <a:lnTo>
                      <a:pt x="0" y="0"/>
                    </a:lnTo>
                    <a:lnTo>
                      <a:pt x="7" y="137"/>
                    </a:lnTo>
                    <a:lnTo>
                      <a:pt x="2868" y="134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97" name="Freeform 66"/>
              <p:cNvSpPr/>
              <p:nvPr/>
            </p:nvSpPr>
            <p:spPr bwMode="auto">
              <a:xfrm>
                <a:off x="3452" y="4178"/>
                <a:ext cx="202" cy="140"/>
              </a:xfrm>
              <a:custGeom>
                <a:avLst/>
                <a:gdLst>
                  <a:gd name="T0" fmla="*/ 1 w 404"/>
                  <a:gd name="T1" fmla="*/ 0 h 281"/>
                  <a:gd name="T2" fmla="*/ 1 w 404"/>
                  <a:gd name="T3" fmla="*/ 0 h 281"/>
                  <a:gd name="T4" fmla="*/ 1 w 404"/>
                  <a:gd name="T5" fmla="*/ 0 h 281"/>
                  <a:gd name="T6" fmla="*/ 1 w 404"/>
                  <a:gd name="T7" fmla="*/ 0 h 281"/>
                  <a:gd name="T8" fmla="*/ 1 w 404"/>
                  <a:gd name="T9" fmla="*/ 0 h 281"/>
                  <a:gd name="T10" fmla="*/ 1 w 404"/>
                  <a:gd name="T11" fmla="*/ 0 h 281"/>
                  <a:gd name="T12" fmla="*/ 1 w 404"/>
                  <a:gd name="T13" fmla="*/ 0 h 281"/>
                  <a:gd name="T14" fmla="*/ 1 w 404"/>
                  <a:gd name="T15" fmla="*/ 0 h 281"/>
                  <a:gd name="T16" fmla="*/ 1 w 404"/>
                  <a:gd name="T17" fmla="*/ 0 h 281"/>
                  <a:gd name="T18" fmla="*/ 1 w 404"/>
                  <a:gd name="T19" fmla="*/ 0 h 281"/>
                  <a:gd name="T20" fmla="*/ 1 w 404"/>
                  <a:gd name="T21" fmla="*/ 0 h 281"/>
                  <a:gd name="T22" fmla="*/ 1 w 404"/>
                  <a:gd name="T23" fmla="*/ 0 h 281"/>
                  <a:gd name="T24" fmla="*/ 1 w 404"/>
                  <a:gd name="T25" fmla="*/ 0 h 281"/>
                  <a:gd name="T26" fmla="*/ 1 w 404"/>
                  <a:gd name="T27" fmla="*/ 0 h 281"/>
                  <a:gd name="T28" fmla="*/ 1 w 404"/>
                  <a:gd name="T29" fmla="*/ 0 h 281"/>
                  <a:gd name="T30" fmla="*/ 1 w 404"/>
                  <a:gd name="T31" fmla="*/ 0 h 281"/>
                  <a:gd name="T32" fmla="*/ 1 w 404"/>
                  <a:gd name="T33" fmla="*/ 0 h 281"/>
                  <a:gd name="T34" fmla="*/ 1 w 404"/>
                  <a:gd name="T35" fmla="*/ 0 h 281"/>
                  <a:gd name="T36" fmla="*/ 1 w 404"/>
                  <a:gd name="T37" fmla="*/ 0 h 281"/>
                  <a:gd name="T38" fmla="*/ 1 w 404"/>
                  <a:gd name="T39" fmla="*/ 0 h 281"/>
                  <a:gd name="T40" fmla="*/ 1 w 404"/>
                  <a:gd name="T41" fmla="*/ 0 h 281"/>
                  <a:gd name="T42" fmla="*/ 1 w 404"/>
                  <a:gd name="T43" fmla="*/ 0 h 281"/>
                  <a:gd name="T44" fmla="*/ 1 w 404"/>
                  <a:gd name="T45" fmla="*/ 0 h 281"/>
                  <a:gd name="T46" fmla="*/ 1 w 404"/>
                  <a:gd name="T47" fmla="*/ 0 h 281"/>
                  <a:gd name="T48" fmla="*/ 1 w 404"/>
                  <a:gd name="T49" fmla="*/ 0 h 281"/>
                  <a:gd name="T50" fmla="*/ 1 w 404"/>
                  <a:gd name="T51" fmla="*/ 0 h 281"/>
                  <a:gd name="T52" fmla="*/ 1 w 404"/>
                  <a:gd name="T53" fmla="*/ 0 h 281"/>
                  <a:gd name="T54" fmla="*/ 1 w 404"/>
                  <a:gd name="T55" fmla="*/ 0 h 281"/>
                  <a:gd name="T56" fmla="*/ 1 w 404"/>
                  <a:gd name="T57" fmla="*/ 0 h 281"/>
                  <a:gd name="T58" fmla="*/ 1 w 404"/>
                  <a:gd name="T59" fmla="*/ 0 h 281"/>
                  <a:gd name="T60" fmla="*/ 1 w 404"/>
                  <a:gd name="T61" fmla="*/ 0 h 281"/>
                  <a:gd name="T62" fmla="*/ 1 w 404"/>
                  <a:gd name="T63" fmla="*/ 0 h 281"/>
                  <a:gd name="T64" fmla="*/ 1 w 404"/>
                  <a:gd name="T65" fmla="*/ 0 h 281"/>
                  <a:gd name="T66" fmla="*/ 1 w 404"/>
                  <a:gd name="T67" fmla="*/ 0 h 281"/>
                  <a:gd name="T68" fmla="*/ 1 w 404"/>
                  <a:gd name="T69" fmla="*/ 0 h 281"/>
                  <a:gd name="T70" fmla="*/ 1 w 404"/>
                  <a:gd name="T71" fmla="*/ 0 h 281"/>
                  <a:gd name="T72" fmla="*/ 1 w 404"/>
                  <a:gd name="T73" fmla="*/ 0 h 281"/>
                  <a:gd name="T74" fmla="*/ 1 w 404"/>
                  <a:gd name="T75" fmla="*/ 0 h 281"/>
                  <a:gd name="T76" fmla="*/ 1 w 404"/>
                  <a:gd name="T77" fmla="*/ 0 h 281"/>
                  <a:gd name="T78" fmla="*/ 1 w 404"/>
                  <a:gd name="T79" fmla="*/ 0 h 281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4" h="281">
                    <a:moveTo>
                      <a:pt x="339" y="270"/>
                    </a:moveTo>
                    <a:lnTo>
                      <a:pt x="323" y="270"/>
                    </a:lnTo>
                    <a:lnTo>
                      <a:pt x="306" y="271"/>
                    </a:lnTo>
                    <a:lnTo>
                      <a:pt x="290" y="271"/>
                    </a:lnTo>
                    <a:lnTo>
                      <a:pt x="274" y="271"/>
                    </a:lnTo>
                    <a:lnTo>
                      <a:pt x="258" y="273"/>
                    </a:lnTo>
                    <a:lnTo>
                      <a:pt x="241" y="273"/>
                    </a:lnTo>
                    <a:lnTo>
                      <a:pt x="225" y="274"/>
                    </a:lnTo>
                    <a:lnTo>
                      <a:pt x="209" y="274"/>
                    </a:lnTo>
                    <a:lnTo>
                      <a:pt x="194" y="275"/>
                    </a:lnTo>
                    <a:lnTo>
                      <a:pt x="178" y="276"/>
                    </a:lnTo>
                    <a:lnTo>
                      <a:pt x="163" y="276"/>
                    </a:lnTo>
                    <a:lnTo>
                      <a:pt x="148" y="277"/>
                    </a:lnTo>
                    <a:lnTo>
                      <a:pt x="133" y="278"/>
                    </a:lnTo>
                    <a:lnTo>
                      <a:pt x="118" y="279"/>
                    </a:lnTo>
                    <a:lnTo>
                      <a:pt x="103" y="279"/>
                    </a:lnTo>
                    <a:lnTo>
                      <a:pt x="89" y="281"/>
                    </a:lnTo>
                    <a:lnTo>
                      <a:pt x="86" y="258"/>
                    </a:lnTo>
                    <a:lnTo>
                      <a:pt x="80" y="233"/>
                    </a:lnTo>
                    <a:lnTo>
                      <a:pt x="72" y="209"/>
                    </a:lnTo>
                    <a:lnTo>
                      <a:pt x="62" y="185"/>
                    </a:lnTo>
                    <a:lnTo>
                      <a:pt x="49" y="163"/>
                    </a:lnTo>
                    <a:lnTo>
                      <a:pt x="34" y="142"/>
                    </a:lnTo>
                    <a:lnTo>
                      <a:pt x="18" y="125"/>
                    </a:lnTo>
                    <a:lnTo>
                      <a:pt x="0" y="112"/>
                    </a:lnTo>
                    <a:lnTo>
                      <a:pt x="20" y="118"/>
                    </a:lnTo>
                    <a:lnTo>
                      <a:pt x="40" y="127"/>
                    </a:lnTo>
                    <a:lnTo>
                      <a:pt x="57" y="139"/>
                    </a:lnTo>
                    <a:lnTo>
                      <a:pt x="73" y="155"/>
                    </a:lnTo>
                    <a:lnTo>
                      <a:pt x="89" y="173"/>
                    </a:lnTo>
                    <a:lnTo>
                      <a:pt x="103" y="196"/>
                    </a:lnTo>
                    <a:lnTo>
                      <a:pt x="118" y="223"/>
                    </a:lnTo>
                    <a:lnTo>
                      <a:pt x="133" y="254"/>
                    </a:lnTo>
                    <a:lnTo>
                      <a:pt x="140" y="223"/>
                    </a:lnTo>
                    <a:lnTo>
                      <a:pt x="142" y="188"/>
                    </a:lnTo>
                    <a:lnTo>
                      <a:pt x="142" y="153"/>
                    </a:lnTo>
                    <a:lnTo>
                      <a:pt x="139" y="116"/>
                    </a:lnTo>
                    <a:lnTo>
                      <a:pt x="133" y="81"/>
                    </a:lnTo>
                    <a:lnTo>
                      <a:pt x="125" y="50"/>
                    </a:lnTo>
                    <a:lnTo>
                      <a:pt x="115" y="23"/>
                    </a:lnTo>
                    <a:lnTo>
                      <a:pt x="102" y="5"/>
                    </a:lnTo>
                    <a:lnTo>
                      <a:pt x="121" y="18"/>
                    </a:lnTo>
                    <a:lnTo>
                      <a:pt x="140" y="34"/>
                    </a:lnTo>
                    <a:lnTo>
                      <a:pt x="157" y="53"/>
                    </a:lnTo>
                    <a:lnTo>
                      <a:pt x="174" y="78"/>
                    </a:lnTo>
                    <a:lnTo>
                      <a:pt x="188" y="106"/>
                    </a:lnTo>
                    <a:lnTo>
                      <a:pt x="201" y="141"/>
                    </a:lnTo>
                    <a:lnTo>
                      <a:pt x="212" y="183"/>
                    </a:lnTo>
                    <a:lnTo>
                      <a:pt x="218" y="231"/>
                    </a:lnTo>
                    <a:lnTo>
                      <a:pt x="229" y="208"/>
                    </a:lnTo>
                    <a:lnTo>
                      <a:pt x="237" y="183"/>
                    </a:lnTo>
                    <a:lnTo>
                      <a:pt x="243" y="154"/>
                    </a:lnTo>
                    <a:lnTo>
                      <a:pt x="245" y="124"/>
                    </a:lnTo>
                    <a:lnTo>
                      <a:pt x="245" y="93"/>
                    </a:lnTo>
                    <a:lnTo>
                      <a:pt x="241" y="62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0" y="30"/>
                    </a:lnTo>
                    <a:lnTo>
                      <a:pt x="255" y="57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8" y="128"/>
                    </a:lnTo>
                    <a:lnTo>
                      <a:pt x="294" y="151"/>
                    </a:lnTo>
                    <a:lnTo>
                      <a:pt x="298" y="173"/>
                    </a:lnTo>
                    <a:lnTo>
                      <a:pt x="299" y="195"/>
                    </a:lnTo>
                    <a:lnTo>
                      <a:pt x="312" y="173"/>
                    </a:lnTo>
                    <a:lnTo>
                      <a:pt x="326" y="148"/>
                    </a:lnTo>
                    <a:lnTo>
                      <a:pt x="340" y="121"/>
                    </a:lnTo>
                    <a:lnTo>
                      <a:pt x="354" y="94"/>
                    </a:lnTo>
                    <a:lnTo>
                      <a:pt x="366" y="67"/>
                    </a:lnTo>
                    <a:lnTo>
                      <a:pt x="375" y="42"/>
                    </a:lnTo>
                    <a:lnTo>
                      <a:pt x="382" y="20"/>
                    </a:lnTo>
                    <a:lnTo>
                      <a:pt x="384" y="3"/>
                    </a:lnTo>
                    <a:lnTo>
                      <a:pt x="392" y="27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4" y="112"/>
                    </a:lnTo>
                    <a:lnTo>
                      <a:pt x="398" y="146"/>
                    </a:lnTo>
                    <a:lnTo>
                      <a:pt x="388" y="184"/>
                    </a:lnTo>
                    <a:lnTo>
                      <a:pt x="368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98" name="Freeform 67"/>
              <p:cNvSpPr/>
              <p:nvPr/>
            </p:nvSpPr>
            <p:spPr bwMode="auto">
              <a:xfrm>
                <a:off x="4880" y="4200"/>
                <a:ext cx="51" cy="71"/>
              </a:xfrm>
              <a:custGeom>
                <a:avLst/>
                <a:gdLst>
                  <a:gd name="T0" fmla="*/ 1 w 102"/>
                  <a:gd name="T1" fmla="*/ 1 h 142"/>
                  <a:gd name="T2" fmla="*/ 0 w 102"/>
                  <a:gd name="T3" fmla="*/ 1 h 142"/>
                  <a:gd name="T4" fmla="*/ 1 w 102"/>
                  <a:gd name="T5" fmla="*/ 1 h 142"/>
                  <a:gd name="T6" fmla="*/ 1 w 102"/>
                  <a:gd name="T7" fmla="*/ 1 h 142"/>
                  <a:gd name="T8" fmla="*/ 1 w 102"/>
                  <a:gd name="T9" fmla="*/ 1 h 142"/>
                  <a:gd name="T10" fmla="*/ 1 w 102"/>
                  <a:gd name="T11" fmla="*/ 1 h 142"/>
                  <a:gd name="T12" fmla="*/ 1 w 102"/>
                  <a:gd name="T13" fmla="*/ 1 h 142"/>
                  <a:gd name="T14" fmla="*/ 1 w 102"/>
                  <a:gd name="T15" fmla="*/ 1 h 142"/>
                  <a:gd name="T16" fmla="*/ 1 w 102"/>
                  <a:gd name="T17" fmla="*/ 1 h 142"/>
                  <a:gd name="T18" fmla="*/ 1 w 102"/>
                  <a:gd name="T19" fmla="*/ 0 h 142"/>
                  <a:gd name="T20" fmla="*/ 1 w 102"/>
                  <a:gd name="T21" fmla="*/ 1 h 142"/>
                  <a:gd name="T22" fmla="*/ 1 w 102"/>
                  <a:gd name="T23" fmla="*/ 1 h 142"/>
                  <a:gd name="T24" fmla="*/ 1 w 102"/>
                  <a:gd name="T25" fmla="*/ 1 h 142"/>
                  <a:gd name="T26" fmla="*/ 1 w 102"/>
                  <a:gd name="T27" fmla="*/ 1 h 14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2" h="142">
                    <a:moveTo>
                      <a:pt x="71" y="142"/>
                    </a:moveTo>
                    <a:lnTo>
                      <a:pt x="0" y="142"/>
                    </a:lnTo>
                    <a:lnTo>
                      <a:pt x="6" y="123"/>
                    </a:lnTo>
                    <a:lnTo>
                      <a:pt x="16" y="102"/>
                    </a:lnTo>
                    <a:lnTo>
                      <a:pt x="27" y="82"/>
                    </a:lnTo>
                    <a:lnTo>
                      <a:pt x="41" y="61"/>
                    </a:lnTo>
                    <a:lnTo>
                      <a:pt x="56" y="43"/>
                    </a:lnTo>
                    <a:lnTo>
                      <a:pt x="71" y="26"/>
                    </a:lnTo>
                    <a:lnTo>
                      <a:pt x="87" y="12"/>
                    </a:lnTo>
                    <a:lnTo>
                      <a:pt x="102" y="0"/>
                    </a:lnTo>
                    <a:lnTo>
                      <a:pt x="84" y="41"/>
                    </a:lnTo>
                    <a:lnTo>
                      <a:pt x="74" y="78"/>
                    </a:lnTo>
                    <a:lnTo>
                      <a:pt x="71" y="112"/>
                    </a:lnTo>
                    <a:lnTo>
                      <a:pt x="71" y="14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99" name="Freeform 68"/>
              <p:cNvSpPr/>
              <p:nvPr/>
            </p:nvSpPr>
            <p:spPr bwMode="auto">
              <a:xfrm>
                <a:off x="3666" y="4127"/>
                <a:ext cx="558" cy="206"/>
              </a:xfrm>
              <a:custGeom>
                <a:avLst/>
                <a:gdLst>
                  <a:gd name="T0" fmla="*/ 0 w 1117"/>
                  <a:gd name="T1" fmla="*/ 1 h 412"/>
                  <a:gd name="T2" fmla="*/ 0 w 1117"/>
                  <a:gd name="T3" fmla="*/ 1 h 412"/>
                  <a:gd name="T4" fmla="*/ 0 w 1117"/>
                  <a:gd name="T5" fmla="*/ 1 h 412"/>
                  <a:gd name="T6" fmla="*/ 0 w 1117"/>
                  <a:gd name="T7" fmla="*/ 1 h 412"/>
                  <a:gd name="T8" fmla="*/ 0 w 1117"/>
                  <a:gd name="T9" fmla="*/ 1 h 412"/>
                  <a:gd name="T10" fmla="*/ 0 w 1117"/>
                  <a:gd name="T11" fmla="*/ 1 h 412"/>
                  <a:gd name="T12" fmla="*/ 0 w 1117"/>
                  <a:gd name="T13" fmla="*/ 1 h 412"/>
                  <a:gd name="T14" fmla="*/ 0 w 1117"/>
                  <a:gd name="T15" fmla="*/ 1 h 412"/>
                  <a:gd name="T16" fmla="*/ 0 w 1117"/>
                  <a:gd name="T17" fmla="*/ 1 h 412"/>
                  <a:gd name="T18" fmla="*/ 0 w 1117"/>
                  <a:gd name="T19" fmla="*/ 1 h 412"/>
                  <a:gd name="T20" fmla="*/ 0 w 1117"/>
                  <a:gd name="T21" fmla="*/ 1 h 412"/>
                  <a:gd name="T22" fmla="*/ 0 w 1117"/>
                  <a:gd name="T23" fmla="*/ 1 h 412"/>
                  <a:gd name="T24" fmla="*/ 0 w 1117"/>
                  <a:gd name="T25" fmla="*/ 1 h 412"/>
                  <a:gd name="T26" fmla="*/ 0 w 1117"/>
                  <a:gd name="T27" fmla="*/ 1 h 412"/>
                  <a:gd name="T28" fmla="*/ 0 w 1117"/>
                  <a:gd name="T29" fmla="*/ 1 h 412"/>
                  <a:gd name="T30" fmla="*/ 0 w 1117"/>
                  <a:gd name="T31" fmla="*/ 1 h 412"/>
                  <a:gd name="T32" fmla="*/ 0 w 1117"/>
                  <a:gd name="T33" fmla="*/ 1 h 412"/>
                  <a:gd name="T34" fmla="*/ 0 w 1117"/>
                  <a:gd name="T35" fmla="*/ 1 h 412"/>
                  <a:gd name="T36" fmla="*/ 0 w 1117"/>
                  <a:gd name="T37" fmla="*/ 1 h 412"/>
                  <a:gd name="T38" fmla="*/ 0 w 1117"/>
                  <a:gd name="T39" fmla="*/ 1 h 412"/>
                  <a:gd name="T40" fmla="*/ 0 w 1117"/>
                  <a:gd name="T41" fmla="*/ 1 h 412"/>
                  <a:gd name="T42" fmla="*/ 0 w 1117"/>
                  <a:gd name="T43" fmla="*/ 1 h 412"/>
                  <a:gd name="T44" fmla="*/ 0 w 1117"/>
                  <a:gd name="T45" fmla="*/ 1 h 412"/>
                  <a:gd name="T46" fmla="*/ 0 w 1117"/>
                  <a:gd name="T47" fmla="*/ 1 h 412"/>
                  <a:gd name="T48" fmla="*/ 0 w 1117"/>
                  <a:gd name="T49" fmla="*/ 1 h 412"/>
                  <a:gd name="T50" fmla="*/ 0 w 1117"/>
                  <a:gd name="T51" fmla="*/ 1 h 412"/>
                  <a:gd name="T52" fmla="*/ 0 w 1117"/>
                  <a:gd name="T53" fmla="*/ 1 h 412"/>
                  <a:gd name="T54" fmla="*/ 0 w 1117"/>
                  <a:gd name="T55" fmla="*/ 1 h 412"/>
                  <a:gd name="T56" fmla="*/ 0 w 1117"/>
                  <a:gd name="T57" fmla="*/ 1 h 412"/>
                  <a:gd name="T58" fmla="*/ 0 w 1117"/>
                  <a:gd name="T59" fmla="*/ 1 h 412"/>
                  <a:gd name="T60" fmla="*/ 0 w 1117"/>
                  <a:gd name="T61" fmla="*/ 1 h 412"/>
                  <a:gd name="T62" fmla="*/ 0 w 1117"/>
                  <a:gd name="T63" fmla="*/ 1 h 412"/>
                  <a:gd name="T64" fmla="*/ 0 w 1117"/>
                  <a:gd name="T65" fmla="*/ 0 h 412"/>
                  <a:gd name="T66" fmla="*/ 0 w 1117"/>
                  <a:gd name="T67" fmla="*/ 1 h 412"/>
                  <a:gd name="T68" fmla="*/ 0 w 1117"/>
                  <a:gd name="T69" fmla="*/ 1 h 412"/>
                  <a:gd name="T70" fmla="*/ 0 w 1117"/>
                  <a:gd name="T71" fmla="*/ 1 h 412"/>
                  <a:gd name="T72" fmla="*/ 0 w 1117"/>
                  <a:gd name="T73" fmla="*/ 1 h 412"/>
                  <a:gd name="T74" fmla="*/ 0 w 1117"/>
                  <a:gd name="T75" fmla="*/ 1 h 412"/>
                  <a:gd name="T76" fmla="*/ 0 w 1117"/>
                  <a:gd name="T77" fmla="*/ 1 h 412"/>
                  <a:gd name="T78" fmla="*/ 0 w 1117"/>
                  <a:gd name="T79" fmla="*/ 1 h 412"/>
                  <a:gd name="T80" fmla="*/ 0 w 1117"/>
                  <a:gd name="T81" fmla="*/ 1 h 412"/>
                  <a:gd name="T82" fmla="*/ 0 w 1117"/>
                  <a:gd name="T83" fmla="*/ 1 h 412"/>
                  <a:gd name="T84" fmla="*/ 0 w 1117"/>
                  <a:gd name="T85" fmla="*/ 1 h 412"/>
                  <a:gd name="T86" fmla="*/ 0 w 1117"/>
                  <a:gd name="T87" fmla="*/ 1 h 412"/>
                  <a:gd name="T88" fmla="*/ 0 w 1117"/>
                  <a:gd name="T89" fmla="*/ 1 h 412"/>
                  <a:gd name="T90" fmla="*/ 0 w 1117"/>
                  <a:gd name="T91" fmla="*/ 1 h 412"/>
                  <a:gd name="T92" fmla="*/ 0 w 1117"/>
                  <a:gd name="T93" fmla="*/ 1 h 412"/>
                  <a:gd name="T94" fmla="*/ 0 w 1117"/>
                  <a:gd name="T95" fmla="*/ 1 h 412"/>
                  <a:gd name="T96" fmla="*/ 0 w 1117"/>
                  <a:gd name="T97" fmla="*/ 1 h 412"/>
                  <a:gd name="T98" fmla="*/ 0 w 1117"/>
                  <a:gd name="T99" fmla="*/ 1 h 412"/>
                  <a:gd name="T100" fmla="*/ 0 w 1117"/>
                  <a:gd name="T101" fmla="*/ 1 h 412"/>
                  <a:gd name="T102" fmla="*/ 0 w 1117"/>
                  <a:gd name="T103" fmla="*/ 1 h 412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1117" h="412">
                    <a:moveTo>
                      <a:pt x="1093" y="212"/>
                    </a:moveTo>
                    <a:lnTo>
                      <a:pt x="1073" y="229"/>
                    </a:lnTo>
                    <a:lnTo>
                      <a:pt x="1052" y="248"/>
                    </a:lnTo>
                    <a:lnTo>
                      <a:pt x="1032" y="265"/>
                    </a:lnTo>
                    <a:lnTo>
                      <a:pt x="1011" y="284"/>
                    </a:lnTo>
                    <a:lnTo>
                      <a:pt x="990" y="301"/>
                    </a:lnTo>
                    <a:lnTo>
                      <a:pt x="971" y="317"/>
                    </a:lnTo>
                    <a:lnTo>
                      <a:pt x="951" y="334"/>
                    </a:lnTo>
                    <a:lnTo>
                      <a:pt x="934" y="349"/>
                    </a:lnTo>
                    <a:lnTo>
                      <a:pt x="917" y="363"/>
                    </a:lnTo>
                    <a:lnTo>
                      <a:pt x="900" y="376"/>
                    </a:lnTo>
                    <a:lnTo>
                      <a:pt x="888" y="387"/>
                    </a:lnTo>
                    <a:lnTo>
                      <a:pt x="876" y="397"/>
                    </a:lnTo>
                    <a:lnTo>
                      <a:pt x="867" y="403"/>
                    </a:lnTo>
                    <a:lnTo>
                      <a:pt x="860" y="409"/>
                    </a:lnTo>
                    <a:lnTo>
                      <a:pt x="857" y="412"/>
                    </a:lnTo>
                    <a:lnTo>
                      <a:pt x="826" y="410"/>
                    </a:lnTo>
                    <a:lnTo>
                      <a:pt x="791" y="409"/>
                    </a:lnTo>
                    <a:lnTo>
                      <a:pt x="753" y="408"/>
                    </a:lnTo>
                    <a:lnTo>
                      <a:pt x="714" y="406"/>
                    </a:lnTo>
                    <a:lnTo>
                      <a:pt x="672" y="403"/>
                    </a:lnTo>
                    <a:lnTo>
                      <a:pt x="630" y="401"/>
                    </a:lnTo>
                    <a:lnTo>
                      <a:pt x="587" y="399"/>
                    </a:lnTo>
                    <a:lnTo>
                      <a:pt x="542" y="395"/>
                    </a:lnTo>
                    <a:lnTo>
                      <a:pt x="499" y="393"/>
                    </a:lnTo>
                    <a:lnTo>
                      <a:pt x="455" y="391"/>
                    </a:lnTo>
                    <a:lnTo>
                      <a:pt x="412" y="387"/>
                    </a:lnTo>
                    <a:lnTo>
                      <a:pt x="371" y="385"/>
                    </a:lnTo>
                    <a:lnTo>
                      <a:pt x="330" y="383"/>
                    </a:lnTo>
                    <a:lnTo>
                      <a:pt x="292" y="380"/>
                    </a:lnTo>
                    <a:lnTo>
                      <a:pt x="257" y="378"/>
                    </a:lnTo>
                    <a:lnTo>
                      <a:pt x="224" y="377"/>
                    </a:lnTo>
                    <a:lnTo>
                      <a:pt x="209" y="376"/>
                    </a:lnTo>
                    <a:lnTo>
                      <a:pt x="193" y="376"/>
                    </a:lnTo>
                    <a:lnTo>
                      <a:pt x="178" y="375"/>
                    </a:lnTo>
                    <a:lnTo>
                      <a:pt x="162" y="375"/>
                    </a:lnTo>
                    <a:lnTo>
                      <a:pt x="147" y="374"/>
                    </a:lnTo>
                    <a:lnTo>
                      <a:pt x="131" y="374"/>
                    </a:lnTo>
                    <a:lnTo>
                      <a:pt x="116" y="372"/>
                    </a:lnTo>
                    <a:lnTo>
                      <a:pt x="101" y="372"/>
                    </a:lnTo>
                    <a:lnTo>
                      <a:pt x="80" y="334"/>
                    </a:lnTo>
                    <a:lnTo>
                      <a:pt x="63" y="289"/>
                    </a:lnTo>
                    <a:lnTo>
                      <a:pt x="48" y="241"/>
                    </a:lnTo>
                    <a:lnTo>
                      <a:pt x="36" y="190"/>
                    </a:lnTo>
                    <a:lnTo>
                      <a:pt x="24" y="142"/>
                    </a:lnTo>
                    <a:lnTo>
                      <a:pt x="15" y="97"/>
                    </a:lnTo>
                    <a:lnTo>
                      <a:pt x="7" y="58"/>
                    </a:lnTo>
                    <a:lnTo>
                      <a:pt x="0" y="28"/>
                    </a:lnTo>
                    <a:lnTo>
                      <a:pt x="11" y="62"/>
                    </a:lnTo>
                    <a:lnTo>
                      <a:pt x="25" y="100"/>
                    </a:lnTo>
                    <a:lnTo>
                      <a:pt x="41" y="141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4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1" y="284"/>
                    </a:lnTo>
                    <a:lnTo>
                      <a:pt x="138" y="257"/>
                    </a:lnTo>
                    <a:lnTo>
                      <a:pt x="146" y="234"/>
                    </a:lnTo>
                    <a:lnTo>
                      <a:pt x="156" y="211"/>
                    </a:lnTo>
                    <a:lnTo>
                      <a:pt x="169" y="191"/>
                    </a:lnTo>
                    <a:lnTo>
                      <a:pt x="184" y="172"/>
                    </a:lnTo>
                    <a:lnTo>
                      <a:pt x="204" y="153"/>
                    </a:lnTo>
                    <a:lnTo>
                      <a:pt x="227" y="136"/>
                    </a:lnTo>
                    <a:lnTo>
                      <a:pt x="214" y="158"/>
                    </a:lnTo>
                    <a:lnTo>
                      <a:pt x="201" y="184"/>
                    </a:lnTo>
                    <a:lnTo>
                      <a:pt x="191" y="216"/>
                    </a:lnTo>
                    <a:lnTo>
                      <a:pt x="184" y="248"/>
                    </a:lnTo>
                    <a:lnTo>
                      <a:pt x="182" y="281"/>
                    </a:lnTo>
                    <a:lnTo>
                      <a:pt x="188" y="314"/>
                    </a:lnTo>
                    <a:lnTo>
                      <a:pt x="200" y="344"/>
                    </a:lnTo>
                    <a:lnTo>
                      <a:pt x="224" y="370"/>
                    </a:lnTo>
                    <a:lnTo>
                      <a:pt x="250" y="344"/>
                    </a:lnTo>
                    <a:lnTo>
                      <a:pt x="270" y="305"/>
                    </a:lnTo>
                    <a:lnTo>
                      <a:pt x="284" y="261"/>
                    </a:lnTo>
                    <a:lnTo>
                      <a:pt x="291" y="211"/>
                    </a:lnTo>
                    <a:lnTo>
                      <a:pt x="290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7" y="8"/>
                    </a:lnTo>
                    <a:lnTo>
                      <a:pt x="261" y="35"/>
                    </a:lnTo>
                    <a:lnTo>
                      <a:pt x="282" y="63"/>
                    </a:lnTo>
                    <a:lnTo>
                      <a:pt x="299" y="96"/>
                    </a:lnTo>
                    <a:lnTo>
                      <a:pt x="314" y="130"/>
                    </a:lnTo>
                    <a:lnTo>
                      <a:pt x="326" y="168"/>
                    </a:lnTo>
                    <a:lnTo>
                      <a:pt x="334" y="211"/>
                    </a:lnTo>
                    <a:lnTo>
                      <a:pt x="340" y="258"/>
                    </a:lnTo>
                    <a:lnTo>
                      <a:pt x="341" y="309"/>
                    </a:lnTo>
                    <a:lnTo>
                      <a:pt x="355" y="288"/>
                    </a:lnTo>
                    <a:lnTo>
                      <a:pt x="371" y="266"/>
                    </a:lnTo>
                    <a:lnTo>
                      <a:pt x="389" y="244"/>
                    </a:lnTo>
                    <a:lnTo>
                      <a:pt x="409" y="222"/>
                    </a:lnTo>
                    <a:lnTo>
                      <a:pt x="429" y="203"/>
                    </a:lnTo>
                    <a:lnTo>
                      <a:pt x="450" y="184"/>
                    </a:lnTo>
                    <a:lnTo>
                      <a:pt x="471" y="171"/>
                    </a:lnTo>
                    <a:lnTo>
                      <a:pt x="492" y="160"/>
                    </a:lnTo>
                    <a:lnTo>
                      <a:pt x="482" y="180"/>
                    </a:lnTo>
                    <a:lnTo>
                      <a:pt x="469" y="203"/>
                    </a:lnTo>
                    <a:lnTo>
                      <a:pt x="451" y="227"/>
                    </a:lnTo>
                    <a:lnTo>
                      <a:pt x="433" y="251"/>
                    </a:lnTo>
                    <a:lnTo>
                      <a:pt x="416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1" y="334"/>
                    </a:lnTo>
                    <a:lnTo>
                      <a:pt x="388" y="339"/>
                    </a:lnTo>
                    <a:lnTo>
                      <a:pt x="397" y="344"/>
                    </a:lnTo>
                    <a:lnTo>
                      <a:pt x="408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3" y="360"/>
                    </a:lnTo>
                    <a:lnTo>
                      <a:pt x="457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3"/>
                    </a:lnTo>
                    <a:lnTo>
                      <a:pt x="374" y="66"/>
                    </a:lnTo>
                    <a:lnTo>
                      <a:pt x="345" y="36"/>
                    </a:lnTo>
                    <a:lnTo>
                      <a:pt x="374" y="58"/>
                    </a:lnTo>
                    <a:lnTo>
                      <a:pt x="399" y="79"/>
                    </a:lnTo>
                    <a:lnTo>
                      <a:pt x="423" y="103"/>
                    </a:lnTo>
                    <a:lnTo>
                      <a:pt x="443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3" y="10"/>
                    </a:lnTo>
                    <a:lnTo>
                      <a:pt x="489" y="39"/>
                    </a:lnTo>
                    <a:lnTo>
                      <a:pt x="505" y="71"/>
                    </a:lnTo>
                    <a:lnTo>
                      <a:pt x="519" y="106"/>
                    </a:lnTo>
                    <a:lnTo>
                      <a:pt x="531" y="145"/>
                    </a:lnTo>
                    <a:lnTo>
                      <a:pt x="539" y="189"/>
                    </a:lnTo>
                    <a:lnTo>
                      <a:pt x="541" y="236"/>
                    </a:lnTo>
                    <a:lnTo>
                      <a:pt x="538" y="290"/>
                    </a:lnTo>
                    <a:lnTo>
                      <a:pt x="526" y="349"/>
                    </a:lnTo>
                    <a:lnTo>
                      <a:pt x="553" y="322"/>
                    </a:lnTo>
                    <a:lnTo>
                      <a:pt x="576" y="288"/>
                    </a:lnTo>
                    <a:lnTo>
                      <a:pt x="594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2" y="126"/>
                    </a:lnTo>
                    <a:lnTo>
                      <a:pt x="584" y="84"/>
                    </a:lnTo>
                    <a:lnTo>
                      <a:pt x="551" y="44"/>
                    </a:lnTo>
                    <a:lnTo>
                      <a:pt x="566" y="52"/>
                    </a:lnTo>
                    <a:lnTo>
                      <a:pt x="581" y="60"/>
                    </a:lnTo>
                    <a:lnTo>
                      <a:pt x="596" y="69"/>
                    </a:lnTo>
                    <a:lnTo>
                      <a:pt x="610" y="82"/>
                    </a:lnTo>
                    <a:lnTo>
                      <a:pt x="622" y="96"/>
                    </a:lnTo>
                    <a:lnTo>
                      <a:pt x="632" y="113"/>
                    </a:lnTo>
                    <a:lnTo>
                      <a:pt x="641" y="134"/>
                    </a:lnTo>
                    <a:lnTo>
                      <a:pt x="647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8" y="32"/>
                    </a:lnTo>
                    <a:lnTo>
                      <a:pt x="645" y="0"/>
                    </a:lnTo>
                    <a:lnTo>
                      <a:pt x="655" y="38"/>
                    </a:lnTo>
                    <a:lnTo>
                      <a:pt x="661" y="82"/>
                    </a:lnTo>
                    <a:lnTo>
                      <a:pt x="662" y="129"/>
                    </a:lnTo>
                    <a:lnTo>
                      <a:pt x="660" y="179"/>
                    </a:lnTo>
                    <a:lnTo>
                      <a:pt x="652" y="228"/>
                    </a:lnTo>
                    <a:lnTo>
                      <a:pt x="641" y="277"/>
                    </a:lnTo>
                    <a:lnTo>
                      <a:pt x="626" y="320"/>
                    </a:lnTo>
                    <a:lnTo>
                      <a:pt x="609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79" y="255"/>
                    </a:lnTo>
                    <a:lnTo>
                      <a:pt x="697" y="212"/>
                    </a:lnTo>
                    <a:lnTo>
                      <a:pt x="712" y="167"/>
                    </a:lnTo>
                    <a:lnTo>
                      <a:pt x="722" y="122"/>
                    </a:lnTo>
                    <a:lnTo>
                      <a:pt x="730" y="77"/>
                    </a:lnTo>
                    <a:lnTo>
                      <a:pt x="733" y="33"/>
                    </a:lnTo>
                    <a:lnTo>
                      <a:pt x="742" y="88"/>
                    </a:lnTo>
                    <a:lnTo>
                      <a:pt x="746" y="148"/>
                    </a:lnTo>
                    <a:lnTo>
                      <a:pt x="743" y="210"/>
                    </a:lnTo>
                    <a:lnTo>
                      <a:pt x="730" y="269"/>
                    </a:lnTo>
                    <a:lnTo>
                      <a:pt x="743" y="252"/>
                    </a:lnTo>
                    <a:lnTo>
                      <a:pt x="756" y="232"/>
                    </a:lnTo>
                    <a:lnTo>
                      <a:pt x="770" y="206"/>
                    </a:lnTo>
                    <a:lnTo>
                      <a:pt x="784" y="181"/>
                    </a:lnTo>
                    <a:lnTo>
                      <a:pt x="797" y="154"/>
                    </a:lnTo>
                    <a:lnTo>
                      <a:pt x="808" y="130"/>
                    </a:lnTo>
                    <a:lnTo>
                      <a:pt x="816" y="109"/>
                    </a:lnTo>
                    <a:lnTo>
                      <a:pt x="821" y="93"/>
                    </a:lnTo>
                    <a:lnTo>
                      <a:pt x="819" y="118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4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6" y="295"/>
                    </a:lnTo>
                    <a:lnTo>
                      <a:pt x="725" y="324"/>
                    </a:lnTo>
                    <a:lnTo>
                      <a:pt x="752" y="307"/>
                    </a:lnTo>
                    <a:lnTo>
                      <a:pt x="777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69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0" y="166"/>
                    </a:lnTo>
                    <a:lnTo>
                      <a:pt x="882" y="194"/>
                    </a:lnTo>
                    <a:lnTo>
                      <a:pt x="873" y="220"/>
                    </a:lnTo>
                    <a:lnTo>
                      <a:pt x="861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35" y="308"/>
                    </a:lnTo>
                    <a:lnTo>
                      <a:pt x="850" y="297"/>
                    </a:lnTo>
                    <a:lnTo>
                      <a:pt x="866" y="284"/>
                    </a:lnTo>
                    <a:lnTo>
                      <a:pt x="882" y="269"/>
                    </a:lnTo>
                    <a:lnTo>
                      <a:pt x="897" y="252"/>
                    </a:lnTo>
                    <a:lnTo>
                      <a:pt x="912" y="234"/>
                    </a:lnTo>
                    <a:lnTo>
                      <a:pt x="927" y="216"/>
                    </a:lnTo>
                    <a:lnTo>
                      <a:pt x="941" y="195"/>
                    </a:lnTo>
                    <a:lnTo>
                      <a:pt x="955" y="174"/>
                    </a:lnTo>
                    <a:lnTo>
                      <a:pt x="967" y="153"/>
                    </a:lnTo>
                    <a:lnTo>
                      <a:pt x="979" y="133"/>
                    </a:lnTo>
                    <a:lnTo>
                      <a:pt x="990" y="112"/>
                    </a:lnTo>
                    <a:lnTo>
                      <a:pt x="999" y="91"/>
                    </a:lnTo>
                    <a:lnTo>
                      <a:pt x="1008" y="70"/>
                    </a:lnTo>
                    <a:lnTo>
                      <a:pt x="1014" y="52"/>
                    </a:lnTo>
                    <a:lnTo>
                      <a:pt x="1020" y="33"/>
                    </a:lnTo>
                    <a:lnTo>
                      <a:pt x="1012" y="71"/>
                    </a:lnTo>
                    <a:lnTo>
                      <a:pt x="1004" y="107"/>
                    </a:lnTo>
                    <a:lnTo>
                      <a:pt x="994" y="141"/>
                    </a:lnTo>
                    <a:lnTo>
                      <a:pt x="983" y="173"/>
                    </a:lnTo>
                    <a:lnTo>
                      <a:pt x="968" y="206"/>
                    </a:lnTo>
                    <a:lnTo>
                      <a:pt x="950" y="242"/>
                    </a:lnTo>
                    <a:lnTo>
                      <a:pt x="927" y="279"/>
                    </a:lnTo>
                    <a:lnTo>
                      <a:pt x="897" y="322"/>
                    </a:lnTo>
                    <a:lnTo>
                      <a:pt x="910" y="314"/>
                    </a:lnTo>
                    <a:lnTo>
                      <a:pt x="925" y="304"/>
                    </a:lnTo>
                    <a:lnTo>
                      <a:pt x="940" y="294"/>
                    </a:lnTo>
                    <a:lnTo>
                      <a:pt x="956" y="282"/>
                    </a:lnTo>
                    <a:lnTo>
                      <a:pt x="972" y="270"/>
                    </a:lnTo>
                    <a:lnTo>
                      <a:pt x="988" y="257"/>
                    </a:lnTo>
                    <a:lnTo>
                      <a:pt x="1005" y="243"/>
                    </a:lnTo>
                    <a:lnTo>
                      <a:pt x="1021" y="228"/>
                    </a:lnTo>
                    <a:lnTo>
                      <a:pt x="1037" y="213"/>
                    </a:lnTo>
                    <a:lnTo>
                      <a:pt x="1052" y="197"/>
                    </a:lnTo>
                    <a:lnTo>
                      <a:pt x="1067" y="182"/>
                    </a:lnTo>
                    <a:lnTo>
                      <a:pt x="1080" y="166"/>
                    </a:lnTo>
                    <a:lnTo>
                      <a:pt x="1092" y="150"/>
                    </a:lnTo>
                    <a:lnTo>
                      <a:pt x="1102" y="135"/>
                    </a:lnTo>
                    <a:lnTo>
                      <a:pt x="1111" y="119"/>
                    </a:lnTo>
                    <a:lnTo>
                      <a:pt x="1117" y="104"/>
                    </a:lnTo>
                    <a:lnTo>
                      <a:pt x="1110" y="136"/>
                    </a:lnTo>
                    <a:lnTo>
                      <a:pt x="1103" y="166"/>
                    </a:lnTo>
                    <a:lnTo>
                      <a:pt x="1099" y="192"/>
                    </a:lnTo>
                    <a:lnTo>
                      <a:pt x="1093" y="21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400" name="Freeform 69"/>
              <p:cNvSpPr/>
              <p:nvPr/>
            </p:nvSpPr>
            <p:spPr bwMode="auto">
              <a:xfrm>
                <a:off x="4164" y="4179"/>
                <a:ext cx="202" cy="141"/>
              </a:xfrm>
              <a:custGeom>
                <a:avLst/>
                <a:gdLst>
                  <a:gd name="T0" fmla="*/ 1 w 403"/>
                  <a:gd name="T1" fmla="*/ 1 h 280"/>
                  <a:gd name="T2" fmla="*/ 1 w 403"/>
                  <a:gd name="T3" fmla="*/ 1 h 280"/>
                  <a:gd name="T4" fmla="*/ 1 w 403"/>
                  <a:gd name="T5" fmla="*/ 1 h 280"/>
                  <a:gd name="T6" fmla="*/ 1 w 403"/>
                  <a:gd name="T7" fmla="*/ 1 h 280"/>
                  <a:gd name="T8" fmla="*/ 1 w 403"/>
                  <a:gd name="T9" fmla="*/ 1 h 280"/>
                  <a:gd name="T10" fmla="*/ 1 w 403"/>
                  <a:gd name="T11" fmla="*/ 1 h 280"/>
                  <a:gd name="T12" fmla="*/ 1 w 403"/>
                  <a:gd name="T13" fmla="*/ 1 h 280"/>
                  <a:gd name="T14" fmla="*/ 1 w 403"/>
                  <a:gd name="T15" fmla="*/ 1 h 280"/>
                  <a:gd name="T16" fmla="*/ 1 w 403"/>
                  <a:gd name="T17" fmla="*/ 1 h 280"/>
                  <a:gd name="T18" fmla="*/ 1 w 403"/>
                  <a:gd name="T19" fmla="*/ 1 h 280"/>
                  <a:gd name="T20" fmla="*/ 1 w 403"/>
                  <a:gd name="T21" fmla="*/ 1 h 280"/>
                  <a:gd name="T22" fmla="*/ 1 w 403"/>
                  <a:gd name="T23" fmla="*/ 1 h 280"/>
                  <a:gd name="T24" fmla="*/ 1 w 403"/>
                  <a:gd name="T25" fmla="*/ 1 h 280"/>
                  <a:gd name="T26" fmla="*/ 1 w 403"/>
                  <a:gd name="T27" fmla="*/ 1 h 280"/>
                  <a:gd name="T28" fmla="*/ 1 w 403"/>
                  <a:gd name="T29" fmla="*/ 1 h 280"/>
                  <a:gd name="T30" fmla="*/ 1 w 403"/>
                  <a:gd name="T31" fmla="*/ 1 h 280"/>
                  <a:gd name="T32" fmla="*/ 1 w 403"/>
                  <a:gd name="T33" fmla="*/ 1 h 280"/>
                  <a:gd name="T34" fmla="*/ 1 w 403"/>
                  <a:gd name="T35" fmla="*/ 1 h 280"/>
                  <a:gd name="T36" fmla="*/ 1 w 403"/>
                  <a:gd name="T37" fmla="*/ 1 h 280"/>
                  <a:gd name="T38" fmla="*/ 1 w 403"/>
                  <a:gd name="T39" fmla="*/ 1 h 280"/>
                  <a:gd name="T40" fmla="*/ 1 w 403"/>
                  <a:gd name="T41" fmla="*/ 1 h 280"/>
                  <a:gd name="T42" fmla="*/ 1 w 403"/>
                  <a:gd name="T43" fmla="*/ 1 h 280"/>
                  <a:gd name="T44" fmla="*/ 1 w 403"/>
                  <a:gd name="T45" fmla="*/ 1 h 280"/>
                  <a:gd name="T46" fmla="*/ 1 w 403"/>
                  <a:gd name="T47" fmla="*/ 1 h 280"/>
                  <a:gd name="T48" fmla="*/ 1 w 403"/>
                  <a:gd name="T49" fmla="*/ 1 h 280"/>
                  <a:gd name="T50" fmla="*/ 1 w 403"/>
                  <a:gd name="T51" fmla="*/ 1 h 280"/>
                  <a:gd name="T52" fmla="*/ 1 w 403"/>
                  <a:gd name="T53" fmla="*/ 1 h 280"/>
                  <a:gd name="T54" fmla="*/ 1 w 403"/>
                  <a:gd name="T55" fmla="*/ 1 h 280"/>
                  <a:gd name="T56" fmla="*/ 1 w 403"/>
                  <a:gd name="T57" fmla="*/ 1 h 280"/>
                  <a:gd name="T58" fmla="*/ 1 w 403"/>
                  <a:gd name="T59" fmla="*/ 1 h 280"/>
                  <a:gd name="T60" fmla="*/ 1 w 403"/>
                  <a:gd name="T61" fmla="*/ 1 h 280"/>
                  <a:gd name="T62" fmla="*/ 1 w 403"/>
                  <a:gd name="T63" fmla="*/ 1 h 280"/>
                  <a:gd name="T64" fmla="*/ 1 w 403"/>
                  <a:gd name="T65" fmla="*/ 1 h 280"/>
                  <a:gd name="T66" fmla="*/ 1 w 403"/>
                  <a:gd name="T67" fmla="*/ 1 h 280"/>
                  <a:gd name="T68" fmla="*/ 1 w 403"/>
                  <a:gd name="T69" fmla="*/ 1 h 280"/>
                  <a:gd name="T70" fmla="*/ 1 w 403"/>
                  <a:gd name="T71" fmla="*/ 1 h 280"/>
                  <a:gd name="T72" fmla="*/ 1 w 403"/>
                  <a:gd name="T73" fmla="*/ 1 h 280"/>
                  <a:gd name="T74" fmla="*/ 1 w 403"/>
                  <a:gd name="T75" fmla="*/ 1 h 280"/>
                  <a:gd name="T76" fmla="*/ 1 w 403"/>
                  <a:gd name="T77" fmla="*/ 1 h 280"/>
                  <a:gd name="T78" fmla="*/ 1 w 403"/>
                  <a:gd name="T79" fmla="*/ 1 h 28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3" h="280">
                    <a:moveTo>
                      <a:pt x="339" y="270"/>
                    </a:moveTo>
                    <a:lnTo>
                      <a:pt x="322" y="270"/>
                    </a:lnTo>
                    <a:lnTo>
                      <a:pt x="305" y="271"/>
                    </a:lnTo>
                    <a:lnTo>
                      <a:pt x="289" y="271"/>
                    </a:lnTo>
                    <a:lnTo>
                      <a:pt x="273" y="272"/>
                    </a:lnTo>
                    <a:lnTo>
                      <a:pt x="257" y="272"/>
                    </a:lnTo>
                    <a:lnTo>
                      <a:pt x="241" y="273"/>
                    </a:lnTo>
                    <a:lnTo>
                      <a:pt x="225" y="273"/>
                    </a:lnTo>
                    <a:lnTo>
                      <a:pt x="210" y="274"/>
                    </a:lnTo>
                    <a:lnTo>
                      <a:pt x="194" y="274"/>
                    </a:lnTo>
                    <a:lnTo>
                      <a:pt x="179" y="275"/>
                    </a:lnTo>
                    <a:lnTo>
                      <a:pt x="164" y="277"/>
                    </a:lnTo>
                    <a:lnTo>
                      <a:pt x="149" y="277"/>
                    </a:lnTo>
                    <a:lnTo>
                      <a:pt x="134" y="278"/>
                    </a:lnTo>
                    <a:lnTo>
                      <a:pt x="119" y="279"/>
                    </a:lnTo>
                    <a:lnTo>
                      <a:pt x="104" y="279"/>
                    </a:lnTo>
                    <a:lnTo>
                      <a:pt x="90" y="280"/>
                    </a:lnTo>
                    <a:lnTo>
                      <a:pt x="86" y="257"/>
                    </a:lnTo>
                    <a:lnTo>
                      <a:pt x="81" y="233"/>
                    </a:lnTo>
                    <a:lnTo>
                      <a:pt x="73" y="209"/>
                    </a:lnTo>
                    <a:lnTo>
                      <a:pt x="62" y="184"/>
                    </a:lnTo>
                    <a:lnTo>
                      <a:pt x="50" y="162"/>
                    </a:lnTo>
                    <a:lnTo>
                      <a:pt x="35" y="142"/>
                    </a:lnTo>
                    <a:lnTo>
                      <a:pt x="18" y="124"/>
                    </a:lnTo>
                    <a:lnTo>
                      <a:pt x="0" y="112"/>
                    </a:lnTo>
                    <a:lnTo>
                      <a:pt x="22" y="117"/>
                    </a:lnTo>
                    <a:lnTo>
                      <a:pt x="40" y="127"/>
                    </a:lnTo>
                    <a:lnTo>
                      <a:pt x="58" y="138"/>
                    </a:lnTo>
                    <a:lnTo>
                      <a:pt x="74" y="154"/>
                    </a:lnTo>
                    <a:lnTo>
                      <a:pt x="89" y="173"/>
                    </a:lnTo>
                    <a:lnTo>
                      <a:pt x="104" y="196"/>
                    </a:lnTo>
                    <a:lnTo>
                      <a:pt x="117" y="222"/>
                    </a:lnTo>
                    <a:lnTo>
                      <a:pt x="132" y="254"/>
                    </a:lnTo>
                    <a:lnTo>
                      <a:pt x="139" y="222"/>
                    </a:lnTo>
                    <a:lnTo>
                      <a:pt x="143" y="188"/>
                    </a:lnTo>
                    <a:lnTo>
                      <a:pt x="142" y="152"/>
                    </a:lnTo>
                    <a:lnTo>
                      <a:pt x="139" y="115"/>
                    </a:lnTo>
                    <a:lnTo>
                      <a:pt x="134" y="81"/>
                    </a:lnTo>
                    <a:lnTo>
                      <a:pt x="126" y="49"/>
                    </a:lnTo>
                    <a:lnTo>
                      <a:pt x="115" y="23"/>
                    </a:lnTo>
                    <a:lnTo>
                      <a:pt x="103" y="4"/>
                    </a:lnTo>
                    <a:lnTo>
                      <a:pt x="121" y="17"/>
                    </a:lnTo>
                    <a:lnTo>
                      <a:pt x="139" y="33"/>
                    </a:lnTo>
                    <a:lnTo>
                      <a:pt x="157" y="53"/>
                    </a:lnTo>
                    <a:lnTo>
                      <a:pt x="173" y="77"/>
                    </a:lnTo>
                    <a:lnTo>
                      <a:pt x="188" y="106"/>
                    </a:lnTo>
                    <a:lnTo>
                      <a:pt x="200" y="141"/>
                    </a:lnTo>
                    <a:lnTo>
                      <a:pt x="211" y="182"/>
                    </a:lnTo>
                    <a:lnTo>
                      <a:pt x="218" y="230"/>
                    </a:lnTo>
                    <a:lnTo>
                      <a:pt x="228" y="207"/>
                    </a:lnTo>
                    <a:lnTo>
                      <a:pt x="236" y="182"/>
                    </a:lnTo>
                    <a:lnTo>
                      <a:pt x="242" y="153"/>
                    </a:lnTo>
                    <a:lnTo>
                      <a:pt x="245" y="123"/>
                    </a:lnTo>
                    <a:lnTo>
                      <a:pt x="245" y="92"/>
                    </a:lnTo>
                    <a:lnTo>
                      <a:pt x="242" y="61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1" y="30"/>
                    </a:lnTo>
                    <a:lnTo>
                      <a:pt x="255" y="56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7" y="128"/>
                    </a:lnTo>
                    <a:lnTo>
                      <a:pt x="294" y="151"/>
                    </a:lnTo>
                    <a:lnTo>
                      <a:pt x="297" y="173"/>
                    </a:lnTo>
                    <a:lnTo>
                      <a:pt x="298" y="195"/>
                    </a:lnTo>
                    <a:lnTo>
                      <a:pt x="312" y="173"/>
                    </a:lnTo>
                    <a:lnTo>
                      <a:pt x="326" y="149"/>
                    </a:lnTo>
                    <a:lnTo>
                      <a:pt x="340" y="121"/>
                    </a:lnTo>
                    <a:lnTo>
                      <a:pt x="354" y="93"/>
                    </a:lnTo>
                    <a:lnTo>
                      <a:pt x="366" y="67"/>
                    </a:lnTo>
                    <a:lnTo>
                      <a:pt x="375" y="41"/>
                    </a:lnTo>
                    <a:lnTo>
                      <a:pt x="382" y="19"/>
                    </a:lnTo>
                    <a:lnTo>
                      <a:pt x="385" y="2"/>
                    </a:lnTo>
                    <a:lnTo>
                      <a:pt x="392" y="26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3" y="112"/>
                    </a:lnTo>
                    <a:lnTo>
                      <a:pt x="398" y="145"/>
                    </a:lnTo>
                    <a:lnTo>
                      <a:pt x="387" y="183"/>
                    </a:lnTo>
                    <a:lnTo>
                      <a:pt x="367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401" name="Freeform 70"/>
              <p:cNvSpPr/>
              <p:nvPr/>
            </p:nvSpPr>
            <p:spPr bwMode="auto">
              <a:xfrm>
                <a:off x="4368" y="4177"/>
                <a:ext cx="123" cy="143"/>
              </a:xfrm>
              <a:custGeom>
                <a:avLst/>
                <a:gdLst>
                  <a:gd name="T0" fmla="*/ 1 w 246"/>
                  <a:gd name="T1" fmla="*/ 1 h 285"/>
                  <a:gd name="T2" fmla="*/ 1 w 246"/>
                  <a:gd name="T3" fmla="*/ 1 h 285"/>
                  <a:gd name="T4" fmla="*/ 1 w 246"/>
                  <a:gd name="T5" fmla="*/ 1 h 285"/>
                  <a:gd name="T6" fmla="*/ 1 w 246"/>
                  <a:gd name="T7" fmla="*/ 1 h 285"/>
                  <a:gd name="T8" fmla="*/ 1 w 246"/>
                  <a:gd name="T9" fmla="*/ 1 h 285"/>
                  <a:gd name="T10" fmla="*/ 1 w 246"/>
                  <a:gd name="T11" fmla="*/ 1 h 285"/>
                  <a:gd name="T12" fmla="*/ 1 w 246"/>
                  <a:gd name="T13" fmla="*/ 1 h 285"/>
                  <a:gd name="T14" fmla="*/ 1 w 246"/>
                  <a:gd name="T15" fmla="*/ 1 h 285"/>
                  <a:gd name="T16" fmla="*/ 0 w 246"/>
                  <a:gd name="T17" fmla="*/ 1 h 285"/>
                  <a:gd name="T18" fmla="*/ 1 w 246"/>
                  <a:gd name="T19" fmla="*/ 1 h 285"/>
                  <a:gd name="T20" fmla="*/ 1 w 246"/>
                  <a:gd name="T21" fmla="*/ 1 h 285"/>
                  <a:gd name="T22" fmla="*/ 1 w 246"/>
                  <a:gd name="T23" fmla="*/ 1 h 285"/>
                  <a:gd name="T24" fmla="*/ 1 w 246"/>
                  <a:gd name="T25" fmla="*/ 1 h 285"/>
                  <a:gd name="T26" fmla="*/ 1 w 246"/>
                  <a:gd name="T27" fmla="*/ 1 h 285"/>
                  <a:gd name="T28" fmla="*/ 1 w 246"/>
                  <a:gd name="T29" fmla="*/ 1 h 285"/>
                  <a:gd name="T30" fmla="*/ 1 w 246"/>
                  <a:gd name="T31" fmla="*/ 1 h 285"/>
                  <a:gd name="T32" fmla="*/ 1 w 246"/>
                  <a:gd name="T33" fmla="*/ 1 h 285"/>
                  <a:gd name="T34" fmla="*/ 1 w 246"/>
                  <a:gd name="T35" fmla="*/ 1 h 285"/>
                  <a:gd name="T36" fmla="*/ 1 w 246"/>
                  <a:gd name="T37" fmla="*/ 1 h 285"/>
                  <a:gd name="T38" fmla="*/ 1 w 246"/>
                  <a:gd name="T39" fmla="*/ 1 h 285"/>
                  <a:gd name="T40" fmla="*/ 1 w 246"/>
                  <a:gd name="T41" fmla="*/ 1 h 285"/>
                  <a:gd name="T42" fmla="*/ 1 w 246"/>
                  <a:gd name="T43" fmla="*/ 1 h 285"/>
                  <a:gd name="T44" fmla="*/ 1 w 246"/>
                  <a:gd name="T45" fmla="*/ 1 h 285"/>
                  <a:gd name="T46" fmla="*/ 1 w 246"/>
                  <a:gd name="T47" fmla="*/ 1 h 285"/>
                  <a:gd name="T48" fmla="*/ 1 w 246"/>
                  <a:gd name="T49" fmla="*/ 0 h 285"/>
                  <a:gd name="T50" fmla="*/ 1 w 246"/>
                  <a:gd name="T51" fmla="*/ 1 h 285"/>
                  <a:gd name="T52" fmla="*/ 1 w 246"/>
                  <a:gd name="T53" fmla="*/ 1 h 285"/>
                  <a:gd name="T54" fmla="*/ 1 w 246"/>
                  <a:gd name="T55" fmla="*/ 1 h 285"/>
                  <a:gd name="T56" fmla="*/ 1 w 246"/>
                  <a:gd name="T57" fmla="*/ 1 h 285"/>
                  <a:gd name="T58" fmla="*/ 1 w 246"/>
                  <a:gd name="T59" fmla="*/ 1 h 285"/>
                  <a:gd name="T60" fmla="*/ 1 w 246"/>
                  <a:gd name="T61" fmla="*/ 1 h 285"/>
                  <a:gd name="T62" fmla="*/ 1 w 246"/>
                  <a:gd name="T63" fmla="*/ 1 h 285"/>
                  <a:gd name="T64" fmla="*/ 1 w 246"/>
                  <a:gd name="T65" fmla="*/ 1 h 2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46" h="285">
                    <a:moveTo>
                      <a:pt x="85" y="285"/>
                    </a:moveTo>
                    <a:lnTo>
                      <a:pt x="75" y="285"/>
                    </a:lnTo>
                    <a:lnTo>
                      <a:pt x="63" y="285"/>
                    </a:lnTo>
                    <a:lnTo>
                      <a:pt x="53" y="285"/>
                    </a:lnTo>
                    <a:lnTo>
                      <a:pt x="42" y="285"/>
                    </a:lnTo>
                    <a:lnTo>
                      <a:pt x="32" y="285"/>
                    </a:lnTo>
                    <a:lnTo>
                      <a:pt x="22" y="285"/>
                    </a:lnTo>
                    <a:lnTo>
                      <a:pt x="10" y="285"/>
                    </a:lnTo>
                    <a:lnTo>
                      <a:pt x="0" y="285"/>
                    </a:lnTo>
                    <a:lnTo>
                      <a:pt x="3" y="270"/>
                    </a:lnTo>
                    <a:lnTo>
                      <a:pt x="8" y="253"/>
                    </a:lnTo>
                    <a:lnTo>
                      <a:pt x="14" y="235"/>
                    </a:lnTo>
                    <a:lnTo>
                      <a:pt x="22" y="217"/>
                    </a:lnTo>
                    <a:lnTo>
                      <a:pt x="30" y="197"/>
                    </a:lnTo>
                    <a:lnTo>
                      <a:pt x="40" y="178"/>
                    </a:lnTo>
                    <a:lnTo>
                      <a:pt x="52" y="157"/>
                    </a:lnTo>
                    <a:lnTo>
                      <a:pt x="64" y="137"/>
                    </a:lnTo>
                    <a:lnTo>
                      <a:pt x="80" y="118"/>
                    </a:lnTo>
                    <a:lnTo>
                      <a:pt x="96" y="98"/>
                    </a:lnTo>
                    <a:lnTo>
                      <a:pt x="116" y="79"/>
                    </a:lnTo>
                    <a:lnTo>
                      <a:pt x="137" y="60"/>
                    </a:lnTo>
                    <a:lnTo>
                      <a:pt x="161" y="43"/>
                    </a:lnTo>
                    <a:lnTo>
                      <a:pt x="186" y="28"/>
                    </a:lnTo>
                    <a:lnTo>
                      <a:pt x="215" y="13"/>
                    </a:lnTo>
                    <a:lnTo>
                      <a:pt x="246" y="0"/>
                    </a:lnTo>
                    <a:lnTo>
                      <a:pt x="215" y="30"/>
                    </a:lnTo>
                    <a:lnTo>
                      <a:pt x="186" y="60"/>
                    </a:lnTo>
                    <a:lnTo>
                      <a:pt x="160" y="91"/>
                    </a:lnTo>
                    <a:lnTo>
                      <a:pt x="136" y="124"/>
                    </a:lnTo>
                    <a:lnTo>
                      <a:pt x="116" y="158"/>
                    </a:lnTo>
                    <a:lnTo>
                      <a:pt x="100" y="196"/>
                    </a:lnTo>
                    <a:lnTo>
                      <a:pt x="90" y="238"/>
                    </a:lnTo>
                    <a:lnTo>
                      <a:pt x="85" y="285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402" name="Freeform 71"/>
              <p:cNvSpPr/>
              <p:nvPr/>
            </p:nvSpPr>
            <p:spPr bwMode="auto">
              <a:xfrm>
                <a:off x="4389" y="4134"/>
                <a:ext cx="493" cy="199"/>
              </a:xfrm>
              <a:custGeom>
                <a:avLst/>
                <a:gdLst>
                  <a:gd name="T0" fmla="*/ 1 w 986"/>
                  <a:gd name="T1" fmla="*/ 1 h 398"/>
                  <a:gd name="T2" fmla="*/ 1 w 986"/>
                  <a:gd name="T3" fmla="*/ 1 h 398"/>
                  <a:gd name="T4" fmla="*/ 1 w 986"/>
                  <a:gd name="T5" fmla="*/ 1 h 398"/>
                  <a:gd name="T6" fmla="*/ 1 w 986"/>
                  <a:gd name="T7" fmla="*/ 1 h 398"/>
                  <a:gd name="T8" fmla="*/ 1 w 986"/>
                  <a:gd name="T9" fmla="*/ 1 h 398"/>
                  <a:gd name="T10" fmla="*/ 1 w 986"/>
                  <a:gd name="T11" fmla="*/ 1 h 398"/>
                  <a:gd name="T12" fmla="*/ 1 w 986"/>
                  <a:gd name="T13" fmla="*/ 1 h 398"/>
                  <a:gd name="T14" fmla="*/ 1 w 986"/>
                  <a:gd name="T15" fmla="*/ 1 h 398"/>
                  <a:gd name="T16" fmla="*/ 1 w 986"/>
                  <a:gd name="T17" fmla="*/ 1 h 398"/>
                  <a:gd name="T18" fmla="*/ 1 w 986"/>
                  <a:gd name="T19" fmla="*/ 1 h 398"/>
                  <a:gd name="T20" fmla="*/ 1 w 986"/>
                  <a:gd name="T21" fmla="*/ 1 h 398"/>
                  <a:gd name="T22" fmla="*/ 1 w 986"/>
                  <a:gd name="T23" fmla="*/ 1 h 398"/>
                  <a:gd name="T24" fmla="*/ 1 w 986"/>
                  <a:gd name="T25" fmla="*/ 1 h 398"/>
                  <a:gd name="T26" fmla="*/ 1 w 986"/>
                  <a:gd name="T27" fmla="*/ 1 h 398"/>
                  <a:gd name="T28" fmla="*/ 1 w 986"/>
                  <a:gd name="T29" fmla="*/ 1 h 398"/>
                  <a:gd name="T30" fmla="*/ 1 w 986"/>
                  <a:gd name="T31" fmla="*/ 1 h 398"/>
                  <a:gd name="T32" fmla="*/ 1 w 986"/>
                  <a:gd name="T33" fmla="*/ 1 h 398"/>
                  <a:gd name="T34" fmla="*/ 1 w 986"/>
                  <a:gd name="T35" fmla="*/ 1 h 398"/>
                  <a:gd name="T36" fmla="*/ 1 w 986"/>
                  <a:gd name="T37" fmla="*/ 1 h 398"/>
                  <a:gd name="T38" fmla="*/ 1 w 986"/>
                  <a:gd name="T39" fmla="*/ 1 h 398"/>
                  <a:gd name="T40" fmla="*/ 1 w 986"/>
                  <a:gd name="T41" fmla="*/ 1 h 398"/>
                  <a:gd name="T42" fmla="*/ 1 w 986"/>
                  <a:gd name="T43" fmla="*/ 1 h 398"/>
                  <a:gd name="T44" fmla="*/ 1 w 986"/>
                  <a:gd name="T45" fmla="*/ 1 h 398"/>
                  <a:gd name="T46" fmla="*/ 1 w 986"/>
                  <a:gd name="T47" fmla="*/ 1 h 398"/>
                  <a:gd name="T48" fmla="*/ 1 w 986"/>
                  <a:gd name="T49" fmla="*/ 1 h 398"/>
                  <a:gd name="T50" fmla="*/ 1 w 986"/>
                  <a:gd name="T51" fmla="*/ 1 h 398"/>
                  <a:gd name="T52" fmla="*/ 1 w 986"/>
                  <a:gd name="T53" fmla="*/ 1 h 398"/>
                  <a:gd name="T54" fmla="*/ 1 w 986"/>
                  <a:gd name="T55" fmla="*/ 1 h 398"/>
                  <a:gd name="T56" fmla="*/ 1 w 986"/>
                  <a:gd name="T57" fmla="*/ 1 h 398"/>
                  <a:gd name="T58" fmla="*/ 1 w 986"/>
                  <a:gd name="T59" fmla="*/ 1 h 398"/>
                  <a:gd name="T60" fmla="*/ 1 w 986"/>
                  <a:gd name="T61" fmla="*/ 1 h 398"/>
                  <a:gd name="T62" fmla="*/ 1 w 986"/>
                  <a:gd name="T63" fmla="*/ 1 h 398"/>
                  <a:gd name="T64" fmla="*/ 1 w 986"/>
                  <a:gd name="T65" fmla="*/ 1 h 398"/>
                  <a:gd name="T66" fmla="*/ 1 w 986"/>
                  <a:gd name="T67" fmla="*/ 1 h 398"/>
                  <a:gd name="T68" fmla="*/ 1 w 986"/>
                  <a:gd name="T69" fmla="*/ 1 h 398"/>
                  <a:gd name="T70" fmla="*/ 1 w 986"/>
                  <a:gd name="T71" fmla="*/ 1 h 398"/>
                  <a:gd name="T72" fmla="*/ 1 w 986"/>
                  <a:gd name="T73" fmla="*/ 1 h 398"/>
                  <a:gd name="T74" fmla="*/ 1 w 986"/>
                  <a:gd name="T75" fmla="*/ 1 h 398"/>
                  <a:gd name="T76" fmla="*/ 1 w 986"/>
                  <a:gd name="T77" fmla="*/ 1 h 398"/>
                  <a:gd name="T78" fmla="*/ 1 w 986"/>
                  <a:gd name="T79" fmla="*/ 1 h 398"/>
                  <a:gd name="T80" fmla="*/ 1 w 986"/>
                  <a:gd name="T81" fmla="*/ 1 h 398"/>
                  <a:gd name="T82" fmla="*/ 1 w 986"/>
                  <a:gd name="T83" fmla="*/ 1 h 398"/>
                  <a:gd name="T84" fmla="*/ 1 w 986"/>
                  <a:gd name="T85" fmla="*/ 1 h 398"/>
                  <a:gd name="T86" fmla="*/ 1 w 986"/>
                  <a:gd name="T87" fmla="*/ 1 h 398"/>
                  <a:gd name="T88" fmla="*/ 1 w 986"/>
                  <a:gd name="T89" fmla="*/ 1 h 398"/>
                  <a:gd name="T90" fmla="*/ 1 w 986"/>
                  <a:gd name="T91" fmla="*/ 1 h 398"/>
                  <a:gd name="T92" fmla="*/ 1 w 986"/>
                  <a:gd name="T93" fmla="*/ 1 h 398"/>
                  <a:gd name="T94" fmla="*/ 1 w 986"/>
                  <a:gd name="T95" fmla="*/ 1 h 398"/>
                  <a:gd name="T96" fmla="*/ 1 w 986"/>
                  <a:gd name="T97" fmla="*/ 1 h 398"/>
                  <a:gd name="T98" fmla="*/ 1 w 986"/>
                  <a:gd name="T99" fmla="*/ 1 h 398"/>
                  <a:gd name="T100" fmla="*/ 1 w 986"/>
                  <a:gd name="T101" fmla="*/ 1 h 398"/>
                  <a:gd name="T102" fmla="*/ 1 w 986"/>
                  <a:gd name="T103" fmla="*/ 1 h 398"/>
                  <a:gd name="T104" fmla="*/ 1 w 986"/>
                  <a:gd name="T105" fmla="*/ 1 h 398"/>
                  <a:gd name="T106" fmla="*/ 1 w 986"/>
                  <a:gd name="T107" fmla="*/ 1 h 398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986" h="398">
                    <a:moveTo>
                      <a:pt x="901" y="398"/>
                    </a:moveTo>
                    <a:lnTo>
                      <a:pt x="867" y="398"/>
                    </a:lnTo>
                    <a:lnTo>
                      <a:pt x="829" y="398"/>
                    </a:lnTo>
                    <a:lnTo>
                      <a:pt x="789" y="398"/>
                    </a:lnTo>
                    <a:lnTo>
                      <a:pt x="747" y="396"/>
                    </a:lnTo>
                    <a:lnTo>
                      <a:pt x="702" y="396"/>
                    </a:lnTo>
                    <a:lnTo>
                      <a:pt x="656" y="394"/>
                    </a:lnTo>
                    <a:lnTo>
                      <a:pt x="608" y="393"/>
                    </a:lnTo>
                    <a:lnTo>
                      <a:pt x="561" y="392"/>
                    </a:lnTo>
                    <a:lnTo>
                      <a:pt x="513" y="389"/>
                    </a:lnTo>
                    <a:lnTo>
                      <a:pt x="467" y="388"/>
                    </a:lnTo>
                    <a:lnTo>
                      <a:pt x="421" y="386"/>
                    </a:lnTo>
                    <a:lnTo>
                      <a:pt x="376" y="384"/>
                    </a:lnTo>
                    <a:lnTo>
                      <a:pt x="334" y="383"/>
                    </a:lnTo>
                    <a:lnTo>
                      <a:pt x="294" y="380"/>
                    </a:lnTo>
                    <a:lnTo>
                      <a:pt x="258" y="378"/>
                    </a:lnTo>
                    <a:lnTo>
                      <a:pt x="225" y="377"/>
                    </a:lnTo>
                    <a:lnTo>
                      <a:pt x="210" y="376"/>
                    </a:lnTo>
                    <a:lnTo>
                      <a:pt x="194" y="376"/>
                    </a:lnTo>
                    <a:lnTo>
                      <a:pt x="179" y="374"/>
                    </a:lnTo>
                    <a:lnTo>
                      <a:pt x="163" y="373"/>
                    </a:lnTo>
                    <a:lnTo>
                      <a:pt x="148" y="373"/>
                    </a:lnTo>
                    <a:lnTo>
                      <a:pt x="132" y="372"/>
                    </a:lnTo>
                    <a:lnTo>
                      <a:pt x="117" y="372"/>
                    </a:lnTo>
                    <a:lnTo>
                      <a:pt x="102" y="372"/>
                    </a:lnTo>
                    <a:lnTo>
                      <a:pt x="81" y="334"/>
                    </a:lnTo>
                    <a:lnTo>
                      <a:pt x="64" y="289"/>
                    </a:lnTo>
                    <a:lnTo>
                      <a:pt x="48" y="241"/>
                    </a:lnTo>
                    <a:lnTo>
                      <a:pt x="35" y="190"/>
                    </a:lnTo>
                    <a:lnTo>
                      <a:pt x="23" y="142"/>
                    </a:lnTo>
                    <a:lnTo>
                      <a:pt x="14" y="97"/>
                    </a:lnTo>
                    <a:lnTo>
                      <a:pt x="6" y="57"/>
                    </a:lnTo>
                    <a:lnTo>
                      <a:pt x="0" y="27"/>
                    </a:lnTo>
                    <a:lnTo>
                      <a:pt x="12" y="62"/>
                    </a:lnTo>
                    <a:lnTo>
                      <a:pt x="26" y="100"/>
                    </a:lnTo>
                    <a:lnTo>
                      <a:pt x="42" y="140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5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0" y="283"/>
                    </a:lnTo>
                    <a:lnTo>
                      <a:pt x="139" y="257"/>
                    </a:lnTo>
                    <a:lnTo>
                      <a:pt x="147" y="234"/>
                    </a:lnTo>
                    <a:lnTo>
                      <a:pt x="157" y="211"/>
                    </a:lnTo>
                    <a:lnTo>
                      <a:pt x="170" y="190"/>
                    </a:lnTo>
                    <a:lnTo>
                      <a:pt x="185" y="170"/>
                    </a:lnTo>
                    <a:lnTo>
                      <a:pt x="204" y="152"/>
                    </a:lnTo>
                    <a:lnTo>
                      <a:pt x="227" y="135"/>
                    </a:lnTo>
                    <a:lnTo>
                      <a:pt x="215" y="157"/>
                    </a:lnTo>
                    <a:lnTo>
                      <a:pt x="202" y="184"/>
                    </a:lnTo>
                    <a:lnTo>
                      <a:pt x="191" y="214"/>
                    </a:lnTo>
                    <a:lnTo>
                      <a:pt x="185" y="248"/>
                    </a:lnTo>
                    <a:lnTo>
                      <a:pt x="182" y="281"/>
                    </a:lnTo>
                    <a:lnTo>
                      <a:pt x="188" y="313"/>
                    </a:lnTo>
                    <a:lnTo>
                      <a:pt x="201" y="343"/>
                    </a:lnTo>
                    <a:lnTo>
                      <a:pt x="225" y="370"/>
                    </a:lnTo>
                    <a:lnTo>
                      <a:pt x="250" y="343"/>
                    </a:lnTo>
                    <a:lnTo>
                      <a:pt x="271" y="305"/>
                    </a:lnTo>
                    <a:lnTo>
                      <a:pt x="285" y="260"/>
                    </a:lnTo>
                    <a:lnTo>
                      <a:pt x="292" y="211"/>
                    </a:lnTo>
                    <a:lnTo>
                      <a:pt x="291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8" y="8"/>
                    </a:lnTo>
                    <a:lnTo>
                      <a:pt x="262" y="34"/>
                    </a:lnTo>
                    <a:lnTo>
                      <a:pt x="282" y="63"/>
                    </a:lnTo>
                    <a:lnTo>
                      <a:pt x="300" y="95"/>
                    </a:lnTo>
                    <a:lnTo>
                      <a:pt x="315" y="130"/>
                    </a:lnTo>
                    <a:lnTo>
                      <a:pt x="325" y="168"/>
                    </a:lnTo>
                    <a:lnTo>
                      <a:pt x="333" y="211"/>
                    </a:lnTo>
                    <a:lnTo>
                      <a:pt x="339" y="258"/>
                    </a:lnTo>
                    <a:lnTo>
                      <a:pt x="340" y="309"/>
                    </a:lnTo>
                    <a:lnTo>
                      <a:pt x="354" y="288"/>
                    </a:lnTo>
                    <a:lnTo>
                      <a:pt x="370" y="266"/>
                    </a:lnTo>
                    <a:lnTo>
                      <a:pt x="388" y="244"/>
                    </a:lnTo>
                    <a:lnTo>
                      <a:pt x="409" y="222"/>
                    </a:lnTo>
                    <a:lnTo>
                      <a:pt x="430" y="203"/>
                    </a:lnTo>
                    <a:lnTo>
                      <a:pt x="451" y="184"/>
                    </a:lnTo>
                    <a:lnTo>
                      <a:pt x="471" y="170"/>
                    </a:lnTo>
                    <a:lnTo>
                      <a:pt x="492" y="160"/>
                    </a:lnTo>
                    <a:lnTo>
                      <a:pt x="483" y="180"/>
                    </a:lnTo>
                    <a:lnTo>
                      <a:pt x="469" y="203"/>
                    </a:lnTo>
                    <a:lnTo>
                      <a:pt x="452" y="227"/>
                    </a:lnTo>
                    <a:lnTo>
                      <a:pt x="433" y="251"/>
                    </a:lnTo>
                    <a:lnTo>
                      <a:pt x="415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0" y="334"/>
                    </a:lnTo>
                    <a:lnTo>
                      <a:pt x="388" y="339"/>
                    </a:lnTo>
                    <a:lnTo>
                      <a:pt x="396" y="343"/>
                    </a:lnTo>
                    <a:lnTo>
                      <a:pt x="407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4" y="360"/>
                    </a:lnTo>
                    <a:lnTo>
                      <a:pt x="458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2"/>
                    </a:lnTo>
                    <a:lnTo>
                      <a:pt x="375" y="65"/>
                    </a:lnTo>
                    <a:lnTo>
                      <a:pt x="346" y="36"/>
                    </a:lnTo>
                    <a:lnTo>
                      <a:pt x="375" y="57"/>
                    </a:lnTo>
                    <a:lnTo>
                      <a:pt x="400" y="79"/>
                    </a:lnTo>
                    <a:lnTo>
                      <a:pt x="423" y="102"/>
                    </a:lnTo>
                    <a:lnTo>
                      <a:pt x="444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4" y="10"/>
                    </a:lnTo>
                    <a:lnTo>
                      <a:pt x="490" y="39"/>
                    </a:lnTo>
                    <a:lnTo>
                      <a:pt x="506" y="70"/>
                    </a:lnTo>
                    <a:lnTo>
                      <a:pt x="520" y="106"/>
                    </a:lnTo>
                    <a:lnTo>
                      <a:pt x="531" y="145"/>
                    </a:lnTo>
                    <a:lnTo>
                      <a:pt x="539" y="188"/>
                    </a:lnTo>
                    <a:lnTo>
                      <a:pt x="542" y="236"/>
                    </a:lnTo>
                    <a:lnTo>
                      <a:pt x="538" y="290"/>
                    </a:lnTo>
                    <a:lnTo>
                      <a:pt x="527" y="349"/>
                    </a:lnTo>
                    <a:lnTo>
                      <a:pt x="553" y="321"/>
                    </a:lnTo>
                    <a:lnTo>
                      <a:pt x="576" y="288"/>
                    </a:lnTo>
                    <a:lnTo>
                      <a:pt x="595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3" y="125"/>
                    </a:lnTo>
                    <a:lnTo>
                      <a:pt x="584" y="83"/>
                    </a:lnTo>
                    <a:lnTo>
                      <a:pt x="552" y="42"/>
                    </a:lnTo>
                    <a:lnTo>
                      <a:pt x="567" y="50"/>
                    </a:lnTo>
                    <a:lnTo>
                      <a:pt x="582" y="59"/>
                    </a:lnTo>
                    <a:lnTo>
                      <a:pt x="597" y="69"/>
                    </a:lnTo>
                    <a:lnTo>
                      <a:pt x="611" y="80"/>
                    </a:lnTo>
                    <a:lnTo>
                      <a:pt x="622" y="95"/>
                    </a:lnTo>
                    <a:lnTo>
                      <a:pt x="633" y="113"/>
                    </a:lnTo>
                    <a:lnTo>
                      <a:pt x="642" y="134"/>
                    </a:lnTo>
                    <a:lnTo>
                      <a:pt x="648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9" y="32"/>
                    </a:lnTo>
                    <a:lnTo>
                      <a:pt x="645" y="0"/>
                    </a:lnTo>
                    <a:lnTo>
                      <a:pt x="656" y="38"/>
                    </a:lnTo>
                    <a:lnTo>
                      <a:pt x="661" y="82"/>
                    </a:lnTo>
                    <a:lnTo>
                      <a:pt x="663" y="129"/>
                    </a:lnTo>
                    <a:lnTo>
                      <a:pt x="660" y="178"/>
                    </a:lnTo>
                    <a:lnTo>
                      <a:pt x="652" y="228"/>
                    </a:lnTo>
                    <a:lnTo>
                      <a:pt x="642" y="276"/>
                    </a:lnTo>
                    <a:lnTo>
                      <a:pt x="627" y="320"/>
                    </a:lnTo>
                    <a:lnTo>
                      <a:pt x="610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80" y="255"/>
                    </a:lnTo>
                    <a:lnTo>
                      <a:pt x="697" y="212"/>
                    </a:lnTo>
                    <a:lnTo>
                      <a:pt x="711" y="167"/>
                    </a:lnTo>
                    <a:lnTo>
                      <a:pt x="722" y="122"/>
                    </a:lnTo>
                    <a:lnTo>
                      <a:pt x="729" y="77"/>
                    </a:lnTo>
                    <a:lnTo>
                      <a:pt x="733" y="33"/>
                    </a:lnTo>
                    <a:lnTo>
                      <a:pt x="741" y="87"/>
                    </a:lnTo>
                    <a:lnTo>
                      <a:pt x="745" y="147"/>
                    </a:lnTo>
                    <a:lnTo>
                      <a:pt x="743" y="210"/>
                    </a:lnTo>
                    <a:lnTo>
                      <a:pt x="730" y="268"/>
                    </a:lnTo>
                    <a:lnTo>
                      <a:pt x="743" y="252"/>
                    </a:lnTo>
                    <a:lnTo>
                      <a:pt x="757" y="232"/>
                    </a:lnTo>
                    <a:lnTo>
                      <a:pt x="771" y="206"/>
                    </a:lnTo>
                    <a:lnTo>
                      <a:pt x="785" y="180"/>
                    </a:lnTo>
                    <a:lnTo>
                      <a:pt x="797" y="153"/>
                    </a:lnTo>
                    <a:lnTo>
                      <a:pt x="809" y="129"/>
                    </a:lnTo>
                    <a:lnTo>
                      <a:pt x="817" y="108"/>
                    </a:lnTo>
                    <a:lnTo>
                      <a:pt x="821" y="93"/>
                    </a:lnTo>
                    <a:lnTo>
                      <a:pt x="819" y="117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5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7" y="295"/>
                    </a:lnTo>
                    <a:lnTo>
                      <a:pt x="726" y="324"/>
                    </a:lnTo>
                    <a:lnTo>
                      <a:pt x="752" y="306"/>
                    </a:lnTo>
                    <a:lnTo>
                      <a:pt x="778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70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1" y="166"/>
                    </a:lnTo>
                    <a:lnTo>
                      <a:pt x="882" y="193"/>
                    </a:lnTo>
                    <a:lnTo>
                      <a:pt x="873" y="220"/>
                    </a:lnTo>
                    <a:lnTo>
                      <a:pt x="862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49" y="297"/>
                    </a:lnTo>
                    <a:lnTo>
                      <a:pt x="877" y="271"/>
                    </a:lnTo>
                    <a:lnTo>
                      <a:pt x="902" y="237"/>
                    </a:lnTo>
                    <a:lnTo>
                      <a:pt x="925" y="200"/>
                    </a:lnTo>
                    <a:lnTo>
                      <a:pt x="945" y="161"/>
                    </a:lnTo>
                    <a:lnTo>
                      <a:pt x="962" y="122"/>
                    </a:lnTo>
                    <a:lnTo>
                      <a:pt x="976" y="83"/>
                    </a:lnTo>
                    <a:lnTo>
                      <a:pt x="986" y="46"/>
                    </a:lnTo>
                    <a:lnTo>
                      <a:pt x="980" y="86"/>
                    </a:lnTo>
                    <a:lnTo>
                      <a:pt x="979" y="128"/>
                    </a:lnTo>
                    <a:lnTo>
                      <a:pt x="980" y="169"/>
                    </a:lnTo>
                    <a:lnTo>
                      <a:pt x="984" y="210"/>
                    </a:lnTo>
                    <a:lnTo>
                      <a:pt x="986" y="247"/>
                    </a:lnTo>
                    <a:lnTo>
                      <a:pt x="986" y="282"/>
                    </a:lnTo>
                    <a:lnTo>
                      <a:pt x="983" y="312"/>
                    </a:lnTo>
                    <a:lnTo>
                      <a:pt x="975" y="339"/>
                    </a:lnTo>
                    <a:lnTo>
                      <a:pt x="901" y="398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10268" name="Group 72"/>
            <p:cNvGrpSpPr/>
            <p:nvPr/>
          </p:nvGrpSpPr>
          <p:grpSpPr bwMode="auto">
            <a:xfrm>
              <a:off x="1344" y="4105"/>
              <a:ext cx="1479" cy="215"/>
              <a:chOff x="3452" y="4125"/>
              <a:chExt cx="1479" cy="215"/>
            </a:xfrm>
          </p:grpSpPr>
          <p:sp>
            <p:nvSpPr>
              <p:cNvPr id="10337" name="Freeform 73"/>
              <p:cNvSpPr/>
              <p:nvPr/>
            </p:nvSpPr>
            <p:spPr bwMode="auto">
              <a:xfrm>
                <a:off x="3592" y="4158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2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9" y="1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0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38" name="Freeform 74"/>
              <p:cNvSpPr/>
              <p:nvPr/>
            </p:nvSpPr>
            <p:spPr bwMode="auto">
              <a:xfrm>
                <a:off x="3668" y="4235"/>
                <a:ext cx="16" cy="16"/>
              </a:xfrm>
              <a:custGeom>
                <a:avLst/>
                <a:gdLst>
                  <a:gd name="T0" fmla="*/ 0 w 34"/>
                  <a:gd name="T1" fmla="*/ 1 h 32"/>
                  <a:gd name="T2" fmla="*/ 0 w 34"/>
                  <a:gd name="T3" fmla="*/ 1 h 32"/>
                  <a:gd name="T4" fmla="*/ 0 w 34"/>
                  <a:gd name="T5" fmla="*/ 1 h 32"/>
                  <a:gd name="T6" fmla="*/ 0 w 34"/>
                  <a:gd name="T7" fmla="*/ 1 h 32"/>
                  <a:gd name="T8" fmla="*/ 0 w 34"/>
                  <a:gd name="T9" fmla="*/ 0 h 32"/>
                  <a:gd name="T10" fmla="*/ 0 w 34"/>
                  <a:gd name="T11" fmla="*/ 0 h 32"/>
                  <a:gd name="T12" fmla="*/ 0 w 34"/>
                  <a:gd name="T13" fmla="*/ 1 h 32"/>
                  <a:gd name="T14" fmla="*/ 0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0 w 34"/>
                  <a:gd name="T21" fmla="*/ 1 h 32"/>
                  <a:gd name="T22" fmla="*/ 0 w 34"/>
                  <a:gd name="T23" fmla="*/ 1 h 32"/>
                  <a:gd name="T24" fmla="*/ 0 w 34"/>
                  <a:gd name="T25" fmla="*/ 1 h 32"/>
                  <a:gd name="T26" fmla="*/ 0 w 34"/>
                  <a:gd name="T27" fmla="*/ 1 h 32"/>
                  <a:gd name="T28" fmla="*/ 0 w 34"/>
                  <a:gd name="T29" fmla="*/ 1 h 32"/>
                  <a:gd name="T30" fmla="*/ 0 w 34"/>
                  <a:gd name="T31" fmla="*/ 1 h 32"/>
                  <a:gd name="T32" fmla="*/ 0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3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8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39" name="Freeform 75"/>
              <p:cNvSpPr/>
              <p:nvPr/>
            </p:nvSpPr>
            <p:spPr bwMode="auto">
              <a:xfrm>
                <a:off x="3668" y="4194"/>
                <a:ext cx="16" cy="17"/>
              </a:xfrm>
              <a:custGeom>
                <a:avLst/>
                <a:gdLst>
                  <a:gd name="T0" fmla="*/ 0 w 33"/>
                  <a:gd name="T1" fmla="*/ 1 h 32"/>
                  <a:gd name="T2" fmla="*/ 0 w 33"/>
                  <a:gd name="T3" fmla="*/ 1 h 32"/>
                  <a:gd name="T4" fmla="*/ 0 w 33"/>
                  <a:gd name="T5" fmla="*/ 1 h 32"/>
                  <a:gd name="T6" fmla="*/ 0 w 33"/>
                  <a:gd name="T7" fmla="*/ 1 h 32"/>
                  <a:gd name="T8" fmla="*/ 0 w 33"/>
                  <a:gd name="T9" fmla="*/ 0 h 32"/>
                  <a:gd name="T10" fmla="*/ 0 w 33"/>
                  <a:gd name="T11" fmla="*/ 0 h 32"/>
                  <a:gd name="T12" fmla="*/ 0 w 33"/>
                  <a:gd name="T13" fmla="*/ 1 h 32"/>
                  <a:gd name="T14" fmla="*/ 0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0 w 33"/>
                  <a:gd name="T21" fmla="*/ 1 h 32"/>
                  <a:gd name="T22" fmla="*/ 0 w 33"/>
                  <a:gd name="T23" fmla="*/ 1 h 32"/>
                  <a:gd name="T24" fmla="*/ 0 w 33"/>
                  <a:gd name="T25" fmla="*/ 1 h 32"/>
                  <a:gd name="T26" fmla="*/ 0 w 33"/>
                  <a:gd name="T27" fmla="*/ 1 h 32"/>
                  <a:gd name="T28" fmla="*/ 0 w 33"/>
                  <a:gd name="T29" fmla="*/ 1 h 32"/>
                  <a:gd name="T30" fmla="*/ 0 w 33"/>
                  <a:gd name="T31" fmla="*/ 1 h 32"/>
                  <a:gd name="T32" fmla="*/ 0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19"/>
                    </a:moveTo>
                    <a:lnTo>
                      <a:pt x="33" y="13"/>
                    </a:lnTo>
                    <a:lnTo>
                      <a:pt x="30" y="7"/>
                    </a:lnTo>
                    <a:lnTo>
                      <a:pt x="26" y="2"/>
                    </a:lnTo>
                    <a:lnTo>
                      <a:pt x="20" y="0"/>
                    </a:lnTo>
                    <a:lnTo>
                      <a:pt x="13" y="0"/>
                    </a:lnTo>
                    <a:lnTo>
                      <a:pt x="7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29" y="25"/>
                    </a:lnTo>
                    <a:lnTo>
                      <a:pt x="33" y="1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40" name="Freeform 76"/>
              <p:cNvSpPr/>
              <p:nvPr/>
            </p:nvSpPr>
            <p:spPr bwMode="auto">
              <a:xfrm>
                <a:off x="3671" y="4153"/>
                <a:ext cx="16" cy="17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6" y="3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4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4" y="30"/>
                    </a:lnTo>
                    <a:lnTo>
                      <a:pt x="29" y="25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41" name="Freeform 77"/>
              <p:cNvSpPr/>
              <p:nvPr/>
            </p:nvSpPr>
            <p:spPr bwMode="auto">
              <a:xfrm>
                <a:off x="3772" y="4256"/>
                <a:ext cx="17" cy="16"/>
              </a:xfrm>
              <a:custGeom>
                <a:avLst/>
                <a:gdLst>
                  <a:gd name="T0" fmla="*/ 1 w 33"/>
                  <a:gd name="T1" fmla="*/ 1 h 32"/>
                  <a:gd name="T2" fmla="*/ 1 w 33"/>
                  <a:gd name="T3" fmla="*/ 1 h 32"/>
                  <a:gd name="T4" fmla="*/ 1 w 33"/>
                  <a:gd name="T5" fmla="*/ 1 h 32"/>
                  <a:gd name="T6" fmla="*/ 1 w 33"/>
                  <a:gd name="T7" fmla="*/ 1 h 32"/>
                  <a:gd name="T8" fmla="*/ 1 w 33"/>
                  <a:gd name="T9" fmla="*/ 0 h 32"/>
                  <a:gd name="T10" fmla="*/ 1 w 33"/>
                  <a:gd name="T11" fmla="*/ 0 h 32"/>
                  <a:gd name="T12" fmla="*/ 1 w 33"/>
                  <a:gd name="T13" fmla="*/ 1 h 32"/>
                  <a:gd name="T14" fmla="*/ 1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1 w 33"/>
                  <a:gd name="T21" fmla="*/ 1 h 32"/>
                  <a:gd name="T22" fmla="*/ 1 w 33"/>
                  <a:gd name="T23" fmla="*/ 1 h 32"/>
                  <a:gd name="T24" fmla="*/ 1 w 33"/>
                  <a:gd name="T25" fmla="*/ 1 h 32"/>
                  <a:gd name="T26" fmla="*/ 1 w 33"/>
                  <a:gd name="T27" fmla="*/ 1 h 32"/>
                  <a:gd name="T28" fmla="*/ 1 w 33"/>
                  <a:gd name="T29" fmla="*/ 1 h 32"/>
                  <a:gd name="T30" fmla="*/ 1 w 33"/>
                  <a:gd name="T31" fmla="*/ 1 h 32"/>
                  <a:gd name="T32" fmla="*/ 1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20"/>
                    </a:moveTo>
                    <a:lnTo>
                      <a:pt x="33" y="14"/>
                    </a:lnTo>
                    <a:lnTo>
                      <a:pt x="31" y="8"/>
                    </a:lnTo>
                    <a:lnTo>
                      <a:pt x="26" y="4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3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7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30" y="26"/>
                    </a:lnTo>
                    <a:lnTo>
                      <a:pt x="33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42" name="Freeform 78"/>
              <p:cNvSpPr/>
              <p:nvPr/>
            </p:nvSpPr>
            <p:spPr bwMode="auto">
              <a:xfrm>
                <a:off x="3768" y="4216"/>
                <a:ext cx="17" cy="16"/>
              </a:xfrm>
              <a:custGeom>
                <a:avLst/>
                <a:gdLst>
                  <a:gd name="T0" fmla="*/ 1 w 32"/>
                  <a:gd name="T1" fmla="*/ 0 h 33"/>
                  <a:gd name="T2" fmla="*/ 1 w 32"/>
                  <a:gd name="T3" fmla="*/ 0 h 33"/>
                  <a:gd name="T4" fmla="*/ 1 w 32"/>
                  <a:gd name="T5" fmla="*/ 0 h 33"/>
                  <a:gd name="T6" fmla="*/ 1 w 32"/>
                  <a:gd name="T7" fmla="*/ 0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0 h 33"/>
                  <a:gd name="T14" fmla="*/ 1 w 32"/>
                  <a:gd name="T15" fmla="*/ 0 h 33"/>
                  <a:gd name="T16" fmla="*/ 0 w 32"/>
                  <a:gd name="T17" fmla="*/ 0 h 33"/>
                  <a:gd name="T18" fmla="*/ 0 w 32"/>
                  <a:gd name="T19" fmla="*/ 0 h 33"/>
                  <a:gd name="T20" fmla="*/ 1 w 32"/>
                  <a:gd name="T21" fmla="*/ 0 h 33"/>
                  <a:gd name="T22" fmla="*/ 1 w 32"/>
                  <a:gd name="T23" fmla="*/ 0 h 33"/>
                  <a:gd name="T24" fmla="*/ 1 w 32"/>
                  <a:gd name="T25" fmla="*/ 0 h 33"/>
                  <a:gd name="T26" fmla="*/ 1 w 32"/>
                  <a:gd name="T27" fmla="*/ 0 h 33"/>
                  <a:gd name="T28" fmla="*/ 1 w 32"/>
                  <a:gd name="T29" fmla="*/ 0 h 33"/>
                  <a:gd name="T30" fmla="*/ 1 w 32"/>
                  <a:gd name="T31" fmla="*/ 0 h 33"/>
                  <a:gd name="T32" fmla="*/ 1 w 32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9"/>
                    </a:lnTo>
                    <a:lnTo>
                      <a:pt x="26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3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3"/>
                    </a:ln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43" name="Freeform 79"/>
              <p:cNvSpPr/>
              <p:nvPr/>
            </p:nvSpPr>
            <p:spPr bwMode="auto">
              <a:xfrm>
                <a:off x="3774" y="4175"/>
                <a:ext cx="16" cy="17"/>
              </a:xfrm>
              <a:custGeom>
                <a:avLst/>
                <a:gdLst>
                  <a:gd name="T0" fmla="*/ 0 w 33"/>
                  <a:gd name="T1" fmla="*/ 1 h 33"/>
                  <a:gd name="T2" fmla="*/ 0 w 33"/>
                  <a:gd name="T3" fmla="*/ 1 h 33"/>
                  <a:gd name="T4" fmla="*/ 0 w 33"/>
                  <a:gd name="T5" fmla="*/ 1 h 33"/>
                  <a:gd name="T6" fmla="*/ 0 w 33"/>
                  <a:gd name="T7" fmla="*/ 1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1 h 33"/>
                  <a:gd name="T14" fmla="*/ 0 w 33"/>
                  <a:gd name="T15" fmla="*/ 1 h 33"/>
                  <a:gd name="T16" fmla="*/ 0 w 33"/>
                  <a:gd name="T17" fmla="*/ 1 h 33"/>
                  <a:gd name="T18" fmla="*/ 0 w 33"/>
                  <a:gd name="T19" fmla="*/ 1 h 33"/>
                  <a:gd name="T20" fmla="*/ 0 w 33"/>
                  <a:gd name="T21" fmla="*/ 1 h 33"/>
                  <a:gd name="T22" fmla="*/ 0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0 w 33"/>
                  <a:gd name="T29" fmla="*/ 1 h 33"/>
                  <a:gd name="T30" fmla="*/ 0 w 33"/>
                  <a:gd name="T31" fmla="*/ 1 h 33"/>
                  <a:gd name="T32" fmla="*/ 0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33" y="21"/>
                    </a:moveTo>
                    <a:lnTo>
                      <a:pt x="33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5" y="31"/>
                    </a:lnTo>
                    <a:lnTo>
                      <a:pt x="29" y="26"/>
                    </a:lnTo>
                    <a:lnTo>
                      <a:pt x="33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44" name="Freeform 80"/>
              <p:cNvSpPr/>
              <p:nvPr/>
            </p:nvSpPr>
            <p:spPr bwMode="auto">
              <a:xfrm>
                <a:off x="3789" y="4136"/>
                <a:ext cx="16" cy="17"/>
              </a:xfrm>
              <a:custGeom>
                <a:avLst/>
                <a:gdLst>
                  <a:gd name="T0" fmla="*/ 1 w 32"/>
                  <a:gd name="T1" fmla="*/ 1 h 34"/>
                  <a:gd name="T2" fmla="*/ 1 w 32"/>
                  <a:gd name="T3" fmla="*/ 1 h 34"/>
                  <a:gd name="T4" fmla="*/ 1 w 32"/>
                  <a:gd name="T5" fmla="*/ 1 h 34"/>
                  <a:gd name="T6" fmla="*/ 1 w 32"/>
                  <a:gd name="T7" fmla="*/ 1 h 34"/>
                  <a:gd name="T8" fmla="*/ 1 w 32"/>
                  <a:gd name="T9" fmla="*/ 0 h 34"/>
                  <a:gd name="T10" fmla="*/ 1 w 32"/>
                  <a:gd name="T11" fmla="*/ 0 h 34"/>
                  <a:gd name="T12" fmla="*/ 1 w 32"/>
                  <a:gd name="T13" fmla="*/ 1 h 34"/>
                  <a:gd name="T14" fmla="*/ 1 w 32"/>
                  <a:gd name="T15" fmla="*/ 1 h 34"/>
                  <a:gd name="T16" fmla="*/ 0 w 32"/>
                  <a:gd name="T17" fmla="*/ 1 h 34"/>
                  <a:gd name="T18" fmla="*/ 0 w 32"/>
                  <a:gd name="T19" fmla="*/ 1 h 34"/>
                  <a:gd name="T20" fmla="*/ 1 w 32"/>
                  <a:gd name="T21" fmla="*/ 1 h 34"/>
                  <a:gd name="T22" fmla="*/ 1 w 32"/>
                  <a:gd name="T23" fmla="*/ 1 h 34"/>
                  <a:gd name="T24" fmla="*/ 1 w 32"/>
                  <a:gd name="T25" fmla="*/ 1 h 34"/>
                  <a:gd name="T26" fmla="*/ 1 w 32"/>
                  <a:gd name="T27" fmla="*/ 1 h 34"/>
                  <a:gd name="T28" fmla="*/ 1 w 32"/>
                  <a:gd name="T29" fmla="*/ 1 h 34"/>
                  <a:gd name="T30" fmla="*/ 1 w 32"/>
                  <a:gd name="T31" fmla="*/ 1 h 34"/>
                  <a:gd name="T32" fmla="*/ 1 w 32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4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4"/>
                    </a:lnTo>
                    <a:lnTo>
                      <a:pt x="20" y="34"/>
                    </a:lnTo>
                    <a:lnTo>
                      <a:pt x="25" y="32"/>
                    </a:lnTo>
                    <a:lnTo>
                      <a:pt x="30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45" name="Freeform 81"/>
              <p:cNvSpPr/>
              <p:nvPr/>
            </p:nvSpPr>
            <p:spPr bwMode="auto">
              <a:xfrm>
                <a:off x="3842" y="4235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46" name="Freeform 82"/>
              <p:cNvSpPr/>
              <p:nvPr/>
            </p:nvSpPr>
            <p:spPr bwMode="auto">
              <a:xfrm>
                <a:off x="3857" y="4201"/>
                <a:ext cx="16" cy="16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lnTo>
                      <a:pt x="18" y="32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47" name="Freeform 83"/>
              <p:cNvSpPr/>
              <p:nvPr/>
            </p:nvSpPr>
            <p:spPr bwMode="auto">
              <a:xfrm>
                <a:off x="3861" y="4164"/>
                <a:ext cx="16" cy="17"/>
              </a:xfrm>
              <a:custGeom>
                <a:avLst/>
                <a:gdLst>
                  <a:gd name="T0" fmla="*/ 1 w 32"/>
                  <a:gd name="T1" fmla="*/ 1 h 33"/>
                  <a:gd name="T2" fmla="*/ 1 w 32"/>
                  <a:gd name="T3" fmla="*/ 1 h 33"/>
                  <a:gd name="T4" fmla="*/ 1 w 32"/>
                  <a:gd name="T5" fmla="*/ 1 h 33"/>
                  <a:gd name="T6" fmla="*/ 1 w 32"/>
                  <a:gd name="T7" fmla="*/ 1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1 h 33"/>
                  <a:gd name="T14" fmla="*/ 1 w 32"/>
                  <a:gd name="T15" fmla="*/ 1 h 33"/>
                  <a:gd name="T16" fmla="*/ 0 w 32"/>
                  <a:gd name="T17" fmla="*/ 1 h 33"/>
                  <a:gd name="T18" fmla="*/ 0 w 32"/>
                  <a:gd name="T19" fmla="*/ 1 h 33"/>
                  <a:gd name="T20" fmla="*/ 1 w 32"/>
                  <a:gd name="T21" fmla="*/ 1 h 33"/>
                  <a:gd name="T22" fmla="*/ 1 w 32"/>
                  <a:gd name="T23" fmla="*/ 1 h 33"/>
                  <a:gd name="T24" fmla="*/ 1 w 32"/>
                  <a:gd name="T25" fmla="*/ 1 h 33"/>
                  <a:gd name="T26" fmla="*/ 1 w 32"/>
                  <a:gd name="T27" fmla="*/ 1 h 33"/>
                  <a:gd name="T28" fmla="*/ 1 w 32"/>
                  <a:gd name="T29" fmla="*/ 1 h 33"/>
                  <a:gd name="T30" fmla="*/ 1 w 32"/>
                  <a:gd name="T31" fmla="*/ 1 h 33"/>
                  <a:gd name="T32" fmla="*/ 1 w 32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48" name="Freeform 84"/>
              <p:cNvSpPr/>
              <p:nvPr/>
            </p:nvSpPr>
            <p:spPr bwMode="auto">
              <a:xfrm>
                <a:off x="4066" y="4265"/>
                <a:ext cx="40" cy="40"/>
              </a:xfrm>
              <a:custGeom>
                <a:avLst/>
                <a:gdLst>
                  <a:gd name="T0" fmla="*/ 1 w 80"/>
                  <a:gd name="T1" fmla="*/ 0 h 80"/>
                  <a:gd name="T2" fmla="*/ 1 w 80"/>
                  <a:gd name="T3" fmla="*/ 0 h 80"/>
                  <a:gd name="T4" fmla="*/ 1 w 80"/>
                  <a:gd name="T5" fmla="*/ 1 h 80"/>
                  <a:gd name="T6" fmla="*/ 1 w 80"/>
                  <a:gd name="T7" fmla="*/ 1 h 80"/>
                  <a:gd name="T8" fmla="*/ 1 w 80"/>
                  <a:gd name="T9" fmla="*/ 1 h 80"/>
                  <a:gd name="T10" fmla="*/ 1 w 80"/>
                  <a:gd name="T11" fmla="*/ 1 h 80"/>
                  <a:gd name="T12" fmla="*/ 1 w 80"/>
                  <a:gd name="T13" fmla="*/ 1 h 80"/>
                  <a:gd name="T14" fmla="*/ 1 w 80"/>
                  <a:gd name="T15" fmla="*/ 1 h 80"/>
                  <a:gd name="T16" fmla="*/ 0 w 80"/>
                  <a:gd name="T17" fmla="*/ 1 h 80"/>
                  <a:gd name="T18" fmla="*/ 0 w 80"/>
                  <a:gd name="T19" fmla="*/ 1 h 80"/>
                  <a:gd name="T20" fmla="*/ 0 w 80"/>
                  <a:gd name="T21" fmla="*/ 1 h 80"/>
                  <a:gd name="T22" fmla="*/ 1 w 80"/>
                  <a:gd name="T23" fmla="*/ 1 h 80"/>
                  <a:gd name="T24" fmla="*/ 1 w 80"/>
                  <a:gd name="T25" fmla="*/ 1 h 80"/>
                  <a:gd name="T26" fmla="*/ 1 w 80"/>
                  <a:gd name="T27" fmla="*/ 1 h 80"/>
                  <a:gd name="T28" fmla="*/ 1 w 80"/>
                  <a:gd name="T29" fmla="*/ 1 h 80"/>
                  <a:gd name="T30" fmla="*/ 1 w 80"/>
                  <a:gd name="T31" fmla="*/ 1 h 80"/>
                  <a:gd name="T32" fmla="*/ 1 w 80"/>
                  <a:gd name="T33" fmla="*/ 1 h 80"/>
                  <a:gd name="T34" fmla="*/ 1 w 80"/>
                  <a:gd name="T35" fmla="*/ 1 h 80"/>
                  <a:gd name="T36" fmla="*/ 1 w 80"/>
                  <a:gd name="T37" fmla="*/ 1 h 80"/>
                  <a:gd name="T38" fmla="*/ 1 w 80"/>
                  <a:gd name="T39" fmla="*/ 1 h 80"/>
                  <a:gd name="T40" fmla="*/ 1 w 80"/>
                  <a:gd name="T41" fmla="*/ 1 h 80"/>
                  <a:gd name="T42" fmla="*/ 1 w 80"/>
                  <a:gd name="T43" fmla="*/ 1 h 80"/>
                  <a:gd name="T44" fmla="*/ 1 w 80"/>
                  <a:gd name="T45" fmla="*/ 1 h 80"/>
                  <a:gd name="T46" fmla="*/ 1 w 80"/>
                  <a:gd name="T47" fmla="*/ 1 h 80"/>
                  <a:gd name="T48" fmla="*/ 1 w 80"/>
                  <a:gd name="T49" fmla="*/ 1 h 80"/>
                  <a:gd name="T50" fmla="*/ 1 w 80"/>
                  <a:gd name="T51" fmla="*/ 1 h 80"/>
                  <a:gd name="T52" fmla="*/ 1 w 80"/>
                  <a:gd name="T53" fmla="*/ 1 h 80"/>
                  <a:gd name="T54" fmla="*/ 1 w 80"/>
                  <a:gd name="T55" fmla="*/ 1 h 80"/>
                  <a:gd name="T56" fmla="*/ 1 w 80"/>
                  <a:gd name="T57" fmla="*/ 1 h 80"/>
                  <a:gd name="T58" fmla="*/ 1 w 80"/>
                  <a:gd name="T59" fmla="*/ 1 h 80"/>
                  <a:gd name="T60" fmla="*/ 1 w 80"/>
                  <a:gd name="T61" fmla="*/ 1 h 80"/>
                  <a:gd name="T62" fmla="*/ 1 w 80"/>
                  <a:gd name="T63" fmla="*/ 1 h 80"/>
                  <a:gd name="T64" fmla="*/ 1 w 80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80">
                    <a:moveTo>
                      <a:pt x="46" y="0"/>
                    </a:moveTo>
                    <a:lnTo>
                      <a:pt x="38" y="0"/>
                    </a:lnTo>
                    <a:lnTo>
                      <a:pt x="30" y="2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9"/>
                    </a:lnTo>
                    <a:lnTo>
                      <a:pt x="3" y="26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9"/>
                    </a:lnTo>
                    <a:lnTo>
                      <a:pt x="18" y="74"/>
                    </a:lnTo>
                    <a:lnTo>
                      <a:pt x="24" y="78"/>
                    </a:lnTo>
                    <a:lnTo>
                      <a:pt x="32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7"/>
                    </a:lnTo>
                    <a:lnTo>
                      <a:pt x="62" y="73"/>
                    </a:lnTo>
                    <a:lnTo>
                      <a:pt x="68" y="67"/>
                    </a:lnTo>
                    <a:lnTo>
                      <a:pt x="73" y="62"/>
                    </a:lnTo>
                    <a:lnTo>
                      <a:pt x="76" y="55"/>
                    </a:lnTo>
                    <a:lnTo>
                      <a:pt x="79" y="47"/>
                    </a:lnTo>
                    <a:lnTo>
                      <a:pt x="80" y="39"/>
                    </a:lnTo>
                    <a:lnTo>
                      <a:pt x="79" y="30"/>
                    </a:lnTo>
                    <a:lnTo>
                      <a:pt x="76" y="24"/>
                    </a:lnTo>
                    <a:lnTo>
                      <a:pt x="73" y="17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49" name="Freeform 85"/>
              <p:cNvSpPr/>
              <p:nvPr/>
            </p:nvSpPr>
            <p:spPr bwMode="auto">
              <a:xfrm>
                <a:off x="4136" y="4223"/>
                <a:ext cx="40" cy="39"/>
              </a:xfrm>
              <a:custGeom>
                <a:avLst/>
                <a:gdLst>
                  <a:gd name="T0" fmla="*/ 1 w 79"/>
                  <a:gd name="T1" fmla="*/ 0 h 80"/>
                  <a:gd name="T2" fmla="*/ 1 w 79"/>
                  <a:gd name="T3" fmla="*/ 0 h 80"/>
                  <a:gd name="T4" fmla="*/ 1 w 79"/>
                  <a:gd name="T5" fmla="*/ 0 h 80"/>
                  <a:gd name="T6" fmla="*/ 1 w 79"/>
                  <a:gd name="T7" fmla="*/ 0 h 80"/>
                  <a:gd name="T8" fmla="*/ 1 w 79"/>
                  <a:gd name="T9" fmla="*/ 0 h 80"/>
                  <a:gd name="T10" fmla="*/ 1 w 79"/>
                  <a:gd name="T11" fmla="*/ 0 h 80"/>
                  <a:gd name="T12" fmla="*/ 1 w 79"/>
                  <a:gd name="T13" fmla="*/ 0 h 80"/>
                  <a:gd name="T14" fmla="*/ 1 w 79"/>
                  <a:gd name="T15" fmla="*/ 0 h 80"/>
                  <a:gd name="T16" fmla="*/ 0 w 79"/>
                  <a:gd name="T17" fmla="*/ 0 h 80"/>
                  <a:gd name="T18" fmla="*/ 0 w 79"/>
                  <a:gd name="T19" fmla="*/ 0 h 80"/>
                  <a:gd name="T20" fmla="*/ 1 w 79"/>
                  <a:gd name="T21" fmla="*/ 0 h 80"/>
                  <a:gd name="T22" fmla="*/ 1 w 79"/>
                  <a:gd name="T23" fmla="*/ 0 h 80"/>
                  <a:gd name="T24" fmla="*/ 1 w 79"/>
                  <a:gd name="T25" fmla="*/ 0 h 80"/>
                  <a:gd name="T26" fmla="*/ 1 w 79"/>
                  <a:gd name="T27" fmla="*/ 0 h 80"/>
                  <a:gd name="T28" fmla="*/ 1 w 79"/>
                  <a:gd name="T29" fmla="*/ 0 h 80"/>
                  <a:gd name="T30" fmla="*/ 1 w 79"/>
                  <a:gd name="T31" fmla="*/ 0 h 80"/>
                  <a:gd name="T32" fmla="*/ 1 w 79"/>
                  <a:gd name="T33" fmla="*/ 0 h 80"/>
                  <a:gd name="T34" fmla="*/ 1 w 79"/>
                  <a:gd name="T35" fmla="*/ 0 h 80"/>
                  <a:gd name="T36" fmla="*/ 1 w 79"/>
                  <a:gd name="T37" fmla="*/ 0 h 80"/>
                  <a:gd name="T38" fmla="*/ 1 w 79"/>
                  <a:gd name="T39" fmla="*/ 0 h 80"/>
                  <a:gd name="T40" fmla="*/ 1 w 79"/>
                  <a:gd name="T41" fmla="*/ 0 h 80"/>
                  <a:gd name="T42" fmla="*/ 1 w 79"/>
                  <a:gd name="T43" fmla="*/ 0 h 80"/>
                  <a:gd name="T44" fmla="*/ 1 w 79"/>
                  <a:gd name="T45" fmla="*/ 0 h 80"/>
                  <a:gd name="T46" fmla="*/ 1 w 79"/>
                  <a:gd name="T47" fmla="*/ 0 h 80"/>
                  <a:gd name="T48" fmla="*/ 1 w 79"/>
                  <a:gd name="T49" fmla="*/ 0 h 80"/>
                  <a:gd name="T50" fmla="*/ 1 w 79"/>
                  <a:gd name="T51" fmla="*/ 0 h 80"/>
                  <a:gd name="T52" fmla="*/ 1 w 79"/>
                  <a:gd name="T53" fmla="*/ 0 h 80"/>
                  <a:gd name="T54" fmla="*/ 1 w 79"/>
                  <a:gd name="T55" fmla="*/ 0 h 80"/>
                  <a:gd name="T56" fmla="*/ 1 w 79"/>
                  <a:gd name="T57" fmla="*/ 0 h 80"/>
                  <a:gd name="T58" fmla="*/ 1 w 79"/>
                  <a:gd name="T59" fmla="*/ 0 h 80"/>
                  <a:gd name="T60" fmla="*/ 1 w 79"/>
                  <a:gd name="T61" fmla="*/ 0 h 80"/>
                  <a:gd name="T62" fmla="*/ 1 w 79"/>
                  <a:gd name="T63" fmla="*/ 0 h 80"/>
                  <a:gd name="T64" fmla="*/ 1 w 79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79" h="80">
                    <a:moveTo>
                      <a:pt x="47" y="0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4"/>
                    </a:lnTo>
                    <a:lnTo>
                      <a:pt x="17" y="7"/>
                    </a:lnTo>
                    <a:lnTo>
                      <a:pt x="11" y="13"/>
                    </a:lnTo>
                    <a:lnTo>
                      <a:pt x="5" y="19"/>
                    </a:lnTo>
                    <a:lnTo>
                      <a:pt x="2" y="26"/>
                    </a:lnTo>
                    <a:lnTo>
                      <a:pt x="0" y="34"/>
                    </a:lnTo>
                    <a:lnTo>
                      <a:pt x="0" y="42"/>
                    </a:lnTo>
                    <a:lnTo>
                      <a:pt x="1" y="49"/>
                    </a:lnTo>
                    <a:lnTo>
                      <a:pt x="3" y="57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8" y="74"/>
                    </a:lnTo>
                    <a:lnTo>
                      <a:pt x="25" y="78"/>
                    </a:lnTo>
                    <a:lnTo>
                      <a:pt x="33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6"/>
                    </a:lnTo>
                    <a:lnTo>
                      <a:pt x="63" y="73"/>
                    </a:lnTo>
                    <a:lnTo>
                      <a:pt x="69" y="67"/>
                    </a:lnTo>
                    <a:lnTo>
                      <a:pt x="73" y="61"/>
                    </a:lnTo>
                    <a:lnTo>
                      <a:pt x="77" y="55"/>
                    </a:lnTo>
                    <a:lnTo>
                      <a:pt x="79" y="46"/>
                    </a:lnTo>
                    <a:lnTo>
                      <a:pt x="79" y="38"/>
                    </a:lnTo>
                    <a:lnTo>
                      <a:pt x="78" y="31"/>
                    </a:lnTo>
                    <a:lnTo>
                      <a:pt x="76" y="23"/>
                    </a:lnTo>
                    <a:lnTo>
                      <a:pt x="72" y="18"/>
                    </a:lnTo>
                    <a:lnTo>
                      <a:pt x="68" y="12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50" name="Freeform 86"/>
              <p:cNvSpPr/>
              <p:nvPr/>
            </p:nvSpPr>
            <p:spPr bwMode="auto">
              <a:xfrm>
                <a:off x="4059" y="4190"/>
                <a:ext cx="40" cy="40"/>
              </a:xfrm>
              <a:custGeom>
                <a:avLst/>
                <a:gdLst>
                  <a:gd name="T0" fmla="*/ 1 w 80"/>
                  <a:gd name="T1" fmla="*/ 0 h 78"/>
                  <a:gd name="T2" fmla="*/ 1 w 80"/>
                  <a:gd name="T3" fmla="*/ 0 h 78"/>
                  <a:gd name="T4" fmla="*/ 1 w 80"/>
                  <a:gd name="T5" fmla="*/ 0 h 78"/>
                  <a:gd name="T6" fmla="*/ 1 w 80"/>
                  <a:gd name="T7" fmla="*/ 1 h 78"/>
                  <a:gd name="T8" fmla="*/ 1 w 80"/>
                  <a:gd name="T9" fmla="*/ 1 h 78"/>
                  <a:gd name="T10" fmla="*/ 1 w 80"/>
                  <a:gd name="T11" fmla="*/ 1 h 78"/>
                  <a:gd name="T12" fmla="*/ 1 w 80"/>
                  <a:gd name="T13" fmla="*/ 1 h 78"/>
                  <a:gd name="T14" fmla="*/ 1 w 80"/>
                  <a:gd name="T15" fmla="*/ 1 h 78"/>
                  <a:gd name="T16" fmla="*/ 1 w 80"/>
                  <a:gd name="T17" fmla="*/ 1 h 78"/>
                  <a:gd name="T18" fmla="*/ 0 w 80"/>
                  <a:gd name="T19" fmla="*/ 1 h 78"/>
                  <a:gd name="T20" fmla="*/ 1 w 80"/>
                  <a:gd name="T21" fmla="*/ 1 h 78"/>
                  <a:gd name="T22" fmla="*/ 1 w 80"/>
                  <a:gd name="T23" fmla="*/ 1 h 78"/>
                  <a:gd name="T24" fmla="*/ 1 w 80"/>
                  <a:gd name="T25" fmla="*/ 1 h 78"/>
                  <a:gd name="T26" fmla="*/ 1 w 80"/>
                  <a:gd name="T27" fmla="*/ 1 h 78"/>
                  <a:gd name="T28" fmla="*/ 1 w 80"/>
                  <a:gd name="T29" fmla="*/ 1 h 78"/>
                  <a:gd name="T30" fmla="*/ 1 w 80"/>
                  <a:gd name="T31" fmla="*/ 1 h 78"/>
                  <a:gd name="T32" fmla="*/ 1 w 80"/>
                  <a:gd name="T33" fmla="*/ 1 h 78"/>
                  <a:gd name="T34" fmla="*/ 1 w 80"/>
                  <a:gd name="T35" fmla="*/ 1 h 78"/>
                  <a:gd name="T36" fmla="*/ 1 w 80"/>
                  <a:gd name="T37" fmla="*/ 1 h 78"/>
                  <a:gd name="T38" fmla="*/ 1 w 80"/>
                  <a:gd name="T39" fmla="*/ 1 h 78"/>
                  <a:gd name="T40" fmla="*/ 1 w 80"/>
                  <a:gd name="T41" fmla="*/ 1 h 78"/>
                  <a:gd name="T42" fmla="*/ 1 w 80"/>
                  <a:gd name="T43" fmla="*/ 1 h 78"/>
                  <a:gd name="T44" fmla="*/ 1 w 80"/>
                  <a:gd name="T45" fmla="*/ 1 h 78"/>
                  <a:gd name="T46" fmla="*/ 1 w 80"/>
                  <a:gd name="T47" fmla="*/ 1 h 78"/>
                  <a:gd name="T48" fmla="*/ 1 w 80"/>
                  <a:gd name="T49" fmla="*/ 1 h 78"/>
                  <a:gd name="T50" fmla="*/ 1 w 80"/>
                  <a:gd name="T51" fmla="*/ 1 h 78"/>
                  <a:gd name="T52" fmla="*/ 1 w 80"/>
                  <a:gd name="T53" fmla="*/ 1 h 78"/>
                  <a:gd name="T54" fmla="*/ 1 w 80"/>
                  <a:gd name="T55" fmla="*/ 1 h 78"/>
                  <a:gd name="T56" fmla="*/ 1 w 80"/>
                  <a:gd name="T57" fmla="*/ 1 h 78"/>
                  <a:gd name="T58" fmla="*/ 1 w 80"/>
                  <a:gd name="T59" fmla="*/ 1 h 78"/>
                  <a:gd name="T60" fmla="*/ 1 w 80"/>
                  <a:gd name="T61" fmla="*/ 1 h 78"/>
                  <a:gd name="T62" fmla="*/ 1 w 80"/>
                  <a:gd name="T63" fmla="*/ 1 h 78"/>
                  <a:gd name="T64" fmla="*/ 1 w 80"/>
                  <a:gd name="T65" fmla="*/ 0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8" y="0"/>
                    </a:moveTo>
                    <a:lnTo>
                      <a:pt x="40" y="0"/>
                    </a:lnTo>
                    <a:lnTo>
                      <a:pt x="32" y="0"/>
                    </a:lnTo>
                    <a:lnTo>
                      <a:pt x="25" y="3"/>
                    </a:lnTo>
                    <a:lnTo>
                      <a:pt x="18" y="7"/>
                    </a:lnTo>
                    <a:lnTo>
                      <a:pt x="12" y="11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2" y="32"/>
                    </a:lnTo>
                    <a:lnTo>
                      <a:pt x="0" y="40"/>
                    </a:lnTo>
                    <a:lnTo>
                      <a:pt x="2" y="47"/>
                    </a:lnTo>
                    <a:lnTo>
                      <a:pt x="4" y="55"/>
                    </a:lnTo>
                    <a:lnTo>
                      <a:pt x="7" y="61"/>
                    </a:lnTo>
                    <a:lnTo>
                      <a:pt x="13" y="67"/>
                    </a:lnTo>
                    <a:lnTo>
                      <a:pt x="19" y="72"/>
                    </a:lnTo>
                    <a:lnTo>
                      <a:pt x="26" y="76"/>
                    </a:lnTo>
                    <a:lnTo>
                      <a:pt x="34" y="78"/>
                    </a:lnTo>
                    <a:lnTo>
                      <a:pt x="42" y="78"/>
                    </a:lnTo>
                    <a:lnTo>
                      <a:pt x="50" y="77"/>
                    </a:lnTo>
                    <a:lnTo>
                      <a:pt x="57" y="75"/>
                    </a:lnTo>
                    <a:lnTo>
                      <a:pt x="64" y="71"/>
                    </a:lnTo>
                    <a:lnTo>
                      <a:pt x="70" y="65"/>
                    </a:lnTo>
                    <a:lnTo>
                      <a:pt x="74" y="60"/>
                    </a:lnTo>
                    <a:lnTo>
                      <a:pt x="78" y="53"/>
                    </a:lnTo>
                    <a:lnTo>
                      <a:pt x="80" y="45"/>
                    </a:lnTo>
                    <a:lnTo>
                      <a:pt x="80" y="37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3" y="6"/>
                    </a:lnTo>
                    <a:lnTo>
                      <a:pt x="56" y="2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51" name="Freeform 87"/>
              <p:cNvSpPr/>
              <p:nvPr/>
            </p:nvSpPr>
            <p:spPr bwMode="auto">
              <a:xfrm>
                <a:off x="3990" y="4195"/>
                <a:ext cx="39" cy="39"/>
              </a:xfrm>
              <a:custGeom>
                <a:avLst/>
                <a:gdLst>
                  <a:gd name="T0" fmla="*/ 0 w 80"/>
                  <a:gd name="T1" fmla="*/ 1 h 78"/>
                  <a:gd name="T2" fmla="*/ 0 w 80"/>
                  <a:gd name="T3" fmla="*/ 0 h 78"/>
                  <a:gd name="T4" fmla="*/ 0 w 80"/>
                  <a:gd name="T5" fmla="*/ 1 h 78"/>
                  <a:gd name="T6" fmla="*/ 0 w 80"/>
                  <a:gd name="T7" fmla="*/ 1 h 78"/>
                  <a:gd name="T8" fmla="*/ 0 w 80"/>
                  <a:gd name="T9" fmla="*/ 1 h 78"/>
                  <a:gd name="T10" fmla="*/ 0 w 80"/>
                  <a:gd name="T11" fmla="*/ 1 h 78"/>
                  <a:gd name="T12" fmla="*/ 0 w 80"/>
                  <a:gd name="T13" fmla="*/ 1 h 78"/>
                  <a:gd name="T14" fmla="*/ 0 w 80"/>
                  <a:gd name="T15" fmla="*/ 1 h 78"/>
                  <a:gd name="T16" fmla="*/ 0 w 80"/>
                  <a:gd name="T17" fmla="*/ 1 h 78"/>
                  <a:gd name="T18" fmla="*/ 0 w 80"/>
                  <a:gd name="T19" fmla="*/ 1 h 78"/>
                  <a:gd name="T20" fmla="*/ 0 w 80"/>
                  <a:gd name="T21" fmla="*/ 1 h 78"/>
                  <a:gd name="T22" fmla="*/ 0 w 80"/>
                  <a:gd name="T23" fmla="*/ 1 h 78"/>
                  <a:gd name="T24" fmla="*/ 0 w 80"/>
                  <a:gd name="T25" fmla="*/ 1 h 78"/>
                  <a:gd name="T26" fmla="*/ 0 w 80"/>
                  <a:gd name="T27" fmla="*/ 1 h 78"/>
                  <a:gd name="T28" fmla="*/ 0 w 80"/>
                  <a:gd name="T29" fmla="*/ 1 h 78"/>
                  <a:gd name="T30" fmla="*/ 0 w 80"/>
                  <a:gd name="T31" fmla="*/ 1 h 78"/>
                  <a:gd name="T32" fmla="*/ 0 w 80"/>
                  <a:gd name="T33" fmla="*/ 1 h 78"/>
                  <a:gd name="T34" fmla="*/ 0 w 80"/>
                  <a:gd name="T35" fmla="*/ 1 h 78"/>
                  <a:gd name="T36" fmla="*/ 0 w 80"/>
                  <a:gd name="T37" fmla="*/ 1 h 78"/>
                  <a:gd name="T38" fmla="*/ 0 w 80"/>
                  <a:gd name="T39" fmla="*/ 1 h 78"/>
                  <a:gd name="T40" fmla="*/ 0 w 80"/>
                  <a:gd name="T41" fmla="*/ 1 h 78"/>
                  <a:gd name="T42" fmla="*/ 0 w 80"/>
                  <a:gd name="T43" fmla="*/ 1 h 78"/>
                  <a:gd name="T44" fmla="*/ 0 w 80"/>
                  <a:gd name="T45" fmla="*/ 1 h 78"/>
                  <a:gd name="T46" fmla="*/ 0 w 80"/>
                  <a:gd name="T47" fmla="*/ 1 h 78"/>
                  <a:gd name="T48" fmla="*/ 0 w 80"/>
                  <a:gd name="T49" fmla="*/ 1 h 78"/>
                  <a:gd name="T50" fmla="*/ 0 w 80"/>
                  <a:gd name="T51" fmla="*/ 1 h 78"/>
                  <a:gd name="T52" fmla="*/ 0 w 80"/>
                  <a:gd name="T53" fmla="*/ 1 h 78"/>
                  <a:gd name="T54" fmla="*/ 0 w 80"/>
                  <a:gd name="T55" fmla="*/ 1 h 78"/>
                  <a:gd name="T56" fmla="*/ 0 w 80"/>
                  <a:gd name="T57" fmla="*/ 1 h 78"/>
                  <a:gd name="T58" fmla="*/ 0 w 80"/>
                  <a:gd name="T59" fmla="*/ 1 h 78"/>
                  <a:gd name="T60" fmla="*/ 0 w 80"/>
                  <a:gd name="T61" fmla="*/ 1 h 78"/>
                  <a:gd name="T62" fmla="*/ 0 w 80"/>
                  <a:gd name="T63" fmla="*/ 1 h 78"/>
                  <a:gd name="T64" fmla="*/ 0 w 80"/>
                  <a:gd name="T65" fmla="*/ 1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7" y="1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3"/>
                    </a:lnTo>
                    <a:lnTo>
                      <a:pt x="17" y="7"/>
                    </a:lnTo>
                    <a:lnTo>
                      <a:pt x="12" y="12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1" y="32"/>
                    </a:lnTo>
                    <a:lnTo>
                      <a:pt x="0" y="40"/>
                    </a:lnTo>
                    <a:lnTo>
                      <a:pt x="1" y="48"/>
                    </a:lnTo>
                    <a:lnTo>
                      <a:pt x="4" y="55"/>
                    </a:lnTo>
                    <a:lnTo>
                      <a:pt x="7" y="62"/>
                    </a:lnTo>
                    <a:lnTo>
                      <a:pt x="13" y="68"/>
                    </a:lnTo>
                    <a:lnTo>
                      <a:pt x="19" y="73"/>
                    </a:lnTo>
                    <a:lnTo>
                      <a:pt x="25" y="76"/>
                    </a:lnTo>
                    <a:lnTo>
                      <a:pt x="33" y="78"/>
                    </a:lnTo>
                    <a:lnTo>
                      <a:pt x="42" y="78"/>
                    </a:lnTo>
                    <a:lnTo>
                      <a:pt x="50" y="78"/>
                    </a:lnTo>
                    <a:lnTo>
                      <a:pt x="57" y="75"/>
                    </a:lnTo>
                    <a:lnTo>
                      <a:pt x="63" y="71"/>
                    </a:lnTo>
                    <a:lnTo>
                      <a:pt x="69" y="67"/>
                    </a:lnTo>
                    <a:lnTo>
                      <a:pt x="74" y="61"/>
                    </a:lnTo>
                    <a:lnTo>
                      <a:pt x="77" y="54"/>
                    </a:lnTo>
                    <a:lnTo>
                      <a:pt x="80" y="46"/>
                    </a:lnTo>
                    <a:lnTo>
                      <a:pt x="80" y="38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2" y="6"/>
                    </a:lnTo>
                    <a:lnTo>
                      <a:pt x="55" y="2"/>
                    </a:lnTo>
                    <a:lnTo>
                      <a:pt x="47" y="1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52" name="Freeform 88"/>
              <p:cNvSpPr/>
              <p:nvPr/>
            </p:nvSpPr>
            <p:spPr bwMode="auto">
              <a:xfrm>
                <a:off x="4127" y="4147"/>
                <a:ext cx="39" cy="39"/>
              </a:xfrm>
              <a:custGeom>
                <a:avLst/>
                <a:gdLst>
                  <a:gd name="T0" fmla="*/ 0 w 80"/>
                  <a:gd name="T1" fmla="*/ 0 h 79"/>
                  <a:gd name="T2" fmla="*/ 0 w 80"/>
                  <a:gd name="T3" fmla="*/ 0 h 79"/>
                  <a:gd name="T4" fmla="*/ 0 w 80"/>
                  <a:gd name="T5" fmla="*/ 0 h 79"/>
                  <a:gd name="T6" fmla="*/ 0 w 80"/>
                  <a:gd name="T7" fmla="*/ 0 h 79"/>
                  <a:gd name="T8" fmla="*/ 0 w 80"/>
                  <a:gd name="T9" fmla="*/ 0 h 79"/>
                  <a:gd name="T10" fmla="*/ 0 w 80"/>
                  <a:gd name="T11" fmla="*/ 0 h 79"/>
                  <a:gd name="T12" fmla="*/ 0 w 80"/>
                  <a:gd name="T13" fmla="*/ 0 h 79"/>
                  <a:gd name="T14" fmla="*/ 0 w 80"/>
                  <a:gd name="T15" fmla="*/ 0 h 79"/>
                  <a:gd name="T16" fmla="*/ 0 w 80"/>
                  <a:gd name="T17" fmla="*/ 0 h 79"/>
                  <a:gd name="T18" fmla="*/ 0 w 80"/>
                  <a:gd name="T19" fmla="*/ 0 h 79"/>
                  <a:gd name="T20" fmla="*/ 0 w 80"/>
                  <a:gd name="T21" fmla="*/ 0 h 79"/>
                  <a:gd name="T22" fmla="*/ 0 w 80"/>
                  <a:gd name="T23" fmla="*/ 0 h 79"/>
                  <a:gd name="T24" fmla="*/ 0 w 80"/>
                  <a:gd name="T25" fmla="*/ 0 h 79"/>
                  <a:gd name="T26" fmla="*/ 0 w 80"/>
                  <a:gd name="T27" fmla="*/ 0 h 79"/>
                  <a:gd name="T28" fmla="*/ 0 w 80"/>
                  <a:gd name="T29" fmla="*/ 0 h 79"/>
                  <a:gd name="T30" fmla="*/ 0 w 80"/>
                  <a:gd name="T31" fmla="*/ 0 h 79"/>
                  <a:gd name="T32" fmla="*/ 0 w 80"/>
                  <a:gd name="T33" fmla="*/ 0 h 79"/>
                  <a:gd name="T34" fmla="*/ 0 w 80"/>
                  <a:gd name="T35" fmla="*/ 0 h 79"/>
                  <a:gd name="T36" fmla="*/ 0 w 80"/>
                  <a:gd name="T37" fmla="*/ 0 h 79"/>
                  <a:gd name="T38" fmla="*/ 0 w 80"/>
                  <a:gd name="T39" fmla="*/ 0 h 79"/>
                  <a:gd name="T40" fmla="*/ 0 w 80"/>
                  <a:gd name="T41" fmla="*/ 0 h 79"/>
                  <a:gd name="T42" fmla="*/ 0 w 80"/>
                  <a:gd name="T43" fmla="*/ 0 h 79"/>
                  <a:gd name="T44" fmla="*/ 0 w 80"/>
                  <a:gd name="T45" fmla="*/ 0 h 79"/>
                  <a:gd name="T46" fmla="*/ 0 w 80"/>
                  <a:gd name="T47" fmla="*/ 0 h 79"/>
                  <a:gd name="T48" fmla="*/ 0 w 80"/>
                  <a:gd name="T49" fmla="*/ 0 h 79"/>
                  <a:gd name="T50" fmla="*/ 0 w 80"/>
                  <a:gd name="T51" fmla="*/ 0 h 79"/>
                  <a:gd name="T52" fmla="*/ 0 w 80"/>
                  <a:gd name="T53" fmla="*/ 0 h 79"/>
                  <a:gd name="T54" fmla="*/ 0 w 80"/>
                  <a:gd name="T55" fmla="*/ 0 h 79"/>
                  <a:gd name="T56" fmla="*/ 0 w 80"/>
                  <a:gd name="T57" fmla="*/ 0 h 79"/>
                  <a:gd name="T58" fmla="*/ 0 w 80"/>
                  <a:gd name="T59" fmla="*/ 0 h 79"/>
                  <a:gd name="T60" fmla="*/ 0 w 80"/>
                  <a:gd name="T61" fmla="*/ 0 h 79"/>
                  <a:gd name="T62" fmla="*/ 0 w 80"/>
                  <a:gd name="T63" fmla="*/ 0 h 79"/>
                  <a:gd name="T64" fmla="*/ 0 w 80"/>
                  <a:gd name="T65" fmla="*/ 0 h 7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9">
                    <a:moveTo>
                      <a:pt x="46" y="0"/>
                    </a:moveTo>
                    <a:lnTo>
                      <a:pt x="38" y="0"/>
                    </a:lnTo>
                    <a:lnTo>
                      <a:pt x="30" y="0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8"/>
                    </a:lnTo>
                    <a:lnTo>
                      <a:pt x="2" y="24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40" y="79"/>
                    </a:lnTo>
                    <a:lnTo>
                      <a:pt x="49" y="79"/>
                    </a:lnTo>
                    <a:lnTo>
                      <a:pt x="55" y="75"/>
                    </a:lnTo>
                    <a:lnTo>
                      <a:pt x="62" y="72"/>
                    </a:lnTo>
                    <a:lnTo>
                      <a:pt x="68" y="67"/>
                    </a:lnTo>
                    <a:lnTo>
                      <a:pt x="73" y="61"/>
                    </a:lnTo>
                    <a:lnTo>
                      <a:pt x="76" y="54"/>
                    </a:lnTo>
                    <a:lnTo>
                      <a:pt x="78" y="46"/>
                    </a:lnTo>
                    <a:lnTo>
                      <a:pt x="80" y="38"/>
                    </a:lnTo>
                    <a:lnTo>
                      <a:pt x="78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53" name="Freeform 89"/>
              <p:cNvSpPr/>
              <p:nvPr/>
            </p:nvSpPr>
            <p:spPr bwMode="auto">
              <a:xfrm>
                <a:off x="4216" y="4162"/>
                <a:ext cx="37" cy="39"/>
              </a:xfrm>
              <a:custGeom>
                <a:avLst/>
                <a:gdLst>
                  <a:gd name="T0" fmla="*/ 1 w 73"/>
                  <a:gd name="T1" fmla="*/ 0 h 79"/>
                  <a:gd name="T2" fmla="*/ 1 w 73"/>
                  <a:gd name="T3" fmla="*/ 0 h 79"/>
                  <a:gd name="T4" fmla="*/ 1 w 73"/>
                  <a:gd name="T5" fmla="*/ 0 h 79"/>
                  <a:gd name="T6" fmla="*/ 1 w 73"/>
                  <a:gd name="T7" fmla="*/ 0 h 79"/>
                  <a:gd name="T8" fmla="*/ 1 w 73"/>
                  <a:gd name="T9" fmla="*/ 0 h 79"/>
                  <a:gd name="T10" fmla="*/ 1 w 73"/>
                  <a:gd name="T11" fmla="*/ 0 h 79"/>
                  <a:gd name="T12" fmla="*/ 1 w 73"/>
                  <a:gd name="T13" fmla="*/ 0 h 79"/>
                  <a:gd name="T14" fmla="*/ 1 w 73"/>
                  <a:gd name="T15" fmla="*/ 0 h 79"/>
                  <a:gd name="T16" fmla="*/ 1 w 73"/>
                  <a:gd name="T17" fmla="*/ 0 h 79"/>
                  <a:gd name="T18" fmla="*/ 1 w 73"/>
                  <a:gd name="T19" fmla="*/ 0 h 79"/>
                  <a:gd name="T20" fmla="*/ 1 w 73"/>
                  <a:gd name="T21" fmla="*/ 0 h 79"/>
                  <a:gd name="T22" fmla="*/ 1 w 73"/>
                  <a:gd name="T23" fmla="*/ 0 h 79"/>
                  <a:gd name="T24" fmla="*/ 0 w 73"/>
                  <a:gd name="T25" fmla="*/ 0 h 79"/>
                  <a:gd name="T26" fmla="*/ 0 w 73"/>
                  <a:gd name="T27" fmla="*/ 0 h 79"/>
                  <a:gd name="T28" fmla="*/ 0 w 73"/>
                  <a:gd name="T29" fmla="*/ 0 h 79"/>
                  <a:gd name="T30" fmla="*/ 1 w 73"/>
                  <a:gd name="T31" fmla="*/ 0 h 79"/>
                  <a:gd name="T32" fmla="*/ 1 w 73"/>
                  <a:gd name="T33" fmla="*/ 0 h 79"/>
                  <a:gd name="T34" fmla="*/ 1 w 73"/>
                  <a:gd name="T35" fmla="*/ 0 h 79"/>
                  <a:gd name="T36" fmla="*/ 1 w 73"/>
                  <a:gd name="T37" fmla="*/ 0 h 79"/>
                  <a:gd name="T38" fmla="*/ 1 w 73"/>
                  <a:gd name="T39" fmla="*/ 0 h 79"/>
                  <a:gd name="T40" fmla="*/ 1 w 73"/>
                  <a:gd name="T41" fmla="*/ 0 h 79"/>
                  <a:gd name="T42" fmla="*/ 1 w 73"/>
                  <a:gd name="T43" fmla="*/ 0 h 79"/>
                  <a:gd name="T44" fmla="*/ 1 w 73"/>
                  <a:gd name="T45" fmla="*/ 0 h 79"/>
                  <a:gd name="T46" fmla="*/ 1 w 73"/>
                  <a:gd name="T47" fmla="*/ 0 h 79"/>
                  <a:gd name="T48" fmla="*/ 1 w 73"/>
                  <a:gd name="T49" fmla="*/ 0 h 79"/>
                  <a:gd name="T50" fmla="*/ 1 w 73"/>
                  <a:gd name="T51" fmla="*/ 0 h 79"/>
                  <a:gd name="T52" fmla="*/ 1 w 73"/>
                  <a:gd name="T53" fmla="*/ 0 h 79"/>
                  <a:gd name="T54" fmla="*/ 1 w 73"/>
                  <a:gd name="T55" fmla="*/ 0 h 79"/>
                  <a:gd name="T56" fmla="*/ 1 w 73"/>
                  <a:gd name="T57" fmla="*/ 0 h 79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73" h="79">
                    <a:moveTo>
                      <a:pt x="73" y="19"/>
                    </a:moveTo>
                    <a:lnTo>
                      <a:pt x="69" y="12"/>
                    </a:lnTo>
                    <a:lnTo>
                      <a:pt x="62" y="7"/>
                    </a:lnTo>
                    <a:lnTo>
                      <a:pt x="54" y="2"/>
                    </a:lnTo>
                    <a:lnTo>
                      <a:pt x="46" y="0"/>
                    </a:lnTo>
                    <a:lnTo>
                      <a:pt x="38" y="0"/>
                    </a:lnTo>
                    <a:lnTo>
                      <a:pt x="30" y="1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0" y="12"/>
                    </a:lnTo>
                    <a:lnTo>
                      <a:pt x="5" y="19"/>
                    </a:lnTo>
                    <a:lnTo>
                      <a:pt x="2" y="25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49"/>
                    </a:lnTo>
                    <a:lnTo>
                      <a:pt x="3" y="55"/>
                    </a:lnTo>
                    <a:lnTo>
                      <a:pt x="7" y="62"/>
                    </a:lnTo>
                    <a:lnTo>
                      <a:pt x="11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35" y="79"/>
                    </a:lnTo>
                    <a:lnTo>
                      <a:pt x="38" y="79"/>
                    </a:lnTo>
                    <a:lnTo>
                      <a:pt x="41" y="79"/>
                    </a:lnTo>
                    <a:lnTo>
                      <a:pt x="43" y="79"/>
                    </a:lnTo>
                    <a:lnTo>
                      <a:pt x="48" y="70"/>
                    </a:lnTo>
                    <a:lnTo>
                      <a:pt x="58" y="52"/>
                    </a:lnTo>
                    <a:lnTo>
                      <a:pt x="69" y="31"/>
                    </a:lnTo>
                    <a:lnTo>
                      <a:pt x="73" y="19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54" name="Freeform 90"/>
              <p:cNvSpPr/>
              <p:nvPr/>
            </p:nvSpPr>
            <p:spPr bwMode="auto">
              <a:xfrm>
                <a:off x="3983" y="4266"/>
                <a:ext cx="31" cy="33"/>
              </a:xfrm>
              <a:custGeom>
                <a:avLst/>
                <a:gdLst>
                  <a:gd name="T0" fmla="*/ 1 w 61"/>
                  <a:gd name="T1" fmla="*/ 1 h 66"/>
                  <a:gd name="T2" fmla="*/ 1 w 61"/>
                  <a:gd name="T3" fmla="*/ 1 h 66"/>
                  <a:gd name="T4" fmla="*/ 1 w 61"/>
                  <a:gd name="T5" fmla="*/ 1 h 66"/>
                  <a:gd name="T6" fmla="*/ 1 w 61"/>
                  <a:gd name="T7" fmla="*/ 1 h 66"/>
                  <a:gd name="T8" fmla="*/ 1 w 61"/>
                  <a:gd name="T9" fmla="*/ 1 h 66"/>
                  <a:gd name="T10" fmla="*/ 1 w 61"/>
                  <a:gd name="T11" fmla="*/ 1 h 66"/>
                  <a:gd name="T12" fmla="*/ 1 w 61"/>
                  <a:gd name="T13" fmla="*/ 1 h 66"/>
                  <a:gd name="T14" fmla="*/ 1 w 61"/>
                  <a:gd name="T15" fmla="*/ 1 h 66"/>
                  <a:gd name="T16" fmla="*/ 1 w 61"/>
                  <a:gd name="T17" fmla="*/ 1 h 66"/>
                  <a:gd name="T18" fmla="*/ 1 w 61"/>
                  <a:gd name="T19" fmla="*/ 1 h 66"/>
                  <a:gd name="T20" fmla="*/ 1 w 61"/>
                  <a:gd name="T21" fmla="*/ 1 h 66"/>
                  <a:gd name="T22" fmla="*/ 1 w 61"/>
                  <a:gd name="T23" fmla="*/ 1 h 66"/>
                  <a:gd name="T24" fmla="*/ 1 w 61"/>
                  <a:gd name="T25" fmla="*/ 1 h 66"/>
                  <a:gd name="T26" fmla="*/ 1 w 61"/>
                  <a:gd name="T27" fmla="*/ 0 h 66"/>
                  <a:gd name="T28" fmla="*/ 1 w 61"/>
                  <a:gd name="T29" fmla="*/ 1 h 66"/>
                  <a:gd name="T30" fmla="*/ 1 w 61"/>
                  <a:gd name="T31" fmla="*/ 1 h 66"/>
                  <a:gd name="T32" fmla="*/ 0 w 61"/>
                  <a:gd name="T33" fmla="*/ 1 h 66"/>
                  <a:gd name="T34" fmla="*/ 1 w 61"/>
                  <a:gd name="T35" fmla="*/ 1 h 66"/>
                  <a:gd name="T36" fmla="*/ 1 w 61"/>
                  <a:gd name="T37" fmla="*/ 1 h 66"/>
                  <a:gd name="T38" fmla="*/ 1 w 61"/>
                  <a:gd name="T39" fmla="*/ 1 h 66"/>
                  <a:gd name="T40" fmla="*/ 1 w 61"/>
                  <a:gd name="T41" fmla="*/ 1 h 66"/>
                  <a:gd name="T42" fmla="*/ 1 w 61"/>
                  <a:gd name="T43" fmla="*/ 1 h 66"/>
                  <a:gd name="T44" fmla="*/ 1 w 61"/>
                  <a:gd name="T45" fmla="*/ 1 h 66"/>
                  <a:gd name="T46" fmla="*/ 1 w 61"/>
                  <a:gd name="T47" fmla="*/ 1 h 66"/>
                  <a:gd name="T48" fmla="*/ 1 w 61"/>
                  <a:gd name="T49" fmla="*/ 1 h 6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61" h="66">
                    <a:moveTo>
                      <a:pt x="53" y="66"/>
                    </a:moveTo>
                    <a:lnTo>
                      <a:pt x="57" y="61"/>
                    </a:lnTo>
                    <a:lnTo>
                      <a:pt x="59" y="56"/>
                    </a:lnTo>
                    <a:lnTo>
                      <a:pt x="60" y="52"/>
                    </a:lnTo>
                    <a:lnTo>
                      <a:pt x="61" y="47"/>
                    </a:lnTo>
                    <a:lnTo>
                      <a:pt x="61" y="39"/>
                    </a:lnTo>
                    <a:lnTo>
                      <a:pt x="60" y="31"/>
                    </a:lnTo>
                    <a:lnTo>
                      <a:pt x="58" y="24"/>
                    </a:lnTo>
                    <a:lnTo>
                      <a:pt x="55" y="17"/>
                    </a:lnTo>
                    <a:lnTo>
                      <a:pt x="50" y="11"/>
                    </a:lnTo>
                    <a:lnTo>
                      <a:pt x="43" y="7"/>
                    </a:lnTo>
                    <a:lnTo>
                      <a:pt x="36" y="3"/>
                    </a:lnTo>
                    <a:lnTo>
                      <a:pt x="29" y="1"/>
                    </a:lnTo>
                    <a:lnTo>
                      <a:pt x="21" y="0"/>
                    </a:lnTo>
                    <a:lnTo>
                      <a:pt x="13" y="1"/>
                    </a:lnTo>
                    <a:lnTo>
                      <a:pt x="6" y="3"/>
                    </a:lnTo>
                    <a:lnTo>
                      <a:pt x="0" y="7"/>
                    </a:lnTo>
                    <a:lnTo>
                      <a:pt x="2" y="9"/>
                    </a:lnTo>
                    <a:lnTo>
                      <a:pt x="5" y="14"/>
                    </a:lnTo>
                    <a:lnTo>
                      <a:pt x="11" y="22"/>
                    </a:lnTo>
                    <a:lnTo>
                      <a:pt x="19" y="31"/>
                    </a:lnTo>
                    <a:lnTo>
                      <a:pt x="27" y="41"/>
                    </a:lnTo>
                    <a:lnTo>
                      <a:pt x="35" y="51"/>
                    </a:lnTo>
                    <a:lnTo>
                      <a:pt x="44" y="59"/>
                    </a:lnTo>
                    <a:lnTo>
                      <a:pt x="53" y="66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55" name="Freeform 91"/>
              <p:cNvSpPr/>
              <p:nvPr/>
            </p:nvSpPr>
            <p:spPr bwMode="auto">
              <a:xfrm>
                <a:off x="4852" y="4125"/>
                <a:ext cx="17" cy="17"/>
              </a:xfrm>
              <a:custGeom>
                <a:avLst/>
                <a:gdLst>
                  <a:gd name="T0" fmla="*/ 1 w 34"/>
                  <a:gd name="T1" fmla="*/ 1 h 34"/>
                  <a:gd name="T2" fmla="*/ 1 w 34"/>
                  <a:gd name="T3" fmla="*/ 1 h 34"/>
                  <a:gd name="T4" fmla="*/ 1 w 34"/>
                  <a:gd name="T5" fmla="*/ 1 h 34"/>
                  <a:gd name="T6" fmla="*/ 1 w 34"/>
                  <a:gd name="T7" fmla="*/ 1 h 34"/>
                  <a:gd name="T8" fmla="*/ 1 w 34"/>
                  <a:gd name="T9" fmla="*/ 1 h 34"/>
                  <a:gd name="T10" fmla="*/ 1 w 34"/>
                  <a:gd name="T11" fmla="*/ 1 h 34"/>
                  <a:gd name="T12" fmla="*/ 1 w 34"/>
                  <a:gd name="T13" fmla="*/ 1 h 34"/>
                  <a:gd name="T14" fmla="*/ 1 w 34"/>
                  <a:gd name="T15" fmla="*/ 1 h 34"/>
                  <a:gd name="T16" fmla="*/ 1 w 34"/>
                  <a:gd name="T17" fmla="*/ 1 h 34"/>
                  <a:gd name="T18" fmla="*/ 1 w 34"/>
                  <a:gd name="T19" fmla="*/ 0 h 34"/>
                  <a:gd name="T20" fmla="*/ 1 w 34"/>
                  <a:gd name="T21" fmla="*/ 1 h 34"/>
                  <a:gd name="T22" fmla="*/ 1 w 34"/>
                  <a:gd name="T23" fmla="*/ 1 h 34"/>
                  <a:gd name="T24" fmla="*/ 0 w 34"/>
                  <a:gd name="T25" fmla="*/ 1 h 34"/>
                  <a:gd name="T26" fmla="*/ 0 w 34"/>
                  <a:gd name="T27" fmla="*/ 1 h 34"/>
                  <a:gd name="T28" fmla="*/ 1 w 34"/>
                  <a:gd name="T29" fmla="*/ 1 h 34"/>
                  <a:gd name="T30" fmla="*/ 1 w 34"/>
                  <a:gd name="T31" fmla="*/ 1 h 34"/>
                  <a:gd name="T32" fmla="*/ 1 w 34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4">
                    <a:moveTo>
                      <a:pt x="12" y="34"/>
                    </a:moveTo>
                    <a:lnTo>
                      <a:pt x="19" y="34"/>
                    </a:lnTo>
                    <a:lnTo>
                      <a:pt x="24" y="33"/>
                    </a:lnTo>
                    <a:lnTo>
                      <a:pt x="29" y="28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2" y="10"/>
                    </a:lnTo>
                    <a:lnTo>
                      <a:pt x="28" y="5"/>
                    </a:lnTo>
                    <a:lnTo>
                      <a:pt x="22" y="2"/>
                    </a:lnTo>
                    <a:lnTo>
                      <a:pt x="15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6" y="30"/>
                    </a:lnTo>
                    <a:lnTo>
                      <a:pt x="12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56" name="Freeform 92"/>
              <p:cNvSpPr/>
              <p:nvPr/>
            </p:nvSpPr>
            <p:spPr bwMode="auto">
              <a:xfrm>
                <a:off x="4885" y="4152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0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1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1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8" y="3"/>
                    </a:lnTo>
                    <a:lnTo>
                      <a:pt x="22" y="0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1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57" name="Freeform 93"/>
              <p:cNvSpPr/>
              <p:nvPr/>
            </p:nvSpPr>
            <p:spPr bwMode="auto">
              <a:xfrm>
                <a:off x="4701" y="4202"/>
                <a:ext cx="17" cy="17"/>
              </a:xfrm>
              <a:custGeom>
                <a:avLst/>
                <a:gdLst>
                  <a:gd name="T0" fmla="*/ 1 w 34"/>
                  <a:gd name="T1" fmla="*/ 1 h 33"/>
                  <a:gd name="T2" fmla="*/ 1 w 34"/>
                  <a:gd name="T3" fmla="*/ 1 h 33"/>
                  <a:gd name="T4" fmla="*/ 1 w 34"/>
                  <a:gd name="T5" fmla="*/ 1 h 33"/>
                  <a:gd name="T6" fmla="*/ 1 w 34"/>
                  <a:gd name="T7" fmla="*/ 1 h 33"/>
                  <a:gd name="T8" fmla="*/ 1 w 34"/>
                  <a:gd name="T9" fmla="*/ 1 h 33"/>
                  <a:gd name="T10" fmla="*/ 1 w 34"/>
                  <a:gd name="T11" fmla="*/ 1 h 33"/>
                  <a:gd name="T12" fmla="*/ 1 w 34"/>
                  <a:gd name="T13" fmla="*/ 1 h 33"/>
                  <a:gd name="T14" fmla="*/ 1 w 34"/>
                  <a:gd name="T15" fmla="*/ 1 h 33"/>
                  <a:gd name="T16" fmla="*/ 1 w 34"/>
                  <a:gd name="T17" fmla="*/ 1 h 33"/>
                  <a:gd name="T18" fmla="*/ 1 w 34"/>
                  <a:gd name="T19" fmla="*/ 0 h 33"/>
                  <a:gd name="T20" fmla="*/ 1 w 34"/>
                  <a:gd name="T21" fmla="*/ 1 h 33"/>
                  <a:gd name="T22" fmla="*/ 1 w 34"/>
                  <a:gd name="T23" fmla="*/ 1 h 33"/>
                  <a:gd name="T24" fmla="*/ 1 w 34"/>
                  <a:gd name="T25" fmla="*/ 1 h 33"/>
                  <a:gd name="T26" fmla="*/ 0 w 34"/>
                  <a:gd name="T27" fmla="*/ 1 h 33"/>
                  <a:gd name="T28" fmla="*/ 1 w 34"/>
                  <a:gd name="T29" fmla="*/ 1 h 33"/>
                  <a:gd name="T30" fmla="*/ 1 w 34"/>
                  <a:gd name="T31" fmla="*/ 1 h 33"/>
                  <a:gd name="T32" fmla="*/ 1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3"/>
                    </a:moveTo>
                    <a:lnTo>
                      <a:pt x="19" y="33"/>
                    </a:lnTo>
                    <a:lnTo>
                      <a:pt x="25" y="32"/>
                    </a:lnTo>
                    <a:lnTo>
                      <a:pt x="29" y="28"/>
                    </a:lnTo>
                    <a:lnTo>
                      <a:pt x="33" y="22"/>
                    </a:lnTo>
                    <a:lnTo>
                      <a:pt x="34" y="16"/>
                    </a:lnTo>
                    <a:lnTo>
                      <a:pt x="33" y="9"/>
                    </a:lnTo>
                    <a:lnTo>
                      <a:pt x="28" y="5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10" y="2"/>
                    </a:lnTo>
                    <a:lnTo>
                      <a:pt x="5" y="6"/>
                    </a:lnTo>
                    <a:lnTo>
                      <a:pt x="2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30"/>
                    </a:lnTo>
                    <a:lnTo>
                      <a:pt x="12" y="3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58" name="Freeform 94"/>
              <p:cNvSpPr/>
              <p:nvPr/>
            </p:nvSpPr>
            <p:spPr bwMode="auto">
              <a:xfrm>
                <a:off x="4742" y="4201"/>
                <a:ext cx="16" cy="17"/>
              </a:xfrm>
              <a:custGeom>
                <a:avLst/>
                <a:gdLst>
                  <a:gd name="T0" fmla="*/ 0 w 34"/>
                  <a:gd name="T1" fmla="*/ 1 h 33"/>
                  <a:gd name="T2" fmla="*/ 0 w 34"/>
                  <a:gd name="T3" fmla="*/ 1 h 33"/>
                  <a:gd name="T4" fmla="*/ 0 w 34"/>
                  <a:gd name="T5" fmla="*/ 1 h 33"/>
                  <a:gd name="T6" fmla="*/ 0 w 34"/>
                  <a:gd name="T7" fmla="*/ 1 h 33"/>
                  <a:gd name="T8" fmla="*/ 0 w 34"/>
                  <a:gd name="T9" fmla="*/ 1 h 33"/>
                  <a:gd name="T10" fmla="*/ 0 w 34"/>
                  <a:gd name="T11" fmla="*/ 1 h 33"/>
                  <a:gd name="T12" fmla="*/ 0 w 34"/>
                  <a:gd name="T13" fmla="*/ 1 h 33"/>
                  <a:gd name="T14" fmla="*/ 0 w 34"/>
                  <a:gd name="T15" fmla="*/ 1 h 33"/>
                  <a:gd name="T16" fmla="*/ 0 w 34"/>
                  <a:gd name="T17" fmla="*/ 1 h 33"/>
                  <a:gd name="T18" fmla="*/ 0 w 34"/>
                  <a:gd name="T19" fmla="*/ 0 h 33"/>
                  <a:gd name="T20" fmla="*/ 0 w 34"/>
                  <a:gd name="T21" fmla="*/ 1 h 33"/>
                  <a:gd name="T22" fmla="*/ 0 w 34"/>
                  <a:gd name="T23" fmla="*/ 1 h 33"/>
                  <a:gd name="T24" fmla="*/ 0 w 34"/>
                  <a:gd name="T25" fmla="*/ 1 h 33"/>
                  <a:gd name="T26" fmla="*/ 0 w 34"/>
                  <a:gd name="T27" fmla="*/ 1 h 33"/>
                  <a:gd name="T28" fmla="*/ 0 w 34"/>
                  <a:gd name="T29" fmla="*/ 1 h 33"/>
                  <a:gd name="T30" fmla="*/ 0 w 34"/>
                  <a:gd name="T31" fmla="*/ 1 h 33"/>
                  <a:gd name="T32" fmla="*/ 0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2"/>
                    </a:moveTo>
                    <a:lnTo>
                      <a:pt x="19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1" y="9"/>
                    </a:lnTo>
                    <a:lnTo>
                      <a:pt x="28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59" name="Freeform 95"/>
              <p:cNvSpPr/>
              <p:nvPr/>
            </p:nvSpPr>
            <p:spPr bwMode="auto">
              <a:xfrm>
                <a:off x="4782" y="4209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1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5" y="29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60" name="Freeform 96"/>
              <p:cNvSpPr/>
              <p:nvPr/>
            </p:nvSpPr>
            <p:spPr bwMode="auto">
              <a:xfrm>
                <a:off x="4820" y="4226"/>
                <a:ext cx="17" cy="17"/>
              </a:xfrm>
              <a:custGeom>
                <a:avLst/>
                <a:gdLst>
                  <a:gd name="T0" fmla="*/ 1 w 33"/>
                  <a:gd name="T1" fmla="*/ 1 h 34"/>
                  <a:gd name="T2" fmla="*/ 1 w 33"/>
                  <a:gd name="T3" fmla="*/ 1 h 34"/>
                  <a:gd name="T4" fmla="*/ 1 w 33"/>
                  <a:gd name="T5" fmla="*/ 1 h 34"/>
                  <a:gd name="T6" fmla="*/ 1 w 33"/>
                  <a:gd name="T7" fmla="*/ 1 h 34"/>
                  <a:gd name="T8" fmla="*/ 1 w 33"/>
                  <a:gd name="T9" fmla="*/ 1 h 34"/>
                  <a:gd name="T10" fmla="*/ 1 w 33"/>
                  <a:gd name="T11" fmla="*/ 1 h 34"/>
                  <a:gd name="T12" fmla="*/ 1 w 33"/>
                  <a:gd name="T13" fmla="*/ 1 h 34"/>
                  <a:gd name="T14" fmla="*/ 1 w 33"/>
                  <a:gd name="T15" fmla="*/ 1 h 34"/>
                  <a:gd name="T16" fmla="*/ 1 w 33"/>
                  <a:gd name="T17" fmla="*/ 1 h 34"/>
                  <a:gd name="T18" fmla="*/ 1 w 33"/>
                  <a:gd name="T19" fmla="*/ 0 h 34"/>
                  <a:gd name="T20" fmla="*/ 1 w 33"/>
                  <a:gd name="T21" fmla="*/ 1 h 34"/>
                  <a:gd name="T22" fmla="*/ 1 w 33"/>
                  <a:gd name="T23" fmla="*/ 1 h 34"/>
                  <a:gd name="T24" fmla="*/ 1 w 33"/>
                  <a:gd name="T25" fmla="*/ 1 h 34"/>
                  <a:gd name="T26" fmla="*/ 0 w 33"/>
                  <a:gd name="T27" fmla="*/ 1 h 34"/>
                  <a:gd name="T28" fmla="*/ 1 w 33"/>
                  <a:gd name="T29" fmla="*/ 1 h 34"/>
                  <a:gd name="T30" fmla="*/ 1 w 33"/>
                  <a:gd name="T31" fmla="*/ 1 h 34"/>
                  <a:gd name="T32" fmla="*/ 1 w 33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4">
                    <a:moveTo>
                      <a:pt x="11" y="34"/>
                    </a:moveTo>
                    <a:lnTo>
                      <a:pt x="18" y="34"/>
                    </a:lnTo>
                    <a:lnTo>
                      <a:pt x="24" y="33"/>
                    </a:lnTo>
                    <a:lnTo>
                      <a:pt x="30" y="28"/>
                    </a:lnTo>
                    <a:lnTo>
                      <a:pt x="33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7" y="5"/>
                    </a:lnTo>
                    <a:lnTo>
                      <a:pt x="22" y="1"/>
                    </a:lnTo>
                    <a:lnTo>
                      <a:pt x="16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1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5" y="30"/>
                    </a:lnTo>
                    <a:lnTo>
                      <a:pt x="11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61" name="Freeform 97"/>
              <p:cNvSpPr/>
              <p:nvPr/>
            </p:nvSpPr>
            <p:spPr bwMode="auto">
              <a:xfrm>
                <a:off x="4853" y="4250"/>
                <a:ext cx="16" cy="16"/>
              </a:xfrm>
              <a:custGeom>
                <a:avLst/>
                <a:gdLst>
                  <a:gd name="T0" fmla="*/ 0 w 33"/>
                  <a:gd name="T1" fmla="*/ 0 h 33"/>
                  <a:gd name="T2" fmla="*/ 0 w 33"/>
                  <a:gd name="T3" fmla="*/ 0 h 33"/>
                  <a:gd name="T4" fmla="*/ 0 w 33"/>
                  <a:gd name="T5" fmla="*/ 0 h 33"/>
                  <a:gd name="T6" fmla="*/ 0 w 33"/>
                  <a:gd name="T7" fmla="*/ 0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0 h 33"/>
                  <a:gd name="T14" fmla="*/ 0 w 33"/>
                  <a:gd name="T15" fmla="*/ 0 h 33"/>
                  <a:gd name="T16" fmla="*/ 0 w 33"/>
                  <a:gd name="T17" fmla="*/ 0 h 33"/>
                  <a:gd name="T18" fmla="*/ 0 w 33"/>
                  <a:gd name="T19" fmla="*/ 0 h 33"/>
                  <a:gd name="T20" fmla="*/ 0 w 33"/>
                  <a:gd name="T21" fmla="*/ 0 h 33"/>
                  <a:gd name="T22" fmla="*/ 0 w 33"/>
                  <a:gd name="T23" fmla="*/ 0 h 33"/>
                  <a:gd name="T24" fmla="*/ 0 w 33"/>
                  <a:gd name="T25" fmla="*/ 0 h 33"/>
                  <a:gd name="T26" fmla="*/ 0 w 33"/>
                  <a:gd name="T27" fmla="*/ 0 h 33"/>
                  <a:gd name="T28" fmla="*/ 0 w 33"/>
                  <a:gd name="T29" fmla="*/ 0 h 33"/>
                  <a:gd name="T30" fmla="*/ 0 w 33"/>
                  <a:gd name="T31" fmla="*/ 0 h 33"/>
                  <a:gd name="T32" fmla="*/ 0 w 33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2" y="32"/>
                    </a:moveTo>
                    <a:lnTo>
                      <a:pt x="18" y="33"/>
                    </a:lnTo>
                    <a:lnTo>
                      <a:pt x="25" y="32"/>
                    </a:lnTo>
                    <a:lnTo>
                      <a:pt x="29" y="27"/>
                    </a:lnTo>
                    <a:lnTo>
                      <a:pt x="33" y="21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1" y="1"/>
                    </a:lnTo>
                    <a:lnTo>
                      <a:pt x="15" y="0"/>
                    </a:lnTo>
                    <a:lnTo>
                      <a:pt x="8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62" name="Freeform 98"/>
              <p:cNvSpPr/>
              <p:nvPr/>
            </p:nvSpPr>
            <p:spPr bwMode="auto">
              <a:xfrm>
                <a:off x="4680" y="4230"/>
                <a:ext cx="188" cy="72"/>
              </a:xfrm>
              <a:custGeom>
                <a:avLst/>
                <a:gdLst>
                  <a:gd name="T0" fmla="*/ 1 w 376"/>
                  <a:gd name="T1" fmla="*/ 1 h 144"/>
                  <a:gd name="T2" fmla="*/ 1 w 376"/>
                  <a:gd name="T3" fmla="*/ 1 h 144"/>
                  <a:gd name="T4" fmla="*/ 1 w 376"/>
                  <a:gd name="T5" fmla="*/ 1 h 144"/>
                  <a:gd name="T6" fmla="*/ 1 w 376"/>
                  <a:gd name="T7" fmla="*/ 1 h 144"/>
                  <a:gd name="T8" fmla="*/ 1 w 376"/>
                  <a:gd name="T9" fmla="*/ 1 h 144"/>
                  <a:gd name="T10" fmla="*/ 1 w 376"/>
                  <a:gd name="T11" fmla="*/ 1 h 144"/>
                  <a:gd name="T12" fmla="*/ 1 w 376"/>
                  <a:gd name="T13" fmla="*/ 1 h 144"/>
                  <a:gd name="T14" fmla="*/ 1 w 376"/>
                  <a:gd name="T15" fmla="*/ 1 h 144"/>
                  <a:gd name="T16" fmla="*/ 1 w 376"/>
                  <a:gd name="T17" fmla="*/ 1 h 144"/>
                  <a:gd name="T18" fmla="*/ 1 w 376"/>
                  <a:gd name="T19" fmla="*/ 1 h 144"/>
                  <a:gd name="T20" fmla="*/ 1 w 376"/>
                  <a:gd name="T21" fmla="*/ 1 h 144"/>
                  <a:gd name="T22" fmla="*/ 1 w 376"/>
                  <a:gd name="T23" fmla="*/ 1 h 144"/>
                  <a:gd name="T24" fmla="*/ 1 w 376"/>
                  <a:gd name="T25" fmla="*/ 1 h 144"/>
                  <a:gd name="T26" fmla="*/ 1 w 376"/>
                  <a:gd name="T27" fmla="*/ 1 h 144"/>
                  <a:gd name="T28" fmla="*/ 1 w 376"/>
                  <a:gd name="T29" fmla="*/ 1 h 144"/>
                  <a:gd name="T30" fmla="*/ 1 w 376"/>
                  <a:gd name="T31" fmla="*/ 1 h 144"/>
                  <a:gd name="T32" fmla="*/ 1 w 376"/>
                  <a:gd name="T33" fmla="*/ 1 h 144"/>
                  <a:gd name="T34" fmla="*/ 1 w 376"/>
                  <a:gd name="T35" fmla="*/ 1 h 144"/>
                  <a:gd name="T36" fmla="*/ 1 w 376"/>
                  <a:gd name="T37" fmla="*/ 1 h 144"/>
                  <a:gd name="T38" fmla="*/ 1 w 376"/>
                  <a:gd name="T39" fmla="*/ 0 h 144"/>
                  <a:gd name="T40" fmla="*/ 1 w 376"/>
                  <a:gd name="T41" fmla="*/ 1 h 144"/>
                  <a:gd name="T42" fmla="*/ 1 w 376"/>
                  <a:gd name="T43" fmla="*/ 1 h 144"/>
                  <a:gd name="T44" fmla="*/ 1 w 376"/>
                  <a:gd name="T45" fmla="*/ 1 h 144"/>
                  <a:gd name="T46" fmla="*/ 1 w 376"/>
                  <a:gd name="T47" fmla="*/ 1 h 144"/>
                  <a:gd name="T48" fmla="*/ 0 w 376"/>
                  <a:gd name="T49" fmla="*/ 1 h 144"/>
                  <a:gd name="T50" fmla="*/ 1 w 376"/>
                  <a:gd name="T51" fmla="*/ 1 h 144"/>
                  <a:gd name="T52" fmla="*/ 1 w 376"/>
                  <a:gd name="T53" fmla="*/ 1 h 144"/>
                  <a:gd name="T54" fmla="*/ 1 w 376"/>
                  <a:gd name="T55" fmla="*/ 1 h 144"/>
                  <a:gd name="T56" fmla="*/ 1 w 376"/>
                  <a:gd name="T57" fmla="*/ 1 h 144"/>
                  <a:gd name="T58" fmla="*/ 1 w 376"/>
                  <a:gd name="T59" fmla="*/ 1 h 144"/>
                  <a:gd name="T60" fmla="*/ 1 w 376"/>
                  <a:gd name="T61" fmla="*/ 1 h 144"/>
                  <a:gd name="T62" fmla="*/ 1 w 376"/>
                  <a:gd name="T63" fmla="*/ 1 h 144"/>
                  <a:gd name="T64" fmla="*/ 1 w 376"/>
                  <a:gd name="T65" fmla="*/ 1 h 144"/>
                  <a:gd name="T66" fmla="*/ 1 w 376"/>
                  <a:gd name="T67" fmla="*/ 1 h 144"/>
                  <a:gd name="T68" fmla="*/ 1 w 376"/>
                  <a:gd name="T69" fmla="*/ 1 h 144"/>
                  <a:gd name="T70" fmla="*/ 1 w 376"/>
                  <a:gd name="T71" fmla="*/ 1 h 144"/>
                  <a:gd name="T72" fmla="*/ 1 w 376"/>
                  <a:gd name="T73" fmla="*/ 1 h 144"/>
                  <a:gd name="T74" fmla="*/ 1 w 376"/>
                  <a:gd name="T75" fmla="*/ 1 h 144"/>
                  <a:gd name="T76" fmla="*/ 1 w 376"/>
                  <a:gd name="T77" fmla="*/ 1 h 144"/>
                  <a:gd name="T78" fmla="*/ 1 w 376"/>
                  <a:gd name="T79" fmla="*/ 1 h 144"/>
                  <a:gd name="T80" fmla="*/ 1 w 376"/>
                  <a:gd name="T81" fmla="*/ 1 h 144"/>
                  <a:gd name="T82" fmla="*/ 1 w 376"/>
                  <a:gd name="T83" fmla="*/ 1 h 144"/>
                  <a:gd name="T84" fmla="*/ 1 w 376"/>
                  <a:gd name="T85" fmla="*/ 1 h 144"/>
                  <a:gd name="T86" fmla="*/ 1 w 376"/>
                  <a:gd name="T87" fmla="*/ 1 h 144"/>
                  <a:gd name="T88" fmla="*/ 1 w 376"/>
                  <a:gd name="T89" fmla="*/ 1 h 144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376" h="144">
                    <a:moveTo>
                      <a:pt x="340" y="144"/>
                    </a:moveTo>
                    <a:lnTo>
                      <a:pt x="344" y="141"/>
                    </a:lnTo>
                    <a:lnTo>
                      <a:pt x="349" y="137"/>
                    </a:lnTo>
                    <a:lnTo>
                      <a:pt x="353" y="134"/>
                    </a:lnTo>
                    <a:lnTo>
                      <a:pt x="358" y="130"/>
                    </a:lnTo>
                    <a:lnTo>
                      <a:pt x="363" y="127"/>
                    </a:lnTo>
                    <a:lnTo>
                      <a:pt x="367" y="122"/>
                    </a:lnTo>
                    <a:lnTo>
                      <a:pt x="372" y="119"/>
                    </a:lnTo>
                    <a:lnTo>
                      <a:pt x="376" y="114"/>
                    </a:lnTo>
                    <a:lnTo>
                      <a:pt x="358" y="95"/>
                    </a:lnTo>
                    <a:lnTo>
                      <a:pt x="337" y="76"/>
                    </a:lnTo>
                    <a:lnTo>
                      <a:pt x="314" y="60"/>
                    </a:lnTo>
                    <a:lnTo>
                      <a:pt x="291" y="46"/>
                    </a:lnTo>
                    <a:lnTo>
                      <a:pt x="266" y="34"/>
                    </a:lnTo>
                    <a:lnTo>
                      <a:pt x="239" y="23"/>
                    </a:lnTo>
                    <a:lnTo>
                      <a:pt x="213" y="15"/>
                    </a:lnTo>
                    <a:lnTo>
                      <a:pt x="186" y="9"/>
                    </a:lnTo>
                    <a:lnTo>
                      <a:pt x="160" y="5"/>
                    </a:lnTo>
                    <a:lnTo>
                      <a:pt x="133" y="1"/>
                    </a:lnTo>
                    <a:lnTo>
                      <a:pt x="108" y="0"/>
                    </a:lnTo>
                    <a:lnTo>
                      <a:pt x="83" y="1"/>
                    </a:lnTo>
                    <a:lnTo>
                      <a:pt x="60" y="4"/>
                    </a:lnTo>
                    <a:lnTo>
                      <a:pt x="38" y="7"/>
                    </a:lnTo>
                    <a:lnTo>
                      <a:pt x="17" y="13"/>
                    </a:lnTo>
                    <a:lnTo>
                      <a:pt x="0" y="20"/>
                    </a:lnTo>
                    <a:lnTo>
                      <a:pt x="4" y="32"/>
                    </a:lnTo>
                    <a:lnTo>
                      <a:pt x="9" y="45"/>
                    </a:lnTo>
                    <a:lnTo>
                      <a:pt x="15" y="58"/>
                    </a:lnTo>
                    <a:lnTo>
                      <a:pt x="21" y="69"/>
                    </a:lnTo>
                    <a:lnTo>
                      <a:pt x="40" y="60"/>
                    </a:lnTo>
                    <a:lnTo>
                      <a:pt x="61" y="54"/>
                    </a:lnTo>
                    <a:lnTo>
                      <a:pt x="83" y="50"/>
                    </a:lnTo>
                    <a:lnTo>
                      <a:pt x="106" y="47"/>
                    </a:lnTo>
                    <a:lnTo>
                      <a:pt x="128" y="47"/>
                    </a:lnTo>
                    <a:lnTo>
                      <a:pt x="151" y="49"/>
                    </a:lnTo>
                    <a:lnTo>
                      <a:pt x="174" y="52"/>
                    </a:lnTo>
                    <a:lnTo>
                      <a:pt x="197" y="58"/>
                    </a:lnTo>
                    <a:lnTo>
                      <a:pt x="219" y="65"/>
                    </a:lnTo>
                    <a:lnTo>
                      <a:pt x="241" y="73"/>
                    </a:lnTo>
                    <a:lnTo>
                      <a:pt x="261" y="82"/>
                    </a:lnTo>
                    <a:lnTo>
                      <a:pt x="280" y="92"/>
                    </a:lnTo>
                    <a:lnTo>
                      <a:pt x="298" y="104"/>
                    </a:lnTo>
                    <a:lnTo>
                      <a:pt x="314" y="117"/>
                    </a:lnTo>
                    <a:lnTo>
                      <a:pt x="328" y="130"/>
                    </a:lnTo>
                    <a:lnTo>
                      <a:pt x="340" y="144"/>
                    </a:lnTo>
                    <a:close/>
                  </a:path>
                </a:pathLst>
              </a:custGeom>
              <a:solidFill>
                <a:srgbClr val="D100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63" name="Freeform 99"/>
              <p:cNvSpPr/>
              <p:nvPr/>
            </p:nvSpPr>
            <p:spPr bwMode="auto">
              <a:xfrm>
                <a:off x="3482" y="4271"/>
                <a:ext cx="1433" cy="69"/>
              </a:xfrm>
              <a:custGeom>
                <a:avLst/>
                <a:gdLst>
                  <a:gd name="T0" fmla="*/ 0 w 2868"/>
                  <a:gd name="T1" fmla="*/ 1 h 137"/>
                  <a:gd name="T2" fmla="*/ 0 w 2868"/>
                  <a:gd name="T3" fmla="*/ 0 h 137"/>
                  <a:gd name="T4" fmla="*/ 0 w 2868"/>
                  <a:gd name="T5" fmla="*/ 0 h 137"/>
                  <a:gd name="T6" fmla="*/ 0 w 2868"/>
                  <a:gd name="T7" fmla="*/ 1 h 137"/>
                  <a:gd name="T8" fmla="*/ 0 w 2868"/>
                  <a:gd name="T9" fmla="*/ 1 h 1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868" h="137">
                    <a:moveTo>
                      <a:pt x="2868" y="134"/>
                    </a:moveTo>
                    <a:lnTo>
                      <a:pt x="2868" y="0"/>
                    </a:lnTo>
                    <a:lnTo>
                      <a:pt x="0" y="0"/>
                    </a:lnTo>
                    <a:lnTo>
                      <a:pt x="7" y="137"/>
                    </a:lnTo>
                    <a:lnTo>
                      <a:pt x="2868" y="134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64" name="Freeform 100"/>
              <p:cNvSpPr/>
              <p:nvPr/>
            </p:nvSpPr>
            <p:spPr bwMode="auto">
              <a:xfrm>
                <a:off x="3452" y="4178"/>
                <a:ext cx="202" cy="140"/>
              </a:xfrm>
              <a:custGeom>
                <a:avLst/>
                <a:gdLst>
                  <a:gd name="T0" fmla="*/ 1 w 404"/>
                  <a:gd name="T1" fmla="*/ 0 h 281"/>
                  <a:gd name="T2" fmla="*/ 1 w 404"/>
                  <a:gd name="T3" fmla="*/ 0 h 281"/>
                  <a:gd name="T4" fmla="*/ 1 w 404"/>
                  <a:gd name="T5" fmla="*/ 0 h 281"/>
                  <a:gd name="T6" fmla="*/ 1 w 404"/>
                  <a:gd name="T7" fmla="*/ 0 h 281"/>
                  <a:gd name="T8" fmla="*/ 1 w 404"/>
                  <a:gd name="T9" fmla="*/ 0 h 281"/>
                  <a:gd name="T10" fmla="*/ 1 w 404"/>
                  <a:gd name="T11" fmla="*/ 0 h 281"/>
                  <a:gd name="T12" fmla="*/ 1 w 404"/>
                  <a:gd name="T13" fmla="*/ 0 h 281"/>
                  <a:gd name="T14" fmla="*/ 1 w 404"/>
                  <a:gd name="T15" fmla="*/ 0 h 281"/>
                  <a:gd name="T16" fmla="*/ 1 w 404"/>
                  <a:gd name="T17" fmla="*/ 0 h 281"/>
                  <a:gd name="T18" fmla="*/ 1 w 404"/>
                  <a:gd name="T19" fmla="*/ 0 h 281"/>
                  <a:gd name="T20" fmla="*/ 1 w 404"/>
                  <a:gd name="T21" fmla="*/ 0 h 281"/>
                  <a:gd name="T22" fmla="*/ 1 w 404"/>
                  <a:gd name="T23" fmla="*/ 0 h 281"/>
                  <a:gd name="T24" fmla="*/ 1 w 404"/>
                  <a:gd name="T25" fmla="*/ 0 h 281"/>
                  <a:gd name="T26" fmla="*/ 1 w 404"/>
                  <a:gd name="T27" fmla="*/ 0 h 281"/>
                  <a:gd name="T28" fmla="*/ 1 w 404"/>
                  <a:gd name="T29" fmla="*/ 0 h 281"/>
                  <a:gd name="T30" fmla="*/ 1 w 404"/>
                  <a:gd name="T31" fmla="*/ 0 h 281"/>
                  <a:gd name="T32" fmla="*/ 1 w 404"/>
                  <a:gd name="T33" fmla="*/ 0 h 281"/>
                  <a:gd name="T34" fmla="*/ 1 w 404"/>
                  <a:gd name="T35" fmla="*/ 0 h 281"/>
                  <a:gd name="T36" fmla="*/ 1 w 404"/>
                  <a:gd name="T37" fmla="*/ 0 h 281"/>
                  <a:gd name="T38" fmla="*/ 1 w 404"/>
                  <a:gd name="T39" fmla="*/ 0 h 281"/>
                  <a:gd name="T40" fmla="*/ 1 w 404"/>
                  <a:gd name="T41" fmla="*/ 0 h 281"/>
                  <a:gd name="T42" fmla="*/ 1 w 404"/>
                  <a:gd name="T43" fmla="*/ 0 h 281"/>
                  <a:gd name="T44" fmla="*/ 1 w 404"/>
                  <a:gd name="T45" fmla="*/ 0 h 281"/>
                  <a:gd name="T46" fmla="*/ 1 w 404"/>
                  <a:gd name="T47" fmla="*/ 0 h 281"/>
                  <a:gd name="T48" fmla="*/ 1 w 404"/>
                  <a:gd name="T49" fmla="*/ 0 h 281"/>
                  <a:gd name="T50" fmla="*/ 1 w 404"/>
                  <a:gd name="T51" fmla="*/ 0 h 281"/>
                  <a:gd name="T52" fmla="*/ 1 w 404"/>
                  <a:gd name="T53" fmla="*/ 0 h 281"/>
                  <a:gd name="T54" fmla="*/ 1 w 404"/>
                  <a:gd name="T55" fmla="*/ 0 h 281"/>
                  <a:gd name="T56" fmla="*/ 1 w 404"/>
                  <a:gd name="T57" fmla="*/ 0 h 281"/>
                  <a:gd name="T58" fmla="*/ 1 w 404"/>
                  <a:gd name="T59" fmla="*/ 0 h 281"/>
                  <a:gd name="T60" fmla="*/ 1 w 404"/>
                  <a:gd name="T61" fmla="*/ 0 h 281"/>
                  <a:gd name="T62" fmla="*/ 1 w 404"/>
                  <a:gd name="T63" fmla="*/ 0 h 281"/>
                  <a:gd name="T64" fmla="*/ 1 w 404"/>
                  <a:gd name="T65" fmla="*/ 0 h 281"/>
                  <a:gd name="T66" fmla="*/ 1 w 404"/>
                  <a:gd name="T67" fmla="*/ 0 h 281"/>
                  <a:gd name="T68" fmla="*/ 1 w 404"/>
                  <a:gd name="T69" fmla="*/ 0 h 281"/>
                  <a:gd name="T70" fmla="*/ 1 w 404"/>
                  <a:gd name="T71" fmla="*/ 0 h 281"/>
                  <a:gd name="T72" fmla="*/ 1 w 404"/>
                  <a:gd name="T73" fmla="*/ 0 h 281"/>
                  <a:gd name="T74" fmla="*/ 1 w 404"/>
                  <a:gd name="T75" fmla="*/ 0 h 281"/>
                  <a:gd name="T76" fmla="*/ 1 w 404"/>
                  <a:gd name="T77" fmla="*/ 0 h 281"/>
                  <a:gd name="T78" fmla="*/ 1 w 404"/>
                  <a:gd name="T79" fmla="*/ 0 h 281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4" h="281">
                    <a:moveTo>
                      <a:pt x="339" y="270"/>
                    </a:moveTo>
                    <a:lnTo>
                      <a:pt x="323" y="270"/>
                    </a:lnTo>
                    <a:lnTo>
                      <a:pt x="306" y="271"/>
                    </a:lnTo>
                    <a:lnTo>
                      <a:pt x="290" y="271"/>
                    </a:lnTo>
                    <a:lnTo>
                      <a:pt x="274" y="271"/>
                    </a:lnTo>
                    <a:lnTo>
                      <a:pt x="258" y="273"/>
                    </a:lnTo>
                    <a:lnTo>
                      <a:pt x="241" y="273"/>
                    </a:lnTo>
                    <a:lnTo>
                      <a:pt x="225" y="274"/>
                    </a:lnTo>
                    <a:lnTo>
                      <a:pt x="209" y="274"/>
                    </a:lnTo>
                    <a:lnTo>
                      <a:pt x="194" y="275"/>
                    </a:lnTo>
                    <a:lnTo>
                      <a:pt x="178" y="276"/>
                    </a:lnTo>
                    <a:lnTo>
                      <a:pt x="163" y="276"/>
                    </a:lnTo>
                    <a:lnTo>
                      <a:pt x="148" y="277"/>
                    </a:lnTo>
                    <a:lnTo>
                      <a:pt x="133" y="278"/>
                    </a:lnTo>
                    <a:lnTo>
                      <a:pt x="118" y="279"/>
                    </a:lnTo>
                    <a:lnTo>
                      <a:pt x="103" y="279"/>
                    </a:lnTo>
                    <a:lnTo>
                      <a:pt x="89" y="281"/>
                    </a:lnTo>
                    <a:lnTo>
                      <a:pt x="86" y="258"/>
                    </a:lnTo>
                    <a:lnTo>
                      <a:pt x="80" y="233"/>
                    </a:lnTo>
                    <a:lnTo>
                      <a:pt x="72" y="209"/>
                    </a:lnTo>
                    <a:lnTo>
                      <a:pt x="62" y="185"/>
                    </a:lnTo>
                    <a:lnTo>
                      <a:pt x="49" y="163"/>
                    </a:lnTo>
                    <a:lnTo>
                      <a:pt x="34" y="142"/>
                    </a:lnTo>
                    <a:lnTo>
                      <a:pt x="18" y="125"/>
                    </a:lnTo>
                    <a:lnTo>
                      <a:pt x="0" y="112"/>
                    </a:lnTo>
                    <a:lnTo>
                      <a:pt x="20" y="118"/>
                    </a:lnTo>
                    <a:lnTo>
                      <a:pt x="40" y="127"/>
                    </a:lnTo>
                    <a:lnTo>
                      <a:pt x="57" y="139"/>
                    </a:lnTo>
                    <a:lnTo>
                      <a:pt x="73" y="155"/>
                    </a:lnTo>
                    <a:lnTo>
                      <a:pt x="89" y="173"/>
                    </a:lnTo>
                    <a:lnTo>
                      <a:pt x="103" y="196"/>
                    </a:lnTo>
                    <a:lnTo>
                      <a:pt x="118" y="223"/>
                    </a:lnTo>
                    <a:lnTo>
                      <a:pt x="133" y="254"/>
                    </a:lnTo>
                    <a:lnTo>
                      <a:pt x="140" y="223"/>
                    </a:lnTo>
                    <a:lnTo>
                      <a:pt x="142" y="188"/>
                    </a:lnTo>
                    <a:lnTo>
                      <a:pt x="142" y="153"/>
                    </a:lnTo>
                    <a:lnTo>
                      <a:pt x="139" y="116"/>
                    </a:lnTo>
                    <a:lnTo>
                      <a:pt x="133" y="81"/>
                    </a:lnTo>
                    <a:lnTo>
                      <a:pt x="125" y="50"/>
                    </a:lnTo>
                    <a:lnTo>
                      <a:pt x="115" y="23"/>
                    </a:lnTo>
                    <a:lnTo>
                      <a:pt x="102" y="5"/>
                    </a:lnTo>
                    <a:lnTo>
                      <a:pt x="121" y="18"/>
                    </a:lnTo>
                    <a:lnTo>
                      <a:pt x="140" y="34"/>
                    </a:lnTo>
                    <a:lnTo>
                      <a:pt x="157" y="53"/>
                    </a:lnTo>
                    <a:lnTo>
                      <a:pt x="174" y="78"/>
                    </a:lnTo>
                    <a:lnTo>
                      <a:pt x="188" y="106"/>
                    </a:lnTo>
                    <a:lnTo>
                      <a:pt x="201" y="141"/>
                    </a:lnTo>
                    <a:lnTo>
                      <a:pt x="212" y="183"/>
                    </a:lnTo>
                    <a:lnTo>
                      <a:pt x="218" y="231"/>
                    </a:lnTo>
                    <a:lnTo>
                      <a:pt x="229" y="208"/>
                    </a:lnTo>
                    <a:lnTo>
                      <a:pt x="237" y="183"/>
                    </a:lnTo>
                    <a:lnTo>
                      <a:pt x="243" y="154"/>
                    </a:lnTo>
                    <a:lnTo>
                      <a:pt x="245" y="124"/>
                    </a:lnTo>
                    <a:lnTo>
                      <a:pt x="245" y="93"/>
                    </a:lnTo>
                    <a:lnTo>
                      <a:pt x="241" y="62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0" y="30"/>
                    </a:lnTo>
                    <a:lnTo>
                      <a:pt x="255" y="57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8" y="128"/>
                    </a:lnTo>
                    <a:lnTo>
                      <a:pt x="294" y="151"/>
                    </a:lnTo>
                    <a:lnTo>
                      <a:pt x="298" y="173"/>
                    </a:lnTo>
                    <a:lnTo>
                      <a:pt x="299" y="195"/>
                    </a:lnTo>
                    <a:lnTo>
                      <a:pt x="312" y="173"/>
                    </a:lnTo>
                    <a:lnTo>
                      <a:pt x="326" y="148"/>
                    </a:lnTo>
                    <a:lnTo>
                      <a:pt x="340" y="121"/>
                    </a:lnTo>
                    <a:lnTo>
                      <a:pt x="354" y="94"/>
                    </a:lnTo>
                    <a:lnTo>
                      <a:pt x="366" y="67"/>
                    </a:lnTo>
                    <a:lnTo>
                      <a:pt x="375" y="42"/>
                    </a:lnTo>
                    <a:lnTo>
                      <a:pt x="382" y="20"/>
                    </a:lnTo>
                    <a:lnTo>
                      <a:pt x="384" y="3"/>
                    </a:lnTo>
                    <a:lnTo>
                      <a:pt x="392" y="27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4" y="112"/>
                    </a:lnTo>
                    <a:lnTo>
                      <a:pt x="398" y="146"/>
                    </a:lnTo>
                    <a:lnTo>
                      <a:pt x="388" y="184"/>
                    </a:lnTo>
                    <a:lnTo>
                      <a:pt x="368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65" name="Freeform 101"/>
              <p:cNvSpPr/>
              <p:nvPr/>
            </p:nvSpPr>
            <p:spPr bwMode="auto">
              <a:xfrm>
                <a:off x="4880" y="4200"/>
                <a:ext cx="51" cy="71"/>
              </a:xfrm>
              <a:custGeom>
                <a:avLst/>
                <a:gdLst>
                  <a:gd name="T0" fmla="*/ 1 w 102"/>
                  <a:gd name="T1" fmla="*/ 1 h 142"/>
                  <a:gd name="T2" fmla="*/ 0 w 102"/>
                  <a:gd name="T3" fmla="*/ 1 h 142"/>
                  <a:gd name="T4" fmla="*/ 1 w 102"/>
                  <a:gd name="T5" fmla="*/ 1 h 142"/>
                  <a:gd name="T6" fmla="*/ 1 w 102"/>
                  <a:gd name="T7" fmla="*/ 1 h 142"/>
                  <a:gd name="T8" fmla="*/ 1 w 102"/>
                  <a:gd name="T9" fmla="*/ 1 h 142"/>
                  <a:gd name="T10" fmla="*/ 1 w 102"/>
                  <a:gd name="T11" fmla="*/ 1 h 142"/>
                  <a:gd name="T12" fmla="*/ 1 w 102"/>
                  <a:gd name="T13" fmla="*/ 1 h 142"/>
                  <a:gd name="T14" fmla="*/ 1 w 102"/>
                  <a:gd name="T15" fmla="*/ 1 h 142"/>
                  <a:gd name="T16" fmla="*/ 1 w 102"/>
                  <a:gd name="T17" fmla="*/ 1 h 142"/>
                  <a:gd name="T18" fmla="*/ 1 w 102"/>
                  <a:gd name="T19" fmla="*/ 0 h 142"/>
                  <a:gd name="T20" fmla="*/ 1 w 102"/>
                  <a:gd name="T21" fmla="*/ 1 h 142"/>
                  <a:gd name="T22" fmla="*/ 1 w 102"/>
                  <a:gd name="T23" fmla="*/ 1 h 142"/>
                  <a:gd name="T24" fmla="*/ 1 w 102"/>
                  <a:gd name="T25" fmla="*/ 1 h 142"/>
                  <a:gd name="T26" fmla="*/ 1 w 102"/>
                  <a:gd name="T27" fmla="*/ 1 h 14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2" h="142">
                    <a:moveTo>
                      <a:pt x="71" y="142"/>
                    </a:moveTo>
                    <a:lnTo>
                      <a:pt x="0" y="142"/>
                    </a:lnTo>
                    <a:lnTo>
                      <a:pt x="6" y="123"/>
                    </a:lnTo>
                    <a:lnTo>
                      <a:pt x="16" y="102"/>
                    </a:lnTo>
                    <a:lnTo>
                      <a:pt x="27" y="82"/>
                    </a:lnTo>
                    <a:lnTo>
                      <a:pt x="41" y="61"/>
                    </a:lnTo>
                    <a:lnTo>
                      <a:pt x="56" y="43"/>
                    </a:lnTo>
                    <a:lnTo>
                      <a:pt x="71" y="26"/>
                    </a:lnTo>
                    <a:lnTo>
                      <a:pt x="87" y="12"/>
                    </a:lnTo>
                    <a:lnTo>
                      <a:pt x="102" y="0"/>
                    </a:lnTo>
                    <a:lnTo>
                      <a:pt x="84" y="41"/>
                    </a:lnTo>
                    <a:lnTo>
                      <a:pt x="74" y="78"/>
                    </a:lnTo>
                    <a:lnTo>
                      <a:pt x="71" y="112"/>
                    </a:lnTo>
                    <a:lnTo>
                      <a:pt x="71" y="14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66" name="Freeform 102"/>
              <p:cNvSpPr/>
              <p:nvPr/>
            </p:nvSpPr>
            <p:spPr bwMode="auto">
              <a:xfrm>
                <a:off x="3666" y="4127"/>
                <a:ext cx="558" cy="206"/>
              </a:xfrm>
              <a:custGeom>
                <a:avLst/>
                <a:gdLst>
                  <a:gd name="T0" fmla="*/ 0 w 1117"/>
                  <a:gd name="T1" fmla="*/ 1 h 412"/>
                  <a:gd name="T2" fmla="*/ 0 w 1117"/>
                  <a:gd name="T3" fmla="*/ 1 h 412"/>
                  <a:gd name="T4" fmla="*/ 0 w 1117"/>
                  <a:gd name="T5" fmla="*/ 1 h 412"/>
                  <a:gd name="T6" fmla="*/ 0 w 1117"/>
                  <a:gd name="T7" fmla="*/ 1 h 412"/>
                  <a:gd name="T8" fmla="*/ 0 w 1117"/>
                  <a:gd name="T9" fmla="*/ 1 h 412"/>
                  <a:gd name="T10" fmla="*/ 0 w 1117"/>
                  <a:gd name="T11" fmla="*/ 1 h 412"/>
                  <a:gd name="T12" fmla="*/ 0 w 1117"/>
                  <a:gd name="T13" fmla="*/ 1 h 412"/>
                  <a:gd name="T14" fmla="*/ 0 w 1117"/>
                  <a:gd name="T15" fmla="*/ 1 h 412"/>
                  <a:gd name="T16" fmla="*/ 0 w 1117"/>
                  <a:gd name="T17" fmla="*/ 1 h 412"/>
                  <a:gd name="T18" fmla="*/ 0 w 1117"/>
                  <a:gd name="T19" fmla="*/ 1 h 412"/>
                  <a:gd name="T20" fmla="*/ 0 w 1117"/>
                  <a:gd name="T21" fmla="*/ 1 h 412"/>
                  <a:gd name="T22" fmla="*/ 0 w 1117"/>
                  <a:gd name="T23" fmla="*/ 1 h 412"/>
                  <a:gd name="T24" fmla="*/ 0 w 1117"/>
                  <a:gd name="T25" fmla="*/ 1 h 412"/>
                  <a:gd name="T26" fmla="*/ 0 w 1117"/>
                  <a:gd name="T27" fmla="*/ 1 h 412"/>
                  <a:gd name="T28" fmla="*/ 0 w 1117"/>
                  <a:gd name="T29" fmla="*/ 1 h 412"/>
                  <a:gd name="T30" fmla="*/ 0 w 1117"/>
                  <a:gd name="T31" fmla="*/ 1 h 412"/>
                  <a:gd name="T32" fmla="*/ 0 w 1117"/>
                  <a:gd name="T33" fmla="*/ 1 h 412"/>
                  <a:gd name="T34" fmla="*/ 0 w 1117"/>
                  <a:gd name="T35" fmla="*/ 1 h 412"/>
                  <a:gd name="T36" fmla="*/ 0 w 1117"/>
                  <a:gd name="T37" fmla="*/ 1 h 412"/>
                  <a:gd name="T38" fmla="*/ 0 w 1117"/>
                  <a:gd name="T39" fmla="*/ 1 h 412"/>
                  <a:gd name="T40" fmla="*/ 0 w 1117"/>
                  <a:gd name="T41" fmla="*/ 1 h 412"/>
                  <a:gd name="T42" fmla="*/ 0 w 1117"/>
                  <a:gd name="T43" fmla="*/ 1 h 412"/>
                  <a:gd name="T44" fmla="*/ 0 w 1117"/>
                  <a:gd name="T45" fmla="*/ 1 h 412"/>
                  <a:gd name="T46" fmla="*/ 0 w 1117"/>
                  <a:gd name="T47" fmla="*/ 1 h 412"/>
                  <a:gd name="T48" fmla="*/ 0 w 1117"/>
                  <a:gd name="T49" fmla="*/ 1 h 412"/>
                  <a:gd name="T50" fmla="*/ 0 w 1117"/>
                  <a:gd name="T51" fmla="*/ 1 h 412"/>
                  <a:gd name="T52" fmla="*/ 0 w 1117"/>
                  <a:gd name="T53" fmla="*/ 1 h 412"/>
                  <a:gd name="T54" fmla="*/ 0 w 1117"/>
                  <a:gd name="T55" fmla="*/ 1 h 412"/>
                  <a:gd name="T56" fmla="*/ 0 w 1117"/>
                  <a:gd name="T57" fmla="*/ 1 h 412"/>
                  <a:gd name="T58" fmla="*/ 0 w 1117"/>
                  <a:gd name="T59" fmla="*/ 1 h 412"/>
                  <a:gd name="T60" fmla="*/ 0 w 1117"/>
                  <a:gd name="T61" fmla="*/ 1 h 412"/>
                  <a:gd name="T62" fmla="*/ 0 w 1117"/>
                  <a:gd name="T63" fmla="*/ 1 h 412"/>
                  <a:gd name="T64" fmla="*/ 0 w 1117"/>
                  <a:gd name="T65" fmla="*/ 0 h 412"/>
                  <a:gd name="T66" fmla="*/ 0 w 1117"/>
                  <a:gd name="T67" fmla="*/ 1 h 412"/>
                  <a:gd name="T68" fmla="*/ 0 w 1117"/>
                  <a:gd name="T69" fmla="*/ 1 h 412"/>
                  <a:gd name="T70" fmla="*/ 0 w 1117"/>
                  <a:gd name="T71" fmla="*/ 1 h 412"/>
                  <a:gd name="T72" fmla="*/ 0 w 1117"/>
                  <a:gd name="T73" fmla="*/ 1 h 412"/>
                  <a:gd name="T74" fmla="*/ 0 w 1117"/>
                  <a:gd name="T75" fmla="*/ 1 h 412"/>
                  <a:gd name="T76" fmla="*/ 0 w 1117"/>
                  <a:gd name="T77" fmla="*/ 1 h 412"/>
                  <a:gd name="T78" fmla="*/ 0 w 1117"/>
                  <a:gd name="T79" fmla="*/ 1 h 412"/>
                  <a:gd name="T80" fmla="*/ 0 w 1117"/>
                  <a:gd name="T81" fmla="*/ 1 h 412"/>
                  <a:gd name="T82" fmla="*/ 0 w 1117"/>
                  <a:gd name="T83" fmla="*/ 1 h 412"/>
                  <a:gd name="T84" fmla="*/ 0 w 1117"/>
                  <a:gd name="T85" fmla="*/ 1 h 412"/>
                  <a:gd name="T86" fmla="*/ 0 w 1117"/>
                  <a:gd name="T87" fmla="*/ 1 h 412"/>
                  <a:gd name="T88" fmla="*/ 0 w 1117"/>
                  <a:gd name="T89" fmla="*/ 1 h 412"/>
                  <a:gd name="T90" fmla="*/ 0 w 1117"/>
                  <a:gd name="T91" fmla="*/ 1 h 412"/>
                  <a:gd name="T92" fmla="*/ 0 w 1117"/>
                  <a:gd name="T93" fmla="*/ 1 h 412"/>
                  <a:gd name="T94" fmla="*/ 0 w 1117"/>
                  <a:gd name="T95" fmla="*/ 1 h 412"/>
                  <a:gd name="T96" fmla="*/ 0 w 1117"/>
                  <a:gd name="T97" fmla="*/ 1 h 412"/>
                  <a:gd name="T98" fmla="*/ 0 w 1117"/>
                  <a:gd name="T99" fmla="*/ 1 h 412"/>
                  <a:gd name="T100" fmla="*/ 0 w 1117"/>
                  <a:gd name="T101" fmla="*/ 1 h 412"/>
                  <a:gd name="T102" fmla="*/ 0 w 1117"/>
                  <a:gd name="T103" fmla="*/ 1 h 412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1117" h="412">
                    <a:moveTo>
                      <a:pt x="1093" y="212"/>
                    </a:moveTo>
                    <a:lnTo>
                      <a:pt x="1073" y="229"/>
                    </a:lnTo>
                    <a:lnTo>
                      <a:pt x="1052" y="248"/>
                    </a:lnTo>
                    <a:lnTo>
                      <a:pt x="1032" y="265"/>
                    </a:lnTo>
                    <a:lnTo>
                      <a:pt x="1011" y="284"/>
                    </a:lnTo>
                    <a:lnTo>
                      <a:pt x="990" y="301"/>
                    </a:lnTo>
                    <a:lnTo>
                      <a:pt x="971" y="317"/>
                    </a:lnTo>
                    <a:lnTo>
                      <a:pt x="951" y="334"/>
                    </a:lnTo>
                    <a:lnTo>
                      <a:pt x="934" y="349"/>
                    </a:lnTo>
                    <a:lnTo>
                      <a:pt x="917" y="363"/>
                    </a:lnTo>
                    <a:lnTo>
                      <a:pt x="900" y="376"/>
                    </a:lnTo>
                    <a:lnTo>
                      <a:pt x="888" y="387"/>
                    </a:lnTo>
                    <a:lnTo>
                      <a:pt x="876" y="397"/>
                    </a:lnTo>
                    <a:lnTo>
                      <a:pt x="867" y="403"/>
                    </a:lnTo>
                    <a:lnTo>
                      <a:pt x="860" y="409"/>
                    </a:lnTo>
                    <a:lnTo>
                      <a:pt x="857" y="412"/>
                    </a:lnTo>
                    <a:lnTo>
                      <a:pt x="826" y="410"/>
                    </a:lnTo>
                    <a:lnTo>
                      <a:pt x="791" y="409"/>
                    </a:lnTo>
                    <a:lnTo>
                      <a:pt x="753" y="408"/>
                    </a:lnTo>
                    <a:lnTo>
                      <a:pt x="714" y="406"/>
                    </a:lnTo>
                    <a:lnTo>
                      <a:pt x="672" y="403"/>
                    </a:lnTo>
                    <a:lnTo>
                      <a:pt x="630" y="401"/>
                    </a:lnTo>
                    <a:lnTo>
                      <a:pt x="587" y="399"/>
                    </a:lnTo>
                    <a:lnTo>
                      <a:pt x="542" y="395"/>
                    </a:lnTo>
                    <a:lnTo>
                      <a:pt x="499" y="393"/>
                    </a:lnTo>
                    <a:lnTo>
                      <a:pt x="455" y="391"/>
                    </a:lnTo>
                    <a:lnTo>
                      <a:pt x="412" y="387"/>
                    </a:lnTo>
                    <a:lnTo>
                      <a:pt x="371" y="385"/>
                    </a:lnTo>
                    <a:lnTo>
                      <a:pt x="330" y="383"/>
                    </a:lnTo>
                    <a:lnTo>
                      <a:pt x="292" y="380"/>
                    </a:lnTo>
                    <a:lnTo>
                      <a:pt x="257" y="378"/>
                    </a:lnTo>
                    <a:lnTo>
                      <a:pt x="224" y="377"/>
                    </a:lnTo>
                    <a:lnTo>
                      <a:pt x="209" y="376"/>
                    </a:lnTo>
                    <a:lnTo>
                      <a:pt x="193" y="376"/>
                    </a:lnTo>
                    <a:lnTo>
                      <a:pt x="178" y="375"/>
                    </a:lnTo>
                    <a:lnTo>
                      <a:pt x="162" y="375"/>
                    </a:lnTo>
                    <a:lnTo>
                      <a:pt x="147" y="374"/>
                    </a:lnTo>
                    <a:lnTo>
                      <a:pt x="131" y="374"/>
                    </a:lnTo>
                    <a:lnTo>
                      <a:pt x="116" y="372"/>
                    </a:lnTo>
                    <a:lnTo>
                      <a:pt x="101" y="372"/>
                    </a:lnTo>
                    <a:lnTo>
                      <a:pt x="80" y="334"/>
                    </a:lnTo>
                    <a:lnTo>
                      <a:pt x="63" y="289"/>
                    </a:lnTo>
                    <a:lnTo>
                      <a:pt x="48" y="241"/>
                    </a:lnTo>
                    <a:lnTo>
                      <a:pt x="36" y="190"/>
                    </a:lnTo>
                    <a:lnTo>
                      <a:pt x="24" y="142"/>
                    </a:lnTo>
                    <a:lnTo>
                      <a:pt x="15" y="97"/>
                    </a:lnTo>
                    <a:lnTo>
                      <a:pt x="7" y="58"/>
                    </a:lnTo>
                    <a:lnTo>
                      <a:pt x="0" y="28"/>
                    </a:lnTo>
                    <a:lnTo>
                      <a:pt x="11" y="62"/>
                    </a:lnTo>
                    <a:lnTo>
                      <a:pt x="25" y="100"/>
                    </a:lnTo>
                    <a:lnTo>
                      <a:pt x="41" y="141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4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1" y="284"/>
                    </a:lnTo>
                    <a:lnTo>
                      <a:pt x="138" y="257"/>
                    </a:lnTo>
                    <a:lnTo>
                      <a:pt x="146" y="234"/>
                    </a:lnTo>
                    <a:lnTo>
                      <a:pt x="156" y="211"/>
                    </a:lnTo>
                    <a:lnTo>
                      <a:pt x="169" y="191"/>
                    </a:lnTo>
                    <a:lnTo>
                      <a:pt x="184" y="172"/>
                    </a:lnTo>
                    <a:lnTo>
                      <a:pt x="204" y="153"/>
                    </a:lnTo>
                    <a:lnTo>
                      <a:pt x="227" y="136"/>
                    </a:lnTo>
                    <a:lnTo>
                      <a:pt x="214" y="158"/>
                    </a:lnTo>
                    <a:lnTo>
                      <a:pt x="201" y="184"/>
                    </a:lnTo>
                    <a:lnTo>
                      <a:pt x="191" y="216"/>
                    </a:lnTo>
                    <a:lnTo>
                      <a:pt x="184" y="248"/>
                    </a:lnTo>
                    <a:lnTo>
                      <a:pt x="182" y="281"/>
                    </a:lnTo>
                    <a:lnTo>
                      <a:pt x="188" y="314"/>
                    </a:lnTo>
                    <a:lnTo>
                      <a:pt x="200" y="344"/>
                    </a:lnTo>
                    <a:lnTo>
                      <a:pt x="224" y="370"/>
                    </a:lnTo>
                    <a:lnTo>
                      <a:pt x="250" y="344"/>
                    </a:lnTo>
                    <a:lnTo>
                      <a:pt x="270" y="305"/>
                    </a:lnTo>
                    <a:lnTo>
                      <a:pt x="284" y="261"/>
                    </a:lnTo>
                    <a:lnTo>
                      <a:pt x="291" y="211"/>
                    </a:lnTo>
                    <a:lnTo>
                      <a:pt x="290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7" y="8"/>
                    </a:lnTo>
                    <a:lnTo>
                      <a:pt x="261" y="35"/>
                    </a:lnTo>
                    <a:lnTo>
                      <a:pt x="282" y="63"/>
                    </a:lnTo>
                    <a:lnTo>
                      <a:pt x="299" y="96"/>
                    </a:lnTo>
                    <a:lnTo>
                      <a:pt x="314" y="130"/>
                    </a:lnTo>
                    <a:lnTo>
                      <a:pt x="326" y="168"/>
                    </a:lnTo>
                    <a:lnTo>
                      <a:pt x="334" y="211"/>
                    </a:lnTo>
                    <a:lnTo>
                      <a:pt x="340" y="258"/>
                    </a:lnTo>
                    <a:lnTo>
                      <a:pt x="341" y="309"/>
                    </a:lnTo>
                    <a:lnTo>
                      <a:pt x="355" y="288"/>
                    </a:lnTo>
                    <a:lnTo>
                      <a:pt x="371" y="266"/>
                    </a:lnTo>
                    <a:lnTo>
                      <a:pt x="389" y="244"/>
                    </a:lnTo>
                    <a:lnTo>
                      <a:pt x="409" y="222"/>
                    </a:lnTo>
                    <a:lnTo>
                      <a:pt x="429" y="203"/>
                    </a:lnTo>
                    <a:lnTo>
                      <a:pt x="450" y="184"/>
                    </a:lnTo>
                    <a:lnTo>
                      <a:pt x="471" y="171"/>
                    </a:lnTo>
                    <a:lnTo>
                      <a:pt x="492" y="160"/>
                    </a:lnTo>
                    <a:lnTo>
                      <a:pt x="482" y="180"/>
                    </a:lnTo>
                    <a:lnTo>
                      <a:pt x="469" y="203"/>
                    </a:lnTo>
                    <a:lnTo>
                      <a:pt x="451" y="227"/>
                    </a:lnTo>
                    <a:lnTo>
                      <a:pt x="433" y="251"/>
                    </a:lnTo>
                    <a:lnTo>
                      <a:pt x="416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1" y="334"/>
                    </a:lnTo>
                    <a:lnTo>
                      <a:pt x="388" y="339"/>
                    </a:lnTo>
                    <a:lnTo>
                      <a:pt x="397" y="344"/>
                    </a:lnTo>
                    <a:lnTo>
                      <a:pt x="408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3" y="360"/>
                    </a:lnTo>
                    <a:lnTo>
                      <a:pt x="457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3"/>
                    </a:lnTo>
                    <a:lnTo>
                      <a:pt x="374" y="66"/>
                    </a:lnTo>
                    <a:lnTo>
                      <a:pt x="345" y="36"/>
                    </a:lnTo>
                    <a:lnTo>
                      <a:pt x="374" y="58"/>
                    </a:lnTo>
                    <a:lnTo>
                      <a:pt x="399" y="79"/>
                    </a:lnTo>
                    <a:lnTo>
                      <a:pt x="423" y="103"/>
                    </a:lnTo>
                    <a:lnTo>
                      <a:pt x="443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3" y="10"/>
                    </a:lnTo>
                    <a:lnTo>
                      <a:pt x="489" y="39"/>
                    </a:lnTo>
                    <a:lnTo>
                      <a:pt x="505" y="71"/>
                    </a:lnTo>
                    <a:lnTo>
                      <a:pt x="519" y="106"/>
                    </a:lnTo>
                    <a:lnTo>
                      <a:pt x="531" y="145"/>
                    </a:lnTo>
                    <a:lnTo>
                      <a:pt x="539" y="189"/>
                    </a:lnTo>
                    <a:lnTo>
                      <a:pt x="541" y="236"/>
                    </a:lnTo>
                    <a:lnTo>
                      <a:pt x="538" y="290"/>
                    </a:lnTo>
                    <a:lnTo>
                      <a:pt x="526" y="349"/>
                    </a:lnTo>
                    <a:lnTo>
                      <a:pt x="553" y="322"/>
                    </a:lnTo>
                    <a:lnTo>
                      <a:pt x="576" y="288"/>
                    </a:lnTo>
                    <a:lnTo>
                      <a:pt x="594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2" y="126"/>
                    </a:lnTo>
                    <a:lnTo>
                      <a:pt x="584" y="84"/>
                    </a:lnTo>
                    <a:lnTo>
                      <a:pt x="551" y="44"/>
                    </a:lnTo>
                    <a:lnTo>
                      <a:pt x="566" y="52"/>
                    </a:lnTo>
                    <a:lnTo>
                      <a:pt x="581" y="60"/>
                    </a:lnTo>
                    <a:lnTo>
                      <a:pt x="596" y="69"/>
                    </a:lnTo>
                    <a:lnTo>
                      <a:pt x="610" y="82"/>
                    </a:lnTo>
                    <a:lnTo>
                      <a:pt x="622" y="96"/>
                    </a:lnTo>
                    <a:lnTo>
                      <a:pt x="632" y="113"/>
                    </a:lnTo>
                    <a:lnTo>
                      <a:pt x="641" y="134"/>
                    </a:lnTo>
                    <a:lnTo>
                      <a:pt x="647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8" y="32"/>
                    </a:lnTo>
                    <a:lnTo>
                      <a:pt x="645" y="0"/>
                    </a:lnTo>
                    <a:lnTo>
                      <a:pt x="655" y="38"/>
                    </a:lnTo>
                    <a:lnTo>
                      <a:pt x="661" y="82"/>
                    </a:lnTo>
                    <a:lnTo>
                      <a:pt x="662" y="129"/>
                    </a:lnTo>
                    <a:lnTo>
                      <a:pt x="660" y="179"/>
                    </a:lnTo>
                    <a:lnTo>
                      <a:pt x="652" y="228"/>
                    </a:lnTo>
                    <a:lnTo>
                      <a:pt x="641" y="277"/>
                    </a:lnTo>
                    <a:lnTo>
                      <a:pt x="626" y="320"/>
                    </a:lnTo>
                    <a:lnTo>
                      <a:pt x="609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79" y="255"/>
                    </a:lnTo>
                    <a:lnTo>
                      <a:pt x="697" y="212"/>
                    </a:lnTo>
                    <a:lnTo>
                      <a:pt x="712" y="167"/>
                    </a:lnTo>
                    <a:lnTo>
                      <a:pt x="722" y="122"/>
                    </a:lnTo>
                    <a:lnTo>
                      <a:pt x="730" y="77"/>
                    </a:lnTo>
                    <a:lnTo>
                      <a:pt x="733" y="33"/>
                    </a:lnTo>
                    <a:lnTo>
                      <a:pt x="742" y="88"/>
                    </a:lnTo>
                    <a:lnTo>
                      <a:pt x="746" y="148"/>
                    </a:lnTo>
                    <a:lnTo>
                      <a:pt x="743" y="210"/>
                    </a:lnTo>
                    <a:lnTo>
                      <a:pt x="730" y="269"/>
                    </a:lnTo>
                    <a:lnTo>
                      <a:pt x="743" y="252"/>
                    </a:lnTo>
                    <a:lnTo>
                      <a:pt x="756" y="232"/>
                    </a:lnTo>
                    <a:lnTo>
                      <a:pt x="770" y="206"/>
                    </a:lnTo>
                    <a:lnTo>
                      <a:pt x="784" y="181"/>
                    </a:lnTo>
                    <a:lnTo>
                      <a:pt x="797" y="154"/>
                    </a:lnTo>
                    <a:lnTo>
                      <a:pt x="808" y="130"/>
                    </a:lnTo>
                    <a:lnTo>
                      <a:pt x="816" y="109"/>
                    </a:lnTo>
                    <a:lnTo>
                      <a:pt x="821" y="93"/>
                    </a:lnTo>
                    <a:lnTo>
                      <a:pt x="819" y="118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4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6" y="295"/>
                    </a:lnTo>
                    <a:lnTo>
                      <a:pt x="725" y="324"/>
                    </a:lnTo>
                    <a:lnTo>
                      <a:pt x="752" y="307"/>
                    </a:lnTo>
                    <a:lnTo>
                      <a:pt x="777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69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0" y="166"/>
                    </a:lnTo>
                    <a:lnTo>
                      <a:pt x="882" y="194"/>
                    </a:lnTo>
                    <a:lnTo>
                      <a:pt x="873" y="220"/>
                    </a:lnTo>
                    <a:lnTo>
                      <a:pt x="861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35" y="308"/>
                    </a:lnTo>
                    <a:lnTo>
                      <a:pt x="850" y="297"/>
                    </a:lnTo>
                    <a:lnTo>
                      <a:pt x="866" y="284"/>
                    </a:lnTo>
                    <a:lnTo>
                      <a:pt x="882" y="269"/>
                    </a:lnTo>
                    <a:lnTo>
                      <a:pt x="897" y="252"/>
                    </a:lnTo>
                    <a:lnTo>
                      <a:pt x="912" y="234"/>
                    </a:lnTo>
                    <a:lnTo>
                      <a:pt x="927" y="216"/>
                    </a:lnTo>
                    <a:lnTo>
                      <a:pt x="941" y="195"/>
                    </a:lnTo>
                    <a:lnTo>
                      <a:pt x="955" y="174"/>
                    </a:lnTo>
                    <a:lnTo>
                      <a:pt x="967" y="153"/>
                    </a:lnTo>
                    <a:lnTo>
                      <a:pt x="979" y="133"/>
                    </a:lnTo>
                    <a:lnTo>
                      <a:pt x="990" y="112"/>
                    </a:lnTo>
                    <a:lnTo>
                      <a:pt x="999" y="91"/>
                    </a:lnTo>
                    <a:lnTo>
                      <a:pt x="1008" y="70"/>
                    </a:lnTo>
                    <a:lnTo>
                      <a:pt x="1014" y="52"/>
                    </a:lnTo>
                    <a:lnTo>
                      <a:pt x="1020" y="33"/>
                    </a:lnTo>
                    <a:lnTo>
                      <a:pt x="1012" y="71"/>
                    </a:lnTo>
                    <a:lnTo>
                      <a:pt x="1004" y="107"/>
                    </a:lnTo>
                    <a:lnTo>
                      <a:pt x="994" y="141"/>
                    </a:lnTo>
                    <a:lnTo>
                      <a:pt x="983" y="173"/>
                    </a:lnTo>
                    <a:lnTo>
                      <a:pt x="968" y="206"/>
                    </a:lnTo>
                    <a:lnTo>
                      <a:pt x="950" y="242"/>
                    </a:lnTo>
                    <a:lnTo>
                      <a:pt x="927" y="279"/>
                    </a:lnTo>
                    <a:lnTo>
                      <a:pt x="897" y="322"/>
                    </a:lnTo>
                    <a:lnTo>
                      <a:pt x="910" y="314"/>
                    </a:lnTo>
                    <a:lnTo>
                      <a:pt x="925" y="304"/>
                    </a:lnTo>
                    <a:lnTo>
                      <a:pt x="940" y="294"/>
                    </a:lnTo>
                    <a:lnTo>
                      <a:pt x="956" y="282"/>
                    </a:lnTo>
                    <a:lnTo>
                      <a:pt x="972" y="270"/>
                    </a:lnTo>
                    <a:lnTo>
                      <a:pt x="988" y="257"/>
                    </a:lnTo>
                    <a:lnTo>
                      <a:pt x="1005" y="243"/>
                    </a:lnTo>
                    <a:lnTo>
                      <a:pt x="1021" y="228"/>
                    </a:lnTo>
                    <a:lnTo>
                      <a:pt x="1037" y="213"/>
                    </a:lnTo>
                    <a:lnTo>
                      <a:pt x="1052" y="197"/>
                    </a:lnTo>
                    <a:lnTo>
                      <a:pt x="1067" y="182"/>
                    </a:lnTo>
                    <a:lnTo>
                      <a:pt x="1080" y="166"/>
                    </a:lnTo>
                    <a:lnTo>
                      <a:pt x="1092" y="150"/>
                    </a:lnTo>
                    <a:lnTo>
                      <a:pt x="1102" y="135"/>
                    </a:lnTo>
                    <a:lnTo>
                      <a:pt x="1111" y="119"/>
                    </a:lnTo>
                    <a:lnTo>
                      <a:pt x="1117" y="104"/>
                    </a:lnTo>
                    <a:lnTo>
                      <a:pt x="1110" y="136"/>
                    </a:lnTo>
                    <a:lnTo>
                      <a:pt x="1103" y="166"/>
                    </a:lnTo>
                    <a:lnTo>
                      <a:pt x="1099" y="192"/>
                    </a:lnTo>
                    <a:lnTo>
                      <a:pt x="1093" y="21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67" name="Freeform 103"/>
              <p:cNvSpPr/>
              <p:nvPr/>
            </p:nvSpPr>
            <p:spPr bwMode="auto">
              <a:xfrm>
                <a:off x="4164" y="4179"/>
                <a:ext cx="202" cy="141"/>
              </a:xfrm>
              <a:custGeom>
                <a:avLst/>
                <a:gdLst>
                  <a:gd name="T0" fmla="*/ 1 w 403"/>
                  <a:gd name="T1" fmla="*/ 1 h 280"/>
                  <a:gd name="T2" fmla="*/ 1 w 403"/>
                  <a:gd name="T3" fmla="*/ 1 h 280"/>
                  <a:gd name="T4" fmla="*/ 1 w 403"/>
                  <a:gd name="T5" fmla="*/ 1 h 280"/>
                  <a:gd name="T6" fmla="*/ 1 w 403"/>
                  <a:gd name="T7" fmla="*/ 1 h 280"/>
                  <a:gd name="T8" fmla="*/ 1 w 403"/>
                  <a:gd name="T9" fmla="*/ 1 h 280"/>
                  <a:gd name="T10" fmla="*/ 1 w 403"/>
                  <a:gd name="T11" fmla="*/ 1 h 280"/>
                  <a:gd name="T12" fmla="*/ 1 w 403"/>
                  <a:gd name="T13" fmla="*/ 1 h 280"/>
                  <a:gd name="T14" fmla="*/ 1 w 403"/>
                  <a:gd name="T15" fmla="*/ 1 h 280"/>
                  <a:gd name="T16" fmla="*/ 1 w 403"/>
                  <a:gd name="T17" fmla="*/ 1 h 280"/>
                  <a:gd name="T18" fmla="*/ 1 w 403"/>
                  <a:gd name="T19" fmla="*/ 1 h 280"/>
                  <a:gd name="T20" fmla="*/ 1 w 403"/>
                  <a:gd name="T21" fmla="*/ 1 h 280"/>
                  <a:gd name="T22" fmla="*/ 1 w 403"/>
                  <a:gd name="T23" fmla="*/ 1 h 280"/>
                  <a:gd name="T24" fmla="*/ 1 w 403"/>
                  <a:gd name="T25" fmla="*/ 1 h 280"/>
                  <a:gd name="T26" fmla="*/ 1 w 403"/>
                  <a:gd name="T27" fmla="*/ 1 h 280"/>
                  <a:gd name="T28" fmla="*/ 1 w 403"/>
                  <a:gd name="T29" fmla="*/ 1 h 280"/>
                  <a:gd name="T30" fmla="*/ 1 w 403"/>
                  <a:gd name="T31" fmla="*/ 1 h 280"/>
                  <a:gd name="T32" fmla="*/ 1 w 403"/>
                  <a:gd name="T33" fmla="*/ 1 h 280"/>
                  <a:gd name="T34" fmla="*/ 1 w 403"/>
                  <a:gd name="T35" fmla="*/ 1 h 280"/>
                  <a:gd name="T36" fmla="*/ 1 w 403"/>
                  <a:gd name="T37" fmla="*/ 1 h 280"/>
                  <a:gd name="T38" fmla="*/ 1 w 403"/>
                  <a:gd name="T39" fmla="*/ 1 h 280"/>
                  <a:gd name="T40" fmla="*/ 1 w 403"/>
                  <a:gd name="T41" fmla="*/ 1 h 280"/>
                  <a:gd name="T42" fmla="*/ 1 w 403"/>
                  <a:gd name="T43" fmla="*/ 1 h 280"/>
                  <a:gd name="T44" fmla="*/ 1 w 403"/>
                  <a:gd name="T45" fmla="*/ 1 h 280"/>
                  <a:gd name="T46" fmla="*/ 1 w 403"/>
                  <a:gd name="T47" fmla="*/ 1 h 280"/>
                  <a:gd name="T48" fmla="*/ 1 w 403"/>
                  <a:gd name="T49" fmla="*/ 1 h 280"/>
                  <a:gd name="T50" fmla="*/ 1 w 403"/>
                  <a:gd name="T51" fmla="*/ 1 h 280"/>
                  <a:gd name="T52" fmla="*/ 1 w 403"/>
                  <a:gd name="T53" fmla="*/ 1 h 280"/>
                  <a:gd name="T54" fmla="*/ 1 w 403"/>
                  <a:gd name="T55" fmla="*/ 1 h 280"/>
                  <a:gd name="T56" fmla="*/ 1 w 403"/>
                  <a:gd name="T57" fmla="*/ 1 h 280"/>
                  <a:gd name="T58" fmla="*/ 1 w 403"/>
                  <a:gd name="T59" fmla="*/ 1 h 280"/>
                  <a:gd name="T60" fmla="*/ 1 w 403"/>
                  <a:gd name="T61" fmla="*/ 1 h 280"/>
                  <a:gd name="T62" fmla="*/ 1 w 403"/>
                  <a:gd name="T63" fmla="*/ 1 h 280"/>
                  <a:gd name="T64" fmla="*/ 1 w 403"/>
                  <a:gd name="T65" fmla="*/ 1 h 280"/>
                  <a:gd name="T66" fmla="*/ 1 w 403"/>
                  <a:gd name="T67" fmla="*/ 1 h 280"/>
                  <a:gd name="T68" fmla="*/ 1 w 403"/>
                  <a:gd name="T69" fmla="*/ 1 h 280"/>
                  <a:gd name="T70" fmla="*/ 1 w 403"/>
                  <a:gd name="T71" fmla="*/ 1 h 280"/>
                  <a:gd name="T72" fmla="*/ 1 w 403"/>
                  <a:gd name="T73" fmla="*/ 1 h 280"/>
                  <a:gd name="T74" fmla="*/ 1 w 403"/>
                  <a:gd name="T75" fmla="*/ 1 h 280"/>
                  <a:gd name="T76" fmla="*/ 1 w 403"/>
                  <a:gd name="T77" fmla="*/ 1 h 280"/>
                  <a:gd name="T78" fmla="*/ 1 w 403"/>
                  <a:gd name="T79" fmla="*/ 1 h 28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3" h="280">
                    <a:moveTo>
                      <a:pt x="339" y="270"/>
                    </a:moveTo>
                    <a:lnTo>
                      <a:pt x="322" y="270"/>
                    </a:lnTo>
                    <a:lnTo>
                      <a:pt x="305" y="271"/>
                    </a:lnTo>
                    <a:lnTo>
                      <a:pt x="289" y="271"/>
                    </a:lnTo>
                    <a:lnTo>
                      <a:pt x="273" y="272"/>
                    </a:lnTo>
                    <a:lnTo>
                      <a:pt x="257" y="272"/>
                    </a:lnTo>
                    <a:lnTo>
                      <a:pt x="241" y="273"/>
                    </a:lnTo>
                    <a:lnTo>
                      <a:pt x="225" y="273"/>
                    </a:lnTo>
                    <a:lnTo>
                      <a:pt x="210" y="274"/>
                    </a:lnTo>
                    <a:lnTo>
                      <a:pt x="194" y="274"/>
                    </a:lnTo>
                    <a:lnTo>
                      <a:pt x="179" y="275"/>
                    </a:lnTo>
                    <a:lnTo>
                      <a:pt x="164" y="277"/>
                    </a:lnTo>
                    <a:lnTo>
                      <a:pt x="149" y="277"/>
                    </a:lnTo>
                    <a:lnTo>
                      <a:pt x="134" y="278"/>
                    </a:lnTo>
                    <a:lnTo>
                      <a:pt x="119" y="279"/>
                    </a:lnTo>
                    <a:lnTo>
                      <a:pt x="104" y="279"/>
                    </a:lnTo>
                    <a:lnTo>
                      <a:pt x="90" y="280"/>
                    </a:lnTo>
                    <a:lnTo>
                      <a:pt x="86" y="257"/>
                    </a:lnTo>
                    <a:lnTo>
                      <a:pt x="81" y="233"/>
                    </a:lnTo>
                    <a:lnTo>
                      <a:pt x="73" y="209"/>
                    </a:lnTo>
                    <a:lnTo>
                      <a:pt x="62" y="184"/>
                    </a:lnTo>
                    <a:lnTo>
                      <a:pt x="50" y="162"/>
                    </a:lnTo>
                    <a:lnTo>
                      <a:pt x="35" y="142"/>
                    </a:lnTo>
                    <a:lnTo>
                      <a:pt x="18" y="124"/>
                    </a:lnTo>
                    <a:lnTo>
                      <a:pt x="0" y="112"/>
                    </a:lnTo>
                    <a:lnTo>
                      <a:pt x="22" y="117"/>
                    </a:lnTo>
                    <a:lnTo>
                      <a:pt x="40" y="127"/>
                    </a:lnTo>
                    <a:lnTo>
                      <a:pt x="58" y="138"/>
                    </a:lnTo>
                    <a:lnTo>
                      <a:pt x="74" y="154"/>
                    </a:lnTo>
                    <a:lnTo>
                      <a:pt x="89" y="173"/>
                    </a:lnTo>
                    <a:lnTo>
                      <a:pt x="104" y="196"/>
                    </a:lnTo>
                    <a:lnTo>
                      <a:pt x="117" y="222"/>
                    </a:lnTo>
                    <a:lnTo>
                      <a:pt x="132" y="254"/>
                    </a:lnTo>
                    <a:lnTo>
                      <a:pt x="139" y="222"/>
                    </a:lnTo>
                    <a:lnTo>
                      <a:pt x="143" y="188"/>
                    </a:lnTo>
                    <a:lnTo>
                      <a:pt x="142" y="152"/>
                    </a:lnTo>
                    <a:lnTo>
                      <a:pt x="139" y="115"/>
                    </a:lnTo>
                    <a:lnTo>
                      <a:pt x="134" y="81"/>
                    </a:lnTo>
                    <a:lnTo>
                      <a:pt x="126" y="49"/>
                    </a:lnTo>
                    <a:lnTo>
                      <a:pt x="115" y="23"/>
                    </a:lnTo>
                    <a:lnTo>
                      <a:pt x="103" y="4"/>
                    </a:lnTo>
                    <a:lnTo>
                      <a:pt x="121" y="17"/>
                    </a:lnTo>
                    <a:lnTo>
                      <a:pt x="139" y="33"/>
                    </a:lnTo>
                    <a:lnTo>
                      <a:pt x="157" y="53"/>
                    </a:lnTo>
                    <a:lnTo>
                      <a:pt x="173" y="77"/>
                    </a:lnTo>
                    <a:lnTo>
                      <a:pt x="188" y="106"/>
                    </a:lnTo>
                    <a:lnTo>
                      <a:pt x="200" y="141"/>
                    </a:lnTo>
                    <a:lnTo>
                      <a:pt x="211" y="182"/>
                    </a:lnTo>
                    <a:lnTo>
                      <a:pt x="218" y="230"/>
                    </a:lnTo>
                    <a:lnTo>
                      <a:pt x="228" y="207"/>
                    </a:lnTo>
                    <a:lnTo>
                      <a:pt x="236" y="182"/>
                    </a:lnTo>
                    <a:lnTo>
                      <a:pt x="242" y="153"/>
                    </a:lnTo>
                    <a:lnTo>
                      <a:pt x="245" y="123"/>
                    </a:lnTo>
                    <a:lnTo>
                      <a:pt x="245" y="92"/>
                    </a:lnTo>
                    <a:lnTo>
                      <a:pt x="242" y="61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1" y="30"/>
                    </a:lnTo>
                    <a:lnTo>
                      <a:pt x="255" y="56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7" y="128"/>
                    </a:lnTo>
                    <a:lnTo>
                      <a:pt x="294" y="151"/>
                    </a:lnTo>
                    <a:lnTo>
                      <a:pt x="297" y="173"/>
                    </a:lnTo>
                    <a:lnTo>
                      <a:pt x="298" y="195"/>
                    </a:lnTo>
                    <a:lnTo>
                      <a:pt x="312" y="173"/>
                    </a:lnTo>
                    <a:lnTo>
                      <a:pt x="326" y="149"/>
                    </a:lnTo>
                    <a:lnTo>
                      <a:pt x="340" y="121"/>
                    </a:lnTo>
                    <a:lnTo>
                      <a:pt x="354" y="93"/>
                    </a:lnTo>
                    <a:lnTo>
                      <a:pt x="366" y="67"/>
                    </a:lnTo>
                    <a:lnTo>
                      <a:pt x="375" y="41"/>
                    </a:lnTo>
                    <a:lnTo>
                      <a:pt x="382" y="19"/>
                    </a:lnTo>
                    <a:lnTo>
                      <a:pt x="385" y="2"/>
                    </a:lnTo>
                    <a:lnTo>
                      <a:pt x="392" y="26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3" y="112"/>
                    </a:lnTo>
                    <a:lnTo>
                      <a:pt x="398" y="145"/>
                    </a:lnTo>
                    <a:lnTo>
                      <a:pt x="387" y="183"/>
                    </a:lnTo>
                    <a:lnTo>
                      <a:pt x="367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68" name="Freeform 104"/>
              <p:cNvSpPr/>
              <p:nvPr/>
            </p:nvSpPr>
            <p:spPr bwMode="auto">
              <a:xfrm>
                <a:off x="4368" y="4177"/>
                <a:ext cx="123" cy="143"/>
              </a:xfrm>
              <a:custGeom>
                <a:avLst/>
                <a:gdLst>
                  <a:gd name="T0" fmla="*/ 1 w 246"/>
                  <a:gd name="T1" fmla="*/ 1 h 285"/>
                  <a:gd name="T2" fmla="*/ 1 w 246"/>
                  <a:gd name="T3" fmla="*/ 1 h 285"/>
                  <a:gd name="T4" fmla="*/ 1 w 246"/>
                  <a:gd name="T5" fmla="*/ 1 h 285"/>
                  <a:gd name="T6" fmla="*/ 1 w 246"/>
                  <a:gd name="T7" fmla="*/ 1 h 285"/>
                  <a:gd name="T8" fmla="*/ 1 w 246"/>
                  <a:gd name="T9" fmla="*/ 1 h 285"/>
                  <a:gd name="T10" fmla="*/ 1 w 246"/>
                  <a:gd name="T11" fmla="*/ 1 h 285"/>
                  <a:gd name="T12" fmla="*/ 1 w 246"/>
                  <a:gd name="T13" fmla="*/ 1 h 285"/>
                  <a:gd name="T14" fmla="*/ 1 w 246"/>
                  <a:gd name="T15" fmla="*/ 1 h 285"/>
                  <a:gd name="T16" fmla="*/ 0 w 246"/>
                  <a:gd name="T17" fmla="*/ 1 h 285"/>
                  <a:gd name="T18" fmla="*/ 1 w 246"/>
                  <a:gd name="T19" fmla="*/ 1 h 285"/>
                  <a:gd name="T20" fmla="*/ 1 w 246"/>
                  <a:gd name="T21" fmla="*/ 1 h 285"/>
                  <a:gd name="T22" fmla="*/ 1 w 246"/>
                  <a:gd name="T23" fmla="*/ 1 h 285"/>
                  <a:gd name="T24" fmla="*/ 1 w 246"/>
                  <a:gd name="T25" fmla="*/ 1 h 285"/>
                  <a:gd name="T26" fmla="*/ 1 w 246"/>
                  <a:gd name="T27" fmla="*/ 1 h 285"/>
                  <a:gd name="T28" fmla="*/ 1 w 246"/>
                  <a:gd name="T29" fmla="*/ 1 h 285"/>
                  <a:gd name="T30" fmla="*/ 1 w 246"/>
                  <a:gd name="T31" fmla="*/ 1 h 285"/>
                  <a:gd name="T32" fmla="*/ 1 w 246"/>
                  <a:gd name="T33" fmla="*/ 1 h 285"/>
                  <a:gd name="T34" fmla="*/ 1 w 246"/>
                  <a:gd name="T35" fmla="*/ 1 h 285"/>
                  <a:gd name="T36" fmla="*/ 1 w 246"/>
                  <a:gd name="T37" fmla="*/ 1 h 285"/>
                  <a:gd name="T38" fmla="*/ 1 w 246"/>
                  <a:gd name="T39" fmla="*/ 1 h 285"/>
                  <a:gd name="T40" fmla="*/ 1 w 246"/>
                  <a:gd name="T41" fmla="*/ 1 h 285"/>
                  <a:gd name="T42" fmla="*/ 1 w 246"/>
                  <a:gd name="T43" fmla="*/ 1 h 285"/>
                  <a:gd name="T44" fmla="*/ 1 w 246"/>
                  <a:gd name="T45" fmla="*/ 1 h 285"/>
                  <a:gd name="T46" fmla="*/ 1 w 246"/>
                  <a:gd name="T47" fmla="*/ 1 h 285"/>
                  <a:gd name="T48" fmla="*/ 1 w 246"/>
                  <a:gd name="T49" fmla="*/ 0 h 285"/>
                  <a:gd name="T50" fmla="*/ 1 w 246"/>
                  <a:gd name="T51" fmla="*/ 1 h 285"/>
                  <a:gd name="T52" fmla="*/ 1 w 246"/>
                  <a:gd name="T53" fmla="*/ 1 h 285"/>
                  <a:gd name="T54" fmla="*/ 1 w 246"/>
                  <a:gd name="T55" fmla="*/ 1 h 285"/>
                  <a:gd name="T56" fmla="*/ 1 w 246"/>
                  <a:gd name="T57" fmla="*/ 1 h 285"/>
                  <a:gd name="T58" fmla="*/ 1 w 246"/>
                  <a:gd name="T59" fmla="*/ 1 h 285"/>
                  <a:gd name="T60" fmla="*/ 1 w 246"/>
                  <a:gd name="T61" fmla="*/ 1 h 285"/>
                  <a:gd name="T62" fmla="*/ 1 w 246"/>
                  <a:gd name="T63" fmla="*/ 1 h 285"/>
                  <a:gd name="T64" fmla="*/ 1 w 246"/>
                  <a:gd name="T65" fmla="*/ 1 h 2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46" h="285">
                    <a:moveTo>
                      <a:pt x="85" y="285"/>
                    </a:moveTo>
                    <a:lnTo>
                      <a:pt x="75" y="285"/>
                    </a:lnTo>
                    <a:lnTo>
                      <a:pt x="63" y="285"/>
                    </a:lnTo>
                    <a:lnTo>
                      <a:pt x="53" y="285"/>
                    </a:lnTo>
                    <a:lnTo>
                      <a:pt x="42" y="285"/>
                    </a:lnTo>
                    <a:lnTo>
                      <a:pt x="32" y="285"/>
                    </a:lnTo>
                    <a:lnTo>
                      <a:pt x="22" y="285"/>
                    </a:lnTo>
                    <a:lnTo>
                      <a:pt x="10" y="285"/>
                    </a:lnTo>
                    <a:lnTo>
                      <a:pt x="0" y="285"/>
                    </a:lnTo>
                    <a:lnTo>
                      <a:pt x="3" y="270"/>
                    </a:lnTo>
                    <a:lnTo>
                      <a:pt x="8" y="253"/>
                    </a:lnTo>
                    <a:lnTo>
                      <a:pt x="14" y="235"/>
                    </a:lnTo>
                    <a:lnTo>
                      <a:pt x="22" y="217"/>
                    </a:lnTo>
                    <a:lnTo>
                      <a:pt x="30" y="197"/>
                    </a:lnTo>
                    <a:lnTo>
                      <a:pt x="40" y="178"/>
                    </a:lnTo>
                    <a:lnTo>
                      <a:pt x="52" y="157"/>
                    </a:lnTo>
                    <a:lnTo>
                      <a:pt x="64" y="137"/>
                    </a:lnTo>
                    <a:lnTo>
                      <a:pt x="80" y="118"/>
                    </a:lnTo>
                    <a:lnTo>
                      <a:pt x="96" y="98"/>
                    </a:lnTo>
                    <a:lnTo>
                      <a:pt x="116" y="79"/>
                    </a:lnTo>
                    <a:lnTo>
                      <a:pt x="137" y="60"/>
                    </a:lnTo>
                    <a:lnTo>
                      <a:pt x="161" y="43"/>
                    </a:lnTo>
                    <a:lnTo>
                      <a:pt x="186" y="28"/>
                    </a:lnTo>
                    <a:lnTo>
                      <a:pt x="215" y="13"/>
                    </a:lnTo>
                    <a:lnTo>
                      <a:pt x="246" y="0"/>
                    </a:lnTo>
                    <a:lnTo>
                      <a:pt x="215" y="30"/>
                    </a:lnTo>
                    <a:lnTo>
                      <a:pt x="186" y="60"/>
                    </a:lnTo>
                    <a:lnTo>
                      <a:pt x="160" y="91"/>
                    </a:lnTo>
                    <a:lnTo>
                      <a:pt x="136" y="124"/>
                    </a:lnTo>
                    <a:lnTo>
                      <a:pt x="116" y="158"/>
                    </a:lnTo>
                    <a:lnTo>
                      <a:pt x="100" y="196"/>
                    </a:lnTo>
                    <a:lnTo>
                      <a:pt x="90" y="238"/>
                    </a:lnTo>
                    <a:lnTo>
                      <a:pt x="85" y="285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69" name="Freeform 105"/>
              <p:cNvSpPr/>
              <p:nvPr/>
            </p:nvSpPr>
            <p:spPr bwMode="auto">
              <a:xfrm>
                <a:off x="4389" y="4134"/>
                <a:ext cx="493" cy="199"/>
              </a:xfrm>
              <a:custGeom>
                <a:avLst/>
                <a:gdLst>
                  <a:gd name="T0" fmla="*/ 1 w 986"/>
                  <a:gd name="T1" fmla="*/ 1 h 398"/>
                  <a:gd name="T2" fmla="*/ 1 w 986"/>
                  <a:gd name="T3" fmla="*/ 1 h 398"/>
                  <a:gd name="T4" fmla="*/ 1 w 986"/>
                  <a:gd name="T5" fmla="*/ 1 h 398"/>
                  <a:gd name="T6" fmla="*/ 1 w 986"/>
                  <a:gd name="T7" fmla="*/ 1 h 398"/>
                  <a:gd name="T8" fmla="*/ 1 w 986"/>
                  <a:gd name="T9" fmla="*/ 1 h 398"/>
                  <a:gd name="T10" fmla="*/ 1 w 986"/>
                  <a:gd name="T11" fmla="*/ 1 h 398"/>
                  <a:gd name="T12" fmla="*/ 1 w 986"/>
                  <a:gd name="T13" fmla="*/ 1 h 398"/>
                  <a:gd name="T14" fmla="*/ 1 w 986"/>
                  <a:gd name="T15" fmla="*/ 1 h 398"/>
                  <a:gd name="T16" fmla="*/ 1 w 986"/>
                  <a:gd name="T17" fmla="*/ 1 h 398"/>
                  <a:gd name="T18" fmla="*/ 1 w 986"/>
                  <a:gd name="T19" fmla="*/ 1 h 398"/>
                  <a:gd name="T20" fmla="*/ 1 w 986"/>
                  <a:gd name="T21" fmla="*/ 1 h 398"/>
                  <a:gd name="T22" fmla="*/ 1 w 986"/>
                  <a:gd name="T23" fmla="*/ 1 h 398"/>
                  <a:gd name="T24" fmla="*/ 1 w 986"/>
                  <a:gd name="T25" fmla="*/ 1 h 398"/>
                  <a:gd name="T26" fmla="*/ 1 w 986"/>
                  <a:gd name="T27" fmla="*/ 1 h 398"/>
                  <a:gd name="T28" fmla="*/ 1 w 986"/>
                  <a:gd name="T29" fmla="*/ 1 h 398"/>
                  <a:gd name="T30" fmla="*/ 1 w 986"/>
                  <a:gd name="T31" fmla="*/ 1 h 398"/>
                  <a:gd name="T32" fmla="*/ 1 w 986"/>
                  <a:gd name="T33" fmla="*/ 1 h 398"/>
                  <a:gd name="T34" fmla="*/ 1 w 986"/>
                  <a:gd name="T35" fmla="*/ 1 h 398"/>
                  <a:gd name="T36" fmla="*/ 1 w 986"/>
                  <a:gd name="T37" fmla="*/ 1 h 398"/>
                  <a:gd name="T38" fmla="*/ 1 w 986"/>
                  <a:gd name="T39" fmla="*/ 1 h 398"/>
                  <a:gd name="T40" fmla="*/ 1 w 986"/>
                  <a:gd name="T41" fmla="*/ 1 h 398"/>
                  <a:gd name="T42" fmla="*/ 1 w 986"/>
                  <a:gd name="T43" fmla="*/ 1 h 398"/>
                  <a:gd name="T44" fmla="*/ 1 w 986"/>
                  <a:gd name="T45" fmla="*/ 1 h 398"/>
                  <a:gd name="T46" fmla="*/ 1 w 986"/>
                  <a:gd name="T47" fmla="*/ 1 h 398"/>
                  <a:gd name="T48" fmla="*/ 1 w 986"/>
                  <a:gd name="T49" fmla="*/ 1 h 398"/>
                  <a:gd name="T50" fmla="*/ 1 w 986"/>
                  <a:gd name="T51" fmla="*/ 1 h 398"/>
                  <a:gd name="T52" fmla="*/ 1 w 986"/>
                  <a:gd name="T53" fmla="*/ 1 h 398"/>
                  <a:gd name="T54" fmla="*/ 1 w 986"/>
                  <a:gd name="T55" fmla="*/ 1 h 398"/>
                  <a:gd name="T56" fmla="*/ 1 w 986"/>
                  <a:gd name="T57" fmla="*/ 1 h 398"/>
                  <a:gd name="T58" fmla="*/ 1 w 986"/>
                  <a:gd name="T59" fmla="*/ 1 h 398"/>
                  <a:gd name="T60" fmla="*/ 1 w 986"/>
                  <a:gd name="T61" fmla="*/ 1 h 398"/>
                  <a:gd name="T62" fmla="*/ 1 w 986"/>
                  <a:gd name="T63" fmla="*/ 1 h 398"/>
                  <a:gd name="T64" fmla="*/ 1 w 986"/>
                  <a:gd name="T65" fmla="*/ 1 h 398"/>
                  <a:gd name="T66" fmla="*/ 1 w 986"/>
                  <a:gd name="T67" fmla="*/ 1 h 398"/>
                  <a:gd name="T68" fmla="*/ 1 w 986"/>
                  <a:gd name="T69" fmla="*/ 1 h 398"/>
                  <a:gd name="T70" fmla="*/ 1 w 986"/>
                  <a:gd name="T71" fmla="*/ 1 h 398"/>
                  <a:gd name="T72" fmla="*/ 1 w 986"/>
                  <a:gd name="T73" fmla="*/ 1 h 398"/>
                  <a:gd name="T74" fmla="*/ 1 w 986"/>
                  <a:gd name="T75" fmla="*/ 1 h 398"/>
                  <a:gd name="T76" fmla="*/ 1 w 986"/>
                  <a:gd name="T77" fmla="*/ 1 h 398"/>
                  <a:gd name="T78" fmla="*/ 1 w 986"/>
                  <a:gd name="T79" fmla="*/ 1 h 398"/>
                  <a:gd name="T80" fmla="*/ 1 w 986"/>
                  <a:gd name="T81" fmla="*/ 1 h 398"/>
                  <a:gd name="T82" fmla="*/ 1 w 986"/>
                  <a:gd name="T83" fmla="*/ 1 h 398"/>
                  <a:gd name="T84" fmla="*/ 1 w 986"/>
                  <a:gd name="T85" fmla="*/ 1 h 398"/>
                  <a:gd name="T86" fmla="*/ 1 w 986"/>
                  <a:gd name="T87" fmla="*/ 1 h 398"/>
                  <a:gd name="T88" fmla="*/ 1 w 986"/>
                  <a:gd name="T89" fmla="*/ 1 h 398"/>
                  <a:gd name="T90" fmla="*/ 1 w 986"/>
                  <a:gd name="T91" fmla="*/ 1 h 398"/>
                  <a:gd name="T92" fmla="*/ 1 w 986"/>
                  <a:gd name="T93" fmla="*/ 1 h 398"/>
                  <a:gd name="T94" fmla="*/ 1 w 986"/>
                  <a:gd name="T95" fmla="*/ 1 h 398"/>
                  <a:gd name="T96" fmla="*/ 1 w 986"/>
                  <a:gd name="T97" fmla="*/ 1 h 398"/>
                  <a:gd name="T98" fmla="*/ 1 w 986"/>
                  <a:gd name="T99" fmla="*/ 1 h 398"/>
                  <a:gd name="T100" fmla="*/ 1 w 986"/>
                  <a:gd name="T101" fmla="*/ 1 h 398"/>
                  <a:gd name="T102" fmla="*/ 1 w 986"/>
                  <a:gd name="T103" fmla="*/ 1 h 398"/>
                  <a:gd name="T104" fmla="*/ 1 w 986"/>
                  <a:gd name="T105" fmla="*/ 1 h 398"/>
                  <a:gd name="T106" fmla="*/ 1 w 986"/>
                  <a:gd name="T107" fmla="*/ 1 h 398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986" h="398">
                    <a:moveTo>
                      <a:pt x="901" y="398"/>
                    </a:moveTo>
                    <a:lnTo>
                      <a:pt x="867" y="398"/>
                    </a:lnTo>
                    <a:lnTo>
                      <a:pt x="829" y="398"/>
                    </a:lnTo>
                    <a:lnTo>
                      <a:pt x="789" y="398"/>
                    </a:lnTo>
                    <a:lnTo>
                      <a:pt x="747" y="396"/>
                    </a:lnTo>
                    <a:lnTo>
                      <a:pt x="702" y="396"/>
                    </a:lnTo>
                    <a:lnTo>
                      <a:pt x="656" y="394"/>
                    </a:lnTo>
                    <a:lnTo>
                      <a:pt x="608" y="393"/>
                    </a:lnTo>
                    <a:lnTo>
                      <a:pt x="561" y="392"/>
                    </a:lnTo>
                    <a:lnTo>
                      <a:pt x="513" y="389"/>
                    </a:lnTo>
                    <a:lnTo>
                      <a:pt x="467" y="388"/>
                    </a:lnTo>
                    <a:lnTo>
                      <a:pt x="421" y="386"/>
                    </a:lnTo>
                    <a:lnTo>
                      <a:pt x="376" y="384"/>
                    </a:lnTo>
                    <a:lnTo>
                      <a:pt x="334" y="383"/>
                    </a:lnTo>
                    <a:lnTo>
                      <a:pt x="294" y="380"/>
                    </a:lnTo>
                    <a:lnTo>
                      <a:pt x="258" y="378"/>
                    </a:lnTo>
                    <a:lnTo>
                      <a:pt x="225" y="377"/>
                    </a:lnTo>
                    <a:lnTo>
                      <a:pt x="210" y="376"/>
                    </a:lnTo>
                    <a:lnTo>
                      <a:pt x="194" y="376"/>
                    </a:lnTo>
                    <a:lnTo>
                      <a:pt x="179" y="374"/>
                    </a:lnTo>
                    <a:lnTo>
                      <a:pt x="163" y="373"/>
                    </a:lnTo>
                    <a:lnTo>
                      <a:pt x="148" y="373"/>
                    </a:lnTo>
                    <a:lnTo>
                      <a:pt x="132" y="372"/>
                    </a:lnTo>
                    <a:lnTo>
                      <a:pt x="117" y="372"/>
                    </a:lnTo>
                    <a:lnTo>
                      <a:pt x="102" y="372"/>
                    </a:lnTo>
                    <a:lnTo>
                      <a:pt x="81" y="334"/>
                    </a:lnTo>
                    <a:lnTo>
                      <a:pt x="64" y="289"/>
                    </a:lnTo>
                    <a:lnTo>
                      <a:pt x="48" y="241"/>
                    </a:lnTo>
                    <a:lnTo>
                      <a:pt x="35" y="190"/>
                    </a:lnTo>
                    <a:lnTo>
                      <a:pt x="23" y="142"/>
                    </a:lnTo>
                    <a:lnTo>
                      <a:pt x="14" y="97"/>
                    </a:lnTo>
                    <a:lnTo>
                      <a:pt x="6" y="57"/>
                    </a:lnTo>
                    <a:lnTo>
                      <a:pt x="0" y="27"/>
                    </a:lnTo>
                    <a:lnTo>
                      <a:pt x="12" y="62"/>
                    </a:lnTo>
                    <a:lnTo>
                      <a:pt x="26" y="100"/>
                    </a:lnTo>
                    <a:lnTo>
                      <a:pt x="42" y="140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5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0" y="283"/>
                    </a:lnTo>
                    <a:lnTo>
                      <a:pt x="139" y="257"/>
                    </a:lnTo>
                    <a:lnTo>
                      <a:pt x="147" y="234"/>
                    </a:lnTo>
                    <a:lnTo>
                      <a:pt x="157" y="211"/>
                    </a:lnTo>
                    <a:lnTo>
                      <a:pt x="170" y="190"/>
                    </a:lnTo>
                    <a:lnTo>
                      <a:pt x="185" y="170"/>
                    </a:lnTo>
                    <a:lnTo>
                      <a:pt x="204" y="152"/>
                    </a:lnTo>
                    <a:lnTo>
                      <a:pt x="227" y="135"/>
                    </a:lnTo>
                    <a:lnTo>
                      <a:pt x="215" y="157"/>
                    </a:lnTo>
                    <a:lnTo>
                      <a:pt x="202" y="184"/>
                    </a:lnTo>
                    <a:lnTo>
                      <a:pt x="191" y="214"/>
                    </a:lnTo>
                    <a:lnTo>
                      <a:pt x="185" y="248"/>
                    </a:lnTo>
                    <a:lnTo>
                      <a:pt x="182" y="281"/>
                    </a:lnTo>
                    <a:lnTo>
                      <a:pt x="188" y="313"/>
                    </a:lnTo>
                    <a:lnTo>
                      <a:pt x="201" y="343"/>
                    </a:lnTo>
                    <a:lnTo>
                      <a:pt x="225" y="370"/>
                    </a:lnTo>
                    <a:lnTo>
                      <a:pt x="250" y="343"/>
                    </a:lnTo>
                    <a:lnTo>
                      <a:pt x="271" y="305"/>
                    </a:lnTo>
                    <a:lnTo>
                      <a:pt x="285" y="260"/>
                    </a:lnTo>
                    <a:lnTo>
                      <a:pt x="292" y="211"/>
                    </a:lnTo>
                    <a:lnTo>
                      <a:pt x="291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8" y="8"/>
                    </a:lnTo>
                    <a:lnTo>
                      <a:pt x="262" y="34"/>
                    </a:lnTo>
                    <a:lnTo>
                      <a:pt x="282" y="63"/>
                    </a:lnTo>
                    <a:lnTo>
                      <a:pt x="300" y="95"/>
                    </a:lnTo>
                    <a:lnTo>
                      <a:pt x="315" y="130"/>
                    </a:lnTo>
                    <a:lnTo>
                      <a:pt x="325" y="168"/>
                    </a:lnTo>
                    <a:lnTo>
                      <a:pt x="333" y="211"/>
                    </a:lnTo>
                    <a:lnTo>
                      <a:pt x="339" y="258"/>
                    </a:lnTo>
                    <a:lnTo>
                      <a:pt x="340" y="309"/>
                    </a:lnTo>
                    <a:lnTo>
                      <a:pt x="354" y="288"/>
                    </a:lnTo>
                    <a:lnTo>
                      <a:pt x="370" y="266"/>
                    </a:lnTo>
                    <a:lnTo>
                      <a:pt x="388" y="244"/>
                    </a:lnTo>
                    <a:lnTo>
                      <a:pt x="409" y="222"/>
                    </a:lnTo>
                    <a:lnTo>
                      <a:pt x="430" y="203"/>
                    </a:lnTo>
                    <a:lnTo>
                      <a:pt x="451" y="184"/>
                    </a:lnTo>
                    <a:lnTo>
                      <a:pt x="471" y="170"/>
                    </a:lnTo>
                    <a:lnTo>
                      <a:pt x="492" y="160"/>
                    </a:lnTo>
                    <a:lnTo>
                      <a:pt x="483" y="180"/>
                    </a:lnTo>
                    <a:lnTo>
                      <a:pt x="469" y="203"/>
                    </a:lnTo>
                    <a:lnTo>
                      <a:pt x="452" y="227"/>
                    </a:lnTo>
                    <a:lnTo>
                      <a:pt x="433" y="251"/>
                    </a:lnTo>
                    <a:lnTo>
                      <a:pt x="415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0" y="334"/>
                    </a:lnTo>
                    <a:lnTo>
                      <a:pt x="388" y="339"/>
                    </a:lnTo>
                    <a:lnTo>
                      <a:pt x="396" y="343"/>
                    </a:lnTo>
                    <a:lnTo>
                      <a:pt x="407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4" y="360"/>
                    </a:lnTo>
                    <a:lnTo>
                      <a:pt x="458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2"/>
                    </a:lnTo>
                    <a:lnTo>
                      <a:pt x="375" y="65"/>
                    </a:lnTo>
                    <a:lnTo>
                      <a:pt x="346" y="36"/>
                    </a:lnTo>
                    <a:lnTo>
                      <a:pt x="375" y="57"/>
                    </a:lnTo>
                    <a:lnTo>
                      <a:pt x="400" y="79"/>
                    </a:lnTo>
                    <a:lnTo>
                      <a:pt x="423" y="102"/>
                    </a:lnTo>
                    <a:lnTo>
                      <a:pt x="444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4" y="10"/>
                    </a:lnTo>
                    <a:lnTo>
                      <a:pt x="490" y="39"/>
                    </a:lnTo>
                    <a:lnTo>
                      <a:pt x="506" y="70"/>
                    </a:lnTo>
                    <a:lnTo>
                      <a:pt x="520" y="106"/>
                    </a:lnTo>
                    <a:lnTo>
                      <a:pt x="531" y="145"/>
                    </a:lnTo>
                    <a:lnTo>
                      <a:pt x="539" y="188"/>
                    </a:lnTo>
                    <a:lnTo>
                      <a:pt x="542" y="236"/>
                    </a:lnTo>
                    <a:lnTo>
                      <a:pt x="538" y="290"/>
                    </a:lnTo>
                    <a:lnTo>
                      <a:pt x="527" y="349"/>
                    </a:lnTo>
                    <a:lnTo>
                      <a:pt x="553" y="321"/>
                    </a:lnTo>
                    <a:lnTo>
                      <a:pt x="576" y="288"/>
                    </a:lnTo>
                    <a:lnTo>
                      <a:pt x="595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3" y="125"/>
                    </a:lnTo>
                    <a:lnTo>
                      <a:pt x="584" y="83"/>
                    </a:lnTo>
                    <a:lnTo>
                      <a:pt x="552" y="42"/>
                    </a:lnTo>
                    <a:lnTo>
                      <a:pt x="567" y="50"/>
                    </a:lnTo>
                    <a:lnTo>
                      <a:pt x="582" y="59"/>
                    </a:lnTo>
                    <a:lnTo>
                      <a:pt x="597" y="69"/>
                    </a:lnTo>
                    <a:lnTo>
                      <a:pt x="611" y="80"/>
                    </a:lnTo>
                    <a:lnTo>
                      <a:pt x="622" y="95"/>
                    </a:lnTo>
                    <a:lnTo>
                      <a:pt x="633" y="113"/>
                    </a:lnTo>
                    <a:lnTo>
                      <a:pt x="642" y="134"/>
                    </a:lnTo>
                    <a:lnTo>
                      <a:pt x="648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9" y="32"/>
                    </a:lnTo>
                    <a:lnTo>
                      <a:pt x="645" y="0"/>
                    </a:lnTo>
                    <a:lnTo>
                      <a:pt x="656" y="38"/>
                    </a:lnTo>
                    <a:lnTo>
                      <a:pt x="661" y="82"/>
                    </a:lnTo>
                    <a:lnTo>
                      <a:pt x="663" y="129"/>
                    </a:lnTo>
                    <a:lnTo>
                      <a:pt x="660" y="178"/>
                    </a:lnTo>
                    <a:lnTo>
                      <a:pt x="652" y="228"/>
                    </a:lnTo>
                    <a:lnTo>
                      <a:pt x="642" y="276"/>
                    </a:lnTo>
                    <a:lnTo>
                      <a:pt x="627" y="320"/>
                    </a:lnTo>
                    <a:lnTo>
                      <a:pt x="610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80" y="255"/>
                    </a:lnTo>
                    <a:lnTo>
                      <a:pt x="697" y="212"/>
                    </a:lnTo>
                    <a:lnTo>
                      <a:pt x="711" y="167"/>
                    </a:lnTo>
                    <a:lnTo>
                      <a:pt x="722" y="122"/>
                    </a:lnTo>
                    <a:lnTo>
                      <a:pt x="729" y="77"/>
                    </a:lnTo>
                    <a:lnTo>
                      <a:pt x="733" y="33"/>
                    </a:lnTo>
                    <a:lnTo>
                      <a:pt x="741" y="87"/>
                    </a:lnTo>
                    <a:lnTo>
                      <a:pt x="745" y="147"/>
                    </a:lnTo>
                    <a:lnTo>
                      <a:pt x="743" y="210"/>
                    </a:lnTo>
                    <a:lnTo>
                      <a:pt x="730" y="268"/>
                    </a:lnTo>
                    <a:lnTo>
                      <a:pt x="743" y="252"/>
                    </a:lnTo>
                    <a:lnTo>
                      <a:pt x="757" y="232"/>
                    </a:lnTo>
                    <a:lnTo>
                      <a:pt x="771" y="206"/>
                    </a:lnTo>
                    <a:lnTo>
                      <a:pt x="785" y="180"/>
                    </a:lnTo>
                    <a:lnTo>
                      <a:pt x="797" y="153"/>
                    </a:lnTo>
                    <a:lnTo>
                      <a:pt x="809" y="129"/>
                    </a:lnTo>
                    <a:lnTo>
                      <a:pt x="817" y="108"/>
                    </a:lnTo>
                    <a:lnTo>
                      <a:pt x="821" y="93"/>
                    </a:lnTo>
                    <a:lnTo>
                      <a:pt x="819" y="117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5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7" y="295"/>
                    </a:lnTo>
                    <a:lnTo>
                      <a:pt x="726" y="324"/>
                    </a:lnTo>
                    <a:lnTo>
                      <a:pt x="752" y="306"/>
                    </a:lnTo>
                    <a:lnTo>
                      <a:pt x="778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70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1" y="166"/>
                    </a:lnTo>
                    <a:lnTo>
                      <a:pt x="882" y="193"/>
                    </a:lnTo>
                    <a:lnTo>
                      <a:pt x="873" y="220"/>
                    </a:lnTo>
                    <a:lnTo>
                      <a:pt x="862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49" y="297"/>
                    </a:lnTo>
                    <a:lnTo>
                      <a:pt x="877" y="271"/>
                    </a:lnTo>
                    <a:lnTo>
                      <a:pt x="902" y="237"/>
                    </a:lnTo>
                    <a:lnTo>
                      <a:pt x="925" y="200"/>
                    </a:lnTo>
                    <a:lnTo>
                      <a:pt x="945" y="161"/>
                    </a:lnTo>
                    <a:lnTo>
                      <a:pt x="962" y="122"/>
                    </a:lnTo>
                    <a:lnTo>
                      <a:pt x="976" y="83"/>
                    </a:lnTo>
                    <a:lnTo>
                      <a:pt x="986" y="46"/>
                    </a:lnTo>
                    <a:lnTo>
                      <a:pt x="980" y="86"/>
                    </a:lnTo>
                    <a:lnTo>
                      <a:pt x="979" y="128"/>
                    </a:lnTo>
                    <a:lnTo>
                      <a:pt x="980" y="169"/>
                    </a:lnTo>
                    <a:lnTo>
                      <a:pt x="984" y="210"/>
                    </a:lnTo>
                    <a:lnTo>
                      <a:pt x="986" y="247"/>
                    </a:lnTo>
                    <a:lnTo>
                      <a:pt x="986" y="282"/>
                    </a:lnTo>
                    <a:lnTo>
                      <a:pt x="983" y="312"/>
                    </a:lnTo>
                    <a:lnTo>
                      <a:pt x="975" y="339"/>
                    </a:lnTo>
                    <a:lnTo>
                      <a:pt x="901" y="398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10269" name="Group 106"/>
            <p:cNvGrpSpPr/>
            <p:nvPr/>
          </p:nvGrpSpPr>
          <p:grpSpPr bwMode="auto">
            <a:xfrm>
              <a:off x="2688" y="4105"/>
              <a:ext cx="1479" cy="215"/>
              <a:chOff x="3452" y="4125"/>
              <a:chExt cx="1479" cy="215"/>
            </a:xfrm>
          </p:grpSpPr>
          <p:sp>
            <p:nvSpPr>
              <p:cNvPr id="10304" name="Freeform 107"/>
              <p:cNvSpPr/>
              <p:nvPr/>
            </p:nvSpPr>
            <p:spPr bwMode="auto">
              <a:xfrm>
                <a:off x="3592" y="4158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2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9" y="1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0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05" name="Freeform 108"/>
              <p:cNvSpPr/>
              <p:nvPr/>
            </p:nvSpPr>
            <p:spPr bwMode="auto">
              <a:xfrm>
                <a:off x="3668" y="4235"/>
                <a:ext cx="16" cy="16"/>
              </a:xfrm>
              <a:custGeom>
                <a:avLst/>
                <a:gdLst>
                  <a:gd name="T0" fmla="*/ 0 w 34"/>
                  <a:gd name="T1" fmla="*/ 1 h 32"/>
                  <a:gd name="T2" fmla="*/ 0 w 34"/>
                  <a:gd name="T3" fmla="*/ 1 h 32"/>
                  <a:gd name="T4" fmla="*/ 0 w 34"/>
                  <a:gd name="T5" fmla="*/ 1 h 32"/>
                  <a:gd name="T6" fmla="*/ 0 w 34"/>
                  <a:gd name="T7" fmla="*/ 1 h 32"/>
                  <a:gd name="T8" fmla="*/ 0 w 34"/>
                  <a:gd name="T9" fmla="*/ 0 h 32"/>
                  <a:gd name="T10" fmla="*/ 0 w 34"/>
                  <a:gd name="T11" fmla="*/ 0 h 32"/>
                  <a:gd name="T12" fmla="*/ 0 w 34"/>
                  <a:gd name="T13" fmla="*/ 1 h 32"/>
                  <a:gd name="T14" fmla="*/ 0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0 w 34"/>
                  <a:gd name="T21" fmla="*/ 1 h 32"/>
                  <a:gd name="T22" fmla="*/ 0 w 34"/>
                  <a:gd name="T23" fmla="*/ 1 h 32"/>
                  <a:gd name="T24" fmla="*/ 0 w 34"/>
                  <a:gd name="T25" fmla="*/ 1 h 32"/>
                  <a:gd name="T26" fmla="*/ 0 w 34"/>
                  <a:gd name="T27" fmla="*/ 1 h 32"/>
                  <a:gd name="T28" fmla="*/ 0 w 34"/>
                  <a:gd name="T29" fmla="*/ 1 h 32"/>
                  <a:gd name="T30" fmla="*/ 0 w 34"/>
                  <a:gd name="T31" fmla="*/ 1 h 32"/>
                  <a:gd name="T32" fmla="*/ 0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3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8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06" name="Freeform 109"/>
              <p:cNvSpPr/>
              <p:nvPr/>
            </p:nvSpPr>
            <p:spPr bwMode="auto">
              <a:xfrm>
                <a:off x="3668" y="4194"/>
                <a:ext cx="16" cy="17"/>
              </a:xfrm>
              <a:custGeom>
                <a:avLst/>
                <a:gdLst>
                  <a:gd name="T0" fmla="*/ 0 w 33"/>
                  <a:gd name="T1" fmla="*/ 1 h 32"/>
                  <a:gd name="T2" fmla="*/ 0 w 33"/>
                  <a:gd name="T3" fmla="*/ 1 h 32"/>
                  <a:gd name="T4" fmla="*/ 0 w 33"/>
                  <a:gd name="T5" fmla="*/ 1 h 32"/>
                  <a:gd name="T6" fmla="*/ 0 w 33"/>
                  <a:gd name="T7" fmla="*/ 1 h 32"/>
                  <a:gd name="T8" fmla="*/ 0 w 33"/>
                  <a:gd name="T9" fmla="*/ 0 h 32"/>
                  <a:gd name="T10" fmla="*/ 0 w 33"/>
                  <a:gd name="T11" fmla="*/ 0 h 32"/>
                  <a:gd name="T12" fmla="*/ 0 w 33"/>
                  <a:gd name="T13" fmla="*/ 1 h 32"/>
                  <a:gd name="T14" fmla="*/ 0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0 w 33"/>
                  <a:gd name="T21" fmla="*/ 1 h 32"/>
                  <a:gd name="T22" fmla="*/ 0 w 33"/>
                  <a:gd name="T23" fmla="*/ 1 h 32"/>
                  <a:gd name="T24" fmla="*/ 0 w 33"/>
                  <a:gd name="T25" fmla="*/ 1 h 32"/>
                  <a:gd name="T26" fmla="*/ 0 w 33"/>
                  <a:gd name="T27" fmla="*/ 1 h 32"/>
                  <a:gd name="T28" fmla="*/ 0 w 33"/>
                  <a:gd name="T29" fmla="*/ 1 h 32"/>
                  <a:gd name="T30" fmla="*/ 0 w 33"/>
                  <a:gd name="T31" fmla="*/ 1 h 32"/>
                  <a:gd name="T32" fmla="*/ 0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19"/>
                    </a:moveTo>
                    <a:lnTo>
                      <a:pt x="33" y="13"/>
                    </a:lnTo>
                    <a:lnTo>
                      <a:pt x="30" y="7"/>
                    </a:lnTo>
                    <a:lnTo>
                      <a:pt x="26" y="2"/>
                    </a:lnTo>
                    <a:lnTo>
                      <a:pt x="20" y="0"/>
                    </a:lnTo>
                    <a:lnTo>
                      <a:pt x="13" y="0"/>
                    </a:lnTo>
                    <a:lnTo>
                      <a:pt x="7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29" y="25"/>
                    </a:lnTo>
                    <a:lnTo>
                      <a:pt x="33" y="1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07" name="Freeform 110"/>
              <p:cNvSpPr/>
              <p:nvPr/>
            </p:nvSpPr>
            <p:spPr bwMode="auto">
              <a:xfrm>
                <a:off x="3671" y="4153"/>
                <a:ext cx="16" cy="17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6" y="3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4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4" y="30"/>
                    </a:lnTo>
                    <a:lnTo>
                      <a:pt x="29" y="25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08" name="Freeform 111"/>
              <p:cNvSpPr/>
              <p:nvPr/>
            </p:nvSpPr>
            <p:spPr bwMode="auto">
              <a:xfrm>
                <a:off x="3772" y="4256"/>
                <a:ext cx="17" cy="16"/>
              </a:xfrm>
              <a:custGeom>
                <a:avLst/>
                <a:gdLst>
                  <a:gd name="T0" fmla="*/ 1 w 33"/>
                  <a:gd name="T1" fmla="*/ 1 h 32"/>
                  <a:gd name="T2" fmla="*/ 1 w 33"/>
                  <a:gd name="T3" fmla="*/ 1 h 32"/>
                  <a:gd name="T4" fmla="*/ 1 w 33"/>
                  <a:gd name="T5" fmla="*/ 1 h 32"/>
                  <a:gd name="T6" fmla="*/ 1 w 33"/>
                  <a:gd name="T7" fmla="*/ 1 h 32"/>
                  <a:gd name="T8" fmla="*/ 1 w 33"/>
                  <a:gd name="T9" fmla="*/ 0 h 32"/>
                  <a:gd name="T10" fmla="*/ 1 w 33"/>
                  <a:gd name="T11" fmla="*/ 0 h 32"/>
                  <a:gd name="T12" fmla="*/ 1 w 33"/>
                  <a:gd name="T13" fmla="*/ 1 h 32"/>
                  <a:gd name="T14" fmla="*/ 1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1 w 33"/>
                  <a:gd name="T21" fmla="*/ 1 h 32"/>
                  <a:gd name="T22" fmla="*/ 1 w 33"/>
                  <a:gd name="T23" fmla="*/ 1 h 32"/>
                  <a:gd name="T24" fmla="*/ 1 w 33"/>
                  <a:gd name="T25" fmla="*/ 1 h 32"/>
                  <a:gd name="T26" fmla="*/ 1 w 33"/>
                  <a:gd name="T27" fmla="*/ 1 h 32"/>
                  <a:gd name="T28" fmla="*/ 1 w 33"/>
                  <a:gd name="T29" fmla="*/ 1 h 32"/>
                  <a:gd name="T30" fmla="*/ 1 w 33"/>
                  <a:gd name="T31" fmla="*/ 1 h 32"/>
                  <a:gd name="T32" fmla="*/ 1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20"/>
                    </a:moveTo>
                    <a:lnTo>
                      <a:pt x="33" y="14"/>
                    </a:lnTo>
                    <a:lnTo>
                      <a:pt x="31" y="8"/>
                    </a:lnTo>
                    <a:lnTo>
                      <a:pt x="26" y="4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3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7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30" y="26"/>
                    </a:lnTo>
                    <a:lnTo>
                      <a:pt x="33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09" name="Freeform 112"/>
              <p:cNvSpPr/>
              <p:nvPr/>
            </p:nvSpPr>
            <p:spPr bwMode="auto">
              <a:xfrm>
                <a:off x="3768" y="4216"/>
                <a:ext cx="17" cy="16"/>
              </a:xfrm>
              <a:custGeom>
                <a:avLst/>
                <a:gdLst>
                  <a:gd name="T0" fmla="*/ 1 w 32"/>
                  <a:gd name="T1" fmla="*/ 0 h 33"/>
                  <a:gd name="T2" fmla="*/ 1 w 32"/>
                  <a:gd name="T3" fmla="*/ 0 h 33"/>
                  <a:gd name="T4" fmla="*/ 1 w 32"/>
                  <a:gd name="T5" fmla="*/ 0 h 33"/>
                  <a:gd name="T6" fmla="*/ 1 w 32"/>
                  <a:gd name="T7" fmla="*/ 0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0 h 33"/>
                  <a:gd name="T14" fmla="*/ 1 w 32"/>
                  <a:gd name="T15" fmla="*/ 0 h 33"/>
                  <a:gd name="T16" fmla="*/ 0 w 32"/>
                  <a:gd name="T17" fmla="*/ 0 h 33"/>
                  <a:gd name="T18" fmla="*/ 0 w 32"/>
                  <a:gd name="T19" fmla="*/ 0 h 33"/>
                  <a:gd name="T20" fmla="*/ 1 w 32"/>
                  <a:gd name="T21" fmla="*/ 0 h 33"/>
                  <a:gd name="T22" fmla="*/ 1 w 32"/>
                  <a:gd name="T23" fmla="*/ 0 h 33"/>
                  <a:gd name="T24" fmla="*/ 1 w 32"/>
                  <a:gd name="T25" fmla="*/ 0 h 33"/>
                  <a:gd name="T26" fmla="*/ 1 w 32"/>
                  <a:gd name="T27" fmla="*/ 0 h 33"/>
                  <a:gd name="T28" fmla="*/ 1 w 32"/>
                  <a:gd name="T29" fmla="*/ 0 h 33"/>
                  <a:gd name="T30" fmla="*/ 1 w 32"/>
                  <a:gd name="T31" fmla="*/ 0 h 33"/>
                  <a:gd name="T32" fmla="*/ 1 w 32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9"/>
                    </a:lnTo>
                    <a:lnTo>
                      <a:pt x="26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3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3"/>
                    </a:ln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10" name="Freeform 113"/>
              <p:cNvSpPr/>
              <p:nvPr/>
            </p:nvSpPr>
            <p:spPr bwMode="auto">
              <a:xfrm>
                <a:off x="3774" y="4175"/>
                <a:ext cx="16" cy="17"/>
              </a:xfrm>
              <a:custGeom>
                <a:avLst/>
                <a:gdLst>
                  <a:gd name="T0" fmla="*/ 0 w 33"/>
                  <a:gd name="T1" fmla="*/ 1 h 33"/>
                  <a:gd name="T2" fmla="*/ 0 w 33"/>
                  <a:gd name="T3" fmla="*/ 1 h 33"/>
                  <a:gd name="T4" fmla="*/ 0 w 33"/>
                  <a:gd name="T5" fmla="*/ 1 h 33"/>
                  <a:gd name="T6" fmla="*/ 0 w 33"/>
                  <a:gd name="T7" fmla="*/ 1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1 h 33"/>
                  <a:gd name="T14" fmla="*/ 0 w 33"/>
                  <a:gd name="T15" fmla="*/ 1 h 33"/>
                  <a:gd name="T16" fmla="*/ 0 w 33"/>
                  <a:gd name="T17" fmla="*/ 1 h 33"/>
                  <a:gd name="T18" fmla="*/ 0 w 33"/>
                  <a:gd name="T19" fmla="*/ 1 h 33"/>
                  <a:gd name="T20" fmla="*/ 0 w 33"/>
                  <a:gd name="T21" fmla="*/ 1 h 33"/>
                  <a:gd name="T22" fmla="*/ 0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0 w 33"/>
                  <a:gd name="T29" fmla="*/ 1 h 33"/>
                  <a:gd name="T30" fmla="*/ 0 w 33"/>
                  <a:gd name="T31" fmla="*/ 1 h 33"/>
                  <a:gd name="T32" fmla="*/ 0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33" y="21"/>
                    </a:moveTo>
                    <a:lnTo>
                      <a:pt x="33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5" y="31"/>
                    </a:lnTo>
                    <a:lnTo>
                      <a:pt x="29" y="26"/>
                    </a:lnTo>
                    <a:lnTo>
                      <a:pt x="33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11" name="Freeform 114"/>
              <p:cNvSpPr/>
              <p:nvPr/>
            </p:nvSpPr>
            <p:spPr bwMode="auto">
              <a:xfrm>
                <a:off x="3789" y="4136"/>
                <a:ext cx="16" cy="17"/>
              </a:xfrm>
              <a:custGeom>
                <a:avLst/>
                <a:gdLst>
                  <a:gd name="T0" fmla="*/ 1 w 32"/>
                  <a:gd name="T1" fmla="*/ 1 h 34"/>
                  <a:gd name="T2" fmla="*/ 1 w 32"/>
                  <a:gd name="T3" fmla="*/ 1 h 34"/>
                  <a:gd name="T4" fmla="*/ 1 w 32"/>
                  <a:gd name="T5" fmla="*/ 1 h 34"/>
                  <a:gd name="T6" fmla="*/ 1 w 32"/>
                  <a:gd name="T7" fmla="*/ 1 h 34"/>
                  <a:gd name="T8" fmla="*/ 1 w 32"/>
                  <a:gd name="T9" fmla="*/ 0 h 34"/>
                  <a:gd name="T10" fmla="*/ 1 w 32"/>
                  <a:gd name="T11" fmla="*/ 0 h 34"/>
                  <a:gd name="T12" fmla="*/ 1 w 32"/>
                  <a:gd name="T13" fmla="*/ 1 h 34"/>
                  <a:gd name="T14" fmla="*/ 1 w 32"/>
                  <a:gd name="T15" fmla="*/ 1 h 34"/>
                  <a:gd name="T16" fmla="*/ 0 w 32"/>
                  <a:gd name="T17" fmla="*/ 1 h 34"/>
                  <a:gd name="T18" fmla="*/ 0 w 32"/>
                  <a:gd name="T19" fmla="*/ 1 h 34"/>
                  <a:gd name="T20" fmla="*/ 1 w 32"/>
                  <a:gd name="T21" fmla="*/ 1 h 34"/>
                  <a:gd name="T22" fmla="*/ 1 w 32"/>
                  <a:gd name="T23" fmla="*/ 1 h 34"/>
                  <a:gd name="T24" fmla="*/ 1 w 32"/>
                  <a:gd name="T25" fmla="*/ 1 h 34"/>
                  <a:gd name="T26" fmla="*/ 1 w 32"/>
                  <a:gd name="T27" fmla="*/ 1 h 34"/>
                  <a:gd name="T28" fmla="*/ 1 w 32"/>
                  <a:gd name="T29" fmla="*/ 1 h 34"/>
                  <a:gd name="T30" fmla="*/ 1 w 32"/>
                  <a:gd name="T31" fmla="*/ 1 h 34"/>
                  <a:gd name="T32" fmla="*/ 1 w 32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4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4"/>
                    </a:lnTo>
                    <a:lnTo>
                      <a:pt x="20" y="34"/>
                    </a:lnTo>
                    <a:lnTo>
                      <a:pt x="25" y="32"/>
                    </a:lnTo>
                    <a:lnTo>
                      <a:pt x="30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12" name="Freeform 115"/>
              <p:cNvSpPr/>
              <p:nvPr/>
            </p:nvSpPr>
            <p:spPr bwMode="auto">
              <a:xfrm>
                <a:off x="3842" y="4235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13" name="Freeform 116"/>
              <p:cNvSpPr/>
              <p:nvPr/>
            </p:nvSpPr>
            <p:spPr bwMode="auto">
              <a:xfrm>
                <a:off x="3857" y="4201"/>
                <a:ext cx="16" cy="16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lnTo>
                      <a:pt x="18" y="32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14" name="Freeform 117"/>
              <p:cNvSpPr/>
              <p:nvPr/>
            </p:nvSpPr>
            <p:spPr bwMode="auto">
              <a:xfrm>
                <a:off x="3861" y="4164"/>
                <a:ext cx="16" cy="17"/>
              </a:xfrm>
              <a:custGeom>
                <a:avLst/>
                <a:gdLst>
                  <a:gd name="T0" fmla="*/ 1 w 32"/>
                  <a:gd name="T1" fmla="*/ 1 h 33"/>
                  <a:gd name="T2" fmla="*/ 1 w 32"/>
                  <a:gd name="T3" fmla="*/ 1 h 33"/>
                  <a:gd name="T4" fmla="*/ 1 w 32"/>
                  <a:gd name="T5" fmla="*/ 1 h 33"/>
                  <a:gd name="T6" fmla="*/ 1 w 32"/>
                  <a:gd name="T7" fmla="*/ 1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1 h 33"/>
                  <a:gd name="T14" fmla="*/ 1 w 32"/>
                  <a:gd name="T15" fmla="*/ 1 h 33"/>
                  <a:gd name="T16" fmla="*/ 0 w 32"/>
                  <a:gd name="T17" fmla="*/ 1 h 33"/>
                  <a:gd name="T18" fmla="*/ 0 w 32"/>
                  <a:gd name="T19" fmla="*/ 1 h 33"/>
                  <a:gd name="T20" fmla="*/ 1 w 32"/>
                  <a:gd name="T21" fmla="*/ 1 h 33"/>
                  <a:gd name="T22" fmla="*/ 1 w 32"/>
                  <a:gd name="T23" fmla="*/ 1 h 33"/>
                  <a:gd name="T24" fmla="*/ 1 w 32"/>
                  <a:gd name="T25" fmla="*/ 1 h 33"/>
                  <a:gd name="T26" fmla="*/ 1 w 32"/>
                  <a:gd name="T27" fmla="*/ 1 h 33"/>
                  <a:gd name="T28" fmla="*/ 1 w 32"/>
                  <a:gd name="T29" fmla="*/ 1 h 33"/>
                  <a:gd name="T30" fmla="*/ 1 w 32"/>
                  <a:gd name="T31" fmla="*/ 1 h 33"/>
                  <a:gd name="T32" fmla="*/ 1 w 32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15" name="Freeform 118"/>
              <p:cNvSpPr/>
              <p:nvPr/>
            </p:nvSpPr>
            <p:spPr bwMode="auto">
              <a:xfrm>
                <a:off x="4066" y="4265"/>
                <a:ext cx="40" cy="40"/>
              </a:xfrm>
              <a:custGeom>
                <a:avLst/>
                <a:gdLst>
                  <a:gd name="T0" fmla="*/ 1 w 80"/>
                  <a:gd name="T1" fmla="*/ 0 h 80"/>
                  <a:gd name="T2" fmla="*/ 1 w 80"/>
                  <a:gd name="T3" fmla="*/ 0 h 80"/>
                  <a:gd name="T4" fmla="*/ 1 w 80"/>
                  <a:gd name="T5" fmla="*/ 1 h 80"/>
                  <a:gd name="T6" fmla="*/ 1 w 80"/>
                  <a:gd name="T7" fmla="*/ 1 h 80"/>
                  <a:gd name="T8" fmla="*/ 1 w 80"/>
                  <a:gd name="T9" fmla="*/ 1 h 80"/>
                  <a:gd name="T10" fmla="*/ 1 w 80"/>
                  <a:gd name="T11" fmla="*/ 1 h 80"/>
                  <a:gd name="T12" fmla="*/ 1 w 80"/>
                  <a:gd name="T13" fmla="*/ 1 h 80"/>
                  <a:gd name="T14" fmla="*/ 1 w 80"/>
                  <a:gd name="T15" fmla="*/ 1 h 80"/>
                  <a:gd name="T16" fmla="*/ 0 w 80"/>
                  <a:gd name="T17" fmla="*/ 1 h 80"/>
                  <a:gd name="T18" fmla="*/ 0 w 80"/>
                  <a:gd name="T19" fmla="*/ 1 h 80"/>
                  <a:gd name="T20" fmla="*/ 0 w 80"/>
                  <a:gd name="T21" fmla="*/ 1 h 80"/>
                  <a:gd name="T22" fmla="*/ 1 w 80"/>
                  <a:gd name="T23" fmla="*/ 1 h 80"/>
                  <a:gd name="T24" fmla="*/ 1 w 80"/>
                  <a:gd name="T25" fmla="*/ 1 h 80"/>
                  <a:gd name="T26" fmla="*/ 1 w 80"/>
                  <a:gd name="T27" fmla="*/ 1 h 80"/>
                  <a:gd name="T28" fmla="*/ 1 w 80"/>
                  <a:gd name="T29" fmla="*/ 1 h 80"/>
                  <a:gd name="T30" fmla="*/ 1 w 80"/>
                  <a:gd name="T31" fmla="*/ 1 h 80"/>
                  <a:gd name="T32" fmla="*/ 1 w 80"/>
                  <a:gd name="T33" fmla="*/ 1 h 80"/>
                  <a:gd name="T34" fmla="*/ 1 w 80"/>
                  <a:gd name="T35" fmla="*/ 1 h 80"/>
                  <a:gd name="T36" fmla="*/ 1 w 80"/>
                  <a:gd name="T37" fmla="*/ 1 h 80"/>
                  <a:gd name="T38" fmla="*/ 1 w 80"/>
                  <a:gd name="T39" fmla="*/ 1 h 80"/>
                  <a:gd name="T40" fmla="*/ 1 w 80"/>
                  <a:gd name="T41" fmla="*/ 1 h 80"/>
                  <a:gd name="T42" fmla="*/ 1 w 80"/>
                  <a:gd name="T43" fmla="*/ 1 h 80"/>
                  <a:gd name="T44" fmla="*/ 1 w 80"/>
                  <a:gd name="T45" fmla="*/ 1 h 80"/>
                  <a:gd name="T46" fmla="*/ 1 w 80"/>
                  <a:gd name="T47" fmla="*/ 1 h 80"/>
                  <a:gd name="T48" fmla="*/ 1 w 80"/>
                  <a:gd name="T49" fmla="*/ 1 h 80"/>
                  <a:gd name="T50" fmla="*/ 1 w 80"/>
                  <a:gd name="T51" fmla="*/ 1 h 80"/>
                  <a:gd name="T52" fmla="*/ 1 w 80"/>
                  <a:gd name="T53" fmla="*/ 1 h 80"/>
                  <a:gd name="T54" fmla="*/ 1 w 80"/>
                  <a:gd name="T55" fmla="*/ 1 h 80"/>
                  <a:gd name="T56" fmla="*/ 1 w 80"/>
                  <a:gd name="T57" fmla="*/ 1 h 80"/>
                  <a:gd name="T58" fmla="*/ 1 w 80"/>
                  <a:gd name="T59" fmla="*/ 1 h 80"/>
                  <a:gd name="T60" fmla="*/ 1 w 80"/>
                  <a:gd name="T61" fmla="*/ 1 h 80"/>
                  <a:gd name="T62" fmla="*/ 1 w 80"/>
                  <a:gd name="T63" fmla="*/ 1 h 80"/>
                  <a:gd name="T64" fmla="*/ 1 w 80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80">
                    <a:moveTo>
                      <a:pt x="46" y="0"/>
                    </a:moveTo>
                    <a:lnTo>
                      <a:pt x="38" y="0"/>
                    </a:lnTo>
                    <a:lnTo>
                      <a:pt x="30" y="2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9"/>
                    </a:lnTo>
                    <a:lnTo>
                      <a:pt x="3" y="26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9"/>
                    </a:lnTo>
                    <a:lnTo>
                      <a:pt x="18" y="74"/>
                    </a:lnTo>
                    <a:lnTo>
                      <a:pt x="24" y="78"/>
                    </a:lnTo>
                    <a:lnTo>
                      <a:pt x="32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7"/>
                    </a:lnTo>
                    <a:lnTo>
                      <a:pt x="62" y="73"/>
                    </a:lnTo>
                    <a:lnTo>
                      <a:pt x="68" y="67"/>
                    </a:lnTo>
                    <a:lnTo>
                      <a:pt x="73" y="62"/>
                    </a:lnTo>
                    <a:lnTo>
                      <a:pt x="76" y="55"/>
                    </a:lnTo>
                    <a:lnTo>
                      <a:pt x="79" y="47"/>
                    </a:lnTo>
                    <a:lnTo>
                      <a:pt x="80" y="39"/>
                    </a:lnTo>
                    <a:lnTo>
                      <a:pt x="79" y="30"/>
                    </a:lnTo>
                    <a:lnTo>
                      <a:pt x="76" y="24"/>
                    </a:lnTo>
                    <a:lnTo>
                      <a:pt x="73" y="17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16" name="Freeform 119"/>
              <p:cNvSpPr/>
              <p:nvPr/>
            </p:nvSpPr>
            <p:spPr bwMode="auto">
              <a:xfrm>
                <a:off x="4136" y="4223"/>
                <a:ext cx="40" cy="39"/>
              </a:xfrm>
              <a:custGeom>
                <a:avLst/>
                <a:gdLst>
                  <a:gd name="T0" fmla="*/ 1 w 79"/>
                  <a:gd name="T1" fmla="*/ 0 h 80"/>
                  <a:gd name="T2" fmla="*/ 1 w 79"/>
                  <a:gd name="T3" fmla="*/ 0 h 80"/>
                  <a:gd name="T4" fmla="*/ 1 w 79"/>
                  <a:gd name="T5" fmla="*/ 0 h 80"/>
                  <a:gd name="T6" fmla="*/ 1 w 79"/>
                  <a:gd name="T7" fmla="*/ 0 h 80"/>
                  <a:gd name="T8" fmla="*/ 1 w 79"/>
                  <a:gd name="T9" fmla="*/ 0 h 80"/>
                  <a:gd name="T10" fmla="*/ 1 w 79"/>
                  <a:gd name="T11" fmla="*/ 0 h 80"/>
                  <a:gd name="T12" fmla="*/ 1 w 79"/>
                  <a:gd name="T13" fmla="*/ 0 h 80"/>
                  <a:gd name="T14" fmla="*/ 1 w 79"/>
                  <a:gd name="T15" fmla="*/ 0 h 80"/>
                  <a:gd name="T16" fmla="*/ 0 w 79"/>
                  <a:gd name="T17" fmla="*/ 0 h 80"/>
                  <a:gd name="T18" fmla="*/ 0 w 79"/>
                  <a:gd name="T19" fmla="*/ 0 h 80"/>
                  <a:gd name="T20" fmla="*/ 1 w 79"/>
                  <a:gd name="T21" fmla="*/ 0 h 80"/>
                  <a:gd name="T22" fmla="*/ 1 w 79"/>
                  <a:gd name="T23" fmla="*/ 0 h 80"/>
                  <a:gd name="T24" fmla="*/ 1 w 79"/>
                  <a:gd name="T25" fmla="*/ 0 h 80"/>
                  <a:gd name="T26" fmla="*/ 1 w 79"/>
                  <a:gd name="T27" fmla="*/ 0 h 80"/>
                  <a:gd name="T28" fmla="*/ 1 w 79"/>
                  <a:gd name="T29" fmla="*/ 0 h 80"/>
                  <a:gd name="T30" fmla="*/ 1 w 79"/>
                  <a:gd name="T31" fmla="*/ 0 h 80"/>
                  <a:gd name="T32" fmla="*/ 1 w 79"/>
                  <a:gd name="T33" fmla="*/ 0 h 80"/>
                  <a:gd name="T34" fmla="*/ 1 w 79"/>
                  <a:gd name="T35" fmla="*/ 0 h 80"/>
                  <a:gd name="T36" fmla="*/ 1 w 79"/>
                  <a:gd name="T37" fmla="*/ 0 h 80"/>
                  <a:gd name="T38" fmla="*/ 1 w 79"/>
                  <a:gd name="T39" fmla="*/ 0 h 80"/>
                  <a:gd name="T40" fmla="*/ 1 w 79"/>
                  <a:gd name="T41" fmla="*/ 0 h 80"/>
                  <a:gd name="T42" fmla="*/ 1 w 79"/>
                  <a:gd name="T43" fmla="*/ 0 h 80"/>
                  <a:gd name="T44" fmla="*/ 1 w 79"/>
                  <a:gd name="T45" fmla="*/ 0 h 80"/>
                  <a:gd name="T46" fmla="*/ 1 w 79"/>
                  <a:gd name="T47" fmla="*/ 0 h 80"/>
                  <a:gd name="T48" fmla="*/ 1 w 79"/>
                  <a:gd name="T49" fmla="*/ 0 h 80"/>
                  <a:gd name="T50" fmla="*/ 1 w 79"/>
                  <a:gd name="T51" fmla="*/ 0 h 80"/>
                  <a:gd name="T52" fmla="*/ 1 w 79"/>
                  <a:gd name="T53" fmla="*/ 0 h 80"/>
                  <a:gd name="T54" fmla="*/ 1 w 79"/>
                  <a:gd name="T55" fmla="*/ 0 h 80"/>
                  <a:gd name="T56" fmla="*/ 1 w 79"/>
                  <a:gd name="T57" fmla="*/ 0 h 80"/>
                  <a:gd name="T58" fmla="*/ 1 w 79"/>
                  <a:gd name="T59" fmla="*/ 0 h 80"/>
                  <a:gd name="T60" fmla="*/ 1 w 79"/>
                  <a:gd name="T61" fmla="*/ 0 h 80"/>
                  <a:gd name="T62" fmla="*/ 1 w 79"/>
                  <a:gd name="T63" fmla="*/ 0 h 80"/>
                  <a:gd name="T64" fmla="*/ 1 w 79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79" h="80">
                    <a:moveTo>
                      <a:pt x="47" y="0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4"/>
                    </a:lnTo>
                    <a:lnTo>
                      <a:pt x="17" y="7"/>
                    </a:lnTo>
                    <a:lnTo>
                      <a:pt x="11" y="13"/>
                    </a:lnTo>
                    <a:lnTo>
                      <a:pt x="5" y="19"/>
                    </a:lnTo>
                    <a:lnTo>
                      <a:pt x="2" y="26"/>
                    </a:lnTo>
                    <a:lnTo>
                      <a:pt x="0" y="34"/>
                    </a:lnTo>
                    <a:lnTo>
                      <a:pt x="0" y="42"/>
                    </a:lnTo>
                    <a:lnTo>
                      <a:pt x="1" y="49"/>
                    </a:lnTo>
                    <a:lnTo>
                      <a:pt x="3" y="57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8" y="74"/>
                    </a:lnTo>
                    <a:lnTo>
                      <a:pt x="25" y="78"/>
                    </a:lnTo>
                    <a:lnTo>
                      <a:pt x="33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6"/>
                    </a:lnTo>
                    <a:lnTo>
                      <a:pt x="63" y="73"/>
                    </a:lnTo>
                    <a:lnTo>
                      <a:pt x="69" y="67"/>
                    </a:lnTo>
                    <a:lnTo>
                      <a:pt x="73" y="61"/>
                    </a:lnTo>
                    <a:lnTo>
                      <a:pt x="77" y="55"/>
                    </a:lnTo>
                    <a:lnTo>
                      <a:pt x="79" y="46"/>
                    </a:lnTo>
                    <a:lnTo>
                      <a:pt x="79" y="38"/>
                    </a:lnTo>
                    <a:lnTo>
                      <a:pt x="78" y="31"/>
                    </a:lnTo>
                    <a:lnTo>
                      <a:pt x="76" y="23"/>
                    </a:lnTo>
                    <a:lnTo>
                      <a:pt x="72" y="18"/>
                    </a:lnTo>
                    <a:lnTo>
                      <a:pt x="68" y="12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17" name="Freeform 120"/>
              <p:cNvSpPr/>
              <p:nvPr/>
            </p:nvSpPr>
            <p:spPr bwMode="auto">
              <a:xfrm>
                <a:off x="4059" y="4190"/>
                <a:ext cx="40" cy="40"/>
              </a:xfrm>
              <a:custGeom>
                <a:avLst/>
                <a:gdLst>
                  <a:gd name="T0" fmla="*/ 1 w 80"/>
                  <a:gd name="T1" fmla="*/ 0 h 78"/>
                  <a:gd name="T2" fmla="*/ 1 w 80"/>
                  <a:gd name="T3" fmla="*/ 0 h 78"/>
                  <a:gd name="T4" fmla="*/ 1 w 80"/>
                  <a:gd name="T5" fmla="*/ 0 h 78"/>
                  <a:gd name="T6" fmla="*/ 1 w 80"/>
                  <a:gd name="T7" fmla="*/ 1 h 78"/>
                  <a:gd name="T8" fmla="*/ 1 w 80"/>
                  <a:gd name="T9" fmla="*/ 1 h 78"/>
                  <a:gd name="T10" fmla="*/ 1 w 80"/>
                  <a:gd name="T11" fmla="*/ 1 h 78"/>
                  <a:gd name="T12" fmla="*/ 1 w 80"/>
                  <a:gd name="T13" fmla="*/ 1 h 78"/>
                  <a:gd name="T14" fmla="*/ 1 w 80"/>
                  <a:gd name="T15" fmla="*/ 1 h 78"/>
                  <a:gd name="T16" fmla="*/ 1 w 80"/>
                  <a:gd name="T17" fmla="*/ 1 h 78"/>
                  <a:gd name="T18" fmla="*/ 0 w 80"/>
                  <a:gd name="T19" fmla="*/ 1 h 78"/>
                  <a:gd name="T20" fmla="*/ 1 w 80"/>
                  <a:gd name="T21" fmla="*/ 1 h 78"/>
                  <a:gd name="T22" fmla="*/ 1 w 80"/>
                  <a:gd name="T23" fmla="*/ 1 h 78"/>
                  <a:gd name="T24" fmla="*/ 1 w 80"/>
                  <a:gd name="T25" fmla="*/ 1 h 78"/>
                  <a:gd name="T26" fmla="*/ 1 w 80"/>
                  <a:gd name="T27" fmla="*/ 1 h 78"/>
                  <a:gd name="T28" fmla="*/ 1 w 80"/>
                  <a:gd name="T29" fmla="*/ 1 h 78"/>
                  <a:gd name="T30" fmla="*/ 1 w 80"/>
                  <a:gd name="T31" fmla="*/ 1 h 78"/>
                  <a:gd name="T32" fmla="*/ 1 w 80"/>
                  <a:gd name="T33" fmla="*/ 1 h 78"/>
                  <a:gd name="T34" fmla="*/ 1 w 80"/>
                  <a:gd name="T35" fmla="*/ 1 h 78"/>
                  <a:gd name="T36" fmla="*/ 1 w 80"/>
                  <a:gd name="T37" fmla="*/ 1 h 78"/>
                  <a:gd name="T38" fmla="*/ 1 w 80"/>
                  <a:gd name="T39" fmla="*/ 1 h 78"/>
                  <a:gd name="T40" fmla="*/ 1 w 80"/>
                  <a:gd name="T41" fmla="*/ 1 h 78"/>
                  <a:gd name="T42" fmla="*/ 1 w 80"/>
                  <a:gd name="T43" fmla="*/ 1 h 78"/>
                  <a:gd name="T44" fmla="*/ 1 w 80"/>
                  <a:gd name="T45" fmla="*/ 1 h 78"/>
                  <a:gd name="T46" fmla="*/ 1 w 80"/>
                  <a:gd name="T47" fmla="*/ 1 h 78"/>
                  <a:gd name="T48" fmla="*/ 1 w 80"/>
                  <a:gd name="T49" fmla="*/ 1 h 78"/>
                  <a:gd name="T50" fmla="*/ 1 w 80"/>
                  <a:gd name="T51" fmla="*/ 1 h 78"/>
                  <a:gd name="T52" fmla="*/ 1 w 80"/>
                  <a:gd name="T53" fmla="*/ 1 h 78"/>
                  <a:gd name="T54" fmla="*/ 1 w 80"/>
                  <a:gd name="T55" fmla="*/ 1 h 78"/>
                  <a:gd name="T56" fmla="*/ 1 w 80"/>
                  <a:gd name="T57" fmla="*/ 1 h 78"/>
                  <a:gd name="T58" fmla="*/ 1 w 80"/>
                  <a:gd name="T59" fmla="*/ 1 h 78"/>
                  <a:gd name="T60" fmla="*/ 1 w 80"/>
                  <a:gd name="T61" fmla="*/ 1 h 78"/>
                  <a:gd name="T62" fmla="*/ 1 w 80"/>
                  <a:gd name="T63" fmla="*/ 1 h 78"/>
                  <a:gd name="T64" fmla="*/ 1 w 80"/>
                  <a:gd name="T65" fmla="*/ 0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8" y="0"/>
                    </a:moveTo>
                    <a:lnTo>
                      <a:pt x="40" y="0"/>
                    </a:lnTo>
                    <a:lnTo>
                      <a:pt x="32" y="0"/>
                    </a:lnTo>
                    <a:lnTo>
                      <a:pt x="25" y="3"/>
                    </a:lnTo>
                    <a:lnTo>
                      <a:pt x="18" y="7"/>
                    </a:lnTo>
                    <a:lnTo>
                      <a:pt x="12" y="11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2" y="32"/>
                    </a:lnTo>
                    <a:lnTo>
                      <a:pt x="0" y="40"/>
                    </a:lnTo>
                    <a:lnTo>
                      <a:pt x="2" y="47"/>
                    </a:lnTo>
                    <a:lnTo>
                      <a:pt x="4" y="55"/>
                    </a:lnTo>
                    <a:lnTo>
                      <a:pt x="7" y="61"/>
                    </a:lnTo>
                    <a:lnTo>
                      <a:pt x="13" y="67"/>
                    </a:lnTo>
                    <a:lnTo>
                      <a:pt x="19" y="72"/>
                    </a:lnTo>
                    <a:lnTo>
                      <a:pt x="26" y="76"/>
                    </a:lnTo>
                    <a:lnTo>
                      <a:pt x="34" y="78"/>
                    </a:lnTo>
                    <a:lnTo>
                      <a:pt x="42" y="78"/>
                    </a:lnTo>
                    <a:lnTo>
                      <a:pt x="50" y="77"/>
                    </a:lnTo>
                    <a:lnTo>
                      <a:pt x="57" y="75"/>
                    </a:lnTo>
                    <a:lnTo>
                      <a:pt x="64" y="71"/>
                    </a:lnTo>
                    <a:lnTo>
                      <a:pt x="70" y="65"/>
                    </a:lnTo>
                    <a:lnTo>
                      <a:pt x="74" y="60"/>
                    </a:lnTo>
                    <a:lnTo>
                      <a:pt x="78" y="53"/>
                    </a:lnTo>
                    <a:lnTo>
                      <a:pt x="80" y="45"/>
                    </a:lnTo>
                    <a:lnTo>
                      <a:pt x="80" y="37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3" y="6"/>
                    </a:lnTo>
                    <a:lnTo>
                      <a:pt x="56" y="2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18" name="Freeform 121"/>
              <p:cNvSpPr/>
              <p:nvPr/>
            </p:nvSpPr>
            <p:spPr bwMode="auto">
              <a:xfrm>
                <a:off x="3990" y="4195"/>
                <a:ext cx="39" cy="39"/>
              </a:xfrm>
              <a:custGeom>
                <a:avLst/>
                <a:gdLst>
                  <a:gd name="T0" fmla="*/ 0 w 80"/>
                  <a:gd name="T1" fmla="*/ 1 h 78"/>
                  <a:gd name="T2" fmla="*/ 0 w 80"/>
                  <a:gd name="T3" fmla="*/ 0 h 78"/>
                  <a:gd name="T4" fmla="*/ 0 w 80"/>
                  <a:gd name="T5" fmla="*/ 1 h 78"/>
                  <a:gd name="T6" fmla="*/ 0 w 80"/>
                  <a:gd name="T7" fmla="*/ 1 h 78"/>
                  <a:gd name="T8" fmla="*/ 0 w 80"/>
                  <a:gd name="T9" fmla="*/ 1 h 78"/>
                  <a:gd name="T10" fmla="*/ 0 w 80"/>
                  <a:gd name="T11" fmla="*/ 1 h 78"/>
                  <a:gd name="T12" fmla="*/ 0 w 80"/>
                  <a:gd name="T13" fmla="*/ 1 h 78"/>
                  <a:gd name="T14" fmla="*/ 0 w 80"/>
                  <a:gd name="T15" fmla="*/ 1 h 78"/>
                  <a:gd name="T16" fmla="*/ 0 w 80"/>
                  <a:gd name="T17" fmla="*/ 1 h 78"/>
                  <a:gd name="T18" fmla="*/ 0 w 80"/>
                  <a:gd name="T19" fmla="*/ 1 h 78"/>
                  <a:gd name="T20" fmla="*/ 0 w 80"/>
                  <a:gd name="T21" fmla="*/ 1 h 78"/>
                  <a:gd name="T22" fmla="*/ 0 w 80"/>
                  <a:gd name="T23" fmla="*/ 1 h 78"/>
                  <a:gd name="T24" fmla="*/ 0 w 80"/>
                  <a:gd name="T25" fmla="*/ 1 h 78"/>
                  <a:gd name="T26" fmla="*/ 0 w 80"/>
                  <a:gd name="T27" fmla="*/ 1 h 78"/>
                  <a:gd name="T28" fmla="*/ 0 w 80"/>
                  <a:gd name="T29" fmla="*/ 1 h 78"/>
                  <a:gd name="T30" fmla="*/ 0 w 80"/>
                  <a:gd name="T31" fmla="*/ 1 h 78"/>
                  <a:gd name="T32" fmla="*/ 0 w 80"/>
                  <a:gd name="T33" fmla="*/ 1 h 78"/>
                  <a:gd name="T34" fmla="*/ 0 w 80"/>
                  <a:gd name="T35" fmla="*/ 1 h 78"/>
                  <a:gd name="T36" fmla="*/ 0 w 80"/>
                  <a:gd name="T37" fmla="*/ 1 h 78"/>
                  <a:gd name="T38" fmla="*/ 0 w 80"/>
                  <a:gd name="T39" fmla="*/ 1 h 78"/>
                  <a:gd name="T40" fmla="*/ 0 w 80"/>
                  <a:gd name="T41" fmla="*/ 1 h 78"/>
                  <a:gd name="T42" fmla="*/ 0 w 80"/>
                  <a:gd name="T43" fmla="*/ 1 h 78"/>
                  <a:gd name="T44" fmla="*/ 0 w 80"/>
                  <a:gd name="T45" fmla="*/ 1 h 78"/>
                  <a:gd name="T46" fmla="*/ 0 w 80"/>
                  <a:gd name="T47" fmla="*/ 1 h 78"/>
                  <a:gd name="T48" fmla="*/ 0 w 80"/>
                  <a:gd name="T49" fmla="*/ 1 h 78"/>
                  <a:gd name="T50" fmla="*/ 0 w 80"/>
                  <a:gd name="T51" fmla="*/ 1 h 78"/>
                  <a:gd name="T52" fmla="*/ 0 w 80"/>
                  <a:gd name="T53" fmla="*/ 1 h 78"/>
                  <a:gd name="T54" fmla="*/ 0 w 80"/>
                  <a:gd name="T55" fmla="*/ 1 h 78"/>
                  <a:gd name="T56" fmla="*/ 0 w 80"/>
                  <a:gd name="T57" fmla="*/ 1 h 78"/>
                  <a:gd name="T58" fmla="*/ 0 w 80"/>
                  <a:gd name="T59" fmla="*/ 1 h 78"/>
                  <a:gd name="T60" fmla="*/ 0 w 80"/>
                  <a:gd name="T61" fmla="*/ 1 h 78"/>
                  <a:gd name="T62" fmla="*/ 0 w 80"/>
                  <a:gd name="T63" fmla="*/ 1 h 78"/>
                  <a:gd name="T64" fmla="*/ 0 w 80"/>
                  <a:gd name="T65" fmla="*/ 1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7" y="1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3"/>
                    </a:lnTo>
                    <a:lnTo>
                      <a:pt x="17" y="7"/>
                    </a:lnTo>
                    <a:lnTo>
                      <a:pt x="12" y="12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1" y="32"/>
                    </a:lnTo>
                    <a:lnTo>
                      <a:pt x="0" y="40"/>
                    </a:lnTo>
                    <a:lnTo>
                      <a:pt x="1" y="48"/>
                    </a:lnTo>
                    <a:lnTo>
                      <a:pt x="4" y="55"/>
                    </a:lnTo>
                    <a:lnTo>
                      <a:pt x="7" y="62"/>
                    </a:lnTo>
                    <a:lnTo>
                      <a:pt x="13" y="68"/>
                    </a:lnTo>
                    <a:lnTo>
                      <a:pt x="19" y="73"/>
                    </a:lnTo>
                    <a:lnTo>
                      <a:pt x="25" y="76"/>
                    </a:lnTo>
                    <a:lnTo>
                      <a:pt x="33" y="78"/>
                    </a:lnTo>
                    <a:lnTo>
                      <a:pt x="42" y="78"/>
                    </a:lnTo>
                    <a:lnTo>
                      <a:pt x="50" y="78"/>
                    </a:lnTo>
                    <a:lnTo>
                      <a:pt x="57" y="75"/>
                    </a:lnTo>
                    <a:lnTo>
                      <a:pt x="63" y="71"/>
                    </a:lnTo>
                    <a:lnTo>
                      <a:pt x="69" y="67"/>
                    </a:lnTo>
                    <a:lnTo>
                      <a:pt x="74" y="61"/>
                    </a:lnTo>
                    <a:lnTo>
                      <a:pt x="77" y="54"/>
                    </a:lnTo>
                    <a:lnTo>
                      <a:pt x="80" y="46"/>
                    </a:lnTo>
                    <a:lnTo>
                      <a:pt x="80" y="38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2" y="6"/>
                    </a:lnTo>
                    <a:lnTo>
                      <a:pt x="55" y="2"/>
                    </a:lnTo>
                    <a:lnTo>
                      <a:pt x="47" y="1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19" name="Freeform 122"/>
              <p:cNvSpPr/>
              <p:nvPr/>
            </p:nvSpPr>
            <p:spPr bwMode="auto">
              <a:xfrm>
                <a:off x="4127" y="4147"/>
                <a:ext cx="39" cy="39"/>
              </a:xfrm>
              <a:custGeom>
                <a:avLst/>
                <a:gdLst>
                  <a:gd name="T0" fmla="*/ 0 w 80"/>
                  <a:gd name="T1" fmla="*/ 0 h 79"/>
                  <a:gd name="T2" fmla="*/ 0 w 80"/>
                  <a:gd name="T3" fmla="*/ 0 h 79"/>
                  <a:gd name="T4" fmla="*/ 0 w 80"/>
                  <a:gd name="T5" fmla="*/ 0 h 79"/>
                  <a:gd name="T6" fmla="*/ 0 w 80"/>
                  <a:gd name="T7" fmla="*/ 0 h 79"/>
                  <a:gd name="T8" fmla="*/ 0 w 80"/>
                  <a:gd name="T9" fmla="*/ 0 h 79"/>
                  <a:gd name="T10" fmla="*/ 0 w 80"/>
                  <a:gd name="T11" fmla="*/ 0 h 79"/>
                  <a:gd name="T12" fmla="*/ 0 w 80"/>
                  <a:gd name="T13" fmla="*/ 0 h 79"/>
                  <a:gd name="T14" fmla="*/ 0 w 80"/>
                  <a:gd name="T15" fmla="*/ 0 h 79"/>
                  <a:gd name="T16" fmla="*/ 0 w 80"/>
                  <a:gd name="T17" fmla="*/ 0 h 79"/>
                  <a:gd name="T18" fmla="*/ 0 w 80"/>
                  <a:gd name="T19" fmla="*/ 0 h 79"/>
                  <a:gd name="T20" fmla="*/ 0 w 80"/>
                  <a:gd name="T21" fmla="*/ 0 h 79"/>
                  <a:gd name="T22" fmla="*/ 0 w 80"/>
                  <a:gd name="T23" fmla="*/ 0 h 79"/>
                  <a:gd name="T24" fmla="*/ 0 w 80"/>
                  <a:gd name="T25" fmla="*/ 0 h 79"/>
                  <a:gd name="T26" fmla="*/ 0 w 80"/>
                  <a:gd name="T27" fmla="*/ 0 h 79"/>
                  <a:gd name="T28" fmla="*/ 0 w 80"/>
                  <a:gd name="T29" fmla="*/ 0 h 79"/>
                  <a:gd name="T30" fmla="*/ 0 w 80"/>
                  <a:gd name="T31" fmla="*/ 0 h 79"/>
                  <a:gd name="T32" fmla="*/ 0 w 80"/>
                  <a:gd name="T33" fmla="*/ 0 h 79"/>
                  <a:gd name="T34" fmla="*/ 0 w 80"/>
                  <a:gd name="T35" fmla="*/ 0 h 79"/>
                  <a:gd name="T36" fmla="*/ 0 w 80"/>
                  <a:gd name="T37" fmla="*/ 0 h 79"/>
                  <a:gd name="T38" fmla="*/ 0 w 80"/>
                  <a:gd name="T39" fmla="*/ 0 h 79"/>
                  <a:gd name="T40" fmla="*/ 0 w 80"/>
                  <a:gd name="T41" fmla="*/ 0 h 79"/>
                  <a:gd name="T42" fmla="*/ 0 w 80"/>
                  <a:gd name="T43" fmla="*/ 0 h 79"/>
                  <a:gd name="T44" fmla="*/ 0 w 80"/>
                  <a:gd name="T45" fmla="*/ 0 h 79"/>
                  <a:gd name="T46" fmla="*/ 0 w 80"/>
                  <a:gd name="T47" fmla="*/ 0 h 79"/>
                  <a:gd name="T48" fmla="*/ 0 w 80"/>
                  <a:gd name="T49" fmla="*/ 0 h 79"/>
                  <a:gd name="T50" fmla="*/ 0 w 80"/>
                  <a:gd name="T51" fmla="*/ 0 h 79"/>
                  <a:gd name="T52" fmla="*/ 0 w 80"/>
                  <a:gd name="T53" fmla="*/ 0 h 79"/>
                  <a:gd name="T54" fmla="*/ 0 w 80"/>
                  <a:gd name="T55" fmla="*/ 0 h 79"/>
                  <a:gd name="T56" fmla="*/ 0 w 80"/>
                  <a:gd name="T57" fmla="*/ 0 h 79"/>
                  <a:gd name="T58" fmla="*/ 0 w 80"/>
                  <a:gd name="T59" fmla="*/ 0 h 79"/>
                  <a:gd name="T60" fmla="*/ 0 w 80"/>
                  <a:gd name="T61" fmla="*/ 0 h 79"/>
                  <a:gd name="T62" fmla="*/ 0 w 80"/>
                  <a:gd name="T63" fmla="*/ 0 h 79"/>
                  <a:gd name="T64" fmla="*/ 0 w 80"/>
                  <a:gd name="T65" fmla="*/ 0 h 7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9">
                    <a:moveTo>
                      <a:pt x="46" y="0"/>
                    </a:moveTo>
                    <a:lnTo>
                      <a:pt x="38" y="0"/>
                    </a:lnTo>
                    <a:lnTo>
                      <a:pt x="30" y="0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8"/>
                    </a:lnTo>
                    <a:lnTo>
                      <a:pt x="2" y="24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40" y="79"/>
                    </a:lnTo>
                    <a:lnTo>
                      <a:pt x="49" y="79"/>
                    </a:lnTo>
                    <a:lnTo>
                      <a:pt x="55" y="75"/>
                    </a:lnTo>
                    <a:lnTo>
                      <a:pt x="62" y="72"/>
                    </a:lnTo>
                    <a:lnTo>
                      <a:pt x="68" y="67"/>
                    </a:lnTo>
                    <a:lnTo>
                      <a:pt x="73" y="61"/>
                    </a:lnTo>
                    <a:lnTo>
                      <a:pt x="76" y="54"/>
                    </a:lnTo>
                    <a:lnTo>
                      <a:pt x="78" y="46"/>
                    </a:lnTo>
                    <a:lnTo>
                      <a:pt x="80" y="38"/>
                    </a:lnTo>
                    <a:lnTo>
                      <a:pt x="78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20" name="Freeform 123"/>
              <p:cNvSpPr/>
              <p:nvPr/>
            </p:nvSpPr>
            <p:spPr bwMode="auto">
              <a:xfrm>
                <a:off x="4216" y="4162"/>
                <a:ext cx="37" cy="39"/>
              </a:xfrm>
              <a:custGeom>
                <a:avLst/>
                <a:gdLst>
                  <a:gd name="T0" fmla="*/ 1 w 73"/>
                  <a:gd name="T1" fmla="*/ 0 h 79"/>
                  <a:gd name="T2" fmla="*/ 1 w 73"/>
                  <a:gd name="T3" fmla="*/ 0 h 79"/>
                  <a:gd name="T4" fmla="*/ 1 w 73"/>
                  <a:gd name="T5" fmla="*/ 0 h 79"/>
                  <a:gd name="T6" fmla="*/ 1 w 73"/>
                  <a:gd name="T7" fmla="*/ 0 h 79"/>
                  <a:gd name="T8" fmla="*/ 1 w 73"/>
                  <a:gd name="T9" fmla="*/ 0 h 79"/>
                  <a:gd name="T10" fmla="*/ 1 w 73"/>
                  <a:gd name="T11" fmla="*/ 0 h 79"/>
                  <a:gd name="T12" fmla="*/ 1 w 73"/>
                  <a:gd name="T13" fmla="*/ 0 h 79"/>
                  <a:gd name="T14" fmla="*/ 1 w 73"/>
                  <a:gd name="T15" fmla="*/ 0 h 79"/>
                  <a:gd name="T16" fmla="*/ 1 w 73"/>
                  <a:gd name="T17" fmla="*/ 0 h 79"/>
                  <a:gd name="T18" fmla="*/ 1 w 73"/>
                  <a:gd name="T19" fmla="*/ 0 h 79"/>
                  <a:gd name="T20" fmla="*/ 1 w 73"/>
                  <a:gd name="T21" fmla="*/ 0 h 79"/>
                  <a:gd name="T22" fmla="*/ 1 w 73"/>
                  <a:gd name="T23" fmla="*/ 0 h 79"/>
                  <a:gd name="T24" fmla="*/ 0 w 73"/>
                  <a:gd name="T25" fmla="*/ 0 h 79"/>
                  <a:gd name="T26" fmla="*/ 0 w 73"/>
                  <a:gd name="T27" fmla="*/ 0 h 79"/>
                  <a:gd name="T28" fmla="*/ 0 w 73"/>
                  <a:gd name="T29" fmla="*/ 0 h 79"/>
                  <a:gd name="T30" fmla="*/ 1 w 73"/>
                  <a:gd name="T31" fmla="*/ 0 h 79"/>
                  <a:gd name="T32" fmla="*/ 1 w 73"/>
                  <a:gd name="T33" fmla="*/ 0 h 79"/>
                  <a:gd name="T34" fmla="*/ 1 w 73"/>
                  <a:gd name="T35" fmla="*/ 0 h 79"/>
                  <a:gd name="T36" fmla="*/ 1 w 73"/>
                  <a:gd name="T37" fmla="*/ 0 h 79"/>
                  <a:gd name="T38" fmla="*/ 1 w 73"/>
                  <a:gd name="T39" fmla="*/ 0 h 79"/>
                  <a:gd name="T40" fmla="*/ 1 w 73"/>
                  <a:gd name="T41" fmla="*/ 0 h 79"/>
                  <a:gd name="T42" fmla="*/ 1 w 73"/>
                  <a:gd name="T43" fmla="*/ 0 h 79"/>
                  <a:gd name="T44" fmla="*/ 1 w 73"/>
                  <a:gd name="T45" fmla="*/ 0 h 79"/>
                  <a:gd name="T46" fmla="*/ 1 w 73"/>
                  <a:gd name="T47" fmla="*/ 0 h 79"/>
                  <a:gd name="T48" fmla="*/ 1 w 73"/>
                  <a:gd name="T49" fmla="*/ 0 h 79"/>
                  <a:gd name="T50" fmla="*/ 1 w 73"/>
                  <a:gd name="T51" fmla="*/ 0 h 79"/>
                  <a:gd name="T52" fmla="*/ 1 w 73"/>
                  <a:gd name="T53" fmla="*/ 0 h 79"/>
                  <a:gd name="T54" fmla="*/ 1 w 73"/>
                  <a:gd name="T55" fmla="*/ 0 h 79"/>
                  <a:gd name="T56" fmla="*/ 1 w 73"/>
                  <a:gd name="T57" fmla="*/ 0 h 79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73" h="79">
                    <a:moveTo>
                      <a:pt x="73" y="19"/>
                    </a:moveTo>
                    <a:lnTo>
                      <a:pt x="69" y="12"/>
                    </a:lnTo>
                    <a:lnTo>
                      <a:pt x="62" y="7"/>
                    </a:lnTo>
                    <a:lnTo>
                      <a:pt x="54" y="2"/>
                    </a:lnTo>
                    <a:lnTo>
                      <a:pt x="46" y="0"/>
                    </a:lnTo>
                    <a:lnTo>
                      <a:pt x="38" y="0"/>
                    </a:lnTo>
                    <a:lnTo>
                      <a:pt x="30" y="1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0" y="12"/>
                    </a:lnTo>
                    <a:lnTo>
                      <a:pt x="5" y="19"/>
                    </a:lnTo>
                    <a:lnTo>
                      <a:pt x="2" y="25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49"/>
                    </a:lnTo>
                    <a:lnTo>
                      <a:pt x="3" y="55"/>
                    </a:lnTo>
                    <a:lnTo>
                      <a:pt x="7" y="62"/>
                    </a:lnTo>
                    <a:lnTo>
                      <a:pt x="11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35" y="79"/>
                    </a:lnTo>
                    <a:lnTo>
                      <a:pt x="38" y="79"/>
                    </a:lnTo>
                    <a:lnTo>
                      <a:pt x="41" y="79"/>
                    </a:lnTo>
                    <a:lnTo>
                      <a:pt x="43" y="79"/>
                    </a:lnTo>
                    <a:lnTo>
                      <a:pt x="48" y="70"/>
                    </a:lnTo>
                    <a:lnTo>
                      <a:pt x="58" y="52"/>
                    </a:lnTo>
                    <a:lnTo>
                      <a:pt x="69" y="31"/>
                    </a:lnTo>
                    <a:lnTo>
                      <a:pt x="73" y="19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21" name="Freeform 124"/>
              <p:cNvSpPr/>
              <p:nvPr/>
            </p:nvSpPr>
            <p:spPr bwMode="auto">
              <a:xfrm>
                <a:off x="3983" y="4266"/>
                <a:ext cx="31" cy="33"/>
              </a:xfrm>
              <a:custGeom>
                <a:avLst/>
                <a:gdLst>
                  <a:gd name="T0" fmla="*/ 1 w 61"/>
                  <a:gd name="T1" fmla="*/ 1 h 66"/>
                  <a:gd name="T2" fmla="*/ 1 w 61"/>
                  <a:gd name="T3" fmla="*/ 1 h 66"/>
                  <a:gd name="T4" fmla="*/ 1 w 61"/>
                  <a:gd name="T5" fmla="*/ 1 h 66"/>
                  <a:gd name="T6" fmla="*/ 1 w 61"/>
                  <a:gd name="T7" fmla="*/ 1 h 66"/>
                  <a:gd name="T8" fmla="*/ 1 w 61"/>
                  <a:gd name="T9" fmla="*/ 1 h 66"/>
                  <a:gd name="T10" fmla="*/ 1 w 61"/>
                  <a:gd name="T11" fmla="*/ 1 h 66"/>
                  <a:gd name="T12" fmla="*/ 1 w 61"/>
                  <a:gd name="T13" fmla="*/ 1 h 66"/>
                  <a:gd name="T14" fmla="*/ 1 w 61"/>
                  <a:gd name="T15" fmla="*/ 1 h 66"/>
                  <a:gd name="T16" fmla="*/ 1 w 61"/>
                  <a:gd name="T17" fmla="*/ 1 h 66"/>
                  <a:gd name="T18" fmla="*/ 1 w 61"/>
                  <a:gd name="T19" fmla="*/ 1 h 66"/>
                  <a:gd name="T20" fmla="*/ 1 w 61"/>
                  <a:gd name="T21" fmla="*/ 1 h 66"/>
                  <a:gd name="T22" fmla="*/ 1 w 61"/>
                  <a:gd name="T23" fmla="*/ 1 h 66"/>
                  <a:gd name="T24" fmla="*/ 1 w 61"/>
                  <a:gd name="T25" fmla="*/ 1 h 66"/>
                  <a:gd name="T26" fmla="*/ 1 w 61"/>
                  <a:gd name="T27" fmla="*/ 0 h 66"/>
                  <a:gd name="T28" fmla="*/ 1 w 61"/>
                  <a:gd name="T29" fmla="*/ 1 h 66"/>
                  <a:gd name="T30" fmla="*/ 1 w 61"/>
                  <a:gd name="T31" fmla="*/ 1 h 66"/>
                  <a:gd name="T32" fmla="*/ 0 w 61"/>
                  <a:gd name="T33" fmla="*/ 1 h 66"/>
                  <a:gd name="T34" fmla="*/ 1 w 61"/>
                  <a:gd name="T35" fmla="*/ 1 h 66"/>
                  <a:gd name="T36" fmla="*/ 1 w 61"/>
                  <a:gd name="T37" fmla="*/ 1 h 66"/>
                  <a:gd name="T38" fmla="*/ 1 w 61"/>
                  <a:gd name="T39" fmla="*/ 1 h 66"/>
                  <a:gd name="T40" fmla="*/ 1 w 61"/>
                  <a:gd name="T41" fmla="*/ 1 h 66"/>
                  <a:gd name="T42" fmla="*/ 1 w 61"/>
                  <a:gd name="T43" fmla="*/ 1 h 66"/>
                  <a:gd name="T44" fmla="*/ 1 w 61"/>
                  <a:gd name="T45" fmla="*/ 1 h 66"/>
                  <a:gd name="T46" fmla="*/ 1 w 61"/>
                  <a:gd name="T47" fmla="*/ 1 h 66"/>
                  <a:gd name="T48" fmla="*/ 1 w 61"/>
                  <a:gd name="T49" fmla="*/ 1 h 6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61" h="66">
                    <a:moveTo>
                      <a:pt x="53" y="66"/>
                    </a:moveTo>
                    <a:lnTo>
                      <a:pt x="57" y="61"/>
                    </a:lnTo>
                    <a:lnTo>
                      <a:pt x="59" y="56"/>
                    </a:lnTo>
                    <a:lnTo>
                      <a:pt x="60" y="52"/>
                    </a:lnTo>
                    <a:lnTo>
                      <a:pt x="61" y="47"/>
                    </a:lnTo>
                    <a:lnTo>
                      <a:pt x="61" y="39"/>
                    </a:lnTo>
                    <a:lnTo>
                      <a:pt x="60" y="31"/>
                    </a:lnTo>
                    <a:lnTo>
                      <a:pt x="58" y="24"/>
                    </a:lnTo>
                    <a:lnTo>
                      <a:pt x="55" y="17"/>
                    </a:lnTo>
                    <a:lnTo>
                      <a:pt x="50" y="11"/>
                    </a:lnTo>
                    <a:lnTo>
                      <a:pt x="43" y="7"/>
                    </a:lnTo>
                    <a:lnTo>
                      <a:pt x="36" y="3"/>
                    </a:lnTo>
                    <a:lnTo>
                      <a:pt x="29" y="1"/>
                    </a:lnTo>
                    <a:lnTo>
                      <a:pt x="21" y="0"/>
                    </a:lnTo>
                    <a:lnTo>
                      <a:pt x="13" y="1"/>
                    </a:lnTo>
                    <a:lnTo>
                      <a:pt x="6" y="3"/>
                    </a:lnTo>
                    <a:lnTo>
                      <a:pt x="0" y="7"/>
                    </a:lnTo>
                    <a:lnTo>
                      <a:pt x="2" y="9"/>
                    </a:lnTo>
                    <a:lnTo>
                      <a:pt x="5" y="14"/>
                    </a:lnTo>
                    <a:lnTo>
                      <a:pt x="11" y="22"/>
                    </a:lnTo>
                    <a:lnTo>
                      <a:pt x="19" y="31"/>
                    </a:lnTo>
                    <a:lnTo>
                      <a:pt x="27" y="41"/>
                    </a:lnTo>
                    <a:lnTo>
                      <a:pt x="35" y="51"/>
                    </a:lnTo>
                    <a:lnTo>
                      <a:pt x="44" y="59"/>
                    </a:lnTo>
                    <a:lnTo>
                      <a:pt x="53" y="66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22" name="Freeform 125"/>
              <p:cNvSpPr/>
              <p:nvPr/>
            </p:nvSpPr>
            <p:spPr bwMode="auto">
              <a:xfrm>
                <a:off x="4852" y="4125"/>
                <a:ext cx="17" cy="17"/>
              </a:xfrm>
              <a:custGeom>
                <a:avLst/>
                <a:gdLst>
                  <a:gd name="T0" fmla="*/ 1 w 34"/>
                  <a:gd name="T1" fmla="*/ 1 h 34"/>
                  <a:gd name="T2" fmla="*/ 1 w 34"/>
                  <a:gd name="T3" fmla="*/ 1 h 34"/>
                  <a:gd name="T4" fmla="*/ 1 w 34"/>
                  <a:gd name="T5" fmla="*/ 1 h 34"/>
                  <a:gd name="T6" fmla="*/ 1 w 34"/>
                  <a:gd name="T7" fmla="*/ 1 h 34"/>
                  <a:gd name="T8" fmla="*/ 1 w 34"/>
                  <a:gd name="T9" fmla="*/ 1 h 34"/>
                  <a:gd name="T10" fmla="*/ 1 w 34"/>
                  <a:gd name="T11" fmla="*/ 1 h 34"/>
                  <a:gd name="T12" fmla="*/ 1 w 34"/>
                  <a:gd name="T13" fmla="*/ 1 h 34"/>
                  <a:gd name="T14" fmla="*/ 1 w 34"/>
                  <a:gd name="T15" fmla="*/ 1 h 34"/>
                  <a:gd name="T16" fmla="*/ 1 w 34"/>
                  <a:gd name="T17" fmla="*/ 1 h 34"/>
                  <a:gd name="T18" fmla="*/ 1 w 34"/>
                  <a:gd name="T19" fmla="*/ 0 h 34"/>
                  <a:gd name="T20" fmla="*/ 1 w 34"/>
                  <a:gd name="T21" fmla="*/ 1 h 34"/>
                  <a:gd name="T22" fmla="*/ 1 w 34"/>
                  <a:gd name="T23" fmla="*/ 1 h 34"/>
                  <a:gd name="T24" fmla="*/ 0 w 34"/>
                  <a:gd name="T25" fmla="*/ 1 h 34"/>
                  <a:gd name="T26" fmla="*/ 0 w 34"/>
                  <a:gd name="T27" fmla="*/ 1 h 34"/>
                  <a:gd name="T28" fmla="*/ 1 w 34"/>
                  <a:gd name="T29" fmla="*/ 1 h 34"/>
                  <a:gd name="T30" fmla="*/ 1 w 34"/>
                  <a:gd name="T31" fmla="*/ 1 h 34"/>
                  <a:gd name="T32" fmla="*/ 1 w 34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4">
                    <a:moveTo>
                      <a:pt x="12" y="34"/>
                    </a:moveTo>
                    <a:lnTo>
                      <a:pt x="19" y="34"/>
                    </a:lnTo>
                    <a:lnTo>
                      <a:pt x="24" y="33"/>
                    </a:lnTo>
                    <a:lnTo>
                      <a:pt x="29" y="28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2" y="10"/>
                    </a:lnTo>
                    <a:lnTo>
                      <a:pt x="28" y="5"/>
                    </a:lnTo>
                    <a:lnTo>
                      <a:pt x="22" y="2"/>
                    </a:lnTo>
                    <a:lnTo>
                      <a:pt x="15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6" y="30"/>
                    </a:lnTo>
                    <a:lnTo>
                      <a:pt x="12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23" name="Freeform 126"/>
              <p:cNvSpPr/>
              <p:nvPr/>
            </p:nvSpPr>
            <p:spPr bwMode="auto">
              <a:xfrm>
                <a:off x="4885" y="4152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0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1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1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8" y="3"/>
                    </a:lnTo>
                    <a:lnTo>
                      <a:pt x="22" y="0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1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24" name="Freeform 127"/>
              <p:cNvSpPr/>
              <p:nvPr/>
            </p:nvSpPr>
            <p:spPr bwMode="auto">
              <a:xfrm>
                <a:off x="4701" y="4202"/>
                <a:ext cx="17" cy="17"/>
              </a:xfrm>
              <a:custGeom>
                <a:avLst/>
                <a:gdLst>
                  <a:gd name="T0" fmla="*/ 1 w 34"/>
                  <a:gd name="T1" fmla="*/ 1 h 33"/>
                  <a:gd name="T2" fmla="*/ 1 w 34"/>
                  <a:gd name="T3" fmla="*/ 1 h 33"/>
                  <a:gd name="T4" fmla="*/ 1 w 34"/>
                  <a:gd name="T5" fmla="*/ 1 h 33"/>
                  <a:gd name="T6" fmla="*/ 1 w 34"/>
                  <a:gd name="T7" fmla="*/ 1 h 33"/>
                  <a:gd name="T8" fmla="*/ 1 w 34"/>
                  <a:gd name="T9" fmla="*/ 1 h 33"/>
                  <a:gd name="T10" fmla="*/ 1 w 34"/>
                  <a:gd name="T11" fmla="*/ 1 h 33"/>
                  <a:gd name="T12" fmla="*/ 1 w 34"/>
                  <a:gd name="T13" fmla="*/ 1 h 33"/>
                  <a:gd name="T14" fmla="*/ 1 w 34"/>
                  <a:gd name="T15" fmla="*/ 1 h 33"/>
                  <a:gd name="T16" fmla="*/ 1 w 34"/>
                  <a:gd name="T17" fmla="*/ 1 h 33"/>
                  <a:gd name="T18" fmla="*/ 1 w 34"/>
                  <a:gd name="T19" fmla="*/ 0 h 33"/>
                  <a:gd name="T20" fmla="*/ 1 w 34"/>
                  <a:gd name="T21" fmla="*/ 1 h 33"/>
                  <a:gd name="T22" fmla="*/ 1 w 34"/>
                  <a:gd name="T23" fmla="*/ 1 h 33"/>
                  <a:gd name="T24" fmla="*/ 1 w 34"/>
                  <a:gd name="T25" fmla="*/ 1 h 33"/>
                  <a:gd name="T26" fmla="*/ 0 w 34"/>
                  <a:gd name="T27" fmla="*/ 1 h 33"/>
                  <a:gd name="T28" fmla="*/ 1 w 34"/>
                  <a:gd name="T29" fmla="*/ 1 h 33"/>
                  <a:gd name="T30" fmla="*/ 1 w 34"/>
                  <a:gd name="T31" fmla="*/ 1 h 33"/>
                  <a:gd name="T32" fmla="*/ 1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3"/>
                    </a:moveTo>
                    <a:lnTo>
                      <a:pt x="19" y="33"/>
                    </a:lnTo>
                    <a:lnTo>
                      <a:pt x="25" y="32"/>
                    </a:lnTo>
                    <a:lnTo>
                      <a:pt x="29" y="28"/>
                    </a:lnTo>
                    <a:lnTo>
                      <a:pt x="33" y="22"/>
                    </a:lnTo>
                    <a:lnTo>
                      <a:pt x="34" y="16"/>
                    </a:lnTo>
                    <a:lnTo>
                      <a:pt x="33" y="9"/>
                    </a:lnTo>
                    <a:lnTo>
                      <a:pt x="28" y="5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10" y="2"/>
                    </a:lnTo>
                    <a:lnTo>
                      <a:pt x="5" y="6"/>
                    </a:lnTo>
                    <a:lnTo>
                      <a:pt x="2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30"/>
                    </a:lnTo>
                    <a:lnTo>
                      <a:pt x="12" y="3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25" name="Freeform 128"/>
              <p:cNvSpPr/>
              <p:nvPr/>
            </p:nvSpPr>
            <p:spPr bwMode="auto">
              <a:xfrm>
                <a:off x="4742" y="4201"/>
                <a:ext cx="16" cy="17"/>
              </a:xfrm>
              <a:custGeom>
                <a:avLst/>
                <a:gdLst>
                  <a:gd name="T0" fmla="*/ 0 w 34"/>
                  <a:gd name="T1" fmla="*/ 1 h 33"/>
                  <a:gd name="T2" fmla="*/ 0 w 34"/>
                  <a:gd name="T3" fmla="*/ 1 h 33"/>
                  <a:gd name="T4" fmla="*/ 0 w 34"/>
                  <a:gd name="T5" fmla="*/ 1 h 33"/>
                  <a:gd name="T6" fmla="*/ 0 w 34"/>
                  <a:gd name="T7" fmla="*/ 1 h 33"/>
                  <a:gd name="T8" fmla="*/ 0 w 34"/>
                  <a:gd name="T9" fmla="*/ 1 h 33"/>
                  <a:gd name="T10" fmla="*/ 0 w 34"/>
                  <a:gd name="T11" fmla="*/ 1 h 33"/>
                  <a:gd name="T12" fmla="*/ 0 w 34"/>
                  <a:gd name="T13" fmla="*/ 1 h 33"/>
                  <a:gd name="T14" fmla="*/ 0 w 34"/>
                  <a:gd name="T15" fmla="*/ 1 h 33"/>
                  <a:gd name="T16" fmla="*/ 0 w 34"/>
                  <a:gd name="T17" fmla="*/ 1 h 33"/>
                  <a:gd name="T18" fmla="*/ 0 w 34"/>
                  <a:gd name="T19" fmla="*/ 0 h 33"/>
                  <a:gd name="T20" fmla="*/ 0 w 34"/>
                  <a:gd name="T21" fmla="*/ 1 h 33"/>
                  <a:gd name="T22" fmla="*/ 0 w 34"/>
                  <a:gd name="T23" fmla="*/ 1 h 33"/>
                  <a:gd name="T24" fmla="*/ 0 w 34"/>
                  <a:gd name="T25" fmla="*/ 1 h 33"/>
                  <a:gd name="T26" fmla="*/ 0 w 34"/>
                  <a:gd name="T27" fmla="*/ 1 h 33"/>
                  <a:gd name="T28" fmla="*/ 0 w 34"/>
                  <a:gd name="T29" fmla="*/ 1 h 33"/>
                  <a:gd name="T30" fmla="*/ 0 w 34"/>
                  <a:gd name="T31" fmla="*/ 1 h 33"/>
                  <a:gd name="T32" fmla="*/ 0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2"/>
                    </a:moveTo>
                    <a:lnTo>
                      <a:pt x="19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1" y="9"/>
                    </a:lnTo>
                    <a:lnTo>
                      <a:pt x="28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26" name="Freeform 129"/>
              <p:cNvSpPr/>
              <p:nvPr/>
            </p:nvSpPr>
            <p:spPr bwMode="auto">
              <a:xfrm>
                <a:off x="4782" y="4209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1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5" y="29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27" name="Freeform 130"/>
              <p:cNvSpPr/>
              <p:nvPr/>
            </p:nvSpPr>
            <p:spPr bwMode="auto">
              <a:xfrm>
                <a:off x="4820" y="4226"/>
                <a:ext cx="17" cy="17"/>
              </a:xfrm>
              <a:custGeom>
                <a:avLst/>
                <a:gdLst>
                  <a:gd name="T0" fmla="*/ 1 w 33"/>
                  <a:gd name="T1" fmla="*/ 1 h 34"/>
                  <a:gd name="T2" fmla="*/ 1 w 33"/>
                  <a:gd name="T3" fmla="*/ 1 h 34"/>
                  <a:gd name="T4" fmla="*/ 1 w 33"/>
                  <a:gd name="T5" fmla="*/ 1 h 34"/>
                  <a:gd name="T6" fmla="*/ 1 w 33"/>
                  <a:gd name="T7" fmla="*/ 1 h 34"/>
                  <a:gd name="T8" fmla="*/ 1 w 33"/>
                  <a:gd name="T9" fmla="*/ 1 h 34"/>
                  <a:gd name="T10" fmla="*/ 1 w 33"/>
                  <a:gd name="T11" fmla="*/ 1 h 34"/>
                  <a:gd name="T12" fmla="*/ 1 w 33"/>
                  <a:gd name="T13" fmla="*/ 1 h 34"/>
                  <a:gd name="T14" fmla="*/ 1 w 33"/>
                  <a:gd name="T15" fmla="*/ 1 h 34"/>
                  <a:gd name="T16" fmla="*/ 1 w 33"/>
                  <a:gd name="T17" fmla="*/ 1 h 34"/>
                  <a:gd name="T18" fmla="*/ 1 w 33"/>
                  <a:gd name="T19" fmla="*/ 0 h 34"/>
                  <a:gd name="T20" fmla="*/ 1 w 33"/>
                  <a:gd name="T21" fmla="*/ 1 h 34"/>
                  <a:gd name="T22" fmla="*/ 1 w 33"/>
                  <a:gd name="T23" fmla="*/ 1 h 34"/>
                  <a:gd name="T24" fmla="*/ 1 w 33"/>
                  <a:gd name="T25" fmla="*/ 1 h 34"/>
                  <a:gd name="T26" fmla="*/ 0 w 33"/>
                  <a:gd name="T27" fmla="*/ 1 h 34"/>
                  <a:gd name="T28" fmla="*/ 1 w 33"/>
                  <a:gd name="T29" fmla="*/ 1 h 34"/>
                  <a:gd name="T30" fmla="*/ 1 w 33"/>
                  <a:gd name="T31" fmla="*/ 1 h 34"/>
                  <a:gd name="T32" fmla="*/ 1 w 33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4">
                    <a:moveTo>
                      <a:pt x="11" y="34"/>
                    </a:moveTo>
                    <a:lnTo>
                      <a:pt x="18" y="34"/>
                    </a:lnTo>
                    <a:lnTo>
                      <a:pt x="24" y="33"/>
                    </a:lnTo>
                    <a:lnTo>
                      <a:pt x="30" y="28"/>
                    </a:lnTo>
                    <a:lnTo>
                      <a:pt x="33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7" y="5"/>
                    </a:lnTo>
                    <a:lnTo>
                      <a:pt x="22" y="1"/>
                    </a:lnTo>
                    <a:lnTo>
                      <a:pt x="16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1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5" y="30"/>
                    </a:lnTo>
                    <a:lnTo>
                      <a:pt x="11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28" name="Freeform 131"/>
              <p:cNvSpPr/>
              <p:nvPr/>
            </p:nvSpPr>
            <p:spPr bwMode="auto">
              <a:xfrm>
                <a:off x="4853" y="4250"/>
                <a:ext cx="16" cy="16"/>
              </a:xfrm>
              <a:custGeom>
                <a:avLst/>
                <a:gdLst>
                  <a:gd name="T0" fmla="*/ 0 w 33"/>
                  <a:gd name="T1" fmla="*/ 0 h 33"/>
                  <a:gd name="T2" fmla="*/ 0 w 33"/>
                  <a:gd name="T3" fmla="*/ 0 h 33"/>
                  <a:gd name="T4" fmla="*/ 0 w 33"/>
                  <a:gd name="T5" fmla="*/ 0 h 33"/>
                  <a:gd name="T6" fmla="*/ 0 w 33"/>
                  <a:gd name="T7" fmla="*/ 0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0 h 33"/>
                  <a:gd name="T14" fmla="*/ 0 w 33"/>
                  <a:gd name="T15" fmla="*/ 0 h 33"/>
                  <a:gd name="T16" fmla="*/ 0 w 33"/>
                  <a:gd name="T17" fmla="*/ 0 h 33"/>
                  <a:gd name="T18" fmla="*/ 0 w 33"/>
                  <a:gd name="T19" fmla="*/ 0 h 33"/>
                  <a:gd name="T20" fmla="*/ 0 w 33"/>
                  <a:gd name="T21" fmla="*/ 0 h 33"/>
                  <a:gd name="T22" fmla="*/ 0 w 33"/>
                  <a:gd name="T23" fmla="*/ 0 h 33"/>
                  <a:gd name="T24" fmla="*/ 0 w 33"/>
                  <a:gd name="T25" fmla="*/ 0 h 33"/>
                  <a:gd name="T26" fmla="*/ 0 w 33"/>
                  <a:gd name="T27" fmla="*/ 0 h 33"/>
                  <a:gd name="T28" fmla="*/ 0 w 33"/>
                  <a:gd name="T29" fmla="*/ 0 h 33"/>
                  <a:gd name="T30" fmla="*/ 0 w 33"/>
                  <a:gd name="T31" fmla="*/ 0 h 33"/>
                  <a:gd name="T32" fmla="*/ 0 w 33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2" y="32"/>
                    </a:moveTo>
                    <a:lnTo>
                      <a:pt x="18" y="33"/>
                    </a:lnTo>
                    <a:lnTo>
                      <a:pt x="25" y="32"/>
                    </a:lnTo>
                    <a:lnTo>
                      <a:pt x="29" y="27"/>
                    </a:lnTo>
                    <a:lnTo>
                      <a:pt x="33" y="21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1" y="1"/>
                    </a:lnTo>
                    <a:lnTo>
                      <a:pt x="15" y="0"/>
                    </a:lnTo>
                    <a:lnTo>
                      <a:pt x="8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29" name="Freeform 132"/>
              <p:cNvSpPr/>
              <p:nvPr/>
            </p:nvSpPr>
            <p:spPr bwMode="auto">
              <a:xfrm>
                <a:off x="4680" y="4230"/>
                <a:ext cx="188" cy="72"/>
              </a:xfrm>
              <a:custGeom>
                <a:avLst/>
                <a:gdLst>
                  <a:gd name="T0" fmla="*/ 1 w 376"/>
                  <a:gd name="T1" fmla="*/ 1 h 144"/>
                  <a:gd name="T2" fmla="*/ 1 w 376"/>
                  <a:gd name="T3" fmla="*/ 1 h 144"/>
                  <a:gd name="T4" fmla="*/ 1 w 376"/>
                  <a:gd name="T5" fmla="*/ 1 h 144"/>
                  <a:gd name="T6" fmla="*/ 1 w 376"/>
                  <a:gd name="T7" fmla="*/ 1 h 144"/>
                  <a:gd name="T8" fmla="*/ 1 w 376"/>
                  <a:gd name="T9" fmla="*/ 1 h 144"/>
                  <a:gd name="T10" fmla="*/ 1 w 376"/>
                  <a:gd name="T11" fmla="*/ 1 h 144"/>
                  <a:gd name="T12" fmla="*/ 1 w 376"/>
                  <a:gd name="T13" fmla="*/ 1 h 144"/>
                  <a:gd name="T14" fmla="*/ 1 w 376"/>
                  <a:gd name="T15" fmla="*/ 1 h 144"/>
                  <a:gd name="T16" fmla="*/ 1 w 376"/>
                  <a:gd name="T17" fmla="*/ 1 h 144"/>
                  <a:gd name="T18" fmla="*/ 1 w 376"/>
                  <a:gd name="T19" fmla="*/ 1 h 144"/>
                  <a:gd name="T20" fmla="*/ 1 w 376"/>
                  <a:gd name="T21" fmla="*/ 1 h 144"/>
                  <a:gd name="T22" fmla="*/ 1 w 376"/>
                  <a:gd name="T23" fmla="*/ 1 h 144"/>
                  <a:gd name="T24" fmla="*/ 1 w 376"/>
                  <a:gd name="T25" fmla="*/ 1 h 144"/>
                  <a:gd name="T26" fmla="*/ 1 w 376"/>
                  <a:gd name="T27" fmla="*/ 1 h 144"/>
                  <a:gd name="T28" fmla="*/ 1 w 376"/>
                  <a:gd name="T29" fmla="*/ 1 h 144"/>
                  <a:gd name="T30" fmla="*/ 1 w 376"/>
                  <a:gd name="T31" fmla="*/ 1 h 144"/>
                  <a:gd name="T32" fmla="*/ 1 w 376"/>
                  <a:gd name="T33" fmla="*/ 1 h 144"/>
                  <a:gd name="T34" fmla="*/ 1 w 376"/>
                  <a:gd name="T35" fmla="*/ 1 h 144"/>
                  <a:gd name="T36" fmla="*/ 1 w 376"/>
                  <a:gd name="T37" fmla="*/ 1 h 144"/>
                  <a:gd name="T38" fmla="*/ 1 w 376"/>
                  <a:gd name="T39" fmla="*/ 0 h 144"/>
                  <a:gd name="T40" fmla="*/ 1 w 376"/>
                  <a:gd name="T41" fmla="*/ 1 h 144"/>
                  <a:gd name="T42" fmla="*/ 1 w 376"/>
                  <a:gd name="T43" fmla="*/ 1 h 144"/>
                  <a:gd name="T44" fmla="*/ 1 w 376"/>
                  <a:gd name="T45" fmla="*/ 1 h 144"/>
                  <a:gd name="T46" fmla="*/ 1 w 376"/>
                  <a:gd name="T47" fmla="*/ 1 h 144"/>
                  <a:gd name="T48" fmla="*/ 0 w 376"/>
                  <a:gd name="T49" fmla="*/ 1 h 144"/>
                  <a:gd name="T50" fmla="*/ 1 w 376"/>
                  <a:gd name="T51" fmla="*/ 1 h 144"/>
                  <a:gd name="T52" fmla="*/ 1 w 376"/>
                  <a:gd name="T53" fmla="*/ 1 h 144"/>
                  <a:gd name="T54" fmla="*/ 1 w 376"/>
                  <a:gd name="T55" fmla="*/ 1 h 144"/>
                  <a:gd name="T56" fmla="*/ 1 w 376"/>
                  <a:gd name="T57" fmla="*/ 1 h 144"/>
                  <a:gd name="T58" fmla="*/ 1 w 376"/>
                  <a:gd name="T59" fmla="*/ 1 h 144"/>
                  <a:gd name="T60" fmla="*/ 1 w 376"/>
                  <a:gd name="T61" fmla="*/ 1 h 144"/>
                  <a:gd name="T62" fmla="*/ 1 w 376"/>
                  <a:gd name="T63" fmla="*/ 1 h 144"/>
                  <a:gd name="T64" fmla="*/ 1 w 376"/>
                  <a:gd name="T65" fmla="*/ 1 h 144"/>
                  <a:gd name="T66" fmla="*/ 1 w 376"/>
                  <a:gd name="T67" fmla="*/ 1 h 144"/>
                  <a:gd name="T68" fmla="*/ 1 w 376"/>
                  <a:gd name="T69" fmla="*/ 1 h 144"/>
                  <a:gd name="T70" fmla="*/ 1 w 376"/>
                  <a:gd name="T71" fmla="*/ 1 h 144"/>
                  <a:gd name="T72" fmla="*/ 1 w 376"/>
                  <a:gd name="T73" fmla="*/ 1 h 144"/>
                  <a:gd name="T74" fmla="*/ 1 w 376"/>
                  <a:gd name="T75" fmla="*/ 1 h 144"/>
                  <a:gd name="T76" fmla="*/ 1 w 376"/>
                  <a:gd name="T77" fmla="*/ 1 h 144"/>
                  <a:gd name="T78" fmla="*/ 1 w 376"/>
                  <a:gd name="T79" fmla="*/ 1 h 144"/>
                  <a:gd name="T80" fmla="*/ 1 w 376"/>
                  <a:gd name="T81" fmla="*/ 1 h 144"/>
                  <a:gd name="T82" fmla="*/ 1 w 376"/>
                  <a:gd name="T83" fmla="*/ 1 h 144"/>
                  <a:gd name="T84" fmla="*/ 1 w 376"/>
                  <a:gd name="T85" fmla="*/ 1 h 144"/>
                  <a:gd name="T86" fmla="*/ 1 w 376"/>
                  <a:gd name="T87" fmla="*/ 1 h 144"/>
                  <a:gd name="T88" fmla="*/ 1 w 376"/>
                  <a:gd name="T89" fmla="*/ 1 h 144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376" h="144">
                    <a:moveTo>
                      <a:pt x="340" y="144"/>
                    </a:moveTo>
                    <a:lnTo>
                      <a:pt x="344" y="141"/>
                    </a:lnTo>
                    <a:lnTo>
                      <a:pt x="349" y="137"/>
                    </a:lnTo>
                    <a:lnTo>
                      <a:pt x="353" y="134"/>
                    </a:lnTo>
                    <a:lnTo>
                      <a:pt x="358" y="130"/>
                    </a:lnTo>
                    <a:lnTo>
                      <a:pt x="363" y="127"/>
                    </a:lnTo>
                    <a:lnTo>
                      <a:pt x="367" y="122"/>
                    </a:lnTo>
                    <a:lnTo>
                      <a:pt x="372" y="119"/>
                    </a:lnTo>
                    <a:lnTo>
                      <a:pt x="376" y="114"/>
                    </a:lnTo>
                    <a:lnTo>
                      <a:pt x="358" y="95"/>
                    </a:lnTo>
                    <a:lnTo>
                      <a:pt x="337" y="76"/>
                    </a:lnTo>
                    <a:lnTo>
                      <a:pt x="314" y="60"/>
                    </a:lnTo>
                    <a:lnTo>
                      <a:pt x="291" y="46"/>
                    </a:lnTo>
                    <a:lnTo>
                      <a:pt x="266" y="34"/>
                    </a:lnTo>
                    <a:lnTo>
                      <a:pt x="239" y="23"/>
                    </a:lnTo>
                    <a:lnTo>
                      <a:pt x="213" y="15"/>
                    </a:lnTo>
                    <a:lnTo>
                      <a:pt x="186" y="9"/>
                    </a:lnTo>
                    <a:lnTo>
                      <a:pt x="160" y="5"/>
                    </a:lnTo>
                    <a:lnTo>
                      <a:pt x="133" y="1"/>
                    </a:lnTo>
                    <a:lnTo>
                      <a:pt x="108" y="0"/>
                    </a:lnTo>
                    <a:lnTo>
                      <a:pt x="83" y="1"/>
                    </a:lnTo>
                    <a:lnTo>
                      <a:pt x="60" y="4"/>
                    </a:lnTo>
                    <a:lnTo>
                      <a:pt x="38" y="7"/>
                    </a:lnTo>
                    <a:lnTo>
                      <a:pt x="17" y="13"/>
                    </a:lnTo>
                    <a:lnTo>
                      <a:pt x="0" y="20"/>
                    </a:lnTo>
                    <a:lnTo>
                      <a:pt x="4" y="32"/>
                    </a:lnTo>
                    <a:lnTo>
                      <a:pt x="9" y="45"/>
                    </a:lnTo>
                    <a:lnTo>
                      <a:pt x="15" y="58"/>
                    </a:lnTo>
                    <a:lnTo>
                      <a:pt x="21" y="69"/>
                    </a:lnTo>
                    <a:lnTo>
                      <a:pt x="40" y="60"/>
                    </a:lnTo>
                    <a:lnTo>
                      <a:pt x="61" y="54"/>
                    </a:lnTo>
                    <a:lnTo>
                      <a:pt x="83" y="50"/>
                    </a:lnTo>
                    <a:lnTo>
                      <a:pt x="106" y="47"/>
                    </a:lnTo>
                    <a:lnTo>
                      <a:pt x="128" y="47"/>
                    </a:lnTo>
                    <a:lnTo>
                      <a:pt x="151" y="49"/>
                    </a:lnTo>
                    <a:lnTo>
                      <a:pt x="174" y="52"/>
                    </a:lnTo>
                    <a:lnTo>
                      <a:pt x="197" y="58"/>
                    </a:lnTo>
                    <a:lnTo>
                      <a:pt x="219" y="65"/>
                    </a:lnTo>
                    <a:lnTo>
                      <a:pt x="241" y="73"/>
                    </a:lnTo>
                    <a:lnTo>
                      <a:pt x="261" y="82"/>
                    </a:lnTo>
                    <a:lnTo>
                      <a:pt x="280" y="92"/>
                    </a:lnTo>
                    <a:lnTo>
                      <a:pt x="298" y="104"/>
                    </a:lnTo>
                    <a:lnTo>
                      <a:pt x="314" y="117"/>
                    </a:lnTo>
                    <a:lnTo>
                      <a:pt x="328" y="130"/>
                    </a:lnTo>
                    <a:lnTo>
                      <a:pt x="340" y="144"/>
                    </a:lnTo>
                    <a:close/>
                  </a:path>
                </a:pathLst>
              </a:custGeom>
              <a:solidFill>
                <a:srgbClr val="D100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30" name="Freeform 133"/>
              <p:cNvSpPr/>
              <p:nvPr/>
            </p:nvSpPr>
            <p:spPr bwMode="auto">
              <a:xfrm>
                <a:off x="3482" y="4271"/>
                <a:ext cx="1433" cy="69"/>
              </a:xfrm>
              <a:custGeom>
                <a:avLst/>
                <a:gdLst>
                  <a:gd name="T0" fmla="*/ 0 w 2868"/>
                  <a:gd name="T1" fmla="*/ 1 h 137"/>
                  <a:gd name="T2" fmla="*/ 0 w 2868"/>
                  <a:gd name="T3" fmla="*/ 0 h 137"/>
                  <a:gd name="T4" fmla="*/ 0 w 2868"/>
                  <a:gd name="T5" fmla="*/ 0 h 137"/>
                  <a:gd name="T6" fmla="*/ 0 w 2868"/>
                  <a:gd name="T7" fmla="*/ 1 h 137"/>
                  <a:gd name="T8" fmla="*/ 0 w 2868"/>
                  <a:gd name="T9" fmla="*/ 1 h 1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868" h="137">
                    <a:moveTo>
                      <a:pt x="2868" y="134"/>
                    </a:moveTo>
                    <a:lnTo>
                      <a:pt x="2868" y="0"/>
                    </a:lnTo>
                    <a:lnTo>
                      <a:pt x="0" y="0"/>
                    </a:lnTo>
                    <a:lnTo>
                      <a:pt x="7" y="137"/>
                    </a:lnTo>
                    <a:lnTo>
                      <a:pt x="2868" y="134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31" name="Freeform 134"/>
              <p:cNvSpPr/>
              <p:nvPr/>
            </p:nvSpPr>
            <p:spPr bwMode="auto">
              <a:xfrm>
                <a:off x="3452" y="4178"/>
                <a:ext cx="202" cy="140"/>
              </a:xfrm>
              <a:custGeom>
                <a:avLst/>
                <a:gdLst>
                  <a:gd name="T0" fmla="*/ 1 w 404"/>
                  <a:gd name="T1" fmla="*/ 0 h 281"/>
                  <a:gd name="T2" fmla="*/ 1 w 404"/>
                  <a:gd name="T3" fmla="*/ 0 h 281"/>
                  <a:gd name="T4" fmla="*/ 1 w 404"/>
                  <a:gd name="T5" fmla="*/ 0 h 281"/>
                  <a:gd name="T6" fmla="*/ 1 w 404"/>
                  <a:gd name="T7" fmla="*/ 0 h 281"/>
                  <a:gd name="T8" fmla="*/ 1 w 404"/>
                  <a:gd name="T9" fmla="*/ 0 h 281"/>
                  <a:gd name="T10" fmla="*/ 1 w 404"/>
                  <a:gd name="T11" fmla="*/ 0 h 281"/>
                  <a:gd name="T12" fmla="*/ 1 w 404"/>
                  <a:gd name="T13" fmla="*/ 0 h 281"/>
                  <a:gd name="T14" fmla="*/ 1 w 404"/>
                  <a:gd name="T15" fmla="*/ 0 h 281"/>
                  <a:gd name="T16" fmla="*/ 1 w 404"/>
                  <a:gd name="T17" fmla="*/ 0 h 281"/>
                  <a:gd name="T18" fmla="*/ 1 w 404"/>
                  <a:gd name="T19" fmla="*/ 0 h 281"/>
                  <a:gd name="T20" fmla="*/ 1 w 404"/>
                  <a:gd name="T21" fmla="*/ 0 h 281"/>
                  <a:gd name="T22" fmla="*/ 1 w 404"/>
                  <a:gd name="T23" fmla="*/ 0 h 281"/>
                  <a:gd name="T24" fmla="*/ 1 w 404"/>
                  <a:gd name="T25" fmla="*/ 0 h 281"/>
                  <a:gd name="T26" fmla="*/ 1 w 404"/>
                  <a:gd name="T27" fmla="*/ 0 h 281"/>
                  <a:gd name="T28" fmla="*/ 1 w 404"/>
                  <a:gd name="T29" fmla="*/ 0 h 281"/>
                  <a:gd name="T30" fmla="*/ 1 w 404"/>
                  <a:gd name="T31" fmla="*/ 0 h 281"/>
                  <a:gd name="T32" fmla="*/ 1 w 404"/>
                  <a:gd name="T33" fmla="*/ 0 h 281"/>
                  <a:gd name="T34" fmla="*/ 1 w 404"/>
                  <a:gd name="T35" fmla="*/ 0 h 281"/>
                  <a:gd name="T36" fmla="*/ 1 w 404"/>
                  <a:gd name="T37" fmla="*/ 0 h 281"/>
                  <a:gd name="T38" fmla="*/ 1 w 404"/>
                  <a:gd name="T39" fmla="*/ 0 h 281"/>
                  <a:gd name="T40" fmla="*/ 1 w 404"/>
                  <a:gd name="T41" fmla="*/ 0 h 281"/>
                  <a:gd name="T42" fmla="*/ 1 w 404"/>
                  <a:gd name="T43" fmla="*/ 0 h 281"/>
                  <a:gd name="T44" fmla="*/ 1 w 404"/>
                  <a:gd name="T45" fmla="*/ 0 h 281"/>
                  <a:gd name="T46" fmla="*/ 1 w 404"/>
                  <a:gd name="T47" fmla="*/ 0 h 281"/>
                  <a:gd name="T48" fmla="*/ 1 w 404"/>
                  <a:gd name="T49" fmla="*/ 0 h 281"/>
                  <a:gd name="T50" fmla="*/ 1 w 404"/>
                  <a:gd name="T51" fmla="*/ 0 h 281"/>
                  <a:gd name="T52" fmla="*/ 1 w 404"/>
                  <a:gd name="T53" fmla="*/ 0 h 281"/>
                  <a:gd name="T54" fmla="*/ 1 w 404"/>
                  <a:gd name="T55" fmla="*/ 0 h 281"/>
                  <a:gd name="T56" fmla="*/ 1 w 404"/>
                  <a:gd name="T57" fmla="*/ 0 h 281"/>
                  <a:gd name="T58" fmla="*/ 1 w 404"/>
                  <a:gd name="T59" fmla="*/ 0 h 281"/>
                  <a:gd name="T60" fmla="*/ 1 w 404"/>
                  <a:gd name="T61" fmla="*/ 0 h 281"/>
                  <a:gd name="T62" fmla="*/ 1 w 404"/>
                  <a:gd name="T63" fmla="*/ 0 h 281"/>
                  <a:gd name="T64" fmla="*/ 1 w 404"/>
                  <a:gd name="T65" fmla="*/ 0 h 281"/>
                  <a:gd name="T66" fmla="*/ 1 w 404"/>
                  <a:gd name="T67" fmla="*/ 0 h 281"/>
                  <a:gd name="T68" fmla="*/ 1 w 404"/>
                  <a:gd name="T69" fmla="*/ 0 h 281"/>
                  <a:gd name="T70" fmla="*/ 1 w 404"/>
                  <a:gd name="T71" fmla="*/ 0 h 281"/>
                  <a:gd name="T72" fmla="*/ 1 w 404"/>
                  <a:gd name="T73" fmla="*/ 0 h 281"/>
                  <a:gd name="T74" fmla="*/ 1 w 404"/>
                  <a:gd name="T75" fmla="*/ 0 h 281"/>
                  <a:gd name="T76" fmla="*/ 1 w 404"/>
                  <a:gd name="T77" fmla="*/ 0 h 281"/>
                  <a:gd name="T78" fmla="*/ 1 w 404"/>
                  <a:gd name="T79" fmla="*/ 0 h 281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4" h="281">
                    <a:moveTo>
                      <a:pt x="339" y="270"/>
                    </a:moveTo>
                    <a:lnTo>
                      <a:pt x="323" y="270"/>
                    </a:lnTo>
                    <a:lnTo>
                      <a:pt x="306" y="271"/>
                    </a:lnTo>
                    <a:lnTo>
                      <a:pt x="290" y="271"/>
                    </a:lnTo>
                    <a:lnTo>
                      <a:pt x="274" y="271"/>
                    </a:lnTo>
                    <a:lnTo>
                      <a:pt x="258" y="273"/>
                    </a:lnTo>
                    <a:lnTo>
                      <a:pt x="241" y="273"/>
                    </a:lnTo>
                    <a:lnTo>
                      <a:pt x="225" y="274"/>
                    </a:lnTo>
                    <a:lnTo>
                      <a:pt x="209" y="274"/>
                    </a:lnTo>
                    <a:lnTo>
                      <a:pt x="194" y="275"/>
                    </a:lnTo>
                    <a:lnTo>
                      <a:pt x="178" y="276"/>
                    </a:lnTo>
                    <a:lnTo>
                      <a:pt x="163" y="276"/>
                    </a:lnTo>
                    <a:lnTo>
                      <a:pt x="148" y="277"/>
                    </a:lnTo>
                    <a:lnTo>
                      <a:pt x="133" y="278"/>
                    </a:lnTo>
                    <a:lnTo>
                      <a:pt x="118" y="279"/>
                    </a:lnTo>
                    <a:lnTo>
                      <a:pt x="103" y="279"/>
                    </a:lnTo>
                    <a:lnTo>
                      <a:pt x="89" y="281"/>
                    </a:lnTo>
                    <a:lnTo>
                      <a:pt x="86" y="258"/>
                    </a:lnTo>
                    <a:lnTo>
                      <a:pt x="80" y="233"/>
                    </a:lnTo>
                    <a:lnTo>
                      <a:pt x="72" y="209"/>
                    </a:lnTo>
                    <a:lnTo>
                      <a:pt x="62" y="185"/>
                    </a:lnTo>
                    <a:lnTo>
                      <a:pt x="49" y="163"/>
                    </a:lnTo>
                    <a:lnTo>
                      <a:pt x="34" y="142"/>
                    </a:lnTo>
                    <a:lnTo>
                      <a:pt x="18" y="125"/>
                    </a:lnTo>
                    <a:lnTo>
                      <a:pt x="0" y="112"/>
                    </a:lnTo>
                    <a:lnTo>
                      <a:pt x="20" y="118"/>
                    </a:lnTo>
                    <a:lnTo>
                      <a:pt x="40" y="127"/>
                    </a:lnTo>
                    <a:lnTo>
                      <a:pt x="57" y="139"/>
                    </a:lnTo>
                    <a:lnTo>
                      <a:pt x="73" y="155"/>
                    </a:lnTo>
                    <a:lnTo>
                      <a:pt x="89" y="173"/>
                    </a:lnTo>
                    <a:lnTo>
                      <a:pt x="103" y="196"/>
                    </a:lnTo>
                    <a:lnTo>
                      <a:pt x="118" y="223"/>
                    </a:lnTo>
                    <a:lnTo>
                      <a:pt x="133" y="254"/>
                    </a:lnTo>
                    <a:lnTo>
                      <a:pt x="140" y="223"/>
                    </a:lnTo>
                    <a:lnTo>
                      <a:pt x="142" y="188"/>
                    </a:lnTo>
                    <a:lnTo>
                      <a:pt x="142" y="153"/>
                    </a:lnTo>
                    <a:lnTo>
                      <a:pt x="139" y="116"/>
                    </a:lnTo>
                    <a:lnTo>
                      <a:pt x="133" y="81"/>
                    </a:lnTo>
                    <a:lnTo>
                      <a:pt x="125" y="50"/>
                    </a:lnTo>
                    <a:lnTo>
                      <a:pt x="115" y="23"/>
                    </a:lnTo>
                    <a:lnTo>
                      <a:pt x="102" y="5"/>
                    </a:lnTo>
                    <a:lnTo>
                      <a:pt x="121" y="18"/>
                    </a:lnTo>
                    <a:lnTo>
                      <a:pt x="140" y="34"/>
                    </a:lnTo>
                    <a:lnTo>
                      <a:pt x="157" y="53"/>
                    </a:lnTo>
                    <a:lnTo>
                      <a:pt x="174" y="78"/>
                    </a:lnTo>
                    <a:lnTo>
                      <a:pt x="188" y="106"/>
                    </a:lnTo>
                    <a:lnTo>
                      <a:pt x="201" y="141"/>
                    </a:lnTo>
                    <a:lnTo>
                      <a:pt x="212" y="183"/>
                    </a:lnTo>
                    <a:lnTo>
                      <a:pt x="218" y="231"/>
                    </a:lnTo>
                    <a:lnTo>
                      <a:pt x="229" y="208"/>
                    </a:lnTo>
                    <a:lnTo>
                      <a:pt x="237" y="183"/>
                    </a:lnTo>
                    <a:lnTo>
                      <a:pt x="243" y="154"/>
                    </a:lnTo>
                    <a:lnTo>
                      <a:pt x="245" y="124"/>
                    </a:lnTo>
                    <a:lnTo>
                      <a:pt x="245" y="93"/>
                    </a:lnTo>
                    <a:lnTo>
                      <a:pt x="241" y="62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0" y="30"/>
                    </a:lnTo>
                    <a:lnTo>
                      <a:pt x="255" y="57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8" y="128"/>
                    </a:lnTo>
                    <a:lnTo>
                      <a:pt x="294" y="151"/>
                    </a:lnTo>
                    <a:lnTo>
                      <a:pt x="298" y="173"/>
                    </a:lnTo>
                    <a:lnTo>
                      <a:pt x="299" y="195"/>
                    </a:lnTo>
                    <a:lnTo>
                      <a:pt x="312" y="173"/>
                    </a:lnTo>
                    <a:lnTo>
                      <a:pt x="326" y="148"/>
                    </a:lnTo>
                    <a:lnTo>
                      <a:pt x="340" y="121"/>
                    </a:lnTo>
                    <a:lnTo>
                      <a:pt x="354" y="94"/>
                    </a:lnTo>
                    <a:lnTo>
                      <a:pt x="366" y="67"/>
                    </a:lnTo>
                    <a:lnTo>
                      <a:pt x="375" y="42"/>
                    </a:lnTo>
                    <a:lnTo>
                      <a:pt x="382" y="20"/>
                    </a:lnTo>
                    <a:lnTo>
                      <a:pt x="384" y="3"/>
                    </a:lnTo>
                    <a:lnTo>
                      <a:pt x="392" y="27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4" y="112"/>
                    </a:lnTo>
                    <a:lnTo>
                      <a:pt x="398" y="146"/>
                    </a:lnTo>
                    <a:lnTo>
                      <a:pt x="388" y="184"/>
                    </a:lnTo>
                    <a:lnTo>
                      <a:pt x="368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32" name="Freeform 135"/>
              <p:cNvSpPr/>
              <p:nvPr/>
            </p:nvSpPr>
            <p:spPr bwMode="auto">
              <a:xfrm>
                <a:off x="4880" y="4200"/>
                <a:ext cx="51" cy="71"/>
              </a:xfrm>
              <a:custGeom>
                <a:avLst/>
                <a:gdLst>
                  <a:gd name="T0" fmla="*/ 1 w 102"/>
                  <a:gd name="T1" fmla="*/ 1 h 142"/>
                  <a:gd name="T2" fmla="*/ 0 w 102"/>
                  <a:gd name="T3" fmla="*/ 1 h 142"/>
                  <a:gd name="T4" fmla="*/ 1 w 102"/>
                  <a:gd name="T5" fmla="*/ 1 h 142"/>
                  <a:gd name="T6" fmla="*/ 1 w 102"/>
                  <a:gd name="T7" fmla="*/ 1 h 142"/>
                  <a:gd name="T8" fmla="*/ 1 w 102"/>
                  <a:gd name="T9" fmla="*/ 1 h 142"/>
                  <a:gd name="T10" fmla="*/ 1 w 102"/>
                  <a:gd name="T11" fmla="*/ 1 h 142"/>
                  <a:gd name="T12" fmla="*/ 1 w 102"/>
                  <a:gd name="T13" fmla="*/ 1 h 142"/>
                  <a:gd name="T14" fmla="*/ 1 w 102"/>
                  <a:gd name="T15" fmla="*/ 1 h 142"/>
                  <a:gd name="T16" fmla="*/ 1 w 102"/>
                  <a:gd name="T17" fmla="*/ 1 h 142"/>
                  <a:gd name="T18" fmla="*/ 1 w 102"/>
                  <a:gd name="T19" fmla="*/ 0 h 142"/>
                  <a:gd name="T20" fmla="*/ 1 w 102"/>
                  <a:gd name="T21" fmla="*/ 1 h 142"/>
                  <a:gd name="T22" fmla="*/ 1 w 102"/>
                  <a:gd name="T23" fmla="*/ 1 h 142"/>
                  <a:gd name="T24" fmla="*/ 1 w 102"/>
                  <a:gd name="T25" fmla="*/ 1 h 142"/>
                  <a:gd name="T26" fmla="*/ 1 w 102"/>
                  <a:gd name="T27" fmla="*/ 1 h 14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2" h="142">
                    <a:moveTo>
                      <a:pt x="71" y="142"/>
                    </a:moveTo>
                    <a:lnTo>
                      <a:pt x="0" y="142"/>
                    </a:lnTo>
                    <a:lnTo>
                      <a:pt x="6" y="123"/>
                    </a:lnTo>
                    <a:lnTo>
                      <a:pt x="16" y="102"/>
                    </a:lnTo>
                    <a:lnTo>
                      <a:pt x="27" y="82"/>
                    </a:lnTo>
                    <a:lnTo>
                      <a:pt x="41" y="61"/>
                    </a:lnTo>
                    <a:lnTo>
                      <a:pt x="56" y="43"/>
                    </a:lnTo>
                    <a:lnTo>
                      <a:pt x="71" y="26"/>
                    </a:lnTo>
                    <a:lnTo>
                      <a:pt x="87" y="12"/>
                    </a:lnTo>
                    <a:lnTo>
                      <a:pt x="102" y="0"/>
                    </a:lnTo>
                    <a:lnTo>
                      <a:pt x="84" y="41"/>
                    </a:lnTo>
                    <a:lnTo>
                      <a:pt x="74" y="78"/>
                    </a:lnTo>
                    <a:lnTo>
                      <a:pt x="71" y="112"/>
                    </a:lnTo>
                    <a:lnTo>
                      <a:pt x="71" y="14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33" name="Freeform 136"/>
              <p:cNvSpPr/>
              <p:nvPr/>
            </p:nvSpPr>
            <p:spPr bwMode="auto">
              <a:xfrm>
                <a:off x="3666" y="4127"/>
                <a:ext cx="558" cy="206"/>
              </a:xfrm>
              <a:custGeom>
                <a:avLst/>
                <a:gdLst>
                  <a:gd name="T0" fmla="*/ 0 w 1117"/>
                  <a:gd name="T1" fmla="*/ 1 h 412"/>
                  <a:gd name="T2" fmla="*/ 0 w 1117"/>
                  <a:gd name="T3" fmla="*/ 1 h 412"/>
                  <a:gd name="T4" fmla="*/ 0 w 1117"/>
                  <a:gd name="T5" fmla="*/ 1 h 412"/>
                  <a:gd name="T6" fmla="*/ 0 w 1117"/>
                  <a:gd name="T7" fmla="*/ 1 h 412"/>
                  <a:gd name="T8" fmla="*/ 0 w 1117"/>
                  <a:gd name="T9" fmla="*/ 1 h 412"/>
                  <a:gd name="T10" fmla="*/ 0 w 1117"/>
                  <a:gd name="T11" fmla="*/ 1 h 412"/>
                  <a:gd name="T12" fmla="*/ 0 w 1117"/>
                  <a:gd name="T13" fmla="*/ 1 h 412"/>
                  <a:gd name="T14" fmla="*/ 0 w 1117"/>
                  <a:gd name="T15" fmla="*/ 1 h 412"/>
                  <a:gd name="T16" fmla="*/ 0 w 1117"/>
                  <a:gd name="T17" fmla="*/ 1 h 412"/>
                  <a:gd name="T18" fmla="*/ 0 w 1117"/>
                  <a:gd name="T19" fmla="*/ 1 h 412"/>
                  <a:gd name="T20" fmla="*/ 0 w 1117"/>
                  <a:gd name="T21" fmla="*/ 1 h 412"/>
                  <a:gd name="T22" fmla="*/ 0 w 1117"/>
                  <a:gd name="T23" fmla="*/ 1 h 412"/>
                  <a:gd name="T24" fmla="*/ 0 w 1117"/>
                  <a:gd name="T25" fmla="*/ 1 h 412"/>
                  <a:gd name="T26" fmla="*/ 0 w 1117"/>
                  <a:gd name="T27" fmla="*/ 1 h 412"/>
                  <a:gd name="T28" fmla="*/ 0 w 1117"/>
                  <a:gd name="T29" fmla="*/ 1 h 412"/>
                  <a:gd name="T30" fmla="*/ 0 w 1117"/>
                  <a:gd name="T31" fmla="*/ 1 h 412"/>
                  <a:gd name="T32" fmla="*/ 0 w 1117"/>
                  <a:gd name="T33" fmla="*/ 1 h 412"/>
                  <a:gd name="T34" fmla="*/ 0 w 1117"/>
                  <a:gd name="T35" fmla="*/ 1 h 412"/>
                  <a:gd name="T36" fmla="*/ 0 w 1117"/>
                  <a:gd name="T37" fmla="*/ 1 h 412"/>
                  <a:gd name="T38" fmla="*/ 0 w 1117"/>
                  <a:gd name="T39" fmla="*/ 1 h 412"/>
                  <a:gd name="T40" fmla="*/ 0 w 1117"/>
                  <a:gd name="T41" fmla="*/ 1 h 412"/>
                  <a:gd name="T42" fmla="*/ 0 w 1117"/>
                  <a:gd name="T43" fmla="*/ 1 h 412"/>
                  <a:gd name="T44" fmla="*/ 0 w 1117"/>
                  <a:gd name="T45" fmla="*/ 1 h 412"/>
                  <a:gd name="T46" fmla="*/ 0 w 1117"/>
                  <a:gd name="T47" fmla="*/ 1 h 412"/>
                  <a:gd name="T48" fmla="*/ 0 w 1117"/>
                  <a:gd name="T49" fmla="*/ 1 h 412"/>
                  <a:gd name="T50" fmla="*/ 0 w 1117"/>
                  <a:gd name="T51" fmla="*/ 1 h 412"/>
                  <a:gd name="T52" fmla="*/ 0 w 1117"/>
                  <a:gd name="T53" fmla="*/ 1 h 412"/>
                  <a:gd name="T54" fmla="*/ 0 w 1117"/>
                  <a:gd name="T55" fmla="*/ 1 h 412"/>
                  <a:gd name="T56" fmla="*/ 0 w 1117"/>
                  <a:gd name="T57" fmla="*/ 1 h 412"/>
                  <a:gd name="T58" fmla="*/ 0 w 1117"/>
                  <a:gd name="T59" fmla="*/ 1 h 412"/>
                  <a:gd name="T60" fmla="*/ 0 w 1117"/>
                  <a:gd name="T61" fmla="*/ 1 h 412"/>
                  <a:gd name="T62" fmla="*/ 0 w 1117"/>
                  <a:gd name="T63" fmla="*/ 1 h 412"/>
                  <a:gd name="T64" fmla="*/ 0 w 1117"/>
                  <a:gd name="T65" fmla="*/ 0 h 412"/>
                  <a:gd name="T66" fmla="*/ 0 w 1117"/>
                  <a:gd name="T67" fmla="*/ 1 h 412"/>
                  <a:gd name="T68" fmla="*/ 0 w 1117"/>
                  <a:gd name="T69" fmla="*/ 1 h 412"/>
                  <a:gd name="T70" fmla="*/ 0 w 1117"/>
                  <a:gd name="T71" fmla="*/ 1 h 412"/>
                  <a:gd name="T72" fmla="*/ 0 w 1117"/>
                  <a:gd name="T73" fmla="*/ 1 h 412"/>
                  <a:gd name="T74" fmla="*/ 0 w 1117"/>
                  <a:gd name="T75" fmla="*/ 1 h 412"/>
                  <a:gd name="T76" fmla="*/ 0 w 1117"/>
                  <a:gd name="T77" fmla="*/ 1 h 412"/>
                  <a:gd name="T78" fmla="*/ 0 w 1117"/>
                  <a:gd name="T79" fmla="*/ 1 h 412"/>
                  <a:gd name="T80" fmla="*/ 0 w 1117"/>
                  <a:gd name="T81" fmla="*/ 1 h 412"/>
                  <a:gd name="T82" fmla="*/ 0 w 1117"/>
                  <a:gd name="T83" fmla="*/ 1 h 412"/>
                  <a:gd name="T84" fmla="*/ 0 w 1117"/>
                  <a:gd name="T85" fmla="*/ 1 h 412"/>
                  <a:gd name="T86" fmla="*/ 0 w 1117"/>
                  <a:gd name="T87" fmla="*/ 1 h 412"/>
                  <a:gd name="T88" fmla="*/ 0 w 1117"/>
                  <a:gd name="T89" fmla="*/ 1 h 412"/>
                  <a:gd name="T90" fmla="*/ 0 w 1117"/>
                  <a:gd name="T91" fmla="*/ 1 h 412"/>
                  <a:gd name="T92" fmla="*/ 0 w 1117"/>
                  <a:gd name="T93" fmla="*/ 1 h 412"/>
                  <a:gd name="T94" fmla="*/ 0 w 1117"/>
                  <a:gd name="T95" fmla="*/ 1 h 412"/>
                  <a:gd name="T96" fmla="*/ 0 w 1117"/>
                  <a:gd name="T97" fmla="*/ 1 h 412"/>
                  <a:gd name="T98" fmla="*/ 0 w 1117"/>
                  <a:gd name="T99" fmla="*/ 1 h 412"/>
                  <a:gd name="T100" fmla="*/ 0 w 1117"/>
                  <a:gd name="T101" fmla="*/ 1 h 412"/>
                  <a:gd name="T102" fmla="*/ 0 w 1117"/>
                  <a:gd name="T103" fmla="*/ 1 h 412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1117" h="412">
                    <a:moveTo>
                      <a:pt x="1093" y="212"/>
                    </a:moveTo>
                    <a:lnTo>
                      <a:pt x="1073" y="229"/>
                    </a:lnTo>
                    <a:lnTo>
                      <a:pt x="1052" y="248"/>
                    </a:lnTo>
                    <a:lnTo>
                      <a:pt x="1032" y="265"/>
                    </a:lnTo>
                    <a:lnTo>
                      <a:pt x="1011" y="284"/>
                    </a:lnTo>
                    <a:lnTo>
                      <a:pt x="990" y="301"/>
                    </a:lnTo>
                    <a:lnTo>
                      <a:pt x="971" y="317"/>
                    </a:lnTo>
                    <a:lnTo>
                      <a:pt x="951" y="334"/>
                    </a:lnTo>
                    <a:lnTo>
                      <a:pt x="934" y="349"/>
                    </a:lnTo>
                    <a:lnTo>
                      <a:pt x="917" y="363"/>
                    </a:lnTo>
                    <a:lnTo>
                      <a:pt x="900" y="376"/>
                    </a:lnTo>
                    <a:lnTo>
                      <a:pt x="888" y="387"/>
                    </a:lnTo>
                    <a:lnTo>
                      <a:pt x="876" y="397"/>
                    </a:lnTo>
                    <a:lnTo>
                      <a:pt x="867" y="403"/>
                    </a:lnTo>
                    <a:lnTo>
                      <a:pt x="860" y="409"/>
                    </a:lnTo>
                    <a:lnTo>
                      <a:pt x="857" y="412"/>
                    </a:lnTo>
                    <a:lnTo>
                      <a:pt x="826" y="410"/>
                    </a:lnTo>
                    <a:lnTo>
                      <a:pt x="791" y="409"/>
                    </a:lnTo>
                    <a:lnTo>
                      <a:pt x="753" y="408"/>
                    </a:lnTo>
                    <a:lnTo>
                      <a:pt x="714" y="406"/>
                    </a:lnTo>
                    <a:lnTo>
                      <a:pt x="672" y="403"/>
                    </a:lnTo>
                    <a:lnTo>
                      <a:pt x="630" y="401"/>
                    </a:lnTo>
                    <a:lnTo>
                      <a:pt x="587" y="399"/>
                    </a:lnTo>
                    <a:lnTo>
                      <a:pt x="542" y="395"/>
                    </a:lnTo>
                    <a:lnTo>
                      <a:pt x="499" y="393"/>
                    </a:lnTo>
                    <a:lnTo>
                      <a:pt x="455" y="391"/>
                    </a:lnTo>
                    <a:lnTo>
                      <a:pt x="412" y="387"/>
                    </a:lnTo>
                    <a:lnTo>
                      <a:pt x="371" y="385"/>
                    </a:lnTo>
                    <a:lnTo>
                      <a:pt x="330" y="383"/>
                    </a:lnTo>
                    <a:lnTo>
                      <a:pt x="292" y="380"/>
                    </a:lnTo>
                    <a:lnTo>
                      <a:pt x="257" y="378"/>
                    </a:lnTo>
                    <a:lnTo>
                      <a:pt x="224" y="377"/>
                    </a:lnTo>
                    <a:lnTo>
                      <a:pt x="209" y="376"/>
                    </a:lnTo>
                    <a:lnTo>
                      <a:pt x="193" y="376"/>
                    </a:lnTo>
                    <a:lnTo>
                      <a:pt x="178" y="375"/>
                    </a:lnTo>
                    <a:lnTo>
                      <a:pt x="162" y="375"/>
                    </a:lnTo>
                    <a:lnTo>
                      <a:pt x="147" y="374"/>
                    </a:lnTo>
                    <a:lnTo>
                      <a:pt x="131" y="374"/>
                    </a:lnTo>
                    <a:lnTo>
                      <a:pt x="116" y="372"/>
                    </a:lnTo>
                    <a:lnTo>
                      <a:pt x="101" y="372"/>
                    </a:lnTo>
                    <a:lnTo>
                      <a:pt x="80" y="334"/>
                    </a:lnTo>
                    <a:lnTo>
                      <a:pt x="63" y="289"/>
                    </a:lnTo>
                    <a:lnTo>
                      <a:pt x="48" y="241"/>
                    </a:lnTo>
                    <a:lnTo>
                      <a:pt x="36" y="190"/>
                    </a:lnTo>
                    <a:lnTo>
                      <a:pt x="24" y="142"/>
                    </a:lnTo>
                    <a:lnTo>
                      <a:pt x="15" y="97"/>
                    </a:lnTo>
                    <a:lnTo>
                      <a:pt x="7" y="58"/>
                    </a:lnTo>
                    <a:lnTo>
                      <a:pt x="0" y="28"/>
                    </a:lnTo>
                    <a:lnTo>
                      <a:pt x="11" y="62"/>
                    </a:lnTo>
                    <a:lnTo>
                      <a:pt x="25" y="100"/>
                    </a:lnTo>
                    <a:lnTo>
                      <a:pt x="41" y="141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4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1" y="284"/>
                    </a:lnTo>
                    <a:lnTo>
                      <a:pt x="138" y="257"/>
                    </a:lnTo>
                    <a:lnTo>
                      <a:pt x="146" y="234"/>
                    </a:lnTo>
                    <a:lnTo>
                      <a:pt x="156" y="211"/>
                    </a:lnTo>
                    <a:lnTo>
                      <a:pt x="169" y="191"/>
                    </a:lnTo>
                    <a:lnTo>
                      <a:pt x="184" y="172"/>
                    </a:lnTo>
                    <a:lnTo>
                      <a:pt x="204" y="153"/>
                    </a:lnTo>
                    <a:lnTo>
                      <a:pt x="227" y="136"/>
                    </a:lnTo>
                    <a:lnTo>
                      <a:pt x="214" y="158"/>
                    </a:lnTo>
                    <a:lnTo>
                      <a:pt x="201" y="184"/>
                    </a:lnTo>
                    <a:lnTo>
                      <a:pt x="191" y="216"/>
                    </a:lnTo>
                    <a:lnTo>
                      <a:pt x="184" y="248"/>
                    </a:lnTo>
                    <a:lnTo>
                      <a:pt x="182" y="281"/>
                    </a:lnTo>
                    <a:lnTo>
                      <a:pt x="188" y="314"/>
                    </a:lnTo>
                    <a:lnTo>
                      <a:pt x="200" y="344"/>
                    </a:lnTo>
                    <a:lnTo>
                      <a:pt x="224" y="370"/>
                    </a:lnTo>
                    <a:lnTo>
                      <a:pt x="250" y="344"/>
                    </a:lnTo>
                    <a:lnTo>
                      <a:pt x="270" y="305"/>
                    </a:lnTo>
                    <a:lnTo>
                      <a:pt x="284" y="261"/>
                    </a:lnTo>
                    <a:lnTo>
                      <a:pt x="291" y="211"/>
                    </a:lnTo>
                    <a:lnTo>
                      <a:pt x="290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7" y="8"/>
                    </a:lnTo>
                    <a:lnTo>
                      <a:pt x="261" y="35"/>
                    </a:lnTo>
                    <a:lnTo>
                      <a:pt x="282" y="63"/>
                    </a:lnTo>
                    <a:lnTo>
                      <a:pt x="299" y="96"/>
                    </a:lnTo>
                    <a:lnTo>
                      <a:pt x="314" y="130"/>
                    </a:lnTo>
                    <a:lnTo>
                      <a:pt x="326" y="168"/>
                    </a:lnTo>
                    <a:lnTo>
                      <a:pt x="334" y="211"/>
                    </a:lnTo>
                    <a:lnTo>
                      <a:pt x="340" y="258"/>
                    </a:lnTo>
                    <a:lnTo>
                      <a:pt x="341" y="309"/>
                    </a:lnTo>
                    <a:lnTo>
                      <a:pt x="355" y="288"/>
                    </a:lnTo>
                    <a:lnTo>
                      <a:pt x="371" y="266"/>
                    </a:lnTo>
                    <a:lnTo>
                      <a:pt x="389" y="244"/>
                    </a:lnTo>
                    <a:lnTo>
                      <a:pt x="409" y="222"/>
                    </a:lnTo>
                    <a:lnTo>
                      <a:pt x="429" y="203"/>
                    </a:lnTo>
                    <a:lnTo>
                      <a:pt x="450" y="184"/>
                    </a:lnTo>
                    <a:lnTo>
                      <a:pt x="471" y="171"/>
                    </a:lnTo>
                    <a:lnTo>
                      <a:pt x="492" y="160"/>
                    </a:lnTo>
                    <a:lnTo>
                      <a:pt x="482" y="180"/>
                    </a:lnTo>
                    <a:lnTo>
                      <a:pt x="469" y="203"/>
                    </a:lnTo>
                    <a:lnTo>
                      <a:pt x="451" y="227"/>
                    </a:lnTo>
                    <a:lnTo>
                      <a:pt x="433" y="251"/>
                    </a:lnTo>
                    <a:lnTo>
                      <a:pt x="416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1" y="334"/>
                    </a:lnTo>
                    <a:lnTo>
                      <a:pt x="388" y="339"/>
                    </a:lnTo>
                    <a:lnTo>
                      <a:pt x="397" y="344"/>
                    </a:lnTo>
                    <a:lnTo>
                      <a:pt x="408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3" y="360"/>
                    </a:lnTo>
                    <a:lnTo>
                      <a:pt x="457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3"/>
                    </a:lnTo>
                    <a:lnTo>
                      <a:pt x="374" y="66"/>
                    </a:lnTo>
                    <a:lnTo>
                      <a:pt x="345" y="36"/>
                    </a:lnTo>
                    <a:lnTo>
                      <a:pt x="374" y="58"/>
                    </a:lnTo>
                    <a:lnTo>
                      <a:pt x="399" y="79"/>
                    </a:lnTo>
                    <a:lnTo>
                      <a:pt x="423" y="103"/>
                    </a:lnTo>
                    <a:lnTo>
                      <a:pt x="443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3" y="10"/>
                    </a:lnTo>
                    <a:lnTo>
                      <a:pt x="489" y="39"/>
                    </a:lnTo>
                    <a:lnTo>
                      <a:pt x="505" y="71"/>
                    </a:lnTo>
                    <a:lnTo>
                      <a:pt x="519" y="106"/>
                    </a:lnTo>
                    <a:lnTo>
                      <a:pt x="531" y="145"/>
                    </a:lnTo>
                    <a:lnTo>
                      <a:pt x="539" y="189"/>
                    </a:lnTo>
                    <a:lnTo>
                      <a:pt x="541" y="236"/>
                    </a:lnTo>
                    <a:lnTo>
                      <a:pt x="538" y="290"/>
                    </a:lnTo>
                    <a:lnTo>
                      <a:pt x="526" y="349"/>
                    </a:lnTo>
                    <a:lnTo>
                      <a:pt x="553" y="322"/>
                    </a:lnTo>
                    <a:lnTo>
                      <a:pt x="576" y="288"/>
                    </a:lnTo>
                    <a:lnTo>
                      <a:pt x="594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2" y="126"/>
                    </a:lnTo>
                    <a:lnTo>
                      <a:pt x="584" y="84"/>
                    </a:lnTo>
                    <a:lnTo>
                      <a:pt x="551" y="44"/>
                    </a:lnTo>
                    <a:lnTo>
                      <a:pt x="566" y="52"/>
                    </a:lnTo>
                    <a:lnTo>
                      <a:pt x="581" y="60"/>
                    </a:lnTo>
                    <a:lnTo>
                      <a:pt x="596" y="69"/>
                    </a:lnTo>
                    <a:lnTo>
                      <a:pt x="610" y="82"/>
                    </a:lnTo>
                    <a:lnTo>
                      <a:pt x="622" y="96"/>
                    </a:lnTo>
                    <a:lnTo>
                      <a:pt x="632" y="113"/>
                    </a:lnTo>
                    <a:lnTo>
                      <a:pt x="641" y="134"/>
                    </a:lnTo>
                    <a:lnTo>
                      <a:pt x="647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8" y="32"/>
                    </a:lnTo>
                    <a:lnTo>
                      <a:pt x="645" y="0"/>
                    </a:lnTo>
                    <a:lnTo>
                      <a:pt x="655" y="38"/>
                    </a:lnTo>
                    <a:lnTo>
                      <a:pt x="661" y="82"/>
                    </a:lnTo>
                    <a:lnTo>
                      <a:pt x="662" y="129"/>
                    </a:lnTo>
                    <a:lnTo>
                      <a:pt x="660" y="179"/>
                    </a:lnTo>
                    <a:lnTo>
                      <a:pt x="652" y="228"/>
                    </a:lnTo>
                    <a:lnTo>
                      <a:pt x="641" y="277"/>
                    </a:lnTo>
                    <a:lnTo>
                      <a:pt x="626" y="320"/>
                    </a:lnTo>
                    <a:lnTo>
                      <a:pt x="609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79" y="255"/>
                    </a:lnTo>
                    <a:lnTo>
                      <a:pt x="697" y="212"/>
                    </a:lnTo>
                    <a:lnTo>
                      <a:pt x="712" y="167"/>
                    </a:lnTo>
                    <a:lnTo>
                      <a:pt x="722" y="122"/>
                    </a:lnTo>
                    <a:lnTo>
                      <a:pt x="730" y="77"/>
                    </a:lnTo>
                    <a:lnTo>
                      <a:pt x="733" y="33"/>
                    </a:lnTo>
                    <a:lnTo>
                      <a:pt x="742" y="88"/>
                    </a:lnTo>
                    <a:lnTo>
                      <a:pt x="746" y="148"/>
                    </a:lnTo>
                    <a:lnTo>
                      <a:pt x="743" y="210"/>
                    </a:lnTo>
                    <a:lnTo>
                      <a:pt x="730" y="269"/>
                    </a:lnTo>
                    <a:lnTo>
                      <a:pt x="743" y="252"/>
                    </a:lnTo>
                    <a:lnTo>
                      <a:pt x="756" y="232"/>
                    </a:lnTo>
                    <a:lnTo>
                      <a:pt x="770" y="206"/>
                    </a:lnTo>
                    <a:lnTo>
                      <a:pt x="784" y="181"/>
                    </a:lnTo>
                    <a:lnTo>
                      <a:pt x="797" y="154"/>
                    </a:lnTo>
                    <a:lnTo>
                      <a:pt x="808" y="130"/>
                    </a:lnTo>
                    <a:lnTo>
                      <a:pt x="816" y="109"/>
                    </a:lnTo>
                    <a:lnTo>
                      <a:pt x="821" y="93"/>
                    </a:lnTo>
                    <a:lnTo>
                      <a:pt x="819" y="118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4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6" y="295"/>
                    </a:lnTo>
                    <a:lnTo>
                      <a:pt x="725" y="324"/>
                    </a:lnTo>
                    <a:lnTo>
                      <a:pt x="752" y="307"/>
                    </a:lnTo>
                    <a:lnTo>
                      <a:pt x="777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69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0" y="166"/>
                    </a:lnTo>
                    <a:lnTo>
                      <a:pt x="882" y="194"/>
                    </a:lnTo>
                    <a:lnTo>
                      <a:pt x="873" y="220"/>
                    </a:lnTo>
                    <a:lnTo>
                      <a:pt x="861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35" y="308"/>
                    </a:lnTo>
                    <a:lnTo>
                      <a:pt x="850" y="297"/>
                    </a:lnTo>
                    <a:lnTo>
                      <a:pt x="866" y="284"/>
                    </a:lnTo>
                    <a:lnTo>
                      <a:pt x="882" y="269"/>
                    </a:lnTo>
                    <a:lnTo>
                      <a:pt x="897" y="252"/>
                    </a:lnTo>
                    <a:lnTo>
                      <a:pt x="912" y="234"/>
                    </a:lnTo>
                    <a:lnTo>
                      <a:pt x="927" y="216"/>
                    </a:lnTo>
                    <a:lnTo>
                      <a:pt x="941" y="195"/>
                    </a:lnTo>
                    <a:lnTo>
                      <a:pt x="955" y="174"/>
                    </a:lnTo>
                    <a:lnTo>
                      <a:pt x="967" y="153"/>
                    </a:lnTo>
                    <a:lnTo>
                      <a:pt x="979" y="133"/>
                    </a:lnTo>
                    <a:lnTo>
                      <a:pt x="990" y="112"/>
                    </a:lnTo>
                    <a:lnTo>
                      <a:pt x="999" y="91"/>
                    </a:lnTo>
                    <a:lnTo>
                      <a:pt x="1008" y="70"/>
                    </a:lnTo>
                    <a:lnTo>
                      <a:pt x="1014" y="52"/>
                    </a:lnTo>
                    <a:lnTo>
                      <a:pt x="1020" y="33"/>
                    </a:lnTo>
                    <a:lnTo>
                      <a:pt x="1012" y="71"/>
                    </a:lnTo>
                    <a:lnTo>
                      <a:pt x="1004" y="107"/>
                    </a:lnTo>
                    <a:lnTo>
                      <a:pt x="994" y="141"/>
                    </a:lnTo>
                    <a:lnTo>
                      <a:pt x="983" y="173"/>
                    </a:lnTo>
                    <a:lnTo>
                      <a:pt x="968" y="206"/>
                    </a:lnTo>
                    <a:lnTo>
                      <a:pt x="950" y="242"/>
                    </a:lnTo>
                    <a:lnTo>
                      <a:pt x="927" y="279"/>
                    </a:lnTo>
                    <a:lnTo>
                      <a:pt x="897" y="322"/>
                    </a:lnTo>
                    <a:lnTo>
                      <a:pt x="910" y="314"/>
                    </a:lnTo>
                    <a:lnTo>
                      <a:pt x="925" y="304"/>
                    </a:lnTo>
                    <a:lnTo>
                      <a:pt x="940" y="294"/>
                    </a:lnTo>
                    <a:lnTo>
                      <a:pt x="956" y="282"/>
                    </a:lnTo>
                    <a:lnTo>
                      <a:pt x="972" y="270"/>
                    </a:lnTo>
                    <a:lnTo>
                      <a:pt x="988" y="257"/>
                    </a:lnTo>
                    <a:lnTo>
                      <a:pt x="1005" y="243"/>
                    </a:lnTo>
                    <a:lnTo>
                      <a:pt x="1021" y="228"/>
                    </a:lnTo>
                    <a:lnTo>
                      <a:pt x="1037" y="213"/>
                    </a:lnTo>
                    <a:lnTo>
                      <a:pt x="1052" y="197"/>
                    </a:lnTo>
                    <a:lnTo>
                      <a:pt x="1067" y="182"/>
                    </a:lnTo>
                    <a:lnTo>
                      <a:pt x="1080" y="166"/>
                    </a:lnTo>
                    <a:lnTo>
                      <a:pt x="1092" y="150"/>
                    </a:lnTo>
                    <a:lnTo>
                      <a:pt x="1102" y="135"/>
                    </a:lnTo>
                    <a:lnTo>
                      <a:pt x="1111" y="119"/>
                    </a:lnTo>
                    <a:lnTo>
                      <a:pt x="1117" y="104"/>
                    </a:lnTo>
                    <a:lnTo>
                      <a:pt x="1110" y="136"/>
                    </a:lnTo>
                    <a:lnTo>
                      <a:pt x="1103" y="166"/>
                    </a:lnTo>
                    <a:lnTo>
                      <a:pt x="1099" y="192"/>
                    </a:lnTo>
                    <a:lnTo>
                      <a:pt x="1093" y="21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34" name="Freeform 137"/>
              <p:cNvSpPr/>
              <p:nvPr/>
            </p:nvSpPr>
            <p:spPr bwMode="auto">
              <a:xfrm>
                <a:off x="4164" y="4179"/>
                <a:ext cx="202" cy="141"/>
              </a:xfrm>
              <a:custGeom>
                <a:avLst/>
                <a:gdLst>
                  <a:gd name="T0" fmla="*/ 1 w 403"/>
                  <a:gd name="T1" fmla="*/ 1 h 280"/>
                  <a:gd name="T2" fmla="*/ 1 w 403"/>
                  <a:gd name="T3" fmla="*/ 1 h 280"/>
                  <a:gd name="T4" fmla="*/ 1 w 403"/>
                  <a:gd name="T5" fmla="*/ 1 h 280"/>
                  <a:gd name="T6" fmla="*/ 1 w 403"/>
                  <a:gd name="T7" fmla="*/ 1 h 280"/>
                  <a:gd name="T8" fmla="*/ 1 w 403"/>
                  <a:gd name="T9" fmla="*/ 1 h 280"/>
                  <a:gd name="T10" fmla="*/ 1 w 403"/>
                  <a:gd name="T11" fmla="*/ 1 h 280"/>
                  <a:gd name="T12" fmla="*/ 1 w 403"/>
                  <a:gd name="T13" fmla="*/ 1 h 280"/>
                  <a:gd name="T14" fmla="*/ 1 w 403"/>
                  <a:gd name="T15" fmla="*/ 1 h 280"/>
                  <a:gd name="T16" fmla="*/ 1 w 403"/>
                  <a:gd name="T17" fmla="*/ 1 h 280"/>
                  <a:gd name="T18" fmla="*/ 1 w 403"/>
                  <a:gd name="T19" fmla="*/ 1 h 280"/>
                  <a:gd name="T20" fmla="*/ 1 w 403"/>
                  <a:gd name="T21" fmla="*/ 1 h 280"/>
                  <a:gd name="T22" fmla="*/ 1 w 403"/>
                  <a:gd name="T23" fmla="*/ 1 h 280"/>
                  <a:gd name="T24" fmla="*/ 1 w 403"/>
                  <a:gd name="T25" fmla="*/ 1 h 280"/>
                  <a:gd name="T26" fmla="*/ 1 w 403"/>
                  <a:gd name="T27" fmla="*/ 1 h 280"/>
                  <a:gd name="T28" fmla="*/ 1 w 403"/>
                  <a:gd name="T29" fmla="*/ 1 h 280"/>
                  <a:gd name="T30" fmla="*/ 1 w 403"/>
                  <a:gd name="T31" fmla="*/ 1 h 280"/>
                  <a:gd name="T32" fmla="*/ 1 w 403"/>
                  <a:gd name="T33" fmla="*/ 1 h 280"/>
                  <a:gd name="T34" fmla="*/ 1 w 403"/>
                  <a:gd name="T35" fmla="*/ 1 h 280"/>
                  <a:gd name="T36" fmla="*/ 1 w 403"/>
                  <a:gd name="T37" fmla="*/ 1 h 280"/>
                  <a:gd name="T38" fmla="*/ 1 w 403"/>
                  <a:gd name="T39" fmla="*/ 1 h 280"/>
                  <a:gd name="T40" fmla="*/ 1 w 403"/>
                  <a:gd name="T41" fmla="*/ 1 h 280"/>
                  <a:gd name="T42" fmla="*/ 1 w 403"/>
                  <a:gd name="T43" fmla="*/ 1 h 280"/>
                  <a:gd name="T44" fmla="*/ 1 w 403"/>
                  <a:gd name="T45" fmla="*/ 1 h 280"/>
                  <a:gd name="T46" fmla="*/ 1 w 403"/>
                  <a:gd name="T47" fmla="*/ 1 h 280"/>
                  <a:gd name="T48" fmla="*/ 1 w 403"/>
                  <a:gd name="T49" fmla="*/ 1 h 280"/>
                  <a:gd name="T50" fmla="*/ 1 w 403"/>
                  <a:gd name="T51" fmla="*/ 1 h 280"/>
                  <a:gd name="T52" fmla="*/ 1 w 403"/>
                  <a:gd name="T53" fmla="*/ 1 h 280"/>
                  <a:gd name="T54" fmla="*/ 1 w 403"/>
                  <a:gd name="T55" fmla="*/ 1 h 280"/>
                  <a:gd name="T56" fmla="*/ 1 w 403"/>
                  <a:gd name="T57" fmla="*/ 1 h 280"/>
                  <a:gd name="T58" fmla="*/ 1 w 403"/>
                  <a:gd name="T59" fmla="*/ 1 h 280"/>
                  <a:gd name="T60" fmla="*/ 1 w 403"/>
                  <a:gd name="T61" fmla="*/ 1 h 280"/>
                  <a:gd name="T62" fmla="*/ 1 w 403"/>
                  <a:gd name="T63" fmla="*/ 1 h 280"/>
                  <a:gd name="T64" fmla="*/ 1 w 403"/>
                  <a:gd name="T65" fmla="*/ 1 h 280"/>
                  <a:gd name="T66" fmla="*/ 1 w 403"/>
                  <a:gd name="T67" fmla="*/ 1 h 280"/>
                  <a:gd name="T68" fmla="*/ 1 w 403"/>
                  <a:gd name="T69" fmla="*/ 1 h 280"/>
                  <a:gd name="T70" fmla="*/ 1 w 403"/>
                  <a:gd name="T71" fmla="*/ 1 h 280"/>
                  <a:gd name="T72" fmla="*/ 1 w 403"/>
                  <a:gd name="T73" fmla="*/ 1 h 280"/>
                  <a:gd name="T74" fmla="*/ 1 w 403"/>
                  <a:gd name="T75" fmla="*/ 1 h 280"/>
                  <a:gd name="T76" fmla="*/ 1 w 403"/>
                  <a:gd name="T77" fmla="*/ 1 h 280"/>
                  <a:gd name="T78" fmla="*/ 1 w 403"/>
                  <a:gd name="T79" fmla="*/ 1 h 28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3" h="280">
                    <a:moveTo>
                      <a:pt x="339" y="270"/>
                    </a:moveTo>
                    <a:lnTo>
                      <a:pt x="322" y="270"/>
                    </a:lnTo>
                    <a:lnTo>
                      <a:pt x="305" y="271"/>
                    </a:lnTo>
                    <a:lnTo>
                      <a:pt x="289" y="271"/>
                    </a:lnTo>
                    <a:lnTo>
                      <a:pt x="273" y="272"/>
                    </a:lnTo>
                    <a:lnTo>
                      <a:pt x="257" y="272"/>
                    </a:lnTo>
                    <a:lnTo>
                      <a:pt x="241" y="273"/>
                    </a:lnTo>
                    <a:lnTo>
                      <a:pt x="225" y="273"/>
                    </a:lnTo>
                    <a:lnTo>
                      <a:pt x="210" y="274"/>
                    </a:lnTo>
                    <a:lnTo>
                      <a:pt x="194" y="274"/>
                    </a:lnTo>
                    <a:lnTo>
                      <a:pt x="179" y="275"/>
                    </a:lnTo>
                    <a:lnTo>
                      <a:pt x="164" y="277"/>
                    </a:lnTo>
                    <a:lnTo>
                      <a:pt x="149" y="277"/>
                    </a:lnTo>
                    <a:lnTo>
                      <a:pt x="134" y="278"/>
                    </a:lnTo>
                    <a:lnTo>
                      <a:pt x="119" y="279"/>
                    </a:lnTo>
                    <a:lnTo>
                      <a:pt x="104" y="279"/>
                    </a:lnTo>
                    <a:lnTo>
                      <a:pt x="90" y="280"/>
                    </a:lnTo>
                    <a:lnTo>
                      <a:pt x="86" y="257"/>
                    </a:lnTo>
                    <a:lnTo>
                      <a:pt x="81" y="233"/>
                    </a:lnTo>
                    <a:lnTo>
                      <a:pt x="73" y="209"/>
                    </a:lnTo>
                    <a:lnTo>
                      <a:pt x="62" y="184"/>
                    </a:lnTo>
                    <a:lnTo>
                      <a:pt x="50" y="162"/>
                    </a:lnTo>
                    <a:lnTo>
                      <a:pt x="35" y="142"/>
                    </a:lnTo>
                    <a:lnTo>
                      <a:pt x="18" y="124"/>
                    </a:lnTo>
                    <a:lnTo>
                      <a:pt x="0" y="112"/>
                    </a:lnTo>
                    <a:lnTo>
                      <a:pt x="22" y="117"/>
                    </a:lnTo>
                    <a:lnTo>
                      <a:pt x="40" y="127"/>
                    </a:lnTo>
                    <a:lnTo>
                      <a:pt x="58" y="138"/>
                    </a:lnTo>
                    <a:lnTo>
                      <a:pt x="74" y="154"/>
                    </a:lnTo>
                    <a:lnTo>
                      <a:pt x="89" y="173"/>
                    </a:lnTo>
                    <a:lnTo>
                      <a:pt x="104" y="196"/>
                    </a:lnTo>
                    <a:lnTo>
                      <a:pt x="117" y="222"/>
                    </a:lnTo>
                    <a:lnTo>
                      <a:pt x="132" y="254"/>
                    </a:lnTo>
                    <a:lnTo>
                      <a:pt x="139" y="222"/>
                    </a:lnTo>
                    <a:lnTo>
                      <a:pt x="143" y="188"/>
                    </a:lnTo>
                    <a:lnTo>
                      <a:pt x="142" y="152"/>
                    </a:lnTo>
                    <a:lnTo>
                      <a:pt x="139" y="115"/>
                    </a:lnTo>
                    <a:lnTo>
                      <a:pt x="134" y="81"/>
                    </a:lnTo>
                    <a:lnTo>
                      <a:pt x="126" y="49"/>
                    </a:lnTo>
                    <a:lnTo>
                      <a:pt x="115" y="23"/>
                    </a:lnTo>
                    <a:lnTo>
                      <a:pt x="103" y="4"/>
                    </a:lnTo>
                    <a:lnTo>
                      <a:pt x="121" y="17"/>
                    </a:lnTo>
                    <a:lnTo>
                      <a:pt x="139" y="33"/>
                    </a:lnTo>
                    <a:lnTo>
                      <a:pt x="157" y="53"/>
                    </a:lnTo>
                    <a:lnTo>
                      <a:pt x="173" y="77"/>
                    </a:lnTo>
                    <a:lnTo>
                      <a:pt x="188" y="106"/>
                    </a:lnTo>
                    <a:lnTo>
                      <a:pt x="200" y="141"/>
                    </a:lnTo>
                    <a:lnTo>
                      <a:pt x="211" y="182"/>
                    </a:lnTo>
                    <a:lnTo>
                      <a:pt x="218" y="230"/>
                    </a:lnTo>
                    <a:lnTo>
                      <a:pt x="228" y="207"/>
                    </a:lnTo>
                    <a:lnTo>
                      <a:pt x="236" y="182"/>
                    </a:lnTo>
                    <a:lnTo>
                      <a:pt x="242" y="153"/>
                    </a:lnTo>
                    <a:lnTo>
                      <a:pt x="245" y="123"/>
                    </a:lnTo>
                    <a:lnTo>
                      <a:pt x="245" y="92"/>
                    </a:lnTo>
                    <a:lnTo>
                      <a:pt x="242" y="61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1" y="30"/>
                    </a:lnTo>
                    <a:lnTo>
                      <a:pt x="255" y="56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7" y="128"/>
                    </a:lnTo>
                    <a:lnTo>
                      <a:pt x="294" y="151"/>
                    </a:lnTo>
                    <a:lnTo>
                      <a:pt x="297" y="173"/>
                    </a:lnTo>
                    <a:lnTo>
                      <a:pt x="298" y="195"/>
                    </a:lnTo>
                    <a:lnTo>
                      <a:pt x="312" y="173"/>
                    </a:lnTo>
                    <a:lnTo>
                      <a:pt x="326" y="149"/>
                    </a:lnTo>
                    <a:lnTo>
                      <a:pt x="340" y="121"/>
                    </a:lnTo>
                    <a:lnTo>
                      <a:pt x="354" y="93"/>
                    </a:lnTo>
                    <a:lnTo>
                      <a:pt x="366" y="67"/>
                    </a:lnTo>
                    <a:lnTo>
                      <a:pt x="375" y="41"/>
                    </a:lnTo>
                    <a:lnTo>
                      <a:pt x="382" y="19"/>
                    </a:lnTo>
                    <a:lnTo>
                      <a:pt x="385" y="2"/>
                    </a:lnTo>
                    <a:lnTo>
                      <a:pt x="392" y="26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3" y="112"/>
                    </a:lnTo>
                    <a:lnTo>
                      <a:pt x="398" y="145"/>
                    </a:lnTo>
                    <a:lnTo>
                      <a:pt x="387" y="183"/>
                    </a:lnTo>
                    <a:lnTo>
                      <a:pt x="367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35" name="Freeform 138"/>
              <p:cNvSpPr/>
              <p:nvPr/>
            </p:nvSpPr>
            <p:spPr bwMode="auto">
              <a:xfrm>
                <a:off x="4368" y="4177"/>
                <a:ext cx="123" cy="143"/>
              </a:xfrm>
              <a:custGeom>
                <a:avLst/>
                <a:gdLst>
                  <a:gd name="T0" fmla="*/ 1 w 246"/>
                  <a:gd name="T1" fmla="*/ 1 h 285"/>
                  <a:gd name="T2" fmla="*/ 1 w 246"/>
                  <a:gd name="T3" fmla="*/ 1 h 285"/>
                  <a:gd name="T4" fmla="*/ 1 w 246"/>
                  <a:gd name="T5" fmla="*/ 1 h 285"/>
                  <a:gd name="T6" fmla="*/ 1 w 246"/>
                  <a:gd name="T7" fmla="*/ 1 h 285"/>
                  <a:gd name="T8" fmla="*/ 1 w 246"/>
                  <a:gd name="T9" fmla="*/ 1 h 285"/>
                  <a:gd name="T10" fmla="*/ 1 w 246"/>
                  <a:gd name="T11" fmla="*/ 1 h 285"/>
                  <a:gd name="T12" fmla="*/ 1 w 246"/>
                  <a:gd name="T13" fmla="*/ 1 h 285"/>
                  <a:gd name="T14" fmla="*/ 1 w 246"/>
                  <a:gd name="T15" fmla="*/ 1 h 285"/>
                  <a:gd name="T16" fmla="*/ 0 w 246"/>
                  <a:gd name="T17" fmla="*/ 1 h 285"/>
                  <a:gd name="T18" fmla="*/ 1 w 246"/>
                  <a:gd name="T19" fmla="*/ 1 h 285"/>
                  <a:gd name="T20" fmla="*/ 1 w 246"/>
                  <a:gd name="T21" fmla="*/ 1 h 285"/>
                  <a:gd name="T22" fmla="*/ 1 w 246"/>
                  <a:gd name="T23" fmla="*/ 1 h 285"/>
                  <a:gd name="T24" fmla="*/ 1 w 246"/>
                  <a:gd name="T25" fmla="*/ 1 h 285"/>
                  <a:gd name="T26" fmla="*/ 1 w 246"/>
                  <a:gd name="T27" fmla="*/ 1 h 285"/>
                  <a:gd name="T28" fmla="*/ 1 w 246"/>
                  <a:gd name="T29" fmla="*/ 1 h 285"/>
                  <a:gd name="T30" fmla="*/ 1 w 246"/>
                  <a:gd name="T31" fmla="*/ 1 h 285"/>
                  <a:gd name="T32" fmla="*/ 1 w 246"/>
                  <a:gd name="T33" fmla="*/ 1 h 285"/>
                  <a:gd name="T34" fmla="*/ 1 w 246"/>
                  <a:gd name="T35" fmla="*/ 1 h 285"/>
                  <a:gd name="T36" fmla="*/ 1 w 246"/>
                  <a:gd name="T37" fmla="*/ 1 h 285"/>
                  <a:gd name="T38" fmla="*/ 1 w 246"/>
                  <a:gd name="T39" fmla="*/ 1 h 285"/>
                  <a:gd name="T40" fmla="*/ 1 w 246"/>
                  <a:gd name="T41" fmla="*/ 1 h 285"/>
                  <a:gd name="T42" fmla="*/ 1 w 246"/>
                  <a:gd name="T43" fmla="*/ 1 h 285"/>
                  <a:gd name="T44" fmla="*/ 1 w 246"/>
                  <a:gd name="T45" fmla="*/ 1 h 285"/>
                  <a:gd name="T46" fmla="*/ 1 w 246"/>
                  <a:gd name="T47" fmla="*/ 1 h 285"/>
                  <a:gd name="T48" fmla="*/ 1 w 246"/>
                  <a:gd name="T49" fmla="*/ 0 h 285"/>
                  <a:gd name="T50" fmla="*/ 1 w 246"/>
                  <a:gd name="T51" fmla="*/ 1 h 285"/>
                  <a:gd name="T52" fmla="*/ 1 w 246"/>
                  <a:gd name="T53" fmla="*/ 1 h 285"/>
                  <a:gd name="T54" fmla="*/ 1 w 246"/>
                  <a:gd name="T55" fmla="*/ 1 h 285"/>
                  <a:gd name="T56" fmla="*/ 1 w 246"/>
                  <a:gd name="T57" fmla="*/ 1 h 285"/>
                  <a:gd name="T58" fmla="*/ 1 w 246"/>
                  <a:gd name="T59" fmla="*/ 1 h 285"/>
                  <a:gd name="T60" fmla="*/ 1 w 246"/>
                  <a:gd name="T61" fmla="*/ 1 h 285"/>
                  <a:gd name="T62" fmla="*/ 1 w 246"/>
                  <a:gd name="T63" fmla="*/ 1 h 285"/>
                  <a:gd name="T64" fmla="*/ 1 w 246"/>
                  <a:gd name="T65" fmla="*/ 1 h 2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46" h="285">
                    <a:moveTo>
                      <a:pt x="85" y="285"/>
                    </a:moveTo>
                    <a:lnTo>
                      <a:pt x="75" y="285"/>
                    </a:lnTo>
                    <a:lnTo>
                      <a:pt x="63" y="285"/>
                    </a:lnTo>
                    <a:lnTo>
                      <a:pt x="53" y="285"/>
                    </a:lnTo>
                    <a:lnTo>
                      <a:pt x="42" y="285"/>
                    </a:lnTo>
                    <a:lnTo>
                      <a:pt x="32" y="285"/>
                    </a:lnTo>
                    <a:lnTo>
                      <a:pt x="22" y="285"/>
                    </a:lnTo>
                    <a:lnTo>
                      <a:pt x="10" y="285"/>
                    </a:lnTo>
                    <a:lnTo>
                      <a:pt x="0" y="285"/>
                    </a:lnTo>
                    <a:lnTo>
                      <a:pt x="3" y="270"/>
                    </a:lnTo>
                    <a:lnTo>
                      <a:pt x="8" y="253"/>
                    </a:lnTo>
                    <a:lnTo>
                      <a:pt x="14" y="235"/>
                    </a:lnTo>
                    <a:lnTo>
                      <a:pt x="22" y="217"/>
                    </a:lnTo>
                    <a:lnTo>
                      <a:pt x="30" y="197"/>
                    </a:lnTo>
                    <a:lnTo>
                      <a:pt x="40" y="178"/>
                    </a:lnTo>
                    <a:lnTo>
                      <a:pt x="52" y="157"/>
                    </a:lnTo>
                    <a:lnTo>
                      <a:pt x="64" y="137"/>
                    </a:lnTo>
                    <a:lnTo>
                      <a:pt x="80" y="118"/>
                    </a:lnTo>
                    <a:lnTo>
                      <a:pt x="96" y="98"/>
                    </a:lnTo>
                    <a:lnTo>
                      <a:pt x="116" y="79"/>
                    </a:lnTo>
                    <a:lnTo>
                      <a:pt x="137" y="60"/>
                    </a:lnTo>
                    <a:lnTo>
                      <a:pt x="161" y="43"/>
                    </a:lnTo>
                    <a:lnTo>
                      <a:pt x="186" y="28"/>
                    </a:lnTo>
                    <a:lnTo>
                      <a:pt x="215" y="13"/>
                    </a:lnTo>
                    <a:lnTo>
                      <a:pt x="246" y="0"/>
                    </a:lnTo>
                    <a:lnTo>
                      <a:pt x="215" y="30"/>
                    </a:lnTo>
                    <a:lnTo>
                      <a:pt x="186" y="60"/>
                    </a:lnTo>
                    <a:lnTo>
                      <a:pt x="160" y="91"/>
                    </a:lnTo>
                    <a:lnTo>
                      <a:pt x="136" y="124"/>
                    </a:lnTo>
                    <a:lnTo>
                      <a:pt x="116" y="158"/>
                    </a:lnTo>
                    <a:lnTo>
                      <a:pt x="100" y="196"/>
                    </a:lnTo>
                    <a:lnTo>
                      <a:pt x="90" y="238"/>
                    </a:lnTo>
                    <a:lnTo>
                      <a:pt x="85" y="285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36" name="Freeform 139"/>
              <p:cNvSpPr/>
              <p:nvPr/>
            </p:nvSpPr>
            <p:spPr bwMode="auto">
              <a:xfrm>
                <a:off x="4389" y="4134"/>
                <a:ext cx="493" cy="199"/>
              </a:xfrm>
              <a:custGeom>
                <a:avLst/>
                <a:gdLst>
                  <a:gd name="T0" fmla="*/ 1 w 986"/>
                  <a:gd name="T1" fmla="*/ 1 h 398"/>
                  <a:gd name="T2" fmla="*/ 1 w 986"/>
                  <a:gd name="T3" fmla="*/ 1 h 398"/>
                  <a:gd name="T4" fmla="*/ 1 w 986"/>
                  <a:gd name="T5" fmla="*/ 1 h 398"/>
                  <a:gd name="T6" fmla="*/ 1 w 986"/>
                  <a:gd name="T7" fmla="*/ 1 h 398"/>
                  <a:gd name="T8" fmla="*/ 1 w 986"/>
                  <a:gd name="T9" fmla="*/ 1 h 398"/>
                  <a:gd name="T10" fmla="*/ 1 w 986"/>
                  <a:gd name="T11" fmla="*/ 1 h 398"/>
                  <a:gd name="T12" fmla="*/ 1 w 986"/>
                  <a:gd name="T13" fmla="*/ 1 h 398"/>
                  <a:gd name="T14" fmla="*/ 1 w 986"/>
                  <a:gd name="T15" fmla="*/ 1 h 398"/>
                  <a:gd name="T16" fmla="*/ 1 w 986"/>
                  <a:gd name="T17" fmla="*/ 1 h 398"/>
                  <a:gd name="T18" fmla="*/ 1 w 986"/>
                  <a:gd name="T19" fmla="*/ 1 h 398"/>
                  <a:gd name="T20" fmla="*/ 1 w 986"/>
                  <a:gd name="T21" fmla="*/ 1 h 398"/>
                  <a:gd name="T22" fmla="*/ 1 w 986"/>
                  <a:gd name="T23" fmla="*/ 1 h 398"/>
                  <a:gd name="T24" fmla="*/ 1 w 986"/>
                  <a:gd name="T25" fmla="*/ 1 h 398"/>
                  <a:gd name="T26" fmla="*/ 1 w 986"/>
                  <a:gd name="T27" fmla="*/ 1 h 398"/>
                  <a:gd name="T28" fmla="*/ 1 w 986"/>
                  <a:gd name="T29" fmla="*/ 1 h 398"/>
                  <a:gd name="T30" fmla="*/ 1 w 986"/>
                  <a:gd name="T31" fmla="*/ 1 h 398"/>
                  <a:gd name="T32" fmla="*/ 1 w 986"/>
                  <a:gd name="T33" fmla="*/ 1 h 398"/>
                  <a:gd name="T34" fmla="*/ 1 w 986"/>
                  <a:gd name="T35" fmla="*/ 1 h 398"/>
                  <a:gd name="T36" fmla="*/ 1 w 986"/>
                  <a:gd name="T37" fmla="*/ 1 h 398"/>
                  <a:gd name="T38" fmla="*/ 1 w 986"/>
                  <a:gd name="T39" fmla="*/ 1 h 398"/>
                  <a:gd name="T40" fmla="*/ 1 w 986"/>
                  <a:gd name="T41" fmla="*/ 1 h 398"/>
                  <a:gd name="T42" fmla="*/ 1 w 986"/>
                  <a:gd name="T43" fmla="*/ 1 h 398"/>
                  <a:gd name="T44" fmla="*/ 1 w 986"/>
                  <a:gd name="T45" fmla="*/ 1 h 398"/>
                  <a:gd name="T46" fmla="*/ 1 w 986"/>
                  <a:gd name="T47" fmla="*/ 1 h 398"/>
                  <a:gd name="T48" fmla="*/ 1 w 986"/>
                  <a:gd name="T49" fmla="*/ 1 h 398"/>
                  <a:gd name="T50" fmla="*/ 1 w 986"/>
                  <a:gd name="T51" fmla="*/ 1 h 398"/>
                  <a:gd name="T52" fmla="*/ 1 w 986"/>
                  <a:gd name="T53" fmla="*/ 1 h 398"/>
                  <a:gd name="T54" fmla="*/ 1 w 986"/>
                  <a:gd name="T55" fmla="*/ 1 h 398"/>
                  <a:gd name="T56" fmla="*/ 1 w 986"/>
                  <a:gd name="T57" fmla="*/ 1 h 398"/>
                  <a:gd name="T58" fmla="*/ 1 w 986"/>
                  <a:gd name="T59" fmla="*/ 1 h 398"/>
                  <a:gd name="T60" fmla="*/ 1 w 986"/>
                  <a:gd name="T61" fmla="*/ 1 h 398"/>
                  <a:gd name="T62" fmla="*/ 1 w 986"/>
                  <a:gd name="T63" fmla="*/ 1 h 398"/>
                  <a:gd name="T64" fmla="*/ 1 w 986"/>
                  <a:gd name="T65" fmla="*/ 1 h 398"/>
                  <a:gd name="T66" fmla="*/ 1 w 986"/>
                  <a:gd name="T67" fmla="*/ 1 h 398"/>
                  <a:gd name="T68" fmla="*/ 1 w 986"/>
                  <a:gd name="T69" fmla="*/ 1 h 398"/>
                  <a:gd name="T70" fmla="*/ 1 w 986"/>
                  <a:gd name="T71" fmla="*/ 1 h 398"/>
                  <a:gd name="T72" fmla="*/ 1 w 986"/>
                  <a:gd name="T73" fmla="*/ 1 h 398"/>
                  <a:gd name="T74" fmla="*/ 1 w 986"/>
                  <a:gd name="T75" fmla="*/ 1 h 398"/>
                  <a:gd name="T76" fmla="*/ 1 w 986"/>
                  <a:gd name="T77" fmla="*/ 1 h 398"/>
                  <a:gd name="T78" fmla="*/ 1 w 986"/>
                  <a:gd name="T79" fmla="*/ 1 h 398"/>
                  <a:gd name="T80" fmla="*/ 1 w 986"/>
                  <a:gd name="T81" fmla="*/ 1 h 398"/>
                  <a:gd name="T82" fmla="*/ 1 w 986"/>
                  <a:gd name="T83" fmla="*/ 1 h 398"/>
                  <a:gd name="T84" fmla="*/ 1 w 986"/>
                  <a:gd name="T85" fmla="*/ 1 h 398"/>
                  <a:gd name="T86" fmla="*/ 1 w 986"/>
                  <a:gd name="T87" fmla="*/ 1 h 398"/>
                  <a:gd name="T88" fmla="*/ 1 w 986"/>
                  <a:gd name="T89" fmla="*/ 1 h 398"/>
                  <a:gd name="T90" fmla="*/ 1 w 986"/>
                  <a:gd name="T91" fmla="*/ 1 h 398"/>
                  <a:gd name="T92" fmla="*/ 1 w 986"/>
                  <a:gd name="T93" fmla="*/ 1 h 398"/>
                  <a:gd name="T94" fmla="*/ 1 w 986"/>
                  <a:gd name="T95" fmla="*/ 1 h 398"/>
                  <a:gd name="T96" fmla="*/ 1 w 986"/>
                  <a:gd name="T97" fmla="*/ 1 h 398"/>
                  <a:gd name="T98" fmla="*/ 1 w 986"/>
                  <a:gd name="T99" fmla="*/ 1 h 398"/>
                  <a:gd name="T100" fmla="*/ 1 w 986"/>
                  <a:gd name="T101" fmla="*/ 1 h 398"/>
                  <a:gd name="T102" fmla="*/ 1 w 986"/>
                  <a:gd name="T103" fmla="*/ 1 h 398"/>
                  <a:gd name="T104" fmla="*/ 1 w 986"/>
                  <a:gd name="T105" fmla="*/ 1 h 398"/>
                  <a:gd name="T106" fmla="*/ 1 w 986"/>
                  <a:gd name="T107" fmla="*/ 1 h 398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986" h="398">
                    <a:moveTo>
                      <a:pt x="901" y="398"/>
                    </a:moveTo>
                    <a:lnTo>
                      <a:pt x="867" y="398"/>
                    </a:lnTo>
                    <a:lnTo>
                      <a:pt x="829" y="398"/>
                    </a:lnTo>
                    <a:lnTo>
                      <a:pt x="789" y="398"/>
                    </a:lnTo>
                    <a:lnTo>
                      <a:pt x="747" y="396"/>
                    </a:lnTo>
                    <a:lnTo>
                      <a:pt x="702" y="396"/>
                    </a:lnTo>
                    <a:lnTo>
                      <a:pt x="656" y="394"/>
                    </a:lnTo>
                    <a:lnTo>
                      <a:pt x="608" y="393"/>
                    </a:lnTo>
                    <a:lnTo>
                      <a:pt x="561" y="392"/>
                    </a:lnTo>
                    <a:lnTo>
                      <a:pt x="513" y="389"/>
                    </a:lnTo>
                    <a:lnTo>
                      <a:pt x="467" y="388"/>
                    </a:lnTo>
                    <a:lnTo>
                      <a:pt x="421" y="386"/>
                    </a:lnTo>
                    <a:lnTo>
                      <a:pt x="376" y="384"/>
                    </a:lnTo>
                    <a:lnTo>
                      <a:pt x="334" y="383"/>
                    </a:lnTo>
                    <a:lnTo>
                      <a:pt x="294" y="380"/>
                    </a:lnTo>
                    <a:lnTo>
                      <a:pt x="258" y="378"/>
                    </a:lnTo>
                    <a:lnTo>
                      <a:pt x="225" y="377"/>
                    </a:lnTo>
                    <a:lnTo>
                      <a:pt x="210" y="376"/>
                    </a:lnTo>
                    <a:lnTo>
                      <a:pt x="194" y="376"/>
                    </a:lnTo>
                    <a:lnTo>
                      <a:pt x="179" y="374"/>
                    </a:lnTo>
                    <a:lnTo>
                      <a:pt x="163" y="373"/>
                    </a:lnTo>
                    <a:lnTo>
                      <a:pt x="148" y="373"/>
                    </a:lnTo>
                    <a:lnTo>
                      <a:pt x="132" y="372"/>
                    </a:lnTo>
                    <a:lnTo>
                      <a:pt x="117" y="372"/>
                    </a:lnTo>
                    <a:lnTo>
                      <a:pt x="102" y="372"/>
                    </a:lnTo>
                    <a:lnTo>
                      <a:pt x="81" y="334"/>
                    </a:lnTo>
                    <a:lnTo>
                      <a:pt x="64" y="289"/>
                    </a:lnTo>
                    <a:lnTo>
                      <a:pt x="48" y="241"/>
                    </a:lnTo>
                    <a:lnTo>
                      <a:pt x="35" y="190"/>
                    </a:lnTo>
                    <a:lnTo>
                      <a:pt x="23" y="142"/>
                    </a:lnTo>
                    <a:lnTo>
                      <a:pt x="14" y="97"/>
                    </a:lnTo>
                    <a:lnTo>
                      <a:pt x="6" y="57"/>
                    </a:lnTo>
                    <a:lnTo>
                      <a:pt x="0" y="27"/>
                    </a:lnTo>
                    <a:lnTo>
                      <a:pt x="12" y="62"/>
                    </a:lnTo>
                    <a:lnTo>
                      <a:pt x="26" y="100"/>
                    </a:lnTo>
                    <a:lnTo>
                      <a:pt x="42" y="140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5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0" y="283"/>
                    </a:lnTo>
                    <a:lnTo>
                      <a:pt x="139" y="257"/>
                    </a:lnTo>
                    <a:lnTo>
                      <a:pt x="147" y="234"/>
                    </a:lnTo>
                    <a:lnTo>
                      <a:pt x="157" y="211"/>
                    </a:lnTo>
                    <a:lnTo>
                      <a:pt x="170" y="190"/>
                    </a:lnTo>
                    <a:lnTo>
                      <a:pt x="185" y="170"/>
                    </a:lnTo>
                    <a:lnTo>
                      <a:pt x="204" y="152"/>
                    </a:lnTo>
                    <a:lnTo>
                      <a:pt x="227" y="135"/>
                    </a:lnTo>
                    <a:lnTo>
                      <a:pt x="215" y="157"/>
                    </a:lnTo>
                    <a:lnTo>
                      <a:pt x="202" y="184"/>
                    </a:lnTo>
                    <a:lnTo>
                      <a:pt x="191" y="214"/>
                    </a:lnTo>
                    <a:lnTo>
                      <a:pt x="185" y="248"/>
                    </a:lnTo>
                    <a:lnTo>
                      <a:pt x="182" y="281"/>
                    </a:lnTo>
                    <a:lnTo>
                      <a:pt x="188" y="313"/>
                    </a:lnTo>
                    <a:lnTo>
                      <a:pt x="201" y="343"/>
                    </a:lnTo>
                    <a:lnTo>
                      <a:pt x="225" y="370"/>
                    </a:lnTo>
                    <a:lnTo>
                      <a:pt x="250" y="343"/>
                    </a:lnTo>
                    <a:lnTo>
                      <a:pt x="271" y="305"/>
                    </a:lnTo>
                    <a:lnTo>
                      <a:pt x="285" y="260"/>
                    </a:lnTo>
                    <a:lnTo>
                      <a:pt x="292" y="211"/>
                    </a:lnTo>
                    <a:lnTo>
                      <a:pt x="291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8" y="8"/>
                    </a:lnTo>
                    <a:lnTo>
                      <a:pt x="262" y="34"/>
                    </a:lnTo>
                    <a:lnTo>
                      <a:pt x="282" y="63"/>
                    </a:lnTo>
                    <a:lnTo>
                      <a:pt x="300" y="95"/>
                    </a:lnTo>
                    <a:lnTo>
                      <a:pt x="315" y="130"/>
                    </a:lnTo>
                    <a:lnTo>
                      <a:pt x="325" y="168"/>
                    </a:lnTo>
                    <a:lnTo>
                      <a:pt x="333" y="211"/>
                    </a:lnTo>
                    <a:lnTo>
                      <a:pt x="339" y="258"/>
                    </a:lnTo>
                    <a:lnTo>
                      <a:pt x="340" y="309"/>
                    </a:lnTo>
                    <a:lnTo>
                      <a:pt x="354" y="288"/>
                    </a:lnTo>
                    <a:lnTo>
                      <a:pt x="370" y="266"/>
                    </a:lnTo>
                    <a:lnTo>
                      <a:pt x="388" y="244"/>
                    </a:lnTo>
                    <a:lnTo>
                      <a:pt x="409" y="222"/>
                    </a:lnTo>
                    <a:lnTo>
                      <a:pt x="430" y="203"/>
                    </a:lnTo>
                    <a:lnTo>
                      <a:pt x="451" y="184"/>
                    </a:lnTo>
                    <a:lnTo>
                      <a:pt x="471" y="170"/>
                    </a:lnTo>
                    <a:lnTo>
                      <a:pt x="492" y="160"/>
                    </a:lnTo>
                    <a:lnTo>
                      <a:pt x="483" y="180"/>
                    </a:lnTo>
                    <a:lnTo>
                      <a:pt x="469" y="203"/>
                    </a:lnTo>
                    <a:lnTo>
                      <a:pt x="452" y="227"/>
                    </a:lnTo>
                    <a:lnTo>
                      <a:pt x="433" y="251"/>
                    </a:lnTo>
                    <a:lnTo>
                      <a:pt x="415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0" y="334"/>
                    </a:lnTo>
                    <a:lnTo>
                      <a:pt x="388" y="339"/>
                    </a:lnTo>
                    <a:lnTo>
                      <a:pt x="396" y="343"/>
                    </a:lnTo>
                    <a:lnTo>
                      <a:pt x="407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4" y="360"/>
                    </a:lnTo>
                    <a:lnTo>
                      <a:pt x="458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2"/>
                    </a:lnTo>
                    <a:lnTo>
                      <a:pt x="375" y="65"/>
                    </a:lnTo>
                    <a:lnTo>
                      <a:pt x="346" y="36"/>
                    </a:lnTo>
                    <a:lnTo>
                      <a:pt x="375" y="57"/>
                    </a:lnTo>
                    <a:lnTo>
                      <a:pt x="400" y="79"/>
                    </a:lnTo>
                    <a:lnTo>
                      <a:pt x="423" y="102"/>
                    </a:lnTo>
                    <a:lnTo>
                      <a:pt x="444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4" y="10"/>
                    </a:lnTo>
                    <a:lnTo>
                      <a:pt x="490" y="39"/>
                    </a:lnTo>
                    <a:lnTo>
                      <a:pt x="506" y="70"/>
                    </a:lnTo>
                    <a:lnTo>
                      <a:pt x="520" y="106"/>
                    </a:lnTo>
                    <a:lnTo>
                      <a:pt x="531" y="145"/>
                    </a:lnTo>
                    <a:lnTo>
                      <a:pt x="539" y="188"/>
                    </a:lnTo>
                    <a:lnTo>
                      <a:pt x="542" y="236"/>
                    </a:lnTo>
                    <a:lnTo>
                      <a:pt x="538" y="290"/>
                    </a:lnTo>
                    <a:lnTo>
                      <a:pt x="527" y="349"/>
                    </a:lnTo>
                    <a:lnTo>
                      <a:pt x="553" y="321"/>
                    </a:lnTo>
                    <a:lnTo>
                      <a:pt x="576" y="288"/>
                    </a:lnTo>
                    <a:lnTo>
                      <a:pt x="595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3" y="125"/>
                    </a:lnTo>
                    <a:lnTo>
                      <a:pt x="584" y="83"/>
                    </a:lnTo>
                    <a:lnTo>
                      <a:pt x="552" y="42"/>
                    </a:lnTo>
                    <a:lnTo>
                      <a:pt x="567" y="50"/>
                    </a:lnTo>
                    <a:lnTo>
                      <a:pt x="582" y="59"/>
                    </a:lnTo>
                    <a:lnTo>
                      <a:pt x="597" y="69"/>
                    </a:lnTo>
                    <a:lnTo>
                      <a:pt x="611" y="80"/>
                    </a:lnTo>
                    <a:lnTo>
                      <a:pt x="622" y="95"/>
                    </a:lnTo>
                    <a:lnTo>
                      <a:pt x="633" y="113"/>
                    </a:lnTo>
                    <a:lnTo>
                      <a:pt x="642" y="134"/>
                    </a:lnTo>
                    <a:lnTo>
                      <a:pt x="648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9" y="32"/>
                    </a:lnTo>
                    <a:lnTo>
                      <a:pt x="645" y="0"/>
                    </a:lnTo>
                    <a:lnTo>
                      <a:pt x="656" y="38"/>
                    </a:lnTo>
                    <a:lnTo>
                      <a:pt x="661" y="82"/>
                    </a:lnTo>
                    <a:lnTo>
                      <a:pt x="663" y="129"/>
                    </a:lnTo>
                    <a:lnTo>
                      <a:pt x="660" y="178"/>
                    </a:lnTo>
                    <a:lnTo>
                      <a:pt x="652" y="228"/>
                    </a:lnTo>
                    <a:lnTo>
                      <a:pt x="642" y="276"/>
                    </a:lnTo>
                    <a:lnTo>
                      <a:pt x="627" y="320"/>
                    </a:lnTo>
                    <a:lnTo>
                      <a:pt x="610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80" y="255"/>
                    </a:lnTo>
                    <a:lnTo>
                      <a:pt x="697" y="212"/>
                    </a:lnTo>
                    <a:lnTo>
                      <a:pt x="711" y="167"/>
                    </a:lnTo>
                    <a:lnTo>
                      <a:pt x="722" y="122"/>
                    </a:lnTo>
                    <a:lnTo>
                      <a:pt x="729" y="77"/>
                    </a:lnTo>
                    <a:lnTo>
                      <a:pt x="733" y="33"/>
                    </a:lnTo>
                    <a:lnTo>
                      <a:pt x="741" y="87"/>
                    </a:lnTo>
                    <a:lnTo>
                      <a:pt x="745" y="147"/>
                    </a:lnTo>
                    <a:lnTo>
                      <a:pt x="743" y="210"/>
                    </a:lnTo>
                    <a:lnTo>
                      <a:pt x="730" y="268"/>
                    </a:lnTo>
                    <a:lnTo>
                      <a:pt x="743" y="252"/>
                    </a:lnTo>
                    <a:lnTo>
                      <a:pt x="757" y="232"/>
                    </a:lnTo>
                    <a:lnTo>
                      <a:pt x="771" y="206"/>
                    </a:lnTo>
                    <a:lnTo>
                      <a:pt x="785" y="180"/>
                    </a:lnTo>
                    <a:lnTo>
                      <a:pt x="797" y="153"/>
                    </a:lnTo>
                    <a:lnTo>
                      <a:pt x="809" y="129"/>
                    </a:lnTo>
                    <a:lnTo>
                      <a:pt x="817" y="108"/>
                    </a:lnTo>
                    <a:lnTo>
                      <a:pt x="821" y="93"/>
                    </a:lnTo>
                    <a:lnTo>
                      <a:pt x="819" y="117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5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7" y="295"/>
                    </a:lnTo>
                    <a:lnTo>
                      <a:pt x="726" y="324"/>
                    </a:lnTo>
                    <a:lnTo>
                      <a:pt x="752" y="306"/>
                    </a:lnTo>
                    <a:lnTo>
                      <a:pt x="778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70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1" y="166"/>
                    </a:lnTo>
                    <a:lnTo>
                      <a:pt x="882" y="193"/>
                    </a:lnTo>
                    <a:lnTo>
                      <a:pt x="873" y="220"/>
                    </a:lnTo>
                    <a:lnTo>
                      <a:pt x="862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49" y="297"/>
                    </a:lnTo>
                    <a:lnTo>
                      <a:pt x="877" y="271"/>
                    </a:lnTo>
                    <a:lnTo>
                      <a:pt x="902" y="237"/>
                    </a:lnTo>
                    <a:lnTo>
                      <a:pt x="925" y="200"/>
                    </a:lnTo>
                    <a:lnTo>
                      <a:pt x="945" y="161"/>
                    </a:lnTo>
                    <a:lnTo>
                      <a:pt x="962" y="122"/>
                    </a:lnTo>
                    <a:lnTo>
                      <a:pt x="976" y="83"/>
                    </a:lnTo>
                    <a:lnTo>
                      <a:pt x="986" y="46"/>
                    </a:lnTo>
                    <a:lnTo>
                      <a:pt x="980" y="86"/>
                    </a:lnTo>
                    <a:lnTo>
                      <a:pt x="979" y="128"/>
                    </a:lnTo>
                    <a:lnTo>
                      <a:pt x="980" y="169"/>
                    </a:lnTo>
                    <a:lnTo>
                      <a:pt x="984" y="210"/>
                    </a:lnTo>
                    <a:lnTo>
                      <a:pt x="986" y="247"/>
                    </a:lnTo>
                    <a:lnTo>
                      <a:pt x="986" y="282"/>
                    </a:lnTo>
                    <a:lnTo>
                      <a:pt x="983" y="312"/>
                    </a:lnTo>
                    <a:lnTo>
                      <a:pt x="975" y="339"/>
                    </a:lnTo>
                    <a:lnTo>
                      <a:pt x="901" y="398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10270" name="Group 140"/>
            <p:cNvGrpSpPr/>
            <p:nvPr/>
          </p:nvGrpSpPr>
          <p:grpSpPr bwMode="auto">
            <a:xfrm>
              <a:off x="4032" y="4105"/>
              <a:ext cx="1479" cy="215"/>
              <a:chOff x="3452" y="4125"/>
              <a:chExt cx="1479" cy="215"/>
            </a:xfrm>
          </p:grpSpPr>
          <p:sp>
            <p:nvSpPr>
              <p:cNvPr id="10271" name="Freeform 141"/>
              <p:cNvSpPr/>
              <p:nvPr/>
            </p:nvSpPr>
            <p:spPr bwMode="auto">
              <a:xfrm>
                <a:off x="3592" y="4158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2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9" y="1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0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272" name="Freeform 142"/>
              <p:cNvSpPr/>
              <p:nvPr/>
            </p:nvSpPr>
            <p:spPr bwMode="auto">
              <a:xfrm>
                <a:off x="3668" y="4235"/>
                <a:ext cx="16" cy="16"/>
              </a:xfrm>
              <a:custGeom>
                <a:avLst/>
                <a:gdLst>
                  <a:gd name="T0" fmla="*/ 0 w 34"/>
                  <a:gd name="T1" fmla="*/ 1 h 32"/>
                  <a:gd name="T2" fmla="*/ 0 w 34"/>
                  <a:gd name="T3" fmla="*/ 1 h 32"/>
                  <a:gd name="T4" fmla="*/ 0 w 34"/>
                  <a:gd name="T5" fmla="*/ 1 h 32"/>
                  <a:gd name="T6" fmla="*/ 0 w 34"/>
                  <a:gd name="T7" fmla="*/ 1 h 32"/>
                  <a:gd name="T8" fmla="*/ 0 w 34"/>
                  <a:gd name="T9" fmla="*/ 0 h 32"/>
                  <a:gd name="T10" fmla="*/ 0 w 34"/>
                  <a:gd name="T11" fmla="*/ 0 h 32"/>
                  <a:gd name="T12" fmla="*/ 0 w 34"/>
                  <a:gd name="T13" fmla="*/ 1 h 32"/>
                  <a:gd name="T14" fmla="*/ 0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0 w 34"/>
                  <a:gd name="T21" fmla="*/ 1 h 32"/>
                  <a:gd name="T22" fmla="*/ 0 w 34"/>
                  <a:gd name="T23" fmla="*/ 1 h 32"/>
                  <a:gd name="T24" fmla="*/ 0 w 34"/>
                  <a:gd name="T25" fmla="*/ 1 h 32"/>
                  <a:gd name="T26" fmla="*/ 0 w 34"/>
                  <a:gd name="T27" fmla="*/ 1 h 32"/>
                  <a:gd name="T28" fmla="*/ 0 w 34"/>
                  <a:gd name="T29" fmla="*/ 1 h 32"/>
                  <a:gd name="T30" fmla="*/ 0 w 34"/>
                  <a:gd name="T31" fmla="*/ 1 h 32"/>
                  <a:gd name="T32" fmla="*/ 0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3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8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273" name="Freeform 143"/>
              <p:cNvSpPr/>
              <p:nvPr/>
            </p:nvSpPr>
            <p:spPr bwMode="auto">
              <a:xfrm>
                <a:off x="3668" y="4194"/>
                <a:ext cx="16" cy="17"/>
              </a:xfrm>
              <a:custGeom>
                <a:avLst/>
                <a:gdLst>
                  <a:gd name="T0" fmla="*/ 0 w 33"/>
                  <a:gd name="T1" fmla="*/ 1 h 32"/>
                  <a:gd name="T2" fmla="*/ 0 w 33"/>
                  <a:gd name="T3" fmla="*/ 1 h 32"/>
                  <a:gd name="T4" fmla="*/ 0 w 33"/>
                  <a:gd name="T5" fmla="*/ 1 h 32"/>
                  <a:gd name="T6" fmla="*/ 0 w 33"/>
                  <a:gd name="T7" fmla="*/ 1 h 32"/>
                  <a:gd name="T8" fmla="*/ 0 w 33"/>
                  <a:gd name="T9" fmla="*/ 0 h 32"/>
                  <a:gd name="T10" fmla="*/ 0 w 33"/>
                  <a:gd name="T11" fmla="*/ 0 h 32"/>
                  <a:gd name="T12" fmla="*/ 0 w 33"/>
                  <a:gd name="T13" fmla="*/ 1 h 32"/>
                  <a:gd name="T14" fmla="*/ 0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0 w 33"/>
                  <a:gd name="T21" fmla="*/ 1 h 32"/>
                  <a:gd name="T22" fmla="*/ 0 w 33"/>
                  <a:gd name="T23" fmla="*/ 1 h 32"/>
                  <a:gd name="T24" fmla="*/ 0 w 33"/>
                  <a:gd name="T25" fmla="*/ 1 h 32"/>
                  <a:gd name="T26" fmla="*/ 0 w 33"/>
                  <a:gd name="T27" fmla="*/ 1 h 32"/>
                  <a:gd name="T28" fmla="*/ 0 w 33"/>
                  <a:gd name="T29" fmla="*/ 1 h 32"/>
                  <a:gd name="T30" fmla="*/ 0 w 33"/>
                  <a:gd name="T31" fmla="*/ 1 h 32"/>
                  <a:gd name="T32" fmla="*/ 0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19"/>
                    </a:moveTo>
                    <a:lnTo>
                      <a:pt x="33" y="13"/>
                    </a:lnTo>
                    <a:lnTo>
                      <a:pt x="30" y="7"/>
                    </a:lnTo>
                    <a:lnTo>
                      <a:pt x="26" y="2"/>
                    </a:lnTo>
                    <a:lnTo>
                      <a:pt x="20" y="0"/>
                    </a:lnTo>
                    <a:lnTo>
                      <a:pt x="13" y="0"/>
                    </a:lnTo>
                    <a:lnTo>
                      <a:pt x="7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29" y="25"/>
                    </a:lnTo>
                    <a:lnTo>
                      <a:pt x="33" y="1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274" name="Freeform 144"/>
              <p:cNvSpPr/>
              <p:nvPr/>
            </p:nvSpPr>
            <p:spPr bwMode="auto">
              <a:xfrm>
                <a:off x="3671" y="4153"/>
                <a:ext cx="16" cy="17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6" y="3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4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4" y="30"/>
                    </a:lnTo>
                    <a:lnTo>
                      <a:pt x="29" y="25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275" name="Freeform 145"/>
              <p:cNvSpPr/>
              <p:nvPr/>
            </p:nvSpPr>
            <p:spPr bwMode="auto">
              <a:xfrm>
                <a:off x="3772" y="4256"/>
                <a:ext cx="17" cy="16"/>
              </a:xfrm>
              <a:custGeom>
                <a:avLst/>
                <a:gdLst>
                  <a:gd name="T0" fmla="*/ 1 w 33"/>
                  <a:gd name="T1" fmla="*/ 1 h 32"/>
                  <a:gd name="T2" fmla="*/ 1 w 33"/>
                  <a:gd name="T3" fmla="*/ 1 h 32"/>
                  <a:gd name="T4" fmla="*/ 1 w 33"/>
                  <a:gd name="T5" fmla="*/ 1 h 32"/>
                  <a:gd name="T6" fmla="*/ 1 w 33"/>
                  <a:gd name="T7" fmla="*/ 1 h 32"/>
                  <a:gd name="T8" fmla="*/ 1 w 33"/>
                  <a:gd name="T9" fmla="*/ 0 h 32"/>
                  <a:gd name="T10" fmla="*/ 1 w 33"/>
                  <a:gd name="T11" fmla="*/ 0 h 32"/>
                  <a:gd name="T12" fmla="*/ 1 w 33"/>
                  <a:gd name="T13" fmla="*/ 1 h 32"/>
                  <a:gd name="T14" fmla="*/ 1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1 w 33"/>
                  <a:gd name="T21" fmla="*/ 1 h 32"/>
                  <a:gd name="T22" fmla="*/ 1 w 33"/>
                  <a:gd name="T23" fmla="*/ 1 h 32"/>
                  <a:gd name="T24" fmla="*/ 1 w 33"/>
                  <a:gd name="T25" fmla="*/ 1 h 32"/>
                  <a:gd name="T26" fmla="*/ 1 w 33"/>
                  <a:gd name="T27" fmla="*/ 1 h 32"/>
                  <a:gd name="T28" fmla="*/ 1 w 33"/>
                  <a:gd name="T29" fmla="*/ 1 h 32"/>
                  <a:gd name="T30" fmla="*/ 1 w 33"/>
                  <a:gd name="T31" fmla="*/ 1 h 32"/>
                  <a:gd name="T32" fmla="*/ 1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20"/>
                    </a:moveTo>
                    <a:lnTo>
                      <a:pt x="33" y="14"/>
                    </a:lnTo>
                    <a:lnTo>
                      <a:pt x="31" y="8"/>
                    </a:lnTo>
                    <a:lnTo>
                      <a:pt x="26" y="4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3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7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30" y="26"/>
                    </a:lnTo>
                    <a:lnTo>
                      <a:pt x="33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276" name="Freeform 146"/>
              <p:cNvSpPr/>
              <p:nvPr/>
            </p:nvSpPr>
            <p:spPr bwMode="auto">
              <a:xfrm>
                <a:off x="3768" y="4216"/>
                <a:ext cx="17" cy="16"/>
              </a:xfrm>
              <a:custGeom>
                <a:avLst/>
                <a:gdLst>
                  <a:gd name="T0" fmla="*/ 1 w 32"/>
                  <a:gd name="T1" fmla="*/ 0 h 33"/>
                  <a:gd name="T2" fmla="*/ 1 w 32"/>
                  <a:gd name="T3" fmla="*/ 0 h 33"/>
                  <a:gd name="T4" fmla="*/ 1 w 32"/>
                  <a:gd name="T5" fmla="*/ 0 h 33"/>
                  <a:gd name="T6" fmla="*/ 1 w 32"/>
                  <a:gd name="T7" fmla="*/ 0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0 h 33"/>
                  <a:gd name="T14" fmla="*/ 1 w 32"/>
                  <a:gd name="T15" fmla="*/ 0 h 33"/>
                  <a:gd name="T16" fmla="*/ 0 w 32"/>
                  <a:gd name="T17" fmla="*/ 0 h 33"/>
                  <a:gd name="T18" fmla="*/ 0 w 32"/>
                  <a:gd name="T19" fmla="*/ 0 h 33"/>
                  <a:gd name="T20" fmla="*/ 1 w 32"/>
                  <a:gd name="T21" fmla="*/ 0 h 33"/>
                  <a:gd name="T22" fmla="*/ 1 w 32"/>
                  <a:gd name="T23" fmla="*/ 0 h 33"/>
                  <a:gd name="T24" fmla="*/ 1 w 32"/>
                  <a:gd name="T25" fmla="*/ 0 h 33"/>
                  <a:gd name="T26" fmla="*/ 1 w 32"/>
                  <a:gd name="T27" fmla="*/ 0 h 33"/>
                  <a:gd name="T28" fmla="*/ 1 w 32"/>
                  <a:gd name="T29" fmla="*/ 0 h 33"/>
                  <a:gd name="T30" fmla="*/ 1 w 32"/>
                  <a:gd name="T31" fmla="*/ 0 h 33"/>
                  <a:gd name="T32" fmla="*/ 1 w 32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9"/>
                    </a:lnTo>
                    <a:lnTo>
                      <a:pt x="26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3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3"/>
                    </a:ln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277" name="Freeform 147"/>
              <p:cNvSpPr/>
              <p:nvPr/>
            </p:nvSpPr>
            <p:spPr bwMode="auto">
              <a:xfrm>
                <a:off x="3774" y="4175"/>
                <a:ext cx="16" cy="17"/>
              </a:xfrm>
              <a:custGeom>
                <a:avLst/>
                <a:gdLst>
                  <a:gd name="T0" fmla="*/ 0 w 33"/>
                  <a:gd name="T1" fmla="*/ 1 h 33"/>
                  <a:gd name="T2" fmla="*/ 0 w 33"/>
                  <a:gd name="T3" fmla="*/ 1 h 33"/>
                  <a:gd name="T4" fmla="*/ 0 w 33"/>
                  <a:gd name="T5" fmla="*/ 1 h 33"/>
                  <a:gd name="T6" fmla="*/ 0 w 33"/>
                  <a:gd name="T7" fmla="*/ 1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1 h 33"/>
                  <a:gd name="T14" fmla="*/ 0 w 33"/>
                  <a:gd name="T15" fmla="*/ 1 h 33"/>
                  <a:gd name="T16" fmla="*/ 0 w 33"/>
                  <a:gd name="T17" fmla="*/ 1 h 33"/>
                  <a:gd name="T18" fmla="*/ 0 w 33"/>
                  <a:gd name="T19" fmla="*/ 1 h 33"/>
                  <a:gd name="T20" fmla="*/ 0 w 33"/>
                  <a:gd name="T21" fmla="*/ 1 h 33"/>
                  <a:gd name="T22" fmla="*/ 0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0 w 33"/>
                  <a:gd name="T29" fmla="*/ 1 h 33"/>
                  <a:gd name="T30" fmla="*/ 0 w 33"/>
                  <a:gd name="T31" fmla="*/ 1 h 33"/>
                  <a:gd name="T32" fmla="*/ 0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33" y="21"/>
                    </a:moveTo>
                    <a:lnTo>
                      <a:pt x="33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5" y="31"/>
                    </a:lnTo>
                    <a:lnTo>
                      <a:pt x="29" y="26"/>
                    </a:lnTo>
                    <a:lnTo>
                      <a:pt x="33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278" name="Freeform 148"/>
              <p:cNvSpPr/>
              <p:nvPr/>
            </p:nvSpPr>
            <p:spPr bwMode="auto">
              <a:xfrm>
                <a:off x="3789" y="4136"/>
                <a:ext cx="16" cy="17"/>
              </a:xfrm>
              <a:custGeom>
                <a:avLst/>
                <a:gdLst>
                  <a:gd name="T0" fmla="*/ 1 w 32"/>
                  <a:gd name="T1" fmla="*/ 1 h 34"/>
                  <a:gd name="T2" fmla="*/ 1 w 32"/>
                  <a:gd name="T3" fmla="*/ 1 h 34"/>
                  <a:gd name="T4" fmla="*/ 1 w 32"/>
                  <a:gd name="T5" fmla="*/ 1 h 34"/>
                  <a:gd name="T6" fmla="*/ 1 w 32"/>
                  <a:gd name="T7" fmla="*/ 1 h 34"/>
                  <a:gd name="T8" fmla="*/ 1 w 32"/>
                  <a:gd name="T9" fmla="*/ 0 h 34"/>
                  <a:gd name="T10" fmla="*/ 1 w 32"/>
                  <a:gd name="T11" fmla="*/ 0 h 34"/>
                  <a:gd name="T12" fmla="*/ 1 w 32"/>
                  <a:gd name="T13" fmla="*/ 1 h 34"/>
                  <a:gd name="T14" fmla="*/ 1 w 32"/>
                  <a:gd name="T15" fmla="*/ 1 h 34"/>
                  <a:gd name="T16" fmla="*/ 0 w 32"/>
                  <a:gd name="T17" fmla="*/ 1 h 34"/>
                  <a:gd name="T18" fmla="*/ 0 w 32"/>
                  <a:gd name="T19" fmla="*/ 1 h 34"/>
                  <a:gd name="T20" fmla="*/ 1 w 32"/>
                  <a:gd name="T21" fmla="*/ 1 h 34"/>
                  <a:gd name="T22" fmla="*/ 1 w 32"/>
                  <a:gd name="T23" fmla="*/ 1 h 34"/>
                  <a:gd name="T24" fmla="*/ 1 w 32"/>
                  <a:gd name="T25" fmla="*/ 1 h 34"/>
                  <a:gd name="T26" fmla="*/ 1 w 32"/>
                  <a:gd name="T27" fmla="*/ 1 h 34"/>
                  <a:gd name="T28" fmla="*/ 1 w 32"/>
                  <a:gd name="T29" fmla="*/ 1 h 34"/>
                  <a:gd name="T30" fmla="*/ 1 w 32"/>
                  <a:gd name="T31" fmla="*/ 1 h 34"/>
                  <a:gd name="T32" fmla="*/ 1 w 32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4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4"/>
                    </a:lnTo>
                    <a:lnTo>
                      <a:pt x="20" y="34"/>
                    </a:lnTo>
                    <a:lnTo>
                      <a:pt x="25" y="32"/>
                    </a:lnTo>
                    <a:lnTo>
                      <a:pt x="30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279" name="Freeform 149"/>
              <p:cNvSpPr/>
              <p:nvPr/>
            </p:nvSpPr>
            <p:spPr bwMode="auto">
              <a:xfrm>
                <a:off x="3842" y="4235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280" name="Freeform 150"/>
              <p:cNvSpPr/>
              <p:nvPr/>
            </p:nvSpPr>
            <p:spPr bwMode="auto">
              <a:xfrm>
                <a:off x="3857" y="4201"/>
                <a:ext cx="16" cy="16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lnTo>
                      <a:pt x="18" y="32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281" name="Freeform 151"/>
              <p:cNvSpPr/>
              <p:nvPr/>
            </p:nvSpPr>
            <p:spPr bwMode="auto">
              <a:xfrm>
                <a:off x="3861" y="4164"/>
                <a:ext cx="16" cy="17"/>
              </a:xfrm>
              <a:custGeom>
                <a:avLst/>
                <a:gdLst>
                  <a:gd name="T0" fmla="*/ 1 w 32"/>
                  <a:gd name="T1" fmla="*/ 1 h 33"/>
                  <a:gd name="T2" fmla="*/ 1 w 32"/>
                  <a:gd name="T3" fmla="*/ 1 h 33"/>
                  <a:gd name="T4" fmla="*/ 1 w 32"/>
                  <a:gd name="T5" fmla="*/ 1 h 33"/>
                  <a:gd name="T6" fmla="*/ 1 w 32"/>
                  <a:gd name="T7" fmla="*/ 1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1 h 33"/>
                  <a:gd name="T14" fmla="*/ 1 w 32"/>
                  <a:gd name="T15" fmla="*/ 1 h 33"/>
                  <a:gd name="T16" fmla="*/ 0 w 32"/>
                  <a:gd name="T17" fmla="*/ 1 h 33"/>
                  <a:gd name="T18" fmla="*/ 0 w 32"/>
                  <a:gd name="T19" fmla="*/ 1 h 33"/>
                  <a:gd name="T20" fmla="*/ 1 w 32"/>
                  <a:gd name="T21" fmla="*/ 1 h 33"/>
                  <a:gd name="T22" fmla="*/ 1 w 32"/>
                  <a:gd name="T23" fmla="*/ 1 h 33"/>
                  <a:gd name="T24" fmla="*/ 1 w 32"/>
                  <a:gd name="T25" fmla="*/ 1 h 33"/>
                  <a:gd name="T26" fmla="*/ 1 w 32"/>
                  <a:gd name="T27" fmla="*/ 1 h 33"/>
                  <a:gd name="T28" fmla="*/ 1 w 32"/>
                  <a:gd name="T29" fmla="*/ 1 h 33"/>
                  <a:gd name="T30" fmla="*/ 1 w 32"/>
                  <a:gd name="T31" fmla="*/ 1 h 33"/>
                  <a:gd name="T32" fmla="*/ 1 w 32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282" name="Freeform 152"/>
              <p:cNvSpPr/>
              <p:nvPr/>
            </p:nvSpPr>
            <p:spPr bwMode="auto">
              <a:xfrm>
                <a:off x="4066" y="4265"/>
                <a:ext cx="40" cy="40"/>
              </a:xfrm>
              <a:custGeom>
                <a:avLst/>
                <a:gdLst>
                  <a:gd name="T0" fmla="*/ 1 w 80"/>
                  <a:gd name="T1" fmla="*/ 0 h 80"/>
                  <a:gd name="T2" fmla="*/ 1 w 80"/>
                  <a:gd name="T3" fmla="*/ 0 h 80"/>
                  <a:gd name="T4" fmla="*/ 1 w 80"/>
                  <a:gd name="T5" fmla="*/ 1 h 80"/>
                  <a:gd name="T6" fmla="*/ 1 w 80"/>
                  <a:gd name="T7" fmla="*/ 1 h 80"/>
                  <a:gd name="T8" fmla="*/ 1 w 80"/>
                  <a:gd name="T9" fmla="*/ 1 h 80"/>
                  <a:gd name="T10" fmla="*/ 1 w 80"/>
                  <a:gd name="T11" fmla="*/ 1 h 80"/>
                  <a:gd name="T12" fmla="*/ 1 w 80"/>
                  <a:gd name="T13" fmla="*/ 1 h 80"/>
                  <a:gd name="T14" fmla="*/ 1 w 80"/>
                  <a:gd name="T15" fmla="*/ 1 h 80"/>
                  <a:gd name="T16" fmla="*/ 0 w 80"/>
                  <a:gd name="T17" fmla="*/ 1 h 80"/>
                  <a:gd name="T18" fmla="*/ 0 w 80"/>
                  <a:gd name="T19" fmla="*/ 1 h 80"/>
                  <a:gd name="T20" fmla="*/ 0 w 80"/>
                  <a:gd name="T21" fmla="*/ 1 h 80"/>
                  <a:gd name="T22" fmla="*/ 1 w 80"/>
                  <a:gd name="T23" fmla="*/ 1 h 80"/>
                  <a:gd name="T24" fmla="*/ 1 w 80"/>
                  <a:gd name="T25" fmla="*/ 1 h 80"/>
                  <a:gd name="T26" fmla="*/ 1 w 80"/>
                  <a:gd name="T27" fmla="*/ 1 h 80"/>
                  <a:gd name="T28" fmla="*/ 1 w 80"/>
                  <a:gd name="T29" fmla="*/ 1 h 80"/>
                  <a:gd name="T30" fmla="*/ 1 w 80"/>
                  <a:gd name="T31" fmla="*/ 1 h 80"/>
                  <a:gd name="T32" fmla="*/ 1 w 80"/>
                  <a:gd name="T33" fmla="*/ 1 h 80"/>
                  <a:gd name="T34" fmla="*/ 1 w 80"/>
                  <a:gd name="T35" fmla="*/ 1 h 80"/>
                  <a:gd name="T36" fmla="*/ 1 w 80"/>
                  <a:gd name="T37" fmla="*/ 1 h 80"/>
                  <a:gd name="T38" fmla="*/ 1 w 80"/>
                  <a:gd name="T39" fmla="*/ 1 h 80"/>
                  <a:gd name="T40" fmla="*/ 1 w 80"/>
                  <a:gd name="T41" fmla="*/ 1 h 80"/>
                  <a:gd name="T42" fmla="*/ 1 w 80"/>
                  <a:gd name="T43" fmla="*/ 1 h 80"/>
                  <a:gd name="T44" fmla="*/ 1 w 80"/>
                  <a:gd name="T45" fmla="*/ 1 h 80"/>
                  <a:gd name="T46" fmla="*/ 1 w 80"/>
                  <a:gd name="T47" fmla="*/ 1 h 80"/>
                  <a:gd name="T48" fmla="*/ 1 w 80"/>
                  <a:gd name="T49" fmla="*/ 1 h 80"/>
                  <a:gd name="T50" fmla="*/ 1 w 80"/>
                  <a:gd name="T51" fmla="*/ 1 h 80"/>
                  <a:gd name="T52" fmla="*/ 1 w 80"/>
                  <a:gd name="T53" fmla="*/ 1 h 80"/>
                  <a:gd name="T54" fmla="*/ 1 w 80"/>
                  <a:gd name="T55" fmla="*/ 1 h 80"/>
                  <a:gd name="T56" fmla="*/ 1 w 80"/>
                  <a:gd name="T57" fmla="*/ 1 h 80"/>
                  <a:gd name="T58" fmla="*/ 1 w 80"/>
                  <a:gd name="T59" fmla="*/ 1 h 80"/>
                  <a:gd name="T60" fmla="*/ 1 w 80"/>
                  <a:gd name="T61" fmla="*/ 1 h 80"/>
                  <a:gd name="T62" fmla="*/ 1 w 80"/>
                  <a:gd name="T63" fmla="*/ 1 h 80"/>
                  <a:gd name="T64" fmla="*/ 1 w 80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80">
                    <a:moveTo>
                      <a:pt x="46" y="0"/>
                    </a:moveTo>
                    <a:lnTo>
                      <a:pt x="38" y="0"/>
                    </a:lnTo>
                    <a:lnTo>
                      <a:pt x="30" y="2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9"/>
                    </a:lnTo>
                    <a:lnTo>
                      <a:pt x="3" y="26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9"/>
                    </a:lnTo>
                    <a:lnTo>
                      <a:pt x="18" y="74"/>
                    </a:lnTo>
                    <a:lnTo>
                      <a:pt x="24" y="78"/>
                    </a:lnTo>
                    <a:lnTo>
                      <a:pt x="32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7"/>
                    </a:lnTo>
                    <a:lnTo>
                      <a:pt x="62" y="73"/>
                    </a:lnTo>
                    <a:lnTo>
                      <a:pt x="68" y="67"/>
                    </a:lnTo>
                    <a:lnTo>
                      <a:pt x="73" y="62"/>
                    </a:lnTo>
                    <a:lnTo>
                      <a:pt x="76" y="55"/>
                    </a:lnTo>
                    <a:lnTo>
                      <a:pt x="79" y="47"/>
                    </a:lnTo>
                    <a:lnTo>
                      <a:pt x="80" y="39"/>
                    </a:lnTo>
                    <a:lnTo>
                      <a:pt x="79" y="30"/>
                    </a:lnTo>
                    <a:lnTo>
                      <a:pt x="76" y="24"/>
                    </a:lnTo>
                    <a:lnTo>
                      <a:pt x="73" y="17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283" name="Freeform 153"/>
              <p:cNvSpPr/>
              <p:nvPr/>
            </p:nvSpPr>
            <p:spPr bwMode="auto">
              <a:xfrm>
                <a:off x="4136" y="4223"/>
                <a:ext cx="40" cy="39"/>
              </a:xfrm>
              <a:custGeom>
                <a:avLst/>
                <a:gdLst>
                  <a:gd name="T0" fmla="*/ 1 w 79"/>
                  <a:gd name="T1" fmla="*/ 0 h 80"/>
                  <a:gd name="T2" fmla="*/ 1 w 79"/>
                  <a:gd name="T3" fmla="*/ 0 h 80"/>
                  <a:gd name="T4" fmla="*/ 1 w 79"/>
                  <a:gd name="T5" fmla="*/ 0 h 80"/>
                  <a:gd name="T6" fmla="*/ 1 w 79"/>
                  <a:gd name="T7" fmla="*/ 0 h 80"/>
                  <a:gd name="T8" fmla="*/ 1 w 79"/>
                  <a:gd name="T9" fmla="*/ 0 h 80"/>
                  <a:gd name="T10" fmla="*/ 1 w 79"/>
                  <a:gd name="T11" fmla="*/ 0 h 80"/>
                  <a:gd name="T12" fmla="*/ 1 w 79"/>
                  <a:gd name="T13" fmla="*/ 0 h 80"/>
                  <a:gd name="T14" fmla="*/ 1 w 79"/>
                  <a:gd name="T15" fmla="*/ 0 h 80"/>
                  <a:gd name="T16" fmla="*/ 0 w 79"/>
                  <a:gd name="T17" fmla="*/ 0 h 80"/>
                  <a:gd name="T18" fmla="*/ 0 w 79"/>
                  <a:gd name="T19" fmla="*/ 0 h 80"/>
                  <a:gd name="T20" fmla="*/ 1 w 79"/>
                  <a:gd name="T21" fmla="*/ 0 h 80"/>
                  <a:gd name="T22" fmla="*/ 1 w 79"/>
                  <a:gd name="T23" fmla="*/ 0 h 80"/>
                  <a:gd name="T24" fmla="*/ 1 w 79"/>
                  <a:gd name="T25" fmla="*/ 0 h 80"/>
                  <a:gd name="T26" fmla="*/ 1 w 79"/>
                  <a:gd name="T27" fmla="*/ 0 h 80"/>
                  <a:gd name="T28" fmla="*/ 1 w 79"/>
                  <a:gd name="T29" fmla="*/ 0 h 80"/>
                  <a:gd name="T30" fmla="*/ 1 w 79"/>
                  <a:gd name="T31" fmla="*/ 0 h 80"/>
                  <a:gd name="T32" fmla="*/ 1 w 79"/>
                  <a:gd name="T33" fmla="*/ 0 h 80"/>
                  <a:gd name="T34" fmla="*/ 1 w 79"/>
                  <a:gd name="T35" fmla="*/ 0 h 80"/>
                  <a:gd name="T36" fmla="*/ 1 w 79"/>
                  <a:gd name="T37" fmla="*/ 0 h 80"/>
                  <a:gd name="T38" fmla="*/ 1 w 79"/>
                  <a:gd name="T39" fmla="*/ 0 h 80"/>
                  <a:gd name="T40" fmla="*/ 1 w 79"/>
                  <a:gd name="T41" fmla="*/ 0 h 80"/>
                  <a:gd name="T42" fmla="*/ 1 w 79"/>
                  <a:gd name="T43" fmla="*/ 0 h 80"/>
                  <a:gd name="T44" fmla="*/ 1 w 79"/>
                  <a:gd name="T45" fmla="*/ 0 h 80"/>
                  <a:gd name="T46" fmla="*/ 1 w 79"/>
                  <a:gd name="T47" fmla="*/ 0 h 80"/>
                  <a:gd name="T48" fmla="*/ 1 w 79"/>
                  <a:gd name="T49" fmla="*/ 0 h 80"/>
                  <a:gd name="T50" fmla="*/ 1 w 79"/>
                  <a:gd name="T51" fmla="*/ 0 h 80"/>
                  <a:gd name="T52" fmla="*/ 1 w 79"/>
                  <a:gd name="T53" fmla="*/ 0 h 80"/>
                  <a:gd name="T54" fmla="*/ 1 w 79"/>
                  <a:gd name="T55" fmla="*/ 0 h 80"/>
                  <a:gd name="T56" fmla="*/ 1 w 79"/>
                  <a:gd name="T57" fmla="*/ 0 h 80"/>
                  <a:gd name="T58" fmla="*/ 1 w 79"/>
                  <a:gd name="T59" fmla="*/ 0 h 80"/>
                  <a:gd name="T60" fmla="*/ 1 w 79"/>
                  <a:gd name="T61" fmla="*/ 0 h 80"/>
                  <a:gd name="T62" fmla="*/ 1 w 79"/>
                  <a:gd name="T63" fmla="*/ 0 h 80"/>
                  <a:gd name="T64" fmla="*/ 1 w 79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79" h="80">
                    <a:moveTo>
                      <a:pt x="47" y="0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4"/>
                    </a:lnTo>
                    <a:lnTo>
                      <a:pt x="17" y="7"/>
                    </a:lnTo>
                    <a:lnTo>
                      <a:pt x="11" y="13"/>
                    </a:lnTo>
                    <a:lnTo>
                      <a:pt x="5" y="19"/>
                    </a:lnTo>
                    <a:lnTo>
                      <a:pt x="2" y="26"/>
                    </a:lnTo>
                    <a:lnTo>
                      <a:pt x="0" y="34"/>
                    </a:lnTo>
                    <a:lnTo>
                      <a:pt x="0" y="42"/>
                    </a:lnTo>
                    <a:lnTo>
                      <a:pt x="1" y="49"/>
                    </a:lnTo>
                    <a:lnTo>
                      <a:pt x="3" y="57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8" y="74"/>
                    </a:lnTo>
                    <a:lnTo>
                      <a:pt x="25" y="78"/>
                    </a:lnTo>
                    <a:lnTo>
                      <a:pt x="33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6"/>
                    </a:lnTo>
                    <a:lnTo>
                      <a:pt x="63" y="73"/>
                    </a:lnTo>
                    <a:lnTo>
                      <a:pt x="69" y="67"/>
                    </a:lnTo>
                    <a:lnTo>
                      <a:pt x="73" y="61"/>
                    </a:lnTo>
                    <a:lnTo>
                      <a:pt x="77" y="55"/>
                    </a:lnTo>
                    <a:lnTo>
                      <a:pt x="79" y="46"/>
                    </a:lnTo>
                    <a:lnTo>
                      <a:pt x="79" y="38"/>
                    </a:lnTo>
                    <a:lnTo>
                      <a:pt x="78" y="31"/>
                    </a:lnTo>
                    <a:lnTo>
                      <a:pt x="76" y="23"/>
                    </a:lnTo>
                    <a:lnTo>
                      <a:pt x="72" y="18"/>
                    </a:lnTo>
                    <a:lnTo>
                      <a:pt x="68" y="12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284" name="Freeform 154"/>
              <p:cNvSpPr/>
              <p:nvPr/>
            </p:nvSpPr>
            <p:spPr bwMode="auto">
              <a:xfrm>
                <a:off x="4059" y="4190"/>
                <a:ext cx="40" cy="40"/>
              </a:xfrm>
              <a:custGeom>
                <a:avLst/>
                <a:gdLst>
                  <a:gd name="T0" fmla="*/ 1 w 80"/>
                  <a:gd name="T1" fmla="*/ 0 h 78"/>
                  <a:gd name="T2" fmla="*/ 1 w 80"/>
                  <a:gd name="T3" fmla="*/ 0 h 78"/>
                  <a:gd name="T4" fmla="*/ 1 w 80"/>
                  <a:gd name="T5" fmla="*/ 0 h 78"/>
                  <a:gd name="T6" fmla="*/ 1 w 80"/>
                  <a:gd name="T7" fmla="*/ 1 h 78"/>
                  <a:gd name="T8" fmla="*/ 1 w 80"/>
                  <a:gd name="T9" fmla="*/ 1 h 78"/>
                  <a:gd name="T10" fmla="*/ 1 w 80"/>
                  <a:gd name="T11" fmla="*/ 1 h 78"/>
                  <a:gd name="T12" fmla="*/ 1 w 80"/>
                  <a:gd name="T13" fmla="*/ 1 h 78"/>
                  <a:gd name="T14" fmla="*/ 1 w 80"/>
                  <a:gd name="T15" fmla="*/ 1 h 78"/>
                  <a:gd name="T16" fmla="*/ 1 w 80"/>
                  <a:gd name="T17" fmla="*/ 1 h 78"/>
                  <a:gd name="T18" fmla="*/ 0 w 80"/>
                  <a:gd name="T19" fmla="*/ 1 h 78"/>
                  <a:gd name="T20" fmla="*/ 1 w 80"/>
                  <a:gd name="T21" fmla="*/ 1 h 78"/>
                  <a:gd name="T22" fmla="*/ 1 w 80"/>
                  <a:gd name="T23" fmla="*/ 1 h 78"/>
                  <a:gd name="T24" fmla="*/ 1 w 80"/>
                  <a:gd name="T25" fmla="*/ 1 h 78"/>
                  <a:gd name="T26" fmla="*/ 1 w 80"/>
                  <a:gd name="T27" fmla="*/ 1 h 78"/>
                  <a:gd name="T28" fmla="*/ 1 w 80"/>
                  <a:gd name="T29" fmla="*/ 1 h 78"/>
                  <a:gd name="T30" fmla="*/ 1 w 80"/>
                  <a:gd name="T31" fmla="*/ 1 h 78"/>
                  <a:gd name="T32" fmla="*/ 1 w 80"/>
                  <a:gd name="T33" fmla="*/ 1 h 78"/>
                  <a:gd name="T34" fmla="*/ 1 w 80"/>
                  <a:gd name="T35" fmla="*/ 1 h 78"/>
                  <a:gd name="T36" fmla="*/ 1 w 80"/>
                  <a:gd name="T37" fmla="*/ 1 h 78"/>
                  <a:gd name="T38" fmla="*/ 1 w 80"/>
                  <a:gd name="T39" fmla="*/ 1 h 78"/>
                  <a:gd name="T40" fmla="*/ 1 w 80"/>
                  <a:gd name="T41" fmla="*/ 1 h 78"/>
                  <a:gd name="T42" fmla="*/ 1 w 80"/>
                  <a:gd name="T43" fmla="*/ 1 h 78"/>
                  <a:gd name="T44" fmla="*/ 1 w 80"/>
                  <a:gd name="T45" fmla="*/ 1 h 78"/>
                  <a:gd name="T46" fmla="*/ 1 w 80"/>
                  <a:gd name="T47" fmla="*/ 1 h 78"/>
                  <a:gd name="T48" fmla="*/ 1 w 80"/>
                  <a:gd name="T49" fmla="*/ 1 h 78"/>
                  <a:gd name="T50" fmla="*/ 1 w 80"/>
                  <a:gd name="T51" fmla="*/ 1 h 78"/>
                  <a:gd name="T52" fmla="*/ 1 w 80"/>
                  <a:gd name="T53" fmla="*/ 1 h 78"/>
                  <a:gd name="T54" fmla="*/ 1 w 80"/>
                  <a:gd name="T55" fmla="*/ 1 h 78"/>
                  <a:gd name="T56" fmla="*/ 1 w 80"/>
                  <a:gd name="T57" fmla="*/ 1 h 78"/>
                  <a:gd name="T58" fmla="*/ 1 w 80"/>
                  <a:gd name="T59" fmla="*/ 1 h 78"/>
                  <a:gd name="T60" fmla="*/ 1 w 80"/>
                  <a:gd name="T61" fmla="*/ 1 h 78"/>
                  <a:gd name="T62" fmla="*/ 1 w 80"/>
                  <a:gd name="T63" fmla="*/ 1 h 78"/>
                  <a:gd name="T64" fmla="*/ 1 w 80"/>
                  <a:gd name="T65" fmla="*/ 0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8" y="0"/>
                    </a:moveTo>
                    <a:lnTo>
                      <a:pt x="40" y="0"/>
                    </a:lnTo>
                    <a:lnTo>
                      <a:pt x="32" y="0"/>
                    </a:lnTo>
                    <a:lnTo>
                      <a:pt x="25" y="3"/>
                    </a:lnTo>
                    <a:lnTo>
                      <a:pt x="18" y="7"/>
                    </a:lnTo>
                    <a:lnTo>
                      <a:pt x="12" y="11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2" y="32"/>
                    </a:lnTo>
                    <a:lnTo>
                      <a:pt x="0" y="40"/>
                    </a:lnTo>
                    <a:lnTo>
                      <a:pt x="2" y="47"/>
                    </a:lnTo>
                    <a:lnTo>
                      <a:pt x="4" y="55"/>
                    </a:lnTo>
                    <a:lnTo>
                      <a:pt x="7" y="61"/>
                    </a:lnTo>
                    <a:lnTo>
                      <a:pt x="13" y="67"/>
                    </a:lnTo>
                    <a:lnTo>
                      <a:pt x="19" y="72"/>
                    </a:lnTo>
                    <a:lnTo>
                      <a:pt x="26" y="76"/>
                    </a:lnTo>
                    <a:lnTo>
                      <a:pt x="34" y="78"/>
                    </a:lnTo>
                    <a:lnTo>
                      <a:pt x="42" y="78"/>
                    </a:lnTo>
                    <a:lnTo>
                      <a:pt x="50" y="77"/>
                    </a:lnTo>
                    <a:lnTo>
                      <a:pt x="57" y="75"/>
                    </a:lnTo>
                    <a:lnTo>
                      <a:pt x="64" y="71"/>
                    </a:lnTo>
                    <a:lnTo>
                      <a:pt x="70" y="65"/>
                    </a:lnTo>
                    <a:lnTo>
                      <a:pt x="74" y="60"/>
                    </a:lnTo>
                    <a:lnTo>
                      <a:pt x="78" y="53"/>
                    </a:lnTo>
                    <a:lnTo>
                      <a:pt x="80" y="45"/>
                    </a:lnTo>
                    <a:lnTo>
                      <a:pt x="80" y="37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3" y="6"/>
                    </a:lnTo>
                    <a:lnTo>
                      <a:pt x="56" y="2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285" name="Freeform 155"/>
              <p:cNvSpPr/>
              <p:nvPr/>
            </p:nvSpPr>
            <p:spPr bwMode="auto">
              <a:xfrm>
                <a:off x="3990" y="4195"/>
                <a:ext cx="39" cy="39"/>
              </a:xfrm>
              <a:custGeom>
                <a:avLst/>
                <a:gdLst>
                  <a:gd name="T0" fmla="*/ 0 w 80"/>
                  <a:gd name="T1" fmla="*/ 1 h 78"/>
                  <a:gd name="T2" fmla="*/ 0 w 80"/>
                  <a:gd name="T3" fmla="*/ 0 h 78"/>
                  <a:gd name="T4" fmla="*/ 0 w 80"/>
                  <a:gd name="T5" fmla="*/ 1 h 78"/>
                  <a:gd name="T6" fmla="*/ 0 w 80"/>
                  <a:gd name="T7" fmla="*/ 1 h 78"/>
                  <a:gd name="T8" fmla="*/ 0 w 80"/>
                  <a:gd name="T9" fmla="*/ 1 h 78"/>
                  <a:gd name="T10" fmla="*/ 0 w 80"/>
                  <a:gd name="T11" fmla="*/ 1 h 78"/>
                  <a:gd name="T12" fmla="*/ 0 w 80"/>
                  <a:gd name="T13" fmla="*/ 1 h 78"/>
                  <a:gd name="T14" fmla="*/ 0 w 80"/>
                  <a:gd name="T15" fmla="*/ 1 h 78"/>
                  <a:gd name="T16" fmla="*/ 0 w 80"/>
                  <a:gd name="T17" fmla="*/ 1 h 78"/>
                  <a:gd name="T18" fmla="*/ 0 w 80"/>
                  <a:gd name="T19" fmla="*/ 1 h 78"/>
                  <a:gd name="T20" fmla="*/ 0 w 80"/>
                  <a:gd name="T21" fmla="*/ 1 h 78"/>
                  <a:gd name="T22" fmla="*/ 0 w 80"/>
                  <a:gd name="T23" fmla="*/ 1 h 78"/>
                  <a:gd name="T24" fmla="*/ 0 w 80"/>
                  <a:gd name="T25" fmla="*/ 1 h 78"/>
                  <a:gd name="T26" fmla="*/ 0 w 80"/>
                  <a:gd name="T27" fmla="*/ 1 h 78"/>
                  <a:gd name="T28" fmla="*/ 0 w 80"/>
                  <a:gd name="T29" fmla="*/ 1 h 78"/>
                  <a:gd name="T30" fmla="*/ 0 w 80"/>
                  <a:gd name="T31" fmla="*/ 1 h 78"/>
                  <a:gd name="T32" fmla="*/ 0 w 80"/>
                  <a:gd name="T33" fmla="*/ 1 h 78"/>
                  <a:gd name="T34" fmla="*/ 0 w 80"/>
                  <a:gd name="T35" fmla="*/ 1 h 78"/>
                  <a:gd name="T36" fmla="*/ 0 w 80"/>
                  <a:gd name="T37" fmla="*/ 1 h 78"/>
                  <a:gd name="T38" fmla="*/ 0 w 80"/>
                  <a:gd name="T39" fmla="*/ 1 h 78"/>
                  <a:gd name="T40" fmla="*/ 0 w 80"/>
                  <a:gd name="T41" fmla="*/ 1 h 78"/>
                  <a:gd name="T42" fmla="*/ 0 w 80"/>
                  <a:gd name="T43" fmla="*/ 1 h 78"/>
                  <a:gd name="T44" fmla="*/ 0 w 80"/>
                  <a:gd name="T45" fmla="*/ 1 h 78"/>
                  <a:gd name="T46" fmla="*/ 0 w 80"/>
                  <a:gd name="T47" fmla="*/ 1 h 78"/>
                  <a:gd name="T48" fmla="*/ 0 w 80"/>
                  <a:gd name="T49" fmla="*/ 1 h 78"/>
                  <a:gd name="T50" fmla="*/ 0 w 80"/>
                  <a:gd name="T51" fmla="*/ 1 h 78"/>
                  <a:gd name="T52" fmla="*/ 0 w 80"/>
                  <a:gd name="T53" fmla="*/ 1 h 78"/>
                  <a:gd name="T54" fmla="*/ 0 w 80"/>
                  <a:gd name="T55" fmla="*/ 1 h 78"/>
                  <a:gd name="T56" fmla="*/ 0 w 80"/>
                  <a:gd name="T57" fmla="*/ 1 h 78"/>
                  <a:gd name="T58" fmla="*/ 0 w 80"/>
                  <a:gd name="T59" fmla="*/ 1 h 78"/>
                  <a:gd name="T60" fmla="*/ 0 w 80"/>
                  <a:gd name="T61" fmla="*/ 1 h 78"/>
                  <a:gd name="T62" fmla="*/ 0 w 80"/>
                  <a:gd name="T63" fmla="*/ 1 h 78"/>
                  <a:gd name="T64" fmla="*/ 0 w 80"/>
                  <a:gd name="T65" fmla="*/ 1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7" y="1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3"/>
                    </a:lnTo>
                    <a:lnTo>
                      <a:pt x="17" y="7"/>
                    </a:lnTo>
                    <a:lnTo>
                      <a:pt x="12" y="12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1" y="32"/>
                    </a:lnTo>
                    <a:lnTo>
                      <a:pt x="0" y="40"/>
                    </a:lnTo>
                    <a:lnTo>
                      <a:pt x="1" y="48"/>
                    </a:lnTo>
                    <a:lnTo>
                      <a:pt x="4" y="55"/>
                    </a:lnTo>
                    <a:lnTo>
                      <a:pt x="7" y="62"/>
                    </a:lnTo>
                    <a:lnTo>
                      <a:pt x="13" y="68"/>
                    </a:lnTo>
                    <a:lnTo>
                      <a:pt x="19" y="73"/>
                    </a:lnTo>
                    <a:lnTo>
                      <a:pt x="25" y="76"/>
                    </a:lnTo>
                    <a:lnTo>
                      <a:pt x="33" y="78"/>
                    </a:lnTo>
                    <a:lnTo>
                      <a:pt x="42" y="78"/>
                    </a:lnTo>
                    <a:lnTo>
                      <a:pt x="50" y="78"/>
                    </a:lnTo>
                    <a:lnTo>
                      <a:pt x="57" y="75"/>
                    </a:lnTo>
                    <a:lnTo>
                      <a:pt x="63" y="71"/>
                    </a:lnTo>
                    <a:lnTo>
                      <a:pt x="69" y="67"/>
                    </a:lnTo>
                    <a:lnTo>
                      <a:pt x="74" y="61"/>
                    </a:lnTo>
                    <a:lnTo>
                      <a:pt x="77" y="54"/>
                    </a:lnTo>
                    <a:lnTo>
                      <a:pt x="80" y="46"/>
                    </a:lnTo>
                    <a:lnTo>
                      <a:pt x="80" y="38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2" y="6"/>
                    </a:lnTo>
                    <a:lnTo>
                      <a:pt x="55" y="2"/>
                    </a:lnTo>
                    <a:lnTo>
                      <a:pt x="47" y="1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286" name="Freeform 156"/>
              <p:cNvSpPr/>
              <p:nvPr/>
            </p:nvSpPr>
            <p:spPr bwMode="auto">
              <a:xfrm>
                <a:off x="4127" y="4147"/>
                <a:ext cx="39" cy="39"/>
              </a:xfrm>
              <a:custGeom>
                <a:avLst/>
                <a:gdLst>
                  <a:gd name="T0" fmla="*/ 0 w 80"/>
                  <a:gd name="T1" fmla="*/ 0 h 79"/>
                  <a:gd name="T2" fmla="*/ 0 w 80"/>
                  <a:gd name="T3" fmla="*/ 0 h 79"/>
                  <a:gd name="T4" fmla="*/ 0 w 80"/>
                  <a:gd name="T5" fmla="*/ 0 h 79"/>
                  <a:gd name="T6" fmla="*/ 0 w 80"/>
                  <a:gd name="T7" fmla="*/ 0 h 79"/>
                  <a:gd name="T8" fmla="*/ 0 w 80"/>
                  <a:gd name="T9" fmla="*/ 0 h 79"/>
                  <a:gd name="T10" fmla="*/ 0 w 80"/>
                  <a:gd name="T11" fmla="*/ 0 h 79"/>
                  <a:gd name="T12" fmla="*/ 0 w 80"/>
                  <a:gd name="T13" fmla="*/ 0 h 79"/>
                  <a:gd name="T14" fmla="*/ 0 w 80"/>
                  <a:gd name="T15" fmla="*/ 0 h 79"/>
                  <a:gd name="T16" fmla="*/ 0 w 80"/>
                  <a:gd name="T17" fmla="*/ 0 h 79"/>
                  <a:gd name="T18" fmla="*/ 0 w 80"/>
                  <a:gd name="T19" fmla="*/ 0 h 79"/>
                  <a:gd name="T20" fmla="*/ 0 w 80"/>
                  <a:gd name="T21" fmla="*/ 0 h 79"/>
                  <a:gd name="T22" fmla="*/ 0 w 80"/>
                  <a:gd name="T23" fmla="*/ 0 h 79"/>
                  <a:gd name="T24" fmla="*/ 0 w 80"/>
                  <a:gd name="T25" fmla="*/ 0 h 79"/>
                  <a:gd name="T26" fmla="*/ 0 w 80"/>
                  <a:gd name="T27" fmla="*/ 0 h 79"/>
                  <a:gd name="T28" fmla="*/ 0 w 80"/>
                  <a:gd name="T29" fmla="*/ 0 h 79"/>
                  <a:gd name="T30" fmla="*/ 0 w 80"/>
                  <a:gd name="T31" fmla="*/ 0 h 79"/>
                  <a:gd name="T32" fmla="*/ 0 w 80"/>
                  <a:gd name="T33" fmla="*/ 0 h 79"/>
                  <a:gd name="T34" fmla="*/ 0 w 80"/>
                  <a:gd name="T35" fmla="*/ 0 h 79"/>
                  <a:gd name="T36" fmla="*/ 0 w 80"/>
                  <a:gd name="T37" fmla="*/ 0 h 79"/>
                  <a:gd name="T38" fmla="*/ 0 w 80"/>
                  <a:gd name="T39" fmla="*/ 0 h 79"/>
                  <a:gd name="T40" fmla="*/ 0 w 80"/>
                  <a:gd name="T41" fmla="*/ 0 h 79"/>
                  <a:gd name="T42" fmla="*/ 0 w 80"/>
                  <a:gd name="T43" fmla="*/ 0 h 79"/>
                  <a:gd name="T44" fmla="*/ 0 w 80"/>
                  <a:gd name="T45" fmla="*/ 0 h 79"/>
                  <a:gd name="T46" fmla="*/ 0 w 80"/>
                  <a:gd name="T47" fmla="*/ 0 h 79"/>
                  <a:gd name="T48" fmla="*/ 0 w 80"/>
                  <a:gd name="T49" fmla="*/ 0 h 79"/>
                  <a:gd name="T50" fmla="*/ 0 w 80"/>
                  <a:gd name="T51" fmla="*/ 0 h 79"/>
                  <a:gd name="T52" fmla="*/ 0 w 80"/>
                  <a:gd name="T53" fmla="*/ 0 h 79"/>
                  <a:gd name="T54" fmla="*/ 0 w 80"/>
                  <a:gd name="T55" fmla="*/ 0 h 79"/>
                  <a:gd name="T56" fmla="*/ 0 w 80"/>
                  <a:gd name="T57" fmla="*/ 0 h 79"/>
                  <a:gd name="T58" fmla="*/ 0 w 80"/>
                  <a:gd name="T59" fmla="*/ 0 h 79"/>
                  <a:gd name="T60" fmla="*/ 0 w 80"/>
                  <a:gd name="T61" fmla="*/ 0 h 79"/>
                  <a:gd name="T62" fmla="*/ 0 w 80"/>
                  <a:gd name="T63" fmla="*/ 0 h 79"/>
                  <a:gd name="T64" fmla="*/ 0 w 80"/>
                  <a:gd name="T65" fmla="*/ 0 h 7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9">
                    <a:moveTo>
                      <a:pt x="46" y="0"/>
                    </a:moveTo>
                    <a:lnTo>
                      <a:pt x="38" y="0"/>
                    </a:lnTo>
                    <a:lnTo>
                      <a:pt x="30" y="0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8"/>
                    </a:lnTo>
                    <a:lnTo>
                      <a:pt x="2" y="24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40" y="79"/>
                    </a:lnTo>
                    <a:lnTo>
                      <a:pt x="49" y="79"/>
                    </a:lnTo>
                    <a:lnTo>
                      <a:pt x="55" y="75"/>
                    </a:lnTo>
                    <a:lnTo>
                      <a:pt x="62" y="72"/>
                    </a:lnTo>
                    <a:lnTo>
                      <a:pt x="68" y="67"/>
                    </a:lnTo>
                    <a:lnTo>
                      <a:pt x="73" y="61"/>
                    </a:lnTo>
                    <a:lnTo>
                      <a:pt x="76" y="54"/>
                    </a:lnTo>
                    <a:lnTo>
                      <a:pt x="78" y="46"/>
                    </a:lnTo>
                    <a:lnTo>
                      <a:pt x="80" y="38"/>
                    </a:lnTo>
                    <a:lnTo>
                      <a:pt x="78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287" name="Freeform 157"/>
              <p:cNvSpPr/>
              <p:nvPr/>
            </p:nvSpPr>
            <p:spPr bwMode="auto">
              <a:xfrm>
                <a:off x="4216" y="4162"/>
                <a:ext cx="37" cy="39"/>
              </a:xfrm>
              <a:custGeom>
                <a:avLst/>
                <a:gdLst>
                  <a:gd name="T0" fmla="*/ 1 w 73"/>
                  <a:gd name="T1" fmla="*/ 0 h 79"/>
                  <a:gd name="T2" fmla="*/ 1 w 73"/>
                  <a:gd name="T3" fmla="*/ 0 h 79"/>
                  <a:gd name="T4" fmla="*/ 1 w 73"/>
                  <a:gd name="T5" fmla="*/ 0 h 79"/>
                  <a:gd name="T6" fmla="*/ 1 w 73"/>
                  <a:gd name="T7" fmla="*/ 0 h 79"/>
                  <a:gd name="T8" fmla="*/ 1 w 73"/>
                  <a:gd name="T9" fmla="*/ 0 h 79"/>
                  <a:gd name="T10" fmla="*/ 1 w 73"/>
                  <a:gd name="T11" fmla="*/ 0 h 79"/>
                  <a:gd name="T12" fmla="*/ 1 w 73"/>
                  <a:gd name="T13" fmla="*/ 0 h 79"/>
                  <a:gd name="T14" fmla="*/ 1 w 73"/>
                  <a:gd name="T15" fmla="*/ 0 h 79"/>
                  <a:gd name="T16" fmla="*/ 1 w 73"/>
                  <a:gd name="T17" fmla="*/ 0 h 79"/>
                  <a:gd name="T18" fmla="*/ 1 w 73"/>
                  <a:gd name="T19" fmla="*/ 0 h 79"/>
                  <a:gd name="T20" fmla="*/ 1 w 73"/>
                  <a:gd name="T21" fmla="*/ 0 h 79"/>
                  <a:gd name="T22" fmla="*/ 1 w 73"/>
                  <a:gd name="T23" fmla="*/ 0 h 79"/>
                  <a:gd name="T24" fmla="*/ 0 w 73"/>
                  <a:gd name="T25" fmla="*/ 0 h 79"/>
                  <a:gd name="T26" fmla="*/ 0 w 73"/>
                  <a:gd name="T27" fmla="*/ 0 h 79"/>
                  <a:gd name="T28" fmla="*/ 0 w 73"/>
                  <a:gd name="T29" fmla="*/ 0 h 79"/>
                  <a:gd name="T30" fmla="*/ 1 w 73"/>
                  <a:gd name="T31" fmla="*/ 0 h 79"/>
                  <a:gd name="T32" fmla="*/ 1 w 73"/>
                  <a:gd name="T33" fmla="*/ 0 h 79"/>
                  <a:gd name="T34" fmla="*/ 1 w 73"/>
                  <a:gd name="T35" fmla="*/ 0 h 79"/>
                  <a:gd name="T36" fmla="*/ 1 w 73"/>
                  <a:gd name="T37" fmla="*/ 0 h 79"/>
                  <a:gd name="T38" fmla="*/ 1 w 73"/>
                  <a:gd name="T39" fmla="*/ 0 h 79"/>
                  <a:gd name="T40" fmla="*/ 1 w 73"/>
                  <a:gd name="T41" fmla="*/ 0 h 79"/>
                  <a:gd name="T42" fmla="*/ 1 w 73"/>
                  <a:gd name="T43" fmla="*/ 0 h 79"/>
                  <a:gd name="T44" fmla="*/ 1 w 73"/>
                  <a:gd name="T45" fmla="*/ 0 h 79"/>
                  <a:gd name="T46" fmla="*/ 1 w 73"/>
                  <a:gd name="T47" fmla="*/ 0 h 79"/>
                  <a:gd name="T48" fmla="*/ 1 w 73"/>
                  <a:gd name="T49" fmla="*/ 0 h 79"/>
                  <a:gd name="T50" fmla="*/ 1 w 73"/>
                  <a:gd name="T51" fmla="*/ 0 h 79"/>
                  <a:gd name="T52" fmla="*/ 1 w 73"/>
                  <a:gd name="T53" fmla="*/ 0 h 79"/>
                  <a:gd name="T54" fmla="*/ 1 w 73"/>
                  <a:gd name="T55" fmla="*/ 0 h 79"/>
                  <a:gd name="T56" fmla="*/ 1 w 73"/>
                  <a:gd name="T57" fmla="*/ 0 h 79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73" h="79">
                    <a:moveTo>
                      <a:pt x="73" y="19"/>
                    </a:moveTo>
                    <a:lnTo>
                      <a:pt x="69" y="12"/>
                    </a:lnTo>
                    <a:lnTo>
                      <a:pt x="62" y="7"/>
                    </a:lnTo>
                    <a:lnTo>
                      <a:pt x="54" y="2"/>
                    </a:lnTo>
                    <a:lnTo>
                      <a:pt x="46" y="0"/>
                    </a:lnTo>
                    <a:lnTo>
                      <a:pt x="38" y="0"/>
                    </a:lnTo>
                    <a:lnTo>
                      <a:pt x="30" y="1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0" y="12"/>
                    </a:lnTo>
                    <a:lnTo>
                      <a:pt x="5" y="19"/>
                    </a:lnTo>
                    <a:lnTo>
                      <a:pt x="2" y="25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49"/>
                    </a:lnTo>
                    <a:lnTo>
                      <a:pt x="3" y="55"/>
                    </a:lnTo>
                    <a:lnTo>
                      <a:pt x="7" y="62"/>
                    </a:lnTo>
                    <a:lnTo>
                      <a:pt x="11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35" y="79"/>
                    </a:lnTo>
                    <a:lnTo>
                      <a:pt x="38" y="79"/>
                    </a:lnTo>
                    <a:lnTo>
                      <a:pt x="41" y="79"/>
                    </a:lnTo>
                    <a:lnTo>
                      <a:pt x="43" y="79"/>
                    </a:lnTo>
                    <a:lnTo>
                      <a:pt x="48" y="70"/>
                    </a:lnTo>
                    <a:lnTo>
                      <a:pt x="58" y="52"/>
                    </a:lnTo>
                    <a:lnTo>
                      <a:pt x="69" y="31"/>
                    </a:lnTo>
                    <a:lnTo>
                      <a:pt x="73" y="19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288" name="Freeform 158"/>
              <p:cNvSpPr/>
              <p:nvPr/>
            </p:nvSpPr>
            <p:spPr bwMode="auto">
              <a:xfrm>
                <a:off x="3983" y="4266"/>
                <a:ext cx="31" cy="33"/>
              </a:xfrm>
              <a:custGeom>
                <a:avLst/>
                <a:gdLst>
                  <a:gd name="T0" fmla="*/ 1 w 61"/>
                  <a:gd name="T1" fmla="*/ 1 h 66"/>
                  <a:gd name="T2" fmla="*/ 1 w 61"/>
                  <a:gd name="T3" fmla="*/ 1 h 66"/>
                  <a:gd name="T4" fmla="*/ 1 w 61"/>
                  <a:gd name="T5" fmla="*/ 1 h 66"/>
                  <a:gd name="T6" fmla="*/ 1 w 61"/>
                  <a:gd name="T7" fmla="*/ 1 h 66"/>
                  <a:gd name="T8" fmla="*/ 1 w 61"/>
                  <a:gd name="T9" fmla="*/ 1 h 66"/>
                  <a:gd name="T10" fmla="*/ 1 w 61"/>
                  <a:gd name="T11" fmla="*/ 1 h 66"/>
                  <a:gd name="T12" fmla="*/ 1 w 61"/>
                  <a:gd name="T13" fmla="*/ 1 h 66"/>
                  <a:gd name="T14" fmla="*/ 1 w 61"/>
                  <a:gd name="T15" fmla="*/ 1 h 66"/>
                  <a:gd name="T16" fmla="*/ 1 w 61"/>
                  <a:gd name="T17" fmla="*/ 1 h 66"/>
                  <a:gd name="T18" fmla="*/ 1 w 61"/>
                  <a:gd name="T19" fmla="*/ 1 h 66"/>
                  <a:gd name="T20" fmla="*/ 1 w 61"/>
                  <a:gd name="T21" fmla="*/ 1 h 66"/>
                  <a:gd name="T22" fmla="*/ 1 w 61"/>
                  <a:gd name="T23" fmla="*/ 1 h 66"/>
                  <a:gd name="T24" fmla="*/ 1 w 61"/>
                  <a:gd name="T25" fmla="*/ 1 h 66"/>
                  <a:gd name="T26" fmla="*/ 1 w 61"/>
                  <a:gd name="T27" fmla="*/ 0 h 66"/>
                  <a:gd name="T28" fmla="*/ 1 w 61"/>
                  <a:gd name="T29" fmla="*/ 1 h 66"/>
                  <a:gd name="T30" fmla="*/ 1 w 61"/>
                  <a:gd name="T31" fmla="*/ 1 h 66"/>
                  <a:gd name="T32" fmla="*/ 0 w 61"/>
                  <a:gd name="T33" fmla="*/ 1 h 66"/>
                  <a:gd name="T34" fmla="*/ 1 w 61"/>
                  <a:gd name="T35" fmla="*/ 1 h 66"/>
                  <a:gd name="T36" fmla="*/ 1 w 61"/>
                  <a:gd name="T37" fmla="*/ 1 h 66"/>
                  <a:gd name="T38" fmla="*/ 1 w 61"/>
                  <a:gd name="T39" fmla="*/ 1 h 66"/>
                  <a:gd name="T40" fmla="*/ 1 w 61"/>
                  <a:gd name="T41" fmla="*/ 1 h 66"/>
                  <a:gd name="T42" fmla="*/ 1 w 61"/>
                  <a:gd name="T43" fmla="*/ 1 h 66"/>
                  <a:gd name="T44" fmla="*/ 1 w 61"/>
                  <a:gd name="T45" fmla="*/ 1 h 66"/>
                  <a:gd name="T46" fmla="*/ 1 w 61"/>
                  <a:gd name="T47" fmla="*/ 1 h 66"/>
                  <a:gd name="T48" fmla="*/ 1 w 61"/>
                  <a:gd name="T49" fmla="*/ 1 h 6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61" h="66">
                    <a:moveTo>
                      <a:pt x="53" y="66"/>
                    </a:moveTo>
                    <a:lnTo>
                      <a:pt x="57" y="61"/>
                    </a:lnTo>
                    <a:lnTo>
                      <a:pt x="59" y="56"/>
                    </a:lnTo>
                    <a:lnTo>
                      <a:pt x="60" y="52"/>
                    </a:lnTo>
                    <a:lnTo>
                      <a:pt x="61" y="47"/>
                    </a:lnTo>
                    <a:lnTo>
                      <a:pt x="61" y="39"/>
                    </a:lnTo>
                    <a:lnTo>
                      <a:pt x="60" y="31"/>
                    </a:lnTo>
                    <a:lnTo>
                      <a:pt x="58" y="24"/>
                    </a:lnTo>
                    <a:lnTo>
                      <a:pt x="55" y="17"/>
                    </a:lnTo>
                    <a:lnTo>
                      <a:pt x="50" y="11"/>
                    </a:lnTo>
                    <a:lnTo>
                      <a:pt x="43" y="7"/>
                    </a:lnTo>
                    <a:lnTo>
                      <a:pt x="36" y="3"/>
                    </a:lnTo>
                    <a:lnTo>
                      <a:pt x="29" y="1"/>
                    </a:lnTo>
                    <a:lnTo>
                      <a:pt x="21" y="0"/>
                    </a:lnTo>
                    <a:lnTo>
                      <a:pt x="13" y="1"/>
                    </a:lnTo>
                    <a:lnTo>
                      <a:pt x="6" y="3"/>
                    </a:lnTo>
                    <a:lnTo>
                      <a:pt x="0" y="7"/>
                    </a:lnTo>
                    <a:lnTo>
                      <a:pt x="2" y="9"/>
                    </a:lnTo>
                    <a:lnTo>
                      <a:pt x="5" y="14"/>
                    </a:lnTo>
                    <a:lnTo>
                      <a:pt x="11" y="22"/>
                    </a:lnTo>
                    <a:lnTo>
                      <a:pt x="19" y="31"/>
                    </a:lnTo>
                    <a:lnTo>
                      <a:pt x="27" y="41"/>
                    </a:lnTo>
                    <a:lnTo>
                      <a:pt x="35" y="51"/>
                    </a:lnTo>
                    <a:lnTo>
                      <a:pt x="44" y="59"/>
                    </a:lnTo>
                    <a:lnTo>
                      <a:pt x="53" y="66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289" name="Freeform 159"/>
              <p:cNvSpPr/>
              <p:nvPr/>
            </p:nvSpPr>
            <p:spPr bwMode="auto">
              <a:xfrm>
                <a:off x="4852" y="4125"/>
                <a:ext cx="17" cy="17"/>
              </a:xfrm>
              <a:custGeom>
                <a:avLst/>
                <a:gdLst>
                  <a:gd name="T0" fmla="*/ 1 w 34"/>
                  <a:gd name="T1" fmla="*/ 1 h 34"/>
                  <a:gd name="T2" fmla="*/ 1 w 34"/>
                  <a:gd name="T3" fmla="*/ 1 h 34"/>
                  <a:gd name="T4" fmla="*/ 1 w 34"/>
                  <a:gd name="T5" fmla="*/ 1 h 34"/>
                  <a:gd name="T6" fmla="*/ 1 w 34"/>
                  <a:gd name="T7" fmla="*/ 1 h 34"/>
                  <a:gd name="T8" fmla="*/ 1 w 34"/>
                  <a:gd name="T9" fmla="*/ 1 h 34"/>
                  <a:gd name="T10" fmla="*/ 1 w 34"/>
                  <a:gd name="T11" fmla="*/ 1 h 34"/>
                  <a:gd name="T12" fmla="*/ 1 w 34"/>
                  <a:gd name="T13" fmla="*/ 1 h 34"/>
                  <a:gd name="T14" fmla="*/ 1 w 34"/>
                  <a:gd name="T15" fmla="*/ 1 h 34"/>
                  <a:gd name="T16" fmla="*/ 1 w 34"/>
                  <a:gd name="T17" fmla="*/ 1 h 34"/>
                  <a:gd name="T18" fmla="*/ 1 w 34"/>
                  <a:gd name="T19" fmla="*/ 0 h 34"/>
                  <a:gd name="T20" fmla="*/ 1 w 34"/>
                  <a:gd name="T21" fmla="*/ 1 h 34"/>
                  <a:gd name="T22" fmla="*/ 1 w 34"/>
                  <a:gd name="T23" fmla="*/ 1 h 34"/>
                  <a:gd name="T24" fmla="*/ 0 w 34"/>
                  <a:gd name="T25" fmla="*/ 1 h 34"/>
                  <a:gd name="T26" fmla="*/ 0 w 34"/>
                  <a:gd name="T27" fmla="*/ 1 h 34"/>
                  <a:gd name="T28" fmla="*/ 1 w 34"/>
                  <a:gd name="T29" fmla="*/ 1 h 34"/>
                  <a:gd name="T30" fmla="*/ 1 w 34"/>
                  <a:gd name="T31" fmla="*/ 1 h 34"/>
                  <a:gd name="T32" fmla="*/ 1 w 34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4">
                    <a:moveTo>
                      <a:pt x="12" y="34"/>
                    </a:moveTo>
                    <a:lnTo>
                      <a:pt x="19" y="34"/>
                    </a:lnTo>
                    <a:lnTo>
                      <a:pt x="24" y="33"/>
                    </a:lnTo>
                    <a:lnTo>
                      <a:pt x="29" y="28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2" y="10"/>
                    </a:lnTo>
                    <a:lnTo>
                      <a:pt x="28" y="5"/>
                    </a:lnTo>
                    <a:lnTo>
                      <a:pt x="22" y="2"/>
                    </a:lnTo>
                    <a:lnTo>
                      <a:pt x="15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6" y="30"/>
                    </a:lnTo>
                    <a:lnTo>
                      <a:pt x="12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290" name="Freeform 160"/>
              <p:cNvSpPr/>
              <p:nvPr/>
            </p:nvSpPr>
            <p:spPr bwMode="auto">
              <a:xfrm>
                <a:off x="4885" y="4152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0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1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1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8" y="3"/>
                    </a:lnTo>
                    <a:lnTo>
                      <a:pt x="22" y="0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1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291" name="Freeform 161"/>
              <p:cNvSpPr/>
              <p:nvPr/>
            </p:nvSpPr>
            <p:spPr bwMode="auto">
              <a:xfrm>
                <a:off x="4701" y="4202"/>
                <a:ext cx="17" cy="17"/>
              </a:xfrm>
              <a:custGeom>
                <a:avLst/>
                <a:gdLst>
                  <a:gd name="T0" fmla="*/ 1 w 34"/>
                  <a:gd name="T1" fmla="*/ 1 h 33"/>
                  <a:gd name="T2" fmla="*/ 1 w 34"/>
                  <a:gd name="T3" fmla="*/ 1 h 33"/>
                  <a:gd name="T4" fmla="*/ 1 w 34"/>
                  <a:gd name="T5" fmla="*/ 1 h 33"/>
                  <a:gd name="T6" fmla="*/ 1 w 34"/>
                  <a:gd name="T7" fmla="*/ 1 h 33"/>
                  <a:gd name="T8" fmla="*/ 1 w 34"/>
                  <a:gd name="T9" fmla="*/ 1 h 33"/>
                  <a:gd name="T10" fmla="*/ 1 w 34"/>
                  <a:gd name="T11" fmla="*/ 1 h 33"/>
                  <a:gd name="T12" fmla="*/ 1 w 34"/>
                  <a:gd name="T13" fmla="*/ 1 h 33"/>
                  <a:gd name="T14" fmla="*/ 1 w 34"/>
                  <a:gd name="T15" fmla="*/ 1 h 33"/>
                  <a:gd name="T16" fmla="*/ 1 w 34"/>
                  <a:gd name="T17" fmla="*/ 1 h 33"/>
                  <a:gd name="T18" fmla="*/ 1 w 34"/>
                  <a:gd name="T19" fmla="*/ 0 h 33"/>
                  <a:gd name="T20" fmla="*/ 1 w 34"/>
                  <a:gd name="T21" fmla="*/ 1 h 33"/>
                  <a:gd name="T22" fmla="*/ 1 w 34"/>
                  <a:gd name="T23" fmla="*/ 1 h 33"/>
                  <a:gd name="T24" fmla="*/ 1 w 34"/>
                  <a:gd name="T25" fmla="*/ 1 h 33"/>
                  <a:gd name="T26" fmla="*/ 0 w 34"/>
                  <a:gd name="T27" fmla="*/ 1 h 33"/>
                  <a:gd name="T28" fmla="*/ 1 w 34"/>
                  <a:gd name="T29" fmla="*/ 1 h 33"/>
                  <a:gd name="T30" fmla="*/ 1 w 34"/>
                  <a:gd name="T31" fmla="*/ 1 h 33"/>
                  <a:gd name="T32" fmla="*/ 1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3"/>
                    </a:moveTo>
                    <a:lnTo>
                      <a:pt x="19" y="33"/>
                    </a:lnTo>
                    <a:lnTo>
                      <a:pt x="25" y="32"/>
                    </a:lnTo>
                    <a:lnTo>
                      <a:pt x="29" y="28"/>
                    </a:lnTo>
                    <a:lnTo>
                      <a:pt x="33" y="22"/>
                    </a:lnTo>
                    <a:lnTo>
                      <a:pt x="34" y="16"/>
                    </a:lnTo>
                    <a:lnTo>
                      <a:pt x="33" y="9"/>
                    </a:lnTo>
                    <a:lnTo>
                      <a:pt x="28" y="5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10" y="2"/>
                    </a:lnTo>
                    <a:lnTo>
                      <a:pt x="5" y="6"/>
                    </a:lnTo>
                    <a:lnTo>
                      <a:pt x="2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30"/>
                    </a:lnTo>
                    <a:lnTo>
                      <a:pt x="12" y="3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292" name="Freeform 162"/>
              <p:cNvSpPr/>
              <p:nvPr/>
            </p:nvSpPr>
            <p:spPr bwMode="auto">
              <a:xfrm>
                <a:off x="4742" y="4201"/>
                <a:ext cx="16" cy="17"/>
              </a:xfrm>
              <a:custGeom>
                <a:avLst/>
                <a:gdLst>
                  <a:gd name="T0" fmla="*/ 0 w 34"/>
                  <a:gd name="T1" fmla="*/ 1 h 33"/>
                  <a:gd name="T2" fmla="*/ 0 w 34"/>
                  <a:gd name="T3" fmla="*/ 1 h 33"/>
                  <a:gd name="T4" fmla="*/ 0 w 34"/>
                  <a:gd name="T5" fmla="*/ 1 h 33"/>
                  <a:gd name="T6" fmla="*/ 0 w 34"/>
                  <a:gd name="T7" fmla="*/ 1 h 33"/>
                  <a:gd name="T8" fmla="*/ 0 w 34"/>
                  <a:gd name="T9" fmla="*/ 1 h 33"/>
                  <a:gd name="T10" fmla="*/ 0 w 34"/>
                  <a:gd name="T11" fmla="*/ 1 h 33"/>
                  <a:gd name="T12" fmla="*/ 0 w 34"/>
                  <a:gd name="T13" fmla="*/ 1 h 33"/>
                  <a:gd name="T14" fmla="*/ 0 w 34"/>
                  <a:gd name="T15" fmla="*/ 1 h 33"/>
                  <a:gd name="T16" fmla="*/ 0 w 34"/>
                  <a:gd name="T17" fmla="*/ 1 h 33"/>
                  <a:gd name="T18" fmla="*/ 0 w 34"/>
                  <a:gd name="T19" fmla="*/ 0 h 33"/>
                  <a:gd name="T20" fmla="*/ 0 w 34"/>
                  <a:gd name="T21" fmla="*/ 1 h 33"/>
                  <a:gd name="T22" fmla="*/ 0 w 34"/>
                  <a:gd name="T23" fmla="*/ 1 h 33"/>
                  <a:gd name="T24" fmla="*/ 0 w 34"/>
                  <a:gd name="T25" fmla="*/ 1 h 33"/>
                  <a:gd name="T26" fmla="*/ 0 w 34"/>
                  <a:gd name="T27" fmla="*/ 1 h 33"/>
                  <a:gd name="T28" fmla="*/ 0 w 34"/>
                  <a:gd name="T29" fmla="*/ 1 h 33"/>
                  <a:gd name="T30" fmla="*/ 0 w 34"/>
                  <a:gd name="T31" fmla="*/ 1 h 33"/>
                  <a:gd name="T32" fmla="*/ 0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2"/>
                    </a:moveTo>
                    <a:lnTo>
                      <a:pt x="19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1" y="9"/>
                    </a:lnTo>
                    <a:lnTo>
                      <a:pt x="28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293" name="Freeform 163"/>
              <p:cNvSpPr/>
              <p:nvPr/>
            </p:nvSpPr>
            <p:spPr bwMode="auto">
              <a:xfrm>
                <a:off x="4782" y="4209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1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5" y="29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294" name="Freeform 164"/>
              <p:cNvSpPr/>
              <p:nvPr/>
            </p:nvSpPr>
            <p:spPr bwMode="auto">
              <a:xfrm>
                <a:off x="4820" y="4226"/>
                <a:ext cx="17" cy="17"/>
              </a:xfrm>
              <a:custGeom>
                <a:avLst/>
                <a:gdLst>
                  <a:gd name="T0" fmla="*/ 1 w 33"/>
                  <a:gd name="T1" fmla="*/ 1 h 34"/>
                  <a:gd name="T2" fmla="*/ 1 w 33"/>
                  <a:gd name="T3" fmla="*/ 1 h 34"/>
                  <a:gd name="T4" fmla="*/ 1 w 33"/>
                  <a:gd name="T5" fmla="*/ 1 h 34"/>
                  <a:gd name="T6" fmla="*/ 1 w 33"/>
                  <a:gd name="T7" fmla="*/ 1 h 34"/>
                  <a:gd name="T8" fmla="*/ 1 w 33"/>
                  <a:gd name="T9" fmla="*/ 1 h 34"/>
                  <a:gd name="T10" fmla="*/ 1 w 33"/>
                  <a:gd name="T11" fmla="*/ 1 h 34"/>
                  <a:gd name="T12" fmla="*/ 1 w 33"/>
                  <a:gd name="T13" fmla="*/ 1 h 34"/>
                  <a:gd name="T14" fmla="*/ 1 w 33"/>
                  <a:gd name="T15" fmla="*/ 1 h 34"/>
                  <a:gd name="T16" fmla="*/ 1 w 33"/>
                  <a:gd name="T17" fmla="*/ 1 h 34"/>
                  <a:gd name="T18" fmla="*/ 1 w 33"/>
                  <a:gd name="T19" fmla="*/ 0 h 34"/>
                  <a:gd name="T20" fmla="*/ 1 w 33"/>
                  <a:gd name="T21" fmla="*/ 1 h 34"/>
                  <a:gd name="T22" fmla="*/ 1 w 33"/>
                  <a:gd name="T23" fmla="*/ 1 h 34"/>
                  <a:gd name="T24" fmla="*/ 1 w 33"/>
                  <a:gd name="T25" fmla="*/ 1 h 34"/>
                  <a:gd name="T26" fmla="*/ 0 w 33"/>
                  <a:gd name="T27" fmla="*/ 1 h 34"/>
                  <a:gd name="T28" fmla="*/ 1 w 33"/>
                  <a:gd name="T29" fmla="*/ 1 h 34"/>
                  <a:gd name="T30" fmla="*/ 1 w 33"/>
                  <a:gd name="T31" fmla="*/ 1 h 34"/>
                  <a:gd name="T32" fmla="*/ 1 w 33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4">
                    <a:moveTo>
                      <a:pt x="11" y="34"/>
                    </a:moveTo>
                    <a:lnTo>
                      <a:pt x="18" y="34"/>
                    </a:lnTo>
                    <a:lnTo>
                      <a:pt x="24" y="33"/>
                    </a:lnTo>
                    <a:lnTo>
                      <a:pt x="30" y="28"/>
                    </a:lnTo>
                    <a:lnTo>
                      <a:pt x="33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7" y="5"/>
                    </a:lnTo>
                    <a:lnTo>
                      <a:pt x="22" y="1"/>
                    </a:lnTo>
                    <a:lnTo>
                      <a:pt x="16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1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5" y="30"/>
                    </a:lnTo>
                    <a:lnTo>
                      <a:pt x="11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295" name="Freeform 165"/>
              <p:cNvSpPr/>
              <p:nvPr/>
            </p:nvSpPr>
            <p:spPr bwMode="auto">
              <a:xfrm>
                <a:off x="4853" y="4250"/>
                <a:ext cx="16" cy="16"/>
              </a:xfrm>
              <a:custGeom>
                <a:avLst/>
                <a:gdLst>
                  <a:gd name="T0" fmla="*/ 0 w 33"/>
                  <a:gd name="T1" fmla="*/ 0 h 33"/>
                  <a:gd name="T2" fmla="*/ 0 w 33"/>
                  <a:gd name="T3" fmla="*/ 0 h 33"/>
                  <a:gd name="T4" fmla="*/ 0 w 33"/>
                  <a:gd name="T5" fmla="*/ 0 h 33"/>
                  <a:gd name="T6" fmla="*/ 0 w 33"/>
                  <a:gd name="T7" fmla="*/ 0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0 h 33"/>
                  <a:gd name="T14" fmla="*/ 0 w 33"/>
                  <a:gd name="T15" fmla="*/ 0 h 33"/>
                  <a:gd name="T16" fmla="*/ 0 w 33"/>
                  <a:gd name="T17" fmla="*/ 0 h 33"/>
                  <a:gd name="T18" fmla="*/ 0 w 33"/>
                  <a:gd name="T19" fmla="*/ 0 h 33"/>
                  <a:gd name="T20" fmla="*/ 0 w 33"/>
                  <a:gd name="T21" fmla="*/ 0 h 33"/>
                  <a:gd name="T22" fmla="*/ 0 w 33"/>
                  <a:gd name="T23" fmla="*/ 0 h 33"/>
                  <a:gd name="T24" fmla="*/ 0 w 33"/>
                  <a:gd name="T25" fmla="*/ 0 h 33"/>
                  <a:gd name="T26" fmla="*/ 0 w 33"/>
                  <a:gd name="T27" fmla="*/ 0 h 33"/>
                  <a:gd name="T28" fmla="*/ 0 w 33"/>
                  <a:gd name="T29" fmla="*/ 0 h 33"/>
                  <a:gd name="T30" fmla="*/ 0 w 33"/>
                  <a:gd name="T31" fmla="*/ 0 h 33"/>
                  <a:gd name="T32" fmla="*/ 0 w 33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2" y="32"/>
                    </a:moveTo>
                    <a:lnTo>
                      <a:pt x="18" y="33"/>
                    </a:lnTo>
                    <a:lnTo>
                      <a:pt x="25" y="32"/>
                    </a:lnTo>
                    <a:lnTo>
                      <a:pt x="29" y="27"/>
                    </a:lnTo>
                    <a:lnTo>
                      <a:pt x="33" y="21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1" y="1"/>
                    </a:lnTo>
                    <a:lnTo>
                      <a:pt x="15" y="0"/>
                    </a:lnTo>
                    <a:lnTo>
                      <a:pt x="8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296" name="Freeform 166"/>
              <p:cNvSpPr/>
              <p:nvPr/>
            </p:nvSpPr>
            <p:spPr bwMode="auto">
              <a:xfrm>
                <a:off x="4680" y="4230"/>
                <a:ext cx="188" cy="72"/>
              </a:xfrm>
              <a:custGeom>
                <a:avLst/>
                <a:gdLst>
                  <a:gd name="T0" fmla="*/ 1 w 376"/>
                  <a:gd name="T1" fmla="*/ 1 h 144"/>
                  <a:gd name="T2" fmla="*/ 1 w 376"/>
                  <a:gd name="T3" fmla="*/ 1 h 144"/>
                  <a:gd name="T4" fmla="*/ 1 w 376"/>
                  <a:gd name="T5" fmla="*/ 1 h 144"/>
                  <a:gd name="T6" fmla="*/ 1 w 376"/>
                  <a:gd name="T7" fmla="*/ 1 h 144"/>
                  <a:gd name="T8" fmla="*/ 1 w 376"/>
                  <a:gd name="T9" fmla="*/ 1 h 144"/>
                  <a:gd name="T10" fmla="*/ 1 w 376"/>
                  <a:gd name="T11" fmla="*/ 1 h 144"/>
                  <a:gd name="T12" fmla="*/ 1 w 376"/>
                  <a:gd name="T13" fmla="*/ 1 h 144"/>
                  <a:gd name="T14" fmla="*/ 1 w 376"/>
                  <a:gd name="T15" fmla="*/ 1 h 144"/>
                  <a:gd name="T16" fmla="*/ 1 w 376"/>
                  <a:gd name="T17" fmla="*/ 1 h 144"/>
                  <a:gd name="T18" fmla="*/ 1 w 376"/>
                  <a:gd name="T19" fmla="*/ 1 h 144"/>
                  <a:gd name="T20" fmla="*/ 1 w 376"/>
                  <a:gd name="T21" fmla="*/ 1 h 144"/>
                  <a:gd name="T22" fmla="*/ 1 w 376"/>
                  <a:gd name="T23" fmla="*/ 1 h 144"/>
                  <a:gd name="T24" fmla="*/ 1 w 376"/>
                  <a:gd name="T25" fmla="*/ 1 h 144"/>
                  <a:gd name="T26" fmla="*/ 1 w 376"/>
                  <a:gd name="T27" fmla="*/ 1 h 144"/>
                  <a:gd name="T28" fmla="*/ 1 w 376"/>
                  <a:gd name="T29" fmla="*/ 1 h 144"/>
                  <a:gd name="T30" fmla="*/ 1 w 376"/>
                  <a:gd name="T31" fmla="*/ 1 h 144"/>
                  <a:gd name="T32" fmla="*/ 1 w 376"/>
                  <a:gd name="T33" fmla="*/ 1 h 144"/>
                  <a:gd name="T34" fmla="*/ 1 w 376"/>
                  <a:gd name="T35" fmla="*/ 1 h 144"/>
                  <a:gd name="T36" fmla="*/ 1 w 376"/>
                  <a:gd name="T37" fmla="*/ 1 h 144"/>
                  <a:gd name="T38" fmla="*/ 1 w 376"/>
                  <a:gd name="T39" fmla="*/ 0 h 144"/>
                  <a:gd name="T40" fmla="*/ 1 w 376"/>
                  <a:gd name="T41" fmla="*/ 1 h 144"/>
                  <a:gd name="T42" fmla="*/ 1 w 376"/>
                  <a:gd name="T43" fmla="*/ 1 h 144"/>
                  <a:gd name="T44" fmla="*/ 1 w 376"/>
                  <a:gd name="T45" fmla="*/ 1 h 144"/>
                  <a:gd name="T46" fmla="*/ 1 w 376"/>
                  <a:gd name="T47" fmla="*/ 1 h 144"/>
                  <a:gd name="T48" fmla="*/ 0 w 376"/>
                  <a:gd name="T49" fmla="*/ 1 h 144"/>
                  <a:gd name="T50" fmla="*/ 1 w 376"/>
                  <a:gd name="T51" fmla="*/ 1 h 144"/>
                  <a:gd name="T52" fmla="*/ 1 w 376"/>
                  <a:gd name="T53" fmla="*/ 1 h 144"/>
                  <a:gd name="T54" fmla="*/ 1 w 376"/>
                  <a:gd name="T55" fmla="*/ 1 h 144"/>
                  <a:gd name="T56" fmla="*/ 1 w 376"/>
                  <a:gd name="T57" fmla="*/ 1 h 144"/>
                  <a:gd name="T58" fmla="*/ 1 w 376"/>
                  <a:gd name="T59" fmla="*/ 1 h 144"/>
                  <a:gd name="T60" fmla="*/ 1 w 376"/>
                  <a:gd name="T61" fmla="*/ 1 h 144"/>
                  <a:gd name="T62" fmla="*/ 1 w 376"/>
                  <a:gd name="T63" fmla="*/ 1 h 144"/>
                  <a:gd name="T64" fmla="*/ 1 w 376"/>
                  <a:gd name="T65" fmla="*/ 1 h 144"/>
                  <a:gd name="T66" fmla="*/ 1 w 376"/>
                  <a:gd name="T67" fmla="*/ 1 h 144"/>
                  <a:gd name="T68" fmla="*/ 1 w 376"/>
                  <a:gd name="T69" fmla="*/ 1 h 144"/>
                  <a:gd name="T70" fmla="*/ 1 w 376"/>
                  <a:gd name="T71" fmla="*/ 1 h 144"/>
                  <a:gd name="T72" fmla="*/ 1 w 376"/>
                  <a:gd name="T73" fmla="*/ 1 h 144"/>
                  <a:gd name="T74" fmla="*/ 1 w 376"/>
                  <a:gd name="T75" fmla="*/ 1 h 144"/>
                  <a:gd name="T76" fmla="*/ 1 w 376"/>
                  <a:gd name="T77" fmla="*/ 1 h 144"/>
                  <a:gd name="T78" fmla="*/ 1 w 376"/>
                  <a:gd name="T79" fmla="*/ 1 h 144"/>
                  <a:gd name="T80" fmla="*/ 1 w 376"/>
                  <a:gd name="T81" fmla="*/ 1 h 144"/>
                  <a:gd name="T82" fmla="*/ 1 w 376"/>
                  <a:gd name="T83" fmla="*/ 1 h 144"/>
                  <a:gd name="T84" fmla="*/ 1 w 376"/>
                  <a:gd name="T85" fmla="*/ 1 h 144"/>
                  <a:gd name="T86" fmla="*/ 1 w 376"/>
                  <a:gd name="T87" fmla="*/ 1 h 144"/>
                  <a:gd name="T88" fmla="*/ 1 w 376"/>
                  <a:gd name="T89" fmla="*/ 1 h 144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376" h="144">
                    <a:moveTo>
                      <a:pt x="340" y="144"/>
                    </a:moveTo>
                    <a:lnTo>
                      <a:pt x="344" y="141"/>
                    </a:lnTo>
                    <a:lnTo>
                      <a:pt x="349" y="137"/>
                    </a:lnTo>
                    <a:lnTo>
                      <a:pt x="353" y="134"/>
                    </a:lnTo>
                    <a:lnTo>
                      <a:pt x="358" y="130"/>
                    </a:lnTo>
                    <a:lnTo>
                      <a:pt x="363" y="127"/>
                    </a:lnTo>
                    <a:lnTo>
                      <a:pt x="367" y="122"/>
                    </a:lnTo>
                    <a:lnTo>
                      <a:pt x="372" y="119"/>
                    </a:lnTo>
                    <a:lnTo>
                      <a:pt x="376" y="114"/>
                    </a:lnTo>
                    <a:lnTo>
                      <a:pt x="358" y="95"/>
                    </a:lnTo>
                    <a:lnTo>
                      <a:pt x="337" y="76"/>
                    </a:lnTo>
                    <a:lnTo>
                      <a:pt x="314" y="60"/>
                    </a:lnTo>
                    <a:lnTo>
                      <a:pt x="291" y="46"/>
                    </a:lnTo>
                    <a:lnTo>
                      <a:pt x="266" y="34"/>
                    </a:lnTo>
                    <a:lnTo>
                      <a:pt x="239" y="23"/>
                    </a:lnTo>
                    <a:lnTo>
                      <a:pt x="213" y="15"/>
                    </a:lnTo>
                    <a:lnTo>
                      <a:pt x="186" y="9"/>
                    </a:lnTo>
                    <a:lnTo>
                      <a:pt x="160" y="5"/>
                    </a:lnTo>
                    <a:lnTo>
                      <a:pt x="133" y="1"/>
                    </a:lnTo>
                    <a:lnTo>
                      <a:pt x="108" y="0"/>
                    </a:lnTo>
                    <a:lnTo>
                      <a:pt x="83" y="1"/>
                    </a:lnTo>
                    <a:lnTo>
                      <a:pt x="60" y="4"/>
                    </a:lnTo>
                    <a:lnTo>
                      <a:pt x="38" y="7"/>
                    </a:lnTo>
                    <a:lnTo>
                      <a:pt x="17" y="13"/>
                    </a:lnTo>
                    <a:lnTo>
                      <a:pt x="0" y="20"/>
                    </a:lnTo>
                    <a:lnTo>
                      <a:pt x="4" y="32"/>
                    </a:lnTo>
                    <a:lnTo>
                      <a:pt x="9" y="45"/>
                    </a:lnTo>
                    <a:lnTo>
                      <a:pt x="15" y="58"/>
                    </a:lnTo>
                    <a:lnTo>
                      <a:pt x="21" y="69"/>
                    </a:lnTo>
                    <a:lnTo>
                      <a:pt x="40" y="60"/>
                    </a:lnTo>
                    <a:lnTo>
                      <a:pt x="61" y="54"/>
                    </a:lnTo>
                    <a:lnTo>
                      <a:pt x="83" y="50"/>
                    </a:lnTo>
                    <a:lnTo>
                      <a:pt x="106" y="47"/>
                    </a:lnTo>
                    <a:lnTo>
                      <a:pt x="128" y="47"/>
                    </a:lnTo>
                    <a:lnTo>
                      <a:pt x="151" y="49"/>
                    </a:lnTo>
                    <a:lnTo>
                      <a:pt x="174" y="52"/>
                    </a:lnTo>
                    <a:lnTo>
                      <a:pt x="197" y="58"/>
                    </a:lnTo>
                    <a:lnTo>
                      <a:pt x="219" y="65"/>
                    </a:lnTo>
                    <a:lnTo>
                      <a:pt x="241" y="73"/>
                    </a:lnTo>
                    <a:lnTo>
                      <a:pt x="261" y="82"/>
                    </a:lnTo>
                    <a:lnTo>
                      <a:pt x="280" y="92"/>
                    </a:lnTo>
                    <a:lnTo>
                      <a:pt x="298" y="104"/>
                    </a:lnTo>
                    <a:lnTo>
                      <a:pt x="314" y="117"/>
                    </a:lnTo>
                    <a:lnTo>
                      <a:pt x="328" y="130"/>
                    </a:lnTo>
                    <a:lnTo>
                      <a:pt x="340" y="144"/>
                    </a:lnTo>
                    <a:close/>
                  </a:path>
                </a:pathLst>
              </a:custGeom>
              <a:solidFill>
                <a:srgbClr val="D100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297" name="Freeform 167"/>
              <p:cNvSpPr/>
              <p:nvPr/>
            </p:nvSpPr>
            <p:spPr bwMode="auto">
              <a:xfrm>
                <a:off x="3482" y="4271"/>
                <a:ext cx="1433" cy="69"/>
              </a:xfrm>
              <a:custGeom>
                <a:avLst/>
                <a:gdLst>
                  <a:gd name="T0" fmla="*/ 0 w 2868"/>
                  <a:gd name="T1" fmla="*/ 1 h 137"/>
                  <a:gd name="T2" fmla="*/ 0 w 2868"/>
                  <a:gd name="T3" fmla="*/ 0 h 137"/>
                  <a:gd name="T4" fmla="*/ 0 w 2868"/>
                  <a:gd name="T5" fmla="*/ 0 h 137"/>
                  <a:gd name="T6" fmla="*/ 0 w 2868"/>
                  <a:gd name="T7" fmla="*/ 1 h 137"/>
                  <a:gd name="T8" fmla="*/ 0 w 2868"/>
                  <a:gd name="T9" fmla="*/ 1 h 1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868" h="137">
                    <a:moveTo>
                      <a:pt x="2868" y="134"/>
                    </a:moveTo>
                    <a:lnTo>
                      <a:pt x="2868" y="0"/>
                    </a:lnTo>
                    <a:lnTo>
                      <a:pt x="0" y="0"/>
                    </a:lnTo>
                    <a:lnTo>
                      <a:pt x="7" y="137"/>
                    </a:lnTo>
                    <a:lnTo>
                      <a:pt x="2868" y="134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298" name="Freeform 168"/>
              <p:cNvSpPr/>
              <p:nvPr/>
            </p:nvSpPr>
            <p:spPr bwMode="auto">
              <a:xfrm>
                <a:off x="3452" y="4178"/>
                <a:ext cx="202" cy="140"/>
              </a:xfrm>
              <a:custGeom>
                <a:avLst/>
                <a:gdLst>
                  <a:gd name="T0" fmla="*/ 1 w 404"/>
                  <a:gd name="T1" fmla="*/ 0 h 281"/>
                  <a:gd name="T2" fmla="*/ 1 w 404"/>
                  <a:gd name="T3" fmla="*/ 0 h 281"/>
                  <a:gd name="T4" fmla="*/ 1 w 404"/>
                  <a:gd name="T5" fmla="*/ 0 h 281"/>
                  <a:gd name="T6" fmla="*/ 1 w 404"/>
                  <a:gd name="T7" fmla="*/ 0 h 281"/>
                  <a:gd name="T8" fmla="*/ 1 w 404"/>
                  <a:gd name="T9" fmla="*/ 0 h 281"/>
                  <a:gd name="T10" fmla="*/ 1 w 404"/>
                  <a:gd name="T11" fmla="*/ 0 h 281"/>
                  <a:gd name="T12" fmla="*/ 1 w 404"/>
                  <a:gd name="T13" fmla="*/ 0 h 281"/>
                  <a:gd name="T14" fmla="*/ 1 w 404"/>
                  <a:gd name="T15" fmla="*/ 0 h 281"/>
                  <a:gd name="T16" fmla="*/ 1 w 404"/>
                  <a:gd name="T17" fmla="*/ 0 h 281"/>
                  <a:gd name="T18" fmla="*/ 1 w 404"/>
                  <a:gd name="T19" fmla="*/ 0 h 281"/>
                  <a:gd name="T20" fmla="*/ 1 w 404"/>
                  <a:gd name="T21" fmla="*/ 0 h 281"/>
                  <a:gd name="T22" fmla="*/ 1 w 404"/>
                  <a:gd name="T23" fmla="*/ 0 h 281"/>
                  <a:gd name="T24" fmla="*/ 1 w 404"/>
                  <a:gd name="T25" fmla="*/ 0 h 281"/>
                  <a:gd name="T26" fmla="*/ 1 w 404"/>
                  <a:gd name="T27" fmla="*/ 0 h 281"/>
                  <a:gd name="T28" fmla="*/ 1 w 404"/>
                  <a:gd name="T29" fmla="*/ 0 h 281"/>
                  <a:gd name="T30" fmla="*/ 1 w 404"/>
                  <a:gd name="T31" fmla="*/ 0 h 281"/>
                  <a:gd name="T32" fmla="*/ 1 w 404"/>
                  <a:gd name="T33" fmla="*/ 0 h 281"/>
                  <a:gd name="T34" fmla="*/ 1 w 404"/>
                  <a:gd name="T35" fmla="*/ 0 h 281"/>
                  <a:gd name="T36" fmla="*/ 1 w 404"/>
                  <a:gd name="T37" fmla="*/ 0 h 281"/>
                  <a:gd name="T38" fmla="*/ 1 w 404"/>
                  <a:gd name="T39" fmla="*/ 0 h 281"/>
                  <a:gd name="T40" fmla="*/ 1 w 404"/>
                  <a:gd name="T41" fmla="*/ 0 h 281"/>
                  <a:gd name="T42" fmla="*/ 1 w 404"/>
                  <a:gd name="T43" fmla="*/ 0 h 281"/>
                  <a:gd name="T44" fmla="*/ 1 w 404"/>
                  <a:gd name="T45" fmla="*/ 0 h 281"/>
                  <a:gd name="T46" fmla="*/ 1 w 404"/>
                  <a:gd name="T47" fmla="*/ 0 h 281"/>
                  <a:gd name="T48" fmla="*/ 1 w 404"/>
                  <a:gd name="T49" fmla="*/ 0 h 281"/>
                  <a:gd name="T50" fmla="*/ 1 w 404"/>
                  <a:gd name="T51" fmla="*/ 0 h 281"/>
                  <a:gd name="T52" fmla="*/ 1 w 404"/>
                  <a:gd name="T53" fmla="*/ 0 h 281"/>
                  <a:gd name="T54" fmla="*/ 1 w 404"/>
                  <a:gd name="T55" fmla="*/ 0 h 281"/>
                  <a:gd name="T56" fmla="*/ 1 w 404"/>
                  <a:gd name="T57" fmla="*/ 0 h 281"/>
                  <a:gd name="T58" fmla="*/ 1 w 404"/>
                  <a:gd name="T59" fmla="*/ 0 h 281"/>
                  <a:gd name="T60" fmla="*/ 1 w 404"/>
                  <a:gd name="T61" fmla="*/ 0 h 281"/>
                  <a:gd name="T62" fmla="*/ 1 w 404"/>
                  <a:gd name="T63" fmla="*/ 0 h 281"/>
                  <a:gd name="T64" fmla="*/ 1 w 404"/>
                  <a:gd name="T65" fmla="*/ 0 h 281"/>
                  <a:gd name="T66" fmla="*/ 1 w 404"/>
                  <a:gd name="T67" fmla="*/ 0 h 281"/>
                  <a:gd name="T68" fmla="*/ 1 w 404"/>
                  <a:gd name="T69" fmla="*/ 0 h 281"/>
                  <a:gd name="T70" fmla="*/ 1 w 404"/>
                  <a:gd name="T71" fmla="*/ 0 h 281"/>
                  <a:gd name="T72" fmla="*/ 1 w 404"/>
                  <a:gd name="T73" fmla="*/ 0 h 281"/>
                  <a:gd name="T74" fmla="*/ 1 w 404"/>
                  <a:gd name="T75" fmla="*/ 0 h 281"/>
                  <a:gd name="T76" fmla="*/ 1 w 404"/>
                  <a:gd name="T77" fmla="*/ 0 h 281"/>
                  <a:gd name="T78" fmla="*/ 1 w 404"/>
                  <a:gd name="T79" fmla="*/ 0 h 281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4" h="281">
                    <a:moveTo>
                      <a:pt x="339" y="270"/>
                    </a:moveTo>
                    <a:lnTo>
                      <a:pt x="323" y="270"/>
                    </a:lnTo>
                    <a:lnTo>
                      <a:pt x="306" y="271"/>
                    </a:lnTo>
                    <a:lnTo>
                      <a:pt x="290" y="271"/>
                    </a:lnTo>
                    <a:lnTo>
                      <a:pt x="274" y="271"/>
                    </a:lnTo>
                    <a:lnTo>
                      <a:pt x="258" y="273"/>
                    </a:lnTo>
                    <a:lnTo>
                      <a:pt x="241" y="273"/>
                    </a:lnTo>
                    <a:lnTo>
                      <a:pt x="225" y="274"/>
                    </a:lnTo>
                    <a:lnTo>
                      <a:pt x="209" y="274"/>
                    </a:lnTo>
                    <a:lnTo>
                      <a:pt x="194" y="275"/>
                    </a:lnTo>
                    <a:lnTo>
                      <a:pt x="178" y="276"/>
                    </a:lnTo>
                    <a:lnTo>
                      <a:pt x="163" y="276"/>
                    </a:lnTo>
                    <a:lnTo>
                      <a:pt x="148" y="277"/>
                    </a:lnTo>
                    <a:lnTo>
                      <a:pt x="133" y="278"/>
                    </a:lnTo>
                    <a:lnTo>
                      <a:pt x="118" y="279"/>
                    </a:lnTo>
                    <a:lnTo>
                      <a:pt x="103" y="279"/>
                    </a:lnTo>
                    <a:lnTo>
                      <a:pt x="89" y="281"/>
                    </a:lnTo>
                    <a:lnTo>
                      <a:pt x="86" y="258"/>
                    </a:lnTo>
                    <a:lnTo>
                      <a:pt x="80" y="233"/>
                    </a:lnTo>
                    <a:lnTo>
                      <a:pt x="72" y="209"/>
                    </a:lnTo>
                    <a:lnTo>
                      <a:pt x="62" y="185"/>
                    </a:lnTo>
                    <a:lnTo>
                      <a:pt x="49" y="163"/>
                    </a:lnTo>
                    <a:lnTo>
                      <a:pt x="34" y="142"/>
                    </a:lnTo>
                    <a:lnTo>
                      <a:pt x="18" y="125"/>
                    </a:lnTo>
                    <a:lnTo>
                      <a:pt x="0" y="112"/>
                    </a:lnTo>
                    <a:lnTo>
                      <a:pt x="20" y="118"/>
                    </a:lnTo>
                    <a:lnTo>
                      <a:pt x="40" y="127"/>
                    </a:lnTo>
                    <a:lnTo>
                      <a:pt x="57" y="139"/>
                    </a:lnTo>
                    <a:lnTo>
                      <a:pt x="73" y="155"/>
                    </a:lnTo>
                    <a:lnTo>
                      <a:pt x="89" y="173"/>
                    </a:lnTo>
                    <a:lnTo>
                      <a:pt x="103" y="196"/>
                    </a:lnTo>
                    <a:lnTo>
                      <a:pt x="118" y="223"/>
                    </a:lnTo>
                    <a:lnTo>
                      <a:pt x="133" y="254"/>
                    </a:lnTo>
                    <a:lnTo>
                      <a:pt x="140" y="223"/>
                    </a:lnTo>
                    <a:lnTo>
                      <a:pt x="142" y="188"/>
                    </a:lnTo>
                    <a:lnTo>
                      <a:pt x="142" y="153"/>
                    </a:lnTo>
                    <a:lnTo>
                      <a:pt x="139" y="116"/>
                    </a:lnTo>
                    <a:lnTo>
                      <a:pt x="133" y="81"/>
                    </a:lnTo>
                    <a:lnTo>
                      <a:pt x="125" y="50"/>
                    </a:lnTo>
                    <a:lnTo>
                      <a:pt x="115" y="23"/>
                    </a:lnTo>
                    <a:lnTo>
                      <a:pt x="102" y="5"/>
                    </a:lnTo>
                    <a:lnTo>
                      <a:pt x="121" y="18"/>
                    </a:lnTo>
                    <a:lnTo>
                      <a:pt x="140" y="34"/>
                    </a:lnTo>
                    <a:lnTo>
                      <a:pt x="157" y="53"/>
                    </a:lnTo>
                    <a:lnTo>
                      <a:pt x="174" y="78"/>
                    </a:lnTo>
                    <a:lnTo>
                      <a:pt x="188" y="106"/>
                    </a:lnTo>
                    <a:lnTo>
                      <a:pt x="201" y="141"/>
                    </a:lnTo>
                    <a:lnTo>
                      <a:pt x="212" y="183"/>
                    </a:lnTo>
                    <a:lnTo>
                      <a:pt x="218" y="231"/>
                    </a:lnTo>
                    <a:lnTo>
                      <a:pt x="229" y="208"/>
                    </a:lnTo>
                    <a:lnTo>
                      <a:pt x="237" y="183"/>
                    </a:lnTo>
                    <a:lnTo>
                      <a:pt x="243" y="154"/>
                    </a:lnTo>
                    <a:lnTo>
                      <a:pt x="245" y="124"/>
                    </a:lnTo>
                    <a:lnTo>
                      <a:pt x="245" y="93"/>
                    </a:lnTo>
                    <a:lnTo>
                      <a:pt x="241" y="62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0" y="30"/>
                    </a:lnTo>
                    <a:lnTo>
                      <a:pt x="255" y="57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8" y="128"/>
                    </a:lnTo>
                    <a:lnTo>
                      <a:pt x="294" y="151"/>
                    </a:lnTo>
                    <a:lnTo>
                      <a:pt x="298" y="173"/>
                    </a:lnTo>
                    <a:lnTo>
                      <a:pt x="299" y="195"/>
                    </a:lnTo>
                    <a:lnTo>
                      <a:pt x="312" y="173"/>
                    </a:lnTo>
                    <a:lnTo>
                      <a:pt x="326" y="148"/>
                    </a:lnTo>
                    <a:lnTo>
                      <a:pt x="340" y="121"/>
                    </a:lnTo>
                    <a:lnTo>
                      <a:pt x="354" y="94"/>
                    </a:lnTo>
                    <a:lnTo>
                      <a:pt x="366" y="67"/>
                    </a:lnTo>
                    <a:lnTo>
                      <a:pt x="375" y="42"/>
                    </a:lnTo>
                    <a:lnTo>
                      <a:pt x="382" y="20"/>
                    </a:lnTo>
                    <a:lnTo>
                      <a:pt x="384" y="3"/>
                    </a:lnTo>
                    <a:lnTo>
                      <a:pt x="392" y="27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4" y="112"/>
                    </a:lnTo>
                    <a:lnTo>
                      <a:pt x="398" y="146"/>
                    </a:lnTo>
                    <a:lnTo>
                      <a:pt x="388" y="184"/>
                    </a:lnTo>
                    <a:lnTo>
                      <a:pt x="368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299" name="Freeform 169"/>
              <p:cNvSpPr/>
              <p:nvPr/>
            </p:nvSpPr>
            <p:spPr bwMode="auto">
              <a:xfrm>
                <a:off x="4880" y="4200"/>
                <a:ext cx="51" cy="71"/>
              </a:xfrm>
              <a:custGeom>
                <a:avLst/>
                <a:gdLst>
                  <a:gd name="T0" fmla="*/ 1 w 102"/>
                  <a:gd name="T1" fmla="*/ 1 h 142"/>
                  <a:gd name="T2" fmla="*/ 0 w 102"/>
                  <a:gd name="T3" fmla="*/ 1 h 142"/>
                  <a:gd name="T4" fmla="*/ 1 w 102"/>
                  <a:gd name="T5" fmla="*/ 1 h 142"/>
                  <a:gd name="T6" fmla="*/ 1 w 102"/>
                  <a:gd name="T7" fmla="*/ 1 h 142"/>
                  <a:gd name="T8" fmla="*/ 1 w 102"/>
                  <a:gd name="T9" fmla="*/ 1 h 142"/>
                  <a:gd name="T10" fmla="*/ 1 w 102"/>
                  <a:gd name="T11" fmla="*/ 1 h 142"/>
                  <a:gd name="T12" fmla="*/ 1 w 102"/>
                  <a:gd name="T13" fmla="*/ 1 h 142"/>
                  <a:gd name="T14" fmla="*/ 1 w 102"/>
                  <a:gd name="T15" fmla="*/ 1 h 142"/>
                  <a:gd name="T16" fmla="*/ 1 w 102"/>
                  <a:gd name="T17" fmla="*/ 1 h 142"/>
                  <a:gd name="T18" fmla="*/ 1 w 102"/>
                  <a:gd name="T19" fmla="*/ 0 h 142"/>
                  <a:gd name="T20" fmla="*/ 1 w 102"/>
                  <a:gd name="T21" fmla="*/ 1 h 142"/>
                  <a:gd name="T22" fmla="*/ 1 w 102"/>
                  <a:gd name="T23" fmla="*/ 1 h 142"/>
                  <a:gd name="T24" fmla="*/ 1 w 102"/>
                  <a:gd name="T25" fmla="*/ 1 h 142"/>
                  <a:gd name="T26" fmla="*/ 1 w 102"/>
                  <a:gd name="T27" fmla="*/ 1 h 14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2" h="142">
                    <a:moveTo>
                      <a:pt x="71" y="142"/>
                    </a:moveTo>
                    <a:lnTo>
                      <a:pt x="0" y="142"/>
                    </a:lnTo>
                    <a:lnTo>
                      <a:pt x="6" y="123"/>
                    </a:lnTo>
                    <a:lnTo>
                      <a:pt x="16" y="102"/>
                    </a:lnTo>
                    <a:lnTo>
                      <a:pt x="27" y="82"/>
                    </a:lnTo>
                    <a:lnTo>
                      <a:pt x="41" y="61"/>
                    </a:lnTo>
                    <a:lnTo>
                      <a:pt x="56" y="43"/>
                    </a:lnTo>
                    <a:lnTo>
                      <a:pt x="71" y="26"/>
                    </a:lnTo>
                    <a:lnTo>
                      <a:pt x="87" y="12"/>
                    </a:lnTo>
                    <a:lnTo>
                      <a:pt x="102" y="0"/>
                    </a:lnTo>
                    <a:lnTo>
                      <a:pt x="84" y="41"/>
                    </a:lnTo>
                    <a:lnTo>
                      <a:pt x="74" y="78"/>
                    </a:lnTo>
                    <a:lnTo>
                      <a:pt x="71" y="112"/>
                    </a:lnTo>
                    <a:lnTo>
                      <a:pt x="71" y="14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00" name="Freeform 170"/>
              <p:cNvSpPr/>
              <p:nvPr/>
            </p:nvSpPr>
            <p:spPr bwMode="auto">
              <a:xfrm>
                <a:off x="3666" y="4127"/>
                <a:ext cx="558" cy="206"/>
              </a:xfrm>
              <a:custGeom>
                <a:avLst/>
                <a:gdLst>
                  <a:gd name="T0" fmla="*/ 0 w 1117"/>
                  <a:gd name="T1" fmla="*/ 1 h 412"/>
                  <a:gd name="T2" fmla="*/ 0 w 1117"/>
                  <a:gd name="T3" fmla="*/ 1 h 412"/>
                  <a:gd name="T4" fmla="*/ 0 w 1117"/>
                  <a:gd name="T5" fmla="*/ 1 h 412"/>
                  <a:gd name="T6" fmla="*/ 0 w 1117"/>
                  <a:gd name="T7" fmla="*/ 1 h 412"/>
                  <a:gd name="T8" fmla="*/ 0 w 1117"/>
                  <a:gd name="T9" fmla="*/ 1 h 412"/>
                  <a:gd name="T10" fmla="*/ 0 w 1117"/>
                  <a:gd name="T11" fmla="*/ 1 h 412"/>
                  <a:gd name="T12" fmla="*/ 0 w 1117"/>
                  <a:gd name="T13" fmla="*/ 1 h 412"/>
                  <a:gd name="T14" fmla="*/ 0 w 1117"/>
                  <a:gd name="T15" fmla="*/ 1 h 412"/>
                  <a:gd name="T16" fmla="*/ 0 w 1117"/>
                  <a:gd name="T17" fmla="*/ 1 h 412"/>
                  <a:gd name="T18" fmla="*/ 0 w 1117"/>
                  <a:gd name="T19" fmla="*/ 1 h 412"/>
                  <a:gd name="T20" fmla="*/ 0 w 1117"/>
                  <a:gd name="T21" fmla="*/ 1 h 412"/>
                  <a:gd name="T22" fmla="*/ 0 w 1117"/>
                  <a:gd name="T23" fmla="*/ 1 h 412"/>
                  <a:gd name="T24" fmla="*/ 0 w 1117"/>
                  <a:gd name="T25" fmla="*/ 1 h 412"/>
                  <a:gd name="T26" fmla="*/ 0 w 1117"/>
                  <a:gd name="T27" fmla="*/ 1 h 412"/>
                  <a:gd name="T28" fmla="*/ 0 w 1117"/>
                  <a:gd name="T29" fmla="*/ 1 h 412"/>
                  <a:gd name="T30" fmla="*/ 0 w 1117"/>
                  <a:gd name="T31" fmla="*/ 1 h 412"/>
                  <a:gd name="T32" fmla="*/ 0 w 1117"/>
                  <a:gd name="T33" fmla="*/ 1 h 412"/>
                  <a:gd name="T34" fmla="*/ 0 w 1117"/>
                  <a:gd name="T35" fmla="*/ 1 h 412"/>
                  <a:gd name="T36" fmla="*/ 0 w 1117"/>
                  <a:gd name="T37" fmla="*/ 1 h 412"/>
                  <a:gd name="T38" fmla="*/ 0 w 1117"/>
                  <a:gd name="T39" fmla="*/ 1 h 412"/>
                  <a:gd name="T40" fmla="*/ 0 w 1117"/>
                  <a:gd name="T41" fmla="*/ 1 h 412"/>
                  <a:gd name="T42" fmla="*/ 0 w 1117"/>
                  <a:gd name="T43" fmla="*/ 1 h 412"/>
                  <a:gd name="T44" fmla="*/ 0 w 1117"/>
                  <a:gd name="T45" fmla="*/ 1 h 412"/>
                  <a:gd name="T46" fmla="*/ 0 w 1117"/>
                  <a:gd name="T47" fmla="*/ 1 h 412"/>
                  <a:gd name="T48" fmla="*/ 0 w 1117"/>
                  <a:gd name="T49" fmla="*/ 1 h 412"/>
                  <a:gd name="T50" fmla="*/ 0 w 1117"/>
                  <a:gd name="T51" fmla="*/ 1 h 412"/>
                  <a:gd name="T52" fmla="*/ 0 w 1117"/>
                  <a:gd name="T53" fmla="*/ 1 h 412"/>
                  <a:gd name="T54" fmla="*/ 0 w 1117"/>
                  <a:gd name="T55" fmla="*/ 1 h 412"/>
                  <a:gd name="T56" fmla="*/ 0 w 1117"/>
                  <a:gd name="T57" fmla="*/ 1 h 412"/>
                  <a:gd name="T58" fmla="*/ 0 w 1117"/>
                  <a:gd name="T59" fmla="*/ 1 h 412"/>
                  <a:gd name="T60" fmla="*/ 0 w 1117"/>
                  <a:gd name="T61" fmla="*/ 1 h 412"/>
                  <a:gd name="T62" fmla="*/ 0 w 1117"/>
                  <a:gd name="T63" fmla="*/ 1 h 412"/>
                  <a:gd name="T64" fmla="*/ 0 w 1117"/>
                  <a:gd name="T65" fmla="*/ 0 h 412"/>
                  <a:gd name="T66" fmla="*/ 0 w 1117"/>
                  <a:gd name="T67" fmla="*/ 1 h 412"/>
                  <a:gd name="T68" fmla="*/ 0 w 1117"/>
                  <a:gd name="T69" fmla="*/ 1 h 412"/>
                  <a:gd name="T70" fmla="*/ 0 w 1117"/>
                  <a:gd name="T71" fmla="*/ 1 h 412"/>
                  <a:gd name="T72" fmla="*/ 0 w 1117"/>
                  <a:gd name="T73" fmla="*/ 1 h 412"/>
                  <a:gd name="T74" fmla="*/ 0 w 1117"/>
                  <a:gd name="T75" fmla="*/ 1 h 412"/>
                  <a:gd name="T76" fmla="*/ 0 w 1117"/>
                  <a:gd name="T77" fmla="*/ 1 h 412"/>
                  <a:gd name="T78" fmla="*/ 0 w 1117"/>
                  <a:gd name="T79" fmla="*/ 1 h 412"/>
                  <a:gd name="T80" fmla="*/ 0 w 1117"/>
                  <a:gd name="T81" fmla="*/ 1 h 412"/>
                  <a:gd name="T82" fmla="*/ 0 w 1117"/>
                  <a:gd name="T83" fmla="*/ 1 h 412"/>
                  <a:gd name="T84" fmla="*/ 0 w 1117"/>
                  <a:gd name="T85" fmla="*/ 1 h 412"/>
                  <a:gd name="T86" fmla="*/ 0 w 1117"/>
                  <a:gd name="T87" fmla="*/ 1 h 412"/>
                  <a:gd name="T88" fmla="*/ 0 w 1117"/>
                  <a:gd name="T89" fmla="*/ 1 h 412"/>
                  <a:gd name="T90" fmla="*/ 0 w 1117"/>
                  <a:gd name="T91" fmla="*/ 1 h 412"/>
                  <a:gd name="T92" fmla="*/ 0 w 1117"/>
                  <a:gd name="T93" fmla="*/ 1 h 412"/>
                  <a:gd name="T94" fmla="*/ 0 w 1117"/>
                  <a:gd name="T95" fmla="*/ 1 h 412"/>
                  <a:gd name="T96" fmla="*/ 0 w 1117"/>
                  <a:gd name="T97" fmla="*/ 1 h 412"/>
                  <a:gd name="T98" fmla="*/ 0 w 1117"/>
                  <a:gd name="T99" fmla="*/ 1 h 412"/>
                  <a:gd name="T100" fmla="*/ 0 w 1117"/>
                  <a:gd name="T101" fmla="*/ 1 h 412"/>
                  <a:gd name="T102" fmla="*/ 0 w 1117"/>
                  <a:gd name="T103" fmla="*/ 1 h 412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1117" h="412">
                    <a:moveTo>
                      <a:pt x="1093" y="212"/>
                    </a:moveTo>
                    <a:lnTo>
                      <a:pt x="1073" y="229"/>
                    </a:lnTo>
                    <a:lnTo>
                      <a:pt x="1052" y="248"/>
                    </a:lnTo>
                    <a:lnTo>
                      <a:pt x="1032" y="265"/>
                    </a:lnTo>
                    <a:lnTo>
                      <a:pt x="1011" y="284"/>
                    </a:lnTo>
                    <a:lnTo>
                      <a:pt x="990" y="301"/>
                    </a:lnTo>
                    <a:lnTo>
                      <a:pt x="971" y="317"/>
                    </a:lnTo>
                    <a:lnTo>
                      <a:pt x="951" y="334"/>
                    </a:lnTo>
                    <a:lnTo>
                      <a:pt x="934" y="349"/>
                    </a:lnTo>
                    <a:lnTo>
                      <a:pt x="917" y="363"/>
                    </a:lnTo>
                    <a:lnTo>
                      <a:pt x="900" y="376"/>
                    </a:lnTo>
                    <a:lnTo>
                      <a:pt x="888" y="387"/>
                    </a:lnTo>
                    <a:lnTo>
                      <a:pt x="876" y="397"/>
                    </a:lnTo>
                    <a:lnTo>
                      <a:pt x="867" y="403"/>
                    </a:lnTo>
                    <a:lnTo>
                      <a:pt x="860" y="409"/>
                    </a:lnTo>
                    <a:lnTo>
                      <a:pt x="857" y="412"/>
                    </a:lnTo>
                    <a:lnTo>
                      <a:pt x="826" y="410"/>
                    </a:lnTo>
                    <a:lnTo>
                      <a:pt x="791" y="409"/>
                    </a:lnTo>
                    <a:lnTo>
                      <a:pt x="753" y="408"/>
                    </a:lnTo>
                    <a:lnTo>
                      <a:pt x="714" y="406"/>
                    </a:lnTo>
                    <a:lnTo>
                      <a:pt x="672" y="403"/>
                    </a:lnTo>
                    <a:lnTo>
                      <a:pt x="630" y="401"/>
                    </a:lnTo>
                    <a:lnTo>
                      <a:pt x="587" y="399"/>
                    </a:lnTo>
                    <a:lnTo>
                      <a:pt x="542" y="395"/>
                    </a:lnTo>
                    <a:lnTo>
                      <a:pt x="499" y="393"/>
                    </a:lnTo>
                    <a:lnTo>
                      <a:pt x="455" y="391"/>
                    </a:lnTo>
                    <a:lnTo>
                      <a:pt x="412" y="387"/>
                    </a:lnTo>
                    <a:lnTo>
                      <a:pt x="371" y="385"/>
                    </a:lnTo>
                    <a:lnTo>
                      <a:pt x="330" y="383"/>
                    </a:lnTo>
                    <a:lnTo>
                      <a:pt x="292" y="380"/>
                    </a:lnTo>
                    <a:lnTo>
                      <a:pt x="257" y="378"/>
                    </a:lnTo>
                    <a:lnTo>
                      <a:pt x="224" y="377"/>
                    </a:lnTo>
                    <a:lnTo>
                      <a:pt x="209" y="376"/>
                    </a:lnTo>
                    <a:lnTo>
                      <a:pt x="193" y="376"/>
                    </a:lnTo>
                    <a:lnTo>
                      <a:pt x="178" y="375"/>
                    </a:lnTo>
                    <a:lnTo>
                      <a:pt x="162" y="375"/>
                    </a:lnTo>
                    <a:lnTo>
                      <a:pt x="147" y="374"/>
                    </a:lnTo>
                    <a:lnTo>
                      <a:pt x="131" y="374"/>
                    </a:lnTo>
                    <a:lnTo>
                      <a:pt x="116" y="372"/>
                    </a:lnTo>
                    <a:lnTo>
                      <a:pt x="101" y="372"/>
                    </a:lnTo>
                    <a:lnTo>
                      <a:pt x="80" y="334"/>
                    </a:lnTo>
                    <a:lnTo>
                      <a:pt x="63" y="289"/>
                    </a:lnTo>
                    <a:lnTo>
                      <a:pt x="48" y="241"/>
                    </a:lnTo>
                    <a:lnTo>
                      <a:pt x="36" y="190"/>
                    </a:lnTo>
                    <a:lnTo>
                      <a:pt x="24" y="142"/>
                    </a:lnTo>
                    <a:lnTo>
                      <a:pt x="15" y="97"/>
                    </a:lnTo>
                    <a:lnTo>
                      <a:pt x="7" y="58"/>
                    </a:lnTo>
                    <a:lnTo>
                      <a:pt x="0" y="28"/>
                    </a:lnTo>
                    <a:lnTo>
                      <a:pt x="11" y="62"/>
                    </a:lnTo>
                    <a:lnTo>
                      <a:pt x="25" y="100"/>
                    </a:lnTo>
                    <a:lnTo>
                      <a:pt x="41" y="141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4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1" y="284"/>
                    </a:lnTo>
                    <a:lnTo>
                      <a:pt x="138" y="257"/>
                    </a:lnTo>
                    <a:lnTo>
                      <a:pt x="146" y="234"/>
                    </a:lnTo>
                    <a:lnTo>
                      <a:pt x="156" y="211"/>
                    </a:lnTo>
                    <a:lnTo>
                      <a:pt x="169" y="191"/>
                    </a:lnTo>
                    <a:lnTo>
                      <a:pt x="184" y="172"/>
                    </a:lnTo>
                    <a:lnTo>
                      <a:pt x="204" y="153"/>
                    </a:lnTo>
                    <a:lnTo>
                      <a:pt x="227" y="136"/>
                    </a:lnTo>
                    <a:lnTo>
                      <a:pt x="214" y="158"/>
                    </a:lnTo>
                    <a:lnTo>
                      <a:pt x="201" y="184"/>
                    </a:lnTo>
                    <a:lnTo>
                      <a:pt x="191" y="216"/>
                    </a:lnTo>
                    <a:lnTo>
                      <a:pt x="184" y="248"/>
                    </a:lnTo>
                    <a:lnTo>
                      <a:pt x="182" y="281"/>
                    </a:lnTo>
                    <a:lnTo>
                      <a:pt x="188" y="314"/>
                    </a:lnTo>
                    <a:lnTo>
                      <a:pt x="200" y="344"/>
                    </a:lnTo>
                    <a:lnTo>
                      <a:pt x="224" y="370"/>
                    </a:lnTo>
                    <a:lnTo>
                      <a:pt x="250" y="344"/>
                    </a:lnTo>
                    <a:lnTo>
                      <a:pt x="270" y="305"/>
                    </a:lnTo>
                    <a:lnTo>
                      <a:pt x="284" y="261"/>
                    </a:lnTo>
                    <a:lnTo>
                      <a:pt x="291" y="211"/>
                    </a:lnTo>
                    <a:lnTo>
                      <a:pt x="290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7" y="8"/>
                    </a:lnTo>
                    <a:lnTo>
                      <a:pt x="261" y="35"/>
                    </a:lnTo>
                    <a:lnTo>
                      <a:pt x="282" y="63"/>
                    </a:lnTo>
                    <a:lnTo>
                      <a:pt x="299" y="96"/>
                    </a:lnTo>
                    <a:lnTo>
                      <a:pt x="314" y="130"/>
                    </a:lnTo>
                    <a:lnTo>
                      <a:pt x="326" y="168"/>
                    </a:lnTo>
                    <a:lnTo>
                      <a:pt x="334" y="211"/>
                    </a:lnTo>
                    <a:lnTo>
                      <a:pt x="340" y="258"/>
                    </a:lnTo>
                    <a:lnTo>
                      <a:pt x="341" y="309"/>
                    </a:lnTo>
                    <a:lnTo>
                      <a:pt x="355" y="288"/>
                    </a:lnTo>
                    <a:lnTo>
                      <a:pt x="371" y="266"/>
                    </a:lnTo>
                    <a:lnTo>
                      <a:pt x="389" y="244"/>
                    </a:lnTo>
                    <a:lnTo>
                      <a:pt x="409" y="222"/>
                    </a:lnTo>
                    <a:lnTo>
                      <a:pt x="429" y="203"/>
                    </a:lnTo>
                    <a:lnTo>
                      <a:pt x="450" y="184"/>
                    </a:lnTo>
                    <a:lnTo>
                      <a:pt x="471" y="171"/>
                    </a:lnTo>
                    <a:lnTo>
                      <a:pt x="492" y="160"/>
                    </a:lnTo>
                    <a:lnTo>
                      <a:pt x="482" y="180"/>
                    </a:lnTo>
                    <a:lnTo>
                      <a:pt x="469" y="203"/>
                    </a:lnTo>
                    <a:lnTo>
                      <a:pt x="451" y="227"/>
                    </a:lnTo>
                    <a:lnTo>
                      <a:pt x="433" y="251"/>
                    </a:lnTo>
                    <a:lnTo>
                      <a:pt x="416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1" y="334"/>
                    </a:lnTo>
                    <a:lnTo>
                      <a:pt x="388" y="339"/>
                    </a:lnTo>
                    <a:lnTo>
                      <a:pt x="397" y="344"/>
                    </a:lnTo>
                    <a:lnTo>
                      <a:pt x="408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3" y="360"/>
                    </a:lnTo>
                    <a:lnTo>
                      <a:pt x="457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3"/>
                    </a:lnTo>
                    <a:lnTo>
                      <a:pt x="374" y="66"/>
                    </a:lnTo>
                    <a:lnTo>
                      <a:pt x="345" y="36"/>
                    </a:lnTo>
                    <a:lnTo>
                      <a:pt x="374" y="58"/>
                    </a:lnTo>
                    <a:lnTo>
                      <a:pt x="399" y="79"/>
                    </a:lnTo>
                    <a:lnTo>
                      <a:pt x="423" y="103"/>
                    </a:lnTo>
                    <a:lnTo>
                      <a:pt x="443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3" y="10"/>
                    </a:lnTo>
                    <a:lnTo>
                      <a:pt x="489" y="39"/>
                    </a:lnTo>
                    <a:lnTo>
                      <a:pt x="505" y="71"/>
                    </a:lnTo>
                    <a:lnTo>
                      <a:pt x="519" y="106"/>
                    </a:lnTo>
                    <a:lnTo>
                      <a:pt x="531" y="145"/>
                    </a:lnTo>
                    <a:lnTo>
                      <a:pt x="539" y="189"/>
                    </a:lnTo>
                    <a:lnTo>
                      <a:pt x="541" y="236"/>
                    </a:lnTo>
                    <a:lnTo>
                      <a:pt x="538" y="290"/>
                    </a:lnTo>
                    <a:lnTo>
                      <a:pt x="526" y="349"/>
                    </a:lnTo>
                    <a:lnTo>
                      <a:pt x="553" y="322"/>
                    </a:lnTo>
                    <a:lnTo>
                      <a:pt x="576" y="288"/>
                    </a:lnTo>
                    <a:lnTo>
                      <a:pt x="594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2" y="126"/>
                    </a:lnTo>
                    <a:lnTo>
                      <a:pt x="584" y="84"/>
                    </a:lnTo>
                    <a:lnTo>
                      <a:pt x="551" y="44"/>
                    </a:lnTo>
                    <a:lnTo>
                      <a:pt x="566" y="52"/>
                    </a:lnTo>
                    <a:lnTo>
                      <a:pt x="581" y="60"/>
                    </a:lnTo>
                    <a:lnTo>
                      <a:pt x="596" y="69"/>
                    </a:lnTo>
                    <a:lnTo>
                      <a:pt x="610" y="82"/>
                    </a:lnTo>
                    <a:lnTo>
                      <a:pt x="622" y="96"/>
                    </a:lnTo>
                    <a:lnTo>
                      <a:pt x="632" y="113"/>
                    </a:lnTo>
                    <a:lnTo>
                      <a:pt x="641" y="134"/>
                    </a:lnTo>
                    <a:lnTo>
                      <a:pt x="647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8" y="32"/>
                    </a:lnTo>
                    <a:lnTo>
                      <a:pt x="645" y="0"/>
                    </a:lnTo>
                    <a:lnTo>
                      <a:pt x="655" y="38"/>
                    </a:lnTo>
                    <a:lnTo>
                      <a:pt x="661" y="82"/>
                    </a:lnTo>
                    <a:lnTo>
                      <a:pt x="662" y="129"/>
                    </a:lnTo>
                    <a:lnTo>
                      <a:pt x="660" y="179"/>
                    </a:lnTo>
                    <a:lnTo>
                      <a:pt x="652" y="228"/>
                    </a:lnTo>
                    <a:lnTo>
                      <a:pt x="641" y="277"/>
                    </a:lnTo>
                    <a:lnTo>
                      <a:pt x="626" y="320"/>
                    </a:lnTo>
                    <a:lnTo>
                      <a:pt x="609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79" y="255"/>
                    </a:lnTo>
                    <a:lnTo>
                      <a:pt x="697" y="212"/>
                    </a:lnTo>
                    <a:lnTo>
                      <a:pt x="712" y="167"/>
                    </a:lnTo>
                    <a:lnTo>
                      <a:pt x="722" y="122"/>
                    </a:lnTo>
                    <a:lnTo>
                      <a:pt x="730" y="77"/>
                    </a:lnTo>
                    <a:lnTo>
                      <a:pt x="733" y="33"/>
                    </a:lnTo>
                    <a:lnTo>
                      <a:pt x="742" y="88"/>
                    </a:lnTo>
                    <a:lnTo>
                      <a:pt x="746" y="148"/>
                    </a:lnTo>
                    <a:lnTo>
                      <a:pt x="743" y="210"/>
                    </a:lnTo>
                    <a:lnTo>
                      <a:pt x="730" y="269"/>
                    </a:lnTo>
                    <a:lnTo>
                      <a:pt x="743" y="252"/>
                    </a:lnTo>
                    <a:lnTo>
                      <a:pt x="756" y="232"/>
                    </a:lnTo>
                    <a:lnTo>
                      <a:pt x="770" y="206"/>
                    </a:lnTo>
                    <a:lnTo>
                      <a:pt x="784" y="181"/>
                    </a:lnTo>
                    <a:lnTo>
                      <a:pt x="797" y="154"/>
                    </a:lnTo>
                    <a:lnTo>
                      <a:pt x="808" y="130"/>
                    </a:lnTo>
                    <a:lnTo>
                      <a:pt x="816" y="109"/>
                    </a:lnTo>
                    <a:lnTo>
                      <a:pt x="821" y="93"/>
                    </a:lnTo>
                    <a:lnTo>
                      <a:pt x="819" y="118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4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6" y="295"/>
                    </a:lnTo>
                    <a:lnTo>
                      <a:pt x="725" y="324"/>
                    </a:lnTo>
                    <a:lnTo>
                      <a:pt x="752" y="307"/>
                    </a:lnTo>
                    <a:lnTo>
                      <a:pt x="777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69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0" y="166"/>
                    </a:lnTo>
                    <a:lnTo>
                      <a:pt x="882" y="194"/>
                    </a:lnTo>
                    <a:lnTo>
                      <a:pt x="873" y="220"/>
                    </a:lnTo>
                    <a:lnTo>
                      <a:pt x="861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35" y="308"/>
                    </a:lnTo>
                    <a:lnTo>
                      <a:pt x="850" y="297"/>
                    </a:lnTo>
                    <a:lnTo>
                      <a:pt x="866" y="284"/>
                    </a:lnTo>
                    <a:lnTo>
                      <a:pt x="882" y="269"/>
                    </a:lnTo>
                    <a:lnTo>
                      <a:pt x="897" y="252"/>
                    </a:lnTo>
                    <a:lnTo>
                      <a:pt x="912" y="234"/>
                    </a:lnTo>
                    <a:lnTo>
                      <a:pt x="927" y="216"/>
                    </a:lnTo>
                    <a:lnTo>
                      <a:pt x="941" y="195"/>
                    </a:lnTo>
                    <a:lnTo>
                      <a:pt x="955" y="174"/>
                    </a:lnTo>
                    <a:lnTo>
                      <a:pt x="967" y="153"/>
                    </a:lnTo>
                    <a:lnTo>
                      <a:pt x="979" y="133"/>
                    </a:lnTo>
                    <a:lnTo>
                      <a:pt x="990" y="112"/>
                    </a:lnTo>
                    <a:lnTo>
                      <a:pt x="999" y="91"/>
                    </a:lnTo>
                    <a:lnTo>
                      <a:pt x="1008" y="70"/>
                    </a:lnTo>
                    <a:lnTo>
                      <a:pt x="1014" y="52"/>
                    </a:lnTo>
                    <a:lnTo>
                      <a:pt x="1020" y="33"/>
                    </a:lnTo>
                    <a:lnTo>
                      <a:pt x="1012" y="71"/>
                    </a:lnTo>
                    <a:lnTo>
                      <a:pt x="1004" y="107"/>
                    </a:lnTo>
                    <a:lnTo>
                      <a:pt x="994" y="141"/>
                    </a:lnTo>
                    <a:lnTo>
                      <a:pt x="983" y="173"/>
                    </a:lnTo>
                    <a:lnTo>
                      <a:pt x="968" y="206"/>
                    </a:lnTo>
                    <a:lnTo>
                      <a:pt x="950" y="242"/>
                    </a:lnTo>
                    <a:lnTo>
                      <a:pt x="927" y="279"/>
                    </a:lnTo>
                    <a:lnTo>
                      <a:pt x="897" y="322"/>
                    </a:lnTo>
                    <a:lnTo>
                      <a:pt x="910" y="314"/>
                    </a:lnTo>
                    <a:lnTo>
                      <a:pt x="925" y="304"/>
                    </a:lnTo>
                    <a:lnTo>
                      <a:pt x="940" y="294"/>
                    </a:lnTo>
                    <a:lnTo>
                      <a:pt x="956" y="282"/>
                    </a:lnTo>
                    <a:lnTo>
                      <a:pt x="972" y="270"/>
                    </a:lnTo>
                    <a:lnTo>
                      <a:pt x="988" y="257"/>
                    </a:lnTo>
                    <a:lnTo>
                      <a:pt x="1005" y="243"/>
                    </a:lnTo>
                    <a:lnTo>
                      <a:pt x="1021" y="228"/>
                    </a:lnTo>
                    <a:lnTo>
                      <a:pt x="1037" y="213"/>
                    </a:lnTo>
                    <a:lnTo>
                      <a:pt x="1052" y="197"/>
                    </a:lnTo>
                    <a:lnTo>
                      <a:pt x="1067" y="182"/>
                    </a:lnTo>
                    <a:lnTo>
                      <a:pt x="1080" y="166"/>
                    </a:lnTo>
                    <a:lnTo>
                      <a:pt x="1092" y="150"/>
                    </a:lnTo>
                    <a:lnTo>
                      <a:pt x="1102" y="135"/>
                    </a:lnTo>
                    <a:lnTo>
                      <a:pt x="1111" y="119"/>
                    </a:lnTo>
                    <a:lnTo>
                      <a:pt x="1117" y="104"/>
                    </a:lnTo>
                    <a:lnTo>
                      <a:pt x="1110" y="136"/>
                    </a:lnTo>
                    <a:lnTo>
                      <a:pt x="1103" y="166"/>
                    </a:lnTo>
                    <a:lnTo>
                      <a:pt x="1099" y="192"/>
                    </a:lnTo>
                    <a:lnTo>
                      <a:pt x="1093" y="21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01" name="Freeform 171"/>
              <p:cNvSpPr/>
              <p:nvPr/>
            </p:nvSpPr>
            <p:spPr bwMode="auto">
              <a:xfrm>
                <a:off x="4164" y="4179"/>
                <a:ext cx="202" cy="141"/>
              </a:xfrm>
              <a:custGeom>
                <a:avLst/>
                <a:gdLst>
                  <a:gd name="T0" fmla="*/ 1 w 403"/>
                  <a:gd name="T1" fmla="*/ 1 h 280"/>
                  <a:gd name="T2" fmla="*/ 1 w 403"/>
                  <a:gd name="T3" fmla="*/ 1 h 280"/>
                  <a:gd name="T4" fmla="*/ 1 w 403"/>
                  <a:gd name="T5" fmla="*/ 1 h 280"/>
                  <a:gd name="T6" fmla="*/ 1 w 403"/>
                  <a:gd name="T7" fmla="*/ 1 h 280"/>
                  <a:gd name="T8" fmla="*/ 1 w 403"/>
                  <a:gd name="T9" fmla="*/ 1 h 280"/>
                  <a:gd name="T10" fmla="*/ 1 w 403"/>
                  <a:gd name="T11" fmla="*/ 1 h 280"/>
                  <a:gd name="T12" fmla="*/ 1 w 403"/>
                  <a:gd name="T13" fmla="*/ 1 h 280"/>
                  <a:gd name="T14" fmla="*/ 1 w 403"/>
                  <a:gd name="T15" fmla="*/ 1 h 280"/>
                  <a:gd name="T16" fmla="*/ 1 w 403"/>
                  <a:gd name="T17" fmla="*/ 1 h 280"/>
                  <a:gd name="T18" fmla="*/ 1 w 403"/>
                  <a:gd name="T19" fmla="*/ 1 h 280"/>
                  <a:gd name="T20" fmla="*/ 1 w 403"/>
                  <a:gd name="T21" fmla="*/ 1 h 280"/>
                  <a:gd name="T22" fmla="*/ 1 w 403"/>
                  <a:gd name="T23" fmla="*/ 1 h 280"/>
                  <a:gd name="T24" fmla="*/ 1 w 403"/>
                  <a:gd name="T25" fmla="*/ 1 h 280"/>
                  <a:gd name="T26" fmla="*/ 1 w 403"/>
                  <a:gd name="T27" fmla="*/ 1 h 280"/>
                  <a:gd name="T28" fmla="*/ 1 w 403"/>
                  <a:gd name="T29" fmla="*/ 1 h 280"/>
                  <a:gd name="T30" fmla="*/ 1 w 403"/>
                  <a:gd name="T31" fmla="*/ 1 h 280"/>
                  <a:gd name="T32" fmla="*/ 1 w 403"/>
                  <a:gd name="T33" fmla="*/ 1 h 280"/>
                  <a:gd name="T34" fmla="*/ 1 w 403"/>
                  <a:gd name="T35" fmla="*/ 1 h 280"/>
                  <a:gd name="T36" fmla="*/ 1 w 403"/>
                  <a:gd name="T37" fmla="*/ 1 h 280"/>
                  <a:gd name="T38" fmla="*/ 1 w 403"/>
                  <a:gd name="T39" fmla="*/ 1 h 280"/>
                  <a:gd name="T40" fmla="*/ 1 w 403"/>
                  <a:gd name="T41" fmla="*/ 1 h 280"/>
                  <a:gd name="T42" fmla="*/ 1 w 403"/>
                  <a:gd name="T43" fmla="*/ 1 h 280"/>
                  <a:gd name="T44" fmla="*/ 1 w 403"/>
                  <a:gd name="T45" fmla="*/ 1 h 280"/>
                  <a:gd name="T46" fmla="*/ 1 w 403"/>
                  <a:gd name="T47" fmla="*/ 1 h 280"/>
                  <a:gd name="T48" fmla="*/ 1 w 403"/>
                  <a:gd name="T49" fmla="*/ 1 h 280"/>
                  <a:gd name="T50" fmla="*/ 1 w 403"/>
                  <a:gd name="T51" fmla="*/ 1 h 280"/>
                  <a:gd name="T52" fmla="*/ 1 w 403"/>
                  <a:gd name="T53" fmla="*/ 1 h 280"/>
                  <a:gd name="T54" fmla="*/ 1 w 403"/>
                  <a:gd name="T55" fmla="*/ 1 h 280"/>
                  <a:gd name="T56" fmla="*/ 1 w 403"/>
                  <a:gd name="T57" fmla="*/ 1 h 280"/>
                  <a:gd name="T58" fmla="*/ 1 w 403"/>
                  <a:gd name="T59" fmla="*/ 1 h 280"/>
                  <a:gd name="T60" fmla="*/ 1 w 403"/>
                  <a:gd name="T61" fmla="*/ 1 h 280"/>
                  <a:gd name="T62" fmla="*/ 1 w 403"/>
                  <a:gd name="T63" fmla="*/ 1 h 280"/>
                  <a:gd name="T64" fmla="*/ 1 w 403"/>
                  <a:gd name="T65" fmla="*/ 1 h 280"/>
                  <a:gd name="T66" fmla="*/ 1 w 403"/>
                  <a:gd name="T67" fmla="*/ 1 h 280"/>
                  <a:gd name="T68" fmla="*/ 1 w 403"/>
                  <a:gd name="T69" fmla="*/ 1 h 280"/>
                  <a:gd name="T70" fmla="*/ 1 w 403"/>
                  <a:gd name="T71" fmla="*/ 1 h 280"/>
                  <a:gd name="T72" fmla="*/ 1 w 403"/>
                  <a:gd name="T73" fmla="*/ 1 h 280"/>
                  <a:gd name="T74" fmla="*/ 1 w 403"/>
                  <a:gd name="T75" fmla="*/ 1 h 280"/>
                  <a:gd name="T76" fmla="*/ 1 w 403"/>
                  <a:gd name="T77" fmla="*/ 1 h 280"/>
                  <a:gd name="T78" fmla="*/ 1 w 403"/>
                  <a:gd name="T79" fmla="*/ 1 h 28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3" h="280">
                    <a:moveTo>
                      <a:pt x="339" y="270"/>
                    </a:moveTo>
                    <a:lnTo>
                      <a:pt x="322" y="270"/>
                    </a:lnTo>
                    <a:lnTo>
                      <a:pt x="305" y="271"/>
                    </a:lnTo>
                    <a:lnTo>
                      <a:pt x="289" y="271"/>
                    </a:lnTo>
                    <a:lnTo>
                      <a:pt x="273" y="272"/>
                    </a:lnTo>
                    <a:lnTo>
                      <a:pt x="257" y="272"/>
                    </a:lnTo>
                    <a:lnTo>
                      <a:pt x="241" y="273"/>
                    </a:lnTo>
                    <a:lnTo>
                      <a:pt x="225" y="273"/>
                    </a:lnTo>
                    <a:lnTo>
                      <a:pt x="210" y="274"/>
                    </a:lnTo>
                    <a:lnTo>
                      <a:pt x="194" y="274"/>
                    </a:lnTo>
                    <a:lnTo>
                      <a:pt x="179" y="275"/>
                    </a:lnTo>
                    <a:lnTo>
                      <a:pt x="164" y="277"/>
                    </a:lnTo>
                    <a:lnTo>
                      <a:pt x="149" y="277"/>
                    </a:lnTo>
                    <a:lnTo>
                      <a:pt x="134" y="278"/>
                    </a:lnTo>
                    <a:lnTo>
                      <a:pt x="119" y="279"/>
                    </a:lnTo>
                    <a:lnTo>
                      <a:pt x="104" y="279"/>
                    </a:lnTo>
                    <a:lnTo>
                      <a:pt x="90" y="280"/>
                    </a:lnTo>
                    <a:lnTo>
                      <a:pt x="86" y="257"/>
                    </a:lnTo>
                    <a:lnTo>
                      <a:pt x="81" y="233"/>
                    </a:lnTo>
                    <a:lnTo>
                      <a:pt x="73" y="209"/>
                    </a:lnTo>
                    <a:lnTo>
                      <a:pt x="62" y="184"/>
                    </a:lnTo>
                    <a:lnTo>
                      <a:pt x="50" y="162"/>
                    </a:lnTo>
                    <a:lnTo>
                      <a:pt x="35" y="142"/>
                    </a:lnTo>
                    <a:lnTo>
                      <a:pt x="18" y="124"/>
                    </a:lnTo>
                    <a:lnTo>
                      <a:pt x="0" y="112"/>
                    </a:lnTo>
                    <a:lnTo>
                      <a:pt x="22" y="117"/>
                    </a:lnTo>
                    <a:lnTo>
                      <a:pt x="40" y="127"/>
                    </a:lnTo>
                    <a:lnTo>
                      <a:pt x="58" y="138"/>
                    </a:lnTo>
                    <a:lnTo>
                      <a:pt x="74" y="154"/>
                    </a:lnTo>
                    <a:lnTo>
                      <a:pt x="89" y="173"/>
                    </a:lnTo>
                    <a:lnTo>
                      <a:pt x="104" y="196"/>
                    </a:lnTo>
                    <a:lnTo>
                      <a:pt x="117" y="222"/>
                    </a:lnTo>
                    <a:lnTo>
                      <a:pt x="132" y="254"/>
                    </a:lnTo>
                    <a:lnTo>
                      <a:pt x="139" y="222"/>
                    </a:lnTo>
                    <a:lnTo>
                      <a:pt x="143" y="188"/>
                    </a:lnTo>
                    <a:lnTo>
                      <a:pt x="142" y="152"/>
                    </a:lnTo>
                    <a:lnTo>
                      <a:pt x="139" y="115"/>
                    </a:lnTo>
                    <a:lnTo>
                      <a:pt x="134" y="81"/>
                    </a:lnTo>
                    <a:lnTo>
                      <a:pt x="126" y="49"/>
                    </a:lnTo>
                    <a:lnTo>
                      <a:pt x="115" y="23"/>
                    </a:lnTo>
                    <a:lnTo>
                      <a:pt x="103" y="4"/>
                    </a:lnTo>
                    <a:lnTo>
                      <a:pt x="121" y="17"/>
                    </a:lnTo>
                    <a:lnTo>
                      <a:pt x="139" y="33"/>
                    </a:lnTo>
                    <a:lnTo>
                      <a:pt x="157" y="53"/>
                    </a:lnTo>
                    <a:lnTo>
                      <a:pt x="173" y="77"/>
                    </a:lnTo>
                    <a:lnTo>
                      <a:pt x="188" y="106"/>
                    </a:lnTo>
                    <a:lnTo>
                      <a:pt x="200" y="141"/>
                    </a:lnTo>
                    <a:lnTo>
                      <a:pt x="211" y="182"/>
                    </a:lnTo>
                    <a:lnTo>
                      <a:pt x="218" y="230"/>
                    </a:lnTo>
                    <a:lnTo>
                      <a:pt x="228" y="207"/>
                    </a:lnTo>
                    <a:lnTo>
                      <a:pt x="236" y="182"/>
                    </a:lnTo>
                    <a:lnTo>
                      <a:pt x="242" y="153"/>
                    </a:lnTo>
                    <a:lnTo>
                      <a:pt x="245" y="123"/>
                    </a:lnTo>
                    <a:lnTo>
                      <a:pt x="245" y="92"/>
                    </a:lnTo>
                    <a:lnTo>
                      <a:pt x="242" y="61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1" y="30"/>
                    </a:lnTo>
                    <a:lnTo>
                      <a:pt x="255" y="56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7" y="128"/>
                    </a:lnTo>
                    <a:lnTo>
                      <a:pt x="294" y="151"/>
                    </a:lnTo>
                    <a:lnTo>
                      <a:pt x="297" y="173"/>
                    </a:lnTo>
                    <a:lnTo>
                      <a:pt x="298" y="195"/>
                    </a:lnTo>
                    <a:lnTo>
                      <a:pt x="312" y="173"/>
                    </a:lnTo>
                    <a:lnTo>
                      <a:pt x="326" y="149"/>
                    </a:lnTo>
                    <a:lnTo>
                      <a:pt x="340" y="121"/>
                    </a:lnTo>
                    <a:lnTo>
                      <a:pt x="354" y="93"/>
                    </a:lnTo>
                    <a:lnTo>
                      <a:pt x="366" y="67"/>
                    </a:lnTo>
                    <a:lnTo>
                      <a:pt x="375" y="41"/>
                    </a:lnTo>
                    <a:lnTo>
                      <a:pt x="382" y="19"/>
                    </a:lnTo>
                    <a:lnTo>
                      <a:pt x="385" y="2"/>
                    </a:lnTo>
                    <a:lnTo>
                      <a:pt x="392" y="26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3" y="112"/>
                    </a:lnTo>
                    <a:lnTo>
                      <a:pt x="398" y="145"/>
                    </a:lnTo>
                    <a:lnTo>
                      <a:pt x="387" y="183"/>
                    </a:lnTo>
                    <a:lnTo>
                      <a:pt x="367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02" name="Freeform 172"/>
              <p:cNvSpPr/>
              <p:nvPr/>
            </p:nvSpPr>
            <p:spPr bwMode="auto">
              <a:xfrm>
                <a:off x="4368" y="4177"/>
                <a:ext cx="123" cy="143"/>
              </a:xfrm>
              <a:custGeom>
                <a:avLst/>
                <a:gdLst>
                  <a:gd name="T0" fmla="*/ 1 w 246"/>
                  <a:gd name="T1" fmla="*/ 1 h 285"/>
                  <a:gd name="T2" fmla="*/ 1 w 246"/>
                  <a:gd name="T3" fmla="*/ 1 h 285"/>
                  <a:gd name="T4" fmla="*/ 1 w 246"/>
                  <a:gd name="T5" fmla="*/ 1 h 285"/>
                  <a:gd name="T6" fmla="*/ 1 w 246"/>
                  <a:gd name="T7" fmla="*/ 1 h 285"/>
                  <a:gd name="T8" fmla="*/ 1 w 246"/>
                  <a:gd name="T9" fmla="*/ 1 h 285"/>
                  <a:gd name="T10" fmla="*/ 1 w 246"/>
                  <a:gd name="T11" fmla="*/ 1 h 285"/>
                  <a:gd name="T12" fmla="*/ 1 w 246"/>
                  <a:gd name="T13" fmla="*/ 1 h 285"/>
                  <a:gd name="T14" fmla="*/ 1 w 246"/>
                  <a:gd name="T15" fmla="*/ 1 h 285"/>
                  <a:gd name="T16" fmla="*/ 0 w 246"/>
                  <a:gd name="T17" fmla="*/ 1 h 285"/>
                  <a:gd name="T18" fmla="*/ 1 w 246"/>
                  <a:gd name="T19" fmla="*/ 1 h 285"/>
                  <a:gd name="T20" fmla="*/ 1 w 246"/>
                  <a:gd name="T21" fmla="*/ 1 h 285"/>
                  <a:gd name="T22" fmla="*/ 1 w 246"/>
                  <a:gd name="T23" fmla="*/ 1 h 285"/>
                  <a:gd name="T24" fmla="*/ 1 w 246"/>
                  <a:gd name="T25" fmla="*/ 1 h 285"/>
                  <a:gd name="T26" fmla="*/ 1 w 246"/>
                  <a:gd name="T27" fmla="*/ 1 h 285"/>
                  <a:gd name="T28" fmla="*/ 1 w 246"/>
                  <a:gd name="T29" fmla="*/ 1 h 285"/>
                  <a:gd name="T30" fmla="*/ 1 w 246"/>
                  <a:gd name="T31" fmla="*/ 1 h 285"/>
                  <a:gd name="T32" fmla="*/ 1 w 246"/>
                  <a:gd name="T33" fmla="*/ 1 h 285"/>
                  <a:gd name="T34" fmla="*/ 1 w 246"/>
                  <a:gd name="T35" fmla="*/ 1 h 285"/>
                  <a:gd name="T36" fmla="*/ 1 w 246"/>
                  <a:gd name="T37" fmla="*/ 1 h 285"/>
                  <a:gd name="T38" fmla="*/ 1 w 246"/>
                  <a:gd name="T39" fmla="*/ 1 h 285"/>
                  <a:gd name="T40" fmla="*/ 1 w 246"/>
                  <a:gd name="T41" fmla="*/ 1 h 285"/>
                  <a:gd name="T42" fmla="*/ 1 w 246"/>
                  <a:gd name="T43" fmla="*/ 1 h 285"/>
                  <a:gd name="T44" fmla="*/ 1 w 246"/>
                  <a:gd name="T45" fmla="*/ 1 h 285"/>
                  <a:gd name="T46" fmla="*/ 1 w 246"/>
                  <a:gd name="T47" fmla="*/ 1 h 285"/>
                  <a:gd name="T48" fmla="*/ 1 w 246"/>
                  <a:gd name="T49" fmla="*/ 0 h 285"/>
                  <a:gd name="T50" fmla="*/ 1 w 246"/>
                  <a:gd name="T51" fmla="*/ 1 h 285"/>
                  <a:gd name="T52" fmla="*/ 1 w 246"/>
                  <a:gd name="T53" fmla="*/ 1 h 285"/>
                  <a:gd name="T54" fmla="*/ 1 w 246"/>
                  <a:gd name="T55" fmla="*/ 1 h 285"/>
                  <a:gd name="T56" fmla="*/ 1 w 246"/>
                  <a:gd name="T57" fmla="*/ 1 h 285"/>
                  <a:gd name="T58" fmla="*/ 1 w 246"/>
                  <a:gd name="T59" fmla="*/ 1 h 285"/>
                  <a:gd name="T60" fmla="*/ 1 w 246"/>
                  <a:gd name="T61" fmla="*/ 1 h 285"/>
                  <a:gd name="T62" fmla="*/ 1 w 246"/>
                  <a:gd name="T63" fmla="*/ 1 h 285"/>
                  <a:gd name="T64" fmla="*/ 1 w 246"/>
                  <a:gd name="T65" fmla="*/ 1 h 2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46" h="285">
                    <a:moveTo>
                      <a:pt x="85" y="285"/>
                    </a:moveTo>
                    <a:lnTo>
                      <a:pt x="75" y="285"/>
                    </a:lnTo>
                    <a:lnTo>
                      <a:pt x="63" y="285"/>
                    </a:lnTo>
                    <a:lnTo>
                      <a:pt x="53" y="285"/>
                    </a:lnTo>
                    <a:lnTo>
                      <a:pt x="42" y="285"/>
                    </a:lnTo>
                    <a:lnTo>
                      <a:pt x="32" y="285"/>
                    </a:lnTo>
                    <a:lnTo>
                      <a:pt x="22" y="285"/>
                    </a:lnTo>
                    <a:lnTo>
                      <a:pt x="10" y="285"/>
                    </a:lnTo>
                    <a:lnTo>
                      <a:pt x="0" y="285"/>
                    </a:lnTo>
                    <a:lnTo>
                      <a:pt x="3" y="270"/>
                    </a:lnTo>
                    <a:lnTo>
                      <a:pt x="8" y="253"/>
                    </a:lnTo>
                    <a:lnTo>
                      <a:pt x="14" y="235"/>
                    </a:lnTo>
                    <a:lnTo>
                      <a:pt x="22" y="217"/>
                    </a:lnTo>
                    <a:lnTo>
                      <a:pt x="30" y="197"/>
                    </a:lnTo>
                    <a:lnTo>
                      <a:pt x="40" y="178"/>
                    </a:lnTo>
                    <a:lnTo>
                      <a:pt x="52" y="157"/>
                    </a:lnTo>
                    <a:lnTo>
                      <a:pt x="64" y="137"/>
                    </a:lnTo>
                    <a:lnTo>
                      <a:pt x="80" y="118"/>
                    </a:lnTo>
                    <a:lnTo>
                      <a:pt x="96" y="98"/>
                    </a:lnTo>
                    <a:lnTo>
                      <a:pt x="116" y="79"/>
                    </a:lnTo>
                    <a:lnTo>
                      <a:pt x="137" y="60"/>
                    </a:lnTo>
                    <a:lnTo>
                      <a:pt x="161" y="43"/>
                    </a:lnTo>
                    <a:lnTo>
                      <a:pt x="186" y="28"/>
                    </a:lnTo>
                    <a:lnTo>
                      <a:pt x="215" y="13"/>
                    </a:lnTo>
                    <a:lnTo>
                      <a:pt x="246" y="0"/>
                    </a:lnTo>
                    <a:lnTo>
                      <a:pt x="215" y="30"/>
                    </a:lnTo>
                    <a:lnTo>
                      <a:pt x="186" y="60"/>
                    </a:lnTo>
                    <a:lnTo>
                      <a:pt x="160" y="91"/>
                    </a:lnTo>
                    <a:lnTo>
                      <a:pt x="136" y="124"/>
                    </a:lnTo>
                    <a:lnTo>
                      <a:pt x="116" y="158"/>
                    </a:lnTo>
                    <a:lnTo>
                      <a:pt x="100" y="196"/>
                    </a:lnTo>
                    <a:lnTo>
                      <a:pt x="90" y="238"/>
                    </a:lnTo>
                    <a:lnTo>
                      <a:pt x="85" y="285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03" name="Freeform 173"/>
              <p:cNvSpPr/>
              <p:nvPr/>
            </p:nvSpPr>
            <p:spPr bwMode="auto">
              <a:xfrm>
                <a:off x="4389" y="4134"/>
                <a:ext cx="493" cy="199"/>
              </a:xfrm>
              <a:custGeom>
                <a:avLst/>
                <a:gdLst>
                  <a:gd name="T0" fmla="*/ 1 w 986"/>
                  <a:gd name="T1" fmla="*/ 1 h 398"/>
                  <a:gd name="T2" fmla="*/ 1 w 986"/>
                  <a:gd name="T3" fmla="*/ 1 h 398"/>
                  <a:gd name="T4" fmla="*/ 1 w 986"/>
                  <a:gd name="T5" fmla="*/ 1 h 398"/>
                  <a:gd name="T6" fmla="*/ 1 w 986"/>
                  <a:gd name="T7" fmla="*/ 1 h 398"/>
                  <a:gd name="T8" fmla="*/ 1 w 986"/>
                  <a:gd name="T9" fmla="*/ 1 h 398"/>
                  <a:gd name="T10" fmla="*/ 1 w 986"/>
                  <a:gd name="T11" fmla="*/ 1 h 398"/>
                  <a:gd name="T12" fmla="*/ 1 w 986"/>
                  <a:gd name="T13" fmla="*/ 1 h 398"/>
                  <a:gd name="T14" fmla="*/ 1 w 986"/>
                  <a:gd name="T15" fmla="*/ 1 h 398"/>
                  <a:gd name="T16" fmla="*/ 1 w 986"/>
                  <a:gd name="T17" fmla="*/ 1 h 398"/>
                  <a:gd name="T18" fmla="*/ 1 w 986"/>
                  <a:gd name="T19" fmla="*/ 1 h 398"/>
                  <a:gd name="T20" fmla="*/ 1 w 986"/>
                  <a:gd name="T21" fmla="*/ 1 h 398"/>
                  <a:gd name="T22" fmla="*/ 1 w 986"/>
                  <a:gd name="T23" fmla="*/ 1 h 398"/>
                  <a:gd name="T24" fmla="*/ 1 w 986"/>
                  <a:gd name="T25" fmla="*/ 1 h 398"/>
                  <a:gd name="T26" fmla="*/ 1 w 986"/>
                  <a:gd name="T27" fmla="*/ 1 h 398"/>
                  <a:gd name="T28" fmla="*/ 1 w 986"/>
                  <a:gd name="T29" fmla="*/ 1 h 398"/>
                  <a:gd name="T30" fmla="*/ 1 w 986"/>
                  <a:gd name="T31" fmla="*/ 1 h 398"/>
                  <a:gd name="T32" fmla="*/ 1 w 986"/>
                  <a:gd name="T33" fmla="*/ 1 h 398"/>
                  <a:gd name="T34" fmla="*/ 1 w 986"/>
                  <a:gd name="T35" fmla="*/ 1 h 398"/>
                  <a:gd name="T36" fmla="*/ 1 w 986"/>
                  <a:gd name="T37" fmla="*/ 1 h 398"/>
                  <a:gd name="T38" fmla="*/ 1 w 986"/>
                  <a:gd name="T39" fmla="*/ 1 h 398"/>
                  <a:gd name="T40" fmla="*/ 1 w 986"/>
                  <a:gd name="T41" fmla="*/ 1 h 398"/>
                  <a:gd name="T42" fmla="*/ 1 w 986"/>
                  <a:gd name="T43" fmla="*/ 1 h 398"/>
                  <a:gd name="T44" fmla="*/ 1 w 986"/>
                  <a:gd name="T45" fmla="*/ 1 h 398"/>
                  <a:gd name="T46" fmla="*/ 1 w 986"/>
                  <a:gd name="T47" fmla="*/ 1 h 398"/>
                  <a:gd name="T48" fmla="*/ 1 w 986"/>
                  <a:gd name="T49" fmla="*/ 1 h 398"/>
                  <a:gd name="T50" fmla="*/ 1 w 986"/>
                  <a:gd name="T51" fmla="*/ 1 h 398"/>
                  <a:gd name="T52" fmla="*/ 1 w 986"/>
                  <a:gd name="T53" fmla="*/ 1 h 398"/>
                  <a:gd name="T54" fmla="*/ 1 w 986"/>
                  <a:gd name="T55" fmla="*/ 1 h 398"/>
                  <a:gd name="T56" fmla="*/ 1 w 986"/>
                  <a:gd name="T57" fmla="*/ 1 h 398"/>
                  <a:gd name="T58" fmla="*/ 1 w 986"/>
                  <a:gd name="T59" fmla="*/ 1 h 398"/>
                  <a:gd name="T60" fmla="*/ 1 w 986"/>
                  <a:gd name="T61" fmla="*/ 1 h 398"/>
                  <a:gd name="T62" fmla="*/ 1 w 986"/>
                  <a:gd name="T63" fmla="*/ 1 h 398"/>
                  <a:gd name="T64" fmla="*/ 1 w 986"/>
                  <a:gd name="T65" fmla="*/ 1 h 398"/>
                  <a:gd name="T66" fmla="*/ 1 w 986"/>
                  <a:gd name="T67" fmla="*/ 1 h 398"/>
                  <a:gd name="T68" fmla="*/ 1 w 986"/>
                  <a:gd name="T69" fmla="*/ 1 h 398"/>
                  <a:gd name="T70" fmla="*/ 1 w 986"/>
                  <a:gd name="T71" fmla="*/ 1 h 398"/>
                  <a:gd name="T72" fmla="*/ 1 w 986"/>
                  <a:gd name="T73" fmla="*/ 1 h 398"/>
                  <a:gd name="T74" fmla="*/ 1 w 986"/>
                  <a:gd name="T75" fmla="*/ 1 h 398"/>
                  <a:gd name="T76" fmla="*/ 1 w 986"/>
                  <a:gd name="T77" fmla="*/ 1 h 398"/>
                  <a:gd name="T78" fmla="*/ 1 w 986"/>
                  <a:gd name="T79" fmla="*/ 1 h 398"/>
                  <a:gd name="T80" fmla="*/ 1 w 986"/>
                  <a:gd name="T81" fmla="*/ 1 h 398"/>
                  <a:gd name="T82" fmla="*/ 1 w 986"/>
                  <a:gd name="T83" fmla="*/ 1 h 398"/>
                  <a:gd name="T84" fmla="*/ 1 w 986"/>
                  <a:gd name="T85" fmla="*/ 1 h 398"/>
                  <a:gd name="T86" fmla="*/ 1 w 986"/>
                  <a:gd name="T87" fmla="*/ 1 h 398"/>
                  <a:gd name="T88" fmla="*/ 1 w 986"/>
                  <a:gd name="T89" fmla="*/ 1 h 398"/>
                  <a:gd name="T90" fmla="*/ 1 w 986"/>
                  <a:gd name="T91" fmla="*/ 1 h 398"/>
                  <a:gd name="T92" fmla="*/ 1 w 986"/>
                  <a:gd name="T93" fmla="*/ 1 h 398"/>
                  <a:gd name="T94" fmla="*/ 1 w 986"/>
                  <a:gd name="T95" fmla="*/ 1 h 398"/>
                  <a:gd name="T96" fmla="*/ 1 w 986"/>
                  <a:gd name="T97" fmla="*/ 1 h 398"/>
                  <a:gd name="T98" fmla="*/ 1 w 986"/>
                  <a:gd name="T99" fmla="*/ 1 h 398"/>
                  <a:gd name="T100" fmla="*/ 1 w 986"/>
                  <a:gd name="T101" fmla="*/ 1 h 398"/>
                  <a:gd name="T102" fmla="*/ 1 w 986"/>
                  <a:gd name="T103" fmla="*/ 1 h 398"/>
                  <a:gd name="T104" fmla="*/ 1 w 986"/>
                  <a:gd name="T105" fmla="*/ 1 h 398"/>
                  <a:gd name="T106" fmla="*/ 1 w 986"/>
                  <a:gd name="T107" fmla="*/ 1 h 398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986" h="398">
                    <a:moveTo>
                      <a:pt x="901" y="398"/>
                    </a:moveTo>
                    <a:lnTo>
                      <a:pt x="867" y="398"/>
                    </a:lnTo>
                    <a:lnTo>
                      <a:pt x="829" y="398"/>
                    </a:lnTo>
                    <a:lnTo>
                      <a:pt x="789" y="398"/>
                    </a:lnTo>
                    <a:lnTo>
                      <a:pt x="747" y="396"/>
                    </a:lnTo>
                    <a:lnTo>
                      <a:pt x="702" y="396"/>
                    </a:lnTo>
                    <a:lnTo>
                      <a:pt x="656" y="394"/>
                    </a:lnTo>
                    <a:lnTo>
                      <a:pt x="608" y="393"/>
                    </a:lnTo>
                    <a:lnTo>
                      <a:pt x="561" y="392"/>
                    </a:lnTo>
                    <a:lnTo>
                      <a:pt x="513" y="389"/>
                    </a:lnTo>
                    <a:lnTo>
                      <a:pt x="467" y="388"/>
                    </a:lnTo>
                    <a:lnTo>
                      <a:pt x="421" y="386"/>
                    </a:lnTo>
                    <a:lnTo>
                      <a:pt x="376" y="384"/>
                    </a:lnTo>
                    <a:lnTo>
                      <a:pt x="334" y="383"/>
                    </a:lnTo>
                    <a:lnTo>
                      <a:pt x="294" y="380"/>
                    </a:lnTo>
                    <a:lnTo>
                      <a:pt x="258" y="378"/>
                    </a:lnTo>
                    <a:lnTo>
                      <a:pt x="225" y="377"/>
                    </a:lnTo>
                    <a:lnTo>
                      <a:pt x="210" y="376"/>
                    </a:lnTo>
                    <a:lnTo>
                      <a:pt x="194" y="376"/>
                    </a:lnTo>
                    <a:lnTo>
                      <a:pt x="179" y="374"/>
                    </a:lnTo>
                    <a:lnTo>
                      <a:pt x="163" y="373"/>
                    </a:lnTo>
                    <a:lnTo>
                      <a:pt x="148" y="373"/>
                    </a:lnTo>
                    <a:lnTo>
                      <a:pt x="132" y="372"/>
                    </a:lnTo>
                    <a:lnTo>
                      <a:pt x="117" y="372"/>
                    </a:lnTo>
                    <a:lnTo>
                      <a:pt x="102" y="372"/>
                    </a:lnTo>
                    <a:lnTo>
                      <a:pt x="81" y="334"/>
                    </a:lnTo>
                    <a:lnTo>
                      <a:pt x="64" y="289"/>
                    </a:lnTo>
                    <a:lnTo>
                      <a:pt x="48" y="241"/>
                    </a:lnTo>
                    <a:lnTo>
                      <a:pt x="35" y="190"/>
                    </a:lnTo>
                    <a:lnTo>
                      <a:pt x="23" y="142"/>
                    </a:lnTo>
                    <a:lnTo>
                      <a:pt x="14" y="97"/>
                    </a:lnTo>
                    <a:lnTo>
                      <a:pt x="6" y="57"/>
                    </a:lnTo>
                    <a:lnTo>
                      <a:pt x="0" y="27"/>
                    </a:lnTo>
                    <a:lnTo>
                      <a:pt x="12" y="62"/>
                    </a:lnTo>
                    <a:lnTo>
                      <a:pt x="26" y="100"/>
                    </a:lnTo>
                    <a:lnTo>
                      <a:pt x="42" y="140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5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0" y="283"/>
                    </a:lnTo>
                    <a:lnTo>
                      <a:pt x="139" y="257"/>
                    </a:lnTo>
                    <a:lnTo>
                      <a:pt x="147" y="234"/>
                    </a:lnTo>
                    <a:lnTo>
                      <a:pt x="157" y="211"/>
                    </a:lnTo>
                    <a:lnTo>
                      <a:pt x="170" y="190"/>
                    </a:lnTo>
                    <a:lnTo>
                      <a:pt x="185" y="170"/>
                    </a:lnTo>
                    <a:lnTo>
                      <a:pt x="204" y="152"/>
                    </a:lnTo>
                    <a:lnTo>
                      <a:pt x="227" y="135"/>
                    </a:lnTo>
                    <a:lnTo>
                      <a:pt x="215" y="157"/>
                    </a:lnTo>
                    <a:lnTo>
                      <a:pt x="202" y="184"/>
                    </a:lnTo>
                    <a:lnTo>
                      <a:pt x="191" y="214"/>
                    </a:lnTo>
                    <a:lnTo>
                      <a:pt x="185" y="248"/>
                    </a:lnTo>
                    <a:lnTo>
                      <a:pt x="182" y="281"/>
                    </a:lnTo>
                    <a:lnTo>
                      <a:pt x="188" y="313"/>
                    </a:lnTo>
                    <a:lnTo>
                      <a:pt x="201" y="343"/>
                    </a:lnTo>
                    <a:lnTo>
                      <a:pt x="225" y="370"/>
                    </a:lnTo>
                    <a:lnTo>
                      <a:pt x="250" y="343"/>
                    </a:lnTo>
                    <a:lnTo>
                      <a:pt x="271" y="305"/>
                    </a:lnTo>
                    <a:lnTo>
                      <a:pt x="285" y="260"/>
                    </a:lnTo>
                    <a:lnTo>
                      <a:pt x="292" y="211"/>
                    </a:lnTo>
                    <a:lnTo>
                      <a:pt x="291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8" y="8"/>
                    </a:lnTo>
                    <a:lnTo>
                      <a:pt x="262" y="34"/>
                    </a:lnTo>
                    <a:lnTo>
                      <a:pt x="282" y="63"/>
                    </a:lnTo>
                    <a:lnTo>
                      <a:pt x="300" y="95"/>
                    </a:lnTo>
                    <a:lnTo>
                      <a:pt x="315" y="130"/>
                    </a:lnTo>
                    <a:lnTo>
                      <a:pt x="325" y="168"/>
                    </a:lnTo>
                    <a:lnTo>
                      <a:pt x="333" y="211"/>
                    </a:lnTo>
                    <a:lnTo>
                      <a:pt x="339" y="258"/>
                    </a:lnTo>
                    <a:lnTo>
                      <a:pt x="340" y="309"/>
                    </a:lnTo>
                    <a:lnTo>
                      <a:pt x="354" y="288"/>
                    </a:lnTo>
                    <a:lnTo>
                      <a:pt x="370" y="266"/>
                    </a:lnTo>
                    <a:lnTo>
                      <a:pt x="388" y="244"/>
                    </a:lnTo>
                    <a:lnTo>
                      <a:pt x="409" y="222"/>
                    </a:lnTo>
                    <a:lnTo>
                      <a:pt x="430" y="203"/>
                    </a:lnTo>
                    <a:lnTo>
                      <a:pt x="451" y="184"/>
                    </a:lnTo>
                    <a:lnTo>
                      <a:pt x="471" y="170"/>
                    </a:lnTo>
                    <a:lnTo>
                      <a:pt x="492" y="160"/>
                    </a:lnTo>
                    <a:lnTo>
                      <a:pt x="483" y="180"/>
                    </a:lnTo>
                    <a:lnTo>
                      <a:pt x="469" y="203"/>
                    </a:lnTo>
                    <a:lnTo>
                      <a:pt x="452" y="227"/>
                    </a:lnTo>
                    <a:lnTo>
                      <a:pt x="433" y="251"/>
                    </a:lnTo>
                    <a:lnTo>
                      <a:pt x="415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0" y="334"/>
                    </a:lnTo>
                    <a:lnTo>
                      <a:pt x="388" y="339"/>
                    </a:lnTo>
                    <a:lnTo>
                      <a:pt x="396" y="343"/>
                    </a:lnTo>
                    <a:lnTo>
                      <a:pt x="407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4" y="360"/>
                    </a:lnTo>
                    <a:lnTo>
                      <a:pt x="458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2"/>
                    </a:lnTo>
                    <a:lnTo>
                      <a:pt x="375" y="65"/>
                    </a:lnTo>
                    <a:lnTo>
                      <a:pt x="346" y="36"/>
                    </a:lnTo>
                    <a:lnTo>
                      <a:pt x="375" y="57"/>
                    </a:lnTo>
                    <a:lnTo>
                      <a:pt x="400" y="79"/>
                    </a:lnTo>
                    <a:lnTo>
                      <a:pt x="423" y="102"/>
                    </a:lnTo>
                    <a:lnTo>
                      <a:pt x="444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4" y="10"/>
                    </a:lnTo>
                    <a:lnTo>
                      <a:pt x="490" y="39"/>
                    </a:lnTo>
                    <a:lnTo>
                      <a:pt x="506" y="70"/>
                    </a:lnTo>
                    <a:lnTo>
                      <a:pt x="520" y="106"/>
                    </a:lnTo>
                    <a:lnTo>
                      <a:pt x="531" y="145"/>
                    </a:lnTo>
                    <a:lnTo>
                      <a:pt x="539" y="188"/>
                    </a:lnTo>
                    <a:lnTo>
                      <a:pt x="542" y="236"/>
                    </a:lnTo>
                    <a:lnTo>
                      <a:pt x="538" y="290"/>
                    </a:lnTo>
                    <a:lnTo>
                      <a:pt x="527" y="349"/>
                    </a:lnTo>
                    <a:lnTo>
                      <a:pt x="553" y="321"/>
                    </a:lnTo>
                    <a:lnTo>
                      <a:pt x="576" y="288"/>
                    </a:lnTo>
                    <a:lnTo>
                      <a:pt x="595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3" y="125"/>
                    </a:lnTo>
                    <a:lnTo>
                      <a:pt x="584" y="83"/>
                    </a:lnTo>
                    <a:lnTo>
                      <a:pt x="552" y="42"/>
                    </a:lnTo>
                    <a:lnTo>
                      <a:pt x="567" y="50"/>
                    </a:lnTo>
                    <a:lnTo>
                      <a:pt x="582" y="59"/>
                    </a:lnTo>
                    <a:lnTo>
                      <a:pt x="597" y="69"/>
                    </a:lnTo>
                    <a:lnTo>
                      <a:pt x="611" y="80"/>
                    </a:lnTo>
                    <a:lnTo>
                      <a:pt x="622" y="95"/>
                    </a:lnTo>
                    <a:lnTo>
                      <a:pt x="633" y="113"/>
                    </a:lnTo>
                    <a:lnTo>
                      <a:pt x="642" y="134"/>
                    </a:lnTo>
                    <a:lnTo>
                      <a:pt x="648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9" y="32"/>
                    </a:lnTo>
                    <a:lnTo>
                      <a:pt x="645" y="0"/>
                    </a:lnTo>
                    <a:lnTo>
                      <a:pt x="656" y="38"/>
                    </a:lnTo>
                    <a:lnTo>
                      <a:pt x="661" y="82"/>
                    </a:lnTo>
                    <a:lnTo>
                      <a:pt x="663" y="129"/>
                    </a:lnTo>
                    <a:lnTo>
                      <a:pt x="660" y="178"/>
                    </a:lnTo>
                    <a:lnTo>
                      <a:pt x="652" y="228"/>
                    </a:lnTo>
                    <a:lnTo>
                      <a:pt x="642" y="276"/>
                    </a:lnTo>
                    <a:lnTo>
                      <a:pt x="627" y="320"/>
                    </a:lnTo>
                    <a:lnTo>
                      <a:pt x="610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80" y="255"/>
                    </a:lnTo>
                    <a:lnTo>
                      <a:pt x="697" y="212"/>
                    </a:lnTo>
                    <a:lnTo>
                      <a:pt x="711" y="167"/>
                    </a:lnTo>
                    <a:lnTo>
                      <a:pt x="722" y="122"/>
                    </a:lnTo>
                    <a:lnTo>
                      <a:pt x="729" y="77"/>
                    </a:lnTo>
                    <a:lnTo>
                      <a:pt x="733" y="33"/>
                    </a:lnTo>
                    <a:lnTo>
                      <a:pt x="741" y="87"/>
                    </a:lnTo>
                    <a:lnTo>
                      <a:pt x="745" y="147"/>
                    </a:lnTo>
                    <a:lnTo>
                      <a:pt x="743" y="210"/>
                    </a:lnTo>
                    <a:lnTo>
                      <a:pt x="730" y="268"/>
                    </a:lnTo>
                    <a:lnTo>
                      <a:pt x="743" y="252"/>
                    </a:lnTo>
                    <a:lnTo>
                      <a:pt x="757" y="232"/>
                    </a:lnTo>
                    <a:lnTo>
                      <a:pt x="771" y="206"/>
                    </a:lnTo>
                    <a:lnTo>
                      <a:pt x="785" y="180"/>
                    </a:lnTo>
                    <a:lnTo>
                      <a:pt x="797" y="153"/>
                    </a:lnTo>
                    <a:lnTo>
                      <a:pt x="809" y="129"/>
                    </a:lnTo>
                    <a:lnTo>
                      <a:pt x="817" y="108"/>
                    </a:lnTo>
                    <a:lnTo>
                      <a:pt x="821" y="93"/>
                    </a:lnTo>
                    <a:lnTo>
                      <a:pt x="819" y="117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5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7" y="295"/>
                    </a:lnTo>
                    <a:lnTo>
                      <a:pt x="726" y="324"/>
                    </a:lnTo>
                    <a:lnTo>
                      <a:pt x="752" y="306"/>
                    </a:lnTo>
                    <a:lnTo>
                      <a:pt x="778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70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1" y="166"/>
                    </a:lnTo>
                    <a:lnTo>
                      <a:pt x="882" y="193"/>
                    </a:lnTo>
                    <a:lnTo>
                      <a:pt x="873" y="220"/>
                    </a:lnTo>
                    <a:lnTo>
                      <a:pt x="862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49" y="297"/>
                    </a:lnTo>
                    <a:lnTo>
                      <a:pt x="877" y="271"/>
                    </a:lnTo>
                    <a:lnTo>
                      <a:pt x="902" y="237"/>
                    </a:lnTo>
                    <a:lnTo>
                      <a:pt x="925" y="200"/>
                    </a:lnTo>
                    <a:lnTo>
                      <a:pt x="945" y="161"/>
                    </a:lnTo>
                    <a:lnTo>
                      <a:pt x="962" y="122"/>
                    </a:lnTo>
                    <a:lnTo>
                      <a:pt x="976" y="83"/>
                    </a:lnTo>
                    <a:lnTo>
                      <a:pt x="986" y="46"/>
                    </a:lnTo>
                    <a:lnTo>
                      <a:pt x="980" y="86"/>
                    </a:lnTo>
                    <a:lnTo>
                      <a:pt x="979" y="128"/>
                    </a:lnTo>
                    <a:lnTo>
                      <a:pt x="980" y="169"/>
                    </a:lnTo>
                    <a:lnTo>
                      <a:pt x="984" y="210"/>
                    </a:lnTo>
                    <a:lnTo>
                      <a:pt x="986" y="247"/>
                    </a:lnTo>
                    <a:lnTo>
                      <a:pt x="986" y="282"/>
                    </a:lnTo>
                    <a:lnTo>
                      <a:pt x="983" y="312"/>
                    </a:lnTo>
                    <a:lnTo>
                      <a:pt x="975" y="339"/>
                    </a:lnTo>
                    <a:lnTo>
                      <a:pt x="901" y="398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</p:grpSp>
      <p:pic>
        <p:nvPicPr>
          <p:cNvPr id="14" name="Picture 13"/>
          <p:cNvPicPr>
            <a:picLocks noChangeAspect="1"/>
          </p:cNvPicPr>
          <p:nvPr/>
        </p:nvPicPr>
        <p:blipFill>
          <a:blip r:embed="rId4">
            <a:clrChange>
              <a:clrFrom>
                <a:srgbClr val="FFFFFF">
                  <a:alpha val="100000"/>
                </a:srgbClr>
              </a:clrFrom>
              <a:clrTo>
                <a:srgbClr val="FFFFFF">
                  <a:alpha val="100000"/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13698856" y="69533"/>
            <a:ext cx="4525328" cy="2472690"/>
          </a:xfrm>
          <a:prstGeom prst="rect">
            <a:avLst/>
          </a:prstGeom>
        </p:spPr>
      </p:pic>
      <p:sp>
        <p:nvSpPr>
          <p:cNvPr id="3" name="Hộp Văn bản 2">
            <a:extLst>
              <a:ext uri="{FF2B5EF4-FFF2-40B4-BE49-F238E27FC236}">
                <a16:creationId xmlns:a16="http://schemas.microsoft.com/office/drawing/2014/main" id="{21ABC535-0C24-5A2E-9ED6-06F38E195682}"/>
              </a:ext>
            </a:extLst>
          </p:cNvPr>
          <p:cNvSpPr txBox="1"/>
          <p:nvPr/>
        </p:nvSpPr>
        <p:spPr>
          <a:xfrm>
            <a:off x="6299156" y="3320953"/>
            <a:ext cx="8305800" cy="1015663"/>
          </a:xfrm>
          <a:prstGeom prst="rect">
            <a:avLst/>
          </a:prstGeom>
          <a:noFill/>
          <a:effectLst>
            <a:glow rad="63500">
              <a:schemeClr val="accent2">
                <a:satMod val="175000"/>
                <a:alpha val="40000"/>
              </a:schemeClr>
            </a:glow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wrap="square" rtlCol="0">
            <a:spAutoFit/>
          </a:bodyPr>
          <a:lstStyle/>
          <a:p>
            <a:r>
              <a:rPr lang="vi-VN" sz="6000" b="1" dirty="0">
                <a:solidFill>
                  <a:srgbClr val="C00000"/>
                </a:solidFill>
                <a:latin typeface="+mj-lt"/>
              </a:rPr>
              <a:t>HỌC HÁT TỪNG CÂU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4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rcRect/>
          <a:stretch>
            <a:fillRect/>
          </a:stretch>
        </p:blipFill>
        <p:spPr>
          <a:xfrm>
            <a:off x="12573000" y="7277100"/>
            <a:ext cx="5164634" cy="2706831"/>
          </a:xfrm>
          <a:prstGeom prst="rect">
            <a:avLst/>
          </a:prstGeom>
        </p:spPr>
      </p:pic>
      <p:pic>
        <p:nvPicPr>
          <p:cNvPr id="6" name="Picture 2">
            <a:extLst>
              <a:ext uri="{FF2B5EF4-FFF2-40B4-BE49-F238E27FC236}">
                <a16:creationId xmlns:a16="http://schemas.microsoft.com/office/drawing/2014/main" id="{54DAB7F4-51FF-9EAE-67F1-B62D055AF2B8}"/>
              </a:ext>
            </a:extLst>
          </p:cNvPr>
          <p:cNvPicPr>
            <a:picLocks noChangeAspect="1"/>
          </p:cNvPicPr>
          <p:nvPr/>
        </p:nvPicPr>
        <p:blipFill>
          <a:blip r:embed="rId6"/>
          <a:srcRect/>
          <a:stretch>
            <a:fillRect/>
          </a:stretch>
        </p:blipFill>
        <p:spPr>
          <a:xfrm>
            <a:off x="228600" y="190500"/>
            <a:ext cx="3245907" cy="3245907"/>
          </a:xfrm>
          <a:prstGeom prst="rect">
            <a:avLst/>
          </a:prstGeom>
        </p:spPr>
      </p:pic>
      <p:pic>
        <p:nvPicPr>
          <p:cNvPr id="7" name="Picture 2">
            <a:extLst>
              <a:ext uri="{FF2B5EF4-FFF2-40B4-BE49-F238E27FC236}">
                <a16:creationId xmlns:a16="http://schemas.microsoft.com/office/drawing/2014/main" id="{9A49618B-7C96-0F8E-AA6A-C3CBE20B7EA6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8"/>
              </a:ext>
            </a:extLst>
          </a:blip>
          <a:srcRect/>
          <a:stretch>
            <a:fillRect/>
          </a:stretch>
        </p:blipFill>
        <p:spPr>
          <a:xfrm>
            <a:off x="0" y="9182100"/>
            <a:ext cx="9525000" cy="1104900"/>
          </a:xfrm>
          <a:prstGeom prst="rect">
            <a:avLst/>
          </a:prstGeom>
        </p:spPr>
      </p:pic>
      <p:pic>
        <p:nvPicPr>
          <p:cNvPr id="8" name="Picture 2">
            <a:extLst>
              <a:ext uri="{FF2B5EF4-FFF2-40B4-BE49-F238E27FC236}">
                <a16:creationId xmlns:a16="http://schemas.microsoft.com/office/drawing/2014/main" id="{831B176E-890B-2FCE-3A70-5FEDB37B85B9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8"/>
              </a:ext>
            </a:extLst>
          </a:blip>
          <a:srcRect/>
          <a:stretch>
            <a:fillRect/>
          </a:stretch>
        </p:blipFill>
        <p:spPr>
          <a:xfrm>
            <a:off x="9296402" y="9182099"/>
            <a:ext cx="8991600" cy="1104900"/>
          </a:xfrm>
          <a:prstGeom prst="rect">
            <a:avLst/>
          </a:prstGeom>
        </p:spPr>
      </p:pic>
      <p:pic>
        <p:nvPicPr>
          <p:cNvPr id="3" name="Hình ảnh 2">
            <a:extLst>
              <a:ext uri="{FF2B5EF4-FFF2-40B4-BE49-F238E27FC236}">
                <a16:creationId xmlns:a16="http://schemas.microsoft.com/office/drawing/2014/main" id="{F3518862-9342-4FFE-5F88-FDFB22358E18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805931" y="3480434"/>
            <a:ext cx="16676137" cy="1906570"/>
          </a:xfrm>
          <a:prstGeom prst="rect">
            <a:avLst/>
          </a:prstGeom>
        </p:spPr>
      </p:pic>
      <p:sp>
        <p:nvSpPr>
          <p:cNvPr id="9" name="Hộp Văn bản 8">
            <a:extLst>
              <a:ext uri="{FF2B5EF4-FFF2-40B4-BE49-F238E27FC236}">
                <a16:creationId xmlns:a16="http://schemas.microsoft.com/office/drawing/2014/main" id="{EAFFE1F5-434E-6CA9-0096-3375865314B7}"/>
              </a:ext>
            </a:extLst>
          </p:cNvPr>
          <p:cNvSpPr txBox="1"/>
          <p:nvPr/>
        </p:nvSpPr>
        <p:spPr>
          <a:xfrm>
            <a:off x="3474507" y="5226641"/>
            <a:ext cx="15805668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vi-VN" sz="3200" i="1" dirty="0">
                <a:solidFill>
                  <a:srgbClr val="0000FF"/>
                </a:solidFill>
                <a:latin typeface="+mj-lt"/>
              </a:rPr>
              <a:t> Tình  bạn  tuổi    thơ        đẹp      lắm,         quấn quýt  bên nhau         thật     vui.</a:t>
            </a:r>
          </a:p>
        </p:txBody>
      </p:sp>
      <p:sp>
        <p:nvSpPr>
          <p:cNvPr id="10" name="Hộp Văn bản 9">
            <a:extLst>
              <a:ext uri="{FF2B5EF4-FFF2-40B4-BE49-F238E27FC236}">
                <a16:creationId xmlns:a16="http://schemas.microsoft.com/office/drawing/2014/main" id="{498D98F4-555F-CA04-F311-180A522DC56F}"/>
              </a:ext>
            </a:extLst>
          </p:cNvPr>
          <p:cNvSpPr txBox="1"/>
          <p:nvPr/>
        </p:nvSpPr>
        <p:spPr>
          <a:xfrm>
            <a:off x="3200400" y="1429975"/>
            <a:ext cx="2209800" cy="76944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vi-VN" sz="4400" b="1" i="1" u="sng" dirty="0">
                <a:solidFill>
                  <a:srgbClr val="C00000"/>
                </a:solidFill>
                <a:latin typeface="+mj-lt"/>
              </a:rPr>
              <a:t> Câu 1:</a:t>
            </a:r>
          </a:p>
        </p:txBody>
      </p:sp>
      <p:sp>
        <p:nvSpPr>
          <p:cNvPr id="2" name="Hộp Văn bản 1">
            <a:extLst>
              <a:ext uri="{FF2B5EF4-FFF2-40B4-BE49-F238E27FC236}">
                <a16:creationId xmlns:a16="http://schemas.microsoft.com/office/drawing/2014/main" id="{6ACC1F3A-8B96-9130-7E70-594886A21DD4}"/>
              </a:ext>
            </a:extLst>
          </p:cNvPr>
          <p:cNvSpPr txBox="1"/>
          <p:nvPr/>
        </p:nvSpPr>
        <p:spPr>
          <a:xfrm>
            <a:off x="6553200" y="303069"/>
            <a:ext cx="8305800" cy="1015663"/>
          </a:xfrm>
          <a:prstGeom prst="rect">
            <a:avLst/>
          </a:prstGeom>
          <a:noFill/>
          <a:effectLst>
            <a:glow rad="63500">
              <a:schemeClr val="accent2">
                <a:satMod val="175000"/>
                <a:alpha val="40000"/>
              </a:schemeClr>
            </a:glow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wrap="square" rtlCol="0">
            <a:spAutoFit/>
          </a:bodyPr>
          <a:lstStyle/>
          <a:p>
            <a:r>
              <a:rPr lang="vi-VN" sz="6000" b="1" dirty="0">
                <a:solidFill>
                  <a:srgbClr val="7030A0"/>
                </a:solidFill>
                <a:latin typeface="+mj-lt"/>
              </a:rPr>
              <a:t>HỌC HÁT TỪNG CÂU</a:t>
            </a:r>
          </a:p>
        </p:txBody>
      </p:sp>
      <p:pic>
        <p:nvPicPr>
          <p:cNvPr id="5" name="1">
            <a:hlinkClick r:id="" action="ppaction://media"/>
            <a:extLst>
              <a:ext uri="{FF2B5EF4-FFF2-40B4-BE49-F238E27FC236}">
                <a16:creationId xmlns:a16="http://schemas.microsoft.com/office/drawing/2014/main" id="{699B01B1-B28E-0E49-CE07-94CDBDA28972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0"/>
          <a:stretch>
            <a:fillRect/>
          </a:stretch>
        </p:blipFill>
        <p:spPr>
          <a:xfrm>
            <a:off x="15697200" y="1226186"/>
            <a:ext cx="990600" cy="990600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4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5" fill="hold">
                      <p:stCondLst>
                        <p:cond delay="0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8" dur="8541" fill="hold"/>
                                        <p:tgtEl>
                                          <p:spTgt spid="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  <p:audio>
              <p:cMediaNode vol="80000">
                <p:cTn id="19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5"/>
                </p:tgtEl>
              </p:cMediaNode>
            </p:audio>
          </p:childTnLst>
        </p:cTn>
      </p:par>
    </p:tnLst>
    <p:bldLst>
      <p:bldP spid="9" grpId="0"/>
      <p:bldP spid="10" grpId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Picture 5">
            <a:extLst>
              <a:ext uri="{FF2B5EF4-FFF2-40B4-BE49-F238E27FC236}">
                <a16:creationId xmlns:a16="http://schemas.microsoft.com/office/drawing/2014/main" id="{6030D13F-AC5E-78D8-DE02-B835E6DA058D}"/>
              </a:ext>
            </a:extLst>
          </p:cNvPr>
          <p:cNvGrpSpPr/>
          <p:nvPr/>
        </p:nvGrpSpPr>
        <p:grpSpPr>
          <a:xfrm>
            <a:off x="11734800" y="5829300"/>
            <a:ext cx="6184504" cy="4099766"/>
            <a:chOff x="10045163" y="5484636"/>
            <a:chExt cx="6184504" cy="4099766"/>
          </a:xfrm>
        </p:grpSpPr>
        <p:sp>
          <p:nvSpPr>
            <p:cNvPr id="4" name="Hình tự do: Hình 3">
              <a:extLst>
                <a:ext uri="{FF2B5EF4-FFF2-40B4-BE49-F238E27FC236}">
                  <a16:creationId xmlns:a16="http://schemas.microsoft.com/office/drawing/2014/main" id="{10480BA5-248B-5D10-8066-C2507E2CEC95}"/>
                </a:ext>
              </a:extLst>
            </p:cNvPr>
            <p:cNvSpPr/>
            <p:nvPr/>
          </p:nvSpPr>
          <p:spPr>
            <a:xfrm>
              <a:off x="10197232" y="9349732"/>
              <a:ext cx="936902" cy="234670"/>
            </a:xfrm>
            <a:custGeom>
              <a:avLst/>
              <a:gdLst>
                <a:gd name="connsiteX0" fmla="*/ 115263 w 936902"/>
                <a:gd name="connsiteY0" fmla="*/ 24514 h 234670"/>
                <a:gd name="connsiteX1" fmla="*/ 13907 w 936902"/>
                <a:gd name="connsiteY1" fmla="*/ 2490 h 234670"/>
                <a:gd name="connsiteX2" fmla="*/ 0 w 936902"/>
                <a:gd name="connsiteY2" fmla="*/ 182985 h 234670"/>
                <a:gd name="connsiteX3" fmla="*/ 202034 w 936902"/>
                <a:gd name="connsiteY3" fmla="*/ 213450 h 234670"/>
                <a:gd name="connsiteX4" fmla="*/ 439869 w 936902"/>
                <a:gd name="connsiteY4" fmla="*/ 205333 h 234670"/>
                <a:gd name="connsiteX5" fmla="*/ 405846 w 936902"/>
                <a:gd name="connsiteY5" fmla="*/ 96699 h 234670"/>
                <a:gd name="connsiteX6" fmla="*/ 264678 w 936902"/>
                <a:gd name="connsiteY6" fmla="*/ 63582 h 234670"/>
                <a:gd name="connsiteX7" fmla="*/ 221374 w 936902"/>
                <a:gd name="connsiteY7" fmla="*/ 0 h 234670"/>
                <a:gd name="connsiteX8" fmla="*/ 115263 w 936902"/>
                <a:gd name="connsiteY8" fmla="*/ 24514 h 234670"/>
                <a:gd name="connsiteX9" fmla="*/ 725504 w 936902"/>
                <a:gd name="connsiteY9" fmla="*/ 18725 h 234670"/>
                <a:gd name="connsiteX10" fmla="*/ 768808 w 936902"/>
                <a:gd name="connsiteY10" fmla="*/ 82308 h 234670"/>
                <a:gd name="connsiteX11" fmla="*/ 909976 w 936902"/>
                <a:gd name="connsiteY11" fmla="*/ 115425 h 234670"/>
                <a:gd name="connsiteX12" fmla="*/ 934976 w 936902"/>
                <a:gd name="connsiteY12" fmla="*/ 225190 h 234670"/>
                <a:gd name="connsiteX13" fmla="*/ 706132 w 936902"/>
                <a:gd name="connsiteY13" fmla="*/ 232143 h 234670"/>
                <a:gd name="connsiteX14" fmla="*/ 504130 w 936902"/>
                <a:gd name="connsiteY14" fmla="*/ 201678 h 234670"/>
                <a:gd name="connsiteX15" fmla="*/ 518037 w 936902"/>
                <a:gd name="connsiteY15" fmla="*/ 21183 h 234670"/>
                <a:gd name="connsiteX16" fmla="*/ 619361 w 936902"/>
                <a:gd name="connsiteY16" fmla="*/ 43207 h 234670"/>
                <a:gd name="connsiteX17" fmla="*/ 725504 w 936902"/>
                <a:gd name="connsiteY17" fmla="*/ 18725 h 234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936902" h="234670">
                  <a:moveTo>
                    <a:pt x="115263" y="24514"/>
                  </a:moveTo>
                  <a:cubicBezTo>
                    <a:pt x="68886" y="24514"/>
                    <a:pt x="33279" y="11352"/>
                    <a:pt x="13907" y="2490"/>
                  </a:cubicBezTo>
                  <a:cubicBezTo>
                    <a:pt x="9282" y="62677"/>
                    <a:pt x="4625" y="122766"/>
                    <a:pt x="0" y="182985"/>
                  </a:cubicBezTo>
                  <a:cubicBezTo>
                    <a:pt x="56726" y="196536"/>
                    <a:pt x="124674" y="208470"/>
                    <a:pt x="202034" y="213450"/>
                  </a:cubicBezTo>
                  <a:cubicBezTo>
                    <a:pt x="293753" y="219401"/>
                    <a:pt x="374379" y="214097"/>
                    <a:pt x="439869" y="205333"/>
                  </a:cubicBezTo>
                  <a:cubicBezTo>
                    <a:pt x="442036" y="138419"/>
                    <a:pt x="423569" y="110121"/>
                    <a:pt x="405846" y="96699"/>
                  </a:cubicBezTo>
                  <a:cubicBezTo>
                    <a:pt x="366520" y="67075"/>
                    <a:pt x="312963" y="98446"/>
                    <a:pt x="264678" y="63582"/>
                  </a:cubicBezTo>
                  <a:cubicBezTo>
                    <a:pt x="239096" y="45116"/>
                    <a:pt x="227195" y="18046"/>
                    <a:pt x="221374" y="0"/>
                  </a:cubicBezTo>
                  <a:cubicBezTo>
                    <a:pt x="201937" y="9508"/>
                    <a:pt x="164518" y="24514"/>
                    <a:pt x="115263" y="24514"/>
                  </a:cubicBezTo>
                  <a:close/>
                  <a:moveTo>
                    <a:pt x="725504" y="18725"/>
                  </a:moveTo>
                  <a:cubicBezTo>
                    <a:pt x="731390" y="36772"/>
                    <a:pt x="743227" y="63841"/>
                    <a:pt x="768808" y="82308"/>
                  </a:cubicBezTo>
                  <a:cubicBezTo>
                    <a:pt x="817837" y="117656"/>
                    <a:pt x="873237" y="85283"/>
                    <a:pt x="909976" y="115425"/>
                  </a:cubicBezTo>
                  <a:cubicBezTo>
                    <a:pt x="926632" y="128976"/>
                    <a:pt x="942511" y="157727"/>
                    <a:pt x="934976" y="225190"/>
                  </a:cubicBezTo>
                  <a:cubicBezTo>
                    <a:pt x="871652" y="233146"/>
                    <a:pt x="794164" y="237867"/>
                    <a:pt x="706132" y="232143"/>
                  </a:cubicBezTo>
                  <a:cubicBezTo>
                    <a:pt x="628740" y="227098"/>
                    <a:pt x="560759" y="215164"/>
                    <a:pt x="504130" y="201678"/>
                  </a:cubicBezTo>
                  <a:cubicBezTo>
                    <a:pt x="508755" y="141492"/>
                    <a:pt x="513412" y="81370"/>
                    <a:pt x="518037" y="21183"/>
                  </a:cubicBezTo>
                  <a:cubicBezTo>
                    <a:pt x="537344" y="29980"/>
                    <a:pt x="573016" y="43207"/>
                    <a:pt x="619361" y="43207"/>
                  </a:cubicBezTo>
                  <a:cubicBezTo>
                    <a:pt x="668713" y="43046"/>
                    <a:pt x="706132" y="28137"/>
                    <a:pt x="725504" y="18725"/>
                  </a:cubicBezTo>
                </a:path>
              </a:pathLst>
            </a:custGeom>
            <a:solidFill>
              <a:srgbClr val="5E3023"/>
            </a:solidFill>
            <a:ln w="8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vi-VN"/>
            </a:p>
          </p:txBody>
        </p:sp>
        <p:sp>
          <p:nvSpPr>
            <p:cNvPr id="5" name="Hình tự do: Hình 4">
              <a:extLst>
                <a:ext uri="{FF2B5EF4-FFF2-40B4-BE49-F238E27FC236}">
                  <a16:creationId xmlns:a16="http://schemas.microsoft.com/office/drawing/2014/main" id="{2A35B63C-B199-AE90-73B1-D4692EBBD2EF}"/>
                </a:ext>
              </a:extLst>
            </p:cNvPr>
            <p:cNvSpPr/>
            <p:nvPr/>
          </p:nvSpPr>
          <p:spPr>
            <a:xfrm>
              <a:off x="12702618" y="5490995"/>
              <a:ext cx="3410247" cy="4025604"/>
            </a:xfrm>
            <a:custGeom>
              <a:avLst/>
              <a:gdLst>
                <a:gd name="connsiteX0" fmla="*/ 3289298 w 3410247"/>
                <a:gd name="connsiteY0" fmla="*/ 3829662 h 4025604"/>
                <a:gd name="connsiteX1" fmla="*/ 3383766 w 3410247"/>
                <a:gd name="connsiteY1" fmla="*/ 3809158 h 4025604"/>
                <a:gd name="connsiteX2" fmla="*/ 3396735 w 3410247"/>
                <a:gd name="connsiteY2" fmla="*/ 3977461 h 4025604"/>
                <a:gd name="connsiteX3" fmla="*/ 3208381 w 3410247"/>
                <a:gd name="connsiteY3" fmla="*/ 4005856 h 4025604"/>
                <a:gd name="connsiteX4" fmla="*/ 2986587 w 3410247"/>
                <a:gd name="connsiteY4" fmla="*/ 3998320 h 4025604"/>
                <a:gd name="connsiteX5" fmla="*/ 3018281 w 3410247"/>
                <a:gd name="connsiteY5" fmla="*/ 3897061 h 4025604"/>
                <a:gd name="connsiteX6" fmla="*/ 3149941 w 3410247"/>
                <a:gd name="connsiteY6" fmla="*/ 3866175 h 4025604"/>
                <a:gd name="connsiteX7" fmla="*/ 3190335 w 3410247"/>
                <a:gd name="connsiteY7" fmla="*/ 3806894 h 4025604"/>
                <a:gd name="connsiteX8" fmla="*/ 3289298 w 3410247"/>
                <a:gd name="connsiteY8" fmla="*/ 3829662 h 4025604"/>
                <a:gd name="connsiteX9" fmla="*/ 2819190 w 3410247"/>
                <a:gd name="connsiteY9" fmla="*/ 3847062 h 4025604"/>
                <a:gd name="connsiteX10" fmla="*/ 2913658 w 3410247"/>
                <a:gd name="connsiteY10" fmla="*/ 3826525 h 4025604"/>
                <a:gd name="connsiteX11" fmla="*/ 2926659 w 3410247"/>
                <a:gd name="connsiteY11" fmla="*/ 3994860 h 4025604"/>
                <a:gd name="connsiteX12" fmla="*/ 2738306 w 3410247"/>
                <a:gd name="connsiteY12" fmla="*/ 4023255 h 4025604"/>
                <a:gd name="connsiteX13" fmla="*/ 2524920 w 3410247"/>
                <a:gd name="connsiteY13" fmla="*/ 4016787 h 4025604"/>
                <a:gd name="connsiteX14" fmla="*/ 2548303 w 3410247"/>
                <a:gd name="connsiteY14" fmla="*/ 3914460 h 4025604"/>
                <a:gd name="connsiteX15" fmla="*/ 2679930 w 3410247"/>
                <a:gd name="connsiteY15" fmla="*/ 3883575 h 4025604"/>
                <a:gd name="connsiteX16" fmla="*/ 2720324 w 3410247"/>
                <a:gd name="connsiteY16" fmla="*/ 3824294 h 4025604"/>
                <a:gd name="connsiteX17" fmla="*/ 2819190 w 3410247"/>
                <a:gd name="connsiteY17" fmla="*/ 3847062 h 4025604"/>
                <a:gd name="connsiteX18" fmla="*/ 771978 w 3410247"/>
                <a:gd name="connsiteY18" fmla="*/ 2889156 h 4025604"/>
                <a:gd name="connsiteX19" fmla="*/ 654742 w 3410247"/>
                <a:gd name="connsiteY19" fmla="*/ 2821273 h 4025604"/>
                <a:gd name="connsiteX20" fmla="*/ 647465 w 3410247"/>
                <a:gd name="connsiteY20" fmla="*/ 2739709 h 4025604"/>
                <a:gd name="connsiteX21" fmla="*/ 543036 w 3410247"/>
                <a:gd name="connsiteY21" fmla="*/ 2718525 h 4025604"/>
                <a:gd name="connsiteX22" fmla="*/ 397567 w 3410247"/>
                <a:gd name="connsiteY22" fmla="*/ 2658501 h 4025604"/>
                <a:gd name="connsiteX23" fmla="*/ 333079 w 3410247"/>
                <a:gd name="connsiteY23" fmla="*/ 2780458 h 4025604"/>
                <a:gd name="connsiteX24" fmla="*/ 229750 w 3410247"/>
                <a:gd name="connsiteY24" fmla="*/ 2759404 h 4025604"/>
                <a:gd name="connsiteX25" fmla="*/ 84280 w 3410247"/>
                <a:gd name="connsiteY25" fmla="*/ 2699380 h 4025604"/>
                <a:gd name="connsiteX26" fmla="*/ 16494 w 3410247"/>
                <a:gd name="connsiteY26" fmla="*/ 2831266 h 4025604"/>
                <a:gd name="connsiteX27" fmla="*/ 0 w 3410247"/>
                <a:gd name="connsiteY27" fmla="*/ 2919783 h 4025604"/>
                <a:gd name="connsiteX28" fmla="*/ 210054 w 3410247"/>
                <a:gd name="connsiteY28" fmla="*/ 3010273 h 4025604"/>
                <a:gd name="connsiteX29" fmla="*/ 480198 w 3410247"/>
                <a:gd name="connsiteY29" fmla="*/ 3066093 h 4025604"/>
                <a:gd name="connsiteX30" fmla="*/ 473503 w 3410247"/>
                <a:gd name="connsiteY30" fmla="*/ 2951898 h 4025604"/>
                <a:gd name="connsiteX31" fmla="*/ 523341 w 3410247"/>
                <a:gd name="connsiteY31" fmla="*/ 2969362 h 4025604"/>
                <a:gd name="connsiteX32" fmla="*/ 793484 w 3410247"/>
                <a:gd name="connsiteY32" fmla="*/ 3025182 h 4025604"/>
                <a:gd name="connsiteX33" fmla="*/ 771978 w 3410247"/>
                <a:gd name="connsiteY33" fmla="*/ 2889156 h 4025604"/>
                <a:gd name="connsiteX34" fmla="*/ 914472 w 3410247"/>
                <a:gd name="connsiteY34" fmla="*/ 299877 h 4025604"/>
                <a:gd name="connsiteX35" fmla="*/ 944258 w 3410247"/>
                <a:gd name="connsiteY35" fmla="*/ 157739 h 4025604"/>
                <a:gd name="connsiteX36" fmla="*/ 714443 w 3410247"/>
                <a:gd name="connsiteY36" fmla="*/ 2567 h 4025604"/>
                <a:gd name="connsiteX37" fmla="*/ 431525 w 3410247"/>
                <a:gd name="connsiteY37" fmla="*/ 98878 h 4025604"/>
                <a:gd name="connsiteX38" fmla="*/ 362736 w 3410247"/>
                <a:gd name="connsiteY38" fmla="*/ 102759 h 4025604"/>
                <a:gd name="connsiteX39" fmla="*/ 372503 w 3410247"/>
                <a:gd name="connsiteY39" fmla="*/ 442630 h 4025604"/>
                <a:gd name="connsiteX40" fmla="*/ 643455 w 3410247"/>
                <a:gd name="connsiteY40" fmla="*/ 574937 h 4025604"/>
                <a:gd name="connsiteX41" fmla="*/ 3367272 w 3410247"/>
                <a:gd name="connsiteY41" fmla="*/ 1048182 h 4025604"/>
                <a:gd name="connsiteX42" fmla="*/ 3328204 w 3410247"/>
                <a:gd name="connsiteY42" fmla="*/ 1404773 h 4025604"/>
                <a:gd name="connsiteX43" fmla="*/ 3193084 w 3410247"/>
                <a:gd name="connsiteY43" fmla="*/ 1474629 h 4025604"/>
                <a:gd name="connsiteX44" fmla="*/ 2790278 w 3410247"/>
                <a:gd name="connsiteY44" fmla="*/ 1303934 h 4025604"/>
                <a:gd name="connsiteX45" fmla="*/ 2970125 w 3410247"/>
                <a:gd name="connsiteY45" fmla="*/ 945079 h 4025604"/>
                <a:gd name="connsiteX46" fmla="*/ 3275877 w 3410247"/>
                <a:gd name="connsiteY46" fmla="*/ 1005459 h 4025604"/>
                <a:gd name="connsiteX47" fmla="*/ 3367272 w 3410247"/>
                <a:gd name="connsiteY47" fmla="*/ 1048182 h 4025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3410247" h="4025604">
                  <a:moveTo>
                    <a:pt x="3289298" y="3829662"/>
                  </a:moveTo>
                  <a:cubicBezTo>
                    <a:pt x="3332505" y="3829662"/>
                    <a:pt x="3365687" y="3817438"/>
                    <a:pt x="3383766" y="3809158"/>
                  </a:cubicBezTo>
                  <a:cubicBezTo>
                    <a:pt x="3388035" y="3865270"/>
                    <a:pt x="3392369" y="3921317"/>
                    <a:pt x="3396735" y="3977461"/>
                  </a:cubicBezTo>
                  <a:cubicBezTo>
                    <a:pt x="3343857" y="3990138"/>
                    <a:pt x="3280501" y="4001231"/>
                    <a:pt x="3208381" y="4005856"/>
                  </a:cubicBezTo>
                  <a:cubicBezTo>
                    <a:pt x="3122872" y="4011418"/>
                    <a:pt x="3047614" y="4006438"/>
                    <a:pt x="2986587" y="3998320"/>
                  </a:cubicBezTo>
                  <a:cubicBezTo>
                    <a:pt x="2984614" y="3935967"/>
                    <a:pt x="3001723" y="3909577"/>
                    <a:pt x="3018281" y="3897061"/>
                  </a:cubicBezTo>
                  <a:cubicBezTo>
                    <a:pt x="3054988" y="3869409"/>
                    <a:pt x="3104890" y="3898710"/>
                    <a:pt x="3149941" y="3866175"/>
                  </a:cubicBezTo>
                  <a:cubicBezTo>
                    <a:pt x="3173776" y="3848970"/>
                    <a:pt x="3184869" y="3823712"/>
                    <a:pt x="3190335" y="3806894"/>
                  </a:cubicBezTo>
                  <a:cubicBezTo>
                    <a:pt x="3208478" y="3815691"/>
                    <a:pt x="3243406" y="3829662"/>
                    <a:pt x="3289298" y="3829662"/>
                  </a:cubicBezTo>
                  <a:close/>
                  <a:moveTo>
                    <a:pt x="2819190" y="3847062"/>
                  </a:moveTo>
                  <a:cubicBezTo>
                    <a:pt x="2862398" y="3847062"/>
                    <a:pt x="2895612" y="3834805"/>
                    <a:pt x="2913658" y="3826525"/>
                  </a:cubicBezTo>
                  <a:cubicBezTo>
                    <a:pt x="2917960" y="3882669"/>
                    <a:pt x="2922261" y="3938716"/>
                    <a:pt x="2926659" y="3994860"/>
                  </a:cubicBezTo>
                  <a:cubicBezTo>
                    <a:pt x="2873911" y="4007441"/>
                    <a:pt x="2810491" y="4018598"/>
                    <a:pt x="2738306" y="4023255"/>
                  </a:cubicBezTo>
                  <a:cubicBezTo>
                    <a:pt x="2656257" y="4028559"/>
                    <a:pt x="2583975" y="4024225"/>
                    <a:pt x="2524920" y="4016787"/>
                  </a:cubicBezTo>
                  <a:cubicBezTo>
                    <a:pt x="2517999" y="3953949"/>
                    <a:pt x="2532812" y="3927138"/>
                    <a:pt x="2548303" y="3914460"/>
                  </a:cubicBezTo>
                  <a:cubicBezTo>
                    <a:pt x="2582552" y="3886388"/>
                    <a:pt x="2634233" y="3916595"/>
                    <a:pt x="2679930" y="3883575"/>
                  </a:cubicBezTo>
                  <a:cubicBezTo>
                    <a:pt x="2703766" y="3866369"/>
                    <a:pt x="2714859" y="3841111"/>
                    <a:pt x="2720324" y="3824294"/>
                  </a:cubicBezTo>
                  <a:cubicBezTo>
                    <a:pt x="2738370" y="3833058"/>
                    <a:pt x="2773234" y="3846965"/>
                    <a:pt x="2819190" y="3847062"/>
                  </a:cubicBezTo>
                  <a:close/>
                  <a:moveTo>
                    <a:pt x="771978" y="2889156"/>
                  </a:moveTo>
                  <a:cubicBezTo>
                    <a:pt x="736597" y="2851641"/>
                    <a:pt x="681456" y="2863316"/>
                    <a:pt x="654742" y="2821273"/>
                  </a:cubicBezTo>
                  <a:cubicBezTo>
                    <a:pt x="638248" y="2795335"/>
                    <a:pt x="641644" y="2763382"/>
                    <a:pt x="647465" y="2739709"/>
                  </a:cubicBezTo>
                  <a:cubicBezTo>
                    <a:pt x="616418" y="2735828"/>
                    <a:pt x="581134" y="2729360"/>
                    <a:pt x="543036" y="2718525"/>
                  </a:cubicBezTo>
                  <a:cubicBezTo>
                    <a:pt x="484079" y="2701708"/>
                    <a:pt x="435341" y="2679361"/>
                    <a:pt x="397567" y="2658501"/>
                  </a:cubicBezTo>
                  <a:cubicBezTo>
                    <a:pt x="377063" y="2685311"/>
                    <a:pt x="351061" y="2726223"/>
                    <a:pt x="333079" y="2780458"/>
                  </a:cubicBezTo>
                  <a:cubicBezTo>
                    <a:pt x="302291" y="2776545"/>
                    <a:pt x="267427" y="2770109"/>
                    <a:pt x="229750" y="2759404"/>
                  </a:cubicBezTo>
                  <a:cubicBezTo>
                    <a:pt x="170825" y="2742619"/>
                    <a:pt x="122055" y="2720240"/>
                    <a:pt x="84280" y="2699380"/>
                  </a:cubicBezTo>
                  <a:cubicBezTo>
                    <a:pt x="62515" y="2727872"/>
                    <a:pt x="34443" y="2771985"/>
                    <a:pt x="16494" y="2831266"/>
                  </a:cubicBezTo>
                  <a:cubicBezTo>
                    <a:pt x="6468" y="2864480"/>
                    <a:pt x="1908" y="2894686"/>
                    <a:pt x="0" y="2919783"/>
                  </a:cubicBezTo>
                  <a:cubicBezTo>
                    <a:pt x="56629" y="2950669"/>
                    <a:pt x="126938" y="2983204"/>
                    <a:pt x="210054" y="3010273"/>
                  </a:cubicBezTo>
                  <a:cubicBezTo>
                    <a:pt x="312898" y="3043713"/>
                    <a:pt x="405782" y="3059140"/>
                    <a:pt x="480198" y="3066093"/>
                  </a:cubicBezTo>
                  <a:cubicBezTo>
                    <a:pt x="490288" y="3010273"/>
                    <a:pt x="484693" y="2975021"/>
                    <a:pt x="473503" y="2951898"/>
                  </a:cubicBezTo>
                  <a:cubicBezTo>
                    <a:pt x="489577" y="2957945"/>
                    <a:pt x="506135" y="2963831"/>
                    <a:pt x="523341" y="2969362"/>
                  </a:cubicBezTo>
                  <a:cubicBezTo>
                    <a:pt x="626185" y="3002835"/>
                    <a:pt x="719068" y="3018229"/>
                    <a:pt x="793484" y="3025182"/>
                  </a:cubicBezTo>
                  <a:cubicBezTo>
                    <a:pt x="807488" y="2947855"/>
                    <a:pt x="791350" y="2909693"/>
                    <a:pt x="771978" y="2889156"/>
                  </a:cubicBezTo>
                  <a:close/>
                  <a:moveTo>
                    <a:pt x="914472" y="299877"/>
                  </a:moveTo>
                  <a:cubicBezTo>
                    <a:pt x="930028" y="274554"/>
                    <a:pt x="958747" y="218766"/>
                    <a:pt x="944258" y="157739"/>
                  </a:cubicBezTo>
                  <a:cubicBezTo>
                    <a:pt x="914116" y="31318"/>
                    <a:pt x="731002" y="4734"/>
                    <a:pt x="714443" y="2567"/>
                  </a:cubicBezTo>
                  <a:cubicBezTo>
                    <a:pt x="564478" y="-16870"/>
                    <a:pt x="452708" y="79830"/>
                    <a:pt x="431525" y="98878"/>
                  </a:cubicBezTo>
                  <a:cubicBezTo>
                    <a:pt x="395594" y="89176"/>
                    <a:pt x="374896" y="95483"/>
                    <a:pt x="362736" y="102759"/>
                  </a:cubicBezTo>
                  <a:cubicBezTo>
                    <a:pt x="305848" y="137202"/>
                    <a:pt x="308338" y="272808"/>
                    <a:pt x="372503" y="442630"/>
                  </a:cubicBezTo>
                  <a:cubicBezTo>
                    <a:pt x="462831" y="486743"/>
                    <a:pt x="553127" y="530791"/>
                    <a:pt x="643455" y="574937"/>
                  </a:cubicBezTo>
                  <a:close/>
                  <a:moveTo>
                    <a:pt x="3367272" y="1048182"/>
                  </a:moveTo>
                  <a:cubicBezTo>
                    <a:pt x="3433927" y="1116486"/>
                    <a:pt x="3424645" y="1264025"/>
                    <a:pt x="3328204" y="1404773"/>
                  </a:cubicBezTo>
                  <a:lnTo>
                    <a:pt x="3193084" y="1474629"/>
                  </a:lnTo>
                  <a:cubicBezTo>
                    <a:pt x="3058804" y="1417774"/>
                    <a:pt x="2924589" y="1360789"/>
                    <a:pt x="2790278" y="1303934"/>
                  </a:cubicBezTo>
                  <a:cubicBezTo>
                    <a:pt x="2758260" y="1147371"/>
                    <a:pt x="2839145" y="995854"/>
                    <a:pt x="2970125" y="945079"/>
                  </a:cubicBezTo>
                  <a:cubicBezTo>
                    <a:pt x="3070221" y="906270"/>
                    <a:pt x="3188362" y="930525"/>
                    <a:pt x="3275877" y="1005459"/>
                  </a:cubicBezTo>
                  <a:cubicBezTo>
                    <a:pt x="3326781" y="1013221"/>
                    <a:pt x="3353689" y="1034340"/>
                    <a:pt x="3367272" y="1048182"/>
                  </a:cubicBezTo>
                </a:path>
              </a:pathLst>
            </a:custGeom>
            <a:solidFill>
              <a:srgbClr val="C08552"/>
            </a:solidFill>
            <a:ln w="8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vi-VN"/>
            </a:p>
          </p:txBody>
        </p:sp>
        <p:sp>
          <p:nvSpPr>
            <p:cNvPr id="6" name="Hình tự do: Hình 5">
              <a:extLst>
                <a:ext uri="{FF2B5EF4-FFF2-40B4-BE49-F238E27FC236}">
                  <a16:creationId xmlns:a16="http://schemas.microsoft.com/office/drawing/2014/main" id="{92957499-7C33-67E7-BE10-215AF47C7A70}"/>
                </a:ext>
              </a:extLst>
            </p:cNvPr>
            <p:cNvSpPr/>
            <p:nvPr/>
          </p:nvSpPr>
          <p:spPr>
            <a:xfrm>
              <a:off x="10085518" y="6340471"/>
              <a:ext cx="6144149" cy="2343422"/>
            </a:xfrm>
            <a:custGeom>
              <a:avLst/>
              <a:gdLst>
                <a:gd name="connsiteX0" fmla="*/ 3466566 w 6144149"/>
                <a:gd name="connsiteY0" fmla="*/ 1003607 h 2343422"/>
                <a:gd name="connsiteX1" fmla="*/ 3279280 w 6144149"/>
                <a:gd name="connsiteY1" fmla="*/ 862438 h 2343422"/>
                <a:gd name="connsiteX2" fmla="*/ 3193350 w 6144149"/>
                <a:gd name="connsiteY2" fmla="*/ 902768 h 2343422"/>
                <a:gd name="connsiteX3" fmla="*/ 3133423 w 6144149"/>
                <a:gd name="connsiteY3" fmla="*/ 944649 h 2343422"/>
                <a:gd name="connsiteX4" fmla="*/ 2954577 w 6144149"/>
                <a:gd name="connsiteY4" fmla="*/ 898951 h 2343422"/>
                <a:gd name="connsiteX5" fmla="*/ 2524799 w 6144149"/>
                <a:gd name="connsiteY5" fmla="*/ 881325 h 2343422"/>
                <a:gd name="connsiteX6" fmla="*/ 2534307 w 6144149"/>
                <a:gd name="connsiteY6" fmla="*/ 1050145 h 2343422"/>
                <a:gd name="connsiteX7" fmla="*/ 2850084 w 6144149"/>
                <a:gd name="connsiteY7" fmla="*/ 1306447 h 2343422"/>
                <a:gd name="connsiteX8" fmla="*/ 2701477 w 6144149"/>
                <a:gd name="connsiteY8" fmla="*/ 1849839 h 2343422"/>
                <a:gd name="connsiteX9" fmla="*/ 2846947 w 6144149"/>
                <a:gd name="connsiteY9" fmla="*/ 1909864 h 2343422"/>
                <a:gd name="connsiteX10" fmla="*/ 2991737 w 6144149"/>
                <a:gd name="connsiteY10" fmla="*/ 1934928 h 2343422"/>
                <a:gd name="connsiteX11" fmla="*/ 3017092 w 6144149"/>
                <a:gd name="connsiteY11" fmla="*/ 1869050 h 2343422"/>
                <a:gd name="connsiteX12" fmla="*/ 3017092 w 6144149"/>
                <a:gd name="connsiteY12" fmla="*/ 1869114 h 2343422"/>
                <a:gd name="connsiteX13" fmla="*/ 3115021 w 6144149"/>
                <a:gd name="connsiteY13" fmla="*/ 1901261 h 2343422"/>
                <a:gd name="connsiteX14" fmla="*/ 3279054 w 6144149"/>
                <a:gd name="connsiteY14" fmla="*/ 1890136 h 2343422"/>
                <a:gd name="connsiteX15" fmla="*/ 3472097 w 6144149"/>
                <a:gd name="connsiteY15" fmla="*/ 1340825 h 2343422"/>
                <a:gd name="connsiteX16" fmla="*/ 3466566 w 6144149"/>
                <a:gd name="connsiteY16" fmla="*/ 1003607 h 2343422"/>
                <a:gd name="connsiteX17" fmla="*/ 5659087 w 6144149"/>
                <a:gd name="connsiteY17" fmla="*/ 964539 h 2343422"/>
                <a:gd name="connsiteX18" fmla="*/ 5572898 w 6144149"/>
                <a:gd name="connsiteY18" fmla="*/ 894068 h 2343422"/>
                <a:gd name="connsiteX19" fmla="*/ 5434803 w 6144149"/>
                <a:gd name="connsiteY19" fmla="*/ 946719 h 2343422"/>
                <a:gd name="connsiteX20" fmla="*/ 5238493 w 6144149"/>
                <a:gd name="connsiteY20" fmla="*/ 1357804 h 2343422"/>
                <a:gd name="connsiteX21" fmla="*/ 5349843 w 6144149"/>
                <a:gd name="connsiteY21" fmla="*/ 1378664 h 2343422"/>
                <a:gd name="connsiteX22" fmla="*/ 5346383 w 6144149"/>
                <a:gd name="connsiteY22" fmla="*/ 1834930 h 2343422"/>
                <a:gd name="connsiteX23" fmla="*/ 5748736 w 6144149"/>
                <a:gd name="connsiteY23" fmla="*/ 1880466 h 2343422"/>
                <a:gd name="connsiteX24" fmla="*/ 6127771 w 6144149"/>
                <a:gd name="connsiteY24" fmla="*/ 1868888 h 2343422"/>
                <a:gd name="connsiteX25" fmla="*/ 6113444 w 6144149"/>
                <a:gd name="connsiteY25" fmla="*/ 1281965 h 2343422"/>
                <a:gd name="connsiteX26" fmla="*/ 5947115 w 6144149"/>
                <a:gd name="connsiteY26" fmla="*/ 937534 h 2343422"/>
                <a:gd name="connsiteX27" fmla="*/ 5786575 w 6144149"/>
                <a:gd name="connsiteY27" fmla="*/ 889669 h 2343422"/>
                <a:gd name="connsiteX28" fmla="*/ 5659087 w 6144149"/>
                <a:gd name="connsiteY28" fmla="*/ 964539 h 2343422"/>
                <a:gd name="connsiteX29" fmla="*/ 16081 w 6144149"/>
                <a:gd name="connsiteY29" fmla="*/ 1844276 h 2343422"/>
                <a:gd name="connsiteX30" fmla="*/ 525 w 6144149"/>
                <a:gd name="connsiteY30" fmla="*/ 2138708 h 2343422"/>
                <a:gd name="connsiteX31" fmla="*/ 15920 w 6144149"/>
                <a:gd name="connsiteY31" fmla="*/ 2341615 h 2343422"/>
                <a:gd name="connsiteX32" fmla="*/ 348999 w 6144149"/>
                <a:gd name="connsiteY32" fmla="*/ 2328388 h 2343422"/>
                <a:gd name="connsiteX33" fmla="*/ 858433 w 6144149"/>
                <a:gd name="connsiteY33" fmla="*/ 2197795 h 2343422"/>
                <a:gd name="connsiteX34" fmla="*/ 856266 w 6144149"/>
                <a:gd name="connsiteY34" fmla="*/ 2039422 h 2343422"/>
                <a:gd name="connsiteX35" fmla="*/ 827547 w 6144149"/>
                <a:gd name="connsiteY35" fmla="*/ 1805273 h 2343422"/>
                <a:gd name="connsiteX36" fmla="*/ 428396 w 6144149"/>
                <a:gd name="connsiteY36" fmla="*/ 1852717 h 2343422"/>
                <a:gd name="connsiteX37" fmla="*/ 16081 w 6144149"/>
                <a:gd name="connsiteY37" fmla="*/ 1844276 h 2343422"/>
                <a:gd name="connsiteX38" fmla="*/ 461189 w 6144149"/>
                <a:gd name="connsiteY38" fmla="*/ 3 h 2343422"/>
                <a:gd name="connsiteX39" fmla="*/ 735408 w 6144149"/>
                <a:gd name="connsiteY39" fmla="*/ 148027 h 2343422"/>
                <a:gd name="connsiteX40" fmla="*/ 799734 w 6144149"/>
                <a:gd name="connsiteY40" fmla="*/ 704647 h 2343422"/>
                <a:gd name="connsiteX41" fmla="*/ 420019 w 6144149"/>
                <a:gd name="connsiteY41" fmla="*/ 734789 h 2343422"/>
                <a:gd name="connsiteX42" fmla="*/ 128692 w 6144149"/>
                <a:gd name="connsiteY42" fmla="*/ 704647 h 2343422"/>
                <a:gd name="connsiteX43" fmla="*/ 256180 w 6144149"/>
                <a:gd name="connsiteY43" fmla="*/ 48579 h 2343422"/>
                <a:gd name="connsiteX44" fmla="*/ 284931 w 6144149"/>
                <a:gd name="connsiteY44" fmla="*/ 56955 h 2343422"/>
                <a:gd name="connsiteX45" fmla="*/ 461189 w 6144149"/>
                <a:gd name="connsiteY45" fmla="*/ 3 h 2343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6144149" h="2343422">
                  <a:moveTo>
                    <a:pt x="3466566" y="1003607"/>
                  </a:moveTo>
                  <a:cubicBezTo>
                    <a:pt x="3416535" y="918647"/>
                    <a:pt x="3330444" y="879902"/>
                    <a:pt x="3279280" y="862438"/>
                  </a:cubicBezTo>
                  <a:cubicBezTo>
                    <a:pt x="3254216" y="871397"/>
                    <a:pt x="3224656" y="884204"/>
                    <a:pt x="3193350" y="902768"/>
                  </a:cubicBezTo>
                  <a:cubicBezTo>
                    <a:pt x="3169903" y="916674"/>
                    <a:pt x="3150046" y="931163"/>
                    <a:pt x="3133423" y="944649"/>
                  </a:cubicBezTo>
                  <a:cubicBezTo>
                    <a:pt x="3079607" y="927282"/>
                    <a:pt x="3019906" y="911370"/>
                    <a:pt x="2954577" y="898951"/>
                  </a:cubicBezTo>
                  <a:cubicBezTo>
                    <a:pt x="2788086" y="867419"/>
                    <a:pt x="2640385" y="869392"/>
                    <a:pt x="2524799" y="881325"/>
                  </a:cubicBezTo>
                  <a:cubicBezTo>
                    <a:pt x="2517102" y="923142"/>
                    <a:pt x="2512800" y="983976"/>
                    <a:pt x="2534307" y="1050145"/>
                  </a:cubicBezTo>
                  <a:cubicBezTo>
                    <a:pt x="2598892" y="1249430"/>
                    <a:pt x="2833687" y="1302986"/>
                    <a:pt x="2850084" y="1306447"/>
                  </a:cubicBezTo>
                  <a:cubicBezTo>
                    <a:pt x="2800570" y="1487621"/>
                    <a:pt x="2751056" y="1668665"/>
                    <a:pt x="2701477" y="1849839"/>
                  </a:cubicBezTo>
                  <a:cubicBezTo>
                    <a:pt x="2738249" y="1870214"/>
                    <a:pt x="2787084" y="1892788"/>
                    <a:pt x="2846947" y="1909864"/>
                  </a:cubicBezTo>
                  <a:cubicBezTo>
                    <a:pt x="2902250" y="1925582"/>
                    <a:pt x="2951925" y="1932308"/>
                    <a:pt x="2991737" y="1934928"/>
                  </a:cubicBezTo>
                  <a:cubicBezTo>
                    <a:pt x="2999370" y="1915491"/>
                    <a:pt x="3007972" y="1893305"/>
                    <a:pt x="3017092" y="1869050"/>
                  </a:cubicBezTo>
                  <a:lnTo>
                    <a:pt x="3017092" y="1869114"/>
                  </a:lnTo>
                  <a:cubicBezTo>
                    <a:pt x="3040928" y="1881048"/>
                    <a:pt x="3074045" y="1894276"/>
                    <a:pt x="3115021" y="1901261"/>
                  </a:cubicBezTo>
                  <a:cubicBezTo>
                    <a:pt x="3186785" y="1913486"/>
                    <a:pt x="3246066" y="1900259"/>
                    <a:pt x="3279054" y="1890136"/>
                  </a:cubicBezTo>
                  <a:cubicBezTo>
                    <a:pt x="3384841" y="1668342"/>
                    <a:pt x="3440726" y="1477272"/>
                    <a:pt x="3472097" y="1340825"/>
                  </a:cubicBezTo>
                  <a:cubicBezTo>
                    <a:pt x="3511003" y="1171424"/>
                    <a:pt x="3513008" y="1082421"/>
                    <a:pt x="3466566" y="1003607"/>
                  </a:cubicBezTo>
                  <a:close/>
                  <a:moveTo>
                    <a:pt x="5659087" y="964539"/>
                  </a:moveTo>
                  <a:cubicBezTo>
                    <a:pt x="5600453" y="954772"/>
                    <a:pt x="5574806" y="898369"/>
                    <a:pt x="5572898" y="894068"/>
                  </a:cubicBezTo>
                  <a:cubicBezTo>
                    <a:pt x="5530079" y="901539"/>
                    <a:pt x="5481826" y="916836"/>
                    <a:pt x="5434803" y="946719"/>
                  </a:cubicBezTo>
                  <a:cubicBezTo>
                    <a:pt x="5243377" y="1068353"/>
                    <a:pt x="5238655" y="1326822"/>
                    <a:pt x="5238493" y="1357804"/>
                  </a:cubicBezTo>
                  <a:lnTo>
                    <a:pt x="5349843" y="1378664"/>
                  </a:lnTo>
                  <a:cubicBezTo>
                    <a:pt x="5348679" y="1530764"/>
                    <a:pt x="5347547" y="1682831"/>
                    <a:pt x="5346383" y="1834930"/>
                  </a:cubicBezTo>
                  <a:cubicBezTo>
                    <a:pt x="5462034" y="1856792"/>
                    <a:pt x="5597251" y="1874580"/>
                    <a:pt x="5748736" y="1880466"/>
                  </a:cubicBezTo>
                  <a:cubicBezTo>
                    <a:pt x="5889645" y="1885932"/>
                    <a:pt x="6017069" y="1879981"/>
                    <a:pt x="6127771" y="1868888"/>
                  </a:cubicBezTo>
                  <a:cubicBezTo>
                    <a:pt x="6160630" y="1613621"/>
                    <a:pt x="6137862" y="1411846"/>
                    <a:pt x="6113444" y="1281965"/>
                  </a:cubicBezTo>
                  <a:cubicBezTo>
                    <a:pt x="6069493" y="1048560"/>
                    <a:pt x="6006655" y="975955"/>
                    <a:pt x="5947115" y="937534"/>
                  </a:cubicBezTo>
                  <a:cubicBezTo>
                    <a:pt x="5888837" y="900019"/>
                    <a:pt x="5827551" y="891351"/>
                    <a:pt x="5786575" y="889669"/>
                  </a:cubicBezTo>
                  <a:cubicBezTo>
                    <a:pt x="5763580" y="942838"/>
                    <a:pt x="5709894" y="973044"/>
                    <a:pt x="5659087" y="964539"/>
                  </a:cubicBezTo>
                  <a:close/>
                  <a:moveTo>
                    <a:pt x="16081" y="1844276"/>
                  </a:moveTo>
                  <a:cubicBezTo>
                    <a:pt x="4988" y="1930142"/>
                    <a:pt x="-2030" y="2029072"/>
                    <a:pt x="525" y="2138708"/>
                  </a:cubicBezTo>
                  <a:cubicBezTo>
                    <a:pt x="2272" y="2211960"/>
                    <a:pt x="7964" y="2279844"/>
                    <a:pt x="15920" y="2341615"/>
                  </a:cubicBezTo>
                  <a:cubicBezTo>
                    <a:pt x="113136" y="2345690"/>
                    <a:pt x="225456" y="2343523"/>
                    <a:pt x="348999" y="2328388"/>
                  </a:cubicBezTo>
                  <a:cubicBezTo>
                    <a:pt x="555560" y="2303129"/>
                    <a:pt x="727776" y="2249896"/>
                    <a:pt x="858433" y="2197795"/>
                  </a:cubicBezTo>
                  <a:cubicBezTo>
                    <a:pt x="859921" y="2148637"/>
                    <a:pt x="859500" y="2095630"/>
                    <a:pt x="856266" y="2039422"/>
                  </a:cubicBezTo>
                  <a:cubicBezTo>
                    <a:pt x="851383" y="1953233"/>
                    <a:pt x="840710" y="1874742"/>
                    <a:pt x="827547" y="1805273"/>
                  </a:cubicBezTo>
                  <a:cubicBezTo>
                    <a:pt x="711702" y="1827136"/>
                    <a:pt x="577681" y="1845279"/>
                    <a:pt x="428396" y="1852717"/>
                  </a:cubicBezTo>
                  <a:cubicBezTo>
                    <a:pt x="274906" y="1860415"/>
                    <a:pt x="136131" y="1855208"/>
                    <a:pt x="16081" y="1844276"/>
                  </a:cubicBezTo>
                  <a:close/>
                  <a:moveTo>
                    <a:pt x="461189" y="3"/>
                  </a:moveTo>
                  <a:cubicBezTo>
                    <a:pt x="608793" y="-676"/>
                    <a:pt x="705169" y="112517"/>
                    <a:pt x="735408" y="148027"/>
                  </a:cubicBezTo>
                  <a:cubicBezTo>
                    <a:pt x="916226" y="360475"/>
                    <a:pt x="808499" y="679971"/>
                    <a:pt x="799734" y="704647"/>
                  </a:cubicBezTo>
                  <a:cubicBezTo>
                    <a:pt x="695887" y="723761"/>
                    <a:pt x="567332" y="738346"/>
                    <a:pt x="420019" y="734789"/>
                  </a:cubicBezTo>
                  <a:cubicBezTo>
                    <a:pt x="310319" y="732137"/>
                    <a:pt x="212326" y="720041"/>
                    <a:pt x="128692" y="704647"/>
                  </a:cubicBezTo>
                  <a:cubicBezTo>
                    <a:pt x="146318" y="275289"/>
                    <a:pt x="188782" y="56535"/>
                    <a:pt x="256180" y="48579"/>
                  </a:cubicBezTo>
                  <a:cubicBezTo>
                    <a:pt x="265300" y="47512"/>
                    <a:pt x="274906" y="50326"/>
                    <a:pt x="284931" y="56955"/>
                  </a:cubicBezTo>
                  <a:cubicBezTo>
                    <a:pt x="316043" y="35998"/>
                    <a:pt x="378882" y="391"/>
                    <a:pt x="461189" y="3"/>
                  </a:cubicBezTo>
                </a:path>
              </a:pathLst>
            </a:custGeom>
            <a:solidFill>
              <a:srgbClr val="5E3023"/>
            </a:solidFill>
            <a:ln w="8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vi-VN"/>
            </a:p>
          </p:txBody>
        </p:sp>
        <p:sp>
          <p:nvSpPr>
            <p:cNvPr id="7" name="Hình tự do: Hình 6">
              <a:extLst>
                <a:ext uri="{FF2B5EF4-FFF2-40B4-BE49-F238E27FC236}">
                  <a16:creationId xmlns:a16="http://schemas.microsoft.com/office/drawing/2014/main" id="{6E8E0BF8-887A-E556-0917-826878BE8517}"/>
                </a:ext>
              </a:extLst>
            </p:cNvPr>
            <p:cNvSpPr/>
            <p:nvPr/>
          </p:nvSpPr>
          <p:spPr>
            <a:xfrm>
              <a:off x="15421352" y="8556894"/>
              <a:ext cx="665031" cy="781162"/>
            </a:xfrm>
            <a:custGeom>
              <a:avLst/>
              <a:gdLst>
                <a:gd name="connsiteX0" fmla="*/ 665031 w 665031"/>
                <a:gd name="connsiteY0" fmla="*/ 743324 h 781162"/>
                <a:gd name="connsiteX1" fmla="*/ 639094 w 665031"/>
                <a:gd name="connsiteY1" fmla="*/ 352290 h 781162"/>
                <a:gd name="connsiteX2" fmla="*/ 655555 w 665031"/>
                <a:gd name="connsiteY2" fmla="*/ 119985 h 781162"/>
                <a:gd name="connsiteX3" fmla="*/ 508954 w 665031"/>
                <a:gd name="connsiteY3" fmla="*/ 111867 h 781162"/>
                <a:gd name="connsiteX4" fmla="*/ 394370 w 665031"/>
                <a:gd name="connsiteY4" fmla="*/ 97540 h 781162"/>
                <a:gd name="connsiteX5" fmla="*/ 415715 w 665031"/>
                <a:gd name="connsiteY5" fmla="*/ 482624 h 781162"/>
                <a:gd name="connsiteX6" fmla="*/ 471794 w 665031"/>
                <a:gd name="connsiteY6" fmla="*/ 741189 h 781162"/>
                <a:gd name="connsiteX7" fmla="*/ 597374 w 665031"/>
                <a:gd name="connsiteY7" fmla="*/ 762276 h 781162"/>
                <a:gd name="connsiteX8" fmla="*/ 665031 w 665031"/>
                <a:gd name="connsiteY8" fmla="*/ 743324 h 781162"/>
                <a:gd name="connsiteX9" fmla="*/ 275323 w 665031"/>
                <a:gd name="connsiteY9" fmla="*/ 74934 h 781162"/>
                <a:gd name="connsiteX10" fmla="*/ 264877 w 665031"/>
                <a:gd name="connsiteY10" fmla="*/ 113678 h 781162"/>
                <a:gd name="connsiteX11" fmla="*/ 210059 w 665031"/>
                <a:gd name="connsiteY11" fmla="*/ 439966 h 781162"/>
                <a:gd name="connsiteX12" fmla="*/ 194988 w 665031"/>
                <a:gd name="connsiteY12" fmla="*/ 760626 h 781162"/>
                <a:gd name="connsiteX13" fmla="*/ 100521 w 665031"/>
                <a:gd name="connsiteY13" fmla="*/ 781163 h 781162"/>
                <a:gd name="connsiteX14" fmla="*/ 1687 w 665031"/>
                <a:gd name="connsiteY14" fmla="*/ 758492 h 781162"/>
                <a:gd name="connsiteX15" fmla="*/ 361 w 665031"/>
                <a:gd name="connsiteY15" fmla="*/ 392037 h 781162"/>
                <a:gd name="connsiteX16" fmla="*/ 12683 w 665031"/>
                <a:gd name="connsiteY16" fmla="*/ 89746 h 781162"/>
                <a:gd name="connsiteX17" fmla="*/ 22288 w 665031"/>
                <a:gd name="connsiteY17" fmla="*/ 0 h 781162"/>
                <a:gd name="connsiteX18" fmla="*/ 275323 w 665031"/>
                <a:gd name="connsiteY18" fmla="*/ 74934 h 781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65031" h="781162">
                  <a:moveTo>
                    <a:pt x="665031" y="743324"/>
                  </a:moveTo>
                  <a:cubicBezTo>
                    <a:pt x="647794" y="630648"/>
                    <a:pt x="636183" y="499020"/>
                    <a:pt x="639094" y="352290"/>
                  </a:cubicBezTo>
                  <a:cubicBezTo>
                    <a:pt x="640743" y="268915"/>
                    <a:pt x="646791" y="191167"/>
                    <a:pt x="655555" y="119985"/>
                  </a:cubicBezTo>
                  <a:cubicBezTo>
                    <a:pt x="609696" y="119241"/>
                    <a:pt x="560699" y="116751"/>
                    <a:pt x="508954" y="111867"/>
                  </a:cubicBezTo>
                  <a:cubicBezTo>
                    <a:pt x="468722" y="108051"/>
                    <a:pt x="430463" y="103168"/>
                    <a:pt x="394370" y="97540"/>
                  </a:cubicBezTo>
                  <a:cubicBezTo>
                    <a:pt x="390230" y="207079"/>
                    <a:pt x="393885" y="337575"/>
                    <a:pt x="415715" y="482624"/>
                  </a:cubicBezTo>
                  <a:cubicBezTo>
                    <a:pt x="430139" y="578320"/>
                    <a:pt x="449996" y="664929"/>
                    <a:pt x="471794" y="741189"/>
                  </a:cubicBezTo>
                  <a:cubicBezTo>
                    <a:pt x="493624" y="751441"/>
                    <a:pt x="539581" y="769002"/>
                    <a:pt x="597374" y="762276"/>
                  </a:cubicBezTo>
                  <a:cubicBezTo>
                    <a:pt x="625446" y="758977"/>
                    <a:pt x="648376" y="750859"/>
                    <a:pt x="665031" y="743324"/>
                  </a:cubicBezTo>
                  <a:close/>
                  <a:moveTo>
                    <a:pt x="275323" y="74934"/>
                  </a:moveTo>
                  <a:cubicBezTo>
                    <a:pt x="272639" y="84216"/>
                    <a:pt x="269017" y="97637"/>
                    <a:pt x="264877" y="113678"/>
                  </a:cubicBezTo>
                  <a:cubicBezTo>
                    <a:pt x="257083" y="143820"/>
                    <a:pt x="228429" y="257919"/>
                    <a:pt x="210059" y="439966"/>
                  </a:cubicBezTo>
                  <a:cubicBezTo>
                    <a:pt x="201392" y="525831"/>
                    <a:pt x="194244" y="634205"/>
                    <a:pt x="194988" y="760626"/>
                  </a:cubicBezTo>
                  <a:cubicBezTo>
                    <a:pt x="176942" y="768841"/>
                    <a:pt x="143760" y="781163"/>
                    <a:pt x="100521" y="781163"/>
                  </a:cubicBezTo>
                  <a:cubicBezTo>
                    <a:pt x="54661" y="781163"/>
                    <a:pt x="19733" y="767159"/>
                    <a:pt x="1687" y="758492"/>
                  </a:cubicBezTo>
                  <a:cubicBezTo>
                    <a:pt x="-124" y="621043"/>
                    <a:pt x="-318" y="498083"/>
                    <a:pt x="361" y="392037"/>
                  </a:cubicBezTo>
                  <a:cubicBezTo>
                    <a:pt x="1007" y="288643"/>
                    <a:pt x="2333" y="202454"/>
                    <a:pt x="12683" y="89746"/>
                  </a:cubicBezTo>
                  <a:cubicBezTo>
                    <a:pt x="16078" y="52489"/>
                    <a:pt x="19636" y="21539"/>
                    <a:pt x="22288" y="0"/>
                  </a:cubicBezTo>
                  <a:cubicBezTo>
                    <a:pt x="106504" y="24935"/>
                    <a:pt x="190849" y="49934"/>
                    <a:pt x="275323" y="74934"/>
                  </a:cubicBezTo>
                </a:path>
              </a:pathLst>
            </a:custGeom>
            <a:solidFill>
              <a:srgbClr val="DAB49D"/>
            </a:solidFill>
            <a:ln w="8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vi-VN"/>
            </a:p>
          </p:txBody>
        </p:sp>
        <p:sp>
          <p:nvSpPr>
            <p:cNvPr id="8" name="Hình tự do: Hình 7">
              <a:extLst>
                <a:ext uri="{FF2B5EF4-FFF2-40B4-BE49-F238E27FC236}">
                  <a16:creationId xmlns:a16="http://schemas.microsoft.com/office/drawing/2014/main" id="{406CBD0D-F9DD-F63A-7148-984D82ED7657}"/>
                </a:ext>
              </a:extLst>
            </p:cNvPr>
            <p:cNvSpPr/>
            <p:nvPr/>
          </p:nvSpPr>
          <p:spPr>
            <a:xfrm>
              <a:off x="10073720" y="6289852"/>
              <a:ext cx="6146721" cy="2510187"/>
            </a:xfrm>
            <a:custGeom>
              <a:avLst/>
              <a:gdLst>
                <a:gd name="connsiteX0" fmla="*/ 520215 w 6146721"/>
                <a:gd name="connsiteY0" fmla="*/ 903265 h 2510187"/>
                <a:gd name="connsiteX1" fmla="*/ 589263 w 6146721"/>
                <a:gd name="connsiteY1" fmla="*/ 863259 h 2510187"/>
                <a:gd name="connsiteX2" fmla="*/ 612613 w 6146721"/>
                <a:gd name="connsiteY2" fmla="*/ 827651 h 2510187"/>
                <a:gd name="connsiteX3" fmla="*/ 760735 w 6146721"/>
                <a:gd name="connsiteY3" fmla="*/ 884119 h 2510187"/>
                <a:gd name="connsiteX4" fmla="*/ 971274 w 6146721"/>
                <a:gd name="connsiteY4" fmla="*/ 1324990 h 2510187"/>
                <a:gd name="connsiteX5" fmla="*/ 851871 w 6146721"/>
                <a:gd name="connsiteY5" fmla="*/ 1347338 h 2510187"/>
                <a:gd name="connsiteX6" fmla="*/ 855623 w 6146721"/>
                <a:gd name="connsiteY6" fmla="*/ 1836656 h 2510187"/>
                <a:gd name="connsiteX7" fmla="*/ 424098 w 6146721"/>
                <a:gd name="connsiteY7" fmla="*/ 1885491 h 2510187"/>
                <a:gd name="connsiteX8" fmla="*/ 17573 w 6146721"/>
                <a:gd name="connsiteY8" fmla="*/ 1873072 h 2510187"/>
                <a:gd name="connsiteX9" fmla="*/ 32967 w 6146721"/>
                <a:gd name="connsiteY9" fmla="*/ 1243620 h 2510187"/>
                <a:gd name="connsiteX10" fmla="*/ 211392 w 6146721"/>
                <a:gd name="connsiteY10" fmla="*/ 874287 h 2510187"/>
                <a:gd name="connsiteX11" fmla="*/ 399260 w 6146721"/>
                <a:gd name="connsiteY11" fmla="*/ 825679 h 2510187"/>
                <a:gd name="connsiteX12" fmla="*/ 520215 w 6146721"/>
                <a:gd name="connsiteY12" fmla="*/ 903265 h 2510187"/>
                <a:gd name="connsiteX13" fmla="*/ 5746508 w 6146721"/>
                <a:gd name="connsiteY13" fmla="*/ 1910328 h 2510187"/>
                <a:gd name="connsiteX14" fmla="*/ 5374361 w 6146721"/>
                <a:gd name="connsiteY14" fmla="*/ 1866118 h 2510187"/>
                <a:gd name="connsiteX15" fmla="*/ 5347615 w 6146721"/>
                <a:gd name="connsiteY15" fmla="*/ 2084452 h 2510187"/>
                <a:gd name="connsiteX16" fmla="*/ 5345448 w 6146721"/>
                <a:gd name="connsiteY16" fmla="*/ 2419698 h 2510187"/>
                <a:gd name="connsiteX17" fmla="*/ 5496319 w 6146721"/>
                <a:gd name="connsiteY17" fmla="*/ 2441625 h 2510187"/>
                <a:gd name="connsiteX18" fmla="*/ 5677299 w 6146721"/>
                <a:gd name="connsiteY18" fmla="*/ 2433443 h 2510187"/>
                <a:gd name="connsiteX19" fmla="*/ 5734930 w 6146721"/>
                <a:gd name="connsiteY19" fmla="*/ 2260645 h 2510187"/>
                <a:gd name="connsiteX20" fmla="*/ 5734930 w 6146721"/>
                <a:gd name="connsiteY20" fmla="*/ 2444342 h 2510187"/>
                <a:gd name="connsiteX21" fmla="*/ 5970695 w 6146721"/>
                <a:gd name="connsiteY21" fmla="*/ 2501973 h 2510187"/>
                <a:gd name="connsiteX22" fmla="*/ 6094076 w 6146721"/>
                <a:gd name="connsiteY22" fmla="*/ 2510188 h 2510187"/>
                <a:gd name="connsiteX23" fmla="*/ 6145563 w 6146721"/>
                <a:gd name="connsiteY23" fmla="*/ 2177012 h 2510187"/>
                <a:gd name="connsiteX24" fmla="*/ 6131074 w 6146721"/>
                <a:gd name="connsiteY24" fmla="*/ 1902470 h 2510187"/>
                <a:gd name="connsiteX25" fmla="*/ 5746508 w 6146721"/>
                <a:gd name="connsiteY25" fmla="*/ 1910328 h 2510187"/>
                <a:gd name="connsiteX26" fmla="*/ 3157747 w 6146721"/>
                <a:gd name="connsiteY26" fmla="*/ 167897 h 2510187"/>
                <a:gd name="connsiteX27" fmla="*/ 3338468 w 6146721"/>
                <a:gd name="connsiteY27" fmla="*/ 105446 h 2510187"/>
                <a:gd name="connsiteX28" fmla="*/ 3492572 w 6146721"/>
                <a:gd name="connsiteY28" fmla="*/ 176564 h 2510187"/>
                <a:gd name="connsiteX29" fmla="*/ 3687944 w 6146721"/>
                <a:gd name="connsiteY29" fmla="*/ 289660 h 2510187"/>
                <a:gd name="connsiteX30" fmla="*/ 3657058 w 6146721"/>
                <a:gd name="connsiteY30" fmla="*/ 396644 h 2510187"/>
                <a:gd name="connsiteX31" fmla="*/ 3599427 w 6146721"/>
                <a:gd name="connsiteY31" fmla="*/ 552948 h 2510187"/>
                <a:gd name="connsiteX32" fmla="*/ 3381546 w 6146721"/>
                <a:gd name="connsiteY32" fmla="*/ 504372 h 2510187"/>
                <a:gd name="connsiteX33" fmla="*/ 3321845 w 6146721"/>
                <a:gd name="connsiteY33" fmla="*/ 742142 h 2510187"/>
                <a:gd name="connsiteX34" fmla="*/ 3307259 w 6146721"/>
                <a:gd name="connsiteY34" fmla="*/ 893724 h 2510187"/>
                <a:gd name="connsiteX35" fmla="*/ 3250468 w 6146721"/>
                <a:gd name="connsiteY35" fmla="*/ 917980 h 2510187"/>
                <a:gd name="connsiteX36" fmla="*/ 3161401 w 6146721"/>
                <a:gd name="connsiteY36" fmla="*/ 975935 h 2510187"/>
                <a:gd name="connsiteX37" fmla="*/ 2888897 w 6146721"/>
                <a:gd name="connsiteY37" fmla="*/ 915586 h 2510187"/>
                <a:gd name="connsiteX38" fmla="*/ 2552778 w 6146721"/>
                <a:gd name="connsiteY38" fmla="*/ 912611 h 2510187"/>
                <a:gd name="connsiteX39" fmla="*/ 2577357 w 6146721"/>
                <a:gd name="connsiteY39" fmla="*/ 682441 h 2510187"/>
                <a:gd name="connsiteX40" fmla="*/ 2696921 w 6146721"/>
                <a:gd name="connsiteY40" fmla="*/ 366923 h 2510187"/>
                <a:gd name="connsiteX41" fmla="*/ 2440263 w 6146721"/>
                <a:gd name="connsiteY41" fmla="*/ 277985 h 2510187"/>
                <a:gd name="connsiteX42" fmla="*/ 2476615 w 6146721"/>
                <a:gd name="connsiteY42" fmla="*/ 170355 h 2510187"/>
                <a:gd name="connsiteX43" fmla="*/ 2539194 w 6146721"/>
                <a:gd name="connsiteY43" fmla="*/ 6774 h 2510187"/>
                <a:gd name="connsiteX44" fmla="*/ 2828322 w 6146721"/>
                <a:gd name="connsiteY44" fmla="*/ 1729 h 2510187"/>
                <a:gd name="connsiteX45" fmla="*/ 3042904 w 6146721"/>
                <a:gd name="connsiteY45" fmla="*/ 17867 h 2510187"/>
                <a:gd name="connsiteX46" fmla="*/ 3157747 w 6146721"/>
                <a:gd name="connsiteY46" fmla="*/ 167897 h 2510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6146721" h="2510187">
                  <a:moveTo>
                    <a:pt x="520215" y="903265"/>
                  </a:moveTo>
                  <a:cubicBezTo>
                    <a:pt x="556890" y="897799"/>
                    <a:pt x="586450" y="866396"/>
                    <a:pt x="589263" y="863259"/>
                  </a:cubicBezTo>
                  <a:cubicBezTo>
                    <a:pt x="604237" y="846280"/>
                    <a:pt x="611611" y="829980"/>
                    <a:pt x="612613" y="827651"/>
                  </a:cubicBezTo>
                  <a:cubicBezTo>
                    <a:pt x="658473" y="835704"/>
                    <a:pt x="710315" y="852101"/>
                    <a:pt x="760735" y="884119"/>
                  </a:cubicBezTo>
                  <a:cubicBezTo>
                    <a:pt x="965970" y="1014517"/>
                    <a:pt x="971112" y="1291808"/>
                    <a:pt x="971274" y="1324990"/>
                  </a:cubicBezTo>
                  <a:lnTo>
                    <a:pt x="851871" y="1347338"/>
                  </a:lnTo>
                  <a:cubicBezTo>
                    <a:pt x="853133" y="1510465"/>
                    <a:pt x="854362" y="1673561"/>
                    <a:pt x="855623" y="1836656"/>
                  </a:cubicBezTo>
                  <a:cubicBezTo>
                    <a:pt x="731563" y="1860103"/>
                    <a:pt x="586514" y="1879216"/>
                    <a:pt x="424098" y="1885491"/>
                  </a:cubicBezTo>
                  <a:cubicBezTo>
                    <a:pt x="273001" y="1891377"/>
                    <a:pt x="136296" y="1885006"/>
                    <a:pt x="17573" y="1873072"/>
                  </a:cubicBezTo>
                  <a:cubicBezTo>
                    <a:pt x="-17679" y="1599306"/>
                    <a:pt x="6739" y="1382880"/>
                    <a:pt x="32967" y="1243620"/>
                  </a:cubicBezTo>
                  <a:cubicBezTo>
                    <a:pt x="81414" y="986542"/>
                    <a:pt x="151529" y="912029"/>
                    <a:pt x="211392" y="874287"/>
                  </a:cubicBezTo>
                  <a:cubicBezTo>
                    <a:pt x="278790" y="831726"/>
                    <a:pt x="350911" y="824999"/>
                    <a:pt x="399260" y="825679"/>
                  </a:cubicBezTo>
                  <a:cubicBezTo>
                    <a:pt x="426653" y="878750"/>
                    <a:pt x="476426" y="909797"/>
                    <a:pt x="520215" y="903265"/>
                  </a:cubicBezTo>
                  <a:close/>
                  <a:moveTo>
                    <a:pt x="5746508" y="1910328"/>
                  </a:moveTo>
                  <a:cubicBezTo>
                    <a:pt x="5607345" y="1903375"/>
                    <a:pt x="5482412" y="1886493"/>
                    <a:pt x="5374361" y="1866118"/>
                  </a:cubicBezTo>
                  <a:cubicBezTo>
                    <a:pt x="5362912" y="1933355"/>
                    <a:pt x="5353566" y="2006284"/>
                    <a:pt x="5347615" y="2084452"/>
                  </a:cubicBezTo>
                  <a:cubicBezTo>
                    <a:pt x="5338172" y="2207574"/>
                    <a:pt x="5339174" y="2320153"/>
                    <a:pt x="5345448" y="2419698"/>
                  </a:cubicBezTo>
                  <a:cubicBezTo>
                    <a:pt x="5387686" y="2429627"/>
                    <a:pt x="5438526" y="2438326"/>
                    <a:pt x="5496319" y="2441625"/>
                  </a:cubicBezTo>
                  <a:cubicBezTo>
                    <a:pt x="5566531" y="2445668"/>
                    <a:pt x="5627946" y="2440784"/>
                    <a:pt x="5677299" y="2433443"/>
                  </a:cubicBezTo>
                  <a:cubicBezTo>
                    <a:pt x="5696477" y="2375811"/>
                    <a:pt x="5715720" y="2318277"/>
                    <a:pt x="5734930" y="2260645"/>
                  </a:cubicBezTo>
                  <a:cubicBezTo>
                    <a:pt x="5734930" y="2321899"/>
                    <a:pt x="5734930" y="2383088"/>
                    <a:pt x="5734930" y="2444342"/>
                  </a:cubicBezTo>
                  <a:cubicBezTo>
                    <a:pt x="5798674" y="2467854"/>
                    <a:pt x="5878071" y="2490298"/>
                    <a:pt x="5970695" y="2501973"/>
                  </a:cubicBezTo>
                  <a:cubicBezTo>
                    <a:pt x="6014905" y="2507536"/>
                    <a:pt x="6056237" y="2509929"/>
                    <a:pt x="6094076" y="2510188"/>
                  </a:cubicBezTo>
                  <a:cubicBezTo>
                    <a:pt x="6118073" y="2422318"/>
                    <a:pt x="6140259" y="2309415"/>
                    <a:pt x="6145563" y="2177012"/>
                  </a:cubicBezTo>
                  <a:cubicBezTo>
                    <a:pt x="6149702" y="2072033"/>
                    <a:pt x="6142264" y="1979215"/>
                    <a:pt x="6131074" y="1902470"/>
                  </a:cubicBezTo>
                  <a:cubicBezTo>
                    <a:pt x="6019045" y="1912657"/>
                    <a:pt x="5889746" y="1917476"/>
                    <a:pt x="5746508" y="1910328"/>
                  </a:cubicBezTo>
                  <a:close/>
                  <a:moveTo>
                    <a:pt x="3157747" y="167897"/>
                  </a:moveTo>
                  <a:cubicBezTo>
                    <a:pt x="3224789" y="188336"/>
                    <a:pt x="3298009" y="163078"/>
                    <a:pt x="3338468" y="105446"/>
                  </a:cubicBezTo>
                  <a:cubicBezTo>
                    <a:pt x="3387400" y="125756"/>
                    <a:pt x="3438983" y="149268"/>
                    <a:pt x="3492572" y="176564"/>
                  </a:cubicBezTo>
                  <a:cubicBezTo>
                    <a:pt x="3565081" y="213594"/>
                    <a:pt x="3630248" y="252080"/>
                    <a:pt x="3687944" y="289660"/>
                  </a:cubicBezTo>
                  <a:cubicBezTo>
                    <a:pt x="3679082" y="324039"/>
                    <a:pt x="3668895" y="359808"/>
                    <a:pt x="3657058" y="396644"/>
                  </a:cubicBezTo>
                  <a:cubicBezTo>
                    <a:pt x="3639012" y="453014"/>
                    <a:pt x="3619478" y="505115"/>
                    <a:pt x="3599427" y="552948"/>
                  </a:cubicBezTo>
                  <a:cubicBezTo>
                    <a:pt x="3526821" y="536713"/>
                    <a:pt x="3454119" y="520574"/>
                    <a:pt x="3381546" y="504372"/>
                  </a:cubicBezTo>
                  <a:cubicBezTo>
                    <a:pt x="3358196" y="570670"/>
                    <a:pt x="3336010" y="650488"/>
                    <a:pt x="3321845" y="742142"/>
                  </a:cubicBezTo>
                  <a:cubicBezTo>
                    <a:pt x="3313371" y="796539"/>
                    <a:pt x="3309102" y="847379"/>
                    <a:pt x="3307259" y="893724"/>
                  </a:cubicBezTo>
                  <a:cubicBezTo>
                    <a:pt x="3289730" y="899933"/>
                    <a:pt x="3270520" y="907889"/>
                    <a:pt x="3250468" y="917980"/>
                  </a:cubicBezTo>
                  <a:cubicBezTo>
                    <a:pt x="3213955" y="936446"/>
                    <a:pt x="3184396" y="957144"/>
                    <a:pt x="3161401" y="975935"/>
                  </a:cubicBezTo>
                  <a:cubicBezTo>
                    <a:pt x="3086888" y="951841"/>
                    <a:pt x="2995137" y="928749"/>
                    <a:pt x="2888897" y="915586"/>
                  </a:cubicBezTo>
                  <a:cubicBezTo>
                    <a:pt x="2757593" y="899351"/>
                    <a:pt x="2642750" y="903070"/>
                    <a:pt x="2552778" y="912611"/>
                  </a:cubicBezTo>
                  <a:cubicBezTo>
                    <a:pt x="2552939" y="848026"/>
                    <a:pt x="2558728" y="769632"/>
                    <a:pt x="2577357" y="682441"/>
                  </a:cubicBezTo>
                  <a:cubicBezTo>
                    <a:pt x="2606108" y="547838"/>
                    <a:pt x="2655007" y="441339"/>
                    <a:pt x="2696921" y="366923"/>
                  </a:cubicBezTo>
                  <a:cubicBezTo>
                    <a:pt x="2611379" y="337266"/>
                    <a:pt x="2525773" y="307642"/>
                    <a:pt x="2440263" y="277985"/>
                  </a:cubicBezTo>
                  <a:cubicBezTo>
                    <a:pt x="2451518" y="242798"/>
                    <a:pt x="2463614" y="206867"/>
                    <a:pt x="2476615" y="170355"/>
                  </a:cubicBezTo>
                  <a:cubicBezTo>
                    <a:pt x="2496892" y="113337"/>
                    <a:pt x="2517849" y="58778"/>
                    <a:pt x="2539194" y="6774"/>
                  </a:cubicBezTo>
                  <a:cubicBezTo>
                    <a:pt x="2627129" y="565"/>
                    <a:pt x="2723990" y="-1990"/>
                    <a:pt x="2828322" y="1729"/>
                  </a:cubicBezTo>
                  <a:cubicBezTo>
                    <a:pt x="2904485" y="4446"/>
                    <a:pt x="2976185" y="10170"/>
                    <a:pt x="3042904" y="17867"/>
                  </a:cubicBezTo>
                  <a:cubicBezTo>
                    <a:pt x="3045297" y="87335"/>
                    <a:pt x="3091674" y="147781"/>
                    <a:pt x="3157747" y="167897"/>
                  </a:cubicBezTo>
                </a:path>
              </a:pathLst>
            </a:custGeom>
            <a:solidFill>
              <a:srgbClr val="F7C860"/>
            </a:solidFill>
            <a:ln w="8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vi-VN" dirty="0"/>
            </a:p>
          </p:txBody>
        </p:sp>
        <p:sp>
          <p:nvSpPr>
            <p:cNvPr id="9" name="Hình tự do: Hình 8">
              <a:extLst>
                <a:ext uri="{FF2B5EF4-FFF2-40B4-BE49-F238E27FC236}">
                  <a16:creationId xmlns:a16="http://schemas.microsoft.com/office/drawing/2014/main" id="{5B838556-194B-0C66-5680-D3514498593E}"/>
                </a:ext>
              </a:extLst>
            </p:cNvPr>
            <p:cNvSpPr/>
            <p:nvPr/>
          </p:nvSpPr>
          <p:spPr>
            <a:xfrm>
              <a:off x="12015140" y="5676224"/>
              <a:ext cx="2311742" cy="1169771"/>
            </a:xfrm>
            <a:custGeom>
              <a:avLst/>
              <a:gdLst>
                <a:gd name="connsiteX0" fmla="*/ 2303360 w 2311742"/>
                <a:gd name="connsiteY0" fmla="*/ 811046 h 1169771"/>
                <a:gd name="connsiteX1" fmla="*/ 2163517 w 2311742"/>
                <a:gd name="connsiteY1" fmla="*/ 854835 h 1169771"/>
                <a:gd name="connsiteX2" fmla="*/ 1724457 w 2311742"/>
                <a:gd name="connsiteY2" fmla="*/ 944840 h 1169771"/>
                <a:gd name="connsiteX3" fmla="*/ 1692666 w 2311742"/>
                <a:gd name="connsiteY3" fmla="*/ 1050207 h 1169771"/>
                <a:gd name="connsiteX4" fmla="*/ 1648456 w 2311742"/>
                <a:gd name="connsiteY4" fmla="*/ 1169771 h 1169771"/>
                <a:gd name="connsiteX5" fmla="*/ 2104560 w 2311742"/>
                <a:gd name="connsiteY5" fmla="*/ 1115309 h 1169771"/>
                <a:gd name="connsiteX6" fmla="*/ 2237513 w 2311742"/>
                <a:gd name="connsiteY6" fmla="*/ 1046746 h 1169771"/>
                <a:gd name="connsiteX7" fmla="*/ 2215586 w 2311742"/>
                <a:gd name="connsiteY7" fmla="*/ 1008325 h 1169771"/>
                <a:gd name="connsiteX8" fmla="*/ 2286866 w 2311742"/>
                <a:gd name="connsiteY8" fmla="*/ 920552 h 1169771"/>
                <a:gd name="connsiteX9" fmla="*/ 2303360 w 2311742"/>
                <a:gd name="connsiteY9" fmla="*/ 811046 h 1169771"/>
                <a:gd name="connsiteX10" fmla="*/ 43861 w 2311742"/>
                <a:gd name="connsiteY10" fmla="*/ 384566 h 1169771"/>
                <a:gd name="connsiteX11" fmla="*/ 20608 w 2311742"/>
                <a:gd name="connsiteY11" fmla="*/ 534434 h 1169771"/>
                <a:gd name="connsiteX12" fmla="*/ 1397 w 2311742"/>
                <a:gd name="connsiteY12" fmla="*/ 560080 h 1169771"/>
                <a:gd name="connsiteX13" fmla="*/ 37069 w 2311742"/>
                <a:gd name="connsiteY13" fmla="*/ 635499 h 1169771"/>
                <a:gd name="connsiteX14" fmla="*/ 219375 w 2311742"/>
                <a:gd name="connsiteY14" fmla="*/ 778090 h 1169771"/>
                <a:gd name="connsiteX15" fmla="*/ 490101 w 2311742"/>
                <a:gd name="connsiteY15" fmla="*/ 887952 h 1169771"/>
                <a:gd name="connsiteX16" fmla="*/ 567267 w 2311742"/>
                <a:gd name="connsiteY16" fmla="*/ 675084 h 1169771"/>
                <a:gd name="connsiteX17" fmla="*/ 363357 w 2311742"/>
                <a:gd name="connsiteY17" fmla="*/ 590222 h 1169771"/>
                <a:gd name="connsiteX18" fmla="*/ 43861 w 2311742"/>
                <a:gd name="connsiteY18" fmla="*/ 384566 h 1169771"/>
                <a:gd name="connsiteX19" fmla="*/ 1661780 w 2311742"/>
                <a:gd name="connsiteY19" fmla="*/ 383660 h 1169771"/>
                <a:gd name="connsiteX20" fmla="*/ 1613172 w 2311742"/>
                <a:gd name="connsiteY20" fmla="*/ 404359 h 1169771"/>
                <a:gd name="connsiteX21" fmla="*/ 1394547 w 2311742"/>
                <a:gd name="connsiteY21" fmla="*/ 574989 h 1169771"/>
                <a:gd name="connsiteX22" fmla="*/ 1380802 w 2311742"/>
                <a:gd name="connsiteY22" fmla="*/ 636178 h 1169771"/>
                <a:gd name="connsiteX23" fmla="*/ 1386171 w 2311742"/>
                <a:gd name="connsiteY23" fmla="*/ 768388 h 1169771"/>
                <a:gd name="connsiteX24" fmla="*/ 1200146 w 2311742"/>
                <a:gd name="connsiteY24" fmla="*/ 800858 h 1169771"/>
                <a:gd name="connsiteX25" fmla="*/ 1074954 w 2311742"/>
                <a:gd name="connsiteY25" fmla="*/ 667969 h 1169771"/>
                <a:gd name="connsiteX26" fmla="*/ 1133912 w 2311742"/>
                <a:gd name="connsiteY26" fmla="*/ 561568 h 1169771"/>
                <a:gd name="connsiteX27" fmla="*/ 1169099 w 2311742"/>
                <a:gd name="connsiteY27" fmla="*/ 484241 h 1169771"/>
                <a:gd name="connsiteX28" fmla="*/ 1110885 w 2311742"/>
                <a:gd name="connsiteY28" fmla="*/ 362445 h 1169771"/>
                <a:gd name="connsiteX29" fmla="*/ 1062050 w 2311742"/>
                <a:gd name="connsiteY29" fmla="*/ 358079 h 1169771"/>
                <a:gd name="connsiteX30" fmla="*/ 1060045 w 2311742"/>
                <a:gd name="connsiteY30" fmla="*/ 257401 h 1169771"/>
                <a:gd name="connsiteX31" fmla="*/ 1110820 w 2311742"/>
                <a:gd name="connsiteY31" fmla="*/ 264775 h 1169771"/>
                <a:gd name="connsiteX32" fmla="*/ 1141932 w 2311742"/>
                <a:gd name="connsiteY32" fmla="*/ 131628 h 1169771"/>
                <a:gd name="connsiteX33" fmla="*/ 1160237 w 2311742"/>
                <a:gd name="connsiteY33" fmla="*/ 0 h 1169771"/>
                <a:gd name="connsiteX34" fmla="*/ 1350822 w 2311742"/>
                <a:gd name="connsiteY34" fmla="*/ 25582 h 1169771"/>
                <a:gd name="connsiteX35" fmla="*/ 1557384 w 2311742"/>
                <a:gd name="connsiteY35" fmla="*/ 27554 h 1169771"/>
                <a:gd name="connsiteX36" fmla="*/ 1602014 w 2311742"/>
                <a:gd name="connsiteY36" fmla="*/ 114649 h 1169771"/>
                <a:gd name="connsiteX37" fmla="*/ 1641179 w 2311742"/>
                <a:gd name="connsiteY37" fmla="*/ 292750 h 1169771"/>
                <a:gd name="connsiteX38" fmla="*/ 1672226 w 2311742"/>
                <a:gd name="connsiteY38" fmla="*/ 305751 h 1169771"/>
                <a:gd name="connsiteX39" fmla="*/ 1661780 w 2311742"/>
                <a:gd name="connsiteY39" fmla="*/ 383660 h 1169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2311742" h="1169771">
                  <a:moveTo>
                    <a:pt x="2303360" y="811046"/>
                  </a:moveTo>
                  <a:cubicBezTo>
                    <a:pt x="2278522" y="788019"/>
                    <a:pt x="2205496" y="836045"/>
                    <a:pt x="2163517" y="854835"/>
                  </a:cubicBezTo>
                  <a:cubicBezTo>
                    <a:pt x="2069535" y="896878"/>
                    <a:pt x="1927235" y="941929"/>
                    <a:pt x="1724457" y="944840"/>
                  </a:cubicBezTo>
                  <a:cubicBezTo>
                    <a:pt x="1715369" y="978507"/>
                    <a:pt x="1704858" y="1013791"/>
                    <a:pt x="1692666" y="1050207"/>
                  </a:cubicBezTo>
                  <a:cubicBezTo>
                    <a:pt x="1678533" y="1092703"/>
                    <a:pt x="1663624" y="1132611"/>
                    <a:pt x="1648456" y="1169771"/>
                  </a:cubicBezTo>
                  <a:cubicBezTo>
                    <a:pt x="1867436" y="1169674"/>
                    <a:pt x="2013908" y="1140632"/>
                    <a:pt x="2104560" y="1115309"/>
                  </a:cubicBezTo>
                  <a:cubicBezTo>
                    <a:pt x="2161351" y="1099397"/>
                    <a:pt x="2234473" y="1081448"/>
                    <a:pt x="2237513" y="1046746"/>
                  </a:cubicBezTo>
                  <a:cubicBezTo>
                    <a:pt x="2238872" y="1031772"/>
                    <a:pt x="2226938" y="1018092"/>
                    <a:pt x="2215586" y="1008325"/>
                  </a:cubicBezTo>
                  <a:cubicBezTo>
                    <a:pt x="2234570" y="993513"/>
                    <a:pt x="2265521" y="965344"/>
                    <a:pt x="2286866" y="920552"/>
                  </a:cubicBezTo>
                  <a:cubicBezTo>
                    <a:pt x="2290261" y="913534"/>
                    <a:pt x="2328197" y="834137"/>
                    <a:pt x="2303360" y="811046"/>
                  </a:cubicBezTo>
                  <a:close/>
                  <a:moveTo>
                    <a:pt x="43861" y="384566"/>
                  </a:moveTo>
                  <a:cubicBezTo>
                    <a:pt x="25556" y="393686"/>
                    <a:pt x="7510" y="425218"/>
                    <a:pt x="20608" y="534434"/>
                  </a:cubicBezTo>
                  <a:cubicBezTo>
                    <a:pt x="13558" y="539544"/>
                    <a:pt x="4793" y="547920"/>
                    <a:pt x="1397" y="560080"/>
                  </a:cubicBezTo>
                  <a:cubicBezTo>
                    <a:pt x="-6300" y="587829"/>
                    <a:pt x="19508" y="616968"/>
                    <a:pt x="37069" y="635499"/>
                  </a:cubicBezTo>
                  <a:cubicBezTo>
                    <a:pt x="127139" y="730970"/>
                    <a:pt x="219375" y="778090"/>
                    <a:pt x="219375" y="778090"/>
                  </a:cubicBezTo>
                  <a:cubicBezTo>
                    <a:pt x="285124" y="811692"/>
                    <a:pt x="375938" y="852507"/>
                    <a:pt x="490101" y="887952"/>
                  </a:cubicBezTo>
                  <a:cubicBezTo>
                    <a:pt x="515844" y="816996"/>
                    <a:pt x="541523" y="746040"/>
                    <a:pt x="567267" y="675084"/>
                  </a:cubicBezTo>
                  <a:cubicBezTo>
                    <a:pt x="518432" y="660693"/>
                    <a:pt x="445244" y="635176"/>
                    <a:pt x="363357" y="590222"/>
                  </a:cubicBezTo>
                  <a:cubicBezTo>
                    <a:pt x="176588" y="487636"/>
                    <a:pt x="93795" y="359728"/>
                    <a:pt x="43861" y="384566"/>
                  </a:cubicBezTo>
                  <a:close/>
                  <a:moveTo>
                    <a:pt x="1661780" y="383660"/>
                  </a:moveTo>
                  <a:cubicBezTo>
                    <a:pt x="1644316" y="401965"/>
                    <a:pt x="1620901" y="404035"/>
                    <a:pt x="1613172" y="404359"/>
                  </a:cubicBezTo>
                  <a:cubicBezTo>
                    <a:pt x="1578599" y="499409"/>
                    <a:pt x="1492379" y="564737"/>
                    <a:pt x="1394547" y="574989"/>
                  </a:cubicBezTo>
                  <a:cubicBezTo>
                    <a:pt x="1388888" y="592971"/>
                    <a:pt x="1383939" y="613410"/>
                    <a:pt x="1380802" y="636178"/>
                  </a:cubicBezTo>
                  <a:cubicBezTo>
                    <a:pt x="1373073" y="691966"/>
                    <a:pt x="1379541" y="738505"/>
                    <a:pt x="1386171" y="768388"/>
                  </a:cubicBezTo>
                  <a:cubicBezTo>
                    <a:pt x="1380802" y="772689"/>
                    <a:pt x="1299562" y="834946"/>
                    <a:pt x="1200146" y="800858"/>
                  </a:cubicBezTo>
                  <a:cubicBezTo>
                    <a:pt x="1104934" y="768226"/>
                    <a:pt x="1077283" y="676152"/>
                    <a:pt x="1074954" y="667969"/>
                  </a:cubicBezTo>
                  <a:cubicBezTo>
                    <a:pt x="1094488" y="636178"/>
                    <a:pt x="1114443" y="600733"/>
                    <a:pt x="1133912" y="561568"/>
                  </a:cubicBezTo>
                  <a:cubicBezTo>
                    <a:pt x="1147139" y="534822"/>
                    <a:pt x="1158750" y="509078"/>
                    <a:pt x="1169099" y="484241"/>
                  </a:cubicBezTo>
                  <a:cubicBezTo>
                    <a:pt x="1140024" y="450153"/>
                    <a:pt x="1119326" y="408563"/>
                    <a:pt x="1110885" y="362445"/>
                  </a:cubicBezTo>
                  <a:cubicBezTo>
                    <a:pt x="1103867" y="364515"/>
                    <a:pt x="1080420" y="370401"/>
                    <a:pt x="1062050" y="358079"/>
                  </a:cubicBezTo>
                  <a:cubicBezTo>
                    <a:pt x="1030162" y="336637"/>
                    <a:pt x="1031747" y="272699"/>
                    <a:pt x="1060045" y="257401"/>
                  </a:cubicBezTo>
                  <a:cubicBezTo>
                    <a:pt x="1079094" y="247117"/>
                    <a:pt x="1105096" y="261444"/>
                    <a:pt x="1110820" y="264775"/>
                  </a:cubicBezTo>
                  <a:cubicBezTo>
                    <a:pt x="1122237" y="224446"/>
                    <a:pt x="1132909" y="179977"/>
                    <a:pt x="1141932" y="131628"/>
                  </a:cubicBezTo>
                  <a:cubicBezTo>
                    <a:pt x="1150632" y="84766"/>
                    <a:pt x="1156421" y="40653"/>
                    <a:pt x="1160237" y="0"/>
                  </a:cubicBezTo>
                  <a:cubicBezTo>
                    <a:pt x="1216705" y="10996"/>
                    <a:pt x="1280546" y="20375"/>
                    <a:pt x="1350822" y="25582"/>
                  </a:cubicBezTo>
                  <a:cubicBezTo>
                    <a:pt x="1426824" y="31209"/>
                    <a:pt x="1496292" y="30886"/>
                    <a:pt x="1557384" y="27554"/>
                  </a:cubicBezTo>
                  <a:cubicBezTo>
                    <a:pt x="1572552" y="51648"/>
                    <a:pt x="1588269" y="80723"/>
                    <a:pt x="1602014" y="114649"/>
                  </a:cubicBezTo>
                  <a:cubicBezTo>
                    <a:pt x="1629827" y="183696"/>
                    <a:pt x="1638786" y="246632"/>
                    <a:pt x="1641179" y="292750"/>
                  </a:cubicBezTo>
                  <a:cubicBezTo>
                    <a:pt x="1648132" y="293170"/>
                    <a:pt x="1662524" y="295079"/>
                    <a:pt x="1672226" y="305751"/>
                  </a:cubicBezTo>
                  <a:cubicBezTo>
                    <a:pt x="1690208" y="325447"/>
                    <a:pt x="1681411" y="363027"/>
                    <a:pt x="1661780" y="383660"/>
                  </a:cubicBezTo>
                </a:path>
              </a:pathLst>
            </a:custGeom>
            <a:solidFill>
              <a:srgbClr val="DAB49D"/>
            </a:solidFill>
            <a:ln w="8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vi-VN"/>
            </a:p>
          </p:txBody>
        </p:sp>
        <p:sp>
          <p:nvSpPr>
            <p:cNvPr id="10" name="Hình tự do: Hình 9">
              <a:extLst>
                <a:ext uri="{FF2B5EF4-FFF2-40B4-BE49-F238E27FC236}">
                  <a16:creationId xmlns:a16="http://schemas.microsoft.com/office/drawing/2014/main" id="{72632F2C-4E9C-0A53-8538-8269E4DA8C52}"/>
                </a:ext>
              </a:extLst>
            </p:cNvPr>
            <p:cNvSpPr/>
            <p:nvPr/>
          </p:nvSpPr>
          <p:spPr>
            <a:xfrm>
              <a:off x="10211073" y="6481545"/>
              <a:ext cx="1080649" cy="2911329"/>
            </a:xfrm>
            <a:custGeom>
              <a:avLst/>
              <a:gdLst>
                <a:gd name="connsiteX0" fmla="*/ 72767 w 1080649"/>
                <a:gd name="connsiteY0" fmla="*/ 2890955 h 2911329"/>
                <a:gd name="connsiteX1" fmla="*/ 207467 w 1080649"/>
                <a:gd name="connsiteY1" fmla="*/ 2868284 h 2911329"/>
                <a:gd name="connsiteX2" fmla="*/ 267556 w 1080649"/>
                <a:gd name="connsiteY2" fmla="*/ 2590928 h 2911329"/>
                <a:gd name="connsiteX3" fmla="*/ 290421 w 1080649"/>
                <a:gd name="connsiteY3" fmla="*/ 2177935 h 2911329"/>
                <a:gd name="connsiteX4" fmla="*/ 167494 w 1080649"/>
                <a:gd name="connsiteY4" fmla="*/ 2193329 h 2911329"/>
                <a:gd name="connsiteX5" fmla="*/ 10187 w 1080649"/>
                <a:gd name="connsiteY5" fmla="*/ 2202029 h 2911329"/>
                <a:gd name="connsiteX6" fmla="*/ 27813 w 1080649"/>
                <a:gd name="connsiteY6" fmla="*/ 2451248 h 2911329"/>
                <a:gd name="connsiteX7" fmla="*/ 0 w 1080649"/>
                <a:gd name="connsiteY7" fmla="*/ 2870677 h 2911329"/>
                <a:gd name="connsiteX8" fmla="*/ 72767 w 1080649"/>
                <a:gd name="connsiteY8" fmla="*/ 2890955 h 2911329"/>
                <a:gd name="connsiteX9" fmla="*/ 418103 w 1080649"/>
                <a:gd name="connsiteY9" fmla="*/ 2153841 h 2911329"/>
                <a:gd name="connsiteX10" fmla="*/ 429261 w 1080649"/>
                <a:gd name="connsiteY10" fmla="*/ 2195399 h 2911329"/>
                <a:gd name="connsiteX11" fmla="*/ 488057 w 1080649"/>
                <a:gd name="connsiteY11" fmla="*/ 2545392 h 2911329"/>
                <a:gd name="connsiteX12" fmla="*/ 504292 w 1080649"/>
                <a:gd name="connsiteY12" fmla="*/ 2889306 h 2911329"/>
                <a:gd name="connsiteX13" fmla="*/ 605616 w 1080649"/>
                <a:gd name="connsiteY13" fmla="*/ 2911330 h 2911329"/>
                <a:gd name="connsiteX14" fmla="*/ 711662 w 1080649"/>
                <a:gd name="connsiteY14" fmla="*/ 2886977 h 2911329"/>
                <a:gd name="connsiteX15" fmla="*/ 713085 w 1080649"/>
                <a:gd name="connsiteY15" fmla="*/ 2493970 h 2911329"/>
                <a:gd name="connsiteX16" fmla="*/ 699825 w 1080649"/>
                <a:gd name="connsiteY16" fmla="*/ 2169752 h 2911329"/>
                <a:gd name="connsiteX17" fmla="*/ 689573 w 1080649"/>
                <a:gd name="connsiteY17" fmla="*/ 2073538 h 2911329"/>
                <a:gd name="connsiteX18" fmla="*/ 418103 w 1080649"/>
                <a:gd name="connsiteY18" fmla="*/ 2153841 h 2911329"/>
                <a:gd name="connsiteX19" fmla="*/ 297795 w 1080649"/>
                <a:gd name="connsiteY19" fmla="*/ 1164564 h 2911329"/>
                <a:gd name="connsiteX20" fmla="*/ 152229 w 1080649"/>
                <a:gd name="connsiteY20" fmla="*/ 1262751 h 2911329"/>
                <a:gd name="connsiteX21" fmla="*/ 484176 w 1080649"/>
                <a:gd name="connsiteY21" fmla="*/ 1463782 h 2911329"/>
                <a:gd name="connsiteX22" fmla="*/ 883554 w 1080649"/>
                <a:gd name="connsiteY22" fmla="*/ 1488459 h 2911329"/>
                <a:gd name="connsiteX23" fmla="*/ 1039631 w 1080649"/>
                <a:gd name="connsiteY23" fmla="*/ 1497061 h 2911329"/>
                <a:gd name="connsiteX24" fmla="*/ 1027859 w 1080649"/>
                <a:gd name="connsiteY24" fmla="*/ 1298520 h 2911329"/>
                <a:gd name="connsiteX25" fmla="*/ 883554 w 1080649"/>
                <a:gd name="connsiteY25" fmla="*/ 1313106 h 2911329"/>
                <a:gd name="connsiteX26" fmla="*/ 843969 w 1080649"/>
                <a:gd name="connsiteY26" fmla="*/ 1245611 h 2911329"/>
                <a:gd name="connsiteX27" fmla="*/ 817740 w 1080649"/>
                <a:gd name="connsiteY27" fmla="*/ 1152727 h 2911329"/>
                <a:gd name="connsiteX28" fmla="*/ 698338 w 1080649"/>
                <a:gd name="connsiteY28" fmla="*/ 1175075 h 2911329"/>
                <a:gd name="connsiteX29" fmla="*/ 698014 w 1080649"/>
                <a:gd name="connsiteY29" fmla="*/ 1284355 h 2911329"/>
                <a:gd name="connsiteX30" fmla="*/ 532849 w 1080649"/>
                <a:gd name="connsiteY30" fmla="*/ 1203567 h 2911329"/>
                <a:gd name="connsiteX31" fmla="*/ 391422 w 1080649"/>
                <a:gd name="connsiteY31" fmla="*/ 1072587 h 2911329"/>
                <a:gd name="connsiteX32" fmla="*/ 297795 w 1080649"/>
                <a:gd name="connsiteY32" fmla="*/ 1164564 h 2911329"/>
                <a:gd name="connsiteX33" fmla="*/ 271049 w 1080649"/>
                <a:gd name="connsiteY33" fmla="*/ 480845 h 2911329"/>
                <a:gd name="connsiteX34" fmla="*/ 259471 w 1080649"/>
                <a:gd name="connsiteY34" fmla="*/ 592971 h 2911329"/>
                <a:gd name="connsiteX35" fmla="*/ 238256 w 1080649"/>
                <a:gd name="connsiteY35" fmla="*/ 674761 h 2911329"/>
                <a:gd name="connsiteX36" fmla="*/ 345239 w 1080649"/>
                <a:gd name="connsiteY36" fmla="*/ 726830 h 2911329"/>
                <a:gd name="connsiteX37" fmla="*/ 467262 w 1080649"/>
                <a:gd name="connsiteY37" fmla="*/ 674761 h 2911329"/>
                <a:gd name="connsiteX38" fmla="*/ 442585 w 1080649"/>
                <a:gd name="connsiteY38" fmla="*/ 588314 h 2911329"/>
                <a:gd name="connsiteX39" fmla="*/ 441777 w 1080649"/>
                <a:gd name="connsiteY39" fmla="*/ 496757 h 2911329"/>
                <a:gd name="connsiteX40" fmla="*/ 350867 w 1080649"/>
                <a:gd name="connsiteY40" fmla="*/ 506524 h 2911329"/>
                <a:gd name="connsiteX41" fmla="*/ 271049 w 1080649"/>
                <a:gd name="connsiteY41" fmla="*/ 480845 h 2911329"/>
                <a:gd name="connsiteX42" fmla="*/ 328842 w 1080649"/>
                <a:gd name="connsiteY42" fmla="*/ 59119 h 2911329"/>
                <a:gd name="connsiteX43" fmla="*/ 551801 w 1080649"/>
                <a:gd name="connsiteY43" fmla="*/ 100936 h 2911329"/>
                <a:gd name="connsiteX44" fmla="*/ 568456 w 1080649"/>
                <a:gd name="connsiteY44" fmla="*/ 199285 h 2911329"/>
                <a:gd name="connsiteX45" fmla="*/ 582751 w 1080649"/>
                <a:gd name="connsiteY45" fmla="*/ 172959 h 2911329"/>
                <a:gd name="connsiteX46" fmla="*/ 624988 w 1080649"/>
                <a:gd name="connsiteY46" fmla="*/ 171536 h 2911329"/>
                <a:gd name="connsiteX47" fmla="*/ 648338 w 1080649"/>
                <a:gd name="connsiteY47" fmla="*/ 238676 h 2911329"/>
                <a:gd name="connsiteX48" fmla="*/ 599665 w 1080649"/>
                <a:gd name="connsiteY48" fmla="*/ 292006 h 2911329"/>
                <a:gd name="connsiteX49" fmla="*/ 387800 w 1080649"/>
                <a:gd name="connsiteY49" fmla="*/ 507364 h 2911329"/>
                <a:gd name="connsiteX50" fmla="*/ 164001 w 1080649"/>
                <a:gd name="connsiteY50" fmla="*/ 365129 h 2911329"/>
                <a:gd name="connsiteX51" fmla="*/ 102650 w 1080649"/>
                <a:gd name="connsiteY51" fmla="*/ 349638 h 2911329"/>
                <a:gd name="connsiteX52" fmla="*/ 87094 w 1080649"/>
                <a:gd name="connsiteY52" fmla="*/ 272214 h 2911329"/>
                <a:gd name="connsiteX53" fmla="*/ 129137 w 1080649"/>
                <a:gd name="connsiteY53" fmla="*/ 243074 h 2911329"/>
                <a:gd name="connsiteX54" fmla="*/ 123769 w 1080649"/>
                <a:gd name="connsiteY54" fmla="*/ 123348 h 2911329"/>
                <a:gd name="connsiteX55" fmla="*/ 133859 w 1080649"/>
                <a:gd name="connsiteY55" fmla="*/ 19696 h 2911329"/>
                <a:gd name="connsiteX56" fmla="*/ 175094 w 1080649"/>
                <a:gd name="connsiteY56" fmla="*/ 0 h 2911329"/>
                <a:gd name="connsiteX57" fmla="*/ 328842 w 1080649"/>
                <a:gd name="connsiteY57" fmla="*/ 59119 h 2911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1080649" h="2911329">
                  <a:moveTo>
                    <a:pt x="72767" y="2890955"/>
                  </a:moveTo>
                  <a:cubicBezTo>
                    <a:pt x="134765" y="2898167"/>
                    <a:pt x="183955" y="2879280"/>
                    <a:pt x="207467" y="2868284"/>
                  </a:cubicBezTo>
                  <a:cubicBezTo>
                    <a:pt x="230817" y="2786461"/>
                    <a:pt x="252162" y="2693675"/>
                    <a:pt x="267556" y="2590928"/>
                  </a:cubicBezTo>
                  <a:cubicBezTo>
                    <a:pt x="290907" y="2435336"/>
                    <a:pt x="294885" y="2295429"/>
                    <a:pt x="290421" y="2177935"/>
                  </a:cubicBezTo>
                  <a:cubicBezTo>
                    <a:pt x="251677" y="2183982"/>
                    <a:pt x="210604" y="2189286"/>
                    <a:pt x="167494" y="2193329"/>
                  </a:cubicBezTo>
                  <a:cubicBezTo>
                    <a:pt x="111932" y="2198568"/>
                    <a:pt x="59346" y="2201220"/>
                    <a:pt x="10187" y="2202029"/>
                  </a:cubicBezTo>
                  <a:cubicBezTo>
                    <a:pt x="19534" y="2278450"/>
                    <a:pt x="26067" y="2361825"/>
                    <a:pt x="27813" y="2451248"/>
                  </a:cubicBezTo>
                  <a:cubicBezTo>
                    <a:pt x="30886" y="2608619"/>
                    <a:pt x="18467" y="2749787"/>
                    <a:pt x="0" y="2870677"/>
                  </a:cubicBezTo>
                  <a:cubicBezTo>
                    <a:pt x="17949" y="2878795"/>
                    <a:pt x="42625" y="2887462"/>
                    <a:pt x="72767" y="2890955"/>
                  </a:cubicBezTo>
                  <a:close/>
                  <a:moveTo>
                    <a:pt x="418103" y="2153841"/>
                  </a:moveTo>
                  <a:cubicBezTo>
                    <a:pt x="420917" y="2163802"/>
                    <a:pt x="424798" y="2178193"/>
                    <a:pt x="429261" y="2195399"/>
                  </a:cubicBezTo>
                  <a:cubicBezTo>
                    <a:pt x="437637" y="2227707"/>
                    <a:pt x="468329" y="2350085"/>
                    <a:pt x="488057" y="2545392"/>
                  </a:cubicBezTo>
                  <a:cubicBezTo>
                    <a:pt x="497306" y="2637435"/>
                    <a:pt x="505036" y="2753700"/>
                    <a:pt x="504292" y="2889306"/>
                  </a:cubicBezTo>
                  <a:cubicBezTo>
                    <a:pt x="523567" y="2898070"/>
                    <a:pt x="559239" y="2911330"/>
                    <a:pt x="605616" y="2911330"/>
                  </a:cubicBezTo>
                  <a:cubicBezTo>
                    <a:pt x="654807" y="2911330"/>
                    <a:pt x="692290" y="2896324"/>
                    <a:pt x="711662" y="2886977"/>
                  </a:cubicBezTo>
                  <a:cubicBezTo>
                    <a:pt x="713667" y="2739600"/>
                    <a:pt x="713829" y="2607713"/>
                    <a:pt x="713085" y="2493970"/>
                  </a:cubicBezTo>
                  <a:cubicBezTo>
                    <a:pt x="712438" y="2383106"/>
                    <a:pt x="710918" y="2290611"/>
                    <a:pt x="699825" y="2169752"/>
                  </a:cubicBezTo>
                  <a:cubicBezTo>
                    <a:pt x="696203" y="2129747"/>
                    <a:pt x="692387" y="2096630"/>
                    <a:pt x="689573" y="2073538"/>
                  </a:cubicBezTo>
                  <a:cubicBezTo>
                    <a:pt x="599083" y="2100284"/>
                    <a:pt x="508593" y="2127095"/>
                    <a:pt x="418103" y="2153841"/>
                  </a:cubicBezTo>
                  <a:close/>
                  <a:moveTo>
                    <a:pt x="297795" y="1164564"/>
                  </a:moveTo>
                  <a:cubicBezTo>
                    <a:pt x="245726" y="1208289"/>
                    <a:pt x="195113" y="1239886"/>
                    <a:pt x="152229" y="1262751"/>
                  </a:cubicBezTo>
                  <a:cubicBezTo>
                    <a:pt x="204395" y="1314497"/>
                    <a:pt x="314451" y="1409967"/>
                    <a:pt x="484176" y="1463782"/>
                  </a:cubicBezTo>
                  <a:cubicBezTo>
                    <a:pt x="660499" y="1519668"/>
                    <a:pt x="810949" y="1501848"/>
                    <a:pt x="883554" y="1488459"/>
                  </a:cubicBezTo>
                  <a:cubicBezTo>
                    <a:pt x="933812" y="1526783"/>
                    <a:pt x="999205" y="1528594"/>
                    <a:pt x="1039631" y="1497061"/>
                  </a:cubicBezTo>
                  <a:cubicBezTo>
                    <a:pt x="1099559" y="1450199"/>
                    <a:pt x="1092282" y="1338914"/>
                    <a:pt x="1027859" y="1298520"/>
                  </a:cubicBezTo>
                  <a:cubicBezTo>
                    <a:pt x="987465" y="1273197"/>
                    <a:pt x="929252" y="1278663"/>
                    <a:pt x="883554" y="1313106"/>
                  </a:cubicBezTo>
                  <a:cubicBezTo>
                    <a:pt x="870876" y="1296192"/>
                    <a:pt x="856388" y="1273780"/>
                    <a:pt x="843969" y="1245611"/>
                  </a:cubicBezTo>
                  <a:cubicBezTo>
                    <a:pt x="828089" y="1209680"/>
                    <a:pt x="821039" y="1177048"/>
                    <a:pt x="817740" y="1152727"/>
                  </a:cubicBezTo>
                  <a:lnTo>
                    <a:pt x="698338" y="1175075"/>
                  </a:lnTo>
                  <a:cubicBezTo>
                    <a:pt x="698273" y="1211491"/>
                    <a:pt x="698176" y="1247939"/>
                    <a:pt x="698014" y="1284355"/>
                  </a:cubicBezTo>
                  <a:cubicBezTo>
                    <a:pt x="654386" y="1270287"/>
                    <a:pt x="595364" y="1246096"/>
                    <a:pt x="532849" y="1203567"/>
                  </a:cubicBezTo>
                  <a:cubicBezTo>
                    <a:pt x="466777" y="1158614"/>
                    <a:pt x="420917" y="1109423"/>
                    <a:pt x="391422" y="1072587"/>
                  </a:cubicBezTo>
                  <a:cubicBezTo>
                    <a:pt x="366358" y="1101402"/>
                    <a:pt x="335375" y="1133032"/>
                    <a:pt x="297795" y="1164564"/>
                  </a:cubicBezTo>
                  <a:close/>
                  <a:moveTo>
                    <a:pt x="271049" y="480845"/>
                  </a:moveTo>
                  <a:cubicBezTo>
                    <a:pt x="270467" y="513218"/>
                    <a:pt x="267492" y="551154"/>
                    <a:pt x="259471" y="592971"/>
                  </a:cubicBezTo>
                  <a:cubicBezTo>
                    <a:pt x="253650" y="623436"/>
                    <a:pt x="246211" y="650764"/>
                    <a:pt x="238256" y="674761"/>
                  </a:cubicBezTo>
                  <a:cubicBezTo>
                    <a:pt x="244982" y="682458"/>
                    <a:pt x="282627" y="723693"/>
                    <a:pt x="345239" y="726830"/>
                  </a:cubicBezTo>
                  <a:cubicBezTo>
                    <a:pt x="416680" y="730387"/>
                    <a:pt x="461570" y="681229"/>
                    <a:pt x="467262" y="674761"/>
                  </a:cubicBezTo>
                  <a:cubicBezTo>
                    <a:pt x="458174" y="653804"/>
                    <a:pt x="447889" y="624503"/>
                    <a:pt x="442585" y="588314"/>
                  </a:cubicBezTo>
                  <a:cubicBezTo>
                    <a:pt x="437217" y="551413"/>
                    <a:pt x="438866" y="519686"/>
                    <a:pt x="441777" y="496757"/>
                  </a:cubicBezTo>
                  <a:cubicBezTo>
                    <a:pt x="424151" y="502707"/>
                    <a:pt x="391584" y="511084"/>
                    <a:pt x="350867" y="506524"/>
                  </a:cubicBezTo>
                  <a:cubicBezTo>
                    <a:pt x="314257" y="502481"/>
                    <a:pt x="286767" y="489642"/>
                    <a:pt x="271049" y="480845"/>
                  </a:cubicBezTo>
                  <a:close/>
                  <a:moveTo>
                    <a:pt x="328842" y="59119"/>
                  </a:moveTo>
                  <a:cubicBezTo>
                    <a:pt x="412961" y="84280"/>
                    <a:pt x="489124" y="95858"/>
                    <a:pt x="551801" y="100936"/>
                  </a:cubicBezTo>
                  <a:lnTo>
                    <a:pt x="568456" y="199285"/>
                  </a:lnTo>
                  <a:cubicBezTo>
                    <a:pt x="573243" y="190488"/>
                    <a:pt x="577965" y="181724"/>
                    <a:pt x="582751" y="172959"/>
                  </a:cubicBezTo>
                  <a:cubicBezTo>
                    <a:pt x="587570" y="170792"/>
                    <a:pt x="607104" y="162772"/>
                    <a:pt x="624988" y="171536"/>
                  </a:cubicBezTo>
                  <a:cubicBezTo>
                    <a:pt x="649406" y="183470"/>
                    <a:pt x="652801" y="217654"/>
                    <a:pt x="648338" y="238676"/>
                  </a:cubicBezTo>
                  <a:cubicBezTo>
                    <a:pt x="640221" y="276191"/>
                    <a:pt x="602867" y="290842"/>
                    <a:pt x="599665" y="292006"/>
                  </a:cubicBezTo>
                  <a:cubicBezTo>
                    <a:pt x="589478" y="409404"/>
                    <a:pt x="496821" y="500314"/>
                    <a:pt x="387800" y="507364"/>
                  </a:cubicBezTo>
                  <a:cubicBezTo>
                    <a:pt x="294141" y="513380"/>
                    <a:pt x="203489" y="456524"/>
                    <a:pt x="164001" y="365129"/>
                  </a:cubicBezTo>
                  <a:cubicBezTo>
                    <a:pt x="160185" y="365938"/>
                    <a:pt x="127391" y="372147"/>
                    <a:pt x="102650" y="349638"/>
                  </a:cubicBezTo>
                  <a:cubicBezTo>
                    <a:pt x="82437" y="331236"/>
                    <a:pt x="72605" y="298054"/>
                    <a:pt x="87094" y="272214"/>
                  </a:cubicBezTo>
                  <a:cubicBezTo>
                    <a:pt x="99739" y="249607"/>
                    <a:pt x="124674" y="243980"/>
                    <a:pt x="129137" y="243074"/>
                  </a:cubicBezTo>
                  <a:cubicBezTo>
                    <a:pt x="128652" y="192331"/>
                    <a:pt x="126097" y="151420"/>
                    <a:pt x="123769" y="123348"/>
                  </a:cubicBezTo>
                  <a:cubicBezTo>
                    <a:pt x="119532" y="71021"/>
                    <a:pt x="114584" y="40976"/>
                    <a:pt x="133859" y="19696"/>
                  </a:cubicBezTo>
                  <a:cubicBezTo>
                    <a:pt x="146019" y="6274"/>
                    <a:pt x="162934" y="1746"/>
                    <a:pt x="175094" y="0"/>
                  </a:cubicBezTo>
                  <a:cubicBezTo>
                    <a:pt x="218657" y="20763"/>
                    <a:pt x="270047" y="41558"/>
                    <a:pt x="328842" y="59119"/>
                  </a:cubicBezTo>
                </a:path>
              </a:pathLst>
            </a:custGeom>
            <a:solidFill>
              <a:srgbClr val="C08552"/>
            </a:solidFill>
            <a:ln w="8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vi-VN"/>
            </a:p>
          </p:txBody>
        </p:sp>
        <p:sp>
          <p:nvSpPr>
            <p:cNvPr id="11" name="Hình tự do: Hình 10">
              <a:extLst>
                <a:ext uri="{FF2B5EF4-FFF2-40B4-BE49-F238E27FC236}">
                  <a16:creationId xmlns:a16="http://schemas.microsoft.com/office/drawing/2014/main" id="{B05CA311-2399-22DF-BEA2-21C242E1B9B8}"/>
                </a:ext>
              </a:extLst>
            </p:cNvPr>
            <p:cNvSpPr/>
            <p:nvPr/>
          </p:nvSpPr>
          <p:spPr>
            <a:xfrm>
              <a:off x="15078889" y="6575361"/>
              <a:ext cx="958825" cy="1464562"/>
            </a:xfrm>
            <a:custGeom>
              <a:avLst/>
              <a:gdLst>
                <a:gd name="connsiteX0" fmla="*/ 642625 w 958825"/>
                <a:gd name="connsiteY0" fmla="*/ 1048142 h 1464562"/>
                <a:gd name="connsiteX1" fmla="*/ 510739 w 958825"/>
                <a:gd name="connsiteY1" fmla="*/ 1170261 h 1464562"/>
                <a:gd name="connsiteX2" fmla="*/ 356731 w 958825"/>
                <a:gd name="connsiteY2" fmla="*/ 1245615 h 1464562"/>
                <a:gd name="connsiteX3" fmla="*/ 356472 w 958825"/>
                <a:gd name="connsiteY3" fmla="*/ 1143677 h 1464562"/>
                <a:gd name="connsiteX4" fmla="*/ 245123 w 958825"/>
                <a:gd name="connsiteY4" fmla="*/ 1122817 h 1464562"/>
                <a:gd name="connsiteX5" fmla="*/ 220608 w 958825"/>
                <a:gd name="connsiteY5" fmla="*/ 1209490 h 1464562"/>
                <a:gd name="connsiteX6" fmla="*/ 183772 w 958825"/>
                <a:gd name="connsiteY6" fmla="*/ 1272426 h 1464562"/>
                <a:gd name="connsiteX7" fmla="*/ 49234 w 958825"/>
                <a:gd name="connsiteY7" fmla="*/ 1258843 h 1464562"/>
                <a:gd name="connsiteX8" fmla="*/ 38302 w 958825"/>
                <a:gd name="connsiteY8" fmla="*/ 1443962 h 1464562"/>
                <a:gd name="connsiteX9" fmla="*/ 183772 w 958825"/>
                <a:gd name="connsiteY9" fmla="*/ 1435942 h 1464562"/>
                <a:gd name="connsiteX10" fmla="*/ 556178 w 958825"/>
                <a:gd name="connsiteY10" fmla="*/ 1412915 h 1464562"/>
                <a:gd name="connsiteX11" fmla="*/ 865648 w 958825"/>
                <a:gd name="connsiteY11" fmla="*/ 1225564 h 1464562"/>
                <a:gd name="connsiteX12" fmla="*/ 729945 w 958825"/>
                <a:gd name="connsiteY12" fmla="*/ 1134007 h 1464562"/>
                <a:gd name="connsiteX13" fmla="*/ 642625 w 958825"/>
                <a:gd name="connsiteY13" fmla="*/ 1048142 h 1464562"/>
                <a:gd name="connsiteX14" fmla="*/ 936377 w 958825"/>
                <a:gd name="connsiteY14" fmla="*/ 397798 h 1464562"/>
                <a:gd name="connsiteX15" fmla="*/ 875027 w 958825"/>
                <a:gd name="connsiteY15" fmla="*/ 413289 h 1464562"/>
                <a:gd name="connsiteX16" fmla="*/ 770210 w 958825"/>
                <a:gd name="connsiteY16" fmla="*/ 528617 h 1464562"/>
                <a:gd name="connsiteX17" fmla="*/ 779459 w 958825"/>
                <a:gd name="connsiteY17" fmla="*/ 597180 h 1464562"/>
                <a:gd name="connsiteX18" fmla="*/ 800643 w 958825"/>
                <a:gd name="connsiteY18" fmla="*/ 678970 h 1464562"/>
                <a:gd name="connsiteX19" fmla="*/ 693691 w 958825"/>
                <a:gd name="connsiteY19" fmla="*/ 731039 h 1464562"/>
                <a:gd name="connsiteX20" fmla="*/ 571636 w 958825"/>
                <a:gd name="connsiteY20" fmla="*/ 678970 h 1464562"/>
                <a:gd name="connsiteX21" fmla="*/ 596345 w 958825"/>
                <a:gd name="connsiteY21" fmla="*/ 592523 h 1464562"/>
                <a:gd name="connsiteX22" fmla="*/ 599741 w 958825"/>
                <a:gd name="connsiteY22" fmla="*/ 545434 h 1464562"/>
                <a:gd name="connsiteX23" fmla="*/ 439362 w 958825"/>
                <a:gd name="connsiteY23" fmla="*/ 340102 h 1464562"/>
                <a:gd name="connsiteX24" fmla="*/ 390689 w 958825"/>
                <a:gd name="connsiteY24" fmla="*/ 286772 h 1464562"/>
                <a:gd name="connsiteX25" fmla="*/ 414007 w 958825"/>
                <a:gd name="connsiteY25" fmla="*/ 219632 h 1464562"/>
                <a:gd name="connsiteX26" fmla="*/ 456244 w 958825"/>
                <a:gd name="connsiteY26" fmla="*/ 221055 h 1464562"/>
                <a:gd name="connsiteX27" fmla="*/ 470571 w 958825"/>
                <a:gd name="connsiteY27" fmla="*/ 247380 h 1464562"/>
                <a:gd name="connsiteX28" fmla="*/ 487227 w 958825"/>
                <a:gd name="connsiteY28" fmla="*/ 148999 h 1464562"/>
                <a:gd name="connsiteX29" fmla="*/ 693853 w 958825"/>
                <a:gd name="connsiteY29" fmla="*/ 1072 h 1464562"/>
                <a:gd name="connsiteX30" fmla="*/ 863934 w 958825"/>
                <a:gd name="connsiteY30" fmla="*/ 48160 h 1464562"/>
                <a:gd name="connsiteX31" fmla="*/ 905136 w 958825"/>
                <a:gd name="connsiteY31" fmla="*/ 67888 h 1464562"/>
                <a:gd name="connsiteX32" fmla="*/ 915226 w 958825"/>
                <a:gd name="connsiteY32" fmla="*/ 171541 h 1464562"/>
                <a:gd name="connsiteX33" fmla="*/ 909858 w 958825"/>
                <a:gd name="connsiteY33" fmla="*/ 291235 h 1464562"/>
                <a:gd name="connsiteX34" fmla="*/ 951933 w 958825"/>
                <a:gd name="connsiteY34" fmla="*/ 320406 h 1464562"/>
                <a:gd name="connsiteX35" fmla="*/ 936377 w 958825"/>
                <a:gd name="connsiteY35" fmla="*/ 397798 h 1464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958825" h="1464562">
                  <a:moveTo>
                    <a:pt x="642625" y="1048142"/>
                  </a:moveTo>
                  <a:cubicBezTo>
                    <a:pt x="615103" y="1082488"/>
                    <a:pt x="572316" y="1128379"/>
                    <a:pt x="510739" y="1170261"/>
                  </a:cubicBezTo>
                  <a:cubicBezTo>
                    <a:pt x="452525" y="1209911"/>
                    <a:pt x="397384" y="1232453"/>
                    <a:pt x="356731" y="1245615"/>
                  </a:cubicBezTo>
                  <a:cubicBezTo>
                    <a:pt x="356634" y="1211657"/>
                    <a:pt x="356569" y="1177635"/>
                    <a:pt x="356472" y="1143677"/>
                  </a:cubicBezTo>
                  <a:lnTo>
                    <a:pt x="245123" y="1122817"/>
                  </a:lnTo>
                  <a:cubicBezTo>
                    <a:pt x="242050" y="1145520"/>
                    <a:pt x="235453" y="1175985"/>
                    <a:pt x="220608" y="1209490"/>
                  </a:cubicBezTo>
                  <a:cubicBezTo>
                    <a:pt x="209030" y="1235751"/>
                    <a:pt x="195544" y="1256708"/>
                    <a:pt x="183772" y="1272426"/>
                  </a:cubicBezTo>
                  <a:cubicBezTo>
                    <a:pt x="141211" y="1240376"/>
                    <a:pt x="86911" y="1235266"/>
                    <a:pt x="49234" y="1258843"/>
                  </a:cubicBezTo>
                  <a:cubicBezTo>
                    <a:pt x="-10856" y="1296520"/>
                    <a:pt x="-17647" y="1400173"/>
                    <a:pt x="38302" y="1443962"/>
                  </a:cubicBezTo>
                  <a:cubicBezTo>
                    <a:pt x="75980" y="1473457"/>
                    <a:pt x="136910" y="1471711"/>
                    <a:pt x="183772" y="1435942"/>
                  </a:cubicBezTo>
                  <a:cubicBezTo>
                    <a:pt x="251494" y="1448458"/>
                    <a:pt x="391659" y="1465016"/>
                    <a:pt x="556178" y="1412915"/>
                  </a:cubicBezTo>
                  <a:cubicBezTo>
                    <a:pt x="714389" y="1362754"/>
                    <a:pt x="817072" y="1273849"/>
                    <a:pt x="865648" y="1225564"/>
                  </a:cubicBezTo>
                  <a:cubicBezTo>
                    <a:pt x="825674" y="1204284"/>
                    <a:pt x="778489" y="1174821"/>
                    <a:pt x="729945" y="1134007"/>
                  </a:cubicBezTo>
                  <a:cubicBezTo>
                    <a:pt x="694855" y="1104609"/>
                    <a:pt x="666040" y="1075049"/>
                    <a:pt x="642625" y="1048142"/>
                  </a:cubicBezTo>
                  <a:close/>
                  <a:moveTo>
                    <a:pt x="936377" y="397798"/>
                  </a:moveTo>
                  <a:cubicBezTo>
                    <a:pt x="911604" y="420340"/>
                    <a:pt x="878811" y="414033"/>
                    <a:pt x="875027" y="413289"/>
                  </a:cubicBezTo>
                  <a:cubicBezTo>
                    <a:pt x="853067" y="463968"/>
                    <a:pt x="815390" y="504038"/>
                    <a:pt x="770210" y="528617"/>
                  </a:cubicBezTo>
                  <a:cubicBezTo>
                    <a:pt x="771924" y="549962"/>
                    <a:pt x="774834" y="572827"/>
                    <a:pt x="779459" y="597180"/>
                  </a:cubicBezTo>
                  <a:cubicBezTo>
                    <a:pt x="785281" y="627645"/>
                    <a:pt x="792719" y="654973"/>
                    <a:pt x="800643" y="678970"/>
                  </a:cubicBezTo>
                  <a:cubicBezTo>
                    <a:pt x="793948" y="686667"/>
                    <a:pt x="756303" y="727902"/>
                    <a:pt x="693691" y="731039"/>
                  </a:cubicBezTo>
                  <a:cubicBezTo>
                    <a:pt x="622250" y="734596"/>
                    <a:pt x="577361" y="685438"/>
                    <a:pt x="571636" y="678970"/>
                  </a:cubicBezTo>
                  <a:cubicBezTo>
                    <a:pt x="580757" y="658013"/>
                    <a:pt x="591041" y="628712"/>
                    <a:pt x="596345" y="592523"/>
                  </a:cubicBezTo>
                  <a:cubicBezTo>
                    <a:pt x="598803" y="575576"/>
                    <a:pt x="599741" y="559826"/>
                    <a:pt x="599741" y="545434"/>
                  </a:cubicBezTo>
                  <a:cubicBezTo>
                    <a:pt x="514361" y="518009"/>
                    <a:pt x="447900" y="438386"/>
                    <a:pt x="439362" y="340102"/>
                  </a:cubicBezTo>
                  <a:cubicBezTo>
                    <a:pt x="436128" y="338938"/>
                    <a:pt x="398774" y="324190"/>
                    <a:pt x="390689" y="286772"/>
                  </a:cubicBezTo>
                  <a:cubicBezTo>
                    <a:pt x="386129" y="265750"/>
                    <a:pt x="389492" y="231469"/>
                    <a:pt x="414007" y="219632"/>
                  </a:cubicBezTo>
                  <a:cubicBezTo>
                    <a:pt x="431891" y="210932"/>
                    <a:pt x="451361" y="218888"/>
                    <a:pt x="456244" y="221055"/>
                  </a:cubicBezTo>
                  <a:cubicBezTo>
                    <a:pt x="461063" y="229819"/>
                    <a:pt x="465752" y="238584"/>
                    <a:pt x="470571" y="247380"/>
                  </a:cubicBezTo>
                  <a:lnTo>
                    <a:pt x="487227" y="148999"/>
                  </a:lnTo>
                  <a:cubicBezTo>
                    <a:pt x="491528" y="140332"/>
                    <a:pt x="557018" y="14138"/>
                    <a:pt x="693853" y="1072"/>
                  </a:cubicBezTo>
                  <a:cubicBezTo>
                    <a:pt x="780559" y="-7207"/>
                    <a:pt x="844853" y="34771"/>
                    <a:pt x="863934" y="48160"/>
                  </a:cubicBezTo>
                  <a:cubicBezTo>
                    <a:pt x="876094" y="49907"/>
                    <a:pt x="892976" y="54531"/>
                    <a:pt x="905136" y="67888"/>
                  </a:cubicBezTo>
                  <a:cubicBezTo>
                    <a:pt x="924444" y="89169"/>
                    <a:pt x="919463" y="119213"/>
                    <a:pt x="915226" y="171541"/>
                  </a:cubicBezTo>
                  <a:cubicBezTo>
                    <a:pt x="913027" y="199678"/>
                    <a:pt x="910440" y="240492"/>
                    <a:pt x="909858" y="291235"/>
                  </a:cubicBezTo>
                  <a:cubicBezTo>
                    <a:pt x="914418" y="292173"/>
                    <a:pt x="939256" y="297800"/>
                    <a:pt x="951933" y="320406"/>
                  </a:cubicBezTo>
                  <a:cubicBezTo>
                    <a:pt x="966422" y="346311"/>
                    <a:pt x="956558" y="379428"/>
                    <a:pt x="936377" y="397798"/>
                  </a:cubicBezTo>
                </a:path>
              </a:pathLst>
            </a:custGeom>
            <a:solidFill>
              <a:srgbClr val="DAB49D"/>
            </a:solidFill>
            <a:ln w="8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vi-VN"/>
            </a:p>
          </p:txBody>
        </p:sp>
        <p:sp>
          <p:nvSpPr>
            <p:cNvPr id="12" name="Hình tự do: Hình 11">
              <a:extLst>
                <a:ext uri="{FF2B5EF4-FFF2-40B4-BE49-F238E27FC236}">
                  <a16:creationId xmlns:a16="http://schemas.microsoft.com/office/drawing/2014/main" id="{9E4CE731-F0E5-48C3-8A47-AD29EDDFF927}"/>
                </a:ext>
              </a:extLst>
            </p:cNvPr>
            <p:cNvSpPr/>
            <p:nvPr/>
          </p:nvSpPr>
          <p:spPr>
            <a:xfrm>
              <a:off x="10453053" y="6722837"/>
              <a:ext cx="293368" cy="124907"/>
            </a:xfrm>
            <a:custGeom>
              <a:avLst/>
              <a:gdLst>
                <a:gd name="connsiteX0" fmla="*/ 230262 w 293368"/>
                <a:gd name="connsiteY0" fmla="*/ 76231 h 124907"/>
                <a:gd name="connsiteX1" fmla="*/ 293165 w 293368"/>
                <a:gd name="connsiteY1" fmla="*/ 30339 h 124907"/>
                <a:gd name="connsiteX2" fmla="*/ 256685 w 293368"/>
                <a:gd name="connsiteY2" fmla="*/ 36 h 124907"/>
                <a:gd name="connsiteX3" fmla="*/ 215515 w 293368"/>
                <a:gd name="connsiteY3" fmla="*/ 33508 h 124907"/>
                <a:gd name="connsiteX4" fmla="*/ 230262 w 293368"/>
                <a:gd name="connsiteY4" fmla="*/ 76231 h 124907"/>
                <a:gd name="connsiteX5" fmla="*/ 1159 w 293368"/>
                <a:gd name="connsiteY5" fmla="*/ 79691 h 124907"/>
                <a:gd name="connsiteX6" fmla="*/ 42329 w 293368"/>
                <a:gd name="connsiteY6" fmla="*/ 46251 h 124907"/>
                <a:gd name="connsiteX7" fmla="*/ 78842 w 293368"/>
                <a:gd name="connsiteY7" fmla="*/ 76554 h 124907"/>
                <a:gd name="connsiteX8" fmla="*/ 15906 w 293368"/>
                <a:gd name="connsiteY8" fmla="*/ 122414 h 124907"/>
                <a:gd name="connsiteX9" fmla="*/ 1159 w 293368"/>
                <a:gd name="connsiteY9" fmla="*/ 79691 h 124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3368" h="124907">
                  <a:moveTo>
                    <a:pt x="230262" y="76231"/>
                  </a:moveTo>
                  <a:cubicBezTo>
                    <a:pt x="252771" y="87647"/>
                    <a:pt x="296723" y="57667"/>
                    <a:pt x="293165" y="30339"/>
                  </a:cubicBezTo>
                  <a:cubicBezTo>
                    <a:pt x="291289" y="15430"/>
                    <a:pt x="275119" y="876"/>
                    <a:pt x="256685" y="36"/>
                  </a:cubicBezTo>
                  <a:cubicBezTo>
                    <a:pt x="236051" y="-870"/>
                    <a:pt x="219654" y="15624"/>
                    <a:pt x="215515" y="33508"/>
                  </a:cubicBezTo>
                  <a:cubicBezTo>
                    <a:pt x="211698" y="49647"/>
                    <a:pt x="217358" y="69666"/>
                    <a:pt x="230262" y="76231"/>
                  </a:cubicBezTo>
                  <a:close/>
                  <a:moveTo>
                    <a:pt x="1159" y="79691"/>
                  </a:moveTo>
                  <a:cubicBezTo>
                    <a:pt x="5299" y="61904"/>
                    <a:pt x="21695" y="45345"/>
                    <a:pt x="42329" y="46251"/>
                  </a:cubicBezTo>
                  <a:cubicBezTo>
                    <a:pt x="60763" y="47059"/>
                    <a:pt x="76934" y="61645"/>
                    <a:pt x="78842" y="76554"/>
                  </a:cubicBezTo>
                  <a:cubicBezTo>
                    <a:pt x="82399" y="103882"/>
                    <a:pt x="38416" y="133830"/>
                    <a:pt x="15906" y="122414"/>
                  </a:cubicBezTo>
                  <a:cubicBezTo>
                    <a:pt x="3002" y="115881"/>
                    <a:pt x="-2625" y="95829"/>
                    <a:pt x="1159" y="79691"/>
                  </a:cubicBezTo>
                </a:path>
              </a:pathLst>
            </a:custGeom>
            <a:solidFill>
              <a:srgbClr val="DAB49D"/>
            </a:solidFill>
            <a:ln w="8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vi-VN"/>
            </a:p>
          </p:txBody>
        </p:sp>
        <p:sp>
          <p:nvSpPr>
            <p:cNvPr id="13" name="Hình tự do: Hình 12">
              <a:extLst>
                <a:ext uri="{FF2B5EF4-FFF2-40B4-BE49-F238E27FC236}">
                  <a16:creationId xmlns:a16="http://schemas.microsoft.com/office/drawing/2014/main" id="{0D558CC7-4F8D-439C-CCE7-4FA30CA37F1F}"/>
                </a:ext>
              </a:extLst>
            </p:cNvPr>
            <p:cNvSpPr/>
            <p:nvPr/>
          </p:nvSpPr>
          <p:spPr>
            <a:xfrm>
              <a:off x="12639294" y="7232679"/>
              <a:ext cx="3573898" cy="1040755"/>
            </a:xfrm>
            <a:custGeom>
              <a:avLst/>
              <a:gdLst>
                <a:gd name="connsiteX0" fmla="*/ 3209610 w 3573898"/>
                <a:gd name="connsiteY0" fmla="*/ 911189 h 1040755"/>
                <a:gd name="connsiteX1" fmla="*/ 3211195 w 3573898"/>
                <a:gd name="connsiteY1" fmla="*/ 910510 h 1040755"/>
                <a:gd name="connsiteX2" fmla="*/ 3209610 w 3573898"/>
                <a:gd name="connsiteY2" fmla="*/ 911189 h 1040755"/>
                <a:gd name="connsiteX3" fmla="*/ 3125071 w 3573898"/>
                <a:gd name="connsiteY3" fmla="*/ 909863 h 1040755"/>
                <a:gd name="connsiteX4" fmla="*/ 3125588 w 3573898"/>
                <a:gd name="connsiteY4" fmla="*/ 908181 h 1040755"/>
                <a:gd name="connsiteX5" fmla="*/ 3125071 w 3573898"/>
                <a:gd name="connsiteY5" fmla="*/ 909863 h 1040755"/>
                <a:gd name="connsiteX6" fmla="*/ 2845742 w 3573898"/>
                <a:gd name="connsiteY6" fmla="*/ 873932 h 1040755"/>
                <a:gd name="connsiteX7" fmla="*/ 2844675 w 3573898"/>
                <a:gd name="connsiteY7" fmla="*/ 873350 h 1040755"/>
                <a:gd name="connsiteX8" fmla="*/ 2845742 w 3573898"/>
                <a:gd name="connsiteY8" fmla="*/ 872445 h 1040755"/>
                <a:gd name="connsiteX9" fmla="*/ 2846163 w 3573898"/>
                <a:gd name="connsiteY9" fmla="*/ 872768 h 1040755"/>
                <a:gd name="connsiteX10" fmla="*/ 3566298 w 3573898"/>
                <a:gd name="connsiteY10" fmla="*/ 899158 h 1040755"/>
                <a:gd name="connsiteX11" fmla="*/ 3565716 w 3573898"/>
                <a:gd name="connsiteY11" fmla="*/ 899255 h 1040755"/>
                <a:gd name="connsiteX12" fmla="*/ 3562902 w 3573898"/>
                <a:gd name="connsiteY12" fmla="*/ 899093 h 1040755"/>
                <a:gd name="connsiteX13" fmla="*/ 3559506 w 3573898"/>
                <a:gd name="connsiteY13" fmla="*/ 899676 h 1040755"/>
                <a:gd name="connsiteX14" fmla="*/ 3558019 w 3573898"/>
                <a:gd name="connsiteY14" fmla="*/ 900484 h 1040755"/>
                <a:gd name="connsiteX15" fmla="*/ 3558116 w 3573898"/>
                <a:gd name="connsiteY15" fmla="*/ 899902 h 1040755"/>
                <a:gd name="connsiteX16" fmla="*/ 3495924 w 3573898"/>
                <a:gd name="connsiteY16" fmla="*/ 904624 h 1040755"/>
                <a:gd name="connsiteX17" fmla="*/ 3496830 w 3573898"/>
                <a:gd name="connsiteY17" fmla="*/ 906047 h 1040755"/>
                <a:gd name="connsiteX18" fmla="*/ 3494339 w 3573898"/>
                <a:gd name="connsiteY18" fmla="*/ 907373 h 1040755"/>
                <a:gd name="connsiteX19" fmla="*/ 3495827 w 3573898"/>
                <a:gd name="connsiteY19" fmla="*/ 904721 h 1040755"/>
                <a:gd name="connsiteX20" fmla="*/ 3490879 w 3573898"/>
                <a:gd name="connsiteY20" fmla="*/ 904980 h 1040755"/>
                <a:gd name="connsiteX21" fmla="*/ 3490685 w 3573898"/>
                <a:gd name="connsiteY21" fmla="*/ 905044 h 1040755"/>
                <a:gd name="connsiteX22" fmla="*/ 3490556 w 3573898"/>
                <a:gd name="connsiteY22" fmla="*/ 904980 h 1040755"/>
                <a:gd name="connsiteX23" fmla="*/ 3487742 w 3573898"/>
                <a:gd name="connsiteY23" fmla="*/ 905141 h 1040755"/>
                <a:gd name="connsiteX24" fmla="*/ 3487742 w 3573898"/>
                <a:gd name="connsiteY24" fmla="*/ 905206 h 1040755"/>
                <a:gd name="connsiteX25" fmla="*/ 3488809 w 3573898"/>
                <a:gd name="connsiteY25" fmla="*/ 906111 h 1040755"/>
                <a:gd name="connsiteX26" fmla="*/ 3487742 w 3573898"/>
                <a:gd name="connsiteY26" fmla="*/ 905206 h 1040755"/>
                <a:gd name="connsiteX27" fmla="*/ 3486901 w 3573898"/>
                <a:gd name="connsiteY27" fmla="*/ 905206 h 1040755"/>
                <a:gd name="connsiteX28" fmla="*/ 3483667 w 3573898"/>
                <a:gd name="connsiteY28" fmla="*/ 905368 h 1040755"/>
                <a:gd name="connsiteX29" fmla="*/ 3475226 w 3573898"/>
                <a:gd name="connsiteY29" fmla="*/ 905788 h 1040755"/>
                <a:gd name="connsiteX30" fmla="*/ 3474967 w 3573898"/>
                <a:gd name="connsiteY30" fmla="*/ 905885 h 1040755"/>
                <a:gd name="connsiteX31" fmla="*/ 3474741 w 3573898"/>
                <a:gd name="connsiteY31" fmla="*/ 905788 h 1040755"/>
                <a:gd name="connsiteX32" fmla="*/ 3472412 w 3573898"/>
                <a:gd name="connsiteY32" fmla="*/ 905885 h 1040755"/>
                <a:gd name="connsiteX33" fmla="*/ 3472412 w 3573898"/>
                <a:gd name="connsiteY33" fmla="*/ 907114 h 1040755"/>
                <a:gd name="connsiteX34" fmla="*/ 3471086 w 3573898"/>
                <a:gd name="connsiteY34" fmla="*/ 905950 h 1040755"/>
                <a:gd name="connsiteX35" fmla="*/ 3465136 w 3573898"/>
                <a:gd name="connsiteY35" fmla="*/ 906208 h 1040755"/>
                <a:gd name="connsiteX36" fmla="*/ 3463777 w 3573898"/>
                <a:gd name="connsiteY36" fmla="*/ 907049 h 1040755"/>
                <a:gd name="connsiteX37" fmla="*/ 3462322 w 3573898"/>
                <a:gd name="connsiteY37" fmla="*/ 906306 h 1040755"/>
                <a:gd name="connsiteX38" fmla="*/ 3447154 w 3573898"/>
                <a:gd name="connsiteY38" fmla="*/ 906791 h 1040755"/>
                <a:gd name="connsiteX39" fmla="*/ 3446669 w 3573898"/>
                <a:gd name="connsiteY39" fmla="*/ 907211 h 1040755"/>
                <a:gd name="connsiteX40" fmla="*/ 3445828 w 3573898"/>
                <a:gd name="connsiteY40" fmla="*/ 906855 h 1040755"/>
                <a:gd name="connsiteX41" fmla="*/ 3443435 w 3573898"/>
                <a:gd name="connsiteY41" fmla="*/ 906952 h 1040755"/>
                <a:gd name="connsiteX42" fmla="*/ 3441850 w 3573898"/>
                <a:gd name="connsiteY42" fmla="*/ 907534 h 1040755"/>
                <a:gd name="connsiteX43" fmla="*/ 3440459 w 3573898"/>
                <a:gd name="connsiteY43" fmla="*/ 907049 h 1040755"/>
                <a:gd name="connsiteX44" fmla="*/ 3438616 w 3573898"/>
                <a:gd name="connsiteY44" fmla="*/ 907114 h 1040755"/>
                <a:gd name="connsiteX45" fmla="*/ 3437549 w 3573898"/>
                <a:gd name="connsiteY45" fmla="*/ 907437 h 1040755"/>
                <a:gd name="connsiteX46" fmla="*/ 3435641 w 3573898"/>
                <a:gd name="connsiteY46" fmla="*/ 907696 h 1040755"/>
                <a:gd name="connsiteX47" fmla="*/ 3432924 w 3573898"/>
                <a:gd name="connsiteY47" fmla="*/ 907276 h 1040755"/>
                <a:gd name="connsiteX48" fmla="*/ 3432407 w 3573898"/>
                <a:gd name="connsiteY48" fmla="*/ 907276 h 1040755"/>
                <a:gd name="connsiteX49" fmla="*/ 3430919 w 3573898"/>
                <a:gd name="connsiteY49" fmla="*/ 908860 h 1040755"/>
                <a:gd name="connsiteX50" fmla="*/ 3429787 w 3573898"/>
                <a:gd name="connsiteY50" fmla="*/ 907534 h 1040755"/>
                <a:gd name="connsiteX51" fmla="*/ 3426941 w 3573898"/>
                <a:gd name="connsiteY51" fmla="*/ 907793 h 1040755"/>
                <a:gd name="connsiteX52" fmla="*/ 3423804 w 3573898"/>
                <a:gd name="connsiteY52" fmla="*/ 907696 h 1040755"/>
                <a:gd name="connsiteX53" fmla="*/ 3420829 w 3573898"/>
                <a:gd name="connsiteY53" fmla="*/ 907534 h 1040755"/>
                <a:gd name="connsiteX54" fmla="*/ 3419600 w 3573898"/>
                <a:gd name="connsiteY54" fmla="*/ 908181 h 1040755"/>
                <a:gd name="connsiteX55" fmla="*/ 3413034 w 3573898"/>
                <a:gd name="connsiteY55" fmla="*/ 908278 h 1040755"/>
                <a:gd name="connsiteX56" fmla="*/ 3410803 w 3573898"/>
                <a:gd name="connsiteY56" fmla="*/ 907534 h 1040755"/>
                <a:gd name="connsiteX57" fmla="*/ 3410641 w 3573898"/>
                <a:gd name="connsiteY57" fmla="*/ 907534 h 1040755"/>
                <a:gd name="connsiteX58" fmla="*/ 3409639 w 3573898"/>
                <a:gd name="connsiteY58" fmla="*/ 907793 h 1040755"/>
                <a:gd name="connsiteX59" fmla="*/ 3407892 w 3573898"/>
                <a:gd name="connsiteY59" fmla="*/ 907534 h 1040755"/>
                <a:gd name="connsiteX60" fmla="*/ 3405273 w 3573898"/>
                <a:gd name="connsiteY60" fmla="*/ 907534 h 1040755"/>
                <a:gd name="connsiteX61" fmla="*/ 3404173 w 3573898"/>
                <a:gd name="connsiteY61" fmla="*/ 907955 h 1040755"/>
                <a:gd name="connsiteX62" fmla="*/ 3401780 w 3573898"/>
                <a:gd name="connsiteY62" fmla="*/ 907793 h 1040755"/>
                <a:gd name="connsiteX63" fmla="*/ 3400810 w 3573898"/>
                <a:gd name="connsiteY63" fmla="*/ 908181 h 1040755"/>
                <a:gd name="connsiteX64" fmla="*/ 3398061 w 3573898"/>
                <a:gd name="connsiteY64" fmla="*/ 909928 h 1040755"/>
                <a:gd name="connsiteX65" fmla="*/ 3397964 w 3573898"/>
                <a:gd name="connsiteY65" fmla="*/ 909863 h 1040755"/>
                <a:gd name="connsiteX66" fmla="*/ 3397964 w 3573898"/>
                <a:gd name="connsiteY66" fmla="*/ 907534 h 1040755"/>
                <a:gd name="connsiteX67" fmla="*/ 3395085 w 3573898"/>
                <a:gd name="connsiteY67" fmla="*/ 907534 h 1040755"/>
                <a:gd name="connsiteX68" fmla="*/ 3393500 w 3573898"/>
                <a:gd name="connsiteY68" fmla="*/ 908440 h 1040755"/>
                <a:gd name="connsiteX69" fmla="*/ 3391851 w 3573898"/>
                <a:gd name="connsiteY69" fmla="*/ 908020 h 1040755"/>
                <a:gd name="connsiteX70" fmla="*/ 3390266 w 3573898"/>
                <a:gd name="connsiteY70" fmla="*/ 908278 h 1040755"/>
                <a:gd name="connsiteX71" fmla="*/ 3389458 w 3573898"/>
                <a:gd name="connsiteY71" fmla="*/ 907631 h 1040755"/>
                <a:gd name="connsiteX72" fmla="*/ 3388035 w 3573898"/>
                <a:gd name="connsiteY72" fmla="*/ 907631 h 1040755"/>
                <a:gd name="connsiteX73" fmla="*/ 3388035 w 3573898"/>
                <a:gd name="connsiteY73" fmla="*/ 908375 h 1040755"/>
                <a:gd name="connsiteX74" fmla="*/ 3386547 w 3573898"/>
                <a:gd name="connsiteY74" fmla="*/ 908763 h 1040755"/>
                <a:gd name="connsiteX75" fmla="*/ 3385642 w 3573898"/>
                <a:gd name="connsiteY75" fmla="*/ 908925 h 1040755"/>
                <a:gd name="connsiteX76" fmla="*/ 3379594 w 3573898"/>
                <a:gd name="connsiteY76" fmla="*/ 909507 h 1040755"/>
                <a:gd name="connsiteX77" fmla="*/ 3371250 w 3573898"/>
                <a:gd name="connsiteY77" fmla="*/ 909863 h 1040755"/>
                <a:gd name="connsiteX78" fmla="*/ 3369762 w 3573898"/>
                <a:gd name="connsiteY78" fmla="*/ 910025 h 1040755"/>
                <a:gd name="connsiteX79" fmla="*/ 3367919 w 3573898"/>
                <a:gd name="connsiteY79" fmla="*/ 910089 h 1040755"/>
                <a:gd name="connsiteX80" fmla="*/ 3364685 w 3573898"/>
                <a:gd name="connsiteY80" fmla="*/ 910089 h 1040755"/>
                <a:gd name="connsiteX81" fmla="*/ 3360545 w 3573898"/>
                <a:gd name="connsiteY81" fmla="*/ 910025 h 1040755"/>
                <a:gd name="connsiteX82" fmla="*/ 3359640 w 3573898"/>
                <a:gd name="connsiteY82" fmla="*/ 910089 h 1040755"/>
                <a:gd name="connsiteX83" fmla="*/ 3354918 w 3573898"/>
                <a:gd name="connsiteY83" fmla="*/ 910089 h 1040755"/>
                <a:gd name="connsiteX84" fmla="*/ 3353268 w 3573898"/>
                <a:gd name="connsiteY84" fmla="*/ 910025 h 1040755"/>
                <a:gd name="connsiteX85" fmla="*/ 3350875 w 3573898"/>
                <a:gd name="connsiteY85" fmla="*/ 910025 h 1040755"/>
                <a:gd name="connsiteX86" fmla="*/ 3347544 w 3573898"/>
                <a:gd name="connsiteY86" fmla="*/ 910025 h 1040755"/>
                <a:gd name="connsiteX87" fmla="*/ 3341852 w 3573898"/>
                <a:gd name="connsiteY87" fmla="*/ 909701 h 1040755"/>
                <a:gd name="connsiteX88" fmla="*/ 3339588 w 3573898"/>
                <a:gd name="connsiteY88" fmla="*/ 909766 h 1040755"/>
                <a:gd name="connsiteX89" fmla="*/ 3337454 w 3573898"/>
                <a:gd name="connsiteY89" fmla="*/ 909507 h 1040755"/>
                <a:gd name="connsiteX90" fmla="*/ 3334899 w 3573898"/>
                <a:gd name="connsiteY90" fmla="*/ 909701 h 1040755"/>
                <a:gd name="connsiteX91" fmla="*/ 3332570 w 3573898"/>
                <a:gd name="connsiteY91" fmla="*/ 909701 h 1040755"/>
                <a:gd name="connsiteX92" fmla="*/ 3330921 w 3573898"/>
                <a:gd name="connsiteY92" fmla="*/ 910769 h 1040755"/>
                <a:gd name="connsiteX93" fmla="*/ 3326522 w 3573898"/>
                <a:gd name="connsiteY93" fmla="*/ 909604 h 1040755"/>
                <a:gd name="connsiteX94" fmla="*/ 3316917 w 3573898"/>
                <a:gd name="connsiteY94" fmla="*/ 909281 h 1040755"/>
                <a:gd name="connsiteX95" fmla="*/ 3312357 w 3573898"/>
                <a:gd name="connsiteY95" fmla="*/ 910186 h 1040755"/>
                <a:gd name="connsiteX96" fmla="*/ 3311355 w 3573898"/>
                <a:gd name="connsiteY96" fmla="*/ 910445 h 1040755"/>
                <a:gd name="connsiteX97" fmla="*/ 3309285 w 3573898"/>
                <a:gd name="connsiteY97" fmla="*/ 910348 h 1040755"/>
                <a:gd name="connsiteX98" fmla="*/ 3306827 w 3573898"/>
                <a:gd name="connsiteY98" fmla="*/ 910251 h 1040755"/>
                <a:gd name="connsiteX99" fmla="*/ 3307474 w 3573898"/>
                <a:gd name="connsiteY99" fmla="*/ 909701 h 1040755"/>
                <a:gd name="connsiteX100" fmla="*/ 3307894 w 3573898"/>
                <a:gd name="connsiteY100" fmla="*/ 908925 h 1040755"/>
                <a:gd name="connsiteX101" fmla="*/ 3306148 w 3573898"/>
                <a:gd name="connsiteY101" fmla="*/ 909281 h 1040755"/>
                <a:gd name="connsiteX102" fmla="*/ 3306083 w 3573898"/>
                <a:gd name="connsiteY102" fmla="*/ 909184 h 1040755"/>
                <a:gd name="connsiteX103" fmla="*/ 3305986 w 3573898"/>
                <a:gd name="connsiteY103" fmla="*/ 909281 h 1040755"/>
                <a:gd name="connsiteX104" fmla="*/ 3301199 w 3573898"/>
                <a:gd name="connsiteY104" fmla="*/ 909281 h 1040755"/>
                <a:gd name="connsiteX105" fmla="*/ 3298289 w 3573898"/>
                <a:gd name="connsiteY105" fmla="*/ 909281 h 1040755"/>
                <a:gd name="connsiteX106" fmla="*/ 3295313 w 3573898"/>
                <a:gd name="connsiteY106" fmla="*/ 909604 h 1040755"/>
                <a:gd name="connsiteX107" fmla="*/ 3293502 w 3573898"/>
                <a:gd name="connsiteY107" fmla="*/ 910995 h 1040755"/>
                <a:gd name="connsiteX108" fmla="*/ 3292241 w 3573898"/>
                <a:gd name="connsiteY108" fmla="*/ 911674 h 1040755"/>
                <a:gd name="connsiteX109" fmla="*/ 3292176 w 3573898"/>
                <a:gd name="connsiteY109" fmla="*/ 910251 h 1040755"/>
                <a:gd name="connsiteX110" fmla="*/ 3290333 w 3573898"/>
                <a:gd name="connsiteY110" fmla="*/ 909928 h 1040755"/>
                <a:gd name="connsiteX111" fmla="*/ 3290592 w 3573898"/>
                <a:gd name="connsiteY111" fmla="*/ 908860 h 1040755"/>
                <a:gd name="connsiteX112" fmla="*/ 3288684 w 3573898"/>
                <a:gd name="connsiteY112" fmla="*/ 908117 h 1040755"/>
                <a:gd name="connsiteX113" fmla="*/ 3286032 w 3573898"/>
                <a:gd name="connsiteY113" fmla="*/ 907955 h 1040755"/>
                <a:gd name="connsiteX114" fmla="*/ 3269570 w 3573898"/>
                <a:gd name="connsiteY114" fmla="*/ 907631 h 1040755"/>
                <a:gd name="connsiteX115" fmla="*/ 3268665 w 3573898"/>
                <a:gd name="connsiteY115" fmla="*/ 908181 h 1040755"/>
                <a:gd name="connsiteX116" fmla="*/ 3268244 w 3573898"/>
                <a:gd name="connsiteY116" fmla="*/ 907631 h 1040755"/>
                <a:gd name="connsiteX117" fmla="*/ 3260935 w 3573898"/>
                <a:gd name="connsiteY117" fmla="*/ 907373 h 1040755"/>
                <a:gd name="connsiteX118" fmla="*/ 3260806 w 3573898"/>
                <a:gd name="connsiteY118" fmla="*/ 907437 h 1040755"/>
                <a:gd name="connsiteX119" fmla="*/ 3259803 w 3573898"/>
                <a:gd name="connsiteY119" fmla="*/ 907631 h 1040755"/>
                <a:gd name="connsiteX120" fmla="*/ 3257992 w 3573898"/>
                <a:gd name="connsiteY120" fmla="*/ 907276 h 1040755"/>
                <a:gd name="connsiteX121" fmla="*/ 3255922 w 3573898"/>
                <a:gd name="connsiteY121" fmla="*/ 907211 h 1040755"/>
                <a:gd name="connsiteX122" fmla="*/ 3251783 w 3573898"/>
                <a:gd name="connsiteY122" fmla="*/ 908763 h 1040755"/>
                <a:gd name="connsiteX123" fmla="*/ 3246640 w 3573898"/>
                <a:gd name="connsiteY123" fmla="*/ 907114 h 1040755"/>
                <a:gd name="connsiteX124" fmla="*/ 3245120 w 3573898"/>
                <a:gd name="connsiteY124" fmla="*/ 908181 h 1040755"/>
                <a:gd name="connsiteX125" fmla="*/ 3243406 w 3573898"/>
                <a:gd name="connsiteY125" fmla="*/ 906952 h 1040755"/>
                <a:gd name="connsiteX126" fmla="*/ 3242565 w 3573898"/>
                <a:gd name="connsiteY126" fmla="*/ 906791 h 1040755"/>
                <a:gd name="connsiteX127" fmla="*/ 3242565 w 3573898"/>
                <a:gd name="connsiteY127" fmla="*/ 907211 h 1040755"/>
                <a:gd name="connsiteX128" fmla="*/ 3241595 w 3573898"/>
                <a:gd name="connsiteY128" fmla="*/ 907793 h 1040755"/>
                <a:gd name="connsiteX129" fmla="*/ 3238264 w 3573898"/>
                <a:gd name="connsiteY129" fmla="*/ 907631 h 1040755"/>
                <a:gd name="connsiteX130" fmla="*/ 3237779 w 3573898"/>
                <a:gd name="connsiteY130" fmla="*/ 906694 h 1040755"/>
                <a:gd name="connsiteX131" fmla="*/ 3234027 w 3573898"/>
                <a:gd name="connsiteY131" fmla="*/ 906370 h 1040755"/>
                <a:gd name="connsiteX132" fmla="*/ 3231958 w 3573898"/>
                <a:gd name="connsiteY132" fmla="*/ 905950 h 1040755"/>
                <a:gd name="connsiteX133" fmla="*/ 3230826 w 3573898"/>
                <a:gd name="connsiteY133" fmla="*/ 905885 h 1040755"/>
                <a:gd name="connsiteX134" fmla="*/ 3229661 w 3573898"/>
                <a:gd name="connsiteY134" fmla="*/ 905788 h 1040755"/>
                <a:gd name="connsiteX135" fmla="*/ 3224519 w 3573898"/>
                <a:gd name="connsiteY135" fmla="*/ 906791 h 1040755"/>
                <a:gd name="connsiteX136" fmla="*/ 3220477 w 3573898"/>
                <a:gd name="connsiteY136" fmla="*/ 905465 h 1040755"/>
                <a:gd name="connsiteX137" fmla="*/ 3220056 w 3573898"/>
                <a:gd name="connsiteY137" fmla="*/ 905368 h 1040755"/>
                <a:gd name="connsiteX138" fmla="*/ 3217469 w 3573898"/>
                <a:gd name="connsiteY138" fmla="*/ 906047 h 1040755"/>
                <a:gd name="connsiteX139" fmla="*/ 3217339 w 3573898"/>
                <a:gd name="connsiteY139" fmla="*/ 906111 h 1040755"/>
                <a:gd name="connsiteX140" fmla="*/ 3214526 w 3573898"/>
                <a:gd name="connsiteY140" fmla="*/ 904624 h 1040755"/>
                <a:gd name="connsiteX141" fmla="*/ 3214332 w 3573898"/>
                <a:gd name="connsiteY141" fmla="*/ 904624 h 1040755"/>
                <a:gd name="connsiteX142" fmla="*/ 3214526 w 3573898"/>
                <a:gd name="connsiteY142" fmla="*/ 906791 h 1040755"/>
                <a:gd name="connsiteX143" fmla="*/ 3210548 w 3573898"/>
                <a:gd name="connsiteY143" fmla="*/ 904300 h 1040755"/>
                <a:gd name="connsiteX144" fmla="*/ 3205891 w 3573898"/>
                <a:gd name="connsiteY144" fmla="*/ 903880 h 1040755"/>
                <a:gd name="connsiteX145" fmla="*/ 3205470 w 3573898"/>
                <a:gd name="connsiteY145" fmla="*/ 903880 h 1040755"/>
                <a:gd name="connsiteX146" fmla="*/ 3205244 w 3573898"/>
                <a:gd name="connsiteY146" fmla="*/ 904139 h 1040755"/>
                <a:gd name="connsiteX147" fmla="*/ 3204921 w 3573898"/>
                <a:gd name="connsiteY147" fmla="*/ 903880 h 1040755"/>
                <a:gd name="connsiteX148" fmla="*/ 3203077 w 3573898"/>
                <a:gd name="connsiteY148" fmla="*/ 903815 h 1040755"/>
                <a:gd name="connsiteX149" fmla="*/ 3202269 w 3573898"/>
                <a:gd name="connsiteY149" fmla="*/ 904721 h 1040755"/>
                <a:gd name="connsiteX150" fmla="*/ 3200910 w 3573898"/>
                <a:gd name="connsiteY150" fmla="*/ 903718 h 1040755"/>
                <a:gd name="connsiteX151" fmla="*/ 3179404 w 3573898"/>
                <a:gd name="connsiteY151" fmla="*/ 902813 h 1040755"/>
                <a:gd name="connsiteX152" fmla="*/ 3173356 w 3573898"/>
                <a:gd name="connsiteY152" fmla="*/ 902328 h 1040755"/>
                <a:gd name="connsiteX153" fmla="*/ 3172192 w 3573898"/>
                <a:gd name="connsiteY153" fmla="*/ 902651 h 1040755"/>
                <a:gd name="connsiteX154" fmla="*/ 3170219 w 3573898"/>
                <a:gd name="connsiteY154" fmla="*/ 902069 h 1040755"/>
                <a:gd name="connsiteX155" fmla="*/ 3169540 w 3573898"/>
                <a:gd name="connsiteY155" fmla="*/ 901972 h 1040755"/>
                <a:gd name="connsiteX156" fmla="*/ 3168149 w 3573898"/>
                <a:gd name="connsiteY156" fmla="*/ 902392 h 1040755"/>
                <a:gd name="connsiteX157" fmla="*/ 3164656 w 3573898"/>
                <a:gd name="connsiteY157" fmla="*/ 902554 h 1040755"/>
                <a:gd name="connsiteX158" fmla="*/ 3163848 w 3573898"/>
                <a:gd name="connsiteY158" fmla="*/ 903298 h 1040755"/>
                <a:gd name="connsiteX159" fmla="*/ 3162101 w 3573898"/>
                <a:gd name="connsiteY159" fmla="*/ 902069 h 1040755"/>
                <a:gd name="connsiteX160" fmla="*/ 3160516 w 3573898"/>
                <a:gd name="connsiteY160" fmla="*/ 903136 h 1040755"/>
                <a:gd name="connsiteX161" fmla="*/ 3159611 w 3573898"/>
                <a:gd name="connsiteY161" fmla="*/ 901907 h 1040755"/>
                <a:gd name="connsiteX162" fmla="*/ 3153984 w 3573898"/>
                <a:gd name="connsiteY162" fmla="*/ 901228 h 1040755"/>
                <a:gd name="connsiteX163" fmla="*/ 3153499 w 3573898"/>
                <a:gd name="connsiteY163" fmla="*/ 901810 h 1040755"/>
                <a:gd name="connsiteX164" fmla="*/ 3152593 w 3573898"/>
                <a:gd name="connsiteY164" fmla="*/ 901745 h 1040755"/>
                <a:gd name="connsiteX165" fmla="*/ 3150006 w 3573898"/>
                <a:gd name="connsiteY165" fmla="*/ 901325 h 1040755"/>
                <a:gd name="connsiteX166" fmla="*/ 3147612 w 3573898"/>
                <a:gd name="connsiteY166" fmla="*/ 901487 h 1040755"/>
                <a:gd name="connsiteX167" fmla="*/ 3146286 w 3573898"/>
                <a:gd name="connsiteY167" fmla="*/ 900905 h 1040755"/>
                <a:gd name="connsiteX168" fmla="*/ 3142891 w 3573898"/>
                <a:gd name="connsiteY168" fmla="*/ 901745 h 1040755"/>
                <a:gd name="connsiteX169" fmla="*/ 3142470 w 3573898"/>
                <a:gd name="connsiteY169" fmla="*/ 900905 h 1040755"/>
                <a:gd name="connsiteX170" fmla="*/ 3139333 w 3573898"/>
                <a:gd name="connsiteY170" fmla="*/ 902166 h 1040755"/>
                <a:gd name="connsiteX171" fmla="*/ 3137166 w 3573898"/>
                <a:gd name="connsiteY171" fmla="*/ 901066 h 1040755"/>
                <a:gd name="connsiteX172" fmla="*/ 3134450 w 3573898"/>
                <a:gd name="connsiteY172" fmla="*/ 901002 h 1040755"/>
                <a:gd name="connsiteX173" fmla="*/ 3132283 w 3573898"/>
                <a:gd name="connsiteY173" fmla="*/ 901066 h 1040755"/>
                <a:gd name="connsiteX174" fmla="*/ 3132962 w 3573898"/>
                <a:gd name="connsiteY174" fmla="*/ 900840 h 1040755"/>
                <a:gd name="connsiteX175" fmla="*/ 3132703 w 3573898"/>
                <a:gd name="connsiteY175" fmla="*/ 900484 h 1040755"/>
                <a:gd name="connsiteX176" fmla="*/ 3131733 w 3573898"/>
                <a:gd name="connsiteY176" fmla="*/ 900484 h 1040755"/>
                <a:gd name="connsiteX177" fmla="*/ 3131377 w 3573898"/>
                <a:gd name="connsiteY177" fmla="*/ 900581 h 1040755"/>
                <a:gd name="connsiteX178" fmla="*/ 3132056 w 3573898"/>
                <a:gd name="connsiteY178" fmla="*/ 901066 h 1040755"/>
                <a:gd name="connsiteX179" fmla="*/ 3131636 w 3573898"/>
                <a:gd name="connsiteY179" fmla="*/ 901163 h 1040755"/>
                <a:gd name="connsiteX180" fmla="*/ 3130633 w 3573898"/>
                <a:gd name="connsiteY180" fmla="*/ 901002 h 1040755"/>
                <a:gd name="connsiteX181" fmla="*/ 3129469 w 3573898"/>
                <a:gd name="connsiteY181" fmla="*/ 900484 h 1040755"/>
                <a:gd name="connsiteX182" fmla="*/ 3129307 w 3573898"/>
                <a:gd name="connsiteY182" fmla="*/ 900484 h 1040755"/>
                <a:gd name="connsiteX183" fmla="*/ 3127335 w 3573898"/>
                <a:gd name="connsiteY183" fmla="*/ 900840 h 1040755"/>
                <a:gd name="connsiteX184" fmla="*/ 3128079 w 3573898"/>
                <a:gd name="connsiteY184" fmla="*/ 901907 h 1040755"/>
                <a:gd name="connsiteX185" fmla="*/ 3128499 w 3573898"/>
                <a:gd name="connsiteY185" fmla="*/ 902231 h 1040755"/>
                <a:gd name="connsiteX186" fmla="*/ 3128079 w 3573898"/>
                <a:gd name="connsiteY186" fmla="*/ 902231 h 1040755"/>
                <a:gd name="connsiteX187" fmla="*/ 3127982 w 3573898"/>
                <a:gd name="connsiteY187" fmla="*/ 901907 h 1040755"/>
                <a:gd name="connsiteX188" fmla="*/ 3128143 w 3573898"/>
                <a:gd name="connsiteY188" fmla="*/ 901907 h 1040755"/>
                <a:gd name="connsiteX189" fmla="*/ 3124004 w 3573898"/>
                <a:gd name="connsiteY189" fmla="*/ 901002 h 1040755"/>
                <a:gd name="connsiteX190" fmla="*/ 3122290 w 3573898"/>
                <a:gd name="connsiteY190" fmla="*/ 900419 h 1040755"/>
                <a:gd name="connsiteX191" fmla="*/ 3120446 w 3573898"/>
                <a:gd name="connsiteY191" fmla="*/ 900419 h 1040755"/>
                <a:gd name="connsiteX192" fmla="*/ 3120284 w 3573898"/>
                <a:gd name="connsiteY192" fmla="*/ 900419 h 1040755"/>
                <a:gd name="connsiteX193" fmla="*/ 3120220 w 3573898"/>
                <a:gd name="connsiteY193" fmla="*/ 900419 h 1040755"/>
                <a:gd name="connsiteX194" fmla="*/ 3116565 w 3573898"/>
                <a:gd name="connsiteY194" fmla="*/ 900322 h 1040755"/>
                <a:gd name="connsiteX195" fmla="*/ 3116565 w 3573898"/>
                <a:gd name="connsiteY195" fmla="*/ 900419 h 1040755"/>
                <a:gd name="connsiteX196" fmla="*/ 3116306 w 3573898"/>
                <a:gd name="connsiteY196" fmla="*/ 901228 h 1040755"/>
                <a:gd name="connsiteX197" fmla="*/ 3115401 w 3573898"/>
                <a:gd name="connsiteY197" fmla="*/ 900322 h 1040755"/>
                <a:gd name="connsiteX198" fmla="*/ 3091242 w 3573898"/>
                <a:gd name="connsiteY198" fmla="*/ 899417 h 1040755"/>
                <a:gd name="connsiteX199" fmla="*/ 3090143 w 3573898"/>
                <a:gd name="connsiteY199" fmla="*/ 900322 h 1040755"/>
                <a:gd name="connsiteX200" fmla="*/ 3090401 w 3573898"/>
                <a:gd name="connsiteY200" fmla="*/ 899352 h 1040755"/>
                <a:gd name="connsiteX201" fmla="*/ 3068118 w 3573898"/>
                <a:gd name="connsiteY201" fmla="*/ 897832 h 1040755"/>
                <a:gd name="connsiteX202" fmla="*/ 3069283 w 3573898"/>
                <a:gd name="connsiteY202" fmla="*/ 898770 h 1040755"/>
                <a:gd name="connsiteX203" fmla="*/ 3067569 w 3573898"/>
                <a:gd name="connsiteY203" fmla="*/ 899352 h 1040755"/>
                <a:gd name="connsiteX204" fmla="*/ 3067795 w 3573898"/>
                <a:gd name="connsiteY204" fmla="*/ 897832 h 1040755"/>
                <a:gd name="connsiteX205" fmla="*/ 3057963 w 3573898"/>
                <a:gd name="connsiteY205" fmla="*/ 897088 h 1040755"/>
                <a:gd name="connsiteX206" fmla="*/ 3057220 w 3573898"/>
                <a:gd name="connsiteY206" fmla="*/ 897024 h 1040755"/>
                <a:gd name="connsiteX207" fmla="*/ 3055635 w 3573898"/>
                <a:gd name="connsiteY207" fmla="*/ 896862 h 1040755"/>
                <a:gd name="connsiteX208" fmla="*/ 3054374 w 3573898"/>
                <a:gd name="connsiteY208" fmla="*/ 897024 h 1040755"/>
                <a:gd name="connsiteX209" fmla="*/ 3051398 w 3573898"/>
                <a:gd name="connsiteY209" fmla="*/ 896603 h 1040755"/>
                <a:gd name="connsiteX210" fmla="*/ 3051398 w 3573898"/>
                <a:gd name="connsiteY210" fmla="*/ 896506 h 1040755"/>
                <a:gd name="connsiteX211" fmla="*/ 3030053 w 3573898"/>
                <a:gd name="connsiteY211" fmla="*/ 894630 h 1040755"/>
                <a:gd name="connsiteX212" fmla="*/ 3013495 w 3573898"/>
                <a:gd name="connsiteY212" fmla="*/ 894113 h 1040755"/>
                <a:gd name="connsiteX213" fmla="*/ 3013236 w 3573898"/>
                <a:gd name="connsiteY213" fmla="*/ 894695 h 1040755"/>
                <a:gd name="connsiteX214" fmla="*/ 3012977 w 3573898"/>
                <a:gd name="connsiteY214" fmla="*/ 894113 h 1040755"/>
                <a:gd name="connsiteX215" fmla="*/ 3006703 w 3573898"/>
                <a:gd name="connsiteY215" fmla="*/ 893466 h 1040755"/>
                <a:gd name="connsiteX216" fmla="*/ 3006444 w 3573898"/>
                <a:gd name="connsiteY216" fmla="*/ 894048 h 1040755"/>
                <a:gd name="connsiteX217" fmla="*/ 3004536 w 3573898"/>
                <a:gd name="connsiteY217" fmla="*/ 893466 h 1040755"/>
                <a:gd name="connsiteX218" fmla="*/ 3004278 w 3573898"/>
                <a:gd name="connsiteY218" fmla="*/ 893207 h 1040755"/>
                <a:gd name="connsiteX219" fmla="*/ 2999071 w 3573898"/>
                <a:gd name="connsiteY219" fmla="*/ 892464 h 1040755"/>
                <a:gd name="connsiteX220" fmla="*/ 2999265 w 3573898"/>
                <a:gd name="connsiteY220" fmla="*/ 892787 h 1040755"/>
                <a:gd name="connsiteX221" fmla="*/ 2997939 w 3573898"/>
                <a:gd name="connsiteY221" fmla="*/ 893143 h 1040755"/>
                <a:gd name="connsiteX222" fmla="*/ 2997518 w 3573898"/>
                <a:gd name="connsiteY222" fmla="*/ 892787 h 1040755"/>
                <a:gd name="connsiteX223" fmla="*/ 2996419 w 3573898"/>
                <a:gd name="connsiteY223" fmla="*/ 892367 h 1040755"/>
                <a:gd name="connsiteX224" fmla="*/ 2996516 w 3573898"/>
                <a:gd name="connsiteY224" fmla="*/ 892043 h 1040755"/>
                <a:gd name="connsiteX225" fmla="*/ 2989724 w 3573898"/>
                <a:gd name="connsiteY225" fmla="*/ 890879 h 1040755"/>
                <a:gd name="connsiteX226" fmla="*/ 2989077 w 3573898"/>
                <a:gd name="connsiteY226" fmla="*/ 891073 h 1040755"/>
                <a:gd name="connsiteX227" fmla="*/ 2988657 w 3573898"/>
                <a:gd name="connsiteY227" fmla="*/ 890653 h 1040755"/>
                <a:gd name="connsiteX228" fmla="*/ 2987169 w 3573898"/>
                <a:gd name="connsiteY228" fmla="*/ 890394 h 1040755"/>
                <a:gd name="connsiteX229" fmla="*/ 2986846 w 3573898"/>
                <a:gd name="connsiteY229" fmla="*/ 891073 h 1040755"/>
                <a:gd name="connsiteX230" fmla="*/ 2986070 w 3573898"/>
                <a:gd name="connsiteY230" fmla="*/ 890297 h 1040755"/>
                <a:gd name="connsiteX231" fmla="*/ 2985002 w 3573898"/>
                <a:gd name="connsiteY231" fmla="*/ 890394 h 1040755"/>
                <a:gd name="connsiteX232" fmla="*/ 2918445 w 3573898"/>
                <a:gd name="connsiteY232" fmla="*/ 884766 h 1040755"/>
                <a:gd name="connsiteX233" fmla="*/ 2909486 w 3573898"/>
                <a:gd name="connsiteY233" fmla="*/ 882373 h 1040755"/>
                <a:gd name="connsiteX234" fmla="*/ 2885069 w 3573898"/>
                <a:gd name="connsiteY234" fmla="*/ 877975 h 1040755"/>
                <a:gd name="connsiteX235" fmla="*/ 2870418 w 3573898"/>
                <a:gd name="connsiteY235" fmla="*/ 875808 h 1040755"/>
                <a:gd name="connsiteX236" fmla="*/ 2870418 w 3573898"/>
                <a:gd name="connsiteY236" fmla="*/ 876002 h 1040755"/>
                <a:gd name="connsiteX237" fmla="*/ 2869416 w 3573898"/>
                <a:gd name="connsiteY237" fmla="*/ 875743 h 1040755"/>
                <a:gd name="connsiteX238" fmla="*/ 2869351 w 3573898"/>
                <a:gd name="connsiteY238" fmla="*/ 875582 h 1040755"/>
                <a:gd name="connsiteX239" fmla="*/ 2864726 w 3573898"/>
                <a:gd name="connsiteY239" fmla="*/ 874676 h 1040755"/>
                <a:gd name="connsiteX240" fmla="*/ 2859067 w 3573898"/>
                <a:gd name="connsiteY240" fmla="*/ 873738 h 1040755"/>
                <a:gd name="connsiteX241" fmla="*/ 2858743 w 3573898"/>
                <a:gd name="connsiteY241" fmla="*/ 873997 h 1040755"/>
                <a:gd name="connsiteX242" fmla="*/ 2858161 w 3573898"/>
                <a:gd name="connsiteY242" fmla="*/ 873576 h 1040755"/>
                <a:gd name="connsiteX243" fmla="*/ 2843672 w 3573898"/>
                <a:gd name="connsiteY243" fmla="*/ 871280 h 1040755"/>
                <a:gd name="connsiteX244" fmla="*/ 2843026 w 3573898"/>
                <a:gd name="connsiteY244" fmla="*/ 871442 h 1040755"/>
                <a:gd name="connsiteX245" fmla="*/ 2841021 w 3573898"/>
                <a:gd name="connsiteY245" fmla="*/ 871345 h 1040755"/>
                <a:gd name="connsiteX246" fmla="*/ 2837237 w 3573898"/>
                <a:gd name="connsiteY246" fmla="*/ 871345 h 1040755"/>
                <a:gd name="connsiteX247" fmla="*/ 2836557 w 3573898"/>
                <a:gd name="connsiteY247" fmla="*/ 873350 h 1040755"/>
                <a:gd name="connsiteX248" fmla="*/ 2835490 w 3573898"/>
                <a:gd name="connsiteY248" fmla="*/ 871280 h 1040755"/>
                <a:gd name="connsiteX249" fmla="*/ 2834229 w 3573898"/>
                <a:gd name="connsiteY249" fmla="*/ 871119 h 1040755"/>
                <a:gd name="connsiteX250" fmla="*/ 2832838 w 3573898"/>
                <a:gd name="connsiteY250" fmla="*/ 872251 h 1040755"/>
                <a:gd name="connsiteX251" fmla="*/ 2831254 w 3573898"/>
                <a:gd name="connsiteY251" fmla="*/ 873091 h 1040755"/>
                <a:gd name="connsiteX252" fmla="*/ 2829184 w 3573898"/>
                <a:gd name="connsiteY252" fmla="*/ 870698 h 1040755"/>
                <a:gd name="connsiteX253" fmla="*/ 2827373 w 3573898"/>
                <a:gd name="connsiteY253" fmla="*/ 870860 h 1040755"/>
                <a:gd name="connsiteX254" fmla="*/ 2825626 w 3573898"/>
                <a:gd name="connsiteY254" fmla="*/ 871765 h 1040755"/>
                <a:gd name="connsiteX255" fmla="*/ 2822748 w 3573898"/>
                <a:gd name="connsiteY255" fmla="*/ 868693 h 1040755"/>
                <a:gd name="connsiteX256" fmla="*/ 2822327 w 3573898"/>
                <a:gd name="connsiteY256" fmla="*/ 869599 h 1040755"/>
                <a:gd name="connsiteX257" fmla="*/ 2819514 w 3573898"/>
                <a:gd name="connsiteY257" fmla="*/ 870019 h 1040755"/>
                <a:gd name="connsiteX258" fmla="*/ 2819417 w 3573898"/>
                <a:gd name="connsiteY258" fmla="*/ 868628 h 1040755"/>
                <a:gd name="connsiteX259" fmla="*/ 2816765 w 3573898"/>
                <a:gd name="connsiteY259" fmla="*/ 867302 h 1040755"/>
                <a:gd name="connsiteX260" fmla="*/ 2814857 w 3573898"/>
                <a:gd name="connsiteY260" fmla="*/ 867464 h 1040755"/>
                <a:gd name="connsiteX261" fmla="*/ 2812528 w 3573898"/>
                <a:gd name="connsiteY261" fmla="*/ 865879 h 1040755"/>
                <a:gd name="connsiteX262" fmla="*/ 2809812 w 3573898"/>
                <a:gd name="connsiteY262" fmla="*/ 865136 h 1040755"/>
                <a:gd name="connsiteX263" fmla="*/ 2808324 w 3573898"/>
                <a:gd name="connsiteY263" fmla="*/ 864909 h 1040755"/>
                <a:gd name="connsiteX264" fmla="*/ 2807645 w 3573898"/>
                <a:gd name="connsiteY264" fmla="*/ 865071 h 1040755"/>
                <a:gd name="connsiteX265" fmla="*/ 2807257 w 3573898"/>
                <a:gd name="connsiteY265" fmla="*/ 864715 h 1040755"/>
                <a:gd name="connsiteX266" fmla="*/ 2802535 w 3573898"/>
                <a:gd name="connsiteY266" fmla="*/ 864165 h 1040755"/>
                <a:gd name="connsiteX267" fmla="*/ 2800724 w 3573898"/>
                <a:gd name="connsiteY267" fmla="*/ 865976 h 1040755"/>
                <a:gd name="connsiteX268" fmla="*/ 2801209 w 3573898"/>
                <a:gd name="connsiteY268" fmla="*/ 866041 h 1040755"/>
                <a:gd name="connsiteX269" fmla="*/ 2802955 w 3573898"/>
                <a:gd name="connsiteY269" fmla="*/ 865653 h 1040755"/>
                <a:gd name="connsiteX270" fmla="*/ 2801209 w 3573898"/>
                <a:gd name="connsiteY270" fmla="*/ 866041 h 1040755"/>
                <a:gd name="connsiteX271" fmla="*/ 2800627 w 3573898"/>
                <a:gd name="connsiteY271" fmla="*/ 866397 h 1040755"/>
                <a:gd name="connsiteX272" fmla="*/ 2800562 w 3573898"/>
                <a:gd name="connsiteY272" fmla="*/ 866235 h 1040755"/>
                <a:gd name="connsiteX273" fmla="*/ 2798395 w 3573898"/>
                <a:gd name="connsiteY273" fmla="*/ 869534 h 1040755"/>
                <a:gd name="connsiteX274" fmla="*/ 2799139 w 3573898"/>
                <a:gd name="connsiteY274" fmla="*/ 871765 h 1040755"/>
                <a:gd name="connsiteX275" fmla="*/ 2802050 w 3573898"/>
                <a:gd name="connsiteY275" fmla="*/ 873738 h 1040755"/>
                <a:gd name="connsiteX276" fmla="*/ 2804120 w 3573898"/>
                <a:gd name="connsiteY276" fmla="*/ 871604 h 1040755"/>
                <a:gd name="connsiteX277" fmla="*/ 2805446 w 3573898"/>
                <a:gd name="connsiteY277" fmla="*/ 874159 h 1040755"/>
                <a:gd name="connsiteX278" fmla="*/ 2803764 w 3573898"/>
                <a:gd name="connsiteY278" fmla="*/ 874902 h 1040755"/>
                <a:gd name="connsiteX279" fmla="*/ 2805090 w 3573898"/>
                <a:gd name="connsiteY279" fmla="*/ 876746 h 1040755"/>
                <a:gd name="connsiteX280" fmla="*/ 2805090 w 3573898"/>
                <a:gd name="connsiteY280" fmla="*/ 876908 h 1040755"/>
                <a:gd name="connsiteX281" fmla="*/ 2900787 w 3573898"/>
                <a:gd name="connsiteY281" fmla="*/ 896280 h 1040755"/>
                <a:gd name="connsiteX282" fmla="*/ 2901789 w 3573898"/>
                <a:gd name="connsiteY282" fmla="*/ 896118 h 1040755"/>
                <a:gd name="connsiteX283" fmla="*/ 2901951 w 3573898"/>
                <a:gd name="connsiteY283" fmla="*/ 896442 h 1040755"/>
                <a:gd name="connsiteX284" fmla="*/ 2907416 w 3573898"/>
                <a:gd name="connsiteY284" fmla="*/ 897282 h 1040755"/>
                <a:gd name="connsiteX285" fmla="*/ 2908419 w 3573898"/>
                <a:gd name="connsiteY285" fmla="*/ 897024 h 1040755"/>
                <a:gd name="connsiteX286" fmla="*/ 2913723 w 3573898"/>
                <a:gd name="connsiteY286" fmla="*/ 897606 h 1040755"/>
                <a:gd name="connsiteX287" fmla="*/ 2914467 w 3573898"/>
                <a:gd name="connsiteY287" fmla="*/ 897832 h 1040755"/>
                <a:gd name="connsiteX288" fmla="*/ 2916019 w 3573898"/>
                <a:gd name="connsiteY288" fmla="*/ 898188 h 1040755"/>
                <a:gd name="connsiteX289" fmla="*/ 2921355 w 3573898"/>
                <a:gd name="connsiteY289" fmla="*/ 898350 h 1040755"/>
                <a:gd name="connsiteX290" fmla="*/ 2923975 w 3573898"/>
                <a:gd name="connsiteY290" fmla="*/ 898835 h 1040755"/>
                <a:gd name="connsiteX291" fmla="*/ 2926562 w 3573898"/>
                <a:gd name="connsiteY291" fmla="*/ 899093 h 1040755"/>
                <a:gd name="connsiteX292" fmla="*/ 2927694 w 3573898"/>
                <a:gd name="connsiteY292" fmla="*/ 899158 h 1040755"/>
                <a:gd name="connsiteX293" fmla="*/ 2928697 w 3573898"/>
                <a:gd name="connsiteY293" fmla="*/ 898673 h 1040755"/>
                <a:gd name="connsiteX294" fmla="*/ 2934259 w 3573898"/>
                <a:gd name="connsiteY294" fmla="*/ 899579 h 1040755"/>
                <a:gd name="connsiteX295" fmla="*/ 2936814 w 3573898"/>
                <a:gd name="connsiteY295" fmla="*/ 899514 h 1040755"/>
                <a:gd name="connsiteX296" fmla="*/ 2937235 w 3573898"/>
                <a:gd name="connsiteY296" fmla="*/ 899158 h 1040755"/>
                <a:gd name="connsiteX297" fmla="*/ 2937332 w 3573898"/>
                <a:gd name="connsiteY297" fmla="*/ 899255 h 1040755"/>
                <a:gd name="connsiteX298" fmla="*/ 2936911 w 3573898"/>
                <a:gd name="connsiteY298" fmla="*/ 901907 h 1040755"/>
                <a:gd name="connsiteX299" fmla="*/ 2941116 w 3573898"/>
                <a:gd name="connsiteY299" fmla="*/ 902489 h 1040755"/>
                <a:gd name="connsiteX300" fmla="*/ 2943768 w 3573898"/>
                <a:gd name="connsiteY300" fmla="*/ 902813 h 1040755"/>
                <a:gd name="connsiteX301" fmla="*/ 2944770 w 3573898"/>
                <a:gd name="connsiteY301" fmla="*/ 902974 h 1040755"/>
                <a:gd name="connsiteX302" fmla="*/ 2945514 w 3573898"/>
                <a:gd name="connsiteY302" fmla="*/ 903071 h 1040755"/>
                <a:gd name="connsiteX303" fmla="*/ 2946258 w 3573898"/>
                <a:gd name="connsiteY303" fmla="*/ 903136 h 1040755"/>
                <a:gd name="connsiteX304" fmla="*/ 2947260 w 3573898"/>
                <a:gd name="connsiteY304" fmla="*/ 902813 h 1040755"/>
                <a:gd name="connsiteX305" fmla="*/ 2948392 w 3573898"/>
                <a:gd name="connsiteY305" fmla="*/ 903298 h 1040755"/>
                <a:gd name="connsiteX306" fmla="*/ 2952726 w 3573898"/>
                <a:gd name="connsiteY306" fmla="*/ 903071 h 1040755"/>
                <a:gd name="connsiteX307" fmla="*/ 2953276 w 3573898"/>
                <a:gd name="connsiteY307" fmla="*/ 903071 h 1040755"/>
                <a:gd name="connsiteX308" fmla="*/ 2953890 w 3573898"/>
                <a:gd name="connsiteY308" fmla="*/ 904042 h 1040755"/>
                <a:gd name="connsiteX309" fmla="*/ 2957027 w 3573898"/>
                <a:gd name="connsiteY309" fmla="*/ 904462 h 1040755"/>
                <a:gd name="connsiteX310" fmla="*/ 2960326 w 3573898"/>
                <a:gd name="connsiteY310" fmla="*/ 904883 h 1040755"/>
                <a:gd name="connsiteX311" fmla="*/ 2967215 w 3573898"/>
                <a:gd name="connsiteY311" fmla="*/ 905788 h 1040755"/>
                <a:gd name="connsiteX312" fmla="*/ 2969349 w 3573898"/>
                <a:gd name="connsiteY312" fmla="*/ 905368 h 1040755"/>
                <a:gd name="connsiteX313" fmla="*/ 2969446 w 3573898"/>
                <a:gd name="connsiteY313" fmla="*/ 906047 h 1040755"/>
                <a:gd name="connsiteX314" fmla="*/ 2974071 w 3573898"/>
                <a:gd name="connsiteY314" fmla="*/ 906629 h 1040755"/>
                <a:gd name="connsiteX315" fmla="*/ 2976658 w 3573898"/>
                <a:gd name="connsiteY315" fmla="*/ 906791 h 1040755"/>
                <a:gd name="connsiteX316" fmla="*/ 2976885 w 3573898"/>
                <a:gd name="connsiteY316" fmla="*/ 906952 h 1040755"/>
                <a:gd name="connsiteX317" fmla="*/ 3001237 w 3573898"/>
                <a:gd name="connsiteY317" fmla="*/ 909701 h 1040755"/>
                <a:gd name="connsiteX318" fmla="*/ 3002305 w 3573898"/>
                <a:gd name="connsiteY318" fmla="*/ 909604 h 1040755"/>
                <a:gd name="connsiteX319" fmla="*/ 3002952 w 3573898"/>
                <a:gd name="connsiteY319" fmla="*/ 909766 h 1040755"/>
                <a:gd name="connsiteX320" fmla="*/ 3003307 w 3573898"/>
                <a:gd name="connsiteY320" fmla="*/ 909928 h 1040755"/>
                <a:gd name="connsiteX321" fmla="*/ 3003954 w 3573898"/>
                <a:gd name="connsiteY321" fmla="*/ 910025 h 1040755"/>
                <a:gd name="connsiteX322" fmla="*/ 3005280 w 3573898"/>
                <a:gd name="connsiteY322" fmla="*/ 909928 h 1040755"/>
                <a:gd name="connsiteX323" fmla="*/ 3005474 w 3573898"/>
                <a:gd name="connsiteY323" fmla="*/ 910186 h 1040755"/>
                <a:gd name="connsiteX324" fmla="*/ 3012816 w 3573898"/>
                <a:gd name="connsiteY324" fmla="*/ 910833 h 1040755"/>
                <a:gd name="connsiteX325" fmla="*/ 3013171 w 3573898"/>
                <a:gd name="connsiteY325" fmla="*/ 910833 h 1040755"/>
                <a:gd name="connsiteX326" fmla="*/ 3013236 w 3573898"/>
                <a:gd name="connsiteY326" fmla="*/ 910930 h 1040755"/>
                <a:gd name="connsiteX327" fmla="*/ 3020933 w 3573898"/>
                <a:gd name="connsiteY327" fmla="*/ 911674 h 1040755"/>
                <a:gd name="connsiteX328" fmla="*/ 3021192 w 3573898"/>
                <a:gd name="connsiteY328" fmla="*/ 911254 h 1040755"/>
                <a:gd name="connsiteX329" fmla="*/ 3021677 w 3573898"/>
                <a:gd name="connsiteY329" fmla="*/ 911771 h 1040755"/>
                <a:gd name="connsiteX330" fmla="*/ 3038138 w 3573898"/>
                <a:gd name="connsiteY330" fmla="*/ 913323 h 1040755"/>
                <a:gd name="connsiteX331" fmla="*/ 3038138 w 3573898"/>
                <a:gd name="connsiteY331" fmla="*/ 912256 h 1040755"/>
                <a:gd name="connsiteX332" fmla="*/ 3038656 w 3573898"/>
                <a:gd name="connsiteY332" fmla="*/ 912321 h 1040755"/>
                <a:gd name="connsiteX333" fmla="*/ 3038591 w 3573898"/>
                <a:gd name="connsiteY333" fmla="*/ 913323 h 1040755"/>
                <a:gd name="connsiteX334" fmla="*/ 3041534 w 3573898"/>
                <a:gd name="connsiteY334" fmla="*/ 913582 h 1040755"/>
                <a:gd name="connsiteX335" fmla="*/ 3044024 w 3573898"/>
                <a:gd name="connsiteY335" fmla="*/ 913162 h 1040755"/>
                <a:gd name="connsiteX336" fmla="*/ 3044445 w 3573898"/>
                <a:gd name="connsiteY336" fmla="*/ 913841 h 1040755"/>
                <a:gd name="connsiteX337" fmla="*/ 3047614 w 3573898"/>
                <a:gd name="connsiteY337" fmla="*/ 914326 h 1040755"/>
                <a:gd name="connsiteX338" fmla="*/ 3058449 w 3573898"/>
                <a:gd name="connsiteY338" fmla="*/ 913841 h 1040755"/>
                <a:gd name="connsiteX339" fmla="*/ 3071611 w 3573898"/>
                <a:gd name="connsiteY339" fmla="*/ 914973 h 1040755"/>
                <a:gd name="connsiteX340" fmla="*/ 3072582 w 3573898"/>
                <a:gd name="connsiteY340" fmla="*/ 914229 h 1040755"/>
                <a:gd name="connsiteX341" fmla="*/ 3074005 w 3573898"/>
                <a:gd name="connsiteY341" fmla="*/ 914229 h 1040755"/>
                <a:gd name="connsiteX342" fmla="*/ 3072517 w 3573898"/>
                <a:gd name="connsiteY342" fmla="*/ 915135 h 1040755"/>
                <a:gd name="connsiteX343" fmla="*/ 3076236 w 3573898"/>
                <a:gd name="connsiteY343" fmla="*/ 915717 h 1040755"/>
                <a:gd name="connsiteX344" fmla="*/ 3076236 w 3573898"/>
                <a:gd name="connsiteY344" fmla="*/ 915652 h 1040755"/>
                <a:gd name="connsiteX345" fmla="*/ 3075913 w 3573898"/>
                <a:gd name="connsiteY345" fmla="*/ 914811 h 1040755"/>
                <a:gd name="connsiteX346" fmla="*/ 3077821 w 3573898"/>
                <a:gd name="connsiteY346" fmla="*/ 915490 h 1040755"/>
                <a:gd name="connsiteX347" fmla="*/ 3078662 w 3573898"/>
                <a:gd name="connsiteY347" fmla="*/ 916137 h 1040755"/>
                <a:gd name="connsiteX348" fmla="*/ 3079794 w 3573898"/>
                <a:gd name="connsiteY348" fmla="*/ 916299 h 1040755"/>
                <a:gd name="connsiteX349" fmla="*/ 3086941 w 3573898"/>
                <a:gd name="connsiteY349" fmla="*/ 916816 h 1040755"/>
                <a:gd name="connsiteX350" fmla="*/ 3089561 w 3573898"/>
                <a:gd name="connsiteY350" fmla="*/ 916622 h 1040755"/>
                <a:gd name="connsiteX351" fmla="*/ 3090401 w 3573898"/>
                <a:gd name="connsiteY351" fmla="*/ 916396 h 1040755"/>
                <a:gd name="connsiteX352" fmla="*/ 3091824 w 3573898"/>
                <a:gd name="connsiteY352" fmla="*/ 918142 h 1040755"/>
                <a:gd name="connsiteX353" fmla="*/ 3097516 w 3573898"/>
                <a:gd name="connsiteY353" fmla="*/ 917884 h 1040755"/>
                <a:gd name="connsiteX354" fmla="*/ 3099424 w 3573898"/>
                <a:gd name="connsiteY354" fmla="*/ 917722 h 1040755"/>
                <a:gd name="connsiteX355" fmla="*/ 3101333 w 3573898"/>
                <a:gd name="connsiteY355" fmla="*/ 918045 h 1040755"/>
                <a:gd name="connsiteX356" fmla="*/ 3105569 w 3573898"/>
                <a:gd name="connsiteY356" fmla="*/ 918142 h 1040755"/>
                <a:gd name="connsiteX357" fmla="*/ 3106539 w 3573898"/>
                <a:gd name="connsiteY357" fmla="*/ 918886 h 1040755"/>
                <a:gd name="connsiteX358" fmla="*/ 3108448 w 3573898"/>
                <a:gd name="connsiteY358" fmla="*/ 917722 h 1040755"/>
                <a:gd name="connsiteX359" fmla="*/ 3112005 w 3573898"/>
                <a:gd name="connsiteY359" fmla="*/ 918466 h 1040755"/>
                <a:gd name="connsiteX360" fmla="*/ 3114172 w 3573898"/>
                <a:gd name="connsiteY360" fmla="*/ 918304 h 1040755"/>
                <a:gd name="connsiteX361" fmla="*/ 3117147 w 3573898"/>
                <a:gd name="connsiteY361" fmla="*/ 917981 h 1040755"/>
                <a:gd name="connsiteX362" fmla="*/ 3119055 w 3573898"/>
                <a:gd name="connsiteY362" fmla="*/ 916816 h 1040755"/>
                <a:gd name="connsiteX363" fmla="*/ 3121869 w 3573898"/>
                <a:gd name="connsiteY363" fmla="*/ 916978 h 1040755"/>
                <a:gd name="connsiteX364" fmla="*/ 3120608 w 3573898"/>
                <a:gd name="connsiteY364" fmla="*/ 917301 h 1040755"/>
                <a:gd name="connsiteX365" fmla="*/ 3119961 w 3573898"/>
                <a:gd name="connsiteY365" fmla="*/ 917787 h 1040755"/>
                <a:gd name="connsiteX366" fmla="*/ 3121125 w 3573898"/>
                <a:gd name="connsiteY366" fmla="*/ 918045 h 1040755"/>
                <a:gd name="connsiteX367" fmla="*/ 3122192 w 3573898"/>
                <a:gd name="connsiteY367" fmla="*/ 917884 h 1040755"/>
                <a:gd name="connsiteX368" fmla="*/ 3123518 w 3573898"/>
                <a:gd name="connsiteY368" fmla="*/ 918951 h 1040755"/>
                <a:gd name="connsiteX369" fmla="*/ 3124101 w 3573898"/>
                <a:gd name="connsiteY369" fmla="*/ 918692 h 1040755"/>
                <a:gd name="connsiteX370" fmla="*/ 3127820 w 3573898"/>
                <a:gd name="connsiteY370" fmla="*/ 918789 h 1040755"/>
                <a:gd name="connsiteX371" fmla="*/ 3128079 w 3573898"/>
                <a:gd name="connsiteY371" fmla="*/ 919533 h 1040755"/>
                <a:gd name="connsiteX372" fmla="*/ 3133447 w 3573898"/>
                <a:gd name="connsiteY372" fmla="*/ 920212 h 1040755"/>
                <a:gd name="connsiteX373" fmla="*/ 3138428 w 3573898"/>
                <a:gd name="connsiteY373" fmla="*/ 919792 h 1040755"/>
                <a:gd name="connsiteX374" fmla="*/ 3138816 w 3573898"/>
                <a:gd name="connsiteY374" fmla="*/ 919953 h 1040755"/>
                <a:gd name="connsiteX375" fmla="*/ 3140886 w 3573898"/>
                <a:gd name="connsiteY375" fmla="*/ 920277 h 1040755"/>
                <a:gd name="connsiteX376" fmla="*/ 3143149 w 3573898"/>
                <a:gd name="connsiteY376" fmla="*/ 920697 h 1040755"/>
                <a:gd name="connsiteX377" fmla="*/ 3147612 w 3573898"/>
                <a:gd name="connsiteY377" fmla="*/ 920697 h 1040755"/>
                <a:gd name="connsiteX378" fmla="*/ 3149521 w 3573898"/>
                <a:gd name="connsiteY378" fmla="*/ 920600 h 1040755"/>
                <a:gd name="connsiteX379" fmla="*/ 3150685 w 3573898"/>
                <a:gd name="connsiteY379" fmla="*/ 920212 h 1040755"/>
                <a:gd name="connsiteX380" fmla="*/ 3152173 w 3573898"/>
                <a:gd name="connsiteY380" fmla="*/ 919630 h 1040755"/>
                <a:gd name="connsiteX381" fmla="*/ 3153725 w 3573898"/>
                <a:gd name="connsiteY381" fmla="*/ 920762 h 1040755"/>
                <a:gd name="connsiteX382" fmla="*/ 3160452 w 3573898"/>
                <a:gd name="connsiteY382" fmla="*/ 920374 h 1040755"/>
                <a:gd name="connsiteX383" fmla="*/ 3162522 w 3573898"/>
                <a:gd name="connsiteY383" fmla="*/ 919953 h 1040755"/>
                <a:gd name="connsiteX384" fmla="*/ 3163104 w 3573898"/>
                <a:gd name="connsiteY384" fmla="*/ 919856 h 1040755"/>
                <a:gd name="connsiteX385" fmla="*/ 3164494 w 3573898"/>
                <a:gd name="connsiteY385" fmla="*/ 921118 h 1040755"/>
                <a:gd name="connsiteX386" fmla="*/ 3165820 w 3573898"/>
                <a:gd name="connsiteY386" fmla="*/ 920956 h 1040755"/>
                <a:gd name="connsiteX387" fmla="*/ 3167729 w 3573898"/>
                <a:gd name="connsiteY387" fmla="*/ 920277 h 1040755"/>
                <a:gd name="connsiteX388" fmla="*/ 3169863 w 3573898"/>
                <a:gd name="connsiteY388" fmla="*/ 920438 h 1040755"/>
                <a:gd name="connsiteX389" fmla="*/ 3173679 w 3573898"/>
                <a:gd name="connsiteY389" fmla="*/ 920212 h 1040755"/>
                <a:gd name="connsiteX390" fmla="*/ 3175943 w 3573898"/>
                <a:gd name="connsiteY390" fmla="*/ 918627 h 1040755"/>
                <a:gd name="connsiteX391" fmla="*/ 3175846 w 3573898"/>
                <a:gd name="connsiteY391" fmla="*/ 919533 h 1040755"/>
                <a:gd name="connsiteX392" fmla="*/ 3179501 w 3573898"/>
                <a:gd name="connsiteY392" fmla="*/ 920956 h 1040755"/>
                <a:gd name="connsiteX393" fmla="*/ 3182476 w 3573898"/>
                <a:gd name="connsiteY393" fmla="*/ 919274 h 1040755"/>
                <a:gd name="connsiteX394" fmla="*/ 3185710 w 3573898"/>
                <a:gd name="connsiteY394" fmla="*/ 920697 h 1040755"/>
                <a:gd name="connsiteX395" fmla="*/ 3187521 w 3573898"/>
                <a:gd name="connsiteY395" fmla="*/ 920374 h 1040755"/>
                <a:gd name="connsiteX396" fmla="*/ 3189591 w 3573898"/>
                <a:gd name="connsiteY396" fmla="*/ 918789 h 1040755"/>
                <a:gd name="connsiteX397" fmla="*/ 3190238 w 3573898"/>
                <a:gd name="connsiteY397" fmla="*/ 921182 h 1040755"/>
                <a:gd name="connsiteX398" fmla="*/ 3191984 w 3573898"/>
                <a:gd name="connsiteY398" fmla="*/ 920956 h 1040755"/>
                <a:gd name="connsiteX399" fmla="*/ 3192825 w 3573898"/>
                <a:gd name="connsiteY399" fmla="*/ 920438 h 1040755"/>
                <a:gd name="connsiteX400" fmla="*/ 3194313 w 3573898"/>
                <a:gd name="connsiteY400" fmla="*/ 919695 h 1040755"/>
                <a:gd name="connsiteX401" fmla="*/ 3196059 w 3573898"/>
                <a:gd name="connsiteY401" fmla="*/ 920212 h 1040755"/>
                <a:gd name="connsiteX402" fmla="*/ 3198032 w 3573898"/>
                <a:gd name="connsiteY402" fmla="*/ 920762 h 1040755"/>
                <a:gd name="connsiteX403" fmla="*/ 3199455 w 3573898"/>
                <a:gd name="connsiteY403" fmla="*/ 920600 h 1040755"/>
                <a:gd name="connsiteX404" fmla="*/ 3201913 w 3573898"/>
                <a:gd name="connsiteY404" fmla="*/ 921182 h 1040755"/>
                <a:gd name="connsiteX405" fmla="*/ 3203401 w 3573898"/>
                <a:gd name="connsiteY405" fmla="*/ 921764 h 1040755"/>
                <a:gd name="connsiteX406" fmla="*/ 3206893 w 3573898"/>
                <a:gd name="connsiteY406" fmla="*/ 921764 h 1040755"/>
                <a:gd name="connsiteX407" fmla="*/ 3207799 w 3573898"/>
                <a:gd name="connsiteY407" fmla="*/ 922282 h 1040755"/>
                <a:gd name="connsiteX408" fmla="*/ 3254823 w 3573898"/>
                <a:gd name="connsiteY408" fmla="*/ 922929 h 1040755"/>
                <a:gd name="connsiteX409" fmla="*/ 3271058 w 3573898"/>
                <a:gd name="connsiteY409" fmla="*/ 922767 h 1040755"/>
                <a:gd name="connsiteX410" fmla="*/ 3271899 w 3573898"/>
                <a:gd name="connsiteY410" fmla="*/ 920277 h 1040755"/>
                <a:gd name="connsiteX411" fmla="*/ 3275100 w 3573898"/>
                <a:gd name="connsiteY411" fmla="*/ 921182 h 1040755"/>
                <a:gd name="connsiteX412" fmla="*/ 3274777 w 3573898"/>
                <a:gd name="connsiteY412" fmla="*/ 921344 h 1040755"/>
                <a:gd name="connsiteX413" fmla="*/ 3274518 w 3573898"/>
                <a:gd name="connsiteY413" fmla="*/ 921441 h 1040755"/>
                <a:gd name="connsiteX414" fmla="*/ 3275424 w 3573898"/>
                <a:gd name="connsiteY414" fmla="*/ 922347 h 1040755"/>
                <a:gd name="connsiteX415" fmla="*/ 3275197 w 3573898"/>
                <a:gd name="connsiteY415" fmla="*/ 922832 h 1040755"/>
                <a:gd name="connsiteX416" fmla="*/ 3278431 w 3573898"/>
                <a:gd name="connsiteY416" fmla="*/ 923026 h 1040755"/>
                <a:gd name="connsiteX417" fmla="*/ 3276847 w 3573898"/>
                <a:gd name="connsiteY417" fmla="*/ 921021 h 1040755"/>
                <a:gd name="connsiteX418" fmla="*/ 3277914 w 3573898"/>
                <a:gd name="connsiteY418" fmla="*/ 919630 h 1040755"/>
                <a:gd name="connsiteX419" fmla="*/ 3279175 w 3573898"/>
                <a:gd name="connsiteY419" fmla="*/ 922185 h 1040755"/>
                <a:gd name="connsiteX420" fmla="*/ 3279499 w 3573898"/>
                <a:gd name="connsiteY420" fmla="*/ 923026 h 1040755"/>
                <a:gd name="connsiteX421" fmla="*/ 3296639 w 3573898"/>
                <a:gd name="connsiteY421" fmla="*/ 923511 h 1040755"/>
                <a:gd name="connsiteX422" fmla="*/ 3367013 w 3573898"/>
                <a:gd name="connsiteY422" fmla="*/ 922767 h 1040755"/>
                <a:gd name="connsiteX423" fmla="*/ 3411967 w 3573898"/>
                <a:gd name="connsiteY423" fmla="*/ 922832 h 1040755"/>
                <a:gd name="connsiteX424" fmla="*/ 3414619 w 3573898"/>
                <a:gd name="connsiteY424" fmla="*/ 921279 h 1040755"/>
                <a:gd name="connsiteX425" fmla="*/ 3416786 w 3573898"/>
                <a:gd name="connsiteY425" fmla="*/ 922185 h 1040755"/>
                <a:gd name="connsiteX426" fmla="*/ 3418856 w 3573898"/>
                <a:gd name="connsiteY426" fmla="*/ 922282 h 1040755"/>
                <a:gd name="connsiteX427" fmla="*/ 3422316 w 3573898"/>
                <a:gd name="connsiteY427" fmla="*/ 921764 h 1040755"/>
                <a:gd name="connsiteX428" fmla="*/ 3425195 w 3573898"/>
                <a:gd name="connsiteY428" fmla="*/ 920697 h 1040755"/>
                <a:gd name="connsiteX429" fmla="*/ 3426294 w 3573898"/>
                <a:gd name="connsiteY429" fmla="*/ 920697 h 1040755"/>
                <a:gd name="connsiteX430" fmla="*/ 3432924 w 3573898"/>
                <a:gd name="connsiteY430" fmla="*/ 920956 h 1040755"/>
                <a:gd name="connsiteX431" fmla="*/ 3435414 w 3573898"/>
                <a:gd name="connsiteY431" fmla="*/ 920859 h 1040755"/>
                <a:gd name="connsiteX432" fmla="*/ 3439942 w 3573898"/>
                <a:gd name="connsiteY432" fmla="*/ 920438 h 1040755"/>
                <a:gd name="connsiteX433" fmla="*/ 3440621 w 3573898"/>
                <a:gd name="connsiteY433" fmla="*/ 920438 h 1040755"/>
                <a:gd name="connsiteX434" fmla="*/ 3443500 w 3573898"/>
                <a:gd name="connsiteY434" fmla="*/ 920438 h 1040755"/>
                <a:gd name="connsiteX435" fmla="*/ 3445990 w 3573898"/>
                <a:gd name="connsiteY435" fmla="*/ 919792 h 1040755"/>
                <a:gd name="connsiteX436" fmla="*/ 3448318 w 3573898"/>
                <a:gd name="connsiteY436" fmla="*/ 920115 h 1040755"/>
                <a:gd name="connsiteX437" fmla="*/ 3448803 w 3573898"/>
                <a:gd name="connsiteY437" fmla="*/ 918627 h 1040755"/>
                <a:gd name="connsiteX438" fmla="*/ 3450226 w 3573898"/>
                <a:gd name="connsiteY438" fmla="*/ 919048 h 1040755"/>
                <a:gd name="connsiteX439" fmla="*/ 3452620 w 3573898"/>
                <a:gd name="connsiteY439" fmla="*/ 919468 h 1040755"/>
                <a:gd name="connsiteX440" fmla="*/ 3454043 w 3573898"/>
                <a:gd name="connsiteY440" fmla="*/ 919048 h 1040755"/>
                <a:gd name="connsiteX441" fmla="*/ 3455595 w 3573898"/>
                <a:gd name="connsiteY441" fmla="*/ 919048 h 1040755"/>
                <a:gd name="connsiteX442" fmla="*/ 3456436 w 3573898"/>
                <a:gd name="connsiteY442" fmla="*/ 919113 h 1040755"/>
                <a:gd name="connsiteX443" fmla="*/ 3495083 w 3573898"/>
                <a:gd name="connsiteY443" fmla="*/ 917463 h 1040755"/>
                <a:gd name="connsiteX444" fmla="*/ 3497638 w 3573898"/>
                <a:gd name="connsiteY444" fmla="*/ 917140 h 1040755"/>
                <a:gd name="connsiteX445" fmla="*/ 3500323 w 3573898"/>
                <a:gd name="connsiteY445" fmla="*/ 916816 h 1040755"/>
                <a:gd name="connsiteX446" fmla="*/ 3502877 w 3573898"/>
                <a:gd name="connsiteY446" fmla="*/ 916234 h 1040755"/>
                <a:gd name="connsiteX447" fmla="*/ 3503945 w 3573898"/>
                <a:gd name="connsiteY447" fmla="*/ 916137 h 1040755"/>
                <a:gd name="connsiteX448" fmla="*/ 3505788 w 3573898"/>
                <a:gd name="connsiteY448" fmla="*/ 916072 h 1040755"/>
                <a:gd name="connsiteX449" fmla="*/ 3510154 w 3573898"/>
                <a:gd name="connsiteY449" fmla="*/ 915652 h 1040755"/>
                <a:gd name="connsiteX450" fmla="*/ 3513453 w 3573898"/>
                <a:gd name="connsiteY450" fmla="*/ 914649 h 1040755"/>
                <a:gd name="connsiteX451" fmla="*/ 3514294 w 3573898"/>
                <a:gd name="connsiteY451" fmla="*/ 914488 h 1040755"/>
                <a:gd name="connsiteX452" fmla="*/ 3517269 w 3573898"/>
                <a:gd name="connsiteY452" fmla="*/ 914067 h 1040755"/>
                <a:gd name="connsiteX453" fmla="*/ 3519921 w 3573898"/>
                <a:gd name="connsiteY453" fmla="*/ 914164 h 1040755"/>
                <a:gd name="connsiteX454" fmla="*/ 3522573 w 3573898"/>
                <a:gd name="connsiteY454" fmla="*/ 914164 h 1040755"/>
                <a:gd name="connsiteX455" fmla="*/ 3524740 w 3573898"/>
                <a:gd name="connsiteY455" fmla="*/ 914067 h 1040755"/>
                <a:gd name="connsiteX456" fmla="*/ 3529947 w 3573898"/>
                <a:gd name="connsiteY456" fmla="*/ 913000 h 1040755"/>
                <a:gd name="connsiteX457" fmla="*/ 3530529 w 3573898"/>
                <a:gd name="connsiteY457" fmla="*/ 913000 h 1040755"/>
                <a:gd name="connsiteX458" fmla="*/ 3532081 w 3573898"/>
                <a:gd name="connsiteY458" fmla="*/ 912741 h 1040755"/>
                <a:gd name="connsiteX459" fmla="*/ 3533084 w 3573898"/>
                <a:gd name="connsiteY459" fmla="*/ 911771 h 1040755"/>
                <a:gd name="connsiteX460" fmla="*/ 3537806 w 3573898"/>
                <a:gd name="connsiteY460" fmla="*/ 912256 h 1040755"/>
                <a:gd name="connsiteX461" fmla="*/ 3540037 w 3573898"/>
                <a:gd name="connsiteY461" fmla="*/ 912580 h 1040755"/>
                <a:gd name="connsiteX462" fmla="*/ 3543045 w 3573898"/>
                <a:gd name="connsiteY462" fmla="*/ 912095 h 1040755"/>
                <a:gd name="connsiteX463" fmla="*/ 3546020 w 3573898"/>
                <a:gd name="connsiteY463" fmla="*/ 911512 h 1040755"/>
                <a:gd name="connsiteX464" fmla="*/ 3546570 w 3573898"/>
                <a:gd name="connsiteY464" fmla="*/ 911836 h 1040755"/>
                <a:gd name="connsiteX465" fmla="*/ 3548090 w 3573898"/>
                <a:gd name="connsiteY465" fmla="*/ 911771 h 1040755"/>
                <a:gd name="connsiteX466" fmla="*/ 3552391 w 3573898"/>
                <a:gd name="connsiteY466" fmla="*/ 910413 h 1040755"/>
                <a:gd name="connsiteX467" fmla="*/ 3552456 w 3573898"/>
                <a:gd name="connsiteY467" fmla="*/ 909507 h 1040755"/>
                <a:gd name="connsiteX468" fmla="*/ 3558601 w 3573898"/>
                <a:gd name="connsiteY468" fmla="*/ 910930 h 1040755"/>
                <a:gd name="connsiteX469" fmla="*/ 3563743 w 3573898"/>
                <a:gd name="connsiteY469" fmla="*/ 910672 h 1040755"/>
                <a:gd name="connsiteX470" fmla="*/ 3566460 w 3573898"/>
                <a:gd name="connsiteY470" fmla="*/ 910413 h 1040755"/>
                <a:gd name="connsiteX471" fmla="*/ 3567786 w 3573898"/>
                <a:gd name="connsiteY471" fmla="*/ 910510 h 1040755"/>
                <a:gd name="connsiteX472" fmla="*/ 3568433 w 3573898"/>
                <a:gd name="connsiteY472" fmla="*/ 910607 h 1040755"/>
                <a:gd name="connsiteX473" fmla="*/ 3569694 w 3573898"/>
                <a:gd name="connsiteY473" fmla="*/ 909863 h 1040755"/>
                <a:gd name="connsiteX474" fmla="*/ 3569953 w 3573898"/>
                <a:gd name="connsiteY474" fmla="*/ 909184 h 1040755"/>
                <a:gd name="connsiteX475" fmla="*/ 3570341 w 3573898"/>
                <a:gd name="connsiteY475" fmla="*/ 909443 h 1040755"/>
                <a:gd name="connsiteX476" fmla="*/ 3572346 w 3573898"/>
                <a:gd name="connsiteY476" fmla="*/ 907534 h 1040755"/>
                <a:gd name="connsiteX477" fmla="*/ 3566298 w 3573898"/>
                <a:gd name="connsiteY477" fmla="*/ 899158 h 1040755"/>
                <a:gd name="connsiteX478" fmla="*/ 3114916 w 3573898"/>
                <a:gd name="connsiteY478" fmla="*/ 139632 h 1040755"/>
                <a:gd name="connsiteX479" fmla="*/ 3113978 w 3573898"/>
                <a:gd name="connsiteY479" fmla="*/ 140278 h 1040755"/>
                <a:gd name="connsiteX480" fmla="*/ 3114916 w 3573898"/>
                <a:gd name="connsiteY480" fmla="*/ 139632 h 1040755"/>
                <a:gd name="connsiteX481" fmla="*/ 3161681 w 3573898"/>
                <a:gd name="connsiteY481" fmla="*/ 131611 h 1040755"/>
                <a:gd name="connsiteX482" fmla="*/ 3161939 w 3573898"/>
                <a:gd name="connsiteY482" fmla="*/ 133325 h 1040755"/>
                <a:gd name="connsiteX483" fmla="*/ 3161681 w 3573898"/>
                <a:gd name="connsiteY483" fmla="*/ 131611 h 1040755"/>
                <a:gd name="connsiteX484" fmla="*/ 3293567 w 3573898"/>
                <a:gd name="connsiteY484" fmla="*/ 44582 h 1040755"/>
                <a:gd name="connsiteX485" fmla="*/ 3294246 w 3573898"/>
                <a:gd name="connsiteY485" fmla="*/ 45649 h 1040755"/>
                <a:gd name="connsiteX486" fmla="*/ 3293923 w 3573898"/>
                <a:gd name="connsiteY486" fmla="*/ 45746 h 1040755"/>
                <a:gd name="connsiteX487" fmla="*/ 3292920 w 3573898"/>
                <a:gd name="connsiteY487" fmla="*/ 44905 h 1040755"/>
                <a:gd name="connsiteX488" fmla="*/ 3293567 w 3573898"/>
                <a:gd name="connsiteY488" fmla="*/ 44582 h 1040755"/>
                <a:gd name="connsiteX489" fmla="*/ 2958030 w 3573898"/>
                <a:gd name="connsiteY489" fmla="*/ 32907 h 1040755"/>
                <a:gd name="connsiteX490" fmla="*/ 2958936 w 3573898"/>
                <a:gd name="connsiteY490" fmla="*/ 34718 h 1040755"/>
                <a:gd name="connsiteX491" fmla="*/ 2959841 w 3573898"/>
                <a:gd name="connsiteY491" fmla="*/ 35397 h 1040755"/>
                <a:gd name="connsiteX492" fmla="*/ 2959356 w 3573898"/>
                <a:gd name="connsiteY492" fmla="*/ 35559 h 1040755"/>
                <a:gd name="connsiteX493" fmla="*/ 2966956 w 3573898"/>
                <a:gd name="connsiteY493" fmla="*/ 51632 h 1040755"/>
                <a:gd name="connsiteX494" fmla="*/ 2975656 w 3573898"/>
                <a:gd name="connsiteY494" fmla="*/ 67188 h 1040755"/>
                <a:gd name="connsiteX495" fmla="*/ 2976561 w 3573898"/>
                <a:gd name="connsiteY495" fmla="*/ 66024 h 1040755"/>
                <a:gd name="connsiteX496" fmla="*/ 2978372 w 3573898"/>
                <a:gd name="connsiteY496" fmla="*/ 66509 h 1040755"/>
                <a:gd name="connsiteX497" fmla="*/ 2975720 w 3573898"/>
                <a:gd name="connsiteY497" fmla="*/ 67188 h 1040755"/>
                <a:gd name="connsiteX498" fmla="*/ 2977305 w 3573898"/>
                <a:gd name="connsiteY498" fmla="*/ 69517 h 1040755"/>
                <a:gd name="connsiteX499" fmla="*/ 2977467 w 3573898"/>
                <a:gd name="connsiteY499" fmla="*/ 69517 h 1040755"/>
                <a:gd name="connsiteX500" fmla="*/ 2977467 w 3573898"/>
                <a:gd name="connsiteY500" fmla="*/ 69581 h 1040755"/>
                <a:gd name="connsiteX501" fmla="*/ 2978372 w 3573898"/>
                <a:gd name="connsiteY501" fmla="*/ 70907 h 1040755"/>
                <a:gd name="connsiteX502" fmla="*/ 2978469 w 3573898"/>
                <a:gd name="connsiteY502" fmla="*/ 70842 h 1040755"/>
                <a:gd name="connsiteX503" fmla="*/ 2978955 w 3573898"/>
                <a:gd name="connsiteY503" fmla="*/ 69743 h 1040755"/>
                <a:gd name="connsiteX504" fmla="*/ 2978469 w 3573898"/>
                <a:gd name="connsiteY504" fmla="*/ 70842 h 1040755"/>
                <a:gd name="connsiteX505" fmla="*/ 2978631 w 3573898"/>
                <a:gd name="connsiteY505" fmla="*/ 71231 h 1040755"/>
                <a:gd name="connsiteX506" fmla="*/ 2979634 w 3573898"/>
                <a:gd name="connsiteY506" fmla="*/ 72718 h 1040755"/>
                <a:gd name="connsiteX507" fmla="*/ 2982447 w 3573898"/>
                <a:gd name="connsiteY507" fmla="*/ 76632 h 1040755"/>
                <a:gd name="connsiteX508" fmla="*/ 2982609 w 3573898"/>
                <a:gd name="connsiteY508" fmla="*/ 76632 h 1040755"/>
                <a:gd name="connsiteX509" fmla="*/ 2982609 w 3573898"/>
                <a:gd name="connsiteY509" fmla="*/ 76793 h 1040755"/>
                <a:gd name="connsiteX510" fmla="*/ 2983450 w 3573898"/>
                <a:gd name="connsiteY510" fmla="*/ 77796 h 1040755"/>
                <a:gd name="connsiteX511" fmla="*/ 2984420 w 3573898"/>
                <a:gd name="connsiteY511" fmla="*/ 77052 h 1040755"/>
                <a:gd name="connsiteX512" fmla="*/ 2983935 w 3573898"/>
                <a:gd name="connsiteY512" fmla="*/ 78378 h 1040755"/>
                <a:gd name="connsiteX513" fmla="*/ 2986070 w 3573898"/>
                <a:gd name="connsiteY513" fmla="*/ 80998 h 1040755"/>
                <a:gd name="connsiteX514" fmla="*/ 2987169 w 3573898"/>
                <a:gd name="connsiteY514" fmla="*/ 81095 h 1040755"/>
                <a:gd name="connsiteX515" fmla="*/ 2987072 w 3573898"/>
                <a:gd name="connsiteY515" fmla="*/ 82259 h 1040755"/>
                <a:gd name="connsiteX516" fmla="*/ 2992796 w 3573898"/>
                <a:gd name="connsiteY516" fmla="*/ 88792 h 1040755"/>
                <a:gd name="connsiteX517" fmla="*/ 2993282 w 3573898"/>
                <a:gd name="connsiteY517" fmla="*/ 88727 h 1040755"/>
                <a:gd name="connsiteX518" fmla="*/ 2993379 w 3573898"/>
                <a:gd name="connsiteY518" fmla="*/ 89374 h 1040755"/>
                <a:gd name="connsiteX519" fmla="*/ 2994284 w 3573898"/>
                <a:gd name="connsiteY519" fmla="*/ 90376 h 1040755"/>
                <a:gd name="connsiteX520" fmla="*/ 2995287 w 3573898"/>
                <a:gd name="connsiteY520" fmla="*/ 90603 h 1040755"/>
                <a:gd name="connsiteX521" fmla="*/ 2995448 w 3573898"/>
                <a:gd name="connsiteY521" fmla="*/ 91605 h 1040755"/>
                <a:gd name="connsiteX522" fmla="*/ 2996192 w 3573898"/>
                <a:gd name="connsiteY522" fmla="*/ 92349 h 1040755"/>
                <a:gd name="connsiteX523" fmla="*/ 2996839 w 3573898"/>
                <a:gd name="connsiteY523" fmla="*/ 92608 h 1040755"/>
                <a:gd name="connsiteX524" fmla="*/ 2997680 w 3573898"/>
                <a:gd name="connsiteY524" fmla="*/ 93255 h 1040755"/>
                <a:gd name="connsiteX525" fmla="*/ 2998424 w 3573898"/>
                <a:gd name="connsiteY525" fmla="*/ 94742 h 1040755"/>
                <a:gd name="connsiteX526" fmla="*/ 2998586 w 3573898"/>
                <a:gd name="connsiteY526" fmla="*/ 95001 h 1040755"/>
                <a:gd name="connsiteX527" fmla="*/ 3000235 w 3573898"/>
                <a:gd name="connsiteY527" fmla="*/ 94516 h 1040755"/>
                <a:gd name="connsiteX528" fmla="*/ 2999750 w 3573898"/>
                <a:gd name="connsiteY528" fmla="*/ 95907 h 1040755"/>
                <a:gd name="connsiteX529" fmla="*/ 3001076 w 3573898"/>
                <a:gd name="connsiteY529" fmla="*/ 96909 h 1040755"/>
                <a:gd name="connsiteX530" fmla="*/ 3002305 w 3573898"/>
                <a:gd name="connsiteY530" fmla="*/ 98138 h 1040755"/>
                <a:gd name="connsiteX531" fmla="*/ 3003469 w 3573898"/>
                <a:gd name="connsiteY531" fmla="*/ 99464 h 1040755"/>
                <a:gd name="connsiteX532" fmla="*/ 3004375 w 3573898"/>
                <a:gd name="connsiteY532" fmla="*/ 99464 h 1040755"/>
                <a:gd name="connsiteX533" fmla="*/ 3007188 w 3573898"/>
                <a:gd name="connsiteY533" fmla="*/ 101954 h 1040755"/>
                <a:gd name="connsiteX534" fmla="*/ 3007706 w 3573898"/>
                <a:gd name="connsiteY534" fmla="*/ 103442 h 1040755"/>
                <a:gd name="connsiteX535" fmla="*/ 3007770 w 3573898"/>
                <a:gd name="connsiteY535" fmla="*/ 103539 h 1040755"/>
                <a:gd name="connsiteX536" fmla="*/ 3008352 w 3573898"/>
                <a:gd name="connsiteY536" fmla="*/ 103766 h 1040755"/>
                <a:gd name="connsiteX537" fmla="*/ 3008935 w 3573898"/>
                <a:gd name="connsiteY537" fmla="*/ 104606 h 1040755"/>
                <a:gd name="connsiteX538" fmla="*/ 3010099 w 3573898"/>
                <a:gd name="connsiteY538" fmla="*/ 105609 h 1040755"/>
                <a:gd name="connsiteX539" fmla="*/ 3010843 w 3573898"/>
                <a:gd name="connsiteY539" fmla="*/ 105674 h 1040755"/>
                <a:gd name="connsiteX540" fmla="*/ 3011845 w 3573898"/>
                <a:gd name="connsiteY540" fmla="*/ 106676 h 1040755"/>
                <a:gd name="connsiteX541" fmla="*/ 3012557 w 3573898"/>
                <a:gd name="connsiteY541" fmla="*/ 106676 h 1040755"/>
                <a:gd name="connsiteX542" fmla="*/ 3014885 w 3573898"/>
                <a:gd name="connsiteY542" fmla="*/ 106256 h 1040755"/>
                <a:gd name="connsiteX543" fmla="*/ 3014885 w 3573898"/>
                <a:gd name="connsiteY543" fmla="*/ 106353 h 1040755"/>
                <a:gd name="connsiteX544" fmla="*/ 3013495 w 3573898"/>
                <a:gd name="connsiteY544" fmla="*/ 108164 h 1040755"/>
                <a:gd name="connsiteX545" fmla="*/ 3014821 w 3573898"/>
                <a:gd name="connsiteY545" fmla="*/ 109166 h 1040755"/>
                <a:gd name="connsiteX546" fmla="*/ 3016050 w 3573898"/>
                <a:gd name="connsiteY546" fmla="*/ 109005 h 1040755"/>
                <a:gd name="connsiteX547" fmla="*/ 3016567 w 3573898"/>
                <a:gd name="connsiteY547" fmla="*/ 109910 h 1040755"/>
                <a:gd name="connsiteX548" fmla="*/ 3017376 w 3573898"/>
                <a:gd name="connsiteY548" fmla="*/ 110234 h 1040755"/>
                <a:gd name="connsiteX549" fmla="*/ 3017376 w 3573898"/>
                <a:gd name="connsiteY549" fmla="*/ 111075 h 1040755"/>
                <a:gd name="connsiteX550" fmla="*/ 3018055 w 3573898"/>
                <a:gd name="connsiteY550" fmla="*/ 111560 h 1040755"/>
                <a:gd name="connsiteX551" fmla="*/ 3018443 w 3573898"/>
                <a:gd name="connsiteY551" fmla="*/ 110978 h 1040755"/>
                <a:gd name="connsiteX552" fmla="*/ 3019381 w 3573898"/>
                <a:gd name="connsiteY552" fmla="*/ 111139 h 1040755"/>
                <a:gd name="connsiteX553" fmla="*/ 3019866 w 3573898"/>
                <a:gd name="connsiteY553" fmla="*/ 111301 h 1040755"/>
                <a:gd name="connsiteX554" fmla="*/ 3022906 w 3573898"/>
                <a:gd name="connsiteY554" fmla="*/ 112983 h 1040755"/>
                <a:gd name="connsiteX555" fmla="*/ 3027143 w 3573898"/>
                <a:gd name="connsiteY555" fmla="*/ 115279 h 1040755"/>
                <a:gd name="connsiteX556" fmla="*/ 3027983 w 3573898"/>
                <a:gd name="connsiteY556" fmla="*/ 115635 h 1040755"/>
                <a:gd name="connsiteX557" fmla="*/ 3028889 w 3573898"/>
                <a:gd name="connsiteY557" fmla="*/ 116120 h 1040755"/>
                <a:gd name="connsiteX558" fmla="*/ 3030474 w 3573898"/>
                <a:gd name="connsiteY558" fmla="*/ 117122 h 1040755"/>
                <a:gd name="connsiteX559" fmla="*/ 3032446 w 3573898"/>
                <a:gd name="connsiteY559" fmla="*/ 118448 h 1040755"/>
                <a:gd name="connsiteX560" fmla="*/ 3032932 w 3573898"/>
                <a:gd name="connsiteY560" fmla="*/ 118675 h 1040755"/>
                <a:gd name="connsiteX561" fmla="*/ 3035260 w 3573898"/>
                <a:gd name="connsiteY561" fmla="*/ 120098 h 1040755"/>
                <a:gd name="connsiteX562" fmla="*/ 3036004 w 3573898"/>
                <a:gd name="connsiteY562" fmla="*/ 120583 h 1040755"/>
                <a:gd name="connsiteX563" fmla="*/ 3037265 w 3573898"/>
                <a:gd name="connsiteY563" fmla="*/ 121262 h 1040755"/>
                <a:gd name="connsiteX564" fmla="*/ 3038915 w 3573898"/>
                <a:gd name="connsiteY564" fmla="*/ 122168 h 1040755"/>
                <a:gd name="connsiteX565" fmla="*/ 3041631 w 3573898"/>
                <a:gd name="connsiteY565" fmla="*/ 123979 h 1040755"/>
                <a:gd name="connsiteX566" fmla="*/ 3042796 w 3573898"/>
                <a:gd name="connsiteY566" fmla="*/ 124464 h 1040755"/>
                <a:gd name="connsiteX567" fmla="*/ 3043798 w 3573898"/>
                <a:gd name="connsiteY567" fmla="*/ 125305 h 1040755"/>
                <a:gd name="connsiteX568" fmla="*/ 3045189 w 3573898"/>
                <a:gd name="connsiteY568" fmla="*/ 125887 h 1040755"/>
                <a:gd name="connsiteX569" fmla="*/ 3046353 w 3573898"/>
                <a:gd name="connsiteY569" fmla="*/ 126534 h 1040755"/>
                <a:gd name="connsiteX570" fmla="*/ 3047679 w 3573898"/>
                <a:gd name="connsiteY570" fmla="*/ 126048 h 1040755"/>
                <a:gd name="connsiteX571" fmla="*/ 3049587 w 3573898"/>
                <a:gd name="connsiteY571" fmla="*/ 128118 h 1040755"/>
                <a:gd name="connsiteX572" fmla="*/ 3054568 w 3573898"/>
                <a:gd name="connsiteY572" fmla="*/ 130447 h 1040755"/>
                <a:gd name="connsiteX573" fmla="*/ 3057284 w 3573898"/>
                <a:gd name="connsiteY573" fmla="*/ 130511 h 1040755"/>
                <a:gd name="connsiteX574" fmla="*/ 3057963 w 3573898"/>
                <a:gd name="connsiteY574" fmla="*/ 130447 h 1040755"/>
                <a:gd name="connsiteX575" fmla="*/ 3059031 w 3573898"/>
                <a:gd name="connsiteY575" fmla="*/ 130932 h 1040755"/>
                <a:gd name="connsiteX576" fmla="*/ 3060357 w 3573898"/>
                <a:gd name="connsiteY576" fmla="*/ 131514 h 1040755"/>
                <a:gd name="connsiteX577" fmla="*/ 3059775 w 3573898"/>
                <a:gd name="connsiteY577" fmla="*/ 131934 h 1040755"/>
                <a:gd name="connsiteX578" fmla="*/ 3059289 w 3573898"/>
                <a:gd name="connsiteY578" fmla="*/ 132581 h 1040755"/>
                <a:gd name="connsiteX579" fmla="*/ 3060357 w 3573898"/>
                <a:gd name="connsiteY579" fmla="*/ 132581 h 1040755"/>
                <a:gd name="connsiteX580" fmla="*/ 3060357 w 3573898"/>
                <a:gd name="connsiteY580" fmla="*/ 132678 h 1040755"/>
                <a:gd name="connsiteX581" fmla="*/ 3060421 w 3573898"/>
                <a:gd name="connsiteY581" fmla="*/ 132581 h 1040755"/>
                <a:gd name="connsiteX582" fmla="*/ 3063073 w 3573898"/>
                <a:gd name="connsiteY582" fmla="*/ 133422 h 1040755"/>
                <a:gd name="connsiteX583" fmla="*/ 3064658 w 3573898"/>
                <a:gd name="connsiteY583" fmla="*/ 133907 h 1040755"/>
                <a:gd name="connsiteX584" fmla="*/ 3066372 w 3573898"/>
                <a:gd name="connsiteY584" fmla="*/ 134069 h 1040755"/>
                <a:gd name="connsiteX585" fmla="*/ 3067795 w 3573898"/>
                <a:gd name="connsiteY585" fmla="*/ 133002 h 1040755"/>
                <a:gd name="connsiteX586" fmla="*/ 3068636 w 3573898"/>
                <a:gd name="connsiteY586" fmla="*/ 132581 h 1040755"/>
                <a:gd name="connsiteX587" fmla="*/ 3068313 w 3573898"/>
                <a:gd name="connsiteY587" fmla="*/ 133907 h 1040755"/>
                <a:gd name="connsiteX588" fmla="*/ 3069218 w 3573898"/>
                <a:gd name="connsiteY588" fmla="*/ 134586 h 1040755"/>
                <a:gd name="connsiteX589" fmla="*/ 3068798 w 3573898"/>
                <a:gd name="connsiteY589" fmla="*/ 135589 h 1040755"/>
                <a:gd name="connsiteX590" fmla="*/ 3069703 w 3573898"/>
                <a:gd name="connsiteY590" fmla="*/ 136559 h 1040755"/>
                <a:gd name="connsiteX591" fmla="*/ 3071126 w 3573898"/>
                <a:gd name="connsiteY591" fmla="*/ 137141 h 1040755"/>
                <a:gd name="connsiteX592" fmla="*/ 3080376 w 3573898"/>
                <a:gd name="connsiteY592" fmla="*/ 139535 h 1040755"/>
                <a:gd name="connsiteX593" fmla="*/ 3081055 w 3573898"/>
                <a:gd name="connsiteY593" fmla="*/ 139147 h 1040755"/>
                <a:gd name="connsiteX594" fmla="*/ 3081217 w 3573898"/>
                <a:gd name="connsiteY594" fmla="*/ 139793 h 1040755"/>
                <a:gd name="connsiteX595" fmla="*/ 3085356 w 3573898"/>
                <a:gd name="connsiteY595" fmla="*/ 140861 h 1040755"/>
                <a:gd name="connsiteX596" fmla="*/ 3085421 w 3573898"/>
                <a:gd name="connsiteY596" fmla="*/ 140796 h 1040755"/>
                <a:gd name="connsiteX597" fmla="*/ 3086003 w 3573898"/>
                <a:gd name="connsiteY597" fmla="*/ 140699 h 1040755"/>
                <a:gd name="connsiteX598" fmla="*/ 3087006 w 3573898"/>
                <a:gd name="connsiteY598" fmla="*/ 141216 h 1040755"/>
                <a:gd name="connsiteX599" fmla="*/ 3088170 w 3573898"/>
                <a:gd name="connsiteY599" fmla="*/ 141443 h 1040755"/>
                <a:gd name="connsiteX600" fmla="*/ 3090822 w 3573898"/>
                <a:gd name="connsiteY600" fmla="*/ 140214 h 1040755"/>
                <a:gd name="connsiteX601" fmla="*/ 3093538 w 3573898"/>
                <a:gd name="connsiteY601" fmla="*/ 142187 h 1040755"/>
                <a:gd name="connsiteX602" fmla="*/ 3094541 w 3573898"/>
                <a:gd name="connsiteY602" fmla="*/ 141281 h 1040755"/>
                <a:gd name="connsiteX603" fmla="*/ 3095350 w 3573898"/>
                <a:gd name="connsiteY603" fmla="*/ 142607 h 1040755"/>
                <a:gd name="connsiteX604" fmla="*/ 3095867 w 3573898"/>
                <a:gd name="connsiteY604" fmla="*/ 142866 h 1040755"/>
                <a:gd name="connsiteX605" fmla="*/ 3095964 w 3573898"/>
                <a:gd name="connsiteY605" fmla="*/ 142445 h 1040755"/>
                <a:gd name="connsiteX606" fmla="*/ 3096611 w 3573898"/>
                <a:gd name="connsiteY606" fmla="*/ 141960 h 1040755"/>
                <a:gd name="connsiteX607" fmla="*/ 3098519 w 3573898"/>
                <a:gd name="connsiteY607" fmla="*/ 142348 h 1040755"/>
                <a:gd name="connsiteX608" fmla="*/ 3098681 w 3573898"/>
                <a:gd name="connsiteY608" fmla="*/ 143286 h 1040755"/>
                <a:gd name="connsiteX609" fmla="*/ 3100847 w 3573898"/>
                <a:gd name="connsiteY609" fmla="*/ 143868 h 1040755"/>
                <a:gd name="connsiteX610" fmla="*/ 3102076 w 3573898"/>
                <a:gd name="connsiteY610" fmla="*/ 144256 h 1040755"/>
                <a:gd name="connsiteX611" fmla="*/ 3102756 w 3573898"/>
                <a:gd name="connsiteY611" fmla="*/ 144353 h 1040755"/>
                <a:gd name="connsiteX612" fmla="*/ 3103402 w 3573898"/>
                <a:gd name="connsiteY612" fmla="*/ 144418 h 1040755"/>
                <a:gd name="connsiteX613" fmla="*/ 3106475 w 3573898"/>
                <a:gd name="connsiteY613" fmla="*/ 143513 h 1040755"/>
                <a:gd name="connsiteX614" fmla="*/ 3108771 w 3573898"/>
                <a:gd name="connsiteY614" fmla="*/ 144839 h 1040755"/>
                <a:gd name="connsiteX615" fmla="*/ 3109030 w 3573898"/>
                <a:gd name="connsiteY615" fmla="*/ 144936 h 1040755"/>
                <a:gd name="connsiteX616" fmla="*/ 3110517 w 3573898"/>
                <a:gd name="connsiteY616" fmla="*/ 144256 h 1040755"/>
                <a:gd name="connsiteX617" fmla="*/ 3110614 w 3573898"/>
                <a:gd name="connsiteY617" fmla="*/ 144192 h 1040755"/>
                <a:gd name="connsiteX618" fmla="*/ 3112167 w 3573898"/>
                <a:gd name="connsiteY618" fmla="*/ 145679 h 1040755"/>
                <a:gd name="connsiteX619" fmla="*/ 3112264 w 3573898"/>
                <a:gd name="connsiteY619" fmla="*/ 145679 h 1040755"/>
                <a:gd name="connsiteX620" fmla="*/ 3112167 w 3573898"/>
                <a:gd name="connsiteY620" fmla="*/ 143513 h 1040755"/>
                <a:gd name="connsiteX621" fmla="*/ 3114495 w 3573898"/>
                <a:gd name="connsiteY621" fmla="*/ 146003 h 1040755"/>
                <a:gd name="connsiteX622" fmla="*/ 3117244 w 3573898"/>
                <a:gd name="connsiteY622" fmla="*/ 146262 h 1040755"/>
                <a:gd name="connsiteX623" fmla="*/ 3117471 w 3573898"/>
                <a:gd name="connsiteY623" fmla="*/ 146262 h 1040755"/>
                <a:gd name="connsiteX624" fmla="*/ 3117632 w 3573898"/>
                <a:gd name="connsiteY624" fmla="*/ 146003 h 1040755"/>
                <a:gd name="connsiteX625" fmla="*/ 3117794 w 3573898"/>
                <a:gd name="connsiteY625" fmla="*/ 146262 h 1040755"/>
                <a:gd name="connsiteX626" fmla="*/ 3118894 w 3573898"/>
                <a:gd name="connsiteY626" fmla="*/ 146262 h 1040755"/>
                <a:gd name="connsiteX627" fmla="*/ 3119379 w 3573898"/>
                <a:gd name="connsiteY627" fmla="*/ 145356 h 1040755"/>
                <a:gd name="connsiteX628" fmla="*/ 3120220 w 3573898"/>
                <a:gd name="connsiteY628" fmla="*/ 146262 h 1040755"/>
                <a:gd name="connsiteX629" fmla="*/ 3132962 w 3573898"/>
                <a:gd name="connsiteY629" fmla="*/ 145938 h 1040755"/>
                <a:gd name="connsiteX630" fmla="*/ 3136520 w 3573898"/>
                <a:gd name="connsiteY630" fmla="*/ 145744 h 1040755"/>
                <a:gd name="connsiteX631" fmla="*/ 3137166 w 3573898"/>
                <a:gd name="connsiteY631" fmla="*/ 145356 h 1040755"/>
                <a:gd name="connsiteX632" fmla="*/ 3138428 w 3573898"/>
                <a:gd name="connsiteY632" fmla="*/ 145679 h 1040755"/>
                <a:gd name="connsiteX633" fmla="*/ 3138848 w 3573898"/>
                <a:gd name="connsiteY633" fmla="*/ 145679 h 1040755"/>
                <a:gd name="connsiteX634" fmla="*/ 3139592 w 3573898"/>
                <a:gd name="connsiteY634" fmla="*/ 145162 h 1040755"/>
                <a:gd name="connsiteX635" fmla="*/ 3141565 w 3573898"/>
                <a:gd name="connsiteY635" fmla="*/ 144677 h 1040755"/>
                <a:gd name="connsiteX636" fmla="*/ 3141920 w 3573898"/>
                <a:gd name="connsiteY636" fmla="*/ 143868 h 1040755"/>
                <a:gd name="connsiteX637" fmla="*/ 3143149 w 3573898"/>
                <a:gd name="connsiteY637" fmla="*/ 144936 h 1040755"/>
                <a:gd name="connsiteX638" fmla="*/ 3143893 w 3573898"/>
                <a:gd name="connsiteY638" fmla="*/ 143674 h 1040755"/>
                <a:gd name="connsiteX639" fmla="*/ 3144637 w 3573898"/>
                <a:gd name="connsiteY639" fmla="*/ 144774 h 1040755"/>
                <a:gd name="connsiteX640" fmla="*/ 3147936 w 3573898"/>
                <a:gd name="connsiteY640" fmla="*/ 144612 h 1040755"/>
                <a:gd name="connsiteX641" fmla="*/ 3148130 w 3573898"/>
                <a:gd name="connsiteY641" fmla="*/ 143933 h 1040755"/>
                <a:gd name="connsiteX642" fmla="*/ 3148615 w 3573898"/>
                <a:gd name="connsiteY642" fmla="*/ 143868 h 1040755"/>
                <a:gd name="connsiteX643" fmla="*/ 3150200 w 3573898"/>
                <a:gd name="connsiteY643" fmla="*/ 143868 h 1040755"/>
                <a:gd name="connsiteX644" fmla="*/ 3151526 w 3573898"/>
                <a:gd name="connsiteY644" fmla="*/ 143351 h 1040755"/>
                <a:gd name="connsiteX645" fmla="*/ 3152431 w 3573898"/>
                <a:gd name="connsiteY645" fmla="*/ 143674 h 1040755"/>
                <a:gd name="connsiteX646" fmla="*/ 3154145 w 3573898"/>
                <a:gd name="connsiteY646" fmla="*/ 142348 h 1040755"/>
                <a:gd name="connsiteX647" fmla="*/ 3154566 w 3573898"/>
                <a:gd name="connsiteY647" fmla="*/ 143189 h 1040755"/>
                <a:gd name="connsiteX648" fmla="*/ 3156053 w 3573898"/>
                <a:gd name="connsiteY648" fmla="*/ 141443 h 1040755"/>
                <a:gd name="connsiteX649" fmla="*/ 3157541 w 3573898"/>
                <a:gd name="connsiteY649" fmla="*/ 142187 h 1040755"/>
                <a:gd name="connsiteX650" fmla="*/ 3159029 w 3573898"/>
                <a:gd name="connsiteY650" fmla="*/ 141798 h 1040755"/>
                <a:gd name="connsiteX651" fmla="*/ 3160193 w 3573898"/>
                <a:gd name="connsiteY651" fmla="*/ 141281 h 1040755"/>
                <a:gd name="connsiteX652" fmla="*/ 3159870 w 3573898"/>
                <a:gd name="connsiteY652" fmla="*/ 141604 h 1040755"/>
                <a:gd name="connsiteX653" fmla="*/ 3160128 w 3573898"/>
                <a:gd name="connsiteY653" fmla="*/ 141863 h 1040755"/>
                <a:gd name="connsiteX654" fmla="*/ 3160711 w 3573898"/>
                <a:gd name="connsiteY654" fmla="*/ 141701 h 1040755"/>
                <a:gd name="connsiteX655" fmla="*/ 3160872 w 3573898"/>
                <a:gd name="connsiteY655" fmla="*/ 141604 h 1040755"/>
                <a:gd name="connsiteX656" fmla="*/ 3160355 w 3573898"/>
                <a:gd name="connsiteY656" fmla="*/ 141216 h 1040755"/>
                <a:gd name="connsiteX657" fmla="*/ 3160549 w 3573898"/>
                <a:gd name="connsiteY657" fmla="*/ 141022 h 1040755"/>
                <a:gd name="connsiteX658" fmla="*/ 3161099 w 3573898"/>
                <a:gd name="connsiteY658" fmla="*/ 140958 h 1040755"/>
                <a:gd name="connsiteX659" fmla="*/ 3161939 w 3573898"/>
                <a:gd name="connsiteY659" fmla="*/ 141216 h 1040755"/>
                <a:gd name="connsiteX660" fmla="*/ 3162004 w 3573898"/>
                <a:gd name="connsiteY660" fmla="*/ 141216 h 1040755"/>
                <a:gd name="connsiteX661" fmla="*/ 3163007 w 3573898"/>
                <a:gd name="connsiteY661" fmla="*/ 140537 h 1040755"/>
                <a:gd name="connsiteX662" fmla="*/ 3162263 w 3573898"/>
                <a:gd name="connsiteY662" fmla="*/ 139632 h 1040755"/>
                <a:gd name="connsiteX663" fmla="*/ 3161939 w 3573898"/>
                <a:gd name="connsiteY663" fmla="*/ 139470 h 1040755"/>
                <a:gd name="connsiteX664" fmla="*/ 3162198 w 3573898"/>
                <a:gd name="connsiteY664" fmla="*/ 139373 h 1040755"/>
                <a:gd name="connsiteX665" fmla="*/ 3162360 w 3573898"/>
                <a:gd name="connsiteY665" fmla="*/ 139632 h 1040755"/>
                <a:gd name="connsiteX666" fmla="*/ 3162263 w 3573898"/>
                <a:gd name="connsiteY666" fmla="*/ 139632 h 1040755"/>
                <a:gd name="connsiteX667" fmla="*/ 3164850 w 3573898"/>
                <a:gd name="connsiteY667" fmla="*/ 139729 h 1040755"/>
                <a:gd name="connsiteX668" fmla="*/ 3166014 w 3573898"/>
                <a:gd name="connsiteY668" fmla="*/ 139955 h 1040755"/>
                <a:gd name="connsiteX669" fmla="*/ 3166985 w 3573898"/>
                <a:gd name="connsiteY669" fmla="*/ 139632 h 1040755"/>
                <a:gd name="connsiteX670" fmla="*/ 3167082 w 3573898"/>
                <a:gd name="connsiteY670" fmla="*/ 139535 h 1040755"/>
                <a:gd name="connsiteX671" fmla="*/ 3167146 w 3573898"/>
                <a:gd name="connsiteY671" fmla="*/ 139535 h 1040755"/>
                <a:gd name="connsiteX672" fmla="*/ 3169152 w 3573898"/>
                <a:gd name="connsiteY672" fmla="*/ 138888 h 1040755"/>
                <a:gd name="connsiteX673" fmla="*/ 3169152 w 3573898"/>
                <a:gd name="connsiteY673" fmla="*/ 138791 h 1040755"/>
                <a:gd name="connsiteX674" fmla="*/ 3168990 w 3573898"/>
                <a:gd name="connsiteY674" fmla="*/ 137982 h 1040755"/>
                <a:gd name="connsiteX675" fmla="*/ 3169798 w 3573898"/>
                <a:gd name="connsiteY675" fmla="*/ 138629 h 1040755"/>
                <a:gd name="connsiteX676" fmla="*/ 3183058 w 3573898"/>
                <a:gd name="connsiteY676" fmla="*/ 133681 h 1040755"/>
                <a:gd name="connsiteX677" fmla="*/ 3183220 w 3573898"/>
                <a:gd name="connsiteY677" fmla="*/ 132581 h 1040755"/>
                <a:gd name="connsiteX678" fmla="*/ 3183479 w 3573898"/>
                <a:gd name="connsiteY678" fmla="*/ 133584 h 1040755"/>
                <a:gd name="connsiteX679" fmla="*/ 3195477 w 3573898"/>
                <a:gd name="connsiteY679" fmla="*/ 128539 h 1040755"/>
                <a:gd name="connsiteX680" fmla="*/ 3194474 w 3573898"/>
                <a:gd name="connsiteY680" fmla="*/ 128054 h 1040755"/>
                <a:gd name="connsiteX681" fmla="*/ 3195121 w 3573898"/>
                <a:gd name="connsiteY681" fmla="*/ 127051 h 1040755"/>
                <a:gd name="connsiteX682" fmla="*/ 3195736 w 3573898"/>
                <a:gd name="connsiteY682" fmla="*/ 128442 h 1040755"/>
                <a:gd name="connsiteX683" fmla="*/ 3200943 w 3573898"/>
                <a:gd name="connsiteY683" fmla="*/ 125984 h 1040755"/>
                <a:gd name="connsiteX684" fmla="*/ 3201331 w 3573898"/>
                <a:gd name="connsiteY684" fmla="*/ 125790 h 1040755"/>
                <a:gd name="connsiteX685" fmla="*/ 3202172 w 3573898"/>
                <a:gd name="connsiteY685" fmla="*/ 125402 h 1040755"/>
                <a:gd name="connsiteX686" fmla="*/ 3202754 w 3573898"/>
                <a:gd name="connsiteY686" fmla="*/ 124884 h 1040755"/>
                <a:gd name="connsiteX687" fmla="*/ 3204403 w 3573898"/>
                <a:gd name="connsiteY687" fmla="*/ 124302 h 1040755"/>
                <a:gd name="connsiteX688" fmla="*/ 3204403 w 3573898"/>
                <a:gd name="connsiteY688" fmla="*/ 124399 h 1040755"/>
                <a:gd name="connsiteX689" fmla="*/ 3215431 w 3573898"/>
                <a:gd name="connsiteY689" fmla="*/ 118610 h 1040755"/>
                <a:gd name="connsiteX690" fmla="*/ 3223129 w 3573898"/>
                <a:gd name="connsiteY690" fmla="*/ 112821 h 1040755"/>
                <a:gd name="connsiteX691" fmla="*/ 3222870 w 3573898"/>
                <a:gd name="connsiteY691" fmla="*/ 112304 h 1040755"/>
                <a:gd name="connsiteX692" fmla="*/ 3223290 w 3573898"/>
                <a:gd name="connsiteY692" fmla="*/ 112724 h 1040755"/>
                <a:gd name="connsiteX693" fmla="*/ 3226363 w 3573898"/>
                <a:gd name="connsiteY693" fmla="*/ 110816 h 1040755"/>
                <a:gd name="connsiteX694" fmla="*/ 3226104 w 3573898"/>
                <a:gd name="connsiteY694" fmla="*/ 110234 h 1040755"/>
                <a:gd name="connsiteX695" fmla="*/ 3227268 w 3573898"/>
                <a:gd name="connsiteY695" fmla="*/ 109975 h 1040755"/>
                <a:gd name="connsiteX696" fmla="*/ 3227495 w 3573898"/>
                <a:gd name="connsiteY696" fmla="*/ 110169 h 1040755"/>
                <a:gd name="connsiteX697" fmla="*/ 3230244 w 3573898"/>
                <a:gd name="connsiteY697" fmla="*/ 108681 h 1040755"/>
                <a:gd name="connsiteX698" fmla="*/ 3229985 w 3573898"/>
                <a:gd name="connsiteY698" fmla="*/ 108423 h 1040755"/>
                <a:gd name="connsiteX699" fmla="*/ 3230308 w 3573898"/>
                <a:gd name="connsiteY699" fmla="*/ 107679 h 1040755"/>
                <a:gd name="connsiteX700" fmla="*/ 3230729 w 3573898"/>
                <a:gd name="connsiteY700" fmla="*/ 107743 h 1040755"/>
                <a:gd name="connsiteX701" fmla="*/ 3231472 w 3573898"/>
                <a:gd name="connsiteY701" fmla="*/ 107679 h 1040755"/>
                <a:gd name="connsiteX702" fmla="*/ 3231634 w 3573898"/>
                <a:gd name="connsiteY702" fmla="*/ 108002 h 1040755"/>
                <a:gd name="connsiteX703" fmla="*/ 3235224 w 3573898"/>
                <a:gd name="connsiteY703" fmla="*/ 106191 h 1040755"/>
                <a:gd name="connsiteX704" fmla="*/ 3235386 w 3573898"/>
                <a:gd name="connsiteY704" fmla="*/ 105771 h 1040755"/>
                <a:gd name="connsiteX705" fmla="*/ 3235774 w 3573898"/>
                <a:gd name="connsiteY705" fmla="*/ 105835 h 1040755"/>
                <a:gd name="connsiteX706" fmla="*/ 3236518 w 3573898"/>
                <a:gd name="connsiteY706" fmla="*/ 105447 h 1040755"/>
                <a:gd name="connsiteX707" fmla="*/ 3236194 w 3573898"/>
                <a:gd name="connsiteY707" fmla="*/ 104768 h 1040755"/>
                <a:gd name="connsiteX708" fmla="*/ 3236938 w 3573898"/>
                <a:gd name="connsiteY708" fmla="*/ 105027 h 1040755"/>
                <a:gd name="connsiteX709" fmla="*/ 3237359 w 3573898"/>
                <a:gd name="connsiteY709" fmla="*/ 104542 h 1040755"/>
                <a:gd name="connsiteX710" fmla="*/ 3265172 w 3573898"/>
                <a:gd name="connsiteY710" fmla="*/ 77699 h 1040755"/>
                <a:gd name="connsiteX711" fmla="*/ 3269732 w 3573898"/>
                <a:gd name="connsiteY711" fmla="*/ 74723 h 1040755"/>
                <a:gd name="connsiteX712" fmla="*/ 3280178 w 3573898"/>
                <a:gd name="connsiteY712" fmla="*/ 64698 h 1040755"/>
                <a:gd name="connsiteX713" fmla="*/ 3285708 w 3573898"/>
                <a:gd name="connsiteY713" fmla="*/ 58068 h 1040755"/>
                <a:gd name="connsiteX714" fmla="*/ 3285546 w 3573898"/>
                <a:gd name="connsiteY714" fmla="*/ 58003 h 1040755"/>
                <a:gd name="connsiteX715" fmla="*/ 3285967 w 3573898"/>
                <a:gd name="connsiteY715" fmla="*/ 57583 h 1040755"/>
                <a:gd name="connsiteX716" fmla="*/ 3286129 w 3573898"/>
                <a:gd name="connsiteY716" fmla="*/ 57583 h 1040755"/>
                <a:gd name="connsiteX717" fmla="*/ 3287940 w 3573898"/>
                <a:gd name="connsiteY717" fmla="*/ 55513 h 1040755"/>
                <a:gd name="connsiteX718" fmla="*/ 3290010 w 3573898"/>
                <a:gd name="connsiteY718" fmla="*/ 52861 h 1040755"/>
                <a:gd name="connsiteX719" fmla="*/ 3289945 w 3573898"/>
                <a:gd name="connsiteY719" fmla="*/ 52538 h 1040755"/>
                <a:gd name="connsiteX720" fmla="*/ 3290430 w 3573898"/>
                <a:gd name="connsiteY720" fmla="*/ 52376 h 1040755"/>
                <a:gd name="connsiteX721" fmla="*/ 3295572 w 3573898"/>
                <a:gd name="connsiteY721" fmla="*/ 45487 h 1040755"/>
                <a:gd name="connsiteX722" fmla="*/ 3295572 w 3573898"/>
                <a:gd name="connsiteY722" fmla="*/ 45067 h 1040755"/>
                <a:gd name="connsiteX723" fmla="*/ 3295993 w 3573898"/>
                <a:gd name="connsiteY723" fmla="*/ 44000 h 1040755"/>
                <a:gd name="connsiteX724" fmla="*/ 3296639 w 3573898"/>
                <a:gd name="connsiteY724" fmla="*/ 41865 h 1040755"/>
                <a:gd name="connsiteX725" fmla="*/ 3295087 w 3573898"/>
                <a:gd name="connsiteY725" fmla="*/ 40604 h 1040755"/>
                <a:gd name="connsiteX726" fmla="*/ 3297060 w 3573898"/>
                <a:gd name="connsiteY726" fmla="*/ 40927 h 1040755"/>
                <a:gd name="connsiteX727" fmla="*/ 3297383 w 3573898"/>
                <a:gd name="connsiteY727" fmla="*/ 40377 h 1040755"/>
                <a:gd name="connsiteX728" fmla="*/ 3296542 w 3573898"/>
                <a:gd name="connsiteY728" fmla="*/ 39051 h 1040755"/>
                <a:gd name="connsiteX729" fmla="*/ 3296154 w 3573898"/>
                <a:gd name="connsiteY729" fmla="*/ 37790 h 1040755"/>
                <a:gd name="connsiteX730" fmla="*/ 3298612 w 3573898"/>
                <a:gd name="connsiteY730" fmla="*/ 37725 h 1040755"/>
                <a:gd name="connsiteX731" fmla="*/ 3298806 w 3573898"/>
                <a:gd name="connsiteY731" fmla="*/ 36626 h 1040755"/>
                <a:gd name="connsiteX732" fmla="*/ 3298289 w 3573898"/>
                <a:gd name="connsiteY732" fmla="*/ 35235 h 1040755"/>
                <a:gd name="connsiteX733" fmla="*/ 3301523 w 3573898"/>
                <a:gd name="connsiteY733" fmla="*/ 34976 h 1040755"/>
                <a:gd name="connsiteX734" fmla="*/ 3300682 w 3573898"/>
                <a:gd name="connsiteY734" fmla="*/ 34330 h 1040755"/>
                <a:gd name="connsiteX735" fmla="*/ 3300682 w 3573898"/>
                <a:gd name="connsiteY735" fmla="*/ 32486 h 1040755"/>
                <a:gd name="connsiteX736" fmla="*/ 3302008 w 3573898"/>
                <a:gd name="connsiteY736" fmla="*/ 33004 h 1040755"/>
                <a:gd name="connsiteX737" fmla="*/ 3303593 w 3573898"/>
                <a:gd name="connsiteY737" fmla="*/ 32001 h 1040755"/>
                <a:gd name="connsiteX738" fmla="*/ 3303690 w 3573898"/>
                <a:gd name="connsiteY738" fmla="*/ 30772 h 1040755"/>
                <a:gd name="connsiteX739" fmla="*/ 3305501 w 3573898"/>
                <a:gd name="connsiteY739" fmla="*/ 30093 h 1040755"/>
                <a:gd name="connsiteX740" fmla="*/ 3306568 w 3573898"/>
                <a:gd name="connsiteY740" fmla="*/ 28864 h 1040755"/>
                <a:gd name="connsiteX741" fmla="*/ 3306989 w 3573898"/>
                <a:gd name="connsiteY741" fmla="*/ 28120 h 1040755"/>
                <a:gd name="connsiteX742" fmla="*/ 3306891 w 3573898"/>
                <a:gd name="connsiteY742" fmla="*/ 27700 h 1040755"/>
                <a:gd name="connsiteX743" fmla="*/ 3307312 w 3573898"/>
                <a:gd name="connsiteY743" fmla="*/ 27603 h 1040755"/>
                <a:gd name="connsiteX744" fmla="*/ 3308573 w 3573898"/>
                <a:gd name="connsiteY744" fmla="*/ 25112 h 1040755"/>
                <a:gd name="connsiteX745" fmla="*/ 3307150 w 3573898"/>
                <a:gd name="connsiteY745" fmla="*/ 23398 h 1040755"/>
                <a:gd name="connsiteX746" fmla="*/ 3306989 w 3573898"/>
                <a:gd name="connsiteY746" fmla="*/ 23625 h 1040755"/>
                <a:gd name="connsiteX747" fmla="*/ 3307086 w 3573898"/>
                <a:gd name="connsiteY747" fmla="*/ 24789 h 1040755"/>
                <a:gd name="connsiteX748" fmla="*/ 3306989 w 3573898"/>
                <a:gd name="connsiteY748" fmla="*/ 23625 h 1040755"/>
                <a:gd name="connsiteX749" fmla="*/ 3306827 w 3573898"/>
                <a:gd name="connsiteY749" fmla="*/ 23237 h 1040755"/>
                <a:gd name="connsiteX750" fmla="*/ 3306989 w 3573898"/>
                <a:gd name="connsiteY750" fmla="*/ 23237 h 1040755"/>
                <a:gd name="connsiteX751" fmla="*/ 3304272 w 3573898"/>
                <a:gd name="connsiteY751" fmla="*/ 20746 h 1040755"/>
                <a:gd name="connsiteX752" fmla="*/ 3302105 w 3573898"/>
                <a:gd name="connsiteY752" fmla="*/ 20326 h 1040755"/>
                <a:gd name="connsiteX753" fmla="*/ 3299938 w 3573898"/>
                <a:gd name="connsiteY753" fmla="*/ 21167 h 1040755"/>
                <a:gd name="connsiteX754" fmla="*/ 3301620 w 3573898"/>
                <a:gd name="connsiteY754" fmla="*/ 23140 h 1040755"/>
                <a:gd name="connsiteX755" fmla="*/ 3299033 w 3573898"/>
                <a:gd name="connsiteY755" fmla="*/ 22881 h 1040755"/>
                <a:gd name="connsiteX756" fmla="*/ 3298548 w 3573898"/>
                <a:gd name="connsiteY756" fmla="*/ 21652 h 1040755"/>
                <a:gd name="connsiteX757" fmla="*/ 3296736 w 3573898"/>
                <a:gd name="connsiteY757" fmla="*/ 21652 h 1040755"/>
                <a:gd name="connsiteX758" fmla="*/ 3296542 w 3573898"/>
                <a:gd name="connsiteY758" fmla="*/ 21555 h 1040755"/>
                <a:gd name="connsiteX759" fmla="*/ 3261291 w 3573898"/>
                <a:gd name="connsiteY759" fmla="*/ 61981 h 1040755"/>
                <a:gd name="connsiteX760" fmla="*/ 3261129 w 3573898"/>
                <a:gd name="connsiteY760" fmla="*/ 62563 h 1040755"/>
                <a:gd name="connsiteX761" fmla="*/ 3260806 w 3573898"/>
                <a:gd name="connsiteY761" fmla="*/ 62369 h 1040755"/>
                <a:gd name="connsiteX762" fmla="*/ 3258639 w 3573898"/>
                <a:gd name="connsiteY762" fmla="*/ 64439 h 1040755"/>
                <a:gd name="connsiteX763" fmla="*/ 3258542 w 3573898"/>
                <a:gd name="connsiteY763" fmla="*/ 65118 h 1040755"/>
                <a:gd name="connsiteX764" fmla="*/ 3256666 w 3573898"/>
                <a:gd name="connsiteY764" fmla="*/ 67285 h 1040755"/>
                <a:gd name="connsiteX765" fmla="*/ 3256246 w 3573898"/>
                <a:gd name="connsiteY765" fmla="*/ 67447 h 1040755"/>
                <a:gd name="connsiteX766" fmla="*/ 3255566 w 3573898"/>
                <a:gd name="connsiteY766" fmla="*/ 68029 h 1040755"/>
                <a:gd name="connsiteX767" fmla="*/ 3253917 w 3573898"/>
                <a:gd name="connsiteY767" fmla="*/ 70422 h 1040755"/>
                <a:gd name="connsiteX768" fmla="*/ 3252753 w 3573898"/>
                <a:gd name="connsiteY768" fmla="*/ 71231 h 1040755"/>
                <a:gd name="connsiteX769" fmla="*/ 3251847 w 3573898"/>
                <a:gd name="connsiteY769" fmla="*/ 72233 h 1040755"/>
                <a:gd name="connsiteX770" fmla="*/ 3251427 w 3573898"/>
                <a:gd name="connsiteY770" fmla="*/ 72718 h 1040755"/>
                <a:gd name="connsiteX771" fmla="*/ 3251524 w 3573898"/>
                <a:gd name="connsiteY771" fmla="*/ 73559 h 1040755"/>
                <a:gd name="connsiteX772" fmla="*/ 3249195 w 3573898"/>
                <a:gd name="connsiteY772" fmla="*/ 75564 h 1040755"/>
                <a:gd name="connsiteX773" fmla="*/ 3248451 w 3573898"/>
                <a:gd name="connsiteY773" fmla="*/ 76793 h 1040755"/>
                <a:gd name="connsiteX774" fmla="*/ 3248613 w 3573898"/>
                <a:gd name="connsiteY774" fmla="*/ 77214 h 1040755"/>
                <a:gd name="connsiteX775" fmla="*/ 3248548 w 3573898"/>
                <a:gd name="connsiteY775" fmla="*/ 77214 h 1040755"/>
                <a:gd name="connsiteX776" fmla="*/ 3246802 w 3573898"/>
                <a:gd name="connsiteY776" fmla="*/ 75209 h 1040755"/>
                <a:gd name="connsiteX777" fmla="*/ 3245056 w 3573898"/>
                <a:gd name="connsiteY777" fmla="*/ 76696 h 1040755"/>
                <a:gd name="connsiteX778" fmla="*/ 3243988 w 3573898"/>
                <a:gd name="connsiteY778" fmla="*/ 77634 h 1040755"/>
                <a:gd name="connsiteX779" fmla="*/ 3243568 w 3573898"/>
                <a:gd name="connsiteY779" fmla="*/ 77957 h 1040755"/>
                <a:gd name="connsiteX780" fmla="*/ 3243245 w 3573898"/>
                <a:gd name="connsiteY780" fmla="*/ 78184 h 1040755"/>
                <a:gd name="connsiteX781" fmla="*/ 3242921 w 3573898"/>
                <a:gd name="connsiteY781" fmla="*/ 78443 h 1040755"/>
                <a:gd name="connsiteX782" fmla="*/ 3242727 w 3573898"/>
                <a:gd name="connsiteY782" fmla="*/ 79122 h 1040755"/>
                <a:gd name="connsiteX783" fmla="*/ 3241983 w 3573898"/>
                <a:gd name="connsiteY783" fmla="*/ 79186 h 1040755"/>
                <a:gd name="connsiteX784" fmla="*/ 3240754 w 3573898"/>
                <a:gd name="connsiteY784" fmla="*/ 81192 h 1040755"/>
                <a:gd name="connsiteX785" fmla="*/ 3240496 w 3573898"/>
                <a:gd name="connsiteY785" fmla="*/ 81353 h 1040755"/>
                <a:gd name="connsiteX786" fmla="*/ 3239590 w 3573898"/>
                <a:gd name="connsiteY786" fmla="*/ 80933 h 1040755"/>
                <a:gd name="connsiteX787" fmla="*/ 3238264 w 3573898"/>
                <a:gd name="connsiteY787" fmla="*/ 82000 h 1040755"/>
                <a:gd name="connsiteX788" fmla="*/ 3236873 w 3573898"/>
                <a:gd name="connsiteY788" fmla="*/ 83067 h 1040755"/>
                <a:gd name="connsiteX789" fmla="*/ 3233963 w 3573898"/>
                <a:gd name="connsiteY789" fmla="*/ 85396 h 1040755"/>
                <a:gd name="connsiteX790" fmla="*/ 3233478 w 3573898"/>
                <a:gd name="connsiteY790" fmla="*/ 86560 h 1040755"/>
                <a:gd name="connsiteX791" fmla="*/ 3233057 w 3573898"/>
                <a:gd name="connsiteY791" fmla="*/ 86075 h 1040755"/>
                <a:gd name="connsiteX792" fmla="*/ 3230987 w 3573898"/>
                <a:gd name="connsiteY792" fmla="*/ 87563 h 1040755"/>
                <a:gd name="connsiteX793" fmla="*/ 3229920 w 3573898"/>
                <a:gd name="connsiteY793" fmla="*/ 88468 h 1040755"/>
                <a:gd name="connsiteX794" fmla="*/ 3229758 w 3573898"/>
                <a:gd name="connsiteY794" fmla="*/ 88468 h 1040755"/>
                <a:gd name="connsiteX795" fmla="*/ 3218989 w 3573898"/>
                <a:gd name="connsiteY795" fmla="*/ 95842 h 1040755"/>
                <a:gd name="connsiteX796" fmla="*/ 3218665 w 3573898"/>
                <a:gd name="connsiteY796" fmla="*/ 96327 h 1040755"/>
                <a:gd name="connsiteX797" fmla="*/ 3218310 w 3573898"/>
                <a:gd name="connsiteY797" fmla="*/ 96489 h 1040755"/>
                <a:gd name="connsiteX798" fmla="*/ 3218083 w 3573898"/>
                <a:gd name="connsiteY798" fmla="*/ 96489 h 1040755"/>
                <a:gd name="connsiteX799" fmla="*/ 3217760 w 3573898"/>
                <a:gd name="connsiteY799" fmla="*/ 96651 h 1040755"/>
                <a:gd name="connsiteX800" fmla="*/ 3217242 w 3573898"/>
                <a:gd name="connsiteY800" fmla="*/ 97233 h 1040755"/>
                <a:gd name="connsiteX801" fmla="*/ 3217081 w 3573898"/>
                <a:gd name="connsiteY801" fmla="*/ 97071 h 1040755"/>
                <a:gd name="connsiteX802" fmla="*/ 3213750 w 3573898"/>
                <a:gd name="connsiteY802" fmla="*/ 99238 h 1040755"/>
                <a:gd name="connsiteX803" fmla="*/ 3213685 w 3573898"/>
                <a:gd name="connsiteY803" fmla="*/ 99400 h 1040755"/>
                <a:gd name="connsiteX804" fmla="*/ 3213620 w 3573898"/>
                <a:gd name="connsiteY804" fmla="*/ 99400 h 1040755"/>
                <a:gd name="connsiteX805" fmla="*/ 3210030 w 3573898"/>
                <a:gd name="connsiteY805" fmla="*/ 101469 h 1040755"/>
                <a:gd name="connsiteX806" fmla="*/ 3210127 w 3573898"/>
                <a:gd name="connsiteY806" fmla="*/ 101954 h 1040755"/>
                <a:gd name="connsiteX807" fmla="*/ 3209610 w 3573898"/>
                <a:gd name="connsiteY807" fmla="*/ 101696 h 1040755"/>
                <a:gd name="connsiteX808" fmla="*/ 3201945 w 3573898"/>
                <a:gd name="connsiteY808" fmla="*/ 106094 h 1040755"/>
                <a:gd name="connsiteX809" fmla="*/ 3202430 w 3573898"/>
                <a:gd name="connsiteY809" fmla="*/ 107000 h 1040755"/>
                <a:gd name="connsiteX810" fmla="*/ 3202172 w 3573898"/>
                <a:gd name="connsiteY810" fmla="*/ 107097 h 1040755"/>
                <a:gd name="connsiteX811" fmla="*/ 3201686 w 3573898"/>
                <a:gd name="connsiteY811" fmla="*/ 106191 h 1040755"/>
                <a:gd name="connsiteX812" fmla="*/ 3200263 w 3573898"/>
                <a:gd name="connsiteY812" fmla="*/ 106935 h 1040755"/>
                <a:gd name="connsiteX813" fmla="*/ 3199358 w 3573898"/>
                <a:gd name="connsiteY813" fmla="*/ 108002 h 1040755"/>
                <a:gd name="connsiteX814" fmla="*/ 3198873 w 3573898"/>
                <a:gd name="connsiteY814" fmla="*/ 107517 h 1040755"/>
                <a:gd name="connsiteX815" fmla="*/ 3197191 w 3573898"/>
                <a:gd name="connsiteY815" fmla="*/ 108002 h 1040755"/>
                <a:gd name="connsiteX816" fmla="*/ 3192663 w 3573898"/>
                <a:gd name="connsiteY816" fmla="*/ 111721 h 1040755"/>
                <a:gd name="connsiteX817" fmla="*/ 3186098 w 3573898"/>
                <a:gd name="connsiteY817" fmla="*/ 114470 h 1040755"/>
                <a:gd name="connsiteX818" fmla="*/ 3186033 w 3573898"/>
                <a:gd name="connsiteY818" fmla="*/ 115441 h 1040755"/>
                <a:gd name="connsiteX819" fmla="*/ 3185387 w 3573898"/>
                <a:gd name="connsiteY819" fmla="*/ 115861 h 1040755"/>
                <a:gd name="connsiteX820" fmla="*/ 3185710 w 3573898"/>
                <a:gd name="connsiteY820" fmla="*/ 114632 h 1040755"/>
                <a:gd name="connsiteX821" fmla="*/ 3183705 w 3573898"/>
                <a:gd name="connsiteY821" fmla="*/ 115117 h 1040755"/>
                <a:gd name="connsiteX822" fmla="*/ 3183705 w 3573898"/>
                <a:gd name="connsiteY822" fmla="*/ 115214 h 1040755"/>
                <a:gd name="connsiteX823" fmla="*/ 3184222 w 3573898"/>
                <a:gd name="connsiteY823" fmla="*/ 115861 h 1040755"/>
                <a:gd name="connsiteX824" fmla="*/ 3183058 w 3573898"/>
                <a:gd name="connsiteY824" fmla="*/ 115796 h 1040755"/>
                <a:gd name="connsiteX825" fmla="*/ 3182379 w 3573898"/>
                <a:gd name="connsiteY825" fmla="*/ 115376 h 1040755"/>
                <a:gd name="connsiteX826" fmla="*/ 3181797 w 3573898"/>
                <a:gd name="connsiteY826" fmla="*/ 115538 h 1040755"/>
                <a:gd name="connsiteX827" fmla="*/ 3178336 w 3573898"/>
                <a:gd name="connsiteY827" fmla="*/ 117025 h 1040755"/>
                <a:gd name="connsiteX828" fmla="*/ 3177172 w 3573898"/>
                <a:gd name="connsiteY828" fmla="*/ 117769 h 1040755"/>
                <a:gd name="connsiteX829" fmla="*/ 3176849 w 3573898"/>
                <a:gd name="connsiteY829" fmla="*/ 118190 h 1040755"/>
                <a:gd name="connsiteX830" fmla="*/ 3175523 w 3573898"/>
                <a:gd name="connsiteY830" fmla="*/ 116961 h 1040755"/>
                <a:gd name="connsiteX831" fmla="*/ 3172871 w 3573898"/>
                <a:gd name="connsiteY831" fmla="*/ 118448 h 1040755"/>
                <a:gd name="connsiteX832" fmla="*/ 3172030 w 3573898"/>
                <a:gd name="connsiteY832" fmla="*/ 119030 h 1040755"/>
                <a:gd name="connsiteX833" fmla="*/ 3171060 w 3573898"/>
                <a:gd name="connsiteY833" fmla="*/ 119095 h 1040755"/>
                <a:gd name="connsiteX834" fmla="*/ 3168990 w 3573898"/>
                <a:gd name="connsiteY834" fmla="*/ 120001 h 1040755"/>
                <a:gd name="connsiteX835" fmla="*/ 3168214 w 3573898"/>
                <a:gd name="connsiteY835" fmla="*/ 119516 h 1040755"/>
                <a:gd name="connsiteX836" fmla="*/ 3167664 w 3573898"/>
                <a:gd name="connsiteY836" fmla="*/ 121100 h 1040755"/>
                <a:gd name="connsiteX837" fmla="*/ 3165659 w 3573898"/>
                <a:gd name="connsiteY837" fmla="*/ 121165 h 1040755"/>
                <a:gd name="connsiteX838" fmla="*/ 3164688 w 3573898"/>
                <a:gd name="connsiteY838" fmla="*/ 121747 h 1040755"/>
                <a:gd name="connsiteX839" fmla="*/ 3163265 w 3573898"/>
                <a:gd name="connsiteY839" fmla="*/ 122588 h 1040755"/>
                <a:gd name="connsiteX840" fmla="*/ 3162683 w 3573898"/>
                <a:gd name="connsiteY840" fmla="*/ 124076 h 1040755"/>
                <a:gd name="connsiteX841" fmla="*/ 3161196 w 3573898"/>
                <a:gd name="connsiteY841" fmla="*/ 124464 h 1040755"/>
                <a:gd name="connsiteX842" fmla="*/ 3161681 w 3573898"/>
                <a:gd name="connsiteY842" fmla="*/ 123914 h 1040755"/>
                <a:gd name="connsiteX843" fmla="*/ 3161875 w 3573898"/>
                <a:gd name="connsiteY843" fmla="*/ 123235 h 1040755"/>
                <a:gd name="connsiteX844" fmla="*/ 3161196 w 3573898"/>
                <a:gd name="connsiteY844" fmla="*/ 123235 h 1040755"/>
                <a:gd name="connsiteX845" fmla="*/ 3160711 w 3573898"/>
                <a:gd name="connsiteY845" fmla="*/ 123655 h 1040755"/>
                <a:gd name="connsiteX846" fmla="*/ 3159805 w 3573898"/>
                <a:gd name="connsiteY846" fmla="*/ 122911 h 1040755"/>
                <a:gd name="connsiteX847" fmla="*/ 3159546 w 3573898"/>
                <a:gd name="connsiteY847" fmla="*/ 123235 h 1040755"/>
                <a:gd name="connsiteX848" fmla="*/ 3157638 w 3573898"/>
                <a:gd name="connsiteY848" fmla="*/ 123817 h 1040755"/>
                <a:gd name="connsiteX849" fmla="*/ 3157315 w 3573898"/>
                <a:gd name="connsiteY849" fmla="*/ 123170 h 1040755"/>
                <a:gd name="connsiteX850" fmla="*/ 3154501 w 3573898"/>
                <a:gd name="connsiteY850" fmla="*/ 123558 h 1040755"/>
                <a:gd name="connsiteX851" fmla="*/ 3152076 w 3573898"/>
                <a:gd name="connsiteY851" fmla="*/ 124722 h 1040755"/>
                <a:gd name="connsiteX852" fmla="*/ 3151849 w 3573898"/>
                <a:gd name="connsiteY852" fmla="*/ 124658 h 1040755"/>
                <a:gd name="connsiteX853" fmla="*/ 3150685 w 3573898"/>
                <a:gd name="connsiteY853" fmla="*/ 124658 h 1040755"/>
                <a:gd name="connsiteX854" fmla="*/ 3149456 w 3573898"/>
                <a:gd name="connsiteY854" fmla="*/ 124561 h 1040755"/>
                <a:gd name="connsiteX855" fmla="*/ 3147127 w 3573898"/>
                <a:gd name="connsiteY855" fmla="*/ 125143 h 1040755"/>
                <a:gd name="connsiteX856" fmla="*/ 3146125 w 3573898"/>
                <a:gd name="connsiteY856" fmla="*/ 125466 h 1040755"/>
                <a:gd name="connsiteX857" fmla="*/ 3145640 w 3573898"/>
                <a:gd name="connsiteY857" fmla="*/ 126048 h 1040755"/>
                <a:gd name="connsiteX858" fmla="*/ 3144961 w 3573898"/>
                <a:gd name="connsiteY858" fmla="*/ 126889 h 1040755"/>
                <a:gd name="connsiteX859" fmla="*/ 3143990 w 3573898"/>
                <a:gd name="connsiteY859" fmla="*/ 125984 h 1040755"/>
                <a:gd name="connsiteX860" fmla="*/ 3140659 w 3573898"/>
                <a:gd name="connsiteY860" fmla="*/ 127310 h 1040755"/>
                <a:gd name="connsiteX861" fmla="*/ 3139657 w 3573898"/>
                <a:gd name="connsiteY861" fmla="*/ 127860 h 1040755"/>
                <a:gd name="connsiteX862" fmla="*/ 3139333 w 3573898"/>
                <a:gd name="connsiteY862" fmla="*/ 128054 h 1040755"/>
                <a:gd name="connsiteX863" fmla="*/ 3138428 w 3573898"/>
                <a:gd name="connsiteY863" fmla="*/ 126889 h 1040755"/>
                <a:gd name="connsiteX864" fmla="*/ 3137781 w 3573898"/>
                <a:gd name="connsiteY864" fmla="*/ 127213 h 1040755"/>
                <a:gd name="connsiteX865" fmla="*/ 3136843 w 3573898"/>
                <a:gd name="connsiteY865" fmla="*/ 128054 h 1040755"/>
                <a:gd name="connsiteX866" fmla="*/ 3135711 w 3573898"/>
                <a:gd name="connsiteY866" fmla="*/ 128054 h 1040755"/>
                <a:gd name="connsiteX867" fmla="*/ 3133706 w 3573898"/>
                <a:gd name="connsiteY867" fmla="*/ 128603 h 1040755"/>
                <a:gd name="connsiteX868" fmla="*/ 3132703 w 3573898"/>
                <a:gd name="connsiteY868" fmla="*/ 130350 h 1040755"/>
                <a:gd name="connsiteX869" fmla="*/ 3132639 w 3573898"/>
                <a:gd name="connsiteY869" fmla="*/ 129444 h 1040755"/>
                <a:gd name="connsiteX870" fmla="*/ 3130569 w 3573898"/>
                <a:gd name="connsiteY870" fmla="*/ 128377 h 1040755"/>
                <a:gd name="connsiteX871" fmla="*/ 3129146 w 3573898"/>
                <a:gd name="connsiteY871" fmla="*/ 130285 h 1040755"/>
                <a:gd name="connsiteX872" fmla="*/ 3127335 w 3573898"/>
                <a:gd name="connsiteY872" fmla="*/ 129121 h 1040755"/>
                <a:gd name="connsiteX873" fmla="*/ 3126429 w 3573898"/>
                <a:gd name="connsiteY873" fmla="*/ 129541 h 1040755"/>
                <a:gd name="connsiteX874" fmla="*/ 3125427 w 3573898"/>
                <a:gd name="connsiteY874" fmla="*/ 131191 h 1040755"/>
                <a:gd name="connsiteX875" fmla="*/ 3124941 w 3573898"/>
                <a:gd name="connsiteY875" fmla="*/ 128797 h 1040755"/>
                <a:gd name="connsiteX876" fmla="*/ 3124004 w 3573898"/>
                <a:gd name="connsiteY876" fmla="*/ 129121 h 1040755"/>
                <a:gd name="connsiteX877" fmla="*/ 3123615 w 3573898"/>
                <a:gd name="connsiteY877" fmla="*/ 129606 h 1040755"/>
                <a:gd name="connsiteX878" fmla="*/ 3122872 w 3573898"/>
                <a:gd name="connsiteY878" fmla="*/ 130447 h 1040755"/>
                <a:gd name="connsiteX879" fmla="*/ 3121934 w 3573898"/>
                <a:gd name="connsiteY879" fmla="*/ 130026 h 1040755"/>
                <a:gd name="connsiteX880" fmla="*/ 3120867 w 3573898"/>
                <a:gd name="connsiteY880" fmla="*/ 129541 h 1040755"/>
                <a:gd name="connsiteX881" fmla="*/ 3120123 w 3573898"/>
                <a:gd name="connsiteY881" fmla="*/ 129768 h 1040755"/>
                <a:gd name="connsiteX882" fmla="*/ 3118797 w 3573898"/>
                <a:gd name="connsiteY882" fmla="*/ 129283 h 1040755"/>
                <a:gd name="connsiteX883" fmla="*/ 3117988 w 3573898"/>
                <a:gd name="connsiteY883" fmla="*/ 128797 h 1040755"/>
                <a:gd name="connsiteX884" fmla="*/ 3116145 w 3573898"/>
                <a:gd name="connsiteY884" fmla="*/ 128959 h 1040755"/>
                <a:gd name="connsiteX885" fmla="*/ 3115660 w 3573898"/>
                <a:gd name="connsiteY885" fmla="*/ 128539 h 1040755"/>
                <a:gd name="connsiteX886" fmla="*/ 3103144 w 3573898"/>
                <a:gd name="connsiteY886" fmla="*/ 129283 h 1040755"/>
                <a:gd name="connsiteX887" fmla="*/ 3090984 w 3573898"/>
                <a:gd name="connsiteY887" fmla="*/ 126372 h 1040755"/>
                <a:gd name="connsiteX888" fmla="*/ 3082543 w 3573898"/>
                <a:gd name="connsiteY888" fmla="*/ 124981 h 1040755"/>
                <a:gd name="connsiteX889" fmla="*/ 3081540 w 3573898"/>
                <a:gd name="connsiteY889" fmla="*/ 127310 h 1040755"/>
                <a:gd name="connsiteX890" fmla="*/ 3080052 w 3573898"/>
                <a:gd name="connsiteY890" fmla="*/ 126048 h 1040755"/>
                <a:gd name="connsiteX891" fmla="*/ 3080311 w 3573898"/>
                <a:gd name="connsiteY891" fmla="*/ 125984 h 1040755"/>
                <a:gd name="connsiteX892" fmla="*/ 3080473 w 3573898"/>
                <a:gd name="connsiteY892" fmla="*/ 125887 h 1040755"/>
                <a:gd name="connsiteX893" fmla="*/ 3080214 w 3573898"/>
                <a:gd name="connsiteY893" fmla="*/ 124884 h 1040755"/>
                <a:gd name="connsiteX894" fmla="*/ 3080473 w 3573898"/>
                <a:gd name="connsiteY894" fmla="*/ 124464 h 1040755"/>
                <a:gd name="connsiteX895" fmla="*/ 3078823 w 3573898"/>
                <a:gd name="connsiteY895" fmla="*/ 123979 h 1040755"/>
                <a:gd name="connsiteX896" fmla="*/ 3079147 w 3573898"/>
                <a:gd name="connsiteY896" fmla="*/ 126048 h 1040755"/>
                <a:gd name="connsiteX897" fmla="*/ 3078241 w 3573898"/>
                <a:gd name="connsiteY897" fmla="*/ 127310 h 1040755"/>
                <a:gd name="connsiteX898" fmla="*/ 3078241 w 3573898"/>
                <a:gd name="connsiteY898" fmla="*/ 124658 h 1040755"/>
                <a:gd name="connsiteX899" fmla="*/ 3078338 w 3573898"/>
                <a:gd name="connsiteY899" fmla="*/ 123817 h 1040755"/>
                <a:gd name="connsiteX900" fmla="*/ 3069800 w 3573898"/>
                <a:gd name="connsiteY900" fmla="*/ 120745 h 1040755"/>
                <a:gd name="connsiteX901" fmla="*/ 3052498 w 3573898"/>
                <a:gd name="connsiteY901" fmla="*/ 114050 h 1040755"/>
                <a:gd name="connsiteX902" fmla="*/ 3035939 w 3573898"/>
                <a:gd name="connsiteY902" fmla="*/ 105609 h 1040755"/>
                <a:gd name="connsiteX903" fmla="*/ 3017311 w 3573898"/>
                <a:gd name="connsiteY903" fmla="*/ 91185 h 1040755"/>
                <a:gd name="connsiteX904" fmla="*/ 3015241 w 3573898"/>
                <a:gd name="connsiteY904" fmla="*/ 91444 h 1040755"/>
                <a:gd name="connsiteX905" fmla="*/ 3014982 w 3573898"/>
                <a:gd name="connsiteY905" fmla="*/ 89956 h 1040755"/>
                <a:gd name="connsiteX906" fmla="*/ 3014239 w 3573898"/>
                <a:gd name="connsiteY906" fmla="*/ 89115 h 1040755"/>
                <a:gd name="connsiteX907" fmla="*/ 3012589 w 3573898"/>
                <a:gd name="connsiteY907" fmla="*/ 88210 h 1040755"/>
                <a:gd name="connsiteX908" fmla="*/ 3010778 w 3573898"/>
                <a:gd name="connsiteY908" fmla="*/ 87983 h 1040755"/>
                <a:gd name="connsiteX909" fmla="*/ 3010358 w 3573898"/>
                <a:gd name="connsiteY909" fmla="*/ 87563 h 1040755"/>
                <a:gd name="connsiteX910" fmla="*/ 3008094 w 3573898"/>
                <a:gd name="connsiteY910" fmla="*/ 84814 h 1040755"/>
                <a:gd name="connsiteX911" fmla="*/ 3007188 w 3573898"/>
                <a:gd name="connsiteY911" fmla="*/ 83908 h 1040755"/>
                <a:gd name="connsiteX912" fmla="*/ 3005377 w 3573898"/>
                <a:gd name="connsiteY912" fmla="*/ 82421 h 1040755"/>
                <a:gd name="connsiteX913" fmla="*/ 3005118 w 3573898"/>
                <a:gd name="connsiteY913" fmla="*/ 82162 h 1040755"/>
                <a:gd name="connsiteX914" fmla="*/ 3004148 w 3573898"/>
                <a:gd name="connsiteY914" fmla="*/ 80998 h 1040755"/>
                <a:gd name="connsiteX915" fmla="*/ 3002822 w 3573898"/>
                <a:gd name="connsiteY915" fmla="*/ 80512 h 1040755"/>
                <a:gd name="connsiteX916" fmla="*/ 3002240 w 3573898"/>
                <a:gd name="connsiteY916" fmla="*/ 79348 h 1040755"/>
                <a:gd name="connsiteX917" fmla="*/ 3000914 w 3573898"/>
                <a:gd name="connsiteY917" fmla="*/ 80189 h 1040755"/>
                <a:gd name="connsiteX918" fmla="*/ 3000752 w 3573898"/>
                <a:gd name="connsiteY918" fmla="*/ 79283 h 1040755"/>
                <a:gd name="connsiteX919" fmla="*/ 3000235 w 3573898"/>
                <a:gd name="connsiteY919" fmla="*/ 78022 h 1040755"/>
                <a:gd name="connsiteX920" fmla="*/ 2999491 w 3573898"/>
                <a:gd name="connsiteY920" fmla="*/ 77699 h 1040755"/>
                <a:gd name="connsiteX921" fmla="*/ 2999006 w 3573898"/>
                <a:gd name="connsiteY921" fmla="*/ 76955 h 1040755"/>
                <a:gd name="connsiteX922" fmla="*/ 2998844 w 3573898"/>
                <a:gd name="connsiteY922" fmla="*/ 76534 h 1040755"/>
                <a:gd name="connsiteX923" fmla="*/ 2991956 w 3573898"/>
                <a:gd name="connsiteY923" fmla="*/ 69517 h 1040755"/>
                <a:gd name="connsiteX924" fmla="*/ 2986749 w 3573898"/>
                <a:gd name="connsiteY924" fmla="*/ 60396 h 1040755"/>
                <a:gd name="connsiteX925" fmla="*/ 2985746 w 3573898"/>
                <a:gd name="connsiteY925" fmla="*/ 59394 h 1040755"/>
                <a:gd name="connsiteX926" fmla="*/ 2984841 w 3573898"/>
                <a:gd name="connsiteY926" fmla="*/ 58327 h 1040755"/>
                <a:gd name="connsiteX927" fmla="*/ 2983773 w 3573898"/>
                <a:gd name="connsiteY927" fmla="*/ 57421 h 1040755"/>
                <a:gd name="connsiteX928" fmla="*/ 2983450 w 3573898"/>
                <a:gd name="connsiteY928" fmla="*/ 56936 h 1040755"/>
                <a:gd name="connsiteX929" fmla="*/ 2983030 w 3573898"/>
                <a:gd name="connsiteY929" fmla="*/ 55998 h 1040755"/>
                <a:gd name="connsiteX930" fmla="*/ 2981801 w 3573898"/>
                <a:gd name="connsiteY930" fmla="*/ 54090 h 1040755"/>
                <a:gd name="connsiteX931" fmla="*/ 2980281 w 3573898"/>
                <a:gd name="connsiteY931" fmla="*/ 52958 h 1040755"/>
                <a:gd name="connsiteX932" fmla="*/ 2979957 w 3573898"/>
                <a:gd name="connsiteY932" fmla="*/ 52602 h 1040755"/>
                <a:gd name="connsiteX933" fmla="*/ 2978955 w 3573898"/>
                <a:gd name="connsiteY933" fmla="*/ 51373 h 1040755"/>
                <a:gd name="connsiteX934" fmla="*/ 2978469 w 3573898"/>
                <a:gd name="connsiteY934" fmla="*/ 50047 h 1040755"/>
                <a:gd name="connsiteX935" fmla="*/ 2977984 w 3573898"/>
                <a:gd name="connsiteY935" fmla="*/ 48721 h 1040755"/>
                <a:gd name="connsiteX936" fmla="*/ 2977467 w 3573898"/>
                <a:gd name="connsiteY936" fmla="*/ 47719 h 1040755"/>
                <a:gd name="connsiteX937" fmla="*/ 2975720 w 3573898"/>
                <a:gd name="connsiteY937" fmla="*/ 45584 h 1040755"/>
                <a:gd name="connsiteX938" fmla="*/ 2975656 w 3573898"/>
                <a:gd name="connsiteY938" fmla="*/ 45261 h 1040755"/>
                <a:gd name="connsiteX939" fmla="*/ 2975171 w 3573898"/>
                <a:gd name="connsiteY939" fmla="*/ 44517 h 1040755"/>
                <a:gd name="connsiteX940" fmla="*/ 2974071 w 3573898"/>
                <a:gd name="connsiteY940" fmla="*/ 44420 h 1040755"/>
                <a:gd name="connsiteX941" fmla="*/ 2973845 w 3573898"/>
                <a:gd name="connsiteY941" fmla="*/ 41768 h 1040755"/>
                <a:gd name="connsiteX942" fmla="*/ 2973748 w 3573898"/>
                <a:gd name="connsiteY942" fmla="*/ 40539 h 1040755"/>
                <a:gd name="connsiteX943" fmla="*/ 2972842 w 3573898"/>
                <a:gd name="connsiteY943" fmla="*/ 39213 h 1040755"/>
                <a:gd name="connsiteX944" fmla="*/ 2971840 w 3573898"/>
                <a:gd name="connsiteY944" fmla="*/ 37887 h 1040755"/>
                <a:gd name="connsiteX945" fmla="*/ 2972001 w 3573898"/>
                <a:gd name="connsiteY945" fmla="*/ 37467 h 1040755"/>
                <a:gd name="connsiteX946" fmla="*/ 2971678 w 3573898"/>
                <a:gd name="connsiteY946" fmla="*/ 36723 h 1040755"/>
                <a:gd name="connsiteX947" fmla="*/ 2969931 w 3573898"/>
                <a:gd name="connsiteY947" fmla="*/ 34976 h 1040755"/>
                <a:gd name="connsiteX948" fmla="*/ 2969026 w 3573898"/>
                <a:gd name="connsiteY948" fmla="*/ 35235 h 1040755"/>
                <a:gd name="connsiteX949" fmla="*/ 2969770 w 3573898"/>
                <a:gd name="connsiteY949" fmla="*/ 31581 h 1040755"/>
                <a:gd name="connsiteX950" fmla="*/ 2969026 w 3573898"/>
                <a:gd name="connsiteY950" fmla="*/ 29026 h 1040755"/>
                <a:gd name="connsiteX951" fmla="*/ 2968541 w 3573898"/>
                <a:gd name="connsiteY951" fmla="*/ 27700 h 1040755"/>
                <a:gd name="connsiteX952" fmla="*/ 2968541 w 3573898"/>
                <a:gd name="connsiteY952" fmla="*/ 26956 h 1040755"/>
                <a:gd name="connsiteX953" fmla="*/ 2968541 w 3573898"/>
                <a:gd name="connsiteY953" fmla="*/ 26535 h 1040755"/>
                <a:gd name="connsiteX954" fmla="*/ 2967700 w 3573898"/>
                <a:gd name="connsiteY954" fmla="*/ 26050 h 1040755"/>
                <a:gd name="connsiteX955" fmla="*/ 2967053 w 3573898"/>
                <a:gd name="connsiteY955" fmla="*/ 26115 h 1040755"/>
                <a:gd name="connsiteX956" fmla="*/ 2967215 w 3573898"/>
                <a:gd name="connsiteY956" fmla="*/ 25889 h 1040755"/>
                <a:gd name="connsiteX957" fmla="*/ 2965242 w 3573898"/>
                <a:gd name="connsiteY957" fmla="*/ 25306 h 1040755"/>
                <a:gd name="connsiteX958" fmla="*/ 2957448 w 3573898"/>
                <a:gd name="connsiteY958" fmla="*/ 31160 h 1040755"/>
                <a:gd name="connsiteX959" fmla="*/ 2957610 w 3573898"/>
                <a:gd name="connsiteY959" fmla="*/ 31419 h 1040755"/>
                <a:gd name="connsiteX960" fmla="*/ 2958030 w 3573898"/>
                <a:gd name="connsiteY960" fmla="*/ 32907 h 1040755"/>
                <a:gd name="connsiteX961" fmla="*/ 2791927 w 3573898"/>
                <a:gd name="connsiteY961" fmla="*/ 480731 h 1040755"/>
                <a:gd name="connsiteX962" fmla="*/ 2793673 w 3573898"/>
                <a:gd name="connsiteY962" fmla="*/ 480893 h 1040755"/>
                <a:gd name="connsiteX963" fmla="*/ 2791927 w 3573898"/>
                <a:gd name="connsiteY963" fmla="*/ 480731 h 1040755"/>
                <a:gd name="connsiteX964" fmla="*/ 2791765 w 3573898"/>
                <a:gd name="connsiteY964" fmla="*/ 450848 h 1040755"/>
                <a:gd name="connsiteX965" fmla="*/ 2792444 w 3573898"/>
                <a:gd name="connsiteY965" fmla="*/ 451430 h 1040755"/>
                <a:gd name="connsiteX966" fmla="*/ 2791765 w 3573898"/>
                <a:gd name="connsiteY966" fmla="*/ 450848 h 1040755"/>
                <a:gd name="connsiteX967" fmla="*/ 2785621 w 3573898"/>
                <a:gd name="connsiteY967" fmla="*/ 579598 h 1040755"/>
                <a:gd name="connsiteX968" fmla="*/ 2784553 w 3573898"/>
                <a:gd name="connsiteY968" fmla="*/ 579274 h 1040755"/>
                <a:gd name="connsiteX969" fmla="*/ 2784812 w 3573898"/>
                <a:gd name="connsiteY969" fmla="*/ 579080 h 1040755"/>
                <a:gd name="connsiteX970" fmla="*/ 2786138 w 3573898"/>
                <a:gd name="connsiteY970" fmla="*/ 579177 h 1040755"/>
                <a:gd name="connsiteX971" fmla="*/ 2785621 w 3573898"/>
                <a:gd name="connsiteY971" fmla="*/ 579598 h 1040755"/>
                <a:gd name="connsiteX972" fmla="*/ 2800206 w 3573898"/>
                <a:gd name="connsiteY972" fmla="*/ 558317 h 1040755"/>
                <a:gd name="connsiteX973" fmla="*/ 2800562 w 3573898"/>
                <a:gd name="connsiteY973" fmla="*/ 558220 h 1040755"/>
                <a:gd name="connsiteX974" fmla="*/ 2800724 w 3573898"/>
                <a:gd name="connsiteY974" fmla="*/ 556312 h 1040755"/>
                <a:gd name="connsiteX975" fmla="*/ 2800303 w 3573898"/>
                <a:gd name="connsiteY975" fmla="*/ 555989 h 1040755"/>
                <a:gd name="connsiteX976" fmla="*/ 2800206 w 3573898"/>
                <a:gd name="connsiteY976" fmla="*/ 554178 h 1040755"/>
                <a:gd name="connsiteX977" fmla="*/ 2800368 w 3573898"/>
                <a:gd name="connsiteY977" fmla="*/ 553919 h 1040755"/>
                <a:gd name="connsiteX978" fmla="*/ 2800465 w 3573898"/>
                <a:gd name="connsiteY978" fmla="*/ 553337 h 1040755"/>
                <a:gd name="connsiteX979" fmla="*/ 2799883 w 3573898"/>
                <a:gd name="connsiteY979" fmla="*/ 551526 h 1040755"/>
                <a:gd name="connsiteX980" fmla="*/ 2800045 w 3573898"/>
                <a:gd name="connsiteY980" fmla="*/ 550620 h 1040755"/>
                <a:gd name="connsiteX981" fmla="*/ 2799980 w 3573898"/>
                <a:gd name="connsiteY981" fmla="*/ 549715 h 1040755"/>
                <a:gd name="connsiteX982" fmla="*/ 2799980 w 3573898"/>
                <a:gd name="connsiteY982" fmla="*/ 549294 h 1040755"/>
                <a:gd name="connsiteX983" fmla="*/ 2799301 w 3573898"/>
                <a:gd name="connsiteY983" fmla="*/ 548971 h 1040755"/>
                <a:gd name="connsiteX984" fmla="*/ 2799462 w 3573898"/>
                <a:gd name="connsiteY984" fmla="*/ 546966 h 1040755"/>
                <a:gd name="connsiteX985" fmla="*/ 2799042 w 3573898"/>
                <a:gd name="connsiteY985" fmla="*/ 546060 h 1040755"/>
                <a:gd name="connsiteX986" fmla="*/ 2798654 w 3573898"/>
                <a:gd name="connsiteY986" fmla="*/ 545963 h 1040755"/>
                <a:gd name="connsiteX987" fmla="*/ 2801371 w 3573898"/>
                <a:gd name="connsiteY987" fmla="*/ 545963 h 1040755"/>
                <a:gd name="connsiteX988" fmla="*/ 2801435 w 3573898"/>
                <a:gd name="connsiteY988" fmla="*/ 544475 h 1040755"/>
                <a:gd name="connsiteX989" fmla="*/ 2801532 w 3573898"/>
                <a:gd name="connsiteY989" fmla="*/ 543570 h 1040755"/>
                <a:gd name="connsiteX990" fmla="*/ 2801532 w 3573898"/>
                <a:gd name="connsiteY990" fmla="*/ 543246 h 1040755"/>
                <a:gd name="connsiteX991" fmla="*/ 2801532 w 3573898"/>
                <a:gd name="connsiteY991" fmla="*/ 542988 h 1040755"/>
                <a:gd name="connsiteX992" fmla="*/ 2801532 w 3573898"/>
                <a:gd name="connsiteY992" fmla="*/ 542761 h 1040755"/>
                <a:gd name="connsiteX993" fmla="*/ 2801112 w 3573898"/>
                <a:gd name="connsiteY993" fmla="*/ 542405 h 1040755"/>
                <a:gd name="connsiteX994" fmla="*/ 2801532 w 3573898"/>
                <a:gd name="connsiteY994" fmla="*/ 542017 h 1040755"/>
                <a:gd name="connsiteX995" fmla="*/ 2800788 w 3573898"/>
                <a:gd name="connsiteY995" fmla="*/ 540497 h 1040755"/>
                <a:gd name="connsiteX996" fmla="*/ 2800788 w 3573898"/>
                <a:gd name="connsiteY996" fmla="*/ 540336 h 1040755"/>
                <a:gd name="connsiteX997" fmla="*/ 2801694 w 3573898"/>
                <a:gd name="connsiteY997" fmla="*/ 540109 h 1040755"/>
                <a:gd name="connsiteX998" fmla="*/ 2801791 w 3573898"/>
                <a:gd name="connsiteY998" fmla="*/ 539010 h 1040755"/>
                <a:gd name="connsiteX999" fmla="*/ 2801856 w 3573898"/>
                <a:gd name="connsiteY999" fmla="*/ 537878 h 1040755"/>
                <a:gd name="connsiteX1000" fmla="*/ 2802050 w 3573898"/>
                <a:gd name="connsiteY1000" fmla="*/ 535452 h 1040755"/>
                <a:gd name="connsiteX1001" fmla="*/ 2801371 w 3573898"/>
                <a:gd name="connsiteY1001" fmla="*/ 534708 h 1040755"/>
                <a:gd name="connsiteX1002" fmla="*/ 2802050 w 3573898"/>
                <a:gd name="connsiteY1002" fmla="*/ 534644 h 1040755"/>
                <a:gd name="connsiteX1003" fmla="*/ 2802114 w 3573898"/>
                <a:gd name="connsiteY1003" fmla="*/ 533059 h 1040755"/>
                <a:gd name="connsiteX1004" fmla="*/ 2802050 w 3573898"/>
                <a:gd name="connsiteY1004" fmla="*/ 532153 h 1040755"/>
                <a:gd name="connsiteX1005" fmla="*/ 2802114 w 3573898"/>
                <a:gd name="connsiteY1005" fmla="*/ 532056 h 1040755"/>
                <a:gd name="connsiteX1006" fmla="*/ 2802438 w 3573898"/>
                <a:gd name="connsiteY1006" fmla="*/ 523615 h 1040755"/>
                <a:gd name="connsiteX1007" fmla="*/ 2802276 w 3573898"/>
                <a:gd name="connsiteY1007" fmla="*/ 523292 h 1040755"/>
                <a:gd name="connsiteX1008" fmla="*/ 2802373 w 3573898"/>
                <a:gd name="connsiteY1008" fmla="*/ 523033 h 1040755"/>
                <a:gd name="connsiteX1009" fmla="*/ 2802535 w 3573898"/>
                <a:gd name="connsiteY1009" fmla="*/ 522969 h 1040755"/>
                <a:gd name="connsiteX1010" fmla="*/ 2802535 w 3573898"/>
                <a:gd name="connsiteY1010" fmla="*/ 522710 h 1040755"/>
                <a:gd name="connsiteX1011" fmla="*/ 2802276 w 3573898"/>
                <a:gd name="connsiteY1011" fmla="*/ 522225 h 1040755"/>
                <a:gd name="connsiteX1012" fmla="*/ 2802535 w 3573898"/>
                <a:gd name="connsiteY1012" fmla="*/ 522128 h 1040755"/>
                <a:gd name="connsiteX1013" fmla="*/ 2802535 w 3573898"/>
                <a:gd name="connsiteY1013" fmla="*/ 519573 h 1040755"/>
                <a:gd name="connsiteX1014" fmla="*/ 2802438 w 3573898"/>
                <a:gd name="connsiteY1014" fmla="*/ 519476 h 1040755"/>
                <a:gd name="connsiteX1015" fmla="*/ 2802535 w 3573898"/>
                <a:gd name="connsiteY1015" fmla="*/ 519476 h 1040755"/>
                <a:gd name="connsiteX1016" fmla="*/ 2802535 w 3573898"/>
                <a:gd name="connsiteY1016" fmla="*/ 516824 h 1040755"/>
                <a:gd name="connsiteX1017" fmla="*/ 2802050 w 3573898"/>
                <a:gd name="connsiteY1017" fmla="*/ 516759 h 1040755"/>
                <a:gd name="connsiteX1018" fmla="*/ 2802535 w 3573898"/>
                <a:gd name="connsiteY1018" fmla="*/ 516597 h 1040755"/>
                <a:gd name="connsiteX1019" fmla="*/ 2802632 w 3573898"/>
                <a:gd name="connsiteY1019" fmla="*/ 510873 h 1040755"/>
                <a:gd name="connsiteX1020" fmla="*/ 2801532 w 3573898"/>
                <a:gd name="connsiteY1020" fmla="*/ 510873 h 1040755"/>
                <a:gd name="connsiteX1021" fmla="*/ 2801532 w 3573898"/>
                <a:gd name="connsiteY1021" fmla="*/ 510711 h 1040755"/>
                <a:gd name="connsiteX1022" fmla="*/ 2802535 w 3573898"/>
                <a:gd name="connsiteY1022" fmla="*/ 510711 h 1040755"/>
                <a:gd name="connsiteX1023" fmla="*/ 2802535 w 3573898"/>
                <a:gd name="connsiteY1023" fmla="*/ 509644 h 1040755"/>
                <a:gd name="connsiteX1024" fmla="*/ 2801953 w 3573898"/>
                <a:gd name="connsiteY1024" fmla="*/ 508803 h 1040755"/>
                <a:gd name="connsiteX1025" fmla="*/ 2802632 w 3573898"/>
                <a:gd name="connsiteY1025" fmla="*/ 508642 h 1040755"/>
                <a:gd name="connsiteX1026" fmla="*/ 2802858 w 3573898"/>
                <a:gd name="connsiteY1026" fmla="*/ 507574 h 1040755"/>
                <a:gd name="connsiteX1027" fmla="*/ 2801629 w 3573898"/>
                <a:gd name="connsiteY1027" fmla="*/ 503823 h 1040755"/>
                <a:gd name="connsiteX1028" fmla="*/ 2801791 w 3573898"/>
                <a:gd name="connsiteY1028" fmla="*/ 499295 h 1040755"/>
                <a:gd name="connsiteX1029" fmla="*/ 2800950 w 3573898"/>
                <a:gd name="connsiteY1029" fmla="*/ 498939 h 1040755"/>
                <a:gd name="connsiteX1030" fmla="*/ 2800885 w 3573898"/>
                <a:gd name="connsiteY1030" fmla="*/ 498454 h 1040755"/>
                <a:gd name="connsiteX1031" fmla="*/ 2801856 w 3573898"/>
                <a:gd name="connsiteY1031" fmla="*/ 498939 h 1040755"/>
                <a:gd name="connsiteX1032" fmla="*/ 2802179 w 3573898"/>
                <a:gd name="connsiteY1032" fmla="*/ 497613 h 1040755"/>
                <a:gd name="connsiteX1033" fmla="*/ 2802114 w 3573898"/>
                <a:gd name="connsiteY1033" fmla="*/ 497613 h 1040755"/>
                <a:gd name="connsiteX1034" fmla="*/ 2801306 w 3573898"/>
                <a:gd name="connsiteY1034" fmla="*/ 497710 h 1040755"/>
                <a:gd name="connsiteX1035" fmla="*/ 2801791 w 3573898"/>
                <a:gd name="connsiteY1035" fmla="*/ 497031 h 1040755"/>
                <a:gd name="connsiteX1036" fmla="*/ 2802438 w 3573898"/>
                <a:gd name="connsiteY1036" fmla="*/ 496708 h 1040755"/>
                <a:gd name="connsiteX1037" fmla="*/ 2802535 w 3573898"/>
                <a:gd name="connsiteY1037" fmla="*/ 496287 h 1040755"/>
                <a:gd name="connsiteX1038" fmla="*/ 2802535 w 3573898"/>
                <a:gd name="connsiteY1038" fmla="*/ 493829 h 1040755"/>
                <a:gd name="connsiteX1039" fmla="*/ 2802211 w 3573898"/>
                <a:gd name="connsiteY1039" fmla="*/ 492892 h 1040755"/>
                <a:gd name="connsiteX1040" fmla="*/ 2801856 w 3573898"/>
                <a:gd name="connsiteY1040" fmla="*/ 492665 h 1040755"/>
                <a:gd name="connsiteX1041" fmla="*/ 2803505 w 3573898"/>
                <a:gd name="connsiteY1041" fmla="*/ 492148 h 1040755"/>
                <a:gd name="connsiteX1042" fmla="*/ 2803020 w 3573898"/>
                <a:gd name="connsiteY1042" fmla="*/ 490175 h 1040755"/>
                <a:gd name="connsiteX1043" fmla="*/ 2802794 w 3573898"/>
                <a:gd name="connsiteY1043" fmla="*/ 489528 h 1040755"/>
                <a:gd name="connsiteX1044" fmla="*/ 2803020 w 3573898"/>
                <a:gd name="connsiteY1044" fmla="*/ 488849 h 1040755"/>
                <a:gd name="connsiteX1045" fmla="*/ 2802858 w 3573898"/>
                <a:gd name="connsiteY1045" fmla="*/ 487361 h 1040755"/>
                <a:gd name="connsiteX1046" fmla="*/ 2803505 w 3573898"/>
                <a:gd name="connsiteY1046" fmla="*/ 487038 h 1040755"/>
                <a:gd name="connsiteX1047" fmla="*/ 2802276 w 3573898"/>
                <a:gd name="connsiteY1047" fmla="*/ 486359 h 1040755"/>
                <a:gd name="connsiteX1048" fmla="*/ 2802858 w 3573898"/>
                <a:gd name="connsiteY1048" fmla="*/ 485130 h 1040755"/>
                <a:gd name="connsiteX1049" fmla="*/ 2802632 w 3573898"/>
                <a:gd name="connsiteY1049" fmla="*/ 484386 h 1040755"/>
                <a:gd name="connsiteX1050" fmla="*/ 2802211 w 3573898"/>
                <a:gd name="connsiteY1050" fmla="*/ 483383 h 1040755"/>
                <a:gd name="connsiteX1051" fmla="*/ 2800950 w 3573898"/>
                <a:gd name="connsiteY1051" fmla="*/ 482736 h 1040755"/>
                <a:gd name="connsiteX1052" fmla="*/ 2800950 w 3573898"/>
                <a:gd name="connsiteY1052" fmla="*/ 481734 h 1040755"/>
                <a:gd name="connsiteX1053" fmla="*/ 2801371 w 3573898"/>
                <a:gd name="connsiteY1053" fmla="*/ 482154 h 1040755"/>
                <a:gd name="connsiteX1054" fmla="*/ 2801953 w 3573898"/>
                <a:gd name="connsiteY1054" fmla="*/ 482381 h 1040755"/>
                <a:gd name="connsiteX1055" fmla="*/ 2802114 w 3573898"/>
                <a:gd name="connsiteY1055" fmla="*/ 481993 h 1040755"/>
                <a:gd name="connsiteX1056" fmla="*/ 2801856 w 3573898"/>
                <a:gd name="connsiteY1056" fmla="*/ 481572 h 1040755"/>
                <a:gd name="connsiteX1057" fmla="*/ 2802858 w 3573898"/>
                <a:gd name="connsiteY1057" fmla="*/ 481152 h 1040755"/>
                <a:gd name="connsiteX1058" fmla="*/ 2802632 w 3573898"/>
                <a:gd name="connsiteY1058" fmla="*/ 480893 h 1040755"/>
                <a:gd name="connsiteX1059" fmla="*/ 2802535 w 3573898"/>
                <a:gd name="connsiteY1059" fmla="*/ 479567 h 1040755"/>
                <a:gd name="connsiteX1060" fmla="*/ 2803279 w 3573898"/>
                <a:gd name="connsiteY1060" fmla="*/ 479502 h 1040755"/>
                <a:gd name="connsiteX1061" fmla="*/ 2803602 w 3573898"/>
                <a:gd name="connsiteY1061" fmla="*/ 477659 h 1040755"/>
                <a:gd name="connsiteX1062" fmla="*/ 2803020 w 3573898"/>
                <a:gd name="connsiteY1062" fmla="*/ 475945 h 1040755"/>
                <a:gd name="connsiteX1063" fmla="*/ 2803117 w 3573898"/>
                <a:gd name="connsiteY1063" fmla="*/ 475783 h 1040755"/>
                <a:gd name="connsiteX1064" fmla="*/ 2803376 w 3573898"/>
                <a:gd name="connsiteY1064" fmla="*/ 475039 h 1040755"/>
                <a:gd name="connsiteX1065" fmla="*/ 2803699 w 3573898"/>
                <a:gd name="connsiteY1065" fmla="*/ 474263 h 1040755"/>
                <a:gd name="connsiteX1066" fmla="*/ 2803602 w 3573898"/>
                <a:gd name="connsiteY1066" fmla="*/ 472711 h 1040755"/>
                <a:gd name="connsiteX1067" fmla="*/ 2803505 w 3573898"/>
                <a:gd name="connsiteY1067" fmla="*/ 472032 h 1040755"/>
                <a:gd name="connsiteX1068" fmla="*/ 2803117 w 3573898"/>
                <a:gd name="connsiteY1068" fmla="*/ 471644 h 1040755"/>
                <a:gd name="connsiteX1069" fmla="*/ 2802438 w 3573898"/>
                <a:gd name="connsiteY1069" fmla="*/ 471126 h 1040755"/>
                <a:gd name="connsiteX1070" fmla="*/ 2803505 w 3573898"/>
                <a:gd name="connsiteY1070" fmla="*/ 470641 h 1040755"/>
                <a:gd name="connsiteX1071" fmla="*/ 2802858 w 3573898"/>
                <a:gd name="connsiteY1071" fmla="*/ 468312 h 1040755"/>
                <a:gd name="connsiteX1072" fmla="*/ 2802438 w 3573898"/>
                <a:gd name="connsiteY1072" fmla="*/ 467569 h 1040755"/>
                <a:gd name="connsiteX1073" fmla="*/ 2802373 w 3573898"/>
                <a:gd name="connsiteY1073" fmla="*/ 467310 h 1040755"/>
                <a:gd name="connsiteX1074" fmla="*/ 2803602 w 3573898"/>
                <a:gd name="connsiteY1074" fmla="*/ 466922 h 1040755"/>
                <a:gd name="connsiteX1075" fmla="*/ 2803376 w 3573898"/>
                <a:gd name="connsiteY1075" fmla="*/ 466404 h 1040755"/>
                <a:gd name="connsiteX1076" fmla="*/ 2802632 w 3573898"/>
                <a:gd name="connsiteY1076" fmla="*/ 465757 h 1040755"/>
                <a:gd name="connsiteX1077" fmla="*/ 2802794 w 3573898"/>
                <a:gd name="connsiteY1077" fmla="*/ 465014 h 1040755"/>
                <a:gd name="connsiteX1078" fmla="*/ 2802438 w 3573898"/>
                <a:gd name="connsiteY1078" fmla="*/ 463688 h 1040755"/>
                <a:gd name="connsiteX1079" fmla="*/ 2800885 w 3573898"/>
                <a:gd name="connsiteY1079" fmla="*/ 462847 h 1040755"/>
                <a:gd name="connsiteX1080" fmla="*/ 2801791 w 3573898"/>
                <a:gd name="connsiteY1080" fmla="*/ 462847 h 1040755"/>
                <a:gd name="connsiteX1081" fmla="*/ 2803117 w 3573898"/>
                <a:gd name="connsiteY1081" fmla="*/ 461618 h 1040755"/>
                <a:gd name="connsiteX1082" fmla="*/ 2801371 w 3573898"/>
                <a:gd name="connsiteY1082" fmla="*/ 460551 h 1040755"/>
                <a:gd name="connsiteX1083" fmla="*/ 2802697 w 3573898"/>
                <a:gd name="connsiteY1083" fmla="*/ 459483 h 1040755"/>
                <a:gd name="connsiteX1084" fmla="*/ 2802373 w 3573898"/>
                <a:gd name="connsiteY1084" fmla="*/ 458804 h 1040755"/>
                <a:gd name="connsiteX1085" fmla="*/ 2800724 w 3573898"/>
                <a:gd name="connsiteY1085" fmla="*/ 458060 h 1040755"/>
                <a:gd name="connsiteX1086" fmla="*/ 2803117 w 3573898"/>
                <a:gd name="connsiteY1086" fmla="*/ 457899 h 1040755"/>
                <a:gd name="connsiteX1087" fmla="*/ 2802794 w 3573898"/>
                <a:gd name="connsiteY1087" fmla="*/ 457316 h 1040755"/>
                <a:gd name="connsiteX1088" fmla="*/ 2802276 w 3573898"/>
                <a:gd name="connsiteY1088" fmla="*/ 456961 h 1040755"/>
                <a:gd name="connsiteX1089" fmla="*/ 2801532 w 3573898"/>
                <a:gd name="connsiteY1089" fmla="*/ 456411 h 1040755"/>
                <a:gd name="connsiteX1090" fmla="*/ 2802050 w 3573898"/>
                <a:gd name="connsiteY1090" fmla="*/ 455829 h 1040755"/>
                <a:gd name="connsiteX1091" fmla="*/ 2802632 w 3573898"/>
                <a:gd name="connsiteY1091" fmla="*/ 455150 h 1040755"/>
                <a:gd name="connsiteX1092" fmla="*/ 2802373 w 3573898"/>
                <a:gd name="connsiteY1092" fmla="*/ 454665 h 1040755"/>
                <a:gd name="connsiteX1093" fmla="*/ 2802955 w 3573898"/>
                <a:gd name="connsiteY1093" fmla="*/ 453824 h 1040755"/>
                <a:gd name="connsiteX1094" fmla="*/ 2803505 w 3573898"/>
                <a:gd name="connsiteY1094" fmla="*/ 453339 h 1040755"/>
                <a:gd name="connsiteX1095" fmla="*/ 2803440 w 3573898"/>
                <a:gd name="connsiteY1095" fmla="*/ 452174 h 1040755"/>
                <a:gd name="connsiteX1096" fmla="*/ 2803926 w 3573898"/>
                <a:gd name="connsiteY1096" fmla="*/ 451851 h 1040755"/>
                <a:gd name="connsiteX1097" fmla="*/ 2804443 w 3573898"/>
                <a:gd name="connsiteY1097" fmla="*/ 435616 h 1040755"/>
                <a:gd name="connsiteX1098" fmla="*/ 2804346 w 3573898"/>
                <a:gd name="connsiteY1098" fmla="*/ 429988 h 1040755"/>
                <a:gd name="connsiteX1099" fmla="*/ 2801856 w 3573898"/>
                <a:gd name="connsiteY1099" fmla="*/ 429568 h 1040755"/>
                <a:gd name="connsiteX1100" fmla="*/ 2802794 w 3573898"/>
                <a:gd name="connsiteY1100" fmla="*/ 428501 h 1040755"/>
                <a:gd name="connsiteX1101" fmla="*/ 2802955 w 3573898"/>
                <a:gd name="connsiteY1101" fmla="*/ 428662 h 1040755"/>
                <a:gd name="connsiteX1102" fmla="*/ 2803020 w 3573898"/>
                <a:gd name="connsiteY1102" fmla="*/ 428759 h 1040755"/>
                <a:gd name="connsiteX1103" fmla="*/ 2803926 w 3573898"/>
                <a:gd name="connsiteY1103" fmla="*/ 428501 h 1040755"/>
                <a:gd name="connsiteX1104" fmla="*/ 2804443 w 3573898"/>
                <a:gd name="connsiteY1104" fmla="*/ 428565 h 1040755"/>
                <a:gd name="connsiteX1105" fmla="*/ 2804605 w 3573898"/>
                <a:gd name="connsiteY1105" fmla="*/ 427498 h 1040755"/>
                <a:gd name="connsiteX1106" fmla="*/ 2802632 w 3573898"/>
                <a:gd name="connsiteY1106" fmla="*/ 427919 h 1040755"/>
                <a:gd name="connsiteX1107" fmla="*/ 2801209 w 3573898"/>
                <a:gd name="connsiteY1107" fmla="*/ 427433 h 1040755"/>
                <a:gd name="connsiteX1108" fmla="*/ 2803764 w 3573898"/>
                <a:gd name="connsiteY1108" fmla="*/ 427078 h 1040755"/>
                <a:gd name="connsiteX1109" fmla="*/ 2804605 w 3573898"/>
                <a:gd name="connsiteY1109" fmla="*/ 427013 h 1040755"/>
                <a:gd name="connsiteX1110" fmla="*/ 2805510 w 3573898"/>
                <a:gd name="connsiteY1110" fmla="*/ 421127 h 1040755"/>
                <a:gd name="connsiteX1111" fmla="*/ 2807160 w 3573898"/>
                <a:gd name="connsiteY1111" fmla="*/ 396871 h 1040755"/>
                <a:gd name="connsiteX1112" fmla="*/ 2809812 w 3573898"/>
                <a:gd name="connsiteY1112" fmla="*/ 381542 h 1040755"/>
                <a:gd name="connsiteX1113" fmla="*/ 2808389 w 3573898"/>
                <a:gd name="connsiteY1113" fmla="*/ 380474 h 1040755"/>
                <a:gd name="connsiteX1114" fmla="*/ 2809488 w 3573898"/>
                <a:gd name="connsiteY1114" fmla="*/ 379828 h 1040755"/>
                <a:gd name="connsiteX1115" fmla="*/ 2809715 w 3573898"/>
                <a:gd name="connsiteY1115" fmla="*/ 379148 h 1040755"/>
                <a:gd name="connsiteX1116" fmla="*/ 2809488 w 3573898"/>
                <a:gd name="connsiteY1116" fmla="*/ 377920 h 1040755"/>
                <a:gd name="connsiteX1117" fmla="*/ 2808583 w 3573898"/>
                <a:gd name="connsiteY1117" fmla="*/ 376820 h 1040755"/>
                <a:gd name="connsiteX1118" fmla="*/ 2808647 w 3573898"/>
                <a:gd name="connsiteY1118" fmla="*/ 376497 h 1040755"/>
                <a:gd name="connsiteX1119" fmla="*/ 2809391 w 3573898"/>
                <a:gd name="connsiteY1119" fmla="*/ 374265 h 1040755"/>
                <a:gd name="connsiteX1120" fmla="*/ 2809488 w 3573898"/>
                <a:gd name="connsiteY1120" fmla="*/ 373424 h 1040755"/>
                <a:gd name="connsiteX1121" fmla="*/ 2809391 w 3573898"/>
                <a:gd name="connsiteY1121" fmla="*/ 371872 h 1040755"/>
                <a:gd name="connsiteX1122" fmla="*/ 2809391 w 3573898"/>
                <a:gd name="connsiteY1122" fmla="*/ 371613 h 1040755"/>
                <a:gd name="connsiteX1123" fmla="*/ 2809650 w 3573898"/>
                <a:gd name="connsiteY1123" fmla="*/ 370610 h 1040755"/>
                <a:gd name="connsiteX1124" fmla="*/ 2809165 w 3573898"/>
                <a:gd name="connsiteY1124" fmla="*/ 369705 h 1040755"/>
                <a:gd name="connsiteX1125" fmla="*/ 2809650 w 3573898"/>
                <a:gd name="connsiteY1125" fmla="*/ 368961 h 1040755"/>
                <a:gd name="connsiteX1126" fmla="*/ 2808162 w 3573898"/>
                <a:gd name="connsiteY1126" fmla="*/ 368638 h 1040755"/>
                <a:gd name="connsiteX1127" fmla="*/ 2808744 w 3573898"/>
                <a:gd name="connsiteY1127" fmla="*/ 368217 h 1040755"/>
                <a:gd name="connsiteX1128" fmla="*/ 2809326 w 3573898"/>
                <a:gd name="connsiteY1128" fmla="*/ 367473 h 1040755"/>
                <a:gd name="connsiteX1129" fmla="*/ 2809068 w 3573898"/>
                <a:gd name="connsiteY1129" fmla="*/ 366988 h 1040755"/>
                <a:gd name="connsiteX1130" fmla="*/ 2809229 w 3573898"/>
                <a:gd name="connsiteY1130" fmla="*/ 366406 h 1040755"/>
                <a:gd name="connsiteX1131" fmla="*/ 2809391 w 3573898"/>
                <a:gd name="connsiteY1131" fmla="*/ 366147 h 1040755"/>
                <a:gd name="connsiteX1132" fmla="*/ 2811235 w 3573898"/>
                <a:gd name="connsiteY1132" fmla="*/ 352920 h 1040755"/>
                <a:gd name="connsiteX1133" fmla="*/ 2811138 w 3573898"/>
                <a:gd name="connsiteY1133" fmla="*/ 351982 h 1040755"/>
                <a:gd name="connsiteX1134" fmla="*/ 2811138 w 3573898"/>
                <a:gd name="connsiteY1134" fmla="*/ 351077 h 1040755"/>
                <a:gd name="connsiteX1135" fmla="*/ 2810814 w 3573898"/>
                <a:gd name="connsiteY1135" fmla="*/ 350171 h 1040755"/>
                <a:gd name="connsiteX1136" fmla="*/ 2810814 w 3573898"/>
                <a:gd name="connsiteY1136" fmla="*/ 349848 h 1040755"/>
                <a:gd name="connsiteX1137" fmla="*/ 2810976 w 3573898"/>
                <a:gd name="connsiteY1137" fmla="*/ 349168 h 1040755"/>
                <a:gd name="connsiteX1138" fmla="*/ 2811073 w 3573898"/>
                <a:gd name="connsiteY1138" fmla="*/ 347713 h 1040755"/>
                <a:gd name="connsiteX1139" fmla="*/ 2810394 w 3573898"/>
                <a:gd name="connsiteY1139" fmla="*/ 346452 h 1040755"/>
                <a:gd name="connsiteX1140" fmla="*/ 2810329 w 3573898"/>
                <a:gd name="connsiteY1140" fmla="*/ 346128 h 1040755"/>
                <a:gd name="connsiteX1141" fmla="*/ 2810232 w 3573898"/>
                <a:gd name="connsiteY1141" fmla="*/ 345029 h 1040755"/>
                <a:gd name="connsiteX1142" fmla="*/ 2810555 w 3573898"/>
                <a:gd name="connsiteY1142" fmla="*/ 344123 h 1040755"/>
                <a:gd name="connsiteX1143" fmla="*/ 2810911 w 3573898"/>
                <a:gd name="connsiteY1143" fmla="*/ 343218 h 1040755"/>
                <a:gd name="connsiteX1144" fmla="*/ 2811073 w 3573898"/>
                <a:gd name="connsiteY1144" fmla="*/ 342474 h 1040755"/>
                <a:gd name="connsiteX1145" fmla="*/ 2810652 w 3573898"/>
                <a:gd name="connsiteY1145" fmla="*/ 340566 h 1040755"/>
                <a:gd name="connsiteX1146" fmla="*/ 2810717 w 3573898"/>
                <a:gd name="connsiteY1146" fmla="*/ 340404 h 1040755"/>
                <a:gd name="connsiteX1147" fmla="*/ 2810652 w 3573898"/>
                <a:gd name="connsiteY1147" fmla="*/ 339822 h 1040755"/>
                <a:gd name="connsiteX1148" fmla="*/ 2809715 w 3573898"/>
                <a:gd name="connsiteY1148" fmla="*/ 339434 h 1040755"/>
                <a:gd name="connsiteX1149" fmla="*/ 2810717 w 3573898"/>
                <a:gd name="connsiteY1149" fmla="*/ 337914 h 1040755"/>
                <a:gd name="connsiteX1150" fmla="*/ 2811299 w 3573898"/>
                <a:gd name="connsiteY1150" fmla="*/ 337170 h 1040755"/>
                <a:gd name="connsiteX1151" fmla="*/ 2811138 w 3573898"/>
                <a:gd name="connsiteY1151" fmla="*/ 336103 h 1040755"/>
                <a:gd name="connsiteX1152" fmla="*/ 2810911 w 3573898"/>
                <a:gd name="connsiteY1152" fmla="*/ 335035 h 1040755"/>
                <a:gd name="connsiteX1153" fmla="*/ 2811299 w 3573898"/>
                <a:gd name="connsiteY1153" fmla="*/ 334841 h 1040755"/>
                <a:gd name="connsiteX1154" fmla="*/ 2811396 w 3573898"/>
                <a:gd name="connsiteY1154" fmla="*/ 334356 h 1040755"/>
                <a:gd name="connsiteX1155" fmla="*/ 2810555 w 3573898"/>
                <a:gd name="connsiteY1155" fmla="*/ 332772 h 1040755"/>
                <a:gd name="connsiteX1156" fmla="*/ 2809650 w 3573898"/>
                <a:gd name="connsiteY1156" fmla="*/ 332610 h 1040755"/>
                <a:gd name="connsiteX1157" fmla="*/ 2811720 w 3573898"/>
                <a:gd name="connsiteY1157" fmla="*/ 330799 h 1040755"/>
                <a:gd name="connsiteX1158" fmla="*/ 2812043 w 3573898"/>
                <a:gd name="connsiteY1158" fmla="*/ 329085 h 1040755"/>
                <a:gd name="connsiteX1159" fmla="*/ 2812140 w 3573898"/>
                <a:gd name="connsiteY1159" fmla="*/ 328147 h 1040755"/>
                <a:gd name="connsiteX1160" fmla="*/ 2812399 w 3573898"/>
                <a:gd name="connsiteY1160" fmla="*/ 327726 h 1040755"/>
                <a:gd name="connsiteX1161" fmla="*/ 2812528 w 3573898"/>
                <a:gd name="connsiteY1161" fmla="*/ 327500 h 1040755"/>
                <a:gd name="connsiteX1162" fmla="*/ 2811978 w 3573898"/>
                <a:gd name="connsiteY1162" fmla="*/ 327015 h 1040755"/>
                <a:gd name="connsiteX1163" fmla="*/ 2811299 w 3573898"/>
                <a:gd name="connsiteY1163" fmla="*/ 326821 h 1040755"/>
                <a:gd name="connsiteX1164" fmla="*/ 2811558 w 3573898"/>
                <a:gd name="connsiteY1164" fmla="*/ 326756 h 1040755"/>
                <a:gd name="connsiteX1165" fmla="*/ 2809909 w 3573898"/>
                <a:gd name="connsiteY1165" fmla="*/ 325818 h 1040755"/>
                <a:gd name="connsiteX1166" fmla="*/ 2800465 w 3573898"/>
                <a:gd name="connsiteY1166" fmla="*/ 326821 h 1040755"/>
                <a:gd name="connsiteX1167" fmla="*/ 2800465 w 3573898"/>
                <a:gd name="connsiteY1167" fmla="*/ 327015 h 1040755"/>
                <a:gd name="connsiteX1168" fmla="*/ 2799980 w 3573898"/>
                <a:gd name="connsiteY1168" fmla="*/ 327888 h 1040755"/>
                <a:gd name="connsiteX1169" fmla="*/ 2800109 w 3573898"/>
                <a:gd name="connsiteY1169" fmla="*/ 329149 h 1040755"/>
                <a:gd name="connsiteX1170" fmla="*/ 2800724 w 3573898"/>
                <a:gd name="connsiteY1170" fmla="*/ 329732 h 1040755"/>
                <a:gd name="connsiteX1171" fmla="*/ 2800206 w 3573898"/>
                <a:gd name="connsiteY1171" fmla="*/ 329635 h 1040755"/>
                <a:gd name="connsiteX1172" fmla="*/ 2798039 w 3573898"/>
                <a:gd name="connsiteY1172" fmla="*/ 351238 h 1040755"/>
                <a:gd name="connsiteX1173" fmla="*/ 2799462 w 3573898"/>
                <a:gd name="connsiteY1173" fmla="*/ 351077 h 1040755"/>
                <a:gd name="connsiteX1174" fmla="*/ 2800562 w 3573898"/>
                <a:gd name="connsiteY1174" fmla="*/ 352079 h 1040755"/>
                <a:gd name="connsiteX1175" fmla="*/ 2798039 w 3573898"/>
                <a:gd name="connsiteY1175" fmla="*/ 351238 h 1040755"/>
                <a:gd name="connsiteX1176" fmla="*/ 2797813 w 3573898"/>
                <a:gd name="connsiteY1176" fmla="*/ 352985 h 1040755"/>
                <a:gd name="connsiteX1177" fmla="*/ 2797910 w 3573898"/>
                <a:gd name="connsiteY1177" fmla="*/ 353082 h 1040755"/>
                <a:gd name="connsiteX1178" fmla="*/ 2797813 w 3573898"/>
                <a:gd name="connsiteY1178" fmla="*/ 353082 h 1040755"/>
                <a:gd name="connsiteX1179" fmla="*/ 2797651 w 3573898"/>
                <a:gd name="connsiteY1179" fmla="*/ 354052 h 1040755"/>
                <a:gd name="connsiteX1180" fmla="*/ 2797716 w 3573898"/>
                <a:gd name="connsiteY1180" fmla="*/ 354052 h 1040755"/>
                <a:gd name="connsiteX1181" fmla="*/ 2798816 w 3573898"/>
                <a:gd name="connsiteY1181" fmla="*/ 353826 h 1040755"/>
                <a:gd name="connsiteX1182" fmla="*/ 2797716 w 3573898"/>
                <a:gd name="connsiteY1182" fmla="*/ 354052 h 1040755"/>
                <a:gd name="connsiteX1183" fmla="*/ 2797651 w 3573898"/>
                <a:gd name="connsiteY1183" fmla="*/ 354311 h 1040755"/>
                <a:gd name="connsiteX1184" fmla="*/ 2797490 w 3573898"/>
                <a:gd name="connsiteY1184" fmla="*/ 355378 h 1040755"/>
                <a:gd name="connsiteX1185" fmla="*/ 2797069 w 3573898"/>
                <a:gd name="connsiteY1185" fmla="*/ 358289 h 1040755"/>
                <a:gd name="connsiteX1186" fmla="*/ 2797166 w 3573898"/>
                <a:gd name="connsiteY1186" fmla="*/ 358386 h 1040755"/>
                <a:gd name="connsiteX1187" fmla="*/ 2797069 w 3573898"/>
                <a:gd name="connsiteY1187" fmla="*/ 358450 h 1040755"/>
                <a:gd name="connsiteX1188" fmla="*/ 2796972 w 3573898"/>
                <a:gd name="connsiteY1188" fmla="*/ 359291 h 1040755"/>
                <a:gd name="connsiteX1189" fmla="*/ 2798136 w 3573898"/>
                <a:gd name="connsiteY1189" fmla="*/ 359453 h 1040755"/>
                <a:gd name="connsiteX1190" fmla="*/ 2796908 w 3573898"/>
                <a:gd name="connsiteY1190" fmla="*/ 359776 h 1040755"/>
                <a:gd name="connsiteX1191" fmla="*/ 2796649 w 3573898"/>
                <a:gd name="connsiteY1191" fmla="*/ 361846 h 1040755"/>
                <a:gd name="connsiteX1192" fmla="*/ 2797393 w 3573898"/>
                <a:gd name="connsiteY1192" fmla="*/ 362331 h 1040755"/>
                <a:gd name="connsiteX1193" fmla="*/ 2796584 w 3573898"/>
                <a:gd name="connsiteY1193" fmla="*/ 362752 h 1040755"/>
                <a:gd name="connsiteX1194" fmla="*/ 2795840 w 3573898"/>
                <a:gd name="connsiteY1194" fmla="*/ 367959 h 1040755"/>
                <a:gd name="connsiteX1195" fmla="*/ 2796164 w 3573898"/>
                <a:gd name="connsiteY1195" fmla="*/ 368217 h 1040755"/>
                <a:gd name="connsiteX1196" fmla="*/ 2795743 w 3573898"/>
                <a:gd name="connsiteY1196" fmla="*/ 368476 h 1040755"/>
                <a:gd name="connsiteX1197" fmla="*/ 2795646 w 3573898"/>
                <a:gd name="connsiteY1197" fmla="*/ 369285 h 1040755"/>
                <a:gd name="connsiteX1198" fmla="*/ 2796067 w 3573898"/>
                <a:gd name="connsiteY1198" fmla="*/ 369867 h 1040755"/>
                <a:gd name="connsiteX1199" fmla="*/ 2795485 w 3573898"/>
                <a:gd name="connsiteY1199" fmla="*/ 370287 h 1040755"/>
                <a:gd name="connsiteX1200" fmla="*/ 2795420 w 3573898"/>
                <a:gd name="connsiteY1200" fmla="*/ 370966 h 1040755"/>
                <a:gd name="connsiteX1201" fmla="*/ 2795646 w 3573898"/>
                <a:gd name="connsiteY1201" fmla="*/ 371354 h 1040755"/>
                <a:gd name="connsiteX1202" fmla="*/ 2795743 w 3573898"/>
                <a:gd name="connsiteY1202" fmla="*/ 372033 h 1040755"/>
                <a:gd name="connsiteX1203" fmla="*/ 2795161 w 3573898"/>
                <a:gd name="connsiteY1203" fmla="*/ 372939 h 1040755"/>
                <a:gd name="connsiteX1204" fmla="*/ 2795161 w 3573898"/>
                <a:gd name="connsiteY1204" fmla="*/ 373101 h 1040755"/>
                <a:gd name="connsiteX1205" fmla="*/ 2796649 w 3573898"/>
                <a:gd name="connsiteY1205" fmla="*/ 373780 h 1040755"/>
                <a:gd name="connsiteX1206" fmla="*/ 2795226 w 3573898"/>
                <a:gd name="connsiteY1206" fmla="*/ 374006 h 1040755"/>
                <a:gd name="connsiteX1207" fmla="*/ 2795226 w 3573898"/>
                <a:gd name="connsiteY1207" fmla="*/ 375009 h 1040755"/>
                <a:gd name="connsiteX1208" fmla="*/ 2794999 w 3573898"/>
                <a:gd name="connsiteY1208" fmla="*/ 376076 h 1040755"/>
                <a:gd name="connsiteX1209" fmla="*/ 2794676 w 3573898"/>
                <a:gd name="connsiteY1209" fmla="*/ 377079 h 1040755"/>
                <a:gd name="connsiteX1210" fmla="*/ 2795226 w 3573898"/>
                <a:gd name="connsiteY1210" fmla="*/ 377564 h 1040755"/>
                <a:gd name="connsiteX1211" fmla="*/ 2794902 w 3573898"/>
                <a:gd name="connsiteY1211" fmla="*/ 379828 h 1040755"/>
                <a:gd name="connsiteX1212" fmla="*/ 2793997 w 3573898"/>
                <a:gd name="connsiteY1212" fmla="*/ 380474 h 1040755"/>
                <a:gd name="connsiteX1213" fmla="*/ 2793997 w 3573898"/>
                <a:gd name="connsiteY1213" fmla="*/ 380571 h 1040755"/>
                <a:gd name="connsiteX1214" fmla="*/ 2794159 w 3573898"/>
                <a:gd name="connsiteY1214" fmla="*/ 380895 h 1040755"/>
                <a:gd name="connsiteX1215" fmla="*/ 2793835 w 3573898"/>
                <a:gd name="connsiteY1215" fmla="*/ 381477 h 1040755"/>
                <a:gd name="connsiteX1216" fmla="*/ 2793673 w 3573898"/>
                <a:gd name="connsiteY1216" fmla="*/ 382383 h 1040755"/>
                <a:gd name="connsiteX1217" fmla="*/ 2793997 w 3573898"/>
                <a:gd name="connsiteY1217" fmla="*/ 382803 h 1040755"/>
                <a:gd name="connsiteX1218" fmla="*/ 2793770 w 3573898"/>
                <a:gd name="connsiteY1218" fmla="*/ 383612 h 1040755"/>
                <a:gd name="connsiteX1219" fmla="*/ 2794094 w 3573898"/>
                <a:gd name="connsiteY1219" fmla="*/ 384032 h 1040755"/>
                <a:gd name="connsiteX1220" fmla="*/ 2795646 w 3573898"/>
                <a:gd name="connsiteY1220" fmla="*/ 385099 h 1040755"/>
                <a:gd name="connsiteX1221" fmla="*/ 2795582 w 3573898"/>
                <a:gd name="connsiteY1221" fmla="*/ 385099 h 1040755"/>
                <a:gd name="connsiteX1222" fmla="*/ 2793253 w 3573898"/>
                <a:gd name="connsiteY1222" fmla="*/ 384938 h 1040755"/>
                <a:gd name="connsiteX1223" fmla="*/ 2793091 w 3573898"/>
                <a:gd name="connsiteY1223" fmla="*/ 385940 h 1040755"/>
                <a:gd name="connsiteX1224" fmla="*/ 2793900 w 3573898"/>
                <a:gd name="connsiteY1224" fmla="*/ 386522 h 1040755"/>
                <a:gd name="connsiteX1225" fmla="*/ 2793415 w 3573898"/>
                <a:gd name="connsiteY1225" fmla="*/ 387104 h 1040755"/>
                <a:gd name="connsiteX1226" fmla="*/ 2793576 w 3573898"/>
                <a:gd name="connsiteY1226" fmla="*/ 387686 h 1040755"/>
                <a:gd name="connsiteX1227" fmla="*/ 2792833 w 3573898"/>
                <a:gd name="connsiteY1227" fmla="*/ 387913 h 1040755"/>
                <a:gd name="connsiteX1228" fmla="*/ 2792768 w 3573898"/>
                <a:gd name="connsiteY1228" fmla="*/ 388430 h 1040755"/>
                <a:gd name="connsiteX1229" fmla="*/ 2793512 w 3573898"/>
                <a:gd name="connsiteY1229" fmla="*/ 388495 h 1040755"/>
                <a:gd name="connsiteX1230" fmla="*/ 2793835 w 3573898"/>
                <a:gd name="connsiteY1230" fmla="*/ 389109 h 1040755"/>
                <a:gd name="connsiteX1231" fmla="*/ 2793997 w 3573898"/>
                <a:gd name="connsiteY1231" fmla="*/ 389401 h 1040755"/>
                <a:gd name="connsiteX1232" fmla="*/ 2794159 w 3573898"/>
                <a:gd name="connsiteY1232" fmla="*/ 391567 h 1040755"/>
                <a:gd name="connsiteX1233" fmla="*/ 2794159 w 3573898"/>
                <a:gd name="connsiteY1233" fmla="*/ 394478 h 1040755"/>
                <a:gd name="connsiteX1234" fmla="*/ 2794353 w 3573898"/>
                <a:gd name="connsiteY1234" fmla="*/ 395060 h 1040755"/>
                <a:gd name="connsiteX1235" fmla="*/ 2794353 w 3573898"/>
                <a:gd name="connsiteY1235" fmla="*/ 395707 h 1040755"/>
                <a:gd name="connsiteX1236" fmla="*/ 2794159 w 3573898"/>
                <a:gd name="connsiteY1236" fmla="*/ 396774 h 1040755"/>
                <a:gd name="connsiteX1237" fmla="*/ 2793900 w 3573898"/>
                <a:gd name="connsiteY1237" fmla="*/ 398197 h 1040755"/>
                <a:gd name="connsiteX1238" fmla="*/ 2793900 w 3573898"/>
                <a:gd name="connsiteY1238" fmla="*/ 398521 h 1040755"/>
                <a:gd name="connsiteX1239" fmla="*/ 2793770 w 3573898"/>
                <a:gd name="connsiteY1239" fmla="*/ 400170 h 1040755"/>
                <a:gd name="connsiteX1240" fmla="*/ 2793576 w 3573898"/>
                <a:gd name="connsiteY1240" fmla="*/ 400752 h 1040755"/>
                <a:gd name="connsiteX1241" fmla="*/ 2793512 w 3573898"/>
                <a:gd name="connsiteY1241" fmla="*/ 401593 h 1040755"/>
                <a:gd name="connsiteX1242" fmla="*/ 2793350 w 3573898"/>
                <a:gd name="connsiteY1242" fmla="*/ 402757 h 1040755"/>
                <a:gd name="connsiteX1243" fmla="*/ 2792768 w 3573898"/>
                <a:gd name="connsiteY1243" fmla="*/ 404730 h 1040755"/>
                <a:gd name="connsiteX1244" fmla="*/ 2792768 w 3573898"/>
                <a:gd name="connsiteY1244" fmla="*/ 405571 h 1040755"/>
                <a:gd name="connsiteX1245" fmla="*/ 2792444 w 3573898"/>
                <a:gd name="connsiteY1245" fmla="*/ 406315 h 1040755"/>
                <a:gd name="connsiteX1246" fmla="*/ 2792509 w 3573898"/>
                <a:gd name="connsiteY1246" fmla="*/ 407220 h 1040755"/>
                <a:gd name="connsiteX1247" fmla="*/ 2792444 w 3573898"/>
                <a:gd name="connsiteY1247" fmla="*/ 408061 h 1040755"/>
                <a:gd name="connsiteX1248" fmla="*/ 2793415 w 3573898"/>
                <a:gd name="connsiteY1248" fmla="*/ 408708 h 1040755"/>
                <a:gd name="connsiteX1249" fmla="*/ 2792089 w 3573898"/>
                <a:gd name="connsiteY1249" fmla="*/ 410196 h 1040755"/>
                <a:gd name="connsiteX1250" fmla="*/ 2791507 w 3573898"/>
                <a:gd name="connsiteY1250" fmla="*/ 413495 h 1040755"/>
                <a:gd name="connsiteX1251" fmla="*/ 2792347 w 3573898"/>
                <a:gd name="connsiteY1251" fmla="*/ 415176 h 1040755"/>
                <a:gd name="connsiteX1252" fmla="*/ 2792606 w 3573898"/>
                <a:gd name="connsiteY1252" fmla="*/ 415564 h 1040755"/>
                <a:gd name="connsiteX1253" fmla="*/ 2792444 w 3573898"/>
                <a:gd name="connsiteY1253" fmla="*/ 416308 h 1040755"/>
                <a:gd name="connsiteX1254" fmla="*/ 2792250 w 3573898"/>
                <a:gd name="connsiteY1254" fmla="*/ 417246 h 1040755"/>
                <a:gd name="connsiteX1255" fmla="*/ 2791701 w 3573898"/>
                <a:gd name="connsiteY1255" fmla="*/ 416987 h 1040755"/>
                <a:gd name="connsiteX1256" fmla="*/ 2790957 w 3573898"/>
                <a:gd name="connsiteY1256" fmla="*/ 416826 h 1040755"/>
                <a:gd name="connsiteX1257" fmla="*/ 2791280 w 3573898"/>
                <a:gd name="connsiteY1257" fmla="*/ 417408 h 1040755"/>
                <a:gd name="connsiteX1258" fmla="*/ 2791183 w 3573898"/>
                <a:gd name="connsiteY1258" fmla="*/ 417408 h 1040755"/>
                <a:gd name="connsiteX1259" fmla="*/ 2791280 w 3573898"/>
                <a:gd name="connsiteY1259" fmla="*/ 417408 h 1040755"/>
                <a:gd name="connsiteX1260" fmla="*/ 2791183 w 3573898"/>
                <a:gd name="connsiteY1260" fmla="*/ 419057 h 1040755"/>
                <a:gd name="connsiteX1261" fmla="*/ 2791086 w 3573898"/>
                <a:gd name="connsiteY1261" fmla="*/ 420060 h 1040755"/>
                <a:gd name="connsiteX1262" fmla="*/ 2791345 w 3573898"/>
                <a:gd name="connsiteY1262" fmla="*/ 421127 h 1040755"/>
                <a:gd name="connsiteX1263" fmla="*/ 2792768 w 3573898"/>
                <a:gd name="connsiteY1263" fmla="*/ 421871 h 1040755"/>
                <a:gd name="connsiteX1264" fmla="*/ 2793350 w 3573898"/>
                <a:gd name="connsiteY1264" fmla="*/ 422356 h 1040755"/>
                <a:gd name="connsiteX1265" fmla="*/ 2791927 w 3573898"/>
                <a:gd name="connsiteY1265" fmla="*/ 422291 h 1040755"/>
                <a:gd name="connsiteX1266" fmla="*/ 2791507 w 3573898"/>
                <a:gd name="connsiteY1266" fmla="*/ 422938 h 1040755"/>
                <a:gd name="connsiteX1267" fmla="*/ 2790439 w 3573898"/>
                <a:gd name="connsiteY1267" fmla="*/ 422776 h 1040755"/>
                <a:gd name="connsiteX1268" fmla="*/ 2789696 w 3573898"/>
                <a:gd name="connsiteY1268" fmla="*/ 423456 h 1040755"/>
                <a:gd name="connsiteX1269" fmla="*/ 2789437 w 3573898"/>
                <a:gd name="connsiteY1269" fmla="*/ 424361 h 1040755"/>
                <a:gd name="connsiteX1270" fmla="*/ 2788952 w 3573898"/>
                <a:gd name="connsiteY1270" fmla="*/ 430053 h 1040755"/>
                <a:gd name="connsiteX1271" fmla="*/ 2789534 w 3573898"/>
                <a:gd name="connsiteY1271" fmla="*/ 430409 h 1040755"/>
                <a:gd name="connsiteX1272" fmla="*/ 2788952 w 3573898"/>
                <a:gd name="connsiteY1272" fmla="*/ 430571 h 1040755"/>
                <a:gd name="connsiteX1273" fmla="*/ 2788628 w 3573898"/>
                <a:gd name="connsiteY1273" fmla="*/ 433125 h 1040755"/>
                <a:gd name="connsiteX1274" fmla="*/ 2788693 w 3573898"/>
                <a:gd name="connsiteY1274" fmla="*/ 433223 h 1040755"/>
                <a:gd name="connsiteX1275" fmla="*/ 2788887 w 3573898"/>
                <a:gd name="connsiteY1275" fmla="*/ 433546 h 1040755"/>
                <a:gd name="connsiteX1276" fmla="*/ 2788531 w 3573898"/>
                <a:gd name="connsiteY1276" fmla="*/ 434193 h 1040755"/>
                <a:gd name="connsiteX1277" fmla="*/ 2788467 w 3573898"/>
                <a:gd name="connsiteY1277" fmla="*/ 434937 h 1040755"/>
                <a:gd name="connsiteX1278" fmla="*/ 2790019 w 3573898"/>
                <a:gd name="connsiteY1278" fmla="*/ 436457 h 1040755"/>
                <a:gd name="connsiteX1279" fmla="*/ 2788370 w 3573898"/>
                <a:gd name="connsiteY1279" fmla="*/ 438171 h 1040755"/>
                <a:gd name="connsiteX1280" fmla="*/ 2789437 w 3573898"/>
                <a:gd name="connsiteY1280" fmla="*/ 438785 h 1040755"/>
                <a:gd name="connsiteX1281" fmla="*/ 2788208 w 3573898"/>
                <a:gd name="connsiteY1281" fmla="*/ 439335 h 1040755"/>
                <a:gd name="connsiteX1282" fmla="*/ 2788046 w 3573898"/>
                <a:gd name="connsiteY1282" fmla="*/ 439594 h 1040755"/>
                <a:gd name="connsiteX1283" fmla="*/ 2788467 w 3573898"/>
                <a:gd name="connsiteY1283" fmla="*/ 439594 h 1040755"/>
                <a:gd name="connsiteX1284" fmla="*/ 2789016 w 3573898"/>
                <a:gd name="connsiteY1284" fmla="*/ 439917 h 1040755"/>
                <a:gd name="connsiteX1285" fmla="*/ 2788887 w 3573898"/>
                <a:gd name="connsiteY1285" fmla="*/ 441081 h 1040755"/>
                <a:gd name="connsiteX1286" fmla="*/ 2787949 w 3573898"/>
                <a:gd name="connsiteY1286" fmla="*/ 441243 h 1040755"/>
                <a:gd name="connsiteX1287" fmla="*/ 2787626 w 3573898"/>
                <a:gd name="connsiteY1287" fmla="*/ 442569 h 1040755"/>
                <a:gd name="connsiteX1288" fmla="*/ 2787205 w 3573898"/>
                <a:gd name="connsiteY1288" fmla="*/ 443313 h 1040755"/>
                <a:gd name="connsiteX1289" fmla="*/ 2787141 w 3573898"/>
                <a:gd name="connsiteY1289" fmla="*/ 443733 h 1040755"/>
                <a:gd name="connsiteX1290" fmla="*/ 2787044 w 3573898"/>
                <a:gd name="connsiteY1290" fmla="*/ 444154 h 1040755"/>
                <a:gd name="connsiteX1291" fmla="*/ 2788111 w 3573898"/>
                <a:gd name="connsiteY1291" fmla="*/ 445965 h 1040755"/>
                <a:gd name="connsiteX1292" fmla="*/ 2786882 w 3573898"/>
                <a:gd name="connsiteY1292" fmla="*/ 447355 h 1040755"/>
                <a:gd name="connsiteX1293" fmla="*/ 2786817 w 3573898"/>
                <a:gd name="connsiteY1293" fmla="*/ 447550 h 1040755"/>
                <a:gd name="connsiteX1294" fmla="*/ 2787561 w 3573898"/>
                <a:gd name="connsiteY1294" fmla="*/ 448455 h 1040755"/>
                <a:gd name="connsiteX1295" fmla="*/ 2787626 w 3573898"/>
                <a:gd name="connsiteY1295" fmla="*/ 448520 h 1040755"/>
                <a:gd name="connsiteX1296" fmla="*/ 2786138 w 3573898"/>
                <a:gd name="connsiteY1296" fmla="*/ 449425 h 1040755"/>
                <a:gd name="connsiteX1297" fmla="*/ 2786138 w 3573898"/>
                <a:gd name="connsiteY1297" fmla="*/ 449522 h 1040755"/>
                <a:gd name="connsiteX1298" fmla="*/ 2788305 w 3573898"/>
                <a:gd name="connsiteY1298" fmla="*/ 449522 h 1040755"/>
                <a:gd name="connsiteX1299" fmla="*/ 2785879 w 3573898"/>
                <a:gd name="connsiteY1299" fmla="*/ 450848 h 1040755"/>
                <a:gd name="connsiteX1300" fmla="*/ 2785556 w 3573898"/>
                <a:gd name="connsiteY1300" fmla="*/ 452433 h 1040755"/>
                <a:gd name="connsiteX1301" fmla="*/ 2785556 w 3573898"/>
                <a:gd name="connsiteY1301" fmla="*/ 452595 h 1040755"/>
                <a:gd name="connsiteX1302" fmla="*/ 2785815 w 3573898"/>
                <a:gd name="connsiteY1302" fmla="*/ 452659 h 1040755"/>
                <a:gd name="connsiteX1303" fmla="*/ 2785556 w 3573898"/>
                <a:gd name="connsiteY1303" fmla="*/ 452756 h 1040755"/>
                <a:gd name="connsiteX1304" fmla="*/ 2785556 w 3573898"/>
                <a:gd name="connsiteY1304" fmla="*/ 453403 h 1040755"/>
                <a:gd name="connsiteX1305" fmla="*/ 2786461 w 3573898"/>
                <a:gd name="connsiteY1305" fmla="*/ 453759 h 1040755"/>
                <a:gd name="connsiteX1306" fmla="*/ 2785491 w 3573898"/>
                <a:gd name="connsiteY1306" fmla="*/ 454147 h 1040755"/>
                <a:gd name="connsiteX1307" fmla="*/ 2784877 w 3573898"/>
                <a:gd name="connsiteY1307" fmla="*/ 461683 h 1040755"/>
                <a:gd name="connsiteX1308" fmla="*/ 2784553 w 3573898"/>
                <a:gd name="connsiteY1308" fmla="*/ 463849 h 1040755"/>
                <a:gd name="connsiteX1309" fmla="*/ 2784877 w 3573898"/>
                <a:gd name="connsiteY1309" fmla="*/ 464270 h 1040755"/>
                <a:gd name="connsiteX1310" fmla="*/ 2784392 w 3573898"/>
                <a:gd name="connsiteY1310" fmla="*/ 464917 h 1040755"/>
                <a:gd name="connsiteX1311" fmla="*/ 2784392 w 3573898"/>
                <a:gd name="connsiteY1311" fmla="*/ 465175 h 1040755"/>
                <a:gd name="connsiteX1312" fmla="*/ 2784812 w 3573898"/>
                <a:gd name="connsiteY1312" fmla="*/ 465660 h 1040755"/>
                <a:gd name="connsiteX1313" fmla="*/ 2785071 w 3573898"/>
                <a:gd name="connsiteY1313" fmla="*/ 466922 h 1040755"/>
                <a:gd name="connsiteX1314" fmla="*/ 2785879 w 3573898"/>
                <a:gd name="connsiteY1314" fmla="*/ 467245 h 1040755"/>
                <a:gd name="connsiteX1315" fmla="*/ 2784747 w 3573898"/>
                <a:gd name="connsiteY1315" fmla="*/ 467827 h 1040755"/>
                <a:gd name="connsiteX1316" fmla="*/ 2785879 w 3573898"/>
                <a:gd name="connsiteY1316" fmla="*/ 468409 h 1040755"/>
                <a:gd name="connsiteX1317" fmla="*/ 2784650 w 3573898"/>
                <a:gd name="connsiteY1317" fmla="*/ 468733 h 1040755"/>
                <a:gd name="connsiteX1318" fmla="*/ 2784165 w 3573898"/>
                <a:gd name="connsiteY1318" fmla="*/ 470706 h 1040755"/>
                <a:gd name="connsiteX1319" fmla="*/ 2784812 w 3573898"/>
                <a:gd name="connsiteY1319" fmla="*/ 470900 h 1040755"/>
                <a:gd name="connsiteX1320" fmla="*/ 2784812 w 3573898"/>
                <a:gd name="connsiteY1320" fmla="*/ 471223 h 1040755"/>
                <a:gd name="connsiteX1321" fmla="*/ 2784489 w 3573898"/>
                <a:gd name="connsiteY1321" fmla="*/ 472129 h 1040755"/>
                <a:gd name="connsiteX1322" fmla="*/ 2784747 w 3573898"/>
                <a:gd name="connsiteY1322" fmla="*/ 472969 h 1040755"/>
                <a:gd name="connsiteX1323" fmla="*/ 2784230 w 3573898"/>
                <a:gd name="connsiteY1323" fmla="*/ 473455 h 1040755"/>
                <a:gd name="connsiteX1324" fmla="*/ 2785135 w 3573898"/>
                <a:gd name="connsiteY1324" fmla="*/ 474619 h 1040755"/>
                <a:gd name="connsiteX1325" fmla="*/ 2784327 w 3573898"/>
                <a:gd name="connsiteY1325" fmla="*/ 474781 h 1040755"/>
                <a:gd name="connsiteX1326" fmla="*/ 2785621 w 3573898"/>
                <a:gd name="connsiteY1326" fmla="*/ 475945 h 1040755"/>
                <a:gd name="connsiteX1327" fmla="*/ 2784650 w 3573898"/>
                <a:gd name="connsiteY1327" fmla="*/ 476689 h 1040755"/>
                <a:gd name="connsiteX1328" fmla="*/ 2784650 w 3573898"/>
                <a:gd name="connsiteY1328" fmla="*/ 477594 h 1040755"/>
                <a:gd name="connsiteX1329" fmla="*/ 2784812 w 3573898"/>
                <a:gd name="connsiteY1329" fmla="*/ 478338 h 1040755"/>
                <a:gd name="connsiteX1330" fmla="*/ 2784553 w 3573898"/>
                <a:gd name="connsiteY1330" fmla="*/ 478079 h 1040755"/>
                <a:gd name="connsiteX1331" fmla="*/ 2784230 w 3573898"/>
                <a:gd name="connsiteY1331" fmla="*/ 478176 h 1040755"/>
                <a:gd name="connsiteX1332" fmla="*/ 2784230 w 3573898"/>
                <a:gd name="connsiteY1332" fmla="*/ 478500 h 1040755"/>
                <a:gd name="connsiteX1333" fmla="*/ 2784327 w 3573898"/>
                <a:gd name="connsiteY1333" fmla="*/ 478597 h 1040755"/>
                <a:gd name="connsiteX1334" fmla="*/ 2784812 w 3573898"/>
                <a:gd name="connsiteY1334" fmla="*/ 478338 h 1040755"/>
                <a:gd name="connsiteX1335" fmla="*/ 2784877 w 3573898"/>
                <a:gd name="connsiteY1335" fmla="*/ 478500 h 1040755"/>
                <a:gd name="connsiteX1336" fmla="*/ 2784812 w 3573898"/>
                <a:gd name="connsiteY1336" fmla="*/ 478823 h 1040755"/>
                <a:gd name="connsiteX1337" fmla="*/ 2784327 w 3573898"/>
                <a:gd name="connsiteY1337" fmla="*/ 479244 h 1040755"/>
                <a:gd name="connsiteX1338" fmla="*/ 2784327 w 3573898"/>
                <a:gd name="connsiteY1338" fmla="*/ 479341 h 1040755"/>
                <a:gd name="connsiteX1339" fmla="*/ 2784747 w 3573898"/>
                <a:gd name="connsiteY1339" fmla="*/ 479987 h 1040755"/>
                <a:gd name="connsiteX1340" fmla="*/ 2785815 w 3573898"/>
                <a:gd name="connsiteY1340" fmla="*/ 479729 h 1040755"/>
                <a:gd name="connsiteX1341" fmla="*/ 2786073 w 3573898"/>
                <a:gd name="connsiteY1341" fmla="*/ 479567 h 1040755"/>
                <a:gd name="connsiteX1342" fmla="*/ 2786073 w 3573898"/>
                <a:gd name="connsiteY1342" fmla="*/ 479729 h 1040755"/>
                <a:gd name="connsiteX1343" fmla="*/ 2785718 w 3573898"/>
                <a:gd name="connsiteY1343" fmla="*/ 479826 h 1040755"/>
                <a:gd name="connsiteX1344" fmla="*/ 2785718 w 3573898"/>
                <a:gd name="connsiteY1344" fmla="*/ 479729 h 1040755"/>
                <a:gd name="connsiteX1345" fmla="*/ 2784974 w 3573898"/>
                <a:gd name="connsiteY1345" fmla="*/ 481152 h 1040755"/>
                <a:gd name="connsiteX1346" fmla="*/ 2784489 w 3573898"/>
                <a:gd name="connsiteY1346" fmla="*/ 481734 h 1040755"/>
                <a:gd name="connsiteX1347" fmla="*/ 2784553 w 3573898"/>
                <a:gd name="connsiteY1347" fmla="*/ 482381 h 1040755"/>
                <a:gd name="connsiteX1348" fmla="*/ 2784650 w 3573898"/>
                <a:gd name="connsiteY1348" fmla="*/ 482478 h 1040755"/>
                <a:gd name="connsiteX1349" fmla="*/ 2784747 w 3573898"/>
                <a:gd name="connsiteY1349" fmla="*/ 483707 h 1040755"/>
                <a:gd name="connsiteX1350" fmla="*/ 2784812 w 3573898"/>
                <a:gd name="connsiteY1350" fmla="*/ 483707 h 1040755"/>
                <a:gd name="connsiteX1351" fmla="*/ 2785621 w 3573898"/>
                <a:gd name="connsiteY1351" fmla="*/ 483804 h 1040755"/>
                <a:gd name="connsiteX1352" fmla="*/ 2784747 w 3573898"/>
                <a:gd name="connsiteY1352" fmla="*/ 484127 h 1040755"/>
                <a:gd name="connsiteX1353" fmla="*/ 2785071 w 3573898"/>
                <a:gd name="connsiteY1353" fmla="*/ 492665 h 1040755"/>
                <a:gd name="connsiteX1354" fmla="*/ 2786073 w 3573898"/>
                <a:gd name="connsiteY1354" fmla="*/ 492989 h 1040755"/>
                <a:gd name="connsiteX1355" fmla="*/ 2785071 w 3573898"/>
                <a:gd name="connsiteY1355" fmla="*/ 492892 h 1040755"/>
                <a:gd name="connsiteX1356" fmla="*/ 2785071 w 3573898"/>
                <a:gd name="connsiteY1356" fmla="*/ 500686 h 1040755"/>
                <a:gd name="connsiteX1357" fmla="*/ 2785879 w 3573898"/>
                <a:gd name="connsiteY1357" fmla="*/ 500265 h 1040755"/>
                <a:gd name="connsiteX1358" fmla="*/ 2786558 w 3573898"/>
                <a:gd name="connsiteY1358" fmla="*/ 500880 h 1040755"/>
                <a:gd name="connsiteX1359" fmla="*/ 2785071 w 3573898"/>
                <a:gd name="connsiteY1359" fmla="*/ 500783 h 1040755"/>
                <a:gd name="connsiteX1360" fmla="*/ 2784974 w 3573898"/>
                <a:gd name="connsiteY1360" fmla="*/ 504243 h 1040755"/>
                <a:gd name="connsiteX1361" fmla="*/ 2784974 w 3573898"/>
                <a:gd name="connsiteY1361" fmla="*/ 504502 h 1040755"/>
                <a:gd name="connsiteX1362" fmla="*/ 2784974 w 3573898"/>
                <a:gd name="connsiteY1362" fmla="*/ 505084 h 1040755"/>
                <a:gd name="connsiteX1363" fmla="*/ 2785232 w 3573898"/>
                <a:gd name="connsiteY1363" fmla="*/ 505504 h 1040755"/>
                <a:gd name="connsiteX1364" fmla="*/ 2784974 w 3573898"/>
                <a:gd name="connsiteY1364" fmla="*/ 506572 h 1040755"/>
                <a:gd name="connsiteX1365" fmla="*/ 2784877 w 3573898"/>
                <a:gd name="connsiteY1365" fmla="*/ 506572 h 1040755"/>
                <a:gd name="connsiteX1366" fmla="*/ 2784650 w 3573898"/>
                <a:gd name="connsiteY1366" fmla="*/ 514107 h 1040755"/>
                <a:gd name="connsiteX1367" fmla="*/ 2785621 w 3573898"/>
                <a:gd name="connsiteY1367" fmla="*/ 519896 h 1040755"/>
                <a:gd name="connsiteX1368" fmla="*/ 2786235 w 3573898"/>
                <a:gd name="connsiteY1368" fmla="*/ 519993 h 1040755"/>
                <a:gd name="connsiteX1369" fmla="*/ 2785621 w 3573898"/>
                <a:gd name="connsiteY1369" fmla="*/ 520058 h 1040755"/>
                <a:gd name="connsiteX1370" fmla="*/ 2785556 w 3573898"/>
                <a:gd name="connsiteY1370" fmla="*/ 522289 h 1040755"/>
                <a:gd name="connsiteX1371" fmla="*/ 2786235 w 3573898"/>
                <a:gd name="connsiteY1371" fmla="*/ 522386 h 1040755"/>
                <a:gd name="connsiteX1372" fmla="*/ 2785815 w 3573898"/>
                <a:gd name="connsiteY1372" fmla="*/ 523033 h 1040755"/>
                <a:gd name="connsiteX1373" fmla="*/ 2785556 w 3573898"/>
                <a:gd name="connsiteY1373" fmla="*/ 523130 h 1040755"/>
                <a:gd name="connsiteX1374" fmla="*/ 2785232 w 3573898"/>
                <a:gd name="connsiteY1374" fmla="*/ 524941 h 1040755"/>
                <a:gd name="connsiteX1375" fmla="*/ 2785556 w 3573898"/>
                <a:gd name="connsiteY1375" fmla="*/ 524877 h 1040755"/>
                <a:gd name="connsiteX1376" fmla="*/ 2785976 w 3573898"/>
                <a:gd name="connsiteY1376" fmla="*/ 525265 h 1040755"/>
                <a:gd name="connsiteX1377" fmla="*/ 2785621 w 3573898"/>
                <a:gd name="connsiteY1377" fmla="*/ 525459 h 1040755"/>
                <a:gd name="connsiteX1378" fmla="*/ 2785297 w 3573898"/>
                <a:gd name="connsiteY1378" fmla="*/ 525847 h 1040755"/>
                <a:gd name="connsiteX1379" fmla="*/ 2784974 w 3573898"/>
                <a:gd name="connsiteY1379" fmla="*/ 525847 h 1040755"/>
                <a:gd name="connsiteX1380" fmla="*/ 2784392 w 3573898"/>
                <a:gd name="connsiteY1380" fmla="*/ 528272 h 1040755"/>
                <a:gd name="connsiteX1381" fmla="*/ 2784650 w 3573898"/>
                <a:gd name="connsiteY1381" fmla="*/ 528499 h 1040755"/>
                <a:gd name="connsiteX1382" fmla="*/ 2784327 w 3573898"/>
                <a:gd name="connsiteY1382" fmla="*/ 528661 h 1040755"/>
                <a:gd name="connsiteX1383" fmla="*/ 2784165 w 3573898"/>
                <a:gd name="connsiteY1383" fmla="*/ 529178 h 1040755"/>
                <a:gd name="connsiteX1384" fmla="*/ 2784877 w 3573898"/>
                <a:gd name="connsiteY1384" fmla="*/ 529243 h 1040755"/>
                <a:gd name="connsiteX1385" fmla="*/ 2784230 w 3573898"/>
                <a:gd name="connsiteY1385" fmla="*/ 529501 h 1040755"/>
                <a:gd name="connsiteX1386" fmla="*/ 2784392 w 3573898"/>
                <a:gd name="connsiteY1386" fmla="*/ 529922 h 1040755"/>
                <a:gd name="connsiteX1387" fmla="*/ 2786461 w 3573898"/>
                <a:gd name="connsiteY1387" fmla="*/ 553272 h 1040755"/>
                <a:gd name="connsiteX1388" fmla="*/ 2785232 w 3573898"/>
                <a:gd name="connsiteY1388" fmla="*/ 556506 h 1040755"/>
                <a:gd name="connsiteX1389" fmla="*/ 2784165 w 3573898"/>
                <a:gd name="connsiteY1389" fmla="*/ 565173 h 1040755"/>
                <a:gd name="connsiteX1390" fmla="*/ 2784165 w 3573898"/>
                <a:gd name="connsiteY1390" fmla="*/ 570413 h 1040755"/>
                <a:gd name="connsiteX1391" fmla="*/ 2784327 w 3573898"/>
                <a:gd name="connsiteY1391" fmla="*/ 570413 h 1040755"/>
                <a:gd name="connsiteX1392" fmla="*/ 2784230 w 3573898"/>
                <a:gd name="connsiteY1392" fmla="*/ 570736 h 1040755"/>
                <a:gd name="connsiteX1393" fmla="*/ 2784165 w 3573898"/>
                <a:gd name="connsiteY1393" fmla="*/ 570801 h 1040755"/>
                <a:gd name="connsiteX1394" fmla="*/ 2783906 w 3573898"/>
                <a:gd name="connsiteY1394" fmla="*/ 572483 h 1040755"/>
                <a:gd name="connsiteX1395" fmla="*/ 2783809 w 3573898"/>
                <a:gd name="connsiteY1395" fmla="*/ 574455 h 1040755"/>
                <a:gd name="connsiteX1396" fmla="*/ 2784165 w 3573898"/>
                <a:gd name="connsiteY1396" fmla="*/ 574552 h 1040755"/>
                <a:gd name="connsiteX1397" fmla="*/ 2783809 w 3573898"/>
                <a:gd name="connsiteY1397" fmla="*/ 574779 h 1040755"/>
                <a:gd name="connsiteX1398" fmla="*/ 2783745 w 3573898"/>
                <a:gd name="connsiteY1398" fmla="*/ 579921 h 1040755"/>
                <a:gd name="connsiteX1399" fmla="*/ 2784004 w 3573898"/>
                <a:gd name="connsiteY1399" fmla="*/ 580180 h 1040755"/>
                <a:gd name="connsiteX1400" fmla="*/ 2784230 w 3573898"/>
                <a:gd name="connsiteY1400" fmla="*/ 580826 h 1040755"/>
                <a:gd name="connsiteX1401" fmla="*/ 2784877 w 3573898"/>
                <a:gd name="connsiteY1401" fmla="*/ 582152 h 1040755"/>
                <a:gd name="connsiteX1402" fmla="*/ 2786947 w 3573898"/>
                <a:gd name="connsiteY1402" fmla="*/ 582249 h 1040755"/>
                <a:gd name="connsiteX1403" fmla="*/ 2785071 w 3573898"/>
                <a:gd name="connsiteY1403" fmla="*/ 582832 h 1040755"/>
                <a:gd name="connsiteX1404" fmla="*/ 2785135 w 3573898"/>
                <a:gd name="connsiteY1404" fmla="*/ 583220 h 1040755"/>
                <a:gd name="connsiteX1405" fmla="*/ 2786558 w 3573898"/>
                <a:gd name="connsiteY1405" fmla="*/ 583575 h 1040755"/>
                <a:gd name="connsiteX1406" fmla="*/ 2787626 w 3573898"/>
                <a:gd name="connsiteY1406" fmla="*/ 584061 h 1040755"/>
                <a:gd name="connsiteX1407" fmla="*/ 2785556 w 3573898"/>
                <a:gd name="connsiteY1407" fmla="*/ 584966 h 1040755"/>
                <a:gd name="connsiteX1408" fmla="*/ 2785976 w 3573898"/>
                <a:gd name="connsiteY1408" fmla="*/ 585548 h 1040755"/>
                <a:gd name="connsiteX1409" fmla="*/ 2787141 w 3573898"/>
                <a:gd name="connsiteY1409" fmla="*/ 586033 h 1040755"/>
                <a:gd name="connsiteX1410" fmla="*/ 2784553 w 3573898"/>
                <a:gd name="connsiteY1410" fmla="*/ 587295 h 1040755"/>
                <a:gd name="connsiteX1411" fmla="*/ 2785556 w 3573898"/>
                <a:gd name="connsiteY1411" fmla="*/ 587359 h 1040755"/>
                <a:gd name="connsiteX1412" fmla="*/ 2786461 w 3573898"/>
                <a:gd name="connsiteY1412" fmla="*/ 588297 h 1040755"/>
                <a:gd name="connsiteX1413" fmla="*/ 2785071 w 3573898"/>
                <a:gd name="connsiteY1413" fmla="*/ 588459 h 1040755"/>
                <a:gd name="connsiteX1414" fmla="*/ 2784230 w 3573898"/>
                <a:gd name="connsiteY1414" fmla="*/ 589429 h 1040755"/>
                <a:gd name="connsiteX1415" fmla="*/ 2784747 w 3573898"/>
                <a:gd name="connsiteY1415" fmla="*/ 590108 h 1040755"/>
                <a:gd name="connsiteX1416" fmla="*/ 2783551 w 3573898"/>
                <a:gd name="connsiteY1416" fmla="*/ 591014 h 1040755"/>
                <a:gd name="connsiteX1417" fmla="*/ 2783227 w 3573898"/>
                <a:gd name="connsiteY1417" fmla="*/ 592016 h 1040755"/>
                <a:gd name="connsiteX1418" fmla="*/ 2783227 w 3573898"/>
                <a:gd name="connsiteY1418" fmla="*/ 592502 h 1040755"/>
                <a:gd name="connsiteX1419" fmla="*/ 2783486 w 3573898"/>
                <a:gd name="connsiteY1419" fmla="*/ 592760 h 1040755"/>
                <a:gd name="connsiteX1420" fmla="*/ 2783227 w 3573898"/>
                <a:gd name="connsiteY1420" fmla="*/ 592922 h 1040755"/>
                <a:gd name="connsiteX1421" fmla="*/ 2783421 w 3573898"/>
                <a:gd name="connsiteY1421" fmla="*/ 594571 h 1040755"/>
                <a:gd name="connsiteX1422" fmla="*/ 2785491 w 3573898"/>
                <a:gd name="connsiteY1422" fmla="*/ 594992 h 1040755"/>
                <a:gd name="connsiteX1423" fmla="*/ 2785491 w 3573898"/>
                <a:gd name="connsiteY1423" fmla="*/ 594830 h 1040755"/>
                <a:gd name="connsiteX1424" fmla="*/ 2784812 w 3573898"/>
                <a:gd name="connsiteY1424" fmla="*/ 594248 h 1040755"/>
                <a:gd name="connsiteX1425" fmla="*/ 2785491 w 3573898"/>
                <a:gd name="connsiteY1425" fmla="*/ 594830 h 1040755"/>
                <a:gd name="connsiteX1426" fmla="*/ 2785879 w 3573898"/>
                <a:gd name="connsiteY1426" fmla="*/ 594992 h 1040755"/>
                <a:gd name="connsiteX1427" fmla="*/ 2785718 w 3573898"/>
                <a:gd name="connsiteY1427" fmla="*/ 595089 h 1040755"/>
                <a:gd name="connsiteX1428" fmla="*/ 2789275 w 3573898"/>
                <a:gd name="connsiteY1428" fmla="*/ 595477 h 1040755"/>
                <a:gd name="connsiteX1429" fmla="*/ 2791345 w 3573898"/>
                <a:gd name="connsiteY1429" fmla="*/ 594992 h 1040755"/>
                <a:gd name="connsiteX1430" fmla="*/ 2792768 w 3573898"/>
                <a:gd name="connsiteY1430" fmla="*/ 593828 h 1040755"/>
                <a:gd name="connsiteX1431" fmla="*/ 2790278 w 3573898"/>
                <a:gd name="connsiteY1431" fmla="*/ 593342 h 1040755"/>
                <a:gd name="connsiteX1432" fmla="*/ 2792606 w 3573898"/>
                <a:gd name="connsiteY1432" fmla="*/ 592663 h 1040755"/>
                <a:gd name="connsiteX1433" fmla="*/ 2793576 w 3573898"/>
                <a:gd name="connsiteY1433" fmla="*/ 593181 h 1040755"/>
                <a:gd name="connsiteX1434" fmla="*/ 2795161 w 3573898"/>
                <a:gd name="connsiteY1434" fmla="*/ 592502 h 1040755"/>
                <a:gd name="connsiteX1435" fmla="*/ 2795323 w 3573898"/>
                <a:gd name="connsiteY1435" fmla="*/ 592502 h 1040755"/>
                <a:gd name="connsiteX1436" fmla="*/ 2799883 w 3573898"/>
                <a:gd name="connsiteY1436" fmla="*/ 558576 h 1040755"/>
                <a:gd name="connsiteX1437" fmla="*/ 2800206 w 3573898"/>
                <a:gd name="connsiteY1437" fmla="*/ 558317 h 1040755"/>
                <a:gd name="connsiteX1438" fmla="*/ 3325099 w 3573898"/>
                <a:gd name="connsiteY1438" fmla="*/ 543570 h 1040755"/>
                <a:gd name="connsiteX1439" fmla="*/ 3326037 w 3573898"/>
                <a:gd name="connsiteY1439" fmla="*/ 544475 h 1040755"/>
                <a:gd name="connsiteX1440" fmla="*/ 3325293 w 3573898"/>
                <a:gd name="connsiteY1440" fmla="*/ 544734 h 1040755"/>
                <a:gd name="connsiteX1441" fmla="*/ 3324711 w 3573898"/>
                <a:gd name="connsiteY1441" fmla="*/ 543667 h 1040755"/>
                <a:gd name="connsiteX1442" fmla="*/ 3412549 w 3573898"/>
                <a:gd name="connsiteY1442" fmla="*/ 401916 h 1040755"/>
                <a:gd name="connsiteX1443" fmla="*/ 3410965 w 3573898"/>
                <a:gd name="connsiteY1443" fmla="*/ 401173 h 1040755"/>
                <a:gd name="connsiteX1444" fmla="*/ 3412549 w 3573898"/>
                <a:gd name="connsiteY1444" fmla="*/ 401916 h 1040755"/>
                <a:gd name="connsiteX1445" fmla="*/ 3423804 w 3573898"/>
                <a:gd name="connsiteY1445" fmla="*/ 351917 h 1040755"/>
                <a:gd name="connsiteX1446" fmla="*/ 3424321 w 3573898"/>
                <a:gd name="connsiteY1446" fmla="*/ 352920 h 1040755"/>
                <a:gd name="connsiteX1447" fmla="*/ 3423804 w 3573898"/>
                <a:gd name="connsiteY1447" fmla="*/ 351917 h 1040755"/>
                <a:gd name="connsiteX1448" fmla="*/ 3297222 w 3573898"/>
                <a:gd name="connsiteY1448" fmla="*/ 567082 h 1040755"/>
                <a:gd name="connsiteX1449" fmla="*/ 3296316 w 3573898"/>
                <a:gd name="connsiteY1449" fmla="*/ 567825 h 1040755"/>
                <a:gd name="connsiteX1450" fmla="*/ 3296219 w 3573898"/>
                <a:gd name="connsiteY1450" fmla="*/ 567502 h 1040755"/>
                <a:gd name="connsiteX1451" fmla="*/ 3296963 w 3573898"/>
                <a:gd name="connsiteY1451" fmla="*/ 566435 h 1040755"/>
                <a:gd name="connsiteX1452" fmla="*/ 3297222 w 3573898"/>
                <a:gd name="connsiteY1452" fmla="*/ 567082 h 1040755"/>
                <a:gd name="connsiteX1453" fmla="*/ 3193375 w 3573898"/>
                <a:gd name="connsiteY1453" fmla="*/ 498357 h 1040755"/>
                <a:gd name="connsiteX1454" fmla="*/ 3194474 w 3573898"/>
                <a:gd name="connsiteY1454" fmla="*/ 497031 h 1040755"/>
                <a:gd name="connsiteX1455" fmla="*/ 3193375 w 3573898"/>
                <a:gd name="connsiteY1455" fmla="*/ 498357 h 1040755"/>
                <a:gd name="connsiteX1456" fmla="*/ 3162425 w 3573898"/>
                <a:gd name="connsiteY1456" fmla="*/ 476915 h 1040755"/>
                <a:gd name="connsiteX1457" fmla="*/ 3163427 w 3573898"/>
                <a:gd name="connsiteY1457" fmla="*/ 476753 h 1040755"/>
                <a:gd name="connsiteX1458" fmla="*/ 3162425 w 3573898"/>
                <a:gd name="connsiteY1458" fmla="*/ 476915 h 1040755"/>
                <a:gd name="connsiteX1459" fmla="*/ 3065240 w 3573898"/>
                <a:gd name="connsiteY1459" fmla="*/ 351400 h 1040755"/>
                <a:gd name="connsiteX1460" fmla="*/ 3066372 w 3573898"/>
                <a:gd name="connsiteY1460" fmla="*/ 352241 h 1040755"/>
                <a:gd name="connsiteX1461" fmla="*/ 3066146 w 3573898"/>
                <a:gd name="connsiteY1461" fmla="*/ 352403 h 1040755"/>
                <a:gd name="connsiteX1462" fmla="*/ 3065240 w 3573898"/>
                <a:gd name="connsiteY1462" fmla="*/ 351400 h 1040755"/>
                <a:gd name="connsiteX1463" fmla="*/ 3065887 w 3573898"/>
                <a:gd name="connsiteY1463" fmla="*/ 343541 h 1040755"/>
                <a:gd name="connsiteX1464" fmla="*/ 3065143 w 3573898"/>
                <a:gd name="connsiteY1464" fmla="*/ 342733 h 1040755"/>
                <a:gd name="connsiteX1465" fmla="*/ 3065402 w 3573898"/>
                <a:gd name="connsiteY1465" fmla="*/ 342797 h 1040755"/>
                <a:gd name="connsiteX1466" fmla="*/ 3066307 w 3573898"/>
                <a:gd name="connsiteY1466" fmla="*/ 343703 h 1040755"/>
                <a:gd name="connsiteX1467" fmla="*/ 3065887 w 3573898"/>
                <a:gd name="connsiteY1467" fmla="*/ 343541 h 1040755"/>
                <a:gd name="connsiteX1468" fmla="*/ 3101656 w 3573898"/>
                <a:gd name="connsiteY1468" fmla="*/ 316213 h 1040755"/>
                <a:gd name="connsiteX1469" fmla="*/ 3100427 w 3573898"/>
                <a:gd name="connsiteY1469" fmla="*/ 315081 h 1040755"/>
                <a:gd name="connsiteX1470" fmla="*/ 3101656 w 3573898"/>
                <a:gd name="connsiteY1470" fmla="*/ 316213 h 1040755"/>
                <a:gd name="connsiteX1471" fmla="*/ 3108512 w 3573898"/>
                <a:gd name="connsiteY1471" fmla="*/ 304312 h 1040755"/>
                <a:gd name="connsiteX1472" fmla="*/ 3108868 w 3573898"/>
                <a:gd name="connsiteY1472" fmla="*/ 304958 h 1040755"/>
                <a:gd name="connsiteX1473" fmla="*/ 3108512 w 3573898"/>
                <a:gd name="connsiteY1473" fmla="*/ 304312 h 1040755"/>
                <a:gd name="connsiteX1474" fmla="*/ 3281633 w 3573898"/>
                <a:gd name="connsiteY1474" fmla="*/ 541338 h 1040755"/>
                <a:gd name="connsiteX1475" fmla="*/ 3281148 w 3573898"/>
                <a:gd name="connsiteY1475" fmla="*/ 541435 h 1040755"/>
                <a:gd name="connsiteX1476" fmla="*/ 3281245 w 3573898"/>
                <a:gd name="connsiteY1476" fmla="*/ 541079 h 1040755"/>
                <a:gd name="connsiteX1477" fmla="*/ 3279175 w 3573898"/>
                <a:gd name="connsiteY1477" fmla="*/ 539754 h 1040755"/>
                <a:gd name="connsiteX1478" fmla="*/ 3278593 w 3573898"/>
                <a:gd name="connsiteY1478" fmla="*/ 539948 h 1040755"/>
                <a:gd name="connsiteX1479" fmla="*/ 3276523 w 3573898"/>
                <a:gd name="connsiteY1479" fmla="*/ 538848 h 1040755"/>
                <a:gd name="connsiteX1480" fmla="*/ 3276265 w 3573898"/>
                <a:gd name="connsiteY1480" fmla="*/ 538525 h 1040755"/>
                <a:gd name="connsiteX1481" fmla="*/ 3275683 w 3573898"/>
                <a:gd name="connsiteY1481" fmla="*/ 538104 h 1040755"/>
                <a:gd name="connsiteX1482" fmla="*/ 3273451 w 3573898"/>
                <a:gd name="connsiteY1482" fmla="*/ 537457 h 1040755"/>
                <a:gd name="connsiteX1483" fmla="*/ 3272545 w 3573898"/>
                <a:gd name="connsiteY1483" fmla="*/ 536713 h 1040755"/>
                <a:gd name="connsiteX1484" fmla="*/ 3271543 w 3573898"/>
                <a:gd name="connsiteY1484" fmla="*/ 536293 h 1040755"/>
                <a:gd name="connsiteX1485" fmla="*/ 3271058 w 3573898"/>
                <a:gd name="connsiteY1485" fmla="*/ 536034 h 1040755"/>
                <a:gd name="connsiteX1486" fmla="*/ 3270411 w 3573898"/>
                <a:gd name="connsiteY1486" fmla="*/ 536358 h 1040755"/>
                <a:gd name="connsiteX1487" fmla="*/ 3268341 w 3573898"/>
                <a:gd name="connsiteY1487" fmla="*/ 534967 h 1040755"/>
                <a:gd name="connsiteX1488" fmla="*/ 3267144 w 3573898"/>
                <a:gd name="connsiteY1488" fmla="*/ 534708 h 1040755"/>
                <a:gd name="connsiteX1489" fmla="*/ 3266821 w 3573898"/>
                <a:gd name="connsiteY1489" fmla="*/ 534967 h 1040755"/>
                <a:gd name="connsiteX1490" fmla="*/ 3266821 w 3573898"/>
                <a:gd name="connsiteY1490" fmla="*/ 534870 h 1040755"/>
                <a:gd name="connsiteX1491" fmla="*/ 3268147 w 3573898"/>
                <a:gd name="connsiteY1491" fmla="*/ 532574 h 1040755"/>
                <a:gd name="connsiteX1492" fmla="*/ 3266595 w 3573898"/>
                <a:gd name="connsiteY1492" fmla="*/ 531571 h 1040755"/>
                <a:gd name="connsiteX1493" fmla="*/ 3265592 w 3573898"/>
                <a:gd name="connsiteY1493" fmla="*/ 530989 h 1040755"/>
                <a:gd name="connsiteX1494" fmla="*/ 3265269 w 3573898"/>
                <a:gd name="connsiteY1494" fmla="*/ 530730 h 1040755"/>
                <a:gd name="connsiteX1495" fmla="*/ 3265010 w 3573898"/>
                <a:gd name="connsiteY1495" fmla="*/ 530569 h 1040755"/>
                <a:gd name="connsiteX1496" fmla="*/ 3264751 w 3573898"/>
                <a:gd name="connsiteY1496" fmla="*/ 530407 h 1040755"/>
                <a:gd name="connsiteX1497" fmla="*/ 3264201 w 3573898"/>
                <a:gd name="connsiteY1497" fmla="*/ 530569 h 1040755"/>
                <a:gd name="connsiteX1498" fmla="*/ 3263943 w 3573898"/>
                <a:gd name="connsiteY1498" fmla="*/ 529987 h 1040755"/>
                <a:gd name="connsiteX1499" fmla="*/ 3261938 w 3573898"/>
                <a:gd name="connsiteY1499" fmla="*/ 529760 h 1040755"/>
                <a:gd name="connsiteX1500" fmla="*/ 3261679 w 3573898"/>
                <a:gd name="connsiteY1500" fmla="*/ 529663 h 1040755"/>
                <a:gd name="connsiteX1501" fmla="*/ 3261873 w 3573898"/>
                <a:gd name="connsiteY1501" fmla="*/ 528758 h 1040755"/>
                <a:gd name="connsiteX1502" fmla="*/ 3260709 w 3573898"/>
                <a:gd name="connsiteY1502" fmla="*/ 528014 h 1040755"/>
                <a:gd name="connsiteX1503" fmla="*/ 3259480 w 3573898"/>
                <a:gd name="connsiteY1503" fmla="*/ 527270 h 1040755"/>
                <a:gd name="connsiteX1504" fmla="*/ 3256892 w 3573898"/>
                <a:gd name="connsiteY1504" fmla="*/ 525621 h 1040755"/>
                <a:gd name="connsiteX1505" fmla="*/ 3255825 w 3573898"/>
                <a:gd name="connsiteY1505" fmla="*/ 525685 h 1040755"/>
                <a:gd name="connsiteX1506" fmla="*/ 3256084 w 3573898"/>
                <a:gd name="connsiteY1506" fmla="*/ 525103 h 1040755"/>
                <a:gd name="connsiteX1507" fmla="*/ 3254337 w 3573898"/>
                <a:gd name="connsiteY1507" fmla="*/ 524036 h 1040755"/>
                <a:gd name="connsiteX1508" fmla="*/ 3253335 w 3573898"/>
                <a:gd name="connsiteY1508" fmla="*/ 523551 h 1040755"/>
                <a:gd name="connsiteX1509" fmla="*/ 3253270 w 3573898"/>
                <a:gd name="connsiteY1509" fmla="*/ 523389 h 1040755"/>
                <a:gd name="connsiteX1510" fmla="*/ 3244312 w 3573898"/>
                <a:gd name="connsiteY1510" fmla="*/ 517729 h 1040755"/>
                <a:gd name="connsiteX1511" fmla="*/ 3243827 w 3573898"/>
                <a:gd name="connsiteY1511" fmla="*/ 517665 h 1040755"/>
                <a:gd name="connsiteX1512" fmla="*/ 3243568 w 3573898"/>
                <a:gd name="connsiteY1512" fmla="*/ 517406 h 1040755"/>
                <a:gd name="connsiteX1513" fmla="*/ 3243471 w 3573898"/>
                <a:gd name="connsiteY1513" fmla="*/ 517244 h 1040755"/>
                <a:gd name="connsiteX1514" fmla="*/ 3243245 w 3573898"/>
                <a:gd name="connsiteY1514" fmla="*/ 517083 h 1040755"/>
                <a:gd name="connsiteX1515" fmla="*/ 3242662 w 3573898"/>
                <a:gd name="connsiteY1515" fmla="*/ 516985 h 1040755"/>
                <a:gd name="connsiteX1516" fmla="*/ 3242727 w 3573898"/>
                <a:gd name="connsiteY1516" fmla="*/ 516759 h 1040755"/>
                <a:gd name="connsiteX1517" fmla="*/ 3240010 w 3573898"/>
                <a:gd name="connsiteY1517" fmla="*/ 515110 h 1040755"/>
                <a:gd name="connsiteX1518" fmla="*/ 3239849 w 3573898"/>
                <a:gd name="connsiteY1518" fmla="*/ 515110 h 1040755"/>
                <a:gd name="connsiteX1519" fmla="*/ 3239849 w 3573898"/>
                <a:gd name="connsiteY1519" fmla="*/ 515013 h 1040755"/>
                <a:gd name="connsiteX1520" fmla="*/ 3237035 w 3573898"/>
                <a:gd name="connsiteY1520" fmla="*/ 513266 h 1040755"/>
                <a:gd name="connsiteX1521" fmla="*/ 3236712 w 3573898"/>
                <a:gd name="connsiteY1521" fmla="*/ 513590 h 1040755"/>
                <a:gd name="connsiteX1522" fmla="*/ 3236712 w 3573898"/>
                <a:gd name="connsiteY1522" fmla="*/ 513105 h 1040755"/>
                <a:gd name="connsiteX1523" fmla="*/ 3230632 w 3573898"/>
                <a:gd name="connsiteY1523" fmla="*/ 509385 h 1040755"/>
                <a:gd name="connsiteX1524" fmla="*/ 3230146 w 3573898"/>
                <a:gd name="connsiteY1524" fmla="*/ 510291 h 1040755"/>
                <a:gd name="connsiteX1525" fmla="*/ 3229985 w 3573898"/>
                <a:gd name="connsiteY1525" fmla="*/ 510226 h 1040755"/>
                <a:gd name="connsiteX1526" fmla="*/ 3230502 w 3573898"/>
                <a:gd name="connsiteY1526" fmla="*/ 509288 h 1040755"/>
                <a:gd name="connsiteX1527" fmla="*/ 3229403 w 3573898"/>
                <a:gd name="connsiteY1527" fmla="*/ 508642 h 1040755"/>
                <a:gd name="connsiteX1528" fmla="*/ 3228174 w 3573898"/>
                <a:gd name="connsiteY1528" fmla="*/ 508545 h 1040755"/>
                <a:gd name="connsiteX1529" fmla="*/ 3228335 w 3573898"/>
                <a:gd name="connsiteY1529" fmla="*/ 507898 h 1040755"/>
                <a:gd name="connsiteX1530" fmla="*/ 3227333 w 3573898"/>
                <a:gd name="connsiteY1530" fmla="*/ 506992 h 1040755"/>
                <a:gd name="connsiteX1531" fmla="*/ 3222708 w 3573898"/>
                <a:gd name="connsiteY1531" fmla="*/ 505569 h 1040755"/>
                <a:gd name="connsiteX1532" fmla="*/ 3217986 w 3573898"/>
                <a:gd name="connsiteY1532" fmla="*/ 502432 h 1040755"/>
                <a:gd name="connsiteX1533" fmla="*/ 3217145 w 3573898"/>
                <a:gd name="connsiteY1533" fmla="*/ 502917 h 1040755"/>
                <a:gd name="connsiteX1534" fmla="*/ 3216563 w 3573898"/>
                <a:gd name="connsiteY1534" fmla="*/ 502691 h 1040755"/>
                <a:gd name="connsiteX1535" fmla="*/ 3217663 w 3573898"/>
                <a:gd name="connsiteY1535" fmla="*/ 502109 h 1040755"/>
                <a:gd name="connsiteX1536" fmla="*/ 3216499 w 3573898"/>
                <a:gd name="connsiteY1536" fmla="*/ 500944 h 1040755"/>
                <a:gd name="connsiteX1537" fmla="*/ 3216499 w 3573898"/>
                <a:gd name="connsiteY1537" fmla="*/ 501009 h 1040755"/>
                <a:gd name="connsiteX1538" fmla="*/ 3216143 w 3573898"/>
                <a:gd name="connsiteY1538" fmla="*/ 501753 h 1040755"/>
                <a:gd name="connsiteX1539" fmla="*/ 3215755 w 3573898"/>
                <a:gd name="connsiteY1539" fmla="*/ 500944 h 1040755"/>
                <a:gd name="connsiteX1540" fmla="*/ 3215755 w 3573898"/>
                <a:gd name="connsiteY1540" fmla="*/ 500201 h 1040755"/>
                <a:gd name="connsiteX1541" fmla="*/ 3215399 w 3573898"/>
                <a:gd name="connsiteY1541" fmla="*/ 499877 h 1040755"/>
                <a:gd name="connsiteX1542" fmla="*/ 3212779 w 3573898"/>
                <a:gd name="connsiteY1542" fmla="*/ 498292 h 1040755"/>
                <a:gd name="connsiteX1543" fmla="*/ 3211680 w 3573898"/>
                <a:gd name="connsiteY1543" fmla="*/ 497969 h 1040755"/>
                <a:gd name="connsiteX1544" fmla="*/ 3211195 w 3573898"/>
                <a:gd name="connsiteY1544" fmla="*/ 498034 h 1040755"/>
                <a:gd name="connsiteX1545" fmla="*/ 3211518 w 3573898"/>
                <a:gd name="connsiteY1545" fmla="*/ 496287 h 1040755"/>
                <a:gd name="connsiteX1546" fmla="*/ 3209190 w 3573898"/>
                <a:gd name="connsiteY1546" fmla="*/ 495382 h 1040755"/>
                <a:gd name="connsiteX1547" fmla="*/ 3208381 w 3573898"/>
                <a:gd name="connsiteY1547" fmla="*/ 495155 h 1040755"/>
                <a:gd name="connsiteX1548" fmla="*/ 3207864 w 3573898"/>
                <a:gd name="connsiteY1548" fmla="*/ 494476 h 1040755"/>
                <a:gd name="connsiteX1549" fmla="*/ 3206214 w 3573898"/>
                <a:gd name="connsiteY1549" fmla="*/ 493668 h 1040755"/>
                <a:gd name="connsiteX1550" fmla="*/ 3206214 w 3573898"/>
                <a:gd name="connsiteY1550" fmla="*/ 492827 h 1040755"/>
                <a:gd name="connsiteX1551" fmla="*/ 3204824 w 3573898"/>
                <a:gd name="connsiteY1551" fmla="*/ 493474 h 1040755"/>
                <a:gd name="connsiteX1552" fmla="*/ 3203821 w 3573898"/>
                <a:gd name="connsiteY1552" fmla="*/ 492148 h 1040755"/>
                <a:gd name="connsiteX1553" fmla="*/ 3202915 w 3573898"/>
                <a:gd name="connsiteY1553" fmla="*/ 491824 h 1040755"/>
                <a:gd name="connsiteX1554" fmla="*/ 3201589 w 3573898"/>
                <a:gd name="connsiteY1554" fmla="*/ 491501 h 1040755"/>
                <a:gd name="connsiteX1555" fmla="*/ 3200199 w 3573898"/>
                <a:gd name="connsiteY1555" fmla="*/ 492148 h 1040755"/>
                <a:gd name="connsiteX1556" fmla="*/ 3199196 w 3573898"/>
                <a:gd name="connsiteY1556" fmla="*/ 491501 h 1040755"/>
                <a:gd name="connsiteX1557" fmla="*/ 3199843 w 3573898"/>
                <a:gd name="connsiteY1557" fmla="*/ 491404 h 1040755"/>
                <a:gd name="connsiteX1558" fmla="*/ 3200360 w 3573898"/>
                <a:gd name="connsiteY1558" fmla="*/ 491080 h 1040755"/>
                <a:gd name="connsiteX1559" fmla="*/ 3200005 w 3573898"/>
                <a:gd name="connsiteY1559" fmla="*/ 490660 h 1040755"/>
                <a:gd name="connsiteX1560" fmla="*/ 3199455 w 3573898"/>
                <a:gd name="connsiteY1560" fmla="*/ 490595 h 1040755"/>
                <a:gd name="connsiteX1561" fmla="*/ 3199520 w 3573898"/>
                <a:gd name="connsiteY1561" fmla="*/ 489431 h 1040755"/>
                <a:gd name="connsiteX1562" fmla="*/ 3199196 w 3573898"/>
                <a:gd name="connsiteY1562" fmla="*/ 489528 h 1040755"/>
                <a:gd name="connsiteX1563" fmla="*/ 3197773 w 3573898"/>
                <a:gd name="connsiteY1563" fmla="*/ 488687 h 1040755"/>
                <a:gd name="connsiteX1564" fmla="*/ 3198129 w 3573898"/>
                <a:gd name="connsiteY1564" fmla="*/ 488008 h 1040755"/>
                <a:gd name="connsiteX1565" fmla="*/ 3196383 w 3573898"/>
                <a:gd name="connsiteY1565" fmla="*/ 486456 h 1040755"/>
                <a:gd name="connsiteX1566" fmla="*/ 3194313 w 3573898"/>
                <a:gd name="connsiteY1566" fmla="*/ 485712 h 1040755"/>
                <a:gd name="connsiteX1567" fmla="*/ 3194216 w 3573898"/>
                <a:gd name="connsiteY1567" fmla="*/ 485550 h 1040755"/>
                <a:gd name="connsiteX1568" fmla="*/ 3193634 w 3573898"/>
                <a:gd name="connsiteY1568" fmla="*/ 484871 h 1040755"/>
                <a:gd name="connsiteX1569" fmla="*/ 3193051 w 3573898"/>
                <a:gd name="connsiteY1569" fmla="*/ 484062 h 1040755"/>
                <a:gd name="connsiteX1570" fmla="*/ 3191402 w 3573898"/>
                <a:gd name="connsiteY1570" fmla="*/ 483060 h 1040755"/>
                <a:gd name="connsiteX1571" fmla="*/ 3190658 w 3573898"/>
                <a:gd name="connsiteY1571" fmla="*/ 482736 h 1040755"/>
                <a:gd name="connsiteX1572" fmla="*/ 3190011 w 3573898"/>
                <a:gd name="connsiteY1572" fmla="*/ 482801 h 1040755"/>
                <a:gd name="connsiteX1573" fmla="*/ 3189106 w 3573898"/>
                <a:gd name="connsiteY1573" fmla="*/ 482963 h 1040755"/>
                <a:gd name="connsiteX1574" fmla="*/ 3189171 w 3573898"/>
                <a:gd name="connsiteY1574" fmla="*/ 481637 h 1040755"/>
                <a:gd name="connsiteX1575" fmla="*/ 3186422 w 3573898"/>
                <a:gd name="connsiteY1575" fmla="*/ 480570 h 1040755"/>
                <a:gd name="connsiteX1576" fmla="*/ 3185451 w 3573898"/>
                <a:gd name="connsiteY1576" fmla="*/ 480408 h 1040755"/>
                <a:gd name="connsiteX1577" fmla="*/ 3185193 w 3573898"/>
                <a:gd name="connsiteY1577" fmla="*/ 480311 h 1040755"/>
                <a:gd name="connsiteX1578" fmla="*/ 3185451 w 3573898"/>
                <a:gd name="connsiteY1578" fmla="*/ 478985 h 1040755"/>
                <a:gd name="connsiteX1579" fmla="*/ 3184869 w 3573898"/>
                <a:gd name="connsiteY1579" fmla="*/ 478823 h 1040755"/>
                <a:gd name="connsiteX1580" fmla="*/ 3183802 w 3573898"/>
                <a:gd name="connsiteY1580" fmla="*/ 478920 h 1040755"/>
                <a:gd name="connsiteX1581" fmla="*/ 3183123 w 3573898"/>
                <a:gd name="connsiteY1581" fmla="*/ 478241 h 1040755"/>
                <a:gd name="connsiteX1582" fmla="*/ 3181635 w 3573898"/>
                <a:gd name="connsiteY1582" fmla="*/ 477594 h 1040755"/>
                <a:gd name="connsiteX1583" fmla="*/ 3179889 w 3573898"/>
                <a:gd name="connsiteY1583" fmla="*/ 478338 h 1040755"/>
                <a:gd name="connsiteX1584" fmla="*/ 3180406 w 3573898"/>
                <a:gd name="connsiteY1584" fmla="*/ 477659 h 1040755"/>
                <a:gd name="connsiteX1585" fmla="*/ 3179889 w 3573898"/>
                <a:gd name="connsiteY1585" fmla="*/ 475686 h 1040755"/>
                <a:gd name="connsiteX1586" fmla="*/ 3177819 w 3573898"/>
                <a:gd name="connsiteY1586" fmla="*/ 476333 h 1040755"/>
                <a:gd name="connsiteX1587" fmla="*/ 3177495 w 3573898"/>
                <a:gd name="connsiteY1587" fmla="*/ 474457 h 1040755"/>
                <a:gd name="connsiteX1588" fmla="*/ 3176687 w 3573898"/>
                <a:gd name="connsiteY1588" fmla="*/ 474263 h 1040755"/>
                <a:gd name="connsiteX1589" fmla="*/ 3174941 w 3573898"/>
                <a:gd name="connsiteY1589" fmla="*/ 475039 h 1040755"/>
                <a:gd name="connsiteX1590" fmla="*/ 3176169 w 3573898"/>
                <a:gd name="connsiteY1590" fmla="*/ 472872 h 1040755"/>
                <a:gd name="connsiteX1591" fmla="*/ 3175426 w 3573898"/>
                <a:gd name="connsiteY1591" fmla="*/ 472711 h 1040755"/>
                <a:gd name="connsiteX1592" fmla="*/ 3174844 w 3573898"/>
                <a:gd name="connsiteY1592" fmla="*/ 472872 h 1040755"/>
                <a:gd name="connsiteX1593" fmla="*/ 3173873 w 3573898"/>
                <a:gd name="connsiteY1593" fmla="*/ 473131 h 1040755"/>
                <a:gd name="connsiteX1594" fmla="*/ 3173518 w 3573898"/>
                <a:gd name="connsiteY1594" fmla="*/ 472290 h 1040755"/>
                <a:gd name="connsiteX1595" fmla="*/ 3173194 w 3573898"/>
                <a:gd name="connsiteY1595" fmla="*/ 471288 h 1040755"/>
                <a:gd name="connsiteX1596" fmla="*/ 3172547 w 3573898"/>
                <a:gd name="connsiteY1596" fmla="*/ 471126 h 1040755"/>
                <a:gd name="connsiteX1597" fmla="*/ 3171933 w 3573898"/>
                <a:gd name="connsiteY1597" fmla="*/ 470059 h 1040755"/>
                <a:gd name="connsiteX1598" fmla="*/ 3171803 w 3573898"/>
                <a:gd name="connsiteY1598" fmla="*/ 469218 h 1040755"/>
                <a:gd name="connsiteX1599" fmla="*/ 3170542 w 3573898"/>
                <a:gd name="connsiteY1599" fmla="*/ 468409 h 1040755"/>
                <a:gd name="connsiteX1600" fmla="*/ 3170542 w 3573898"/>
                <a:gd name="connsiteY1600" fmla="*/ 467827 h 1040755"/>
                <a:gd name="connsiteX1601" fmla="*/ 3154889 w 3573898"/>
                <a:gd name="connsiteY1601" fmla="*/ 455150 h 1040755"/>
                <a:gd name="connsiteX1602" fmla="*/ 3149424 w 3573898"/>
                <a:gd name="connsiteY1602" fmla="*/ 450848 h 1040755"/>
                <a:gd name="connsiteX1603" fmla="*/ 3147515 w 3573898"/>
                <a:gd name="connsiteY1603" fmla="*/ 452433 h 1040755"/>
                <a:gd name="connsiteX1604" fmla="*/ 3147095 w 3573898"/>
                <a:gd name="connsiteY1604" fmla="*/ 450848 h 1040755"/>
                <a:gd name="connsiteX1605" fmla="*/ 3147354 w 3573898"/>
                <a:gd name="connsiteY1605" fmla="*/ 450848 h 1040755"/>
                <a:gd name="connsiteX1606" fmla="*/ 3147515 w 3573898"/>
                <a:gd name="connsiteY1606" fmla="*/ 450848 h 1040755"/>
                <a:gd name="connsiteX1607" fmla="*/ 3147839 w 3573898"/>
                <a:gd name="connsiteY1607" fmla="*/ 449943 h 1040755"/>
                <a:gd name="connsiteX1608" fmla="*/ 3148259 w 3573898"/>
                <a:gd name="connsiteY1608" fmla="*/ 449684 h 1040755"/>
                <a:gd name="connsiteX1609" fmla="*/ 3147354 w 3573898"/>
                <a:gd name="connsiteY1609" fmla="*/ 448681 h 1040755"/>
                <a:gd name="connsiteX1610" fmla="*/ 3146545 w 3573898"/>
                <a:gd name="connsiteY1610" fmla="*/ 450590 h 1040755"/>
                <a:gd name="connsiteX1611" fmla="*/ 3145219 w 3573898"/>
                <a:gd name="connsiteY1611" fmla="*/ 451333 h 1040755"/>
                <a:gd name="connsiteX1612" fmla="*/ 3146545 w 3573898"/>
                <a:gd name="connsiteY1612" fmla="*/ 449102 h 1040755"/>
                <a:gd name="connsiteX1613" fmla="*/ 3147030 w 3573898"/>
                <a:gd name="connsiteY1613" fmla="*/ 448358 h 1040755"/>
                <a:gd name="connsiteX1614" fmla="*/ 3142050 w 3573898"/>
                <a:gd name="connsiteY1614" fmla="*/ 442989 h 1040755"/>
                <a:gd name="connsiteX1615" fmla="*/ 3121190 w 3573898"/>
                <a:gd name="connsiteY1615" fmla="*/ 421547 h 1040755"/>
                <a:gd name="connsiteX1616" fmla="*/ 3110032 w 3573898"/>
                <a:gd name="connsiteY1616" fmla="*/ 406153 h 1040755"/>
                <a:gd name="connsiteX1617" fmla="*/ 3108124 w 3573898"/>
                <a:gd name="connsiteY1617" fmla="*/ 406153 h 1040755"/>
                <a:gd name="connsiteX1618" fmla="*/ 3108383 w 3573898"/>
                <a:gd name="connsiteY1618" fmla="*/ 404827 h 1040755"/>
                <a:gd name="connsiteX1619" fmla="*/ 3107962 w 3573898"/>
                <a:gd name="connsiteY1619" fmla="*/ 404083 h 1040755"/>
                <a:gd name="connsiteX1620" fmla="*/ 3106701 w 3573898"/>
                <a:gd name="connsiteY1620" fmla="*/ 403145 h 1040755"/>
                <a:gd name="connsiteX1621" fmla="*/ 3105149 w 3573898"/>
                <a:gd name="connsiteY1621" fmla="*/ 402757 h 1040755"/>
                <a:gd name="connsiteX1622" fmla="*/ 3104890 w 3573898"/>
                <a:gd name="connsiteY1622" fmla="*/ 402337 h 1040755"/>
                <a:gd name="connsiteX1623" fmla="*/ 3103629 w 3573898"/>
                <a:gd name="connsiteY1623" fmla="*/ 399750 h 1040755"/>
                <a:gd name="connsiteX1624" fmla="*/ 3103079 w 3573898"/>
                <a:gd name="connsiteY1624" fmla="*/ 398941 h 1040755"/>
                <a:gd name="connsiteX1625" fmla="*/ 3101753 w 3573898"/>
                <a:gd name="connsiteY1625" fmla="*/ 397518 h 1040755"/>
                <a:gd name="connsiteX1626" fmla="*/ 3101559 w 3573898"/>
                <a:gd name="connsiteY1626" fmla="*/ 397292 h 1040755"/>
                <a:gd name="connsiteX1627" fmla="*/ 3101009 w 3573898"/>
                <a:gd name="connsiteY1627" fmla="*/ 396192 h 1040755"/>
                <a:gd name="connsiteX1628" fmla="*/ 3099910 w 3573898"/>
                <a:gd name="connsiteY1628" fmla="*/ 395707 h 1040755"/>
                <a:gd name="connsiteX1629" fmla="*/ 3099683 w 3573898"/>
                <a:gd name="connsiteY1629" fmla="*/ 394704 h 1040755"/>
                <a:gd name="connsiteX1630" fmla="*/ 3098357 w 3573898"/>
                <a:gd name="connsiteY1630" fmla="*/ 395384 h 1040755"/>
                <a:gd name="connsiteX1631" fmla="*/ 3098422 w 3573898"/>
                <a:gd name="connsiteY1631" fmla="*/ 394640 h 1040755"/>
                <a:gd name="connsiteX1632" fmla="*/ 3098260 w 3573898"/>
                <a:gd name="connsiteY1632" fmla="*/ 393476 h 1040755"/>
                <a:gd name="connsiteX1633" fmla="*/ 3097678 w 3573898"/>
                <a:gd name="connsiteY1633" fmla="*/ 393152 h 1040755"/>
                <a:gd name="connsiteX1634" fmla="*/ 3097355 w 3573898"/>
                <a:gd name="connsiteY1634" fmla="*/ 392570 h 1040755"/>
                <a:gd name="connsiteX1635" fmla="*/ 3097290 w 3573898"/>
                <a:gd name="connsiteY1635" fmla="*/ 392247 h 1040755"/>
                <a:gd name="connsiteX1636" fmla="*/ 3088752 w 3573898"/>
                <a:gd name="connsiteY1636" fmla="*/ 378308 h 1040755"/>
                <a:gd name="connsiteX1637" fmla="*/ 3088008 w 3573898"/>
                <a:gd name="connsiteY1637" fmla="*/ 377499 h 1040755"/>
                <a:gd name="connsiteX1638" fmla="*/ 3087264 w 3573898"/>
                <a:gd name="connsiteY1638" fmla="*/ 376594 h 1040755"/>
                <a:gd name="connsiteX1639" fmla="*/ 3086359 w 3573898"/>
                <a:gd name="connsiteY1639" fmla="*/ 375850 h 1040755"/>
                <a:gd name="connsiteX1640" fmla="*/ 3086100 w 3573898"/>
                <a:gd name="connsiteY1640" fmla="*/ 375494 h 1040755"/>
                <a:gd name="connsiteX1641" fmla="*/ 3085744 w 3573898"/>
                <a:gd name="connsiteY1641" fmla="*/ 374750 h 1040755"/>
                <a:gd name="connsiteX1642" fmla="*/ 3084774 w 3573898"/>
                <a:gd name="connsiteY1642" fmla="*/ 373198 h 1040755"/>
                <a:gd name="connsiteX1643" fmla="*/ 3083448 w 3573898"/>
                <a:gd name="connsiteY1643" fmla="*/ 372357 h 1040755"/>
                <a:gd name="connsiteX1644" fmla="*/ 3083189 w 3573898"/>
                <a:gd name="connsiteY1644" fmla="*/ 372098 h 1040755"/>
                <a:gd name="connsiteX1645" fmla="*/ 3082381 w 3573898"/>
                <a:gd name="connsiteY1645" fmla="*/ 371128 h 1040755"/>
                <a:gd name="connsiteX1646" fmla="*/ 3081960 w 3573898"/>
                <a:gd name="connsiteY1646" fmla="*/ 370028 h 1040755"/>
                <a:gd name="connsiteX1647" fmla="*/ 3081540 w 3573898"/>
                <a:gd name="connsiteY1647" fmla="*/ 368961 h 1040755"/>
                <a:gd name="connsiteX1648" fmla="*/ 3081120 w 3573898"/>
                <a:gd name="connsiteY1648" fmla="*/ 368153 h 1040755"/>
                <a:gd name="connsiteX1649" fmla="*/ 3079470 w 3573898"/>
                <a:gd name="connsiteY1649" fmla="*/ 366471 h 1040755"/>
                <a:gd name="connsiteX1650" fmla="*/ 3079405 w 3573898"/>
                <a:gd name="connsiteY1650" fmla="*/ 366244 h 1040755"/>
                <a:gd name="connsiteX1651" fmla="*/ 3078985 w 3573898"/>
                <a:gd name="connsiteY1651" fmla="*/ 365727 h 1040755"/>
                <a:gd name="connsiteX1652" fmla="*/ 3077982 w 3573898"/>
                <a:gd name="connsiteY1652" fmla="*/ 365824 h 1040755"/>
                <a:gd name="connsiteX1653" fmla="*/ 3077821 w 3573898"/>
                <a:gd name="connsiteY1653" fmla="*/ 363657 h 1040755"/>
                <a:gd name="connsiteX1654" fmla="*/ 3077821 w 3573898"/>
                <a:gd name="connsiteY1654" fmla="*/ 362590 h 1040755"/>
                <a:gd name="connsiteX1655" fmla="*/ 3076980 w 3573898"/>
                <a:gd name="connsiteY1655" fmla="*/ 361587 h 1040755"/>
                <a:gd name="connsiteX1656" fmla="*/ 3076074 w 3573898"/>
                <a:gd name="connsiteY1656" fmla="*/ 360617 h 1040755"/>
                <a:gd name="connsiteX1657" fmla="*/ 3076236 w 3573898"/>
                <a:gd name="connsiteY1657" fmla="*/ 360197 h 1040755"/>
                <a:gd name="connsiteX1658" fmla="*/ 3076010 w 3573898"/>
                <a:gd name="connsiteY1658" fmla="*/ 359615 h 1040755"/>
                <a:gd name="connsiteX1659" fmla="*/ 3074263 w 3573898"/>
                <a:gd name="connsiteY1659" fmla="*/ 358353 h 1040755"/>
                <a:gd name="connsiteX1660" fmla="*/ 3073422 w 3573898"/>
                <a:gd name="connsiteY1660" fmla="*/ 358709 h 1040755"/>
                <a:gd name="connsiteX1661" fmla="*/ 3074005 w 3573898"/>
                <a:gd name="connsiteY1661" fmla="*/ 355540 h 1040755"/>
                <a:gd name="connsiteX1662" fmla="*/ 3073196 w 3573898"/>
                <a:gd name="connsiteY1662" fmla="*/ 353567 h 1040755"/>
                <a:gd name="connsiteX1663" fmla="*/ 3072840 w 3573898"/>
                <a:gd name="connsiteY1663" fmla="*/ 352661 h 1040755"/>
                <a:gd name="connsiteX1664" fmla="*/ 3083286 w 3573898"/>
                <a:gd name="connsiteY1664" fmla="*/ 346872 h 1040755"/>
                <a:gd name="connsiteX1665" fmla="*/ 3083189 w 3573898"/>
                <a:gd name="connsiteY1665" fmla="*/ 346516 h 1040755"/>
                <a:gd name="connsiteX1666" fmla="*/ 3083448 w 3573898"/>
                <a:gd name="connsiteY1666" fmla="*/ 346711 h 1040755"/>
                <a:gd name="connsiteX1667" fmla="*/ 3084192 w 3573898"/>
                <a:gd name="connsiteY1667" fmla="*/ 346193 h 1040755"/>
                <a:gd name="connsiteX1668" fmla="*/ 3084030 w 3573898"/>
                <a:gd name="connsiteY1668" fmla="*/ 345870 h 1040755"/>
                <a:gd name="connsiteX1669" fmla="*/ 3084515 w 3573898"/>
                <a:gd name="connsiteY1669" fmla="*/ 345191 h 1040755"/>
                <a:gd name="connsiteX1670" fmla="*/ 3084774 w 3573898"/>
                <a:gd name="connsiteY1670" fmla="*/ 345191 h 1040755"/>
                <a:gd name="connsiteX1671" fmla="*/ 3085000 w 3573898"/>
                <a:gd name="connsiteY1671" fmla="*/ 345126 h 1040755"/>
                <a:gd name="connsiteX1672" fmla="*/ 3085194 w 3573898"/>
                <a:gd name="connsiteY1672" fmla="*/ 344123 h 1040755"/>
                <a:gd name="connsiteX1673" fmla="*/ 3085615 w 3573898"/>
                <a:gd name="connsiteY1673" fmla="*/ 343962 h 1040755"/>
                <a:gd name="connsiteX1674" fmla="*/ 3085744 w 3573898"/>
                <a:gd name="connsiteY1674" fmla="*/ 343638 h 1040755"/>
                <a:gd name="connsiteX1675" fmla="*/ 3085841 w 3573898"/>
                <a:gd name="connsiteY1675" fmla="*/ 343476 h 1040755"/>
                <a:gd name="connsiteX1676" fmla="*/ 3085421 w 3573898"/>
                <a:gd name="connsiteY1676" fmla="*/ 342959 h 1040755"/>
                <a:gd name="connsiteX1677" fmla="*/ 3086197 w 3573898"/>
                <a:gd name="connsiteY1677" fmla="*/ 342474 h 1040755"/>
                <a:gd name="connsiteX1678" fmla="*/ 3086197 w 3573898"/>
                <a:gd name="connsiteY1678" fmla="*/ 341892 h 1040755"/>
                <a:gd name="connsiteX1679" fmla="*/ 3085938 w 3573898"/>
                <a:gd name="connsiteY1679" fmla="*/ 341568 h 1040755"/>
                <a:gd name="connsiteX1680" fmla="*/ 3086003 w 3573898"/>
                <a:gd name="connsiteY1680" fmla="*/ 341568 h 1040755"/>
                <a:gd name="connsiteX1681" fmla="*/ 3088008 w 3573898"/>
                <a:gd name="connsiteY1681" fmla="*/ 343315 h 1040755"/>
                <a:gd name="connsiteX1682" fmla="*/ 3088493 w 3573898"/>
                <a:gd name="connsiteY1682" fmla="*/ 342894 h 1040755"/>
                <a:gd name="connsiteX1683" fmla="*/ 3088817 w 3573898"/>
                <a:gd name="connsiteY1683" fmla="*/ 342636 h 1040755"/>
                <a:gd name="connsiteX1684" fmla="*/ 3088914 w 3573898"/>
                <a:gd name="connsiteY1684" fmla="*/ 342571 h 1040755"/>
                <a:gd name="connsiteX1685" fmla="*/ 3089011 w 3573898"/>
                <a:gd name="connsiteY1685" fmla="*/ 342474 h 1040755"/>
                <a:gd name="connsiteX1686" fmla="*/ 3089075 w 3573898"/>
                <a:gd name="connsiteY1686" fmla="*/ 342377 h 1040755"/>
                <a:gd name="connsiteX1687" fmla="*/ 3088914 w 3573898"/>
                <a:gd name="connsiteY1687" fmla="*/ 341989 h 1040755"/>
                <a:gd name="connsiteX1688" fmla="*/ 3089334 w 3573898"/>
                <a:gd name="connsiteY1688" fmla="*/ 342150 h 1040755"/>
                <a:gd name="connsiteX1689" fmla="*/ 3089237 w 3573898"/>
                <a:gd name="connsiteY1689" fmla="*/ 341148 h 1040755"/>
                <a:gd name="connsiteX1690" fmla="*/ 3089334 w 3573898"/>
                <a:gd name="connsiteY1690" fmla="*/ 341051 h 1040755"/>
                <a:gd name="connsiteX1691" fmla="*/ 3090078 w 3573898"/>
                <a:gd name="connsiteY1691" fmla="*/ 341568 h 1040755"/>
                <a:gd name="connsiteX1692" fmla="*/ 3090498 w 3573898"/>
                <a:gd name="connsiteY1692" fmla="*/ 341245 h 1040755"/>
                <a:gd name="connsiteX1693" fmla="*/ 3090886 w 3573898"/>
                <a:gd name="connsiteY1693" fmla="*/ 340889 h 1040755"/>
                <a:gd name="connsiteX1694" fmla="*/ 3091727 w 3573898"/>
                <a:gd name="connsiteY1694" fmla="*/ 340242 h 1040755"/>
                <a:gd name="connsiteX1695" fmla="*/ 3091469 w 3573898"/>
                <a:gd name="connsiteY1695" fmla="*/ 339563 h 1040755"/>
                <a:gd name="connsiteX1696" fmla="*/ 3091954 w 3573898"/>
                <a:gd name="connsiteY1696" fmla="*/ 339984 h 1040755"/>
                <a:gd name="connsiteX1697" fmla="*/ 3092471 w 3573898"/>
                <a:gd name="connsiteY1697" fmla="*/ 339499 h 1040755"/>
                <a:gd name="connsiteX1698" fmla="*/ 3092730 w 3573898"/>
                <a:gd name="connsiteY1698" fmla="*/ 339175 h 1040755"/>
                <a:gd name="connsiteX1699" fmla="*/ 3092795 w 3573898"/>
                <a:gd name="connsiteY1699" fmla="*/ 339175 h 1040755"/>
                <a:gd name="connsiteX1700" fmla="*/ 3095608 w 3573898"/>
                <a:gd name="connsiteY1700" fmla="*/ 336523 h 1040755"/>
                <a:gd name="connsiteX1701" fmla="*/ 3095608 w 3573898"/>
                <a:gd name="connsiteY1701" fmla="*/ 336264 h 1040755"/>
                <a:gd name="connsiteX1702" fmla="*/ 3095770 w 3573898"/>
                <a:gd name="connsiteY1702" fmla="*/ 336264 h 1040755"/>
                <a:gd name="connsiteX1703" fmla="*/ 3095964 w 3573898"/>
                <a:gd name="connsiteY1703" fmla="*/ 336361 h 1040755"/>
                <a:gd name="connsiteX1704" fmla="*/ 3096029 w 3573898"/>
                <a:gd name="connsiteY1704" fmla="*/ 336264 h 1040755"/>
                <a:gd name="connsiteX1705" fmla="*/ 3096029 w 3573898"/>
                <a:gd name="connsiteY1705" fmla="*/ 335941 h 1040755"/>
                <a:gd name="connsiteX1706" fmla="*/ 3096190 w 3573898"/>
                <a:gd name="connsiteY1706" fmla="*/ 336103 h 1040755"/>
                <a:gd name="connsiteX1707" fmla="*/ 3097031 w 3573898"/>
                <a:gd name="connsiteY1707" fmla="*/ 335262 h 1040755"/>
                <a:gd name="connsiteX1708" fmla="*/ 3097031 w 3573898"/>
                <a:gd name="connsiteY1708" fmla="*/ 335197 h 1040755"/>
                <a:gd name="connsiteX1709" fmla="*/ 3097096 w 3573898"/>
                <a:gd name="connsiteY1709" fmla="*/ 335197 h 1040755"/>
                <a:gd name="connsiteX1710" fmla="*/ 3097937 w 3573898"/>
                <a:gd name="connsiteY1710" fmla="*/ 334292 h 1040755"/>
                <a:gd name="connsiteX1711" fmla="*/ 3097613 w 3573898"/>
                <a:gd name="connsiteY1711" fmla="*/ 333936 h 1040755"/>
                <a:gd name="connsiteX1712" fmla="*/ 3098034 w 3573898"/>
                <a:gd name="connsiteY1712" fmla="*/ 334195 h 1040755"/>
                <a:gd name="connsiteX1713" fmla="*/ 3099748 w 3573898"/>
                <a:gd name="connsiteY1713" fmla="*/ 332286 h 1040755"/>
                <a:gd name="connsiteX1714" fmla="*/ 3099004 w 3573898"/>
                <a:gd name="connsiteY1714" fmla="*/ 331640 h 1040755"/>
                <a:gd name="connsiteX1715" fmla="*/ 3099101 w 3573898"/>
                <a:gd name="connsiteY1715" fmla="*/ 331543 h 1040755"/>
                <a:gd name="connsiteX1716" fmla="*/ 3099845 w 3573898"/>
                <a:gd name="connsiteY1716" fmla="*/ 332222 h 1040755"/>
                <a:gd name="connsiteX1717" fmla="*/ 3100168 w 3573898"/>
                <a:gd name="connsiteY1717" fmla="*/ 331866 h 1040755"/>
                <a:gd name="connsiteX1718" fmla="*/ 3100007 w 3573898"/>
                <a:gd name="connsiteY1718" fmla="*/ 331219 h 1040755"/>
                <a:gd name="connsiteX1719" fmla="*/ 3100589 w 3573898"/>
                <a:gd name="connsiteY1719" fmla="*/ 331640 h 1040755"/>
                <a:gd name="connsiteX1720" fmla="*/ 3101074 w 3573898"/>
                <a:gd name="connsiteY1720" fmla="*/ 331446 h 1040755"/>
                <a:gd name="connsiteX1721" fmla="*/ 3101236 w 3573898"/>
                <a:gd name="connsiteY1721" fmla="*/ 329376 h 1040755"/>
                <a:gd name="connsiteX1722" fmla="*/ 3102756 w 3573898"/>
                <a:gd name="connsiteY1722" fmla="*/ 327985 h 1040755"/>
                <a:gd name="connsiteX1723" fmla="*/ 3102238 w 3573898"/>
                <a:gd name="connsiteY1723" fmla="*/ 327306 h 1040755"/>
                <a:gd name="connsiteX1724" fmla="*/ 3102303 w 3573898"/>
                <a:gd name="connsiteY1724" fmla="*/ 327080 h 1040755"/>
                <a:gd name="connsiteX1725" fmla="*/ 3102982 w 3573898"/>
                <a:gd name="connsiteY1725" fmla="*/ 327888 h 1040755"/>
                <a:gd name="connsiteX1726" fmla="*/ 3103564 w 3573898"/>
                <a:gd name="connsiteY1726" fmla="*/ 327662 h 1040755"/>
                <a:gd name="connsiteX1727" fmla="*/ 3103499 w 3573898"/>
                <a:gd name="connsiteY1727" fmla="*/ 327565 h 1040755"/>
                <a:gd name="connsiteX1728" fmla="*/ 3102820 w 3573898"/>
                <a:gd name="connsiteY1728" fmla="*/ 327080 h 1040755"/>
                <a:gd name="connsiteX1729" fmla="*/ 3103402 w 3573898"/>
                <a:gd name="connsiteY1729" fmla="*/ 327144 h 1040755"/>
                <a:gd name="connsiteX1730" fmla="*/ 3103985 w 3573898"/>
                <a:gd name="connsiteY1730" fmla="*/ 327500 h 1040755"/>
                <a:gd name="connsiteX1731" fmla="*/ 3104146 w 3573898"/>
                <a:gd name="connsiteY1731" fmla="*/ 327403 h 1040755"/>
                <a:gd name="connsiteX1732" fmla="*/ 3104825 w 3573898"/>
                <a:gd name="connsiteY1732" fmla="*/ 326562 h 1040755"/>
                <a:gd name="connsiteX1733" fmla="*/ 3104890 w 3573898"/>
                <a:gd name="connsiteY1733" fmla="*/ 326077 h 1040755"/>
                <a:gd name="connsiteX1734" fmla="*/ 3104728 w 3573898"/>
                <a:gd name="connsiteY1734" fmla="*/ 325754 h 1040755"/>
                <a:gd name="connsiteX1735" fmla="*/ 3106119 w 3573898"/>
                <a:gd name="connsiteY1735" fmla="*/ 326659 h 1040755"/>
                <a:gd name="connsiteX1736" fmla="*/ 3106313 w 3573898"/>
                <a:gd name="connsiteY1736" fmla="*/ 325592 h 1040755"/>
                <a:gd name="connsiteX1737" fmla="*/ 3106313 w 3573898"/>
                <a:gd name="connsiteY1737" fmla="*/ 325171 h 1040755"/>
                <a:gd name="connsiteX1738" fmla="*/ 3106701 w 3573898"/>
                <a:gd name="connsiteY1738" fmla="*/ 325074 h 1040755"/>
                <a:gd name="connsiteX1739" fmla="*/ 3107057 w 3573898"/>
                <a:gd name="connsiteY1739" fmla="*/ 324492 h 1040755"/>
                <a:gd name="connsiteX1740" fmla="*/ 3107639 w 3573898"/>
                <a:gd name="connsiteY1740" fmla="*/ 324848 h 1040755"/>
                <a:gd name="connsiteX1741" fmla="*/ 3106895 w 3573898"/>
                <a:gd name="connsiteY1741" fmla="*/ 323748 h 1040755"/>
                <a:gd name="connsiteX1742" fmla="*/ 3107639 w 3573898"/>
                <a:gd name="connsiteY1742" fmla="*/ 323684 h 1040755"/>
                <a:gd name="connsiteX1743" fmla="*/ 3107639 w 3573898"/>
                <a:gd name="connsiteY1743" fmla="*/ 323263 h 1040755"/>
                <a:gd name="connsiteX1744" fmla="*/ 3107542 w 3573898"/>
                <a:gd name="connsiteY1744" fmla="*/ 322617 h 1040755"/>
                <a:gd name="connsiteX1745" fmla="*/ 3106798 w 3573898"/>
                <a:gd name="connsiteY1745" fmla="*/ 321517 h 1040755"/>
                <a:gd name="connsiteX1746" fmla="*/ 3107057 w 3573898"/>
                <a:gd name="connsiteY1746" fmla="*/ 321194 h 1040755"/>
                <a:gd name="connsiteX1747" fmla="*/ 3107219 w 3573898"/>
                <a:gd name="connsiteY1747" fmla="*/ 321614 h 1040755"/>
                <a:gd name="connsiteX1748" fmla="*/ 3107542 w 3573898"/>
                <a:gd name="connsiteY1748" fmla="*/ 322034 h 1040755"/>
                <a:gd name="connsiteX1749" fmla="*/ 3107768 w 3573898"/>
                <a:gd name="connsiteY1749" fmla="*/ 322034 h 1040755"/>
                <a:gd name="connsiteX1750" fmla="*/ 3107704 w 3573898"/>
                <a:gd name="connsiteY1750" fmla="*/ 321679 h 1040755"/>
                <a:gd name="connsiteX1751" fmla="*/ 3108512 w 3573898"/>
                <a:gd name="connsiteY1751" fmla="*/ 322196 h 1040755"/>
                <a:gd name="connsiteX1752" fmla="*/ 3108383 w 3573898"/>
                <a:gd name="connsiteY1752" fmla="*/ 321937 h 1040755"/>
                <a:gd name="connsiteX1753" fmla="*/ 3108706 w 3573898"/>
                <a:gd name="connsiteY1753" fmla="*/ 321452 h 1040755"/>
                <a:gd name="connsiteX1754" fmla="*/ 3109288 w 3573898"/>
                <a:gd name="connsiteY1754" fmla="*/ 321937 h 1040755"/>
                <a:gd name="connsiteX1755" fmla="*/ 3110097 w 3573898"/>
                <a:gd name="connsiteY1755" fmla="*/ 321517 h 1040755"/>
                <a:gd name="connsiteX1756" fmla="*/ 3110194 w 3573898"/>
                <a:gd name="connsiteY1756" fmla="*/ 320547 h 1040755"/>
                <a:gd name="connsiteX1757" fmla="*/ 3110356 w 3573898"/>
                <a:gd name="connsiteY1757" fmla="*/ 320547 h 1040755"/>
                <a:gd name="connsiteX1758" fmla="*/ 3110776 w 3573898"/>
                <a:gd name="connsiteY1758" fmla="*/ 320450 h 1040755"/>
                <a:gd name="connsiteX1759" fmla="*/ 3111261 w 3573898"/>
                <a:gd name="connsiteY1759" fmla="*/ 320353 h 1040755"/>
                <a:gd name="connsiteX1760" fmla="*/ 3111585 w 3573898"/>
                <a:gd name="connsiteY1760" fmla="*/ 319706 h 1040755"/>
                <a:gd name="connsiteX1761" fmla="*/ 3111682 w 3573898"/>
                <a:gd name="connsiteY1761" fmla="*/ 319382 h 1040755"/>
                <a:gd name="connsiteX1762" fmla="*/ 3111423 w 3573898"/>
                <a:gd name="connsiteY1762" fmla="*/ 318962 h 1040755"/>
                <a:gd name="connsiteX1763" fmla="*/ 3111100 w 3573898"/>
                <a:gd name="connsiteY1763" fmla="*/ 318283 h 1040755"/>
                <a:gd name="connsiteX1764" fmla="*/ 3112102 w 3573898"/>
                <a:gd name="connsiteY1764" fmla="*/ 318800 h 1040755"/>
                <a:gd name="connsiteX1765" fmla="*/ 3112264 w 3573898"/>
                <a:gd name="connsiteY1765" fmla="*/ 317539 h 1040755"/>
                <a:gd name="connsiteX1766" fmla="*/ 3112102 w 3573898"/>
                <a:gd name="connsiteY1766" fmla="*/ 316957 h 1040755"/>
                <a:gd name="connsiteX1767" fmla="*/ 3112102 w 3573898"/>
                <a:gd name="connsiteY1767" fmla="*/ 316795 h 1040755"/>
                <a:gd name="connsiteX1768" fmla="*/ 3113169 w 3573898"/>
                <a:gd name="connsiteY1768" fmla="*/ 317474 h 1040755"/>
                <a:gd name="connsiteX1769" fmla="*/ 3113105 w 3573898"/>
                <a:gd name="connsiteY1769" fmla="*/ 317151 h 1040755"/>
                <a:gd name="connsiteX1770" fmla="*/ 3112749 w 3573898"/>
                <a:gd name="connsiteY1770" fmla="*/ 316407 h 1040755"/>
                <a:gd name="connsiteX1771" fmla="*/ 3113105 w 3573898"/>
                <a:gd name="connsiteY1771" fmla="*/ 316213 h 1040755"/>
                <a:gd name="connsiteX1772" fmla="*/ 3113169 w 3573898"/>
                <a:gd name="connsiteY1772" fmla="*/ 315566 h 1040755"/>
                <a:gd name="connsiteX1773" fmla="*/ 3112167 w 3573898"/>
                <a:gd name="connsiteY1773" fmla="*/ 314240 h 1040755"/>
                <a:gd name="connsiteX1774" fmla="*/ 3112846 w 3573898"/>
                <a:gd name="connsiteY1774" fmla="*/ 314822 h 1040755"/>
                <a:gd name="connsiteX1775" fmla="*/ 3114172 w 3573898"/>
                <a:gd name="connsiteY1775" fmla="*/ 315243 h 1040755"/>
                <a:gd name="connsiteX1776" fmla="*/ 3113169 w 3573898"/>
                <a:gd name="connsiteY1776" fmla="*/ 313755 h 1040755"/>
                <a:gd name="connsiteX1777" fmla="*/ 3114495 w 3573898"/>
                <a:gd name="connsiteY1777" fmla="*/ 314240 h 1040755"/>
                <a:gd name="connsiteX1778" fmla="*/ 3114398 w 3573898"/>
                <a:gd name="connsiteY1778" fmla="*/ 313755 h 1040755"/>
                <a:gd name="connsiteX1779" fmla="*/ 3113428 w 3573898"/>
                <a:gd name="connsiteY1779" fmla="*/ 312429 h 1040755"/>
                <a:gd name="connsiteX1780" fmla="*/ 3115336 w 3573898"/>
                <a:gd name="connsiteY1780" fmla="*/ 313917 h 1040755"/>
                <a:gd name="connsiteX1781" fmla="*/ 3115239 w 3573898"/>
                <a:gd name="connsiteY1781" fmla="*/ 313496 h 1040755"/>
                <a:gd name="connsiteX1782" fmla="*/ 3114980 w 3573898"/>
                <a:gd name="connsiteY1782" fmla="*/ 313076 h 1040755"/>
                <a:gd name="connsiteX1783" fmla="*/ 3114592 w 3573898"/>
                <a:gd name="connsiteY1783" fmla="*/ 312332 h 1040755"/>
                <a:gd name="connsiteX1784" fmla="*/ 3115077 w 3573898"/>
                <a:gd name="connsiteY1784" fmla="*/ 312429 h 1040755"/>
                <a:gd name="connsiteX1785" fmla="*/ 3115724 w 3573898"/>
                <a:gd name="connsiteY1785" fmla="*/ 312591 h 1040755"/>
                <a:gd name="connsiteX1786" fmla="*/ 3115724 w 3573898"/>
                <a:gd name="connsiteY1786" fmla="*/ 312267 h 1040755"/>
                <a:gd name="connsiteX1787" fmla="*/ 3116403 w 3573898"/>
                <a:gd name="connsiteY1787" fmla="*/ 312332 h 1040755"/>
                <a:gd name="connsiteX1788" fmla="*/ 3116986 w 3573898"/>
                <a:gd name="connsiteY1788" fmla="*/ 312494 h 1040755"/>
                <a:gd name="connsiteX1789" fmla="*/ 3117244 w 3573898"/>
                <a:gd name="connsiteY1789" fmla="*/ 312009 h 1040755"/>
                <a:gd name="connsiteX1790" fmla="*/ 3117632 w 3573898"/>
                <a:gd name="connsiteY1790" fmla="*/ 312170 h 1040755"/>
                <a:gd name="connsiteX1791" fmla="*/ 3122354 w 3573898"/>
                <a:gd name="connsiteY1791" fmla="*/ 306543 h 1040755"/>
                <a:gd name="connsiteX1792" fmla="*/ 3123777 w 3573898"/>
                <a:gd name="connsiteY1792" fmla="*/ 304376 h 1040755"/>
                <a:gd name="connsiteX1793" fmla="*/ 3122031 w 3573898"/>
                <a:gd name="connsiteY1793" fmla="*/ 302662 h 1040755"/>
                <a:gd name="connsiteX1794" fmla="*/ 3123001 w 3573898"/>
                <a:gd name="connsiteY1794" fmla="*/ 302824 h 1040755"/>
                <a:gd name="connsiteX1795" fmla="*/ 3123098 w 3573898"/>
                <a:gd name="connsiteY1795" fmla="*/ 302986 h 1040755"/>
                <a:gd name="connsiteX1796" fmla="*/ 3123195 w 3573898"/>
                <a:gd name="connsiteY1796" fmla="*/ 303050 h 1040755"/>
                <a:gd name="connsiteX1797" fmla="*/ 3123939 w 3573898"/>
                <a:gd name="connsiteY1797" fmla="*/ 303568 h 1040755"/>
                <a:gd name="connsiteX1798" fmla="*/ 3124262 w 3573898"/>
                <a:gd name="connsiteY1798" fmla="*/ 303891 h 1040755"/>
                <a:gd name="connsiteX1799" fmla="*/ 3124683 w 3573898"/>
                <a:gd name="connsiteY1799" fmla="*/ 303568 h 1040755"/>
                <a:gd name="connsiteX1800" fmla="*/ 3123001 w 3573898"/>
                <a:gd name="connsiteY1800" fmla="*/ 302468 h 1040755"/>
                <a:gd name="connsiteX1801" fmla="*/ 3122031 w 3573898"/>
                <a:gd name="connsiteY1801" fmla="*/ 301401 h 1040755"/>
                <a:gd name="connsiteX1802" fmla="*/ 3124101 w 3573898"/>
                <a:gd name="connsiteY1802" fmla="*/ 302986 h 1040755"/>
                <a:gd name="connsiteX1803" fmla="*/ 3124747 w 3573898"/>
                <a:gd name="connsiteY1803" fmla="*/ 303471 h 1040755"/>
                <a:gd name="connsiteX1804" fmla="*/ 3127011 w 3573898"/>
                <a:gd name="connsiteY1804" fmla="*/ 301821 h 1040755"/>
                <a:gd name="connsiteX1805" fmla="*/ 3134450 w 3573898"/>
                <a:gd name="connsiteY1805" fmla="*/ 293380 h 1040755"/>
                <a:gd name="connsiteX1806" fmla="*/ 3140174 w 3573898"/>
                <a:gd name="connsiteY1806" fmla="*/ 288659 h 1040755"/>
                <a:gd name="connsiteX1807" fmla="*/ 3139236 w 3573898"/>
                <a:gd name="connsiteY1807" fmla="*/ 287333 h 1040755"/>
                <a:gd name="connsiteX1808" fmla="*/ 3140239 w 3573898"/>
                <a:gd name="connsiteY1808" fmla="*/ 287656 h 1040755"/>
                <a:gd name="connsiteX1809" fmla="*/ 3140562 w 3573898"/>
                <a:gd name="connsiteY1809" fmla="*/ 287494 h 1040755"/>
                <a:gd name="connsiteX1810" fmla="*/ 3140659 w 3573898"/>
                <a:gd name="connsiteY1810" fmla="*/ 286847 h 1040755"/>
                <a:gd name="connsiteX1811" fmla="*/ 3140174 w 3573898"/>
                <a:gd name="connsiteY1811" fmla="*/ 285845 h 1040755"/>
                <a:gd name="connsiteX1812" fmla="*/ 3140336 w 3573898"/>
                <a:gd name="connsiteY1812" fmla="*/ 285748 h 1040755"/>
                <a:gd name="connsiteX1813" fmla="*/ 3141403 w 3573898"/>
                <a:gd name="connsiteY1813" fmla="*/ 285263 h 1040755"/>
                <a:gd name="connsiteX1814" fmla="*/ 3141629 w 3573898"/>
                <a:gd name="connsiteY1814" fmla="*/ 284939 h 1040755"/>
                <a:gd name="connsiteX1815" fmla="*/ 3141985 w 3573898"/>
                <a:gd name="connsiteY1815" fmla="*/ 284196 h 1040755"/>
                <a:gd name="connsiteX1816" fmla="*/ 3142082 w 3573898"/>
                <a:gd name="connsiteY1816" fmla="*/ 284099 h 1040755"/>
                <a:gd name="connsiteX1817" fmla="*/ 3142470 w 3573898"/>
                <a:gd name="connsiteY1817" fmla="*/ 283775 h 1040755"/>
                <a:gd name="connsiteX1818" fmla="*/ 3142309 w 3573898"/>
                <a:gd name="connsiteY1818" fmla="*/ 283096 h 1040755"/>
                <a:gd name="connsiteX1819" fmla="*/ 3142891 w 3573898"/>
                <a:gd name="connsiteY1819" fmla="*/ 283031 h 1040755"/>
                <a:gd name="connsiteX1820" fmla="*/ 3141726 w 3573898"/>
                <a:gd name="connsiteY1820" fmla="*/ 282029 h 1040755"/>
                <a:gd name="connsiteX1821" fmla="*/ 3142309 w 3573898"/>
                <a:gd name="connsiteY1821" fmla="*/ 282190 h 1040755"/>
                <a:gd name="connsiteX1822" fmla="*/ 3142955 w 3573898"/>
                <a:gd name="connsiteY1822" fmla="*/ 282190 h 1040755"/>
                <a:gd name="connsiteX1823" fmla="*/ 3142891 w 3573898"/>
                <a:gd name="connsiteY1823" fmla="*/ 281867 h 1040755"/>
                <a:gd name="connsiteX1824" fmla="*/ 3143149 w 3573898"/>
                <a:gd name="connsiteY1824" fmla="*/ 281705 h 1040755"/>
                <a:gd name="connsiteX1825" fmla="*/ 3143311 w 3573898"/>
                <a:gd name="connsiteY1825" fmla="*/ 281705 h 1040755"/>
                <a:gd name="connsiteX1826" fmla="*/ 3147515 w 3573898"/>
                <a:gd name="connsiteY1826" fmla="*/ 276725 h 1040755"/>
                <a:gd name="connsiteX1827" fmla="*/ 3147612 w 3573898"/>
                <a:gd name="connsiteY1827" fmla="*/ 276240 h 1040755"/>
                <a:gd name="connsiteX1828" fmla="*/ 3147774 w 3573898"/>
                <a:gd name="connsiteY1828" fmla="*/ 275819 h 1040755"/>
                <a:gd name="connsiteX1829" fmla="*/ 3147709 w 3573898"/>
                <a:gd name="connsiteY1829" fmla="*/ 275237 h 1040755"/>
                <a:gd name="connsiteX1830" fmla="*/ 3147774 w 3573898"/>
                <a:gd name="connsiteY1830" fmla="*/ 275075 h 1040755"/>
                <a:gd name="connsiteX1831" fmla="*/ 3148033 w 3573898"/>
                <a:gd name="connsiteY1831" fmla="*/ 274817 h 1040755"/>
                <a:gd name="connsiteX1832" fmla="*/ 3148356 w 3573898"/>
                <a:gd name="connsiteY1832" fmla="*/ 274170 h 1040755"/>
                <a:gd name="connsiteX1833" fmla="*/ 3148033 w 3573898"/>
                <a:gd name="connsiteY1833" fmla="*/ 273264 h 1040755"/>
                <a:gd name="connsiteX1834" fmla="*/ 3148033 w 3573898"/>
                <a:gd name="connsiteY1834" fmla="*/ 273103 h 1040755"/>
                <a:gd name="connsiteX1835" fmla="*/ 3148098 w 3573898"/>
                <a:gd name="connsiteY1835" fmla="*/ 272585 h 1040755"/>
                <a:gd name="connsiteX1836" fmla="*/ 3148518 w 3573898"/>
                <a:gd name="connsiteY1836" fmla="*/ 272359 h 1040755"/>
                <a:gd name="connsiteX1837" fmla="*/ 3148938 w 3573898"/>
                <a:gd name="connsiteY1837" fmla="*/ 272100 h 1040755"/>
                <a:gd name="connsiteX1838" fmla="*/ 3149165 w 3573898"/>
                <a:gd name="connsiteY1838" fmla="*/ 271841 h 1040755"/>
                <a:gd name="connsiteX1839" fmla="*/ 3149100 w 3573898"/>
                <a:gd name="connsiteY1839" fmla="*/ 270774 h 1040755"/>
                <a:gd name="connsiteX1840" fmla="*/ 3149165 w 3573898"/>
                <a:gd name="connsiteY1840" fmla="*/ 270677 h 1040755"/>
                <a:gd name="connsiteX1841" fmla="*/ 3149165 w 3573898"/>
                <a:gd name="connsiteY1841" fmla="*/ 270354 h 1040755"/>
                <a:gd name="connsiteX1842" fmla="*/ 3148453 w 3573898"/>
                <a:gd name="connsiteY1842" fmla="*/ 269707 h 1040755"/>
                <a:gd name="connsiteX1843" fmla="*/ 3149585 w 3573898"/>
                <a:gd name="connsiteY1843" fmla="*/ 269448 h 1040755"/>
                <a:gd name="connsiteX1844" fmla="*/ 3150167 w 3573898"/>
                <a:gd name="connsiteY1844" fmla="*/ 269351 h 1040755"/>
                <a:gd name="connsiteX1845" fmla="*/ 3150167 w 3573898"/>
                <a:gd name="connsiteY1845" fmla="*/ 268801 h 1040755"/>
                <a:gd name="connsiteX1846" fmla="*/ 3150167 w 3573898"/>
                <a:gd name="connsiteY1846" fmla="*/ 268219 h 1040755"/>
                <a:gd name="connsiteX1847" fmla="*/ 3150523 w 3573898"/>
                <a:gd name="connsiteY1847" fmla="*/ 268284 h 1040755"/>
                <a:gd name="connsiteX1848" fmla="*/ 3150685 w 3573898"/>
                <a:gd name="connsiteY1848" fmla="*/ 268057 h 1040755"/>
                <a:gd name="connsiteX1849" fmla="*/ 3150167 w 3573898"/>
                <a:gd name="connsiteY1849" fmla="*/ 266958 h 1040755"/>
                <a:gd name="connsiteX1850" fmla="*/ 3149424 w 3573898"/>
                <a:gd name="connsiteY1850" fmla="*/ 266473 h 1040755"/>
                <a:gd name="connsiteX1851" fmla="*/ 3151590 w 3573898"/>
                <a:gd name="connsiteY1851" fmla="*/ 266473 h 1040755"/>
                <a:gd name="connsiteX1852" fmla="*/ 3152173 w 3573898"/>
                <a:gd name="connsiteY1852" fmla="*/ 265794 h 1040755"/>
                <a:gd name="connsiteX1853" fmla="*/ 3152431 w 3573898"/>
                <a:gd name="connsiteY1853" fmla="*/ 265405 h 1040755"/>
                <a:gd name="connsiteX1854" fmla="*/ 3152658 w 3573898"/>
                <a:gd name="connsiteY1854" fmla="*/ 265308 h 1040755"/>
                <a:gd name="connsiteX1855" fmla="*/ 3152819 w 3573898"/>
                <a:gd name="connsiteY1855" fmla="*/ 265308 h 1040755"/>
                <a:gd name="connsiteX1856" fmla="*/ 3152334 w 3573898"/>
                <a:gd name="connsiteY1856" fmla="*/ 264823 h 1040755"/>
                <a:gd name="connsiteX1857" fmla="*/ 3151752 w 3573898"/>
                <a:gd name="connsiteY1857" fmla="*/ 264468 h 1040755"/>
                <a:gd name="connsiteX1858" fmla="*/ 3152011 w 3573898"/>
                <a:gd name="connsiteY1858" fmla="*/ 264565 h 1040755"/>
                <a:gd name="connsiteX1859" fmla="*/ 3150588 w 3573898"/>
                <a:gd name="connsiteY1859" fmla="*/ 263497 h 1040755"/>
                <a:gd name="connsiteX1860" fmla="*/ 3141888 w 3573898"/>
                <a:gd name="connsiteY1860" fmla="*/ 260005 h 1040755"/>
                <a:gd name="connsiteX1861" fmla="*/ 3141888 w 3573898"/>
                <a:gd name="connsiteY1861" fmla="*/ 260102 h 1040755"/>
                <a:gd name="connsiteX1862" fmla="*/ 3141403 w 3573898"/>
                <a:gd name="connsiteY1862" fmla="*/ 260263 h 1040755"/>
                <a:gd name="connsiteX1863" fmla="*/ 3141403 w 3573898"/>
                <a:gd name="connsiteY1863" fmla="*/ 260845 h 1040755"/>
                <a:gd name="connsiteX1864" fmla="*/ 3141888 w 3573898"/>
                <a:gd name="connsiteY1864" fmla="*/ 261331 h 1040755"/>
                <a:gd name="connsiteX1865" fmla="*/ 3141403 w 3573898"/>
                <a:gd name="connsiteY1865" fmla="*/ 261072 h 1040755"/>
                <a:gd name="connsiteX1866" fmla="*/ 3136617 w 3573898"/>
                <a:gd name="connsiteY1866" fmla="*/ 269189 h 1040755"/>
                <a:gd name="connsiteX1867" fmla="*/ 3137846 w 3573898"/>
                <a:gd name="connsiteY1867" fmla="*/ 269869 h 1040755"/>
                <a:gd name="connsiteX1868" fmla="*/ 3138589 w 3573898"/>
                <a:gd name="connsiteY1868" fmla="*/ 270871 h 1040755"/>
                <a:gd name="connsiteX1869" fmla="*/ 3136617 w 3573898"/>
                <a:gd name="connsiteY1869" fmla="*/ 269189 h 1040755"/>
                <a:gd name="connsiteX1870" fmla="*/ 3136099 w 3573898"/>
                <a:gd name="connsiteY1870" fmla="*/ 269771 h 1040755"/>
                <a:gd name="connsiteX1871" fmla="*/ 3136196 w 3573898"/>
                <a:gd name="connsiteY1871" fmla="*/ 269869 h 1040755"/>
                <a:gd name="connsiteX1872" fmla="*/ 3136099 w 3573898"/>
                <a:gd name="connsiteY1872" fmla="*/ 269869 h 1040755"/>
                <a:gd name="connsiteX1873" fmla="*/ 3135873 w 3573898"/>
                <a:gd name="connsiteY1873" fmla="*/ 270192 h 1040755"/>
                <a:gd name="connsiteX1874" fmla="*/ 3135937 w 3573898"/>
                <a:gd name="connsiteY1874" fmla="*/ 270289 h 1040755"/>
                <a:gd name="connsiteX1875" fmla="*/ 3136843 w 3573898"/>
                <a:gd name="connsiteY1875" fmla="*/ 270677 h 1040755"/>
                <a:gd name="connsiteX1876" fmla="*/ 3135937 w 3573898"/>
                <a:gd name="connsiteY1876" fmla="*/ 270289 h 1040755"/>
                <a:gd name="connsiteX1877" fmla="*/ 3135776 w 3573898"/>
                <a:gd name="connsiteY1877" fmla="*/ 270354 h 1040755"/>
                <a:gd name="connsiteX1878" fmla="*/ 3135452 w 3573898"/>
                <a:gd name="connsiteY1878" fmla="*/ 270774 h 1040755"/>
                <a:gd name="connsiteX1879" fmla="*/ 3134611 w 3573898"/>
                <a:gd name="connsiteY1879" fmla="*/ 271777 h 1040755"/>
                <a:gd name="connsiteX1880" fmla="*/ 3134708 w 3573898"/>
                <a:gd name="connsiteY1880" fmla="*/ 271841 h 1040755"/>
                <a:gd name="connsiteX1881" fmla="*/ 3134611 w 3573898"/>
                <a:gd name="connsiteY1881" fmla="*/ 271841 h 1040755"/>
                <a:gd name="connsiteX1882" fmla="*/ 3134353 w 3573898"/>
                <a:gd name="connsiteY1882" fmla="*/ 272100 h 1040755"/>
                <a:gd name="connsiteX1883" fmla="*/ 3135355 w 3573898"/>
                <a:gd name="connsiteY1883" fmla="*/ 272747 h 1040755"/>
                <a:gd name="connsiteX1884" fmla="*/ 3134288 w 3573898"/>
                <a:gd name="connsiteY1884" fmla="*/ 272197 h 1040755"/>
                <a:gd name="connsiteX1885" fmla="*/ 3133706 w 3573898"/>
                <a:gd name="connsiteY1885" fmla="*/ 272844 h 1040755"/>
                <a:gd name="connsiteX1886" fmla="*/ 3134191 w 3573898"/>
                <a:gd name="connsiteY1886" fmla="*/ 273426 h 1040755"/>
                <a:gd name="connsiteX1887" fmla="*/ 3133447 w 3573898"/>
                <a:gd name="connsiteY1887" fmla="*/ 273167 h 1040755"/>
                <a:gd name="connsiteX1888" fmla="*/ 3131895 w 3573898"/>
                <a:gd name="connsiteY1888" fmla="*/ 274914 h 1040755"/>
                <a:gd name="connsiteX1889" fmla="*/ 3132121 w 3573898"/>
                <a:gd name="connsiteY1889" fmla="*/ 275172 h 1040755"/>
                <a:gd name="connsiteX1890" fmla="*/ 3131733 w 3573898"/>
                <a:gd name="connsiteY1890" fmla="*/ 275011 h 1040755"/>
                <a:gd name="connsiteX1891" fmla="*/ 3131474 w 3573898"/>
                <a:gd name="connsiteY1891" fmla="*/ 275237 h 1040755"/>
                <a:gd name="connsiteX1892" fmla="*/ 3131733 w 3573898"/>
                <a:gd name="connsiteY1892" fmla="*/ 275755 h 1040755"/>
                <a:gd name="connsiteX1893" fmla="*/ 3131151 w 3573898"/>
                <a:gd name="connsiteY1893" fmla="*/ 275561 h 1040755"/>
                <a:gd name="connsiteX1894" fmla="*/ 3130957 w 3573898"/>
                <a:gd name="connsiteY1894" fmla="*/ 275755 h 1040755"/>
                <a:gd name="connsiteX1895" fmla="*/ 3131151 w 3573898"/>
                <a:gd name="connsiteY1895" fmla="*/ 276078 h 1040755"/>
                <a:gd name="connsiteX1896" fmla="*/ 3131054 w 3573898"/>
                <a:gd name="connsiteY1896" fmla="*/ 276401 h 1040755"/>
                <a:gd name="connsiteX1897" fmla="*/ 3130407 w 3573898"/>
                <a:gd name="connsiteY1897" fmla="*/ 276401 h 1040755"/>
                <a:gd name="connsiteX1898" fmla="*/ 3130310 w 3573898"/>
                <a:gd name="connsiteY1898" fmla="*/ 276498 h 1040755"/>
                <a:gd name="connsiteX1899" fmla="*/ 3131377 w 3573898"/>
                <a:gd name="connsiteY1899" fmla="*/ 277566 h 1040755"/>
                <a:gd name="connsiteX1900" fmla="*/ 3130213 w 3573898"/>
                <a:gd name="connsiteY1900" fmla="*/ 276886 h 1040755"/>
                <a:gd name="connsiteX1901" fmla="*/ 3129987 w 3573898"/>
                <a:gd name="connsiteY1901" fmla="*/ 277307 h 1040755"/>
                <a:gd name="connsiteX1902" fmla="*/ 3129566 w 3573898"/>
                <a:gd name="connsiteY1902" fmla="*/ 277566 h 1040755"/>
                <a:gd name="connsiteX1903" fmla="*/ 3129081 w 3573898"/>
                <a:gd name="connsiteY1903" fmla="*/ 277727 h 1040755"/>
                <a:gd name="connsiteX1904" fmla="*/ 3129405 w 3573898"/>
                <a:gd name="connsiteY1904" fmla="*/ 278212 h 1040755"/>
                <a:gd name="connsiteX1905" fmla="*/ 3128661 w 3573898"/>
                <a:gd name="connsiteY1905" fmla="*/ 278956 h 1040755"/>
                <a:gd name="connsiteX1906" fmla="*/ 3127820 w 3573898"/>
                <a:gd name="connsiteY1906" fmla="*/ 278730 h 1040755"/>
                <a:gd name="connsiteX1907" fmla="*/ 3127917 w 3573898"/>
                <a:gd name="connsiteY1907" fmla="*/ 278956 h 1040755"/>
                <a:gd name="connsiteX1908" fmla="*/ 3127496 w 3573898"/>
                <a:gd name="connsiteY1908" fmla="*/ 279053 h 1040755"/>
                <a:gd name="connsiteX1909" fmla="*/ 3127173 w 3573898"/>
                <a:gd name="connsiteY1909" fmla="*/ 279312 h 1040755"/>
                <a:gd name="connsiteX1910" fmla="*/ 3127335 w 3573898"/>
                <a:gd name="connsiteY1910" fmla="*/ 279635 h 1040755"/>
                <a:gd name="connsiteX1911" fmla="*/ 3126914 w 3573898"/>
                <a:gd name="connsiteY1911" fmla="*/ 279797 h 1040755"/>
                <a:gd name="connsiteX1912" fmla="*/ 3127076 w 3573898"/>
                <a:gd name="connsiteY1912" fmla="*/ 280121 h 1040755"/>
                <a:gd name="connsiteX1913" fmla="*/ 3128079 w 3573898"/>
                <a:gd name="connsiteY1913" fmla="*/ 281544 h 1040755"/>
                <a:gd name="connsiteX1914" fmla="*/ 3127982 w 3573898"/>
                <a:gd name="connsiteY1914" fmla="*/ 281544 h 1040755"/>
                <a:gd name="connsiteX1915" fmla="*/ 3126267 w 3573898"/>
                <a:gd name="connsiteY1915" fmla="*/ 280121 h 1040755"/>
                <a:gd name="connsiteX1916" fmla="*/ 3125912 w 3573898"/>
                <a:gd name="connsiteY1916" fmla="*/ 280476 h 1040755"/>
                <a:gd name="connsiteX1917" fmla="*/ 3126397 w 3573898"/>
                <a:gd name="connsiteY1917" fmla="*/ 281220 h 1040755"/>
                <a:gd name="connsiteX1918" fmla="*/ 3125912 w 3573898"/>
                <a:gd name="connsiteY1918" fmla="*/ 281123 h 1040755"/>
                <a:gd name="connsiteX1919" fmla="*/ 3125912 w 3573898"/>
                <a:gd name="connsiteY1919" fmla="*/ 281447 h 1040755"/>
                <a:gd name="connsiteX1920" fmla="*/ 3125330 w 3573898"/>
                <a:gd name="connsiteY1920" fmla="*/ 281123 h 1040755"/>
                <a:gd name="connsiteX1921" fmla="*/ 3125168 w 3573898"/>
                <a:gd name="connsiteY1921" fmla="*/ 281285 h 1040755"/>
                <a:gd name="connsiteX1922" fmla="*/ 3125750 w 3573898"/>
                <a:gd name="connsiteY1922" fmla="*/ 281770 h 1040755"/>
                <a:gd name="connsiteX1923" fmla="*/ 3125912 w 3573898"/>
                <a:gd name="connsiteY1923" fmla="*/ 282190 h 1040755"/>
                <a:gd name="connsiteX1924" fmla="*/ 3126009 w 3573898"/>
                <a:gd name="connsiteY1924" fmla="*/ 282449 h 1040755"/>
                <a:gd name="connsiteX1925" fmla="*/ 3125685 w 3573898"/>
                <a:gd name="connsiteY1925" fmla="*/ 283355 h 1040755"/>
                <a:gd name="connsiteX1926" fmla="*/ 3125006 w 3573898"/>
                <a:gd name="connsiteY1926" fmla="*/ 284422 h 1040755"/>
                <a:gd name="connsiteX1927" fmla="*/ 3125006 w 3573898"/>
                <a:gd name="connsiteY1927" fmla="*/ 284681 h 1040755"/>
                <a:gd name="connsiteX1928" fmla="*/ 3124844 w 3573898"/>
                <a:gd name="connsiteY1928" fmla="*/ 284939 h 1040755"/>
                <a:gd name="connsiteX1929" fmla="*/ 3124521 w 3573898"/>
                <a:gd name="connsiteY1929" fmla="*/ 285263 h 1040755"/>
                <a:gd name="connsiteX1930" fmla="*/ 3124004 w 3573898"/>
                <a:gd name="connsiteY1930" fmla="*/ 285683 h 1040755"/>
                <a:gd name="connsiteX1931" fmla="*/ 3123939 w 3573898"/>
                <a:gd name="connsiteY1931" fmla="*/ 285845 h 1040755"/>
                <a:gd name="connsiteX1932" fmla="*/ 3123357 w 3573898"/>
                <a:gd name="connsiteY1932" fmla="*/ 286330 h 1040755"/>
                <a:gd name="connsiteX1933" fmla="*/ 3123098 w 3573898"/>
                <a:gd name="connsiteY1933" fmla="*/ 286427 h 1040755"/>
                <a:gd name="connsiteX1934" fmla="*/ 3122872 w 3573898"/>
                <a:gd name="connsiteY1934" fmla="*/ 286686 h 1040755"/>
                <a:gd name="connsiteX1935" fmla="*/ 3122516 w 3573898"/>
                <a:gd name="connsiteY1935" fmla="*/ 287009 h 1040755"/>
                <a:gd name="connsiteX1936" fmla="*/ 3121610 w 3573898"/>
                <a:gd name="connsiteY1936" fmla="*/ 287430 h 1040755"/>
                <a:gd name="connsiteX1937" fmla="*/ 3121449 w 3573898"/>
                <a:gd name="connsiteY1937" fmla="*/ 287753 h 1040755"/>
                <a:gd name="connsiteX1938" fmla="*/ 3121028 w 3573898"/>
                <a:gd name="connsiteY1938" fmla="*/ 287818 h 1040755"/>
                <a:gd name="connsiteX1939" fmla="*/ 3120867 w 3573898"/>
                <a:gd name="connsiteY1939" fmla="*/ 288238 h 1040755"/>
                <a:gd name="connsiteX1940" fmla="*/ 3120608 w 3573898"/>
                <a:gd name="connsiteY1940" fmla="*/ 288497 h 1040755"/>
                <a:gd name="connsiteX1941" fmla="*/ 3121190 w 3573898"/>
                <a:gd name="connsiteY1941" fmla="*/ 289305 h 1040755"/>
                <a:gd name="connsiteX1942" fmla="*/ 3119864 w 3573898"/>
                <a:gd name="connsiteY1942" fmla="*/ 289079 h 1040755"/>
                <a:gd name="connsiteX1943" fmla="*/ 3118635 w 3573898"/>
                <a:gd name="connsiteY1943" fmla="*/ 289985 h 1040755"/>
                <a:gd name="connsiteX1944" fmla="*/ 3118894 w 3573898"/>
                <a:gd name="connsiteY1944" fmla="*/ 291149 h 1040755"/>
                <a:gd name="connsiteX1945" fmla="*/ 3118958 w 3573898"/>
                <a:gd name="connsiteY1945" fmla="*/ 291472 h 1040755"/>
                <a:gd name="connsiteX1946" fmla="*/ 3118732 w 3573898"/>
                <a:gd name="connsiteY1946" fmla="*/ 291634 h 1040755"/>
                <a:gd name="connsiteX1947" fmla="*/ 3118376 w 3573898"/>
                <a:gd name="connsiteY1947" fmla="*/ 291893 h 1040755"/>
                <a:gd name="connsiteX1948" fmla="*/ 3118053 w 3573898"/>
                <a:gd name="connsiteY1948" fmla="*/ 291375 h 1040755"/>
                <a:gd name="connsiteX1949" fmla="*/ 3117568 w 3573898"/>
                <a:gd name="connsiteY1949" fmla="*/ 290825 h 1040755"/>
                <a:gd name="connsiteX1950" fmla="*/ 3117632 w 3573898"/>
                <a:gd name="connsiteY1950" fmla="*/ 291214 h 1040755"/>
                <a:gd name="connsiteX1951" fmla="*/ 3117568 w 3573898"/>
                <a:gd name="connsiteY1951" fmla="*/ 291214 h 1040755"/>
                <a:gd name="connsiteX1952" fmla="*/ 3117632 w 3573898"/>
                <a:gd name="connsiteY1952" fmla="*/ 291311 h 1040755"/>
                <a:gd name="connsiteX1953" fmla="*/ 3117147 w 3573898"/>
                <a:gd name="connsiteY1953" fmla="*/ 291893 h 1040755"/>
                <a:gd name="connsiteX1954" fmla="*/ 3116824 w 3573898"/>
                <a:gd name="connsiteY1954" fmla="*/ 292216 h 1040755"/>
                <a:gd name="connsiteX1955" fmla="*/ 3116727 w 3573898"/>
                <a:gd name="connsiteY1955" fmla="*/ 292798 h 1040755"/>
                <a:gd name="connsiteX1956" fmla="*/ 3117632 w 3573898"/>
                <a:gd name="connsiteY1956" fmla="*/ 293963 h 1040755"/>
                <a:gd name="connsiteX1957" fmla="*/ 3117988 w 3573898"/>
                <a:gd name="connsiteY1957" fmla="*/ 294545 h 1040755"/>
                <a:gd name="connsiteX1958" fmla="*/ 3116889 w 3573898"/>
                <a:gd name="connsiteY1958" fmla="*/ 293639 h 1040755"/>
                <a:gd name="connsiteX1959" fmla="*/ 3116468 w 3573898"/>
                <a:gd name="connsiteY1959" fmla="*/ 293639 h 1040755"/>
                <a:gd name="connsiteX1960" fmla="*/ 3115724 w 3573898"/>
                <a:gd name="connsiteY1960" fmla="*/ 292895 h 1040755"/>
                <a:gd name="connsiteX1961" fmla="*/ 3114980 w 3573898"/>
                <a:gd name="connsiteY1961" fmla="*/ 292637 h 1040755"/>
                <a:gd name="connsiteX1962" fmla="*/ 3114592 w 3573898"/>
                <a:gd name="connsiteY1962" fmla="*/ 292798 h 1040755"/>
                <a:gd name="connsiteX1963" fmla="*/ 3112749 w 3573898"/>
                <a:gd name="connsiteY1963" fmla="*/ 294609 h 1040755"/>
                <a:gd name="connsiteX1964" fmla="*/ 3113105 w 3573898"/>
                <a:gd name="connsiteY1964" fmla="*/ 295127 h 1040755"/>
                <a:gd name="connsiteX1965" fmla="*/ 3112587 w 3573898"/>
                <a:gd name="connsiteY1965" fmla="*/ 294771 h 1040755"/>
                <a:gd name="connsiteX1966" fmla="*/ 3111682 w 3573898"/>
                <a:gd name="connsiteY1966" fmla="*/ 295515 h 1040755"/>
                <a:gd name="connsiteX1967" fmla="*/ 3111682 w 3573898"/>
                <a:gd name="connsiteY1967" fmla="*/ 295612 h 1040755"/>
                <a:gd name="connsiteX1968" fmla="*/ 3111682 w 3573898"/>
                <a:gd name="connsiteY1968" fmla="*/ 295871 h 1040755"/>
                <a:gd name="connsiteX1969" fmla="*/ 3111261 w 3573898"/>
                <a:gd name="connsiteY1969" fmla="*/ 295871 h 1040755"/>
                <a:gd name="connsiteX1970" fmla="*/ 3111035 w 3573898"/>
                <a:gd name="connsiteY1970" fmla="*/ 296032 h 1040755"/>
                <a:gd name="connsiteX1971" fmla="*/ 3111779 w 3573898"/>
                <a:gd name="connsiteY1971" fmla="*/ 297585 h 1040755"/>
                <a:gd name="connsiteX1972" fmla="*/ 3110032 w 3573898"/>
                <a:gd name="connsiteY1972" fmla="*/ 297197 h 1040755"/>
                <a:gd name="connsiteX1973" fmla="*/ 3110679 w 3573898"/>
                <a:gd name="connsiteY1973" fmla="*/ 298102 h 1040755"/>
                <a:gd name="connsiteX1974" fmla="*/ 3109612 w 3573898"/>
                <a:gd name="connsiteY1974" fmla="*/ 297520 h 1040755"/>
                <a:gd name="connsiteX1975" fmla="*/ 3109353 w 3573898"/>
                <a:gd name="connsiteY1975" fmla="*/ 297520 h 1040755"/>
                <a:gd name="connsiteX1976" fmla="*/ 3109709 w 3573898"/>
                <a:gd name="connsiteY1976" fmla="*/ 297779 h 1040755"/>
                <a:gd name="connsiteX1977" fmla="*/ 3110032 w 3573898"/>
                <a:gd name="connsiteY1977" fmla="*/ 298264 h 1040755"/>
                <a:gd name="connsiteX1978" fmla="*/ 3109612 w 3573898"/>
                <a:gd name="connsiteY1978" fmla="*/ 298587 h 1040755"/>
                <a:gd name="connsiteX1979" fmla="*/ 3108965 w 3573898"/>
                <a:gd name="connsiteY1979" fmla="*/ 298102 h 1040755"/>
                <a:gd name="connsiteX1980" fmla="*/ 3108383 w 3573898"/>
                <a:gd name="connsiteY1980" fmla="*/ 298329 h 1040755"/>
                <a:gd name="connsiteX1981" fmla="*/ 3107865 w 3573898"/>
                <a:gd name="connsiteY1981" fmla="*/ 298329 h 1040755"/>
                <a:gd name="connsiteX1982" fmla="*/ 3107542 w 3573898"/>
                <a:gd name="connsiteY1982" fmla="*/ 298523 h 1040755"/>
                <a:gd name="connsiteX1983" fmla="*/ 3107865 w 3573898"/>
                <a:gd name="connsiteY1983" fmla="*/ 299849 h 1040755"/>
                <a:gd name="connsiteX1984" fmla="*/ 3106539 w 3573898"/>
                <a:gd name="connsiteY1984" fmla="*/ 299493 h 1040755"/>
                <a:gd name="connsiteX1985" fmla="*/ 3106442 w 3573898"/>
                <a:gd name="connsiteY1985" fmla="*/ 299493 h 1040755"/>
                <a:gd name="connsiteX1986" fmla="*/ 3106798 w 3573898"/>
                <a:gd name="connsiteY1986" fmla="*/ 300334 h 1040755"/>
                <a:gd name="connsiteX1987" fmla="*/ 3106798 w 3573898"/>
                <a:gd name="connsiteY1987" fmla="*/ 300398 h 1040755"/>
                <a:gd name="connsiteX1988" fmla="*/ 3105472 w 3573898"/>
                <a:gd name="connsiteY1988" fmla="*/ 299849 h 1040755"/>
                <a:gd name="connsiteX1989" fmla="*/ 3107122 w 3573898"/>
                <a:gd name="connsiteY1989" fmla="*/ 301239 h 1040755"/>
                <a:gd name="connsiteX1990" fmla="*/ 3104987 w 3573898"/>
                <a:gd name="connsiteY1990" fmla="*/ 300172 h 1040755"/>
                <a:gd name="connsiteX1991" fmla="*/ 3104308 w 3573898"/>
                <a:gd name="connsiteY1991" fmla="*/ 300495 h 1040755"/>
                <a:gd name="connsiteX1992" fmla="*/ 3104308 w 3573898"/>
                <a:gd name="connsiteY1992" fmla="*/ 300592 h 1040755"/>
                <a:gd name="connsiteX1993" fmla="*/ 3104470 w 3573898"/>
                <a:gd name="connsiteY1993" fmla="*/ 300754 h 1040755"/>
                <a:gd name="connsiteX1994" fmla="*/ 3104243 w 3573898"/>
                <a:gd name="connsiteY1994" fmla="*/ 300657 h 1040755"/>
                <a:gd name="connsiteX1995" fmla="*/ 3104049 w 3573898"/>
                <a:gd name="connsiteY1995" fmla="*/ 300916 h 1040755"/>
                <a:gd name="connsiteX1996" fmla="*/ 3104631 w 3573898"/>
                <a:gd name="connsiteY1996" fmla="*/ 301660 h 1040755"/>
                <a:gd name="connsiteX1997" fmla="*/ 3103823 w 3573898"/>
                <a:gd name="connsiteY1997" fmla="*/ 301175 h 1040755"/>
                <a:gd name="connsiteX1998" fmla="*/ 3101333 w 3573898"/>
                <a:gd name="connsiteY1998" fmla="*/ 303471 h 1040755"/>
                <a:gd name="connsiteX1999" fmla="*/ 3100492 w 3573898"/>
                <a:gd name="connsiteY1999" fmla="*/ 304053 h 1040755"/>
                <a:gd name="connsiteX2000" fmla="*/ 3100686 w 3573898"/>
                <a:gd name="connsiteY2000" fmla="*/ 304376 h 1040755"/>
                <a:gd name="connsiteX2001" fmla="*/ 3100104 w 3573898"/>
                <a:gd name="connsiteY2001" fmla="*/ 304312 h 1040755"/>
                <a:gd name="connsiteX2002" fmla="*/ 3100007 w 3573898"/>
                <a:gd name="connsiteY2002" fmla="*/ 304376 h 1040755"/>
                <a:gd name="connsiteX2003" fmla="*/ 3100168 w 3573898"/>
                <a:gd name="connsiteY2003" fmla="*/ 304797 h 1040755"/>
                <a:gd name="connsiteX2004" fmla="*/ 3100007 w 3573898"/>
                <a:gd name="connsiteY2004" fmla="*/ 305379 h 1040755"/>
                <a:gd name="connsiteX2005" fmla="*/ 3100492 w 3573898"/>
                <a:gd name="connsiteY2005" fmla="*/ 306058 h 1040755"/>
                <a:gd name="connsiteX2006" fmla="*/ 3099424 w 3573898"/>
                <a:gd name="connsiteY2006" fmla="*/ 305476 h 1040755"/>
                <a:gd name="connsiteX2007" fmla="*/ 3100104 w 3573898"/>
                <a:gd name="connsiteY2007" fmla="*/ 306381 h 1040755"/>
                <a:gd name="connsiteX2008" fmla="*/ 3099101 w 3573898"/>
                <a:gd name="connsiteY2008" fmla="*/ 305702 h 1040755"/>
                <a:gd name="connsiteX2009" fmla="*/ 3098196 w 3573898"/>
                <a:gd name="connsiteY2009" fmla="*/ 306058 h 1040755"/>
                <a:gd name="connsiteX2010" fmla="*/ 3098616 w 3573898"/>
                <a:gd name="connsiteY2010" fmla="*/ 306543 h 1040755"/>
                <a:gd name="connsiteX2011" fmla="*/ 3098519 w 3573898"/>
                <a:gd name="connsiteY2011" fmla="*/ 306608 h 1040755"/>
                <a:gd name="connsiteX2012" fmla="*/ 3098034 w 3573898"/>
                <a:gd name="connsiteY2012" fmla="*/ 306802 h 1040755"/>
                <a:gd name="connsiteX2013" fmla="*/ 3098034 w 3573898"/>
                <a:gd name="connsiteY2013" fmla="*/ 307287 h 1040755"/>
                <a:gd name="connsiteX2014" fmla="*/ 3097516 w 3573898"/>
                <a:gd name="connsiteY2014" fmla="*/ 307125 h 1040755"/>
                <a:gd name="connsiteX2015" fmla="*/ 3097840 w 3573898"/>
                <a:gd name="connsiteY2015" fmla="*/ 308128 h 1040755"/>
                <a:gd name="connsiteX2016" fmla="*/ 3097193 w 3573898"/>
                <a:gd name="connsiteY2016" fmla="*/ 307610 h 1040755"/>
                <a:gd name="connsiteX2017" fmla="*/ 3097937 w 3573898"/>
                <a:gd name="connsiteY2017" fmla="*/ 308936 h 1040755"/>
                <a:gd name="connsiteX2018" fmla="*/ 3096934 w 3573898"/>
                <a:gd name="connsiteY2018" fmla="*/ 308516 h 1040755"/>
                <a:gd name="connsiteX2019" fmla="*/ 3096708 w 3573898"/>
                <a:gd name="connsiteY2019" fmla="*/ 308872 h 1040755"/>
                <a:gd name="connsiteX2020" fmla="*/ 3096611 w 3573898"/>
                <a:gd name="connsiteY2020" fmla="*/ 309260 h 1040755"/>
                <a:gd name="connsiteX2021" fmla="*/ 3096546 w 3573898"/>
                <a:gd name="connsiteY2021" fmla="*/ 309033 h 1040755"/>
                <a:gd name="connsiteX2022" fmla="*/ 3096287 w 3573898"/>
                <a:gd name="connsiteY2022" fmla="*/ 308872 h 1040755"/>
                <a:gd name="connsiteX2023" fmla="*/ 3096190 w 3573898"/>
                <a:gd name="connsiteY2023" fmla="*/ 309033 h 1040755"/>
                <a:gd name="connsiteX2024" fmla="*/ 3096190 w 3573898"/>
                <a:gd name="connsiteY2024" fmla="*/ 309098 h 1040755"/>
                <a:gd name="connsiteX2025" fmla="*/ 3096611 w 3573898"/>
                <a:gd name="connsiteY2025" fmla="*/ 309357 h 1040755"/>
                <a:gd name="connsiteX2026" fmla="*/ 3096611 w 3573898"/>
                <a:gd name="connsiteY2026" fmla="*/ 309454 h 1040755"/>
                <a:gd name="connsiteX2027" fmla="*/ 3096449 w 3573898"/>
                <a:gd name="connsiteY2027" fmla="*/ 309518 h 1040755"/>
                <a:gd name="connsiteX2028" fmla="*/ 3095964 w 3573898"/>
                <a:gd name="connsiteY2028" fmla="*/ 309357 h 1040755"/>
                <a:gd name="connsiteX2029" fmla="*/ 3096029 w 3573898"/>
                <a:gd name="connsiteY2029" fmla="*/ 309842 h 1040755"/>
                <a:gd name="connsiteX2030" fmla="*/ 3096934 w 3573898"/>
                <a:gd name="connsiteY2030" fmla="*/ 310424 h 1040755"/>
                <a:gd name="connsiteX2031" fmla="*/ 3097193 w 3573898"/>
                <a:gd name="connsiteY2031" fmla="*/ 310586 h 1040755"/>
                <a:gd name="connsiteX2032" fmla="*/ 3097193 w 3573898"/>
                <a:gd name="connsiteY2032" fmla="*/ 310683 h 1040755"/>
                <a:gd name="connsiteX2033" fmla="*/ 3096934 w 3573898"/>
                <a:gd name="connsiteY2033" fmla="*/ 310521 h 1040755"/>
                <a:gd name="connsiteX2034" fmla="*/ 3095964 w 3573898"/>
                <a:gd name="connsiteY2034" fmla="*/ 310521 h 1040755"/>
                <a:gd name="connsiteX2035" fmla="*/ 3095350 w 3573898"/>
                <a:gd name="connsiteY2035" fmla="*/ 310424 h 1040755"/>
                <a:gd name="connsiteX2036" fmla="*/ 3095220 w 3573898"/>
                <a:gd name="connsiteY2036" fmla="*/ 310683 h 1040755"/>
                <a:gd name="connsiteX2037" fmla="*/ 3095220 w 3573898"/>
                <a:gd name="connsiteY2037" fmla="*/ 310747 h 1040755"/>
                <a:gd name="connsiteX2038" fmla="*/ 3094961 w 3573898"/>
                <a:gd name="connsiteY2038" fmla="*/ 311265 h 1040755"/>
                <a:gd name="connsiteX2039" fmla="*/ 3095026 w 3573898"/>
                <a:gd name="connsiteY2039" fmla="*/ 311330 h 1040755"/>
                <a:gd name="connsiteX2040" fmla="*/ 3095608 w 3573898"/>
                <a:gd name="connsiteY2040" fmla="*/ 311912 h 1040755"/>
                <a:gd name="connsiteX2041" fmla="*/ 3094864 w 3573898"/>
                <a:gd name="connsiteY2041" fmla="*/ 311427 h 1040755"/>
                <a:gd name="connsiteX2042" fmla="*/ 3092730 w 3573898"/>
                <a:gd name="connsiteY2042" fmla="*/ 314661 h 1040755"/>
                <a:gd name="connsiteX2043" fmla="*/ 3093377 w 3573898"/>
                <a:gd name="connsiteY2043" fmla="*/ 315405 h 1040755"/>
                <a:gd name="connsiteX2044" fmla="*/ 3092633 w 3573898"/>
                <a:gd name="connsiteY2044" fmla="*/ 314725 h 1040755"/>
                <a:gd name="connsiteX2045" fmla="*/ 3090401 w 3573898"/>
                <a:gd name="connsiteY2045" fmla="*/ 317377 h 1040755"/>
                <a:gd name="connsiteX2046" fmla="*/ 3091145 w 3573898"/>
                <a:gd name="connsiteY2046" fmla="*/ 317798 h 1040755"/>
                <a:gd name="connsiteX2047" fmla="*/ 3091469 w 3573898"/>
                <a:gd name="connsiteY2047" fmla="*/ 318477 h 1040755"/>
                <a:gd name="connsiteX2048" fmla="*/ 3090401 w 3573898"/>
                <a:gd name="connsiteY2048" fmla="*/ 317474 h 1040755"/>
                <a:gd name="connsiteX2049" fmla="*/ 3089334 w 3573898"/>
                <a:gd name="connsiteY2049" fmla="*/ 318639 h 1040755"/>
                <a:gd name="connsiteX2050" fmla="*/ 3089237 w 3573898"/>
                <a:gd name="connsiteY2050" fmla="*/ 318703 h 1040755"/>
                <a:gd name="connsiteX2051" fmla="*/ 3089075 w 3573898"/>
                <a:gd name="connsiteY2051" fmla="*/ 318865 h 1040755"/>
                <a:gd name="connsiteX2052" fmla="*/ 3089075 w 3573898"/>
                <a:gd name="connsiteY2052" fmla="*/ 319221 h 1040755"/>
                <a:gd name="connsiteX2053" fmla="*/ 3088590 w 3573898"/>
                <a:gd name="connsiteY2053" fmla="*/ 319447 h 1040755"/>
                <a:gd name="connsiteX2054" fmla="*/ 3086197 w 3573898"/>
                <a:gd name="connsiteY2054" fmla="*/ 321873 h 1040755"/>
                <a:gd name="connsiteX2055" fmla="*/ 3085194 w 3573898"/>
                <a:gd name="connsiteY2055" fmla="*/ 324428 h 1040755"/>
                <a:gd name="connsiteX2056" fmla="*/ 3085615 w 3573898"/>
                <a:gd name="connsiteY2056" fmla="*/ 324848 h 1040755"/>
                <a:gd name="connsiteX2057" fmla="*/ 3085194 w 3573898"/>
                <a:gd name="connsiteY2057" fmla="*/ 324492 h 1040755"/>
                <a:gd name="connsiteX2058" fmla="*/ 3084451 w 3573898"/>
                <a:gd name="connsiteY2058" fmla="*/ 325171 h 1040755"/>
                <a:gd name="connsiteX2059" fmla="*/ 3084871 w 3573898"/>
                <a:gd name="connsiteY2059" fmla="*/ 325592 h 1040755"/>
                <a:gd name="connsiteX2060" fmla="*/ 3084354 w 3573898"/>
                <a:gd name="connsiteY2060" fmla="*/ 325495 h 1040755"/>
                <a:gd name="connsiteX2061" fmla="*/ 3084095 w 3573898"/>
                <a:gd name="connsiteY2061" fmla="*/ 325333 h 1040755"/>
                <a:gd name="connsiteX2062" fmla="*/ 3083351 w 3573898"/>
                <a:gd name="connsiteY2062" fmla="*/ 325754 h 1040755"/>
                <a:gd name="connsiteX2063" fmla="*/ 3083610 w 3573898"/>
                <a:gd name="connsiteY2063" fmla="*/ 326012 h 1040755"/>
                <a:gd name="connsiteX2064" fmla="*/ 3083869 w 3573898"/>
                <a:gd name="connsiteY2064" fmla="*/ 326400 h 1040755"/>
                <a:gd name="connsiteX2065" fmla="*/ 3083610 w 3573898"/>
                <a:gd name="connsiteY2065" fmla="*/ 326239 h 1040755"/>
                <a:gd name="connsiteX2066" fmla="*/ 3083286 w 3573898"/>
                <a:gd name="connsiteY2066" fmla="*/ 326174 h 1040755"/>
                <a:gd name="connsiteX2067" fmla="*/ 3083028 w 3573898"/>
                <a:gd name="connsiteY2067" fmla="*/ 325915 h 1040755"/>
                <a:gd name="connsiteX2068" fmla="*/ 3081863 w 3573898"/>
                <a:gd name="connsiteY2068" fmla="*/ 326336 h 1040755"/>
                <a:gd name="connsiteX2069" fmla="*/ 3081960 w 3573898"/>
                <a:gd name="connsiteY2069" fmla="*/ 326562 h 1040755"/>
                <a:gd name="connsiteX2070" fmla="*/ 3081605 w 3573898"/>
                <a:gd name="connsiteY2070" fmla="*/ 326400 h 1040755"/>
                <a:gd name="connsiteX2071" fmla="*/ 3081378 w 3573898"/>
                <a:gd name="connsiteY2071" fmla="*/ 326497 h 1040755"/>
                <a:gd name="connsiteX2072" fmla="*/ 3081863 w 3573898"/>
                <a:gd name="connsiteY2072" fmla="*/ 326983 h 1040755"/>
                <a:gd name="connsiteX2073" fmla="*/ 3081281 w 3573898"/>
                <a:gd name="connsiteY2073" fmla="*/ 326659 h 1040755"/>
                <a:gd name="connsiteX2074" fmla="*/ 3081281 w 3573898"/>
                <a:gd name="connsiteY2074" fmla="*/ 326918 h 1040755"/>
                <a:gd name="connsiteX2075" fmla="*/ 3075654 w 3573898"/>
                <a:gd name="connsiteY2075" fmla="*/ 335941 h 1040755"/>
                <a:gd name="connsiteX2076" fmla="*/ 3073681 w 3573898"/>
                <a:gd name="connsiteY2076" fmla="*/ 336103 h 1040755"/>
                <a:gd name="connsiteX2077" fmla="*/ 3070124 w 3573898"/>
                <a:gd name="connsiteY2077" fmla="*/ 338173 h 1040755"/>
                <a:gd name="connsiteX2078" fmla="*/ 3068442 w 3573898"/>
                <a:gd name="connsiteY2078" fmla="*/ 339822 h 1040755"/>
                <a:gd name="connsiteX2079" fmla="*/ 3068636 w 3573898"/>
                <a:gd name="connsiteY2079" fmla="*/ 339984 h 1040755"/>
                <a:gd name="connsiteX2080" fmla="*/ 3068442 w 3573898"/>
                <a:gd name="connsiteY2080" fmla="*/ 339984 h 1040755"/>
                <a:gd name="connsiteX2081" fmla="*/ 3068377 w 3573898"/>
                <a:gd name="connsiteY2081" fmla="*/ 339919 h 1040755"/>
                <a:gd name="connsiteX2082" fmla="*/ 3067633 w 3573898"/>
                <a:gd name="connsiteY2082" fmla="*/ 340242 h 1040755"/>
                <a:gd name="connsiteX2083" fmla="*/ 3066987 w 3573898"/>
                <a:gd name="connsiteY2083" fmla="*/ 340824 h 1040755"/>
                <a:gd name="connsiteX2084" fmla="*/ 3067116 w 3573898"/>
                <a:gd name="connsiteY2084" fmla="*/ 341051 h 1040755"/>
                <a:gd name="connsiteX2085" fmla="*/ 3066793 w 3573898"/>
                <a:gd name="connsiteY2085" fmla="*/ 340889 h 1040755"/>
                <a:gd name="connsiteX2086" fmla="*/ 3065046 w 3573898"/>
                <a:gd name="connsiteY2086" fmla="*/ 342474 h 1040755"/>
                <a:gd name="connsiteX2087" fmla="*/ 3065143 w 3573898"/>
                <a:gd name="connsiteY2087" fmla="*/ 342733 h 1040755"/>
                <a:gd name="connsiteX2088" fmla="*/ 3065046 w 3573898"/>
                <a:gd name="connsiteY2088" fmla="*/ 343056 h 1040755"/>
                <a:gd name="connsiteX2089" fmla="*/ 3065143 w 3573898"/>
                <a:gd name="connsiteY2089" fmla="*/ 343865 h 1040755"/>
                <a:gd name="connsiteX2090" fmla="*/ 3066631 w 3573898"/>
                <a:gd name="connsiteY2090" fmla="*/ 345288 h 1040755"/>
                <a:gd name="connsiteX2091" fmla="*/ 3065046 w 3573898"/>
                <a:gd name="connsiteY2091" fmla="*/ 344220 h 1040755"/>
                <a:gd name="connsiteX2092" fmla="*/ 3064981 w 3573898"/>
                <a:gd name="connsiteY2092" fmla="*/ 344382 h 1040755"/>
                <a:gd name="connsiteX2093" fmla="*/ 3065887 w 3573898"/>
                <a:gd name="connsiteY2093" fmla="*/ 345449 h 1040755"/>
                <a:gd name="connsiteX2094" fmla="*/ 3066566 w 3573898"/>
                <a:gd name="connsiteY2094" fmla="*/ 346290 h 1040755"/>
                <a:gd name="connsiteX2095" fmla="*/ 3064723 w 3573898"/>
                <a:gd name="connsiteY2095" fmla="*/ 345191 h 1040755"/>
                <a:gd name="connsiteX2096" fmla="*/ 3064917 w 3573898"/>
                <a:gd name="connsiteY2096" fmla="*/ 345708 h 1040755"/>
                <a:gd name="connsiteX2097" fmla="*/ 3065564 w 3573898"/>
                <a:gd name="connsiteY2097" fmla="*/ 346614 h 1040755"/>
                <a:gd name="connsiteX2098" fmla="*/ 3063235 w 3573898"/>
                <a:gd name="connsiteY2098" fmla="*/ 345288 h 1040755"/>
                <a:gd name="connsiteX2099" fmla="*/ 3063979 w 3573898"/>
                <a:gd name="connsiteY2099" fmla="*/ 345934 h 1040755"/>
                <a:gd name="connsiteX2100" fmla="*/ 3064302 w 3573898"/>
                <a:gd name="connsiteY2100" fmla="*/ 346872 h 1040755"/>
                <a:gd name="connsiteX2101" fmla="*/ 3063235 w 3573898"/>
                <a:gd name="connsiteY2101" fmla="*/ 345934 h 1040755"/>
                <a:gd name="connsiteX2102" fmla="*/ 3062232 w 3573898"/>
                <a:gd name="connsiteY2102" fmla="*/ 345708 h 1040755"/>
                <a:gd name="connsiteX2103" fmla="*/ 3062426 w 3573898"/>
                <a:gd name="connsiteY2103" fmla="*/ 346290 h 1040755"/>
                <a:gd name="connsiteX2104" fmla="*/ 3061262 w 3573898"/>
                <a:gd name="connsiteY2104" fmla="*/ 345773 h 1040755"/>
                <a:gd name="connsiteX2105" fmla="*/ 3060680 w 3573898"/>
                <a:gd name="connsiteY2105" fmla="*/ 345870 h 1040755"/>
                <a:gd name="connsiteX2106" fmla="*/ 3060518 w 3573898"/>
                <a:gd name="connsiteY2106" fmla="*/ 346031 h 1040755"/>
                <a:gd name="connsiteX2107" fmla="*/ 3060680 w 3573898"/>
                <a:gd name="connsiteY2107" fmla="*/ 346290 h 1040755"/>
                <a:gd name="connsiteX2108" fmla="*/ 3060421 w 3573898"/>
                <a:gd name="connsiteY2108" fmla="*/ 346128 h 1040755"/>
                <a:gd name="connsiteX2109" fmla="*/ 3060033 w 3573898"/>
                <a:gd name="connsiteY2109" fmla="*/ 346775 h 1040755"/>
                <a:gd name="connsiteX2110" fmla="*/ 3061424 w 3573898"/>
                <a:gd name="connsiteY2110" fmla="*/ 348360 h 1040755"/>
                <a:gd name="connsiteX2111" fmla="*/ 3061521 w 3573898"/>
                <a:gd name="connsiteY2111" fmla="*/ 348360 h 1040755"/>
                <a:gd name="connsiteX2112" fmla="*/ 3061165 w 3573898"/>
                <a:gd name="connsiteY2112" fmla="*/ 347778 h 1040755"/>
                <a:gd name="connsiteX2113" fmla="*/ 3061521 w 3573898"/>
                <a:gd name="connsiteY2113" fmla="*/ 348360 h 1040755"/>
                <a:gd name="connsiteX2114" fmla="*/ 3061747 w 3573898"/>
                <a:gd name="connsiteY2114" fmla="*/ 348683 h 1040755"/>
                <a:gd name="connsiteX2115" fmla="*/ 3061586 w 3573898"/>
                <a:gd name="connsiteY2115" fmla="*/ 348586 h 1040755"/>
                <a:gd name="connsiteX2116" fmla="*/ 3064076 w 3573898"/>
                <a:gd name="connsiteY2116" fmla="*/ 351174 h 1040755"/>
                <a:gd name="connsiteX2117" fmla="*/ 3065725 w 3573898"/>
                <a:gd name="connsiteY2117" fmla="*/ 352500 h 1040755"/>
                <a:gd name="connsiteX2118" fmla="*/ 3066049 w 3573898"/>
                <a:gd name="connsiteY2118" fmla="*/ 352564 h 1040755"/>
                <a:gd name="connsiteX2119" fmla="*/ 3062653 w 3573898"/>
                <a:gd name="connsiteY2119" fmla="*/ 357609 h 1040755"/>
                <a:gd name="connsiteX2120" fmla="*/ 3062847 w 3573898"/>
                <a:gd name="connsiteY2120" fmla="*/ 357803 h 1040755"/>
                <a:gd name="connsiteX2121" fmla="*/ 3063073 w 3573898"/>
                <a:gd name="connsiteY2121" fmla="*/ 359129 h 1040755"/>
                <a:gd name="connsiteX2122" fmla="*/ 3063979 w 3573898"/>
                <a:gd name="connsiteY2122" fmla="*/ 360358 h 1040755"/>
                <a:gd name="connsiteX2123" fmla="*/ 3064917 w 3573898"/>
                <a:gd name="connsiteY2123" fmla="*/ 360682 h 1040755"/>
                <a:gd name="connsiteX2124" fmla="*/ 3064399 w 3573898"/>
                <a:gd name="connsiteY2124" fmla="*/ 360844 h 1040755"/>
                <a:gd name="connsiteX2125" fmla="*/ 3077982 w 3573898"/>
                <a:gd name="connsiteY2125" fmla="*/ 384873 h 1040755"/>
                <a:gd name="connsiteX2126" fmla="*/ 3078985 w 3573898"/>
                <a:gd name="connsiteY2126" fmla="*/ 383773 h 1040755"/>
                <a:gd name="connsiteX2127" fmla="*/ 3080537 w 3573898"/>
                <a:gd name="connsiteY2127" fmla="*/ 384129 h 1040755"/>
                <a:gd name="connsiteX2128" fmla="*/ 3077982 w 3573898"/>
                <a:gd name="connsiteY2128" fmla="*/ 384873 h 1040755"/>
                <a:gd name="connsiteX2129" fmla="*/ 3079147 w 3573898"/>
                <a:gd name="connsiteY2129" fmla="*/ 386781 h 1040755"/>
                <a:gd name="connsiteX2130" fmla="*/ 3079211 w 3573898"/>
                <a:gd name="connsiteY2130" fmla="*/ 386781 h 1040755"/>
                <a:gd name="connsiteX2131" fmla="*/ 3079147 w 3573898"/>
                <a:gd name="connsiteY2131" fmla="*/ 386846 h 1040755"/>
                <a:gd name="connsiteX2132" fmla="*/ 3079794 w 3573898"/>
                <a:gd name="connsiteY2132" fmla="*/ 387913 h 1040755"/>
                <a:gd name="connsiteX2133" fmla="*/ 3079891 w 3573898"/>
                <a:gd name="connsiteY2133" fmla="*/ 387848 h 1040755"/>
                <a:gd name="connsiteX2134" fmla="*/ 3080473 w 3573898"/>
                <a:gd name="connsiteY2134" fmla="*/ 386943 h 1040755"/>
                <a:gd name="connsiteX2135" fmla="*/ 3079891 w 3573898"/>
                <a:gd name="connsiteY2135" fmla="*/ 387848 h 1040755"/>
                <a:gd name="connsiteX2136" fmla="*/ 3079988 w 3573898"/>
                <a:gd name="connsiteY2136" fmla="*/ 388172 h 1040755"/>
                <a:gd name="connsiteX2137" fmla="*/ 3080731 w 3573898"/>
                <a:gd name="connsiteY2137" fmla="*/ 389401 h 1040755"/>
                <a:gd name="connsiteX2138" fmla="*/ 3082704 w 3573898"/>
                <a:gd name="connsiteY2138" fmla="*/ 392635 h 1040755"/>
                <a:gd name="connsiteX2139" fmla="*/ 3082866 w 3573898"/>
                <a:gd name="connsiteY2139" fmla="*/ 392635 h 1040755"/>
                <a:gd name="connsiteX2140" fmla="*/ 3082866 w 3573898"/>
                <a:gd name="connsiteY2140" fmla="*/ 392796 h 1040755"/>
                <a:gd name="connsiteX2141" fmla="*/ 3083448 w 3573898"/>
                <a:gd name="connsiteY2141" fmla="*/ 393637 h 1040755"/>
                <a:gd name="connsiteX2142" fmla="*/ 3084451 w 3573898"/>
                <a:gd name="connsiteY2142" fmla="*/ 392990 h 1040755"/>
                <a:gd name="connsiteX2143" fmla="*/ 3083771 w 3573898"/>
                <a:gd name="connsiteY2143" fmla="*/ 394122 h 1040755"/>
                <a:gd name="connsiteX2144" fmla="*/ 3085194 w 3573898"/>
                <a:gd name="connsiteY2144" fmla="*/ 396386 h 1040755"/>
                <a:gd name="connsiteX2145" fmla="*/ 3086197 w 3573898"/>
                <a:gd name="connsiteY2145" fmla="*/ 396451 h 1040755"/>
                <a:gd name="connsiteX2146" fmla="*/ 3085841 w 3573898"/>
                <a:gd name="connsiteY2146" fmla="*/ 397453 h 1040755"/>
                <a:gd name="connsiteX2147" fmla="*/ 3089496 w 3573898"/>
                <a:gd name="connsiteY2147" fmla="*/ 403081 h 1040755"/>
                <a:gd name="connsiteX2148" fmla="*/ 3089884 w 3573898"/>
                <a:gd name="connsiteY2148" fmla="*/ 403081 h 1040755"/>
                <a:gd name="connsiteX2149" fmla="*/ 3089819 w 3573898"/>
                <a:gd name="connsiteY2149" fmla="*/ 403566 h 1040755"/>
                <a:gd name="connsiteX2150" fmla="*/ 3090401 w 3573898"/>
                <a:gd name="connsiteY2150" fmla="*/ 404471 h 1040755"/>
                <a:gd name="connsiteX2151" fmla="*/ 3091210 w 3573898"/>
                <a:gd name="connsiteY2151" fmla="*/ 404730 h 1040755"/>
                <a:gd name="connsiteX2152" fmla="*/ 3091145 w 3573898"/>
                <a:gd name="connsiteY2152" fmla="*/ 405571 h 1040755"/>
                <a:gd name="connsiteX2153" fmla="*/ 3091630 w 3573898"/>
                <a:gd name="connsiteY2153" fmla="*/ 406218 h 1040755"/>
                <a:gd name="connsiteX2154" fmla="*/ 3092148 w 3573898"/>
                <a:gd name="connsiteY2154" fmla="*/ 406477 h 1040755"/>
                <a:gd name="connsiteX2155" fmla="*/ 3092730 w 3573898"/>
                <a:gd name="connsiteY2155" fmla="*/ 407059 h 1040755"/>
                <a:gd name="connsiteX2156" fmla="*/ 3093053 w 3573898"/>
                <a:gd name="connsiteY2156" fmla="*/ 408288 h 1040755"/>
                <a:gd name="connsiteX2157" fmla="*/ 3093215 w 3573898"/>
                <a:gd name="connsiteY2157" fmla="*/ 408449 h 1040755"/>
                <a:gd name="connsiteX2158" fmla="*/ 3094864 w 3573898"/>
                <a:gd name="connsiteY2158" fmla="*/ 408029 h 1040755"/>
                <a:gd name="connsiteX2159" fmla="*/ 3094024 w 3573898"/>
                <a:gd name="connsiteY2159" fmla="*/ 409193 h 1040755"/>
                <a:gd name="connsiteX2160" fmla="*/ 3094864 w 3573898"/>
                <a:gd name="connsiteY2160" fmla="*/ 410196 h 1040755"/>
                <a:gd name="connsiteX2161" fmla="*/ 3095608 w 3573898"/>
                <a:gd name="connsiteY2161" fmla="*/ 411360 h 1040755"/>
                <a:gd name="connsiteX2162" fmla="*/ 3096190 w 3573898"/>
                <a:gd name="connsiteY2162" fmla="*/ 412524 h 1040755"/>
                <a:gd name="connsiteX2163" fmla="*/ 3097031 w 3573898"/>
                <a:gd name="connsiteY2163" fmla="*/ 412589 h 1040755"/>
                <a:gd name="connsiteX2164" fmla="*/ 3098778 w 3573898"/>
                <a:gd name="connsiteY2164" fmla="*/ 414918 h 1040755"/>
                <a:gd name="connsiteX2165" fmla="*/ 3098778 w 3573898"/>
                <a:gd name="connsiteY2165" fmla="*/ 416244 h 1040755"/>
                <a:gd name="connsiteX2166" fmla="*/ 3098778 w 3573898"/>
                <a:gd name="connsiteY2166" fmla="*/ 416308 h 1040755"/>
                <a:gd name="connsiteX2167" fmla="*/ 3099166 w 3573898"/>
                <a:gd name="connsiteY2167" fmla="*/ 416567 h 1040755"/>
                <a:gd name="connsiteX2168" fmla="*/ 3099424 w 3573898"/>
                <a:gd name="connsiteY2168" fmla="*/ 417311 h 1040755"/>
                <a:gd name="connsiteX2169" fmla="*/ 3100104 w 3573898"/>
                <a:gd name="connsiteY2169" fmla="*/ 418313 h 1040755"/>
                <a:gd name="connsiteX2170" fmla="*/ 3100686 w 3573898"/>
                <a:gd name="connsiteY2170" fmla="*/ 418475 h 1040755"/>
                <a:gd name="connsiteX2171" fmla="*/ 3101171 w 3573898"/>
                <a:gd name="connsiteY2171" fmla="*/ 419381 h 1040755"/>
                <a:gd name="connsiteX2172" fmla="*/ 3101753 w 3573898"/>
                <a:gd name="connsiteY2172" fmla="*/ 419478 h 1040755"/>
                <a:gd name="connsiteX2173" fmla="*/ 3103823 w 3573898"/>
                <a:gd name="connsiteY2173" fmla="*/ 419316 h 1040755"/>
                <a:gd name="connsiteX2174" fmla="*/ 3103823 w 3573898"/>
                <a:gd name="connsiteY2174" fmla="*/ 419381 h 1040755"/>
                <a:gd name="connsiteX2175" fmla="*/ 3102076 w 3573898"/>
                <a:gd name="connsiteY2175" fmla="*/ 420804 h 1040755"/>
                <a:gd name="connsiteX2176" fmla="*/ 3102820 w 3573898"/>
                <a:gd name="connsiteY2176" fmla="*/ 421774 h 1040755"/>
                <a:gd name="connsiteX2177" fmla="*/ 3103888 w 3573898"/>
                <a:gd name="connsiteY2177" fmla="*/ 421774 h 1040755"/>
                <a:gd name="connsiteX2178" fmla="*/ 3104049 w 3573898"/>
                <a:gd name="connsiteY2178" fmla="*/ 422615 h 1040755"/>
                <a:gd name="connsiteX2179" fmla="*/ 3104631 w 3573898"/>
                <a:gd name="connsiteY2179" fmla="*/ 423035 h 1040755"/>
                <a:gd name="connsiteX2180" fmla="*/ 3104308 w 3573898"/>
                <a:gd name="connsiteY2180" fmla="*/ 423779 h 1040755"/>
                <a:gd name="connsiteX2181" fmla="*/ 3104728 w 3573898"/>
                <a:gd name="connsiteY2181" fmla="*/ 424296 h 1040755"/>
                <a:gd name="connsiteX2182" fmla="*/ 3105311 w 3573898"/>
                <a:gd name="connsiteY2182" fmla="*/ 423779 h 1040755"/>
                <a:gd name="connsiteX2183" fmla="*/ 3106054 w 3573898"/>
                <a:gd name="connsiteY2183" fmla="*/ 424038 h 1040755"/>
                <a:gd name="connsiteX2184" fmla="*/ 3106442 w 3573898"/>
                <a:gd name="connsiteY2184" fmla="*/ 424199 h 1040755"/>
                <a:gd name="connsiteX2185" fmla="*/ 3108448 w 3573898"/>
                <a:gd name="connsiteY2185" fmla="*/ 426010 h 1040755"/>
                <a:gd name="connsiteX2186" fmla="*/ 3111100 w 3573898"/>
                <a:gd name="connsiteY2186" fmla="*/ 428662 h 1040755"/>
                <a:gd name="connsiteX2187" fmla="*/ 3111682 w 3573898"/>
                <a:gd name="connsiteY2187" fmla="*/ 429083 h 1040755"/>
                <a:gd name="connsiteX2188" fmla="*/ 3112264 w 3573898"/>
                <a:gd name="connsiteY2188" fmla="*/ 429665 h 1040755"/>
                <a:gd name="connsiteX2189" fmla="*/ 3113169 w 3573898"/>
                <a:gd name="connsiteY2189" fmla="*/ 430732 h 1040755"/>
                <a:gd name="connsiteX2190" fmla="*/ 3114237 w 3573898"/>
                <a:gd name="connsiteY2190" fmla="*/ 432220 h 1040755"/>
                <a:gd name="connsiteX2191" fmla="*/ 3114592 w 3573898"/>
                <a:gd name="connsiteY2191" fmla="*/ 432479 h 1040755"/>
                <a:gd name="connsiteX2192" fmla="*/ 3115918 w 3573898"/>
                <a:gd name="connsiteY2192" fmla="*/ 434128 h 1040755"/>
                <a:gd name="connsiteX2193" fmla="*/ 3116306 w 3573898"/>
                <a:gd name="connsiteY2193" fmla="*/ 434710 h 1040755"/>
                <a:gd name="connsiteX2194" fmla="*/ 3117050 w 3573898"/>
                <a:gd name="connsiteY2194" fmla="*/ 435519 h 1040755"/>
                <a:gd name="connsiteX2195" fmla="*/ 3118053 w 3573898"/>
                <a:gd name="connsiteY2195" fmla="*/ 436618 h 1040755"/>
                <a:gd name="connsiteX2196" fmla="*/ 3119541 w 3573898"/>
                <a:gd name="connsiteY2196" fmla="*/ 438785 h 1040755"/>
                <a:gd name="connsiteX2197" fmla="*/ 3120284 w 3573898"/>
                <a:gd name="connsiteY2197" fmla="*/ 439432 h 1040755"/>
                <a:gd name="connsiteX2198" fmla="*/ 3120705 w 3573898"/>
                <a:gd name="connsiteY2198" fmla="*/ 440338 h 1040755"/>
                <a:gd name="connsiteX2199" fmla="*/ 3121546 w 3573898"/>
                <a:gd name="connsiteY2199" fmla="*/ 441081 h 1040755"/>
                <a:gd name="connsiteX2200" fmla="*/ 3122192 w 3573898"/>
                <a:gd name="connsiteY2200" fmla="*/ 441825 h 1040755"/>
                <a:gd name="connsiteX2201" fmla="*/ 3123454 w 3573898"/>
                <a:gd name="connsiteY2201" fmla="*/ 441663 h 1040755"/>
                <a:gd name="connsiteX2202" fmla="*/ 3123939 w 3573898"/>
                <a:gd name="connsiteY2202" fmla="*/ 443895 h 1040755"/>
                <a:gd name="connsiteX2203" fmla="*/ 3126656 w 3573898"/>
                <a:gd name="connsiteY2203" fmla="*/ 447129 h 1040755"/>
                <a:gd name="connsiteX2204" fmla="*/ 3128725 w 3573898"/>
                <a:gd name="connsiteY2204" fmla="*/ 447873 h 1040755"/>
                <a:gd name="connsiteX2205" fmla="*/ 3129210 w 3573898"/>
                <a:gd name="connsiteY2205" fmla="*/ 447938 h 1040755"/>
                <a:gd name="connsiteX2206" fmla="*/ 3129825 w 3573898"/>
                <a:gd name="connsiteY2206" fmla="*/ 448681 h 1040755"/>
                <a:gd name="connsiteX2207" fmla="*/ 3130536 w 3573898"/>
                <a:gd name="connsiteY2207" fmla="*/ 449522 h 1040755"/>
                <a:gd name="connsiteX2208" fmla="*/ 3129890 w 3573898"/>
                <a:gd name="connsiteY2208" fmla="*/ 449684 h 1040755"/>
                <a:gd name="connsiteX2209" fmla="*/ 3129210 w 3573898"/>
                <a:gd name="connsiteY2209" fmla="*/ 450104 h 1040755"/>
                <a:gd name="connsiteX2210" fmla="*/ 3129987 w 3573898"/>
                <a:gd name="connsiteY2210" fmla="*/ 450363 h 1040755"/>
                <a:gd name="connsiteX2211" fmla="*/ 3129987 w 3573898"/>
                <a:gd name="connsiteY2211" fmla="*/ 450428 h 1040755"/>
                <a:gd name="connsiteX2212" fmla="*/ 3130051 w 3573898"/>
                <a:gd name="connsiteY2212" fmla="*/ 450428 h 1040755"/>
                <a:gd name="connsiteX2213" fmla="*/ 3131636 w 3573898"/>
                <a:gd name="connsiteY2213" fmla="*/ 451916 h 1040755"/>
                <a:gd name="connsiteX2214" fmla="*/ 3132542 w 3573898"/>
                <a:gd name="connsiteY2214" fmla="*/ 452821 h 1040755"/>
                <a:gd name="connsiteX2215" fmla="*/ 3133706 w 3573898"/>
                <a:gd name="connsiteY2215" fmla="*/ 453500 h 1040755"/>
                <a:gd name="connsiteX2216" fmla="*/ 3135291 w 3573898"/>
                <a:gd name="connsiteY2216" fmla="*/ 453015 h 1040755"/>
                <a:gd name="connsiteX2217" fmla="*/ 3136099 w 3573898"/>
                <a:gd name="connsiteY2217" fmla="*/ 452918 h 1040755"/>
                <a:gd name="connsiteX2218" fmla="*/ 3135194 w 3573898"/>
                <a:gd name="connsiteY2218" fmla="*/ 453921 h 1040755"/>
                <a:gd name="connsiteX2219" fmla="*/ 3135517 w 3573898"/>
                <a:gd name="connsiteY2219" fmla="*/ 454729 h 1040755"/>
                <a:gd name="connsiteX2220" fmla="*/ 3134676 w 3573898"/>
                <a:gd name="connsiteY2220" fmla="*/ 455473 h 1040755"/>
                <a:gd name="connsiteX2221" fmla="*/ 3134870 w 3573898"/>
                <a:gd name="connsiteY2221" fmla="*/ 456637 h 1040755"/>
                <a:gd name="connsiteX2222" fmla="*/ 3135614 w 3573898"/>
                <a:gd name="connsiteY2222" fmla="*/ 457543 h 1040755"/>
                <a:gd name="connsiteX2223" fmla="*/ 3140886 w 3573898"/>
                <a:gd name="connsiteY2223" fmla="*/ 462620 h 1040755"/>
                <a:gd name="connsiteX2224" fmla="*/ 3141565 w 3573898"/>
                <a:gd name="connsiteY2224" fmla="*/ 462426 h 1040755"/>
                <a:gd name="connsiteX2225" fmla="*/ 3141306 w 3573898"/>
                <a:gd name="connsiteY2225" fmla="*/ 463008 h 1040755"/>
                <a:gd name="connsiteX2226" fmla="*/ 3143635 w 3573898"/>
                <a:gd name="connsiteY2226" fmla="*/ 465337 h 1040755"/>
                <a:gd name="connsiteX2227" fmla="*/ 3143732 w 3573898"/>
                <a:gd name="connsiteY2227" fmla="*/ 465337 h 1040755"/>
                <a:gd name="connsiteX2228" fmla="*/ 3144152 w 3573898"/>
                <a:gd name="connsiteY2228" fmla="*/ 465499 h 1040755"/>
                <a:gd name="connsiteX2229" fmla="*/ 3144540 w 3573898"/>
                <a:gd name="connsiteY2229" fmla="*/ 466243 h 1040755"/>
                <a:gd name="connsiteX2230" fmla="*/ 3145219 w 3573898"/>
                <a:gd name="connsiteY2230" fmla="*/ 466922 h 1040755"/>
                <a:gd name="connsiteX2231" fmla="*/ 3147612 w 3573898"/>
                <a:gd name="connsiteY2231" fmla="*/ 466825 h 1040755"/>
                <a:gd name="connsiteX2232" fmla="*/ 3148356 w 3573898"/>
                <a:gd name="connsiteY2232" fmla="*/ 469477 h 1040755"/>
                <a:gd name="connsiteX2233" fmla="*/ 3149521 w 3573898"/>
                <a:gd name="connsiteY2233" fmla="*/ 469056 h 1040755"/>
                <a:gd name="connsiteX2234" fmla="*/ 3149359 w 3573898"/>
                <a:gd name="connsiteY2234" fmla="*/ 470479 h 1040755"/>
                <a:gd name="connsiteX2235" fmla="*/ 3149521 w 3573898"/>
                <a:gd name="connsiteY2235" fmla="*/ 470900 h 1040755"/>
                <a:gd name="connsiteX2236" fmla="*/ 3149779 w 3573898"/>
                <a:gd name="connsiteY2236" fmla="*/ 470544 h 1040755"/>
                <a:gd name="connsiteX2237" fmla="*/ 3150523 w 3573898"/>
                <a:gd name="connsiteY2237" fmla="*/ 470382 h 1040755"/>
                <a:gd name="connsiteX2238" fmla="*/ 3151590 w 3573898"/>
                <a:gd name="connsiteY2238" fmla="*/ 471449 h 1040755"/>
                <a:gd name="connsiteX2239" fmla="*/ 3151170 w 3573898"/>
                <a:gd name="connsiteY2239" fmla="*/ 472290 h 1040755"/>
                <a:gd name="connsiteX2240" fmla="*/ 3152237 w 3573898"/>
                <a:gd name="connsiteY2240" fmla="*/ 473519 h 1040755"/>
                <a:gd name="connsiteX2241" fmla="*/ 3152755 w 3573898"/>
                <a:gd name="connsiteY2241" fmla="*/ 474360 h 1040755"/>
                <a:gd name="connsiteX2242" fmla="*/ 3153175 w 3573898"/>
                <a:gd name="connsiteY2242" fmla="*/ 474684 h 1040755"/>
                <a:gd name="connsiteX2243" fmla="*/ 3153499 w 3573898"/>
                <a:gd name="connsiteY2243" fmla="*/ 475039 h 1040755"/>
                <a:gd name="connsiteX2244" fmla="*/ 3155989 w 3573898"/>
                <a:gd name="connsiteY2244" fmla="*/ 475589 h 1040755"/>
                <a:gd name="connsiteX2245" fmla="*/ 3156636 w 3573898"/>
                <a:gd name="connsiteY2245" fmla="*/ 477659 h 1040755"/>
                <a:gd name="connsiteX2246" fmla="*/ 3156733 w 3573898"/>
                <a:gd name="connsiteY2246" fmla="*/ 477853 h 1040755"/>
                <a:gd name="connsiteX2247" fmla="*/ 3158059 w 3573898"/>
                <a:gd name="connsiteY2247" fmla="*/ 477918 h 1040755"/>
                <a:gd name="connsiteX2248" fmla="*/ 3158123 w 3573898"/>
                <a:gd name="connsiteY2248" fmla="*/ 477918 h 1040755"/>
                <a:gd name="connsiteX2249" fmla="*/ 3158220 w 3573898"/>
                <a:gd name="connsiteY2249" fmla="*/ 479826 h 1040755"/>
                <a:gd name="connsiteX2250" fmla="*/ 3158285 w 3573898"/>
                <a:gd name="connsiteY2250" fmla="*/ 479923 h 1040755"/>
                <a:gd name="connsiteX2251" fmla="*/ 3159514 w 3573898"/>
                <a:gd name="connsiteY2251" fmla="*/ 478176 h 1040755"/>
                <a:gd name="connsiteX2252" fmla="*/ 3159449 w 3573898"/>
                <a:gd name="connsiteY2252" fmla="*/ 481152 h 1040755"/>
                <a:gd name="connsiteX2253" fmla="*/ 3160937 w 3573898"/>
                <a:gd name="connsiteY2253" fmla="*/ 482639 h 1040755"/>
                <a:gd name="connsiteX2254" fmla="*/ 3161099 w 3573898"/>
                <a:gd name="connsiteY2254" fmla="*/ 482736 h 1040755"/>
                <a:gd name="connsiteX2255" fmla="*/ 3161357 w 3573898"/>
                <a:gd name="connsiteY2255" fmla="*/ 482542 h 1040755"/>
                <a:gd name="connsiteX2256" fmla="*/ 3161357 w 3573898"/>
                <a:gd name="connsiteY2256" fmla="*/ 482801 h 1040755"/>
                <a:gd name="connsiteX2257" fmla="*/ 3162004 w 3573898"/>
                <a:gd name="connsiteY2257" fmla="*/ 483319 h 1040755"/>
                <a:gd name="connsiteX2258" fmla="*/ 3162845 w 3573898"/>
                <a:gd name="connsiteY2258" fmla="*/ 482801 h 1040755"/>
                <a:gd name="connsiteX2259" fmla="*/ 3162780 w 3573898"/>
                <a:gd name="connsiteY2259" fmla="*/ 483868 h 1040755"/>
                <a:gd name="connsiteX2260" fmla="*/ 3170219 w 3573898"/>
                <a:gd name="connsiteY2260" fmla="*/ 489916 h 1040755"/>
                <a:gd name="connsiteX2261" fmla="*/ 3172289 w 3573898"/>
                <a:gd name="connsiteY2261" fmla="*/ 491760 h 1040755"/>
                <a:gd name="connsiteX2262" fmla="*/ 3172935 w 3573898"/>
                <a:gd name="connsiteY2262" fmla="*/ 491760 h 1040755"/>
                <a:gd name="connsiteX2263" fmla="*/ 3173356 w 3573898"/>
                <a:gd name="connsiteY2263" fmla="*/ 492665 h 1040755"/>
                <a:gd name="connsiteX2264" fmla="*/ 3173615 w 3573898"/>
                <a:gd name="connsiteY2264" fmla="*/ 492827 h 1040755"/>
                <a:gd name="connsiteX2265" fmla="*/ 3174358 w 3573898"/>
                <a:gd name="connsiteY2265" fmla="*/ 492827 h 1040755"/>
                <a:gd name="connsiteX2266" fmla="*/ 3175749 w 3573898"/>
                <a:gd name="connsiteY2266" fmla="*/ 493571 h 1040755"/>
                <a:gd name="connsiteX2267" fmla="*/ 3176493 w 3573898"/>
                <a:gd name="connsiteY2267" fmla="*/ 493150 h 1040755"/>
                <a:gd name="connsiteX2268" fmla="*/ 3176428 w 3573898"/>
                <a:gd name="connsiteY2268" fmla="*/ 494573 h 1040755"/>
                <a:gd name="connsiteX2269" fmla="*/ 3177657 w 3573898"/>
                <a:gd name="connsiteY2269" fmla="*/ 494056 h 1040755"/>
                <a:gd name="connsiteX2270" fmla="*/ 3177334 w 3573898"/>
                <a:gd name="connsiteY2270" fmla="*/ 495317 h 1040755"/>
                <a:gd name="connsiteX2271" fmla="*/ 3179177 w 3573898"/>
                <a:gd name="connsiteY2271" fmla="*/ 497128 h 1040755"/>
                <a:gd name="connsiteX2272" fmla="*/ 3179662 w 3573898"/>
                <a:gd name="connsiteY2272" fmla="*/ 496740 h 1040755"/>
                <a:gd name="connsiteX2273" fmla="*/ 3179986 w 3573898"/>
                <a:gd name="connsiteY2273" fmla="*/ 496966 h 1040755"/>
                <a:gd name="connsiteX2274" fmla="*/ 3180827 w 3573898"/>
                <a:gd name="connsiteY2274" fmla="*/ 497872 h 1040755"/>
                <a:gd name="connsiteX2275" fmla="*/ 3181797 w 3573898"/>
                <a:gd name="connsiteY2275" fmla="*/ 498292 h 1040755"/>
                <a:gd name="connsiteX2276" fmla="*/ 3181959 w 3573898"/>
                <a:gd name="connsiteY2276" fmla="*/ 499036 h 1040755"/>
                <a:gd name="connsiteX2277" fmla="*/ 3183705 w 3573898"/>
                <a:gd name="connsiteY2277" fmla="*/ 499101 h 1040755"/>
                <a:gd name="connsiteX2278" fmla="*/ 3183382 w 3573898"/>
                <a:gd name="connsiteY2278" fmla="*/ 499942 h 1040755"/>
                <a:gd name="connsiteX2279" fmla="*/ 3185290 w 3573898"/>
                <a:gd name="connsiteY2279" fmla="*/ 499618 h 1040755"/>
                <a:gd name="connsiteX2280" fmla="*/ 3185548 w 3573898"/>
                <a:gd name="connsiteY2280" fmla="*/ 501009 h 1040755"/>
                <a:gd name="connsiteX2281" fmla="*/ 3186519 w 3573898"/>
                <a:gd name="connsiteY2281" fmla="*/ 501688 h 1040755"/>
                <a:gd name="connsiteX2282" fmla="*/ 3187456 w 3573898"/>
                <a:gd name="connsiteY2282" fmla="*/ 502012 h 1040755"/>
                <a:gd name="connsiteX2283" fmla="*/ 3187036 w 3573898"/>
                <a:gd name="connsiteY2283" fmla="*/ 502109 h 1040755"/>
                <a:gd name="connsiteX2284" fmla="*/ 3186939 w 3573898"/>
                <a:gd name="connsiteY2284" fmla="*/ 502432 h 1040755"/>
                <a:gd name="connsiteX2285" fmla="*/ 3187359 w 3573898"/>
                <a:gd name="connsiteY2285" fmla="*/ 502691 h 1040755"/>
                <a:gd name="connsiteX2286" fmla="*/ 3187521 w 3573898"/>
                <a:gd name="connsiteY2286" fmla="*/ 502691 h 1040755"/>
                <a:gd name="connsiteX2287" fmla="*/ 3187521 w 3573898"/>
                <a:gd name="connsiteY2287" fmla="*/ 502109 h 1040755"/>
                <a:gd name="connsiteX2288" fmla="*/ 3187683 w 3573898"/>
                <a:gd name="connsiteY2288" fmla="*/ 502109 h 1040755"/>
                <a:gd name="connsiteX2289" fmla="*/ 3188006 w 3573898"/>
                <a:gd name="connsiteY2289" fmla="*/ 502432 h 1040755"/>
                <a:gd name="connsiteX2290" fmla="*/ 3188168 w 3573898"/>
                <a:gd name="connsiteY2290" fmla="*/ 503079 h 1040755"/>
                <a:gd name="connsiteX2291" fmla="*/ 3188265 w 3573898"/>
                <a:gd name="connsiteY2291" fmla="*/ 503079 h 1040755"/>
                <a:gd name="connsiteX2292" fmla="*/ 3189268 w 3573898"/>
                <a:gd name="connsiteY2292" fmla="*/ 503241 h 1040755"/>
                <a:gd name="connsiteX2293" fmla="*/ 3189591 w 3573898"/>
                <a:gd name="connsiteY2293" fmla="*/ 502173 h 1040755"/>
                <a:gd name="connsiteX2294" fmla="*/ 3189591 w 3573898"/>
                <a:gd name="connsiteY2294" fmla="*/ 501850 h 1040755"/>
                <a:gd name="connsiteX2295" fmla="*/ 3189753 w 3573898"/>
                <a:gd name="connsiteY2295" fmla="*/ 501947 h 1040755"/>
                <a:gd name="connsiteX2296" fmla="*/ 3189591 w 3573898"/>
                <a:gd name="connsiteY2296" fmla="*/ 502270 h 1040755"/>
                <a:gd name="connsiteX2297" fmla="*/ 3189526 w 3573898"/>
                <a:gd name="connsiteY2297" fmla="*/ 502173 h 1040755"/>
                <a:gd name="connsiteX2298" fmla="*/ 3190658 w 3573898"/>
                <a:gd name="connsiteY2298" fmla="*/ 503823 h 1040755"/>
                <a:gd name="connsiteX2299" fmla="*/ 3190982 w 3573898"/>
                <a:gd name="connsiteY2299" fmla="*/ 504664 h 1040755"/>
                <a:gd name="connsiteX2300" fmla="*/ 3191661 w 3573898"/>
                <a:gd name="connsiteY2300" fmla="*/ 505084 h 1040755"/>
                <a:gd name="connsiteX2301" fmla="*/ 3191758 w 3573898"/>
                <a:gd name="connsiteY2301" fmla="*/ 505084 h 1040755"/>
                <a:gd name="connsiteX2302" fmla="*/ 3191758 w 3573898"/>
                <a:gd name="connsiteY2302" fmla="*/ 505149 h 1040755"/>
                <a:gd name="connsiteX2303" fmla="*/ 3193148 w 3573898"/>
                <a:gd name="connsiteY2303" fmla="*/ 505990 h 1040755"/>
                <a:gd name="connsiteX2304" fmla="*/ 3193245 w 3573898"/>
                <a:gd name="connsiteY2304" fmla="*/ 505893 h 1040755"/>
                <a:gd name="connsiteX2305" fmla="*/ 3193828 w 3573898"/>
                <a:gd name="connsiteY2305" fmla="*/ 505246 h 1040755"/>
                <a:gd name="connsiteX2306" fmla="*/ 3193666 w 3573898"/>
                <a:gd name="connsiteY2306" fmla="*/ 506248 h 1040755"/>
                <a:gd name="connsiteX2307" fmla="*/ 3202915 w 3573898"/>
                <a:gd name="connsiteY2307" fmla="*/ 511779 h 1040755"/>
                <a:gd name="connsiteX2308" fmla="*/ 3203821 w 3573898"/>
                <a:gd name="connsiteY2308" fmla="*/ 511229 h 1040755"/>
                <a:gd name="connsiteX2309" fmla="*/ 3203239 w 3573898"/>
                <a:gd name="connsiteY2309" fmla="*/ 511940 h 1040755"/>
                <a:gd name="connsiteX2310" fmla="*/ 3211615 w 3573898"/>
                <a:gd name="connsiteY2310" fmla="*/ 517244 h 1040755"/>
                <a:gd name="connsiteX2311" fmla="*/ 3211615 w 3573898"/>
                <a:gd name="connsiteY2311" fmla="*/ 516242 h 1040755"/>
                <a:gd name="connsiteX2312" fmla="*/ 3212618 w 3573898"/>
                <a:gd name="connsiteY2312" fmla="*/ 516080 h 1040755"/>
                <a:gd name="connsiteX2313" fmla="*/ 3211777 w 3573898"/>
                <a:gd name="connsiteY2313" fmla="*/ 517341 h 1040755"/>
                <a:gd name="connsiteX2314" fmla="*/ 3215496 w 3573898"/>
                <a:gd name="connsiteY2314" fmla="*/ 519637 h 1040755"/>
                <a:gd name="connsiteX2315" fmla="*/ 3215755 w 3573898"/>
                <a:gd name="connsiteY2315" fmla="*/ 519799 h 1040755"/>
                <a:gd name="connsiteX2316" fmla="*/ 3216337 w 3573898"/>
                <a:gd name="connsiteY2316" fmla="*/ 520155 h 1040755"/>
                <a:gd name="connsiteX2317" fmla="*/ 3216919 w 3573898"/>
                <a:gd name="connsiteY2317" fmla="*/ 520220 h 1040755"/>
                <a:gd name="connsiteX2318" fmla="*/ 3217889 w 3573898"/>
                <a:gd name="connsiteY2318" fmla="*/ 521125 h 1040755"/>
                <a:gd name="connsiteX2319" fmla="*/ 3225845 w 3573898"/>
                <a:gd name="connsiteY2319" fmla="*/ 526267 h 1040755"/>
                <a:gd name="connsiteX2320" fmla="*/ 3232637 w 3573898"/>
                <a:gd name="connsiteY2320" fmla="*/ 529178 h 1040755"/>
                <a:gd name="connsiteX2321" fmla="*/ 3232992 w 3573898"/>
                <a:gd name="connsiteY2321" fmla="*/ 528758 h 1040755"/>
                <a:gd name="connsiteX2322" fmla="*/ 3232798 w 3573898"/>
                <a:gd name="connsiteY2322" fmla="*/ 529340 h 1040755"/>
                <a:gd name="connsiteX2323" fmla="*/ 3235127 w 3573898"/>
                <a:gd name="connsiteY2323" fmla="*/ 530827 h 1040755"/>
                <a:gd name="connsiteX2324" fmla="*/ 3235547 w 3573898"/>
                <a:gd name="connsiteY2324" fmla="*/ 530342 h 1040755"/>
                <a:gd name="connsiteX2325" fmla="*/ 3236033 w 3573898"/>
                <a:gd name="connsiteY2325" fmla="*/ 531151 h 1040755"/>
                <a:gd name="connsiteX2326" fmla="*/ 3236033 w 3573898"/>
                <a:gd name="connsiteY2326" fmla="*/ 531410 h 1040755"/>
                <a:gd name="connsiteX2327" fmla="*/ 3237844 w 3573898"/>
                <a:gd name="connsiteY2327" fmla="*/ 532800 h 1040755"/>
                <a:gd name="connsiteX2328" fmla="*/ 3237941 w 3573898"/>
                <a:gd name="connsiteY2328" fmla="*/ 532477 h 1040755"/>
                <a:gd name="connsiteX2329" fmla="*/ 3238684 w 3573898"/>
                <a:gd name="connsiteY2329" fmla="*/ 532412 h 1040755"/>
                <a:gd name="connsiteX2330" fmla="*/ 3238684 w 3573898"/>
                <a:gd name="connsiteY2330" fmla="*/ 532736 h 1040755"/>
                <a:gd name="connsiteX2331" fmla="*/ 3238943 w 3573898"/>
                <a:gd name="connsiteY2331" fmla="*/ 533221 h 1040755"/>
                <a:gd name="connsiteX2332" fmla="*/ 3238782 w 3573898"/>
                <a:gd name="connsiteY2332" fmla="*/ 533479 h 1040755"/>
                <a:gd name="connsiteX2333" fmla="*/ 3241078 w 3573898"/>
                <a:gd name="connsiteY2333" fmla="*/ 535452 h 1040755"/>
                <a:gd name="connsiteX2334" fmla="*/ 3241433 w 3573898"/>
                <a:gd name="connsiteY2334" fmla="*/ 535387 h 1040755"/>
                <a:gd name="connsiteX2335" fmla="*/ 3241433 w 3573898"/>
                <a:gd name="connsiteY2335" fmla="*/ 535808 h 1040755"/>
                <a:gd name="connsiteX2336" fmla="*/ 3241919 w 3573898"/>
                <a:gd name="connsiteY2336" fmla="*/ 536196 h 1040755"/>
                <a:gd name="connsiteX2337" fmla="*/ 3242404 w 3573898"/>
                <a:gd name="connsiteY2337" fmla="*/ 535614 h 1040755"/>
                <a:gd name="connsiteX2338" fmla="*/ 3242404 w 3573898"/>
                <a:gd name="connsiteY2338" fmla="*/ 536358 h 1040755"/>
                <a:gd name="connsiteX2339" fmla="*/ 3242921 w 3573898"/>
                <a:gd name="connsiteY2339" fmla="*/ 536455 h 1040755"/>
                <a:gd name="connsiteX2340" fmla="*/ 3269473 w 3573898"/>
                <a:gd name="connsiteY2340" fmla="*/ 549294 h 1040755"/>
                <a:gd name="connsiteX2341" fmla="*/ 3272384 w 3573898"/>
                <a:gd name="connsiteY2341" fmla="*/ 552366 h 1040755"/>
                <a:gd name="connsiteX2342" fmla="*/ 3281407 w 3573898"/>
                <a:gd name="connsiteY2342" fmla="*/ 558641 h 1040755"/>
                <a:gd name="connsiteX2343" fmla="*/ 3287131 w 3573898"/>
                <a:gd name="connsiteY2343" fmla="*/ 561875 h 1040755"/>
                <a:gd name="connsiteX2344" fmla="*/ 3287196 w 3573898"/>
                <a:gd name="connsiteY2344" fmla="*/ 561713 h 1040755"/>
                <a:gd name="connsiteX2345" fmla="*/ 3287519 w 3573898"/>
                <a:gd name="connsiteY2345" fmla="*/ 562036 h 1040755"/>
                <a:gd name="connsiteX2346" fmla="*/ 3287519 w 3573898"/>
                <a:gd name="connsiteY2346" fmla="*/ 562133 h 1040755"/>
                <a:gd name="connsiteX2347" fmla="*/ 3289266 w 3573898"/>
                <a:gd name="connsiteY2347" fmla="*/ 563362 h 1040755"/>
                <a:gd name="connsiteX2348" fmla="*/ 3291433 w 3573898"/>
                <a:gd name="connsiteY2348" fmla="*/ 564591 h 1040755"/>
                <a:gd name="connsiteX2349" fmla="*/ 3291659 w 3573898"/>
                <a:gd name="connsiteY2349" fmla="*/ 564430 h 1040755"/>
                <a:gd name="connsiteX2350" fmla="*/ 3291756 w 3573898"/>
                <a:gd name="connsiteY2350" fmla="*/ 564850 h 1040755"/>
                <a:gd name="connsiteX2351" fmla="*/ 3297319 w 3573898"/>
                <a:gd name="connsiteY2351" fmla="*/ 568084 h 1040755"/>
                <a:gd name="connsiteX2352" fmla="*/ 3297642 w 3573898"/>
                <a:gd name="connsiteY2352" fmla="*/ 567987 h 1040755"/>
                <a:gd name="connsiteX2353" fmla="*/ 3298451 w 3573898"/>
                <a:gd name="connsiteY2353" fmla="*/ 568246 h 1040755"/>
                <a:gd name="connsiteX2354" fmla="*/ 3300197 w 3573898"/>
                <a:gd name="connsiteY2354" fmla="*/ 568505 h 1040755"/>
                <a:gd name="connsiteX2355" fmla="*/ 3301297 w 3573898"/>
                <a:gd name="connsiteY2355" fmla="*/ 566758 h 1040755"/>
                <a:gd name="connsiteX2356" fmla="*/ 3300941 w 3573898"/>
                <a:gd name="connsiteY2356" fmla="*/ 568731 h 1040755"/>
                <a:gd name="connsiteX2357" fmla="*/ 3301458 w 3573898"/>
                <a:gd name="connsiteY2357" fmla="*/ 568990 h 1040755"/>
                <a:gd name="connsiteX2358" fmla="*/ 3302525 w 3573898"/>
                <a:gd name="connsiteY2358" fmla="*/ 567987 h 1040755"/>
                <a:gd name="connsiteX2359" fmla="*/ 3303593 w 3573898"/>
                <a:gd name="connsiteY2359" fmla="*/ 567340 h 1040755"/>
                <a:gd name="connsiteX2360" fmla="*/ 3303593 w 3573898"/>
                <a:gd name="connsiteY2360" fmla="*/ 569669 h 1040755"/>
                <a:gd name="connsiteX2361" fmla="*/ 3304498 w 3573898"/>
                <a:gd name="connsiteY2361" fmla="*/ 569669 h 1040755"/>
                <a:gd name="connsiteX2362" fmla="*/ 3305663 w 3573898"/>
                <a:gd name="connsiteY2362" fmla="*/ 568990 h 1040755"/>
                <a:gd name="connsiteX2363" fmla="*/ 3305760 w 3573898"/>
                <a:gd name="connsiteY2363" fmla="*/ 571965 h 1040755"/>
                <a:gd name="connsiteX2364" fmla="*/ 3306342 w 3573898"/>
                <a:gd name="connsiteY2364" fmla="*/ 571157 h 1040755"/>
                <a:gd name="connsiteX2365" fmla="*/ 3307829 w 3573898"/>
                <a:gd name="connsiteY2365" fmla="*/ 570898 h 1040755"/>
                <a:gd name="connsiteX2366" fmla="*/ 3307312 w 3573898"/>
                <a:gd name="connsiteY2366" fmla="*/ 572224 h 1040755"/>
                <a:gd name="connsiteX2367" fmla="*/ 3307991 w 3573898"/>
                <a:gd name="connsiteY2367" fmla="*/ 573550 h 1040755"/>
                <a:gd name="connsiteX2368" fmla="*/ 3308961 w 3573898"/>
                <a:gd name="connsiteY2368" fmla="*/ 573453 h 1040755"/>
                <a:gd name="connsiteX2369" fmla="*/ 3309382 w 3573898"/>
                <a:gd name="connsiteY2369" fmla="*/ 575037 h 1040755"/>
                <a:gd name="connsiteX2370" fmla="*/ 3310287 w 3573898"/>
                <a:gd name="connsiteY2370" fmla="*/ 575943 h 1040755"/>
                <a:gd name="connsiteX2371" fmla="*/ 3310902 w 3573898"/>
                <a:gd name="connsiteY2371" fmla="*/ 576266 h 1040755"/>
                <a:gd name="connsiteX2372" fmla="*/ 3311225 w 3573898"/>
                <a:gd name="connsiteY2372" fmla="*/ 576202 h 1040755"/>
                <a:gd name="connsiteX2373" fmla="*/ 3311290 w 3573898"/>
                <a:gd name="connsiteY2373" fmla="*/ 576525 h 1040755"/>
                <a:gd name="connsiteX2374" fmla="*/ 3313198 w 3573898"/>
                <a:gd name="connsiteY2374" fmla="*/ 577463 h 1040755"/>
                <a:gd name="connsiteX2375" fmla="*/ 3314783 w 3573898"/>
                <a:gd name="connsiteY2375" fmla="*/ 575878 h 1040755"/>
                <a:gd name="connsiteX2376" fmla="*/ 3314621 w 3573898"/>
                <a:gd name="connsiteY2376" fmla="*/ 575781 h 1040755"/>
                <a:gd name="connsiteX2377" fmla="*/ 3313715 w 3573898"/>
                <a:gd name="connsiteY2377" fmla="*/ 576040 h 1040755"/>
                <a:gd name="connsiteX2378" fmla="*/ 3314621 w 3573898"/>
                <a:gd name="connsiteY2378" fmla="*/ 575781 h 1040755"/>
                <a:gd name="connsiteX2379" fmla="*/ 3314944 w 3573898"/>
                <a:gd name="connsiteY2379" fmla="*/ 575523 h 1040755"/>
                <a:gd name="connsiteX2380" fmla="*/ 3314944 w 3573898"/>
                <a:gd name="connsiteY2380" fmla="*/ 575684 h 1040755"/>
                <a:gd name="connsiteX2381" fmla="*/ 3317176 w 3573898"/>
                <a:gd name="connsiteY2381" fmla="*/ 572871 h 1040755"/>
                <a:gd name="connsiteX2382" fmla="*/ 3317758 w 3573898"/>
                <a:gd name="connsiteY2382" fmla="*/ 570801 h 1040755"/>
                <a:gd name="connsiteX2383" fmla="*/ 3317241 w 3573898"/>
                <a:gd name="connsiteY2383" fmla="*/ 568828 h 1040755"/>
                <a:gd name="connsiteX2384" fmla="*/ 3315527 w 3573898"/>
                <a:gd name="connsiteY2384" fmla="*/ 570639 h 1040755"/>
                <a:gd name="connsiteX2385" fmla="*/ 3315947 w 3573898"/>
                <a:gd name="connsiteY2385" fmla="*/ 568246 h 1040755"/>
                <a:gd name="connsiteX2386" fmla="*/ 3316335 w 3573898"/>
                <a:gd name="connsiteY2386" fmla="*/ 568246 h 1040755"/>
                <a:gd name="connsiteX2387" fmla="*/ 3316173 w 3573898"/>
                <a:gd name="connsiteY2387" fmla="*/ 567922 h 1040755"/>
                <a:gd name="connsiteX2388" fmla="*/ 3317014 w 3573898"/>
                <a:gd name="connsiteY2388" fmla="*/ 567599 h 1040755"/>
                <a:gd name="connsiteX2389" fmla="*/ 3317079 w 3573898"/>
                <a:gd name="connsiteY2389" fmla="*/ 566273 h 1040755"/>
                <a:gd name="connsiteX2390" fmla="*/ 3317596 w 3573898"/>
                <a:gd name="connsiteY2390" fmla="*/ 566499 h 1040755"/>
                <a:gd name="connsiteX2391" fmla="*/ 3317855 w 3573898"/>
                <a:gd name="connsiteY2391" fmla="*/ 567825 h 1040755"/>
                <a:gd name="connsiteX2392" fmla="*/ 3319666 w 3573898"/>
                <a:gd name="connsiteY2392" fmla="*/ 568084 h 1040755"/>
                <a:gd name="connsiteX2393" fmla="*/ 3319731 w 3573898"/>
                <a:gd name="connsiteY2393" fmla="*/ 568181 h 1040755"/>
                <a:gd name="connsiteX2394" fmla="*/ 3358896 w 3573898"/>
                <a:gd name="connsiteY2394" fmla="*/ 524295 h 1040755"/>
                <a:gd name="connsiteX2395" fmla="*/ 3358993 w 3573898"/>
                <a:gd name="connsiteY2395" fmla="*/ 523648 h 1040755"/>
                <a:gd name="connsiteX2396" fmla="*/ 3359316 w 3573898"/>
                <a:gd name="connsiteY2396" fmla="*/ 523712 h 1040755"/>
                <a:gd name="connsiteX2397" fmla="*/ 3361321 w 3573898"/>
                <a:gd name="connsiteY2397" fmla="*/ 521060 h 1040755"/>
                <a:gd name="connsiteX2398" fmla="*/ 3361321 w 3573898"/>
                <a:gd name="connsiteY2398" fmla="*/ 520317 h 1040755"/>
                <a:gd name="connsiteX2399" fmla="*/ 3363035 w 3573898"/>
                <a:gd name="connsiteY2399" fmla="*/ 517568 h 1040755"/>
                <a:gd name="connsiteX2400" fmla="*/ 3363456 w 3573898"/>
                <a:gd name="connsiteY2400" fmla="*/ 517244 h 1040755"/>
                <a:gd name="connsiteX2401" fmla="*/ 3364103 w 3573898"/>
                <a:gd name="connsiteY2401" fmla="*/ 516500 h 1040755"/>
                <a:gd name="connsiteX2402" fmla="*/ 3365364 w 3573898"/>
                <a:gd name="connsiteY2402" fmla="*/ 513525 h 1040755"/>
                <a:gd name="connsiteX2403" fmla="*/ 3366431 w 3573898"/>
                <a:gd name="connsiteY2403" fmla="*/ 512296 h 1040755"/>
                <a:gd name="connsiteX2404" fmla="*/ 3367175 w 3573898"/>
                <a:gd name="connsiteY2404" fmla="*/ 510970 h 1040755"/>
                <a:gd name="connsiteX2405" fmla="*/ 3367531 w 3573898"/>
                <a:gd name="connsiteY2405" fmla="*/ 510388 h 1040755"/>
                <a:gd name="connsiteX2406" fmla="*/ 3367272 w 3573898"/>
                <a:gd name="connsiteY2406" fmla="*/ 509547 h 1040755"/>
                <a:gd name="connsiteX2407" fmla="*/ 3369245 w 3573898"/>
                <a:gd name="connsiteY2407" fmla="*/ 506830 h 1040755"/>
                <a:gd name="connsiteX2408" fmla="*/ 3369762 w 3573898"/>
                <a:gd name="connsiteY2408" fmla="*/ 505343 h 1040755"/>
                <a:gd name="connsiteX2409" fmla="*/ 3369504 w 3573898"/>
                <a:gd name="connsiteY2409" fmla="*/ 504922 h 1040755"/>
                <a:gd name="connsiteX2410" fmla="*/ 3369601 w 3573898"/>
                <a:gd name="connsiteY2410" fmla="*/ 504922 h 1040755"/>
                <a:gd name="connsiteX2411" fmla="*/ 3371832 w 3573898"/>
                <a:gd name="connsiteY2411" fmla="*/ 506313 h 1040755"/>
                <a:gd name="connsiteX2412" fmla="*/ 3373223 w 3573898"/>
                <a:gd name="connsiteY2412" fmla="*/ 504178 h 1040755"/>
                <a:gd name="connsiteX2413" fmla="*/ 3374128 w 3573898"/>
                <a:gd name="connsiteY2413" fmla="*/ 502853 h 1040755"/>
                <a:gd name="connsiteX2414" fmla="*/ 3374452 w 3573898"/>
                <a:gd name="connsiteY2414" fmla="*/ 502335 h 1040755"/>
                <a:gd name="connsiteX2415" fmla="*/ 3374710 w 3573898"/>
                <a:gd name="connsiteY2415" fmla="*/ 502012 h 1040755"/>
                <a:gd name="connsiteX2416" fmla="*/ 3374969 w 3573898"/>
                <a:gd name="connsiteY2416" fmla="*/ 501591 h 1040755"/>
                <a:gd name="connsiteX2417" fmla="*/ 3374872 w 3573898"/>
                <a:gd name="connsiteY2417" fmla="*/ 500880 h 1040755"/>
                <a:gd name="connsiteX2418" fmla="*/ 3375616 w 3573898"/>
                <a:gd name="connsiteY2418" fmla="*/ 500427 h 1040755"/>
                <a:gd name="connsiteX2419" fmla="*/ 3376360 w 3573898"/>
                <a:gd name="connsiteY2419" fmla="*/ 497872 h 1040755"/>
                <a:gd name="connsiteX2420" fmla="*/ 3376521 w 3573898"/>
                <a:gd name="connsiteY2420" fmla="*/ 497549 h 1040755"/>
                <a:gd name="connsiteX2421" fmla="*/ 3377524 w 3573898"/>
                <a:gd name="connsiteY2421" fmla="*/ 497613 h 1040755"/>
                <a:gd name="connsiteX2422" fmla="*/ 3378527 w 3573898"/>
                <a:gd name="connsiteY2422" fmla="*/ 496061 h 1040755"/>
                <a:gd name="connsiteX2423" fmla="*/ 3379594 w 3573898"/>
                <a:gd name="connsiteY2423" fmla="*/ 494412 h 1040755"/>
                <a:gd name="connsiteX2424" fmla="*/ 3381825 w 3573898"/>
                <a:gd name="connsiteY2424" fmla="*/ 490854 h 1040755"/>
                <a:gd name="connsiteX2425" fmla="*/ 3381922 w 3573898"/>
                <a:gd name="connsiteY2425" fmla="*/ 489431 h 1040755"/>
                <a:gd name="connsiteX2426" fmla="*/ 3382505 w 3573898"/>
                <a:gd name="connsiteY2426" fmla="*/ 489690 h 1040755"/>
                <a:gd name="connsiteX2427" fmla="*/ 3383992 w 3573898"/>
                <a:gd name="connsiteY2427" fmla="*/ 487264 h 1040755"/>
                <a:gd name="connsiteX2428" fmla="*/ 3384639 w 3573898"/>
                <a:gd name="connsiteY2428" fmla="*/ 485874 h 1040755"/>
                <a:gd name="connsiteX2429" fmla="*/ 3384801 w 3573898"/>
                <a:gd name="connsiteY2429" fmla="*/ 485777 h 1040755"/>
                <a:gd name="connsiteX2430" fmla="*/ 3392174 w 3573898"/>
                <a:gd name="connsiteY2430" fmla="*/ 472872 h 1040755"/>
                <a:gd name="connsiteX2431" fmla="*/ 3392272 w 3573898"/>
                <a:gd name="connsiteY2431" fmla="*/ 472226 h 1040755"/>
                <a:gd name="connsiteX2432" fmla="*/ 3392530 w 3573898"/>
                <a:gd name="connsiteY2432" fmla="*/ 471902 h 1040755"/>
                <a:gd name="connsiteX2433" fmla="*/ 3392757 w 3573898"/>
                <a:gd name="connsiteY2433" fmla="*/ 471805 h 1040755"/>
                <a:gd name="connsiteX2434" fmla="*/ 3392918 w 3573898"/>
                <a:gd name="connsiteY2434" fmla="*/ 471449 h 1040755"/>
                <a:gd name="connsiteX2435" fmla="*/ 3393080 w 3573898"/>
                <a:gd name="connsiteY2435" fmla="*/ 470641 h 1040755"/>
                <a:gd name="connsiteX2436" fmla="*/ 3393339 w 3573898"/>
                <a:gd name="connsiteY2436" fmla="*/ 470641 h 1040755"/>
                <a:gd name="connsiteX2437" fmla="*/ 3395506 w 3573898"/>
                <a:gd name="connsiteY2437" fmla="*/ 466663 h 1040755"/>
                <a:gd name="connsiteX2438" fmla="*/ 3395506 w 3573898"/>
                <a:gd name="connsiteY2438" fmla="*/ 466501 h 1040755"/>
                <a:gd name="connsiteX2439" fmla="*/ 3395570 w 3573898"/>
                <a:gd name="connsiteY2439" fmla="*/ 466501 h 1040755"/>
                <a:gd name="connsiteX2440" fmla="*/ 3397640 w 3573898"/>
                <a:gd name="connsiteY2440" fmla="*/ 462265 h 1040755"/>
                <a:gd name="connsiteX2441" fmla="*/ 3397317 w 3573898"/>
                <a:gd name="connsiteY2441" fmla="*/ 461941 h 1040755"/>
                <a:gd name="connsiteX2442" fmla="*/ 3397899 w 3573898"/>
                <a:gd name="connsiteY2442" fmla="*/ 461844 h 1040755"/>
                <a:gd name="connsiteX2443" fmla="*/ 3402362 w 3573898"/>
                <a:gd name="connsiteY2443" fmla="*/ 452821 h 1040755"/>
                <a:gd name="connsiteX2444" fmla="*/ 3401359 w 3573898"/>
                <a:gd name="connsiteY2444" fmla="*/ 452433 h 1040755"/>
                <a:gd name="connsiteX2445" fmla="*/ 3401553 w 3573898"/>
                <a:gd name="connsiteY2445" fmla="*/ 452174 h 1040755"/>
                <a:gd name="connsiteX2446" fmla="*/ 3402459 w 3573898"/>
                <a:gd name="connsiteY2446" fmla="*/ 452595 h 1040755"/>
                <a:gd name="connsiteX2447" fmla="*/ 3403203 w 3573898"/>
                <a:gd name="connsiteY2447" fmla="*/ 450945 h 1040755"/>
                <a:gd name="connsiteX2448" fmla="*/ 3403300 w 3573898"/>
                <a:gd name="connsiteY2448" fmla="*/ 449361 h 1040755"/>
                <a:gd name="connsiteX2449" fmla="*/ 3404044 w 3573898"/>
                <a:gd name="connsiteY2449" fmla="*/ 449361 h 1040755"/>
                <a:gd name="connsiteX2450" fmla="*/ 3405111 w 3573898"/>
                <a:gd name="connsiteY2450" fmla="*/ 447711 h 1040755"/>
                <a:gd name="connsiteX2451" fmla="*/ 3406663 w 3573898"/>
                <a:gd name="connsiteY2451" fmla="*/ 441243 h 1040755"/>
                <a:gd name="connsiteX2452" fmla="*/ 3409994 w 3573898"/>
                <a:gd name="connsiteY2452" fmla="*/ 433966 h 1040755"/>
                <a:gd name="connsiteX2453" fmla="*/ 3409412 w 3573898"/>
                <a:gd name="connsiteY2453" fmla="*/ 433125 h 1040755"/>
                <a:gd name="connsiteX2454" fmla="*/ 3409639 w 3573898"/>
                <a:gd name="connsiteY2454" fmla="*/ 432317 h 1040755"/>
                <a:gd name="connsiteX2455" fmla="*/ 3410253 w 3573898"/>
                <a:gd name="connsiteY2455" fmla="*/ 433449 h 1040755"/>
                <a:gd name="connsiteX2456" fmla="*/ 3411385 w 3573898"/>
                <a:gd name="connsiteY2456" fmla="*/ 431476 h 1040755"/>
                <a:gd name="connsiteX2457" fmla="*/ 3411320 w 3573898"/>
                <a:gd name="connsiteY2457" fmla="*/ 431476 h 1040755"/>
                <a:gd name="connsiteX2458" fmla="*/ 3410479 w 3573898"/>
                <a:gd name="connsiteY2458" fmla="*/ 431379 h 1040755"/>
                <a:gd name="connsiteX2459" fmla="*/ 3411385 w 3573898"/>
                <a:gd name="connsiteY2459" fmla="*/ 430506 h 1040755"/>
                <a:gd name="connsiteX2460" fmla="*/ 3412129 w 3573898"/>
                <a:gd name="connsiteY2460" fmla="*/ 430247 h 1040755"/>
                <a:gd name="connsiteX2461" fmla="*/ 3412452 w 3573898"/>
                <a:gd name="connsiteY2461" fmla="*/ 429665 h 1040755"/>
                <a:gd name="connsiteX2462" fmla="*/ 3414037 w 3573898"/>
                <a:gd name="connsiteY2462" fmla="*/ 425590 h 1040755"/>
                <a:gd name="connsiteX2463" fmla="*/ 3414393 w 3573898"/>
                <a:gd name="connsiteY2463" fmla="*/ 424038 h 1040755"/>
                <a:gd name="connsiteX2464" fmla="*/ 3414199 w 3573898"/>
                <a:gd name="connsiteY2464" fmla="*/ 423456 h 1040755"/>
                <a:gd name="connsiteX2465" fmla="*/ 3416042 w 3573898"/>
                <a:gd name="connsiteY2465" fmla="*/ 423197 h 1040755"/>
                <a:gd name="connsiteX2466" fmla="*/ 3416786 w 3573898"/>
                <a:gd name="connsiteY2466" fmla="*/ 419704 h 1040755"/>
                <a:gd name="connsiteX2467" fmla="*/ 3416948 w 3573898"/>
                <a:gd name="connsiteY2467" fmla="*/ 418572 h 1040755"/>
                <a:gd name="connsiteX2468" fmla="*/ 3417594 w 3573898"/>
                <a:gd name="connsiteY2468" fmla="*/ 417570 h 1040755"/>
                <a:gd name="connsiteX2469" fmla="*/ 3418338 w 3573898"/>
                <a:gd name="connsiteY2469" fmla="*/ 415079 h 1040755"/>
                <a:gd name="connsiteX2470" fmla="*/ 3419179 w 3573898"/>
                <a:gd name="connsiteY2470" fmla="*/ 414756 h 1040755"/>
                <a:gd name="connsiteX2471" fmla="*/ 3418338 w 3573898"/>
                <a:gd name="connsiteY2471" fmla="*/ 413268 h 1040755"/>
                <a:gd name="connsiteX2472" fmla="*/ 3419664 w 3573898"/>
                <a:gd name="connsiteY2472" fmla="*/ 411360 h 1040755"/>
                <a:gd name="connsiteX2473" fmla="*/ 3419858 w 3573898"/>
                <a:gd name="connsiteY2473" fmla="*/ 410034 h 1040755"/>
                <a:gd name="connsiteX2474" fmla="*/ 3419988 w 3573898"/>
                <a:gd name="connsiteY2474" fmla="*/ 408223 h 1040755"/>
                <a:gd name="connsiteX2475" fmla="*/ 3419179 w 3573898"/>
                <a:gd name="connsiteY2475" fmla="*/ 406735 h 1040755"/>
                <a:gd name="connsiteX2476" fmla="*/ 3419761 w 3573898"/>
                <a:gd name="connsiteY2476" fmla="*/ 405054 h 1040755"/>
                <a:gd name="connsiteX2477" fmla="*/ 3419923 w 3573898"/>
                <a:gd name="connsiteY2477" fmla="*/ 405894 h 1040755"/>
                <a:gd name="connsiteX2478" fmla="*/ 3420343 w 3573898"/>
                <a:gd name="connsiteY2478" fmla="*/ 406380 h 1040755"/>
                <a:gd name="connsiteX2479" fmla="*/ 3420667 w 3573898"/>
                <a:gd name="connsiteY2479" fmla="*/ 405797 h 1040755"/>
                <a:gd name="connsiteX2480" fmla="*/ 3420667 w 3573898"/>
                <a:gd name="connsiteY2480" fmla="*/ 405054 h 1040755"/>
                <a:gd name="connsiteX2481" fmla="*/ 3421831 w 3573898"/>
                <a:gd name="connsiteY2481" fmla="*/ 404568 h 1040755"/>
                <a:gd name="connsiteX2482" fmla="*/ 3421734 w 3573898"/>
                <a:gd name="connsiteY2482" fmla="*/ 404148 h 1040755"/>
                <a:gd name="connsiteX2483" fmla="*/ 3422413 w 3573898"/>
                <a:gd name="connsiteY2483" fmla="*/ 402014 h 1040755"/>
                <a:gd name="connsiteX2484" fmla="*/ 3423157 w 3573898"/>
                <a:gd name="connsiteY2484" fmla="*/ 402078 h 1040755"/>
                <a:gd name="connsiteX2485" fmla="*/ 3424548 w 3573898"/>
                <a:gd name="connsiteY2485" fmla="*/ 399103 h 1040755"/>
                <a:gd name="connsiteX2486" fmla="*/ 3424871 w 3573898"/>
                <a:gd name="connsiteY2486" fmla="*/ 396030 h 1040755"/>
                <a:gd name="connsiteX2487" fmla="*/ 3425065 w 3573898"/>
                <a:gd name="connsiteY2487" fmla="*/ 395804 h 1040755"/>
                <a:gd name="connsiteX2488" fmla="*/ 3425647 w 3573898"/>
                <a:gd name="connsiteY2488" fmla="*/ 394640 h 1040755"/>
                <a:gd name="connsiteX2489" fmla="*/ 3426391 w 3573898"/>
                <a:gd name="connsiteY2489" fmla="*/ 393476 h 1040755"/>
                <a:gd name="connsiteX2490" fmla="*/ 3427038 w 3573898"/>
                <a:gd name="connsiteY2490" fmla="*/ 390824 h 1040755"/>
                <a:gd name="connsiteX2491" fmla="*/ 3427297 w 3573898"/>
                <a:gd name="connsiteY2491" fmla="*/ 389659 h 1040755"/>
                <a:gd name="connsiteX2492" fmla="*/ 3427038 w 3573898"/>
                <a:gd name="connsiteY2492" fmla="*/ 388851 h 1040755"/>
                <a:gd name="connsiteX2493" fmla="*/ 3426650 w 3573898"/>
                <a:gd name="connsiteY2493" fmla="*/ 387751 h 1040755"/>
                <a:gd name="connsiteX2494" fmla="*/ 3427944 w 3573898"/>
                <a:gd name="connsiteY2494" fmla="*/ 387104 h 1040755"/>
                <a:gd name="connsiteX2495" fmla="*/ 3428364 w 3573898"/>
                <a:gd name="connsiteY2495" fmla="*/ 383029 h 1040755"/>
                <a:gd name="connsiteX2496" fmla="*/ 3428267 w 3573898"/>
                <a:gd name="connsiteY2496" fmla="*/ 381703 h 1040755"/>
                <a:gd name="connsiteX2497" fmla="*/ 3428267 w 3573898"/>
                <a:gd name="connsiteY2497" fmla="*/ 381315 h 1040755"/>
                <a:gd name="connsiteX2498" fmla="*/ 3429690 w 3573898"/>
                <a:gd name="connsiteY2498" fmla="*/ 380798 h 1040755"/>
                <a:gd name="connsiteX2499" fmla="*/ 3429690 w 3573898"/>
                <a:gd name="connsiteY2499" fmla="*/ 379989 h 1040755"/>
                <a:gd name="connsiteX2500" fmla="*/ 3429270 w 3573898"/>
                <a:gd name="connsiteY2500" fmla="*/ 378663 h 1040755"/>
                <a:gd name="connsiteX2501" fmla="*/ 3429787 w 3573898"/>
                <a:gd name="connsiteY2501" fmla="*/ 377402 h 1040755"/>
                <a:gd name="connsiteX2502" fmla="*/ 3430013 w 3573898"/>
                <a:gd name="connsiteY2502" fmla="*/ 375106 h 1040755"/>
                <a:gd name="connsiteX2503" fmla="*/ 3428784 w 3573898"/>
                <a:gd name="connsiteY2503" fmla="*/ 373424 h 1040755"/>
                <a:gd name="connsiteX2504" fmla="*/ 3429625 w 3573898"/>
                <a:gd name="connsiteY2504" fmla="*/ 373683 h 1040755"/>
                <a:gd name="connsiteX2505" fmla="*/ 3431436 w 3573898"/>
                <a:gd name="connsiteY2505" fmla="*/ 371872 h 1040755"/>
                <a:gd name="connsiteX2506" fmla="*/ 3430207 w 3573898"/>
                <a:gd name="connsiteY2506" fmla="*/ 369705 h 1040755"/>
                <a:gd name="connsiteX2507" fmla="*/ 3431921 w 3573898"/>
                <a:gd name="connsiteY2507" fmla="*/ 368153 h 1040755"/>
                <a:gd name="connsiteX2508" fmla="*/ 3431857 w 3573898"/>
                <a:gd name="connsiteY2508" fmla="*/ 366988 h 1040755"/>
                <a:gd name="connsiteX2509" fmla="*/ 3430531 w 3573898"/>
                <a:gd name="connsiteY2509" fmla="*/ 365404 h 1040755"/>
                <a:gd name="connsiteX2510" fmla="*/ 3433021 w 3573898"/>
                <a:gd name="connsiteY2510" fmla="*/ 365565 h 1040755"/>
                <a:gd name="connsiteX2511" fmla="*/ 3432924 w 3573898"/>
                <a:gd name="connsiteY2511" fmla="*/ 364498 h 1040755"/>
                <a:gd name="connsiteX2512" fmla="*/ 3432601 w 3573898"/>
                <a:gd name="connsiteY2512" fmla="*/ 363916 h 1040755"/>
                <a:gd name="connsiteX2513" fmla="*/ 3432019 w 3573898"/>
                <a:gd name="connsiteY2513" fmla="*/ 362849 h 1040755"/>
                <a:gd name="connsiteX2514" fmla="*/ 3432665 w 3573898"/>
                <a:gd name="connsiteY2514" fmla="*/ 361943 h 1040755"/>
                <a:gd name="connsiteX2515" fmla="*/ 3433506 w 3573898"/>
                <a:gd name="connsiteY2515" fmla="*/ 360844 h 1040755"/>
                <a:gd name="connsiteX2516" fmla="*/ 3433506 w 3573898"/>
                <a:gd name="connsiteY2516" fmla="*/ 359938 h 1040755"/>
                <a:gd name="connsiteX2517" fmla="*/ 3434347 w 3573898"/>
                <a:gd name="connsiteY2517" fmla="*/ 358547 h 1040755"/>
                <a:gd name="connsiteX2518" fmla="*/ 3435091 w 3573898"/>
                <a:gd name="connsiteY2518" fmla="*/ 357706 h 1040755"/>
                <a:gd name="connsiteX2519" fmla="*/ 3435414 w 3573898"/>
                <a:gd name="connsiteY2519" fmla="*/ 355637 h 1040755"/>
                <a:gd name="connsiteX2520" fmla="*/ 3435996 w 3573898"/>
                <a:gd name="connsiteY2520" fmla="*/ 355152 h 1040755"/>
                <a:gd name="connsiteX2521" fmla="*/ 3440945 w 3573898"/>
                <a:gd name="connsiteY2521" fmla="*/ 326918 h 1040755"/>
                <a:gd name="connsiteX2522" fmla="*/ 3441947 w 3573898"/>
                <a:gd name="connsiteY2522" fmla="*/ 317054 h 1040755"/>
                <a:gd name="connsiteX2523" fmla="*/ 3439554 w 3573898"/>
                <a:gd name="connsiteY2523" fmla="*/ 316310 h 1040755"/>
                <a:gd name="connsiteX2524" fmla="*/ 3440621 w 3573898"/>
                <a:gd name="connsiteY2524" fmla="*/ 314499 h 1040755"/>
                <a:gd name="connsiteX2525" fmla="*/ 3440783 w 3573898"/>
                <a:gd name="connsiteY2525" fmla="*/ 314725 h 1040755"/>
                <a:gd name="connsiteX2526" fmla="*/ 3440880 w 3573898"/>
                <a:gd name="connsiteY2526" fmla="*/ 314887 h 1040755"/>
                <a:gd name="connsiteX2527" fmla="*/ 3441882 w 3573898"/>
                <a:gd name="connsiteY2527" fmla="*/ 314499 h 1040755"/>
                <a:gd name="connsiteX2528" fmla="*/ 3442271 w 3573898"/>
                <a:gd name="connsiteY2528" fmla="*/ 314725 h 1040755"/>
                <a:gd name="connsiteX2529" fmla="*/ 3442626 w 3573898"/>
                <a:gd name="connsiteY2529" fmla="*/ 312817 h 1040755"/>
                <a:gd name="connsiteX2530" fmla="*/ 3440557 w 3573898"/>
                <a:gd name="connsiteY2530" fmla="*/ 313593 h 1040755"/>
                <a:gd name="connsiteX2531" fmla="*/ 3439231 w 3573898"/>
                <a:gd name="connsiteY2531" fmla="*/ 312753 h 1040755"/>
                <a:gd name="connsiteX2532" fmla="*/ 3441882 w 3573898"/>
                <a:gd name="connsiteY2532" fmla="*/ 312267 h 1040755"/>
                <a:gd name="connsiteX2533" fmla="*/ 3442756 w 3573898"/>
                <a:gd name="connsiteY2533" fmla="*/ 312170 h 1040755"/>
                <a:gd name="connsiteX2534" fmla="*/ 3444340 w 3573898"/>
                <a:gd name="connsiteY2534" fmla="*/ 301821 h 1040755"/>
                <a:gd name="connsiteX2535" fmla="*/ 3445763 w 3573898"/>
                <a:gd name="connsiteY2535" fmla="*/ 258840 h 1040755"/>
                <a:gd name="connsiteX2536" fmla="*/ 3445440 w 3573898"/>
                <a:gd name="connsiteY2536" fmla="*/ 231286 h 1040755"/>
                <a:gd name="connsiteX2537" fmla="*/ 3443694 w 3573898"/>
                <a:gd name="connsiteY2537" fmla="*/ 229798 h 1040755"/>
                <a:gd name="connsiteX2538" fmla="*/ 3444502 w 3573898"/>
                <a:gd name="connsiteY2538" fmla="*/ 228375 h 1040755"/>
                <a:gd name="connsiteX2539" fmla="*/ 3444502 w 3573898"/>
                <a:gd name="connsiteY2539" fmla="*/ 227146 h 1040755"/>
                <a:gd name="connsiteX2540" fmla="*/ 3443952 w 3573898"/>
                <a:gd name="connsiteY2540" fmla="*/ 225076 h 1040755"/>
                <a:gd name="connsiteX2541" fmla="*/ 3442756 w 3573898"/>
                <a:gd name="connsiteY2541" fmla="*/ 223427 h 1040755"/>
                <a:gd name="connsiteX2542" fmla="*/ 3442756 w 3573898"/>
                <a:gd name="connsiteY2542" fmla="*/ 222748 h 1040755"/>
                <a:gd name="connsiteX2543" fmla="*/ 3442756 w 3573898"/>
                <a:gd name="connsiteY2543" fmla="*/ 218705 h 1040755"/>
                <a:gd name="connsiteX2544" fmla="*/ 3442626 w 3573898"/>
                <a:gd name="connsiteY2544" fmla="*/ 217217 h 1040755"/>
                <a:gd name="connsiteX2545" fmla="*/ 3442044 w 3573898"/>
                <a:gd name="connsiteY2545" fmla="*/ 214469 h 1040755"/>
                <a:gd name="connsiteX2546" fmla="*/ 3441947 w 3573898"/>
                <a:gd name="connsiteY2546" fmla="*/ 214048 h 1040755"/>
                <a:gd name="connsiteX2547" fmla="*/ 3441785 w 3573898"/>
                <a:gd name="connsiteY2547" fmla="*/ 212237 h 1040755"/>
                <a:gd name="connsiteX2548" fmla="*/ 3441042 w 3573898"/>
                <a:gd name="connsiteY2548" fmla="*/ 210846 h 1040755"/>
                <a:gd name="connsiteX2549" fmla="*/ 3441203 w 3573898"/>
                <a:gd name="connsiteY2549" fmla="*/ 209326 h 1040755"/>
                <a:gd name="connsiteX2550" fmla="*/ 3439716 w 3573898"/>
                <a:gd name="connsiteY2550" fmla="*/ 209262 h 1040755"/>
                <a:gd name="connsiteX2551" fmla="*/ 3440039 w 3573898"/>
                <a:gd name="connsiteY2551" fmla="*/ 208356 h 1040755"/>
                <a:gd name="connsiteX2552" fmla="*/ 3440298 w 3573898"/>
                <a:gd name="connsiteY2552" fmla="*/ 206771 h 1040755"/>
                <a:gd name="connsiteX2553" fmla="*/ 3439780 w 3573898"/>
                <a:gd name="connsiteY2553" fmla="*/ 205963 h 1040755"/>
                <a:gd name="connsiteX2554" fmla="*/ 3439716 w 3573898"/>
                <a:gd name="connsiteY2554" fmla="*/ 204960 h 1040755"/>
                <a:gd name="connsiteX2555" fmla="*/ 3439780 w 3573898"/>
                <a:gd name="connsiteY2555" fmla="*/ 204443 h 1040755"/>
                <a:gd name="connsiteX2556" fmla="*/ 3434573 w 3573898"/>
                <a:gd name="connsiteY2556" fmla="*/ 180931 h 1040755"/>
                <a:gd name="connsiteX2557" fmla="*/ 3433927 w 3573898"/>
                <a:gd name="connsiteY2557" fmla="*/ 179443 h 1040755"/>
                <a:gd name="connsiteX2558" fmla="*/ 3433247 w 3573898"/>
                <a:gd name="connsiteY2558" fmla="*/ 177891 h 1040755"/>
                <a:gd name="connsiteX2559" fmla="*/ 3432407 w 3573898"/>
                <a:gd name="connsiteY2559" fmla="*/ 176468 h 1040755"/>
                <a:gd name="connsiteX2560" fmla="*/ 3432180 w 3573898"/>
                <a:gd name="connsiteY2560" fmla="*/ 175886 h 1040755"/>
                <a:gd name="connsiteX2561" fmla="*/ 3431857 w 3573898"/>
                <a:gd name="connsiteY2561" fmla="*/ 174819 h 1040755"/>
                <a:gd name="connsiteX2562" fmla="*/ 3430854 w 3573898"/>
                <a:gd name="connsiteY2562" fmla="*/ 172264 h 1040755"/>
                <a:gd name="connsiteX2563" fmla="*/ 3429431 w 3573898"/>
                <a:gd name="connsiteY2563" fmla="*/ 170517 h 1040755"/>
                <a:gd name="connsiteX2564" fmla="*/ 3429205 w 3573898"/>
                <a:gd name="connsiteY2564" fmla="*/ 170000 h 1040755"/>
                <a:gd name="connsiteX2565" fmla="*/ 3428364 w 3573898"/>
                <a:gd name="connsiteY2565" fmla="*/ 168350 h 1040755"/>
                <a:gd name="connsiteX2566" fmla="*/ 3427944 w 3573898"/>
                <a:gd name="connsiteY2566" fmla="*/ 166701 h 1040755"/>
                <a:gd name="connsiteX2567" fmla="*/ 3427458 w 3573898"/>
                <a:gd name="connsiteY2567" fmla="*/ 165052 h 1040755"/>
                <a:gd name="connsiteX2568" fmla="*/ 3426941 w 3573898"/>
                <a:gd name="connsiteY2568" fmla="*/ 163790 h 1040755"/>
                <a:gd name="connsiteX2569" fmla="*/ 3425065 w 3573898"/>
                <a:gd name="connsiteY2569" fmla="*/ 160977 h 1040755"/>
                <a:gd name="connsiteX2570" fmla="*/ 3424968 w 3573898"/>
                <a:gd name="connsiteY2570" fmla="*/ 160653 h 1040755"/>
                <a:gd name="connsiteX2571" fmla="*/ 3424386 w 3573898"/>
                <a:gd name="connsiteY2571" fmla="*/ 159845 h 1040755"/>
                <a:gd name="connsiteX2572" fmla="*/ 3423222 w 3573898"/>
                <a:gd name="connsiteY2572" fmla="*/ 159651 h 1040755"/>
                <a:gd name="connsiteX2573" fmla="*/ 3422737 w 3573898"/>
                <a:gd name="connsiteY2573" fmla="*/ 156611 h 1040755"/>
                <a:gd name="connsiteX2574" fmla="*/ 3422575 w 3573898"/>
                <a:gd name="connsiteY2574" fmla="*/ 155123 h 1040755"/>
                <a:gd name="connsiteX2575" fmla="*/ 3421508 w 3573898"/>
                <a:gd name="connsiteY2575" fmla="*/ 153538 h 1040755"/>
                <a:gd name="connsiteX2576" fmla="*/ 3420343 w 3573898"/>
                <a:gd name="connsiteY2576" fmla="*/ 151954 h 1040755"/>
                <a:gd name="connsiteX2577" fmla="*/ 3420505 w 3573898"/>
                <a:gd name="connsiteY2577" fmla="*/ 151468 h 1040755"/>
                <a:gd name="connsiteX2578" fmla="*/ 3420085 w 3573898"/>
                <a:gd name="connsiteY2578" fmla="*/ 150628 h 1040755"/>
                <a:gd name="connsiteX2579" fmla="*/ 3417853 w 3573898"/>
                <a:gd name="connsiteY2579" fmla="*/ 148752 h 1040755"/>
                <a:gd name="connsiteX2580" fmla="*/ 3417012 w 3573898"/>
                <a:gd name="connsiteY2580" fmla="*/ 149075 h 1040755"/>
                <a:gd name="connsiteX2581" fmla="*/ 3416786 w 3573898"/>
                <a:gd name="connsiteY2581" fmla="*/ 144839 h 1040755"/>
                <a:gd name="connsiteX2582" fmla="*/ 3415201 w 3573898"/>
                <a:gd name="connsiteY2582" fmla="*/ 142025 h 1040755"/>
                <a:gd name="connsiteX2583" fmla="*/ 3414296 w 3573898"/>
                <a:gd name="connsiteY2583" fmla="*/ 140537 h 1040755"/>
                <a:gd name="connsiteX2584" fmla="*/ 3413972 w 3573898"/>
                <a:gd name="connsiteY2584" fmla="*/ 139729 h 1040755"/>
                <a:gd name="connsiteX2585" fmla="*/ 3413875 w 3573898"/>
                <a:gd name="connsiteY2585" fmla="*/ 139308 h 1040755"/>
                <a:gd name="connsiteX2586" fmla="*/ 3412873 w 3573898"/>
                <a:gd name="connsiteY2586" fmla="*/ 138952 h 1040755"/>
                <a:gd name="connsiteX2587" fmla="*/ 3412226 w 3573898"/>
                <a:gd name="connsiteY2587" fmla="*/ 139211 h 1040755"/>
                <a:gd name="connsiteX2588" fmla="*/ 3412323 w 3573898"/>
                <a:gd name="connsiteY2588" fmla="*/ 138888 h 1040755"/>
                <a:gd name="connsiteX2589" fmla="*/ 3410156 w 3573898"/>
                <a:gd name="connsiteY2589" fmla="*/ 138791 h 1040755"/>
                <a:gd name="connsiteX2590" fmla="*/ 3404529 w 3573898"/>
                <a:gd name="connsiteY2590" fmla="*/ 147070 h 1040755"/>
                <a:gd name="connsiteX2591" fmla="*/ 3404787 w 3573898"/>
                <a:gd name="connsiteY2591" fmla="*/ 147329 h 1040755"/>
                <a:gd name="connsiteX2592" fmla="*/ 3405370 w 3573898"/>
                <a:gd name="connsiteY2592" fmla="*/ 148913 h 1040755"/>
                <a:gd name="connsiteX2593" fmla="*/ 3406663 w 3573898"/>
                <a:gd name="connsiteY2593" fmla="*/ 150466 h 1040755"/>
                <a:gd name="connsiteX2594" fmla="*/ 3407763 w 3573898"/>
                <a:gd name="connsiteY2594" fmla="*/ 150886 h 1040755"/>
                <a:gd name="connsiteX2595" fmla="*/ 3407245 w 3573898"/>
                <a:gd name="connsiteY2595" fmla="*/ 151145 h 1040755"/>
                <a:gd name="connsiteX2596" fmla="*/ 3422058 w 3573898"/>
                <a:gd name="connsiteY2596" fmla="*/ 184327 h 1040755"/>
                <a:gd name="connsiteX2597" fmla="*/ 3423319 w 3573898"/>
                <a:gd name="connsiteY2597" fmla="*/ 183421 h 1040755"/>
                <a:gd name="connsiteX2598" fmla="*/ 3424871 w 3573898"/>
                <a:gd name="connsiteY2598" fmla="*/ 184488 h 1040755"/>
                <a:gd name="connsiteX2599" fmla="*/ 3422155 w 3573898"/>
                <a:gd name="connsiteY2599" fmla="*/ 184327 h 1040755"/>
                <a:gd name="connsiteX2600" fmla="*/ 3422898 w 3573898"/>
                <a:gd name="connsiteY2600" fmla="*/ 187140 h 1040755"/>
                <a:gd name="connsiteX2601" fmla="*/ 3422995 w 3573898"/>
                <a:gd name="connsiteY2601" fmla="*/ 187237 h 1040755"/>
                <a:gd name="connsiteX2602" fmla="*/ 3422898 w 3573898"/>
                <a:gd name="connsiteY2602" fmla="*/ 187334 h 1040755"/>
                <a:gd name="connsiteX2603" fmla="*/ 3423319 w 3573898"/>
                <a:gd name="connsiteY2603" fmla="*/ 188887 h 1040755"/>
                <a:gd name="connsiteX2604" fmla="*/ 3423416 w 3573898"/>
                <a:gd name="connsiteY2604" fmla="*/ 188887 h 1040755"/>
                <a:gd name="connsiteX2605" fmla="*/ 3424224 w 3573898"/>
                <a:gd name="connsiteY2605" fmla="*/ 188078 h 1040755"/>
                <a:gd name="connsiteX2606" fmla="*/ 3423416 w 3573898"/>
                <a:gd name="connsiteY2606" fmla="*/ 188887 h 1040755"/>
                <a:gd name="connsiteX2607" fmla="*/ 3423481 w 3573898"/>
                <a:gd name="connsiteY2607" fmla="*/ 189404 h 1040755"/>
                <a:gd name="connsiteX2608" fmla="*/ 3423998 w 3573898"/>
                <a:gd name="connsiteY2608" fmla="*/ 191215 h 1040755"/>
                <a:gd name="connsiteX2609" fmla="*/ 3425130 w 3573898"/>
                <a:gd name="connsiteY2609" fmla="*/ 196002 h 1040755"/>
                <a:gd name="connsiteX2610" fmla="*/ 3425324 w 3573898"/>
                <a:gd name="connsiteY2610" fmla="*/ 196099 h 1040755"/>
                <a:gd name="connsiteX2611" fmla="*/ 3425227 w 3573898"/>
                <a:gd name="connsiteY2611" fmla="*/ 196261 h 1040755"/>
                <a:gd name="connsiteX2612" fmla="*/ 3425486 w 3573898"/>
                <a:gd name="connsiteY2612" fmla="*/ 197587 h 1040755"/>
                <a:gd name="connsiteX2613" fmla="*/ 3426618 w 3573898"/>
                <a:gd name="connsiteY2613" fmla="*/ 197328 h 1040755"/>
                <a:gd name="connsiteX2614" fmla="*/ 3425647 w 3573898"/>
                <a:gd name="connsiteY2614" fmla="*/ 198330 h 1040755"/>
                <a:gd name="connsiteX2615" fmla="*/ 3426391 w 3573898"/>
                <a:gd name="connsiteY2615" fmla="*/ 201823 h 1040755"/>
                <a:gd name="connsiteX2616" fmla="*/ 3427297 w 3573898"/>
                <a:gd name="connsiteY2616" fmla="*/ 202373 h 1040755"/>
                <a:gd name="connsiteX2617" fmla="*/ 3426715 w 3573898"/>
                <a:gd name="connsiteY2617" fmla="*/ 203376 h 1040755"/>
                <a:gd name="connsiteX2618" fmla="*/ 3428138 w 3573898"/>
                <a:gd name="connsiteY2618" fmla="*/ 212172 h 1040755"/>
                <a:gd name="connsiteX2619" fmla="*/ 3428526 w 3573898"/>
                <a:gd name="connsiteY2619" fmla="*/ 212399 h 1040755"/>
                <a:gd name="connsiteX2620" fmla="*/ 3428202 w 3573898"/>
                <a:gd name="connsiteY2620" fmla="*/ 212981 h 1040755"/>
                <a:gd name="connsiteX2621" fmla="*/ 3428364 w 3573898"/>
                <a:gd name="connsiteY2621" fmla="*/ 214404 h 1040755"/>
                <a:gd name="connsiteX2622" fmla="*/ 3429011 w 3573898"/>
                <a:gd name="connsiteY2622" fmla="*/ 215212 h 1040755"/>
                <a:gd name="connsiteX2623" fmla="*/ 3428623 w 3573898"/>
                <a:gd name="connsiteY2623" fmla="*/ 216118 h 1040755"/>
                <a:gd name="connsiteX2624" fmla="*/ 3428784 w 3573898"/>
                <a:gd name="connsiteY2624" fmla="*/ 217217 h 1040755"/>
                <a:gd name="connsiteX2625" fmla="*/ 3429108 w 3573898"/>
                <a:gd name="connsiteY2625" fmla="*/ 217800 h 1040755"/>
                <a:gd name="connsiteX2626" fmla="*/ 3429367 w 3573898"/>
                <a:gd name="connsiteY2626" fmla="*/ 218867 h 1040755"/>
                <a:gd name="connsiteX2627" fmla="*/ 3429108 w 3573898"/>
                <a:gd name="connsiteY2627" fmla="*/ 220516 h 1040755"/>
                <a:gd name="connsiteX2628" fmla="*/ 3429108 w 3573898"/>
                <a:gd name="connsiteY2628" fmla="*/ 220840 h 1040755"/>
                <a:gd name="connsiteX2629" fmla="*/ 3430757 w 3573898"/>
                <a:gd name="connsiteY2629" fmla="*/ 221519 h 1040755"/>
                <a:gd name="connsiteX2630" fmla="*/ 3429528 w 3573898"/>
                <a:gd name="connsiteY2630" fmla="*/ 222327 h 1040755"/>
                <a:gd name="connsiteX2631" fmla="*/ 3429787 w 3573898"/>
                <a:gd name="connsiteY2631" fmla="*/ 224009 h 1040755"/>
                <a:gd name="connsiteX2632" fmla="*/ 3429852 w 3573898"/>
                <a:gd name="connsiteY2632" fmla="*/ 225820 h 1040755"/>
                <a:gd name="connsiteX2633" fmla="*/ 3429787 w 3573898"/>
                <a:gd name="connsiteY2633" fmla="*/ 227567 h 1040755"/>
                <a:gd name="connsiteX2634" fmla="*/ 3430434 w 3573898"/>
                <a:gd name="connsiteY2634" fmla="*/ 228213 h 1040755"/>
                <a:gd name="connsiteX2635" fmla="*/ 3430757 w 3573898"/>
                <a:gd name="connsiteY2635" fmla="*/ 232030 h 1040755"/>
                <a:gd name="connsiteX2636" fmla="*/ 3430110 w 3573898"/>
                <a:gd name="connsiteY2636" fmla="*/ 233420 h 1040755"/>
                <a:gd name="connsiteX2637" fmla="*/ 3430110 w 3573898"/>
                <a:gd name="connsiteY2637" fmla="*/ 233517 h 1040755"/>
                <a:gd name="connsiteX2638" fmla="*/ 3430337 w 3573898"/>
                <a:gd name="connsiteY2638" fmla="*/ 234099 h 1040755"/>
                <a:gd name="connsiteX2639" fmla="*/ 3430207 w 3573898"/>
                <a:gd name="connsiteY2639" fmla="*/ 235167 h 1040755"/>
                <a:gd name="connsiteX2640" fmla="*/ 3430272 w 3573898"/>
                <a:gd name="connsiteY2640" fmla="*/ 236751 h 1040755"/>
                <a:gd name="connsiteX2641" fmla="*/ 3430693 w 3573898"/>
                <a:gd name="connsiteY2641" fmla="*/ 237398 h 1040755"/>
                <a:gd name="connsiteX2642" fmla="*/ 3430596 w 3573898"/>
                <a:gd name="connsiteY2642" fmla="*/ 238821 h 1040755"/>
                <a:gd name="connsiteX2643" fmla="*/ 3431016 w 3573898"/>
                <a:gd name="connsiteY2643" fmla="*/ 239403 h 1040755"/>
                <a:gd name="connsiteX2644" fmla="*/ 3432827 w 3573898"/>
                <a:gd name="connsiteY2644" fmla="*/ 240891 h 1040755"/>
                <a:gd name="connsiteX2645" fmla="*/ 3432762 w 3573898"/>
                <a:gd name="connsiteY2645" fmla="*/ 240956 h 1040755"/>
                <a:gd name="connsiteX2646" fmla="*/ 3430434 w 3573898"/>
                <a:gd name="connsiteY2646" fmla="*/ 241150 h 1040755"/>
                <a:gd name="connsiteX2647" fmla="*/ 3430531 w 3573898"/>
                <a:gd name="connsiteY2647" fmla="*/ 242799 h 1040755"/>
                <a:gd name="connsiteX2648" fmla="*/ 3431436 w 3573898"/>
                <a:gd name="connsiteY2648" fmla="*/ 243608 h 1040755"/>
                <a:gd name="connsiteX2649" fmla="*/ 3431081 w 3573898"/>
                <a:gd name="connsiteY2649" fmla="*/ 244610 h 1040755"/>
                <a:gd name="connsiteX2650" fmla="*/ 3431339 w 3573898"/>
                <a:gd name="connsiteY2650" fmla="*/ 245516 h 1040755"/>
                <a:gd name="connsiteX2651" fmla="*/ 3430693 w 3573898"/>
                <a:gd name="connsiteY2651" fmla="*/ 246033 h 1040755"/>
                <a:gd name="connsiteX2652" fmla="*/ 3430693 w 3573898"/>
                <a:gd name="connsiteY2652" fmla="*/ 246842 h 1040755"/>
                <a:gd name="connsiteX2653" fmla="*/ 3431436 w 3573898"/>
                <a:gd name="connsiteY2653" fmla="*/ 246842 h 1040755"/>
                <a:gd name="connsiteX2654" fmla="*/ 3431857 w 3573898"/>
                <a:gd name="connsiteY2654" fmla="*/ 247683 h 1040755"/>
                <a:gd name="connsiteX2655" fmla="*/ 3432019 w 3573898"/>
                <a:gd name="connsiteY2655" fmla="*/ 248168 h 1040755"/>
                <a:gd name="connsiteX2656" fmla="*/ 3432504 w 3573898"/>
                <a:gd name="connsiteY2656" fmla="*/ 251725 h 1040755"/>
                <a:gd name="connsiteX2657" fmla="*/ 3432924 w 3573898"/>
                <a:gd name="connsiteY2657" fmla="*/ 256706 h 1040755"/>
                <a:gd name="connsiteX2658" fmla="*/ 3433086 w 3573898"/>
                <a:gd name="connsiteY2658" fmla="*/ 257611 h 1040755"/>
                <a:gd name="connsiteX2659" fmla="*/ 3433150 w 3573898"/>
                <a:gd name="connsiteY2659" fmla="*/ 258679 h 1040755"/>
                <a:gd name="connsiteX2660" fmla="*/ 3433150 w 3573898"/>
                <a:gd name="connsiteY2660" fmla="*/ 260587 h 1040755"/>
                <a:gd name="connsiteX2661" fmla="*/ 3433086 w 3573898"/>
                <a:gd name="connsiteY2661" fmla="*/ 263077 h 1040755"/>
                <a:gd name="connsiteX2662" fmla="*/ 3433150 w 3573898"/>
                <a:gd name="connsiteY2662" fmla="*/ 263562 h 1040755"/>
                <a:gd name="connsiteX2663" fmla="*/ 3433150 w 3573898"/>
                <a:gd name="connsiteY2663" fmla="*/ 266376 h 1040755"/>
                <a:gd name="connsiteX2664" fmla="*/ 3433086 w 3573898"/>
                <a:gd name="connsiteY2664" fmla="*/ 267378 h 1040755"/>
                <a:gd name="connsiteX2665" fmla="*/ 3433086 w 3573898"/>
                <a:gd name="connsiteY2665" fmla="*/ 268801 h 1040755"/>
                <a:gd name="connsiteX2666" fmla="*/ 3433021 w 3573898"/>
                <a:gd name="connsiteY2666" fmla="*/ 270677 h 1040755"/>
                <a:gd name="connsiteX2667" fmla="*/ 3432504 w 3573898"/>
                <a:gd name="connsiteY2667" fmla="*/ 274073 h 1040755"/>
                <a:gd name="connsiteX2668" fmla="*/ 3432504 w 3573898"/>
                <a:gd name="connsiteY2668" fmla="*/ 275399 h 1040755"/>
                <a:gd name="connsiteX2669" fmla="*/ 3432180 w 3573898"/>
                <a:gd name="connsiteY2669" fmla="*/ 276660 h 1040755"/>
                <a:gd name="connsiteX2670" fmla="*/ 3432277 w 3573898"/>
                <a:gd name="connsiteY2670" fmla="*/ 278148 h 1040755"/>
                <a:gd name="connsiteX2671" fmla="*/ 3432180 w 3573898"/>
                <a:gd name="connsiteY2671" fmla="*/ 279474 h 1040755"/>
                <a:gd name="connsiteX2672" fmla="*/ 3433150 w 3573898"/>
                <a:gd name="connsiteY2672" fmla="*/ 280541 h 1040755"/>
                <a:gd name="connsiteX2673" fmla="*/ 3431857 w 3573898"/>
                <a:gd name="connsiteY2673" fmla="*/ 283096 h 1040755"/>
                <a:gd name="connsiteX2674" fmla="*/ 3431275 w 3573898"/>
                <a:gd name="connsiteY2674" fmla="*/ 288756 h 1040755"/>
                <a:gd name="connsiteX2675" fmla="*/ 3432083 w 3573898"/>
                <a:gd name="connsiteY2675" fmla="*/ 291472 h 1040755"/>
                <a:gd name="connsiteX2676" fmla="*/ 3432342 w 3573898"/>
                <a:gd name="connsiteY2676" fmla="*/ 292119 h 1040755"/>
                <a:gd name="connsiteX2677" fmla="*/ 3432180 w 3573898"/>
                <a:gd name="connsiteY2677" fmla="*/ 293380 h 1040755"/>
                <a:gd name="connsiteX2678" fmla="*/ 3431921 w 3573898"/>
                <a:gd name="connsiteY2678" fmla="*/ 294868 h 1040755"/>
                <a:gd name="connsiteX2679" fmla="*/ 3431339 w 3573898"/>
                <a:gd name="connsiteY2679" fmla="*/ 294448 h 1040755"/>
                <a:gd name="connsiteX2680" fmla="*/ 3430596 w 3573898"/>
                <a:gd name="connsiteY2680" fmla="*/ 294124 h 1040755"/>
                <a:gd name="connsiteX2681" fmla="*/ 3430854 w 3573898"/>
                <a:gd name="connsiteY2681" fmla="*/ 295127 h 1040755"/>
                <a:gd name="connsiteX2682" fmla="*/ 3430757 w 3573898"/>
                <a:gd name="connsiteY2682" fmla="*/ 295127 h 1040755"/>
                <a:gd name="connsiteX2683" fmla="*/ 3430854 w 3573898"/>
                <a:gd name="connsiteY2683" fmla="*/ 295191 h 1040755"/>
                <a:gd name="connsiteX2684" fmla="*/ 3430596 w 3573898"/>
                <a:gd name="connsiteY2684" fmla="*/ 298005 h 1040755"/>
                <a:gd name="connsiteX2685" fmla="*/ 3430434 w 3573898"/>
                <a:gd name="connsiteY2685" fmla="*/ 299655 h 1040755"/>
                <a:gd name="connsiteX2686" fmla="*/ 3430693 w 3573898"/>
                <a:gd name="connsiteY2686" fmla="*/ 301401 h 1040755"/>
                <a:gd name="connsiteX2687" fmla="*/ 3432019 w 3573898"/>
                <a:gd name="connsiteY2687" fmla="*/ 302565 h 1040755"/>
                <a:gd name="connsiteX2688" fmla="*/ 3432601 w 3573898"/>
                <a:gd name="connsiteY2688" fmla="*/ 303406 h 1040755"/>
                <a:gd name="connsiteX2689" fmla="*/ 3431178 w 3573898"/>
                <a:gd name="connsiteY2689" fmla="*/ 303309 h 1040755"/>
                <a:gd name="connsiteX2690" fmla="*/ 3430693 w 3573898"/>
                <a:gd name="connsiteY2690" fmla="*/ 304376 h 1040755"/>
                <a:gd name="connsiteX2691" fmla="*/ 3429625 w 3573898"/>
                <a:gd name="connsiteY2691" fmla="*/ 304150 h 1040755"/>
                <a:gd name="connsiteX2692" fmla="*/ 3428784 w 3573898"/>
                <a:gd name="connsiteY2692" fmla="*/ 305217 h 1040755"/>
                <a:gd name="connsiteX2693" fmla="*/ 3428461 w 3573898"/>
                <a:gd name="connsiteY2693" fmla="*/ 306705 h 1040755"/>
                <a:gd name="connsiteX2694" fmla="*/ 3427200 w 3573898"/>
                <a:gd name="connsiteY2694" fmla="*/ 316310 h 1040755"/>
                <a:gd name="connsiteX2695" fmla="*/ 3427717 w 3573898"/>
                <a:gd name="connsiteY2695" fmla="*/ 316892 h 1040755"/>
                <a:gd name="connsiteX2696" fmla="*/ 3427135 w 3573898"/>
                <a:gd name="connsiteY2696" fmla="*/ 317054 h 1040755"/>
                <a:gd name="connsiteX2697" fmla="*/ 3426391 w 3573898"/>
                <a:gd name="connsiteY2697" fmla="*/ 321291 h 1040755"/>
                <a:gd name="connsiteX2698" fmla="*/ 3426456 w 3573898"/>
                <a:gd name="connsiteY2698" fmla="*/ 321355 h 1040755"/>
                <a:gd name="connsiteX2699" fmla="*/ 3426553 w 3573898"/>
                <a:gd name="connsiteY2699" fmla="*/ 321937 h 1040755"/>
                <a:gd name="connsiteX2700" fmla="*/ 3426068 w 3573898"/>
                <a:gd name="connsiteY2700" fmla="*/ 322940 h 1040755"/>
                <a:gd name="connsiteX2701" fmla="*/ 3425809 w 3573898"/>
                <a:gd name="connsiteY2701" fmla="*/ 324104 h 1040755"/>
                <a:gd name="connsiteX2702" fmla="*/ 3427038 w 3573898"/>
                <a:gd name="connsiteY2702" fmla="*/ 326756 h 1040755"/>
                <a:gd name="connsiteX2703" fmla="*/ 3424968 w 3573898"/>
                <a:gd name="connsiteY2703" fmla="*/ 329473 h 1040755"/>
                <a:gd name="connsiteX2704" fmla="*/ 3425874 w 3573898"/>
                <a:gd name="connsiteY2704" fmla="*/ 330475 h 1040755"/>
                <a:gd name="connsiteX2705" fmla="*/ 3424483 w 3573898"/>
                <a:gd name="connsiteY2705" fmla="*/ 331284 h 1040755"/>
                <a:gd name="connsiteX2706" fmla="*/ 3424224 w 3573898"/>
                <a:gd name="connsiteY2706" fmla="*/ 331801 h 1040755"/>
                <a:gd name="connsiteX2707" fmla="*/ 3424645 w 3573898"/>
                <a:gd name="connsiteY2707" fmla="*/ 331866 h 1040755"/>
                <a:gd name="connsiteX2708" fmla="*/ 3425130 w 3573898"/>
                <a:gd name="connsiteY2708" fmla="*/ 332545 h 1040755"/>
                <a:gd name="connsiteX2709" fmla="*/ 3424742 w 3573898"/>
                <a:gd name="connsiteY2709" fmla="*/ 334453 h 1040755"/>
                <a:gd name="connsiteX2710" fmla="*/ 3423804 w 3573898"/>
                <a:gd name="connsiteY2710" fmla="*/ 334615 h 1040755"/>
                <a:gd name="connsiteX2711" fmla="*/ 3423254 w 3573898"/>
                <a:gd name="connsiteY2711" fmla="*/ 336750 h 1040755"/>
                <a:gd name="connsiteX2712" fmla="*/ 3422672 w 3573898"/>
                <a:gd name="connsiteY2712" fmla="*/ 337914 h 1040755"/>
                <a:gd name="connsiteX2713" fmla="*/ 3422478 w 3573898"/>
                <a:gd name="connsiteY2713" fmla="*/ 338593 h 1040755"/>
                <a:gd name="connsiteX2714" fmla="*/ 3422316 w 3573898"/>
                <a:gd name="connsiteY2714" fmla="*/ 339240 h 1040755"/>
                <a:gd name="connsiteX2715" fmla="*/ 3422801 w 3573898"/>
                <a:gd name="connsiteY2715" fmla="*/ 342377 h 1040755"/>
                <a:gd name="connsiteX2716" fmla="*/ 3421152 w 3573898"/>
                <a:gd name="connsiteY2716" fmla="*/ 344544 h 1040755"/>
                <a:gd name="connsiteX2717" fmla="*/ 3420990 w 3573898"/>
                <a:gd name="connsiteY2717" fmla="*/ 344802 h 1040755"/>
                <a:gd name="connsiteX2718" fmla="*/ 3421508 w 3573898"/>
                <a:gd name="connsiteY2718" fmla="*/ 346452 h 1040755"/>
                <a:gd name="connsiteX2719" fmla="*/ 3421508 w 3573898"/>
                <a:gd name="connsiteY2719" fmla="*/ 346516 h 1040755"/>
                <a:gd name="connsiteX2720" fmla="*/ 3419761 w 3573898"/>
                <a:gd name="connsiteY2720" fmla="*/ 347842 h 1040755"/>
                <a:gd name="connsiteX2721" fmla="*/ 3419761 w 3573898"/>
                <a:gd name="connsiteY2721" fmla="*/ 347939 h 1040755"/>
                <a:gd name="connsiteX2722" fmla="*/ 3421928 w 3573898"/>
                <a:gd name="connsiteY2722" fmla="*/ 348263 h 1040755"/>
                <a:gd name="connsiteX2723" fmla="*/ 3419082 w 3573898"/>
                <a:gd name="connsiteY2723" fmla="*/ 350074 h 1040755"/>
                <a:gd name="connsiteX2724" fmla="*/ 3418274 w 3573898"/>
                <a:gd name="connsiteY2724" fmla="*/ 352661 h 1040755"/>
                <a:gd name="connsiteX2725" fmla="*/ 3418177 w 3573898"/>
                <a:gd name="connsiteY2725" fmla="*/ 352920 h 1040755"/>
                <a:gd name="connsiteX2726" fmla="*/ 3418435 w 3573898"/>
                <a:gd name="connsiteY2726" fmla="*/ 353082 h 1040755"/>
                <a:gd name="connsiteX2727" fmla="*/ 3418177 w 3573898"/>
                <a:gd name="connsiteY2727" fmla="*/ 353243 h 1040755"/>
                <a:gd name="connsiteX2728" fmla="*/ 3417918 w 3573898"/>
                <a:gd name="connsiteY2728" fmla="*/ 354311 h 1040755"/>
                <a:gd name="connsiteX2729" fmla="*/ 3418759 w 3573898"/>
                <a:gd name="connsiteY2729" fmla="*/ 354990 h 1040755"/>
                <a:gd name="connsiteX2730" fmla="*/ 3417691 w 3573898"/>
                <a:gd name="connsiteY2730" fmla="*/ 355540 h 1040755"/>
                <a:gd name="connsiteX2731" fmla="*/ 3414393 w 3573898"/>
                <a:gd name="connsiteY2731" fmla="*/ 367797 h 1040755"/>
                <a:gd name="connsiteX2732" fmla="*/ 3413293 w 3573898"/>
                <a:gd name="connsiteY2732" fmla="*/ 371193 h 1040755"/>
                <a:gd name="connsiteX2733" fmla="*/ 3413455 w 3573898"/>
                <a:gd name="connsiteY2733" fmla="*/ 371936 h 1040755"/>
                <a:gd name="connsiteX2734" fmla="*/ 3412711 w 3573898"/>
                <a:gd name="connsiteY2734" fmla="*/ 372939 h 1040755"/>
                <a:gd name="connsiteX2735" fmla="*/ 3412549 w 3573898"/>
                <a:gd name="connsiteY2735" fmla="*/ 373359 h 1040755"/>
                <a:gd name="connsiteX2736" fmla="*/ 3412711 w 3573898"/>
                <a:gd name="connsiteY2736" fmla="*/ 374265 h 1040755"/>
                <a:gd name="connsiteX2737" fmla="*/ 3412388 w 3573898"/>
                <a:gd name="connsiteY2737" fmla="*/ 376335 h 1040755"/>
                <a:gd name="connsiteX2738" fmla="*/ 3413067 w 3573898"/>
                <a:gd name="connsiteY2738" fmla="*/ 376982 h 1040755"/>
                <a:gd name="connsiteX2739" fmla="*/ 3411644 w 3573898"/>
                <a:gd name="connsiteY2739" fmla="*/ 377661 h 1040755"/>
                <a:gd name="connsiteX2740" fmla="*/ 3412452 w 3573898"/>
                <a:gd name="connsiteY2740" fmla="*/ 378825 h 1040755"/>
                <a:gd name="connsiteX2741" fmla="*/ 3411159 w 3573898"/>
                <a:gd name="connsiteY2741" fmla="*/ 379051 h 1040755"/>
                <a:gd name="connsiteX2742" fmla="*/ 3409833 w 3573898"/>
                <a:gd name="connsiteY2742" fmla="*/ 382124 h 1040755"/>
                <a:gd name="connsiteX2743" fmla="*/ 3410318 w 3573898"/>
                <a:gd name="connsiteY2743" fmla="*/ 382544 h 1040755"/>
                <a:gd name="connsiteX2744" fmla="*/ 3410156 w 3573898"/>
                <a:gd name="connsiteY2744" fmla="*/ 383029 h 1040755"/>
                <a:gd name="connsiteX2745" fmla="*/ 3409412 w 3573898"/>
                <a:gd name="connsiteY2745" fmla="*/ 384452 h 1040755"/>
                <a:gd name="connsiteX2746" fmla="*/ 3409250 w 3573898"/>
                <a:gd name="connsiteY2746" fmla="*/ 385843 h 1040755"/>
                <a:gd name="connsiteX2747" fmla="*/ 3408507 w 3573898"/>
                <a:gd name="connsiteY2747" fmla="*/ 386425 h 1040755"/>
                <a:gd name="connsiteX2748" fmla="*/ 3408830 w 3573898"/>
                <a:gd name="connsiteY2748" fmla="*/ 388592 h 1040755"/>
                <a:gd name="connsiteX2749" fmla="*/ 3407925 w 3573898"/>
                <a:gd name="connsiteY2749" fmla="*/ 388592 h 1040755"/>
                <a:gd name="connsiteX2750" fmla="*/ 3408668 w 3573898"/>
                <a:gd name="connsiteY2750" fmla="*/ 390727 h 1040755"/>
                <a:gd name="connsiteX2751" fmla="*/ 3407342 w 3573898"/>
                <a:gd name="connsiteY2751" fmla="*/ 391664 h 1040755"/>
                <a:gd name="connsiteX2752" fmla="*/ 3406922 w 3573898"/>
                <a:gd name="connsiteY2752" fmla="*/ 393152 h 1040755"/>
                <a:gd name="connsiteX2753" fmla="*/ 3406760 w 3573898"/>
                <a:gd name="connsiteY2753" fmla="*/ 394381 h 1040755"/>
                <a:gd name="connsiteX2754" fmla="*/ 3406663 w 3573898"/>
                <a:gd name="connsiteY2754" fmla="*/ 393961 h 1040755"/>
                <a:gd name="connsiteX2755" fmla="*/ 3406340 w 3573898"/>
                <a:gd name="connsiteY2755" fmla="*/ 394058 h 1040755"/>
                <a:gd name="connsiteX2756" fmla="*/ 3406178 w 3573898"/>
                <a:gd name="connsiteY2756" fmla="*/ 394640 h 1040755"/>
                <a:gd name="connsiteX2757" fmla="*/ 3406178 w 3573898"/>
                <a:gd name="connsiteY2757" fmla="*/ 394801 h 1040755"/>
                <a:gd name="connsiteX2758" fmla="*/ 3406760 w 3573898"/>
                <a:gd name="connsiteY2758" fmla="*/ 394543 h 1040755"/>
                <a:gd name="connsiteX2759" fmla="*/ 3406760 w 3573898"/>
                <a:gd name="connsiteY2759" fmla="*/ 394801 h 1040755"/>
                <a:gd name="connsiteX2760" fmla="*/ 3406502 w 3573898"/>
                <a:gd name="connsiteY2760" fmla="*/ 395287 h 1040755"/>
                <a:gd name="connsiteX2761" fmla="*/ 3405855 w 3573898"/>
                <a:gd name="connsiteY2761" fmla="*/ 395804 h 1040755"/>
                <a:gd name="connsiteX2762" fmla="*/ 3405855 w 3573898"/>
                <a:gd name="connsiteY2762" fmla="*/ 395869 h 1040755"/>
                <a:gd name="connsiteX2763" fmla="*/ 3405855 w 3573898"/>
                <a:gd name="connsiteY2763" fmla="*/ 397130 h 1040755"/>
                <a:gd name="connsiteX2764" fmla="*/ 3407019 w 3573898"/>
                <a:gd name="connsiteY2764" fmla="*/ 397033 h 1040755"/>
                <a:gd name="connsiteX2765" fmla="*/ 3407342 w 3573898"/>
                <a:gd name="connsiteY2765" fmla="*/ 396871 h 1040755"/>
                <a:gd name="connsiteX2766" fmla="*/ 3407245 w 3573898"/>
                <a:gd name="connsiteY2766" fmla="*/ 397130 h 1040755"/>
                <a:gd name="connsiteX2767" fmla="*/ 3406922 w 3573898"/>
                <a:gd name="connsiteY2767" fmla="*/ 397130 h 1040755"/>
                <a:gd name="connsiteX2768" fmla="*/ 3406922 w 3573898"/>
                <a:gd name="connsiteY2768" fmla="*/ 397033 h 1040755"/>
                <a:gd name="connsiteX2769" fmla="*/ 3405434 w 3573898"/>
                <a:gd name="connsiteY2769" fmla="*/ 399103 h 1040755"/>
                <a:gd name="connsiteX2770" fmla="*/ 3404593 w 3573898"/>
                <a:gd name="connsiteY2770" fmla="*/ 399944 h 1040755"/>
                <a:gd name="connsiteX2771" fmla="*/ 3404367 w 3573898"/>
                <a:gd name="connsiteY2771" fmla="*/ 400914 h 1040755"/>
                <a:gd name="connsiteX2772" fmla="*/ 3404367 w 3573898"/>
                <a:gd name="connsiteY2772" fmla="*/ 401011 h 1040755"/>
                <a:gd name="connsiteX2773" fmla="*/ 3404270 w 3573898"/>
                <a:gd name="connsiteY2773" fmla="*/ 401011 h 1040755"/>
                <a:gd name="connsiteX2774" fmla="*/ 3403688 w 3573898"/>
                <a:gd name="connsiteY2774" fmla="*/ 403081 h 1040755"/>
                <a:gd name="connsiteX2775" fmla="*/ 3403785 w 3573898"/>
                <a:gd name="connsiteY2775" fmla="*/ 403081 h 1040755"/>
                <a:gd name="connsiteX2776" fmla="*/ 3404529 w 3573898"/>
                <a:gd name="connsiteY2776" fmla="*/ 403501 h 1040755"/>
                <a:gd name="connsiteX2777" fmla="*/ 3403526 w 3573898"/>
                <a:gd name="connsiteY2777" fmla="*/ 403728 h 1040755"/>
                <a:gd name="connsiteX2778" fmla="*/ 3398966 w 3573898"/>
                <a:gd name="connsiteY2778" fmla="*/ 417246 h 1040755"/>
                <a:gd name="connsiteX2779" fmla="*/ 3399645 w 3573898"/>
                <a:gd name="connsiteY2779" fmla="*/ 418152 h 1040755"/>
                <a:gd name="connsiteX2780" fmla="*/ 3398804 w 3573898"/>
                <a:gd name="connsiteY2780" fmla="*/ 417634 h 1040755"/>
                <a:gd name="connsiteX2781" fmla="*/ 3393824 w 3573898"/>
                <a:gd name="connsiteY2781" fmla="*/ 429827 h 1040755"/>
                <a:gd name="connsiteX2782" fmla="*/ 3394923 w 3573898"/>
                <a:gd name="connsiteY2782" fmla="*/ 429503 h 1040755"/>
                <a:gd name="connsiteX2783" fmla="*/ 3395150 w 3573898"/>
                <a:gd name="connsiteY2783" fmla="*/ 430732 h 1040755"/>
                <a:gd name="connsiteX2784" fmla="*/ 3393824 w 3573898"/>
                <a:gd name="connsiteY2784" fmla="*/ 430053 h 1040755"/>
                <a:gd name="connsiteX2785" fmla="*/ 3391528 w 3573898"/>
                <a:gd name="connsiteY2785" fmla="*/ 435357 h 1040755"/>
                <a:gd name="connsiteX2786" fmla="*/ 3391366 w 3573898"/>
                <a:gd name="connsiteY2786" fmla="*/ 435777 h 1040755"/>
                <a:gd name="connsiteX2787" fmla="*/ 3391010 w 3573898"/>
                <a:gd name="connsiteY2787" fmla="*/ 436618 h 1040755"/>
                <a:gd name="connsiteX2788" fmla="*/ 3390946 w 3573898"/>
                <a:gd name="connsiteY2788" fmla="*/ 437362 h 1040755"/>
                <a:gd name="connsiteX2789" fmla="*/ 3390040 w 3573898"/>
                <a:gd name="connsiteY2789" fmla="*/ 438915 h 1040755"/>
                <a:gd name="connsiteX2790" fmla="*/ 3384477 w 3573898"/>
                <a:gd name="connsiteY2790" fmla="*/ 450266 h 1040755"/>
                <a:gd name="connsiteX2791" fmla="*/ 3381017 w 3573898"/>
                <a:gd name="connsiteY2791" fmla="*/ 459451 h 1040755"/>
                <a:gd name="connsiteX2792" fmla="*/ 3381405 w 3573898"/>
                <a:gd name="connsiteY2792" fmla="*/ 459774 h 1040755"/>
                <a:gd name="connsiteX2793" fmla="*/ 3380855 w 3573898"/>
                <a:gd name="connsiteY2793" fmla="*/ 459710 h 1040755"/>
                <a:gd name="connsiteX2794" fmla="*/ 3379012 w 3573898"/>
                <a:gd name="connsiteY2794" fmla="*/ 462944 h 1040755"/>
                <a:gd name="connsiteX2795" fmla="*/ 3379529 w 3573898"/>
                <a:gd name="connsiteY2795" fmla="*/ 463364 h 1040755"/>
                <a:gd name="connsiteX2796" fmla="*/ 3378591 w 3573898"/>
                <a:gd name="connsiteY2796" fmla="*/ 464173 h 1040755"/>
                <a:gd name="connsiteX2797" fmla="*/ 3378268 w 3573898"/>
                <a:gd name="connsiteY2797" fmla="*/ 464173 h 1040755"/>
                <a:gd name="connsiteX2798" fmla="*/ 3376619 w 3573898"/>
                <a:gd name="connsiteY2798" fmla="*/ 466825 h 1040755"/>
                <a:gd name="connsiteX2799" fmla="*/ 3376942 w 3573898"/>
                <a:gd name="connsiteY2799" fmla="*/ 466922 h 1040755"/>
                <a:gd name="connsiteX2800" fmla="*/ 3377039 w 3573898"/>
                <a:gd name="connsiteY2800" fmla="*/ 467827 h 1040755"/>
                <a:gd name="connsiteX2801" fmla="*/ 3376619 w 3573898"/>
                <a:gd name="connsiteY2801" fmla="*/ 467892 h 1040755"/>
                <a:gd name="connsiteX2802" fmla="*/ 3376036 w 3573898"/>
                <a:gd name="connsiteY2802" fmla="*/ 468312 h 1040755"/>
                <a:gd name="connsiteX2803" fmla="*/ 3375810 w 3573898"/>
                <a:gd name="connsiteY2803" fmla="*/ 468151 h 1040755"/>
                <a:gd name="connsiteX2804" fmla="*/ 3373384 w 3573898"/>
                <a:gd name="connsiteY2804" fmla="*/ 471449 h 1040755"/>
                <a:gd name="connsiteX2805" fmla="*/ 3373384 w 3573898"/>
                <a:gd name="connsiteY2805" fmla="*/ 471870 h 1040755"/>
                <a:gd name="connsiteX2806" fmla="*/ 3372996 w 3573898"/>
                <a:gd name="connsiteY2806" fmla="*/ 471967 h 1040755"/>
                <a:gd name="connsiteX2807" fmla="*/ 3372382 w 3573898"/>
                <a:gd name="connsiteY2807" fmla="*/ 472614 h 1040755"/>
                <a:gd name="connsiteX2808" fmla="*/ 3372996 w 3573898"/>
                <a:gd name="connsiteY2808" fmla="*/ 473131 h 1040755"/>
                <a:gd name="connsiteX2809" fmla="*/ 3372155 w 3573898"/>
                <a:gd name="connsiteY2809" fmla="*/ 473196 h 1040755"/>
                <a:gd name="connsiteX2810" fmla="*/ 3371994 w 3573898"/>
                <a:gd name="connsiteY2810" fmla="*/ 473875 h 1040755"/>
                <a:gd name="connsiteX2811" fmla="*/ 3353365 w 3573898"/>
                <a:gd name="connsiteY2811" fmla="*/ 508642 h 1040755"/>
                <a:gd name="connsiteX2812" fmla="*/ 3349290 w 3573898"/>
                <a:gd name="connsiteY2812" fmla="*/ 512458 h 1040755"/>
                <a:gd name="connsiteX2813" fmla="*/ 3340009 w 3573898"/>
                <a:gd name="connsiteY2813" fmla="*/ 523874 h 1040755"/>
                <a:gd name="connsiteX2814" fmla="*/ 3334899 w 3573898"/>
                <a:gd name="connsiteY2814" fmla="*/ 530924 h 1040755"/>
                <a:gd name="connsiteX2815" fmla="*/ 3335060 w 3573898"/>
                <a:gd name="connsiteY2815" fmla="*/ 530989 h 1040755"/>
                <a:gd name="connsiteX2816" fmla="*/ 3334640 w 3573898"/>
                <a:gd name="connsiteY2816" fmla="*/ 531410 h 1040755"/>
                <a:gd name="connsiteX2817" fmla="*/ 3334478 w 3573898"/>
                <a:gd name="connsiteY2817" fmla="*/ 531410 h 1040755"/>
                <a:gd name="connsiteX2818" fmla="*/ 3332667 w 3573898"/>
                <a:gd name="connsiteY2818" fmla="*/ 533544 h 1040755"/>
                <a:gd name="connsiteX2819" fmla="*/ 3330597 w 3573898"/>
                <a:gd name="connsiteY2819" fmla="*/ 536196 h 1040755"/>
                <a:gd name="connsiteX2820" fmla="*/ 3330662 w 3573898"/>
                <a:gd name="connsiteY2820" fmla="*/ 536552 h 1040755"/>
                <a:gd name="connsiteX2821" fmla="*/ 3330177 w 3573898"/>
                <a:gd name="connsiteY2821" fmla="*/ 536713 h 1040755"/>
                <a:gd name="connsiteX2822" fmla="*/ 3324776 w 3573898"/>
                <a:gd name="connsiteY2822" fmla="*/ 543505 h 1040755"/>
                <a:gd name="connsiteX2823" fmla="*/ 3324776 w 3573898"/>
                <a:gd name="connsiteY2823" fmla="*/ 543893 h 1040755"/>
                <a:gd name="connsiteX2824" fmla="*/ 3324291 w 3573898"/>
                <a:gd name="connsiteY2824" fmla="*/ 544993 h 1040755"/>
                <a:gd name="connsiteX2825" fmla="*/ 3323385 w 3573898"/>
                <a:gd name="connsiteY2825" fmla="*/ 547127 h 1040755"/>
                <a:gd name="connsiteX2826" fmla="*/ 3324873 w 3573898"/>
                <a:gd name="connsiteY2826" fmla="*/ 548550 h 1040755"/>
                <a:gd name="connsiteX2827" fmla="*/ 3322900 w 3573898"/>
                <a:gd name="connsiteY2827" fmla="*/ 548033 h 1040755"/>
                <a:gd name="connsiteX2828" fmla="*/ 3322480 w 3573898"/>
                <a:gd name="connsiteY2828" fmla="*/ 548615 h 1040755"/>
                <a:gd name="connsiteX2829" fmla="*/ 3323127 w 3573898"/>
                <a:gd name="connsiteY2829" fmla="*/ 550038 h 1040755"/>
                <a:gd name="connsiteX2830" fmla="*/ 3323450 w 3573898"/>
                <a:gd name="connsiteY2830" fmla="*/ 551364 h 1040755"/>
                <a:gd name="connsiteX2831" fmla="*/ 3320992 w 3573898"/>
                <a:gd name="connsiteY2831" fmla="*/ 551202 h 1040755"/>
                <a:gd name="connsiteX2832" fmla="*/ 3320636 w 3573898"/>
                <a:gd name="connsiteY2832" fmla="*/ 552269 h 1040755"/>
                <a:gd name="connsiteX2833" fmla="*/ 3320992 w 3573898"/>
                <a:gd name="connsiteY2833" fmla="*/ 553692 h 1040755"/>
                <a:gd name="connsiteX2834" fmla="*/ 3317758 w 3573898"/>
                <a:gd name="connsiteY2834" fmla="*/ 553595 h 1040755"/>
                <a:gd name="connsiteX2835" fmla="*/ 3318437 w 3573898"/>
                <a:gd name="connsiteY2835" fmla="*/ 554339 h 1040755"/>
                <a:gd name="connsiteX2836" fmla="*/ 3318081 w 3573898"/>
                <a:gd name="connsiteY2836" fmla="*/ 556150 h 1040755"/>
                <a:gd name="connsiteX2837" fmla="*/ 3316852 w 3573898"/>
                <a:gd name="connsiteY2837" fmla="*/ 555504 h 1040755"/>
                <a:gd name="connsiteX2838" fmla="*/ 3315106 w 3573898"/>
                <a:gd name="connsiteY2838" fmla="*/ 556247 h 1040755"/>
                <a:gd name="connsiteX2839" fmla="*/ 3314783 w 3573898"/>
                <a:gd name="connsiteY2839" fmla="*/ 557412 h 1040755"/>
                <a:gd name="connsiteX2840" fmla="*/ 3312875 w 3573898"/>
                <a:gd name="connsiteY2840" fmla="*/ 557832 h 1040755"/>
                <a:gd name="connsiteX2841" fmla="*/ 3311549 w 3573898"/>
                <a:gd name="connsiteY2841" fmla="*/ 558899 h 1040755"/>
                <a:gd name="connsiteX2842" fmla="*/ 3310966 w 3573898"/>
                <a:gd name="connsiteY2842" fmla="*/ 559546 h 1040755"/>
                <a:gd name="connsiteX2843" fmla="*/ 3310966 w 3573898"/>
                <a:gd name="connsiteY2843" fmla="*/ 560064 h 1040755"/>
                <a:gd name="connsiteX2844" fmla="*/ 3310546 w 3573898"/>
                <a:gd name="connsiteY2844" fmla="*/ 560128 h 1040755"/>
                <a:gd name="connsiteX2845" fmla="*/ 3310481 w 3573898"/>
                <a:gd name="connsiteY2845" fmla="*/ 560290 h 1040755"/>
                <a:gd name="connsiteX2846" fmla="*/ 3281633 w 3573898"/>
                <a:gd name="connsiteY2846" fmla="*/ 541338 h 1040755"/>
                <a:gd name="connsiteX2847" fmla="*/ 620946 w 3573898"/>
                <a:gd name="connsiteY2847" fmla="*/ 938582 h 1040755"/>
                <a:gd name="connsiteX2848" fmla="*/ 621528 w 3573898"/>
                <a:gd name="connsiteY2848" fmla="*/ 937903 h 1040755"/>
                <a:gd name="connsiteX2849" fmla="*/ 620946 w 3573898"/>
                <a:gd name="connsiteY2849" fmla="*/ 938582 h 1040755"/>
                <a:gd name="connsiteX2850" fmla="*/ 590869 w 3573898"/>
                <a:gd name="connsiteY2850" fmla="*/ 939584 h 1040755"/>
                <a:gd name="connsiteX2851" fmla="*/ 591127 w 3573898"/>
                <a:gd name="connsiteY2851" fmla="*/ 937838 h 1040755"/>
                <a:gd name="connsiteX2852" fmla="*/ 590869 w 3573898"/>
                <a:gd name="connsiteY2852" fmla="*/ 939584 h 1040755"/>
                <a:gd name="connsiteX2853" fmla="*/ 494525 w 3573898"/>
                <a:gd name="connsiteY2853" fmla="*/ 915070 h 1040755"/>
                <a:gd name="connsiteX2854" fmla="*/ 494266 w 3573898"/>
                <a:gd name="connsiteY2854" fmla="*/ 914585 h 1040755"/>
                <a:gd name="connsiteX2855" fmla="*/ 494848 w 3573898"/>
                <a:gd name="connsiteY2855" fmla="*/ 913582 h 1040755"/>
                <a:gd name="connsiteX2856" fmla="*/ 494945 w 3573898"/>
                <a:gd name="connsiteY2856" fmla="*/ 913841 h 1040755"/>
                <a:gd name="connsiteX2857" fmla="*/ 433498 w 3573898"/>
                <a:gd name="connsiteY2857" fmla="*/ 984538 h 1040755"/>
                <a:gd name="connsiteX2858" fmla="*/ 433336 w 3573898"/>
                <a:gd name="connsiteY2858" fmla="*/ 984279 h 1040755"/>
                <a:gd name="connsiteX2859" fmla="*/ 433498 w 3573898"/>
                <a:gd name="connsiteY2859" fmla="*/ 982953 h 1040755"/>
                <a:gd name="connsiteX2860" fmla="*/ 433918 w 3573898"/>
                <a:gd name="connsiteY2860" fmla="*/ 983374 h 1040755"/>
                <a:gd name="connsiteX2861" fmla="*/ 433498 w 3573898"/>
                <a:gd name="connsiteY2861" fmla="*/ 984538 h 1040755"/>
                <a:gd name="connsiteX2862" fmla="*/ 329425 w 3573898"/>
                <a:gd name="connsiteY2862" fmla="*/ 962579 h 1040755"/>
                <a:gd name="connsiteX2863" fmla="*/ 329942 w 3573898"/>
                <a:gd name="connsiteY2863" fmla="*/ 960929 h 1040755"/>
                <a:gd name="connsiteX2864" fmla="*/ 329425 w 3573898"/>
                <a:gd name="connsiteY2864" fmla="*/ 962579 h 1040755"/>
                <a:gd name="connsiteX2865" fmla="*/ 297957 w 3573898"/>
                <a:gd name="connsiteY2865" fmla="*/ 956725 h 1040755"/>
                <a:gd name="connsiteX2866" fmla="*/ 298701 w 3573898"/>
                <a:gd name="connsiteY2866" fmla="*/ 956143 h 1040755"/>
                <a:gd name="connsiteX2867" fmla="*/ 297957 w 3573898"/>
                <a:gd name="connsiteY2867" fmla="*/ 956725 h 1040755"/>
                <a:gd name="connsiteX2868" fmla="*/ 199932 w 3573898"/>
                <a:gd name="connsiteY2868" fmla="*/ 887321 h 1040755"/>
                <a:gd name="connsiteX2869" fmla="*/ 199026 w 3573898"/>
                <a:gd name="connsiteY2869" fmla="*/ 886416 h 1040755"/>
                <a:gd name="connsiteX2870" fmla="*/ 199349 w 3573898"/>
                <a:gd name="connsiteY2870" fmla="*/ 886157 h 1040755"/>
                <a:gd name="connsiteX2871" fmla="*/ 200611 w 3573898"/>
                <a:gd name="connsiteY2871" fmla="*/ 886675 h 1040755"/>
                <a:gd name="connsiteX2872" fmla="*/ 199932 w 3573898"/>
                <a:gd name="connsiteY2872" fmla="*/ 887321 h 1040755"/>
                <a:gd name="connsiteX2873" fmla="*/ 255752 w 3573898"/>
                <a:gd name="connsiteY2873" fmla="*/ 694181 h 1040755"/>
                <a:gd name="connsiteX2874" fmla="*/ 254167 w 3573898"/>
                <a:gd name="connsiteY2874" fmla="*/ 693502 h 1040755"/>
                <a:gd name="connsiteX2875" fmla="*/ 255752 w 3573898"/>
                <a:gd name="connsiteY2875" fmla="*/ 694181 h 1040755"/>
                <a:gd name="connsiteX2876" fmla="*/ 267492 w 3573898"/>
                <a:gd name="connsiteY2876" fmla="*/ 634157 h 1040755"/>
                <a:gd name="connsiteX2877" fmla="*/ 267912 w 3573898"/>
                <a:gd name="connsiteY2877" fmla="*/ 635386 h 1040755"/>
                <a:gd name="connsiteX2878" fmla="*/ 267492 w 3573898"/>
                <a:gd name="connsiteY2878" fmla="*/ 634157 h 1040755"/>
                <a:gd name="connsiteX2879" fmla="*/ 560824 w 3573898"/>
                <a:gd name="connsiteY2879" fmla="*/ 616110 h 1040755"/>
                <a:gd name="connsiteX2880" fmla="*/ 559336 w 3573898"/>
                <a:gd name="connsiteY2880" fmla="*/ 615205 h 1040755"/>
                <a:gd name="connsiteX2881" fmla="*/ 560824 w 3573898"/>
                <a:gd name="connsiteY2881" fmla="*/ 616110 h 1040755"/>
                <a:gd name="connsiteX2882" fmla="*/ 587926 w 3573898"/>
                <a:gd name="connsiteY2882" fmla="*/ 503079 h 1040755"/>
                <a:gd name="connsiteX2883" fmla="*/ 588087 w 3573898"/>
                <a:gd name="connsiteY2883" fmla="*/ 505246 h 1040755"/>
                <a:gd name="connsiteX2884" fmla="*/ 587926 w 3573898"/>
                <a:gd name="connsiteY2884" fmla="*/ 503079 h 1040755"/>
                <a:gd name="connsiteX2885" fmla="*/ 745782 w 3573898"/>
                <a:gd name="connsiteY2885" fmla="*/ 922605 h 1040755"/>
                <a:gd name="connsiteX2886" fmla="*/ 745620 w 3573898"/>
                <a:gd name="connsiteY2886" fmla="*/ 922670 h 1040755"/>
                <a:gd name="connsiteX2887" fmla="*/ 744553 w 3573898"/>
                <a:gd name="connsiteY2887" fmla="*/ 922508 h 1040755"/>
                <a:gd name="connsiteX2888" fmla="*/ 743485 w 3573898"/>
                <a:gd name="connsiteY2888" fmla="*/ 923090 h 1040755"/>
                <a:gd name="connsiteX2889" fmla="*/ 743065 w 3573898"/>
                <a:gd name="connsiteY2889" fmla="*/ 923834 h 1040755"/>
                <a:gd name="connsiteX2890" fmla="*/ 742968 w 3573898"/>
                <a:gd name="connsiteY2890" fmla="*/ 923349 h 1040755"/>
                <a:gd name="connsiteX2891" fmla="*/ 721526 w 3573898"/>
                <a:gd name="connsiteY2891" fmla="*/ 928136 h 1040755"/>
                <a:gd name="connsiteX2892" fmla="*/ 722108 w 3573898"/>
                <a:gd name="connsiteY2892" fmla="*/ 929462 h 1040755"/>
                <a:gd name="connsiteX2893" fmla="*/ 721461 w 3573898"/>
                <a:gd name="connsiteY2893" fmla="*/ 930788 h 1040755"/>
                <a:gd name="connsiteX2894" fmla="*/ 721526 w 3573898"/>
                <a:gd name="connsiteY2894" fmla="*/ 928136 h 1040755"/>
                <a:gd name="connsiteX2895" fmla="*/ 719812 w 3573898"/>
                <a:gd name="connsiteY2895" fmla="*/ 928394 h 1040755"/>
                <a:gd name="connsiteX2896" fmla="*/ 719812 w 3573898"/>
                <a:gd name="connsiteY2896" fmla="*/ 928491 h 1040755"/>
                <a:gd name="connsiteX2897" fmla="*/ 719715 w 3573898"/>
                <a:gd name="connsiteY2897" fmla="*/ 928394 h 1040755"/>
                <a:gd name="connsiteX2898" fmla="*/ 718712 w 3573898"/>
                <a:gd name="connsiteY2898" fmla="*/ 928556 h 1040755"/>
                <a:gd name="connsiteX2899" fmla="*/ 718712 w 3573898"/>
                <a:gd name="connsiteY2899" fmla="*/ 928653 h 1040755"/>
                <a:gd name="connsiteX2900" fmla="*/ 719294 w 3573898"/>
                <a:gd name="connsiteY2900" fmla="*/ 929559 h 1040755"/>
                <a:gd name="connsiteX2901" fmla="*/ 718712 w 3573898"/>
                <a:gd name="connsiteY2901" fmla="*/ 928653 h 1040755"/>
                <a:gd name="connsiteX2902" fmla="*/ 718389 w 3573898"/>
                <a:gd name="connsiteY2902" fmla="*/ 928653 h 1040755"/>
                <a:gd name="connsiteX2903" fmla="*/ 717225 w 3573898"/>
                <a:gd name="connsiteY2903" fmla="*/ 928815 h 1040755"/>
                <a:gd name="connsiteX2904" fmla="*/ 714249 w 3573898"/>
                <a:gd name="connsiteY2904" fmla="*/ 929300 h 1040755"/>
                <a:gd name="connsiteX2905" fmla="*/ 714185 w 3573898"/>
                <a:gd name="connsiteY2905" fmla="*/ 929397 h 1040755"/>
                <a:gd name="connsiteX2906" fmla="*/ 714088 w 3573898"/>
                <a:gd name="connsiteY2906" fmla="*/ 929300 h 1040755"/>
                <a:gd name="connsiteX2907" fmla="*/ 713247 w 3573898"/>
                <a:gd name="connsiteY2907" fmla="*/ 929397 h 1040755"/>
                <a:gd name="connsiteX2908" fmla="*/ 713408 w 3573898"/>
                <a:gd name="connsiteY2908" fmla="*/ 930561 h 1040755"/>
                <a:gd name="connsiteX2909" fmla="*/ 712762 w 3573898"/>
                <a:gd name="connsiteY2909" fmla="*/ 929397 h 1040755"/>
                <a:gd name="connsiteX2910" fmla="*/ 710692 w 3573898"/>
                <a:gd name="connsiteY2910" fmla="*/ 929623 h 1040755"/>
                <a:gd name="connsiteX2911" fmla="*/ 710368 w 3573898"/>
                <a:gd name="connsiteY2911" fmla="*/ 930464 h 1040755"/>
                <a:gd name="connsiteX2912" fmla="*/ 709689 w 3573898"/>
                <a:gd name="connsiteY2912" fmla="*/ 929817 h 1040755"/>
                <a:gd name="connsiteX2913" fmla="*/ 704385 w 3573898"/>
                <a:gd name="connsiteY2913" fmla="*/ 930399 h 1040755"/>
                <a:gd name="connsiteX2914" fmla="*/ 704224 w 3573898"/>
                <a:gd name="connsiteY2914" fmla="*/ 930788 h 1040755"/>
                <a:gd name="connsiteX2915" fmla="*/ 703900 w 3573898"/>
                <a:gd name="connsiteY2915" fmla="*/ 930464 h 1040755"/>
                <a:gd name="connsiteX2916" fmla="*/ 703059 w 3573898"/>
                <a:gd name="connsiteY2916" fmla="*/ 930561 h 1040755"/>
                <a:gd name="connsiteX2917" fmla="*/ 702574 w 3573898"/>
                <a:gd name="connsiteY2917" fmla="*/ 931143 h 1040755"/>
                <a:gd name="connsiteX2918" fmla="*/ 701992 w 3573898"/>
                <a:gd name="connsiteY2918" fmla="*/ 930626 h 1040755"/>
                <a:gd name="connsiteX2919" fmla="*/ 701313 w 3573898"/>
                <a:gd name="connsiteY2919" fmla="*/ 930723 h 1040755"/>
                <a:gd name="connsiteX2920" fmla="*/ 700989 w 3573898"/>
                <a:gd name="connsiteY2920" fmla="*/ 931046 h 1040755"/>
                <a:gd name="connsiteX2921" fmla="*/ 700343 w 3573898"/>
                <a:gd name="connsiteY2921" fmla="*/ 931305 h 1040755"/>
                <a:gd name="connsiteX2922" fmla="*/ 699340 w 3573898"/>
                <a:gd name="connsiteY2922" fmla="*/ 930949 h 1040755"/>
                <a:gd name="connsiteX2923" fmla="*/ 699178 w 3573898"/>
                <a:gd name="connsiteY2923" fmla="*/ 930949 h 1040755"/>
                <a:gd name="connsiteX2924" fmla="*/ 698855 w 3573898"/>
                <a:gd name="connsiteY2924" fmla="*/ 932534 h 1040755"/>
                <a:gd name="connsiteX2925" fmla="*/ 698273 w 3573898"/>
                <a:gd name="connsiteY2925" fmla="*/ 931305 h 1040755"/>
                <a:gd name="connsiteX2926" fmla="*/ 697270 w 3573898"/>
                <a:gd name="connsiteY2926" fmla="*/ 931531 h 1040755"/>
                <a:gd name="connsiteX2927" fmla="*/ 696203 w 3573898"/>
                <a:gd name="connsiteY2927" fmla="*/ 931531 h 1040755"/>
                <a:gd name="connsiteX2928" fmla="*/ 695103 w 3573898"/>
                <a:gd name="connsiteY2928" fmla="*/ 931370 h 1040755"/>
                <a:gd name="connsiteX2929" fmla="*/ 694780 w 3573898"/>
                <a:gd name="connsiteY2929" fmla="*/ 932049 h 1040755"/>
                <a:gd name="connsiteX2930" fmla="*/ 692484 w 3573898"/>
                <a:gd name="connsiteY2930" fmla="*/ 932211 h 1040755"/>
                <a:gd name="connsiteX2931" fmla="*/ 691578 w 3573898"/>
                <a:gd name="connsiteY2931" fmla="*/ 931467 h 1040755"/>
                <a:gd name="connsiteX2932" fmla="*/ 691481 w 3573898"/>
                <a:gd name="connsiteY2932" fmla="*/ 931467 h 1040755"/>
                <a:gd name="connsiteX2933" fmla="*/ 691158 w 3573898"/>
                <a:gd name="connsiteY2933" fmla="*/ 931693 h 1040755"/>
                <a:gd name="connsiteX2934" fmla="*/ 690479 w 3573898"/>
                <a:gd name="connsiteY2934" fmla="*/ 931531 h 1040755"/>
                <a:gd name="connsiteX2935" fmla="*/ 689573 w 3573898"/>
                <a:gd name="connsiteY2935" fmla="*/ 931628 h 1040755"/>
                <a:gd name="connsiteX2936" fmla="*/ 689250 w 3573898"/>
                <a:gd name="connsiteY2936" fmla="*/ 932049 h 1040755"/>
                <a:gd name="connsiteX2937" fmla="*/ 688409 w 3573898"/>
                <a:gd name="connsiteY2937" fmla="*/ 931952 h 1040755"/>
                <a:gd name="connsiteX2938" fmla="*/ 688085 w 3573898"/>
                <a:gd name="connsiteY2938" fmla="*/ 932372 h 1040755"/>
                <a:gd name="connsiteX2939" fmla="*/ 687342 w 3573898"/>
                <a:gd name="connsiteY2939" fmla="*/ 934183 h 1040755"/>
                <a:gd name="connsiteX2940" fmla="*/ 687342 w 3573898"/>
                <a:gd name="connsiteY2940" fmla="*/ 934119 h 1040755"/>
                <a:gd name="connsiteX2941" fmla="*/ 687083 w 3573898"/>
                <a:gd name="connsiteY2941" fmla="*/ 931887 h 1040755"/>
                <a:gd name="connsiteX2942" fmla="*/ 686080 w 3573898"/>
                <a:gd name="connsiteY2942" fmla="*/ 931952 h 1040755"/>
                <a:gd name="connsiteX2943" fmla="*/ 685692 w 3573898"/>
                <a:gd name="connsiteY2943" fmla="*/ 932857 h 1040755"/>
                <a:gd name="connsiteX2944" fmla="*/ 685013 w 3573898"/>
                <a:gd name="connsiteY2944" fmla="*/ 932534 h 1040755"/>
                <a:gd name="connsiteX2945" fmla="*/ 684528 w 3573898"/>
                <a:gd name="connsiteY2945" fmla="*/ 932793 h 1040755"/>
                <a:gd name="connsiteX2946" fmla="*/ 684205 w 3573898"/>
                <a:gd name="connsiteY2946" fmla="*/ 932114 h 1040755"/>
                <a:gd name="connsiteX2947" fmla="*/ 683687 w 3573898"/>
                <a:gd name="connsiteY2947" fmla="*/ 932114 h 1040755"/>
                <a:gd name="connsiteX2948" fmla="*/ 683784 w 3573898"/>
                <a:gd name="connsiteY2948" fmla="*/ 932857 h 1040755"/>
                <a:gd name="connsiteX2949" fmla="*/ 683299 w 3573898"/>
                <a:gd name="connsiteY2949" fmla="*/ 933375 h 1040755"/>
                <a:gd name="connsiteX2950" fmla="*/ 683040 w 3573898"/>
                <a:gd name="connsiteY2950" fmla="*/ 933601 h 1040755"/>
                <a:gd name="connsiteX2951" fmla="*/ 680970 w 3573898"/>
                <a:gd name="connsiteY2951" fmla="*/ 934280 h 1040755"/>
                <a:gd name="connsiteX2952" fmla="*/ 678060 w 3573898"/>
                <a:gd name="connsiteY2952" fmla="*/ 934766 h 1040755"/>
                <a:gd name="connsiteX2953" fmla="*/ 677575 w 3573898"/>
                <a:gd name="connsiteY2953" fmla="*/ 935024 h 1040755"/>
                <a:gd name="connsiteX2954" fmla="*/ 676928 w 3573898"/>
                <a:gd name="connsiteY2954" fmla="*/ 935089 h 1040755"/>
                <a:gd name="connsiteX2955" fmla="*/ 675731 w 3573898"/>
                <a:gd name="connsiteY2955" fmla="*/ 935186 h 1040755"/>
                <a:gd name="connsiteX2956" fmla="*/ 674276 w 3573898"/>
                <a:gd name="connsiteY2956" fmla="*/ 935186 h 1040755"/>
                <a:gd name="connsiteX2957" fmla="*/ 673920 w 3573898"/>
                <a:gd name="connsiteY2957" fmla="*/ 935283 h 1040755"/>
                <a:gd name="connsiteX2958" fmla="*/ 672271 w 3573898"/>
                <a:gd name="connsiteY2958" fmla="*/ 935348 h 1040755"/>
                <a:gd name="connsiteX2959" fmla="*/ 671689 w 3573898"/>
                <a:gd name="connsiteY2959" fmla="*/ 935283 h 1040755"/>
                <a:gd name="connsiteX2960" fmla="*/ 670880 w 3573898"/>
                <a:gd name="connsiteY2960" fmla="*/ 935348 h 1040755"/>
                <a:gd name="connsiteX2961" fmla="*/ 669716 w 3573898"/>
                <a:gd name="connsiteY2961" fmla="*/ 935445 h 1040755"/>
                <a:gd name="connsiteX2962" fmla="*/ 667646 w 3573898"/>
                <a:gd name="connsiteY2962" fmla="*/ 935186 h 1040755"/>
                <a:gd name="connsiteX2963" fmla="*/ 666805 w 3573898"/>
                <a:gd name="connsiteY2963" fmla="*/ 935348 h 1040755"/>
                <a:gd name="connsiteX2964" fmla="*/ 666061 w 3573898"/>
                <a:gd name="connsiteY2964" fmla="*/ 935089 h 1040755"/>
                <a:gd name="connsiteX2965" fmla="*/ 665156 w 3573898"/>
                <a:gd name="connsiteY2965" fmla="*/ 935283 h 1040755"/>
                <a:gd name="connsiteX2966" fmla="*/ 664315 w 3573898"/>
                <a:gd name="connsiteY2966" fmla="*/ 935283 h 1040755"/>
                <a:gd name="connsiteX2967" fmla="*/ 663830 w 3573898"/>
                <a:gd name="connsiteY2967" fmla="*/ 936350 h 1040755"/>
                <a:gd name="connsiteX2968" fmla="*/ 662180 w 3573898"/>
                <a:gd name="connsiteY2968" fmla="*/ 935283 h 1040755"/>
                <a:gd name="connsiteX2969" fmla="*/ 658785 w 3573898"/>
                <a:gd name="connsiteY2969" fmla="*/ 935089 h 1040755"/>
                <a:gd name="connsiteX2970" fmla="*/ 657200 w 3573898"/>
                <a:gd name="connsiteY2970" fmla="*/ 936091 h 1040755"/>
                <a:gd name="connsiteX2971" fmla="*/ 656876 w 3573898"/>
                <a:gd name="connsiteY2971" fmla="*/ 936415 h 1040755"/>
                <a:gd name="connsiteX2972" fmla="*/ 656133 w 3573898"/>
                <a:gd name="connsiteY2972" fmla="*/ 936350 h 1040755"/>
                <a:gd name="connsiteX2973" fmla="*/ 655227 w 3573898"/>
                <a:gd name="connsiteY2973" fmla="*/ 936253 h 1040755"/>
                <a:gd name="connsiteX2974" fmla="*/ 655453 w 3573898"/>
                <a:gd name="connsiteY2974" fmla="*/ 935671 h 1040755"/>
                <a:gd name="connsiteX2975" fmla="*/ 655550 w 3573898"/>
                <a:gd name="connsiteY2975" fmla="*/ 934927 h 1040755"/>
                <a:gd name="connsiteX2976" fmla="*/ 654968 w 3573898"/>
                <a:gd name="connsiteY2976" fmla="*/ 935348 h 1040755"/>
                <a:gd name="connsiteX2977" fmla="*/ 654968 w 3573898"/>
                <a:gd name="connsiteY2977" fmla="*/ 935283 h 1040755"/>
                <a:gd name="connsiteX2978" fmla="*/ 654968 w 3573898"/>
                <a:gd name="connsiteY2978" fmla="*/ 935348 h 1040755"/>
                <a:gd name="connsiteX2979" fmla="*/ 653319 w 3573898"/>
                <a:gd name="connsiteY2979" fmla="*/ 935445 h 1040755"/>
                <a:gd name="connsiteX2980" fmla="*/ 652316 w 3573898"/>
                <a:gd name="connsiteY2980" fmla="*/ 935445 h 1040755"/>
                <a:gd name="connsiteX2981" fmla="*/ 651314 w 3573898"/>
                <a:gd name="connsiteY2981" fmla="*/ 935833 h 1040755"/>
                <a:gd name="connsiteX2982" fmla="*/ 650764 w 3573898"/>
                <a:gd name="connsiteY2982" fmla="*/ 937353 h 1040755"/>
                <a:gd name="connsiteX2983" fmla="*/ 650344 w 3573898"/>
                <a:gd name="connsiteY2983" fmla="*/ 938000 h 1040755"/>
                <a:gd name="connsiteX2984" fmla="*/ 650247 w 3573898"/>
                <a:gd name="connsiteY2984" fmla="*/ 936609 h 1040755"/>
                <a:gd name="connsiteX2985" fmla="*/ 649567 w 3573898"/>
                <a:gd name="connsiteY2985" fmla="*/ 936253 h 1040755"/>
                <a:gd name="connsiteX2986" fmla="*/ 649567 w 3573898"/>
                <a:gd name="connsiteY2986" fmla="*/ 935186 h 1040755"/>
                <a:gd name="connsiteX2987" fmla="*/ 648824 w 3573898"/>
                <a:gd name="connsiteY2987" fmla="*/ 934539 h 1040755"/>
                <a:gd name="connsiteX2988" fmla="*/ 647950 w 3573898"/>
                <a:gd name="connsiteY2988" fmla="*/ 934442 h 1040755"/>
                <a:gd name="connsiteX2989" fmla="*/ 642129 w 3573898"/>
                <a:gd name="connsiteY2989" fmla="*/ 934442 h 1040755"/>
                <a:gd name="connsiteX2990" fmla="*/ 641806 w 3573898"/>
                <a:gd name="connsiteY2990" fmla="*/ 935024 h 1040755"/>
                <a:gd name="connsiteX2991" fmla="*/ 641644 w 3573898"/>
                <a:gd name="connsiteY2991" fmla="*/ 934442 h 1040755"/>
                <a:gd name="connsiteX2992" fmla="*/ 639089 w 3573898"/>
                <a:gd name="connsiteY2992" fmla="*/ 934345 h 1040755"/>
                <a:gd name="connsiteX2993" fmla="*/ 638992 w 3573898"/>
                <a:gd name="connsiteY2993" fmla="*/ 934442 h 1040755"/>
                <a:gd name="connsiteX2994" fmla="*/ 638669 w 3573898"/>
                <a:gd name="connsiteY2994" fmla="*/ 934604 h 1040755"/>
                <a:gd name="connsiteX2995" fmla="*/ 637989 w 3573898"/>
                <a:gd name="connsiteY2995" fmla="*/ 934280 h 1040755"/>
                <a:gd name="connsiteX2996" fmla="*/ 637246 w 3573898"/>
                <a:gd name="connsiteY2996" fmla="*/ 934280 h 1040755"/>
                <a:gd name="connsiteX2997" fmla="*/ 635855 w 3573898"/>
                <a:gd name="connsiteY2997" fmla="*/ 935930 h 1040755"/>
                <a:gd name="connsiteX2998" fmla="*/ 634011 w 3573898"/>
                <a:gd name="connsiteY2998" fmla="*/ 934442 h 1040755"/>
                <a:gd name="connsiteX2999" fmla="*/ 633526 w 3573898"/>
                <a:gd name="connsiteY2999" fmla="*/ 935509 h 1040755"/>
                <a:gd name="connsiteX3000" fmla="*/ 632879 w 3573898"/>
                <a:gd name="connsiteY3000" fmla="*/ 934280 h 1040755"/>
                <a:gd name="connsiteX3001" fmla="*/ 632524 w 3573898"/>
                <a:gd name="connsiteY3001" fmla="*/ 934119 h 1040755"/>
                <a:gd name="connsiteX3002" fmla="*/ 632524 w 3573898"/>
                <a:gd name="connsiteY3002" fmla="*/ 934539 h 1040755"/>
                <a:gd name="connsiteX3003" fmla="*/ 632200 w 3573898"/>
                <a:gd name="connsiteY3003" fmla="*/ 935089 h 1040755"/>
                <a:gd name="connsiteX3004" fmla="*/ 631036 w 3573898"/>
                <a:gd name="connsiteY3004" fmla="*/ 935024 h 1040755"/>
                <a:gd name="connsiteX3005" fmla="*/ 630874 w 3573898"/>
                <a:gd name="connsiteY3005" fmla="*/ 934183 h 1040755"/>
                <a:gd name="connsiteX3006" fmla="*/ 629548 w 3573898"/>
                <a:gd name="connsiteY3006" fmla="*/ 933957 h 1040755"/>
                <a:gd name="connsiteX3007" fmla="*/ 628805 w 3573898"/>
                <a:gd name="connsiteY3007" fmla="*/ 933601 h 1040755"/>
                <a:gd name="connsiteX3008" fmla="*/ 628384 w 3573898"/>
                <a:gd name="connsiteY3008" fmla="*/ 933537 h 1040755"/>
                <a:gd name="connsiteX3009" fmla="*/ 627996 w 3573898"/>
                <a:gd name="connsiteY3009" fmla="*/ 933440 h 1040755"/>
                <a:gd name="connsiteX3010" fmla="*/ 626153 w 3573898"/>
                <a:gd name="connsiteY3010" fmla="*/ 934604 h 1040755"/>
                <a:gd name="connsiteX3011" fmla="*/ 624730 w 3573898"/>
                <a:gd name="connsiteY3011" fmla="*/ 933375 h 1040755"/>
                <a:gd name="connsiteX3012" fmla="*/ 624600 w 3573898"/>
                <a:gd name="connsiteY3012" fmla="*/ 933278 h 1040755"/>
                <a:gd name="connsiteX3013" fmla="*/ 623662 w 3573898"/>
                <a:gd name="connsiteY3013" fmla="*/ 934022 h 1040755"/>
                <a:gd name="connsiteX3014" fmla="*/ 623598 w 3573898"/>
                <a:gd name="connsiteY3014" fmla="*/ 934119 h 1040755"/>
                <a:gd name="connsiteX3015" fmla="*/ 622595 w 3573898"/>
                <a:gd name="connsiteY3015" fmla="*/ 932696 h 1040755"/>
                <a:gd name="connsiteX3016" fmla="*/ 622530 w 3573898"/>
                <a:gd name="connsiteY3016" fmla="*/ 932696 h 1040755"/>
                <a:gd name="connsiteX3017" fmla="*/ 622595 w 3573898"/>
                <a:gd name="connsiteY3017" fmla="*/ 934863 h 1040755"/>
                <a:gd name="connsiteX3018" fmla="*/ 621204 w 3573898"/>
                <a:gd name="connsiteY3018" fmla="*/ 932469 h 1040755"/>
                <a:gd name="connsiteX3019" fmla="*/ 619620 w 3573898"/>
                <a:gd name="connsiteY3019" fmla="*/ 932211 h 1040755"/>
                <a:gd name="connsiteX3020" fmla="*/ 619458 w 3573898"/>
                <a:gd name="connsiteY3020" fmla="*/ 932211 h 1040755"/>
                <a:gd name="connsiteX3021" fmla="*/ 619361 w 3573898"/>
                <a:gd name="connsiteY3021" fmla="*/ 932469 h 1040755"/>
                <a:gd name="connsiteX3022" fmla="*/ 619296 w 3573898"/>
                <a:gd name="connsiteY3022" fmla="*/ 932211 h 1040755"/>
                <a:gd name="connsiteX3023" fmla="*/ 618617 w 3573898"/>
                <a:gd name="connsiteY3023" fmla="*/ 932211 h 1040755"/>
                <a:gd name="connsiteX3024" fmla="*/ 618294 w 3573898"/>
                <a:gd name="connsiteY3024" fmla="*/ 933116 h 1040755"/>
                <a:gd name="connsiteX3025" fmla="*/ 617776 w 3573898"/>
                <a:gd name="connsiteY3025" fmla="*/ 932211 h 1040755"/>
                <a:gd name="connsiteX3026" fmla="*/ 610241 w 3573898"/>
                <a:gd name="connsiteY3026" fmla="*/ 931790 h 1040755"/>
                <a:gd name="connsiteX3027" fmla="*/ 608106 w 3573898"/>
                <a:gd name="connsiteY3027" fmla="*/ 931467 h 1040755"/>
                <a:gd name="connsiteX3028" fmla="*/ 607686 w 3573898"/>
                <a:gd name="connsiteY3028" fmla="*/ 931790 h 1040755"/>
                <a:gd name="connsiteX3029" fmla="*/ 607039 w 3573898"/>
                <a:gd name="connsiteY3029" fmla="*/ 931305 h 1040755"/>
                <a:gd name="connsiteX3030" fmla="*/ 606780 w 3573898"/>
                <a:gd name="connsiteY3030" fmla="*/ 931305 h 1040755"/>
                <a:gd name="connsiteX3031" fmla="*/ 606295 w 3573898"/>
                <a:gd name="connsiteY3031" fmla="*/ 931693 h 1040755"/>
                <a:gd name="connsiteX3032" fmla="*/ 605034 w 3573898"/>
                <a:gd name="connsiteY3032" fmla="*/ 931952 h 1040755"/>
                <a:gd name="connsiteX3033" fmla="*/ 604711 w 3573898"/>
                <a:gd name="connsiteY3033" fmla="*/ 932696 h 1040755"/>
                <a:gd name="connsiteX3034" fmla="*/ 604128 w 3573898"/>
                <a:gd name="connsiteY3034" fmla="*/ 931467 h 1040755"/>
                <a:gd name="connsiteX3035" fmla="*/ 603546 w 3573898"/>
                <a:gd name="connsiteY3035" fmla="*/ 932534 h 1040755"/>
                <a:gd name="connsiteX3036" fmla="*/ 603223 w 3573898"/>
                <a:gd name="connsiteY3036" fmla="*/ 931305 h 1040755"/>
                <a:gd name="connsiteX3037" fmla="*/ 601218 w 3573898"/>
                <a:gd name="connsiteY3037" fmla="*/ 930788 h 1040755"/>
                <a:gd name="connsiteX3038" fmla="*/ 601088 w 3573898"/>
                <a:gd name="connsiteY3038" fmla="*/ 931467 h 1040755"/>
                <a:gd name="connsiteX3039" fmla="*/ 600733 w 3573898"/>
                <a:gd name="connsiteY3039" fmla="*/ 931467 h 1040755"/>
                <a:gd name="connsiteX3040" fmla="*/ 599827 w 3573898"/>
                <a:gd name="connsiteY3040" fmla="*/ 931143 h 1040755"/>
                <a:gd name="connsiteX3041" fmla="*/ 599019 w 3573898"/>
                <a:gd name="connsiteY3041" fmla="*/ 931370 h 1040755"/>
                <a:gd name="connsiteX3042" fmla="*/ 598598 w 3573898"/>
                <a:gd name="connsiteY3042" fmla="*/ 930885 h 1040755"/>
                <a:gd name="connsiteX3043" fmla="*/ 597337 w 3573898"/>
                <a:gd name="connsiteY3043" fmla="*/ 931790 h 1040755"/>
                <a:gd name="connsiteX3044" fmla="*/ 597272 w 3573898"/>
                <a:gd name="connsiteY3044" fmla="*/ 930949 h 1040755"/>
                <a:gd name="connsiteX3045" fmla="*/ 596108 w 3573898"/>
                <a:gd name="connsiteY3045" fmla="*/ 932275 h 1040755"/>
                <a:gd name="connsiteX3046" fmla="*/ 595364 w 3573898"/>
                <a:gd name="connsiteY3046" fmla="*/ 931305 h 1040755"/>
                <a:gd name="connsiteX3047" fmla="*/ 594458 w 3573898"/>
                <a:gd name="connsiteY3047" fmla="*/ 931305 h 1040755"/>
                <a:gd name="connsiteX3048" fmla="*/ 593682 w 3573898"/>
                <a:gd name="connsiteY3048" fmla="*/ 931467 h 1040755"/>
                <a:gd name="connsiteX3049" fmla="*/ 593941 w 3573898"/>
                <a:gd name="connsiteY3049" fmla="*/ 931208 h 1040755"/>
                <a:gd name="connsiteX3050" fmla="*/ 593876 w 3573898"/>
                <a:gd name="connsiteY3050" fmla="*/ 930885 h 1040755"/>
                <a:gd name="connsiteX3051" fmla="*/ 593553 w 3573898"/>
                <a:gd name="connsiteY3051" fmla="*/ 930885 h 1040755"/>
                <a:gd name="connsiteX3052" fmla="*/ 593456 w 3573898"/>
                <a:gd name="connsiteY3052" fmla="*/ 930949 h 1040755"/>
                <a:gd name="connsiteX3053" fmla="*/ 593618 w 3573898"/>
                <a:gd name="connsiteY3053" fmla="*/ 931467 h 1040755"/>
                <a:gd name="connsiteX3054" fmla="*/ 593456 w 3573898"/>
                <a:gd name="connsiteY3054" fmla="*/ 931531 h 1040755"/>
                <a:gd name="connsiteX3055" fmla="*/ 593132 w 3573898"/>
                <a:gd name="connsiteY3055" fmla="*/ 931467 h 1040755"/>
                <a:gd name="connsiteX3056" fmla="*/ 592712 w 3573898"/>
                <a:gd name="connsiteY3056" fmla="*/ 930949 h 1040755"/>
                <a:gd name="connsiteX3057" fmla="*/ 592615 w 3573898"/>
                <a:gd name="connsiteY3057" fmla="*/ 930949 h 1040755"/>
                <a:gd name="connsiteX3058" fmla="*/ 591871 w 3573898"/>
                <a:gd name="connsiteY3058" fmla="*/ 931305 h 1040755"/>
                <a:gd name="connsiteX3059" fmla="*/ 592130 w 3573898"/>
                <a:gd name="connsiteY3059" fmla="*/ 932372 h 1040755"/>
                <a:gd name="connsiteX3060" fmla="*/ 592292 w 3573898"/>
                <a:gd name="connsiteY3060" fmla="*/ 932631 h 1040755"/>
                <a:gd name="connsiteX3061" fmla="*/ 592130 w 3573898"/>
                <a:gd name="connsiteY3061" fmla="*/ 932631 h 1040755"/>
                <a:gd name="connsiteX3062" fmla="*/ 592130 w 3573898"/>
                <a:gd name="connsiteY3062" fmla="*/ 932275 h 1040755"/>
                <a:gd name="connsiteX3063" fmla="*/ 592227 w 3573898"/>
                <a:gd name="connsiteY3063" fmla="*/ 932275 h 1040755"/>
                <a:gd name="connsiteX3064" fmla="*/ 590804 w 3573898"/>
                <a:gd name="connsiteY3064" fmla="*/ 931467 h 1040755"/>
                <a:gd name="connsiteX3065" fmla="*/ 590222 w 3573898"/>
                <a:gd name="connsiteY3065" fmla="*/ 930885 h 1040755"/>
                <a:gd name="connsiteX3066" fmla="*/ 589478 w 3573898"/>
                <a:gd name="connsiteY3066" fmla="*/ 930885 h 1040755"/>
                <a:gd name="connsiteX3067" fmla="*/ 588249 w 3573898"/>
                <a:gd name="connsiteY3067" fmla="*/ 930949 h 1040755"/>
                <a:gd name="connsiteX3068" fmla="*/ 588249 w 3573898"/>
                <a:gd name="connsiteY3068" fmla="*/ 931046 h 1040755"/>
                <a:gd name="connsiteX3069" fmla="*/ 588087 w 3573898"/>
                <a:gd name="connsiteY3069" fmla="*/ 931887 h 1040755"/>
                <a:gd name="connsiteX3070" fmla="*/ 587829 w 3573898"/>
                <a:gd name="connsiteY3070" fmla="*/ 930949 h 1040755"/>
                <a:gd name="connsiteX3071" fmla="*/ 579291 w 3573898"/>
                <a:gd name="connsiteY3071" fmla="*/ 930885 h 1040755"/>
                <a:gd name="connsiteX3072" fmla="*/ 578870 w 3573898"/>
                <a:gd name="connsiteY3072" fmla="*/ 931887 h 1040755"/>
                <a:gd name="connsiteX3073" fmla="*/ 579064 w 3573898"/>
                <a:gd name="connsiteY3073" fmla="*/ 930885 h 1040755"/>
                <a:gd name="connsiteX3074" fmla="*/ 571270 w 3573898"/>
                <a:gd name="connsiteY3074" fmla="*/ 930141 h 1040755"/>
                <a:gd name="connsiteX3075" fmla="*/ 571593 w 3573898"/>
                <a:gd name="connsiteY3075" fmla="*/ 931046 h 1040755"/>
                <a:gd name="connsiteX3076" fmla="*/ 570914 w 3573898"/>
                <a:gd name="connsiteY3076" fmla="*/ 931628 h 1040755"/>
                <a:gd name="connsiteX3077" fmla="*/ 571173 w 3573898"/>
                <a:gd name="connsiteY3077" fmla="*/ 930141 h 1040755"/>
                <a:gd name="connsiteX3078" fmla="*/ 567713 w 3573898"/>
                <a:gd name="connsiteY3078" fmla="*/ 929720 h 1040755"/>
                <a:gd name="connsiteX3079" fmla="*/ 567454 w 3573898"/>
                <a:gd name="connsiteY3079" fmla="*/ 929720 h 1040755"/>
                <a:gd name="connsiteX3080" fmla="*/ 566969 w 3573898"/>
                <a:gd name="connsiteY3080" fmla="*/ 929623 h 1040755"/>
                <a:gd name="connsiteX3081" fmla="*/ 566451 w 3573898"/>
                <a:gd name="connsiteY3081" fmla="*/ 929817 h 1040755"/>
                <a:gd name="connsiteX3082" fmla="*/ 565481 w 3573898"/>
                <a:gd name="connsiteY3082" fmla="*/ 929462 h 1040755"/>
                <a:gd name="connsiteX3083" fmla="*/ 565481 w 3573898"/>
                <a:gd name="connsiteY3083" fmla="*/ 929397 h 1040755"/>
                <a:gd name="connsiteX3084" fmla="*/ 558010 w 3573898"/>
                <a:gd name="connsiteY3084" fmla="*/ 928233 h 1040755"/>
                <a:gd name="connsiteX3085" fmla="*/ 552157 w 3573898"/>
                <a:gd name="connsiteY3085" fmla="*/ 928330 h 1040755"/>
                <a:gd name="connsiteX3086" fmla="*/ 551963 w 3573898"/>
                <a:gd name="connsiteY3086" fmla="*/ 928879 h 1040755"/>
                <a:gd name="connsiteX3087" fmla="*/ 551963 w 3573898"/>
                <a:gd name="connsiteY3087" fmla="*/ 928330 h 1040755"/>
                <a:gd name="connsiteX3088" fmla="*/ 549828 w 3573898"/>
                <a:gd name="connsiteY3088" fmla="*/ 927909 h 1040755"/>
                <a:gd name="connsiteX3089" fmla="*/ 549666 w 3573898"/>
                <a:gd name="connsiteY3089" fmla="*/ 928491 h 1040755"/>
                <a:gd name="connsiteX3090" fmla="*/ 549084 w 3573898"/>
                <a:gd name="connsiteY3090" fmla="*/ 927974 h 1040755"/>
                <a:gd name="connsiteX3091" fmla="*/ 548987 w 3573898"/>
                <a:gd name="connsiteY3091" fmla="*/ 927748 h 1040755"/>
                <a:gd name="connsiteX3092" fmla="*/ 547176 w 3573898"/>
                <a:gd name="connsiteY3092" fmla="*/ 927165 h 1040755"/>
                <a:gd name="connsiteX3093" fmla="*/ 547176 w 3573898"/>
                <a:gd name="connsiteY3093" fmla="*/ 927489 h 1040755"/>
                <a:gd name="connsiteX3094" fmla="*/ 546691 w 3573898"/>
                <a:gd name="connsiteY3094" fmla="*/ 927909 h 1040755"/>
                <a:gd name="connsiteX3095" fmla="*/ 546594 w 3573898"/>
                <a:gd name="connsiteY3095" fmla="*/ 927553 h 1040755"/>
                <a:gd name="connsiteX3096" fmla="*/ 546271 w 3573898"/>
                <a:gd name="connsiteY3096" fmla="*/ 927165 h 1040755"/>
                <a:gd name="connsiteX3097" fmla="*/ 546335 w 3573898"/>
                <a:gd name="connsiteY3097" fmla="*/ 926810 h 1040755"/>
                <a:gd name="connsiteX3098" fmla="*/ 544007 w 3573898"/>
                <a:gd name="connsiteY3098" fmla="*/ 925904 h 1040755"/>
                <a:gd name="connsiteX3099" fmla="*/ 543780 w 3573898"/>
                <a:gd name="connsiteY3099" fmla="*/ 926066 h 1040755"/>
                <a:gd name="connsiteX3100" fmla="*/ 543683 w 3573898"/>
                <a:gd name="connsiteY3100" fmla="*/ 925742 h 1040755"/>
                <a:gd name="connsiteX3101" fmla="*/ 543198 w 3573898"/>
                <a:gd name="connsiteY3101" fmla="*/ 925484 h 1040755"/>
                <a:gd name="connsiteX3102" fmla="*/ 542939 w 3573898"/>
                <a:gd name="connsiteY3102" fmla="*/ 926260 h 1040755"/>
                <a:gd name="connsiteX3103" fmla="*/ 542778 w 3573898"/>
                <a:gd name="connsiteY3103" fmla="*/ 925581 h 1040755"/>
                <a:gd name="connsiteX3104" fmla="*/ 542390 w 3573898"/>
                <a:gd name="connsiteY3104" fmla="*/ 925678 h 1040755"/>
                <a:gd name="connsiteX3105" fmla="*/ 519039 w 3573898"/>
                <a:gd name="connsiteY3105" fmla="*/ 922929 h 1040755"/>
                <a:gd name="connsiteX3106" fmla="*/ 516226 w 3573898"/>
                <a:gd name="connsiteY3106" fmla="*/ 920956 h 1040755"/>
                <a:gd name="connsiteX3107" fmla="*/ 508076 w 3573898"/>
                <a:gd name="connsiteY3107" fmla="*/ 917722 h 1040755"/>
                <a:gd name="connsiteX3108" fmla="*/ 503128 w 3573898"/>
                <a:gd name="connsiteY3108" fmla="*/ 916299 h 1040755"/>
                <a:gd name="connsiteX3109" fmla="*/ 503128 w 3573898"/>
                <a:gd name="connsiteY3109" fmla="*/ 916461 h 1040755"/>
                <a:gd name="connsiteX3110" fmla="*/ 502804 w 3573898"/>
                <a:gd name="connsiteY3110" fmla="*/ 916234 h 1040755"/>
                <a:gd name="connsiteX3111" fmla="*/ 502804 w 3573898"/>
                <a:gd name="connsiteY3111" fmla="*/ 916137 h 1040755"/>
                <a:gd name="connsiteX3112" fmla="*/ 501220 w 3573898"/>
                <a:gd name="connsiteY3112" fmla="*/ 915490 h 1040755"/>
                <a:gd name="connsiteX3113" fmla="*/ 499311 w 3573898"/>
                <a:gd name="connsiteY3113" fmla="*/ 914908 h 1040755"/>
                <a:gd name="connsiteX3114" fmla="*/ 499150 w 3573898"/>
                <a:gd name="connsiteY3114" fmla="*/ 915135 h 1040755"/>
                <a:gd name="connsiteX3115" fmla="*/ 498988 w 3573898"/>
                <a:gd name="connsiteY3115" fmla="*/ 914811 h 1040755"/>
                <a:gd name="connsiteX3116" fmla="*/ 494105 w 3573898"/>
                <a:gd name="connsiteY3116" fmla="*/ 913259 h 1040755"/>
                <a:gd name="connsiteX3117" fmla="*/ 493846 w 3573898"/>
                <a:gd name="connsiteY3117" fmla="*/ 913421 h 1040755"/>
                <a:gd name="connsiteX3118" fmla="*/ 493102 w 3573898"/>
                <a:gd name="connsiteY3118" fmla="*/ 913421 h 1040755"/>
                <a:gd name="connsiteX3119" fmla="*/ 491711 w 3573898"/>
                <a:gd name="connsiteY3119" fmla="*/ 913582 h 1040755"/>
                <a:gd name="connsiteX3120" fmla="*/ 491032 w 3573898"/>
                <a:gd name="connsiteY3120" fmla="*/ 915490 h 1040755"/>
                <a:gd name="connsiteX3121" fmla="*/ 491129 w 3573898"/>
                <a:gd name="connsiteY3121" fmla="*/ 913485 h 1040755"/>
                <a:gd name="connsiteX3122" fmla="*/ 490709 w 3573898"/>
                <a:gd name="connsiteY3122" fmla="*/ 913421 h 1040755"/>
                <a:gd name="connsiteX3123" fmla="*/ 489868 w 3573898"/>
                <a:gd name="connsiteY3123" fmla="*/ 914649 h 1040755"/>
                <a:gd name="connsiteX3124" fmla="*/ 489124 w 3573898"/>
                <a:gd name="connsiteY3124" fmla="*/ 915490 h 1040755"/>
                <a:gd name="connsiteX3125" fmla="*/ 488898 w 3573898"/>
                <a:gd name="connsiteY3125" fmla="*/ 913259 h 1040755"/>
                <a:gd name="connsiteX3126" fmla="*/ 488154 w 3573898"/>
                <a:gd name="connsiteY3126" fmla="*/ 913485 h 1040755"/>
                <a:gd name="connsiteX3127" fmla="*/ 487313 w 3573898"/>
                <a:gd name="connsiteY3127" fmla="*/ 914391 h 1040755"/>
                <a:gd name="connsiteX3128" fmla="*/ 486990 w 3573898"/>
                <a:gd name="connsiteY3128" fmla="*/ 911577 h 1040755"/>
                <a:gd name="connsiteX3129" fmla="*/ 486666 w 3573898"/>
                <a:gd name="connsiteY3129" fmla="*/ 912483 h 1040755"/>
                <a:gd name="connsiteX3130" fmla="*/ 485502 w 3573898"/>
                <a:gd name="connsiteY3130" fmla="*/ 913065 h 1040755"/>
                <a:gd name="connsiteX3131" fmla="*/ 485728 w 3573898"/>
                <a:gd name="connsiteY3131" fmla="*/ 911771 h 1040755"/>
                <a:gd name="connsiteX3132" fmla="*/ 485081 w 3573898"/>
                <a:gd name="connsiteY3132" fmla="*/ 910607 h 1040755"/>
                <a:gd name="connsiteX3133" fmla="*/ 484338 w 3573898"/>
                <a:gd name="connsiteY3133" fmla="*/ 910833 h 1040755"/>
                <a:gd name="connsiteX3134" fmla="*/ 484984 w 3573898"/>
                <a:gd name="connsiteY3134" fmla="*/ 908860 h 1040755"/>
                <a:gd name="connsiteX3135" fmla="*/ 485081 w 3573898"/>
                <a:gd name="connsiteY3135" fmla="*/ 907437 h 1040755"/>
                <a:gd name="connsiteX3136" fmla="*/ 485502 w 3573898"/>
                <a:gd name="connsiteY3136" fmla="*/ 907276 h 1040755"/>
                <a:gd name="connsiteX3137" fmla="*/ 487798 w 3573898"/>
                <a:gd name="connsiteY3137" fmla="*/ 900161 h 1040755"/>
                <a:gd name="connsiteX3138" fmla="*/ 487798 w 3573898"/>
                <a:gd name="connsiteY3138" fmla="*/ 898770 h 1040755"/>
                <a:gd name="connsiteX3139" fmla="*/ 489803 w 3573898"/>
                <a:gd name="connsiteY3139" fmla="*/ 891784 h 1040755"/>
                <a:gd name="connsiteX3140" fmla="*/ 490288 w 3573898"/>
                <a:gd name="connsiteY3140" fmla="*/ 890814 h 1040755"/>
                <a:gd name="connsiteX3141" fmla="*/ 491032 w 3573898"/>
                <a:gd name="connsiteY3141" fmla="*/ 888809 h 1040755"/>
                <a:gd name="connsiteX3142" fmla="*/ 492520 w 3573898"/>
                <a:gd name="connsiteY3142" fmla="*/ 881791 h 1040755"/>
                <a:gd name="connsiteX3143" fmla="*/ 493781 w 3573898"/>
                <a:gd name="connsiteY3143" fmla="*/ 878395 h 1040755"/>
                <a:gd name="connsiteX3144" fmla="*/ 494687 w 3573898"/>
                <a:gd name="connsiteY3144" fmla="*/ 875064 h 1040755"/>
                <a:gd name="connsiteX3145" fmla="*/ 495107 w 3573898"/>
                <a:gd name="connsiteY3145" fmla="*/ 873512 h 1040755"/>
                <a:gd name="connsiteX3146" fmla="*/ 494848 w 3573898"/>
                <a:gd name="connsiteY3146" fmla="*/ 872186 h 1040755"/>
                <a:gd name="connsiteX3147" fmla="*/ 497177 w 3573898"/>
                <a:gd name="connsiteY3147" fmla="*/ 864974 h 1040755"/>
                <a:gd name="connsiteX3148" fmla="*/ 497824 w 3573898"/>
                <a:gd name="connsiteY3148" fmla="*/ 861513 h 1040755"/>
                <a:gd name="connsiteX3149" fmla="*/ 497565 w 3573898"/>
                <a:gd name="connsiteY3149" fmla="*/ 860931 h 1040755"/>
                <a:gd name="connsiteX3150" fmla="*/ 497662 w 3573898"/>
                <a:gd name="connsiteY3150" fmla="*/ 860834 h 1040755"/>
                <a:gd name="connsiteX3151" fmla="*/ 500152 w 3573898"/>
                <a:gd name="connsiteY3151" fmla="*/ 861675 h 1040755"/>
                <a:gd name="connsiteX3152" fmla="*/ 501866 w 3573898"/>
                <a:gd name="connsiteY3152" fmla="*/ 856209 h 1040755"/>
                <a:gd name="connsiteX3153" fmla="*/ 502966 w 3573898"/>
                <a:gd name="connsiteY3153" fmla="*/ 852814 h 1040755"/>
                <a:gd name="connsiteX3154" fmla="*/ 503386 w 3573898"/>
                <a:gd name="connsiteY3154" fmla="*/ 851552 h 1040755"/>
                <a:gd name="connsiteX3155" fmla="*/ 503613 w 3573898"/>
                <a:gd name="connsiteY3155" fmla="*/ 850647 h 1040755"/>
                <a:gd name="connsiteX3156" fmla="*/ 503936 w 3573898"/>
                <a:gd name="connsiteY3156" fmla="*/ 849677 h 1040755"/>
                <a:gd name="connsiteX3157" fmla="*/ 503936 w 3573898"/>
                <a:gd name="connsiteY3157" fmla="*/ 848254 h 1040755"/>
                <a:gd name="connsiteX3158" fmla="*/ 504777 w 3573898"/>
                <a:gd name="connsiteY3158" fmla="*/ 846831 h 1040755"/>
                <a:gd name="connsiteX3159" fmla="*/ 505683 w 3573898"/>
                <a:gd name="connsiteY3159" fmla="*/ 841139 h 1040755"/>
                <a:gd name="connsiteX3160" fmla="*/ 505877 w 3573898"/>
                <a:gd name="connsiteY3160" fmla="*/ 840395 h 1040755"/>
                <a:gd name="connsiteX3161" fmla="*/ 507009 w 3573898"/>
                <a:gd name="connsiteY3161" fmla="*/ 839716 h 1040755"/>
                <a:gd name="connsiteX3162" fmla="*/ 508270 w 3573898"/>
                <a:gd name="connsiteY3162" fmla="*/ 835673 h 1040755"/>
                <a:gd name="connsiteX3163" fmla="*/ 509596 w 3573898"/>
                <a:gd name="connsiteY3163" fmla="*/ 831436 h 1040755"/>
                <a:gd name="connsiteX3164" fmla="*/ 512313 w 3573898"/>
                <a:gd name="connsiteY3164" fmla="*/ 822510 h 1040755"/>
                <a:gd name="connsiteX3165" fmla="*/ 512474 w 3573898"/>
                <a:gd name="connsiteY3165" fmla="*/ 819697 h 1040755"/>
                <a:gd name="connsiteX3166" fmla="*/ 513153 w 3573898"/>
                <a:gd name="connsiteY3166" fmla="*/ 819697 h 1040755"/>
                <a:gd name="connsiteX3167" fmla="*/ 514964 w 3573898"/>
                <a:gd name="connsiteY3167" fmla="*/ 813649 h 1040755"/>
                <a:gd name="connsiteX3168" fmla="*/ 515870 w 3573898"/>
                <a:gd name="connsiteY3168" fmla="*/ 810253 h 1040755"/>
                <a:gd name="connsiteX3169" fmla="*/ 516129 w 3573898"/>
                <a:gd name="connsiteY3169" fmla="*/ 809930 h 1040755"/>
                <a:gd name="connsiteX3170" fmla="*/ 525475 w 3573898"/>
                <a:gd name="connsiteY3170" fmla="*/ 778300 h 1040755"/>
                <a:gd name="connsiteX3171" fmla="*/ 525637 w 3573898"/>
                <a:gd name="connsiteY3171" fmla="*/ 776877 h 1040755"/>
                <a:gd name="connsiteX3172" fmla="*/ 525993 w 3573898"/>
                <a:gd name="connsiteY3172" fmla="*/ 775972 h 1040755"/>
                <a:gd name="connsiteX3173" fmla="*/ 526219 w 3573898"/>
                <a:gd name="connsiteY3173" fmla="*/ 775551 h 1040755"/>
                <a:gd name="connsiteX3174" fmla="*/ 526478 w 3573898"/>
                <a:gd name="connsiteY3174" fmla="*/ 774646 h 1040755"/>
                <a:gd name="connsiteX3175" fmla="*/ 526704 w 3573898"/>
                <a:gd name="connsiteY3175" fmla="*/ 772899 h 1040755"/>
                <a:gd name="connsiteX3176" fmla="*/ 526963 w 3573898"/>
                <a:gd name="connsiteY3176" fmla="*/ 772738 h 1040755"/>
                <a:gd name="connsiteX3177" fmla="*/ 529712 w 3573898"/>
                <a:gd name="connsiteY3177" fmla="*/ 763132 h 1040755"/>
                <a:gd name="connsiteX3178" fmla="*/ 529777 w 3573898"/>
                <a:gd name="connsiteY3178" fmla="*/ 762744 h 1040755"/>
                <a:gd name="connsiteX3179" fmla="*/ 529874 w 3573898"/>
                <a:gd name="connsiteY3179" fmla="*/ 762647 h 1040755"/>
                <a:gd name="connsiteX3180" fmla="*/ 532784 w 3573898"/>
                <a:gd name="connsiteY3180" fmla="*/ 752621 h 1040755"/>
                <a:gd name="connsiteX3181" fmla="*/ 532429 w 3573898"/>
                <a:gd name="connsiteY3181" fmla="*/ 752201 h 1040755"/>
                <a:gd name="connsiteX3182" fmla="*/ 533108 w 3573898"/>
                <a:gd name="connsiteY3182" fmla="*/ 751619 h 1040755"/>
                <a:gd name="connsiteX3183" fmla="*/ 539220 w 3573898"/>
                <a:gd name="connsiteY3183" fmla="*/ 730177 h 1040755"/>
                <a:gd name="connsiteX3184" fmla="*/ 538218 w 3573898"/>
                <a:gd name="connsiteY3184" fmla="*/ 730015 h 1040755"/>
                <a:gd name="connsiteX3185" fmla="*/ 538412 w 3573898"/>
                <a:gd name="connsiteY3185" fmla="*/ 729433 h 1040755"/>
                <a:gd name="connsiteX3186" fmla="*/ 539382 w 3573898"/>
                <a:gd name="connsiteY3186" fmla="*/ 729692 h 1040755"/>
                <a:gd name="connsiteX3187" fmla="*/ 540481 w 3573898"/>
                <a:gd name="connsiteY3187" fmla="*/ 725811 h 1040755"/>
                <a:gd name="connsiteX3188" fmla="*/ 540805 w 3573898"/>
                <a:gd name="connsiteY3188" fmla="*/ 722415 h 1040755"/>
                <a:gd name="connsiteX3189" fmla="*/ 541613 w 3573898"/>
                <a:gd name="connsiteY3189" fmla="*/ 721995 h 1040755"/>
                <a:gd name="connsiteX3190" fmla="*/ 543036 w 3573898"/>
                <a:gd name="connsiteY3190" fmla="*/ 717952 h 1040755"/>
                <a:gd name="connsiteX3191" fmla="*/ 545753 w 3573898"/>
                <a:gd name="connsiteY3191" fmla="*/ 703625 h 1040755"/>
                <a:gd name="connsiteX3192" fmla="*/ 550637 w 3573898"/>
                <a:gd name="connsiteY3192" fmla="*/ 686484 h 1040755"/>
                <a:gd name="connsiteX3193" fmla="*/ 550151 w 3573898"/>
                <a:gd name="connsiteY3193" fmla="*/ 685061 h 1040755"/>
                <a:gd name="connsiteX3194" fmla="*/ 550572 w 3573898"/>
                <a:gd name="connsiteY3194" fmla="*/ 683153 h 1040755"/>
                <a:gd name="connsiteX3195" fmla="*/ 551057 w 3573898"/>
                <a:gd name="connsiteY3195" fmla="*/ 685223 h 1040755"/>
                <a:gd name="connsiteX3196" fmla="*/ 552706 w 3573898"/>
                <a:gd name="connsiteY3196" fmla="*/ 680437 h 1040755"/>
                <a:gd name="connsiteX3197" fmla="*/ 552642 w 3573898"/>
                <a:gd name="connsiteY3197" fmla="*/ 680437 h 1040755"/>
                <a:gd name="connsiteX3198" fmla="*/ 551736 w 3573898"/>
                <a:gd name="connsiteY3198" fmla="*/ 680695 h 1040755"/>
                <a:gd name="connsiteX3199" fmla="*/ 552900 w 3573898"/>
                <a:gd name="connsiteY3199" fmla="*/ 678270 h 1040755"/>
                <a:gd name="connsiteX3200" fmla="*/ 553806 w 3573898"/>
                <a:gd name="connsiteY3200" fmla="*/ 677299 h 1040755"/>
                <a:gd name="connsiteX3201" fmla="*/ 554291 w 3573898"/>
                <a:gd name="connsiteY3201" fmla="*/ 675876 h 1040755"/>
                <a:gd name="connsiteX3202" fmla="*/ 556781 w 3573898"/>
                <a:gd name="connsiteY3202" fmla="*/ 666595 h 1040755"/>
                <a:gd name="connsiteX3203" fmla="*/ 557428 w 3573898"/>
                <a:gd name="connsiteY3203" fmla="*/ 663134 h 1040755"/>
                <a:gd name="connsiteX3204" fmla="*/ 557428 w 3573898"/>
                <a:gd name="connsiteY3204" fmla="*/ 661970 h 1040755"/>
                <a:gd name="connsiteX3205" fmla="*/ 559595 w 3573898"/>
                <a:gd name="connsiteY3205" fmla="*/ 660385 h 1040755"/>
                <a:gd name="connsiteX3206" fmla="*/ 561083 w 3573898"/>
                <a:gd name="connsiteY3206" fmla="*/ 652850 h 1040755"/>
                <a:gd name="connsiteX3207" fmla="*/ 561503 w 3573898"/>
                <a:gd name="connsiteY3207" fmla="*/ 650392 h 1040755"/>
                <a:gd name="connsiteX3208" fmla="*/ 562409 w 3573898"/>
                <a:gd name="connsiteY3208" fmla="*/ 647966 h 1040755"/>
                <a:gd name="connsiteX3209" fmla="*/ 563735 w 3573898"/>
                <a:gd name="connsiteY3209" fmla="*/ 642436 h 1040755"/>
                <a:gd name="connsiteX3210" fmla="*/ 564705 w 3573898"/>
                <a:gd name="connsiteY3210" fmla="*/ 641272 h 1040755"/>
                <a:gd name="connsiteX3211" fmla="*/ 564155 w 3573898"/>
                <a:gd name="connsiteY3211" fmla="*/ 638555 h 1040755"/>
                <a:gd name="connsiteX3212" fmla="*/ 565966 w 3573898"/>
                <a:gd name="connsiteY3212" fmla="*/ 633995 h 1040755"/>
                <a:gd name="connsiteX3213" fmla="*/ 566451 w 3573898"/>
                <a:gd name="connsiteY3213" fmla="*/ 631084 h 1040755"/>
                <a:gd name="connsiteX3214" fmla="*/ 567033 w 3573898"/>
                <a:gd name="connsiteY3214" fmla="*/ 627203 h 1040755"/>
                <a:gd name="connsiteX3215" fmla="*/ 566451 w 3573898"/>
                <a:gd name="connsiteY3215" fmla="*/ 624551 h 1040755"/>
                <a:gd name="connsiteX3216" fmla="*/ 567454 w 3573898"/>
                <a:gd name="connsiteY3216" fmla="*/ 620832 h 1040755"/>
                <a:gd name="connsiteX3217" fmla="*/ 567454 w 3573898"/>
                <a:gd name="connsiteY3217" fmla="*/ 622482 h 1040755"/>
                <a:gd name="connsiteX3218" fmla="*/ 567777 w 3573898"/>
                <a:gd name="connsiteY3218" fmla="*/ 623387 h 1040755"/>
                <a:gd name="connsiteX3219" fmla="*/ 568359 w 3573898"/>
                <a:gd name="connsiteY3219" fmla="*/ 621996 h 1040755"/>
                <a:gd name="connsiteX3220" fmla="*/ 568521 w 3573898"/>
                <a:gd name="connsiteY3220" fmla="*/ 620476 h 1040755"/>
                <a:gd name="connsiteX3221" fmla="*/ 569944 w 3573898"/>
                <a:gd name="connsiteY3221" fmla="*/ 618989 h 1040755"/>
                <a:gd name="connsiteX3222" fmla="*/ 569944 w 3573898"/>
                <a:gd name="connsiteY3222" fmla="*/ 618180 h 1040755"/>
                <a:gd name="connsiteX3223" fmla="*/ 571173 w 3573898"/>
                <a:gd name="connsiteY3223" fmla="*/ 613297 h 1040755"/>
                <a:gd name="connsiteX3224" fmla="*/ 572014 w 3573898"/>
                <a:gd name="connsiteY3224" fmla="*/ 613135 h 1040755"/>
                <a:gd name="connsiteX3225" fmla="*/ 574245 w 3573898"/>
                <a:gd name="connsiteY3225" fmla="*/ 606149 h 1040755"/>
                <a:gd name="connsiteX3226" fmla="*/ 575410 w 3573898"/>
                <a:gd name="connsiteY3226" fmla="*/ 599552 h 1040755"/>
                <a:gd name="connsiteX3227" fmla="*/ 575668 w 3573898"/>
                <a:gd name="connsiteY3227" fmla="*/ 598970 h 1040755"/>
                <a:gd name="connsiteX3228" fmla="*/ 576574 w 3573898"/>
                <a:gd name="connsiteY3228" fmla="*/ 596318 h 1040755"/>
                <a:gd name="connsiteX3229" fmla="*/ 577641 w 3573898"/>
                <a:gd name="connsiteY3229" fmla="*/ 593504 h 1040755"/>
                <a:gd name="connsiteX3230" fmla="*/ 579064 w 3573898"/>
                <a:gd name="connsiteY3230" fmla="*/ 587618 h 1040755"/>
                <a:gd name="connsiteX3231" fmla="*/ 579549 w 3573898"/>
                <a:gd name="connsiteY3231" fmla="*/ 585128 h 1040755"/>
                <a:gd name="connsiteX3232" fmla="*/ 579452 w 3573898"/>
                <a:gd name="connsiteY3232" fmla="*/ 583478 h 1040755"/>
                <a:gd name="connsiteX3233" fmla="*/ 579291 w 3573898"/>
                <a:gd name="connsiteY3233" fmla="*/ 581312 h 1040755"/>
                <a:gd name="connsiteX3234" fmla="*/ 580940 w 3573898"/>
                <a:gd name="connsiteY3234" fmla="*/ 579501 h 1040755"/>
                <a:gd name="connsiteX3235" fmla="*/ 582589 w 3573898"/>
                <a:gd name="connsiteY3235" fmla="*/ 570639 h 1040755"/>
                <a:gd name="connsiteX3236" fmla="*/ 582848 w 3573898"/>
                <a:gd name="connsiteY3236" fmla="*/ 567825 h 1040755"/>
                <a:gd name="connsiteX3237" fmla="*/ 582945 w 3573898"/>
                <a:gd name="connsiteY3237" fmla="*/ 567017 h 1040755"/>
                <a:gd name="connsiteX3238" fmla="*/ 584594 w 3573898"/>
                <a:gd name="connsiteY3238" fmla="*/ 565432 h 1040755"/>
                <a:gd name="connsiteX3239" fmla="*/ 584853 w 3573898"/>
                <a:gd name="connsiteY3239" fmla="*/ 563686 h 1040755"/>
                <a:gd name="connsiteX3240" fmla="*/ 584756 w 3573898"/>
                <a:gd name="connsiteY3240" fmla="*/ 561034 h 1040755"/>
                <a:gd name="connsiteX3241" fmla="*/ 585597 w 3573898"/>
                <a:gd name="connsiteY3241" fmla="*/ 558317 h 1040755"/>
                <a:gd name="connsiteX3242" fmla="*/ 586503 w 3573898"/>
                <a:gd name="connsiteY3242" fmla="*/ 553337 h 1040755"/>
                <a:gd name="connsiteX3243" fmla="*/ 585662 w 3573898"/>
                <a:gd name="connsiteY3243" fmla="*/ 550103 h 1040755"/>
                <a:gd name="connsiteX3244" fmla="*/ 586503 w 3573898"/>
                <a:gd name="connsiteY3244" fmla="*/ 550361 h 1040755"/>
                <a:gd name="connsiteX3245" fmla="*/ 588993 w 3573898"/>
                <a:gd name="connsiteY3245" fmla="*/ 545898 h 1040755"/>
                <a:gd name="connsiteX3246" fmla="*/ 588249 w 3573898"/>
                <a:gd name="connsiteY3246" fmla="*/ 541662 h 1040755"/>
                <a:gd name="connsiteX3247" fmla="*/ 590545 w 3573898"/>
                <a:gd name="connsiteY3247" fmla="*/ 537781 h 1040755"/>
                <a:gd name="connsiteX3248" fmla="*/ 590804 w 3573898"/>
                <a:gd name="connsiteY3248" fmla="*/ 535290 h 1040755"/>
                <a:gd name="connsiteX3249" fmla="*/ 589898 w 3573898"/>
                <a:gd name="connsiteY3249" fmla="*/ 532218 h 1040755"/>
                <a:gd name="connsiteX3250" fmla="*/ 592453 w 3573898"/>
                <a:gd name="connsiteY3250" fmla="*/ 531830 h 1040755"/>
                <a:gd name="connsiteX3251" fmla="*/ 592712 w 3573898"/>
                <a:gd name="connsiteY3251" fmla="*/ 529501 h 1040755"/>
                <a:gd name="connsiteX3252" fmla="*/ 592550 w 3573898"/>
                <a:gd name="connsiteY3252" fmla="*/ 528337 h 1040755"/>
                <a:gd name="connsiteX3253" fmla="*/ 592292 w 3573898"/>
                <a:gd name="connsiteY3253" fmla="*/ 526203 h 1040755"/>
                <a:gd name="connsiteX3254" fmla="*/ 593359 w 3573898"/>
                <a:gd name="connsiteY3254" fmla="*/ 524036 h 1040755"/>
                <a:gd name="connsiteX3255" fmla="*/ 594620 w 3573898"/>
                <a:gd name="connsiteY3255" fmla="*/ 521546 h 1040755"/>
                <a:gd name="connsiteX3256" fmla="*/ 594879 w 3573898"/>
                <a:gd name="connsiteY3256" fmla="*/ 519637 h 1040755"/>
                <a:gd name="connsiteX3257" fmla="*/ 596173 w 3573898"/>
                <a:gd name="connsiteY3257" fmla="*/ 516500 h 1040755"/>
                <a:gd name="connsiteX3258" fmla="*/ 597175 w 3573898"/>
                <a:gd name="connsiteY3258" fmla="*/ 514592 h 1040755"/>
                <a:gd name="connsiteX3259" fmla="*/ 598242 w 3573898"/>
                <a:gd name="connsiteY3259" fmla="*/ 510129 h 1040755"/>
                <a:gd name="connsiteX3260" fmla="*/ 599019 w 3573898"/>
                <a:gd name="connsiteY3260" fmla="*/ 509062 h 1040755"/>
                <a:gd name="connsiteX3261" fmla="*/ 614316 w 3573898"/>
                <a:gd name="connsiteY3261" fmla="*/ 447550 h 1040755"/>
                <a:gd name="connsiteX3262" fmla="*/ 619199 w 3573898"/>
                <a:gd name="connsiteY3262" fmla="*/ 426172 h 1040755"/>
                <a:gd name="connsiteX3263" fmla="*/ 617065 w 3573898"/>
                <a:gd name="connsiteY3263" fmla="*/ 424523 h 1040755"/>
                <a:gd name="connsiteX3264" fmla="*/ 618876 w 3573898"/>
                <a:gd name="connsiteY3264" fmla="*/ 420545 h 1040755"/>
                <a:gd name="connsiteX3265" fmla="*/ 618941 w 3573898"/>
                <a:gd name="connsiteY3265" fmla="*/ 421030 h 1040755"/>
                <a:gd name="connsiteX3266" fmla="*/ 618941 w 3573898"/>
                <a:gd name="connsiteY3266" fmla="*/ 421386 h 1040755"/>
                <a:gd name="connsiteX3267" fmla="*/ 620105 w 3573898"/>
                <a:gd name="connsiteY3267" fmla="*/ 420448 h 1040755"/>
                <a:gd name="connsiteX3268" fmla="*/ 620525 w 3573898"/>
                <a:gd name="connsiteY3268" fmla="*/ 420868 h 1040755"/>
                <a:gd name="connsiteX3269" fmla="*/ 621593 w 3573898"/>
                <a:gd name="connsiteY3269" fmla="*/ 416729 h 1040755"/>
                <a:gd name="connsiteX3270" fmla="*/ 619199 w 3573898"/>
                <a:gd name="connsiteY3270" fmla="*/ 418378 h 1040755"/>
                <a:gd name="connsiteX3271" fmla="*/ 618132 w 3573898"/>
                <a:gd name="connsiteY3271" fmla="*/ 416567 h 1040755"/>
                <a:gd name="connsiteX3272" fmla="*/ 621010 w 3573898"/>
                <a:gd name="connsiteY3272" fmla="*/ 415564 h 1040755"/>
                <a:gd name="connsiteX3273" fmla="*/ 621916 w 3573898"/>
                <a:gd name="connsiteY3273" fmla="*/ 415338 h 1040755"/>
                <a:gd name="connsiteX3274" fmla="*/ 627802 w 3573898"/>
                <a:gd name="connsiteY3274" fmla="*/ 393055 h 1040755"/>
                <a:gd name="connsiteX3275" fmla="*/ 638571 w 3573898"/>
                <a:gd name="connsiteY3275" fmla="*/ 346775 h 1040755"/>
                <a:gd name="connsiteX3276" fmla="*/ 647433 w 3573898"/>
                <a:gd name="connsiteY3276" fmla="*/ 299428 h 1040755"/>
                <a:gd name="connsiteX3277" fmla="*/ 651249 w 3573898"/>
                <a:gd name="connsiteY3277" fmla="*/ 237495 h 1040755"/>
                <a:gd name="connsiteX3278" fmla="*/ 649503 w 3573898"/>
                <a:gd name="connsiteY3278" fmla="*/ 233776 h 1040755"/>
                <a:gd name="connsiteX3279" fmla="*/ 650344 w 3573898"/>
                <a:gd name="connsiteY3279" fmla="*/ 230801 h 1040755"/>
                <a:gd name="connsiteX3280" fmla="*/ 650344 w 3573898"/>
                <a:gd name="connsiteY3280" fmla="*/ 227955 h 1040755"/>
                <a:gd name="connsiteX3281" fmla="*/ 649567 w 3573898"/>
                <a:gd name="connsiteY3281" fmla="*/ 223168 h 1040755"/>
                <a:gd name="connsiteX3282" fmla="*/ 648274 w 3573898"/>
                <a:gd name="connsiteY3282" fmla="*/ 219190 h 1040755"/>
                <a:gd name="connsiteX3283" fmla="*/ 648177 w 3573898"/>
                <a:gd name="connsiteY3283" fmla="*/ 217800 h 1040755"/>
                <a:gd name="connsiteX3284" fmla="*/ 647756 w 3573898"/>
                <a:gd name="connsiteY3284" fmla="*/ 208679 h 1040755"/>
                <a:gd name="connsiteX3285" fmla="*/ 647433 w 3573898"/>
                <a:gd name="connsiteY3285" fmla="*/ 205284 h 1040755"/>
                <a:gd name="connsiteX3286" fmla="*/ 646366 w 3573898"/>
                <a:gd name="connsiteY3286" fmla="*/ 199074 h 1040755"/>
                <a:gd name="connsiteX3287" fmla="*/ 646204 w 3573898"/>
                <a:gd name="connsiteY3287" fmla="*/ 198169 h 1040755"/>
                <a:gd name="connsiteX3288" fmla="*/ 645784 w 3573898"/>
                <a:gd name="connsiteY3288" fmla="*/ 194191 h 1040755"/>
                <a:gd name="connsiteX3289" fmla="*/ 644684 w 3573898"/>
                <a:gd name="connsiteY3289" fmla="*/ 190892 h 1040755"/>
                <a:gd name="connsiteX3290" fmla="*/ 644555 w 3573898"/>
                <a:gd name="connsiteY3290" fmla="*/ 187658 h 1040755"/>
                <a:gd name="connsiteX3291" fmla="*/ 642970 w 3573898"/>
                <a:gd name="connsiteY3291" fmla="*/ 187076 h 1040755"/>
                <a:gd name="connsiteX3292" fmla="*/ 643132 w 3573898"/>
                <a:gd name="connsiteY3292" fmla="*/ 185071 h 1040755"/>
                <a:gd name="connsiteX3293" fmla="*/ 643035 w 3573898"/>
                <a:gd name="connsiteY3293" fmla="*/ 181772 h 1040755"/>
                <a:gd name="connsiteX3294" fmla="*/ 642388 w 3573898"/>
                <a:gd name="connsiteY3294" fmla="*/ 179961 h 1040755"/>
                <a:gd name="connsiteX3295" fmla="*/ 642064 w 3573898"/>
                <a:gd name="connsiteY3295" fmla="*/ 177794 h 1040755"/>
                <a:gd name="connsiteX3296" fmla="*/ 641967 w 3573898"/>
                <a:gd name="connsiteY3296" fmla="*/ 176727 h 1040755"/>
                <a:gd name="connsiteX3297" fmla="*/ 626735 w 3573898"/>
                <a:gd name="connsiteY3297" fmla="*/ 124981 h 1040755"/>
                <a:gd name="connsiteX3298" fmla="*/ 625085 w 3573898"/>
                <a:gd name="connsiteY3298" fmla="*/ 121650 h 1040755"/>
                <a:gd name="connsiteX3299" fmla="*/ 623339 w 3573898"/>
                <a:gd name="connsiteY3299" fmla="*/ 118254 h 1040755"/>
                <a:gd name="connsiteX3300" fmla="*/ 621431 w 3573898"/>
                <a:gd name="connsiteY3300" fmla="*/ 115117 h 1040755"/>
                <a:gd name="connsiteX3301" fmla="*/ 620784 w 3573898"/>
                <a:gd name="connsiteY3301" fmla="*/ 113791 h 1040755"/>
                <a:gd name="connsiteX3302" fmla="*/ 619717 w 3573898"/>
                <a:gd name="connsiteY3302" fmla="*/ 111495 h 1040755"/>
                <a:gd name="connsiteX3303" fmla="*/ 616709 w 3573898"/>
                <a:gd name="connsiteY3303" fmla="*/ 106094 h 1040755"/>
                <a:gd name="connsiteX3304" fmla="*/ 613734 w 3573898"/>
                <a:gd name="connsiteY3304" fmla="*/ 102375 h 1040755"/>
                <a:gd name="connsiteX3305" fmla="*/ 613087 w 3573898"/>
                <a:gd name="connsiteY3305" fmla="*/ 101372 h 1040755"/>
                <a:gd name="connsiteX3306" fmla="*/ 610758 w 3573898"/>
                <a:gd name="connsiteY3306" fmla="*/ 97815 h 1040755"/>
                <a:gd name="connsiteX3307" fmla="*/ 609012 w 3573898"/>
                <a:gd name="connsiteY3307" fmla="*/ 94516 h 1040755"/>
                <a:gd name="connsiteX3308" fmla="*/ 607104 w 3573898"/>
                <a:gd name="connsiteY3308" fmla="*/ 91282 h 1040755"/>
                <a:gd name="connsiteX3309" fmla="*/ 605454 w 3573898"/>
                <a:gd name="connsiteY3309" fmla="*/ 88727 h 1040755"/>
                <a:gd name="connsiteX3310" fmla="*/ 600571 w 3573898"/>
                <a:gd name="connsiteY3310" fmla="*/ 83067 h 1040755"/>
                <a:gd name="connsiteX3311" fmla="*/ 600150 w 3573898"/>
                <a:gd name="connsiteY3311" fmla="*/ 82421 h 1040755"/>
                <a:gd name="connsiteX3312" fmla="*/ 598760 w 3573898"/>
                <a:gd name="connsiteY3312" fmla="*/ 80674 h 1040755"/>
                <a:gd name="connsiteX3313" fmla="*/ 597078 w 3573898"/>
                <a:gd name="connsiteY3313" fmla="*/ 80092 h 1040755"/>
                <a:gd name="connsiteX3314" fmla="*/ 593618 w 3573898"/>
                <a:gd name="connsiteY3314" fmla="*/ 74465 h 1040755"/>
                <a:gd name="connsiteX3315" fmla="*/ 591968 w 3573898"/>
                <a:gd name="connsiteY3315" fmla="*/ 71748 h 1040755"/>
                <a:gd name="connsiteX3316" fmla="*/ 588896 w 3573898"/>
                <a:gd name="connsiteY3316" fmla="*/ 68837 h 1040755"/>
                <a:gd name="connsiteX3317" fmla="*/ 585759 w 3573898"/>
                <a:gd name="connsiteY3317" fmla="*/ 65959 h 1040755"/>
                <a:gd name="connsiteX3318" fmla="*/ 585403 w 3573898"/>
                <a:gd name="connsiteY3318" fmla="*/ 65118 h 1040755"/>
                <a:gd name="connsiteX3319" fmla="*/ 583948 w 3573898"/>
                <a:gd name="connsiteY3319" fmla="*/ 63630 h 1040755"/>
                <a:gd name="connsiteX3320" fmla="*/ 578870 w 3573898"/>
                <a:gd name="connsiteY3320" fmla="*/ 60073 h 1040755"/>
                <a:gd name="connsiteX3321" fmla="*/ 578062 w 3573898"/>
                <a:gd name="connsiteY3321" fmla="*/ 60558 h 1040755"/>
                <a:gd name="connsiteX3322" fmla="*/ 572984 w 3573898"/>
                <a:gd name="connsiteY3322" fmla="*/ 53605 h 1040755"/>
                <a:gd name="connsiteX3323" fmla="*/ 567389 w 3573898"/>
                <a:gd name="connsiteY3323" fmla="*/ 48980 h 1040755"/>
                <a:gd name="connsiteX3324" fmla="*/ 564317 w 3573898"/>
                <a:gd name="connsiteY3324" fmla="*/ 46651 h 1040755"/>
                <a:gd name="connsiteX3325" fmla="*/ 562894 w 3573898"/>
                <a:gd name="connsiteY3325" fmla="*/ 45423 h 1040755"/>
                <a:gd name="connsiteX3326" fmla="*/ 562247 w 3573898"/>
                <a:gd name="connsiteY3326" fmla="*/ 44743 h 1040755"/>
                <a:gd name="connsiteX3327" fmla="*/ 560339 w 3573898"/>
                <a:gd name="connsiteY3327" fmla="*/ 44258 h 1040755"/>
                <a:gd name="connsiteX3328" fmla="*/ 559595 w 3573898"/>
                <a:gd name="connsiteY3328" fmla="*/ 44582 h 1040755"/>
                <a:gd name="connsiteX3329" fmla="*/ 559272 w 3573898"/>
                <a:gd name="connsiteY3329" fmla="*/ 44097 h 1040755"/>
                <a:gd name="connsiteX3330" fmla="*/ 555779 w 3573898"/>
                <a:gd name="connsiteY3330" fmla="*/ 43838 h 1040755"/>
                <a:gd name="connsiteX3331" fmla="*/ 557266 w 3573898"/>
                <a:gd name="connsiteY3331" fmla="*/ 56095 h 1040755"/>
                <a:gd name="connsiteX3332" fmla="*/ 557849 w 3573898"/>
                <a:gd name="connsiteY3332" fmla="*/ 56515 h 1040755"/>
                <a:gd name="connsiteX3333" fmla="*/ 560565 w 3573898"/>
                <a:gd name="connsiteY3333" fmla="*/ 59070 h 1040755"/>
                <a:gd name="connsiteX3334" fmla="*/ 564381 w 3573898"/>
                <a:gd name="connsiteY3334" fmla="*/ 61625 h 1040755"/>
                <a:gd name="connsiteX3335" fmla="*/ 566387 w 3573898"/>
                <a:gd name="connsiteY3335" fmla="*/ 62466 h 1040755"/>
                <a:gd name="connsiteX3336" fmla="*/ 565901 w 3573898"/>
                <a:gd name="connsiteY3336" fmla="*/ 62790 h 1040755"/>
                <a:gd name="connsiteX3337" fmla="*/ 614154 w 3573898"/>
                <a:gd name="connsiteY3337" fmla="*/ 129121 h 1040755"/>
                <a:gd name="connsiteX3338" fmla="*/ 614995 w 3573898"/>
                <a:gd name="connsiteY3338" fmla="*/ 127536 h 1040755"/>
                <a:gd name="connsiteX3339" fmla="*/ 617388 w 3573898"/>
                <a:gd name="connsiteY3339" fmla="*/ 130188 h 1040755"/>
                <a:gd name="connsiteX3340" fmla="*/ 614154 w 3573898"/>
                <a:gd name="connsiteY3340" fmla="*/ 129121 h 1040755"/>
                <a:gd name="connsiteX3341" fmla="*/ 616644 w 3573898"/>
                <a:gd name="connsiteY3341" fmla="*/ 135169 h 1040755"/>
                <a:gd name="connsiteX3342" fmla="*/ 616806 w 3573898"/>
                <a:gd name="connsiteY3342" fmla="*/ 135330 h 1040755"/>
                <a:gd name="connsiteX3343" fmla="*/ 616806 w 3573898"/>
                <a:gd name="connsiteY3343" fmla="*/ 135589 h 1040755"/>
                <a:gd name="connsiteX3344" fmla="*/ 618132 w 3573898"/>
                <a:gd name="connsiteY3344" fmla="*/ 139049 h 1040755"/>
                <a:gd name="connsiteX3345" fmla="*/ 618197 w 3573898"/>
                <a:gd name="connsiteY3345" fmla="*/ 138952 h 1040755"/>
                <a:gd name="connsiteX3346" fmla="*/ 618617 w 3573898"/>
                <a:gd name="connsiteY3346" fmla="*/ 137303 h 1040755"/>
                <a:gd name="connsiteX3347" fmla="*/ 618197 w 3573898"/>
                <a:gd name="connsiteY3347" fmla="*/ 138952 h 1040755"/>
                <a:gd name="connsiteX3348" fmla="*/ 618520 w 3573898"/>
                <a:gd name="connsiteY3348" fmla="*/ 140052 h 1040755"/>
                <a:gd name="connsiteX3349" fmla="*/ 620040 w 3573898"/>
                <a:gd name="connsiteY3349" fmla="*/ 144030 h 1040755"/>
                <a:gd name="connsiteX3350" fmla="*/ 623436 w 3573898"/>
                <a:gd name="connsiteY3350" fmla="*/ 154767 h 1040755"/>
                <a:gd name="connsiteX3351" fmla="*/ 623598 w 3573898"/>
                <a:gd name="connsiteY3351" fmla="*/ 155026 h 1040755"/>
                <a:gd name="connsiteX3352" fmla="*/ 623598 w 3573898"/>
                <a:gd name="connsiteY3352" fmla="*/ 155349 h 1040755"/>
                <a:gd name="connsiteX3353" fmla="*/ 624406 w 3573898"/>
                <a:gd name="connsiteY3353" fmla="*/ 158260 h 1040755"/>
                <a:gd name="connsiteX3354" fmla="*/ 625570 w 3573898"/>
                <a:gd name="connsiteY3354" fmla="*/ 158001 h 1040755"/>
                <a:gd name="connsiteX3355" fmla="*/ 624827 w 3573898"/>
                <a:gd name="connsiteY3355" fmla="*/ 159909 h 1040755"/>
                <a:gd name="connsiteX3356" fmla="*/ 626735 w 3573898"/>
                <a:gd name="connsiteY3356" fmla="*/ 167704 h 1040755"/>
                <a:gd name="connsiteX3357" fmla="*/ 627899 w 3573898"/>
                <a:gd name="connsiteY3357" fmla="*/ 169256 h 1040755"/>
                <a:gd name="connsiteX3358" fmla="*/ 627576 w 3573898"/>
                <a:gd name="connsiteY3358" fmla="*/ 171326 h 1040755"/>
                <a:gd name="connsiteX3359" fmla="*/ 631198 w 3573898"/>
                <a:gd name="connsiteY3359" fmla="*/ 191215 h 1040755"/>
                <a:gd name="connsiteX3360" fmla="*/ 631715 w 3573898"/>
                <a:gd name="connsiteY3360" fmla="*/ 191862 h 1040755"/>
                <a:gd name="connsiteX3361" fmla="*/ 631554 w 3573898"/>
                <a:gd name="connsiteY3361" fmla="*/ 193026 h 1040755"/>
                <a:gd name="connsiteX3362" fmla="*/ 631942 w 3573898"/>
                <a:gd name="connsiteY3362" fmla="*/ 196164 h 1040755"/>
                <a:gd name="connsiteX3363" fmla="*/ 632782 w 3573898"/>
                <a:gd name="connsiteY3363" fmla="*/ 198233 h 1040755"/>
                <a:gd name="connsiteX3364" fmla="*/ 632524 w 3573898"/>
                <a:gd name="connsiteY3364" fmla="*/ 200141 h 1040755"/>
                <a:gd name="connsiteX3365" fmla="*/ 632879 w 3573898"/>
                <a:gd name="connsiteY3365" fmla="*/ 202567 h 1040755"/>
                <a:gd name="connsiteX3366" fmla="*/ 633365 w 3573898"/>
                <a:gd name="connsiteY3366" fmla="*/ 203893 h 1040755"/>
                <a:gd name="connsiteX3367" fmla="*/ 633850 w 3573898"/>
                <a:gd name="connsiteY3367" fmla="*/ 206448 h 1040755"/>
                <a:gd name="connsiteX3368" fmla="*/ 633785 w 3573898"/>
                <a:gd name="connsiteY3368" fmla="*/ 210102 h 1040755"/>
                <a:gd name="connsiteX3369" fmla="*/ 633850 w 3573898"/>
                <a:gd name="connsiteY3369" fmla="*/ 210749 h 1040755"/>
                <a:gd name="connsiteX3370" fmla="*/ 635596 w 3573898"/>
                <a:gd name="connsiteY3370" fmla="*/ 212560 h 1040755"/>
                <a:gd name="connsiteX3371" fmla="*/ 634432 w 3573898"/>
                <a:gd name="connsiteY3371" fmla="*/ 214145 h 1040755"/>
                <a:gd name="connsiteX3372" fmla="*/ 634949 w 3573898"/>
                <a:gd name="connsiteY3372" fmla="*/ 217961 h 1040755"/>
                <a:gd name="connsiteX3373" fmla="*/ 635176 w 3573898"/>
                <a:gd name="connsiteY3373" fmla="*/ 222101 h 1040755"/>
                <a:gd name="connsiteX3374" fmla="*/ 635273 w 3573898"/>
                <a:gd name="connsiteY3374" fmla="*/ 226079 h 1040755"/>
                <a:gd name="connsiteX3375" fmla="*/ 636017 w 3573898"/>
                <a:gd name="connsiteY3375" fmla="*/ 227728 h 1040755"/>
                <a:gd name="connsiteX3376" fmla="*/ 636405 w 3573898"/>
                <a:gd name="connsiteY3376" fmla="*/ 236428 h 1040755"/>
                <a:gd name="connsiteX3377" fmla="*/ 635693 w 3573898"/>
                <a:gd name="connsiteY3377" fmla="*/ 239403 h 1040755"/>
                <a:gd name="connsiteX3378" fmla="*/ 635693 w 3573898"/>
                <a:gd name="connsiteY3378" fmla="*/ 239565 h 1040755"/>
                <a:gd name="connsiteX3379" fmla="*/ 635920 w 3573898"/>
                <a:gd name="connsiteY3379" fmla="*/ 240891 h 1040755"/>
                <a:gd name="connsiteX3380" fmla="*/ 635758 w 3573898"/>
                <a:gd name="connsiteY3380" fmla="*/ 243284 h 1040755"/>
                <a:gd name="connsiteX3381" fmla="*/ 635855 w 3573898"/>
                <a:gd name="connsiteY3381" fmla="*/ 246842 h 1040755"/>
                <a:gd name="connsiteX3382" fmla="*/ 636178 w 3573898"/>
                <a:gd name="connsiteY3382" fmla="*/ 248329 h 1040755"/>
                <a:gd name="connsiteX3383" fmla="*/ 636017 w 3573898"/>
                <a:gd name="connsiteY3383" fmla="*/ 251499 h 1040755"/>
                <a:gd name="connsiteX3384" fmla="*/ 636405 w 3573898"/>
                <a:gd name="connsiteY3384" fmla="*/ 252890 h 1040755"/>
                <a:gd name="connsiteX3385" fmla="*/ 638151 w 3573898"/>
                <a:gd name="connsiteY3385" fmla="*/ 256609 h 1040755"/>
                <a:gd name="connsiteX3386" fmla="*/ 638086 w 3573898"/>
                <a:gd name="connsiteY3386" fmla="*/ 256706 h 1040755"/>
                <a:gd name="connsiteX3387" fmla="*/ 635758 w 3573898"/>
                <a:gd name="connsiteY3387" fmla="*/ 256609 h 1040755"/>
                <a:gd name="connsiteX3388" fmla="*/ 635596 w 3573898"/>
                <a:gd name="connsiteY3388" fmla="*/ 260425 h 1040755"/>
                <a:gd name="connsiteX3389" fmla="*/ 636405 w 3573898"/>
                <a:gd name="connsiteY3389" fmla="*/ 262495 h 1040755"/>
                <a:gd name="connsiteX3390" fmla="*/ 635920 w 3573898"/>
                <a:gd name="connsiteY3390" fmla="*/ 264726 h 1040755"/>
                <a:gd name="connsiteX3391" fmla="*/ 636017 w 3573898"/>
                <a:gd name="connsiteY3391" fmla="*/ 266796 h 1040755"/>
                <a:gd name="connsiteX3392" fmla="*/ 635273 w 3573898"/>
                <a:gd name="connsiteY3392" fmla="*/ 267799 h 1040755"/>
                <a:gd name="connsiteX3393" fmla="*/ 635176 w 3573898"/>
                <a:gd name="connsiteY3393" fmla="*/ 269707 h 1040755"/>
                <a:gd name="connsiteX3394" fmla="*/ 635920 w 3573898"/>
                <a:gd name="connsiteY3394" fmla="*/ 269771 h 1040755"/>
                <a:gd name="connsiteX3395" fmla="*/ 636275 w 3573898"/>
                <a:gd name="connsiteY3395" fmla="*/ 271777 h 1040755"/>
                <a:gd name="connsiteX3396" fmla="*/ 636340 w 3573898"/>
                <a:gd name="connsiteY3396" fmla="*/ 272941 h 1040755"/>
                <a:gd name="connsiteX3397" fmla="*/ 636178 w 3573898"/>
                <a:gd name="connsiteY3397" fmla="*/ 280961 h 1040755"/>
                <a:gd name="connsiteX3398" fmla="*/ 635337 w 3573898"/>
                <a:gd name="connsiteY3398" fmla="*/ 292119 h 1040755"/>
                <a:gd name="connsiteX3399" fmla="*/ 635273 w 3573898"/>
                <a:gd name="connsiteY3399" fmla="*/ 294189 h 1040755"/>
                <a:gd name="connsiteX3400" fmla="*/ 635014 w 3573898"/>
                <a:gd name="connsiteY3400" fmla="*/ 296614 h 1040755"/>
                <a:gd name="connsiteX3401" fmla="*/ 634432 w 3573898"/>
                <a:gd name="connsiteY3401" fmla="*/ 300819 h 1040755"/>
                <a:gd name="connsiteX3402" fmla="*/ 633429 w 3573898"/>
                <a:gd name="connsiteY3402" fmla="*/ 306284 h 1040755"/>
                <a:gd name="connsiteX3403" fmla="*/ 633268 w 3573898"/>
                <a:gd name="connsiteY3403" fmla="*/ 307546 h 1040755"/>
                <a:gd name="connsiteX3404" fmla="*/ 632136 w 3573898"/>
                <a:gd name="connsiteY3404" fmla="*/ 313755 h 1040755"/>
                <a:gd name="connsiteX3405" fmla="*/ 631618 w 3573898"/>
                <a:gd name="connsiteY3405" fmla="*/ 315825 h 1040755"/>
                <a:gd name="connsiteX3406" fmla="*/ 630939 w 3573898"/>
                <a:gd name="connsiteY3406" fmla="*/ 318962 h 1040755"/>
                <a:gd name="connsiteX3407" fmla="*/ 629969 w 3573898"/>
                <a:gd name="connsiteY3407" fmla="*/ 323263 h 1040755"/>
                <a:gd name="connsiteX3408" fmla="*/ 627996 w 3573898"/>
                <a:gd name="connsiteY3408" fmla="*/ 330799 h 1040755"/>
                <a:gd name="connsiteX3409" fmla="*/ 627414 w 3573898"/>
                <a:gd name="connsiteY3409" fmla="*/ 333774 h 1040755"/>
                <a:gd name="connsiteX3410" fmla="*/ 626476 w 3573898"/>
                <a:gd name="connsiteY3410" fmla="*/ 336588 h 1040755"/>
                <a:gd name="connsiteX3411" fmla="*/ 625926 w 3573898"/>
                <a:gd name="connsiteY3411" fmla="*/ 339984 h 1040755"/>
                <a:gd name="connsiteX3412" fmla="*/ 625150 w 3573898"/>
                <a:gd name="connsiteY3412" fmla="*/ 342959 h 1040755"/>
                <a:gd name="connsiteX3413" fmla="*/ 625667 w 3573898"/>
                <a:gd name="connsiteY3413" fmla="*/ 345449 h 1040755"/>
                <a:gd name="connsiteX3414" fmla="*/ 623177 w 3573898"/>
                <a:gd name="connsiteY3414" fmla="*/ 351012 h 1040755"/>
                <a:gd name="connsiteX3415" fmla="*/ 620040 w 3573898"/>
                <a:gd name="connsiteY3415" fmla="*/ 363593 h 1040755"/>
                <a:gd name="connsiteX3416" fmla="*/ 619620 w 3573898"/>
                <a:gd name="connsiteY3416" fmla="*/ 369802 h 1040755"/>
                <a:gd name="connsiteX3417" fmla="*/ 619620 w 3573898"/>
                <a:gd name="connsiteY3417" fmla="*/ 371193 h 1040755"/>
                <a:gd name="connsiteX3418" fmla="*/ 618876 w 3573898"/>
                <a:gd name="connsiteY3418" fmla="*/ 373942 h 1040755"/>
                <a:gd name="connsiteX3419" fmla="*/ 617970 w 3573898"/>
                <a:gd name="connsiteY3419" fmla="*/ 377240 h 1040755"/>
                <a:gd name="connsiteX3420" fmla="*/ 617647 w 3573898"/>
                <a:gd name="connsiteY3420" fmla="*/ 376173 h 1040755"/>
                <a:gd name="connsiteX3421" fmla="*/ 617065 w 3573898"/>
                <a:gd name="connsiteY3421" fmla="*/ 375429 h 1040755"/>
                <a:gd name="connsiteX3422" fmla="*/ 616903 w 3573898"/>
                <a:gd name="connsiteY3422" fmla="*/ 377758 h 1040755"/>
                <a:gd name="connsiteX3423" fmla="*/ 616806 w 3573898"/>
                <a:gd name="connsiteY3423" fmla="*/ 377823 h 1040755"/>
                <a:gd name="connsiteX3424" fmla="*/ 616903 w 3573898"/>
                <a:gd name="connsiteY3424" fmla="*/ 377920 h 1040755"/>
                <a:gd name="connsiteX3425" fmla="*/ 615383 w 3573898"/>
                <a:gd name="connsiteY3425" fmla="*/ 384194 h 1040755"/>
                <a:gd name="connsiteX3426" fmla="*/ 614478 w 3573898"/>
                <a:gd name="connsiteY3426" fmla="*/ 387913 h 1040755"/>
                <a:gd name="connsiteX3427" fmla="*/ 613895 w 3573898"/>
                <a:gd name="connsiteY3427" fmla="*/ 391891 h 1040755"/>
                <a:gd name="connsiteX3428" fmla="*/ 614736 w 3573898"/>
                <a:gd name="connsiteY3428" fmla="*/ 394640 h 1040755"/>
                <a:gd name="connsiteX3429" fmla="*/ 614995 w 3573898"/>
                <a:gd name="connsiteY3429" fmla="*/ 396386 h 1040755"/>
                <a:gd name="connsiteX3430" fmla="*/ 613637 w 3573898"/>
                <a:gd name="connsiteY3430" fmla="*/ 396127 h 1040755"/>
                <a:gd name="connsiteX3431" fmla="*/ 612763 w 3573898"/>
                <a:gd name="connsiteY3431" fmla="*/ 398456 h 1040755"/>
                <a:gd name="connsiteX3432" fmla="*/ 611761 w 3573898"/>
                <a:gd name="connsiteY3432" fmla="*/ 397939 h 1040755"/>
                <a:gd name="connsiteX3433" fmla="*/ 610435 w 3573898"/>
                <a:gd name="connsiteY3433" fmla="*/ 400332 h 1040755"/>
                <a:gd name="connsiteX3434" fmla="*/ 609432 w 3573898"/>
                <a:gd name="connsiteY3434" fmla="*/ 403728 h 1040755"/>
                <a:gd name="connsiteX3435" fmla="*/ 604031 w 3573898"/>
                <a:gd name="connsiteY3435" fmla="*/ 425267 h 1040755"/>
                <a:gd name="connsiteX3436" fmla="*/ 604290 w 3573898"/>
                <a:gd name="connsiteY3436" fmla="*/ 426593 h 1040755"/>
                <a:gd name="connsiteX3437" fmla="*/ 603546 w 3573898"/>
                <a:gd name="connsiteY3437" fmla="*/ 427078 h 1040755"/>
                <a:gd name="connsiteX3438" fmla="*/ 600991 w 3573898"/>
                <a:gd name="connsiteY3438" fmla="*/ 436618 h 1040755"/>
                <a:gd name="connsiteX3439" fmla="*/ 600991 w 3573898"/>
                <a:gd name="connsiteY3439" fmla="*/ 436845 h 1040755"/>
                <a:gd name="connsiteX3440" fmla="*/ 600830 w 3573898"/>
                <a:gd name="connsiteY3440" fmla="*/ 438171 h 1040755"/>
                <a:gd name="connsiteX3441" fmla="*/ 599892 w 3573898"/>
                <a:gd name="connsiteY3441" fmla="*/ 440499 h 1040755"/>
                <a:gd name="connsiteX3442" fmla="*/ 599148 w 3573898"/>
                <a:gd name="connsiteY3442" fmla="*/ 443151 h 1040755"/>
                <a:gd name="connsiteX3443" fmla="*/ 599407 w 3573898"/>
                <a:gd name="connsiteY3443" fmla="*/ 448843 h 1040755"/>
                <a:gd name="connsiteX3444" fmla="*/ 596205 w 3573898"/>
                <a:gd name="connsiteY3444" fmla="*/ 455247 h 1040755"/>
                <a:gd name="connsiteX3445" fmla="*/ 596755 w 3573898"/>
                <a:gd name="connsiteY3445" fmla="*/ 457478 h 1040755"/>
                <a:gd name="connsiteX3446" fmla="*/ 595008 w 3573898"/>
                <a:gd name="connsiteY3446" fmla="*/ 459451 h 1040755"/>
                <a:gd name="connsiteX3447" fmla="*/ 594523 w 3573898"/>
                <a:gd name="connsiteY3447" fmla="*/ 460551 h 1040755"/>
                <a:gd name="connsiteX3448" fmla="*/ 594944 w 3573898"/>
                <a:gd name="connsiteY3448" fmla="*/ 460615 h 1040755"/>
                <a:gd name="connsiteX3449" fmla="*/ 595202 w 3573898"/>
                <a:gd name="connsiteY3449" fmla="*/ 462038 h 1040755"/>
                <a:gd name="connsiteX3450" fmla="*/ 594038 w 3573898"/>
                <a:gd name="connsiteY3450" fmla="*/ 466340 h 1040755"/>
                <a:gd name="connsiteX3451" fmla="*/ 593035 w 3573898"/>
                <a:gd name="connsiteY3451" fmla="*/ 466760 h 1040755"/>
                <a:gd name="connsiteX3452" fmla="*/ 591548 w 3573898"/>
                <a:gd name="connsiteY3452" fmla="*/ 471611 h 1040755"/>
                <a:gd name="connsiteX3453" fmla="*/ 590481 w 3573898"/>
                <a:gd name="connsiteY3453" fmla="*/ 474263 h 1040755"/>
                <a:gd name="connsiteX3454" fmla="*/ 590060 w 3573898"/>
                <a:gd name="connsiteY3454" fmla="*/ 475848 h 1040755"/>
                <a:gd name="connsiteX3455" fmla="*/ 589640 w 3573898"/>
                <a:gd name="connsiteY3455" fmla="*/ 477336 h 1040755"/>
                <a:gd name="connsiteX3456" fmla="*/ 589058 w 3573898"/>
                <a:gd name="connsiteY3456" fmla="*/ 484289 h 1040755"/>
                <a:gd name="connsiteX3457" fmla="*/ 586503 w 3573898"/>
                <a:gd name="connsiteY3457" fmla="*/ 489334 h 1040755"/>
                <a:gd name="connsiteX3458" fmla="*/ 586244 w 3573898"/>
                <a:gd name="connsiteY3458" fmla="*/ 489916 h 1040755"/>
                <a:gd name="connsiteX3459" fmla="*/ 586179 w 3573898"/>
                <a:gd name="connsiteY3459" fmla="*/ 493409 h 1040755"/>
                <a:gd name="connsiteX3460" fmla="*/ 586179 w 3573898"/>
                <a:gd name="connsiteY3460" fmla="*/ 493571 h 1040755"/>
                <a:gd name="connsiteX3461" fmla="*/ 583851 w 3573898"/>
                <a:gd name="connsiteY3461" fmla="*/ 496869 h 1040755"/>
                <a:gd name="connsiteX3462" fmla="*/ 583786 w 3573898"/>
                <a:gd name="connsiteY3462" fmla="*/ 497031 h 1040755"/>
                <a:gd name="connsiteX3463" fmla="*/ 585920 w 3573898"/>
                <a:gd name="connsiteY3463" fmla="*/ 497290 h 1040755"/>
                <a:gd name="connsiteX3464" fmla="*/ 582266 w 3573898"/>
                <a:gd name="connsiteY3464" fmla="*/ 502012 h 1040755"/>
                <a:gd name="connsiteX3465" fmla="*/ 580455 w 3573898"/>
                <a:gd name="connsiteY3465" fmla="*/ 507962 h 1040755"/>
                <a:gd name="connsiteX3466" fmla="*/ 580293 w 3573898"/>
                <a:gd name="connsiteY3466" fmla="*/ 508480 h 1040755"/>
                <a:gd name="connsiteX3467" fmla="*/ 580455 w 3573898"/>
                <a:gd name="connsiteY3467" fmla="*/ 508803 h 1040755"/>
                <a:gd name="connsiteX3468" fmla="*/ 580131 w 3573898"/>
                <a:gd name="connsiteY3468" fmla="*/ 509224 h 1040755"/>
                <a:gd name="connsiteX3469" fmla="*/ 579452 w 3573898"/>
                <a:gd name="connsiteY3469" fmla="*/ 511617 h 1040755"/>
                <a:gd name="connsiteX3470" fmla="*/ 580034 w 3573898"/>
                <a:gd name="connsiteY3470" fmla="*/ 512943 h 1040755"/>
                <a:gd name="connsiteX3471" fmla="*/ 578644 w 3573898"/>
                <a:gd name="connsiteY3471" fmla="*/ 514528 h 1040755"/>
                <a:gd name="connsiteX3472" fmla="*/ 571011 w 3573898"/>
                <a:gd name="connsiteY3472" fmla="*/ 542664 h 1040755"/>
                <a:gd name="connsiteX3473" fmla="*/ 568715 w 3573898"/>
                <a:gd name="connsiteY3473" fmla="*/ 550523 h 1040755"/>
                <a:gd name="connsiteX3474" fmla="*/ 568618 w 3573898"/>
                <a:gd name="connsiteY3474" fmla="*/ 552108 h 1040755"/>
                <a:gd name="connsiteX3475" fmla="*/ 567454 w 3573898"/>
                <a:gd name="connsiteY3475" fmla="*/ 554598 h 1040755"/>
                <a:gd name="connsiteX3476" fmla="*/ 567227 w 3573898"/>
                <a:gd name="connsiteY3476" fmla="*/ 555504 h 1040755"/>
                <a:gd name="connsiteX3477" fmla="*/ 567130 w 3573898"/>
                <a:gd name="connsiteY3477" fmla="*/ 557412 h 1040755"/>
                <a:gd name="connsiteX3478" fmla="*/ 566225 w 3573898"/>
                <a:gd name="connsiteY3478" fmla="*/ 562036 h 1040755"/>
                <a:gd name="connsiteX3479" fmla="*/ 566710 w 3573898"/>
                <a:gd name="connsiteY3479" fmla="*/ 563265 h 1040755"/>
                <a:gd name="connsiteX3480" fmla="*/ 564964 w 3573898"/>
                <a:gd name="connsiteY3480" fmla="*/ 565335 h 1040755"/>
                <a:gd name="connsiteX3481" fmla="*/ 565546 w 3573898"/>
                <a:gd name="connsiteY3481" fmla="*/ 567664 h 1040755"/>
                <a:gd name="connsiteX3482" fmla="*/ 564058 w 3573898"/>
                <a:gd name="connsiteY3482" fmla="*/ 568666 h 1040755"/>
                <a:gd name="connsiteX3483" fmla="*/ 561665 w 3573898"/>
                <a:gd name="connsiteY3483" fmla="*/ 575943 h 1040755"/>
                <a:gd name="connsiteX3484" fmla="*/ 562150 w 3573898"/>
                <a:gd name="connsiteY3484" fmla="*/ 576687 h 1040755"/>
                <a:gd name="connsiteX3485" fmla="*/ 561826 w 3573898"/>
                <a:gd name="connsiteY3485" fmla="*/ 577948 h 1040755"/>
                <a:gd name="connsiteX3486" fmla="*/ 560662 w 3573898"/>
                <a:gd name="connsiteY3486" fmla="*/ 581247 h 1040755"/>
                <a:gd name="connsiteX3487" fmla="*/ 560080 w 3573898"/>
                <a:gd name="connsiteY3487" fmla="*/ 584384 h 1040755"/>
                <a:gd name="connsiteX3488" fmla="*/ 559110 w 3573898"/>
                <a:gd name="connsiteY3488" fmla="*/ 586033 h 1040755"/>
                <a:gd name="connsiteX3489" fmla="*/ 558851 w 3573898"/>
                <a:gd name="connsiteY3489" fmla="*/ 590690 h 1040755"/>
                <a:gd name="connsiteX3490" fmla="*/ 557849 w 3573898"/>
                <a:gd name="connsiteY3490" fmla="*/ 591014 h 1040755"/>
                <a:gd name="connsiteX3491" fmla="*/ 558107 w 3573898"/>
                <a:gd name="connsiteY3491" fmla="*/ 595412 h 1040755"/>
                <a:gd name="connsiteX3492" fmla="*/ 556361 w 3573898"/>
                <a:gd name="connsiteY3492" fmla="*/ 598064 h 1040755"/>
                <a:gd name="connsiteX3493" fmla="*/ 555455 w 3573898"/>
                <a:gd name="connsiteY3493" fmla="*/ 601622 h 1040755"/>
                <a:gd name="connsiteX3494" fmla="*/ 554873 w 3573898"/>
                <a:gd name="connsiteY3494" fmla="*/ 604435 h 1040755"/>
                <a:gd name="connsiteX3495" fmla="*/ 554873 w 3573898"/>
                <a:gd name="connsiteY3495" fmla="*/ 603530 h 1040755"/>
                <a:gd name="connsiteX3496" fmla="*/ 554453 w 3573898"/>
                <a:gd name="connsiteY3496" fmla="*/ 603756 h 1040755"/>
                <a:gd name="connsiteX3497" fmla="*/ 554129 w 3573898"/>
                <a:gd name="connsiteY3497" fmla="*/ 605082 h 1040755"/>
                <a:gd name="connsiteX3498" fmla="*/ 554032 w 3573898"/>
                <a:gd name="connsiteY3498" fmla="*/ 605503 h 1040755"/>
                <a:gd name="connsiteX3499" fmla="*/ 554809 w 3573898"/>
                <a:gd name="connsiteY3499" fmla="*/ 604759 h 1040755"/>
                <a:gd name="connsiteX3500" fmla="*/ 554711 w 3573898"/>
                <a:gd name="connsiteY3500" fmla="*/ 605244 h 1040755"/>
                <a:gd name="connsiteX3501" fmla="*/ 554291 w 3573898"/>
                <a:gd name="connsiteY3501" fmla="*/ 606505 h 1040755"/>
                <a:gd name="connsiteX3502" fmla="*/ 553386 w 3573898"/>
                <a:gd name="connsiteY3502" fmla="*/ 607896 h 1040755"/>
                <a:gd name="connsiteX3503" fmla="*/ 553288 w 3573898"/>
                <a:gd name="connsiteY3503" fmla="*/ 608155 h 1040755"/>
                <a:gd name="connsiteX3504" fmla="*/ 552965 w 3573898"/>
                <a:gd name="connsiteY3504" fmla="*/ 610807 h 1040755"/>
                <a:gd name="connsiteX3505" fmla="*/ 554291 w 3573898"/>
                <a:gd name="connsiteY3505" fmla="*/ 610063 h 1040755"/>
                <a:gd name="connsiteX3506" fmla="*/ 554711 w 3573898"/>
                <a:gd name="connsiteY3506" fmla="*/ 609578 h 1040755"/>
                <a:gd name="connsiteX3507" fmla="*/ 554614 w 3573898"/>
                <a:gd name="connsiteY3507" fmla="*/ 610127 h 1040755"/>
                <a:gd name="connsiteX3508" fmla="*/ 554291 w 3573898"/>
                <a:gd name="connsiteY3508" fmla="*/ 610224 h 1040755"/>
                <a:gd name="connsiteX3509" fmla="*/ 554356 w 3573898"/>
                <a:gd name="connsiteY3509" fmla="*/ 610063 h 1040755"/>
                <a:gd name="connsiteX3510" fmla="*/ 552221 w 3573898"/>
                <a:gd name="connsiteY3510" fmla="*/ 615367 h 1040755"/>
                <a:gd name="connsiteX3511" fmla="*/ 551154 w 3573898"/>
                <a:gd name="connsiteY3511" fmla="*/ 617501 h 1040755"/>
                <a:gd name="connsiteX3512" fmla="*/ 550572 w 3573898"/>
                <a:gd name="connsiteY3512" fmla="*/ 619927 h 1040755"/>
                <a:gd name="connsiteX3513" fmla="*/ 550572 w 3573898"/>
                <a:gd name="connsiteY3513" fmla="*/ 620153 h 1040755"/>
                <a:gd name="connsiteX3514" fmla="*/ 550475 w 3573898"/>
                <a:gd name="connsiteY3514" fmla="*/ 620250 h 1040755"/>
                <a:gd name="connsiteX3515" fmla="*/ 549343 w 3573898"/>
                <a:gd name="connsiteY3515" fmla="*/ 624972 h 1040755"/>
                <a:gd name="connsiteX3516" fmla="*/ 549408 w 3573898"/>
                <a:gd name="connsiteY3516" fmla="*/ 625037 h 1040755"/>
                <a:gd name="connsiteX3517" fmla="*/ 550151 w 3573898"/>
                <a:gd name="connsiteY3517" fmla="*/ 625457 h 1040755"/>
                <a:gd name="connsiteX3518" fmla="*/ 548987 w 3573898"/>
                <a:gd name="connsiteY3518" fmla="*/ 626524 h 1040755"/>
                <a:gd name="connsiteX3519" fmla="*/ 540870 w 3573898"/>
                <a:gd name="connsiteY3519" fmla="*/ 658251 h 1040755"/>
                <a:gd name="connsiteX3520" fmla="*/ 541452 w 3573898"/>
                <a:gd name="connsiteY3520" fmla="*/ 659803 h 1040755"/>
                <a:gd name="connsiteX3521" fmla="*/ 540643 w 3573898"/>
                <a:gd name="connsiteY3521" fmla="*/ 659318 h 1040755"/>
                <a:gd name="connsiteX3522" fmla="*/ 532687 w 3573898"/>
                <a:gd name="connsiteY3522" fmla="*/ 688392 h 1040755"/>
                <a:gd name="connsiteX3523" fmla="*/ 533916 w 3573898"/>
                <a:gd name="connsiteY3523" fmla="*/ 687066 h 1040755"/>
                <a:gd name="connsiteX3524" fmla="*/ 533916 w 3573898"/>
                <a:gd name="connsiteY3524" fmla="*/ 689460 h 1040755"/>
                <a:gd name="connsiteX3525" fmla="*/ 532526 w 3573898"/>
                <a:gd name="connsiteY3525" fmla="*/ 688877 h 1040755"/>
                <a:gd name="connsiteX3526" fmla="*/ 528871 w 3573898"/>
                <a:gd name="connsiteY3526" fmla="*/ 701782 h 1040755"/>
                <a:gd name="connsiteX3527" fmla="*/ 528645 w 3573898"/>
                <a:gd name="connsiteY3527" fmla="*/ 702784 h 1040755"/>
                <a:gd name="connsiteX3528" fmla="*/ 528063 w 3573898"/>
                <a:gd name="connsiteY3528" fmla="*/ 704789 h 1040755"/>
                <a:gd name="connsiteX3529" fmla="*/ 527804 w 3573898"/>
                <a:gd name="connsiteY3529" fmla="*/ 706503 h 1040755"/>
                <a:gd name="connsiteX3530" fmla="*/ 526478 w 3573898"/>
                <a:gd name="connsiteY3530" fmla="*/ 710417 h 1040755"/>
                <a:gd name="connsiteX3531" fmla="*/ 526478 w 3573898"/>
                <a:gd name="connsiteY3531" fmla="*/ 710320 h 1040755"/>
                <a:gd name="connsiteX3532" fmla="*/ 518522 w 3573898"/>
                <a:gd name="connsiteY3532" fmla="*/ 738133 h 1040755"/>
                <a:gd name="connsiteX3533" fmla="*/ 513380 w 3573898"/>
                <a:gd name="connsiteY3533" fmla="*/ 759898 h 1040755"/>
                <a:gd name="connsiteX3534" fmla="*/ 513897 w 3573898"/>
                <a:gd name="connsiteY3534" fmla="*/ 760254 h 1040755"/>
                <a:gd name="connsiteX3535" fmla="*/ 513218 w 3573898"/>
                <a:gd name="connsiteY3535" fmla="*/ 760480 h 1040755"/>
                <a:gd name="connsiteX3536" fmla="*/ 510760 w 3573898"/>
                <a:gd name="connsiteY3536" fmla="*/ 768695 h 1040755"/>
                <a:gd name="connsiteX3537" fmla="*/ 511310 w 3573898"/>
                <a:gd name="connsiteY3537" fmla="*/ 769115 h 1040755"/>
                <a:gd name="connsiteX3538" fmla="*/ 510146 w 3573898"/>
                <a:gd name="connsiteY3538" fmla="*/ 771509 h 1040755"/>
                <a:gd name="connsiteX3539" fmla="*/ 509822 w 3573898"/>
                <a:gd name="connsiteY3539" fmla="*/ 771735 h 1040755"/>
                <a:gd name="connsiteX3540" fmla="*/ 507591 w 3573898"/>
                <a:gd name="connsiteY3540" fmla="*/ 778527 h 1040755"/>
                <a:gd name="connsiteX3541" fmla="*/ 508011 w 3573898"/>
                <a:gd name="connsiteY3541" fmla="*/ 778462 h 1040755"/>
                <a:gd name="connsiteX3542" fmla="*/ 508011 w 3573898"/>
                <a:gd name="connsiteY3542" fmla="*/ 780208 h 1040755"/>
                <a:gd name="connsiteX3543" fmla="*/ 507526 w 3573898"/>
                <a:gd name="connsiteY3543" fmla="*/ 780693 h 1040755"/>
                <a:gd name="connsiteX3544" fmla="*/ 506750 w 3573898"/>
                <a:gd name="connsiteY3544" fmla="*/ 782019 h 1040755"/>
                <a:gd name="connsiteX3545" fmla="*/ 506426 w 3573898"/>
                <a:gd name="connsiteY3545" fmla="*/ 781858 h 1040755"/>
                <a:gd name="connsiteX3546" fmla="*/ 503386 w 3573898"/>
                <a:gd name="connsiteY3546" fmla="*/ 790719 h 1040755"/>
                <a:gd name="connsiteX3547" fmla="*/ 503386 w 3573898"/>
                <a:gd name="connsiteY3547" fmla="*/ 791625 h 1040755"/>
                <a:gd name="connsiteX3548" fmla="*/ 502869 w 3573898"/>
                <a:gd name="connsiteY3548" fmla="*/ 792110 h 1040755"/>
                <a:gd name="connsiteX3549" fmla="*/ 502222 w 3573898"/>
                <a:gd name="connsiteY3549" fmla="*/ 794018 h 1040755"/>
                <a:gd name="connsiteX3550" fmla="*/ 502804 w 3573898"/>
                <a:gd name="connsiteY3550" fmla="*/ 794503 h 1040755"/>
                <a:gd name="connsiteX3551" fmla="*/ 501866 w 3573898"/>
                <a:gd name="connsiteY3551" fmla="*/ 795344 h 1040755"/>
                <a:gd name="connsiteX3552" fmla="*/ 501640 w 3573898"/>
                <a:gd name="connsiteY3552" fmla="*/ 796831 h 1040755"/>
                <a:gd name="connsiteX3553" fmla="*/ 478225 w 3573898"/>
                <a:gd name="connsiteY3553" fmla="*/ 884023 h 1040755"/>
                <a:gd name="connsiteX3554" fmla="*/ 473503 w 3573898"/>
                <a:gd name="connsiteY3554" fmla="*/ 895536 h 1040755"/>
                <a:gd name="connsiteX3555" fmla="*/ 462799 w 3573898"/>
                <a:gd name="connsiteY3555" fmla="*/ 927327 h 1040755"/>
                <a:gd name="connsiteX3556" fmla="*/ 457010 w 3573898"/>
                <a:gd name="connsiteY3556" fmla="*/ 946441 h 1040755"/>
                <a:gd name="connsiteX3557" fmla="*/ 457171 w 3573898"/>
                <a:gd name="connsiteY3557" fmla="*/ 946441 h 1040755"/>
                <a:gd name="connsiteX3558" fmla="*/ 456686 w 3573898"/>
                <a:gd name="connsiteY3558" fmla="*/ 947670 h 1040755"/>
                <a:gd name="connsiteX3559" fmla="*/ 456524 w 3573898"/>
                <a:gd name="connsiteY3559" fmla="*/ 947864 h 1040755"/>
                <a:gd name="connsiteX3560" fmla="*/ 454455 w 3573898"/>
                <a:gd name="connsiteY3560" fmla="*/ 953879 h 1040755"/>
                <a:gd name="connsiteX3561" fmla="*/ 452126 w 3573898"/>
                <a:gd name="connsiteY3561" fmla="*/ 961253 h 1040755"/>
                <a:gd name="connsiteX3562" fmla="*/ 452288 w 3573898"/>
                <a:gd name="connsiteY3562" fmla="*/ 961770 h 1040755"/>
                <a:gd name="connsiteX3563" fmla="*/ 451706 w 3573898"/>
                <a:gd name="connsiteY3563" fmla="*/ 962514 h 1040755"/>
                <a:gd name="connsiteX3564" fmla="*/ 447986 w 3573898"/>
                <a:gd name="connsiteY3564" fmla="*/ 974351 h 1040755"/>
                <a:gd name="connsiteX3565" fmla="*/ 412961 w 3573898"/>
                <a:gd name="connsiteY3565" fmla="*/ 966233 h 1040755"/>
                <a:gd name="connsiteX3566" fmla="*/ 412541 w 3573898"/>
                <a:gd name="connsiteY3566" fmla="*/ 966492 h 1040755"/>
                <a:gd name="connsiteX3567" fmla="*/ 412476 w 3573898"/>
                <a:gd name="connsiteY3567" fmla="*/ 966136 h 1040755"/>
                <a:gd name="connsiteX3568" fmla="*/ 410471 w 3573898"/>
                <a:gd name="connsiteY3568" fmla="*/ 965748 h 1040755"/>
                <a:gd name="connsiteX3569" fmla="*/ 410083 w 3573898"/>
                <a:gd name="connsiteY3569" fmla="*/ 966072 h 1040755"/>
                <a:gd name="connsiteX3570" fmla="*/ 408078 w 3573898"/>
                <a:gd name="connsiteY3570" fmla="*/ 965910 h 1040755"/>
                <a:gd name="connsiteX3571" fmla="*/ 407851 w 3573898"/>
                <a:gd name="connsiteY3571" fmla="*/ 965651 h 1040755"/>
                <a:gd name="connsiteX3572" fmla="*/ 407269 w 3573898"/>
                <a:gd name="connsiteY3572" fmla="*/ 965489 h 1040755"/>
                <a:gd name="connsiteX3573" fmla="*/ 405264 w 3573898"/>
                <a:gd name="connsiteY3573" fmla="*/ 965813 h 1040755"/>
                <a:gd name="connsiteX3574" fmla="*/ 404262 w 3573898"/>
                <a:gd name="connsiteY3574" fmla="*/ 965489 h 1040755"/>
                <a:gd name="connsiteX3575" fmla="*/ 403356 w 3573898"/>
                <a:gd name="connsiteY3575" fmla="*/ 965489 h 1040755"/>
                <a:gd name="connsiteX3576" fmla="*/ 402936 w 3573898"/>
                <a:gd name="connsiteY3576" fmla="*/ 965489 h 1040755"/>
                <a:gd name="connsiteX3577" fmla="*/ 402515 w 3573898"/>
                <a:gd name="connsiteY3577" fmla="*/ 966072 h 1040755"/>
                <a:gd name="connsiteX3578" fmla="*/ 400445 w 3573898"/>
                <a:gd name="connsiteY3578" fmla="*/ 965651 h 1040755"/>
                <a:gd name="connsiteX3579" fmla="*/ 399475 w 3573898"/>
                <a:gd name="connsiteY3579" fmla="*/ 965910 h 1040755"/>
                <a:gd name="connsiteX3580" fmla="*/ 399313 w 3573898"/>
                <a:gd name="connsiteY3580" fmla="*/ 966330 h 1040755"/>
                <a:gd name="connsiteX3581" fmla="*/ 399313 w 3573898"/>
                <a:gd name="connsiteY3581" fmla="*/ 966233 h 1040755"/>
                <a:gd name="connsiteX3582" fmla="*/ 399637 w 3573898"/>
                <a:gd name="connsiteY3582" fmla="*/ 963581 h 1040755"/>
                <a:gd name="connsiteX3583" fmla="*/ 398052 w 3573898"/>
                <a:gd name="connsiteY3583" fmla="*/ 963323 h 1040755"/>
                <a:gd name="connsiteX3584" fmla="*/ 397082 w 3573898"/>
                <a:gd name="connsiteY3584" fmla="*/ 963161 h 1040755"/>
                <a:gd name="connsiteX3585" fmla="*/ 396726 w 3573898"/>
                <a:gd name="connsiteY3585" fmla="*/ 963096 h 1040755"/>
                <a:gd name="connsiteX3586" fmla="*/ 396500 w 3573898"/>
                <a:gd name="connsiteY3586" fmla="*/ 962999 h 1040755"/>
                <a:gd name="connsiteX3587" fmla="*/ 396241 w 3573898"/>
                <a:gd name="connsiteY3587" fmla="*/ 962934 h 1040755"/>
                <a:gd name="connsiteX3588" fmla="*/ 395821 w 3573898"/>
                <a:gd name="connsiteY3588" fmla="*/ 963258 h 1040755"/>
                <a:gd name="connsiteX3589" fmla="*/ 395432 w 3573898"/>
                <a:gd name="connsiteY3589" fmla="*/ 962837 h 1040755"/>
                <a:gd name="connsiteX3590" fmla="*/ 393751 w 3573898"/>
                <a:gd name="connsiteY3590" fmla="*/ 963323 h 1040755"/>
                <a:gd name="connsiteX3591" fmla="*/ 393589 w 3573898"/>
                <a:gd name="connsiteY3591" fmla="*/ 963323 h 1040755"/>
                <a:gd name="connsiteX3592" fmla="*/ 393427 w 3573898"/>
                <a:gd name="connsiteY3592" fmla="*/ 962417 h 1040755"/>
                <a:gd name="connsiteX3593" fmla="*/ 392263 w 3573898"/>
                <a:gd name="connsiteY3593" fmla="*/ 962191 h 1040755"/>
                <a:gd name="connsiteX3594" fmla="*/ 391099 w 3573898"/>
                <a:gd name="connsiteY3594" fmla="*/ 961932 h 1040755"/>
                <a:gd name="connsiteX3595" fmla="*/ 388641 w 3573898"/>
                <a:gd name="connsiteY3595" fmla="*/ 961447 h 1040755"/>
                <a:gd name="connsiteX3596" fmla="*/ 387800 w 3573898"/>
                <a:gd name="connsiteY3596" fmla="*/ 961932 h 1040755"/>
                <a:gd name="connsiteX3597" fmla="*/ 387865 w 3573898"/>
                <a:gd name="connsiteY3597" fmla="*/ 961253 h 1040755"/>
                <a:gd name="connsiteX3598" fmla="*/ 386215 w 3573898"/>
                <a:gd name="connsiteY3598" fmla="*/ 961026 h 1040755"/>
                <a:gd name="connsiteX3599" fmla="*/ 385245 w 3573898"/>
                <a:gd name="connsiteY3599" fmla="*/ 960929 h 1040755"/>
                <a:gd name="connsiteX3600" fmla="*/ 385148 w 3573898"/>
                <a:gd name="connsiteY3600" fmla="*/ 960865 h 1040755"/>
                <a:gd name="connsiteX3601" fmla="*/ 376287 w 3573898"/>
                <a:gd name="connsiteY3601" fmla="*/ 959280 h 1040755"/>
                <a:gd name="connsiteX3602" fmla="*/ 375866 w 3573898"/>
                <a:gd name="connsiteY3602" fmla="*/ 959442 h 1040755"/>
                <a:gd name="connsiteX3603" fmla="*/ 375607 w 3573898"/>
                <a:gd name="connsiteY3603" fmla="*/ 959377 h 1040755"/>
                <a:gd name="connsiteX3604" fmla="*/ 375543 w 3573898"/>
                <a:gd name="connsiteY3604" fmla="*/ 959183 h 1040755"/>
                <a:gd name="connsiteX3605" fmla="*/ 375284 w 3573898"/>
                <a:gd name="connsiteY3605" fmla="*/ 959118 h 1040755"/>
                <a:gd name="connsiteX3606" fmla="*/ 374799 w 3573898"/>
                <a:gd name="connsiteY3606" fmla="*/ 959280 h 1040755"/>
                <a:gd name="connsiteX3607" fmla="*/ 374799 w 3573898"/>
                <a:gd name="connsiteY3607" fmla="*/ 959021 h 1040755"/>
                <a:gd name="connsiteX3608" fmla="*/ 372082 w 3573898"/>
                <a:gd name="connsiteY3608" fmla="*/ 958601 h 1040755"/>
                <a:gd name="connsiteX3609" fmla="*/ 371985 w 3573898"/>
                <a:gd name="connsiteY3609" fmla="*/ 958601 h 1040755"/>
                <a:gd name="connsiteX3610" fmla="*/ 371985 w 3573898"/>
                <a:gd name="connsiteY3610" fmla="*/ 958536 h 1040755"/>
                <a:gd name="connsiteX3611" fmla="*/ 369172 w 3573898"/>
                <a:gd name="connsiteY3611" fmla="*/ 958116 h 1040755"/>
                <a:gd name="connsiteX3612" fmla="*/ 369010 w 3573898"/>
                <a:gd name="connsiteY3612" fmla="*/ 958536 h 1040755"/>
                <a:gd name="connsiteX3613" fmla="*/ 368848 w 3573898"/>
                <a:gd name="connsiteY3613" fmla="*/ 958019 h 1040755"/>
                <a:gd name="connsiteX3614" fmla="*/ 362800 w 3573898"/>
                <a:gd name="connsiteY3614" fmla="*/ 957048 h 1040755"/>
                <a:gd name="connsiteX3615" fmla="*/ 362639 w 3573898"/>
                <a:gd name="connsiteY3615" fmla="*/ 958019 h 1040755"/>
                <a:gd name="connsiteX3616" fmla="*/ 362477 w 3573898"/>
                <a:gd name="connsiteY3616" fmla="*/ 958019 h 1040755"/>
                <a:gd name="connsiteX3617" fmla="*/ 362639 w 3573898"/>
                <a:gd name="connsiteY3617" fmla="*/ 957048 h 1040755"/>
                <a:gd name="connsiteX3618" fmla="*/ 361539 w 3573898"/>
                <a:gd name="connsiteY3618" fmla="*/ 956887 h 1040755"/>
                <a:gd name="connsiteX3619" fmla="*/ 360569 w 3573898"/>
                <a:gd name="connsiteY3619" fmla="*/ 957307 h 1040755"/>
                <a:gd name="connsiteX3620" fmla="*/ 360472 w 3573898"/>
                <a:gd name="connsiteY3620" fmla="*/ 956628 h 1040755"/>
                <a:gd name="connsiteX3621" fmla="*/ 359405 w 3573898"/>
                <a:gd name="connsiteY3621" fmla="*/ 956208 h 1040755"/>
                <a:gd name="connsiteX3622" fmla="*/ 355265 w 3573898"/>
                <a:gd name="connsiteY3622" fmla="*/ 956790 h 1040755"/>
                <a:gd name="connsiteX3623" fmla="*/ 350446 w 3573898"/>
                <a:gd name="connsiteY3623" fmla="*/ 955787 h 1040755"/>
                <a:gd name="connsiteX3624" fmla="*/ 349961 w 3573898"/>
                <a:gd name="connsiteY3624" fmla="*/ 956531 h 1040755"/>
                <a:gd name="connsiteX3625" fmla="*/ 349379 w 3573898"/>
                <a:gd name="connsiteY3625" fmla="*/ 956531 h 1040755"/>
                <a:gd name="connsiteX3626" fmla="*/ 350058 w 3573898"/>
                <a:gd name="connsiteY3626" fmla="*/ 955625 h 1040755"/>
                <a:gd name="connsiteX3627" fmla="*/ 348700 w 3573898"/>
                <a:gd name="connsiteY3627" fmla="*/ 955140 h 1040755"/>
                <a:gd name="connsiteX3628" fmla="*/ 348700 w 3573898"/>
                <a:gd name="connsiteY3628" fmla="*/ 955237 h 1040755"/>
                <a:gd name="connsiteX3629" fmla="*/ 348700 w 3573898"/>
                <a:gd name="connsiteY3629" fmla="*/ 956046 h 1040755"/>
                <a:gd name="connsiteX3630" fmla="*/ 348150 w 3573898"/>
                <a:gd name="connsiteY3630" fmla="*/ 955464 h 1040755"/>
                <a:gd name="connsiteX3631" fmla="*/ 347988 w 3573898"/>
                <a:gd name="connsiteY3631" fmla="*/ 954817 h 1040755"/>
                <a:gd name="connsiteX3632" fmla="*/ 347568 w 3573898"/>
                <a:gd name="connsiteY3632" fmla="*/ 954655 h 1040755"/>
                <a:gd name="connsiteX3633" fmla="*/ 344981 w 3573898"/>
                <a:gd name="connsiteY3633" fmla="*/ 954235 h 1040755"/>
                <a:gd name="connsiteX3634" fmla="*/ 344010 w 3573898"/>
                <a:gd name="connsiteY3634" fmla="*/ 954299 h 1040755"/>
                <a:gd name="connsiteX3635" fmla="*/ 343687 w 3573898"/>
                <a:gd name="connsiteY3635" fmla="*/ 954558 h 1040755"/>
                <a:gd name="connsiteX3636" fmla="*/ 343428 w 3573898"/>
                <a:gd name="connsiteY3636" fmla="*/ 952812 h 1040755"/>
                <a:gd name="connsiteX3637" fmla="*/ 341261 w 3573898"/>
                <a:gd name="connsiteY3637" fmla="*/ 952973 h 1040755"/>
                <a:gd name="connsiteX3638" fmla="*/ 340518 w 3573898"/>
                <a:gd name="connsiteY3638" fmla="*/ 953070 h 1040755"/>
                <a:gd name="connsiteX3639" fmla="*/ 339871 w 3573898"/>
                <a:gd name="connsiteY3639" fmla="*/ 952650 h 1040755"/>
                <a:gd name="connsiteX3640" fmla="*/ 338286 w 3573898"/>
                <a:gd name="connsiteY3640" fmla="*/ 952488 h 1040755"/>
                <a:gd name="connsiteX3641" fmla="*/ 338027 w 3573898"/>
                <a:gd name="connsiteY3641" fmla="*/ 951744 h 1040755"/>
                <a:gd name="connsiteX3642" fmla="*/ 337122 w 3573898"/>
                <a:gd name="connsiteY3642" fmla="*/ 952909 h 1040755"/>
                <a:gd name="connsiteX3643" fmla="*/ 335893 w 3573898"/>
                <a:gd name="connsiteY3643" fmla="*/ 952068 h 1040755"/>
                <a:gd name="connsiteX3644" fmla="*/ 335052 w 3573898"/>
                <a:gd name="connsiteY3644" fmla="*/ 952165 h 1040755"/>
                <a:gd name="connsiteX3645" fmla="*/ 333888 w 3573898"/>
                <a:gd name="connsiteY3645" fmla="*/ 952391 h 1040755"/>
                <a:gd name="connsiteX3646" fmla="*/ 332982 w 3573898"/>
                <a:gd name="connsiteY3646" fmla="*/ 953556 h 1040755"/>
                <a:gd name="connsiteX3647" fmla="*/ 332012 w 3573898"/>
                <a:gd name="connsiteY3647" fmla="*/ 953394 h 1040755"/>
                <a:gd name="connsiteX3648" fmla="*/ 332497 w 3573898"/>
                <a:gd name="connsiteY3648" fmla="*/ 953070 h 1040755"/>
                <a:gd name="connsiteX3649" fmla="*/ 332820 w 3573898"/>
                <a:gd name="connsiteY3649" fmla="*/ 952585 h 1040755"/>
                <a:gd name="connsiteX3650" fmla="*/ 332400 w 3573898"/>
                <a:gd name="connsiteY3650" fmla="*/ 952327 h 1040755"/>
                <a:gd name="connsiteX3651" fmla="*/ 332012 w 3573898"/>
                <a:gd name="connsiteY3651" fmla="*/ 952488 h 1040755"/>
                <a:gd name="connsiteX3652" fmla="*/ 331656 w 3573898"/>
                <a:gd name="connsiteY3652" fmla="*/ 951421 h 1040755"/>
                <a:gd name="connsiteX3653" fmla="*/ 331430 w 3573898"/>
                <a:gd name="connsiteY3653" fmla="*/ 951583 h 1040755"/>
                <a:gd name="connsiteX3654" fmla="*/ 330007 w 3573898"/>
                <a:gd name="connsiteY3654" fmla="*/ 951421 h 1040755"/>
                <a:gd name="connsiteX3655" fmla="*/ 330071 w 3573898"/>
                <a:gd name="connsiteY3655" fmla="*/ 950677 h 1040755"/>
                <a:gd name="connsiteX3656" fmla="*/ 328196 w 3573898"/>
                <a:gd name="connsiteY3656" fmla="*/ 949998 h 1040755"/>
                <a:gd name="connsiteX3657" fmla="*/ 326288 w 3573898"/>
                <a:gd name="connsiteY3657" fmla="*/ 950257 h 1040755"/>
                <a:gd name="connsiteX3658" fmla="*/ 326126 w 3573898"/>
                <a:gd name="connsiteY3658" fmla="*/ 950095 h 1040755"/>
                <a:gd name="connsiteX3659" fmla="*/ 325382 w 3573898"/>
                <a:gd name="connsiteY3659" fmla="*/ 949675 h 1040755"/>
                <a:gd name="connsiteX3660" fmla="*/ 324638 w 3573898"/>
                <a:gd name="connsiteY3660" fmla="*/ 949190 h 1040755"/>
                <a:gd name="connsiteX3661" fmla="*/ 322989 w 3573898"/>
                <a:gd name="connsiteY3661" fmla="*/ 949028 h 1040755"/>
                <a:gd name="connsiteX3662" fmla="*/ 322310 w 3573898"/>
                <a:gd name="connsiteY3662" fmla="*/ 949028 h 1040755"/>
                <a:gd name="connsiteX3663" fmla="*/ 321792 w 3573898"/>
                <a:gd name="connsiteY3663" fmla="*/ 949351 h 1040755"/>
                <a:gd name="connsiteX3664" fmla="*/ 321145 w 3573898"/>
                <a:gd name="connsiteY3664" fmla="*/ 949933 h 1040755"/>
                <a:gd name="connsiteX3665" fmla="*/ 320822 w 3573898"/>
                <a:gd name="connsiteY3665" fmla="*/ 948769 h 1040755"/>
                <a:gd name="connsiteX3666" fmla="*/ 318267 w 3573898"/>
                <a:gd name="connsiteY3666" fmla="*/ 948931 h 1040755"/>
                <a:gd name="connsiteX3667" fmla="*/ 317426 w 3573898"/>
                <a:gd name="connsiteY3667" fmla="*/ 949254 h 1040755"/>
                <a:gd name="connsiteX3668" fmla="*/ 317167 w 3573898"/>
                <a:gd name="connsiteY3668" fmla="*/ 949351 h 1040755"/>
                <a:gd name="connsiteX3669" fmla="*/ 316941 w 3573898"/>
                <a:gd name="connsiteY3669" fmla="*/ 948025 h 1040755"/>
                <a:gd name="connsiteX3670" fmla="*/ 316424 w 3573898"/>
                <a:gd name="connsiteY3670" fmla="*/ 948187 h 1040755"/>
                <a:gd name="connsiteX3671" fmla="*/ 315583 w 3573898"/>
                <a:gd name="connsiteY3671" fmla="*/ 948769 h 1040755"/>
                <a:gd name="connsiteX3672" fmla="*/ 314871 w 3573898"/>
                <a:gd name="connsiteY3672" fmla="*/ 948510 h 1040755"/>
                <a:gd name="connsiteX3673" fmla="*/ 313448 w 3573898"/>
                <a:gd name="connsiteY3673" fmla="*/ 948607 h 1040755"/>
                <a:gd name="connsiteX3674" fmla="*/ 312284 w 3573898"/>
                <a:gd name="connsiteY3674" fmla="*/ 949998 h 1040755"/>
                <a:gd name="connsiteX3675" fmla="*/ 312446 w 3573898"/>
                <a:gd name="connsiteY3675" fmla="*/ 949190 h 1040755"/>
                <a:gd name="connsiteX3676" fmla="*/ 311378 w 3573898"/>
                <a:gd name="connsiteY3676" fmla="*/ 947702 h 1040755"/>
                <a:gd name="connsiteX3677" fmla="*/ 309988 w 3573898"/>
                <a:gd name="connsiteY3677" fmla="*/ 949190 h 1040755"/>
                <a:gd name="connsiteX3678" fmla="*/ 309050 w 3573898"/>
                <a:gd name="connsiteY3678" fmla="*/ 947702 h 1040755"/>
                <a:gd name="connsiteX3679" fmla="*/ 308306 w 3573898"/>
                <a:gd name="connsiteY3679" fmla="*/ 947928 h 1040755"/>
                <a:gd name="connsiteX3680" fmla="*/ 307239 w 3573898"/>
                <a:gd name="connsiteY3680" fmla="*/ 949351 h 1040755"/>
                <a:gd name="connsiteX3681" fmla="*/ 307497 w 3573898"/>
                <a:gd name="connsiteY3681" fmla="*/ 946958 h 1040755"/>
                <a:gd name="connsiteX3682" fmla="*/ 306818 w 3573898"/>
                <a:gd name="connsiteY3682" fmla="*/ 947120 h 1040755"/>
                <a:gd name="connsiteX3683" fmla="*/ 306430 w 3573898"/>
                <a:gd name="connsiteY3683" fmla="*/ 947508 h 1040755"/>
                <a:gd name="connsiteX3684" fmla="*/ 305654 w 3573898"/>
                <a:gd name="connsiteY3684" fmla="*/ 948187 h 1040755"/>
                <a:gd name="connsiteX3685" fmla="*/ 305169 w 3573898"/>
                <a:gd name="connsiteY3685" fmla="*/ 947605 h 1040755"/>
                <a:gd name="connsiteX3686" fmla="*/ 304587 w 3573898"/>
                <a:gd name="connsiteY3686" fmla="*/ 946861 h 1040755"/>
                <a:gd name="connsiteX3687" fmla="*/ 304005 w 3573898"/>
                <a:gd name="connsiteY3687" fmla="*/ 946958 h 1040755"/>
                <a:gd name="connsiteX3688" fmla="*/ 303164 w 3573898"/>
                <a:gd name="connsiteY3688" fmla="*/ 946182 h 1040755"/>
                <a:gd name="connsiteX3689" fmla="*/ 302776 w 3573898"/>
                <a:gd name="connsiteY3689" fmla="*/ 945535 h 1040755"/>
                <a:gd name="connsiteX3690" fmla="*/ 301514 w 3573898"/>
                <a:gd name="connsiteY3690" fmla="*/ 945373 h 1040755"/>
                <a:gd name="connsiteX3691" fmla="*/ 301288 w 3573898"/>
                <a:gd name="connsiteY3691" fmla="*/ 944888 h 1040755"/>
                <a:gd name="connsiteX3692" fmla="*/ 284471 w 3573898"/>
                <a:gd name="connsiteY3692" fmla="*/ 940910 h 1040755"/>
                <a:gd name="connsiteX3693" fmla="*/ 278585 w 3573898"/>
                <a:gd name="connsiteY3693" fmla="*/ 939746 h 1040755"/>
                <a:gd name="connsiteX3694" fmla="*/ 277679 w 3573898"/>
                <a:gd name="connsiteY3694" fmla="*/ 942042 h 1040755"/>
                <a:gd name="connsiteX3695" fmla="*/ 276774 w 3573898"/>
                <a:gd name="connsiteY3695" fmla="*/ 940910 h 1040755"/>
                <a:gd name="connsiteX3696" fmla="*/ 276935 w 3573898"/>
                <a:gd name="connsiteY3696" fmla="*/ 940749 h 1040755"/>
                <a:gd name="connsiteX3697" fmla="*/ 277032 w 3573898"/>
                <a:gd name="connsiteY3697" fmla="*/ 940652 h 1040755"/>
                <a:gd name="connsiteX3698" fmla="*/ 276935 w 3573898"/>
                <a:gd name="connsiteY3698" fmla="*/ 939649 h 1040755"/>
                <a:gd name="connsiteX3699" fmla="*/ 277194 w 3573898"/>
                <a:gd name="connsiteY3699" fmla="*/ 939229 h 1040755"/>
                <a:gd name="connsiteX3700" fmla="*/ 276127 w 3573898"/>
                <a:gd name="connsiteY3700" fmla="*/ 938840 h 1040755"/>
                <a:gd name="connsiteX3701" fmla="*/ 276191 w 3573898"/>
                <a:gd name="connsiteY3701" fmla="*/ 940813 h 1040755"/>
                <a:gd name="connsiteX3702" fmla="*/ 275448 w 3573898"/>
                <a:gd name="connsiteY3702" fmla="*/ 942042 h 1040755"/>
                <a:gd name="connsiteX3703" fmla="*/ 275706 w 3573898"/>
                <a:gd name="connsiteY3703" fmla="*/ 939487 h 1040755"/>
                <a:gd name="connsiteX3704" fmla="*/ 275771 w 3573898"/>
                <a:gd name="connsiteY3704" fmla="*/ 938679 h 1040755"/>
                <a:gd name="connsiteX3705" fmla="*/ 269917 w 3573898"/>
                <a:gd name="connsiteY3705" fmla="*/ 936415 h 1040755"/>
                <a:gd name="connsiteX3706" fmla="*/ 245144 w 3573898"/>
                <a:gd name="connsiteY3706" fmla="*/ 928879 h 1040755"/>
                <a:gd name="connsiteX3707" fmla="*/ 229912 w 3573898"/>
                <a:gd name="connsiteY3707" fmla="*/ 922347 h 1040755"/>
                <a:gd name="connsiteX3708" fmla="*/ 228521 w 3573898"/>
                <a:gd name="connsiteY3708" fmla="*/ 923414 h 1040755"/>
                <a:gd name="connsiteX3709" fmla="*/ 228101 w 3573898"/>
                <a:gd name="connsiteY3709" fmla="*/ 922282 h 1040755"/>
                <a:gd name="connsiteX3710" fmla="*/ 227421 w 3573898"/>
                <a:gd name="connsiteY3710" fmla="*/ 921861 h 1040755"/>
                <a:gd name="connsiteX3711" fmla="*/ 226095 w 3573898"/>
                <a:gd name="connsiteY3711" fmla="*/ 921764 h 1040755"/>
                <a:gd name="connsiteX3712" fmla="*/ 224769 w 3573898"/>
                <a:gd name="connsiteY3712" fmla="*/ 922347 h 1040755"/>
                <a:gd name="connsiteX3713" fmla="*/ 224446 w 3573898"/>
                <a:gd name="connsiteY3713" fmla="*/ 922185 h 1040755"/>
                <a:gd name="connsiteX3714" fmla="*/ 222376 w 3573898"/>
                <a:gd name="connsiteY3714" fmla="*/ 920859 h 1040755"/>
                <a:gd name="connsiteX3715" fmla="*/ 221568 w 3573898"/>
                <a:gd name="connsiteY3715" fmla="*/ 920536 h 1040755"/>
                <a:gd name="connsiteX3716" fmla="*/ 219886 w 3573898"/>
                <a:gd name="connsiteY3716" fmla="*/ 920115 h 1040755"/>
                <a:gd name="connsiteX3717" fmla="*/ 219660 w 3573898"/>
                <a:gd name="connsiteY3717" fmla="*/ 920050 h 1040755"/>
                <a:gd name="connsiteX3718" fmla="*/ 218722 w 3573898"/>
                <a:gd name="connsiteY3718" fmla="*/ 919533 h 1040755"/>
                <a:gd name="connsiteX3719" fmla="*/ 217654 w 3573898"/>
                <a:gd name="connsiteY3719" fmla="*/ 919695 h 1040755"/>
                <a:gd name="connsiteX3720" fmla="*/ 217008 w 3573898"/>
                <a:gd name="connsiteY3720" fmla="*/ 919048 h 1040755"/>
                <a:gd name="connsiteX3721" fmla="*/ 216264 w 3573898"/>
                <a:gd name="connsiteY3721" fmla="*/ 920374 h 1040755"/>
                <a:gd name="connsiteX3722" fmla="*/ 215908 w 3573898"/>
                <a:gd name="connsiteY3722" fmla="*/ 919695 h 1040755"/>
                <a:gd name="connsiteX3723" fmla="*/ 215261 w 3573898"/>
                <a:gd name="connsiteY3723" fmla="*/ 918886 h 1040755"/>
                <a:gd name="connsiteX3724" fmla="*/ 214679 w 3573898"/>
                <a:gd name="connsiteY3724" fmla="*/ 918951 h 1040755"/>
                <a:gd name="connsiteX3725" fmla="*/ 214194 w 3573898"/>
                <a:gd name="connsiteY3725" fmla="*/ 918627 h 1040755"/>
                <a:gd name="connsiteX3726" fmla="*/ 213935 w 3573898"/>
                <a:gd name="connsiteY3726" fmla="*/ 918369 h 1040755"/>
                <a:gd name="connsiteX3727" fmla="*/ 203263 w 3573898"/>
                <a:gd name="connsiteY3727" fmla="*/ 914391 h 1040755"/>
                <a:gd name="connsiteX3728" fmla="*/ 224608 w 3573898"/>
                <a:gd name="connsiteY3728" fmla="*/ 849838 h 1040755"/>
                <a:gd name="connsiteX3729" fmla="*/ 224543 w 3573898"/>
                <a:gd name="connsiteY3729" fmla="*/ 849094 h 1040755"/>
                <a:gd name="connsiteX3730" fmla="*/ 224866 w 3573898"/>
                <a:gd name="connsiteY3730" fmla="*/ 848997 h 1040755"/>
                <a:gd name="connsiteX3731" fmla="*/ 226031 w 3573898"/>
                <a:gd name="connsiteY3731" fmla="*/ 845181 h 1040755"/>
                <a:gd name="connsiteX3732" fmla="*/ 225772 w 3573898"/>
                <a:gd name="connsiteY3732" fmla="*/ 844437 h 1040755"/>
                <a:gd name="connsiteX3733" fmla="*/ 226613 w 3573898"/>
                <a:gd name="connsiteY3733" fmla="*/ 840718 h 1040755"/>
                <a:gd name="connsiteX3734" fmla="*/ 226936 w 3573898"/>
                <a:gd name="connsiteY3734" fmla="*/ 840233 h 1040755"/>
                <a:gd name="connsiteX3735" fmla="*/ 227357 w 3573898"/>
                <a:gd name="connsiteY3735" fmla="*/ 839133 h 1040755"/>
                <a:gd name="connsiteX3736" fmla="*/ 227777 w 3573898"/>
                <a:gd name="connsiteY3736" fmla="*/ 835350 h 1040755"/>
                <a:gd name="connsiteX3737" fmla="*/ 228424 w 3573898"/>
                <a:gd name="connsiteY3737" fmla="*/ 833603 h 1040755"/>
                <a:gd name="connsiteX3738" fmla="*/ 228747 w 3573898"/>
                <a:gd name="connsiteY3738" fmla="*/ 831857 h 1040755"/>
                <a:gd name="connsiteX3739" fmla="*/ 228909 w 3573898"/>
                <a:gd name="connsiteY3739" fmla="*/ 831048 h 1040755"/>
                <a:gd name="connsiteX3740" fmla="*/ 228424 w 3573898"/>
                <a:gd name="connsiteY3740" fmla="*/ 830272 h 1040755"/>
                <a:gd name="connsiteX3741" fmla="*/ 229588 w 3573898"/>
                <a:gd name="connsiteY3741" fmla="*/ 826488 h 1040755"/>
                <a:gd name="connsiteX3742" fmla="*/ 229653 w 3573898"/>
                <a:gd name="connsiteY3742" fmla="*/ 824580 h 1040755"/>
                <a:gd name="connsiteX3743" fmla="*/ 229329 w 3573898"/>
                <a:gd name="connsiteY3743" fmla="*/ 824257 h 1040755"/>
                <a:gd name="connsiteX3744" fmla="*/ 229426 w 3573898"/>
                <a:gd name="connsiteY3744" fmla="*/ 824160 h 1040755"/>
                <a:gd name="connsiteX3745" fmla="*/ 231981 w 3573898"/>
                <a:gd name="connsiteY3745" fmla="*/ 824839 h 1040755"/>
                <a:gd name="connsiteX3746" fmla="*/ 232822 w 3573898"/>
                <a:gd name="connsiteY3746" fmla="*/ 821928 h 1040755"/>
                <a:gd name="connsiteX3747" fmla="*/ 233307 w 3573898"/>
                <a:gd name="connsiteY3747" fmla="*/ 820117 h 1040755"/>
                <a:gd name="connsiteX3748" fmla="*/ 233469 w 3573898"/>
                <a:gd name="connsiteY3748" fmla="*/ 819438 h 1040755"/>
                <a:gd name="connsiteX3749" fmla="*/ 233631 w 3573898"/>
                <a:gd name="connsiteY3749" fmla="*/ 818953 h 1040755"/>
                <a:gd name="connsiteX3750" fmla="*/ 233793 w 3573898"/>
                <a:gd name="connsiteY3750" fmla="*/ 818435 h 1040755"/>
                <a:gd name="connsiteX3751" fmla="*/ 233566 w 3573898"/>
                <a:gd name="connsiteY3751" fmla="*/ 817691 h 1040755"/>
                <a:gd name="connsiteX3752" fmla="*/ 234148 w 3573898"/>
                <a:gd name="connsiteY3752" fmla="*/ 816948 h 1040755"/>
                <a:gd name="connsiteX3753" fmla="*/ 234148 w 3573898"/>
                <a:gd name="connsiteY3753" fmla="*/ 813907 h 1040755"/>
                <a:gd name="connsiteX3754" fmla="*/ 234213 w 3573898"/>
                <a:gd name="connsiteY3754" fmla="*/ 813487 h 1040755"/>
                <a:gd name="connsiteX3755" fmla="*/ 235216 w 3573898"/>
                <a:gd name="connsiteY3755" fmla="*/ 813228 h 1040755"/>
                <a:gd name="connsiteX3756" fmla="*/ 235798 w 3573898"/>
                <a:gd name="connsiteY3756" fmla="*/ 811094 h 1040755"/>
                <a:gd name="connsiteX3757" fmla="*/ 236444 w 3573898"/>
                <a:gd name="connsiteY3757" fmla="*/ 808830 h 1040755"/>
                <a:gd name="connsiteX3758" fmla="*/ 237770 w 3573898"/>
                <a:gd name="connsiteY3758" fmla="*/ 804141 h 1040755"/>
                <a:gd name="connsiteX3759" fmla="*/ 237544 w 3573898"/>
                <a:gd name="connsiteY3759" fmla="*/ 802556 h 1040755"/>
                <a:gd name="connsiteX3760" fmla="*/ 238191 w 3573898"/>
                <a:gd name="connsiteY3760" fmla="*/ 802621 h 1040755"/>
                <a:gd name="connsiteX3761" fmla="*/ 239032 w 3573898"/>
                <a:gd name="connsiteY3761" fmla="*/ 799419 h 1040755"/>
                <a:gd name="connsiteX3762" fmla="*/ 239355 w 3573898"/>
                <a:gd name="connsiteY3762" fmla="*/ 797575 h 1040755"/>
                <a:gd name="connsiteX3763" fmla="*/ 239517 w 3573898"/>
                <a:gd name="connsiteY3763" fmla="*/ 797414 h 1040755"/>
                <a:gd name="connsiteX3764" fmla="*/ 243915 w 3573898"/>
                <a:gd name="connsiteY3764" fmla="*/ 780693 h 1040755"/>
                <a:gd name="connsiteX3765" fmla="*/ 243915 w 3573898"/>
                <a:gd name="connsiteY3765" fmla="*/ 779950 h 1040755"/>
                <a:gd name="connsiteX3766" fmla="*/ 244077 w 3573898"/>
                <a:gd name="connsiteY3766" fmla="*/ 779529 h 1040755"/>
                <a:gd name="connsiteX3767" fmla="*/ 244239 w 3573898"/>
                <a:gd name="connsiteY3767" fmla="*/ 779303 h 1040755"/>
                <a:gd name="connsiteX3768" fmla="*/ 244400 w 3573898"/>
                <a:gd name="connsiteY3768" fmla="*/ 778785 h 1040755"/>
                <a:gd name="connsiteX3769" fmla="*/ 244400 w 3573898"/>
                <a:gd name="connsiteY3769" fmla="*/ 777783 h 1040755"/>
                <a:gd name="connsiteX3770" fmla="*/ 244659 w 3573898"/>
                <a:gd name="connsiteY3770" fmla="*/ 777718 h 1040755"/>
                <a:gd name="connsiteX3771" fmla="*/ 245888 w 3573898"/>
                <a:gd name="connsiteY3771" fmla="*/ 772576 h 1040755"/>
                <a:gd name="connsiteX3772" fmla="*/ 245888 w 3573898"/>
                <a:gd name="connsiteY3772" fmla="*/ 772317 h 1040755"/>
                <a:gd name="connsiteX3773" fmla="*/ 245985 w 3573898"/>
                <a:gd name="connsiteY3773" fmla="*/ 772317 h 1040755"/>
                <a:gd name="connsiteX3774" fmla="*/ 247279 w 3573898"/>
                <a:gd name="connsiteY3774" fmla="*/ 767046 h 1040755"/>
                <a:gd name="connsiteX3775" fmla="*/ 246891 w 3573898"/>
                <a:gd name="connsiteY3775" fmla="*/ 766787 h 1040755"/>
                <a:gd name="connsiteX3776" fmla="*/ 247473 w 3573898"/>
                <a:gd name="connsiteY3776" fmla="*/ 766528 h 1040755"/>
                <a:gd name="connsiteX3777" fmla="*/ 250351 w 3573898"/>
                <a:gd name="connsiteY3777" fmla="*/ 755209 h 1040755"/>
                <a:gd name="connsiteX3778" fmla="*/ 249381 w 3573898"/>
                <a:gd name="connsiteY3778" fmla="*/ 755015 h 1040755"/>
                <a:gd name="connsiteX3779" fmla="*/ 249446 w 3573898"/>
                <a:gd name="connsiteY3779" fmla="*/ 754691 h 1040755"/>
                <a:gd name="connsiteX3780" fmla="*/ 250448 w 3573898"/>
                <a:gd name="connsiteY3780" fmla="*/ 754950 h 1040755"/>
                <a:gd name="connsiteX3781" fmla="*/ 250933 w 3573898"/>
                <a:gd name="connsiteY3781" fmla="*/ 752880 h 1040755"/>
                <a:gd name="connsiteX3782" fmla="*/ 250771 w 3573898"/>
                <a:gd name="connsiteY3782" fmla="*/ 751069 h 1040755"/>
                <a:gd name="connsiteX3783" fmla="*/ 251515 w 3573898"/>
                <a:gd name="connsiteY3783" fmla="*/ 750875 h 1040755"/>
                <a:gd name="connsiteX3784" fmla="*/ 252259 w 3573898"/>
                <a:gd name="connsiteY3784" fmla="*/ 748805 h 1040755"/>
                <a:gd name="connsiteX3785" fmla="*/ 252841 w 3573898"/>
                <a:gd name="connsiteY3785" fmla="*/ 741108 h 1040755"/>
                <a:gd name="connsiteX3786" fmla="*/ 255235 w 3573898"/>
                <a:gd name="connsiteY3786" fmla="*/ 732020 h 1040755"/>
                <a:gd name="connsiteX3787" fmla="*/ 254588 w 3573898"/>
                <a:gd name="connsiteY3787" fmla="*/ 731179 h 1040755"/>
                <a:gd name="connsiteX3788" fmla="*/ 254685 w 3573898"/>
                <a:gd name="connsiteY3788" fmla="*/ 730177 h 1040755"/>
                <a:gd name="connsiteX3789" fmla="*/ 255429 w 3573898"/>
                <a:gd name="connsiteY3789" fmla="*/ 731438 h 1040755"/>
                <a:gd name="connsiteX3790" fmla="*/ 256334 w 3573898"/>
                <a:gd name="connsiteY3790" fmla="*/ 728948 h 1040755"/>
                <a:gd name="connsiteX3791" fmla="*/ 256237 w 3573898"/>
                <a:gd name="connsiteY3791" fmla="*/ 728948 h 1040755"/>
                <a:gd name="connsiteX3792" fmla="*/ 255429 w 3573898"/>
                <a:gd name="connsiteY3792" fmla="*/ 729045 h 1040755"/>
                <a:gd name="connsiteX3793" fmla="*/ 256237 w 3573898"/>
                <a:gd name="connsiteY3793" fmla="*/ 727784 h 1040755"/>
                <a:gd name="connsiteX3794" fmla="*/ 256981 w 3573898"/>
                <a:gd name="connsiteY3794" fmla="*/ 727363 h 1040755"/>
                <a:gd name="connsiteX3795" fmla="*/ 257304 w 3573898"/>
                <a:gd name="connsiteY3795" fmla="*/ 726619 h 1040755"/>
                <a:gd name="connsiteX3796" fmla="*/ 258469 w 3573898"/>
                <a:gd name="connsiteY3796" fmla="*/ 721736 h 1040755"/>
                <a:gd name="connsiteX3797" fmla="*/ 258630 w 3573898"/>
                <a:gd name="connsiteY3797" fmla="*/ 719828 h 1040755"/>
                <a:gd name="connsiteX3798" fmla="*/ 258469 w 3573898"/>
                <a:gd name="connsiteY3798" fmla="*/ 719181 h 1040755"/>
                <a:gd name="connsiteX3799" fmla="*/ 260312 w 3573898"/>
                <a:gd name="connsiteY3799" fmla="*/ 718534 h 1040755"/>
                <a:gd name="connsiteX3800" fmla="*/ 260700 w 3573898"/>
                <a:gd name="connsiteY3800" fmla="*/ 714459 h 1040755"/>
                <a:gd name="connsiteX3801" fmla="*/ 260797 w 3573898"/>
                <a:gd name="connsiteY3801" fmla="*/ 713133 h 1040755"/>
                <a:gd name="connsiteX3802" fmla="*/ 261379 w 3573898"/>
                <a:gd name="connsiteY3802" fmla="*/ 711904 h 1040755"/>
                <a:gd name="connsiteX3803" fmla="*/ 261961 w 3573898"/>
                <a:gd name="connsiteY3803" fmla="*/ 708929 h 1040755"/>
                <a:gd name="connsiteX3804" fmla="*/ 262770 w 3573898"/>
                <a:gd name="connsiteY3804" fmla="*/ 708347 h 1040755"/>
                <a:gd name="connsiteX3805" fmla="*/ 261864 w 3573898"/>
                <a:gd name="connsiteY3805" fmla="*/ 706762 h 1040755"/>
                <a:gd name="connsiteX3806" fmla="*/ 263029 w 3573898"/>
                <a:gd name="connsiteY3806" fmla="*/ 704433 h 1040755"/>
                <a:gd name="connsiteX3807" fmla="*/ 263126 w 3573898"/>
                <a:gd name="connsiteY3807" fmla="*/ 702881 h 1040755"/>
                <a:gd name="connsiteX3808" fmla="*/ 263126 w 3573898"/>
                <a:gd name="connsiteY3808" fmla="*/ 700714 h 1040755"/>
                <a:gd name="connsiteX3809" fmla="*/ 262123 w 3573898"/>
                <a:gd name="connsiteY3809" fmla="*/ 699130 h 1040755"/>
                <a:gd name="connsiteX3810" fmla="*/ 262608 w 3573898"/>
                <a:gd name="connsiteY3810" fmla="*/ 697157 h 1040755"/>
                <a:gd name="connsiteX3811" fmla="*/ 262867 w 3573898"/>
                <a:gd name="connsiteY3811" fmla="*/ 698062 h 1040755"/>
                <a:gd name="connsiteX3812" fmla="*/ 263287 w 3573898"/>
                <a:gd name="connsiteY3812" fmla="*/ 698644 h 1040755"/>
                <a:gd name="connsiteX3813" fmla="*/ 263611 w 3573898"/>
                <a:gd name="connsiteY3813" fmla="*/ 697901 h 1040755"/>
                <a:gd name="connsiteX3814" fmla="*/ 263514 w 3573898"/>
                <a:gd name="connsiteY3814" fmla="*/ 697060 h 1040755"/>
                <a:gd name="connsiteX3815" fmla="*/ 264678 w 3573898"/>
                <a:gd name="connsiteY3815" fmla="*/ 696316 h 1040755"/>
                <a:gd name="connsiteX3816" fmla="*/ 264516 w 3573898"/>
                <a:gd name="connsiteY3816" fmla="*/ 695831 h 1040755"/>
                <a:gd name="connsiteX3817" fmla="*/ 265034 w 3573898"/>
                <a:gd name="connsiteY3817" fmla="*/ 693179 h 1040755"/>
                <a:gd name="connsiteX3818" fmla="*/ 265778 w 3573898"/>
                <a:gd name="connsiteY3818" fmla="*/ 693179 h 1040755"/>
                <a:gd name="connsiteX3819" fmla="*/ 267007 w 3573898"/>
                <a:gd name="connsiteY3819" fmla="*/ 689557 h 1040755"/>
                <a:gd name="connsiteX3820" fmla="*/ 267265 w 3573898"/>
                <a:gd name="connsiteY3820" fmla="*/ 685967 h 1040755"/>
                <a:gd name="connsiteX3821" fmla="*/ 267427 w 3573898"/>
                <a:gd name="connsiteY3821" fmla="*/ 685740 h 1040755"/>
                <a:gd name="connsiteX3822" fmla="*/ 268009 w 3573898"/>
                <a:gd name="connsiteY3822" fmla="*/ 684317 h 1040755"/>
                <a:gd name="connsiteX3823" fmla="*/ 268656 w 3573898"/>
                <a:gd name="connsiteY3823" fmla="*/ 682830 h 1040755"/>
                <a:gd name="connsiteX3824" fmla="*/ 269238 w 3573898"/>
                <a:gd name="connsiteY3824" fmla="*/ 679693 h 1040755"/>
                <a:gd name="connsiteX3825" fmla="*/ 269400 w 3573898"/>
                <a:gd name="connsiteY3825" fmla="*/ 678367 h 1040755"/>
                <a:gd name="connsiteX3826" fmla="*/ 269173 w 3573898"/>
                <a:gd name="connsiteY3826" fmla="*/ 677461 h 1040755"/>
                <a:gd name="connsiteX3827" fmla="*/ 268753 w 3573898"/>
                <a:gd name="connsiteY3827" fmla="*/ 676297 h 1040755"/>
                <a:gd name="connsiteX3828" fmla="*/ 270079 w 3573898"/>
                <a:gd name="connsiteY3828" fmla="*/ 675456 h 1040755"/>
                <a:gd name="connsiteX3829" fmla="*/ 270467 w 3573898"/>
                <a:gd name="connsiteY3829" fmla="*/ 670734 h 1040755"/>
                <a:gd name="connsiteX3830" fmla="*/ 270402 w 3573898"/>
                <a:gd name="connsiteY3830" fmla="*/ 669182 h 1040755"/>
                <a:gd name="connsiteX3831" fmla="*/ 270402 w 3573898"/>
                <a:gd name="connsiteY3831" fmla="*/ 668761 h 1040755"/>
                <a:gd name="connsiteX3832" fmla="*/ 271793 w 3573898"/>
                <a:gd name="connsiteY3832" fmla="*/ 668082 h 1040755"/>
                <a:gd name="connsiteX3833" fmla="*/ 271793 w 3573898"/>
                <a:gd name="connsiteY3833" fmla="*/ 667112 h 1040755"/>
                <a:gd name="connsiteX3834" fmla="*/ 271405 w 3573898"/>
                <a:gd name="connsiteY3834" fmla="*/ 665624 h 1040755"/>
                <a:gd name="connsiteX3835" fmla="*/ 271890 w 3573898"/>
                <a:gd name="connsiteY3835" fmla="*/ 664201 h 1040755"/>
                <a:gd name="connsiteX3836" fmla="*/ 272149 w 3573898"/>
                <a:gd name="connsiteY3836" fmla="*/ 661549 h 1040755"/>
                <a:gd name="connsiteX3837" fmla="*/ 270888 w 3573898"/>
                <a:gd name="connsiteY3837" fmla="*/ 659641 h 1040755"/>
                <a:gd name="connsiteX3838" fmla="*/ 271728 w 3573898"/>
                <a:gd name="connsiteY3838" fmla="*/ 659900 h 1040755"/>
                <a:gd name="connsiteX3839" fmla="*/ 273540 w 3573898"/>
                <a:gd name="connsiteY3839" fmla="*/ 657669 h 1040755"/>
                <a:gd name="connsiteX3840" fmla="*/ 272311 w 3573898"/>
                <a:gd name="connsiteY3840" fmla="*/ 655275 h 1040755"/>
                <a:gd name="connsiteX3841" fmla="*/ 274122 w 3573898"/>
                <a:gd name="connsiteY3841" fmla="*/ 653367 h 1040755"/>
                <a:gd name="connsiteX3842" fmla="*/ 274057 w 3573898"/>
                <a:gd name="connsiteY3842" fmla="*/ 652041 h 1040755"/>
                <a:gd name="connsiteX3843" fmla="*/ 272796 w 3573898"/>
                <a:gd name="connsiteY3843" fmla="*/ 650198 h 1040755"/>
                <a:gd name="connsiteX3844" fmla="*/ 275286 w 3573898"/>
                <a:gd name="connsiteY3844" fmla="*/ 650295 h 1040755"/>
                <a:gd name="connsiteX3845" fmla="*/ 275286 w 3573898"/>
                <a:gd name="connsiteY3845" fmla="*/ 649066 h 1040755"/>
                <a:gd name="connsiteX3846" fmla="*/ 274963 w 3573898"/>
                <a:gd name="connsiteY3846" fmla="*/ 648387 h 1040755"/>
                <a:gd name="connsiteX3847" fmla="*/ 274445 w 3573898"/>
                <a:gd name="connsiteY3847" fmla="*/ 647158 h 1040755"/>
                <a:gd name="connsiteX3848" fmla="*/ 275189 w 3573898"/>
                <a:gd name="connsiteY3848" fmla="*/ 646090 h 1040755"/>
                <a:gd name="connsiteX3849" fmla="*/ 276127 w 3573898"/>
                <a:gd name="connsiteY3849" fmla="*/ 644829 h 1040755"/>
                <a:gd name="connsiteX3850" fmla="*/ 276127 w 3573898"/>
                <a:gd name="connsiteY3850" fmla="*/ 643827 h 1040755"/>
                <a:gd name="connsiteX3851" fmla="*/ 277032 w 3573898"/>
                <a:gd name="connsiteY3851" fmla="*/ 642177 h 1040755"/>
                <a:gd name="connsiteX3852" fmla="*/ 277776 w 3573898"/>
                <a:gd name="connsiteY3852" fmla="*/ 641272 h 1040755"/>
                <a:gd name="connsiteX3853" fmla="*/ 278261 w 3573898"/>
                <a:gd name="connsiteY3853" fmla="*/ 638878 h 1040755"/>
                <a:gd name="connsiteX3854" fmla="*/ 278843 w 3573898"/>
                <a:gd name="connsiteY3854" fmla="*/ 638296 h 1040755"/>
                <a:gd name="connsiteX3855" fmla="*/ 286476 w 3573898"/>
                <a:gd name="connsiteY3855" fmla="*/ 605923 h 1040755"/>
                <a:gd name="connsiteX3856" fmla="*/ 288869 w 3573898"/>
                <a:gd name="connsiteY3856" fmla="*/ 594668 h 1040755"/>
                <a:gd name="connsiteX3857" fmla="*/ 286638 w 3573898"/>
                <a:gd name="connsiteY3857" fmla="*/ 593504 h 1040755"/>
                <a:gd name="connsiteX3858" fmla="*/ 288028 w 3573898"/>
                <a:gd name="connsiteY3858" fmla="*/ 591499 h 1040755"/>
                <a:gd name="connsiteX3859" fmla="*/ 288125 w 3573898"/>
                <a:gd name="connsiteY3859" fmla="*/ 591855 h 1040755"/>
                <a:gd name="connsiteX3860" fmla="*/ 288190 w 3573898"/>
                <a:gd name="connsiteY3860" fmla="*/ 592016 h 1040755"/>
                <a:gd name="connsiteX3861" fmla="*/ 289290 w 3573898"/>
                <a:gd name="connsiteY3861" fmla="*/ 591596 h 1040755"/>
                <a:gd name="connsiteX3862" fmla="*/ 289678 w 3573898"/>
                <a:gd name="connsiteY3862" fmla="*/ 591855 h 1040755"/>
                <a:gd name="connsiteX3863" fmla="*/ 290357 w 3573898"/>
                <a:gd name="connsiteY3863" fmla="*/ 589688 h 1040755"/>
                <a:gd name="connsiteX3864" fmla="*/ 288190 w 3573898"/>
                <a:gd name="connsiteY3864" fmla="*/ 590367 h 1040755"/>
                <a:gd name="connsiteX3865" fmla="*/ 286961 w 3573898"/>
                <a:gd name="connsiteY3865" fmla="*/ 589267 h 1040755"/>
                <a:gd name="connsiteX3866" fmla="*/ 289613 w 3573898"/>
                <a:gd name="connsiteY3866" fmla="*/ 589041 h 1040755"/>
                <a:gd name="connsiteX3867" fmla="*/ 290518 w 3573898"/>
                <a:gd name="connsiteY3867" fmla="*/ 589041 h 1040755"/>
                <a:gd name="connsiteX3868" fmla="*/ 293914 w 3573898"/>
                <a:gd name="connsiteY3868" fmla="*/ 577463 h 1040755"/>
                <a:gd name="connsiteX3869" fmla="*/ 305848 w 3573898"/>
                <a:gd name="connsiteY3869" fmla="*/ 529081 h 1040755"/>
                <a:gd name="connsiteX3870" fmla="*/ 314774 w 3573898"/>
                <a:gd name="connsiteY3870" fmla="*/ 498616 h 1040755"/>
                <a:gd name="connsiteX3871" fmla="*/ 313772 w 3573898"/>
                <a:gd name="connsiteY3871" fmla="*/ 496384 h 1040755"/>
                <a:gd name="connsiteX3872" fmla="*/ 315098 w 3573898"/>
                <a:gd name="connsiteY3872" fmla="*/ 495155 h 1040755"/>
                <a:gd name="connsiteX3873" fmla="*/ 315615 w 3573898"/>
                <a:gd name="connsiteY3873" fmla="*/ 493829 h 1040755"/>
                <a:gd name="connsiteX3874" fmla="*/ 315841 w 3573898"/>
                <a:gd name="connsiteY3874" fmla="*/ 491339 h 1040755"/>
                <a:gd name="connsiteX3875" fmla="*/ 315453 w 3573898"/>
                <a:gd name="connsiteY3875" fmla="*/ 489108 h 1040755"/>
                <a:gd name="connsiteX3876" fmla="*/ 315680 w 3573898"/>
                <a:gd name="connsiteY3876" fmla="*/ 488461 h 1040755"/>
                <a:gd name="connsiteX3877" fmla="*/ 317329 w 3573898"/>
                <a:gd name="connsiteY3877" fmla="*/ 484062 h 1040755"/>
                <a:gd name="connsiteX3878" fmla="*/ 317847 w 3573898"/>
                <a:gd name="connsiteY3878" fmla="*/ 482381 h 1040755"/>
                <a:gd name="connsiteX3879" fmla="*/ 318429 w 3573898"/>
                <a:gd name="connsiteY3879" fmla="*/ 479244 h 1040755"/>
                <a:gd name="connsiteX3880" fmla="*/ 318493 w 3573898"/>
                <a:gd name="connsiteY3880" fmla="*/ 478759 h 1040755"/>
                <a:gd name="connsiteX3881" fmla="*/ 319173 w 3573898"/>
                <a:gd name="connsiteY3881" fmla="*/ 476753 h 1040755"/>
                <a:gd name="connsiteX3882" fmla="*/ 319076 w 3573898"/>
                <a:gd name="connsiteY3882" fmla="*/ 474942 h 1040755"/>
                <a:gd name="connsiteX3883" fmla="*/ 319916 w 3573898"/>
                <a:gd name="connsiteY3883" fmla="*/ 473455 h 1040755"/>
                <a:gd name="connsiteX3884" fmla="*/ 318590 w 3573898"/>
                <a:gd name="connsiteY3884" fmla="*/ 472711 h 1040755"/>
                <a:gd name="connsiteX3885" fmla="*/ 319334 w 3573898"/>
                <a:gd name="connsiteY3885" fmla="*/ 471902 h 1040755"/>
                <a:gd name="connsiteX3886" fmla="*/ 320240 w 3573898"/>
                <a:gd name="connsiteY3886" fmla="*/ 470382 h 1040755"/>
                <a:gd name="connsiteX3887" fmla="*/ 320143 w 3573898"/>
                <a:gd name="connsiteY3887" fmla="*/ 469380 h 1040755"/>
                <a:gd name="connsiteX3888" fmla="*/ 320499 w 3573898"/>
                <a:gd name="connsiteY3888" fmla="*/ 468312 h 1040755"/>
                <a:gd name="connsiteX3889" fmla="*/ 320725 w 3573898"/>
                <a:gd name="connsiteY3889" fmla="*/ 467827 h 1040755"/>
                <a:gd name="connsiteX3890" fmla="*/ 327872 w 3573898"/>
                <a:gd name="connsiteY3890" fmla="*/ 441405 h 1040755"/>
                <a:gd name="connsiteX3891" fmla="*/ 328099 w 3573898"/>
                <a:gd name="connsiteY3891" fmla="*/ 439594 h 1040755"/>
                <a:gd name="connsiteX3892" fmla="*/ 328422 w 3573898"/>
                <a:gd name="connsiteY3892" fmla="*/ 437686 h 1040755"/>
                <a:gd name="connsiteX3893" fmla="*/ 328519 w 3573898"/>
                <a:gd name="connsiteY3893" fmla="*/ 435777 h 1040755"/>
                <a:gd name="connsiteX3894" fmla="*/ 328681 w 3573898"/>
                <a:gd name="connsiteY3894" fmla="*/ 435034 h 1040755"/>
                <a:gd name="connsiteX3895" fmla="*/ 329101 w 3573898"/>
                <a:gd name="connsiteY3895" fmla="*/ 433805 h 1040755"/>
                <a:gd name="connsiteX3896" fmla="*/ 329748 w 3573898"/>
                <a:gd name="connsiteY3896" fmla="*/ 430732 h 1040755"/>
                <a:gd name="connsiteX3897" fmla="*/ 329586 w 3573898"/>
                <a:gd name="connsiteY3897" fmla="*/ 428242 h 1040755"/>
                <a:gd name="connsiteX3898" fmla="*/ 329683 w 3573898"/>
                <a:gd name="connsiteY3898" fmla="*/ 427660 h 1040755"/>
                <a:gd name="connsiteX3899" fmla="*/ 330007 w 3573898"/>
                <a:gd name="connsiteY3899" fmla="*/ 425525 h 1040755"/>
                <a:gd name="connsiteX3900" fmla="*/ 330686 w 3573898"/>
                <a:gd name="connsiteY3900" fmla="*/ 423779 h 1040755"/>
                <a:gd name="connsiteX3901" fmla="*/ 331333 w 3573898"/>
                <a:gd name="connsiteY3901" fmla="*/ 421968 h 1040755"/>
                <a:gd name="connsiteX3902" fmla="*/ 331753 w 3573898"/>
                <a:gd name="connsiteY3902" fmla="*/ 420480 h 1040755"/>
                <a:gd name="connsiteX3903" fmla="*/ 332012 w 3573898"/>
                <a:gd name="connsiteY3903" fmla="*/ 416664 h 1040755"/>
                <a:gd name="connsiteX3904" fmla="*/ 332174 w 3573898"/>
                <a:gd name="connsiteY3904" fmla="*/ 416244 h 1040755"/>
                <a:gd name="connsiteX3905" fmla="*/ 332335 w 3573898"/>
                <a:gd name="connsiteY3905" fmla="*/ 415079 h 1040755"/>
                <a:gd name="connsiteX3906" fmla="*/ 331591 w 3573898"/>
                <a:gd name="connsiteY3906" fmla="*/ 414174 h 1040755"/>
                <a:gd name="connsiteX3907" fmla="*/ 333241 w 3573898"/>
                <a:gd name="connsiteY3907" fmla="*/ 411198 h 1040755"/>
                <a:gd name="connsiteX3908" fmla="*/ 334082 w 3573898"/>
                <a:gd name="connsiteY3908" fmla="*/ 409808 h 1040755"/>
                <a:gd name="connsiteX3909" fmla="*/ 334308 w 3573898"/>
                <a:gd name="connsiteY3909" fmla="*/ 407738 h 1040755"/>
                <a:gd name="connsiteX3910" fmla="*/ 334470 w 3573898"/>
                <a:gd name="connsiteY3910" fmla="*/ 405571 h 1040755"/>
                <a:gd name="connsiteX3911" fmla="*/ 334890 w 3573898"/>
                <a:gd name="connsiteY3911" fmla="*/ 405215 h 1040755"/>
                <a:gd name="connsiteX3912" fmla="*/ 335149 w 3573898"/>
                <a:gd name="connsiteY3912" fmla="*/ 404245 h 1040755"/>
                <a:gd name="connsiteX3913" fmla="*/ 334890 w 3573898"/>
                <a:gd name="connsiteY3913" fmla="*/ 401011 h 1040755"/>
                <a:gd name="connsiteX3914" fmla="*/ 334082 w 3573898"/>
                <a:gd name="connsiteY3914" fmla="*/ 400688 h 1040755"/>
                <a:gd name="connsiteX3915" fmla="*/ 336895 w 3573898"/>
                <a:gd name="connsiteY3915" fmla="*/ 397033 h 1040755"/>
                <a:gd name="connsiteX3916" fmla="*/ 337866 w 3573898"/>
                <a:gd name="connsiteY3916" fmla="*/ 393573 h 1040755"/>
                <a:gd name="connsiteX3917" fmla="*/ 338383 w 3573898"/>
                <a:gd name="connsiteY3917" fmla="*/ 391664 h 1040755"/>
                <a:gd name="connsiteX3918" fmla="*/ 338771 w 3573898"/>
                <a:gd name="connsiteY3918" fmla="*/ 390824 h 1040755"/>
                <a:gd name="connsiteX3919" fmla="*/ 339030 w 3573898"/>
                <a:gd name="connsiteY3919" fmla="*/ 390403 h 1040755"/>
                <a:gd name="connsiteX3920" fmla="*/ 338609 w 3573898"/>
                <a:gd name="connsiteY3920" fmla="*/ 389336 h 1040755"/>
                <a:gd name="connsiteX3921" fmla="*/ 338027 w 3573898"/>
                <a:gd name="connsiteY3921" fmla="*/ 389012 h 1040755"/>
                <a:gd name="connsiteX3922" fmla="*/ 338383 w 3573898"/>
                <a:gd name="connsiteY3922" fmla="*/ 388754 h 1040755"/>
                <a:gd name="connsiteX3923" fmla="*/ 337057 w 3573898"/>
                <a:gd name="connsiteY3923" fmla="*/ 386846 h 1040755"/>
                <a:gd name="connsiteX3924" fmla="*/ 327031 w 3573898"/>
                <a:gd name="connsiteY3924" fmla="*/ 388754 h 1040755"/>
                <a:gd name="connsiteX3925" fmla="*/ 327031 w 3573898"/>
                <a:gd name="connsiteY3925" fmla="*/ 389174 h 1040755"/>
                <a:gd name="connsiteX3926" fmla="*/ 326191 w 3573898"/>
                <a:gd name="connsiteY3926" fmla="*/ 391082 h 1040755"/>
                <a:gd name="connsiteX3927" fmla="*/ 325867 w 3573898"/>
                <a:gd name="connsiteY3927" fmla="*/ 393573 h 1040755"/>
                <a:gd name="connsiteX3928" fmla="*/ 326288 w 3573898"/>
                <a:gd name="connsiteY3928" fmla="*/ 394801 h 1040755"/>
                <a:gd name="connsiteX3929" fmla="*/ 325802 w 3573898"/>
                <a:gd name="connsiteY3929" fmla="*/ 394640 h 1040755"/>
                <a:gd name="connsiteX3930" fmla="*/ 315356 w 3573898"/>
                <a:gd name="connsiteY3930" fmla="*/ 437686 h 1040755"/>
                <a:gd name="connsiteX3931" fmla="*/ 316844 w 3573898"/>
                <a:gd name="connsiteY3931" fmla="*/ 437427 h 1040755"/>
                <a:gd name="connsiteX3932" fmla="*/ 317523 w 3573898"/>
                <a:gd name="connsiteY3932" fmla="*/ 439497 h 1040755"/>
                <a:gd name="connsiteX3933" fmla="*/ 315259 w 3573898"/>
                <a:gd name="connsiteY3933" fmla="*/ 437686 h 1040755"/>
                <a:gd name="connsiteX3934" fmla="*/ 314354 w 3573898"/>
                <a:gd name="connsiteY3934" fmla="*/ 441081 h 1040755"/>
                <a:gd name="connsiteX3935" fmla="*/ 314451 w 3573898"/>
                <a:gd name="connsiteY3935" fmla="*/ 441243 h 1040755"/>
                <a:gd name="connsiteX3936" fmla="*/ 314354 w 3573898"/>
                <a:gd name="connsiteY3936" fmla="*/ 441340 h 1040755"/>
                <a:gd name="connsiteX3937" fmla="*/ 313869 w 3573898"/>
                <a:gd name="connsiteY3937" fmla="*/ 443248 h 1040755"/>
                <a:gd name="connsiteX3938" fmla="*/ 313933 w 3573898"/>
                <a:gd name="connsiteY3938" fmla="*/ 443248 h 1040755"/>
                <a:gd name="connsiteX3939" fmla="*/ 315098 w 3573898"/>
                <a:gd name="connsiteY3939" fmla="*/ 442731 h 1040755"/>
                <a:gd name="connsiteX3940" fmla="*/ 313933 w 3573898"/>
                <a:gd name="connsiteY3940" fmla="*/ 443248 h 1040755"/>
                <a:gd name="connsiteX3941" fmla="*/ 313707 w 3573898"/>
                <a:gd name="connsiteY3941" fmla="*/ 443798 h 1040755"/>
                <a:gd name="connsiteX3942" fmla="*/ 313125 w 3573898"/>
                <a:gd name="connsiteY3942" fmla="*/ 446062 h 1040755"/>
                <a:gd name="connsiteX3943" fmla="*/ 311637 w 3573898"/>
                <a:gd name="connsiteY3943" fmla="*/ 451851 h 1040755"/>
                <a:gd name="connsiteX3944" fmla="*/ 311702 w 3573898"/>
                <a:gd name="connsiteY3944" fmla="*/ 452013 h 1040755"/>
                <a:gd name="connsiteX3945" fmla="*/ 311540 w 3573898"/>
                <a:gd name="connsiteY3945" fmla="*/ 452174 h 1040755"/>
                <a:gd name="connsiteX3946" fmla="*/ 311120 w 3573898"/>
                <a:gd name="connsiteY3946" fmla="*/ 453759 h 1040755"/>
                <a:gd name="connsiteX3947" fmla="*/ 312284 w 3573898"/>
                <a:gd name="connsiteY3947" fmla="*/ 454082 h 1040755"/>
                <a:gd name="connsiteX3948" fmla="*/ 310893 w 3573898"/>
                <a:gd name="connsiteY3948" fmla="*/ 454665 h 1040755"/>
                <a:gd name="connsiteX3949" fmla="*/ 309794 w 3573898"/>
                <a:gd name="connsiteY3949" fmla="*/ 458804 h 1040755"/>
                <a:gd name="connsiteX3950" fmla="*/ 310311 w 3573898"/>
                <a:gd name="connsiteY3950" fmla="*/ 459871 h 1040755"/>
                <a:gd name="connsiteX3951" fmla="*/ 309309 w 3573898"/>
                <a:gd name="connsiteY3951" fmla="*/ 460712 h 1040755"/>
                <a:gd name="connsiteX3952" fmla="*/ 306495 w 3573898"/>
                <a:gd name="connsiteY3952" fmla="*/ 471061 h 1040755"/>
                <a:gd name="connsiteX3953" fmla="*/ 306754 w 3573898"/>
                <a:gd name="connsiteY3953" fmla="*/ 471546 h 1040755"/>
                <a:gd name="connsiteX3954" fmla="*/ 306236 w 3573898"/>
                <a:gd name="connsiteY3954" fmla="*/ 472032 h 1040755"/>
                <a:gd name="connsiteX3955" fmla="*/ 305848 w 3573898"/>
                <a:gd name="connsiteY3955" fmla="*/ 473713 h 1040755"/>
                <a:gd name="connsiteX3956" fmla="*/ 306074 w 3573898"/>
                <a:gd name="connsiteY3956" fmla="*/ 474942 h 1040755"/>
                <a:gd name="connsiteX3957" fmla="*/ 305331 w 3573898"/>
                <a:gd name="connsiteY3957" fmla="*/ 475783 h 1040755"/>
                <a:gd name="connsiteX3958" fmla="*/ 305007 w 3573898"/>
                <a:gd name="connsiteY3958" fmla="*/ 477012 h 1040755"/>
                <a:gd name="connsiteX3959" fmla="*/ 305104 w 3573898"/>
                <a:gd name="connsiteY3959" fmla="*/ 477853 h 1040755"/>
                <a:gd name="connsiteX3960" fmla="*/ 304846 w 3573898"/>
                <a:gd name="connsiteY3960" fmla="*/ 479179 h 1040755"/>
                <a:gd name="connsiteX3961" fmla="*/ 303843 w 3573898"/>
                <a:gd name="connsiteY3961" fmla="*/ 480893 h 1040755"/>
                <a:gd name="connsiteX3962" fmla="*/ 303778 w 3573898"/>
                <a:gd name="connsiteY3962" fmla="*/ 481249 h 1040755"/>
                <a:gd name="connsiteX3963" fmla="*/ 305007 w 3573898"/>
                <a:gd name="connsiteY3963" fmla="*/ 482639 h 1040755"/>
                <a:gd name="connsiteX3964" fmla="*/ 303520 w 3573898"/>
                <a:gd name="connsiteY3964" fmla="*/ 483060 h 1040755"/>
                <a:gd name="connsiteX3965" fmla="*/ 303099 w 3573898"/>
                <a:gd name="connsiteY3965" fmla="*/ 485033 h 1040755"/>
                <a:gd name="connsiteX3966" fmla="*/ 302452 w 3573898"/>
                <a:gd name="connsiteY3966" fmla="*/ 487200 h 1040755"/>
                <a:gd name="connsiteX3967" fmla="*/ 301708 w 3573898"/>
                <a:gd name="connsiteY3967" fmla="*/ 489172 h 1040755"/>
                <a:gd name="connsiteX3968" fmla="*/ 302032 w 3573898"/>
                <a:gd name="connsiteY3968" fmla="*/ 490175 h 1040755"/>
                <a:gd name="connsiteX3969" fmla="*/ 300771 w 3573898"/>
                <a:gd name="connsiteY3969" fmla="*/ 494670 h 1040755"/>
                <a:gd name="connsiteX3970" fmla="*/ 299639 w 3573898"/>
                <a:gd name="connsiteY3970" fmla="*/ 495964 h 1040755"/>
                <a:gd name="connsiteX3971" fmla="*/ 299639 w 3573898"/>
                <a:gd name="connsiteY3971" fmla="*/ 496061 h 1040755"/>
                <a:gd name="connsiteX3972" fmla="*/ 299639 w 3573898"/>
                <a:gd name="connsiteY3972" fmla="*/ 496805 h 1040755"/>
                <a:gd name="connsiteX3973" fmla="*/ 299056 w 3573898"/>
                <a:gd name="connsiteY3973" fmla="*/ 497969 h 1040755"/>
                <a:gd name="connsiteX3974" fmla="*/ 298539 w 3573898"/>
                <a:gd name="connsiteY3974" fmla="*/ 499780 h 1040755"/>
                <a:gd name="connsiteX3975" fmla="*/ 298701 w 3573898"/>
                <a:gd name="connsiteY3975" fmla="*/ 500621 h 1040755"/>
                <a:gd name="connsiteX3976" fmla="*/ 298151 w 3573898"/>
                <a:gd name="connsiteY3976" fmla="*/ 502173 h 1040755"/>
                <a:gd name="connsiteX3977" fmla="*/ 298313 w 3573898"/>
                <a:gd name="connsiteY3977" fmla="*/ 503014 h 1040755"/>
                <a:gd name="connsiteX3978" fmla="*/ 299445 w 3573898"/>
                <a:gd name="connsiteY3978" fmla="*/ 505343 h 1040755"/>
                <a:gd name="connsiteX3979" fmla="*/ 299380 w 3573898"/>
                <a:gd name="connsiteY3979" fmla="*/ 505407 h 1040755"/>
                <a:gd name="connsiteX3980" fmla="*/ 297148 w 3573898"/>
                <a:gd name="connsiteY3980" fmla="*/ 504825 h 1040755"/>
                <a:gd name="connsiteX3981" fmla="*/ 296566 w 3573898"/>
                <a:gd name="connsiteY3981" fmla="*/ 506830 h 1040755"/>
                <a:gd name="connsiteX3982" fmla="*/ 297148 w 3573898"/>
                <a:gd name="connsiteY3982" fmla="*/ 508059 h 1040755"/>
                <a:gd name="connsiteX3983" fmla="*/ 296405 w 3573898"/>
                <a:gd name="connsiteY3983" fmla="*/ 509159 h 1040755"/>
                <a:gd name="connsiteX3984" fmla="*/ 296308 w 3573898"/>
                <a:gd name="connsiteY3984" fmla="*/ 510226 h 1040755"/>
                <a:gd name="connsiteX3985" fmla="*/ 295499 w 3573898"/>
                <a:gd name="connsiteY3985" fmla="*/ 510550 h 1040755"/>
                <a:gd name="connsiteX3986" fmla="*/ 295240 w 3573898"/>
                <a:gd name="connsiteY3986" fmla="*/ 511552 h 1040755"/>
                <a:gd name="connsiteX3987" fmla="*/ 295984 w 3573898"/>
                <a:gd name="connsiteY3987" fmla="*/ 511714 h 1040755"/>
                <a:gd name="connsiteX3988" fmla="*/ 296146 w 3573898"/>
                <a:gd name="connsiteY3988" fmla="*/ 512781 h 1040755"/>
                <a:gd name="connsiteX3989" fmla="*/ 296146 w 3573898"/>
                <a:gd name="connsiteY3989" fmla="*/ 513428 h 1040755"/>
                <a:gd name="connsiteX3990" fmla="*/ 295499 w 3573898"/>
                <a:gd name="connsiteY3990" fmla="*/ 517665 h 1040755"/>
                <a:gd name="connsiteX3991" fmla="*/ 294238 w 3573898"/>
                <a:gd name="connsiteY3991" fmla="*/ 523454 h 1040755"/>
                <a:gd name="connsiteX3992" fmla="*/ 294173 w 3573898"/>
                <a:gd name="connsiteY3992" fmla="*/ 524521 h 1040755"/>
                <a:gd name="connsiteX3993" fmla="*/ 293914 w 3573898"/>
                <a:gd name="connsiteY3993" fmla="*/ 525782 h 1040755"/>
                <a:gd name="connsiteX3994" fmla="*/ 293332 w 3573898"/>
                <a:gd name="connsiteY3994" fmla="*/ 527917 h 1040755"/>
                <a:gd name="connsiteX3995" fmla="*/ 292491 w 3573898"/>
                <a:gd name="connsiteY3995" fmla="*/ 530730 h 1040755"/>
                <a:gd name="connsiteX3996" fmla="*/ 292427 w 3573898"/>
                <a:gd name="connsiteY3996" fmla="*/ 531410 h 1040755"/>
                <a:gd name="connsiteX3997" fmla="*/ 291521 w 3573898"/>
                <a:gd name="connsiteY3997" fmla="*/ 534644 h 1040755"/>
                <a:gd name="connsiteX3998" fmla="*/ 291101 w 3573898"/>
                <a:gd name="connsiteY3998" fmla="*/ 535711 h 1040755"/>
                <a:gd name="connsiteX3999" fmla="*/ 290680 w 3573898"/>
                <a:gd name="connsiteY3999" fmla="*/ 537360 h 1040755"/>
                <a:gd name="connsiteX4000" fmla="*/ 290098 w 3573898"/>
                <a:gd name="connsiteY4000" fmla="*/ 539592 h 1040755"/>
                <a:gd name="connsiteX4001" fmla="*/ 288707 w 3573898"/>
                <a:gd name="connsiteY4001" fmla="*/ 543505 h 1040755"/>
                <a:gd name="connsiteX4002" fmla="*/ 288352 w 3573898"/>
                <a:gd name="connsiteY4002" fmla="*/ 545057 h 1040755"/>
                <a:gd name="connsiteX4003" fmla="*/ 287705 w 3573898"/>
                <a:gd name="connsiteY4003" fmla="*/ 546480 h 1040755"/>
                <a:gd name="connsiteX4004" fmla="*/ 287381 w 3573898"/>
                <a:gd name="connsiteY4004" fmla="*/ 548292 h 1040755"/>
                <a:gd name="connsiteX4005" fmla="*/ 286961 w 3573898"/>
                <a:gd name="connsiteY4005" fmla="*/ 549876 h 1040755"/>
                <a:gd name="connsiteX4006" fmla="*/ 287608 w 3573898"/>
                <a:gd name="connsiteY4006" fmla="*/ 551267 h 1040755"/>
                <a:gd name="connsiteX4007" fmla="*/ 285732 w 3573898"/>
                <a:gd name="connsiteY4007" fmla="*/ 554016 h 1040755"/>
                <a:gd name="connsiteX4008" fmla="*/ 283727 w 3573898"/>
                <a:gd name="connsiteY4008" fmla="*/ 560549 h 1040755"/>
                <a:gd name="connsiteX4009" fmla="*/ 283889 w 3573898"/>
                <a:gd name="connsiteY4009" fmla="*/ 563945 h 1040755"/>
                <a:gd name="connsiteX4010" fmla="*/ 283986 w 3573898"/>
                <a:gd name="connsiteY4010" fmla="*/ 564688 h 1040755"/>
                <a:gd name="connsiteX4011" fmla="*/ 283565 w 3573898"/>
                <a:gd name="connsiteY4011" fmla="*/ 566111 h 1040755"/>
                <a:gd name="connsiteX4012" fmla="*/ 283080 w 3573898"/>
                <a:gd name="connsiteY4012" fmla="*/ 567825 h 1040755"/>
                <a:gd name="connsiteX4013" fmla="*/ 282660 w 3573898"/>
                <a:gd name="connsiteY4013" fmla="*/ 567179 h 1040755"/>
                <a:gd name="connsiteX4014" fmla="*/ 281980 w 3573898"/>
                <a:gd name="connsiteY4014" fmla="*/ 566694 h 1040755"/>
                <a:gd name="connsiteX4015" fmla="*/ 282078 w 3573898"/>
                <a:gd name="connsiteY4015" fmla="*/ 567922 h 1040755"/>
                <a:gd name="connsiteX4016" fmla="*/ 281980 w 3573898"/>
                <a:gd name="connsiteY4016" fmla="*/ 567922 h 1040755"/>
                <a:gd name="connsiteX4017" fmla="*/ 282078 w 3573898"/>
                <a:gd name="connsiteY4017" fmla="*/ 567987 h 1040755"/>
                <a:gd name="connsiteX4018" fmla="*/ 281237 w 3573898"/>
                <a:gd name="connsiteY4018" fmla="*/ 571318 h 1040755"/>
                <a:gd name="connsiteX4019" fmla="*/ 280752 w 3573898"/>
                <a:gd name="connsiteY4019" fmla="*/ 573323 h 1040755"/>
                <a:gd name="connsiteX4020" fmla="*/ 280590 w 3573898"/>
                <a:gd name="connsiteY4020" fmla="*/ 575458 h 1040755"/>
                <a:gd name="connsiteX4021" fmla="*/ 281657 w 3573898"/>
                <a:gd name="connsiteY4021" fmla="*/ 577043 h 1040755"/>
                <a:gd name="connsiteX4022" fmla="*/ 282078 w 3573898"/>
                <a:gd name="connsiteY4022" fmla="*/ 578013 h 1040755"/>
                <a:gd name="connsiteX4023" fmla="*/ 280752 w 3573898"/>
                <a:gd name="connsiteY4023" fmla="*/ 577786 h 1040755"/>
                <a:gd name="connsiteX4024" fmla="*/ 280072 w 3573898"/>
                <a:gd name="connsiteY4024" fmla="*/ 578918 h 1040755"/>
                <a:gd name="connsiteX4025" fmla="*/ 279102 w 3573898"/>
                <a:gd name="connsiteY4025" fmla="*/ 578530 h 1040755"/>
                <a:gd name="connsiteX4026" fmla="*/ 278100 w 3573898"/>
                <a:gd name="connsiteY4026" fmla="*/ 579662 h 1040755"/>
                <a:gd name="connsiteX4027" fmla="*/ 277517 w 3573898"/>
                <a:gd name="connsiteY4027" fmla="*/ 581506 h 1040755"/>
                <a:gd name="connsiteX4028" fmla="*/ 274122 w 3573898"/>
                <a:gd name="connsiteY4028" fmla="*/ 592825 h 1040755"/>
                <a:gd name="connsiteX4029" fmla="*/ 274542 w 3573898"/>
                <a:gd name="connsiteY4029" fmla="*/ 593569 h 1040755"/>
                <a:gd name="connsiteX4030" fmla="*/ 273863 w 3573898"/>
                <a:gd name="connsiteY4030" fmla="*/ 593763 h 1040755"/>
                <a:gd name="connsiteX4031" fmla="*/ 272472 w 3573898"/>
                <a:gd name="connsiteY4031" fmla="*/ 598808 h 1040755"/>
                <a:gd name="connsiteX4032" fmla="*/ 272472 w 3573898"/>
                <a:gd name="connsiteY4032" fmla="*/ 598873 h 1040755"/>
                <a:gd name="connsiteX4033" fmla="*/ 272472 w 3573898"/>
                <a:gd name="connsiteY4033" fmla="*/ 599552 h 1040755"/>
                <a:gd name="connsiteX4034" fmla="*/ 271890 w 3573898"/>
                <a:gd name="connsiteY4034" fmla="*/ 600716 h 1040755"/>
                <a:gd name="connsiteX4035" fmla="*/ 271470 w 3573898"/>
                <a:gd name="connsiteY4035" fmla="*/ 602107 h 1040755"/>
                <a:gd name="connsiteX4036" fmla="*/ 272375 w 3573898"/>
                <a:gd name="connsiteY4036" fmla="*/ 605341 h 1040755"/>
                <a:gd name="connsiteX4037" fmla="*/ 269982 w 3573898"/>
                <a:gd name="connsiteY4037" fmla="*/ 608478 h 1040755"/>
                <a:gd name="connsiteX4038" fmla="*/ 270823 w 3573898"/>
                <a:gd name="connsiteY4038" fmla="*/ 609739 h 1040755"/>
                <a:gd name="connsiteX4039" fmla="*/ 269335 w 3573898"/>
                <a:gd name="connsiteY4039" fmla="*/ 610645 h 1040755"/>
                <a:gd name="connsiteX4040" fmla="*/ 268979 w 3573898"/>
                <a:gd name="connsiteY4040" fmla="*/ 611227 h 1040755"/>
                <a:gd name="connsiteX4041" fmla="*/ 269400 w 3573898"/>
                <a:gd name="connsiteY4041" fmla="*/ 611292 h 1040755"/>
                <a:gd name="connsiteX4042" fmla="*/ 269820 w 3573898"/>
                <a:gd name="connsiteY4042" fmla="*/ 612132 h 1040755"/>
                <a:gd name="connsiteX4043" fmla="*/ 269173 w 3573898"/>
                <a:gd name="connsiteY4043" fmla="*/ 614364 h 1040755"/>
                <a:gd name="connsiteX4044" fmla="*/ 268236 w 3573898"/>
                <a:gd name="connsiteY4044" fmla="*/ 614526 h 1040755"/>
                <a:gd name="connsiteX4045" fmla="*/ 267330 w 3573898"/>
                <a:gd name="connsiteY4045" fmla="*/ 617081 h 1040755"/>
                <a:gd name="connsiteX4046" fmla="*/ 266683 w 3573898"/>
                <a:gd name="connsiteY4046" fmla="*/ 618504 h 1040755"/>
                <a:gd name="connsiteX4047" fmla="*/ 266425 w 3573898"/>
                <a:gd name="connsiteY4047" fmla="*/ 619345 h 1040755"/>
                <a:gd name="connsiteX4048" fmla="*/ 266166 w 3573898"/>
                <a:gd name="connsiteY4048" fmla="*/ 620088 h 1040755"/>
                <a:gd name="connsiteX4049" fmla="*/ 266425 w 3573898"/>
                <a:gd name="connsiteY4049" fmla="*/ 623872 h 1040755"/>
                <a:gd name="connsiteX4050" fmla="*/ 264613 w 3573898"/>
                <a:gd name="connsiteY4050" fmla="*/ 626460 h 1040755"/>
                <a:gd name="connsiteX4051" fmla="*/ 264452 w 3573898"/>
                <a:gd name="connsiteY4051" fmla="*/ 626686 h 1040755"/>
                <a:gd name="connsiteX4052" fmla="*/ 264775 w 3573898"/>
                <a:gd name="connsiteY4052" fmla="*/ 628594 h 1040755"/>
                <a:gd name="connsiteX4053" fmla="*/ 264775 w 3573898"/>
                <a:gd name="connsiteY4053" fmla="*/ 628691 h 1040755"/>
                <a:gd name="connsiteX4054" fmla="*/ 262964 w 3573898"/>
                <a:gd name="connsiteY4054" fmla="*/ 630340 h 1040755"/>
                <a:gd name="connsiteX4055" fmla="*/ 262964 w 3573898"/>
                <a:gd name="connsiteY4055" fmla="*/ 630437 h 1040755"/>
                <a:gd name="connsiteX4056" fmla="*/ 265099 w 3573898"/>
                <a:gd name="connsiteY4056" fmla="*/ 630761 h 1040755"/>
                <a:gd name="connsiteX4057" fmla="*/ 262123 w 3573898"/>
                <a:gd name="connsiteY4057" fmla="*/ 632992 h 1040755"/>
                <a:gd name="connsiteX4058" fmla="*/ 261121 w 3573898"/>
                <a:gd name="connsiteY4058" fmla="*/ 636129 h 1040755"/>
                <a:gd name="connsiteX4059" fmla="*/ 261056 w 3573898"/>
                <a:gd name="connsiteY4059" fmla="*/ 636388 h 1040755"/>
                <a:gd name="connsiteX4060" fmla="*/ 261218 w 3573898"/>
                <a:gd name="connsiteY4060" fmla="*/ 636550 h 1040755"/>
                <a:gd name="connsiteX4061" fmla="*/ 260894 w 3573898"/>
                <a:gd name="connsiteY4061" fmla="*/ 636712 h 1040755"/>
                <a:gd name="connsiteX4062" fmla="*/ 260538 w 3573898"/>
                <a:gd name="connsiteY4062" fmla="*/ 638038 h 1040755"/>
                <a:gd name="connsiteX4063" fmla="*/ 261282 w 3573898"/>
                <a:gd name="connsiteY4063" fmla="*/ 638878 h 1040755"/>
                <a:gd name="connsiteX4064" fmla="*/ 260118 w 3573898"/>
                <a:gd name="connsiteY4064" fmla="*/ 639622 h 1040755"/>
                <a:gd name="connsiteX4065" fmla="*/ 256237 w 3573898"/>
                <a:gd name="connsiteY4065" fmla="*/ 654434 h 1040755"/>
                <a:gd name="connsiteX4066" fmla="*/ 255008 w 3573898"/>
                <a:gd name="connsiteY4066" fmla="*/ 658574 h 1040755"/>
                <a:gd name="connsiteX4067" fmla="*/ 255170 w 3573898"/>
                <a:gd name="connsiteY4067" fmla="*/ 659480 h 1040755"/>
                <a:gd name="connsiteX4068" fmla="*/ 254426 w 3573898"/>
                <a:gd name="connsiteY4068" fmla="*/ 660741 h 1040755"/>
                <a:gd name="connsiteX4069" fmla="*/ 254264 w 3573898"/>
                <a:gd name="connsiteY4069" fmla="*/ 661226 h 1040755"/>
                <a:gd name="connsiteX4070" fmla="*/ 254426 w 3573898"/>
                <a:gd name="connsiteY4070" fmla="*/ 662293 h 1040755"/>
                <a:gd name="connsiteX4071" fmla="*/ 254103 w 3573898"/>
                <a:gd name="connsiteY4071" fmla="*/ 664784 h 1040755"/>
                <a:gd name="connsiteX4072" fmla="*/ 254749 w 3573898"/>
                <a:gd name="connsiteY4072" fmla="*/ 665527 h 1040755"/>
                <a:gd name="connsiteX4073" fmla="*/ 253326 w 3573898"/>
                <a:gd name="connsiteY4073" fmla="*/ 666530 h 1040755"/>
                <a:gd name="connsiteX4074" fmla="*/ 254167 w 3573898"/>
                <a:gd name="connsiteY4074" fmla="*/ 667856 h 1040755"/>
                <a:gd name="connsiteX4075" fmla="*/ 252841 w 3573898"/>
                <a:gd name="connsiteY4075" fmla="*/ 668276 h 1040755"/>
                <a:gd name="connsiteX4076" fmla="*/ 251418 w 3573898"/>
                <a:gd name="connsiteY4076" fmla="*/ 672060 h 1040755"/>
                <a:gd name="connsiteX4077" fmla="*/ 252033 w 3573898"/>
                <a:gd name="connsiteY4077" fmla="*/ 672481 h 1040755"/>
                <a:gd name="connsiteX4078" fmla="*/ 251839 w 3573898"/>
                <a:gd name="connsiteY4078" fmla="*/ 673160 h 1040755"/>
                <a:gd name="connsiteX4079" fmla="*/ 251192 w 3573898"/>
                <a:gd name="connsiteY4079" fmla="*/ 674874 h 1040755"/>
                <a:gd name="connsiteX4080" fmla="*/ 251030 w 3573898"/>
                <a:gd name="connsiteY4080" fmla="*/ 676620 h 1040755"/>
                <a:gd name="connsiteX4081" fmla="*/ 250286 w 3573898"/>
                <a:gd name="connsiteY4081" fmla="*/ 677461 h 1040755"/>
                <a:gd name="connsiteX4082" fmla="*/ 250610 w 3573898"/>
                <a:gd name="connsiteY4082" fmla="*/ 680016 h 1040755"/>
                <a:gd name="connsiteX4083" fmla="*/ 249704 w 3573898"/>
                <a:gd name="connsiteY4083" fmla="*/ 680113 h 1040755"/>
                <a:gd name="connsiteX4084" fmla="*/ 250545 w 3573898"/>
                <a:gd name="connsiteY4084" fmla="*/ 682571 h 1040755"/>
                <a:gd name="connsiteX4085" fmla="*/ 249219 w 3573898"/>
                <a:gd name="connsiteY4085" fmla="*/ 683897 h 1040755"/>
                <a:gd name="connsiteX4086" fmla="*/ 248799 w 3573898"/>
                <a:gd name="connsiteY4086" fmla="*/ 685805 h 1040755"/>
                <a:gd name="connsiteX4087" fmla="*/ 248637 w 3573898"/>
                <a:gd name="connsiteY4087" fmla="*/ 687390 h 1040755"/>
                <a:gd name="connsiteX4088" fmla="*/ 248475 w 3573898"/>
                <a:gd name="connsiteY4088" fmla="*/ 686905 h 1040755"/>
                <a:gd name="connsiteX4089" fmla="*/ 248120 w 3573898"/>
                <a:gd name="connsiteY4089" fmla="*/ 686969 h 1040755"/>
                <a:gd name="connsiteX4090" fmla="*/ 247958 w 3573898"/>
                <a:gd name="connsiteY4090" fmla="*/ 687713 h 1040755"/>
                <a:gd name="connsiteX4091" fmla="*/ 247958 w 3573898"/>
                <a:gd name="connsiteY4091" fmla="*/ 687972 h 1040755"/>
                <a:gd name="connsiteX4092" fmla="*/ 248540 w 3573898"/>
                <a:gd name="connsiteY4092" fmla="*/ 687649 h 1040755"/>
                <a:gd name="connsiteX4093" fmla="*/ 248540 w 3573898"/>
                <a:gd name="connsiteY4093" fmla="*/ 687875 h 1040755"/>
                <a:gd name="connsiteX4094" fmla="*/ 248281 w 3573898"/>
                <a:gd name="connsiteY4094" fmla="*/ 688554 h 1040755"/>
                <a:gd name="connsiteX4095" fmla="*/ 247634 w 3573898"/>
                <a:gd name="connsiteY4095" fmla="*/ 689298 h 1040755"/>
                <a:gd name="connsiteX4096" fmla="*/ 247634 w 3573898"/>
                <a:gd name="connsiteY4096" fmla="*/ 689363 h 1040755"/>
                <a:gd name="connsiteX4097" fmla="*/ 247699 w 3573898"/>
                <a:gd name="connsiteY4097" fmla="*/ 690850 h 1040755"/>
                <a:gd name="connsiteX4098" fmla="*/ 248863 w 3573898"/>
                <a:gd name="connsiteY4098" fmla="*/ 690527 h 1040755"/>
                <a:gd name="connsiteX4099" fmla="*/ 249219 w 3573898"/>
                <a:gd name="connsiteY4099" fmla="*/ 690300 h 1040755"/>
                <a:gd name="connsiteX4100" fmla="*/ 249219 w 3573898"/>
                <a:gd name="connsiteY4100" fmla="*/ 690624 h 1040755"/>
                <a:gd name="connsiteX4101" fmla="*/ 248863 w 3573898"/>
                <a:gd name="connsiteY4101" fmla="*/ 690624 h 1040755"/>
                <a:gd name="connsiteX4102" fmla="*/ 248863 w 3573898"/>
                <a:gd name="connsiteY4102" fmla="*/ 690527 h 1040755"/>
                <a:gd name="connsiteX4103" fmla="*/ 247473 w 3573898"/>
                <a:gd name="connsiteY4103" fmla="*/ 693276 h 1040755"/>
                <a:gd name="connsiteX4104" fmla="*/ 246729 w 3573898"/>
                <a:gd name="connsiteY4104" fmla="*/ 694343 h 1040755"/>
                <a:gd name="connsiteX4105" fmla="*/ 246470 w 3573898"/>
                <a:gd name="connsiteY4105" fmla="*/ 695572 h 1040755"/>
                <a:gd name="connsiteX4106" fmla="*/ 246470 w 3573898"/>
                <a:gd name="connsiteY4106" fmla="*/ 695734 h 1040755"/>
                <a:gd name="connsiteX4107" fmla="*/ 246405 w 3573898"/>
                <a:gd name="connsiteY4107" fmla="*/ 695734 h 1040755"/>
                <a:gd name="connsiteX4108" fmla="*/ 245888 w 3573898"/>
                <a:gd name="connsiteY4108" fmla="*/ 698321 h 1040755"/>
                <a:gd name="connsiteX4109" fmla="*/ 245985 w 3573898"/>
                <a:gd name="connsiteY4109" fmla="*/ 698321 h 1040755"/>
                <a:gd name="connsiteX4110" fmla="*/ 246794 w 3573898"/>
                <a:gd name="connsiteY4110" fmla="*/ 698644 h 1040755"/>
                <a:gd name="connsiteX4111" fmla="*/ 245823 w 3573898"/>
                <a:gd name="connsiteY4111" fmla="*/ 699130 h 1040755"/>
                <a:gd name="connsiteX4112" fmla="*/ 242266 w 3573898"/>
                <a:gd name="connsiteY4112" fmla="*/ 716044 h 1040755"/>
                <a:gd name="connsiteX4113" fmla="*/ 243074 w 3573898"/>
                <a:gd name="connsiteY4113" fmla="*/ 716949 h 1040755"/>
                <a:gd name="connsiteX4114" fmla="*/ 242169 w 3573898"/>
                <a:gd name="connsiteY4114" fmla="*/ 716529 h 1040755"/>
                <a:gd name="connsiteX4115" fmla="*/ 238514 w 3573898"/>
                <a:gd name="connsiteY4115" fmla="*/ 731923 h 1040755"/>
                <a:gd name="connsiteX4116" fmla="*/ 239517 w 3573898"/>
                <a:gd name="connsiteY4116" fmla="*/ 731341 h 1040755"/>
                <a:gd name="connsiteX4117" fmla="*/ 239840 w 3573898"/>
                <a:gd name="connsiteY4117" fmla="*/ 732667 h 1040755"/>
                <a:gd name="connsiteX4118" fmla="*/ 238353 w 3573898"/>
                <a:gd name="connsiteY4118" fmla="*/ 732182 h 1040755"/>
                <a:gd name="connsiteX4119" fmla="*/ 236703 w 3573898"/>
                <a:gd name="connsiteY4119" fmla="*/ 739038 h 1040755"/>
                <a:gd name="connsiteX4120" fmla="*/ 236541 w 3573898"/>
                <a:gd name="connsiteY4120" fmla="*/ 739556 h 1040755"/>
                <a:gd name="connsiteX4121" fmla="*/ 236283 w 3573898"/>
                <a:gd name="connsiteY4121" fmla="*/ 740623 h 1040755"/>
                <a:gd name="connsiteX4122" fmla="*/ 236283 w 3573898"/>
                <a:gd name="connsiteY4122" fmla="*/ 741529 h 1040755"/>
                <a:gd name="connsiteX4123" fmla="*/ 235539 w 3573898"/>
                <a:gd name="connsiteY4123" fmla="*/ 743598 h 1040755"/>
                <a:gd name="connsiteX4124" fmla="*/ 231723 w 3573898"/>
                <a:gd name="connsiteY4124" fmla="*/ 758346 h 1040755"/>
                <a:gd name="connsiteX4125" fmla="*/ 229912 w 3573898"/>
                <a:gd name="connsiteY4125" fmla="*/ 770021 h 1040755"/>
                <a:gd name="connsiteX4126" fmla="*/ 230397 w 3573898"/>
                <a:gd name="connsiteY4126" fmla="*/ 770247 h 1040755"/>
                <a:gd name="connsiteX4127" fmla="*/ 229847 w 3573898"/>
                <a:gd name="connsiteY4127" fmla="*/ 770344 h 1040755"/>
                <a:gd name="connsiteX4128" fmla="*/ 228683 w 3573898"/>
                <a:gd name="connsiteY4128" fmla="*/ 774646 h 1040755"/>
                <a:gd name="connsiteX4129" fmla="*/ 229265 w 3573898"/>
                <a:gd name="connsiteY4129" fmla="*/ 774904 h 1040755"/>
                <a:gd name="connsiteX4130" fmla="*/ 228521 w 3573898"/>
                <a:gd name="connsiteY4130" fmla="*/ 776133 h 1040755"/>
                <a:gd name="connsiteX4131" fmla="*/ 228262 w 3573898"/>
                <a:gd name="connsiteY4131" fmla="*/ 776230 h 1040755"/>
                <a:gd name="connsiteX4132" fmla="*/ 227098 w 3573898"/>
                <a:gd name="connsiteY4132" fmla="*/ 779788 h 1040755"/>
                <a:gd name="connsiteX4133" fmla="*/ 227421 w 3573898"/>
                <a:gd name="connsiteY4133" fmla="*/ 779788 h 1040755"/>
                <a:gd name="connsiteX4134" fmla="*/ 227680 w 3573898"/>
                <a:gd name="connsiteY4134" fmla="*/ 780790 h 1040755"/>
                <a:gd name="connsiteX4135" fmla="*/ 227260 w 3573898"/>
                <a:gd name="connsiteY4135" fmla="*/ 781017 h 1040755"/>
                <a:gd name="connsiteX4136" fmla="*/ 226775 w 3573898"/>
                <a:gd name="connsiteY4136" fmla="*/ 781696 h 1040755"/>
                <a:gd name="connsiteX4137" fmla="*/ 226451 w 3573898"/>
                <a:gd name="connsiteY4137" fmla="*/ 781534 h 1040755"/>
                <a:gd name="connsiteX4138" fmla="*/ 224705 w 3573898"/>
                <a:gd name="connsiteY4138" fmla="*/ 786159 h 1040755"/>
                <a:gd name="connsiteX4139" fmla="*/ 224866 w 3573898"/>
                <a:gd name="connsiteY4139" fmla="*/ 786644 h 1040755"/>
                <a:gd name="connsiteX4140" fmla="*/ 224446 w 3573898"/>
                <a:gd name="connsiteY4140" fmla="*/ 786903 h 1040755"/>
                <a:gd name="connsiteX4141" fmla="*/ 224026 w 3573898"/>
                <a:gd name="connsiteY4141" fmla="*/ 787905 h 1040755"/>
                <a:gd name="connsiteX4142" fmla="*/ 224705 w 3573898"/>
                <a:gd name="connsiteY4142" fmla="*/ 788229 h 1040755"/>
                <a:gd name="connsiteX4143" fmla="*/ 223961 w 3573898"/>
                <a:gd name="connsiteY4143" fmla="*/ 788649 h 1040755"/>
                <a:gd name="connsiteX4144" fmla="*/ 223961 w 3573898"/>
                <a:gd name="connsiteY4144" fmla="*/ 789458 h 1040755"/>
                <a:gd name="connsiteX4145" fmla="*/ 214420 w 3573898"/>
                <a:gd name="connsiteY4145" fmla="*/ 835996 h 1040755"/>
                <a:gd name="connsiteX4146" fmla="*/ 211607 w 3573898"/>
                <a:gd name="connsiteY4146" fmla="*/ 841947 h 1040755"/>
                <a:gd name="connsiteX4147" fmla="*/ 206238 w 3573898"/>
                <a:gd name="connsiteY4147" fmla="*/ 858764 h 1040755"/>
                <a:gd name="connsiteX4148" fmla="*/ 203586 w 3573898"/>
                <a:gd name="connsiteY4148" fmla="*/ 868952 h 1040755"/>
                <a:gd name="connsiteX4149" fmla="*/ 203748 w 3573898"/>
                <a:gd name="connsiteY4149" fmla="*/ 868952 h 1040755"/>
                <a:gd name="connsiteX4150" fmla="*/ 203424 w 3573898"/>
                <a:gd name="connsiteY4150" fmla="*/ 869599 h 1040755"/>
                <a:gd name="connsiteX4151" fmla="*/ 203263 w 3573898"/>
                <a:gd name="connsiteY4151" fmla="*/ 869696 h 1040755"/>
                <a:gd name="connsiteX4152" fmla="*/ 202163 w 3573898"/>
                <a:gd name="connsiteY4152" fmla="*/ 872930 h 1040755"/>
                <a:gd name="connsiteX4153" fmla="*/ 201096 w 3573898"/>
                <a:gd name="connsiteY4153" fmla="*/ 876811 h 1040755"/>
                <a:gd name="connsiteX4154" fmla="*/ 201355 w 3573898"/>
                <a:gd name="connsiteY4154" fmla="*/ 877134 h 1040755"/>
                <a:gd name="connsiteX4155" fmla="*/ 200934 w 3573898"/>
                <a:gd name="connsiteY4155" fmla="*/ 877554 h 1040755"/>
                <a:gd name="connsiteX4156" fmla="*/ 198218 w 3573898"/>
                <a:gd name="connsiteY4156" fmla="*/ 887645 h 1040755"/>
                <a:gd name="connsiteX4157" fmla="*/ 198379 w 3573898"/>
                <a:gd name="connsiteY4157" fmla="*/ 888162 h 1040755"/>
                <a:gd name="connsiteX4158" fmla="*/ 198218 w 3573898"/>
                <a:gd name="connsiteY4158" fmla="*/ 889553 h 1040755"/>
                <a:gd name="connsiteX4159" fmla="*/ 198120 w 3573898"/>
                <a:gd name="connsiteY4159" fmla="*/ 892302 h 1040755"/>
                <a:gd name="connsiteX4160" fmla="*/ 200029 w 3573898"/>
                <a:gd name="connsiteY4160" fmla="*/ 893046 h 1040755"/>
                <a:gd name="connsiteX4161" fmla="*/ 197959 w 3573898"/>
                <a:gd name="connsiteY4161" fmla="*/ 893531 h 1040755"/>
                <a:gd name="connsiteX4162" fmla="*/ 197797 w 3573898"/>
                <a:gd name="connsiteY4162" fmla="*/ 894372 h 1040755"/>
                <a:gd name="connsiteX4163" fmla="*/ 198961 w 3573898"/>
                <a:gd name="connsiteY4163" fmla="*/ 895536 h 1040755"/>
                <a:gd name="connsiteX4164" fmla="*/ 199705 w 3573898"/>
                <a:gd name="connsiteY4164" fmla="*/ 896765 h 1040755"/>
                <a:gd name="connsiteX4165" fmla="*/ 197280 w 3573898"/>
                <a:gd name="connsiteY4165" fmla="*/ 897929 h 1040755"/>
                <a:gd name="connsiteX4166" fmla="*/ 197377 w 3573898"/>
                <a:gd name="connsiteY4166" fmla="*/ 899255 h 1040755"/>
                <a:gd name="connsiteX4167" fmla="*/ 198218 w 3573898"/>
                <a:gd name="connsiteY4167" fmla="*/ 900646 h 1040755"/>
                <a:gd name="connsiteX4168" fmla="*/ 195145 w 3573898"/>
                <a:gd name="connsiteY4168" fmla="*/ 902328 h 1040755"/>
                <a:gd name="connsiteX4169" fmla="*/ 196051 w 3573898"/>
                <a:gd name="connsiteY4169" fmla="*/ 902716 h 1040755"/>
                <a:gd name="connsiteX4170" fmla="*/ 196471 w 3573898"/>
                <a:gd name="connsiteY4170" fmla="*/ 904785 h 1040755"/>
                <a:gd name="connsiteX4171" fmla="*/ 195048 w 3573898"/>
                <a:gd name="connsiteY4171" fmla="*/ 904721 h 1040755"/>
                <a:gd name="connsiteX4172" fmla="*/ 193722 w 3573898"/>
                <a:gd name="connsiteY4172" fmla="*/ 906467 h 1040755"/>
                <a:gd name="connsiteX4173" fmla="*/ 193884 w 3573898"/>
                <a:gd name="connsiteY4173" fmla="*/ 907858 h 1040755"/>
                <a:gd name="connsiteX4174" fmla="*/ 192234 w 3573898"/>
                <a:gd name="connsiteY4174" fmla="*/ 909346 h 1040755"/>
                <a:gd name="connsiteX4175" fmla="*/ 191426 w 3573898"/>
                <a:gd name="connsiteY4175" fmla="*/ 911254 h 1040755"/>
                <a:gd name="connsiteX4176" fmla="*/ 191329 w 3573898"/>
                <a:gd name="connsiteY4176" fmla="*/ 911415 h 1040755"/>
                <a:gd name="connsiteX4177" fmla="*/ 190844 w 3573898"/>
                <a:gd name="connsiteY4177" fmla="*/ 910930 h 1040755"/>
                <a:gd name="connsiteX4178" fmla="*/ 190100 w 3573898"/>
                <a:gd name="connsiteY4178" fmla="*/ 910607 h 1040755"/>
                <a:gd name="connsiteX4179" fmla="*/ 188030 w 3573898"/>
                <a:gd name="connsiteY4179" fmla="*/ 910445 h 1040755"/>
                <a:gd name="connsiteX4180" fmla="*/ 187868 w 3573898"/>
                <a:gd name="connsiteY4180" fmla="*/ 910251 h 1040755"/>
                <a:gd name="connsiteX4181" fmla="*/ 187286 w 3573898"/>
                <a:gd name="connsiteY4181" fmla="*/ 910186 h 1040755"/>
                <a:gd name="connsiteX4182" fmla="*/ 186607 w 3573898"/>
                <a:gd name="connsiteY4182" fmla="*/ 910930 h 1040755"/>
                <a:gd name="connsiteX4183" fmla="*/ 185378 w 3573898"/>
                <a:gd name="connsiteY4183" fmla="*/ 909443 h 1040755"/>
                <a:gd name="connsiteX4184" fmla="*/ 184796 w 3573898"/>
                <a:gd name="connsiteY4184" fmla="*/ 908699 h 1040755"/>
                <a:gd name="connsiteX4185" fmla="*/ 183729 w 3573898"/>
                <a:gd name="connsiteY4185" fmla="*/ 908537 h 1040755"/>
                <a:gd name="connsiteX4186" fmla="*/ 182564 w 3573898"/>
                <a:gd name="connsiteY4186" fmla="*/ 908440 h 1040755"/>
                <a:gd name="connsiteX4187" fmla="*/ 182467 w 3573898"/>
                <a:gd name="connsiteY4187" fmla="*/ 908020 h 1040755"/>
                <a:gd name="connsiteX4188" fmla="*/ 181982 w 3573898"/>
                <a:gd name="connsiteY4188" fmla="*/ 907793 h 1040755"/>
                <a:gd name="connsiteX4189" fmla="*/ 180171 w 3573898"/>
                <a:gd name="connsiteY4189" fmla="*/ 908020 h 1040755"/>
                <a:gd name="connsiteX4190" fmla="*/ 179751 w 3573898"/>
                <a:gd name="connsiteY4190" fmla="*/ 908860 h 1040755"/>
                <a:gd name="connsiteX4191" fmla="*/ 178425 w 3573898"/>
                <a:gd name="connsiteY4191" fmla="*/ 906306 h 1040755"/>
                <a:gd name="connsiteX4192" fmla="*/ 176775 w 3573898"/>
                <a:gd name="connsiteY4192" fmla="*/ 905368 h 1040755"/>
                <a:gd name="connsiteX4193" fmla="*/ 175838 w 3573898"/>
                <a:gd name="connsiteY4193" fmla="*/ 904980 h 1040755"/>
                <a:gd name="connsiteX4194" fmla="*/ 175514 w 3573898"/>
                <a:gd name="connsiteY4194" fmla="*/ 904624 h 1040755"/>
                <a:gd name="connsiteX4195" fmla="*/ 175352 w 3573898"/>
                <a:gd name="connsiteY4195" fmla="*/ 904397 h 1040755"/>
                <a:gd name="connsiteX4196" fmla="*/ 174706 w 3573898"/>
                <a:gd name="connsiteY4196" fmla="*/ 904785 h 1040755"/>
                <a:gd name="connsiteX4197" fmla="*/ 174350 w 3573898"/>
                <a:gd name="connsiteY4197" fmla="*/ 905368 h 1040755"/>
                <a:gd name="connsiteX4198" fmla="*/ 174350 w 3573898"/>
                <a:gd name="connsiteY4198" fmla="*/ 905044 h 1040755"/>
                <a:gd name="connsiteX4199" fmla="*/ 172959 w 3573898"/>
                <a:gd name="connsiteY4199" fmla="*/ 906370 h 1040755"/>
                <a:gd name="connsiteX4200" fmla="*/ 171375 w 3573898"/>
                <a:gd name="connsiteY4200" fmla="*/ 915814 h 1040755"/>
                <a:gd name="connsiteX4201" fmla="*/ 171633 w 3573898"/>
                <a:gd name="connsiteY4201" fmla="*/ 915814 h 1040755"/>
                <a:gd name="connsiteX4202" fmla="*/ 172442 w 3573898"/>
                <a:gd name="connsiteY4202" fmla="*/ 916558 h 1040755"/>
                <a:gd name="connsiteX4203" fmla="*/ 173768 w 3573898"/>
                <a:gd name="connsiteY4203" fmla="*/ 916816 h 1040755"/>
                <a:gd name="connsiteX4204" fmla="*/ 174609 w 3573898"/>
                <a:gd name="connsiteY4204" fmla="*/ 916396 h 1040755"/>
                <a:gd name="connsiteX4205" fmla="*/ 174350 w 3573898"/>
                <a:gd name="connsiteY4205" fmla="*/ 916881 h 1040755"/>
                <a:gd name="connsiteX4206" fmla="*/ 196051 w 3573898"/>
                <a:gd name="connsiteY4206" fmla="*/ 925484 h 1040755"/>
                <a:gd name="connsiteX4207" fmla="*/ 196309 w 3573898"/>
                <a:gd name="connsiteY4207" fmla="*/ 924093 h 1040755"/>
                <a:gd name="connsiteX4208" fmla="*/ 197635 w 3573898"/>
                <a:gd name="connsiteY4208" fmla="*/ 923349 h 1040755"/>
                <a:gd name="connsiteX4209" fmla="*/ 196148 w 3573898"/>
                <a:gd name="connsiteY4209" fmla="*/ 925484 h 1040755"/>
                <a:gd name="connsiteX4210" fmla="*/ 197862 w 3573898"/>
                <a:gd name="connsiteY4210" fmla="*/ 926260 h 1040755"/>
                <a:gd name="connsiteX4211" fmla="*/ 197959 w 3573898"/>
                <a:gd name="connsiteY4211" fmla="*/ 926163 h 1040755"/>
                <a:gd name="connsiteX4212" fmla="*/ 197959 w 3573898"/>
                <a:gd name="connsiteY4212" fmla="*/ 926260 h 1040755"/>
                <a:gd name="connsiteX4213" fmla="*/ 198961 w 3573898"/>
                <a:gd name="connsiteY4213" fmla="*/ 926648 h 1040755"/>
                <a:gd name="connsiteX4214" fmla="*/ 198961 w 3573898"/>
                <a:gd name="connsiteY4214" fmla="*/ 926583 h 1040755"/>
                <a:gd name="connsiteX4215" fmla="*/ 198961 w 3573898"/>
                <a:gd name="connsiteY4215" fmla="*/ 925484 h 1040755"/>
                <a:gd name="connsiteX4216" fmla="*/ 198961 w 3573898"/>
                <a:gd name="connsiteY4216" fmla="*/ 926583 h 1040755"/>
                <a:gd name="connsiteX4217" fmla="*/ 199188 w 3573898"/>
                <a:gd name="connsiteY4217" fmla="*/ 926745 h 1040755"/>
                <a:gd name="connsiteX4218" fmla="*/ 200287 w 3573898"/>
                <a:gd name="connsiteY4218" fmla="*/ 927230 h 1040755"/>
                <a:gd name="connsiteX4219" fmla="*/ 203166 w 3573898"/>
                <a:gd name="connsiteY4219" fmla="*/ 928491 h 1040755"/>
                <a:gd name="connsiteX4220" fmla="*/ 203263 w 3573898"/>
                <a:gd name="connsiteY4220" fmla="*/ 928394 h 1040755"/>
                <a:gd name="connsiteX4221" fmla="*/ 203263 w 3573898"/>
                <a:gd name="connsiteY4221" fmla="*/ 928556 h 1040755"/>
                <a:gd name="connsiteX4222" fmla="*/ 204071 w 3573898"/>
                <a:gd name="connsiteY4222" fmla="*/ 928879 h 1040755"/>
                <a:gd name="connsiteX4223" fmla="*/ 204492 w 3573898"/>
                <a:gd name="connsiteY4223" fmla="*/ 927812 h 1040755"/>
                <a:gd name="connsiteX4224" fmla="*/ 204492 w 3573898"/>
                <a:gd name="connsiteY4224" fmla="*/ 929138 h 1040755"/>
                <a:gd name="connsiteX4225" fmla="*/ 206561 w 3573898"/>
                <a:gd name="connsiteY4225" fmla="*/ 929979 h 1040755"/>
                <a:gd name="connsiteX4226" fmla="*/ 207305 w 3573898"/>
                <a:gd name="connsiteY4226" fmla="*/ 929397 h 1040755"/>
                <a:gd name="connsiteX4227" fmla="*/ 207564 w 3573898"/>
                <a:gd name="connsiteY4227" fmla="*/ 930302 h 1040755"/>
                <a:gd name="connsiteX4228" fmla="*/ 212771 w 3573898"/>
                <a:gd name="connsiteY4228" fmla="*/ 932534 h 1040755"/>
                <a:gd name="connsiteX4229" fmla="*/ 213094 w 3573898"/>
                <a:gd name="connsiteY4229" fmla="*/ 932275 h 1040755"/>
                <a:gd name="connsiteX4230" fmla="*/ 213288 w 3573898"/>
                <a:gd name="connsiteY4230" fmla="*/ 932793 h 1040755"/>
                <a:gd name="connsiteX4231" fmla="*/ 214097 w 3573898"/>
                <a:gd name="connsiteY4231" fmla="*/ 933116 h 1040755"/>
                <a:gd name="connsiteX4232" fmla="*/ 214841 w 3573898"/>
                <a:gd name="connsiteY4232" fmla="*/ 932857 h 1040755"/>
                <a:gd name="connsiteX4233" fmla="*/ 215164 w 3573898"/>
                <a:gd name="connsiteY4233" fmla="*/ 933601 h 1040755"/>
                <a:gd name="connsiteX4234" fmla="*/ 215843 w 3573898"/>
                <a:gd name="connsiteY4234" fmla="*/ 933860 h 1040755"/>
                <a:gd name="connsiteX4235" fmla="*/ 216328 w 3573898"/>
                <a:gd name="connsiteY4235" fmla="*/ 933698 h 1040755"/>
                <a:gd name="connsiteX4236" fmla="*/ 217072 w 3573898"/>
                <a:gd name="connsiteY4236" fmla="*/ 933860 h 1040755"/>
                <a:gd name="connsiteX4237" fmla="*/ 217816 w 3573898"/>
                <a:gd name="connsiteY4237" fmla="*/ 934701 h 1040755"/>
                <a:gd name="connsiteX4238" fmla="*/ 217978 w 3573898"/>
                <a:gd name="connsiteY4238" fmla="*/ 934766 h 1040755"/>
                <a:gd name="connsiteX4239" fmla="*/ 219077 w 3573898"/>
                <a:gd name="connsiteY4239" fmla="*/ 933537 h 1040755"/>
                <a:gd name="connsiteX4240" fmla="*/ 218980 w 3573898"/>
                <a:gd name="connsiteY4240" fmla="*/ 934927 h 1040755"/>
                <a:gd name="connsiteX4241" fmla="*/ 220048 w 3573898"/>
                <a:gd name="connsiteY4241" fmla="*/ 935186 h 1040755"/>
                <a:gd name="connsiteX4242" fmla="*/ 221147 w 3573898"/>
                <a:gd name="connsiteY4242" fmla="*/ 935671 h 1040755"/>
                <a:gd name="connsiteX4243" fmla="*/ 222117 w 3573898"/>
                <a:gd name="connsiteY4243" fmla="*/ 936253 h 1040755"/>
                <a:gd name="connsiteX4244" fmla="*/ 222797 w 3573898"/>
                <a:gd name="connsiteY4244" fmla="*/ 935833 h 1040755"/>
                <a:gd name="connsiteX4245" fmla="*/ 225125 w 3573898"/>
                <a:gd name="connsiteY4245" fmla="*/ 936771 h 1040755"/>
                <a:gd name="connsiteX4246" fmla="*/ 225610 w 3573898"/>
                <a:gd name="connsiteY4246" fmla="*/ 937838 h 1040755"/>
                <a:gd name="connsiteX4247" fmla="*/ 225707 w 3573898"/>
                <a:gd name="connsiteY4247" fmla="*/ 937838 h 1040755"/>
                <a:gd name="connsiteX4248" fmla="*/ 226095 w 3573898"/>
                <a:gd name="connsiteY4248" fmla="*/ 937741 h 1040755"/>
                <a:gd name="connsiteX4249" fmla="*/ 226678 w 3573898"/>
                <a:gd name="connsiteY4249" fmla="*/ 938258 h 1040755"/>
                <a:gd name="connsiteX4250" fmla="*/ 227583 w 3573898"/>
                <a:gd name="connsiteY4250" fmla="*/ 938679 h 1040755"/>
                <a:gd name="connsiteX4251" fmla="*/ 228101 w 3573898"/>
                <a:gd name="connsiteY4251" fmla="*/ 938485 h 1040755"/>
                <a:gd name="connsiteX4252" fmla="*/ 228844 w 3573898"/>
                <a:gd name="connsiteY4252" fmla="*/ 939002 h 1040755"/>
                <a:gd name="connsiteX4253" fmla="*/ 229329 w 3573898"/>
                <a:gd name="connsiteY4253" fmla="*/ 938743 h 1040755"/>
                <a:gd name="connsiteX4254" fmla="*/ 230817 w 3573898"/>
                <a:gd name="connsiteY4254" fmla="*/ 937514 h 1040755"/>
                <a:gd name="connsiteX4255" fmla="*/ 230817 w 3573898"/>
                <a:gd name="connsiteY4255" fmla="*/ 937579 h 1040755"/>
                <a:gd name="connsiteX4256" fmla="*/ 230073 w 3573898"/>
                <a:gd name="connsiteY4256" fmla="*/ 939746 h 1040755"/>
                <a:gd name="connsiteX4257" fmla="*/ 231076 w 3573898"/>
                <a:gd name="connsiteY4257" fmla="*/ 940166 h 1040755"/>
                <a:gd name="connsiteX4258" fmla="*/ 231917 w 3573898"/>
                <a:gd name="connsiteY4258" fmla="*/ 939584 h 1040755"/>
                <a:gd name="connsiteX4259" fmla="*/ 232402 w 3573898"/>
                <a:gd name="connsiteY4259" fmla="*/ 940166 h 1040755"/>
                <a:gd name="connsiteX4260" fmla="*/ 232984 w 3573898"/>
                <a:gd name="connsiteY4260" fmla="*/ 940166 h 1040755"/>
                <a:gd name="connsiteX4261" fmla="*/ 233049 w 3573898"/>
                <a:gd name="connsiteY4261" fmla="*/ 940910 h 1040755"/>
                <a:gd name="connsiteX4262" fmla="*/ 233566 w 3573898"/>
                <a:gd name="connsiteY4262" fmla="*/ 941072 h 1040755"/>
                <a:gd name="connsiteX4263" fmla="*/ 233793 w 3573898"/>
                <a:gd name="connsiteY4263" fmla="*/ 940328 h 1040755"/>
                <a:gd name="connsiteX4264" fmla="*/ 234472 w 3573898"/>
                <a:gd name="connsiteY4264" fmla="*/ 940166 h 1040755"/>
                <a:gd name="connsiteX4265" fmla="*/ 234795 w 3573898"/>
                <a:gd name="connsiteY4265" fmla="*/ 940069 h 1040755"/>
                <a:gd name="connsiteX4266" fmla="*/ 237027 w 3573898"/>
                <a:gd name="connsiteY4266" fmla="*/ 940490 h 1040755"/>
                <a:gd name="connsiteX4267" fmla="*/ 240099 w 3573898"/>
                <a:gd name="connsiteY4267" fmla="*/ 941234 h 1040755"/>
                <a:gd name="connsiteX4268" fmla="*/ 240681 w 3573898"/>
                <a:gd name="connsiteY4268" fmla="*/ 941234 h 1040755"/>
                <a:gd name="connsiteX4269" fmla="*/ 241328 w 3573898"/>
                <a:gd name="connsiteY4269" fmla="*/ 941395 h 1040755"/>
                <a:gd name="connsiteX4270" fmla="*/ 242492 w 3573898"/>
                <a:gd name="connsiteY4270" fmla="*/ 941816 h 1040755"/>
                <a:gd name="connsiteX4271" fmla="*/ 243915 w 3573898"/>
                <a:gd name="connsiteY4271" fmla="*/ 942398 h 1040755"/>
                <a:gd name="connsiteX4272" fmla="*/ 244239 w 3573898"/>
                <a:gd name="connsiteY4272" fmla="*/ 942463 h 1040755"/>
                <a:gd name="connsiteX4273" fmla="*/ 245888 w 3573898"/>
                <a:gd name="connsiteY4273" fmla="*/ 943045 h 1040755"/>
                <a:gd name="connsiteX4274" fmla="*/ 246470 w 3573898"/>
                <a:gd name="connsiteY4274" fmla="*/ 943368 h 1040755"/>
                <a:gd name="connsiteX4275" fmla="*/ 247311 w 3573898"/>
                <a:gd name="connsiteY4275" fmla="*/ 943724 h 1040755"/>
                <a:gd name="connsiteX4276" fmla="*/ 248475 w 3573898"/>
                <a:gd name="connsiteY4276" fmla="*/ 944112 h 1040755"/>
                <a:gd name="connsiteX4277" fmla="*/ 250351 w 3573898"/>
                <a:gd name="connsiteY4277" fmla="*/ 945212 h 1040755"/>
                <a:gd name="connsiteX4278" fmla="*/ 251192 w 3573898"/>
                <a:gd name="connsiteY4278" fmla="*/ 945373 h 1040755"/>
                <a:gd name="connsiteX4279" fmla="*/ 251839 w 3573898"/>
                <a:gd name="connsiteY4279" fmla="*/ 945858 h 1040755"/>
                <a:gd name="connsiteX4280" fmla="*/ 252841 w 3573898"/>
                <a:gd name="connsiteY4280" fmla="*/ 946020 h 1040755"/>
                <a:gd name="connsiteX4281" fmla="*/ 253682 w 3573898"/>
                <a:gd name="connsiteY4281" fmla="*/ 946376 h 1040755"/>
                <a:gd name="connsiteX4282" fmla="*/ 254588 w 3573898"/>
                <a:gd name="connsiteY4282" fmla="*/ 945632 h 1040755"/>
                <a:gd name="connsiteX4283" fmla="*/ 255817 w 3573898"/>
                <a:gd name="connsiteY4283" fmla="*/ 947184 h 1040755"/>
                <a:gd name="connsiteX4284" fmla="*/ 259212 w 3573898"/>
                <a:gd name="connsiteY4284" fmla="*/ 948510 h 1040755"/>
                <a:gd name="connsiteX4285" fmla="*/ 261121 w 3573898"/>
                <a:gd name="connsiteY4285" fmla="*/ 948090 h 1040755"/>
                <a:gd name="connsiteX4286" fmla="*/ 261541 w 3573898"/>
                <a:gd name="connsiteY4286" fmla="*/ 947928 h 1040755"/>
                <a:gd name="connsiteX4287" fmla="*/ 262285 w 3573898"/>
                <a:gd name="connsiteY4287" fmla="*/ 948252 h 1040755"/>
                <a:gd name="connsiteX4288" fmla="*/ 263190 w 3573898"/>
                <a:gd name="connsiteY4288" fmla="*/ 948607 h 1040755"/>
                <a:gd name="connsiteX4289" fmla="*/ 262770 w 3573898"/>
                <a:gd name="connsiteY4289" fmla="*/ 949093 h 1040755"/>
                <a:gd name="connsiteX4290" fmla="*/ 262447 w 3573898"/>
                <a:gd name="connsiteY4290" fmla="*/ 949772 h 1040755"/>
                <a:gd name="connsiteX4291" fmla="*/ 263190 w 3573898"/>
                <a:gd name="connsiteY4291" fmla="*/ 949578 h 1040755"/>
                <a:gd name="connsiteX4292" fmla="*/ 263190 w 3573898"/>
                <a:gd name="connsiteY4292" fmla="*/ 949675 h 1040755"/>
                <a:gd name="connsiteX4293" fmla="*/ 263287 w 3573898"/>
                <a:gd name="connsiteY4293" fmla="*/ 949578 h 1040755"/>
                <a:gd name="connsiteX4294" fmla="*/ 265034 w 3573898"/>
                <a:gd name="connsiteY4294" fmla="*/ 950095 h 1040755"/>
                <a:gd name="connsiteX4295" fmla="*/ 266004 w 3573898"/>
                <a:gd name="connsiteY4295" fmla="*/ 950419 h 1040755"/>
                <a:gd name="connsiteX4296" fmla="*/ 267168 w 3573898"/>
                <a:gd name="connsiteY4296" fmla="*/ 950419 h 1040755"/>
                <a:gd name="connsiteX4297" fmla="*/ 268236 w 3573898"/>
                <a:gd name="connsiteY4297" fmla="*/ 949254 h 1040755"/>
                <a:gd name="connsiteX4298" fmla="*/ 268818 w 3573898"/>
                <a:gd name="connsiteY4298" fmla="*/ 948769 h 1040755"/>
                <a:gd name="connsiteX4299" fmla="*/ 268494 w 3573898"/>
                <a:gd name="connsiteY4299" fmla="*/ 950095 h 1040755"/>
                <a:gd name="connsiteX4300" fmla="*/ 269076 w 3573898"/>
                <a:gd name="connsiteY4300" fmla="*/ 950580 h 1040755"/>
                <a:gd name="connsiteX4301" fmla="*/ 268753 w 3573898"/>
                <a:gd name="connsiteY4301" fmla="*/ 951583 h 1040755"/>
                <a:gd name="connsiteX4302" fmla="*/ 269238 w 3573898"/>
                <a:gd name="connsiteY4302" fmla="*/ 952488 h 1040755"/>
                <a:gd name="connsiteX4303" fmla="*/ 270144 w 3573898"/>
                <a:gd name="connsiteY4303" fmla="*/ 952909 h 1040755"/>
                <a:gd name="connsiteX4304" fmla="*/ 276127 w 3573898"/>
                <a:gd name="connsiteY4304" fmla="*/ 954720 h 1040755"/>
                <a:gd name="connsiteX4305" fmla="*/ 276612 w 3573898"/>
                <a:gd name="connsiteY4305" fmla="*/ 954235 h 1040755"/>
                <a:gd name="connsiteX4306" fmla="*/ 276612 w 3573898"/>
                <a:gd name="connsiteY4306" fmla="*/ 954817 h 1040755"/>
                <a:gd name="connsiteX4307" fmla="*/ 279264 w 3573898"/>
                <a:gd name="connsiteY4307" fmla="*/ 955625 h 1040755"/>
                <a:gd name="connsiteX4308" fmla="*/ 279329 w 3573898"/>
                <a:gd name="connsiteY4308" fmla="*/ 955561 h 1040755"/>
                <a:gd name="connsiteX4309" fmla="*/ 279749 w 3573898"/>
                <a:gd name="connsiteY4309" fmla="*/ 955464 h 1040755"/>
                <a:gd name="connsiteX4310" fmla="*/ 280331 w 3573898"/>
                <a:gd name="connsiteY4310" fmla="*/ 955981 h 1040755"/>
                <a:gd name="connsiteX4311" fmla="*/ 281075 w 3573898"/>
                <a:gd name="connsiteY4311" fmla="*/ 956208 h 1040755"/>
                <a:gd name="connsiteX4312" fmla="*/ 282983 w 3573898"/>
                <a:gd name="connsiteY4312" fmla="*/ 955043 h 1040755"/>
                <a:gd name="connsiteX4313" fmla="*/ 284471 w 3573898"/>
                <a:gd name="connsiteY4313" fmla="*/ 957048 h 1040755"/>
                <a:gd name="connsiteX4314" fmla="*/ 285312 w 3573898"/>
                <a:gd name="connsiteY4314" fmla="*/ 956143 h 1040755"/>
                <a:gd name="connsiteX4315" fmla="*/ 285635 w 3573898"/>
                <a:gd name="connsiteY4315" fmla="*/ 957469 h 1040755"/>
                <a:gd name="connsiteX4316" fmla="*/ 285894 w 3573898"/>
                <a:gd name="connsiteY4316" fmla="*/ 957695 h 1040755"/>
                <a:gd name="connsiteX4317" fmla="*/ 285958 w 3573898"/>
                <a:gd name="connsiteY4317" fmla="*/ 957307 h 1040755"/>
                <a:gd name="connsiteX4318" fmla="*/ 286476 w 3573898"/>
                <a:gd name="connsiteY4318" fmla="*/ 956790 h 1040755"/>
                <a:gd name="connsiteX4319" fmla="*/ 287608 w 3573898"/>
                <a:gd name="connsiteY4319" fmla="*/ 957210 h 1040755"/>
                <a:gd name="connsiteX4320" fmla="*/ 287608 w 3573898"/>
                <a:gd name="connsiteY4320" fmla="*/ 958116 h 1040755"/>
                <a:gd name="connsiteX4321" fmla="*/ 288934 w 3573898"/>
                <a:gd name="connsiteY4321" fmla="*/ 958698 h 1040755"/>
                <a:gd name="connsiteX4322" fmla="*/ 289613 w 3573898"/>
                <a:gd name="connsiteY4322" fmla="*/ 959183 h 1040755"/>
                <a:gd name="connsiteX4323" fmla="*/ 290033 w 3573898"/>
                <a:gd name="connsiteY4323" fmla="*/ 959377 h 1040755"/>
                <a:gd name="connsiteX4324" fmla="*/ 290421 w 3573898"/>
                <a:gd name="connsiteY4324" fmla="*/ 959539 h 1040755"/>
                <a:gd name="connsiteX4325" fmla="*/ 292588 w 3573898"/>
                <a:gd name="connsiteY4325" fmla="*/ 958860 h 1040755"/>
                <a:gd name="connsiteX4326" fmla="*/ 293817 w 3573898"/>
                <a:gd name="connsiteY4326" fmla="*/ 960347 h 1040755"/>
                <a:gd name="connsiteX4327" fmla="*/ 294011 w 3573898"/>
                <a:gd name="connsiteY4327" fmla="*/ 960509 h 1040755"/>
                <a:gd name="connsiteX4328" fmla="*/ 295079 w 3573898"/>
                <a:gd name="connsiteY4328" fmla="*/ 960024 h 1040755"/>
                <a:gd name="connsiteX4329" fmla="*/ 295143 w 3573898"/>
                <a:gd name="connsiteY4329" fmla="*/ 960024 h 1040755"/>
                <a:gd name="connsiteX4330" fmla="*/ 295822 w 3573898"/>
                <a:gd name="connsiteY4330" fmla="*/ 961673 h 1040755"/>
                <a:gd name="connsiteX4331" fmla="*/ 295887 w 3573898"/>
                <a:gd name="connsiteY4331" fmla="*/ 961673 h 1040755"/>
                <a:gd name="connsiteX4332" fmla="*/ 296308 w 3573898"/>
                <a:gd name="connsiteY4332" fmla="*/ 959539 h 1040755"/>
                <a:gd name="connsiteX4333" fmla="*/ 297213 w 3573898"/>
                <a:gd name="connsiteY4333" fmla="*/ 962158 h 1040755"/>
                <a:gd name="connsiteX4334" fmla="*/ 298895 w 3573898"/>
                <a:gd name="connsiteY4334" fmla="*/ 962837 h 1040755"/>
                <a:gd name="connsiteX4335" fmla="*/ 299056 w 3573898"/>
                <a:gd name="connsiteY4335" fmla="*/ 962837 h 1040755"/>
                <a:gd name="connsiteX4336" fmla="*/ 299218 w 3573898"/>
                <a:gd name="connsiteY4336" fmla="*/ 962579 h 1040755"/>
                <a:gd name="connsiteX4337" fmla="*/ 299283 w 3573898"/>
                <a:gd name="connsiteY4337" fmla="*/ 962837 h 1040755"/>
                <a:gd name="connsiteX4338" fmla="*/ 299962 w 3573898"/>
                <a:gd name="connsiteY4338" fmla="*/ 962999 h 1040755"/>
                <a:gd name="connsiteX4339" fmla="*/ 300447 w 3573898"/>
                <a:gd name="connsiteY4339" fmla="*/ 962158 h 1040755"/>
                <a:gd name="connsiteX4340" fmla="*/ 300706 w 3573898"/>
                <a:gd name="connsiteY4340" fmla="*/ 963161 h 1040755"/>
                <a:gd name="connsiteX4341" fmla="*/ 308565 w 3573898"/>
                <a:gd name="connsiteY4341" fmla="*/ 965328 h 1040755"/>
                <a:gd name="connsiteX4342" fmla="*/ 310796 w 3573898"/>
                <a:gd name="connsiteY4342" fmla="*/ 966072 h 1040755"/>
                <a:gd name="connsiteX4343" fmla="*/ 311314 w 3573898"/>
                <a:gd name="connsiteY4343" fmla="*/ 965813 h 1040755"/>
                <a:gd name="connsiteX4344" fmla="*/ 311961 w 3573898"/>
                <a:gd name="connsiteY4344" fmla="*/ 966395 h 1040755"/>
                <a:gd name="connsiteX4345" fmla="*/ 312219 w 3573898"/>
                <a:gd name="connsiteY4345" fmla="*/ 966492 h 1040755"/>
                <a:gd name="connsiteX4346" fmla="*/ 312801 w 3573898"/>
                <a:gd name="connsiteY4346" fmla="*/ 966136 h 1040755"/>
                <a:gd name="connsiteX4347" fmla="*/ 314127 w 3573898"/>
                <a:gd name="connsiteY4347" fmla="*/ 966136 h 1040755"/>
                <a:gd name="connsiteX4348" fmla="*/ 314612 w 3573898"/>
                <a:gd name="connsiteY4348" fmla="*/ 965392 h 1040755"/>
                <a:gd name="connsiteX4349" fmla="*/ 315033 w 3573898"/>
                <a:gd name="connsiteY4349" fmla="*/ 966718 h 1040755"/>
                <a:gd name="connsiteX4350" fmla="*/ 315841 w 3573898"/>
                <a:gd name="connsiteY4350" fmla="*/ 965748 h 1040755"/>
                <a:gd name="connsiteX4351" fmla="*/ 315938 w 3573898"/>
                <a:gd name="connsiteY4351" fmla="*/ 966977 h 1040755"/>
                <a:gd name="connsiteX4352" fmla="*/ 317911 w 3573898"/>
                <a:gd name="connsiteY4352" fmla="*/ 967883 h 1040755"/>
                <a:gd name="connsiteX4353" fmla="*/ 318267 w 3573898"/>
                <a:gd name="connsiteY4353" fmla="*/ 967300 h 1040755"/>
                <a:gd name="connsiteX4354" fmla="*/ 318590 w 3573898"/>
                <a:gd name="connsiteY4354" fmla="*/ 967398 h 1040755"/>
                <a:gd name="connsiteX4355" fmla="*/ 319496 w 3573898"/>
                <a:gd name="connsiteY4355" fmla="*/ 967883 h 1040755"/>
                <a:gd name="connsiteX4356" fmla="*/ 320402 w 3573898"/>
                <a:gd name="connsiteY4356" fmla="*/ 967818 h 1040755"/>
                <a:gd name="connsiteX4357" fmla="*/ 320822 w 3573898"/>
                <a:gd name="connsiteY4357" fmla="*/ 968368 h 1040755"/>
                <a:gd name="connsiteX4358" fmla="*/ 322213 w 3573898"/>
                <a:gd name="connsiteY4358" fmla="*/ 967721 h 1040755"/>
                <a:gd name="connsiteX4359" fmla="*/ 322213 w 3573898"/>
                <a:gd name="connsiteY4359" fmla="*/ 968562 h 1040755"/>
                <a:gd name="connsiteX4360" fmla="*/ 323636 w 3573898"/>
                <a:gd name="connsiteY4360" fmla="*/ 967398 h 1040755"/>
                <a:gd name="connsiteX4361" fmla="*/ 324282 w 3573898"/>
                <a:gd name="connsiteY4361" fmla="*/ 968562 h 1040755"/>
                <a:gd name="connsiteX4362" fmla="*/ 325285 w 3573898"/>
                <a:gd name="connsiteY4362" fmla="*/ 968723 h 1040755"/>
                <a:gd name="connsiteX4363" fmla="*/ 326126 w 3573898"/>
                <a:gd name="connsiteY4363" fmla="*/ 968626 h 1040755"/>
                <a:gd name="connsiteX4364" fmla="*/ 325802 w 3573898"/>
                <a:gd name="connsiteY4364" fmla="*/ 968788 h 1040755"/>
                <a:gd name="connsiteX4365" fmla="*/ 325802 w 3573898"/>
                <a:gd name="connsiteY4365" fmla="*/ 969144 h 1040755"/>
                <a:gd name="connsiteX4366" fmla="*/ 326288 w 3573898"/>
                <a:gd name="connsiteY4366" fmla="*/ 969144 h 1040755"/>
                <a:gd name="connsiteX4367" fmla="*/ 326126 w 3573898"/>
                <a:gd name="connsiteY4367" fmla="*/ 968626 h 1040755"/>
                <a:gd name="connsiteX4368" fmla="*/ 326288 w 3573898"/>
                <a:gd name="connsiteY4368" fmla="*/ 968562 h 1040755"/>
                <a:gd name="connsiteX4369" fmla="*/ 326611 w 3573898"/>
                <a:gd name="connsiteY4369" fmla="*/ 968723 h 1040755"/>
                <a:gd name="connsiteX4370" fmla="*/ 326934 w 3573898"/>
                <a:gd name="connsiteY4370" fmla="*/ 969306 h 1040755"/>
                <a:gd name="connsiteX4371" fmla="*/ 327031 w 3573898"/>
                <a:gd name="connsiteY4371" fmla="*/ 969306 h 1040755"/>
                <a:gd name="connsiteX4372" fmla="*/ 327872 w 3573898"/>
                <a:gd name="connsiteY4372" fmla="*/ 969047 h 1040755"/>
                <a:gd name="connsiteX4373" fmla="*/ 327775 w 3573898"/>
                <a:gd name="connsiteY4373" fmla="*/ 967980 h 1040755"/>
                <a:gd name="connsiteX4374" fmla="*/ 327678 w 3573898"/>
                <a:gd name="connsiteY4374" fmla="*/ 967656 h 1040755"/>
                <a:gd name="connsiteX4375" fmla="*/ 327872 w 3573898"/>
                <a:gd name="connsiteY4375" fmla="*/ 967656 h 1040755"/>
                <a:gd name="connsiteX4376" fmla="*/ 327872 w 3573898"/>
                <a:gd name="connsiteY4376" fmla="*/ 967980 h 1040755"/>
                <a:gd name="connsiteX4377" fmla="*/ 327775 w 3573898"/>
                <a:gd name="connsiteY4377" fmla="*/ 967980 h 1040755"/>
                <a:gd name="connsiteX4378" fmla="*/ 329198 w 3573898"/>
                <a:gd name="connsiteY4378" fmla="*/ 968950 h 1040755"/>
                <a:gd name="connsiteX4379" fmla="*/ 329748 w 3573898"/>
                <a:gd name="connsiteY4379" fmla="*/ 969532 h 1040755"/>
                <a:gd name="connsiteX4380" fmla="*/ 330427 w 3573898"/>
                <a:gd name="connsiteY4380" fmla="*/ 969629 h 1040755"/>
                <a:gd name="connsiteX4381" fmla="*/ 330492 w 3573898"/>
                <a:gd name="connsiteY4381" fmla="*/ 969629 h 1040755"/>
                <a:gd name="connsiteX4382" fmla="*/ 331915 w 3573898"/>
                <a:gd name="connsiteY4382" fmla="*/ 969726 h 1040755"/>
                <a:gd name="connsiteX4383" fmla="*/ 331915 w 3573898"/>
                <a:gd name="connsiteY4383" fmla="*/ 969629 h 1040755"/>
                <a:gd name="connsiteX4384" fmla="*/ 332174 w 3573898"/>
                <a:gd name="connsiteY4384" fmla="*/ 968788 h 1040755"/>
                <a:gd name="connsiteX4385" fmla="*/ 332335 w 3573898"/>
                <a:gd name="connsiteY4385" fmla="*/ 969726 h 1040755"/>
                <a:gd name="connsiteX4386" fmla="*/ 341423 w 3573898"/>
                <a:gd name="connsiteY4386" fmla="*/ 970955 h 1040755"/>
                <a:gd name="connsiteX4387" fmla="*/ 342005 w 3573898"/>
                <a:gd name="connsiteY4387" fmla="*/ 970049 h 1040755"/>
                <a:gd name="connsiteX4388" fmla="*/ 341779 w 3573898"/>
                <a:gd name="connsiteY4388" fmla="*/ 970955 h 1040755"/>
                <a:gd name="connsiteX4389" fmla="*/ 350058 w 3573898"/>
                <a:gd name="connsiteY4389" fmla="*/ 972281 h 1040755"/>
                <a:gd name="connsiteX4390" fmla="*/ 349702 w 3573898"/>
                <a:gd name="connsiteY4390" fmla="*/ 971375 h 1040755"/>
                <a:gd name="connsiteX4391" fmla="*/ 350446 w 3573898"/>
                <a:gd name="connsiteY4391" fmla="*/ 970793 h 1040755"/>
                <a:gd name="connsiteX4392" fmla="*/ 350123 w 3573898"/>
                <a:gd name="connsiteY4392" fmla="*/ 972281 h 1040755"/>
                <a:gd name="connsiteX4393" fmla="*/ 353777 w 3573898"/>
                <a:gd name="connsiteY4393" fmla="*/ 972928 h 1040755"/>
                <a:gd name="connsiteX4394" fmla="*/ 354036 w 3573898"/>
                <a:gd name="connsiteY4394" fmla="*/ 973025 h 1040755"/>
                <a:gd name="connsiteX4395" fmla="*/ 354586 w 3573898"/>
                <a:gd name="connsiteY4395" fmla="*/ 973090 h 1040755"/>
                <a:gd name="connsiteX4396" fmla="*/ 355103 w 3573898"/>
                <a:gd name="connsiteY4396" fmla="*/ 972928 h 1040755"/>
                <a:gd name="connsiteX4397" fmla="*/ 356171 w 3573898"/>
                <a:gd name="connsiteY4397" fmla="*/ 973348 h 1040755"/>
                <a:gd name="connsiteX4398" fmla="*/ 356171 w 3573898"/>
                <a:gd name="connsiteY4398" fmla="*/ 973445 h 1040755"/>
                <a:gd name="connsiteX4399" fmla="*/ 364126 w 3573898"/>
                <a:gd name="connsiteY4399" fmla="*/ 974933 h 1040755"/>
                <a:gd name="connsiteX4400" fmla="*/ 370401 w 3573898"/>
                <a:gd name="connsiteY4400" fmla="*/ 974836 h 1040755"/>
                <a:gd name="connsiteX4401" fmla="*/ 370595 w 3573898"/>
                <a:gd name="connsiteY4401" fmla="*/ 974254 h 1040755"/>
                <a:gd name="connsiteX4402" fmla="*/ 370595 w 3573898"/>
                <a:gd name="connsiteY4402" fmla="*/ 974836 h 1040755"/>
                <a:gd name="connsiteX4403" fmla="*/ 372891 w 3573898"/>
                <a:gd name="connsiteY4403" fmla="*/ 975353 h 1040755"/>
                <a:gd name="connsiteX4404" fmla="*/ 373053 w 3573898"/>
                <a:gd name="connsiteY4404" fmla="*/ 974771 h 1040755"/>
                <a:gd name="connsiteX4405" fmla="*/ 373732 w 3573898"/>
                <a:gd name="connsiteY4405" fmla="*/ 975353 h 1040755"/>
                <a:gd name="connsiteX4406" fmla="*/ 373796 w 3573898"/>
                <a:gd name="connsiteY4406" fmla="*/ 975580 h 1040755"/>
                <a:gd name="connsiteX4407" fmla="*/ 375704 w 3573898"/>
                <a:gd name="connsiteY4407" fmla="*/ 976162 h 1040755"/>
                <a:gd name="connsiteX4408" fmla="*/ 375704 w 3573898"/>
                <a:gd name="connsiteY4408" fmla="*/ 975838 h 1040755"/>
                <a:gd name="connsiteX4409" fmla="*/ 376222 w 3573898"/>
                <a:gd name="connsiteY4409" fmla="*/ 975418 h 1040755"/>
                <a:gd name="connsiteX4410" fmla="*/ 376287 w 3573898"/>
                <a:gd name="connsiteY4410" fmla="*/ 975741 h 1040755"/>
                <a:gd name="connsiteX4411" fmla="*/ 376610 w 3573898"/>
                <a:gd name="connsiteY4411" fmla="*/ 976162 h 1040755"/>
                <a:gd name="connsiteX4412" fmla="*/ 376545 w 3573898"/>
                <a:gd name="connsiteY4412" fmla="*/ 976485 h 1040755"/>
                <a:gd name="connsiteX4413" fmla="*/ 379036 w 3573898"/>
                <a:gd name="connsiteY4413" fmla="*/ 977423 h 1040755"/>
                <a:gd name="connsiteX4414" fmla="*/ 379262 w 3573898"/>
                <a:gd name="connsiteY4414" fmla="*/ 977164 h 1040755"/>
                <a:gd name="connsiteX4415" fmla="*/ 379424 w 3573898"/>
                <a:gd name="connsiteY4415" fmla="*/ 977488 h 1040755"/>
                <a:gd name="connsiteX4416" fmla="*/ 380006 w 3573898"/>
                <a:gd name="connsiteY4416" fmla="*/ 977650 h 1040755"/>
                <a:gd name="connsiteX4417" fmla="*/ 380168 w 3573898"/>
                <a:gd name="connsiteY4417" fmla="*/ 976906 h 1040755"/>
                <a:gd name="connsiteX4418" fmla="*/ 380362 w 3573898"/>
                <a:gd name="connsiteY4418" fmla="*/ 977585 h 1040755"/>
                <a:gd name="connsiteX4419" fmla="*/ 380750 w 3573898"/>
                <a:gd name="connsiteY4419" fmla="*/ 977423 h 1040755"/>
                <a:gd name="connsiteX4420" fmla="*/ 406008 w 3573898"/>
                <a:gd name="connsiteY4420" fmla="*/ 978555 h 1040755"/>
                <a:gd name="connsiteX4421" fmla="*/ 409339 w 3573898"/>
                <a:gd name="connsiteY4421" fmla="*/ 980237 h 1040755"/>
                <a:gd name="connsiteX4422" fmla="*/ 418524 w 3573898"/>
                <a:gd name="connsiteY4422" fmla="*/ 982371 h 1040755"/>
                <a:gd name="connsiteX4423" fmla="*/ 424054 w 3573898"/>
                <a:gd name="connsiteY4423" fmla="*/ 982953 h 1040755"/>
                <a:gd name="connsiteX4424" fmla="*/ 424054 w 3573898"/>
                <a:gd name="connsiteY4424" fmla="*/ 982792 h 1040755"/>
                <a:gd name="connsiteX4425" fmla="*/ 424410 w 3573898"/>
                <a:gd name="connsiteY4425" fmla="*/ 982953 h 1040755"/>
                <a:gd name="connsiteX4426" fmla="*/ 424410 w 3573898"/>
                <a:gd name="connsiteY4426" fmla="*/ 983051 h 1040755"/>
                <a:gd name="connsiteX4427" fmla="*/ 426124 w 3573898"/>
                <a:gd name="connsiteY4427" fmla="*/ 983439 h 1040755"/>
                <a:gd name="connsiteX4428" fmla="*/ 428291 w 3573898"/>
                <a:gd name="connsiteY4428" fmla="*/ 983697 h 1040755"/>
                <a:gd name="connsiteX4429" fmla="*/ 428453 w 3573898"/>
                <a:gd name="connsiteY4429" fmla="*/ 983439 h 1040755"/>
                <a:gd name="connsiteX4430" fmla="*/ 428711 w 3573898"/>
                <a:gd name="connsiteY4430" fmla="*/ 983794 h 1040755"/>
                <a:gd name="connsiteX4431" fmla="*/ 434242 w 3573898"/>
                <a:gd name="connsiteY4431" fmla="*/ 984441 h 1040755"/>
                <a:gd name="connsiteX4432" fmla="*/ 434500 w 3573898"/>
                <a:gd name="connsiteY4432" fmla="*/ 984215 h 1040755"/>
                <a:gd name="connsiteX4433" fmla="*/ 435244 w 3573898"/>
                <a:gd name="connsiteY4433" fmla="*/ 984021 h 1040755"/>
                <a:gd name="connsiteX4434" fmla="*/ 436732 w 3573898"/>
                <a:gd name="connsiteY4434" fmla="*/ 983536 h 1040755"/>
                <a:gd name="connsiteX4435" fmla="*/ 436991 w 3573898"/>
                <a:gd name="connsiteY4435" fmla="*/ 981563 h 1040755"/>
                <a:gd name="connsiteX4436" fmla="*/ 437379 w 3573898"/>
                <a:gd name="connsiteY4436" fmla="*/ 983439 h 1040755"/>
                <a:gd name="connsiteX4437" fmla="*/ 437896 w 3573898"/>
                <a:gd name="connsiteY4437" fmla="*/ 983439 h 1040755"/>
                <a:gd name="connsiteX4438" fmla="*/ 438478 w 3573898"/>
                <a:gd name="connsiteY4438" fmla="*/ 982145 h 1040755"/>
                <a:gd name="connsiteX4439" fmla="*/ 439060 w 3573898"/>
                <a:gd name="connsiteY4439" fmla="*/ 981142 h 1040755"/>
                <a:gd name="connsiteX4440" fmla="*/ 439772 w 3573898"/>
                <a:gd name="connsiteY4440" fmla="*/ 983277 h 1040755"/>
                <a:gd name="connsiteX4441" fmla="*/ 440451 w 3573898"/>
                <a:gd name="connsiteY4441" fmla="*/ 982889 h 1040755"/>
                <a:gd name="connsiteX4442" fmla="*/ 441130 w 3573898"/>
                <a:gd name="connsiteY4442" fmla="*/ 981789 h 1040755"/>
                <a:gd name="connsiteX4443" fmla="*/ 442197 w 3573898"/>
                <a:gd name="connsiteY4443" fmla="*/ 984441 h 1040755"/>
                <a:gd name="connsiteX4444" fmla="*/ 442359 w 3573898"/>
                <a:gd name="connsiteY4444" fmla="*/ 983439 h 1040755"/>
                <a:gd name="connsiteX4445" fmla="*/ 443426 w 3573898"/>
                <a:gd name="connsiteY4445" fmla="*/ 982630 h 1040755"/>
                <a:gd name="connsiteX4446" fmla="*/ 443523 w 3573898"/>
                <a:gd name="connsiteY4446" fmla="*/ 984021 h 1040755"/>
                <a:gd name="connsiteX4447" fmla="*/ 444526 w 3573898"/>
                <a:gd name="connsiteY4447" fmla="*/ 984959 h 1040755"/>
                <a:gd name="connsiteX4448" fmla="*/ 445270 w 3573898"/>
                <a:gd name="connsiteY4448" fmla="*/ 984538 h 1040755"/>
                <a:gd name="connsiteX4449" fmla="*/ 445496 w 3573898"/>
                <a:gd name="connsiteY4449" fmla="*/ 984862 h 1040755"/>
                <a:gd name="connsiteX4450" fmla="*/ 444688 w 3573898"/>
                <a:gd name="connsiteY4450" fmla="*/ 989583 h 1040755"/>
                <a:gd name="connsiteX4451" fmla="*/ 446499 w 3573898"/>
                <a:gd name="connsiteY4451" fmla="*/ 990651 h 1040755"/>
                <a:gd name="connsiteX4452" fmla="*/ 444170 w 3573898"/>
                <a:gd name="connsiteY4452" fmla="*/ 991912 h 1040755"/>
                <a:gd name="connsiteX4453" fmla="*/ 443750 w 3573898"/>
                <a:gd name="connsiteY4453" fmla="*/ 993464 h 1040755"/>
                <a:gd name="connsiteX4454" fmla="*/ 444591 w 3573898"/>
                <a:gd name="connsiteY4454" fmla="*/ 995469 h 1040755"/>
                <a:gd name="connsiteX4455" fmla="*/ 445011 w 3573898"/>
                <a:gd name="connsiteY4455" fmla="*/ 997604 h 1040755"/>
                <a:gd name="connsiteX4456" fmla="*/ 442100 w 3573898"/>
                <a:gd name="connsiteY4456" fmla="*/ 1000094 h 1040755"/>
                <a:gd name="connsiteX4457" fmla="*/ 441777 w 3573898"/>
                <a:gd name="connsiteY4457" fmla="*/ 1002487 h 1040755"/>
                <a:gd name="connsiteX4458" fmla="*/ 442262 w 3573898"/>
                <a:gd name="connsiteY4458" fmla="*/ 1004913 h 1040755"/>
                <a:gd name="connsiteX4459" fmla="*/ 438478 w 3573898"/>
                <a:gd name="connsiteY4459" fmla="*/ 1008373 h 1040755"/>
                <a:gd name="connsiteX4460" fmla="*/ 439287 w 3573898"/>
                <a:gd name="connsiteY4460" fmla="*/ 1008956 h 1040755"/>
                <a:gd name="connsiteX4461" fmla="*/ 439060 w 3573898"/>
                <a:gd name="connsiteY4461" fmla="*/ 1012772 h 1040755"/>
                <a:gd name="connsiteX4462" fmla="*/ 437540 w 3573898"/>
                <a:gd name="connsiteY4462" fmla="*/ 1012772 h 1040755"/>
                <a:gd name="connsiteX4463" fmla="*/ 435568 w 3573898"/>
                <a:gd name="connsiteY4463" fmla="*/ 1016168 h 1040755"/>
                <a:gd name="connsiteX4464" fmla="*/ 435309 w 3573898"/>
                <a:gd name="connsiteY4464" fmla="*/ 1018723 h 1040755"/>
                <a:gd name="connsiteX4465" fmla="*/ 433174 w 3573898"/>
                <a:gd name="connsiteY4465" fmla="*/ 1021633 h 1040755"/>
                <a:gd name="connsiteX4466" fmla="*/ 431751 w 3573898"/>
                <a:gd name="connsiteY4466" fmla="*/ 1025191 h 1040755"/>
                <a:gd name="connsiteX4467" fmla="*/ 431169 w 3573898"/>
                <a:gd name="connsiteY4467" fmla="*/ 1027099 h 1040755"/>
                <a:gd name="connsiteX4468" fmla="*/ 431169 w 3573898"/>
                <a:gd name="connsiteY4468" fmla="*/ 1028004 h 1040755"/>
                <a:gd name="connsiteX4469" fmla="*/ 430684 w 3573898"/>
                <a:gd name="connsiteY4469" fmla="*/ 1028587 h 1040755"/>
                <a:gd name="connsiteX4470" fmla="*/ 428938 w 3573898"/>
                <a:gd name="connsiteY4470" fmla="*/ 1034796 h 1040755"/>
                <a:gd name="connsiteX4471" fmla="*/ 430361 w 3573898"/>
                <a:gd name="connsiteY4471" fmla="*/ 1037351 h 1040755"/>
                <a:gd name="connsiteX4472" fmla="*/ 430619 w 3573898"/>
                <a:gd name="connsiteY4472" fmla="*/ 1036769 h 1040755"/>
                <a:gd name="connsiteX4473" fmla="*/ 430619 w 3573898"/>
                <a:gd name="connsiteY4473" fmla="*/ 1034440 h 1040755"/>
                <a:gd name="connsiteX4474" fmla="*/ 430619 w 3573898"/>
                <a:gd name="connsiteY4474" fmla="*/ 1036769 h 1040755"/>
                <a:gd name="connsiteX4475" fmla="*/ 430781 w 3573898"/>
                <a:gd name="connsiteY4475" fmla="*/ 1037513 h 1040755"/>
                <a:gd name="connsiteX4476" fmla="*/ 430619 w 3573898"/>
                <a:gd name="connsiteY4476" fmla="*/ 1037674 h 1040755"/>
                <a:gd name="connsiteX4477" fmla="*/ 433401 w 3573898"/>
                <a:gd name="connsiteY4477" fmla="*/ 1040747 h 1040755"/>
                <a:gd name="connsiteX4478" fmla="*/ 435826 w 3573898"/>
                <a:gd name="connsiteY4478" fmla="*/ 1040003 h 1040755"/>
                <a:gd name="connsiteX4479" fmla="*/ 438478 w 3573898"/>
                <a:gd name="connsiteY4479" fmla="*/ 1036348 h 1040755"/>
                <a:gd name="connsiteX4480" fmla="*/ 436829 w 3573898"/>
                <a:gd name="connsiteY4480" fmla="*/ 1033470 h 1040755"/>
                <a:gd name="connsiteX4481" fmla="*/ 439707 w 3573898"/>
                <a:gd name="connsiteY4481" fmla="*/ 1031885 h 1040755"/>
                <a:gd name="connsiteX4482" fmla="*/ 440128 w 3573898"/>
                <a:gd name="connsiteY4482" fmla="*/ 1034117 h 1040755"/>
                <a:gd name="connsiteX4483" fmla="*/ 442262 w 3573898"/>
                <a:gd name="connsiteY4483" fmla="*/ 1032467 h 1040755"/>
                <a:gd name="connsiteX4484" fmla="*/ 442456 w 3573898"/>
                <a:gd name="connsiteY4484" fmla="*/ 1032467 h 1040755"/>
                <a:gd name="connsiteX4485" fmla="*/ 481104 w 3573898"/>
                <a:gd name="connsiteY4485" fmla="*/ 920697 h 1040755"/>
                <a:gd name="connsiteX4486" fmla="*/ 510890 w 3573898"/>
                <a:gd name="connsiteY4486" fmla="*/ 934022 h 1040755"/>
                <a:gd name="connsiteX4487" fmla="*/ 511342 w 3573898"/>
                <a:gd name="connsiteY4487" fmla="*/ 933763 h 1040755"/>
                <a:gd name="connsiteX4488" fmla="*/ 511342 w 3573898"/>
                <a:gd name="connsiteY4488" fmla="*/ 934119 h 1040755"/>
                <a:gd name="connsiteX4489" fmla="*/ 513218 w 3573898"/>
                <a:gd name="connsiteY4489" fmla="*/ 934766 h 1040755"/>
                <a:gd name="connsiteX4490" fmla="*/ 513638 w 3573898"/>
                <a:gd name="connsiteY4490" fmla="*/ 934442 h 1040755"/>
                <a:gd name="connsiteX4491" fmla="*/ 515547 w 3573898"/>
                <a:gd name="connsiteY4491" fmla="*/ 934766 h 1040755"/>
                <a:gd name="connsiteX4492" fmla="*/ 515805 w 3573898"/>
                <a:gd name="connsiteY4492" fmla="*/ 935024 h 1040755"/>
                <a:gd name="connsiteX4493" fmla="*/ 516290 w 3573898"/>
                <a:gd name="connsiteY4493" fmla="*/ 935251 h 1040755"/>
                <a:gd name="connsiteX4494" fmla="*/ 518296 w 3573898"/>
                <a:gd name="connsiteY4494" fmla="*/ 935186 h 1040755"/>
                <a:gd name="connsiteX4495" fmla="*/ 519169 w 3573898"/>
                <a:gd name="connsiteY4495" fmla="*/ 935606 h 1040755"/>
                <a:gd name="connsiteX4496" fmla="*/ 520107 w 3573898"/>
                <a:gd name="connsiteY4496" fmla="*/ 935671 h 1040755"/>
                <a:gd name="connsiteX4497" fmla="*/ 520495 w 3573898"/>
                <a:gd name="connsiteY4497" fmla="*/ 935768 h 1040755"/>
                <a:gd name="connsiteX4498" fmla="*/ 520915 w 3573898"/>
                <a:gd name="connsiteY4498" fmla="*/ 935186 h 1040755"/>
                <a:gd name="connsiteX4499" fmla="*/ 522823 w 3573898"/>
                <a:gd name="connsiteY4499" fmla="*/ 935833 h 1040755"/>
                <a:gd name="connsiteX4500" fmla="*/ 523826 w 3573898"/>
                <a:gd name="connsiteY4500" fmla="*/ 935671 h 1040755"/>
                <a:gd name="connsiteX4501" fmla="*/ 524085 w 3573898"/>
                <a:gd name="connsiteY4501" fmla="*/ 935251 h 1040755"/>
                <a:gd name="connsiteX4502" fmla="*/ 524085 w 3573898"/>
                <a:gd name="connsiteY4502" fmla="*/ 935348 h 1040755"/>
                <a:gd name="connsiteX4503" fmla="*/ 523502 w 3573898"/>
                <a:gd name="connsiteY4503" fmla="*/ 937903 h 1040755"/>
                <a:gd name="connsiteX4504" fmla="*/ 524990 w 3573898"/>
                <a:gd name="connsiteY4504" fmla="*/ 938323 h 1040755"/>
                <a:gd name="connsiteX4505" fmla="*/ 525896 w 3573898"/>
                <a:gd name="connsiteY4505" fmla="*/ 938582 h 1040755"/>
                <a:gd name="connsiteX4506" fmla="*/ 526219 w 3573898"/>
                <a:gd name="connsiteY4506" fmla="*/ 938679 h 1040755"/>
                <a:gd name="connsiteX4507" fmla="*/ 526478 w 3573898"/>
                <a:gd name="connsiteY4507" fmla="*/ 938743 h 1040755"/>
                <a:gd name="connsiteX4508" fmla="*/ 526704 w 3573898"/>
                <a:gd name="connsiteY4508" fmla="*/ 938840 h 1040755"/>
                <a:gd name="connsiteX4509" fmla="*/ 527125 w 3573898"/>
                <a:gd name="connsiteY4509" fmla="*/ 938485 h 1040755"/>
                <a:gd name="connsiteX4510" fmla="*/ 527448 w 3573898"/>
                <a:gd name="connsiteY4510" fmla="*/ 939002 h 1040755"/>
                <a:gd name="connsiteX4511" fmla="*/ 529130 w 3573898"/>
                <a:gd name="connsiteY4511" fmla="*/ 938582 h 1040755"/>
                <a:gd name="connsiteX4512" fmla="*/ 529292 w 3573898"/>
                <a:gd name="connsiteY4512" fmla="*/ 938582 h 1040755"/>
                <a:gd name="connsiteX4513" fmla="*/ 529389 w 3573898"/>
                <a:gd name="connsiteY4513" fmla="*/ 939487 h 1040755"/>
                <a:gd name="connsiteX4514" fmla="*/ 530456 w 3573898"/>
                <a:gd name="connsiteY4514" fmla="*/ 939746 h 1040755"/>
                <a:gd name="connsiteX4515" fmla="*/ 531588 w 3573898"/>
                <a:gd name="connsiteY4515" fmla="*/ 940069 h 1040755"/>
                <a:gd name="connsiteX4516" fmla="*/ 534013 w 3573898"/>
                <a:gd name="connsiteY4516" fmla="*/ 940652 h 1040755"/>
                <a:gd name="connsiteX4517" fmla="*/ 534854 w 3573898"/>
                <a:gd name="connsiteY4517" fmla="*/ 940166 h 1040755"/>
                <a:gd name="connsiteX4518" fmla="*/ 534757 w 3573898"/>
                <a:gd name="connsiteY4518" fmla="*/ 940813 h 1040755"/>
                <a:gd name="connsiteX4519" fmla="*/ 536407 w 3573898"/>
                <a:gd name="connsiteY4519" fmla="*/ 941137 h 1040755"/>
                <a:gd name="connsiteX4520" fmla="*/ 537312 w 3573898"/>
                <a:gd name="connsiteY4520" fmla="*/ 941234 h 1040755"/>
                <a:gd name="connsiteX4521" fmla="*/ 537409 w 3573898"/>
                <a:gd name="connsiteY4521" fmla="*/ 941395 h 1040755"/>
                <a:gd name="connsiteX4522" fmla="*/ 546076 w 3573898"/>
                <a:gd name="connsiteY4522" fmla="*/ 943142 h 1040755"/>
                <a:gd name="connsiteX4523" fmla="*/ 546529 w 3573898"/>
                <a:gd name="connsiteY4523" fmla="*/ 942980 h 1040755"/>
                <a:gd name="connsiteX4524" fmla="*/ 546756 w 3573898"/>
                <a:gd name="connsiteY4524" fmla="*/ 943045 h 1040755"/>
                <a:gd name="connsiteX4525" fmla="*/ 546853 w 3573898"/>
                <a:gd name="connsiteY4525" fmla="*/ 943206 h 1040755"/>
                <a:gd name="connsiteX4526" fmla="*/ 547079 w 3573898"/>
                <a:gd name="connsiteY4526" fmla="*/ 943304 h 1040755"/>
                <a:gd name="connsiteX4527" fmla="*/ 547596 w 3573898"/>
                <a:gd name="connsiteY4527" fmla="*/ 943142 h 1040755"/>
                <a:gd name="connsiteX4528" fmla="*/ 547596 w 3573898"/>
                <a:gd name="connsiteY4528" fmla="*/ 943368 h 1040755"/>
                <a:gd name="connsiteX4529" fmla="*/ 550216 w 3573898"/>
                <a:gd name="connsiteY4529" fmla="*/ 943789 h 1040755"/>
                <a:gd name="connsiteX4530" fmla="*/ 550313 w 3573898"/>
                <a:gd name="connsiteY4530" fmla="*/ 943789 h 1040755"/>
                <a:gd name="connsiteX4531" fmla="*/ 550313 w 3573898"/>
                <a:gd name="connsiteY4531" fmla="*/ 943886 h 1040755"/>
                <a:gd name="connsiteX4532" fmla="*/ 553062 w 3573898"/>
                <a:gd name="connsiteY4532" fmla="*/ 944306 h 1040755"/>
                <a:gd name="connsiteX4533" fmla="*/ 553224 w 3573898"/>
                <a:gd name="connsiteY4533" fmla="*/ 943886 h 1040755"/>
                <a:gd name="connsiteX4534" fmla="*/ 553386 w 3573898"/>
                <a:gd name="connsiteY4534" fmla="*/ 944371 h 1040755"/>
                <a:gd name="connsiteX4535" fmla="*/ 559272 w 3573898"/>
                <a:gd name="connsiteY4535" fmla="*/ 945373 h 1040755"/>
                <a:gd name="connsiteX4536" fmla="*/ 559336 w 3573898"/>
                <a:gd name="connsiteY4536" fmla="*/ 944371 h 1040755"/>
                <a:gd name="connsiteX4537" fmla="*/ 559498 w 3573898"/>
                <a:gd name="connsiteY4537" fmla="*/ 944371 h 1040755"/>
                <a:gd name="connsiteX4538" fmla="*/ 559336 w 3573898"/>
                <a:gd name="connsiteY4538" fmla="*/ 945373 h 1040755"/>
                <a:gd name="connsiteX4539" fmla="*/ 560436 w 3573898"/>
                <a:gd name="connsiteY4539" fmla="*/ 945535 h 1040755"/>
                <a:gd name="connsiteX4540" fmla="*/ 561406 w 3573898"/>
                <a:gd name="connsiteY4540" fmla="*/ 945050 h 1040755"/>
                <a:gd name="connsiteX4541" fmla="*/ 561503 w 3573898"/>
                <a:gd name="connsiteY4541" fmla="*/ 945697 h 1040755"/>
                <a:gd name="connsiteX4542" fmla="*/ 562570 w 3573898"/>
                <a:gd name="connsiteY4542" fmla="*/ 946117 h 1040755"/>
                <a:gd name="connsiteX4543" fmla="*/ 566645 w 3573898"/>
                <a:gd name="connsiteY4543" fmla="*/ 945276 h 1040755"/>
                <a:gd name="connsiteX4544" fmla="*/ 571367 w 3573898"/>
                <a:gd name="connsiteY4544" fmla="*/ 945955 h 1040755"/>
                <a:gd name="connsiteX4545" fmla="*/ 571755 w 3573898"/>
                <a:gd name="connsiteY4545" fmla="*/ 945115 h 1040755"/>
                <a:gd name="connsiteX4546" fmla="*/ 572240 w 3573898"/>
                <a:gd name="connsiteY4546" fmla="*/ 945050 h 1040755"/>
                <a:gd name="connsiteX4547" fmla="*/ 571690 w 3573898"/>
                <a:gd name="connsiteY4547" fmla="*/ 946020 h 1040755"/>
                <a:gd name="connsiteX4548" fmla="*/ 572984 w 3573898"/>
                <a:gd name="connsiteY4548" fmla="*/ 946441 h 1040755"/>
                <a:gd name="connsiteX4549" fmla="*/ 572984 w 3573898"/>
                <a:gd name="connsiteY4549" fmla="*/ 946376 h 1040755"/>
                <a:gd name="connsiteX4550" fmla="*/ 572919 w 3573898"/>
                <a:gd name="connsiteY4550" fmla="*/ 945535 h 1040755"/>
                <a:gd name="connsiteX4551" fmla="*/ 573599 w 3573898"/>
                <a:gd name="connsiteY4551" fmla="*/ 946117 h 1040755"/>
                <a:gd name="connsiteX4552" fmla="*/ 573825 w 3573898"/>
                <a:gd name="connsiteY4552" fmla="*/ 946764 h 1040755"/>
                <a:gd name="connsiteX4553" fmla="*/ 574245 w 3573898"/>
                <a:gd name="connsiteY4553" fmla="*/ 946958 h 1040755"/>
                <a:gd name="connsiteX4554" fmla="*/ 576800 w 3573898"/>
                <a:gd name="connsiteY4554" fmla="*/ 947184 h 1040755"/>
                <a:gd name="connsiteX4555" fmla="*/ 577803 w 3573898"/>
                <a:gd name="connsiteY4555" fmla="*/ 946958 h 1040755"/>
                <a:gd name="connsiteX4556" fmla="*/ 578126 w 3573898"/>
                <a:gd name="connsiteY4556" fmla="*/ 946602 h 1040755"/>
                <a:gd name="connsiteX4557" fmla="*/ 578547 w 3573898"/>
                <a:gd name="connsiteY4557" fmla="*/ 948252 h 1040755"/>
                <a:gd name="connsiteX4558" fmla="*/ 580617 w 3573898"/>
                <a:gd name="connsiteY4558" fmla="*/ 947864 h 1040755"/>
                <a:gd name="connsiteX4559" fmla="*/ 581263 w 3573898"/>
                <a:gd name="connsiteY4559" fmla="*/ 947670 h 1040755"/>
                <a:gd name="connsiteX4560" fmla="*/ 581943 w 3573898"/>
                <a:gd name="connsiteY4560" fmla="*/ 948025 h 1040755"/>
                <a:gd name="connsiteX4561" fmla="*/ 583527 w 3573898"/>
                <a:gd name="connsiteY4561" fmla="*/ 947928 h 1040755"/>
                <a:gd name="connsiteX4562" fmla="*/ 583851 w 3573898"/>
                <a:gd name="connsiteY4562" fmla="*/ 948672 h 1040755"/>
                <a:gd name="connsiteX4563" fmla="*/ 584594 w 3573898"/>
                <a:gd name="connsiteY4563" fmla="*/ 947443 h 1040755"/>
                <a:gd name="connsiteX4564" fmla="*/ 585823 w 3573898"/>
                <a:gd name="connsiteY4564" fmla="*/ 948090 h 1040755"/>
                <a:gd name="connsiteX4565" fmla="*/ 586664 w 3573898"/>
                <a:gd name="connsiteY4565" fmla="*/ 947928 h 1040755"/>
                <a:gd name="connsiteX4566" fmla="*/ 587732 w 3573898"/>
                <a:gd name="connsiteY4566" fmla="*/ 947508 h 1040755"/>
                <a:gd name="connsiteX4567" fmla="*/ 588475 w 3573898"/>
                <a:gd name="connsiteY4567" fmla="*/ 946279 h 1040755"/>
                <a:gd name="connsiteX4568" fmla="*/ 589478 w 3573898"/>
                <a:gd name="connsiteY4568" fmla="*/ 946376 h 1040755"/>
                <a:gd name="connsiteX4569" fmla="*/ 588993 w 3573898"/>
                <a:gd name="connsiteY4569" fmla="*/ 946764 h 1040755"/>
                <a:gd name="connsiteX4570" fmla="*/ 588734 w 3573898"/>
                <a:gd name="connsiteY4570" fmla="*/ 947346 h 1040755"/>
                <a:gd name="connsiteX4571" fmla="*/ 589155 w 3573898"/>
                <a:gd name="connsiteY4571" fmla="*/ 947508 h 1040755"/>
                <a:gd name="connsiteX4572" fmla="*/ 589543 w 3573898"/>
                <a:gd name="connsiteY4572" fmla="*/ 947281 h 1040755"/>
                <a:gd name="connsiteX4573" fmla="*/ 589963 w 3573898"/>
                <a:gd name="connsiteY4573" fmla="*/ 948252 h 1040755"/>
                <a:gd name="connsiteX4574" fmla="*/ 590222 w 3573898"/>
                <a:gd name="connsiteY4574" fmla="*/ 948025 h 1040755"/>
                <a:gd name="connsiteX4575" fmla="*/ 591548 w 3573898"/>
                <a:gd name="connsiteY4575" fmla="*/ 948025 h 1040755"/>
                <a:gd name="connsiteX4576" fmla="*/ 591612 w 3573898"/>
                <a:gd name="connsiteY4576" fmla="*/ 948769 h 1040755"/>
                <a:gd name="connsiteX4577" fmla="*/ 593553 w 3573898"/>
                <a:gd name="connsiteY4577" fmla="*/ 949254 h 1040755"/>
                <a:gd name="connsiteX4578" fmla="*/ 595364 w 3573898"/>
                <a:gd name="connsiteY4578" fmla="*/ 948769 h 1040755"/>
                <a:gd name="connsiteX4579" fmla="*/ 595526 w 3573898"/>
                <a:gd name="connsiteY4579" fmla="*/ 948834 h 1040755"/>
                <a:gd name="connsiteX4580" fmla="*/ 596270 w 3573898"/>
                <a:gd name="connsiteY4580" fmla="*/ 949093 h 1040755"/>
                <a:gd name="connsiteX4581" fmla="*/ 597078 w 3573898"/>
                <a:gd name="connsiteY4581" fmla="*/ 949416 h 1040755"/>
                <a:gd name="connsiteX4582" fmla="*/ 598760 w 3573898"/>
                <a:gd name="connsiteY4582" fmla="*/ 949351 h 1040755"/>
                <a:gd name="connsiteX4583" fmla="*/ 599407 w 3573898"/>
                <a:gd name="connsiteY4583" fmla="*/ 949254 h 1040755"/>
                <a:gd name="connsiteX4584" fmla="*/ 599827 w 3573898"/>
                <a:gd name="connsiteY4584" fmla="*/ 948834 h 1040755"/>
                <a:gd name="connsiteX4585" fmla="*/ 600409 w 3573898"/>
                <a:gd name="connsiteY4585" fmla="*/ 948187 h 1040755"/>
                <a:gd name="connsiteX4586" fmla="*/ 600894 w 3573898"/>
                <a:gd name="connsiteY4586" fmla="*/ 949254 h 1040755"/>
                <a:gd name="connsiteX4587" fmla="*/ 603288 w 3573898"/>
                <a:gd name="connsiteY4587" fmla="*/ 948672 h 1040755"/>
                <a:gd name="connsiteX4588" fmla="*/ 604031 w 3573898"/>
                <a:gd name="connsiteY4588" fmla="*/ 948252 h 1040755"/>
                <a:gd name="connsiteX4589" fmla="*/ 604290 w 3573898"/>
                <a:gd name="connsiteY4589" fmla="*/ 948187 h 1040755"/>
                <a:gd name="connsiteX4590" fmla="*/ 604808 w 3573898"/>
                <a:gd name="connsiteY4590" fmla="*/ 949416 h 1040755"/>
                <a:gd name="connsiteX4591" fmla="*/ 605293 w 3573898"/>
                <a:gd name="connsiteY4591" fmla="*/ 949190 h 1040755"/>
                <a:gd name="connsiteX4592" fmla="*/ 606037 w 3573898"/>
                <a:gd name="connsiteY4592" fmla="*/ 948446 h 1040755"/>
                <a:gd name="connsiteX4593" fmla="*/ 606780 w 3573898"/>
                <a:gd name="connsiteY4593" fmla="*/ 948607 h 1040755"/>
                <a:gd name="connsiteX4594" fmla="*/ 608171 w 3573898"/>
                <a:gd name="connsiteY4594" fmla="*/ 948252 h 1040755"/>
                <a:gd name="connsiteX4595" fmla="*/ 609012 w 3573898"/>
                <a:gd name="connsiteY4595" fmla="*/ 946699 h 1040755"/>
                <a:gd name="connsiteX4596" fmla="*/ 609012 w 3573898"/>
                <a:gd name="connsiteY4596" fmla="*/ 947605 h 1040755"/>
                <a:gd name="connsiteX4597" fmla="*/ 610241 w 3573898"/>
                <a:gd name="connsiteY4597" fmla="*/ 948931 h 1040755"/>
                <a:gd name="connsiteX4598" fmla="*/ 611340 w 3573898"/>
                <a:gd name="connsiteY4598" fmla="*/ 947184 h 1040755"/>
                <a:gd name="connsiteX4599" fmla="*/ 612505 w 3573898"/>
                <a:gd name="connsiteY4599" fmla="*/ 948510 h 1040755"/>
                <a:gd name="connsiteX4600" fmla="*/ 613152 w 3573898"/>
                <a:gd name="connsiteY4600" fmla="*/ 948090 h 1040755"/>
                <a:gd name="connsiteX4601" fmla="*/ 613895 w 3573898"/>
                <a:gd name="connsiteY4601" fmla="*/ 946441 h 1040755"/>
                <a:gd name="connsiteX4602" fmla="*/ 614154 w 3573898"/>
                <a:gd name="connsiteY4602" fmla="*/ 948834 h 1040755"/>
                <a:gd name="connsiteX4603" fmla="*/ 614801 w 3573898"/>
                <a:gd name="connsiteY4603" fmla="*/ 948510 h 1040755"/>
                <a:gd name="connsiteX4604" fmla="*/ 615157 w 3573898"/>
                <a:gd name="connsiteY4604" fmla="*/ 948025 h 1040755"/>
                <a:gd name="connsiteX4605" fmla="*/ 615706 w 3573898"/>
                <a:gd name="connsiteY4605" fmla="*/ 947184 h 1040755"/>
                <a:gd name="connsiteX4606" fmla="*/ 616321 w 3573898"/>
                <a:gd name="connsiteY4606" fmla="*/ 947670 h 1040755"/>
                <a:gd name="connsiteX4607" fmla="*/ 617065 w 3573898"/>
                <a:gd name="connsiteY4607" fmla="*/ 948252 h 1040755"/>
                <a:gd name="connsiteX4608" fmla="*/ 617550 w 3573898"/>
                <a:gd name="connsiteY4608" fmla="*/ 948025 h 1040755"/>
                <a:gd name="connsiteX4609" fmla="*/ 618455 w 3573898"/>
                <a:gd name="connsiteY4609" fmla="*/ 948510 h 1040755"/>
                <a:gd name="connsiteX4610" fmla="*/ 619038 w 3573898"/>
                <a:gd name="connsiteY4610" fmla="*/ 949028 h 1040755"/>
                <a:gd name="connsiteX4611" fmla="*/ 620267 w 3573898"/>
                <a:gd name="connsiteY4611" fmla="*/ 948931 h 1040755"/>
                <a:gd name="connsiteX4612" fmla="*/ 620590 w 3573898"/>
                <a:gd name="connsiteY4612" fmla="*/ 949351 h 1040755"/>
                <a:gd name="connsiteX4613" fmla="*/ 637569 w 3573898"/>
                <a:gd name="connsiteY4613" fmla="*/ 949028 h 1040755"/>
                <a:gd name="connsiteX4614" fmla="*/ 643455 w 3573898"/>
                <a:gd name="connsiteY4614" fmla="*/ 948510 h 1040755"/>
                <a:gd name="connsiteX4615" fmla="*/ 643617 w 3573898"/>
                <a:gd name="connsiteY4615" fmla="*/ 946020 h 1040755"/>
                <a:gd name="connsiteX4616" fmla="*/ 644781 w 3573898"/>
                <a:gd name="connsiteY4616" fmla="*/ 946861 h 1040755"/>
                <a:gd name="connsiteX4617" fmla="*/ 644619 w 3573898"/>
                <a:gd name="connsiteY4617" fmla="*/ 947023 h 1040755"/>
                <a:gd name="connsiteX4618" fmla="*/ 644555 w 3573898"/>
                <a:gd name="connsiteY4618" fmla="*/ 947120 h 1040755"/>
                <a:gd name="connsiteX4619" fmla="*/ 644878 w 3573898"/>
                <a:gd name="connsiteY4619" fmla="*/ 948025 h 1040755"/>
                <a:gd name="connsiteX4620" fmla="*/ 644781 w 3573898"/>
                <a:gd name="connsiteY4620" fmla="*/ 948510 h 1040755"/>
                <a:gd name="connsiteX4621" fmla="*/ 645945 w 3573898"/>
                <a:gd name="connsiteY4621" fmla="*/ 948607 h 1040755"/>
                <a:gd name="connsiteX4622" fmla="*/ 645298 w 3573898"/>
                <a:gd name="connsiteY4622" fmla="*/ 946699 h 1040755"/>
                <a:gd name="connsiteX4623" fmla="*/ 645622 w 3573898"/>
                <a:gd name="connsiteY4623" fmla="*/ 945276 h 1040755"/>
                <a:gd name="connsiteX4624" fmla="*/ 646204 w 3573898"/>
                <a:gd name="connsiteY4624" fmla="*/ 947864 h 1040755"/>
                <a:gd name="connsiteX4625" fmla="*/ 646366 w 3573898"/>
                <a:gd name="connsiteY4625" fmla="*/ 948672 h 1040755"/>
                <a:gd name="connsiteX4626" fmla="*/ 652575 w 3573898"/>
                <a:gd name="connsiteY4626" fmla="*/ 948931 h 1040755"/>
                <a:gd name="connsiteX4627" fmla="*/ 677898 w 3573898"/>
                <a:gd name="connsiteY4627" fmla="*/ 947023 h 1040755"/>
                <a:gd name="connsiteX4628" fmla="*/ 694230 w 3573898"/>
                <a:gd name="connsiteY4628" fmla="*/ 946538 h 1040755"/>
                <a:gd name="connsiteX4629" fmla="*/ 694974 w 3573898"/>
                <a:gd name="connsiteY4629" fmla="*/ 944888 h 1040755"/>
                <a:gd name="connsiteX4630" fmla="*/ 695880 w 3573898"/>
                <a:gd name="connsiteY4630" fmla="*/ 945794 h 1040755"/>
                <a:gd name="connsiteX4631" fmla="*/ 696623 w 3573898"/>
                <a:gd name="connsiteY4631" fmla="*/ 945858 h 1040755"/>
                <a:gd name="connsiteX4632" fmla="*/ 697852 w 3573898"/>
                <a:gd name="connsiteY4632" fmla="*/ 945373 h 1040755"/>
                <a:gd name="connsiteX4633" fmla="*/ 698758 w 3573898"/>
                <a:gd name="connsiteY4633" fmla="*/ 944306 h 1040755"/>
                <a:gd name="connsiteX4634" fmla="*/ 699178 w 3573898"/>
                <a:gd name="connsiteY4634" fmla="*/ 944306 h 1040755"/>
                <a:gd name="connsiteX4635" fmla="*/ 701572 w 3573898"/>
                <a:gd name="connsiteY4635" fmla="*/ 944468 h 1040755"/>
                <a:gd name="connsiteX4636" fmla="*/ 702509 w 3573898"/>
                <a:gd name="connsiteY4636" fmla="*/ 944371 h 1040755"/>
                <a:gd name="connsiteX4637" fmla="*/ 704062 w 3573898"/>
                <a:gd name="connsiteY4637" fmla="*/ 943886 h 1040755"/>
                <a:gd name="connsiteX4638" fmla="*/ 704321 w 3573898"/>
                <a:gd name="connsiteY4638" fmla="*/ 943886 h 1040755"/>
                <a:gd name="connsiteX4639" fmla="*/ 705388 w 3573898"/>
                <a:gd name="connsiteY4639" fmla="*/ 943886 h 1040755"/>
                <a:gd name="connsiteX4640" fmla="*/ 706229 w 3573898"/>
                <a:gd name="connsiteY4640" fmla="*/ 943206 h 1040755"/>
                <a:gd name="connsiteX4641" fmla="*/ 707134 w 3573898"/>
                <a:gd name="connsiteY4641" fmla="*/ 943465 h 1040755"/>
                <a:gd name="connsiteX4642" fmla="*/ 707134 w 3573898"/>
                <a:gd name="connsiteY4642" fmla="*/ 941978 h 1040755"/>
                <a:gd name="connsiteX4643" fmla="*/ 707716 w 3573898"/>
                <a:gd name="connsiteY4643" fmla="*/ 942398 h 1040755"/>
                <a:gd name="connsiteX4644" fmla="*/ 708622 w 3573898"/>
                <a:gd name="connsiteY4644" fmla="*/ 942818 h 1040755"/>
                <a:gd name="connsiteX4645" fmla="*/ 709042 w 3573898"/>
                <a:gd name="connsiteY4645" fmla="*/ 942398 h 1040755"/>
                <a:gd name="connsiteX4646" fmla="*/ 709592 w 3573898"/>
                <a:gd name="connsiteY4646" fmla="*/ 942398 h 1040755"/>
                <a:gd name="connsiteX4647" fmla="*/ 709948 w 3573898"/>
                <a:gd name="connsiteY4647" fmla="*/ 942463 h 1040755"/>
                <a:gd name="connsiteX4648" fmla="*/ 723757 w 3573898"/>
                <a:gd name="connsiteY4648" fmla="*/ 940555 h 1040755"/>
                <a:gd name="connsiteX4649" fmla="*/ 724695 w 3573898"/>
                <a:gd name="connsiteY4649" fmla="*/ 940166 h 1040755"/>
                <a:gd name="connsiteX4650" fmla="*/ 725601 w 3573898"/>
                <a:gd name="connsiteY4650" fmla="*/ 939811 h 1040755"/>
                <a:gd name="connsiteX4651" fmla="*/ 726409 w 3573898"/>
                <a:gd name="connsiteY4651" fmla="*/ 939229 h 1040755"/>
                <a:gd name="connsiteX4652" fmla="*/ 726765 w 3573898"/>
                <a:gd name="connsiteY4652" fmla="*/ 939164 h 1040755"/>
                <a:gd name="connsiteX4653" fmla="*/ 727412 w 3573898"/>
                <a:gd name="connsiteY4653" fmla="*/ 939067 h 1040755"/>
                <a:gd name="connsiteX4654" fmla="*/ 728900 w 3573898"/>
                <a:gd name="connsiteY4654" fmla="*/ 938679 h 1040755"/>
                <a:gd name="connsiteX4655" fmla="*/ 729902 w 3573898"/>
                <a:gd name="connsiteY4655" fmla="*/ 937676 h 1040755"/>
                <a:gd name="connsiteX4656" fmla="*/ 730161 w 3573898"/>
                <a:gd name="connsiteY4656" fmla="*/ 937514 h 1040755"/>
                <a:gd name="connsiteX4657" fmla="*/ 731131 w 3573898"/>
                <a:gd name="connsiteY4657" fmla="*/ 937094 h 1040755"/>
                <a:gd name="connsiteX4658" fmla="*/ 732134 w 3573898"/>
                <a:gd name="connsiteY4658" fmla="*/ 937094 h 1040755"/>
                <a:gd name="connsiteX4659" fmla="*/ 733136 w 3573898"/>
                <a:gd name="connsiteY4659" fmla="*/ 937094 h 1040755"/>
                <a:gd name="connsiteX4660" fmla="*/ 733880 w 3573898"/>
                <a:gd name="connsiteY4660" fmla="*/ 936997 h 1040755"/>
                <a:gd name="connsiteX4661" fmla="*/ 735594 w 3573898"/>
                <a:gd name="connsiteY4661" fmla="*/ 935930 h 1040755"/>
                <a:gd name="connsiteX4662" fmla="*/ 735853 w 3573898"/>
                <a:gd name="connsiteY4662" fmla="*/ 935930 h 1040755"/>
                <a:gd name="connsiteX4663" fmla="*/ 736370 w 3573898"/>
                <a:gd name="connsiteY4663" fmla="*/ 935671 h 1040755"/>
                <a:gd name="connsiteX4664" fmla="*/ 736500 w 3573898"/>
                <a:gd name="connsiteY4664" fmla="*/ 934701 h 1040755"/>
                <a:gd name="connsiteX4665" fmla="*/ 738343 w 3573898"/>
                <a:gd name="connsiteY4665" fmla="*/ 935089 h 1040755"/>
                <a:gd name="connsiteX4666" fmla="*/ 739249 w 3573898"/>
                <a:gd name="connsiteY4666" fmla="*/ 935445 h 1040755"/>
                <a:gd name="connsiteX4667" fmla="*/ 740251 w 3573898"/>
                <a:gd name="connsiteY4667" fmla="*/ 934927 h 1040755"/>
                <a:gd name="connsiteX4668" fmla="*/ 741254 w 3573898"/>
                <a:gd name="connsiteY4668" fmla="*/ 934345 h 1040755"/>
                <a:gd name="connsiteX4669" fmla="*/ 741577 w 3573898"/>
                <a:gd name="connsiteY4669" fmla="*/ 934701 h 1040755"/>
                <a:gd name="connsiteX4670" fmla="*/ 742062 w 3573898"/>
                <a:gd name="connsiteY4670" fmla="*/ 934604 h 1040755"/>
                <a:gd name="connsiteX4671" fmla="*/ 743388 w 3573898"/>
                <a:gd name="connsiteY4671" fmla="*/ 933278 h 1040755"/>
                <a:gd name="connsiteX4672" fmla="*/ 743227 w 3573898"/>
                <a:gd name="connsiteY4672" fmla="*/ 932372 h 1040755"/>
                <a:gd name="connsiteX4673" fmla="*/ 745782 w 3573898"/>
                <a:gd name="connsiteY4673" fmla="*/ 933698 h 1040755"/>
                <a:gd name="connsiteX4674" fmla="*/ 747625 w 3573898"/>
                <a:gd name="connsiteY4674" fmla="*/ 933440 h 1040755"/>
                <a:gd name="connsiteX4675" fmla="*/ 748595 w 3573898"/>
                <a:gd name="connsiteY4675" fmla="*/ 933181 h 1040755"/>
                <a:gd name="connsiteX4676" fmla="*/ 749113 w 3573898"/>
                <a:gd name="connsiteY4676" fmla="*/ 933278 h 1040755"/>
                <a:gd name="connsiteX4677" fmla="*/ 749339 w 3573898"/>
                <a:gd name="connsiteY4677" fmla="*/ 933375 h 1040755"/>
                <a:gd name="connsiteX4678" fmla="*/ 749695 w 3573898"/>
                <a:gd name="connsiteY4678" fmla="*/ 932631 h 1040755"/>
                <a:gd name="connsiteX4679" fmla="*/ 749598 w 3573898"/>
                <a:gd name="connsiteY4679" fmla="*/ 931952 h 1040755"/>
                <a:gd name="connsiteX4680" fmla="*/ 749760 w 3573898"/>
                <a:gd name="connsiteY4680" fmla="*/ 932211 h 1040755"/>
                <a:gd name="connsiteX4681" fmla="*/ 750083 w 3573898"/>
                <a:gd name="connsiteY4681" fmla="*/ 930399 h 1040755"/>
                <a:gd name="connsiteX4682" fmla="*/ 745782 w 3573898"/>
                <a:gd name="connsiteY4682" fmla="*/ 922605 h 1040755"/>
                <a:gd name="connsiteX4683" fmla="*/ 121537 w 3573898"/>
                <a:gd name="connsiteY4683" fmla="*/ 279797 h 1040755"/>
                <a:gd name="connsiteX4684" fmla="*/ 122766 w 3573898"/>
                <a:gd name="connsiteY4684" fmla="*/ 278568 h 1040755"/>
                <a:gd name="connsiteX4685" fmla="*/ 121537 w 3573898"/>
                <a:gd name="connsiteY4685" fmla="*/ 279797 h 1040755"/>
                <a:gd name="connsiteX4686" fmla="*/ 75742 w 3573898"/>
                <a:gd name="connsiteY4686" fmla="*/ 239888 h 1040755"/>
                <a:gd name="connsiteX4687" fmla="*/ 77004 w 3573898"/>
                <a:gd name="connsiteY4687" fmla="*/ 240212 h 1040755"/>
                <a:gd name="connsiteX4688" fmla="*/ 75742 w 3573898"/>
                <a:gd name="connsiteY4688" fmla="*/ 239888 h 1040755"/>
                <a:gd name="connsiteX4689" fmla="*/ 298959 w 3573898"/>
                <a:gd name="connsiteY4689" fmla="*/ 370449 h 1040755"/>
                <a:gd name="connsiteX4690" fmla="*/ 299542 w 3573898"/>
                <a:gd name="connsiteY4690" fmla="*/ 371128 h 1040755"/>
                <a:gd name="connsiteX4691" fmla="*/ 298539 w 3573898"/>
                <a:gd name="connsiteY4691" fmla="*/ 371936 h 1040755"/>
                <a:gd name="connsiteX4692" fmla="*/ 298313 w 3573898"/>
                <a:gd name="connsiteY4692" fmla="*/ 371613 h 1040755"/>
                <a:gd name="connsiteX4693" fmla="*/ 176096 w 3573898"/>
                <a:gd name="connsiteY4693" fmla="*/ 321194 h 1040755"/>
                <a:gd name="connsiteX4694" fmla="*/ 187125 w 3573898"/>
                <a:gd name="connsiteY4694" fmla="*/ 325657 h 1040755"/>
                <a:gd name="connsiteX4695" fmla="*/ 187448 w 3573898"/>
                <a:gd name="connsiteY4695" fmla="*/ 325236 h 1040755"/>
                <a:gd name="connsiteX4696" fmla="*/ 187351 w 3573898"/>
                <a:gd name="connsiteY4696" fmla="*/ 325818 h 1040755"/>
                <a:gd name="connsiteX4697" fmla="*/ 191394 w 3573898"/>
                <a:gd name="connsiteY4697" fmla="*/ 327888 h 1040755"/>
                <a:gd name="connsiteX4698" fmla="*/ 191814 w 3573898"/>
                <a:gd name="connsiteY4698" fmla="*/ 327403 h 1040755"/>
                <a:gd name="connsiteX4699" fmla="*/ 192914 w 3573898"/>
                <a:gd name="connsiteY4699" fmla="*/ 328406 h 1040755"/>
                <a:gd name="connsiteX4700" fmla="*/ 192978 w 3573898"/>
                <a:gd name="connsiteY4700" fmla="*/ 328729 h 1040755"/>
                <a:gd name="connsiteX4701" fmla="*/ 196309 w 3573898"/>
                <a:gd name="connsiteY4701" fmla="*/ 330637 h 1040755"/>
                <a:gd name="connsiteX4702" fmla="*/ 196309 w 3573898"/>
                <a:gd name="connsiteY4702" fmla="*/ 330314 h 1040755"/>
                <a:gd name="connsiteX4703" fmla="*/ 197280 w 3573898"/>
                <a:gd name="connsiteY4703" fmla="*/ 330314 h 1040755"/>
                <a:gd name="connsiteX4704" fmla="*/ 197441 w 3573898"/>
                <a:gd name="connsiteY4704" fmla="*/ 330702 h 1040755"/>
                <a:gd name="connsiteX4705" fmla="*/ 198023 w 3573898"/>
                <a:gd name="connsiteY4705" fmla="*/ 331381 h 1040755"/>
                <a:gd name="connsiteX4706" fmla="*/ 197862 w 3573898"/>
                <a:gd name="connsiteY4706" fmla="*/ 331640 h 1040755"/>
                <a:gd name="connsiteX4707" fmla="*/ 202098 w 3573898"/>
                <a:gd name="connsiteY4707" fmla="*/ 334195 h 1040755"/>
                <a:gd name="connsiteX4708" fmla="*/ 202584 w 3573898"/>
                <a:gd name="connsiteY4708" fmla="*/ 334195 h 1040755"/>
                <a:gd name="connsiteX4709" fmla="*/ 202745 w 3573898"/>
                <a:gd name="connsiteY4709" fmla="*/ 334615 h 1040755"/>
                <a:gd name="connsiteX4710" fmla="*/ 203651 w 3573898"/>
                <a:gd name="connsiteY4710" fmla="*/ 335197 h 1040755"/>
                <a:gd name="connsiteX4711" fmla="*/ 204168 w 3573898"/>
                <a:gd name="connsiteY4711" fmla="*/ 334615 h 1040755"/>
                <a:gd name="connsiteX4712" fmla="*/ 204427 w 3573898"/>
                <a:gd name="connsiteY4712" fmla="*/ 335424 h 1040755"/>
                <a:gd name="connsiteX4713" fmla="*/ 205171 w 3573898"/>
                <a:gd name="connsiteY4713" fmla="*/ 335585 h 1040755"/>
                <a:gd name="connsiteX4714" fmla="*/ 249866 w 3573898"/>
                <a:gd name="connsiteY4714" fmla="*/ 351917 h 1040755"/>
                <a:gd name="connsiteX4715" fmla="*/ 255493 w 3573898"/>
                <a:gd name="connsiteY4715" fmla="*/ 355378 h 1040755"/>
                <a:gd name="connsiteX4716" fmla="*/ 271631 w 3573898"/>
                <a:gd name="connsiteY4716" fmla="*/ 362493 h 1040755"/>
                <a:gd name="connsiteX4717" fmla="*/ 281495 w 3573898"/>
                <a:gd name="connsiteY4717" fmla="*/ 366083 h 1040755"/>
                <a:gd name="connsiteX4718" fmla="*/ 281592 w 3573898"/>
                <a:gd name="connsiteY4718" fmla="*/ 365889 h 1040755"/>
                <a:gd name="connsiteX4719" fmla="*/ 282142 w 3573898"/>
                <a:gd name="connsiteY4719" fmla="*/ 366244 h 1040755"/>
                <a:gd name="connsiteX4720" fmla="*/ 282239 w 3573898"/>
                <a:gd name="connsiteY4720" fmla="*/ 366406 h 1040755"/>
                <a:gd name="connsiteX4721" fmla="*/ 285312 w 3573898"/>
                <a:gd name="connsiteY4721" fmla="*/ 367732 h 1040755"/>
                <a:gd name="connsiteX4722" fmla="*/ 289095 w 3573898"/>
                <a:gd name="connsiteY4722" fmla="*/ 369123 h 1040755"/>
                <a:gd name="connsiteX4723" fmla="*/ 289451 w 3573898"/>
                <a:gd name="connsiteY4723" fmla="*/ 368961 h 1040755"/>
                <a:gd name="connsiteX4724" fmla="*/ 289775 w 3573898"/>
                <a:gd name="connsiteY4724" fmla="*/ 369382 h 1040755"/>
                <a:gd name="connsiteX4725" fmla="*/ 299542 w 3573898"/>
                <a:gd name="connsiteY4725" fmla="*/ 372939 h 1040755"/>
                <a:gd name="connsiteX4726" fmla="*/ 300027 w 3573898"/>
                <a:gd name="connsiteY4726" fmla="*/ 372842 h 1040755"/>
                <a:gd name="connsiteX4727" fmla="*/ 301450 w 3573898"/>
                <a:gd name="connsiteY4727" fmla="*/ 373101 h 1040755"/>
                <a:gd name="connsiteX4728" fmla="*/ 304166 w 3573898"/>
                <a:gd name="connsiteY4728" fmla="*/ 373359 h 1040755"/>
                <a:gd name="connsiteX4729" fmla="*/ 305072 w 3573898"/>
                <a:gd name="connsiteY4729" fmla="*/ 371548 h 1040755"/>
                <a:gd name="connsiteX4730" fmla="*/ 305428 w 3573898"/>
                <a:gd name="connsiteY4730" fmla="*/ 373618 h 1040755"/>
                <a:gd name="connsiteX4731" fmla="*/ 306236 w 3573898"/>
                <a:gd name="connsiteY4731" fmla="*/ 373845 h 1040755"/>
                <a:gd name="connsiteX4732" fmla="*/ 307497 w 3573898"/>
                <a:gd name="connsiteY4732" fmla="*/ 372777 h 1040755"/>
                <a:gd name="connsiteX4733" fmla="*/ 308823 w 3573898"/>
                <a:gd name="connsiteY4733" fmla="*/ 372098 h 1040755"/>
                <a:gd name="connsiteX4734" fmla="*/ 309729 w 3573898"/>
                <a:gd name="connsiteY4734" fmla="*/ 374588 h 1040755"/>
                <a:gd name="connsiteX4735" fmla="*/ 311055 w 3573898"/>
                <a:gd name="connsiteY4735" fmla="*/ 374588 h 1040755"/>
                <a:gd name="connsiteX4736" fmla="*/ 312446 w 3573898"/>
                <a:gd name="connsiteY4736" fmla="*/ 373845 h 1040755"/>
                <a:gd name="connsiteX4737" fmla="*/ 313869 w 3573898"/>
                <a:gd name="connsiteY4737" fmla="*/ 377079 h 1040755"/>
                <a:gd name="connsiteX4738" fmla="*/ 314354 w 3573898"/>
                <a:gd name="connsiteY4738" fmla="*/ 376173 h 1040755"/>
                <a:gd name="connsiteX4739" fmla="*/ 316521 w 3573898"/>
                <a:gd name="connsiteY4739" fmla="*/ 375914 h 1040755"/>
                <a:gd name="connsiteX4740" fmla="*/ 316359 w 3573898"/>
                <a:gd name="connsiteY4740" fmla="*/ 377337 h 1040755"/>
                <a:gd name="connsiteX4741" fmla="*/ 318008 w 3573898"/>
                <a:gd name="connsiteY4741" fmla="*/ 378825 h 1040755"/>
                <a:gd name="connsiteX4742" fmla="*/ 319399 w 3573898"/>
                <a:gd name="connsiteY4742" fmla="*/ 378728 h 1040755"/>
                <a:gd name="connsiteX4743" fmla="*/ 320725 w 3573898"/>
                <a:gd name="connsiteY4743" fmla="*/ 380474 h 1040755"/>
                <a:gd name="connsiteX4744" fmla="*/ 322568 w 3573898"/>
                <a:gd name="connsiteY4744" fmla="*/ 381477 h 1040755"/>
                <a:gd name="connsiteX4745" fmla="*/ 323539 w 3573898"/>
                <a:gd name="connsiteY4745" fmla="*/ 381800 h 1040755"/>
                <a:gd name="connsiteX4746" fmla="*/ 324056 w 3573898"/>
                <a:gd name="connsiteY4746" fmla="*/ 381639 h 1040755"/>
                <a:gd name="connsiteX4747" fmla="*/ 324282 w 3573898"/>
                <a:gd name="connsiteY4747" fmla="*/ 382059 h 1040755"/>
                <a:gd name="connsiteX4748" fmla="*/ 327517 w 3573898"/>
                <a:gd name="connsiteY4748" fmla="*/ 382965 h 1040755"/>
                <a:gd name="connsiteX4749" fmla="*/ 329198 w 3573898"/>
                <a:gd name="connsiteY4749" fmla="*/ 381315 h 1040755"/>
                <a:gd name="connsiteX4750" fmla="*/ 328842 w 3573898"/>
                <a:gd name="connsiteY4750" fmla="*/ 381121 h 1040755"/>
                <a:gd name="connsiteX4751" fmla="*/ 327614 w 3573898"/>
                <a:gd name="connsiteY4751" fmla="*/ 381380 h 1040755"/>
                <a:gd name="connsiteX4752" fmla="*/ 328842 w 3573898"/>
                <a:gd name="connsiteY4752" fmla="*/ 381121 h 1040755"/>
                <a:gd name="connsiteX4753" fmla="*/ 329263 w 3573898"/>
                <a:gd name="connsiteY4753" fmla="*/ 380895 h 1040755"/>
                <a:gd name="connsiteX4754" fmla="*/ 329360 w 3573898"/>
                <a:gd name="connsiteY4754" fmla="*/ 381057 h 1040755"/>
                <a:gd name="connsiteX4755" fmla="*/ 331494 w 3573898"/>
                <a:gd name="connsiteY4755" fmla="*/ 377984 h 1040755"/>
                <a:gd name="connsiteX4756" fmla="*/ 331430 w 3573898"/>
                <a:gd name="connsiteY4756" fmla="*/ 375753 h 1040755"/>
                <a:gd name="connsiteX4757" fmla="*/ 329748 w 3573898"/>
                <a:gd name="connsiteY4757" fmla="*/ 373683 h 1040755"/>
                <a:gd name="connsiteX4758" fmla="*/ 327872 w 3573898"/>
                <a:gd name="connsiteY4758" fmla="*/ 375688 h 1040755"/>
                <a:gd name="connsiteX4759" fmla="*/ 327452 w 3573898"/>
                <a:gd name="connsiteY4759" fmla="*/ 373036 h 1040755"/>
                <a:gd name="connsiteX4760" fmla="*/ 328778 w 3573898"/>
                <a:gd name="connsiteY4760" fmla="*/ 372357 h 1040755"/>
                <a:gd name="connsiteX4761" fmla="*/ 328196 w 3573898"/>
                <a:gd name="connsiteY4761" fmla="*/ 370449 h 1040755"/>
                <a:gd name="connsiteX4762" fmla="*/ 328196 w 3573898"/>
                <a:gd name="connsiteY4762" fmla="*/ 370287 h 1040755"/>
                <a:gd name="connsiteX4763" fmla="*/ 265196 w 3573898"/>
                <a:gd name="connsiteY4763" fmla="*/ 343056 h 1040755"/>
                <a:gd name="connsiteX4764" fmla="*/ 264452 w 3573898"/>
                <a:gd name="connsiteY4764" fmla="*/ 343121 h 1040755"/>
                <a:gd name="connsiteX4765" fmla="*/ 264452 w 3573898"/>
                <a:gd name="connsiteY4765" fmla="*/ 342733 h 1040755"/>
                <a:gd name="connsiteX4766" fmla="*/ 260894 w 3573898"/>
                <a:gd name="connsiteY4766" fmla="*/ 341245 h 1040755"/>
                <a:gd name="connsiteX4767" fmla="*/ 260118 w 3573898"/>
                <a:gd name="connsiteY4767" fmla="*/ 341310 h 1040755"/>
                <a:gd name="connsiteX4768" fmla="*/ 256561 w 3573898"/>
                <a:gd name="connsiteY4768" fmla="*/ 340081 h 1040755"/>
                <a:gd name="connsiteX4769" fmla="*/ 256075 w 3573898"/>
                <a:gd name="connsiteY4769" fmla="*/ 339725 h 1040755"/>
                <a:gd name="connsiteX4770" fmla="*/ 255073 w 3573898"/>
                <a:gd name="connsiteY4770" fmla="*/ 339240 h 1040755"/>
                <a:gd name="connsiteX4771" fmla="*/ 251451 w 3573898"/>
                <a:gd name="connsiteY4771" fmla="*/ 338431 h 1040755"/>
                <a:gd name="connsiteX4772" fmla="*/ 249769 w 3573898"/>
                <a:gd name="connsiteY4772" fmla="*/ 337590 h 1040755"/>
                <a:gd name="connsiteX4773" fmla="*/ 248120 w 3573898"/>
                <a:gd name="connsiteY4773" fmla="*/ 337008 h 1040755"/>
                <a:gd name="connsiteX4774" fmla="*/ 247376 w 3573898"/>
                <a:gd name="connsiteY4774" fmla="*/ 336750 h 1040755"/>
                <a:gd name="connsiteX4775" fmla="*/ 246567 w 3573898"/>
                <a:gd name="connsiteY4775" fmla="*/ 337105 h 1040755"/>
                <a:gd name="connsiteX4776" fmla="*/ 243010 w 3573898"/>
                <a:gd name="connsiteY4776" fmla="*/ 335521 h 1040755"/>
                <a:gd name="connsiteX4777" fmla="*/ 241166 w 3573898"/>
                <a:gd name="connsiteY4777" fmla="*/ 335197 h 1040755"/>
                <a:gd name="connsiteX4778" fmla="*/ 240746 w 3573898"/>
                <a:gd name="connsiteY4778" fmla="*/ 335521 h 1040755"/>
                <a:gd name="connsiteX4779" fmla="*/ 240746 w 3573898"/>
                <a:gd name="connsiteY4779" fmla="*/ 335424 h 1040755"/>
                <a:gd name="connsiteX4780" fmla="*/ 241748 w 3573898"/>
                <a:gd name="connsiteY4780" fmla="*/ 333030 h 1040755"/>
                <a:gd name="connsiteX4781" fmla="*/ 239032 w 3573898"/>
                <a:gd name="connsiteY4781" fmla="*/ 331866 h 1040755"/>
                <a:gd name="connsiteX4782" fmla="*/ 237350 w 3573898"/>
                <a:gd name="connsiteY4782" fmla="*/ 331122 h 1040755"/>
                <a:gd name="connsiteX4783" fmla="*/ 236800 w 3573898"/>
                <a:gd name="connsiteY4783" fmla="*/ 330896 h 1040755"/>
                <a:gd name="connsiteX4784" fmla="*/ 236283 w 3573898"/>
                <a:gd name="connsiteY4784" fmla="*/ 330702 h 1040755"/>
                <a:gd name="connsiteX4785" fmla="*/ 235798 w 3573898"/>
                <a:gd name="connsiteY4785" fmla="*/ 330475 h 1040755"/>
                <a:gd name="connsiteX4786" fmla="*/ 235054 w 3573898"/>
                <a:gd name="connsiteY4786" fmla="*/ 330540 h 1040755"/>
                <a:gd name="connsiteX4787" fmla="*/ 234472 w 3573898"/>
                <a:gd name="connsiteY4787" fmla="*/ 329893 h 1040755"/>
                <a:gd name="connsiteX4788" fmla="*/ 231496 w 3573898"/>
                <a:gd name="connsiteY4788" fmla="*/ 329473 h 1040755"/>
                <a:gd name="connsiteX4789" fmla="*/ 231141 w 3573898"/>
                <a:gd name="connsiteY4789" fmla="*/ 329311 h 1040755"/>
                <a:gd name="connsiteX4790" fmla="*/ 231076 w 3573898"/>
                <a:gd name="connsiteY4790" fmla="*/ 328309 h 1040755"/>
                <a:gd name="connsiteX4791" fmla="*/ 229071 w 3573898"/>
                <a:gd name="connsiteY4791" fmla="*/ 327403 h 1040755"/>
                <a:gd name="connsiteX4792" fmla="*/ 227001 w 3573898"/>
                <a:gd name="connsiteY4792" fmla="*/ 326400 h 1040755"/>
                <a:gd name="connsiteX4793" fmla="*/ 222635 w 3573898"/>
                <a:gd name="connsiteY4793" fmla="*/ 324428 h 1040755"/>
                <a:gd name="connsiteX4794" fmla="*/ 221050 w 3573898"/>
                <a:gd name="connsiteY4794" fmla="*/ 324428 h 1040755"/>
                <a:gd name="connsiteX4795" fmla="*/ 221212 w 3573898"/>
                <a:gd name="connsiteY4795" fmla="*/ 323748 h 1040755"/>
                <a:gd name="connsiteX4796" fmla="*/ 218334 w 3573898"/>
                <a:gd name="connsiteY4796" fmla="*/ 322423 h 1040755"/>
                <a:gd name="connsiteX4797" fmla="*/ 216652 w 3573898"/>
                <a:gd name="connsiteY4797" fmla="*/ 321776 h 1040755"/>
                <a:gd name="connsiteX4798" fmla="*/ 216490 w 3573898"/>
                <a:gd name="connsiteY4798" fmla="*/ 321614 h 1040755"/>
                <a:gd name="connsiteX4799" fmla="*/ 201258 w 3573898"/>
                <a:gd name="connsiteY4799" fmla="*/ 314337 h 1040755"/>
                <a:gd name="connsiteX4800" fmla="*/ 200514 w 3573898"/>
                <a:gd name="connsiteY4800" fmla="*/ 314143 h 1040755"/>
                <a:gd name="connsiteX4801" fmla="*/ 200093 w 3573898"/>
                <a:gd name="connsiteY4801" fmla="*/ 313917 h 1040755"/>
                <a:gd name="connsiteX4802" fmla="*/ 199932 w 3573898"/>
                <a:gd name="connsiteY4802" fmla="*/ 313658 h 1040755"/>
                <a:gd name="connsiteX4803" fmla="*/ 199543 w 3573898"/>
                <a:gd name="connsiteY4803" fmla="*/ 313399 h 1040755"/>
                <a:gd name="connsiteX4804" fmla="*/ 198606 w 3573898"/>
                <a:gd name="connsiteY4804" fmla="*/ 313238 h 1040755"/>
                <a:gd name="connsiteX4805" fmla="*/ 198606 w 3573898"/>
                <a:gd name="connsiteY4805" fmla="*/ 313011 h 1040755"/>
                <a:gd name="connsiteX4806" fmla="*/ 193981 w 3573898"/>
                <a:gd name="connsiteY4806" fmla="*/ 310747 h 1040755"/>
                <a:gd name="connsiteX4807" fmla="*/ 193722 w 3573898"/>
                <a:gd name="connsiteY4807" fmla="*/ 310747 h 1040755"/>
                <a:gd name="connsiteX4808" fmla="*/ 193722 w 3573898"/>
                <a:gd name="connsiteY4808" fmla="*/ 310683 h 1040755"/>
                <a:gd name="connsiteX4809" fmla="*/ 189000 w 3573898"/>
                <a:gd name="connsiteY4809" fmla="*/ 308290 h 1040755"/>
                <a:gd name="connsiteX4810" fmla="*/ 188677 w 3573898"/>
                <a:gd name="connsiteY4810" fmla="*/ 308613 h 1040755"/>
                <a:gd name="connsiteX4811" fmla="*/ 188515 w 3573898"/>
                <a:gd name="connsiteY4811" fmla="*/ 308031 h 1040755"/>
                <a:gd name="connsiteX4812" fmla="*/ 178425 w 3573898"/>
                <a:gd name="connsiteY4812" fmla="*/ 302662 h 1040755"/>
                <a:gd name="connsiteX4813" fmla="*/ 178004 w 3573898"/>
                <a:gd name="connsiteY4813" fmla="*/ 303568 h 1040755"/>
                <a:gd name="connsiteX4814" fmla="*/ 177746 w 3573898"/>
                <a:gd name="connsiteY4814" fmla="*/ 303406 h 1040755"/>
                <a:gd name="connsiteX4815" fmla="*/ 178263 w 3573898"/>
                <a:gd name="connsiteY4815" fmla="*/ 302468 h 1040755"/>
                <a:gd name="connsiteX4816" fmla="*/ 176420 w 3573898"/>
                <a:gd name="connsiteY4816" fmla="*/ 301498 h 1040755"/>
                <a:gd name="connsiteX4817" fmla="*/ 174609 w 3573898"/>
                <a:gd name="connsiteY4817" fmla="*/ 301239 h 1040755"/>
                <a:gd name="connsiteX4818" fmla="*/ 174609 w 3573898"/>
                <a:gd name="connsiteY4818" fmla="*/ 300495 h 1040755"/>
                <a:gd name="connsiteX4819" fmla="*/ 172862 w 3573898"/>
                <a:gd name="connsiteY4819" fmla="*/ 299169 h 1040755"/>
                <a:gd name="connsiteX4820" fmla="*/ 165844 w 3573898"/>
                <a:gd name="connsiteY4820" fmla="*/ 296614 h 1040755"/>
                <a:gd name="connsiteX4821" fmla="*/ 158050 w 3573898"/>
                <a:gd name="connsiteY4821" fmla="*/ 291796 h 1040755"/>
                <a:gd name="connsiteX4822" fmla="*/ 157048 w 3573898"/>
                <a:gd name="connsiteY4822" fmla="*/ 292216 h 1040755"/>
                <a:gd name="connsiteX4823" fmla="*/ 156142 w 3573898"/>
                <a:gd name="connsiteY4823" fmla="*/ 291796 h 1040755"/>
                <a:gd name="connsiteX4824" fmla="*/ 157565 w 3573898"/>
                <a:gd name="connsiteY4824" fmla="*/ 291375 h 1040755"/>
                <a:gd name="connsiteX4825" fmla="*/ 155495 w 3573898"/>
                <a:gd name="connsiteY4825" fmla="*/ 289823 h 1040755"/>
                <a:gd name="connsiteX4826" fmla="*/ 155495 w 3573898"/>
                <a:gd name="connsiteY4826" fmla="*/ 289888 h 1040755"/>
                <a:gd name="connsiteX4827" fmla="*/ 155333 w 3573898"/>
                <a:gd name="connsiteY4827" fmla="*/ 290728 h 1040755"/>
                <a:gd name="connsiteX4828" fmla="*/ 154396 w 3573898"/>
                <a:gd name="connsiteY4828" fmla="*/ 289564 h 1040755"/>
                <a:gd name="connsiteX4829" fmla="*/ 154234 w 3573898"/>
                <a:gd name="connsiteY4829" fmla="*/ 288756 h 1040755"/>
                <a:gd name="connsiteX4830" fmla="*/ 153652 w 3573898"/>
                <a:gd name="connsiteY4830" fmla="*/ 288238 h 1040755"/>
                <a:gd name="connsiteX4831" fmla="*/ 149512 w 3573898"/>
                <a:gd name="connsiteY4831" fmla="*/ 285683 h 1040755"/>
                <a:gd name="connsiteX4832" fmla="*/ 147863 w 3573898"/>
                <a:gd name="connsiteY4832" fmla="*/ 284939 h 1040755"/>
                <a:gd name="connsiteX4833" fmla="*/ 147216 w 3573898"/>
                <a:gd name="connsiteY4833" fmla="*/ 284939 h 1040755"/>
                <a:gd name="connsiteX4834" fmla="*/ 147216 w 3573898"/>
                <a:gd name="connsiteY4834" fmla="*/ 283031 h 1040755"/>
                <a:gd name="connsiteX4835" fmla="*/ 143658 w 3573898"/>
                <a:gd name="connsiteY4835" fmla="*/ 281285 h 1040755"/>
                <a:gd name="connsiteX4836" fmla="*/ 142494 w 3573898"/>
                <a:gd name="connsiteY4836" fmla="*/ 280800 h 1040755"/>
                <a:gd name="connsiteX4837" fmla="*/ 141589 w 3573898"/>
                <a:gd name="connsiteY4837" fmla="*/ 279894 h 1040755"/>
                <a:gd name="connsiteX4838" fmla="*/ 139098 w 3573898"/>
                <a:gd name="connsiteY4838" fmla="*/ 278407 h 1040755"/>
                <a:gd name="connsiteX4839" fmla="*/ 138937 w 3573898"/>
                <a:gd name="connsiteY4839" fmla="*/ 277404 h 1040755"/>
                <a:gd name="connsiteX4840" fmla="*/ 137093 w 3573898"/>
                <a:gd name="connsiteY4840" fmla="*/ 277727 h 1040755"/>
                <a:gd name="connsiteX4841" fmla="*/ 135444 w 3573898"/>
                <a:gd name="connsiteY4841" fmla="*/ 275819 h 1040755"/>
                <a:gd name="connsiteX4842" fmla="*/ 134118 w 3573898"/>
                <a:gd name="connsiteY4842" fmla="*/ 275172 h 1040755"/>
                <a:gd name="connsiteX4843" fmla="*/ 132210 w 3573898"/>
                <a:gd name="connsiteY4843" fmla="*/ 274332 h 1040755"/>
                <a:gd name="connsiteX4844" fmla="*/ 130496 w 3573898"/>
                <a:gd name="connsiteY4844" fmla="*/ 274655 h 1040755"/>
                <a:gd name="connsiteX4845" fmla="*/ 128911 w 3573898"/>
                <a:gd name="connsiteY4845" fmla="*/ 273491 h 1040755"/>
                <a:gd name="connsiteX4846" fmla="*/ 129816 w 3573898"/>
                <a:gd name="connsiteY4846" fmla="*/ 273685 h 1040755"/>
                <a:gd name="connsiteX4847" fmla="*/ 130496 w 3573898"/>
                <a:gd name="connsiteY4847" fmla="*/ 273426 h 1040755"/>
                <a:gd name="connsiteX4848" fmla="*/ 129913 w 3573898"/>
                <a:gd name="connsiteY4848" fmla="*/ 272844 h 1040755"/>
                <a:gd name="connsiteX4849" fmla="*/ 129170 w 3573898"/>
                <a:gd name="connsiteY4849" fmla="*/ 272585 h 1040755"/>
                <a:gd name="connsiteX4850" fmla="*/ 128976 w 3573898"/>
                <a:gd name="connsiteY4850" fmla="*/ 271259 h 1040755"/>
                <a:gd name="connsiteX4851" fmla="*/ 128490 w 3573898"/>
                <a:gd name="connsiteY4851" fmla="*/ 271194 h 1040755"/>
                <a:gd name="connsiteX4852" fmla="*/ 126421 w 3573898"/>
                <a:gd name="connsiteY4852" fmla="*/ 269707 h 1040755"/>
                <a:gd name="connsiteX4853" fmla="*/ 126744 w 3573898"/>
                <a:gd name="connsiteY4853" fmla="*/ 269028 h 1040755"/>
                <a:gd name="connsiteX4854" fmla="*/ 124027 w 3573898"/>
                <a:gd name="connsiteY4854" fmla="*/ 266537 h 1040755"/>
                <a:gd name="connsiteX4855" fmla="*/ 120955 w 3573898"/>
                <a:gd name="connsiteY4855" fmla="*/ 264985 h 1040755"/>
                <a:gd name="connsiteX4856" fmla="*/ 120793 w 3573898"/>
                <a:gd name="connsiteY4856" fmla="*/ 264726 h 1040755"/>
                <a:gd name="connsiteX4857" fmla="*/ 119791 w 3573898"/>
                <a:gd name="connsiteY4857" fmla="*/ 263659 h 1040755"/>
                <a:gd name="connsiteX4858" fmla="*/ 118821 w 3573898"/>
                <a:gd name="connsiteY4858" fmla="*/ 262398 h 1040755"/>
                <a:gd name="connsiteX4859" fmla="*/ 116330 w 3573898"/>
                <a:gd name="connsiteY4859" fmla="*/ 260587 h 1040755"/>
                <a:gd name="connsiteX4860" fmla="*/ 115231 w 3573898"/>
                <a:gd name="connsiteY4860" fmla="*/ 259843 h 1040755"/>
                <a:gd name="connsiteX4861" fmla="*/ 114325 w 3573898"/>
                <a:gd name="connsiteY4861" fmla="*/ 259681 h 1040755"/>
                <a:gd name="connsiteX4862" fmla="*/ 113096 w 3573898"/>
                <a:gd name="connsiteY4862" fmla="*/ 259519 h 1040755"/>
                <a:gd name="connsiteX4863" fmla="*/ 112934 w 3573898"/>
                <a:gd name="connsiteY4863" fmla="*/ 257935 h 1040755"/>
                <a:gd name="connsiteX4864" fmla="*/ 109021 w 3573898"/>
                <a:gd name="connsiteY4864" fmla="*/ 255541 h 1040755"/>
                <a:gd name="connsiteX4865" fmla="*/ 107631 w 3573898"/>
                <a:gd name="connsiteY4865" fmla="*/ 254959 h 1040755"/>
                <a:gd name="connsiteX4866" fmla="*/ 107210 w 3573898"/>
                <a:gd name="connsiteY4866" fmla="*/ 254798 h 1040755"/>
                <a:gd name="connsiteX4867" fmla="*/ 107307 w 3573898"/>
                <a:gd name="connsiteY4867" fmla="*/ 253213 h 1040755"/>
                <a:gd name="connsiteX4868" fmla="*/ 106466 w 3573898"/>
                <a:gd name="connsiteY4868" fmla="*/ 252793 h 1040755"/>
                <a:gd name="connsiteX4869" fmla="*/ 104979 w 3573898"/>
                <a:gd name="connsiteY4869" fmla="*/ 252469 h 1040755"/>
                <a:gd name="connsiteX4870" fmla="*/ 103976 w 3573898"/>
                <a:gd name="connsiteY4870" fmla="*/ 251402 h 1040755"/>
                <a:gd name="connsiteX4871" fmla="*/ 101842 w 3573898"/>
                <a:gd name="connsiteY4871" fmla="*/ 249914 h 1040755"/>
                <a:gd name="connsiteX4872" fmla="*/ 99675 w 3573898"/>
                <a:gd name="connsiteY4872" fmla="*/ 250076 h 1040755"/>
                <a:gd name="connsiteX4873" fmla="*/ 100257 w 3573898"/>
                <a:gd name="connsiteY4873" fmla="*/ 249429 h 1040755"/>
                <a:gd name="connsiteX4874" fmla="*/ 99254 w 3573898"/>
                <a:gd name="connsiteY4874" fmla="*/ 246777 h 1040755"/>
                <a:gd name="connsiteX4875" fmla="*/ 96602 w 3573898"/>
                <a:gd name="connsiteY4875" fmla="*/ 246680 h 1040755"/>
                <a:gd name="connsiteX4876" fmla="*/ 95858 w 3573898"/>
                <a:gd name="connsiteY4876" fmla="*/ 244190 h 1040755"/>
                <a:gd name="connsiteX4877" fmla="*/ 94727 w 3573898"/>
                <a:gd name="connsiteY4877" fmla="*/ 243608 h 1040755"/>
                <a:gd name="connsiteX4878" fmla="*/ 92560 w 3573898"/>
                <a:gd name="connsiteY4878" fmla="*/ 243769 h 1040755"/>
                <a:gd name="connsiteX4879" fmla="*/ 93886 w 3573898"/>
                <a:gd name="connsiteY4879" fmla="*/ 241700 h 1040755"/>
                <a:gd name="connsiteX4880" fmla="*/ 92818 w 3573898"/>
                <a:gd name="connsiteY4880" fmla="*/ 241150 h 1040755"/>
                <a:gd name="connsiteX4881" fmla="*/ 92075 w 3573898"/>
                <a:gd name="connsiteY4881" fmla="*/ 241053 h 1040755"/>
                <a:gd name="connsiteX4882" fmla="*/ 90749 w 3573898"/>
                <a:gd name="connsiteY4882" fmla="*/ 240891 h 1040755"/>
                <a:gd name="connsiteX4883" fmla="*/ 90231 w 3573898"/>
                <a:gd name="connsiteY4883" fmla="*/ 239727 h 1040755"/>
                <a:gd name="connsiteX4884" fmla="*/ 89649 w 3573898"/>
                <a:gd name="connsiteY4884" fmla="*/ 238304 h 1040755"/>
                <a:gd name="connsiteX4885" fmla="*/ 88841 w 3573898"/>
                <a:gd name="connsiteY4885" fmla="*/ 237819 h 1040755"/>
                <a:gd name="connsiteX4886" fmla="*/ 88000 w 3573898"/>
                <a:gd name="connsiteY4886" fmla="*/ 236234 h 1040755"/>
                <a:gd name="connsiteX4887" fmla="*/ 87676 w 3573898"/>
                <a:gd name="connsiteY4887" fmla="*/ 235102 h 1040755"/>
                <a:gd name="connsiteX4888" fmla="*/ 86027 w 3573898"/>
                <a:gd name="connsiteY4888" fmla="*/ 233420 h 1040755"/>
                <a:gd name="connsiteX4889" fmla="*/ 85930 w 3573898"/>
                <a:gd name="connsiteY4889" fmla="*/ 232676 h 1040755"/>
                <a:gd name="connsiteX4890" fmla="*/ 65652 w 3573898"/>
                <a:gd name="connsiteY4890" fmla="*/ 208097 h 1040755"/>
                <a:gd name="connsiteX4891" fmla="*/ 59184 w 3573898"/>
                <a:gd name="connsiteY4891" fmla="*/ 199236 h 1040755"/>
                <a:gd name="connsiteX4892" fmla="*/ 56791 w 3573898"/>
                <a:gd name="connsiteY4892" fmla="*/ 200141 h 1040755"/>
                <a:gd name="connsiteX4893" fmla="*/ 56306 w 3573898"/>
                <a:gd name="connsiteY4893" fmla="*/ 197845 h 1040755"/>
                <a:gd name="connsiteX4894" fmla="*/ 56532 w 3573898"/>
                <a:gd name="connsiteY4894" fmla="*/ 197910 h 1040755"/>
                <a:gd name="connsiteX4895" fmla="*/ 56726 w 3573898"/>
                <a:gd name="connsiteY4895" fmla="*/ 198007 h 1040755"/>
                <a:gd name="connsiteX4896" fmla="*/ 57114 w 3573898"/>
                <a:gd name="connsiteY4896" fmla="*/ 197004 h 1040755"/>
                <a:gd name="connsiteX4897" fmla="*/ 57632 w 3573898"/>
                <a:gd name="connsiteY4897" fmla="*/ 196907 h 1040755"/>
                <a:gd name="connsiteX4898" fmla="*/ 56532 w 3573898"/>
                <a:gd name="connsiteY4898" fmla="*/ 195032 h 1040755"/>
                <a:gd name="connsiteX4899" fmla="*/ 55465 w 3573898"/>
                <a:gd name="connsiteY4899" fmla="*/ 196907 h 1040755"/>
                <a:gd name="connsiteX4900" fmla="*/ 53815 w 3573898"/>
                <a:gd name="connsiteY4900" fmla="*/ 197004 h 1040755"/>
                <a:gd name="connsiteX4901" fmla="*/ 55562 w 3573898"/>
                <a:gd name="connsiteY4901" fmla="*/ 194935 h 1040755"/>
                <a:gd name="connsiteX4902" fmla="*/ 56209 w 3573898"/>
                <a:gd name="connsiteY4902" fmla="*/ 194288 h 1040755"/>
                <a:gd name="connsiteX4903" fmla="*/ 50905 w 3573898"/>
                <a:gd name="connsiteY4903" fmla="*/ 184003 h 1040755"/>
                <a:gd name="connsiteX4904" fmla="*/ 32373 w 3573898"/>
                <a:gd name="connsiteY4904" fmla="*/ 140117 h 1040755"/>
                <a:gd name="connsiteX4905" fmla="*/ 25485 w 3573898"/>
                <a:gd name="connsiteY4905" fmla="*/ 110234 h 1040755"/>
                <a:gd name="connsiteX4906" fmla="*/ 23609 w 3573898"/>
                <a:gd name="connsiteY4906" fmla="*/ 108746 h 1040755"/>
                <a:gd name="connsiteX4907" fmla="*/ 24256 w 3573898"/>
                <a:gd name="connsiteY4907" fmla="*/ 107097 h 1040755"/>
                <a:gd name="connsiteX4908" fmla="*/ 24094 w 3573898"/>
                <a:gd name="connsiteY4908" fmla="*/ 105674 h 1040755"/>
                <a:gd name="connsiteX4909" fmla="*/ 23188 w 3573898"/>
                <a:gd name="connsiteY4909" fmla="*/ 103377 h 1040755"/>
                <a:gd name="connsiteX4910" fmla="*/ 21765 w 3573898"/>
                <a:gd name="connsiteY4910" fmla="*/ 101631 h 1040755"/>
                <a:gd name="connsiteX4911" fmla="*/ 21701 w 3573898"/>
                <a:gd name="connsiteY4911" fmla="*/ 100887 h 1040755"/>
                <a:gd name="connsiteX4912" fmla="*/ 21280 w 3573898"/>
                <a:gd name="connsiteY4912" fmla="*/ 96327 h 1040755"/>
                <a:gd name="connsiteX4913" fmla="*/ 20957 w 3573898"/>
                <a:gd name="connsiteY4913" fmla="*/ 94678 h 1040755"/>
                <a:gd name="connsiteX4914" fmla="*/ 20116 w 3573898"/>
                <a:gd name="connsiteY4914" fmla="*/ 91605 h 1040755"/>
                <a:gd name="connsiteX4915" fmla="*/ 20019 w 3573898"/>
                <a:gd name="connsiteY4915" fmla="*/ 91185 h 1040755"/>
                <a:gd name="connsiteX4916" fmla="*/ 19793 w 3573898"/>
                <a:gd name="connsiteY4916" fmla="*/ 89212 h 1040755"/>
                <a:gd name="connsiteX4917" fmla="*/ 18952 w 3573898"/>
                <a:gd name="connsiteY4917" fmla="*/ 87627 h 1040755"/>
                <a:gd name="connsiteX4918" fmla="*/ 19049 w 3573898"/>
                <a:gd name="connsiteY4918" fmla="*/ 85978 h 1040755"/>
                <a:gd name="connsiteX4919" fmla="*/ 17464 w 3573898"/>
                <a:gd name="connsiteY4919" fmla="*/ 85816 h 1040755"/>
                <a:gd name="connsiteX4920" fmla="*/ 17788 w 3573898"/>
                <a:gd name="connsiteY4920" fmla="*/ 84749 h 1040755"/>
                <a:gd name="connsiteX4921" fmla="*/ 18046 w 3573898"/>
                <a:gd name="connsiteY4921" fmla="*/ 83003 h 1040755"/>
                <a:gd name="connsiteX4922" fmla="*/ 17561 w 3573898"/>
                <a:gd name="connsiteY4922" fmla="*/ 82097 h 1040755"/>
                <a:gd name="connsiteX4923" fmla="*/ 17464 w 3573898"/>
                <a:gd name="connsiteY4923" fmla="*/ 80998 h 1040755"/>
                <a:gd name="connsiteX4924" fmla="*/ 17561 w 3573898"/>
                <a:gd name="connsiteY4924" fmla="*/ 80448 h 1040755"/>
                <a:gd name="connsiteX4925" fmla="*/ 14392 w 3573898"/>
                <a:gd name="connsiteY4925" fmla="*/ 54090 h 1040755"/>
                <a:gd name="connsiteX4926" fmla="*/ 14004 w 3573898"/>
                <a:gd name="connsiteY4926" fmla="*/ 52376 h 1040755"/>
                <a:gd name="connsiteX4927" fmla="*/ 13648 w 3573898"/>
                <a:gd name="connsiteY4927" fmla="*/ 50532 h 1040755"/>
                <a:gd name="connsiteX4928" fmla="*/ 13066 w 3573898"/>
                <a:gd name="connsiteY4928" fmla="*/ 48818 h 1040755"/>
                <a:gd name="connsiteX4929" fmla="*/ 13001 w 3573898"/>
                <a:gd name="connsiteY4929" fmla="*/ 48074 h 1040755"/>
                <a:gd name="connsiteX4930" fmla="*/ 13001 w 3573898"/>
                <a:gd name="connsiteY4930" fmla="*/ 46813 h 1040755"/>
                <a:gd name="connsiteX4931" fmla="*/ 12678 w 3573898"/>
                <a:gd name="connsiteY4931" fmla="*/ 43838 h 1040755"/>
                <a:gd name="connsiteX4932" fmla="*/ 11740 w 3573898"/>
                <a:gd name="connsiteY4932" fmla="*/ 41606 h 1040755"/>
                <a:gd name="connsiteX4933" fmla="*/ 11578 w 3573898"/>
                <a:gd name="connsiteY4933" fmla="*/ 41024 h 1040755"/>
                <a:gd name="connsiteX4934" fmla="*/ 11352 w 3573898"/>
                <a:gd name="connsiteY4934" fmla="*/ 38954 h 1040755"/>
                <a:gd name="connsiteX4935" fmla="*/ 11513 w 3573898"/>
                <a:gd name="connsiteY4935" fmla="*/ 37143 h 1040755"/>
                <a:gd name="connsiteX4936" fmla="*/ 11578 w 3573898"/>
                <a:gd name="connsiteY4936" fmla="*/ 35300 h 1040755"/>
                <a:gd name="connsiteX4937" fmla="*/ 11578 w 3573898"/>
                <a:gd name="connsiteY4937" fmla="*/ 33812 h 1040755"/>
                <a:gd name="connsiteX4938" fmla="*/ 10834 w 3573898"/>
                <a:gd name="connsiteY4938" fmla="*/ 30255 h 1040755"/>
                <a:gd name="connsiteX4939" fmla="*/ 10931 w 3573898"/>
                <a:gd name="connsiteY4939" fmla="*/ 29834 h 1040755"/>
                <a:gd name="connsiteX4940" fmla="*/ 10770 w 3573898"/>
                <a:gd name="connsiteY4940" fmla="*/ 28767 h 1040755"/>
                <a:gd name="connsiteX4941" fmla="*/ 9864 w 3573898"/>
                <a:gd name="connsiteY4941" fmla="*/ 28120 h 1040755"/>
                <a:gd name="connsiteX4942" fmla="*/ 10673 w 3573898"/>
                <a:gd name="connsiteY4942" fmla="*/ 24951 h 1040755"/>
                <a:gd name="connsiteX4943" fmla="*/ 11190 w 3573898"/>
                <a:gd name="connsiteY4943" fmla="*/ 23463 h 1040755"/>
                <a:gd name="connsiteX4944" fmla="*/ 10931 w 3573898"/>
                <a:gd name="connsiteY4944" fmla="*/ 21490 h 1040755"/>
                <a:gd name="connsiteX4945" fmla="*/ 10673 w 3573898"/>
                <a:gd name="connsiteY4945" fmla="*/ 19420 h 1040755"/>
                <a:gd name="connsiteX4946" fmla="*/ 10996 w 3573898"/>
                <a:gd name="connsiteY4946" fmla="*/ 19000 h 1040755"/>
                <a:gd name="connsiteX4947" fmla="*/ 11093 w 3573898"/>
                <a:gd name="connsiteY4947" fmla="*/ 17997 h 1040755"/>
                <a:gd name="connsiteX4948" fmla="*/ 10252 w 3573898"/>
                <a:gd name="connsiteY4948" fmla="*/ 15022 h 1040755"/>
                <a:gd name="connsiteX4949" fmla="*/ 9347 w 3573898"/>
                <a:gd name="connsiteY4949" fmla="*/ 14860 h 1040755"/>
                <a:gd name="connsiteX4950" fmla="*/ 11513 w 3573898"/>
                <a:gd name="connsiteY4950" fmla="*/ 10979 h 1040755"/>
                <a:gd name="connsiteX4951" fmla="*/ 11998 w 3573898"/>
                <a:gd name="connsiteY4951" fmla="*/ 7584 h 1040755"/>
                <a:gd name="connsiteX4952" fmla="*/ 12160 w 3573898"/>
                <a:gd name="connsiteY4952" fmla="*/ 5740 h 1040755"/>
                <a:gd name="connsiteX4953" fmla="*/ 12516 w 3573898"/>
                <a:gd name="connsiteY4953" fmla="*/ 4932 h 1040755"/>
                <a:gd name="connsiteX4954" fmla="*/ 12742 w 3573898"/>
                <a:gd name="connsiteY4954" fmla="*/ 4511 h 1040755"/>
                <a:gd name="connsiteX4955" fmla="*/ 12257 w 3573898"/>
                <a:gd name="connsiteY4955" fmla="*/ 3606 h 1040755"/>
                <a:gd name="connsiteX4956" fmla="*/ 11578 w 3573898"/>
                <a:gd name="connsiteY4956" fmla="*/ 3347 h 1040755"/>
                <a:gd name="connsiteX4957" fmla="*/ 11934 w 3573898"/>
                <a:gd name="connsiteY4957" fmla="*/ 3121 h 1040755"/>
                <a:gd name="connsiteX4958" fmla="*/ 10349 w 3573898"/>
                <a:gd name="connsiteY4958" fmla="*/ 1439 h 1040755"/>
                <a:gd name="connsiteX4959" fmla="*/ 582 w 3573898"/>
                <a:gd name="connsiteY4959" fmla="*/ 4511 h 1040755"/>
                <a:gd name="connsiteX4960" fmla="*/ 582 w 3573898"/>
                <a:gd name="connsiteY4960" fmla="*/ 4932 h 1040755"/>
                <a:gd name="connsiteX4961" fmla="*/ 0 w 3573898"/>
                <a:gd name="connsiteY4961" fmla="*/ 6904 h 1040755"/>
                <a:gd name="connsiteX4962" fmla="*/ 97 w 3573898"/>
                <a:gd name="connsiteY4962" fmla="*/ 9395 h 1040755"/>
                <a:gd name="connsiteX4963" fmla="*/ 647 w 3573898"/>
                <a:gd name="connsiteY4963" fmla="*/ 10559 h 1040755"/>
                <a:gd name="connsiteX4964" fmla="*/ 162 w 3573898"/>
                <a:gd name="connsiteY4964" fmla="*/ 10462 h 1040755"/>
                <a:gd name="connsiteX4965" fmla="*/ 1229 w 3573898"/>
                <a:gd name="connsiteY4965" fmla="*/ 54931 h 1040755"/>
                <a:gd name="connsiteX4966" fmla="*/ 2555 w 3573898"/>
                <a:gd name="connsiteY4966" fmla="*/ 54187 h 1040755"/>
                <a:gd name="connsiteX4967" fmla="*/ 3881 w 3573898"/>
                <a:gd name="connsiteY4967" fmla="*/ 55836 h 1040755"/>
                <a:gd name="connsiteX4968" fmla="*/ 1229 w 3573898"/>
                <a:gd name="connsiteY4968" fmla="*/ 54931 h 1040755"/>
                <a:gd name="connsiteX4969" fmla="*/ 1585 w 3573898"/>
                <a:gd name="connsiteY4969" fmla="*/ 58424 h 1040755"/>
                <a:gd name="connsiteX4970" fmla="*/ 1649 w 3573898"/>
                <a:gd name="connsiteY4970" fmla="*/ 58488 h 1040755"/>
                <a:gd name="connsiteX4971" fmla="*/ 1585 w 3573898"/>
                <a:gd name="connsiteY4971" fmla="*/ 58585 h 1040755"/>
                <a:gd name="connsiteX4972" fmla="*/ 1746 w 3573898"/>
                <a:gd name="connsiteY4972" fmla="*/ 60558 h 1040755"/>
                <a:gd name="connsiteX4973" fmla="*/ 1811 w 3573898"/>
                <a:gd name="connsiteY4973" fmla="*/ 60558 h 1040755"/>
                <a:gd name="connsiteX4974" fmla="*/ 2717 w 3573898"/>
                <a:gd name="connsiteY4974" fmla="*/ 59750 h 1040755"/>
                <a:gd name="connsiteX4975" fmla="*/ 1811 w 3573898"/>
                <a:gd name="connsiteY4975" fmla="*/ 60558 h 1040755"/>
                <a:gd name="connsiteX4976" fmla="*/ 1811 w 3573898"/>
                <a:gd name="connsiteY4976" fmla="*/ 61140 h 1040755"/>
                <a:gd name="connsiteX4977" fmla="*/ 2070 w 3573898"/>
                <a:gd name="connsiteY4977" fmla="*/ 63372 h 1040755"/>
                <a:gd name="connsiteX4978" fmla="*/ 2814 w 3573898"/>
                <a:gd name="connsiteY4978" fmla="*/ 69355 h 1040755"/>
                <a:gd name="connsiteX4979" fmla="*/ 2975 w 3573898"/>
                <a:gd name="connsiteY4979" fmla="*/ 69517 h 1040755"/>
                <a:gd name="connsiteX4980" fmla="*/ 2911 w 3573898"/>
                <a:gd name="connsiteY4980" fmla="*/ 69678 h 1040755"/>
                <a:gd name="connsiteX4981" fmla="*/ 3137 w 3573898"/>
                <a:gd name="connsiteY4981" fmla="*/ 71328 h 1040755"/>
                <a:gd name="connsiteX4982" fmla="*/ 4301 w 3573898"/>
                <a:gd name="connsiteY4982" fmla="*/ 71231 h 1040755"/>
                <a:gd name="connsiteX4983" fmla="*/ 3234 w 3573898"/>
                <a:gd name="connsiteY4983" fmla="*/ 72330 h 1040755"/>
                <a:gd name="connsiteX4984" fmla="*/ 3816 w 3573898"/>
                <a:gd name="connsiteY4984" fmla="*/ 76534 h 1040755"/>
                <a:gd name="connsiteX4985" fmla="*/ 4722 w 3573898"/>
                <a:gd name="connsiteY4985" fmla="*/ 77375 h 1040755"/>
                <a:gd name="connsiteX4986" fmla="*/ 4043 w 3573898"/>
                <a:gd name="connsiteY4986" fmla="*/ 78540 h 1040755"/>
                <a:gd name="connsiteX4987" fmla="*/ 5627 w 3573898"/>
                <a:gd name="connsiteY4987" fmla="*/ 89115 h 1040755"/>
                <a:gd name="connsiteX4988" fmla="*/ 6048 w 3573898"/>
                <a:gd name="connsiteY4988" fmla="*/ 89471 h 1040755"/>
                <a:gd name="connsiteX4989" fmla="*/ 5789 w 3573898"/>
                <a:gd name="connsiteY4989" fmla="*/ 90118 h 1040755"/>
                <a:gd name="connsiteX4990" fmla="*/ 6048 w 3573898"/>
                <a:gd name="connsiteY4990" fmla="*/ 91767 h 1040755"/>
                <a:gd name="connsiteX4991" fmla="*/ 6792 w 3573898"/>
                <a:gd name="connsiteY4991" fmla="*/ 92770 h 1040755"/>
                <a:gd name="connsiteX4992" fmla="*/ 6468 w 3573898"/>
                <a:gd name="connsiteY4992" fmla="*/ 93837 h 1040755"/>
                <a:gd name="connsiteX4993" fmla="*/ 6695 w 3573898"/>
                <a:gd name="connsiteY4993" fmla="*/ 95163 h 1040755"/>
                <a:gd name="connsiteX4994" fmla="*/ 7115 w 3573898"/>
                <a:gd name="connsiteY4994" fmla="*/ 95842 h 1040755"/>
                <a:gd name="connsiteX4995" fmla="*/ 7535 w 3573898"/>
                <a:gd name="connsiteY4995" fmla="*/ 97168 h 1040755"/>
                <a:gd name="connsiteX4996" fmla="*/ 7374 w 3573898"/>
                <a:gd name="connsiteY4996" fmla="*/ 99141 h 1040755"/>
                <a:gd name="connsiteX4997" fmla="*/ 7438 w 3573898"/>
                <a:gd name="connsiteY4997" fmla="*/ 99464 h 1040755"/>
                <a:gd name="connsiteX4998" fmla="*/ 9185 w 3573898"/>
                <a:gd name="connsiteY4998" fmla="*/ 100208 h 1040755"/>
                <a:gd name="connsiteX4999" fmla="*/ 8021 w 3573898"/>
                <a:gd name="connsiteY4999" fmla="*/ 101211 h 1040755"/>
                <a:gd name="connsiteX5000" fmla="*/ 8538 w 3573898"/>
                <a:gd name="connsiteY5000" fmla="*/ 103216 h 1040755"/>
                <a:gd name="connsiteX5001" fmla="*/ 8861 w 3573898"/>
                <a:gd name="connsiteY5001" fmla="*/ 105447 h 1040755"/>
                <a:gd name="connsiteX5002" fmla="*/ 9023 w 3573898"/>
                <a:gd name="connsiteY5002" fmla="*/ 107582 h 1040755"/>
                <a:gd name="connsiteX5003" fmla="*/ 9767 w 3573898"/>
                <a:gd name="connsiteY5003" fmla="*/ 108326 h 1040755"/>
                <a:gd name="connsiteX5004" fmla="*/ 10673 w 3573898"/>
                <a:gd name="connsiteY5004" fmla="*/ 112886 h 1040755"/>
                <a:gd name="connsiteX5005" fmla="*/ 10252 w 3573898"/>
                <a:gd name="connsiteY5005" fmla="*/ 114632 h 1040755"/>
                <a:gd name="connsiteX5006" fmla="*/ 10252 w 3573898"/>
                <a:gd name="connsiteY5006" fmla="*/ 114697 h 1040755"/>
                <a:gd name="connsiteX5007" fmla="*/ 10608 w 3573898"/>
                <a:gd name="connsiteY5007" fmla="*/ 115376 h 1040755"/>
                <a:gd name="connsiteX5008" fmla="*/ 10608 w 3573898"/>
                <a:gd name="connsiteY5008" fmla="*/ 116702 h 1040755"/>
                <a:gd name="connsiteX5009" fmla="*/ 10996 w 3573898"/>
                <a:gd name="connsiteY5009" fmla="*/ 118610 h 1040755"/>
                <a:gd name="connsiteX5010" fmla="*/ 11513 w 3573898"/>
                <a:gd name="connsiteY5010" fmla="*/ 119257 h 1040755"/>
                <a:gd name="connsiteX5011" fmla="*/ 11740 w 3573898"/>
                <a:gd name="connsiteY5011" fmla="*/ 120906 h 1040755"/>
                <a:gd name="connsiteX5012" fmla="*/ 12322 w 3573898"/>
                <a:gd name="connsiteY5012" fmla="*/ 121488 h 1040755"/>
                <a:gd name="connsiteX5013" fmla="*/ 14489 w 3573898"/>
                <a:gd name="connsiteY5013" fmla="*/ 122976 h 1040755"/>
                <a:gd name="connsiteX5014" fmla="*/ 14489 w 3573898"/>
                <a:gd name="connsiteY5014" fmla="*/ 123073 h 1040755"/>
                <a:gd name="connsiteX5015" fmla="*/ 12257 w 3573898"/>
                <a:gd name="connsiteY5015" fmla="*/ 123558 h 1040755"/>
                <a:gd name="connsiteX5016" fmla="*/ 12678 w 3573898"/>
                <a:gd name="connsiteY5016" fmla="*/ 125563 h 1040755"/>
                <a:gd name="connsiteX5017" fmla="*/ 13745 w 3573898"/>
                <a:gd name="connsiteY5017" fmla="*/ 126372 h 1040755"/>
                <a:gd name="connsiteX5018" fmla="*/ 13648 w 3573898"/>
                <a:gd name="connsiteY5018" fmla="*/ 127633 h 1040755"/>
                <a:gd name="connsiteX5019" fmla="*/ 14165 w 3573898"/>
                <a:gd name="connsiteY5019" fmla="*/ 128603 h 1040755"/>
                <a:gd name="connsiteX5020" fmla="*/ 13648 w 3573898"/>
                <a:gd name="connsiteY5020" fmla="*/ 129380 h 1040755"/>
                <a:gd name="connsiteX5021" fmla="*/ 13907 w 3573898"/>
                <a:gd name="connsiteY5021" fmla="*/ 130350 h 1040755"/>
                <a:gd name="connsiteX5022" fmla="*/ 14650 w 3573898"/>
                <a:gd name="connsiteY5022" fmla="*/ 130188 h 1040755"/>
                <a:gd name="connsiteX5023" fmla="*/ 15330 w 3573898"/>
                <a:gd name="connsiteY5023" fmla="*/ 131094 h 1040755"/>
                <a:gd name="connsiteX5024" fmla="*/ 15653 w 3573898"/>
                <a:gd name="connsiteY5024" fmla="*/ 131676 h 1040755"/>
                <a:gd name="connsiteX5025" fmla="*/ 17205 w 3573898"/>
                <a:gd name="connsiteY5025" fmla="*/ 135751 h 1040755"/>
                <a:gd name="connsiteX5026" fmla="*/ 19113 w 3573898"/>
                <a:gd name="connsiteY5026" fmla="*/ 141378 h 1040755"/>
                <a:gd name="connsiteX5027" fmla="*/ 19631 w 3573898"/>
                <a:gd name="connsiteY5027" fmla="*/ 142348 h 1040755"/>
                <a:gd name="connsiteX5028" fmla="*/ 20019 w 3573898"/>
                <a:gd name="connsiteY5028" fmla="*/ 143610 h 1040755"/>
                <a:gd name="connsiteX5029" fmla="*/ 20698 w 3573898"/>
                <a:gd name="connsiteY5029" fmla="*/ 145744 h 1040755"/>
                <a:gd name="connsiteX5030" fmla="*/ 21539 w 3573898"/>
                <a:gd name="connsiteY5030" fmla="*/ 148558 h 1040755"/>
                <a:gd name="connsiteX5031" fmla="*/ 21765 w 3573898"/>
                <a:gd name="connsiteY5031" fmla="*/ 149140 h 1040755"/>
                <a:gd name="connsiteX5032" fmla="*/ 22768 w 3573898"/>
                <a:gd name="connsiteY5032" fmla="*/ 152374 h 1040755"/>
                <a:gd name="connsiteX5033" fmla="*/ 23027 w 3573898"/>
                <a:gd name="connsiteY5033" fmla="*/ 153538 h 1040755"/>
                <a:gd name="connsiteX5034" fmla="*/ 23609 w 3573898"/>
                <a:gd name="connsiteY5034" fmla="*/ 155188 h 1040755"/>
                <a:gd name="connsiteX5035" fmla="*/ 24353 w 3573898"/>
                <a:gd name="connsiteY5035" fmla="*/ 157419 h 1040755"/>
                <a:gd name="connsiteX5036" fmla="*/ 25420 w 3573898"/>
                <a:gd name="connsiteY5036" fmla="*/ 161397 h 1040755"/>
                <a:gd name="connsiteX5037" fmla="*/ 26067 w 3573898"/>
                <a:gd name="connsiteY5037" fmla="*/ 162885 h 1040755"/>
                <a:gd name="connsiteX5038" fmla="*/ 26423 w 3573898"/>
                <a:gd name="connsiteY5038" fmla="*/ 164469 h 1040755"/>
                <a:gd name="connsiteX5039" fmla="*/ 27166 w 3573898"/>
                <a:gd name="connsiteY5039" fmla="*/ 166119 h 1040755"/>
                <a:gd name="connsiteX5040" fmla="*/ 27749 w 3573898"/>
                <a:gd name="connsiteY5040" fmla="*/ 167704 h 1040755"/>
                <a:gd name="connsiteX5041" fmla="*/ 29139 w 3573898"/>
                <a:gd name="connsiteY5041" fmla="*/ 168447 h 1040755"/>
                <a:gd name="connsiteX5042" fmla="*/ 29301 w 3573898"/>
                <a:gd name="connsiteY5042" fmla="*/ 171843 h 1040755"/>
                <a:gd name="connsiteX5043" fmla="*/ 31888 w 3573898"/>
                <a:gd name="connsiteY5043" fmla="*/ 178214 h 1040755"/>
                <a:gd name="connsiteX5044" fmla="*/ 34120 w 3573898"/>
                <a:gd name="connsiteY5044" fmla="*/ 180769 h 1040755"/>
                <a:gd name="connsiteX5045" fmla="*/ 34702 w 3573898"/>
                <a:gd name="connsiteY5045" fmla="*/ 181287 h 1040755"/>
                <a:gd name="connsiteX5046" fmla="*/ 35284 w 3573898"/>
                <a:gd name="connsiteY5046" fmla="*/ 182677 h 1040755"/>
                <a:gd name="connsiteX5047" fmla="*/ 36028 w 3573898"/>
                <a:gd name="connsiteY5047" fmla="*/ 184327 h 1040755"/>
                <a:gd name="connsiteX5048" fmla="*/ 35284 w 3573898"/>
                <a:gd name="connsiteY5048" fmla="*/ 184165 h 1040755"/>
                <a:gd name="connsiteX5049" fmla="*/ 34443 w 3573898"/>
                <a:gd name="connsiteY5049" fmla="*/ 184262 h 1040755"/>
                <a:gd name="connsiteX5050" fmla="*/ 35284 w 3573898"/>
                <a:gd name="connsiteY5050" fmla="*/ 185168 h 1040755"/>
                <a:gd name="connsiteX5051" fmla="*/ 35284 w 3573898"/>
                <a:gd name="connsiteY5051" fmla="*/ 185265 h 1040755"/>
                <a:gd name="connsiteX5052" fmla="*/ 35349 w 3573898"/>
                <a:gd name="connsiteY5052" fmla="*/ 185265 h 1040755"/>
                <a:gd name="connsiteX5053" fmla="*/ 36933 w 3573898"/>
                <a:gd name="connsiteY5053" fmla="*/ 188305 h 1040755"/>
                <a:gd name="connsiteX5054" fmla="*/ 37839 w 3573898"/>
                <a:gd name="connsiteY5054" fmla="*/ 190148 h 1040755"/>
                <a:gd name="connsiteX5055" fmla="*/ 39165 w 3573898"/>
                <a:gd name="connsiteY5055" fmla="*/ 191862 h 1040755"/>
                <a:gd name="connsiteX5056" fmla="*/ 41073 w 3573898"/>
                <a:gd name="connsiteY5056" fmla="*/ 192283 h 1040755"/>
                <a:gd name="connsiteX5057" fmla="*/ 42043 w 3573898"/>
                <a:gd name="connsiteY5057" fmla="*/ 192703 h 1040755"/>
                <a:gd name="connsiteX5058" fmla="*/ 40911 w 3573898"/>
                <a:gd name="connsiteY5058" fmla="*/ 193447 h 1040755"/>
                <a:gd name="connsiteX5059" fmla="*/ 41235 w 3573898"/>
                <a:gd name="connsiteY5059" fmla="*/ 194773 h 1040755"/>
                <a:gd name="connsiteX5060" fmla="*/ 40232 w 3573898"/>
                <a:gd name="connsiteY5060" fmla="*/ 195193 h 1040755"/>
                <a:gd name="connsiteX5061" fmla="*/ 40329 w 3573898"/>
                <a:gd name="connsiteY5061" fmla="*/ 196746 h 1040755"/>
                <a:gd name="connsiteX5062" fmla="*/ 41138 w 3573898"/>
                <a:gd name="connsiteY5062" fmla="*/ 198492 h 1040755"/>
                <a:gd name="connsiteX5063" fmla="*/ 47282 w 3573898"/>
                <a:gd name="connsiteY5063" fmla="*/ 208679 h 1040755"/>
                <a:gd name="connsiteX5064" fmla="*/ 48091 w 3573898"/>
                <a:gd name="connsiteY5064" fmla="*/ 208938 h 1040755"/>
                <a:gd name="connsiteX5065" fmla="*/ 47768 w 3573898"/>
                <a:gd name="connsiteY5065" fmla="*/ 209520 h 1040755"/>
                <a:gd name="connsiteX5066" fmla="*/ 50581 w 3573898"/>
                <a:gd name="connsiteY5066" fmla="*/ 213983 h 1040755"/>
                <a:gd name="connsiteX5067" fmla="*/ 50678 w 3573898"/>
                <a:gd name="connsiteY5067" fmla="*/ 214048 h 1040755"/>
                <a:gd name="connsiteX5068" fmla="*/ 51163 w 3573898"/>
                <a:gd name="connsiteY5068" fmla="*/ 214566 h 1040755"/>
                <a:gd name="connsiteX5069" fmla="*/ 51648 w 3573898"/>
                <a:gd name="connsiteY5069" fmla="*/ 215794 h 1040755"/>
                <a:gd name="connsiteX5070" fmla="*/ 52489 w 3573898"/>
                <a:gd name="connsiteY5070" fmla="*/ 217056 h 1040755"/>
                <a:gd name="connsiteX5071" fmla="*/ 55465 w 3573898"/>
                <a:gd name="connsiteY5071" fmla="*/ 218543 h 1040755"/>
                <a:gd name="connsiteX5072" fmla="*/ 56370 w 3573898"/>
                <a:gd name="connsiteY5072" fmla="*/ 222424 h 1040755"/>
                <a:gd name="connsiteX5073" fmla="*/ 57858 w 3573898"/>
                <a:gd name="connsiteY5073" fmla="*/ 222586 h 1040755"/>
                <a:gd name="connsiteX5074" fmla="*/ 57632 w 3573898"/>
                <a:gd name="connsiteY5074" fmla="*/ 224332 h 1040755"/>
                <a:gd name="connsiteX5075" fmla="*/ 57858 w 3573898"/>
                <a:gd name="connsiteY5075" fmla="*/ 224915 h 1040755"/>
                <a:gd name="connsiteX5076" fmla="*/ 58214 w 3573898"/>
                <a:gd name="connsiteY5076" fmla="*/ 224656 h 1040755"/>
                <a:gd name="connsiteX5077" fmla="*/ 59119 w 3573898"/>
                <a:gd name="connsiteY5077" fmla="*/ 224818 h 1040755"/>
                <a:gd name="connsiteX5078" fmla="*/ 60510 w 3573898"/>
                <a:gd name="connsiteY5078" fmla="*/ 226823 h 1040755"/>
                <a:gd name="connsiteX5079" fmla="*/ 60025 w 3573898"/>
                <a:gd name="connsiteY5079" fmla="*/ 227631 h 1040755"/>
                <a:gd name="connsiteX5080" fmla="*/ 61512 w 3573898"/>
                <a:gd name="connsiteY5080" fmla="*/ 229960 h 1040755"/>
                <a:gd name="connsiteX5081" fmla="*/ 62192 w 3573898"/>
                <a:gd name="connsiteY5081" fmla="*/ 231350 h 1040755"/>
                <a:gd name="connsiteX5082" fmla="*/ 62677 w 3573898"/>
                <a:gd name="connsiteY5082" fmla="*/ 232030 h 1040755"/>
                <a:gd name="connsiteX5083" fmla="*/ 63162 w 3573898"/>
                <a:gd name="connsiteY5083" fmla="*/ 232676 h 1040755"/>
                <a:gd name="connsiteX5084" fmla="*/ 66396 w 3573898"/>
                <a:gd name="connsiteY5084" fmla="*/ 234746 h 1040755"/>
                <a:gd name="connsiteX5085" fmla="*/ 67398 w 3573898"/>
                <a:gd name="connsiteY5085" fmla="*/ 237819 h 1040755"/>
                <a:gd name="connsiteX5086" fmla="*/ 67560 w 3573898"/>
                <a:gd name="connsiteY5086" fmla="*/ 238142 h 1040755"/>
                <a:gd name="connsiteX5087" fmla="*/ 69307 w 3573898"/>
                <a:gd name="connsiteY5087" fmla="*/ 239080 h 1040755"/>
                <a:gd name="connsiteX5088" fmla="*/ 69371 w 3573898"/>
                <a:gd name="connsiteY5088" fmla="*/ 239080 h 1040755"/>
                <a:gd name="connsiteX5089" fmla="*/ 69695 w 3573898"/>
                <a:gd name="connsiteY5089" fmla="*/ 241538 h 1040755"/>
                <a:gd name="connsiteX5090" fmla="*/ 69792 w 3573898"/>
                <a:gd name="connsiteY5090" fmla="*/ 241635 h 1040755"/>
                <a:gd name="connsiteX5091" fmla="*/ 71279 w 3573898"/>
                <a:gd name="connsiteY5091" fmla="*/ 240050 h 1040755"/>
                <a:gd name="connsiteX5092" fmla="*/ 71538 w 3573898"/>
                <a:gd name="connsiteY5092" fmla="*/ 243769 h 1040755"/>
                <a:gd name="connsiteX5093" fmla="*/ 73608 w 3573898"/>
                <a:gd name="connsiteY5093" fmla="*/ 246421 h 1040755"/>
                <a:gd name="connsiteX5094" fmla="*/ 73770 w 3573898"/>
                <a:gd name="connsiteY5094" fmla="*/ 246583 h 1040755"/>
                <a:gd name="connsiteX5095" fmla="*/ 74028 w 3573898"/>
                <a:gd name="connsiteY5095" fmla="*/ 246518 h 1040755"/>
                <a:gd name="connsiteX5096" fmla="*/ 74028 w 3573898"/>
                <a:gd name="connsiteY5096" fmla="*/ 246842 h 1040755"/>
                <a:gd name="connsiteX5097" fmla="*/ 74934 w 3573898"/>
                <a:gd name="connsiteY5097" fmla="*/ 247844 h 1040755"/>
                <a:gd name="connsiteX5098" fmla="*/ 76001 w 3573898"/>
                <a:gd name="connsiteY5098" fmla="*/ 247683 h 1040755"/>
                <a:gd name="connsiteX5099" fmla="*/ 76001 w 3573898"/>
                <a:gd name="connsiteY5099" fmla="*/ 249009 h 1040755"/>
                <a:gd name="connsiteX5100" fmla="*/ 86932 w 3573898"/>
                <a:gd name="connsiteY5100" fmla="*/ 260263 h 1040755"/>
                <a:gd name="connsiteX5101" fmla="*/ 90005 w 3573898"/>
                <a:gd name="connsiteY5101" fmla="*/ 263497 h 1040755"/>
                <a:gd name="connsiteX5102" fmla="*/ 90813 w 3573898"/>
                <a:gd name="connsiteY5102" fmla="*/ 263821 h 1040755"/>
                <a:gd name="connsiteX5103" fmla="*/ 91557 w 3573898"/>
                <a:gd name="connsiteY5103" fmla="*/ 265147 h 1040755"/>
                <a:gd name="connsiteX5104" fmla="*/ 91913 w 3573898"/>
                <a:gd name="connsiteY5104" fmla="*/ 265470 h 1040755"/>
                <a:gd name="connsiteX5105" fmla="*/ 92883 w 3573898"/>
                <a:gd name="connsiteY5105" fmla="*/ 265794 h 1040755"/>
                <a:gd name="connsiteX5106" fmla="*/ 94953 w 3573898"/>
                <a:gd name="connsiteY5106" fmla="*/ 267281 h 1040755"/>
                <a:gd name="connsiteX5107" fmla="*/ 95956 w 3573898"/>
                <a:gd name="connsiteY5107" fmla="*/ 267055 h 1040755"/>
                <a:gd name="connsiteX5108" fmla="*/ 96117 w 3573898"/>
                <a:gd name="connsiteY5108" fmla="*/ 268801 h 1040755"/>
                <a:gd name="connsiteX5109" fmla="*/ 97702 w 3573898"/>
                <a:gd name="connsiteY5109" fmla="*/ 268704 h 1040755"/>
                <a:gd name="connsiteX5110" fmla="*/ 97443 w 3573898"/>
                <a:gd name="connsiteY5110" fmla="*/ 270127 h 1040755"/>
                <a:gd name="connsiteX5111" fmla="*/ 100257 w 3573898"/>
                <a:gd name="connsiteY5111" fmla="*/ 273103 h 1040755"/>
                <a:gd name="connsiteX5112" fmla="*/ 100936 w 3573898"/>
                <a:gd name="connsiteY5112" fmla="*/ 272844 h 1040755"/>
                <a:gd name="connsiteX5113" fmla="*/ 101421 w 3573898"/>
                <a:gd name="connsiteY5113" fmla="*/ 273264 h 1040755"/>
                <a:gd name="connsiteX5114" fmla="*/ 102747 w 3573898"/>
                <a:gd name="connsiteY5114" fmla="*/ 274655 h 1040755"/>
                <a:gd name="connsiteX5115" fmla="*/ 104235 w 3573898"/>
                <a:gd name="connsiteY5115" fmla="*/ 275561 h 1040755"/>
                <a:gd name="connsiteX5116" fmla="*/ 104655 w 3573898"/>
                <a:gd name="connsiteY5116" fmla="*/ 276563 h 1040755"/>
                <a:gd name="connsiteX5117" fmla="*/ 107145 w 3573898"/>
                <a:gd name="connsiteY5117" fmla="*/ 277404 h 1040755"/>
                <a:gd name="connsiteX5118" fmla="*/ 106790 w 3573898"/>
                <a:gd name="connsiteY5118" fmla="*/ 278212 h 1040755"/>
                <a:gd name="connsiteX5119" fmla="*/ 109442 w 3573898"/>
                <a:gd name="connsiteY5119" fmla="*/ 278568 h 1040755"/>
                <a:gd name="connsiteX5120" fmla="*/ 110121 w 3573898"/>
                <a:gd name="connsiteY5120" fmla="*/ 280282 h 1040755"/>
                <a:gd name="connsiteX5121" fmla="*/ 111673 w 3573898"/>
                <a:gd name="connsiteY5121" fmla="*/ 281447 h 1040755"/>
                <a:gd name="connsiteX5122" fmla="*/ 112999 w 3573898"/>
                <a:gd name="connsiteY5122" fmla="*/ 282190 h 1040755"/>
                <a:gd name="connsiteX5123" fmla="*/ 112514 w 3573898"/>
                <a:gd name="connsiteY5123" fmla="*/ 282126 h 1040755"/>
                <a:gd name="connsiteX5124" fmla="*/ 112514 w 3573898"/>
                <a:gd name="connsiteY5124" fmla="*/ 282449 h 1040755"/>
                <a:gd name="connsiteX5125" fmla="*/ 113096 w 3573898"/>
                <a:gd name="connsiteY5125" fmla="*/ 282870 h 1040755"/>
                <a:gd name="connsiteX5126" fmla="*/ 113355 w 3573898"/>
                <a:gd name="connsiteY5126" fmla="*/ 282934 h 1040755"/>
                <a:gd name="connsiteX5127" fmla="*/ 113258 w 3573898"/>
                <a:gd name="connsiteY5127" fmla="*/ 282287 h 1040755"/>
                <a:gd name="connsiteX5128" fmla="*/ 113517 w 3573898"/>
                <a:gd name="connsiteY5128" fmla="*/ 282352 h 1040755"/>
                <a:gd name="connsiteX5129" fmla="*/ 114002 w 3573898"/>
                <a:gd name="connsiteY5129" fmla="*/ 282870 h 1040755"/>
                <a:gd name="connsiteX5130" fmla="*/ 114422 w 3573898"/>
                <a:gd name="connsiteY5130" fmla="*/ 283775 h 1040755"/>
                <a:gd name="connsiteX5131" fmla="*/ 114487 w 3573898"/>
                <a:gd name="connsiteY5131" fmla="*/ 283840 h 1040755"/>
                <a:gd name="connsiteX5132" fmla="*/ 115910 w 3573898"/>
                <a:gd name="connsiteY5132" fmla="*/ 284422 h 1040755"/>
                <a:gd name="connsiteX5133" fmla="*/ 116072 w 3573898"/>
                <a:gd name="connsiteY5133" fmla="*/ 283193 h 1040755"/>
                <a:gd name="connsiteX5134" fmla="*/ 116007 w 3573898"/>
                <a:gd name="connsiteY5134" fmla="*/ 282773 h 1040755"/>
                <a:gd name="connsiteX5135" fmla="*/ 116233 w 3573898"/>
                <a:gd name="connsiteY5135" fmla="*/ 282934 h 1040755"/>
                <a:gd name="connsiteX5136" fmla="*/ 116169 w 3573898"/>
                <a:gd name="connsiteY5136" fmla="*/ 283290 h 1040755"/>
                <a:gd name="connsiteX5137" fmla="*/ 116072 w 3573898"/>
                <a:gd name="connsiteY5137" fmla="*/ 283193 h 1040755"/>
                <a:gd name="connsiteX5138" fmla="*/ 118077 w 3573898"/>
                <a:gd name="connsiteY5138" fmla="*/ 285586 h 1040755"/>
                <a:gd name="connsiteX5139" fmla="*/ 118788 w 3573898"/>
                <a:gd name="connsiteY5139" fmla="*/ 286750 h 1040755"/>
                <a:gd name="connsiteX5140" fmla="*/ 119888 w 3573898"/>
                <a:gd name="connsiteY5140" fmla="*/ 287494 h 1040755"/>
                <a:gd name="connsiteX5141" fmla="*/ 120049 w 3573898"/>
                <a:gd name="connsiteY5141" fmla="*/ 287591 h 1040755"/>
                <a:gd name="connsiteX5142" fmla="*/ 120049 w 3573898"/>
                <a:gd name="connsiteY5142" fmla="*/ 287656 h 1040755"/>
                <a:gd name="connsiteX5143" fmla="*/ 122281 w 3573898"/>
                <a:gd name="connsiteY5143" fmla="*/ 289079 h 1040755"/>
                <a:gd name="connsiteX5144" fmla="*/ 122378 w 3573898"/>
                <a:gd name="connsiteY5144" fmla="*/ 288982 h 1040755"/>
                <a:gd name="connsiteX5145" fmla="*/ 122928 w 3573898"/>
                <a:gd name="connsiteY5145" fmla="*/ 288400 h 1040755"/>
                <a:gd name="connsiteX5146" fmla="*/ 123025 w 3573898"/>
                <a:gd name="connsiteY5146" fmla="*/ 289499 h 1040755"/>
                <a:gd name="connsiteX5147" fmla="*/ 137675 w 3573898"/>
                <a:gd name="connsiteY5147" fmla="*/ 298911 h 1040755"/>
                <a:gd name="connsiteX5148" fmla="*/ 138840 w 3573898"/>
                <a:gd name="connsiteY5148" fmla="*/ 298523 h 1040755"/>
                <a:gd name="connsiteX5149" fmla="*/ 138193 w 3573898"/>
                <a:gd name="connsiteY5149" fmla="*/ 299266 h 1040755"/>
                <a:gd name="connsiteX5150" fmla="*/ 151841 w 3573898"/>
                <a:gd name="connsiteY5150" fmla="*/ 307610 h 1040755"/>
                <a:gd name="connsiteX5151" fmla="*/ 151517 w 3573898"/>
                <a:gd name="connsiteY5151" fmla="*/ 306446 h 1040755"/>
                <a:gd name="connsiteX5152" fmla="*/ 152908 w 3573898"/>
                <a:gd name="connsiteY5152" fmla="*/ 306543 h 1040755"/>
                <a:gd name="connsiteX5153" fmla="*/ 152067 w 3573898"/>
                <a:gd name="connsiteY5153" fmla="*/ 307772 h 1040755"/>
                <a:gd name="connsiteX5154" fmla="*/ 158212 w 3573898"/>
                <a:gd name="connsiteY5154" fmla="*/ 311427 h 1040755"/>
                <a:gd name="connsiteX5155" fmla="*/ 158697 w 3573898"/>
                <a:gd name="connsiteY5155" fmla="*/ 311685 h 1040755"/>
                <a:gd name="connsiteX5156" fmla="*/ 159699 w 3573898"/>
                <a:gd name="connsiteY5156" fmla="*/ 312267 h 1040755"/>
                <a:gd name="connsiteX5157" fmla="*/ 160605 w 3573898"/>
                <a:gd name="connsiteY5157" fmla="*/ 312494 h 1040755"/>
                <a:gd name="connsiteX5158" fmla="*/ 162416 w 3573898"/>
                <a:gd name="connsiteY5158" fmla="*/ 313755 h 1040755"/>
                <a:gd name="connsiteX5159" fmla="*/ 162351 w 3573898"/>
                <a:gd name="connsiteY5159" fmla="*/ 313755 h 1040755"/>
                <a:gd name="connsiteX5160" fmla="*/ 176096 w 3573898"/>
                <a:gd name="connsiteY5160" fmla="*/ 321194 h 1040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  <a:cxn ang="0">
                  <a:pos x="connsiteX2796" y="connsiteY2796"/>
                </a:cxn>
                <a:cxn ang="0">
                  <a:pos x="connsiteX2797" y="connsiteY2797"/>
                </a:cxn>
                <a:cxn ang="0">
                  <a:pos x="connsiteX2798" y="connsiteY2798"/>
                </a:cxn>
                <a:cxn ang="0">
                  <a:pos x="connsiteX2799" y="connsiteY2799"/>
                </a:cxn>
                <a:cxn ang="0">
                  <a:pos x="connsiteX2800" y="connsiteY2800"/>
                </a:cxn>
                <a:cxn ang="0">
                  <a:pos x="connsiteX2801" y="connsiteY2801"/>
                </a:cxn>
                <a:cxn ang="0">
                  <a:pos x="connsiteX2802" y="connsiteY2802"/>
                </a:cxn>
                <a:cxn ang="0">
                  <a:pos x="connsiteX2803" y="connsiteY2803"/>
                </a:cxn>
                <a:cxn ang="0">
                  <a:pos x="connsiteX2804" y="connsiteY2804"/>
                </a:cxn>
                <a:cxn ang="0">
                  <a:pos x="connsiteX2805" y="connsiteY2805"/>
                </a:cxn>
                <a:cxn ang="0">
                  <a:pos x="connsiteX2806" y="connsiteY2806"/>
                </a:cxn>
                <a:cxn ang="0">
                  <a:pos x="connsiteX2807" y="connsiteY2807"/>
                </a:cxn>
                <a:cxn ang="0">
                  <a:pos x="connsiteX2808" y="connsiteY2808"/>
                </a:cxn>
                <a:cxn ang="0">
                  <a:pos x="connsiteX2809" y="connsiteY2809"/>
                </a:cxn>
                <a:cxn ang="0">
                  <a:pos x="connsiteX2810" y="connsiteY2810"/>
                </a:cxn>
                <a:cxn ang="0">
                  <a:pos x="connsiteX2811" y="connsiteY2811"/>
                </a:cxn>
                <a:cxn ang="0">
                  <a:pos x="connsiteX2812" y="connsiteY2812"/>
                </a:cxn>
                <a:cxn ang="0">
                  <a:pos x="connsiteX2813" y="connsiteY2813"/>
                </a:cxn>
                <a:cxn ang="0">
                  <a:pos x="connsiteX2814" y="connsiteY2814"/>
                </a:cxn>
                <a:cxn ang="0">
                  <a:pos x="connsiteX2815" y="connsiteY2815"/>
                </a:cxn>
                <a:cxn ang="0">
                  <a:pos x="connsiteX2816" y="connsiteY2816"/>
                </a:cxn>
                <a:cxn ang="0">
                  <a:pos x="connsiteX2817" y="connsiteY2817"/>
                </a:cxn>
                <a:cxn ang="0">
                  <a:pos x="connsiteX2818" y="connsiteY2818"/>
                </a:cxn>
                <a:cxn ang="0">
                  <a:pos x="connsiteX2819" y="connsiteY2819"/>
                </a:cxn>
                <a:cxn ang="0">
                  <a:pos x="connsiteX2820" y="connsiteY2820"/>
                </a:cxn>
                <a:cxn ang="0">
                  <a:pos x="connsiteX2821" y="connsiteY2821"/>
                </a:cxn>
                <a:cxn ang="0">
                  <a:pos x="connsiteX2822" y="connsiteY2822"/>
                </a:cxn>
                <a:cxn ang="0">
                  <a:pos x="connsiteX2823" y="connsiteY2823"/>
                </a:cxn>
                <a:cxn ang="0">
                  <a:pos x="connsiteX2824" y="connsiteY2824"/>
                </a:cxn>
                <a:cxn ang="0">
                  <a:pos x="connsiteX2825" y="connsiteY2825"/>
                </a:cxn>
                <a:cxn ang="0">
                  <a:pos x="connsiteX2826" y="connsiteY2826"/>
                </a:cxn>
                <a:cxn ang="0">
                  <a:pos x="connsiteX2827" y="connsiteY2827"/>
                </a:cxn>
                <a:cxn ang="0">
                  <a:pos x="connsiteX2828" y="connsiteY2828"/>
                </a:cxn>
                <a:cxn ang="0">
                  <a:pos x="connsiteX2829" y="connsiteY2829"/>
                </a:cxn>
                <a:cxn ang="0">
                  <a:pos x="connsiteX2830" y="connsiteY2830"/>
                </a:cxn>
                <a:cxn ang="0">
                  <a:pos x="connsiteX2831" y="connsiteY2831"/>
                </a:cxn>
                <a:cxn ang="0">
                  <a:pos x="connsiteX2832" y="connsiteY2832"/>
                </a:cxn>
                <a:cxn ang="0">
                  <a:pos x="connsiteX2833" y="connsiteY2833"/>
                </a:cxn>
                <a:cxn ang="0">
                  <a:pos x="connsiteX2834" y="connsiteY2834"/>
                </a:cxn>
                <a:cxn ang="0">
                  <a:pos x="connsiteX2835" y="connsiteY2835"/>
                </a:cxn>
                <a:cxn ang="0">
                  <a:pos x="connsiteX2836" y="connsiteY2836"/>
                </a:cxn>
                <a:cxn ang="0">
                  <a:pos x="connsiteX2837" y="connsiteY2837"/>
                </a:cxn>
                <a:cxn ang="0">
                  <a:pos x="connsiteX2838" y="connsiteY2838"/>
                </a:cxn>
                <a:cxn ang="0">
                  <a:pos x="connsiteX2839" y="connsiteY2839"/>
                </a:cxn>
                <a:cxn ang="0">
                  <a:pos x="connsiteX2840" y="connsiteY2840"/>
                </a:cxn>
                <a:cxn ang="0">
                  <a:pos x="connsiteX2841" y="connsiteY2841"/>
                </a:cxn>
                <a:cxn ang="0">
                  <a:pos x="connsiteX2842" y="connsiteY2842"/>
                </a:cxn>
                <a:cxn ang="0">
                  <a:pos x="connsiteX2843" y="connsiteY2843"/>
                </a:cxn>
                <a:cxn ang="0">
                  <a:pos x="connsiteX2844" y="connsiteY2844"/>
                </a:cxn>
                <a:cxn ang="0">
                  <a:pos x="connsiteX2845" y="connsiteY2845"/>
                </a:cxn>
                <a:cxn ang="0">
                  <a:pos x="connsiteX2846" y="connsiteY2846"/>
                </a:cxn>
                <a:cxn ang="0">
                  <a:pos x="connsiteX2847" y="connsiteY2847"/>
                </a:cxn>
                <a:cxn ang="0">
                  <a:pos x="connsiteX2848" y="connsiteY2848"/>
                </a:cxn>
                <a:cxn ang="0">
                  <a:pos x="connsiteX2849" y="connsiteY2849"/>
                </a:cxn>
                <a:cxn ang="0">
                  <a:pos x="connsiteX2850" y="connsiteY2850"/>
                </a:cxn>
                <a:cxn ang="0">
                  <a:pos x="connsiteX2851" y="connsiteY2851"/>
                </a:cxn>
                <a:cxn ang="0">
                  <a:pos x="connsiteX2852" y="connsiteY2852"/>
                </a:cxn>
                <a:cxn ang="0">
                  <a:pos x="connsiteX2853" y="connsiteY2853"/>
                </a:cxn>
                <a:cxn ang="0">
                  <a:pos x="connsiteX2854" y="connsiteY2854"/>
                </a:cxn>
                <a:cxn ang="0">
                  <a:pos x="connsiteX2855" y="connsiteY2855"/>
                </a:cxn>
                <a:cxn ang="0">
                  <a:pos x="connsiteX2856" y="connsiteY2856"/>
                </a:cxn>
                <a:cxn ang="0">
                  <a:pos x="connsiteX2857" y="connsiteY2857"/>
                </a:cxn>
                <a:cxn ang="0">
                  <a:pos x="connsiteX2858" y="connsiteY2858"/>
                </a:cxn>
                <a:cxn ang="0">
                  <a:pos x="connsiteX2859" y="connsiteY2859"/>
                </a:cxn>
                <a:cxn ang="0">
                  <a:pos x="connsiteX2860" y="connsiteY2860"/>
                </a:cxn>
                <a:cxn ang="0">
                  <a:pos x="connsiteX2861" y="connsiteY2861"/>
                </a:cxn>
                <a:cxn ang="0">
                  <a:pos x="connsiteX2862" y="connsiteY2862"/>
                </a:cxn>
                <a:cxn ang="0">
                  <a:pos x="connsiteX2863" y="connsiteY2863"/>
                </a:cxn>
                <a:cxn ang="0">
                  <a:pos x="connsiteX2864" y="connsiteY2864"/>
                </a:cxn>
                <a:cxn ang="0">
                  <a:pos x="connsiteX2865" y="connsiteY2865"/>
                </a:cxn>
                <a:cxn ang="0">
                  <a:pos x="connsiteX2866" y="connsiteY2866"/>
                </a:cxn>
                <a:cxn ang="0">
                  <a:pos x="connsiteX2867" y="connsiteY2867"/>
                </a:cxn>
                <a:cxn ang="0">
                  <a:pos x="connsiteX2868" y="connsiteY2868"/>
                </a:cxn>
                <a:cxn ang="0">
                  <a:pos x="connsiteX2869" y="connsiteY2869"/>
                </a:cxn>
                <a:cxn ang="0">
                  <a:pos x="connsiteX2870" y="connsiteY2870"/>
                </a:cxn>
                <a:cxn ang="0">
                  <a:pos x="connsiteX2871" y="connsiteY2871"/>
                </a:cxn>
                <a:cxn ang="0">
                  <a:pos x="connsiteX2872" y="connsiteY2872"/>
                </a:cxn>
                <a:cxn ang="0">
                  <a:pos x="connsiteX2873" y="connsiteY2873"/>
                </a:cxn>
                <a:cxn ang="0">
                  <a:pos x="connsiteX2874" y="connsiteY2874"/>
                </a:cxn>
                <a:cxn ang="0">
                  <a:pos x="connsiteX2875" y="connsiteY2875"/>
                </a:cxn>
                <a:cxn ang="0">
                  <a:pos x="connsiteX2876" y="connsiteY2876"/>
                </a:cxn>
                <a:cxn ang="0">
                  <a:pos x="connsiteX2877" y="connsiteY2877"/>
                </a:cxn>
                <a:cxn ang="0">
                  <a:pos x="connsiteX2878" y="connsiteY2878"/>
                </a:cxn>
                <a:cxn ang="0">
                  <a:pos x="connsiteX2879" y="connsiteY2879"/>
                </a:cxn>
                <a:cxn ang="0">
                  <a:pos x="connsiteX2880" y="connsiteY2880"/>
                </a:cxn>
                <a:cxn ang="0">
                  <a:pos x="connsiteX2881" y="connsiteY2881"/>
                </a:cxn>
                <a:cxn ang="0">
                  <a:pos x="connsiteX2882" y="connsiteY2882"/>
                </a:cxn>
                <a:cxn ang="0">
                  <a:pos x="connsiteX2883" y="connsiteY2883"/>
                </a:cxn>
                <a:cxn ang="0">
                  <a:pos x="connsiteX2884" y="connsiteY2884"/>
                </a:cxn>
                <a:cxn ang="0">
                  <a:pos x="connsiteX2885" y="connsiteY2885"/>
                </a:cxn>
                <a:cxn ang="0">
                  <a:pos x="connsiteX2886" y="connsiteY2886"/>
                </a:cxn>
                <a:cxn ang="0">
                  <a:pos x="connsiteX2887" y="connsiteY2887"/>
                </a:cxn>
                <a:cxn ang="0">
                  <a:pos x="connsiteX2888" y="connsiteY2888"/>
                </a:cxn>
                <a:cxn ang="0">
                  <a:pos x="connsiteX2889" y="connsiteY2889"/>
                </a:cxn>
                <a:cxn ang="0">
                  <a:pos x="connsiteX2890" y="connsiteY2890"/>
                </a:cxn>
                <a:cxn ang="0">
                  <a:pos x="connsiteX2891" y="connsiteY2891"/>
                </a:cxn>
                <a:cxn ang="0">
                  <a:pos x="connsiteX2892" y="connsiteY2892"/>
                </a:cxn>
                <a:cxn ang="0">
                  <a:pos x="connsiteX2893" y="connsiteY2893"/>
                </a:cxn>
                <a:cxn ang="0">
                  <a:pos x="connsiteX2894" y="connsiteY2894"/>
                </a:cxn>
                <a:cxn ang="0">
                  <a:pos x="connsiteX2895" y="connsiteY2895"/>
                </a:cxn>
                <a:cxn ang="0">
                  <a:pos x="connsiteX2896" y="connsiteY2896"/>
                </a:cxn>
                <a:cxn ang="0">
                  <a:pos x="connsiteX2897" y="connsiteY2897"/>
                </a:cxn>
                <a:cxn ang="0">
                  <a:pos x="connsiteX2898" y="connsiteY2898"/>
                </a:cxn>
                <a:cxn ang="0">
                  <a:pos x="connsiteX2899" y="connsiteY2899"/>
                </a:cxn>
                <a:cxn ang="0">
                  <a:pos x="connsiteX2900" y="connsiteY2900"/>
                </a:cxn>
                <a:cxn ang="0">
                  <a:pos x="connsiteX2901" y="connsiteY2901"/>
                </a:cxn>
                <a:cxn ang="0">
                  <a:pos x="connsiteX2902" y="connsiteY2902"/>
                </a:cxn>
                <a:cxn ang="0">
                  <a:pos x="connsiteX2903" y="connsiteY2903"/>
                </a:cxn>
                <a:cxn ang="0">
                  <a:pos x="connsiteX2904" y="connsiteY2904"/>
                </a:cxn>
                <a:cxn ang="0">
                  <a:pos x="connsiteX2905" y="connsiteY2905"/>
                </a:cxn>
                <a:cxn ang="0">
                  <a:pos x="connsiteX2906" y="connsiteY2906"/>
                </a:cxn>
                <a:cxn ang="0">
                  <a:pos x="connsiteX2907" y="connsiteY2907"/>
                </a:cxn>
                <a:cxn ang="0">
                  <a:pos x="connsiteX2908" y="connsiteY2908"/>
                </a:cxn>
                <a:cxn ang="0">
                  <a:pos x="connsiteX2909" y="connsiteY2909"/>
                </a:cxn>
                <a:cxn ang="0">
                  <a:pos x="connsiteX2910" y="connsiteY2910"/>
                </a:cxn>
                <a:cxn ang="0">
                  <a:pos x="connsiteX2911" y="connsiteY2911"/>
                </a:cxn>
                <a:cxn ang="0">
                  <a:pos x="connsiteX2912" y="connsiteY2912"/>
                </a:cxn>
                <a:cxn ang="0">
                  <a:pos x="connsiteX2913" y="connsiteY2913"/>
                </a:cxn>
                <a:cxn ang="0">
                  <a:pos x="connsiteX2914" y="connsiteY2914"/>
                </a:cxn>
                <a:cxn ang="0">
                  <a:pos x="connsiteX2915" y="connsiteY2915"/>
                </a:cxn>
                <a:cxn ang="0">
                  <a:pos x="connsiteX2916" y="connsiteY2916"/>
                </a:cxn>
                <a:cxn ang="0">
                  <a:pos x="connsiteX2917" y="connsiteY2917"/>
                </a:cxn>
                <a:cxn ang="0">
                  <a:pos x="connsiteX2918" y="connsiteY2918"/>
                </a:cxn>
                <a:cxn ang="0">
                  <a:pos x="connsiteX2919" y="connsiteY2919"/>
                </a:cxn>
                <a:cxn ang="0">
                  <a:pos x="connsiteX2920" y="connsiteY2920"/>
                </a:cxn>
                <a:cxn ang="0">
                  <a:pos x="connsiteX2921" y="connsiteY2921"/>
                </a:cxn>
                <a:cxn ang="0">
                  <a:pos x="connsiteX2922" y="connsiteY2922"/>
                </a:cxn>
                <a:cxn ang="0">
                  <a:pos x="connsiteX2923" y="connsiteY2923"/>
                </a:cxn>
                <a:cxn ang="0">
                  <a:pos x="connsiteX2924" y="connsiteY2924"/>
                </a:cxn>
                <a:cxn ang="0">
                  <a:pos x="connsiteX2925" y="connsiteY2925"/>
                </a:cxn>
                <a:cxn ang="0">
                  <a:pos x="connsiteX2926" y="connsiteY2926"/>
                </a:cxn>
                <a:cxn ang="0">
                  <a:pos x="connsiteX2927" y="connsiteY2927"/>
                </a:cxn>
                <a:cxn ang="0">
                  <a:pos x="connsiteX2928" y="connsiteY2928"/>
                </a:cxn>
                <a:cxn ang="0">
                  <a:pos x="connsiteX2929" y="connsiteY2929"/>
                </a:cxn>
                <a:cxn ang="0">
                  <a:pos x="connsiteX2930" y="connsiteY2930"/>
                </a:cxn>
                <a:cxn ang="0">
                  <a:pos x="connsiteX2931" y="connsiteY2931"/>
                </a:cxn>
                <a:cxn ang="0">
                  <a:pos x="connsiteX2932" y="connsiteY2932"/>
                </a:cxn>
                <a:cxn ang="0">
                  <a:pos x="connsiteX2933" y="connsiteY2933"/>
                </a:cxn>
                <a:cxn ang="0">
                  <a:pos x="connsiteX2934" y="connsiteY2934"/>
                </a:cxn>
                <a:cxn ang="0">
                  <a:pos x="connsiteX2935" y="connsiteY2935"/>
                </a:cxn>
                <a:cxn ang="0">
                  <a:pos x="connsiteX2936" y="connsiteY2936"/>
                </a:cxn>
                <a:cxn ang="0">
                  <a:pos x="connsiteX2937" y="connsiteY2937"/>
                </a:cxn>
                <a:cxn ang="0">
                  <a:pos x="connsiteX2938" y="connsiteY2938"/>
                </a:cxn>
                <a:cxn ang="0">
                  <a:pos x="connsiteX2939" y="connsiteY2939"/>
                </a:cxn>
                <a:cxn ang="0">
                  <a:pos x="connsiteX2940" y="connsiteY2940"/>
                </a:cxn>
                <a:cxn ang="0">
                  <a:pos x="connsiteX2941" y="connsiteY2941"/>
                </a:cxn>
                <a:cxn ang="0">
                  <a:pos x="connsiteX2942" y="connsiteY2942"/>
                </a:cxn>
                <a:cxn ang="0">
                  <a:pos x="connsiteX2943" y="connsiteY2943"/>
                </a:cxn>
                <a:cxn ang="0">
                  <a:pos x="connsiteX2944" y="connsiteY2944"/>
                </a:cxn>
                <a:cxn ang="0">
                  <a:pos x="connsiteX2945" y="connsiteY2945"/>
                </a:cxn>
                <a:cxn ang="0">
                  <a:pos x="connsiteX2946" y="connsiteY2946"/>
                </a:cxn>
                <a:cxn ang="0">
                  <a:pos x="connsiteX2947" y="connsiteY2947"/>
                </a:cxn>
                <a:cxn ang="0">
                  <a:pos x="connsiteX2948" y="connsiteY2948"/>
                </a:cxn>
                <a:cxn ang="0">
                  <a:pos x="connsiteX2949" y="connsiteY2949"/>
                </a:cxn>
                <a:cxn ang="0">
                  <a:pos x="connsiteX2950" y="connsiteY2950"/>
                </a:cxn>
                <a:cxn ang="0">
                  <a:pos x="connsiteX2951" y="connsiteY2951"/>
                </a:cxn>
                <a:cxn ang="0">
                  <a:pos x="connsiteX2952" y="connsiteY2952"/>
                </a:cxn>
                <a:cxn ang="0">
                  <a:pos x="connsiteX2953" y="connsiteY2953"/>
                </a:cxn>
                <a:cxn ang="0">
                  <a:pos x="connsiteX2954" y="connsiteY2954"/>
                </a:cxn>
                <a:cxn ang="0">
                  <a:pos x="connsiteX2955" y="connsiteY2955"/>
                </a:cxn>
                <a:cxn ang="0">
                  <a:pos x="connsiteX2956" y="connsiteY2956"/>
                </a:cxn>
                <a:cxn ang="0">
                  <a:pos x="connsiteX2957" y="connsiteY2957"/>
                </a:cxn>
                <a:cxn ang="0">
                  <a:pos x="connsiteX2958" y="connsiteY2958"/>
                </a:cxn>
                <a:cxn ang="0">
                  <a:pos x="connsiteX2959" y="connsiteY2959"/>
                </a:cxn>
                <a:cxn ang="0">
                  <a:pos x="connsiteX2960" y="connsiteY2960"/>
                </a:cxn>
                <a:cxn ang="0">
                  <a:pos x="connsiteX2961" y="connsiteY2961"/>
                </a:cxn>
                <a:cxn ang="0">
                  <a:pos x="connsiteX2962" y="connsiteY2962"/>
                </a:cxn>
                <a:cxn ang="0">
                  <a:pos x="connsiteX2963" y="connsiteY2963"/>
                </a:cxn>
                <a:cxn ang="0">
                  <a:pos x="connsiteX2964" y="connsiteY2964"/>
                </a:cxn>
                <a:cxn ang="0">
                  <a:pos x="connsiteX2965" y="connsiteY2965"/>
                </a:cxn>
                <a:cxn ang="0">
                  <a:pos x="connsiteX2966" y="connsiteY2966"/>
                </a:cxn>
                <a:cxn ang="0">
                  <a:pos x="connsiteX2967" y="connsiteY2967"/>
                </a:cxn>
                <a:cxn ang="0">
                  <a:pos x="connsiteX2968" y="connsiteY2968"/>
                </a:cxn>
                <a:cxn ang="0">
                  <a:pos x="connsiteX2969" y="connsiteY2969"/>
                </a:cxn>
                <a:cxn ang="0">
                  <a:pos x="connsiteX2970" y="connsiteY2970"/>
                </a:cxn>
                <a:cxn ang="0">
                  <a:pos x="connsiteX2971" y="connsiteY2971"/>
                </a:cxn>
                <a:cxn ang="0">
                  <a:pos x="connsiteX2972" y="connsiteY2972"/>
                </a:cxn>
                <a:cxn ang="0">
                  <a:pos x="connsiteX2973" y="connsiteY2973"/>
                </a:cxn>
                <a:cxn ang="0">
                  <a:pos x="connsiteX2974" y="connsiteY2974"/>
                </a:cxn>
                <a:cxn ang="0">
                  <a:pos x="connsiteX2975" y="connsiteY2975"/>
                </a:cxn>
                <a:cxn ang="0">
                  <a:pos x="connsiteX2976" y="connsiteY2976"/>
                </a:cxn>
                <a:cxn ang="0">
                  <a:pos x="connsiteX2977" y="connsiteY2977"/>
                </a:cxn>
                <a:cxn ang="0">
                  <a:pos x="connsiteX2978" y="connsiteY2978"/>
                </a:cxn>
                <a:cxn ang="0">
                  <a:pos x="connsiteX2979" y="connsiteY2979"/>
                </a:cxn>
                <a:cxn ang="0">
                  <a:pos x="connsiteX2980" y="connsiteY2980"/>
                </a:cxn>
                <a:cxn ang="0">
                  <a:pos x="connsiteX2981" y="connsiteY2981"/>
                </a:cxn>
                <a:cxn ang="0">
                  <a:pos x="connsiteX2982" y="connsiteY2982"/>
                </a:cxn>
                <a:cxn ang="0">
                  <a:pos x="connsiteX2983" y="connsiteY2983"/>
                </a:cxn>
                <a:cxn ang="0">
                  <a:pos x="connsiteX2984" y="connsiteY2984"/>
                </a:cxn>
                <a:cxn ang="0">
                  <a:pos x="connsiteX2985" y="connsiteY2985"/>
                </a:cxn>
                <a:cxn ang="0">
                  <a:pos x="connsiteX2986" y="connsiteY2986"/>
                </a:cxn>
                <a:cxn ang="0">
                  <a:pos x="connsiteX2987" y="connsiteY2987"/>
                </a:cxn>
                <a:cxn ang="0">
                  <a:pos x="connsiteX2988" y="connsiteY2988"/>
                </a:cxn>
                <a:cxn ang="0">
                  <a:pos x="connsiteX2989" y="connsiteY2989"/>
                </a:cxn>
                <a:cxn ang="0">
                  <a:pos x="connsiteX2990" y="connsiteY2990"/>
                </a:cxn>
                <a:cxn ang="0">
                  <a:pos x="connsiteX2991" y="connsiteY2991"/>
                </a:cxn>
                <a:cxn ang="0">
                  <a:pos x="connsiteX2992" y="connsiteY2992"/>
                </a:cxn>
                <a:cxn ang="0">
                  <a:pos x="connsiteX2993" y="connsiteY2993"/>
                </a:cxn>
                <a:cxn ang="0">
                  <a:pos x="connsiteX2994" y="connsiteY2994"/>
                </a:cxn>
                <a:cxn ang="0">
                  <a:pos x="connsiteX2995" y="connsiteY2995"/>
                </a:cxn>
                <a:cxn ang="0">
                  <a:pos x="connsiteX2996" y="connsiteY2996"/>
                </a:cxn>
                <a:cxn ang="0">
                  <a:pos x="connsiteX2997" y="connsiteY2997"/>
                </a:cxn>
                <a:cxn ang="0">
                  <a:pos x="connsiteX2998" y="connsiteY2998"/>
                </a:cxn>
                <a:cxn ang="0">
                  <a:pos x="connsiteX2999" y="connsiteY2999"/>
                </a:cxn>
                <a:cxn ang="0">
                  <a:pos x="connsiteX3000" y="connsiteY3000"/>
                </a:cxn>
                <a:cxn ang="0">
                  <a:pos x="connsiteX3001" y="connsiteY3001"/>
                </a:cxn>
                <a:cxn ang="0">
                  <a:pos x="connsiteX3002" y="connsiteY3002"/>
                </a:cxn>
                <a:cxn ang="0">
                  <a:pos x="connsiteX3003" y="connsiteY3003"/>
                </a:cxn>
                <a:cxn ang="0">
                  <a:pos x="connsiteX3004" y="connsiteY3004"/>
                </a:cxn>
                <a:cxn ang="0">
                  <a:pos x="connsiteX3005" y="connsiteY3005"/>
                </a:cxn>
                <a:cxn ang="0">
                  <a:pos x="connsiteX3006" y="connsiteY3006"/>
                </a:cxn>
                <a:cxn ang="0">
                  <a:pos x="connsiteX3007" y="connsiteY3007"/>
                </a:cxn>
                <a:cxn ang="0">
                  <a:pos x="connsiteX3008" y="connsiteY3008"/>
                </a:cxn>
                <a:cxn ang="0">
                  <a:pos x="connsiteX3009" y="connsiteY3009"/>
                </a:cxn>
                <a:cxn ang="0">
                  <a:pos x="connsiteX3010" y="connsiteY3010"/>
                </a:cxn>
                <a:cxn ang="0">
                  <a:pos x="connsiteX3011" y="connsiteY3011"/>
                </a:cxn>
                <a:cxn ang="0">
                  <a:pos x="connsiteX3012" y="connsiteY3012"/>
                </a:cxn>
                <a:cxn ang="0">
                  <a:pos x="connsiteX3013" y="connsiteY3013"/>
                </a:cxn>
                <a:cxn ang="0">
                  <a:pos x="connsiteX3014" y="connsiteY3014"/>
                </a:cxn>
                <a:cxn ang="0">
                  <a:pos x="connsiteX3015" y="connsiteY3015"/>
                </a:cxn>
                <a:cxn ang="0">
                  <a:pos x="connsiteX3016" y="connsiteY3016"/>
                </a:cxn>
                <a:cxn ang="0">
                  <a:pos x="connsiteX3017" y="connsiteY3017"/>
                </a:cxn>
                <a:cxn ang="0">
                  <a:pos x="connsiteX3018" y="connsiteY3018"/>
                </a:cxn>
                <a:cxn ang="0">
                  <a:pos x="connsiteX3019" y="connsiteY3019"/>
                </a:cxn>
                <a:cxn ang="0">
                  <a:pos x="connsiteX3020" y="connsiteY3020"/>
                </a:cxn>
                <a:cxn ang="0">
                  <a:pos x="connsiteX3021" y="connsiteY3021"/>
                </a:cxn>
                <a:cxn ang="0">
                  <a:pos x="connsiteX3022" y="connsiteY3022"/>
                </a:cxn>
                <a:cxn ang="0">
                  <a:pos x="connsiteX3023" y="connsiteY3023"/>
                </a:cxn>
                <a:cxn ang="0">
                  <a:pos x="connsiteX3024" y="connsiteY3024"/>
                </a:cxn>
                <a:cxn ang="0">
                  <a:pos x="connsiteX3025" y="connsiteY3025"/>
                </a:cxn>
                <a:cxn ang="0">
                  <a:pos x="connsiteX3026" y="connsiteY3026"/>
                </a:cxn>
                <a:cxn ang="0">
                  <a:pos x="connsiteX3027" y="connsiteY3027"/>
                </a:cxn>
                <a:cxn ang="0">
                  <a:pos x="connsiteX3028" y="connsiteY3028"/>
                </a:cxn>
                <a:cxn ang="0">
                  <a:pos x="connsiteX3029" y="connsiteY3029"/>
                </a:cxn>
                <a:cxn ang="0">
                  <a:pos x="connsiteX3030" y="connsiteY3030"/>
                </a:cxn>
                <a:cxn ang="0">
                  <a:pos x="connsiteX3031" y="connsiteY3031"/>
                </a:cxn>
                <a:cxn ang="0">
                  <a:pos x="connsiteX3032" y="connsiteY3032"/>
                </a:cxn>
                <a:cxn ang="0">
                  <a:pos x="connsiteX3033" y="connsiteY3033"/>
                </a:cxn>
                <a:cxn ang="0">
                  <a:pos x="connsiteX3034" y="connsiteY3034"/>
                </a:cxn>
                <a:cxn ang="0">
                  <a:pos x="connsiteX3035" y="connsiteY3035"/>
                </a:cxn>
                <a:cxn ang="0">
                  <a:pos x="connsiteX3036" y="connsiteY3036"/>
                </a:cxn>
                <a:cxn ang="0">
                  <a:pos x="connsiteX3037" y="connsiteY3037"/>
                </a:cxn>
                <a:cxn ang="0">
                  <a:pos x="connsiteX3038" y="connsiteY3038"/>
                </a:cxn>
                <a:cxn ang="0">
                  <a:pos x="connsiteX3039" y="connsiteY3039"/>
                </a:cxn>
                <a:cxn ang="0">
                  <a:pos x="connsiteX3040" y="connsiteY3040"/>
                </a:cxn>
                <a:cxn ang="0">
                  <a:pos x="connsiteX3041" y="connsiteY3041"/>
                </a:cxn>
                <a:cxn ang="0">
                  <a:pos x="connsiteX3042" y="connsiteY3042"/>
                </a:cxn>
                <a:cxn ang="0">
                  <a:pos x="connsiteX3043" y="connsiteY3043"/>
                </a:cxn>
                <a:cxn ang="0">
                  <a:pos x="connsiteX3044" y="connsiteY3044"/>
                </a:cxn>
                <a:cxn ang="0">
                  <a:pos x="connsiteX3045" y="connsiteY3045"/>
                </a:cxn>
                <a:cxn ang="0">
                  <a:pos x="connsiteX3046" y="connsiteY3046"/>
                </a:cxn>
                <a:cxn ang="0">
                  <a:pos x="connsiteX3047" y="connsiteY3047"/>
                </a:cxn>
                <a:cxn ang="0">
                  <a:pos x="connsiteX3048" y="connsiteY3048"/>
                </a:cxn>
                <a:cxn ang="0">
                  <a:pos x="connsiteX3049" y="connsiteY3049"/>
                </a:cxn>
                <a:cxn ang="0">
                  <a:pos x="connsiteX3050" y="connsiteY3050"/>
                </a:cxn>
                <a:cxn ang="0">
                  <a:pos x="connsiteX3051" y="connsiteY3051"/>
                </a:cxn>
                <a:cxn ang="0">
                  <a:pos x="connsiteX3052" y="connsiteY3052"/>
                </a:cxn>
                <a:cxn ang="0">
                  <a:pos x="connsiteX3053" y="connsiteY3053"/>
                </a:cxn>
                <a:cxn ang="0">
                  <a:pos x="connsiteX3054" y="connsiteY3054"/>
                </a:cxn>
                <a:cxn ang="0">
                  <a:pos x="connsiteX3055" y="connsiteY3055"/>
                </a:cxn>
                <a:cxn ang="0">
                  <a:pos x="connsiteX3056" y="connsiteY3056"/>
                </a:cxn>
                <a:cxn ang="0">
                  <a:pos x="connsiteX3057" y="connsiteY3057"/>
                </a:cxn>
                <a:cxn ang="0">
                  <a:pos x="connsiteX3058" y="connsiteY3058"/>
                </a:cxn>
                <a:cxn ang="0">
                  <a:pos x="connsiteX3059" y="connsiteY3059"/>
                </a:cxn>
                <a:cxn ang="0">
                  <a:pos x="connsiteX3060" y="connsiteY3060"/>
                </a:cxn>
                <a:cxn ang="0">
                  <a:pos x="connsiteX3061" y="connsiteY3061"/>
                </a:cxn>
                <a:cxn ang="0">
                  <a:pos x="connsiteX3062" y="connsiteY3062"/>
                </a:cxn>
                <a:cxn ang="0">
                  <a:pos x="connsiteX3063" y="connsiteY3063"/>
                </a:cxn>
                <a:cxn ang="0">
                  <a:pos x="connsiteX3064" y="connsiteY3064"/>
                </a:cxn>
                <a:cxn ang="0">
                  <a:pos x="connsiteX3065" y="connsiteY3065"/>
                </a:cxn>
                <a:cxn ang="0">
                  <a:pos x="connsiteX3066" y="connsiteY3066"/>
                </a:cxn>
                <a:cxn ang="0">
                  <a:pos x="connsiteX3067" y="connsiteY3067"/>
                </a:cxn>
                <a:cxn ang="0">
                  <a:pos x="connsiteX3068" y="connsiteY3068"/>
                </a:cxn>
                <a:cxn ang="0">
                  <a:pos x="connsiteX3069" y="connsiteY3069"/>
                </a:cxn>
                <a:cxn ang="0">
                  <a:pos x="connsiteX3070" y="connsiteY3070"/>
                </a:cxn>
                <a:cxn ang="0">
                  <a:pos x="connsiteX3071" y="connsiteY3071"/>
                </a:cxn>
                <a:cxn ang="0">
                  <a:pos x="connsiteX3072" y="connsiteY3072"/>
                </a:cxn>
                <a:cxn ang="0">
                  <a:pos x="connsiteX3073" y="connsiteY3073"/>
                </a:cxn>
                <a:cxn ang="0">
                  <a:pos x="connsiteX3074" y="connsiteY3074"/>
                </a:cxn>
                <a:cxn ang="0">
                  <a:pos x="connsiteX3075" y="connsiteY3075"/>
                </a:cxn>
                <a:cxn ang="0">
                  <a:pos x="connsiteX3076" y="connsiteY3076"/>
                </a:cxn>
                <a:cxn ang="0">
                  <a:pos x="connsiteX3077" y="connsiteY3077"/>
                </a:cxn>
                <a:cxn ang="0">
                  <a:pos x="connsiteX3078" y="connsiteY3078"/>
                </a:cxn>
                <a:cxn ang="0">
                  <a:pos x="connsiteX3079" y="connsiteY3079"/>
                </a:cxn>
                <a:cxn ang="0">
                  <a:pos x="connsiteX3080" y="connsiteY3080"/>
                </a:cxn>
                <a:cxn ang="0">
                  <a:pos x="connsiteX3081" y="connsiteY3081"/>
                </a:cxn>
                <a:cxn ang="0">
                  <a:pos x="connsiteX3082" y="connsiteY3082"/>
                </a:cxn>
                <a:cxn ang="0">
                  <a:pos x="connsiteX3083" y="connsiteY3083"/>
                </a:cxn>
                <a:cxn ang="0">
                  <a:pos x="connsiteX3084" y="connsiteY3084"/>
                </a:cxn>
                <a:cxn ang="0">
                  <a:pos x="connsiteX3085" y="connsiteY3085"/>
                </a:cxn>
                <a:cxn ang="0">
                  <a:pos x="connsiteX3086" y="connsiteY3086"/>
                </a:cxn>
                <a:cxn ang="0">
                  <a:pos x="connsiteX3087" y="connsiteY3087"/>
                </a:cxn>
                <a:cxn ang="0">
                  <a:pos x="connsiteX3088" y="connsiteY3088"/>
                </a:cxn>
                <a:cxn ang="0">
                  <a:pos x="connsiteX3089" y="connsiteY3089"/>
                </a:cxn>
                <a:cxn ang="0">
                  <a:pos x="connsiteX3090" y="connsiteY3090"/>
                </a:cxn>
                <a:cxn ang="0">
                  <a:pos x="connsiteX3091" y="connsiteY3091"/>
                </a:cxn>
                <a:cxn ang="0">
                  <a:pos x="connsiteX3092" y="connsiteY3092"/>
                </a:cxn>
                <a:cxn ang="0">
                  <a:pos x="connsiteX3093" y="connsiteY3093"/>
                </a:cxn>
                <a:cxn ang="0">
                  <a:pos x="connsiteX3094" y="connsiteY3094"/>
                </a:cxn>
                <a:cxn ang="0">
                  <a:pos x="connsiteX3095" y="connsiteY3095"/>
                </a:cxn>
                <a:cxn ang="0">
                  <a:pos x="connsiteX3096" y="connsiteY3096"/>
                </a:cxn>
                <a:cxn ang="0">
                  <a:pos x="connsiteX3097" y="connsiteY3097"/>
                </a:cxn>
                <a:cxn ang="0">
                  <a:pos x="connsiteX3098" y="connsiteY3098"/>
                </a:cxn>
                <a:cxn ang="0">
                  <a:pos x="connsiteX3099" y="connsiteY3099"/>
                </a:cxn>
                <a:cxn ang="0">
                  <a:pos x="connsiteX3100" y="connsiteY3100"/>
                </a:cxn>
                <a:cxn ang="0">
                  <a:pos x="connsiteX3101" y="connsiteY3101"/>
                </a:cxn>
                <a:cxn ang="0">
                  <a:pos x="connsiteX3102" y="connsiteY3102"/>
                </a:cxn>
                <a:cxn ang="0">
                  <a:pos x="connsiteX3103" y="connsiteY3103"/>
                </a:cxn>
                <a:cxn ang="0">
                  <a:pos x="connsiteX3104" y="connsiteY3104"/>
                </a:cxn>
                <a:cxn ang="0">
                  <a:pos x="connsiteX3105" y="connsiteY3105"/>
                </a:cxn>
                <a:cxn ang="0">
                  <a:pos x="connsiteX3106" y="connsiteY3106"/>
                </a:cxn>
                <a:cxn ang="0">
                  <a:pos x="connsiteX3107" y="connsiteY3107"/>
                </a:cxn>
                <a:cxn ang="0">
                  <a:pos x="connsiteX3108" y="connsiteY3108"/>
                </a:cxn>
                <a:cxn ang="0">
                  <a:pos x="connsiteX3109" y="connsiteY3109"/>
                </a:cxn>
                <a:cxn ang="0">
                  <a:pos x="connsiteX3110" y="connsiteY3110"/>
                </a:cxn>
                <a:cxn ang="0">
                  <a:pos x="connsiteX3111" y="connsiteY3111"/>
                </a:cxn>
                <a:cxn ang="0">
                  <a:pos x="connsiteX3112" y="connsiteY3112"/>
                </a:cxn>
                <a:cxn ang="0">
                  <a:pos x="connsiteX3113" y="connsiteY3113"/>
                </a:cxn>
                <a:cxn ang="0">
                  <a:pos x="connsiteX3114" y="connsiteY3114"/>
                </a:cxn>
                <a:cxn ang="0">
                  <a:pos x="connsiteX3115" y="connsiteY3115"/>
                </a:cxn>
                <a:cxn ang="0">
                  <a:pos x="connsiteX3116" y="connsiteY3116"/>
                </a:cxn>
                <a:cxn ang="0">
                  <a:pos x="connsiteX3117" y="connsiteY3117"/>
                </a:cxn>
                <a:cxn ang="0">
                  <a:pos x="connsiteX3118" y="connsiteY3118"/>
                </a:cxn>
                <a:cxn ang="0">
                  <a:pos x="connsiteX3119" y="connsiteY3119"/>
                </a:cxn>
                <a:cxn ang="0">
                  <a:pos x="connsiteX3120" y="connsiteY3120"/>
                </a:cxn>
                <a:cxn ang="0">
                  <a:pos x="connsiteX3121" y="connsiteY3121"/>
                </a:cxn>
                <a:cxn ang="0">
                  <a:pos x="connsiteX3122" y="connsiteY3122"/>
                </a:cxn>
                <a:cxn ang="0">
                  <a:pos x="connsiteX3123" y="connsiteY3123"/>
                </a:cxn>
                <a:cxn ang="0">
                  <a:pos x="connsiteX3124" y="connsiteY3124"/>
                </a:cxn>
                <a:cxn ang="0">
                  <a:pos x="connsiteX3125" y="connsiteY3125"/>
                </a:cxn>
                <a:cxn ang="0">
                  <a:pos x="connsiteX3126" y="connsiteY3126"/>
                </a:cxn>
                <a:cxn ang="0">
                  <a:pos x="connsiteX3127" y="connsiteY3127"/>
                </a:cxn>
                <a:cxn ang="0">
                  <a:pos x="connsiteX3128" y="connsiteY3128"/>
                </a:cxn>
                <a:cxn ang="0">
                  <a:pos x="connsiteX3129" y="connsiteY3129"/>
                </a:cxn>
                <a:cxn ang="0">
                  <a:pos x="connsiteX3130" y="connsiteY3130"/>
                </a:cxn>
                <a:cxn ang="0">
                  <a:pos x="connsiteX3131" y="connsiteY3131"/>
                </a:cxn>
                <a:cxn ang="0">
                  <a:pos x="connsiteX3132" y="connsiteY3132"/>
                </a:cxn>
                <a:cxn ang="0">
                  <a:pos x="connsiteX3133" y="connsiteY3133"/>
                </a:cxn>
                <a:cxn ang="0">
                  <a:pos x="connsiteX3134" y="connsiteY3134"/>
                </a:cxn>
                <a:cxn ang="0">
                  <a:pos x="connsiteX3135" y="connsiteY3135"/>
                </a:cxn>
                <a:cxn ang="0">
                  <a:pos x="connsiteX3136" y="connsiteY3136"/>
                </a:cxn>
                <a:cxn ang="0">
                  <a:pos x="connsiteX3137" y="connsiteY3137"/>
                </a:cxn>
                <a:cxn ang="0">
                  <a:pos x="connsiteX3138" y="connsiteY3138"/>
                </a:cxn>
                <a:cxn ang="0">
                  <a:pos x="connsiteX3139" y="connsiteY3139"/>
                </a:cxn>
                <a:cxn ang="0">
                  <a:pos x="connsiteX3140" y="connsiteY3140"/>
                </a:cxn>
                <a:cxn ang="0">
                  <a:pos x="connsiteX3141" y="connsiteY3141"/>
                </a:cxn>
                <a:cxn ang="0">
                  <a:pos x="connsiteX3142" y="connsiteY3142"/>
                </a:cxn>
                <a:cxn ang="0">
                  <a:pos x="connsiteX3143" y="connsiteY3143"/>
                </a:cxn>
                <a:cxn ang="0">
                  <a:pos x="connsiteX3144" y="connsiteY3144"/>
                </a:cxn>
                <a:cxn ang="0">
                  <a:pos x="connsiteX3145" y="connsiteY3145"/>
                </a:cxn>
                <a:cxn ang="0">
                  <a:pos x="connsiteX3146" y="connsiteY3146"/>
                </a:cxn>
                <a:cxn ang="0">
                  <a:pos x="connsiteX3147" y="connsiteY3147"/>
                </a:cxn>
                <a:cxn ang="0">
                  <a:pos x="connsiteX3148" y="connsiteY3148"/>
                </a:cxn>
                <a:cxn ang="0">
                  <a:pos x="connsiteX3149" y="connsiteY3149"/>
                </a:cxn>
                <a:cxn ang="0">
                  <a:pos x="connsiteX3150" y="connsiteY3150"/>
                </a:cxn>
                <a:cxn ang="0">
                  <a:pos x="connsiteX3151" y="connsiteY3151"/>
                </a:cxn>
                <a:cxn ang="0">
                  <a:pos x="connsiteX3152" y="connsiteY3152"/>
                </a:cxn>
                <a:cxn ang="0">
                  <a:pos x="connsiteX3153" y="connsiteY3153"/>
                </a:cxn>
                <a:cxn ang="0">
                  <a:pos x="connsiteX3154" y="connsiteY3154"/>
                </a:cxn>
                <a:cxn ang="0">
                  <a:pos x="connsiteX3155" y="connsiteY3155"/>
                </a:cxn>
                <a:cxn ang="0">
                  <a:pos x="connsiteX3156" y="connsiteY3156"/>
                </a:cxn>
                <a:cxn ang="0">
                  <a:pos x="connsiteX3157" y="connsiteY3157"/>
                </a:cxn>
                <a:cxn ang="0">
                  <a:pos x="connsiteX3158" y="connsiteY3158"/>
                </a:cxn>
                <a:cxn ang="0">
                  <a:pos x="connsiteX3159" y="connsiteY3159"/>
                </a:cxn>
                <a:cxn ang="0">
                  <a:pos x="connsiteX3160" y="connsiteY3160"/>
                </a:cxn>
                <a:cxn ang="0">
                  <a:pos x="connsiteX3161" y="connsiteY3161"/>
                </a:cxn>
                <a:cxn ang="0">
                  <a:pos x="connsiteX3162" y="connsiteY3162"/>
                </a:cxn>
                <a:cxn ang="0">
                  <a:pos x="connsiteX3163" y="connsiteY3163"/>
                </a:cxn>
                <a:cxn ang="0">
                  <a:pos x="connsiteX3164" y="connsiteY3164"/>
                </a:cxn>
                <a:cxn ang="0">
                  <a:pos x="connsiteX3165" y="connsiteY3165"/>
                </a:cxn>
                <a:cxn ang="0">
                  <a:pos x="connsiteX3166" y="connsiteY3166"/>
                </a:cxn>
                <a:cxn ang="0">
                  <a:pos x="connsiteX3167" y="connsiteY3167"/>
                </a:cxn>
                <a:cxn ang="0">
                  <a:pos x="connsiteX3168" y="connsiteY3168"/>
                </a:cxn>
                <a:cxn ang="0">
                  <a:pos x="connsiteX3169" y="connsiteY3169"/>
                </a:cxn>
                <a:cxn ang="0">
                  <a:pos x="connsiteX3170" y="connsiteY3170"/>
                </a:cxn>
                <a:cxn ang="0">
                  <a:pos x="connsiteX3171" y="connsiteY3171"/>
                </a:cxn>
                <a:cxn ang="0">
                  <a:pos x="connsiteX3172" y="connsiteY3172"/>
                </a:cxn>
                <a:cxn ang="0">
                  <a:pos x="connsiteX3173" y="connsiteY3173"/>
                </a:cxn>
                <a:cxn ang="0">
                  <a:pos x="connsiteX3174" y="connsiteY3174"/>
                </a:cxn>
                <a:cxn ang="0">
                  <a:pos x="connsiteX3175" y="connsiteY3175"/>
                </a:cxn>
                <a:cxn ang="0">
                  <a:pos x="connsiteX3176" y="connsiteY3176"/>
                </a:cxn>
                <a:cxn ang="0">
                  <a:pos x="connsiteX3177" y="connsiteY3177"/>
                </a:cxn>
                <a:cxn ang="0">
                  <a:pos x="connsiteX3178" y="connsiteY3178"/>
                </a:cxn>
                <a:cxn ang="0">
                  <a:pos x="connsiteX3179" y="connsiteY3179"/>
                </a:cxn>
                <a:cxn ang="0">
                  <a:pos x="connsiteX3180" y="connsiteY3180"/>
                </a:cxn>
                <a:cxn ang="0">
                  <a:pos x="connsiteX3181" y="connsiteY3181"/>
                </a:cxn>
                <a:cxn ang="0">
                  <a:pos x="connsiteX3182" y="connsiteY3182"/>
                </a:cxn>
                <a:cxn ang="0">
                  <a:pos x="connsiteX3183" y="connsiteY3183"/>
                </a:cxn>
                <a:cxn ang="0">
                  <a:pos x="connsiteX3184" y="connsiteY3184"/>
                </a:cxn>
                <a:cxn ang="0">
                  <a:pos x="connsiteX3185" y="connsiteY3185"/>
                </a:cxn>
                <a:cxn ang="0">
                  <a:pos x="connsiteX3186" y="connsiteY3186"/>
                </a:cxn>
                <a:cxn ang="0">
                  <a:pos x="connsiteX3187" y="connsiteY3187"/>
                </a:cxn>
                <a:cxn ang="0">
                  <a:pos x="connsiteX3188" y="connsiteY3188"/>
                </a:cxn>
                <a:cxn ang="0">
                  <a:pos x="connsiteX3189" y="connsiteY3189"/>
                </a:cxn>
                <a:cxn ang="0">
                  <a:pos x="connsiteX3190" y="connsiteY3190"/>
                </a:cxn>
                <a:cxn ang="0">
                  <a:pos x="connsiteX3191" y="connsiteY3191"/>
                </a:cxn>
                <a:cxn ang="0">
                  <a:pos x="connsiteX3192" y="connsiteY3192"/>
                </a:cxn>
                <a:cxn ang="0">
                  <a:pos x="connsiteX3193" y="connsiteY3193"/>
                </a:cxn>
                <a:cxn ang="0">
                  <a:pos x="connsiteX3194" y="connsiteY3194"/>
                </a:cxn>
                <a:cxn ang="0">
                  <a:pos x="connsiteX3195" y="connsiteY3195"/>
                </a:cxn>
                <a:cxn ang="0">
                  <a:pos x="connsiteX3196" y="connsiteY3196"/>
                </a:cxn>
                <a:cxn ang="0">
                  <a:pos x="connsiteX3197" y="connsiteY3197"/>
                </a:cxn>
                <a:cxn ang="0">
                  <a:pos x="connsiteX3198" y="connsiteY3198"/>
                </a:cxn>
                <a:cxn ang="0">
                  <a:pos x="connsiteX3199" y="connsiteY3199"/>
                </a:cxn>
                <a:cxn ang="0">
                  <a:pos x="connsiteX3200" y="connsiteY3200"/>
                </a:cxn>
                <a:cxn ang="0">
                  <a:pos x="connsiteX3201" y="connsiteY3201"/>
                </a:cxn>
                <a:cxn ang="0">
                  <a:pos x="connsiteX3202" y="connsiteY3202"/>
                </a:cxn>
                <a:cxn ang="0">
                  <a:pos x="connsiteX3203" y="connsiteY3203"/>
                </a:cxn>
                <a:cxn ang="0">
                  <a:pos x="connsiteX3204" y="connsiteY3204"/>
                </a:cxn>
                <a:cxn ang="0">
                  <a:pos x="connsiteX3205" y="connsiteY3205"/>
                </a:cxn>
                <a:cxn ang="0">
                  <a:pos x="connsiteX3206" y="connsiteY3206"/>
                </a:cxn>
                <a:cxn ang="0">
                  <a:pos x="connsiteX3207" y="connsiteY3207"/>
                </a:cxn>
                <a:cxn ang="0">
                  <a:pos x="connsiteX3208" y="connsiteY3208"/>
                </a:cxn>
                <a:cxn ang="0">
                  <a:pos x="connsiteX3209" y="connsiteY3209"/>
                </a:cxn>
                <a:cxn ang="0">
                  <a:pos x="connsiteX3210" y="connsiteY3210"/>
                </a:cxn>
                <a:cxn ang="0">
                  <a:pos x="connsiteX3211" y="connsiteY3211"/>
                </a:cxn>
                <a:cxn ang="0">
                  <a:pos x="connsiteX3212" y="connsiteY3212"/>
                </a:cxn>
                <a:cxn ang="0">
                  <a:pos x="connsiteX3213" y="connsiteY3213"/>
                </a:cxn>
                <a:cxn ang="0">
                  <a:pos x="connsiteX3214" y="connsiteY3214"/>
                </a:cxn>
                <a:cxn ang="0">
                  <a:pos x="connsiteX3215" y="connsiteY3215"/>
                </a:cxn>
                <a:cxn ang="0">
                  <a:pos x="connsiteX3216" y="connsiteY3216"/>
                </a:cxn>
                <a:cxn ang="0">
                  <a:pos x="connsiteX3217" y="connsiteY3217"/>
                </a:cxn>
                <a:cxn ang="0">
                  <a:pos x="connsiteX3218" y="connsiteY3218"/>
                </a:cxn>
                <a:cxn ang="0">
                  <a:pos x="connsiteX3219" y="connsiteY3219"/>
                </a:cxn>
                <a:cxn ang="0">
                  <a:pos x="connsiteX3220" y="connsiteY3220"/>
                </a:cxn>
                <a:cxn ang="0">
                  <a:pos x="connsiteX3221" y="connsiteY3221"/>
                </a:cxn>
                <a:cxn ang="0">
                  <a:pos x="connsiteX3222" y="connsiteY3222"/>
                </a:cxn>
                <a:cxn ang="0">
                  <a:pos x="connsiteX3223" y="connsiteY3223"/>
                </a:cxn>
                <a:cxn ang="0">
                  <a:pos x="connsiteX3224" y="connsiteY3224"/>
                </a:cxn>
                <a:cxn ang="0">
                  <a:pos x="connsiteX3225" y="connsiteY3225"/>
                </a:cxn>
                <a:cxn ang="0">
                  <a:pos x="connsiteX3226" y="connsiteY3226"/>
                </a:cxn>
                <a:cxn ang="0">
                  <a:pos x="connsiteX3227" y="connsiteY3227"/>
                </a:cxn>
                <a:cxn ang="0">
                  <a:pos x="connsiteX3228" y="connsiteY3228"/>
                </a:cxn>
                <a:cxn ang="0">
                  <a:pos x="connsiteX3229" y="connsiteY3229"/>
                </a:cxn>
                <a:cxn ang="0">
                  <a:pos x="connsiteX3230" y="connsiteY3230"/>
                </a:cxn>
                <a:cxn ang="0">
                  <a:pos x="connsiteX3231" y="connsiteY3231"/>
                </a:cxn>
                <a:cxn ang="0">
                  <a:pos x="connsiteX3232" y="connsiteY3232"/>
                </a:cxn>
                <a:cxn ang="0">
                  <a:pos x="connsiteX3233" y="connsiteY3233"/>
                </a:cxn>
                <a:cxn ang="0">
                  <a:pos x="connsiteX3234" y="connsiteY3234"/>
                </a:cxn>
                <a:cxn ang="0">
                  <a:pos x="connsiteX3235" y="connsiteY3235"/>
                </a:cxn>
                <a:cxn ang="0">
                  <a:pos x="connsiteX3236" y="connsiteY3236"/>
                </a:cxn>
                <a:cxn ang="0">
                  <a:pos x="connsiteX3237" y="connsiteY3237"/>
                </a:cxn>
                <a:cxn ang="0">
                  <a:pos x="connsiteX3238" y="connsiteY3238"/>
                </a:cxn>
                <a:cxn ang="0">
                  <a:pos x="connsiteX3239" y="connsiteY3239"/>
                </a:cxn>
                <a:cxn ang="0">
                  <a:pos x="connsiteX3240" y="connsiteY3240"/>
                </a:cxn>
                <a:cxn ang="0">
                  <a:pos x="connsiteX3241" y="connsiteY3241"/>
                </a:cxn>
                <a:cxn ang="0">
                  <a:pos x="connsiteX3242" y="connsiteY3242"/>
                </a:cxn>
                <a:cxn ang="0">
                  <a:pos x="connsiteX3243" y="connsiteY3243"/>
                </a:cxn>
                <a:cxn ang="0">
                  <a:pos x="connsiteX3244" y="connsiteY3244"/>
                </a:cxn>
                <a:cxn ang="0">
                  <a:pos x="connsiteX3245" y="connsiteY3245"/>
                </a:cxn>
                <a:cxn ang="0">
                  <a:pos x="connsiteX3246" y="connsiteY3246"/>
                </a:cxn>
                <a:cxn ang="0">
                  <a:pos x="connsiteX3247" y="connsiteY3247"/>
                </a:cxn>
                <a:cxn ang="0">
                  <a:pos x="connsiteX3248" y="connsiteY3248"/>
                </a:cxn>
                <a:cxn ang="0">
                  <a:pos x="connsiteX3249" y="connsiteY3249"/>
                </a:cxn>
                <a:cxn ang="0">
                  <a:pos x="connsiteX3250" y="connsiteY3250"/>
                </a:cxn>
                <a:cxn ang="0">
                  <a:pos x="connsiteX3251" y="connsiteY3251"/>
                </a:cxn>
                <a:cxn ang="0">
                  <a:pos x="connsiteX3252" y="connsiteY3252"/>
                </a:cxn>
                <a:cxn ang="0">
                  <a:pos x="connsiteX3253" y="connsiteY3253"/>
                </a:cxn>
                <a:cxn ang="0">
                  <a:pos x="connsiteX3254" y="connsiteY3254"/>
                </a:cxn>
                <a:cxn ang="0">
                  <a:pos x="connsiteX3255" y="connsiteY3255"/>
                </a:cxn>
                <a:cxn ang="0">
                  <a:pos x="connsiteX3256" y="connsiteY3256"/>
                </a:cxn>
                <a:cxn ang="0">
                  <a:pos x="connsiteX3257" y="connsiteY3257"/>
                </a:cxn>
                <a:cxn ang="0">
                  <a:pos x="connsiteX3258" y="connsiteY3258"/>
                </a:cxn>
                <a:cxn ang="0">
                  <a:pos x="connsiteX3259" y="connsiteY3259"/>
                </a:cxn>
                <a:cxn ang="0">
                  <a:pos x="connsiteX3260" y="connsiteY3260"/>
                </a:cxn>
                <a:cxn ang="0">
                  <a:pos x="connsiteX3261" y="connsiteY3261"/>
                </a:cxn>
                <a:cxn ang="0">
                  <a:pos x="connsiteX3262" y="connsiteY3262"/>
                </a:cxn>
                <a:cxn ang="0">
                  <a:pos x="connsiteX3263" y="connsiteY3263"/>
                </a:cxn>
                <a:cxn ang="0">
                  <a:pos x="connsiteX3264" y="connsiteY3264"/>
                </a:cxn>
                <a:cxn ang="0">
                  <a:pos x="connsiteX3265" y="connsiteY3265"/>
                </a:cxn>
                <a:cxn ang="0">
                  <a:pos x="connsiteX3266" y="connsiteY3266"/>
                </a:cxn>
                <a:cxn ang="0">
                  <a:pos x="connsiteX3267" y="connsiteY3267"/>
                </a:cxn>
                <a:cxn ang="0">
                  <a:pos x="connsiteX3268" y="connsiteY3268"/>
                </a:cxn>
                <a:cxn ang="0">
                  <a:pos x="connsiteX3269" y="connsiteY3269"/>
                </a:cxn>
                <a:cxn ang="0">
                  <a:pos x="connsiteX3270" y="connsiteY3270"/>
                </a:cxn>
                <a:cxn ang="0">
                  <a:pos x="connsiteX3271" y="connsiteY3271"/>
                </a:cxn>
                <a:cxn ang="0">
                  <a:pos x="connsiteX3272" y="connsiteY3272"/>
                </a:cxn>
                <a:cxn ang="0">
                  <a:pos x="connsiteX3273" y="connsiteY3273"/>
                </a:cxn>
                <a:cxn ang="0">
                  <a:pos x="connsiteX3274" y="connsiteY3274"/>
                </a:cxn>
                <a:cxn ang="0">
                  <a:pos x="connsiteX3275" y="connsiteY3275"/>
                </a:cxn>
                <a:cxn ang="0">
                  <a:pos x="connsiteX3276" y="connsiteY3276"/>
                </a:cxn>
                <a:cxn ang="0">
                  <a:pos x="connsiteX3277" y="connsiteY3277"/>
                </a:cxn>
                <a:cxn ang="0">
                  <a:pos x="connsiteX3278" y="connsiteY3278"/>
                </a:cxn>
                <a:cxn ang="0">
                  <a:pos x="connsiteX3279" y="connsiteY3279"/>
                </a:cxn>
                <a:cxn ang="0">
                  <a:pos x="connsiteX3280" y="connsiteY3280"/>
                </a:cxn>
                <a:cxn ang="0">
                  <a:pos x="connsiteX3281" y="connsiteY3281"/>
                </a:cxn>
                <a:cxn ang="0">
                  <a:pos x="connsiteX3282" y="connsiteY3282"/>
                </a:cxn>
                <a:cxn ang="0">
                  <a:pos x="connsiteX3283" y="connsiteY3283"/>
                </a:cxn>
                <a:cxn ang="0">
                  <a:pos x="connsiteX3284" y="connsiteY3284"/>
                </a:cxn>
                <a:cxn ang="0">
                  <a:pos x="connsiteX3285" y="connsiteY3285"/>
                </a:cxn>
                <a:cxn ang="0">
                  <a:pos x="connsiteX3286" y="connsiteY3286"/>
                </a:cxn>
                <a:cxn ang="0">
                  <a:pos x="connsiteX3287" y="connsiteY3287"/>
                </a:cxn>
                <a:cxn ang="0">
                  <a:pos x="connsiteX3288" y="connsiteY3288"/>
                </a:cxn>
                <a:cxn ang="0">
                  <a:pos x="connsiteX3289" y="connsiteY3289"/>
                </a:cxn>
                <a:cxn ang="0">
                  <a:pos x="connsiteX3290" y="connsiteY3290"/>
                </a:cxn>
                <a:cxn ang="0">
                  <a:pos x="connsiteX3291" y="connsiteY3291"/>
                </a:cxn>
                <a:cxn ang="0">
                  <a:pos x="connsiteX3292" y="connsiteY3292"/>
                </a:cxn>
                <a:cxn ang="0">
                  <a:pos x="connsiteX3293" y="connsiteY3293"/>
                </a:cxn>
                <a:cxn ang="0">
                  <a:pos x="connsiteX3294" y="connsiteY3294"/>
                </a:cxn>
                <a:cxn ang="0">
                  <a:pos x="connsiteX3295" y="connsiteY3295"/>
                </a:cxn>
                <a:cxn ang="0">
                  <a:pos x="connsiteX3296" y="connsiteY3296"/>
                </a:cxn>
                <a:cxn ang="0">
                  <a:pos x="connsiteX3297" y="connsiteY3297"/>
                </a:cxn>
                <a:cxn ang="0">
                  <a:pos x="connsiteX3298" y="connsiteY3298"/>
                </a:cxn>
                <a:cxn ang="0">
                  <a:pos x="connsiteX3299" y="connsiteY3299"/>
                </a:cxn>
                <a:cxn ang="0">
                  <a:pos x="connsiteX3300" y="connsiteY3300"/>
                </a:cxn>
                <a:cxn ang="0">
                  <a:pos x="connsiteX3301" y="connsiteY3301"/>
                </a:cxn>
                <a:cxn ang="0">
                  <a:pos x="connsiteX3302" y="connsiteY3302"/>
                </a:cxn>
                <a:cxn ang="0">
                  <a:pos x="connsiteX3303" y="connsiteY3303"/>
                </a:cxn>
                <a:cxn ang="0">
                  <a:pos x="connsiteX3304" y="connsiteY3304"/>
                </a:cxn>
                <a:cxn ang="0">
                  <a:pos x="connsiteX3305" y="connsiteY3305"/>
                </a:cxn>
                <a:cxn ang="0">
                  <a:pos x="connsiteX3306" y="connsiteY3306"/>
                </a:cxn>
                <a:cxn ang="0">
                  <a:pos x="connsiteX3307" y="connsiteY3307"/>
                </a:cxn>
                <a:cxn ang="0">
                  <a:pos x="connsiteX3308" y="connsiteY3308"/>
                </a:cxn>
                <a:cxn ang="0">
                  <a:pos x="connsiteX3309" y="connsiteY3309"/>
                </a:cxn>
                <a:cxn ang="0">
                  <a:pos x="connsiteX3310" y="connsiteY3310"/>
                </a:cxn>
                <a:cxn ang="0">
                  <a:pos x="connsiteX3311" y="connsiteY3311"/>
                </a:cxn>
                <a:cxn ang="0">
                  <a:pos x="connsiteX3312" y="connsiteY3312"/>
                </a:cxn>
                <a:cxn ang="0">
                  <a:pos x="connsiteX3313" y="connsiteY3313"/>
                </a:cxn>
                <a:cxn ang="0">
                  <a:pos x="connsiteX3314" y="connsiteY3314"/>
                </a:cxn>
                <a:cxn ang="0">
                  <a:pos x="connsiteX3315" y="connsiteY3315"/>
                </a:cxn>
                <a:cxn ang="0">
                  <a:pos x="connsiteX3316" y="connsiteY3316"/>
                </a:cxn>
                <a:cxn ang="0">
                  <a:pos x="connsiteX3317" y="connsiteY3317"/>
                </a:cxn>
                <a:cxn ang="0">
                  <a:pos x="connsiteX3318" y="connsiteY3318"/>
                </a:cxn>
                <a:cxn ang="0">
                  <a:pos x="connsiteX3319" y="connsiteY3319"/>
                </a:cxn>
                <a:cxn ang="0">
                  <a:pos x="connsiteX3320" y="connsiteY3320"/>
                </a:cxn>
                <a:cxn ang="0">
                  <a:pos x="connsiteX3321" y="connsiteY3321"/>
                </a:cxn>
                <a:cxn ang="0">
                  <a:pos x="connsiteX3322" y="connsiteY3322"/>
                </a:cxn>
                <a:cxn ang="0">
                  <a:pos x="connsiteX3323" y="connsiteY3323"/>
                </a:cxn>
                <a:cxn ang="0">
                  <a:pos x="connsiteX3324" y="connsiteY3324"/>
                </a:cxn>
                <a:cxn ang="0">
                  <a:pos x="connsiteX3325" y="connsiteY3325"/>
                </a:cxn>
                <a:cxn ang="0">
                  <a:pos x="connsiteX3326" y="connsiteY3326"/>
                </a:cxn>
                <a:cxn ang="0">
                  <a:pos x="connsiteX3327" y="connsiteY3327"/>
                </a:cxn>
                <a:cxn ang="0">
                  <a:pos x="connsiteX3328" y="connsiteY3328"/>
                </a:cxn>
                <a:cxn ang="0">
                  <a:pos x="connsiteX3329" y="connsiteY3329"/>
                </a:cxn>
                <a:cxn ang="0">
                  <a:pos x="connsiteX3330" y="connsiteY3330"/>
                </a:cxn>
                <a:cxn ang="0">
                  <a:pos x="connsiteX3331" y="connsiteY3331"/>
                </a:cxn>
                <a:cxn ang="0">
                  <a:pos x="connsiteX3332" y="connsiteY3332"/>
                </a:cxn>
                <a:cxn ang="0">
                  <a:pos x="connsiteX3333" y="connsiteY3333"/>
                </a:cxn>
                <a:cxn ang="0">
                  <a:pos x="connsiteX3334" y="connsiteY3334"/>
                </a:cxn>
                <a:cxn ang="0">
                  <a:pos x="connsiteX3335" y="connsiteY3335"/>
                </a:cxn>
                <a:cxn ang="0">
                  <a:pos x="connsiteX3336" y="connsiteY3336"/>
                </a:cxn>
                <a:cxn ang="0">
                  <a:pos x="connsiteX3337" y="connsiteY3337"/>
                </a:cxn>
                <a:cxn ang="0">
                  <a:pos x="connsiteX3338" y="connsiteY3338"/>
                </a:cxn>
                <a:cxn ang="0">
                  <a:pos x="connsiteX3339" y="connsiteY3339"/>
                </a:cxn>
                <a:cxn ang="0">
                  <a:pos x="connsiteX3340" y="connsiteY3340"/>
                </a:cxn>
                <a:cxn ang="0">
                  <a:pos x="connsiteX3341" y="connsiteY3341"/>
                </a:cxn>
                <a:cxn ang="0">
                  <a:pos x="connsiteX3342" y="connsiteY3342"/>
                </a:cxn>
                <a:cxn ang="0">
                  <a:pos x="connsiteX3343" y="connsiteY3343"/>
                </a:cxn>
                <a:cxn ang="0">
                  <a:pos x="connsiteX3344" y="connsiteY3344"/>
                </a:cxn>
                <a:cxn ang="0">
                  <a:pos x="connsiteX3345" y="connsiteY3345"/>
                </a:cxn>
                <a:cxn ang="0">
                  <a:pos x="connsiteX3346" y="connsiteY3346"/>
                </a:cxn>
                <a:cxn ang="0">
                  <a:pos x="connsiteX3347" y="connsiteY3347"/>
                </a:cxn>
                <a:cxn ang="0">
                  <a:pos x="connsiteX3348" y="connsiteY3348"/>
                </a:cxn>
                <a:cxn ang="0">
                  <a:pos x="connsiteX3349" y="connsiteY3349"/>
                </a:cxn>
                <a:cxn ang="0">
                  <a:pos x="connsiteX3350" y="connsiteY3350"/>
                </a:cxn>
                <a:cxn ang="0">
                  <a:pos x="connsiteX3351" y="connsiteY3351"/>
                </a:cxn>
                <a:cxn ang="0">
                  <a:pos x="connsiteX3352" y="connsiteY3352"/>
                </a:cxn>
                <a:cxn ang="0">
                  <a:pos x="connsiteX3353" y="connsiteY3353"/>
                </a:cxn>
                <a:cxn ang="0">
                  <a:pos x="connsiteX3354" y="connsiteY3354"/>
                </a:cxn>
                <a:cxn ang="0">
                  <a:pos x="connsiteX3355" y="connsiteY3355"/>
                </a:cxn>
                <a:cxn ang="0">
                  <a:pos x="connsiteX3356" y="connsiteY3356"/>
                </a:cxn>
                <a:cxn ang="0">
                  <a:pos x="connsiteX3357" y="connsiteY3357"/>
                </a:cxn>
                <a:cxn ang="0">
                  <a:pos x="connsiteX3358" y="connsiteY3358"/>
                </a:cxn>
                <a:cxn ang="0">
                  <a:pos x="connsiteX3359" y="connsiteY3359"/>
                </a:cxn>
                <a:cxn ang="0">
                  <a:pos x="connsiteX3360" y="connsiteY3360"/>
                </a:cxn>
                <a:cxn ang="0">
                  <a:pos x="connsiteX3361" y="connsiteY3361"/>
                </a:cxn>
                <a:cxn ang="0">
                  <a:pos x="connsiteX3362" y="connsiteY3362"/>
                </a:cxn>
                <a:cxn ang="0">
                  <a:pos x="connsiteX3363" y="connsiteY3363"/>
                </a:cxn>
                <a:cxn ang="0">
                  <a:pos x="connsiteX3364" y="connsiteY3364"/>
                </a:cxn>
                <a:cxn ang="0">
                  <a:pos x="connsiteX3365" y="connsiteY3365"/>
                </a:cxn>
                <a:cxn ang="0">
                  <a:pos x="connsiteX3366" y="connsiteY3366"/>
                </a:cxn>
                <a:cxn ang="0">
                  <a:pos x="connsiteX3367" y="connsiteY3367"/>
                </a:cxn>
                <a:cxn ang="0">
                  <a:pos x="connsiteX3368" y="connsiteY3368"/>
                </a:cxn>
                <a:cxn ang="0">
                  <a:pos x="connsiteX3369" y="connsiteY3369"/>
                </a:cxn>
                <a:cxn ang="0">
                  <a:pos x="connsiteX3370" y="connsiteY3370"/>
                </a:cxn>
                <a:cxn ang="0">
                  <a:pos x="connsiteX3371" y="connsiteY3371"/>
                </a:cxn>
                <a:cxn ang="0">
                  <a:pos x="connsiteX3372" y="connsiteY3372"/>
                </a:cxn>
                <a:cxn ang="0">
                  <a:pos x="connsiteX3373" y="connsiteY3373"/>
                </a:cxn>
                <a:cxn ang="0">
                  <a:pos x="connsiteX3374" y="connsiteY3374"/>
                </a:cxn>
                <a:cxn ang="0">
                  <a:pos x="connsiteX3375" y="connsiteY3375"/>
                </a:cxn>
                <a:cxn ang="0">
                  <a:pos x="connsiteX3376" y="connsiteY3376"/>
                </a:cxn>
                <a:cxn ang="0">
                  <a:pos x="connsiteX3377" y="connsiteY3377"/>
                </a:cxn>
                <a:cxn ang="0">
                  <a:pos x="connsiteX3378" y="connsiteY3378"/>
                </a:cxn>
                <a:cxn ang="0">
                  <a:pos x="connsiteX3379" y="connsiteY3379"/>
                </a:cxn>
                <a:cxn ang="0">
                  <a:pos x="connsiteX3380" y="connsiteY3380"/>
                </a:cxn>
                <a:cxn ang="0">
                  <a:pos x="connsiteX3381" y="connsiteY3381"/>
                </a:cxn>
                <a:cxn ang="0">
                  <a:pos x="connsiteX3382" y="connsiteY3382"/>
                </a:cxn>
                <a:cxn ang="0">
                  <a:pos x="connsiteX3383" y="connsiteY3383"/>
                </a:cxn>
                <a:cxn ang="0">
                  <a:pos x="connsiteX3384" y="connsiteY3384"/>
                </a:cxn>
                <a:cxn ang="0">
                  <a:pos x="connsiteX3385" y="connsiteY3385"/>
                </a:cxn>
                <a:cxn ang="0">
                  <a:pos x="connsiteX3386" y="connsiteY3386"/>
                </a:cxn>
                <a:cxn ang="0">
                  <a:pos x="connsiteX3387" y="connsiteY3387"/>
                </a:cxn>
                <a:cxn ang="0">
                  <a:pos x="connsiteX3388" y="connsiteY3388"/>
                </a:cxn>
                <a:cxn ang="0">
                  <a:pos x="connsiteX3389" y="connsiteY3389"/>
                </a:cxn>
                <a:cxn ang="0">
                  <a:pos x="connsiteX3390" y="connsiteY3390"/>
                </a:cxn>
                <a:cxn ang="0">
                  <a:pos x="connsiteX3391" y="connsiteY3391"/>
                </a:cxn>
                <a:cxn ang="0">
                  <a:pos x="connsiteX3392" y="connsiteY3392"/>
                </a:cxn>
                <a:cxn ang="0">
                  <a:pos x="connsiteX3393" y="connsiteY3393"/>
                </a:cxn>
                <a:cxn ang="0">
                  <a:pos x="connsiteX3394" y="connsiteY3394"/>
                </a:cxn>
                <a:cxn ang="0">
                  <a:pos x="connsiteX3395" y="connsiteY3395"/>
                </a:cxn>
                <a:cxn ang="0">
                  <a:pos x="connsiteX3396" y="connsiteY3396"/>
                </a:cxn>
                <a:cxn ang="0">
                  <a:pos x="connsiteX3397" y="connsiteY3397"/>
                </a:cxn>
                <a:cxn ang="0">
                  <a:pos x="connsiteX3398" y="connsiteY3398"/>
                </a:cxn>
                <a:cxn ang="0">
                  <a:pos x="connsiteX3399" y="connsiteY3399"/>
                </a:cxn>
                <a:cxn ang="0">
                  <a:pos x="connsiteX3400" y="connsiteY3400"/>
                </a:cxn>
                <a:cxn ang="0">
                  <a:pos x="connsiteX3401" y="connsiteY3401"/>
                </a:cxn>
                <a:cxn ang="0">
                  <a:pos x="connsiteX3402" y="connsiteY3402"/>
                </a:cxn>
                <a:cxn ang="0">
                  <a:pos x="connsiteX3403" y="connsiteY3403"/>
                </a:cxn>
                <a:cxn ang="0">
                  <a:pos x="connsiteX3404" y="connsiteY3404"/>
                </a:cxn>
                <a:cxn ang="0">
                  <a:pos x="connsiteX3405" y="connsiteY3405"/>
                </a:cxn>
                <a:cxn ang="0">
                  <a:pos x="connsiteX3406" y="connsiteY3406"/>
                </a:cxn>
                <a:cxn ang="0">
                  <a:pos x="connsiteX3407" y="connsiteY3407"/>
                </a:cxn>
                <a:cxn ang="0">
                  <a:pos x="connsiteX3408" y="connsiteY3408"/>
                </a:cxn>
                <a:cxn ang="0">
                  <a:pos x="connsiteX3409" y="connsiteY3409"/>
                </a:cxn>
                <a:cxn ang="0">
                  <a:pos x="connsiteX3410" y="connsiteY3410"/>
                </a:cxn>
                <a:cxn ang="0">
                  <a:pos x="connsiteX3411" y="connsiteY3411"/>
                </a:cxn>
                <a:cxn ang="0">
                  <a:pos x="connsiteX3412" y="connsiteY3412"/>
                </a:cxn>
                <a:cxn ang="0">
                  <a:pos x="connsiteX3413" y="connsiteY3413"/>
                </a:cxn>
                <a:cxn ang="0">
                  <a:pos x="connsiteX3414" y="connsiteY3414"/>
                </a:cxn>
                <a:cxn ang="0">
                  <a:pos x="connsiteX3415" y="connsiteY3415"/>
                </a:cxn>
                <a:cxn ang="0">
                  <a:pos x="connsiteX3416" y="connsiteY3416"/>
                </a:cxn>
                <a:cxn ang="0">
                  <a:pos x="connsiteX3417" y="connsiteY3417"/>
                </a:cxn>
                <a:cxn ang="0">
                  <a:pos x="connsiteX3418" y="connsiteY3418"/>
                </a:cxn>
                <a:cxn ang="0">
                  <a:pos x="connsiteX3419" y="connsiteY3419"/>
                </a:cxn>
                <a:cxn ang="0">
                  <a:pos x="connsiteX3420" y="connsiteY3420"/>
                </a:cxn>
                <a:cxn ang="0">
                  <a:pos x="connsiteX3421" y="connsiteY3421"/>
                </a:cxn>
                <a:cxn ang="0">
                  <a:pos x="connsiteX3422" y="connsiteY3422"/>
                </a:cxn>
                <a:cxn ang="0">
                  <a:pos x="connsiteX3423" y="connsiteY3423"/>
                </a:cxn>
                <a:cxn ang="0">
                  <a:pos x="connsiteX3424" y="connsiteY3424"/>
                </a:cxn>
                <a:cxn ang="0">
                  <a:pos x="connsiteX3425" y="connsiteY3425"/>
                </a:cxn>
                <a:cxn ang="0">
                  <a:pos x="connsiteX3426" y="connsiteY3426"/>
                </a:cxn>
                <a:cxn ang="0">
                  <a:pos x="connsiteX3427" y="connsiteY3427"/>
                </a:cxn>
                <a:cxn ang="0">
                  <a:pos x="connsiteX3428" y="connsiteY3428"/>
                </a:cxn>
                <a:cxn ang="0">
                  <a:pos x="connsiteX3429" y="connsiteY3429"/>
                </a:cxn>
                <a:cxn ang="0">
                  <a:pos x="connsiteX3430" y="connsiteY3430"/>
                </a:cxn>
                <a:cxn ang="0">
                  <a:pos x="connsiteX3431" y="connsiteY3431"/>
                </a:cxn>
                <a:cxn ang="0">
                  <a:pos x="connsiteX3432" y="connsiteY3432"/>
                </a:cxn>
                <a:cxn ang="0">
                  <a:pos x="connsiteX3433" y="connsiteY3433"/>
                </a:cxn>
                <a:cxn ang="0">
                  <a:pos x="connsiteX3434" y="connsiteY3434"/>
                </a:cxn>
                <a:cxn ang="0">
                  <a:pos x="connsiteX3435" y="connsiteY3435"/>
                </a:cxn>
                <a:cxn ang="0">
                  <a:pos x="connsiteX3436" y="connsiteY3436"/>
                </a:cxn>
                <a:cxn ang="0">
                  <a:pos x="connsiteX3437" y="connsiteY3437"/>
                </a:cxn>
                <a:cxn ang="0">
                  <a:pos x="connsiteX3438" y="connsiteY3438"/>
                </a:cxn>
                <a:cxn ang="0">
                  <a:pos x="connsiteX3439" y="connsiteY3439"/>
                </a:cxn>
                <a:cxn ang="0">
                  <a:pos x="connsiteX3440" y="connsiteY3440"/>
                </a:cxn>
                <a:cxn ang="0">
                  <a:pos x="connsiteX3441" y="connsiteY3441"/>
                </a:cxn>
                <a:cxn ang="0">
                  <a:pos x="connsiteX3442" y="connsiteY3442"/>
                </a:cxn>
                <a:cxn ang="0">
                  <a:pos x="connsiteX3443" y="connsiteY3443"/>
                </a:cxn>
                <a:cxn ang="0">
                  <a:pos x="connsiteX3444" y="connsiteY3444"/>
                </a:cxn>
                <a:cxn ang="0">
                  <a:pos x="connsiteX3445" y="connsiteY3445"/>
                </a:cxn>
                <a:cxn ang="0">
                  <a:pos x="connsiteX3446" y="connsiteY3446"/>
                </a:cxn>
                <a:cxn ang="0">
                  <a:pos x="connsiteX3447" y="connsiteY3447"/>
                </a:cxn>
                <a:cxn ang="0">
                  <a:pos x="connsiteX3448" y="connsiteY3448"/>
                </a:cxn>
                <a:cxn ang="0">
                  <a:pos x="connsiteX3449" y="connsiteY3449"/>
                </a:cxn>
                <a:cxn ang="0">
                  <a:pos x="connsiteX3450" y="connsiteY3450"/>
                </a:cxn>
                <a:cxn ang="0">
                  <a:pos x="connsiteX3451" y="connsiteY3451"/>
                </a:cxn>
                <a:cxn ang="0">
                  <a:pos x="connsiteX3452" y="connsiteY3452"/>
                </a:cxn>
                <a:cxn ang="0">
                  <a:pos x="connsiteX3453" y="connsiteY3453"/>
                </a:cxn>
                <a:cxn ang="0">
                  <a:pos x="connsiteX3454" y="connsiteY3454"/>
                </a:cxn>
                <a:cxn ang="0">
                  <a:pos x="connsiteX3455" y="connsiteY3455"/>
                </a:cxn>
                <a:cxn ang="0">
                  <a:pos x="connsiteX3456" y="connsiteY3456"/>
                </a:cxn>
                <a:cxn ang="0">
                  <a:pos x="connsiteX3457" y="connsiteY3457"/>
                </a:cxn>
                <a:cxn ang="0">
                  <a:pos x="connsiteX3458" y="connsiteY3458"/>
                </a:cxn>
                <a:cxn ang="0">
                  <a:pos x="connsiteX3459" y="connsiteY3459"/>
                </a:cxn>
                <a:cxn ang="0">
                  <a:pos x="connsiteX3460" y="connsiteY3460"/>
                </a:cxn>
                <a:cxn ang="0">
                  <a:pos x="connsiteX3461" y="connsiteY3461"/>
                </a:cxn>
                <a:cxn ang="0">
                  <a:pos x="connsiteX3462" y="connsiteY3462"/>
                </a:cxn>
                <a:cxn ang="0">
                  <a:pos x="connsiteX3463" y="connsiteY3463"/>
                </a:cxn>
                <a:cxn ang="0">
                  <a:pos x="connsiteX3464" y="connsiteY3464"/>
                </a:cxn>
                <a:cxn ang="0">
                  <a:pos x="connsiteX3465" y="connsiteY3465"/>
                </a:cxn>
                <a:cxn ang="0">
                  <a:pos x="connsiteX3466" y="connsiteY3466"/>
                </a:cxn>
                <a:cxn ang="0">
                  <a:pos x="connsiteX3467" y="connsiteY3467"/>
                </a:cxn>
                <a:cxn ang="0">
                  <a:pos x="connsiteX3468" y="connsiteY3468"/>
                </a:cxn>
                <a:cxn ang="0">
                  <a:pos x="connsiteX3469" y="connsiteY3469"/>
                </a:cxn>
                <a:cxn ang="0">
                  <a:pos x="connsiteX3470" y="connsiteY3470"/>
                </a:cxn>
                <a:cxn ang="0">
                  <a:pos x="connsiteX3471" y="connsiteY3471"/>
                </a:cxn>
                <a:cxn ang="0">
                  <a:pos x="connsiteX3472" y="connsiteY3472"/>
                </a:cxn>
                <a:cxn ang="0">
                  <a:pos x="connsiteX3473" y="connsiteY3473"/>
                </a:cxn>
                <a:cxn ang="0">
                  <a:pos x="connsiteX3474" y="connsiteY3474"/>
                </a:cxn>
                <a:cxn ang="0">
                  <a:pos x="connsiteX3475" y="connsiteY3475"/>
                </a:cxn>
                <a:cxn ang="0">
                  <a:pos x="connsiteX3476" y="connsiteY3476"/>
                </a:cxn>
                <a:cxn ang="0">
                  <a:pos x="connsiteX3477" y="connsiteY3477"/>
                </a:cxn>
                <a:cxn ang="0">
                  <a:pos x="connsiteX3478" y="connsiteY3478"/>
                </a:cxn>
                <a:cxn ang="0">
                  <a:pos x="connsiteX3479" y="connsiteY3479"/>
                </a:cxn>
                <a:cxn ang="0">
                  <a:pos x="connsiteX3480" y="connsiteY3480"/>
                </a:cxn>
                <a:cxn ang="0">
                  <a:pos x="connsiteX3481" y="connsiteY3481"/>
                </a:cxn>
                <a:cxn ang="0">
                  <a:pos x="connsiteX3482" y="connsiteY3482"/>
                </a:cxn>
                <a:cxn ang="0">
                  <a:pos x="connsiteX3483" y="connsiteY3483"/>
                </a:cxn>
                <a:cxn ang="0">
                  <a:pos x="connsiteX3484" y="connsiteY3484"/>
                </a:cxn>
                <a:cxn ang="0">
                  <a:pos x="connsiteX3485" y="connsiteY3485"/>
                </a:cxn>
                <a:cxn ang="0">
                  <a:pos x="connsiteX3486" y="connsiteY3486"/>
                </a:cxn>
                <a:cxn ang="0">
                  <a:pos x="connsiteX3487" y="connsiteY3487"/>
                </a:cxn>
                <a:cxn ang="0">
                  <a:pos x="connsiteX3488" y="connsiteY3488"/>
                </a:cxn>
                <a:cxn ang="0">
                  <a:pos x="connsiteX3489" y="connsiteY3489"/>
                </a:cxn>
                <a:cxn ang="0">
                  <a:pos x="connsiteX3490" y="connsiteY3490"/>
                </a:cxn>
                <a:cxn ang="0">
                  <a:pos x="connsiteX3491" y="connsiteY3491"/>
                </a:cxn>
                <a:cxn ang="0">
                  <a:pos x="connsiteX3492" y="connsiteY3492"/>
                </a:cxn>
                <a:cxn ang="0">
                  <a:pos x="connsiteX3493" y="connsiteY3493"/>
                </a:cxn>
                <a:cxn ang="0">
                  <a:pos x="connsiteX3494" y="connsiteY3494"/>
                </a:cxn>
                <a:cxn ang="0">
                  <a:pos x="connsiteX3495" y="connsiteY3495"/>
                </a:cxn>
                <a:cxn ang="0">
                  <a:pos x="connsiteX3496" y="connsiteY3496"/>
                </a:cxn>
                <a:cxn ang="0">
                  <a:pos x="connsiteX3497" y="connsiteY3497"/>
                </a:cxn>
                <a:cxn ang="0">
                  <a:pos x="connsiteX3498" y="connsiteY3498"/>
                </a:cxn>
                <a:cxn ang="0">
                  <a:pos x="connsiteX3499" y="connsiteY3499"/>
                </a:cxn>
                <a:cxn ang="0">
                  <a:pos x="connsiteX3500" y="connsiteY3500"/>
                </a:cxn>
                <a:cxn ang="0">
                  <a:pos x="connsiteX3501" y="connsiteY3501"/>
                </a:cxn>
                <a:cxn ang="0">
                  <a:pos x="connsiteX3502" y="connsiteY3502"/>
                </a:cxn>
                <a:cxn ang="0">
                  <a:pos x="connsiteX3503" y="connsiteY3503"/>
                </a:cxn>
                <a:cxn ang="0">
                  <a:pos x="connsiteX3504" y="connsiteY3504"/>
                </a:cxn>
                <a:cxn ang="0">
                  <a:pos x="connsiteX3505" y="connsiteY3505"/>
                </a:cxn>
                <a:cxn ang="0">
                  <a:pos x="connsiteX3506" y="connsiteY3506"/>
                </a:cxn>
                <a:cxn ang="0">
                  <a:pos x="connsiteX3507" y="connsiteY3507"/>
                </a:cxn>
                <a:cxn ang="0">
                  <a:pos x="connsiteX3508" y="connsiteY3508"/>
                </a:cxn>
                <a:cxn ang="0">
                  <a:pos x="connsiteX3509" y="connsiteY3509"/>
                </a:cxn>
                <a:cxn ang="0">
                  <a:pos x="connsiteX3510" y="connsiteY3510"/>
                </a:cxn>
                <a:cxn ang="0">
                  <a:pos x="connsiteX3511" y="connsiteY3511"/>
                </a:cxn>
                <a:cxn ang="0">
                  <a:pos x="connsiteX3512" y="connsiteY3512"/>
                </a:cxn>
                <a:cxn ang="0">
                  <a:pos x="connsiteX3513" y="connsiteY3513"/>
                </a:cxn>
                <a:cxn ang="0">
                  <a:pos x="connsiteX3514" y="connsiteY3514"/>
                </a:cxn>
                <a:cxn ang="0">
                  <a:pos x="connsiteX3515" y="connsiteY3515"/>
                </a:cxn>
                <a:cxn ang="0">
                  <a:pos x="connsiteX3516" y="connsiteY3516"/>
                </a:cxn>
                <a:cxn ang="0">
                  <a:pos x="connsiteX3517" y="connsiteY3517"/>
                </a:cxn>
                <a:cxn ang="0">
                  <a:pos x="connsiteX3518" y="connsiteY3518"/>
                </a:cxn>
                <a:cxn ang="0">
                  <a:pos x="connsiteX3519" y="connsiteY3519"/>
                </a:cxn>
                <a:cxn ang="0">
                  <a:pos x="connsiteX3520" y="connsiteY3520"/>
                </a:cxn>
                <a:cxn ang="0">
                  <a:pos x="connsiteX3521" y="connsiteY3521"/>
                </a:cxn>
                <a:cxn ang="0">
                  <a:pos x="connsiteX3522" y="connsiteY3522"/>
                </a:cxn>
                <a:cxn ang="0">
                  <a:pos x="connsiteX3523" y="connsiteY3523"/>
                </a:cxn>
                <a:cxn ang="0">
                  <a:pos x="connsiteX3524" y="connsiteY3524"/>
                </a:cxn>
                <a:cxn ang="0">
                  <a:pos x="connsiteX3525" y="connsiteY3525"/>
                </a:cxn>
                <a:cxn ang="0">
                  <a:pos x="connsiteX3526" y="connsiteY3526"/>
                </a:cxn>
                <a:cxn ang="0">
                  <a:pos x="connsiteX3527" y="connsiteY3527"/>
                </a:cxn>
                <a:cxn ang="0">
                  <a:pos x="connsiteX3528" y="connsiteY3528"/>
                </a:cxn>
                <a:cxn ang="0">
                  <a:pos x="connsiteX3529" y="connsiteY3529"/>
                </a:cxn>
                <a:cxn ang="0">
                  <a:pos x="connsiteX3530" y="connsiteY3530"/>
                </a:cxn>
                <a:cxn ang="0">
                  <a:pos x="connsiteX3531" y="connsiteY3531"/>
                </a:cxn>
                <a:cxn ang="0">
                  <a:pos x="connsiteX3532" y="connsiteY3532"/>
                </a:cxn>
                <a:cxn ang="0">
                  <a:pos x="connsiteX3533" y="connsiteY3533"/>
                </a:cxn>
                <a:cxn ang="0">
                  <a:pos x="connsiteX3534" y="connsiteY3534"/>
                </a:cxn>
                <a:cxn ang="0">
                  <a:pos x="connsiteX3535" y="connsiteY3535"/>
                </a:cxn>
                <a:cxn ang="0">
                  <a:pos x="connsiteX3536" y="connsiteY3536"/>
                </a:cxn>
                <a:cxn ang="0">
                  <a:pos x="connsiteX3537" y="connsiteY3537"/>
                </a:cxn>
                <a:cxn ang="0">
                  <a:pos x="connsiteX3538" y="connsiteY3538"/>
                </a:cxn>
                <a:cxn ang="0">
                  <a:pos x="connsiteX3539" y="connsiteY3539"/>
                </a:cxn>
                <a:cxn ang="0">
                  <a:pos x="connsiteX3540" y="connsiteY3540"/>
                </a:cxn>
                <a:cxn ang="0">
                  <a:pos x="connsiteX3541" y="connsiteY3541"/>
                </a:cxn>
                <a:cxn ang="0">
                  <a:pos x="connsiteX3542" y="connsiteY3542"/>
                </a:cxn>
                <a:cxn ang="0">
                  <a:pos x="connsiteX3543" y="connsiteY3543"/>
                </a:cxn>
                <a:cxn ang="0">
                  <a:pos x="connsiteX3544" y="connsiteY3544"/>
                </a:cxn>
                <a:cxn ang="0">
                  <a:pos x="connsiteX3545" y="connsiteY3545"/>
                </a:cxn>
                <a:cxn ang="0">
                  <a:pos x="connsiteX3546" y="connsiteY3546"/>
                </a:cxn>
                <a:cxn ang="0">
                  <a:pos x="connsiteX3547" y="connsiteY3547"/>
                </a:cxn>
                <a:cxn ang="0">
                  <a:pos x="connsiteX3548" y="connsiteY3548"/>
                </a:cxn>
                <a:cxn ang="0">
                  <a:pos x="connsiteX3549" y="connsiteY3549"/>
                </a:cxn>
                <a:cxn ang="0">
                  <a:pos x="connsiteX3550" y="connsiteY3550"/>
                </a:cxn>
                <a:cxn ang="0">
                  <a:pos x="connsiteX3551" y="connsiteY3551"/>
                </a:cxn>
                <a:cxn ang="0">
                  <a:pos x="connsiteX3552" y="connsiteY3552"/>
                </a:cxn>
                <a:cxn ang="0">
                  <a:pos x="connsiteX3553" y="connsiteY3553"/>
                </a:cxn>
                <a:cxn ang="0">
                  <a:pos x="connsiteX3554" y="connsiteY3554"/>
                </a:cxn>
                <a:cxn ang="0">
                  <a:pos x="connsiteX3555" y="connsiteY3555"/>
                </a:cxn>
                <a:cxn ang="0">
                  <a:pos x="connsiteX3556" y="connsiteY3556"/>
                </a:cxn>
                <a:cxn ang="0">
                  <a:pos x="connsiteX3557" y="connsiteY3557"/>
                </a:cxn>
                <a:cxn ang="0">
                  <a:pos x="connsiteX3558" y="connsiteY3558"/>
                </a:cxn>
                <a:cxn ang="0">
                  <a:pos x="connsiteX3559" y="connsiteY3559"/>
                </a:cxn>
                <a:cxn ang="0">
                  <a:pos x="connsiteX3560" y="connsiteY3560"/>
                </a:cxn>
                <a:cxn ang="0">
                  <a:pos x="connsiteX3561" y="connsiteY3561"/>
                </a:cxn>
                <a:cxn ang="0">
                  <a:pos x="connsiteX3562" y="connsiteY3562"/>
                </a:cxn>
                <a:cxn ang="0">
                  <a:pos x="connsiteX3563" y="connsiteY3563"/>
                </a:cxn>
                <a:cxn ang="0">
                  <a:pos x="connsiteX3564" y="connsiteY3564"/>
                </a:cxn>
                <a:cxn ang="0">
                  <a:pos x="connsiteX3565" y="connsiteY3565"/>
                </a:cxn>
                <a:cxn ang="0">
                  <a:pos x="connsiteX3566" y="connsiteY3566"/>
                </a:cxn>
                <a:cxn ang="0">
                  <a:pos x="connsiteX3567" y="connsiteY3567"/>
                </a:cxn>
                <a:cxn ang="0">
                  <a:pos x="connsiteX3568" y="connsiteY3568"/>
                </a:cxn>
                <a:cxn ang="0">
                  <a:pos x="connsiteX3569" y="connsiteY3569"/>
                </a:cxn>
                <a:cxn ang="0">
                  <a:pos x="connsiteX3570" y="connsiteY3570"/>
                </a:cxn>
                <a:cxn ang="0">
                  <a:pos x="connsiteX3571" y="connsiteY3571"/>
                </a:cxn>
                <a:cxn ang="0">
                  <a:pos x="connsiteX3572" y="connsiteY3572"/>
                </a:cxn>
                <a:cxn ang="0">
                  <a:pos x="connsiteX3573" y="connsiteY3573"/>
                </a:cxn>
                <a:cxn ang="0">
                  <a:pos x="connsiteX3574" y="connsiteY3574"/>
                </a:cxn>
                <a:cxn ang="0">
                  <a:pos x="connsiteX3575" y="connsiteY3575"/>
                </a:cxn>
                <a:cxn ang="0">
                  <a:pos x="connsiteX3576" y="connsiteY3576"/>
                </a:cxn>
                <a:cxn ang="0">
                  <a:pos x="connsiteX3577" y="connsiteY3577"/>
                </a:cxn>
                <a:cxn ang="0">
                  <a:pos x="connsiteX3578" y="connsiteY3578"/>
                </a:cxn>
                <a:cxn ang="0">
                  <a:pos x="connsiteX3579" y="connsiteY3579"/>
                </a:cxn>
                <a:cxn ang="0">
                  <a:pos x="connsiteX3580" y="connsiteY3580"/>
                </a:cxn>
                <a:cxn ang="0">
                  <a:pos x="connsiteX3581" y="connsiteY3581"/>
                </a:cxn>
                <a:cxn ang="0">
                  <a:pos x="connsiteX3582" y="connsiteY3582"/>
                </a:cxn>
                <a:cxn ang="0">
                  <a:pos x="connsiteX3583" y="connsiteY3583"/>
                </a:cxn>
                <a:cxn ang="0">
                  <a:pos x="connsiteX3584" y="connsiteY3584"/>
                </a:cxn>
                <a:cxn ang="0">
                  <a:pos x="connsiteX3585" y="connsiteY3585"/>
                </a:cxn>
                <a:cxn ang="0">
                  <a:pos x="connsiteX3586" y="connsiteY3586"/>
                </a:cxn>
                <a:cxn ang="0">
                  <a:pos x="connsiteX3587" y="connsiteY3587"/>
                </a:cxn>
                <a:cxn ang="0">
                  <a:pos x="connsiteX3588" y="connsiteY3588"/>
                </a:cxn>
                <a:cxn ang="0">
                  <a:pos x="connsiteX3589" y="connsiteY3589"/>
                </a:cxn>
                <a:cxn ang="0">
                  <a:pos x="connsiteX3590" y="connsiteY3590"/>
                </a:cxn>
                <a:cxn ang="0">
                  <a:pos x="connsiteX3591" y="connsiteY3591"/>
                </a:cxn>
                <a:cxn ang="0">
                  <a:pos x="connsiteX3592" y="connsiteY3592"/>
                </a:cxn>
                <a:cxn ang="0">
                  <a:pos x="connsiteX3593" y="connsiteY3593"/>
                </a:cxn>
                <a:cxn ang="0">
                  <a:pos x="connsiteX3594" y="connsiteY3594"/>
                </a:cxn>
                <a:cxn ang="0">
                  <a:pos x="connsiteX3595" y="connsiteY3595"/>
                </a:cxn>
                <a:cxn ang="0">
                  <a:pos x="connsiteX3596" y="connsiteY3596"/>
                </a:cxn>
                <a:cxn ang="0">
                  <a:pos x="connsiteX3597" y="connsiteY3597"/>
                </a:cxn>
                <a:cxn ang="0">
                  <a:pos x="connsiteX3598" y="connsiteY3598"/>
                </a:cxn>
                <a:cxn ang="0">
                  <a:pos x="connsiteX3599" y="connsiteY3599"/>
                </a:cxn>
                <a:cxn ang="0">
                  <a:pos x="connsiteX3600" y="connsiteY3600"/>
                </a:cxn>
                <a:cxn ang="0">
                  <a:pos x="connsiteX3601" y="connsiteY3601"/>
                </a:cxn>
                <a:cxn ang="0">
                  <a:pos x="connsiteX3602" y="connsiteY3602"/>
                </a:cxn>
                <a:cxn ang="0">
                  <a:pos x="connsiteX3603" y="connsiteY3603"/>
                </a:cxn>
                <a:cxn ang="0">
                  <a:pos x="connsiteX3604" y="connsiteY3604"/>
                </a:cxn>
                <a:cxn ang="0">
                  <a:pos x="connsiteX3605" y="connsiteY3605"/>
                </a:cxn>
                <a:cxn ang="0">
                  <a:pos x="connsiteX3606" y="connsiteY3606"/>
                </a:cxn>
                <a:cxn ang="0">
                  <a:pos x="connsiteX3607" y="connsiteY3607"/>
                </a:cxn>
                <a:cxn ang="0">
                  <a:pos x="connsiteX3608" y="connsiteY3608"/>
                </a:cxn>
                <a:cxn ang="0">
                  <a:pos x="connsiteX3609" y="connsiteY3609"/>
                </a:cxn>
                <a:cxn ang="0">
                  <a:pos x="connsiteX3610" y="connsiteY3610"/>
                </a:cxn>
                <a:cxn ang="0">
                  <a:pos x="connsiteX3611" y="connsiteY3611"/>
                </a:cxn>
                <a:cxn ang="0">
                  <a:pos x="connsiteX3612" y="connsiteY3612"/>
                </a:cxn>
                <a:cxn ang="0">
                  <a:pos x="connsiteX3613" y="connsiteY3613"/>
                </a:cxn>
                <a:cxn ang="0">
                  <a:pos x="connsiteX3614" y="connsiteY3614"/>
                </a:cxn>
                <a:cxn ang="0">
                  <a:pos x="connsiteX3615" y="connsiteY3615"/>
                </a:cxn>
                <a:cxn ang="0">
                  <a:pos x="connsiteX3616" y="connsiteY3616"/>
                </a:cxn>
                <a:cxn ang="0">
                  <a:pos x="connsiteX3617" y="connsiteY3617"/>
                </a:cxn>
                <a:cxn ang="0">
                  <a:pos x="connsiteX3618" y="connsiteY3618"/>
                </a:cxn>
                <a:cxn ang="0">
                  <a:pos x="connsiteX3619" y="connsiteY3619"/>
                </a:cxn>
                <a:cxn ang="0">
                  <a:pos x="connsiteX3620" y="connsiteY3620"/>
                </a:cxn>
                <a:cxn ang="0">
                  <a:pos x="connsiteX3621" y="connsiteY3621"/>
                </a:cxn>
                <a:cxn ang="0">
                  <a:pos x="connsiteX3622" y="connsiteY3622"/>
                </a:cxn>
                <a:cxn ang="0">
                  <a:pos x="connsiteX3623" y="connsiteY3623"/>
                </a:cxn>
                <a:cxn ang="0">
                  <a:pos x="connsiteX3624" y="connsiteY3624"/>
                </a:cxn>
                <a:cxn ang="0">
                  <a:pos x="connsiteX3625" y="connsiteY3625"/>
                </a:cxn>
                <a:cxn ang="0">
                  <a:pos x="connsiteX3626" y="connsiteY3626"/>
                </a:cxn>
                <a:cxn ang="0">
                  <a:pos x="connsiteX3627" y="connsiteY3627"/>
                </a:cxn>
                <a:cxn ang="0">
                  <a:pos x="connsiteX3628" y="connsiteY3628"/>
                </a:cxn>
                <a:cxn ang="0">
                  <a:pos x="connsiteX3629" y="connsiteY3629"/>
                </a:cxn>
                <a:cxn ang="0">
                  <a:pos x="connsiteX3630" y="connsiteY3630"/>
                </a:cxn>
                <a:cxn ang="0">
                  <a:pos x="connsiteX3631" y="connsiteY3631"/>
                </a:cxn>
                <a:cxn ang="0">
                  <a:pos x="connsiteX3632" y="connsiteY3632"/>
                </a:cxn>
                <a:cxn ang="0">
                  <a:pos x="connsiteX3633" y="connsiteY3633"/>
                </a:cxn>
                <a:cxn ang="0">
                  <a:pos x="connsiteX3634" y="connsiteY3634"/>
                </a:cxn>
                <a:cxn ang="0">
                  <a:pos x="connsiteX3635" y="connsiteY3635"/>
                </a:cxn>
                <a:cxn ang="0">
                  <a:pos x="connsiteX3636" y="connsiteY3636"/>
                </a:cxn>
                <a:cxn ang="0">
                  <a:pos x="connsiteX3637" y="connsiteY3637"/>
                </a:cxn>
                <a:cxn ang="0">
                  <a:pos x="connsiteX3638" y="connsiteY3638"/>
                </a:cxn>
                <a:cxn ang="0">
                  <a:pos x="connsiteX3639" y="connsiteY3639"/>
                </a:cxn>
                <a:cxn ang="0">
                  <a:pos x="connsiteX3640" y="connsiteY3640"/>
                </a:cxn>
                <a:cxn ang="0">
                  <a:pos x="connsiteX3641" y="connsiteY3641"/>
                </a:cxn>
                <a:cxn ang="0">
                  <a:pos x="connsiteX3642" y="connsiteY3642"/>
                </a:cxn>
                <a:cxn ang="0">
                  <a:pos x="connsiteX3643" y="connsiteY3643"/>
                </a:cxn>
                <a:cxn ang="0">
                  <a:pos x="connsiteX3644" y="connsiteY3644"/>
                </a:cxn>
                <a:cxn ang="0">
                  <a:pos x="connsiteX3645" y="connsiteY3645"/>
                </a:cxn>
                <a:cxn ang="0">
                  <a:pos x="connsiteX3646" y="connsiteY3646"/>
                </a:cxn>
                <a:cxn ang="0">
                  <a:pos x="connsiteX3647" y="connsiteY3647"/>
                </a:cxn>
                <a:cxn ang="0">
                  <a:pos x="connsiteX3648" y="connsiteY3648"/>
                </a:cxn>
                <a:cxn ang="0">
                  <a:pos x="connsiteX3649" y="connsiteY3649"/>
                </a:cxn>
                <a:cxn ang="0">
                  <a:pos x="connsiteX3650" y="connsiteY3650"/>
                </a:cxn>
                <a:cxn ang="0">
                  <a:pos x="connsiteX3651" y="connsiteY3651"/>
                </a:cxn>
                <a:cxn ang="0">
                  <a:pos x="connsiteX3652" y="connsiteY3652"/>
                </a:cxn>
                <a:cxn ang="0">
                  <a:pos x="connsiteX3653" y="connsiteY3653"/>
                </a:cxn>
                <a:cxn ang="0">
                  <a:pos x="connsiteX3654" y="connsiteY3654"/>
                </a:cxn>
                <a:cxn ang="0">
                  <a:pos x="connsiteX3655" y="connsiteY3655"/>
                </a:cxn>
                <a:cxn ang="0">
                  <a:pos x="connsiteX3656" y="connsiteY3656"/>
                </a:cxn>
                <a:cxn ang="0">
                  <a:pos x="connsiteX3657" y="connsiteY3657"/>
                </a:cxn>
                <a:cxn ang="0">
                  <a:pos x="connsiteX3658" y="connsiteY3658"/>
                </a:cxn>
                <a:cxn ang="0">
                  <a:pos x="connsiteX3659" y="connsiteY3659"/>
                </a:cxn>
                <a:cxn ang="0">
                  <a:pos x="connsiteX3660" y="connsiteY3660"/>
                </a:cxn>
                <a:cxn ang="0">
                  <a:pos x="connsiteX3661" y="connsiteY3661"/>
                </a:cxn>
                <a:cxn ang="0">
                  <a:pos x="connsiteX3662" y="connsiteY3662"/>
                </a:cxn>
                <a:cxn ang="0">
                  <a:pos x="connsiteX3663" y="connsiteY3663"/>
                </a:cxn>
                <a:cxn ang="0">
                  <a:pos x="connsiteX3664" y="connsiteY3664"/>
                </a:cxn>
                <a:cxn ang="0">
                  <a:pos x="connsiteX3665" y="connsiteY3665"/>
                </a:cxn>
                <a:cxn ang="0">
                  <a:pos x="connsiteX3666" y="connsiteY3666"/>
                </a:cxn>
                <a:cxn ang="0">
                  <a:pos x="connsiteX3667" y="connsiteY3667"/>
                </a:cxn>
                <a:cxn ang="0">
                  <a:pos x="connsiteX3668" y="connsiteY3668"/>
                </a:cxn>
                <a:cxn ang="0">
                  <a:pos x="connsiteX3669" y="connsiteY3669"/>
                </a:cxn>
                <a:cxn ang="0">
                  <a:pos x="connsiteX3670" y="connsiteY3670"/>
                </a:cxn>
                <a:cxn ang="0">
                  <a:pos x="connsiteX3671" y="connsiteY3671"/>
                </a:cxn>
                <a:cxn ang="0">
                  <a:pos x="connsiteX3672" y="connsiteY3672"/>
                </a:cxn>
                <a:cxn ang="0">
                  <a:pos x="connsiteX3673" y="connsiteY3673"/>
                </a:cxn>
                <a:cxn ang="0">
                  <a:pos x="connsiteX3674" y="connsiteY3674"/>
                </a:cxn>
                <a:cxn ang="0">
                  <a:pos x="connsiteX3675" y="connsiteY3675"/>
                </a:cxn>
                <a:cxn ang="0">
                  <a:pos x="connsiteX3676" y="connsiteY3676"/>
                </a:cxn>
                <a:cxn ang="0">
                  <a:pos x="connsiteX3677" y="connsiteY3677"/>
                </a:cxn>
                <a:cxn ang="0">
                  <a:pos x="connsiteX3678" y="connsiteY3678"/>
                </a:cxn>
                <a:cxn ang="0">
                  <a:pos x="connsiteX3679" y="connsiteY3679"/>
                </a:cxn>
                <a:cxn ang="0">
                  <a:pos x="connsiteX3680" y="connsiteY3680"/>
                </a:cxn>
                <a:cxn ang="0">
                  <a:pos x="connsiteX3681" y="connsiteY3681"/>
                </a:cxn>
                <a:cxn ang="0">
                  <a:pos x="connsiteX3682" y="connsiteY3682"/>
                </a:cxn>
                <a:cxn ang="0">
                  <a:pos x="connsiteX3683" y="connsiteY3683"/>
                </a:cxn>
                <a:cxn ang="0">
                  <a:pos x="connsiteX3684" y="connsiteY3684"/>
                </a:cxn>
                <a:cxn ang="0">
                  <a:pos x="connsiteX3685" y="connsiteY3685"/>
                </a:cxn>
                <a:cxn ang="0">
                  <a:pos x="connsiteX3686" y="connsiteY3686"/>
                </a:cxn>
                <a:cxn ang="0">
                  <a:pos x="connsiteX3687" y="connsiteY3687"/>
                </a:cxn>
                <a:cxn ang="0">
                  <a:pos x="connsiteX3688" y="connsiteY3688"/>
                </a:cxn>
                <a:cxn ang="0">
                  <a:pos x="connsiteX3689" y="connsiteY3689"/>
                </a:cxn>
                <a:cxn ang="0">
                  <a:pos x="connsiteX3690" y="connsiteY3690"/>
                </a:cxn>
                <a:cxn ang="0">
                  <a:pos x="connsiteX3691" y="connsiteY3691"/>
                </a:cxn>
                <a:cxn ang="0">
                  <a:pos x="connsiteX3692" y="connsiteY3692"/>
                </a:cxn>
                <a:cxn ang="0">
                  <a:pos x="connsiteX3693" y="connsiteY3693"/>
                </a:cxn>
                <a:cxn ang="0">
                  <a:pos x="connsiteX3694" y="connsiteY3694"/>
                </a:cxn>
                <a:cxn ang="0">
                  <a:pos x="connsiteX3695" y="connsiteY3695"/>
                </a:cxn>
                <a:cxn ang="0">
                  <a:pos x="connsiteX3696" y="connsiteY3696"/>
                </a:cxn>
                <a:cxn ang="0">
                  <a:pos x="connsiteX3697" y="connsiteY3697"/>
                </a:cxn>
                <a:cxn ang="0">
                  <a:pos x="connsiteX3698" y="connsiteY3698"/>
                </a:cxn>
                <a:cxn ang="0">
                  <a:pos x="connsiteX3699" y="connsiteY3699"/>
                </a:cxn>
                <a:cxn ang="0">
                  <a:pos x="connsiteX3700" y="connsiteY3700"/>
                </a:cxn>
                <a:cxn ang="0">
                  <a:pos x="connsiteX3701" y="connsiteY3701"/>
                </a:cxn>
                <a:cxn ang="0">
                  <a:pos x="connsiteX3702" y="connsiteY3702"/>
                </a:cxn>
                <a:cxn ang="0">
                  <a:pos x="connsiteX3703" y="connsiteY3703"/>
                </a:cxn>
                <a:cxn ang="0">
                  <a:pos x="connsiteX3704" y="connsiteY3704"/>
                </a:cxn>
                <a:cxn ang="0">
                  <a:pos x="connsiteX3705" y="connsiteY3705"/>
                </a:cxn>
                <a:cxn ang="0">
                  <a:pos x="connsiteX3706" y="connsiteY3706"/>
                </a:cxn>
                <a:cxn ang="0">
                  <a:pos x="connsiteX3707" y="connsiteY3707"/>
                </a:cxn>
                <a:cxn ang="0">
                  <a:pos x="connsiteX3708" y="connsiteY3708"/>
                </a:cxn>
                <a:cxn ang="0">
                  <a:pos x="connsiteX3709" y="connsiteY3709"/>
                </a:cxn>
                <a:cxn ang="0">
                  <a:pos x="connsiteX3710" y="connsiteY3710"/>
                </a:cxn>
                <a:cxn ang="0">
                  <a:pos x="connsiteX3711" y="connsiteY3711"/>
                </a:cxn>
                <a:cxn ang="0">
                  <a:pos x="connsiteX3712" y="connsiteY3712"/>
                </a:cxn>
                <a:cxn ang="0">
                  <a:pos x="connsiteX3713" y="connsiteY3713"/>
                </a:cxn>
                <a:cxn ang="0">
                  <a:pos x="connsiteX3714" y="connsiteY3714"/>
                </a:cxn>
                <a:cxn ang="0">
                  <a:pos x="connsiteX3715" y="connsiteY3715"/>
                </a:cxn>
                <a:cxn ang="0">
                  <a:pos x="connsiteX3716" y="connsiteY3716"/>
                </a:cxn>
                <a:cxn ang="0">
                  <a:pos x="connsiteX3717" y="connsiteY3717"/>
                </a:cxn>
                <a:cxn ang="0">
                  <a:pos x="connsiteX3718" y="connsiteY3718"/>
                </a:cxn>
                <a:cxn ang="0">
                  <a:pos x="connsiteX3719" y="connsiteY3719"/>
                </a:cxn>
                <a:cxn ang="0">
                  <a:pos x="connsiteX3720" y="connsiteY3720"/>
                </a:cxn>
                <a:cxn ang="0">
                  <a:pos x="connsiteX3721" y="connsiteY3721"/>
                </a:cxn>
                <a:cxn ang="0">
                  <a:pos x="connsiteX3722" y="connsiteY3722"/>
                </a:cxn>
                <a:cxn ang="0">
                  <a:pos x="connsiteX3723" y="connsiteY3723"/>
                </a:cxn>
                <a:cxn ang="0">
                  <a:pos x="connsiteX3724" y="connsiteY3724"/>
                </a:cxn>
                <a:cxn ang="0">
                  <a:pos x="connsiteX3725" y="connsiteY3725"/>
                </a:cxn>
                <a:cxn ang="0">
                  <a:pos x="connsiteX3726" y="connsiteY3726"/>
                </a:cxn>
                <a:cxn ang="0">
                  <a:pos x="connsiteX3727" y="connsiteY3727"/>
                </a:cxn>
                <a:cxn ang="0">
                  <a:pos x="connsiteX3728" y="connsiteY3728"/>
                </a:cxn>
                <a:cxn ang="0">
                  <a:pos x="connsiteX3729" y="connsiteY3729"/>
                </a:cxn>
                <a:cxn ang="0">
                  <a:pos x="connsiteX3730" y="connsiteY3730"/>
                </a:cxn>
                <a:cxn ang="0">
                  <a:pos x="connsiteX3731" y="connsiteY3731"/>
                </a:cxn>
                <a:cxn ang="0">
                  <a:pos x="connsiteX3732" y="connsiteY3732"/>
                </a:cxn>
                <a:cxn ang="0">
                  <a:pos x="connsiteX3733" y="connsiteY3733"/>
                </a:cxn>
                <a:cxn ang="0">
                  <a:pos x="connsiteX3734" y="connsiteY3734"/>
                </a:cxn>
                <a:cxn ang="0">
                  <a:pos x="connsiteX3735" y="connsiteY3735"/>
                </a:cxn>
                <a:cxn ang="0">
                  <a:pos x="connsiteX3736" y="connsiteY3736"/>
                </a:cxn>
                <a:cxn ang="0">
                  <a:pos x="connsiteX3737" y="connsiteY3737"/>
                </a:cxn>
                <a:cxn ang="0">
                  <a:pos x="connsiteX3738" y="connsiteY3738"/>
                </a:cxn>
                <a:cxn ang="0">
                  <a:pos x="connsiteX3739" y="connsiteY3739"/>
                </a:cxn>
                <a:cxn ang="0">
                  <a:pos x="connsiteX3740" y="connsiteY3740"/>
                </a:cxn>
                <a:cxn ang="0">
                  <a:pos x="connsiteX3741" y="connsiteY3741"/>
                </a:cxn>
                <a:cxn ang="0">
                  <a:pos x="connsiteX3742" y="connsiteY3742"/>
                </a:cxn>
                <a:cxn ang="0">
                  <a:pos x="connsiteX3743" y="connsiteY3743"/>
                </a:cxn>
                <a:cxn ang="0">
                  <a:pos x="connsiteX3744" y="connsiteY3744"/>
                </a:cxn>
                <a:cxn ang="0">
                  <a:pos x="connsiteX3745" y="connsiteY3745"/>
                </a:cxn>
                <a:cxn ang="0">
                  <a:pos x="connsiteX3746" y="connsiteY3746"/>
                </a:cxn>
                <a:cxn ang="0">
                  <a:pos x="connsiteX3747" y="connsiteY3747"/>
                </a:cxn>
                <a:cxn ang="0">
                  <a:pos x="connsiteX3748" y="connsiteY3748"/>
                </a:cxn>
                <a:cxn ang="0">
                  <a:pos x="connsiteX3749" y="connsiteY3749"/>
                </a:cxn>
                <a:cxn ang="0">
                  <a:pos x="connsiteX3750" y="connsiteY3750"/>
                </a:cxn>
                <a:cxn ang="0">
                  <a:pos x="connsiteX3751" y="connsiteY3751"/>
                </a:cxn>
                <a:cxn ang="0">
                  <a:pos x="connsiteX3752" y="connsiteY3752"/>
                </a:cxn>
                <a:cxn ang="0">
                  <a:pos x="connsiteX3753" y="connsiteY3753"/>
                </a:cxn>
                <a:cxn ang="0">
                  <a:pos x="connsiteX3754" y="connsiteY3754"/>
                </a:cxn>
                <a:cxn ang="0">
                  <a:pos x="connsiteX3755" y="connsiteY3755"/>
                </a:cxn>
                <a:cxn ang="0">
                  <a:pos x="connsiteX3756" y="connsiteY3756"/>
                </a:cxn>
                <a:cxn ang="0">
                  <a:pos x="connsiteX3757" y="connsiteY3757"/>
                </a:cxn>
                <a:cxn ang="0">
                  <a:pos x="connsiteX3758" y="connsiteY3758"/>
                </a:cxn>
                <a:cxn ang="0">
                  <a:pos x="connsiteX3759" y="connsiteY3759"/>
                </a:cxn>
                <a:cxn ang="0">
                  <a:pos x="connsiteX3760" y="connsiteY3760"/>
                </a:cxn>
                <a:cxn ang="0">
                  <a:pos x="connsiteX3761" y="connsiteY3761"/>
                </a:cxn>
                <a:cxn ang="0">
                  <a:pos x="connsiteX3762" y="connsiteY3762"/>
                </a:cxn>
                <a:cxn ang="0">
                  <a:pos x="connsiteX3763" y="connsiteY3763"/>
                </a:cxn>
                <a:cxn ang="0">
                  <a:pos x="connsiteX3764" y="connsiteY3764"/>
                </a:cxn>
                <a:cxn ang="0">
                  <a:pos x="connsiteX3765" y="connsiteY3765"/>
                </a:cxn>
                <a:cxn ang="0">
                  <a:pos x="connsiteX3766" y="connsiteY3766"/>
                </a:cxn>
                <a:cxn ang="0">
                  <a:pos x="connsiteX3767" y="connsiteY3767"/>
                </a:cxn>
                <a:cxn ang="0">
                  <a:pos x="connsiteX3768" y="connsiteY3768"/>
                </a:cxn>
                <a:cxn ang="0">
                  <a:pos x="connsiteX3769" y="connsiteY3769"/>
                </a:cxn>
                <a:cxn ang="0">
                  <a:pos x="connsiteX3770" y="connsiteY3770"/>
                </a:cxn>
                <a:cxn ang="0">
                  <a:pos x="connsiteX3771" y="connsiteY3771"/>
                </a:cxn>
                <a:cxn ang="0">
                  <a:pos x="connsiteX3772" y="connsiteY3772"/>
                </a:cxn>
                <a:cxn ang="0">
                  <a:pos x="connsiteX3773" y="connsiteY3773"/>
                </a:cxn>
                <a:cxn ang="0">
                  <a:pos x="connsiteX3774" y="connsiteY3774"/>
                </a:cxn>
                <a:cxn ang="0">
                  <a:pos x="connsiteX3775" y="connsiteY3775"/>
                </a:cxn>
                <a:cxn ang="0">
                  <a:pos x="connsiteX3776" y="connsiteY3776"/>
                </a:cxn>
                <a:cxn ang="0">
                  <a:pos x="connsiteX3777" y="connsiteY3777"/>
                </a:cxn>
                <a:cxn ang="0">
                  <a:pos x="connsiteX3778" y="connsiteY3778"/>
                </a:cxn>
                <a:cxn ang="0">
                  <a:pos x="connsiteX3779" y="connsiteY3779"/>
                </a:cxn>
                <a:cxn ang="0">
                  <a:pos x="connsiteX3780" y="connsiteY3780"/>
                </a:cxn>
                <a:cxn ang="0">
                  <a:pos x="connsiteX3781" y="connsiteY3781"/>
                </a:cxn>
                <a:cxn ang="0">
                  <a:pos x="connsiteX3782" y="connsiteY3782"/>
                </a:cxn>
                <a:cxn ang="0">
                  <a:pos x="connsiteX3783" y="connsiteY3783"/>
                </a:cxn>
                <a:cxn ang="0">
                  <a:pos x="connsiteX3784" y="connsiteY3784"/>
                </a:cxn>
                <a:cxn ang="0">
                  <a:pos x="connsiteX3785" y="connsiteY3785"/>
                </a:cxn>
                <a:cxn ang="0">
                  <a:pos x="connsiteX3786" y="connsiteY3786"/>
                </a:cxn>
                <a:cxn ang="0">
                  <a:pos x="connsiteX3787" y="connsiteY3787"/>
                </a:cxn>
                <a:cxn ang="0">
                  <a:pos x="connsiteX3788" y="connsiteY3788"/>
                </a:cxn>
                <a:cxn ang="0">
                  <a:pos x="connsiteX3789" y="connsiteY3789"/>
                </a:cxn>
                <a:cxn ang="0">
                  <a:pos x="connsiteX3790" y="connsiteY3790"/>
                </a:cxn>
                <a:cxn ang="0">
                  <a:pos x="connsiteX3791" y="connsiteY3791"/>
                </a:cxn>
                <a:cxn ang="0">
                  <a:pos x="connsiteX3792" y="connsiteY3792"/>
                </a:cxn>
                <a:cxn ang="0">
                  <a:pos x="connsiteX3793" y="connsiteY3793"/>
                </a:cxn>
                <a:cxn ang="0">
                  <a:pos x="connsiteX3794" y="connsiteY3794"/>
                </a:cxn>
                <a:cxn ang="0">
                  <a:pos x="connsiteX3795" y="connsiteY3795"/>
                </a:cxn>
                <a:cxn ang="0">
                  <a:pos x="connsiteX3796" y="connsiteY3796"/>
                </a:cxn>
                <a:cxn ang="0">
                  <a:pos x="connsiteX3797" y="connsiteY3797"/>
                </a:cxn>
                <a:cxn ang="0">
                  <a:pos x="connsiteX3798" y="connsiteY3798"/>
                </a:cxn>
                <a:cxn ang="0">
                  <a:pos x="connsiteX3799" y="connsiteY3799"/>
                </a:cxn>
                <a:cxn ang="0">
                  <a:pos x="connsiteX3800" y="connsiteY3800"/>
                </a:cxn>
                <a:cxn ang="0">
                  <a:pos x="connsiteX3801" y="connsiteY3801"/>
                </a:cxn>
                <a:cxn ang="0">
                  <a:pos x="connsiteX3802" y="connsiteY3802"/>
                </a:cxn>
                <a:cxn ang="0">
                  <a:pos x="connsiteX3803" y="connsiteY3803"/>
                </a:cxn>
                <a:cxn ang="0">
                  <a:pos x="connsiteX3804" y="connsiteY3804"/>
                </a:cxn>
                <a:cxn ang="0">
                  <a:pos x="connsiteX3805" y="connsiteY3805"/>
                </a:cxn>
                <a:cxn ang="0">
                  <a:pos x="connsiteX3806" y="connsiteY3806"/>
                </a:cxn>
                <a:cxn ang="0">
                  <a:pos x="connsiteX3807" y="connsiteY3807"/>
                </a:cxn>
                <a:cxn ang="0">
                  <a:pos x="connsiteX3808" y="connsiteY3808"/>
                </a:cxn>
                <a:cxn ang="0">
                  <a:pos x="connsiteX3809" y="connsiteY3809"/>
                </a:cxn>
                <a:cxn ang="0">
                  <a:pos x="connsiteX3810" y="connsiteY3810"/>
                </a:cxn>
                <a:cxn ang="0">
                  <a:pos x="connsiteX3811" y="connsiteY3811"/>
                </a:cxn>
                <a:cxn ang="0">
                  <a:pos x="connsiteX3812" y="connsiteY3812"/>
                </a:cxn>
                <a:cxn ang="0">
                  <a:pos x="connsiteX3813" y="connsiteY3813"/>
                </a:cxn>
                <a:cxn ang="0">
                  <a:pos x="connsiteX3814" y="connsiteY3814"/>
                </a:cxn>
                <a:cxn ang="0">
                  <a:pos x="connsiteX3815" y="connsiteY3815"/>
                </a:cxn>
                <a:cxn ang="0">
                  <a:pos x="connsiteX3816" y="connsiteY3816"/>
                </a:cxn>
                <a:cxn ang="0">
                  <a:pos x="connsiteX3817" y="connsiteY3817"/>
                </a:cxn>
                <a:cxn ang="0">
                  <a:pos x="connsiteX3818" y="connsiteY3818"/>
                </a:cxn>
                <a:cxn ang="0">
                  <a:pos x="connsiteX3819" y="connsiteY3819"/>
                </a:cxn>
                <a:cxn ang="0">
                  <a:pos x="connsiteX3820" y="connsiteY3820"/>
                </a:cxn>
                <a:cxn ang="0">
                  <a:pos x="connsiteX3821" y="connsiteY3821"/>
                </a:cxn>
                <a:cxn ang="0">
                  <a:pos x="connsiteX3822" y="connsiteY3822"/>
                </a:cxn>
                <a:cxn ang="0">
                  <a:pos x="connsiteX3823" y="connsiteY3823"/>
                </a:cxn>
                <a:cxn ang="0">
                  <a:pos x="connsiteX3824" y="connsiteY3824"/>
                </a:cxn>
                <a:cxn ang="0">
                  <a:pos x="connsiteX3825" y="connsiteY3825"/>
                </a:cxn>
                <a:cxn ang="0">
                  <a:pos x="connsiteX3826" y="connsiteY3826"/>
                </a:cxn>
                <a:cxn ang="0">
                  <a:pos x="connsiteX3827" y="connsiteY3827"/>
                </a:cxn>
                <a:cxn ang="0">
                  <a:pos x="connsiteX3828" y="connsiteY3828"/>
                </a:cxn>
                <a:cxn ang="0">
                  <a:pos x="connsiteX3829" y="connsiteY3829"/>
                </a:cxn>
                <a:cxn ang="0">
                  <a:pos x="connsiteX3830" y="connsiteY3830"/>
                </a:cxn>
                <a:cxn ang="0">
                  <a:pos x="connsiteX3831" y="connsiteY3831"/>
                </a:cxn>
                <a:cxn ang="0">
                  <a:pos x="connsiteX3832" y="connsiteY3832"/>
                </a:cxn>
                <a:cxn ang="0">
                  <a:pos x="connsiteX3833" y="connsiteY3833"/>
                </a:cxn>
                <a:cxn ang="0">
                  <a:pos x="connsiteX3834" y="connsiteY3834"/>
                </a:cxn>
                <a:cxn ang="0">
                  <a:pos x="connsiteX3835" y="connsiteY3835"/>
                </a:cxn>
                <a:cxn ang="0">
                  <a:pos x="connsiteX3836" y="connsiteY3836"/>
                </a:cxn>
                <a:cxn ang="0">
                  <a:pos x="connsiteX3837" y="connsiteY3837"/>
                </a:cxn>
                <a:cxn ang="0">
                  <a:pos x="connsiteX3838" y="connsiteY3838"/>
                </a:cxn>
                <a:cxn ang="0">
                  <a:pos x="connsiteX3839" y="connsiteY3839"/>
                </a:cxn>
                <a:cxn ang="0">
                  <a:pos x="connsiteX3840" y="connsiteY3840"/>
                </a:cxn>
                <a:cxn ang="0">
                  <a:pos x="connsiteX3841" y="connsiteY3841"/>
                </a:cxn>
                <a:cxn ang="0">
                  <a:pos x="connsiteX3842" y="connsiteY3842"/>
                </a:cxn>
                <a:cxn ang="0">
                  <a:pos x="connsiteX3843" y="connsiteY3843"/>
                </a:cxn>
                <a:cxn ang="0">
                  <a:pos x="connsiteX3844" y="connsiteY3844"/>
                </a:cxn>
                <a:cxn ang="0">
                  <a:pos x="connsiteX3845" y="connsiteY3845"/>
                </a:cxn>
                <a:cxn ang="0">
                  <a:pos x="connsiteX3846" y="connsiteY3846"/>
                </a:cxn>
                <a:cxn ang="0">
                  <a:pos x="connsiteX3847" y="connsiteY3847"/>
                </a:cxn>
                <a:cxn ang="0">
                  <a:pos x="connsiteX3848" y="connsiteY3848"/>
                </a:cxn>
                <a:cxn ang="0">
                  <a:pos x="connsiteX3849" y="connsiteY3849"/>
                </a:cxn>
                <a:cxn ang="0">
                  <a:pos x="connsiteX3850" y="connsiteY3850"/>
                </a:cxn>
                <a:cxn ang="0">
                  <a:pos x="connsiteX3851" y="connsiteY3851"/>
                </a:cxn>
                <a:cxn ang="0">
                  <a:pos x="connsiteX3852" y="connsiteY3852"/>
                </a:cxn>
                <a:cxn ang="0">
                  <a:pos x="connsiteX3853" y="connsiteY3853"/>
                </a:cxn>
                <a:cxn ang="0">
                  <a:pos x="connsiteX3854" y="connsiteY3854"/>
                </a:cxn>
                <a:cxn ang="0">
                  <a:pos x="connsiteX3855" y="connsiteY3855"/>
                </a:cxn>
                <a:cxn ang="0">
                  <a:pos x="connsiteX3856" y="connsiteY3856"/>
                </a:cxn>
                <a:cxn ang="0">
                  <a:pos x="connsiteX3857" y="connsiteY3857"/>
                </a:cxn>
                <a:cxn ang="0">
                  <a:pos x="connsiteX3858" y="connsiteY3858"/>
                </a:cxn>
                <a:cxn ang="0">
                  <a:pos x="connsiteX3859" y="connsiteY3859"/>
                </a:cxn>
                <a:cxn ang="0">
                  <a:pos x="connsiteX3860" y="connsiteY3860"/>
                </a:cxn>
                <a:cxn ang="0">
                  <a:pos x="connsiteX3861" y="connsiteY3861"/>
                </a:cxn>
                <a:cxn ang="0">
                  <a:pos x="connsiteX3862" y="connsiteY3862"/>
                </a:cxn>
                <a:cxn ang="0">
                  <a:pos x="connsiteX3863" y="connsiteY3863"/>
                </a:cxn>
                <a:cxn ang="0">
                  <a:pos x="connsiteX3864" y="connsiteY3864"/>
                </a:cxn>
                <a:cxn ang="0">
                  <a:pos x="connsiteX3865" y="connsiteY3865"/>
                </a:cxn>
                <a:cxn ang="0">
                  <a:pos x="connsiteX3866" y="connsiteY3866"/>
                </a:cxn>
                <a:cxn ang="0">
                  <a:pos x="connsiteX3867" y="connsiteY3867"/>
                </a:cxn>
                <a:cxn ang="0">
                  <a:pos x="connsiteX3868" y="connsiteY3868"/>
                </a:cxn>
                <a:cxn ang="0">
                  <a:pos x="connsiteX3869" y="connsiteY3869"/>
                </a:cxn>
                <a:cxn ang="0">
                  <a:pos x="connsiteX3870" y="connsiteY3870"/>
                </a:cxn>
                <a:cxn ang="0">
                  <a:pos x="connsiteX3871" y="connsiteY3871"/>
                </a:cxn>
                <a:cxn ang="0">
                  <a:pos x="connsiteX3872" y="connsiteY3872"/>
                </a:cxn>
                <a:cxn ang="0">
                  <a:pos x="connsiteX3873" y="connsiteY3873"/>
                </a:cxn>
                <a:cxn ang="0">
                  <a:pos x="connsiteX3874" y="connsiteY3874"/>
                </a:cxn>
                <a:cxn ang="0">
                  <a:pos x="connsiteX3875" y="connsiteY3875"/>
                </a:cxn>
                <a:cxn ang="0">
                  <a:pos x="connsiteX3876" y="connsiteY3876"/>
                </a:cxn>
                <a:cxn ang="0">
                  <a:pos x="connsiteX3877" y="connsiteY3877"/>
                </a:cxn>
                <a:cxn ang="0">
                  <a:pos x="connsiteX3878" y="connsiteY3878"/>
                </a:cxn>
                <a:cxn ang="0">
                  <a:pos x="connsiteX3879" y="connsiteY3879"/>
                </a:cxn>
                <a:cxn ang="0">
                  <a:pos x="connsiteX3880" y="connsiteY3880"/>
                </a:cxn>
                <a:cxn ang="0">
                  <a:pos x="connsiteX3881" y="connsiteY3881"/>
                </a:cxn>
                <a:cxn ang="0">
                  <a:pos x="connsiteX3882" y="connsiteY3882"/>
                </a:cxn>
                <a:cxn ang="0">
                  <a:pos x="connsiteX3883" y="connsiteY3883"/>
                </a:cxn>
                <a:cxn ang="0">
                  <a:pos x="connsiteX3884" y="connsiteY3884"/>
                </a:cxn>
                <a:cxn ang="0">
                  <a:pos x="connsiteX3885" y="connsiteY3885"/>
                </a:cxn>
                <a:cxn ang="0">
                  <a:pos x="connsiteX3886" y="connsiteY3886"/>
                </a:cxn>
                <a:cxn ang="0">
                  <a:pos x="connsiteX3887" y="connsiteY3887"/>
                </a:cxn>
                <a:cxn ang="0">
                  <a:pos x="connsiteX3888" y="connsiteY3888"/>
                </a:cxn>
                <a:cxn ang="0">
                  <a:pos x="connsiteX3889" y="connsiteY3889"/>
                </a:cxn>
                <a:cxn ang="0">
                  <a:pos x="connsiteX3890" y="connsiteY3890"/>
                </a:cxn>
                <a:cxn ang="0">
                  <a:pos x="connsiteX3891" y="connsiteY3891"/>
                </a:cxn>
                <a:cxn ang="0">
                  <a:pos x="connsiteX3892" y="connsiteY3892"/>
                </a:cxn>
                <a:cxn ang="0">
                  <a:pos x="connsiteX3893" y="connsiteY3893"/>
                </a:cxn>
                <a:cxn ang="0">
                  <a:pos x="connsiteX3894" y="connsiteY3894"/>
                </a:cxn>
                <a:cxn ang="0">
                  <a:pos x="connsiteX3895" y="connsiteY3895"/>
                </a:cxn>
                <a:cxn ang="0">
                  <a:pos x="connsiteX3896" y="connsiteY3896"/>
                </a:cxn>
                <a:cxn ang="0">
                  <a:pos x="connsiteX3897" y="connsiteY3897"/>
                </a:cxn>
                <a:cxn ang="0">
                  <a:pos x="connsiteX3898" y="connsiteY3898"/>
                </a:cxn>
                <a:cxn ang="0">
                  <a:pos x="connsiteX3899" y="connsiteY3899"/>
                </a:cxn>
                <a:cxn ang="0">
                  <a:pos x="connsiteX3900" y="connsiteY3900"/>
                </a:cxn>
                <a:cxn ang="0">
                  <a:pos x="connsiteX3901" y="connsiteY3901"/>
                </a:cxn>
                <a:cxn ang="0">
                  <a:pos x="connsiteX3902" y="connsiteY3902"/>
                </a:cxn>
                <a:cxn ang="0">
                  <a:pos x="connsiteX3903" y="connsiteY3903"/>
                </a:cxn>
                <a:cxn ang="0">
                  <a:pos x="connsiteX3904" y="connsiteY3904"/>
                </a:cxn>
                <a:cxn ang="0">
                  <a:pos x="connsiteX3905" y="connsiteY3905"/>
                </a:cxn>
                <a:cxn ang="0">
                  <a:pos x="connsiteX3906" y="connsiteY3906"/>
                </a:cxn>
                <a:cxn ang="0">
                  <a:pos x="connsiteX3907" y="connsiteY3907"/>
                </a:cxn>
                <a:cxn ang="0">
                  <a:pos x="connsiteX3908" y="connsiteY3908"/>
                </a:cxn>
                <a:cxn ang="0">
                  <a:pos x="connsiteX3909" y="connsiteY3909"/>
                </a:cxn>
                <a:cxn ang="0">
                  <a:pos x="connsiteX3910" y="connsiteY3910"/>
                </a:cxn>
                <a:cxn ang="0">
                  <a:pos x="connsiteX3911" y="connsiteY3911"/>
                </a:cxn>
                <a:cxn ang="0">
                  <a:pos x="connsiteX3912" y="connsiteY3912"/>
                </a:cxn>
                <a:cxn ang="0">
                  <a:pos x="connsiteX3913" y="connsiteY3913"/>
                </a:cxn>
                <a:cxn ang="0">
                  <a:pos x="connsiteX3914" y="connsiteY3914"/>
                </a:cxn>
                <a:cxn ang="0">
                  <a:pos x="connsiteX3915" y="connsiteY3915"/>
                </a:cxn>
                <a:cxn ang="0">
                  <a:pos x="connsiteX3916" y="connsiteY3916"/>
                </a:cxn>
                <a:cxn ang="0">
                  <a:pos x="connsiteX3917" y="connsiteY3917"/>
                </a:cxn>
                <a:cxn ang="0">
                  <a:pos x="connsiteX3918" y="connsiteY3918"/>
                </a:cxn>
                <a:cxn ang="0">
                  <a:pos x="connsiteX3919" y="connsiteY3919"/>
                </a:cxn>
                <a:cxn ang="0">
                  <a:pos x="connsiteX3920" y="connsiteY3920"/>
                </a:cxn>
                <a:cxn ang="0">
                  <a:pos x="connsiteX3921" y="connsiteY3921"/>
                </a:cxn>
                <a:cxn ang="0">
                  <a:pos x="connsiteX3922" y="connsiteY3922"/>
                </a:cxn>
                <a:cxn ang="0">
                  <a:pos x="connsiteX3923" y="connsiteY3923"/>
                </a:cxn>
                <a:cxn ang="0">
                  <a:pos x="connsiteX3924" y="connsiteY3924"/>
                </a:cxn>
                <a:cxn ang="0">
                  <a:pos x="connsiteX3925" y="connsiteY3925"/>
                </a:cxn>
                <a:cxn ang="0">
                  <a:pos x="connsiteX3926" y="connsiteY3926"/>
                </a:cxn>
                <a:cxn ang="0">
                  <a:pos x="connsiteX3927" y="connsiteY3927"/>
                </a:cxn>
                <a:cxn ang="0">
                  <a:pos x="connsiteX3928" y="connsiteY3928"/>
                </a:cxn>
                <a:cxn ang="0">
                  <a:pos x="connsiteX3929" y="connsiteY3929"/>
                </a:cxn>
                <a:cxn ang="0">
                  <a:pos x="connsiteX3930" y="connsiteY3930"/>
                </a:cxn>
                <a:cxn ang="0">
                  <a:pos x="connsiteX3931" y="connsiteY3931"/>
                </a:cxn>
                <a:cxn ang="0">
                  <a:pos x="connsiteX3932" y="connsiteY3932"/>
                </a:cxn>
                <a:cxn ang="0">
                  <a:pos x="connsiteX3933" y="connsiteY3933"/>
                </a:cxn>
                <a:cxn ang="0">
                  <a:pos x="connsiteX3934" y="connsiteY3934"/>
                </a:cxn>
                <a:cxn ang="0">
                  <a:pos x="connsiteX3935" y="connsiteY3935"/>
                </a:cxn>
                <a:cxn ang="0">
                  <a:pos x="connsiteX3936" y="connsiteY3936"/>
                </a:cxn>
                <a:cxn ang="0">
                  <a:pos x="connsiteX3937" y="connsiteY3937"/>
                </a:cxn>
                <a:cxn ang="0">
                  <a:pos x="connsiteX3938" y="connsiteY3938"/>
                </a:cxn>
                <a:cxn ang="0">
                  <a:pos x="connsiteX3939" y="connsiteY3939"/>
                </a:cxn>
                <a:cxn ang="0">
                  <a:pos x="connsiteX3940" y="connsiteY3940"/>
                </a:cxn>
                <a:cxn ang="0">
                  <a:pos x="connsiteX3941" y="connsiteY3941"/>
                </a:cxn>
                <a:cxn ang="0">
                  <a:pos x="connsiteX3942" y="connsiteY3942"/>
                </a:cxn>
                <a:cxn ang="0">
                  <a:pos x="connsiteX3943" y="connsiteY3943"/>
                </a:cxn>
                <a:cxn ang="0">
                  <a:pos x="connsiteX3944" y="connsiteY3944"/>
                </a:cxn>
                <a:cxn ang="0">
                  <a:pos x="connsiteX3945" y="connsiteY3945"/>
                </a:cxn>
                <a:cxn ang="0">
                  <a:pos x="connsiteX3946" y="connsiteY3946"/>
                </a:cxn>
                <a:cxn ang="0">
                  <a:pos x="connsiteX3947" y="connsiteY3947"/>
                </a:cxn>
                <a:cxn ang="0">
                  <a:pos x="connsiteX3948" y="connsiteY3948"/>
                </a:cxn>
                <a:cxn ang="0">
                  <a:pos x="connsiteX3949" y="connsiteY3949"/>
                </a:cxn>
                <a:cxn ang="0">
                  <a:pos x="connsiteX3950" y="connsiteY3950"/>
                </a:cxn>
                <a:cxn ang="0">
                  <a:pos x="connsiteX3951" y="connsiteY3951"/>
                </a:cxn>
                <a:cxn ang="0">
                  <a:pos x="connsiteX3952" y="connsiteY3952"/>
                </a:cxn>
                <a:cxn ang="0">
                  <a:pos x="connsiteX3953" y="connsiteY3953"/>
                </a:cxn>
                <a:cxn ang="0">
                  <a:pos x="connsiteX3954" y="connsiteY3954"/>
                </a:cxn>
                <a:cxn ang="0">
                  <a:pos x="connsiteX3955" y="connsiteY3955"/>
                </a:cxn>
                <a:cxn ang="0">
                  <a:pos x="connsiteX3956" y="connsiteY3956"/>
                </a:cxn>
                <a:cxn ang="0">
                  <a:pos x="connsiteX3957" y="connsiteY3957"/>
                </a:cxn>
                <a:cxn ang="0">
                  <a:pos x="connsiteX3958" y="connsiteY3958"/>
                </a:cxn>
                <a:cxn ang="0">
                  <a:pos x="connsiteX3959" y="connsiteY3959"/>
                </a:cxn>
                <a:cxn ang="0">
                  <a:pos x="connsiteX3960" y="connsiteY3960"/>
                </a:cxn>
                <a:cxn ang="0">
                  <a:pos x="connsiteX3961" y="connsiteY3961"/>
                </a:cxn>
                <a:cxn ang="0">
                  <a:pos x="connsiteX3962" y="connsiteY3962"/>
                </a:cxn>
                <a:cxn ang="0">
                  <a:pos x="connsiteX3963" y="connsiteY3963"/>
                </a:cxn>
                <a:cxn ang="0">
                  <a:pos x="connsiteX3964" y="connsiteY3964"/>
                </a:cxn>
                <a:cxn ang="0">
                  <a:pos x="connsiteX3965" y="connsiteY3965"/>
                </a:cxn>
                <a:cxn ang="0">
                  <a:pos x="connsiteX3966" y="connsiteY3966"/>
                </a:cxn>
                <a:cxn ang="0">
                  <a:pos x="connsiteX3967" y="connsiteY3967"/>
                </a:cxn>
                <a:cxn ang="0">
                  <a:pos x="connsiteX3968" y="connsiteY3968"/>
                </a:cxn>
                <a:cxn ang="0">
                  <a:pos x="connsiteX3969" y="connsiteY3969"/>
                </a:cxn>
                <a:cxn ang="0">
                  <a:pos x="connsiteX3970" y="connsiteY3970"/>
                </a:cxn>
                <a:cxn ang="0">
                  <a:pos x="connsiteX3971" y="connsiteY3971"/>
                </a:cxn>
                <a:cxn ang="0">
                  <a:pos x="connsiteX3972" y="connsiteY3972"/>
                </a:cxn>
                <a:cxn ang="0">
                  <a:pos x="connsiteX3973" y="connsiteY3973"/>
                </a:cxn>
                <a:cxn ang="0">
                  <a:pos x="connsiteX3974" y="connsiteY3974"/>
                </a:cxn>
                <a:cxn ang="0">
                  <a:pos x="connsiteX3975" y="connsiteY3975"/>
                </a:cxn>
                <a:cxn ang="0">
                  <a:pos x="connsiteX3976" y="connsiteY3976"/>
                </a:cxn>
                <a:cxn ang="0">
                  <a:pos x="connsiteX3977" y="connsiteY3977"/>
                </a:cxn>
                <a:cxn ang="0">
                  <a:pos x="connsiteX3978" y="connsiteY3978"/>
                </a:cxn>
                <a:cxn ang="0">
                  <a:pos x="connsiteX3979" y="connsiteY3979"/>
                </a:cxn>
                <a:cxn ang="0">
                  <a:pos x="connsiteX3980" y="connsiteY3980"/>
                </a:cxn>
                <a:cxn ang="0">
                  <a:pos x="connsiteX3981" y="connsiteY3981"/>
                </a:cxn>
                <a:cxn ang="0">
                  <a:pos x="connsiteX3982" y="connsiteY3982"/>
                </a:cxn>
                <a:cxn ang="0">
                  <a:pos x="connsiteX3983" y="connsiteY3983"/>
                </a:cxn>
                <a:cxn ang="0">
                  <a:pos x="connsiteX3984" y="connsiteY3984"/>
                </a:cxn>
                <a:cxn ang="0">
                  <a:pos x="connsiteX3985" y="connsiteY3985"/>
                </a:cxn>
                <a:cxn ang="0">
                  <a:pos x="connsiteX3986" y="connsiteY3986"/>
                </a:cxn>
                <a:cxn ang="0">
                  <a:pos x="connsiteX3987" y="connsiteY3987"/>
                </a:cxn>
                <a:cxn ang="0">
                  <a:pos x="connsiteX3988" y="connsiteY3988"/>
                </a:cxn>
                <a:cxn ang="0">
                  <a:pos x="connsiteX3989" y="connsiteY3989"/>
                </a:cxn>
                <a:cxn ang="0">
                  <a:pos x="connsiteX3990" y="connsiteY3990"/>
                </a:cxn>
                <a:cxn ang="0">
                  <a:pos x="connsiteX3991" y="connsiteY3991"/>
                </a:cxn>
                <a:cxn ang="0">
                  <a:pos x="connsiteX3992" y="connsiteY3992"/>
                </a:cxn>
                <a:cxn ang="0">
                  <a:pos x="connsiteX3993" y="connsiteY3993"/>
                </a:cxn>
                <a:cxn ang="0">
                  <a:pos x="connsiteX3994" y="connsiteY3994"/>
                </a:cxn>
                <a:cxn ang="0">
                  <a:pos x="connsiteX3995" y="connsiteY3995"/>
                </a:cxn>
                <a:cxn ang="0">
                  <a:pos x="connsiteX3996" y="connsiteY3996"/>
                </a:cxn>
                <a:cxn ang="0">
                  <a:pos x="connsiteX3997" y="connsiteY3997"/>
                </a:cxn>
                <a:cxn ang="0">
                  <a:pos x="connsiteX3998" y="connsiteY3998"/>
                </a:cxn>
                <a:cxn ang="0">
                  <a:pos x="connsiteX3999" y="connsiteY3999"/>
                </a:cxn>
                <a:cxn ang="0">
                  <a:pos x="connsiteX4000" y="connsiteY4000"/>
                </a:cxn>
                <a:cxn ang="0">
                  <a:pos x="connsiteX4001" y="connsiteY4001"/>
                </a:cxn>
                <a:cxn ang="0">
                  <a:pos x="connsiteX4002" y="connsiteY4002"/>
                </a:cxn>
                <a:cxn ang="0">
                  <a:pos x="connsiteX4003" y="connsiteY4003"/>
                </a:cxn>
                <a:cxn ang="0">
                  <a:pos x="connsiteX4004" y="connsiteY4004"/>
                </a:cxn>
                <a:cxn ang="0">
                  <a:pos x="connsiteX4005" y="connsiteY4005"/>
                </a:cxn>
                <a:cxn ang="0">
                  <a:pos x="connsiteX4006" y="connsiteY4006"/>
                </a:cxn>
                <a:cxn ang="0">
                  <a:pos x="connsiteX4007" y="connsiteY4007"/>
                </a:cxn>
                <a:cxn ang="0">
                  <a:pos x="connsiteX4008" y="connsiteY4008"/>
                </a:cxn>
                <a:cxn ang="0">
                  <a:pos x="connsiteX4009" y="connsiteY4009"/>
                </a:cxn>
                <a:cxn ang="0">
                  <a:pos x="connsiteX4010" y="connsiteY4010"/>
                </a:cxn>
                <a:cxn ang="0">
                  <a:pos x="connsiteX4011" y="connsiteY4011"/>
                </a:cxn>
                <a:cxn ang="0">
                  <a:pos x="connsiteX4012" y="connsiteY4012"/>
                </a:cxn>
                <a:cxn ang="0">
                  <a:pos x="connsiteX4013" y="connsiteY4013"/>
                </a:cxn>
                <a:cxn ang="0">
                  <a:pos x="connsiteX4014" y="connsiteY4014"/>
                </a:cxn>
                <a:cxn ang="0">
                  <a:pos x="connsiteX4015" y="connsiteY4015"/>
                </a:cxn>
                <a:cxn ang="0">
                  <a:pos x="connsiteX4016" y="connsiteY4016"/>
                </a:cxn>
                <a:cxn ang="0">
                  <a:pos x="connsiteX4017" y="connsiteY4017"/>
                </a:cxn>
                <a:cxn ang="0">
                  <a:pos x="connsiteX4018" y="connsiteY4018"/>
                </a:cxn>
                <a:cxn ang="0">
                  <a:pos x="connsiteX4019" y="connsiteY4019"/>
                </a:cxn>
                <a:cxn ang="0">
                  <a:pos x="connsiteX4020" y="connsiteY4020"/>
                </a:cxn>
                <a:cxn ang="0">
                  <a:pos x="connsiteX4021" y="connsiteY4021"/>
                </a:cxn>
                <a:cxn ang="0">
                  <a:pos x="connsiteX4022" y="connsiteY4022"/>
                </a:cxn>
                <a:cxn ang="0">
                  <a:pos x="connsiteX4023" y="connsiteY4023"/>
                </a:cxn>
                <a:cxn ang="0">
                  <a:pos x="connsiteX4024" y="connsiteY4024"/>
                </a:cxn>
                <a:cxn ang="0">
                  <a:pos x="connsiteX4025" y="connsiteY4025"/>
                </a:cxn>
                <a:cxn ang="0">
                  <a:pos x="connsiteX4026" y="connsiteY4026"/>
                </a:cxn>
                <a:cxn ang="0">
                  <a:pos x="connsiteX4027" y="connsiteY4027"/>
                </a:cxn>
                <a:cxn ang="0">
                  <a:pos x="connsiteX4028" y="connsiteY4028"/>
                </a:cxn>
                <a:cxn ang="0">
                  <a:pos x="connsiteX4029" y="connsiteY4029"/>
                </a:cxn>
                <a:cxn ang="0">
                  <a:pos x="connsiteX4030" y="connsiteY4030"/>
                </a:cxn>
                <a:cxn ang="0">
                  <a:pos x="connsiteX4031" y="connsiteY4031"/>
                </a:cxn>
                <a:cxn ang="0">
                  <a:pos x="connsiteX4032" y="connsiteY4032"/>
                </a:cxn>
                <a:cxn ang="0">
                  <a:pos x="connsiteX4033" y="connsiteY4033"/>
                </a:cxn>
                <a:cxn ang="0">
                  <a:pos x="connsiteX4034" y="connsiteY4034"/>
                </a:cxn>
                <a:cxn ang="0">
                  <a:pos x="connsiteX4035" y="connsiteY4035"/>
                </a:cxn>
                <a:cxn ang="0">
                  <a:pos x="connsiteX4036" y="connsiteY4036"/>
                </a:cxn>
                <a:cxn ang="0">
                  <a:pos x="connsiteX4037" y="connsiteY4037"/>
                </a:cxn>
                <a:cxn ang="0">
                  <a:pos x="connsiteX4038" y="connsiteY4038"/>
                </a:cxn>
                <a:cxn ang="0">
                  <a:pos x="connsiteX4039" y="connsiteY4039"/>
                </a:cxn>
                <a:cxn ang="0">
                  <a:pos x="connsiteX4040" y="connsiteY4040"/>
                </a:cxn>
                <a:cxn ang="0">
                  <a:pos x="connsiteX4041" y="connsiteY4041"/>
                </a:cxn>
                <a:cxn ang="0">
                  <a:pos x="connsiteX4042" y="connsiteY4042"/>
                </a:cxn>
                <a:cxn ang="0">
                  <a:pos x="connsiteX4043" y="connsiteY4043"/>
                </a:cxn>
                <a:cxn ang="0">
                  <a:pos x="connsiteX4044" y="connsiteY4044"/>
                </a:cxn>
                <a:cxn ang="0">
                  <a:pos x="connsiteX4045" y="connsiteY4045"/>
                </a:cxn>
                <a:cxn ang="0">
                  <a:pos x="connsiteX4046" y="connsiteY4046"/>
                </a:cxn>
                <a:cxn ang="0">
                  <a:pos x="connsiteX4047" y="connsiteY4047"/>
                </a:cxn>
                <a:cxn ang="0">
                  <a:pos x="connsiteX4048" y="connsiteY4048"/>
                </a:cxn>
                <a:cxn ang="0">
                  <a:pos x="connsiteX4049" y="connsiteY4049"/>
                </a:cxn>
                <a:cxn ang="0">
                  <a:pos x="connsiteX4050" y="connsiteY4050"/>
                </a:cxn>
                <a:cxn ang="0">
                  <a:pos x="connsiteX4051" y="connsiteY4051"/>
                </a:cxn>
                <a:cxn ang="0">
                  <a:pos x="connsiteX4052" y="connsiteY4052"/>
                </a:cxn>
                <a:cxn ang="0">
                  <a:pos x="connsiteX4053" y="connsiteY4053"/>
                </a:cxn>
                <a:cxn ang="0">
                  <a:pos x="connsiteX4054" y="connsiteY4054"/>
                </a:cxn>
                <a:cxn ang="0">
                  <a:pos x="connsiteX4055" y="connsiteY4055"/>
                </a:cxn>
                <a:cxn ang="0">
                  <a:pos x="connsiteX4056" y="connsiteY4056"/>
                </a:cxn>
                <a:cxn ang="0">
                  <a:pos x="connsiteX4057" y="connsiteY4057"/>
                </a:cxn>
                <a:cxn ang="0">
                  <a:pos x="connsiteX4058" y="connsiteY4058"/>
                </a:cxn>
                <a:cxn ang="0">
                  <a:pos x="connsiteX4059" y="connsiteY4059"/>
                </a:cxn>
                <a:cxn ang="0">
                  <a:pos x="connsiteX4060" y="connsiteY4060"/>
                </a:cxn>
                <a:cxn ang="0">
                  <a:pos x="connsiteX4061" y="connsiteY4061"/>
                </a:cxn>
                <a:cxn ang="0">
                  <a:pos x="connsiteX4062" y="connsiteY4062"/>
                </a:cxn>
                <a:cxn ang="0">
                  <a:pos x="connsiteX4063" y="connsiteY4063"/>
                </a:cxn>
                <a:cxn ang="0">
                  <a:pos x="connsiteX4064" y="connsiteY4064"/>
                </a:cxn>
                <a:cxn ang="0">
                  <a:pos x="connsiteX4065" y="connsiteY4065"/>
                </a:cxn>
                <a:cxn ang="0">
                  <a:pos x="connsiteX4066" y="connsiteY4066"/>
                </a:cxn>
                <a:cxn ang="0">
                  <a:pos x="connsiteX4067" y="connsiteY4067"/>
                </a:cxn>
                <a:cxn ang="0">
                  <a:pos x="connsiteX4068" y="connsiteY4068"/>
                </a:cxn>
                <a:cxn ang="0">
                  <a:pos x="connsiteX4069" y="connsiteY4069"/>
                </a:cxn>
                <a:cxn ang="0">
                  <a:pos x="connsiteX4070" y="connsiteY4070"/>
                </a:cxn>
                <a:cxn ang="0">
                  <a:pos x="connsiteX4071" y="connsiteY4071"/>
                </a:cxn>
                <a:cxn ang="0">
                  <a:pos x="connsiteX4072" y="connsiteY4072"/>
                </a:cxn>
                <a:cxn ang="0">
                  <a:pos x="connsiteX4073" y="connsiteY4073"/>
                </a:cxn>
                <a:cxn ang="0">
                  <a:pos x="connsiteX4074" y="connsiteY4074"/>
                </a:cxn>
                <a:cxn ang="0">
                  <a:pos x="connsiteX4075" y="connsiteY4075"/>
                </a:cxn>
                <a:cxn ang="0">
                  <a:pos x="connsiteX4076" y="connsiteY4076"/>
                </a:cxn>
                <a:cxn ang="0">
                  <a:pos x="connsiteX4077" y="connsiteY4077"/>
                </a:cxn>
                <a:cxn ang="0">
                  <a:pos x="connsiteX4078" y="connsiteY4078"/>
                </a:cxn>
                <a:cxn ang="0">
                  <a:pos x="connsiteX4079" y="connsiteY4079"/>
                </a:cxn>
                <a:cxn ang="0">
                  <a:pos x="connsiteX4080" y="connsiteY4080"/>
                </a:cxn>
                <a:cxn ang="0">
                  <a:pos x="connsiteX4081" y="connsiteY4081"/>
                </a:cxn>
                <a:cxn ang="0">
                  <a:pos x="connsiteX4082" y="connsiteY4082"/>
                </a:cxn>
                <a:cxn ang="0">
                  <a:pos x="connsiteX4083" y="connsiteY4083"/>
                </a:cxn>
                <a:cxn ang="0">
                  <a:pos x="connsiteX4084" y="connsiteY4084"/>
                </a:cxn>
                <a:cxn ang="0">
                  <a:pos x="connsiteX4085" y="connsiteY4085"/>
                </a:cxn>
                <a:cxn ang="0">
                  <a:pos x="connsiteX4086" y="connsiteY4086"/>
                </a:cxn>
                <a:cxn ang="0">
                  <a:pos x="connsiteX4087" y="connsiteY4087"/>
                </a:cxn>
                <a:cxn ang="0">
                  <a:pos x="connsiteX4088" y="connsiteY4088"/>
                </a:cxn>
                <a:cxn ang="0">
                  <a:pos x="connsiteX4089" y="connsiteY4089"/>
                </a:cxn>
                <a:cxn ang="0">
                  <a:pos x="connsiteX4090" y="connsiteY4090"/>
                </a:cxn>
                <a:cxn ang="0">
                  <a:pos x="connsiteX4091" y="connsiteY4091"/>
                </a:cxn>
                <a:cxn ang="0">
                  <a:pos x="connsiteX4092" y="connsiteY4092"/>
                </a:cxn>
                <a:cxn ang="0">
                  <a:pos x="connsiteX4093" y="connsiteY4093"/>
                </a:cxn>
                <a:cxn ang="0">
                  <a:pos x="connsiteX4094" y="connsiteY4094"/>
                </a:cxn>
                <a:cxn ang="0">
                  <a:pos x="connsiteX4095" y="connsiteY4095"/>
                </a:cxn>
                <a:cxn ang="0">
                  <a:pos x="connsiteX4096" y="connsiteY4096"/>
                </a:cxn>
                <a:cxn ang="0">
                  <a:pos x="connsiteX4097" y="connsiteY4097"/>
                </a:cxn>
                <a:cxn ang="0">
                  <a:pos x="connsiteX4098" y="connsiteY4098"/>
                </a:cxn>
                <a:cxn ang="0">
                  <a:pos x="connsiteX4099" y="connsiteY4099"/>
                </a:cxn>
                <a:cxn ang="0">
                  <a:pos x="connsiteX4100" y="connsiteY4100"/>
                </a:cxn>
                <a:cxn ang="0">
                  <a:pos x="connsiteX4101" y="connsiteY4101"/>
                </a:cxn>
                <a:cxn ang="0">
                  <a:pos x="connsiteX4102" y="connsiteY4102"/>
                </a:cxn>
                <a:cxn ang="0">
                  <a:pos x="connsiteX4103" y="connsiteY4103"/>
                </a:cxn>
                <a:cxn ang="0">
                  <a:pos x="connsiteX4104" y="connsiteY4104"/>
                </a:cxn>
                <a:cxn ang="0">
                  <a:pos x="connsiteX4105" y="connsiteY4105"/>
                </a:cxn>
                <a:cxn ang="0">
                  <a:pos x="connsiteX4106" y="connsiteY4106"/>
                </a:cxn>
                <a:cxn ang="0">
                  <a:pos x="connsiteX4107" y="connsiteY4107"/>
                </a:cxn>
                <a:cxn ang="0">
                  <a:pos x="connsiteX4108" y="connsiteY4108"/>
                </a:cxn>
                <a:cxn ang="0">
                  <a:pos x="connsiteX4109" y="connsiteY4109"/>
                </a:cxn>
                <a:cxn ang="0">
                  <a:pos x="connsiteX4110" y="connsiteY4110"/>
                </a:cxn>
                <a:cxn ang="0">
                  <a:pos x="connsiteX4111" y="connsiteY4111"/>
                </a:cxn>
                <a:cxn ang="0">
                  <a:pos x="connsiteX4112" y="connsiteY4112"/>
                </a:cxn>
                <a:cxn ang="0">
                  <a:pos x="connsiteX4113" y="connsiteY4113"/>
                </a:cxn>
                <a:cxn ang="0">
                  <a:pos x="connsiteX4114" y="connsiteY4114"/>
                </a:cxn>
                <a:cxn ang="0">
                  <a:pos x="connsiteX4115" y="connsiteY4115"/>
                </a:cxn>
                <a:cxn ang="0">
                  <a:pos x="connsiteX4116" y="connsiteY4116"/>
                </a:cxn>
                <a:cxn ang="0">
                  <a:pos x="connsiteX4117" y="connsiteY4117"/>
                </a:cxn>
                <a:cxn ang="0">
                  <a:pos x="connsiteX4118" y="connsiteY4118"/>
                </a:cxn>
                <a:cxn ang="0">
                  <a:pos x="connsiteX4119" y="connsiteY4119"/>
                </a:cxn>
                <a:cxn ang="0">
                  <a:pos x="connsiteX4120" y="connsiteY4120"/>
                </a:cxn>
                <a:cxn ang="0">
                  <a:pos x="connsiteX4121" y="connsiteY4121"/>
                </a:cxn>
                <a:cxn ang="0">
                  <a:pos x="connsiteX4122" y="connsiteY4122"/>
                </a:cxn>
                <a:cxn ang="0">
                  <a:pos x="connsiteX4123" y="connsiteY4123"/>
                </a:cxn>
                <a:cxn ang="0">
                  <a:pos x="connsiteX4124" y="connsiteY4124"/>
                </a:cxn>
                <a:cxn ang="0">
                  <a:pos x="connsiteX4125" y="connsiteY4125"/>
                </a:cxn>
                <a:cxn ang="0">
                  <a:pos x="connsiteX4126" y="connsiteY4126"/>
                </a:cxn>
                <a:cxn ang="0">
                  <a:pos x="connsiteX4127" y="connsiteY4127"/>
                </a:cxn>
                <a:cxn ang="0">
                  <a:pos x="connsiteX4128" y="connsiteY4128"/>
                </a:cxn>
                <a:cxn ang="0">
                  <a:pos x="connsiteX4129" y="connsiteY4129"/>
                </a:cxn>
                <a:cxn ang="0">
                  <a:pos x="connsiteX4130" y="connsiteY4130"/>
                </a:cxn>
                <a:cxn ang="0">
                  <a:pos x="connsiteX4131" y="connsiteY4131"/>
                </a:cxn>
                <a:cxn ang="0">
                  <a:pos x="connsiteX4132" y="connsiteY4132"/>
                </a:cxn>
                <a:cxn ang="0">
                  <a:pos x="connsiteX4133" y="connsiteY4133"/>
                </a:cxn>
                <a:cxn ang="0">
                  <a:pos x="connsiteX4134" y="connsiteY4134"/>
                </a:cxn>
                <a:cxn ang="0">
                  <a:pos x="connsiteX4135" y="connsiteY4135"/>
                </a:cxn>
                <a:cxn ang="0">
                  <a:pos x="connsiteX4136" y="connsiteY4136"/>
                </a:cxn>
                <a:cxn ang="0">
                  <a:pos x="connsiteX4137" y="connsiteY4137"/>
                </a:cxn>
                <a:cxn ang="0">
                  <a:pos x="connsiteX4138" y="connsiteY4138"/>
                </a:cxn>
                <a:cxn ang="0">
                  <a:pos x="connsiteX4139" y="connsiteY4139"/>
                </a:cxn>
                <a:cxn ang="0">
                  <a:pos x="connsiteX4140" y="connsiteY4140"/>
                </a:cxn>
                <a:cxn ang="0">
                  <a:pos x="connsiteX4141" y="connsiteY4141"/>
                </a:cxn>
                <a:cxn ang="0">
                  <a:pos x="connsiteX4142" y="connsiteY4142"/>
                </a:cxn>
                <a:cxn ang="0">
                  <a:pos x="connsiteX4143" y="connsiteY4143"/>
                </a:cxn>
                <a:cxn ang="0">
                  <a:pos x="connsiteX4144" y="connsiteY4144"/>
                </a:cxn>
                <a:cxn ang="0">
                  <a:pos x="connsiteX4145" y="connsiteY4145"/>
                </a:cxn>
                <a:cxn ang="0">
                  <a:pos x="connsiteX4146" y="connsiteY4146"/>
                </a:cxn>
                <a:cxn ang="0">
                  <a:pos x="connsiteX4147" y="connsiteY4147"/>
                </a:cxn>
                <a:cxn ang="0">
                  <a:pos x="connsiteX4148" y="connsiteY4148"/>
                </a:cxn>
                <a:cxn ang="0">
                  <a:pos x="connsiteX4149" y="connsiteY4149"/>
                </a:cxn>
                <a:cxn ang="0">
                  <a:pos x="connsiteX4150" y="connsiteY4150"/>
                </a:cxn>
                <a:cxn ang="0">
                  <a:pos x="connsiteX4151" y="connsiteY4151"/>
                </a:cxn>
                <a:cxn ang="0">
                  <a:pos x="connsiteX4152" y="connsiteY4152"/>
                </a:cxn>
                <a:cxn ang="0">
                  <a:pos x="connsiteX4153" y="connsiteY4153"/>
                </a:cxn>
                <a:cxn ang="0">
                  <a:pos x="connsiteX4154" y="connsiteY4154"/>
                </a:cxn>
                <a:cxn ang="0">
                  <a:pos x="connsiteX4155" y="connsiteY4155"/>
                </a:cxn>
                <a:cxn ang="0">
                  <a:pos x="connsiteX4156" y="connsiteY4156"/>
                </a:cxn>
                <a:cxn ang="0">
                  <a:pos x="connsiteX4157" y="connsiteY4157"/>
                </a:cxn>
                <a:cxn ang="0">
                  <a:pos x="connsiteX4158" y="connsiteY4158"/>
                </a:cxn>
                <a:cxn ang="0">
                  <a:pos x="connsiteX4159" y="connsiteY4159"/>
                </a:cxn>
                <a:cxn ang="0">
                  <a:pos x="connsiteX4160" y="connsiteY4160"/>
                </a:cxn>
                <a:cxn ang="0">
                  <a:pos x="connsiteX4161" y="connsiteY4161"/>
                </a:cxn>
                <a:cxn ang="0">
                  <a:pos x="connsiteX4162" y="connsiteY4162"/>
                </a:cxn>
                <a:cxn ang="0">
                  <a:pos x="connsiteX4163" y="connsiteY4163"/>
                </a:cxn>
                <a:cxn ang="0">
                  <a:pos x="connsiteX4164" y="connsiteY4164"/>
                </a:cxn>
                <a:cxn ang="0">
                  <a:pos x="connsiteX4165" y="connsiteY4165"/>
                </a:cxn>
                <a:cxn ang="0">
                  <a:pos x="connsiteX4166" y="connsiteY4166"/>
                </a:cxn>
                <a:cxn ang="0">
                  <a:pos x="connsiteX4167" y="connsiteY4167"/>
                </a:cxn>
                <a:cxn ang="0">
                  <a:pos x="connsiteX4168" y="connsiteY4168"/>
                </a:cxn>
                <a:cxn ang="0">
                  <a:pos x="connsiteX4169" y="connsiteY4169"/>
                </a:cxn>
                <a:cxn ang="0">
                  <a:pos x="connsiteX4170" y="connsiteY4170"/>
                </a:cxn>
                <a:cxn ang="0">
                  <a:pos x="connsiteX4171" y="connsiteY4171"/>
                </a:cxn>
                <a:cxn ang="0">
                  <a:pos x="connsiteX4172" y="connsiteY4172"/>
                </a:cxn>
                <a:cxn ang="0">
                  <a:pos x="connsiteX4173" y="connsiteY4173"/>
                </a:cxn>
                <a:cxn ang="0">
                  <a:pos x="connsiteX4174" y="connsiteY4174"/>
                </a:cxn>
                <a:cxn ang="0">
                  <a:pos x="connsiteX4175" y="connsiteY4175"/>
                </a:cxn>
                <a:cxn ang="0">
                  <a:pos x="connsiteX4176" y="connsiteY4176"/>
                </a:cxn>
                <a:cxn ang="0">
                  <a:pos x="connsiteX4177" y="connsiteY4177"/>
                </a:cxn>
                <a:cxn ang="0">
                  <a:pos x="connsiteX4178" y="connsiteY4178"/>
                </a:cxn>
                <a:cxn ang="0">
                  <a:pos x="connsiteX4179" y="connsiteY4179"/>
                </a:cxn>
                <a:cxn ang="0">
                  <a:pos x="connsiteX4180" y="connsiteY4180"/>
                </a:cxn>
                <a:cxn ang="0">
                  <a:pos x="connsiteX4181" y="connsiteY4181"/>
                </a:cxn>
                <a:cxn ang="0">
                  <a:pos x="connsiteX4182" y="connsiteY4182"/>
                </a:cxn>
                <a:cxn ang="0">
                  <a:pos x="connsiteX4183" y="connsiteY4183"/>
                </a:cxn>
                <a:cxn ang="0">
                  <a:pos x="connsiteX4184" y="connsiteY4184"/>
                </a:cxn>
                <a:cxn ang="0">
                  <a:pos x="connsiteX4185" y="connsiteY4185"/>
                </a:cxn>
                <a:cxn ang="0">
                  <a:pos x="connsiteX4186" y="connsiteY4186"/>
                </a:cxn>
                <a:cxn ang="0">
                  <a:pos x="connsiteX4187" y="connsiteY4187"/>
                </a:cxn>
                <a:cxn ang="0">
                  <a:pos x="connsiteX4188" y="connsiteY4188"/>
                </a:cxn>
                <a:cxn ang="0">
                  <a:pos x="connsiteX4189" y="connsiteY4189"/>
                </a:cxn>
                <a:cxn ang="0">
                  <a:pos x="connsiteX4190" y="connsiteY4190"/>
                </a:cxn>
                <a:cxn ang="0">
                  <a:pos x="connsiteX4191" y="connsiteY4191"/>
                </a:cxn>
                <a:cxn ang="0">
                  <a:pos x="connsiteX4192" y="connsiteY4192"/>
                </a:cxn>
                <a:cxn ang="0">
                  <a:pos x="connsiteX4193" y="connsiteY4193"/>
                </a:cxn>
                <a:cxn ang="0">
                  <a:pos x="connsiteX4194" y="connsiteY4194"/>
                </a:cxn>
                <a:cxn ang="0">
                  <a:pos x="connsiteX4195" y="connsiteY4195"/>
                </a:cxn>
                <a:cxn ang="0">
                  <a:pos x="connsiteX4196" y="connsiteY4196"/>
                </a:cxn>
                <a:cxn ang="0">
                  <a:pos x="connsiteX4197" y="connsiteY4197"/>
                </a:cxn>
                <a:cxn ang="0">
                  <a:pos x="connsiteX4198" y="connsiteY4198"/>
                </a:cxn>
                <a:cxn ang="0">
                  <a:pos x="connsiteX4199" y="connsiteY4199"/>
                </a:cxn>
                <a:cxn ang="0">
                  <a:pos x="connsiteX4200" y="connsiteY4200"/>
                </a:cxn>
                <a:cxn ang="0">
                  <a:pos x="connsiteX4201" y="connsiteY4201"/>
                </a:cxn>
                <a:cxn ang="0">
                  <a:pos x="connsiteX4202" y="connsiteY4202"/>
                </a:cxn>
                <a:cxn ang="0">
                  <a:pos x="connsiteX4203" y="connsiteY4203"/>
                </a:cxn>
                <a:cxn ang="0">
                  <a:pos x="connsiteX4204" y="connsiteY4204"/>
                </a:cxn>
                <a:cxn ang="0">
                  <a:pos x="connsiteX4205" y="connsiteY4205"/>
                </a:cxn>
                <a:cxn ang="0">
                  <a:pos x="connsiteX4206" y="connsiteY4206"/>
                </a:cxn>
                <a:cxn ang="0">
                  <a:pos x="connsiteX4207" y="connsiteY4207"/>
                </a:cxn>
                <a:cxn ang="0">
                  <a:pos x="connsiteX4208" y="connsiteY4208"/>
                </a:cxn>
                <a:cxn ang="0">
                  <a:pos x="connsiteX4209" y="connsiteY4209"/>
                </a:cxn>
                <a:cxn ang="0">
                  <a:pos x="connsiteX4210" y="connsiteY4210"/>
                </a:cxn>
                <a:cxn ang="0">
                  <a:pos x="connsiteX4211" y="connsiteY4211"/>
                </a:cxn>
                <a:cxn ang="0">
                  <a:pos x="connsiteX4212" y="connsiteY4212"/>
                </a:cxn>
                <a:cxn ang="0">
                  <a:pos x="connsiteX4213" y="connsiteY4213"/>
                </a:cxn>
                <a:cxn ang="0">
                  <a:pos x="connsiteX4214" y="connsiteY4214"/>
                </a:cxn>
                <a:cxn ang="0">
                  <a:pos x="connsiteX4215" y="connsiteY4215"/>
                </a:cxn>
                <a:cxn ang="0">
                  <a:pos x="connsiteX4216" y="connsiteY4216"/>
                </a:cxn>
                <a:cxn ang="0">
                  <a:pos x="connsiteX4217" y="connsiteY4217"/>
                </a:cxn>
                <a:cxn ang="0">
                  <a:pos x="connsiteX4218" y="connsiteY4218"/>
                </a:cxn>
                <a:cxn ang="0">
                  <a:pos x="connsiteX4219" y="connsiteY4219"/>
                </a:cxn>
                <a:cxn ang="0">
                  <a:pos x="connsiteX4220" y="connsiteY4220"/>
                </a:cxn>
                <a:cxn ang="0">
                  <a:pos x="connsiteX4221" y="connsiteY4221"/>
                </a:cxn>
                <a:cxn ang="0">
                  <a:pos x="connsiteX4222" y="connsiteY4222"/>
                </a:cxn>
                <a:cxn ang="0">
                  <a:pos x="connsiteX4223" y="connsiteY4223"/>
                </a:cxn>
                <a:cxn ang="0">
                  <a:pos x="connsiteX4224" y="connsiteY4224"/>
                </a:cxn>
                <a:cxn ang="0">
                  <a:pos x="connsiteX4225" y="connsiteY4225"/>
                </a:cxn>
                <a:cxn ang="0">
                  <a:pos x="connsiteX4226" y="connsiteY4226"/>
                </a:cxn>
                <a:cxn ang="0">
                  <a:pos x="connsiteX4227" y="connsiteY4227"/>
                </a:cxn>
                <a:cxn ang="0">
                  <a:pos x="connsiteX4228" y="connsiteY4228"/>
                </a:cxn>
                <a:cxn ang="0">
                  <a:pos x="connsiteX4229" y="connsiteY4229"/>
                </a:cxn>
                <a:cxn ang="0">
                  <a:pos x="connsiteX4230" y="connsiteY4230"/>
                </a:cxn>
                <a:cxn ang="0">
                  <a:pos x="connsiteX4231" y="connsiteY4231"/>
                </a:cxn>
                <a:cxn ang="0">
                  <a:pos x="connsiteX4232" y="connsiteY4232"/>
                </a:cxn>
                <a:cxn ang="0">
                  <a:pos x="connsiteX4233" y="connsiteY4233"/>
                </a:cxn>
                <a:cxn ang="0">
                  <a:pos x="connsiteX4234" y="connsiteY4234"/>
                </a:cxn>
                <a:cxn ang="0">
                  <a:pos x="connsiteX4235" y="connsiteY4235"/>
                </a:cxn>
                <a:cxn ang="0">
                  <a:pos x="connsiteX4236" y="connsiteY4236"/>
                </a:cxn>
                <a:cxn ang="0">
                  <a:pos x="connsiteX4237" y="connsiteY4237"/>
                </a:cxn>
                <a:cxn ang="0">
                  <a:pos x="connsiteX4238" y="connsiteY4238"/>
                </a:cxn>
                <a:cxn ang="0">
                  <a:pos x="connsiteX4239" y="connsiteY4239"/>
                </a:cxn>
                <a:cxn ang="0">
                  <a:pos x="connsiteX4240" y="connsiteY4240"/>
                </a:cxn>
                <a:cxn ang="0">
                  <a:pos x="connsiteX4241" y="connsiteY4241"/>
                </a:cxn>
                <a:cxn ang="0">
                  <a:pos x="connsiteX4242" y="connsiteY4242"/>
                </a:cxn>
                <a:cxn ang="0">
                  <a:pos x="connsiteX4243" y="connsiteY4243"/>
                </a:cxn>
                <a:cxn ang="0">
                  <a:pos x="connsiteX4244" y="connsiteY4244"/>
                </a:cxn>
                <a:cxn ang="0">
                  <a:pos x="connsiteX4245" y="connsiteY4245"/>
                </a:cxn>
                <a:cxn ang="0">
                  <a:pos x="connsiteX4246" y="connsiteY4246"/>
                </a:cxn>
                <a:cxn ang="0">
                  <a:pos x="connsiteX4247" y="connsiteY4247"/>
                </a:cxn>
                <a:cxn ang="0">
                  <a:pos x="connsiteX4248" y="connsiteY4248"/>
                </a:cxn>
                <a:cxn ang="0">
                  <a:pos x="connsiteX4249" y="connsiteY4249"/>
                </a:cxn>
                <a:cxn ang="0">
                  <a:pos x="connsiteX4250" y="connsiteY4250"/>
                </a:cxn>
                <a:cxn ang="0">
                  <a:pos x="connsiteX4251" y="connsiteY4251"/>
                </a:cxn>
                <a:cxn ang="0">
                  <a:pos x="connsiteX4252" y="connsiteY4252"/>
                </a:cxn>
                <a:cxn ang="0">
                  <a:pos x="connsiteX4253" y="connsiteY4253"/>
                </a:cxn>
                <a:cxn ang="0">
                  <a:pos x="connsiteX4254" y="connsiteY4254"/>
                </a:cxn>
                <a:cxn ang="0">
                  <a:pos x="connsiteX4255" y="connsiteY4255"/>
                </a:cxn>
                <a:cxn ang="0">
                  <a:pos x="connsiteX4256" y="connsiteY4256"/>
                </a:cxn>
                <a:cxn ang="0">
                  <a:pos x="connsiteX4257" y="connsiteY4257"/>
                </a:cxn>
                <a:cxn ang="0">
                  <a:pos x="connsiteX4258" y="connsiteY4258"/>
                </a:cxn>
                <a:cxn ang="0">
                  <a:pos x="connsiteX4259" y="connsiteY4259"/>
                </a:cxn>
                <a:cxn ang="0">
                  <a:pos x="connsiteX4260" y="connsiteY4260"/>
                </a:cxn>
                <a:cxn ang="0">
                  <a:pos x="connsiteX4261" y="connsiteY4261"/>
                </a:cxn>
                <a:cxn ang="0">
                  <a:pos x="connsiteX4262" y="connsiteY4262"/>
                </a:cxn>
                <a:cxn ang="0">
                  <a:pos x="connsiteX4263" y="connsiteY4263"/>
                </a:cxn>
                <a:cxn ang="0">
                  <a:pos x="connsiteX4264" y="connsiteY4264"/>
                </a:cxn>
                <a:cxn ang="0">
                  <a:pos x="connsiteX4265" y="connsiteY4265"/>
                </a:cxn>
                <a:cxn ang="0">
                  <a:pos x="connsiteX4266" y="connsiteY4266"/>
                </a:cxn>
                <a:cxn ang="0">
                  <a:pos x="connsiteX4267" y="connsiteY4267"/>
                </a:cxn>
                <a:cxn ang="0">
                  <a:pos x="connsiteX4268" y="connsiteY4268"/>
                </a:cxn>
                <a:cxn ang="0">
                  <a:pos x="connsiteX4269" y="connsiteY4269"/>
                </a:cxn>
                <a:cxn ang="0">
                  <a:pos x="connsiteX4270" y="connsiteY4270"/>
                </a:cxn>
                <a:cxn ang="0">
                  <a:pos x="connsiteX4271" y="connsiteY4271"/>
                </a:cxn>
                <a:cxn ang="0">
                  <a:pos x="connsiteX4272" y="connsiteY4272"/>
                </a:cxn>
                <a:cxn ang="0">
                  <a:pos x="connsiteX4273" y="connsiteY4273"/>
                </a:cxn>
                <a:cxn ang="0">
                  <a:pos x="connsiteX4274" y="connsiteY4274"/>
                </a:cxn>
                <a:cxn ang="0">
                  <a:pos x="connsiteX4275" y="connsiteY4275"/>
                </a:cxn>
                <a:cxn ang="0">
                  <a:pos x="connsiteX4276" y="connsiteY4276"/>
                </a:cxn>
                <a:cxn ang="0">
                  <a:pos x="connsiteX4277" y="connsiteY4277"/>
                </a:cxn>
                <a:cxn ang="0">
                  <a:pos x="connsiteX4278" y="connsiteY4278"/>
                </a:cxn>
                <a:cxn ang="0">
                  <a:pos x="connsiteX4279" y="connsiteY4279"/>
                </a:cxn>
                <a:cxn ang="0">
                  <a:pos x="connsiteX4280" y="connsiteY4280"/>
                </a:cxn>
                <a:cxn ang="0">
                  <a:pos x="connsiteX4281" y="connsiteY4281"/>
                </a:cxn>
                <a:cxn ang="0">
                  <a:pos x="connsiteX4282" y="connsiteY4282"/>
                </a:cxn>
                <a:cxn ang="0">
                  <a:pos x="connsiteX4283" y="connsiteY4283"/>
                </a:cxn>
                <a:cxn ang="0">
                  <a:pos x="connsiteX4284" y="connsiteY4284"/>
                </a:cxn>
                <a:cxn ang="0">
                  <a:pos x="connsiteX4285" y="connsiteY4285"/>
                </a:cxn>
                <a:cxn ang="0">
                  <a:pos x="connsiteX4286" y="connsiteY4286"/>
                </a:cxn>
                <a:cxn ang="0">
                  <a:pos x="connsiteX4287" y="connsiteY4287"/>
                </a:cxn>
                <a:cxn ang="0">
                  <a:pos x="connsiteX4288" y="connsiteY4288"/>
                </a:cxn>
                <a:cxn ang="0">
                  <a:pos x="connsiteX4289" y="connsiteY4289"/>
                </a:cxn>
                <a:cxn ang="0">
                  <a:pos x="connsiteX4290" y="connsiteY4290"/>
                </a:cxn>
                <a:cxn ang="0">
                  <a:pos x="connsiteX4291" y="connsiteY4291"/>
                </a:cxn>
                <a:cxn ang="0">
                  <a:pos x="connsiteX4292" y="connsiteY4292"/>
                </a:cxn>
                <a:cxn ang="0">
                  <a:pos x="connsiteX4293" y="connsiteY4293"/>
                </a:cxn>
                <a:cxn ang="0">
                  <a:pos x="connsiteX4294" y="connsiteY4294"/>
                </a:cxn>
                <a:cxn ang="0">
                  <a:pos x="connsiteX4295" y="connsiteY4295"/>
                </a:cxn>
                <a:cxn ang="0">
                  <a:pos x="connsiteX4296" y="connsiteY4296"/>
                </a:cxn>
                <a:cxn ang="0">
                  <a:pos x="connsiteX4297" y="connsiteY4297"/>
                </a:cxn>
                <a:cxn ang="0">
                  <a:pos x="connsiteX4298" y="connsiteY4298"/>
                </a:cxn>
                <a:cxn ang="0">
                  <a:pos x="connsiteX4299" y="connsiteY4299"/>
                </a:cxn>
                <a:cxn ang="0">
                  <a:pos x="connsiteX4300" y="connsiteY4300"/>
                </a:cxn>
                <a:cxn ang="0">
                  <a:pos x="connsiteX4301" y="connsiteY4301"/>
                </a:cxn>
                <a:cxn ang="0">
                  <a:pos x="connsiteX4302" y="connsiteY4302"/>
                </a:cxn>
                <a:cxn ang="0">
                  <a:pos x="connsiteX4303" y="connsiteY4303"/>
                </a:cxn>
                <a:cxn ang="0">
                  <a:pos x="connsiteX4304" y="connsiteY4304"/>
                </a:cxn>
                <a:cxn ang="0">
                  <a:pos x="connsiteX4305" y="connsiteY4305"/>
                </a:cxn>
                <a:cxn ang="0">
                  <a:pos x="connsiteX4306" y="connsiteY4306"/>
                </a:cxn>
                <a:cxn ang="0">
                  <a:pos x="connsiteX4307" y="connsiteY4307"/>
                </a:cxn>
                <a:cxn ang="0">
                  <a:pos x="connsiteX4308" y="connsiteY4308"/>
                </a:cxn>
                <a:cxn ang="0">
                  <a:pos x="connsiteX4309" y="connsiteY4309"/>
                </a:cxn>
                <a:cxn ang="0">
                  <a:pos x="connsiteX4310" y="connsiteY4310"/>
                </a:cxn>
                <a:cxn ang="0">
                  <a:pos x="connsiteX4311" y="connsiteY4311"/>
                </a:cxn>
                <a:cxn ang="0">
                  <a:pos x="connsiteX4312" y="connsiteY4312"/>
                </a:cxn>
                <a:cxn ang="0">
                  <a:pos x="connsiteX4313" y="connsiteY4313"/>
                </a:cxn>
                <a:cxn ang="0">
                  <a:pos x="connsiteX4314" y="connsiteY4314"/>
                </a:cxn>
                <a:cxn ang="0">
                  <a:pos x="connsiteX4315" y="connsiteY4315"/>
                </a:cxn>
                <a:cxn ang="0">
                  <a:pos x="connsiteX4316" y="connsiteY4316"/>
                </a:cxn>
                <a:cxn ang="0">
                  <a:pos x="connsiteX4317" y="connsiteY4317"/>
                </a:cxn>
                <a:cxn ang="0">
                  <a:pos x="connsiteX4318" y="connsiteY4318"/>
                </a:cxn>
                <a:cxn ang="0">
                  <a:pos x="connsiteX4319" y="connsiteY4319"/>
                </a:cxn>
                <a:cxn ang="0">
                  <a:pos x="connsiteX4320" y="connsiteY4320"/>
                </a:cxn>
                <a:cxn ang="0">
                  <a:pos x="connsiteX4321" y="connsiteY4321"/>
                </a:cxn>
                <a:cxn ang="0">
                  <a:pos x="connsiteX4322" y="connsiteY4322"/>
                </a:cxn>
                <a:cxn ang="0">
                  <a:pos x="connsiteX4323" y="connsiteY4323"/>
                </a:cxn>
                <a:cxn ang="0">
                  <a:pos x="connsiteX4324" y="connsiteY4324"/>
                </a:cxn>
                <a:cxn ang="0">
                  <a:pos x="connsiteX4325" y="connsiteY4325"/>
                </a:cxn>
                <a:cxn ang="0">
                  <a:pos x="connsiteX4326" y="connsiteY4326"/>
                </a:cxn>
                <a:cxn ang="0">
                  <a:pos x="connsiteX4327" y="connsiteY4327"/>
                </a:cxn>
                <a:cxn ang="0">
                  <a:pos x="connsiteX4328" y="connsiteY4328"/>
                </a:cxn>
                <a:cxn ang="0">
                  <a:pos x="connsiteX4329" y="connsiteY4329"/>
                </a:cxn>
                <a:cxn ang="0">
                  <a:pos x="connsiteX4330" y="connsiteY4330"/>
                </a:cxn>
                <a:cxn ang="0">
                  <a:pos x="connsiteX4331" y="connsiteY4331"/>
                </a:cxn>
                <a:cxn ang="0">
                  <a:pos x="connsiteX4332" y="connsiteY4332"/>
                </a:cxn>
                <a:cxn ang="0">
                  <a:pos x="connsiteX4333" y="connsiteY4333"/>
                </a:cxn>
                <a:cxn ang="0">
                  <a:pos x="connsiteX4334" y="connsiteY4334"/>
                </a:cxn>
                <a:cxn ang="0">
                  <a:pos x="connsiteX4335" y="connsiteY4335"/>
                </a:cxn>
                <a:cxn ang="0">
                  <a:pos x="connsiteX4336" y="connsiteY4336"/>
                </a:cxn>
                <a:cxn ang="0">
                  <a:pos x="connsiteX4337" y="connsiteY4337"/>
                </a:cxn>
                <a:cxn ang="0">
                  <a:pos x="connsiteX4338" y="connsiteY4338"/>
                </a:cxn>
                <a:cxn ang="0">
                  <a:pos x="connsiteX4339" y="connsiteY4339"/>
                </a:cxn>
                <a:cxn ang="0">
                  <a:pos x="connsiteX4340" y="connsiteY4340"/>
                </a:cxn>
                <a:cxn ang="0">
                  <a:pos x="connsiteX4341" y="connsiteY4341"/>
                </a:cxn>
                <a:cxn ang="0">
                  <a:pos x="connsiteX4342" y="connsiteY4342"/>
                </a:cxn>
                <a:cxn ang="0">
                  <a:pos x="connsiteX4343" y="connsiteY4343"/>
                </a:cxn>
                <a:cxn ang="0">
                  <a:pos x="connsiteX4344" y="connsiteY4344"/>
                </a:cxn>
                <a:cxn ang="0">
                  <a:pos x="connsiteX4345" y="connsiteY4345"/>
                </a:cxn>
                <a:cxn ang="0">
                  <a:pos x="connsiteX4346" y="connsiteY4346"/>
                </a:cxn>
                <a:cxn ang="0">
                  <a:pos x="connsiteX4347" y="connsiteY4347"/>
                </a:cxn>
                <a:cxn ang="0">
                  <a:pos x="connsiteX4348" y="connsiteY4348"/>
                </a:cxn>
                <a:cxn ang="0">
                  <a:pos x="connsiteX4349" y="connsiteY4349"/>
                </a:cxn>
                <a:cxn ang="0">
                  <a:pos x="connsiteX4350" y="connsiteY4350"/>
                </a:cxn>
                <a:cxn ang="0">
                  <a:pos x="connsiteX4351" y="connsiteY4351"/>
                </a:cxn>
                <a:cxn ang="0">
                  <a:pos x="connsiteX4352" y="connsiteY4352"/>
                </a:cxn>
                <a:cxn ang="0">
                  <a:pos x="connsiteX4353" y="connsiteY4353"/>
                </a:cxn>
                <a:cxn ang="0">
                  <a:pos x="connsiteX4354" y="connsiteY4354"/>
                </a:cxn>
                <a:cxn ang="0">
                  <a:pos x="connsiteX4355" y="connsiteY4355"/>
                </a:cxn>
                <a:cxn ang="0">
                  <a:pos x="connsiteX4356" y="connsiteY4356"/>
                </a:cxn>
                <a:cxn ang="0">
                  <a:pos x="connsiteX4357" y="connsiteY4357"/>
                </a:cxn>
                <a:cxn ang="0">
                  <a:pos x="connsiteX4358" y="connsiteY4358"/>
                </a:cxn>
                <a:cxn ang="0">
                  <a:pos x="connsiteX4359" y="connsiteY4359"/>
                </a:cxn>
                <a:cxn ang="0">
                  <a:pos x="connsiteX4360" y="connsiteY4360"/>
                </a:cxn>
                <a:cxn ang="0">
                  <a:pos x="connsiteX4361" y="connsiteY4361"/>
                </a:cxn>
                <a:cxn ang="0">
                  <a:pos x="connsiteX4362" y="connsiteY4362"/>
                </a:cxn>
                <a:cxn ang="0">
                  <a:pos x="connsiteX4363" y="connsiteY4363"/>
                </a:cxn>
                <a:cxn ang="0">
                  <a:pos x="connsiteX4364" y="connsiteY4364"/>
                </a:cxn>
                <a:cxn ang="0">
                  <a:pos x="connsiteX4365" y="connsiteY4365"/>
                </a:cxn>
                <a:cxn ang="0">
                  <a:pos x="connsiteX4366" y="connsiteY4366"/>
                </a:cxn>
                <a:cxn ang="0">
                  <a:pos x="connsiteX4367" y="connsiteY4367"/>
                </a:cxn>
                <a:cxn ang="0">
                  <a:pos x="connsiteX4368" y="connsiteY4368"/>
                </a:cxn>
                <a:cxn ang="0">
                  <a:pos x="connsiteX4369" y="connsiteY4369"/>
                </a:cxn>
                <a:cxn ang="0">
                  <a:pos x="connsiteX4370" y="connsiteY4370"/>
                </a:cxn>
                <a:cxn ang="0">
                  <a:pos x="connsiteX4371" y="connsiteY4371"/>
                </a:cxn>
                <a:cxn ang="0">
                  <a:pos x="connsiteX4372" y="connsiteY4372"/>
                </a:cxn>
                <a:cxn ang="0">
                  <a:pos x="connsiteX4373" y="connsiteY4373"/>
                </a:cxn>
                <a:cxn ang="0">
                  <a:pos x="connsiteX4374" y="connsiteY4374"/>
                </a:cxn>
                <a:cxn ang="0">
                  <a:pos x="connsiteX4375" y="connsiteY4375"/>
                </a:cxn>
                <a:cxn ang="0">
                  <a:pos x="connsiteX4376" y="connsiteY4376"/>
                </a:cxn>
                <a:cxn ang="0">
                  <a:pos x="connsiteX4377" y="connsiteY4377"/>
                </a:cxn>
                <a:cxn ang="0">
                  <a:pos x="connsiteX4378" y="connsiteY4378"/>
                </a:cxn>
                <a:cxn ang="0">
                  <a:pos x="connsiteX4379" y="connsiteY4379"/>
                </a:cxn>
                <a:cxn ang="0">
                  <a:pos x="connsiteX4380" y="connsiteY4380"/>
                </a:cxn>
                <a:cxn ang="0">
                  <a:pos x="connsiteX4381" y="connsiteY4381"/>
                </a:cxn>
                <a:cxn ang="0">
                  <a:pos x="connsiteX4382" y="connsiteY4382"/>
                </a:cxn>
                <a:cxn ang="0">
                  <a:pos x="connsiteX4383" y="connsiteY4383"/>
                </a:cxn>
                <a:cxn ang="0">
                  <a:pos x="connsiteX4384" y="connsiteY4384"/>
                </a:cxn>
                <a:cxn ang="0">
                  <a:pos x="connsiteX4385" y="connsiteY4385"/>
                </a:cxn>
                <a:cxn ang="0">
                  <a:pos x="connsiteX4386" y="connsiteY4386"/>
                </a:cxn>
                <a:cxn ang="0">
                  <a:pos x="connsiteX4387" y="connsiteY4387"/>
                </a:cxn>
                <a:cxn ang="0">
                  <a:pos x="connsiteX4388" y="connsiteY4388"/>
                </a:cxn>
                <a:cxn ang="0">
                  <a:pos x="connsiteX4389" y="connsiteY4389"/>
                </a:cxn>
                <a:cxn ang="0">
                  <a:pos x="connsiteX4390" y="connsiteY4390"/>
                </a:cxn>
                <a:cxn ang="0">
                  <a:pos x="connsiteX4391" y="connsiteY4391"/>
                </a:cxn>
                <a:cxn ang="0">
                  <a:pos x="connsiteX4392" y="connsiteY4392"/>
                </a:cxn>
                <a:cxn ang="0">
                  <a:pos x="connsiteX4393" y="connsiteY4393"/>
                </a:cxn>
                <a:cxn ang="0">
                  <a:pos x="connsiteX4394" y="connsiteY4394"/>
                </a:cxn>
                <a:cxn ang="0">
                  <a:pos x="connsiteX4395" y="connsiteY4395"/>
                </a:cxn>
                <a:cxn ang="0">
                  <a:pos x="connsiteX4396" y="connsiteY4396"/>
                </a:cxn>
                <a:cxn ang="0">
                  <a:pos x="connsiteX4397" y="connsiteY4397"/>
                </a:cxn>
                <a:cxn ang="0">
                  <a:pos x="connsiteX4398" y="connsiteY4398"/>
                </a:cxn>
                <a:cxn ang="0">
                  <a:pos x="connsiteX4399" y="connsiteY4399"/>
                </a:cxn>
                <a:cxn ang="0">
                  <a:pos x="connsiteX4400" y="connsiteY4400"/>
                </a:cxn>
                <a:cxn ang="0">
                  <a:pos x="connsiteX4401" y="connsiteY4401"/>
                </a:cxn>
                <a:cxn ang="0">
                  <a:pos x="connsiteX4402" y="connsiteY4402"/>
                </a:cxn>
                <a:cxn ang="0">
                  <a:pos x="connsiteX4403" y="connsiteY4403"/>
                </a:cxn>
                <a:cxn ang="0">
                  <a:pos x="connsiteX4404" y="connsiteY4404"/>
                </a:cxn>
                <a:cxn ang="0">
                  <a:pos x="connsiteX4405" y="connsiteY4405"/>
                </a:cxn>
                <a:cxn ang="0">
                  <a:pos x="connsiteX4406" y="connsiteY4406"/>
                </a:cxn>
                <a:cxn ang="0">
                  <a:pos x="connsiteX4407" y="connsiteY4407"/>
                </a:cxn>
                <a:cxn ang="0">
                  <a:pos x="connsiteX4408" y="connsiteY4408"/>
                </a:cxn>
                <a:cxn ang="0">
                  <a:pos x="connsiteX4409" y="connsiteY4409"/>
                </a:cxn>
                <a:cxn ang="0">
                  <a:pos x="connsiteX4410" y="connsiteY4410"/>
                </a:cxn>
                <a:cxn ang="0">
                  <a:pos x="connsiteX4411" y="connsiteY4411"/>
                </a:cxn>
                <a:cxn ang="0">
                  <a:pos x="connsiteX4412" y="connsiteY4412"/>
                </a:cxn>
                <a:cxn ang="0">
                  <a:pos x="connsiteX4413" y="connsiteY4413"/>
                </a:cxn>
                <a:cxn ang="0">
                  <a:pos x="connsiteX4414" y="connsiteY4414"/>
                </a:cxn>
                <a:cxn ang="0">
                  <a:pos x="connsiteX4415" y="connsiteY4415"/>
                </a:cxn>
                <a:cxn ang="0">
                  <a:pos x="connsiteX4416" y="connsiteY4416"/>
                </a:cxn>
                <a:cxn ang="0">
                  <a:pos x="connsiteX4417" y="connsiteY4417"/>
                </a:cxn>
                <a:cxn ang="0">
                  <a:pos x="connsiteX4418" y="connsiteY4418"/>
                </a:cxn>
                <a:cxn ang="0">
                  <a:pos x="connsiteX4419" y="connsiteY4419"/>
                </a:cxn>
                <a:cxn ang="0">
                  <a:pos x="connsiteX4420" y="connsiteY4420"/>
                </a:cxn>
                <a:cxn ang="0">
                  <a:pos x="connsiteX4421" y="connsiteY4421"/>
                </a:cxn>
                <a:cxn ang="0">
                  <a:pos x="connsiteX4422" y="connsiteY4422"/>
                </a:cxn>
                <a:cxn ang="0">
                  <a:pos x="connsiteX4423" y="connsiteY4423"/>
                </a:cxn>
                <a:cxn ang="0">
                  <a:pos x="connsiteX4424" y="connsiteY4424"/>
                </a:cxn>
                <a:cxn ang="0">
                  <a:pos x="connsiteX4425" y="connsiteY4425"/>
                </a:cxn>
                <a:cxn ang="0">
                  <a:pos x="connsiteX4426" y="connsiteY4426"/>
                </a:cxn>
                <a:cxn ang="0">
                  <a:pos x="connsiteX4427" y="connsiteY4427"/>
                </a:cxn>
                <a:cxn ang="0">
                  <a:pos x="connsiteX4428" y="connsiteY4428"/>
                </a:cxn>
                <a:cxn ang="0">
                  <a:pos x="connsiteX4429" y="connsiteY4429"/>
                </a:cxn>
                <a:cxn ang="0">
                  <a:pos x="connsiteX4430" y="connsiteY4430"/>
                </a:cxn>
                <a:cxn ang="0">
                  <a:pos x="connsiteX4431" y="connsiteY4431"/>
                </a:cxn>
                <a:cxn ang="0">
                  <a:pos x="connsiteX4432" y="connsiteY4432"/>
                </a:cxn>
                <a:cxn ang="0">
                  <a:pos x="connsiteX4433" y="connsiteY4433"/>
                </a:cxn>
                <a:cxn ang="0">
                  <a:pos x="connsiteX4434" y="connsiteY4434"/>
                </a:cxn>
                <a:cxn ang="0">
                  <a:pos x="connsiteX4435" y="connsiteY4435"/>
                </a:cxn>
                <a:cxn ang="0">
                  <a:pos x="connsiteX4436" y="connsiteY4436"/>
                </a:cxn>
                <a:cxn ang="0">
                  <a:pos x="connsiteX4437" y="connsiteY4437"/>
                </a:cxn>
                <a:cxn ang="0">
                  <a:pos x="connsiteX4438" y="connsiteY4438"/>
                </a:cxn>
                <a:cxn ang="0">
                  <a:pos x="connsiteX4439" y="connsiteY4439"/>
                </a:cxn>
                <a:cxn ang="0">
                  <a:pos x="connsiteX4440" y="connsiteY4440"/>
                </a:cxn>
                <a:cxn ang="0">
                  <a:pos x="connsiteX4441" y="connsiteY4441"/>
                </a:cxn>
                <a:cxn ang="0">
                  <a:pos x="connsiteX4442" y="connsiteY4442"/>
                </a:cxn>
                <a:cxn ang="0">
                  <a:pos x="connsiteX4443" y="connsiteY4443"/>
                </a:cxn>
                <a:cxn ang="0">
                  <a:pos x="connsiteX4444" y="connsiteY4444"/>
                </a:cxn>
                <a:cxn ang="0">
                  <a:pos x="connsiteX4445" y="connsiteY4445"/>
                </a:cxn>
                <a:cxn ang="0">
                  <a:pos x="connsiteX4446" y="connsiteY4446"/>
                </a:cxn>
                <a:cxn ang="0">
                  <a:pos x="connsiteX4447" y="connsiteY4447"/>
                </a:cxn>
                <a:cxn ang="0">
                  <a:pos x="connsiteX4448" y="connsiteY4448"/>
                </a:cxn>
                <a:cxn ang="0">
                  <a:pos x="connsiteX4449" y="connsiteY4449"/>
                </a:cxn>
                <a:cxn ang="0">
                  <a:pos x="connsiteX4450" y="connsiteY4450"/>
                </a:cxn>
                <a:cxn ang="0">
                  <a:pos x="connsiteX4451" y="connsiteY4451"/>
                </a:cxn>
                <a:cxn ang="0">
                  <a:pos x="connsiteX4452" y="connsiteY4452"/>
                </a:cxn>
                <a:cxn ang="0">
                  <a:pos x="connsiteX4453" y="connsiteY4453"/>
                </a:cxn>
                <a:cxn ang="0">
                  <a:pos x="connsiteX4454" y="connsiteY4454"/>
                </a:cxn>
                <a:cxn ang="0">
                  <a:pos x="connsiteX4455" y="connsiteY4455"/>
                </a:cxn>
                <a:cxn ang="0">
                  <a:pos x="connsiteX4456" y="connsiteY4456"/>
                </a:cxn>
                <a:cxn ang="0">
                  <a:pos x="connsiteX4457" y="connsiteY4457"/>
                </a:cxn>
                <a:cxn ang="0">
                  <a:pos x="connsiteX4458" y="connsiteY4458"/>
                </a:cxn>
                <a:cxn ang="0">
                  <a:pos x="connsiteX4459" y="connsiteY4459"/>
                </a:cxn>
                <a:cxn ang="0">
                  <a:pos x="connsiteX4460" y="connsiteY4460"/>
                </a:cxn>
                <a:cxn ang="0">
                  <a:pos x="connsiteX4461" y="connsiteY4461"/>
                </a:cxn>
                <a:cxn ang="0">
                  <a:pos x="connsiteX4462" y="connsiteY4462"/>
                </a:cxn>
                <a:cxn ang="0">
                  <a:pos x="connsiteX4463" y="connsiteY4463"/>
                </a:cxn>
                <a:cxn ang="0">
                  <a:pos x="connsiteX4464" y="connsiteY4464"/>
                </a:cxn>
                <a:cxn ang="0">
                  <a:pos x="connsiteX4465" y="connsiteY4465"/>
                </a:cxn>
                <a:cxn ang="0">
                  <a:pos x="connsiteX4466" y="connsiteY4466"/>
                </a:cxn>
                <a:cxn ang="0">
                  <a:pos x="connsiteX4467" y="connsiteY4467"/>
                </a:cxn>
                <a:cxn ang="0">
                  <a:pos x="connsiteX4468" y="connsiteY4468"/>
                </a:cxn>
                <a:cxn ang="0">
                  <a:pos x="connsiteX4469" y="connsiteY4469"/>
                </a:cxn>
                <a:cxn ang="0">
                  <a:pos x="connsiteX4470" y="connsiteY4470"/>
                </a:cxn>
                <a:cxn ang="0">
                  <a:pos x="connsiteX4471" y="connsiteY4471"/>
                </a:cxn>
                <a:cxn ang="0">
                  <a:pos x="connsiteX4472" y="connsiteY4472"/>
                </a:cxn>
                <a:cxn ang="0">
                  <a:pos x="connsiteX4473" y="connsiteY4473"/>
                </a:cxn>
                <a:cxn ang="0">
                  <a:pos x="connsiteX4474" y="connsiteY4474"/>
                </a:cxn>
                <a:cxn ang="0">
                  <a:pos x="connsiteX4475" y="connsiteY4475"/>
                </a:cxn>
                <a:cxn ang="0">
                  <a:pos x="connsiteX4476" y="connsiteY4476"/>
                </a:cxn>
                <a:cxn ang="0">
                  <a:pos x="connsiteX4477" y="connsiteY4477"/>
                </a:cxn>
                <a:cxn ang="0">
                  <a:pos x="connsiteX4478" y="connsiteY4478"/>
                </a:cxn>
                <a:cxn ang="0">
                  <a:pos x="connsiteX4479" y="connsiteY4479"/>
                </a:cxn>
                <a:cxn ang="0">
                  <a:pos x="connsiteX4480" y="connsiteY4480"/>
                </a:cxn>
                <a:cxn ang="0">
                  <a:pos x="connsiteX4481" y="connsiteY4481"/>
                </a:cxn>
                <a:cxn ang="0">
                  <a:pos x="connsiteX4482" y="connsiteY4482"/>
                </a:cxn>
                <a:cxn ang="0">
                  <a:pos x="connsiteX4483" y="connsiteY4483"/>
                </a:cxn>
                <a:cxn ang="0">
                  <a:pos x="connsiteX4484" y="connsiteY4484"/>
                </a:cxn>
                <a:cxn ang="0">
                  <a:pos x="connsiteX4485" y="connsiteY4485"/>
                </a:cxn>
                <a:cxn ang="0">
                  <a:pos x="connsiteX4486" y="connsiteY4486"/>
                </a:cxn>
                <a:cxn ang="0">
                  <a:pos x="connsiteX4487" y="connsiteY4487"/>
                </a:cxn>
                <a:cxn ang="0">
                  <a:pos x="connsiteX4488" y="connsiteY4488"/>
                </a:cxn>
                <a:cxn ang="0">
                  <a:pos x="connsiteX4489" y="connsiteY4489"/>
                </a:cxn>
                <a:cxn ang="0">
                  <a:pos x="connsiteX4490" y="connsiteY4490"/>
                </a:cxn>
                <a:cxn ang="0">
                  <a:pos x="connsiteX4491" y="connsiteY4491"/>
                </a:cxn>
                <a:cxn ang="0">
                  <a:pos x="connsiteX4492" y="connsiteY4492"/>
                </a:cxn>
                <a:cxn ang="0">
                  <a:pos x="connsiteX4493" y="connsiteY4493"/>
                </a:cxn>
                <a:cxn ang="0">
                  <a:pos x="connsiteX4494" y="connsiteY4494"/>
                </a:cxn>
                <a:cxn ang="0">
                  <a:pos x="connsiteX4495" y="connsiteY4495"/>
                </a:cxn>
                <a:cxn ang="0">
                  <a:pos x="connsiteX4496" y="connsiteY4496"/>
                </a:cxn>
                <a:cxn ang="0">
                  <a:pos x="connsiteX4497" y="connsiteY4497"/>
                </a:cxn>
                <a:cxn ang="0">
                  <a:pos x="connsiteX4498" y="connsiteY4498"/>
                </a:cxn>
                <a:cxn ang="0">
                  <a:pos x="connsiteX4499" y="connsiteY4499"/>
                </a:cxn>
                <a:cxn ang="0">
                  <a:pos x="connsiteX4500" y="connsiteY4500"/>
                </a:cxn>
                <a:cxn ang="0">
                  <a:pos x="connsiteX4501" y="connsiteY4501"/>
                </a:cxn>
                <a:cxn ang="0">
                  <a:pos x="connsiteX4502" y="connsiteY4502"/>
                </a:cxn>
                <a:cxn ang="0">
                  <a:pos x="connsiteX4503" y="connsiteY4503"/>
                </a:cxn>
                <a:cxn ang="0">
                  <a:pos x="connsiteX4504" y="connsiteY4504"/>
                </a:cxn>
                <a:cxn ang="0">
                  <a:pos x="connsiteX4505" y="connsiteY4505"/>
                </a:cxn>
                <a:cxn ang="0">
                  <a:pos x="connsiteX4506" y="connsiteY4506"/>
                </a:cxn>
                <a:cxn ang="0">
                  <a:pos x="connsiteX4507" y="connsiteY4507"/>
                </a:cxn>
                <a:cxn ang="0">
                  <a:pos x="connsiteX4508" y="connsiteY4508"/>
                </a:cxn>
                <a:cxn ang="0">
                  <a:pos x="connsiteX4509" y="connsiteY4509"/>
                </a:cxn>
                <a:cxn ang="0">
                  <a:pos x="connsiteX4510" y="connsiteY4510"/>
                </a:cxn>
                <a:cxn ang="0">
                  <a:pos x="connsiteX4511" y="connsiteY4511"/>
                </a:cxn>
                <a:cxn ang="0">
                  <a:pos x="connsiteX4512" y="connsiteY4512"/>
                </a:cxn>
                <a:cxn ang="0">
                  <a:pos x="connsiteX4513" y="connsiteY4513"/>
                </a:cxn>
                <a:cxn ang="0">
                  <a:pos x="connsiteX4514" y="connsiteY4514"/>
                </a:cxn>
                <a:cxn ang="0">
                  <a:pos x="connsiteX4515" y="connsiteY4515"/>
                </a:cxn>
                <a:cxn ang="0">
                  <a:pos x="connsiteX4516" y="connsiteY4516"/>
                </a:cxn>
                <a:cxn ang="0">
                  <a:pos x="connsiteX4517" y="connsiteY4517"/>
                </a:cxn>
                <a:cxn ang="0">
                  <a:pos x="connsiteX4518" y="connsiteY4518"/>
                </a:cxn>
                <a:cxn ang="0">
                  <a:pos x="connsiteX4519" y="connsiteY4519"/>
                </a:cxn>
                <a:cxn ang="0">
                  <a:pos x="connsiteX4520" y="connsiteY4520"/>
                </a:cxn>
                <a:cxn ang="0">
                  <a:pos x="connsiteX4521" y="connsiteY4521"/>
                </a:cxn>
                <a:cxn ang="0">
                  <a:pos x="connsiteX4522" y="connsiteY4522"/>
                </a:cxn>
                <a:cxn ang="0">
                  <a:pos x="connsiteX4523" y="connsiteY4523"/>
                </a:cxn>
                <a:cxn ang="0">
                  <a:pos x="connsiteX4524" y="connsiteY4524"/>
                </a:cxn>
                <a:cxn ang="0">
                  <a:pos x="connsiteX4525" y="connsiteY4525"/>
                </a:cxn>
                <a:cxn ang="0">
                  <a:pos x="connsiteX4526" y="connsiteY4526"/>
                </a:cxn>
                <a:cxn ang="0">
                  <a:pos x="connsiteX4527" y="connsiteY4527"/>
                </a:cxn>
                <a:cxn ang="0">
                  <a:pos x="connsiteX4528" y="connsiteY4528"/>
                </a:cxn>
                <a:cxn ang="0">
                  <a:pos x="connsiteX4529" y="connsiteY4529"/>
                </a:cxn>
                <a:cxn ang="0">
                  <a:pos x="connsiteX4530" y="connsiteY4530"/>
                </a:cxn>
                <a:cxn ang="0">
                  <a:pos x="connsiteX4531" y="connsiteY4531"/>
                </a:cxn>
                <a:cxn ang="0">
                  <a:pos x="connsiteX4532" y="connsiteY4532"/>
                </a:cxn>
                <a:cxn ang="0">
                  <a:pos x="connsiteX4533" y="connsiteY4533"/>
                </a:cxn>
                <a:cxn ang="0">
                  <a:pos x="connsiteX4534" y="connsiteY4534"/>
                </a:cxn>
                <a:cxn ang="0">
                  <a:pos x="connsiteX4535" y="connsiteY4535"/>
                </a:cxn>
                <a:cxn ang="0">
                  <a:pos x="connsiteX4536" y="connsiteY4536"/>
                </a:cxn>
                <a:cxn ang="0">
                  <a:pos x="connsiteX4537" y="connsiteY4537"/>
                </a:cxn>
                <a:cxn ang="0">
                  <a:pos x="connsiteX4538" y="connsiteY4538"/>
                </a:cxn>
                <a:cxn ang="0">
                  <a:pos x="connsiteX4539" y="connsiteY4539"/>
                </a:cxn>
                <a:cxn ang="0">
                  <a:pos x="connsiteX4540" y="connsiteY4540"/>
                </a:cxn>
                <a:cxn ang="0">
                  <a:pos x="connsiteX4541" y="connsiteY4541"/>
                </a:cxn>
                <a:cxn ang="0">
                  <a:pos x="connsiteX4542" y="connsiteY4542"/>
                </a:cxn>
                <a:cxn ang="0">
                  <a:pos x="connsiteX4543" y="connsiteY4543"/>
                </a:cxn>
                <a:cxn ang="0">
                  <a:pos x="connsiteX4544" y="connsiteY4544"/>
                </a:cxn>
                <a:cxn ang="0">
                  <a:pos x="connsiteX4545" y="connsiteY4545"/>
                </a:cxn>
                <a:cxn ang="0">
                  <a:pos x="connsiteX4546" y="connsiteY4546"/>
                </a:cxn>
                <a:cxn ang="0">
                  <a:pos x="connsiteX4547" y="connsiteY4547"/>
                </a:cxn>
                <a:cxn ang="0">
                  <a:pos x="connsiteX4548" y="connsiteY4548"/>
                </a:cxn>
                <a:cxn ang="0">
                  <a:pos x="connsiteX4549" y="connsiteY4549"/>
                </a:cxn>
                <a:cxn ang="0">
                  <a:pos x="connsiteX4550" y="connsiteY4550"/>
                </a:cxn>
                <a:cxn ang="0">
                  <a:pos x="connsiteX4551" y="connsiteY4551"/>
                </a:cxn>
                <a:cxn ang="0">
                  <a:pos x="connsiteX4552" y="connsiteY4552"/>
                </a:cxn>
                <a:cxn ang="0">
                  <a:pos x="connsiteX4553" y="connsiteY4553"/>
                </a:cxn>
                <a:cxn ang="0">
                  <a:pos x="connsiteX4554" y="connsiteY4554"/>
                </a:cxn>
                <a:cxn ang="0">
                  <a:pos x="connsiteX4555" y="connsiteY4555"/>
                </a:cxn>
                <a:cxn ang="0">
                  <a:pos x="connsiteX4556" y="connsiteY4556"/>
                </a:cxn>
                <a:cxn ang="0">
                  <a:pos x="connsiteX4557" y="connsiteY4557"/>
                </a:cxn>
                <a:cxn ang="0">
                  <a:pos x="connsiteX4558" y="connsiteY4558"/>
                </a:cxn>
                <a:cxn ang="0">
                  <a:pos x="connsiteX4559" y="connsiteY4559"/>
                </a:cxn>
                <a:cxn ang="0">
                  <a:pos x="connsiteX4560" y="connsiteY4560"/>
                </a:cxn>
                <a:cxn ang="0">
                  <a:pos x="connsiteX4561" y="connsiteY4561"/>
                </a:cxn>
                <a:cxn ang="0">
                  <a:pos x="connsiteX4562" y="connsiteY4562"/>
                </a:cxn>
                <a:cxn ang="0">
                  <a:pos x="connsiteX4563" y="connsiteY4563"/>
                </a:cxn>
                <a:cxn ang="0">
                  <a:pos x="connsiteX4564" y="connsiteY4564"/>
                </a:cxn>
                <a:cxn ang="0">
                  <a:pos x="connsiteX4565" y="connsiteY4565"/>
                </a:cxn>
                <a:cxn ang="0">
                  <a:pos x="connsiteX4566" y="connsiteY4566"/>
                </a:cxn>
                <a:cxn ang="0">
                  <a:pos x="connsiteX4567" y="connsiteY4567"/>
                </a:cxn>
                <a:cxn ang="0">
                  <a:pos x="connsiteX4568" y="connsiteY4568"/>
                </a:cxn>
                <a:cxn ang="0">
                  <a:pos x="connsiteX4569" y="connsiteY4569"/>
                </a:cxn>
                <a:cxn ang="0">
                  <a:pos x="connsiteX4570" y="connsiteY4570"/>
                </a:cxn>
                <a:cxn ang="0">
                  <a:pos x="connsiteX4571" y="connsiteY4571"/>
                </a:cxn>
                <a:cxn ang="0">
                  <a:pos x="connsiteX4572" y="connsiteY4572"/>
                </a:cxn>
                <a:cxn ang="0">
                  <a:pos x="connsiteX4573" y="connsiteY4573"/>
                </a:cxn>
                <a:cxn ang="0">
                  <a:pos x="connsiteX4574" y="connsiteY4574"/>
                </a:cxn>
                <a:cxn ang="0">
                  <a:pos x="connsiteX4575" y="connsiteY4575"/>
                </a:cxn>
                <a:cxn ang="0">
                  <a:pos x="connsiteX4576" y="connsiteY4576"/>
                </a:cxn>
                <a:cxn ang="0">
                  <a:pos x="connsiteX4577" y="connsiteY4577"/>
                </a:cxn>
                <a:cxn ang="0">
                  <a:pos x="connsiteX4578" y="connsiteY4578"/>
                </a:cxn>
                <a:cxn ang="0">
                  <a:pos x="connsiteX4579" y="connsiteY4579"/>
                </a:cxn>
                <a:cxn ang="0">
                  <a:pos x="connsiteX4580" y="connsiteY4580"/>
                </a:cxn>
                <a:cxn ang="0">
                  <a:pos x="connsiteX4581" y="connsiteY4581"/>
                </a:cxn>
                <a:cxn ang="0">
                  <a:pos x="connsiteX4582" y="connsiteY4582"/>
                </a:cxn>
                <a:cxn ang="0">
                  <a:pos x="connsiteX4583" y="connsiteY4583"/>
                </a:cxn>
                <a:cxn ang="0">
                  <a:pos x="connsiteX4584" y="connsiteY4584"/>
                </a:cxn>
                <a:cxn ang="0">
                  <a:pos x="connsiteX4585" y="connsiteY4585"/>
                </a:cxn>
                <a:cxn ang="0">
                  <a:pos x="connsiteX4586" y="connsiteY4586"/>
                </a:cxn>
                <a:cxn ang="0">
                  <a:pos x="connsiteX4587" y="connsiteY4587"/>
                </a:cxn>
                <a:cxn ang="0">
                  <a:pos x="connsiteX4588" y="connsiteY4588"/>
                </a:cxn>
                <a:cxn ang="0">
                  <a:pos x="connsiteX4589" y="connsiteY4589"/>
                </a:cxn>
                <a:cxn ang="0">
                  <a:pos x="connsiteX4590" y="connsiteY4590"/>
                </a:cxn>
                <a:cxn ang="0">
                  <a:pos x="connsiteX4591" y="connsiteY4591"/>
                </a:cxn>
                <a:cxn ang="0">
                  <a:pos x="connsiteX4592" y="connsiteY4592"/>
                </a:cxn>
                <a:cxn ang="0">
                  <a:pos x="connsiteX4593" y="connsiteY4593"/>
                </a:cxn>
                <a:cxn ang="0">
                  <a:pos x="connsiteX4594" y="connsiteY4594"/>
                </a:cxn>
                <a:cxn ang="0">
                  <a:pos x="connsiteX4595" y="connsiteY4595"/>
                </a:cxn>
                <a:cxn ang="0">
                  <a:pos x="connsiteX4596" y="connsiteY4596"/>
                </a:cxn>
                <a:cxn ang="0">
                  <a:pos x="connsiteX4597" y="connsiteY4597"/>
                </a:cxn>
                <a:cxn ang="0">
                  <a:pos x="connsiteX4598" y="connsiteY4598"/>
                </a:cxn>
                <a:cxn ang="0">
                  <a:pos x="connsiteX4599" y="connsiteY4599"/>
                </a:cxn>
                <a:cxn ang="0">
                  <a:pos x="connsiteX4600" y="connsiteY4600"/>
                </a:cxn>
                <a:cxn ang="0">
                  <a:pos x="connsiteX4601" y="connsiteY4601"/>
                </a:cxn>
                <a:cxn ang="0">
                  <a:pos x="connsiteX4602" y="connsiteY4602"/>
                </a:cxn>
                <a:cxn ang="0">
                  <a:pos x="connsiteX4603" y="connsiteY4603"/>
                </a:cxn>
                <a:cxn ang="0">
                  <a:pos x="connsiteX4604" y="connsiteY4604"/>
                </a:cxn>
                <a:cxn ang="0">
                  <a:pos x="connsiteX4605" y="connsiteY4605"/>
                </a:cxn>
                <a:cxn ang="0">
                  <a:pos x="connsiteX4606" y="connsiteY4606"/>
                </a:cxn>
                <a:cxn ang="0">
                  <a:pos x="connsiteX4607" y="connsiteY4607"/>
                </a:cxn>
                <a:cxn ang="0">
                  <a:pos x="connsiteX4608" y="connsiteY4608"/>
                </a:cxn>
                <a:cxn ang="0">
                  <a:pos x="connsiteX4609" y="connsiteY4609"/>
                </a:cxn>
                <a:cxn ang="0">
                  <a:pos x="connsiteX4610" y="connsiteY4610"/>
                </a:cxn>
                <a:cxn ang="0">
                  <a:pos x="connsiteX4611" y="connsiteY4611"/>
                </a:cxn>
                <a:cxn ang="0">
                  <a:pos x="connsiteX4612" y="connsiteY4612"/>
                </a:cxn>
                <a:cxn ang="0">
                  <a:pos x="connsiteX4613" y="connsiteY4613"/>
                </a:cxn>
                <a:cxn ang="0">
                  <a:pos x="connsiteX4614" y="connsiteY4614"/>
                </a:cxn>
                <a:cxn ang="0">
                  <a:pos x="connsiteX4615" y="connsiteY4615"/>
                </a:cxn>
                <a:cxn ang="0">
                  <a:pos x="connsiteX4616" y="connsiteY4616"/>
                </a:cxn>
                <a:cxn ang="0">
                  <a:pos x="connsiteX4617" y="connsiteY4617"/>
                </a:cxn>
                <a:cxn ang="0">
                  <a:pos x="connsiteX4618" y="connsiteY4618"/>
                </a:cxn>
                <a:cxn ang="0">
                  <a:pos x="connsiteX4619" y="connsiteY4619"/>
                </a:cxn>
                <a:cxn ang="0">
                  <a:pos x="connsiteX4620" y="connsiteY4620"/>
                </a:cxn>
                <a:cxn ang="0">
                  <a:pos x="connsiteX4621" y="connsiteY4621"/>
                </a:cxn>
                <a:cxn ang="0">
                  <a:pos x="connsiteX4622" y="connsiteY4622"/>
                </a:cxn>
                <a:cxn ang="0">
                  <a:pos x="connsiteX4623" y="connsiteY4623"/>
                </a:cxn>
                <a:cxn ang="0">
                  <a:pos x="connsiteX4624" y="connsiteY4624"/>
                </a:cxn>
                <a:cxn ang="0">
                  <a:pos x="connsiteX4625" y="connsiteY4625"/>
                </a:cxn>
                <a:cxn ang="0">
                  <a:pos x="connsiteX4626" y="connsiteY4626"/>
                </a:cxn>
                <a:cxn ang="0">
                  <a:pos x="connsiteX4627" y="connsiteY4627"/>
                </a:cxn>
                <a:cxn ang="0">
                  <a:pos x="connsiteX4628" y="connsiteY4628"/>
                </a:cxn>
                <a:cxn ang="0">
                  <a:pos x="connsiteX4629" y="connsiteY4629"/>
                </a:cxn>
                <a:cxn ang="0">
                  <a:pos x="connsiteX4630" y="connsiteY4630"/>
                </a:cxn>
                <a:cxn ang="0">
                  <a:pos x="connsiteX4631" y="connsiteY4631"/>
                </a:cxn>
                <a:cxn ang="0">
                  <a:pos x="connsiteX4632" y="connsiteY4632"/>
                </a:cxn>
                <a:cxn ang="0">
                  <a:pos x="connsiteX4633" y="connsiteY4633"/>
                </a:cxn>
                <a:cxn ang="0">
                  <a:pos x="connsiteX4634" y="connsiteY4634"/>
                </a:cxn>
                <a:cxn ang="0">
                  <a:pos x="connsiteX4635" y="connsiteY4635"/>
                </a:cxn>
                <a:cxn ang="0">
                  <a:pos x="connsiteX4636" y="connsiteY4636"/>
                </a:cxn>
                <a:cxn ang="0">
                  <a:pos x="connsiteX4637" y="connsiteY4637"/>
                </a:cxn>
                <a:cxn ang="0">
                  <a:pos x="connsiteX4638" y="connsiteY4638"/>
                </a:cxn>
                <a:cxn ang="0">
                  <a:pos x="connsiteX4639" y="connsiteY4639"/>
                </a:cxn>
                <a:cxn ang="0">
                  <a:pos x="connsiteX4640" y="connsiteY4640"/>
                </a:cxn>
                <a:cxn ang="0">
                  <a:pos x="connsiteX4641" y="connsiteY4641"/>
                </a:cxn>
                <a:cxn ang="0">
                  <a:pos x="connsiteX4642" y="connsiteY4642"/>
                </a:cxn>
                <a:cxn ang="0">
                  <a:pos x="connsiteX4643" y="connsiteY4643"/>
                </a:cxn>
                <a:cxn ang="0">
                  <a:pos x="connsiteX4644" y="connsiteY4644"/>
                </a:cxn>
                <a:cxn ang="0">
                  <a:pos x="connsiteX4645" y="connsiteY4645"/>
                </a:cxn>
                <a:cxn ang="0">
                  <a:pos x="connsiteX4646" y="connsiteY4646"/>
                </a:cxn>
                <a:cxn ang="0">
                  <a:pos x="connsiteX4647" y="connsiteY4647"/>
                </a:cxn>
                <a:cxn ang="0">
                  <a:pos x="connsiteX4648" y="connsiteY4648"/>
                </a:cxn>
                <a:cxn ang="0">
                  <a:pos x="connsiteX4649" y="connsiteY4649"/>
                </a:cxn>
                <a:cxn ang="0">
                  <a:pos x="connsiteX4650" y="connsiteY4650"/>
                </a:cxn>
                <a:cxn ang="0">
                  <a:pos x="connsiteX4651" y="connsiteY4651"/>
                </a:cxn>
                <a:cxn ang="0">
                  <a:pos x="connsiteX4652" y="connsiteY4652"/>
                </a:cxn>
                <a:cxn ang="0">
                  <a:pos x="connsiteX4653" y="connsiteY4653"/>
                </a:cxn>
                <a:cxn ang="0">
                  <a:pos x="connsiteX4654" y="connsiteY4654"/>
                </a:cxn>
                <a:cxn ang="0">
                  <a:pos x="connsiteX4655" y="connsiteY4655"/>
                </a:cxn>
                <a:cxn ang="0">
                  <a:pos x="connsiteX4656" y="connsiteY4656"/>
                </a:cxn>
                <a:cxn ang="0">
                  <a:pos x="connsiteX4657" y="connsiteY4657"/>
                </a:cxn>
                <a:cxn ang="0">
                  <a:pos x="connsiteX4658" y="connsiteY4658"/>
                </a:cxn>
                <a:cxn ang="0">
                  <a:pos x="connsiteX4659" y="connsiteY4659"/>
                </a:cxn>
                <a:cxn ang="0">
                  <a:pos x="connsiteX4660" y="connsiteY4660"/>
                </a:cxn>
                <a:cxn ang="0">
                  <a:pos x="connsiteX4661" y="connsiteY4661"/>
                </a:cxn>
                <a:cxn ang="0">
                  <a:pos x="connsiteX4662" y="connsiteY4662"/>
                </a:cxn>
                <a:cxn ang="0">
                  <a:pos x="connsiteX4663" y="connsiteY4663"/>
                </a:cxn>
                <a:cxn ang="0">
                  <a:pos x="connsiteX4664" y="connsiteY4664"/>
                </a:cxn>
                <a:cxn ang="0">
                  <a:pos x="connsiteX4665" y="connsiteY4665"/>
                </a:cxn>
                <a:cxn ang="0">
                  <a:pos x="connsiteX4666" y="connsiteY4666"/>
                </a:cxn>
                <a:cxn ang="0">
                  <a:pos x="connsiteX4667" y="connsiteY4667"/>
                </a:cxn>
                <a:cxn ang="0">
                  <a:pos x="connsiteX4668" y="connsiteY4668"/>
                </a:cxn>
                <a:cxn ang="0">
                  <a:pos x="connsiteX4669" y="connsiteY4669"/>
                </a:cxn>
                <a:cxn ang="0">
                  <a:pos x="connsiteX4670" y="connsiteY4670"/>
                </a:cxn>
                <a:cxn ang="0">
                  <a:pos x="connsiteX4671" y="connsiteY4671"/>
                </a:cxn>
                <a:cxn ang="0">
                  <a:pos x="connsiteX4672" y="connsiteY4672"/>
                </a:cxn>
                <a:cxn ang="0">
                  <a:pos x="connsiteX4673" y="connsiteY4673"/>
                </a:cxn>
                <a:cxn ang="0">
                  <a:pos x="connsiteX4674" y="connsiteY4674"/>
                </a:cxn>
                <a:cxn ang="0">
                  <a:pos x="connsiteX4675" y="connsiteY4675"/>
                </a:cxn>
                <a:cxn ang="0">
                  <a:pos x="connsiteX4676" y="connsiteY4676"/>
                </a:cxn>
                <a:cxn ang="0">
                  <a:pos x="connsiteX4677" y="connsiteY4677"/>
                </a:cxn>
                <a:cxn ang="0">
                  <a:pos x="connsiteX4678" y="connsiteY4678"/>
                </a:cxn>
                <a:cxn ang="0">
                  <a:pos x="connsiteX4679" y="connsiteY4679"/>
                </a:cxn>
                <a:cxn ang="0">
                  <a:pos x="connsiteX4680" y="connsiteY4680"/>
                </a:cxn>
                <a:cxn ang="0">
                  <a:pos x="connsiteX4681" y="connsiteY4681"/>
                </a:cxn>
                <a:cxn ang="0">
                  <a:pos x="connsiteX4682" y="connsiteY4682"/>
                </a:cxn>
                <a:cxn ang="0">
                  <a:pos x="connsiteX4683" y="connsiteY4683"/>
                </a:cxn>
                <a:cxn ang="0">
                  <a:pos x="connsiteX4684" y="connsiteY4684"/>
                </a:cxn>
                <a:cxn ang="0">
                  <a:pos x="connsiteX4685" y="connsiteY4685"/>
                </a:cxn>
                <a:cxn ang="0">
                  <a:pos x="connsiteX4686" y="connsiteY4686"/>
                </a:cxn>
                <a:cxn ang="0">
                  <a:pos x="connsiteX4687" y="connsiteY4687"/>
                </a:cxn>
                <a:cxn ang="0">
                  <a:pos x="connsiteX4688" y="connsiteY4688"/>
                </a:cxn>
                <a:cxn ang="0">
                  <a:pos x="connsiteX4689" y="connsiteY4689"/>
                </a:cxn>
                <a:cxn ang="0">
                  <a:pos x="connsiteX4690" y="connsiteY4690"/>
                </a:cxn>
                <a:cxn ang="0">
                  <a:pos x="connsiteX4691" y="connsiteY4691"/>
                </a:cxn>
                <a:cxn ang="0">
                  <a:pos x="connsiteX4692" y="connsiteY4692"/>
                </a:cxn>
                <a:cxn ang="0">
                  <a:pos x="connsiteX4693" y="connsiteY4693"/>
                </a:cxn>
                <a:cxn ang="0">
                  <a:pos x="connsiteX4694" y="connsiteY4694"/>
                </a:cxn>
                <a:cxn ang="0">
                  <a:pos x="connsiteX4695" y="connsiteY4695"/>
                </a:cxn>
                <a:cxn ang="0">
                  <a:pos x="connsiteX4696" y="connsiteY4696"/>
                </a:cxn>
                <a:cxn ang="0">
                  <a:pos x="connsiteX4697" y="connsiteY4697"/>
                </a:cxn>
                <a:cxn ang="0">
                  <a:pos x="connsiteX4698" y="connsiteY4698"/>
                </a:cxn>
                <a:cxn ang="0">
                  <a:pos x="connsiteX4699" y="connsiteY4699"/>
                </a:cxn>
                <a:cxn ang="0">
                  <a:pos x="connsiteX4700" y="connsiteY4700"/>
                </a:cxn>
                <a:cxn ang="0">
                  <a:pos x="connsiteX4701" y="connsiteY4701"/>
                </a:cxn>
                <a:cxn ang="0">
                  <a:pos x="connsiteX4702" y="connsiteY4702"/>
                </a:cxn>
                <a:cxn ang="0">
                  <a:pos x="connsiteX4703" y="connsiteY4703"/>
                </a:cxn>
                <a:cxn ang="0">
                  <a:pos x="connsiteX4704" y="connsiteY4704"/>
                </a:cxn>
                <a:cxn ang="0">
                  <a:pos x="connsiteX4705" y="connsiteY4705"/>
                </a:cxn>
                <a:cxn ang="0">
                  <a:pos x="connsiteX4706" y="connsiteY4706"/>
                </a:cxn>
                <a:cxn ang="0">
                  <a:pos x="connsiteX4707" y="connsiteY4707"/>
                </a:cxn>
                <a:cxn ang="0">
                  <a:pos x="connsiteX4708" y="connsiteY4708"/>
                </a:cxn>
                <a:cxn ang="0">
                  <a:pos x="connsiteX4709" y="connsiteY4709"/>
                </a:cxn>
                <a:cxn ang="0">
                  <a:pos x="connsiteX4710" y="connsiteY4710"/>
                </a:cxn>
                <a:cxn ang="0">
                  <a:pos x="connsiteX4711" y="connsiteY4711"/>
                </a:cxn>
                <a:cxn ang="0">
                  <a:pos x="connsiteX4712" y="connsiteY4712"/>
                </a:cxn>
                <a:cxn ang="0">
                  <a:pos x="connsiteX4713" y="connsiteY4713"/>
                </a:cxn>
                <a:cxn ang="0">
                  <a:pos x="connsiteX4714" y="connsiteY4714"/>
                </a:cxn>
                <a:cxn ang="0">
                  <a:pos x="connsiteX4715" y="connsiteY4715"/>
                </a:cxn>
                <a:cxn ang="0">
                  <a:pos x="connsiteX4716" y="connsiteY4716"/>
                </a:cxn>
                <a:cxn ang="0">
                  <a:pos x="connsiteX4717" y="connsiteY4717"/>
                </a:cxn>
                <a:cxn ang="0">
                  <a:pos x="connsiteX4718" y="connsiteY4718"/>
                </a:cxn>
                <a:cxn ang="0">
                  <a:pos x="connsiteX4719" y="connsiteY4719"/>
                </a:cxn>
                <a:cxn ang="0">
                  <a:pos x="connsiteX4720" y="connsiteY4720"/>
                </a:cxn>
                <a:cxn ang="0">
                  <a:pos x="connsiteX4721" y="connsiteY4721"/>
                </a:cxn>
                <a:cxn ang="0">
                  <a:pos x="connsiteX4722" y="connsiteY4722"/>
                </a:cxn>
                <a:cxn ang="0">
                  <a:pos x="connsiteX4723" y="connsiteY4723"/>
                </a:cxn>
                <a:cxn ang="0">
                  <a:pos x="connsiteX4724" y="connsiteY4724"/>
                </a:cxn>
                <a:cxn ang="0">
                  <a:pos x="connsiteX4725" y="connsiteY4725"/>
                </a:cxn>
                <a:cxn ang="0">
                  <a:pos x="connsiteX4726" y="connsiteY4726"/>
                </a:cxn>
                <a:cxn ang="0">
                  <a:pos x="connsiteX4727" y="connsiteY4727"/>
                </a:cxn>
                <a:cxn ang="0">
                  <a:pos x="connsiteX4728" y="connsiteY4728"/>
                </a:cxn>
                <a:cxn ang="0">
                  <a:pos x="connsiteX4729" y="connsiteY4729"/>
                </a:cxn>
                <a:cxn ang="0">
                  <a:pos x="connsiteX4730" y="connsiteY4730"/>
                </a:cxn>
                <a:cxn ang="0">
                  <a:pos x="connsiteX4731" y="connsiteY4731"/>
                </a:cxn>
                <a:cxn ang="0">
                  <a:pos x="connsiteX4732" y="connsiteY4732"/>
                </a:cxn>
                <a:cxn ang="0">
                  <a:pos x="connsiteX4733" y="connsiteY4733"/>
                </a:cxn>
                <a:cxn ang="0">
                  <a:pos x="connsiteX4734" y="connsiteY4734"/>
                </a:cxn>
                <a:cxn ang="0">
                  <a:pos x="connsiteX4735" y="connsiteY4735"/>
                </a:cxn>
                <a:cxn ang="0">
                  <a:pos x="connsiteX4736" y="connsiteY4736"/>
                </a:cxn>
                <a:cxn ang="0">
                  <a:pos x="connsiteX4737" y="connsiteY4737"/>
                </a:cxn>
                <a:cxn ang="0">
                  <a:pos x="connsiteX4738" y="connsiteY4738"/>
                </a:cxn>
                <a:cxn ang="0">
                  <a:pos x="connsiteX4739" y="connsiteY4739"/>
                </a:cxn>
                <a:cxn ang="0">
                  <a:pos x="connsiteX4740" y="connsiteY4740"/>
                </a:cxn>
                <a:cxn ang="0">
                  <a:pos x="connsiteX4741" y="connsiteY4741"/>
                </a:cxn>
                <a:cxn ang="0">
                  <a:pos x="connsiteX4742" y="connsiteY4742"/>
                </a:cxn>
                <a:cxn ang="0">
                  <a:pos x="connsiteX4743" y="connsiteY4743"/>
                </a:cxn>
                <a:cxn ang="0">
                  <a:pos x="connsiteX4744" y="connsiteY4744"/>
                </a:cxn>
                <a:cxn ang="0">
                  <a:pos x="connsiteX4745" y="connsiteY4745"/>
                </a:cxn>
                <a:cxn ang="0">
                  <a:pos x="connsiteX4746" y="connsiteY4746"/>
                </a:cxn>
                <a:cxn ang="0">
                  <a:pos x="connsiteX4747" y="connsiteY4747"/>
                </a:cxn>
                <a:cxn ang="0">
                  <a:pos x="connsiteX4748" y="connsiteY4748"/>
                </a:cxn>
                <a:cxn ang="0">
                  <a:pos x="connsiteX4749" y="connsiteY4749"/>
                </a:cxn>
                <a:cxn ang="0">
                  <a:pos x="connsiteX4750" y="connsiteY4750"/>
                </a:cxn>
                <a:cxn ang="0">
                  <a:pos x="connsiteX4751" y="connsiteY4751"/>
                </a:cxn>
                <a:cxn ang="0">
                  <a:pos x="connsiteX4752" y="connsiteY4752"/>
                </a:cxn>
                <a:cxn ang="0">
                  <a:pos x="connsiteX4753" y="connsiteY4753"/>
                </a:cxn>
                <a:cxn ang="0">
                  <a:pos x="connsiteX4754" y="connsiteY4754"/>
                </a:cxn>
                <a:cxn ang="0">
                  <a:pos x="connsiteX4755" y="connsiteY4755"/>
                </a:cxn>
                <a:cxn ang="0">
                  <a:pos x="connsiteX4756" y="connsiteY4756"/>
                </a:cxn>
                <a:cxn ang="0">
                  <a:pos x="connsiteX4757" y="connsiteY4757"/>
                </a:cxn>
                <a:cxn ang="0">
                  <a:pos x="connsiteX4758" y="connsiteY4758"/>
                </a:cxn>
                <a:cxn ang="0">
                  <a:pos x="connsiteX4759" y="connsiteY4759"/>
                </a:cxn>
                <a:cxn ang="0">
                  <a:pos x="connsiteX4760" y="connsiteY4760"/>
                </a:cxn>
                <a:cxn ang="0">
                  <a:pos x="connsiteX4761" y="connsiteY4761"/>
                </a:cxn>
                <a:cxn ang="0">
                  <a:pos x="connsiteX4762" y="connsiteY4762"/>
                </a:cxn>
                <a:cxn ang="0">
                  <a:pos x="connsiteX4763" y="connsiteY4763"/>
                </a:cxn>
                <a:cxn ang="0">
                  <a:pos x="connsiteX4764" y="connsiteY4764"/>
                </a:cxn>
                <a:cxn ang="0">
                  <a:pos x="connsiteX4765" y="connsiteY4765"/>
                </a:cxn>
                <a:cxn ang="0">
                  <a:pos x="connsiteX4766" y="connsiteY4766"/>
                </a:cxn>
                <a:cxn ang="0">
                  <a:pos x="connsiteX4767" y="connsiteY4767"/>
                </a:cxn>
                <a:cxn ang="0">
                  <a:pos x="connsiteX4768" y="connsiteY4768"/>
                </a:cxn>
                <a:cxn ang="0">
                  <a:pos x="connsiteX4769" y="connsiteY4769"/>
                </a:cxn>
                <a:cxn ang="0">
                  <a:pos x="connsiteX4770" y="connsiteY4770"/>
                </a:cxn>
                <a:cxn ang="0">
                  <a:pos x="connsiteX4771" y="connsiteY4771"/>
                </a:cxn>
                <a:cxn ang="0">
                  <a:pos x="connsiteX4772" y="connsiteY4772"/>
                </a:cxn>
                <a:cxn ang="0">
                  <a:pos x="connsiteX4773" y="connsiteY4773"/>
                </a:cxn>
                <a:cxn ang="0">
                  <a:pos x="connsiteX4774" y="connsiteY4774"/>
                </a:cxn>
                <a:cxn ang="0">
                  <a:pos x="connsiteX4775" y="connsiteY4775"/>
                </a:cxn>
                <a:cxn ang="0">
                  <a:pos x="connsiteX4776" y="connsiteY4776"/>
                </a:cxn>
                <a:cxn ang="0">
                  <a:pos x="connsiteX4777" y="connsiteY4777"/>
                </a:cxn>
                <a:cxn ang="0">
                  <a:pos x="connsiteX4778" y="connsiteY4778"/>
                </a:cxn>
                <a:cxn ang="0">
                  <a:pos x="connsiteX4779" y="connsiteY4779"/>
                </a:cxn>
                <a:cxn ang="0">
                  <a:pos x="connsiteX4780" y="connsiteY4780"/>
                </a:cxn>
                <a:cxn ang="0">
                  <a:pos x="connsiteX4781" y="connsiteY4781"/>
                </a:cxn>
                <a:cxn ang="0">
                  <a:pos x="connsiteX4782" y="connsiteY4782"/>
                </a:cxn>
                <a:cxn ang="0">
                  <a:pos x="connsiteX4783" y="connsiteY4783"/>
                </a:cxn>
                <a:cxn ang="0">
                  <a:pos x="connsiteX4784" y="connsiteY4784"/>
                </a:cxn>
                <a:cxn ang="0">
                  <a:pos x="connsiteX4785" y="connsiteY4785"/>
                </a:cxn>
                <a:cxn ang="0">
                  <a:pos x="connsiteX4786" y="connsiteY4786"/>
                </a:cxn>
                <a:cxn ang="0">
                  <a:pos x="connsiteX4787" y="connsiteY4787"/>
                </a:cxn>
                <a:cxn ang="0">
                  <a:pos x="connsiteX4788" y="connsiteY4788"/>
                </a:cxn>
                <a:cxn ang="0">
                  <a:pos x="connsiteX4789" y="connsiteY4789"/>
                </a:cxn>
                <a:cxn ang="0">
                  <a:pos x="connsiteX4790" y="connsiteY4790"/>
                </a:cxn>
                <a:cxn ang="0">
                  <a:pos x="connsiteX4791" y="connsiteY4791"/>
                </a:cxn>
                <a:cxn ang="0">
                  <a:pos x="connsiteX4792" y="connsiteY4792"/>
                </a:cxn>
                <a:cxn ang="0">
                  <a:pos x="connsiteX4793" y="connsiteY4793"/>
                </a:cxn>
                <a:cxn ang="0">
                  <a:pos x="connsiteX4794" y="connsiteY4794"/>
                </a:cxn>
                <a:cxn ang="0">
                  <a:pos x="connsiteX4795" y="connsiteY4795"/>
                </a:cxn>
                <a:cxn ang="0">
                  <a:pos x="connsiteX4796" y="connsiteY4796"/>
                </a:cxn>
                <a:cxn ang="0">
                  <a:pos x="connsiteX4797" y="connsiteY4797"/>
                </a:cxn>
                <a:cxn ang="0">
                  <a:pos x="connsiteX4798" y="connsiteY4798"/>
                </a:cxn>
                <a:cxn ang="0">
                  <a:pos x="connsiteX4799" y="connsiteY4799"/>
                </a:cxn>
                <a:cxn ang="0">
                  <a:pos x="connsiteX4800" y="connsiteY4800"/>
                </a:cxn>
                <a:cxn ang="0">
                  <a:pos x="connsiteX4801" y="connsiteY4801"/>
                </a:cxn>
                <a:cxn ang="0">
                  <a:pos x="connsiteX4802" y="connsiteY4802"/>
                </a:cxn>
                <a:cxn ang="0">
                  <a:pos x="connsiteX4803" y="connsiteY4803"/>
                </a:cxn>
                <a:cxn ang="0">
                  <a:pos x="connsiteX4804" y="connsiteY4804"/>
                </a:cxn>
                <a:cxn ang="0">
                  <a:pos x="connsiteX4805" y="connsiteY4805"/>
                </a:cxn>
                <a:cxn ang="0">
                  <a:pos x="connsiteX4806" y="connsiteY4806"/>
                </a:cxn>
                <a:cxn ang="0">
                  <a:pos x="connsiteX4807" y="connsiteY4807"/>
                </a:cxn>
                <a:cxn ang="0">
                  <a:pos x="connsiteX4808" y="connsiteY4808"/>
                </a:cxn>
                <a:cxn ang="0">
                  <a:pos x="connsiteX4809" y="connsiteY4809"/>
                </a:cxn>
                <a:cxn ang="0">
                  <a:pos x="connsiteX4810" y="connsiteY4810"/>
                </a:cxn>
                <a:cxn ang="0">
                  <a:pos x="connsiteX4811" y="connsiteY4811"/>
                </a:cxn>
                <a:cxn ang="0">
                  <a:pos x="connsiteX4812" y="connsiteY4812"/>
                </a:cxn>
                <a:cxn ang="0">
                  <a:pos x="connsiteX4813" y="connsiteY4813"/>
                </a:cxn>
                <a:cxn ang="0">
                  <a:pos x="connsiteX4814" y="connsiteY4814"/>
                </a:cxn>
                <a:cxn ang="0">
                  <a:pos x="connsiteX4815" y="connsiteY4815"/>
                </a:cxn>
                <a:cxn ang="0">
                  <a:pos x="connsiteX4816" y="connsiteY4816"/>
                </a:cxn>
                <a:cxn ang="0">
                  <a:pos x="connsiteX4817" y="connsiteY4817"/>
                </a:cxn>
                <a:cxn ang="0">
                  <a:pos x="connsiteX4818" y="connsiteY4818"/>
                </a:cxn>
                <a:cxn ang="0">
                  <a:pos x="connsiteX4819" y="connsiteY4819"/>
                </a:cxn>
                <a:cxn ang="0">
                  <a:pos x="connsiteX4820" y="connsiteY4820"/>
                </a:cxn>
                <a:cxn ang="0">
                  <a:pos x="connsiteX4821" y="connsiteY4821"/>
                </a:cxn>
                <a:cxn ang="0">
                  <a:pos x="connsiteX4822" y="connsiteY4822"/>
                </a:cxn>
                <a:cxn ang="0">
                  <a:pos x="connsiteX4823" y="connsiteY4823"/>
                </a:cxn>
                <a:cxn ang="0">
                  <a:pos x="connsiteX4824" y="connsiteY4824"/>
                </a:cxn>
                <a:cxn ang="0">
                  <a:pos x="connsiteX4825" y="connsiteY4825"/>
                </a:cxn>
                <a:cxn ang="0">
                  <a:pos x="connsiteX4826" y="connsiteY4826"/>
                </a:cxn>
                <a:cxn ang="0">
                  <a:pos x="connsiteX4827" y="connsiteY4827"/>
                </a:cxn>
                <a:cxn ang="0">
                  <a:pos x="connsiteX4828" y="connsiteY4828"/>
                </a:cxn>
                <a:cxn ang="0">
                  <a:pos x="connsiteX4829" y="connsiteY4829"/>
                </a:cxn>
                <a:cxn ang="0">
                  <a:pos x="connsiteX4830" y="connsiteY4830"/>
                </a:cxn>
                <a:cxn ang="0">
                  <a:pos x="connsiteX4831" y="connsiteY4831"/>
                </a:cxn>
                <a:cxn ang="0">
                  <a:pos x="connsiteX4832" y="connsiteY4832"/>
                </a:cxn>
                <a:cxn ang="0">
                  <a:pos x="connsiteX4833" y="connsiteY4833"/>
                </a:cxn>
                <a:cxn ang="0">
                  <a:pos x="connsiteX4834" y="connsiteY4834"/>
                </a:cxn>
                <a:cxn ang="0">
                  <a:pos x="connsiteX4835" y="connsiteY4835"/>
                </a:cxn>
                <a:cxn ang="0">
                  <a:pos x="connsiteX4836" y="connsiteY4836"/>
                </a:cxn>
                <a:cxn ang="0">
                  <a:pos x="connsiteX4837" y="connsiteY4837"/>
                </a:cxn>
                <a:cxn ang="0">
                  <a:pos x="connsiteX4838" y="connsiteY4838"/>
                </a:cxn>
                <a:cxn ang="0">
                  <a:pos x="connsiteX4839" y="connsiteY4839"/>
                </a:cxn>
                <a:cxn ang="0">
                  <a:pos x="connsiteX4840" y="connsiteY4840"/>
                </a:cxn>
                <a:cxn ang="0">
                  <a:pos x="connsiteX4841" y="connsiteY4841"/>
                </a:cxn>
                <a:cxn ang="0">
                  <a:pos x="connsiteX4842" y="connsiteY4842"/>
                </a:cxn>
                <a:cxn ang="0">
                  <a:pos x="connsiteX4843" y="connsiteY4843"/>
                </a:cxn>
                <a:cxn ang="0">
                  <a:pos x="connsiteX4844" y="connsiteY4844"/>
                </a:cxn>
                <a:cxn ang="0">
                  <a:pos x="connsiteX4845" y="connsiteY4845"/>
                </a:cxn>
                <a:cxn ang="0">
                  <a:pos x="connsiteX4846" y="connsiteY4846"/>
                </a:cxn>
                <a:cxn ang="0">
                  <a:pos x="connsiteX4847" y="connsiteY4847"/>
                </a:cxn>
                <a:cxn ang="0">
                  <a:pos x="connsiteX4848" y="connsiteY4848"/>
                </a:cxn>
                <a:cxn ang="0">
                  <a:pos x="connsiteX4849" y="connsiteY4849"/>
                </a:cxn>
                <a:cxn ang="0">
                  <a:pos x="connsiteX4850" y="connsiteY4850"/>
                </a:cxn>
                <a:cxn ang="0">
                  <a:pos x="connsiteX4851" y="connsiteY4851"/>
                </a:cxn>
                <a:cxn ang="0">
                  <a:pos x="connsiteX4852" y="connsiteY4852"/>
                </a:cxn>
                <a:cxn ang="0">
                  <a:pos x="connsiteX4853" y="connsiteY4853"/>
                </a:cxn>
                <a:cxn ang="0">
                  <a:pos x="connsiteX4854" y="connsiteY4854"/>
                </a:cxn>
                <a:cxn ang="0">
                  <a:pos x="connsiteX4855" y="connsiteY4855"/>
                </a:cxn>
                <a:cxn ang="0">
                  <a:pos x="connsiteX4856" y="connsiteY4856"/>
                </a:cxn>
                <a:cxn ang="0">
                  <a:pos x="connsiteX4857" y="connsiteY4857"/>
                </a:cxn>
                <a:cxn ang="0">
                  <a:pos x="connsiteX4858" y="connsiteY4858"/>
                </a:cxn>
                <a:cxn ang="0">
                  <a:pos x="connsiteX4859" y="connsiteY4859"/>
                </a:cxn>
                <a:cxn ang="0">
                  <a:pos x="connsiteX4860" y="connsiteY4860"/>
                </a:cxn>
                <a:cxn ang="0">
                  <a:pos x="connsiteX4861" y="connsiteY4861"/>
                </a:cxn>
                <a:cxn ang="0">
                  <a:pos x="connsiteX4862" y="connsiteY4862"/>
                </a:cxn>
                <a:cxn ang="0">
                  <a:pos x="connsiteX4863" y="connsiteY4863"/>
                </a:cxn>
                <a:cxn ang="0">
                  <a:pos x="connsiteX4864" y="connsiteY4864"/>
                </a:cxn>
                <a:cxn ang="0">
                  <a:pos x="connsiteX4865" y="connsiteY4865"/>
                </a:cxn>
                <a:cxn ang="0">
                  <a:pos x="connsiteX4866" y="connsiteY4866"/>
                </a:cxn>
                <a:cxn ang="0">
                  <a:pos x="connsiteX4867" y="connsiteY4867"/>
                </a:cxn>
                <a:cxn ang="0">
                  <a:pos x="connsiteX4868" y="connsiteY4868"/>
                </a:cxn>
                <a:cxn ang="0">
                  <a:pos x="connsiteX4869" y="connsiteY4869"/>
                </a:cxn>
                <a:cxn ang="0">
                  <a:pos x="connsiteX4870" y="connsiteY4870"/>
                </a:cxn>
                <a:cxn ang="0">
                  <a:pos x="connsiteX4871" y="connsiteY4871"/>
                </a:cxn>
                <a:cxn ang="0">
                  <a:pos x="connsiteX4872" y="connsiteY4872"/>
                </a:cxn>
                <a:cxn ang="0">
                  <a:pos x="connsiteX4873" y="connsiteY4873"/>
                </a:cxn>
                <a:cxn ang="0">
                  <a:pos x="connsiteX4874" y="connsiteY4874"/>
                </a:cxn>
                <a:cxn ang="0">
                  <a:pos x="connsiteX4875" y="connsiteY4875"/>
                </a:cxn>
                <a:cxn ang="0">
                  <a:pos x="connsiteX4876" y="connsiteY4876"/>
                </a:cxn>
                <a:cxn ang="0">
                  <a:pos x="connsiteX4877" y="connsiteY4877"/>
                </a:cxn>
                <a:cxn ang="0">
                  <a:pos x="connsiteX4878" y="connsiteY4878"/>
                </a:cxn>
                <a:cxn ang="0">
                  <a:pos x="connsiteX4879" y="connsiteY4879"/>
                </a:cxn>
                <a:cxn ang="0">
                  <a:pos x="connsiteX4880" y="connsiteY4880"/>
                </a:cxn>
                <a:cxn ang="0">
                  <a:pos x="connsiteX4881" y="connsiteY4881"/>
                </a:cxn>
                <a:cxn ang="0">
                  <a:pos x="connsiteX4882" y="connsiteY4882"/>
                </a:cxn>
                <a:cxn ang="0">
                  <a:pos x="connsiteX4883" y="connsiteY4883"/>
                </a:cxn>
                <a:cxn ang="0">
                  <a:pos x="connsiteX4884" y="connsiteY4884"/>
                </a:cxn>
                <a:cxn ang="0">
                  <a:pos x="connsiteX4885" y="connsiteY4885"/>
                </a:cxn>
                <a:cxn ang="0">
                  <a:pos x="connsiteX4886" y="connsiteY4886"/>
                </a:cxn>
                <a:cxn ang="0">
                  <a:pos x="connsiteX4887" y="connsiteY4887"/>
                </a:cxn>
                <a:cxn ang="0">
                  <a:pos x="connsiteX4888" y="connsiteY4888"/>
                </a:cxn>
                <a:cxn ang="0">
                  <a:pos x="connsiteX4889" y="connsiteY4889"/>
                </a:cxn>
                <a:cxn ang="0">
                  <a:pos x="connsiteX4890" y="connsiteY4890"/>
                </a:cxn>
                <a:cxn ang="0">
                  <a:pos x="connsiteX4891" y="connsiteY4891"/>
                </a:cxn>
                <a:cxn ang="0">
                  <a:pos x="connsiteX4892" y="connsiteY4892"/>
                </a:cxn>
                <a:cxn ang="0">
                  <a:pos x="connsiteX4893" y="connsiteY4893"/>
                </a:cxn>
                <a:cxn ang="0">
                  <a:pos x="connsiteX4894" y="connsiteY4894"/>
                </a:cxn>
                <a:cxn ang="0">
                  <a:pos x="connsiteX4895" y="connsiteY4895"/>
                </a:cxn>
                <a:cxn ang="0">
                  <a:pos x="connsiteX4896" y="connsiteY4896"/>
                </a:cxn>
                <a:cxn ang="0">
                  <a:pos x="connsiteX4897" y="connsiteY4897"/>
                </a:cxn>
                <a:cxn ang="0">
                  <a:pos x="connsiteX4898" y="connsiteY4898"/>
                </a:cxn>
                <a:cxn ang="0">
                  <a:pos x="connsiteX4899" y="connsiteY4899"/>
                </a:cxn>
                <a:cxn ang="0">
                  <a:pos x="connsiteX4900" y="connsiteY4900"/>
                </a:cxn>
                <a:cxn ang="0">
                  <a:pos x="connsiteX4901" y="connsiteY4901"/>
                </a:cxn>
                <a:cxn ang="0">
                  <a:pos x="connsiteX4902" y="connsiteY4902"/>
                </a:cxn>
                <a:cxn ang="0">
                  <a:pos x="connsiteX4903" y="connsiteY4903"/>
                </a:cxn>
                <a:cxn ang="0">
                  <a:pos x="connsiteX4904" y="connsiteY4904"/>
                </a:cxn>
                <a:cxn ang="0">
                  <a:pos x="connsiteX4905" y="connsiteY4905"/>
                </a:cxn>
                <a:cxn ang="0">
                  <a:pos x="connsiteX4906" y="connsiteY4906"/>
                </a:cxn>
                <a:cxn ang="0">
                  <a:pos x="connsiteX4907" y="connsiteY4907"/>
                </a:cxn>
                <a:cxn ang="0">
                  <a:pos x="connsiteX4908" y="connsiteY4908"/>
                </a:cxn>
                <a:cxn ang="0">
                  <a:pos x="connsiteX4909" y="connsiteY4909"/>
                </a:cxn>
                <a:cxn ang="0">
                  <a:pos x="connsiteX4910" y="connsiteY4910"/>
                </a:cxn>
                <a:cxn ang="0">
                  <a:pos x="connsiteX4911" y="connsiteY4911"/>
                </a:cxn>
                <a:cxn ang="0">
                  <a:pos x="connsiteX4912" y="connsiteY4912"/>
                </a:cxn>
                <a:cxn ang="0">
                  <a:pos x="connsiteX4913" y="connsiteY4913"/>
                </a:cxn>
                <a:cxn ang="0">
                  <a:pos x="connsiteX4914" y="connsiteY4914"/>
                </a:cxn>
                <a:cxn ang="0">
                  <a:pos x="connsiteX4915" y="connsiteY4915"/>
                </a:cxn>
                <a:cxn ang="0">
                  <a:pos x="connsiteX4916" y="connsiteY4916"/>
                </a:cxn>
                <a:cxn ang="0">
                  <a:pos x="connsiteX4917" y="connsiteY4917"/>
                </a:cxn>
                <a:cxn ang="0">
                  <a:pos x="connsiteX4918" y="connsiteY4918"/>
                </a:cxn>
                <a:cxn ang="0">
                  <a:pos x="connsiteX4919" y="connsiteY4919"/>
                </a:cxn>
                <a:cxn ang="0">
                  <a:pos x="connsiteX4920" y="connsiteY4920"/>
                </a:cxn>
                <a:cxn ang="0">
                  <a:pos x="connsiteX4921" y="connsiteY4921"/>
                </a:cxn>
                <a:cxn ang="0">
                  <a:pos x="connsiteX4922" y="connsiteY4922"/>
                </a:cxn>
                <a:cxn ang="0">
                  <a:pos x="connsiteX4923" y="connsiteY4923"/>
                </a:cxn>
                <a:cxn ang="0">
                  <a:pos x="connsiteX4924" y="connsiteY4924"/>
                </a:cxn>
                <a:cxn ang="0">
                  <a:pos x="connsiteX4925" y="connsiteY4925"/>
                </a:cxn>
                <a:cxn ang="0">
                  <a:pos x="connsiteX4926" y="connsiteY4926"/>
                </a:cxn>
                <a:cxn ang="0">
                  <a:pos x="connsiteX4927" y="connsiteY4927"/>
                </a:cxn>
                <a:cxn ang="0">
                  <a:pos x="connsiteX4928" y="connsiteY4928"/>
                </a:cxn>
                <a:cxn ang="0">
                  <a:pos x="connsiteX4929" y="connsiteY4929"/>
                </a:cxn>
                <a:cxn ang="0">
                  <a:pos x="connsiteX4930" y="connsiteY4930"/>
                </a:cxn>
                <a:cxn ang="0">
                  <a:pos x="connsiteX4931" y="connsiteY4931"/>
                </a:cxn>
                <a:cxn ang="0">
                  <a:pos x="connsiteX4932" y="connsiteY4932"/>
                </a:cxn>
                <a:cxn ang="0">
                  <a:pos x="connsiteX4933" y="connsiteY4933"/>
                </a:cxn>
                <a:cxn ang="0">
                  <a:pos x="connsiteX4934" y="connsiteY4934"/>
                </a:cxn>
                <a:cxn ang="0">
                  <a:pos x="connsiteX4935" y="connsiteY4935"/>
                </a:cxn>
                <a:cxn ang="0">
                  <a:pos x="connsiteX4936" y="connsiteY4936"/>
                </a:cxn>
                <a:cxn ang="0">
                  <a:pos x="connsiteX4937" y="connsiteY4937"/>
                </a:cxn>
                <a:cxn ang="0">
                  <a:pos x="connsiteX4938" y="connsiteY4938"/>
                </a:cxn>
                <a:cxn ang="0">
                  <a:pos x="connsiteX4939" y="connsiteY4939"/>
                </a:cxn>
                <a:cxn ang="0">
                  <a:pos x="connsiteX4940" y="connsiteY4940"/>
                </a:cxn>
                <a:cxn ang="0">
                  <a:pos x="connsiteX4941" y="connsiteY4941"/>
                </a:cxn>
                <a:cxn ang="0">
                  <a:pos x="connsiteX4942" y="connsiteY4942"/>
                </a:cxn>
                <a:cxn ang="0">
                  <a:pos x="connsiteX4943" y="connsiteY4943"/>
                </a:cxn>
                <a:cxn ang="0">
                  <a:pos x="connsiteX4944" y="connsiteY4944"/>
                </a:cxn>
                <a:cxn ang="0">
                  <a:pos x="connsiteX4945" y="connsiteY4945"/>
                </a:cxn>
                <a:cxn ang="0">
                  <a:pos x="connsiteX4946" y="connsiteY4946"/>
                </a:cxn>
                <a:cxn ang="0">
                  <a:pos x="connsiteX4947" y="connsiteY4947"/>
                </a:cxn>
                <a:cxn ang="0">
                  <a:pos x="connsiteX4948" y="connsiteY4948"/>
                </a:cxn>
                <a:cxn ang="0">
                  <a:pos x="connsiteX4949" y="connsiteY4949"/>
                </a:cxn>
                <a:cxn ang="0">
                  <a:pos x="connsiteX4950" y="connsiteY4950"/>
                </a:cxn>
                <a:cxn ang="0">
                  <a:pos x="connsiteX4951" y="connsiteY4951"/>
                </a:cxn>
                <a:cxn ang="0">
                  <a:pos x="connsiteX4952" y="connsiteY4952"/>
                </a:cxn>
                <a:cxn ang="0">
                  <a:pos x="connsiteX4953" y="connsiteY4953"/>
                </a:cxn>
                <a:cxn ang="0">
                  <a:pos x="connsiteX4954" y="connsiteY4954"/>
                </a:cxn>
                <a:cxn ang="0">
                  <a:pos x="connsiteX4955" y="connsiteY4955"/>
                </a:cxn>
                <a:cxn ang="0">
                  <a:pos x="connsiteX4956" y="connsiteY4956"/>
                </a:cxn>
                <a:cxn ang="0">
                  <a:pos x="connsiteX4957" y="connsiteY4957"/>
                </a:cxn>
                <a:cxn ang="0">
                  <a:pos x="connsiteX4958" y="connsiteY4958"/>
                </a:cxn>
                <a:cxn ang="0">
                  <a:pos x="connsiteX4959" y="connsiteY4959"/>
                </a:cxn>
                <a:cxn ang="0">
                  <a:pos x="connsiteX4960" y="connsiteY4960"/>
                </a:cxn>
                <a:cxn ang="0">
                  <a:pos x="connsiteX4961" y="connsiteY4961"/>
                </a:cxn>
                <a:cxn ang="0">
                  <a:pos x="connsiteX4962" y="connsiteY4962"/>
                </a:cxn>
                <a:cxn ang="0">
                  <a:pos x="connsiteX4963" y="connsiteY4963"/>
                </a:cxn>
                <a:cxn ang="0">
                  <a:pos x="connsiteX4964" y="connsiteY4964"/>
                </a:cxn>
                <a:cxn ang="0">
                  <a:pos x="connsiteX4965" y="connsiteY4965"/>
                </a:cxn>
                <a:cxn ang="0">
                  <a:pos x="connsiteX4966" y="connsiteY4966"/>
                </a:cxn>
                <a:cxn ang="0">
                  <a:pos x="connsiteX4967" y="connsiteY4967"/>
                </a:cxn>
                <a:cxn ang="0">
                  <a:pos x="connsiteX4968" y="connsiteY4968"/>
                </a:cxn>
                <a:cxn ang="0">
                  <a:pos x="connsiteX4969" y="connsiteY4969"/>
                </a:cxn>
                <a:cxn ang="0">
                  <a:pos x="connsiteX4970" y="connsiteY4970"/>
                </a:cxn>
                <a:cxn ang="0">
                  <a:pos x="connsiteX4971" y="connsiteY4971"/>
                </a:cxn>
                <a:cxn ang="0">
                  <a:pos x="connsiteX4972" y="connsiteY4972"/>
                </a:cxn>
                <a:cxn ang="0">
                  <a:pos x="connsiteX4973" y="connsiteY4973"/>
                </a:cxn>
                <a:cxn ang="0">
                  <a:pos x="connsiteX4974" y="connsiteY4974"/>
                </a:cxn>
                <a:cxn ang="0">
                  <a:pos x="connsiteX4975" y="connsiteY4975"/>
                </a:cxn>
                <a:cxn ang="0">
                  <a:pos x="connsiteX4976" y="connsiteY4976"/>
                </a:cxn>
                <a:cxn ang="0">
                  <a:pos x="connsiteX4977" y="connsiteY4977"/>
                </a:cxn>
                <a:cxn ang="0">
                  <a:pos x="connsiteX4978" y="connsiteY4978"/>
                </a:cxn>
                <a:cxn ang="0">
                  <a:pos x="connsiteX4979" y="connsiteY4979"/>
                </a:cxn>
                <a:cxn ang="0">
                  <a:pos x="connsiteX4980" y="connsiteY4980"/>
                </a:cxn>
                <a:cxn ang="0">
                  <a:pos x="connsiteX4981" y="connsiteY4981"/>
                </a:cxn>
                <a:cxn ang="0">
                  <a:pos x="connsiteX4982" y="connsiteY4982"/>
                </a:cxn>
                <a:cxn ang="0">
                  <a:pos x="connsiteX4983" y="connsiteY4983"/>
                </a:cxn>
                <a:cxn ang="0">
                  <a:pos x="connsiteX4984" y="connsiteY4984"/>
                </a:cxn>
                <a:cxn ang="0">
                  <a:pos x="connsiteX4985" y="connsiteY4985"/>
                </a:cxn>
                <a:cxn ang="0">
                  <a:pos x="connsiteX4986" y="connsiteY4986"/>
                </a:cxn>
                <a:cxn ang="0">
                  <a:pos x="connsiteX4987" y="connsiteY4987"/>
                </a:cxn>
                <a:cxn ang="0">
                  <a:pos x="connsiteX4988" y="connsiteY4988"/>
                </a:cxn>
                <a:cxn ang="0">
                  <a:pos x="connsiteX4989" y="connsiteY4989"/>
                </a:cxn>
                <a:cxn ang="0">
                  <a:pos x="connsiteX4990" y="connsiteY4990"/>
                </a:cxn>
                <a:cxn ang="0">
                  <a:pos x="connsiteX4991" y="connsiteY4991"/>
                </a:cxn>
                <a:cxn ang="0">
                  <a:pos x="connsiteX4992" y="connsiteY4992"/>
                </a:cxn>
                <a:cxn ang="0">
                  <a:pos x="connsiteX4993" y="connsiteY4993"/>
                </a:cxn>
                <a:cxn ang="0">
                  <a:pos x="connsiteX4994" y="connsiteY4994"/>
                </a:cxn>
                <a:cxn ang="0">
                  <a:pos x="connsiteX4995" y="connsiteY4995"/>
                </a:cxn>
                <a:cxn ang="0">
                  <a:pos x="connsiteX4996" y="connsiteY4996"/>
                </a:cxn>
                <a:cxn ang="0">
                  <a:pos x="connsiteX4997" y="connsiteY4997"/>
                </a:cxn>
                <a:cxn ang="0">
                  <a:pos x="connsiteX4998" y="connsiteY4998"/>
                </a:cxn>
                <a:cxn ang="0">
                  <a:pos x="connsiteX4999" y="connsiteY4999"/>
                </a:cxn>
                <a:cxn ang="0">
                  <a:pos x="connsiteX5000" y="connsiteY5000"/>
                </a:cxn>
                <a:cxn ang="0">
                  <a:pos x="connsiteX5001" y="connsiteY5001"/>
                </a:cxn>
                <a:cxn ang="0">
                  <a:pos x="connsiteX5002" y="connsiteY5002"/>
                </a:cxn>
                <a:cxn ang="0">
                  <a:pos x="connsiteX5003" y="connsiteY5003"/>
                </a:cxn>
                <a:cxn ang="0">
                  <a:pos x="connsiteX5004" y="connsiteY5004"/>
                </a:cxn>
                <a:cxn ang="0">
                  <a:pos x="connsiteX5005" y="connsiteY5005"/>
                </a:cxn>
                <a:cxn ang="0">
                  <a:pos x="connsiteX5006" y="connsiteY5006"/>
                </a:cxn>
                <a:cxn ang="0">
                  <a:pos x="connsiteX5007" y="connsiteY5007"/>
                </a:cxn>
                <a:cxn ang="0">
                  <a:pos x="connsiteX5008" y="connsiteY5008"/>
                </a:cxn>
                <a:cxn ang="0">
                  <a:pos x="connsiteX5009" y="connsiteY5009"/>
                </a:cxn>
                <a:cxn ang="0">
                  <a:pos x="connsiteX5010" y="connsiteY5010"/>
                </a:cxn>
                <a:cxn ang="0">
                  <a:pos x="connsiteX5011" y="connsiteY5011"/>
                </a:cxn>
                <a:cxn ang="0">
                  <a:pos x="connsiteX5012" y="connsiteY5012"/>
                </a:cxn>
                <a:cxn ang="0">
                  <a:pos x="connsiteX5013" y="connsiteY5013"/>
                </a:cxn>
                <a:cxn ang="0">
                  <a:pos x="connsiteX5014" y="connsiteY5014"/>
                </a:cxn>
                <a:cxn ang="0">
                  <a:pos x="connsiteX5015" y="connsiteY5015"/>
                </a:cxn>
                <a:cxn ang="0">
                  <a:pos x="connsiteX5016" y="connsiteY5016"/>
                </a:cxn>
                <a:cxn ang="0">
                  <a:pos x="connsiteX5017" y="connsiteY5017"/>
                </a:cxn>
                <a:cxn ang="0">
                  <a:pos x="connsiteX5018" y="connsiteY5018"/>
                </a:cxn>
                <a:cxn ang="0">
                  <a:pos x="connsiteX5019" y="connsiteY5019"/>
                </a:cxn>
                <a:cxn ang="0">
                  <a:pos x="connsiteX5020" y="connsiteY5020"/>
                </a:cxn>
                <a:cxn ang="0">
                  <a:pos x="connsiteX5021" y="connsiteY5021"/>
                </a:cxn>
                <a:cxn ang="0">
                  <a:pos x="connsiteX5022" y="connsiteY5022"/>
                </a:cxn>
                <a:cxn ang="0">
                  <a:pos x="connsiteX5023" y="connsiteY5023"/>
                </a:cxn>
                <a:cxn ang="0">
                  <a:pos x="connsiteX5024" y="connsiteY5024"/>
                </a:cxn>
                <a:cxn ang="0">
                  <a:pos x="connsiteX5025" y="connsiteY5025"/>
                </a:cxn>
                <a:cxn ang="0">
                  <a:pos x="connsiteX5026" y="connsiteY5026"/>
                </a:cxn>
                <a:cxn ang="0">
                  <a:pos x="connsiteX5027" y="connsiteY5027"/>
                </a:cxn>
                <a:cxn ang="0">
                  <a:pos x="connsiteX5028" y="connsiteY5028"/>
                </a:cxn>
                <a:cxn ang="0">
                  <a:pos x="connsiteX5029" y="connsiteY5029"/>
                </a:cxn>
                <a:cxn ang="0">
                  <a:pos x="connsiteX5030" y="connsiteY5030"/>
                </a:cxn>
                <a:cxn ang="0">
                  <a:pos x="connsiteX5031" y="connsiteY5031"/>
                </a:cxn>
                <a:cxn ang="0">
                  <a:pos x="connsiteX5032" y="connsiteY5032"/>
                </a:cxn>
                <a:cxn ang="0">
                  <a:pos x="connsiteX5033" y="connsiteY5033"/>
                </a:cxn>
                <a:cxn ang="0">
                  <a:pos x="connsiteX5034" y="connsiteY5034"/>
                </a:cxn>
                <a:cxn ang="0">
                  <a:pos x="connsiteX5035" y="connsiteY5035"/>
                </a:cxn>
                <a:cxn ang="0">
                  <a:pos x="connsiteX5036" y="connsiteY5036"/>
                </a:cxn>
                <a:cxn ang="0">
                  <a:pos x="connsiteX5037" y="connsiteY5037"/>
                </a:cxn>
                <a:cxn ang="0">
                  <a:pos x="connsiteX5038" y="connsiteY5038"/>
                </a:cxn>
                <a:cxn ang="0">
                  <a:pos x="connsiteX5039" y="connsiteY5039"/>
                </a:cxn>
                <a:cxn ang="0">
                  <a:pos x="connsiteX5040" y="connsiteY5040"/>
                </a:cxn>
                <a:cxn ang="0">
                  <a:pos x="connsiteX5041" y="connsiteY5041"/>
                </a:cxn>
                <a:cxn ang="0">
                  <a:pos x="connsiteX5042" y="connsiteY5042"/>
                </a:cxn>
                <a:cxn ang="0">
                  <a:pos x="connsiteX5043" y="connsiteY5043"/>
                </a:cxn>
                <a:cxn ang="0">
                  <a:pos x="connsiteX5044" y="connsiteY5044"/>
                </a:cxn>
                <a:cxn ang="0">
                  <a:pos x="connsiteX5045" y="connsiteY5045"/>
                </a:cxn>
                <a:cxn ang="0">
                  <a:pos x="connsiteX5046" y="connsiteY5046"/>
                </a:cxn>
                <a:cxn ang="0">
                  <a:pos x="connsiteX5047" y="connsiteY5047"/>
                </a:cxn>
                <a:cxn ang="0">
                  <a:pos x="connsiteX5048" y="connsiteY5048"/>
                </a:cxn>
                <a:cxn ang="0">
                  <a:pos x="connsiteX5049" y="connsiteY5049"/>
                </a:cxn>
                <a:cxn ang="0">
                  <a:pos x="connsiteX5050" y="connsiteY5050"/>
                </a:cxn>
                <a:cxn ang="0">
                  <a:pos x="connsiteX5051" y="connsiteY5051"/>
                </a:cxn>
                <a:cxn ang="0">
                  <a:pos x="connsiteX5052" y="connsiteY5052"/>
                </a:cxn>
                <a:cxn ang="0">
                  <a:pos x="connsiteX5053" y="connsiteY5053"/>
                </a:cxn>
                <a:cxn ang="0">
                  <a:pos x="connsiteX5054" y="connsiteY5054"/>
                </a:cxn>
                <a:cxn ang="0">
                  <a:pos x="connsiteX5055" y="connsiteY5055"/>
                </a:cxn>
                <a:cxn ang="0">
                  <a:pos x="connsiteX5056" y="connsiteY5056"/>
                </a:cxn>
                <a:cxn ang="0">
                  <a:pos x="connsiteX5057" y="connsiteY5057"/>
                </a:cxn>
                <a:cxn ang="0">
                  <a:pos x="connsiteX5058" y="connsiteY5058"/>
                </a:cxn>
                <a:cxn ang="0">
                  <a:pos x="connsiteX5059" y="connsiteY5059"/>
                </a:cxn>
                <a:cxn ang="0">
                  <a:pos x="connsiteX5060" y="connsiteY5060"/>
                </a:cxn>
                <a:cxn ang="0">
                  <a:pos x="connsiteX5061" y="connsiteY5061"/>
                </a:cxn>
                <a:cxn ang="0">
                  <a:pos x="connsiteX5062" y="connsiteY5062"/>
                </a:cxn>
                <a:cxn ang="0">
                  <a:pos x="connsiteX5063" y="connsiteY5063"/>
                </a:cxn>
                <a:cxn ang="0">
                  <a:pos x="connsiteX5064" y="connsiteY5064"/>
                </a:cxn>
                <a:cxn ang="0">
                  <a:pos x="connsiteX5065" y="connsiteY5065"/>
                </a:cxn>
                <a:cxn ang="0">
                  <a:pos x="connsiteX5066" y="connsiteY5066"/>
                </a:cxn>
                <a:cxn ang="0">
                  <a:pos x="connsiteX5067" y="connsiteY5067"/>
                </a:cxn>
                <a:cxn ang="0">
                  <a:pos x="connsiteX5068" y="connsiteY5068"/>
                </a:cxn>
                <a:cxn ang="0">
                  <a:pos x="connsiteX5069" y="connsiteY5069"/>
                </a:cxn>
                <a:cxn ang="0">
                  <a:pos x="connsiteX5070" y="connsiteY5070"/>
                </a:cxn>
                <a:cxn ang="0">
                  <a:pos x="connsiteX5071" y="connsiteY5071"/>
                </a:cxn>
                <a:cxn ang="0">
                  <a:pos x="connsiteX5072" y="connsiteY5072"/>
                </a:cxn>
                <a:cxn ang="0">
                  <a:pos x="connsiteX5073" y="connsiteY5073"/>
                </a:cxn>
                <a:cxn ang="0">
                  <a:pos x="connsiteX5074" y="connsiteY5074"/>
                </a:cxn>
                <a:cxn ang="0">
                  <a:pos x="connsiteX5075" y="connsiteY5075"/>
                </a:cxn>
                <a:cxn ang="0">
                  <a:pos x="connsiteX5076" y="connsiteY5076"/>
                </a:cxn>
                <a:cxn ang="0">
                  <a:pos x="connsiteX5077" y="connsiteY5077"/>
                </a:cxn>
                <a:cxn ang="0">
                  <a:pos x="connsiteX5078" y="connsiteY5078"/>
                </a:cxn>
                <a:cxn ang="0">
                  <a:pos x="connsiteX5079" y="connsiteY5079"/>
                </a:cxn>
                <a:cxn ang="0">
                  <a:pos x="connsiteX5080" y="connsiteY5080"/>
                </a:cxn>
                <a:cxn ang="0">
                  <a:pos x="connsiteX5081" y="connsiteY5081"/>
                </a:cxn>
                <a:cxn ang="0">
                  <a:pos x="connsiteX5082" y="connsiteY5082"/>
                </a:cxn>
                <a:cxn ang="0">
                  <a:pos x="connsiteX5083" y="connsiteY5083"/>
                </a:cxn>
                <a:cxn ang="0">
                  <a:pos x="connsiteX5084" y="connsiteY5084"/>
                </a:cxn>
                <a:cxn ang="0">
                  <a:pos x="connsiteX5085" y="connsiteY5085"/>
                </a:cxn>
                <a:cxn ang="0">
                  <a:pos x="connsiteX5086" y="connsiteY5086"/>
                </a:cxn>
                <a:cxn ang="0">
                  <a:pos x="connsiteX5087" y="connsiteY5087"/>
                </a:cxn>
                <a:cxn ang="0">
                  <a:pos x="connsiteX5088" y="connsiteY5088"/>
                </a:cxn>
                <a:cxn ang="0">
                  <a:pos x="connsiteX5089" y="connsiteY5089"/>
                </a:cxn>
                <a:cxn ang="0">
                  <a:pos x="connsiteX5090" y="connsiteY5090"/>
                </a:cxn>
                <a:cxn ang="0">
                  <a:pos x="connsiteX5091" y="connsiteY5091"/>
                </a:cxn>
                <a:cxn ang="0">
                  <a:pos x="connsiteX5092" y="connsiteY5092"/>
                </a:cxn>
                <a:cxn ang="0">
                  <a:pos x="connsiteX5093" y="connsiteY5093"/>
                </a:cxn>
                <a:cxn ang="0">
                  <a:pos x="connsiteX5094" y="connsiteY5094"/>
                </a:cxn>
                <a:cxn ang="0">
                  <a:pos x="connsiteX5095" y="connsiteY5095"/>
                </a:cxn>
                <a:cxn ang="0">
                  <a:pos x="connsiteX5096" y="connsiteY5096"/>
                </a:cxn>
                <a:cxn ang="0">
                  <a:pos x="connsiteX5097" y="connsiteY5097"/>
                </a:cxn>
                <a:cxn ang="0">
                  <a:pos x="connsiteX5098" y="connsiteY5098"/>
                </a:cxn>
                <a:cxn ang="0">
                  <a:pos x="connsiteX5099" y="connsiteY5099"/>
                </a:cxn>
                <a:cxn ang="0">
                  <a:pos x="connsiteX5100" y="connsiteY5100"/>
                </a:cxn>
                <a:cxn ang="0">
                  <a:pos x="connsiteX5101" y="connsiteY5101"/>
                </a:cxn>
                <a:cxn ang="0">
                  <a:pos x="connsiteX5102" y="connsiteY5102"/>
                </a:cxn>
                <a:cxn ang="0">
                  <a:pos x="connsiteX5103" y="connsiteY5103"/>
                </a:cxn>
                <a:cxn ang="0">
                  <a:pos x="connsiteX5104" y="connsiteY5104"/>
                </a:cxn>
                <a:cxn ang="0">
                  <a:pos x="connsiteX5105" y="connsiteY5105"/>
                </a:cxn>
                <a:cxn ang="0">
                  <a:pos x="connsiteX5106" y="connsiteY5106"/>
                </a:cxn>
                <a:cxn ang="0">
                  <a:pos x="connsiteX5107" y="connsiteY5107"/>
                </a:cxn>
                <a:cxn ang="0">
                  <a:pos x="connsiteX5108" y="connsiteY5108"/>
                </a:cxn>
                <a:cxn ang="0">
                  <a:pos x="connsiteX5109" y="connsiteY5109"/>
                </a:cxn>
                <a:cxn ang="0">
                  <a:pos x="connsiteX5110" y="connsiteY5110"/>
                </a:cxn>
                <a:cxn ang="0">
                  <a:pos x="connsiteX5111" y="connsiteY5111"/>
                </a:cxn>
                <a:cxn ang="0">
                  <a:pos x="connsiteX5112" y="connsiteY5112"/>
                </a:cxn>
                <a:cxn ang="0">
                  <a:pos x="connsiteX5113" y="connsiteY5113"/>
                </a:cxn>
                <a:cxn ang="0">
                  <a:pos x="connsiteX5114" y="connsiteY5114"/>
                </a:cxn>
                <a:cxn ang="0">
                  <a:pos x="connsiteX5115" y="connsiteY5115"/>
                </a:cxn>
                <a:cxn ang="0">
                  <a:pos x="connsiteX5116" y="connsiteY5116"/>
                </a:cxn>
                <a:cxn ang="0">
                  <a:pos x="connsiteX5117" y="connsiteY5117"/>
                </a:cxn>
                <a:cxn ang="0">
                  <a:pos x="connsiteX5118" y="connsiteY5118"/>
                </a:cxn>
                <a:cxn ang="0">
                  <a:pos x="connsiteX5119" y="connsiteY5119"/>
                </a:cxn>
                <a:cxn ang="0">
                  <a:pos x="connsiteX5120" y="connsiteY5120"/>
                </a:cxn>
                <a:cxn ang="0">
                  <a:pos x="connsiteX5121" y="connsiteY5121"/>
                </a:cxn>
                <a:cxn ang="0">
                  <a:pos x="connsiteX5122" y="connsiteY5122"/>
                </a:cxn>
                <a:cxn ang="0">
                  <a:pos x="connsiteX5123" y="connsiteY5123"/>
                </a:cxn>
                <a:cxn ang="0">
                  <a:pos x="connsiteX5124" y="connsiteY5124"/>
                </a:cxn>
                <a:cxn ang="0">
                  <a:pos x="connsiteX5125" y="connsiteY5125"/>
                </a:cxn>
                <a:cxn ang="0">
                  <a:pos x="connsiteX5126" y="connsiteY5126"/>
                </a:cxn>
                <a:cxn ang="0">
                  <a:pos x="connsiteX5127" y="connsiteY5127"/>
                </a:cxn>
                <a:cxn ang="0">
                  <a:pos x="connsiteX5128" y="connsiteY5128"/>
                </a:cxn>
                <a:cxn ang="0">
                  <a:pos x="connsiteX5129" y="connsiteY5129"/>
                </a:cxn>
                <a:cxn ang="0">
                  <a:pos x="connsiteX5130" y="connsiteY5130"/>
                </a:cxn>
                <a:cxn ang="0">
                  <a:pos x="connsiteX5131" y="connsiteY5131"/>
                </a:cxn>
                <a:cxn ang="0">
                  <a:pos x="connsiteX5132" y="connsiteY5132"/>
                </a:cxn>
                <a:cxn ang="0">
                  <a:pos x="connsiteX5133" y="connsiteY5133"/>
                </a:cxn>
                <a:cxn ang="0">
                  <a:pos x="connsiteX5134" y="connsiteY5134"/>
                </a:cxn>
                <a:cxn ang="0">
                  <a:pos x="connsiteX5135" y="connsiteY5135"/>
                </a:cxn>
                <a:cxn ang="0">
                  <a:pos x="connsiteX5136" y="connsiteY5136"/>
                </a:cxn>
                <a:cxn ang="0">
                  <a:pos x="connsiteX5137" y="connsiteY5137"/>
                </a:cxn>
                <a:cxn ang="0">
                  <a:pos x="connsiteX5138" y="connsiteY5138"/>
                </a:cxn>
                <a:cxn ang="0">
                  <a:pos x="connsiteX5139" y="connsiteY5139"/>
                </a:cxn>
                <a:cxn ang="0">
                  <a:pos x="connsiteX5140" y="connsiteY5140"/>
                </a:cxn>
                <a:cxn ang="0">
                  <a:pos x="connsiteX5141" y="connsiteY5141"/>
                </a:cxn>
                <a:cxn ang="0">
                  <a:pos x="connsiteX5142" y="connsiteY5142"/>
                </a:cxn>
                <a:cxn ang="0">
                  <a:pos x="connsiteX5143" y="connsiteY5143"/>
                </a:cxn>
                <a:cxn ang="0">
                  <a:pos x="connsiteX5144" y="connsiteY5144"/>
                </a:cxn>
                <a:cxn ang="0">
                  <a:pos x="connsiteX5145" y="connsiteY5145"/>
                </a:cxn>
                <a:cxn ang="0">
                  <a:pos x="connsiteX5146" y="connsiteY5146"/>
                </a:cxn>
                <a:cxn ang="0">
                  <a:pos x="connsiteX5147" y="connsiteY5147"/>
                </a:cxn>
                <a:cxn ang="0">
                  <a:pos x="connsiteX5148" y="connsiteY5148"/>
                </a:cxn>
                <a:cxn ang="0">
                  <a:pos x="connsiteX5149" y="connsiteY5149"/>
                </a:cxn>
                <a:cxn ang="0">
                  <a:pos x="connsiteX5150" y="connsiteY5150"/>
                </a:cxn>
                <a:cxn ang="0">
                  <a:pos x="connsiteX5151" y="connsiteY5151"/>
                </a:cxn>
                <a:cxn ang="0">
                  <a:pos x="connsiteX5152" y="connsiteY5152"/>
                </a:cxn>
                <a:cxn ang="0">
                  <a:pos x="connsiteX5153" y="connsiteY5153"/>
                </a:cxn>
                <a:cxn ang="0">
                  <a:pos x="connsiteX5154" y="connsiteY5154"/>
                </a:cxn>
                <a:cxn ang="0">
                  <a:pos x="connsiteX5155" y="connsiteY5155"/>
                </a:cxn>
                <a:cxn ang="0">
                  <a:pos x="connsiteX5156" y="connsiteY5156"/>
                </a:cxn>
                <a:cxn ang="0">
                  <a:pos x="connsiteX5157" y="connsiteY5157"/>
                </a:cxn>
                <a:cxn ang="0">
                  <a:pos x="connsiteX5158" y="connsiteY5158"/>
                </a:cxn>
                <a:cxn ang="0">
                  <a:pos x="connsiteX5159" y="connsiteY5159"/>
                </a:cxn>
                <a:cxn ang="0">
                  <a:pos x="connsiteX5160" y="connsiteY5160"/>
                </a:cxn>
              </a:cxnLst>
              <a:rect l="l" t="t" r="r" b="b"/>
              <a:pathLst>
                <a:path w="3573898" h="1040755">
                  <a:moveTo>
                    <a:pt x="3209610" y="911189"/>
                  </a:moveTo>
                  <a:cubicBezTo>
                    <a:pt x="3209125" y="910445"/>
                    <a:pt x="3209707" y="910348"/>
                    <a:pt x="3211195" y="910510"/>
                  </a:cubicBezTo>
                  <a:cubicBezTo>
                    <a:pt x="3210451" y="910769"/>
                    <a:pt x="3210030" y="910930"/>
                    <a:pt x="3209610" y="911189"/>
                  </a:cubicBezTo>
                  <a:close/>
                  <a:moveTo>
                    <a:pt x="3125071" y="909863"/>
                  </a:moveTo>
                  <a:cubicBezTo>
                    <a:pt x="3125265" y="909119"/>
                    <a:pt x="3125427" y="908602"/>
                    <a:pt x="3125588" y="908181"/>
                  </a:cubicBezTo>
                  <a:cubicBezTo>
                    <a:pt x="3127076" y="908602"/>
                    <a:pt x="3127011" y="908860"/>
                    <a:pt x="3125071" y="909863"/>
                  </a:cubicBezTo>
                  <a:close/>
                  <a:moveTo>
                    <a:pt x="2845742" y="873932"/>
                  </a:moveTo>
                  <a:cubicBezTo>
                    <a:pt x="2844998" y="873997"/>
                    <a:pt x="2844416" y="873835"/>
                    <a:pt x="2844675" y="873350"/>
                  </a:cubicBezTo>
                  <a:cubicBezTo>
                    <a:pt x="2844837" y="872994"/>
                    <a:pt x="2845419" y="872671"/>
                    <a:pt x="2845742" y="872445"/>
                  </a:cubicBezTo>
                  <a:lnTo>
                    <a:pt x="2846163" y="872768"/>
                  </a:lnTo>
                  <a:close/>
                  <a:moveTo>
                    <a:pt x="3566298" y="899158"/>
                  </a:moveTo>
                  <a:cubicBezTo>
                    <a:pt x="3566136" y="899158"/>
                    <a:pt x="3565942" y="899158"/>
                    <a:pt x="3565716" y="899255"/>
                  </a:cubicBezTo>
                  <a:cubicBezTo>
                    <a:pt x="3565069" y="899514"/>
                    <a:pt x="3563872" y="899093"/>
                    <a:pt x="3562902" y="899093"/>
                  </a:cubicBezTo>
                  <a:lnTo>
                    <a:pt x="3559506" y="899676"/>
                  </a:lnTo>
                  <a:cubicBezTo>
                    <a:pt x="3559248" y="900484"/>
                    <a:pt x="3559086" y="900581"/>
                    <a:pt x="3558019" y="900484"/>
                  </a:cubicBezTo>
                  <a:lnTo>
                    <a:pt x="3558116" y="899902"/>
                  </a:lnTo>
                  <a:cubicBezTo>
                    <a:pt x="3537644" y="902974"/>
                    <a:pt x="3516784" y="903815"/>
                    <a:pt x="3495924" y="904624"/>
                  </a:cubicBezTo>
                  <a:cubicBezTo>
                    <a:pt x="3496248" y="905141"/>
                    <a:pt x="3496506" y="905465"/>
                    <a:pt x="3496830" y="906047"/>
                  </a:cubicBezTo>
                  <a:cubicBezTo>
                    <a:pt x="3496086" y="906467"/>
                    <a:pt x="3495342" y="906855"/>
                    <a:pt x="3494339" y="907373"/>
                  </a:cubicBezTo>
                  <a:cubicBezTo>
                    <a:pt x="3493693" y="906047"/>
                    <a:pt x="3494922" y="905465"/>
                    <a:pt x="3495827" y="904721"/>
                  </a:cubicBezTo>
                  <a:lnTo>
                    <a:pt x="3490879" y="904980"/>
                  </a:lnTo>
                  <a:cubicBezTo>
                    <a:pt x="3490782" y="905044"/>
                    <a:pt x="3490685" y="905044"/>
                    <a:pt x="3490685" y="905044"/>
                  </a:cubicBezTo>
                  <a:lnTo>
                    <a:pt x="3490556" y="904980"/>
                  </a:lnTo>
                  <a:lnTo>
                    <a:pt x="3487742" y="905141"/>
                  </a:lnTo>
                  <a:lnTo>
                    <a:pt x="3487742" y="905206"/>
                  </a:lnTo>
                  <a:cubicBezTo>
                    <a:pt x="3488292" y="905562"/>
                    <a:pt x="3488550" y="905788"/>
                    <a:pt x="3488809" y="906111"/>
                  </a:cubicBezTo>
                  <a:cubicBezTo>
                    <a:pt x="3487548" y="906467"/>
                    <a:pt x="3487548" y="905950"/>
                    <a:pt x="3487742" y="905206"/>
                  </a:cubicBezTo>
                  <a:lnTo>
                    <a:pt x="3486901" y="905206"/>
                  </a:lnTo>
                  <a:lnTo>
                    <a:pt x="3483667" y="905368"/>
                  </a:lnTo>
                  <a:lnTo>
                    <a:pt x="3475226" y="905788"/>
                  </a:lnTo>
                  <a:lnTo>
                    <a:pt x="3474967" y="905885"/>
                  </a:lnTo>
                  <a:lnTo>
                    <a:pt x="3474741" y="905788"/>
                  </a:lnTo>
                  <a:lnTo>
                    <a:pt x="3472412" y="905885"/>
                  </a:lnTo>
                  <a:cubicBezTo>
                    <a:pt x="3472736" y="906306"/>
                    <a:pt x="3473059" y="906694"/>
                    <a:pt x="3472412" y="907114"/>
                  </a:cubicBezTo>
                  <a:cubicBezTo>
                    <a:pt x="3471992" y="906694"/>
                    <a:pt x="3471571" y="906306"/>
                    <a:pt x="3471086" y="905950"/>
                  </a:cubicBezTo>
                  <a:lnTo>
                    <a:pt x="3465136" y="906208"/>
                  </a:lnTo>
                  <a:cubicBezTo>
                    <a:pt x="3464715" y="906532"/>
                    <a:pt x="3464295" y="906791"/>
                    <a:pt x="3463777" y="907049"/>
                  </a:cubicBezTo>
                  <a:cubicBezTo>
                    <a:pt x="3463130" y="906629"/>
                    <a:pt x="3462710" y="906467"/>
                    <a:pt x="3462322" y="906306"/>
                  </a:cubicBezTo>
                  <a:lnTo>
                    <a:pt x="3447154" y="906791"/>
                  </a:lnTo>
                  <a:cubicBezTo>
                    <a:pt x="3446992" y="906952"/>
                    <a:pt x="3446734" y="907049"/>
                    <a:pt x="3446669" y="907211"/>
                  </a:cubicBezTo>
                  <a:lnTo>
                    <a:pt x="3445828" y="906855"/>
                  </a:lnTo>
                  <a:lnTo>
                    <a:pt x="3443435" y="906952"/>
                  </a:lnTo>
                  <a:lnTo>
                    <a:pt x="3441850" y="907534"/>
                  </a:lnTo>
                  <a:lnTo>
                    <a:pt x="3440459" y="907049"/>
                  </a:lnTo>
                  <a:lnTo>
                    <a:pt x="3438616" y="907114"/>
                  </a:lnTo>
                  <a:cubicBezTo>
                    <a:pt x="3438454" y="907373"/>
                    <a:pt x="3438228" y="907534"/>
                    <a:pt x="3437549" y="907437"/>
                  </a:cubicBezTo>
                  <a:cubicBezTo>
                    <a:pt x="3436967" y="907373"/>
                    <a:pt x="3435899" y="907858"/>
                    <a:pt x="3435641" y="907696"/>
                  </a:cubicBezTo>
                  <a:cubicBezTo>
                    <a:pt x="3434800" y="907211"/>
                    <a:pt x="3433830" y="907373"/>
                    <a:pt x="3432924" y="907276"/>
                  </a:cubicBezTo>
                  <a:lnTo>
                    <a:pt x="3432407" y="907276"/>
                  </a:lnTo>
                  <a:cubicBezTo>
                    <a:pt x="3431921" y="907858"/>
                    <a:pt x="3431501" y="908375"/>
                    <a:pt x="3430919" y="908860"/>
                  </a:cubicBezTo>
                  <a:cubicBezTo>
                    <a:pt x="3430531" y="908375"/>
                    <a:pt x="3430175" y="907955"/>
                    <a:pt x="3429787" y="907534"/>
                  </a:cubicBezTo>
                  <a:cubicBezTo>
                    <a:pt x="3428946" y="908375"/>
                    <a:pt x="3427944" y="907373"/>
                    <a:pt x="3426941" y="907793"/>
                  </a:cubicBezTo>
                  <a:cubicBezTo>
                    <a:pt x="3426197" y="908020"/>
                    <a:pt x="3424871" y="907631"/>
                    <a:pt x="3423804" y="907696"/>
                  </a:cubicBezTo>
                  <a:cubicBezTo>
                    <a:pt x="3422737" y="907793"/>
                    <a:pt x="3421734" y="908375"/>
                    <a:pt x="3420829" y="907534"/>
                  </a:cubicBezTo>
                  <a:lnTo>
                    <a:pt x="3419600" y="908181"/>
                  </a:lnTo>
                  <a:cubicBezTo>
                    <a:pt x="3417368" y="907534"/>
                    <a:pt x="3415201" y="907534"/>
                    <a:pt x="3413034" y="908278"/>
                  </a:cubicBezTo>
                  <a:cubicBezTo>
                    <a:pt x="3412226" y="908117"/>
                    <a:pt x="3411708" y="907534"/>
                    <a:pt x="3410803" y="907534"/>
                  </a:cubicBezTo>
                  <a:lnTo>
                    <a:pt x="3410641" y="907534"/>
                  </a:lnTo>
                  <a:cubicBezTo>
                    <a:pt x="3410318" y="907534"/>
                    <a:pt x="3410059" y="907631"/>
                    <a:pt x="3409639" y="907793"/>
                  </a:cubicBezTo>
                  <a:cubicBezTo>
                    <a:pt x="3409315" y="907955"/>
                    <a:pt x="3408507" y="907696"/>
                    <a:pt x="3407892" y="907534"/>
                  </a:cubicBezTo>
                  <a:lnTo>
                    <a:pt x="3405273" y="907534"/>
                  </a:lnTo>
                  <a:cubicBezTo>
                    <a:pt x="3404852" y="907631"/>
                    <a:pt x="3404432" y="907696"/>
                    <a:pt x="3404173" y="907955"/>
                  </a:cubicBezTo>
                  <a:cubicBezTo>
                    <a:pt x="3403106" y="908602"/>
                    <a:pt x="3402621" y="907437"/>
                    <a:pt x="3401780" y="907793"/>
                  </a:cubicBezTo>
                  <a:cubicBezTo>
                    <a:pt x="3401456" y="907955"/>
                    <a:pt x="3400874" y="908020"/>
                    <a:pt x="3400810" y="908181"/>
                  </a:cubicBezTo>
                  <a:cubicBezTo>
                    <a:pt x="3400227" y="909022"/>
                    <a:pt x="3398966" y="909443"/>
                    <a:pt x="3398061" y="909928"/>
                  </a:cubicBezTo>
                  <a:lnTo>
                    <a:pt x="3397964" y="909863"/>
                  </a:lnTo>
                  <a:cubicBezTo>
                    <a:pt x="3397964" y="908925"/>
                    <a:pt x="3397964" y="908117"/>
                    <a:pt x="3397964" y="907534"/>
                  </a:cubicBezTo>
                  <a:lnTo>
                    <a:pt x="3395085" y="907534"/>
                  </a:lnTo>
                  <a:cubicBezTo>
                    <a:pt x="3394665" y="907696"/>
                    <a:pt x="3394341" y="907955"/>
                    <a:pt x="3393500" y="908440"/>
                  </a:cubicBezTo>
                  <a:cubicBezTo>
                    <a:pt x="3393015" y="907858"/>
                    <a:pt x="3392174" y="908537"/>
                    <a:pt x="3391851" y="908020"/>
                  </a:cubicBezTo>
                  <a:cubicBezTo>
                    <a:pt x="3391269" y="908117"/>
                    <a:pt x="3390784" y="908181"/>
                    <a:pt x="3390266" y="908278"/>
                  </a:cubicBezTo>
                  <a:cubicBezTo>
                    <a:pt x="3390008" y="908020"/>
                    <a:pt x="3389781" y="907858"/>
                    <a:pt x="3389458" y="907631"/>
                  </a:cubicBezTo>
                  <a:lnTo>
                    <a:pt x="3388035" y="907631"/>
                  </a:lnTo>
                  <a:lnTo>
                    <a:pt x="3388035" y="908375"/>
                  </a:lnTo>
                  <a:cubicBezTo>
                    <a:pt x="3387550" y="908375"/>
                    <a:pt x="3387065" y="908537"/>
                    <a:pt x="3386547" y="908763"/>
                  </a:cubicBezTo>
                  <a:cubicBezTo>
                    <a:pt x="3386385" y="908925"/>
                    <a:pt x="3385965" y="908925"/>
                    <a:pt x="3385642" y="908925"/>
                  </a:cubicBezTo>
                  <a:cubicBezTo>
                    <a:pt x="3383572" y="908925"/>
                    <a:pt x="3381405" y="908440"/>
                    <a:pt x="3379594" y="909507"/>
                  </a:cubicBezTo>
                  <a:cubicBezTo>
                    <a:pt x="3376780" y="909184"/>
                    <a:pt x="3374064" y="910186"/>
                    <a:pt x="3371250" y="909863"/>
                  </a:cubicBezTo>
                  <a:cubicBezTo>
                    <a:pt x="3370732" y="909766"/>
                    <a:pt x="3370086" y="909863"/>
                    <a:pt x="3369762" y="910025"/>
                  </a:cubicBezTo>
                  <a:cubicBezTo>
                    <a:pt x="3369083" y="910348"/>
                    <a:pt x="3368663" y="910251"/>
                    <a:pt x="3367919" y="910089"/>
                  </a:cubicBezTo>
                  <a:cubicBezTo>
                    <a:pt x="3367013" y="909928"/>
                    <a:pt x="3365849" y="910025"/>
                    <a:pt x="3364685" y="910089"/>
                  </a:cubicBezTo>
                  <a:cubicBezTo>
                    <a:pt x="3363456" y="910186"/>
                    <a:pt x="3361806" y="911189"/>
                    <a:pt x="3360545" y="910025"/>
                  </a:cubicBezTo>
                  <a:cubicBezTo>
                    <a:pt x="3360480" y="909928"/>
                    <a:pt x="3359898" y="910025"/>
                    <a:pt x="3359640" y="910089"/>
                  </a:cubicBezTo>
                  <a:cubicBezTo>
                    <a:pt x="3358087" y="910510"/>
                    <a:pt x="3356502" y="910930"/>
                    <a:pt x="3354918" y="910089"/>
                  </a:cubicBezTo>
                  <a:cubicBezTo>
                    <a:pt x="3354594" y="909928"/>
                    <a:pt x="3353592" y="909863"/>
                    <a:pt x="3353268" y="910025"/>
                  </a:cubicBezTo>
                  <a:cubicBezTo>
                    <a:pt x="3352363" y="910510"/>
                    <a:pt x="3351360" y="909928"/>
                    <a:pt x="3350875" y="910025"/>
                  </a:cubicBezTo>
                  <a:cubicBezTo>
                    <a:pt x="3349614" y="910348"/>
                    <a:pt x="3348611" y="910089"/>
                    <a:pt x="3347544" y="910025"/>
                  </a:cubicBezTo>
                  <a:lnTo>
                    <a:pt x="3341852" y="909701"/>
                  </a:lnTo>
                  <a:cubicBezTo>
                    <a:pt x="3341108" y="909701"/>
                    <a:pt x="3340429" y="909507"/>
                    <a:pt x="3339588" y="909766"/>
                  </a:cubicBezTo>
                  <a:cubicBezTo>
                    <a:pt x="3339038" y="909928"/>
                    <a:pt x="3337874" y="909346"/>
                    <a:pt x="3337454" y="909507"/>
                  </a:cubicBezTo>
                  <a:cubicBezTo>
                    <a:pt x="3336548" y="909863"/>
                    <a:pt x="3335707" y="909701"/>
                    <a:pt x="3334899" y="909701"/>
                  </a:cubicBezTo>
                  <a:cubicBezTo>
                    <a:pt x="3334123" y="909701"/>
                    <a:pt x="3333249" y="909507"/>
                    <a:pt x="3332570" y="909701"/>
                  </a:cubicBezTo>
                  <a:cubicBezTo>
                    <a:pt x="3331923" y="909863"/>
                    <a:pt x="3331406" y="910348"/>
                    <a:pt x="3330921" y="910769"/>
                  </a:cubicBezTo>
                  <a:cubicBezTo>
                    <a:pt x="3329110" y="909766"/>
                    <a:pt x="3329110" y="909863"/>
                    <a:pt x="3326522" y="909604"/>
                  </a:cubicBezTo>
                  <a:cubicBezTo>
                    <a:pt x="3323288" y="909184"/>
                    <a:pt x="3320087" y="909604"/>
                    <a:pt x="3316917" y="909281"/>
                  </a:cubicBezTo>
                  <a:cubicBezTo>
                    <a:pt x="3314944" y="909119"/>
                    <a:pt x="3313683" y="909701"/>
                    <a:pt x="3312357" y="910186"/>
                  </a:cubicBezTo>
                  <a:cubicBezTo>
                    <a:pt x="3312034" y="910348"/>
                    <a:pt x="3311710" y="910348"/>
                    <a:pt x="3311355" y="910445"/>
                  </a:cubicBezTo>
                  <a:cubicBezTo>
                    <a:pt x="3310805" y="909701"/>
                    <a:pt x="3309737" y="910251"/>
                    <a:pt x="3309285" y="910348"/>
                  </a:cubicBezTo>
                  <a:cubicBezTo>
                    <a:pt x="3308412" y="910607"/>
                    <a:pt x="3307732" y="910769"/>
                    <a:pt x="3306827" y="910251"/>
                  </a:cubicBezTo>
                  <a:cubicBezTo>
                    <a:pt x="3307086" y="910089"/>
                    <a:pt x="3307312" y="909928"/>
                    <a:pt x="3307474" y="909701"/>
                  </a:cubicBezTo>
                  <a:cubicBezTo>
                    <a:pt x="3307668" y="909507"/>
                    <a:pt x="3307732" y="909281"/>
                    <a:pt x="3307894" y="908925"/>
                  </a:cubicBezTo>
                  <a:cubicBezTo>
                    <a:pt x="3307312" y="909119"/>
                    <a:pt x="3306730" y="909184"/>
                    <a:pt x="3306148" y="909281"/>
                  </a:cubicBezTo>
                  <a:lnTo>
                    <a:pt x="3306083" y="909184"/>
                  </a:lnTo>
                  <a:lnTo>
                    <a:pt x="3305986" y="909281"/>
                  </a:lnTo>
                  <a:cubicBezTo>
                    <a:pt x="3304337" y="909507"/>
                    <a:pt x="3302752" y="909443"/>
                    <a:pt x="3301199" y="909281"/>
                  </a:cubicBezTo>
                  <a:cubicBezTo>
                    <a:pt x="3300197" y="909184"/>
                    <a:pt x="3298709" y="908925"/>
                    <a:pt x="3298289" y="909281"/>
                  </a:cubicBezTo>
                  <a:cubicBezTo>
                    <a:pt x="3297383" y="909928"/>
                    <a:pt x="3296316" y="909443"/>
                    <a:pt x="3295313" y="909604"/>
                  </a:cubicBezTo>
                  <a:cubicBezTo>
                    <a:pt x="3293729" y="909928"/>
                    <a:pt x="3293567" y="909863"/>
                    <a:pt x="3293502" y="910995"/>
                  </a:cubicBezTo>
                  <a:cubicBezTo>
                    <a:pt x="3293502" y="911189"/>
                    <a:pt x="3292920" y="911351"/>
                    <a:pt x="3292241" y="911674"/>
                  </a:cubicBezTo>
                  <a:cubicBezTo>
                    <a:pt x="3292241" y="910995"/>
                    <a:pt x="3292176" y="910672"/>
                    <a:pt x="3292176" y="910251"/>
                  </a:cubicBezTo>
                  <a:cubicBezTo>
                    <a:pt x="3291497" y="910186"/>
                    <a:pt x="3290915" y="910025"/>
                    <a:pt x="3290333" y="909928"/>
                  </a:cubicBezTo>
                  <a:cubicBezTo>
                    <a:pt x="3290430" y="909507"/>
                    <a:pt x="3290592" y="909184"/>
                    <a:pt x="3290592" y="908860"/>
                  </a:cubicBezTo>
                  <a:cubicBezTo>
                    <a:pt x="3290527" y="908181"/>
                    <a:pt x="3290010" y="908020"/>
                    <a:pt x="3288684" y="908117"/>
                  </a:cubicBezTo>
                  <a:cubicBezTo>
                    <a:pt x="3287778" y="908181"/>
                    <a:pt x="3286872" y="908181"/>
                    <a:pt x="3286032" y="907955"/>
                  </a:cubicBezTo>
                  <a:cubicBezTo>
                    <a:pt x="3280566" y="908020"/>
                    <a:pt x="3275036" y="907793"/>
                    <a:pt x="3269570" y="907631"/>
                  </a:cubicBezTo>
                  <a:cubicBezTo>
                    <a:pt x="3269311" y="907793"/>
                    <a:pt x="3269085" y="907955"/>
                    <a:pt x="3268665" y="908181"/>
                  </a:cubicBezTo>
                  <a:cubicBezTo>
                    <a:pt x="3268503" y="907955"/>
                    <a:pt x="3268341" y="907793"/>
                    <a:pt x="3268244" y="907631"/>
                  </a:cubicBezTo>
                  <a:lnTo>
                    <a:pt x="3260935" y="907373"/>
                  </a:lnTo>
                  <a:lnTo>
                    <a:pt x="3260806" y="907437"/>
                  </a:lnTo>
                  <a:cubicBezTo>
                    <a:pt x="3260385" y="907631"/>
                    <a:pt x="3260612" y="907858"/>
                    <a:pt x="3259803" y="907631"/>
                  </a:cubicBezTo>
                  <a:cubicBezTo>
                    <a:pt x="3259124" y="907437"/>
                    <a:pt x="3258542" y="907373"/>
                    <a:pt x="3257992" y="907276"/>
                  </a:cubicBezTo>
                  <a:lnTo>
                    <a:pt x="3255922" y="907211"/>
                  </a:lnTo>
                  <a:cubicBezTo>
                    <a:pt x="3254337" y="907276"/>
                    <a:pt x="3253012" y="907793"/>
                    <a:pt x="3251783" y="908763"/>
                  </a:cubicBezTo>
                  <a:cubicBezTo>
                    <a:pt x="3250521" y="907696"/>
                    <a:pt x="3248775" y="907114"/>
                    <a:pt x="3246640" y="907114"/>
                  </a:cubicBezTo>
                  <a:cubicBezTo>
                    <a:pt x="3246123" y="907437"/>
                    <a:pt x="3245638" y="907793"/>
                    <a:pt x="3245120" y="908181"/>
                  </a:cubicBezTo>
                  <a:cubicBezTo>
                    <a:pt x="3244635" y="907696"/>
                    <a:pt x="3243245" y="907696"/>
                    <a:pt x="3243406" y="906952"/>
                  </a:cubicBezTo>
                  <a:cubicBezTo>
                    <a:pt x="3243406" y="906952"/>
                    <a:pt x="3242824" y="906791"/>
                    <a:pt x="3242565" y="906791"/>
                  </a:cubicBezTo>
                  <a:cubicBezTo>
                    <a:pt x="3242565" y="906952"/>
                    <a:pt x="3242501" y="907049"/>
                    <a:pt x="3242565" y="907211"/>
                  </a:cubicBezTo>
                  <a:cubicBezTo>
                    <a:pt x="3242727" y="907696"/>
                    <a:pt x="3241660" y="907858"/>
                    <a:pt x="3241595" y="907793"/>
                  </a:cubicBezTo>
                  <a:cubicBezTo>
                    <a:pt x="3240593" y="906855"/>
                    <a:pt x="3239364" y="907696"/>
                    <a:pt x="3238264" y="907631"/>
                  </a:cubicBezTo>
                  <a:cubicBezTo>
                    <a:pt x="3238102" y="907276"/>
                    <a:pt x="3237941" y="907049"/>
                    <a:pt x="3237779" y="906694"/>
                  </a:cubicBezTo>
                  <a:cubicBezTo>
                    <a:pt x="3236453" y="906629"/>
                    <a:pt x="3235224" y="906370"/>
                    <a:pt x="3234027" y="906370"/>
                  </a:cubicBezTo>
                  <a:cubicBezTo>
                    <a:pt x="3233154" y="906370"/>
                    <a:pt x="3232152" y="906855"/>
                    <a:pt x="3231958" y="905950"/>
                  </a:cubicBezTo>
                  <a:lnTo>
                    <a:pt x="3230826" y="905885"/>
                  </a:lnTo>
                  <a:lnTo>
                    <a:pt x="3229661" y="905788"/>
                  </a:lnTo>
                  <a:lnTo>
                    <a:pt x="3224519" y="906791"/>
                  </a:lnTo>
                  <a:cubicBezTo>
                    <a:pt x="3223290" y="906370"/>
                    <a:pt x="3221867" y="905950"/>
                    <a:pt x="3220477" y="905465"/>
                  </a:cubicBezTo>
                  <a:cubicBezTo>
                    <a:pt x="3220283" y="905368"/>
                    <a:pt x="3220056" y="905368"/>
                    <a:pt x="3220056" y="905368"/>
                  </a:cubicBezTo>
                  <a:cubicBezTo>
                    <a:pt x="3219474" y="905950"/>
                    <a:pt x="3217566" y="904980"/>
                    <a:pt x="3217469" y="906047"/>
                  </a:cubicBezTo>
                  <a:lnTo>
                    <a:pt x="3217339" y="906111"/>
                  </a:lnTo>
                  <a:cubicBezTo>
                    <a:pt x="3216499" y="905723"/>
                    <a:pt x="3215658" y="905206"/>
                    <a:pt x="3214526" y="904624"/>
                  </a:cubicBezTo>
                  <a:lnTo>
                    <a:pt x="3214332" y="904624"/>
                  </a:lnTo>
                  <a:cubicBezTo>
                    <a:pt x="3214429" y="905303"/>
                    <a:pt x="3214429" y="905885"/>
                    <a:pt x="3214526" y="906791"/>
                  </a:cubicBezTo>
                  <a:cubicBezTo>
                    <a:pt x="3213426" y="905465"/>
                    <a:pt x="3211195" y="905368"/>
                    <a:pt x="3210548" y="904300"/>
                  </a:cubicBezTo>
                  <a:lnTo>
                    <a:pt x="3205891" y="903880"/>
                  </a:lnTo>
                  <a:lnTo>
                    <a:pt x="3205470" y="903880"/>
                  </a:lnTo>
                  <a:lnTo>
                    <a:pt x="3205244" y="904139"/>
                  </a:lnTo>
                  <a:lnTo>
                    <a:pt x="3204921" y="903880"/>
                  </a:lnTo>
                  <a:lnTo>
                    <a:pt x="3203077" y="903815"/>
                  </a:lnTo>
                  <a:cubicBezTo>
                    <a:pt x="3202851" y="904042"/>
                    <a:pt x="3202592" y="904397"/>
                    <a:pt x="3202269" y="904721"/>
                  </a:cubicBezTo>
                  <a:cubicBezTo>
                    <a:pt x="3202333" y="904139"/>
                    <a:pt x="3201266" y="904236"/>
                    <a:pt x="3200910" y="903718"/>
                  </a:cubicBezTo>
                  <a:cubicBezTo>
                    <a:pt x="3193731" y="903492"/>
                    <a:pt x="3186519" y="903298"/>
                    <a:pt x="3179404" y="902813"/>
                  </a:cubicBezTo>
                  <a:lnTo>
                    <a:pt x="3173356" y="902328"/>
                  </a:lnTo>
                  <a:lnTo>
                    <a:pt x="3172192" y="902651"/>
                  </a:lnTo>
                  <a:cubicBezTo>
                    <a:pt x="3171383" y="902813"/>
                    <a:pt x="3170219" y="903136"/>
                    <a:pt x="3170219" y="902069"/>
                  </a:cubicBezTo>
                  <a:lnTo>
                    <a:pt x="3169540" y="901972"/>
                  </a:lnTo>
                  <a:cubicBezTo>
                    <a:pt x="3169540" y="902554"/>
                    <a:pt x="3168796" y="902392"/>
                    <a:pt x="3168149" y="902392"/>
                  </a:cubicBezTo>
                  <a:cubicBezTo>
                    <a:pt x="3166985" y="902392"/>
                    <a:pt x="3165820" y="902489"/>
                    <a:pt x="3164656" y="902554"/>
                  </a:cubicBezTo>
                  <a:cubicBezTo>
                    <a:pt x="3164494" y="902716"/>
                    <a:pt x="3164268" y="902974"/>
                    <a:pt x="3163848" y="903298"/>
                  </a:cubicBezTo>
                  <a:cubicBezTo>
                    <a:pt x="3163104" y="902813"/>
                    <a:pt x="3162683" y="902489"/>
                    <a:pt x="3162101" y="902069"/>
                  </a:cubicBezTo>
                  <a:cubicBezTo>
                    <a:pt x="3161584" y="902392"/>
                    <a:pt x="3161099" y="902716"/>
                    <a:pt x="3160516" y="903136"/>
                  </a:cubicBezTo>
                  <a:cubicBezTo>
                    <a:pt x="3160193" y="902716"/>
                    <a:pt x="3159870" y="902231"/>
                    <a:pt x="3159611" y="901907"/>
                  </a:cubicBezTo>
                  <a:cubicBezTo>
                    <a:pt x="3157703" y="901648"/>
                    <a:pt x="3155795" y="901422"/>
                    <a:pt x="3153984" y="901228"/>
                  </a:cubicBezTo>
                  <a:cubicBezTo>
                    <a:pt x="3153822" y="901487"/>
                    <a:pt x="3153660" y="901648"/>
                    <a:pt x="3153499" y="901810"/>
                  </a:cubicBezTo>
                  <a:cubicBezTo>
                    <a:pt x="3153240" y="901810"/>
                    <a:pt x="3152916" y="901810"/>
                    <a:pt x="3152593" y="901745"/>
                  </a:cubicBezTo>
                  <a:cubicBezTo>
                    <a:pt x="3151655" y="901648"/>
                    <a:pt x="3150426" y="901648"/>
                    <a:pt x="3150006" y="901325"/>
                  </a:cubicBezTo>
                  <a:cubicBezTo>
                    <a:pt x="3148777" y="900419"/>
                    <a:pt x="3148453" y="901810"/>
                    <a:pt x="3147612" y="901487"/>
                  </a:cubicBezTo>
                  <a:cubicBezTo>
                    <a:pt x="3147095" y="901325"/>
                    <a:pt x="3146772" y="901163"/>
                    <a:pt x="3146286" y="900905"/>
                  </a:cubicBezTo>
                  <a:cubicBezTo>
                    <a:pt x="3145219" y="901163"/>
                    <a:pt x="3144055" y="901422"/>
                    <a:pt x="3142891" y="901745"/>
                  </a:cubicBezTo>
                  <a:cubicBezTo>
                    <a:pt x="3142729" y="901422"/>
                    <a:pt x="3142632" y="901163"/>
                    <a:pt x="3142470" y="900905"/>
                  </a:cubicBezTo>
                  <a:cubicBezTo>
                    <a:pt x="3140756" y="900905"/>
                    <a:pt x="3140077" y="901745"/>
                    <a:pt x="3139333" y="902166"/>
                  </a:cubicBezTo>
                  <a:cubicBezTo>
                    <a:pt x="3138007" y="901972"/>
                    <a:pt x="3138848" y="900840"/>
                    <a:pt x="3137166" y="901066"/>
                  </a:cubicBezTo>
                  <a:cubicBezTo>
                    <a:pt x="3136261" y="901228"/>
                    <a:pt x="3135517" y="901487"/>
                    <a:pt x="3134450" y="901002"/>
                  </a:cubicBezTo>
                  <a:cubicBezTo>
                    <a:pt x="3133803" y="900646"/>
                    <a:pt x="3133027" y="900905"/>
                    <a:pt x="3132283" y="901066"/>
                  </a:cubicBezTo>
                  <a:cubicBezTo>
                    <a:pt x="3132542" y="901002"/>
                    <a:pt x="3132800" y="901002"/>
                    <a:pt x="3132962" y="900840"/>
                  </a:cubicBezTo>
                  <a:cubicBezTo>
                    <a:pt x="3132962" y="900840"/>
                    <a:pt x="3132865" y="900646"/>
                    <a:pt x="3132703" y="900484"/>
                  </a:cubicBezTo>
                  <a:lnTo>
                    <a:pt x="3131733" y="900484"/>
                  </a:lnTo>
                  <a:cubicBezTo>
                    <a:pt x="3131636" y="900484"/>
                    <a:pt x="3131539" y="900484"/>
                    <a:pt x="3131377" y="900581"/>
                  </a:cubicBezTo>
                  <a:cubicBezTo>
                    <a:pt x="3131733" y="900840"/>
                    <a:pt x="3131895" y="901066"/>
                    <a:pt x="3132056" y="901066"/>
                  </a:cubicBezTo>
                  <a:lnTo>
                    <a:pt x="3131636" y="901163"/>
                  </a:lnTo>
                  <a:cubicBezTo>
                    <a:pt x="3131313" y="901163"/>
                    <a:pt x="3130795" y="901163"/>
                    <a:pt x="3130633" y="901002"/>
                  </a:cubicBezTo>
                  <a:cubicBezTo>
                    <a:pt x="3130213" y="900581"/>
                    <a:pt x="3129825" y="900484"/>
                    <a:pt x="3129469" y="900484"/>
                  </a:cubicBezTo>
                  <a:lnTo>
                    <a:pt x="3129307" y="900484"/>
                  </a:lnTo>
                  <a:cubicBezTo>
                    <a:pt x="3128661" y="900484"/>
                    <a:pt x="3128079" y="900840"/>
                    <a:pt x="3127335" y="900840"/>
                  </a:cubicBezTo>
                  <a:cubicBezTo>
                    <a:pt x="3127593" y="901325"/>
                    <a:pt x="3127755" y="901648"/>
                    <a:pt x="3128079" y="901907"/>
                  </a:cubicBezTo>
                  <a:cubicBezTo>
                    <a:pt x="3128337" y="901972"/>
                    <a:pt x="3128402" y="902069"/>
                    <a:pt x="3128499" y="902231"/>
                  </a:cubicBezTo>
                  <a:cubicBezTo>
                    <a:pt x="3128337" y="902231"/>
                    <a:pt x="3128079" y="902231"/>
                    <a:pt x="3128079" y="902231"/>
                  </a:cubicBezTo>
                  <a:cubicBezTo>
                    <a:pt x="3127982" y="902166"/>
                    <a:pt x="3127982" y="901972"/>
                    <a:pt x="3127982" y="901907"/>
                  </a:cubicBezTo>
                  <a:cubicBezTo>
                    <a:pt x="3128079" y="901907"/>
                    <a:pt x="3128143" y="901907"/>
                    <a:pt x="3128143" y="901907"/>
                  </a:cubicBezTo>
                  <a:cubicBezTo>
                    <a:pt x="3126656" y="901584"/>
                    <a:pt x="3125330" y="901163"/>
                    <a:pt x="3124004" y="901002"/>
                  </a:cubicBezTo>
                  <a:cubicBezTo>
                    <a:pt x="3123454" y="900905"/>
                    <a:pt x="3122872" y="900581"/>
                    <a:pt x="3122290" y="900419"/>
                  </a:cubicBezTo>
                  <a:lnTo>
                    <a:pt x="3120446" y="900419"/>
                  </a:lnTo>
                  <a:cubicBezTo>
                    <a:pt x="3120381" y="900419"/>
                    <a:pt x="3120381" y="900419"/>
                    <a:pt x="3120284" y="900419"/>
                  </a:cubicBezTo>
                  <a:lnTo>
                    <a:pt x="3120220" y="900419"/>
                  </a:lnTo>
                  <a:lnTo>
                    <a:pt x="3116565" y="900322"/>
                  </a:lnTo>
                  <a:lnTo>
                    <a:pt x="3116565" y="900419"/>
                  </a:lnTo>
                  <a:cubicBezTo>
                    <a:pt x="3116565" y="900646"/>
                    <a:pt x="3116403" y="900905"/>
                    <a:pt x="3116306" y="901228"/>
                  </a:cubicBezTo>
                  <a:cubicBezTo>
                    <a:pt x="3115983" y="900905"/>
                    <a:pt x="3115660" y="900581"/>
                    <a:pt x="3115401" y="900322"/>
                  </a:cubicBezTo>
                  <a:lnTo>
                    <a:pt x="3091242" y="899417"/>
                  </a:lnTo>
                  <a:cubicBezTo>
                    <a:pt x="3090886" y="899676"/>
                    <a:pt x="3090563" y="899999"/>
                    <a:pt x="3090143" y="900322"/>
                  </a:cubicBezTo>
                  <a:cubicBezTo>
                    <a:pt x="3090240" y="899902"/>
                    <a:pt x="3090337" y="899676"/>
                    <a:pt x="3090401" y="899352"/>
                  </a:cubicBezTo>
                  <a:lnTo>
                    <a:pt x="3068118" y="897832"/>
                  </a:lnTo>
                  <a:cubicBezTo>
                    <a:pt x="3068539" y="898188"/>
                    <a:pt x="3068959" y="898511"/>
                    <a:pt x="3069283" y="898770"/>
                  </a:cubicBezTo>
                  <a:cubicBezTo>
                    <a:pt x="3068862" y="898932"/>
                    <a:pt x="3068313" y="899093"/>
                    <a:pt x="3067569" y="899352"/>
                  </a:cubicBezTo>
                  <a:cubicBezTo>
                    <a:pt x="3067375" y="898835"/>
                    <a:pt x="3067633" y="898350"/>
                    <a:pt x="3067795" y="897832"/>
                  </a:cubicBezTo>
                  <a:lnTo>
                    <a:pt x="3057963" y="897088"/>
                  </a:lnTo>
                  <a:cubicBezTo>
                    <a:pt x="3057705" y="897185"/>
                    <a:pt x="3057446" y="897185"/>
                    <a:pt x="3057220" y="897024"/>
                  </a:cubicBezTo>
                  <a:lnTo>
                    <a:pt x="3055635" y="896862"/>
                  </a:lnTo>
                  <a:cubicBezTo>
                    <a:pt x="3055214" y="896927"/>
                    <a:pt x="3054794" y="897024"/>
                    <a:pt x="3054374" y="897024"/>
                  </a:cubicBezTo>
                  <a:cubicBezTo>
                    <a:pt x="3053403" y="897024"/>
                    <a:pt x="3052498" y="896765"/>
                    <a:pt x="3051398" y="896603"/>
                  </a:cubicBezTo>
                  <a:lnTo>
                    <a:pt x="3051398" y="896506"/>
                  </a:lnTo>
                  <a:cubicBezTo>
                    <a:pt x="3044283" y="895956"/>
                    <a:pt x="3037168" y="895374"/>
                    <a:pt x="3030053" y="894630"/>
                  </a:cubicBezTo>
                  <a:cubicBezTo>
                    <a:pt x="3024652" y="894857"/>
                    <a:pt x="3019122" y="894630"/>
                    <a:pt x="3013495" y="894113"/>
                  </a:cubicBezTo>
                  <a:cubicBezTo>
                    <a:pt x="3013398" y="894275"/>
                    <a:pt x="3013333" y="894436"/>
                    <a:pt x="3013236" y="894695"/>
                  </a:cubicBezTo>
                  <a:cubicBezTo>
                    <a:pt x="3013171" y="894436"/>
                    <a:pt x="3013074" y="894275"/>
                    <a:pt x="3012977" y="894113"/>
                  </a:cubicBezTo>
                  <a:lnTo>
                    <a:pt x="3006703" y="893466"/>
                  </a:lnTo>
                  <a:cubicBezTo>
                    <a:pt x="3006541" y="893628"/>
                    <a:pt x="3006444" y="893790"/>
                    <a:pt x="3006444" y="894048"/>
                  </a:cubicBezTo>
                  <a:cubicBezTo>
                    <a:pt x="3004892" y="893790"/>
                    <a:pt x="3004892" y="893790"/>
                    <a:pt x="3004536" y="893466"/>
                  </a:cubicBezTo>
                  <a:lnTo>
                    <a:pt x="3004278" y="893207"/>
                  </a:lnTo>
                  <a:lnTo>
                    <a:pt x="2999071" y="892464"/>
                  </a:lnTo>
                  <a:lnTo>
                    <a:pt x="2999265" y="892787"/>
                  </a:lnTo>
                  <a:cubicBezTo>
                    <a:pt x="2998844" y="892884"/>
                    <a:pt x="2998424" y="893046"/>
                    <a:pt x="2997939" y="893143"/>
                  </a:cubicBezTo>
                  <a:cubicBezTo>
                    <a:pt x="2997745" y="893046"/>
                    <a:pt x="2997680" y="892884"/>
                    <a:pt x="2997518" y="892787"/>
                  </a:cubicBezTo>
                  <a:cubicBezTo>
                    <a:pt x="2997195" y="892625"/>
                    <a:pt x="2996774" y="892561"/>
                    <a:pt x="2996419" y="892367"/>
                  </a:cubicBezTo>
                  <a:lnTo>
                    <a:pt x="2996516" y="892043"/>
                  </a:lnTo>
                  <a:lnTo>
                    <a:pt x="2989724" y="890879"/>
                  </a:lnTo>
                  <a:cubicBezTo>
                    <a:pt x="2989562" y="890976"/>
                    <a:pt x="2989401" y="890976"/>
                    <a:pt x="2989077" y="891073"/>
                  </a:cubicBezTo>
                  <a:lnTo>
                    <a:pt x="2988657" y="890653"/>
                  </a:lnTo>
                  <a:lnTo>
                    <a:pt x="2987169" y="890394"/>
                  </a:lnTo>
                  <a:cubicBezTo>
                    <a:pt x="2987072" y="890653"/>
                    <a:pt x="2987007" y="890814"/>
                    <a:pt x="2986846" y="891073"/>
                  </a:cubicBezTo>
                  <a:cubicBezTo>
                    <a:pt x="2986587" y="890814"/>
                    <a:pt x="2986328" y="890555"/>
                    <a:pt x="2986070" y="890297"/>
                  </a:cubicBezTo>
                  <a:lnTo>
                    <a:pt x="2985002" y="890394"/>
                  </a:lnTo>
                  <a:cubicBezTo>
                    <a:pt x="2962396" y="890976"/>
                    <a:pt x="2940857" y="887839"/>
                    <a:pt x="2918445" y="884766"/>
                  </a:cubicBezTo>
                  <a:cubicBezTo>
                    <a:pt x="2914952" y="884346"/>
                    <a:pt x="2912074" y="883440"/>
                    <a:pt x="2909486" y="882373"/>
                  </a:cubicBezTo>
                  <a:cubicBezTo>
                    <a:pt x="2901304" y="880886"/>
                    <a:pt x="2893186" y="879398"/>
                    <a:pt x="2885069" y="877975"/>
                  </a:cubicBezTo>
                  <a:cubicBezTo>
                    <a:pt x="2880185" y="877393"/>
                    <a:pt x="2875302" y="876746"/>
                    <a:pt x="2870418" y="875808"/>
                  </a:cubicBezTo>
                  <a:lnTo>
                    <a:pt x="2870418" y="876002"/>
                  </a:lnTo>
                  <a:cubicBezTo>
                    <a:pt x="2869998" y="875905"/>
                    <a:pt x="2869610" y="875808"/>
                    <a:pt x="2869416" y="875743"/>
                  </a:cubicBezTo>
                  <a:lnTo>
                    <a:pt x="2869351" y="875582"/>
                  </a:lnTo>
                  <a:lnTo>
                    <a:pt x="2864726" y="874676"/>
                  </a:lnTo>
                  <a:lnTo>
                    <a:pt x="2859067" y="873738"/>
                  </a:lnTo>
                  <a:cubicBezTo>
                    <a:pt x="2858905" y="873835"/>
                    <a:pt x="2858840" y="873932"/>
                    <a:pt x="2858743" y="873997"/>
                  </a:cubicBezTo>
                  <a:cubicBezTo>
                    <a:pt x="2858517" y="873835"/>
                    <a:pt x="2858323" y="873738"/>
                    <a:pt x="2858161" y="873576"/>
                  </a:cubicBezTo>
                  <a:lnTo>
                    <a:pt x="2843672" y="871280"/>
                  </a:lnTo>
                  <a:cubicBezTo>
                    <a:pt x="2843446" y="871280"/>
                    <a:pt x="2843187" y="871345"/>
                    <a:pt x="2843026" y="871442"/>
                  </a:cubicBezTo>
                  <a:cubicBezTo>
                    <a:pt x="2842282" y="871668"/>
                    <a:pt x="2841506" y="871604"/>
                    <a:pt x="2841021" y="871345"/>
                  </a:cubicBezTo>
                  <a:cubicBezTo>
                    <a:pt x="2839695" y="871442"/>
                    <a:pt x="2838466" y="871442"/>
                    <a:pt x="2837237" y="871345"/>
                  </a:cubicBezTo>
                  <a:cubicBezTo>
                    <a:pt x="2837140" y="872024"/>
                    <a:pt x="2836396" y="872606"/>
                    <a:pt x="2836557" y="873350"/>
                  </a:cubicBezTo>
                  <a:lnTo>
                    <a:pt x="2835490" y="871280"/>
                  </a:lnTo>
                  <a:lnTo>
                    <a:pt x="2834229" y="871119"/>
                  </a:lnTo>
                  <a:cubicBezTo>
                    <a:pt x="2833485" y="871345"/>
                    <a:pt x="2832903" y="871604"/>
                    <a:pt x="2832838" y="872251"/>
                  </a:cubicBezTo>
                  <a:cubicBezTo>
                    <a:pt x="2832838" y="872509"/>
                    <a:pt x="2832094" y="872671"/>
                    <a:pt x="2831254" y="873091"/>
                  </a:cubicBezTo>
                  <a:cubicBezTo>
                    <a:pt x="2830510" y="872186"/>
                    <a:pt x="2829863" y="871442"/>
                    <a:pt x="2829184" y="870698"/>
                  </a:cubicBezTo>
                  <a:cubicBezTo>
                    <a:pt x="2828699" y="870698"/>
                    <a:pt x="2827955" y="870698"/>
                    <a:pt x="2827373" y="870860"/>
                  </a:cubicBezTo>
                  <a:cubicBezTo>
                    <a:pt x="2826888" y="870925"/>
                    <a:pt x="2826467" y="871280"/>
                    <a:pt x="2825626" y="871765"/>
                  </a:cubicBezTo>
                  <a:cubicBezTo>
                    <a:pt x="2827017" y="869599"/>
                    <a:pt x="2823718" y="869793"/>
                    <a:pt x="2822748" y="868693"/>
                  </a:cubicBezTo>
                  <a:cubicBezTo>
                    <a:pt x="2822554" y="869210"/>
                    <a:pt x="2822554" y="869599"/>
                    <a:pt x="2822327" y="869599"/>
                  </a:cubicBezTo>
                  <a:cubicBezTo>
                    <a:pt x="2821422" y="869857"/>
                    <a:pt x="2820322" y="869954"/>
                    <a:pt x="2819514" y="870019"/>
                  </a:cubicBezTo>
                  <a:cubicBezTo>
                    <a:pt x="2818253" y="869372"/>
                    <a:pt x="2818932" y="869049"/>
                    <a:pt x="2819417" y="868628"/>
                  </a:cubicBezTo>
                  <a:cubicBezTo>
                    <a:pt x="2818608" y="868111"/>
                    <a:pt x="2817994" y="867367"/>
                    <a:pt x="2816765" y="867302"/>
                  </a:cubicBezTo>
                  <a:cubicBezTo>
                    <a:pt x="2816021" y="867302"/>
                    <a:pt x="2815374" y="867464"/>
                    <a:pt x="2814857" y="867464"/>
                  </a:cubicBezTo>
                  <a:cubicBezTo>
                    <a:pt x="2814048" y="866882"/>
                    <a:pt x="2813304" y="866397"/>
                    <a:pt x="2812528" y="865879"/>
                  </a:cubicBezTo>
                  <a:cubicBezTo>
                    <a:pt x="2811396" y="866720"/>
                    <a:pt x="2810717" y="866461"/>
                    <a:pt x="2809812" y="865136"/>
                  </a:cubicBezTo>
                  <a:lnTo>
                    <a:pt x="2808324" y="864909"/>
                  </a:lnTo>
                  <a:cubicBezTo>
                    <a:pt x="2808065" y="864974"/>
                    <a:pt x="2807839" y="865071"/>
                    <a:pt x="2807645" y="865071"/>
                  </a:cubicBezTo>
                  <a:lnTo>
                    <a:pt x="2807257" y="864715"/>
                  </a:lnTo>
                  <a:lnTo>
                    <a:pt x="2802535" y="864165"/>
                  </a:lnTo>
                  <a:cubicBezTo>
                    <a:pt x="2801791" y="864715"/>
                    <a:pt x="2801209" y="865297"/>
                    <a:pt x="2800724" y="865976"/>
                  </a:cubicBezTo>
                  <a:cubicBezTo>
                    <a:pt x="2800950" y="866041"/>
                    <a:pt x="2801209" y="866041"/>
                    <a:pt x="2801209" y="866041"/>
                  </a:cubicBezTo>
                  <a:cubicBezTo>
                    <a:pt x="2801856" y="865815"/>
                    <a:pt x="2802373" y="865718"/>
                    <a:pt x="2802955" y="865653"/>
                  </a:cubicBezTo>
                  <a:cubicBezTo>
                    <a:pt x="2803182" y="866461"/>
                    <a:pt x="2802438" y="866300"/>
                    <a:pt x="2801209" y="866041"/>
                  </a:cubicBezTo>
                  <a:cubicBezTo>
                    <a:pt x="2801306" y="866235"/>
                    <a:pt x="2800950" y="866300"/>
                    <a:pt x="2800627" y="866397"/>
                  </a:cubicBezTo>
                  <a:lnTo>
                    <a:pt x="2800562" y="866235"/>
                  </a:lnTo>
                  <a:cubicBezTo>
                    <a:pt x="2799721" y="867205"/>
                    <a:pt x="2799042" y="868370"/>
                    <a:pt x="2798395" y="869534"/>
                  </a:cubicBezTo>
                  <a:cubicBezTo>
                    <a:pt x="2798395" y="870278"/>
                    <a:pt x="2798977" y="871022"/>
                    <a:pt x="2799139" y="871765"/>
                  </a:cubicBezTo>
                  <a:cubicBezTo>
                    <a:pt x="2800788" y="871927"/>
                    <a:pt x="2800950" y="872994"/>
                    <a:pt x="2802050" y="873738"/>
                  </a:cubicBezTo>
                  <a:cubicBezTo>
                    <a:pt x="2802697" y="872994"/>
                    <a:pt x="2803376" y="872348"/>
                    <a:pt x="2804120" y="871604"/>
                  </a:cubicBezTo>
                  <a:cubicBezTo>
                    <a:pt x="2805446" y="872445"/>
                    <a:pt x="2805769" y="873253"/>
                    <a:pt x="2805446" y="874159"/>
                  </a:cubicBezTo>
                  <a:cubicBezTo>
                    <a:pt x="2805251" y="874741"/>
                    <a:pt x="2804669" y="874999"/>
                    <a:pt x="2803764" y="874902"/>
                  </a:cubicBezTo>
                  <a:cubicBezTo>
                    <a:pt x="2804443" y="875485"/>
                    <a:pt x="2804863" y="876067"/>
                    <a:pt x="2805090" y="876746"/>
                  </a:cubicBezTo>
                  <a:cubicBezTo>
                    <a:pt x="2805090" y="876746"/>
                    <a:pt x="2805090" y="876811"/>
                    <a:pt x="2805090" y="876908"/>
                  </a:cubicBezTo>
                  <a:cubicBezTo>
                    <a:pt x="2836719" y="884443"/>
                    <a:pt x="2868672" y="890879"/>
                    <a:pt x="2900787" y="896280"/>
                  </a:cubicBezTo>
                  <a:cubicBezTo>
                    <a:pt x="2901045" y="896021"/>
                    <a:pt x="2901304" y="895956"/>
                    <a:pt x="2901789" y="896118"/>
                  </a:cubicBezTo>
                  <a:cubicBezTo>
                    <a:pt x="2901886" y="896280"/>
                    <a:pt x="2901886" y="896345"/>
                    <a:pt x="2901951" y="896442"/>
                  </a:cubicBezTo>
                  <a:lnTo>
                    <a:pt x="2907416" y="897282"/>
                  </a:lnTo>
                  <a:cubicBezTo>
                    <a:pt x="2907740" y="897185"/>
                    <a:pt x="2908160" y="897088"/>
                    <a:pt x="2908419" y="897024"/>
                  </a:cubicBezTo>
                  <a:cubicBezTo>
                    <a:pt x="2910489" y="897088"/>
                    <a:pt x="2911977" y="898026"/>
                    <a:pt x="2913723" y="897606"/>
                  </a:cubicBezTo>
                  <a:cubicBezTo>
                    <a:pt x="2913885" y="897606"/>
                    <a:pt x="2914370" y="897768"/>
                    <a:pt x="2914467" y="897832"/>
                  </a:cubicBezTo>
                  <a:cubicBezTo>
                    <a:pt x="2914887" y="898350"/>
                    <a:pt x="2915275" y="898188"/>
                    <a:pt x="2916019" y="898188"/>
                  </a:cubicBezTo>
                  <a:cubicBezTo>
                    <a:pt x="2917766" y="898091"/>
                    <a:pt x="2919609" y="898253"/>
                    <a:pt x="2921355" y="898350"/>
                  </a:cubicBezTo>
                  <a:cubicBezTo>
                    <a:pt x="2922002" y="899158"/>
                    <a:pt x="2923166" y="898350"/>
                    <a:pt x="2923975" y="898835"/>
                  </a:cubicBezTo>
                  <a:cubicBezTo>
                    <a:pt x="2924816" y="897929"/>
                    <a:pt x="2925624" y="899417"/>
                    <a:pt x="2926562" y="899093"/>
                  </a:cubicBezTo>
                  <a:cubicBezTo>
                    <a:pt x="2926821" y="898996"/>
                    <a:pt x="2927371" y="899255"/>
                    <a:pt x="2927694" y="899158"/>
                  </a:cubicBezTo>
                  <a:cubicBezTo>
                    <a:pt x="2928115" y="899093"/>
                    <a:pt x="2928309" y="898673"/>
                    <a:pt x="2928697" y="898673"/>
                  </a:cubicBezTo>
                  <a:cubicBezTo>
                    <a:pt x="2930605" y="898414"/>
                    <a:pt x="2932513" y="898770"/>
                    <a:pt x="2934259" y="899579"/>
                  </a:cubicBezTo>
                  <a:cubicBezTo>
                    <a:pt x="2935585" y="900161"/>
                    <a:pt x="2935650" y="900161"/>
                    <a:pt x="2936814" y="899514"/>
                  </a:cubicBezTo>
                  <a:cubicBezTo>
                    <a:pt x="2936976" y="899417"/>
                    <a:pt x="2937073" y="899255"/>
                    <a:pt x="2937235" y="899158"/>
                  </a:cubicBezTo>
                  <a:lnTo>
                    <a:pt x="2937332" y="899255"/>
                  </a:lnTo>
                  <a:lnTo>
                    <a:pt x="2936911" y="901907"/>
                  </a:lnTo>
                  <a:lnTo>
                    <a:pt x="2941116" y="902489"/>
                  </a:lnTo>
                  <a:cubicBezTo>
                    <a:pt x="2941957" y="902489"/>
                    <a:pt x="2942927" y="902166"/>
                    <a:pt x="2943768" y="902813"/>
                  </a:cubicBezTo>
                  <a:lnTo>
                    <a:pt x="2944770" y="902974"/>
                  </a:lnTo>
                  <a:cubicBezTo>
                    <a:pt x="2944997" y="902910"/>
                    <a:pt x="2945255" y="902974"/>
                    <a:pt x="2945514" y="903071"/>
                  </a:cubicBezTo>
                  <a:lnTo>
                    <a:pt x="2946258" y="903136"/>
                  </a:lnTo>
                  <a:cubicBezTo>
                    <a:pt x="2946581" y="903071"/>
                    <a:pt x="2947002" y="902910"/>
                    <a:pt x="2947260" y="902813"/>
                  </a:cubicBezTo>
                  <a:cubicBezTo>
                    <a:pt x="2947681" y="902974"/>
                    <a:pt x="2948004" y="903233"/>
                    <a:pt x="2948392" y="903298"/>
                  </a:cubicBezTo>
                  <a:cubicBezTo>
                    <a:pt x="2949977" y="903718"/>
                    <a:pt x="2951400" y="903492"/>
                    <a:pt x="2952726" y="903071"/>
                  </a:cubicBezTo>
                  <a:cubicBezTo>
                    <a:pt x="2952791" y="903071"/>
                    <a:pt x="2953049" y="903071"/>
                    <a:pt x="2953276" y="903071"/>
                  </a:cubicBezTo>
                  <a:lnTo>
                    <a:pt x="2953890" y="904042"/>
                  </a:lnTo>
                  <a:lnTo>
                    <a:pt x="2957027" y="904462"/>
                  </a:lnTo>
                  <a:cubicBezTo>
                    <a:pt x="2958192" y="904462"/>
                    <a:pt x="2959259" y="904624"/>
                    <a:pt x="2960326" y="904883"/>
                  </a:cubicBezTo>
                  <a:lnTo>
                    <a:pt x="2967215" y="905788"/>
                  </a:lnTo>
                  <a:cubicBezTo>
                    <a:pt x="2967862" y="905626"/>
                    <a:pt x="2968541" y="905562"/>
                    <a:pt x="2969349" y="905368"/>
                  </a:cubicBezTo>
                  <a:lnTo>
                    <a:pt x="2969446" y="906047"/>
                  </a:lnTo>
                  <a:lnTo>
                    <a:pt x="2974071" y="906629"/>
                  </a:lnTo>
                  <a:cubicBezTo>
                    <a:pt x="2974977" y="906047"/>
                    <a:pt x="2975656" y="905950"/>
                    <a:pt x="2976658" y="906791"/>
                  </a:cubicBezTo>
                  <a:cubicBezTo>
                    <a:pt x="2976723" y="906855"/>
                    <a:pt x="2976820" y="906855"/>
                    <a:pt x="2976885" y="906952"/>
                  </a:cubicBezTo>
                  <a:cubicBezTo>
                    <a:pt x="2985002" y="907955"/>
                    <a:pt x="2993120" y="908925"/>
                    <a:pt x="3001237" y="909701"/>
                  </a:cubicBezTo>
                  <a:lnTo>
                    <a:pt x="3002305" y="909604"/>
                  </a:lnTo>
                  <a:cubicBezTo>
                    <a:pt x="3002563" y="909604"/>
                    <a:pt x="3002887" y="909701"/>
                    <a:pt x="3002952" y="909766"/>
                  </a:cubicBezTo>
                  <a:cubicBezTo>
                    <a:pt x="3003049" y="909863"/>
                    <a:pt x="3003210" y="909928"/>
                    <a:pt x="3003307" y="909928"/>
                  </a:cubicBezTo>
                  <a:lnTo>
                    <a:pt x="3003954" y="910025"/>
                  </a:lnTo>
                  <a:cubicBezTo>
                    <a:pt x="3004375" y="909928"/>
                    <a:pt x="3004892" y="909701"/>
                    <a:pt x="3005280" y="909928"/>
                  </a:cubicBezTo>
                  <a:lnTo>
                    <a:pt x="3005474" y="910186"/>
                  </a:lnTo>
                  <a:lnTo>
                    <a:pt x="3012816" y="910833"/>
                  </a:lnTo>
                  <a:lnTo>
                    <a:pt x="3013171" y="910833"/>
                  </a:lnTo>
                  <a:lnTo>
                    <a:pt x="3013236" y="910930"/>
                  </a:lnTo>
                  <a:lnTo>
                    <a:pt x="3020933" y="911674"/>
                  </a:lnTo>
                  <a:cubicBezTo>
                    <a:pt x="3021030" y="911512"/>
                    <a:pt x="3021095" y="911415"/>
                    <a:pt x="3021192" y="911254"/>
                  </a:cubicBezTo>
                  <a:cubicBezTo>
                    <a:pt x="3021451" y="911512"/>
                    <a:pt x="3021515" y="911577"/>
                    <a:pt x="3021677" y="911771"/>
                  </a:cubicBezTo>
                  <a:lnTo>
                    <a:pt x="3038138" y="913323"/>
                  </a:lnTo>
                  <a:cubicBezTo>
                    <a:pt x="3038074" y="913000"/>
                    <a:pt x="3038074" y="912580"/>
                    <a:pt x="3038138" y="912256"/>
                  </a:cubicBezTo>
                  <a:lnTo>
                    <a:pt x="3038656" y="912321"/>
                  </a:lnTo>
                  <a:lnTo>
                    <a:pt x="3038591" y="913323"/>
                  </a:lnTo>
                  <a:lnTo>
                    <a:pt x="3041534" y="913582"/>
                  </a:lnTo>
                  <a:cubicBezTo>
                    <a:pt x="3042375" y="913421"/>
                    <a:pt x="3043216" y="913259"/>
                    <a:pt x="3044024" y="913162"/>
                  </a:cubicBezTo>
                  <a:lnTo>
                    <a:pt x="3044445" y="913841"/>
                  </a:lnTo>
                  <a:cubicBezTo>
                    <a:pt x="3045545" y="914003"/>
                    <a:pt x="3046612" y="914067"/>
                    <a:pt x="3047614" y="914326"/>
                  </a:cubicBezTo>
                  <a:cubicBezTo>
                    <a:pt x="3051237" y="914067"/>
                    <a:pt x="3054891" y="913841"/>
                    <a:pt x="3058449" y="913841"/>
                  </a:cubicBezTo>
                  <a:cubicBezTo>
                    <a:pt x="3062912" y="913841"/>
                    <a:pt x="3067310" y="914326"/>
                    <a:pt x="3071611" y="914973"/>
                  </a:cubicBezTo>
                  <a:cubicBezTo>
                    <a:pt x="3072032" y="914746"/>
                    <a:pt x="3072258" y="914488"/>
                    <a:pt x="3072582" y="914229"/>
                  </a:cubicBezTo>
                  <a:cubicBezTo>
                    <a:pt x="3073196" y="913744"/>
                    <a:pt x="3073519" y="913841"/>
                    <a:pt x="3074005" y="914229"/>
                  </a:cubicBezTo>
                  <a:cubicBezTo>
                    <a:pt x="3073325" y="914488"/>
                    <a:pt x="3072840" y="914811"/>
                    <a:pt x="3072517" y="915135"/>
                  </a:cubicBezTo>
                  <a:lnTo>
                    <a:pt x="3076236" y="915717"/>
                  </a:lnTo>
                  <a:lnTo>
                    <a:pt x="3076236" y="915652"/>
                  </a:lnTo>
                  <a:cubicBezTo>
                    <a:pt x="3076074" y="915393"/>
                    <a:pt x="3076010" y="915135"/>
                    <a:pt x="3075913" y="914811"/>
                  </a:cubicBezTo>
                  <a:cubicBezTo>
                    <a:pt x="3076721" y="915070"/>
                    <a:pt x="3077400" y="915232"/>
                    <a:pt x="3077821" y="915490"/>
                  </a:cubicBezTo>
                  <a:cubicBezTo>
                    <a:pt x="3078144" y="915652"/>
                    <a:pt x="3078403" y="915911"/>
                    <a:pt x="3078662" y="916137"/>
                  </a:cubicBezTo>
                  <a:lnTo>
                    <a:pt x="3079794" y="916299"/>
                  </a:lnTo>
                  <a:cubicBezTo>
                    <a:pt x="3083125" y="915911"/>
                    <a:pt x="3084451" y="915975"/>
                    <a:pt x="3086941" y="916816"/>
                  </a:cubicBezTo>
                  <a:cubicBezTo>
                    <a:pt x="3088170" y="917204"/>
                    <a:pt x="3088655" y="917140"/>
                    <a:pt x="3089561" y="916622"/>
                  </a:cubicBezTo>
                  <a:cubicBezTo>
                    <a:pt x="3089755" y="916558"/>
                    <a:pt x="3090078" y="916461"/>
                    <a:pt x="3090401" y="916396"/>
                  </a:cubicBezTo>
                  <a:cubicBezTo>
                    <a:pt x="3090886" y="916978"/>
                    <a:pt x="3091307" y="917463"/>
                    <a:pt x="3091824" y="918142"/>
                  </a:cubicBezTo>
                  <a:cubicBezTo>
                    <a:pt x="3093635" y="917463"/>
                    <a:pt x="3095608" y="917463"/>
                    <a:pt x="3097516" y="917884"/>
                  </a:cubicBezTo>
                  <a:cubicBezTo>
                    <a:pt x="3098163" y="918045"/>
                    <a:pt x="3098778" y="918045"/>
                    <a:pt x="3099424" y="917722"/>
                  </a:cubicBezTo>
                  <a:cubicBezTo>
                    <a:pt x="3100168" y="917398"/>
                    <a:pt x="3100168" y="918530"/>
                    <a:pt x="3101333" y="918045"/>
                  </a:cubicBezTo>
                  <a:cubicBezTo>
                    <a:pt x="3102562" y="917560"/>
                    <a:pt x="3104146" y="918304"/>
                    <a:pt x="3105569" y="918142"/>
                  </a:cubicBezTo>
                  <a:cubicBezTo>
                    <a:pt x="3105634" y="918142"/>
                    <a:pt x="3105957" y="918466"/>
                    <a:pt x="3106539" y="918886"/>
                  </a:cubicBezTo>
                  <a:lnTo>
                    <a:pt x="3108448" y="917722"/>
                  </a:lnTo>
                  <a:cubicBezTo>
                    <a:pt x="3110097" y="918951"/>
                    <a:pt x="3110032" y="918886"/>
                    <a:pt x="3112005" y="918466"/>
                  </a:cubicBezTo>
                  <a:cubicBezTo>
                    <a:pt x="3112652" y="918304"/>
                    <a:pt x="3113752" y="918142"/>
                    <a:pt x="3114172" y="918304"/>
                  </a:cubicBezTo>
                  <a:cubicBezTo>
                    <a:pt x="3115563" y="918886"/>
                    <a:pt x="3116306" y="918692"/>
                    <a:pt x="3117147" y="917981"/>
                  </a:cubicBezTo>
                  <a:cubicBezTo>
                    <a:pt x="3117632" y="917560"/>
                    <a:pt x="3118312" y="917140"/>
                    <a:pt x="3119055" y="916816"/>
                  </a:cubicBezTo>
                  <a:cubicBezTo>
                    <a:pt x="3119864" y="916396"/>
                    <a:pt x="3120705" y="916234"/>
                    <a:pt x="3121869" y="916978"/>
                  </a:cubicBezTo>
                  <a:cubicBezTo>
                    <a:pt x="3121384" y="917140"/>
                    <a:pt x="3120931" y="917140"/>
                    <a:pt x="3120608" y="917301"/>
                  </a:cubicBezTo>
                  <a:cubicBezTo>
                    <a:pt x="3120381" y="917463"/>
                    <a:pt x="3120187" y="917625"/>
                    <a:pt x="3119961" y="917787"/>
                  </a:cubicBezTo>
                  <a:cubicBezTo>
                    <a:pt x="3120381" y="917884"/>
                    <a:pt x="3120705" y="918045"/>
                    <a:pt x="3121125" y="918045"/>
                  </a:cubicBezTo>
                  <a:cubicBezTo>
                    <a:pt x="3121546" y="918045"/>
                    <a:pt x="3121869" y="917884"/>
                    <a:pt x="3122192" y="917884"/>
                  </a:cubicBezTo>
                  <a:cubicBezTo>
                    <a:pt x="3122678" y="918304"/>
                    <a:pt x="3123098" y="918627"/>
                    <a:pt x="3123518" y="918951"/>
                  </a:cubicBezTo>
                  <a:cubicBezTo>
                    <a:pt x="3123777" y="918886"/>
                    <a:pt x="3123939" y="918789"/>
                    <a:pt x="3124101" y="918692"/>
                  </a:cubicBezTo>
                  <a:cubicBezTo>
                    <a:pt x="3125330" y="918627"/>
                    <a:pt x="3126591" y="919210"/>
                    <a:pt x="3127820" y="918789"/>
                  </a:cubicBezTo>
                  <a:cubicBezTo>
                    <a:pt x="3127917" y="919048"/>
                    <a:pt x="3127982" y="919274"/>
                    <a:pt x="3128079" y="919533"/>
                  </a:cubicBezTo>
                  <a:cubicBezTo>
                    <a:pt x="3129890" y="919792"/>
                    <a:pt x="3131895" y="920374"/>
                    <a:pt x="3133447" y="920212"/>
                  </a:cubicBezTo>
                  <a:cubicBezTo>
                    <a:pt x="3135097" y="919953"/>
                    <a:pt x="3137166" y="920956"/>
                    <a:pt x="3138428" y="919792"/>
                  </a:cubicBezTo>
                  <a:cubicBezTo>
                    <a:pt x="3138428" y="919792"/>
                    <a:pt x="3138751" y="919856"/>
                    <a:pt x="3138816" y="919953"/>
                  </a:cubicBezTo>
                  <a:cubicBezTo>
                    <a:pt x="3139430" y="920374"/>
                    <a:pt x="3140077" y="920277"/>
                    <a:pt x="3140886" y="920277"/>
                  </a:cubicBezTo>
                  <a:cubicBezTo>
                    <a:pt x="3141565" y="920212"/>
                    <a:pt x="3142406" y="920600"/>
                    <a:pt x="3143149" y="920697"/>
                  </a:cubicBezTo>
                  <a:cubicBezTo>
                    <a:pt x="3144637" y="920956"/>
                    <a:pt x="3146125" y="921118"/>
                    <a:pt x="3147612" y="920697"/>
                  </a:cubicBezTo>
                  <a:cubicBezTo>
                    <a:pt x="3148098" y="920536"/>
                    <a:pt x="3148841" y="920600"/>
                    <a:pt x="3149521" y="920600"/>
                  </a:cubicBezTo>
                  <a:cubicBezTo>
                    <a:pt x="3150167" y="920697"/>
                    <a:pt x="3150426" y="920600"/>
                    <a:pt x="3150685" y="920212"/>
                  </a:cubicBezTo>
                  <a:cubicBezTo>
                    <a:pt x="3150847" y="919953"/>
                    <a:pt x="3151655" y="919792"/>
                    <a:pt x="3152173" y="919630"/>
                  </a:cubicBezTo>
                  <a:cubicBezTo>
                    <a:pt x="3152819" y="920115"/>
                    <a:pt x="3153240" y="920438"/>
                    <a:pt x="3153725" y="920762"/>
                  </a:cubicBezTo>
                  <a:cubicBezTo>
                    <a:pt x="3156474" y="920050"/>
                    <a:pt x="3156797" y="920050"/>
                    <a:pt x="3160452" y="920374"/>
                  </a:cubicBezTo>
                  <a:cubicBezTo>
                    <a:pt x="3161357" y="920438"/>
                    <a:pt x="3161939" y="920212"/>
                    <a:pt x="3162522" y="919953"/>
                  </a:cubicBezTo>
                  <a:cubicBezTo>
                    <a:pt x="3162683" y="919856"/>
                    <a:pt x="3162845" y="919856"/>
                    <a:pt x="3163104" y="919856"/>
                  </a:cubicBezTo>
                  <a:cubicBezTo>
                    <a:pt x="3163589" y="920277"/>
                    <a:pt x="3164074" y="920762"/>
                    <a:pt x="3164494" y="921118"/>
                  </a:cubicBezTo>
                  <a:cubicBezTo>
                    <a:pt x="3165012" y="921021"/>
                    <a:pt x="3165497" y="921021"/>
                    <a:pt x="3165820" y="920956"/>
                  </a:cubicBezTo>
                  <a:cubicBezTo>
                    <a:pt x="3166467" y="920762"/>
                    <a:pt x="3167243" y="920600"/>
                    <a:pt x="3167729" y="920277"/>
                  </a:cubicBezTo>
                  <a:cubicBezTo>
                    <a:pt x="3168634" y="919695"/>
                    <a:pt x="3169216" y="920600"/>
                    <a:pt x="3169863" y="920438"/>
                  </a:cubicBezTo>
                  <a:cubicBezTo>
                    <a:pt x="3171124" y="920212"/>
                    <a:pt x="3172289" y="920115"/>
                    <a:pt x="3173679" y="920212"/>
                  </a:cubicBezTo>
                  <a:cubicBezTo>
                    <a:pt x="3175102" y="920374"/>
                    <a:pt x="3174941" y="919274"/>
                    <a:pt x="3175943" y="918627"/>
                  </a:cubicBezTo>
                  <a:cubicBezTo>
                    <a:pt x="3175943" y="919113"/>
                    <a:pt x="3175846" y="919274"/>
                    <a:pt x="3175846" y="919533"/>
                  </a:cubicBezTo>
                  <a:cubicBezTo>
                    <a:pt x="3176267" y="920859"/>
                    <a:pt x="3177269" y="921118"/>
                    <a:pt x="3179501" y="920956"/>
                  </a:cubicBezTo>
                  <a:cubicBezTo>
                    <a:pt x="3181409" y="920762"/>
                    <a:pt x="3181473" y="919792"/>
                    <a:pt x="3182476" y="919274"/>
                  </a:cubicBezTo>
                  <a:cubicBezTo>
                    <a:pt x="3184546" y="919113"/>
                    <a:pt x="3184610" y="920277"/>
                    <a:pt x="3185710" y="920697"/>
                  </a:cubicBezTo>
                  <a:cubicBezTo>
                    <a:pt x="3186357" y="920536"/>
                    <a:pt x="3186939" y="920438"/>
                    <a:pt x="3187521" y="920374"/>
                  </a:cubicBezTo>
                  <a:cubicBezTo>
                    <a:pt x="3187780" y="919630"/>
                    <a:pt x="3187618" y="918692"/>
                    <a:pt x="3189591" y="918789"/>
                  </a:cubicBezTo>
                  <a:cubicBezTo>
                    <a:pt x="3189494" y="920374"/>
                    <a:pt x="3189591" y="920438"/>
                    <a:pt x="3190238" y="921182"/>
                  </a:cubicBezTo>
                  <a:cubicBezTo>
                    <a:pt x="3190820" y="921118"/>
                    <a:pt x="3191499" y="921021"/>
                    <a:pt x="3191984" y="920956"/>
                  </a:cubicBezTo>
                  <a:cubicBezTo>
                    <a:pt x="3192308" y="920859"/>
                    <a:pt x="3192631" y="920697"/>
                    <a:pt x="3192825" y="920438"/>
                  </a:cubicBezTo>
                  <a:cubicBezTo>
                    <a:pt x="3193569" y="919630"/>
                    <a:pt x="3193569" y="919533"/>
                    <a:pt x="3194313" y="919695"/>
                  </a:cubicBezTo>
                  <a:cubicBezTo>
                    <a:pt x="3194895" y="919792"/>
                    <a:pt x="3195445" y="920050"/>
                    <a:pt x="3196059" y="920212"/>
                  </a:cubicBezTo>
                  <a:cubicBezTo>
                    <a:pt x="3196706" y="920374"/>
                    <a:pt x="3197612" y="920277"/>
                    <a:pt x="3198032" y="920762"/>
                  </a:cubicBezTo>
                  <a:cubicBezTo>
                    <a:pt x="3198032" y="920859"/>
                    <a:pt x="3198937" y="920600"/>
                    <a:pt x="3199455" y="920600"/>
                  </a:cubicBezTo>
                  <a:cubicBezTo>
                    <a:pt x="3199940" y="920536"/>
                    <a:pt x="3201525" y="921021"/>
                    <a:pt x="3201913" y="921182"/>
                  </a:cubicBezTo>
                  <a:cubicBezTo>
                    <a:pt x="3202430" y="921344"/>
                    <a:pt x="3202915" y="921603"/>
                    <a:pt x="3203401" y="921764"/>
                  </a:cubicBezTo>
                  <a:cubicBezTo>
                    <a:pt x="3204500" y="921279"/>
                    <a:pt x="3205470" y="920859"/>
                    <a:pt x="3206893" y="921764"/>
                  </a:cubicBezTo>
                  <a:cubicBezTo>
                    <a:pt x="3207120" y="921926"/>
                    <a:pt x="3207476" y="922120"/>
                    <a:pt x="3207799" y="922282"/>
                  </a:cubicBezTo>
                  <a:cubicBezTo>
                    <a:pt x="3222967" y="920277"/>
                    <a:pt x="3239687" y="921764"/>
                    <a:pt x="3254823" y="922929"/>
                  </a:cubicBezTo>
                  <a:cubicBezTo>
                    <a:pt x="3260224" y="922670"/>
                    <a:pt x="3265689" y="922605"/>
                    <a:pt x="3271058" y="922767"/>
                  </a:cubicBezTo>
                  <a:cubicBezTo>
                    <a:pt x="3271543" y="922023"/>
                    <a:pt x="3271478" y="921118"/>
                    <a:pt x="3271899" y="920277"/>
                  </a:cubicBezTo>
                  <a:cubicBezTo>
                    <a:pt x="3273031" y="920600"/>
                    <a:pt x="3274033" y="920859"/>
                    <a:pt x="3275100" y="921182"/>
                  </a:cubicBezTo>
                  <a:cubicBezTo>
                    <a:pt x="3274939" y="921279"/>
                    <a:pt x="3274874" y="921279"/>
                    <a:pt x="3274777" y="921344"/>
                  </a:cubicBezTo>
                  <a:cubicBezTo>
                    <a:pt x="3274712" y="921344"/>
                    <a:pt x="3274518" y="921441"/>
                    <a:pt x="3274518" y="921441"/>
                  </a:cubicBezTo>
                  <a:cubicBezTo>
                    <a:pt x="3274874" y="921764"/>
                    <a:pt x="3275424" y="922120"/>
                    <a:pt x="3275424" y="922347"/>
                  </a:cubicBezTo>
                  <a:cubicBezTo>
                    <a:pt x="3275424" y="922508"/>
                    <a:pt x="3275294" y="922670"/>
                    <a:pt x="3275197" y="922832"/>
                  </a:cubicBezTo>
                  <a:lnTo>
                    <a:pt x="3278431" y="923026"/>
                  </a:lnTo>
                  <a:cubicBezTo>
                    <a:pt x="3278237" y="922282"/>
                    <a:pt x="3277752" y="921538"/>
                    <a:pt x="3276847" y="921021"/>
                  </a:cubicBezTo>
                  <a:cubicBezTo>
                    <a:pt x="3277267" y="920438"/>
                    <a:pt x="3277591" y="920050"/>
                    <a:pt x="3277914" y="919630"/>
                  </a:cubicBezTo>
                  <a:cubicBezTo>
                    <a:pt x="3279014" y="920438"/>
                    <a:pt x="3279499" y="921182"/>
                    <a:pt x="3279175" y="922185"/>
                  </a:cubicBezTo>
                  <a:cubicBezTo>
                    <a:pt x="3279078" y="922444"/>
                    <a:pt x="3279175" y="922832"/>
                    <a:pt x="3279499" y="923026"/>
                  </a:cubicBezTo>
                  <a:lnTo>
                    <a:pt x="3296639" y="923511"/>
                  </a:lnTo>
                  <a:cubicBezTo>
                    <a:pt x="3320054" y="924093"/>
                    <a:pt x="3343598" y="923252"/>
                    <a:pt x="3367013" y="922767"/>
                  </a:cubicBezTo>
                  <a:cubicBezTo>
                    <a:pt x="3382149" y="922605"/>
                    <a:pt x="3396993" y="922508"/>
                    <a:pt x="3411967" y="922832"/>
                  </a:cubicBezTo>
                  <a:cubicBezTo>
                    <a:pt x="3412873" y="922185"/>
                    <a:pt x="3413778" y="921538"/>
                    <a:pt x="3414619" y="921279"/>
                  </a:cubicBezTo>
                  <a:cubicBezTo>
                    <a:pt x="3415460" y="921603"/>
                    <a:pt x="3416107" y="921926"/>
                    <a:pt x="3416786" y="922185"/>
                  </a:cubicBezTo>
                  <a:cubicBezTo>
                    <a:pt x="3417594" y="921538"/>
                    <a:pt x="3418112" y="922444"/>
                    <a:pt x="3418856" y="922282"/>
                  </a:cubicBezTo>
                  <a:cubicBezTo>
                    <a:pt x="3419988" y="922120"/>
                    <a:pt x="3421249" y="922120"/>
                    <a:pt x="3422316" y="921764"/>
                  </a:cubicBezTo>
                  <a:cubicBezTo>
                    <a:pt x="3423319" y="921538"/>
                    <a:pt x="3424806" y="921603"/>
                    <a:pt x="3425195" y="920697"/>
                  </a:cubicBezTo>
                  <a:cubicBezTo>
                    <a:pt x="3425195" y="920600"/>
                    <a:pt x="3425971" y="920600"/>
                    <a:pt x="3426294" y="920697"/>
                  </a:cubicBezTo>
                  <a:cubicBezTo>
                    <a:pt x="3429528" y="921603"/>
                    <a:pt x="3429528" y="921538"/>
                    <a:pt x="3432924" y="920956"/>
                  </a:cubicBezTo>
                  <a:cubicBezTo>
                    <a:pt x="3433668" y="920762"/>
                    <a:pt x="3434573" y="920859"/>
                    <a:pt x="3435414" y="920859"/>
                  </a:cubicBezTo>
                  <a:cubicBezTo>
                    <a:pt x="3436967" y="920956"/>
                    <a:pt x="3438454" y="921021"/>
                    <a:pt x="3439942" y="920438"/>
                  </a:cubicBezTo>
                  <a:cubicBezTo>
                    <a:pt x="3440104" y="920374"/>
                    <a:pt x="3440459" y="920374"/>
                    <a:pt x="3440621" y="920438"/>
                  </a:cubicBezTo>
                  <a:cubicBezTo>
                    <a:pt x="3441624" y="920762"/>
                    <a:pt x="3442368" y="920697"/>
                    <a:pt x="3443500" y="920438"/>
                  </a:cubicBezTo>
                  <a:cubicBezTo>
                    <a:pt x="3444502" y="920212"/>
                    <a:pt x="3445505" y="920212"/>
                    <a:pt x="3445990" y="919792"/>
                  </a:cubicBezTo>
                  <a:cubicBezTo>
                    <a:pt x="3446895" y="919856"/>
                    <a:pt x="3447639" y="919953"/>
                    <a:pt x="3448318" y="920115"/>
                  </a:cubicBezTo>
                  <a:cubicBezTo>
                    <a:pt x="3448577" y="919468"/>
                    <a:pt x="3448642" y="919048"/>
                    <a:pt x="3448803" y="918627"/>
                  </a:cubicBezTo>
                  <a:cubicBezTo>
                    <a:pt x="3449386" y="918789"/>
                    <a:pt x="3450129" y="918886"/>
                    <a:pt x="3450226" y="919048"/>
                  </a:cubicBezTo>
                  <a:cubicBezTo>
                    <a:pt x="3450647" y="920050"/>
                    <a:pt x="3451455" y="920050"/>
                    <a:pt x="3452620" y="919468"/>
                  </a:cubicBezTo>
                  <a:cubicBezTo>
                    <a:pt x="3453040" y="919274"/>
                    <a:pt x="3453525" y="919113"/>
                    <a:pt x="3454043" y="919048"/>
                  </a:cubicBezTo>
                  <a:cubicBezTo>
                    <a:pt x="3454528" y="918951"/>
                    <a:pt x="3455110" y="919113"/>
                    <a:pt x="3455595" y="919048"/>
                  </a:cubicBezTo>
                  <a:cubicBezTo>
                    <a:pt x="3455918" y="919048"/>
                    <a:pt x="3456177" y="919048"/>
                    <a:pt x="3456436" y="919113"/>
                  </a:cubicBezTo>
                  <a:cubicBezTo>
                    <a:pt x="3468014" y="917301"/>
                    <a:pt x="3481759" y="917301"/>
                    <a:pt x="3495083" y="917463"/>
                  </a:cubicBezTo>
                  <a:lnTo>
                    <a:pt x="3497638" y="917140"/>
                  </a:lnTo>
                  <a:cubicBezTo>
                    <a:pt x="3498576" y="916978"/>
                    <a:pt x="3499385" y="916816"/>
                    <a:pt x="3500323" y="916816"/>
                  </a:cubicBezTo>
                  <a:cubicBezTo>
                    <a:pt x="3501293" y="916881"/>
                    <a:pt x="3502134" y="916816"/>
                    <a:pt x="3502877" y="916234"/>
                  </a:cubicBezTo>
                  <a:cubicBezTo>
                    <a:pt x="3503039" y="916072"/>
                    <a:pt x="3503783" y="916072"/>
                    <a:pt x="3503945" y="916137"/>
                  </a:cubicBezTo>
                  <a:cubicBezTo>
                    <a:pt x="3504624" y="916622"/>
                    <a:pt x="3505012" y="916396"/>
                    <a:pt x="3505788" y="916072"/>
                  </a:cubicBezTo>
                  <a:cubicBezTo>
                    <a:pt x="3507243" y="915555"/>
                    <a:pt x="3507438" y="915652"/>
                    <a:pt x="3510154" y="915652"/>
                  </a:cubicBezTo>
                  <a:cubicBezTo>
                    <a:pt x="3511480" y="915652"/>
                    <a:pt x="3512968" y="915975"/>
                    <a:pt x="3513453" y="914649"/>
                  </a:cubicBezTo>
                  <a:cubicBezTo>
                    <a:pt x="3513453" y="914552"/>
                    <a:pt x="3514067" y="914488"/>
                    <a:pt x="3514294" y="914488"/>
                  </a:cubicBezTo>
                  <a:cubicBezTo>
                    <a:pt x="3515361" y="914488"/>
                    <a:pt x="3516202" y="913906"/>
                    <a:pt x="3517269" y="914067"/>
                  </a:cubicBezTo>
                  <a:cubicBezTo>
                    <a:pt x="3518110" y="914229"/>
                    <a:pt x="3519113" y="913582"/>
                    <a:pt x="3519921" y="914164"/>
                  </a:cubicBezTo>
                  <a:cubicBezTo>
                    <a:pt x="3520924" y="913485"/>
                    <a:pt x="3521732" y="914067"/>
                    <a:pt x="3522573" y="914164"/>
                  </a:cubicBezTo>
                  <a:cubicBezTo>
                    <a:pt x="3523317" y="914229"/>
                    <a:pt x="3524158" y="914229"/>
                    <a:pt x="3524740" y="914067"/>
                  </a:cubicBezTo>
                  <a:cubicBezTo>
                    <a:pt x="3526389" y="913582"/>
                    <a:pt x="3528459" y="914067"/>
                    <a:pt x="3529947" y="913000"/>
                  </a:cubicBezTo>
                  <a:cubicBezTo>
                    <a:pt x="3530011" y="912903"/>
                    <a:pt x="3530432" y="912903"/>
                    <a:pt x="3530529" y="913000"/>
                  </a:cubicBezTo>
                  <a:cubicBezTo>
                    <a:pt x="3531273" y="913744"/>
                    <a:pt x="3531758" y="913000"/>
                    <a:pt x="3532081" y="912741"/>
                  </a:cubicBezTo>
                  <a:cubicBezTo>
                    <a:pt x="3532502" y="912483"/>
                    <a:pt x="3532760" y="912095"/>
                    <a:pt x="3533084" y="911771"/>
                  </a:cubicBezTo>
                  <a:cubicBezTo>
                    <a:pt x="3535509" y="913323"/>
                    <a:pt x="3535509" y="913323"/>
                    <a:pt x="3537806" y="912256"/>
                  </a:cubicBezTo>
                  <a:cubicBezTo>
                    <a:pt x="3538647" y="912418"/>
                    <a:pt x="3539649" y="912741"/>
                    <a:pt x="3540037" y="912580"/>
                  </a:cubicBezTo>
                  <a:cubicBezTo>
                    <a:pt x="3541040" y="912256"/>
                    <a:pt x="3542366" y="911836"/>
                    <a:pt x="3543045" y="912095"/>
                  </a:cubicBezTo>
                  <a:cubicBezTo>
                    <a:pt x="3544500" y="912580"/>
                    <a:pt x="3545179" y="911998"/>
                    <a:pt x="3546020" y="911512"/>
                  </a:cubicBezTo>
                  <a:cubicBezTo>
                    <a:pt x="3546020" y="911512"/>
                    <a:pt x="3546408" y="911836"/>
                    <a:pt x="3546570" y="911836"/>
                  </a:cubicBezTo>
                  <a:cubicBezTo>
                    <a:pt x="3547087" y="911836"/>
                    <a:pt x="3547831" y="911933"/>
                    <a:pt x="3548090" y="911771"/>
                  </a:cubicBezTo>
                  <a:cubicBezTo>
                    <a:pt x="3549254" y="910930"/>
                    <a:pt x="3550968" y="911092"/>
                    <a:pt x="3552391" y="910413"/>
                  </a:cubicBezTo>
                  <a:cubicBezTo>
                    <a:pt x="3552391" y="910186"/>
                    <a:pt x="3552456" y="909863"/>
                    <a:pt x="3552456" y="909507"/>
                  </a:cubicBezTo>
                  <a:cubicBezTo>
                    <a:pt x="3553620" y="910089"/>
                    <a:pt x="3557598" y="911092"/>
                    <a:pt x="3558601" y="910930"/>
                  </a:cubicBezTo>
                  <a:cubicBezTo>
                    <a:pt x="3560347" y="910607"/>
                    <a:pt x="3561997" y="910348"/>
                    <a:pt x="3563743" y="910672"/>
                  </a:cubicBezTo>
                  <a:cubicBezTo>
                    <a:pt x="3564487" y="910833"/>
                    <a:pt x="3565554" y="910930"/>
                    <a:pt x="3566460" y="910413"/>
                  </a:cubicBezTo>
                  <a:cubicBezTo>
                    <a:pt x="3567042" y="910089"/>
                    <a:pt x="3567268" y="910348"/>
                    <a:pt x="3567786" y="910510"/>
                  </a:cubicBezTo>
                  <a:cubicBezTo>
                    <a:pt x="3567947" y="910607"/>
                    <a:pt x="3568206" y="910607"/>
                    <a:pt x="3568433" y="910607"/>
                  </a:cubicBezTo>
                  <a:lnTo>
                    <a:pt x="3569694" y="909863"/>
                  </a:lnTo>
                  <a:cubicBezTo>
                    <a:pt x="3569758" y="909701"/>
                    <a:pt x="3569856" y="909443"/>
                    <a:pt x="3569953" y="909184"/>
                  </a:cubicBezTo>
                  <a:cubicBezTo>
                    <a:pt x="3570082" y="909281"/>
                    <a:pt x="3570179" y="909346"/>
                    <a:pt x="3570341" y="909443"/>
                  </a:cubicBezTo>
                  <a:cubicBezTo>
                    <a:pt x="3571181" y="908860"/>
                    <a:pt x="3571828" y="908181"/>
                    <a:pt x="3572346" y="907534"/>
                  </a:cubicBezTo>
                  <a:cubicBezTo>
                    <a:pt x="3576291" y="903136"/>
                    <a:pt x="3572152" y="900646"/>
                    <a:pt x="3566298" y="899158"/>
                  </a:cubicBezTo>
                  <a:close/>
                  <a:moveTo>
                    <a:pt x="3114916" y="139632"/>
                  </a:moveTo>
                  <a:cubicBezTo>
                    <a:pt x="3115175" y="140375"/>
                    <a:pt x="3114819" y="140537"/>
                    <a:pt x="3113978" y="140278"/>
                  </a:cubicBezTo>
                  <a:cubicBezTo>
                    <a:pt x="3114398" y="140052"/>
                    <a:pt x="3114657" y="139890"/>
                    <a:pt x="3114916" y="139632"/>
                  </a:cubicBezTo>
                  <a:close/>
                  <a:moveTo>
                    <a:pt x="3161681" y="131611"/>
                  </a:moveTo>
                  <a:cubicBezTo>
                    <a:pt x="3161778" y="132355"/>
                    <a:pt x="3161842" y="132840"/>
                    <a:pt x="3161939" y="133325"/>
                  </a:cubicBezTo>
                  <a:cubicBezTo>
                    <a:pt x="3161034" y="133260"/>
                    <a:pt x="3160937" y="133002"/>
                    <a:pt x="3161681" y="131611"/>
                  </a:cubicBezTo>
                  <a:close/>
                  <a:moveTo>
                    <a:pt x="3293567" y="44582"/>
                  </a:moveTo>
                  <a:cubicBezTo>
                    <a:pt x="3293826" y="44840"/>
                    <a:pt x="3293987" y="45325"/>
                    <a:pt x="3294246" y="45649"/>
                  </a:cubicBezTo>
                  <a:lnTo>
                    <a:pt x="3293923" y="45746"/>
                  </a:lnTo>
                  <a:lnTo>
                    <a:pt x="3292920" y="44905"/>
                  </a:lnTo>
                  <a:cubicBezTo>
                    <a:pt x="3292985" y="44517"/>
                    <a:pt x="3293179" y="44161"/>
                    <a:pt x="3293567" y="44582"/>
                  </a:cubicBezTo>
                  <a:close/>
                  <a:moveTo>
                    <a:pt x="2958030" y="32907"/>
                  </a:moveTo>
                  <a:lnTo>
                    <a:pt x="2958936" y="34718"/>
                  </a:lnTo>
                  <a:cubicBezTo>
                    <a:pt x="2959744" y="34653"/>
                    <a:pt x="2959841" y="34653"/>
                    <a:pt x="2959841" y="35397"/>
                  </a:cubicBezTo>
                  <a:lnTo>
                    <a:pt x="2959356" y="35559"/>
                  </a:lnTo>
                  <a:cubicBezTo>
                    <a:pt x="2961652" y="41024"/>
                    <a:pt x="2964725" y="46166"/>
                    <a:pt x="2966956" y="51632"/>
                  </a:cubicBezTo>
                  <a:cubicBezTo>
                    <a:pt x="2969834" y="56742"/>
                    <a:pt x="2972357" y="62207"/>
                    <a:pt x="2975656" y="67188"/>
                  </a:cubicBezTo>
                  <a:cubicBezTo>
                    <a:pt x="2975979" y="66768"/>
                    <a:pt x="2976238" y="66444"/>
                    <a:pt x="2976561" y="66024"/>
                  </a:cubicBezTo>
                  <a:cubicBezTo>
                    <a:pt x="2977046" y="66185"/>
                    <a:pt x="2977629" y="66347"/>
                    <a:pt x="2978372" y="66509"/>
                  </a:cubicBezTo>
                  <a:cubicBezTo>
                    <a:pt x="2977467" y="67608"/>
                    <a:pt x="2976561" y="67285"/>
                    <a:pt x="2975720" y="67188"/>
                  </a:cubicBezTo>
                  <a:lnTo>
                    <a:pt x="2977305" y="69517"/>
                  </a:lnTo>
                  <a:cubicBezTo>
                    <a:pt x="2977370" y="69517"/>
                    <a:pt x="2977370" y="69517"/>
                    <a:pt x="2977467" y="69517"/>
                  </a:cubicBezTo>
                  <a:lnTo>
                    <a:pt x="2977467" y="69581"/>
                  </a:lnTo>
                  <a:lnTo>
                    <a:pt x="2978372" y="70907"/>
                  </a:lnTo>
                  <a:lnTo>
                    <a:pt x="2978469" y="70842"/>
                  </a:lnTo>
                  <a:cubicBezTo>
                    <a:pt x="2978566" y="70325"/>
                    <a:pt x="2978728" y="70099"/>
                    <a:pt x="2978955" y="69743"/>
                  </a:cubicBezTo>
                  <a:cubicBezTo>
                    <a:pt x="2979537" y="70260"/>
                    <a:pt x="2979116" y="70487"/>
                    <a:pt x="2978469" y="70842"/>
                  </a:cubicBezTo>
                  <a:lnTo>
                    <a:pt x="2978631" y="71231"/>
                  </a:lnTo>
                  <a:lnTo>
                    <a:pt x="2979634" y="72718"/>
                  </a:lnTo>
                  <a:cubicBezTo>
                    <a:pt x="2980636" y="74044"/>
                    <a:pt x="2981380" y="75467"/>
                    <a:pt x="2982447" y="76632"/>
                  </a:cubicBezTo>
                  <a:lnTo>
                    <a:pt x="2982609" y="76632"/>
                  </a:lnTo>
                  <a:lnTo>
                    <a:pt x="2982609" y="76793"/>
                  </a:lnTo>
                  <a:lnTo>
                    <a:pt x="2983450" y="77796"/>
                  </a:lnTo>
                  <a:cubicBezTo>
                    <a:pt x="2983676" y="77375"/>
                    <a:pt x="2983838" y="76955"/>
                    <a:pt x="2984420" y="77052"/>
                  </a:cubicBezTo>
                  <a:cubicBezTo>
                    <a:pt x="2984258" y="77440"/>
                    <a:pt x="2984000" y="77957"/>
                    <a:pt x="2983935" y="78378"/>
                  </a:cubicBezTo>
                  <a:lnTo>
                    <a:pt x="2986070" y="80998"/>
                  </a:lnTo>
                  <a:cubicBezTo>
                    <a:pt x="2986393" y="80998"/>
                    <a:pt x="2986846" y="80998"/>
                    <a:pt x="2987169" y="81095"/>
                  </a:cubicBezTo>
                  <a:cubicBezTo>
                    <a:pt x="2987072" y="81677"/>
                    <a:pt x="2987072" y="82000"/>
                    <a:pt x="2987072" y="82259"/>
                  </a:cubicBezTo>
                  <a:cubicBezTo>
                    <a:pt x="2988916" y="84490"/>
                    <a:pt x="2990727" y="86819"/>
                    <a:pt x="2992796" y="88792"/>
                  </a:cubicBezTo>
                  <a:cubicBezTo>
                    <a:pt x="2992958" y="88792"/>
                    <a:pt x="2993120" y="88792"/>
                    <a:pt x="2993282" y="88727"/>
                  </a:cubicBezTo>
                  <a:lnTo>
                    <a:pt x="2993379" y="89374"/>
                  </a:lnTo>
                  <a:lnTo>
                    <a:pt x="2994284" y="90376"/>
                  </a:lnTo>
                  <a:lnTo>
                    <a:pt x="2995287" y="90603"/>
                  </a:lnTo>
                  <a:lnTo>
                    <a:pt x="2995448" y="91605"/>
                  </a:lnTo>
                  <a:lnTo>
                    <a:pt x="2996192" y="92349"/>
                  </a:lnTo>
                  <a:cubicBezTo>
                    <a:pt x="2996419" y="92285"/>
                    <a:pt x="2996613" y="92187"/>
                    <a:pt x="2996839" y="92608"/>
                  </a:cubicBezTo>
                  <a:cubicBezTo>
                    <a:pt x="2997001" y="92931"/>
                    <a:pt x="2997745" y="93093"/>
                    <a:pt x="2997680" y="93255"/>
                  </a:cubicBezTo>
                  <a:cubicBezTo>
                    <a:pt x="2997583" y="93999"/>
                    <a:pt x="2998165" y="94257"/>
                    <a:pt x="2998424" y="94742"/>
                  </a:cubicBezTo>
                  <a:lnTo>
                    <a:pt x="2998586" y="95001"/>
                  </a:lnTo>
                  <a:cubicBezTo>
                    <a:pt x="2999168" y="94839"/>
                    <a:pt x="2999653" y="94678"/>
                    <a:pt x="3000235" y="94516"/>
                  </a:cubicBezTo>
                  <a:cubicBezTo>
                    <a:pt x="3000073" y="95001"/>
                    <a:pt x="2999911" y="95486"/>
                    <a:pt x="2999750" y="95907"/>
                  </a:cubicBezTo>
                  <a:cubicBezTo>
                    <a:pt x="3000558" y="95680"/>
                    <a:pt x="3000332" y="96812"/>
                    <a:pt x="3001076" y="96909"/>
                  </a:cubicBezTo>
                  <a:cubicBezTo>
                    <a:pt x="3001561" y="97006"/>
                    <a:pt x="3001820" y="97815"/>
                    <a:pt x="3002305" y="98138"/>
                  </a:cubicBezTo>
                  <a:cubicBezTo>
                    <a:pt x="3002822" y="98494"/>
                    <a:pt x="3003631" y="98494"/>
                    <a:pt x="3003469" y="99464"/>
                  </a:cubicBezTo>
                  <a:lnTo>
                    <a:pt x="3004375" y="99464"/>
                  </a:lnTo>
                  <a:cubicBezTo>
                    <a:pt x="3004892" y="100887"/>
                    <a:pt x="3005798" y="101696"/>
                    <a:pt x="3007188" y="101954"/>
                  </a:cubicBezTo>
                  <a:cubicBezTo>
                    <a:pt x="3007447" y="102375"/>
                    <a:pt x="3007285" y="103022"/>
                    <a:pt x="3007706" y="103442"/>
                  </a:cubicBezTo>
                  <a:lnTo>
                    <a:pt x="3007770" y="103539"/>
                  </a:lnTo>
                  <a:cubicBezTo>
                    <a:pt x="3007932" y="103604"/>
                    <a:pt x="3008094" y="103701"/>
                    <a:pt x="3008352" y="103766"/>
                  </a:cubicBezTo>
                  <a:cubicBezTo>
                    <a:pt x="3008611" y="103766"/>
                    <a:pt x="3008773" y="104283"/>
                    <a:pt x="3008935" y="104606"/>
                  </a:cubicBezTo>
                  <a:lnTo>
                    <a:pt x="3010099" y="105609"/>
                  </a:lnTo>
                  <a:cubicBezTo>
                    <a:pt x="3010358" y="105674"/>
                    <a:pt x="3010584" y="105771"/>
                    <a:pt x="3010843" y="105674"/>
                  </a:cubicBezTo>
                  <a:cubicBezTo>
                    <a:pt x="3011748" y="105512"/>
                    <a:pt x="3011231" y="106612"/>
                    <a:pt x="3011845" y="106676"/>
                  </a:cubicBezTo>
                  <a:cubicBezTo>
                    <a:pt x="3012072" y="106676"/>
                    <a:pt x="3012427" y="106838"/>
                    <a:pt x="3012557" y="106676"/>
                  </a:cubicBezTo>
                  <a:cubicBezTo>
                    <a:pt x="3013333" y="106191"/>
                    <a:pt x="3014141" y="106353"/>
                    <a:pt x="3014885" y="106256"/>
                  </a:cubicBezTo>
                  <a:lnTo>
                    <a:pt x="3014885" y="106353"/>
                  </a:lnTo>
                  <a:cubicBezTo>
                    <a:pt x="3014303" y="107097"/>
                    <a:pt x="3013915" y="107743"/>
                    <a:pt x="3013495" y="108164"/>
                  </a:cubicBezTo>
                  <a:lnTo>
                    <a:pt x="3014821" y="109166"/>
                  </a:lnTo>
                  <a:cubicBezTo>
                    <a:pt x="3015144" y="109166"/>
                    <a:pt x="3015403" y="109069"/>
                    <a:pt x="3016050" y="109005"/>
                  </a:cubicBezTo>
                  <a:cubicBezTo>
                    <a:pt x="3015985" y="109587"/>
                    <a:pt x="3016696" y="109425"/>
                    <a:pt x="3016567" y="109910"/>
                  </a:cubicBezTo>
                  <a:cubicBezTo>
                    <a:pt x="3016890" y="110072"/>
                    <a:pt x="3017117" y="110169"/>
                    <a:pt x="3017376" y="110234"/>
                  </a:cubicBezTo>
                  <a:cubicBezTo>
                    <a:pt x="3017376" y="110492"/>
                    <a:pt x="3017376" y="110816"/>
                    <a:pt x="3017376" y="111075"/>
                  </a:cubicBezTo>
                  <a:lnTo>
                    <a:pt x="3018055" y="111560"/>
                  </a:lnTo>
                  <a:lnTo>
                    <a:pt x="3018443" y="110978"/>
                  </a:lnTo>
                  <a:cubicBezTo>
                    <a:pt x="3018702" y="111139"/>
                    <a:pt x="3018960" y="111236"/>
                    <a:pt x="3019381" y="111139"/>
                  </a:cubicBezTo>
                  <a:cubicBezTo>
                    <a:pt x="3019542" y="111075"/>
                    <a:pt x="3019769" y="111236"/>
                    <a:pt x="3019866" y="111301"/>
                  </a:cubicBezTo>
                  <a:cubicBezTo>
                    <a:pt x="3020771" y="112045"/>
                    <a:pt x="3021451" y="113306"/>
                    <a:pt x="3022906" y="112983"/>
                  </a:cubicBezTo>
                  <a:cubicBezTo>
                    <a:pt x="3024102" y="114115"/>
                    <a:pt x="3025914" y="114115"/>
                    <a:pt x="3027143" y="115279"/>
                  </a:cubicBezTo>
                  <a:cubicBezTo>
                    <a:pt x="3027304" y="115441"/>
                    <a:pt x="3027725" y="115635"/>
                    <a:pt x="3027983" y="115635"/>
                  </a:cubicBezTo>
                  <a:cubicBezTo>
                    <a:pt x="3028469" y="115538"/>
                    <a:pt x="3028566" y="115796"/>
                    <a:pt x="3028889" y="116120"/>
                  </a:cubicBezTo>
                  <a:cubicBezTo>
                    <a:pt x="3029212" y="116540"/>
                    <a:pt x="3029859" y="116864"/>
                    <a:pt x="3030474" y="117122"/>
                  </a:cubicBezTo>
                  <a:cubicBezTo>
                    <a:pt x="3031120" y="117349"/>
                    <a:pt x="3032382" y="117122"/>
                    <a:pt x="3032446" y="118448"/>
                  </a:cubicBezTo>
                  <a:cubicBezTo>
                    <a:pt x="3032446" y="118513"/>
                    <a:pt x="3032770" y="118610"/>
                    <a:pt x="3032932" y="118675"/>
                  </a:cubicBezTo>
                  <a:cubicBezTo>
                    <a:pt x="3033934" y="118772"/>
                    <a:pt x="3034840" y="118933"/>
                    <a:pt x="3035260" y="120098"/>
                  </a:cubicBezTo>
                  <a:cubicBezTo>
                    <a:pt x="3035325" y="120324"/>
                    <a:pt x="3035842" y="120680"/>
                    <a:pt x="3036004" y="120583"/>
                  </a:cubicBezTo>
                  <a:cubicBezTo>
                    <a:pt x="3036683" y="120421"/>
                    <a:pt x="3036909" y="121165"/>
                    <a:pt x="3037265" y="121262"/>
                  </a:cubicBezTo>
                  <a:cubicBezTo>
                    <a:pt x="3038009" y="121327"/>
                    <a:pt x="3038397" y="121844"/>
                    <a:pt x="3038915" y="122168"/>
                  </a:cubicBezTo>
                  <a:cubicBezTo>
                    <a:pt x="3039820" y="122750"/>
                    <a:pt x="3040726" y="123396"/>
                    <a:pt x="3041631" y="123979"/>
                  </a:cubicBezTo>
                  <a:cubicBezTo>
                    <a:pt x="3041955" y="124237"/>
                    <a:pt x="3042310" y="124464"/>
                    <a:pt x="3042796" y="124464"/>
                  </a:cubicBezTo>
                  <a:cubicBezTo>
                    <a:pt x="3043119" y="124464"/>
                    <a:pt x="3043475" y="125305"/>
                    <a:pt x="3043798" y="125305"/>
                  </a:cubicBezTo>
                  <a:cubicBezTo>
                    <a:pt x="3044445" y="125240"/>
                    <a:pt x="3044704" y="125628"/>
                    <a:pt x="3045189" y="125887"/>
                  </a:cubicBezTo>
                  <a:cubicBezTo>
                    <a:pt x="3045609" y="126145"/>
                    <a:pt x="3045933" y="126469"/>
                    <a:pt x="3046353" y="126534"/>
                  </a:cubicBezTo>
                  <a:cubicBezTo>
                    <a:pt x="3046773" y="126534"/>
                    <a:pt x="3047194" y="126210"/>
                    <a:pt x="3047679" y="126048"/>
                  </a:cubicBezTo>
                  <a:cubicBezTo>
                    <a:pt x="3048261" y="127310"/>
                    <a:pt x="3048261" y="127213"/>
                    <a:pt x="3049587" y="128118"/>
                  </a:cubicBezTo>
                  <a:cubicBezTo>
                    <a:pt x="3051172" y="129185"/>
                    <a:pt x="3052983" y="129541"/>
                    <a:pt x="3054568" y="130447"/>
                  </a:cubicBezTo>
                  <a:cubicBezTo>
                    <a:pt x="3055538" y="131029"/>
                    <a:pt x="3056379" y="130770"/>
                    <a:pt x="3057284" y="130511"/>
                  </a:cubicBezTo>
                  <a:cubicBezTo>
                    <a:pt x="3057446" y="130447"/>
                    <a:pt x="3057705" y="130511"/>
                    <a:pt x="3057963" y="130447"/>
                  </a:cubicBezTo>
                  <a:cubicBezTo>
                    <a:pt x="3058028" y="131255"/>
                    <a:pt x="3058772" y="131029"/>
                    <a:pt x="3059031" y="130932"/>
                  </a:cubicBezTo>
                  <a:cubicBezTo>
                    <a:pt x="3059613" y="130932"/>
                    <a:pt x="3060033" y="130932"/>
                    <a:pt x="3060357" y="131514"/>
                  </a:cubicBezTo>
                  <a:cubicBezTo>
                    <a:pt x="3060163" y="131676"/>
                    <a:pt x="3059936" y="131773"/>
                    <a:pt x="3059775" y="131934"/>
                  </a:cubicBezTo>
                  <a:cubicBezTo>
                    <a:pt x="3059613" y="132096"/>
                    <a:pt x="3059516" y="132258"/>
                    <a:pt x="3059289" y="132581"/>
                  </a:cubicBezTo>
                  <a:cubicBezTo>
                    <a:pt x="3059613" y="132581"/>
                    <a:pt x="3060033" y="132517"/>
                    <a:pt x="3060357" y="132581"/>
                  </a:cubicBezTo>
                  <a:lnTo>
                    <a:pt x="3060357" y="132678"/>
                  </a:lnTo>
                  <a:lnTo>
                    <a:pt x="3060421" y="132581"/>
                  </a:lnTo>
                  <a:cubicBezTo>
                    <a:pt x="3061424" y="132678"/>
                    <a:pt x="3062232" y="133002"/>
                    <a:pt x="3063073" y="133422"/>
                  </a:cubicBezTo>
                  <a:cubicBezTo>
                    <a:pt x="3063591" y="133681"/>
                    <a:pt x="3064302" y="134166"/>
                    <a:pt x="3064658" y="133907"/>
                  </a:cubicBezTo>
                  <a:cubicBezTo>
                    <a:pt x="3065402" y="133519"/>
                    <a:pt x="3065822" y="134069"/>
                    <a:pt x="3066372" y="134069"/>
                  </a:cubicBezTo>
                  <a:cubicBezTo>
                    <a:pt x="3067310" y="134069"/>
                    <a:pt x="3067375" y="134069"/>
                    <a:pt x="3067795" y="133002"/>
                  </a:cubicBezTo>
                  <a:cubicBezTo>
                    <a:pt x="3067892" y="132840"/>
                    <a:pt x="3068216" y="132743"/>
                    <a:pt x="3068636" y="132581"/>
                  </a:cubicBezTo>
                  <a:cubicBezTo>
                    <a:pt x="3068442" y="133163"/>
                    <a:pt x="3068377" y="133584"/>
                    <a:pt x="3068313" y="133907"/>
                  </a:cubicBezTo>
                  <a:cubicBezTo>
                    <a:pt x="3068636" y="134166"/>
                    <a:pt x="3068862" y="134328"/>
                    <a:pt x="3069218" y="134586"/>
                  </a:cubicBezTo>
                  <a:cubicBezTo>
                    <a:pt x="3069056" y="134910"/>
                    <a:pt x="3068862" y="135233"/>
                    <a:pt x="3068798" y="135589"/>
                  </a:cubicBezTo>
                  <a:cubicBezTo>
                    <a:pt x="3068636" y="136236"/>
                    <a:pt x="3068862" y="136495"/>
                    <a:pt x="3069703" y="136559"/>
                  </a:cubicBezTo>
                  <a:cubicBezTo>
                    <a:pt x="3070285" y="136656"/>
                    <a:pt x="3070706" y="136818"/>
                    <a:pt x="3071126" y="137141"/>
                  </a:cubicBezTo>
                  <a:cubicBezTo>
                    <a:pt x="3074166" y="138144"/>
                    <a:pt x="3077336" y="138726"/>
                    <a:pt x="3080376" y="139535"/>
                  </a:cubicBezTo>
                  <a:cubicBezTo>
                    <a:pt x="3080537" y="139373"/>
                    <a:pt x="3080731" y="139308"/>
                    <a:pt x="3081055" y="139147"/>
                  </a:cubicBezTo>
                  <a:cubicBezTo>
                    <a:pt x="3081120" y="139373"/>
                    <a:pt x="3081120" y="139535"/>
                    <a:pt x="3081217" y="139793"/>
                  </a:cubicBezTo>
                  <a:lnTo>
                    <a:pt x="3085356" y="140861"/>
                  </a:lnTo>
                  <a:lnTo>
                    <a:pt x="3085421" y="140796"/>
                  </a:lnTo>
                  <a:cubicBezTo>
                    <a:pt x="3085680" y="140634"/>
                    <a:pt x="3085615" y="140472"/>
                    <a:pt x="3086003" y="140699"/>
                  </a:cubicBezTo>
                  <a:cubicBezTo>
                    <a:pt x="3086359" y="140958"/>
                    <a:pt x="3086682" y="141119"/>
                    <a:pt x="3087006" y="141216"/>
                  </a:cubicBezTo>
                  <a:lnTo>
                    <a:pt x="3088170" y="141443"/>
                  </a:lnTo>
                  <a:cubicBezTo>
                    <a:pt x="3089075" y="141443"/>
                    <a:pt x="3089916" y="141022"/>
                    <a:pt x="3090822" y="140214"/>
                  </a:cubicBezTo>
                  <a:cubicBezTo>
                    <a:pt x="3091404" y="141378"/>
                    <a:pt x="3092309" y="142122"/>
                    <a:pt x="3093538" y="142187"/>
                  </a:cubicBezTo>
                  <a:lnTo>
                    <a:pt x="3094541" y="141281"/>
                  </a:lnTo>
                  <a:cubicBezTo>
                    <a:pt x="3094800" y="141863"/>
                    <a:pt x="3095608" y="141863"/>
                    <a:pt x="3095350" y="142607"/>
                  </a:cubicBezTo>
                  <a:cubicBezTo>
                    <a:pt x="3095350" y="142607"/>
                    <a:pt x="3095705" y="142769"/>
                    <a:pt x="3095867" y="142866"/>
                  </a:cubicBezTo>
                  <a:cubicBezTo>
                    <a:pt x="3095867" y="142704"/>
                    <a:pt x="3095964" y="142607"/>
                    <a:pt x="3095964" y="142445"/>
                  </a:cubicBezTo>
                  <a:cubicBezTo>
                    <a:pt x="3095964" y="141960"/>
                    <a:pt x="3096546" y="141863"/>
                    <a:pt x="3096611" y="141960"/>
                  </a:cubicBezTo>
                  <a:cubicBezTo>
                    <a:pt x="3097096" y="142930"/>
                    <a:pt x="3097840" y="142187"/>
                    <a:pt x="3098519" y="142348"/>
                  </a:cubicBezTo>
                  <a:cubicBezTo>
                    <a:pt x="3098616" y="142704"/>
                    <a:pt x="3098616" y="142930"/>
                    <a:pt x="3098681" y="143286"/>
                  </a:cubicBezTo>
                  <a:cubicBezTo>
                    <a:pt x="3099424" y="143448"/>
                    <a:pt x="3100104" y="143771"/>
                    <a:pt x="3100847" y="143868"/>
                  </a:cubicBezTo>
                  <a:cubicBezTo>
                    <a:pt x="3101430" y="143868"/>
                    <a:pt x="3101979" y="143448"/>
                    <a:pt x="3102076" y="144256"/>
                  </a:cubicBezTo>
                  <a:lnTo>
                    <a:pt x="3102756" y="144353"/>
                  </a:lnTo>
                  <a:lnTo>
                    <a:pt x="3103402" y="144418"/>
                  </a:lnTo>
                  <a:lnTo>
                    <a:pt x="3106475" y="143513"/>
                  </a:lnTo>
                  <a:cubicBezTo>
                    <a:pt x="3107219" y="143933"/>
                    <a:pt x="3107962" y="144418"/>
                    <a:pt x="3108771" y="144839"/>
                  </a:cubicBezTo>
                  <a:cubicBezTo>
                    <a:pt x="3108868" y="144936"/>
                    <a:pt x="3109030" y="144936"/>
                    <a:pt x="3109030" y="144936"/>
                  </a:cubicBezTo>
                  <a:cubicBezTo>
                    <a:pt x="3109353" y="144353"/>
                    <a:pt x="3110453" y="145356"/>
                    <a:pt x="3110517" y="144256"/>
                  </a:cubicBezTo>
                  <a:lnTo>
                    <a:pt x="3110614" y="144192"/>
                  </a:lnTo>
                  <a:cubicBezTo>
                    <a:pt x="3111100" y="144677"/>
                    <a:pt x="3111585" y="145097"/>
                    <a:pt x="3112167" y="145679"/>
                  </a:cubicBezTo>
                  <a:lnTo>
                    <a:pt x="3112264" y="145679"/>
                  </a:lnTo>
                  <a:cubicBezTo>
                    <a:pt x="3112264" y="145000"/>
                    <a:pt x="3112264" y="144418"/>
                    <a:pt x="3112167" y="143513"/>
                  </a:cubicBezTo>
                  <a:cubicBezTo>
                    <a:pt x="3112749" y="144839"/>
                    <a:pt x="3114075" y="144936"/>
                    <a:pt x="3114495" y="146003"/>
                  </a:cubicBezTo>
                  <a:cubicBezTo>
                    <a:pt x="3115401" y="146100"/>
                    <a:pt x="3116306" y="146164"/>
                    <a:pt x="3117244" y="146262"/>
                  </a:cubicBezTo>
                  <a:lnTo>
                    <a:pt x="3117471" y="146262"/>
                  </a:lnTo>
                  <a:lnTo>
                    <a:pt x="3117632" y="146003"/>
                  </a:lnTo>
                  <a:lnTo>
                    <a:pt x="3117794" y="146262"/>
                  </a:lnTo>
                  <a:lnTo>
                    <a:pt x="3118894" y="146262"/>
                  </a:lnTo>
                  <a:cubicBezTo>
                    <a:pt x="3119055" y="146003"/>
                    <a:pt x="3119217" y="145679"/>
                    <a:pt x="3119379" y="145356"/>
                  </a:cubicBezTo>
                  <a:cubicBezTo>
                    <a:pt x="3119379" y="145938"/>
                    <a:pt x="3119961" y="145841"/>
                    <a:pt x="3120220" y="146262"/>
                  </a:cubicBezTo>
                  <a:cubicBezTo>
                    <a:pt x="3124424" y="146100"/>
                    <a:pt x="3128725" y="146326"/>
                    <a:pt x="3132962" y="145938"/>
                  </a:cubicBezTo>
                  <a:lnTo>
                    <a:pt x="3136520" y="145744"/>
                  </a:lnTo>
                  <a:lnTo>
                    <a:pt x="3137166" y="145356"/>
                  </a:lnTo>
                  <a:cubicBezTo>
                    <a:pt x="3137587" y="145097"/>
                    <a:pt x="3138266" y="144612"/>
                    <a:pt x="3138428" y="145679"/>
                  </a:cubicBezTo>
                  <a:lnTo>
                    <a:pt x="3138848" y="145679"/>
                  </a:lnTo>
                  <a:cubicBezTo>
                    <a:pt x="3138751" y="145097"/>
                    <a:pt x="3139171" y="145162"/>
                    <a:pt x="3139592" y="145162"/>
                  </a:cubicBezTo>
                  <a:cubicBezTo>
                    <a:pt x="3140239" y="145097"/>
                    <a:pt x="3140918" y="144839"/>
                    <a:pt x="3141565" y="144677"/>
                  </a:cubicBezTo>
                  <a:cubicBezTo>
                    <a:pt x="3141662" y="144418"/>
                    <a:pt x="3141726" y="144192"/>
                    <a:pt x="3141920" y="143868"/>
                  </a:cubicBezTo>
                  <a:cubicBezTo>
                    <a:pt x="3142406" y="144256"/>
                    <a:pt x="3142729" y="144612"/>
                    <a:pt x="3143149" y="144936"/>
                  </a:cubicBezTo>
                  <a:cubicBezTo>
                    <a:pt x="3143376" y="144515"/>
                    <a:pt x="3143635" y="144095"/>
                    <a:pt x="3143893" y="143674"/>
                  </a:cubicBezTo>
                  <a:cubicBezTo>
                    <a:pt x="3144152" y="144095"/>
                    <a:pt x="3144378" y="144515"/>
                    <a:pt x="3144637" y="144774"/>
                  </a:cubicBezTo>
                  <a:cubicBezTo>
                    <a:pt x="3145801" y="144677"/>
                    <a:pt x="3146869" y="144677"/>
                    <a:pt x="3147936" y="144612"/>
                  </a:cubicBezTo>
                  <a:cubicBezTo>
                    <a:pt x="3148033" y="144353"/>
                    <a:pt x="3148033" y="144192"/>
                    <a:pt x="3148130" y="143933"/>
                  </a:cubicBezTo>
                  <a:cubicBezTo>
                    <a:pt x="3148292" y="143933"/>
                    <a:pt x="3148453" y="143868"/>
                    <a:pt x="3148615" y="143868"/>
                  </a:cubicBezTo>
                  <a:cubicBezTo>
                    <a:pt x="3149100" y="143868"/>
                    <a:pt x="3149844" y="143610"/>
                    <a:pt x="3150200" y="143868"/>
                  </a:cubicBezTo>
                  <a:cubicBezTo>
                    <a:pt x="3151105" y="144515"/>
                    <a:pt x="3150911" y="143189"/>
                    <a:pt x="3151526" y="143351"/>
                  </a:cubicBezTo>
                  <a:cubicBezTo>
                    <a:pt x="3151849" y="143448"/>
                    <a:pt x="3152076" y="143610"/>
                    <a:pt x="3152431" y="143674"/>
                  </a:cubicBezTo>
                  <a:lnTo>
                    <a:pt x="3154145" y="142348"/>
                  </a:lnTo>
                  <a:cubicBezTo>
                    <a:pt x="3154339" y="142704"/>
                    <a:pt x="3154501" y="142930"/>
                    <a:pt x="3154566" y="143189"/>
                  </a:cubicBezTo>
                  <a:cubicBezTo>
                    <a:pt x="3155568" y="142930"/>
                    <a:pt x="3155730" y="142025"/>
                    <a:pt x="3156053" y="141443"/>
                  </a:cubicBezTo>
                  <a:cubicBezTo>
                    <a:pt x="3156797" y="141443"/>
                    <a:pt x="3156733" y="142704"/>
                    <a:pt x="3157541" y="142187"/>
                  </a:cubicBezTo>
                  <a:cubicBezTo>
                    <a:pt x="3157962" y="141863"/>
                    <a:pt x="3158382" y="141443"/>
                    <a:pt x="3159029" y="141798"/>
                  </a:cubicBezTo>
                  <a:cubicBezTo>
                    <a:pt x="3159449" y="141960"/>
                    <a:pt x="3159870" y="141540"/>
                    <a:pt x="3160193" y="141281"/>
                  </a:cubicBezTo>
                  <a:cubicBezTo>
                    <a:pt x="3160128" y="141378"/>
                    <a:pt x="3159934" y="141540"/>
                    <a:pt x="3159870" y="141604"/>
                  </a:cubicBezTo>
                  <a:cubicBezTo>
                    <a:pt x="3159870" y="141604"/>
                    <a:pt x="3159934" y="141798"/>
                    <a:pt x="3160128" y="141863"/>
                  </a:cubicBezTo>
                  <a:lnTo>
                    <a:pt x="3160711" y="141701"/>
                  </a:lnTo>
                  <a:lnTo>
                    <a:pt x="3160872" y="141604"/>
                  </a:lnTo>
                  <a:cubicBezTo>
                    <a:pt x="3160614" y="141443"/>
                    <a:pt x="3160452" y="141216"/>
                    <a:pt x="3160355" y="141216"/>
                  </a:cubicBezTo>
                  <a:lnTo>
                    <a:pt x="3160549" y="141022"/>
                  </a:lnTo>
                  <a:cubicBezTo>
                    <a:pt x="3160711" y="140958"/>
                    <a:pt x="3161034" y="140861"/>
                    <a:pt x="3161099" y="140958"/>
                  </a:cubicBezTo>
                  <a:cubicBezTo>
                    <a:pt x="3161454" y="141216"/>
                    <a:pt x="3161681" y="141281"/>
                    <a:pt x="3161939" y="141216"/>
                  </a:cubicBezTo>
                  <a:lnTo>
                    <a:pt x="3162004" y="141216"/>
                  </a:lnTo>
                  <a:cubicBezTo>
                    <a:pt x="3162360" y="141022"/>
                    <a:pt x="3162619" y="140634"/>
                    <a:pt x="3163007" y="140537"/>
                  </a:cubicBezTo>
                  <a:cubicBezTo>
                    <a:pt x="3162780" y="140117"/>
                    <a:pt x="3162522" y="139890"/>
                    <a:pt x="3162263" y="139632"/>
                  </a:cubicBezTo>
                  <a:cubicBezTo>
                    <a:pt x="3162101" y="139535"/>
                    <a:pt x="3162004" y="139470"/>
                    <a:pt x="3161939" y="139470"/>
                  </a:cubicBezTo>
                  <a:cubicBezTo>
                    <a:pt x="3162004" y="139470"/>
                    <a:pt x="3162198" y="139373"/>
                    <a:pt x="3162198" y="139373"/>
                  </a:cubicBezTo>
                  <a:cubicBezTo>
                    <a:pt x="3162263" y="139470"/>
                    <a:pt x="3162263" y="139535"/>
                    <a:pt x="3162360" y="139632"/>
                  </a:cubicBezTo>
                  <a:cubicBezTo>
                    <a:pt x="3162263" y="139632"/>
                    <a:pt x="3162263" y="139632"/>
                    <a:pt x="3162263" y="139632"/>
                  </a:cubicBezTo>
                  <a:cubicBezTo>
                    <a:pt x="3163168" y="139632"/>
                    <a:pt x="3164009" y="139729"/>
                    <a:pt x="3164850" y="139729"/>
                  </a:cubicBezTo>
                  <a:cubicBezTo>
                    <a:pt x="3165174" y="139729"/>
                    <a:pt x="3165594" y="139890"/>
                    <a:pt x="3166014" y="139955"/>
                  </a:cubicBezTo>
                  <a:lnTo>
                    <a:pt x="3166985" y="139632"/>
                  </a:lnTo>
                  <a:cubicBezTo>
                    <a:pt x="3166985" y="139632"/>
                    <a:pt x="3167082" y="139632"/>
                    <a:pt x="3167082" y="139535"/>
                  </a:cubicBezTo>
                  <a:lnTo>
                    <a:pt x="3167146" y="139535"/>
                  </a:lnTo>
                  <a:lnTo>
                    <a:pt x="3169152" y="138888"/>
                  </a:lnTo>
                  <a:lnTo>
                    <a:pt x="3169152" y="138791"/>
                  </a:lnTo>
                  <a:cubicBezTo>
                    <a:pt x="3169152" y="138564"/>
                    <a:pt x="3169054" y="138306"/>
                    <a:pt x="3168990" y="137982"/>
                  </a:cubicBezTo>
                  <a:cubicBezTo>
                    <a:pt x="3169216" y="138209"/>
                    <a:pt x="3169475" y="138467"/>
                    <a:pt x="3169798" y="138629"/>
                  </a:cubicBezTo>
                  <a:cubicBezTo>
                    <a:pt x="3174294" y="136980"/>
                    <a:pt x="3178660" y="135330"/>
                    <a:pt x="3183058" y="133681"/>
                  </a:cubicBezTo>
                  <a:cubicBezTo>
                    <a:pt x="3183123" y="133325"/>
                    <a:pt x="3183220" y="133002"/>
                    <a:pt x="3183220" y="132581"/>
                  </a:cubicBezTo>
                  <a:cubicBezTo>
                    <a:pt x="3183317" y="133002"/>
                    <a:pt x="3183382" y="133260"/>
                    <a:pt x="3183479" y="133584"/>
                  </a:cubicBezTo>
                  <a:lnTo>
                    <a:pt x="3195477" y="128539"/>
                  </a:lnTo>
                  <a:cubicBezTo>
                    <a:pt x="3195121" y="128377"/>
                    <a:pt x="3194798" y="128215"/>
                    <a:pt x="3194474" y="128054"/>
                  </a:cubicBezTo>
                  <a:cubicBezTo>
                    <a:pt x="3194636" y="127795"/>
                    <a:pt x="3194895" y="127471"/>
                    <a:pt x="3195121" y="127051"/>
                  </a:cubicBezTo>
                  <a:cubicBezTo>
                    <a:pt x="3195477" y="127471"/>
                    <a:pt x="3195542" y="127957"/>
                    <a:pt x="3195736" y="128442"/>
                  </a:cubicBezTo>
                  <a:cubicBezTo>
                    <a:pt x="3197547" y="127795"/>
                    <a:pt x="3199196" y="126792"/>
                    <a:pt x="3200943" y="125984"/>
                  </a:cubicBezTo>
                  <a:cubicBezTo>
                    <a:pt x="3201007" y="125790"/>
                    <a:pt x="3201201" y="125725"/>
                    <a:pt x="3201331" y="125790"/>
                  </a:cubicBezTo>
                  <a:lnTo>
                    <a:pt x="3202172" y="125402"/>
                  </a:lnTo>
                  <a:cubicBezTo>
                    <a:pt x="3202333" y="125143"/>
                    <a:pt x="3202495" y="124981"/>
                    <a:pt x="3202754" y="124884"/>
                  </a:cubicBezTo>
                  <a:cubicBezTo>
                    <a:pt x="3203271" y="124658"/>
                    <a:pt x="3203821" y="124464"/>
                    <a:pt x="3204403" y="124302"/>
                  </a:cubicBezTo>
                  <a:lnTo>
                    <a:pt x="3204403" y="124399"/>
                  </a:lnTo>
                  <a:cubicBezTo>
                    <a:pt x="3208219" y="122653"/>
                    <a:pt x="3211874" y="120745"/>
                    <a:pt x="3215431" y="118610"/>
                  </a:cubicBezTo>
                  <a:cubicBezTo>
                    <a:pt x="3217760" y="116378"/>
                    <a:pt x="3220477" y="114697"/>
                    <a:pt x="3223129" y="112821"/>
                  </a:cubicBezTo>
                  <a:cubicBezTo>
                    <a:pt x="3223031" y="112627"/>
                    <a:pt x="3222967" y="112465"/>
                    <a:pt x="3222870" y="112304"/>
                  </a:cubicBezTo>
                  <a:cubicBezTo>
                    <a:pt x="3223031" y="112465"/>
                    <a:pt x="3223193" y="112562"/>
                    <a:pt x="3223290" y="112724"/>
                  </a:cubicBezTo>
                  <a:lnTo>
                    <a:pt x="3226363" y="110816"/>
                  </a:lnTo>
                  <a:cubicBezTo>
                    <a:pt x="3226363" y="110654"/>
                    <a:pt x="3226266" y="110492"/>
                    <a:pt x="3226104" y="110234"/>
                  </a:cubicBezTo>
                  <a:cubicBezTo>
                    <a:pt x="3226945" y="109813"/>
                    <a:pt x="3226945" y="109813"/>
                    <a:pt x="3227268" y="109975"/>
                  </a:cubicBezTo>
                  <a:lnTo>
                    <a:pt x="3227495" y="110169"/>
                  </a:lnTo>
                  <a:lnTo>
                    <a:pt x="3230244" y="108681"/>
                  </a:lnTo>
                  <a:lnTo>
                    <a:pt x="3229985" y="108423"/>
                  </a:lnTo>
                  <a:cubicBezTo>
                    <a:pt x="3230082" y="108164"/>
                    <a:pt x="3230244" y="107905"/>
                    <a:pt x="3230308" y="107679"/>
                  </a:cubicBezTo>
                  <a:cubicBezTo>
                    <a:pt x="3230502" y="107743"/>
                    <a:pt x="3230567" y="107743"/>
                    <a:pt x="3230729" y="107743"/>
                  </a:cubicBezTo>
                  <a:cubicBezTo>
                    <a:pt x="3230987" y="107743"/>
                    <a:pt x="3231246" y="107679"/>
                    <a:pt x="3231472" y="107679"/>
                  </a:cubicBezTo>
                  <a:lnTo>
                    <a:pt x="3231634" y="108002"/>
                  </a:lnTo>
                  <a:cubicBezTo>
                    <a:pt x="3232895" y="107420"/>
                    <a:pt x="3234060" y="106838"/>
                    <a:pt x="3235224" y="106191"/>
                  </a:cubicBezTo>
                  <a:cubicBezTo>
                    <a:pt x="3235224" y="106094"/>
                    <a:pt x="3235289" y="105932"/>
                    <a:pt x="3235386" y="105771"/>
                  </a:cubicBezTo>
                  <a:lnTo>
                    <a:pt x="3235774" y="105835"/>
                  </a:lnTo>
                  <a:lnTo>
                    <a:pt x="3236518" y="105447"/>
                  </a:lnTo>
                  <a:cubicBezTo>
                    <a:pt x="3236453" y="105286"/>
                    <a:pt x="3236388" y="105027"/>
                    <a:pt x="3236194" y="104768"/>
                  </a:cubicBezTo>
                  <a:cubicBezTo>
                    <a:pt x="3236518" y="104865"/>
                    <a:pt x="3236712" y="104930"/>
                    <a:pt x="3236938" y="105027"/>
                  </a:cubicBezTo>
                  <a:lnTo>
                    <a:pt x="3237359" y="104542"/>
                  </a:lnTo>
                  <a:cubicBezTo>
                    <a:pt x="3246123" y="94581"/>
                    <a:pt x="3255825" y="86819"/>
                    <a:pt x="3265172" y="77699"/>
                  </a:cubicBezTo>
                  <a:cubicBezTo>
                    <a:pt x="3266595" y="76211"/>
                    <a:pt x="3268082" y="75306"/>
                    <a:pt x="3269732" y="74723"/>
                  </a:cubicBezTo>
                  <a:cubicBezTo>
                    <a:pt x="3273451" y="71651"/>
                    <a:pt x="3277041" y="68352"/>
                    <a:pt x="3280178" y="64698"/>
                  </a:cubicBezTo>
                  <a:cubicBezTo>
                    <a:pt x="3281924" y="62369"/>
                    <a:pt x="3283735" y="60235"/>
                    <a:pt x="3285708" y="58068"/>
                  </a:cubicBezTo>
                  <a:lnTo>
                    <a:pt x="3285546" y="58003"/>
                  </a:lnTo>
                  <a:cubicBezTo>
                    <a:pt x="3285708" y="57841"/>
                    <a:pt x="3285870" y="57583"/>
                    <a:pt x="3285967" y="57583"/>
                  </a:cubicBezTo>
                  <a:cubicBezTo>
                    <a:pt x="3285967" y="57583"/>
                    <a:pt x="3286064" y="57583"/>
                    <a:pt x="3286129" y="57583"/>
                  </a:cubicBezTo>
                  <a:lnTo>
                    <a:pt x="3287940" y="55513"/>
                  </a:lnTo>
                  <a:lnTo>
                    <a:pt x="3290010" y="52861"/>
                  </a:lnTo>
                  <a:cubicBezTo>
                    <a:pt x="3290010" y="52796"/>
                    <a:pt x="3289945" y="52699"/>
                    <a:pt x="3289945" y="52538"/>
                  </a:cubicBezTo>
                  <a:cubicBezTo>
                    <a:pt x="3290107" y="52440"/>
                    <a:pt x="3290268" y="52440"/>
                    <a:pt x="3290430" y="52376"/>
                  </a:cubicBezTo>
                  <a:cubicBezTo>
                    <a:pt x="3292079" y="50047"/>
                    <a:pt x="3293987" y="47880"/>
                    <a:pt x="3295572" y="45487"/>
                  </a:cubicBezTo>
                  <a:cubicBezTo>
                    <a:pt x="3295572" y="45325"/>
                    <a:pt x="3295572" y="45164"/>
                    <a:pt x="3295572" y="45067"/>
                  </a:cubicBezTo>
                  <a:cubicBezTo>
                    <a:pt x="3295475" y="44517"/>
                    <a:pt x="3295637" y="44161"/>
                    <a:pt x="3295993" y="44000"/>
                  </a:cubicBezTo>
                  <a:cubicBezTo>
                    <a:pt x="3296154" y="43191"/>
                    <a:pt x="3296413" y="42512"/>
                    <a:pt x="3296639" y="41865"/>
                  </a:cubicBezTo>
                  <a:cubicBezTo>
                    <a:pt x="3296057" y="41509"/>
                    <a:pt x="3295637" y="40765"/>
                    <a:pt x="3295087" y="40604"/>
                  </a:cubicBezTo>
                  <a:lnTo>
                    <a:pt x="3297060" y="40927"/>
                  </a:lnTo>
                  <a:lnTo>
                    <a:pt x="3297383" y="40377"/>
                  </a:lnTo>
                  <a:cubicBezTo>
                    <a:pt x="3297319" y="39860"/>
                    <a:pt x="3297157" y="39375"/>
                    <a:pt x="3296542" y="39051"/>
                  </a:cubicBezTo>
                  <a:cubicBezTo>
                    <a:pt x="3296316" y="38857"/>
                    <a:pt x="3296316" y="38469"/>
                    <a:pt x="3296154" y="37790"/>
                  </a:cubicBezTo>
                  <a:cubicBezTo>
                    <a:pt x="3297060" y="37790"/>
                    <a:pt x="3297868" y="37725"/>
                    <a:pt x="3298612" y="37725"/>
                  </a:cubicBezTo>
                  <a:cubicBezTo>
                    <a:pt x="3298709" y="37370"/>
                    <a:pt x="3298871" y="37046"/>
                    <a:pt x="3298806" y="36626"/>
                  </a:cubicBezTo>
                  <a:cubicBezTo>
                    <a:pt x="3298806" y="36302"/>
                    <a:pt x="3298548" y="35979"/>
                    <a:pt x="3298289" y="35235"/>
                  </a:cubicBezTo>
                  <a:cubicBezTo>
                    <a:pt x="3299938" y="36982"/>
                    <a:pt x="3300359" y="35073"/>
                    <a:pt x="3301523" y="34976"/>
                  </a:cubicBezTo>
                  <a:cubicBezTo>
                    <a:pt x="3301102" y="34653"/>
                    <a:pt x="3300779" y="34491"/>
                    <a:pt x="3300682" y="34330"/>
                  </a:cubicBezTo>
                  <a:cubicBezTo>
                    <a:pt x="3300617" y="33650"/>
                    <a:pt x="3300682" y="33004"/>
                    <a:pt x="3300682" y="32486"/>
                  </a:cubicBezTo>
                  <a:cubicBezTo>
                    <a:pt x="3301458" y="32098"/>
                    <a:pt x="3301685" y="32583"/>
                    <a:pt x="3302008" y="33004"/>
                  </a:cubicBezTo>
                  <a:cubicBezTo>
                    <a:pt x="3302622" y="32745"/>
                    <a:pt x="3303366" y="32648"/>
                    <a:pt x="3303593" y="32001"/>
                  </a:cubicBezTo>
                  <a:cubicBezTo>
                    <a:pt x="3303754" y="31581"/>
                    <a:pt x="3303690" y="31095"/>
                    <a:pt x="3303690" y="30772"/>
                  </a:cubicBezTo>
                  <a:cubicBezTo>
                    <a:pt x="3304337" y="30513"/>
                    <a:pt x="3304919" y="30255"/>
                    <a:pt x="3305501" y="30093"/>
                  </a:cubicBezTo>
                  <a:cubicBezTo>
                    <a:pt x="3304919" y="29090"/>
                    <a:pt x="3305242" y="28864"/>
                    <a:pt x="3306568" y="28864"/>
                  </a:cubicBezTo>
                  <a:lnTo>
                    <a:pt x="3306989" y="28120"/>
                  </a:lnTo>
                  <a:cubicBezTo>
                    <a:pt x="3306989" y="27958"/>
                    <a:pt x="3306891" y="27764"/>
                    <a:pt x="3306891" y="27700"/>
                  </a:cubicBezTo>
                  <a:lnTo>
                    <a:pt x="3307312" y="27603"/>
                  </a:lnTo>
                  <a:cubicBezTo>
                    <a:pt x="3307829" y="26794"/>
                    <a:pt x="3308217" y="25953"/>
                    <a:pt x="3308573" y="25112"/>
                  </a:cubicBezTo>
                  <a:cubicBezTo>
                    <a:pt x="3308153" y="24466"/>
                    <a:pt x="3307668" y="23883"/>
                    <a:pt x="3307150" y="23398"/>
                  </a:cubicBezTo>
                  <a:cubicBezTo>
                    <a:pt x="3307086" y="23463"/>
                    <a:pt x="3306989" y="23625"/>
                    <a:pt x="3306989" y="23625"/>
                  </a:cubicBezTo>
                  <a:cubicBezTo>
                    <a:pt x="3307086" y="24045"/>
                    <a:pt x="3307086" y="24369"/>
                    <a:pt x="3307086" y="24789"/>
                  </a:cubicBezTo>
                  <a:cubicBezTo>
                    <a:pt x="3306245" y="24627"/>
                    <a:pt x="3306503" y="24207"/>
                    <a:pt x="3306989" y="23625"/>
                  </a:cubicBezTo>
                  <a:cubicBezTo>
                    <a:pt x="3306827" y="23625"/>
                    <a:pt x="3306827" y="23398"/>
                    <a:pt x="3306827" y="23237"/>
                  </a:cubicBezTo>
                  <a:lnTo>
                    <a:pt x="3306989" y="23237"/>
                  </a:lnTo>
                  <a:cubicBezTo>
                    <a:pt x="3306148" y="22396"/>
                    <a:pt x="3305242" y="21555"/>
                    <a:pt x="3304272" y="20746"/>
                  </a:cubicBezTo>
                  <a:cubicBezTo>
                    <a:pt x="3303593" y="20423"/>
                    <a:pt x="3302752" y="20488"/>
                    <a:pt x="3302105" y="20326"/>
                  </a:cubicBezTo>
                  <a:cubicBezTo>
                    <a:pt x="3301685" y="21232"/>
                    <a:pt x="3300682" y="20908"/>
                    <a:pt x="3299938" y="21167"/>
                  </a:cubicBezTo>
                  <a:cubicBezTo>
                    <a:pt x="3300553" y="21814"/>
                    <a:pt x="3301038" y="22396"/>
                    <a:pt x="3301620" y="23140"/>
                  </a:cubicBezTo>
                  <a:cubicBezTo>
                    <a:pt x="3300617" y="23560"/>
                    <a:pt x="3299874" y="23398"/>
                    <a:pt x="3299033" y="22881"/>
                  </a:cubicBezTo>
                  <a:cubicBezTo>
                    <a:pt x="3298548" y="22557"/>
                    <a:pt x="3298386" y="22137"/>
                    <a:pt x="3298548" y="21652"/>
                  </a:cubicBezTo>
                  <a:cubicBezTo>
                    <a:pt x="3297965" y="21814"/>
                    <a:pt x="3297319" y="21814"/>
                    <a:pt x="3296736" y="21652"/>
                  </a:cubicBezTo>
                  <a:cubicBezTo>
                    <a:pt x="3296736" y="21652"/>
                    <a:pt x="3296639" y="21652"/>
                    <a:pt x="3296542" y="21555"/>
                  </a:cubicBezTo>
                  <a:cubicBezTo>
                    <a:pt x="3285805" y="36238"/>
                    <a:pt x="3273968" y="49724"/>
                    <a:pt x="3261291" y="61981"/>
                  </a:cubicBezTo>
                  <a:cubicBezTo>
                    <a:pt x="3261355" y="62207"/>
                    <a:pt x="3261452" y="62369"/>
                    <a:pt x="3261129" y="62563"/>
                  </a:cubicBezTo>
                  <a:cubicBezTo>
                    <a:pt x="3260967" y="62466"/>
                    <a:pt x="3260870" y="62466"/>
                    <a:pt x="3260806" y="62369"/>
                  </a:cubicBezTo>
                  <a:lnTo>
                    <a:pt x="3258639" y="64439"/>
                  </a:lnTo>
                  <a:cubicBezTo>
                    <a:pt x="3258639" y="64698"/>
                    <a:pt x="3258542" y="64859"/>
                    <a:pt x="3258542" y="65118"/>
                  </a:cubicBezTo>
                  <a:cubicBezTo>
                    <a:pt x="3257895" y="66024"/>
                    <a:pt x="3256828" y="66185"/>
                    <a:pt x="3256666" y="67285"/>
                  </a:cubicBezTo>
                  <a:cubicBezTo>
                    <a:pt x="3256666" y="67350"/>
                    <a:pt x="3256407" y="67511"/>
                    <a:pt x="3256246" y="67447"/>
                  </a:cubicBezTo>
                  <a:cubicBezTo>
                    <a:pt x="3255760" y="67350"/>
                    <a:pt x="3255760" y="67608"/>
                    <a:pt x="3255566" y="68029"/>
                  </a:cubicBezTo>
                  <a:cubicBezTo>
                    <a:pt x="3255146" y="68934"/>
                    <a:pt x="3254499" y="69678"/>
                    <a:pt x="3253917" y="70422"/>
                  </a:cubicBezTo>
                  <a:cubicBezTo>
                    <a:pt x="3253076" y="70163"/>
                    <a:pt x="3253335" y="71231"/>
                    <a:pt x="3252753" y="71231"/>
                  </a:cubicBezTo>
                  <a:cubicBezTo>
                    <a:pt x="3253173" y="72233"/>
                    <a:pt x="3251783" y="71586"/>
                    <a:pt x="3251847" y="72233"/>
                  </a:cubicBezTo>
                  <a:cubicBezTo>
                    <a:pt x="3251847" y="72395"/>
                    <a:pt x="3251427" y="72492"/>
                    <a:pt x="3251427" y="72718"/>
                  </a:cubicBezTo>
                  <a:cubicBezTo>
                    <a:pt x="3251362" y="72977"/>
                    <a:pt x="3251621" y="73300"/>
                    <a:pt x="3251524" y="73559"/>
                  </a:cubicBezTo>
                  <a:cubicBezTo>
                    <a:pt x="3251103" y="74626"/>
                    <a:pt x="3250263" y="75306"/>
                    <a:pt x="3249195" y="75564"/>
                  </a:cubicBezTo>
                  <a:cubicBezTo>
                    <a:pt x="3248387" y="75726"/>
                    <a:pt x="3248387" y="75791"/>
                    <a:pt x="3248451" y="76793"/>
                  </a:cubicBezTo>
                  <a:cubicBezTo>
                    <a:pt x="3248451" y="76955"/>
                    <a:pt x="3248548" y="77117"/>
                    <a:pt x="3248613" y="77214"/>
                  </a:cubicBezTo>
                  <a:lnTo>
                    <a:pt x="3248548" y="77214"/>
                  </a:lnTo>
                  <a:lnTo>
                    <a:pt x="3246802" y="75209"/>
                  </a:lnTo>
                  <a:lnTo>
                    <a:pt x="3245056" y="76696"/>
                  </a:lnTo>
                  <a:cubicBezTo>
                    <a:pt x="3244797" y="77117"/>
                    <a:pt x="3244668" y="77699"/>
                    <a:pt x="3243988" y="77634"/>
                  </a:cubicBezTo>
                  <a:lnTo>
                    <a:pt x="3243568" y="77957"/>
                  </a:lnTo>
                  <a:cubicBezTo>
                    <a:pt x="3243503" y="78119"/>
                    <a:pt x="3243406" y="78184"/>
                    <a:pt x="3243245" y="78184"/>
                  </a:cubicBezTo>
                  <a:lnTo>
                    <a:pt x="3242921" y="78443"/>
                  </a:lnTo>
                  <a:cubicBezTo>
                    <a:pt x="3242824" y="78701"/>
                    <a:pt x="3242824" y="78928"/>
                    <a:pt x="3242727" y="79122"/>
                  </a:cubicBezTo>
                  <a:cubicBezTo>
                    <a:pt x="3242501" y="79122"/>
                    <a:pt x="3242177" y="79122"/>
                    <a:pt x="3241983" y="79186"/>
                  </a:cubicBezTo>
                  <a:cubicBezTo>
                    <a:pt x="3241175" y="79607"/>
                    <a:pt x="3240851" y="80351"/>
                    <a:pt x="3240754" y="81192"/>
                  </a:cubicBezTo>
                  <a:cubicBezTo>
                    <a:pt x="3240754" y="81256"/>
                    <a:pt x="3240657" y="81256"/>
                    <a:pt x="3240496" y="81353"/>
                  </a:cubicBezTo>
                  <a:lnTo>
                    <a:pt x="3239590" y="80933"/>
                  </a:lnTo>
                  <a:lnTo>
                    <a:pt x="3238264" y="82000"/>
                  </a:lnTo>
                  <a:cubicBezTo>
                    <a:pt x="3237844" y="82518"/>
                    <a:pt x="3237359" y="82841"/>
                    <a:pt x="3236873" y="83067"/>
                  </a:cubicBezTo>
                  <a:lnTo>
                    <a:pt x="3233963" y="85396"/>
                  </a:lnTo>
                  <a:cubicBezTo>
                    <a:pt x="3233801" y="85719"/>
                    <a:pt x="3233639" y="86140"/>
                    <a:pt x="3233478" y="86560"/>
                  </a:cubicBezTo>
                  <a:lnTo>
                    <a:pt x="3233057" y="86075"/>
                  </a:lnTo>
                  <a:lnTo>
                    <a:pt x="3230987" y="87563"/>
                  </a:lnTo>
                  <a:cubicBezTo>
                    <a:pt x="3231084" y="88371"/>
                    <a:pt x="3230826" y="88727"/>
                    <a:pt x="3229920" y="88468"/>
                  </a:cubicBezTo>
                  <a:cubicBezTo>
                    <a:pt x="3229823" y="88468"/>
                    <a:pt x="3229758" y="88468"/>
                    <a:pt x="3229758" y="88468"/>
                  </a:cubicBezTo>
                  <a:cubicBezTo>
                    <a:pt x="3226169" y="91023"/>
                    <a:pt x="3222708" y="93610"/>
                    <a:pt x="3218989" y="95842"/>
                  </a:cubicBezTo>
                  <a:lnTo>
                    <a:pt x="3218665" y="96327"/>
                  </a:lnTo>
                  <a:cubicBezTo>
                    <a:pt x="3218568" y="96424"/>
                    <a:pt x="3218407" y="96489"/>
                    <a:pt x="3218310" y="96489"/>
                  </a:cubicBezTo>
                  <a:cubicBezTo>
                    <a:pt x="3218245" y="96424"/>
                    <a:pt x="3218148" y="96489"/>
                    <a:pt x="3218083" y="96489"/>
                  </a:cubicBezTo>
                  <a:lnTo>
                    <a:pt x="3217760" y="96651"/>
                  </a:lnTo>
                  <a:cubicBezTo>
                    <a:pt x="3217663" y="96909"/>
                    <a:pt x="3217566" y="97233"/>
                    <a:pt x="3217242" y="97233"/>
                  </a:cubicBezTo>
                  <a:lnTo>
                    <a:pt x="3217081" y="97071"/>
                  </a:lnTo>
                  <a:lnTo>
                    <a:pt x="3213750" y="99238"/>
                  </a:lnTo>
                  <a:lnTo>
                    <a:pt x="3213685" y="99400"/>
                  </a:lnTo>
                  <a:lnTo>
                    <a:pt x="3213620" y="99400"/>
                  </a:lnTo>
                  <a:cubicBezTo>
                    <a:pt x="3212456" y="100208"/>
                    <a:pt x="3211195" y="100790"/>
                    <a:pt x="3210030" y="101469"/>
                  </a:cubicBezTo>
                  <a:cubicBezTo>
                    <a:pt x="3210030" y="101631"/>
                    <a:pt x="3210127" y="101793"/>
                    <a:pt x="3210127" y="101954"/>
                  </a:cubicBezTo>
                  <a:cubicBezTo>
                    <a:pt x="3209869" y="101890"/>
                    <a:pt x="3209804" y="101793"/>
                    <a:pt x="3209610" y="101696"/>
                  </a:cubicBezTo>
                  <a:lnTo>
                    <a:pt x="3201945" y="106094"/>
                  </a:lnTo>
                  <a:cubicBezTo>
                    <a:pt x="3202172" y="106353"/>
                    <a:pt x="3202333" y="106676"/>
                    <a:pt x="3202430" y="107000"/>
                  </a:cubicBezTo>
                  <a:lnTo>
                    <a:pt x="3202172" y="107097"/>
                  </a:lnTo>
                  <a:lnTo>
                    <a:pt x="3201686" y="106191"/>
                  </a:lnTo>
                  <a:cubicBezTo>
                    <a:pt x="3201266" y="106417"/>
                    <a:pt x="3200781" y="106676"/>
                    <a:pt x="3200263" y="106935"/>
                  </a:cubicBezTo>
                  <a:cubicBezTo>
                    <a:pt x="3199940" y="107355"/>
                    <a:pt x="3199681" y="107743"/>
                    <a:pt x="3199358" y="108002"/>
                  </a:cubicBezTo>
                  <a:lnTo>
                    <a:pt x="3198873" y="107517"/>
                  </a:lnTo>
                  <a:cubicBezTo>
                    <a:pt x="3198291" y="107743"/>
                    <a:pt x="3197806" y="107905"/>
                    <a:pt x="3197191" y="108002"/>
                  </a:cubicBezTo>
                  <a:cubicBezTo>
                    <a:pt x="3195736" y="109328"/>
                    <a:pt x="3194216" y="110654"/>
                    <a:pt x="3192663" y="111721"/>
                  </a:cubicBezTo>
                  <a:cubicBezTo>
                    <a:pt x="3190658" y="113144"/>
                    <a:pt x="3188427" y="113888"/>
                    <a:pt x="3186098" y="114470"/>
                  </a:cubicBezTo>
                  <a:cubicBezTo>
                    <a:pt x="3186033" y="114794"/>
                    <a:pt x="3186033" y="115117"/>
                    <a:pt x="3186033" y="115441"/>
                  </a:cubicBezTo>
                  <a:cubicBezTo>
                    <a:pt x="3186033" y="116023"/>
                    <a:pt x="3185775" y="116023"/>
                    <a:pt x="3185387" y="115861"/>
                  </a:cubicBezTo>
                  <a:cubicBezTo>
                    <a:pt x="3185548" y="115441"/>
                    <a:pt x="3185710" y="115053"/>
                    <a:pt x="3185710" y="114632"/>
                  </a:cubicBezTo>
                  <a:lnTo>
                    <a:pt x="3183705" y="115117"/>
                  </a:lnTo>
                  <a:lnTo>
                    <a:pt x="3183705" y="115214"/>
                  </a:lnTo>
                  <a:cubicBezTo>
                    <a:pt x="3183867" y="115376"/>
                    <a:pt x="3184028" y="115635"/>
                    <a:pt x="3184222" y="115861"/>
                  </a:cubicBezTo>
                  <a:cubicBezTo>
                    <a:pt x="3183705" y="115861"/>
                    <a:pt x="3183382" y="115958"/>
                    <a:pt x="3183058" y="115796"/>
                  </a:cubicBezTo>
                  <a:cubicBezTo>
                    <a:pt x="3182799" y="115699"/>
                    <a:pt x="3182638" y="115538"/>
                    <a:pt x="3182379" y="115376"/>
                  </a:cubicBezTo>
                  <a:lnTo>
                    <a:pt x="3181797" y="115538"/>
                  </a:lnTo>
                  <a:cubicBezTo>
                    <a:pt x="3180503" y="116864"/>
                    <a:pt x="3179824" y="117122"/>
                    <a:pt x="3178336" y="117025"/>
                  </a:cubicBezTo>
                  <a:cubicBezTo>
                    <a:pt x="3177592" y="117025"/>
                    <a:pt x="3177431" y="117122"/>
                    <a:pt x="3177172" y="117769"/>
                  </a:cubicBezTo>
                  <a:cubicBezTo>
                    <a:pt x="3177107" y="117931"/>
                    <a:pt x="3177010" y="118028"/>
                    <a:pt x="3176849" y="118190"/>
                  </a:cubicBezTo>
                  <a:cubicBezTo>
                    <a:pt x="3176428" y="117769"/>
                    <a:pt x="3176008" y="117446"/>
                    <a:pt x="3175523" y="116961"/>
                  </a:cubicBezTo>
                  <a:cubicBezTo>
                    <a:pt x="3174844" y="118028"/>
                    <a:pt x="3173938" y="118351"/>
                    <a:pt x="3172871" y="118448"/>
                  </a:cubicBezTo>
                  <a:cubicBezTo>
                    <a:pt x="3172450" y="118448"/>
                    <a:pt x="3172224" y="118610"/>
                    <a:pt x="3172030" y="119030"/>
                  </a:cubicBezTo>
                  <a:cubicBezTo>
                    <a:pt x="3171803" y="119516"/>
                    <a:pt x="3171383" y="118448"/>
                    <a:pt x="3171060" y="119095"/>
                  </a:cubicBezTo>
                  <a:cubicBezTo>
                    <a:pt x="3170639" y="119839"/>
                    <a:pt x="3169540" y="119516"/>
                    <a:pt x="3168990" y="120001"/>
                  </a:cubicBezTo>
                  <a:cubicBezTo>
                    <a:pt x="3168893" y="120098"/>
                    <a:pt x="3168634" y="119839"/>
                    <a:pt x="3168214" y="119516"/>
                  </a:cubicBezTo>
                  <a:lnTo>
                    <a:pt x="3167664" y="121100"/>
                  </a:lnTo>
                  <a:cubicBezTo>
                    <a:pt x="3166500" y="120324"/>
                    <a:pt x="3166500" y="120324"/>
                    <a:pt x="3165659" y="121165"/>
                  </a:cubicBezTo>
                  <a:cubicBezTo>
                    <a:pt x="3165400" y="121424"/>
                    <a:pt x="3164915" y="121844"/>
                    <a:pt x="3164688" y="121747"/>
                  </a:cubicBezTo>
                  <a:cubicBezTo>
                    <a:pt x="3163848" y="121488"/>
                    <a:pt x="3163524" y="121747"/>
                    <a:pt x="3163265" y="122588"/>
                  </a:cubicBezTo>
                  <a:cubicBezTo>
                    <a:pt x="3163168" y="123073"/>
                    <a:pt x="3162942" y="123558"/>
                    <a:pt x="3162683" y="124076"/>
                  </a:cubicBezTo>
                  <a:cubicBezTo>
                    <a:pt x="3162425" y="124658"/>
                    <a:pt x="3162004" y="124884"/>
                    <a:pt x="3161196" y="124464"/>
                  </a:cubicBezTo>
                  <a:cubicBezTo>
                    <a:pt x="3161357" y="124237"/>
                    <a:pt x="3161616" y="124140"/>
                    <a:pt x="3161681" y="123914"/>
                  </a:cubicBezTo>
                  <a:cubicBezTo>
                    <a:pt x="3161778" y="123720"/>
                    <a:pt x="3161778" y="123493"/>
                    <a:pt x="3161875" y="123235"/>
                  </a:cubicBezTo>
                  <a:cubicBezTo>
                    <a:pt x="3161616" y="123235"/>
                    <a:pt x="3161454" y="123170"/>
                    <a:pt x="3161196" y="123235"/>
                  </a:cubicBezTo>
                  <a:cubicBezTo>
                    <a:pt x="3161034" y="123332"/>
                    <a:pt x="3160872" y="123493"/>
                    <a:pt x="3160711" y="123655"/>
                  </a:cubicBezTo>
                  <a:cubicBezTo>
                    <a:pt x="3160355" y="123332"/>
                    <a:pt x="3160031" y="123170"/>
                    <a:pt x="3159805" y="122911"/>
                  </a:cubicBezTo>
                  <a:cubicBezTo>
                    <a:pt x="3159708" y="123073"/>
                    <a:pt x="3159611" y="123170"/>
                    <a:pt x="3159546" y="123235"/>
                  </a:cubicBezTo>
                  <a:cubicBezTo>
                    <a:pt x="3158964" y="123558"/>
                    <a:pt x="3158123" y="123235"/>
                    <a:pt x="3157638" y="123817"/>
                  </a:cubicBezTo>
                  <a:lnTo>
                    <a:pt x="3157315" y="123170"/>
                  </a:lnTo>
                  <a:cubicBezTo>
                    <a:pt x="3156312" y="123235"/>
                    <a:pt x="3155148" y="123073"/>
                    <a:pt x="3154501" y="123558"/>
                  </a:cubicBezTo>
                  <a:cubicBezTo>
                    <a:pt x="3153725" y="124140"/>
                    <a:pt x="3152496" y="123558"/>
                    <a:pt x="3152076" y="124722"/>
                  </a:cubicBezTo>
                  <a:cubicBezTo>
                    <a:pt x="3152076" y="124722"/>
                    <a:pt x="3151914" y="124722"/>
                    <a:pt x="3151849" y="124658"/>
                  </a:cubicBezTo>
                  <a:cubicBezTo>
                    <a:pt x="3151429" y="124302"/>
                    <a:pt x="3151105" y="124464"/>
                    <a:pt x="3150685" y="124658"/>
                  </a:cubicBezTo>
                  <a:cubicBezTo>
                    <a:pt x="3150361" y="124819"/>
                    <a:pt x="3149844" y="124561"/>
                    <a:pt x="3149456" y="124561"/>
                  </a:cubicBezTo>
                  <a:cubicBezTo>
                    <a:pt x="3148615" y="124561"/>
                    <a:pt x="3147774" y="124561"/>
                    <a:pt x="3147127" y="125143"/>
                  </a:cubicBezTo>
                  <a:cubicBezTo>
                    <a:pt x="3146869" y="125402"/>
                    <a:pt x="3146448" y="125402"/>
                    <a:pt x="3146125" y="125466"/>
                  </a:cubicBezTo>
                  <a:cubicBezTo>
                    <a:pt x="3145801" y="125466"/>
                    <a:pt x="3145704" y="125628"/>
                    <a:pt x="3145640" y="126048"/>
                  </a:cubicBezTo>
                  <a:cubicBezTo>
                    <a:pt x="3145543" y="126372"/>
                    <a:pt x="3145219" y="126534"/>
                    <a:pt x="3144961" y="126889"/>
                  </a:cubicBezTo>
                  <a:cubicBezTo>
                    <a:pt x="3144540" y="126534"/>
                    <a:pt x="3144217" y="126210"/>
                    <a:pt x="3143990" y="125984"/>
                  </a:cubicBezTo>
                  <a:cubicBezTo>
                    <a:pt x="3142729" y="127051"/>
                    <a:pt x="3142567" y="127116"/>
                    <a:pt x="3140659" y="127310"/>
                  </a:cubicBezTo>
                  <a:cubicBezTo>
                    <a:pt x="3140174" y="127310"/>
                    <a:pt x="3139915" y="127633"/>
                    <a:pt x="3139657" y="127860"/>
                  </a:cubicBezTo>
                  <a:cubicBezTo>
                    <a:pt x="3139592" y="127957"/>
                    <a:pt x="3139495" y="127957"/>
                    <a:pt x="3139333" y="128054"/>
                  </a:cubicBezTo>
                  <a:cubicBezTo>
                    <a:pt x="3139010" y="127633"/>
                    <a:pt x="3138686" y="127213"/>
                    <a:pt x="3138428" y="126889"/>
                  </a:cubicBezTo>
                  <a:cubicBezTo>
                    <a:pt x="3138169" y="126954"/>
                    <a:pt x="3137943" y="127051"/>
                    <a:pt x="3137781" y="127213"/>
                  </a:cubicBezTo>
                  <a:cubicBezTo>
                    <a:pt x="3137425" y="127471"/>
                    <a:pt x="3137102" y="127698"/>
                    <a:pt x="3136843" y="128054"/>
                  </a:cubicBezTo>
                  <a:cubicBezTo>
                    <a:pt x="3136423" y="128700"/>
                    <a:pt x="3136034" y="127860"/>
                    <a:pt x="3135711" y="128054"/>
                  </a:cubicBezTo>
                  <a:cubicBezTo>
                    <a:pt x="3135097" y="128377"/>
                    <a:pt x="3134450" y="128603"/>
                    <a:pt x="3133706" y="128603"/>
                  </a:cubicBezTo>
                  <a:cubicBezTo>
                    <a:pt x="3132962" y="128603"/>
                    <a:pt x="3133124" y="129606"/>
                    <a:pt x="3132703" y="130350"/>
                  </a:cubicBezTo>
                  <a:cubicBezTo>
                    <a:pt x="3132703" y="129865"/>
                    <a:pt x="3132703" y="129703"/>
                    <a:pt x="3132639" y="129444"/>
                  </a:cubicBezTo>
                  <a:cubicBezTo>
                    <a:pt x="3132283" y="128118"/>
                    <a:pt x="3131733" y="127957"/>
                    <a:pt x="3130569" y="128377"/>
                  </a:cubicBezTo>
                  <a:cubicBezTo>
                    <a:pt x="3129566" y="128700"/>
                    <a:pt x="3129663" y="129703"/>
                    <a:pt x="3129146" y="130285"/>
                  </a:cubicBezTo>
                  <a:cubicBezTo>
                    <a:pt x="3128079" y="130673"/>
                    <a:pt x="3127917" y="129444"/>
                    <a:pt x="3127335" y="129121"/>
                  </a:cubicBezTo>
                  <a:cubicBezTo>
                    <a:pt x="3127011" y="129283"/>
                    <a:pt x="3126688" y="129380"/>
                    <a:pt x="3126429" y="129541"/>
                  </a:cubicBezTo>
                  <a:cubicBezTo>
                    <a:pt x="3126332" y="130285"/>
                    <a:pt x="3126494" y="131191"/>
                    <a:pt x="3125427" y="131191"/>
                  </a:cubicBezTo>
                  <a:cubicBezTo>
                    <a:pt x="3125362" y="129606"/>
                    <a:pt x="3125362" y="129541"/>
                    <a:pt x="3124941" y="128797"/>
                  </a:cubicBezTo>
                  <a:cubicBezTo>
                    <a:pt x="3124618" y="128862"/>
                    <a:pt x="3124262" y="128959"/>
                    <a:pt x="3124004" y="129121"/>
                  </a:cubicBezTo>
                  <a:cubicBezTo>
                    <a:pt x="3123842" y="129185"/>
                    <a:pt x="3123680" y="129444"/>
                    <a:pt x="3123615" y="129606"/>
                  </a:cubicBezTo>
                  <a:cubicBezTo>
                    <a:pt x="3123292" y="130511"/>
                    <a:pt x="3123292" y="130511"/>
                    <a:pt x="3122872" y="130447"/>
                  </a:cubicBezTo>
                  <a:cubicBezTo>
                    <a:pt x="3122548" y="130350"/>
                    <a:pt x="3122290" y="130123"/>
                    <a:pt x="3121934" y="130026"/>
                  </a:cubicBezTo>
                  <a:cubicBezTo>
                    <a:pt x="3121610" y="129865"/>
                    <a:pt x="3121125" y="130026"/>
                    <a:pt x="3120867" y="129541"/>
                  </a:cubicBezTo>
                  <a:cubicBezTo>
                    <a:pt x="3120867" y="129444"/>
                    <a:pt x="3120381" y="129703"/>
                    <a:pt x="3120123" y="129768"/>
                  </a:cubicBezTo>
                  <a:cubicBezTo>
                    <a:pt x="3119864" y="129865"/>
                    <a:pt x="3119055" y="129444"/>
                    <a:pt x="3118797" y="129283"/>
                  </a:cubicBezTo>
                  <a:cubicBezTo>
                    <a:pt x="3118538" y="129121"/>
                    <a:pt x="3118215" y="128959"/>
                    <a:pt x="3117988" y="128797"/>
                  </a:cubicBezTo>
                  <a:cubicBezTo>
                    <a:pt x="3117406" y="129380"/>
                    <a:pt x="3116889" y="129768"/>
                    <a:pt x="3116145" y="128959"/>
                  </a:cubicBezTo>
                  <a:cubicBezTo>
                    <a:pt x="3116080" y="128797"/>
                    <a:pt x="3115918" y="128603"/>
                    <a:pt x="3115660" y="128539"/>
                  </a:cubicBezTo>
                  <a:cubicBezTo>
                    <a:pt x="3111682" y="129606"/>
                    <a:pt x="3107380" y="129606"/>
                    <a:pt x="3103144" y="129283"/>
                  </a:cubicBezTo>
                  <a:cubicBezTo>
                    <a:pt x="3098939" y="128797"/>
                    <a:pt x="3094800" y="127471"/>
                    <a:pt x="3090984" y="126372"/>
                  </a:cubicBezTo>
                  <a:cubicBezTo>
                    <a:pt x="3088105" y="126372"/>
                    <a:pt x="3085292" y="125628"/>
                    <a:pt x="3082543" y="124981"/>
                  </a:cubicBezTo>
                  <a:cubicBezTo>
                    <a:pt x="3082122" y="125628"/>
                    <a:pt x="3081960" y="126534"/>
                    <a:pt x="3081540" y="127310"/>
                  </a:cubicBezTo>
                  <a:cubicBezTo>
                    <a:pt x="3081055" y="126889"/>
                    <a:pt x="3080537" y="126469"/>
                    <a:pt x="3080052" y="126048"/>
                  </a:cubicBezTo>
                  <a:cubicBezTo>
                    <a:pt x="3080149" y="125984"/>
                    <a:pt x="3080214" y="125984"/>
                    <a:pt x="3080311" y="125984"/>
                  </a:cubicBezTo>
                  <a:cubicBezTo>
                    <a:pt x="3080408" y="125984"/>
                    <a:pt x="3080473" y="125887"/>
                    <a:pt x="3080473" y="125887"/>
                  </a:cubicBezTo>
                  <a:cubicBezTo>
                    <a:pt x="3080408" y="125563"/>
                    <a:pt x="3080149" y="125143"/>
                    <a:pt x="3080214" y="124884"/>
                  </a:cubicBezTo>
                  <a:cubicBezTo>
                    <a:pt x="3080311" y="124722"/>
                    <a:pt x="3080408" y="124658"/>
                    <a:pt x="3080473" y="124464"/>
                  </a:cubicBezTo>
                  <a:lnTo>
                    <a:pt x="3078823" y="123979"/>
                  </a:lnTo>
                  <a:cubicBezTo>
                    <a:pt x="3078726" y="124722"/>
                    <a:pt x="3078823" y="125466"/>
                    <a:pt x="3079147" y="126048"/>
                  </a:cubicBezTo>
                  <a:cubicBezTo>
                    <a:pt x="3078823" y="126534"/>
                    <a:pt x="3078468" y="126889"/>
                    <a:pt x="3078241" y="127310"/>
                  </a:cubicBezTo>
                  <a:cubicBezTo>
                    <a:pt x="3077821" y="126372"/>
                    <a:pt x="3077821" y="125563"/>
                    <a:pt x="3078241" y="124658"/>
                  </a:cubicBezTo>
                  <a:cubicBezTo>
                    <a:pt x="3078338" y="124399"/>
                    <a:pt x="3078403" y="123979"/>
                    <a:pt x="3078338" y="123817"/>
                  </a:cubicBezTo>
                  <a:cubicBezTo>
                    <a:pt x="3075428" y="122976"/>
                    <a:pt x="3072679" y="121650"/>
                    <a:pt x="3069800" y="120745"/>
                  </a:cubicBezTo>
                  <a:cubicBezTo>
                    <a:pt x="3063914" y="118836"/>
                    <a:pt x="3058287" y="116184"/>
                    <a:pt x="3052498" y="114050"/>
                  </a:cubicBezTo>
                  <a:cubicBezTo>
                    <a:pt x="3046935" y="111301"/>
                    <a:pt x="3041146" y="109005"/>
                    <a:pt x="3035939" y="105609"/>
                  </a:cubicBezTo>
                  <a:cubicBezTo>
                    <a:pt x="3028986" y="101696"/>
                    <a:pt x="3022938" y="96586"/>
                    <a:pt x="3017311" y="91185"/>
                  </a:cubicBezTo>
                  <a:cubicBezTo>
                    <a:pt x="3016567" y="91347"/>
                    <a:pt x="3015726" y="91605"/>
                    <a:pt x="3015241" y="91444"/>
                  </a:cubicBezTo>
                  <a:cubicBezTo>
                    <a:pt x="3015144" y="90862"/>
                    <a:pt x="3015047" y="90441"/>
                    <a:pt x="3014982" y="89956"/>
                  </a:cubicBezTo>
                  <a:cubicBezTo>
                    <a:pt x="3014239" y="90215"/>
                    <a:pt x="3014659" y="89277"/>
                    <a:pt x="3014239" y="89115"/>
                  </a:cubicBezTo>
                  <a:cubicBezTo>
                    <a:pt x="3013656" y="88889"/>
                    <a:pt x="3013171" y="88371"/>
                    <a:pt x="3012589" y="88210"/>
                  </a:cubicBezTo>
                  <a:cubicBezTo>
                    <a:pt x="3012007" y="88048"/>
                    <a:pt x="3011522" y="87466"/>
                    <a:pt x="3010778" y="87983"/>
                  </a:cubicBezTo>
                  <a:cubicBezTo>
                    <a:pt x="3010778" y="87983"/>
                    <a:pt x="3010422" y="87724"/>
                    <a:pt x="3010358" y="87563"/>
                  </a:cubicBezTo>
                  <a:cubicBezTo>
                    <a:pt x="3009678" y="85719"/>
                    <a:pt x="3009678" y="85719"/>
                    <a:pt x="3008094" y="84814"/>
                  </a:cubicBezTo>
                  <a:cubicBezTo>
                    <a:pt x="3007770" y="84587"/>
                    <a:pt x="3007447" y="84232"/>
                    <a:pt x="3007188" y="83908"/>
                  </a:cubicBezTo>
                  <a:cubicBezTo>
                    <a:pt x="3006703" y="83261"/>
                    <a:pt x="3006283" y="82582"/>
                    <a:pt x="3005377" y="82421"/>
                  </a:cubicBezTo>
                  <a:cubicBezTo>
                    <a:pt x="3005312" y="82421"/>
                    <a:pt x="3005118" y="82259"/>
                    <a:pt x="3005118" y="82162"/>
                  </a:cubicBezTo>
                  <a:cubicBezTo>
                    <a:pt x="3005054" y="81580"/>
                    <a:pt x="3004698" y="81256"/>
                    <a:pt x="3004148" y="80998"/>
                  </a:cubicBezTo>
                  <a:cubicBezTo>
                    <a:pt x="3003631" y="80771"/>
                    <a:pt x="3003243" y="80448"/>
                    <a:pt x="3002822" y="80512"/>
                  </a:cubicBezTo>
                  <a:cubicBezTo>
                    <a:pt x="3002563" y="80092"/>
                    <a:pt x="3002402" y="79704"/>
                    <a:pt x="3002240" y="79348"/>
                  </a:cubicBezTo>
                  <a:cubicBezTo>
                    <a:pt x="3001723" y="79704"/>
                    <a:pt x="3001334" y="79930"/>
                    <a:pt x="3000914" y="80189"/>
                  </a:cubicBezTo>
                  <a:cubicBezTo>
                    <a:pt x="3000817" y="79866"/>
                    <a:pt x="3000655" y="79445"/>
                    <a:pt x="3000752" y="79283"/>
                  </a:cubicBezTo>
                  <a:cubicBezTo>
                    <a:pt x="3001334" y="78443"/>
                    <a:pt x="3001076" y="78119"/>
                    <a:pt x="3000235" y="78022"/>
                  </a:cubicBezTo>
                  <a:cubicBezTo>
                    <a:pt x="3000009" y="78022"/>
                    <a:pt x="2999653" y="77860"/>
                    <a:pt x="2999491" y="77699"/>
                  </a:cubicBezTo>
                  <a:cubicBezTo>
                    <a:pt x="2999329" y="77537"/>
                    <a:pt x="2999168" y="77214"/>
                    <a:pt x="2999006" y="76955"/>
                  </a:cubicBezTo>
                  <a:cubicBezTo>
                    <a:pt x="2998909" y="76793"/>
                    <a:pt x="2998844" y="76696"/>
                    <a:pt x="2998844" y="76534"/>
                  </a:cubicBezTo>
                  <a:cubicBezTo>
                    <a:pt x="2996354" y="74626"/>
                    <a:pt x="2994122" y="72168"/>
                    <a:pt x="2991956" y="69517"/>
                  </a:cubicBezTo>
                  <a:cubicBezTo>
                    <a:pt x="2989886" y="66768"/>
                    <a:pt x="2988333" y="63469"/>
                    <a:pt x="2986749" y="60396"/>
                  </a:cubicBezTo>
                  <a:lnTo>
                    <a:pt x="2985746" y="59394"/>
                  </a:lnTo>
                  <a:cubicBezTo>
                    <a:pt x="2985423" y="59070"/>
                    <a:pt x="2985002" y="58812"/>
                    <a:pt x="2984841" y="58327"/>
                  </a:cubicBezTo>
                  <a:cubicBezTo>
                    <a:pt x="2984614" y="57841"/>
                    <a:pt x="2984355" y="57486"/>
                    <a:pt x="2983773" y="57421"/>
                  </a:cubicBezTo>
                  <a:cubicBezTo>
                    <a:pt x="2983612" y="57421"/>
                    <a:pt x="2983450" y="57098"/>
                    <a:pt x="2983450" y="56936"/>
                  </a:cubicBezTo>
                  <a:cubicBezTo>
                    <a:pt x="2983773" y="56354"/>
                    <a:pt x="2983353" y="56257"/>
                    <a:pt x="2983030" y="55998"/>
                  </a:cubicBezTo>
                  <a:cubicBezTo>
                    <a:pt x="2982286" y="55513"/>
                    <a:pt x="2982286" y="55416"/>
                    <a:pt x="2981801" y="54090"/>
                  </a:cubicBezTo>
                  <a:cubicBezTo>
                    <a:pt x="2981542" y="53443"/>
                    <a:pt x="2981445" y="52602"/>
                    <a:pt x="2980281" y="52958"/>
                  </a:cubicBezTo>
                  <a:cubicBezTo>
                    <a:pt x="2980216" y="52958"/>
                    <a:pt x="2980054" y="52796"/>
                    <a:pt x="2979957" y="52602"/>
                  </a:cubicBezTo>
                  <a:cubicBezTo>
                    <a:pt x="2979795" y="52117"/>
                    <a:pt x="2979052" y="51955"/>
                    <a:pt x="2978955" y="51373"/>
                  </a:cubicBezTo>
                  <a:cubicBezTo>
                    <a:pt x="2978890" y="50888"/>
                    <a:pt x="2978146" y="50726"/>
                    <a:pt x="2978469" y="50047"/>
                  </a:cubicBezTo>
                  <a:cubicBezTo>
                    <a:pt x="2977661" y="49886"/>
                    <a:pt x="2978049" y="49206"/>
                    <a:pt x="2977984" y="48721"/>
                  </a:cubicBezTo>
                  <a:cubicBezTo>
                    <a:pt x="2977887" y="48398"/>
                    <a:pt x="2977726" y="47880"/>
                    <a:pt x="2977467" y="47719"/>
                  </a:cubicBezTo>
                  <a:cubicBezTo>
                    <a:pt x="2976658" y="47137"/>
                    <a:pt x="2976885" y="45811"/>
                    <a:pt x="2975720" y="45584"/>
                  </a:cubicBezTo>
                  <a:cubicBezTo>
                    <a:pt x="2975656" y="45584"/>
                    <a:pt x="2975656" y="45325"/>
                    <a:pt x="2975656" y="45261"/>
                  </a:cubicBezTo>
                  <a:cubicBezTo>
                    <a:pt x="2976238" y="44582"/>
                    <a:pt x="2975494" y="44679"/>
                    <a:pt x="2975171" y="44517"/>
                  </a:cubicBezTo>
                  <a:cubicBezTo>
                    <a:pt x="2974815" y="44420"/>
                    <a:pt x="2974492" y="44420"/>
                    <a:pt x="2974071" y="44420"/>
                  </a:cubicBezTo>
                  <a:cubicBezTo>
                    <a:pt x="2975171" y="42512"/>
                    <a:pt x="2975171" y="42609"/>
                    <a:pt x="2973845" y="41768"/>
                  </a:cubicBezTo>
                  <a:cubicBezTo>
                    <a:pt x="2973845" y="41283"/>
                    <a:pt x="2974006" y="40701"/>
                    <a:pt x="2973748" y="40539"/>
                  </a:cubicBezTo>
                  <a:cubicBezTo>
                    <a:pt x="2973263" y="40183"/>
                    <a:pt x="2972745" y="39601"/>
                    <a:pt x="2972842" y="39213"/>
                  </a:cubicBezTo>
                  <a:cubicBezTo>
                    <a:pt x="2973101" y="38308"/>
                    <a:pt x="2972422" y="38210"/>
                    <a:pt x="2971840" y="37887"/>
                  </a:cubicBezTo>
                  <a:cubicBezTo>
                    <a:pt x="2971840" y="37887"/>
                    <a:pt x="2972098" y="37531"/>
                    <a:pt x="2972001" y="37467"/>
                  </a:cubicBezTo>
                  <a:cubicBezTo>
                    <a:pt x="2971937" y="37208"/>
                    <a:pt x="2971937" y="36787"/>
                    <a:pt x="2971678" y="36723"/>
                  </a:cubicBezTo>
                  <a:cubicBezTo>
                    <a:pt x="2970675" y="36464"/>
                    <a:pt x="2970772" y="35397"/>
                    <a:pt x="2969931" y="34976"/>
                  </a:cubicBezTo>
                  <a:cubicBezTo>
                    <a:pt x="2969705" y="35073"/>
                    <a:pt x="2969446" y="35138"/>
                    <a:pt x="2969026" y="35235"/>
                  </a:cubicBezTo>
                  <a:cubicBezTo>
                    <a:pt x="2969511" y="34394"/>
                    <a:pt x="2970028" y="32001"/>
                    <a:pt x="2969770" y="31581"/>
                  </a:cubicBezTo>
                  <a:cubicBezTo>
                    <a:pt x="2969382" y="30772"/>
                    <a:pt x="2968864" y="30028"/>
                    <a:pt x="2969026" y="29026"/>
                  </a:cubicBezTo>
                  <a:cubicBezTo>
                    <a:pt x="2969123" y="28605"/>
                    <a:pt x="2969123" y="28023"/>
                    <a:pt x="2968541" y="27700"/>
                  </a:cubicBezTo>
                  <a:cubicBezTo>
                    <a:pt x="2968217" y="27441"/>
                    <a:pt x="2968379" y="27279"/>
                    <a:pt x="2968541" y="26956"/>
                  </a:cubicBezTo>
                  <a:cubicBezTo>
                    <a:pt x="2968605" y="26859"/>
                    <a:pt x="2968605" y="26697"/>
                    <a:pt x="2968541" y="26535"/>
                  </a:cubicBezTo>
                  <a:lnTo>
                    <a:pt x="2967700" y="26050"/>
                  </a:lnTo>
                  <a:cubicBezTo>
                    <a:pt x="2967538" y="26050"/>
                    <a:pt x="2967312" y="26050"/>
                    <a:pt x="2967053" y="26115"/>
                  </a:cubicBezTo>
                  <a:lnTo>
                    <a:pt x="2967215" y="25889"/>
                  </a:lnTo>
                  <a:cubicBezTo>
                    <a:pt x="2966536" y="25630"/>
                    <a:pt x="2965889" y="25371"/>
                    <a:pt x="2965242" y="25306"/>
                  </a:cubicBezTo>
                  <a:cubicBezTo>
                    <a:pt x="2960262" y="24724"/>
                    <a:pt x="2958192" y="27441"/>
                    <a:pt x="2957448" y="31160"/>
                  </a:cubicBezTo>
                  <a:cubicBezTo>
                    <a:pt x="2957448" y="31257"/>
                    <a:pt x="2957513" y="31322"/>
                    <a:pt x="2957610" y="31419"/>
                  </a:cubicBezTo>
                  <a:cubicBezTo>
                    <a:pt x="2958095" y="31581"/>
                    <a:pt x="2957868" y="32324"/>
                    <a:pt x="2958030" y="32907"/>
                  </a:cubicBezTo>
                  <a:close/>
                  <a:moveTo>
                    <a:pt x="2791927" y="480731"/>
                  </a:moveTo>
                  <a:cubicBezTo>
                    <a:pt x="2792283" y="480246"/>
                    <a:pt x="2792509" y="480246"/>
                    <a:pt x="2793673" y="480893"/>
                  </a:cubicBezTo>
                  <a:cubicBezTo>
                    <a:pt x="2792833" y="480828"/>
                    <a:pt x="2792347" y="480828"/>
                    <a:pt x="2791927" y="480731"/>
                  </a:cubicBezTo>
                  <a:close/>
                  <a:moveTo>
                    <a:pt x="2791765" y="450848"/>
                  </a:moveTo>
                  <a:cubicBezTo>
                    <a:pt x="2792089" y="451107"/>
                    <a:pt x="2792283" y="451269"/>
                    <a:pt x="2792444" y="451430"/>
                  </a:cubicBezTo>
                  <a:cubicBezTo>
                    <a:pt x="2791701" y="451592"/>
                    <a:pt x="2791604" y="451333"/>
                    <a:pt x="2791765" y="450848"/>
                  </a:cubicBezTo>
                  <a:close/>
                  <a:moveTo>
                    <a:pt x="2785621" y="579598"/>
                  </a:moveTo>
                  <a:cubicBezTo>
                    <a:pt x="2785232" y="579598"/>
                    <a:pt x="2784877" y="579436"/>
                    <a:pt x="2784553" y="579274"/>
                  </a:cubicBezTo>
                  <a:lnTo>
                    <a:pt x="2784812" y="579080"/>
                  </a:lnTo>
                  <a:lnTo>
                    <a:pt x="2786138" y="579177"/>
                  </a:lnTo>
                  <a:cubicBezTo>
                    <a:pt x="2786235" y="579436"/>
                    <a:pt x="2786235" y="579662"/>
                    <a:pt x="2785621" y="579598"/>
                  </a:cubicBezTo>
                  <a:close/>
                  <a:moveTo>
                    <a:pt x="2800206" y="558317"/>
                  </a:moveTo>
                  <a:cubicBezTo>
                    <a:pt x="2800368" y="558317"/>
                    <a:pt x="2800465" y="558220"/>
                    <a:pt x="2800562" y="558220"/>
                  </a:cubicBezTo>
                  <a:lnTo>
                    <a:pt x="2800724" y="556312"/>
                  </a:lnTo>
                  <a:cubicBezTo>
                    <a:pt x="2800562" y="556247"/>
                    <a:pt x="2800465" y="556086"/>
                    <a:pt x="2800303" y="555989"/>
                  </a:cubicBezTo>
                  <a:cubicBezTo>
                    <a:pt x="2800109" y="555245"/>
                    <a:pt x="2800885" y="554663"/>
                    <a:pt x="2800206" y="554178"/>
                  </a:cubicBezTo>
                  <a:cubicBezTo>
                    <a:pt x="2800109" y="554081"/>
                    <a:pt x="2800303" y="553919"/>
                    <a:pt x="2800368" y="553919"/>
                  </a:cubicBezTo>
                  <a:cubicBezTo>
                    <a:pt x="2800788" y="553757"/>
                    <a:pt x="2800627" y="553595"/>
                    <a:pt x="2800465" y="553337"/>
                  </a:cubicBezTo>
                  <a:cubicBezTo>
                    <a:pt x="2800206" y="552755"/>
                    <a:pt x="2800045" y="552108"/>
                    <a:pt x="2799883" y="551526"/>
                  </a:cubicBezTo>
                  <a:cubicBezTo>
                    <a:pt x="2800627" y="551267"/>
                    <a:pt x="2799624" y="550846"/>
                    <a:pt x="2800045" y="550620"/>
                  </a:cubicBezTo>
                  <a:cubicBezTo>
                    <a:pt x="2799042" y="550361"/>
                    <a:pt x="2800465" y="550038"/>
                    <a:pt x="2799980" y="549715"/>
                  </a:cubicBezTo>
                  <a:cubicBezTo>
                    <a:pt x="2799786" y="549617"/>
                    <a:pt x="2800045" y="549359"/>
                    <a:pt x="2799980" y="549294"/>
                  </a:cubicBezTo>
                  <a:cubicBezTo>
                    <a:pt x="2799786" y="549132"/>
                    <a:pt x="2799365" y="549132"/>
                    <a:pt x="2799301" y="548971"/>
                  </a:cubicBezTo>
                  <a:cubicBezTo>
                    <a:pt x="2798816" y="548292"/>
                    <a:pt x="2798880" y="547645"/>
                    <a:pt x="2799462" y="546966"/>
                  </a:cubicBezTo>
                  <a:cubicBezTo>
                    <a:pt x="2799883" y="546480"/>
                    <a:pt x="2799883" y="546480"/>
                    <a:pt x="2799042" y="546060"/>
                  </a:cubicBezTo>
                  <a:cubicBezTo>
                    <a:pt x="2798977" y="545963"/>
                    <a:pt x="2798816" y="545963"/>
                    <a:pt x="2798654" y="545963"/>
                  </a:cubicBezTo>
                  <a:lnTo>
                    <a:pt x="2801371" y="545963"/>
                  </a:lnTo>
                  <a:lnTo>
                    <a:pt x="2801435" y="544475"/>
                  </a:lnTo>
                  <a:cubicBezTo>
                    <a:pt x="2801371" y="544249"/>
                    <a:pt x="2800950" y="543893"/>
                    <a:pt x="2801532" y="543570"/>
                  </a:cubicBezTo>
                  <a:lnTo>
                    <a:pt x="2801532" y="543246"/>
                  </a:lnTo>
                  <a:cubicBezTo>
                    <a:pt x="2801435" y="543149"/>
                    <a:pt x="2801435" y="543085"/>
                    <a:pt x="2801532" y="542988"/>
                  </a:cubicBezTo>
                  <a:lnTo>
                    <a:pt x="2801532" y="542761"/>
                  </a:lnTo>
                  <a:cubicBezTo>
                    <a:pt x="2801371" y="542664"/>
                    <a:pt x="2801209" y="542502"/>
                    <a:pt x="2801112" y="542405"/>
                  </a:cubicBezTo>
                  <a:cubicBezTo>
                    <a:pt x="2801306" y="542244"/>
                    <a:pt x="2801435" y="542179"/>
                    <a:pt x="2801532" y="542017"/>
                  </a:cubicBezTo>
                  <a:cubicBezTo>
                    <a:pt x="2801791" y="541435"/>
                    <a:pt x="2801371" y="541015"/>
                    <a:pt x="2800788" y="540497"/>
                  </a:cubicBezTo>
                  <a:cubicBezTo>
                    <a:pt x="2800724" y="540497"/>
                    <a:pt x="2800788" y="540433"/>
                    <a:pt x="2800788" y="540336"/>
                  </a:cubicBezTo>
                  <a:lnTo>
                    <a:pt x="2801694" y="540109"/>
                  </a:lnTo>
                  <a:lnTo>
                    <a:pt x="2801791" y="539010"/>
                  </a:lnTo>
                  <a:cubicBezTo>
                    <a:pt x="2801694" y="538622"/>
                    <a:pt x="2801694" y="538266"/>
                    <a:pt x="2801856" y="537878"/>
                  </a:cubicBezTo>
                  <a:lnTo>
                    <a:pt x="2802050" y="535452"/>
                  </a:lnTo>
                  <a:cubicBezTo>
                    <a:pt x="2801856" y="535226"/>
                    <a:pt x="2801629" y="534967"/>
                    <a:pt x="2801371" y="534708"/>
                  </a:cubicBezTo>
                  <a:lnTo>
                    <a:pt x="2802050" y="534644"/>
                  </a:lnTo>
                  <a:lnTo>
                    <a:pt x="2802114" y="533059"/>
                  </a:lnTo>
                  <a:cubicBezTo>
                    <a:pt x="2801435" y="532800"/>
                    <a:pt x="2801306" y="532574"/>
                    <a:pt x="2802050" y="532153"/>
                  </a:cubicBezTo>
                  <a:cubicBezTo>
                    <a:pt x="2802114" y="532153"/>
                    <a:pt x="2802114" y="532056"/>
                    <a:pt x="2802114" y="532056"/>
                  </a:cubicBezTo>
                  <a:lnTo>
                    <a:pt x="2802438" y="523615"/>
                  </a:lnTo>
                  <a:lnTo>
                    <a:pt x="2802276" y="523292"/>
                  </a:lnTo>
                  <a:cubicBezTo>
                    <a:pt x="2802276" y="523195"/>
                    <a:pt x="2802276" y="523130"/>
                    <a:pt x="2802373" y="523033"/>
                  </a:cubicBezTo>
                  <a:cubicBezTo>
                    <a:pt x="2802438" y="522969"/>
                    <a:pt x="2802438" y="522969"/>
                    <a:pt x="2802535" y="522969"/>
                  </a:cubicBezTo>
                  <a:lnTo>
                    <a:pt x="2802535" y="522710"/>
                  </a:lnTo>
                  <a:cubicBezTo>
                    <a:pt x="2802373" y="522548"/>
                    <a:pt x="2802114" y="522386"/>
                    <a:pt x="2802276" y="522225"/>
                  </a:cubicBezTo>
                  <a:lnTo>
                    <a:pt x="2802535" y="522128"/>
                  </a:lnTo>
                  <a:lnTo>
                    <a:pt x="2802535" y="519573"/>
                  </a:lnTo>
                  <a:lnTo>
                    <a:pt x="2802438" y="519476"/>
                  </a:lnTo>
                  <a:lnTo>
                    <a:pt x="2802535" y="519476"/>
                  </a:lnTo>
                  <a:lnTo>
                    <a:pt x="2802535" y="516824"/>
                  </a:lnTo>
                  <a:cubicBezTo>
                    <a:pt x="2802373" y="516824"/>
                    <a:pt x="2802179" y="516759"/>
                    <a:pt x="2802050" y="516759"/>
                  </a:cubicBezTo>
                  <a:cubicBezTo>
                    <a:pt x="2802179" y="516662"/>
                    <a:pt x="2802373" y="516597"/>
                    <a:pt x="2802535" y="516597"/>
                  </a:cubicBezTo>
                  <a:lnTo>
                    <a:pt x="2802632" y="510873"/>
                  </a:lnTo>
                  <a:cubicBezTo>
                    <a:pt x="2802276" y="510970"/>
                    <a:pt x="2801953" y="510873"/>
                    <a:pt x="2801532" y="510873"/>
                  </a:cubicBezTo>
                  <a:lnTo>
                    <a:pt x="2801532" y="510711"/>
                  </a:lnTo>
                  <a:lnTo>
                    <a:pt x="2802535" y="510711"/>
                  </a:lnTo>
                  <a:lnTo>
                    <a:pt x="2802535" y="509644"/>
                  </a:lnTo>
                  <a:cubicBezTo>
                    <a:pt x="2802373" y="509385"/>
                    <a:pt x="2802050" y="509062"/>
                    <a:pt x="2801953" y="508803"/>
                  </a:cubicBezTo>
                  <a:lnTo>
                    <a:pt x="2802632" y="508642"/>
                  </a:lnTo>
                  <a:cubicBezTo>
                    <a:pt x="2802697" y="508221"/>
                    <a:pt x="2802794" y="507898"/>
                    <a:pt x="2802858" y="507574"/>
                  </a:cubicBezTo>
                  <a:cubicBezTo>
                    <a:pt x="2802373" y="506313"/>
                    <a:pt x="2801856" y="505084"/>
                    <a:pt x="2801629" y="503823"/>
                  </a:cubicBezTo>
                  <a:cubicBezTo>
                    <a:pt x="2801371" y="502270"/>
                    <a:pt x="2801532" y="500783"/>
                    <a:pt x="2801791" y="499295"/>
                  </a:cubicBezTo>
                  <a:cubicBezTo>
                    <a:pt x="2801532" y="499101"/>
                    <a:pt x="2801209" y="499036"/>
                    <a:pt x="2800950" y="498939"/>
                  </a:cubicBezTo>
                  <a:cubicBezTo>
                    <a:pt x="2800368" y="498778"/>
                    <a:pt x="2800562" y="498616"/>
                    <a:pt x="2800885" y="498454"/>
                  </a:cubicBezTo>
                  <a:cubicBezTo>
                    <a:pt x="2801209" y="498713"/>
                    <a:pt x="2801532" y="498875"/>
                    <a:pt x="2801856" y="498939"/>
                  </a:cubicBezTo>
                  <a:lnTo>
                    <a:pt x="2802179" y="497613"/>
                  </a:lnTo>
                  <a:lnTo>
                    <a:pt x="2802114" y="497613"/>
                  </a:lnTo>
                  <a:cubicBezTo>
                    <a:pt x="2801856" y="497710"/>
                    <a:pt x="2801629" y="497710"/>
                    <a:pt x="2801306" y="497710"/>
                  </a:cubicBezTo>
                  <a:cubicBezTo>
                    <a:pt x="2801435" y="497452"/>
                    <a:pt x="2801532" y="497225"/>
                    <a:pt x="2801791" y="497031"/>
                  </a:cubicBezTo>
                  <a:cubicBezTo>
                    <a:pt x="2801953" y="496966"/>
                    <a:pt x="2802179" y="496869"/>
                    <a:pt x="2802438" y="496708"/>
                  </a:cubicBezTo>
                  <a:lnTo>
                    <a:pt x="2802535" y="496287"/>
                  </a:lnTo>
                  <a:cubicBezTo>
                    <a:pt x="2801856" y="495155"/>
                    <a:pt x="2801856" y="494735"/>
                    <a:pt x="2802535" y="493829"/>
                  </a:cubicBezTo>
                  <a:cubicBezTo>
                    <a:pt x="2802858" y="493409"/>
                    <a:pt x="2802794" y="493247"/>
                    <a:pt x="2802211" y="492892"/>
                  </a:cubicBezTo>
                  <a:cubicBezTo>
                    <a:pt x="2802114" y="492827"/>
                    <a:pt x="2802050" y="492730"/>
                    <a:pt x="2801856" y="492665"/>
                  </a:cubicBezTo>
                  <a:cubicBezTo>
                    <a:pt x="2802373" y="492503"/>
                    <a:pt x="2802858" y="492342"/>
                    <a:pt x="2803505" y="492148"/>
                  </a:cubicBezTo>
                  <a:cubicBezTo>
                    <a:pt x="2802697" y="491501"/>
                    <a:pt x="2802697" y="490822"/>
                    <a:pt x="2803020" y="490175"/>
                  </a:cubicBezTo>
                  <a:cubicBezTo>
                    <a:pt x="2803117" y="489916"/>
                    <a:pt x="2803117" y="489754"/>
                    <a:pt x="2802794" y="489528"/>
                  </a:cubicBezTo>
                  <a:cubicBezTo>
                    <a:pt x="2802373" y="489269"/>
                    <a:pt x="2803505" y="489269"/>
                    <a:pt x="2803020" y="488849"/>
                  </a:cubicBezTo>
                  <a:cubicBezTo>
                    <a:pt x="2802438" y="488428"/>
                    <a:pt x="2803182" y="487846"/>
                    <a:pt x="2802858" y="487361"/>
                  </a:cubicBezTo>
                  <a:cubicBezTo>
                    <a:pt x="2802858" y="487361"/>
                    <a:pt x="2803117" y="487200"/>
                    <a:pt x="2803505" y="487038"/>
                  </a:cubicBezTo>
                  <a:lnTo>
                    <a:pt x="2802276" y="486359"/>
                  </a:lnTo>
                  <a:cubicBezTo>
                    <a:pt x="2803440" y="485777"/>
                    <a:pt x="2803376" y="485777"/>
                    <a:pt x="2802858" y="485130"/>
                  </a:cubicBezTo>
                  <a:cubicBezTo>
                    <a:pt x="2802697" y="484871"/>
                    <a:pt x="2802438" y="484548"/>
                    <a:pt x="2802632" y="484386"/>
                  </a:cubicBezTo>
                  <a:cubicBezTo>
                    <a:pt x="2803117" y="483868"/>
                    <a:pt x="2802955" y="483642"/>
                    <a:pt x="2802211" y="483383"/>
                  </a:cubicBezTo>
                  <a:cubicBezTo>
                    <a:pt x="2801694" y="483222"/>
                    <a:pt x="2801306" y="482963"/>
                    <a:pt x="2800950" y="482736"/>
                  </a:cubicBezTo>
                  <a:cubicBezTo>
                    <a:pt x="2800562" y="482478"/>
                    <a:pt x="2800303" y="482154"/>
                    <a:pt x="2800950" y="481734"/>
                  </a:cubicBezTo>
                  <a:cubicBezTo>
                    <a:pt x="2801112" y="481896"/>
                    <a:pt x="2801209" y="482057"/>
                    <a:pt x="2801371" y="482154"/>
                  </a:cubicBezTo>
                  <a:cubicBezTo>
                    <a:pt x="2801532" y="482219"/>
                    <a:pt x="2801791" y="482316"/>
                    <a:pt x="2801953" y="482381"/>
                  </a:cubicBezTo>
                  <a:cubicBezTo>
                    <a:pt x="2802050" y="482219"/>
                    <a:pt x="2802114" y="482154"/>
                    <a:pt x="2802114" y="481993"/>
                  </a:cubicBezTo>
                  <a:cubicBezTo>
                    <a:pt x="2802114" y="481799"/>
                    <a:pt x="2801953" y="481734"/>
                    <a:pt x="2801856" y="481572"/>
                  </a:cubicBezTo>
                  <a:cubicBezTo>
                    <a:pt x="2802276" y="481410"/>
                    <a:pt x="2802535" y="481249"/>
                    <a:pt x="2802858" y="481152"/>
                  </a:cubicBezTo>
                  <a:cubicBezTo>
                    <a:pt x="2802794" y="481055"/>
                    <a:pt x="2802632" y="480990"/>
                    <a:pt x="2802632" y="480893"/>
                  </a:cubicBezTo>
                  <a:cubicBezTo>
                    <a:pt x="2802438" y="480473"/>
                    <a:pt x="2802955" y="480084"/>
                    <a:pt x="2802535" y="479567"/>
                  </a:cubicBezTo>
                  <a:cubicBezTo>
                    <a:pt x="2802794" y="479567"/>
                    <a:pt x="2803020" y="479502"/>
                    <a:pt x="2803279" y="479502"/>
                  </a:cubicBezTo>
                  <a:cubicBezTo>
                    <a:pt x="2803440" y="478823"/>
                    <a:pt x="2803926" y="478176"/>
                    <a:pt x="2803602" y="477659"/>
                  </a:cubicBezTo>
                  <a:cubicBezTo>
                    <a:pt x="2803279" y="477109"/>
                    <a:pt x="2804184" y="476430"/>
                    <a:pt x="2803020" y="475945"/>
                  </a:cubicBezTo>
                  <a:cubicBezTo>
                    <a:pt x="2803020" y="475945"/>
                    <a:pt x="2803117" y="475848"/>
                    <a:pt x="2803117" y="475783"/>
                  </a:cubicBezTo>
                  <a:cubicBezTo>
                    <a:pt x="2803505" y="475589"/>
                    <a:pt x="2803440" y="475363"/>
                    <a:pt x="2803376" y="475039"/>
                  </a:cubicBezTo>
                  <a:cubicBezTo>
                    <a:pt x="2803279" y="474781"/>
                    <a:pt x="2803602" y="474522"/>
                    <a:pt x="2803699" y="474263"/>
                  </a:cubicBezTo>
                  <a:cubicBezTo>
                    <a:pt x="2803861" y="473778"/>
                    <a:pt x="2804023" y="473293"/>
                    <a:pt x="2803602" y="472711"/>
                  </a:cubicBezTo>
                  <a:cubicBezTo>
                    <a:pt x="2803440" y="472549"/>
                    <a:pt x="2803440" y="472290"/>
                    <a:pt x="2803505" y="472032"/>
                  </a:cubicBezTo>
                  <a:cubicBezTo>
                    <a:pt x="2803602" y="471805"/>
                    <a:pt x="2803440" y="471708"/>
                    <a:pt x="2803117" y="471644"/>
                  </a:cubicBezTo>
                  <a:cubicBezTo>
                    <a:pt x="2802858" y="471546"/>
                    <a:pt x="2802697" y="471288"/>
                    <a:pt x="2802438" y="471126"/>
                  </a:cubicBezTo>
                  <a:cubicBezTo>
                    <a:pt x="2802858" y="470900"/>
                    <a:pt x="2803182" y="470706"/>
                    <a:pt x="2803505" y="470641"/>
                  </a:cubicBezTo>
                  <a:cubicBezTo>
                    <a:pt x="2802697" y="469638"/>
                    <a:pt x="2802632" y="469574"/>
                    <a:pt x="2802858" y="468312"/>
                  </a:cubicBezTo>
                  <a:cubicBezTo>
                    <a:pt x="2802955" y="467989"/>
                    <a:pt x="2802632" y="467827"/>
                    <a:pt x="2802438" y="467569"/>
                  </a:cubicBezTo>
                  <a:cubicBezTo>
                    <a:pt x="2802373" y="467504"/>
                    <a:pt x="2802373" y="467504"/>
                    <a:pt x="2802373" y="467310"/>
                  </a:cubicBezTo>
                  <a:cubicBezTo>
                    <a:pt x="2802794" y="467148"/>
                    <a:pt x="2803182" y="466986"/>
                    <a:pt x="2803602" y="466922"/>
                  </a:cubicBezTo>
                  <a:cubicBezTo>
                    <a:pt x="2803505" y="466760"/>
                    <a:pt x="2803440" y="466566"/>
                    <a:pt x="2803376" y="466404"/>
                  </a:cubicBezTo>
                  <a:cubicBezTo>
                    <a:pt x="2803117" y="466178"/>
                    <a:pt x="2802955" y="465919"/>
                    <a:pt x="2802632" y="465757"/>
                  </a:cubicBezTo>
                  <a:cubicBezTo>
                    <a:pt x="2802050" y="465434"/>
                    <a:pt x="2802858" y="465240"/>
                    <a:pt x="2802794" y="465014"/>
                  </a:cubicBezTo>
                  <a:cubicBezTo>
                    <a:pt x="2802535" y="464593"/>
                    <a:pt x="2802373" y="464173"/>
                    <a:pt x="2802438" y="463688"/>
                  </a:cubicBezTo>
                  <a:cubicBezTo>
                    <a:pt x="2802535" y="463170"/>
                    <a:pt x="2801532" y="463170"/>
                    <a:pt x="2800885" y="462847"/>
                  </a:cubicBezTo>
                  <a:cubicBezTo>
                    <a:pt x="2801371" y="462847"/>
                    <a:pt x="2801532" y="462944"/>
                    <a:pt x="2801791" y="462847"/>
                  </a:cubicBezTo>
                  <a:cubicBezTo>
                    <a:pt x="2803117" y="462782"/>
                    <a:pt x="2803376" y="462362"/>
                    <a:pt x="2803117" y="461618"/>
                  </a:cubicBezTo>
                  <a:cubicBezTo>
                    <a:pt x="2802858" y="460939"/>
                    <a:pt x="2801953" y="460874"/>
                    <a:pt x="2801371" y="460551"/>
                  </a:cubicBezTo>
                  <a:cubicBezTo>
                    <a:pt x="2801112" y="459807"/>
                    <a:pt x="2802373" y="459807"/>
                    <a:pt x="2802697" y="459483"/>
                  </a:cubicBezTo>
                  <a:cubicBezTo>
                    <a:pt x="2802535" y="459225"/>
                    <a:pt x="2802438" y="459031"/>
                    <a:pt x="2802373" y="458804"/>
                  </a:cubicBezTo>
                  <a:cubicBezTo>
                    <a:pt x="2801629" y="458707"/>
                    <a:pt x="2800724" y="458707"/>
                    <a:pt x="2800724" y="458060"/>
                  </a:cubicBezTo>
                  <a:cubicBezTo>
                    <a:pt x="2802276" y="458125"/>
                    <a:pt x="2802373" y="458125"/>
                    <a:pt x="2803117" y="457899"/>
                  </a:cubicBezTo>
                  <a:cubicBezTo>
                    <a:pt x="2803020" y="457737"/>
                    <a:pt x="2802955" y="457478"/>
                    <a:pt x="2802794" y="457316"/>
                  </a:cubicBezTo>
                  <a:cubicBezTo>
                    <a:pt x="2802697" y="457219"/>
                    <a:pt x="2802535" y="457058"/>
                    <a:pt x="2802276" y="456961"/>
                  </a:cubicBezTo>
                  <a:cubicBezTo>
                    <a:pt x="2801435" y="456734"/>
                    <a:pt x="2801371" y="456734"/>
                    <a:pt x="2801532" y="456411"/>
                  </a:cubicBezTo>
                  <a:cubicBezTo>
                    <a:pt x="2801629" y="456217"/>
                    <a:pt x="2801856" y="455991"/>
                    <a:pt x="2802050" y="455829"/>
                  </a:cubicBezTo>
                  <a:cubicBezTo>
                    <a:pt x="2802179" y="455570"/>
                    <a:pt x="2802114" y="455247"/>
                    <a:pt x="2802632" y="455150"/>
                  </a:cubicBezTo>
                  <a:cubicBezTo>
                    <a:pt x="2802697" y="455150"/>
                    <a:pt x="2802438" y="454826"/>
                    <a:pt x="2802373" y="454665"/>
                  </a:cubicBezTo>
                  <a:cubicBezTo>
                    <a:pt x="2802276" y="454503"/>
                    <a:pt x="2802697" y="453921"/>
                    <a:pt x="2802955" y="453824"/>
                  </a:cubicBezTo>
                  <a:cubicBezTo>
                    <a:pt x="2803117" y="453662"/>
                    <a:pt x="2803279" y="453500"/>
                    <a:pt x="2803505" y="453339"/>
                  </a:cubicBezTo>
                  <a:cubicBezTo>
                    <a:pt x="2803020" y="452918"/>
                    <a:pt x="2802632" y="452595"/>
                    <a:pt x="2803440" y="452174"/>
                  </a:cubicBezTo>
                  <a:cubicBezTo>
                    <a:pt x="2803602" y="452077"/>
                    <a:pt x="2803764" y="452013"/>
                    <a:pt x="2803926" y="451851"/>
                  </a:cubicBezTo>
                  <a:cubicBezTo>
                    <a:pt x="2801694" y="446547"/>
                    <a:pt x="2803020" y="440855"/>
                    <a:pt x="2804443" y="435616"/>
                  </a:cubicBezTo>
                  <a:cubicBezTo>
                    <a:pt x="2804184" y="433708"/>
                    <a:pt x="2804184" y="431897"/>
                    <a:pt x="2804346" y="429988"/>
                  </a:cubicBezTo>
                  <a:cubicBezTo>
                    <a:pt x="2803602" y="429827"/>
                    <a:pt x="2802697" y="429730"/>
                    <a:pt x="2801856" y="429568"/>
                  </a:cubicBezTo>
                  <a:cubicBezTo>
                    <a:pt x="2802179" y="429148"/>
                    <a:pt x="2802438" y="428824"/>
                    <a:pt x="2802794" y="428501"/>
                  </a:cubicBezTo>
                  <a:cubicBezTo>
                    <a:pt x="2802858" y="428565"/>
                    <a:pt x="2802858" y="428565"/>
                    <a:pt x="2802955" y="428662"/>
                  </a:cubicBezTo>
                  <a:lnTo>
                    <a:pt x="2803020" y="428759"/>
                  </a:lnTo>
                  <a:cubicBezTo>
                    <a:pt x="2803376" y="428662"/>
                    <a:pt x="2803699" y="428501"/>
                    <a:pt x="2803926" y="428501"/>
                  </a:cubicBezTo>
                  <a:cubicBezTo>
                    <a:pt x="2804120" y="428501"/>
                    <a:pt x="2804249" y="428565"/>
                    <a:pt x="2804443" y="428565"/>
                  </a:cubicBezTo>
                  <a:lnTo>
                    <a:pt x="2804605" y="427498"/>
                  </a:lnTo>
                  <a:cubicBezTo>
                    <a:pt x="2803861" y="427498"/>
                    <a:pt x="2803117" y="427660"/>
                    <a:pt x="2802632" y="427919"/>
                  </a:cubicBezTo>
                  <a:cubicBezTo>
                    <a:pt x="2802050" y="427757"/>
                    <a:pt x="2801629" y="427595"/>
                    <a:pt x="2801209" y="427433"/>
                  </a:cubicBezTo>
                  <a:cubicBezTo>
                    <a:pt x="2802050" y="427078"/>
                    <a:pt x="2802858" y="427013"/>
                    <a:pt x="2803764" y="427078"/>
                  </a:cubicBezTo>
                  <a:cubicBezTo>
                    <a:pt x="2804023" y="427175"/>
                    <a:pt x="2804443" y="427078"/>
                    <a:pt x="2804605" y="427013"/>
                  </a:cubicBezTo>
                  <a:cubicBezTo>
                    <a:pt x="2804928" y="425008"/>
                    <a:pt x="2805187" y="423100"/>
                    <a:pt x="2805510" y="421127"/>
                  </a:cubicBezTo>
                  <a:cubicBezTo>
                    <a:pt x="2806513" y="413106"/>
                    <a:pt x="2806577" y="404989"/>
                    <a:pt x="2807160" y="396871"/>
                  </a:cubicBezTo>
                  <a:cubicBezTo>
                    <a:pt x="2807515" y="391664"/>
                    <a:pt x="2808647" y="386587"/>
                    <a:pt x="2809812" y="381542"/>
                  </a:cubicBezTo>
                  <a:cubicBezTo>
                    <a:pt x="2809229" y="381154"/>
                    <a:pt x="2808583" y="380830"/>
                    <a:pt x="2808389" y="380474"/>
                  </a:cubicBezTo>
                  <a:cubicBezTo>
                    <a:pt x="2808841" y="380216"/>
                    <a:pt x="2809165" y="380054"/>
                    <a:pt x="2809488" y="379828"/>
                  </a:cubicBezTo>
                  <a:cubicBezTo>
                    <a:pt x="2808841" y="379472"/>
                    <a:pt x="2809715" y="379407"/>
                    <a:pt x="2809715" y="379148"/>
                  </a:cubicBezTo>
                  <a:cubicBezTo>
                    <a:pt x="2809650" y="378760"/>
                    <a:pt x="2809715" y="378308"/>
                    <a:pt x="2809488" y="377920"/>
                  </a:cubicBezTo>
                  <a:cubicBezTo>
                    <a:pt x="2809326" y="377564"/>
                    <a:pt x="2809488" y="377079"/>
                    <a:pt x="2808583" y="376820"/>
                  </a:cubicBezTo>
                  <a:cubicBezTo>
                    <a:pt x="2808583" y="376820"/>
                    <a:pt x="2808583" y="376594"/>
                    <a:pt x="2808647" y="376497"/>
                  </a:cubicBezTo>
                  <a:cubicBezTo>
                    <a:pt x="2809715" y="375494"/>
                    <a:pt x="2809715" y="375494"/>
                    <a:pt x="2809391" y="374265"/>
                  </a:cubicBezTo>
                  <a:cubicBezTo>
                    <a:pt x="2809326" y="374006"/>
                    <a:pt x="2809391" y="373683"/>
                    <a:pt x="2809488" y="373424"/>
                  </a:cubicBezTo>
                  <a:cubicBezTo>
                    <a:pt x="2809650" y="372939"/>
                    <a:pt x="2809909" y="372454"/>
                    <a:pt x="2809391" y="371872"/>
                  </a:cubicBezTo>
                  <a:cubicBezTo>
                    <a:pt x="2809326" y="371775"/>
                    <a:pt x="2809326" y="371710"/>
                    <a:pt x="2809391" y="371613"/>
                  </a:cubicBezTo>
                  <a:cubicBezTo>
                    <a:pt x="2809812" y="371290"/>
                    <a:pt x="2809812" y="371031"/>
                    <a:pt x="2809650" y="370610"/>
                  </a:cubicBezTo>
                  <a:cubicBezTo>
                    <a:pt x="2809488" y="370287"/>
                    <a:pt x="2809585" y="369867"/>
                    <a:pt x="2809165" y="369705"/>
                  </a:cubicBezTo>
                  <a:cubicBezTo>
                    <a:pt x="2809326" y="369382"/>
                    <a:pt x="2809488" y="369220"/>
                    <a:pt x="2809650" y="368961"/>
                  </a:cubicBezTo>
                  <a:cubicBezTo>
                    <a:pt x="2809068" y="368799"/>
                    <a:pt x="2808583" y="368735"/>
                    <a:pt x="2808162" y="368638"/>
                  </a:cubicBezTo>
                  <a:cubicBezTo>
                    <a:pt x="2808389" y="368476"/>
                    <a:pt x="2808486" y="368217"/>
                    <a:pt x="2808744" y="368217"/>
                  </a:cubicBezTo>
                  <a:cubicBezTo>
                    <a:pt x="2809715" y="368217"/>
                    <a:pt x="2809812" y="367894"/>
                    <a:pt x="2809326" y="367473"/>
                  </a:cubicBezTo>
                  <a:cubicBezTo>
                    <a:pt x="2809165" y="367312"/>
                    <a:pt x="2809068" y="367150"/>
                    <a:pt x="2809068" y="366988"/>
                  </a:cubicBezTo>
                  <a:cubicBezTo>
                    <a:pt x="2809068" y="366827"/>
                    <a:pt x="2809229" y="366665"/>
                    <a:pt x="2809229" y="366406"/>
                  </a:cubicBezTo>
                  <a:cubicBezTo>
                    <a:pt x="2809229" y="366341"/>
                    <a:pt x="2809326" y="366244"/>
                    <a:pt x="2809391" y="366147"/>
                  </a:cubicBezTo>
                  <a:cubicBezTo>
                    <a:pt x="2808486" y="362008"/>
                    <a:pt x="2809650" y="357383"/>
                    <a:pt x="2811235" y="352920"/>
                  </a:cubicBezTo>
                  <a:cubicBezTo>
                    <a:pt x="2811235" y="352564"/>
                    <a:pt x="2811138" y="352338"/>
                    <a:pt x="2811138" y="351982"/>
                  </a:cubicBezTo>
                  <a:cubicBezTo>
                    <a:pt x="2811073" y="351659"/>
                    <a:pt x="2810976" y="351335"/>
                    <a:pt x="2811138" y="351077"/>
                  </a:cubicBezTo>
                  <a:cubicBezTo>
                    <a:pt x="2811299" y="350753"/>
                    <a:pt x="2811299" y="350430"/>
                    <a:pt x="2810814" y="350171"/>
                  </a:cubicBezTo>
                  <a:cubicBezTo>
                    <a:pt x="2810717" y="350106"/>
                    <a:pt x="2810717" y="349848"/>
                    <a:pt x="2810814" y="349848"/>
                  </a:cubicBezTo>
                  <a:cubicBezTo>
                    <a:pt x="2811396" y="349686"/>
                    <a:pt x="2811138" y="349524"/>
                    <a:pt x="2810976" y="349168"/>
                  </a:cubicBezTo>
                  <a:cubicBezTo>
                    <a:pt x="2810652" y="348586"/>
                    <a:pt x="2810717" y="348522"/>
                    <a:pt x="2811073" y="347713"/>
                  </a:cubicBezTo>
                  <a:cubicBezTo>
                    <a:pt x="2811235" y="347260"/>
                    <a:pt x="2811655" y="346775"/>
                    <a:pt x="2810394" y="346452"/>
                  </a:cubicBezTo>
                  <a:cubicBezTo>
                    <a:pt x="2810329" y="346452"/>
                    <a:pt x="2810329" y="346290"/>
                    <a:pt x="2810329" y="346128"/>
                  </a:cubicBezTo>
                  <a:cubicBezTo>
                    <a:pt x="2810458" y="345773"/>
                    <a:pt x="2809909" y="345385"/>
                    <a:pt x="2810232" y="345029"/>
                  </a:cubicBezTo>
                  <a:cubicBezTo>
                    <a:pt x="2810458" y="344802"/>
                    <a:pt x="2809909" y="344382"/>
                    <a:pt x="2810555" y="344123"/>
                  </a:cubicBezTo>
                  <a:cubicBezTo>
                    <a:pt x="2809973" y="343703"/>
                    <a:pt x="2810717" y="343573"/>
                    <a:pt x="2810911" y="343218"/>
                  </a:cubicBezTo>
                  <a:cubicBezTo>
                    <a:pt x="2810976" y="342959"/>
                    <a:pt x="2811138" y="342733"/>
                    <a:pt x="2811073" y="342474"/>
                  </a:cubicBezTo>
                  <a:cubicBezTo>
                    <a:pt x="2810717" y="341827"/>
                    <a:pt x="2811461" y="341245"/>
                    <a:pt x="2810652" y="340566"/>
                  </a:cubicBezTo>
                  <a:cubicBezTo>
                    <a:pt x="2810555" y="340566"/>
                    <a:pt x="2810652" y="340404"/>
                    <a:pt x="2810717" y="340404"/>
                  </a:cubicBezTo>
                  <a:cubicBezTo>
                    <a:pt x="2811558" y="340242"/>
                    <a:pt x="2810814" y="339984"/>
                    <a:pt x="2810652" y="339822"/>
                  </a:cubicBezTo>
                  <a:cubicBezTo>
                    <a:pt x="2810394" y="339660"/>
                    <a:pt x="2810070" y="339499"/>
                    <a:pt x="2809715" y="339434"/>
                  </a:cubicBezTo>
                  <a:cubicBezTo>
                    <a:pt x="2811558" y="338819"/>
                    <a:pt x="2811558" y="338819"/>
                    <a:pt x="2810717" y="337914"/>
                  </a:cubicBezTo>
                  <a:cubicBezTo>
                    <a:pt x="2810976" y="337687"/>
                    <a:pt x="2811396" y="337429"/>
                    <a:pt x="2811299" y="337170"/>
                  </a:cubicBezTo>
                  <a:cubicBezTo>
                    <a:pt x="2811073" y="336750"/>
                    <a:pt x="2810911" y="336361"/>
                    <a:pt x="2811138" y="336103"/>
                  </a:cubicBezTo>
                  <a:cubicBezTo>
                    <a:pt x="2811784" y="335682"/>
                    <a:pt x="2811299" y="335359"/>
                    <a:pt x="2810911" y="335035"/>
                  </a:cubicBezTo>
                  <a:cubicBezTo>
                    <a:pt x="2810911" y="335035"/>
                    <a:pt x="2811235" y="334938"/>
                    <a:pt x="2811299" y="334841"/>
                  </a:cubicBezTo>
                  <a:cubicBezTo>
                    <a:pt x="2811396" y="334680"/>
                    <a:pt x="2811558" y="334453"/>
                    <a:pt x="2811396" y="334356"/>
                  </a:cubicBezTo>
                  <a:cubicBezTo>
                    <a:pt x="2810652" y="333871"/>
                    <a:pt x="2811138" y="333289"/>
                    <a:pt x="2810555" y="332772"/>
                  </a:cubicBezTo>
                  <a:cubicBezTo>
                    <a:pt x="2810329" y="332707"/>
                    <a:pt x="2809973" y="332707"/>
                    <a:pt x="2809650" y="332610"/>
                  </a:cubicBezTo>
                  <a:cubicBezTo>
                    <a:pt x="2810394" y="332286"/>
                    <a:pt x="2811784" y="331155"/>
                    <a:pt x="2811720" y="330799"/>
                  </a:cubicBezTo>
                  <a:cubicBezTo>
                    <a:pt x="2811655" y="330217"/>
                    <a:pt x="2811558" y="329570"/>
                    <a:pt x="2812043" y="329085"/>
                  </a:cubicBezTo>
                  <a:cubicBezTo>
                    <a:pt x="2812302" y="328826"/>
                    <a:pt x="2812528" y="328470"/>
                    <a:pt x="2812140" y="328147"/>
                  </a:cubicBezTo>
                  <a:cubicBezTo>
                    <a:pt x="2811881" y="327888"/>
                    <a:pt x="2812140" y="327823"/>
                    <a:pt x="2812399" y="327726"/>
                  </a:cubicBezTo>
                  <a:cubicBezTo>
                    <a:pt x="2812464" y="327662"/>
                    <a:pt x="2812528" y="327565"/>
                    <a:pt x="2812528" y="327500"/>
                  </a:cubicBezTo>
                  <a:lnTo>
                    <a:pt x="2811978" y="327015"/>
                  </a:lnTo>
                  <a:cubicBezTo>
                    <a:pt x="2811784" y="326918"/>
                    <a:pt x="2811558" y="326918"/>
                    <a:pt x="2811299" y="326821"/>
                  </a:cubicBezTo>
                  <a:lnTo>
                    <a:pt x="2811558" y="326756"/>
                  </a:lnTo>
                  <a:cubicBezTo>
                    <a:pt x="2811073" y="326400"/>
                    <a:pt x="2810458" y="326077"/>
                    <a:pt x="2809909" y="325818"/>
                  </a:cubicBezTo>
                  <a:cubicBezTo>
                    <a:pt x="2805575" y="324104"/>
                    <a:pt x="2802632" y="325074"/>
                    <a:pt x="2800465" y="326821"/>
                  </a:cubicBezTo>
                  <a:cubicBezTo>
                    <a:pt x="2800465" y="326918"/>
                    <a:pt x="2800465" y="326918"/>
                    <a:pt x="2800465" y="327015"/>
                  </a:cubicBezTo>
                  <a:cubicBezTo>
                    <a:pt x="2800627" y="327241"/>
                    <a:pt x="2800109" y="327565"/>
                    <a:pt x="2799980" y="327888"/>
                  </a:cubicBezTo>
                  <a:cubicBezTo>
                    <a:pt x="2800045" y="328309"/>
                    <a:pt x="2800045" y="328729"/>
                    <a:pt x="2800109" y="329149"/>
                  </a:cubicBezTo>
                  <a:cubicBezTo>
                    <a:pt x="2800950" y="329311"/>
                    <a:pt x="2800950" y="329408"/>
                    <a:pt x="2800724" y="329732"/>
                  </a:cubicBezTo>
                  <a:lnTo>
                    <a:pt x="2800206" y="329635"/>
                  </a:lnTo>
                  <a:cubicBezTo>
                    <a:pt x="2800724" y="336911"/>
                    <a:pt x="2799139" y="344059"/>
                    <a:pt x="2798039" y="351238"/>
                  </a:cubicBezTo>
                  <a:cubicBezTo>
                    <a:pt x="2798557" y="351174"/>
                    <a:pt x="2798977" y="351174"/>
                    <a:pt x="2799462" y="351077"/>
                  </a:cubicBezTo>
                  <a:cubicBezTo>
                    <a:pt x="2799786" y="351335"/>
                    <a:pt x="2800109" y="351659"/>
                    <a:pt x="2800562" y="352079"/>
                  </a:cubicBezTo>
                  <a:cubicBezTo>
                    <a:pt x="2799236" y="352176"/>
                    <a:pt x="2798719" y="351659"/>
                    <a:pt x="2798039" y="351238"/>
                  </a:cubicBezTo>
                  <a:lnTo>
                    <a:pt x="2797813" y="352985"/>
                  </a:lnTo>
                  <a:lnTo>
                    <a:pt x="2797910" y="353082"/>
                  </a:lnTo>
                  <a:lnTo>
                    <a:pt x="2797813" y="353082"/>
                  </a:lnTo>
                  <a:lnTo>
                    <a:pt x="2797651" y="354052"/>
                  </a:lnTo>
                  <a:cubicBezTo>
                    <a:pt x="2797716" y="354052"/>
                    <a:pt x="2797716" y="354052"/>
                    <a:pt x="2797716" y="354052"/>
                  </a:cubicBezTo>
                  <a:cubicBezTo>
                    <a:pt x="2798136" y="353923"/>
                    <a:pt x="2798395" y="353923"/>
                    <a:pt x="2798816" y="353826"/>
                  </a:cubicBezTo>
                  <a:cubicBezTo>
                    <a:pt x="2798977" y="354311"/>
                    <a:pt x="2798492" y="354246"/>
                    <a:pt x="2797716" y="354052"/>
                  </a:cubicBezTo>
                  <a:cubicBezTo>
                    <a:pt x="2797716" y="354149"/>
                    <a:pt x="2797651" y="354246"/>
                    <a:pt x="2797651" y="354311"/>
                  </a:cubicBezTo>
                  <a:lnTo>
                    <a:pt x="2797490" y="355378"/>
                  </a:lnTo>
                  <a:lnTo>
                    <a:pt x="2797069" y="358289"/>
                  </a:lnTo>
                  <a:lnTo>
                    <a:pt x="2797166" y="358386"/>
                  </a:lnTo>
                  <a:lnTo>
                    <a:pt x="2797069" y="358450"/>
                  </a:lnTo>
                  <a:lnTo>
                    <a:pt x="2796972" y="359291"/>
                  </a:lnTo>
                  <a:cubicBezTo>
                    <a:pt x="2797393" y="359194"/>
                    <a:pt x="2797910" y="359129"/>
                    <a:pt x="2798136" y="359453"/>
                  </a:cubicBezTo>
                  <a:cubicBezTo>
                    <a:pt x="2797716" y="359518"/>
                    <a:pt x="2797231" y="359615"/>
                    <a:pt x="2796908" y="359776"/>
                  </a:cubicBezTo>
                  <a:lnTo>
                    <a:pt x="2796649" y="361846"/>
                  </a:lnTo>
                  <a:cubicBezTo>
                    <a:pt x="2796908" y="362008"/>
                    <a:pt x="2797231" y="362202"/>
                    <a:pt x="2797393" y="362331"/>
                  </a:cubicBezTo>
                  <a:cubicBezTo>
                    <a:pt x="2796972" y="362525"/>
                    <a:pt x="2796746" y="362687"/>
                    <a:pt x="2796584" y="362752"/>
                  </a:cubicBezTo>
                  <a:lnTo>
                    <a:pt x="2795840" y="367959"/>
                  </a:lnTo>
                  <a:cubicBezTo>
                    <a:pt x="2795905" y="368056"/>
                    <a:pt x="2795970" y="368153"/>
                    <a:pt x="2796164" y="368217"/>
                  </a:cubicBezTo>
                  <a:lnTo>
                    <a:pt x="2795743" y="368476"/>
                  </a:lnTo>
                  <a:lnTo>
                    <a:pt x="2795646" y="369285"/>
                  </a:lnTo>
                  <a:lnTo>
                    <a:pt x="2796067" y="369867"/>
                  </a:lnTo>
                  <a:lnTo>
                    <a:pt x="2795485" y="370287"/>
                  </a:lnTo>
                  <a:lnTo>
                    <a:pt x="2795420" y="370966"/>
                  </a:lnTo>
                  <a:cubicBezTo>
                    <a:pt x="2795646" y="371031"/>
                    <a:pt x="2795840" y="371128"/>
                    <a:pt x="2795646" y="371354"/>
                  </a:cubicBezTo>
                  <a:cubicBezTo>
                    <a:pt x="2795485" y="371548"/>
                    <a:pt x="2795905" y="371936"/>
                    <a:pt x="2795743" y="372033"/>
                  </a:cubicBezTo>
                  <a:cubicBezTo>
                    <a:pt x="2795161" y="372292"/>
                    <a:pt x="2795226" y="372616"/>
                    <a:pt x="2795161" y="372939"/>
                  </a:cubicBezTo>
                  <a:lnTo>
                    <a:pt x="2795161" y="373101"/>
                  </a:lnTo>
                  <a:cubicBezTo>
                    <a:pt x="2795646" y="373359"/>
                    <a:pt x="2796164" y="373521"/>
                    <a:pt x="2796649" y="373780"/>
                  </a:cubicBezTo>
                  <a:cubicBezTo>
                    <a:pt x="2796164" y="373845"/>
                    <a:pt x="2795743" y="373942"/>
                    <a:pt x="2795226" y="374006"/>
                  </a:cubicBezTo>
                  <a:cubicBezTo>
                    <a:pt x="2795970" y="374362"/>
                    <a:pt x="2794902" y="374621"/>
                    <a:pt x="2795226" y="375009"/>
                  </a:cubicBezTo>
                  <a:cubicBezTo>
                    <a:pt x="2795485" y="375268"/>
                    <a:pt x="2794999" y="375753"/>
                    <a:pt x="2794999" y="376076"/>
                  </a:cubicBezTo>
                  <a:cubicBezTo>
                    <a:pt x="2794999" y="376497"/>
                    <a:pt x="2795485" y="376917"/>
                    <a:pt x="2794676" y="377079"/>
                  </a:cubicBezTo>
                  <a:lnTo>
                    <a:pt x="2795226" y="377564"/>
                  </a:lnTo>
                  <a:cubicBezTo>
                    <a:pt x="2794417" y="378243"/>
                    <a:pt x="2794256" y="379051"/>
                    <a:pt x="2794902" y="379828"/>
                  </a:cubicBezTo>
                  <a:cubicBezTo>
                    <a:pt x="2794741" y="380054"/>
                    <a:pt x="2794094" y="380216"/>
                    <a:pt x="2793997" y="380474"/>
                  </a:cubicBezTo>
                  <a:lnTo>
                    <a:pt x="2793997" y="380571"/>
                  </a:lnTo>
                  <a:cubicBezTo>
                    <a:pt x="2793997" y="380636"/>
                    <a:pt x="2793997" y="380798"/>
                    <a:pt x="2794159" y="380895"/>
                  </a:cubicBezTo>
                  <a:cubicBezTo>
                    <a:pt x="2794353" y="381057"/>
                    <a:pt x="2793997" y="381315"/>
                    <a:pt x="2793835" y="381477"/>
                  </a:cubicBezTo>
                  <a:lnTo>
                    <a:pt x="2793673" y="382383"/>
                  </a:lnTo>
                  <a:cubicBezTo>
                    <a:pt x="2793770" y="382544"/>
                    <a:pt x="2793835" y="382706"/>
                    <a:pt x="2793997" y="382803"/>
                  </a:cubicBezTo>
                  <a:cubicBezTo>
                    <a:pt x="2794579" y="383191"/>
                    <a:pt x="2793415" y="383288"/>
                    <a:pt x="2793770" y="383612"/>
                  </a:cubicBezTo>
                  <a:cubicBezTo>
                    <a:pt x="2793835" y="383773"/>
                    <a:pt x="2793900" y="383967"/>
                    <a:pt x="2794094" y="384032"/>
                  </a:cubicBezTo>
                  <a:cubicBezTo>
                    <a:pt x="2794902" y="384291"/>
                    <a:pt x="2795161" y="384776"/>
                    <a:pt x="2795646" y="385099"/>
                  </a:cubicBezTo>
                  <a:lnTo>
                    <a:pt x="2795582" y="385099"/>
                  </a:lnTo>
                  <a:cubicBezTo>
                    <a:pt x="2794676" y="385035"/>
                    <a:pt x="2793835" y="384938"/>
                    <a:pt x="2793253" y="384938"/>
                  </a:cubicBezTo>
                  <a:lnTo>
                    <a:pt x="2793091" y="385940"/>
                  </a:lnTo>
                  <a:cubicBezTo>
                    <a:pt x="2793253" y="386102"/>
                    <a:pt x="2793415" y="386199"/>
                    <a:pt x="2793900" y="386522"/>
                  </a:cubicBezTo>
                  <a:cubicBezTo>
                    <a:pt x="2793350" y="386587"/>
                    <a:pt x="2793900" y="387007"/>
                    <a:pt x="2793415" y="387104"/>
                  </a:cubicBezTo>
                  <a:cubicBezTo>
                    <a:pt x="2793512" y="387266"/>
                    <a:pt x="2793512" y="387525"/>
                    <a:pt x="2793576" y="387686"/>
                  </a:cubicBezTo>
                  <a:cubicBezTo>
                    <a:pt x="2793350" y="387751"/>
                    <a:pt x="2793091" y="387848"/>
                    <a:pt x="2792833" y="387913"/>
                  </a:cubicBezTo>
                  <a:lnTo>
                    <a:pt x="2792768" y="388430"/>
                  </a:lnTo>
                  <a:lnTo>
                    <a:pt x="2793512" y="388495"/>
                  </a:lnTo>
                  <a:cubicBezTo>
                    <a:pt x="2793512" y="388657"/>
                    <a:pt x="2793576" y="388851"/>
                    <a:pt x="2793835" y="389109"/>
                  </a:cubicBezTo>
                  <a:cubicBezTo>
                    <a:pt x="2793900" y="389174"/>
                    <a:pt x="2793997" y="389336"/>
                    <a:pt x="2793997" y="389401"/>
                  </a:cubicBezTo>
                  <a:cubicBezTo>
                    <a:pt x="2793835" y="390177"/>
                    <a:pt x="2793253" y="390824"/>
                    <a:pt x="2794159" y="391567"/>
                  </a:cubicBezTo>
                  <a:cubicBezTo>
                    <a:pt x="2793673" y="392570"/>
                    <a:pt x="2794579" y="393540"/>
                    <a:pt x="2794159" y="394478"/>
                  </a:cubicBezTo>
                  <a:cubicBezTo>
                    <a:pt x="2794094" y="394640"/>
                    <a:pt x="2794159" y="394866"/>
                    <a:pt x="2794353" y="395060"/>
                  </a:cubicBezTo>
                  <a:cubicBezTo>
                    <a:pt x="2794676" y="395319"/>
                    <a:pt x="2794514" y="395448"/>
                    <a:pt x="2794353" y="395707"/>
                  </a:cubicBezTo>
                  <a:cubicBezTo>
                    <a:pt x="2794094" y="396030"/>
                    <a:pt x="2794159" y="396451"/>
                    <a:pt x="2794159" y="396774"/>
                  </a:cubicBezTo>
                  <a:cubicBezTo>
                    <a:pt x="2794256" y="397195"/>
                    <a:pt x="2795096" y="397874"/>
                    <a:pt x="2793900" y="398197"/>
                  </a:cubicBezTo>
                  <a:cubicBezTo>
                    <a:pt x="2793835" y="398197"/>
                    <a:pt x="2793900" y="398456"/>
                    <a:pt x="2793900" y="398521"/>
                  </a:cubicBezTo>
                  <a:cubicBezTo>
                    <a:pt x="2794353" y="399103"/>
                    <a:pt x="2794676" y="399685"/>
                    <a:pt x="2793770" y="400170"/>
                  </a:cubicBezTo>
                  <a:cubicBezTo>
                    <a:pt x="2793576" y="400267"/>
                    <a:pt x="2793415" y="400591"/>
                    <a:pt x="2793576" y="400752"/>
                  </a:cubicBezTo>
                  <a:cubicBezTo>
                    <a:pt x="2793997" y="401076"/>
                    <a:pt x="2793415" y="401431"/>
                    <a:pt x="2793512" y="401593"/>
                  </a:cubicBezTo>
                  <a:cubicBezTo>
                    <a:pt x="2793770" y="402014"/>
                    <a:pt x="2793415" y="402337"/>
                    <a:pt x="2793350" y="402757"/>
                  </a:cubicBezTo>
                  <a:cubicBezTo>
                    <a:pt x="2793156" y="403339"/>
                    <a:pt x="2792930" y="404083"/>
                    <a:pt x="2792768" y="404730"/>
                  </a:cubicBezTo>
                  <a:cubicBezTo>
                    <a:pt x="2792671" y="404989"/>
                    <a:pt x="2792606" y="405215"/>
                    <a:pt x="2792768" y="405571"/>
                  </a:cubicBezTo>
                  <a:cubicBezTo>
                    <a:pt x="2792930" y="405733"/>
                    <a:pt x="2792250" y="406153"/>
                    <a:pt x="2792444" y="406315"/>
                  </a:cubicBezTo>
                  <a:cubicBezTo>
                    <a:pt x="2792768" y="406638"/>
                    <a:pt x="2792509" y="406897"/>
                    <a:pt x="2792509" y="407220"/>
                  </a:cubicBezTo>
                  <a:cubicBezTo>
                    <a:pt x="2792509" y="407479"/>
                    <a:pt x="2792250" y="407803"/>
                    <a:pt x="2792444" y="408061"/>
                  </a:cubicBezTo>
                  <a:cubicBezTo>
                    <a:pt x="2792606" y="408288"/>
                    <a:pt x="2793091" y="408449"/>
                    <a:pt x="2793415" y="408708"/>
                  </a:cubicBezTo>
                  <a:cubicBezTo>
                    <a:pt x="2792444" y="409290"/>
                    <a:pt x="2792509" y="409290"/>
                    <a:pt x="2792089" y="410196"/>
                  </a:cubicBezTo>
                  <a:cubicBezTo>
                    <a:pt x="2791604" y="411263"/>
                    <a:pt x="2791927" y="412427"/>
                    <a:pt x="2791507" y="413495"/>
                  </a:cubicBezTo>
                  <a:cubicBezTo>
                    <a:pt x="2791280" y="414174"/>
                    <a:pt x="2791830" y="414659"/>
                    <a:pt x="2792347" y="415176"/>
                  </a:cubicBezTo>
                  <a:cubicBezTo>
                    <a:pt x="2792444" y="415241"/>
                    <a:pt x="2792509" y="415403"/>
                    <a:pt x="2792606" y="415564"/>
                  </a:cubicBezTo>
                  <a:cubicBezTo>
                    <a:pt x="2791830" y="415758"/>
                    <a:pt x="2792347" y="416146"/>
                    <a:pt x="2792444" y="416308"/>
                  </a:cubicBezTo>
                  <a:cubicBezTo>
                    <a:pt x="2792671" y="416664"/>
                    <a:pt x="2792833" y="416890"/>
                    <a:pt x="2792250" y="417246"/>
                  </a:cubicBezTo>
                  <a:cubicBezTo>
                    <a:pt x="2792089" y="417149"/>
                    <a:pt x="2791927" y="417084"/>
                    <a:pt x="2791701" y="416987"/>
                  </a:cubicBezTo>
                  <a:cubicBezTo>
                    <a:pt x="2791507" y="416890"/>
                    <a:pt x="2791280" y="416890"/>
                    <a:pt x="2790957" y="416826"/>
                  </a:cubicBezTo>
                  <a:cubicBezTo>
                    <a:pt x="2791086" y="417084"/>
                    <a:pt x="2791183" y="417246"/>
                    <a:pt x="2791280" y="417408"/>
                  </a:cubicBezTo>
                  <a:lnTo>
                    <a:pt x="2791183" y="417408"/>
                  </a:lnTo>
                  <a:lnTo>
                    <a:pt x="2791280" y="417408"/>
                  </a:lnTo>
                  <a:cubicBezTo>
                    <a:pt x="2791442" y="417990"/>
                    <a:pt x="2791345" y="418572"/>
                    <a:pt x="2791183" y="419057"/>
                  </a:cubicBezTo>
                  <a:cubicBezTo>
                    <a:pt x="2791086" y="419381"/>
                    <a:pt x="2790860" y="419898"/>
                    <a:pt x="2791086" y="420060"/>
                  </a:cubicBezTo>
                  <a:cubicBezTo>
                    <a:pt x="2791701" y="420383"/>
                    <a:pt x="2791183" y="420804"/>
                    <a:pt x="2791345" y="421127"/>
                  </a:cubicBezTo>
                  <a:cubicBezTo>
                    <a:pt x="2791604" y="421709"/>
                    <a:pt x="2791604" y="421709"/>
                    <a:pt x="2792768" y="421871"/>
                  </a:cubicBezTo>
                  <a:cubicBezTo>
                    <a:pt x="2792930" y="421871"/>
                    <a:pt x="2793091" y="422130"/>
                    <a:pt x="2793350" y="422356"/>
                  </a:cubicBezTo>
                  <a:cubicBezTo>
                    <a:pt x="2792671" y="422356"/>
                    <a:pt x="2792347" y="422356"/>
                    <a:pt x="2791927" y="422291"/>
                  </a:cubicBezTo>
                  <a:lnTo>
                    <a:pt x="2791507" y="422938"/>
                  </a:lnTo>
                  <a:cubicBezTo>
                    <a:pt x="2791086" y="422873"/>
                    <a:pt x="2790763" y="422776"/>
                    <a:pt x="2790439" y="422776"/>
                  </a:cubicBezTo>
                  <a:cubicBezTo>
                    <a:pt x="2789760" y="422776"/>
                    <a:pt x="2789534" y="422938"/>
                    <a:pt x="2789696" y="423456"/>
                  </a:cubicBezTo>
                  <a:cubicBezTo>
                    <a:pt x="2789760" y="423779"/>
                    <a:pt x="2789696" y="424102"/>
                    <a:pt x="2789437" y="424361"/>
                  </a:cubicBezTo>
                  <a:lnTo>
                    <a:pt x="2788952" y="430053"/>
                  </a:lnTo>
                  <a:cubicBezTo>
                    <a:pt x="2789113" y="430150"/>
                    <a:pt x="2789275" y="430247"/>
                    <a:pt x="2789534" y="430409"/>
                  </a:cubicBezTo>
                  <a:cubicBezTo>
                    <a:pt x="2789275" y="430506"/>
                    <a:pt x="2789113" y="430506"/>
                    <a:pt x="2788952" y="430571"/>
                  </a:cubicBezTo>
                  <a:lnTo>
                    <a:pt x="2788628" y="433125"/>
                  </a:lnTo>
                  <a:lnTo>
                    <a:pt x="2788693" y="433223"/>
                  </a:lnTo>
                  <a:cubicBezTo>
                    <a:pt x="2788887" y="433384"/>
                    <a:pt x="2789113" y="433287"/>
                    <a:pt x="2788887" y="433546"/>
                  </a:cubicBezTo>
                  <a:cubicBezTo>
                    <a:pt x="2788693" y="433805"/>
                    <a:pt x="2788628" y="433966"/>
                    <a:pt x="2788531" y="434193"/>
                  </a:cubicBezTo>
                  <a:lnTo>
                    <a:pt x="2788467" y="434937"/>
                  </a:lnTo>
                  <a:cubicBezTo>
                    <a:pt x="2788531" y="435519"/>
                    <a:pt x="2789016" y="435939"/>
                    <a:pt x="2790019" y="436457"/>
                  </a:cubicBezTo>
                  <a:cubicBezTo>
                    <a:pt x="2788887" y="436845"/>
                    <a:pt x="2788305" y="437427"/>
                    <a:pt x="2788370" y="438171"/>
                  </a:cubicBezTo>
                  <a:cubicBezTo>
                    <a:pt x="2788693" y="438332"/>
                    <a:pt x="2789016" y="438591"/>
                    <a:pt x="2789437" y="438785"/>
                  </a:cubicBezTo>
                  <a:cubicBezTo>
                    <a:pt x="2788952" y="438915"/>
                    <a:pt x="2788952" y="439432"/>
                    <a:pt x="2788208" y="439335"/>
                  </a:cubicBezTo>
                  <a:cubicBezTo>
                    <a:pt x="2788208" y="439335"/>
                    <a:pt x="2788046" y="439497"/>
                    <a:pt x="2788046" y="439594"/>
                  </a:cubicBezTo>
                  <a:lnTo>
                    <a:pt x="2788467" y="439594"/>
                  </a:lnTo>
                  <a:cubicBezTo>
                    <a:pt x="2788952" y="439594"/>
                    <a:pt x="2789113" y="439917"/>
                    <a:pt x="2789016" y="439917"/>
                  </a:cubicBezTo>
                  <a:cubicBezTo>
                    <a:pt x="2788111" y="440240"/>
                    <a:pt x="2788952" y="440661"/>
                    <a:pt x="2788887" y="441081"/>
                  </a:cubicBezTo>
                  <a:cubicBezTo>
                    <a:pt x="2788531" y="441146"/>
                    <a:pt x="2788305" y="441146"/>
                    <a:pt x="2787949" y="441243"/>
                  </a:cubicBezTo>
                  <a:cubicBezTo>
                    <a:pt x="2787884" y="441663"/>
                    <a:pt x="2787626" y="442149"/>
                    <a:pt x="2787626" y="442569"/>
                  </a:cubicBezTo>
                  <a:cubicBezTo>
                    <a:pt x="2787626" y="442925"/>
                    <a:pt x="2788111" y="443216"/>
                    <a:pt x="2787205" y="443313"/>
                  </a:cubicBezTo>
                  <a:lnTo>
                    <a:pt x="2787141" y="443733"/>
                  </a:lnTo>
                  <a:lnTo>
                    <a:pt x="2787044" y="444154"/>
                  </a:lnTo>
                  <a:lnTo>
                    <a:pt x="2788111" y="445965"/>
                  </a:lnTo>
                  <a:cubicBezTo>
                    <a:pt x="2787690" y="446385"/>
                    <a:pt x="2787302" y="446870"/>
                    <a:pt x="2786882" y="447355"/>
                  </a:cubicBezTo>
                  <a:cubicBezTo>
                    <a:pt x="2786817" y="447453"/>
                    <a:pt x="2786817" y="447550"/>
                    <a:pt x="2786817" y="447550"/>
                  </a:cubicBezTo>
                  <a:cubicBezTo>
                    <a:pt x="2787367" y="447776"/>
                    <a:pt x="2786397" y="448358"/>
                    <a:pt x="2787561" y="448455"/>
                  </a:cubicBezTo>
                  <a:lnTo>
                    <a:pt x="2787626" y="448520"/>
                  </a:lnTo>
                  <a:cubicBezTo>
                    <a:pt x="2787205" y="448778"/>
                    <a:pt x="2786720" y="449134"/>
                    <a:pt x="2786138" y="449425"/>
                  </a:cubicBezTo>
                  <a:lnTo>
                    <a:pt x="2786138" y="449522"/>
                  </a:lnTo>
                  <a:cubicBezTo>
                    <a:pt x="2786817" y="449522"/>
                    <a:pt x="2787367" y="449522"/>
                    <a:pt x="2788305" y="449522"/>
                  </a:cubicBezTo>
                  <a:cubicBezTo>
                    <a:pt x="2786947" y="449846"/>
                    <a:pt x="2786882" y="450687"/>
                    <a:pt x="2785879" y="450848"/>
                  </a:cubicBezTo>
                  <a:lnTo>
                    <a:pt x="2785556" y="452433"/>
                  </a:lnTo>
                  <a:lnTo>
                    <a:pt x="2785556" y="452595"/>
                  </a:lnTo>
                  <a:lnTo>
                    <a:pt x="2785815" y="452659"/>
                  </a:lnTo>
                  <a:lnTo>
                    <a:pt x="2785556" y="452756"/>
                  </a:lnTo>
                  <a:lnTo>
                    <a:pt x="2785556" y="453403"/>
                  </a:lnTo>
                  <a:cubicBezTo>
                    <a:pt x="2785815" y="453500"/>
                    <a:pt x="2786138" y="453565"/>
                    <a:pt x="2786461" y="453759"/>
                  </a:cubicBezTo>
                  <a:cubicBezTo>
                    <a:pt x="2785879" y="453759"/>
                    <a:pt x="2785976" y="454082"/>
                    <a:pt x="2785491" y="454147"/>
                  </a:cubicBezTo>
                  <a:cubicBezTo>
                    <a:pt x="2785297" y="456637"/>
                    <a:pt x="2785135" y="459225"/>
                    <a:pt x="2784877" y="461683"/>
                  </a:cubicBezTo>
                  <a:cubicBezTo>
                    <a:pt x="2784812" y="462362"/>
                    <a:pt x="2784747" y="463106"/>
                    <a:pt x="2784553" y="463849"/>
                  </a:cubicBezTo>
                  <a:lnTo>
                    <a:pt x="2784877" y="464270"/>
                  </a:lnTo>
                  <a:cubicBezTo>
                    <a:pt x="2785071" y="464496"/>
                    <a:pt x="2785491" y="465014"/>
                    <a:pt x="2784392" y="464917"/>
                  </a:cubicBezTo>
                  <a:lnTo>
                    <a:pt x="2784392" y="465175"/>
                  </a:lnTo>
                  <a:cubicBezTo>
                    <a:pt x="2784974" y="465175"/>
                    <a:pt x="2784812" y="465434"/>
                    <a:pt x="2784812" y="465660"/>
                  </a:cubicBezTo>
                  <a:cubicBezTo>
                    <a:pt x="2784812" y="466081"/>
                    <a:pt x="2784974" y="466501"/>
                    <a:pt x="2785071" y="466922"/>
                  </a:cubicBezTo>
                  <a:cubicBezTo>
                    <a:pt x="2785232" y="466986"/>
                    <a:pt x="2785491" y="467083"/>
                    <a:pt x="2785879" y="467245"/>
                  </a:cubicBezTo>
                  <a:cubicBezTo>
                    <a:pt x="2785394" y="467504"/>
                    <a:pt x="2785071" y="467666"/>
                    <a:pt x="2784747" y="467827"/>
                  </a:cubicBezTo>
                  <a:cubicBezTo>
                    <a:pt x="2785135" y="467989"/>
                    <a:pt x="2785491" y="468151"/>
                    <a:pt x="2785879" y="468409"/>
                  </a:cubicBezTo>
                  <a:cubicBezTo>
                    <a:pt x="2785491" y="468474"/>
                    <a:pt x="2784974" y="468636"/>
                    <a:pt x="2784650" y="468733"/>
                  </a:cubicBezTo>
                  <a:cubicBezTo>
                    <a:pt x="2784489" y="469380"/>
                    <a:pt x="2784327" y="470059"/>
                    <a:pt x="2784165" y="470706"/>
                  </a:cubicBezTo>
                  <a:cubicBezTo>
                    <a:pt x="2784392" y="470803"/>
                    <a:pt x="2784553" y="470803"/>
                    <a:pt x="2784812" y="470900"/>
                  </a:cubicBezTo>
                  <a:cubicBezTo>
                    <a:pt x="2784812" y="470964"/>
                    <a:pt x="2784812" y="471126"/>
                    <a:pt x="2784812" y="471223"/>
                  </a:cubicBezTo>
                  <a:cubicBezTo>
                    <a:pt x="2784747" y="471546"/>
                    <a:pt x="2784812" y="471967"/>
                    <a:pt x="2784489" y="472129"/>
                  </a:cubicBezTo>
                  <a:cubicBezTo>
                    <a:pt x="2783648" y="472549"/>
                    <a:pt x="2784974" y="472711"/>
                    <a:pt x="2784747" y="472969"/>
                  </a:cubicBezTo>
                  <a:cubicBezTo>
                    <a:pt x="2784553" y="473131"/>
                    <a:pt x="2784392" y="473293"/>
                    <a:pt x="2784230" y="473455"/>
                  </a:cubicBezTo>
                  <a:lnTo>
                    <a:pt x="2785135" y="474619"/>
                  </a:lnTo>
                  <a:cubicBezTo>
                    <a:pt x="2784812" y="474684"/>
                    <a:pt x="2784553" y="474684"/>
                    <a:pt x="2784327" y="474781"/>
                  </a:cubicBezTo>
                  <a:cubicBezTo>
                    <a:pt x="2784392" y="475363"/>
                    <a:pt x="2785232" y="475589"/>
                    <a:pt x="2785621" y="475945"/>
                  </a:cubicBezTo>
                  <a:cubicBezTo>
                    <a:pt x="2785556" y="476333"/>
                    <a:pt x="2784327" y="476107"/>
                    <a:pt x="2784650" y="476689"/>
                  </a:cubicBezTo>
                  <a:cubicBezTo>
                    <a:pt x="2784812" y="477012"/>
                    <a:pt x="2785135" y="477271"/>
                    <a:pt x="2784650" y="477594"/>
                  </a:cubicBezTo>
                  <a:cubicBezTo>
                    <a:pt x="2784392" y="477853"/>
                    <a:pt x="2784650" y="478079"/>
                    <a:pt x="2784812" y="478338"/>
                  </a:cubicBezTo>
                  <a:cubicBezTo>
                    <a:pt x="2784747" y="478241"/>
                    <a:pt x="2784650" y="478176"/>
                    <a:pt x="2784553" y="478079"/>
                  </a:cubicBezTo>
                  <a:cubicBezTo>
                    <a:pt x="2784553" y="478079"/>
                    <a:pt x="2784392" y="478079"/>
                    <a:pt x="2784230" y="478176"/>
                  </a:cubicBezTo>
                  <a:lnTo>
                    <a:pt x="2784230" y="478500"/>
                  </a:lnTo>
                  <a:lnTo>
                    <a:pt x="2784327" y="478597"/>
                  </a:lnTo>
                  <a:cubicBezTo>
                    <a:pt x="2784553" y="478500"/>
                    <a:pt x="2784812" y="478403"/>
                    <a:pt x="2784812" y="478338"/>
                  </a:cubicBezTo>
                  <a:cubicBezTo>
                    <a:pt x="2784812" y="478403"/>
                    <a:pt x="2784877" y="478403"/>
                    <a:pt x="2784877" y="478500"/>
                  </a:cubicBezTo>
                  <a:cubicBezTo>
                    <a:pt x="2784877" y="478597"/>
                    <a:pt x="2784877" y="478823"/>
                    <a:pt x="2784812" y="478823"/>
                  </a:cubicBezTo>
                  <a:cubicBezTo>
                    <a:pt x="2784489" y="478985"/>
                    <a:pt x="2784327" y="479082"/>
                    <a:pt x="2784327" y="479244"/>
                  </a:cubicBezTo>
                  <a:lnTo>
                    <a:pt x="2784327" y="479341"/>
                  </a:lnTo>
                  <a:cubicBezTo>
                    <a:pt x="2784392" y="479567"/>
                    <a:pt x="2784747" y="479729"/>
                    <a:pt x="2784747" y="479987"/>
                  </a:cubicBezTo>
                  <a:cubicBezTo>
                    <a:pt x="2785232" y="479923"/>
                    <a:pt x="2785491" y="479826"/>
                    <a:pt x="2785815" y="479729"/>
                  </a:cubicBezTo>
                  <a:cubicBezTo>
                    <a:pt x="2785879" y="479664"/>
                    <a:pt x="2785976" y="479664"/>
                    <a:pt x="2786073" y="479567"/>
                  </a:cubicBezTo>
                  <a:cubicBezTo>
                    <a:pt x="2786073" y="479664"/>
                    <a:pt x="2786073" y="479729"/>
                    <a:pt x="2786073" y="479729"/>
                  </a:cubicBezTo>
                  <a:cubicBezTo>
                    <a:pt x="2785976" y="479729"/>
                    <a:pt x="2785815" y="479729"/>
                    <a:pt x="2785718" y="479826"/>
                  </a:cubicBezTo>
                  <a:lnTo>
                    <a:pt x="2785718" y="479729"/>
                  </a:lnTo>
                  <a:cubicBezTo>
                    <a:pt x="2785491" y="480246"/>
                    <a:pt x="2785135" y="480731"/>
                    <a:pt x="2784974" y="481152"/>
                  </a:cubicBezTo>
                  <a:cubicBezTo>
                    <a:pt x="2784877" y="481410"/>
                    <a:pt x="2784650" y="481572"/>
                    <a:pt x="2784489" y="481734"/>
                  </a:cubicBezTo>
                  <a:lnTo>
                    <a:pt x="2784553" y="482381"/>
                  </a:lnTo>
                  <a:lnTo>
                    <a:pt x="2784650" y="482478"/>
                  </a:lnTo>
                  <a:lnTo>
                    <a:pt x="2784747" y="483707"/>
                  </a:lnTo>
                  <a:lnTo>
                    <a:pt x="2784812" y="483707"/>
                  </a:lnTo>
                  <a:cubicBezTo>
                    <a:pt x="2785071" y="483707"/>
                    <a:pt x="2785297" y="483804"/>
                    <a:pt x="2785621" y="483804"/>
                  </a:cubicBezTo>
                  <a:cubicBezTo>
                    <a:pt x="2785297" y="483868"/>
                    <a:pt x="2785071" y="484062"/>
                    <a:pt x="2784747" y="484127"/>
                  </a:cubicBezTo>
                  <a:cubicBezTo>
                    <a:pt x="2784974" y="486941"/>
                    <a:pt x="2785071" y="489754"/>
                    <a:pt x="2785071" y="492665"/>
                  </a:cubicBezTo>
                  <a:cubicBezTo>
                    <a:pt x="2785394" y="492730"/>
                    <a:pt x="2785621" y="492892"/>
                    <a:pt x="2786073" y="492989"/>
                  </a:cubicBezTo>
                  <a:cubicBezTo>
                    <a:pt x="2785621" y="492989"/>
                    <a:pt x="2785394" y="492892"/>
                    <a:pt x="2785071" y="492892"/>
                  </a:cubicBezTo>
                  <a:lnTo>
                    <a:pt x="2785071" y="500686"/>
                  </a:lnTo>
                  <a:cubicBezTo>
                    <a:pt x="2785394" y="500524"/>
                    <a:pt x="2785621" y="500427"/>
                    <a:pt x="2785879" y="500265"/>
                  </a:cubicBezTo>
                  <a:cubicBezTo>
                    <a:pt x="2786073" y="500427"/>
                    <a:pt x="2786300" y="500621"/>
                    <a:pt x="2786558" y="500880"/>
                  </a:cubicBezTo>
                  <a:cubicBezTo>
                    <a:pt x="2786073" y="500944"/>
                    <a:pt x="2785556" y="500880"/>
                    <a:pt x="2785071" y="500783"/>
                  </a:cubicBezTo>
                  <a:lnTo>
                    <a:pt x="2784974" y="504243"/>
                  </a:lnTo>
                  <a:cubicBezTo>
                    <a:pt x="2785135" y="504340"/>
                    <a:pt x="2785071" y="504405"/>
                    <a:pt x="2784974" y="504502"/>
                  </a:cubicBezTo>
                  <a:lnTo>
                    <a:pt x="2784974" y="505084"/>
                  </a:lnTo>
                  <a:cubicBezTo>
                    <a:pt x="2785071" y="505246"/>
                    <a:pt x="2785135" y="505407"/>
                    <a:pt x="2785232" y="505504"/>
                  </a:cubicBezTo>
                  <a:cubicBezTo>
                    <a:pt x="2785297" y="505828"/>
                    <a:pt x="2785071" y="506151"/>
                    <a:pt x="2784974" y="506572"/>
                  </a:cubicBezTo>
                  <a:lnTo>
                    <a:pt x="2784877" y="506572"/>
                  </a:lnTo>
                  <a:lnTo>
                    <a:pt x="2784650" y="514107"/>
                  </a:lnTo>
                  <a:cubicBezTo>
                    <a:pt x="2785297" y="516015"/>
                    <a:pt x="2785621" y="517923"/>
                    <a:pt x="2785621" y="519896"/>
                  </a:cubicBezTo>
                  <a:cubicBezTo>
                    <a:pt x="2785815" y="519896"/>
                    <a:pt x="2785976" y="519896"/>
                    <a:pt x="2786235" y="519993"/>
                  </a:cubicBezTo>
                  <a:cubicBezTo>
                    <a:pt x="2785976" y="519993"/>
                    <a:pt x="2785815" y="520058"/>
                    <a:pt x="2785621" y="520058"/>
                  </a:cubicBezTo>
                  <a:cubicBezTo>
                    <a:pt x="2785621" y="520802"/>
                    <a:pt x="2785621" y="521578"/>
                    <a:pt x="2785556" y="522289"/>
                  </a:cubicBezTo>
                  <a:cubicBezTo>
                    <a:pt x="2785718" y="522386"/>
                    <a:pt x="2785879" y="522386"/>
                    <a:pt x="2786235" y="522386"/>
                  </a:cubicBezTo>
                  <a:cubicBezTo>
                    <a:pt x="2786138" y="522969"/>
                    <a:pt x="2786138" y="522969"/>
                    <a:pt x="2785815" y="523033"/>
                  </a:cubicBezTo>
                  <a:lnTo>
                    <a:pt x="2785556" y="523130"/>
                  </a:lnTo>
                  <a:cubicBezTo>
                    <a:pt x="2785491" y="523712"/>
                    <a:pt x="2785394" y="524359"/>
                    <a:pt x="2785232" y="524941"/>
                  </a:cubicBezTo>
                  <a:lnTo>
                    <a:pt x="2785556" y="524877"/>
                  </a:lnTo>
                  <a:cubicBezTo>
                    <a:pt x="2785718" y="525038"/>
                    <a:pt x="2785879" y="525103"/>
                    <a:pt x="2785976" y="525265"/>
                  </a:cubicBezTo>
                  <a:cubicBezTo>
                    <a:pt x="2785879" y="525362"/>
                    <a:pt x="2785718" y="525362"/>
                    <a:pt x="2785621" y="525459"/>
                  </a:cubicBezTo>
                  <a:cubicBezTo>
                    <a:pt x="2785491" y="525524"/>
                    <a:pt x="2785394" y="525718"/>
                    <a:pt x="2785297" y="525847"/>
                  </a:cubicBezTo>
                  <a:lnTo>
                    <a:pt x="2784974" y="525847"/>
                  </a:lnTo>
                  <a:cubicBezTo>
                    <a:pt x="2784812" y="526688"/>
                    <a:pt x="2784650" y="527432"/>
                    <a:pt x="2784392" y="528272"/>
                  </a:cubicBezTo>
                  <a:cubicBezTo>
                    <a:pt x="2784489" y="528337"/>
                    <a:pt x="2784553" y="528337"/>
                    <a:pt x="2784650" y="528499"/>
                  </a:cubicBezTo>
                  <a:lnTo>
                    <a:pt x="2784327" y="528661"/>
                  </a:lnTo>
                  <a:lnTo>
                    <a:pt x="2784165" y="529178"/>
                  </a:lnTo>
                  <a:cubicBezTo>
                    <a:pt x="2784392" y="529178"/>
                    <a:pt x="2784553" y="529243"/>
                    <a:pt x="2784877" y="529243"/>
                  </a:cubicBezTo>
                  <a:cubicBezTo>
                    <a:pt x="2784650" y="529340"/>
                    <a:pt x="2784392" y="529404"/>
                    <a:pt x="2784230" y="529501"/>
                  </a:cubicBezTo>
                  <a:cubicBezTo>
                    <a:pt x="2784327" y="529663"/>
                    <a:pt x="2784392" y="529760"/>
                    <a:pt x="2784392" y="529922"/>
                  </a:cubicBezTo>
                  <a:cubicBezTo>
                    <a:pt x="2787367" y="537781"/>
                    <a:pt x="2786461" y="545316"/>
                    <a:pt x="2786461" y="553272"/>
                  </a:cubicBezTo>
                  <a:cubicBezTo>
                    <a:pt x="2786461" y="554501"/>
                    <a:pt x="2785976" y="555568"/>
                    <a:pt x="2785232" y="556506"/>
                  </a:cubicBezTo>
                  <a:cubicBezTo>
                    <a:pt x="2784650" y="559384"/>
                    <a:pt x="2784327" y="562295"/>
                    <a:pt x="2784165" y="565173"/>
                  </a:cubicBezTo>
                  <a:cubicBezTo>
                    <a:pt x="2784327" y="566920"/>
                    <a:pt x="2784327" y="568666"/>
                    <a:pt x="2784165" y="570413"/>
                  </a:cubicBezTo>
                  <a:lnTo>
                    <a:pt x="2784327" y="570413"/>
                  </a:lnTo>
                  <a:cubicBezTo>
                    <a:pt x="2784230" y="570574"/>
                    <a:pt x="2784327" y="570736"/>
                    <a:pt x="2784230" y="570736"/>
                  </a:cubicBezTo>
                  <a:lnTo>
                    <a:pt x="2784165" y="570801"/>
                  </a:lnTo>
                  <a:cubicBezTo>
                    <a:pt x="2784068" y="571383"/>
                    <a:pt x="2784004" y="571900"/>
                    <a:pt x="2783906" y="572483"/>
                  </a:cubicBezTo>
                  <a:lnTo>
                    <a:pt x="2783809" y="574455"/>
                  </a:lnTo>
                  <a:cubicBezTo>
                    <a:pt x="2783906" y="574455"/>
                    <a:pt x="2784004" y="574552"/>
                    <a:pt x="2784165" y="574552"/>
                  </a:cubicBezTo>
                  <a:cubicBezTo>
                    <a:pt x="2784068" y="574617"/>
                    <a:pt x="2783971" y="574714"/>
                    <a:pt x="2783809" y="574779"/>
                  </a:cubicBezTo>
                  <a:lnTo>
                    <a:pt x="2783745" y="579921"/>
                  </a:lnTo>
                  <a:cubicBezTo>
                    <a:pt x="2783809" y="580018"/>
                    <a:pt x="2783906" y="580083"/>
                    <a:pt x="2784004" y="580180"/>
                  </a:cubicBezTo>
                  <a:cubicBezTo>
                    <a:pt x="2784392" y="580406"/>
                    <a:pt x="2784392" y="580665"/>
                    <a:pt x="2784230" y="580826"/>
                  </a:cubicBezTo>
                  <a:cubicBezTo>
                    <a:pt x="2784553" y="581247"/>
                    <a:pt x="2784747" y="581732"/>
                    <a:pt x="2784877" y="582152"/>
                  </a:cubicBezTo>
                  <a:cubicBezTo>
                    <a:pt x="2785556" y="582152"/>
                    <a:pt x="2786300" y="582314"/>
                    <a:pt x="2786947" y="582249"/>
                  </a:cubicBezTo>
                  <a:lnTo>
                    <a:pt x="2785071" y="582832"/>
                  </a:lnTo>
                  <a:lnTo>
                    <a:pt x="2785135" y="583220"/>
                  </a:lnTo>
                  <a:cubicBezTo>
                    <a:pt x="2785491" y="583478"/>
                    <a:pt x="2785879" y="583672"/>
                    <a:pt x="2786558" y="583575"/>
                  </a:cubicBezTo>
                  <a:cubicBezTo>
                    <a:pt x="2786817" y="583575"/>
                    <a:pt x="2787044" y="583802"/>
                    <a:pt x="2787626" y="584061"/>
                  </a:cubicBezTo>
                  <a:cubicBezTo>
                    <a:pt x="2786882" y="584384"/>
                    <a:pt x="2786235" y="584643"/>
                    <a:pt x="2785556" y="584966"/>
                  </a:cubicBezTo>
                  <a:cubicBezTo>
                    <a:pt x="2785621" y="585128"/>
                    <a:pt x="2785815" y="585387"/>
                    <a:pt x="2785976" y="585548"/>
                  </a:cubicBezTo>
                  <a:cubicBezTo>
                    <a:pt x="2786138" y="585742"/>
                    <a:pt x="2786558" y="585807"/>
                    <a:pt x="2787141" y="586033"/>
                  </a:cubicBezTo>
                  <a:cubicBezTo>
                    <a:pt x="2784747" y="585742"/>
                    <a:pt x="2785491" y="586874"/>
                    <a:pt x="2784553" y="587295"/>
                  </a:cubicBezTo>
                  <a:cubicBezTo>
                    <a:pt x="2785071" y="587295"/>
                    <a:pt x="2785491" y="587295"/>
                    <a:pt x="2785556" y="587359"/>
                  </a:cubicBezTo>
                  <a:cubicBezTo>
                    <a:pt x="2785879" y="587715"/>
                    <a:pt x="2786235" y="588039"/>
                    <a:pt x="2786461" y="588297"/>
                  </a:cubicBezTo>
                  <a:cubicBezTo>
                    <a:pt x="2786073" y="588782"/>
                    <a:pt x="2785556" y="588621"/>
                    <a:pt x="2785071" y="588459"/>
                  </a:cubicBezTo>
                  <a:cubicBezTo>
                    <a:pt x="2784650" y="588782"/>
                    <a:pt x="2784068" y="589041"/>
                    <a:pt x="2784230" y="589429"/>
                  </a:cubicBezTo>
                  <a:cubicBezTo>
                    <a:pt x="2784327" y="589688"/>
                    <a:pt x="2784553" y="589947"/>
                    <a:pt x="2784747" y="590108"/>
                  </a:cubicBezTo>
                  <a:cubicBezTo>
                    <a:pt x="2784327" y="590432"/>
                    <a:pt x="2783906" y="590755"/>
                    <a:pt x="2783551" y="591014"/>
                  </a:cubicBezTo>
                  <a:cubicBezTo>
                    <a:pt x="2784553" y="591337"/>
                    <a:pt x="2784489" y="591596"/>
                    <a:pt x="2783227" y="592016"/>
                  </a:cubicBezTo>
                  <a:lnTo>
                    <a:pt x="2783227" y="592502"/>
                  </a:lnTo>
                  <a:lnTo>
                    <a:pt x="2783486" y="592760"/>
                  </a:lnTo>
                  <a:lnTo>
                    <a:pt x="2783227" y="592922"/>
                  </a:lnTo>
                  <a:cubicBezTo>
                    <a:pt x="2783227" y="593504"/>
                    <a:pt x="2783324" y="593989"/>
                    <a:pt x="2783421" y="594571"/>
                  </a:cubicBezTo>
                  <a:cubicBezTo>
                    <a:pt x="2784068" y="594733"/>
                    <a:pt x="2784812" y="594895"/>
                    <a:pt x="2785491" y="594992"/>
                  </a:cubicBezTo>
                  <a:cubicBezTo>
                    <a:pt x="2785491" y="594895"/>
                    <a:pt x="2785491" y="594830"/>
                    <a:pt x="2785491" y="594830"/>
                  </a:cubicBezTo>
                  <a:cubicBezTo>
                    <a:pt x="2785135" y="594668"/>
                    <a:pt x="2784974" y="594507"/>
                    <a:pt x="2784812" y="594248"/>
                  </a:cubicBezTo>
                  <a:cubicBezTo>
                    <a:pt x="2785621" y="594086"/>
                    <a:pt x="2785556" y="594313"/>
                    <a:pt x="2785491" y="594830"/>
                  </a:cubicBezTo>
                  <a:cubicBezTo>
                    <a:pt x="2785621" y="594830"/>
                    <a:pt x="2785718" y="594895"/>
                    <a:pt x="2785879" y="594992"/>
                  </a:cubicBezTo>
                  <a:lnTo>
                    <a:pt x="2785718" y="595089"/>
                  </a:lnTo>
                  <a:cubicBezTo>
                    <a:pt x="2786882" y="595251"/>
                    <a:pt x="2788046" y="595412"/>
                    <a:pt x="2789275" y="595477"/>
                  </a:cubicBezTo>
                  <a:cubicBezTo>
                    <a:pt x="2790019" y="595412"/>
                    <a:pt x="2790698" y="595154"/>
                    <a:pt x="2791345" y="594992"/>
                  </a:cubicBezTo>
                  <a:cubicBezTo>
                    <a:pt x="2791280" y="594410"/>
                    <a:pt x="2792283" y="594248"/>
                    <a:pt x="2792768" y="593828"/>
                  </a:cubicBezTo>
                  <a:cubicBezTo>
                    <a:pt x="2791927" y="593666"/>
                    <a:pt x="2791183" y="593504"/>
                    <a:pt x="2790278" y="593342"/>
                  </a:cubicBezTo>
                  <a:cubicBezTo>
                    <a:pt x="2790957" y="592825"/>
                    <a:pt x="2791701" y="592599"/>
                    <a:pt x="2792606" y="592663"/>
                  </a:cubicBezTo>
                  <a:cubicBezTo>
                    <a:pt x="2793156" y="592663"/>
                    <a:pt x="2793512" y="592825"/>
                    <a:pt x="2793576" y="593181"/>
                  </a:cubicBezTo>
                  <a:cubicBezTo>
                    <a:pt x="2793997" y="592922"/>
                    <a:pt x="2794579" y="592663"/>
                    <a:pt x="2795161" y="592502"/>
                  </a:cubicBezTo>
                  <a:cubicBezTo>
                    <a:pt x="2795161" y="592502"/>
                    <a:pt x="2795226" y="592502"/>
                    <a:pt x="2795323" y="592502"/>
                  </a:cubicBezTo>
                  <a:cubicBezTo>
                    <a:pt x="2797393" y="581150"/>
                    <a:pt x="2798880" y="569831"/>
                    <a:pt x="2799883" y="558576"/>
                  </a:cubicBezTo>
                  <a:cubicBezTo>
                    <a:pt x="2800303" y="558576"/>
                    <a:pt x="2800045" y="558479"/>
                    <a:pt x="2800206" y="558317"/>
                  </a:cubicBezTo>
                  <a:close/>
                  <a:moveTo>
                    <a:pt x="3325099" y="543570"/>
                  </a:moveTo>
                  <a:lnTo>
                    <a:pt x="3326037" y="544475"/>
                  </a:lnTo>
                  <a:cubicBezTo>
                    <a:pt x="3325940" y="544896"/>
                    <a:pt x="3325714" y="545219"/>
                    <a:pt x="3325293" y="544734"/>
                  </a:cubicBezTo>
                  <a:cubicBezTo>
                    <a:pt x="3325035" y="544411"/>
                    <a:pt x="3324873" y="543990"/>
                    <a:pt x="3324711" y="543667"/>
                  </a:cubicBezTo>
                  <a:close/>
                  <a:moveTo>
                    <a:pt x="3412549" y="401916"/>
                  </a:moveTo>
                  <a:cubicBezTo>
                    <a:pt x="3411902" y="401593"/>
                    <a:pt x="3411482" y="401334"/>
                    <a:pt x="3410965" y="401173"/>
                  </a:cubicBezTo>
                  <a:cubicBezTo>
                    <a:pt x="3411644" y="400332"/>
                    <a:pt x="3411902" y="400526"/>
                    <a:pt x="3412549" y="401916"/>
                  </a:cubicBezTo>
                  <a:close/>
                  <a:moveTo>
                    <a:pt x="3423804" y="351917"/>
                  </a:moveTo>
                  <a:cubicBezTo>
                    <a:pt x="3424063" y="352403"/>
                    <a:pt x="3424127" y="352661"/>
                    <a:pt x="3424321" y="352920"/>
                  </a:cubicBezTo>
                  <a:cubicBezTo>
                    <a:pt x="3423481" y="353082"/>
                    <a:pt x="3423481" y="352661"/>
                    <a:pt x="3423804" y="351917"/>
                  </a:cubicBezTo>
                  <a:close/>
                  <a:moveTo>
                    <a:pt x="3297222" y="567082"/>
                  </a:moveTo>
                  <a:cubicBezTo>
                    <a:pt x="3296963" y="567405"/>
                    <a:pt x="3296639" y="567599"/>
                    <a:pt x="3296316" y="567825"/>
                  </a:cubicBezTo>
                  <a:lnTo>
                    <a:pt x="3296219" y="567502"/>
                  </a:lnTo>
                  <a:lnTo>
                    <a:pt x="3296963" y="566435"/>
                  </a:lnTo>
                  <a:cubicBezTo>
                    <a:pt x="3297319" y="566435"/>
                    <a:pt x="3297545" y="566596"/>
                    <a:pt x="3297222" y="567082"/>
                  </a:cubicBezTo>
                  <a:close/>
                  <a:moveTo>
                    <a:pt x="3193375" y="498357"/>
                  </a:moveTo>
                  <a:cubicBezTo>
                    <a:pt x="3193051" y="497710"/>
                    <a:pt x="3193148" y="497549"/>
                    <a:pt x="3194474" y="497031"/>
                  </a:cubicBezTo>
                  <a:cubicBezTo>
                    <a:pt x="3193989" y="497613"/>
                    <a:pt x="3193634" y="498034"/>
                    <a:pt x="3193375" y="498357"/>
                  </a:cubicBezTo>
                  <a:close/>
                  <a:moveTo>
                    <a:pt x="3162425" y="476915"/>
                  </a:moveTo>
                  <a:cubicBezTo>
                    <a:pt x="3162845" y="476850"/>
                    <a:pt x="3163104" y="476850"/>
                    <a:pt x="3163427" y="476753"/>
                  </a:cubicBezTo>
                  <a:cubicBezTo>
                    <a:pt x="3163104" y="477497"/>
                    <a:pt x="3162845" y="477433"/>
                    <a:pt x="3162425" y="476915"/>
                  </a:cubicBezTo>
                  <a:close/>
                  <a:moveTo>
                    <a:pt x="3065240" y="351400"/>
                  </a:moveTo>
                  <a:cubicBezTo>
                    <a:pt x="3065661" y="351594"/>
                    <a:pt x="3066049" y="351917"/>
                    <a:pt x="3066372" y="352241"/>
                  </a:cubicBezTo>
                  <a:cubicBezTo>
                    <a:pt x="3066307" y="352338"/>
                    <a:pt x="3066243" y="352403"/>
                    <a:pt x="3066146" y="352403"/>
                  </a:cubicBezTo>
                  <a:cubicBezTo>
                    <a:pt x="3065822" y="352079"/>
                    <a:pt x="3065564" y="351756"/>
                    <a:pt x="3065240" y="351400"/>
                  </a:cubicBezTo>
                  <a:close/>
                  <a:moveTo>
                    <a:pt x="3065887" y="343541"/>
                  </a:moveTo>
                  <a:cubicBezTo>
                    <a:pt x="3065661" y="343218"/>
                    <a:pt x="3065402" y="342959"/>
                    <a:pt x="3065143" y="342733"/>
                  </a:cubicBezTo>
                  <a:lnTo>
                    <a:pt x="3065402" y="342797"/>
                  </a:lnTo>
                  <a:lnTo>
                    <a:pt x="3066307" y="343703"/>
                  </a:lnTo>
                  <a:cubicBezTo>
                    <a:pt x="3066372" y="343962"/>
                    <a:pt x="3066307" y="344059"/>
                    <a:pt x="3065887" y="343541"/>
                  </a:cubicBezTo>
                  <a:close/>
                  <a:moveTo>
                    <a:pt x="3101656" y="316213"/>
                  </a:moveTo>
                  <a:cubicBezTo>
                    <a:pt x="3101074" y="315728"/>
                    <a:pt x="3100750" y="315405"/>
                    <a:pt x="3100427" y="315081"/>
                  </a:cubicBezTo>
                  <a:cubicBezTo>
                    <a:pt x="3100847" y="315081"/>
                    <a:pt x="3101009" y="315243"/>
                    <a:pt x="3101656" y="316213"/>
                  </a:cubicBezTo>
                  <a:close/>
                  <a:moveTo>
                    <a:pt x="3108512" y="304312"/>
                  </a:moveTo>
                  <a:cubicBezTo>
                    <a:pt x="3108706" y="304635"/>
                    <a:pt x="3108771" y="304797"/>
                    <a:pt x="3108868" y="304958"/>
                  </a:cubicBezTo>
                  <a:cubicBezTo>
                    <a:pt x="3108286" y="304473"/>
                    <a:pt x="3108286" y="304376"/>
                    <a:pt x="3108512" y="304312"/>
                  </a:cubicBezTo>
                  <a:close/>
                  <a:moveTo>
                    <a:pt x="3281633" y="541338"/>
                  </a:moveTo>
                  <a:cubicBezTo>
                    <a:pt x="3281504" y="541500"/>
                    <a:pt x="3281310" y="541597"/>
                    <a:pt x="3281148" y="541435"/>
                  </a:cubicBezTo>
                  <a:cubicBezTo>
                    <a:pt x="3281148" y="541274"/>
                    <a:pt x="3281245" y="541177"/>
                    <a:pt x="3281245" y="541079"/>
                  </a:cubicBezTo>
                  <a:lnTo>
                    <a:pt x="3279175" y="539754"/>
                  </a:lnTo>
                  <a:cubicBezTo>
                    <a:pt x="3279014" y="539754"/>
                    <a:pt x="3278755" y="539851"/>
                    <a:pt x="3278593" y="539948"/>
                  </a:cubicBezTo>
                  <a:cubicBezTo>
                    <a:pt x="3277752" y="539689"/>
                    <a:pt x="3277429" y="538686"/>
                    <a:pt x="3276523" y="538848"/>
                  </a:cubicBezTo>
                  <a:cubicBezTo>
                    <a:pt x="3276426" y="538848"/>
                    <a:pt x="3276265" y="538686"/>
                    <a:pt x="3276265" y="538525"/>
                  </a:cubicBezTo>
                  <a:cubicBezTo>
                    <a:pt x="3276265" y="538039"/>
                    <a:pt x="3276038" y="538104"/>
                    <a:pt x="3275683" y="538104"/>
                  </a:cubicBezTo>
                  <a:cubicBezTo>
                    <a:pt x="3274874" y="538039"/>
                    <a:pt x="3274195" y="537684"/>
                    <a:pt x="3273451" y="537457"/>
                  </a:cubicBezTo>
                  <a:cubicBezTo>
                    <a:pt x="3273548" y="536616"/>
                    <a:pt x="3272642" y="537296"/>
                    <a:pt x="3272545" y="536713"/>
                  </a:cubicBezTo>
                  <a:cubicBezTo>
                    <a:pt x="3271802" y="537360"/>
                    <a:pt x="3272125" y="535970"/>
                    <a:pt x="3271543" y="536293"/>
                  </a:cubicBezTo>
                  <a:cubicBezTo>
                    <a:pt x="3271381" y="536358"/>
                    <a:pt x="3271219" y="536034"/>
                    <a:pt x="3271058" y="536034"/>
                  </a:cubicBezTo>
                  <a:cubicBezTo>
                    <a:pt x="3270896" y="536034"/>
                    <a:pt x="3270573" y="536358"/>
                    <a:pt x="3270411" y="536358"/>
                  </a:cubicBezTo>
                  <a:cubicBezTo>
                    <a:pt x="3269473" y="536358"/>
                    <a:pt x="3268729" y="535873"/>
                    <a:pt x="3268341" y="534967"/>
                  </a:cubicBezTo>
                  <a:cubicBezTo>
                    <a:pt x="3267985" y="534288"/>
                    <a:pt x="3267985" y="534288"/>
                    <a:pt x="3267144" y="534708"/>
                  </a:cubicBezTo>
                  <a:cubicBezTo>
                    <a:pt x="3267080" y="534805"/>
                    <a:pt x="3266918" y="534870"/>
                    <a:pt x="3266821" y="534967"/>
                  </a:cubicBezTo>
                  <a:lnTo>
                    <a:pt x="3266821" y="534870"/>
                  </a:lnTo>
                  <a:lnTo>
                    <a:pt x="3268147" y="532574"/>
                  </a:lnTo>
                  <a:lnTo>
                    <a:pt x="3266595" y="531571"/>
                  </a:lnTo>
                  <a:cubicBezTo>
                    <a:pt x="3266271" y="531474"/>
                    <a:pt x="3265689" y="531668"/>
                    <a:pt x="3265592" y="530989"/>
                  </a:cubicBezTo>
                  <a:lnTo>
                    <a:pt x="3265269" y="530730"/>
                  </a:lnTo>
                  <a:cubicBezTo>
                    <a:pt x="3265075" y="530730"/>
                    <a:pt x="3265010" y="530730"/>
                    <a:pt x="3265010" y="530569"/>
                  </a:cubicBezTo>
                  <a:lnTo>
                    <a:pt x="3264751" y="530407"/>
                  </a:lnTo>
                  <a:cubicBezTo>
                    <a:pt x="3264590" y="530504"/>
                    <a:pt x="3264363" y="530504"/>
                    <a:pt x="3264201" y="530569"/>
                  </a:cubicBezTo>
                  <a:cubicBezTo>
                    <a:pt x="3264104" y="530342"/>
                    <a:pt x="3264007" y="530084"/>
                    <a:pt x="3263943" y="529987"/>
                  </a:cubicBezTo>
                  <a:cubicBezTo>
                    <a:pt x="3263425" y="529404"/>
                    <a:pt x="3262778" y="529501"/>
                    <a:pt x="3261938" y="529760"/>
                  </a:cubicBezTo>
                  <a:cubicBezTo>
                    <a:pt x="3261873" y="529760"/>
                    <a:pt x="3261776" y="529663"/>
                    <a:pt x="3261679" y="529663"/>
                  </a:cubicBezTo>
                  <a:lnTo>
                    <a:pt x="3261873" y="528758"/>
                  </a:lnTo>
                  <a:lnTo>
                    <a:pt x="3260709" y="528014"/>
                  </a:lnTo>
                  <a:cubicBezTo>
                    <a:pt x="3260224" y="527852"/>
                    <a:pt x="3259868" y="527593"/>
                    <a:pt x="3259480" y="527270"/>
                  </a:cubicBezTo>
                  <a:lnTo>
                    <a:pt x="3256892" y="525621"/>
                  </a:lnTo>
                  <a:cubicBezTo>
                    <a:pt x="3256569" y="525621"/>
                    <a:pt x="3256246" y="525685"/>
                    <a:pt x="3255825" y="525685"/>
                  </a:cubicBezTo>
                  <a:lnTo>
                    <a:pt x="3256084" y="525103"/>
                  </a:lnTo>
                  <a:lnTo>
                    <a:pt x="3254337" y="524036"/>
                  </a:lnTo>
                  <a:cubicBezTo>
                    <a:pt x="3253658" y="524456"/>
                    <a:pt x="3253335" y="524456"/>
                    <a:pt x="3253335" y="523551"/>
                  </a:cubicBezTo>
                  <a:cubicBezTo>
                    <a:pt x="3253335" y="523454"/>
                    <a:pt x="3253270" y="523454"/>
                    <a:pt x="3253270" y="523389"/>
                  </a:cubicBezTo>
                  <a:lnTo>
                    <a:pt x="3244312" y="517729"/>
                  </a:lnTo>
                  <a:lnTo>
                    <a:pt x="3243827" y="517665"/>
                  </a:lnTo>
                  <a:cubicBezTo>
                    <a:pt x="3243730" y="517665"/>
                    <a:pt x="3243568" y="517503"/>
                    <a:pt x="3243568" y="517406"/>
                  </a:cubicBezTo>
                  <a:cubicBezTo>
                    <a:pt x="3243568" y="517341"/>
                    <a:pt x="3243568" y="517244"/>
                    <a:pt x="3243471" y="517244"/>
                  </a:cubicBezTo>
                  <a:lnTo>
                    <a:pt x="3243245" y="517083"/>
                  </a:lnTo>
                  <a:cubicBezTo>
                    <a:pt x="3242986" y="517083"/>
                    <a:pt x="3242662" y="517244"/>
                    <a:pt x="3242662" y="516985"/>
                  </a:cubicBezTo>
                  <a:lnTo>
                    <a:pt x="3242727" y="516759"/>
                  </a:lnTo>
                  <a:lnTo>
                    <a:pt x="3240010" y="515110"/>
                  </a:lnTo>
                  <a:lnTo>
                    <a:pt x="3239849" y="515110"/>
                  </a:lnTo>
                  <a:lnTo>
                    <a:pt x="3239849" y="515013"/>
                  </a:lnTo>
                  <a:lnTo>
                    <a:pt x="3237035" y="513266"/>
                  </a:lnTo>
                  <a:lnTo>
                    <a:pt x="3236712" y="513590"/>
                  </a:lnTo>
                  <a:cubicBezTo>
                    <a:pt x="3236712" y="513363"/>
                    <a:pt x="3236712" y="513266"/>
                    <a:pt x="3236712" y="513105"/>
                  </a:cubicBezTo>
                  <a:lnTo>
                    <a:pt x="3230632" y="509385"/>
                  </a:lnTo>
                  <a:cubicBezTo>
                    <a:pt x="3230502" y="509709"/>
                    <a:pt x="3230308" y="510032"/>
                    <a:pt x="3230146" y="510291"/>
                  </a:cubicBezTo>
                  <a:lnTo>
                    <a:pt x="3229985" y="510226"/>
                  </a:lnTo>
                  <a:lnTo>
                    <a:pt x="3230502" y="509288"/>
                  </a:lnTo>
                  <a:lnTo>
                    <a:pt x="3229403" y="508642"/>
                  </a:lnTo>
                  <a:cubicBezTo>
                    <a:pt x="3228982" y="508642"/>
                    <a:pt x="3228562" y="508642"/>
                    <a:pt x="3228174" y="508545"/>
                  </a:cubicBezTo>
                  <a:lnTo>
                    <a:pt x="3228335" y="507898"/>
                  </a:lnTo>
                  <a:cubicBezTo>
                    <a:pt x="3227915" y="507639"/>
                    <a:pt x="3227592" y="507316"/>
                    <a:pt x="3227333" y="506992"/>
                  </a:cubicBezTo>
                  <a:cubicBezTo>
                    <a:pt x="3225748" y="506572"/>
                    <a:pt x="3224099" y="506248"/>
                    <a:pt x="3222708" y="505569"/>
                  </a:cubicBezTo>
                  <a:cubicBezTo>
                    <a:pt x="3220897" y="504825"/>
                    <a:pt x="3219377" y="503661"/>
                    <a:pt x="3217986" y="502432"/>
                  </a:cubicBezTo>
                  <a:cubicBezTo>
                    <a:pt x="3217728" y="502594"/>
                    <a:pt x="3217469" y="502755"/>
                    <a:pt x="3217145" y="502917"/>
                  </a:cubicBezTo>
                  <a:cubicBezTo>
                    <a:pt x="3216660" y="503241"/>
                    <a:pt x="3216563" y="503079"/>
                    <a:pt x="3216563" y="502691"/>
                  </a:cubicBezTo>
                  <a:cubicBezTo>
                    <a:pt x="3216984" y="502594"/>
                    <a:pt x="3217339" y="502432"/>
                    <a:pt x="3217663" y="502109"/>
                  </a:cubicBezTo>
                  <a:lnTo>
                    <a:pt x="3216499" y="500944"/>
                  </a:lnTo>
                  <a:lnTo>
                    <a:pt x="3216499" y="501009"/>
                  </a:lnTo>
                  <a:cubicBezTo>
                    <a:pt x="3216402" y="501268"/>
                    <a:pt x="3216337" y="501527"/>
                    <a:pt x="3216143" y="501753"/>
                  </a:cubicBezTo>
                  <a:cubicBezTo>
                    <a:pt x="3216014" y="501430"/>
                    <a:pt x="3215755" y="501171"/>
                    <a:pt x="3215755" y="500944"/>
                  </a:cubicBezTo>
                  <a:cubicBezTo>
                    <a:pt x="3215755" y="500686"/>
                    <a:pt x="3215755" y="500427"/>
                    <a:pt x="3215755" y="500201"/>
                  </a:cubicBezTo>
                  <a:lnTo>
                    <a:pt x="3215399" y="499877"/>
                  </a:lnTo>
                  <a:cubicBezTo>
                    <a:pt x="3213847" y="499683"/>
                    <a:pt x="3213329" y="499360"/>
                    <a:pt x="3212779" y="498292"/>
                  </a:cubicBezTo>
                  <a:cubicBezTo>
                    <a:pt x="3212521" y="497710"/>
                    <a:pt x="3212262" y="497710"/>
                    <a:pt x="3211680" y="497969"/>
                  </a:cubicBezTo>
                  <a:cubicBezTo>
                    <a:pt x="3211518" y="498034"/>
                    <a:pt x="3211453" y="498034"/>
                    <a:pt x="3211195" y="498034"/>
                  </a:cubicBezTo>
                  <a:cubicBezTo>
                    <a:pt x="3211259" y="497452"/>
                    <a:pt x="3211453" y="496966"/>
                    <a:pt x="3211518" y="496287"/>
                  </a:cubicBezTo>
                  <a:cubicBezTo>
                    <a:pt x="3210451" y="496546"/>
                    <a:pt x="3209707" y="496126"/>
                    <a:pt x="3209190" y="495382"/>
                  </a:cubicBezTo>
                  <a:cubicBezTo>
                    <a:pt x="3209028" y="495155"/>
                    <a:pt x="3208801" y="495058"/>
                    <a:pt x="3208381" y="495155"/>
                  </a:cubicBezTo>
                  <a:cubicBezTo>
                    <a:pt x="3207864" y="495317"/>
                    <a:pt x="3208543" y="494315"/>
                    <a:pt x="3207864" y="494476"/>
                  </a:cubicBezTo>
                  <a:cubicBezTo>
                    <a:pt x="3207120" y="494638"/>
                    <a:pt x="3206893" y="493732"/>
                    <a:pt x="3206214" y="493668"/>
                  </a:cubicBezTo>
                  <a:cubicBezTo>
                    <a:pt x="3206150" y="493668"/>
                    <a:pt x="3206214" y="493312"/>
                    <a:pt x="3206214" y="492827"/>
                  </a:cubicBezTo>
                  <a:lnTo>
                    <a:pt x="3204824" y="493474"/>
                  </a:lnTo>
                  <a:cubicBezTo>
                    <a:pt x="3204824" y="492148"/>
                    <a:pt x="3204824" y="492148"/>
                    <a:pt x="3203821" y="492148"/>
                  </a:cubicBezTo>
                  <a:cubicBezTo>
                    <a:pt x="3203498" y="492148"/>
                    <a:pt x="3202980" y="492083"/>
                    <a:pt x="3202915" y="491824"/>
                  </a:cubicBezTo>
                  <a:cubicBezTo>
                    <a:pt x="3202657" y="491080"/>
                    <a:pt x="3202333" y="491080"/>
                    <a:pt x="3201589" y="491501"/>
                  </a:cubicBezTo>
                  <a:cubicBezTo>
                    <a:pt x="3201169" y="491760"/>
                    <a:pt x="3200684" y="491986"/>
                    <a:pt x="3200199" y="492148"/>
                  </a:cubicBezTo>
                  <a:cubicBezTo>
                    <a:pt x="3199681" y="492342"/>
                    <a:pt x="3199196" y="492342"/>
                    <a:pt x="3199196" y="491501"/>
                  </a:cubicBezTo>
                  <a:cubicBezTo>
                    <a:pt x="3199455" y="491501"/>
                    <a:pt x="3199681" y="491501"/>
                    <a:pt x="3199843" y="491404"/>
                  </a:cubicBezTo>
                  <a:cubicBezTo>
                    <a:pt x="3200005" y="491339"/>
                    <a:pt x="3200199" y="491177"/>
                    <a:pt x="3200360" y="491080"/>
                  </a:cubicBezTo>
                  <a:cubicBezTo>
                    <a:pt x="3200263" y="490919"/>
                    <a:pt x="3200199" y="490757"/>
                    <a:pt x="3200005" y="490660"/>
                  </a:cubicBezTo>
                  <a:cubicBezTo>
                    <a:pt x="3199843" y="490595"/>
                    <a:pt x="3199681" y="490660"/>
                    <a:pt x="3199455" y="490595"/>
                  </a:cubicBezTo>
                  <a:cubicBezTo>
                    <a:pt x="3199455" y="490175"/>
                    <a:pt x="3199520" y="489851"/>
                    <a:pt x="3199520" y="489431"/>
                  </a:cubicBezTo>
                  <a:cubicBezTo>
                    <a:pt x="3199358" y="489431"/>
                    <a:pt x="3199261" y="489528"/>
                    <a:pt x="3199196" y="489528"/>
                  </a:cubicBezTo>
                  <a:cubicBezTo>
                    <a:pt x="3198711" y="489334"/>
                    <a:pt x="3198452" y="488590"/>
                    <a:pt x="3197773" y="488687"/>
                  </a:cubicBezTo>
                  <a:lnTo>
                    <a:pt x="3198129" y="488008"/>
                  </a:lnTo>
                  <a:cubicBezTo>
                    <a:pt x="3197514" y="487458"/>
                    <a:pt x="3197126" y="486520"/>
                    <a:pt x="3196383" y="486456"/>
                  </a:cubicBezTo>
                  <a:cubicBezTo>
                    <a:pt x="3195542" y="486359"/>
                    <a:pt x="3195380" y="485130"/>
                    <a:pt x="3194313" y="485712"/>
                  </a:cubicBezTo>
                  <a:cubicBezTo>
                    <a:pt x="3194313" y="485712"/>
                    <a:pt x="3194216" y="485615"/>
                    <a:pt x="3194216" y="485550"/>
                  </a:cubicBezTo>
                  <a:cubicBezTo>
                    <a:pt x="3194216" y="485033"/>
                    <a:pt x="3193989" y="484968"/>
                    <a:pt x="3193634" y="484871"/>
                  </a:cubicBezTo>
                  <a:cubicBezTo>
                    <a:pt x="3193375" y="484806"/>
                    <a:pt x="3193310" y="484289"/>
                    <a:pt x="3193051" y="484062"/>
                  </a:cubicBezTo>
                  <a:cubicBezTo>
                    <a:pt x="3192631" y="483545"/>
                    <a:pt x="3192243" y="483060"/>
                    <a:pt x="3191402" y="483060"/>
                  </a:cubicBezTo>
                  <a:cubicBezTo>
                    <a:pt x="3191176" y="483060"/>
                    <a:pt x="3190917" y="482898"/>
                    <a:pt x="3190658" y="482736"/>
                  </a:cubicBezTo>
                  <a:cubicBezTo>
                    <a:pt x="3190432" y="482542"/>
                    <a:pt x="3190335" y="482542"/>
                    <a:pt x="3190011" y="482801"/>
                  </a:cubicBezTo>
                  <a:cubicBezTo>
                    <a:pt x="3189753" y="482963"/>
                    <a:pt x="3189429" y="482963"/>
                    <a:pt x="3189106" y="482963"/>
                  </a:cubicBezTo>
                  <a:cubicBezTo>
                    <a:pt x="3189106" y="482478"/>
                    <a:pt x="3189171" y="482057"/>
                    <a:pt x="3189171" y="481637"/>
                  </a:cubicBezTo>
                  <a:cubicBezTo>
                    <a:pt x="3187683" y="481637"/>
                    <a:pt x="3187586" y="481637"/>
                    <a:pt x="3186422" y="480570"/>
                  </a:cubicBezTo>
                  <a:cubicBezTo>
                    <a:pt x="3186098" y="480311"/>
                    <a:pt x="3185775" y="480408"/>
                    <a:pt x="3185451" y="480408"/>
                  </a:cubicBezTo>
                  <a:cubicBezTo>
                    <a:pt x="3185354" y="480408"/>
                    <a:pt x="3185290" y="480408"/>
                    <a:pt x="3185193" y="480311"/>
                  </a:cubicBezTo>
                  <a:cubicBezTo>
                    <a:pt x="3185290" y="479826"/>
                    <a:pt x="3185354" y="479405"/>
                    <a:pt x="3185451" y="478985"/>
                  </a:cubicBezTo>
                  <a:cubicBezTo>
                    <a:pt x="3185193" y="478920"/>
                    <a:pt x="3185031" y="478823"/>
                    <a:pt x="3184869" y="478823"/>
                  </a:cubicBezTo>
                  <a:cubicBezTo>
                    <a:pt x="3184546" y="478823"/>
                    <a:pt x="3184125" y="478823"/>
                    <a:pt x="3183802" y="478920"/>
                  </a:cubicBezTo>
                  <a:cubicBezTo>
                    <a:pt x="3183123" y="479179"/>
                    <a:pt x="3183446" y="478338"/>
                    <a:pt x="3183123" y="478241"/>
                  </a:cubicBezTo>
                  <a:cubicBezTo>
                    <a:pt x="3182541" y="478176"/>
                    <a:pt x="3182056" y="478015"/>
                    <a:pt x="3181635" y="477594"/>
                  </a:cubicBezTo>
                  <a:cubicBezTo>
                    <a:pt x="3181215" y="477174"/>
                    <a:pt x="3180633" y="478015"/>
                    <a:pt x="3179889" y="478338"/>
                  </a:cubicBezTo>
                  <a:cubicBezTo>
                    <a:pt x="3180212" y="477918"/>
                    <a:pt x="3180309" y="477853"/>
                    <a:pt x="3180406" y="477659"/>
                  </a:cubicBezTo>
                  <a:cubicBezTo>
                    <a:pt x="3181053" y="476527"/>
                    <a:pt x="3180827" y="476107"/>
                    <a:pt x="3179889" y="475686"/>
                  </a:cubicBezTo>
                  <a:cubicBezTo>
                    <a:pt x="3179080" y="475363"/>
                    <a:pt x="3178498" y="476171"/>
                    <a:pt x="3177819" y="476333"/>
                  </a:cubicBezTo>
                  <a:cubicBezTo>
                    <a:pt x="3176913" y="476010"/>
                    <a:pt x="3177657" y="475039"/>
                    <a:pt x="3177495" y="474457"/>
                  </a:cubicBezTo>
                  <a:cubicBezTo>
                    <a:pt x="3177172" y="474360"/>
                    <a:pt x="3176913" y="474360"/>
                    <a:pt x="3176687" y="474263"/>
                  </a:cubicBezTo>
                  <a:cubicBezTo>
                    <a:pt x="3176169" y="474845"/>
                    <a:pt x="3175684" y="475589"/>
                    <a:pt x="3174941" y="475039"/>
                  </a:cubicBezTo>
                  <a:cubicBezTo>
                    <a:pt x="3175846" y="473778"/>
                    <a:pt x="3175943" y="473713"/>
                    <a:pt x="3176169" y="472872"/>
                  </a:cubicBezTo>
                  <a:cubicBezTo>
                    <a:pt x="3175943" y="472775"/>
                    <a:pt x="3175684" y="472711"/>
                    <a:pt x="3175426" y="472711"/>
                  </a:cubicBezTo>
                  <a:cubicBezTo>
                    <a:pt x="3175264" y="472711"/>
                    <a:pt x="3175005" y="472775"/>
                    <a:pt x="3174844" y="472872"/>
                  </a:cubicBezTo>
                  <a:cubicBezTo>
                    <a:pt x="3174100" y="473358"/>
                    <a:pt x="3174003" y="473455"/>
                    <a:pt x="3173873" y="473131"/>
                  </a:cubicBezTo>
                  <a:cubicBezTo>
                    <a:pt x="3173679" y="472872"/>
                    <a:pt x="3173679" y="472549"/>
                    <a:pt x="3173518" y="472290"/>
                  </a:cubicBezTo>
                  <a:cubicBezTo>
                    <a:pt x="3173453" y="471967"/>
                    <a:pt x="3173032" y="471870"/>
                    <a:pt x="3173194" y="471288"/>
                  </a:cubicBezTo>
                  <a:cubicBezTo>
                    <a:pt x="3173194" y="471223"/>
                    <a:pt x="3172774" y="471223"/>
                    <a:pt x="3172547" y="471126"/>
                  </a:cubicBezTo>
                  <a:cubicBezTo>
                    <a:pt x="3172353" y="471061"/>
                    <a:pt x="3172030" y="470318"/>
                    <a:pt x="3171933" y="470059"/>
                  </a:cubicBezTo>
                  <a:cubicBezTo>
                    <a:pt x="3171868" y="469800"/>
                    <a:pt x="3171803" y="469477"/>
                    <a:pt x="3171803" y="469218"/>
                  </a:cubicBezTo>
                  <a:cubicBezTo>
                    <a:pt x="3171027" y="469380"/>
                    <a:pt x="3170542" y="469380"/>
                    <a:pt x="3170542" y="468409"/>
                  </a:cubicBezTo>
                  <a:cubicBezTo>
                    <a:pt x="3170542" y="468248"/>
                    <a:pt x="3170542" y="467989"/>
                    <a:pt x="3170542" y="467827"/>
                  </a:cubicBezTo>
                  <a:cubicBezTo>
                    <a:pt x="3164009" y="465660"/>
                    <a:pt x="3159126" y="460195"/>
                    <a:pt x="3154889" y="455150"/>
                  </a:cubicBezTo>
                  <a:cubicBezTo>
                    <a:pt x="3152916" y="453921"/>
                    <a:pt x="3151170" y="452433"/>
                    <a:pt x="3149424" y="450848"/>
                  </a:cubicBezTo>
                  <a:cubicBezTo>
                    <a:pt x="3148777" y="451269"/>
                    <a:pt x="3148195" y="451916"/>
                    <a:pt x="3147515" y="452433"/>
                  </a:cubicBezTo>
                  <a:cubicBezTo>
                    <a:pt x="3147354" y="451851"/>
                    <a:pt x="3147192" y="451333"/>
                    <a:pt x="3147095" y="450848"/>
                  </a:cubicBezTo>
                  <a:cubicBezTo>
                    <a:pt x="3147192" y="450848"/>
                    <a:pt x="3147289" y="450848"/>
                    <a:pt x="3147354" y="450848"/>
                  </a:cubicBezTo>
                  <a:cubicBezTo>
                    <a:pt x="3147451" y="450848"/>
                    <a:pt x="3147515" y="450848"/>
                    <a:pt x="3147515" y="450848"/>
                  </a:cubicBezTo>
                  <a:cubicBezTo>
                    <a:pt x="3147612" y="450525"/>
                    <a:pt x="3147709" y="450104"/>
                    <a:pt x="3147839" y="449943"/>
                  </a:cubicBezTo>
                  <a:cubicBezTo>
                    <a:pt x="3147936" y="449846"/>
                    <a:pt x="3148098" y="449781"/>
                    <a:pt x="3148259" y="449684"/>
                  </a:cubicBezTo>
                  <a:lnTo>
                    <a:pt x="3147354" y="448681"/>
                  </a:lnTo>
                  <a:cubicBezTo>
                    <a:pt x="3146869" y="449264"/>
                    <a:pt x="3146545" y="450007"/>
                    <a:pt x="3146545" y="450590"/>
                  </a:cubicBezTo>
                  <a:cubicBezTo>
                    <a:pt x="3146028" y="450848"/>
                    <a:pt x="3145640" y="451107"/>
                    <a:pt x="3145219" y="451333"/>
                  </a:cubicBezTo>
                  <a:cubicBezTo>
                    <a:pt x="3145381" y="450428"/>
                    <a:pt x="3145769" y="449684"/>
                    <a:pt x="3146545" y="449102"/>
                  </a:cubicBezTo>
                  <a:cubicBezTo>
                    <a:pt x="3146772" y="448940"/>
                    <a:pt x="3146966" y="448617"/>
                    <a:pt x="3147030" y="448358"/>
                  </a:cubicBezTo>
                  <a:lnTo>
                    <a:pt x="3142050" y="442989"/>
                  </a:lnTo>
                  <a:cubicBezTo>
                    <a:pt x="3135194" y="435713"/>
                    <a:pt x="3127820" y="428986"/>
                    <a:pt x="3121190" y="421547"/>
                  </a:cubicBezTo>
                  <a:cubicBezTo>
                    <a:pt x="3116889" y="416826"/>
                    <a:pt x="3113331" y="411522"/>
                    <a:pt x="3110032" y="406153"/>
                  </a:cubicBezTo>
                  <a:cubicBezTo>
                    <a:pt x="3109288" y="406218"/>
                    <a:pt x="3108512" y="406315"/>
                    <a:pt x="3108124" y="406153"/>
                  </a:cubicBezTo>
                  <a:cubicBezTo>
                    <a:pt x="3108189" y="405636"/>
                    <a:pt x="3108286" y="405215"/>
                    <a:pt x="3108383" y="404827"/>
                  </a:cubicBezTo>
                  <a:cubicBezTo>
                    <a:pt x="3107639" y="404989"/>
                    <a:pt x="3108189" y="404245"/>
                    <a:pt x="3107962" y="404083"/>
                  </a:cubicBezTo>
                  <a:cubicBezTo>
                    <a:pt x="3107542" y="403728"/>
                    <a:pt x="3107219" y="403339"/>
                    <a:pt x="3106701" y="403145"/>
                  </a:cubicBezTo>
                  <a:cubicBezTo>
                    <a:pt x="3106313" y="402984"/>
                    <a:pt x="3106054" y="402337"/>
                    <a:pt x="3105149" y="402757"/>
                  </a:cubicBezTo>
                  <a:cubicBezTo>
                    <a:pt x="3105149" y="402757"/>
                    <a:pt x="3104890" y="402499"/>
                    <a:pt x="3104890" y="402337"/>
                  </a:cubicBezTo>
                  <a:cubicBezTo>
                    <a:pt x="3104793" y="400688"/>
                    <a:pt x="3104890" y="400688"/>
                    <a:pt x="3103629" y="399750"/>
                  </a:cubicBezTo>
                  <a:cubicBezTo>
                    <a:pt x="3103402" y="399588"/>
                    <a:pt x="3103241" y="399200"/>
                    <a:pt x="3103079" y="398941"/>
                  </a:cubicBezTo>
                  <a:cubicBezTo>
                    <a:pt x="3102820" y="398359"/>
                    <a:pt x="3102562" y="397680"/>
                    <a:pt x="3101753" y="397518"/>
                  </a:cubicBezTo>
                  <a:cubicBezTo>
                    <a:pt x="3101656" y="397518"/>
                    <a:pt x="3101559" y="397356"/>
                    <a:pt x="3101559" y="397292"/>
                  </a:cubicBezTo>
                  <a:cubicBezTo>
                    <a:pt x="3101656" y="396710"/>
                    <a:pt x="3101430" y="396451"/>
                    <a:pt x="3101009" y="396192"/>
                  </a:cubicBezTo>
                  <a:cubicBezTo>
                    <a:pt x="3100589" y="395966"/>
                    <a:pt x="3100330" y="395610"/>
                    <a:pt x="3099910" y="395707"/>
                  </a:cubicBezTo>
                  <a:cubicBezTo>
                    <a:pt x="3099845" y="395287"/>
                    <a:pt x="3099748" y="394963"/>
                    <a:pt x="3099683" y="394704"/>
                  </a:cubicBezTo>
                  <a:cubicBezTo>
                    <a:pt x="3099101" y="394963"/>
                    <a:pt x="3098681" y="395222"/>
                    <a:pt x="3098357" y="395384"/>
                  </a:cubicBezTo>
                  <a:cubicBezTo>
                    <a:pt x="3098357" y="395060"/>
                    <a:pt x="3098260" y="394704"/>
                    <a:pt x="3098422" y="394640"/>
                  </a:cubicBezTo>
                  <a:cubicBezTo>
                    <a:pt x="3099166" y="393896"/>
                    <a:pt x="3099004" y="393637"/>
                    <a:pt x="3098260" y="393476"/>
                  </a:cubicBezTo>
                  <a:cubicBezTo>
                    <a:pt x="3098034" y="393476"/>
                    <a:pt x="3097840" y="393314"/>
                    <a:pt x="3097678" y="393152"/>
                  </a:cubicBezTo>
                  <a:cubicBezTo>
                    <a:pt x="3097516" y="392990"/>
                    <a:pt x="3097516" y="392732"/>
                    <a:pt x="3097355" y="392570"/>
                  </a:cubicBezTo>
                  <a:cubicBezTo>
                    <a:pt x="3097290" y="392473"/>
                    <a:pt x="3097290" y="392311"/>
                    <a:pt x="3097290" y="392247"/>
                  </a:cubicBezTo>
                  <a:cubicBezTo>
                    <a:pt x="3093377" y="388915"/>
                    <a:pt x="3090725" y="383612"/>
                    <a:pt x="3088752" y="378308"/>
                  </a:cubicBezTo>
                  <a:cubicBezTo>
                    <a:pt x="3088493" y="378081"/>
                    <a:pt x="3088235" y="377823"/>
                    <a:pt x="3088008" y="377499"/>
                  </a:cubicBezTo>
                  <a:cubicBezTo>
                    <a:pt x="3087749" y="377240"/>
                    <a:pt x="3087426" y="376982"/>
                    <a:pt x="3087264" y="376594"/>
                  </a:cubicBezTo>
                  <a:cubicBezTo>
                    <a:pt x="3087070" y="376173"/>
                    <a:pt x="3086941" y="375850"/>
                    <a:pt x="3086359" y="375850"/>
                  </a:cubicBezTo>
                  <a:cubicBezTo>
                    <a:pt x="3086165" y="375850"/>
                    <a:pt x="3086003" y="375591"/>
                    <a:pt x="3086100" y="375494"/>
                  </a:cubicBezTo>
                  <a:cubicBezTo>
                    <a:pt x="3086423" y="375009"/>
                    <a:pt x="3086100" y="374912"/>
                    <a:pt x="3085744" y="374750"/>
                  </a:cubicBezTo>
                  <a:cubicBezTo>
                    <a:pt x="3085097" y="374427"/>
                    <a:pt x="3085097" y="374362"/>
                    <a:pt x="3084774" y="373198"/>
                  </a:cubicBezTo>
                  <a:cubicBezTo>
                    <a:pt x="3084612" y="372680"/>
                    <a:pt x="3084612" y="371936"/>
                    <a:pt x="3083448" y="372357"/>
                  </a:cubicBezTo>
                  <a:cubicBezTo>
                    <a:pt x="3083351" y="372357"/>
                    <a:pt x="3083189" y="372195"/>
                    <a:pt x="3083189" y="372098"/>
                  </a:cubicBezTo>
                  <a:cubicBezTo>
                    <a:pt x="3083028" y="371710"/>
                    <a:pt x="3082381" y="371613"/>
                    <a:pt x="3082381" y="371128"/>
                  </a:cubicBezTo>
                  <a:cubicBezTo>
                    <a:pt x="3082381" y="370708"/>
                    <a:pt x="3081605" y="370610"/>
                    <a:pt x="3081960" y="370028"/>
                  </a:cubicBezTo>
                  <a:cubicBezTo>
                    <a:pt x="3081217" y="369964"/>
                    <a:pt x="3081605" y="369382"/>
                    <a:pt x="3081540" y="368961"/>
                  </a:cubicBezTo>
                  <a:cubicBezTo>
                    <a:pt x="3081475" y="368638"/>
                    <a:pt x="3081378" y="368314"/>
                    <a:pt x="3081120" y="368153"/>
                  </a:cubicBezTo>
                  <a:cubicBezTo>
                    <a:pt x="3080376" y="367732"/>
                    <a:pt x="3080634" y="366633"/>
                    <a:pt x="3079470" y="366471"/>
                  </a:cubicBezTo>
                  <a:cubicBezTo>
                    <a:pt x="3079405" y="366471"/>
                    <a:pt x="3079405" y="366309"/>
                    <a:pt x="3079405" y="366244"/>
                  </a:cubicBezTo>
                  <a:cubicBezTo>
                    <a:pt x="3079955" y="365565"/>
                    <a:pt x="3079211" y="365727"/>
                    <a:pt x="3078985" y="365727"/>
                  </a:cubicBezTo>
                  <a:cubicBezTo>
                    <a:pt x="3078726" y="365662"/>
                    <a:pt x="3078306" y="365727"/>
                    <a:pt x="3077982" y="365824"/>
                  </a:cubicBezTo>
                  <a:cubicBezTo>
                    <a:pt x="3079050" y="364078"/>
                    <a:pt x="3079050" y="364175"/>
                    <a:pt x="3077821" y="363657"/>
                  </a:cubicBezTo>
                  <a:cubicBezTo>
                    <a:pt x="3077821" y="363269"/>
                    <a:pt x="3078079" y="362752"/>
                    <a:pt x="3077821" y="362590"/>
                  </a:cubicBezTo>
                  <a:cubicBezTo>
                    <a:pt x="3077336" y="362331"/>
                    <a:pt x="3076915" y="362008"/>
                    <a:pt x="3076980" y="361587"/>
                  </a:cubicBezTo>
                  <a:cubicBezTo>
                    <a:pt x="3077239" y="360779"/>
                    <a:pt x="3076592" y="360779"/>
                    <a:pt x="3076074" y="360617"/>
                  </a:cubicBezTo>
                  <a:cubicBezTo>
                    <a:pt x="3076074" y="360617"/>
                    <a:pt x="3076333" y="360358"/>
                    <a:pt x="3076236" y="360197"/>
                  </a:cubicBezTo>
                  <a:cubicBezTo>
                    <a:pt x="3076171" y="359938"/>
                    <a:pt x="3076171" y="359679"/>
                    <a:pt x="3076010" y="359615"/>
                  </a:cubicBezTo>
                  <a:cubicBezTo>
                    <a:pt x="3075072" y="359518"/>
                    <a:pt x="3075072" y="358709"/>
                    <a:pt x="3074263" y="358353"/>
                  </a:cubicBezTo>
                  <a:cubicBezTo>
                    <a:pt x="3074005" y="358450"/>
                    <a:pt x="3073746" y="358612"/>
                    <a:pt x="3073422" y="358709"/>
                  </a:cubicBezTo>
                  <a:cubicBezTo>
                    <a:pt x="3073843" y="357965"/>
                    <a:pt x="3074263" y="355895"/>
                    <a:pt x="3074005" y="355540"/>
                  </a:cubicBezTo>
                  <a:cubicBezTo>
                    <a:pt x="3073519" y="354990"/>
                    <a:pt x="3073099" y="354408"/>
                    <a:pt x="3073196" y="353567"/>
                  </a:cubicBezTo>
                  <a:cubicBezTo>
                    <a:pt x="3073196" y="353243"/>
                    <a:pt x="3073196" y="352920"/>
                    <a:pt x="3072840" y="352661"/>
                  </a:cubicBezTo>
                  <a:cubicBezTo>
                    <a:pt x="3076592" y="350915"/>
                    <a:pt x="3080149" y="349007"/>
                    <a:pt x="3083286" y="346872"/>
                  </a:cubicBezTo>
                  <a:cubicBezTo>
                    <a:pt x="3083125" y="346711"/>
                    <a:pt x="3083028" y="346516"/>
                    <a:pt x="3083189" y="346516"/>
                  </a:cubicBezTo>
                  <a:cubicBezTo>
                    <a:pt x="3083351" y="346614"/>
                    <a:pt x="3083351" y="346711"/>
                    <a:pt x="3083448" y="346711"/>
                  </a:cubicBezTo>
                  <a:lnTo>
                    <a:pt x="3084192" y="346193"/>
                  </a:lnTo>
                  <a:cubicBezTo>
                    <a:pt x="3084127" y="346128"/>
                    <a:pt x="3084127" y="345934"/>
                    <a:pt x="3084030" y="345870"/>
                  </a:cubicBezTo>
                  <a:cubicBezTo>
                    <a:pt x="3084127" y="345546"/>
                    <a:pt x="3084871" y="345870"/>
                    <a:pt x="3084515" y="345191"/>
                  </a:cubicBezTo>
                  <a:cubicBezTo>
                    <a:pt x="3084515" y="345126"/>
                    <a:pt x="3084612" y="345191"/>
                    <a:pt x="3084774" y="345191"/>
                  </a:cubicBezTo>
                  <a:cubicBezTo>
                    <a:pt x="3085097" y="345449"/>
                    <a:pt x="3085000" y="345288"/>
                    <a:pt x="3085000" y="345126"/>
                  </a:cubicBezTo>
                  <a:cubicBezTo>
                    <a:pt x="3085000" y="344705"/>
                    <a:pt x="3085097" y="344447"/>
                    <a:pt x="3085194" y="344123"/>
                  </a:cubicBezTo>
                  <a:cubicBezTo>
                    <a:pt x="3085841" y="344544"/>
                    <a:pt x="3085194" y="343800"/>
                    <a:pt x="3085615" y="343962"/>
                  </a:cubicBezTo>
                  <a:cubicBezTo>
                    <a:pt x="3084936" y="343218"/>
                    <a:pt x="3086100" y="344059"/>
                    <a:pt x="3085744" y="343638"/>
                  </a:cubicBezTo>
                  <a:cubicBezTo>
                    <a:pt x="3085680" y="343541"/>
                    <a:pt x="3085938" y="343541"/>
                    <a:pt x="3085841" y="343476"/>
                  </a:cubicBezTo>
                  <a:cubicBezTo>
                    <a:pt x="3085744" y="343315"/>
                    <a:pt x="3085518" y="343056"/>
                    <a:pt x="3085421" y="342959"/>
                  </a:cubicBezTo>
                  <a:cubicBezTo>
                    <a:pt x="3085259" y="342474"/>
                    <a:pt x="3085518" y="342312"/>
                    <a:pt x="3086197" y="342474"/>
                  </a:cubicBezTo>
                  <a:cubicBezTo>
                    <a:pt x="3086682" y="342636"/>
                    <a:pt x="3086682" y="342571"/>
                    <a:pt x="3086197" y="341892"/>
                  </a:cubicBezTo>
                  <a:cubicBezTo>
                    <a:pt x="3086100" y="341795"/>
                    <a:pt x="3086003" y="341633"/>
                    <a:pt x="3085938" y="341568"/>
                  </a:cubicBezTo>
                  <a:lnTo>
                    <a:pt x="3086003" y="341568"/>
                  </a:lnTo>
                  <a:lnTo>
                    <a:pt x="3088008" y="343315"/>
                  </a:lnTo>
                  <a:lnTo>
                    <a:pt x="3088493" y="342894"/>
                  </a:lnTo>
                  <a:cubicBezTo>
                    <a:pt x="3088493" y="342733"/>
                    <a:pt x="3088332" y="342312"/>
                    <a:pt x="3088817" y="342636"/>
                  </a:cubicBezTo>
                  <a:lnTo>
                    <a:pt x="3088914" y="342571"/>
                  </a:lnTo>
                  <a:cubicBezTo>
                    <a:pt x="3088914" y="342474"/>
                    <a:pt x="3088914" y="342474"/>
                    <a:pt x="3089011" y="342474"/>
                  </a:cubicBezTo>
                  <a:lnTo>
                    <a:pt x="3089075" y="342377"/>
                  </a:lnTo>
                  <a:cubicBezTo>
                    <a:pt x="3089011" y="342215"/>
                    <a:pt x="3088914" y="342150"/>
                    <a:pt x="3088914" y="341989"/>
                  </a:cubicBezTo>
                  <a:cubicBezTo>
                    <a:pt x="3089075" y="342053"/>
                    <a:pt x="3089237" y="342150"/>
                    <a:pt x="3089334" y="342150"/>
                  </a:cubicBezTo>
                  <a:cubicBezTo>
                    <a:pt x="3089658" y="342053"/>
                    <a:pt x="3089561" y="341730"/>
                    <a:pt x="3089237" y="341148"/>
                  </a:cubicBezTo>
                  <a:cubicBezTo>
                    <a:pt x="3089237" y="341051"/>
                    <a:pt x="3089334" y="341051"/>
                    <a:pt x="3089334" y="341051"/>
                  </a:cubicBezTo>
                  <a:lnTo>
                    <a:pt x="3090078" y="341568"/>
                  </a:lnTo>
                  <a:lnTo>
                    <a:pt x="3090498" y="341245"/>
                  </a:lnTo>
                  <a:cubicBezTo>
                    <a:pt x="3090563" y="341051"/>
                    <a:pt x="3090660" y="340986"/>
                    <a:pt x="3090886" y="340889"/>
                  </a:cubicBezTo>
                  <a:lnTo>
                    <a:pt x="3091727" y="340242"/>
                  </a:lnTo>
                  <a:cubicBezTo>
                    <a:pt x="3091630" y="340081"/>
                    <a:pt x="3091566" y="339822"/>
                    <a:pt x="3091469" y="339563"/>
                  </a:cubicBezTo>
                  <a:lnTo>
                    <a:pt x="3091954" y="339984"/>
                  </a:lnTo>
                  <a:lnTo>
                    <a:pt x="3092471" y="339499"/>
                  </a:lnTo>
                  <a:cubicBezTo>
                    <a:pt x="3092051" y="338916"/>
                    <a:pt x="3092051" y="338755"/>
                    <a:pt x="3092730" y="339175"/>
                  </a:cubicBezTo>
                  <a:cubicBezTo>
                    <a:pt x="3092795" y="339175"/>
                    <a:pt x="3092795" y="339175"/>
                    <a:pt x="3092795" y="339175"/>
                  </a:cubicBezTo>
                  <a:lnTo>
                    <a:pt x="3095608" y="336523"/>
                  </a:lnTo>
                  <a:lnTo>
                    <a:pt x="3095608" y="336264"/>
                  </a:lnTo>
                  <a:cubicBezTo>
                    <a:pt x="3095608" y="336167"/>
                    <a:pt x="3095705" y="336167"/>
                    <a:pt x="3095770" y="336264"/>
                  </a:cubicBezTo>
                  <a:cubicBezTo>
                    <a:pt x="3095867" y="336361"/>
                    <a:pt x="3095867" y="336361"/>
                    <a:pt x="3095964" y="336361"/>
                  </a:cubicBezTo>
                  <a:lnTo>
                    <a:pt x="3096029" y="336264"/>
                  </a:lnTo>
                  <a:cubicBezTo>
                    <a:pt x="3095964" y="336103"/>
                    <a:pt x="3095770" y="335844"/>
                    <a:pt x="3096029" y="335941"/>
                  </a:cubicBezTo>
                  <a:lnTo>
                    <a:pt x="3096190" y="336103"/>
                  </a:lnTo>
                  <a:lnTo>
                    <a:pt x="3097031" y="335262"/>
                  </a:lnTo>
                  <a:lnTo>
                    <a:pt x="3097031" y="335197"/>
                  </a:lnTo>
                  <a:lnTo>
                    <a:pt x="3097096" y="335197"/>
                  </a:lnTo>
                  <a:lnTo>
                    <a:pt x="3097937" y="334292"/>
                  </a:lnTo>
                  <a:lnTo>
                    <a:pt x="3097613" y="333936"/>
                  </a:lnTo>
                  <a:cubicBezTo>
                    <a:pt x="3097775" y="334033"/>
                    <a:pt x="3097840" y="334098"/>
                    <a:pt x="3098034" y="334195"/>
                  </a:cubicBezTo>
                  <a:lnTo>
                    <a:pt x="3099748" y="332286"/>
                  </a:lnTo>
                  <a:lnTo>
                    <a:pt x="3099004" y="331640"/>
                  </a:lnTo>
                  <a:lnTo>
                    <a:pt x="3099101" y="331543"/>
                  </a:lnTo>
                  <a:lnTo>
                    <a:pt x="3099845" y="332222"/>
                  </a:lnTo>
                  <a:lnTo>
                    <a:pt x="3100168" y="331866"/>
                  </a:lnTo>
                  <a:cubicBezTo>
                    <a:pt x="3100104" y="331640"/>
                    <a:pt x="3100007" y="331381"/>
                    <a:pt x="3100007" y="331219"/>
                  </a:cubicBezTo>
                  <a:lnTo>
                    <a:pt x="3100589" y="331640"/>
                  </a:lnTo>
                  <a:cubicBezTo>
                    <a:pt x="3100750" y="331543"/>
                    <a:pt x="3100912" y="331446"/>
                    <a:pt x="3101074" y="331446"/>
                  </a:cubicBezTo>
                  <a:cubicBezTo>
                    <a:pt x="3101074" y="330702"/>
                    <a:pt x="3101074" y="329958"/>
                    <a:pt x="3101236" y="329376"/>
                  </a:cubicBezTo>
                  <a:cubicBezTo>
                    <a:pt x="3101494" y="328632"/>
                    <a:pt x="3102076" y="328244"/>
                    <a:pt x="3102756" y="327985"/>
                  </a:cubicBezTo>
                  <a:cubicBezTo>
                    <a:pt x="3102562" y="327823"/>
                    <a:pt x="3102400" y="327565"/>
                    <a:pt x="3102238" y="327306"/>
                  </a:cubicBezTo>
                  <a:cubicBezTo>
                    <a:pt x="3101915" y="326918"/>
                    <a:pt x="3101979" y="326918"/>
                    <a:pt x="3102303" y="327080"/>
                  </a:cubicBezTo>
                  <a:cubicBezTo>
                    <a:pt x="3102497" y="327306"/>
                    <a:pt x="3102659" y="327662"/>
                    <a:pt x="3102982" y="327888"/>
                  </a:cubicBezTo>
                  <a:cubicBezTo>
                    <a:pt x="3103144" y="327823"/>
                    <a:pt x="3103402" y="327726"/>
                    <a:pt x="3103564" y="327662"/>
                  </a:cubicBezTo>
                  <a:lnTo>
                    <a:pt x="3103499" y="327565"/>
                  </a:lnTo>
                  <a:cubicBezTo>
                    <a:pt x="3103305" y="327403"/>
                    <a:pt x="3103079" y="327241"/>
                    <a:pt x="3102820" y="327080"/>
                  </a:cubicBezTo>
                  <a:cubicBezTo>
                    <a:pt x="3103079" y="327080"/>
                    <a:pt x="3103144" y="327080"/>
                    <a:pt x="3103402" y="327144"/>
                  </a:cubicBezTo>
                  <a:cubicBezTo>
                    <a:pt x="3103564" y="327241"/>
                    <a:pt x="3103726" y="327306"/>
                    <a:pt x="3103985" y="327500"/>
                  </a:cubicBezTo>
                  <a:lnTo>
                    <a:pt x="3104146" y="327403"/>
                  </a:lnTo>
                  <a:cubicBezTo>
                    <a:pt x="3103985" y="326562"/>
                    <a:pt x="3104146" y="326400"/>
                    <a:pt x="3104825" y="326562"/>
                  </a:cubicBezTo>
                  <a:cubicBezTo>
                    <a:pt x="3105149" y="326659"/>
                    <a:pt x="3105149" y="326562"/>
                    <a:pt x="3104890" y="326077"/>
                  </a:cubicBezTo>
                  <a:cubicBezTo>
                    <a:pt x="3104825" y="326012"/>
                    <a:pt x="3104825" y="325915"/>
                    <a:pt x="3104728" y="325754"/>
                  </a:cubicBezTo>
                  <a:cubicBezTo>
                    <a:pt x="3105149" y="326077"/>
                    <a:pt x="3105569" y="326336"/>
                    <a:pt x="3106119" y="326659"/>
                  </a:cubicBezTo>
                  <a:cubicBezTo>
                    <a:pt x="3105699" y="325915"/>
                    <a:pt x="3105893" y="325657"/>
                    <a:pt x="3106313" y="325592"/>
                  </a:cubicBezTo>
                  <a:cubicBezTo>
                    <a:pt x="3106442" y="325592"/>
                    <a:pt x="3106442" y="325495"/>
                    <a:pt x="3106313" y="325171"/>
                  </a:cubicBezTo>
                  <a:cubicBezTo>
                    <a:pt x="3106054" y="324848"/>
                    <a:pt x="3106960" y="325592"/>
                    <a:pt x="3106701" y="325074"/>
                  </a:cubicBezTo>
                  <a:cubicBezTo>
                    <a:pt x="3106442" y="324589"/>
                    <a:pt x="3107122" y="324848"/>
                    <a:pt x="3107057" y="324492"/>
                  </a:cubicBezTo>
                  <a:cubicBezTo>
                    <a:pt x="3107057" y="324492"/>
                    <a:pt x="3107283" y="324686"/>
                    <a:pt x="3107639" y="324848"/>
                  </a:cubicBezTo>
                  <a:lnTo>
                    <a:pt x="3106895" y="323748"/>
                  </a:lnTo>
                  <a:cubicBezTo>
                    <a:pt x="3107865" y="324331"/>
                    <a:pt x="3107865" y="324266"/>
                    <a:pt x="3107639" y="323684"/>
                  </a:cubicBezTo>
                  <a:cubicBezTo>
                    <a:pt x="3107542" y="323522"/>
                    <a:pt x="3107445" y="323166"/>
                    <a:pt x="3107639" y="323263"/>
                  </a:cubicBezTo>
                  <a:cubicBezTo>
                    <a:pt x="3108124" y="323425"/>
                    <a:pt x="3108027" y="323166"/>
                    <a:pt x="3107542" y="322617"/>
                  </a:cubicBezTo>
                  <a:cubicBezTo>
                    <a:pt x="3107219" y="322261"/>
                    <a:pt x="3106960" y="321873"/>
                    <a:pt x="3106798" y="321517"/>
                  </a:cubicBezTo>
                  <a:cubicBezTo>
                    <a:pt x="3106539" y="321097"/>
                    <a:pt x="3106442" y="320870"/>
                    <a:pt x="3107057" y="321194"/>
                  </a:cubicBezTo>
                  <a:cubicBezTo>
                    <a:pt x="3107122" y="321355"/>
                    <a:pt x="3107122" y="321452"/>
                    <a:pt x="3107219" y="321614"/>
                  </a:cubicBezTo>
                  <a:cubicBezTo>
                    <a:pt x="3107283" y="321679"/>
                    <a:pt x="3107445" y="321937"/>
                    <a:pt x="3107542" y="322034"/>
                  </a:cubicBezTo>
                  <a:cubicBezTo>
                    <a:pt x="3107639" y="322034"/>
                    <a:pt x="3107704" y="322034"/>
                    <a:pt x="3107768" y="322034"/>
                  </a:cubicBezTo>
                  <a:cubicBezTo>
                    <a:pt x="3107768" y="321937"/>
                    <a:pt x="3107704" y="321776"/>
                    <a:pt x="3107704" y="321679"/>
                  </a:cubicBezTo>
                  <a:cubicBezTo>
                    <a:pt x="3108027" y="321873"/>
                    <a:pt x="3108286" y="322034"/>
                    <a:pt x="3108512" y="322196"/>
                  </a:cubicBezTo>
                  <a:cubicBezTo>
                    <a:pt x="3108448" y="322099"/>
                    <a:pt x="3108383" y="321937"/>
                    <a:pt x="3108383" y="321937"/>
                  </a:cubicBezTo>
                  <a:cubicBezTo>
                    <a:pt x="3108383" y="321679"/>
                    <a:pt x="3108868" y="321873"/>
                    <a:pt x="3108706" y="321452"/>
                  </a:cubicBezTo>
                  <a:lnTo>
                    <a:pt x="3109288" y="321937"/>
                  </a:lnTo>
                  <a:cubicBezTo>
                    <a:pt x="3109612" y="321873"/>
                    <a:pt x="3110194" y="321937"/>
                    <a:pt x="3110097" y="321517"/>
                  </a:cubicBezTo>
                  <a:cubicBezTo>
                    <a:pt x="3110032" y="321097"/>
                    <a:pt x="3110841" y="321452"/>
                    <a:pt x="3110194" y="320547"/>
                  </a:cubicBezTo>
                  <a:cubicBezTo>
                    <a:pt x="3110194" y="320547"/>
                    <a:pt x="3110259" y="320547"/>
                    <a:pt x="3110356" y="320547"/>
                  </a:cubicBezTo>
                  <a:cubicBezTo>
                    <a:pt x="3110679" y="320708"/>
                    <a:pt x="3110679" y="320611"/>
                    <a:pt x="3110776" y="320450"/>
                  </a:cubicBezTo>
                  <a:cubicBezTo>
                    <a:pt x="3110776" y="320288"/>
                    <a:pt x="3111100" y="320450"/>
                    <a:pt x="3111261" y="320353"/>
                  </a:cubicBezTo>
                  <a:cubicBezTo>
                    <a:pt x="3111520" y="320288"/>
                    <a:pt x="3111843" y="320191"/>
                    <a:pt x="3111585" y="319706"/>
                  </a:cubicBezTo>
                  <a:cubicBezTo>
                    <a:pt x="3111520" y="319544"/>
                    <a:pt x="3111585" y="319447"/>
                    <a:pt x="3111682" y="319382"/>
                  </a:cubicBezTo>
                  <a:cubicBezTo>
                    <a:pt x="3111779" y="319285"/>
                    <a:pt x="3111682" y="319221"/>
                    <a:pt x="3111423" y="318962"/>
                  </a:cubicBezTo>
                  <a:cubicBezTo>
                    <a:pt x="3111261" y="318703"/>
                    <a:pt x="3111197" y="318542"/>
                    <a:pt x="3111100" y="318283"/>
                  </a:cubicBezTo>
                  <a:cubicBezTo>
                    <a:pt x="3111520" y="318542"/>
                    <a:pt x="3111779" y="318703"/>
                    <a:pt x="3112102" y="318800"/>
                  </a:cubicBezTo>
                  <a:cubicBezTo>
                    <a:pt x="3111779" y="317895"/>
                    <a:pt x="3111779" y="317798"/>
                    <a:pt x="3112264" y="317539"/>
                  </a:cubicBezTo>
                  <a:cubicBezTo>
                    <a:pt x="3112426" y="317474"/>
                    <a:pt x="3112264" y="317216"/>
                    <a:pt x="3112102" y="316957"/>
                  </a:cubicBezTo>
                  <a:cubicBezTo>
                    <a:pt x="3112102" y="316892"/>
                    <a:pt x="3112102" y="316892"/>
                    <a:pt x="3112102" y="316795"/>
                  </a:cubicBezTo>
                  <a:cubicBezTo>
                    <a:pt x="3112426" y="317054"/>
                    <a:pt x="3112846" y="317216"/>
                    <a:pt x="3113169" y="317474"/>
                  </a:cubicBezTo>
                  <a:cubicBezTo>
                    <a:pt x="3113169" y="317313"/>
                    <a:pt x="3113169" y="317313"/>
                    <a:pt x="3113105" y="317151"/>
                  </a:cubicBezTo>
                  <a:cubicBezTo>
                    <a:pt x="3113008" y="316892"/>
                    <a:pt x="3112911" y="316731"/>
                    <a:pt x="3112749" y="316407"/>
                  </a:cubicBezTo>
                  <a:cubicBezTo>
                    <a:pt x="3112426" y="315890"/>
                    <a:pt x="3113105" y="316407"/>
                    <a:pt x="3113105" y="316213"/>
                  </a:cubicBezTo>
                  <a:cubicBezTo>
                    <a:pt x="3113008" y="315890"/>
                    <a:pt x="3113008" y="315663"/>
                    <a:pt x="3113169" y="315566"/>
                  </a:cubicBezTo>
                  <a:cubicBezTo>
                    <a:pt x="3113428" y="315469"/>
                    <a:pt x="3112587" y="314822"/>
                    <a:pt x="3112167" y="314240"/>
                  </a:cubicBezTo>
                  <a:cubicBezTo>
                    <a:pt x="3112587" y="314564"/>
                    <a:pt x="3112652" y="314725"/>
                    <a:pt x="3112846" y="314822"/>
                  </a:cubicBezTo>
                  <a:cubicBezTo>
                    <a:pt x="3113849" y="315663"/>
                    <a:pt x="3114172" y="315663"/>
                    <a:pt x="3114172" y="315243"/>
                  </a:cubicBezTo>
                  <a:cubicBezTo>
                    <a:pt x="3114172" y="314822"/>
                    <a:pt x="3113493" y="314143"/>
                    <a:pt x="3113169" y="313755"/>
                  </a:cubicBezTo>
                  <a:cubicBezTo>
                    <a:pt x="3113169" y="313335"/>
                    <a:pt x="3114075" y="314143"/>
                    <a:pt x="3114495" y="314240"/>
                  </a:cubicBezTo>
                  <a:cubicBezTo>
                    <a:pt x="3114495" y="314079"/>
                    <a:pt x="3114398" y="313917"/>
                    <a:pt x="3114398" y="313755"/>
                  </a:cubicBezTo>
                  <a:cubicBezTo>
                    <a:pt x="3113849" y="313238"/>
                    <a:pt x="3113169" y="312656"/>
                    <a:pt x="3113428" y="312429"/>
                  </a:cubicBezTo>
                  <a:cubicBezTo>
                    <a:pt x="3114592" y="313399"/>
                    <a:pt x="3114657" y="313496"/>
                    <a:pt x="3115336" y="313917"/>
                  </a:cubicBezTo>
                  <a:cubicBezTo>
                    <a:pt x="3115336" y="313755"/>
                    <a:pt x="3115336" y="313658"/>
                    <a:pt x="3115239" y="313496"/>
                  </a:cubicBezTo>
                  <a:cubicBezTo>
                    <a:pt x="3115239" y="313399"/>
                    <a:pt x="3115077" y="313238"/>
                    <a:pt x="3114980" y="313076"/>
                  </a:cubicBezTo>
                  <a:cubicBezTo>
                    <a:pt x="3114398" y="312429"/>
                    <a:pt x="3114398" y="312429"/>
                    <a:pt x="3114592" y="312332"/>
                  </a:cubicBezTo>
                  <a:cubicBezTo>
                    <a:pt x="3114722" y="312332"/>
                    <a:pt x="3114916" y="312429"/>
                    <a:pt x="3115077" y="312429"/>
                  </a:cubicBezTo>
                  <a:cubicBezTo>
                    <a:pt x="3115239" y="312494"/>
                    <a:pt x="3115239" y="312267"/>
                    <a:pt x="3115724" y="312591"/>
                  </a:cubicBezTo>
                  <a:cubicBezTo>
                    <a:pt x="3115724" y="312591"/>
                    <a:pt x="3115724" y="312332"/>
                    <a:pt x="3115724" y="312267"/>
                  </a:cubicBezTo>
                  <a:cubicBezTo>
                    <a:pt x="3115724" y="312170"/>
                    <a:pt x="3116145" y="312267"/>
                    <a:pt x="3116403" y="312332"/>
                  </a:cubicBezTo>
                  <a:cubicBezTo>
                    <a:pt x="3116565" y="312429"/>
                    <a:pt x="3116727" y="312429"/>
                    <a:pt x="3116986" y="312494"/>
                  </a:cubicBezTo>
                  <a:cubicBezTo>
                    <a:pt x="3116727" y="312009"/>
                    <a:pt x="3116468" y="311685"/>
                    <a:pt x="3117244" y="312009"/>
                  </a:cubicBezTo>
                  <a:cubicBezTo>
                    <a:pt x="3117406" y="312073"/>
                    <a:pt x="3117568" y="312170"/>
                    <a:pt x="3117632" y="312170"/>
                  </a:cubicBezTo>
                  <a:cubicBezTo>
                    <a:pt x="3117406" y="308775"/>
                    <a:pt x="3119961" y="307546"/>
                    <a:pt x="3122354" y="306543"/>
                  </a:cubicBezTo>
                  <a:cubicBezTo>
                    <a:pt x="3122678" y="305702"/>
                    <a:pt x="3123195" y="304958"/>
                    <a:pt x="3123777" y="304376"/>
                  </a:cubicBezTo>
                  <a:cubicBezTo>
                    <a:pt x="3123195" y="303891"/>
                    <a:pt x="3122613" y="303244"/>
                    <a:pt x="3122031" y="302662"/>
                  </a:cubicBezTo>
                  <a:cubicBezTo>
                    <a:pt x="3122354" y="302727"/>
                    <a:pt x="3122678" y="302824"/>
                    <a:pt x="3123001" y="302824"/>
                  </a:cubicBezTo>
                  <a:cubicBezTo>
                    <a:pt x="3123098" y="302889"/>
                    <a:pt x="3123098" y="302889"/>
                    <a:pt x="3123098" y="302986"/>
                  </a:cubicBezTo>
                  <a:lnTo>
                    <a:pt x="3123195" y="303050"/>
                  </a:lnTo>
                  <a:cubicBezTo>
                    <a:pt x="3123454" y="303244"/>
                    <a:pt x="3123777" y="303406"/>
                    <a:pt x="3123939" y="303568"/>
                  </a:cubicBezTo>
                  <a:lnTo>
                    <a:pt x="3124262" y="303891"/>
                  </a:lnTo>
                  <a:lnTo>
                    <a:pt x="3124683" y="303568"/>
                  </a:lnTo>
                  <a:cubicBezTo>
                    <a:pt x="3124101" y="303050"/>
                    <a:pt x="3123518" y="302662"/>
                    <a:pt x="3123001" y="302468"/>
                  </a:cubicBezTo>
                  <a:cubicBezTo>
                    <a:pt x="3122678" y="302080"/>
                    <a:pt x="3122354" y="301724"/>
                    <a:pt x="3122031" y="301401"/>
                  </a:cubicBezTo>
                  <a:cubicBezTo>
                    <a:pt x="3122678" y="301821"/>
                    <a:pt x="3123357" y="302306"/>
                    <a:pt x="3124101" y="302986"/>
                  </a:cubicBezTo>
                  <a:cubicBezTo>
                    <a:pt x="3124262" y="303147"/>
                    <a:pt x="3124586" y="303406"/>
                    <a:pt x="3124747" y="303471"/>
                  </a:cubicBezTo>
                  <a:cubicBezTo>
                    <a:pt x="3125524" y="302889"/>
                    <a:pt x="3126267" y="302403"/>
                    <a:pt x="3127011" y="301821"/>
                  </a:cubicBezTo>
                  <a:cubicBezTo>
                    <a:pt x="3129890" y="299428"/>
                    <a:pt x="3131959" y="296259"/>
                    <a:pt x="3134450" y="293380"/>
                  </a:cubicBezTo>
                  <a:cubicBezTo>
                    <a:pt x="3136034" y="291569"/>
                    <a:pt x="3138104" y="290049"/>
                    <a:pt x="3140174" y="288659"/>
                  </a:cubicBezTo>
                  <a:cubicBezTo>
                    <a:pt x="3139754" y="288173"/>
                    <a:pt x="3139333" y="287591"/>
                    <a:pt x="3139236" y="287333"/>
                  </a:cubicBezTo>
                  <a:cubicBezTo>
                    <a:pt x="3139657" y="287494"/>
                    <a:pt x="3139915" y="287591"/>
                    <a:pt x="3140239" y="287656"/>
                  </a:cubicBezTo>
                  <a:cubicBezTo>
                    <a:pt x="3139818" y="287171"/>
                    <a:pt x="3140562" y="287656"/>
                    <a:pt x="3140562" y="287494"/>
                  </a:cubicBezTo>
                  <a:cubicBezTo>
                    <a:pt x="3140562" y="287236"/>
                    <a:pt x="3140756" y="287074"/>
                    <a:pt x="3140659" y="286847"/>
                  </a:cubicBezTo>
                  <a:cubicBezTo>
                    <a:pt x="3140562" y="286589"/>
                    <a:pt x="3140886" y="286492"/>
                    <a:pt x="3140174" y="285845"/>
                  </a:cubicBezTo>
                  <a:cubicBezTo>
                    <a:pt x="3140174" y="285845"/>
                    <a:pt x="3140239" y="285748"/>
                    <a:pt x="3140336" y="285748"/>
                  </a:cubicBezTo>
                  <a:cubicBezTo>
                    <a:pt x="3141500" y="286007"/>
                    <a:pt x="3141500" y="285910"/>
                    <a:pt x="3141403" y="285263"/>
                  </a:cubicBezTo>
                  <a:cubicBezTo>
                    <a:pt x="3141403" y="285101"/>
                    <a:pt x="3141565" y="285004"/>
                    <a:pt x="3141629" y="284939"/>
                  </a:cubicBezTo>
                  <a:cubicBezTo>
                    <a:pt x="3141888" y="284778"/>
                    <a:pt x="3142244" y="284681"/>
                    <a:pt x="3141985" y="284196"/>
                  </a:cubicBezTo>
                  <a:cubicBezTo>
                    <a:pt x="3141985" y="284099"/>
                    <a:pt x="3141985" y="284099"/>
                    <a:pt x="3142082" y="284099"/>
                  </a:cubicBezTo>
                  <a:cubicBezTo>
                    <a:pt x="3142470" y="284196"/>
                    <a:pt x="3142567" y="284099"/>
                    <a:pt x="3142470" y="283775"/>
                  </a:cubicBezTo>
                  <a:cubicBezTo>
                    <a:pt x="3142406" y="283516"/>
                    <a:pt x="3142567" y="283355"/>
                    <a:pt x="3142309" y="283096"/>
                  </a:cubicBezTo>
                  <a:cubicBezTo>
                    <a:pt x="3142567" y="283096"/>
                    <a:pt x="3142729" y="283031"/>
                    <a:pt x="3142891" y="283031"/>
                  </a:cubicBezTo>
                  <a:cubicBezTo>
                    <a:pt x="3142406" y="282611"/>
                    <a:pt x="3142082" y="282352"/>
                    <a:pt x="3141726" y="282029"/>
                  </a:cubicBezTo>
                  <a:cubicBezTo>
                    <a:pt x="3141985" y="282126"/>
                    <a:pt x="3142147" y="282029"/>
                    <a:pt x="3142309" y="282190"/>
                  </a:cubicBezTo>
                  <a:cubicBezTo>
                    <a:pt x="3143149" y="282773"/>
                    <a:pt x="3143311" y="282708"/>
                    <a:pt x="3142955" y="282190"/>
                  </a:cubicBezTo>
                  <a:cubicBezTo>
                    <a:pt x="3142891" y="282029"/>
                    <a:pt x="3142826" y="281964"/>
                    <a:pt x="3142891" y="281867"/>
                  </a:cubicBezTo>
                  <a:cubicBezTo>
                    <a:pt x="3142891" y="281770"/>
                    <a:pt x="3143052" y="281770"/>
                    <a:pt x="3143149" y="281705"/>
                  </a:cubicBezTo>
                  <a:cubicBezTo>
                    <a:pt x="3143149" y="281705"/>
                    <a:pt x="3143214" y="281705"/>
                    <a:pt x="3143311" y="281705"/>
                  </a:cubicBezTo>
                  <a:cubicBezTo>
                    <a:pt x="3143376" y="279377"/>
                    <a:pt x="3145284" y="277986"/>
                    <a:pt x="3147515" y="276725"/>
                  </a:cubicBezTo>
                  <a:cubicBezTo>
                    <a:pt x="3147515" y="276563"/>
                    <a:pt x="3147612" y="276401"/>
                    <a:pt x="3147612" y="276240"/>
                  </a:cubicBezTo>
                  <a:cubicBezTo>
                    <a:pt x="3147612" y="276078"/>
                    <a:pt x="3147612" y="275819"/>
                    <a:pt x="3147774" y="275819"/>
                  </a:cubicBezTo>
                  <a:cubicBezTo>
                    <a:pt x="3147936" y="275755"/>
                    <a:pt x="3148033" y="275561"/>
                    <a:pt x="3147709" y="275237"/>
                  </a:cubicBezTo>
                  <a:cubicBezTo>
                    <a:pt x="3147612" y="275172"/>
                    <a:pt x="3147709" y="275075"/>
                    <a:pt x="3147774" y="275075"/>
                  </a:cubicBezTo>
                  <a:cubicBezTo>
                    <a:pt x="3148292" y="275334"/>
                    <a:pt x="3148098" y="275075"/>
                    <a:pt x="3148033" y="274817"/>
                  </a:cubicBezTo>
                  <a:cubicBezTo>
                    <a:pt x="3147774" y="274429"/>
                    <a:pt x="3147839" y="274429"/>
                    <a:pt x="3148356" y="274170"/>
                  </a:cubicBezTo>
                  <a:cubicBezTo>
                    <a:pt x="3148615" y="274073"/>
                    <a:pt x="3149035" y="274073"/>
                    <a:pt x="3148033" y="273264"/>
                  </a:cubicBezTo>
                  <a:cubicBezTo>
                    <a:pt x="3147936" y="273167"/>
                    <a:pt x="3147936" y="273103"/>
                    <a:pt x="3148033" y="273103"/>
                  </a:cubicBezTo>
                  <a:cubicBezTo>
                    <a:pt x="3148195" y="273006"/>
                    <a:pt x="3147839" y="272585"/>
                    <a:pt x="3148098" y="272585"/>
                  </a:cubicBezTo>
                  <a:cubicBezTo>
                    <a:pt x="3148356" y="272585"/>
                    <a:pt x="3147936" y="272100"/>
                    <a:pt x="3148518" y="272359"/>
                  </a:cubicBezTo>
                  <a:cubicBezTo>
                    <a:pt x="3148098" y="271841"/>
                    <a:pt x="3148777" y="272100"/>
                    <a:pt x="3148938" y="272100"/>
                  </a:cubicBezTo>
                  <a:cubicBezTo>
                    <a:pt x="3149100" y="272003"/>
                    <a:pt x="3149262" y="272003"/>
                    <a:pt x="3149165" y="271841"/>
                  </a:cubicBezTo>
                  <a:cubicBezTo>
                    <a:pt x="3149035" y="271356"/>
                    <a:pt x="3149779" y="271421"/>
                    <a:pt x="3149100" y="270774"/>
                  </a:cubicBezTo>
                  <a:lnTo>
                    <a:pt x="3149165" y="270677"/>
                  </a:lnTo>
                  <a:cubicBezTo>
                    <a:pt x="3149941" y="271033"/>
                    <a:pt x="3149359" y="270515"/>
                    <a:pt x="3149165" y="270354"/>
                  </a:cubicBezTo>
                  <a:cubicBezTo>
                    <a:pt x="3149035" y="270192"/>
                    <a:pt x="3148680" y="269933"/>
                    <a:pt x="3148453" y="269707"/>
                  </a:cubicBezTo>
                  <a:cubicBezTo>
                    <a:pt x="3150167" y="270289"/>
                    <a:pt x="3150167" y="270289"/>
                    <a:pt x="3149585" y="269448"/>
                  </a:cubicBezTo>
                  <a:cubicBezTo>
                    <a:pt x="3149844" y="269448"/>
                    <a:pt x="3150264" y="269545"/>
                    <a:pt x="3150167" y="269351"/>
                  </a:cubicBezTo>
                  <a:cubicBezTo>
                    <a:pt x="3150006" y="269028"/>
                    <a:pt x="3149909" y="268801"/>
                    <a:pt x="3150167" y="268801"/>
                  </a:cubicBezTo>
                  <a:cubicBezTo>
                    <a:pt x="3150847" y="268866"/>
                    <a:pt x="3150426" y="268543"/>
                    <a:pt x="3150167" y="268219"/>
                  </a:cubicBezTo>
                  <a:lnTo>
                    <a:pt x="3150523" y="268284"/>
                  </a:lnTo>
                  <a:cubicBezTo>
                    <a:pt x="3150588" y="268284"/>
                    <a:pt x="3150750" y="268219"/>
                    <a:pt x="3150685" y="268057"/>
                  </a:cubicBezTo>
                  <a:cubicBezTo>
                    <a:pt x="3150103" y="267475"/>
                    <a:pt x="3150588" y="267475"/>
                    <a:pt x="3150167" y="266958"/>
                  </a:cubicBezTo>
                  <a:cubicBezTo>
                    <a:pt x="3149909" y="266796"/>
                    <a:pt x="3149682" y="266731"/>
                    <a:pt x="3149424" y="266473"/>
                  </a:cubicBezTo>
                  <a:cubicBezTo>
                    <a:pt x="3150167" y="266634"/>
                    <a:pt x="3151590" y="266731"/>
                    <a:pt x="3151590" y="266473"/>
                  </a:cubicBezTo>
                  <a:cubicBezTo>
                    <a:pt x="3151590" y="266149"/>
                    <a:pt x="3151590" y="265794"/>
                    <a:pt x="3152173" y="265794"/>
                  </a:cubicBezTo>
                  <a:cubicBezTo>
                    <a:pt x="3152431" y="265794"/>
                    <a:pt x="3152658" y="265729"/>
                    <a:pt x="3152431" y="265405"/>
                  </a:cubicBezTo>
                  <a:cubicBezTo>
                    <a:pt x="3152237" y="265147"/>
                    <a:pt x="3152496" y="265211"/>
                    <a:pt x="3152658" y="265308"/>
                  </a:cubicBezTo>
                  <a:cubicBezTo>
                    <a:pt x="3152755" y="265308"/>
                    <a:pt x="3152819" y="265308"/>
                    <a:pt x="3152819" y="265308"/>
                  </a:cubicBezTo>
                  <a:lnTo>
                    <a:pt x="3152334" y="264823"/>
                  </a:lnTo>
                  <a:cubicBezTo>
                    <a:pt x="3152173" y="264726"/>
                    <a:pt x="3152011" y="264565"/>
                    <a:pt x="3151752" y="264468"/>
                  </a:cubicBezTo>
                  <a:lnTo>
                    <a:pt x="3152011" y="264565"/>
                  </a:lnTo>
                  <a:cubicBezTo>
                    <a:pt x="3151590" y="264144"/>
                    <a:pt x="3151170" y="263821"/>
                    <a:pt x="3150588" y="263497"/>
                  </a:cubicBezTo>
                  <a:cubicBezTo>
                    <a:pt x="3146869" y="260910"/>
                    <a:pt x="3144055" y="260166"/>
                    <a:pt x="3141888" y="260005"/>
                  </a:cubicBezTo>
                  <a:cubicBezTo>
                    <a:pt x="3141888" y="260005"/>
                    <a:pt x="3141888" y="260005"/>
                    <a:pt x="3141888" y="260102"/>
                  </a:cubicBezTo>
                  <a:cubicBezTo>
                    <a:pt x="3142082" y="260263"/>
                    <a:pt x="3141500" y="260166"/>
                    <a:pt x="3141403" y="260263"/>
                  </a:cubicBezTo>
                  <a:cubicBezTo>
                    <a:pt x="3141403" y="260425"/>
                    <a:pt x="3141403" y="260684"/>
                    <a:pt x="3141403" y="260845"/>
                  </a:cubicBezTo>
                  <a:cubicBezTo>
                    <a:pt x="3142147" y="261266"/>
                    <a:pt x="3142147" y="261331"/>
                    <a:pt x="3141888" y="261331"/>
                  </a:cubicBezTo>
                  <a:lnTo>
                    <a:pt x="3141403" y="261072"/>
                  </a:lnTo>
                  <a:cubicBezTo>
                    <a:pt x="3140983" y="264468"/>
                    <a:pt x="3138686" y="266796"/>
                    <a:pt x="3136617" y="269189"/>
                  </a:cubicBezTo>
                  <a:cubicBezTo>
                    <a:pt x="3137005" y="269448"/>
                    <a:pt x="3137360" y="269610"/>
                    <a:pt x="3137846" y="269869"/>
                  </a:cubicBezTo>
                  <a:cubicBezTo>
                    <a:pt x="3138104" y="270127"/>
                    <a:pt x="3138266" y="270451"/>
                    <a:pt x="3138589" y="270871"/>
                  </a:cubicBezTo>
                  <a:cubicBezTo>
                    <a:pt x="3137425" y="270192"/>
                    <a:pt x="3137102" y="269707"/>
                    <a:pt x="3136617" y="269189"/>
                  </a:cubicBezTo>
                  <a:lnTo>
                    <a:pt x="3136099" y="269771"/>
                  </a:lnTo>
                  <a:lnTo>
                    <a:pt x="3136196" y="269869"/>
                  </a:lnTo>
                  <a:lnTo>
                    <a:pt x="3136099" y="269869"/>
                  </a:lnTo>
                  <a:lnTo>
                    <a:pt x="3135873" y="270192"/>
                  </a:lnTo>
                  <a:lnTo>
                    <a:pt x="3135937" y="270289"/>
                  </a:lnTo>
                  <a:cubicBezTo>
                    <a:pt x="3136261" y="270451"/>
                    <a:pt x="3136520" y="270515"/>
                    <a:pt x="3136843" y="270677"/>
                  </a:cubicBezTo>
                  <a:cubicBezTo>
                    <a:pt x="3136940" y="270936"/>
                    <a:pt x="3136520" y="270677"/>
                    <a:pt x="3135937" y="270289"/>
                  </a:cubicBezTo>
                  <a:lnTo>
                    <a:pt x="3135776" y="270354"/>
                  </a:lnTo>
                  <a:lnTo>
                    <a:pt x="3135452" y="270774"/>
                  </a:lnTo>
                  <a:lnTo>
                    <a:pt x="3134611" y="271777"/>
                  </a:lnTo>
                  <a:lnTo>
                    <a:pt x="3134708" y="271841"/>
                  </a:lnTo>
                  <a:lnTo>
                    <a:pt x="3134611" y="271841"/>
                  </a:lnTo>
                  <a:lnTo>
                    <a:pt x="3134353" y="272100"/>
                  </a:lnTo>
                  <a:cubicBezTo>
                    <a:pt x="3134773" y="272359"/>
                    <a:pt x="3135097" y="272520"/>
                    <a:pt x="3135355" y="272747"/>
                  </a:cubicBezTo>
                  <a:cubicBezTo>
                    <a:pt x="3135032" y="272585"/>
                    <a:pt x="3134547" y="272359"/>
                    <a:pt x="3134288" y="272197"/>
                  </a:cubicBezTo>
                  <a:lnTo>
                    <a:pt x="3133706" y="272844"/>
                  </a:lnTo>
                  <a:cubicBezTo>
                    <a:pt x="3133868" y="273103"/>
                    <a:pt x="3134126" y="273264"/>
                    <a:pt x="3134191" y="273426"/>
                  </a:cubicBezTo>
                  <a:cubicBezTo>
                    <a:pt x="3133803" y="273264"/>
                    <a:pt x="3133609" y="273167"/>
                    <a:pt x="3133447" y="273167"/>
                  </a:cubicBezTo>
                  <a:lnTo>
                    <a:pt x="3131895" y="274914"/>
                  </a:lnTo>
                  <a:cubicBezTo>
                    <a:pt x="3131959" y="275011"/>
                    <a:pt x="3131959" y="275075"/>
                    <a:pt x="3132121" y="275172"/>
                  </a:cubicBezTo>
                  <a:lnTo>
                    <a:pt x="3131733" y="275011"/>
                  </a:lnTo>
                  <a:lnTo>
                    <a:pt x="3131474" y="275237"/>
                  </a:lnTo>
                  <a:lnTo>
                    <a:pt x="3131733" y="275755"/>
                  </a:lnTo>
                  <a:lnTo>
                    <a:pt x="3131151" y="275561"/>
                  </a:lnTo>
                  <a:lnTo>
                    <a:pt x="3130957" y="275755"/>
                  </a:lnTo>
                  <a:cubicBezTo>
                    <a:pt x="3131151" y="275916"/>
                    <a:pt x="3131216" y="276078"/>
                    <a:pt x="3131151" y="276078"/>
                  </a:cubicBezTo>
                  <a:cubicBezTo>
                    <a:pt x="3130957" y="276078"/>
                    <a:pt x="3131216" y="276498"/>
                    <a:pt x="3131054" y="276401"/>
                  </a:cubicBezTo>
                  <a:cubicBezTo>
                    <a:pt x="3130536" y="276143"/>
                    <a:pt x="3130536" y="276401"/>
                    <a:pt x="3130407" y="276401"/>
                  </a:cubicBezTo>
                  <a:lnTo>
                    <a:pt x="3130310" y="276498"/>
                  </a:lnTo>
                  <a:cubicBezTo>
                    <a:pt x="3130730" y="276886"/>
                    <a:pt x="3130957" y="277242"/>
                    <a:pt x="3131377" y="277566"/>
                  </a:cubicBezTo>
                  <a:cubicBezTo>
                    <a:pt x="3130957" y="277307"/>
                    <a:pt x="3130536" y="277081"/>
                    <a:pt x="3130213" y="276886"/>
                  </a:cubicBezTo>
                  <a:cubicBezTo>
                    <a:pt x="3130730" y="277469"/>
                    <a:pt x="3129825" y="276886"/>
                    <a:pt x="3129987" y="277307"/>
                  </a:cubicBezTo>
                  <a:cubicBezTo>
                    <a:pt x="3130148" y="277566"/>
                    <a:pt x="3129663" y="277404"/>
                    <a:pt x="3129566" y="277566"/>
                  </a:cubicBezTo>
                  <a:cubicBezTo>
                    <a:pt x="3129469" y="277727"/>
                    <a:pt x="3129825" y="278148"/>
                    <a:pt x="3129081" y="277727"/>
                  </a:cubicBezTo>
                  <a:lnTo>
                    <a:pt x="3129405" y="278212"/>
                  </a:lnTo>
                  <a:cubicBezTo>
                    <a:pt x="3128564" y="278051"/>
                    <a:pt x="3128337" y="278212"/>
                    <a:pt x="3128661" y="278956"/>
                  </a:cubicBezTo>
                  <a:cubicBezTo>
                    <a:pt x="3128402" y="278956"/>
                    <a:pt x="3127917" y="278633"/>
                    <a:pt x="3127820" y="278730"/>
                  </a:cubicBezTo>
                  <a:cubicBezTo>
                    <a:pt x="3127820" y="278730"/>
                    <a:pt x="3127820" y="278795"/>
                    <a:pt x="3127917" y="278956"/>
                  </a:cubicBezTo>
                  <a:cubicBezTo>
                    <a:pt x="3127982" y="279150"/>
                    <a:pt x="3127755" y="279053"/>
                    <a:pt x="3127496" y="279053"/>
                  </a:cubicBezTo>
                  <a:lnTo>
                    <a:pt x="3127173" y="279312"/>
                  </a:lnTo>
                  <a:cubicBezTo>
                    <a:pt x="3127173" y="279377"/>
                    <a:pt x="3127238" y="279474"/>
                    <a:pt x="3127335" y="279635"/>
                  </a:cubicBezTo>
                  <a:cubicBezTo>
                    <a:pt x="3127755" y="280121"/>
                    <a:pt x="3126753" y="279474"/>
                    <a:pt x="3126914" y="279797"/>
                  </a:cubicBezTo>
                  <a:cubicBezTo>
                    <a:pt x="3127011" y="279894"/>
                    <a:pt x="3127011" y="280056"/>
                    <a:pt x="3127076" y="280121"/>
                  </a:cubicBezTo>
                  <a:cubicBezTo>
                    <a:pt x="3127658" y="280703"/>
                    <a:pt x="3127820" y="281026"/>
                    <a:pt x="3128079" y="281544"/>
                  </a:cubicBezTo>
                  <a:lnTo>
                    <a:pt x="3127982" y="281544"/>
                  </a:lnTo>
                  <a:cubicBezTo>
                    <a:pt x="3127238" y="280961"/>
                    <a:pt x="3126656" y="280476"/>
                    <a:pt x="3126267" y="280121"/>
                  </a:cubicBezTo>
                  <a:lnTo>
                    <a:pt x="3125912" y="280476"/>
                  </a:lnTo>
                  <a:cubicBezTo>
                    <a:pt x="3126009" y="280638"/>
                    <a:pt x="3126170" y="280800"/>
                    <a:pt x="3126397" y="281220"/>
                  </a:cubicBezTo>
                  <a:cubicBezTo>
                    <a:pt x="3125912" y="280864"/>
                    <a:pt x="3126332" y="281382"/>
                    <a:pt x="3125912" y="281123"/>
                  </a:cubicBezTo>
                  <a:cubicBezTo>
                    <a:pt x="3125912" y="281220"/>
                    <a:pt x="3125912" y="281382"/>
                    <a:pt x="3125912" y="281447"/>
                  </a:cubicBezTo>
                  <a:cubicBezTo>
                    <a:pt x="3125750" y="281382"/>
                    <a:pt x="3125524" y="281220"/>
                    <a:pt x="3125330" y="281123"/>
                  </a:cubicBezTo>
                  <a:lnTo>
                    <a:pt x="3125168" y="281285"/>
                  </a:lnTo>
                  <a:lnTo>
                    <a:pt x="3125750" y="281770"/>
                  </a:lnTo>
                  <a:cubicBezTo>
                    <a:pt x="3125685" y="281867"/>
                    <a:pt x="3125750" y="281964"/>
                    <a:pt x="3125912" y="282190"/>
                  </a:cubicBezTo>
                  <a:cubicBezTo>
                    <a:pt x="3126009" y="282287"/>
                    <a:pt x="3126009" y="282352"/>
                    <a:pt x="3126009" y="282449"/>
                  </a:cubicBezTo>
                  <a:cubicBezTo>
                    <a:pt x="3125750" y="282611"/>
                    <a:pt x="3125103" y="282546"/>
                    <a:pt x="3125685" y="283355"/>
                  </a:cubicBezTo>
                  <a:cubicBezTo>
                    <a:pt x="3125103" y="283452"/>
                    <a:pt x="3125524" y="284357"/>
                    <a:pt x="3125006" y="284422"/>
                  </a:cubicBezTo>
                  <a:cubicBezTo>
                    <a:pt x="3124941" y="284422"/>
                    <a:pt x="3124941" y="284616"/>
                    <a:pt x="3125006" y="284681"/>
                  </a:cubicBezTo>
                  <a:cubicBezTo>
                    <a:pt x="3125168" y="285004"/>
                    <a:pt x="3125103" y="284939"/>
                    <a:pt x="3124844" y="284939"/>
                  </a:cubicBezTo>
                  <a:cubicBezTo>
                    <a:pt x="3124586" y="284939"/>
                    <a:pt x="3124521" y="285101"/>
                    <a:pt x="3124521" y="285263"/>
                  </a:cubicBezTo>
                  <a:cubicBezTo>
                    <a:pt x="3124424" y="285424"/>
                    <a:pt x="3125006" y="286265"/>
                    <a:pt x="3124004" y="285683"/>
                  </a:cubicBezTo>
                  <a:cubicBezTo>
                    <a:pt x="3123939" y="285683"/>
                    <a:pt x="3123939" y="285748"/>
                    <a:pt x="3123939" y="285845"/>
                  </a:cubicBezTo>
                  <a:cubicBezTo>
                    <a:pt x="3124101" y="286330"/>
                    <a:pt x="3124262" y="286750"/>
                    <a:pt x="3123357" y="286330"/>
                  </a:cubicBezTo>
                  <a:cubicBezTo>
                    <a:pt x="3123195" y="286265"/>
                    <a:pt x="3123033" y="286330"/>
                    <a:pt x="3123098" y="286427"/>
                  </a:cubicBezTo>
                  <a:cubicBezTo>
                    <a:pt x="3123357" y="286847"/>
                    <a:pt x="3122775" y="286589"/>
                    <a:pt x="3122872" y="286686"/>
                  </a:cubicBezTo>
                  <a:cubicBezTo>
                    <a:pt x="3122936" y="287009"/>
                    <a:pt x="3122613" y="286912"/>
                    <a:pt x="3122516" y="287009"/>
                  </a:cubicBezTo>
                  <a:cubicBezTo>
                    <a:pt x="3122257" y="287171"/>
                    <a:pt x="3121934" y="287236"/>
                    <a:pt x="3121610" y="287430"/>
                  </a:cubicBezTo>
                  <a:cubicBezTo>
                    <a:pt x="3121546" y="287494"/>
                    <a:pt x="3121384" y="287494"/>
                    <a:pt x="3121449" y="287753"/>
                  </a:cubicBezTo>
                  <a:cubicBezTo>
                    <a:pt x="3121546" y="287915"/>
                    <a:pt x="3120964" y="287656"/>
                    <a:pt x="3121028" y="287818"/>
                  </a:cubicBezTo>
                  <a:cubicBezTo>
                    <a:pt x="3121190" y="288173"/>
                    <a:pt x="3120964" y="288076"/>
                    <a:pt x="3120867" y="288238"/>
                  </a:cubicBezTo>
                  <a:cubicBezTo>
                    <a:pt x="3120802" y="288335"/>
                    <a:pt x="3120543" y="288335"/>
                    <a:pt x="3120608" y="288497"/>
                  </a:cubicBezTo>
                  <a:cubicBezTo>
                    <a:pt x="3120705" y="288659"/>
                    <a:pt x="3121028" y="289079"/>
                    <a:pt x="3121190" y="289305"/>
                  </a:cubicBezTo>
                  <a:cubicBezTo>
                    <a:pt x="3120284" y="288917"/>
                    <a:pt x="3120381" y="288982"/>
                    <a:pt x="3119864" y="289079"/>
                  </a:cubicBezTo>
                  <a:cubicBezTo>
                    <a:pt x="3119217" y="289144"/>
                    <a:pt x="3119217" y="289823"/>
                    <a:pt x="3118635" y="289985"/>
                  </a:cubicBezTo>
                  <a:cubicBezTo>
                    <a:pt x="3118312" y="290049"/>
                    <a:pt x="3118538" y="290567"/>
                    <a:pt x="3118894" y="291149"/>
                  </a:cubicBezTo>
                  <a:cubicBezTo>
                    <a:pt x="3118958" y="291214"/>
                    <a:pt x="3118958" y="291311"/>
                    <a:pt x="3118958" y="291472"/>
                  </a:cubicBezTo>
                  <a:cubicBezTo>
                    <a:pt x="3118376" y="291052"/>
                    <a:pt x="3118635" y="291569"/>
                    <a:pt x="3118732" y="291634"/>
                  </a:cubicBezTo>
                  <a:cubicBezTo>
                    <a:pt x="3118797" y="291893"/>
                    <a:pt x="3118894" y="292119"/>
                    <a:pt x="3118376" y="291893"/>
                  </a:cubicBezTo>
                  <a:lnTo>
                    <a:pt x="3118053" y="291375"/>
                  </a:lnTo>
                  <a:cubicBezTo>
                    <a:pt x="3117891" y="291214"/>
                    <a:pt x="3117794" y="291052"/>
                    <a:pt x="3117568" y="290825"/>
                  </a:cubicBezTo>
                  <a:cubicBezTo>
                    <a:pt x="3117632" y="290987"/>
                    <a:pt x="3117632" y="291149"/>
                    <a:pt x="3117632" y="291214"/>
                  </a:cubicBezTo>
                  <a:lnTo>
                    <a:pt x="3117568" y="291214"/>
                  </a:lnTo>
                  <a:lnTo>
                    <a:pt x="3117632" y="291311"/>
                  </a:lnTo>
                  <a:cubicBezTo>
                    <a:pt x="3117632" y="291634"/>
                    <a:pt x="3117406" y="291796"/>
                    <a:pt x="3117147" y="291893"/>
                  </a:cubicBezTo>
                  <a:cubicBezTo>
                    <a:pt x="3116986" y="291957"/>
                    <a:pt x="3116662" y="291957"/>
                    <a:pt x="3116824" y="292216"/>
                  </a:cubicBezTo>
                  <a:cubicBezTo>
                    <a:pt x="3117147" y="292701"/>
                    <a:pt x="3116727" y="292540"/>
                    <a:pt x="3116727" y="292798"/>
                  </a:cubicBezTo>
                  <a:cubicBezTo>
                    <a:pt x="3116824" y="293219"/>
                    <a:pt x="3116727" y="293122"/>
                    <a:pt x="3117632" y="293963"/>
                  </a:cubicBezTo>
                  <a:cubicBezTo>
                    <a:pt x="3117794" y="294027"/>
                    <a:pt x="3117794" y="294189"/>
                    <a:pt x="3117988" y="294545"/>
                  </a:cubicBezTo>
                  <a:cubicBezTo>
                    <a:pt x="3117471" y="294124"/>
                    <a:pt x="3117244" y="293865"/>
                    <a:pt x="3116889" y="293639"/>
                  </a:cubicBezTo>
                  <a:lnTo>
                    <a:pt x="3116468" y="293639"/>
                  </a:lnTo>
                  <a:cubicBezTo>
                    <a:pt x="3116145" y="293380"/>
                    <a:pt x="3115983" y="293122"/>
                    <a:pt x="3115724" y="292895"/>
                  </a:cubicBezTo>
                  <a:cubicBezTo>
                    <a:pt x="3115239" y="292475"/>
                    <a:pt x="3114980" y="292378"/>
                    <a:pt x="3114980" y="292637"/>
                  </a:cubicBezTo>
                  <a:cubicBezTo>
                    <a:pt x="3114980" y="292798"/>
                    <a:pt x="3114819" y="292895"/>
                    <a:pt x="3114592" y="292798"/>
                  </a:cubicBezTo>
                  <a:cubicBezTo>
                    <a:pt x="3113978" y="293445"/>
                    <a:pt x="3113428" y="294027"/>
                    <a:pt x="3112749" y="294609"/>
                  </a:cubicBezTo>
                  <a:cubicBezTo>
                    <a:pt x="3112846" y="294771"/>
                    <a:pt x="3112911" y="294868"/>
                    <a:pt x="3113105" y="295127"/>
                  </a:cubicBezTo>
                  <a:cubicBezTo>
                    <a:pt x="3112911" y="294965"/>
                    <a:pt x="3112749" y="294868"/>
                    <a:pt x="3112587" y="294771"/>
                  </a:cubicBezTo>
                  <a:lnTo>
                    <a:pt x="3111682" y="295515"/>
                  </a:lnTo>
                  <a:lnTo>
                    <a:pt x="3111682" y="295612"/>
                  </a:lnTo>
                  <a:cubicBezTo>
                    <a:pt x="3111779" y="295774"/>
                    <a:pt x="3111908" y="295871"/>
                    <a:pt x="3111682" y="295871"/>
                  </a:cubicBezTo>
                  <a:cubicBezTo>
                    <a:pt x="3111520" y="295871"/>
                    <a:pt x="3111358" y="295871"/>
                    <a:pt x="3111261" y="295871"/>
                  </a:cubicBezTo>
                  <a:lnTo>
                    <a:pt x="3111035" y="296032"/>
                  </a:lnTo>
                  <a:cubicBezTo>
                    <a:pt x="3110938" y="296259"/>
                    <a:pt x="3111197" y="296776"/>
                    <a:pt x="3111779" y="297585"/>
                  </a:cubicBezTo>
                  <a:cubicBezTo>
                    <a:pt x="3110841" y="297035"/>
                    <a:pt x="3110194" y="296841"/>
                    <a:pt x="3110032" y="297197"/>
                  </a:cubicBezTo>
                  <a:lnTo>
                    <a:pt x="3110679" y="298102"/>
                  </a:lnTo>
                  <a:cubicBezTo>
                    <a:pt x="3110259" y="297843"/>
                    <a:pt x="3110097" y="298005"/>
                    <a:pt x="3109612" y="297520"/>
                  </a:cubicBezTo>
                  <a:cubicBezTo>
                    <a:pt x="3109612" y="297520"/>
                    <a:pt x="3109450" y="297520"/>
                    <a:pt x="3109353" y="297520"/>
                  </a:cubicBezTo>
                  <a:lnTo>
                    <a:pt x="3109709" y="297779"/>
                  </a:lnTo>
                  <a:cubicBezTo>
                    <a:pt x="3110097" y="298102"/>
                    <a:pt x="3110097" y="298329"/>
                    <a:pt x="3110032" y="298264"/>
                  </a:cubicBezTo>
                  <a:cubicBezTo>
                    <a:pt x="3109191" y="297779"/>
                    <a:pt x="3109774" y="298523"/>
                    <a:pt x="3109612" y="298587"/>
                  </a:cubicBezTo>
                  <a:cubicBezTo>
                    <a:pt x="3109353" y="298426"/>
                    <a:pt x="3109127" y="298264"/>
                    <a:pt x="3108965" y="298102"/>
                  </a:cubicBezTo>
                  <a:cubicBezTo>
                    <a:pt x="3108706" y="298167"/>
                    <a:pt x="3108448" y="298167"/>
                    <a:pt x="3108383" y="298329"/>
                  </a:cubicBezTo>
                  <a:cubicBezTo>
                    <a:pt x="3108286" y="298523"/>
                    <a:pt x="3108545" y="298911"/>
                    <a:pt x="3107865" y="298329"/>
                  </a:cubicBezTo>
                  <a:lnTo>
                    <a:pt x="3107542" y="298523"/>
                  </a:lnTo>
                  <a:lnTo>
                    <a:pt x="3107865" y="299849"/>
                  </a:lnTo>
                  <a:cubicBezTo>
                    <a:pt x="3107445" y="299752"/>
                    <a:pt x="3107057" y="299590"/>
                    <a:pt x="3106539" y="299493"/>
                  </a:cubicBezTo>
                  <a:cubicBezTo>
                    <a:pt x="3106442" y="299493"/>
                    <a:pt x="3106442" y="299493"/>
                    <a:pt x="3106442" y="299493"/>
                  </a:cubicBezTo>
                  <a:cubicBezTo>
                    <a:pt x="3106798" y="299913"/>
                    <a:pt x="3105957" y="299590"/>
                    <a:pt x="3106798" y="300334"/>
                  </a:cubicBezTo>
                  <a:lnTo>
                    <a:pt x="3106798" y="300398"/>
                  </a:lnTo>
                  <a:cubicBezTo>
                    <a:pt x="3106378" y="300237"/>
                    <a:pt x="3105957" y="300075"/>
                    <a:pt x="3105472" y="299849"/>
                  </a:cubicBezTo>
                  <a:cubicBezTo>
                    <a:pt x="3105957" y="300334"/>
                    <a:pt x="3106378" y="300657"/>
                    <a:pt x="3107122" y="301239"/>
                  </a:cubicBezTo>
                  <a:cubicBezTo>
                    <a:pt x="3106054" y="300495"/>
                    <a:pt x="3105796" y="300754"/>
                    <a:pt x="3104987" y="300172"/>
                  </a:cubicBezTo>
                  <a:lnTo>
                    <a:pt x="3104308" y="300495"/>
                  </a:lnTo>
                  <a:lnTo>
                    <a:pt x="3104308" y="300592"/>
                  </a:lnTo>
                  <a:lnTo>
                    <a:pt x="3104470" y="300754"/>
                  </a:lnTo>
                  <a:lnTo>
                    <a:pt x="3104243" y="300657"/>
                  </a:lnTo>
                  <a:lnTo>
                    <a:pt x="3104049" y="300916"/>
                  </a:lnTo>
                  <a:cubicBezTo>
                    <a:pt x="3104243" y="301175"/>
                    <a:pt x="3104470" y="301336"/>
                    <a:pt x="3104631" y="301660"/>
                  </a:cubicBezTo>
                  <a:cubicBezTo>
                    <a:pt x="3104243" y="301239"/>
                    <a:pt x="3104146" y="301401"/>
                    <a:pt x="3103823" y="301175"/>
                  </a:cubicBezTo>
                  <a:cubicBezTo>
                    <a:pt x="3103079" y="301983"/>
                    <a:pt x="3102238" y="302727"/>
                    <a:pt x="3101333" y="303471"/>
                  </a:cubicBezTo>
                  <a:cubicBezTo>
                    <a:pt x="3101074" y="303729"/>
                    <a:pt x="3100847" y="303891"/>
                    <a:pt x="3100492" y="304053"/>
                  </a:cubicBezTo>
                  <a:lnTo>
                    <a:pt x="3100686" y="304376"/>
                  </a:lnTo>
                  <a:cubicBezTo>
                    <a:pt x="3100750" y="304635"/>
                    <a:pt x="3100912" y="305055"/>
                    <a:pt x="3100104" y="304312"/>
                  </a:cubicBezTo>
                  <a:lnTo>
                    <a:pt x="3100007" y="304376"/>
                  </a:lnTo>
                  <a:cubicBezTo>
                    <a:pt x="3100427" y="304797"/>
                    <a:pt x="3100265" y="304732"/>
                    <a:pt x="3100168" y="304797"/>
                  </a:cubicBezTo>
                  <a:cubicBezTo>
                    <a:pt x="3100104" y="304958"/>
                    <a:pt x="3100104" y="305217"/>
                    <a:pt x="3100007" y="305379"/>
                  </a:cubicBezTo>
                  <a:cubicBezTo>
                    <a:pt x="3100168" y="305541"/>
                    <a:pt x="3100265" y="305702"/>
                    <a:pt x="3100492" y="306058"/>
                  </a:cubicBezTo>
                  <a:cubicBezTo>
                    <a:pt x="3100104" y="305799"/>
                    <a:pt x="3099748" y="305638"/>
                    <a:pt x="3099424" y="305476"/>
                  </a:cubicBezTo>
                  <a:cubicBezTo>
                    <a:pt x="3099683" y="305799"/>
                    <a:pt x="3099845" y="306058"/>
                    <a:pt x="3100104" y="306381"/>
                  </a:cubicBezTo>
                  <a:cubicBezTo>
                    <a:pt x="3099748" y="306123"/>
                    <a:pt x="3099360" y="305864"/>
                    <a:pt x="3099101" y="305702"/>
                  </a:cubicBezTo>
                  <a:lnTo>
                    <a:pt x="3098196" y="306058"/>
                  </a:lnTo>
                  <a:cubicBezTo>
                    <a:pt x="3098357" y="306220"/>
                    <a:pt x="3098422" y="306381"/>
                    <a:pt x="3098616" y="306543"/>
                  </a:cubicBezTo>
                  <a:lnTo>
                    <a:pt x="3098519" y="306608"/>
                  </a:lnTo>
                  <a:cubicBezTo>
                    <a:pt x="3098357" y="306705"/>
                    <a:pt x="3098357" y="306867"/>
                    <a:pt x="3098034" y="306802"/>
                  </a:cubicBezTo>
                  <a:cubicBezTo>
                    <a:pt x="3097290" y="306381"/>
                    <a:pt x="3098260" y="307287"/>
                    <a:pt x="3098034" y="307287"/>
                  </a:cubicBezTo>
                  <a:cubicBezTo>
                    <a:pt x="3097840" y="307190"/>
                    <a:pt x="3097678" y="307190"/>
                    <a:pt x="3097516" y="307125"/>
                  </a:cubicBezTo>
                  <a:lnTo>
                    <a:pt x="3097840" y="308128"/>
                  </a:lnTo>
                  <a:cubicBezTo>
                    <a:pt x="3097613" y="307934"/>
                    <a:pt x="3097355" y="307772"/>
                    <a:pt x="3097193" y="307610"/>
                  </a:cubicBezTo>
                  <a:cubicBezTo>
                    <a:pt x="3097096" y="307869"/>
                    <a:pt x="3097613" y="308516"/>
                    <a:pt x="3097937" y="308936"/>
                  </a:cubicBezTo>
                  <a:cubicBezTo>
                    <a:pt x="3097678" y="309033"/>
                    <a:pt x="3096870" y="308128"/>
                    <a:pt x="3096934" y="308516"/>
                  </a:cubicBezTo>
                  <a:cubicBezTo>
                    <a:pt x="3097031" y="308775"/>
                    <a:pt x="3097096" y="309033"/>
                    <a:pt x="3096708" y="308872"/>
                  </a:cubicBezTo>
                  <a:cubicBezTo>
                    <a:pt x="3096449" y="308775"/>
                    <a:pt x="3096611" y="309033"/>
                    <a:pt x="3096611" y="309260"/>
                  </a:cubicBezTo>
                  <a:cubicBezTo>
                    <a:pt x="3096611" y="309195"/>
                    <a:pt x="3096546" y="309098"/>
                    <a:pt x="3096546" y="309033"/>
                  </a:cubicBezTo>
                  <a:cubicBezTo>
                    <a:pt x="3096546" y="309033"/>
                    <a:pt x="3096352" y="308936"/>
                    <a:pt x="3096287" y="308872"/>
                  </a:cubicBezTo>
                  <a:lnTo>
                    <a:pt x="3096190" y="309033"/>
                  </a:lnTo>
                  <a:lnTo>
                    <a:pt x="3096190" y="309098"/>
                  </a:lnTo>
                  <a:cubicBezTo>
                    <a:pt x="3096449" y="309260"/>
                    <a:pt x="3096611" y="309357"/>
                    <a:pt x="3096611" y="309357"/>
                  </a:cubicBezTo>
                  <a:lnTo>
                    <a:pt x="3096611" y="309454"/>
                  </a:lnTo>
                  <a:cubicBezTo>
                    <a:pt x="3096611" y="309518"/>
                    <a:pt x="3096546" y="309518"/>
                    <a:pt x="3096449" y="309518"/>
                  </a:cubicBezTo>
                  <a:cubicBezTo>
                    <a:pt x="3096093" y="309357"/>
                    <a:pt x="3096029" y="309260"/>
                    <a:pt x="3095964" y="309357"/>
                  </a:cubicBezTo>
                  <a:cubicBezTo>
                    <a:pt x="3095964" y="309454"/>
                    <a:pt x="3096093" y="309777"/>
                    <a:pt x="3096029" y="309842"/>
                  </a:cubicBezTo>
                  <a:cubicBezTo>
                    <a:pt x="3096449" y="310101"/>
                    <a:pt x="3096708" y="310262"/>
                    <a:pt x="3096934" y="310424"/>
                  </a:cubicBezTo>
                  <a:cubicBezTo>
                    <a:pt x="3097031" y="310424"/>
                    <a:pt x="3097096" y="310521"/>
                    <a:pt x="3097193" y="310586"/>
                  </a:cubicBezTo>
                  <a:lnTo>
                    <a:pt x="3097193" y="310683"/>
                  </a:lnTo>
                  <a:lnTo>
                    <a:pt x="3096934" y="310521"/>
                  </a:lnTo>
                  <a:cubicBezTo>
                    <a:pt x="3096611" y="310521"/>
                    <a:pt x="3096287" y="310521"/>
                    <a:pt x="3095964" y="310521"/>
                  </a:cubicBezTo>
                  <a:cubicBezTo>
                    <a:pt x="3095867" y="310521"/>
                    <a:pt x="3095608" y="310424"/>
                    <a:pt x="3095350" y="310424"/>
                  </a:cubicBezTo>
                  <a:lnTo>
                    <a:pt x="3095220" y="310683"/>
                  </a:lnTo>
                  <a:lnTo>
                    <a:pt x="3095220" y="310747"/>
                  </a:lnTo>
                  <a:lnTo>
                    <a:pt x="3094961" y="311265"/>
                  </a:lnTo>
                  <a:lnTo>
                    <a:pt x="3095026" y="311330"/>
                  </a:lnTo>
                  <a:cubicBezTo>
                    <a:pt x="3095220" y="311524"/>
                    <a:pt x="3095350" y="311685"/>
                    <a:pt x="3095608" y="311912"/>
                  </a:cubicBezTo>
                  <a:cubicBezTo>
                    <a:pt x="3095350" y="311750"/>
                    <a:pt x="3095123" y="311588"/>
                    <a:pt x="3094864" y="311427"/>
                  </a:cubicBezTo>
                  <a:cubicBezTo>
                    <a:pt x="3094218" y="312591"/>
                    <a:pt x="3093538" y="313593"/>
                    <a:pt x="3092730" y="314661"/>
                  </a:cubicBezTo>
                  <a:cubicBezTo>
                    <a:pt x="3092892" y="314887"/>
                    <a:pt x="3093150" y="315146"/>
                    <a:pt x="3093377" y="315405"/>
                  </a:cubicBezTo>
                  <a:cubicBezTo>
                    <a:pt x="3093150" y="315146"/>
                    <a:pt x="3092892" y="314887"/>
                    <a:pt x="3092633" y="314725"/>
                  </a:cubicBezTo>
                  <a:cubicBezTo>
                    <a:pt x="3091889" y="315663"/>
                    <a:pt x="3091145" y="316569"/>
                    <a:pt x="3090401" y="317377"/>
                  </a:cubicBezTo>
                  <a:cubicBezTo>
                    <a:pt x="3090660" y="317539"/>
                    <a:pt x="3090886" y="317733"/>
                    <a:pt x="3091145" y="317798"/>
                  </a:cubicBezTo>
                  <a:cubicBezTo>
                    <a:pt x="3091210" y="317959"/>
                    <a:pt x="3091307" y="318218"/>
                    <a:pt x="3091469" y="318477"/>
                  </a:cubicBezTo>
                  <a:cubicBezTo>
                    <a:pt x="3091081" y="318121"/>
                    <a:pt x="3090725" y="317798"/>
                    <a:pt x="3090401" y="317474"/>
                  </a:cubicBezTo>
                  <a:lnTo>
                    <a:pt x="3089334" y="318639"/>
                  </a:lnTo>
                  <a:cubicBezTo>
                    <a:pt x="3089399" y="318800"/>
                    <a:pt x="3089334" y="318800"/>
                    <a:pt x="3089237" y="318703"/>
                  </a:cubicBezTo>
                  <a:lnTo>
                    <a:pt x="3089075" y="318865"/>
                  </a:lnTo>
                  <a:cubicBezTo>
                    <a:pt x="3089075" y="318962"/>
                    <a:pt x="3089140" y="319124"/>
                    <a:pt x="3089075" y="319221"/>
                  </a:cubicBezTo>
                  <a:cubicBezTo>
                    <a:pt x="3089011" y="319382"/>
                    <a:pt x="3088752" y="319382"/>
                    <a:pt x="3088590" y="319447"/>
                  </a:cubicBezTo>
                  <a:lnTo>
                    <a:pt x="3086197" y="321873"/>
                  </a:lnTo>
                  <a:cubicBezTo>
                    <a:pt x="3086197" y="322940"/>
                    <a:pt x="3085744" y="323748"/>
                    <a:pt x="3085194" y="324428"/>
                  </a:cubicBezTo>
                  <a:lnTo>
                    <a:pt x="3085615" y="324848"/>
                  </a:lnTo>
                  <a:cubicBezTo>
                    <a:pt x="3085421" y="324686"/>
                    <a:pt x="3085259" y="324589"/>
                    <a:pt x="3085194" y="324492"/>
                  </a:cubicBezTo>
                  <a:cubicBezTo>
                    <a:pt x="3084936" y="324751"/>
                    <a:pt x="3084677" y="325010"/>
                    <a:pt x="3084451" y="325171"/>
                  </a:cubicBezTo>
                  <a:cubicBezTo>
                    <a:pt x="3084515" y="325236"/>
                    <a:pt x="3084677" y="325430"/>
                    <a:pt x="3084871" y="325592"/>
                  </a:cubicBezTo>
                  <a:cubicBezTo>
                    <a:pt x="3084612" y="325657"/>
                    <a:pt x="3084612" y="325657"/>
                    <a:pt x="3084354" y="325495"/>
                  </a:cubicBezTo>
                  <a:lnTo>
                    <a:pt x="3084095" y="325333"/>
                  </a:lnTo>
                  <a:cubicBezTo>
                    <a:pt x="3083869" y="325495"/>
                    <a:pt x="3083610" y="325592"/>
                    <a:pt x="3083351" y="325754"/>
                  </a:cubicBezTo>
                  <a:lnTo>
                    <a:pt x="3083610" y="326012"/>
                  </a:lnTo>
                  <a:cubicBezTo>
                    <a:pt x="3083674" y="326174"/>
                    <a:pt x="3083771" y="326336"/>
                    <a:pt x="3083869" y="326400"/>
                  </a:cubicBezTo>
                  <a:cubicBezTo>
                    <a:pt x="3083771" y="326336"/>
                    <a:pt x="3083610" y="326336"/>
                    <a:pt x="3083610" y="326239"/>
                  </a:cubicBezTo>
                  <a:cubicBezTo>
                    <a:pt x="3083448" y="326239"/>
                    <a:pt x="3083351" y="326174"/>
                    <a:pt x="3083286" y="326174"/>
                  </a:cubicBezTo>
                  <a:lnTo>
                    <a:pt x="3083028" y="325915"/>
                  </a:lnTo>
                  <a:cubicBezTo>
                    <a:pt x="3082704" y="326077"/>
                    <a:pt x="3082284" y="326174"/>
                    <a:pt x="3081863" y="326336"/>
                  </a:cubicBezTo>
                  <a:cubicBezTo>
                    <a:pt x="3081863" y="326400"/>
                    <a:pt x="3081960" y="326497"/>
                    <a:pt x="3081960" y="326562"/>
                  </a:cubicBezTo>
                  <a:lnTo>
                    <a:pt x="3081605" y="326400"/>
                  </a:lnTo>
                  <a:lnTo>
                    <a:pt x="3081378" y="326497"/>
                  </a:lnTo>
                  <a:cubicBezTo>
                    <a:pt x="3081540" y="326659"/>
                    <a:pt x="3081702" y="326821"/>
                    <a:pt x="3081863" y="326983"/>
                  </a:cubicBezTo>
                  <a:cubicBezTo>
                    <a:pt x="3081605" y="326821"/>
                    <a:pt x="3081475" y="326756"/>
                    <a:pt x="3081281" y="326659"/>
                  </a:cubicBezTo>
                  <a:cubicBezTo>
                    <a:pt x="3081281" y="326756"/>
                    <a:pt x="3081281" y="326821"/>
                    <a:pt x="3081281" y="326918"/>
                  </a:cubicBezTo>
                  <a:cubicBezTo>
                    <a:pt x="3081120" y="331446"/>
                    <a:pt x="3078144" y="333354"/>
                    <a:pt x="3075654" y="335941"/>
                  </a:cubicBezTo>
                  <a:cubicBezTo>
                    <a:pt x="3075266" y="336361"/>
                    <a:pt x="3074587" y="336361"/>
                    <a:pt x="3073681" y="336103"/>
                  </a:cubicBezTo>
                  <a:cubicBezTo>
                    <a:pt x="3072355" y="336685"/>
                    <a:pt x="3071191" y="337332"/>
                    <a:pt x="3070124" y="338173"/>
                  </a:cubicBezTo>
                  <a:cubicBezTo>
                    <a:pt x="3069703" y="338819"/>
                    <a:pt x="3069121" y="339337"/>
                    <a:pt x="3068442" y="339822"/>
                  </a:cubicBezTo>
                  <a:lnTo>
                    <a:pt x="3068636" y="339984"/>
                  </a:lnTo>
                  <a:cubicBezTo>
                    <a:pt x="3068539" y="339984"/>
                    <a:pt x="3068539" y="340081"/>
                    <a:pt x="3068442" y="339984"/>
                  </a:cubicBezTo>
                  <a:lnTo>
                    <a:pt x="3068377" y="339919"/>
                  </a:lnTo>
                  <a:cubicBezTo>
                    <a:pt x="3068118" y="339984"/>
                    <a:pt x="3067892" y="340145"/>
                    <a:pt x="3067633" y="340242"/>
                  </a:cubicBezTo>
                  <a:lnTo>
                    <a:pt x="3066987" y="340824"/>
                  </a:lnTo>
                  <a:cubicBezTo>
                    <a:pt x="3067051" y="340889"/>
                    <a:pt x="3067051" y="340986"/>
                    <a:pt x="3067116" y="341051"/>
                  </a:cubicBezTo>
                  <a:cubicBezTo>
                    <a:pt x="3067051" y="340986"/>
                    <a:pt x="3066987" y="340986"/>
                    <a:pt x="3066793" y="340889"/>
                  </a:cubicBezTo>
                  <a:lnTo>
                    <a:pt x="3065046" y="342474"/>
                  </a:lnTo>
                  <a:cubicBezTo>
                    <a:pt x="3065046" y="342571"/>
                    <a:pt x="3065143" y="342636"/>
                    <a:pt x="3065143" y="342733"/>
                  </a:cubicBezTo>
                  <a:cubicBezTo>
                    <a:pt x="3065402" y="343056"/>
                    <a:pt x="3065305" y="343121"/>
                    <a:pt x="3065046" y="343056"/>
                  </a:cubicBezTo>
                  <a:cubicBezTo>
                    <a:pt x="3065143" y="343379"/>
                    <a:pt x="3065143" y="343638"/>
                    <a:pt x="3065143" y="343865"/>
                  </a:cubicBezTo>
                  <a:cubicBezTo>
                    <a:pt x="3065661" y="344285"/>
                    <a:pt x="3066146" y="344867"/>
                    <a:pt x="3066631" y="345288"/>
                  </a:cubicBezTo>
                  <a:lnTo>
                    <a:pt x="3065046" y="344220"/>
                  </a:lnTo>
                  <a:lnTo>
                    <a:pt x="3064981" y="344382"/>
                  </a:lnTo>
                  <a:cubicBezTo>
                    <a:pt x="3065143" y="344705"/>
                    <a:pt x="3065402" y="345029"/>
                    <a:pt x="3065887" y="345449"/>
                  </a:cubicBezTo>
                  <a:cubicBezTo>
                    <a:pt x="3066049" y="345611"/>
                    <a:pt x="3066243" y="345870"/>
                    <a:pt x="3066566" y="346290"/>
                  </a:cubicBezTo>
                  <a:cubicBezTo>
                    <a:pt x="3065887" y="345870"/>
                    <a:pt x="3065305" y="345546"/>
                    <a:pt x="3064723" y="345191"/>
                  </a:cubicBezTo>
                  <a:cubicBezTo>
                    <a:pt x="3064723" y="345385"/>
                    <a:pt x="3064723" y="345449"/>
                    <a:pt x="3064917" y="345708"/>
                  </a:cubicBezTo>
                  <a:cubicBezTo>
                    <a:pt x="3064981" y="345870"/>
                    <a:pt x="3065240" y="346193"/>
                    <a:pt x="3065564" y="346614"/>
                  </a:cubicBezTo>
                  <a:cubicBezTo>
                    <a:pt x="3063914" y="344867"/>
                    <a:pt x="3064076" y="345773"/>
                    <a:pt x="3063235" y="345288"/>
                  </a:cubicBezTo>
                  <a:cubicBezTo>
                    <a:pt x="3063591" y="345611"/>
                    <a:pt x="3063914" y="345870"/>
                    <a:pt x="3063979" y="345934"/>
                  </a:cubicBezTo>
                  <a:cubicBezTo>
                    <a:pt x="3064173" y="346290"/>
                    <a:pt x="3064238" y="346614"/>
                    <a:pt x="3064302" y="346872"/>
                  </a:cubicBezTo>
                  <a:cubicBezTo>
                    <a:pt x="3063817" y="346711"/>
                    <a:pt x="3063591" y="346355"/>
                    <a:pt x="3063235" y="345934"/>
                  </a:cubicBezTo>
                  <a:cubicBezTo>
                    <a:pt x="3062847" y="345773"/>
                    <a:pt x="3062329" y="345449"/>
                    <a:pt x="3062232" y="345708"/>
                  </a:cubicBezTo>
                  <a:cubicBezTo>
                    <a:pt x="3062232" y="345870"/>
                    <a:pt x="3062329" y="346128"/>
                    <a:pt x="3062426" y="346290"/>
                  </a:cubicBezTo>
                  <a:cubicBezTo>
                    <a:pt x="3062006" y="346128"/>
                    <a:pt x="3061586" y="345934"/>
                    <a:pt x="3061262" y="345773"/>
                  </a:cubicBezTo>
                  <a:cubicBezTo>
                    <a:pt x="3061844" y="346516"/>
                    <a:pt x="3061747" y="346516"/>
                    <a:pt x="3060680" y="345870"/>
                  </a:cubicBezTo>
                  <a:lnTo>
                    <a:pt x="3060518" y="346031"/>
                  </a:lnTo>
                  <a:lnTo>
                    <a:pt x="3060680" y="346290"/>
                  </a:lnTo>
                  <a:lnTo>
                    <a:pt x="3060421" y="346128"/>
                  </a:lnTo>
                  <a:cubicBezTo>
                    <a:pt x="3060260" y="346290"/>
                    <a:pt x="3060098" y="346516"/>
                    <a:pt x="3060033" y="346775"/>
                  </a:cubicBezTo>
                  <a:cubicBezTo>
                    <a:pt x="3060421" y="347260"/>
                    <a:pt x="3060906" y="347778"/>
                    <a:pt x="3061424" y="348360"/>
                  </a:cubicBezTo>
                  <a:lnTo>
                    <a:pt x="3061521" y="348360"/>
                  </a:lnTo>
                  <a:cubicBezTo>
                    <a:pt x="3061327" y="348101"/>
                    <a:pt x="3061262" y="347939"/>
                    <a:pt x="3061165" y="347778"/>
                  </a:cubicBezTo>
                  <a:cubicBezTo>
                    <a:pt x="3061844" y="348263"/>
                    <a:pt x="3061683" y="348360"/>
                    <a:pt x="3061521" y="348360"/>
                  </a:cubicBezTo>
                  <a:cubicBezTo>
                    <a:pt x="3061586" y="348425"/>
                    <a:pt x="3061683" y="348522"/>
                    <a:pt x="3061747" y="348683"/>
                  </a:cubicBezTo>
                  <a:lnTo>
                    <a:pt x="3061586" y="348586"/>
                  </a:lnTo>
                  <a:cubicBezTo>
                    <a:pt x="3062426" y="349427"/>
                    <a:pt x="3063235" y="350268"/>
                    <a:pt x="3064076" y="351174"/>
                  </a:cubicBezTo>
                  <a:cubicBezTo>
                    <a:pt x="3064658" y="351594"/>
                    <a:pt x="3065143" y="351982"/>
                    <a:pt x="3065725" y="352500"/>
                  </a:cubicBezTo>
                  <a:cubicBezTo>
                    <a:pt x="3065725" y="352403"/>
                    <a:pt x="3065887" y="352500"/>
                    <a:pt x="3066049" y="352564"/>
                  </a:cubicBezTo>
                  <a:cubicBezTo>
                    <a:pt x="3064173" y="353729"/>
                    <a:pt x="3063073" y="355540"/>
                    <a:pt x="3062653" y="357609"/>
                  </a:cubicBezTo>
                  <a:cubicBezTo>
                    <a:pt x="3062653" y="357706"/>
                    <a:pt x="3062750" y="357803"/>
                    <a:pt x="3062847" y="357803"/>
                  </a:cubicBezTo>
                  <a:cubicBezTo>
                    <a:pt x="3063170" y="357965"/>
                    <a:pt x="3062912" y="358612"/>
                    <a:pt x="3063073" y="359129"/>
                  </a:cubicBezTo>
                  <a:lnTo>
                    <a:pt x="3063979" y="360358"/>
                  </a:lnTo>
                  <a:cubicBezTo>
                    <a:pt x="3064820" y="360100"/>
                    <a:pt x="3064917" y="360100"/>
                    <a:pt x="3064917" y="360682"/>
                  </a:cubicBezTo>
                  <a:lnTo>
                    <a:pt x="3064399" y="360844"/>
                  </a:lnTo>
                  <a:cubicBezTo>
                    <a:pt x="3069606" y="368476"/>
                    <a:pt x="3073422" y="376820"/>
                    <a:pt x="3077982" y="384873"/>
                  </a:cubicBezTo>
                  <a:cubicBezTo>
                    <a:pt x="3078306" y="384517"/>
                    <a:pt x="3078662" y="384194"/>
                    <a:pt x="3078985" y="383773"/>
                  </a:cubicBezTo>
                  <a:cubicBezTo>
                    <a:pt x="3079470" y="383870"/>
                    <a:pt x="3079891" y="383967"/>
                    <a:pt x="3080537" y="384129"/>
                  </a:cubicBezTo>
                  <a:cubicBezTo>
                    <a:pt x="3079535" y="385035"/>
                    <a:pt x="3078791" y="384873"/>
                    <a:pt x="3077982" y="384873"/>
                  </a:cubicBezTo>
                  <a:lnTo>
                    <a:pt x="3079147" y="386781"/>
                  </a:lnTo>
                  <a:lnTo>
                    <a:pt x="3079211" y="386781"/>
                  </a:lnTo>
                  <a:lnTo>
                    <a:pt x="3079147" y="386846"/>
                  </a:lnTo>
                  <a:lnTo>
                    <a:pt x="3079794" y="387913"/>
                  </a:lnTo>
                  <a:lnTo>
                    <a:pt x="3079891" y="387848"/>
                  </a:lnTo>
                  <a:cubicBezTo>
                    <a:pt x="3080052" y="387428"/>
                    <a:pt x="3080311" y="387169"/>
                    <a:pt x="3080473" y="386943"/>
                  </a:cubicBezTo>
                  <a:cubicBezTo>
                    <a:pt x="3080958" y="387266"/>
                    <a:pt x="3080537" y="387525"/>
                    <a:pt x="3079891" y="387848"/>
                  </a:cubicBezTo>
                  <a:lnTo>
                    <a:pt x="3079988" y="388172"/>
                  </a:lnTo>
                  <a:lnTo>
                    <a:pt x="3080731" y="389401"/>
                  </a:lnTo>
                  <a:lnTo>
                    <a:pt x="3082704" y="392635"/>
                  </a:lnTo>
                  <a:lnTo>
                    <a:pt x="3082866" y="392635"/>
                  </a:lnTo>
                  <a:lnTo>
                    <a:pt x="3082866" y="392796"/>
                  </a:lnTo>
                  <a:lnTo>
                    <a:pt x="3083448" y="393637"/>
                  </a:lnTo>
                  <a:cubicBezTo>
                    <a:pt x="3083771" y="393314"/>
                    <a:pt x="3084030" y="392893"/>
                    <a:pt x="3084451" y="392990"/>
                  </a:cubicBezTo>
                  <a:cubicBezTo>
                    <a:pt x="3084192" y="393378"/>
                    <a:pt x="3083933" y="393734"/>
                    <a:pt x="3083771" y="394122"/>
                  </a:cubicBezTo>
                  <a:lnTo>
                    <a:pt x="3085194" y="396386"/>
                  </a:lnTo>
                  <a:cubicBezTo>
                    <a:pt x="3085518" y="396386"/>
                    <a:pt x="3085841" y="396386"/>
                    <a:pt x="3086197" y="396451"/>
                  </a:cubicBezTo>
                  <a:cubicBezTo>
                    <a:pt x="3086003" y="396936"/>
                    <a:pt x="3085938" y="397195"/>
                    <a:pt x="3085841" y="397453"/>
                  </a:cubicBezTo>
                  <a:lnTo>
                    <a:pt x="3089496" y="403081"/>
                  </a:lnTo>
                  <a:cubicBezTo>
                    <a:pt x="3089658" y="403081"/>
                    <a:pt x="3089755" y="403145"/>
                    <a:pt x="3089884" y="403081"/>
                  </a:cubicBezTo>
                  <a:lnTo>
                    <a:pt x="3089819" y="403566"/>
                  </a:lnTo>
                  <a:lnTo>
                    <a:pt x="3090401" y="404471"/>
                  </a:lnTo>
                  <a:lnTo>
                    <a:pt x="3091210" y="404730"/>
                  </a:lnTo>
                  <a:lnTo>
                    <a:pt x="3091145" y="405571"/>
                  </a:lnTo>
                  <a:lnTo>
                    <a:pt x="3091630" y="406218"/>
                  </a:lnTo>
                  <a:cubicBezTo>
                    <a:pt x="3091889" y="406153"/>
                    <a:pt x="3092051" y="406153"/>
                    <a:pt x="3092148" y="406477"/>
                  </a:cubicBezTo>
                  <a:cubicBezTo>
                    <a:pt x="3092212" y="406735"/>
                    <a:pt x="3092795" y="406897"/>
                    <a:pt x="3092730" y="407059"/>
                  </a:cubicBezTo>
                  <a:cubicBezTo>
                    <a:pt x="3092471" y="407706"/>
                    <a:pt x="3092892" y="407964"/>
                    <a:pt x="3093053" y="408288"/>
                  </a:cubicBezTo>
                  <a:lnTo>
                    <a:pt x="3093215" y="408449"/>
                  </a:lnTo>
                  <a:cubicBezTo>
                    <a:pt x="3093797" y="408288"/>
                    <a:pt x="3094282" y="408223"/>
                    <a:pt x="3094864" y="408029"/>
                  </a:cubicBezTo>
                  <a:cubicBezTo>
                    <a:pt x="3094541" y="408449"/>
                    <a:pt x="3094282" y="408870"/>
                    <a:pt x="3094024" y="409193"/>
                  </a:cubicBezTo>
                  <a:cubicBezTo>
                    <a:pt x="3094864" y="409031"/>
                    <a:pt x="3094282" y="410034"/>
                    <a:pt x="3094864" y="410196"/>
                  </a:cubicBezTo>
                  <a:cubicBezTo>
                    <a:pt x="3095285" y="410293"/>
                    <a:pt x="3095285" y="411037"/>
                    <a:pt x="3095608" y="411360"/>
                  </a:cubicBezTo>
                  <a:cubicBezTo>
                    <a:pt x="3095964" y="411683"/>
                    <a:pt x="3096708" y="411780"/>
                    <a:pt x="3096190" y="412524"/>
                  </a:cubicBezTo>
                  <a:lnTo>
                    <a:pt x="3097031" y="412589"/>
                  </a:lnTo>
                  <a:cubicBezTo>
                    <a:pt x="3097031" y="413850"/>
                    <a:pt x="3097613" y="414659"/>
                    <a:pt x="3098778" y="414918"/>
                  </a:cubicBezTo>
                  <a:cubicBezTo>
                    <a:pt x="3098842" y="415338"/>
                    <a:pt x="3098519" y="415823"/>
                    <a:pt x="3098778" y="416244"/>
                  </a:cubicBezTo>
                  <a:lnTo>
                    <a:pt x="3098778" y="416308"/>
                  </a:lnTo>
                  <a:cubicBezTo>
                    <a:pt x="3098842" y="416405"/>
                    <a:pt x="3099004" y="416502"/>
                    <a:pt x="3099166" y="416567"/>
                  </a:cubicBezTo>
                  <a:cubicBezTo>
                    <a:pt x="3099360" y="416567"/>
                    <a:pt x="3099424" y="417084"/>
                    <a:pt x="3099424" y="417311"/>
                  </a:cubicBezTo>
                  <a:lnTo>
                    <a:pt x="3100104" y="418313"/>
                  </a:lnTo>
                  <a:cubicBezTo>
                    <a:pt x="3100233" y="418378"/>
                    <a:pt x="3100427" y="418475"/>
                    <a:pt x="3100686" y="418475"/>
                  </a:cubicBezTo>
                  <a:cubicBezTo>
                    <a:pt x="3101494" y="418475"/>
                    <a:pt x="3100686" y="419316"/>
                    <a:pt x="3101171" y="419381"/>
                  </a:cubicBezTo>
                  <a:cubicBezTo>
                    <a:pt x="3101333" y="419381"/>
                    <a:pt x="3101559" y="419542"/>
                    <a:pt x="3101753" y="419478"/>
                  </a:cubicBezTo>
                  <a:cubicBezTo>
                    <a:pt x="3102562" y="419154"/>
                    <a:pt x="3103144" y="419381"/>
                    <a:pt x="3103823" y="419316"/>
                  </a:cubicBezTo>
                  <a:lnTo>
                    <a:pt x="3103823" y="419381"/>
                  </a:lnTo>
                  <a:cubicBezTo>
                    <a:pt x="3103079" y="419963"/>
                    <a:pt x="3102497" y="420448"/>
                    <a:pt x="3102076" y="420804"/>
                  </a:cubicBezTo>
                  <a:lnTo>
                    <a:pt x="3102820" y="421774"/>
                  </a:lnTo>
                  <a:cubicBezTo>
                    <a:pt x="3103079" y="421774"/>
                    <a:pt x="3103305" y="421774"/>
                    <a:pt x="3103888" y="421774"/>
                  </a:cubicBezTo>
                  <a:cubicBezTo>
                    <a:pt x="3103564" y="422291"/>
                    <a:pt x="3104308" y="422227"/>
                    <a:pt x="3104049" y="422615"/>
                  </a:cubicBezTo>
                  <a:cubicBezTo>
                    <a:pt x="3104308" y="422776"/>
                    <a:pt x="3104470" y="422873"/>
                    <a:pt x="3104631" y="423035"/>
                  </a:cubicBezTo>
                  <a:cubicBezTo>
                    <a:pt x="3104567" y="423294"/>
                    <a:pt x="3104470" y="423520"/>
                    <a:pt x="3104308" y="423779"/>
                  </a:cubicBezTo>
                  <a:lnTo>
                    <a:pt x="3104728" y="424296"/>
                  </a:lnTo>
                  <a:lnTo>
                    <a:pt x="3105311" y="423779"/>
                  </a:lnTo>
                  <a:cubicBezTo>
                    <a:pt x="3105472" y="423941"/>
                    <a:pt x="3105634" y="424102"/>
                    <a:pt x="3106054" y="424038"/>
                  </a:cubicBezTo>
                  <a:cubicBezTo>
                    <a:pt x="3106216" y="424038"/>
                    <a:pt x="3106378" y="424102"/>
                    <a:pt x="3106442" y="424199"/>
                  </a:cubicBezTo>
                  <a:cubicBezTo>
                    <a:pt x="3106960" y="424943"/>
                    <a:pt x="3107122" y="426010"/>
                    <a:pt x="3108448" y="426010"/>
                  </a:cubicBezTo>
                  <a:cubicBezTo>
                    <a:pt x="3108965" y="427239"/>
                    <a:pt x="3110517" y="427498"/>
                    <a:pt x="3111100" y="428662"/>
                  </a:cubicBezTo>
                  <a:cubicBezTo>
                    <a:pt x="3111197" y="428824"/>
                    <a:pt x="3111423" y="429083"/>
                    <a:pt x="3111682" y="429083"/>
                  </a:cubicBezTo>
                  <a:cubicBezTo>
                    <a:pt x="3112102" y="429083"/>
                    <a:pt x="3112167" y="429309"/>
                    <a:pt x="3112264" y="429665"/>
                  </a:cubicBezTo>
                  <a:cubicBezTo>
                    <a:pt x="3112329" y="430053"/>
                    <a:pt x="3112749" y="430409"/>
                    <a:pt x="3113169" y="430732"/>
                  </a:cubicBezTo>
                  <a:cubicBezTo>
                    <a:pt x="3113590" y="431056"/>
                    <a:pt x="3114819" y="430991"/>
                    <a:pt x="3114237" y="432220"/>
                  </a:cubicBezTo>
                  <a:cubicBezTo>
                    <a:pt x="3114237" y="432317"/>
                    <a:pt x="3114398" y="432479"/>
                    <a:pt x="3114592" y="432479"/>
                  </a:cubicBezTo>
                  <a:cubicBezTo>
                    <a:pt x="3115336" y="432705"/>
                    <a:pt x="3116048" y="432964"/>
                    <a:pt x="3115918" y="434128"/>
                  </a:cubicBezTo>
                  <a:cubicBezTo>
                    <a:pt x="3115918" y="434387"/>
                    <a:pt x="3116048" y="434710"/>
                    <a:pt x="3116306" y="434710"/>
                  </a:cubicBezTo>
                  <a:cubicBezTo>
                    <a:pt x="3116986" y="434710"/>
                    <a:pt x="3116792" y="435454"/>
                    <a:pt x="3117050" y="435519"/>
                  </a:cubicBezTo>
                  <a:cubicBezTo>
                    <a:pt x="3117632" y="435713"/>
                    <a:pt x="3117729" y="436263"/>
                    <a:pt x="3118053" y="436618"/>
                  </a:cubicBezTo>
                  <a:cubicBezTo>
                    <a:pt x="3118538" y="437265"/>
                    <a:pt x="3119055" y="438009"/>
                    <a:pt x="3119541" y="438785"/>
                  </a:cubicBezTo>
                  <a:cubicBezTo>
                    <a:pt x="3119702" y="439012"/>
                    <a:pt x="3119864" y="439335"/>
                    <a:pt x="3120284" y="439432"/>
                  </a:cubicBezTo>
                  <a:cubicBezTo>
                    <a:pt x="3120543" y="439497"/>
                    <a:pt x="3120446" y="440338"/>
                    <a:pt x="3120705" y="440338"/>
                  </a:cubicBezTo>
                  <a:cubicBezTo>
                    <a:pt x="3121190" y="440402"/>
                    <a:pt x="3121287" y="440855"/>
                    <a:pt x="3121546" y="441081"/>
                  </a:cubicBezTo>
                  <a:cubicBezTo>
                    <a:pt x="3121772" y="441340"/>
                    <a:pt x="3121869" y="441728"/>
                    <a:pt x="3122192" y="441825"/>
                  </a:cubicBezTo>
                  <a:cubicBezTo>
                    <a:pt x="3122516" y="441922"/>
                    <a:pt x="3123001" y="441728"/>
                    <a:pt x="3123454" y="441663"/>
                  </a:cubicBezTo>
                  <a:cubicBezTo>
                    <a:pt x="3123260" y="442925"/>
                    <a:pt x="3123357" y="442828"/>
                    <a:pt x="3123939" y="443895"/>
                  </a:cubicBezTo>
                  <a:cubicBezTo>
                    <a:pt x="3124683" y="445124"/>
                    <a:pt x="3125912" y="445965"/>
                    <a:pt x="3126656" y="447129"/>
                  </a:cubicBezTo>
                  <a:cubicBezTo>
                    <a:pt x="3127141" y="447873"/>
                    <a:pt x="3127917" y="447873"/>
                    <a:pt x="3128725" y="447873"/>
                  </a:cubicBezTo>
                  <a:cubicBezTo>
                    <a:pt x="3128887" y="447873"/>
                    <a:pt x="3129081" y="447938"/>
                    <a:pt x="3129210" y="447938"/>
                  </a:cubicBezTo>
                  <a:cubicBezTo>
                    <a:pt x="3128887" y="448681"/>
                    <a:pt x="3129566" y="448617"/>
                    <a:pt x="3129825" y="448681"/>
                  </a:cubicBezTo>
                  <a:cubicBezTo>
                    <a:pt x="3130213" y="448778"/>
                    <a:pt x="3130536" y="448876"/>
                    <a:pt x="3130536" y="449522"/>
                  </a:cubicBezTo>
                  <a:cubicBezTo>
                    <a:pt x="3130407" y="449619"/>
                    <a:pt x="3130148" y="449619"/>
                    <a:pt x="3129890" y="449684"/>
                  </a:cubicBezTo>
                  <a:cubicBezTo>
                    <a:pt x="3129728" y="449781"/>
                    <a:pt x="3129566" y="449943"/>
                    <a:pt x="3129210" y="450104"/>
                  </a:cubicBezTo>
                  <a:cubicBezTo>
                    <a:pt x="3129469" y="450201"/>
                    <a:pt x="3129825" y="450266"/>
                    <a:pt x="3129987" y="450363"/>
                  </a:cubicBezTo>
                  <a:lnTo>
                    <a:pt x="3129987" y="450428"/>
                  </a:lnTo>
                  <a:lnTo>
                    <a:pt x="3130051" y="450428"/>
                  </a:lnTo>
                  <a:cubicBezTo>
                    <a:pt x="3130730" y="450751"/>
                    <a:pt x="3131216" y="451269"/>
                    <a:pt x="3131636" y="451916"/>
                  </a:cubicBezTo>
                  <a:cubicBezTo>
                    <a:pt x="3131895" y="452271"/>
                    <a:pt x="3132218" y="452918"/>
                    <a:pt x="3132542" y="452821"/>
                  </a:cubicBezTo>
                  <a:cubicBezTo>
                    <a:pt x="3133285" y="452659"/>
                    <a:pt x="3133285" y="453339"/>
                    <a:pt x="3133706" y="453500"/>
                  </a:cubicBezTo>
                  <a:cubicBezTo>
                    <a:pt x="3134450" y="453759"/>
                    <a:pt x="3134450" y="453824"/>
                    <a:pt x="3135291" y="453015"/>
                  </a:cubicBezTo>
                  <a:cubicBezTo>
                    <a:pt x="3135355" y="452918"/>
                    <a:pt x="3135679" y="452918"/>
                    <a:pt x="3136099" y="452918"/>
                  </a:cubicBezTo>
                  <a:cubicBezTo>
                    <a:pt x="3135679" y="453403"/>
                    <a:pt x="3135420" y="453662"/>
                    <a:pt x="3135194" y="453921"/>
                  </a:cubicBezTo>
                  <a:lnTo>
                    <a:pt x="3135517" y="454729"/>
                  </a:lnTo>
                  <a:cubicBezTo>
                    <a:pt x="3135194" y="454988"/>
                    <a:pt x="3134935" y="455247"/>
                    <a:pt x="3134676" y="455473"/>
                  </a:cubicBezTo>
                  <a:cubicBezTo>
                    <a:pt x="3134288" y="455991"/>
                    <a:pt x="3134288" y="456314"/>
                    <a:pt x="3134870" y="456637"/>
                  </a:cubicBezTo>
                  <a:cubicBezTo>
                    <a:pt x="3135194" y="456896"/>
                    <a:pt x="3135420" y="457155"/>
                    <a:pt x="3135614" y="457543"/>
                  </a:cubicBezTo>
                  <a:lnTo>
                    <a:pt x="3140886" y="462620"/>
                  </a:lnTo>
                  <a:cubicBezTo>
                    <a:pt x="3141080" y="462523"/>
                    <a:pt x="3141306" y="462523"/>
                    <a:pt x="3141565" y="462426"/>
                  </a:cubicBezTo>
                  <a:cubicBezTo>
                    <a:pt x="3141500" y="462685"/>
                    <a:pt x="3141403" y="462847"/>
                    <a:pt x="3141306" y="463008"/>
                  </a:cubicBezTo>
                  <a:lnTo>
                    <a:pt x="3143635" y="465337"/>
                  </a:lnTo>
                  <a:lnTo>
                    <a:pt x="3143732" y="465337"/>
                  </a:lnTo>
                  <a:cubicBezTo>
                    <a:pt x="3143958" y="465240"/>
                    <a:pt x="3143958" y="465078"/>
                    <a:pt x="3144152" y="465499"/>
                  </a:cubicBezTo>
                  <a:cubicBezTo>
                    <a:pt x="3144217" y="465822"/>
                    <a:pt x="3144378" y="466081"/>
                    <a:pt x="3144540" y="466243"/>
                  </a:cubicBezTo>
                  <a:lnTo>
                    <a:pt x="3145219" y="466922"/>
                  </a:lnTo>
                  <a:cubicBezTo>
                    <a:pt x="3145801" y="467245"/>
                    <a:pt x="3146610" y="467245"/>
                    <a:pt x="3147612" y="466825"/>
                  </a:cubicBezTo>
                  <a:cubicBezTo>
                    <a:pt x="3147289" y="467989"/>
                    <a:pt x="3147515" y="468992"/>
                    <a:pt x="3148356" y="469477"/>
                  </a:cubicBezTo>
                  <a:cubicBezTo>
                    <a:pt x="3148777" y="469315"/>
                    <a:pt x="3149165" y="469218"/>
                    <a:pt x="3149521" y="469056"/>
                  </a:cubicBezTo>
                  <a:cubicBezTo>
                    <a:pt x="3149359" y="469574"/>
                    <a:pt x="3149844" y="469962"/>
                    <a:pt x="3149359" y="470479"/>
                  </a:cubicBezTo>
                  <a:cubicBezTo>
                    <a:pt x="3149359" y="470479"/>
                    <a:pt x="3149424" y="470706"/>
                    <a:pt x="3149521" y="470900"/>
                  </a:cubicBezTo>
                  <a:cubicBezTo>
                    <a:pt x="3149585" y="470803"/>
                    <a:pt x="3149682" y="470706"/>
                    <a:pt x="3149779" y="470544"/>
                  </a:cubicBezTo>
                  <a:cubicBezTo>
                    <a:pt x="3150006" y="470123"/>
                    <a:pt x="3150523" y="470318"/>
                    <a:pt x="3150523" y="470382"/>
                  </a:cubicBezTo>
                  <a:cubicBezTo>
                    <a:pt x="3150264" y="471385"/>
                    <a:pt x="3151235" y="471061"/>
                    <a:pt x="3151590" y="471449"/>
                  </a:cubicBezTo>
                  <a:cubicBezTo>
                    <a:pt x="3151429" y="471708"/>
                    <a:pt x="3151332" y="472032"/>
                    <a:pt x="3151170" y="472290"/>
                  </a:cubicBezTo>
                  <a:cubicBezTo>
                    <a:pt x="3151493" y="472711"/>
                    <a:pt x="3151849" y="473293"/>
                    <a:pt x="3152237" y="473519"/>
                  </a:cubicBezTo>
                  <a:cubicBezTo>
                    <a:pt x="3152593" y="473778"/>
                    <a:pt x="3153240" y="473713"/>
                    <a:pt x="3152755" y="474360"/>
                  </a:cubicBezTo>
                  <a:lnTo>
                    <a:pt x="3153175" y="474684"/>
                  </a:lnTo>
                  <a:lnTo>
                    <a:pt x="3153499" y="475039"/>
                  </a:lnTo>
                  <a:lnTo>
                    <a:pt x="3155989" y="475589"/>
                  </a:lnTo>
                  <a:cubicBezTo>
                    <a:pt x="3156215" y="476268"/>
                    <a:pt x="3156377" y="477012"/>
                    <a:pt x="3156636" y="477659"/>
                  </a:cubicBezTo>
                  <a:cubicBezTo>
                    <a:pt x="3156636" y="477756"/>
                    <a:pt x="3156733" y="477853"/>
                    <a:pt x="3156733" y="477853"/>
                  </a:cubicBezTo>
                  <a:cubicBezTo>
                    <a:pt x="3157315" y="477497"/>
                    <a:pt x="3157379" y="478823"/>
                    <a:pt x="3158059" y="477918"/>
                  </a:cubicBezTo>
                  <a:lnTo>
                    <a:pt x="3158123" y="477918"/>
                  </a:lnTo>
                  <a:cubicBezTo>
                    <a:pt x="3158123" y="478500"/>
                    <a:pt x="3158220" y="479082"/>
                    <a:pt x="3158220" y="479826"/>
                  </a:cubicBezTo>
                  <a:lnTo>
                    <a:pt x="3158285" y="479923"/>
                  </a:lnTo>
                  <a:cubicBezTo>
                    <a:pt x="3158705" y="479341"/>
                    <a:pt x="3159029" y="478920"/>
                    <a:pt x="3159514" y="478176"/>
                  </a:cubicBezTo>
                  <a:cubicBezTo>
                    <a:pt x="3159126" y="479502"/>
                    <a:pt x="3159870" y="480182"/>
                    <a:pt x="3159449" y="481152"/>
                  </a:cubicBezTo>
                  <a:lnTo>
                    <a:pt x="3160937" y="482639"/>
                  </a:lnTo>
                  <a:lnTo>
                    <a:pt x="3161099" y="482736"/>
                  </a:lnTo>
                  <a:lnTo>
                    <a:pt x="3161357" y="482542"/>
                  </a:lnTo>
                  <a:lnTo>
                    <a:pt x="3161357" y="482801"/>
                  </a:lnTo>
                  <a:lnTo>
                    <a:pt x="3162004" y="483319"/>
                  </a:lnTo>
                  <a:cubicBezTo>
                    <a:pt x="3162263" y="483125"/>
                    <a:pt x="3162522" y="482963"/>
                    <a:pt x="3162845" y="482801"/>
                  </a:cubicBezTo>
                  <a:cubicBezTo>
                    <a:pt x="3162425" y="483319"/>
                    <a:pt x="3162845" y="483480"/>
                    <a:pt x="3162780" y="483868"/>
                  </a:cubicBezTo>
                  <a:lnTo>
                    <a:pt x="3170219" y="489916"/>
                  </a:lnTo>
                  <a:lnTo>
                    <a:pt x="3172289" y="491760"/>
                  </a:lnTo>
                  <a:cubicBezTo>
                    <a:pt x="3172450" y="491760"/>
                    <a:pt x="3172709" y="491760"/>
                    <a:pt x="3172935" y="491760"/>
                  </a:cubicBezTo>
                  <a:cubicBezTo>
                    <a:pt x="3173356" y="491824"/>
                    <a:pt x="3174035" y="491760"/>
                    <a:pt x="3173356" y="492665"/>
                  </a:cubicBezTo>
                  <a:lnTo>
                    <a:pt x="3173615" y="492827"/>
                  </a:lnTo>
                  <a:cubicBezTo>
                    <a:pt x="3173938" y="492406"/>
                    <a:pt x="3174100" y="492665"/>
                    <a:pt x="3174358" y="492827"/>
                  </a:cubicBezTo>
                  <a:cubicBezTo>
                    <a:pt x="3174779" y="493086"/>
                    <a:pt x="3175264" y="493312"/>
                    <a:pt x="3175749" y="493571"/>
                  </a:cubicBezTo>
                  <a:cubicBezTo>
                    <a:pt x="3175943" y="493474"/>
                    <a:pt x="3176169" y="493312"/>
                    <a:pt x="3176493" y="493150"/>
                  </a:cubicBezTo>
                  <a:cubicBezTo>
                    <a:pt x="3176493" y="493732"/>
                    <a:pt x="3176493" y="494153"/>
                    <a:pt x="3176428" y="494573"/>
                  </a:cubicBezTo>
                  <a:cubicBezTo>
                    <a:pt x="3176849" y="494412"/>
                    <a:pt x="3177172" y="494217"/>
                    <a:pt x="3177657" y="494056"/>
                  </a:cubicBezTo>
                  <a:cubicBezTo>
                    <a:pt x="3177495" y="494476"/>
                    <a:pt x="3177431" y="494961"/>
                    <a:pt x="3177334" y="495317"/>
                  </a:cubicBezTo>
                  <a:cubicBezTo>
                    <a:pt x="3177916" y="495964"/>
                    <a:pt x="3178563" y="496546"/>
                    <a:pt x="3179177" y="497128"/>
                  </a:cubicBezTo>
                  <a:cubicBezTo>
                    <a:pt x="3179339" y="496966"/>
                    <a:pt x="3179501" y="496869"/>
                    <a:pt x="3179662" y="496740"/>
                  </a:cubicBezTo>
                  <a:cubicBezTo>
                    <a:pt x="3179727" y="496805"/>
                    <a:pt x="3179889" y="496869"/>
                    <a:pt x="3179986" y="496966"/>
                  </a:cubicBezTo>
                  <a:cubicBezTo>
                    <a:pt x="3180244" y="497225"/>
                    <a:pt x="3180827" y="497452"/>
                    <a:pt x="3180827" y="497872"/>
                  </a:cubicBezTo>
                  <a:cubicBezTo>
                    <a:pt x="3180827" y="498875"/>
                    <a:pt x="3181635" y="497872"/>
                    <a:pt x="3181797" y="498292"/>
                  </a:cubicBezTo>
                  <a:cubicBezTo>
                    <a:pt x="3181894" y="498551"/>
                    <a:pt x="3181959" y="498810"/>
                    <a:pt x="3181959" y="499036"/>
                  </a:cubicBezTo>
                  <a:lnTo>
                    <a:pt x="3183705" y="499101"/>
                  </a:lnTo>
                  <a:cubicBezTo>
                    <a:pt x="3183543" y="499457"/>
                    <a:pt x="3183479" y="499683"/>
                    <a:pt x="3183382" y="499942"/>
                  </a:cubicBezTo>
                  <a:cubicBezTo>
                    <a:pt x="3184028" y="500362"/>
                    <a:pt x="3184772" y="499780"/>
                    <a:pt x="3185290" y="499618"/>
                  </a:cubicBezTo>
                  <a:cubicBezTo>
                    <a:pt x="3185710" y="500039"/>
                    <a:pt x="3184707" y="500880"/>
                    <a:pt x="3185548" y="501009"/>
                  </a:cubicBezTo>
                  <a:cubicBezTo>
                    <a:pt x="3185936" y="501106"/>
                    <a:pt x="3186454" y="501009"/>
                    <a:pt x="3186519" y="501688"/>
                  </a:cubicBezTo>
                  <a:cubicBezTo>
                    <a:pt x="3186616" y="502109"/>
                    <a:pt x="3187036" y="502012"/>
                    <a:pt x="3187456" y="502012"/>
                  </a:cubicBezTo>
                  <a:cubicBezTo>
                    <a:pt x="3187262" y="502012"/>
                    <a:pt x="3187198" y="502012"/>
                    <a:pt x="3187036" y="502109"/>
                  </a:cubicBezTo>
                  <a:cubicBezTo>
                    <a:pt x="3187036" y="502109"/>
                    <a:pt x="3186939" y="502270"/>
                    <a:pt x="3186939" y="502432"/>
                  </a:cubicBezTo>
                  <a:lnTo>
                    <a:pt x="3187359" y="502691"/>
                  </a:lnTo>
                  <a:lnTo>
                    <a:pt x="3187521" y="502691"/>
                  </a:lnTo>
                  <a:cubicBezTo>
                    <a:pt x="3187521" y="502335"/>
                    <a:pt x="3187618" y="502173"/>
                    <a:pt x="3187521" y="502109"/>
                  </a:cubicBezTo>
                  <a:lnTo>
                    <a:pt x="3187683" y="502109"/>
                  </a:lnTo>
                  <a:cubicBezTo>
                    <a:pt x="3187845" y="502173"/>
                    <a:pt x="3188006" y="502270"/>
                    <a:pt x="3188006" y="502432"/>
                  </a:cubicBezTo>
                  <a:cubicBezTo>
                    <a:pt x="3187942" y="502853"/>
                    <a:pt x="3188006" y="503014"/>
                    <a:pt x="3188168" y="503079"/>
                  </a:cubicBezTo>
                  <a:lnTo>
                    <a:pt x="3188265" y="503079"/>
                  </a:lnTo>
                  <a:cubicBezTo>
                    <a:pt x="3188524" y="503176"/>
                    <a:pt x="3188912" y="503079"/>
                    <a:pt x="3189268" y="503241"/>
                  </a:cubicBezTo>
                  <a:cubicBezTo>
                    <a:pt x="3189429" y="502755"/>
                    <a:pt x="3189526" y="502497"/>
                    <a:pt x="3189591" y="502173"/>
                  </a:cubicBezTo>
                  <a:cubicBezTo>
                    <a:pt x="3189591" y="502012"/>
                    <a:pt x="3189591" y="501947"/>
                    <a:pt x="3189591" y="501850"/>
                  </a:cubicBezTo>
                  <a:cubicBezTo>
                    <a:pt x="3189688" y="501850"/>
                    <a:pt x="3189753" y="501947"/>
                    <a:pt x="3189753" y="501947"/>
                  </a:cubicBezTo>
                  <a:cubicBezTo>
                    <a:pt x="3189753" y="502012"/>
                    <a:pt x="3189688" y="502109"/>
                    <a:pt x="3189591" y="502270"/>
                  </a:cubicBezTo>
                  <a:lnTo>
                    <a:pt x="3189526" y="502173"/>
                  </a:lnTo>
                  <a:cubicBezTo>
                    <a:pt x="3189914" y="502755"/>
                    <a:pt x="3190238" y="503338"/>
                    <a:pt x="3190658" y="503823"/>
                  </a:cubicBezTo>
                  <a:cubicBezTo>
                    <a:pt x="3190820" y="504081"/>
                    <a:pt x="3190917" y="504405"/>
                    <a:pt x="3190982" y="504664"/>
                  </a:cubicBezTo>
                  <a:lnTo>
                    <a:pt x="3191661" y="505084"/>
                  </a:lnTo>
                  <a:lnTo>
                    <a:pt x="3191758" y="505084"/>
                  </a:lnTo>
                  <a:lnTo>
                    <a:pt x="3191758" y="505149"/>
                  </a:lnTo>
                  <a:lnTo>
                    <a:pt x="3193148" y="505990"/>
                  </a:lnTo>
                  <a:lnTo>
                    <a:pt x="3193245" y="505893"/>
                  </a:lnTo>
                  <a:cubicBezTo>
                    <a:pt x="3193407" y="505731"/>
                    <a:pt x="3193569" y="505504"/>
                    <a:pt x="3193828" y="505246"/>
                  </a:cubicBezTo>
                  <a:cubicBezTo>
                    <a:pt x="3193731" y="505569"/>
                    <a:pt x="3193731" y="505893"/>
                    <a:pt x="3193666" y="506248"/>
                  </a:cubicBezTo>
                  <a:cubicBezTo>
                    <a:pt x="3196803" y="508059"/>
                    <a:pt x="3199875" y="509870"/>
                    <a:pt x="3202915" y="511779"/>
                  </a:cubicBezTo>
                  <a:cubicBezTo>
                    <a:pt x="3203174" y="511617"/>
                    <a:pt x="3203498" y="511455"/>
                    <a:pt x="3203821" y="511229"/>
                  </a:cubicBezTo>
                  <a:cubicBezTo>
                    <a:pt x="3203595" y="511520"/>
                    <a:pt x="3203401" y="511714"/>
                    <a:pt x="3203239" y="511940"/>
                  </a:cubicBezTo>
                  <a:lnTo>
                    <a:pt x="3211615" y="517244"/>
                  </a:lnTo>
                  <a:cubicBezTo>
                    <a:pt x="3211615" y="516921"/>
                    <a:pt x="3211615" y="516500"/>
                    <a:pt x="3211615" y="516242"/>
                  </a:cubicBezTo>
                  <a:cubicBezTo>
                    <a:pt x="3211874" y="516242"/>
                    <a:pt x="3212197" y="516177"/>
                    <a:pt x="3212618" y="516080"/>
                  </a:cubicBezTo>
                  <a:cubicBezTo>
                    <a:pt x="3212456" y="516597"/>
                    <a:pt x="3212036" y="516921"/>
                    <a:pt x="3211777" y="517341"/>
                  </a:cubicBezTo>
                  <a:lnTo>
                    <a:pt x="3215496" y="519637"/>
                  </a:lnTo>
                  <a:cubicBezTo>
                    <a:pt x="3215658" y="519573"/>
                    <a:pt x="3215755" y="519637"/>
                    <a:pt x="3215755" y="519799"/>
                  </a:cubicBezTo>
                  <a:lnTo>
                    <a:pt x="3216337" y="520155"/>
                  </a:lnTo>
                  <a:cubicBezTo>
                    <a:pt x="3216596" y="520155"/>
                    <a:pt x="3216757" y="520155"/>
                    <a:pt x="3216919" y="520220"/>
                  </a:cubicBezTo>
                  <a:cubicBezTo>
                    <a:pt x="3217339" y="520381"/>
                    <a:pt x="3217566" y="520802"/>
                    <a:pt x="3217889" y="521125"/>
                  </a:cubicBezTo>
                  <a:lnTo>
                    <a:pt x="3225845" y="526267"/>
                  </a:lnTo>
                  <a:cubicBezTo>
                    <a:pt x="3228238" y="526947"/>
                    <a:pt x="3230502" y="527917"/>
                    <a:pt x="3232637" y="529178"/>
                  </a:cubicBezTo>
                  <a:lnTo>
                    <a:pt x="3232992" y="528758"/>
                  </a:lnTo>
                  <a:cubicBezTo>
                    <a:pt x="3232895" y="528919"/>
                    <a:pt x="3232895" y="529081"/>
                    <a:pt x="3232798" y="529340"/>
                  </a:cubicBezTo>
                  <a:cubicBezTo>
                    <a:pt x="3233639" y="529857"/>
                    <a:pt x="3234383" y="530342"/>
                    <a:pt x="3235127" y="530827"/>
                  </a:cubicBezTo>
                  <a:cubicBezTo>
                    <a:pt x="3235289" y="530730"/>
                    <a:pt x="3235386" y="530569"/>
                    <a:pt x="3235547" y="530342"/>
                  </a:cubicBezTo>
                  <a:cubicBezTo>
                    <a:pt x="3236130" y="530730"/>
                    <a:pt x="3236130" y="530730"/>
                    <a:pt x="3236033" y="531151"/>
                  </a:cubicBezTo>
                  <a:lnTo>
                    <a:pt x="3236033" y="531410"/>
                  </a:lnTo>
                  <a:lnTo>
                    <a:pt x="3237844" y="532800"/>
                  </a:lnTo>
                  <a:lnTo>
                    <a:pt x="3237941" y="532477"/>
                  </a:lnTo>
                  <a:cubicBezTo>
                    <a:pt x="3238199" y="532477"/>
                    <a:pt x="3238426" y="532412"/>
                    <a:pt x="3238684" y="532412"/>
                  </a:cubicBezTo>
                  <a:cubicBezTo>
                    <a:pt x="3238684" y="532574"/>
                    <a:pt x="3238684" y="532639"/>
                    <a:pt x="3238684" y="532736"/>
                  </a:cubicBezTo>
                  <a:cubicBezTo>
                    <a:pt x="3238782" y="532897"/>
                    <a:pt x="3238846" y="533059"/>
                    <a:pt x="3238943" y="533221"/>
                  </a:cubicBezTo>
                  <a:lnTo>
                    <a:pt x="3238782" y="533479"/>
                  </a:lnTo>
                  <a:lnTo>
                    <a:pt x="3241078" y="535452"/>
                  </a:lnTo>
                  <a:cubicBezTo>
                    <a:pt x="3241175" y="535452"/>
                    <a:pt x="3241272" y="535387"/>
                    <a:pt x="3241433" y="535387"/>
                  </a:cubicBezTo>
                  <a:lnTo>
                    <a:pt x="3241433" y="535808"/>
                  </a:lnTo>
                  <a:lnTo>
                    <a:pt x="3241919" y="536196"/>
                  </a:lnTo>
                  <a:cubicBezTo>
                    <a:pt x="3242080" y="536067"/>
                    <a:pt x="3242177" y="535873"/>
                    <a:pt x="3242404" y="535614"/>
                  </a:cubicBezTo>
                  <a:cubicBezTo>
                    <a:pt x="3242404" y="535873"/>
                    <a:pt x="3242404" y="536131"/>
                    <a:pt x="3242404" y="536358"/>
                  </a:cubicBezTo>
                  <a:cubicBezTo>
                    <a:pt x="3242565" y="536358"/>
                    <a:pt x="3242727" y="536455"/>
                    <a:pt x="3242921" y="536455"/>
                  </a:cubicBezTo>
                  <a:cubicBezTo>
                    <a:pt x="3252914" y="538848"/>
                    <a:pt x="3260806" y="544346"/>
                    <a:pt x="3269473" y="549294"/>
                  </a:cubicBezTo>
                  <a:cubicBezTo>
                    <a:pt x="3270799" y="550038"/>
                    <a:pt x="3271705" y="551105"/>
                    <a:pt x="3272384" y="552366"/>
                  </a:cubicBezTo>
                  <a:cubicBezTo>
                    <a:pt x="3275294" y="554598"/>
                    <a:pt x="3278270" y="556765"/>
                    <a:pt x="3281407" y="558641"/>
                  </a:cubicBezTo>
                  <a:cubicBezTo>
                    <a:pt x="3283380" y="559546"/>
                    <a:pt x="3285288" y="560646"/>
                    <a:pt x="3287131" y="561875"/>
                  </a:cubicBezTo>
                  <a:lnTo>
                    <a:pt x="3287196" y="561713"/>
                  </a:lnTo>
                  <a:cubicBezTo>
                    <a:pt x="3287358" y="561875"/>
                    <a:pt x="3287519" y="561875"/>
                    <a:pt x="3287519" y="562036"/>
                  </a:cubicBezTo>
                  <a:lnTo>
                    <a:pt x="3287519" y="562133"/>
                  </a:lnTo>
                  <a:lnTo>
                    <a:pt x="3289266" y="563362"/>
                  </a:lnTo>
                  <a:lnTo>
                    <a:pt x="3291433" y="564591"/>
                  </a:lnTo>
                  <a:cubicBezTo>
                    <a:pt x="3291497" y="564527"/>
                    <a:pt x="3291594" y="564527"/>
                    <a:pt x="3291659" y="564430"/>
                  </a:cubicBezTo>
                  <a:cubicBezTo>
                    <a:pt x="3291756" y="564591"/>
                    <a:pt x="3291756" y="564688"/>
                    <a:pt x="3291756" y="564850"/>
                  </a:cubicBezTo>
                  <a:lnTo>
                    <a:pt x="3297319" y="568084"/>
                  </a:lnTo>
                  <a:cubicBezTo>
                    <a:pt x="3297383" y="568084"/>
                    <a:pt x="3297545" y="568084"/>
                    <a:pt x="3297642" y="567987"/>
                  </a:cubicBezTo>
                  <a:cubicBezTo>
                    <a:pt x="3298127" y="567825"/>
                    <a:pt x="3298386" y="567922"/>
                    <a:pt x="3298451" y="568246"/>
                  </a:cubicBezTo>
                  <a:cubicBezTo>
                    <a:pt x="3299130" y="568246"/>
                    <a:pt x="3299712" y="568343"/>
                    <a:pt x="3300197" y="568505"/>
                  </a:cubicBezTo>
                  <a:cubicBezTo>
                    <a:pt x="3300520" y="567922"/>
                    <a:pt x="3301102" y="567405"/>
                    <a:pt x="3301297" y="566758"/>
                  </a:cubicBezTo>
                  <a:lnTo>
                    <a:pt x="3300941" y="568731"/>
                  </a:lnTo>
                  <a:lnTo>
                    <a:pt x="3301458" y="568990"/>
                  </a:lnTo>
                  <a:cubicBezTo>
                    <a:pt x="3301846" y="568828"/>
                    <a:pt x="3302267" y="568569"/>
                    <a:pt x="3302525" y="567987"/>
                  </a:cubicBezTo>
                  <a:cubicBezTo>
                    <a:pt x="3302622" y="567761"/>
                    <a:pt x="3303011" y="567664"/>
                    <a:pt x="3303593" y="567340"/>
                  </a:cubicBezTo>
                  <a:cubicBezTo>
                    <a:pt x="3303593" y="568246"/>
                    <a:pt x="3303593" y="568925"/>
                    <a:pt x="3303593" y="569669"/>
                  </a:cubicBezTo>
                  <a:cubicBezTo>
                    <a:pt x="3303851" y="569669"/>
                    <a:pt x="3304175" y="569734"/>
                    <a:pt x="3304498" y="569669"/>
                  </a:cubicBezTo>
                  <a:cubicBezTo>
                    <a:pt x="3304757" y="569572"/>
                    <a:pt x="3305080" y="569313"/>
                    <a:pt x="3305663" y="568990"/>
                  </a:cubicBezTo>
                  <a:cubicBezTo>
                    <a:pt x="3304078" y="570898"/>
                    <a:pt x="3305760" y="570898"/>
                    <a:pt x="3305760" y="571965"/>
                  </a:cubicBezTo>
                  <a:cubicBezTo>
                    <a:pt x="3305986" y="571577"/>
                    <a:pt x="3306148" y="571157"/>
                    <a:pt x="3306342" y="571157"/>
                  </a:cubicBezTo>
                  <a:cubicBezTo>
                    <a:pt x="3306827" y="570995"/>
                    <a:pt x="3307312" y="570995"/>
                    <a:pt x="3307829" y="570898"/>
                  </a:cubicBezTo>
                  <a:cubicBezTo>
                    <a:pt x="3308153" y="571545"/>
                    <a:pt x="3307668" y="571900"/>
                    <a:pt x="3307312" y="572224"/>
                  </a:cubicBezTo>
                  <a:cubicBezTo>
                    <a:pt x="3307506" y="572709"/>
                    <a:pt x="3307506" y="573453"/>
                    <a:pt x="3307991" y="573550"/>
                  </a:cubicBezTo>
                  <a:cubicBezTo>
                    <a:pt x="3308314" y="573647"/>
                    <a:pt x="3308638" y="573550"/>
                    <a:pt x="3308961" y="573453"/>
                  </a:cubicBezTo>
                  <a:cubicBezTo>
                    <a:pt x="3309155" y="574035"/>
                    <a:pt x="3309220" y="574552"/>
                    <a:pt x="3309382" y="575037"/>
                  </a:cubicBezTo>
                  <a:cubicBezTo>
                    <a:pt x="3310223" y="574391"/>
                    <a:pt x="3310481" y="574617"/>
                    <a:pt x="3310287" y="575943"/>
                  </a:cubicBezTo>
                  <a:lnTo>
                    <a:pt x="3310902" y="576266"/>
                  </a:lnTo>
                  <a:cubicBezTo>
                    <a:pt x="3310966" y="576266"/>
                    <a:pt x="3311128" y="576202"/>
                    <a:pt x="3311225" y="576202"/>
                  </a:cubicBezTo>
                  <a:lnTo>
                    <a:pt x="3311290" y="576525"/>
                  </a:lnTo>
                  <a:cubicBezTo>
                    <a:pt x="3311872" y="576849"/>
                    <a:pt x="3312551" y="577204"/>
                    <a:pt x="3313198" y="577463"/>
                  </a:cubicBezTo>
                  <a:cubicBezTo>
                    <a:pt x="3313780" y="576946"/>
                    <a:pt x="3314265" y="576460"/>
                    <a:pt x="3314783" y="575878"/>
                  </a:cubicBezTo>
                  <a:cubicBezTo>
                    <a:pt x="3314686" y="575781"/>
                    <a:pt x="3314621" y="575781"/>
                    <a:pt x="3314621" y="575781"/>
                  </a:cubicBezTo>
                  <a:cubicBezTo>
                    <a:pt x="3314201" y="575943"/>
                    <a:pt x="3313942" y="575943"/>
                    <a:pt x="3313715" y="576040"/>
                  </a:cubicBezTo>
                  <a:cubicBezTo>
                    <a:pt x="3313942" y="575296"/>
                    <a:pt x="3314201" y="575458"/>
                    <a:pt x="3314621" y="575781"/>
                  </a:cubicBezTo>
                  <a:cubicBezTo>
                    <a:pt x="3314621" y="575620"/>
                    <a:pt x="3314783" y="575620"/>
                    <a:pt x="3314944" y="575523"/>
                  </a:cubicBezTo>
                  <a:lnTo>
                    <a:pt x="3314944" y="575684"/>
                  </a:lnTo>
                  <a:cubicBezTo>
                    <a:pt x="3315688" y="574779"/>
                    <a:pt x="3316432" y="573873"/>
                    <a:pt x="3317176" y="572871"/>
                  </a:cubicBezTo>
                  <a:cubicBezTo>
                    <a:pt x="3317499" y="572224"/>
                    <a:pt x="3317499" y="571480"/>
                    <a:pt x="3317758" y="570801"/>
                  </a:cubicBezTo>
                  <a:cubicBezTo>
                    <a:pt x="3317014" y="570574"/>
                    <a:pt x="3317435" y="569572"/>
                    <a:pt x="3317241" y="568828"/>
                  </a:cubicBezTo>
                  <a:cubicBezTo>
                    <a:pt x="3316691" y="569410"/>
                    <a:pt x="3316109" y="569992"/>
                    <a:pt x="3315527" y="570639"/>
                  </a:cubicBezTo>
                  <a:cubicBezTo>
                    <a:pt x="3315268" y="569831"/>
                    <a:pt x="3315429" y="569087"/>
                    <a:pt x="3315947" y="568246"/>
                  </a:cubicBezTo>
                  <a:cubicBezTo>
                    <a:pt x="3316109" y="568246"/>
                    <a:pt x="3316270" y="568246"/>
                    <a:pt x="3316335" y="568246"/>
                  </a:cubicBezTo>
                  <a:cubicBezTo>
                    <a:pt x="3316270" y="568181"/>
                    <a:pt x="3316270" y="568084"/>
                    <a:pt x="3316173" y="567922"/>
                  </a:cubicBezTo>
                  <a:cubicBezTo>
                    <a:pt x="3316432" y="567664"/>
                    <a:pt x="3316691" y="567502"/>
                    <a:pt x="3317014" y="567599"/>
                  </a:cubicBezTo>
                  <a:cubicBezTo>
                    <a:pt x="3316917" y="567179"/>
                    <a:pt x="3317014" y="566758"/>
                    <a:pt x="3317079" y="566273"/>
                  </a:cubicBezTo>
                  <a:cubicBezTo>
                    <a:pt x="3317241" y="566338"/>
                    <a:pt x="3317435" y="566435"/>
                    <a:pt x="3317596" y="566499"/>
                  </a:cubicBezTo>
                  <a:cubicBezTo>
                    <a:pt x="3318017" y="566920"/>
                    <a:pt x="3318081" y="567340"/>
                    <a:pt x="3317855" y="567825"/>
                  </a:cubicBezTo>
                  <a:cubicBezTo>
                    <a:pt x="3318502" y="567761"/>
                    <a:pt x="3319084" y="567922"/>
                    <a:pt x="3319666" y="568084"/>
                  </a:cubicBezTo>
                  <a:cubicBezTo>
                    <a:pt x="3319666" y="568084"/>
                    <a:pt x="3319731" y="568084"/>
                    <a:pt x="3319731" y="568181"/>
                  </a:cubicBezTo>
                  <a:cubicBezTo>
                    <a:pt x="3333799" y="554598"/>
                    <a:pt x="3346994" y="539948"/>
                    <a:pt x="3358896" y="524295"/>
                  </a:cubicBezTo>
                  <a:cubicBezTo>
                    <a:pt x="3358734" y="524036"/>
                    <a:pt x="3358637" y="523874"/>
                    <a:pt x="3358993" y="523648"/>
                  </a:cubicBezTo>
                  <a:cubicBezTo>
                    <a:pt x="3359154" y="523648"/>
                    <a:pt x="3359251" y="523712"/>
                    <a:pt x="3359316" y="523712"/>
                  </a:cubicBezTo>
                  <a:lnTo>
                    <a:pt x="3361321" y="521060"/>
                  </a:lnTo>
                  <a:cubicBezTo>
                    <a:pt x="3361321" y="520802"/>
                    <a:pt x="3361386" y="520575"/>
                    <a:pt x="3361321" y="520317"/>
                  </a:cubicBezTo>
                  <a:cubicBezTo>
                    <a:pt x="3361806" y="519152"/>
                    <a:pt x="3363035" y="518732"/>
                    <a:pt x="3363035" y="517568"/>
                  </a:cubicBezTo>
                  <a:cubicBezTo>
                    <a:pt x="3363035" y="517503"/>
                    <a:pt x="3363294" y="517244"/>
                    <a:pt x="3363456" y="517244"/>
                  </a:cubicBezTo>
                  <a:cubicBezTo>
                    <a:pt x="3363941" y="517244"/>
                    <a:pt x="3363941" y="516921"/>
                    <a:pt x="3364103" y="516500"/>
                  </a:cubicBezTo>
                  <a:cubicBezTo>
                    <a:pt x="3364458" y="515498"/>
                    <a:pt x="3364943" y="514528"/>
                    <a:pt x="3365364" y="513525"/>
                  </a:cubicBezTo>
                  <a:cubicBezTo>
                    <a:pt x="3366269" y="513525"/>
                    <a:pt x="3365784" y="512458"/>
                    <a:pt x="3366431" y="512296"/>
                  </a:cubicBezTo>
                  <a:cubicBezTo>
                    <a:pt x="3365849" y="511358"/>
                    <a:pt x="3367337" y="511617"/>
                    <a:pt x="3367175" y="510970"/>
                  </a:cubicBezTo>
                  <a:cubicBezTo>
                    <a:pt x="3367175" y="510776"/>
                    <a:pt x="3367531" y="510550"/>
                    <a:pt x="3367531" y="510388"/>
                  </a:cubicBezTo>
                  <a:cubicBezTo>
                    <a:pt x="3367531" y="510129"/>
                    <a:pt x="3367272" y="509806"/>
                    <a:pt x="3367272" y="509547"/>
                  </a:cubicBezTo>
                  <a:cubicBezTo>
                    <a:pt x="3367531" y="508318"/>
                    <a:pt x="3368178" y="507380"/>
                    <a:pt x="3369245" y="506830"/>
                  </a:cubicBezTo>
                  <a:cubicBezTo>
                    <a:pt x="3370086" y="506313"/>
                    <a:pt x="3370086" y="506313"/>
                    <a:pt x="3369762" y="505343"/>
                  </a:cubicBezTo>
                  <a:cubicBezTo>
                    <a:pt x="3369665" y="505149"/>
                    <a:pt x="3369601" y="505084"/>
                    <a:pt x="3369504" y="504922"/>
                  </a:cubicBezTo>
                  <a:lnTo>
                    <a:pt x="3369601" y="504922"/>
                  </a:lnTo>
                  <a:lnTo>
                    <a:pt x="3371832" y="506313"/>
                  </a:lnTo>
                  <a:lnTo>
                    <a:pt x="3373223" y="504178"/>
                  </a:lnTo>
                  <a:cubicBezTo>
                    <a:pt x="3373384" y="503661"/>
                    <a:pt x="3373384" y="503014"/>
                    <a:pt x="3374128" y="502853"/>
                  </a:cubicBezTo>
                  <a:lnTo>
                    <a:pt x="3374452" y="502335"/>
                  </a:lnTo>
                  <a:cubicBezTo>
                    <a:pt x="3374452" y="502173"/>
                    <a:pt x="3374549" y="502012"/>
                    <a:pt x="3374710" y="502012"/>
                  </a:cubicBezTo>
                  <a:lnTo>
                    <a:pt x="3374969" y="501591"/>
                  </a:lnTo>
                  <a:cubicBezTo>
                    <a:pt x="3374969" y="501365"/>
                    <a:pt x="3374969" y="501106"/>
                    <a:pt x="3374872" y="500880"/>
                  </a:cubicBezTo>
                  <a:cubicBezTo>
                    <a:pt x="3375131" y="500686"/>
                    <a:pt x="3375454" y="500621"/>
                    <a:pt x="3375616" y="500427"/>
                  </a:cubicBezTo>
                  <a:cubicBezTo>
                    <a:pt x="3376295" y="499683"/>
                    <a:pt x="3376457" y="498810"/>
                    <a:pt x="3376360" y="497872"/>
                  </a:cubicBezTo>
                  <a:cubicBezTo>
                    <a:pt x="3376360" y="497807"/>
                    <a:pt x="3376457" y="497710"/>
                    <a:pt x="3376521" y="497549"/>
                  </a:cubicBezTo>
                  <a:lnTo>
                    <a:pt x="3377524" y="497613"/>
                  </a:lnTo>
                  <a:lnTo>
                    <a:pt x="3378527" y="496061"/>
                  </a:lnTo>
                  <a:cubicBezTo>
                    <a:pt x="3378785" y="495382"/>
                    <a:pt x="3379173" y="494897"/>
                    <a:pt x="3379594" y="494412"/>
                  </a:cubicBezTo>
                  <a:lnTo>
                    <a:pt x="3381825" y="490854"/>
                  </a:lnTo>
                  <a:cubicBezTo>
                    <a:pt x="3381825" y="490434"/>
                    <a:pt x="3381922" y="489916"/>
                    <a:pt x="3381922" y="489431"/>
                  </a:cubicBezTo>
                  <a:lnTo>
                    <a:pt x="3382505" y="489690"/>
                  </a:lnTo>
                  <a:lnTo>
                    <a:pt x="3383992" y="487264"/>
                  </a:lnTo>
                  <a:cubicBezTo>
                    <a:pt x="3383669" y="486520"/>
                    <a:pt x="3383734" y="486132"/>
                    <a:pt x="3384639" y="485874"/>
                  </a:cubicBezTo>
                  <a:cubicBezTo>
                    <a:pt x="3384736" y="485874"/>
                    <a:pt x="3384736" y="485777"/>
                    <a:pt x="3384801" y="485777"/>
                  </a:cubicBezTo>
                  <a:cubicBezTo>
                    <a:pt x="3387291" y="481475"/>
                    <a:pt x="3389878" y="477271"/>
                    <a:pt x="3392174" y="472872"/>
                  </a:cubicBezTo>
                  <a:lnTo>
                    <a:pt x="3392272" y="472226"/>
                  </a:lnTo>
                  <a:cubicBezTo>
                    <a:pt x="3392272" y="472032"/>
                    <a:pt x="3392433" y="471902"/>
                    <a:pt x="3392530" y="471902"/>
                  </a:cubicBezTo>
                  <a:cubicBezTo>
                    <a:pt x="3392692" y="471902"/>
                    <a:pt x="3392692" y="471805"/>
                    <a:pt x="3392757" y="471805"/>
                  </a:cubicBezTo>
                  <a:lnTo>
                    <a:pt x="3392918" y="471449"/>
                  </a:lnTo>
                  <a:cubicBezTo>
                    <a:pt x="3392918" y="471126"/>
                    <a:pt x="3392757" y="470803"/>
                    <a:pt x="3393080" y="470641"/>
                  </a:cubicBezTo>
                  <a:lnTo>
                    <a:pt x="3393339" y="470641"/>
                  </a:lnTo>
                  <a:lnTo>
                    <a:pt x="3395506" y="466663"/>
                  </a:lnTo>
                  <a:lnTo>
                    <a:pt x="3395506" y="466501"/>
                  </a:lnTo>
                  <a:lnTo>
                    <a:pt x="3395570" y="466501"/>
                  </a:lnTo>
                  <a:lnTo>
                    <a:pt x="3397640" y="462265"/>
                  </a:lnTo>
                  <a:lnTo>
                    <a:pt x="3397317" y="461941"/>
                  </a:lnTo>
                  <a:cubicBezTo>
                    <a:pt x="3397575" y="461844"/>
                    <a:pt x="3397737" y="461844"/>
                    <a:pt x="3397899" y="461844"/>
                  </a:cubicBezTo>
                  <a:cubicBezTo>
                    <a:pt x="3399387" y="458869"/>
                    <a:pt x="3400971" y="455893"/>
                    <a:pt x="3402362" y="452821"/>
                  </a:cubicBezTo>
                  <a:cubicBezTo>
                    <a:pt x="3402038" y="452756"/>
                    <a:pt x="3401715" y="452595"/>
                    <a:pt x="3401359" y="452433"/>
                  </a:cubicBezTo>
                  <a:lnTo>
                    <a:pt x="3401553" y="452174"/>
                  </a:lnTo>
                  <a:lnTo>
                    <a:pt x="3402459" y="452595"/>
                  </a:lnTo>
                  <a:lnTo>
                    <a:pt x="3403203" y="450945"/>
                  </a:lnTo>
                  <a:cubicBezTo>
                    <a:pt x="3403203" y="450363"/>
                    <a:pt x="3403203" y="449846"/>
                    <a:pt x="3403300" y="449361"/>
                  </a:cubicBezTo>
                  <a:lnTo>
                    <a:pt x="3404044" y="449361"/>
                  </a:lnTo>
                  <a:cubicBezTo>
                    <a:pt x="3404367" y="448778"/>
                    <a:pt x="3404690" y="448196"/>
                    <a:pt x="3405111" y="447711"/>
                  </a:cubicBezTo>
                  <a:cubicBezTo>
                    <a:pt x="3405596" y="445480"/>
                    <a:pt x="3406016" y="443313"/>
                    <a:pt x="3406663" y="441243"/>
                  </a:cubicBezTo>
                  <a:cubicBezTo>
                    <a:pt x="3407504" y="438688"/>
                    <a:pt x="3408668" y="436263"/>
                    <a:pt x="3409994" y="433966"/>
                  </a:cubicBezTo>
                  <a:cubicBezTo>
                    <a:pt x="3409833" y="433643"/>
                    <a:pt x="3409639" y="433384"/>
                    <a:pt x="3409412" y="433125"/>
                  </a:cubicBezTo>
                  <a:cubicBezTo>
                    <a:pt x="3408992" y="432640"/>
                    <a:pt x="3409250" y="432479"/>
                    <a:pt x="3409639" y="432317"/>
                  </a:cubicBezTo>
                  <a:cubicBezTo>
                    <a:pt x="3409833" y="432802"/>
                    <a:pt x="3409994" y="433223"/>
                    <a:pt x="3410253" y="433449"/>
                  </a:cubicBezTo>
                  <a:lnTo>
                    <a:pt x="3411385" y="431476"/>
                  </a:lnTo>
                  <a:lnTo>
                    <a:pt x="3411320" y="431476"/>
                  </a:lnTo>
                  <a:cubicBezTo>
                    <a:pt x="3411062" y="431476"/>
                    <a:pt x="3410835" y="431379"/>
                    <a:pt x="3410479" y="431379"/>
                  </a:cubicBezTo>
                  <a:cubicBezTo>
                    <a:pt x="3410900" y="430991"/>
                    <a:pt x="3411062" y="430635"/>
                    <a:pt x="3411385" y="430506"/>
                  </a:cubicBezTo>
                  <a:cubicBezTo>
                    <a:pt x="3411644" y="430312"/>
                    <a:pt x="3411902" y="430312"/>
                    <a:pt x="3412129" y="430247"/>
                  </a:cubicBezTo>
                  <a:lnTo>
                    <a:pt x="3412452" y="429665"/>
                  </a:lnTo>
                  <a:cubicBezTo>
                    <a:pt x="3412549" y="427595"/>
                    <a:pt x="3412905" y="426851"/>
                    <a:pt x="3414037" y="425590"/>
                  </a:cubicBezTo>
                  <a:cubicBezTo>
                    <a:pt x="3414619" y="425008"/>
                    <a:pt x="3414619" y="424685"/>
                    <a:pt x="3414393" y="424038"/>
                  </a:cubicBezTo>
                  <a:cubicBezTo>
                    <a:pt x="3414296" y="423844"/>
                    <a:pt x="3414296" y="423682"/>
                    <a:pt x="3414199" y="423456"/>
                  </a:cubicBezTo>
                  <a:cubicBezTo>
                    <a:pt x="3414781" y="423359"/>
                    <a:pt x="3415363" y="423294"/>
                    <a:pt x="3416042" y="423197"/>
                  </a:cubicBezTo>
                  <a:cubicBezTo>
                    <a:pt x="3415719" y="421871"/>
                    <a:pt x="3416042" y="420804"/>
                    <a:pt x="3416786" y="419704"/>
                  </a:cubicBezTo>
                  <a:cubicBezTo>
                    <a:pt x="3417045" y="419381"/>
                    <a:pt x="3417109" y="418960"/>
                    <a:pt x="3416948" y="418572"/>
                  </a:cubicBezTo>
                  <a:cubicBezTo>
                    <a:pt x="3416786" y="418055"/>
                    <a:pt x="3417853" y="418378"/>
                    <a:pt x="3417594" y="417570"/>
                  </a:cubicBezTo>
                  <a:cubicBezTo>
                    <a:pt x="3417368" y="416664"/>
                    <a:pt x="3418338" y="415985"/>
                    <a:pt x="3418338" y="415079"/>
                  </a:cubicBezTo>
                  <a:cubicBezTo>
                    <a:pt x="3418338" y="415015"/>
                    <a:pt x="3418662" y="414918"/>
                    <a:pt x="3419179" y="414756"/>
                  </a:cubicBezTo>
                  <a:lnTo>
                    <a:pt x="3418338" y="413268"/>
                  </a:lnTo>
                  <a:cubicBezTo>
                    <a:pt x="3419761" y="412686"/>
                    <a:pt x="3419761" y="412686"/>
                    <a:pt x="3419664" y="411360"/>
                  </a:cubicBezTo>
                  <a:cubicBezTo>
                    <a:pt x="3419664" y="410940"/>
                    <a:pt x="3419600" y="410293"/>
                    <a:pt x="3419858" y="410034"/>
                  </a:cubicBezTo>
                  <a:cubicBezTo>
                    <a:pt x="3420602" y="409355"/>
                    <a:pt x="3420505" y="408870"/>
                    <a:pt x="3419988" y="408223"/>
                  </a:cubicBezTo>
                  <a:cubicBezTo>
                    <a:pt x="3419664" y="407803"/>
                    <a:pt x="3419438" y="407220"/>
                    <a:pt x="3419179" y="406735"/>
                  </a:cubicBezTo>
                  <a:cubicBezTo>
                    <a:pt x="3418920" y="406153"/>
                    <a:pt x="3418920" y="405571"/>
                    <a:pt x="3419761" y="405054"/>
                  </a:cubicBezTo>
                  <a:cubicBezTo>
                    <a:pt x="3419858" y="405409"/>
                    <a:pt x="3419858" y="405636"/>
                    <a:pt x="3419923" y="405894"/>
                  </a:cubicBezTo>
                  <a:cubicBezTo>
                    <a:pt x="3419988" y="406056"/>
                    <a:pt x="3420182" y="406218"/>
                    <a:pt x="3420343" y="406380"/>
                  </a:cubicBezTo>
                  <a:cubicBezTo>
                    <a:pt x="3420505" y="406218"/>
                    <a:pt x="3420667" y="405959"/>
                    <a:pt x="3420667" y="405797"/>
                  </a:cubicBezTo>
                  <a:cubicBezTo>
                    <a:pt x="3420732" y="405571"/>
                    <a:pt x="3420667" y="405312"/>
                    <a:pt x="3420667" y="405054"/>
                  </a:cubicBezTo>
                  <a:cubicBezTo>
                    <a:pt x="3421184" y="404892"/>
                    <a:pt x="3421508" y="404730"/>
                    <a:pt x="3421831" y="404568"/>
                  </a:cubicBezTo>
                  <a:cubicBezTo>
                    <a:pt x="3421734" y="404407"/>
                    <a:pt x="3421669" y="404245"/>
                    <a:pt x="3421734" y="404148"/>
                  </a:cubicBezTo>
                  <a:cubicBezTo>
                    <a:pt x="3421831" y="403404"/>
                    <a:pt x="3422575" y="402822"/>
                    <a:pt x="3422413" y="402014"/>
                  </a:cubicBezTo>
                  <a:cubicBezTo>
                    <a:pt x="3422672" y="402014"/>
                    <a:pt x="3422898" y="402078"/>
                    <a:pt x="3423157" y="402078"/>
                  </a:cubicBezTo>
                  <a:cubicBezTo>
                    <a:pt x="3423642" y="401076"/>
                    <a:pt x="3424548" y="400105"/>
                    <a:pt x="3424548" y="399103"/>
                  </a:cubicBezTo>
                  <a:cubicBezTo>
                    <a:pt x="3424548" y="398036"/>
                    <a:pt x="3425712" y="397130"/>
                    <a:pt x="3424871" y="396030"/>
                  </a:cubicBezTo>
                  <a:cubicBezTo>
                    <a:pt x="3424871" y="396030"/>
                    <a:pt x="3424968" y="395869"/>
                    <a:pt x="3425065" y="395804"/>
                  </a:cubicBezTo>
                  <a:cubicBezTo>
                    <a:pt x="3425550" y="395545"/>
                    <a:pt x="3425550" y="395125"/>
                    <a:pt x="3425647" y="394640"/>
                  </a:cubicBezTo>
                  <a:cubicBezTo>
                    <a:pt x="3425712" y="394219"/>
                    <a:pt x="3426132" y="393896"/>
                    <a:pt x="3426391" y="393476"/>
                  </a:cubicBezTo>
                  <a:cubicBezTo>
                    <a:pt x="3426812" y="392635"/>
                    <a:pt x="3427200" y="391826"/>
                    <a:pt x="3427038" y="390824"/>
                  </a:cubicBezTo>
                  <a:cubicBezTo>
                    <a:pt x="3426941" y="390500"/>
                    <a:pt x="3427135" y="390080"/>
                    <a:pt x="3427297" y="389659"/>
                  </a:cubicBezTo>
                  <a:cubicBezTo>
                    <a:pt x="3427458" y="389239"/>
                    <a:pt x="3427394" y="389077"/>
                    <a:pt x="3427038" y="388851"/>
                  </a:cubicBezTo>
                  <a:cubicBezTo>
                    <a:pt x="3426812" y="388657"/>
                    <a:pt x="3426812" y="388172"/>
                    <a:pt x="3426650" y="387751"/>
                  </a:cubicBezTo>
                  <a:cubicBezTo>
                    <a:pt x="3427135" y="387525"/>
                    <a:pt x="3427555" y="387331"/>
                    <a:pt x="3427944" y="387104"/>
                  </a:cubicBezTo>
                  <a:cubicBezTo>
                    <a:pt x="3427620" y="385261"/>
                    <a:pt x="3427620" y="385099"/>
                    <a:pt x="3428364" y="383029"/>
                  </a:cubicBezTo>
                  <a:cubicBezTo>
                    <a:pt x="3428623" y="382447"/>
                    <a:pt x="3428364" y="382124"/>
                    <a:pt x="3428267" y="381703"/>
                  </a:cubicBezTo>
                  <a:cubicBezTo>
                    <a:pt x="3428267" y="381639"/>
                    <a:pt x="3428267" y="381542"/>
                    <a:pt x="3428267" y="381315"/>
                  </a:cubicBezTo>
                  <a:cubicBezTo>
                    <a:pt x="3428784" y="381121"/>
                    <a:pt x="3429270" y="380960"/>
                    <a:pt x="3429690" y="380798"/>
                  </a:cubicBezTo>
                  <a:cubicBezTo>
                    <a:pt x="3429690" y="380474"/>
                    <a:pt x="3429690" y="380216"/>
                    <a:pt x="3429690" y="379989"/>
                  </a:cubicBezTo>
                  <a:cubicBezTo>
                    <a:pt x="3429625" y="379569"/>
                    <a:pt x="3429528" y="379051"/>
                    <a:pt x="3429270" y="378663"/>
                  </a:cubicBezTo>
                  <a:cubicBezTo>
                    <a:pt x="3428881" y="377984"/>
                    <a:pt x="3429787" y="377823"/>
                    <a:pt x="3429787" y="377402"/>
                  </a:cubicBezTo>
                  <a:cubicBezTo>
                    <a:pt x="3429690" y="376594"/>
                    <a:pt x="3429787" y="375914"/>
                    <a:pt x="3430013" y="375106"/>
                  </a:cubicBezTo>
                  <a:cubicBezTo>
                    <a:pt x="3430337" y="374265"/>
                    <a:pt x="3429270" y="374103"/>
                    <a:pt x="3428784" y="373424"/>
                  </a:cubicBezTo>
                  <a:cubicBezTo>
                    <a:pt x="3429270" y="373618"/>
                    <a:pt x="3429464" y="373683"/>
                    <a:pt x="3429625" y="373683"/>
                  </a:cubicBezTo>
                  <a:cubicBezTo>
                    <a:pt x="3430951" y="373780"/>
                    <a:pt x="3431339" y="373198"/>
                    <a:pt x="3431436" y="371872"/>
                  </a:cubicBezTo>
                  <a:cubicBezTo>
                    <a:pt x="3431533" y="370708"/>
                    <a:pt x="3430531" y="370384"/>
                    <a:pt x="3430207" y="369705"/>
                  </a:cubicBezTo>
                  <a:cubicBezTo>
                    <a:pt x="3430207" y="368476"/>
                    <a:pt x="3431436" y="368638"/>
                    <a:pt x="3431921" y="368153"/>
                  </a:cubicBezTo>
                  <a:cubicBezTo>
                    <a:pt x="3431921" y="367732"/>
                    <a:pt x="3431857" y="367312"/>
                    <a:pt x="3431857" y="366988"/>
                  </a:cubicBezTo>
                  <a:cubicBezTo>
                    <a:pt x="3431081" y="366633"/>
                    <a:pt x="3430272" y="366568"/>
                    <a:pt x="3430531" y="365404"/>
                  </a:cubicBezTo>
                  <a:cubicBezTo>
                    <a:pt x="3432019" y="365727"/>
                    <a:pt x="3432083" y="365824"/>
                    <a:pt x="3433021" y="365565"/>
                  </a:cubicBezTo>
                  <a:cubicBezTo>
                    <a:pt x="3433021" y="365242"/>
                    <a:pt x="3433021" y="364821"/>
                    <a:pt x="3432924" y="364498"/>
                  </a:cubicBezTo>
                  <a:cubicBezTo>
                    <a:pt x="3432924" y="364239"/>
                    <a:pt x="3432762" y="364013"/>
                    <a:pt x="3432601" y="363916"/>
                  </a:cubicBezTo>
                  <a:cubicBezTo>
                    <a:pt x="3431857" y="363269"/>
                    <a:pt x="3431760" y="363269"/>
                    <a:pt x="3432019" y="362849"/>
                  </a:cubicBezTo>
                  <a:cubicBezTo>
                    <a:pt x="3432180" y="362493"/>
                    <a:pt x="3432504" y="362267"/>
                    <a:pt x="3432665" y="361943"/>
                  </a:cubicBezTo>
                  <a:cubicBezTo>
                    <a:pt x="3432924" y="361587"/>
                    <a:pt x="3432924" y="361005"/>
                    <a:pt x="3433506" y="360844"/>
                  </a:cubicBezTo>
                  <a:cubicBezTo>
                    <a:pt x="3433603" y="360844"/>
                    <a:pt x="3433409" y="360261"/>
                    <a:pt x="3433506" y="359938"/>
                  </a:cubicBezTo>
                  <a:cubicBezTo>
                    <a:pt x="3433506" y="359615"/>
                    <a:pt x="3434088" y="358774"/>
                    <a:pt x="3434347" y="358547"/>
                  </a:cubicBezTo>
                  <a:cubicBezTo>
                    <a:pt x="3434573" y="358289"/>
                    <a:pt x="3434832" y="358030"/>
                    <a:pt x="3435091" y="357706"/>
                  </a:cubicBezTo>
                  <a:cubicBezTo>
                    <a:pt x="3434670" y="356963"/>
                    <a:pt x="3434412" y="356283"/>
                    <a:pt x="3435414" y="355637"/>
                  </a:cubicBezTo>
                  <a:cubicBezTo>
                    <a:pt x="3435576" y="355540"/>
                    <a:pt x="3435835" y="355378"/>
                    <a:pt x="3435996" y="355152"/>
                  </a:cubicBezTo>
                  <a:cubicBezTo>
                    <a:pt x="3435673" y="345708"/>
                    <a:pt x="3438487" y="335941"/>
                    <a:pt x="3440945" y="326918"/>
                  </a:cubicBezTo>
                  <a:cubicBezTo>
                    <a:pt x="3441042" y="323587"/>
                    <a:pt x="3441430" y="320288"/>
                    <a:pt x="3441947" y="317054"/>
                  </a:cubicBezTo>
                  <a:cubicBezTo>
                    <a:pt x="3441203" y="316731"/>
                    <a:pt x="3440362" y="316633"/>
                    <a:pt x="3439554" y="316310"/>
                  </a:cubicBezTo>
                  <a:cubicBezTo>
                    <a:pt x="3439974" y="315663"/>
                    <a:pt x="3440298" y="315081"/>
                    <a:pt x="3440621" y="314499"/>
                  </a:cubicBezTo>
                  <a:cubicBezTo>
                    <a:pt x="3440686" y="314661"/>
                    <a:pt x="3440686" y="314661"/>
                    <a:pt x="3440783" y="314725"/>
                  </a:cubicBezTo>
                  <a:cubicBezTo>
                    <a:pt x="3440783" y="314822"/>
                    <a:pt x="3440880" y="314887"/>
                    <a:pt x="3440880" y="314887"/>
                  </a:cubicBezTo>
                  <a:cubicBezTo>
                    <a:pt x="3441203" y="314725"/>
                    <a:pt x="3441527" y="314402"/>
                    <a:pt x="3441882" y="314499"/>
                  </a:cubicBezTo>
                  <a:cubicBezTo>
                    <a:pt x="3442044" y="314499"/>
                    <a:pt x="3442206" y="314564"/>
                    <a:pt x="3442271" y="314725"/>
                  </a:cubicBezTo>
                  <a:lnTo>
                    <a:pt x="3442626" y="312817"/>
                  </a:lnTo>
                  <a:cubicBezTo>
                    <a:pt x="3441882" y="312817"/>
                    <a:pt x="3441106" y="313076"/>
                    <a:pt x="3440557" y="313593"/>
                  </a:cubicBezTo>
                  <a:cubicBezTo>
                    <a:pt x="3440039" y="313238"/>
                    <a:pt x="3439619" y="313011"/>
                    <a:pt x="3439231" y="312753"/>
                  </a:cubicBezTo>
                  <a:cubicBezTo>
                    <a:pt x="3440039" y="312170"/>
                    <a:pt x="3440880" y="312009"/>
                    <a:pt x="3441882" y="312267"/>
                  </a:cubicBezTo>
                  <a:cubicBezTo>
                    <a:pt x="3442109" y="312332"/>
                    <a:pt x="3442529" y="312332"/>
                    <a:pt x="3442756" y="312170"/>
                  </a:cubicBezTo>
                  <a:cubicBezTo>
                    <a:pt x="3443273" y="308775"/>
                    <a:pt x="3444017" y="305314"/>
                    <a:pt x="3444340" y="301821"/>
                  </a:cubicBezTo>
                  <a:cubicBezTo>
                    <a:pt x="3446184" y="287656"/>
                    <a:pt x="3446184" y="273167"/>
                    <a:pt x="3445763" y="258840"/>
                  </a:cubicBezTo>
                  <a:cubicBezTo>
                    <a:pt x="3445666" y="249655"/>
                    <a:pt x="3445505" y="240568"/>
                    <a:pt x="3445440" y="231286"/>
                  </a:cubicBezTo>
                  <a:cubicBezTo>
                    <a:pt x="3444761" y="230801"/>
                    <a:pt x="3444017" y="230283"/>
                    <a:pt x="3443694" y="229798"/>
                  </a:cubicBezTo>
                  <a:cubicBezTo>
                    <a:pt x="3444017" y="229216"/>
                    <a:pt x="3444276" y="228796"/>
                    <a:pt x="3444502" y="228375"/>
                  </a:cubicBezTo>
                  <a:cubicBezTo>
                    <a:pt x="3443758" y="227955"/>
                    <a:pt x="3444696" y="227567"/>
                    <a:pt x="3444502" y="227146"/>
                  </a:cubicBezTo>
                  <a:cubicBezTo>
                    <a:pt x="3444276" y="226467"/>
                    <a:pt x="3444276" y="225658"/>
                    <a:pt x="3443952" y="225076"/>
                  </a:cubicBezTo>
                  <a:cubicBezTo>
                    <a:pt x="3443597" y="224494"/>
                    <a:pt x="3443694" y="223589"/>
                    <a:pt x="3442756" y="223427"/>
                  </a:cubicBezTo>
                  <a:cubicBezTo>
                    <a:pt x="3442691" y="223427"/>
                    <a:pt x="3442691" y="223007"/>
                    <a:pt x="3442756" y="222748"/>
                  </a:cubicBezTo>
                  <a:cubicBezTo>
                    <a:pt x="3443500" y="220678"/>
                    <a:pt x="3443500" y="220678"/>
                    <a:pt x="3442756" y="218705"/>
                  </a:cubicBezTo>
                  <a:cubicBezTo>
                    <a:pt x="3442626" y="218188"/>
                    <a:pt x="3442626" y="217703"/>
                    <a:pt x="3442626" y="217217"/>
                  </a:cubicBezTo>
                  <a:cubicBezTo>
                    <a:pt x="3442626" y="216215"/>
                    <a:pt x="3442691" y="215309"/>
                    <a:pt x="3442044" y="214469"/>
                  </a:cubicBezTo>
                  <a:cubicBezTo>
                    <a:pt x="3441947" y="214404"/>
                    <a:pt x="3441947" y="214145"/>
                    <a:pt x="3441947" y="214048"/>
                  </a:cubicBezTo>
                  <a:cubicBezTo>
                    <a:pt x="3442206" y="213401"/>
                    <a:pt x="3442109" y="212916"/>
                    <a:pt x="3441785" y="212237"/>
                  </a:cubicBezTo>
                  <a:cubicBezTo>
                    <a:pt x="3441527" y="211655"/>
                    <a:pt x="3441365" y="211073"/>
                    <a:pt x="3441042" y="210846"/>
                  </a:cubicBezTo>
                  <a:cubicBezTo>
                    <a:pt x="3441106" y="210264"/>
                    <a:pt x="3441106" y="209844"/>
                    <a:pt x="3441203" y="209326"/>
                  </a:cubicBezTo>
                  <a:cubicBezTo>
                    <a:pt x="3440557" y="209326"/>
                    <a:pt x="3440136" y="209262"/>
                    <a:pt x="3439716" y="209262"/>
                  </a:cubicBezTo>
                  <a:cubicBezTo>
                    <a:pt x="3439877" y="208841"/>
                    <a:pt x="3439877" y="208421"/>
                    <a:pt x="3440039" y="208356"/>
                  </a:cubicBezTo>
                  <a:cubicBezTo>
                    <a:pt x="3441042" y="207936"/>
                    <a:pt x="3440945" y="207451"/>
                    <a:pt x="3440298" y="206771"/>
                  </a:cubicBezTo>
                  <a:cubicBezTo>
                    <a:pt x="3440039" y="206513"/>
                    <a:pt x="3439877" y="206286"/>
                    <a:pt x="3439780" y="205963"/>
                  </a:cubicBezTo>
                  <a:cubicBezTo>
                    <a:pt x="3439716" y="205607"/>
                    <a:pt x="3439780" y="205284"/>
                    <a:pt x="3439716" y="204960"/>
                  </a:cubicBezTo>
                  <a:cubicBezTo>
                    <a:pt x="3439716" y="204799"/>
                    <a:pt x="3439716" y="204637"/>
                    <a:pt x="3439780" y="204443"/>
                  </a:cubicBezTo>
                  <a:cubicBezTo>
                    <a:pt x="3437161" y="197684"/>
                    <a:pt x="3435996" y="189210"/>
                    <a:pt x="3434573" y="180931"/>
                  </a:cubicBezTo>
                  <a:cubicBezTo>
                    <a:pt x="3434347" y="180446"/>
                    <a:pt x="3434153" y="179961"/>
                    <a:pt x="3433927" y="179443"/>
                  </a:cubicBezTo>
                  <a:cubicBezTo>
                    <a:pt x="3433668" y="178958"/>
                    <a:pt x="3433344" y="178473"/>
                    <a:pt x="3433247" y="177891"/>
                  </a:cubicBezTo>
                  <a:cubicBezTo>
                    <a:pt x="3433150" y="177212"/>
                    <a:pt x="3433021" y="176727"/>
                    <a:pt x="3432407" y="176468"/>
                  </a:cubicBezTo>
                  <a:cubicBezTo>
                    <a:pt x="3432277" y="176403"/>
                    <a:pt x="3432083" y="175983"/>
                    <a:pt x="3432180" y="175886"/>
                  </a:cubicBezTo>
                  <a:cubicBezTo>
                    <a:pt x="3432601" y="175304"/>
                    <a:pt x="3432180" y="175142"/>
                    <a:pt x="3431857" y="174819"/>
                  </a:cubicBezTo>
                  <a:cubicBezTo>
                    <a:pt x="3431081" y="174075"/>
                    <a:pt x="3431178" y="173913"/>
                    <a:pt x="3430854" y="172264"/>
                  </a:cubicBezTo>
                  <a:cubicBezTo>
                    <a:pt x="3430693" y="171423"/>
                    <a:pt x="3430693" y="170420"/>
                    <a:pt x="3429431" y="170517"/>
                  </a:cubicBezTo>
                  <a:cubicBezTo>
                    <a:pt x="3429367" y="170517"/>
                    <a:pt x="3429205" y="170258"/>
                    <a:pt x="3429205" y="170000"/>
                  </a:cubicBezTo>
                  <a:cubicBezTo>
                    <a:pt x="3429011" y="169353"/>
                    <a:pt x="3428364" y="169030"/>
                    <a:pt x="3428364" y="168350"/>
                  </a:cubicBezTo>
                  <a:cubicBezTo>
                    <a:pt x="3428364" y="167768"/>
                    <a:pt x="3427620" y="167380"/>
                    <a:pt x="3427944" y="166701"/>
                  </a:cubicBezTo>
                  <a:cubicBezTo>
                    <a:pt x="3427135" y="166378"/>
                    <a:pt x="3427620" y="165634"/>
                    <a:pt x="3427458" y="165052"/>
                  </a:cubicBezTo>
                  <a:cubicBezTo>
                    <a:pt x="3427361" y="164631"/>
                    <a:pt x="3427297" y="164049"/>
                    <a:pt x="3426941" y="163790"/>
                  </a:cubicBezTo>
                  <a:cubicBezTo>
                    <a:pt x="3426132" y="162982"/>
                    <a:pt x="3426294" y="161494"/>
                    <a:pt x="3425065" y="160977"/>
                  </a:cubicBezTo>
                  <a:cubicBezTo>
                    <a:pt x="3424968" y="160977"/>
                    <a:pt x="3424871" y="160653"/>
                    <a:pt x="3424968" y="160653"/>
                  </a:cubicBezTo>
                  <a:cubicBezTo>
                    <a:pt x="3425486" y="159909"/>
                    <a:pt x="3424742" y="159909"/>
                    <a:pt x="3424386" y="159845"/>
                  </a:cubicBezTo>
                  <a:cubicBezTo>
                    <a:pt x="3424063" y="159651"/>
                    <a:pt x="3423642" y="159651"/>
                    <a:pt x="3423222" y="159651"/>
                  </a:cubicBezTo>
                  <a:cubicBezTo>
                    <a:pt x="3424224" y="157581"/>
                    <a:pt x="3424224" y="157581"/>
                    <a:pt x="3422737" y="156611"/>
                  </a:cubicBezTo>
                  <a:cubicBezTo>
                    <a:pt x="3422737" y="156028"/>
                    <a:pt x="3422801" y="155349"/>
                    <a:pt x="3422575" y="155123"/>
                  </a:cubicBezTo>
                  <a:cubicBezTo>
                    <a:pt x="3421993" y="154702"/>
                    <a:pt x="3421411" y="154023"/>
                    <a:pt x="3421508" y="153538"/>
                  </a:cubicBezTo>
                  <a:cubicBezTo>
                    <a:pt x="3421572" y="152471"/>
                    <a:pt x="3420926" y="152309"/>
                    <a:pt x="3420343" y="151954"/>
                  </a:cubicBezTo>
                  <a:cubicBezTo>
                    <a:pt x="3420343" y="151954"/>
                    <a:pt x="3420505" y="151630"/>
                    <a:pt x="3420505" y="151468"/>
                  </a:cubicBezTo>
                  <a:cubicBezTo>
                    <a:pt x="3420408" y="151145"/>
                    <a:pt x="3420246" y="150725"/>
                    <a:pt x="3420085" y="150628"/>
                  </a:cubicBezTo>
                  <a:cubicBezTo>
                    <a:pt x="3419017" y="150401"/>
                    <a:pt x="3418856" y="149237"/>
                    <a:pt x="3417853" y="148752"/>
                  </a:cubicBezTo>
                  <a:cubicBezTo>
                    <a:pt x="3417594" y="148816"/>
                    <a:pt x="3417368" y="148978"/>
                    <a:pt x="3417012" y="149075"/>
                  </a:cubicBezTo>
                  <a:cubicBezTo>
                    <a:pt x="3417271" y="148073"/>
                    <a:pt x="3417206" y="145356"/>
                    <a:pt x="3416786" y="144839"/>
                  </a:cubicBezTo>
                  <a:cubicBezTo>
                    <a:pt x="3416042" y="144030"/>
                    <a:pt x="3415363" y="143189"/>
                    <a:pt x="3415201" y="142025"/>
                  </a:cubicBezTo>
                  <a:cubicBezTo>
                    <a:pt x="3415137" y="141540"/>
                    <a:pt x="3414943" y="140796"/>
                    <a:pt x="3414296" y="140537"/>
                  </a:cubicBezTo>
                  <a:cubicBezTo>
                    <a:pt x="3413875" y="140375"/>
                    <a:pt x="3413972" y="140117"/>
                    <a:pt x="3413972" y="139729"/>
                  </a:cubicBezTo>
                  <a:cubicBezTo>
                    <a:pt x="3413972" y="139535"/>
                    <a:pt x="3413875" y="139373"/>
                    <a:pt x="3413875" y="139308"/>
                  </a:cubicBezTo>
                  <a:lnTo>
                    <a:pt x="3412873" y="138952"/>
                  </a:lnTo>
                  <a:cubicBezTo>
                    <a:pt x="3412711" y="139049"/>
                    <a:pt x="3412452" y="139147"/>
                    <a:pt x="3412226" y="139211"/>
                  </a:cubicBezTo>
                  <a:cubicBezTo>
                    <a:pt x="3412226" y="139049"/>
                    <a:pt x="3412323" y="138952"/>
                    <a:pt x="3412323" y="138888"/>
                  </a:cubicBezTo>
                  <a:cubicBezTo>
                    <a:pt x="3411579" y="138726"/>
                    <a:pt x="3410803" y="138629"/>
                    <a:pt x="3410156" y="138791"/>
                  </a:cubicBezTo>
                  <a:cubicBezTo>
                    <a:pt x="3405273" y="139535"/>
                    <a:pt x="3404270" y="143286"/>
                    <a:pt x="3404529" y="147070"/>
                  </a:cubicBezTo>
                  <a:cubicBezTo>
                    <a:pt x="3404593" y="147167"/>
                    <a:pt x="3404593" y="147232"/>
                    <a:pt x="3404787" y="147329"/>
                  </a:cubicBezTo>
                  <a:cubicBezTo>
                    <a:pt x="3405176" y="147587"/>
                    <a:pt x="3405111" y="148396"/>
                    <a:pt x="3405370" y="148913"/>
                  </a:cubicBezTo>
                  <a:lnTo>
                    <a:pt x="3406663" y="150466"/>
                  </a:lnTo>
                  <a:cubicBezTo>
                    <a:pt x="3407504" y="150239"/>
                    <a:pt x="3407569" y="150239"/>
                    <a:pt x="3407763" y="150886"/>
                  </a:cubicBezTo>
                  <a:lnTo>
                    <a:pt x="3407245" y="151145"/>
                  </a:lnTo>
                  <a:cubicBezTo>
                    <a:pt x="3414619" y="160815"/>
                    <a:pt x="3418856" y="172587"/>
                    <a:pt x="3422058" y="184327"/>
                  </a:cubicBezTo>
                  <a:cubicBezTo>
                    <a:pt x="3422478" y="184003"/>
                    <a:pt x="3422801" y="183745"/>
                    <a:pt x="3423319" y="183421"/>
                  </a:cubicBezTo>
                  <a:cubicBezTo>
                    <a:pt x="3423739" y="183745"/>
                    <a:pt x="3424224" y="184100"/>
                    <a:pt x="3424871" y="184488"/>
                  </a:cubicBezTo>
                  <a:cubicBezTo>
                    <a:pt x="3423739" y="185265"/>
                    <a:pt x="3422995" y="184683"/>
                    <a:pt x="3422155" y="184327"/>
                  </a:cubicBezTo>
                  <a:lnTo>
                    <a:pt x="3422898" y="187140"/>
                  </a:lnTo>
                  <a:lnTo>
                    <a:pt x="3422995" y="187237"/>
                  </a:lnTo>
                  <a:lnTo>
                    <a:pt x="3422898" y="187334"/>
                  </a:lnTo>
                  <a:lnTo>
                    <a:pt x="3423319" y="188887"/>
                  </a:lnTo>
                  <a:lnTo>
                    <a:pt x="3423416" y="188887"/>
                  </a:lnTo>
                  <a:cubicBezTo>
                    <a:pt x="3423642" y="188466"/>
                    <a:pt x="3423901" y="188305"/>
                    <a:pt x="3424224" y="188078"/>
                  </a:cubicBezTo>
                  <a:cubicBezTo>
                    <a:pt x="3424645" y="188725"/>
                    <a:pt x="3424127" y="188822"/>
                    <a:pt x="3423416" y="188887"/>
                  </a:cubicBezTo>
                  <a:lnTo>
                    <a:pt x="3423481" y="189404"/>
                  </a:lnTo>
                  <a:lnTo>
                    <a:pt x="3423998" y="191215"/>
                  </a:lnTo>
                  <a:lnTo>
                    <a:pt x="3425130" y="196002"/>
                  </a:lnTo>
                  <a:lnTo>
                    <a:pt x="3425324" y="196099"/>
                  </a:lnTo>
                  <a:lnTo>
                    <a:pt x="3425227" y="196261"/>
                  </a:lnTo>
                  <a:lnTo>
                    <a:pt x="3425486" y="197587"/>
                  </a:lnTo>
                  <a:cubicBezTo>
                    <a:pt x="3425874" y="197328"/>
                    <a:pt x="3426197" y="197004"/>
                    <a:pt x="3426618" y="197328"/>
                  </a:cubicBezTo>
                  <a:cubicBezTo>
                    <a:pt x="3426294" y="197684"/>
                    <a:pt x="3425874" y="198007"/>
                    <a:pt x="3425647" y="198330"/>
                  </a:cubicBezTo>
                  <a:lnTo>
                    <a:pt x="3426391" y="201823"/>
                  </a:lnTo>
                  <a:cubicBezTo>
                    <a:pt x="3426715" y="201985"/>
                    <a:pt x="3427038" y="202147"/>
                    <a:pt x="3427297" y="202373"/>
                  </a:cubicBezTo>
                  <a:cubicBezTo>
                    <a:pt x="3426941" y="202890"/>
                    <a:pt x="3426812" y="203117"/>
                    <a:pt x="3426715" y="203376"/>
                  </a:cubicBezTo>
                  <a:cubicBezTo>
                    <a:pt x="3427297" y="206286"/>
                    <a:pt x="3427717" y="209262"/>
                    <a:pt x="3428138" y="212172"/>
                  </a:cubicBezTo>
                  <a:cubicBezTo>
                    <a:pt x="3428267" y="212237"/>
                    <a:pt x="3428364" y="212399"/>
                    <a:pt x="3428526" y="212399"/>
                  </a:cubicBezTo>
                  <a:lnTo>
                    <a:pt x="3428202" y="212981"/>
                  </a:lnTo>
                  <a:lnTo>
                    <a:pt x="3428364" y="214404"/>
                  </a:lnTo>
                  <a:lnTo>
                    <a:pt x="3429011" y="215212"/>
                  </a:lnTo>
                  <a:lnTo>
                    <a:pt x="3428623" y="216118"/>
                  </a:lnTo>
                  <a:lnTo>
                    <a:pt x="3428784" y="217217"/>
                  </a:lnTo>
                  <a:cubicBezTo>
                    <a:pt x="3429011" y="217282"/>
                    <a:pt x="3429205" y="217379"/>
                    <a:pt x="3429108" y="217800"/>
                  </a:cubicBezTo>
                  <a:cubicBezTo>
                    <a:pt x="3429011" y="218123"/>
                    <a:pt x="3429528" y="218705"/>
                    <a:pt x="3429367" y="218867"/>
                  </a:cubicBezTo>
                  <a:cubicBezTo>
                    <a:pt x="3428881" y="219449"/>
                    <a:pt x="3429108" y="220031"/>
                    <a:pt x="3429108" y="220516"/>
                  </a:cubicBezTo>
                  <a:lnTo>
                    <a:pt x="3429108" y="220840"/>
                  </a:lnTo>
                  <a:cubicBezTo>
                    <a:pt x="3429690" y="221098"/>
                    <a:pt x="3430207" y="221260"/>
                    <a:pt x="3430757" y="221519"/>
                  </a:cubicBezTo>
                  <a:cubicBezTo>
                    <a:pt x="3430272" y="221842"/>
                    <a:pt x="3429949" y="222101"/>
                    <a:pt x="3429528" y="222327"/>
                  </a:cubicBezTo>
                  <a:cubicBezTo>
                    <a:pt x="3430337" y="222748"/>
                    <a:pt x="3429367" y="223427"/>
                    <a:pt x="3429787" y="224009"/>
                  </a:cubicBezTo>
                  <a:cubicBezTo>
                    <a:pt x="3430110" y="224397"/>
                    <a:pt x="3429690" y="225238"/>
                    <a:pt x="3429852" y="225820"/>
                  </a:cubicBezTo>
                  <a:cubicBezTo>
                    <a:pt x="3430013" y="226402"/>
                    <a:pt x="3430596" y="226984"/>
                    <a:pt x="3429787" y="227567"/>
                  </a:cubicBezTo>
                  <a:lnTo>
                    <a:pt x="3430434" y="228213"/>
                  </a:lnTo>
                  <a:cubicBezTo>
                    <a:pt x="3429852" y="229636"/>
                    <a:pt x="3429949" y="230865"/>
                    <a:pt x="3430757" y="232030"/>
                  </a:cubicBezTo>
                  <a:cubicBezTo>
                    <a:pt x="3430693" y="232515"/>
                    <a:pt x="3430110" y="232870"/>
                    <a:pt x="3430110" y="233420"/>
                  </a:cubicBezTo>
                  <a:lnTo>
                    <a:pt x="3430110" y="233517"/>
                  </a:lnTo>
                  <a:cubicBezTo>
                    <a:pt x="3430110" y="233679"/>
                    <a:pt x="3430207" y="233841"/>
                    <a:pt x="3430337" y="234099"/>
                  </a:cubicBezTo>
                  <a:cubicBezTo>
                    <a:pt x="3430531" y="234261"/>
                    <a:pt x="3430272" y="234746"/>
                    <a:pt x="3430207" y="235167"/>
                  </a:cubicBezTo>
                  <a:lnTo>
                    <a:pt x="3430272" y="236751"/>
                  </a:lnTo>
                  <a:cubicBezTo>
                    <a:pt x="3430337" y="237010"/>
                    <a:pt x="3430531" y="237237"/>
                    <a:pt x="3430693" y="237398"/>
                  </a:cubicBezTo>
                  <a:cubicBezTo>
                    <a:pt x="3431339" y="237980"/>
                    <a:pt x="3430272" y="238304"/>
                    <a:pt x="3430596" y="238821"/>
                  </a:cubicBezTo>
                  <a:cubicBezTo>
                    <a:pt x="3430757" y="238983"/>
                    <a:pt x="3430854" y="239306"/>
                    <a:pt x="3431016" y="239403"/>
                  </a:cubicBezTo>
                  <a:cubicBezTo>
                    <a:pt x="3431857" y="239630"/>
                    <a:pt x="3432277" y="240374"/>
                    <a:pt x="3432827" y="240891"/>
                  </a:cubicBezTo>
                  <a:lnTo>
                    <a:pt x="3432762" y="240956"/>
                  </a:lnTo>
                  <a:cubicBezTo>
                    <a:pt x="3431857" y="241053"/>
                    <a:pt x="3431016" y="241053"/>
                    <a:pt x="3430434" y="241150"/>
                  </a:cubicBezTo>
                  <a:lnTo>
                    <a:pt x="3430531" y="242799"/>
                  </a:lnTo>
                  <a:cubicBezTo>
                    <a:pt x="3430693" y="243026"/>
                    <a:pt x="3430951" y="243220"/>
                    <a:pt x="3431436" y="243608"/>
                  </a:cubicBezTo>
                  <a:cubicBezTo>
                    <a:pt x="3430854" y="243963"/>
                    <a:pt x="3431533" y="244352"/>
                    <a:pt x="3431081" y="244610"/>
                  </a:cubicBezTo>
                  <a:cubicBezTo>
                    <a:pt x="3431178" y="244934"/>
                    <a:pt x="3431275" y="245289"/>
                    <a:pt x="3431339" y="245516"/>
                  </a:cubicBezTo>
                  <a:cubicBezTo>
                    <a:pt x="3431081" y="245677"/>
                    <a:pt x="3430951" y="245839"/>
                    <a:pt x="3430693" y="246033"/>
                  </a:cubicBezTo>
                  <a:lnTo>
                    <a:pt x="3430693" y="246842"/>
                  </a:lnTo>
                  <a:lnTo>
                    <a:pt x="3431436" y="246842"/>
                  </a:lnTo>
                  <a:cubicBezTo>
                    <a:pt x="3431436" y="247165"/>
                    <a:pt x="3431533" y="247424"/>
                    <a:pt x="3431857" y="247683"/>
                  </a:cubicBezTo>
                  <a:cubicBezTo>
                    <a:pt x="3432019" y="247747"/>
                    <a:pt x="3432019" y="248006"/>
                    <a:pt x="3432019" y="248168"/>
                  </a:cubicBezTo>
                  <a:cubicBezTo>
                    <a:pt x="3432019" y="249429"/>
                    <a:pt x="3431533" y="250658"/>
                    <a:pt x="3432504" y="251725"/>
                  </a:cubicBezTo>
                  <a:cubicBezTo>
                    <a:pt x="3432180" y="253375"/>
                    <a:pt x="3433247" y="254959"/>
                    <a:pt x="3432924" y="256706"/>
                  </a:cubicBezTo>
                  <a:cubicBezTo>
                    <a:pt x="3432827" y="256932"/>
                    <a:pt x="3432924" y="257353"/>
                    <a:pt x="3433086" y="257611"/>
                  </a:cubicBezTo>
                  <a:cubicBezTo>
                    <a:pt x="3433409" y="258032"/>
                    <a:pt x="3433344" y="258193"/>
                    <a:pt x="3433150" y="258679"/>
                  </a:cubicBezTo>
                  <a:cubicBezTo>
                    <a:pt x="3433021" y="259261"/>
                    <a:pt x="3433086" y="259940"/>
                    <a:pt x="3433150" y="260587"/>
                  </a:cubicBezTo>
                  <a:cubicBezTo>
                    <a:pt x="3433247" y="261331"/>
                    <a:pt x="3434250" y="262333"/>
                    <a:pt x="3433086" y="263077"/>
                  </a:cubicBezTo>
                  <a:cubicBezTo>
                    <a:pt x="3433021" y="263142"/>
                    <a:pt x="3433086" y="263497"/>
                    <a:pt x="3433150" y="263562"/>
                  </a:cubicBezTo>
                  <a:cubicBezTo>
                    <a:pt x="3433603" y="264468"/>
                    <a:pt x="3433991" y="265405"/>
                    <a:pt x="3433150" y="266376"/>
                  </a:cubicBezTo>
                  <a:cubicBezTo>
                    <a:pt x="3433021" y="266537"/>
                    <a:pt x="3432924" y="267120"/>
                    <a:pt x="3433086" y="267378"/>
                  </a:cubicBezTo>
                  <a:cubicBezTo>
                    <a:pt x="3433603" y="267960"/>
                    <a:pt x="3433021" y="268543"/>
                    <a:pt x="3433086" y="268801"/>
                  </a:cubicBezTo>
                  <a:cubicBezTo>
                    <a:pt x="3433344" y="269545"/>
                    <a:pt x="3433086" y="270127"/>
                    <a:pt x="3433021" y="270677"/>
                  </a:cubicBezTo>
                  <a:cubicBezTo>
                    <a:pt x="3432827" y="271777"/>
                    <a:pt x="3432665" y="272941"/>
                    <a:pt x="3432504" y="274073"/>
                  </a:cubicBezTo>
                  <a:cubicBezTo>
                    <a:pt x="3432407" y="274493"/>
                    <a:pt x="3432342" y="274914"/>
                    <a:pt x="3432504" y="275399"/>
                  </a:cubicBezTo>
                  <a:cubicBezTo>
                    <a:pt x="3432665" y="275755"/>
                    <a:pt x="3432019" y="276401"/>
                    <a:pt x="3432180" y="276660"/>
                  </a:cubicBezTo>
                  <a:cubicBezTo>
                    <a:pt x="3432504" y="277242"/>
                    <a:pt x="3432277" y="277630"/>
                    <a:pt x="3432277" y="278148"/>
                  </a:cubicBezTo>
                  <a:cubicBezTo>
                    <a:pt x="3432277" y="278633"/>
                    <a:pt x="3432019" y="279150"/>
                    <a:pt x="3432180" y="279474"/>
                  </a:cubicBezTo>
                  <a:cubicBezTo>
                    <a:pt x="3432342" y="279894"/>
                    <a:pt x="3432827" y="280121"/>
                    <a:pt x="3433150" y="280541"/>
                  </a:cubicBezTo>
                  <a:cubicBezTo>
                    <a:pt x="3432180" y="281544"/>
                    <a:pt x="3432277" y="281608"/>
                    <a:pt x="3431857" y="283096"/>
                  </a:cubicBezTo>
                  <a:cubicBezTo>
                    <a:pt x="3431339" y="285004"/>
                    <a:pt x="3431598" y="286912"/>
                    <a:pt x="3431275" y="288756"/>
                  </a:cubicBezTo>
                  <a:cubicBezTo>
                    <a:pt x="3431016" y="289888"/>
                    <a:pt x="3431533" y="290631"/>
                    <a:pt x="3432083" y="291472"/>
                  </a:cubicBezTo>
                  <a:cubicBezTo>
                    <a:pt x="3432180" y="291634"/>
                    <a:pt x="3432277" y="291893"/>
                    <a:pt x="3432342" y="292119"/>
                  </a:cubicBezTo>
                  <a:cubicBezTo>
                    <a:pt x="3431598" y="292475"/>
                    <a:pt x="3432083" y="293057"/>
                    <a:pt x="3432180" y="293380"/>
                  </a:cubicBezTo>
                  <a:cubicBezTo>
                    <a:pt x="3432342" y="293963"/>
                    <a:pt x="3432504" y="294383"/>
                    <a:pt x="3431921" y="294868"/>
                  </a:cubicBezTo>
                  <a:cubicBezTo>
                    <a:pt x="3431760" y="294706"/>
                    <a:pt x="3431598" y="294545"/>
                    <a:pt x="3431339" y="294448"/>
                  </a:cubicBezTo>
                  <a:cubicBezTo>
                    <a:pt x="3431178" y="294383"/>
                    <a:pt x="3430951" y="294286"/>
                    <a:pt x="3430596" y="294124"/>
                  </a:cubicBezTo>
                  <a:cubicBezTo>
                    <a:pt x="3430693" y="294448"/>
                    <a:pt x="3430854" y="294771"/>
                    <a:pt x="3430854" y="295127"/>
                  </a:cubicBezTo>
                  <a:lnTo>
                    <a:pt x="3430757" y="295127"/>
                  </a:lnTo>
                  <a:lnTo>
                    <a:pt x="3430854" y="295191"/>
                  </a:lnTo>
                  <a:cubicBezTo>
                    <a:pt x="3431016" y="296194"/>
                    <a:pt x="3430854" y="297100"/>
                    <a:pt x="3430596" y="298005"/>
                  </a:cubicBezTo>
                  <a:cubicBezTo>
                    <a:pt x="3430434" y="298587"/>
                    <a:pt x="3430207" y="299428"/>
                    <a:pt x="3430434" y="299655"/>
                  </a:cubicBezTo>
                  <a:cubicBezTo>
                    <a:pt x="3431016" y="300237"/>
                    <a:pt x="3430531" y="300819"/>
                    <a:pt x="3430693" y="301401"/>
                  </a:cubicBezTo>
                  <a:cubicBezTo>
                    <a:pt x="3430951" y="302306"/>
                    <a:pt x="3430854" y="302403"/>
                    <a:pt x="3432019" y="302565"/>
                  </a:cubicBezTo>
                  <a:cubicBezTo>
                    <a:pt x="3432180" y="302565"/>
                    <a:pt x="3432342" y="302986"/>
                    <a:pt x="3432601" y="303406"/>
                  </a:cubicBezTo>
                  <a:cubicBezTo>
                    <a:pt x="3431921" y="303406"/>
                    <a:pt x="3431598" y="303309"/>
                    <a:pt x="3431178" y="303309"/>
                  </a:cubicBezTo>
                  <a:cubicBezTo>
                    <a:pt x="3431016" y="303632"/>
                    <a:pt x="3430854" y="304053"/>
                    <a:pt x="3430693" y="304376"/>
                  </a:cubicBezTo>
                  <a:cubicBezTo>
                    <a:pt x="3430272" y="304312"/>
                    <a:pt x="3429949" y="304150"/>
                    <a:pt x="3429625" y="304150"/>
                  </a:cubicBezTo>
                  <a:cubicBezTo>
                    <a:pt x="3428946" y="304150"/>
                    <a:pt x="3428687" y="304376"/>
                    <a:pt x="3428784" y="305217"/>
                  </a:cubicBezTo>
                  <a:cubicBezTo>
                    <a:pt x="3428784" y="305799"/>
                    <a:pt x="3428687" y="306284"/>
                    <a:pt x="3428461" y="306705"/>
                  </a:cubicBezTo>
                  <a:cubicBezTo>
                    <a:pt x="3428041" y="309939"/>
                    <a:pt x="3427717" y="313173"/>
                    <a:pt x="3427200" y="316310"/>
                  </a:cubicBezTo>
                  <a:cubicBezTo>
                    <a:pt x="3427394" y="316472"/>
                    <a:pt x="3427458" y="316633"/>
                    <a:pt x="3427717" y="316892"/>
                  </a:cubicBezTo>
                  <a:cubicBezTo>
                    <a:pt x="3427458" y="316957"/>
                    <a:pt x="3427297" y="317054"/>
                    <a:pt x="3427135" y="317054"/>
                  </a:cubicBezTo>
                  <a:lnTo>
                    <a:pt x="3426391" y="321291"/>
                  </a:lnTo>
                  <a:lnTo>
                    <a:pt x="3426456" y="321355"/>
                  </a:lnTo>
                  <a:cubicBezTo>
                    <a:pt x="3426618" y="321614"/>
                    <a:pt x="3426812" y="321517"/>
                    <a:pt x="3426553" y="321937"/>
                  </a:cubicBezTo>
                  <a:cubicBezTo>
                    <a:pt x="3426294" y="322261"/>
                    <a:pt x="3426197" y="322617"/>
                    <a:pt x="3426068" y="322940"/>
                  </a:cubicBezTo>
                  <a:lnTo>
                    <a:pt x="3425809" y="324104"/>
                  </a:lnTo>
                  <a:cubicBezTo>
                    <a:pt x="3425809" y="325010"/>
                    <a:pt x="3426197" y="325818"/>
                    <a:pt x="3427038" y="326756"/>
                  </a:cubicBezTo>
                  <a:cubicBezTo>
                    <a:pt x="3425809" y="327306"/>
                    <a:pt x="3425130" y="328244"/>
                    <a:pt x="3424968" y="329473"/>
                  </a:cubicBezTo>
                  <a:lnTo>
                    <a:pt x="3425874" y="330475"/>
                  </a:lnTo>
                  <a:cubicBezTo>
                    <a:pt x="3425324" y="330702"/>
                    <a:pt x="3425227" y="331543"/>
                    <a:pt x="3424483" y="331284"/>
                  </a:cubicBezTo>
                  <a:cubicBezTo>
                    <a:pt x="3424483" y="331284"/>
                    <a:pt x="3424321" y="331640"/>
                    <a:pt x="3424224" y="331801"/>
                  </a:cubicBezTo>
                  <a:cubicBezTo>
                    <a:pt x="3424386" y="331801"/>
                    <a:pt x="3424483" y="331866"/>
                    <a:pt x="3424645" y="331866"/>
                  </a:cubicBezTo>
                  <a:cubicBezTo>
                    <a:pt x="3425130" y="331866"/>
                    <a:pt x="3425227" y="332545"/>
                    <a:pt x="3425130" y="332545"/>
                  </a:cubicBezTo>
                  <a:cubicBezTo>
                    <a:pt x="3424127" y="332966"/>
                    <a:pt x="3424871" y="333774"/>
                    <a:pt x="3424742" y="334453"/>
                  </a:cubicBezTo>
                  <a:cubicBezTo>
                    <a:pt x="3424386" y="334518"/>
                    <a:pt x="3424127" y="334518"/>
                    <a:pt x="3423804" y="334615"/>
                  </a:cubicBezTo>
                  <a:cubicBezTo>
                    <a:pt x="3423578" y="335359"/>
                    <a:pt x="3423254" y="336006"/>
                    <a:pt x="3423254" y="336750"/>
                  </a:cubicBezTo>
                  <a:cubicBezTo>
                    <a:pt x="3423254" y="337364"/>
                    <a:pt x="3423578" y="337914"/>
                    <a:pt x="3422672" y="337914"/>
                  </a:cubicBezTo>
                  <a:lnTo>
                    <a:pt x="3422478" y="338593"/>
                  </a:lnTo>
                  <a:lnTo>
                    <a:pt x="3422316" y="339240"/>
                  </a:lnTo>
                  <a:lnTo>
                    <a:pt x="3422801" y="342377"/>
                  </a:lnTo>
                  <a:cubicBezTo>
                    <a:pt x="3422316" y="343056"/>
                    <a:pt x="3421734" y="343800"/>
                    <a:pt x="3421152" y="344544"/>
                  </a:cubicBezTo>
                  <a:cubicBezTo>
                    <a:pt x="3421087" y="344641"/>
                    <a:pt x="3420990" y="344802"/>
                    <a:pt x="3420990" y="344802"/>
                  </a:cubicBezTo>
                  <a:cubicBezTo>
                    <a:pt x="3421508" y="345191"/>
                    <a:pt x="3420343" y="346128"/>
                    <a:pt x="3421508" y="346452"/>
                  </a:cubicBezTo>
                  <a:lnTo>
                    <a:pt x="3421508" y="346516"/>
                  </a:lnTo>
                  <a:cubicBezTo>
                    <a:pt x="3420990" y="346937"/>
                    <a:pt x="3420505" y="347357"/>
                    <a:pt x="3419761" y="347842"/>
                  </a:cubicBezTo>
                  <a:lnTo>
                    <a:pt x="3419761" y="347939"/>
                  </a:lnTo>
                  <a:cubicBezTo>
                    <a:pt x="3420408" y="348004"/>
                    <a:pt x="3420926" y="348101"/>
                    <a:pt x="3421928" y="348263"/>
                  </a:cubicBezTo>
                  <a:cubicBezTo>
                    <a:pt x="3420602" y="348586"/>
                    <a:pt x="3420182" y="349912"/>
                    <a:pt x="3419082" y="350074"/>
                  </a:cubicBezTo>
                  <a:lnTo>
                    <a:pt x="3418274" y="352661"/>
                  </a:lnTo>
                  <a:lnTo>
                    <a:pt x="3418177" y="352920"/>
                  </a:lnTo>
                  <a:lnTo>
                    <a:pt x="3418435" y="353082"/>
                  </a:lnTo>
                  <a:lnTo>
                    <a:pt x="3418177" y="353243"/>
                  </a:lnTo>
                  <a:lnTo>
                    <a:pt x="3417918" y="354311"/>
                  </a:lnTo>
                  <a:cubicBezTo>
                    <a:pt x="3418177" y="354472"/>
                    <a:pt x="3418435" y="354731"/>
                    <a:pt x="3418759" y="354990"/>
                  </a:cubicBezTo>
                  <a:cubicBezTo>
                    <a:pt x="3418177" y="354796"/>
                    <a:pt x="3418112" y="355378"/>
                    <a:pt x="3417691" y="355540"/>
                  </a:cubicBezTo>
                  <a:cubicBezTo>
                    <a:pt x="3416786" y="359679"/>
                    <a:pt x="3415525" y="363754"/>
                    <a:pt x="3414393" y="367797"/>
                  </a:cubicBezTo>
                  <a:lnTo>
                    <a:pt x="3413293" y="371193"/>
                  </a:lnTo>
                  <a:cubicBezTo>
                    <a:pt x="3413390" y="371451"/>
                    <a:pt x="3413390" y="371710"/>
                    <a:pt x="3413455" y="371936"/>
                  </a:cubicBezTo>
                  <a:cubicBezTo>
                    <a:pt x="3413552" y="372454"/>
                    <a:pt x="3413714" y="373262"/>
                    <a:pt x="3412711" y="372939"/>
                  </a:cubicBezTo>
                  <a:lnTo>
                    <a:pt x="3412549" y="373359"/>
                  </a:lnTo>
                  <a:cubicBezTo>
                    <a:pt x="3413131" y="373521"/>
                    <a:pt x="3412808" y="373845"/>
                    <a:pt x="3412711" y="374265"/>
                  </a:cubicBezTo>
                  <a:cubicBezTo>
                    <a:pt x="3412549" y="374912"/>
                    <a:pt x="3412549" y="375591"/>
                    <a:pt x="3412388" y="376335"/>
                  </a:cubicBezTo>
                  <a:cubicBezTo>
                    <a:pt x="3412549" y="376497"/>
                    <a:pt x="3412711" y="376658"/>
                    <a:pt x="3413067" y="376982"/>
                  </a:cubicBezTo>
                  <a:cubicBezTo>
                    <a:pt x="3412452" y="377240"/>
                    <a:pt x="3412064" y="377499"/>
                    <a:pt x="3411644" y="377661"/>
                  </a:cubicBezTo>
                  <a:cubicBezTo>
                    <a:pt x="3411902" y="378081"/>
                    <a:pt x="3412129" y="378405"/>
                    <a:pt x="3412452" y="378825"/>
                  </a:cubicBezTo>
                  <a:cubicBezTo>
                    <a:pt x="3411967" y="378890"/>
                    <a:pt x="3411579" y="378987"/>
                    <a:pt x="3411159" y="379051"/>
                  </a:cubicBezTo>
                  <a:cubicBezTo>
                    <a:pt x="3410641" y="380151"/>
                    <a:pt x="3410253" y="381121"/>
                    <a:pt x="3409833" y="382124"/>
                  </a:cubicBezTo>
                  <a:cubicBezTo>
                    <a:pt x="3409994" y="382286"/>
                    <a:pt x="3410156" y="382383"/>
                    <a:pt x="3410318" y="382544"/>
                  </a:cubicBezTo>
                  <a:lnTo>
                    <a:pt x="3410156" y="383029"/>
                  </a:lnTo>
                  <a:cubicBezTo>
                    <a:pt x="3409897" y="383547"/>
                    <a:pt x="3409833" y="384291"/>
                    <a:pt x="3409412" y="384452"/>
                  </a:cubicBezTo>
                  <a:cubicBezTo>
                    <a:pt x="3408313" y="384938"/>
                    <a:pt x="3409639" y="385455"/>
                    <a:pt x="3409250" y="385843"/>
                  </a:cubicBezTo>
                  <a:cubicBezTo>
                    <a:pt x="3408992" y="386102"/>
                    <a:pt x="3408733" y="386263"/>
                    <a:pt x="3408507" y="386425"/>
                  </a:cubicBezTo>
                  <a:cubicBezTo>
                    <a:pt x="3408571" y="387104"/>
                    <a:pt x="3408668" y="387848"/>
                    <a:pt x="3408830" y="388592"/>
                  </a:cubicBezTo>
                  <a:cubicBezTo>
                    <a:pt x="3408507" y="388592"/>
                    <a:pt x="3408183" y="388592"/>
                    <a:pt x="3407925" y="388592"/>
                  </a:cubicBezTo>
                  <a:cubicBezTo>
                    <a:pt x="3407666" y="389595"/>
                    <a:pt x="3408313" y="390177"/>
                    <a:pt x="3408668" y="390727"/>
                  </a:cubicBezTo>
                  <a:cubicBezTo>
                    <a:pt x="3408313" y="391406"/>
                    <a:pt x="3407245" y="390662"/>
                    <a:pt x="3407342" y="391664"/>
                  </a:cubicBezTo>
                  <a:cubicBezTo>
                    <a:pt x="3407342" y="392247"/>
                    <a:pt x="3407504" y="392732"/>
                    <a:pt x="3406922" y="393152"/>
                  </a:cubicBezTo>
                  <a:cubicBezTo>
                    <a:pt x="3406502" y="393378"/>
                    <a:pt x="3406663" y="393896"/>
                    <a:pt x="3406760" y="394381"/>
                  </a:cubicBezTo>
                  <a:cubicBezTo>
                    <a:pt x="3406760" y="394219"/>
                    <a:pt x="3406760" y="394058"/>
                    <a:pt x="3406663" y="393961"/>
                  </a:cubicBezTo>
                  <a:cubicBezTo>
                    <a:pt x="3406663" y="393961"/>
                    <a:pt x="3406502" y="393961"/>
                    <a:pt x="3406340" y="394058"/>
                  </a:cubicBezTo>
                  <a:lnTo>
                    <a:pt x="3406178" y="394640"/>
                  </a:lnTo>
                  <a:lnTo>
                    <a:pt x="3406178" y="394801"/>
                  </a:lnTo>
                  <a:cubicBezTo>
                    <a:pt x="3406502" y="394704"/>
                    <a:pt x="3406760" y="394640"/>
                    <a:pt x="3406760" y="394543"/>
                  </a:cubicBezTo>
                  <a:cubicBezTo>
                    <a:pt x="3406760" y="394640"/>
                    <a:pt x="3406760" y="394704"/>
                    <a:pt x="3406760" y="394801"/>
                  </a:cubicBezTo>
                  <a:cubicBezTo>
                    <a:pt x="3406760" y="394963"/>
                    <a:pt x="3406599" y="395287"/>
                    <a:pt x="3406502" y="395287"/>
                  </a:cubicBezTo>
                  <a:cubicBezTo>
                    <a:pt x="3406113" y="395384"/>
                    <a:pt x="3405919" y="395610"/>
                    <a:pt x="3405855" y="395804"/>
                  </a:cubicBezTo>
                  <a:lnTo>
                    <a:pt x="3405855" y="395869"/>
                  </a:lnTo>
                  <a:cubicBezTo>
                    <a:pt x="3405758" y="396289"/>
                    <a:pt x="3406016" y="396710"/>
                    <a:pt x="3405855" y="397130"/>
                  </a:cubicBezTo>
                  <a:cubicBezTo>
                    <a:pt x="3406340" y="397130"/>
                    <a:pt x="3406663" y="397130"/>
                    <a:pt x="3407019" y="397033"/>
                  </a:cubicBezTo>
                  <a:cubicBezTo>
                    <a:pt x="3407181" y="396936"/>
                    <a:pt x="3407245" y="396936"/>
                    <a:pt x="3407342" y="396871"/>
                  </a:cubicBezTo>
                  <a:cubicBezTo>
                    <a:pt x="3407342" y="396936"/>
                    <a:pt x="3407245" y="397130"/>
                    <a:pt x="3407245" y="397130"/>
                  </a:cubicBezTo>
                  <a:cubicBezTo>
                    <a:pt x="3407181" y="397130"/>
                    <a:pt x="3407019" y="397130"/>
                    <a:pt x="3406922" y="397130"/>
                  </a:cubicBezTo>
                  <a:cubicBezTo>
                    <a:pt x="3406922" y="397033"/>
                    <a:pt x="3406922" y="397033"/>
                    <a:pt x="3406922" y="397033"/>
                  </a:cubicBezTo>
                  <a:cubicBezTo>
                    <a:pt x="3406437" y="397777"/>
                    <a:pt x="3405855" y="398456"/>
                    <a:pt x="3405434" y="399103"/>
                  </a:cubicBezTo>
                  <a:cubicBezTo>
                    <a:pt x="3405273" y="399426"/>
                    <a:pt x="3404852" y="399685"/>
                    <a:pt x="3404593" y="399944"/>
                  </a:cubicBezTo>
                  <a:lnTo>
                    <a:pt x="3404367" y="400914"/>
                  </a:lnTo>
                  <a:cubicBezTo>
                    <a:pt x="3404367" y="401011"/>
                    <a:pt x="3404367" y="401011"/>
                    <a:pt x="3404367" y="401011"/>
                  </a:cubicBezTo>
                  <a:lnTo>
                    <a:pt x="3404270" y="401011"/>
                  </a:lnTo>
                  <a:lnTo>
                    <a:pt x="3403688" y="403081"/>
                  </a:lnTo>
                  <a:lnTo>
                    <a:pt x="3403785" y="403081"/>
                  </a:lnTo>
                  <a:cubicBezTo>
                    <a:pt x="3404044" y="403145"/>
                    <a:pt x="3404173" y="403339"/>
                    <a:pt x="3404529" y="403501"/>
                  </a:cubicBezTo>
                  <a:cubicBezTo>
                    <a:pt x="3404173" y="403566"/>
                    <a:pt x="3403850" y="403663"/>
                    <a:pt x="3403526" y="403728"/>
                  </a:cubicBezTo>
                  <a:cubicBezTo>
                    <a:pt x="3402103" y="408288"/>
                    <a:pt x="3400648" y="412751"/>
                    <a:pt x="3398966" y="417246"/>
                  </a:cubicBezTo>
                  <a:cubicBezTo>
                    <a:pt x="3399225" y="417472"/>
                    <a:pt x="3399387" y="417828"/>
                    <a:pt x="3399645" y="418152"/>
                  </a:cubicBezTo>
                  <a:cubicBezTo>
                    <a:pt x="3399289" y="417990"/>
                    <a:pt x="3399063" y="417828"/>
                    <a:pt x="3398804" y="417634"/>
                  </a:cubicBezTo>
                  <a:cubicBezTo>
                    <a:pt x="3397220" y="421709"/>
                    <a:pt x="3395667" y="425849"/>
                    <a:pt x="3393824" y="429827"/>
                  </a:cubicBezTo>
                  <a:cubicBezTo>
                    <a:pt x="3394244" y="429730"/>
                    <a:pt x="3394600" y="429568"/>
                    <a:pt x="3394923" y="429503"/>
                  </a:cubicBezTo>
                  <a:cubicBezTo>
                    <a:pt x="3395020" y="429730"/>
                    <a:pt x="3395085" y="430150"/>
                    <a:pt x="3395150" y="430732"/>
                  </a:cubicBezTo>
                  <a:cubicBezTo>
                    <a:pt x="3394665" y="430635"/>
                    <a:pt x="3394244" y="430312"/>
                    <a:pt x="3393824" y="430053"/>
                  </a:cubicBezTo>
                  <a:lnTo>
                    <a:pt x="3391528" y="435357"/>
                  </a:lnTo>
                  <a:cubicBezTo>
                    <a:pt x="3391625" y="435519"/>
                    <a:pt x="3391528" y="435713"/>
                    <a:pt x="3391366" y="435777"/>
                  </a:cubicBezTo>
                  <a:lnTo>
                    <a:pt x="3391010" y="436618"/>
                  </a:lnTo>
                  <a:cubicBezTo>
                    <a:pt x="3391010" y="436845"/>
                    <a:pt x="3391010" y="437200"/>
                    <a:pt x="3390946" y="437362"/>
                  </a:cubicBezTo>
                  <a:cubicBezTo>
                    <a:pt x="3390784" y="437847"/>
                    <a:pt x="3390363" y="438332"/>
                    <a:pt x="3390040" y="438915"/>
                  </a:cubicBezTo>
                  <a:cubicBezTo>
                    <a:pt x="3388229" y="442731"/>
                    <a:pt x="3386482" y="446547"/>
                    <a:pt x="3384477" y="450266"/>
                  </a:cubicBezTo>
                  <a:cubicBezTo>
                    <a:pt x="3383734" y="453403"/>
                    <a:pt x="3382505" y="456476"/>
                    <a:pt x="3381017" y="459451"/>
                  </a:cubicBezTo>
                  <a:lnTo>
                    <a:pt x="3381405" y="459774"/>
                  </a:lnTo>
                  <a:cubicBezTo>
                    <a:pt x="3381179" y="459774"/>
                    <a:pt x="3381017" y="459710"/>
                    <a:pt x="3380855" y="459710"/>
                  </a:cubicBezTo>
                  <a:lnTo>
                    <a:pt x="3379012" y="462944"/>
                  </a:lnTo>
                  <a:cubicBezTo>
                    <a:pt x="3379109" y="463106"/>
                    <a:pt x="3379270" y="463170"/>
                    <a:pt x="3379529" y="463364"/>
                  </a:cubicBezTo>
                  <a:cubicBezTo>
                    <a:pt x="3379012" y="464173"/>
                    <a:pt x="3379012" y="464108"/>
                    <a:pt x="3378591" y="464173"/>
                  </a:cubicBezTo>
                  <a:lnTo>
                    <a:pt x="3378268" y="464173"/>
                  </a:lnTo>
                  <a:lnTo>
                    <a:pt x="3376619" y="466825"/>
                  </a:lnTo>
                  <a:lnTo>
                    <a:pt x="3376942" y="466922"/>
                  </a:lnTo>
                  <a:cubicBezTo>
                    <a:pt x="3376942" y="467148"/>
                    <a:pt x="3376942" y="467504"/>
                    <a:pt x="3377039" y="467827"/>
                  </a:cubicBezTo>
                  <a:cubicBezTo>
                    <a:pt x="3376877" y="467827"/>
                    <a:pt x="3376780" y="467827"/>
                    <a:pt x="3376619" y="467892"/>
                  </a:cubicBezTo>
                  <a:cubicBezTo>
                    <a:pt x="3376392" y="468054"/>
                    <a:pt x="3376198" y="468151"/>
                    <a:pt x="3376036" y="468312"/>
                  </a:cubicBezTo>
                  <a:lnTo>
                    <a:pt x="3375810" y="468151"/>
                  </a:lnTo>
                  <a:lnTo>
                    <a:pt x="3373384" y="471449"/>
                  </a:lnTo>
                  <a:cubicBezTo>
                    <a:pt x="3373384" y="471546"/>
                    <a:pt x="3373384" y="471708"/>
                    <a:pt x="3373384" y="471870"/>
                  </a:cubicBezTo>
                  <a:lnTo>
                    <a:pt x="3372996" y="471967"/>
                  </a:lnTo>
                  <a:lnTo>
                    <a:pt x="3372382" y="472614"/>
                  </a:lnTo>
                  <a:cubicBezTo>
                    <a:pt x="3372576" y="472775"/>
                    <a:pt x="3372738" y="472969"/>
                    <a:pt x="3372996" y="473131"/>
                  </a:cubicBezTo>
                  <a:cubicBezTo>
                    <a:pt x="3372641" y="473131"/>
                    <a:pt x="3372382" y="473196"/>
                    <a:pt x="3372155" y="473196"/>
                  </a:cubicBezTo>
                  <a:lnTo>
                    <a:pt x="3371994" y="473875"/>
                  </a:lnTo>
                  <a:cubicBezTo>
                    <a:pt x="3368178" y="486876"/>
                    <a:pt x="3360707" y="497549"/>
                    <a:pt x="3353365" y="508642"/>
                  </a:cubicBezTo>
                  <a:cubicBezTo>
                    <a:pt x="3352298" y="510388"/>
                    <a:pt x="3350810" y="511520"/>
                    <a:pt x="3349290" y="512458"/>
                  </a:cubicBezTo>
                  <a:cubicBezTo>
                    <a:pt x="3346153" y="516177"/>
                    <a:pt x="3343081" y="520058"/>
                    <a:pt x="3340009" y="523874"/>
                  </a:cubicBezTo>
                  <a:cubicBezTo>
                    <a:pt x="3338456" y="526364"/>
                    <a:pt x="3336807" y="528661"/>
                    <a:pt x="3334899" y="530924"/>
                  </a:cubicBezTo>
                  <a:lnTo>
                    <a:pt x="3335060" y="530989"/>
                  </a:lnTo>
                  <a:cubicBezTo>
                    <a:pt x="3334899" y="531151"/>
                    <a:pt x="3334737" y="531410"/>
                    <a:pt x="3334640" y="531410"/>
                  </a:cubicBezTo>
                  <a:cubicBezTo>
                    <a:pt x="3334640" y="531410"/>
                    <a:pt x="3334575" y="531410"/>
                    <a:pt x="3334478" y="531410"/>
                  </a:cubicBezTo>
                  <a:lnTo>
                    <a:pt x="3332667" y="533544"/>
                  </a:lnTo>
                  <a:lnTo>
                    <a:pt x="3330597" y="536196"/>
                  </a:lnTo>
                  <a:cubicBezTo>
                    <a:pt x="3330597" y="536293"/>
                    <a:pt x="3330662" y="536455"/>
                    <a:pt x="3330662" y="536552"/>
                  </a:cubicBezTo>
                  <a:cubicBezTo>
                    <a:pt x="3330500" y="536616"/>
                    <a:pt x="3330339" y="536616"/>
                    <a:pt x="3330177" y="536713"/>
                  </a:cubicBezTo>
                  <a:lnTo>
                    <a:pt x="3324776" y="543505"/>
                  </a:lnTo>
                  <a:cubicBezTo>
                    <a:pt x="3324776" y="543667"/>
                    <a:pt x="3324711" y="543828"/>
                    <a:pt x="3324776" y="543893"/>
                  </a:cubicBezTo>
                  <a:cubicBezTo>
                    <a:pt x="3324873" y="544475"/>
                    <a:pt x="3324647" y="544831"/>
                    <a:pt x="3324291" y="544993"/>
                  </a:cubicBezTo>
                  <a:cubicBezTo>
                    <a:pt x="3324065" y="545737"/>
                    <a:pt x="3323806" y="546480"/>
                    <a:pt x="3323385" y="547127"/>
                  </a:cubicBezTo>
                  <a:cubicBezTo>
                    <a:pt x="3323903" y="547548"/>
                    <a:pt x="3324291" y="548292"/>
                    <a:pt x="3324873" y="548550"/>
                  </a:cubicBezTo>
                  <a:lnTo>
                    <a:pt x="3322900" y="548033"/>
                  </a:lnTo>
                  <a:lnTo>
                    <a:pt x="3322480" y="548615"/>
                  </a:lnTo>
                  <a:cubicBezTo>
                    <a:pt x="3322480" y="549132"/>
                    <a:pt x="3322642" y="549617"/>
                    <a:pt x="3323127" y="550038"/>
                  </a:cubicBezTo>
                  <a:cubicBezTo>
                    <a:pt x="3323321" y="550200"/>
                    <a:pt x="3323321" y="550620"/>
                    <a:pt x="3323450" y="551364"/>
                  </a:cubicBezTo>
                  <a:cubicBezTo>
                    <a:pt x="3322577" y="551267"/>
                    <a:pt x="3321736" y="551267"/>
                    <a:pt x="3320992" y="551202"/>
                  </a:cubicBezTo>
                  <a:cubicBezTo>
                    <a:pt x="3320895" y="551526"/>
                    <a:pt x="3320733" y="551849"/>
                    <a:pt x="3320636" y="552269"/>
                  </a:cubicBezTo>
                  <a:cubicBezTo>
                    <a:pt x="3320636" y="552625"/>
                    <a:pt x="3320830" y="553013"/>
                    <a:pt x="3320992" y="553692"/>
                  </a:cubicBezTo>
                  <a:cubicBezTo>
                    <a:pt x="3319504" y="551687"/>
                    <a:pt x="3318922" y="553692"/>
                    <a:pt x="3317758" y="553595"/>
                  </a:cubicBezTo>
                  <a:cubicBezTo>
                    <a:pt x="3318081" y="553919"/>
                    <a:pt x="3318502" y="554178"/>
                    <a:pt x="3318437" y="554339"/>
                  </a:cubicBezTo>
                  <a:cubicBezTo>
                    <a:pt x="3318340" y="554986"/>
                    <a:pt x="3318243" y="555568"/>
                    <a:pt x="3318081" y="556150"/>
                  </a:cubicBezTo>
                  <a:cubicBezTo>
                    <a:pt x="3317241" y="556506"/>
                    <a:pt x="3317111" y="555924"/>
                    <a:pt x="3316852" y="555504"/>
                  </a:cubicBezTo>
                  <a:cubicBezTo>
                    <a:pt x="3316173" y="555665"/>
                    <a:pt x="3315429" y="555568"/>
                    <a:pt x="3315106" y="556247"/>
                  </a:cubicBezTo>
                  <a:cubicBezTo>
                    <a:pt x="3314944" y="556668"/>
                    <a:pt x="3314847" y="557056"/>
                    <a:pt x="3314783" y="557412"/>
                  </a:cubicBezTo>
                  <a:cubicBezTo>
                    <a:pt x="3314104" y="557573"/>
                    <a:pt x="3313457" y="557638"/>
                    <a:pt x="3312875" y="557832"/>
                  </a:cubicBezTo>
                  <a:cubicBezTo>
                    <a:pt x="3313198" y="558899"/>
                    <a:pt x="3312972" y="559126"/>
                    <a:pt x="3311549" y="558899"/>
                  </a:cubicBezTo>
                  <a:lnTo>
                    <a:pt x="3310966" y="559546"/>
                  </a:lnTo>
                  <a:cubicBezTo>
                    <a:pt x="3310966" y="559708"/>
                    <a:pt x="3310966" y="559902"/>
                    <a:pt x="3310966" y="560064"/>
                  </a:cubicBezTo>
                  <a:lnTo>
                    <a:pt x="3310546" y="560128"/>
                  </a:lnTo>
                  <a:cubicBezTo>
                    <a:pt x="3310546" y="560225"/>
                    <a:pt x="3310481" y="560225"/>
                    <a:pt x="3310481" y="560290"/>
                  </a:cubicBezTo>
                  <a:cubicBezTo>
                    <a:pt x="3300456" y="554178"/>
                    <a:pt x="3291109" y="547548"/>
                    <a:pt x="3281633" y="541338"/>
                  </a:cubicBezTo>
                  <a:close/>
                  <a:moveTo>
                    <a:pt x="620946" y="938582"/>
                  </a:moveTo>
                  <a:cubicBezTo>
                    <a:pt x="620784" y="937838"/>
                    <a:pt x="620946" y="937741"/>
                    <a:pt x="621528" y="937903"/>
                  </a:cubicBezTo>
                  <a:cubicBezTo>
                    <a:pt x="621204" y="938258"/>
                    <a:pt x="621107" y="938420"/>
                    <a:pt x="620946" y="938582"/>
                  </a:cubicBezTo>
                  <a:close/>
                  <a:moveTo>
                    <a:pt x="590869" y="939584"/>
                  </a:moveTo>
                  <a:cubicBezTo>
                    <a:pt x="590966" y="938840"/>
                    <a:pt x="591063" y="938323"/>
                    <a:pt x="591127" y="937838"/>
                  </a:cubicBezTo>
                  <a:cubicBezTo>
                    <a:pt x="591612" y="938258"/>
                    <a:pt x="591612" y="938485"/>
                    <a:pt x="590869" y="939584"/>
                  </a:cubicBezTo>
                  <a:close/>
                  <a:moveTo>
                    <a:pt x="494525" y="915070"/>
                  </a:moveTo>
                  <a:cubicBezTo>
                    <a:pt x="494266" y="915135"/>
                    <a:pt x="494008" y="915070"/>
                    <a:pt x="494266" y="914585"/>
                  </a:cubicBezTo>
                  <a:cubicBezTo>
                    <a:pt x="494428" y="914229"/>
                    <a:pt x="494687" y="913906"/>
                    <a:pt x="494848" y="913582"/>
                  </a:cubicBezTo>
                  <a:lnTo>
                    <a:pt x="494945" y="913841"/>
                  </a:lnTo>
                  <a:close/>
                  <a:moveTo>
                    <a:pt x="433498" y="984538"/>
                  </a:moveTo>
                  <a:lnTo>
                    <a:pt x="433336" y="984279"/>
                  </a:lnTo>
                  <a:lnTo>
                    <a:pt x="433498" y="982953"/>
                  </a:lnTo>
                  <a:cubicBezTo>
                    <a:pt x="433756" y="982792"/>
                    <a:pt x="433983" y="982792"/>
                    <a:pt x="433918" y="983374"/>
                  </a:cubicBezTo>
                  <a:cubicBezTo>
                    <a:pt x="433821" y="983794"/>
                    <a:pt x="433659" y="984118"/>
                    <a:pt x="433498" y="984538"/>
                  </a:cubicBezTo>
                  <a:close/>
                  <a:moveTo>
                    <a:pt x="329425" y="962579"/>
                  </a:moveTo>
                  <a:cubicBezTo>
                    <a:pt x="328940" y="962191"/>
                    <a:pt x="329004" y="961932"/>
                    <a:pt x="329942" y="960929"/>
                  </a:cubicBezTo>
                  <a:cubicBezTo>
                    <a:pt x="329748" y="961673"/>
                    <a:pt x="329586" y="962191"/>
                    <a:pt x="329425" y="962579"/>
                  </a:cubicBezTo>
                  <a:close/>
                  <a:moveTo>
                    <a:pt x="297957" y="956725"/>
                  </a:moveTo>
                  <a:cubicBezTo>
                    <a:pt x="298313" y="956466"/>
                    <a:pt x="298474" y="956305"/>
                    <a:pt x="298701" y="956143"/>
                  </a:cubicBezTo>
                  <a:cubicBezTo>
                    <a:pt x="298636" y="956951"/>
                    <a:pt x="298474" y="956951"/>
                    <a:pt x="297957" y="956725"/>
                  </a:cubicBezTo>
                  <a:close/>
                  <a:moveTo>
                    <a:pt x="199932" y="887321"/>
                  </a:moveTo>
                  <a:cubicBezTo>
                    <a:pt x="199608" y="887160"/>
                    <a:pt x="199349" y="886739"/>
                    <a:pt x="199026" y="886416"/>
                  </a:cubicBezTo>
                  <a:lnTo>
                    <a:pt x="199349" y="886157"/>
                  </a:lnTo>
                  <a:lnTo>
                    <a:pt x="200611" y="886675"/>
                  </a:lnTo>
                  <a:cubicBezTo>
                    <a:pt x="200611" y="887160"/>
                    <a:pt x="200449" y="887677"/>
                    <a:pt x="199932" y="887321"/>
                  </a:cubicBezTo>
                  <a:close/>
                  <a:moveTo>
                    <a:pt x="255752" y="694181"/>
                  </a:moveTo>
                  <a:cubicBezTo>
                    <a:pt x="255073" y="693923"/>
                    <a:pt x="254588" y="693664"/>
                    <a:pt x="254167" y="693502"/>
                  </a:cubicBezTo>
                  <a:cubicBezTo>
                    <a:pt x="254749" y="692532"/>
                    <a:pt x="255008" y="692597"/>
                    <a:pt x="255752" y="694181"/>
                  </a:cubicBezTo>
                  <a:close/>
                  <a:moveTo>
                    <a:pt x="267492" y="634157"/>
                  </a:moveTo>
                  <a:cubicBezTo>
                    <a:pt x="267653" y="634739"/>
                    <a:pt x="267848" y="634965"/>
                    <a:pt x="267912" y="635386"/>
                  </a:cubicBezTo>
                  <a:cubicBezTo>
                    <a:pt x="267104" y="635547"/>
                    <a:pt x="267168" y="635159"/>
                    <a:pt x="267492" y="634157"/>
                  </a:cubicBezTo>
                  <a:close/>
                  <a:moveTo>
                    <a:pt x="560824" y="616110"/>
                  </a:moveTo>
                  <a:cubicBezTo>
                    <a:pt x="560177" y="615690"/>
                    <a:pt x="559757" y="615431"/>
                    <a:pt x="559336" y="615205"/>
                  </a:cubicBezTo>
                  <a:cubicBezTo>
                    <a:pt x="560242" y="613200"/>
                    <a:pt x="560436" y="613297"/>
                    <a:pt x="560824" y="616110"/>
                  </a:cubicBezTo>
                  <a:close/>
                  <a:moveTo>
                    <a:pt x="587926" y="503079"/>
                  </a:moveTo>
                  <a:cubicBezTo>
                    <a:pt x="587990" y="504081"/>
                    <a:pt x="587990" y="504664"/>
                    <a:pt x="588087" y="505246"/>
                  </a:cubicBezTo>
                  <a:cubicBezTo>
                    <a:pt x="587149" y="505731"/>
                    <a:pt x="587343" y="504987"/>
                    <a:pt x="587926" y="503079"/>
                  </a:cubicBezTo>
                  <a:close/>
                  <a:moveTo>
                    <a:pt x="745782" y="922605"/>
                  </a:moveTo>
                  <a:cubicBezTo>
                    <a:pt x="745717" y="922605"/>
                    <a:pt x="745717" y="922605"/>
                    <a:pt x="745620" y="922670"/>
                  </a:cubicBezTo>
                  <a:cubicBezTo>
                    <a:pt x="745458" y="922929"/>
                    <a:pt x="744973" y="922605"/>
                    <a:pt x="744553" y="922508"/>
                  </a:cubicBezTo>
                  <a:cubicBezTo>
                    <a:pt x="744229" y="922670"/>
                    <a:pt x="743809" y="922929"/>
                    <a:pt x="743485" y="923090"/>
                  </a:cubicBezTo>
                  <a:cubicBezTo>
                    <a:pt x="743550" y="923931"/>
                    <a:pt x="743550" y="923996"/>
                    <a:pt x="743065" y="923834"/>
                  </a:cubicBezTo>
                  <a:lnTo>
                    <a:pt x="742968" y="923349"/>
                  </a:lnTo>
                  <a:cubicBezTo>
                    <a:pt x="736176" y="926422"/>
                    <a:pt x="728835" y="927230"/>
                    <a:pt x="721526" y="928136"/>
                  </a:cubicBezTo>
                  <a:cubicBezTo>
                    <a:pt x="721688" y="928653"/>
                    <a:pt x="721882" y="928976"/>
                    <a:pt x="722108" y="929462"/>
                  </a:cubicBezTo>
                  <a:cubicBezTo>
                    <a:pt x="721946" y="929882"/>
                    <a:pt x="721688" y="930205"/>
                    <a:pt x="721461" y="930788"/>
                  </a:cubicBezTo>
                  <a:cubicBezTo>
                    <a:pt x="720944" y="929462"/>
                    <a:pt x="721267" y="928879"/>
                    <a:pt x="721526" y="928136"/>
                  </a:cubicBezTo>
                  <a:lnTo>
                    <a:pt x="719812" y="928394"/>
                  </a:lnTo>
                  <a:cubicBezTo>
                    <a:pt x="719812" y="928491"/>
                    <a:pt x="719812" y="928491"/>
                    <a:pt x="719812" y="928491"/>
                  </a:cubicBezTo>
                  <a:lnTo>
                    <a:pt x="719715" y="928394"/>
                  </a:lnTo>
                  <a:lnTo>
                    <a:pt x="718712" y="928556"/>
                  </a:lnTo>
                  <a:lnTo>
                    <a:pt x="718712" y="928653"/>
                  </a:lnTo>
                  <a:cubicBezTo>
                    <a:pt x="718971" y="928976"/>
                    <a:pt x="719133" y="929235"/>
                    <a:pt x="719294" y="929559"/>
                  </a:cubicBezTo>
                  <a:cubicBezTo>
                    <a:pt x="718874" y="929882"/>
                    <a:pt x="718809" y="929397"/>
                    <a:pt x="718712" y="928653"/>
                  </a:cubicBezTo>
                  <a:cubicBezTo>
                    <a:pt x="718648" y="928653"/>
                    <a:pt x="718551" y="928653"/>
                    <a:pt x="718389" y="928653"/>
                  </a:cubicBezTo>
                  <a:lnTo>
                    <a:pt x="717225" y="928815"/>
                  </a:lnTo>
                  <a:lnTo>
                    <a:pt x="714249" y="929300"/>
                  </a:lnTo>
                  <a:lnTo>
                    <a:pt x="714185" y="929397"/>
                  </a:lnTo>
                  <a:lnTo>
                    <a:pt x="714088" y="929300"/>
                  </a:lnTo>
                  <a:lnTo>
                    <a:pt x="713247" y="929397"/>
                  </a:lnTo>
                  <a:cubicBezTo>
                    <a:pt x="713408" y="929817"/>
                    <a:pt x="713602" y="930205"/>
                    <a:pt x="713408" y="930561"/>
                  </a:cubicBezTo>
                  <a:cubicBezTo>
                    <a:pt x="713182" y="930205"/>
                    <a:pt x="712988" y="929720"/>
                    <a:pt x="712762" y="929397"/>
                  </a:cubicBezTo>
                  <a:lnTo>
                    <a:pt x="710692" y="929623"/>
                  </a:lnTo>
                  <a:cubicBezTo>
                    <a:pt x="710595" y="929979"/>
                    <a:pt x="710530" y="930205"/>
                    <a:pt x="710368" y="930464"/>
                  </a:cubicBezTo>
                  <a:cubicBezTo>
                    <a:pt x="710045" y="930141"/>
                    <a:pt x="709851" y="929882"/>
                    <a:pt x="709689" y="929817"/>
                  </a:cubicBezTo>
                  <a:lnTo>
                    <a:pt x="704385" y="930399"/>
                  </a:lnTo>
                  <a:cubicBezTo>
                    <a:pt x="704321" y="930561"/>
                    <a:pt x="704321" y="930626"/>
                    <a:pt x="704224" y="930788"/>
                  </a:cubicBezTo>
                  <a:lnTo>
                    <a:pt x="703900" y="930464"/>
                  </a:lnTo>
                  <a:lnTo>
                    <a:pt x="703059" y="930561"/>
                  </a:lnTo>
                  <a:lnTo>
                    <a:pt x="702574" y="931143"/>
                  </a:lnTo>
                  <a:lnTo>
                    <a:pt x="701992" y="930626"/>
                  </a:lnTo>
                  <a:lnTo>
                    <a:pt x="701313" y="930723"/>
                  </a:lnTo>
                  <a:cubicBezTo>
                    <a:pt x="701313" y="930949"/>
                    <a:pt x="701248" y="931143"/>
                    <a:pt x="700989" y="931046"/>
                  </a:cubicBezTo>
                  <a:cubicBezTo>
                    <a:pt x="700763" y="930949"/>
                    <a:pt x="700440" y="931467"/>
                    <a:pt x="700343" y="931305"/>
                  </a:cubicBezTo>
                  <a:cubicBezTo>
                    <a:pt x="700019" y="930788"/>
                    <a:pt x="699696" y="930949"/>
                    <a:pt x="699340" y="930949"/>
                  </a:cubicBezTo>
                  <a:lnTo>
                    <a:pt x="699178" y="930949"/>
                  </a:lnTo>
                  <a:cubicBezTo>
                    <a:pt x="699114" y="931531"/>
                    <a:pt x="699017" y="932049"/>
                    <a:pt x="698855" y="932534"/>
                  </a:cubicBezTo>
                  <a:cubicBezTo>
                    <a:pt x="698596" y="932049"/>
                    <a:pt x="698435" y="931628"/>
                    <a:pt x="698273" y="931305"/>
                  </a:cubicBezTo>
                  <a:cubicBezTo>
                    <a:pt x="698111" y="932114"/>
                    <a:pt x="697626" y="931143"/>
                    <a:pt x="697270" y="931531"/>
                  </a:cubicBezTo>
                  <a:cubicBezTo>
                    <a:pt x="697044" y="931790"/>
                    <a:pt x="696526" y="931467"/>
                    <a:pt x="696203" y="931531"/>
                  </a:cubicBezTo>
                  <a:cubicBezTo>
                    <a:pt x="695880" y="931628"/>
                    <a:pt x="695556" y="932211"/>
                    <a:pt x="695103" y="931370"/>
                  </a:cubicBezTo>
                  <a:lnTo>
                    <a:pt x="694780" y="932049"/>
                  </a:lnTo>
                  <a:cubicBezTo>
                    <a:pt x="693874" y="931370"/>
                    <a:pt x="693131" y="931370"/>
                    <a:pt x="692484" y="932211"/>
                  </a:cubicBezTo>
                  <a:cubicBezTo>
                    <a:pt x="692160" y="932049"/>
                    <a:pt x="691902" y="931467"/>
                    <a:pt x="691578" y="931467"/>
                  </a:cubicBezTo>
                  <a:lnTo>
                    <a:pt x="691481" y="931467"/>
                  </a:lnTo>
                  <a:cubicBezTo>
                    <a:pt x="691417" y="931467"/>
                    <a:pt x="691223" y="931531"/>
                    <a:pt x="691158" y="931693"/>
                  </a:cubicBezTo>
                  <a:cubicBezTo>
                    <a:pt x="691061" y="931887"/>
                    <a:pt x="690737" y="931628"/>
                    <a:pt x="690479" y="931531"/>
                  </a:cubicBezTo>
                  <a:lnTo>
                    <a:pt x="689573" y="931628"/>
                  </a:lnTo>
                  <a:cubicBezTo>
                    <a:pt x="689411" y="931693"/>
                    <a:pt x="689347" y="931790"/>
                    <a:pt x="689250" y="932049"/>
                  </a:cubicBezTo>
                  <a:cubicBezTo>
                    <a:pt x="688894" y="932696"/>
                    <a:pt x="688668" y="931628"/>
                    <a:pt x="688409" y="931952"/>
                  </a:cubicBezTo>
                  <a:cubicBezTo>
                    <a:pt x="688344" y="932114"/>
                    <a:pt x="688150" y="932211"/>
                    <a:pt x="688085" y="932372"/>
                  </a:cubicBezTo>
                  <a:cubicBezTo>
                    <a:pt x="688021" y="933213"/>
                    <a:pt x="687600" y="933601"/>
                    <a:pt x="687342" y="934183"/>
                  </a:cubicBezTo>
                  <a:lnTo>
                    <a:pt x="687342" y="934119"/>
                  </a:lnTo>
                  <a:cubicBezTo>
                    <a:pt x="687277" y="933213"/>
                    <a:pt x="687180" y="932372"/>
                    <a:pt x="687083" y="931887"/>
                  </a:cubicBezTo>
                  <a:lnTo>
                    <a:pt x="686080" y="931952"/>
                  </a:lnTo>
                  <a:cubicBezTo>
                    <a:pt x="686016" y="932114"/>
                    <a:pt x="685854" y="932372"/>
                    <a:pt x="685692" y="932857"/>
                  </a:cubicBezTo>
                  <a:cubicBezTo>
                    <a:pt x="685433" y="932275"/>
                    <a:pt x="685207" y="932954"/>
                    <a:pt x="685013" y="932534"/>
                  </a:cubicBezTo>
                  <a:cubicBezTo>
                    <a:pt x="684851" y="932631"/>
                    <a:pt x="684690" y="932696"/>
                    <a:pt x="684528" y="932793"/>
                  </a:cubicBezTo>
                  <a:cubicBezTo>
                    <a:pt x="684431" y="932631"/>
                    <a:pt x="684269" y="932372"/>
                    <a:pt x="684205" y="932114"/>
                  </a:cubicBezTo>
                  <a:lnTo>
                    <a:pt x="683687" y="932114"/>
                  </a:lnTo>
                  <a:lnTo>
                    <a:pt x="683784" y="932857"/>
                  </a:lnTo>
                  <a:cubicBezTo>
                    <a:pt x="683622" y="932857"/>
                    <a:pt x="683461" y="933019"/>
                    <a:pt x="683299" y="933375"/>
                  </a:cubicBezTo>
                  <a:cubicBezTo>
                    <a:pt x="683202" y="933537"/>
                    <a:pt x="683137" y="933537"/>
                    <a:pt x="683040" y="933601"/>
                  </a:cubicBezTo>
                  <a:cubicBezTo>
                    <a:pt x="682296" y="933601"/>
                    <a:pt x="681456" y="933116"/>
                    <a:pt x="680970" y="934280"/>
                  </a:cubicBezTo>
                  <a:cubicBezTo>
                    <a:pt x="679871" y="933957"/>
                    <a:pt x="679062" y="935024"/>
                    <a:pt x="678060" y="934766"/>
                  </a:cubicBezTo>
                  <a:cubicBezTo>
                    <a:pt x="677898" y="934701"/>
                    <a:pt x="677672" y="934766"/>
                    <a:pt x="677575" y="935024"/>
                  </a:cubicBezTo>
                  <a:cubicBezTo>
                    <a:pt x="677413" y="935348"/>
                    <a:pt x="677251" y="935283"/>
                    <a:pt x="676928" y="935089"/>
                  </a:cubicBezTo>
                  <a:cubicBezTo>
                    <a:pt x="676572" y="934927"/>
                    <a:pt x="676152" y="935024"/>
                    <a:pt x="675731" y="935186"/>
                  </a:cubicBezTo>
                  <a:cubicBezTo>
                    <a:pt x="675343" y="935348"/>
                    <a:pt x="674858" y="936253"/>
                    <a:pt x="674276" y="935186"/>
                  </a:cubicBezTo>
                  <a:cubicBezTo>
                    <a:pt x="674276" y="935089"/>
                    <a:pt x="674017" y="935186"/>
                    <a:pt x="673920" y="935283"/>
                  </a:cubicBezTo>
                  <a:cubicBezTo>
                    <a:pt x="673435" y="935768"/>
                    <a:pt x="672950" y="936189"/>
                    <a:pt x="672271" y="935348"/>
                  </a:cubicBezTo>
                  <a:cubicBezTo>
                    <a:pt x="672109" y="935186"/>
                    <a:pt x="671786" y="935089"/>
                    <a:pt x="671689" y="935283"/>
                  </a:cubicBezTo>
                  <a:cubicBezTo>
                    <a:pt x="671365" y="935768"/>
                    <a:pt x="671042" y="935186"/>
                    <a:pt x="670880" y="935348"/>
                  </a:cubicBezTo>
                  <a:cubicBezTo>
                    <a:pt x="670460" y="935671"/>
                    <a:pt x="670136" y="935445"/>
                    <a:pt x="669716" y="935445"/>
                  </a:cubicBezTo>
                  <a:cubicBezTo>
                    <a:pt x="669037" y="935348"/>
                    <a:pt x="668293" y="935283"/>
                    <a:pt x="667646" y="935186"/>
                  </a:cubicBezTo>
                  <a:cubicBezTo>
                    <a:pt x="667387" y="935186"/>
                    <a:pt x="667129" y="935089"/>
                    <a:pt x="666805" y="935348"/>
                  </a:cubicBezTo>
                  <a:cubicBezTo>
                    <a:pt x="666643" y="935509"/>
                    <a:pt x="666126" y="934927"/>
                    <a:pt x="666061" y="935089"/>
                  </a:cubicBezTo>
                  <a:cubicBezTo>
                    <a:pt x="665738" y="935509"/>
                    <a:pt x="665479" y="935283"/>
                    <a:pt x="665156" y="935283"/>
                  </a:cubicBezTo>
                  <a:cubicBezTo>
                    <a:pt x="664897" y="935283"/>
                    <a:pt x="664574" y="935089"/>
                    <a:pt x="664315" y="935283"/>
                  </a:cubicBezTo>
                  <a:cubicBezTo>
                    <a:pt x="664056" y="935445"/>
                    <a:pt x="663991" y="935930"/>
                    <a:pt x="663830" y="936350"/>
                  </a:cubicBezTo>
                  <a:cubicBezTo>
                    <a:pt x="663086" y="935445"/>
                    <a:pt x="663086" y="935509"/>
                    <a:pt x="662180" y="935283"/>
                  </a:cubicBezTo>
                  <a:cubicBezTo>
                    <a:pt x="661016" y="934927"/>
                    <a:pt x="659916" y="935348"/>
                    <a:pt x="658785" y="935089"/>
                  </a:cubicBezTo>
                  <a:cubicBezTo>
                    <a:pt x="658041" y="934927"/>
                    <a:pt x="657717" y="935509"/>
                    <a:pt x="657200" y="936091"/>
                  </a:cubicBezTo>
                  <a:cubicBezTo>
                    <a:pt x="657103" y="936253"/>
                    <a:pt x="656973" y="936253"/>
                    <a:pt x="656876" y="936415"/>
                  </a:cubicBezTo>
                  <a:cubicBezTo>
                    <a:pt x="656618" y="935671"/>
                    <a:pt x="656294" y="936253"/>
                    <a:pt x="656133" y="936350"/>
                  </a:cubicBezTo>
                  <a:cubicBezTo>
                    <a:pt x="655777" y="936609"/>
                    <a:pt x="655647" y="936771"/>
                    <a:pt x="655227" y="936253"/>
                  </a:cubicBezTo>
                  <a:cubicBezTo>
                    <a:pt x="655292" y="936091"/>
                    <a:pt x="655389" y="935833"/>
                    <a:pt x="655453" y="935671"/>
                  </a:cubicBezTo>
                  <a:cubicBezTo>
                    <a:pt x="655453" y="935509"/>
                    <a:pt x="655550" y="935283"/>
                    <a:pt x="655550" y="934927"/>
                  </a:cubicBezTo>
                  <a:cubicBezTo>
                    <a:pt x="655389" y="935089"/>
                    <a:pt x="655130" y="935186"/>
                    <a:pt x="654968" y="935348"/>
                  </a:cubicBezTo>
                  <a:lnTo>
                    <a:pt x="654968" y="935283"/>
                  </a:lnTo>
                  <a:lnTo>
                    <a:pt x="654968" y="935348"/>
                  </a:lnTo>
                  <a:cubicBezTo>
                    <a:pt x="654386" y="935606"/>
                    <a:pt x="653804" y="935606"/>
                    <a:pt x="653319" y="935445"/>
                  </a:cubicBezTo>
                  <a:cubicBezTo>
                    <a:pt x="652963" y="935348"/>
                    <a:pt x="652413" y="935186"/>
                    <a:pt x="652316" y="935445"/>
                  </a:cubicBezTo>
                  <a:cubicBezTo>
                    <a:pt x="651993" y="936091"/>
                    <a:pt x="651637" y="935606"/>
                    <a:pt x="651314" y="935833"/>
                  </a:cubicBezTo>
                  <a:cubicBezTo>
                    <a:pt x="650829" y="936189"/>
                    <a:pt x="650764" y="936189"/>
                    <a:pt x="650764" y="937353"/>
                  </a:cubicBezTo>
                  <a:cubicBezTo>
                    <a:pt x="650764" y="937514"/>
                    <a:pt x="650570" y="937676"/>
                    <a:pt x="650344" y="938000"/>
                  </a:cubicBezTo>
                  <a:cubicBezTo>
                    <a:pt x="650247" y="937353"/>
                    <a:pt x="650247" y="936997"/>
                    <a:pt x="650247" y="936609"/>
                  </a:cubicBezTo>
                  <a:lnTo>
                    <a:pt x="649567" y="936253"/>
                  </a:lnTo>
                  <a:cubicBezTo>
                    <a:pt x="649567" y="935833"/>
                    <a:pt x="649664" y="935509"/>
                    <a:pt x="649567" y="935186"/>
                  </a:cubicBezTo>
                  <a:cubicBezTo>
                    <a:pt x="649503" y="934539"/>
                    <a:pt x="649341" y="934345"/>
                    <a:pt x="648824" y="934539"/>
                  </a:cubicBezTo>
                  <a:cubicBezTo>
                    <a:pt x="648500" y="934604"/>
                    <a:pt x="648177" y="934604"/>
                    <a:pt x="647950" y="934442"/>
                  </a:cubicBezTo>
                  <a:cubicBezTo>
                    <a:pt x="646042" y="934604"/>
                    <a:pt x="644037" y="934539"/>
                    <a:pt x="642129" y="934442"/>
                  </a:cubicBezTo>
                  <a:cubicBezTo>
                    <a:pt x="642064" y="934604"/>
                    <a:pt x="641967" y="934766"/>
                    <a:pt x="641806" y="935024"/>
                  </a:cubicBezTo>
                  <a:cubicBezTo>
                    <a:pt x="641741" y="934766"/>
                    <a:pt x="641741" y="934604"/>
                    <a:pt x="641644" y="934442"/>
                  </a:cubicBezTo>
                  <a:lnTo>
                    <a:pt x="639089" y="934345"/>
                  </a:lnTo>
                  <a:lnTo>
                    <a:pt x="638992" y="934442"/>
                  </a:lnTo>
                  <a:cubicBezTo>
                    <a:pt x="638830" y="934701"/>
                    <a:pt x="638992" y="934863"/>
                    <a:pt x="638669" y="934604"/>
                  </a:cubicBezTo>
                  <a:cubicBezTo>
                    <a:pt x="638410" y="934442"/>
                    <a:pt x="638248" y="934345"/>
                    <a:pt x="637989" y="934280"/>
                  </a:cubicBezTo>
                  <a:lnTo>
                    <a:pt x="637246" y="934280"/>
                  </a:lnTo>
                  <a:cubicBezTo>
                    <a:pt x="636663" y="934442"/>
                    <a:pt x="636275" y="934927"/>
                    <a:pt x="635855" y="935930"/>
                  </a:cubicBezTo>
                  <a:cubicBezTo>
                    <a:pt x="635337" y="934863"/>
                    <a:pt x="634755" y="934280"/>
                    <a:pt x="634011" y="934442"/>
                  </a:cubicBezTo>
                  <a:cubicBezTo>
                    <a:pt x="633850" y="934863"/>
                    <a:pt x="633688" y="935186"/>
                    <a:pt x="633526" y="935509"/>
                  </a:cubicBezTo>
                  <a:cubicBezTo>
                    <a:pt x="633365" y="935024"/>
                    <a:pt x="632879" y="935089"/>
                    <a:pt x="632879" y="934280"/>
                  </a:cubicBezTo>
                  <a:cubicBezTo>
                    <a:pt x="632879" y="934280"/>
                    <a:pt x="632685" y="934183"/>
                    <a:pt x="632524" y="934119"/>
                  </a:cubicBezTo>
                  <a:lnTo>
                    <a:pt x="632524" y="934539"/>
                  </a:lnTo>
                  <a:cubicBezTo>
                    <a:pt x="632621" y="935024"/>
                    <a:pt x="632200" y="935186"/>
                    <a:pt x="632200" y="935089"/>
                  </a:cubicBezTo>
                  <a:cubicBezTo>
                    <a:pt x="631780" y="934183"/>
                    <a:pt x="631456" y="935089"/>
                    <a:pt x="631036" y="935024"/>
                  </a:cubicBezTo>
                  <a:cubicBezTo>
                    <a:pt x="630939" y="934701"/>
                    <a:pt x="630939" y="934442"/>
                    <a:pt x="630874" y="934183"/>
                  </a:cubicBezTo>
                  <a:cubicBezTo>
                    <a:pt x="630454" y="934119"/>
                    <a:pt x="629969" y="933860"/>
                    <a:pt x="629548" y="933957"/>
                  </a:cubicBezTo>
                  <a:cubicBezTo>
                    <a:pt x="629225" y="934022"/>
                    <a:pt x="628869" y="934442"/>
                    <a:pt x="628805" y="933601"/>
                  </a:cubicBezTo>
                  <a:lnTo>
                    <a:pt x="628384" y="933537"/>
                  </a:lnTo>
                  <a:lnTo>
                    <a:pt x="627996" y="933440"/>
                  </a:lnTo>
                  <a:lnTo>
                    <a:pt x="626153" y="934604"/>
                  </a:lnTo>
                  <a:cubicBezTo>
                    <a:pt x="625732" y="934183"/>
                    <a:pt x="625247" y="933763"/>
                    <a:pt x="624730" y="933375"/>
                  </a:cubicBezTo>
                  <a:cubicBezTo>
                    <a:pt x="624665" y="933278"/>
                    <a:pt x="624600" y="933278"/>
                    <a:pt x="624600" y="933278"/>
                  </a:cubicBezTo>
                  <a:cubicBezTo>
                    <a:pt x="624406" y="933860"/>
                    <a:pt x="623759" y="932954"/>
                    <a:pt x="623662" y="934022"/>
                  </a:cubicBezTo>
                  <a:lnTo>
                    <a:pt x="623598" y="934119"/>
                  </a:lnTo>
                  <a:cubicBezTo>
                    <a:pt x="623274" y="933698"/>
                    <a:pt x="623016" y="933278"/>
                    <a:pt x="622595" y="932696"/>
                  </a:cubicBezTo>
                  <a:lnTo>
                    <a:pt x="622530" y="932696"/>
                  </a:lnTo>
                  <a:cubicBezTo>
                    <a:pt x="622530" y="933375"/>
                    <a:pt x="622530" y="933957"/>
                    <a:pt x="622595" y="934863"/>
                  </a:cubicBezTo>
                  <a:cubicBezTo>
                    <a:pt x="622272" y="933601"/>
                    <a:pt x="621431" y="933537"/>
                    <a:pt x="621204" y="932469"/>
                  </a:cubicBezTo>
                  <a:lnTo>
                    <a:pt x="619620" y="932211"/>
                  </a:lnTo>
                  <a:lnTo>
                    <a:pt x="619458" y="932211"/>
                  </a:lnTo>
                  <a:lnTo>
                    <a:pt x="619361" y="932469"/>
                  </a:lnTo>
                  <a:lnTo>
                    <a:pt x="619296" y="932211"/>
                  </a:lnTo>
                  <a:lnTo>
                    <a:pt x="618617" y="932211"/>
                  </a:lnTo>
                  <a:cubicBezTo>
                    <a:pt x="618520" y="932469"/>
                    <a:pt x="618455" y="932793"/>
                    <a:pt x="618294" y="933116"/>
                  </a:cubicBezTo>
                  <a:cubicBezTo>
                    <a:pt x="618294" y="932534"/>
                    <a:pt x="617970" y="932631"/>
                    <a:pt x="617776" y="932211"/>
                  </a:cubicBezTo>
                  <a:cubicBezTo>
                    <a:pt x="615318" y="932114"/>
                    <a:pt x="612763" y="932114"/>
                    <a:pt x="610241" y="931790"/>
                  </a:cubicBezTo>
                  <a:cubicBezTo>
                    <a:pt x="609594" y="931693"/>
                    <a:pt x="608850" y="931531"/>
                    <a:pt x="608106" y="931467"/>
                  </a:cubicBezTo>
                  <a:lnTo>
                    <a:pt x="607686" y="931790"/>
                  </a:lnTo>
                  <a:cubicBezTo>
                    <a:pt x="607427" y="931952"/>
                    <a:pt x="606942" y="932372"/>
                    <a:pt x="607039" y="931305"/>
                  </a:cubicBezTo>
                  <a:lnTo>
                    <a:pt x="606780" y="931305"/>
                  </a:lnTo>
                  <a:cubicBezTo>
                    <a:pt x="606780" y="931887"/>
                    <a:pt x="606554" y="931693"/>
                    <a:pt x="606295" y="931693"/>
                  </a:cubicBezTo>
                  <a:cubicBezTo>
                    <a:pt x="605875" y="931693"/>
                    <a:pt x="605454" y="931887"/>
                    <a:pt x="605034" y="931952"/>
                  </a:cubicBezTo>
                  <a:cubicBezTo>
                    <a:pt x="604969" y="932114"/>
                    <a:pt x="604872" y="932372"/>
                    <a:pt x="604711" y="932696"/>
                  </a:cubicBezTo>
                  <a:cubicBezTo>
                    <a:pt x="604484" y="932211"/>
                    <a:pt x="604290" y="931887"/>
                    <a:pt x="604128" y="931467"/>
                  </a:cubicBezTo>
                  <a:cubicBezTo>
                    <a:pt x="603967" y="931790"/>
                    <a:pt x="603805" y="932211"/>
                    <a:pt x="603546" y="932534"/>
                  </a:cubicBezTo>
                  <a:cubicBezTo>
                    <a:pt x="603482" y="932114"/>
                    <a:pt x="603288" y="931628"/>
                    <a:pt x="603223" y="931305"/>
                  </a:cubicBezTo>
                  <a:cubicBezTo>
                    <a:pt x="602576" y="931143"/>
                    <a:pt x="601897" y="930949"/>
                    <a:pt x="601218" y="930788"/>
                  </a:cubicBezTo>
                  <a:cubicBezTo>
                    <a:pt x="601153" y="931046"/>
                    <a:pt x="601153" y="931208"/>
                    <a:pt x="601088" y="931467"/>
                  </a:cubicBezTo>
                  <a:cubicBezTo>
                    <a:pt x="600991" y="931467"/>
                    <a:pt x="600830" y="931467"/>
                    <a:pt x="600733" y="931467"/>
                  </a:cubicBezTo>
                  <a:cubicBezTo>
                    <a:pt x="600409" y="931370"/>
                    <a:pt x="599989" y="931467"/>
                    <a:pt x="599827" y="931143"/>
                  </a:cubicBezTo>
                  <a:cubicBezTo>
                    <a:pt x="599407" y="930302"/>
                    <a:pt x="599245" y="931628"/>
                    <a:pt x="599019" y="931370"/>
                  </a:cubicBezTo>
                  <a:cubicBezTo>
                    <a:pt x="598824" y="931208"/>
                    <a:pt x="598663" y="931046"/>
                    <a:pt x="598598" y="930885"/>
                  </a:cubicBezTo>
                  <a:lnTo>
                    <a:pt x="597337" y="931790"/>
                  </a:lnTo>
                  <a:cubicBezTo>
                    <a:pt x="597337" y="931467"/>
                    <a:pt x="597272" y="931208"/>
                    <a:pt x="597272" y="930949"/>
                  </a:cubicBezTo>
                  <a:cubicBezTo>
                    <a:pt x="596690" y="931046"/>
                    <a:pt x="596367" y="931790"/>
                    <a:pt x="596108" y="932275"/>
                  </a:cubicBezTo>
                  <a:cubicBezTo>
                    <a:pt x="595687" y="932114"/>
                    <a:pt x="595946" y="930949"/>
                    <a:pt x="595364" y="931305"/>
                  </a:cubicBezTo>
                  <a:cubicBezTo>
                    <a:pt x="595008" y="931467"/>
                    <a:pt x="594782" y="931790"/>
                    <a:pt x="594458" y="931305"/>
                  </a:cubicBezTo>
                  <a:cubicBezTo>
                    <a:pt x="594200" y="930949"/>
                    <a:pt x="593941" y="931305"/>
                    <a:pt x="593682" y="931467"/>
                  </a:cubicBezTo>
                  <a:cubicBezTo>
                    <a:pt x="593779" y="931370"/>
                    <a:pt x="593876" y="931305"/>
                    <a:pt x="593941" y="931208"/>
                  </a:cubicBezTo>
                  <a:cubicBezTo>
                    <a:pt x="593941" y="931208"/>
                    <a:pt x="593941" y="931046"/>
                    <a:pt x="593876" y="930885"/>
                  </a:cubicBezTo>
                  <a:lnTo>
                    <a:pt x="593553" y="930885"/>
                  </a:lnTo>
                  <a:lnTo>
                    <a:pt x="593456" y="930949"/>
                  </a:lnTo>
                  <a:cubicBezTo>
                    <a:pt x="593553" y="931208"/>
                    <a:pt x="593618" y="931467"/>
                    <a:pt x="593618" y="931467"/>
                  </a:cubicBezTo>
                  <a:cubicBezTo>
                    <a:pt x="593553" y="931467"/>
                    <a:pt x="593553" y="931531"/>
                    <a:pt x="593456" y="931531"/>
                  </a:cubicBezTo>
                  <a:cubicBezTo>
                    <a:pt x="593359" y="931531"/>
                    <a:pt x="593132" y="931531"/>
                    <a:pt x="593132" y="931467"/>
                  </a:cubicBezTo>
                  <a:cubicBezTo>
                    <a:pt x="592938" y="931143"/>
                    <a:pt x="592874" y="930949"/>
                    <a:pt x="592712" y="930949"/>
                  </a:cubicBezTo>
                  <a:lnTo>
                    <a:pt x="592615" y="930949"/>
                  </a:lnTo>
                  <a:cubicBezTo>
                    <a:pt x="592389" y="931046"/>
                    <a:pt x="592130" y="931370"/>
                    <a:pt x="591871" y="931305"/>
                  </a:cubicBezTo>
                  <a:cubicBezTo>
                    <a:pt x="591968" y="931790"/>
                    <a:pt x="591968" y="932049"/>
                    <a:pt x="592130" y="932372"/>
                  </a:cubicBezTo>
                  <a:cubicBezTo>
                    <a:pt x="592227" y="932469"/>
                    <a:pt x="592227" y="932534"/>
                    <a:pt x="592292" y="932631"/>
                  </a:cubicBezTo>
                  <a:cubicBezTo>
                    <a:pt x="592227" y="932631"/>
                    <a:pt x="592130" y="932631"/>
                    <a:pt x="592130" y="932631"/>
                  </a:cubicBezTo>
                  <a:cubicBezTo>
                    <a:pt x="592130" y="932534"/>
                    <a:pt x="592130" y="932372"/>
                    <a:pt x="592130" y="932275"/>
                  </a:cubicBezTo>
                  <a:lnTo>
                    <a:pt x="592227" y="932275"/>
                  </a:lnTo>
                  <a:cubicBezTo>
                    <a:pt x="591709" y="932049"/>
                    <a:pt x="591289" y="931693"/>
                    <a:pt x="590804" y="931467"/>
                  </a:cubicBezTo>
                  <a:cubicBezTo>
                    <a:pt x="590545" y="931370"/>
                    <a:pt x="590384" y="931143"/>
                    <a:pt x="590222" y="930885"/>
                  </a:cubicBezTo>
                  <a:lnTo>
                    <a:pt x="589478" y="930885"/>
                  </a:lnTo>
                  <a:lnTo>
                    <a:pt x="588249" y="930949"/>
                  </a:lnTo>
                  <a:lnTo>
                    <a:pt x="588249" y="931046"/>
                  </a:lnTo>
                  <a:cubicBezTo>
                    <a:pt x="588249" y="931305"/>
                    <a:pt x="588152" y="931531"/>
                    <a:pt x="588087" y="931887"/>
                  </a:cubicBezTo>
                  <a:cubicBezTo>
                    <a:pt x="587990" y="931531"/>
                    <a:pt x="587926" y="931305"/>
                    <a:pt x="587829" y="930949"/>
                  </a:cubicBezTo>
                  <a:cubicBezTo>
                    <a:pt x="585015" y="931046"/>
                    <a:pt x="582201" y="930949"/>
                    <a:pt x="579291" y="930885"/>
                  </a:cubicBezTo>
                  <a:cubicBezTo>
                    <a:pt x="579129" y="931208"/>
                    <a:pt x="579064" y="931467"/>
                    <a:pt x="578870" y="931887"/>
                  </a:cubicBezTo>
                  <a:cubicBezTo>
                    <a:pt x="578967" y="931467"/>
                    <a:pt x="578967" y="931208"/>
                    <a:pt x="579064" y="930885"/>
                  </a:cubicBezTo>
                  <a:cubicBezTo>
                    <a:pt x="576477" y="930723"/>
                    <a:pt x="573825" y="930464"/>
                    <a:pt x="571270" y="930141"/>
                  </a:cubicBezTo>
                  <a:cubicBezTo>
                    <a:pt x="571367" y="930464"/>
                    <a:pt x="571529" y="930788"/>
                    <a:pt x="571593" y="931046"/>
                  </a:cubicBezTo>
                  <a:cubicBezTo>
                    <a:pt x="571432" y="931208"/>
                    <a:pt x="571173" y="931370"/>
                    <a:pt x="570914" y="931628"/>
                  </a:cubicBezTo>
                  <a:cubicBezTo>
                    <a:pt x="570914" y="931143"/>
                    <a:pt x="571011" y="930626"/>
                    <a:pt x="571173" y="930141"/>
                  </a:cubicBezTo>
                  <a:lnTo>
                    <a:pt x="567713" y="929720"/>
                  </a:lnTo>
                  <a:cubicBezTo>
                    <a:pt x="567616" y="929882"/>
                    <a:pt x="567551" y="929817"/>
                    <a:pt x="567454" y="929720"/>
                  </a:cubicBezTo>
                  <a:lnTo>
                    <a:pt x="566969" y="929623"/>
                  </a:lnTo>
                  <a:cubicBezTo>
                    <a:pt x="566775" y="929720"/>
                    <a:pt x="566645" y="929817"/>
                    <a:pt x="566451" y="929817"/>
                  </a:cubicBezTo>
                  <a:cubicBezTo>
                    <a:pt x="566128" y="929817"/>
                    <a:pt x="565804" y="929623"/>
                    <a:pt x="565481" y="929462"/>
                  </a:cubicBezTo>
                  <a:lnTo>
                    <a:pt x="565481" y="929397"/>
                  </a:lnTo>
                  <a:cubicBezTo>
                    <a:pt x="562991" y="929074"/>
                    <a:pt x="560501" y="928718"/>
                    <a:pt x="558010" y="928233"/>
                  </a:cubicBezTo>
                  <a:cubicBezTo>
                    <a:pt x="556037" y="928653"/>
                    <a:pt x="554129" y="928653"/>
                    <a:pt x="552157" y="928330"/>
                  </a:cubicBezTo>
                  <a:cubicBezTo>
                    <a:pt x="552060" y="928491"/>
                    <a:pt x="552060" y="928653"/>
                    <a:pt x="551963" y="928879"/>
                  </a:cubicBezTo>
                  <a:cubicBezTo>
                    <a:pt x="551963" y="928653"/>
                    <a:pt x="551963" y="928491"/>
                    <a:pt x="551963" y="928330"/>
                  </a:cubicBezTo>
                  <a:cubicBezTo>
                    <a:pt x="551219" y="928233"/>
                    <a:pt x="550475" y="928071"/>
                    <a:pt x="549828" y="927909"/>
                  </a:cubicBezTo>
                  <a:cubicBezTo>
                    <a:pt x="549731" y="928071"/>
                    <a:pt x="549666" y="928233"/>
                    <a:pt x="549666" y="928491"/>
                  </a:cubicBezTo>
                  <a:cubicBezTo>
                    <a:pt x="549149" y="928330"/>
                    <a:pt x="549149" y="928330"/>
                    <a:pt x="549084" y="927974"/>
                  </a:cubicBezTo>
                  <a:lnTo>
                    <a:pt x="548987" y="927748"/>
                  </a:lnTo>
                  <a:cubicBezTo>
                    <a:pt x="548405" y="927553"/>
                    <a:pt x="547823" y="927392"/>
                    <a:pt x="547176" y="927165"/>
                  </a:cubicBezTo>
                  <a:lnTo>
                    <a:pt x="547176" y="927489"/>
                  </a:lnTo>
                  <a:cubicBezTo>
                    <a:pt x="547014" y="927553"/>
                    <a:pt x="546853" y="927748"/>
                    <a:pt x="546691" y="927909"/>
                  </a:cubicBezTo>
                  <a:cubicBezTo>
                    <a:pt x="546691" y="927812"/>
                    <a:pt x="546594" y="927651"/>
                    <a:pt x="546594" y="927553"/>
                  </a:cubicBezTo>
                  <a:cubicBezTo>
                    <a:pt x="546529" y="927392"/>
                    <a:pt x="546335" y="927327"/>
                    <a:pt x="546271" y="927165"/>
                  </a:cubicBezTo>
                  <a:lnTo>
                    <a:pt x="546335" y="926810"/>
                  </a:lnTo>
                  <a:cubicBezTo>
                    <a:pt x="545591" y="926486"/>
                    <a:pt x="544783" y="926260"/>
                    <a:pt x="544007" y="925904"/>
                  </a:cubicBezTo>
                  <a:cubicBezTo>
                    <a:pt x="543942" y="926001"/>
                    <a:pt x="543877" y="926001"/>
                    <a:pt x="543780" y="926066"/>
                  </a:cubicBezTo>
                  <a:lnTo>
                    <a:pt x="543683" y="925742"/>
                  </a:lnTo>
                  <a:lnTo>
                    <a:pt x="543198" y="925484"/>
                  </a:lnTo>
                  <a:cubicBezTo>
                    <a:pt x="543133" y="925742"/>
                    <a:pt x="543036" y="925904"/>
                    <a:pt x="542939" y="926260"/>
                  </a:cubicBezTo>
                  <a:cubicBezTo>
                    <a:pt x="542875" y="926001"/>
                    <a:pt x="542875" y="925742"/>
                    <a:pt x="542778" y="925581"/>
                  </a:cubicBezTo>
                  <a:cubicBezTo>
                    <a:pt x="542616" y="925581"/>
                    <a:pt x="542551" y="925678"/>
                    <a:pt x="542390" y="925678"/>
                  </a:cubicBezTo>
                  <a:cubicBezTo>
                    <a:pt x="534110" y="927165"/>
                    <a:pt x="526704" y="924837"/>
                    <a:pt x="519039" y="922929"/>
                  </a:cubicBezTo>
                  <a:cubicBezTo>
                    <a:pt x="517875" y="922670"/>
                    <a:pt x="516873" y="921926"/>
                    <a:pt x="516226" y="920956"/>
                  </a:cubicBezTo>
                  <a:cubicBezTo>
                    <a:pt x="513477" y="919695"/>
                    <a:pt x="510760" y="918724"/>
                    <a:pt x="508076" y="917722"/>
                  </a:cubicBezTo>
                  <a:cubicBezTo>
                    <a:pt x="506426" y="917398"/>
                    <a:pt x="504680" y="916881"/>
                    <a:pt x="503128" y="916299"/>
                  </a:cubicBezTo>
                  <a:lnTo>
                    <a:pt x="503128" y="916461"/>
                  </a:lnTo>
                  <a:cubicBezTo>
                    <a:pt x="502966" y="916396"/>
                    <a:pt x="502869" y="916396"/>
                    <a:pt x="502804" y="916234"/>
                  </a:cubicBezTo>
                  <a:lnTo>
                    <a:pt x="502804" y="916137"/>
                  </a:lnTo>
                  <a:cubicBezTo>
                    <a:pt x="502287" y="915911"/>
                    <a:pt x="501802" y="915652"/>
                    <a:pt x="501220" y="915490"/>
                  </a:cubicBezTo>
                  <a:lnTo>
                    <a:pt x="499311" y="914908"/>
                  </a:lnTo>
                  <a:cubicBezTo>
                    <a:pt x="499247" y="914973"/>
                    <a:pt x="499247" y="915070"/>
                    <a:pt x="499150" y="915135"/>
                  </a:cubicBezTo>
                  <a:cubicBezTo>
                    <a:pt x="499085" y="914973"/>
                    <a:pt x="499085" y="914908"/>
                    <a:pt x="498988" y="914811"/>
                  </a:cubicBezTo>
                  <a:cubicBezTo>
                    <a:pt x="497339" y="914326"/>
                    <a:pt x="495689" y="913841"/>
                    <a:pt x="494105" y="913259"/>
                  </a:cubicBezTo>
                  <a:cubicBezTo>
                    <a:pt x="494008" y="913323"/>
                    <a:pt x="493943" y="913323"/>
                    <a:pt x="493846" y="913421"/>
                  </a:cubicBezTo>
                  <a:cubicBezTo>
                    <a:pt x="493522" y="913744"/>
                    <a:pt x="493264" y="913647"/>
                    <a:pt x="493102" y="913421"/>
                  </a:cubicBezTo>
                  <a:cubicBezTo>
                    <a:pt x="492617" y="913582"/>
                    <a:pt x="492132" y="913582"/>
                    <a:pt x="491711" y="913582"/>
                  </a:cubicBezTo>
                  <a:cubicBezTo>
                    <a:pt x="491550" y="914164"/>
                    <a:pt x="491129" y="914811"/>
                    <a:pt x="491032" y="915490"/>
                  </a:cubicBezTo>
                  <a:lnTo>
                    <a:pt x="491129" y="913485"/>
                  </a:lnTo>
                  <a:lnTo>
                    <a:pt x="490709" y="913421"/>
                  </a:lnTo>
                  <a:cubicBezTo>
                    <a:pt x="490385" y="913647"/>
                    <a:pt x="490127" y="914003"/>
                    <a:pt x="489868" y="914649"/>
                  </a:cubicBezTo>
                  <a:cubicBezTo>
                    <a:pt x="489803" y="914908"/>
                    <a:pt x="489545" y="915070"/>
                    <a:pt x="489124" y="915490"/>
                  </a:cubicBezTo>
                  <a:cubicBezTo>
                    <a:pt x="489059" y="914649"/>
                    <a:pt x="488962" y="914003"/>
                    <a:pt x="488898" y="913259"/>
                  </a:cubicBezTo>
                  <a:cubicBezTo>
                    <a:pt x="488736" y="913323"/>
                    <a:pt x="488380" y="913323"/>
                    <a:pt x="488154" y="913485"/>
                  </a:cubicBezTo>
                  <a:cubicBezTo>
                    <a:pt x="487895" y="913647"/>
                    <a:pt x="487733" y="914003"/>
                    <a:pt x="487313" y="914391"/>
                  </a:cubicBezTo>
                  <a:cubicBezTo>
                    <a:pt x="488380" y="912256"/>
                    <a:pt x="487054" y="912580"/>
                    <a:pt x="486990" y="911577"/>
                  </a:cubicBezTo>
                  <a:cubicBezTo>
                    <a:pt x="486828" y="912095"/>
                    <a:pt x="486731" y="912418"/>
                    <a:pt x="486666" y="912483"/>
                  </a:cubicBezTo>
                  <a:cubicBezTo>
                    <a:pt x="486246" y="912741"/>
                    <a:pt x="485825" y="912903"/>
                    <a:pt x="485502" y="913065"/>
                  </a:cubicBezTo>
                  <a:cubicBezTo>
                    <a:pt x="485178" y="912483"/>
                    <a:pt x="485502" y="912095"/>
                    <a:pt x="485728" y="911771"/>
                  </a:cubicBezTo>
                  <a:cubicBezTo>
                    <a:pt x="485567" y="911254"/>
                    <a:pt x="485502" y="910607"/>
                    <a:pt x="485081" y="910607"/>
                  </a:cubicBezTo>
                  <a:cubicBezTo>
                    <a:pt x="484823" y="910607"/>
                    <a:pt x="484596" y="910769"/>
                    <a:pt x="484338" y="910833"/>
                  </a:cubicBezTo>
                  <a:cubicBezTo>
                    <a:pt x="484596" y="910186"/>
                    <a:pt x="484758" y="909507"/>
                    <a:pt x="484984" y="908860"/>
                  </a:cubicBezTo>
                  <a:cubicBezTo>
                    <a:pt x="484823" y="908537"/>
                    <a:pt x="484758" y="908181"/>
                    <a:pt x="485081" y="907437"/>
                  </a:cubicBezTo>
                  <a:cubicBezTo>
                    <a:pt x="485243" y="907373"/>
                    <a:pt x="485340" y="907276"/>
                    <a:pt x="485502" y="907276"/>
                  </a:cubicBezTo>
                  <a:lnTo>
                    <a:pt x="487798" y="900161"/>
                  </a:lnTo>
                  <a:cubicBezTo>
                    <a:pt x="487798" y="899676"/>
                    <a:pt x="487895" y="899158"/>
                    <a:pt x="487798" y="898770"/>
                  </a:cubicBezTo>
                  <a:cubicBezTo>
                    <a:pt x="488380" y="896021"/>
                    <a:pt x="489803" y="894113"/>
                    <a:pt x="489803" y="891784"/>
                  </a:cubicBezTo>
                  <a:cubicBezTo>
                    <a:pt x="489803" y="891558"/>
                    <a:pt x="490127" y="890976"/>
                    <a:pt x="490288" y="890814"/>
                  </a:cubicBezTo>
                  <a:cubicBezTo>
                    <a:pt x="490870" y="890297"/>
                    <a:pt x="490870" y="889715"/>
                    <a:pt x="491032" y="888809"/>
                  </a:cubicBezTo>
                  <a:cubicBezTo>
                    <a:pt x="491453" y="886513"/>
                    <a:pt x="492035" y="884184"/>
                    <a:pt x="492520" y="881791"/>
                  </a:cubicBezTo>
                  <a:cubicBezTo>
                    <a:pt x="493522" y="881047"/>
                    <a:pt x="493037" y="879301"/>
                    <a:pt x="493781" y="878395"/>
                  </a:cubicBezTo>
                  <a:cubicBezTo>
                    <a:pt x="493102" y="877134"/>
                    <a:pt x="494848" y="876325"/>
                    <a:pt x="494687" y="875064"/>
                  </a:cubicBezTo>
                  <a:cubicBezTo>
                    <a:pt x="494590" y="874741"/>
                    <a:pt x="495107" y="873997"/>
                    <a:pt x="495107" y="873512"/>
                  </a:cubicBezTo>
                  <a:cubicBezTo>
                    <a:pt x="495107" y="872994"/>
                    <a:pt x="494784" y="872671"/>
                    <a:pt x="494848" y="872186"/>
                  </a:cubicBezTo>
                  <a:cubicBezTo>
                    <a:pt x="495107" y="869599"/>
                    <a:pt x="495916" y="867205"/>
                    <a:pt x="497177" y="864974"/>
                  </a:cubicBezTo>
                  <a:cubicBezTo>
                    <a:pt x="498147" y="863324"/>
                    <a:pt x="498147" y="863227"/>
                    <a:pt x="497824" y="861513"/>
                  </a:cubicBezTo>
                  <a:cubicBezTo>
                    <a:pt x="497727" y="861255"/>
                    <a:pt x="497662" y="861093"/>
                    <a:pt x="497565" y="860931"/>
                  </a:cubicBezTo>
                  <a:lnTo>
                    <a:pt x="497662" y="860834"/>
                  </a:lnTo>
                  <a:lnTo>
                    <a:pt x="500152" y="861675"/>
                  </a:lnTo>
                  <a:lnTo>
                    <a:pt x="501866" y="856209"/>
                  </a:lnTo>
                  <a:cubicBezTo>
                    <a:pt x="502125" y="855110"/>
                    <a:pt x="502060" y="853719"/>
                    <a:pt x="502966" y="852814"/>
                  </a:cubicBezTo>
                  <a:lnTo>
                    <a:pt x="503386" y="851552"/>
                  </a:lnTo>
                  <a:cubicBezTo>
                    <a:pt x="503386" y="851229"/>
                    <a:pt x="503451" y="850906"/>
                    <a:pt x="503613" y="850647"/>
                  </a:cubicBezTo>
                  <a:lnTo>
                    <a:pt x="503936" y="849677"/>
                  </a:lnTo>
                  <a:cubicBezTo>
                    <a:pt x="503936" y="849159"/>
                    <a:pt x="503936" y="848674"/>
                    <a:pt x="503936" y="848254"/>
                  </a:cubicBezTo>
                  <a:cubicBezTo>
                    <a:pt x="504292" y="847768"/>
                    <a:pt x="504615" y="847348"/>
                    <a:pt x="504777" y="846831"/>
                  </a:cubicBezTo>
                  <a:cubicBezTo>
                    <a:pt x="505618" y="844761"/>
                    <a:pt x="505780" y="842950"/>
                    <a:pt x="505683" y="841139"/>
                  </a:cubicBezTo>
                  <a:cubicBezTo>
                    <a:pt x="505683" y="840977"/>
                    <a:pt x="505780" y="840718"/>
                    <a:pt x="505877" y="840395"/>
                  </a:cubicBezTo>
                  <a:lnTo>
                    <a:pt x="507009" y="839716"/>
                  </a:lnTo>
                  <a:lnTo>
                    <a:pt x="508270" y="835673"/>
                  </a:lnTo>
                  <a:cubicBezTo>
                    <a:pt x="508593" y="834185"/>
                    <a:pt x="509014" y="832762"/>
                    <a:pt x="509596" y="831436"/>
                  </a:cubicBezTo>
                  <a:lnTo>
                    <a:pt x="512313" y="822510"/>
                  </a:lnTo>
                  <a:cubicBezTo>
                    <a:pt x="512410" y="821605"/>
                    <a:pt x="512410" y="820699"/>
                    <a:pt x="512474" y="819697"/>
                  </a:cubicBezTo>
                  <a:lnTo>
                    <a:pt x="513153" y="819697"/>
                  </a:lnTo>
                  <a:lnTo>
                    <a:pt x="514964" y="813649"/>
                  </a:lnTo>
                  <a:cubicBezTo>
                    <a:pt x="514641" y="812420"/>
                    <a:pt x="514706" y="811482"/>
                    <a:pt x="515870" y="810253"/>
                  </a:cubicBezTo>
                  <a:cubicBezTo>
                    <a:pt x="515967" y="810156"/>
                    <a:pt x="516032" y="809994"/>
                    <a:pt x="516129" y="809930"/>
                  </a:cubicBezTo>
                  <a:lnTo>
                    <a:pt x="525475" y="778300"/>
                  </a:lnTo>
                  <a:lnTo>
                    <a:pt x="525637" y="776877"/>
                  </a:lnTo>
                  <a:cubicBezTo>
                    <a:pt x="525734" y="776651"/>
                    <a:pt x="525896" y="776133"/>
                    <a:pt x="525993" y="775972"/>
                  </a:cubicBezTo>
                  <a:cubicBezTo>
                    <a:pt x="526154" y="775810"/>
                    <a:pt x="526154" y="775713"/>
                    <a:pt x="526219" y="775551"/>
                  </a:cubicBezTo>
                  <a:lnTo>
                    <a:pt x="526478" y="774646"/>
                  </a:lnTo>
                  <a:cubicBezTo>
                    <a:pt x="526478" y="774063"/>
                    <a:pt x="526381" y="773417"/>
                    <a:pt x="526704" y="772899"/>
                  </a:cubicBezTo>
                  <a:cubicBezTo>
                    <a:pt x="526801" y="772835"/>
                    <a:pt x="526898" y="772835"/>
                    <a:pt x="526963" y="772738"/>
                  </a:cubicBezTo>
                  <a:lnTo>
                    <a:pt x="529712" y="763132"/>
                  </a:lnTo>
                  <a:lnTo>
                    <a:pt x="529777" y="762744"/>
                  </a:lnTo>
                  <a:lnTo>
                    <a:pt x="529874" y="762647"/>
                  </a:lnTo>
                  <a:lnTo>
                    <a:pt x="532784" y="752621"/>
                  </a:lnTo>
                  <a:cubicBezTo>
                    <a:pt x="532687" y="752460"/>
                    <a:pt x="532526" y="752395"/>
                    <a:pt x="532429" y="752201"/>
                  </a:cubicBezTo>
                  <a:cubicBezTo>
                    <a:pt x="532687" y="751975"/>
                    <a:pt x="532849" y="751813"/>
                    <a:pt x="533108" y="751619"/>
                  </a:cubicBezTo>
                  <a:lnTo>
                    <a:pt x="539220" y="730177"/>
                  </a:lnTo>
                  <a:cubicBezTo>
                    <a:pt x="538800" y="730274"/>
                    <a:pt x="538476" y="730177"/>
                    <a:pt x="538218" y="730015"/>
                  </a:cubicBezTo>
                  <a:lnTo>
                    <a:pt x="538412" y="729433"/>
                  </a:lnTo>
                  <a:lnTo>
                    <a:pt x="539382" y="729692"/>
                  </a:lnTo>
                  <a:lnTo>
                    <a:pt x="540481" y="725811"/>
                  </a:lnTo>
                  <a:cubicBezTo>
                    <a:pt x="540546" y="724647"/>
                    <a:pt x="540643" y="723579"/>
                    <a:pt x="540805" y="722415"/>
                  </a:cubicBezTo>
                  <a:lnTo>
                    <a:pt x="541613" y="721995"/>
                  </a:lnTo>
                  <a:cubicBezTo>
                    <a:pt x="542034" y="720572"/>
                    <a:pt x="542551" y="719278"/>
                    <a:pt x="543036" y="717952"/>
                  </a:cubicBezTo>
                  <a:cubicBezTo>
                    <a:pt x="543877" y="713069"/>
                    <a:pt x="544686" y="708250"/>
                    <a:pt x="545753" y="703625"/>
                  </a:cubicBezTo>
                  <a:cubicBezTo>
                    <a:pt x="547079" y="697739"/>
                    <a:pt x="548825" y="692112"/>
                    <a:pt x="550637" y="686484"/>
                  </a:cubicBezTo>
                  <a:cubicBezTo>
                    <a:pt x="550572" y="685967"/>
                    <a:pt x="550313" y="685482"/>
                    <a:pt x="550151" y="685061"/>
                  </a:cubicBezTo>
                  <a:cubicBezTo>
                    <a:pt x="549828" y="684253"/>
                    <a:pt x="550087" y="683832"/>
                    <a:pt x="550572" y="683153"/>
                  </a:cubicBezTo>
                  <a:cubicBezTo>
                    <a:pt x="550637" y="684091"/>
                    <a:pt x="550831" y="684738"/>
                    <a:pt x="551057" y="685223"/>
                  </a:cubicBezTo>
                  <a:lnTo>
                    <a:pt x="552706" y="680437"/>
                  </a:lnTo>
                  <a:lnTo>
                    <a:pt x="552642" y="680437"/>
                  </a:lnTo>
                  <a:cubicBezTo>
                    <a:pt x="552286" y="680598"/>
                    <a:pt x="552060" y="680598"/>
                    <a:pt x="551736" y="680695"/>
                  </a:cubicBezTo>
                  <a:cubicBezTo>
                    <a:pt x="552221" y="679596"/>
                    <a:pt x="552545" y="678787"/>
                    <a:pt x="552900" y="678270"/>
                  </a:cubicBezTo>
                  <a:cubicBezTo>
                    <a:pt x="553127" y="677882"/>
                    <a:pt x="553483" y="677623"/>
                    <a:pt x="553806" y="677299"/>
                  </a:cubicBezTo>
                  <a:lnTo>
                    <a:pt x="554291" y="675876"/>
                  </a:lnTo>
                  <a:cubicBezTo>
                    <a:pt x="554776" y="671478"/>
                    <a:pt x="555294" y="669667"/>
                    <a:pt x="556781" y="666595"/>
                  </a:cubicBezTo>
                  <a:cubicBezTo>
                    <a:pt x="557525" y="665107"/>
                    <a:pt x="557622" y="664460"/>
                    <a:pt x="557428" y="663134"/>
                  </a:cubicBezTo>
                  <a:cubicBezTo>
                    <a:pt x="557363" y="662875"/>
                    <a:pt x="557428" y="662455"/>
                    <a:pt x="557428" y="661970"/>
                  </a:cubicBezTo>
                  <a:cubicBezTo>
                    <a:pt x="558107" y="661485"/>
                    <a:pt x="558754" y="660967"/>
                    <a:pt x="559595" y="660385"/>
                  </a:cubicBezTo>
                  <a:cubicBezTo>
                    <a:pt x="559433" y="657830"/>
                    <a:pt x="560080" y="655340"/>
                    <a:pt x="561083" y="652850"/>
                  </a:cubicBezTo>
                  <a:cubicBezTo>
                    <a:pt x="561406" y="651944"/>
                    <a:pt x="561568" y="651200"/>
                    <a:pt x="561503" y="650392"/>
                  </a:cubicBezTo>
                  <a:cubicBezTo>
                    <a:pt x="561406" y="649389"/>
                    <a:pt x="562506" y="649551"/>
                    <a:pt x="562409" y="647966"/>
                  </a:cubicBezTo>
                  <a:cubicBezTo>
                    <a:pt x="562312" y="646317"/>
                    <a:pt x="563573" y="644344"/>
                    <a:pt x="563735" y="642436"/>
                  </a:cubicBezTo>
                  <a:cubicBezTo>
                    <a:pt x="563735" y="642274"/>
                    <a:pt x="564155" y="641918"/>
                    <a:pt x="564705" y="641272"/>
                  </a:cubicBezTo>
                  <a:cubicBezTo>
                    <a:pt x="564575" y="640366"/>
                    <a:pt x="564317" y="639461"/>
                    <a:pt x="564155" y="638555"/>
                  </a:cubicBezTo>
                  <a:cubicBezTo>
                    <a:pt x="565804" y="636647"/>
                    <a:pt x="565804" y="636647"/>
                    <a:pt x="565966" y="633995"/>
                  </a:cubicBezTo>
                  <a:cubicBezTo>
                    <a:pt x="566031" y="633057"/>
                    <a:pt x="566128" y="631666"/>
                    <a:pt x="566451" y="631084"/>
                  </a:cubicBezTo>
                  <a:cubicBezTo>
                    <a:pt x="567454" y="629338"/>
                    <a:pt x="567551" y="628368"/>
                    <a:pt x="567033" y="627203"/>
                  </a:cubicBezTo>
                  <a:cubicBezTo>
                    <a:pt x="566710" y="626460"/>
                    <a:pt x="566548" y="625457"/>
                    <a:pt x="566451" y="624551"/>
                  </a:cubicBezTo>
                  <a:cubicBezTo>
                    <a:pt x="566290" y="623387"/>
                    <a:pt x="566387" y="622223"/>
                    <a:pt x="567454" y="620832"/>
                  </a:cubicBezTo>
                  <a:cubicBezTo>
                    <a:pt x="567454" y="621479"/>
                    <a:pt x="567389" y="622061"/>
                    <a:pt x="567454" y="622482"/>
                  </a:cubicBezTo>
                  <a:cubicBezTo>
                    <a:pt x="567551" y="622902"/>
                    <a:pt x="567713" y="623128"/>
                    <a:pt x="567777" y="623387"/>
                  </a:cubicBezTo>
                  <a:cubicBezTo>
                    <a:pt x="567971" y="622902"/>
                    <a:pt x="568198" y="622385"/>
                    <a:pt x="568359" y="621996"/>
                  </a:cubicBezTo>
                  <a:cubicBezTo>
                    <a:pt x="568456" y="621479"/>
                    <a:pt x="568456" y="620897"/>
                    <a:pt x="568521" y="620476"/>
                  </a:cubicBezTo>
                  <a:cubicBezTo>
                    <a:pt x="569103" y="619927"/>
                    <a:pt x="569524" y="619409"/>
                    <a:pt x="569944" y="618989"/>
                  </a:cubicBezTo>
                  <a:cubicBezTo>
                    <a:pt x="569944" y="618665"/>
                    <a:pt x="569847" y="618407"/>
                    <a:pt x="569944" y="618180"/>
                  </a:cubicBezTo>
                  <a:cubicBezTo>
                    <a:pt x="570267" y="616499"/>
                    <a:pt x="571173" y="614946"/>
                    <a:pt x="571173" y="613297"/>
                  </a:cubicBezTo>
                  <a:cubicBezTo>
                    <a:pt x="571432" y="613200"/>
                    <a:pt x="571690" y="613200"/>
                    <a:pt x="572014" y="613135"/>
                  </a:cubicBezTo>
                  <a:cubicBezTo>
                    <a:pt x="572855" y="610709"/>
                    <a:pt x="573987" y="608219"/>
                    <a:pt x="574245" y="606149"/>
                  </a:cubicBezTo>
                  <a:cubicBezTo>
                    <a:pt x="574504" y="603918"/>
                    <a:pt x="576056" y="601460"/>
                    <a:pt x="575410" y="599552"/>
                  </a:cubicBezTo>
                  <a:cubicBezTo>
                    <a:pt x="575410" y="599552"/>
                    <a:pt x="575571" y="599131"/>
                    <a:pt x="575668" y="598970"/>
                  </a:cubicBezTo>
                  <a:cubicBezTo>
                    <a:pt x="576251" y="598226"/>
                    <a:pt x="576380" y="597385"/>
                    <a:pt x="576574" y="596318"/>
                  </a:cubicBezTo>
                  <a:cubicBezTo>
                    <a:pt x="576736" y="595412"/>
                    <a:pt x="577318" y="594507"/>
                    <a:pt x="577641" y="593504"/>
                  </a:cubicBezTo>
                  <a:cubicBezTo>
                    <a:pt x="578320" y="591596"/>
                    <a:pt x="578967" y="589688"/>
                    <a:pt x="579064" y="587618"/>
                  </a:cubicBezTo>
                  <a:cubicBezTo>
                    <a:pt x="579064" y="586874"/>
                    <a:pt x="579291" y="585969"/>
                    <a:pt x="579549" y="585128"/>
                  </a:cubicBezTo>
                  <a:cubicBezTo>
                    <a:pt x="579808" y="584222"/>
                    <a:pt x="579808" y="583964"/>
                    <a:pt x="579452" y="583478"/>
                  </a:cubicBezTo>
                  <a:cubicBezTo>
                    <a:pt x="579194" y="583155"/>
                    <a:pt x="579388" y="582152"/>
                    <a:pt x="579291" y="581312"/>
                  </a:cubicBezTo>
                  <a:cubicBezTo>
                    <a:pt x="579970" y="580600"/>
                    <a:pt x="580455" y="580018"/>
                    <a:pt x="580940" y="579501"/>
                  </a:cubicBezTo>
                  <a:cubicBezTo>
                    <a:pt x="581134" y="575684"/>
                    <a:pt x="581134" y="575361"/>
                    <a:pt x="582589" y="570639"/>
                  </a:cubicBezTo>
                  <a:cubicBezTo>
                    <a:pt x="583010" y="569410"/>
                    <a:pt x="582848" y="568666"/>
                    <a:pt x="582848" y="567825"/>
                  </a:cubicBezTo>
                  <a:cubicBezTo>
                    <a:pt x="582848" y="567664"/>
                    <a:pt x="582945" y="567405"/>
                    <a:pt x="582945" y="567017"/>
                  </a:cubicBezTo>
                  <a:cubicBezTo>
                    <a:pt x="583527" y="566435"/>
                    <a:pt x="584109" y="565917"/>
                    <a:pt x="584594" y="565432"/>
                  </a:cubicBezTo>
                  <a:cubicBezTo>
                    <a:pt x="584659" y="564753"/>
                    <a:pt x="584756" y="564203"/>
                    <a:pt x="584853" y="563686"/>
                  </a:cubicBezTo>
                  <a:cubicBezTo>
                    <a:pt x="584853" y="562780"/>
                    <a:pt x="584918" y="561713"/>
                    <a:pt x="584756" y="561034"/>
                  </a:cubicBezTo>
                  <a:cubicBezTo>
                    <a:pt x="584530" y="559708"/>
                    <a:pt x="585500" y="559126"/>
                    <a:pt x="585597" y="558317"/>
                  </a:cubicBezTo>
                  <a:cubicBezTo>
                    <a:pt x="585759" y="556668"/>
                    <a:pt x="586017" y="555083"/>
                    <a:pt x="586503" y="553337"/>
                  </a:cubicBezTo>
                  <a:cubicBezTo>
                    <a:pt x="587085" y="551526"/>
                    <a:pt x="586017" y="551526"/>
                    <a:pt x="585662" y="550103"/>
                  </a:cubicBezTo>
                  <a:cubicBezTo>
                    <a:pt x="586179" y="550264"/>
                    <a:pt x="586341" y="550458"/>
                    <a:pt x="586503" y="550361"/>
                  </a:cubicBezTo>
                  <a:cubicBezTo>
                    <a:pt x="587893" y="550103"/>
                    <a:pt x="588475" y="548777"/>
                    <a:pt x="588993" y="545898"/>
                  </a:cubicBezTo>
                  <a:cubicBezTo>
                    <a:pt x="589413" y="543408"/>
                    <a:pt x="588475" y="542988"/>
                    <a:pt x="588249" y="541662"/>
                  </a:cubicBezTo>
                  <a:cubicBezTo>
                    <a:pt x="588669" y="538945"/>
                    <a:pt x="589898" y="539107"/>
                    <a:pt x="590545" y="537781"/>
                  </a:cubicBezTo>
                  <a:cubicBezTo>
                    <a:pt x="590642" y="536875"/>
                    <a:pt x="590739" y="536034"/>
                    <a:pt x="590804" y="535290"/>
                  </a:cubicBezTo>
                  <a:cubicBezTo>
                    <a:pt x="590157" y="534870"/>
                    <a:pt x="589219" y="534805"/>
                    <a:pt x="589898" y="532218"/>
                  </a:cubicBezTo>
                  <a:cubicBezTo>
                    <a:pt x="591386" y="532639"/>
                    <a:pt x="591483" y="532639"/>
                    <a:pt x="592453" y="531830"/>
                  </a:cubicBezTo>
                  <a:cubicBezTo>
                    <a:pt x="592550" y="530989"/>
                    <a:pt x="592712" y="530245"/>
                    <a:pt x="592712" y="529501"/>
                  </a:cubicBezTo>
                  <a:cubicBezTo>
                    <a:pt x="592712" y="529016"/>
                    <a:pt x="592615" y="528596"/>
                    <a:pt x="592550" y="528337"/>
                  </a:cubicBezTo>
                  <a:cubicBezTo>
                    <a:pt x="591968" y="527173"/>
                    <a:pt x="591871" y="527173"/>
                    <a:pt x="592292" y="526203"/>
                  </a:cubicBezTo>
                  <a:cubicBezTo>
                    <a:pt x="592615" y="525426"/>
                    <a:pt x="592938" y="524780"/>
                    <a:pt x="593359" y="524036"/>
                  </a:cubicBezTo>
                  <a:cubicBezTo>
                    <a:pt x="593779" y="523195"/>
                    <a:pt x="593941" y="521966"/>
                    <a:pt x="594620" y="521546"/>
                  </a:cubicBezTo>
                  <a:cubicBezTo>
                    <a:pt x="594685" y="521481"/>
                    <a:pt x="594782" y="520317"/>
                    <a:pt x="594879" y="519637"/>
                  </a:cubicBezTo>
                  <a:cubicBezTo>
                    <a:pt x="594944" y="518991"/>
                    <a:pt x="595849" y="516985"/>
                    <a:pt x="596173" y="516500"/>
                  </a:cubicBezTo>
                  <a:lnTo>
                    <a:pt x="597175" y="514592"/>
                  </a:lnTo>
                  <a:cubicBezTo>
                    <a:pt x="597013" y="513008"/>
                    <a:pt x="596949" y="511714"/>
                    <a:pt x="598242" y="510129"/>
                  </a:cubicBezTo>
                  <a:cubicBezTo>
                    <a:pt x="598501" y="509870"/>
                    <a:pt x="598760" y="509450"/>
                    <a:pt x="599019" y="509062"/>
                  </a:cubicBezTo>
                  <a:cubicBezTo>
                    <a:pt x="601638" y="488752"/>
                    <a:pt x="608365" y="467148"/>
                    <a:pt x="614316" y="447550"/>
                  </a:cubicBezTo>
                  <a:cubicBezTo>
                    <a:pt x="615706" y="440402"/>
                    <a:pt x="617453" y="433287"/>
                    <a:pt x="619199" y="426172"/>
                  </a:cubicBezTo>
                  <a:cubicBezTo>
                    <a:pt x="618617" y="425428"/>
                    <a:pt x="617712" y="425267"/>
                    <a:pt x="617065" y="424523"/>
                  </a:cubicBezTo>
                  <a:cubicBezTo>
                    <a:pt x="617712" y="423100"/>
                    <a:pt x="618294" y="421871"/>
                    <a:pt x="618876" y="420545"/>
                  </a:cubicBezTo>
                  <a:cubicBezTo>
                    <a:pt x="618876" y="420804"/>
                    <a:pt x="618876" y="420965"/>
                    <a:pt x="618941" y="421030"/>
                  </a:cubicBezTo>
                  <a:cubicBezTo>
                    <a:pt x="618941" y="421224"/>
                    <a:pt x="618941" y="421386"/>
                    <a:pt x="618941" y="421386"/>
                  </a:cubicBezTo>
                  <a:cubicBezTo>
                    <a:pt x="619361" y="421030"/>
                    <a:pt x="619846" y="420286"/>
                    <a:pt x="620105" y="420448"/>
                  </a:cubicBezTo>
                  <a:cubicBezTo>
                    <a:pt x="620267" y="420545"/>
                    <a:pt x="620364" y="420707"/>
                    <a:pt x="620525" y="420868"/>
                  </a:cubicBezTo>
                  <a:lnTo>
                    <a:pt x="621593" y="416729"/>
                  </a:lnTo>
                  <a:cubicBezTo>
                    <a:pt x="620784" y="416826"/>
                    <a:pt x="619943" y="417246"/>
                    <a:pt x="619199" y="418378"/>
                  </a:cubicBezTo>
                  <a:cubicBezTo>
                    <a:pt x="618779" y="417731"/>
                    <a:pt x="618455" y="417149"/>
                    <a:pt x="618132" y="416567"/>
                  </a:cubicBezTo>
                  <a:cubicBezTo>
                    <a:pt x="619296" y="415338"/>
                    <a:pt x="620202" y="414918"/>
                    <a:pt x="621010" y="415564"/>
                  </a:cubicBezTo>
                  <a:cubicBezTo>
                    <a:pt x="621269" y="415726"/>
                    <a:pt x="621690" y="415726"/>
                    <a:pt x="621916" y="415338"/>
                  </a:cubicBezTo>
                  <a:cubicBezTo>
                    <a:pt x="623921" y="407867"/>
                    <a:pt x="625926" y="400429"/>
                    <a:pt x="627802" y="393055"/>
                  </a:cubicBezTo>
                  <a:cubicBezTo>
                    <a:pt x="631715" y="377758"/>
                    <a:pt x="635273" y="362267"/>
                    <a:pt x="638571" y="346775"/>
                  </a:cubicBezTo>
                  <a:cubicBezTo>
                    <a:pt x="641709" y="331284"/>
                    <a:pt x="645363" y="315728"/>
                    <a:pt x="647433" y="299428"/>
                  </a:cubicBezTo>
                  <a:cubicBezTo>
                    <a:pt x="650085" y="278633"/>
                    <a:pt x="651314" y="258096"/>
                    <a:pt x="651249" y="237495"/>
                  </a:cubicBezTo>
                  <a:cubicBezTo>
                    <a:pt x="650570" y="236169"/>
                    <a:pt x="649826" y="234940"/>
                    <a:pt x="649503" y="233776"/>
                  </a:cubicBezTo>
                  <a:cubicBezTo>
                    <a:pt x="649826" y="232612"/>
                    <a:pt x="650085" y="231706"/>
                    <a:pt x="650344" y="230801"/>
                  </a:cubicBezTo>
                  <a:cubicBezTo>
                    <a:pt x="649567" y="229701"/>
                    <a:pt x="650505" y="228957"/>
                    <a:pt x="650344" y="227955"/>
                  </a:cubicBezTo>
                  <a:cubicBezTo>
                    <a:pt x="650085" y="226305"/>
                    <a:pt x="649988" y="224591"/>
                    <a:pt x="649567" y="223168"/>
                  </a:cubicBezTo>
                  <a:cubicBezTo>
                    <a:pt x="649244" y="221745"/>
                    <a:pt x="649244" y="219772"/>
                    <a:pt x="648274" y="219190"/>
                  </a:cubicBezTo>
                  <a:cubicBezTo>
                    <a:pt x="648177" y="219190"/>
                    <a:pt x="648177" y="218188"/>
                    <a:pt x="648177" y="217800"/>
                  </a:cubicBezTo>
                  <a:cubicBezTo>
                    <a:pt x="648824" y="213304"/>
                    <a:pt x="648759" y="213304"/>
                    <a:pt x="647756" y="208679"/>
                  </a:cubicBezTo>
                  <a:cubicBezTo>
                    <a:pt x="647498" y="207612"/>
                    <a:pt x="647433" y="206448"/>
                    <a:pt x="647433" y="205284"/>
                  </a:cubicBezTo>
                  <a:cubicBezTo>
                    <a:pt x="647368" y="203117"/>
                    <a:pt x="647174" y="201047"/>
                    <a:pt x="646366" y="199074"/>
                  </a:cubicBezTo>
                  <a:cubicBezTo>
                    <a:pt x="646269" y="198816"/>
                    <a:pt x="646204" y="198427"/>
                    <a:pt x="646204" y="198169"/>
                  </a:cubicBezTo>
                  <a:cubicBezTo>
                    <a:pt x="646366" y="196843"/>
                    <a:pt x="646204" y="195678"/>
                    <a:pt x="645784" y="194191"/>
                  </a:cubicBezTo>
                  <a:cubicBezTo>
                    <a:pt x="645363" y="192865"/>
                    <a:pt x="645201" y="191474"/>
                    <a:pt x="644684" y="190892"/>
                  </a:cubicBezTo>
                  <a:cubicBezTo>
                    <a:pt x="644619" y="189631"/>
                    <a:pt x="644619" y="188628"/>
                    <a:pt x="644555" y="187658"/>
                  </a:cubicBezTo>
                  <a:cubicBezTo>
                    <a:pt x="643875" y="187399"/>
                    <a:pt x="643358" y="187237"/>
                    <a:pt x="642970" y="187076"/>
                  </a:cubicBezTo>
                  <a:cubicBezTo>
                    <a:pt x="643035" y="186235"/>
                    <a:pt x="642970" y="185265"/>
                    <a:pt x="643132" y="185071"/>
                  </a:cubicBezTo>
                  <a:cubicBezTo>
                    <a:pt x="644037" y="184424"/>
                    <a:pt x="643875" y="183357"/>
                    <a:pt x="643035" y="181772"/>
                  </a:cubicBezTo>
                  <a:cubicBezTo>
                    <a:pt x="642808" y="181287"/>
                    <a:pt x="642549" y="180608"/>
                    <a:pt x="642388" y="179961"/>
                  </a:cubicBezTo>
                  <a:cubicBezTo>
                    <a:pt x="642291" y="179217"/>
                    <a:pt x="642129" y="178538"/>
                    <a:pt x="642064" y="177794"/>
                  </a:cubicBezTo>
                  <a:cubicBezTo>
                    <a:pt x="641967" y="177373"/>
                    <a:pt x="641967" y="177050"/>
                    <a:pt x="641967" y="176727"/>
                  </a:cubicBezTo>
                  <a:cubicBezTo>
                    <a:pt x="637569" y="161235"/>
                    <a:pt x="633203" y="142445"/>
                    <a:pt x="626735" y="124981"/>
                  </a:cubicBezTo>
                  <a:lnTo>
                    <a:pt x="625085" y="121650"/>
                  </a:lnTo>
                  <a:cubicBezTo>
                    <a:pt x="624503" y="120518"/>
                    <a:pt x="623759" y="119516"/>
                    <a:pt x="623339" y="118254"/>
                  </a:cubicBezTo>
                  <a:cubicBezTo>
                    <a:pt x="622854" y="116961"/>
                    <a:pt x="622272" y="115861"/>
                    <a:pt x="621431" y="115117"/>
                  </a:cubicBezTo>
                  <a:cubicBezTo>
                    <a:pt x="621204" y="114955"/>
                    <a:pt x="620784" y="113953"/>
                    <a:pt x="620784" y="113791"/>
                  </a:cubicBezTo>
                  <a:cubicBezTo>
                    <a:pt x="620849" y="112821"/>
                    <a:pt x="620364" y="112304"/>
                    <a:pt x="619717" y="111495"/>
                  </a:cubicBezTo>
                  <a:cubicBezTo>
                    <a:pt x="618294" y="109749"/>
                    <a:pt x="618294" y="109490"/>
                    <a:pt x="616709" y="106094"/>
                  </a:cubicBezTo>
                  <a:cubicBezTo>
                    <a:pt x="615965" y="104445"/>
                    <a:pt x="615221" y="102375"/>
                    <a:pt x="613734" y="102375"/>
                  </a:cubicBezTo>
                  <a:cubicBezTo>
                    <a:pt x="613637" y="102375"/>
                    <a:pt x="613249" y="101793"/>
                    <a:pt x="613087" y="101372"/>
                  </a:cubicBezTo>
                  <a:cubicBezTo>
                    <a:pt x="612408" y="100046"/>
                    <a:pt x="611340" y="99302"/>
                    <a:pt x="610758" y="97815"/>
                  </a:cubicBezTo>
                  <a:cubicBezTo>
                    <a:pt x="610338" y="96748"/>
                    <a:pt x="609109" y="95745"/>
                    <a:pt x="609012" y="94516"/>
                  </a:cubicBezTo>
                  <a:cubicBezTo>
                    <a:pt x="607686" y="93675"/>
                    <a:pt x="607686" y="92349"/>
                    <a:pt x="607104" y="91282"/>
                  </a:cubicBezTo>
                  <a:cubicBezTo>
                    <a:pt x="606619" y="90376"/>
                    <a:pt x="606101" y="89374"/>
                    <a:pt x="605454" y="88727"/>
                  </a:cubicBezTo>
                  <a:cubicBezTo>
                    <a:pt x="603805" y="86981"/>
                    <a:pt x="602576" y="84232"/>
                    <a:pt x="600571" y="83067"/>
                  </a:cubicBezTo>
                  <a:cubicBezTo>
                    <a:pt x="600506" y="83003"/>
                    <a:pt x="600150" y="82518"/>
                    <a:pt x="600150" y="82421"/>
                  </a:cubicBezTo>
                  <a:cubicBezTo>
                    <a:pt x="600150" y="81095"/>
                    <a:pt x="599245" y="80998"/>
                    <a:pt x="598760" y="80674"/>
                  </a:cubicBezTo>
                  <a:cubicBezTo>
                    <a:pt x="598178" y="80351"/>
                    <a:pt x="597693" y="80254"/>
                    <a:pt x="597078" y="80092"/>
                  </a:cubicBezTo>
                  <a:cubicBezTo>
                    <a:pt x="596431" y="76534"/>
                    <a:pt x="596431" y="76470"/>
                    <a:pt x="593618" y="74465"/>
                  </a:cubicBezTo>
                  <a:cubicBezTo>
                    <a:pt x="593035" y="73494"/>
                    <a:pt x="592550" y="72168"/>
                    <a:pt x="591968" y="71748"/>
                  </a:cubicBezTo>
                  <a:cubicBezTo>
                    <a:pt x="590804" y="70842"/>
                    <a:pt x="589316" y="69678"/>
                    <a:pt x="588896" y="68837"/>
                  </a:cubicBezTo>
                  <a:cubicBezTo>
                    <a:pt x="587990" y="66929"/>
                    <a:pt x="586923" y="66606"/>
                    <a:pt x="585759" y="65959"/>
                  </a:cubicBezTo>
                  <a:cubicBezTo>
                    <a:pt x="585662" y="65959"/>
                    <a:pt x="585662" y="65377"/>
                    <a:pt x="585403" y="65118"/>
                  </a:cubicBezTo>
                  <a:cubicBezTo>
                    <a:pt x="585015" y="64633"/>
                    <a:pt x="584271" y="63792"/>
                    <a:pt x="583948" y="63630"/>
                  </a:cubicBezTo>
                  <a:cubicBezTo>
                    <a:pt x="582201" y="62951"/>
                    <a:pt x="580617" y="60978"/>
                    <a:pt x="578870" y="60073"/>
                  </a:cubicBezTo>
                  <a:cubicBezTo>
                    <a:pt x="578644" y="60235"/>
                    <a:pt x="578385" y="60396"/>
                    <a:pt x="578062" y="60558"/>
                  </a:cubicBezTo>
                  <a:cubicBezTo>
                    <a:pt x="577479" y="59006"/>
                    <a:pt x="574084" y="54446"/>
                    <a:pt x="572984" y="53605"/>
                  </a:cubicBezTo>
                  <a:cubicBezTo>
                    <a:pt x="571108" y="52117"/>
                    <a:pt x="569039" y="50888"/>
                    <a:pt x="567389" y="48980"/>
                  </a:cubicBezTo>
                  <a:cubicBezTo>
                    <a:pt x="566645" y="48139"/>
                    <a:pt x="565546" y="47072"/>
                    <a:pt x="564317" y="46651"/>
                  </a:cubicBezTo>
                  <a:cubicBezTo>
                    <a:pt x="563476" y="46328"/>
                    <a:pt x="563314" y="45908"/>
                    <a:pt x="562894" y="45423"/>
                  </a:cubicBezTo>
                  <a:cubicBezTo>
                    <a:pt x="562732" y="45164"/>
                    <a:pt x="562506" y="45002"/>
                    <a:pt x="562247" y="44743"/>
                  </a:cubicBezTo>
                  <a:cubicBezTo>
                    <a:pt x="561568" y="44582"/>
                    <a:pt x="560921" y="44420"/>
                    <a:pt x="560339" y="44258"/>
                  </a:cubicBezTo>
                  <a:cubicBezTo>
                    <a:pt x="560080" y="44323"/>
                    <a:pt x="559918" y="44420"/>
                    <a:pt x="559595" y="44582"/>
                  </a:cubicBezTo>
                  <a:cubicBezTo>
                    <a:pt x="559498" y="44420"/>
                    <a:pt x="559336" y="44258"/>
                    <a:pt x="559272" y="44097"/>
                  </a:cubicBezTo>
                  <a:cubicBezTo>
                    <a:pt x="557946" y="43838"/>
                    <a:pt x="556781" y="43741"/>
                    <a:pt x="555779" y="43838"/>
                  </a:cubicBezTo>
                  <a:cubicBezTo>
                    <a:pt x="549149" y="44840"/>
                    <a:pt x="552221" y="50209"/>
                    <a:pt x="557266" y="56095"/>
                  </a:cubicBezTo>
                  <a:cubicBezTo>
                    <a:pt x="557428" y="56257"/>
                    <a:pt x="557622" y="56354"/>
                    <a:pt x="557849" y="56515"/>
                  </a:cubicBezTo>
                  <a:cubicBezTo>
                    <a:pt x="558689" y="56936"/>
                    <a:pt x="559595" y="58230"/>
                    <a:pt x="560565" y="59070"/>
                  </a:cubicBezTo>
                  <a:cubicBezTo>
                    <a:pt x="561826" y="59911"/>
                    <a:pt x="563152" y="60720"/>
                    <a:pt x="564381" y="61625"/>
                  </a:cubicBezTo>
                  <a:cubicBezTo>
                    <a:pt x="565222" y="61302"/>
                    <a:pt x="565384" y="61302"/>
                    <a:pt x="566387" y="62466"/>
                  </a:cubicBezTo>
                  <a:lnTo>
                    <a:pt x="565901" y="62790"/>
                  </a:lnTo>
                  <a:cubicBezTo>
                    <a:pt x="587732" y="79510"/>
                    <a:pt x="603482" y="103539"/>
                    <a:pt x="614154" y="129121"/>
                  </a:cubicBezTo>
                  <a:cubicBezTo>
                    <a:pt x="614478" y="128539"/>
                    <a:pt x="614736" y="128118"/>
                    <a:pt x="614995" y="127536"/>
                  </a:cubicBezTo>
                  <a:cubicBezTo>
                    <a:pt x="615642" y="128280"/>
                    <a:pt x="616386" y="129121"/>
                    <a:pt x="617388" y="130188"/>
                  </a:cubicBezTo>
                  <a:cubicBezTo>
                    <a:pt x="616450" y="131449"/>
                    <a:pt x="615318" y="130123"/>
                    <a:pt x="614154" y="129121"/>
                  </a:cubicBezTo>
                  <a:lnTo>
                    <a:pt x="616644" y="135169"/>
                  </a:lnTo>
                  <a:cubicBezTo>
                    <a:pt x="616709" y="135233"/>
                    <a:pt x="616709" y="135330"/>
                    <a:pt x="616806" y="135330"/>
                  </a:cubicBezTo>
                  <a:lnTo>
                    <a:pt x="616806" y="135589"/>
                  </a:lnTo>
                  <a:lnTo>
                    <a:pt x="618132" y="139049"/>
                  </a:lnTo>
                  <a:lnTo>
                    <a:pt x="618197" y="138952"/>
                  </a:lnTo>
                  <a:cubicBezTo>
                    <a:pt x="618294" y="138209"/>
                    <a:pt x="618455" y="137821"/>
                    <a:pt x="618617" y="137303"/>
                  </a:cubicBezTo>
                  <a:cubicBezTo>
                    <a:pt x="619458" y="138888"/>
                    <a:pt x="618941" y="138952"/>
                    <a:pt x="618197" y="138952"/>
                  </a:cubicBezTo>
                  <a:lnTo>
                    <a:pt x="618520" y="140052"/>
                  </a:lnTo>
                  <a:lnTo>
                    <a:pt x="620040" y="144030"/>
                  </a:lnTo>
                  <a:cubicBezTo>
                    <a:pt x="621204" y="147587"/>
                    <a:pt x="622433" y="151145"/>
                    <a:pt x="623436" y="154767"/>
                  </a:cubicBezTo>
                  <a:lnTo>
                    <a:pt x="623598" y="155026"/>
                  </a:lnTo>
                  <a:lnTo>
                    <a:pt x="623598" y="155349"/>
                  </a:lnTo>
                  <a:lnTo>
                    <a:pt x="624406" y="158260"/>
                  </a:lnTo>
                  <a:cubicBezTo>
                    <a:pt x="624730" y="157775"/>
                    <a:pt x="624988" y="157193"/>
                    <a:pt x="625570" y="158001"/>
                  </a:cubicBezTo>
                  <a:cubicBezTo>
                    <a:pt x="625344" y="158680"/>
                    <a:pt x="624988" y="159263"/>
                    <a:pt x="624827" y="159909"/>
                  </a:cubicBezTo>
                  <a:cubicBezTo>
                    <a:pt x="625570" y="162497"/>
                    <a:pt x="626056" y="165052"/>
                    <a:pt x="626735" y="167704"/>
                  </a:cubicBezTo>
                  <a:cubicBezTo>
                    <a:pt x="627155" y="168189"/>
                    <a:pt x="627576" y="168706"/>
                    <a:pt x="627899" y="169256"/>
                  </a:cubicBezTo>
                  <a:cubicBezTo>
                    <a:pt x="627737" y="170258"/>
                    <a:pt x="627640" y="170776"/>
                    <a:pt x="627576" y="171326"/>
                  </a:cubicBezTo>
                  <a:cubicBezTo>
                    <a:pt x="628966" y="177956"/>
                    <a:pt x="630195" y="184586"/>
                    <a:pt x="631198" y="191215"/>
                  </a:cubicBezTo>
                  <a:cubicBezTo>
                    <a:pt x="631359" y="191474"/>
                    <a:pt x="631554" y="191798"/>
                    <a:pt x="631715" y="191862"/>
                  </a:cubicBezTo>
                  <a:lnTo>
                    <a:pt x="631554" y="193026"/>
                  </a:lnTo>
                  <a:lnTo>
                    <a:pt x="631942" y="196164"/>
                  </a:lnTo>
                  <a:cubicBezTo>
                    <a:pt x="632200" y="196843"/>
                    <a:pt x="632459" y="197490"/>
                    <a:pt x="632782" y="198233"/>
                  </a:cubicBezTo>
                  <a:lnTo>
                    <a:pt x="632524" y="200141"/>
                  </a:lnTo>
                  <a:lnTo>
                    <a:pt x="632879" y="202567"/>
                  </a:lnTo>
                  <a:cubicBezTo>
                    <a:pt x="633106" y="202793"/>
                    <a:pt x="633365" y="203052"/>
                    <a:pt x="633365" y="203893"/>
                  </a:cubicBezTo>
                  <a:cubicBezTo>
                    <a:pt x="633365" y="204637"/>
                    <a:pt x="633947" y="206028"/>
                    <a:pt x="633850" y="206448"/>
                  </a:cubicBezTo>
                  <a:cubicBezTo>
                    <a:pt x="633429" y="207612"/>
                    <a:pt x="633785" y="208938"/>
                    <a:pt x="633785" y="210102"/>
                  </a:cubicBezTo>
                  <a:lnTo>
                    <a:pt x="633850" y="210749"/>
                  </a:lnTo>
                  <a:cubicBezTo>
                    <a:pt x="634432" y="211396"/>
                    <a:pt x="635014" y="211914"/>
                    <a:pt x="635596" y="212560"/>
                  </a:cubicBezTo>
                  <a:cubicBezTo>
                    <a:pt x="635176" y="213143"/>
                    <a:pt x="634755" y="213660"/>
                    <a:pt x="634432" y="214145"/>
                  </a:cubicBezTo>
                  <a:cubicBezTo>
                    <a:pt x="635337" y="215148"/>
                    <a:pt x="634432" y="216538"/>
                    <a:pt x="634949" y="217961"/>
                  </a:cubicBezTo>
                  <a:cubicBezTo>
                    <a:pt x="635273" y="218932"/>
                    <a:pt x="634949" y="220775"/>
                    <a:pt x="635176" y="222101"/>
                  </a:cubicBezTo>
                  <a:cubicBezTo>
                    <a:pt x="635337" y="223492"/>
                    <a:pt x="636017" y="224915"/>
                    <a:pt x="635273" y="226079"/>
                  </a:cubicBezTo>
                  <a:lnTo>
                    <a:pt x="636017" y="227728"/>
                  </a:lnTo>
                  <a:cubicBezTo>
                    <a:pt x="635434" y="230704"/>
                    <a:pt x="635499" y="233614"/>
                    <a:pt x="636405" y="236428"/>
                  </a:cubicBezTo>
                  <a:cubicBezTo>
                    <a:pt x="636340" y="237495"/>
                    <a:pt x="635758" y="238239"/>
                    <a:pt x="635693" y="239403"/>
                  </a:cubicBezTo>
                  <a:lnTo>
                    <a:pt x="635693" y="239565"/>
                  </a:lnTo>
                  <a:cubicBezTo>
                    <a:pt x="635693" y="239985"/>
                    <a:pt x="635758" y="240374"/>
                    <a:pt x="635920" y="240891"/>
                  </a:cubicBezTo>
                  <a:cubicBezTo>
                    <a:pt x="636081" y="241376"/>
                    <a:pt x="635855" y="242379"/>
                    <a:pt x="635758" y="243284"/>
                  </a:cubicBezTo>
                  <a:lnTo>
                    <a:pt x="635855" y="246842"/>
                  </a:lnTo>
                  <a:cubicBezTo>
                    <a:pt x="635920" y="247424"/>
                    <a:pt x="636017" y="247909"/>
                    <a:pt x="636178" y="248329"/>
                  </a:cubicBezTo>
                  <a:cubicBezTo>
                    <a:pt x="636825" y="249817"/>
                    <a:pt x="635693" y="250399"/>
                    <a:pt x="636017" y="251499"/>
                  </a:cubicBezTo>
                  <a:cubicBezTo>
                    <a:pt x="636178" y="251984"/>
                    <a:pt x="636275" y="252631"/>
                    <a:pt x="636405" y="252890"/>
                  </a:cubicBezTo>
                  <a:cubicBezTo>
                    <a:pt x="637246" y="253633"/>
                    <a:pt x="637569" y="255444"/>
                    <a:pt x="638151" y="256609"/>
                  </a:cubicBezTo>
                  <a:lnTo>
                    <a:pt x="638086" y="256706"/>
                  </a:lnTo>
                  <a:cubicBezTo>
                    <a:pt x="637148" y="256706"/>
                    <a:pt x="636340" y="256609"/>
                    <a:pt x="635758" y="256609"/>
                  </a:cubicBezTo>
                  <a:lnTo>
                    <a:pt x="635596" y="260425"/>
                  </a:lnTo>
                  <a:cubicBezTo>
                    <a:pt x="635758" y="261007"/>
                    <a:pt x="635920" y="261428"/>
                    <a:pt x="636405" y="262495"/>
                  </a:cubicBezTo>
                  <a:cubicBezTo>
                    <a:pt x="635855" y="263077"/>
                    <a:pt x="636405" y="264241"/>
                    <a:pt x="635920" y="264726"/>
                  </a:cubicBezTo>
                  <a:cubicBezTo>
                    <a:pt x="635920" y="265567"/>
                    <a:pt x="636017" y="266214"/>
                    <a:pt x="636017" y="266796"/>
                  </a:cubicBezTo>
                  <a:cubicBezTo>
                    <a:pt x="635758" y="267120"/>
                    <a:pt x="635499" y="267475"/>
                    <a:pt x="635273" y="267799"/>
                  </a:cubicBezTo>
                  <a:lnTo>
                    <a:pt x="635176" y="269707"/>
                  </a:lnTo>
                  <a:lnTo>
                    <a:pt x="635920" y="269771"/>
                  </a:lnTo>
                  <a:cubicBezTo>
                    <a:pt x="635920" y="270515"/>
                    <a:pt x="635920" y="271194"/>
                    <a:pt x="636275" y="271777"/>
                  </a:cubicBezTo>
                  <a:cubicBezTo>
                    <a:pt x="636340" y="272003"/>
                    <a:pt x="636405" y="272585"/>
                    <a:pt x="636340" y="272941"/>
                  </a:cubicBezTo>
                  <a:cubicBezTo>
                    <a:pt x="636178" y="275658"/>
                    <a:pt x="635337" y="278471"/>
                    <a:pt x="636178" y="280961"/>
                  </a:cubicBezTo>
                  <a:cubicBezTo>
                    <a:pt x="635499" y="284681"/>
                    <a:pt x="636081" y="288400"/>
                    <a:pt x="635337" y="292119"/>
                  </a:cubicBezTo>
                  <a:cubicBezTo>
                    <a:pt x="635176" y="292798"/>
                    <a:pt x="635176" y="293704"/>
                    <a:pt x="635273" y="294189"/>
                  </a:cubicBezTo>
                  <a:cubicBezTo>
                    <a:pt x="635499" y="295127"/>
                    <a:pt x="635273" y="295612"/>
                    <a:pt x="635014" y="296614"/>
                  </a:cubicBezTo>
                  <a:cubicBezTo>
                    <a:pt x="634691" y="297779"/>
                    <a:pt x="634529" y="299331"/>
                    <a:pt x="634432" y="300819"/>
                  </a:cubicBezTo>
                  <a:cubicBezTo>
                    <a:pt x="634270" y="302468"/>
                    <a:pt x="634949" y="304894"/>
                    <a:pt x="633429" y="306284"/>
                  </a:cubicBezTo>
                  <a:cubicBezTo>
                    <a:pt x="633365" y="306381"/>
                    <a:pt x="633268" y="307125"/>
                    <a:pt x="633268" y="307546"/>
                  </a:cubicBezTo>
                  <a:cubicBezTo>
                    <a:pt x="633365" y="309680"/>
                    <a:pt x="633365" y="311847"/>
                    <a:pt x="632136" y="313755"/>
                  </a:cubicBezTo>
                  <a:cubicBezTo>
                    <a:pt x="631877" y="314143"/>
                    <a:pt x="631554" y="315405"/>
                    <a:pt x="631618" y="315825"/>
                  </a:cubicBezTo>
                  <a:cubicBezTo>
                    <a:pt x="631877" y="317151"/>
                    <a:pt x="631036" y="318283"/>
                    <a:pt x="630939" y="318962"/>
                  </a:cubicBezTo>
                  <a:cubicBezTo>
                    <a:pt x="630874" y="320611"/>
                    <a:pt x="630389" y="321873"/>
                    <a:pt x="629969" y="323263"/>
                  </a:cubicBezTo>
                  <a:lnTo>
                    <a:pt x="627996" y="330799"/>
                  </a:lnTo>
                  <a:cubicBezTo>
                    <a:pt x="627737" y="331801"/>
                    <a:pt x="627414" y="332610"/>
                    <a:pt x="627414" y="333774"/>
                  </a:cubicBezTo>
                  <a:cubicBezTo>
                    <a:pt x="627414" y="334518"/>
                    <a:pt x="626476" y="335941"/>
                    <a:pt x="626476" y="336588"/>
                  </a:cubicBezTo>
                  <a:cubicBezTo>
                    <a:pt x="626573" y="337914"/>
                    <a:pt x="626153" y="338916"/>
                    <a:pt x="625926" y="339984"/>
                  </a:cubicBezTo>
                  <a:cubicBezTo>
                    <a:pt x="625667" y="340986"/>
                    <a:pt x="625247" y="342150"/>
                    <a:pt x="625150" y="342959"/>
                  </a:cubicBezTo>
                  <a:cubicBezTo>
                    <a:pt x="625150" y="343865"/>
                    <a:pt x="625506" y="344641"/>
                    <a:pt x="625667" y="345449"/>
                  </a:cubicBezTo>
                  <a:cubicBezTo>
                    <a:pt x="624180" y="347616"/>
                    <a:pt x="624244" y="347681"/>
                    <a:pt x="623177" y="351012"/>
                  </a:cubicBezTo>
                  <a:cubicBezTo>
                    <a:pt x="621851" y="355152"/>
                    <a:pt x="621269" y="359453"/>
                    <a:pt x="620040" y="363593"/>
                  </a:cubicBezTo>
                  <a:cubicBezTo>
                    <a:pt x="619296" y="366147"/>
                    <a:pt x="619458" y="367894"/>
                    <a:pt x="619620" y="369802"/>
                  </a:cubicBezTo>
                  <a:cubicBezTo>
                    <a:pt x="619620" y="370190"/>
                    <a:pt x="619620" y="370708"/>
                    <a:pt x="619620" y="371193"/>
                  </a:cubicBezTo>
                  <a:cubicBezTo>
                    <a:pt x="618714" y="371775"/>
                    <a:pt x="618876" y="373262"/>
                    <a:pt x="618876" y="373942"/>
                  </a:cubicBezTo>
                  <a:cubicBezTo>
                    <a:pt x="618779" y="375171"/>
                    <a:pt x="618779" y="376076"/>
                    <a:pt x="617970" y="377240"/>
                  </a:cubicBezTo>
                  <a:cubicBezTo>
                    <a:pt x="617873" y="376917"/>
                    <a:pt x="617776" y="376497"/>
                    <a:pt x="617647" y="376173"/>
                  </a:cubicBezTo>
                  <a:cubicBezTo>
                    <a:pt x="617453" y="375914"/>
                    <a:pt x="617291" y="375753"/>
                    <a:pt x="617065" y="375429"/>
                  </a:cubicBezTo>
                  <a:cubicBezTo>
                    <a:pt x="617065" y="376238"/>
                    <a:pt x="616968" y="376982"/>
                    <a:pt x="616903" y="377758"/>
                  </a:cubicBezTo>
                  <a:lnTo>
                    <a:pt x="616806" y="377823"/>
                  </a:lnTo>
                  <a:lnTo>
                    <a:pt x="616903" y="377920"/>
                  </a:lnTo>
                  <a:cubicBezTo>
                    <a:pt x="616547" y="380151"/>
                    <a:pt x="616062" y="382124"/>
                    <a:pt x="615383" y="384194"/>
                  </a:cubicBezTo>
                  <a:cubicBezTo>
                    <a:pt x="614995" y="385455"/>
                    <a:pt x="614316" y="387331"/>
                    <a:pt x="614478" y="387913"/>
                  </a:cubicBezTo>
                  <a:cubicBezTo>
                    <a:pt x="614833" y="389336"/>
                    <a:pt x="613992" y="390565"/>
                    <a:pt x="613895" y="391891"/>
                  </a:cubicBezTo>
                  <a:cubicBezTo>
                    <a:pt x="613734" y="393961"/>
                    <a:pt x="613637" y="394219"/>
                    <a:pt x="614736" y="394640"/>
                  </a:cubicBezTo>
                  <a:cubicBezTo>
                    <a:pt x="614898" y="394704"/>
                    <a:pt x="614898" y="395545"/>
                    <a:pt x="614995" y="396386"/>
                  </a:cubicBezTo>
                  <a:cubicBezTo>
                    <a:pt x="614316" y="396289"/>
                    <a:pt x="613992" y="396192"/>
                    <a:pt x="613637" y="396127"/>
                  </a:cubicBezTo>
                  <a:cubicBezTo>
                    <a:pt x="613313" y="396936"/>
                    <a:pt x="613087" y="397680"/>
                    <a:pt x="612763" y="398456"/>
                  </a:cubicBezTo>
                  <a:cubicBezTo>
                    <a:pt x="612408" y="398197"/>
                    <a:pt x="612084" y="397939"/>
                    <a:pt x="611761" y="397939"/>
                  </a:cubicBezTo>
                  <a:cubicBezTo>
                    <a:pt x="611082" y="397939"/>
                    <a:pt x="610694" y="398521"/>
                    <a:pt x="610435" y="400332"/>
                  </a:cubicBezTo>
                  <a:cubicBezTo>
                    <a:pt x="610241" y="401593"/>
                    <a:pt x="609917" y="402757"/>
                    <a:pt x="609432" y="403728"/>
                  </a:cubicBezTo>
                  <a:lnTo>
                    <a:pt x="604031" y="425267"/>
                  </a:lnTo>
                  <a:cubicBezTo>
                    <a:pt x="604128" y="425687"/>
                    <a:pt x="604225" y="426010"/>
                    <a:pt x="604290" y="426593"/>
                  </a:cubicBezTo>
                  <a:cubicBezTo>
                    <a:pt x="604031" y="426754"/>
                    <a:pt x="603805" y="426916"/>
                    <a:pt x="603546" y="427078"/>
                  </a:cubicBezTo>
                  <a:lnTo>
                    <a:pt x="600991" y="436618"/>
                  </a:lnTo>
                  <a:lnTo>
                    <a:pt x="600991" y="436845"/>
                  </a:lnTo>
                  <a:cubicBezTo>
                    <a:pt x="601088" y="437427"/>
                    <a:pt x="601315" y="437103"/>
                    <a:pt x="600830" y="438171"/>
                  </a:cubicBezTo>
                  <a:cubicBezTo>
                    <a:pt x="600409" y="439012"/>
                    <a:pt x="600150" y="439755"/>
                    <a:pt x="599892" y="440499"/>
                  </a:cubicBezTo>
                  <a:lnTo>
                    <a:pt x="599148" y="443151"/>
                  </a:lnTo>
                  <a:cubicBezTo>
                    <a:pt x="598760" y="445221"/>
                    <a:pt x="598824" y="447032"/>
                    <a:pt x="599407" y="448843"/>
                  </a:cubicBezTo>
                  <a:cubicBezTo>
                    <a:pt x="597919" y="450266"/>
                    <a:pt x="596852" y="452336"/>
                    <a:pt x="596205" y="455247"/>
                  </a:cubicBezTo>
                  <a:cubicBezTo>
                    <a:pt x="596367" y="455991"/>
                    <a:pt x="596528" y="456734"/>
                    <a:pt x="596755" y="457478"/>
                  </a:cubicBezTo>
                  <a:cubicBezTo>
                    <a:pt x="596108" y="457963"/>
                    <a:pt x="595687" y="459871"/>
                    <a:pt x="595008" y="459451"/>
                  </a:cubicBezTo>
                  <a:cubicBezTo>
                    <a:pt x="595008" y="459451"/>
                    <a:pt x="594685" y="460130"/>
                    <a:pt x="594523" y="460551"/>
                  </a:cubicBezTo>
                  <a:cubicBezTo>
                    <a:pt x="594685" y="460551"/>
                    <a:pt x="594782" y="460712"/>
                    <a:pt x="594944" y="460615"/>
                  </a:cubicBezTo>
                  <a:cubicBezTo>
                    <a:pt x="595526" y="460551"/>
                    <a:pt x="595267" y="461941"/>
                    <a:pt x="595202" y="462038"/>
                  </a:cubicBezTo>
                  <a:cubicBezTo>
                    <a:pt x="593941" y="463170"/>
                    <a:pt x="594458" y="464917"/>
                    <a:pt x="594038" y="466340"/>
                  </a:cubicBezTo>
                  <a:cubicBezTo>
                    <a:pt x="593682" y="466501"/>
                    <a:pt x="593359" y="466566"/>
                    <a:pt x="593035" y="466760"/>
                  </a:cubicBezTo>
                  <a:cubicBezTo>
                    <a:pt x="592550" y="468409"/>
                    <a:pt x="591871" y="469962"/>
                    <a:pt x="591548" y="471611"/>
                  </a:cubicBezTo>
                  <a:cubicBezTo>
                    <a:pt x="591289" y="472872"/>
                    <a:pt x="591386" y="474198"/>
                    <a:pt x="590481" y="474263"/>
                  </a:cubicBezTo>
                  <a:lnTo>
                    <a:pt x="590060" y="475848"/>
                  </a:lnTo>
                  <a:lnTo>
                    <a:pt x="589640" y="477336"/>
                  </a:lnTo>
                  <a:cubicBezTo>
                    <a:pt x="589478" y="479664"/>
                    <a:pt x="589219" y="481960"/>
                    <a:pt x="589058" y="484289"/>
                  </a:cubicBezTo>
                  <a:cubicBezTo>
                    <a:pt x="588249" y="485874"/>
                    <a:pt x="587408" y="487620"/>
                    <a:pt x="586503" y="489334"/>
                  </a:cubicBezTo>
                  <a:cubicBezTo>
                    <a:pt x="586406" y="489528"/>
                    <a:pt x="586244" y="489916"/>
                    <a:pt x="586244" y="489916"/>
                  </a:cubicBezTo>
                  <a:cubicBezTo>
                    <a:pt x="586664" y="490822"/>
                    <a:pt x="585080" y="493086"/>
                    <a:pt x="586179" y="493409"/>
                  </a:cubicBezTo>
                  <a:cubicBezTo>
                    <a:pt x="586179" y="493409"/>
                    <a:pt x="586179" y="493668"/>
                    <a:pt x="586179" y="493571"/>
                  </a:cubicBezTo>
                  <a:cubicBezTo>
                    <a:pt x="585500" y="494573"/>
                    <a:pt x="584756" y="495543"/>
                    <a:pt x="583851" y="496869"/>
                  </a:cubicBezTo>
                  <a:lnTo>
                    <a:pt x="583786" y="497031"/>
                  </a:lnTo>
                  <a:cubicBezTo>
                    <a:pt x="584433" y="497128"/>
                    <a:pt x="585015" y="497225"/>
                    <a:pt x="585920" y="497290"/>
                  </a:cubicBezTo>
                  <a:cubicBezTo>
                    <a:pt x="584336" y="498357"/>
                    <a:pt x="583527" y="501365"/>
                    <a:pt x="582266" y="502012"/>
                  </a:cubicBezTo>
                  <a:lnTo>
                    <a:pt x="580455" y="507962"/>
                  </a:lnTo>
                  <a:lnTo>
                    <a:pt x="580293" y="508480"/>
                  </a:lnTo>
                  <a:lnTo>
                    <a:pt x="580455" y="508803"/>
                  </a:lnTo>
                  <a:lnTo>
                    <a:pt x="580131" y="509224"/>
                  </a:lnTo>
                  <a:lnTo>
                    <a:pt x="579452" y="511617"/>
                  </a:lnTo>
                  <a:cubicBezTo>
                    <a:pt x="579646" y="512037"/>
                    <a:pt x="579873" y="512458"/>
                    <a:pt x="580034" y="512943"/>
                  </a:cubicBezTo>
                  <a:cubicBezTo>
                    <a:pt x="579452" y="512684"/>
                    <a:pt x="579194" y="514107"/>
                    <a:pt x="578644" y="514528"/>
                  </a:cubicBezTo>
                  <a:lnTo>
                    <a:pt x="571011" y="542664"/>
                  </a:lnTo>
                  <a:lnTo>
                    <a:pt x="568715" y="550523"/>
                  </a:lnTo>
                  <a:lnTo>
                    <a:pt x="568618" y="552108"/>
                  </a:lnTo>
                  <a:cubicBezTo>
                    <a:pt x="568521" y="553175"/>
                    <a:pt x="568521" y="554824"/>
                    <a:pt x="567454" y="554598"/>
                  </a:cubicBezTo>
                  <a:lnTo>
                    <a:pt x="567227" y="555504"/>
                  </a:lnTo>
                  <a:cubicBezTo>
                    <a:pt x="567777" y="555665"/>
                    <a:pt x="567389" y="556474"/>
                    <a:pt x="567130" y="557412"/>
                  </a:cubicBezTo>
                  <a:cubicBezTo>
                    <a:pt x="566775" y="558899"/>
                    <a:pt x="566451" y="560452"/>
                    <a:pt x="566225" y="562036"/>
                  </a:cubicBezTo>
                  <a:cubicBezTo>
                    <a:pt x="566387" y="562360"/>
                    <a:pt x="566451" y="562683"/>
                    <a:pt x="566710" y="563265"/>
                  </a:cubicBezTo>
                  <a:cubicBezTo>
                    <a:pt x="565966" y="564106"/>
                    <a:pt x="565546" y="564688"/>
                    <a:pt x="564964" y="565335"/>
                  </a:cubicBezTo>
                  <a:cubicBezTo>
                    <a:pt x="565158" y="566111"/>
                    <a:pt x="565319" y="566823"/>
                    <a:pt x="565546" y="567664"/>
                  </a:cubicBezTo>
                  <a:cubicBezTo>
                    <a:pt x="564964" y="567987"/>
                    <a:pt x="564478" y="568343"/>
                    <a:pt x="564058" y="568666"/>
                  </a:cubicBezTo>
                  <a:cubicBezTo>
                    <a:pt x="563249" y="571157"/>
                    <a:pt x="562506" y="573550"/>
                    <a:pt x="561665" y="575943"/>
                  </a:cubicBezTo>
                  <a:cubicBezTo>
                    <a:pt x="561826" y="576202"/>
                    <a:pt x="561988" y="576460"/>
                    <a:pt x="562150" y="576687"/>
                  </a:cubicBezTo>
                  <a:cubicBezTo>
                    <a:pt x="562085" y="577010"/>
                    <a:pt x="561891" y="577528"/>
                    <a:pt x="561826" y="577948"/>
                  </a:cubicBezTo>
                  <a:cubicBezTo>
                    <a:pt x="561406" y="579080"/>
                    <a:pt x="561083" y="580762"/>
                    <a:pt x="560662" y="581247"/>
                  </a:cubicBezTo>
                  <a:cubicBezTo>
                    <a:pt x="559433" y="582735"/>
                    <a:pt x="560662" y="583381"/>
                    <a:pt x="560080" y="584384"/>
                  </a:cubicBezTo>
                  <a:cubicBezTo>
                    <a:pt x="559757" y="584966"/>
                    <a:pt x="559433" y="585451"/>
                    <a:pt x="559110" y="586033"/>
                  </a:cubicBezTo>
                  <a:cubicBezTo>
                    <a:pt x="559013" y="587521"/>
                    <a:pt x="558948" y="589106"/>
                    <a:pt x="558851" y="590690"/>
                  </a:cubicBezTo>
                  <a:cubicBezTo>
                    <a:pt x="558495" y="590852"/>
                    <a:pt x="558172" y="590949"/>
                    <a:pt x="557849" y="591014"/>
                  </a:cubicBezTo>
                  <a:cubicBezTo>
                    <a:pt x="557363" y="593342"/>
                    <a:pt x="557849" y="594313"/>
                    <a:pt x="558107" y="595412"/>
                  </a:cubicBezTo>
                  <a:cubicBezTo>
                    <a:pt x="557525" y="597062"/>
                    <a:pt x="556620" y="595800"/>
                    <a:pt x="556361" y="598064"/>
                  </a:cubicBezTo>
                  <a:cubicBezTo>
                    <a:pt x="556199" y="599228"/>
                    <a:pt x="556296" y="600296"/>
                    <a:pt x="555455" y="601622"/>
                  </a:cubicBezTo>
                  <a:cubicBezTo>
                    <a:pt x="554970" y="602366"/>
                    <a:pt x="554970" y="603433"/>
                    <a:pt x="554873" y="604435"/>
                  </a:cubicBezTo>
                  <a:cubicBezTo>
                    <a:pt x="554873" y="604080"/>
                    <a:pt x="554873" y="603756"/>
                    <a:pt x="554873" y="603530"/>
                  </a:cubicBezTo>
                  <a:cubicBezTo>
                    <a:pt x="554873" y="603433"/>
                    <a:pt x="554614" y="603594"/>
                    <a:pt x="554453" y="603756"/>
                  </a:cubicBezTo>
                  <a:lnTo>
                    <a:pt x="554129" y="605082"/>
                  </a:lnTo>
                  <a:cubicBezTo>
                    <a:pt x="554129" y="605244"/>
                    <a:pt x="554129" y="605341"/>
                    <a:pt x="554032" y="605503"/>
                  </a:cubicBezTo>
                  <a:cubicBezTo>
                    <a:pt x="554453" y="605082"/>
                    <a:pt x="554711" y="604920"/>
                    <a:pt x="554809" y="604759"/>
                  </a:cubicBezTo>
                  <a:lnTo>
                    <a:pt x="554711" y="605244"/>
                  </a:lnTo>
                  <a:cubicBezTo>
                    <a:pt x="554614" y="605664"/>
                    <a:pt x="554453" y="606408"/>
                    <a:pt x="554291" y="606505"/>
                  </a:cubicBezTo>
                  <a:cubicBezTo>
                    <a:pt x="553806" y="606990"/>
                    <a:pt x="553547" y="607411"/>
                    <a:pt x="553386" y="607896"/>
                  </a:cubicBezTo>
                  <a:lnTo>
                    <a:pt x="553288" y="608155"/>
                  </a:lnTo>
                  <a:cubicBezTo>
                    <a:pt x="553127" y="608995"/>
                    <a:pt x="553224" y="609901"/>
                    <a:pt x="552965" y="610807"/>
                  </a:cubicBezTo>
                  <a:cubicBezTo>
                    <a:pt x="553547" y="610548"/>
                    <a:pt x="553871" y="610386"/>
                    <a:pt x="554291" y="610063"/>
                  </a:cubicBezTo>
                  <a:cubicBezTo>
                    <a:pt x="554453" y="609804"/>
                    <a:pt x="554614" y="609642"/>
                    <a:pt x="554711" y="609578"/>
                  </a:cubicBezTo>
                  <a:cubicBezTo>
                    <a:pt x="554711" y="609739"/>
                    <a:pt x="554614" y="610063"/>
                    <a:pt x="554614" y="610127"/>
                  </a:cubicBezTo>
                  <a:cubicBezTo>
                    <a:pt x="554550" y="610224"/>
                    <a:pt x="554356" y="610224"/>
                    <a:pt x="554291" y="610224"/>
                  </a:cubicBezTo>
                  <a:cubicBezTo>
                    <a:pt x="554356" y="610063"/>
                    <a:pt x="554356" y="609966"/>
                    <a:pt x="554356" y="610063"/>
                  </a:cubicBezTo>
                  <a:cubicBezTo>
                    <a:pt x="553612" y="611971"/>
                    <a:pt x="552900" y="613620"/>
                    <a:pt x="552221" y="615367"/>
                  </a:cubicBezTo>
                  <a:cubicBezTo>
                    <a:pt x="551963" y="616110"/>
                    <a:pt x="551477" y="616757"/>
                    <a:pt x="551154" y="617501"/>
                  </a:cubicBezTo>
                  <a:lnTo>
                    <a:pt x="550572" y="619927"/>
                  </a:lnTo>
                  <a:cubicBezTo>
                    <a:pt x="550572" y="619991"/>
                    <a:pt x="550572" y="620088"/>
                    <a:pt x="550572" y="620153"/>
                  </a:cubicBezTo>
                  <a:lnTo>
                    <a:pt x="550475" y="620250"/>
                  </a:lnTo>
                  <a:lnTo>
                    <a:pt x="549343" y="624972"/>
                  </a:lnTo>
                  <a:lnTo>
                    <a:pt x="549408" y="625037"/>
                  </a:lnTo>
                  <a:cubicBezTo>
                    <a:pt x="549666" y="625134"/>
                    <a:pt x="549828" y="625295"/>
                    <a:pt x="550151" y="625457"/>
                  </a:cubicBezTo>
                  <a:cubicBezTo>
                    <a:pt x="549731" y="625780"/>
                    <a:pt x="549343" y="626136"/>
                    <a:pt x="548987" y="626524"/>
                  </a:cubicBezTo>
                  <a:cubicBezTo>
                    <a:pt x="546432" y="637132"/>
                    <a:pt x="543683" y="647643"/>
                    <a:pt x="540870" y="658251"/>
                  </a:cubicBezTo>
                  <a:cubicBezTo>
                    <a:pt x="541064" y="658736"/>
                    <a:pt x="541193" y="659253"/>
                    <a:pt x="541452" y="659803"/>
                  </a:cubicBezTo>
                  <a:cubicBezTo>
                    <a:pt x="541128" y="659577"/>
                    <a:pt x="540870" y="659415"/>
                    <a:pt x="540643" y="659318"/>
                  </a:cubicBezTo>
                  <a:lnTo>
                    <a:pt x="532687" y="688392"/>
                  </a:lnTo>
                  <a:cubicBezTo>
                    <a:pt x="533108" y="687875"/>
                    <a:pt x="533593" y="687454"/>
                    <a:pt x="533916" y="687066"/>
                  </a:cubicBezTo>
                  <a:cubicBezTo>
                    <a:pt x="533916" y="687649"/>
                    <a:pt x="533916" y="688457"/>
                    <a:pt x="533916" y="689460"/>
                  </a:cubicBezTo>
                  <a:cubicBezTo>
                    <a:pt x="533334" y="689621"/>
                    <a:pt x="532914" y="689136"/>
                    <a:pt x="532526" y="688877"/>
                  </a:cubicBezTo>
                  <a:lnTo>
                    <a:pt x="528871" y="701782"/>
                  </a:lnTo>
                  <a:cubicBezTo>
                    <a:pt x="528871" y="702202"/>
                    <a:pt x="528774" y="702525"/>
                    <a:pt x="528645" y="702784"/>
                  </a:cubicBezTo>
                  <a:lnTo>
                    <a:pt x="528063" y="704789"/>
                  </a:lnTo>
                  <a:cubicBezTo>
                    <a:pt x="527966" y="705339"/>
                    <a:pt x="527966" y="705921"/>
                    <a:pt x="527804" y="706503"/>
                  </a:cubicBezTo>
                  <a:cubicBezTo>
                    <a:pt x="527448" y="707765"/>
                    <a:pt x="526963" y="708994"/>
                    <a:pt x="526478" y="710417"/>
                  </a:cubicBezTo>
                  <a:lnTo>
                    <a:pt x="526478" y="710320"/>
                  </a:lnTo>
                  <a:lnTo>
                    <a:pt x="518522" y="738133"/>
                  </a:lnTo>
                  <a:cubicBezTo>
                    <a:pt x="517196" y="745345"/>
                    <a:pt x="515385" y="752621"/>
                    <a:pt x="513380" y="759898"/>
                  </a:cubicBezTo>
                  <a:cubicBezTo>
                    <a:pt x="513574" y="760092"/>
                    <a:pt x="513736" y="760157"/>
                    <a:pt x="513897" y="760254"/>
                  </a:cubicBezTo>
                  <a:cubicBezTo>
                    <a:pt x="513638" y="760319"/>
                    <a:pt x="513477" y="760416"/>
                    <a:pt x="513218" y="760480"/>
                  </a:cubicBezTo>
                  <a:cubicBezTo>
                    <a:pt x="512410" y="763229"/>
                    <a:pt x="511569" y="765946"/>
                    <a:pt x="510760" y="768695"/>
                  </a:cubicBezTo>
                  <a:cubicBezTo>
                    <a:pt x="510825" y="768954"/>
                    <a:pt x="510987" y="769115"/>
                    <a:pt x="511310" y="769115"/>
                  </a:cubicBezTo>
                  <a:cubicBezTo>
                    <a:pt x="510663" y="771185"/>
                    <a:pt x="510663" y="771088"/>
                    <a:pt x="510146" y="771509"/>
                  </a:cubicBezTo>
                  <a:lnTo>
                    <a:pt x="509822" y="771735"/>
                  </a:lnTo>
                  <a:lnTo>
                    <a:pt x="507591" y="778527"/>
                  </a:lnTo>
                  <a:lnTo>
                    <a:pt x="508011" y="778462"/>
                  </a:lnTo>
                  <a:cubicBezTo>
                    <a:pt x="508011" y="778947"/>
                    <a:pt x="508011" y="779626"/>
                    <a:pt x="508011" y="780208"/>
                  </a:cubicBezTo>
                  <a:cubicBezTo>
                    <a:pt x="507849" y="780370"/>
                    <a:pt x="507688" y="780435"/>
                    <a:pt x="507526" y="780693"/>
                  </a:cubicBezTo>
                  <a:lnTo>
                    <a:pt x="506750" y="782019"/>
                  </a:lnTo>
                  <a:lnTo>
                    <a:pt x="506426" y="781858"/>
                  </a:lnTo>
                  <a:lnTo>
                    <a:pt x="503386" y="790719"/>
                  </a:lnTo>
                  <a:cubicBezTo>
                    <a:pt x="503386" y="790945"/>
                    <a:pt x="503386" y="791204"/>
                    <a:pt x="503386" y="791625"/>
                  </a:cubicBezTo>
                  <a:lnTo>
                    <a:pt x="502869" y="792110"/>
                  </a:lnTo>
                  <a:lnTo>
                    <a:pt x="502222" y="794018"/>
                  </a:lnTo>
                  <a:cubicBezTo>
                    <a:pt x="502384" y="794180"/>
                    <a:pt x="502610" y="794341"/>
                    <a:pt x="502804" y="794503"/>
                  </a:cubicBezTo>
                  <a:cubicBezTo>
                    <a:pt x="502481" y="794859"/>
                    <a:pt x="502125" y="795085"/>
                    <a:pt x="501866" y="795344"/>
                  </a:cubicBezTo>
                  <a:lnTo>
                    <a:pt x="501640" y="796831"/>
                  </a:lnTo>
                  <a:cubicBezTo>
                    <a:pt x="496013" y="826812"/>
                    <a:pt x="486990" y="854722"/>
                    <a:pt x="478225" y="884023"/>
                  </a:cubicBezTo>
                  <a:cubicBezTo>
                    <a:pt x="476867" y="888583"/>
                    <a:pt x="475217" y="892302"/>
                    <a:pt x="473503" y="895536"/>
                  </a:cubicBezTo>
                  <a:cubicBezTo>
                    <a:pt x="469752" y="906111"/>
                    <a:pt x="466194" y="916719"/>
                    <a:pt x="462799" y="927327"/>
                  </a:cubicBezTo>
                  <a:cubicBezTo>
                    <a:pt x="460987" y="933763"/>
                    <a:pt x="459079" y="940166"/>
                    <a:pt x="457010" y="946441"/>
                  </a:cubicBezTo>
                  <a:lnTo>
                    <a:pt x="457171" y="946441"/>
                  </a:lnTo>
                  <a:cubicBezTo>
                    <a:pt x="456945" y="947023"/>
                    <a:pt x="456848" y="947508"/>
                    <a:pt x="456686" y="947670"/>
                  </a:cubicBezTo>
                  <a:lnTo>
                    <a:pt x="456524" y="947864"/>
                  </a:lnTo>
                  <a:lnTo>
                    <a:pt x="454455" y="953879"/>
                  </a:lnTo>
                  <a:lnTo>
                    <a:pt x="452126" y="961253"/>
                  </a:lnTo>
                  <a:cubicBezTo>
                    <a:pt x="452126" y="961447"/>
                    <a:pt x="452191" y="961608"/>
                    <a:pt x="452288" y="961770"/>
                  </a:cubicBezTo>
                  <a:cubicBezTo>
                    <a:pt x="452029" y="962094"/>
                    <a:pt x="451964" y="962255"/>
                    <a:pt x="451706" y="962514"/>
                  </a:cubicBezTo>
                  <a:lnTo>
                    <a:pt x="447986" y="974351"/>
                  </a:lnTo>
                  <a:cubicBezTo>
                    <a:pt x="436311" y="971278"/>
                    <a:pt x="424636" y="968626"/>
                    <a:pt x="412961" y="966233"/>
                  </a:cubicBezTo>
                  <a:cubicBezTo>
                    <a:pt x="412864" y="966492"/>
                    <a:pt x="412800" y="966654"/>
                    <a:pt x="412541" y="966492"/>
                  </a:cubicBezTo>
                  <a:cubicBezTo>
                    <a:pt x="412541" y="966298"/>
                    <a:pt x="412541" y="966233"/>
                    <a:pt x="412476" y="966136"/>
                  </a:cubicBezTo>
                  <a:lnTo>
                    <a:pt x="410471" y="965748"/>
                  </a:lnTo>
                  <a:cubicBezTo>
                    <a:pt x="410309" y="965813"/>
                    <a:pt x="410245" y="965910"/>
                    <a:pt x="410083" y="966072"/>
                  </a:cubicBezTo>
                  <a:cubicBezTo>
                    <a:pt x="409339" y="966136"/>
                    <a:pt x="408725" y="965328"/>
                    <a:pt x="408078" y="965910"/>
                  </a:cubicBezTo>
                  <a:cubicBezTo>
                    <a:pt x="408013" y="965975"/>
                    <a:pt x="407851" y="965813"/>
                    <a:pt x="407851" y="965651"/>
                  </a:cubicBezTo>
                  <a:cubicBezTo>
                    <a:pt x="407657" y="965231"/>
                    <a:pt x="407496" y="965392"/>
                    <a:pt x="407269" y="965489"/>
                  </a:cubicBezTo>
                  <a:cubicBezTo>
                    <a:pt x="406590" y="965748"/>
                    <a:pt x="405943" y="965748"/>
                    <a:pt x="405264" y="965813"/>
                  </a:cubicBezTo>
                  <a:cubicBezTo>
                    <a:pt x="405102" y="965069"/>
                    <a:pt x="404585" y="965975"/>
                    <a:pt x="404262" y="965489"/>
                  </a:cubicBezTo>
                  <a:cubicBezTo>
                    <a:pt x="403938" y="966395"/>
                    <a:pt x="403712" y="965004"/>
                    <a:pt x="403356" y="965489"/>
                  </a:cubicBezTo>
                  <a:cubicBezTo>
                    <a:pt x="403291" y="965586"/>
                    <a:pt x="403033" y="965392"/>
                    <a:pt x="402936" y="965489"/>
                  </a:cubicBezTo>
                  <a:cubicBezTo>
                    <a:pt x="402774" y="965586"/>
                    <a:pt x="402709" y="965975"/>
                    <a:pt x="402515" y="966072"/>
                  </a:cubicBezTo>
                  <a:cubicBezTo>
                    <a:pt x="401804" y="966492"/>
                    <a:pt x="401124" y="966330"/>
                    <a:pt x="400445" y="965651"/>
                  </a:cubicBezTo>
                  <a:cubicBezTo>
                    <a:pt x="399960" y="965166"/>
                    <a:pt x="399960" y="965166"/>
                    <a:pt x="399475" y="965910"/>
                  </a:cubicBezTo>
                  <a:cubicBezTo>
                    <a:pt x="399378" y="965975"/>
                    <a:pt x="399378" y="966136"/>
                    <a:pt x="399313" y="966330"/>
                  </a:cubicBezTo>
                  <a:lnTo>
                    <a:pt x="399313" y="966233"/>
                  </a:lnTo>
                  <a:lnTo>
                    <a:pt x="399637" y="963581"/>
                  </a:lnTo>
                  <a:lnTo>
                    <a:pt x="398052" y="963323"/>
                  </a:lnTo>
                  <a:cubicBezTo>
                    <a:pt x="397729" y="963420"/>
                    <a:pt x="397308" y="963743"/>
                    <a:pt x="397082" y="963161"/>
                  </a:cubicBezTo>
                  <a:lnTo>
                    <a:pt x="396726" y="963096"/>
                  </a:lnTo>
                  <a:cubicBezTo>
                    <a:pt x="396661" y="963161"/>
                    <a:pt x="396564" y="963161"/>
                    <a:pt x="396500" y="962999"/>
                  </a:cubicBezTo>
                  <a:lnTo>
                    <a:pt x="396241" y="962934"/>
                  </a:lnTo>
                  <a:cubicBezTo>
                    <a:pt x="396079" y="963096"/>
                    <a:pt x="395918" y="963161"/>
                    <a:pt x="395821" y="963258"/>
                  </a:cubicBezTo>
                  <a:cubicBezTo>
                    <a:pt x="395659" y="963096"/>
                    <a:pt x="395594" y="962837"/>
                    <a:pt x="395432" y="962837"/>
                  </a:cubicBezTo>
                  <a:cubicBezTo>
                    <a:pt x="394850" y="962514"/>
                    <a:pt x="394333" y="962837"/>
                    <a:pt x="393751" y="963323"/>
                  </a:cubicBezTo>
                  <a:cubicBezTo>
                    <a:pt x="393686" y="963420"/>
                    <a:pt x="393686" y="963323"/>
                    <a:pt x="393589" y="963323"/>
                  </a:cubicBezTo>
                  <a:lnTo>
                    <a:pt x="393427" y="962417"/>
                  </a:lnTo>
                  <a:lnTo>
                    <a:pt x="392263" y="962191"/>
                  </a:lnTo>
                  <a:cubicBezTo>
                    <a:pt x="391843" y="962191"/>
                    <a:pt x="391455" y="962094"/>
                    <a:pt x="391099" y="961932"/>
                  </a:cubicBezTo>
                  <a:lnTo>
                    <a:pt x="388641" y="961447"/>
                  </a:lnTo>
                  <a:cubicBezTo>
                    <a:pt x="388382" y="961608"/>
                    <a:pt x="388123" y="961770"/>
                    <a:pt x="387800" y="961932"/>
                  </a:cubicBezTo>
                  <a:lnTo>
                    <a:pt x="387865" y="961253"/>
                  </a:lnTo>
                  <a:lnTo>
                    <a:pt x="386215" y="961026"/>
                  </a:lnTo>
                  <a:cubicBezTo>
                    <a:pt x="385795" y="961673"/>
                    <a:pt x="385568" y="961770"/>
                    <a:pt x="385245" y="960929"/>
                  </a:cubicBezTo>
                  <a:lnTo>
                    <a:pt x="385148" y="960865"/>
                  </a:lnTo>
                  <a:lnTo>
                    <a:pt x="376287" y="959280"/>
                  </a:lnTo>
                  <a:lnTo>
                    <a:pt x="375866" y="959442"/>
                  </a:lnTo>
                  <a:cubicBezTo>
                    <a:pt x="375802" y="959442"/>
                    <a:pt x="375607" y="959442"/>
                    <a:pt x="375607" y="959377"/>
                  </a:cubicBezTo>
                  <a:cubicBezTo>
                    <a:pt x="375607" y="959280"/>
                    <a:pt x="375543" y="959280"/>
                    <a:pt x="375543" y="959183"/>
                  </a:cubicBezTo>
                  <a:lnTo>
                    <a:pt x="375284" y="959118"/>
                  </a:lnTo>
                  <a:cubicBezTo>
                    <a:pt x="375122" y="959280"/>
                    <a:pt x="374896" y="959539"/>
                    <a:pt x="374799" y="959280"/>
                  </a:cubicBezTo>
                  <a:lnTo>
                    <a:pt x="374799" y="959021"/>
                  </a:lnTo>
                  <a:lnTo>
                    <a:pt x="372082" y="958601"/>
                  </a:lnTo>
                  <a:lnTo>
                    <a:pt x="371985" y="958601"/>
                  </a:lnTo>
                  <a:lnTo>
                    <a:pt x="371985" y="958536"/>
                  </a:lnTo>
                  <a:lnTo>
                    <a:pt x="369172" y="958116"/>
                  </a:lnTo>
                  <a:cubicBezTo>
                    <a:pt x="369075" y="958277"/>
                    <a:pt x="369075" y="958374"/>
                    <a:pt x="369010" y="958536"/>
                  </a:cubicBezTo>
                  <a:cubicBezTo>
                    <a:pt x="368913" y="958277"/>
                    <a:pt x="368913" y="958213"/>
                    <a:pt x="368848" y="958019"/>
                  </a:cubicBezTo>
                  <a:lnTo>
                    <a:pt x="362800" y="957048"/>
                  </a:lnTo>
                  <a:cubicBezTo>
                    <a:pt x="362800" y="957372"/>
                    <a:pt x="362703" y="957695"/>
                    <a:pt x="362639" y="958019"/>
                  </a:cubicBezTo>
                  <a:lnTo>
                    <a:pt x="362477" y="958019"/>
                  </a:lnTo>
                  <a:lnTo>
                    <a:pt x="362639" y="957048"/>
                  </a:lnTo>
                  <a:lnTo>
                    <a:pt x="361539" y="956887"/>
                  </a:lnTo>
                  <a:cubicBezTo>
                    <a:pt x="361216" y="957048"/>
                    <a:pt x="360892" y="957210"/>
                    <a:pt x="360569" y="957307"/>
                  </a:cubicBezTo>
                  <a:lnTo>
                    <a:pt x="360472" y="956628"/>
                  </a:lnTo>
                  <a:cubicBezTo>
                    <a:pt x="360051" y="956531"/>
                    <a:pt x="359728" y="956369"/>
                    <a:pt x="359405" y="956208"/>
                  </a:cubicBezTo>
                  <a:cubicBezTo>
                    <a:pt x="357982" y="956531"/>
                    <a:pt x="356591" y="956790"/>
                    <a:pt x="355265" y="956790"/>
                  </a:cubicBezTo>
                  <a:cubicBezTo>
                    <a:pt x="353616" y="956790"/>
                    <a:pt x="352031" y="956369"/>
                    <a:pt x="350446" y="955787"/>
                  </a:cubicBezTo>
                  <a:cubicBezTo>
                    <a:pt x="350285" y="956046"/>
                    <a:pt x="350123" y="956305"/>
                    <a:pt x="349961" y="956531"/>
                  </a:cubicBezTo>
                  <a:cubicBezTo>
                    <a:pt x="349702" y="957048"/>
                    <a:pt x="349541" y="956951"/>
                    <a:pt x="349379" y="956531"/>
                  </a:cubicBezTo>
                  <a:cubicBezTo>
                    <a:pt x="349638" y="956305"/>
                    <a:pt x="349896" y="955981"/>
                    <a:pt x="350058" y="955625"/>
                  </a:cubicBezTo>
                  <a:lnTo>
                    <a:pt x="348700" y="955140"/>
                  </a:lnTo>
                  <a:lnTo>
                    <a:pt x="348700" y="955237"/>
                  </a:lnTo>
                  <a:cubicBezTo>
                    <a:pt x="348700" y="955464"/>
                    <a:pt x="348700" y="955722"/>
                    <a:pt x="348700" y="956046"/>
                  </a:cubicBezTo>
                  <a:cubicBezTo>
                    <a:pt x="348473" y="955787"/>
                    <a:pt x="348215" y="955722"/>
                    <a:pt x="348150" y="955464"/>
                  </a:cubicBezTo>
                  <a:cubicBezTo>
                    <a:pt x="348053" y="955302"/>
                    <a:pt x="347988" y="955043"/>
                    <a:pt x="347988" y="954817"/>
                  </a:cubicBezTo>
                  <a:lnTo>
                    <a:pt x="347568" y="954655"/>
                  </a:lnTo>
                  <a:cubicBezTo>
                    <a:pt x="346242" y="955140"/>
                    <a:pt x="345757" y="955043"/>
                    <a:pt x="344981" y="954235"/>
                  </a:cubicBezTo>
                  <a:cubicBezTo>
                    <a:pt x="344560" y="953814"/>
                    <a:pt x="344398" y="953911"/>
                    <a:pt x="344010" y="954299"/>
                  </a:cubicBezTo>
                  <a:cubicBezTo>
                    <a:pt x="343913" y="954396"/>
                    <a:pt x="343849" y="954461"/>
                    <a:pt x="343687" y="954558"/>
                  </a:cubicBezTo>
                  <a:cubicBezTo>
                    <a:pt x="343590" y="953976"/>
                    <a:pt x="343493" y="953491"/>
                    <a:pt x="343428" y="952812"/>
                  </a:cubicBezTo>
                  <a:cubicBezTo>
                    <a:pt x="342587" y="953491"/>
                    <a:pt x="341941" y="953394"/>
                    <a:pt x="341261" y="952973"/>
                  </a:cubicBezTo>
                  <a:cubicBezTo>
                    <a:pt x="341035" y="952812"/>
                    <a:pt x="340841" y="952812"/>
                    <a:pt x="340518" y="953070"/>
                  </a:cubicBezTo>
                  <a:cubicBezTo>
                    <a:pt x="340194" y="953394"/>
                    <a:pt x="340356" y="952230"/>
                    <a:pt x="339871" y="952650"/>
                  </a:cubicBezTo>
                  <a:cubicBezTo>
                    <a:pt x="339353" y="953070"/>
                    <a:pt x="338868" y="952327"/>
                    <a:pt x="338286" y="952488"/>
                  </a:cubicBezTo>
                  <a:cubicBezTo>
                    <a:pt x="338189" y="952488"/>
                    <a:pt x="338189" y="952165"/>
                    <a:pt x="338027" y="951744"/>
                  </a:cubicBezTo>
                  <a:lnTo>
                    <a:pt x="337122" y="952909"/>
                  </a:lnTo>
                  <a:cubicBezTo>
                    <a:pt x="336701" y="951647"/>
                    <a:pt x="336701" y="951744"/>
                    <a:pt x="335893" y="952068"/>
                  </a:cubicBezTo>
                  <a:cubicBezTo>
                    <a:pt x="335634" y="952230"/>
                    <a:pt x="335214" y="952391"/>
                    <a:pt x="335052" y="952165"/>
                  </a:cubicBezTo>
                  <a:cubicBezTo>
                    <a:pt x="334632" y="951583"/>
                    <a:pt x="334308" y="951744"/>
                    <a:pt x="333888" y="952391"/>
                  </a:cubicBezTo>
                  <a:cubicBezTo>
                    <a:pt x="333661" y="952812"/>
                    <a:pt x="333338" y="953232"/>
                    <a:pt x="332982" y="953556"/>
                  </a:cubicBezTo>
                  <a:cubicBezTo>
                    <a:pt x="332659" y="953976"/>
                    <a:pt x="332238" y="954073"/>
                    <a:pt x="332012" y="953394"/>
                  </a:cubicBezTo>
                  <a:cubicBezTo>
                    <a:pt x="332141" y="953329"/>
                    <a:pt x="332400" y="953232"/>
                    <a:pt x="332497" y="953070"/>
                  </a:cubicBezTo>
                  <a:cubicBezTo>
                    <a:pt x="332659" y="952909"/>
                    <a:pt x="332756" y="952747"/>
                    <a:pt x="332820" y="952585"/>
                  </a:cubicBezTo>
                  <a:cubicBezTo>
                    <a:pt x="332659" y="952488"/>
                    <a:pt x="332562" y="952327"/>
                    <a:pt x="332400" y="952327"/>
                  </a:cubicBezTo>
                  <a:cubicBezTo>
                    <a:pt x="332238" y="952327"/>
                    <a:pt x="332077" y="952391"/>
                    <a:pt x="332012" y="952488"/>
                  </a:cubicBezTo>
                  <a:cubicBezTo>
                    <a:pt x="331915" y="952068"/>
                    <a:pt x="331753" y="951744"/>
                    <a:pt x="331656" y="951421"/>
                  </a:cubicBezTo>
                  <a:cubicBezTo>
                    <a:pt x="331591" y="951486"/>
                    <a:pt x="331494" y="951583"/>
                    <a:pt x="331430" y="951583"/>
                  </a:cubicBezTo>
                  <a:cubicBezTo>
                    <a:pt x="330912" y="951647"/>
                    <a:pt x="330589" y="951098"/>
                    <a:pt x="330007" y="951421"/>
                  </a:cubicBezTo>
                  <a:cubicBezTo>
                    <a:pt x="330007" y="951162"/>
                    <a:pt x="330007" y="950904"/>
                    <a:pt x="330071" y="950677"/>
                  </a:cubicBezTo>
                  <a:cubicBezTo>
                    <a:pt x="329425" y="950419"/>
                    <a:pt x="328842" y="949772"/>
                    <a:pt x="328196" y="949998"/>
                  </a:cubicBezTo>
                  <a:cubicBezTo>
                    <a:pt x="327517" y="950257"/>
                    <a:pt x="326934" y="949254"/>
                    <a:pt x="326288" y="950257"/>
                  </a:cubicBezTo>
                  <a:cubicBezTo>
                    <a:pt x="326288" y="950257"/>
                    <a:pt x="326191" y="950160"/>
                    <a:pt x="326126" y="950095"/>
                  </a:cubicBezTo>
                  <a:cubicBezTo>
                    <a:pt x="325932" y="949675"/>
                    <a:pt x="325705" y="949675"/>
                    <a:pt x="325382" y="949675"/>
                  </a:cubicBezTo>
                  <a:cubicBezTo>
                    <a:pt x="325123" y="949675"/>
                    <a:pt x="324865" y="949351"/>
                    <a:pt x="324638" y="949190"/>
                  </a:cubicBezTo>
                  <a:cubicBezTo>
                    <a:pt x="324121" y="948931"/>
                    <a:pt x="323636" y="948607"/>
                    <a:pt x="322989" y="949028"/>
                  </a:cubicBezTo>
                  <a:cubicBezTo>
                    <a:pt x="322730" y="949093"/>
                    <a:pt x="322471" y="949093"/>
                    <a:pt x="322310" y="949028"/>
                  </a:cubicBezTo>
                  <a:cubicBezTo>
                    <a:pt x="322051" y="948931"/>
                    <a:pt x="321986" y="949028"/>
                    <a:pt x="321792" y="949351"/>
                  </a:cubicBezTo>
                  <a:cubicBezTo>
                    <a:pt x="321663" y="949578"/>
                    <a:pt x="321404" y="949675"/>
                    <a:pt x="321145" y="949933"/>
                  </a:cubicBezTo>
                  <a:cubicBezTo>
                    <a:pt x="320984" y="949416"/>
                    <a:pt x="320919" y="949093"/>
                    <a:pt x="320822" y="948769"/>
                  </a:cubicBezTo>
                  <a:cubicBezTo>
                    <a:pt x="319658" y="949351"/>
                    <a:pt x="319593" y="949416"/>
                    <a:pt x="318267" y="948931"/>
                  </a:cubicBezTo>
                  <a:cubicBezTo>
                    <a:pt x="317911" y="948769"/>
                    <a:pt x="317653" y="949028"/>
                    <a:pt x="317426" y="949254"/>
                  </a:cubicBezTo>
                  <a:cubicBezTo>
                    <a:pt x="317329" y="949254"/>
                    <a:pt x="317264" y="949254"/>
                    <a:pt x="317167" y="949351"/>
                  </a:cubicBezTo>
                  <a:cubicBezTo>
                    <a:pt x="317103" y="948931"/>
                    <a:pt x="317006" y="948446"/>
                    <a:pt x="316941" y="948025"/>
                  </a:cubicBezTo>
                  <a:cubicBezTo>
                    <a:pt x="316779" y="948090"/>
                    <a:pt x="316585" y="948090"/>
                    <a:pt x="316424" y="948187"/>
                  </a:cubicBezTo>
                  <a:cubicBezTo>
                    <a:pt x="316197" y="948349"/>
                    <a:pt x="315841" y="948510"/>
                    <a:pt x="315583" y="948769"/>
                  </a:cubicBezTo>
                  <a:cubicBezTo>
                    <a:pt x="315098" y="949254"/>
                    <a:pt x="315098" y="948446"/>
                    <a:pt x="314871" y="948510"/>
                  </a:cubicBezTo>
                  <a:cubicBezTo>
                    <a:pt x="314354" y="948672"/>
                    <a:pt x="313869" y="948769"/>
                    <a:pt x="313448" y="948607"/>
                  </a:cubicBezTo>
                  <a:cubicBezTo>
                    <a:pt x="312963" y="948446"/>
                    <a:pt x="312801" y="949416"/>
                    <a:pt x="312284" y="949998"/>
                  </a:cubicBezTo>
                  <a:cubicBezTo>
                    <a:pt x="312381" y="949513"/>
                    <a:pt x="312446" y="949351"/>
                    <a:pt x="312446" y="949190"/>
                  </a:cubicBezTo>
                  <a:cubicBezTo>
                    <a:pt x="312640" y="947864"/>
                    <a:pt x="312284" y="947508"/>
                    <a:pt x="311378" y="947702"/>
                  </a:cubicBezTo>
                  <a:cubicBezTo>
                    <a:pt x="310635" y="947767"/>
                    <a:pt x="310376" y="948672"/>
                    <a:pt x="309988" y="949190"/>
                  </a:cubicBezTo>
                  <a:cubicBezTo>
                    <a:pt x="309147" y="949254"/>
                    <a:pt x="309373" y="948090"/>
                    <a:pt x="309050" y="947702"/>
                  </a:cubicBezTo>
                  <a:cubicBezTo>
                    <a:pt x="308823" y="947767"/>
                    <a:pt x="308565" y="947864"/>
                    <a:pt x="308306" y="947928"/>
                  </a:cubicBezTo>
                  <a:cubicBezTo>
                    <a:pt x="308080" y="948672"/>
                    <a:pt x="307918" y="949513"/>
                    <a:pt x="307239" y="949351"/>
                  </a:cubicBezTo>
                  <a:cubicBezTo>
                    <a:pt x="307562" y="947864"/>
                    <a:pt x="307562" y="947767"/>
                    <a:pt x="307497" y="946958"/>
                  </a:cubicBezTo>
                  <a:cubicBezTo>
                    <a:pt x="307239" y="947023"/>
                    <a:pt x="306980" y="947023"/>
                    <a:pt x="306818" y="947120"/>
                  </a:cubicBezTo>
                  <a:cubicBezTo>
                    <a:pt x="306657" y="947184"/>
                    <a:pt x="306495" y="947346"/>
                    <a:pt x="306430" y="947508"/>
                  </a:cubicBezTo>
                  <a:cubicBezTo>
                    <a:pt x="305913" y="948252"/>
                    <a:pt x="305913" y="948349"/>
                    <a:pt x="305654" y="948187"/>
                  </a:cubicBezTo>
                  <a:cubicBezTo>
                    <a:pt x="305492" y="948025"/>
                    <a:pt x="305331" y="947767"/>
                    <a:pt x="305169" y="947605"/>
                  </a:cubicBezTo>
                  <a:cubicBezTo>
                    <a:pt x="305007" y="947346"/>
                    <a:pt x="304587" y="947443"/>
                    <a:pt x="304587" y="946861"/>
                  </a:cubicBezTo>
                  <a:cubicBezTo>
                    <a:pt x="304587" y="946764"/>
                    <a:pt x="304263" y="946958"/>
                    <a:pt x="304005" y="946958"/>
                  </a:cubicBezTo>
                  <a:cubicBezTo>
                    <a:pt x="303843" y="946958"/>
                    <a:pt x="303358" y="946441"/>
                    <a:pt x="303164" y="946182"/>
                  </a:cubicBezTo>
                  <a:cubicBezTo>
                    <a:pt x="303034" y="945955"/>
                    <a:pt x="302937" y="945794"/>
                    <a:pt x="302776" y="945535"/>
                  </a:cubicBezTo>
                  <a:cubicBezTo>
                    <a:pt x="302291" y="945955"/>
                    <a:pt x="301773" y="946279"/>
                    <a:pt x="301514" y="945373"/>
                  </a:cubicBezTo>
                  <a:cubicBezTo>
                    <a:pt x="301450" y="945212"/>
                    <a:pt x="301353" y="945050"/>
                    <a:pt x="301288" y="944888"/>
                  </a:cubicBezTo>
                  <a:cubicBezTo>
                    <a:pt x="295305" y="945955"/>
                    <a:pt x="289516" y="943465"/>
                    <a:pt x="284471" y="940910"/>
                  </a:cubicBezTo>
                  <a:cubicBezTo>
                    <a:pt x="282466" y="940749"/>
                    <a:pt x="280493" y="940328"/>
                    <a:pt x="278585" y="939746"/>
                  </a:cubicBezTo>
                  <a:cubicBezTo>
                    <a:pt x="278261" y="940393"/>
                    <a:pt x="278003" y="941298"/>
                    <a:pt x="277679" y="942042"/>
                  </a:cubicBezTo>
                  <a:cubicBezTo>
                    <a:pt x="277356" y="941654"/>
                    <a:pt x="277097" y="941298"/>
                    <a:pt x="276774" y="940910"/>
                  </a:cubicBezTo>
                  <a:cubicBezTo>
                    <a:pt x="276871" y="940813"/>
                    <a:pt x="276935" y="940813"/>
                    <a:pt x="276935" y="940749"/>
                  </a:cubicBezTo>
                  <a:cubicBezTo>
                    <a:pt x="277032" y="940749"/>
                    <a:pt x="277032" y="940652"/>
                    <a:pt x="277032" y="940652"/>
                  </a:cubicBezTo>
                  <a:cubicBezTo>
                    <a:pt x="277032" y="940328"/>
                    <a:pt x="276871" y="939972"/>
                    <a:pt x="276935" y="939649"/>
                  </a:cubicBezTo>
                  <a:cubicBezTo>
                    <a:pt x="277032" y="939487"/>
                    <a:pt x="277097" y="939423"/>
                    <a:pt x="277194" y="939229"/>
                  </a:cubicBezTo>
                  <a:lnTo>
                    <a:pt x="276127" y="938840"/>
                  </a:lnTo>
                  <a:cubicBezTo>
                    <a:pt x="275933" y="939584"/>
                    <a:pt x="275933" y="940328"/>
                    <a:pt x="276191" y="940813"/>
                  </a:cubicBezTo>
                  <a:cubicBezTo>
                    <a:pt x="275868" y="941298"/>
                    <a:pt x="275706" y="941719"/>
                    <a:pt x="275448" y="942042"/>
                  </a:cubicBezTo>
                  <a:cubicBezTo>
                    <a:pt x="275286" y="941234"/>
                    <a:pt x="275286" y="940393"/>
                    <a:pt x="275706" y="939487"/>
                  </a:cubicBezTo>
                  <a:cubicBezTo>
                    <a:pt x="275771" y="939229"/>
                    <a:pt x="275868" y="938840"/>
                    <a:pt x="275771" y="938679"/>
                  </a:cubicBezTo>
                  <a:cubicBezTo>
                    <a:pt x="273798" y="937903"/>
                    <a:pt x="271793" y="937159"/>
                    <a:pt x="269917" y="936415"/>
                  </a:cubicBezTo>
                  <a:cubicBezTo>
                    <a:pt x="261800" y="933537"/>
                    <a:pt x="253359" y="931531"/>
                    <a:pt x="245144" y="928879"/>
                  </a:cubicBezTo>
                  <a:cubicBezTo>
                    <a:pt x="239840" y="927230"/>
                    <a:pt x="234892" y="924837"/>
                    <a:pt x="229912" y="922347"/>
                  </a:cubicBezTo>
                  <a:cubicBezTo>
                    <a:pt x="229426" y="922864"/>
                    <a:pt x="228844" y="923349"/>
                    <a:pt x="228521" y="923414"/>
                  </a:cubicBezTo>
                  <a:cubicBezTo>
                    <a:pt x="228327" y="922929"/>
                    <a:pt x="228262" y="922605"/>
                    <a:pt x="228101" y="922282"/>
                  </a:cubicBezTo>
                  <a:cubicBezTo>
                    <a:pt x="227583" y="922767"/>
                    <a:pt x="227777" y="921861"/>
                    <a:pt x="227421" y="921861"/>
                  </a:cubicBezTo>
                  <a:cubicBezTo>
                    <a:pt x="227001" y="921861"/>
                    <a:pt x="226516" y="921700"/>
                    <a:pt x="226095" y="921764"/>
                  </a:cubicBezTo>
                  <a:cubicBezTo>
                    <a:pt x="225707" y="921861"/>
                    <a:pt x="225190" y="921538"/>
                    <a:pt x="224769" y="922347"/>
                  </a:cubicBezTo>
                  <a:cubicBezTo>
                    <a:pt x="224769" y="922347"/>
                    <a:pt x="224543" y="922282"/>
                    <a:pt x="224446" y="922185"/>
                  </a:cubicBezTo>
                  <a:cubicBezTo>
                    <a:pt x="223702" y="920859"/>
                    <a:pt x="223702" y="920859"/>
                    <a:pt x="222376" y="920859"/>
                  </a:cubicBezTo>
                  <a:cubicBezTo>
                    <a:pt x="222053" y="920859"/>
                    <a:pt x="221794" y="920697"/>
                    <a:pt x="221568" y="920536"/>
                  </a:cubicBezTo>
                  <a:cubicBezTo>
                    <a:pt x="221050" y="920212"/>
                    <a:pt x="220565" y="919856"/>
                    <a:pt x="219886" y="920115"/>
                  </a:cubicBezTo>
                  <a:cubicBezTo>
                    <a:pt x="219821" y="920115"/>
                    <a:pt x="219724" y="920115"/>
                    <a:pt x="219660" y="920050"/>
                  </a:cubicBezTo>
                  <a:cubicBezTo>
                    <a:pt x="219498" y="919533"/>
                    <a:pt x="219142" y="919468"/>
                    <a:pt x="218722" y="919533"/>
                  </a:cubicBezTo>
                  <a:cubicBezTo>
                    <a:pt x="218334" y="919630"/>
                    <a:pt x="217978" y="919468"/>
                    <a:pt x="217654" y="919695"/>
                  </a:cubicBezTo>
                  <a:cubicBezTo>
                    <a:pt x="217428" y="919468"/>
                    <a:pt x="217169" y="919210"/>
                    <a:pt x="217008" y="919048"/>
                  </a:cubicBezTo>
                  <a:cubicBezTo>
                    <a:pt x="216652" y="919630"/>
                    <a:pt x="216490" y="920050"/>
                    <a:pt x="216264" y="920374"/>
                  </a:cubicBezTo>
                  <a:cubicBezTo>
                    <a:pt x="216102" y="920115"/>
                    <a:pt x="215908" y="919856"/>
                    <a:pt x="215908" y="919695"/>
                  </a:cubicBezTo>
                  <a:cubicBezTo>
                    <a:pt x="216167" y="918724"/>
                    <a:pt x="215908" y="918530"/>
                    <a:pt x="215261" y="918886"/>
                  </a:cubicBezTo>
                  <a:cubicBezTo>
                    <a:pt x="215099" y="918951"/>
                    <a:pt x="214841" y="919048"/>
                    <a:pt x="214679" y="918951"/>
                  </a:cubicBezTo>
                  <a:cubicBezTo>
                    <a:pt x="214517" y="918951"/>
                    <a:pt x="214356" y="918724"/>
                    <a:pt x="214194" y="918627"/>
                  </a:cubicBezTo>
                  <a:cubicBezTo>
                    <a:pt x="214097" y="918530"/>
                    <a:pt x="214032" y="918466"/>
                    <a:pt x="213935" y="918369"/>
                  </a:cubicBezTo>
                  <a:cubicBezTo>
                    <a:pt x="210281" y="918142"/>
                    <a:pt x="206723" y="916558"/>
                    <a:pt x="203263" y="914391"/>
                  </a:cubicBezTo>
                  <a:cubicBezTo>
                    <a:pt x="210960" y="893143"/>
                    <a:pt x="218075" y="871604"/>
                    <a:pt x="224608" y="849838"/>
                  </a:cubicBezTo>
                  <a:cubicBezTo>
                    <a:pt x="224446" y="849677"/>
                    <a:pt x="224284" y="849418"/>
                    <a:pt x="224543" y="849094"/>
                  </a:cubicBezTo>
                  <a:cubicBezTo>
                    <a:pt x="224705" y="849094"/>
                    <a:pt x="224769" y="848997"/>
                    <a:pt x="224866" y="848997"/>
                  </a:cubicBezTo>
                  <a:lnTo>
                    <a:pt x="226031" y="845181"/>
                  </a:lnTo>
                  <a:cubicBezTo>
                    <a:pt x="225934" y="844955"/>
                    <a:pt x="225934" y="844599"/>
                    <a:pt x="225772" y="844437"/>
                  </a:cubicBezTo>
                  <a:cubicBezTo>
                    <a:pt x="225934" y="842950"/>
                    <a:pt x="226936" y="842044"/>
                    <a:pt x="226613" y="840718"/>
                  </a:cubicBezTo>
                  <a:cubicBezTo>
                    <a:pt x="226613" y="840621"/>
                    <a:pt x="226775" y="840298"/>
                    <a:pt x="226936" y="840233"/>
                  </a:cubicBezTo>
                  <a:cubicBezTo>
                    <a:pt x="227421" y="839974"/>
                    <a:pt x="227357" y="839651"/>
                    <a:pt x="227357" y="839133"/>
                  </a:cubicBezTo>
                  <a:cubicBezTo>
                    <a:pt x="227357" y="837904"/>
                    <a:pt x="227583" y="836676"/>
                    <a:pt x="227777" y="835350"/>
                  </a:cubicBezTo>
                  <a:cubicBezTo>
                    <a:pt x="228586" y="834994"/>
                    <a:pt x="227842" y="834024"/>
                    <a:pt x="228424" y="833603"/>
                  </a:cubicBezTo>
                  <a:cubicBezTo>
                    <a:pt x="227583" y="832859"/>
                    <a:pt x="229071" y="832536"/>
                    <a:pt x="228747" y="831857"/>
                  </a:cubicBezTo>
                  <a:cubicBezTo>
                    <a:pt x="228683" y="831695"/>
                    <a:pt x="229006" y="831275"/>
                    <a:pt x="228909" y="831048"/>
                  </a:cubicBezTo>
                  <a:cubicBezTo>
                    <a:pt x="228844" y="830692"/>
                    <a:pt x="228521" y="830531"/>
                    <a:pt x="228424" y="830272"/>
                  </a:cubicBezTo>
                  <a:cubicBezTo>
                    <a:pt x="228327" y="828881"/>
                    <a:pt x="228683" y="827555"/>
                    <a:pt x="229588" y="826488"/>
                  </a:cubicBezTo>
                  <a:cubicBezTo>
                    <a:pt x="230235" y="825647"/>
                    <a:pt x="230235" y="825583"/>
                    <a:pt x="229653" y="824580"/>
                  </a:cubicBezTo>
                  <a:cubicBezTo>
                    <a:pt x="229588" y="824418"/>
                    <a:pt x="229426" y="824321"/>
                    <a:pt x="229329" y="824257"/>
                  </a:cubicBezTo>
                  <a:lnTo>
                    <a:pt x="229426" y="824160"/>
                  </a:lnTo>
                  <a:lnTo>
                    <a:pt x="231981" y="824839"/>
                  </a:lnTo>
                  <a:lnTo>
                    <a:pt x="232822" y="821928"/>
                  </a:lnTo>
                  <a:cubicBezTo>
                    <a:pt x="232887" y="821346"/>
                    <a:pt x="232661" y="820602"/>
                    <a:pt x="233307" y="820117"/>
                  </a:cubicBezTo>
                  <a:lnTo>
                    <a:pt x="233469" y="819438"/>
                  </a:lnTo>
                  <a:cubicBezTo>
                    <a:pt x="233469" y="819276"/>
                    <a:pt x="233469" y="819114"/>
                    <a:pt x="233631" y="818953"/>
                  </a:cubicBezTo>
                  <a:lnTo>
                    <a:pt x="233793" y="818435"/>
                  </a:lnTo>
                  <a:cubicBezTo>
                    <a:pt x="233728" y="818209"/>
                    <a:pt x="233631" y="817853"/>
                    <a:pt x="233566" y="817691"/>
                  </a:cubicBezTo>
                  <a:cubicBezTo>
                    <a:pt x="233793" y="817465"/>
                    <a:pt x="234051" y="817206"/>
                    <a:pt x="234148" y="816948"/>
                  </a:cubicBezTo>
                  <a:cubicBezTo>
                    <a:pt x="234633" y="815880"/>
                    <a:pt x="234536" y="814878"/>
                    <a:pt x="234148" y="813907"/>
                  </a:cubicBezTo>
                  <a:cubicBezTo>
                    <a:pt x="234148" y="813810"/>
                    <a:pt x="234148" y="813649"/>
                    <a:pt x="234213" y="813487"/>
                  </a:cubicBezTo>
                  <a:lnTo>
                    <a:pt x="235216" y="813228"/>
                  </a:lnTo>
                  <a:lnTo>
                    <a:pt x="235798" y="811094"/>
                  </a:lnTo>
                  <a:cubicBezTo>
                    <a:pt x="235862" y="810253"/>
                    <a:pt x="236121" y="809509"/>
                    <a:pt x="236444" y="808830"/>
                  </a:cubicBezTo>
                  <a:lnTo>
                    <a:pt x="237770" y="804141"/>
                  </a:lnTo>
                  <a:cubicBezTo>
                    <a:pt x="237706" y="803623"/>
                    <a:pt x="237609" y="803138"/>
                    <a:pt x="237544" y="802556"/>
                  </a:cubicBezTo>
                  <a:lnTo>
                    <a:pt x="238191" y="802621"/>
                  </a:lnTo>
                  <a:lnTo>
                    <a:pt x="239032" y="799419"/>
                  </a:lnTo>
                  <a:cubicBezTo>
                    <a:pt x="238514" y="798675"/>
                    <a:pt x="238514" y="798157"/>
                    <a:pt x="239355" y="797575"/>
                  </a:cubicBezTo>
                  <a:cubicBezTo>
                    <a:pt x="239420" y="797575"/>
                    <a:pt x="239420" y="797414"/>
                    <a:pt x="239517" y="797414"/>
                  </a:cubicBezTo>
                  <a:lnTo>
                    <a:pt x="243915" y="780693"/>
                  </a:lnTo>
                  <a:lnTo>
                    <a:pt x="243915" y="779950"/>
                  </a:lnTo>
                  <a:cubicBezTo>
                    <a:pt x="243915" y="779788"/>
                    <a:pt x="243980" y="779529"/>
                    <a:pt x="244077" y="779529"/>
                  </a:cubicBezTo>
                  <a:cubicBezTo>
                    <a:pt x="244239" y="779464"/>
                    <a:pt x="244239" y="779367"/>
                    <a:pt x="244239" y="779303"/>
                  </a:cubicBezTo>
                  <a:lnTo>
                    <a:pt x="244400" y="778785"/>
                  </a:lnTo>
                  <a:cubicBezTo>
                    <a:pt x="244336" y="778462"/>
                    <a:pt x="244142" y="778138"/>
                    <a:pt x="244400" y="777783"/>
                  </a:cubicBezTo>
                  <a:lnTo>
                    <a:pt x="244659" y="777718"/>
                  </a:lnTo>
                  <a:lnTo>
                    <a:pt x="245888" y="772576"/>
                  </a:lnTo>
                  <a:lnTo>
                    <a:pt x="245888" y="772317"/>
                  </a:lnTo>
                  <a:lnTo>
                    <a:pt x="245985" y="772317"/>
                  </a:lnTo>
                  <a:lnTo>
                    <a:pt x="247279" y="767046"/>
                  </a:lnTo>
                  <a:lnTo>
                    <a:pt x="246891" y="766787"/>
                  </a:lnTo>
                  <a:cubicBezTo>
                    <a:pt x="247149" y="766690"/>
                    <a:pt x="247214" y="766625"/>
                    <a:pt x="247473" y="766528"/>
                  </a:cubicBezTo>
                  <a:lnTo>
                    <a:pt x="250351" y="755209"/>
                  </a:lnTo>
                  <a:cubicBezTo>
                    <a:pt x="250028" y="755209"/>
                    <a:pt x="249704" y="755112"/>
                    <a:pt x="249381" y="755015"/>
                  </a:cubicBezTo>
                  <a:lnTo>
                    <a:pt x="249446" y="754691"/>
                  </a:lnTo>
                  <a:lnTo>
                    <a:pt x="250448" y="754950"/>
                  </a:lnTo>
                  <a:lnTo>
                    <a:pt x="250933" y="752880"/>
                  </a:lnTo>
                  <a:cubicBezTo>
                    <a:pt x="250869" y="752298"/>
                    <a:pt x="250771" y="751619"/>
                    <a:pt x="250771" y="751069"/>
                  </a:cubicBezTo>
                  <a:lnTo>
                    <a:pt x="251515" y="750875"/>
                  </a:lnTo>
                  <a:cubicBezTo>
                    <a:pt x="251774" y="750131"/>
                    <a:pt x="252033" y="749484"/>
                    <a:pt x="252259" y="748805"/>
                  </a:cubicBezTo>
                  <a:cubicBezTo>
                    <a:pt x="252356" y="746186"/>
                    <a:pt x="252518" y="743598"/>
                    <a:pt x="252841" y="741108"/>
                  </a:cubicBezTo>
                  <a:cubicBezTo>
                    <a:pt x="253359" y="737971"/>
                    <a:pt x="254167" y="734996"/>
                    <a:pt x="255235" y="732020"/>
                  </a:cubicBezTo>
                  <a:cubicBezTo>
                    <a:pt x="255073" y="731697"/>
                    <a:pt x="254846" y="731438"/>
                    <a:pt x="254588" y="731179"/>
                  </a:cubicBezTo>
                  <a:cubicBezTo>
                    <a:pt x="254167" y="730694"/>
                    <a:pt x="254329" y="730436"/>
                    <a:pt x="254685" y="730177"/>
                  </a:cubicBezTo>
                  <a:cubicBezTo>
                    <a:pt x="254846" y="730694"/>
                    <a:pt x="255073" y="731115"/>
                    <a:pt x="255429" y="731438"/>
                  </a:cubicBezTo>
                  <a:lnTo>
                    <a:pt x="256334" y="728948"/>
                  </a:lnTo>
                  <a:lnTo>
                    <a:pt x="256237" y="728948"/>
                  </a:lnTo>
                  <a:cubicBezTo>
                    <a:pt x="255978" y="729045"/>
                    <a:pt x="255655" y="729045"/>
                    <a:pt x="255429" y="729045"/>
                  </a:cubicBezTo>
                  <a:cubicBezTo>
                    <a:pt x="255752" y="728560"/>
                    <a:pt x="255914" y="728042"/>
                    <a:pt x="256237" y="727784"/>
                  </a:cubicBezTo>
                  <a:cubicBezTo>
                    <a:pt x="256496" y="727622"/>
                    <a:pt x="256755" y="727460"/>
                    <a:pt x="256981" y="727363"/>
                  </a:cubicBezTo>
                  <a:lnTo>
                    <a:pt x="257304" y="726619"/>
                  </a:lnTo>
                  <a:cubicBezTo>
                    <a:pt x="257240" y="724226"/>
                    <a:pt x="257401" y="723321"/>
                    <a:pt x="258469" y="721736"/>
                  </a:cubicBezTo>
                  <a:cubicBezTo>
                    <a:pt x="258986" y="720992"/>
                    <a:pt x="258986" y="720572"/>
                    <a:pt x="258630" y="719828"/>
                  </a:cubicBezTo>
                  <a:cubicBezTo>
                    <a:pt x="258566" y="719666"/>
                    <a:pt x="258566" y="719504"/>
                    <a:pt x="258469" y="719181"/>
                  </a:cubicBezTo>
                  <a:cubicBezTo>
                    <a:pt x="259051" y="718922"/>
                    <a:pt x="259633" y="718761"/>
                    <a:pt x="260312" y="718534"/>
                  </a:cubicBezTo>
                  <a:cubicBezTo>
                    <a:pt x="259795" y="717111"/>
                    <a:pt x="260118" y="715785"/>
                    <a:pt x="260700" y="714459"/>
                  </a:cubicBezTo>
                  <a:cubicBezTo>
                    <a:pt x="260959" y="714071"/>
                    <a:pt x="260959" y="713618"/>
                    <a:pt x="260797" y="713133"/>
                  </a:cubicBezTo>
                  <a:cubicBezTo>
                    <a:pt x="260538" y="712551"/>
                    <a:pt x="261703" y="712810"/>
                    <a:pt x="261379" y="711904"/>
                  </a:cubicBezTo>
                  <a:cubicBezTo>
                    <a:pt x="261056" y="710999"/>
                    <a:pt x="261961" y="709996"/>
                    <a:pt x="261961" y="708929"/>
                  </a:cubicBezTo>
                  <a:cubicBezTo>
                    <a:pt x="261961" y="708832"/>
                    <a:pt x="262285" y="708670"/>
                    <a:pt x="262770" y="708347"/>
                  </a:cubicBezTo>
                  <a:lnTo>
                    <a:pt x="261864" y="706762"/>
                  </a:lnTo>
                  <a:cubicBezTo>
                    <a:pt x="263190" y="705856"/>
                    <a:pt x="263190" y="705856"/>
                    <a:pt x="263029" y="704433"/>
                  </a:cubicBezTo>
                  <a:cubicBezTo>
                    <a:pt x="262964" y="703948"/>
                    <a:pt x="262867" y="703205"/>
                    <a:pt x="263126" y="702881"/>
                  </a:cubicBezTo>
                  <a:cubicBezTo>
                    <a:pt x="263773" y="702040"/>
                    <a:pt x="263773" y="701458"/>
                    <a:pt x="263126" y="700714"/>
                  </a:cubicBezTo>
                  <a:cubicBezTo>
                    <a:pt x="262705" y="700294"/>
                    <a:pt x="262447" y="699712"/>
                    <a:pt x="262123" y="699130"/>
                  </a:cubicBezTo>
                  <a:cubicBezTo>
                    <a:pt x="261800" y="698483"/>
                    <a:pt x="261800" y="697836"/>
                    <a:pt x="262608" y="697157"/>
                  </a:cubicBezTo>
                  <a:cubicBezTo>
                    <a:pt x="262705" y="697513"/>
                    <a:pt x="262705" y="697836"/>
                    <a:pt x="262867" y="698062"/>
                  </a:cubicBezTo>
                  <a:cubicBezTo>
                    <a:pt x="262964" y="698321"/>
                    <a:pt x="263190" y="698386"/>
                    <a:pt x="263287" y="698644"/>
                  </a:cubicBezTo>
                  <a:cubicBezTo>
                    <a:pt x="263352" y="698386"/>
                    <a:pt x="263611" y="698159"/>
                    <a:pt x="263611" y="697901"/>
                  </a:cubicBezTo>
                  <a:cubicBezTo>
                    <a:pt x="263611" y="697642"/>
                    <a:pt x="263514" y="697318"/>
                    <a:pt x="263514" y="697060"/>
                  </a:cubicBezTo>
                  <a:cubicBezTo>
                    <a:pt x="263934" y="696833"/>
                    <a:pt x="264355" y="696575"/>
                    <a:pt x="264678" y="696316"/>
                  </a:cubicBezTo>
                  <a:cubicBezTo>
                    <a:pt x="264613" y="696154"/>
                    <a:pt x="264516" y="695993"/>
                    <a:pt x="264516" y="695831"/>
                  </a:cubicBezTo>
                  <a:cubicBezTo>
                    <a:pt x="264613" y="694925"/>
                    <a:pt x="265260" y="694181"/>
                    <a:pt x="265034" y="693179"/>
                  </a:cubicBezTo>
                  <a:cubicBezTo>
                    <a:pt x="265260" y="693179"/>
                    <a:pt x="265519" y="693179"/>
                    <a:pt x="265778" y="693179"/>
                  </a:cubicBezTo>
                  <a:cubicBezTo>
                    <a:pt x="266166" y="691950"/>
                    <a:pt x="267007" y="690689"/>
                    <a:pt x="267007" y="689557"/>
                  </a:cubicBezTo>
                  <a:cubicBezTo>
                    <a:pt x="266910" y="688295"/>
                    <a:pt x="268171" y="687163"/>
                    <a:pt x="267265" y="685967"/>
                  </a:cubicBezTo>
                  <a:cubicBezTo>
                    <a:pt x="267265" y="685967"/>
                    <a:pt x="267330" y="685740"/>
                    <a:pt x="267427" y="685740"/>
                  </a:cubicBezTo>
                  <a:cubicBezTo>
                    <a:pt x="267912" y="685417"/>
                    <a:pt x="267912" y="684900"/>
                    <a:pt x="268009" y="684317"/>
                  </a:cubicBezTo>
                  <a:cubicBezTo>
                    <a:pt x="268009" y="683832"/>
                    <a:pt x="268494" y="683347"/>
                    <a:pt x="268656" y="682830"/>
                  </a:cubicBezTo>
                  <a:cubicBezTo>
                    <a:pt x="269076" y="681827"/>
                    <a:pt x="269497" y="680857"/>
                    <a:pt x="269238" y="679693"/>
                  </a:cubicBezTo>
                  <a:cubicBezTo>
                    <a:pt x="269173" y="679272"/>
                    <a:pt x="269335" y="678787"/>
                    <a:pt x="269400" y="678367"/>
                  </a:cubicBezTo>
                  <a:cubicBezTo>
                    <a:pt x="269562" y="677882"/>
                    <a:pt x="269497" y="677688"/>
                    <a:pt x="269173" y="677461"/>
                  </a:cubicBezTo>
                  <a:cubicBezTo>
                    <a:pt x="268915" y="677299"/>
                    <a:pt x="268915" y="676717"/>
                    <a:pt x="268753" y="676297"/>
                  </a:cubicBezTo>
                  <a:cubicBezTo>
                    <a:pt x="269238" y="675973"/>
                    <a:pt x="269659" y="675715"/>
                    <a:pt x="270079" y="675456"/>
                  </a:cubicBezTo>
                  <a:cubicBezTo>
                    <a:pt x="269723" y="673386"/>
                    <a:pt x="269659" y="673160"/>
                    <a:pt x="270467" y="670734"/>
                  </a:cubicBezTo>
                  <a:cubicBezTo>
                    <a:pt x="270726" y="670087"/>
                    <a:pt x="270467" y="669667"/>
                    <a:pt x="270402" y="669182"/>
                  </a:cubicBezTo>
                  <a:cubicBezTo>
                    <a:pt x="270402" y="669085"/>
                    <a:pt x="270402" y="668923"/>
                    <a:pt x="270402" y="668761"/>
                  </a:cubicBezTo>
                  <a:cubicBezTo>
                    <a:pt x="270888" y="668535"/>
                    <a:pt x="271405" y="668276"/>
                    <a:pt x="271793" y="668082"/>
                  </a:cubicBezTo>
                  <a:cubicBezTo>
                    <a:pt x="271793" y="667694"/>
                    <a:pt x="271793" y="667435"/>
                    <a:pt x="271793" y="667112"/>
                  </a:cubicBezTo>
                  <a:cubicBezTo>
                    <a:pt x="271728" y="666595"/>
                    <a:pt x="271631" y="666012"/>
                    <a:pt x="271405" y="665624"/>
                  </a:cubicBezTo>
                  <a:cubicBezTo>
                    <a:pt x="270985" y="664881"/>
                    <a:pt x="271890" y="664622"/>
                    <a:pt x="271890" y="664201"/>
                  </a:cubicBezTo>
                  <a:cubicBezTo>
                    <a:pt x="271793" y="663296"/>
                    <a:pt x="271793" y="662455"/>
                    <a:pt x="272149" y="661549"/>
                  </a:cubicBezTo>
                  <a:cubicBezTo>
                    <a:pt x="272472" y="660579"/>
                    <a:pt x="271405" y="660482"/>
                    <a:pt x="270888" y="659641"/>
                  </a:cubicBezTo>
                  <a:cubicBezTo>
                    <a:pt x="271405" y="659803"/>
                    <a:pt x="271567" y="659900"/>
                    <a:pt x="271728" y="659900"/>
                  </a:cubicBezTo>
                  <a:cubicBezTo>
                    <a:pt x="273054" y="659900"/>
                    <a:pt x="273475" y="659253"/>
                    <a:pt x="273540" y="657669"/>
                  </a:cubicBezTo>
                  <a:cubicBezTo>
                    <a:pt x="273637" y="656343"/>
                    <a:pt x="272731" y="656019"/>
                    <a:pt x="272311" y="655275"/>
                  </a:cubicBezTo>
                  <a:cubicBezTo>
                    <a:pt x="272375" y="653788"/>
                    <a:pt x="273637" y="654046"/>
                    <a:pt x="274122" y="653367"/>
                  </a:cubicBezTo>
                  <a:cubicBezTo>
                    <a:pt x="274122" y="652850"/>
                    <a:pt x="274057" y="652462"/>
                    <a:pt x="274057" y="652041"/>
                  </a:cubicBezTo>
                  <a:cubicBezTo>
                    <a:pt x="273313" y="651718"/>
                    <a:pt x="272472" y="651621"/>
                    <a:pt x="272796" y="650198"/>
                  </a:cubicBezTo>
                  <a:cubicBezTo>
                    <a:pt x="274283" y="650554"/>
                    <a:pt x="274380" y="650554"/>
                    <a:pt x="275286" y="650295"/>
                  </a:cubicBezTo>
                  <a:cubicBezTo>
                    <a:pt x="275286" y="649907"/>
                    <a:pt x="275286" y="649454"/>
                    <a:pt x="275286" y="649066"/>
                  </a:cubicBezTo>
                  <a:cubicBezTo>
                    <a:pt x="275286" y="648807"/>
                    <a:pt x="275124" y="648548"/>
                    <a:pt x="274963" y="648387"/>
                  </a:cubicBezTo>
                  <a:cubicBezTo>
                    <a:pt x="274219" y="647643"/>
                    <a:pt x="274219" y="647643"/>
                    <a:pt x="274445" y="647158"/>
                  </a:cubicBezTo>
                  <a:cubicBezTo>
                    <a:pt x="274607" y="646737"/>
                    <a:pt x="274963" y="646414"/>
                    <a:pt x="275189" y="646090"/>
                  </a:cubicBezTo>
                  <a:cubicBezTo>
                    <a:pt x="275448" y="645670"/>
                    <a:pt x="275545" y="644991"/>
                    <a:pt x="276127" y="644829"/>
                  </a:cubicBezTo>
                  <a:cubicBezTo>
                    <a:pt x="276191" y="644829"/>
                    <a:pt x="276127" y="644182"/>
                    <a:pt x="276127" y="643827"/>
                  </a:cubicBezTo>
                  <a:cubicBezTo>
                    <a:pt x="276127" y="643503"/>
                    <a:pt x="276774" y="642501"/>
                    <a:pt x="277032" y="642177"/>
                  </a:cubicBezTo>
                  <a:cubicBezTo>
                    <a:pt x="277259" y="641854"/>
                    <a:pt x="277517" y="641530"/>
                    <a:pt x="277776" y="641272"/>
                  </a:cubicBezTo>
                  <a:cubicBezTo>
                    <a:pt x="277453" y="640366"/>
                    <a:pt x="277194" y="639622"/>
                    <a:pt x="278261" y="638878"/>
                  </a:cubicBezTo>
                  <a:cubicBezTo>
                    <a:pt x="278423" y="638717"/>
                    <a:pt x="278682" y="638555"/>
                    <a:pt x="278843" y="638296"/>
                  </a:cubicBezTo>
                  <a:cubicBezTo>
                    <a:pt x="279005" y="627365"/>
                    <a:pt x="282886" y="616110"/>
                    <a:pt x="286476" y="605923"/>
                  </a:cubicBezTo>
                  <a:cubicBezTo>
                    <a:pt x="287026" y="602107"/>
                    <a:pt x="287867" y="598388"/>
                    <a:pt x="288869" y="594668"/>
                  </a:cubicBezTo>
                  <a:cubicBezTo>
                    <a:pt x="288190" y="594151"/>
                    <a:pt x="287381" y="594022"/>
                    <a:pt x="286638" y="593504"/>
                  </a:cubicBezTo>
                  <a:cubicBezTo>
                    <a:pt x="287123" y="592760"/>
                    <a:pt x="287543" y="592178"/>
                    <a:pt x="288028" y="591499"/>
                  </a:cubicBezTo>
                  <a:cubicBezTo>
                    <a:pt x="288125" y="591693"/>
                    <a:pt x="288125" y="591758"/>
                    <a:pt x="288125" y="591855"/>
                  </a:cubicBezTo>
                  <a:cubicBezTo>
                    <a:pt x="288125" y="591952"/>
                    <a:pt x="288190" y="592016"/>
                    <a:pt x="288190" y="592016"/>
                  </a:cubicBezTo>
                  <a:cubicBezTo>
                    <a:pt x="288546" y="591855"/>
                    <a:pt x="288934" y="591499"/>
                    <a:pt x="289290" y="591596"/>
                  </a:cubicBezTo>
                  <a:cubicBezTo>
                    <a:pt x="289451" y="591693"/>
                    <a:pt x="289516" y="591758"/>
                    <a:pt x="289678" y="591855"/>
                  </a:cubicBezTo>
                  <a:lnTo>
                    <a:pt x="290357" y="589688"/>
                  </a:lnTo>
                  <a:cubicBezTo>
                    <a:pt x="289613" y="589623"/>
                    <a:pt x="288772" y="589785"/>
                    <a:pt x="288190" y="590367"/>
                  </a:cubicBezTo>
                  <a:cubicBezTo>
                    <a:pt x="287705" y="589947"/>
                    <a:pt x="287381" y="589623"/>
                    <a:pt x="286961" y="589267"/>
                  </a:cubicBezTo>
                  <a:cubicBezTo>
                    <a:pt x="287867" y="588685"/>
                    <a:pt x="288772" y="588621"/>
                    <a:pt x="289613" y="589041"/>
                  </a:cubicBezTo>
                  <a:cubicBezTo>
                    <a:pt x="289872" y="589106"/>
                    <a:pt x="290260" y="589203"/>
                    <a:pt x="290518" y="589041"/>
                  </a:cubicBezTo>
                  <a:lnTo>
                    <a:pt x="293914" y="577463"/>
                  </a:lnTo>
                  <a:cubicBezTo>
                    <a:pt x="298377" y="561454"/>
                    <a:pt x="301870" y="545154"/>
                    <a:pt x="305848" y="529081"/>
                  </a:cubicBezTo>
                  <a:cubicBezTo>
                    <a:pt x="308403" y="518667"/>
                    <a:pt x="311540" y="508642"/>
                    <a:pt x="314774" y="498616"/>
                  </a:cubicBezTo>
                  <a:cubicBezTo>
                    <a:pt x="314354" y="497807"/>
                    <a:pt x="313869" y="497063"/>
                    <a:pt x="313772" y="496384"/>
                  </a:cubicBezTo>
                  <a:cubicBezTo>
                    <a:pt x="314289" y="495899"/>
                    <a:pt x="314710" y="495543"/>
                    <a:pt x="315098" y="495155"/>
                  </a:cubicBezTo>
                  <a:cubicBezTo>
                    <a:pt x="314612" y="494412"/>
                    <a:pt x="315615" y="494315"/>
                    <a:pt x="315615" y="493829"/>
                  </a:cubicBezTo>
                  <a:cubicBezTo>
                    <a:pt x="315680" y="492989"/>
                    <a:pt x="315938" y="492083"/>
                    <a:pt x="315841" y="491339"/>
                  </a:cubicBezTo>
                  <a:cubicBezTo>
                    <a:pt x="315777" y="490595"/>
                    <a:pt x="316197" y="489593"/>
                    <a:pt x="315453" y="489108"/>
                  </a:cubicBezTo>
                  <a:cubicBezTo>
                    <a:pt x="315453" y="489108"/>
                    <a:pt x="315518" y="488590"/>
                    <a:pt x="315680" y="488461"/>
                  </a:cubicBezTo>
                  <a:cubicBezTo>
                    <a:pt x="317264" y="486456"/>
                    <a:pt x="317167" y="486456"/>
                    <a:pt x="317329" y="484062"/>
                  </a:cubicBezTo>
                  <a:cubicBezTo>
                    <a:pt x="317329" y="483480"/>
                    <a:pt x="317588" y="482898"/>
                    <a:pt x="317847" y="482381"/>
                  </a:cubicBezTo>
                  <a:cubicBezTo>
                    <a:pt x="318267" y="481410"/>
                    <a:pt x="318655" y="480311"/>
                    <a:pt x="318429" y="479244"/>
                  </a:cubicBezTo>
                  <a:cubicBezTo>
                    <a:pt x="318429" y="479082"/>
                    <a:pt x="318429" y="478920"/>
                    <a:pt x="318493" y="478759"/>
                  </a:cubicBezTo>
                  <a:cubicBezTo>
                    <a:pt x="319011" y="478176"/>
                    <a:pt x="319173" y="477659"/>
                    <a:pt x="319173" y="476753"/>
                  </a:cubicBezTo>
                  <a:cubicBezTo>
                    <a:pt x="319173" y="476042"/>
                    <a:pt x="319334" y="475363"/>
                    <a:pt x="319076" y="474942"/>
                  </a:cubicBezTo>
                  <a:cubicBezTo>
                    <a:pt x="319399" y="474360"/>
                    <a:pt x="319658" y="473875"/>
                    <a:pt x="319916" y="473455"/>
                  </a:cubicBezTo>
                  <a:cubicBezTo>
                    <a:pt x="319334" y="473131"/>
                    <a:pt x="318914" y="472872"/>
                    <a:pt x="318590" y="472711"/>
                  </a:cubicBezTo>
                  <a:cubicBezTo>
                    <a:pt x="318914" y="472387"/>
                    <a:pt x="319076" y="471902"/>
                    <a:pt x="319334" y="471902"/>
                  </a:cubicBezTo>
                  <a:cubicBezTo>
                    <a:pt x="320402" y="471902"/>
                    <a:pt x="320563" y="471288"/>
                    <a:pt x="320240" y="470382"/>
                  </a:cubicBezTo>
                  <a:cubicBezTo>
                    <a:pt x="320143" y="470059"/>
                    <a:pt x="320143" y="469735"/>
                    <a:pt x="320143" y="469380"/>
                  </a:cubicBezTo>
                  <a:cubicBezTo>
                    <a:pt x="320240" y="469056"/>
                    <a:pt x="320402" y="468636"/>
                    <a:pt x="320499" y="468312"/>
                  </a:cubicBezTo>
                  <a:cubicBezTo>
                    <a:pt x="320563" y="468086"/>
                    <a:pt x="320660" y="467892"/>
                    <a:pt x="320725" y="467827"/>
                  </a:cubicBezTo>
                  <a:cubicBezTo>
                    <a:pt x="321469" y="459483"/>
                    <a:pt x="324541" y="450201"/>
                    <a:pt x="327872" y="441405"/>
                  </a:cubicBezTo>
                  <a:lnTo>
                    <a:pt x="328099" y="439594"/>
                  </a:lnTo>
                  <a:cubicBezTo>
                    <a:pt x="328196" y="438915"/>
                    <a:pt x="328196" y="438268"/>
                    <a:pt x="328422" y="437686"/>
                  </a:cubicBezTo>
                  <a:cubicBezTo>
                    <a:pt x="328681" y="437039"/>
                    <a:pt x="328842" y="436457"/>
                    <a:pt x="328519" y="435777"/>
                  </a:cubicBezTo>
                  <a:cubicBezTo>
                    <a:pt x="328422" y="435616"/>
                    <a:pt x="328519" y="435131"/>
                    <a:pt x="328681" y="435034"/>
                  </a:cubicBezTo>
                  <a:cubicBezTo>
                    <a:pt x="329360" y="434710"/>
                    <a:pt x="329198" y="434387"/>
                    <a:pt x="329101" y="433805"/>
                  </a:cubicBezTo>
                  <a:cubicBezTo>
                    <a:pt x="328940" y="432640"/>
                    <a:pt x="329101" y="432576"/>
                    <a:pt x="329748" y="430732"/>
                  </a:cubicBezTo>
                  <a:cubicBezTo>
                    <a:pt x="330104" y="429891"/>
                    <a:pt x="330751" y="428921"/>
                    <a:pt x="329586" y="428242"/>
                  </a:cubicBezTo>
                  <a:cubicBezTo>
                    <a:pt x="329522" y="428242"/>
                    <a:pt x="329586" y="427822"/>
                    <a:pt x="329683" y="427660"/>
                  </a:cubicBezTo>
                  <a:cubicBezTo>
                    <a:pt x="329942" y="427013"/>
                    <a:pt x="329586" y="426269"/>
                    <a:pt x="330007" y="425525"/>
                  </a:cubicBezTo>
                  <a:cubicBezTo>
                    <a:pt x="330330" y="425008"/>
                    <a:pt x="329942" y="424102"/>
                    <a:pt x="330686" y="423779"/>
                  </a:cubicBezTo>
                  <a:cubicBezTo>
                    <a:pt x="330265" y="422938"/>
                    <a:pt x="331074" y="422550"/>
                    <a:pt x="331333" y="421968"/>
                  </a:cubicBezTo>
                  <a:cubicBezTo>
                    <a:pt x="331591" y="421450"/>
                    <a:pt x="331818" y="420965"/>
                    <a:pt x="331753" y="420480"/>
                  </a:cubicBezTo>
                  <a:cubicBezTo>
                    <a:pt x="331656" y="419219"/>
                    <a:pt x="332659" y="417990"/>
                    <a:pt x="332012" y="416664"/>
                  </a:cubicBezTo>
                  <a:cubicBezTo>
                    <a:pt x="332012" y="416567"/>
                    <a:pt x="332077" y="416341"/>
                    <a:pt x="332174" y="416244"/>
                  </a:cubicBezTo>
                  <a:cubicBezTo>
                    <a:pt x="333079" y="415920"/>
                    <a:pt x="332400" y="415403"/>
                    <a:pt x="332335" y="415079"/>
                  </a:cubicBezTo>
                  <a:cubicBezTo>
                    <a:pt x="332174" y="414756"/>
                    <a:pt x="331818" y="414497"/>
                    <a:pt x="331591" y="414174"/>
                  </a:cubicBezTo>
                  <a:cubicBezTo>
                    <a:pt x="333661" y="413009"/>
                    <a:pt x="333661" y="413009"/>
                    <a:pt x="333241" y="411198"/>
                  </a:cubicBezTo>
                  <a:cubicBezTo>
                    <a:pt x="333564" y="410681"/>
                    <a:pt x="334146" y="410131"/>
                    <a:pt x="334082" y="409808"/>
                  </a:cubicBezTo>
                  <a:cubicBezTo>
                    <a:pt x="333985" y="409031"/>
                    <a:pt x="333888" y="408061"/>
                    <a:pt x="334308" y="407738"/>
                  </a:cubicBezTo>
                  <a:cubicBezTo>
                    <a:pt x="335149" y="406897"/>
                    <a:pt x="334729" y="406315"/>
                    <a:pt x="334470" y="405571"/>
                  </a:cubicBezTo>
                  <a:cubicBezTo>
                    <a:pt x="334470" y="405571"/>
                    <a:pt x="334890" y="405409"/>
                    <a:pt x="334890" y="405215"/>
                  </a:cubicBezTo>
                  <a:cubicBezTo>
                    <a:pt x="335052" y="404892"/>
                    <a:pt x="335214" y="404407"/>
                    <a:pt x="335149" y="404245"/>
                  </a:cubicBezTo>
                  <a:cubicBezTo>
                    <a:pt x="334632" y="403242"/>
                    <a:pt x="335311" y="402078"/>
                    <a:pt x="334890" y="401011"/>
                  </a:cubicBezTo>
                  <a:cubicBezTo>
                    <a:pt x="334632" y="400914"/>
                    <a:pt x="334405" y="400752"/>
                    <a:pt x="334082" y="400688"/>
                  </a:cubicBezTo>
                  <a:cubicBezTo>
                    <a:pt x="334987" y="400105"/>
                    <a:pt x="336798" y="397712"/>
                    <a:pt x="336895" y="397033"/>
                  </a:cubicBezTo>
                  <a:cubicBezTo>
                    <a:pt x="337057" y="395804"/>
                    <a:pt x="337122" y="394640"/>
                    <a:pt x="337866" y="393573"/>
                  </a:cubicBezTo>
                  <a:cubicBezTo>
                    <a:pt x="338221" y="393055"/>
                    <a:pt x="338609" y="392408"/>
                    <a:pt x="338383" y="391664"/>
                  </a:cubicBezTo>
                  <a:cubicBezTo>
                    <a:pt x="338221" y="391179"/>
                    <a:pt x="338545" y="391082"/>
                    <a:pt x="338771" y="390824"/>
                  </a:cubicBezTo>
                  <a:cubicBezTo>
                    <a:pt x="338868" y="390727"/>
                    <a:pt x="338965" y="390565"/>
                    <a:pt x="339030" y="390403"/>
                  </a:cubicBezTo>
                  <a:lnTo>
                    <a:pt x="338609" y="389336"/>
                  </a:lnTo>
                  <a:cubicBezTo>
                    <a:pt x="338448" y="389239"/>
                    <a:pt x="338286" y="389109"/>
                    <a:pt x="338027" y="389012"/>
                  </a:cubicBezTo>
                  <a:lnTo>
                    <a:pt x="338383" y="388754"/>
                  </a:lnTo>
                  <a:cubicBezTo>
                    <a:pt x="338027" y="388010"/>
                    <a:pt x="337542" y="387363"/>
                    <a:pt x="337057" y="386846"/>
                  </a:cubicBezTo>
                  <a:cubicBezTo>
                    <a:pt x="333338" y="383288"/>
                    <a:pt x="329942" y="385293"/>
                    <a:pt x="327031" y="388754"/>
                  </a:cubicBezTo>
                  <a:cubicBezTo>
                    <a:pt x="327031" y="388851"/>
                    <a:pt x="326934" y="389012"/>
                    <a:pt x="327031" y="389174"/>
                  </a:cubicBezTo>
                  <a:cubicBezTo>
                    <a:pt x="327128" y="389659"/>
                    <a:pt x="326449" y="390403"/>
                    <a:pt x="326191" y="391082"/>
                  </a:cubicBezTo>
                  <a:lnTo>
                    <a:pt x="325867" y="393573"/>
                  </a:lnTo>
                  <a:cubicBezTo>
                    <a:pt x="326611" y="393961"/>
                    <a:pt x="326708" y="394058"/>
                    <a:pt x="326288" y="394801"/>
                  </a:cubicBezTo>
                  <a:lnTo>
                    <a:pt x="325802" y="394640"/>
                  </a:lnTo>
                  <a:cubicBezTo>
                    <a:pt x="323539" y="409193"/>
                    <a:pt x="319237" y="423359"/>
                    <a:pt x="315356" y="437686"/>
                  </a:cubicBezTo>
                  <a:cubicBezTo>
                    <a:pt x="315841" y="437589"/>
                    <a:pt x="316262" y="437524"/>
                    <a:pt x="316844" y="437427"/>
                  </a:cubicBezTo>
                  <a:cubicBezTo>
                    <a:pt x="317006" y="438009"/>
                    <a:pt x="317264" y="438688"/>
                    <a:pt x="317523" y="439497"/>
                  </a:cubicBezTo>
                  <a:cubicBezTo>
                    <a:pt x="316100" y="439594"/>
                    <a:pt x="315777" y="438591"/>
                    <a:pt x="315259" y="437686"/>
                  </a:cubicBezTo>
                  <a:lnTo>
                    <a:pt x="314354" y="441081"/>
                  </a:lnTo>
                  <a:cubicBezTo>
                    <a:pt x="314354" y="441178"/>
                    <a:pt x="314354" y="441178"/>
                    <a:pt x="314451" y="441243"/>
                  </a:cubicBezTo>
                  <a:lnTo>
                    <a:pt x="314354" y="441340"/>
                  </a:lnTo>
                  <a:lnTo>
                    <a:pt x="313869" y="443248"/>
                  </a:lnTo>
                  <a:cubicBezTo>
                    <a:pt x="313933" y="443248"/>
                    <a:pt x="313933" y="443248"/>
                    <a:pt x="313933" y="443248"/>
                  </a:cubicBezTo>
                  <a:cubicBezTo>
                    <a:pt x="314354" y="442989"/>
                    <a:pt x="314710" y="442925"/>
                    <a:pt x="315098" y="442731"/>
                  </a:cubicBezTo>
                  <a:cubicBezTo>
                    <a:pt x="315098" y="443636"/>
                    <a:pt x="314612" y="443572"/>
                    <a:pt x="313933" y="443248"/>
                  </a:cubicBezTo>
                  <a:lnTo>
                    <a:pt x="313707" y="443798"/>
                  </a:lnTo>
                  <a:lnTo>
                    <a:pt x="313125" y="446062"/>
                  </a:lnTo>
                  <a:lnTo>
                    <a:pt x="311637" y="451851"/>
                  </a:lnTo>
                  <a:lnTo>
                    <a:pt x="311702" y="452013"/>
                  </a:lnTo>
                  <a:lnTo>
                    <a:pt x="311540" y="452174"/>
                  </a:lnTo>
                  <a:lnTo>
                    <a:pt x="311120" y="453759"/>
                  </a:lnTo>
                  <a:cubicBezTo>
                    <a:pt x="311637" y="453662"/>
                    <a:pt x="312058" y="453500"/>
                    <a:pt x="312284" y="454082"/>
                  </a:cubicBezTo>
                  <a:cubicBezTo>
                    <a:pt x="311799" y="454244"/>
                    <a:pt x="311314" y="454406"/>
                    <a:pt x="310893" y="454665"/>
                  </a:cubicBezTo>
                  <a:lnTo>
                    <a:pt x="309794" y="458804"/>
                  </a:lnTo>
                  <a:cubicBezTo>
                    <a:pt x="309988" y="459128"/>
                    <a:pt x="310214" y="459548"/>
                    <a:pt x="310311" y="459871"/>
                  </a:cubicBezTo>
                  <a:cubicBezTo>
                    <a:pt x="309794" y="460195"/>
                    <a:pt x="309470" y="460454"/>
                    <a:pt x="309309" y="460712"/>
                  </a:cubicBezTo>
                  <a:lnTo>
                    <a:pt x="306495" y="471061"/>
                  </a:lnTo>
                  <a:cubicBezTo>
                    <a:pt x="306592" y="471223"/>
                    <a:pt x="306592" y="471385"/>
                    <a:pt x="306754" y="471546"/>
                  </a:cubicBezTo>
                  <a:lnTo>
                    <a:pt x="306236" y="472032"/>
                  </a:lnTo>
                  <a:lnTo>
                    <a:pt x="305848" y="473713"/>
                  </a:lnTo>
                  <a:lnTo>
                    <a:pt x="306074" y="474942"/>
                  </a:lnTo>
                  <a:lnTo>
                    <a:pt x="305331" y="475783"/>
                  </a:lnTo>
                  <a:lnTo>
                    <a:pt x="305007" y="477012"/>
                  </a:lnTo>
                  <a:cubicBezTo>
                    <a:pt x="305169" y="477174"/>
                    <a:pt x="305331" y="477433"/>
                    <a:pt x="305104" y="477853"/>
                  </a:cubicBezTo>
                  <a:cubicBezTo>
                    <a:pt x="304910" y="478241"/>
                    <a:pt x="305104" y="479082"/>
                    <a:pt x="304846" y="479179"/>
                  </a:cubicBezTo>
                  <a:cubicBezTo>
                    <a:pt x="304166" y="479567"/>
                    <a:pt x="304166" y="480311"/>
                    <a:pt x="303843" y="480893"/>
                  </a:cubicBezTo>
                  <a:lnTo>
                    <a:pt x="303778" y="481249"/>
                  </a:lnTo>
                  <a:cubicBezTo>
                    <a:pt x="304166" y="481734"/>
                    <a:pt x="304587" y="482154"/>
                    <a:pt x="305007" y="482639"/>
                  </a:cubicBezTo>
                  <a:cubicBezTo>
                    <a:pt x="304425" y="482801"/>
                    <a:pt x="304005" y="482898"/>
                    <a:pt x="303520" y="483060"/>
                  </a:cubicBezTo>
                  <a:cubicBezTo>
                    <a:pt x="304102" y="483804"/>
                    <a:pt x="302937" y="484224"/>
                    <a:pt x="303099" y="485033"/>
                  </a:cubicBezTo>
                  <a:cubicBezTo>
                    <a:pt x="303196" y="485615"/>
                    <a:pt x="302517" y="486456"/>
                    <a:pt x="302452" y="487200"/>
                  </a:cubicBezTo>
                  <a:cubicBezTo>
                    <a:pt x="302355" y="487943"/>
                    <a:pt x="302614" y="488784"/>
                    <a:pt x="301708" y="489172"/>
                  </a:cubicBezTo>
                  <a:lnTo>
                    <a:pt x="302032" y="490175"/>
                  </a:lnTo>
                  <a:cubicBezTo>
                    <a:pt x="300965" y="491501"/>
                    <a:pt x="300447" y="492989"/>
                    <a:pt x="300771" y="494670"/>
                  </a:cubicBezTo>
                  <a:cubicBezTo>
                    <a:pt x="300447" y="495155"/>
                    <a:pt x="299800" y="495382"/>
                    <a:pt x="299639" y="495964"/>
                  </a:cubicBezTo>
                  <a:lnTo>
                    <a:pt x="299639" y="496061"/>
                  </a:lnTo>
                  <a:cubicBezTo>
                    <a:pt x="299542" y="496223"/>
                    <a:pt x="299542" y="496481"/>
                    <a:pt x="299639" y="496805"/>
                  </a:cubicBezTo>
                  <a:cubicBezTo>
                    <a:pt x="299703" y="497063"/>
                    <a:pt x="299283" y="497549"/>
                    <a:pt x="299056" y="497969"/>
                  </a:cubicBezTo>
                  <a:lnTo>
                    <a:pt x="298539" y="499780"/>
                  </a:lnTo>
                  <a:cubicBezTo>
                    <a:pt x="298539" y="500104"/>
                    <a:pt x="298539" y="500362"/>
                    <a:pt x="298701" y="500621"/>
                  </a:cubicBezTo>
                  <a:cubicBezTo>
                    <a:pt x="299121" y="501527"/>
                    <a:pt x="297957" y="501527"/>
                    <a:pt x="298151" y="502173"/>
                  </a:cubicBezTo>
                  <a:cubicBezTo>
                    <a:pt x="298216" y="502432"/>
                    <a:pt x="298216" y="502853"/>
                    <a:pt x="298313" y="503014"/>
                  </a:cubicBezTo>
                  <a:cubicBezTo>
                    <a:pt x="299056" y="503596"/>
                    <a:pt x="299121" y="504567"/>
                    <a:pt x="299445" y="505343"/>
                  </a:cubicBezTo>
                  <a:lnTo>
                    <a:pt x="299380" y="505407"/>
                  </a:lnTo>
                  <a:cubicBezTo>
                    <a:pt x="298474" y="505149"/>
                    <a:pt x="297731" y="505019"/>
                    <a:pt x="297148" y="504825"/>
                  </a:cubicBezTo>
                  <a:lnTo>
                    <a:pt x="296566" y="506830"/>
                  </a:lnTo>
                  <a:cubicBezTo>
                    <a:pt x="296631" y="507154"/>
                    <a:pt x="296825" y="507413"/>
                    <a:pt x="297148" y="508059"/>
                  </a:cubicBezTo>
                  <a:cubicBezTo>
                    <a:pt x="296469" y="508221"/>
                    <a:pt x="296890" y="508965"/>
                    <a:pt x="296405" y="509159"/>
                  </a:cubicBezTo>
                  <a:cubicBezTo>
                    <a:pt x="296405" y="509547"/>
                    <a:pt x="296308" y="509870"/>
                    <a:pt x="296308" y="510226"/>
                  </a:cubicBezTo>
                  <a:cubicBezTo>
                    <a:pt x="296081" y="510291"/>
                    <a:pt x="295822" y="510453"/>
                    <a:pt x="295499" y="510550"/>
                  </a:cubicBezTo>
                  <a:lnTo>
                    <a:pt x="295240" y="511552"/>
                  </a:lnTo>
                  <a:lnTo>
                    <a:pt x="295984" y="511714"/>
                  </a:lnTo>
                  <a:cubicBezTo>
                    <a:pt x="295887" y="512037"/>
                    <a:pt x="295887" y="512458"/>
                    <a:pt x="296146" y="512781"/>
                  </a:cubicBezTo>
                  <a:cubicBezTo>
                    <a:pt x="296243" y="512943"/>
                    <a:pt x="296243" y="513202"/>
                    <a:pt x="296146" y="513428"/>
                  </a:cubicBezTo>
                  <a:cubicBezTo>
                    <a:pt x="295725" y="514851"/>
                    <a:pt x="294820" y="516177"/>
                    <a:pt x="295499" y="517665"/>
                  </a:cubicBezTo>
                  <a:cubicBezTo>
                    <a:pt x="294561" y="519508"/>
                    <a:pt x="295079" y="521643"/>
                    <a:pt x="294238" y="523454"/>
                  </a:cubicBezTo>
                  <a:cubicBezTo>
                    <a:pt x="294076" y="523777"/>
                    <a:pt x="294076" y="524295"/>
                    <a:pt x="294173" y="524521"/>
                  </a:cubicBezTo>
                  <a:cubicBezTo>
                    <a:pt x="294335" y="525103"/>
                    <a:pt x="294173" y="525265"/>
                    <a:pt x="293914" y="525782"/>
                  </a:cubicBezTo>
                  <a:cubicBezTo>
                    <a:pt x="293591" y="526364"/>
                    <a:pt x="293429" y="527173"/>
                    <a:pt x="293332" y="527917"/>
                  </a:cubicBezTo>
                  <a:cubicBezTo>
                    <a:pt x="293235" y="528855"/>
                    <a:pt x="293817" y="530181"/>
                    <a:pt x="292491" y="530730"/>
                  </a:cubicBezTo>
                  <a:cubicBezTo>
                    <a:pt x="292427" y="530730"/>
                    <a:pt x="292427" y="531151"/>
                    <a:pt x="292427" y="531410"/>
                  </a:cubicBezTo>
                  <a:cubicBezTo>
                    <a:pt x="292588" y="532639"/>
                    <a:pt x="292685" y="533803"/>
                    <a:pt x="291521" y="534644"/>
                  </a:cubicBezTo>
                  <a:cubicBezTo>
                    <a:pt x="291262" y="534805"/>
                    <a:pt x="291004" y="535452"/>
                    <a:pt x="291101" y="535711"/>
                  </a:cubicBezTo>
                  <a:cubicBezTo>
                    <a:pt x="291359" y="536455"/>
                    <a:pt x="290616" y="537037"/>
                    <a:pt x="290680" y="537360"/>
                  </a:cubicBezTo>
                  <a:cubicBezTo>
                    <a:pt x="290777" y="538266"/>
                    <a:pt x="290260" y="538848"/>
                    <a:pt x="290098" y="539592"/>
                  </a:cubicBezTo>
                  <a:cubicBezTo>
                    <a:pt x="289678" y="540853"/>
                    <a:pt x="289193" y="542179"/>
                    <a:pt x="288707" y="543505"/>
                  </a:cubicBezTo>
                  <a:cubicBezTo>
                    <a:pt x="288546" y="543990"/>
                    <a:pt x="288287" y="544411"/>
                    <a:pt x="288352" y="545057"/>
                  </a:cubicBezTo>
                  <a:cubicBezTo>
                    <a:pt x="288449" y="545478"/>
                    <a:pt x="287608" y="546157"/>
                    <a:pt x="287705" y="546480"/>
                  </a:cubicBezTo>
                  <a:cubicBezTo>
                    <a:pt x="287867" y="547224"/>
                    <a:pt x="287543" y="547709"/>
                    <a:pt x="287381" y="548292"/>
                  </a:cubicBezTo>
                  <a:cubicBezTo>
                    <a:pt x="287220" y="548809"/>
                    <a:pt x="286864" y="549359"/>
                    <a:pt x="286961" y="549876"/>
                  </a:cubicBezTo>
                  <a:cubicBezTo>
                    <a:pt x="287026" y="550361"/>
                    <a:pt x="287381" y="550782"/>
                    <a:pt x="287608" y="551267"/>
                  </a:cubicBezTo>
                  <a:cubicBezTo>
                    <a:pt x="286379" y="552269"/>
                    <a:pt x="286476" y="552366"/>
                    <a:pt x="285732" y="554016"/>
                  </a:cubicBezTo>
                  <a:cubicBezTo>
                    <a:pt x="284794" y="556150"/>
                    <a:pt x="284568" y="558479"/>
                    <a:pt x="283727" y="560549"/>
                  </a:cubicBezTo>
                  <a:cubicBezTo>
                    <a:pt x="283242" y="561875"/>
                    <a:pt x="283565" y="562877"/>
                    <a:pt x="283889" y="563945"/>
                  </a:cubicBezTo>
                  <a:cubicBezTo>
                    <a:pt x="283986" y="564203"/>
                    <a:pt x="283986" y="564430"/>
                    <a:pt x="283986" y="564688"/>
                  </a:cubicBezTo>
                  <a:cubicBezTo>
                    <a:pt x="283145" y="564947"/>
                    <a:pt x="283468" y="565756"/>
                    <a:pt x="283565" y="566111"/>
                  </a:cubicBezTo>
                  <a:cubicBezTo>
                    <a:pt x="283662" y="566758"/>
                    <a:pt x="283727" y="567243"/>
                    <a:pt x="283080" y="567825"/>
                  </a:cubicBezTo>
                  <a:cubicBezTo>
                    <a:pt x="282886" y="567664"/>
                    <a:pt x="282821" y="567437"/>
                    <a:pt x="282660" y="567179"/>
                  </a:cubicBezTo>
                  <a:cubicBezTo>
                    <a:pt x="282498" y="567017"/>
                    <a:pt x="282336" y="566920"/>
                    <a:pt x="281980" y="566694"/>
                  </a:cubicBezTo>
                  <a:cubicBezTo>
                    <a:pt x="282078" y="567114"/>
                    <a:pt x="282078" y="567502"/>
                    <a:pt x="282078" y="567922"/>
                  </a:cubicBezTo>
                  <a:lnTo>
                    <a:pt x="281980" y="567922"/>
                  </a:lnTo>
                  <a:lnTo>
                    <a:pt x="282078" y="567987"/>
                  </a:lnTo>
                  <a:cubicBezTo>
                    <a:pt x="281980" y="569184"/>
                    <a:pt x="281657" y="570251"/>
                    <a:pt x="281237" y="571318"/>
                  </a:cubicBezTo>
                  <a:cubicBezTo>
                    <a:pt x="281010" y="571965"/>
                    <a:pt x="280493" y="572968"/>
                    <a:pt x="280752" y="573323"/>
                  </a:cubicBezTo>
                  <a:cubicBezTo>
                    <a:pt x="281172" y="574132"/>
                    <a:pt x="280590" y="574714"/>
                    <a:pt x="280590" y="575458"/>
                  </a:cubicBezTo>
                  <a:cubicBezTo>
                    <a:pt x="280590" y="576622"/>
                    <a:pt x="280590" y="576687"/>
                    <a:pt x="281657" y="577043"/>
                  </a:cubicBezTo>
                  <a:cubicBezTo>
                    <a:pt x="281819" y="577107"/>
                    <a:pt x="281916" y="577528"/>
                    <a:pt x="282078" y="578013"/>
                  </a:cubicBezTo>
                  <a:cubicBezTo>
                    <a:pt x="281398" y="577851"/>
                    <a:pt x="281075" y="577851"/>
                    <a:pt x="280752" y="577786"/>
                  </a:cubicBezTo>
                  <a:cubicBezTo>
                    <a:pt x="280493" y="578175"/>
                    <a:pt x="280331" y="578595"/>
                    <a:pt x="280072" y="578918"/>
                  </a:cubicBezTo>
                  <a:cubicBezTo>
                    <a:pt x="279684" y="578757"/>
                    <a:pt x="279426" y="578595"/>
                    <a:pt x="279102" y="578530"/>
                  </a:cubicBezTo>
                  <a:cubicBezTo>
                    <a:pt x="278423" y="578433"/>
                    <a:pt x="278197" y="578757"/>
                    <a:pt x="278100" y="579662"/>
                  </a:cubicBezTo>
                  <a:cubicBezTo>
                    <a:pt x="278003" y="580341"/>
                    <a:pt x="277841" y="580924"/>
                    <a:pt x="277517" y="581506"/>
                  </a:cubicBezTo>
                  <a:lnTo>
                    <a:pt x="274122" y="592825"/>
                  </a:lnTo>
                  <a:cubicBezTo>
                    <a:pt x="274186" y="593084"/>
                    <a:pt x="274380" y="593245"/>
                    <a:pt x="274542" y="593569"/>
                  </a:cubicBezTo>
                  <a:cubicBezTo>
                    <a:pt x="274283" y="593666"/>
                    <a:pt x="274122" y="593666"/>
                    <a:pt x="273863" y="593763"/>
                  </a:cubicBezTo>
                  <a:lnTo>
                    <a:pt x="272472" y="598808"/>
                  </a:lnTo>
                  <a:lnTo>
                    <a:pt x="272472" y="598873"/>
                  </a:lnTo>
                  <a:cubicBezTo>
                    <a:pt x="272634" y="599228"/>
                    <a:pt x="272796" y="599034"/>
                    <a:pt x="272472" y="599552"/>
                  </a:cubicBezTo>
                  <a:cubicBezTo>
                    <a:pt x="272214" y="599972"/>
                    <a:pt x="272052" y="600360"/>
                    <a:pt x="271890" y="600716"/>
                  </a:cubicBezTo>
                  <a:lnTo>
                    <a:pt x="271470" y="602107"/>
                  </a:lnTo>
                  <a:cubicBezTo>
                    <a:pt x="271308" y="603174"/>
                    <a:pt x="271631" y="604274"/>
                    <a:pt x="272375" y="605341"/>
                  </a:cubicBezTo>
                  <a:cubicBezTo>
                    <a:pt x="271146" y="605923"/>
                    <a:pt x="270241" y="606990"/>
                    <a:pt x="269982" y="608478"/>
                  </a:cubicBezTo>
                  <a:cubicBezTo>
                    <a:pt x="270241" y="608898"/>
                    <a:pt x="270467" y="609319"/>
                    <a:pt x="270823" y="609739"/>
                  </a:cubicBezTo>
                  <a:cubicBezTo>
                    <a:pt x="270241" y="609966"/>
                    <a:pt x="270047" y="610968"/>
                    <a:pt x="269335" y="610645"/>
                  </a:cubicBezTo>
                  <a:cubicBezTo>
                    <a:pt x="269335" y="610645"/>
                    <a:pt x="269076" y="610968"/>
                    <a:pt x="268979" y="611227"/>
                  </a:cubicBezTo>
                  <a:cubicBezTo>
                    <a:pt x="269173" y="611227"/>
                    <a:pt x="269238" y="611292"/>
                    <a:pt x="269400" y="611292"/>
                  </a:cubicBezTo>
                  <a:cubicBezTo>
                    <a:pt x="269885" y="611292"/>
                    <a:pt x="269885" y="612035"/>
                    <a:pt x="269820" y="612132"/>
                  </a:cubicBezTo>
                  <a:cubicBezTo>
                    <a:pt x="268753" y="612618"/>
                    <a:pt x="269400" y="613620"/>
                    <a:pt x="269173" y="614364"/>
                  </a:cubicBezTo>
                  <a:cubicBezTo>
                    <a:pt x="268818" y="614461"/>
                    <a:pt x="268494" y="614461"/>
                    <a:pt x="268236" y="614526"/>
                  </a:cubicBezTo>
                  <a:cubicBezTo>
                    <a:pt x="267912" y="615367"/>
                    <a:pt x="267492" y="616175"/>
                    <a:pt x="267330" y="617081"/>
                  </a:cubicBezTo>
                  <a:cubicBezTo>
                    <a:pt x="267265" y="617760"/>
                    <a:pt x="267492" y="618504"/>
                    <a:pt x="266683" y="618504"/>
                  </a:cubicBezTo>
                  <a:lnTo>
                    <a:pt x="266425" y="619345"/>
                  </a:lnTo>
                  <a:lnTo>
                    <a:pt x="266166" y="620088"/>
                  </a:lnTo>
                  <a:lnTo>
                    <a:pt x="266425" y="623872"/>
                  </a:lnTo>
                  <a:cubicBezTo>
                    <a:pt x="265842" y="624713"/>
                    <a:pt x="265196" y="625554"/>
                    <a:pt x="264613" y="626460"/>
                  </a:cubicBezTo>
                  <a:cubicBezTo>
                    <a:pt x="264516" y="626524"/>
                    <a:pt x="264452" y="626686"/>
                    <a:pt x="264452" y="626686"/>
                  </a:cubicBezTo>
                  <a:cubicBezTo>
                    <a:pt x="264937" y="627203"/>
                    <a:pt x="263708" y="628368"/>
                    <a:pt x="264775" y="628594"/>
                  </a:cubicBezTo>
                  <a:lnTo>
                    <a:pt x="264775" y="628691"/>
                  </a:lnTo>
                  <a:cubicBezTo>
                    <a:pt x="264193" y="629176"/>
                    <a:pt x="263708" y="629694"/>
                    <a:pt x="262964" y="630340"/>
                  </a:cubicBezTo>
                  <a:lnTo>
                    <a:pt x="262964" y="630437"/>
                  </a:lnTo>
                  <a:cubicBezTo>
                    <a:pt x="263611" y="630502"/>
                    <a:pt x="264096" y="630599"/>
                    <a:pt x="265099" y="630761"/>
                  </a:cubicBezTo>
                  <a:cubicBezTo>
                    <a:pt x="263708" y="631181"/>
                    <a:pt x="263287" y="632734"/>
                    <a:pt x="262123" y="632992"/>
                  </a:cubicBezTo>
                  <a:lnTo>
                    <a:pt x="261121" y="636129"/>
                  </a:lnTo>
                  <a:lnTo>
                    <a:pt x="261056" y="636388"/>
                  </a:lnTo>
                  <a:lnTo>
                    <a:pt x="261218" y="636550"/>
                  </a:lnTo>
                  <a:lnTo>
                    <a:pt x="260894" y="636712"/>
                  </a:lnTo>
                  <a:lnTo>
                    <a:pt x="260538" y="638038"/>
                  </a:lnTo>
                  <a:cubicBezTo>
                    <a:pt x="260797" y="638296"/>
                    <a:pt x="261056" y="638555"/>
                    <a:pt x="261282" y="638878"/>
                  </a:cubicBezTo>
                  <a:cubicBezTo>
                    <a:pt x="260700" y="638717"/>
                    <a:pt x="260635" y="639461"/>
                    <a:pt x="260118" y="639622"/>
                  </a:cubicBezTo>
                  <a:lnTo>
                    <a:pt x="256237" y="654434"/>
                  </a:lnTo>
                  <a:lnTo>
                    <a:pt x="255008" y="658574"/>
                  </a:lnTo>
                  <a:lnTo>
                    <a:pt x="255170" y="659480"/>
                  </a:lnTo>
                  <a:cubicBezTo>
                    <a:pt x="255235" y="660062"/>
                    <a:pt x="255429" y="660967"/>
                    <a:pt x="254426" y="660741"/>
                  </a:cubicBezTo>
                  <a:lnTo>
                    <a:pt x="254264" y="661226"/>
                  </a:lnTo>
                  <a:cubicBezTo>
                    <a:pt x="254846" y="661388"/>
                    <a:pt x="254491" y="661808"/>
                    <a:pt x="254426" y="662293"/>
                  </a:cubicBezTo>
                  <a:cubicBezTo>
                    <a:pt x="254264" y="663134"/>
                    <a:pt x="254167" y="663943"/>
                    <a:pt x="254103" y="664784"/>
                  </a:cubicBezTo>
                  <a:cubicBezTo>
                    <a:pt x="254264" y="664945"/>
                    <a:pt x="254426" y="665204"/>
                    <a:pt x="254749" y="665527"/>
                  </a:cubicBezTo>
                  <a:cubicBezTo>
                    <a:pt x="254167" y="665948"/>
                    <a:pt x="253747" y="666207"/>
                    <a:pt x="253326" y="666530"/>
                  </a:cubicBezTo>
                  <a:cubicBezTo>
                    <a:pt x="253585" y="666950"/>
                    <a:pt x="253844" y="667338"/>
                    <a:pt x="254167" y="667856"/>
                  </a:cubicBezTo>
                  <a:cubicBezTo>
                    <a:pt x="253682" y="668018"/>
                    <a:pt x="253165" y="668082"/>
                    <a:pt x="252841" y="668276"/>
                  </a:cubicBezTo>
                  <a:cubicBezTo>
                    <a:pt x="252356" y="669602"/>
                    <a:pt x="251936" y="670831"/>
                    <a:pt x="251418" y="672060"/>
                  </a:cubicBezTo>
                  <a:cubicBezTo>
                    <a:pt x="251612" y="672222"/>
                    <a:pt x="251774" y="672416"/>
                    <a:pt x="252033" y="672481"/>
                  </a:cubicBezTo>
                  <a:cubicBezTo>
                    <a:pt x="251936" y="672642"/>
                    <a:pt x="251936" y="672901"/>
                    <a:pt x="251839" y="673160"/>
                  </a:cubicBezTo>
                  <a:cubicBezTo>
                    <a:pt x="251612" y="673742"/>
                    <a:pt x="251515" y="674647"/>
                    <a:pt x="251192" y="674874"/>
                  </a:cubicBezTo>
                  <a:cubicBezTo>
                    <a:pt x="250125" y="675553"/>
                    <a:pt x="251418" y="676038"/>
                    <a:pt x="251030" y="676620"/>
                  </a:cubicBezTo>
                  <a:cubicBezTo>
                    <a:pt x="250771" y="676944"/>
                    <a:pt x="250545" y="677105"/>
                    <a:pt x="250286" y="677461"/>
                  </a:cubicBezTo>
                  <a:cubicBezTo>
                    <a:pt x="250351" y="678270"/>
                    <a:pt x="250545" y="679111"/>
                    <a:pt x="250610" y="680016"/>
                  </a:cubicBezTo>
                  <a:cubicBezTo>
                    <a:pt x="250286" y="680016"/>
                    <a:pt x="249963" y="680113"/>
                    <a:pt x="249704" y="680113"/>
                  </a:cubicBezTo>
                  <a:cubicBezTo>
                    <a:pt x="249446" y="681342"/>
                    <a:pt x="250189" y="681924"/>
                    <a:pt x="250545" y="682571"/>
                  </a:cubicBezTo>
                  <a:cubicBezTo>
                    <a:pt x="250189" y="683509"/>
                    <a:pt x="249122" y="682668"/>
                    <a:pt x="249219" y="683897"/>
                  </a:cubicBezTo>
                  <a:cubicBezTo>
                    <a:pt x="249219" y="684576"/>
                    <a:pt x="249446" y="685158"/>
                    <a:pt x="248799" y="685805"/>
                  </a:cubicBezTo>
                  <a:cubicBezTo>
                    <a:pt x="248378" y="686226"/>
                    <a:pt x="248637" y="686808"/>
                    <a:pt x="248637" y="687390"/>
                  </a:cubicBezTo>
                  <a:cubicBezTo>
                    <a:pt x="248637" y="687228"/>
                    <a:pt x="248540" y="687066"/>
                    <a:pt x="248475" y="686905"/>
                  </a:cubicBezTo>
                  <a:cubicBezTo>
                    <a:pt x="248475" y="686905"/>
                    <a:pt x="248217" y="686905"/>
                    <a:pt x="248120" y="686969"/>
                  </a:cubicBezTo>
                  <a:lnTo>
                    <a:pt x="247958" y="687713"/>
                  </a:lnTo>
                  <a:lnTo>
                    <a:pt x="247958" y="687972"/>
                  </a:lnTo>
                  <a:cubicBezTo>
                    <a:pt x="248281" y="687810"/>
                    <a:pt x="248540" y="687713"/>
                    <a:pt x="248540" y="687649"/>
                  </a:cubicBezTo>
                  <a:lnTo>
                    <a:pt x="248540" y="687875"/>
                  </a:lnTo>
                  <a:cubicBezTo>
                    <a:pt x="248540" y="688134"/>
                    <a:pt x="248475" y="688457"/>
                    <a:pt x="248281" y="688554"/>
                  </a:cubicBezTo>
                  <a:cubicBezTo>
                    <a:pt x="247893" y="688780"/>
                    <a:pt x="247699" y="688975"/>
                    <a:pt x="247634" y="689298"/>
                  </a:cubicBezTo>
                  <a:lnTo>
                    <a:pt x="247634" y="689363"/>
                  </a:lnTo>
                  <a:cubicBezTo>
                    <a:pt x="247537" y="689880"/>
                    <a:pt x="247796" y="690365"/>
                    <a:pt x="247699" y="690850"/>
                  </a:cubicBezTo>
                  <a:cubicBezTo>
                    <a:pt x="248217" y="690786"/>
                    <a:pt x="248540" y="690689"/>
                    <a:pt x="248863" y="690527"/>
                  </a:cubicBezTo>
                  <a:cubicBezTo>
                    <a:pt x="249025" y="690365"/>
                    <a:pt x="249122" y="690365"/>
                    <a:pt x="249219" y="690300"/>
                  </a:cubicBezTo>
                  <a:cubicBezTo>
                    <a:pt x="249219" y="690365"/>
                    <a:pt x="249219" y="690624"/>
                    <a:pt x="249219" y="690624"/>
                  </a:cubicBezTo>
                  <a:cubicBezTo>
                    <a:pt x="249122" y="690624"/>
                    <a:pt x="248960" y="690624"/>
                    <a:pt x="248863" y="690624"/>
                  </a:cubicBezTo>
                  <a:cubicBezTo>
                    <a:pt x="248863" y="690527"/>
                    <a:pt x="248863" y="690527"/>
                    <a:pt x="248863" y="690527"/>
                  </a:cubicBezTo>
                  <a:cubicBezTo>
                    <a:pt x="248378" y="691529"/>
                    <a:pt x="247893" y="692370"/>
                    <a:pt x="247473" y="693276"/>
                  </a:cubicBezTo>
                  <a:cubicBezTo>
                    <a:pt x="247311" y="693664"/>
                    <a:pt x="246955" y="694020"/>
                    <a:pt x="246729" y="694343"/>
                  </a:cubicBezTo>
                  <a:lnTo>
                    <a:pt x="246470" y="695572"/>
                  </a:lnTo>
                  <a:cubicBezTo>
                    <a:pt x="246470" y="695669"/>
                    <a:pt x="246470" y="695669"/>
                    <a:pt x="246470" y="695734"/>
                  </a:cubicBezTo>
                  <a:lnTo>
                    <a:pt x="246405" y="695734"/>
                  </a:lnTo>
                  <a:lnTo>
                    <a:pt x="245888" y="698321"/>
                  </a:lnTo>
                  <a:lnTo>
                    <a:pt x="245985" y="698321"/>
                  </a:lnTo>
                  <a:cubicBezTo>
                    <a:pt x="246211" y="698386"/>
                    <a:pt x="246470" y="698483"/>
                    <a:pt x="246794" y="698644"/>
                  </a:cubicBezTo>
                  <a:cubicBezTo>
                    <a:pt x="246470" y="698806"/>
                    <a:pt x="246147" y="698968"/>
                    <a:pt x="245823" y="699130"/>
                  </a:cubicBezTo>
                  <a:cubicBezTo>
                    <a:pt x="244724" y="704789"/>
                    <a:pt x="243495" y="710417"/>
                    <a:pt x="242266" y="716044"/>
                  </a:cubicBezTo>
                  <a:cubicBezTo>
                    <a:pt x="242492" y="716270"/>
                    <a:pt x="242751" y="716626"/>
                    <a:pt x="243074" y="716949"/>
                  </a:cubicBezTo>
                  <a:cubicBezTo>
                    <a:pt x="242751" y="716788"/>
                    <a:pt x="242428" y="716691"/>
                    <a:pt x="242169" y="716529"/>
                  </a:cubicBezTo>
                  <a:lnTo>
                    <a:pt x="238514" y="731923"/>
                  </a:lnTo>
                  <a:cubicBezTo>
                    <a:pt x="238870" y="731697"/>
                    <a:pt x="239258" y="731503"/>
                    <a:pt x="239517" y="731341"/>
                  </a:cubicBezTo>
                  <a:cubicBezTo>
                    <a:pt x="239614" y="731697"/>
                    <a:pt x="239776" y="732182"/>
                    <a:pt x="239840" y="732667"/>
                  </a:cubicBezTo>
                  <a:cubicBezTo>
                    <a:pt x="239355" y="732667"/>
                    <a:pt x="238870" y="732441"/>
                    <a:pt x="238353" y="732182"/>
                  </a:cubicBezTo>
                  <a:lnTo>
                    <a:pt x="236703" y="739038"/>
                  </a:lnTo>
                  <a:cubicBezTo>
                    <a:pt x="236800" y="739297"/>
                    <a:pt x="236703" y="739459"/>
                    <a:pt x="236541" y="739556"/>
                  </a:cubicBezTo>
                  <a:lnTo>
                    <a:pt x="236283" y="740623"/>
                  </a:lnTo>
                  <a:cubicBezTo>
                    <a:pt x="236283" y="740946"/>
                    <a:pt x="236380" y="741270"/>
                    <a:pt x="236283" y="741529"/>
                  </a:cubicBezTo>
                  <a:cubicBezTo>
                    <a:pt x="236218" y="742208"/>
                    <a:pt x="235862" y="742854"/>
                    <a:pt x="235539" y="743598"/>
                  </a:cubicBezTo>
                  <a:lnTo>
                    <a:pt x="231723" y="758346"/>
                  </a:lnTo>
                  <a:cubicBezTo>
                    <a:pt x="231496" y="762227"/>
                    <a:pt x="230817" y="766108"/>
                    <a:pt x="229912" y="770021"/>
                  </a:cubicBezTo>
                  <a:cubicBezTo>
                    <a:pt x="230073" y="770086"/>
                    <a:pt x="230235" y="770183"/>
                    <a:pt x="230397" y="770247"/>
                  </a:cubicBezTo>
                  <a:cubicBezTo>
                    <a:pt x="230170" y="770247"/>
                    <a:pt x="230009" y="770247"/>
                    <a:pt x="229847" y="770344"/>
                  </a:cubicBezTo>
                  <a:lnTo>
                    <a:pt x="228683" y="774646"/>
                  </a:lnTo>
                  <a:cubicBezTo>
                    <a:pt x="228844" y="774807"/>
                    <a:pt x="229006" y="774904"/>
                    <a:pt x="229265" y="774904"/>
                  </a:cubicBezTo>
                  <a:cubicBezTo>
                    <a:pt x="228909" y="775972"/>
                    <a:pt x="228909" y="775972"/>
                    <a:pt x="228521" y="776133"/>
                  </a:cubicBezTo>
                  <a:lnTo>
                    <a:pt x="228262" y="776230"/>
                  </a:lnTo>
                  <a:lnTo>
                    <a:pt x="227098" y="779788"/>
                  </a:lnTo>
                  <a:lnTo>
                    <a:pt x="227421" y="779788"/>
                  </a:lnTo>
                  <a:cubicBezTo>
                    <a:pt x="227518" y="780014"/>
                    <a:pt x="227583" y="780435"/>
                    <a:pt x="227680" y="780790"/>
                  </a:cubicBezTo>
                  <a:cubicBezTo>
                    <a:pt x="227518" y="780855"/>
                    <a:pt x="227421" y="780855"/>
                    <a:pt x="227260" y="781017"/>
                  </a:cubicBezTo>
                  <a:cubicBezTo>
                    <a:pt x="227098" y="781276"/>
                    <a:pt x="226936" y="781534"/>
                    <a:pt x="226775" y="781696"/>
                  </a:cubicBezTo>
                  <a:lnTo>
                    <a:pt x="226451" y="781534"/>
                  </a:lnTo>
                  <a:lnTo>
                    <a:pt x="224705" y="786159"/>
                  </a:lnTo>
                  <a:cubicBezTo>
                    <a:pt x="224705" y="786321"/>
                    <a:pt x="224769" y="786418"/>
                    <a:pt x="224866" y="786644"/>
                  </a:cubicBezTo>
                  <a:lnTo>
                    <a:pt x="224446" y="786903"/>
                  </a:lnTo>
                  <a:lnTo>
                    <a:pt x="224026" y="787905"/>
                  </a:lnTo>
                  <a:cubicBezTo>
                    <a:pt x="224187" y="787970"/>
                    <a:pt x="224446" y="788132"/>
                    <a:pt x="224705" y="788229"/>
                  </a:cubicBezTo>
                  <a:cubicBezTo>
                    <a:pt x="224381" y="788391"/>
                    <a:pt x="224187" y="788488"/>
                    <a:pt x="223961" y="788649"/>
                  </a:cubicBezTo>
                  <a:lnTo>
                    <a:pt x="223961" y="789458"/>
                  </a:lnTo>
                  <a:cubicBezTo>
                    <a:pt x="223055" y="805693"/>
                    <a:pt x="218398" y="820440"/>
                    <a:pt x="214420" y="835996"/>
                  </a:cubicBezTo>
                  <a:cubicBezTo>
                    <a:pt x="213838" y="838390"/>
                    <a:pt x="212868" y="840395"/>
                    <a:pt x="211607" y="841947"/>
                  </a:cubicBezTo>
                  <a:cubicBezTo>
                    <a:pt x="209634" y="847510"/>
                    <a:pt x="207823" y="853137"/>
                    <a:pt x="206238" y="858764"/>
                  </a:cubicBezTo>
                  <a:cubicBezTo>
                    <a:pt x="205494" y="862160"/>
                    <a:pt x="204653" y="865653"/>
                    <a:pt x="203586" y="868952"/>
                  </a:cubicBezTo>
                  <a:lnTo>
                    <a:pt x="203748" y="868952"/>
                  </a:lnTo>
                  <a:cubicBezTo>
                    <a:pt x="203586" y="869275"/>
                    <a:pt x="203586" y="869534"/>
                    <a:pt x="203424" y="869599"/>
                  </a:cubicBezTo>
                  <a:lnTo>
                    <a:pt x="203263" y="869696"/>
                  </a:lnTo>
                  <a:lnTo>
                    <a:pt x="202163" y="872930"/>
                  </a:lnTo>
                  <a:lnTo>
                    <a:pt x="201096" y="876811"/>
                  </a:lnTo>
                  <a:cubicBezTo>
                    <a:pt x="201193" y="876908"/>
                    <a:pt x="201193" y="876972"/>
                    <a:pt x="201355" y="877134"/>
                  </a:cubicBezTo>
                  <a:cubicBezTo>
                    <a:pt x="201193" y="877296"/>
                    <a:pt x="201096" y="877393"/>
                    <a:pt x="200934" y="877554"/>
                  </a:cubicBezTo>
                  <a:lnTo>
                    <a:pt x="198218" y="887645"/>
                  </a:lnTo>
                  <a:cubicBezTo>
                    <a:pt x="198218" y="887839"/>
                    <a:pt x="198282" y="888001"/>
                    <a:pt x="198379" y="888162"/>
                  </a:cubicBezTo>
                  <a:cubicBezTo>
                    <a:pt x="198606" y="888744"/>
                    <a:pt x="198541" y="889230"/>
                    <a:pt x="198218" y="889553"/>
                  </a:cubicBezTo>
                  <a:cubicBezTo>
                    <a:pt x="198282" y="890555"/>
                    <a:pt x="198218" y="891461"/>
                    <a:pt x="198120" y="892302"/>
                  </a:cubicBezTo>
                  <a:cubicBezTo>
                    <a:pt x="198800" y="892464"/>
                    <a:pt x="199349" y="893046"/>
                    <a:pt x="200029" y="893046"/>
                  </a:cubicBezTo>
                  <a:lnTo>
                    <a:pt x="197959" y="893531"/>
                  </a:lnTo>
                  <a:lnTo>
                    <a:pt x="197797" y="894372"/>
                  </a:lnTo>
                  <a:cubicBezTo>
                    <a:pt x="197959" y="894954"/>
                    <a:pt x="198282" y="895374"/>
                    <a:pt x="198961" y="895536"/>
                  </a:cubicBezTo>
                  <a:cubicBezTo>
                    <a:pt x="199188" y="895601"/>
                    <a:pt x="199349" y="896118"/>
                    <a:pt x="199705" y="896765"/>
                  </a:cubicBezTo>
                  <a:cubicBezTo>
                    <a:pt x="198800" y="897185"/>
                    <a:pt x="198023" y="897606"/>
                    <a:pt x="197280" y="897929"/>
                  </a:cubicBezTo>
                  <a:cubicBezTo>
                    <a:pt x="197280" y="898350"/>
                    <a:pt x="197280" y="898835"/>
                    <a:pt x="197377" y="899255"/>
                  </a:cubicBezTo>
                  <a:cubicBezTo>
                    <a:pt x="197474" y="899676"/>
                    <a:pt x="197797" y="899902"/>
                    <a:pt x="198218" y="900646"/>
                  </a:cubicBezTo>
                  <a:cubicBezTo>
                    <a:pt x="196051" y="899352"/>
                    <a:pt x="196212" y="901745"/>
                    <a:pt x="195145" y="902328"/>
                  </a:cubicBezTo>
                  <a:cubicBezTo>
                    <a:pt x="195630" y="902489"/>
                    <a:pt x="196051" y="902554"/>
                    <a:pt x="196051" y="902716"/>
                  </a:cubicBezTo>
                  <a:cubicBezTo>
                    <a:pt x="196212" y="903492"/>
                    <a:pt x="196309" y="904236"/>
                    <a:pt x="196471" y="904785"/>
                  </a:cubicBezTo>
                  <a:cubicBezTo>
                    <a:pt x="195792" y="905626"/>
                    <a:pt x="195469" y="905141"/>
                    <a:pt x="195048" y="904721"/>
                  </a:cubicBezTo>
                  <a:cubicBezTo>
                    <a:pt x="194563" y="905206"/>
                    <a:pt x="193819" y="905562"/>
                    <a:pt x="193722" y="906467"/>
                  </a:cubicBezTo>
                  <a:cubicBezTo>
                    <a:pt x="193657" y="906952"/>
                    <a:pt x="193819" y="907534"/>
                    <a:pt x="193884" y="907858"/>
                  </a:cubicBezTo>
                  <a:cubicBezTo>
                    <a:pt x="193334" y="908375"/>
                    <a:pt x="192817" y="908860"/>
                    <a:pt x="192234" y="909346"/>
                  </a:cubicBezTo>
                  <a:cubicBezTo>
                    <a:pt x="192978" y="910251"/>
                    <a:pt x="192817" y="910769"/>
                    <a:pt x="191426" y="911254"/>
                  </a:cubicBezTo>
                  <a:lnTo>
                    <a:pt x="191329" y="911415"/>
                  </a:lnTo>
                  <a:cubicBezTo>
                    <a:pt x="191070" y="911351"/>
                    <a:pt x="191005" y="911092"/>
                    <a:pt x="190844" y="910930"/>
                  </a:cubicBezTo>
                  <a:cubicBezTo>
                    <a:pt x="190682" y="910769"/>
                    <a:pt x="190423" y="910510"/>
                    <a:pt x="190100" y="910607"/>
                  </a:cubicBezTo>
                  <a:cubicBezTo>
                    <a:pt x="189356" y="910769"/>
                    <a:pt x="188936" y="909863"/>
                    <a:pt x="188030" y="910445"/>
                  </a:cubicBezTo>
                  <a:cubicBezTo>
                    <a:pt x="187933" y="910445"/>
                    <a:pt x="187868" y="910348"/>
                    <a:pt x="187868" y="910251"/>
                  </a:cubicBezTo>
                  <a:cubicBezTo>
                    <a:pt x="187933" y="909443"/>
                    <a:pt x="187448" y="910025"/>
                    <a:pt x="187286" y="910186"/>
                  </a:cubicBezTo>
                  <a:cubicBezTo>
                    <a:pt x="187028" y="910348"/>
                    <a:pt x="186866" y="910672"/>
                    <a:pt x="186607" y="910930"/>
                  </a:cubicBezTo>
                  <a:cubicBezTo>
                    <a:pt x="186445" y="908925"/>
                    <a:pt x="186445" y="908925"/>
                    <a:pt x="185378" y="909443"/>
                  </a:cubicBezTo>
                  <a:cubicBezTo>
                    <a:pt x="185216" y="909119"/>
                    <a:pt x="185055" y="908602"/>
                    <a:pt x="184796" y="908699"/>
                  </a:cubicBezTo>
                  <a:cubicBezTo>
                    <a:pt x="184376" y="908763"/>
                    <a:pt x="183793" y="908860"/>
                    <a:pt x="183729" y="908537"/>
                  </a:cubicBezTo>
                  <a:cubicBezTo>
                    <a:pt x="183470" y="907793"/>
                    <a:pt x="183050" y="908181"/>
                    <a:pt x="182564" y="908440"/>
                  </a:cubicBezTo>
                  <a:cubicBezTo>
                    <a:pt x="182564" y="908440"/>
                    <a:pt x="182564" y="908117"/>
                    <a:pt x="182467" y="908020"/>
                  </a:cubicBezTo>
                  <a:cubicBezTo>
                    <a:pt x="182306" y="907858"/>
                    <a:pt x="182144" y="907696"/>
                    <a:pt x="181982" y="907793"/>
                  </a:cubicBezTo>
                  <a:cubicBezTo>
                    <a:pt x="181303" y="908278"/>
                    <a:pt x="180818" y="907696"/>
                    <a:pt x="180171" y="908020"/>
                  </a:cubicBezTo>
                  <a:cubicBezTo>
                    <a:pt x="180074" y="908278"/>
                    <a:pt x="179913" y="908537"/>
                    <a:pt x="179751" y="908860"/>
                  </a:cubicBezTo>
                  <a:cubicBezTo>
                    <a:pt x="179654" y="908020"/>
                    <a:pt x="178845" y="906306"/>
                    <a:pt x="178425" y="906306"/>
                  </a:cubicBezTo>
                  <a:cubicBezTo>
                    <a:pt x="177746" y="906208"/>
                    <a:pt x="177164" y="906111"/>
                    <a:pt x="176775" y="905368"/>
                  </a:cubicBezTo>
                  <a:cubicBezTo>
                    <a:pt x="176581" y="905044"/>
                    <a:pt x="176258" y="904721"/>
                    <a:pt x="175838" y="904980"/>
                  </a:cubicBezTo>
                  <a:cubicBezTo>
                    <a:pt x="175514" y="905141"/>
                    <a:pt x="175514" y="904883"/>
                    <a:pt x="175514" y="904624"/>
                  </a:cubicBezTo>
                  <a:cubicBezTo>
                    <a:pt x="175514" y="904559"/>
                    <a:pt x="175449" y="904462"/>
                    <a:pt x="175352" y="904397"/>
                  </a:cubicBezTo>
                  <a:lnTo>
                    <a:pt x="174706" y="904785"/>
                  </a:lnTo>
                  <a:cubicBezTo>
                    <a:pt x="174609" y="904980"/>
                    <a:pt x="174447" y="905141"/>
                    <a:pt x="174350" y="905368"/>
                  </a:cubicBezTo>
                  <a:lnTo>
                    <a:pt x="174350" y="905044"/>
                  </a:lnTo>
                  <a:cubicBezTo>
                    <a:pt x="173865" y="905368"/>
                    <a:pt x="173380" y="905885"/>
                    <a:pt x="172959" y="906370"/>
                  </a:cubicBezTo>
                  <a:cubicBezTo>
                    <a:pt x="169984" y="910025"/>
                    <a:pt x="170146" y="913162"/>
                    <a:pt x="171375" y="915814"/>
                  </a:cubicBezTo>
                  <a:cubicBezTo>
                    <a:pt x="171472" y="915814"/>
                    <a:pt x="171472" y="915911"/>
                    <a:pt x="171633" y="915814"/>
                  </a:cubicBezTo>
                  <a:cubicBezTo>
                    <a:pt x="171957" y="915717"/>
                    <a:pt x="172118" y="916299"/>
                    <a:pt x="172442" y="916558"/>
                  </a:cubicBezTo>
                  <a:cubicBezTo>
                    <a:pt x="172862" y="916655"/>
                    <a:pt x="173380" y="916719"/>
                    <a:pt x="173768" y="916816"/>
                  </a:cubicBezTo>
                  <a:cubicBezTo>
                    <a:pt x="174188" y="916072"/>
                    <a:pt x="174285" y="916072"/>
                    <a:pt x="174609" y="916396"/>
                  </a:cubicBezTo>
                  <a:lnTo>
                    <a:pt x="174350" y="916881"/>
                  </a:lnTo>
                  <a:cubicBezTo>
                    <a:pt x="181982" y="918724"/>
                    <a:pt x="188936" y="922347"/>
                    <a:pt x="196051" y="925484"/>
                  </a:cubicBezTo>
                  <a:cubicBezTo>
                    <a:pt x="196148" y="924999"/>
                    <a:pt x="196212" y="924578"/>
                    <a:pt x="196309" y="924093"/>
                  </a:cubicBezTo>
                  <a:cubicBezTo>
                    <a:pt x="196730" y="923834"/>
                    <a:pt x="197053" y="923673"/>
                    <a:pt x="197635" y="923349"/>
                  </a:cubicBezTo>
                  <a:cubicBezTo>
                    <a:pt x="197377" y="924675"/>
                    <a:pt x="196730" y="924999"/>
                    <a:pt x="196148" y="925484"/>
                  </a:cubicBezTo>
                  <a:lnTo>
                    <a:pt x="197862" y="926260"/>
                  </a:lnTo>
                  <a:cubicBezTo>
                    <a:pt x="197862" y="926260"/>
                    <a:pt x="197959" y="926260"/>
                    <a:pt x="197959" y="926163"/>
                  </a:cubicBezTo>
                  <a:lnTo>
                    <a:pt x="197959" y="926260"/>
                  </a:lnTo>
                  <a:lnTo>
                    <a:pt x="198961" y="926648"/>
                  </a:lnTo>
                  <a:lnTo>
                    <a:pt x="198961" y="926583"/>
                  </a:lnTo>
                  <a:cubicBezTo>
                    <a:pt x="198864" y="926163"/>
                    <a:pt x="198961" y="925839"/>
                    <a:pt x="198961" y="925484"/>
                  </a:cubicBezTo>
                  <a:cubicBezTo>
                    <a:pt x="199446" y="925484"/>
                    <a:pt x="199285" y="925904"/>
                    <a:pt x="198961" y="926583"/>
                  </a:cubicBezTo>
                  <a:lnTo>
                    <a:pt x="199188" y="926745"/>
                  </a:lnTo>
                  <a:lnTo>
                    <a:pt x="200287" y="927230"/>
                  </a:lnTo>
                  <a:lnTo>
                    <a:pt x="203166" y="928491"/>
                  </a:lnTo>
                  <a:lnTo>
                    <a:pt x="203263" y="928394"/>
                  </a:lnTo>
                  <a:lnTo>
                    <a:pt x="203263" y="928556"/>
                  </a:lnTo>
                  <a:lnTo>
                    <a:pt x="204071" y="928879"/>
                  </a:lnTo>
                  <a:cubicBezTo>
                    <a:pt x="204168" y="928491"/>
                    <a:pt x="204168" y="927974"/>
                    <a:pt x="204492" y="927812"/>
                  </a:cubicBezTo>
                  <a:cubicBezTo>
                    <a:pt x="204492" y="928233"/>
                    <a:pt x="204492" y="928718"/>
                    <a:pt x="204492" y="929138"/>
                  </a:cubicBezTo>
                  <a:lnTo>
                    <a:pt x="206561" y="929979"/>
                  </a:lnTo>
                  <a:cubicBezTo>
                    <a:pt x="206820" y="929817"/>
                    <a:pt x="207079" y="929559"/>
                    <a:pt x="207305" y="929397"/>
                  </a:cubicBezTo>
                  <a:cubicBezTo>
                    <a:pt x="207402" y="929882"/>
                    <a:pt x="207467" y="930141"/>
                    <a:pt x="207564" y="930302"/>
                  </a:cubicBezTo>
                  <a:lnTo>
                    <a:pt x="212771" y="932534"/>
                  </a:lnTo>
                  <a:cubicBezTo>
                    <a:pt x="212868" y="932469"/>
                    <a:pt x="213030" y="932372"/>
                    <a:pt x="213094" y="932275"/>
                  </a:cubicBezTo>
                  <a:lnTo>
                    <a:pt x="213288" y="932793"/>
                  </a:lnTo>
                  <a:lnTo>
                    <a:pt x="214097" y="933116"/>
                  </a:lnTo>
                  <a:lnTo>
                    <a:pt x="214841" y="932857"/>
                  </a:lnTo>
                  <a:lnTo>
                    <a:pt x="215164" y="933601"/>
                  </a:lnTo>
                  <a:lnTo>
                    <a:pt x="215843" y="933860"/>
                  </a:lnTo>
                  <a:cubicBezTo>
                    <a:pt x="216005" y="933698"/>
                    <a:pt x="216102" y="933537"/>
                    <a:pt x="216328" y="933698"/>
                  </a:cubicBezTo>
                  <a:cubicBezTo>
                    <a:pt x="216490" y="933860"/>
                    <a:pt x="217008" y="933601"/>
                    <a:pt x="217072" y="933860"/>
                  </a:cubicBezTo>
                  <a:cubicBezTo>
                    <a:pt x="217169" y="934539"/>
                    <a:pt x="217590" y="934442"/>
                    <a:pt x="217816" y="934701"/>
                  </a:cubicBezTo>
                  <a:lnTo>
                    <a:pt x="217978" y="934766"/>
                  </a:lnTo>
                  <a:cubicBezTo>
                    <a:pt x="218334" y="934345"/>
                    <a:pt x="218657" y="933957"/>
                    <a:pt x="219077" y="933537"/>
                  </a:cubicBezTo>
                  <a:cubicBezTo>
                    <a:pt x="219077" y="934022"/>
                    <a:pt x="218980" y="934539"/>
                    <a:pt x="218980" y="934927"/>
                  </a:cubicBezTo>
                  <a:cubicBezTo>
                    <a:pt x="219563" y="934345"/>
                    <a:pt x="219498" y="935445"/>
                    <a:pt x="220048" y="935186"/>
                  </a:cubicBezTo>
                  <a:cubicBezTo>
                    <a:pt x="220403" y="935024"/>
                    <a:pt x="220727" y="935606"/>
                    <a:pt x="221147" y="935671"/>
                  </a:cubicBezTo>
                  <a:cubicBezTo>
                    <a:pt x="221568" y="935768"/>
                    <a:pt x="222053" y="935445"/>
                    <a:pt x="222117" y="936253"/>
                  </a:cubicBezTo>
                  <a:lnTo>
                    <a:pt x="222797" y="935833"/>
                  </a:lnTo>
                  <a:cubicBezTo>
                    <a:pt x="223282" y="936835"/>
                    <a:pt x="224026" y="937159"/>
                    <a:pt x="225125" y="936771"/>
                  </a:cubicBezTo>
                  <a:cubicBezTo>
                    <a:pt x="225352" y="936997"/>
                    <a:pt x="225352" y="937676"/>
                    <a:pt x="225610" y="937838"/>
                  </a:cubicBezTo>
                  <a:lnTo>
                    <a:pt x="225707" y="937838"/>
                  </a:lnTo>
                  <a:cubicBezTo>
                    <a:pt x="225772" y="937838"/>
                    <a:pt x="225934" y="937838"/>
                    <a:pt x="226095" y="937741"/>
                  </a:cubicBezTo>
                  <a:cubicBezTo>
                    <a:pt x="226257" y="937676"/>
                    <a:pt x="226451" y="938000"/>
                    <a:pt x="226678" y="938258"/>
                  </a:cubicBezTo>
                  <a:lnTo>
                    <a:pt x="227583" y="938679"/>
                  </a:lnTo>
                  <a:cubicBezTo>
                    <a:pt x="227777" y="938679"/>
                    <a:pt x="227939" y="938582"/>
                    <a:pt x="228101" y="938485"/>
                  </a:cubicBezTo>
                  <a:cubicBezTo>
                    <a:pt x="228683" y="938000"/>
                    <a:pt x="228521" y="939164"/>
                    <a:pt x="228844" y="939002"/>
                  </a:cubicBezTo>
                  <a:cubicBezTo>
                    <a:pt x="229006" y="938905"/>
                    <a:pt x="229265" y="938905"/>
                    <a:pt x="229329" y="938743"/>
                  </a:cubicBezTo>
                  <a:cubicBezTo>
                    <a:pt x="229847" y="938000"/>
                    <a:pt x="230397" y="937903"/>
                    <a:pt x="230817" y="937514"/>
                  </a:cubicBezTo>
                  <a:lnTo>
                    <a:pt x="230817" y="937579"/>
                  </a:lnTo>
                  <a:cubicBezTo>
                    <a:pt x="230494" y="938485"/>
                    <a:pt x="230235" y="939229"/>
                    <a:pt x="230073" y="939746"/>
                  </a:cubicBezTo>
                  <a:lnTo>
                    <a:pt x="231076" y="940166"/>
                  </a:lnTo>
                  <a:cubicBezTo>
                    <a:pt x="231335" y="939972"/>
                    <a:pt x="231399" y="939908"/>
                    <a:pt x="231917" y="939584"/>
                  </a:cubicBezTo>
                  <a:cubicBezTo>
                    <a:pt x="231917" y="940166"/>
                    <a:pt x="232402" y="939746"/>
                    <a:pt x="232402" y="940166"/>
                  </a:cubicBezTo>
                  <a:cubicBezTo>
                    <a:pt x="232661" y="940166"/>
                    <a:pt x="232822" y="940166"/>
                    <a:pt x="232984" y="940166"/>
                  </a:cubicBezTo>
                  <a:cubicBezTo>
                    <a:pt x="232984" y="940393"/>
                    <a:pt x="232984" y="940652"/>
                    <a:pt x="233049" y="940910"/>
                  </a:cubicBezTo>
                  <a:lnTo>
                    <a:pt x="233566" y="941072"/>
                  </a:lnTo>
                  <a:lnTo>
                    <a:pt x="233793" y="940328"/>
                  </a:lnTo>
                  <a:cubicBezTo>
                    <a:pt x="233987" y="940393"/>
                    <a:pt x="234213" y="940328"/>
                    <a:pt x="234472" y="940166"/>
                  </a:cubicBezTo>
                  <a:cubicBezTo>
                    <a:pt x="234536" y="940069"/>
                    <a:pt x="234730" y="940069"/>
                    <a:pt x="234795" y="940069"/>
                  </a:cubicBezTo>
                  <a:cubicBezTo>
                    <a:pt x="235474" y="940393"/>
                    <a:pt x="236056" y="941234"/>
                    <a:pt x="237027" y="940490"/>
                  </a:cubicBezTo>
                  <a:cubicBezTo>
                    <a:pt x="237932" y="941234"/>
                    <a:pt x="239193" y="940555"/>
                    <a:pt x="240099" y="941234"/>
                  </a:cubicBezTo>
                  <a:cubicBezTo>
                    <a:pt x="240261" y="941298"/>
                    <a:pt x="240519" y="941395"/>
                    <a:pt x="240681" y="941234"/>
                  </a:cubicBezTo>
                  <a:cubicBezTo>
                    <a:pt x="241005" y="940975"/>
                    <a:pt x="241102" y="941137"/>
                    <a:pt x="241328" y="941395"/>
                  </a:cubicBezTo>
                  <a:cubicBezTo>
                    <a:pt x="241587" y="941719"/>
                    <a:pt x="242007" y="941719"/>
                    <a:pt x="242492" y="941816"/>
                  </a:cubicBezTo>
                  <a:cubicBezTo>
                    <a:pt x="243010" y="941881"/>
                    <a:pt x="243818" y="941137"/>
                    <a:pt x="243915" y="942398"/>
                  </a:cubicBezTo>
                  <a:cubicBezTo>
                    <a:pt x="243915" y="942463"/>
                    <a:pt x="244142" y="942463"/>
                    <a:pt x="244239" y="942463"/>
                  </a:cubicBezTo>
                  <a:cubicBezTo>
                    <a:pt x="244885" y="942236"/>
                    <a:pt x="245629" y="942042"/>
                    <a:pt x="245888" y="943045"/>
                  </a:cubicBezTo>
                  <a:cubicBezTo>
                    <a:pt x="245985" y="943304"/>
                    <a:pt x="246308" y="943465"/>
                    <a:pt x="246470" y="943368"/>
                  </a:cubicBezTo>
                  <a:cubicBezTo>
                    <a:pt x="246955" y="943045"/>
                    <a:pt x="247149" y="943724"/>
                    <a:pt x="247311" y="943724"/>
                  </a:cubicBezTo>
                  <a:cubicBezTo>
                    <a:pt x="247796" y="943562"/>
                    <a:pt x="248120" y="943950"/>
                    <a:pt x="248475" y="944112"/>
                  </a:cubicBezTo>
                  <a:cubicBezTo>
                    <a:pt x="249025" y="944468"/>
                    <a:pt x="249769" y="944791"/>
                    <a:pt x="250351" y="945212"/>
                  </a:cubicBezTo>
                  <a:cubicBezTo>
                    <a:pt x="250610" y="945373"/>
                    <a:pt x="250869" y="945535"/>
                    <a:pt x="251192" y="945373"/>
                  </a:cubicBezTo>
                  <a:cubicBezTo>
                    <a:pt x="251451" y="945276"/>
                    <a:pt x="251677" y="946020"/>
                    <a:pt x="251839" y="945858"/>
                  </a:cubicBezTo>
                  <a:cubicBezTo>
                    <a:pt x="252259" y="945632"/>
                    <a:pt x="252518" y="945955"/>
                    <a:pt x="252841" y="946020"/>
                  </a:cubicBezTo>
                  <a:cubicBezTo>
                    <a:pt x="253100" y="946117"/>
                    <a:pt x="253359" y="946441"/>
                    <a:pt x="253682" y="946376"/>
                  </a:cubicBezTo>
                  <a:cubicBezTo>
                    <a:pt x="254006" y="946279"/>
                    <a:pt x="254264" y="945858"/>
                    <a:pt x="254588" y="945632"/>
                  </a:cubicBezTo>
                  <a:cubicBezTo>
                    <a:pt x="254911" y="946764"/>
                    <a:pt x="255008" y="946699"/>
                    <a:pt x="255817" y="947184"/>
                  </a:cubicBezTo>
                  <a:cubicBezTo>
                    <a:pt x="256916" y="947928"/>
                    <a:pt x="258145" y="947928"/>
                    <a:pt x="259212" y="948510"/>
                  </a:cubicBezTo>
                  <a:cubicBezTo>
                    <a:pt x="259892" y="948931"/>
                    <a:pt x="260474" y="948510"/>
                    <a:pt x="261121" y="948090"/>
                  </a:cubicBezTo>
                  <a:cubicBezTo>
                    <a:pt x="261282" y="948025"/>
                    <a:pt x="261444" y="948025"/>
                    <a:pt x="261541" y="947928"/>
                  </a:cubicBezTo>
                  <a:cubicBezTo>
                    <a:pt x="261541" y="948672"/>
                    <a:pt x="262026" y="948252"/>
                    <a:pt x="262285" y="948252"/>
                  </a:cubicBezTo>
                  <a:cubicBezTo>
                    <a:pt x="262705" y="948090"/>
                    <a:pt x="262964" y="948025"/>
                    <a:pt x="263190" y="948607"/>
                  </a:cubicBezTo>
                  <a:lnTo>
                    <a:pt x="262770" y="949093"/>
                  </a:lnTo>
                  <a:cubicBezTo>
                    <a:pt x="262705" y="949254"/>
                    <a:pt x="262608" y="949513"/>
                    <a:pt x="262447" y="949772"/>
                  </a:cubicBezTo>
                  <a:cubicBezTo>
                    <a:pt x="262705" y="949675"/>
                    <a:pt x="262964" y="949578"/>
                    <a:pt x="263190" y="949578"/>
                  </a:cubicBezTo>
                  <a:lnTo>
                    <a:pt x="263190" y="949675"/>
                  </a:lnTo>
                  <a:lnTo>
                    <a:pt x="263287" y="949578"/>
                  </a:lnTo>
                  <a:cubicBezTo>
                    <a:pt x="263934" y="949578"/>
                    <a:pt x="264516" y="949772"/>
                    <a:pt x="265034" y="950095"/>
                  </a:cubicBezTo>
                  <a:cubicBezTo>
                    <a:pt x="265357" y="950257"/>
                    <a:pt x="265842" y="950677"/>
                    <a:pt x="266004" y="950419"/>
                  </a:cubicBezTo>
                  <a:cubicBezTo>
                    <a:pt x="266522" y="949933"/>
                    <a:pt x="266748" y="950516"/>
                    <a:pt x="267168" y="950419"/>
                  </a:cubicBezTo>
                  <a:cubicBezTo>
                    <a:pt x="267848" y="950257"/>
                    <a:pt x="267848" y="950321"/>
                    <a:pt x="268236" y="949254"/>
                  </a:cubicBezTo>
                  <a:cubicBezTo>
                    <a:pt x="268333" y="949093"/>
                    <a:pt x="268591" y="949028"/>
                    <a:pt x="268818" y="948769"/>
                  </a:cubicBezTo>
                  <a:cubicBezTo>
                    <a:pt x="268656" y="949351"/>
                    <a:pt x="268591" y="949772"/>
                    <a:pt x="268494" y="950095"/>
                  </a:cubicBezTo>
                  <a:lnTo>
                    <a:pt x="269076" y="950580"/>
                  </a:lnTo>
                  <a:cubicBezTo>
                    <a:pt x="268915" y="951001"/>
                    <a:pt x="268753" y="951259"/>
                    <a:pt x="268753" y="951583"/>
                  </a:cubicBezTo>
                  <a:cubicBezTo>
                    <a:pt x="268591" y="952230"/>
                    <a:pt x="268753" y="952488"/>
                    <a:pt x="269238" y="952488"/>
                  </a:cubicBezTo>
                  <a:cubicBezTo>
                    <a:pt x="269562" y="952488"/>
                    <a:pt x="269917" y="952650"/>
                    <a:pt x="270144" y="952909"/>
                  </a:cubicBezTo>
                  <a:lnTo>
                    <a:pt x="276127" y="954720"/>
                  </a:lnTo>
                  <a:cubicBezTo>
                    <a:pt x="276288" y="954558"/>
                    <a:pt x="276353" y="954461"/>
                    <a:pt x="276612" y="954235"/>
                  </a:cubicBezTo>
                  <a:cubicBezTo>
                    <a:pt x="276612" y="954461"/>
                    <a:pt x="276612" y="954655"/>
                    <a:pt x="276612" y="954817"/>
                  </a:cubicBezTo>
                  <a:lnTo>
                    <a:pt x="279264" y="955625"/>
                  </a:lnTo>
                  <a:lnTo>
                    <a:pt x="279329" y="955561"/>
                  </a:lnTo>
                  <a:cubicBezTo>
                    <a:pt x="279523" y="955399"/>
                    <a:pt x="279523" y="955237"/>
                    <a:pt x="279749" y="955464"/>
                  </a:cubicBezTo>
                  <a:cubicBezTo>
                    <a:pt x="279911" y="955722"/>
                    <a:pt x="280169" y="955787"/>
                    <a:pt x="280331" y="955981"/>
                  </a:cubicBezTo>
                  <a:lnTo>
                    <a:pt x="281075" y="956208"/>
                  </a:lnTo>
                  <a:cubicBezTo>
                    <a:pt x="281657" y="956208"/>
                    <a:pt x="282336" y="955884"/>
                    <a:pt x="282983" y="955043"/>
                  </a:cubicBezTo>
                  <a:cubicBezTo>
                    <a:pt x="283145" y="956208"/>
                    <a:pt x="283662" y="956951"/>
                    <a:pt x="284471" y="957048"/>
                  </a:cubicBezTo>
                  <a:lnTo>
                    <a:pt x="285312" y="956143"/>
                  </a:lnTo>
                  <a:cubicBezTo>
                    <a:pt x="285376" y="956725"/>
                    <a:pt x="285894" y="956790"/>
                    <a:pt x="285635" y="957469"/>
                  </a:cubicBezTo>
                  <a:cubicBezTo>
                    <a:pt x="285635" y="957469"/>
                    <a:pt x="285797" y="957631"/>
                    <a:pt x="285894" y="957695"/>
                  </a:cubicBezTo>
                  <a:lnTo>
                    <a:pt x="285958" y="957307"/>
                  </a:lnTo>
                  <a:cubicBezTo>
                    <a:pt x="286055" y="956790"/>
                    <a:pt x="286476" y="956725"/>
                    <a:pt x="286476" y="956790"/>
                  </a:cubicBezTo>
                  <a:cubicBezTo>
                    <a:pt x="286638" y="957792"/>
                    <a:pt x="287284" y="957048"/>
                    <a:pt x="287608" y="957210"/>
                  </a:cubicBezTo>
                  <a:cubicBezTo>
                    <a:pt x="287608" y="957534"/>
                    <a:pt x="287608" y="957792"/>
                    <a:pt x="287608" y="958116"/>
                  </a:cubicBezTo>
                  <a:cubicBezTo>
                    <a:pt x="288028" y="958374"/>
                    <a:pt x="288449" y="958698"/>
                    <a:pt x="288934" y="958698"/>
                  </a:cubicBezTo>
                  <a:cubicBezTo>
                    <a:pt x="289290" y="958795"/>
                    <a:pt x="289775" y="958374"/>
                    <a:pt x="289613" y="959183"/>
                  </a:cubicBezTo>
                  <a:lnTo>
                    <a:pt x="290033" y="959377"/>
                  </a:lnTo>
                  <a:lnTo>
                    <a:pt x="290421" y="959539"/>
                  </a:lnTo>
                  <a:lnTo>
                    <a:pt x="292588" y="958860"/>
                  </a:lnTo>
                  <a:cubicBezTo>
                    <a:pt x="293009" y="959377"/>
                    <a:pt x="293429" y="959862"/>
                    <a:pt x="293817" y="960347"/>
                  </a:cubicBezTo>
                  <a:cubicBezTo>
                    <a:pt x="293914" y="960444"/>
                    <a:pt x="294011" y="960509"/>
                    <a:pt x="294011" y="960509"/>
                  </a:cubicBezTo>
                  <a:cubicBezTo>
                    <a:pt x="294335" y="960024"/>
                    <a:pt x="294820" y="961091"/>
                    <a:pt x="295079" y="960024"/>
                  </a:cubicBezTo>
                  <a:lnTo>
                    <a:pt x="295143" y="960024"/>
                  </a:lnTo>
                  <a:cubicBezTo>
                    <a:pt x="295402" y="960509"/>
                    <a:pt x="295564" y="961026"/>
                    <a:pt x="295822" y="961673"/>
                  </a:cubicBezTo>
                  <a:lnTo>
                    <a:pt x="295887" y="961673"/>
                  </a:lnTo>
                  <a:cubicBezTo>
                    <a:pt x="296081" y="961026"/>
                    <a:pt x="296146" y="960509"/>
                    <a:pt x="296308" y="959539"/>
                  </a:cubicBezTo>
                  <a:cubicBezTo>
                    <a:pt x="296405" y="960865"/>
                    <a:pt x="297213" y="961091"/>
                    <a:pt x="297213" y="962158"/>
                  </a:cubicBezTo>
                  <a:lnTo>
                    <a:pt x="298895" y="962837"/>
                  </a:lnTo>
                  <a:lnTo>
                    <a:pt x="299056" y="962837"/>
                  </a:lnTo>
                  <a:lnTo>
                    <a:pt x="299218" y="962579"/>
                  </a:lnTo>
                  <a:lnTo>
                    <a:pt x="299283" y="962837"/>
                  </a:lnTo>
                  <a:lnTo>
                    <a:pt x="299962" y="962999"/>
                  </a:lnTo>
                  <a:cubicBezTo>
                    <a:pt x="300124" y="962740"/>
                    <a:pt x="300285" y="962514"/>
                    <a:pt x="300447" y="962158"/>
                  </a:cubicBezTo>
                  <a:cubicBezTo>
                    <a:pt x="300285" y="962740"/>
                    <a:pt x="300706" y="962740"/>
                    <a:pt x="300706" y="963161"/>
                  </a:cubicBezTo>
                  <a:cubicBezTo>
                    <a:pt x="303358" y="963905"/>
                    <a:pt x="305913" y="964584"/>
                    <a:pt x="308565" y="965328"/>
                  </a:cubicBezTo>
                  <a:lnTo>
                    <a:pt x="310796" y="966072"/>
                  </a:lnTo>
                  <a:cubicBezTo>
                    <a:pt x="310958" y="965975"/>
                    <a:pt x="311120" y="965910"/>
                    <a:pt x="311314" y="965813"/>
                  </a:cubicBezTo>
                  <a:cubicBezTo>
                    <a:pt x="311637" y="965651"/>
                    <a:pt x="312219" y="965392"/>
                    <a:pt x="311961" y="966395"/>
                  </a:cubicBezTo>
                  <a:lnTo>
                    <a:pt x="312219" y="966492"/>
                  </a:lnTo>
                  <a:cubicBezTo>
                    <a:pt x="312381" y="965910"/>
                    <a:pt x="312543" y="966136"/>
                    <a:pt x="312801" y="966136"/>
                  </a:cubicBezTo>
                  <a:cubicBezTo>
                    <a:pt x="313189" y="966233"/>
                    <a:pt x="313707" y="966136"/>
                    <a:pt x="314127" y="966136"/>
                  </a:cubicBezTo>
                  <a:cubicBezTo>
                    <a:pt x="314192" y="965975"/>
                    <a:pt x="314354" y="965748"/>
                    <a:pt x="314612" y="965392"/>
                  </a:cubicBezTo>
                  <a:cubicBezTo>
                    <a:pt x="314774" y="965910"/>
                    <a:pt x="314871" y="966298"/>
                    <a:pt x="315033" y="966718"/>
                  </a:cubicBezTo>
                  <a:cubicBezTo>
                    <a:pt x="315259" y="966395"/>
                    <a:pt x="315518" y="966072"/>
                    <a:pt x="315841" y="965748"/>
                  </a:cubicBezTo>
                  <a:cubicBezTo>
                    <a:pt x="315841" y="966233"/>
                    <a:pt x="315938" y="966654"/>
                    <a:pt x="315938" y="966977"/>
                  </a:cubicBezTo>
                  <a:cubicBezTo>
                    <a:pt x="316585" y="967300"/>
                    <a:pt x="317264" y="967559"/>
                    <a:pt x="317911" y="967883"/>
                  </a:cubicBezTo>
                  <a:cubicBezTo>
                    <a:pt x="318008" y="967656"/>
                    <a:pt x="318073" y="967462"/>
                    <a:pt x="318267" y="967300"/>
                  </a:cubicBezTo>
                  <a:cubicBezTo>
                    <a:pt x="318332" y="967300"/>
                    <a:pt x="318493" y="967300"/>
                    <a:pt x="318590" y="967398"/>
                  </a:cubicBezTo>
                  <a:cubicBezTo>
                    <a:pt x="318914" y="967559"/>
                    <a:pt x="319399" y="967559"/>
                    <a:pt x="319496" y="967883"/>
                  </a:cubicBezTo>
                  <a:cubicBezTo>
                    <a:pt x="319819" y="968788"/>
                    <a:pt x="320143" y="967462"/>
                    <a:pt x="320402" y="967818"/>
                  </a:cubicBezTo>
                  <a:cubicBezTo>
                    <a:pt x="320563" y="967980"/>
                    <a:pt x="320660" y="968206"/>
                    <a:pt x="320822" y="968368"/>
                  </a:cubicBezTo>
                  <a:lnTo>
                    <a:pt x="322213" y="967721"/>
                  </a:lnTo>
                  <a:cubicBezTo>
                    <a:pt x="322213" y="968044"/>
                    <a:pt x="322213" y="968303"/>
                    <a:pt x="322213" y="968562"/>
                  </a:cubicBezTo>
                  <a:cubicBezTo>
                    <a:pt x="322892" y="968626"/>
                    <a:pt x="323312" y="967883"/>
                    <a:pt x="323636" y="967398"/>
                  </a:cubicBezTo>
                  <a:cubicBezTo>
                    <a:pt x="324121" y="967656"/>
                    <a:pt x="323539" y="968723"/>
                    <a:pt x="324282" y="968562"/>
                  </a:cubicBezTo>
                  <a:cubicBezTo>
                    <a:pt x="324638" y="968465"/>
                    <a:pt x="325059" y="968206"/>
                    <a:pt x="325285" y="968723"/>
                  </a:cubicBezTo>
                  <a:cubicBezTo>
                    <a:pt x="325447" y="969047"/>
                    <a:pt x="325802" y="968788"/>
                    <a:pt x="326126" y="968626"/>
                  </a:cubicBezTo>
                  <a:cubicBezTo>
                    <a:pt x="326029" y="968723"/>
                    <a:pt x="325867" y="968723"/>
                    <a:pt x="325802" y="968788"/>
                  </a:cubicBezTo>
                  <a:cubicBezTo>
                    <a:pt x="325802" y="968788"/>
                    <a:pt x="325802" y="968950"/>
                    <a:pt x="325802" y="969144"/>
                  </a:cubicBezTo>
                  <a:lnTo>
                    <a:pt x="326288" y="969144"/>
                  </a:lnTo>
                  <a:cubicBezTo>
                    <a:pt x="326191" y="968885"/>
                    <a:pt x="326191" y="968626"/>
                    <a:pt x="326126" y="968626"/>
                  </a:cubicBezTo>
                  <a:cubicBezTo>
                    <a:pt x="326191" y="968626"/>
                    <a:pt x="326191" y="968562"/>
                    <a:pt x="326288" y="968562"/>
                  </a:cubicBezTo>
                  <a:cubicBezTo>
                    <a:pt x="326449" y="968562"/>
                    <a:pt x="326611" y="968562"/>
                    <a:pt x="326611" y="968723"/>
                  </a:cubicBezTo>
                  <a:cubicBezTo>
                    <a:pt x="326708" y="969144"/>
                    <a:pt x="326870" y="969209"/>
                    <a:pt x="326934" y="969306"/>
                  </a:cubicBezTo>
                  <a:lnTo>
                    <a:pt x="327031" y="969306"/>
                  </a:lnTo>
                  <a:cubicBezTo>
                    <a:pt x="327290" y="969306"/>
                    <a:pt x="327614" y="968950"/>
                    <a:pt x="327872" y="969047"/>
                  </a:cubicBezTo>
                  <a:cubicBezTo>
                    <a:pt x="327872" y="968562"/>
                    <a:pt x="327872" y="968303"/>
                    <a:pt x="327775" y="967980"/>
                  </a:cubicBezTo>
                  <a:cubicBezTo>
                    <a:pt x="327678" y="967883"/>
                    <a:pt x="327678" y="967818"/>
                    <a:pt x="327678" y="967656"/>
                  </a:cubicBezTo>
                  <a:cubicBezTo>
                    <a:pt x="327775" y="967656"/>
                    <a:pt x="327872" y="967656"/>
                    <a:pt x="327872" y="967656"/>
                  </a:cubicBezTo>
                  <a:cubicBezTo>
                    <a:pt x="327872" y="967721"/>
                    <a:pt x="327872" y="967883"/>
                    <a:pt x="327872" y="967980"/>
                  </a:cubicBezTo>
                  <a:lnTo>
                    <a:pt x="327775" y="967980"/>
                  </a:lnTo>
                  <a:cubicBezTo>
                    <a:pt x="328260" y="968303"/>
                    <a:pt x="328681" y="968723"/>
                    <a:pt x="329198" y="968950"/>
                  </a:cubicBezTo>
                  <a:cubicBezTo>
                    <a:pt x="329425" y="969047"/>
                    <a:pt x="329522" y="969370"/>
                    <a:pt x="329748" y="969532"/>
                  </a:cubicBezTo>
                  <a:lnTo>
                    <a:pt x="330427" y="969629"/>
                  </a:lnTo>
                  <a:lnTo>
                    <a:pt x="330492" y="969629"/>
                  </a:lnTo>
                  <a:lnTo>
                    <a:pt x="331915" y="969726"/>
                  </a:lnTo>
                  <a:lnTo>
                    <a:pt x="331915" y="969629"/>
                  </a:lnTo>
                  <a:cubicBezTo>
                    <a:pt x="332012" y="969370"/>
                    <a:pt x="332077" y="969144"/>
                    <a:pt x="332174" y="968788"/>
                  </a:cubicBezTo>
                  <a:cubicBezTo>
                    <a:pt x="332238" y="969144"/>
                    <a:pt x="332335" y="969467"/>
                    <a:pt x="332335" y="969726"/>
                  </a:cubicBezTo>
                  <a:cubicBezTo>
                    <a:pt x="335408" y="970049"/>
                    <a:pt x="338383" y="970438"/>
                    <a:pt x="341423" y="970955"/>
                  </a:cubicBezTo>
                  <a:cubicBezTo>
                    <a:pt x="341617" y="970696"/>
                    <a:pt x="341779" y="970373"/>
                    <a:pt x="342005" y="970049"/>
                  </a:cubicBezTo>
                  <a:cubicBezTo>
                    <a:pt x="341941" y="970438"/>
                    <a:pt x="341844" y="970696"/>
                    <a:pt x="341779" y="970955"/>
                  </a:cubicBezTo>
                  <a:lnTo>
                    <a:pt x="350058" y="972281"/>
                  </a:lnTo>
                  <a:cubicBezTo>
                    <a:pt x="349961" y="971958"/>
                    <a:pt x="349799" y="971602"/>
                    <a:pt x="349702" y="971375"/>
                  </a:cubicBezTo>
                  <a:cubicBezTo>
                    <a:pt x="349896" y="971214"/>
                    <a:pt x="350123" y="971020"/>
                    <a:pt x="350446" y="970793"/>
                  </a:cubicBezTo>
                  <a:cubicBezTo>
                    <a:pt x="350446" y="971278"/>
                    <a:pt x="350285" y="971796"/>
                    <a:pt x="350123" y="972281"/>
                  </a:cubicBezTo>
                  <a:lnTo>
                    <a:pt x="353777" y="972928"/>
                  </a:lnTo>
                  <a:cubicBezTo>
                    <a:pt x="353939" y="972863"/>
                    <a:pt x="354036" y="972863"/>
                    <a:pt x="354036" y="973025"/>
                  </a:cubicBezTo>
                  <a:lnTo>
                    <a:pt x="354586" y="973090"/>
                  </a:lnTo>
                  <a:cubicBezTo>
                    <a:pt x="354780" y="973025"/>
                    <a:pt x="354942" y="972928"/>
                    <a:pt x="355103" y="972928"/>
                  </a:cubicBezTo>
                  <a:cubicBezTo>
                    <a:pt x="355427" y="972928"/>
                    <a:pt x="355847" y="973187"/>
                    <a:pt x="356171" y="973348"/>
                  </a:cubicBezTo>
                  <a:lnTo>
                    <a:pt x="356171" y="973445"/>
                  </a:lnTo>
                  <a:lnTo>
                    <a:pt x="364126" y="974933"/>
                  </a:lnTo>
                  <a:cubicBezTo>
                    <a:pt x="366261" y="974513"/>
                    <a:pt x="368331" y="974577"/>
                    <a:pt x="370401" y="974836"/>
                  </a:cubicBezTo>
                  <a:cubicBezTo>
                    <a:pt x="370498" y="974674"/>
                    <a:pt x="370498" y="974513"/>
                    <a:pt x="370595" y="974254"/>
                  </a:cubicBezTo>
                  <a:cubicBezTo>
                    <a:pt x="370595" y="974513"/>
                    <a:pt x="370595" y="974674"/>
                    <a:pt x="370595" y="974836"/>
                  </a:cubicBezTo>
                  <a:cubicBezTo>
                    <a:pt x="371338" y="974933"/>
                    <a:pt x="372147" y="975095"/>
                    <a:pt x="372891" y="975353"/>
                  </a:cubicBezTo>
                  <a:cubicBezTo>
                    <a:pt x="372988" y="975159"/>
                    <a:pt x="373053" y="974998"/>
                    <a:pt x="373053" y="974771"/>
                  </a:cubicBezTo>
                  <a:cubicBezTo>
                    <a:pt x="373635" y="974933"/>
                    <a:pt x="373635" y="974933"/>
                    <a:pt x="373732" y="975353"/>
                  </a:cubicBezTo>
                  <a:lnTo>
                    <a:pt x="373796" y="975580"/>
                  </a:lnTo>
                  <a:cubicBezTo>
                    <a:pt x="374476" y="975741"/>
                    <a:pt x="375058" y="976000"/>
                    <a:pt x="375704" y="976162"/>
                  </a:cubicBezTo>
                  <a:lnTo>
                    <a:pt x="375704" y="975838"/>
                  </a:lnTo>
                  <a:cubicBezTo>
                    <a:pt x="375866" y="975741"/>
                    <a:pt x="376028" y="975580"/>
                    <a:pt x="376222" y="975418"/>
                  </a:cubicBezTo>
                  <a:cubicBezTo>
                    <a:pt x="376222" y="975515"/>
                    <a:pt x="376287" y="975677"/>
                    <a:pt x="376287" y="975741"/>
                  </a:cubicBezTo>
                  <a:cubicBezTo>
                    <a:pt x="376384" y="975936"/>
                    <a:pt x="376545" y="976000"/>
                    <a:pt x="376610" y="976162"/>
                  </a:cubicBezTo>
                  <a:lnTo>
                    <a:pt x="376545" y="976485"/>
                  </a:lnTo>
                  <a:cubicBezTo>
                    <a:pt x="377354" y="976841"/>
                    <a:pt x="378195" y="977067"/>
                    <a:pt x="379036" y="977423"/>
                  </a:cubicBezTo>
                  <a:cubicBezTo>
                    <a:pt x="379100" y="977326"/>
                    <a:pt x="379197" y="977326"/>
                    <a:pt x="379262" y="977164"/>
                  </a:cubicBezTo>
                  <a:lnTo>
                    <a:pt x="379424" y="977488"/>
                  </a:lnTo>
                  <a:lnTo>
                    <a:pt x="380006" y="977650"/>
                  </a:lnTo>
                  <a:cubicBezTo>
                    <a:pt x="380103" y="977423"/>
                    <a:pt x="380103" y="977229"/>
                    <a:pt x="380168" y="976906"/>
                  </a:cubicBezTo>
                  <a:cubicBezTo>
                    <a:pt x="380265" y="977164"/>
                    <a:pt x="380362" y="977423"/>
                    <a:pt x="380362" y="977585"/>
                  </a:cubicBezTo>
                  <a:cubicBezTo>
                    <a:pt x="380523" y="977488"/>
                    <a:pt x="380685" y="977488"/>
                    <a:pt x="380750" y="977423"/>
                  </a:cubicBezTo>
                  <a:cubicBezTo>
                    <a:pt x="389546" y="975580"/>
                    <a:pt x="397502" y="977585"/>
                    <a:pt x="406008" y="978555"/>
                  </a:cubicBezTo>
                  <a:cubicBezTo>
                    <a:pt x="407334" y="978717"/>
                    <a:pt x="408401" y="979299"/>
                    <a:pt x="409339" y="980237"/>
                  </a:cubicBezTo>
                  <a:cubicBezTo>
                    <a:pt x="412379" y="981142"/>
                    <a:pt x="415451" y="981886"/>
                    <a:pt x="418524" y="982371"/>
                  </a:cubicBezTo>
                  <a:cubicBezTo>
                    <a:pt x="420432" y="982468"/>
                    <a:pt x="422243" y="982630"/>
                    <a:pt x="424054" y="982953"/>
                  </a:cubicBezTo>
                  <a:lnTo>
                    <a:pt x="424054" y="982792"/>
                  </a:lnTo>
                  <a:cubicBezTo>
                    <a:pt x="424216" y="982856"/>
                    <a:pt x="424410" y="982856"/>
                    <a:pt x="424410" y="982953"/>
                  </a:cubicBezTo>
                  <a:lnTo>
                    <a:pt x="424410" y="983051"/>
                  </a:lnTo>
                  <a:cubicBezTo>
                    <a:pt x="424960" y="983212"/>
                    <a:pt x="425542" y="983277"/>
                    <a:pt x="426124" y="983439"/>
                  </a:cubicBezTo>
                  <a:lnTo>
                    <a:pt x="428291" y="983697"/>
                  </a:lnTo>
                  <a:cubicBezTo>
                    <a:pt x="428355" y="983633"/>
                    <a:pt x="428355" y="983536"/>
                    <a:pt x="428453" y="983439"/>
                  </a:cubicBezTo>
                  <a:cubicBezTo>
                    <a:pt x="428550" y="983633"/>
                    <a:pt x="428614" y="983697"/>
                    <a:pt x="428711" y="983794"/>
                  </a:cubicBezTo>
                  <a:lnTo>
                    <a:pt x="434242" y="984441"/>
                  </a:lnTo>
                  <a:cubicBezTo>
                    <a:pt x="434339" y="984376"/>
                    <a:pt x="434403" y="984279"/>
                    <a:pt x="434500" y="984215"/>
                  </a:cubicBezTo>
                  <a:cubicBezTo>
                    <a:pt x="434824" y="983859"/>
                    <a:pt x="435082" y="983794"/>
                    <a:pt x="435244" y="984021"/>
                  </a:cubicBezTo>
                  <a:cubicBezTo>
                    <a:pt x="435729" y="983794"/>
                    <a:pt x="436247" y="983633"/>
                    <a:pt x="436732" y="983536"/>
                  </a:cubicBezTo>
                  <a:cubicBezTo>
                    <a:pt x="436829" y="982856"/>
                    <a:pt x="437055" y="982210"/>
                    <a:pt x="436991" y="981563"/>
                  </a:cubicBezTo>
                  <a:lnTo>
                    <a:pt x="437379" y="983439"/>
                  </a:lnTo>
                  <a:lnTo>
                    <a:pt x="437896" y="983439"/>
                  </a:lnTo>
                  <a:cubicBezTo>
                    <a:pt x="438122" y="983115"/>
                    <a:pt x="438381" y="982792"/>
                    <a:pt x="438478" y="982145"/>
                  </a:cubicBezTo>
                  <a:cubicBezTo>
                    <a:pt x="438478" y="981886"/>
                    <a:pt x="438705" y="981628"/>
                    <a:pt x="439060" y="981142"/>
                  </a:cubicBezTo>
                  <a:cubicBezTo>
                    <a:pt x="439384" y="981951"/>
                    <a:pt x="439545" y="982630"/>
                    <a:pt x="439772" y="983277"/>
                  </a:cubicBezTo>
                  <a:cubicBezTo>
                    <a:pt x="439966" y="983212"/>
                    <a:pt x="440289" y="983115"/>
                    <a:pt x="440451" y="982889"/>
                  </a:cubicBezTo>
                  <a:cubicBezTo>
                    <a:pt x="440613" y="982695"/>
                    <a:pt x="440774" y="982307"/>
                    <a:pt x="441130" y="981789"/>
                  </a:cubicBezTo>
                  <a:cubicBezTo>
                    <a:pt x="440548" y="984118"/>
                    <a:pt x="441842" y="983536"/>
                    <a:pt x="442197" y="984441"/>
                  </a:cubicBezTo>
                  <a:cubicBezTo>
                    <a:pt x="442262" y="983956"/>
                    <a:pt x="442262" y="983536"/>
                    <a:pt x="442359" y="983439"/>
                  </a:cubicBezTo>
                  <a:cubicBezTo>
                    <a:pt x="442683" y="983115"/>
                    <a:pt x="443103" y="982889"/>
                    <a:pt x="443426" y="982630"/>
                  </a:cubicBezTo>
                  <a:cubicBezTo>
                    <a:pt x="443911" y="983115"/>
                    <a:pt x="443685" y="983536"/>
                    <a:pt x="443523" y="984021"/>
                  </a:cubicBezTo>
                  <a:cubicBezTo>
                    <a:pt x="443847" y="984441"/>
                    <a:pt x="444106" y="985120"/>
                    <a:pt x="444526" y="984959"/>
                  </a:cubicBezTo>
                  <a:cubicBezTo>
                    <a:pt x="444752" y="984862"/>
                    <a:pt x="445108" y="984603"/>
                    <a:pt x="445270" y="984538"/>
                  </a:cubicBezTo>
                  <a:cubicBezTo>
                    <a:pt x="445334" y="984603"/>
                    <a:pt x="445432" y="984700"/>
                    <a:pt x="445496" y="984862"/>
                  </a:cubicBezTo>
                  <a:cubicBezTo>
                    <a:pt x="445270" y="986511"/>
                    <a:pt x="445011" y="988096"/>
                    <a:pt x="444688" y="989583"/>
                  </a:cubicBezTo>
                  <a:cubicBezTo>
                    <a:pt x="445270" y="989745"/>
                    <a:pt x="445755" y="990748"/>
                    <a:pt x="446499" y="990651"/>
                  </a:cubicBezTo>
                  <a:lnTo>
                    <a:pt x="444170" y="991912"/>
                  </a:lnTo>
                  <a:lnTo>
                    <a:pt x="443750" y="993464"/>
                  </a:lnTo>
                  <a:cubicBezTo>
                    <a:pt x="443847" y="994467"/>
                    <a:pt x="444008" y="995211"/>
                    <a:pt x="444591" y="995469"/>
                  </a:cubicBezTo>
                  <a:cubicBezTo>
                    <a:pt x="444849" y="995534"/>
                    <a:pt x="444849" y="996440"/>
                    <a:pt x="445011" y="997604"/>
                  </a:cubicBezTo>
                  <a:cubicBezTo>
                    <a:pt x="443911" y="998509"/>
                    <a:pt x="443038" y="999350"/>
                    <a:pt x="442100" y="1000094"/>
                  </a:cubicBezTo>
                  <a:cubicBezTo>
                    <a:pt x="442036" y="1000773"/>
                    <a:pt x="441842" y="1001744"/>
                    <a:pt x="441777" y="1002487"/>
                  </a:cubicBezTo>
                  <a:cubicBezTo>
                    <a:pt x="441777" y="1003167"/>
                    <a:pt x="442036" y="1003749"/>
                    <a:pt x="442262" y="1004913"/>
                  </a:cubicBezTo>
                  <a:cubicBezTo>
                    <a:pt x="440451" y="1002843"/>
                    <a:pt x="439869" y="1007209"/>
                    <a:pt x="438478" y="1008373"/>
                  </a:cubicBezTo>
                  <a:cubicBezTo>
                    <a:pt x="438899" y="1008632"/>
                    <a:pt x="439287" y="1008632"/>
                    <a:pt x="439287" y="1008956"/>
                  </a:cubicBezTo>
                  <a:cubicBezTo>
                    <a:pt x="439287" y="1010185"/>
                    <a:pt x="439125" y="1011608"/>
                    <a:pt x="439060" y="1012772"/>
                  </a:cubicBezTo>
                  <a:cubicBezTo>
                    <a:pt x="438122" y="1014324"/>
                    <a:pt x="437896" y="1013516"/>
                    <a:pt x="437540" y="1012772"/>
                  </a:cubicBezTo>
                  <a:cubicBezTo>
                    <a:pt x="436829" y="1013742"/>
                    <a:pt x="435988" y="1014583"/>
                    <a:pt x="435568" y="1016168"/>
                  </a:cubicBezTo>
                  <a:cubicBezTo>
                    <a:pt x="435406" y="1017138"/>
                    <a:pt x="435406" y="1018076"/>
                    <a:pt x="435309" y="1018723"/>
                  </a:cubicBezTo>
                  <a:cubicBezTo>
                    <a:pt x="434565" y="1019790"/>
                    <a:pt x="433821" y="1020695"/>
                    <a:pt x="433174" y="1021633"/>
                  </a:cubicBezTo>
                  <a:cubicBezTo>
                    <a:pt x="433659" y="1023283"/>
                    <a:pt x="433336" y="1024026"/>
                    <a:pt x="431751" y="1025191"/>
                  </a:cubicBezTo>
                  <a:lnTo>
                    <a:pt x="431169" y="1027099"/>
                  </a:lnTo>
                  <a:cubicBezTo>
                    <a:pt x="431169" y="1027422"/>
                    <a:pt x="431169" y="1027746"/>
                    <a:pt x="431169" y="1028004"/>
                  </a:cubicBezTo>
                  <a:lnTo>
                    <a:pt x="430684" y="1028587"/>
                  </a:lnTo>
                  <a:lnTo>
                    <a:pt x="428938" y="1034796"/>
                  </a:lnTo>
                  <a:cubicBezTo>
                    <a:pt x="429358" y="1035766"/>
                    <a:pt x="429843" y="1036607"/>
                    <a:pt x="430361" y="1037351"/>
                  </a:cubicBezTo>
                  <a:cubicBezTo>
                    <a:pt x="430425" y="1037028"/>
                    <a:pt x="430522" y="1036769"/>
                    <a:pt x="430619" y="1036769"/>
                  </a:cubicBezTo>
                  <a:cubicBezTo>
                    <a:pt x="430522" y="1035960"/>
                    <a:pt x="430619" y="1035281"/>
                    <a:pt x="430619" y="1034440"/>
                  </a:cubicBezTo>
                  <a:cubicBezTo>
                    <a:pt x="431493" y="1034214"/>
                    <a:pt x="431169" y="1035184"/>
                    <a:pt x="430619" y="1036769"/>
                  </a:cubicBezTo>
                  <a:cubicBezTo>
                    <a:pt x="430781" y="1036704"/>
                    <a:pt x="430781" y="1037092"/>
                    <a:pt x="430781" y="1037513"/>
                  </a:cubicBezTo>
                  <a:lnTo>
                    <a:pt x="430619" y="1037674"/>
                  </a:lnTo>
                  <a:cubicBezTo>
                    <a:pt x="431428" y="1038839"/>
                    <a:pt x="432430" y="1039841"/>
                    <a:pt x="433401" y="1040747"/>
                  </a:cubicBezTo>
                  <a:cubicBezTo>
                    <a:pt x="434177" y="1040844"/>
                    <a:pt x="435082" y="1040100"/>
                    <a:pt x="435826" y="1040003"/>
                  </a:cubicBezTo>
                  <a:cubicBezTo>
                    <a:pt x="436408" y="1037771"/>
                    <a:pt x="437476" y="1037674"/>
                    <a:pt x="438478" y="1036348"/>
                  </a:cubicBezTo>
                  <a:cubicBezTo>
                    <a:pt x="437896" y="1035443"/>
                    <a:pt x="437379" y="1034537"/>
                    <a:pt x="436829" y="1033470"/>
                  </a:cubicBezTo>
                  <a:cubicBezTo>
                    <a:pt x="437961" y="1031821"/>
                    <a:pt x="438899" y="1031465"/>
                    <a:pt x="439707" y="1031885"/>
                  </a:cubicBezTo>
                  <a:cubicBezTo>
                    <a:pt x="440289" y="1032209"/>
                    <a:pt x="440386" y="1032888"/>
                    <a:pt x="440128" y="1034117"/>
                  </a:cubicBezTo>
                  <a:cubicBezTo>
                    <a:pt x="440871" y="1033308"/>
                    <a:pt x="441518" y="1032791"/>
                    <a:pt x="442262" y="1032467"/>
                  </a:cubicBezTo>
                  <a:lnTo>
                    <a:pt x="442456" y="1032467"/>
                  </a:lnTo>
                  <a:cubicBezTo>
                    <a:pt x="455942" y="995469"/>
                    <a:pt x="468749" y="958213"/>
                    <a:pt x="481104" y="920697"/>
                  </a:cubicBezTo>
                  <a:cubicBezTo>
                    <a:pt x="490709" y="925904"/>
                    <a:pt x="500637" y="930399"/>
                    <a:pt x="510890" y="934022"/>
                  </a:cubicBezTo>
                  <a:cubicBezTo>
                    <a:pt x="510987" y="933763"/>
                    <a:pt x="511148" y="933601"/>
                    <a:pt x="511342" y="933763"/>
                  </a:cubicBezTo>
                  <a:cubicBezTo>
                    <a:pt x="511342" y="933957"/>
                    <a:pt x="511342" y="934022"/>
                    <a:pt x="511342" y="934119"/>
                  </a:cubicBezTo>
                  <a:lnTo>
                    <a:pt x="513218" y="934766"/>
                  </a:lnTo>
                  <a:cubicBezTo>
                    <a:pt x="513412" y="934701"/>
                    <a:pt x="513574" y="934604"/>
                    <a:pt x="513638" y="934442"/>
                  </a:cubicBezTo>
                  <a:cubicBezTo>
                    <a:pt x="514382" y="934442"/>
                    <a:pt x="514803" y="935251"/>
                    <a:pt x="515547" y="934766"/>
                  </a:cubicBezTo>
                  <a:cubicBezTo>
                    <a:pt x="515644" y="934701"/>
                    <a:pt x="515805" y="934863"/>
                    <a:pt x="515805" y="935024"/>
                  </a:cubicBezTo>
                  <a:cubicBezTo>
                    <a:pt x="515870" y="935445"/>
                    <a:pt x="516032" y="935348"/>
                    <a:pt x="516290" y="935251"/>
                  </a:cubicBezTo>
                  <a:cubicBezTo>
                    <a:pt x="516970" y="935089"/>
                    <a:pt x="517616" y="935186"/>
                    <a:pt x="518296" y="935186"/>
                  </a:cubicBezTo>
                  <a:cubicBezTo>
                    <a:pt x="518360" y="936027"/>
                    <a:pt x="518942" y="935089"/>
                    <a:pt x="519169" y="935606"/>
                  </a:cubicBezTo>
                  <a:cubicBezTo>
                    <a:pt x="519622" y="934701"/>
                    <a:pt x="519686" y="936189"/>
                    <a:pt x="520107" y="935671"/>
                  </a:cubicBezTo>
                  <a:cubicBezTo>
                    <a:pt x="520171" y="935606"/>
                    <a:pt x="520365" y="935833"/>
                    <a:pt x="520495" y="935768"/>
                  </a:cubicBezTo>
                  <a:cubicBezTo>
                    <a:pt x="520689" y="935671"/>
                    <a:pt x="520851" y="935251"/>
                    <a:pt x="520915" y="935186"/>
                  </a:cubicBezTo>
                  <a:cubicBezTo>
                    <a:pt x="521691" y="934863"/>
                    <a:pt x="522338" y="935089"/>
                    <a:pt x="522823" y="935833"/>
                  </a:cubicBezTo>
                  <a:cubicBezTo>
                    <a:pt x="523244" y="936415"/>
                    <a:pt x="523244" y="936350"/>
                    <a:pt x="523826" y="935671"/>
                  </a:cubicBezTo>
                  <a:cubicBezTo>
                    <a:pt x="523923" y="935606"/>
                    <a:pt x="523988" y="935445"/>
                    <a:pt x="524085" y="935251"/>
                  </a:cubicBezTo>
                  <a:lnTo>
                    <a:pt x="524085" y="935348"/>
                  </a:lnTo>
                  <a:lnTo>
                    <a:pt x="523502" y="937903"/>
                  </a:lnTo>
                  <a:lnTo>
                    <a:pt x="524990" y="938323"/>
                  </a:lnTo>
                  <a:cubicBezTo>
                    <a:pt x="525314" y="938323"/>
                    <a:pt x="525734" y="938000"/>
                    <a:pt x="525896" y="938582"/>
                  </a:cubicBezTo>
                  <a:lnTo>
                    <a:pt x="526219" y="938679"/>
                  </a:lnTo>
                  <a:cubicBezTo>
                    <a:pt x="526316" y="938582"/>
                    <a:pt x="526381" y="938582"/>
                    <a:pt x="526478" y="938743"/>
                  </a:cubicBezTo>
                  <a:lnTo>
                    <a:pt x="526704" y="938840"/>
                  </a:lnTo>
                  <a:cubicBezTo>
                    <a:pt x="526898" y="938743"/>
                    <a:pt x="527060" y="938582"/>
                    <a:pt x="527125" y="938485"/>
                  </a:cubicBezTo>
                  <a:cubicBezTo>
                    <a:pt x="527319" y="938679"/>
                    <a:pt x="527383" y="938905"/>
                    <a:pt x="527448" y="939002"/>
                  </a:cubicBezTo>
                  <a:cubicBezTo>
                    <a:pt x="527966" y="939326"/>
                    <a:pt x="528548" y="939067"/>
                    <a:pt x="529130" y="938582"/>
                  </a:cubicBezTo>
                  <a:cubicBezTo>
                    <a:pt x="529194" y="938582"/>
                    <a:pt x="529194" y="938582"/>
                    <a:pt x="529292" y="938582"/>
                  </a:cubicBezTo>
                  <a:lnTo>
                    <a:pt x="529389" y="939487"/>
                  </a:lnTo>
                  <a:lnTo>
                    <a:pt x="530456" y="939746"/>
                  </a:lnTo>
                  <a:cubicBezTo>
                    <a:pt x="530844" y="939746"/>
                    <a:pt x="531264" y="939811"/>
                    <a:pt x="531588" y="940069"/>
                  </a:cubicBezTo>
                  <a:lnTo>
                    <a:pt x="534013" y="940652"/>
                  </a:lnTo>
                  <a:cubicBezTo>
                    <a:pt x="534272" y="940490"/>
                    <a:pt x="534595" y="940328"/>
                    <a:pt x="534854" y="940166"/>
                  </a:cubicBezTo>
                  <a:lnTo>
                    <a:pt x="534757" y="940813"/>
                  </a:lnTo>
                  <a:lnTo>
                    <a:pt x="536407" y="941137"/>
                  </a:lnTo>
                  <a:cubicBezTo>
                    <a:pt x="536827" y="940555"/>
                    <a:pt x="537053" y="940490"/>
                    <a:pt x="537312" y="941234"/>
                  </a:cubicBezTo>
                  <a:lnTo>
                    <a:pt x="537409" y="941395"/>
                  </a:lnTo>
                  <a:cubicBezTo>
                    <a:pt x="540320" y="942042"/>
                    <a:pt x="543133" y="942721"/>
                    <a:pt x="546076" y="943142"/>
                  </a:cubicBezTo>
                  <a:lnTo>
                    <a:pt x="546529" y="942980"/>
                  </a:lnTo>
                  <a:cubicBezTo>
                    <a:pt x="546594" y="942980"/>
                    <a:pt x="546756" y="942980"/>
                    <a:pt x="546756" y="943045"/>
                  </a:cubicBezTo>
                  <a:cubicBezTo>
                    <a:pt x="546756" y="943142"/>
                    <a:pt x="546853" y="943142"/>
                    <a:pt x="546853" y="943206"/>
                  </a:cubicBezTo>
                  <a:lnTo>
                    <a:pt x="547079" y="943304"/>
                  </a:lnTo>
                  <a:cubicBezTo>
                    <a:pt x="547273" y="943142"/>
                    <a:pt x="547499" y="942883"/>
                    <a:pt x="547596" y="943142"/>
                  </a:cubicBezTo>
                  <a:lnTo>
                    <a:pt x="547596" y="943368"/>
                  </a:lnTo>
                  <a:lnTo>
                    <a:pt x="550216" y="943789"/>
                  </a:lnTo>
                  <a:lnTo>
                    <a:pt x="550313" y="943789"/>
                  </a:lnTo>
                  <a:lnTo>
                    <a:pt x="550313" y="943886"/>
                  </a:lnTo>
                  <a:lnTo>
                    <a:pt x="553062" y="944306"/>
                  </a:lnTo>
                  <a:cubicBezTo>
                    <a:pt x="553127" y="944112"/>
                    <a:pt x="553127" y="944047"/>
                    <a:pt x="553224" y="943886"/>
                  </a:cubicBezTo>
                  <a:cubicBezTo>
                    <a:pt x="553288" y="944112"/>
                    <a:pt x="553288" y="944209"/>
                    <a:pt x="553386" y="944371"/>
                  </a:cubicBezTo>
                  <a:lnTo>
                    <a:pt x="559272" y="945373"/>
                  </a:lnTo>
                  <a:cubicBezTo>
                    <a:pt x="559272" y="945050"/>
                    <a:pt x="559336" y="944694"/>
                    <a:pt x="559336" y="944371"/>
                  </a:cubicBezTo>
                  <a:lnTo>
                    <a:pt x="559498" y="944371"/>
                  </a:lnTo>
                  <a:lnTo>
                    <a:pt x="559336" y="945373"/>
                  </a:lnTo>
                  <a:lnTo>
                    <a:pt x="560436" y="945535"/>
                  </a:lnTo>
                  <a:cubicBezTo>
                    <a:pt x="560759" y="945373"/>
                    <a:pt x="561083" y="945115"/>
                    <a:pt x="561406" y="945050"/>
                  </a:cubicBezTo>
                  <a:lnTo>
                    <a:pt x="561503" y="945697"/>
                  </a:lnTo>
                  <a:cubicBezTo>
                    <a:pt x="561891" y="945794"/>
                    <a:pt x="562247" y="945955"/>
                    <a:pt x="562570" y="946117"/>
                  </a:cubicBezTo>
                  <a:cubicBezTo>
                    <a:pt x="563961" y="945697"/>
                    <a:pt x="565319" y="945373"/>
                    <a:pt x="566645" y="945276"/>
                  </a:cubicBezTo>
                  <a:cubicBezTo>
                    <a:pt x="568295" y="945212"/>
                    <a:pt x="569847" y="945438"/>
                    <a:pt x="571367" y="945955"/>
                  </a:cubicBezTo>
                  <a:cubicBezTo>
                    <a:pt x="571529" y="945697"/>
                    <a:pt x="571690" y="945438"/>
                    <a:pt x="571755" y="945115"/>
                  </a:cubicBezTo>
                  <a:cubicBezTo>
                    <a:pt x="572014" y="944629"/>
                    <a:pt x="572111" y="944694"/>
                    <a:pt x="572240" y="945050"/>
                  </a:cubicBezTo>
                  <a:cubicBezTo>
                    <a:pt x="572014" y="945276"/>
                    <a:pt x="571755" y="945600"/>
                    <a:pt x="571690" y="946020"/>
                  </a:cubicBezTo>
                  <a:lnTo>
                    <a:pt x="572984" y="946441"/>
                  </a:lnTo>
                  <a:lnTo>
                    <a:pt x="572984" y="946376"/>
                  </a:lnTo>
                  <a:cubicBezTo>
                    <a:pt x="572919" y="946117"/>
                    <a:pt x="572984" y="945858"/>
                    <a:pt x="572919" y="945535"/>
                  </a:cubicBezTo>
                  <a:cubicBezTo>
                    <a:pt x="573178" y="945794"/>
                    <a:pt x="573405" y="945858"/>
                    <a:pt x="573599" y="946117"/>
                  </a:cubicBezTo>
                  <a:cubicBezTo>
                    <a:pt x="573663" y="946279"/>
                    <a:pt x="573760" y="946538"/>
                    <a:pt x="573825" y="946764"/>
                  </a:cubicBezTo>
                  <a:lnTo>
                    <a:pt x="574245" y="946958"/>
                  </a:lnTo>
                  <a:cubicBezTo>
                    <a:pt x="575474" y="946376"/>
                    <a:pt x="575992" y="946441"/>
                    <a:pt x="576800" y="947184"/>
                  </a:cubicBezTo>
                  <a:cubicBezTo>
                    <a:pt x="577221" y="947508"/>
                    <a:pt x="577382" y="947443"/>
                    <a:pt x="577803" y="946958"/>
                  </a:cubicBezTo>
                  <a:cubicBezTo>
                    <a:pt x="577900" y="946861"/>
                    <a:pt x="577965" y="946764"/>
                    <a:pt x="578126" y="946602"/>
                  </a:cubicBezTo>
                  <a:cubicBezTo>
                    <a:pt x="578320" y="947120"/>
                    <a:pt x="578385" y="947605"/>
                    <a:pt x="578547" y="948252"/>
                  </a:cubicBezTo>
                  <a:cubicBezTo>
                    <a:pt x="579291" y="947508"/>
                    <a:pt x="579970" y="947508"/>
                    <a:pt x="580617" y="947864"/>
                  </a:cubicBezTo>
                  <a:cubicBezTo>
                    <a:pt x="580875" y="947928"/>
                    <a:pt x="581134" y="947928"/>
                    <a:pt x="581263" y="947670"/>
                  </a:cubicBezTo>
                  <a:cubicBezTo>
                    <a:pt x="581522" y="947346"/>
                    <a:pt x="581522" y="948446"/>
                    <a:pt x="581943" y="948025"/>
                  </a:cubicBezTo>
                  <a:cubicBezTo>
                    <a:pt x="582460" y="947508"/>
                    <a:pt x="582945" y="948187"/>
                    <a:pt x="583527" y="947928"/>
                  </a:cubicBezTo>
                  <a:cubicBezTo>
                    <a:pt x="583592" y="947928"/>
                    <a:pt x="583689" y="948187"/>
                    <a:pt x="583851" y="948672"/>
                  </a:cubicBezTo>
                  <a:lnTo>
                    <a:pt x="584594" y="947443"/>
                  </a:lnTo>
                  <a:cubicBezTo>
                    <a:pt x="585080" y="948607"/>
                    <a:pt x="585080" y="948607"/>
                    <a:pt x="585823" y="948090"/>
                  </a:cubicBezTo>
                  <a:cubicBezTo>
                    <a:pt x="586082" y="947928"/>
                    <a:pt x="586503" y="947670"/>
                    <a:pt x="586664" y="947928"/>
                  </a:cubicBezTo>
                  <a:cubicBezTo>
                    <a:pt x="587149" y="948446"/>
                    <a:pt x="587408" y="948252"/>
                    <a:pt x="587732" y="947508"/>
                  </a:cubicBezTo>
                  <a:cubicBezTo>
                    <a:pt x="587893" y="947023"/>
                    <a:pt x="588249" y="946699"/>
                    <a:pt x="588475" y="946279"/>
                  </a:cubicBezTo>
                  <a:cubicBezTo>
                    <a:pt x="588799" y="945858"/>
                    <a:pt x="589155" y="945697"/>
                    <a:pt x="589478" y="946376"/>
                  </a:cubicBezTo>
                  <a:cubicBezTo>
                    <a:pt x="589316" y="946538"/>
                    <a:pt x="589155" y="946602"/>
                    <a:pt x="588993" y="946764"/>
                  </a:cubicBezTo>
                  <a:cubicBezTo>
                    <a:pt x="588896" y="946958"/>
                    <a:pt x="588799" y="947120"/>
                    <a:pt x="588734" y="947346"/>
                  </a:cubicBezTo>
                  <a:cubicBezTo>
                    <a:pt x="588896" y="947443"/>
                    <a:pt x="588993" y="947508"/>
                    <a:pt x="589155" y="947508"/>
                  </a:cubicBezTo>
                  <a:cubicBezTo>
                    <a:pt x="589316" y="947508"/>
                    <a:pt x="589413" y="947346"/>
                    <a:pt x="589543" y="947281"/>
                  </a:cubicBezTo>
                  <a:cubicBezTo>
                    <a:pt x="589737" y="947670"/>
                    <a:pt x="589898" y="947928"/>
                    <a:pt x="589963" y="948252"/>
                  </a:cubicBezTo>
                  <a:cubicBezTo>
                    <a:pt x="590060" y="948187"/>
                    <a:pt x="590157" y="948025"/>
                    <a:pt x="590222" y="948025"/>
                  </a:cubicBezTo>
                  <a:cubicBezTo>
                    <a:pt x="590642" y="947928"/>
                    <a:pt x="591127" y="948446"/>
                    <a:pt x="591548" y="948025"/>
                  </a:cubicBezTo>
                  <a:cubicBezTo>
                    <a:pt x="591548" y="948252"/>
                    <a:pt x="591548" y="948510"/>
                    <a:pt x="591612" y="948769"/>
                  </a:cubicBezTo>
                  <a:cubicBezTo>
                    <a:pt x="592292" y="948931"/>
                    <a:pt x="592938" y="949513"/>
                    <a:pt x="593553" y="949254"/>
                  </a:cubicBezTo>
                  <a:cubicBezTo>
                    <a:pt x="594103" y="948931"/>
                    <a:pt x="594879" y="949836"/>
                    <a:pt x="595364" y="948769"/>
                  </a:cubicBezTo>
                  <a:cubicBezTo>
                    <a:pt x="595364" y="948769"/>
                    <a:pt x="595429" y="948834"/>
                    <a:pt x="595526" y="948834"/>
                  </a:cubicBezTo>
                  <a:cubicBezTo>
                    <a:pt x="595687" y="949254"/>
                    <a:pt x="595946" y="949190"/>
                    <a:pt x="596270" y="949093"/>
                  </a:cubicBezTo>
                  <a:cubicBezTo>
                    <a:pt x="596528" y="949028"/>
                    <a:pt x="596755" y="949351"/>
                    <a:pt x="597078" y="949416"/>
                  </a:cubicBezTo>
                  <a:cubicBezTo>
                    <a:pt x="597596" y="949578"/>
                    <a:pt x="598178" y="949739"/>
                    <a:pt x="598760" y="949351"/>
                  </a:cubicBezTo>
                  <a:cubicBezTo>
                    <a:pt x="598922" y="949190"/>
                    <a:pt x="599245" y="949190"/>
                    <a:pt x="599407" y="949254"/>
                  </a:cubicBezTo>
                  <a:cubicBezTo>
                    <a:pt x="599665" y="949351"/>
                    <a:pt x="599762" y="949190"/>
                    <a:pt x="599827" y="948834"/>
                  </a:cubicBezTo>
                  <a:cubicBezTo>
                    <a:pt x="599892" y="948607"/>
                    <a:pt x="600150" y="948446"/>
                    <a:pt x="600409" y="948187"/>
                  </a:cubicBezTo>
                  <a:cubicBezTo>
                    <a:pt x="600668" y="948607"/>
                    <a:pt x="600830" y="949028"/>
                    <a:pt x="600894" y="949254"/>
                  </a:cubicBezTo>
                  <a:cubicBezTo>
                    <a:pt x="601897" y="948446"/>
                    <a:pt x="602059" y="948446"/>
                    <a:pt x="603288" y="948672"/>
                  </a:cubicBezTo>
                  <a:cubicBezTo>
                    <a:pt x="603643" y="948769"/>
                    <a:pt x="603805" y="948510"/>
                    <a:pt x="604031" y="948252"/>
                  </a:cubicBezTo>
                  <a:cubicBezTo>
                    <a:pt x="604128" y="948187"/>
                    <a:pt x="604128" y="948187"/>
                    <a:pt x="604290" y="948187"/>
                  </a:cubicBezTo>
                  <a:cubicBezTo>
                    <a:pt x="604452" y="948607"/>
                    <a:pt x="604646" y="949028"/>
                    <a:pt x="604808" y="949416"/>
                  </a:cubicBezTo>
                  <a:cubicBezTo>
                    <a:pt x="604969" y="949351"/>
                    <a:pt x="605131" y="949351"/>
                    <a:pt x="605293" y="949190"/>
                  </a:cubicBezTo>
                  <a:cubicBezTo>
                    <a:pt x="605551" y="948931"/>
                    <a:pt x="605778" y="948769"/>
                    <a:pt x="606037" y="948446"/>
                  </a:cubicBezTo>
                  <a:cubicBezTo>
                    <a:pt x="606360" y="947864"/>
                    <a:pt x="606522" y="948672"/>
                    <a:pt x="606780" y="948607"/>
                  </a:cubicBezTo>
                  <a:cubicBezTo>
                    <a:pt x="607201" y="948349"/>
                    <a:pt x="607686" y="948187"/>
                    <a:pt x="608171" y="948252"/>
                  </a:cubicBezTo>
                  <a:cubicBezTo>
                    <a:pt x="608688" y="948349"/>
                    <a:pt x="608688" y="947346"/>
                    <a:pt x="609012" y="946699"/>
                  </a:cubicBezTo>
                  <a:cubicBezTo>
                    <a:pt x="609012" y="947184"/>
                    <a:pt x="608947" y="947346"/>
                    <a:pt x="609012" y="947605"/>
                  </a:cubicBezTo>
                  <a:cubicBezTo>
                    <a:pt x="609109" y="948931"/>
                    <a:pt x="609497" y="949190"/>
                    <a:pt x="610241" y="948931"/>
                  </a:cubicBezTo>
                  <a:cubicBezTo>
                    <a:pt x="610920" y="948769"/>
                    <a:pt x="611017" y="947767"/>
                    <a:pt x="611340" y="947184"/>
                  </a:cubicBezTo>
                  <a:cubicBezTo>
                    <a:pt x="612084" y="946958"/>
                    <a:pt x="612084" y="948187"/>
                    <a:pt x="612505" y="948510"/>
                  </a:cubicBezTo>
                  <a:cubicBezTo>
                    <a:pt x="612731" y="948349"/>
                    <a:pt x="612990" y="948252"/>
                    <a:pt x="613152" y="948090"/>
                  </a:cubicBezTo>
                  <a:cubicBezTo>
                    <a:pt x="613249" y="947346"/>
                    <a:pt x="613249" y="946441"/>
                    <a:pt x="613895" y="946441"/>
                  </a:cubicBezTo>
                  <a:cubicBezTo>
                    <a:pt x="613895" y="948025"/>
                    <a:pt x="613895" y="948090"/>
                    <a:pt x="614154" y="948834"/>
                  </a:cubicBezTo>
                  <a:cubicBezTo>
                    <a:pt x="614380" y="948769"/>
                    <a:pt x="614575" y="948672"/>
                    <a:pt x="614801" y="948510"/>
                  </a:cubicBezTo>
                  <a:cubicBezTo>
                    <a:pt x="614898" y="948446"/>
                    <a:pt x="615060" y="948187"/>
                    <a:pt x="615157" y="948025"/>
                  </a:cubicBezTo>
                  <a:cubicBezTo>
                    <a:pt x="615383" y="947184"/>
                    <a:pt x="615383" y="947120"/>
                    <a:pt x="615706" y="947184"/>
                  </a:cubicBezTo>
                  <a:cubicBezTo>
                    <a:pt x="615965" y="947281"/>
                    <a:pt x="616127" y="947508"/>
                    <a:pt x="616321" y="947670"/>
                  </a:cubicBezTo>
                  <a:cubicBezTo>
                    <a:pt x="616547" y="947864"/>
                    <a:pt x="616871" y="947767"/>
                    <a:pt x="617065" y="948252"/>
                  </a:cubicBezTo>
                  <a:cubicBezTo>
                    <a:pt x="617065" y="948349"/>
                    <a:pt x="617388" y="948090"/>
                    <a:pt x="617550" y="948025"/>
                  </a:cubicBezTo>
                  <a:cubicBezTo>
                    <a:pt x="617712" y="947928"/>
                    <a:pt x="618294" y="948349"/>
                    <a:pt x="618455" y="948510"/>
                  </a:cubicBezTo>
                  <a:cubicBezTo>
                    <a:pt x="618617" y="948672"/>
                    <a:pt x="618779" y="948834"/>
                    <a:pt x="619038" y="949028"/>
                  </a:cubicBezTo>
                  <a:cubicBezTo>
                    <a:pt x="619458" y="948510"/>
                    <a:pt x="619781" y="948090"/>
                    <a:pt x="620267" y="948931"/>
                  </a:cubicBezTo>
                  <a:cubicBezTo>
                    <a:pt x="620364" y="949093"/>
                    <a:pt x="620461" y="949254"/>
                    <a:pt x="620590" y="949351"/>
                  </a:cubicBezTo>
                  <a:cubicBezTo>
                    <a:pt x="626056" y="947023"/>
                    <a:pt x="632039" y="948090"/>
                    <a:pt x="637569" y="949028"/>
                  </a:cubicBezTo>
                  <a:cubicBezTo>
                    <a:pt x="639477" y="948607"/>
                    <a:pt x="641482" y="948446"/>
                    <a:pt x="643455" y="948510"/>
                  </a:cubicBezTo>
                  <a:cubicBezTo>
                    <a:pt x="643617" y="947767"/>
                    <a:pt x="643552" y="946861"/>
                    <a:pt x="643617" y="946020"/>
                  </a:cubicBezTo>
                  <a:cubicBezTo>
                    <a:pt x="644037" y="946376"/>
                    <a:pt x="644458" y="946602"/>
                    <a:pt x="644781" y="946861"/>
                  </a:cubicBezTo>
                  <a:cubicBezTo>
                    <a:pt x="644684" y="946958"/>
                    <a:pt x="644684" y="947023"/>
                    <a:pt x="644619" y="947023"/>
                  </a:cubicBezTo>
                  <a:lnTo>
                    <a:pt x="644555" y="947120"/>
                  </a:lnTo>
                  <a:cubicBezTo>
                    <a:pt x="644619" y="947443"/>
                    <a:pt x="644878" y="947670"/>
                    <a:pt x="644878" y="948025"/>
                  </a:cubicBezTo>
                  <a:cubicBezTo>
                    <a:pt x="644878" y="948187"/>
                    <a:pt x="644878" y="948349"/>
                    <a:pt x="644781" y="948510"/>
                  </a:cubicBezTo>
                  <a:lnTo>
                    <a:pt x="645945" y="948607"/>
                  </a:lnTo>
                  <a:cubicBezTo>
                    <a:pt x="645848" y="947864"/>
                    <a:pt x="645622" y="947120"/>
                    <a:pt x="645298" y="946699"/>
                  </a:cubicBezTo>
                  <a:cubicBezTo>
                    <a:pt x="645428" y="946117"/>
                    <a:pt x="645525" y="945697"/>
                    <a:pt x="645622" y="945276"/>
                  </a:cubicBezTo>
                  <a:cubicBezTo>
                    <a:pt x="646042" y="946020"/>
                    <a:pt x="646204" y="946861"/>
                    <a:pt x="646204" y="947864"/>
                  </a:cubicBezTo>
                  <a:cubicBezTo>
                    <a:pt x="646204" y="948090"/>
                    <a:pt x="646204" y="948510"/>
                    <a:pt x="646366" y="948672"/>
                  </a:cubicBezTo>
                  <a:cubicBezTo>
                    <a:pt x="648435" y="948769"/>
                    <a:pt x="650505" y="948834"/>
                    <a:pt x="652575" y="948931"/>
                  </a:cubicBezTo>
                  <a:cubicBezTo>
                    <a:pt x="661016" y="949093"/>
                    <a:pt x="669457" y="947928"/>
                    <a:pt x="677898" y="947023"/>
                  </a:cubicBezTo>
                  <a:cubicBezTo>
                    <a:pt x="683364" y="946602"/>
                    <a:pt x="688765" y="946376"/>
                    <a:pt x="694230" y="946538"/>
                  </a:cubicBezTo>
                  <a:cubicBezTo>
                    <a:pt x="694457" y="945858"/>
                    <a:pt x="694715" y="945115"/>
                    <a:pt x="694974" y="944888"/>
                  </a:cubicBezTo>
                  <a:cubicBezTo>
                    <a:pt x="695297" y="945212"/>
                    <a:pt x="695621" y="945438"/>
                    <a:pt x="695880" y="945794"/>
                  </a:cubicBezTo>
                  <a:cubicBezTo>
                    <a:pt x="696041" y="945115"/>
                    <a:pt x="696365" y="945955"/>
                    <a:pt x="696623" y="945858"/>
                  </a:cubicBezTo>
                  <a:cubicBezTo>
                    <a:pt x="697044" y="945697"/>
                    <a:pt x="697432" y="945600"/>
                    <a:pt x="697852" y="945373"/>
                  </a:cubicBezTo>
                  <a:cubicBezTo>
                    <a:pt x="698176" y="945115"/>
                    <a:pt x="698758" y="945212"/>
                    <a:pt x="698758" y="944306"/>
                  </a:cubicBezTo>
                  <a:cubicBezTo>
                    <a:pt x="698758" y="944209"/>
                    <a:pt x="699017" y="944209"/>
                    <a:pt x="699178" y="944306"/>
                  </a:cubicBezTo>
                  <a:cubicBezTo>
                    <a:pt x="700504" y="945115"/>
                    <a:pt x="700504" y="945115"/>
                    <a:pt x="701572" y="944468"/>
                  </a:cubicBezTo>
                  <a:cubicBezTo>
                    <a:pt x="701830" y="944306"/>
                    <a:pt x="702154" y="944371"/>
                    <a:pt x="702509" y="944371"/>
                  </a:cubicBezTo>
                  <a:cubicBezTo>
                    <a:pt x="703059" y="944371"/>
                    <a:pt x="703641" y="944532"/>
                    <a:pt x="704062" y="943886"/>
                  </a:cubicBezTo>
                  <a:cubicBezTo>
                    <a:pt x="704159" y="943789"/>
                    <a:pt x="704224" y="943789"/>
                    <a:pt x="704321" y="943886"/>
                  </a:cubicBezTo>
                  <a:cubicBezTo>
                    <a:pt x="704709" y="944209"/>
                    <a:pt x="704967" y="944112"/>
                    <a:pt x="705388" y="943886"/>
                  </a:cubicBezTo>
                  <a:cubicBezTo>
                    <a:pt x="705711" y="943627"/>
                    <a:pt x="706067" y="943530"/>
                    <a:pt x="706229" y="943206"/>
                  </a:cubicBezTo>
                  <a:cubicBezTo>
                    <a:pt x="706552" y="943304"/>
                    <a:pt x="706876" y="943368"/>
                    <a:pt x="707134" y="943465"/>
                  </a:cubicBezTo>
                  <a:cubicBezTo>
                    <a:pt x="707134" y="942818"/>
                    <a:pt x="707134" y="942398"/>
                    <a:pt x="707134" y="941978"/>
                  </a:cubicBezTo>
                  <a:cubicBezTo>
                    <a:pt x="707393" y="942139"/>
                    <a:pt x="707619" y="942236"/>
                    <a:pt x="707716" y="942398"/>
                  </a:cubicBezTo>
                  <a:cubicBezTo>
                    <a:pt x="708040" y="943368"/>
                    <a:pt x="708299" y="943368"/>
                    <a:pt x="708622" y="942818"/>
                  </a:cubicBezTo>
                  <a:cubicBezTo>
                    <a:pt x="708719" y="942624"/>
                    <a:pt x="708848" y="942463"/>
                    <a:pt x="709042" y="942398"/>
                  </a:cubicBezTo>
                  <a:cubicBezTo>
                    <a:pt x="709204" y="942301"/>
                    <a:pt x="709463" y="942398"/>
                    <a:pt x="709592" y="942398"/>
                  </a:cubicBezTo>
                  <a:cubicBezTo>
                    <a:pt x="709689" y="942398"/>
                    <a:pt x="709851" y="942398"/>
                    <a:pt x="709948" y="942463"/>
                  </a:cubicBezTo>
                  <a:cubicBezTo>
                    <a:pt x="713926" y="940555"/>
                    <a:pt x="718874" y="940490"/>
                    <a:pt x="723757" y="940555"/>
                  </a:cubicBezTo>
                  <a:cubicBezTo>
                    <a:pt x="724081" y="940490"/>
                    <a:pt x="724340" y="940328"/>
                    <a:pt x="724695" y="940166"/>
                  </a:cubicBezTo>
                  <a:cubicBezTo>
                    <a:pt x="725019" y="939972"/>
                    <a:pt x="725277" y="939811"/>
                    <a:pt x="725601" y="939811"/>
                  </a:cubicBezTo>
                  <a:cubicBezTo>
                    <a:pt x="725924" y="939908"/>
                    <a:pt x="726248" y="939811"/>
                    <a:pt x="726409" y="939229"/>
                  </a:cubicBezTo>
                  <a:cubicBezTo>
                    <a:pt x="726506" y="939067"/>
                    <a:pt x="726765" y="939067"/>
                    <a:pt x="726765" y="939164"/>
                  </a:cubicBezTo>
                  <a:cubicBezTo>
                    <a:pt x="727089" y="939649"/>
                    <a:pt x="727153" y="939326"/>
                    <a:pt x="727412" y="939067"/>
                  </a:cubicBezTo>
                  <a:cubicBezTo>
                    <a:pt x="727897" y="938582"/>
                    <a:pt x="727897" y="938679"/>
                    <a:pt x="728900" y="938679"/>
                  </a:cubicBezTo>
                  <a:cubicBezTo>
                    <a:pt x="729385" y="938679"/>
                    <a:pt x="729967" y="939002"/>
                    <a:pt x="729902" y="937676"/>
                  </a:cubicBezTo>
                  <a:cubicBezTo>
                    <a:pt x="729902" y="937579"/>
                    <a:pt x="730064" y="937514"/>
                    <a:pt x="730161" y="937514"/>
                  </a:cubicBezTo>
                  <a:cubicBezTo>
                    <a:pt x="730549" y="937514"/>
                    <a:pt x="730711" y="936932"/>
                    <a:pt x="731131" y="937094"/>
                  </a:cubicBezTo>
                  <a:cubicBezTo>
                    <a:pt x="731455" y="937256"/>
                    <a:pt x="731713" y="936609"/>
                    <a:pt x="732134" y="937094"/>
                  </a:cubicBezTo>
                  <a:cubicBezTo>
                    <a:pt x="732360" y="936415"/>
                    <a:pt x="732781" y="936997"/>
                    <a:pt x="733136" y="937094"/>
                  </a:cubicBezTo>
                  <a:cubicBezTo>
                    <a:pt x="733363" y="937159"/>
                    <a:pt x="733686" y="937159"/>
                    <a:pt x="733880" y="936997"/>
                  </a:cubicBezTo>
                  <a:cubicBezTo>
                    <a:pt x="734365" y="936512"/>
                    <a:pt x="735271" y="936932"/>
                    <a:pt x="735594" y="935930"/>
                  </a:cubicBezTo>
                  <a:cubicBezTo>
                    <a:pt x="735594" y="935833"/>
                    <a:pt x="735756" y="935833"/>
                    <a:pt x="735853" y="935930"/>
                  </a:cubicBezTo>
                  <a:cubicBezTo>
                    <a:pt x="736273" y="936674"/>
                    <a:pt x="736273" y="935930"/>
                    <a:pt x="736370" y="935671"/>
                  </a:cubicBezTo>
                  <a:cubicBezTo>
                    <a:pt x="736435" y="935445"/>
                    <a:pt x="736435" y="935024"/>
                    <a:pt x="736500" y="934701"/>
                  </a:cubicBezTo>
                  <a:cubicBezTo>
                    <a:pt x="737664" y="936189"/>
                    <a:pt x="737664" y="936189"/>
                    <a:pt x="738343" y="935089"/>
                  </a:cubicBezTo>
                  <a:cubicBezTo>
                    <a:pt x="738667" y="935186"/>
                    <a:pt x="739087" y="935606"/>
                    <a:pt x="739249" y="935445"/>
                  </a:cubicBezTo>
                  <a:cubicBezTo>
                    <a:pt x="739572" y="935089"/>
                    <a:pt x="739896" y="934701"/>
                    <a:pt x="740251" y="934927"/>
                  </a:cubicBezTo>
                  <a:cubicBezTo>
                    <a:pt x="740898" y="935445"/>
                    <a:pt x="740995" y="934766"/>
                    <a:pt x="741254" y="934345"/>
                  </a:cubicBezTo>
                  <a:cubicBezTo>
                    <a:pt x="741254" y="934345"/>
                    <a:pt x="741416" y="934604"/>
                    <a:pt x="741577" y="934701"/>
                  </a:cubicBezTo>
                  <a:cubicBezTo>
                    <a:pt x="741739" y="934701"/>
                    <a:pt x="742062" y="934766"/>
                    <a:pt x="742062" y="934604"/>
                  </a:cubicBezTo>
                  <a:cubicBezTo>
                    <a:pt x="742321" y="933763"/>
                    <a:pt x="742968" y="933957"/>
                    <a:pt x="743388" y="933278"/>
                  </a:cubicBezTo>
                  <a:cubicBezTo>
                    <a:pt x="743388" y="933019"/>
                    <a:pt x="743324" y="932696"/>
                    <a:pt x="743227" y="932372"/>
                  </a:cubicBezTo>
                  <a:cubicBezTo>
                    <a:pt x="743809" y="932954"/>
                    <a:pt x="745458" y="933860"/>
                    <a:pt x="745782" y="933698"/>
                  </a:cubicBezTo>
                  <a:cubicBezTo>
                    <a:pt x="746364" y="933375"/>
                    <a:pt x="746849" y="933116"/>
                    <a:pt x="747625" y="933440"/>
                  </a:cubicBezTo>
                  <a:cubicBezTo>
                    <a:pt x="747948" y="933601"/>
                    <a:pt x="748369" y="933698"/>
                    <a:pt x="748595" y="933181"/>
                  </a:cubicBezTo>
                  <a:cubicBezTo>
                    <a:pt x="748789" y="932857"/>
                    <a:pt x="748919" y="933116"/>
                    <a:pt x="749113" y="933278"/>
                  </a:cubicBezTo>
                  <a:cubicBezTo>
                    <a:pt x="749177" y="933375"/>
                    <a:pt x="749274" y="933375"/>
                    <a:pt x="749339" y="933375"/>
                  </a:cubicBezTo>
                  <a:lnTo>
                    <a:pt x="749695" y="932631"/>
                  </a:lnTo>
                  <a:cubicBezTo>
                    <a:pt x="749695" y="932469"/>
                    <a:pt x="749695" y="932211"/>
                    <a:pt x="749598" y="931952"/>
                  </a:cubicBezTo>
                  <a:lnTo>
                    <a:pt x="749760" y="932211"/>
                  </a:lnTo>
                  <a:cubicBezTo>
                    <a:pt x="749921" y="931628"/>
                    <a:pt x="750083" y="930949"/>
                    <a:pt x="750083" y="930399"/>
                  </a:cubicBezTo>
                  <a:cubicBezTo>
                    <a:pt x="750342" y="926422"/>
                    <a:pt x="748272" y="923996"/>
                    <a:pt x="745782" y="922605"/>
                  </a:cubicBezTo>
                  <a:close/>
                  <a:moveTo>
                    <a:pt x="121537" y="279797"/>
                  </a:moveTo>
                  <a:cubicBezTo>
                    <a:pt x="120890" y="278892"/>
                    <a:pt x="121020" y="278633"/>
                    <a:pt x="122766" y="278568"/>
                  </a:cubicBezTo>
                  <a:cubicBezTo>
                    <a:pt x="122216" y="279053"/>
                    <a:pt x="121861" y="279377"/>
                    <a:pt x="121537" y="279797"/>
                  </a:cubicBezTo>
                  <a:close/>
                  <a:moveTo>
                    <a:pt x="75742" y="239888"/>
                  </a:moveTo>
                  <a:cubicBezTo>
                    <a:pt x="76325" y="240050"/>
                    <a:pt x="76680" y="240147"/>
                    <a:pt x="77004" y="240212"/>
                  </a:cubicBezTo>
                  <a:cubicBezTo>
                    <a:pt x="76745" y="241053"/>
                    <a:pt x="76422" y="240729"/>
                    <a:pt x="75742" y="239888"/>
                  </a:cubicBezTo>
                  <a:close/>
                  <a:moveTo>
                    <a:pt x="298959" y="370449"/>
                  </a:moveTo>
                  <a:cubicBezTo>
                    <a:pt x="299445" y="370449"/>
                    <a:pt x="299865" y="370610"/>
                    <a:pt x="299542" y="371128"/>
                  </a:cubicBezTo>
                  <a:cubicBezTo>
                    <a:pt x="299283" y="371451"/>
                    <a:pt x="298895" y="371710"/>
                    <a:pt x="298539" y="371936"/>
                  </a:cubicBezTo>
                  <a:lnTo>
                    <a:pt x="298313" y="371613"/>
                  </a:lnTo>
                  <a:close/>
                  <a:moveTo>
                    <a:pt x="176096" y="321194"/>
                  </a:moveTo>
                  <a:cubicBezTo>
                    <a:pt x="179816" y="322261"/>
                    <a:pt x="183470" y="323943"/>
                    <a:pt x="187125" y="325657"/>
                  </a:cubicBezTo>
                  <a:lnTo>
                    <a:pt x="187448" y="325236"/>
                  </a:lnTo>
                  <a:cubicBezTo>
                    <a:pt x="187448" y="325495"/>
                    <a:pt x="187351" y="325657"/>
                    <a:pt x="187351" y="325818"/>
                  </a:cubicBezTo>
                  <a:lnTo>
                    <a:pt x="191394" y="327888"/>
                  </a:lnTo>
                  <a:cubicBezTo>
                    <a:pt x="191588" y="327823"/>
                    <a:pt x="191749" y="327662"/>
                    <a:pt x="191814" y="327403"/>
                  </a:cubicBezTo>
                  <a:cubicBezTo>
                    <a:pt x="192817" y="327985"/>
                    <a:pt x="192817" y="327985"/>
                    <a:pt x="192914" y="328406"/>
                  </a:cubicBezTo>
                  <a:lnTo>
                    <a:pt x="192978" y="328729"/>
                  </a:lnTo>
                  <a:lnTo>
                    <a:pt x="196309" y="330637"/>
                  </a:lnTo>
                  <a:lnTo>
                    <a:pt x="196309" y="330314"/>
                  </a:lnTo>
                  <a:cubicBezTo>
                    <a:pt x="196633" y="330314"/>
                    <a:pt x="196956" y="330314"/>
                    <a:pt x="197280" y="330314"/>
                  </a:cubicBezTo>
                  <a:cubicBezTo>
                    <a:pt x="197377" y="330475"/>
                    <a:pt x="197377" y="330637"/>
                    <a:pt x="197441" y="330702"/>
                  </a:cubicBezTo>
                  <a:cubicBezTo>
                    <a:pt x="197700" y="330961"/>
                    <a:pt x="197862" y="331122"/>
                    <a:pt x="198023" y="331381"/>
                  </a:cubicBezTo>
                  <a:lnTo>
                    <a:pt x="197862" y="331640"/>
                  </a:lnTo>
                  <a:lnTo>
                    <a:pt x="202098" y="334195"/>
                  </a:lnTo>
                  <a:cubicBezTo>
                    <a:pt x="202260" y="334195"/>
                    <a:pt x="202357" y="334195"/>
                    <a:pt x="202584" y="334195"/>
                  </a:cubicBezTo>
                  <a:lnTo>
                    <a:pt x="202745" y="334615"/>
                  </a:lnTo>
                  <a:lnTo>
                    <a:pt x="203651" y="335197"/>
                  </a:lnTo>
                  <a:cubicBezTo>
                    <a:pt x="203812" y="335035"/>
                    <a:pt x="203910" y="334841"/>
                    <a:pt x="204168" y="334615"/>
                  </a:cubicBezTo>
                  <a:cubicBezTo>
                    <a:pt x="204233" y="334938"/>
                    <a:pt x="204330" y="335197"/>
                    <a:pt x="204427" y="335424"/>
                  </a:cubicBezTo>
                  <a:lnTo>
                    <a:pt x="205171" y="335585"/>
                  </a:lnTo>
                  <a:cubicBezTo>
                    <a:pt x="220986" y="339499"/>
                    <a:pt x="234860" y="346128"/>
                    <a:pt x="249866" y="351917"/>
                  </a:cubicBezTo>
                  <a:cubicBezTo>
                    <a:pt x="252194" y="352823"/>
                    <a:pt x="254006" y="353987"/>
                    <a:pt x="255493" y="355378"/>
                  </a:cubicBezTo>
                  <a:cubicBezTo>
                    <a:pt x="260797" y="357965"/>
                    <a:pt x="266166" y="360358"/>
                    <a:pt x="271631" y="362493"/>
                  </a:cubicBezTo>
                  <a:cubicBezTo>
                    <a:pt x="274963" y="363593"/>
                    <a:pt x="278261" y="364757"/>
                    <a:pt x="281495" y="366083"/>
                  </a:cubicBezTo>
                  <a:lnTo>
                    <a:pt x="281592" y="365889"/>
                  </a:lnTo>
                  <a:cubicBezTo>
                    <a:pt x="281819" y="366083"/>
                    <a:pt x="282142" y="366147"/>
                    <a:pt x="282142" y="366244"/>
                  </a:cubicBezTo>
                  <a:lnTo>
                    <a:pt x="282239" y="366406"/>
                  </a:lnTo>
                  <a:lnTo>
                    <a:pt x="285312" y="367732"/>
                  </a:lnTo>
                  <a:lnTo>
                    <a:pt x="289095" y="369123"/>
                  </a:lnTo>
                  <a:cubicBezTo>
                    <a:pt x="289193" y="369058"/>
                    <a:pt x="289354" y="369058"/>
                    <a:pt x="289451" y="368961"/>
                  </a:cubicBezTo>
                  <a:cubicBezTo>
                    <a:pt x="289613" y="369123"/>
                    <a:pt x="289678" y="369285"/>
                    <a:pt x="289775" y="369382"/>
                  </a:cubicBezTo>
                  <a:lnTo>
                    <a:pt x="299542" y="372939"/>
                  </a:lnTo>
                  <a:cubicBezTo>
                    <a:pt x="299703" y="372939"/>
                    <a:pt x="299865" y="372939"/>
                    <a:pt x="300027" y="372842"/>
                  </a:cubicBezTo>
                  <a:cubicBezTo>
                    <a:pt x="300609" y="372680"/>
                    <a:pt x="301094" y="372777"/>
                    <a:pt x="301450" y="373101"/>
                  </a:cubicBezTo>
                  <a:cubicBezTo>
                    <a:pt x="302452" y="373101"/>
                    <a:pt x="303358" y="373262"/>
                    <a:pt x="304166" y="373359"/>
                  </a:cubicBezTo>
                  <a:cubicBezTo>
                    <a:pt x="304360" y="372777"/>
                    <a:pt x="305007" y="372195"/>
                    <a:pt x="305072" y="371548"/>
                  </a:cubicBezTo>
                  <a:lnTo>
                    <a:pt x="305428" y="373618"/>
                  </a:lnTo>
                  <a:lnTo>
                    <a:pt x="306236" y="373845"/>
                  </a:lnTo>
                  <a:cubicBezTo>
                    <a:pt x="306818" y="373683"/>
                    <a:pt x="307239" y="373424"/>
                    <a:pt x="307497" y="372777"/>
                  </a:cubicBezTo>
                  <a:cubicBezTo>
                    <a:pt x="307562" y="372519"/>
                    <a:pt x="308080" y="372454"/>
                    <a:pt x="308823" y="372098"/>
                  </a:cubicBezTo>
                  <a:cubicBezTo>
                    <a:pt x="309147" y="373036"/>
                    <a:pt x="309470" y="373845"/>
                    <a:pt x="309729" y="374588"/>
                  </a:cubicBezTo>
                  <a:cubicBezTo>
                    <a:pt x="310149" y="374588"/>
                    <a:pt x="310635" y="374685"/>
                    <a:pt x="311055" y="374588"/>
                  </a:cubicBezTo>
                  <a:cubicBezTo>
                    <a:pt x="311443" y="374524"/>
                    <a:pt x="311799" y="374265"/>
                    <a:pt x="312446" y="373845"/>
                  </a:cubicBezTo>
                  <a:cubicBezTo>
                    <a:pt x="310958" y="375850"/>
                    <a:pt x="313351" y="375914"/>
                    <a:pt x="313869" y="377079"/>
                  </a:cubicBezTo>
                  <a:cubicBezTo>
                    <a:pt x="314127" y="376658"/>
                    <a:pt x="314127" y="376238"/>
                    <a:pt x="314354" y="376173"/>
                  </a:cubicBezTo>
                  <a:cubicBezTo>
                    <a:pt x="315098" y="376011"/>
                    <a:pt x="315841" y="376011"/>
                    <a:pt x="316521" y="375914"/>
                  </a:cubicBezTo>
                  <a:cubicBezTo>
                    <a:pt x="317264" y="376658"/>
                    <a:pt x="316779" y="376982"/>
                    <a:pt x="316359" y="377337"/>
                  </a:cubicBezTo>
                  <a:cubicBezTo>
                    <a:pt x="316844" y="377920"/>
                    <a:pt x="317103" y="378663"/>
                    <a:pt x="318008" y="378825"/>
                  </a:cubicBezTo>
                  <a:cubicBezTo>
                    <a:pt x="318493" y="378890"/>
                    <a:pt x="319076" y="378825"/>
                    <a:pt x="319399" y="378728"/>
                  </a:cubicBezTo>
                  <a:cubicBezTo>
                    <a:pt x="319916" y="379310"/>
                    <a:pt x="320337" y="379892"/>
                    <a:pt x="320725" y="380474"/>
                  </a:cubicBezTo>
                  <a:cubicBezTo>
                    <a:pt x="321727" y="379828"/>
                    <a:pt x="322148" y="379989"/>
                    <a:pt x="322568" y="381477"/>
                  </a:cubicBezTo>
                  <a:lnTo>
                    <a:pt x="323539" y="381800"/>
                  </a:lnTo>
                  <a:cubicBezTo>
                    <a:pt x="323733" y="381703"/>
                    <a:pt x="323894" y="381703"/>
                    <a:pt x="324056" y="381639"/>
                  </a:cubicBezTo>
                  <a:lnTo>
                    <a:pt x="324282" y="382059"/>
                  </a:lnTo>
                  <a:cubicBezTo>
                    <a:pt x="325382" y="382383"/>
                    <a:pt x="326449" y="382706"/>
                    <a:pt x="327517" y="382965"/>
                  </a:cubicBezTo>
                  <a:cubicBezTo>
                    <a:pt x="328099" y="382447"/>
                    <a:pt x="328681" y="381897"/>
                    <a:pt x="329198" y="381315"/>
                  </a:cubicBezTo>
                  <a:cubicBezTo>
                    <a:pt x="329004" y="381218"/>
                    <a:pt x="328842" y="381121"/>
                    <a:pt x="328842" y="381121"/>
                  </a:cubicBezTo>
                  <a:cubicBezTo>
                    <a:pt x="328357" y="381315"/>
                    <a:pt x="328034" y="381380"/>
                    <a:pt x="327614" y="381380"/>
                  </a:cubicBezTo>
                  <a:cubicBezTo>
                    <a:pt x="327614" y="380571"/>
                    <a:pt x="328099" y="380733"/>
                    <a:pt x="328842" y="381121"/>
                  </a:cubicBezTo>
                  <a:cubicBezTo>
                    <a:pt x="328842" y="380960"/>
                    <a:pt x="329101" y="380960"/>
                    <a:pt x="329263" y="380895"/>
                  </a:cubicBezTo>
                  <a:lnTo>
                    <a:pt x="329360" y="381057"/>
                  </a:lnTo>
                  <a:cubicBezTo>
                    <a:pt x="330104" y="380151"/>
                    <a:pt x="330848" y="379051"/>
                    <a:pt x="331494" y="377984"/>
                  </a:cubicBezTo>
                  <a:cubicBezTo>
                    <a:pt x="331656" y="377240"/>
                    <a:pt x="331333" y="376497"/>
                    <a:pt x="331430" y="375753"/>
                  </a:cubicBezTo>
                  <a:cubicBezTo>
                    <a:pt x="330265" y="375494"/>
                    <a:pt x="330330" y="374427"/>
                    <a:pt x="329748" y="373683"/>
                  </a:cubicBezTo>
                  <a:cubicBezTo>
                    <a:pt x="329198" y="374362"/>
                    <a:pt x="328519" y="374912"/>
                    <a:pt x="327872" y="375688"/>
                  </a:cubicBezTo>
                  <a:cubicBezTo>
                    <a:pt x="327128" y="374750"/>
                    <a:pt x="327031" y="373942"/>
                    <a:pt x="327452" y="373036"/>
                  </a:cubicBezTo>
                  <a:cubicBezTo>
                    <a:pt x="327678" y="372454"/>
                    <a:pt x="328099" y="372292"/>
                    <a:pt x="328778" y="372357"/>
                  </a:cubicBezTo>
                  <a:cubicBezTo>
                    <a:pt x="328422" y="371775"/>
                    <a:pt x="328260" y="371128"/>
                    <a:pt x="328196" y="370449"/>
                  </a:cubicBezTo>
                  <a:cubicBezTo>
                    <a:pt x="328196" y="370449"/>
                    <a:pt x="328196" y="370384"/>
                    <a:pt x="328196" y="370287"/>
                  </a:cubicBezTo>
                  <a:cubicBezTo>
                    <a:pt x="307336" y="360844"/>
                    <a:pt x="286120" y="351982"/>
                    <a:pt x="265196" y="343056"/>
                  </a:cubicBezTo>
                  <a:cubicBezTo>
                    <a:pt x="265034" y="343218"/>
                    <a:pt x="264775" y="343379"/>
                    <a:pt x="264452" y="343121"/>
                  </a:cubicBezTo>
                  <a:cubicBezTo>
                    <a:pt x="264452" y="342959"/>
                    <a:pt x="264452" y="342894"/>
                    <a:pt x="264452" y="342733"/>
                  </a:cubicBezTo>
                  <a:lnTo>
                    <a:pt x="260894" y="341245"/>
                  </a:lnTo>
                  <a:cubicBezTo>
                    <a:pt x="260635" y="341245"/>
                    <a:pt x="260312" y="341310"/>
                    <a:pt x="260118" y="341310"/>
                  </a:cubicBezTo>
                  <a:cubicBezTo>
                    <a:pt x="258727" y="340986"/>
                    <a:pt x="257887" y="339919"/>
                    <a:pt x="256561" y="340081"/>
                  </a:cubicBezTo>
                  <a:cubicBezTo>
                    <a:pt x="256496" y="340081"/>
                    <a:pt x="256172" y="339822"/>
                    <a:pt x="256075" y="339725"/>
                  </a:cubicBezTo>
                  <a:cubicBezTo>
                    <a:pt x="255914" y="339240"/>
                    <a:pt x="255590" y="339337"/>
                    <a:pt x="255073" y="339240"/>
                  </a:cubicBezTo>
                  <a:cubicBezTo>
                    <a:pt x="253844" y="339078"/>
                    <a:pt x="252680" y="338755"/>
                    <a:pt x="251451" y="338431"/>
                  </a:cubicBezTo>
                  <a:cubicBezTo>
                    <a:pt x="251192" y="337493"/>
                    <a:pt x="250189" y="338173"/>
                    <a:pt x="249769" y="337590"/>
                  </a:cubicBezTo>
                  <a:cubicBezTo>
                    <a:pt x="248960" y="338334"/>
                    <a:pt x="248799" y="336750"/>
                    <a:pt x="248120" y="337008"/>
                  </a:cubicBezTo>
                  <a:cubicBezTo>
                    <a:pt x="247958" y="337105"/>
                    <a:pt x="247537" y="336685"/>
                    <a:pt x="247376" y="336750"/>
                  </a:cubicBezTo>
                  <a:cubicBezTo>
                    <a:pt x="247052" y="336750"/>
                    <a:pt x="246794" y="337105"/>
                    <a:pt x="246567" y="337105"/>
                  </a:cubicBezTo>
                  <a:cubicBezTo>
                    <a:pt x="245144" y="337008"/>
                    <a:pt x="243980" y="336523"/>
                    <a:pt x="243010" y="335521"/>
                  </a:cubicBezTo>
                  <a:cubicBezTo>
                    <a:pt x="242266" y="334777"/>
                    <a:pt x="242169" y="334777"/>
                    <a:pt x="241166" y="335197"/>
                  </a:cubicBezTo>
                  <a:cubicBezTo>
                    <a:pt x="241005" y="335262"/>
                    <a:pt x="240940" y="335359"/>
                    <a:pt x="240746" y="335521"/>
                  </a:cubicBezTo>
                  <a:lnTo>
                    <a:pt x="240746" y="335424"/>
                  </a:lnTo>
                  <a:lnTo>
                    <a:pt x="241748" y="333030"/>
                  </a:lnTo>
                  <a:lnTo>
                    <a:pt x="239032" y="331866"/>
                  </a:lnTo>
                  <a:cubicBezTo>
                    <a:pt x="238450" y="331801"/>
                    <a:pt x="237706" y="331866"/>
                    <a:pt x="237350" y="331122"/>
                  </a:cubicBezTo>
                  <a:lnTo>
                    <a:pt x="236800" y="330896"/>
                  </a:lnTo>
                  <a:cubicBezTo>
                    <a:pt x="236606" y="330896"/>
                    <a:pt x="236444" y="330799"/>
                    <a:pt x="236283" y="330702"/>
                  </a:cubicBezTo>
                  <a:lnTo>
                    <a:pt x="235798" y="330475"/>
                  </a:lnTo>
                  <a:cubicBezTo>
                    <a:pt x="235539" y="330540"/>
                    <a:pt x="235216" y="330540"/>
                    <a:pt x="235054" y="330540"/>
                  </a:cubicBezTo>
                  <a:cubicBezTo>
                    <a:pt x="234795" y="330314"/>
                    <a:pt x="234633" y="330055"/>
                    <a:pt x="234472" y="329893"/>
                  </a:cubicBezTo>
                  <a:cubicBezTo>
                    <a:pt x="233469" y="329214"/>
                    <a:pt x="232467" y="329214"/>
                    <a:pt x="231496" y="329473"/>
                  </a:cubicBezTo>
                  <a:cubicBezTo>
                    <a:pt x="231399" y="329473"/>
                    <a:pt x="231335" y="329376"/>
                    <a:pt x="231141" y="329311"/>
                  </a:cubicBezTo>
                  <a:lnTo>
                    <a:pt x="231076" y="328309"/>
                  </a:lnTo>
                  <a:lnTo>
                    <a:pt x="229071" y="327403"/>
                  </a:lnTo>
                  <a:cubicBezTo>
                    <a:pt x="228327" y="327144"/>
                    <a:pt x="227680" y="326821"/>
                    <a:pt x="227001" y="326400"/>
                  </a:cubicBezTo>
                  <a:lnTo>
                    <a:pt x="222635" y="324428"/>
                  </a:lnTo>
                  <a:cubicBezTo>
                    <a:pt x="222117" y="324428"/>
                    <a:pt x="221632" y="324428"/>
                    <a:pt x="221050" y="324428"/>
                  </a:cubicBezTo>
                  <a:lnTo>
                    <a:pt x="221212" y="323748"/>
                  </a:lnTo>
                  <a:lnTo>
                    <a:pt x="218334" y="322423"/>
                  </a:lnTo>
                  <a:cubicBezTo>
                    <a:pt x="217493" y="322843"/>
                    <a:pt x="217072" y="322778"/>
                    <a:pt x="216652" y="321776"/>
                  </a:cubicBezTo>
                  <a:cubicBezTo>
                    <a:pt x="216652" y="321679"/>
                    <a:pt x="216587" y="321679"/>
                    <a:pt x="216490" y="321614"/>
                  </a:cubicBezTo>
                  <a:lnTo>
                    <a:pt x="201258" y="314337"/>
                  </a:lnTo>
                  <a:lnTo>
                    <a:pt x="200514" y="314143"/>
                  </a:lnTo>
                  <a:cubicBezTo>
                    <a:pt x="200352" y="314143"/>
                    <a:pt x="200190" y="313982"/>
                    <a:pt x="200093" y="313917"/>
                  </a:cubicBezTo>
                  <a:cubicBezTo>
                    <a:pt x="200093" y="313755"/>
                    <a:pt x="200029" y="313755"/>
                    <a:pt x="199932" y="313658"/>
                  </a:cubicBezTo>
                  <a:lnTo>
                    <a:pt x="199543" y="313399"/>
                  </a:lnTo>
                  <a:cubicBezTo>
                    <a:pt x="199188" y="313399"/>
                    <a:pt x="198800" y="313593"/>
                    <a:pt x="198606" y="313238"/>
                  </a:cubicBezTo>
                  <a:cubicBezTo>
                    <a:pt x="198606" y="313173"/>
                    <a:pt x="198606" y="313076"/>
                    <a:pt x="198606" y="313011"/>
                  </a:cubicBezTo>
                  <a:lnTo>
                    <a:pt x="193981" y="310747"/>
                  </a:lnTo>
                  <a:lnTo>
                    <a:pt x="193722" y="310747"/>
                  </a:lnTo>
                  <a:lnTo>
                    <a:pt x="193722" y="310683"/>
                  </a:lnTo>
                  <a:lnTo>
                    <a:pt x="189000" y="308290"/>
                  </a:lnTo>
                  <a:lnTo>
                    <a:pt x="188677" y="308613"/>
                  </a:lnTo>
                  <a:cubicBezTo>
                    <a:pt x="188612" y="308354"/>
                    <a:pt x="188612" y="308193"/>
                    <a:pt x="188515" y="308031"/>
                  </a:cubicBezTo>
                  <a:cubicBezTo>
                    <a:pt x="185119" y="306284"/>
                    <a:pt x="181821" y="304473"/>
                    <a:pt x="178425" y="302662"/>
                  </a:cubicBezTo>
                  <a:cubicBezTo>
                    <a:pt x="178328" y="302986"/>
                    <a:pt x="178166" y="303309"/>
                    <a:pt x="178004" y="303568"/>
                  </a:cubicBezTo>
                  <a:lnTo>
                    <a:pt x="177746" y="303406"/>
                  </a:lnTo>
                  <a:lnTo>
                    <a:pt x="178263" y="302468"/>
                  </a:lnTo>
                  <a:lnTo>
                    <a:pt x="176420" y="301498"/>
                  </a:lnTo>
                  <a:cubicBezTo>
                    <a:pt x="175838" y="301401"/>
                    <a:pt x="175191" y="301401"/>
                    <a:pt x="174609" y="301239"/>
                  </a:cubicBezTo>
                  <a:lnTo>
                    <a:pt x="174609" y="300495"/>
                  </a:lnTo>
                  <a:cubicBezTo>
                    <a:pt x="173962" y="300075"/>
                    <a:pt x="173380" y="299655"/>
                    <a:pt x="172862" y="299169"/>
                  </a:cubicBezTo>
                  <a:cubicBezTo>
                    <a:pt x="170469" y="298426"/>
                    <a:pt x="168076" y="297585"/>
                    <a:pt x="165844" y="296614"/>
                  </a:cubicBezTo>
                  <a:cubicBezTo>
                    <a:pt x="163031" y="295353"/>
                    <a:pt x="160540" y="293639"/>
                    <a:pt x="158050" y="291796"/>
                  </a:cubicBezTo>
                  <a:cubicBezTo>
                    <a:pt x="157727" y="291893"/>
                    <a:pt x="157403" y="292054"/>
                    <a:pt x="157048" y="292216"/>
                  </a:cubicBezTo>
                  <a:cubicBezTo>
                    <a:pt x="156465" y="292540"/>
                    <a:pt x="156304" y="292313"/>
                    <a:pt x="156142" y="291796"/>
                  </a:cubicBezTo>
                  <a:cubicBezTo>
                    <a:pt x="156627" y="291796"/>
                    <a:pt x="157145" y="291634"/>
                    <a:pt x="157565" y="291375"/>
                  </a:cubicBezTo>
                  <a:lnTo>
                    <a:pt x="155495" y="289823"/>
                  </a:lnTo>
                  <a:lnTo>
                    <a:pt x="155495" y="289888"/>
                  </a:lnTo>
                  <a:cubicBezTo>
                    <a:pt x="155495" y="290146"/>
                    <a:pt x="155333" y="290405"/>
                    <a:pt x="155333" y="290728"/>
                  </a:cubicBezTo>
                  <a:cubicBezTo>
                    <a:pt x="154913" y="290243"/>
                    <a:pt x="154557" y="289985"/>
                    <a:pt x="154396" y="289564"/>
                  </a:cubicBezTo>
                  <a:cubicBezTo>
                    <a:pt x="154331" y="289305"/>
                    <a:pt x="154234" y="288982"/>
                    <a:pt x="154234" y="288756"/>
                  </a:cubicBezTo>
                  <a:lnTo>
                    <a:pt x="153652" y="288238"/>
                  </a:lnTo>
                  <a:cubicBezTo>
                    <a:pt x="151420" y="287591"/>
                    <a:pt x="150612" y="287074"/>
                    <a:pt x="149512" y="285683"/>
                  </a:cubicBezTo>
                  <a:cubicBezTo>
                    <a:pt x="148930" y="284939"/>
                    <a:pt x="148704" y="284842"/>
                    <a:pt x="147863" y="284939"/>
                  </a:cubicBezTo>
                  <a:cubicBezTo>
                    <a:pt x="147701" y="284939"/>
                    <a:pt x="147442" y="284939"/>
                    <a:pt x="147216" y="284939"/>
                  </a:cubicBezTo>
                  <a:cubicBezTo>
                    <a:pt x="147216" y="284260"/>
                    <a:pt x="147216" y="283775"/>
                    <a:pt x="147216" y="283031"/>
                  </a:cubicBezTo>
                  <a:cubicBezTo>
                    <a:pt x="145728" y="283031"/>
                    <a:pt x="144629" y="282287"/>
                    <a:pt x="143658" y="281285"/>
                  </a:cubicBezTo>
                  <a:cubicBezTo>
                    <a:pt x="143303" y="280961"/>
                    <a:pt x="142979" y="280703"/>
                    <a:pt x="142494" y="280800"/>
                  </a:cubicBezTo>
                  <a:cubicBezTo>
                    <a:pt x="141912" y="280864"/>
                    <a:pt x="142494" y="279894"/>
                    <a:pt x="141589" y="279894"/>
                  </a:cubicBezTo>
                  <a:cubicBezTo>
                    <a:pt x="140586" y="279894"/>
                    <a:pt x="140004" y="278730"/>
                    <a:pt x="139098" y="278407"/>
                  </a:cubicBezTo>
                  <a:cubicBezTo>
                    <a:pt x="139001" y="278407"/>
                    <a:pt x="139001" y="277986"/>
                    <a:pt x="138937" y="277404"/>
                  </a:cubicBezTo>
                  <a:lnTo>
                    <a:pt x="137093" y="277727"/>
                  </a:lnTo>
                  <a:cubicBezTo>
                    <a:pt x="136770" y="276143"/>
                    <a:pt x="136770" y="276143"/>
                    <a:pt x="135444" y="275819"/>
                  </a:cubicBezTo>
                  <a:cubicBezTo>
                    <a:pt x="134959" y="275755"/>
                    <a:pt x="134280" y="275496"/>
                    <a:pt x="134118" y="275172"/>
                  </a:cubicBezTo>
                  <a:cubicBezTo>
                    <a:pt x="133633" y="274267"/>
                    <a:pt x="133051" y="274073"/>
                    <a:pt x="132210" y="274332"/>
                  </a:cubicBezTo>
                  <a:cubicBezTo>
                    <a:pt x="131628" y="274493"/>
                    <a:pt x="131045" y="274590"/>
                    <a:pt x="130496" y="274655"/>
                  </a:cubicBezTo>
                  <a:cubicBezTo>
                    <a:pt x="129816" y="274752"/>
                    <a:pt x="129170" y="274493"/>
                    <a:pt x="128911" y="273491"/>
                  </a:cubicBezTo>
                  <a:cubicBezTo>
                    <a:pt x="129234" y="273588"/>
                    <a:pt x="129558" y="273685"/>
                    <a:pt x="129816" y="273685"/>
                  </a:cubicBezTo>
                  <a:cubicBezTo>
                    <a:pt x="130075" y="273685"/>
                    <a:pt x="130237" y="273491"/>
                    <a:pt x="130496" y="273426"/>
                  </a:cubicBezTo>
                  <a:cubicBezTo>
                    <a:pt x="130302" y="273264"/>
                    <a:pt x="130140" y="273006"/>
                    <a:pt x="129913" y="272844"/>
                  </a:cubicBezTo>
                  <a:cubicBezTo>
                    <a:pt x="129655" y="272682"/>
                    <a:pt x="129396" y="272682"/>
                    <a:pt x="129170" y="272585"/>
                  </a:cubicBezTo>
                  <a:cubicBezTo>
                    <a:pt x="129073" y="272100"/>
                    <a:pt x="129073" y="271680"/>
                    <a:pt x="128976" y="271259"/>
                  </a:cubicBezTo>
                  <a:cubicBezTo>
                    <a:pt x="128814" y="271259"/>
                    <a:pt x="128652" y="271259"/>
                    <a:pt x="128490" y="271194"/>
                  </a:cubicBezTo>
                  <a:cubicBezTo>
                    <a:pt x="127747" y="270774"/>
                    <a:pt x="127326" y="269869"/>
                    <a:pt x="126421" y="269707"/>
                  </a:cubicBezTo>
                  <a:lnTo>
                    <a:pt x="126744" y="269028"/>
                  </a:lnTo>
                  <a:cubicBezTo>
                    <a:pt x="125839" y="268122"/>
                    <a:pt x="125030" y="266893"/>
                    <a:pt x="124027" y="266537"/>
                  </a:cubicBezTo>
                  <a:cubicBezTo>
                    <a:pt x="122960" y="266149"/>
                    <a:pt x="122378" y="264565"/>
                    <a:pt x="120955" y="264985"/>
                  </a:cubicBezTo>
                  <a:cubicBezTo>
                    <a:pt x="120955" y="264985"/>
                    <a:pt x="120793" y="264823"/>
                    <a:pt x="120793" y="264726"/>
                  </a:cubicBezTo>
                  <a:cubicBezTo>
                    <a:pt x="120696" y="264144"/>
                    <a:pt x="120308" y="263918"/>
                    <a:pt x="119791" y="263659"/>
                  </a:cubicBezTo>
                  <a:cubicBezTo>
                    <a:pt x="119370" y="263400"/>
                    <a:pt x="119209" y="262818"/>
                    <a:pt x="118821" y="262398"/>
                  </a:cubicBezTo>
                  <a:cubicBezTo>
                    <a:pt x="118077" y="261654"/>
                    <a:pt x="117398" y="260845"/>
                    <a:pt x="116330" y="260587"/>
                  </a:cubicBezTo>
                  <a:cubicBezTo>
                    <a:pt x="115910" y="260522"/>
                    <a:pt x="115586" y="260166"/>
                    <a:pt x="115231" y="259843"/>
                  </a:cubicBezTo>
                  <a:cubicBezTo>
                    <a:pt x="114907" y="259519"/>
                    <a:pt x="114746" y="259519"/>
                    <a:pt x="114325" y="259681"/>
                  </a:cubicBezTo>
                  <a:cubicBezTo>
                    <a:pt x="114099" y="259843"/>
                    <a:pt x="113581" y="259584"/>
                    <a:pt x="113096" y="259519"/>
                  </a:cubicBezTo>
                  <a:cubicBezTo>
                    <a:pt x="112999" y="258937"/>
                    <a:pt x="112999" y="258452"/>
                    <a:pt x="112934" y="257935"/>
                  </a:cubicBezTo>
                  <a:cubicBezTo>
                    <a:pt x="110929" y="257353"/>
                    <a:pt x="110768" y="257288"/>
                    <a:pt x="109021" y="255541"/>
                  </a:cubicBezTo>
                  <a:cubicBezTo>
                    <a:pt x="108633" y="255056"/>
                    <a:pt x="108116" y="255056"/>
                    <a:pt x="107631" y="254959"/>
                  </a:cubicBezTo>
                  <a:cubicBezTo>
                    <a:pt x="107534" y="254959"/>
                    <a:pt x="107469" y="254862"/>
                    <a:pt x="107210" y="254798"/>
                  </a:cubicBezTo>
                  <a:cubicBezTo>
                    <a:pt x="107210" y="254216"/>
                    <a:pt x="107307" y="253730"/>
                    <a:pt x="107307" y="253213"/>
                  </a:cubicBezTo>
                  <a:cubicBezTo>
                    <a:pt x="106951" y="253051"/>
                    <a:pt x="106725" y="252890"/>
                    <a:pt x="106466" y="252793"/>
                  </a:cubicBezTo>
                  <a:cubicBezTo>
                    <a:pt x="105981" y="252631"/>
                    <a:pt x="105464" y="252469"/>
                    <a:pt x="104979" y="252469"/>
                  </a:cubicBezTo>
                  <a:cubicBezTo>
                    <a:pt x="104073" y="252566"/>
                    <a:pt x="104396" y="251661"/>
                    <a:pt x="103976" y="251402"/>
                  </a:cubicBezTo>
                  <a:cubicBezTo>
                    <a:pt x="103168" y="251078"/>
                    <a:pt x="102488" y="250658"/>
                    <a:pt x="101842" y="249914"/>
                  </a:cubicBezTo>
                  <a:cubicBezTo>
                    <a:pt x="101162" y="249170"/>
                    <a:pt x="100580" y="249979"/>
                    <a:pt x="99675" y="250076"/>
                  </a:cubicBezTo>
                  <a:cubicBezTo>
                    <a:pt x="99998" y="249752"/>
                    <a:pt x="100192" y="249591"/>
                    <a:pt x="100257" y="249429"/>
                  </a:cubicBezTo>
                  <a:cubicBezTo>
                    <a:pt x="100936" y="248265"/>
                    <a:pt x="100580" y="247586"/>
                    <a:pt x="99254" y="246777"/>
                  </a:cubicBezTo>
                  <a:cubicBezTo>
                    <a:pt x="98187" y="246033"/>
                    <a:pt x="97443" y="246680"/>
                    <a:pt x="96602" y="246680"/>
                  </a:cubicBezTo>
                  <a:cubicBezTo>
                    <a:pt x="95373" y="245936"/>
                    <a:pt x="96214" y="244934"/>
                    <a:pt x="95858" y="244190"/>
                  </a:cubicBezTo>
                  <a:cubicBezTo>
                    <a:pt x="95470" y="243963"/>
                    <a:pt x="95050" y="243769"/>
                    <a:pt x="94727" y="243608"/>
                  </a:cubicBezTo>
                  <a:cubicBezTo>
                    <a:pt x="94047" y="244125"/>
                    <a:pt x="93562" y="244772"/>
                    <a:pt x="92560" y="243769"/>
                  </a:cubicBezTo>
                  <a:cubicBezTo>
                    <a:pt x="93627" y="242702"/>
                    <a:pt x="93724" y="242637"/>
                    <a:pt x="93886" y="241700"/>
                  </a:cubicBezTo>
                  <a:cubicBezTo>
                    <a:pt x="93562" y="241473"/>
                    <a:pt x="93239" y="241214"/>
                    <a:pt x="92818" y="241150"/>
                  </a:cubicBezTo>
                  <a:cubicBezTo>
                    <a:pt x="92560" y="241053"/>
                    <a:pt x="92301" y="241053"/>
                    <a:pt x="92075" y="241053"/>
                  </a:cubicBezTo>
                  <a:cubicBezTo>
                    <a:pt x="91072" y="241311"/>
                    <a:pt x="91072" y="241376"/>
                    <a:pt x="90749" y="240891"/>
                  </a:cubicBezTo>
                  <a:cubicBezTo>
                    <a:pt x="90490" y="240568"/>
                    <a:pt x="90393" y="240147"/>
                    <a:pt x="90231" y="239727"/>
                  </a:cubicBezTo>
                  <a:cubicBezTo>
                    <a:pt x="90069" y="239306"/>
                    <a:pt x="89487" y="238886"/>
                    <a:pt x="89649" y="238304"/>
                  </a:cubicBezTo>
                  <a:cubicBezTo>
                    <a:pt x="89649" y="238239"/>
                    <a:pt x="89099" y="237980"/>
                    <a:pt x="88841" y="237819"/>
                  </a:cubicBezTo>
                  <a:cubicBezTo>
                    <a:pt x="88582" y="237657"/>
                    <a:pt x="88097" y="236590"/>
                    <a:pt x="88000" y="236234"/>
                  </a:cubicBezTo>
                  <a:cubicBezTo>
                    <a:pt x="87935" y="235846"/>
                    <a:pt x="87773" y="235490"/>
                    <a:pt x="87676" y="235102"/>
                  </a:cubicBezTo>
                  <a:cubicBezTo>
                    <a:pt x="86771" y="234940"/>
                    <a:pt x="86027" y="234682"/>
                    <a:pt x="86027" y="233420"/>
                  </a:cubicBezTo>
                  <a:cubicBezTo>
                    <a:pt x="86027" y="233194"/>
                    <a:pt x="86027" y="232935"/>
                    <a:pt x="85930" y="232676"/>
                  </a:cubicBezTo>
                  <a:cubicBezTo>
                    <a:pt x="77165" y="226823"/>
                    <a:pt x="70697" y="217120"/>
                    <a:pt x="65652" y="208097"/>
                  </a:cubicBezTo>
                  <a:cubicBezTo>
                    <a:pt x="63259" y="205381"/>
                    <a:pt x="61027" y="202373"/>
                    <a:pt x="59184" y="199236"/>
                  </a:cubicBezTo>
                  <a:cubicBezTo>
                    <a:pt x="58375" y="199398"/>
                    <a:pt x="57696" y="199915"/>
                    <a:pt x="56791" y="200141"/>
                  </a:cubicBezTo>
                  <a:cubicBezTo>
                    <a:pt x="56629" y="199333"/>
                    <a:pt x="56467" y="198589"/>
                    <a:pt x="56306" y="197845"/>
                  </a:cubicBezTo>
                  <a:cubicBezTo>
                    <a:pt x="56467" y="197910"/>
                    <a:pt x="56532" y="197910"/>
                    <a:pt x="56532" y="197910"/>
                  </a:cubicBezTo>
                  <a:cubicBezTo>
                    <a:pt x="56629" y="197910"/>
                    <a:pt x="56726" y="198007"/>
                    <a:pt x="56726" y="198007"/>
                  </a:cubicBezTo>
                  <a:cubicBezTo>
                    <a:pt x="56888" y="197684"/>
                    <a:pt x="56888" y="197166"/>
                    <a:pt x="57114" y="197004"/>
                  </a:cubicBezTo>
                  <a:cubicBezTo>
                    <a:pt x="57276" y="196907"/>
                    <a:pt x="57470" y="196907"/>
                    <a:pt x="57632" y="196907"/>
                  </a:cubicBezTo>
                  <a:lnTo>
                    <a:pt x="56532" y="195032"/>
                  </a:lnTo>
                  <a:cubicBezTo>
                    <a:pt x="55982" y="195517"/>
                    <a:pt x="55562" y="196164"/>
                    <a:pt x="55465" y="196907"/>
                  </a:cubicBezTo>
                  <a:cubicBezTo>
                    <a:pt x="54818" y="197004"/>
                    <a:pt x="54397" y="197004"/>
                    <a:pt x="53815" y="197004"/>
                  </a:cubicBezTo>
                  <a:cubicBezTo>
                    <a:pt x="54074" y="195937"/>
                    <a:pt x="54656" y="195258"/>
                    <a:pt x="55562" y="194935"/>
                  </a:cubicBezTo>
                  <a:cubicBezTo>
                    <a:pt x="55788" y="194838"/>
                    <a:pt x="56144" y="194611"/>
                    <a:pt x="56209" y="194288"/>
                  </a:cubicBezTo>
                  <a:lnTo>
                    <a:pt x="50905" y="184003"/>
                  </a:lnTo>
                  <a:cubicBezTo>
                    <a:pt x="43887" y="169935"/>
                    <a:pt x="37354" y="155349"/>
                    <a:pt x="32373" y="140117"/>
                  </a:cubicBezTo>
                  <a:cubicBezTo>
                    <a:pt x="29236" y="130285"/>
                    <a:pt x="27069" y="120324"/>
                    <a:pt x="25485" y="110234"/>
                  </a:cubicBezTo>
                  <a:cubicBezTo>
                    <a:pt x="24741" y="109749"/>
                    <a:pt x="23932" y="109328"/>
                    <a:pt x="23609" y="108746"/>
                  </a:cubicBezTo>
                  <a:cubicBezTo>
                    <a:pt x="23835" y="108099"/>
                    <a:pt x="23997" y="107582"/>
                    <a:pt x="24256" y="107097"/>
                  </a:cubicBezTo>
                  <a:cubicBezTo>
                    <a:pt x="23512" y="106676"/>
                    <a:pt x="24353" y="106191"/>
                    <a:pt x="24094" y="105674"/>
                  </a:cubicBezTo>
                  <a:cubicBezTo>
                    <a:pt x="23771" y="104930"/>
                    <a:pt x="23609" y="104121"/>
                    <a:pt x="23188" y="103377"/>
                  </a:cubicBezTo>
                  <a:cubicBezTo>
                    <a:pt x="22768" y="102698"/>
                    <a:pt x="22768" y="101696"/>
                    <a:pt x="21765" y="101631"/>
                  </a:cubicBezTo>
                  <a:cubicBezTo>
                    <a:pt x="21701" y="101631"/>
                    <a:pt x="21604" y="101146"/>
                    <a:pt x="21701" y="100887"/>
                  </a:cubicBezTo>
                  <a:cubicBezTo>
                    <a:pt x="22283" y="98494"/>
                    <a:pt x="22186" y="98559"/>
                    <a:pt x="21280" y="96327"/>
                  </a:cubicBezTo>
                  <a:cubicBezTo>
                    <a:pt x="21022" y="95842"/>
                    <a:pt x="21022" y="95260"/>
                    <a:pt x="20957" y="94678"/>
                  </a:cubicBezTo>
                  <a:cubicBezTo>
                    <a:pt x="20860" y="93610"/>
                    <a:pt x="20860" y="92511"/>
                    <a:pt x="20116" y="91605"/>
                  </a:cubicBezTo>
                  <a:cubicBezTo>
                    <a:pt x="20019" y="91541"/>
                    <a:pt x="19954" y="91282"/>
                    <a:pt x="20019" y="91185"/>
                  </a:cubicBezTo>
                  <a:cubicBezTo>
                    <a:pt x="20278" y="90441"/>
                    <a:pt x="20213" y="89956"/>
                    <a:pt x="19793" y="89212"/>
                  </a:cubicBezTo>
                  <a:cubicBezTo>
                    <a:pt x="19469" y="88533"/>
                    <a:pt x="19372" y="87886"/>
                    <a:pt x="18952" y="87627"/>
                  </a:cubicBezTo>
                  <a:cubicBezTo>
                    <a:pt x="19049" y="86981"/>
                    <a:pt x="19049" y="86463"/>
                    <a:pt x="19049" y="85978"/>
                  </a:cubicBezTo>
                  <a:cubicBezTo>
                    <a:pt x="18370" y="85913"/>
                    <a:pt x="17949" y="85913"/>
                    <a:pt x="17464" y="85816"/>
                  </a:cubicBezTo>
                  <a:cubicBezTo>
                    <a:pt x="17626" y="85396"/>
                    <a:pt x="17626" y="84814"/>
                    <a:pt x="17788" y="84749"/>
                  </a:cubicBezTo>
                  <a:cubicBezTo>
                    <a:pt x="18725" y="84329"/>
                    <a:pt x="18725" y="83747"/>
                    <a:pt x="18046" y="83003"/>
                  </a:cubicBezTo>
                  <a:cubicBezTo>
                    <a:pt x="17788" y="82744"/>
                    <a:pt x="17626" y="82421"/>
                    <a:pt x="17561" y="82097"/>
                  </a:cubicBezTo>
                  <a:cubicBezTo>
                    <a:pt x="17464" y="81774"/>
                    <a:pt x="17561" y="81353"/>
                    <a:pt x="17464" y="80998"/>
                  </a:cubicBezTo>
                  <a:cubicBezTo>
                    <a:pt x="17464" y="80771"/>
                    <a:pt x="17464" y="80609"/>
                    <a:pt x="17561" y="80448"/>
                  </a:cubicBezTo>
                  <a:cubicBezTo>
                    <a:pt x="14909" y="72718"/>
                    <a:pt x="14230" y="63210"/>
                    <a:pt x="14392" y="54090"/>
                  </a:cubicBezTo>
                  <a:lnTo>
                    <a:pt x="14004" y="52376"/>
                  </a:lnTo>
                  <a:cubicBezTo>
                    <a:pt x="13810" y="51794"/>
                    <a:pt x="13648" y="51212"/>
                    <a:pt x="13648" y="50532"/>
                  </a:cubicBezTo>
                  <a:cubicBezTo>
                    <a:pt x="13745" y="49886"/>
                    <a:pt x="13648" y="49303"/>
                    <a:pt x="13066" y="48818"/>
                  </a:cubicBezTo>
                  <a:cubicBezTo>
                    <a:pt x="12904" y="48721"/>
                    <a:pt x="12904" y="48139"/>
                    <a:pt x="13001" y="48074"/>
                  </a:cubicBezTo>
                  <a:cubicBezTo>
                    <a:pt x="13486" y="47557"/>
                    <a:pt x="13260" y="47331"/>
                    <a:pt x="13001" y="46813"/>
                  </a:cubicBezTo>
                  <a:cubicBezTo>
                    <a:pt x="12516" y="45811"/>
                    <a:pt x="12581" y="45649"/>
                    <a:pt x="12678" y="43838"/>
                  </a:cubicBezTo>
                  <a:cubicBezTo>
                    <a:pt x="12742" y="42932"/>
                    <a:pt x="13001" y="41930"/>
                    <a:pt x="11740" y="41606"/>
                  </a:cubicBezTo>
                  <a:cubicBezTo>
                    <a:pt x="11675" y="41606"/>
                    <a:pt x="11578" y="41186"/>
                    <a:pt x="11578" y="41024"/>
                  </a:cubicBezTo>
                  <a:cubicBezTo>
                    <a:pt x="11675" y="40280"/>
                    <a:pt x="11093" y="39698"/>
                    <a:pt x="11352" y="38954"/>
                  </a:cubicBezTo>
                  <a:cubicBezTo>
                    <a:pt x="11513" y="38372"/>
                    <a:pt x="10931" y="37725"/>
                    <a:pt x="11513" y="37143"/>
                  </a:cubicBezTo>
                  <a:cubicBezTo>
                    <a:pt x="10834" y="36464"/>
                    <a:pt x="11513" y="35882"/>
                    <a:pt x="11578" y="35300"/>
                  </a:cubicBezTo>
                  <a:cubicBezTo>
                    <a:pt x="11675" y="34815"/>
                    <a:pt x="11740" y="34233"/>
                    <a:pt x="11578" y="33812"/>
                  </a:cubicBezTo>
                  <a:cubicBezTo>
                    <a:pt x="11190" y="32648"/>
                    <a:pt x="11740" y="31257"/>
                    <a:pt x="10834" y="30255"/>
                  </a:cubicBezTo>
                  <a:cubicBezTo>
                    <a:pt x="10770" y="30190"/>
                    <a:pt x="10834" y="29931"/>
                    <a:pt x="10931" y="29834"/>
                  </a:cubicBezTo>
                  <a:cubicBezTo>
                    <a:pt x="11675" y="29349"/>
                    <a:pt x="10996" y="29026"/>
                    <a:pt x="10770" y="28767"/>
                  </a:cubicBezTo>
                  <a:cubicBezTo>
                    <a:pt x="10511" y="28444"/>
                    <a:pt x="10187" y="28347"/>
                    <a:pt x="9864" y="28120"/>
                  </a:cubicBezTo>
                  <a:cubicBezTo>
                    <a:pt x="11578" y="26535"/>
                    <a:pt x="11578" y="26535"/>
                    <a:pt x="10673" y="24951"/>
                  </a:cubicBezTo>
                  <a:cubicBezTo>
                    <a:pt x="10834" y="24369"/>
                    <a:pt x="11352" y="23819"/>
                    <a:pt x="11190" y="23463"/>
                  </a:cubicBezTo>
                  <a:cubicBezTo>
                    <a:pt x="10931" y="22816"/>
                    <a:pt x="10673" y="21911"/>
                    <a:pt x="10931" y="21490"/>
                  </a:cubicBezTo>
                  <a:cubicBezTo>
                    <a:pt x="11513" y="20585"/>
                    <a:pt x="10996" y="20067"/>
                    <a:pt x="10673" y="19420"/>
                  </a:cubicBezTo>
                  <a:cubicBezTo>
                    <a:pt x="10673" y="19420"/>
                    <a:pt x="10996" y="19162"/>
                    <a:pt x="10996" y="19000"/>
                  </a:cubicBezTo>
                  <a:cubicBezTo>
                    <a:pt x="11093" y="18677"/>
                    <a:pt x="11190" y="18159"/>
                    <a:pt x="11093" y="17997"/>
                  </a:cubicBezTo>
                  <a:cubicBezTo>
                    <a:pt x="10349" y="17189"/>
                    <a:pt x="10770" y="16025"/>
                    <a:pt x="10252" y="15022"/>
                  </a:cubicBezTo>
                  <a:cubicBezTo>
                    <a:pt x="10026" y="14957"/>
                    <a:pt x="9670" y="14957"/>
                    <a:pt x="9347" y="14860"/>
                  </a:cubicBezTo>
                  <a:cubicBezTo>
                    <a:pt x="10090" y="14117"/>
                    <a:pt x="11578" y="11626"/>
                    <a:pt x="11513" y="10979"/>
                  </a:cubicBezTo>
                  <a:cubicBezTo>
                    <a:pt x="11416" y="9815"/>
                    <a:pt x="11416" y="8651"/>
                    <a:pt x="11998" y="7584"/>
                  </a:cubicBezTo>
                  <a:cubicBezTo>
                    <a:pt x="12257" y="7066"/>
                    <a:pt x="12516" y="6419"/>
                    <a:pt x="12160" y="5740"/>
                  </a:cubicBezTo>
                  <a:cubicBezTo>
                    <a:pt x="11934" y="5352"/>
                    <a:pt x="12257" y="5190"/>
                    <a:pt x="12516" y="4932"/>
                  </a:cubicBezTo>
                  <a:cubicBezTo>
                    <a:pt x="12581" y="4835"/>
                    <a:pt x="12678" y="4673"/>
                    <a:pt x="12742" y="4511"/>
                  </a:cubicBezTo>
                  <a:lnTo>
                    <a:pt x="12257" y="3606"/>
                  </a:lnTo>
                  <a:cubicBezTo>
                    <a:pt x="12096" y="3509"/>
                    <a:pt x="11837" y="3444"/>
                    <a:pt x="11578" y="3347"/>
                  </a:cubicBezTo>
                  <a:lnTo>
                    <a:pt x="11934" y="3121"/>
                  </a:lnTo>
                  <a:cubicBezTo>
                    <a:pt x="11416" y="2441"/>
                    <a:pt x="10931" y="1859"/>
                    <a:pt x="10349" y="1439"/>
                  </a:cubicBezTo>
                  <a:cubicBezTo>
                    <a:pt x="6209" y="-1601"/>
                    <a:pt x="3072" y="533"/>
                    <a:pt x="582" y="4511"/>
                  </a:cubicBezTo>
                  <a:cubicBezTo>
                    <a:pt x="582" y="4608"/>
                    <a:pt x="582" y="4770"/>
                    <a:pt x="582" y="4932"/>
                  </a:cubicBezTo>
                  <a:cubicBezTo>
                    <a:pt x="744" y="5417"/>
                    <a:pt x="162" y="6258"/>
                    <a:pt x="0" y="6904"/>
                  </a:cubicBezTo>
                  <a:lnTo>
                    <a:pt x="97" y="9395"/>
                  </a:lnTo>
                  <a:cubicBezTo>
                    <a:pt x="906" y="9718"/>
                    <a:pt x="906" y="9815"/>
                    <a:pt x="647" y="10559"/>
                  </a:cubicBezTo>
                  <a:lnTo>
                    <a:pt x="162" y="10462"/>
                  </a:lnTo>
                  <a:cubicBezTo>
                    <a:pt x="323" y="25306"/>
                    <a:pt x="97" y="40119"/>
                    <a:pt x="1229" y="54931"/>
                  </a:cubicBezTo>
                  <a:cubicBezTo>
                    <a:pt x="1746" y="54672"/>
                    <a:pt x="2070" y="54510"/>
                    <a:pt x="2555" y="54187"/>
                  </a:cubicBezTo>
                  <a:cubicBezTo>
                    <a:pt x="2975" y="54672"/>
                    <a:pt x="3396" y="55189"/>
                    <a:pt x="3881" y="55836"/>
                  </a:cubicBezTo>
                  <a:cubicBezTo>
                    <a:pt x="2555" y="56418"/>
                    <a:pt x="1973" y="55610"/>
                    <a:pt x="1229" y="54931"/>
                  </a:cubicBezTo>
                  <a:lnTo>
                    <a:pt x="1585" y="58424"/>
                  </a:lnTo>
                  <a:lnTo>
                    <a:pt x="1649" y="58488"/>
                  </a:lnTo>
                  <a:lnTo>
                    <a:pt x="1585" y="58585"/>
                  </a:lnTo>
                  <a:lnTo>
                    <a:pt x="1746" y="60558"/>
                  </a:lnTo>
                  <a:lnTo>
                    <a:pt x="1811" y="60558"/>
                  </a:lnTo>
                  <a:cubicBezTo>
                    <a:pt x="2167" y="60138"/>
                    <a:pt x="2393" y="59976"/>
                    <a:pt x="2717" y="59750"/>
                  </a:cubicBezTo>
                  <a:cubicBezTo>
                    <a:pt x="3072" y="60655"/>
                    <a:pt x="2555" y="60655"/>
                    <a:pt x="1811" y="60558"/>
                  </a:cubicBezTo>
                  <a:lnTo>
                    <a:pt x="1811" y="61140"/>
                  </a:lnTo>
                  <a:lnTo>
                    <a:pt x="2070" y="63372"/>
                  </a:lnTo>
                  <a:lnTo>
                    <a:pt x="2814" y="69355"/>
                  </a:lnTo>
                  <a:lnTo>
                    <a:pt x="2975" y="69517"/>
                  </a:lnTo>
                  <a:lnTo>
                    <a:pt x="2911" y="69678"/>
                  </a:lnTo>
                  <a:lnTo>
                    <a:pt x="3137" y="71328"/>
                  </a:lnTo>
                  <a:cubicBezTo>
                    <a:pt x="3558" y="71069"/>
                    <a:pt x="3881" y="70745"/>
                    <a:pt x="4301" y="71231"/>
                  </a:cubicBezTo>
                  <a:cubicBezTo>
                    <a:pt x="3978" y="71586"/>
                    <a:pt x="3558" y="71910"/>
                    <a:pt x="3234" y="72330"/>
                  </a:cubicBezTo>
                  <a:lnTo>
                    <a:pt x="3816" y="76534"/>
                  </a:lnTo>
                  <a:cubicBezTo>
                    <a:pt x="4140" y="76793"/>
                    <a:pt x="4463" y="77052"/>
                    <a:pt x="4722" y="77375"/>
                  </a:cubicBezTo>
                  <a:cubicBezTo>
                    <a:pt x="4398" y="77860"/>
                    <a:pt x="4237" y="78184"/>
                    <a:pt x="4043" y="78540"/>
                  </a:cubicBezTo>
                  <a:lnTo>
                    <a:pt x="5627" y="89115"/>
                  </a:lnTo>
                  <a:cubicBezTo>
                    <a:pt x="5789" y="89212"/>
                    <a:pt x="5886" y="89374"/>
                    <a:pt x="6048" y="89471"/>
                  </a:cubicBezTo>
                  <a:lnTo>
                    <a:pt x="5789" y="90118"/>
                  </a:lnTo>
                  <a:lnTo>
                    <a:pt x="6048" y="91767"/>
                  </a:lnTo>
                  <a:lnTo>
                    <a:pt x="6792" y="92770"/>
                  </a:lnTo>
                  <a:lnTo>
                    <a:pt x="6468" y="93837"/>
                  </a:lnTo>
                  <a:lnTo>
                    <a:pt x="6695" y="95163"/>
                  </a:lnTo>
                  <a:cubicBezTo>
                    <a:pt x="6953" y="95260"/>
                    <a:pt x="7115" y="95325"/>
                    <a:pt x="7115" y="95842"/>
                  </a:cubicBezTo>
                  <a:cubicBezTo>
                    <a:pt x="7115" y="96262"/>
                    <a:pt x="7600" y="96909"/>
                    <a:pt x="7535" y="97168"/>
                  </a:cubicBezTo>
                  <a:cubicBezTo>
                    <a:pt x="7115" y="97815"/>
                    <a:pt x="7374" y="98494"/>
                    <a:pt x="7374" y="99141"/>
                  </a:cubicBezTo>
                  <a:lnTo>
                    <a:pt x="7438" y="99464"/>
                  </a:lnTo>
                  <a:cubicBezTo>
                    <a:pt x="8021" y="99723"/>
                    <a:pt x="8603" y="99982"/>
                    <a:pt x="9185" y="100208"/>
                  </a:cubicBezTo>
                  <a:cubicBezTo>
                    <a:pt x="8764" y="100564"/>
                    <a:pt x="8376" y="100887"/>
                    <a:pt x="8021" y="101211"/>
                  </a:cubicBezTo>
                  <a:cubicBezTo>
                    <a:pt x="8926" y="101631"/>
                    <a:pt x="8021" y="102537"/>
                    <a:pt x="8538" y="103216"/>
                  </a:cubicBezTo>
                  <a:cubicBezTo>
                    <a:pt x="8861" y="103701"/>
                    <a:pt x="8603" y="104703"/>
                    <a:pt x="8861" y="105447"/>
                  </a:cubicBezTo>
                  <a:cubicBezTo>
                    <a:pt x="9120" y="106191"/>
                    <a:pt x="9767" y="106773"/>
                    <a:pt x="9023" y="107582"/>
                  </a:cubicBezTo>
                  <a:lnTo>
                    <a:pt x="9767" y="108326"/>
                  </a:lnTo>
                  <a:cubicBezTo>
                    <a:pt x="9347" y="109975"/>
                    <a:pt x="9605" y="111560"/>
                    <a:pt x="10673" y="112886"/>
                  </a:cubicBezTo>
                  <a:cubicBezTo>
                    <a:pt x="10673" y="113468"/>
                    <a:pt x="10187" y="113953"/>
                    <a:pt x="10252" y="114632"/>
                  </a:cubicBezTo>
                  <a:lnTo>
                    <a:pt x="10252" y="114697"/>
                  </a:lnTo>
                  <a:cubicBezTo>
                    <a:pt x="10349" y="114891"/>
                    <a:pt x="10446" y="115117"/>
                    <a:pt x="10608" y="115376"/>
                  </a:cubicBezTo>
                  <a:cubicBezTo>
                    <a:pt x="10770" y="115635"/>
                    <a:pt x="10673" y="116184"/>
                    <a:pt x="10608" y="116702"/>
                  </a:cubicBezTo>
                  <a:lnTo>
                    <a:pt x="10996" y="118610"/>
                  </a:lnTo>
                  <a:cubicBezTo>
                    <a:pt x="11190" y="118836"/>
                    <a:pt x="11352" y="119095"/>
                    <a:pt x="11513" y="119257"/>
                  </a:cubicBezTo>
                  <a:cubicBezTo>
                    <a:pt x="12322" y="119839"/>
                    <a:pt x="11255" y="120421"/>
                    <a:pt x="11740" y="120906"/>
                  </a:cubicBezTo>
                  <a:cubicBezTo>
                    <a:pt x="11934" y="121165"/>
                    <a:pt x="12096" y="121488"/>
                    <a:pt x="12322" y="121488"/>
                  </a:cubicBezTo>
                  <a:cubicBezTo>
                    <a:pt x="13260" y="121650"/>
                    <a:pt x="13810" y="122491"/>
                    <a:pt x="14489" y="122976"/>
                  </a:cubicBezTo>
                  <a:lnTo>
                    <a:pt x="14489" y="123073"/>
                  </a:lnTo>
                  <a:cubicBezTo>
                    <a:pt x="13583" y="123332"/>
                    <a:pt x="12839" y="123493"/>
                    <a:pt x="12257" y="123558"/>
                  </a:cubicBezTo>
                  <a:lnTo>
                    <a:pt x="12678" y="125563"/>
                  </a:lnTo>
                  <a:cubicBezTo>
                    <a:pt x="12904" y="125790"/>
                    <a:pt x="13163" y="125984"/>
                    <a:pt x="13745" y="126372"/>
                  </a:cubicBezTo>
                  <a:cubicBezTo>
                    <a:pt x="13260" y="126792"/>
                    <a:pt x="14004" y="127310"/>
                    <a:pt x="13648" y="127633"/>
                  </a:cubicBezTo>
                  <a:cubicBezTo>
                    <a:pt x="13810" y="128054"/>
                    <a:pt x="14004" y="128377"/>
                    <a:pt x="14165" y="128603"/>
                  </a:cubicBezTo>
                  <a:cubicBezTo>
                    <a:pt x="14004" y="128862"/>
                    <a:pt x="13810" y="129121"/>
                    <a:pt x="13648" y="129380"/>
                  </a:cubicBezTo>
                  <a:lnTo>
                    <a:pt x="13907" y="130350"/>
                  </a:lnTo>
                  <a:lnTo>
                    <a:pt x="14650" y="130188"/>
                  </a:lnTo>
                  <a:cubicBezTo>
                    <a:pt x="14747" y="130511"/>
                    <a:pt x="14909" y="130867"/>
                    <a:pt x="15330" y="131094"/>
                  </a:cubicBezTo>
                  <a:cubicBezTo>
                    <a:pt x="15491" y="131191"/>
                    <a:pt x="15556" y="131449"/>
                    <a:pt x="15653" y="131676"/>
                  </a:cubicBezTo>
                  <a:cubicBezTo>
                    <a:pt x="15976" y="133099"/>
                    <a:pt x="15815" y="134748"/>
                    <a:pt x="17205" y="135751"/>
                  </a:cubicBezTo>
                  <a:cubicBezTo>
                    <a:pt x="17399" y="137821"/>
                    <a:pt x="18887" y="139373"/>
                    <a:pt x="19113" y="141378"/>
                  </a:cubicBezTo>
                  <a:cubicBezTo>
                    <a:pt x="19211" y="141701"/>
                    <a:pt x="19372" y="142187"/>
                    <a:pt x="19631" y="142348"/>
                  </a:cubicBezTo>
                  <a:cubicBezTo>
                    <a:pt x="20116" y="142704"/>
                    <a:pt x="20019" y="143027"/>
                    <a:pt x="20019" y="143610"/>
                  </a:cubicBezTo>
                  <a:cubicBezTo>
                    <a:pt x="20019" y="144256"/>
                    <a:pt x="20375" y="145000"/>
                    <a:pt x="20698" y="145744"/>
                  </a:cubicBezTo>
                  <a:cubicBezTo>
                    <a:pt x="21022" y="146585"/>
                    <a:pt x="22348" y="147426"/>
                    <a:pt x="21539" y="148558"/>
                  </a:cubicBezTo>
                  <a:cubicBezTo>
                    <a:pt x="21442" y="148655"/>
                    <a:pt x="21701" y="148978"/>
                    <a:pt x="21765" y="149140"/>
                  </a:cubicBezTo>
                  <a:cubicBezTo>
                    <a:pt x="22509" y="150078"/>
                    <a:pt x="23253" y="150983"/>
                    <a:pt x="22768" y="152374"/>
                  </a:cubicBezTo>
                  <a:cubicBezTo>
                    <a:pt x="22671" y="152633"/>
                    <a:pt x="22865" y="153377"/>
                    <a:pt x="23027" y="153538"/>
                  </a:cubicBezTo>
                  <a:cubicBezTo>
                    <a:pt x="23674" y="154023"/>
                    <a:pt x="23350" y="154864"/>
                    <a:pt x="23609" y="155188"/>
                  </a:cubicBezTo>
                  <a:cubicBezTo>
                    <a:pt x="24159" y="155931"/>
                    <a:pt x="24159" y="156675"/>
                    <a:pt x="24353" y="157419"/>
                  </a:cubicBezTo>
                  <a:cubicBezTo>
                    <a:pt x="24676" y="158745"/>
                    <a:pt x="25097" y="160071"/>
                    <a:pt x="25420" y="161397"/>
                  </a:cubicBezTo>
                  <a:cubicBezTo>
                    <a:pt x="25582" y="161915"/>
                    <a:pt x="25679" y="162400"/>
                    <a:pt x="26067" y="162885"/>
                  </a:cubicBezTo>
                  <a:cubicBezTo>
                    <a:pt x="26326" y="163240"/>
                    <a:pt x="26067" y="164211"/>
                    <a:pt x="26423" y="164469"/>
                  </a:cubicBezTo>
                  <a:cubicBezTo>
                    <a:pt x="27005" y="164955"/>
                    <a:pt x="27005" y="165537"/>
                    <a:pt x="27166" y="166119"/>
                  </a:cubicBezTo>
                  <a:cubicBezTo>
                    <a:pt x="27328" y="166636"/>
                    <a:pt x="27393" y="167283"/>
                    <a:pt x="27749" y="167704"/>
                  </a:cubicBezTo>
                  <a:cubicBezTo>
                    <a:pt x="28072" y="168124"/>
                    <a:pt x="28654" y="168189"/>
                    <a:pt x="29139" y="168447"/>
                  </a:cubicBezTo>
                  <a:cubicBezTo>
                    <a:pt x="28719" y="170000"/>
                    <a:pt x="28816" y="170000"/>
                    <a:pt x="29301" y="171843"/>
                  </a:cubicBezTo>
                  <a:cubicBezTo>
                    <a:pt x="29883" y="174075"/>
                    <a:pt x="31209" y="176047"/>
                    <a:pt x="31888" y="178214"/>
                  </a:cubicBezTo>
                  <a:cubicBezTo>
                    <a:pt x="32276" y="179605"/>
                    <a:pt x="33214" y="180122"/>
                    <a:pt x="34120" y="180769"/>
                  </a:cubicBezTo>
                  <a:cubicBezTo>
                    <a:pt x="34346" y="180931"/>
                    <a:pt x="34508" y="181125"/>
                    <a:pt x="34702" y="181287"/>
                  </a:cubicBezTo>
                  <a:cubicBezTo>
                    <a:pt x="34184" y="181934"/>
                    <a:pt x="35025" y="182419"/>
                    <a:pt x="35284" y="182677"/>
                  </a:cubicBezTo>
                  <a:cubicBezTo>
                    <a:pt x="35769" y="183195"/>
                    <a:pt x="36092" y="183518"/>
                    <a:pt x="36028" y="184327"/>
                  </a:cubicBezTo>
                  <a:cubicBezTo>
                    <a:pt x="35769" y="184262"/>
                    <a:pt x="35510" y="184165"/>
                    <a:pt x="35284" y="184165"/>
                  </a:cubicBezTo>
                  <a:cubicBezTo>
                    <a:pt x="35025" y="184165"/>
                    <a:pt x="34864" y="184165"/>
                    <a:pt x="34443" y="184262"/>
                  </a:cubicBezTo>
                  <a:cubicBezTo>
                    <a:pt x="34766" y="184586"/>
                    <a:pt x="35025" y="184909"/>
                    <a:pt x="35284" y="185168"/>
                  </a:cubicBezTo>
                  <a:lnTo>
                    <a:pt x="35284" y="185265"/>
                  </a:lnTo>
                  <a:lnTo>
                    <a:pt x="35349" y="185265"/>
                  </a:lnTo>
                  <a:cubicBezTo>
                    <a:pt x="36092" y="186235"/>
                    <a:pt x="36578" y="187237"/>
                    <a:pt x="36933" y="188305"/>
                  </a:cubicBezTo>
                  <a:cubicBezTo>
                    <a:pt x="37160" y="188984"/>
                    <a:pt x="37515" y="190051"/>
                    <a:pt x="37839" y="190148"/>
                  </a:cubicBezTo>
                  <a:cubicBezTo>
                    <a:pt x="38744" y="190472"/>
                    <a:pt x="38647" y="191280"/>
                    <a:pt x="39165" y="191862"/>
                  </a:cubicBezTo>
                  <a:cubicBezTo>
                    <a:pt x="39973" y="192703"/>
                    <a:pt x="39973" y="192768"/>
                    <a:pt x="41073" y="192283"/>
                  </a:cubicBezTo>
                  <a:cubicBezTo>
                    <a:pt x="41235" y="192218"/>
                    <a:pt x="41558" y="192541"/>
                    <a:pt x="42043" y="192703"/>
                  </a:cubicBezTo>
                  <a:cubicBezTo>
                    <a:pt x="41493" y="193026"/>
                    <a:pt x="41235" y="193188"/>
                    <a:pt x="40911" y="193447"/>
                  </a:cubicBezTo>
                  <a:cubicBezTo>
                    <a:pt x="41073" y="193932"/>
                    <a:pt x="41138" y="194352"/>
                    <a:pt x="41235" y="194773"/>
                  </a:cubicBezTo>
                  <a:cubicBezTo>
                    <a:pt x="40814" y="194935"/>
                    <a:pt x="40491" y="194935"/>
                    <a:pt x="40232" y="195193"/>
                  </a:cubicBezTo>
                  <a:cubicBezTo>
                    <a:pt x="39650" y="195614"/>
                    <a:pt x="39747" y="196002"/>
                    <a:pt x="40329" y="196746"/>
                  </a:cubicBezTo>
                  <a:cubicBezTo>
                    <a:pt x="40717" y="197263"/>
                    <a:pt x="40976" y="197845"/>
                    <a:pt x="41138" y="198492"/>
                  </a:cubicBezTo>
                  <a:cubicBezTo>
                    <a:pt x="43046" y="201985"/>
                    <a:pt x="45213" y="205284"/>
                    <a:pt x="47282" y="208679"/>
                  </a:cubicBezTo>
                  <a:cubicBezTo>
                    <a:pt x="47509" y="208777"/>
                    <a:pt x="47768" y="208841"/>
                    <a:pt x="48091" y="208938"/>
                  </a:cubicBezTo>
                  <a:cubicBezTo>
                    <a:pt x="48026" y="209165"/>
                    <a:pt x="47865" y="209326"/>
                    <a:pt x="47768" y="209520"/>
                  </a:cubicBezTo>
                  <a:cubicBezTo>
                    <a:pt x="48673" y="211008"/>
                    <a:pt x="49579" y="212560"/>
                    <a:pt x="50581" y="213983"/>
                  </a:cubicBezTo>
                  <a:lnTo>
                    <a:pt x="50678" y="214048"/>
                  </a:lnTo>
                  <a:cubicBezTo>
                    <a:pt x="51002" y="214145"/>
                    <a:pt x="51002" y="213886"/>
                    <a:pt x="51163" y="214566"/>
                  </a:cubicBezTo>
                  <a:cubicBezTo>
                    <a:pt x="51325" y="215051"/>
                    <a:pt x="51487" y="215471"/>
                    <a:pt x="51648" y="215794"/>
                  </a:cubicBezTo>
                  <a:lnTo>
                    <a:pt x="52489" y="217056"/>
                  </a:lnTo>
                  <a:cubicBezTo>
                    <a:pt x="53233" y="217864"/>
                    <a:pt x="54236" y="218382"/>
                    <a:pt x="55465" y="218543"/>
                  </a:cubicBezTo>
                  <a:cubicBezTo>
                    <a:pt x="55141" y="219934"/>
                    <a:pt x="55400" y="221260"/>
                    <a:pt x="56370" y="222424"/>
                  </a:cubicBezTo>
                  <a:cubicBezTo>
                    <a:pt x="56888" y="222521"/>
                    <a:pt x="57373" y="222586"/>
                    <a:pt x="57858" y="222586"/>
                  </a:cubicBezTo>
                  <a:cubicBezTo>
                    <a:pt x="57696" y="223168"/>
                    <a:pt x="58375" y="224009"/>
                    <a:pt x="57632" y="224332"/>
                  </a:cubicBezTo>
                  <a:cubicBezTo>
                    <a:pt x="57632" y="224332"/>
                    <a:pt x="57793" y="224753"/>
                    <a:pt x="57858" y="224915"/>
                  </a:cubicBezTo>
                  <a:cubicBezTo>
                    <a:pt x="57955" y="224818"/>
                    <a:pt x="58117" y="224753"/>
                    <a:pt x="58214" y="224656"/>
                  </a:cubicBezTo>
                  <a:cubicBezTo>
                    <a:pt x="58537" y="224235"/>
                    <a:pt x="59119" y="224753"/>
                    <a:pt x="59119" y="224818"/>
                  </a:cubicBezTo>
                  <a:cubicBezTo>
                    <a:pt x="58860" y="225982"/>
                    <a:pt x="60025" y="226144"/>
                    <a:pt x="60510" y="226823"/>
                  </a:cubicBezTo>
                  <a:cubicBezTo>
                    <a:pt x="60348" y="227146"/>
                    <a:pt x="60186" y="227405"/>
                    <a:pt x="60025" y="227631"/>
                  </a:cubicBezTo>
                  <a:cubicBezTo>
                    <a:pt x="60510" y="228472"/>
                    <a:pt x="60930" y="229281"/>
                    <a:pt x="61512" y="229960"/>
                  </a:cubicBezTo>
                  <a:cubicBezTo>
                    <a:pt x="61933" y="230445"/>
                    <a:pt x="62741" y="230704"/>
                    <a:pt x="62192" y="231350"/>
                  </a:cubicBezTo>
                  <a:lnTo>
                    <a:pt x="62677" y="232030"/>
                  </a:lnTo>
                  <a:lnTo>
                    <a:pt x="63162" y="232676"/>
                  </a:lnTo>
                  <a:lnTo>
                    <a:pt x="66396" y="234746"/>
                  </a:lnTo>
                  <a:cubicBezTo>
                    <a:pt x="66719" y="235749"/>
                    <a:pt x="67075" y="236751"/>
                    <a:pt x="67398" y="237819"/>
                  </a:cubicBezTo>
                  <a:cubicBezTo>
                    <a:pt x="67398" y="237916"/>
                    <a:pt x="67560" y="238142"/>
                    <a:pt x="67560" y="238142"/>
                  </a:cubicBezTo>
                  <a:cubicBezTo>
                    <a:pt x="68207" y="238077"/>
                    <a:pt x="68466" y="239727"/>
                    <a:pt x="69307" y="239080"/>
                  </a:cubicBezTo>
                  <a:lnTo>
                    <a:pt x="69371" y="239080"/>
                  </a:lnTo>
                  <a:cubicBezTo>
                    <a:pt x="69468" y="239824"/>
                    <a:pt x="69533" y="240568"/>
                    <a:pt x="69695" y="241538"/>
                  </a:cubicBezTo>
                  <a:lnTo>
                    <a:pt x="69792" y="241635"/>
                  </a:lnTo>
                  <a:cubicBezTo>
                    <a:pt x="70277" y="241150"/>
                    <a:pt x="70633" y="240794"/>
                    <a:pt x="71279" y="240050"/>
                  </a:cubicBezTo>
                  <a:cubicBezTo>
                    <a:pt x="70859" y="241473"/>
                    <a:pt x="71959" y="242702"/>
                    <a:pt x="71538" y="243769"/>
                  </a:cubicBezTo>
                  <a:lnTo>
                    <a:pt x="73608" y="246421"/>
                  </a:lnTo>
                  <a:lnTo>
                    <a:pt x="73770" y="246583"/>
                  </a:lnTo>
                  <a:lnTo>
                    <a:pt x="74028" y="246518"/>
                  </a:lnTo>
                  <a:lnTo>
                    <a:pt x="74028" y="246842"/>
                  </a:lnTo>
                  <a:lnTo>
                    <a:pt x="74934" y="247844"/>
                  </a:lnTo>
                  <a:cubicBezTo>
                    <a:pt x="75257" y="247747"/>
                    <a:pt x="75581" y="247747"/>
                    <a:pt x="76001" y="247683"/>
                  </a:cubicBezTo>
                  <a:cubicBezTo>
                    <a:pt x="75516" y="248103"/>
                    <a:pt x="76163" y="248491"/>
                    <a:pt x="76001" y="249009"/>
                  </a:cubicBezTo>
                  <a:cubicBezTo>
                    <a:pt x="79656" y="252728"/>
                    <a:pt x="83213" y="256609"/>
                    <a:pt x="86932" y="260263"/>
                  </a:cubicBezTo>
                  <a:lnTo>
                    <a:pt x="90005" y="263497"/>
                  </a:lnTo>
                  <a:lnTo>
                    <a:pt x="90813" y="263821"/>
                  </a:lnTo>
                  <a:cubicBezTo>
                    <a:pt x="91395" y="264079"/>
                    <a:pt x="92301" y="264306"/>
                    <a:pt x="91557" y="265147"/>
                  </a:cubicBezTo>
                  <a:lnTo>
                    <a:pt x="91913" y="265470"/>
                  </a:lnTo>
                  <a:cubicBezTo>
                    <a:pt x="92301" y="265050"/>
                    <a:pt x="92560" y="265470"/>
                    <a:pt x="92883" y="265794"/>
                  </a:cubicBezTo>
                  <a:cubicBezTo>
                    <a:pt x="93562" y="266311"/>
                    <a:pt x="94306" y="266796"/>
                    <a:pt x="94953" y="267281"/>
                  </a:cubicBezTo>
                  <a:cubicBezTo>
                    <a:pt x="95212" y="267217"/>
                    <a:pt x="95470" y="267217"/>
                    <a:pt x="95956" y="267055"/>
                  </a:cubicBezTo>
                  <a:cubicBezTo>
                    <a:pt x="96053" y="267799"/>
                    <a:pt x="96117" y="268219"/>
                    <a:pt x="96117" y="268801"/>
                  </a:cubicBezTo>
                  <a:cubicBezTo>
                    <a:pt x="96602" y="268801"/>
                    <a:pt x="97120" y="268704"/>
                    <a:pt x="97702" y="268704"/>
                  </a:cubicBezTo>
                  <a:cubicBezTo>
                    <a:pt x="97605" y="269189"/>
                    <a:pt x="97540" y="269707"/>
                    <a:pt x="97443" y="270127"/>
                  </a:cubicBezTo>
                  <a:cubicBezTo>
                    <a:pt x="98446" y="271097"/>
                    <a:pt x="99351" y="272197"/>
                    <a:pt x="100257" y="273103"/>
                  </a:cubicBezTo>
                  <a:cubicBezTo>
                    <a:pt x="100516" y="273006"/>
                    <a:pt x="100677" y="272941"/>
                    <a:pt x="100936" y="272844"/>
                  </a:cubicBezTo>
                  <a:lnTo>
                    <a:pt x="101421" y="273264"/>
                  </a:lnTo>
                  <a:cubicBezTo>
                    <a:pt x="101906" y="273749"/>
                    <a:pt x="102650" y="274267"/>
                    <a:pt x="102747" y="274655"/>
                  </a:cubicBezTo>
                  <a:cubicBezTo>
                    <a:pt x="102909" y="275916"/>
                    <a:pt x="103911" y="275011"/>
                    <a:pt x="104235" y="275561"/>
                  </a:cubicBezTo>
                  <a:cubicBezTo>
                    <a:pt x="104396" y="275916"/>
                    <a:pt x="104494" y="276240"/>
                    <a:pt x="104655" y="276563"/>
                  </a:cubicBezTo>
                  <a:cubicBezTo>
                    <a:pt x="105464" y="276822"/>
                    <a:pt x="106305" y="277081"/>
                    <a:pt x="107145" y="277404"/>
                  </a:cubicBezTo>
                  <a:cubicBezTo>
                    <a:pt x="107048" y="277727"/>
                    <a:pt x="106951" y="277986"/>
                    <a:pt x="106790" y="278212"/>
                  </a:cubicBezTo>
                  <a:cubicBezTo>
                    <a:pt x="107889" y="278956"/>
                    <a:pt x="108698" y="278633"/>
                    <a:pt x="109442" y="278568"/>
                  </a:cubicBezTo>
                  <a:cubicBezTo>
                    <a:pt x="110121" y="279215"/>
                    <a:pt x="108957" y="279894"/>
                    <a:pt x="110121" y="280282"/>
                  </a:cubicBezTo>
                  <a:cubicBezTo>
                    <a:pt x="110671" y="280541"/>
                    <a:pt x="111350" y="280638"/>
                    <a:pt x="111673" y="281447"/>
                  </a:cubicBezTo>
                  <a:cubicBezTo>
                    <a:pt x="111867" y="281964"/>
                    <a:pt x="112514" y="282029"/>
                    <a:pt x="112999" y="282190"/>
                  </a:cubicBezTo>
                  <a:cubicBezTo>
                    <a:pt x="112837" y="282126"/>
                    <a:pt x="112676" y="282126"/>
                    <a:pt x="112514" y="282126"/>
                  </a:cubicBezTo>
                  <a:cubicBezTo>
                    <a:pt x="112514" y="282126"/>
                    <a:pt x="112417" y="282287"/>
                    <a:pt x="112514" y="282449"/>
                  </a:cubicBezTo>
                  <a:lnTo>
                    <a:pt x="113096" y="282870"/>
                  </a:lnTo>
                  <a:lnTo>
                    <a:pt x="113355" y="282934"/>
                  </a:lnTo>
                  <a:cubicBezTo>
                    <a:pt x="113258" y="282611"/>
                    <a:pt x="113355" y="282352"/>
                    <a:pt x="113258" y="282287"/>
                  </a:cubicBezTo>
                  <a:lnTo>
                    <a:pt x="113517" y="282352"/>
                  </a:lnTo>
                  <a:cubicBezTo>
                    <a:pt x="113678" y="282449"/>
                    <a:pt x="114002" y="282708"/>
                    <a:pt x="114002" y="282870"/>
                  </a:cubicBezTo>
                  <a:cubicBezTo>
                    <a:pt x="114002" y="283355"/>
                    <a:pt x="114163" y="283613"/>
                    <a:pt x="114422" y="283775"/>
                  </a:cubicBezTo>
                  <a:lnTo>
                    <a:pt x="114487" y="283840"/>
                  </a:lnTo>
                  <a:cubicBezTo>
                    <a:pt x="114907" y="284099"/>
                    <a:pt x="115489" y="284099"/>
                    <a:pt x="115910" y="284422"/>
                  </a:cubicBezTo>
                  <a:cubicBezTo>
                    <a:pt x="116007" y="283937"/>
                    <a:pt x="116072" y="283613"/>
                    <a:pt x="116072" y="283193"/>
                  </a:cubicBezTo>
                  <a:cubicBezTo>
                    <a:pt x="116007" y="283031"/>
                    <a:pt x="116007" y="282934"/>
                    <a:pt x="116007" y="282773"/>
                  </a:cubicBezTo>
                  <a:cubicBezTo>
                    <a:pt x="116072" y="282870"/>
                    <a:pt x="116233" y="282934"/>
                    <a:pt x="116233" y="282934"/>
                  </a:cubicBezTo>
                  <a:cubicBezTo>
                    <a:pt x="116233" y="283031"/>
                    <a:pt x="116169" y="283193"/>
                    <a:pt x="116169" y="283290"/>
                  </a:cubicBezTo>
                  <a:cubicBezTo>
                    <a:pt x="116072" y="283193"/>
                    <a:pt x="116072" y="283193"/>
                    <a:pt x="116072" y="283193"/>
                  </a:cubicBezTo>
                  <a:cubicBezTo>
                    <a:pt x="116815" y="284034"/>
                    <a:pt x="117301" y="284842"/>
                    <a:pt x="118077" y="285586"/>
                  </a:cubicBezTo>
                  <a:cubicBezTo>
                    <a:pt x="118400" y="285910"/>
                    <a:pt x="118562" y="286330"/>
                    <a:pt x="118788" y="286750"/>
                  </a:cubicBezTo>
                  <a:lnTo>
                    <a:pt x="119888" y="287494"/>
                  </a:lnTo>
                  <a:cubicBezTo>
                    <a:pt x="119952" y="287494"/>
                    <a:pt x="119952" y="287494"/>
                    <a:pt x="120049" y="287591"/>
                  </a:cubicBezTo>
                  <a:lnTo>
                    <a:pt x="120049" y="287656"/>
                  </a:lnTo>
                  <a:lnTo>
                    <a:pt x="122281" y="289079"/>
                  </a:lnTo>
                  <a:lnTo>
                    <a:pt x="122378" y="288982"/>
                  </a:lnTo>
                  <a:cubicBezTo>
                    <a:pt x="122540" y="288820"/>
                    <a:pt x="122701" y="288659"/>
                    <a:pt x="122928" y="288400"/>
                  </a:cubicBezTo>
                  <a:cubicBezTo>
                    <a:pt x="122928" y="288820"/>
                    <a:pt x="122928" y="289144"/>
                    <a:pt x="123025" y="289499"/>
                  </a:cubicBezTo>
                  <a:cubicBezTo>
                    <a:pt x="127844" y="292701"/>
                    <a:pt x="132792" y="295774"/>
                    <a:pt x="137675" y="298911"/>
                  </a:cubicBezTo>
                  <a:cubicBezTo>
                    <a:pt x="137999" y="298749"/>
                    <a:pt x="138419" y="298684"/>
                    <a:pt x="138840" y="298523"/>
                  </a:cubicBezTo>
                  <a:cubicBezTo>
                    <a:pt x="138581" y="298846"/>
                    <a:pt x="138354" y="299008"/>
                    <a:pt x="138193" y="299266"/>
                  </a:cubicBezTo>
                  <a:lnTo>
                    <a:pt x="151841" y="307610"/>
                  </a:lnTo>
                  <a:cubicBezTo>
                    <a:pt x="151744" y="307190"/>
                    <a:pt x="151582" y="306802"/>
                    <a:pt x="151517" y="306446"/>
                  </a:cubicBezTo>
                  <a:cubicBezTo>
                    <a:pt x="151841" y="306446"/>
                    <a:pt x="152326" y="306446"/>
                    <a:pt x="152908" y="306543"/>
                  </a:cubicBezTo>
                  <a:cubicBezTo>
                    <a:pt x="152843" y="307028"/>
                    <a:pt x="152423" y="307384"/>
                    <a:pt x="152067" y="307772"/>
                  </a:cubicBezTo>
                  <a:lnTo>
                    <a:pt x="158212" y="311427"/>
                  </a:lnTo>
                  <a:cubicBezTo>
                    <a:pt x="158471" y="311427"/>
                    <a:pt x="158632" y="311524"/>
                    <a:pt x="158697" y="311685"/>
                  </a:cubicBezTo>
                  <a:lnTo>
                    <a:pt x="159699" y="312267"/>
                  </a:lnTo>
                  <a:cubicBezTo>
                    <a:pt x="160023" y="312332"/>
                    <a:pt x="160346" y="312332"/>
                    <a:pt x="160605" y="312494"/>
                  </a:cubicBezTo>
                  <a:cubicBezTo>
                    <a:pt x="161284" y="312817"/>
                    <a:pt x="161769" y="313335"/>
                    <a:pt x="162416" y="313755"/>
                  </a:cubicBezTo>
                  <a:lnTo>
                    <a:pt x="162351" y="313755"/>
                  </a:lnTo>
                  <a:cubicBezTo>
                    <a:pt x="167073" y="316310"/>
                    <a:pt x="171633" y="318703"/>
                    <a:pt x="176096" y="321194"/>
                  </a:cubicBezTo>
                </a:path>
              </a:pathLst>
            </a:custGeom>
            <a:solidFill>
              <a:srgbClr val="F7C860"/>
            </a:solidFill>
            <a:ln w="8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vi-VN"/>
            </a:p>
          </p:txBody>
        </p:sp>
        <p:sp>
          <p:nvSpPr>
            <p:cNvPr id="14" name="Hình tự do: Hình 13">
              <a:extLst>
                <a:ext uri="{FF2B5EF4-FFF2-40B4-BE49-F238E27FC236}">
                  <a16:creationId xmlns:a16="http://schemas.microsoft.com/office/drawing/2014/main" id="{4EAF9A86-22F9-4688-1A34-5CB791E95941}"/>
                </a:ext>
              </a:extLst>
            </p:cNvPr>
            <p:cNvSpPr/>
            <p:nvPr/>
          </p:nvSpPr>
          <p:spPr>
            <a:xfrm>
              <a:off x="10354213" y="7674456"/>
              <a:ext cx="550698" cy="1159807"/>
            </a:xfrm>
            <a:custGeom>
              <a:avLst/>
              <a:gdLst>
                <a:gd name="connsiteX0" fmla="*/ 422147 w 550698"/>
                <a:gd name="connsiteY0" fmla="*/ 942657 h 1159807"/>
                <a:gd name="connsiteX1" fmla="*/ 550088 w 550698"/>
                <a:gd name="connsiteY1" fmla="*/ 984377 h 1159807"/>
                <a:gd name="connsiteX2" fmla="*/ 459242 w 550698"/>
                <a:gd name="connsiteY2" fmla="*/ 1067752 h 1159807"/>
                <a:gd name="connsiteX3" fmla="*/ 385570 w 550698"/>
                <a:gd name="connsiteY3" fmla="*/ 999189 h 1159807"/>
                <a:gd name="connsiteX4" fmla="*/ 422147 w 550698"/>
                <a:gd name="connsiteY4" fmla="*/ 942657 h 1159807"/>
                <a:gd name="connsiteX5" fmla="*/ 36579 w 550698"/>
                <a:gd name="connsiteY5" fmla="*/ 1034699 h 1159807"/>
                <a:gd name="connsiteX6" fmla="*/ 141752 w 550698"/>
                <a:gd name="connsiteY6" fmla="*/ 1050352 h 1159807"/>
                <a:gd name="connsiteX7" fmla="*/ 142560 w 550698"/>
                <a:gd name="connsiteY7" fmla="*/ 1116684 h 1159807"/>
                <a:gd name="connsiteX8" fmla="*/ 73674 w 550698"/>
                <a:gd name="connsiteY8" fmla="*/ 1159794 h 1159807"/>
                <a:gd name="connsiteX9" fmla="*/ 1 w 550698"/>
                <a:gd name="connsiteY9" fmla="*/ 1091264 h 1159807"/>
                <a:gd name="connsiteX10" fmla="*/ 36579 w 550698"/>
                <a:gd name="connsiteY10" fmla="*/ 1034699 h 1159807"/>
                <a:gd name="connsiteX11" fmla="*/ 169403 w 550698"/>
                <a:gd name="connsiteY11" fmla="*/ 47816 h 1159807"/>
                <a:gd name="connsiteX12" fmla="*/ 299963 w 550698"/>
                <a:gd name="connsiteY12" fmla="*/ 15184 h 1159807"/>
                <a:gd name="connsiteX13" fmla="*/ 267331 w 550698"/>
                <a:gd name="connsiteY13" fmla="*/ 134102 h 1159807"/>
                <a:gd name="connsiteX14" fmla="*/ 168465 w 550698"/>
                <a:gd name="connsiteY14" fmla="*/ 115215 h 1159807"/>
                <a:gd name="connsiteX15" fmla="*/ 169403 w 550698"/>
                <a:gd name="connsiteY15" fmla="*/ 47816 h 1159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50698" h="1159807">
                  <a:moveTo>
                    <a:pt x="422147" y="942657"/>
                  </a:moveTo>
                  <a:cubicBezTo>
                    <a:pt x="467942" y="916978"/>
                    <a:pt x="542779" y="944209"/>
                    <a:pt x="550088" y="984377"/>
                  </a:cubicBezTo>
                  <a:cubicBezTo>
                    <a:pt x="556621" y="1020372"/>
                    <a:pt x="509662" y="1071374"/>
                    <a:pt x="459242" y="1067752"/>
                  </a:cubicBezTo>
                  <a:cubicBezTo>
                    <a:pt x="423829" y="1065165"/>
                    <a:pt x="385635" y="1035443"/>
                    <a:pt x="385570" y="999189"/>
                  </a:cubicBezTo>
                  <a:cubicBezTo>
                    <a:pt x="385473" y="973349"/>
                    <a:pt x="404619" y="952489"/>
                    <a:pt x="422147" y="942657"/>
                  </a:cubicBezTo>
                  <a:close/>
                  <a:moveTo>
                    <a:pt x="36579" y="1034699"/>
                  </a:moveTo>
                  <a:cubicBezTo>
                    <a:pt x="69211" y="1015165"/>
                    <a:pt x="120859" y="1017817"/>
                    <a:pt x="141752" y="1050352"/>
                  </a:cubicBezTo>
                  <a:cubicBezTo>
                    <a:pt x="160024" y="1078909"/>
                    <a:pt x="143886" y="1113935"/>
                    <a:pt x="142560" y="1116684"/>
                  </a:cubicBezTo>
                  <a:cubicBezTo>
                    <a:pt x="130077" y="1142589"/>
                    <a:pt x="102748" y="1160376"/>
                    <a:pt x="73674" y="1159794"/>
                  </a:cubicBezTo>
                  <a:cubicBezTo>
                    <a:pt x="35673" y="1159050"/>
                    <a:pt x="-257" y="1127097"/>
                    <a:pt x="1" y="1091264"/>
                  </a:cubicBezTo>
                  <a:cubicBezTo>
                    <a:pt x="163" y="1057144"/>
                    <a:pt x="32795" y="1036931"/>
                    <a:pt x="36579" y="1034699"/>
                  </a:cubicBezTo>
                  <a:close/>
                  <a:moveTo>
                    <a:pt x="169403" y="47816"/>
                  </a:moveTo>
                  <a:cubicBezTo>
                    <a:pt x="194467" y="1698"/>
                    <a:pt x="272377" y="-14925"/>
                    <a:pt x="299963" y="15184"/>
                  </a:cubicBezTo>
                  <a:cubicBezTo>
                    <a:pt x="324640" y="42286"/>
                    <a:pt x="311962" y="110396"/>
                    <a:pt x="267331" y="134102"/>
                  </a:cubicBezTo>
                  <a:cubicBezTo>
                    <a:pt x="235961" y="150725"/>
                    <a:pt x="187773" y="145841"/>
                    <a:pt x="168465" y="115215"/>
                  </a:cubicBezTo>
                  <a:cubicBezTo>
                    <a:pt x="154656" y="93449"/>
                    <a:pt x="159798" y="65539"/>
                    <a:pt x="169403" y="47816"/>
                  </a:cubicBezTo>
                </a:path>
              </a:pathLst>
            </a:custGeom>
            <a:solidFill>
              <a:srgbClr val="DAB49D"/>
            </a:solidFill>
            <a:ln w="8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vi-VN"/>
            </a:p>
          </p:txBody>
        </p:sp>
        <p:sp>
          <p:nvSpPr>
            <p:cNvPr id="15" name="Hình tự do: Hình 14">
              <a:extLst>
                <a:ext uri="{FF2B5EF4-FFF2-40B4-BE49-F238E27FC236}">
                  <a16:creationId xmlns:a16="http://schemas.microsoft.com/office/drawing/2014/main" id="{705821CA-3065-81FB-3A28-1B8E7CEF5E77}"/>
                </a:ext>
              </a:extLst>
            </p:cNvPr>
            <p:cNvSpPr/>
            <p:nvPr/>
          </p:nvSpPr>
          <p:spPr>
            <a:xfrm>
              <a:off x="10065666" y="5484636"/>
              <a:ext cx="6127927" cy="4013490"/>
            </a:xfrm>
            <a:custGeom>
              <a:avLst/>
              <a:gdLst>
                <a:gd name="connsiteX0" fmla="*/ 5028596 w 6127927"/>
                <a:gd name="connsiteY0" fmla="*/ 2483524 h 4013490"/>
                <a:gd name="connsiteX1" fmla="*/ 5028175 w 6127927"/>
                <a:gd name="connsiteY1" fmla="*/ 2484527 h 4013490"/>
                <a:gd name="connsiteX2" fmla="*/ 5028175 w 6127927"/>
                <a:gd name="connsiteY2" fmla="*/ 2484947 h 4013490"/>
                <a:gd name="connsiteX3" fmla="*/ 5028596 w 6127927"/>
                <a:gd name="connsiteY3" fmla="*/ 2483686 h 4013490"/>
                <a:gd name="connsiteX4" fmla="*/ 5057314 w 6127927"/>
                <a:gd name="connsiteY4" fmla="*/ 2497851 h 4013490"/>
                <a:gd name="connsiteX5" fmla="*/ 5057508 w 6127927"/>
                <a:gd name="connsiteY5" fmla="*/ 2496105 h 4013490"/>
                <a:gd name="connsiteX6" fmla="*/ 5057314 w 6127927"/>
                <a:gd name="connsiteY6" fmla="*/ 2497851 h 4013490"/>
                <a:gd name="connsiteX7" fmla="*/ 5066758 w 6127927"/>
                <a:gd name="connsiteY7" fmla="*/ 2495943 h 4013490"/>
                <a:gd name="connsiteX8" fmla="*/ 5066920 w 6127927"/>
                <a:gd name="connsiteY8" fmla="*/ 2495199 h 4013490"/>
                <a:gd name="connsiteX9" fmla="*/ 5066758 w 6127927"/>
                <a:gd name="connsiteY9" fmla="*/ 2495943 h 4013490"/>
                <a:gd name="connsiteX10" fmla="*/ 5028531 w 6127927"/>
                <a:gd name="connsiteY10" fmla="*/ 2483104 h 4013490"/>
                <a:gd name="connsiteX11" fmla="*/ 5028854 w 6127927"/>
                <a:gd name="connsiteY11" fmla="*/ 2483298 h 4013490"/>
                <a:gd name="connsiteX12" fmla="*/ 5029922 w 6127927"/>
                <a:gd name="connsiteY12" fmla="*/ 2483783 h 4013490"/>
                <a:gd name="connsiteX13" fmla="*/ 5029922 w 6127927"/>
                <a:gd name="connsiteY13" fmla="*/ 2484106 h 4013490"/>
                <a:gd name="connsiteX14" fmla="*/ 5030019 w 6127927"/>
                <a:gd name="connsiteY14" fmla="*/ 2483880 h 4013490"/>
                <a:gd name="connsiteX15" fmla="*/ 5030601 w 6127927"/>
                <a:gd name="connsiteY15" fmla="*/ 2484106 h 4013490"/>
                <a:gd name="connsiteX16" fmla="*/ 5030989 w 6127927"/>
                <a:gd name="connsiteY16" fmla="*/ 2484527 h 4013490"/>
                <a:gd name="connsiteX17" fmla="*/ 5030989 w 6127927"/>
                <a:gd name="connsiteY17" fmla="*/ 2484624 h 4013490"/>
                <a:gd name="connsiteX18" fmla="*/ 5031086 w 6127927"/>
                <a:gd name="connsiteY18" fmla="*/ 2484785 h 4013490"/>
                <a:gd name="connsiteX19" fmla="*/ 5031150 w 6127927"/>
                <a:gd name="connsiteY19" fmla="*/ 2484624 h 4013490"/>
                <a:gd name="connsiteX20" fmla="*/ 5032671 w 6127927"/>
                <a:gd name="connsiteY20" fmla="*/ 2485173 h 4013490"/>
                <a:gd name="connsiteX21" fmla="*/ 5034902 w 6127927"/>
                <a:gd name="connsiteY21" fmla="*/ 2487017 h 4013490"/>
                <a:gd name="connsiteX22" fmla="*/ 5035549 w 6127927"/>
                <a:gd name="connsiteY22" fmla="*/ 2488505 h 4013490"/>
                <a:gd name="connsiteX23" fmla="*/ 5042923 w 6127927"/>
                <a:gd name="connsiteY23" fmla="*/ 2488084 h 4013490"/>
                <a:gd name="connsiteX24" fmla="*/ 5043084 w 6127927"/>
                <a:gd name="connsiteY24" fmla="*/ 2487922 h 4013490"/>
                <a:gd name="connsiteX25" fmla="*/ 5043084 w 6127927"/>
                <a:gd name="connsiteY25" fmla="*/ 2488569 h 4013490"/>
                <a:gd name="connsiteX26" fmla="*/ 5043246 w 6127927"/>
                <a:gd name="connsiteY26" fmla="*/ 2487825 h 4013490"/>
                <a:gd name="connsiteX27" fmla="*/ 5043408 w 6127927"/>
                <a:gd name="connsiteY27" fmla="*/ 2488019 h 4013490"/>
                <a:gd name="connsiteX28" fmla="*/ 5043408 w 6127927"/>
                <a:gd name="connsiteY28" fmla="*/ 2488343 h 4013490"/>
                <a:gd name="connsiteX29" fmla="*/ 5043505 w 6127927"/>
                <a:gd name="connsiteY29" fmla="*/ 2488084 h 4013490"/>
                <a:gd name="connsiteX30" fmla="*/ 5044152 w 6127927"/>
                <a:gd name="connsiteY30" fmla="*/ 2488763 h 4013490"/>
                <a:gd name="connsiteX31" fmla="*/ 5044087 w 6127927"/>
                <a:gd name="connsiteY31" fmla="*/ 2489087 h 4013490"/>
                <a:gd name="connsiteX32" fmla="*/ 5044152 w 6127927"/>
                <a:gd name="connsiteY32" fmla="*/ 2489410 h 4013490"/>
                <a:gd name="connsiteX33" fmla="*/ 5044152 w 6127927"/>
                <a:gd name="connsiteY33" fmla="*/ 2489734 h 4013490"/>
                <a:gd name="connsiteX34" fmla="*/ 5044313 w 6127927"/>
                <a:gd name="connsiteY34" fmla="*/ 2489313 h 4013490"/>
                <a:gd name="connsiteX35" fmla="*/ 5044313 w 6127927"/>
                <a:gd name="connsiteY35" fmla="*/ 2488990 h 4013490"/>
                <a:gd name="connsiteX36" fmla="*/ 5044831 w 6127927"/>
                <a:gd name="connsiteY36" fmla="*/ 2489313 h 4013490"/>
                <a:gd name="connsiteX37" fmla="*/ 5044831 w 6127927"/>
                <a:gd name="connsiteY37" fmla="*/ 2489572 h 4013490"/>
                <a:gd name="connsiteX38" fmla="*/ 5044992 w 6127927"/>
                <a:gd name="connsiteY38" fmla="*/ 2490089 h 4013490"/>
                <a:gd name="connsiteX39" fmla="*/ 5045089 w 6127927"/>
                <a:gd name="connsiteY39" fmla="*/ 2489507 h 4013490"/>
                <a:gd name="connsiteX40" fmla="*/ 5045736 w 6127927"/>
                <a:gd name="connsiteY40" fmla="*/ 2489669 h 4013490"/>
                <a:gd name="connsiteX41" fmla="*/ 5045639 w 6127927"/>
                <a:gd name="connsiteY41" fmla="*/ 2490251 h 4013490"/>
                <a:gd name="connsiteX42" fmla="*/ 5045736 w 6127927"/>
                <a:gd name="connsiteY42" fmla="*/ 2489669 h 4013490"/>
                <a:gd name="connsiteX43" fmla="*/ 5047644 w 6127927"/>
                <a:gd name="connsiteY43" fmla="*/ 2488925 h 4013490"/>
                <a:gd name="connsiteX44" fmla="*/ 5049876 w 6127927"/>
                <a:gd name="connsiteY44" fmla="*/ 2489313 h 4013490"/>
                <a:gd name="connsiteX45" fmla="*/ 5049876 w 6127927"/>
                <a:gd name="connsiteY45" fmla="*/ 2489410 h 4013490"/>
                <a:gd name="connsiteX46" fmla="*/ 5050199 w 6127927"/>
                <a:gd name="connsiteY46" fmla="*/ 2489669 h 4013490"/>
                <a:gd name="connsiteX47" fmla="*/ 5050361 w 6127927"/>
                <a:gd name="connsiteY47" fmla="*/ 2489410 h 4013490"/>
                <a:gd name="connsiteX48" fmla="*/ 5050523 w 6127927"/>
                <a:gd name="connsiteY48" fmla="*/ 2489410 h 4013490"/>
                <a:gd name="connsiteX49" fmla="*/ 5050620 w 6127927"/>
                <a:gd name="connsiteY49" fmla="*/ 2489410 h 4013490"/>
                <a:gd name="connsiteX50" fmla="*/ 5051687 w 6127927"/>
                <a:gd name="connsiteY50" fmla="*/ 2489572 h 4013490"/>
                <a:gd name="connsiteX51" fmla="*/ 5051525 w 6127927"/>
                <a:gd name="connsiteY51" fmla="*/ 2491060 h 4013490"/>
                <a:gd name="connsiteX52" fmla="*/ 5051784 w 6127927"/>
                <a:gd name="connsiteY52" fmla="*/ 2490413 h 4013490"/>
                <a:gd name="connsiteX53" fmla="*/ 5051687 w 6127927"/>
                <a:gd name="connsiteY53" fmla="*/ 2489572 h 4013490"/>
                <a:gd name="connsiteX54" fmla="*/ 5054113 w 6127927"/>
                <a:gd name="connsiteY54" fmla="*/ 2489669 h 4013490"/>
                <a:gd name="connsiteX55" fmla="*/ 5054016 w 6127927"/>
                <a:gd name="connsiteY55" fmla="*/ 2490639 h 4013490"/>
                <a:gd name="connsiteX56" fmla="*/ 5054177 w 6127927"/>
                <a:gd name="connsiteY56" fmla="*/ 2489669 h 4013490"/>
                <a:gd name="connsiteX57" fmla="*/ 5056829 w 6127927"/>
                <a:gd name="connsiteY57" fmla="*/ 2489248 h 4013490"/>
                <a:gd name="connsiteX58" fmla="*/ 5056926 w 6127927"/>
                <a:gd name="connsiteY58" fmla="*/ 2490154 h 4013490"/>
                <a:gd name="connsiteX59" fmla="*/ 5056991 w 6127927"/>
                <a:gd name="connsiteY59" fmla="*/ 2489313 h 4013490"/>
                <a:gd name="connsiteX60" fmla="*/ 5056991 w 6127927"/>
                <a:gd name="connsiteY60" fmla="*/ 2489248 h 4013490"/>
                <a:gd name="connsiteX61" fmla="*/ 5057411 w 6127927"/>
                <a:gd name="connsiteY61" fmla="*/ 2489151 h 4013490"/>
                <a:gd name="connsiteX62" fmla="*/ 5057411 w 6127927"/>
                <a:gd name="connsiteY62" fmla="*/ 2489087 h 4013490"/>
                <a:gd name="connsiteX63" fmla="*/ 5057573 w 6127927"/>
                <a:gd name="connsiteY63" fmla="*/ 2488990 h 4013490"/>
                <a:gd name="connsiteX64" fmla="*/ 5057735 w 6127927"/>
                <a:gd name="connsiteY64" fmla="*/ 2489507 h 4013490"/>
                <a:gd name="connsiteX65" fmla="*/ 5058155 w 6127927"/>
                <a:gd name="connsiteY65" fmla="*/ 2490251 h 4013490"/>
                <a:gd name="connsiteX66" fmla="*/ 5058155 w 6127927"/>
                <a:gd name="connsiteY66" fmla="*/ 2490574 h 4013490"/>
                <a:gd name="connsiteX67" fmla="*/ 5058252 w 6127927"/>
                <a:gd name="connsiteY67" fmla="*/ 2490574 h 4013490"/>
                <a:gd name="connsiteX68" fmla="*/ 5058252 w 6127927"/>
                <a:gd name="connsiteY68" fmla="*/ 2490316 h 4013490"/>
                <a:gd name="connsiteX69" fmla="*/ 5058252 w 6127927"/>
                <a:gd name="connsiteY69" fmla="*/ 2489248 h 4013490"/>
                <a:gd name="connsiteX70" fmla="*/ 5058479 w 6127927"/>
                <a:gd name="connsiteY70" fmla="*/ 2488828 h 4013490"/>
                <a:gd name="connsiteX71" fmla="*/ 5058576 w 6127927"/>
                <a:gd name="connsiteY71" fmla="*/ 2489313 h 4013490"/>
                <a:gd name="connsiteX72" fmla="*/ 5058640 w 6127927"/>
                <a:gd name="connsiteY72" fmla="*/ 2489410 h 4013490"/>
                <a:gd name="connsiteX73" fmla="*/ 5058737 w 6127927"/>
                <a:gd name="connsiteY73" fmla="*/ 2489313 h 4013490"/>
                <a:gd name="connsiteX74" fmla="*/ 5058640 w 6127927"/>
                <a:gd name="connsiteY74" fmla="*/ 2488828 h 4013490"/>
                <a:gd name="connsiteX75" fmla="*/ 5058640 w 6127927"/>
                <a:gd name="connsiteY75" fmla="*/ 2488763 h 4013490"/>
                <a:gd name="connsiteX76" fmla="*/ 5058737 w 6127927"/>
                <a:gd name="connsiteY76" fmla="*/ 2488763 h 4013490"/>
                <a:gd name="connsiteX77" fmla="*/ 5058737 w 6127927"/>
                <a:gd name="connsiteY77" fmla="*/ 2489087 h 4013490"/>
                <a:gd name="connsiteX78" fmla="*/ 5058640 w 6127927"/>
                <a:gd name="connsiteY78" fmla="*/ 2489313 h 4013490"/>
                <a:gd name="connsiteX79" fmla="*/ 5058899 w 6127927"/>
                <a:gd name="connsiteY79" fmla="*/ 2489087 h 4013490"/>
                <a:gd name="connsiteX80" fmla="*/ 5059158 w 6127927"/>
                <a:gd name="connsiteY80" fmla="*/ 2489087 h 4013490"/>
                <a:gd name="connsiteX81" fmla="*/ 5059319 w 6127927"/>
                <a:gd name="connsiteY81" fmla="*/ 2490089 h 4013490"/>
                <a:gd name="connsiteX82" fmla="*/ 5059740 w 6127927"/>
                <a:gd name="connsiteY82" fmla="*/ 2488666 h 4013490"/>
                <a:gd name="connsiteX83" fmla="*/ 5059740 w 6127927"/>
                <a:gd name="connsiteY83" fmla="*/ 2489507 h 4013490"/>
                <a:gd name="connsiteX84" fmla="*/ 5060128 w 6127927"/>
                <a:gd name="connsiteY84" fmla="*/ 2488569 h 4013490"/>
                <a:gd name="connsiteX85" fmla="*/ 5060322 w 6127927"/>
                <a:gd name="connsiteY85" fmla="*/ 2489087 h 4013490"/>
                <a:gd name="connsiteX86" fmla="*/ 5060548 w 6127927"/>
                <a:gd name="connsiteY86" fmla="*/ 2488828 h 4013490"/>
                <a:gd name="connsiteX87" fmla="*/ 5060807 w 6127927"/>
                <a:gd name="connsiteY87" fmla="*/ 2489087 h 4013490"/>
                <a:gd name="connsiteX88" fmla="*/ 5060872 w 6127927"/>
                <a:gd name="connsiteY88" fmla="*/ 2489087 h 4013490"/>
                <a:gd name="connsiteX89" fmla="*/ 5060969 w 6127927"/>
                <a:gd name="connsiteY89" fmla="*/ 2488408 h 4013490"/>
                <a:gd name="connsiteX90" fmla="*/ 5061551 w 6127927"/>
                <a:gd name="connsiteY90" fmla="*/ 2488828 h 4013490"/>
                <a:gd name="connsiteX91" fmla="*/ 5061648 w 6127927"/>
                <a:gd name="connsiteY91" fmla="*/ 2490089 h 4013490"/>
                <a:gd name="connsiteX92" fmla="*/ 5061810 w 6127927"/>
                <a:gd name="connsiteY92" fmla="*/ 2488925 h 4013490"/>
                <a:gd name="connsiteX93" fmla="*/ 5061971 w 6127927"/>
                <a:gd name="connsiteY93" fmla="*/ 2490089 h 4013490"/>
                <a:gd name="connsiteX94" fmla="*/ 5062036 w 6127927"/>
                <a:gd name="connsiteY94" fmla="*/ 2489248 h 4013490"/>
                <a:gd name="connsiteX95" fmla="*/ 5062456 w 6127927"/>
                <a:gd name="connsiteY95" fmla="*/ 2488990 h 4013490"/>
                <a:gd name="connsiteX96" fmla="*/ 5062618 w 6127927"/>
                <a:gd name="connsiteY96" fmla="*/ 2488569 h 4013490"/>
                <a:gd name="connsiteX97" fmla="*/ 5062715 w 6127927"/>
                <a:gd name="connsiteY97" fmla="*/ 2488569 h 4013490"/>
                <a:gd name="connsiteX98" fmla="*/ 5062877 w 6127927"/>
                <a:gd name="connsiteY98" fmla="*/ 2489087 h 4013490"/>
                <a:gd name="connsiteX99" fmla="*/ 5063039 w 6127927"/>
                <a:gd name="connsiteY99" fmla="*/ 2488763 h 4013490"/>
                <a:gd name="connsiteX100" fmla="*/ 5063718 w 6127927"/>
                <a:gd name="connsiteY100" fmla="*/ 2488990 h 4013490"/>
                <a:gd name="connsiteX101" fmla="*/ 5066014 w 6127927"/>
                <a:gd name="connsiteY101" fmla="*/ 2489248 h 4013490"/>
                <a:gd name="connsiteX102" fmla="*/ 5066208 w 6127927"/>
                <a:gd name="connsiteY102" fmla="*/ 2490154 h 4013490"/>
                <a:gd name="connsiteX103" fmla="*/ 5066273 w 6127927"/>
                <a:gd name="connsiteY103" fmla="*/ 2489248 h 4013490"/>
                <a:gd name="connsiteX104" fmla="*/ 5066434 w 6127927"/>
                <a:gd name="connsiteY104" fmla="*/ 2489248 h 4013490"/>
                <a:gd name="connsiteX105" fmla="*/ 5066434 w 6127927"/>
                <a:gd name="connsiteY105" fmla="*/ 2489507 h 4013490"/>
                <a:gd name="connsiteX106" fmla="*/ 5066434 w 6127927"/>
                <a:gd name="connsiteY106" fmla="*/ 2489248 h 4013490"/>
                <a:gd name="connsiteX107" fmla="*/ 5066952 w 6127927"/>
                <a:gd name="connsiteY107" fmla="*/ 2489507 h 4013490"/>
                <a:gd name="connsiteX108" fmla="*/ 5067437 w 6127927"/>
                <a:gd name="connsiteY108" fmla="*/ 2491803 h 4013490"/>
                <a:gd name="connsiteX109" fmla="*/ 5067340 w 6127927"/>
                <a:gd name="connsiteY109" fmla="*/ 2489669 h 4013490"/>
                <a:gd name="connsiteX110" fmla="*/ 5067696 w 6127927"/>
                <a:gd name="connsiteY110" fmla="*/ 2491060 h 4013490"/>
                <a:gd name="connsiteX111" fmla="*/ 5067696 w 6127927"/>
                <a:gd name="connsiteY111" fmla="*/ 2490995 h 4013490"/>
                <a:gd name="connsiteX112" fmla="*/ 5067922 w 6127927"/>
                <a:gd name="connsiteY112" fmla="*/ 2490251 h 4013490"/>
                <a:gd name="connsiteX113" fmla="*/ 5068019 w 6127927"/>
                <a:gd name="connsiteY113" fmla="*/ 2490316 h 4013490"/>
                <a:gd name="connsiteX114" fmla="*/ 5068504 w 6127927"/>
                <a:gd name="connsiteY114" fmla="*/ 2491480 h 4013490"/>
                <a:gd name="connsiteX115" fmla="*/ 5069022 w 6127927"/>
                <a:gd name="connsiteY115" fmla="*/ 2490316 h 4013490"/>
                <a:gd name="connsiteX116" fmla="*/ 5069086 w 6127927"/>
                <a:gd name="connsiteY116" fmla="*/ 2490413 h 4013490"/>
                <a:gd name="connsiteX117" fmla="*/ 5069248 w 6127927"/>
                <a:gd name="connsiteY117" fmla="*/ 2490477 h 4013490"/>
                <a:gd name="connsiteX118" fmla="*/ 5069507 w 6127927"/>
                <a:gd name="connsiteY118" fmla="*/ 2490833 h 4013490"/>
                <a:gd name="connsiteX119" fmla="*/ 5069927 w 6127927"/>
                <a:gd name="connsiteY119" fmla="*/ 2491060 h 4013490"/>
                <a:gd name="connsiteX120" fmla="*/ 5069992 w 6127927"/>
                <a:gd name="connsiteY120" fmla="*/ 2491900 h 4013490"/>
                <a:gd name="connsiteX121" fmla="*/ 5070348 w 6127927"/>
                <a:gd name="connsiteY121" fmla="*/ 2491965 h 4013490"/>
                <a:gd name="connsiteX122" fmla="*/ 5070412 w 6127927"/>
                <a:gd name="connsiteY122" fmla="*/ 2491383 h 4013490"/>
                <a:gd name="connsiteX123" fmla="*/ 5070412 w 6127927"/>
                <a:gd name="connsiteY123" fmla="*/ 2490995 h 4013490"/>
                <a:gd name="connsiteX124" fmla="*/ 5070477 w 6127927"/>
                <a:gd name="connsiteY124" fmla="*/ 2491157 h 4013490"/>
                <a:gd name="connsiteX125" fmla="*/ 5070736 w 6127927"/>
                <a:gd name="connsiteY125" fmla="*/ 2492386 h 4013490"/>
                <a:gd name="connsiteX126" fmla="*/ 5070833 w 6127927"/>
                <a:gd name="connsiteY126" fmla="*/ 2491318 h 4013490"/>
                <a:gd name="connsiteX127" fmla="*/ 5071480 w 6127927"/>
                <a:gd name="connsiteY127" fmla="*/ 2492806 h 4013490"/>
                <a:gd name="connsiteX128" fmla="*/ 5071835 w 6127927"/>
                <a:gd name="connsiteY128" fmla="*/ 2491157 h 4013490"/>
                <a:gd name="connsiteX129" fmla="*/ 5072062 w 6127927"/>
                <a:gd name="connsiteY129" fmla="*/ 2491221 h 4013490"/>
                <a:gd name="connsiteX130" fmla="*/ 5072320 w 6127927"/>
                <a:gd name="connsiteY130" fmla="*/ 2491577 h 4013490"/>
                <a:gd name="connsiteX131" fmla="*/ 5072417 w 6127927"/>
                <a:gd name="connsiteY131" fmla="*/ 2491383 h 4013490"/>
                <a:gd name="connsiteX132" fmla="*/ 5072417 w 6127927"/>
                <a:gd name="connsiteY132" fmla="*/ 2491318 h 4013490"/>
                <a:gd name="connsiteX133" fmla="*/ 5073226 w 6127927"/>
                <a:gd name="connsiteY133" fmla="*/ 2491383 h 4013490"/>
                <a:gd name="connsiteX134" fmla="*/ 5073291 w 6127927"/>
                <a:gd name="connsiteY134" fmla="*/ 2491965 h 4013490"/>
                <a:gd name="connsiteX135" fmla="*/ 5073388 w 6127927"/>
                <a:gd name="connsiteY135" fmla="*/ 2491383 h 4013490"/>
                <a:gd name="connsiteX136" fmla="*/ 5075231 w 6127927"/>
                <a:gd name="connsiteY136" fmla="*/ 2491480 h 4013490"/>
                <a:gd name="connsiteX137" fmla="*/ 5075555 w 6127927"/>
                <a:gd name="connsiteY137" fmla="*/ 2491642 h 4013490"/>
                <a:gd name="connsiteX138" fmla="*/ 5075813 w 6127927"/>
                <a:gd name="connsiteY138" fmla="*/ 2492386 h 4013490"/>
                <a:gd name="connsiteX139" fmla="*/ 5075878 w 6127927"/>
                <a:gd name="connsiteY139" fmla="*/ 2493453 h 4013490"/>
                <a:gd name="connsiteX140" fmla="*/ 5076137 w 6127927"/>
                <a:gd name="connsiteY140" fmla="*/ 2493809 h 4013490"/>
                <a:gd name="connsiteX141" fmla="*/ 5076201 w 6127927"/>
                <a:gd name="connsiteY141" fmla="*/ 2495199 h 4013490"/>
                <a:gd name="connsiteX142" fmla="*/ 5076298 w 6127927"/>
                <a:gd name="connsiteY142" fmla="*/ 2494552 h 4013490"/>
                <a:gd name="connsiteX143" fmla="*/ 5076363 w 6127927"/>
                <a:gd name="connsiteY143" fmla="*/ 2493129 h 4013490"/>
                <a:gd name="connsiteX144" fmla="*/ 5076686 w 6127927"/>
                <a:gd name="connsiteY144" fmla="*/ 2492709 h 4013490"/>
                <a:gd name="connsiteX145" fmla="*/ 5077042 w 6127927"/>
                <a:gd name="connsiteY145" fmla="*/ 2492709 h 4013490"/>
                <a:gd name="connsiteX146" fmla="*/ 5077527 w 6127927"/>
                <a:gd name="connsiteY146" fmla="*/ 2492644 h 4013490"/>
                <a:gd name="connsiteX147" fmla="*/ 5077527 w 6127927"/>
                <a:gd name="connsiteY147" fmla="*/ 2492547 h 4013490"/>
                <a:gd name="connsiteX148" fmla="*/ 5077527 w 6127927"/>
                <a:gd name="connsiteY148" fmla="*/ 2492644 h 4013490"/>
                <a:gd name="connsiteX149" fmla="*/ 5077689 w 6127927"/>
                <a:gd name="connsiteY149" fmla="*/ 2492321 h 4013490"/>
                <a:gd name="connsiteX150" fmla="*/ 5077689 w 6127927"/>
                <a:gd name="connsiteY150" fmla="*/ 2493065 h 4013490"/>
                <a:gd name="connsiteX151" fmla="*/ 5077689 w 6127927"/>
                <a:gd name="connsiteY151" fmla="*/ 2493647 h 4013490"/>
                <a:gd name="connsiteX152" fmla="*/ 5077948 w 6127927"/>
                <a:gd name="connsiteY152" fmla="*/ 2493711 h 4013490"/>
                <a:gd name="connsiteX153" fmla="*/ 5078207 w 6127927"/>
                <a:gd name="connsiteY153" fmla="*/ 2493809 h 4013490"/>
                <a:gd name="connsiteX154" fmla="*/ 5078271 w 6127927"/>
                <a:gd name="connsiteY154" fmla="*/ 2493550 h 4013490"/>
                <a:gd name="connsiteX155" fmla="*/ 5078692 w 6127927"/>
                <a:gd name="connsiteY155" fmla="*/ 2492547 h 4013490"/>
                <a:gd name="connsiteX156" fmla="*/ 5079759 w 6127927"/>
                <a:gd name="connsiteY156" fmla="*/ 2492806 h 4013490"/>
                <a:gd name="connsiteX157" fmla="*/ 5080341 w 6127927"/>
                <a:gd name="connsiteY157" fmla="*/ 2493970 h 4013490"/>
                <a:gd name="connsiteX158" fmla="*/ 5080438 w 6127927"/>
                <a:gd name="connsiteY158" fmla="*/ 2492968 h 4013490"/>
                <a:gd name="connsiteX159" fmla="*/ 5080697 w 6127927"/>
                <a:gd name="connsiteY159" fmla="*/ 2492968 h 4013490"/>
                <a:gd name="connsiteX160" fmla="*/ 5080923 w 6127927"/>
                <a:gd name="connsiteY160" fmla="*/ 2492806 h 4013490"/>
                <a:gd name="connsiteX161" fmla="*/ 5081182 w 6127927"/>
                <a:gd name="connsiteY161" fmla="*/ 2493065 h 4013490"/>
                <a:gd name="connsiteX162" fmla="*/ 5081441 w 6127927"/>
                <a:gd name="connsiteY162" fmla="*/ 2492968 h 4013490"/>
                <a:gd name="connsiteX163" fmla="*/ 5082087 w 6127927"/>
                <a:gd name="connsiteY163" fmla="*/ 2493291 h 4013490"/>
                <a:gd name="connsiteX164" fmla="*/ 5082411 w 6127927"/>
                <a:gd name="connsiteY164" fmla="*/ 2493291 h 4013490"/>
                <a:gd name="connsiteX165" fmla="*/ 5082670 w 6127927"/>
                <a:gd name="connsiteY165" fmla="*/ 2493291 h 4013490"/>
                <a:gd name="connsiteX166" fmla="*/ 5082831 w 6127927"/>
                <a:gd name="connsiteY166" fmla="*/ 2493388 h 4013490"/>
                <a:gd name="connsiteX167" fmla="*/ 5083349 w 6127927"/>
                <a:gd name="connsiteY167" fmla="*/ 2493388 h 4013490"/>
                <a:gd name="connsiteX168" fmla="*/ 5083413 w 6127927"/>
                <a:gd name="connsiteY168" fmla="*/ 2493291 h 4013490"/>
                <a:gd name="connsiteX169" fmla="*/ 5083899 w 6127927"/>
                <a:gd name="connsiteY169" fmla="*/ 2493388 h 4013490"/>
                <a:gd name="connsiteX170" fmla="*/ 5084254 w 6127927"/>
                <a:gd name="connsiteY170" fmla="*/ 2493388 h 4013490"/>
                <a:gd name="connsiteX171" fmla="*/ 5084416 w 6127927"/>
                <a:gd name="connsiteY171" fmla="*/ 2493291 h 4013490"/>
                <a:gd name="connsiteX172" fmla="*/ 5084578 w 6127927"/>
                <a:gd name="connsiteY172" fmla="*/ 2493129 h 4013490"/>
                <a:gd name="connsiteX173" fmla="*/ 5085483 w 6127927"/>
                <a:gd name="connsiteY173" fmla="*/ 2492806 h 4013490"/>
                <a:gd name="connsiteX174" fmla="*/ 5086065 w 6127927"/>
                <a:gd name="connsiteY174" fmla="*/ 2492321 h 4013490"/>
                <a:gd name="connsiteX175" fmla="*/ 5086162 w 6127927"/>
                <a:gd name="connsiteY175" fmla="*/ 2492159 h 4013490"/>
                <a:gd name="connsiteX176" fmla="*/ 5086227 w 6127927"/>
                <a:gd name="connsiteY176" fmla="*/ 2491739 h 4013490"/>
                <a:gd name="connsiteX177" fmla="*/ 5086162 w 6127927"/>
                <a:gd name="connsiteY177" fmla="*/ 2490995 h 4013490"/>
                <a:gd name="connsiteX178" fmla="*/ 5086324 w 6127927"/>
                <a:gd name="connsiteY178" fmla="*/ 2490995 h 4013490"/>
                <a:gd name="connsiteX179" fmla="*/ 5086486 w 6127927"/>
                <a:gd name="connsiteY179" fmla="*/ 2491642 h 4013490"/>
                <a:gd name="connsiteX180" fmla="*/ 5086647 w 6127927"/>
                <a:gd name="connsiteY180" fmla="*/ 2491480 h 4013490"/>
                <a:gd name="connsiteX181" fmla="*/ 5086906 w 6127927"/>
                <a:gd name="connsiteY181" fmla="*/ 2491900 h 4013490"/>
                <a:gd name="connsiteX182" fmla="*/ 5086906 w 6127927"/>
                <a:gd name="connsiteY182" fmla="*/ 2491060 h 4013490"/>
                <a:gd name="connsiteX183" fmla="*/ 5087230 w 6127927"/>
                <a:gd name="connsiteY183" fmla="*/ 2491060 h 4013490"/>
                <a:gd name="connsiteX184" fmla="*/ 5087553 w 6127927"/>
                <a:gd name="connsiteY184" fmla="*/ 2493291 h 4013490"/>
                <a:gd name="connsiteX185" fmla="*/ 5087553 w 6127927"/>
                <a:gd name="connsiteY185" fmla="*/ 2493388 h 4013490"/>
                <a:gd name="connsiteX186" fmla="*/ 5087553 w 6127927"/>
                <a:gd name="connsiteY186" fmla="*/ 2491642 h 4013490"/>
                <a:gd name="connsiteX187" fmla="*/ 5087650 w 6127927"/>
                <a:gd name="connsiteY187" fmla="*/ 2491221 h 4013490"/>
                <a:gd name="connsiteX188" fmla="*/ 5087973 w 6127927"/>
                <a:gd name="connsiteY188" fmla="*/ 2491383 h 4013490"/>
                <a:gd name="connsiteX189" fmla="*/ 5088038 w 6127927"/>
                <a:gd name="connsiteY189" fmla="*/ 2491060 h 4013490"/>
                <a:gd name="connsiteX190" fmla="*/ 5088394 w 6127927"/>
                <a:gd name="connsiteY190" fmla="*/ 2491060 h 4013490"/>
                <a:gd name="connsiteX191" fmla="*/ 5088620 w 6127927"/>
                <a:gd name="connsiteY191" fmla="*/ 2491318 h 4013490"/>
                <a:gd name="connsiteX192" fmla="*/ 5088717 w 6127927"/>
                <a:gd name="connsiteY192" fmla="*/ 2491060 h 4013490"/>
                <a:gd name="connsiteX193" fmla="*/ 5089105 w 6127927"/>
                <a:gd name="connsiteY193" fmla="*/ 2491803 h 4013490"/>
                <a:gd name="connsiteX194" fmla="*/ 5089882 w 6127927"/>
                <a:gd name="connsiteY194" fmla="*/ 2491803 h 4013490"/>
                <a:gd name="connsiteX195" fmla="*/ 5089882 w 6127927"/>
                <a:gd name="connsiteY195" fmla="*/ 2491221 h 4013490"/>
                <a:gd name="connsiteX196" fmla="*/ 5090205 w 6127927"/>
                <a:gd name="connsiteY196" fmla="*/ 2491383 h 4013490"/>
                <a:gd name="connsiteX197" fmla="*/ 5090528 w 6127927"/>
                <a:gd name="connsiteY197" fmla="*/ 2491480 h 4013490"/>
                <a:gd name="connsiteX198" fmla="*/ 5090852 w 6127927"/>
                <a:gd name="connsiteY198" fmla="*/ 2491318 h 4013490"/>
                <a:gd name="connsiteX199" fmla="*/ 5091175 w 6127927"/>
                <a:gd name="connsiteY199" fmla="*/ 2492644 h 4013490"/>
                <a:gd name="connsiteX200" fmla="*/ 5091046 w 6127927"/>
                <a:gd name="connsiteY200" fmla="*/ 2491060 h 4013490"/>
                <a:gd name="connsiteX201" fmla="*/ 5091111 w 6127927"/>
                <a:gd name="connsiteY201" fmla="*/ 2491060 h 4013490"/>
                <a:gd name="connsiteX202" fmla="*/ 5091531 w 6127927"/>
                <a:gd name="connsiteY202" fmla="*/ 2491480 h 4013490"/>
                <a:gd name="connsiteX203" fmla="*/ 5091693 w 6127927"/>
                <a:gd name="connsiteY203" fmla="*/ 2491318 h 4013490"/>
                <a:gd name="connsiteX204" fmla="*/ 5091790 w 6127927"/>
                <a:gd name="connsiteY204" fmla="*/ 2490995 h 4013490"/>
                <a:gd name="connsiteX205" fmla="*/ 5091951 w 6127927"/>
                <a:gd name="connsiteY205" fmla="*/ 2490995 h 4013490"/>
                <a:gd name="connsiteX206" fmla="*/ 5092178 w 6127927"/>
                <a:gd name="connsiteY206" fmla="*/ 2491480 h 4013490"/>
                <a:gd name="connsiteX207" fmla="*/ 5092275 w 6127927"/>
                <a:gd name="connsiteY207" fmla="*/ 2490995 h 4013490"/>
                <a:gd name="connsiteX208" fmla="*/ 5092534 w 6127927"/>
                <a:gd name="connsiteY208" fmla="*/ 2490995 h 4013490"/>
                <a:gd name="connsiteX209" fmla="*/ 5092695 w 6127927"/>
                <a:gd name="connsiteY209" fmla="*/ 2491383 h 4013490"/>
                <a:gd name="connsiteX210" fmla="*/ 5092695 w 6127927"/>
                <a:gd name="connsiteY210" fmla="*/ 2490995 h 4013490"/>
                <a:gd name="connsiteX211" fmla="*/ 5094345 w 6127927"/>
                <a:gd name="connsiteY211" fmla="*/ 2490898 h 4013490"/>
                <a:gd name="connsiteX212" fmla="*/ 5094668 w 6127927"/>
                <a:gd name="connsiteY212" fmla="*/ 2491642 h 4013490"/>
                <a:gd name="connsiteX213" fmla="*/ 5094668 w 6127927"/>
                <a:gd name="connsiteY213" fmla="*/ 2490898 h 4013490"/>
                <a:gd name="connsiteX214" fmla="*/ 5095347 w 6127927"/>
                <a:gd name="connsiteY214" fmla="*/ 2490833 h 4013490"/>
                <a:gd name="connsiteX215" fmla="*/ 5095768 w 6127927"/>
                <a:gd name="connsiteY215" fmla="*/ 2491965 h 4013490"/>
                <a:gd name="connsiteX216" fmla="*/ 5095509 w 6127927"/>
                <a:gd name="connsiteY216" fmla="*/ 2490833 h 4013490"/>
                <a:gd name="connsiteX217" fmla="*/ 5095768 w 6127927"/>
                <a:gd name="connsiteY217" fmla="*/ 2490833 h 4013490"/>
                <a:gd name="connsiteX218" fmla="*/ 5095832 w 6127927"/>
                <a:gd name="connsiteY218" fmla="*/ 2490898 h 4013490"/>
                <a:gd name="connsiteX219" fmla="*/ 5095832 w 6127927"/>
                <a:gd name="connsiteY219" fmla="*/ 2490833 h 4013490"/>
                <a:gd name="connsiteX220" fmla="*/ 5096738 w 6127927"/>
                <a:gd name="connsiteY220" fmla="*/ 2490736 h 4013490"/>
                <a:gd name="connsiteX221" fmla="*/ 5097061 w 6127927"/>
                <a:gd name="connsiteY221" fmla="*/ 2490639 h 4013490"/>
                <a:gd name="connsiteX222" fmla="*/ 5097158 w 6127927"/>
                <a:gd name="connsiteY222" fmla="*/ 2490736 h 4013490"/>
                <a:gd name="connsiteX223" fmla="*/ 5097482 w 6127927"/>
                <a:gd name="connsiteY223" fmla="*/ 2491642 h 4013490"/>
                <a:gd name="connsiteX224" fmla="*/ 5097158 w 6127927"/>
                <a:gd name="connsiteY224" fmla="*/ 2490736 h 4013490"/>
                <a:gd name="connsiteX225" fmla="*/ 5097158 w 6127927"/>
                <a:gd name="connsiteY225" fmla="*/ 2490639 h 4013490"/>
                <a:gd name="connsiteX226" fmla="*/ 5097482 w 6127927"/>
                <a:gd name="connsiteY226" fmla="*/ 2490639 h 4013490"/>
                <a:gd name="connsiteX227" fmla="*/ 5097482 w 6127927"/>
                <a:gd name="connsiteY227" fmla="*/ 2490736 h 4013490"/>
                <a:gd name="connsiteX228" fmla="*/ 5097482 w 6127927"/>
                <a:gd name="connsiteY228" fmla="*/ 2490639 h 4013490"/>
                <a:gd name="connsiteX229" fmla="*/ 5098064 w 6127927"/>
                <a:gd name="connsiteY229" fmla="*/ 2490574 h 4013490"/>
                <a:gd name="connsiteX230" fmla="*/ 5098484 w 6127927"/>
                <a:gd name="connsiteY230" fmla="*/ 2493129 h 4013490"/>
                <a:gd name="connsiteX231" fmla="*/ 5098484 w 6127927"/>
                <a:gd name="connsiteY231" fmla="*/ 2491965 h 4013490"/>
                <a:gd name="connsiteX232" fmla="*/ 5098064 w 6127927"/>
                <a:gd name="connsiteY232" fmla="*/ 2490639 h 4013490"/>
                <a:gd name="connsiteX233" fmla="*/ 5104694 w 6127927"/>
                <a:gd name="connsiteY233" fmla="*/ 2488763 h 4013490"/>
                <a:gd name="connsiteX234" fmla="*/ 5104855 w 6127927"/>
                <a:gd name="connsiteY234" fmla="*/ 2489248 h 4013490"/>
                <a:gd name="connsiteX235" fmla="*/ 5104855 w 6127927"/>
                <a:gd name="connsiteY235" fmla="*/ 2488569 h 4013490"/>
                <a:gd name="connsiteX236" fmla="*/ 5105114 w 6127927"/>
                <a:gd name="connsiteY236" fmla="*/ 2488181 h 4013490"/>
                <a:gd name="connsiteX237" fmla="*/ 5105535 w 6127927"/>
                <a:gd name="connsiteY237" fmla="*/ 2488408 h 4013490"/>
                <a:gd name="connsiteX238" fmla="*/ 5105599 w 6127927"/>
                <a:gd name="connsiteY238" fmla="*/ 2488343 h 4013490"/>
                <a:gd name="connsiteX239" fmla="*/ 5108995 w 6127927"/>
                <a:gd name="connsiteY239" fmla="*/ 2497043 h 4013490"/>
                <a:gd name="connsiteX240" fmla="*/ 5109254 w 6127927"/>
                <a:gd name="connsiteY240" fmla="*/ 2498757 h 4013490"/>
                <a:gd name="connsiteX241" fmla="*/ 5109092 w 6127927"/>
                <a:gd name="connsiteY241" fmla="*/ 2498530 h 4013490"/>
                <a:gd name="connsiteX242" fmla="*/ 5109254 w 6127927"/>
                <a:gd name="connsiteY242" fmla="*/ 2499177 h 4013490"/>
                <a:gd name="connsiteX243" fmla="*/ 5109318 w 6127927"/>
                <a:gd name="connsiteY243" fmla="*/ 2499856 h 4013490"/>
                <a:gd name="connsiteX244" fmla="*/ 5109254 w 6127927"/>
                <a:gd name="connsiteY244" fmla="*/ 2499662 h 4013490"/>
                <a:gd name="connsiteX245" fmla="*/ 5108995 w 6127927"/>
                <a:gd name="connsiteY245" fmla="*/ 2499501 h 4013490"/>
                <a:gd name="connsiteX246" fmla="*/ 5108672 w 6127927"/>
                <a:gd name="connsiteY246" fmla="*/ 2499598 h 4013490"/>
                <a:gd name="connsiteX247" fmla="*/ 5107993 w 6127927"/>
                <a:gd name="connsiteY247" fmla="*/ 2499598 h 4013490"/>
                <a:gd name="connsiteX248" fmla="*/ 5106764 w 6127927"/>
                <a:gd name="connsiteY248" fmla="*/ 2498013 h 4013490"/>
                <a:gd name="connsiteX249" fmla="*/ 5107022 w 6127927"/>
                <a:gd name="connsiteY249" fmla="*/ 2498918 h 4013490"/>
                <a:gd name="connsiteX250" fmla="*/ 5106764 w 6127927"/>
                <a:gd name="connsiteY250" fmla="*/ 2500018 h 4013490"/>
                <a:gd name="connsiteX251" fmla="*/ 5106602 w 6127927"/>
                <a:gd name="connsiteY251" fmla="*/ 2500018 h 4013490"/>
                <a:gd name="connsiteX252" fmla="*/ 5106440 w 6127927"/>
                <a:gd name="connsiteY252" fmla="*/ 2499662 h 4013490"/>
                <a:gd name="connsiteX253" fmla="*/ 5106181 w 6127927"/>
                <a:gd name="connsiteY253" fmla="*/ 2500083 h 4013490"/>
                <a:gd name="connsiteX254" fmla="*/ 5105923 w 6127927"/>
                <a:gd name="connsiteY254" fmla="*/ 2500438 h 4013490"/>
                <a:gd name="connsiteX255" fmla="*/ 5105535 w 6127927"/>
                <a:gd name="connsiteY255" fmla="*/ 2500018 h 4013490"/>
                <a:gd name="connsiteX256" fmla="*/ 5104791 w 6127927"/>
                <a:gd name="connsiteY256" fmla="*/ 2499339 h 4013490"/>
                <a:gd name="connsiteX257" fmla="*/ 5104952 w 6127927"/>
                <a:gd name="connsiteY257" fmla="*/ 2500244 h 4013490"/>
                <a:gd name="connsiteX258" fmla="*/ 5104791 w 6127927"/>
                <a:gd name="connsiteY258" fmla="*/ 2500438 h 4013490"/>
                <a:gd name="connsiteX259" fmla="*/ 5104694 w 6127927"/>
                <a:gd name="connsiteY259" fmla="*/ 2500341 h 4013490"/>
                <a:gd name="connsiteX260" fmla="*/ 5104273 w 6127927"/>
                <a:gd name="connsiteY260" fmla="*/ 2501182 h 4013490"/>
                <a:gd name="connsiteX261" fmla="*/ 5104047 w 6127927"/>
                <a:gd name="connsiteY261" fmla="*/ 2501182 h 4013490"/>
                <a:gd name="connsiteX262" fmla="*/ 5103691 w 6127927"/>
                <a:gd name="connsiteY262" fmla="*/ 2501085 h 4013490"/>
                <a:gd name="connsiteX263" fmla="*/ 5103368 w 6127927"/>
                <a:gd name="connsiteY263" fmla="*/ 2500924 h 4013490"/>
                <a:gd name="connsiteX264" fmla="*/ 5103044 w 6127927"/>
                <a:gd name="connsiteY264" fmla="*/ 2501182 h 4013490"/>
                <a:gd name="connsiteX265" fmla="*/ 5102947 w 6127927"/>
                <a:gd name="connsiteY265" fmla="*/ 2501247 h 4013490"/>
                <a:gd name="connsiteX266" fmla="*/ 5102786 w 6127927"/>
                <a:gd name="connsiteY266" fmla="*/ 2502088 h 4013490"/>
                <a:gd name="connsiteX267" fmla="*/ 5102301 w 6127927"/>
                <a:gd name="connsiteY267" fmla="*/ 2502314 h 4013490"/>
                <a:gd name="connsiteX268" fmla="*/ 5102042 w 6127927"/>
                <a:gd name="connsiteY268" fmla="*/ 2502314 h 4013490"/>
                <a:gd name="connsiteX269" fmla="*/ 5101977 w 6127927"/>
                <a:gd name="connsiteY269" fmla="*/ 2502411 h 4013490"/>
                <a:gd name="connsiteX270" fmla="*/ 5101718 w 6127927"/>
                <a:gd name="connsiteY270" fmla="*/ 2502832 h 4013490"/>
                <a:gd name="connsiteX271" fmla="*/ 5101460 w 6127927"/>
                <a:gd name="connsiteY271" fmla="*/ 2503058 h 4013490"/>
                <a:gd name="connsiteX272" fmla="*/ 5101201 w 6127927"/>
                <a:gd name="connsiteY272" fmla="*/ 2503317 h 4013490"/>
                <a:gd name="connsiteX273" fmla="*/ 5096576 w 6127927"/>
                <a:gd name="connsiteY273" fmla="*/ 2503737 h 4013490"/>
                <a:gd name="connsiteX274" fmla="*/ 5096511 w 6127927"/>
                <a:gd name="connsiteY274" fmla="*/ 2503640 h 4013490"/>
                <a:gd name="connsiteX275" fmla="*/ 5096253 w 6127927"/>
                <a:gd name="connsiteY275" fmla="*/ 2503575 h 4013490"/>
                <a:gd name="connsiteX276" fmla="*/ 5096156 w 6127927"/>
                <a:gd name="connsiteY276" fmla="*/ 2503899 h 4013490"/>
                <a:gd name="connsiteX277" fmla="*/ 5095735 w 6127927"/>
                <a:gd name="connsiteY277" fmla="*/ 2503414 h 4013490"/>
                <a:gd name="connsiteX278" fmla="*/ 5095509 w 6127927"/>
                <a:gd name="connsiteY278" fmla="*/ 2502896 h 4013490"/>
                <a:gd name="connsiteX279" fmla="*/ 5095735 w 6127927"/>
                <a:gd name="connsiteY279" fmla="*/ 2504384 h 4013490"/>
                <a:gd name="connsiteX280" fmla="*/ 5095412 w 6127927"/>
                <a:gd name="connsiteY280" fmla="*/ 2504061 h 4013490"/>
                <a:gd name="connsiteX281" fmla="*/ 5095250 w 6127927"/>
                <a:gd name="connsiteY281" fmla="*/ 2504643 h 4013490"/>
                <a:gd name="connsiteX282" fmla="*/ 5094927 w 6127927"/>
                <a:gd name="connsiteY282" fmla="*/ 2504578 h 4013490"/>
                <a:gd name="connsiteX283" fmla="*/ 5094830 w 6127927"/>
                <a:gd name="connsiteY283" fmla="*/ 2504578 h 4013490"/>
                <a:gd name="connsiteX284" fmla="*/ 5094345 w 6127927"/>
                <a:gd name="connsiteY284" fmla="*/ 2504901 h 4013490"/>
                <a:gd name="connsiteX285" fmla="*/ 5093989 w 6127927"/>
                <a:gd name="connsiteY285" fmla="*/ 2504901 h 4013490"/>
                <a:gd name="connsiteX286" fmla="*/ 5093116 w 6127927"/>
                <a:gd name="connsiteY286" fmla="*/ 2504481 h 4013490"/>
                <a:gd name="connsiteX287" fmla="*/ 5092922 w 6127927"/>
                <a:gd name="connsiteY287" fmla="*/ 2504384 h 4013490"/>
                <a:gd name="connsiteX288" fmla="*/ 5092760 w 6127927"/>
                <a:gd name="connsiteY288" fmla="*/ 2505387 h 4013490"/>
                <a:gd name="connsiteX289" fmla="*/ 5092437 w 6127927"/>
                <a:gd name="connsiteY289" fmla="*/ 2505807 h 4013490"/>
                <a:gd name="connsiteX290" fmla="*/ 5092178 w 6127927"/>
                <a:gd name="connsiteY290" fmla="*/ 2505645 h 4013490"/>
                <a:gd name="connsiteX291" fmla="*/ 5091790 w 6127927"/>
                <a:gd name="connsiteY291" fmla="*/ 2504740 h 4013490"/>
                <a:gd name="connsiteX292" fmla="*/ 5091693 w 6127927"/>
                <a:gd name="connsiteY292" fmla="*/ 2506292 h 4013490"/>
                <a:gd name="connsiteX293" fmla="*/ 5086162 w 6127927"/>
                <a:gd name="connsiteY293" fmla="*/ 2505710 h 4013490"/>
                <a:gd name="connsiteX294" fmla="*/ 5077689 w 6127927"/>
                <a:gd name="connsiteY294" fmla="*/ 2506551 h 4013490"/>
                <a:gd name="connsiteX295" fmla="*/ 5075619 w 6127927"/>
                <a:gd name="connsiteY295" fmla="*/ 2506130 h 4013490"/>
                <a:gd name="connsiteX296" fmla="*/ 5075555 w 6127927"/>
                <a:gd name="connsiteY296" fmla="*/ 2505322 h 4013490"/>
                <a:gd name="connsiteX297" fmla="*/ 5075231 w 6127927"/>
                <a:gd name="connsiteY297" fmla="*/ 2502735 h 4013490"/>
                <a:gd name="connsiteX298" fmla="*/ 5075231 w 6127927"/>
                <a:gd name="connsiteY298" fmla="*/ 2504158 h 4013490"/>
                <a:gd name="connsiteX299" fmla="*/ 5075555 w 6127927"/>
                <a:gd name="connsiteY299" fmla="*/ 2506066 h 4013490"/>
                <a:gd name="connsiteX300" fmla="*/ 5075134 w 6127927"/>
                <a:gd name="connsiteY300" fmla="*/ 2505969 h 4013490"/>
                <a:gd name="connsiteX301" fmla="*/ 5075134 w 6127927"/>
                <a:gd name="connsiteY301" fmla="*/ 2505484 h 4013490"/>
                <a:gd name="connsiteX302" fmla="*/ 5074972 w 6127927"/>
                <a:gd name="connsiteY302" fmla="*/ 2504578 h 4013490"/>
                <a:gd name="connsiteX303" fmla="*/ 5074972 w 6127927"/>
                <a:gd name="connsiteY303" fmla="*/ 2504481 h 4013490"/>
                <a:gd name="connsiteX304" fmla="*/ 5074972 w 6127927"/>
                <a:gd name="connsiteY304" fmla="*/ 2504319 h 4013490"/>
                <a:gd name="connsiteX305" fmla="*/ 5074552 w 6127927"/>
                <a:gd name="connsiteY305" fmla="*/ 2503478 h 4013490"/>
                <a:gd name="connsiteX306" fmla="*/ 5074617 w 6127927"/>
                <a:gd name="connsiteY306" fmla="*/ 2505969 h 4013490"/>
                <a:gd name="connsiteX307" fmla="*/ 5072741 w 6127927"/>
                <a:gd name="connsiteY307" fmla="*/ 2506454 h 4013490"/>
                <a:gd name="connsiteX308" fmla="*/ 5067081 w 6127927"/>
                <a:gd name="connsiteY308" fmla="*/ 2506874 h 4013490"/>
                <a:gd name="connsiteX309" fmla="*/ 5067017 w 6127927"/>
                <a:gd name="connsiteY309" fmla="*/ 2506454 h 4013490"/>
                <a:gd name="connsiteX310" fmla="*/ 5066596 w 6127927"/>
                <a:gd name="connsiteY310" fmla="*/ 2506551 h 4013490"/>
                <a:gd name="connsiteX311" fmla="*/ 5066434 w 6127927"/>
                <a:gd name="connsiteY311" fmla="*/ 2506066 h 4013490"/>
                <a:gd name="connsiteX312" fmla="*/ 5066111 w 6127927"/>
                <a:gd name="connsiteY312" fmla="*/ 2505548 h 4013490"/>
                <a:gd name="connsiteX313" fmla="*/ 5065949 w 6127927"/>
                <a:gd name="connsiteY313" fmla="*/ 2505807 h 4013490"/>
                <a:gd name="connsiteX314" fmla="*/ 5065691 w 6127927"/>
                <a:gd name="connsiteY314" fmla="*/ 2505225 h 4013490"/>
                <a:gd name="connsiteX315" fmla="*/ 5065529 w 6127927"/>
                <a:gd name="connsiteY315" fmla="*/ 2504740 h 4013490"/>
                <a:gd name="connsiteX316" fmla="*/ 5065367 w 6127927"/>
                <a:gd name="connsiteY316" fmla="*/ 2505548 h 4013490"/>
                <a:gd name="connsiteX317" fmla="*/ 5065270 w 6127927"/>
                <a:gd name="connsiteY317" fmla="*/ 2506066 h 4013490"/>
                <a:gd name="connsiteX318" fmla="*/ 5065011 w 6127927"/>
                <a:gd name="connsiteY318" fmla="*/ 2506389 h 4013490"/>
                <a:gd name="connsiteX319" fmla="*/ 5064947 w 6127927"/>
                <a:gd name="connsiteY319" fmla="*/ 2503996 h 4013490"/>
                <a:gd name="connsiteX320" fmla="*/ 5064688 w 6127927"/>
                <a:gd name="connsiteY320" fmla="*/ 2505645 h 4013490"/>
                <a:gd name="connsiteX321" fmla="*/ 5064462 w 6127927"/>
                <a:gd name="connsiteY321" fmla="*/ 2506066 h 4013490"/>
                <a:gd name="connsiteX322" fmla="*/ 5064041 w 6127927"/>
                <a:gd name="connsiteY322" fmla="*/ 2504740 h 4013490"/>
                <a:gd name="connsiteX323" fmla="*/ 5063718 w 6127927"/>
                <a:gd name="connsiteY323" fmla="*/ 2506454 h 4013490"/>
                <a:gd name="connsiteX324" fmla="*/ 5063297 w 6127927"/>
                <a:gd name="connsiteY324" fmla="*/ 2505225 h 4013490"/>
                <a:gd name="connsiteX325" fmla="*/ 5063297 w 6127927"/>
                <a:gd name="connsiteY325" fmla="*/ 2504319 h 4013490"/>
                <a:gd name="connsiteX326" fmla="*/ 5063039 w 6127927"/>
                <a:gd name="connsiteY326" fmla="*/ 2505969 h 4013490"/>
                <a:gd name="connsiteX327" fmla="*/ 5062618 w 6127927"/>
                <a:gd name="connsiteY327" fmla="*/ 2506389 h 4013490"/>
                <a:gd name="connsiteX328" fmla="*/ 5062392 w 6127927"/>
                <a:gd name="connsiteY328" fmla="*/ 2506292 h 4013490"/>
                <a:gd name="connsiteX329" fmla="*/ 5062133 w 6127927"/>
                <a:gd name="connsiteY329" fmla="*/ 2507036 h 4013490"/>
                <a:gd name="connsiteX330" fmla="*/ 5061971 w 6127927"/>
                <a:gd name="connsiteY330" fmla="*/ 2507295 h 4013490"/>
                <a:gd name="connsiteX331" fmla="*/ 5061810 w 6127927"/>
                <a:gd name="connsiteY331" fmla="*/ 2506066 h 4013490"/>
                <a:gd name="connsiteX332" fmla="*/ 5061713 w 6127927"/>
                <a:gd name="connsiteY332" fmla="*/ 2506130 h 4013490"/>
                <a:gd name="connsiteX333" fmla="*/ 5061486 w 6127927"/>
                <a:gd name="connsiteY333" fmla="*/ 2506648 h 4013490"/>
                <a:gd name="connsiteX334" fmla="*/ 5060645 w 6127927"/>
                <a:gd name="connsiteY334" fmla="*/ 2507295 h 4013490"/>
                <a:gd name="connsiteX335" fmla="*/ 5060484 w 6127927"/>
                <a:gd name="connsiteY335" fmla="*/ 2506227 h 4013490"/>
                <a:gd name="connsiteX336" fmla="*/ 5060322 w 6127927"/>
                <a:gd name="connsiteY336" fmla="*/ 2506874 h 4013490"/>
                <a:gd name="connsiteX337" fmla="*/ 5060128 w 6127927"/>
                <a:gd name="connsiteY337" fmla="*/ 2507392 h 4013490"/>
                <a:gd name="connsiteX338" fmla="*/ 5059902 w 6127927"/>
                <a:gd name="connsiteY338" fmla="*/ 2507456 h 4013490"/>
                <a:gd name="connsiteX339" fmla="*/ 5059319 w 6127927"/>
                <a:gd name="connsiteY339" fmla="*/ 2507618 h 4013490"/>
                <a:gd name="connsiteX340" fmla="*/ 5059061 w 6127927"/>
                <a:gd name="connsiteY340" fmla="*/ 2507295 h 4013490"/>
                <a:gd name="connsiteX341" fmla="*/ 5058802 w 6127927"/>
                <a:gd name="connsiteY341" fmla="*/ 2507036 h 4013490"/>
                <a:gd name="connsiteX342" fmla="*/ 5058737 w 6127927"/>
                <a:gd name="connsiteY342" fmla="*/ 2506971 h 4013490"/>
                <a:gd name="connsiteX343" fmla="*/ 5058058 w 6127927"/>
                <a:gd name="connsiteY343" fmla="*/ 2507553 h 4013490"/>
                <a:gd name="connsiteX344" fmla="*/ 5057411 w 6127927"/>
                <a:gd name="connsiteY344" fmla="*/ 2507198 h 4013490"/>
                <a:gd name="connsiteX345" fmla="*/ 5057411 w 6127927"/>
                <a:gd name="connsiteY345" fmla="*/ 2506454 h 4013490"/>
                <a:gd name="connsiteX346" fmla="*/ 5056991 w 6127927"/>
                <a:gd name="connsiteY346" fmla="*/ 2506551 h 4013490"/>
                <a:gd name="connsiteX347" fmla="*/ 5056926 w 6127927"/>
                <a:gd name="connsiteY347" fmla="*/ 2506810 h 4013490"/>
                <a:gd name="connsiteX348" fmla="*/ 5056829 w 6127927"/>
                <a:gd name="connsiteY348" fmla="*/ 2505807 h 4013490"/>
                <a:gd name="connsiteX349" fmla="*/ 5056667 w 6127927"/>
                <a:gd name="connsiteY349" fmla="*/ 2506066 h 4013490"/>
                <a:gd name="connsiteX350" fmla="*/ 5056506 w 6127927"/>
                <a:gd name="connsiteY350" fmla="*/ 2505872 h 4013490"/>
                <a:gd name="connsiteX351" fmla="*/ 5056570 w 6127927"/>
                <a:gd name="connsiteY351" fmla="*/ 2505322 h 4013490"/>
                <a:gd name="connsiteX352" fmla="*/ 5056732 w 6127927"/>
                <a:gd name="connsiteY352" fmla="*/ 2504901 h 4013490"/>
                <a:gd name="connsiteX353" fmla="*/ 5056409 w 6127927"/>
                <a:gd name="connsiteY353" fmla="*/ 2504901 h 4013490"/>
                <a:gd name="connsiteX354" fmla="*/ 5056085 w 6127927"/>
                <a:gd name="connsiteY354" fmla="*/ 2506130 h 4013490"/>
                <a:gd name="connsiteX355" fmla="*/ 5055665 w 6127927"/>
                <a:gd name="connsiteY355" fmla="*/ 2506551 h 4013490"/>
                <a:gd name="connsiteX356" fmla="*/ 5055439 w 6127927"/>
                <a:gd name="connsiteY356" fmla="*/ 2506810 h 4013490"/>
                <a:gd name="connsiteX357" fmla="*/ 5055018 w 6127927"/>
                <a:gd name="connsiteY357" fmla="*/ 2506227 h 4013490"/>
                <a:gd name="connsiteX358" fmla="*/ 5054662 w 6127927"/>
                <a:gd name="connsiteY358" fmla="*/ 2507456 h 4013490"/>
                <a:gd name="connsiteX359" fmla="*/ 5054598 w 6127927"/>
                <a:gd name="connsiteY359" fmla="*/ 2506810 h 4013490"/>
                <a:gd name="connsiteX360" fmla="*/ 5054113 w 6127927"/>
                <a:gd name="connsiteY360" fmla="*/ 2506971 h 4013490"/>
                <a:gd name="connsiteX361" fmla="*/ 5053854 w 6127927"/>
                <a:gd name="connsiteY361" fmla="*/ 2506713 h 4013490"/>
                <a:gd name="connsiteX362" fmla="*/ 5053595 w 6127927"/>
                <a:gd name="connsiteY362" fmla="*/ 2506971 h 4013490"/>
                <a:gd name="connsiteX363" fmla="*/ 5052851 w 6127927"/>
                <a:gd name="connsiteY363" fmla="*/ 2507456 h 4013490"/>
                <a:gd name="connsiteX364" fmla="*/ 5052787 w 6127927"/>
                <a:gd name="connsiteY364" fmla="*/ 2505807 h 4013490"/>
                <a:gd name="connsiteX365" fmla="*/ 5052690 w 6127927"/>
                <a:gd name="connsiteY365" fmla="*/ 2506130 h 4013490"/>
                <a:gd name="connsiteX366" fmla="*/ 5052366 w 6127927"/>
                <a:gd name="connsiteY366" fmla="*/ 2506389 h 4013490"/>
                <a:gd name="connsiteX367" fmla="*/ 5051525 w 6127927"/>
                <a:gd name="connsiteY367" fmla="*/ 2506389 h 4013490"/>
                <a:gd name="connsiteX368" fmla="*/ 5051364 w 6127927"/>
                <a:gd name="connsiteY368" fmla="*/ 2506292 h 4013490"/>
                <a:gd name="connsiteX369" fmla="*/ 5051299 w 6127927"/>
                <a:gd name="connsiteY369" fmla="*/ 2505645 h 4013490"/>
                <a:gd name="connsiteX370" fmla="*/ 5051137 w 6127927"/>
                <a:gd name="connsiteY370" fmla="*/ 2505128 h 4013490"/>
                <a:gd name="connsiteX371" fmla="*/ 5051137 w 6127927"/>
                <a:gd name="connsiteY371" fmla="*/ 2505969 h 4013490"/>
                <a:gd name="connsiteX372" fmla="*/ 5051137 w 6127927"/>
                <a:gd name="connsiteY372" fmla="*/ 2506066 h 4013490"/>
                <a:gd name="connsiteX373" fmla="*/ 5050717 w 6127927"/>
                <a:gd name="connsiteY373" fmla="*/ 2505710 h 4013490"/>
                <a:gd name="connsiteX374" fmla="*/ 5050943 w 6127927"/>
                <a:gd name="connsiteY374" fmla="*/ 2504740 h 4013490"/>
                <a:gd name="connsiteX375" fmla="*/ 5050781 w 6127927"/>
                <a:gd name="connsiteY375" fmla="*/ 2504804 h 4013490"/>
                <a:gd name="connsiteX376" fmla="*/ 5050620 w 6127927"/>
                <a:gd name="connsiteY376" fmla="*/ 2505645 h 4013490"/>
                <a:gd name="connsiteX377" fmla="*/ 5049067 w 6127927"/>
                <a:gd name="connsiteY377" fmla="*/ 2505322 h 4013490"/>
                <a:gd name="connsiteX378" fmla="*/ 5047644 w 6127927"/>
                <a:gd name="connsiteY378" fmla="*/ 2506454 h 4013490"/>
                <a:gd name="connsiteX379" fmla="*/ 5047321 w 6127927"/>
                <a:gd name="connsiteY379" fmla="*/ 2506130 h 4013490"/>
                <a:gd name="connsiteX380" fmla="*/ 5047321 w 6127927"/>
                <a:gd name="connsiteY380" fmla="*/ 2505484 h 4013490"/>
                <a:gd name="connsiteX381" fmla="*/ 5046998 w 6127927"/>
                <a:gd name="connsiteY381" fmla="*/ 2506066 h 4013490"/>
                <a:gd name="connsiteX382" fmla="*/ 5046642 w 6127927"/>
                <a:gd name="connsiteY382" fmla="*/ 2505969 h 4013490"/>
                <a:gd name="connsiteX383" fmla="*/ 5046739 w 6127927"/>
                <a:gd name="connsiteY383" fmla="*/ 2504966 h 4013490"/>
                <a:gd name="connsiteX384" fmla="*/ 5046642 w 6127927"/>
                <a:gd name="connsiteY384" fmla="*/ 2504966 h 4013490"/>
                <a:gd name="connsiteX385" fmla="*/ 5046577 w 6127927"/>
                <a:gd name="connsiteY385" fmla="*/ 2505969 h 4013490"/>
                <a:gd name="connsiteX386" fmla="*/ 5044572 w 6127927"/>
                <a:gd name="connsiteY386" fmla="*/ 2505645 h 4013490"/>
                <a:gd name="connsiteX387" fmla="*/ 5044572 w 6127927"/>
                <a:gd name="connsiteY387" fmla="*/ 2505128 h 4013490"/>
                <a:gd name="connsiteX388" fmla="*/ 5044507 w 6127927"/>
                <a:gd name="connsiteY388" fmla="*/ 2505548 h 4013490"/>
                <a:gd name="connsiteX389" fmla="*/ 5043569 w 6127927"/>
                <a:gd name="connsiteY389" fmla="*/ 2505387 h 4013490"/>
                <a:gd name="connsiteX390" fmla="*/ 5043569 w 6127927"/>
                <a:gd name="connsiteY390" fmla="*/ 2505322 h 4013490"/>
                <a:gd name="connsiteX391" fmla="*/ 5043505 w 6127927"/>
                <a:gd name="connsiteY391" fmla="*/ 2505387 h 4013490"/>
                <a:gd name="connsiteX392" fmla="*/ 5042599 w 6127927"/>
                <a:gd name="connsiteY392" fmla="*/ 2505225 h 4013490"/>
                <a:gd name="connsiteX393" fmla="*/ 5042599 w 6127927"/>
                <a:gd name="connsiteY393" fmla="*/ 2504966 h 4013490"/>
                <a:gd name="connsiteX394" fmla="*/ 5042437 w 6127927"/>
                <a:gd name="connsiteY394" fmla="*/ 2505128 h 4013490"/>
                <a:gd name="connsiteX395" fmla="*/ 5042340 w 6127927"/>
                <a:gd name="connsiteY395" fmla="*/ 2505128 h 4013490"/>
                <a:gd name="connsiteX396" fmla="*/ 5042340 w 6127927"/>
                <a:gd name="connsiteY396" fmla="*/ 2504966 h 4013490"/>
                <a:gd name="connsiteX397" fmla="*/ 5042243 w 6127927"/>
                <a:gd name="connsiteY397" fmla="*/ 2504901 h 4013490"/>
                <a:gd name="connsiteX398" fmla="*/ 5042082 w 6127927"/>
                <a:gd name="connsiteY398" fmla="*/ 2505063 h 4013490"/>
                <a:gd name="connsiteX399" fmla="*/ 5039268 w 6127927"/>
                <a:gd name="connsiteY399" fmla="*/ 2504222 h 4013490"/>
                <a:gd name="connsiteX400" fmla="*/ 5039268 w 6127927"/>
                <a:gd name="connsiteY400" fmla="*/ 2504158 h 4013490"/>
                <a:gd name="connsiteX401" fmla="*/ 5038945 w 6127927"/>
                <a:gd name="connsiteY401" fmla="*/ 2504158 h 4013490"/>
                <a:gd name="connsiteX402" fmla="*/ 5038718 w 6127927"/>
                <a:gd name="connsiteY402" fmla="*/ 2504061 h 4013490"/>
                <a:gd name="connsiteX403" fmla="*/ 5038460 w 6127927"/>
                <a:gd name="connsiteY403" fmla="*/ 2503996 h 4013490"/>
                <a:gd name="connsiteX404" fmla="*/ 5038524 w 6127927"/>
                <a:gd name="connsiteY404" fmla="*/ 2503640 h 4013490"/>
                <a:gd name="connsiteX405" fmla="*/ 5038621 w 6127927"/>
                <a:gd name="connsiteY405" fmla="*/ 2503317 h 4013490"/>
                <a:gd name="connsiteX406" fmla="*/ 5038524 w 6127927"/>
                <a:gd name="connsiteY406" fmla="*/ 2503478 h 4013490"/>
                <a:gd name="connsiteX407" fmla="*/ 5038298 w 6127927"/>
                <a:gd name="connsiteY407" fmla="*/ 2503899 h 4013490"/>
                <a:gd name="connsiteX408" fmla="*/ 5037457 w 6127927"/>
                <a:gd name="connsiteY408" fmla="*/ 2503575 h 4013490"/>
                <a:gd name="connsiteX409" fmla="*/ 5037037 w 6127927"/>
                <a:gd name="connsiteY409" fmla="*/ 2503414 h 4013490"/>
                <a:gd name="connsiteX410" fmla="*/ 5036713 w 6127927"/>
                <a:gd name="connsiteY410" fmla="*/ 2503252 h 4013490"/>
                <a:gd name="connsiteX411" fmla="*/ 5036810 w 6127927"/>
                <a:gd name="connsiteY411" fmla="*/ 2502314 h 4013490"/>
                <a:gd name="connsiteX412" fmla="*/ 5036713 w 6127927"/>
                <a:gd name="connsiteY412" fmla="*/ 2502314 h 4013490"/>
                <a:gd name="connsiteX413" fmla="*/ 5036034 w 6127927"/>
                <a:gd name="connsiteY413" fmla="*/ 2502896 h 4013490"/>
                <a:gd name="connsiteX414" fmla="*/ 5035969 w 6127927"/>
                <a:gd name="connsiteY414" fmla="*/ 2502508 h 4013490"/>
                <a:gd name="connsiteX415" fmla="*/ 5035808 w 6127927"/>
                <a:gd name="connsiteY415" fmla="*/ 2502896 h 4013490"/>
                <a:gd name="connsiteX416" fmla="*/ 5035711 w 6127927"/>
                <a:gd name="connsiteY416" fmla="*/ 2502896 h 4013490"/>
                <a:gd name="connsiteX417" fmla="*/ 5035646 w 6127927"/>
                <a:gd name="connsiteY417" fmla="*/ 2502896 h 4013490"/>
                <a:gd name="connsiteX418" fmla="*/ 5035549 w 6127927"/>
                <a:gd name="connsiteY418" fmla="*/ 2502832 h 4013490"/>
                <a:gd name="connsiteX419" fmla="*/ 5035225 w 6127927"/>
                <a:gd name="connsiteY419" fmla="*/ 2502735 h 4013490"/>
                <a:gd name="connsiteX420" fmla="*/ 5034740 w 6127927"/>
                <a:gd name="connsiteY420" fmla="*/ 2502573 h 4013490"/>
                <a:gd name="connsiteX421" fmla="*/ 5035290 w 6127927"/>
                <a:gd name="connsiteY421" fmla="*/ 2500018 h 4013490"/>
                <a:gd name="connsiteX422" fmla="*/ 5035290 w 6127927"/>
                <a:gd name="connsiteY422" fmla="*/ 2499921 h 4013490"/>
                <a:gd name="connsiteX423" fmla="*/ 5035128 w 6127927"/>
                <a:gd name="connsiteY423" fmla="*/ 2500341 h 4013490"/>
                <a:gd name="connsiteX424" fmla="*/ 5034805 w 6127927"/>
                <a:gd name="connsiteY424" fmla="*/ 2500665 h 4013490"/>
                <a:gd name="connsiteX425" fmla="*/ 5034223 w 6127927"/>
                <a:gd name="connsiteY425" fmla="*/ 2500341 h 4013490"/>
                <a:gd name="connsiteX426" fmla="*/ 5033964 w 6127927"/>
                <a:gd name="connsiteY426" fmla="*/ 2500924 h 4013490"/>
                <a:gd name="connsiteX427" fmla="*/ 5033802 w 6127927"/>
                <a:gd name="connsiteY427" fmla="*/ 2500924 h 4013490"/>
                <a:gd name="connsiteX428" fmla="*/ 5033479 w 6127927"/>
                <a:gd name="connsiteY428" fmla="*/ 2500924 h 4013490"/>
                <a:gd name="connsiteX429" fmla="*/ 5033220 w 6127927"/>
                <a:gd name="connsiteY429" fmla="*/ 2500665 h 4013490"/>
                <a:gd name="connsiteX430" fmla="*/ 5032476 w 6127927"/>
                <a:gd name="connsiteY430" fmla="*/ 2500988 h 4013490"/>
                <a:gd name="connsiteX431" fmla="*/ 5032315 w 6127927"/>
                <a:gd name="connsiteY431" fmla="*/ 2500826 h 4013490"/>
                <a:gd name="connsiteX432" fmla="*/ 5032250 w 6127927"/>
                <a:gd name="connsiteY432" fmla="*/ 2500665 h 4013490"/>
                <a:gd name="connsiteX433" fmla="*/ 5031571 w 6127927"/>
                <a:gd name="connsiteY433" fmla="*/ 2500600 h 4013490"/>
                <a:gd name="connsiteX434" fmla="*/ 5031409 w 6127927"/>
                <a:gd name="connsiteY434" fmla="*/ 2500924 h 4013490"/>
                <a:gd name="connsiteX435" fmla="*/ 5030827 w 6127927"/>
                <a:gd name="connsiteY435" fmla="*/ 2500600 h 4013490"/>
                <a:gd name="connsiteX436" fmla="*/ 5030924 w 6127927"/>
                <a:gd name="connsiteY436" fmla="*/ 2500244 h 4013490"/>
                <a:gd name="connsiteX437" fmla="*/ 5030762 w 6127927"/>
                <a:gd name="connsiteY437" fmla="*/ 2500503 h 4013490"/>
                <a:gd name="connsiteX438" fmla="*/ 5021384 w 6127927"/>
                <a:gd name="connsiteY438" fmla="*/ 2492062 h 4013490"/>
                <a:gd name="connsiteX439" fmla="*/ 5021384 w 6127927"/>
                <a:gd name="connsiteY439" fmla="*/ 2491900 h 4013490"/>
                <a:gd name="connsiteX440" fmla="*/ 5021739 w 6127927"/>
                <a:gd name="connsiteY440" fmla="*/ 2490316 h 4013490"/>
                <a:gd name="connsiteX441" fmla="*/ 5022224 w 6127927"/>
                <a:gd name="connsiteY441" fmla="*/ 2489410 h 4013490"/>
                <a:gd name="connsiteX442" fmla="*/ 5022807 w 6127927"/>
                <a:gd name="connsiteY442" fmla="*/ 2487082 h 4013490"/>
                <a:gd name="connsiteX443" fmla="*/ 5021901 w 6127927"/>
                <a:gd name="connsiteY443" fmla="*/ 2489313 h 4013490"/>
                <a:gd name="connsiteX444" fmla="*/ 5022063 w 6127927"/>
                <a:gd name="connsiteY444" fmla="*/ 2487825 h 4013490"/>
                <a:gd name="connsiteX445" fmla="*/ 5022645 w 6127927"/>
                <a:gd name="connsiteY445" fmla="*/ 2485756 h 4013490"/>
                <a:gd name="connsiteX446" fmla="*/ 5023971 w 6127927"/>
                <a:gd name="connsiteY446" fmla="*/ 2482457 h 4013490"/>
                <a:gd name="connsiteX447" fmla="*/ 5023971 w 6127927"/>
                <a:gd name="connsiteY447" fmla="*/ 2482619 h 4013490"/>
                <a:gd name="connsiteX448" fmla="*/ 5024132 w 6127927"/>
                <a:gd name="connsiteY448" fmla="*/ 2482295 h 4013490"/>
                <a:gd name="connsiteX449" fmla="*/ 5024456 w 6127927"/>
                <a:gd name="connsiteY449" fmla="*/ 2481713 h 4013490"/>
                <a:gd name="connsiteX450" fmla="*/ 5024132 w 6127927"/>
                <a:gd name="connsiteY450" fmla="*/ 2482295 h 4013490"/>
                <a:gd name="connsiteX451" fmla="*/ 5024132 w 6127927"/>
                <a:gd name="connsiteY451" fmla="*/ 2482198 h 4013490"/>
                <a:gd name="connsiteX452" fmla="*/ 5024941 w 6127927"/>
                <a:gd name="connsiteY452" fmla="*/ 2480290 h 4013490"/>
                <a:gd name="connsiteX453" fmla="*/ 5025458 w 6127927"/>
                <a:gd name="connsiteY453" fmla="*/ 2480387 h 4013490"/>
                <a:gd name="connsiteX454" fmla="*/ 5025458 w 6127927"/>
                <a:gd name="connsiteY454" fmla="*/ 2480646 h 4013490"/>
                <a:gd name="connsiteX455" fmla="*/ 5025620 w 6127927"/>
                <a:gd name="connsiteY455" fmla="*/ 2480387 h 4013490"/>
                <a:gd name="connsiteX456" fmla="*/ 5025782 w 6127927"/>
                <a:gd name="connsiteY456" fmla="*/ 2480484 h 4013490"/>
                <a:gd name="connsiteX457" fmla="*/ 5025944 w 6127927"/>
                <a:gd name="connsiteY457" fmla="*/ 2480872 h 4013490"/>
                <a:gd name="connsiteX458" fmla="*/ 5025879 w 6127927"/>
                <a:gd name="connsiteY458" fmla="*/ 2482133 h 4013490"/>
                <a:gd name="connsiteX459" fmla="*/ 5026202 w 6127927"/>
                <a:gd name="connsiteY459" fmla="*/ 2481713 h 4013490"/>
                <a:gd name="connsiteX460" fmla="*/ 5026202 w 6127927"/>
                <a:gd name="connsiteY460" fmla="*/ 2482619 h 4013490"/>
                <a:gd name="connsiteX461" fmla="*/ 5025782 w 6127927"/>
                <a:gd name="connsiteY461" fmla="*/ 2483945 h 4013490"/>
                <a:gd name="connsiteX462" fmla="*/ 5026364 w 6127927"/>
                <a:gd name="connsiteY462" fmla="*/ 2483201 h 4013490"/>
                <a:gd name="connsiteX463" fmla="*/ 5026687 w 6127927"/>
                <a:gd name="connsiteY463" fmla="*/ 2482295 h 4013490"/>
                <a:gd name="connsiteX464" fmla="*/ 5026267 w 6127927"/>
                <a:gd name="connsiteY464" fmla="*/ 2484947 h 4013490"/>
                <a:gd name="connsiteX465" fmla="*/ 5026784 w 6127927"/>
                <a:gd name="connsiteY465" fmla="*/ 2483945 h 4013490"/>
                <a:gd name="connsiteX466" fmla="*/ 5027108 w 6127927"/>
                <a:gd name="connsiteY466" fmla="*/ 2483621 h 4013490"/>
                <a:gd name="connsiteX467" fmla="*/ 5026784 w 6127927"/>
                <a:gd name="connsiteY467" fmla="*/ 2485691 h 4013490"/>
                <a:gd name="connsiteX468" fmla="*/ 5027205 w 6127927"/>
                <a:gd name="connsiteY468" fmla="*/ 2484688 h 4013490"/>
                <a:gd name="connsiteX469" fmla="*/ 5027690 w 6127927"/>
                <a:gd name="connsiteY469" fmla="*/ 2483362 h 4013490"/>
                <a:gd name="connsiteX470" fmla="*/ 5027852 w 6127927"/>
                <a:gd name="connsiteY470" fmla="*/ 2483362 h 4013490"/>
                <a:gd name="connsiteX471" fmla="*/ 5027431 w 6127927"/>
                <a:gd name="connsiteY471" fmla="*/ 2485173 h 4013490"/>
                <a:gd name="connsiteX472" fmla="*/ 5028013 w 6127927"/>
                <a:gd name="connsiteY472" fmla="*/ 2483298 h 4013490"/>
                <a:gd name="connsiteX473" fmla="*/ 5028596 w 6127927"/>
                <a:gd name="connsiteY473" fmla="*/ 2482877 h 4013490"/>
                <a:gd name="connsiteX474" fmla="*/ 5028854 w 6127927"/>
                <a:gd name="connsiteY474" fmla="*/ 2482716 h 4013490"/>
                <a:gd name="connsiteX475" fmla="*/ 5028531 w 6127927"/>
                <a:gd name="connsiteY475" fmla="*/ 2483104 h 4013490"/>
                <a:gd name="connsiteX476" fmla="*/ 5031733 w 6127927"/>
                <a:gd name="connsiteY476" fmla="*/ 2422917 h 4013490"/>
                <a:gd name="connsiteX477" fmla="*/ 5032412 w 6127927"/>
                <a:gd name="connsiteY477" fmla="*/ 2421785 h 4013490"/>
                <a:gd name="connsiteX478" fmla="*/ 5032476 w 6127927"/>
                <a:gd name="connsiteY478" fmla="*/ 2421527 h 4013490"/>
                <a:gd name="connsiteX479" fmla="*/ 5031894 w 6127927"/>
                <a:gd name="connsiteY479" fmla="*/ 2422432 h 4013490"/>
                <a:gd name="connsiteX480" fmla="*/ 5031733 w 6127927"/>
                <a:gd name="connsiteY480" fmla="*/ 2422917 h 4013490"/>
                <a:gd name="connsiteX481" fmla="*/ 5062618 w 6127927"/>
                <a:gd name="connsiteY481" fmla="*/ 2443033 h 4013490"/>
                <a:gd name="connsiteX482" fmla="*/ 5063136 w 6127927"/>
                <a:gd name="connsiteY482" fmla="*/ 2441384 h 4013490"/>
                <a:gd name="connsiteX483" fmla="*/ 5062618 w 6127927"/>
                <a:gd name="connsiteY483" fmla="*/ 2443033 h 4013490"/>
                <a:gd name="connsiteX484" fmla="*/ 5064688 w 6127927"/>
                <a:gd name="connsiteY484" fmla="*/ 2436080 h 4013490"/>
                <a:gd name="connsiteX485" fmla="*/ 5064785 w 6127927"/>
                <a:gd name="connsiteY485" fmla="*/ 2435757 h 4013490"/>
                <a:gd name="connsiteX486" fmla="*/ 5064688 w 6127927"/>
                <a:gd name="connsiteY486" fmla="*/ 2436080 h 4013490"/>
                <a:gd name="connsiteX487" fmla="*/ 5073873 w 6127927"/>
                <a:gd name="connsiteY487" fmla="*/ 2443227 h 4013490"/>
                <a:gd name="connsiteX488" fmla="*/ 5074229 w 6127927"/>
                <a:gd name="connsiteY488" fmla="*/ 2442548 h 4013490"/>
                <a:gd name="connsiteX489" fmla="*/ 5073873 w 6127927"/>
                <a:gd name="connsiteY489" fmla="*/ 2443227 h 4013490"/>
                <a:gd name="connsiteX490" fmla="*/ 5025038 w 6127927"/>
                <a:gd name="connsiteY490" fmla="*/ 2422853 h 4013490"/>
                <a:gd name="connsiteX491" fmla="*/ 5025458 w 6127927"/>
                <a:gd name="connsiteY491" fmla="*/ 2422173 h 4013490"/>
                <a:gd name="connsiteX492" fmla="*/ 5027011 w 6127927"/>
                <a:gd name="connsiteY492" fmla="*/ 2419877 h 4013490"/>
                <a:gd name="connsiteX493" fmla="*/ 5026946 w 6127927"/>
                <a:gd name="connsiteY493" fmla="*/ 2420039 h 4013490"/>
                <a:gd name="connsiteX494" fmla="*/ 5027205 w 6127927"/>
                <a:gd name="connsiteY494" fmla="*/ 2419715 h 4013490"/>
                <a:gd name="connsiteX495" fmla="*/ 5027690 w 6127927"/>
                <a:gd name="connsiteY495" fmla="*/ 2419295 h 4013490"/>
                <a:gd name="connsiteX496" fmla="*/ 5027205 w 6127927"/>
                <a:gd name="connsiteY496" fmla="*/ 2419715 h 4013490"/>
                <a:gd name="connsiteX497" fmla="*/ 5027205 w 6127927"/>
                <a:gd name="connsiteY497" fmla="*/ 2419618 h 4013490"/>
                <a:gd name="connsiteX498" fmla="*/ 5028434 w 6127927"/>
                <a:gd name="connsiteY498" fmla="*/ 2417872 h 4013490"/>
                <a:gd name="connsiteX499" fmla="*/ 5029016 w 6127927"/>
                <a:gd name="connsiteY499" fmla="*/ 2418034 h 4013490"/>
                <a:gd name="connsiteX500" fmla="*/ 5028919 w 6127927"/>
                <a:gd name="connsiteY500" fmla="*/ 2418292 h 4013490"/>
                <a:gd name="connsiteX501" fmla="*/ 5029081 w 6127927"/>
                <a:gd name="connsiteY501" fmla="*/ 2418131 h 4013490"/>
                <a:gd name="connsiteX502" fmla="*/ 5029275 w 6127927"/>
                <a:gd name="connsiteY502" fmla="*/ 2418195 h 4013490"/>
                <a:gd name="connsiteX503" fmla="*/ 5029404 w 6127927"/>
                <a:gd name="connsiteY503" fmla="*/ 2418713 h 4013490"/>
                <a:gd name="connsiteX504" fmla="*/ 5029081 w 6127927"/>
                <a:gd name="connsiteY504" fmla="*/ 2419942 h 4013490"/>
                <a:gd name="connsiteX505" fmla="*/ 5029501 w 6127927"/>
                <a:gd name="connsiteY505" fmla="*/ 2419618 h 4013490"/>
                <a:gd name="connsiteX506" fmla="*/ 5029339 w 6127927"/>
                <a:gd name="connsiteY506" fmla="*/ 2420524 h 4013490"/>
                <a:gd name="connsiteX507" fmla="*/ 5028693 w 6127927"/>
                <a:gd name="connsiteY507" fmla="*/ 2421785 h 4013490"/>
                <a:gd name="connsiteX508" fmla="*/ 5029404 w 6127927"/>
                <a:gd name="connsiteY508" fmla="*/ 2421203 h 4013490"/>
                <a:gd name="connsiteX509" fmla="*/ 5029922 w 6127927"/>
                <a:gd name="connsiteY509" fmla="*/ 2420362 h 4013490"/>
                <a:gd name="connsiteX510" fmla="*/ 5029016 w 6127927"/>
                <a:gd name="connsiteY510" fmla="*/ 2422853 h 4013490"/>
                <a:gd name="connsiteX511" fmla="*/ 5029760 w 6127927"/>
                <a:gd name="connsiteY511" fmla="*/ 2421947 h 4013490"/>
                <a:gd name="connsiteX512" fmla="*/ 5030148 w 6127927"/>
                <a:gd name="connsiteY512" fmla="*/ 2421688 h 4013490"/>
                <a:gd name="connsiteX513" fmla="*/ 5029404 w 6127927"/>
                <a:gd name="connsiteY513" fmla="*/ 2423661 h 4013490"/>
                <a:gd name="connsiteX514" fmla="*/ 5030083 w 6127927"/>
                <a:gd name="connsiteY514" fmla="*/ 2422853 h 4013490"/>
                <a:gd name="connsiteX515" fmla="*/ 5030924 w 6127927"/>
                <a:gd name="connsiteY515" fmla="*/ 2421688 h 4013490"/>
                <a:gd name="connsiteX516" fmla="*/ 5031086 w 6127927"/>
                <a:gd name="connsiteY516" fmla="*/ 2421688 h 4013490"/>
                <a:gd name="connsiteX517" fmla="*/ 5030342 w 6127927"/>
                <a:gd name="connsiteY517" fmla="*/ 2423435 h 4013490"/>
                <a:gd name="connsiteX518" fmla="*/ 5031345 w 6127927"/>
                <a:gd name="connsiteY518" fmla="*/ 2421688 h 4013490"/>
                <a:gd name="connsiteX519" fmla="*/ 5031991 w 6127927"/>
                <a:gd name="connsiteY519" fmla="*/ 2421365 h 4013490"/>
                <a:gd name="connsiteX520" fmla="*/ 5032315 w 6127927"/>
                <a:gd name="connsiteY520" fmla="*/ 2421268 h 4013490"/>
                <a:gd name="connsiteX521" fmla="*/ 5032476 w 6127927"/>
                <a:gd name="connsiteY521" fmla="*/ 2421106 h 4013490"/>
                <a:gd name="connsiteX522" fmla="*/ 5033964 w 6127927"/>
                <a:gd name="connsiteY522" fmla="*/ 2422173 h 4013490"/>
                <a:gd name="connsiteX523" fmla="*/ 5033899 w 6127927"/>
                <a:gd name="connsiteY523" fmla="*/ 2422529 h 4013490"/>
                <a:gd name="connsiteX524" fmla="*/ 5034061 w 6127927"/>
                <a:gd name="connsiteY524" fmla="*/ 2422270 h 4013490"/>
                <a:gd name="connsiteX525" fmla="*/ 5034643 w 6127927"/>
                <a:gd name="connsiteY525" fmla="*/ 2422691 h 4013490"/>
                <a:gd name="connsiteX526" fmla="*/ 5035064 w 6127927"/>
                <a:gd name="connsiteY526" fmla="*/ 2423176 h 4013490"/>
                <a:gd name="connsiteX527" fmla="*/ 5035064 w 6127927"/>
                <a:gd name="connsiteY527" fmla="*/ 2423273 h 4013490"/>
                <a:gd name="connsiteX528" fmla="*/ 5035128 w 6127927"/>
                <a:gd name="connsiteY528" fmla="*/ 2423435 h 4013490"/>
                <a:gd name="connsiteX529" fmla="*/ 5035225 w 6127927"/>
                <a:gd name="connsiteY529" fmla="*/ 2423273 h 4013490"/>
                <a:gd name="connsiteX530" fmla="*/ 5036810 w 6127927"/>
                <a:gd name="connsiteY530" fmla="*/ 2424179 h 4013490"/>
                <a:gd name="connsiteX531" fmla="*/ 5039042 w 6127927"/>
                <a:gd name="connsiteY531" fmla="*/ 2426669 h 4013490"/>
                <a:gd name="connsiteX532" fmla="*/ 5039527 w 6127927"/>
                <a:gd name="connsiteY532" fmla="*/ 2428318 h 4013490"/>
                <a:gd name="connsiteX533" fmla="*/ 5047968 w 6127927"/>
                <a:gd name="connsiteY533" fmla="*/ 2429806 h 4013490"/>
                <a:gd name="connsiteX534" fmla="*/ 5048129 w 6127927"/>
                <a:gd name="connsiteY534" fmla="*/ 2429644 h 4013490"/>
                <a:gd name="connsiteX535" fmla="*/ 5047968 w 6127927"/>
                <a:gd name="connsiteY535" fmla="*/ 2430291 h 4013490"/>
                <a:gd name="connsiteX536" fmla="*/ 5048226 w 6127927"/>
                <a:gd name="connsiteY536" fmla="*/ 2429644 h 4013490"/>
                <a:gd name="connsiteX537" fmla="*/ 5048388 w 6127927"/>
                <a:gd name="connsiteY537" fmla="*/ 2429806 h 4013490"/>
                <a:gd name="connsiteX538" fmla="*/ 5048291 w 6127927"/>
                <a:gd name="connsiteY538" fmla="*/ 2430129 h 4013490"/>
                <a:gd name="connsiteX539" fmla="*/ 5048453 w 6127927"/>
                <a:gd name="connsiteY539" fmla="*/ 2429968 h 4013490"/>
                <a:gd name="connsiteX540" fmla="*/ 5049035 w 6127927"/>
                <a:gd name="connsiteY540" fmla="*/ 2430808 h 4013490"/>
                <a:gd name="connsiteX541" fmla="*/ 5048970 w 6127927"/>
                <a:gd name="connsiteY541" fmla="*/ 2431132 h 4013490"/>
                <a:gd name="connsiteX542" fmla="*/ 5048970 w 6127927"/>
                <a:gd name="connsiteY542" fmla="*/ 2431455 h 4013490"/>
                <a:gd name="connsiteX543" fmla="*/ 5048873 w 6127927"/>
                <a:gd name="connsiteY543" fmla="*/ 2431779 h 4013490"/>
                <a:gd name="connsiteX544" fmla="*/ 5049229 w 6127927"/>
                <a:gd name="connsiteY544" fmla="*/ 2431358 h 4013490"/>
                <a:gd name="connsiteX545" fmla="*/ 5049294 w 6127927"/>
                <a:gd name="connsiteY545" fmla="*/ 2431035 h 4013490"/>
                <a:gd name="connsiteX546" fmla="*/ 5049779 w 6127927"/>
                <a:gd name="connsiteY546" fmla="*/ 2431552 h 4013490"/>
                <a:gd name="connsiteX547" fmla="*/ 5049714 w 6127927"/>
                <a:gd name="connsiteY547" fmla="*/ 2431779 h 4013490"/>
                <a:gd name="connsiteX548" fmla="*/ 5049779 w 6127927"/>
                <a:gd name="connsiteY548" fmla="*/ 2432296 h 4013490"/>
                <a:gd name="connsiteX549" fmla="*/ 5050038 w 6127927"/>
                <a:gd name="connsiteY549" fmla="*/ 2431714 h 4013490"/>
                <a:gd name="connsiteX550" fmla="*/ 5050781 w 6127927"/>
                <a:gd name="connsiteY550" fmla="*/ 2432037 h 4013490"/>
                <a:gd name="connsiteX551" fmla="*/ 5050620 w 6127927"/>
                <a:gd name="connsiteY551" fmla="*/ 2432522 h 4013490"/>
                <a:gd name="connsiteX552" fmla="*/ 5050781 w 6127927"/>
                <a:gd name="connsiteY552" fmla="*/ 2432037 h 4013490"/>
                <a:gd name="connsiteX553" fmla="*/ 5053013 w 6127927"/>
                <a:gd name="connsiteY553" fmla="*/ 2431779 h 4013490"/>
                <a:gd name="connsiteX554" fmla="*/ 5055503 w 6127927"/>
                <a:gd name="connsiteY554" fmla="*/ 2432781 h 4013490"/>
                <a:gd name="connsiteX555" fmla="*/ 5055503 w 6127927"/>
                <a:gd name="connsiteY555" fmla="*/ 2432878 h 4013490"/>
                <a:gd name="connsiteX556" fmla="*/ 5055827 w 6127927"/>
                <a:gd name="connsiteY556" fmla="*/ 2433202 h 4013490"/>
                <a:gd name="connsiteX557" fmla="*/ 5056085 w 6127927"/>
                <a:gd name="connsiteY557" fmla="*/ 2433040 h 4013490"/>
                <a:gd name="connsiteX558" fmla="*/ 5056247 w 6127927"/>
                <a:gd name="connsiteY558" fmla="*/ 2433105 h 4013490"/>
                <a:gd name="connsiteX559" fmla="*/ 5056312 w 6127927"/>
                <a:gd name="connsiteY559" fmla="*/ 2433105 h 4013490"/>
                <a:gd name="connsiteX560" fmla="*/ 5057508 w 6127927"/>
                <a:gd name="connsiteY560" fmla="*/ 2433525 h 4013490"/>
                <a:gd name="connsiteX561" fmla="*/ 5057088 w 6127927"/>
                <a:gd name="connsiteY561" fmla="*/ 2434948 h 4013490"/>
                <a:gd name="connsiteX562" fmla="*/ 5057508 w 6127927"/>
                <a:gd name="connsiteY562" fmla="*/ 2434366 h 4013490"/>
                <a:gd name="connsiteX563" fmla="*/ 5057573 w 6127927"/>
                <a:gd name="connsiteY563" fmla="*/ 2433525 h 4013490"/>
                <a:gd name="connsiteX564" fmla="*/ 5060322 w 6127927"/>
                <a:gd name="connsiteY564" fmla="*/ 2434204 h 4013490"/>
                <a:gd name="connsiteX565" fmla="*/ 5060063 w 6127927"/>
                <a:gd name="connsiteY565" fmla="*/ 2435110 h 4013490"/>
                <a:gd name="connsiteX566" fmla="*/ 5060451 w 6127927"/>
                <a:gd name="connsiteY566" fmla="*/ 2434204 h 4013490"/>
                <a:gd name="connsiteX567" fmla="*/ 5063524 w 6127927"/>
                <a:gd name="connsiteY567" fmla="*/ 2434431 h 4013490"/>
                <a:gd name="connsiteX568" fmla="*/ 5063459 w 6127927"/>
                <a:gd name="connsiteY568" fmla="*/ 2435336 h 4013490"/>
                <a:gd name="connsiteX569" fmla="*/ 5063718 w 6127927"/>
                <a:gd name="connsiteY569" fmla="*/ 2434528 h 4013490"/>
                <a:gd name="connsiteX570" fmla="*/ 5063718 w 6127927"/>
                <a:gd name="connsiteY570" fmla="*/ 2434431 h 4013490"/>
                <a:gd name="connsiteX571" fmla="*/ 5064462 w 6127927"/>
                <a:gd name="connsiteY571" fmla="*/ 2434431 h 4013490"/>
                <a:gd name="connsiteX572" fmla="*/ 5064526 w 6127927"/>
                <a:gd name="connsiteY572" fmla="*/ 2434948 h 4013490"/>
                <a:gd name="connsiteX573" fmla="*/ 5064850 w 6127927"/>
                <a:gd name="connsiteY573" fmla="*/ 2435757 h 4013490"/>
                <a:gd name="connsiteX574" fmla="*/ 5065011 w 6127927"/>
                <a:gd name="connsiteY574" fmla="*/ 2434689 h 4013490"/>
                <a:gd name="connsiteX575" fmla="*/ 5065367 w 6127927"/>
                <a:gd name="connsiteY575" fmla="*/ 2434366 h 4013490"/>
                <a:gd name="connsiteX576" fmla="*/ 5065367 w 6127927"/>
                <a:gd name="connsiteY576" fmla="*/ 2434851 h 4013490"/>
                <a:gd name="connsiteX577" fmla="*/ 5065432 w 6127927"/>
                <a:gd name="connsiteY577" fmla="*/ 2434948 h 4013490"/>
                <a:gd name="connsiteX578" fmla="*/ 5065529 w 6127927"/>
                <a:gd name="connsiteY578" fmla="*/ 2434851 h 4013490"/>
                <a:gd name="connsiteX579" fmla="*/ 5065529 w 6127927"/>
                <a:gd name="connsiteY579" fmla="*/ 2434366 h 4013490"/>
                <a:gd name="connsiteX580" fmla="*/ 5065594 w 6127927"/>
                <a:gd name="connsiteY580" fmla="*/ 2434269 h 4013490"/>
                <a:gd name="connsiteX581" fmla="*/ 5065788 w 6127927"/>
                <a:gd name="connsiteY581" fmla="*/ 2434269 h 4013490"/>
                <a:gd name="connsiteX582" fmla="*/ 5065788 w 6127927"/>
                <a:gd name="connsiteY582" fmla="*/ 2434592 h 4013490"/>
                <a:gd name="connsiteX583" fmla="*/ 5065594 w 6127927"/>
                <a:gd name="connsiteY583" fmla="*/ 2434851 h 4013490"/>
                <a:gd name="connsiteX584" fmla="*/ 5065949 w 6127927"/>
                <a:gd name="connsiteY584" fmla="*/ 2434689 h 4013490"/>
                <a:gd name="connsiteX585" fmla="*/ 5066273 w 6127927"/>
                <a:gd name="connsiteY585" fmla="*/ 2434754 h 4013490"/>
                <a:gd name="connsiteX586" fmla="*/ 5066337 w 6127927"/>
                <a:gd name="connsiteY586" fmla="*/ 2435757 h 4013490"/>
                <a:gd name="connsiteX587" fmla="*/ 5067017 w 6127927"/>
                <a:gd name="connsiteY587" fmla="*/ 2434528 h 4013490"/>
                <a:gd name="connsiteX588" fmla="*/ 5066855 w 6127927"/>
                <a:gd name="connsiteY588" fmla="*/ 2435336 h 4013490"/>
                <a:gd name="connsiteX589" fmla="*/ 5067437 w 6127927"/>
                <a:gd name="connsiteY589" fmla="*/ 2434528 h 4013490"/>
                <a:gd name="connsiteX590" fmla="*/ 5067502 w 6127927"/>
                <a:gd name="connsiteY590" fmla="*/ 2435110 h 4013490"/>
                <a:gd name="connsiteX591" fmla="*/ 5067857 w 6127927"/>
                <a:gd name="connsiteY591" fmla="*/ 2434851 h 4013490"/>
                <a:gd name="connsiteX592" fmla="*/ 5068084 w 6127927"/>
                <a:gd name="connsiteY592" fmla="*/ 2435174 h 4013490"/>
                <a:gd name="connsiteX593" fmla="*/ 5068181 w 6127927"/>
                <a:gd name="connsiteY593" fmla="*/ 2435174 h 4013490"/>
                <a:gd name="connsiteX594" fmla="*/ 5068343 w 6127927"/>
                <a:gd name="connsiteY594" fmla="*/ 2434592 h 4013490"/>
                <a:gd name="connsiteX595" fmla="*/ 5068925 w 6127927"/>
                <a:gd name="connsiteY595" fmla="*/ 2435174 h 4013490"/>
                <a:gd name="connsiteX596" fmla="*/ 5068763 w 6127927"/>
                <a:gd name="connsiteY596" fmla="*/ 2436436 h 4013490"/>
                <a:gd name="connsiteX597" fmla="*/ 5069151 w 6127927"/>
                <a:gd name="connsiteY597" fmla="*/ 2435336 h 4013490"/>
                <a:gd name="connsiteX598" fmla="*/ 5069151 w 6127927"/>
                <a:gd name="connsiteY598" fmla="*/ 2436500 h 4013490"/>
                <a:gd name="connsiteX599" fmla="*/ 5069410 w 6127927"/>
                <a:gd name="connsiteY599" fmla="*/ 2435757 h 4013490"/>
                <a:gd name="connsiteX600" fmla="*/ 5069927 w 6127927"/>
                <a:gd name="connsiteY600" fmla="*/ 2435595 h 4013490"/>
                <a:gd name="connsiteX601" fmla="*/ 5070154 w 6127927"/>
                <a:gd name="connsiteY601" fmla="*/ 2435174 h 4013490"/>
                <a:gd name="connsiteX602" fmla="*/ 5070251 w 6127927"/>
                <a:gd name="connsiteY602" fmla="*/ 2435271 h 4013490"/>
                <a:gd name="connsiteX603" fmla="*/ 5070412 w 6127927"/>
                <a:gd name="connsiteY603" fmla="*/ 2435757 h 4013490"/>
                <a:gd name="connsiteX604" fmla="*/ 5070671 w 6127927"/>
                <a:gd name="connsiteY604" fmla="*/ 2435433 h 4013490"/>
                <a:gd name="connsiteX605" fmla="*/ 5071318 w 6127927"/>
                <a:gd name="connsiteY605" fmla="*/ 2435854 h 4013490"/>
                <a:gd name="connsiteX606" fmla="*/ 5073905 w 6127927"/>
                <a:gd name="connsiteY606" fmla="*/ 2436597 h 4013490"/>
                <a:gd name="connsiteX607" fmla="*/ 5073905 w 6127927"/>
                <a:gd name="connsiteY607" fmla="*/ 2437503 h 4013490"/>
                <a:gd name="connsiteX608" fmla="*/ 5074132 w 6127927"/>
                <a:gd name="connsiteY608" fmla="*/ 2436597 h 4013490"/>
                <a:gd name="connsiteX609" fmla="*/ 5074390 w 6127927"/>
                <a:gd name="connsiteY609" fmla="*/ 2436597 h 4013490"/>
                <a:gd name="connsiteX610" fmla="*/ 5074390 w 6127927"/>
                <a:gd name="connsiteY610" fmla="*/ 2436824 h 4013490"/>
                <a:gd name="connsiteX611" fmla="*/ 5074455 w 6127927"/>
                <a:gd name="connsiteY611" fmla="*/ 2436597 h 4013490"/>
                <a:gd name="connsiteX612" fmla="*/ 5074552 w 6127927"/>
                <a:gd name="connsiteY612" fmla="*/ 2436597 h 4013490"/>
                <a:gd name="connsiteX613" fmla="*/ 5075037 w 6127927"/>
                <a:gd name="connsiteY613" fmla="*/ 2436921 h 4013490"/>
                <a:gd name="connsiteX614" fmla="*/ 5075134 w 6127927"/>
                <a:gd name="connsiteY614" fmla="*/ 2439314 h 4013490"/>
                <a:gd name="connsiteX615" fmla="*/ 5075458 w 6127927"/>
                <a:gd name="connsiteY615" fmla="*/ 2437180 h 4013490"/>
                <a:gd name="connsiteX616" fmla="*/ 5075555 w 6127927"/>
                <a:gd name="connsiteY616" fmla="*/ 2438667 h 4013490"/>
                <a:gd name="connsiteX617" fmla="*/ 5075555 w 6127927"/>
                <a:gd name="connsiteY617" fmla="*/ 2438570 h 4013490"/>
                <a:gd name="connsiteX618" fmla="*/ 5075975 w 6127927"/>
                <a:gd name="connsiteY618" fmla="*/ 2437826 h 4013490"/>
                <a:gd name="connsiteX619" fmla="*/ 5075975 w 6127927"/>
                <a:gd name="connsiteY619" fmla="*/ 2437923 h 4013490"/>
                <a:gd name="connsiteX620" fmla="*/ 5076298 w 6127927"/>
                <a:gd name="connsiteY620" fmla="*/ 2439152 h 4013490"/>
                <a:gd name="connsiteX621" fmla="*/ 5077107 w 6127927"/>
                <a:gd name="connsiteY621" fmla="*/ 2438150 h 4013490"/>
                <a:gd name="connsiteX622" fmla="*/ 5077430 w 6127927"/>
                <a:gd name="connsiteY622" fmla="*/ 2438344 h 4013490"/>
                <a:gd name="connsiteX623" fmla="*/ 5077689 w 6127927"/>
                <a:gd name="connsiteY623" fmla="*/ 2438732 h 4013490"/>
                <a:gd name="connsiteX624" fmla="*/ 5078109 w 6127927"/>
                <a:gd name="connsiteY624" fmla="*/ 2439088 h 4013490"/>
                <a:gd name="connsiteX625" fmla="*/ 5078045 w 6127927"/>
                <a:gd name="connsiteY625" fmla="*/ 2439896 h 4013490"/>
                <a:gd name="connsiteX626" fmla="*/ 5078433 w 6127927"/>
                <a:gd name="connsiteY626" fmla="*/ 2440058 h 4013490"/>
                <a:gd name="connsiteX627" fmla="*/ 5078595 w 6127927"/>
                <a:gd name="connsiteY627" fmla="*/ 2439476 h 4013490"/>
                <a:gd name="connsiteX628" fmla="*/ 5078692 w 6127927"/>
                <a:gd name="connsiteY628" fmla="*/ 2439088 h 4013490"/>
                <a:gd name="connsiteX629" fmla="*/ 5078756 w 6127927"/>
                <a:gd name="connsiteY629" fmla="*/ 2439249 h 4013490"/>
                <a:gd name="connsiteX630" fmla="*/ 5078853 w 6127927"/>
                <a:gd name="connsiteY630" fmla="*/ 2440478 h 4013490"/>
                <a:gd name="connsiteX631" fmla="*/ 5079177 w 6127927"/>
                <a:gd name="connsiteY631" fmla="*/ 2439411 h 4013490"/>
                <a:gd name="connsiteX632" fmla="*/ 5079597 w 6127927"/>
                <a:gd name="connsiteY632" fmla="*/ 2441060 h 4013490"/>
                <a:gd name="connsiteX633" fmla="*/ 5080341 w 6127927"/>
                <a:gd name="connsiteY633" fmla="*/ 2439476 h 4013490"/>
                <a:gd name="connsiteX634" fmla="*/ 5080600 w 6127927"/>
                <a:gd name="connsiteY634" fmla="*/ 2439573 h 4013490"/>
                <a:gd name="connsiteX635" fmla="*/ 5080761 w 6127927"/>
                <a:gd name="connsiteY635" fmla="*/ 2439896 h 4013490"/>
                <a:gd name="connsiteX636" fmla="*/ 5080923 w 6127927"/>
                <a:gd name="connsiteY636" fmla="*/ 2439734 h 4013490"/>
                <a:gd name="connsiteX637" fmla="*/ 5080923 w 6127927"/>
                <a:gd name="connsiteY637" fmla="*/ 2439637 h 4013490"/>
                <a:gd name="connsiteX638" fmla="*/ 5081829 w 6127927"/>
                <a:gd name="connsiteY638" fmla="*/ 2439896 h 4013490"/>
                <a:gd name="connsiteX639" fmla="*/ 5081829 w 6127927"/>
                <a:gd name="connsiteY639" fmla="*/ 2440478 h 4013490"/>
                <a:gd name="connsiteX640" fmla="*/ 5081990 w 6127927"/>
                <a:gd name="connsiteY640" fmla="*/ 2439896 h 4013490"/>
                <a:gd name="connsiteX641" fmla="*/ 5084060 w 6127927"/>
                <a:gd name="connsiteY641" fmla="*/ 2440317 h 4013490"/>
                <a:gd name="connsiteX642" fmla="*/ 5084416 w 6127927"/>
                <a:gd name="connsiteY642" fmla="*/ 2440478 h 4013490"/>
                <a:gd name="connsiteX643" fmla="*/ 5084578 w 6127927"/>
                <a:gd name="connsiteY643" fmla="*/ 2441222 h 4013490"/>
                <a:gd name="connsiteX644" fmla="*/ 5084416 w 6127927"/>
                <a:gd name="connsiteY644" fmla="*/ 2442289 h 4013490"/>
                <a:gd name="connsiteX645" fmla="*/ 5084578 w 6127927"/>
                <a:gd name="connsiteY645" fmla="*/ 2442645 h 4013490"/>
                <a:gd name="connsiteX646" fmla="*/ 5084416 w 6127927"/>
                <a:gd name="connsiteY646" fmla="*/ 2444036 h 4013490"/>
                <a:gd name="connsiteX647" fmla="*/ 5084642 w 6127927"/>
                <a:gd name="connsiteY647" fmla="*/ 2443389 h 4013490"/>
                <a:gd name="connsiteX648" fmla="*/ 5084966 w 6127927"/>
                <a:gd name="connsiteY648" fmla="*/ 2441966 h 4013490"/>
                <a:gd name="connsiteX649" fmla="*/ 5085386 w 6127927"/>
                <a:gd name="connsiteY649" fmla="*/ 2441643 h 4013490"/>
                <a:gd name="connsiteX650" fmla="*/ 5085710 w 6127927"/>
                <a:gd name="connsiteY650" fmla="*/ 2441707 h 4013490"/>
                <a:gd name="connsiteX651" fmla="*/ 5086324 w 6127927"/>
                <a:gd name="connsiteY651" fmla="*/ 2441804 h 4013490"/>
                <a:gd name="connsiteX652" fmla="*/ 5086324 w 6127927"/>
                <a:gd name="connsiteY652" fmla="*/ 2441707 h 4013490"/>
                <a:gd name="connsiteX653" fmla="*/ 5086324 w 6127927"/>
                <a:gd name="connsiteY653" fmla="*/ 2441804 h 4013490"/>
                <a:gd name="connsiteX654" fmla="*/ 5086550 w 6127927"/>
                <a:gd name="connsiteY654" fmla="*/ 2441481 h 4013490"/>
                <a:gd name="connsiteX655" fmla="*/ 5086486 w 6127927"/>
                <a:gd name="connsiteY655" fmla="*/ 2442225 h 4013490"/>
                <a:gd name="connsiteX656" fmla="*/ 5086324 w 6127927"/>
                <a:gd name="connsiteY656" fmla="*/ 2442807 h 4013490"/>
                <a:gd name="connsiteX657" fmla="*/ 5086647 w 6127927"/>
                <a:gd name="connsiteY657" fmla="*/ 2442969 h 4013490"/>
                <a:gd name="connsiteX658" fmla="*/ 5086874 w 6127927"/>
                <a:gd name="connsiteY658" fmla="*/ 2443033 h 4013490"/>
                <a:gd name="connsiteX659" fmla="*/ 5087036 w 6127927"/>
                <a:gd name="connsiteY659" fmla="*/ 2442807 h 4013490"/>
                <a:gd name="connsiteX660" fmla="*/ 5087715 w 6127927"/>
                <a:gd name="connsiteY660" fmla="*/ 2441901 h 4013490"/>
                <a:gd name="connsiteX661" fmla="*/ 5088879 w 6127927"/>
                <a:gd name="connsiteY661" fmla="*/ 2442289 h 4013490"/>
                <a:gd name="connsiteX662" fmla="*/ 5089364 w 6127927"/>
                <a:gd name="connsiteY662" fmla="*/ 2443551 h 4013490"/>
                <a:gd name="connsiteX663" fmla="*/ 5089623 w 6127927"/>
                <a:gd name="connsiteY663" fmla="*/ 2442548 h 4013490"/>
                <a:gd name="connsiteX664" fmla="*/ 5089946 w 6127927"/>
                <a:gd name="connsiteY664" fmla="*/ 2442645 h 4013490"/>
                <a:gd name="connsiteX665" fmla="*/ 5090270 w 6127927"/>
                <a:gd name="connsiteY665" fmla="*/ 2442548 h 4013490"/>
                <a:gd name="connsiteX666" fmla="*/ 5090528 w 6127927"/>
                <a:gd name="connsiteY666" fmla="*/ 2442872 h 4013490"/>
                <a:gd name="connsiteX667" fmla="*/ 5090852 w 6127927"/>
                <a:gd name="connsiteY667" fmla="*/ 2442872 h 4013490"/>
                <a:gd name="connsiteX668" fmla="*/ 5091596 w 6127927"/>
                <a:gd name="connsiteY668" fmla="*/ 2443292 h 4013490"/>
                <a:gd name="connsiteX669" fmla="*/ 5092016 w 6127927"/>
                <a:gd name="connsiteY669" fmla="*/ 2443389 h 4013490"/>
                <a:gd name="connsiteX670" fmla="*/ 5092339 w 6127927"/>
                <a:gd name="connsiteY670" fmla="*/ 2443389 h 4013490"/>
                <a:gd name="connsiteX671" fmla="*/ 5092534 w 6127927"/>
                <a:gd name="connsiteY671" fmla="*/ 2443551 h 4013490"/>
                <a:gd name="connsiteX672" fmla="*/ 5093083 w 6127927"/>
                <a:gd name="connsiteY672" fmla="*/ 2443615 h 4013490"/>
                <a:gd name="connsiteX673" fmla="*/ 5093180 w 6127927"/>
                <a:gd name="connsiteY673" fmla="*/ 2443551 h 4013490"/>
                <a:gd name="connsiteX674" fmla="*/ 5093665 w 6127927"/>
                <a:gd name="connsiteY674" fmla="*/ 2443712 h 4013490"/>
                <a:gd name="connsiteX675" fmla="*/ 5094086 w 6127927"/>
                <a:gd name="connsiteY675" fmla="*/ 2443777 h 4013490"/>
                <a:gd name="connsiteX676" fmla="*/ 5094345 w 6127927"/>
                <a:gd name="connsiteY676" fmla="*/ 2443777 h 4013490"/>
                <a:gd name="connsiteX677" fmla="*/ 5094506 w 6127927"/>
                <a:gd name="connsiteY677" fmla="*/ 2443615 h 4013490"/>
                <a:gd name="connsiteX678" fmla="*/ 5095574 w 6127927"/>
                <a:gd name="connsiteY678" fmla="*/ 2443454 h 4013490"/>
                <a:gd name="connsiteX679" fmla="*/ 5096317 w 6127927"/>
                <a:gd name="connsiteY679" fmla="*/ 2443130 h 4013490"/>
                <a:gd name="connsiteX680" fmla="*/ 5096414 w 6127927"/>
                <a:gd name="connsiteY680" fmla="*/ 2442969 h 4013490"/>
                <a:gd name="connsiteX681" fmla="*/ 5096576 w 6127927"/>
                <a:gd name="connsiteY681" fmla="*/ 2442548 h 4013490"/>
                <a:gd name="connsiteX682" fmla="*/ 5096576 w 6127927"/>
                <a:gd name="connsiteY682" fmla="*/ 2441804 h 4013490"/>
                <a:gd name="connsiteX683" fmla="*/ 5096738 w 6127927"/>
                <a:gd name="connsiteY683" fmla="*/ 2441804 h 4013490"/>
                <a:gd name="connsiteX684" fmla="*/ 5096835 w 6127927"/>
                <a:gd name="connsiteY684" fmla="*/ 2442483 h 4013490"/>
                <a:gd name="connsiteX685" fmla="*/ 5096997 w 6127927"/>
                <a:gd name="connsiteY685" fmla="*/ 2442289 h 4013490"/>
                <a:gd name="connsiteX686" fmla="*/ 5097255 w 6127927"/>
                <a:gd name="connsiteY686" fmla="*/ 2442710 h 4013490"/>
                <a:gd name="connsiteX687" fmla="*/ 5097482 w 6127927"/>
                <a:gd name="connsiteY687" fmla="*/ 2441901 h 4013490"/>
                <a:gd name="connsiteX688" fmla="*/ 5097805 w 6127927"/>
                <a:gd name="connsiteY688" fmla="*/ 2441966 h 4013490"/>
                <a:gd name="connsiteX689" fmla="*/ 5097805 w 6127927"/>
                <a:gd name="connsiteY689" fmla="*/ 2444295 h 4013490"/>
                <a:gd name="connsiteX690" fmla="*/ 5097805 w 6127927"/>
                <a:gd name="connsiteY690" fmla="*/ 2444359 h 4013490"/>
                <a:gd name="connsiteX691" fmla="*/ 5098129 w 6127927"/>
                <a:gd name="connsiteY691" fmla="*/ 2442710 h 4013490"/>
                <a:gd name="connsiteX692" fmla="*/ 5098323 w 6127927"/>
                <a:gd name="connsiteY692" fmla="*/ 2442289 h 4013490"/>
                <a:gd name="connsiteX693" fmla="*/ 5098646 w 6127927"/>
                <a:gd name="connsiteY693" fmla="*/ 2442548 h 4013490"/>
                <a:gd name="connsiteX694" fmla="*/ 5098808 w 6127927"/>
                <a:gd name="connsiteY694" fmla="*/ 2442225 h 4013490"/>
                <a:gd name="connsiteX695" fmla="*/ 5099131 w 6127927"/>
                <a:gd name="connsiteY695" fmla="*/ 2442289 h 4013490"/>
                <a:gd name="connsiteX696" fmla="*/ 5099390 w 6127927"/>
                <a:gd name="connsiteY696" fmla="*/ 2442548 h 4013490"/>
                <a:gd name="connsiteX697" fmla="*/ 5099552 w 6127927"/>
                <a:gd name="connsiteY697" fmla="*/ 2442386 h 4013490"/>
                <a:gd name="connsiteX698" fmla="*/ 5099810 w 6127927"/>
                <a:gd name="connsiteY698" fmla="*/ 2443227 h 4013490"/>
                <a:gd name="connsiteX699" fmla="*/ 5100651 w 6127927"/>
                <a:gd name="connsiteY699" fmla="*/ 2443292 h 4013490"/>
                <a:gd name="connsiteX700" fmla="*/ 5100813 w 6127927"/>
                <a:gd name="connsiteY700" fmla="*/ 2442710 h 4013490"/>
                <a:gd name="connsiteX701" fmla="*/ 5101201 w 6127927"/>
                <a:gd name="connsiteY701" fmla="*/ 2442969 h 4013490"/>
                <a:gd name="connsiteX702" fmla="*/ 5101621 w 6127927"/>
                <a:gd name="connsiteY702" fmla="*/ 2443130 h 4013490"/>
                <a:gd name="connsiteX703" fmla="*/ 5101945 w 6127927"/>
                <a:gd name="connsiteY703" fmla="*/ 2443033 h 4013490"/>
                <a:gd name="connsiteX704" fmla="*/ 5102139 w 6127927"/>
                <a:gd name="connsiteY704" fmla="*/ 2444359 h 4013490"/>
                <a:gd name="connsiteX705" fmla="*/ 5102268 w 6127927"/>
                <a:gd name="connsiteY705" fmla="*/ 2442807 h 4013490"/>
                <a:gd name="connsiteX706" fmla="*/ 5102365 w 6127927"/>
                <a:gd name="connsiteY706" fmla="*/ 2442807 h 4013490"/>
                <a:gd name="connsiteX707" fmla="*/ 5102721 w 6127927"/>
                <a:gd name="connsiteY707" fmla="*/ 2443292 h 4013490"/>
                <a:gd name="connsiteX708" fmla="*/ 5102947 w 6127927"/>
                <a:gd name="connsiteY708" fmla="*/ 2443130 h 4013490"/>
                <a:gd name="connsiteX709" fmla="*/ 5103109 w 6127927"/>
                <a:gd name="connsiteY709" fmla="*/ 2442872 h 4013490"/>
                <a:gd name="connsiteX710" fmla="*/ 5103368 w 6127927"/>
                <a:gd name="connsiteY710" fmla="*/ 2442872 h 4013490"/>
                <a:gd name="connsiteX711" fmla="*/ 5103529 w 6127927"/>
                <a:gd name="connsiteY711" fmla="*/ 2443454 h 4013490"/>
                <a:gd name="connsiteX712" fmla="*/ 5103691 w 6127927"/>
                <a:gd name="connsiteY712" fmla="*/ 2442969 h 4013490"/>
                <a:gd name="connsiteX713" fmla="*/ 5104015 w 6127927"/>
                <a:gd name="connsiteY713" fmla="*/ 2442969 h 4013490"/>
                <a:gd name="connsiteX714" fmla="*/ 5104112 w 6127927"/>
                <a:gd name="connsiteY714" fmla="*/ 2443389 h 4013490"/>
                <a:gd name="connsiteX715" fmla="*/ 5104209 w 6127927"/>
                <a:gd name="connsiteY715" fmla="*/ 2442969 h 4013490"/>
                <a:gd name="connsiteX716" fmla="*/ 5106181 w 6127927"/>
                <a:gd name="connsiteY716" fmla="*/ 2443130 h 4013490"/>
                <a:gd name="connsiteX717" fmla="*/ 5106408 w 6127927"/>
                <a:gd name="connsiteY717" fmla="*/ 2443971 h 4013490"/>
                <a:gd name="connsiteX718" fmla="*/ 5106602 w 6127927"/>
                <a:gd name="connsiteY718" fmla="*/ 2443227 h 4013490"/>
                <a:gd name="connsiteX719" fmla="*/ 5107346 w 6127927"/>
                <a:gd name="connsiteY719" fmla="*/ 2443292 h 4013490"/>
                <a:gd name="connsiteX720" fmla="*/ 5107604 w 6127927"/>
                <a:gd name="connsiteY720" fmla="*/ 2444553 h 4013490"/>
                <a:gd name="connsiteX721" fmla="*/ 5107507 w 6127927"/>
                <a:gd name="connsiteY721" fmla="*/ 2443389 h 4013490"/>
                <a:gd name="connsiteX722" fmla="*/ 5107831 w 6127927"/>
                <a:gd name="connsiteY722" fmla="*/ 2443389 h 4013490"/>
                <a:gd name="connsiteX723" fmla="*/ 5107831 w 6127927"/>
                <a:gd name="connsiteY723" fmla="*/ 2443454 h 4013490"/>
                <a:gd name="connsiteX724" fmla="*/ 5107831 w 6127927"/>
                <a:gd name="connsiteY724" fmla="*/ 2443389 h 4013490"/>
                <a:gd name="connsiteX725" fmla="*/ 5109318 w 6127927"/>
                <a:gd name="connsiteY725" fmla="*/ 2443389 h 4013490"/>
                <a:gd name="connsiteX726" fmla="*/ 5109416 w 6127927"/>
                <a:gd name="connsiteY726" fmla="*/ 2443454 h 4013490"/>
                <a:gd name="connsiteX727" fmla="*/ 5109577 w 6127927"/>
                <a:gd name="connsiteY727" fmla="*/ 2444456 h 4013490"/>
                <a:gd name="connsiteX728" fmla="*/ 5109416 w 6127927"/>
                <a:gd name="connsiteY728" fmla="*/ 2443454 h 4013490"/>
                <a:gd name="connsiteX729" fmla="*/ 5109416 w 6127927"/>
                <a:gd name="connsiteY729" fmla="*/ 2443389 h 4013490"/>
                <a:gd name="connsiteX730" fmla="*/ 5109739 w 6127927"/>
                <a:gd name="connsiteY730" fmla="*/ 2443389 h 4013490"/>
                <a:gd name="connsiteX731" fmla="*/ 5109739 w 6127927"/>
                <a:gd name="connsiteY731" fmla="*/ 2443454 h 4013490"/>
                <a:gd name="connsiteX732" fmla="*/ 5109739 w 6127927"/>
                <a:gd name="connsiteY732" fmla="*/ 2443389 h 4013490"/>
                <a:gd name="connsiteX733" fmla="*/ 5110418 w 6127927"/>
                <a:gd name="connsiteY733" fmla="*/ 2443389 h 4013490"/>
                <a:gd name="connsiteX734" fmla="*/ 5110418 w 6127927"/>
                <a:gd name="connsiteY734" fmla="*/ 2445944 h 4013490"/>
                <a:gd name="connsiteX735" fmla="*/ 5110644 w 6127927"/>
                <a:gd name="connsiteY735" fmla="*/ 2444780 h 4013490"/>
                <a:gd name="connsiteX736" fmla="*/ 5110418 w 6127927"/>
                <a:gd name="connsiteY736" fmla="*/ 2443389 h 4013490"/>
                <a:gd name="connsiteX737" fmla="*/ 5118342 w 6127927"/>
                <a:gd name="connsiteY737" fmla="*/ 2442483 h 4013490"/>
                <a:gd name="connsiteX738" fmla="*/ 5118439 w 6127927"/>
                <a:gd name="connsiteY738" fmla="*/ 2443033 h 4013490"/>
                <a:gd name="connsiteX739" fmla="*/ 5118536 w 6127927"/>
                <a:gd name="connsiteY739" fmla="*/ 2442386 h 4013490"/>
                <a:gd name="connsiteX740" fmla="*/ 5118924 w 6127927"/>
                <a:gd name="connsiteY740" fmla="*/ 2442063 h 4013490"/>
                <a:gd name="connsiteX741" fmla="*/ 5119344 w 6127927"/>
                <a:gd name="connsiteY741" fmla="*/ 2442386 h 4013490"/>
                <a:gd name="connsiteX742" fmla="*/ 5119441 w 6127927"/>
                <a:gd name="connsiteY742" fmla="*/ 2442289 h 4013490"/>
                <a:gd name="connsiteX743" fmla="*/ 5121576 w 6127927"/>
                <a:gd name="connsiteY743" fmla="*/ 2451410 h 4013490"/>
                <a:gd name="connsiteX744" fmla="*/ 5121576 w 6127927"/>
                <a:gd name="connsiteY744" fmla="*/ 2453156 h 4013490"/>
                <a:gd name="connsiteX745" fmla="*/ 5121511 w 6127927"/>
                <a:gd name="connsiteY745" fmla="*/ 2452897 h 4013490"/>
                <a:gd name="connsiteX746" fmla="*/ 5121576 w 6127927"/>
                <a:gd name="connsiteY746" fmla="*/ 2453576 h 4013490"/>
                <a:gd name="connsiteX747" fmla="*/ 5121511 w 6127927"/>
                <a:gd name="connsiteY747" fmla="*/ 2454223 h 4013490"/>
                <a:gd name="connsiteX748" fmla="*/ 5121414 w 6127927"/>
                <a:gd name="connsiteY748" fmla="*/ 2454062 h 4013490"/>
                <a:gd name="connsiteX749" fmla="*/ 5121155 w 6127927"/>
                <a:gd name="connsiteY749" fmla="*/ 2453900 h 4013490"/>
                <a:gd name="connsiteX750" fmla="*/ 5120767 w 6127927"/>
                <a:gd name="connsiteY750" fmla="*/ 2453900 h 4013490"/>
                <a:gd name="connsiteX751" fmla="*/ 5120023 w 6127927"/>
                <a:gd name="connsiteY751" fmla="*/ 2453803 h 4013490"/>
                <a:gd name="connsiteX752" fmla="*/ 5118924 w 6127927"/>
                <a:gd name="connsiteY752" fmla="*/ 2452056 h 4013490"/>
                <a:gd name="connsiteX753" fmla="*/ 5119021 w 6127927"/>
                <a:gd name="connsiteY753" fmla="*/ 2452994 h 4013490"/>
                <a:gd name="connsiteX754" fmla="*/ 5118536 w 6127927"/>
                <a:gd name="connsiteY754" fmla="*/ 2454062 h 4013490"/>
                <a:gd name="connsiteX755" fmla="*/ 5118342 w 6127927"/>
                <a:gd name="connsiteY755" fmla="*/ 2454062 h 4013490"/>
                <a:gd name="connsiteX756" fmla="*/ 5118180 w 6127927"/>
                <a:gd name="connsiteY756" fmla="*/ 2453738 h 4013490"/>
                <a:gd name="connsiteX757" fmla="*/ 5117759 w 6127927"/>
                <a:gd name="connsiteY757" fmla="*/ 2454126 h 4013490"/>
                <a:gd name="connsiteX758" fmla="*/ 5117371 w 6127927"/>
                <a:gd name="connsiteY758" fmla="*/ 2454482 h 4013490"/>
                <a:gd name="connsiteX759" fmla="*/ 5117016 w 6127927"/>
                <a:gd name="connsiteY759" fmla="*/ 2454062 h 4013490"/>
                <a:gd name="connsiteX760" fmla="*/ 5116272 w 6127927"/>
                <a:gd name="connsiteY760" fmla="*/ 2453318 h 4013490"/>
                <a:gd name="connsiteX761" fmla="*/ 5116272 w 6127927"/>
                <a:gd name="connsiteY761" fmla="*/ 2454223 h 4013490"/>
                <a:gd name="connsiteX762" fmla="*/ 5116110 w 6127927"/>
                <a:gd name="connsiteY762" fmla="*/ 2454385 h 4013490"/>
                <a:gd name="connsiteX763" fmla="*/ 5116013 w 6127927"/>
                <a:gd name="connsiteY763" fmla="*/ 2454320 h 4013490"/>
                <a:gd name="connsiteX764" fmla="*/ 5115366 w 6127927"/>
                <a:gd name="connsiteY764" fmla="*/ 2455064 h 4013490"/>
                <a:gd name="connsiteX765" fmla="*/ 5115043 w 6127927"/>
                <a:gd name="connsiteY765" fmla="*/ 2454967 h 4013490"/>
                <a:gd name="connsiteX766" fmla="*/ 5114622 w 6127927"/>
                <a:gd name="connsiteY766" fmla="*/ 2454805 h 4013490"/>
                <a:gd name="connsiteX767" fmla="*/ 5114202 w 6127927"/>
                <a:gd name="connsiteY767" fmla="*/ 2454644 h 4013490"/>
                <a:gd name="connsiteX768" fmla="*/ 5113814 w 6127927"/>
                <a:gd name="connsiteY768" fmla="*/ 2454902 h 4013490"/>
                <a:gd name="connsiteX769" fmla="*/ 5113717 w 6127927"/>
                <a:gd name="connsiteY769" fmla="*/ 2454967 h 4013490"/>
                <a:gd name="connsiteX770" fmla="*/ 5113296 w 6127927"/>
                <a:gd name="connsiteY770" fmla="*/ 2455711 h 4013490"/>
                <a:gd name="connsiteX771" fmla="*/ 5112714 w 6127927"/>
                <a:gd name="connsiteY771" fmla="*/ 2455873 h 4013490"/>
                <a:gd name="connsiteX772" fmla="*/ 5112488 w 6127927"/>
                <a:gd name="connsiteY772" fmla="*/ 2455808 h 4013490"/>
                <a:gd name="connsiteX773" fmla="*/ 5112294 w 6127927"/>
                <a:gd name="connsiteY773" fmla="*/ 2455808 h 4013490"/>
                <a:gd name="connsiteX774" fmla="*/ 5111970 w 6127927"/>
                <a:gd name="connsiteY774" fmla="*/ 2456196 h 4013490"/>
                <a:gd name="connsiteX775" fmla="*/ 5111647 w 6127927"/>
                <a:gd name="connsiteY775" fmla="*/ 2456390 h 4013490"/>
                <a:gd name="connsiteX776" fmla="*/ 5111324 w 6127927"/>
                <a:gd name="connsiteY776" fmla="*/ 2456616 h 4013490"/>
                <a:gd name="connsiteX777" fmla="*/ 5105858 w 6127927"/>
                <a:gd name="connsiteY777" fmla="*/ 2456390 h 4013490"/>
                <a:gd name="connsiteX778" fmla="*/ 5105761 w 6127927"/>
                <a:gd name="connsiteY778" fmla="*/ 2456196 h 4013490"/>
                <a:gd name="connsiteX779" fmla="*/ 5105535 w 6127927"/>
                <a:gd name="connsiteY779" fmla="*/ 2456131 h 4013490"/>
                <a:gd name="connsiteX780" fmla="*/ 5105341 w 6127927"/>
                <a:gd name="connsiteY780" fmla="*/ 2456455 h 4013490"/>
                <a:gd name="connsiteX781" fmla="*/ 5105017 w 6127927"/>
                <a:gd name="connsiteY781" fmla="*/ 2455970 h 4013490"/>
                <a:gd name="connsiteX782" fmla="*/ 5104791 w 6127927"/>
                <a:gd name="connsiteY782" fmla="*/ 2455452 h 4013490"/>
                <a:gd name="connsiteX783" fmla="*/ 5104791 w 6127927"/>
                <a:gd name="connsiteY783" fmla="*/ 2456972 h 4013490"/>
                <a:gd name="connsiteX784" fmla="*/ 5104435 w 6127927"/>
                <a:gd name="connsiteY784" fmla="*/ 2456552 h 4013490"/>
                <a:gd name="connsiteX785" fmla="*/ 5104112 w 6127927"/>
                <a:gd name="connsiteY785" fmla="*/ 2457134 h 4013490"/>
                <a:gd name="connsiteX786" fmla="*/ 5103691 w 6127927"/>
                <a:gd name="connsiteY786" fmla="*/ 2456972 h 4013490"/>
                <a:gd name="connsiteX787" fmla="*/ 5103594 w 6127927"/>
                <a:gd name="connsiteY787" fmla="*/ 2456972 h 4013490"/>
                <a:gd name="connsiteX788" fmla="*/ 5102947 w 6127927"/>
                <a:gd name="connsiteY788" fmla="*/ 2457199 h 4013490"/>
                <a:gd name="connsiteX789" fmla="*/ 5102624 w 6127927"/>
                <a:gd name="connsiteY789" fmla="*/ 2457199 h 4013490"/>
                <a:gd name="connsiteX790" fmla="*/ 5101718 w 6127927"/>
                <a:gd name="connsiteY790" fmla="*/ 2456713 h 4013490"/>
                <a:gd name="connsiteX791" fmla="*/ 5101524 w 6127927"/>
                <a:gd name="connsiteY791" fmla="*/ 2456616 h 4013490"/>
                <a:gd name="connsiteX792" fmla="*/ 5101136 w 6127927"/>
                <a:gd name="connsiteY792" fmla="*/ 2457619 h 4013490"/>
                <a:gd name="connsiteX793" fmla="*/ 5100651 w 6127927"/>
                <a:gd name="connsiteY793" fmla="*/ 2457942 h 4013490"/>
                <a:gd name="connsiteX794" fmla="*/ 5100392 w 6127927"/>
                <a:gd name="connsiteY794" fmla="*/ 2457781 h 4013490"/>
                <a:gd name="connsiteX795" fmla="*/ 5100069 w 6127927"/>
                <a:gd name="connsiteY795" fmla="*/ 2456778 h 4013490"/>
                <a:gd name="connsiteX796" fmla="*/ 5099649 w 6127927"/>
                <a:gd name="connsiteY796" fmla="*/ 2458266 h 4013490"/>
                <a:gd name="connsiteX797" fmla="*/ 5093342 w 6127927"/>
                <a:gd name="connsiteY797" fmla="*/ 2456778 h 4013490"/>
                <a:gd name="connsiteX798" fmla="*/ 5083575 w 6127927"/>
                <a:gd name="connsiteY798" fmla="*/ 2456034 h 4013490"/>
                <a:gd name="connsiteX799" fmla="*/ 5081279 w 6127927"/>
                <a:gd name="connsiteY799" fmla="*/ 2455290 h 4013490"/>
                <a:gd name="connsiteX800" fmla="*/ 5081344 w 6127927"/>
                <a:gd name="connsiteY800" fmla="*/ 2454482 h 4013490"/>
                <a:gd name="connsiteX801" fmla="*/ 5081441 w 6127927"/>
                <a:gd name="connsiteY801" fmla="*/ 2451895 h 4013490"/>
                <a:gd name="connsiteX802" fmla="*/ 5081085 w 6127927"/>
                <a:gd name="connsiteY802" fmla="*/ 2453318 h 4013490"/>
                <a:gd name="connsiteX803" fmla="*/ 5081085 w 6127927"/>
                <a:gd name="connsiteY803" fmla="*/ 2455290 h 4013490"/>
                <a:gd name="connsiteX804" fmla="*/ 5080697 w 6127927"/>
                <a:gd name="connsiteY804" fmla="*/ 2455129 h 4013490"/>
                <a:gd name="connsiteX805" fmla="*/ 5080761 w 6127927"/>
                <a:gd name="connsiteY805" fmla="*/ 2454644 h 4013490"/>
                <a:gd name="connsiteX806" fmla="*/ 5080761 w 6127927"/>
                <a:gd name="connsiteY806" fmla="*/ 2453738 h 4013490"/>
                <a:gd name="connsiteX807" fmla="*/ 5080826 w 6127927"/>
                <a:gd name="connsiteY807" fmla="*/ 2453641 h 4013490"/>
                <a:gd name="connsiteX808" fmla="*/ 5080923 w 6127927"/>
                <a:gd name="connsiteY808" fmla="*/ 2453479 h 4013490"/>
                <a:gd name="connsiteX809" fmla="*/ 5080600 w 6127927"/>
                <a:gd name="connsiteY809" fmla="*/ 2452574 h 4013490"/>
                <a:gd name="connsiteX810" fmla="*/ 5080179 w 6127927"/>
                <a:gd name="connsiteY810" fmla="*/ 2454967 h 4013490"/>
                <a:gd name="connsiteX811" fmla="*/ 5077883 w 6127927"/>
                <a:gd name="connsiteY811" fmla="*/ 2455064 h 4013490"/>
                <a:gd name="connsiteX812" fmla="*/ 5071318 w 6127927"/>
                <a:gd name="connsiteY812" fmla="*/ 2454320 h 4013490"/>
                <a:gd name="connsiteX813" fmla="*/ 5071253 w 6127927"/>
                <a:gd name="connsiteY813" fmla="*/ 2453803 h 4013490"/>
                <a:gd name="connsiteX814" fmla="*/ 5070736 w 6127927"/>
                <a:gd name="connsiteY814" fmla="*/ 2453803 h 4013490"/>
                <a:gd name="connsiteX815" fmla="*/ 5070671 w 6127927"/>
                <a:gd name="connsiteY815" fmla="*/ 2453221 h 4013490"/>
                <a:gd name="connsiteX816" fmla="*/ 5070412 w 6127927"/>
                <a:gd name="connsiteY816" fmla="*/ 2452639 h 4013490"/>
                <a:gd name="connsiteX817" fmla="*/ 5070154 w 6127927"/>
                <a:gd name="connsiteY817" fmla="*/ 2452833 h 4013490"/>
                <a:gd name="connsiteX818" fmla="*/ 5069992 w 6127927"/>
                <a:gd name="connsiteY818" fmla="*/ 2452250 h 4013490"/>
                <a:gd name="connsiteX819" fmla="*/ 5069830 w 6127927"/>
                <a:gd name="connsiteY819" fmla="*/ 2451733 h 4013490"/>
                <a:gd name="connsiteX820" fmla="*/ 5069507 w 6127927"/>
                <a:gd name="connsiteY820" fmla="*/ 2452477 h 4013490"/>
                <a:gd name="connsiteX821" fmla="*/ 5069345 w 6127927"/>
                <a:gd name="connsiteY821" fmla="*/ 2452994 h 4013490"/>
                <a:gd name="connsiteX822" fmla="*/ 5069022 w 6127927"/>
                <a:gd name="connsiteY822" fmla="*/ 2453221 h 4013490"/>
                <a:gd name="connsiteX823" fmla="*/ 5069345 w 6127927"/>
                <a:gd name="connsiteY823" fmla="*/ 2450827 h 4013490"/>
                <a:gd name="connsiteX824" fmla="*/ 5068763 w 6127927"/>
                <a:gd name="connsiteY824" fmla="*/ 2452412 h 4013490"/>
                <a:gd name="connsiteX825" fmla="*/ 5068407 w 6127927"/>
                <a:gd name="connsiteY825" fmla="*/ 2452736 h 4013490"/>
                <a:gd name="connsiteX826" fmla="*/ 5068278 w 6127927"/>
                <a:gd name="connsiteY826" fmla="*/ 2451410 h 4013490"/>
                <a:gd name="connsiteX827" fmla="*/ 5067534 w 6127927"/>
                <a:gd name="connsiteY827" fmla="*/ 2453059 h 4013490"/>
                <a:gd name="connsiteX828" fmla="*/ 5067275 w 6127927"/>
                <a:gd name="connsiteY828" fmla="*/ 2451733 h 4013490"/>
                <a:gd name="connsiteX829" fmla="*/ 5067437 w 6127927"/>
                <a:gd name="connsiteY829" fmla="*/ 2450924 h 4013490"/>
                <a:gd name="connsiteX830" fmla="*/ 5066855 w 6127927"/>
                <a:gd name="connsiteY830" fmla="*/ 2452477 h 4013490"/>
                <a:gd name="connsiteX831" fmla="*/ 5066273 w 6127927"/>
                <a:gd name="connsiteY831" fmla="*/ 2452736 h 4013490"/>
                <a:gd name="connsiteX832" fmla="*/ 5066014 w 6127927"/>
                <a:gd name="connsiteY832" fmla="*/ 2452574 h 4013490"/>
                <a:gd name="connsiteX833" fmla="*/ 5065626 w 6127927"/>
                <a:gd name="connsiteY833" fmla="*/ 2453221 h 4013490"/>
                <a:gd name="connsiteX834" fmla="*/ 5065367 w 6127927"/>
                <a:gd name="connsiteY834" fmla="*/ 2453479 h 4013490"/>
                <a:gd name="connsiteX835" fmla="*/ 5065464 w 6127927"/>
                <a:gd name="connsiteY835" fmla="*/ 2452250 h 4013490"/>
                <a:gd name="connsiteX836" fmla="*/ 5065367 w 6127927"/>
                <a:gd name="connsiteY836" fmla="*/ 2452315 h 4013490"/>
                <a:gd name="connsiteX837" fmla="*/ 5064947 w 6127927"/>
                <a:gd name="connsiteY837" fmla="*/ 2452736 h 4013490"/>
                <a:gd name="connsiteX838" fmla="*/ 5063879 w 6127927"/>
                <a:gd name="connsiteY838" fmla="*/ 2453221 h 4013490"/>
                <a:gd name="connsiteX839" fmla="*/ 5063879 w 6127927"/>
                <a:gd name="connsiteY839" fmla="*/ 2452153 h 4013490"/>
                <a:gd name="connsiteX840" fmla="*/ 5063556 w 6127927"/>
                <a:gd name="connsiteY840" fmla="*/ 2452833 h 4013490"/>
                <a:gd name="connsiteX841" fmla="*/ 5063297 w 6127927"/>
                <a:gd name="connsiteY841" fmla="*/ 2453221 h 4013490"/>
                <a:gd name="connsiteX842" fmla="*/ 5063039 w 6127927"/>
                <a:gd name="connsiteY842" fmla="*/ 2453318 h 4013490"/>
                <a:gd name="connsiteX843" fmla="*/ 5062392 w 6127927"/>
                <a:gd name="connsiteY843" fmla="*/ 2453318 h 4013490"/>
                <a:gd name="connsiteX844" fmla="*/ 5062133 w 6127927"/>
                <a:gd name="connsiteY844" fmla="*/ 2452897 h 4013490"/>
                <a:gd name="connsiteX845" fmla="*/ 5061874 w 6127927"/>
                <a:gd name="connsiteY845" fmla="*/ 2452639 h 4013490"/>
                <a:gd name="connsiteX846" fmla="*/ 5061874 w 6127927"/>
                <a:gd name="connsiteY846" fmla="*/ 2452574 h 4013490"/>
                <a:gd name="connsiteX847" fmla="*/ 5061066 w 6127927"/>
                <a:gd name="connsiteY847" fmla="*/ 2452994 h 4013490"/>
                <a:gd name="connsiteX848" fmla="*/ 5060387 w 6127927"/>
                <a:gd name="connsiteY848" fmla="*/ 2452477 h 4013490"/>
                <a:gd name="connsiteX849" fmla="*/ 5060548 w 6127927"/>
                <a:gd name="connsiteY849" fmla="*/ 2451733 h 4013490"/>
                <a:gd name="connsiteX850" fmla="*/ 5060063 w 6127927"/>
                <a:gd name="connsiteY850" fmla="*/ 2451733 h 4013490"/>
                <a:gd name="connsiteX851" fmla="*/ 5059902 w 6127927"/>
                <a:gd name="connsiteY851" fmla="*/ 2451992 h 4013490"/>
                <a:gd name="connsiteX852" fmla="*/ 5059999 w 6127927"/>
                <a:gd name="connsiteY852" fmla="*/ 2450989 h 4013490"/>
                <a:gd name="connsiteX853" fmla="*/ 5059740 w 6127927"/>
                <a:gd name="connsiteY853" fmla="*/ 2451248 h 4013490"/>
                <a:gd name="connsiteX854" fmla="*/ 5059643 w 6127927"/>
                <a:gd name="connsiteY854" fmla="*/ 2451086 h 4013490"/>
                <a:gd name="connsiteX855" fmla="*/ 5059902 w 6127927"/>
                <a:gd name="connsiteY855" fmla="*/ 2450569 h 4013490"/>
                <a:gd name="connsiteX856" fmla="*/ 5060128 w 6127927"/>
                <a:gd name="connsiteY856" fmla="*/ 2450181 h 4013490"/>
                <a:gd name="connsiteX857" fmla="*/ 5059740 w 6127927"/>
                <a:gd name="connsiteY857" fmla="*/ 2450084 h 4013490"/>
                <a:gd name="connsiteX858" fmla="*/ 5059158 w 6127927"/>
                <a:gd name="connsiteY858" fmla="*/ 2451248 h 4013490"/>
                <a:gd name="connsiteX859" fmla="*/ 5058673 w 6127927"/>
                <a:gd name="connsiteY859" fmla="*/ 2451571 h 4013490"/>
                <a:gd name="connsiteX860" fmla="*/ 5058317 w 6127927"/>
                <a:gd name="connsiteY860" fmla="*/ 2451733 h 4013490"/>
                <a:gd name="connsiteX861" fmla="*/ 5057993 w 6127927"/>
                <a:gd name="connsiteY861" fmla="*/ 2451086 h 4013490"/>
                <a:gd name="connsiteX862" fmla="*/ 5057411 w 6127927"/>
                <a:gd name="connsiteY862" fmla="*/ 2452250 h 4013490"/>
                <a:gd name="connsiteX863" fmla="*/ 5057411 w 6127927"/>
                <a:gd name="connsiteY863" fmla="*/ 2451571 h 4013490"/>
                <a:gd name="connsiteX864" fmla="*/ 5056829 w 6127927"/>
                <a:gd name="connsiteY864" fmla="*/ 2451571 h 4013490"/>
                <a:gd name="connsiteX865" fmla="*/ 5056667 w 6127927"/>
                <a:gd name="connsiteY865" fmla="*/ 2451248 h 4013490"/>
                <a:gd name="connsiteX866" fmla="*/ 5056344 w 6127927"/>
                <a:gd name="connsiteY866" fmla="*/ 2451410 h 4013490"/>
                <a:gd name="connsiteX867" fmla="*/ 5055439 w 6127927"/>
                <a:gd name="connsiteY867" fmla="*/ 2451733 h 4013490"/>
                <a:gd name="connsiteX868" fmla="*/ 5055665 w 6127927"/>
                <a:gd name="connsiteY868" fmla="*/ 2450084 h 4013490"/>
                <a:gd name="connsiteX869" fmla="*/ 5055503 w 6127927"/>
                <a:gd name="connsiteY869" fmla="*/ 2450407 h 4013490"/>
                <a:gd name="connsiteX870" fmla="*/ 5055115 w 6127927"/>
                <a:gd name="connsiteY870" fmla="*/ 2450666 h 4013490"/>
                <a:gd name="connsiteX871" fmla="*/ 5054113 w 6127927"/>
                <a:gd name="connsiteY871" fmla="*/ 2450407 h 4013490"/>
                <a:gd name="connsiteX872" fmla="*/ 5054016 w 6127927"/>
                <a:gd name="connsiteY872" fmla="*/ 2450245 h 4013490"/>
                <a:gd name="connsiteX873" fmla="*/ 5054113 w 6127927"/>
                <a:gd name="connsiteY873" fmla="*/ 2449598 h 4013490"/>
                <a:gd name="connsiteX874" fmla="*/ 5053918 w 6127927"/>
                <a:gd name="connsiteY874" fmla="*/ 2449016 h 4013490"/>
                <a:gd name="connsiteX875" fmla="*/ 5053789 w 6127927"/>
                <a:gd name="connsiteY875" fmla="*/ 2449825 h 4013490"/>
                <a:gd name="connsiteX876" fmla="*/ 5053789 w 6127927"/>
                <a:gd name="connsiteY876" fmla="*/ 2449922 h 4013490"/>
                <a:gd name="connsiteX877" fmla="*/ 5053369 w 6127927"/>
                <a:gd name="connsiteY877" fmla="*/ 2449501 h 4013490"/>
                <a:gd name="connsiteX878" fmla="*/ 5053854 w 6127927"/>
                <a:gd name="connsiteY878" fmla="*/ 2448596 h 4013490"/>
                <a:gd name="connsiteX879" fmla="*/ 5053595 w 6127927"/>
                <a:gd name="connsiteY879" fmla="*/ 2448693 h 4013490"/>
                <a:gd name="connsiteX880" fmla="*/ 5053272 w 6127927"/>
                <a:gd name="connsiteY880" fmla="*/ 2449437 h 4013490"/>
                <a:gd name="connsiteX881" fmla="*/ 5051525 w 6127927"/>
                <a:gd name="connsiteY881" fmla="*/ 2448758 h 4013490"/>
                <a:gd name="connsiteX882" fmla="*/ 5049714 w 6127927"/>
                <a:gd name="connsiteY882" fmla="*/ 2449501 h 4013490"/>
                <a:gd name="connsiteX883" fmla="*/ 5049391 w 6127927"/>
                <a:gd name="connsiteY883" fmla="*/ 2449178 h 4013490"/>
                <a:gd name="connsiteX884" fmla="*/ 5049552 w 6127927"/>
                <a:gd name="connsiteY884" fmla="*/ 2448499 h 4013490"/>
                <a:gd name="connsiteX885" fmla="*/ 5049067 w 6127927"/>
                <a:gd name="connsiteY885" fmla="*/ 2449016 h 4013490"/>
                <a:gd name="connsiteX886" fmla="*/ 5048647 w 6127927"/>
                <a:gd name="connsiteY886" fmla="*/ 2448855 h 4013490"/>
                <a:gd name="connsiteX887" fmla="*/ 5048970 w 6127927"/>
                <a:gd name="connsiteY887" fmla="*/ 2447852 h 4013490"/>
                <a:gd name="connsiteX888" fmla="*/ 5048906 w 6127927"/>
                <a:gd name="connsiteY888" fmla="*/ 2447852 h 4013490"/>
                <a:gd name="connsiteX889" fmla="*/ 5048550 w 6127927"/>
                <a:gd name="connsiteY889" fmla="*/ 2448855 h 4013490"/>
                <a:gd name="connsiteX890" fmla="*/ 5046383 w 6127927"/>
                <a:gd name="connsiteY890" fmla="*/ 2448014 h 4013490"/>
                <a:gd name="connsiteX891" fmla="*/ 5046480 w 6127927"/>
                <a:gd name="connsiteY891" fmla="*/ 2447529 h 4013490"/>
                <a:gd name="connsiteX892" fmla="*/ 5046318 w 6127927"/>
                <a:gd name="connsiteY892" fmla="*/ 2447917 h 4013490"/>
                <a:gd name="connsiteX893" fmla="*/ 5045316 w 6127927"/>
                <a:gd name="connsiteY893" fmla="*/ 2447529 h 4013490"/>
                <a:gd name="connsiteX894" fmla="*/ 5045316 w 6127927"/>
                <a:gd name="connsiteY894" fmla="*/ 2447432 h 4013490"/>
                <a:gd name="connsiteX895" fmla="*/ 5045251 w 6127927"/>
                <a:gd name="connsiteY895" fmla="*/ 2447432 h 4013490"/>
                <a:gd name="connsiteX896" fmla="*/ 5044249 w 6127927"/>
                <a:gd name="connsiteY896" fmla="*/ 2447108 h 4013490"/>
                <a:gd name="connsiteX897" fmla="*/ 5044313 w 6127927"/>
                <a:gd name="connsiteY897" fmla="*/ 2446849 h 4013490"/>
                <a:gd name="connsiteX898" fmla="*/ 5044087 w 6127927"/>
                <a:gd name="connsiteY898" fmla="*/ 2447011 h 4013490"/>
                <a:gd name="connsiteX899" fmla="*/ 5043990 w 6127927"/>
                <a:gd name="connsiteY899" fmla="*/ 2447011 h 4013490"/>
                <a:gd name="connsiteX900" fmla="*/ 5043990 w 6127927"/>
                <a:gd name="connsiteY900" fmla="*/ 2446849 h 4013490"/>
                <a:gd name="connsiteX901" fmla="*/ 5043925 w 6127927"/>
                <a:gd name="connsiteY901" fmla="*/ 2446785 h 4013490"/>
                <a:gd name="connsiteX902" fmla="*/ 5043666 w 6127927"/>
                <a:gd name="connsiteY902" fmla="*/ 2446947 h 4013490"/>
                <a:gd name="connsiteX903" fmla="*/ 5040626 w 6127927"/>
                <a:gd name="connsiteY903" fmla="*/ 2445459 h 4013490"/>
                <a:gd name="connsiteX904" fmla="*/ 5040626 w 6127927"/>
                <a:gd name="connsiteY904" fmla="*/ 2445362 h 4013490"/>
                <a:gd name="connsiteX905" fmla="*/ 5040271 w 6127927"/>
                <a:gd name="connsiteY905" fmla="*/ 2445297 h 4013490"/>
                <a:gd name="connsiteX906" fmla="*/ 5039688 w 6127927"/>
                <a:gd name="connsiteY906" fmla="*/ 2444941 h 4013490"/>
                <a:gd name="connsiteX907" fmla="*/ 5039947 w 6127927"/>
                <a:gd name="connsiteY907" fmla="*/ 2444359 h 4013490"/>
                <a:gd name="connsiteX908" fmla="*/ 5039430 w 6127927"/>
                <a:gd name="connsiteY908" fmla="*/ 2444877 h 4013490"/>
                <a:gd name="connsiteX909" fmla="*/ 5038621 w 6127927"/>
                <a:gd name="connsiteY909" fmla="*/ 2444359 h 4013490"/>
                <a:gd name="connsiteX910" fmla="*/ 5038201 w 6127927"/>
                <a:gd name="connsiteY910" fmla="*/ 2444133 h 4013490"/>
                <a:gd name="connsiteX911" fmla="*/ 5037780 w 6127927"/>
                <a:gd name="connsiteY911" fmla="*/ 2443874 h 4013490"/>
                <a:gd name="connsiteX912" fmla="*/ 5038039 w 6127927"/>
                <a:gd name="connsiteY912" fmla="*/ 2442969 h 4013490"/>
                <a:gd name="connsiteX913" fmla="*/ 5037974 w 6127927"/>
                <a:gd name="connsiteY913" fmla="*/ 2442969 h 4013490"/>
                <a:gd name="connsiteX914" fmla="*/ 5037134 w 6127927"/>
                <a:gd name="connsiteY914" fmla="*/ 2443389 h 4013490"/>
                <a:gd name="connsiteX915" fmla="*/ 5037134 w 6127927"/>
                <a:gd name="connsiteY915" fmla="*/ 2442969 h 4013490"/>
                <a:gd name="connsiteX916" fmla="*/ 5036875 w 6127927"/>
                <a:gd name="connsiteY916" fmla="*/ 2443292 h 4013490"/>
                <a:gd name="connsiteX917" fmla="*/ 5036810 w 6127927"/>
                <a:gd name="connsiteY917" fmla="*/ 2443227 h 4013490"/>
                <a:gd name="connsiteX918" fmla="*/ 5036713 w 6127927"/>
                <a:gd name="connsiteY918" fmla="*/ 2443130 h 4013490"/>
                <a:gd name="connsiteX919" fmla="*/ 5036648 w 6127927"/>
                <a:gd name="connsiteY919" fmla="*/ 2443033 h 4013490"/>
                <a:gd name="connsiteX920" fmla="*/ 5036293 w 6127927"/>
                <a:gd name="connsiteY920" fmla="*/ 2442872 h 4013490"/>
                <a:gd name="connsiteX921" fmla="*/ 5035808 w 6127927"/>
                <a:gd name="connsiteY921" fmla="*/ 2442548 h 4013490"/>
                <a:gd name="connsiteX922" fmla="*/ 5036875 w 6127927"/>
                <a:gd name="connsiteY922" fmla="*/ 2440155 h 4013490"/>
                <a:gd name="connsiteX923" fmla="*/ 5036875 w 6127927"/>
                <a:gd name="connsiteY923" fmla="*/ 2440058 h 4013490"/>
                <a:gd name="connsiteX924" fmla="*/ 5036713 w 6127927"/>
                <a:gd name="connsiteY924" fmla="*/ 2440414 h 4013490"/>
                <a:gd name="connsiteX925" fmla="*/ 5036228 w 6127927"/>
                <a:gd name="connsiteY925" fmla="*/ 2440575 h 4013490"/>
                <a:gd name="connsiteX926" fmla="*/ 5035646 w 6127927"/>
                <a:gd name="connsiteY926" fmla="*/ 2440058 h 4013490"/>
                <a:gd name="connsiteX927" fmla="*/ 5035290 w 6127927"/>
                <a:gd name="connsiteY927" fmla="*/ 2440575 h 4013490"/>
                <a:gd name="connsiteX928" fmla="*/ 5035161 w 6127927"/>
                <a:gd name="connsiteY928" fmla="*/ 2440478 h 4013490"/>
                <a:gd name="connsiteX929" fmla="*/ 5034805 w 6127927"/>
                <a:gd name="connsiteY929" fmla="*/ 2440414 h 4013490"/>
                <a:gd name="connsiteX930" fmla="*/ 5034579 w 6127927"/>
                <a:gd name="connsiteY930" fmla="*/ 2440058 h 4013490"/>
                <a:gd name="connsiteX931" fmla="*/ 5033641 w 6127927"/>
                <a:gd name="connsiteY931" fmla="*/ 2440220 h 4013490"/>
                <a:gd name="connsiteX932" fmla="*/ 5033479 w 6127927"/>
                <a:gd name="connsiteY932" fmla="*/ 2439993 h 4013490"/>
                <a:gd name="connsiteX933" fmla="*/ 5033479 w 6127927"/>
                <a:gd name="connsiteY933" fmla="*/ 2439734 h 4013490"/>
                <a:gd name="connsiteX934" fmla="*/ 5032832 w 6127927"/>
                <a:gd name="connsiteY934" fmla="*/ 2439476 h 4013490"/>
                <a:gd name="connsiteX935" fmla="*/ 5032573 w 6127927"/>
                <a:gd name="connsiteY935" fmla="*/ 2439832 h 4013490"/>
                <a:gd name="connsiteX936" fmla="*/ 5031991 w 6127927"/>
                <a:gd name="connsiteY936" fmla="*/ 2439314 h 4013490"/>
                <a:gd name="connsiteX937" fmla="*/ 5032088 w 6127927"/>
                <a:gd name="connsiteY937" fmla="*/ 2438991 h 4013490"/>
                <a:gd name="connsiteX938" fmla="*/ 5031830 w 6127927"/>
                <a:gd name="connsiteY938" fmla="*/ 2439249 h 4013490"/>
                <a:gd name="connsiteX939" fmla="*/ 5024068 w 6127927"/>
                <a:gd name="connsiteY939" fmla="*/ 2430226 h 4013490"/>
                <a:gd name="connsiteX940" fmla="*/ 5022742 w 6127927"/>
                <a:gd name="connsiteY940" fmla="*/ 2428318 h 4013490"/>
                <a:gd name="connsiteX941" fmla="*/ 5022807 w 6127927"/>
                <a:gd name="connsiteY941" fmla="*/ 2428221 h 4013490"/>
                <a:gd name="connsiteX942" fmla="*/ 5023389 w 6127927"/>
                <a:gd name="connsiteY942" fmla="*/ 2426733 h 4013490"/>
                <a:gd name="connsiteX943" fmla="*/ 5024068 w 6127927"/>
                <a:gd name="connsiteY943" fmla="*/ 2425990 h 4013490"/>
                <a:gd name="connsiteX944" fmla="*/ 5025038 w 6127927"/>
                <a:gd name="connsiteY944" fmla="*/ 2423855 h 4013490"/>
                <a:gd name="connsiteX945" fmla="*/ 5023615 w 6127927"/>
                <a:gd name="connsiteY945" fmla="*/ 2425828 h 4013490"/>
                <a:gd name="connsiteX946" fmla="*/ 5024068 w 6127927"/>
                <a:gd name="connsiteY946" fmla="*/ 2424340 h 4013490"/>
                <a:gd name="connsiteX947" fmla="*/ 5025038 w 6127927"/>
                <a:gd name="connsiteY947" fmla="*/ 2422853 h 4013490"/>
                <a:gd name="connsiteX948" fmla="*/ 5082411 w 6127927"/>
                <a:gd name="connsiteY948" fmla="*/ 2347660 h 4013490"/>
                <a:gd name="connsiteX949" fmla="*/ 5083640 w 6127927"/>
                <a:gd name="connsiteY949" fmla="*/ 2347272 h 4013490"/>
                <a:gd name="connsiteX950" fmla="*/ 5083834 w 6127927"/>
                <a:gd name="connsiteY950" fmla="*/ 2347078 h 4013490"/>
                <a:gd name="connsiteX951" fmla="*/ 5082734 w 6127927"/>
                <a:gd name="connsiteY951" fmla="*/ 2347336 h 4013490"/>
                <a:gd name="connsiteX952" fmla="*/ 5082411 w 6127927"/>
                <a:gd name="connsiteY952" fmla="*/ 2347660 h 4013490"/>
                <a:gd name="connsiteX953" fmla="*/ 5096156 w 6127927"/>
                <a:gd name="connsiteY953" fmla="*/ 2374665 h 4013490"/>
                <a:gd name="connsiteX954" fmla="*/ 5096738 w 6127927"/>
                <a:gd name="connsiteY954" fmla="*/ 2373015 h 4013490"/>
                <a:gd name="connsiteX955" fmla="*/ 5096156 w 6127927"/>
                <a:gd name="connsiteY955" fmla="*/ 2374665 h 4013490"/>
                <a:gd name="connsiteX956" fmla="*/ 5106246 w 6127927"/>
                <a:gd name="connsiteY956" fmla="*/ 2374244 h 4013490"/>
                <a:gd name="connsiteX957" fmla="*/ 5106505 w 6127927"/>
                <a:gd name="connsiteY957" fmla="*/ 2373597 h 4013490"/>
                <a:gd name="connsiteX958" fmla="*/ 5106246 w 6127927"/>
                <a:gd name="connsiteY958" fmla="*/ 2374244 h 4013490"/>
                <a:gd name="connsiteX959" fmla="*/ 5084642 w 6127927"/>
                <a:gd name="connsiteY959" fmla="*/ 2349148 h 4013490"/>
                <a:gd name="connsiteX960" fmla="*/ 5084578 w 6127927"/>
                <a:gd name="connsiteY960" fmla="*/ 2349503 h 4013490"/>
                <a:gd name="connsiteX961" fmla="*/ 5084578 w 6127927"/>
                <a:gd name="connsiteY961" fmla="*/ 2349730 h 4013490"/>
                <a:gd name="connsiteX962" fmla="*/ 5084481 w 6127927"/>
                <a:gd name="connsiteY962" fmla="*/ 2349827 h 4013490"/>
                <a:gd name="connsiteX963" fmla="*/ 5084416 w 6127927"/>
                <a:gd name="connsiteY963" fmla="*/ 2349988 h 4013490"/>
                <a:gd name="connsiteX964" fmla="*/ 5084578 w 6127927"/>
                <a:gd name="connsiteY964" fmla="*/ 2349891 h 4013490"/>
                <a:gd name="connsiteX965" fmla="*/ 5084966 w 6127927"/>
                <a:gd name="connsiteY965" fmla="*/ 2351411 h 4013490"/>
                <a:gd name="connsiteX966" fmla="*/ 5084901 w 6127927"/>
                <a:gd name="connsiteY966" fmla="*/ 2354290 h 4013490"/>
                <a:gd name="connsiteX967" fmla="*/ 5084157 w 6127927"/>
                <a:gd name="connsiteY967" fmla="*/ 2355713 h 4013490"/>
                <a:gd name="connsiteX968" fmla="*/ 5089105 w 6127927"/>
                <a:gd name="connsiteY968" fmla="*/ 2360338 h 4013490"/>
                <a:gd name="connsiteX969" fmla="*/ 5089364 w 6127927"/>
                <a:gd name="connsiteY969" fmla="*/ 2360241 h 4013490"/>
                <a:gd name="connsiteX970" fmla="*/ 5088879 w 6127927"/>
                <a:gd name="connsiteY970" fmla="*/ 2360758 h 4013490"/>
                <a:gd name="connsiteX971" fmla="*/ 5089429 w 6127927"/>
                <a:gd name="connsiteY971" fmla="*/ 2360338 h 4013490"/>
                <a:gd name="connsiteX972" fmla="*/ 5089429 w 6127927"/>
                <a:gd name="connsiteY972" fmla="*/ 2360499 h 4013490"/>
                <a:gd name="connsiteX973" fmla="*/ 5089202 w 6127927"/>
                <a:gd name="connsiteY973" fmla="*/ 2360758 h 4013490"/>
                <a:gd name="connsiteX974" fmla="*/ 5089429 w 6127927"/>
                <a:gd name="connsiteY974" fmla="*/ 2360661 h 4013490"/>
                <a:gd name="connsiteX975" fmla="*/ 5089429 w 6127927"/>
                <a:gd name="connsiteY975" fmla="*/ 2361502 h 4013490"/>
                <a:gd name="connsiteX976" fmla="*/ 5089202 w 6127927"/>
                <a:gd name="connsiteY976" fmla="*/ 2361761 h 4013490"/>
                <a:gd name="connsiteX977" fmla="*/ 5089041 w 6127927"/>
                <a:gd name="connsiteY977" fmla="*/ 2361987 h 4013490"/>
                <a:gd name="connsiteX978" fmla="*/ 5088782 w 6127927"/>
                <a:gd name="connsiteY978" fmla="*/ 2362246 h 4013490"/>
                <a:gd name="connsiteX979" fmla="*/ 5089202 w 6127927"/>
                <a:gd name="connsiteY979" fmla="*/ 2361987 h 4013490"/>
                <a:gd name="connsiteX980" fmla="*/ 5089429 w 6127927"/>
                <a:gd name="connsiteY980" fmla="*/ 2361761 h 4013490"/>
                <a:gd name="connsiteX981" fmla="*/ 5089526 w 6127927"/>
                <a:gd name="connsiteY981" fmla="*/ 2362310 h 4013490"/>
                <a:gd name="connsiteX982" fmla="*/ 5089364 w 6127927"/>
                <a:gd name="connsiteY982" fmla="*/ 2362504 h 4013490"/>
                <a:gd name="connsiteX983" fmla="*/ 5089105 w 6127927"/>
                <a:gd name="connsiteY983" fmla="*/ 2362892 h 4013490"/>
                <a:gd name="connsiteX984" fmla="*/ 5089623 w 6127927"/>
                <a:gd name="connsiteY984" fmla="*/ 2362504 h 4013490"/>
                <a:gd name="connsiteX985" fmla="*/ 5089946 w 6127927"/>
                <a:gd name="connsiteY985" fmla="*/ 2362989 h 4013490"/>
                <a:gd name="connsiteX986" fmla="*/ 5089526 w 6127927"/>
                <a:gd name="connsiteY986" fmla="*/ 2363410 h 4013490"/>
                <a:gd name="connsiteX987" fmla="*/ 5089946 w 6127927"/>
                <a:gd name="connsiteY987" fmla="*/ 2362989 h 4013490"/>
                <a:gd name="connsiteX988" fmla="*/ 5091693 w 6127927"/>
                <a:gd name="connsiteY988" fmla="*/ 2363248 h 4013490"/>
                <a:gd name="connsiteX989" fmla="*/ 5092922 w 6127927"/>
                <a:gd name="connsiteY989" fmla="*/ 2364477 h 4013490"/>
                <a:gd name="connsiteX990" fmla="*/ 5093019 w 6127927"/>
                <a:gd name="connsiteY990" fmla="*/ 2364801 h 4013490"/>
                <a:gd name="connsiteX991" fmla="*/ 5093245 w 6127927"/>
                <a:gd name="connsiteY991" fmla="*/ 2364736 h 4013490"/>
                <a:gd name="connsiteX992" fmla="*/ 5093342 w 6127927"/>
                <a:gd name="connsiteY992" fmla="*/ 2364801 h 4013490"/>
                <a:gd name="connsiteX993" fmla="*/ 5093439 w 6127927"/>
                <a:gd name="connsiteY993" fmla="*/ 2364801 h 4013490"/>
                <a:gd name="connsiteX994" fmla="*/ 5094086 w 6127927"/>
                <a:gd name="connsiteY994" fmla="*/ 2365221 h 4013490"/>
                <a:gd name="connsiteX995" fmla="*/ 5093245 w 6127927"/>
                <a:gd name="connsiteY995" fmla="*/ 2366547 h 4013490"/>
                <a:gd name="connsiteX996" fmla="*/ 5093762 w 6127927"/>
                <a:gd name="connsiteY996" fmla="*/ 2366062 h 4013490"/>
                <a:gd name="connsiteX997" fmla="*/ 5094086 w 6127927"/>
                <a:gd name="connsiteY997" fmla="*/ 2365318 h 4013490"/>
                <a:gd name="connsiteX998" fmla="*/ 5095735 w 6127927"/>
                <a:gd name="connsiteY998" fmla="*/ 2366062 h 4013490"/>
                <a:gd name="connsiteX999" fmla="*/ 5095315 w 6127927"/>
                <a:gd name="connsiteY999" fmla="*/ 2366967 h 4013490"/>
                <a:gd name="connsiteX1000" fmla="*/ 5095832 w 6127927"/>
                <a:gd name="connsiteY1000" fmla="*/ 2366127 h 4013490"/>
                <a:gd name="connsiteX1001" fmla="*/ 5097967 w 6127927"/>
                <a:gd name="connsiteY1001" fmla="*/ 2366385 h 4013490"/>
                <a:gd name="connsiteX1002" fmla="*/ 5097805 w 6127927"/>
                <a:gd name="connsiteY1002" fmla="*/ 2367194 h 4013490"/>
                <a:gd name="connsiteX1003" fmla="*/ 5098064 w 6127927"/>
                <a:gd name="connsiteY1003" fmla="*/ 2366385 h 4013490"/>
                <a:gd name="connsiteX1004" fmla="*/ 5098064 w 6127927"/>
                <a:gd name="connsiteY1004" fmla="*/ 2366288 h 4013490"/>
                <a:gd name="connsiteX1005" fmla="*/ 5098549 w 6127927"/>
                <a:gd name="connsiteY1005" fmla="*/ 2366288 h 4013490"/>
                <a:gd name="connsiteX1006" fmla="*/ 5098549 w 6127927"/>
                <a:gd name="connsiteY1006" fmla="*/ 2366806 h 4013490"/>
                <a:gd name="connsiteX1007" fmla="*/ 5098711 w 6127927"/>
                <a:gd name="connsiteY1007" fmla="*/ 2367614 h 4013490"/>
                <a:gd name="connsiteX1008" fmla="*/ 5098646 w 6127927"/>
                <a:gd name="connsiteY1008" fmla="*/ 2367970 h 4013490"/>
                <a:gd name="connsiteX1009" fmla="*/ 5098711 w 6127927"/>
                <a:gd name="connsiteY1009" fmla="*/ 2367970 h 4013490"/>
                <a:gd name="connsiteX1010" fmla="*/ 5098711 w 6127927"/>
                <a:gd name="connsiteY1010" fmla="*/ 2367711 h 4013490"/>
                <a:gd name="connsiteX1011" fmla="*/ 5098969 w 6127927"/>
                <a:gd name="connsiteY1011" fmla="*/ 2366644 h 4013490"/>
                <a:gd name="connsiteX1012" fmla="*/ 5099228 w 6127927"/>
                <a:gd name="connsiteY1012" fmla="*/ 2366288 h 4013490"/>
                <a:gd name="connsiteX1013" fmla="*/ 5099228 w 6127927"/>
                <a:gd name="connsiteY1013" fmla="*/ 2366806 h 4013490"/>
                <a:gd name="connsiteX1014" fmla="*/ 5099293 w 6127927"/>
                <a:gd name="connsiteY1014" fmla="*/ 2366870 h 4013490"/>
                <a:gd name="connsiteX1015" fmla="*/ 5099390 w 6127927"/>
                <a:gd name="connsiteY1015" fmla="*/ 2366806 h 4013490"/>
                <a:gd name="connsiteX1016" fmla="*/ 5099454 w 6127927"/>
                <a:gd name="connsiteY1016" fmla="*/ 2366288 h 4013490"/>
                <a:gd name="connsiteX1017" fmla="*/ 5099552 w 6127927"/>
                <a:gd name="connsiteY1017" fmla="*/ 2366224 h 4013490"/>
                <a:gd name="connsiteX1018" fmla="*/ 5099649 w 6127927"/>
                <a:gd name="connsiteY1018" fmla="*/ 2366224 h 4013490"/>
                <a:gd name="connsiteX1019" fmla="*/ 5099552 w 6127927"/>
                <a:gd name="connsiteY1019" fmla="*/ 2366547 h 4013490"/>
                <a:gd name="connsiteX1020" fmla="*/ 5099390 w 6127927"/>
                <a:gd name="connsiteY1020" fmla="*/ 2366806 h 4013490"/>
                <a:gd name="connsiteX1021" fmla="*/ 5099649 w 6127927"/>
                <a:gd name="connsiteY1021" fmla="*/ 2366644 h 4013490"/>
                <a:gd name="connsiteX1022" fmla="*/ 5099875 w 6127927"/>
                <a:gd name="connsiteY1022" fmla="*/ 2366644 h 4013490"/>
                <a:gd name="connsiteX1023" fmla="*/ 5099778 w 6127927"/>
                <a:gd name="connsiteY1023" fmla="*/ 2367614 h 4013490"/>
                <a:gd name="connsiteX1024" fmla="*/ 5100392 w 6127927"/>
                <a:gd name="connsiteY1024" fmla="*/ 2366385 h 4013490"/>
                <a:gd name="connsiteX1025" fmla="*/ 5100198 w 6127927"/>
                <a:gd name="connsiteY1025" fmla="*/ 2367194 h 4013490"/>
                <a:gd name="connsiteX1026" fmla="*/ 5100716 w 6127927"/>
                <a:gd name="connsiteY1026" fmla="*/ 2366385 h 4013490"/>
                <a:gd name="connsiteX1027" fmla="*/ 5100716 w 6127927"/>
                <a:gd name="connsiteY1027" fmla="*/ 2366870 h 4013490"/>
                <a:gd name="connsiteX1028" fmla="*/ 5100975 w 6127927"/>
                <a:gd name="connsiteY1028" fmla="*/ 2366644 h 4013490"/>
                <a:gd name="connsiteX1029" fmla="*/ 5101136 w 6127927"/>
                <a:gd name="connsiteY1029" fmla="*/ 2366967 h 4013490"/>
                <a:gd name="connsiteX1030" fmla="*/ 5101201 w 6127927"/>
                <a:gd name="connsiteY1030" fmla="*/ 2366967 h 4013490"/>
                <a:gd name="connsiteX1031" fmla="*/ 5101363 w 6127927"/>
                <a:gd name="connsiteY1031" fmla="*/ 2366385 h 4013490"/>
                <a:gd name="connsiteX1032" fmla="*/ 5101783 w 6127927"/>
                <a:gd name="connsiteY1032" fmla="*/ 2366870 h 4013490"/>
                <a:gd name="connsiteX1033" fmla="*/ 5101621 w 6127927"/>
                <a:gd name="connsiteY1033" fmla="*/ 2368132 h 4013490"/>
                <a:gd name="connsiteX1034" fmla="*/ 5101945 w 6127927"/>
                <a:gd name="connsiteY1034" fmla="*/ 2367032 h 4013490"/>
                <a:gd name="connsiteX1035" fmla="*/ 5101945 w 6127927"/>
                <a:gd name="connsiteY1035" fmla="*/ 2368196 h 4013490"/>
                <a:gd name="connsiteX1036" fmla="*/ 5102203 w 6127927"/>
                <a:gd name="connsiteY1036" fmla="*/ 2367453 h 4013490"/>
                <a:gd name="connsiteX1037" fmla="*/ 5102624 w 6127927"/>
                <a:gd name="connsiteY1037" fmla="*/ 2367194 h 4013490"/>
                <a:gd name="connsiteX1038" fmla="*/ 5102786 w 6127927"/>
                <a:gd name="connsiteY1038" fmla="*/ 2366806 h 4013490"/>
                <a:gd name="connsiteX1039" fmla="*/ 5102850 w 6127927"/>
                <a:gd name="connsiteY1039" fmla="*/ 2366806 h 4013490"/>
                <a:gd name="connsiteX1040" fmla="*/ 5102947 w 6127927"/>
                <a:gd name="connsiteY1040" fmla="*/ 2367291 h 4013490"/>
                <a:gd name="connsiteX1041" fmla="*/ 5103109 w 6127927"/>
                <a:gd name="connsiteY1041" fmla="*/ 2366967 h 4013490"/>
                <a:gd name="connsiteX1042" fmla="*/ 5103691 w 6127927"/>
                <a:gd name="connsiteY1042" fmla="*/ 2367291 h 4013490"/>
                <a:gd name="connsiteX1043" fmla="*/ 5105858 w 6127927"/>
                <a:gd name="connsiteY1043" fmla="*/ 2367776 h 4013490"/>
                <a:gd name="connsiteX1044" fmla="*/ 5105923 w 6127927"/>
                <a:gd name="connsiteY1044" fmla="*/ 2368714 h 4013490"/>
                <a:gd name="connsiteX1045" fmla="*/ 5106084 w 6127927"/>
                <a:gd name="connsiteY1045" fmla="*/ 2367776 h 4013490"/>
                <a:gd name="connsiteX1046" fmla="*/ 5106246 w 6127927"/>
                <a:gd name="connsiteY1046" fmla="*/ 2367776 h 4013490"/>
                <a:gd name="connsiteX1047" fmla="*/ 5106246 w 6127927"/>
                <a:gd name="connsiteY1047" fmla="*/ 2368035 h 4013490"/>
                <a:gd name="connsiteX1048" fmla="*/ 5106343 w 6127927"/>
                <a:gd name="connsiteY1048" fmla="*/ 2367776 h 4013490"/>
                <a:gd name="connsiteX1049" fmla="*/ 5106828 w 6127927"/>
                <a:gd name="connsiteY1049" fmla="*/ 2368035 h 4013490"/>
                <a:gd name="connsiteX1050" fmla="*/ 5107087 w 6127927"/>
                <a:gd name="connsiteY1050" fmla="*/ 2370428 h 4013490"/>
                <a:gd name="connsiteX1051" fmla="*/ 5107184 w 6127927"/>
                <a:gd name="connsiteY1051" fmla="*/ 2368293 h 4013490"/>
                <a:gd name="connsiteX1052" fmla="*/ 5107410 w 6127927"/>
                <a:gd name="connsiteY1052" fmla="*/ 2369684 h 4013490"/>
                <a:gd name="connsiteX1053" fmla="*/ 5107410 w 6127927"/>
                <a:gd name="connsiteY1053" fmla="*/ 2369619 h 4013490"/>
                <a:gd name="connsiteX1054" fmla="*/ 5107734 w 6127927"/>
                <a:gd name="connsiteY1054" fmla="*/ 2368876 h 4013490"/>
                <a:gd name="connsiteX1055" fmla="*/ 5107831 w 6127927"/>
                <a:gd name="connsiteY1055" fmla="*/ 2368940 h 4013490"/>
                <a:gd name="connsiteX1056" fmla="*/ 5108251 w 6127927"/>
                <a:gd name="connsiteY1056" fmla="*/ 2370202 h 4013490"/>
                <a:gd name="connsiteX1057" fmla="*/ 5108833 w 6127927"/>
                <a:gd name="connsiteY1057" fmla="*/ 2369102 h 4013490"/>
                <a:gd name="connsiteX1058" fmla="*/ 5108898 w 6127927"/>
                <a:gd name="connsiteY1058" fmla="*/ 2369199 h 4013490"/>
                <a:gd name="connsiteX1059" fmla="*/ 5109092 w 6127927"/>
                <a:gd name="connsiteY1059" fmla="*/ 2369264 h 4013490"/>
                <a:gd name="connsiteX1060" fmla="*/ 5109318 w 6127927"/>
                <a:gd name="connsiteY1060" fmla="*/ 2369619 h 4013490"/>
                <a:gd name="connsiteX1061" fmla="*/ 5109739 w 6127927"/>
                <a:gd name="connsiteY1061" fmla="*/ 2369846 h 4013490"/>
                <a:gd name="connsiteX1062" fmla="*/ 5109739 w 6127927"/>
                <a:gd name="connsiteY1062" fmla="*/ 2370784 h 4013490"/>
                <a:gd name="connsiteX1063" fmla="*/ 5110062 w 6127927"/>
                <a:gd name="connsiteY1063" fmla="*/ 2370945 h 4013490"/>
                <a:gd name="connsiteX1064" fmla="*/ 5110224 w 6127927"/>
                <a:gd name="connsiteY1064" fmla="*/ 2370363 h 4013490"/>
                <a:gd name="connsiteX1065" fmla="*/ 5110224 w 6127927"/>
                <a:gd name="connsiteY1065" fmla="*/ 2369943 h 4013490"/>
                <a:gd name="connsiteX1066" fmla="*/ 5110321 w 6127927"/>
                <a:gd name="connsiteY1066" fmla="*/ 2370104 h 4013490"/>
                <a:gd name="connsiteX1067" fmla="*/ 5110483 w 6127927"/>
                <a:gd name="connsiteY1067" fmla="*/ 2371333 h 4013490"/>
                <a:gd name="connsiteX1068" fmla="*/ 5110644 w 6127927"/>
                <a:gd name="connsiteY1068" fmla="*/ 2370266 h 4013490"/>
                <a:gd name="connsiteX1069" fmla="*/ 5111227 w 6127927"/>
                <a:gd name="connsiteY1069" fmla="*/ 2371851 h 4013490"/>
                <a:gd name="connsiteX1070" fmla="*/ 5111712 w 6127927"/>
                <a:gd name="connsiteY1070" fmla="*/ 2370266 h 4013490"/>
                <a:gd name="connsiteX1071" fmla="*/ 5111970 w 6127927"/>
                <a:gd name="connsiteY1071" fmla="*/ 2370363 h 4013490"/>
                <a:gd name="connsiteX1072" fmla="*/ 5112132 w 6127927"/>
                <a:gd name="connsiteY1072" fmla="*/ 2370687 h 4013490"/>
                <a:gd name="connsiteX1073" fmla="*/ 5112229 w 6127927"/>
                <a:gd name="connsiteY1073" fmla="*/ 2370525 h 4013490"/>
                <a:gd name="connsiteX1074" fmla="*/ 5112229 w 6127927"/>
                <a:gd name="connsiteY1074" fmla="*/ 2370428 h 4013490"/>
                <a:gd name="connsiteX1075" fmla="*/ 5113038 w 6127927"/>
                <a:gd name="connsiteY1075" fmla="*/ 2370590 h 4013490"/>
                <a:gd name="connsiteX1076" fmla="*/ 5113135 w 6127927"/>
                <a:gd name="connsiteY1076" fmla="*/ 2371172 h 4013490"/>
                <a:gd name="connsiteX1077" fmla="*/ 5113232 w 6127927"/>
                <a:gd name="connsiteY1077" fmla="*/ 2370590 h 4013490"/>
                <a:gd name="connsiteX1078" fmla="*/ 5115108 w 6127927"/>
                <a:gd name="connsiteY1078" fmla="*/ 2370784 h 4013490"/>
                <a:gd name="connsiteX1079" fmla="*/ 5115463 w 6127927"/>
                <a:gd name="connsiteY1079" fmla="*/ 2370945 h 4013490"/>
                <a:gd name="connsiteX1080" fmla="*/ 5115690 w 6127927"/>
                <a:gd name="connsiteY1080" fmla="*/ 2371689 h 4013490"/>
                <a:gd name="connsiteX1081" fmla="*/ 5115690 w 6127927"/>
                <a:gd name="connsiteY1081" fmla="*/ 2372756 h 4013490"/>
                <a:gd name="connsiteX1082" fmla="*/ 5115948 w 6127927"/>
                <a:gd name="connsiteY1082" fmla="*/ 2373080 h 4013490"/>
                <a:gd name="connsiteX1083" fmla="*/ 5115948 w 6127927"/>
                <a:gd name="connsiteY1083" fmla="*/ 2374503 h 4013490"/>
                <a:gd name="connsiteX1084" fmla="*/ 5116110 w 6127927"/>
                <a:gd name="connsiteY1084" fmla="*/ 2373824 h 4013490"/>
                <a:gd name="connsiteX1085" fmla="*/ 5116369 w 6127927"/>
                <a:gd name="connsiteY1085" fmla="*/ 2372433 h 4013490"/>
                <a:gd name="connsiteX1086" fmla="*/ 5116692 w 6127927"/>
                <a:gd name="connsiteY1086" fmla="*/ 2372110 h 4013490"/>
                <a:gd name="connsiteX1087" fmla="*/ 5117016 w 6127927"/>
                <a:gd name="connsiteY1087" fmla="*/ 2372174 h 4013490"/>
                <a:gd name="connsiteX1088" fmla="*/ 5117598 w 6127927"/>
                <a:gd name="connsiteY1088" fmla="*/ 2372174 h 4013490"/>
                <a:gd name="connsiteX1089" fmla="*/ 5117598 w 6127927"/>
                <a:gd name="connsiteY1089" fmla="*/ 2372110 h 4013490"/>
                <a:gd name="connsiteX1090" fmla="*/ 5117598 w 6127927"/>
                <a:gd name="connsiteY1090" fmla="*/ 2372174 h 4013490"/>
                <a:gd name="connsiteX1091" fmla="*/ 5117759 w 6127927"/>
                <a:gd name="connsiteY1091" fmla="*/ 2371851 h 4013490"/>
                <a:gd name="connsiteX1092" fmla="*/ 5117695 w 6127927"/>
                <a:gd name="connsiteY1092" fmla="*/ 2372595 h 4013490"/>
                <a:gd name="connsiteX1093" fmla="*/ 5117598 w 6127927"/>
                <a:gd name="connsiteY1093" fmla="*/ 2373177 h 4013490"/>
                <a:gd name="connsiteX1094" fmla="*/ 5117921 w 6127927"/>
                <a:gd name="connsiteY1094" fmla="*/ 2373242 h 4013490"/>
                <a:gd name="connsiteX1095" fmla="*/ 5118180 w 6127927"/>
                <a:gd name="connsiteY1095" fmla="*/ 2373339 h 4013490"/>
                <a:gd name="connsiteX1096" fmla="*/ 5118277 w 6127927"/>
                <a:gd name="connsiteY1096" fmla="*/ 2373080 h 4013490"/>
                <a:gd name="connsiteX1097" fmla="*/ 5118762 w 6127927"/>
                <a:gd name="connsiteY1097" fmla="*/ 2372174 h 4013490"/>
                <a:gd name="connsiteX1098" fmla="*/ 5119926 w 6127927"/>
                <a:gd name="connsiteY1098" fmla="*/ 2372498 h 4013490"/>
                <a:gd name="connsiteX1099" fmla="*/ 5120411 w 6127927"/>
                <a:gd name="connsiteY1099" fmla="*/ 2373662 h 4013490"/>
                <a:gd name="connsiteX1100" fmla="*/ 5120573 w 6127927"/>
                <a:gd name="connsiteY1100" fmla="*/ 2372659 h 4013490"/>
                <a:gd name="connsiteX1101" fmla="*/ 5120832 w 6127927"/>
                <a:gd name="connsiteY1101" fmla="*/ 2372756 h 4013490"/>
                <a:gd name="connsiteX1102" fmla="*/ 5121155 w 6127927"/>
                <a:gd name="connsiteY1102" fmla="*/ 2372659 h 4013490"/>
                <a:gd name="connsiteX1103" fmla="*/ 5121414 w 6127927"/>
                <a:gd name="connsiteY1103" fmla="*/ 2373015 h 4013490"/>
                <a:gd name="connsiteX1104" fmla="*/ 5121673 w 6127927"/>
                <a:gd name="connsiteY1104" fmla="*/ 2372918 h 4013490"/>
                <a:gd name="connsiteX1105" fmla="*/ 5122320 w 6127927"/>
                <a:gd name="connsiteY1105" fmla="*/ 2373339 h 4013490"/>
                <a:gd name="connsiteX1106" fmla="*/ 5122740 w 6127927"/>
                <a:gd name="connsiteY1106" fmla="*/ 2373339 h 4013490"/>
                <a:gd name="connsiteX1107" fmla="*/ 5122966 w 6127927"/>
                <a:gd name="connsiteY1107" fmla="*/ 2373339 h 4013490"/>
                <a:gd name="connsiteX1108" fmla="*/ 5123160 w 6127927"/>
                <a:gd name="connsiteY1108" fmla="*/ 2373403 h 4013490"/>
                <a:gd name="connsiteX1109" fmla="*/ 5123743 w 6127927"/>
                <a:gd name="connsiteY1109" fmla="*/ 2373500 h 4013490"/>
                <a:gd name="connsiteX1110" fmla="*/ 5123807 w 6127927"/>
                <a:gd name="connsiteY1110" fmla="*/ 2373403 h 4013490"/>
                <a:gd name="connsiteX1111" fmla="*/ 5124292 w 6127927"/>
                <a:gd name="connsiteY1111" fmla="*/ 2373597 h 4013490"/>
                <a:gd name="connsiteX1112" fmla="*/ 5124648 w 6127927"/>
                <a:gd name="connsiteY1112" fmla="*/ 2373597 h 4013490"/>
                <a:gd name="connsiteX1113" fmla="*/ 5124907 w 6127927"/>
                <a:gd name="connsiteY1113" fmla="*/ 2373597 h 4013490"/>
                <a:gd name="connsiteX1114" fmla="*/ 5125036 w 6127927"/>
                <a:gd name="connsiteY1114" fmla="*/ 2373403 h 4013490"/>
                <a:gd name="connsiteX1115" fmla="*/ 5126039 w 6127927"/>
                <a:gd name="connsiteY1115" fmla="*/ 2373177 h 4013490"/>
                <a:gd name="connsiteX1116" fmla="*/ 5126718 w 6127927"/>
                <a:gd name="connsiteY1116" fmla="*/ 2372756 h 4013490"/>
                <a:gd name="connsiteX1117" fmla="*/ 5126783 w 6127927"/>
                <a:gd name="connsiteY1117" fmla="*/ 2372595 h 4013490"/>
                <a:gd name="connsiteX1118" fmla="*/ 5126977 w 6127927"/>
                <a:gd name="connsiteY1118" fmla="*/ 2372174 h 4013490"/>
                <a:gd name="connsiteX1119" fmla="*/ 5126880 w 6127927"/>
                <a:gd name="connsiteY1119" fmla="*/ 2371430 h 4013490"/>
                <a:gd name="connsiteX1120" fmla="*/ 5127041 w 6127927"/>
                <a:gd name="connsiteY1120" fmla="*/ 2371430 h 4013490"/>
                <a:gd name="connsiteX1121" fmla="*/ 5127203 w 6127927"/>
                <a:gd name="connsiteY1121" fmla="*/ 2372110 h 4013490"/>
                <a:gd name="connsiteX1122" fmla="*/ 5127365 w 6127927"/>
                <a:gd name="connsiteY1122" fmla="*/ 2371916 h 4013490"/>
                <a:gd name="connsiteX1123" fmla="*/ 5127623 w 6127927"/>
                <a:gd name="connsiteY1123" fmla="*/ 2372336 h 4013490"/>
                <a:gd name="connsiteX1124" fmla="*/ 5127720 w 6127927"/>
                <a:gd name="connsiteY1124" fmla="*/ 2371527 h 4013490"/>
                <a:gd name="connsiteX1125" fmla="*/ 5128044 w 6127927"/>
                <a:gd name="connsiteY1125" fmla="*/ 2371527 h 4013490"/>
                <a:gd name="connsiteX1126" fmla="*/ 5128303 w 6127927"/>
                <a:gd name="connsiteY1126" fmla="*/ 2373824 h 4013490"/>
                <a:gd name="connsiteX1127" fmla="*/ 5128303 w 6127927"/>
                <a:gd name="connsiteY1127" fmla="*/ 2373921 h 4013490"/>
                <a:gd name="connsiteX1128" fmla="*/ 5128432 w 6127927"/>
                <a:gd name="connsiteY1128" fmla="*/ 2372174 h 4013490"/>
                <a:gd name="connsiteX1129" fmla="*/ 5128529 w 6127927"/>
                <a:gd name="connsiteY1129" fmla="*/ 2371754 h 4013490"/>
                <a:gd name="connsiteX1130" fmla="*/ 5128788 w 6127927"/>
                <a:gd name="connsiteY1130" fmla="*/ 2371916 h 4013490"/>
                <a:gd name="connsiteX1131" fmla="*/ 5128852 w 6127927"/>
                <a:gd name="connsiteY1131" fmla="*/ 2371592 h 4013490"/>
                <a:gd name="connsiteX1132" fmla="*/ 5129176 w 6127927"/>
                <a:gd name="connsiteY1132" fmla="*/ 2371592 h 4013490"/>
                <a:gd name="connsiteX1133" fmla="*/ 5129435 w 6127927"/>
                <a:gd name="connsiteY1133" fmla="*/ 2371851 h 4013490"/>
                <a:gd name="connsiteX1134" fmla="*/ 5129532 w 6127927"/>
                <a:gd name="connsiteY1134" fmla="*/ 2371592 h 4013490"/>
                <a:gd name="connsiteX1135" fmla="*/ 5129855 w 6127927"/>
                <a:gd name="connsiteY1135" fmla="*/ 2372433 h 4013490"/>
                <a:gd name="connsiteX1136" fmla="*/ 5130599 w 6127927"/>
                <a:gd name="connsiteY1136" fmla="*/ 2372433 h 4013490"/>
                <a:gd name="connsiteX1137" fmla="*/ 5130696 w 6127927"/>
                <a:gd name="connsiteY1137" fmla="*/ 2371851 h 4013490"/>
                <a:gd name="connsiteX1138" fmla="*/ 5131019 w 6127927"/>
                <a:gd name="connsiteY1138" fmla="*/ 2372110 h 4013490"/>
                <a:gd name="connsiteX1139" fmla="*/ 5131343 w 6127927"/>
                <a:gd name="connsiteY1139" fmla="*/ 2372174 h 4013490"/>
                <a:gd name="connsiteX1140" fmla="*/ 5131698 w 6127927"/>
                <a:gd name="connsiteY1140" fmla="*/ 2372110 h 4013490"/>
                <a:gd name="connsiteX1141" fmla="*/ 5132022 w 6127927"/>
                <a:gd name="connsiteY1141" fmla="*/ 2373403 h 4013490"/>
                <a:gd name="connsiteX1142" fmla="*/ 5131925 w 6127927"/>
                <a:gd name="connsiteY1142" fmla="*/ 2371851 h 4013490"/>
                <a:gd name="connsiteX1143" fmla="*/ 5132022 w 6127927"/>
                <a:gd name="connsiteY1143" fmla="*/ 2371851 h 4013490"/>
                <a:gd name="connsiteX1144" fmla="*/ 5132442 w 6127927"/>
                <a:gd name="connsiteY1144" fmla="*/ 2372336 h 4013490"/>
                <a:gd name="connsiteX1145" fmla="*/ 5132572 w 6127927"/>
                <a:gd name="connsiteY1145" fmla="*/ 2372174 h 4013490"/>
                <a:gd name="connsiteX1146" fmla="*/ 5132669 w 6127927"/>
                <a:gd name="connsiteY1146" fmla="*/ 2371851 h 4013490"/>
                <a:gd name="connsiteX1147" fmla="*/ 5132830 w 6127927"/>
                <a:gd name="connsiteY1147" fmla="*/ 2371851 h 4013490"/>
                <a:gd name="connsiteX1148" fmla="*/ 5133089 w 6127927"/>
                <a:gd name="connsiteY1148" fmla="*/ 2372336 h 4013490"/>
                <a:gd name="connsiteX1149" fmla="*/ 5133154 w 6127927"/>
                <a:gd name="connsiteY1149" fmla="*/ 2371851 h 4013490"/>
                <a:gd name="connsiteX1150" fmla="*/ 5133412 w 6127927"/>
                <a:gd name="connsiteY1150" fmla="*/ 2371851 h 4013490"/>
                <a:gd name="connsiteX1151" fmla="*/ 5133574 w 6127927"/>
                <a:gd name="connsiteY1151" fmla="*/ 2372271 h 4013490"/>
                <a:gd name="connsiteX1152" fmla="*/ 5133574 w 6127927"/>
                <a:gd name="connsiteY1152" fmla="*/ 2371851 h 4013490"/>
                <a:gd name="connsiteX1153" fmla="*/ 5135224 w 6127927"/>
                <a:gd name="connsiteY1153" fmla="*/ 2371754 h 4013490"/>
                <a:gd name="connsiteX1154" fmla="*/ 5135579 w 6127927"/>
                <a:gd name="connsiteY1154" fmla="*/ 2372498 h 4013490"/>
                <a:gd name="connsiteX1155" fmla="*/ 5135579 w 6127927"/>
                <a:gd name="connsiteY1155" fmla="*/ 2371754 h 4013490"/>
                <a:gd name="connsiteX1156" fmla="*/ 5136226 w 6127927"/>
                <a:gd name="connsiteY1156" fmla="*/ 2371689 h 4013490"/>
                <a:gd name="connsiteX1157" fmla="*/ 5136647 w 6127927"/>
                <a:gd name="connsiteY1157" fmla="*/ 2372853 h 4013490"/>
                <a:gd name="connsiteX1158" fmla="*/ 5136323 w 6127927"/>
                <a:gd name="connsiteY1158" fmla="*/ 2371689 h 4013490"/>
                <a:gd name="connsiteX1159" fmla="*/ 5136550 w 6127927"/>
                <a:gd name="connsiteY1159" fmla="*/ 2371689 h 4013490"/>
                <a:gd name="connsiteX1160" fmla="*/ 5136647 w 6127927"/>
                <a:gd name="connsiteY1160" fmla="*/ 2371754 h 4013490"/>
                <a:gd name="connsiteX1161" fmla="*/ 5136647 w 6127927"/>
                <a:gd name="connsiteY1161" fmla="*/ 2371689 h 4013490"/>
                <a:gd name="connsiteX1162" fmla="*/ 5137552 w 6127927"/>
                <a:gd name="connsiteY1162" fmla="*/ 2371527 h 4013490"/>
                <a:gd name="connsiteX1163" fmla="*/ 5137876 w 6127927"/>
                <a:gd name="connsiteY1163" fmla="*/ 2371430 h 4013490"/>
                <a:gd name="connsiteX1164" fmla="*/ 5137973 w 6127927"/>
                <a:gd name="connsiteY1164" fmla="*/ 2371527 h 4013490"/>
                <a:gd name="connsiteX1165" fmla="*/ 5138393 w 6127927"/>
                <a:gd name="connsiteY1165" fmla="*/ 2372433 h 4013490"/>
                <a:gd name="connsiteX1166" fmla="*/ 5137973 w 6127927"/>
                <a:gd name="connsiteY1166" fmla="*/ 2371527 h 4013490"/>
                <a:gd name="connsiteX1167" fmla="*/ 5137973 w 6127927"/>
                <a:gd name="connsiteY1167" fmla="*/ 2371430 h 4013490"/>
                <a:gd name="connsiteX1168" fmla="*/ 5138296 w 6127927"/>
                <a:gd name="connsiteY1168" fmla="*/ 2371333 h 4013490"/>
                <a:gd name="connsiteX1169" fmla="*/ 5138393 w 6127927"/>
                <a:gd name="connsiteY1169" fmla="*/ 2371430 h 4013490"/>
                <a:gd name="connsiteX1170" fmla="*/ 5138393 w 6127927"/>
                <a:gd name="connsiteY1170" fmla="*/ 2371333 h 4013490"/>
                <a:gd name="connsiteX1171" fmla="*/ 5138878 w 6127927"/>
                <a:gd name="connsiteY1171" fmla="*/ 2371269 h 4013490"/>
                <a:gd name="connsiteX1172" fmla="*/ 5139525 w 6127927"/>
                <a:gd name="connsiteY1172" fmla="*/ 2373759 h 4013490"/>
                <a:gd name="connsiteX1173" fmla="*/ 5139460 w 6127927"/>
                <a:gd name="connsiteY1173" fmla="*/ 2372595 h 4013490"/>
                <a:gd name="connsiteX1174" fmla="*/ 5138878 w 6127927"/>
                <a:gd name="connsiteY1174" fmla="*/ 2371269 h 4013490"/>
                <a:gd name="connsiteX1175" fmla="*/ 5144829 w 6127927"/>
                <a:gd name="connsiteY1175" fmla="*/ 2368293 h 4013490"/>
                <a:gd name="connsiteX1176" fmla="*/ 5145185 w 6127927"/>
                <a:gd name="connsiteY1176" fmla="*/ 2368779 h 4013490"/>
                <a:gd name="connsiteX1177" fmla="*/ 5144926 w 6127927"/>
                <a:gd name="connsiteY1177" fmla="*/ 2368132 h 4013490"/>
                <a:gd name="connsiteX1178" fmla="*/ 5145088 w 6127927"/>
                <a:gd name="connsiteY1178" fmla="*/ 2367711 h 4013490"/>
                <a:gd name="connsiteX1179" fmla="*/ 5145508 w 6127927"/>
                <a:gd name="connsiteY1179" fmla="*/ 2367873 h 4013490"/>
                <a:gd name="connsiteX1180" fmla="*/ 5145508 w 6127927"/>
                <a:gd name="connsiteY1180" fmla="*/ 2367776 h 4013490"/>
                <a:gd name="connsiteX1181" fmla="*/ 5151620 w 6127927"/>
                <a:gd name="connsiteY1181" fmla="*/ 2374826 h 4013490"/>
                <a:gd name="connsiteX1182" fmla="*/ 5152364 w 6127927"/>
                <a:gd name="connsiteY1182" fmla="*/ 2376411 h 4013490"/>
                <a:gd name="connsiteX1183" fmla="*/ 5152138 w 6127927"/>
                <a:gd name="connsiteY1183" fmla="*/ 2376249 h 4013490"/>
                <a:gd name="connsiteX1184" fmla="*/ 5152461 w 6127927"/>
                <a:gd name="connsiteY1184" fmla="*/ 2376799 h 4013490"/>
                <a:gd name="connsiteX1185" fmla="*/ 5152720 w 6127927"/>
                <a:gd name="connsiteY1185" fmla="*/ 2377478 h 4013490"/>
                <a:gd name="connsiteX1186" fmla="*/ 5152526 w 6127927"/>
                <a:gd name="connsiteY1186" fmla="*/ 2377381 h 4013490"/>
                <a:gd name="connsiteX1187" fmla="*/ 5152267 w 6127927"/>
                <a:gd name="connsiteY1187" fmla="*/ 2377317 h 4013490"/>
                <a:gd name="connsiteX1188" fmla="*/ 5151944 w 6127927"/>
                <a:gd name="connsiteY1188" fmla="*/ 2377543 h 4013490"/>
                <a:gd name="connsiteX1189" fmla="*/ 5151200 w 6127927"/>
                <a:gd name="connsiteY1189" fmla="*/ 2377899 h 4013490"/>
                <a:gd name="connsiteX1190" fmla="*/ 5149389 w 6127927"/>
                <a:gd name="connsiteY1190" fmla="*/ 2376799 h 4013490"/>
                <a:gd name="connsiteX1191" fmla="*/ 5149874 w 6127927"/>
                <a:gd name="connsiteY1191" fmla="*/ 2377640 h 4013490"/>
                <a:gd name="connsiteX1192" fmla="*/ 5149809 w 6127927"/>
                <a:gd name="connsiteY1192" fmla="*/ 2378804 h 4013490"/>
                <a:gd name="connsiteX1193" fmla="*/ 5149648 w 6127927"/>
                <a:gd name="connsiteY1193" fmla="*/ 2378869 h 4013490"/>
                <a:gd name="connsiteX1194" fmla="*/ 5149389 w 6127927"/>
                <a:gd name="connsiteY1194" fmla="*/ 2378642 h 4013490"/>
                <a:gd name="connsiteX1195" fmla="*/ 5149130 w 6127927"/>
                <a:gd name="connsiteY1195" fmla="*/ 2379128 h 4013490"/>
                <a:gd name="connsiteX1196" fmla="*/ 5148904 w 6127927"/>
                <a:gd name="connsiteY1196" fmla="*/ 2379613 h 4013490"/>
                <a:gd name="connsiteX1197" fmla="*/ 5148322 w 6127927"/>
                <a:gd name="connsiteY1197" fmla="*/ 2379386 h 4013490"/>
                <a:gd name="connsiteX1198" fmla="*/ 5147319 w 6127927"/>
                <a:gd name="connsiteY1198" fmla="*/ 2378966 h 4013490"/>
                <a:gd name="connsiteX1199" fmla="*/ 5147642 w 6127927"/>
                <a:gd name="connsiteY1199" fmla="*/ 2379871 h 4013490"/>
                <a:gd name="connsiteX1200" fmla="*/ 5147481 w 6127927"/>
                <a:gd name="connsiteY1200" fmla="*/ 2380130 h 4013490"/>
                <a:gd name="connsiteX1201" fmla="*/ 5147384 w 6127927"/>
                <a:gd name="connsiteY1201" fmla="*/ 2380130 h 4013490"/>
                <a:gd name="connsiteX1202" fmla="*/ 5146996 w 6127927"/>
                <a:gd name="connsiteY1202" fmla="*/ 2381036 h 4013490"/>
                <a:gd name="connsiteX1203" fmla="*/ 5146672 w 6127927"/>
                <a:gd name="connsiteY1203" fmla="*/ 2381133 h 4013490"/>
                <a:gd name="connsiteX1204" fmla="*/ 5146252 w 6127927"/>
                <a:gd name="connsiteY1204" fmla="*/ 2381133 h 4013490"/>
                <a:gd name="connsiteX1205" fmla="*/ 5145734 w 6127927"/>
                <a:gd name="connsiteY1205" fmla="*/ 2381036 h 4013490"/>
                <a:gd name="connsiteX1206" fmla="*/ 5145411 w 6127927"/>
                <a:gd name="connsiteY1206" fmla="*/ 2381359 h 4013490"/>
                <a:gd name="connsiteX1207" fmla="*/ 5145314 w 6127927"/>
                <a:gd name="connsiteY1207" fmla="*/ 2381521 h 4013490"/>
                <a:gd name="connsiteX1208" fmla="*/ 5145185 w 6127927"/>
                <a:gd name="connsiteY1208" fmla="*/ 2382459 h 4013490"/>
                <a:gd name="connsiteX1209" fmla="*/ 5144602 w 6127927"/>
                <a:gd name="connsiteY1209" fmla="*/ 2382782 h 4013490"/>
                <a:gd name="connsiteX1210" fmla="*/ 5144247 w 6127927"/>
                <a:gd name="connsiteY1210" fmla="*/ 2382782 h 4013490"/>
                <a:gd name="connsiteX1211" fmla="*/ 5144085 w 6127927"/>
                <a:gd name="connsiteY1211" fmla="*/ 2382847 h 4013490"/>
                <a:gd name="connsiteX1212" fmla="*/ 5143859 w 6127927"/>
                <a:gd name="connsiteY1212" fmla="*/ 2383364 h 4013490"/>
                <a:gd name="connsiteX1213" fmla="*/ 5143503 w 6127927"/>
                <a:gd name="connsiteY1213" fmla="*/ 2383591 h 4013490"/>
                <a:gd name="connsiteX1214" fmla="*/ 5143179 w 6127927"/>
                <a:gd name="connsiteY1214" fmla="*/ 2383946 h 4013490"/>
                <a:gd name="connsiteX1215" fmla="*/ 5137455 w 6127927"/>
                <a:gd name="connsiteY1215" fmla="*/ 2384917 h 4013490"/>
                <a:gd name="connsiteX1216" fmla="*/ 5137293 w 6127927"/>
                <a:gd name="connsiteY1216" fmla="*/ 2384852 h 4013490"/>
                <a:gd name="connsiteX1217" fmla="*/ 5137035 w 6127927"/>
                <a:gd name="connsiteY1217" fmla="*/ 2384755 h 4013490"/>
                <a:gd name="connsiteX1218" fmla="*/ 5136905 w 6127927"/>
                <a:gd name="connsiteY1218" fmla="*/ 2385078 h 4013490"/>
                <a:gd name="connsiteX1219" fmla="*/ 5136485 w 6127927"/>
                <a:gd name="connsiteY1219" fmla="*/ 2384593 h 4013490"/>
                <a:gd name="connsiteX1220" fmla="*/ 5136129 w 6127927"/>
                <a:gd name="connsiteY1220" fmla="*/ 2384108 h 4013490"/>
                <a:gd name="connsiteX1221" fmla="*/ 5136388 w 6127927"/>
                <a:gd name="connsiteY1221" fmla="*/ 2385596 h 4013490"/>
                <a:gd name="connsiteX1222" fmla="*/ 5135967 w 6127927"/>
                <a:gd name="connsiteY1222" fmla="*/ 2385272 h 4013490"/>
                <a:gd name="connsiteX1223" fmla="*/ 5135709 w 6127927"/>
                <a:gd name="connsiteY1223" fmla="*/ 2385822 h 4013490"/>
                <a:gd name="connsiteX1224" fmla="*/ 5135321 w 6127927"/>
                <a:gd name="connsiteY1224" fmla="*/ 2385757 h 4013490"/>
                <a:gd name="connsiteX1225" fmla="*/ 5135224 w 6127927"/>
                <a:gd name="connsiteY1225" fmla="*/ 2385757 h 4013490"/>
                <a:gd name="connsiteX1226" fmla="*/ 5134641 w 6127927"/>
                <a:gd name="connsiteY1226" fmla="*/ 2386081 h 4013490"/>
                <a:gd name="connsiteX1227" fmla="*/ 5134318 w 6127927"/>
                <a:gd name="connsiteY1227" fmla="*/ 2386081 h 4013490"/>
                <a:gd name="connsiteX1228" fmla="*/ 5133315 w 6127927"/>
                <a:gd name="connsiteY1228" fmla="*/ 2385660 h 4013490"/>
                <a:gd name="connsiteX1229" fmla="*/ 5133154 w 6127927"/>
                <a:gd name="connsiteY1229" fmla="*/ 2385596 h 4013490"/>
                <a:gd name="connsiteX1230" fmla="*/ 5132895 w 6127927"/>
                <a:gd name="connsiteY1230" fmla="*/ 2386598 h 4013490"/>
                <a:gd name="connsiteX1231" fmla="*/ 5132507 w 6127927"/>
                <a:gd name="connsiteY1231" fmla="*/ 2386986 h 4013490"/>
                <a:gd name="connsiteX1232" fmla="*/ 5132184 w 6127927"/>
                <a:gd name="connsiteY1232" fmla="*/ 2386825 h 4013490"/>
                <a:gd name="connsiteX1233" fmla="*/ 5131763 w 6127927"/>
                <a:gd name="connsiteY1233" fmla="*/ 2385919 h 4013490"/>
                <a:gd name="connsiteX1234" fmla="*/ 5131569 w 6127927"/>
                <a:gd name="connsiteY1234" fmla="*/ 2387504 h 4013490"/>
                <a:gd name="connsiteX1235" fmla="*/ 5125457 w 6127927"/>
                <a:gd name="connsiteY1235" fmla="*/ 2386598 h 4013490"/>
                <a:gd name="connsiteX1236" fmla="*/ 5116531 w 6127927"/>
                <a:gd name="connsiteY1236" fmla="*/ 2386663 h 4013490"/>
                <a:gd name="connsiteX1237" fmla="*/ 5114461 w 6127927"/>
                <a:gd name="connsiteY1237" fmla="*/ 2386081 h 4013490"/>
                <a:gd name="connsiteX1238" fmla="*/ 5114461 w 6127927"/>
                <a:gd name="connsiteY1238" fmla="*/ 2385272 h 4013490"/>
                <a:gd name="connsiteX1239" fmla="*/ 5114267 w 6127927"/>
                <a:gd name="connsiteY1239" fmla="*/ 2382685 h 4013490"/>
                <a:gd name="connsiteX1240" fmla="*/ 5114137 w 6127927"/>
                <a:gd name="connsiteY1240" fmla="*/ 2384108 h 4013490"/>
                <a:gd name="connsiteX1241" fmla="*/ 5114267 w 6127927"/>
                <a:gd name="connsiteY1241" fmla="*/ 2386016 h 4013490"/>
                <a:gd name="connsiteX1242" fmla="*/ 5113879 w 6127927"/>
                <a:gd name="connsiteY1242" fmla="*/ 2385919 h 4013490"/>
                <a:gd name="connsiteX1243" fmla="*/ 5113879 w 6127927"/>
                <a:gd name="connsiteY1243" fmla="*/ 2385434 h 4013490"/>
                <a:gd name="connsiteX1244" fmla="*/ 5113782 w 6127927"/>
                <a:gd name="connsiteY1244" fmla="*/ 2384529 h 4013490"/>
                <a:gd name="connsiteX1245" fmla="*/ 5113782 w 6127927"/>
                <a:gd name="connsiteY1245" fmla="*/ 2384432 h 4013490"/>
                <a:gd name="connsiteX1246" fmla="*/ 5113879 w 6127927"/>
                <a:gd name="connsiteY1246" fmla="*/ 2384270 h 4013490"/>
                <a:gd name="connsiteX1247" fmla="*/ 5113458 w 6127927"/>
                <a:gd name="connsiteY1247" fmla="*/ 2383429 h 4013490"/>
                <a:gd name="connsiteX1248" fmla="*/ 5113361 w 6127927"/>
                <a:gd name="connsiteY1248" fmla="*/ 2385919 h 4013490"/>
                <a:gd name="connsiteX1249" fmla="*/ 5111291 w 6127927"/>
                <a:gd name="connsiteY1249" fmla="*/ 2386243 h 4013490"/>
                <a:gd name="connsiteX1250" fmla="*/ 5105179 w 6127927"/>
                <a:gd name="connsiteY1250" fmla="*/ 2386243 h 4013490"/>
                <a:gd name="connsiteX1251" fmla="*/ 5105082 w 6127927"/>
                <a:gd name="connsiteY1251" fmla="*/ 2385822 h 4013490"/>
                <a:gd name="connsiteX1252" fmla="*/ 5104597 w 6127927"/>
                <a:gd name="connsiteY1252" fmla="*/ 2385919 h 4013490"/>
                <a:gd name="connsiteX1253" fmla="*/ 5104435 w 6127927"/>
                <a:gd name="connsiteY1253" fmla="*/ 2385434 h 4013490"/>
                <a:gd name="connsiteX1254" fmla="*/ 5104112 w 6127927"/>
                <a:gd name="connsiteY1254" fmla="*/ 2384917 h 4013490"/>
                <a:gd name="connsiteX1255" fmla="*/ 5103853 w 6127927"/>
                <a:gd name="connsiteY1255" fmla="*/ 2385175 h 4013490"/>
                <a:gd name="connsiteX1256" fmla="*/ 5103594 w 6127927"/>
                <a:gd name="connsiteY1256" fmla="*/ 2384593 h 4013490"/>
                <a:gd name="connsiteX1257" fmla="*/ 5103432 w 6127927"/>
                <a:gd name="connsiteY1257" fmla="*/ 2384108 h 4013490"/>
                <a:gd name="connsiteX1258" fmla="*/ 5103206 w 6127927"/>
                <a:gd name="connsiteY1258" fmla="*/ 2384852 h 4013490"/>
                <a:gd name="connsiteX1259" fmla="*/ 5103012 w 6127927"/>
                <a:gd name="connsiteY1259" fmla="*/ 2385337 h 4013490"/>
                <a:gd name="connsiteX1260" fmla="*/ 5102786 w 6127927"/>
                <a:gd name="connsiteY1260" fmla="*/ 2385660 h 4013490"/>
                <a:gd name="connsiteX1261" fmla="*/ 5102947 w 6127927"/>
                <a:gd name="connsiteY1261" fmla="*/ 2383267 h 4013490"/>
                <a:gd name="connsiteX1262" fmla="*/ 5102462 w 6127927"/>
                <a:gd name="connsiteY1262" fmla="*/ 2384917 h 4013490"/>
                <a:gd name="connsiteX1263" fmla="*/ 5102106 w 6127927"/>
                <a:gd name="connsiteY1263" fmla="*/ 2385272 h 4013490"/>
                <a:gd name="connsiteX1264" fmla="*/ 5101848 w 6127927"/>
                <a:gd name="connsiteY1264" fmla="*/ 2383946 h 4013490"/>
                <a:gd name="connsiteX1265" fmla="*/ 5101298 w 6127927"/>
                <a:gd name="connsiteY1265" fmla="*/ 2385596 h 4013490"/>
                <a:gd name="connsiteX1266" fmla="*/ 5100942 w 6127927"/>
                <a:gd name="connsiteY1266" fmla="*/ 2384270 h 4013490"/>
                <a:gd name="connsiteX1267" fmla="*/ 5101136 w 6127927"/>
                <a:gd name="connsiteY1267" fmla="*/ 2383429 h 4013490"/>
                <a:gd name="connsiteX1268" fmla="*/ 5100619 w 6127927"/>
                <a:gd name="connsiteY1268" fmla="*/ 2385014 h 4013490"/>
                <a:gd name="connsiteX1269" fmla="*/ 5100037 w 6127927"/>
                <a:gd name="connsiteY1269" fmla="*/ 2385337 h 4013490"/>
                <a:gd name="connsiteX1270" fmla="*/ 5099778 w 6127927"/>
                <a:gd name="connsiteY1270" fmla="*/ 2385175 h 4013490"/>
                <a:gd name="connsiteX1271" fmla="*/ 5099390 w 6127927"/>
                <a:gd name="connsiteY1271" fmla="*/ 2385822 h 4013490"/>
                <a:gd name="connsiteX1272" fmla="*/ 5099131 w 6127927"/>
                <a:gd name="connsiteY1272" fmla="*/ 2386081 h 4013490"/>
                <a:gd name="connsiteX1273" fmla="*/ 5099131 w 6127927"/>
                <a:gd name="connsiteY1273" fmla="*/ 2384852 h 4013490"/>
                <a:gd name="connsiteX1274" fmla="*/ 5099066 w 6127927"/>
                <a:gd name="connsiteY1274" fmla="*/ 2384917 h 4013490"/>
                <a:gd name="connsiteX1275" fmla="*/ 5098646 w 6127927"/>
                <a:gd name="connsiteY1275" fmla="*/ 2385337 h 4013490"/>
                <a:gd name="connsiteX1276" fmla="*/ 5097546 w 6127927"/>
                <a:gd name="connsiteY1276" fmla="*/ 2385822 h 4013490"/>
                <a:gd name="connsiteX1277" fmla="*/ 5097546 w 6127927"/>
                <a:gd name="connsiteY1277" fmla="*/ 2384690 h 4013490"/>
                <a:gd name="connsiteX1278" fmla="*/ 5097223 w 6127927"/>
                <a:gd name="connsiteY1278" fmla="*/ 2385272 h 4013490"/>
                <a:gd name="connsiteX1279" fmla="*/ 5096997 w 6127927"/>
                <a:gd name="connsiteY1279" fmla="*/ 2385660 h 4013490"/>
                <a:gd name="connsiteX1280" fmla="*/ 5096641 w 6127927"/>
                <a:gd name="connsiteY1280" fmla="*/ 2385757 h 4013490"/>
                <a:gd name="connsiteX1281" fmla="*/ 5095994 w 6127927"/>
                <a:gd name="connsiteY1281" fmla="*/ 2385757 h 4013490"/>
                <a:gd name="connsiteX1282" fmla="*/ 5095735 w 6127927"/>
                <a:gd name="connsiteY1282" fmla="*/ 2385337 h 4013490"/>
                <a:gd name="connsiteX1283" fmla="*/ 5095477 w 6127927"/>
                <a:gd name="connsiteY1283" fmla="*/ 2385078 h 4013490"/>
                <a:gd name="connsiteX1284" fmla="*/ 5095477 w 6127927"/>
                <a:gd name="connsiteY1284" fmla="*/ 2385014 h 4013490"/>
                <a:gd name="connsiteX1285" fmla="*/ 5094571 w 6127927"/>
                <a:gd name="connsiteY1285" fmla="*/ 2385434 h 4013490"/>
                <a:gd name="connsiteX1286" fmla="*/ 5093827 w 6127927"/>
                <a:gd name="connsiteY1286" fmla="*/ 2384917 h 4013490"/>
                <a:gd name="connsiteX1287" fmla="*/ 5093989 w 6127927"/>
                <a:gd name="connsiteY1287" fmla="*/ 2384173 h 4013490"/>
                <a:gd name="connsiteX1288" fmla="*/ 5093407 w 6127927"/>
                <a:gd name="connsiteY1288" fmla="*/ 2384108 h 4013490"/>
                <a:gd name="connsiteX1289" fmla="*/ 5093245 w 6127927"/>
                <a:gd name="connsiteY1289" fmla="*/ 2384334 h 4013490"/>
                <a:gd name="connsiteX1290" fmla="*/ 5093342 w 6127927"/>
                <a:gd name="connsiteY1290" fmla="*/ 2383364 h 4013490"/>
                <a:gd name="connsiteX1291" fmla="*/ 5093083 w 6127927"/>
                <a:gd name="connsiteY1291" fmla="*/ 2383526 h 4013490"/>
                <a:gd name="connsiteX1292" fmla="*/ 5093019 w 6127927"/>
                <a:gd name="connsiteY1292" fmla="*/ 2383364 h 4013490"/>
                <a:gd name="connsiteX1293" fmla="*/ 5093245 w 6127927"/>
                <a:gd name="connsiteY1293" fmla="*/ 2382847 h 4013490"/>
                <a:gd name="connsiteX1294" fmla="*/ 5093568 w 6127927"/>
                <a:gd name="connsiteY1294" fmla="*/ 2382523 h 4013490"/>
                <a:gd name="connsiteX1295" fmla="*/ 5093180 w 6127927"/>
                <a:gd name="connsiteY1295" fmla="*/ 2382459 h 4013490"/>
                <a:gd name="connsiteX1296" fmla="*/ 5092501 w 6127927"/>
                <a:gd name="connsiteY1296" fmla="*/ 2383591 h 4013490"/>
                <a:gd name="connsiteX1297" fmla="*/ 5091919 w 6127927"/>
                <a:gd name="connsiteY1297" fmla="*/ 2383946 h 4013490"/>
                <a:gd name="connsiteX1298" fmla="*/ 5091499 w 6127927"/>
                <a:gd name="connsiteY1298" fmla="*/ 2384108 h 4013490"/>
                <a:gd name="connsiteX1299" fmla="*/ 5091175 w 6127927"/>
                <a:gd name="connsiteY1299" fmla="*/ 2383364 h 4013490"/>
                <a:gd name="connsiteX1300" fmla="*/ 5090431 w 6127927"/>
                <a:gd name="connsiteY1300" fmla="*/ 2384432 h 4013490"/>
                <a:gd name="connsiteX1301" fmla="*/ 5090528 w 6127927"/>
                <a:gd name="connsiteY1301" fmla="*/ 2383752 h 4013490"/>
                <a:gd name="connsiteX1302" fmla="*/ 5089849 w 6127927"/>
                <a:gd name="connsiteY1302" fmla="*/ 2383688 h 4013490"/>
                <a:gd name="connsiteX1303" fmla="*/ 5089688 w 6127927"/>
                <a:gd name="connsiteY1303" fmla="*/ 2383364 h 4013490"/>
                <a:gd name="connsiteX1304" fmla="*/ 5089364 w 6127927"/>
                <a:gd name="connsiteY1304" fmla="*/ 2383429 h 4013490"/>
                <a:gd name="connsiteX1305" fmla="*/ 5088297 w 6127927"/>
                <a:gd name="connsiteY1305" fmla="*/ 2383591 h 4013490"/>
                <a:gd name="connsiteX1306" fmla="*/ 5088717 w 6127927"/>
                <a:gd name="connsiteY1306" fmla="*/ 2382038 h 4013490"/>
                <a:gd name="connsiteX1307" fmla="*/ 5088459 w 6127927"/>
                <a:gd name="connsiteY1307" fmla="*/ 2382265 h 4013490"/>
                <a:gd name="connsiteX1308" fmla="*/ 5087941 w 6127927"/>
                <a:gd name="connsiteY1308" fmla="*/ 2382362 h 4013490"/>
                <a:gd name="connsiteX1309" fmla="*/ 5086874 w 6127927"/>
                <a:gd name="connsiteY1309" fmla="*/ 2381877 h 4013490"/>
                <a:gd name="connsiteX1310" fmla="*/ 5086809 w 6127927"/>
                <a:gd name="connsiteY1310" fmla="*/ 2381683 h 4013490"/>
                <a:gd name="connsiteX1311" fmla="*/ 5086971 w 6127927"/>
                <a:gd name="connsiteY1311" fmla="*/ 2381036 h 4013490"/>
                <a:gd name="connsiteX1312" fmla="*/ 5086874 w 6127927"/>
                <a:gd name="connsiteY1312" fmla="*/ 2380454 h 4013490"/>
                <a:gd name="connsiteX1313" fmla="*/ 5086550 w 6127927"/>
                <a:gd name="connsiteY1313" fmla="*/ 2381197 h 4013490"/>
                <a:gd name="connsiteX1314" fmla="*/ 5086550 w 6127927"/>
                <a:gd name="connsiteY1314" fmla="*/ 2381294 h 4013490"/>
                <a:gd name="connsiteX1315" fmla="*/ 5086130 w 6127927"/>
                <a:gd name="connsiteY1315" fmla="*/ 2380712 h 4013490"/>
                <a:gd name="connsiteX1316" fmla="*/ 5086809 w 6127927"/>
                <a:gd name="connsiteY1316" fmla="*/ 2379871 h 4013490"/>
                <a:gd name="connsiteX1317" fmla="*/ 5086550 w 6127927"/>
                <a:gd name="connsiteY1317" fmla="*/ 2379871 h 4013490"/>
                <a:gd name="connsiteX1318" fmla="*/ 5085968 w 6127927"/>
                <a:gd name="connsiteY1318" fmla="*/ 2380551 h 4013490"/>
                <a:gd name="connsiteX1319" fmla="*/ 5084222 w 6127927"/>
                <a:gd name="connsiteY1319" fmla="*/ 2379289 h 4013490"/>
                <a:gd name="connsiteX1320" fmla="*/ 5082087 w 6127927"/>
                <a:gd name="connsiteY1320" fmla="*/ 2379289 h 4013490"/>
                <a:gd name="connsiteX1321" fmla="*/ 5081829 w 6127927"/>
                <a:gd name="connsiteY1321" fmla="*/ 2378804 h 4013490"/>
                <a:gd name="connsiteX1322" fmla="*/ 5082152 w 6127927"/>
                <a:gd name="connsiteY1322" fmla="*/ 2378222 h 4013490"/>
                <a:gd name="connsiteX1323" fmla="*/ 5081505 w 6127927"/>
                <a:gd name="connsiteY1323" fmla="*/ 2378481 h 4013490"/>
                <a:gd name="connsiteX1324" fmla="*/ 5081085 w 6127927"/>
                <a:gd name="connsiteY1324" fmla="*/ 2378125 h 4013490"/>
                <a:gd name="connsiteX1325" fmla="*/ 5081732 w 6127927"/>
                <a:gd name="connsiteY1325" fmla="*/ 2377317 h 4013490"/>
                <a:gd name="connsiteX1326" fmla="*/ 5081667 w 6127927"/>
                <a:gd name="connsiteY1326" fmla="*/ 2377219 h 4013490"/>
                <a:gd name="connsiteX1327" fmla="*/ 5080988 w 6127927"/>
                <a:gd name="connsiteY1327" fmla="*/ 2378060 h 4013490"/>
                <a:gd name="connsiteX1328" fmla="*/ 5079015 w 6127927"/>
                <a:gd name="connsiteY1328" fmla="*/ 2376249 h 4013490"/>
                <a:gd name="connsiteX1329" fmla="*/ 5079274 w 6127927"/>
                <a:gd name="connsiteY1329" fmla="*/ 2375829 h 4013490"/>
                <a:gd name="connsiteX1330" fmla="*/ 5078918 w 6127927"/>
                <a:gd name="connsiteY1330" fmla="*/ 2376152 h 4013490"/>
                <a:gd name="connsiteX1331" fmla="*/ 5078109 w 6127927"/>
                <a:gd name="connsiteY1331" fmla="*/ 2375247 h 4013490"/>
                <a:gd name="connsiteX1332" fmla="*/ 5078109 w 6127927"/>
                <a:gd name="connsiteY1332" fmla="*/ 2375150 h 4013490"/>
                <a:gd name="connsiteX1333" fmla="*/ 5078012 w 6127927"/>
                <a:gd name="connsiteY1333" fmla="*/ 2375150 h 4013490"/>
                <a:gd name="connsiteX1334" fmla="*/ 5077204 w 6127927"/>
                <a:gd name="connsiteY1334" fmla="*/ 2374244 h 4013490"/>
                <a:gd name="connsiteX1335" fmla="*/ 5077366 w 6127927"/>
                <a:gd name="connsiteY1335" fmla="*/ 2374082 h 4013490"/>
                <a:gd name="connsiteX1336" fmla="*/ 5077010 w 6127927"/>
                <a:gd name="connsiteY1336" fmla="*/ 2374082 h 4013490"/>
                <a:gd name="connsiteX1337" fmla="*/ 5076945 w 6127927"/>
                <a:gd name="connsiteY1337" fmla="*/ 2373985 h 4013490"/>
                <a:gd name="connsiteX1338" fmla="*/ 5077010 w 6127927"/>
                <a:gd name="connsiteY1338" fmla="*/ 2373824 h 4013490"/>
                <a:gd name="connsiteX1339" fmla="*/ 5077010 w 6127927"/>
                <a:gd name="connsiteY1339" fmla="*/ 2373662 h 4013490"/>
                <a:gd name="connsiteX1340" fmla="*/ 5076784 w 6127927"/>
                <a:gd name="connsiteY1340" fmla="*/ 2373662 h 4013490"/>
                <a:gd name="connsiteX1341" fmla="*/ 5074617 w 6127927"/>
                <a:gd name="connsiteY1341" fmla="*/ 2370525 h 4013490"/>
                <a:gd name="connsiteX1342" fmla="*/ 5074714 w 6127927"/>
                <a:gd name="connsiteY1342" fmla="*/ 2370428 h 4013490"/>
                <a:gd name="connsiteX1343" fmla="*/ 5074455 w 6127927"/>
                <a:gd name="connsiteY1343" fmla="*/ 2370202 h 4013490"/>
                <a:gd name="connsiteX1344" fmla="*/ 5074132 w 6127927"/>
                <a:gd name="connsiteY1344" fmla="*/ 2369619 h 4013490"/>
                <a:gd name="connsiteX1345" fmla="*/ 5074617 w 6127927"/>
                <a:gd name="connsiteY1345" fmla="*/ 2369199 h 4013490"/>
                <a:gd name="connsiteX1346" fmla="*/ 5073970 w 6127927"/>
                <a:gd name="connsiteY1346" fmla="*/ 2369264 h 4013490"/>
                <a:gd name="connsiteX1347" fmla="*/ 5073549 w 6127927"/>
                <a:gd name="connsiteY1347" fmla="*/ 2368358 h 4013490"/>
                <a:gd name="connsiteX1348" fmla="*/ 5073388 w 6127927"/>
                <a:gd name="connsiteY1348" fmla="*/ 2367970 h 4013490"/>
                <a:gd name="connsiteX1349" fmla="*/ 5073226 w 6127927"/>
                <a:gd name="connsiteY1349" fmla="*/ 2367550 h 4013490"/>
                <a:gd name="connsiteX1350" fmla="*/ 5073970 w 6127927"/>
                <a:gd name="connsiteY1350" fmla="*/ 2366967 h 4013490"/>
                <a:gd name="connsiteX1351" fmla="*/ 5073873 w 6127927"/>
                <a:gd name="connsiteY1351" fmla="*/ 2366903 h 4013490"/>
                <a:gd name="connsiteX1352" fmla="*/ 5072967 w 6127927"/>
                <a:gd name="connsiteY1352" fmla="*/ 2366709 h 4013490"/>
                <a:gd name="connsiteX1353" fmla="*/ 5073226 w 6127927"/>
                <a:gd name="connsiteY1353" fmla="*/ 2366385 h 4013490"/>
                <a:gd name="connsiteX1354" fmla="*/ 5072806 w 6127927"/>
                <a:gd name="connsiteY1354" fmla="*/ 2366450 h 4013490"/>
                <a:gd name="connsiteX1355" fmla="*/ 5072709 w 6127927"/>
                <a:gd name="connsiteY1355" fmla="*/ 2366385 h 4013490"/>
                <a:gd name="connsiteX1356" fmla="*/ 5072709 w 6127927"/>
                <a:gd name="connsiteY1356" fmla="*/ 2366288 h 4013490"/>
                <a:gd name="connsiteX1357" fmla="*/ 5072644 w 6127927"/>
                <a:gd name="connsiteY1357" fmla="*/ 2366127 h 4013490"/>
                <a:gd name="connsiteX1358" fmla="*/ 5072482 w 6127927"/>
                <a:gd name="connsiteY1358" fmla="*/ 2365803 h 4013490"/>
                <a:gd name="connsiteX1359" fmla="*/ 5072320 w 6127927"/>
                <a:gd name="connsiteY1359" fmla="*/ 2365221 h 4013490"/>
                <a:gd name="connsiteX1360" fmla="*/ 5074617 w 6127927"/>
                <a:gd name="connsiteY1360" fmla="*/ 2363992 h 4013490"/>
                <a:gd name="connsiteX1361" fmla="*/ 5074714 w 6127927"/>
                <a:gd name="connsiteY1361" fmla="*/ 2363992 h 4013490"/>
                <a:gd name="connsiteX1362" fmla="*/ 5074293 w 6127927"/>
                <a:gd name="connsiteY1362" fmla="*/ 2364154 h 4013490"/>
                <a:gd name="connsiteX1363" fmla="*/ 5073808 w 6127927"/>
                <a:gd name="connsiteY1363" fmla="*/ 2363992 h 4013490"/>
                <a:gd name="connsiteX1364" fmla="*/ 5073614 w 6127927"/>
                <a:gd name="connsiteY1364" fmla="*/ 2363248 h 4013490"/>
                <a:gd name="connsiteX1365" fmla="*/ 5073064 w 6127927"/>
                <a:gd name="connsiteY1365" fmla="*/ 2363410 h 4013490"/>
                <a:gd name="connsiteX1366" fmla="*/ 5072967 w 6127927"/>
                <a:gd name="connsiteY1366" fmla="*/ 2363248 h 4013490"/>
                <a:gd name="connsiteX1367" fmla="*/ 5072709 w 6127927"/>
                <a:gd name="connsiteY1367" fmla="*/ 2362989 h 4013490"/>
                <a:gd name="connsiteX1368" fmla="*/ 5072709 w 6127927"/>
                <a:gd name="connsiteY1368" fmla="*/ 2362569 h 4013490"/>
                <a:gd name="connsiteX1369" fmla="*/ 5071965 w 6127927"/>
                <a:gd name="connsiteY1369" fmla="*/ 2362149 h 4013490"/>
                <a:gd name="connsiteX1370" fmla="*/ 5071965 w 6127927"/>
                <a:gd name="connsiteY1370" fmla="*/ 2361922 h 4013490"/>
                <a:gd name="connsiteX1371" fmla="*/ 5072062 w 6127927"/>
                <a:gd name="connsiteY1371" fmla="*/ 2361761 h 4013490"/>
                <a:gd name="connsiteX1372" fmla="*/ 5071738 w 6127927"/>
                <a:gd name="connsiteY1372" fmla="*/ 2361081 h 4013490"/>
                <a:gd name="connsiteX1373" fmla="*/ 5071318 w 6127927"/>
                <a:gd name="connsiteY1373" fmla="*/ 2361178 h 4013490"/>
                <a:gd name="connsiteX1374" fmla="*/ 5071156 w 6127927"/>
                <a:gd name="connsiteY1374" fmla="*/ 2360435 h 4013490"/>
                <a:gd name="connsiteX1375" fmla="*/ 5071480 w 6127927"/>
                <a:gd name="connsiteY1375" fmla="*/ 2360241 h 4013490"/>
                <a:gd name="connsiteX1376" fmla="*/ 5071156 w 6127927"/>
                <a:gd name="connsiteY1376" fmla="*/ 2360241 h 4013490"/>
                <a:gd name="connsiteX1377" fmla="*/ 5071059 w 6127927"/>
                <a:gd name="connsiteY1377" fmla="*/ 2356683 h 4013490"/>
                <a:gd name="connsiteX1378" fmla="*/ 5072159 w 6127927"/>
                <a:gd name="connsiteY1378" fmla="*/ 2346916 h 4013490"/>
                <a:gd name="connsiteX1379" fmla="*/ 5072223 w 6127927"/>
                <a:gd name="connsiteY1379" fmla="*/ 2346851 h 4013490"/>
                <a:gd name="connsiteX1380" fmla="*/ 5073711 w 6127927"/>
                <a:gd name="connsiteY1380" fmla="*/ 2346205 h 4013490"/>
                <a:gd name="connsiteX1381" fmla="*/ 5074714 w 6127927"/>
                <a:gd name="connsiteY1381" fmla="*/ 2346010 h 4013490"/>
                <a:gd name="connsiteX1382" fmla="*/ 5076848 w 6127927"/>
                <a:gd name="connsiteY1382" fmla="*/ 2345105 h 4013490"/>
                <a:gd name="connsiteX1383" fmla="*/ 5074455 w 6127927"/>
                <a:gd name="connsiteY1383" fmla="*/ 2345687 h 4013490"/>
                <a:gd name="connsiteX1384" fmla="*/ 5075781 w 6127927"/>
                <a:gd name="connsiteY1384" fmla="*/ 2344846 h 4013490"/>
                <a:gd name="connsiteX1385" fmla="*/ 5077754 w 6127927"/>
                <a:gd name="connsiteY1385" fmla="*/ 2344135 h 4013490"/>
                <a:gd name="connsiteX1386" fmla="*/ 5081247 w 6127927"/>
                <a:gd name="connsiteY1386" fmla="*/ 2343197 h 4013490"/>
                <a:gd name="connsiteX1387" fmla="*/ 5081085 w 6127927"/>
                <a:gd name="connsiteY1387" fmla="*/ 2343294 h 4013490"/>
                <a:gd name="connsiteX1388" fmla="*/ 5081408 w 6127927"/>
                <a:gd name="connsiteY1388" fmla="*/ 2343197 h 4013490"/>
                <a:gd name="connsiteX1389" fmla="*/ 5082087 w 6127927"/>
                <a:gd name="connsiteY1389" fmla="*/ 2343197 h 4013490"/>
                <a:gd name="connsiteX1390" fmla="*/ 5081408 w 6127927"/>
                <a:gd name="connsiteY1390" fmla="*/ 2343197 h 4013490"/>
                <a:gd name="connsiteX1391" fmla="*/ 5081408 w 6127927"/>
                <a:gd name="connsiteY1391" fmla="*/ 2343132 h 4013490"/>
                <a:gd name="connsiteX1392" fmla="*/ 5083478 w 6127927"/>
                <a:gd name="connsiteY1392" fmla="*/ 2342615 h 4013490"/>
                <a:gd name="connsiteX1393" fmla="*/ 5083737 w 6127927"/>
                <a:gd name="connsiteY1393" fmla="*/ 2343132 h 4013490"/>
                <a:gd name="connsiteX1394" fmla="*/ 5083478 w 6127927"/>
                <a:gd name="connsiteY1394" fmla="*/ 2343294 h 4013490"/>
                <a:gd name="connsiteX1395" fmla="*/ 5083737 w 6127927"/>
                <a:gd name="connsiteY1395" fmla="*/ 2343294 h 4013490"/>
                <a:gd name="connsiteX1396" fmla="*/ 5083801 w 6127927"/>
                <a:gd name="connsiteY1396" fmla="*/ 2343456 h 4013490"/>
                <a:gd name="connsiteX1397" fmla="*/ 5083575 w 6127927"/>
                <a:gd name="connsiteY1397" fmla="*/ 2343876 h 4013490"/>
                <a:gd name="connsiteX1398" fmla="*/ 5082508 w 6127927"/>
                <a:gd name="connsiteY1398" fmla="*/ 2344523 h 4013490"/>
                <a:gd name="connsiteX1399" fmla="*/ 5082993 w 6127927"/>
                <a:gd name="connsiteY1399" fmla="*/ 2344620 h 4013490"/>
                <a:gd name="connsiteX1400" fmla="*/ 5082249 w 6127927"/>
                <a:gd name="connsiteY1400" fmla="*/ 2345202 h 4013490"/>
                <a:gd name="connsiteX1401" fmla="*/ 5080923 w 6127927"/>
                <a:gd name="connsiteY1401" fmla="*/ 2345687 h 4013490"/>
                <a:gd name="connsiteX1402" fmla="*/ 5081829 w 6127927"/>
                <a:gd name="connsiteY1402" fmla="*/ 2345687 h 4013490"/>
                <a:gd name="connsiteX1403" fmla="*/ 5082734 w 6127927"/>
                <a:gd name="connsiteY1403" fmla="*/ 2345364 h 4013490"/>
                <a:gd name="connsiteX1404" fmla="*/ 5080341 w 6127927"/>
                <a:gd name="connsiteY1404" fmla="*/ 2346528 h 4013490"/>
                <a:gd name="connsiteX1405" fmla="*/ 5081505 w 6127927"/>
                <a:gd name="connsiteY1405" fmla="*/ 2346334 h 4013490"/>
                <a:gd name="connsiteX1406" fmla="*/ 5081990 w 6127927"/>
                <a:gd name="connsiteY1406" fmla="*/ 2346431 h 4013490"/>
                <a:gd name="connsiteX1407" fmla="*/ 5080082 w 6127927"/>
                <a:gd name="connsiteY1407" fmla="*/ 2347336 h 4013490"/>
                <a:gd name="connsiteX1408" fmla="*/ 5081150 w 6127927"/>
                <a:gd name="connsiteY1408" fmla="*/ 2347175 h 4013490"/>
                <a:gd name="connsiteX1409" fmla="*/ 5082508 w 6127927"/>
                <a:gd name="connsiteY1409" fmla="*/ 2346851 h 4013490"/>
                <a:gd name="connsiteX1410" fmla="*/ 5082573 w 6127927"/>
                <a:gd name="connsiteY1410" fmla="*/ 2346916 h 4013490"/>
                <a:gd name="connsiteX1411" fmla="*/ 5080826 w 6127927"/>
                <a:gd name="connsiteY1411" fmla="*/ 2347660 h 4013490"/>
                <a:gd name="connsiteX1412" fmla="*/ 5082734 w 6127927"/>
                <a:gd name="connsiteY1412" fmla="*/ 2347013 h 4013490"/>
                <a:gd name="connsiteX1413" fmla="*/ 5083413 w 6127927"/>
                <a:gd name="connsiteY1413" fmla="*/ 2347175 h 4013490"/>
                <a:gd name="connsiteX1414" fmla="*/ 5083640 w 6127927"/>
                <a:gd name="connsiteY1414" fmla="*/ 2347336 h 4013490"/>
                <a:gd name="connsiteX1415" fmla="*/ 5083899 w 6127927"/>
                <a:gd name="connsiteY1415" fmla="*/ 2347336 h 4013490"/>
                <a:gd name="connsiteX1416" fmla="*/ 5084222 w 6127927"/>
                <a:gd name="connsiteY1416" fmla="*/ 2348921 h 4013490"/>
                <a:gd name="connsiteX1417" fmla="*/ 5083963 w 6127927"/>
                <a:gd name="connsiteY1417" fmla="*/ 2349083 h 4013490"/>
                <a:gd name="connsiteX1418" fmla="*/ 5084222 w 6127927"/>
                <a:gd name="connsiteY1418" fmla="*/ 2348986 h 4013490"/>
                <a:gd name="connsiteX1419" fmla="*/ 1213919 w 6127927"/>
                <a:gd name="connsiteY1419" fmla="*/ 2407846 h 4013490"/>
                <a:gd name="connsiteX1420" fmla="*/ 1213596 w 6127927"/>
                <a:gd name="connsiteY1420" fmla="*/ 2407523 h 4013490"/>
                <a:gd name="connsiteX1421" fmla="*/ 1214178 w 6127927"/>
                <a:gd name="connsiteY1421" fmla="*/ 2408687 h 4013490"/>
                <a:gd name="connsiteX1422" fmla="*/ 1214340 w 6127927"/>
                <a:gd name="connsiteY1422" fmla="*/ 2408849 h 4013490"/>
                <a:gd name="connsiteX1423" fmla="*/ 1213919 w 6127927"/>
                <a:gd name="connsiteY1423" fmla="*/ 2407846 h 4013490"/>
                <a:gd name="connsiteX1424" fmla="*/ 1176986 w 6127927"/>
                <a:gd name="connsiteY1424" fmla="*/ 2415899 h 4013490"/>
                <a:gd name="connsiteX1425" fmla="*/ 1176598 w 6127927"/>
                <a:gd name="connsiteY1425" fmla="*/ 2414250 h 4013490"/>
                <a:gd name="connsiteX1426" fmla="*/ 1176986 w 6127927"/>
                <a:gd name="connsiteY1426" fmla="*/ 2415899 h 4013490"/>
                <a:gd name="connsiteX1427" fmla="*/ 1166637 w 6127927"/>
                <a:gd name="connsiteY1427" fmla="*/ 2419036 h 4013490"/>
                <a:gd name="connsiteX1428" fmla="*/ 1166637 w 6127927"/>
                <a:gd name="connsiteY1428" fmla="*/ 2419780 h 4013490"/>
                <a:gd name="connsiteX1429" fmla="*/ 1166637 w 6127927"/>
                <a:gd name="connsiteY1429" fmla="*/ 2419036 h 4013490"/>
                <a:gd name="connsiteX1430" fmla="*/ 1216895 w 6127927"/>
                <a:gd name="connsiteY1430" fmla="*/ 2407297 h 4013490"/>
                <a:gd name="connsiteX1431" fmla="*/ 1216248 w 6127927"/>
                <a:gd name="connsiteY1431" fmla="*/ 2406779 h 4013490"/>
                <a:gd name="connsiteX1432" fmla="*/ 1215245 w 6127927"/>
                <a:gd name="connsiteY1432" fmla="*/ 2405227 h 4013490"/>
                <a:gd name="connsiteX1433" fmla="*/ 1215569 w 6127927"/>
                <a:gd name="connsiteY1433" fmla="*/ 2406294 h 4013490"/>
                <a:gd name="connsiteX1434" fmla="*/ 1215569 w 6127927"/>
                <a:gd name="connsiteY1434" fmla="*/ 2406779 h 4013490"/>
                <a:gd name="connsiteX1435" fmla="*/ 1214340 w 6127927"/>
                <a:gd name="connsiteY1435" fmla="*/ 2405130 h 4013490"/>
                <a:gd name="connsiteX1436" fmla="*/ 1214663 w 6127927"/>
                <a:gd name="connsiteY1436" fmla="*/ 2406132 h 4013490"/>
                <a:gd name="connsiteX1437" fmla="*/ 1215148 w 6127927"/>
                <a:gd name="connsiteY1437" fmla="*/ 2407458 h 4013490"/>
                <a:gd name="connsiteX1438" fmla="*/ 1215083 w 6127927"/>
                <a:gd name="connsiteY1438" fmla="*/ 2407523 h 4013490"/>
                <a:gd name="connsiteX1439" fmla="*/ 1214016 w 6127927"/>
                <a:gd name="connsiteY1439" fmla="*/ 2405971 h 4013490"/>
                <a:gd name="connsiteX1440" fmla="*/ 1214922 w 6127927"/>
                <a:gd name="connsiteY1440" fmla="*/ 2407782 h 4013490"/>
                <a:gd name="connsiteX1441" fmla="*/ 1214728 w 6127927"/>
                <a:gd name="connsiteY1441" fmla="*/ 2408525 h 4013490"/>
                <a:gd name="connsiteX1442" fmla="*/ 1214598 w 6127927"/>
                <a:gd name="connsiteY1442" fmla="*/ 2408849 h 4013490"/>
                <a:gd name="connsiteX1443" fmla="*/ 1214598 w 6127927"/>
                <a:gd name="connsiteY1443" fmla="*/ 2409108 h 4013490"/>
                <a:gd name="connsiteX1444" fmla="*/ 1212658 w 6127927"/>
                <a:gd name="connsiteY1444" fmla="*/ 2409754 h 4013490"/>
                <a:gd name="connsiteX1445" fmla="*/ 1212432 w 6127927"/>
                <a:gd name="connsiteY1445" fmla="*/ 2409528 h 4013490"/>
                <a:gd name="connsiteX1446" fmla="*/ 1212529 w 6127927"/>
                <a:gd name="connsiteY1446" fmla="*/ 2409754 h 4013490"/>
                <a:gd name="connsiteX1447" fmla="*/ 1211785 w 6127927"/>
                <a:gd name="connsiteY1447" fmla="*/ 2410013 h 4013490"/>
                <a:gd name="connsiteX1448" fmla="*/ 1211106 w 6127927"/>
                <a:gd name="connsiteY1448" fmla="*/ 2410110 h 4013490"/>
                <a:gd name="connsiteX1449" fmla="*/ 1211009 w 6127927"/>
                <a:gd name="connsiteY1449" fmla="*/ 2410013 h 4013490"/>
                <a:gd name="connsiteX1450" fmla="*/ 1210847 w 6127927"/>
                <a:gd name="connsiteY1450" fmla="*/ 2409916 h 4013490"/>
                <a:gd name="connsiteX1451" fmla="*/ 1210944 w 6127927"/>
                <a:gd name="connsiteY1451" fmla="*/ 2410110 h 4013490"/>
                <a:gd name="connsiteX1452" fmla="*/ 1209133 w 6127927"/>
                <a:gd name="connsiteY1452" fmla="*/ 2410854 h 4013490"/>
                <a:gd name="connsiteX1453" fmla="*/ 1205575 w 6127927"/>
                <a:gd name="connsiteY1453" fmla="*/ 2411177 h 4013490"/>
                <a:gd name="connsiteX1454" fmla="*/ 1203894 w 6127927"/>
                <a:gd name="connsiteY1454" fmla="*/ 2410498 h 4013490"/>
                <a:gd name="connsiteX1455" fmla="*/ 1196520 w 6127927"/>
                <a:gd name="connsiteY1455" fmla="*/ 2415802 h 4013490"/>
                <a:gd name="connsiteX1456" fmla="*/ 1196455 w 6127927"/>
                <a:gd name="connsiteY1456" fmla="*/ 2416061 h 4013490"/>
                <a:gd name="connsiteX1457" fmla="*/ 1196099 w 6127927"/>
                <a:gd name="connsiteY1457" fmla="*/ 2415479 h 4013490"/>
                <a:gd name="connsiteX1458" fmla="*/ 1196358 w 6127927"/>
                <a:gd name="connsiteY1458" fmla="*/ 2416126 h 4013490"/>
                <a:gd name="connsiteX1459" fmla="*/ 1196099 w 6127927"/>
                <a:gd name="connsiteY1459" fmla="*/ 2416061 h 4013490"/>
                <a:gd name="connsiteX1460" fmla="*/ 1195970 w 6127927"/>
                <a:gd name="connsiteY1460" fmla="*/ 2415738 h 4013490"/>
                <a:gd name="connsiteX1461" fmla="*/ 1195970 w 6127927"/>
                <a:gd name="connsiteY1461" fmla="*/ 2415964 h 4013490"/>
                <a:gd name="connsiteX1462" fmla="*/ 1194870 w 6127927"/>
                <a:gd name="connsiteY1462" fmla="*/ 2415802 h 4013490"/>
                <a:gd name="connsiteX1463" fmla="*/ 1194806 w 6127927"/>
                <a:gd name="connsiteY1463" fmla="*/ 2415479 h 4013490"/>
                <a:gd name="connsiteX1464" fmla="*/ 1194547 w 6127927"/>
                <a:gd name="connsiteY1464" fmla="*/ 2415220 h 4013490"/>
                <a:gd name="connsiteX1465" fmla="*/ 1194385 w 6127927"/>
                <a:gd name="connsiteY1465" fmla="*/ 2414994 h 4013490"/>
                <a:gd name="connsiteX1466" fmla="*/ 1194385 w 6127927"/>
                <a:gd name="connsiteY1466" fmla="*/ 2415479 h 4013490"/>
                <a:gd name="connsiteX1467" fmla="*/ 1194547 w 6127927"/>
                <a:gd name="connsiteY1467" fmla="*/ 2415802 h 4013490"/>
                <a:gd name="connsiteX1468" fmla="*/ 1193803 w 6127927"/>
                <a:gd name="connsiteY1468" fmla="*/ 2415802 h 4013490"/>
                <a:gd name="connsiteX1469" fmla="*/ 1193706 w 6127927"/>
                <a:gd name="connsiteY1469" fmla="*/ 2415576 h 4013490"/>
                <a:gd name="connsiteX1470" fmla="*/ 1193318 w 6127927"/>
                <a:gd name="connsiteY1470" fmla="*/ 2415220 h 4013490"/>
                <a:gd name="connsiteX1471" fmla="*/ 1193544 w 6127927"/>
                <a:gd name="connsiteY1471" fmla="*/ 2415802 h 4013490"/>
                <a:gd name="connsiteX1472" fmla="*/ 1192736 w 6127927"/>
                <a:gd name="connsiteY1472" fmla="*/ 2415964 h 4013490"/>
                <a:gd name="connsiteX1473" fmla="*/ 1192477 w 6127927"/>
                <a:gd name="connsiteY1473" fmla="*/ 2415479 h 4013490"/>
                <a:gd name="connsiteX1474" fmla="*/ 1192639 w 6127927"/>
                <a:gd name="connsiteY1474" fmla="*/ 2415964 h 4013490"/>
                <a:gd name="connsiteX1475" fmla="*/ 1190892 w 6127927"/>
                <a:gd name="connsiteY1475" fmla="*/ 2417710 h 4013490"/>
                <a:gd name="connsiteX1476" fmla="*/ 1188176 w 6127927"/>
                <a:gd name="connsiteY1476" fmla="*/ 2418551 h 4013490"/>
                <a:gd name="connsiteX1477" fmla="*/ 1188176 w 6127927"/>
                <a:gd name="connsiteY1477" fmla="*/ 2418454 h 4013490"/>
                <a:gd name="connsiteX1478" fmla="*/ 1187755 w 6127927"/>
                <a:gd name="connsiteY1478" fmla="*/ 2418389 h 4013490"/>
                <a:gd name="connsiteX1479" fmla="*/ 1187691 w 6127927"/>
                <a:gd name="connsiteY1479" fmla="*/ 2418616 h 4013490"/>
                <a:gd name="connsiteX1480" fmla="*/ 1187497 w 6127927"/>
                <a:gd name="connsiteY1480" fmla="*/ 2418713 h 4013490"/>
                <a:gd name="connsiteX1481" fmla="*/ 1187432 w 6127927"/>
                <a:gd name="connsiteY1481" fmla="*/ 2418713 h 4013490"/>
                <a:gd name="connsiteX1482" fmla="*/ 1186171 w 6127927"/>
                <a:gd name="connsiteY1482" fmla="*/ 2419133 h 4013490"/>
                <a:gd name="connsiteX1483" fmla="*/ 1185686 w 6127927"/>
                <a:gd name="connsiteY1483" fmla="*/ 2417710 h 4013490"/>
                <a:gd name="connsiteX1484" fmla="*/ 1185686 w 6127927"/>
                <a:gd name="connsiteY1484" fmla="*/ 2418454 h 4013490"/>
                <a:gd name="connsiteX1485" fmla="*/ 1186106 w 6127927"/>
                <a:gd name="connsiteY1485" fmla="*/ 2419198 h 4013490"/>
                <a:gd name="connsiteX1486" fmla="*/ 1183292 w 6127927"/>
                <a:gd name="connsiteY1486" fmla="*/ 2420265 h 4013490"/>
                <a:gd name="connsiteX1487" fmla="*/ 1183034 w 6127927"/>
                <a:gd name="connsiteY1487" fmla="*/ 2419360 h 4013490"/>
                <a:gd name="connsiteX1488" fmla="*/ 1183195 w 6127927"/>
                <a:gd name="connsiteY1488" fmla="*/ 2420362 h 4013490"/>
                <a:gd name="connsiteX1489" fmla="*/ 1180317 w 6127927"/>
                <a:gd name="connsiteY1489" fmla="*/ 2421850 h 4013490"/>
                <a:gd name="connsiteX1490" fmla="*/ 1179897 w 6127927"/>
                <a:gd name="connsiteY1490" fmla="*/ 2421009 h 4013490"/>
                <a:gd name="connsiteX1491" fmla="*/ 1180155 w 6127927"/>
                <a:gd name="connsiteY1491" fmla="*/ 2421850 h 4013490"/>
                <a:gd name="connsiteX1492" fmla="*/ 1180155 w 6127927"/>
                <a:gd name="connsiteY1492" fmla="*/ 2421947 h 4013490"/>
                <a:gd name="connsiteX1493" fmla="*/ 1179735 w 6127927"/>
                <a:gd name="connsiteY1493" fmla="*/ 2422173 h 4013490"/>
                <a:gd name="connsiteX1494" fmla="*/ 1179735 w 6127927"/>
                <a:gd name="connsiteY1494" fmla="*/ 2422270 h 4013490"/>
                <a:gd name="connsiteX1495" fmla="*/ 1179476 w 6127927"/>
                <a:gd name="connsiteY1495" fmla="*/ 2422432 h 4013490"/>
                <a:gd name="connsiteX1496" fmla="*/ 1179153 w 6127927"/>
                <a:gd name="connsiteY1496" fmla="*/ 2422012 h 4013490"/>
                <a:gd name="connsiteX1497" fmla="*/ 1178409 w 6127927"/>
                <a:gd name="connsiteY1497" fmla="*/ 2421527 h 4013490"/>
                <a:gd name="connsiteX1498" fmla="*/ 1178312 w 6127927"/>
                <a:gd name="connsiteY1498" fmla="*/ 2421203 h 4013490"/>
                <a:gd name="connsiteX1499" fmla="*/ 1178247 w 6127927"/>
                <a:gd name="connsiteY1499" fmla="*/ 2421268 h 4013490"/>
                <a:gd name="connsiteX1500" fmla="*/ 1178409 w 6127927"/>
                <a:gd name="connsiteY1500" fmla="*/ 2421527 h 4013490"/>
                <a:gd name="connsiteX1501" fmla="*/ 1178829 w 6127927"/>
                <a:gd name="connsiteY1501" fmla="*/ 2422529 h 4013490"/>
                <a:gd name="connsiteX1502" fmla="*/ 1178668 w 6127927"/>
                <a:gd name="connsiteY1502" fmla="*/ 2423014 h 4013490"/>
                <a:gd name="connsiteX1503" fmla="*/ 1178409 w 6127927"/>
                <a:gd name="connsiteY1503" fmla="*/ 2422594 h 4013490"/>
                <a:gd name="connsiteX1504" fmla="*/ 1178247 w 6127927"/>
                <a:gd name="connsiteY1504" fmla="*/ 2422594 h 4013490"/>
                <a:gd name="connsiteX1505" fmla="*/ 1178247 w 6127927"/>
                <a:gd name="connsiteY1505" fmla="*/ 2422691 h 4013490"/>
                <a:gd name="connsiteX1506" fmla="*/ 1178474 w 6127927"/>
                <a:gd name="connsiteY1506" fmla="*/ 2423079 h 4013490"/>
                <a:gd name="connsiteX1507" fmla="*/ 1178474 w 6127927"/>
                <a:gd name="connsiteY1507" fmla="*/ 2423176 h 4013490"/>
                <a:gd name="connsiteX1508" fmla="*/ 1178409 w 6127927"/>
                <a:gd name="connsiteY1508" fmla="*/ 2423273 h 4013490"/>
                <a:gd name="connsiteX1509" fmla="*/ 1178312 w 6127927"/>
                <a:gd name="connsiteY1509" fmla="*/ 2423014 h 4013490"/>
                <a:gd name="connsiteX1510" fmla="*/ 1178312 w 6127927"/>
                <a:gd name="connsiteY1510" fmla="*/ 2422756 h 4013490"/>
                <a:gd name="connsiteX1511" fmla="*/ 1178085 w 6127927"/>
                <a:gd name="connsiteY1511" fmla="*/ 2423079 h 4013490"/>
                <a:gd name="connsiteX1512" fmla="*/ 1177730 w 6127927"/>
                <a:gd name="connsiteY1512" fmla="*/ 2423273 h 4013490"/>
                <a:gd name="connsiteX1513" fmla="*/ 1177148 w 6127927"/>
                <a:gd name="connsiteY1513" fmla="*/ 2422432 h 4013490"/>
                <a:gd name="connsiteX1514" fmla="*/ 1177148 w 6127927"/>
                <a:gd name="connsiteY1514" fmla="*/ 2423920 h 4013490"/>
                <a:gd name="connsiteX1515" fmla="*/ 1176921 w 6127927"/>
                <a:gd name="connsiteY1515" fmla="*/ 2423079 h 4013490"/>
                <a:gd name="connsiteX1516" fmla="*/ 1176759 w 6127927"/>
                <a:gd name="connsiteY1516" fmla="*/ 2424081 h 4013490"/>
                <a:gd name="connsiteX1517" fmla="*/ 1176404 w 6127927"/>
                <a:gd name="connsiteY1517" fmla="*/ 2423661 h 4013490"/>
                <a:gd name="connsiteX1518" fmla="*/ 1176177 w 6127927"/>
                <a:gd name="connsiteY1518" fmla="*/ 2424017 h 4013490"/>
                <a:gd name="connsiteX1519" fmla="*/ 1175757 w 6127927"/>
                <a:gd name="connsiteY1519" fmla="*/ 2423855 h 4013490"/>
                <a:gd name="connsiteX1520" fmla="*/ 1175660 w 6127927"/>
                <a:gd name="connsiteY1520" fmla="*/ 2423855 h 4013490"/>
                <a:gd name="connsiteX1521" fmla="*/ 1175757 w 6127927"/>
                <a:gd name="connsiteY1521" fmla="*/ 2424502 h 4013490"/>
                <a:gd name="connsiteX1522" fmla="*/ 1174916 w 6127927"/>
                <a:gd name="connsiteY1522" fmla="*/ 2424243 h 4013490"/>
                <a:gd name="connsiteX1523" fmla="*/ 1174528 w 6127927"/>
                <a:gd name="connsiteY1523" fmla="*/ 2423079 h 4013490"/>
                <a:gd name="connsiteX1524" fmla="*/ 1174593 w 6127927"/>
                <a:gd name="connsiteY1524" fmla="*/ 2424243 h 4013490"/>
                <a:gd name="connsiteX1525" fmla="*/ 1174108 w 6127927"/>
                <a:gd name="connsiteY1525" fmla="*/ 2423176 h 4013490"/>
                <a:gd name="connsiteX1526" fmla="*/ 1174172 w 6127927"/>
                <a:gd name="connsiteY1526" fmla="*/ 2424017 h 4013490"/>
                <a:gd name="connsiteX1527" fmla="*/ 1173752 w 6127927"/>
                <a:gd name="connsiteY1527" fmla="*/ 2424405 h 4013490"/>
                <a:gd name="connsiteX1528" fmla="*/ 1173687 w 6127927"/>
                <a:gd name="connsiteY1528" fmla="*/ 2424922 h 4013490"/>
                <a:gd name="connsiteX1529" fmla="*/ 1173590 w 6127927"/>
                <a:gd name="connsiteY1529" fmla="*/ 2424922 h 4013490"/>
                <a:gd name="connsiteX1530" fmla="*/ 1173202 w 6127927"/>
                <a:gd name="connsiteY1530" fmla="*/ 2424502 h 4013490"/>
                <a:gd name="connsiteX1531" fmla="*/ 1173105 w 6127927"/>
                <a:gd name="connsiteY1531" fmla="*/ 2424825 h 4013490"/>
                <a:gd name="connsiteX1532" fmla="*/ 1172264 w 6127927"/>
                <a:gd name="connsiteY1532" fmla="*/ 2424825 h 4013490"/>
                <a:gd name="connsiteX1533" fmla="*/ 1169386 w 6127927"/>
                <a:gd name="connsiteY1533" fmla="*/ 2425246 h 4013490"/>
                <a:gd name="connsiteX1534" fmla="*/ 1168965 w 6127927"/>
                <a:gd name="connsiteY1534" fmla="*/ 2424340 h 4013490"/>
                <a:gd name="connsiteX1535" fmla="*/ 1169062 w 6127927"/>
                <a:gd name="connsiteY1535" fmla="*/ 2425246 h 4013490"/>
                <a:gd name="connsiteX1536" fmla="*/ 1168804 w 6127927"/>
                <a:gd name="connsiteY1536" fmla="*/ 2425343 h 4013490"/>
                <a:gd name="connsiteX1537" fmla="*/ 1168707 w 6127927"/>
                <a:gd name="connsiteY1537" fmla="*/ 2425084 h 4013490"/>
                <a:gd name="connsiteX1538" fmla="*/ 1168707 w 6127927"/>
                <a:gd name="connsiteY1538" fmla="*/ 2425343 h 4013490"/>
                <a:gd name="connsiteX1539" fmla="*/ 1168642 w 6127927"/>
                <a:gd name="connsiteY1539" fmla="*/ 2425343 h 4013490"/>
                <a:gd name="connsiteX1540" fmla="*/ 1167963 w 6127927"/>
                <a:gd name="connsiteY1540" fmla="*/ 2425246 h 4013490"/>
                <a:gd name="connsiteX1541" fmla="*/ 1166896 w 6127927"/>
                <a:gd name="connsiteY1541" fmla="*/ 2423079 h 4013490"/>
                <a:gd name="connsiteX1542" fmla="*/ 1167381 w 6127927"/>
                <a:gd name="connsiteY1542" fmla="*/ 2425149 h 4013490"/>
                <a:gd name="connsiteX1543" fmla="*/ 1166734 w 6127927"/>
                <a:gd name="connsiteY1543" fmla="*/ 2423855 h 4013490"/>
                <a:gd name="connsiteX1544" fmla="*/ 1166734 w 6127927"/>
                <a:gd name="connsiteY1544" fmla="*/ 2423920 h 4013490"/>
                <a:gd name="connsiteX1545" fmla="*/ 1166572 w 6127927"/>
                <a:gd name="connsiteY1545" fmla="*/ 2424761 h 4013490"/>
                <a:gd name="connsiteX1546" fmla="*/ 1166475 w 6127927"/>
                <a:gd name="connsiteY1546" fmla="*/ 2424664 h 4013490"/>
                <a:gd name="connsiteX1547" fmla="*/ 1165667 w 6127927"/>
                <a:gd name="connsiteY1547" fmla="*/ 2423596 h 4013490"/>
                <a:gd name="connsiteX1548" fmla="*/ 1165246 w 6127927"/>
                <a:gd name="connsiteY1548" fmla="*/ 2424825 h 4013490"/>
                <a:gd name="connsiteX1549" fmla="*/ 1164923 w 6127927"/>
                <a:gd name="connsiteY1549" fmla="*/ 2424825 h 4013490"/>
                <a:gd name="connsiteX1550" fmla="*/ 1164567 w 6127927"/>
                <a:gd name="connsiteY1550" fmla="*/ 2424599 h 4013490"/>
                <a:gd name="connsiteX1551" fmla="*/ 1163985 w 6127927"/>
                <a:gd name="connsiteY1551" fmla="*/ 2424405 h 4013490"/>
                <a:gd name="connsiteX1552" fmla="*/ 1163758 w 6127927"/>
                <a:gd name="connsiteY1552" fmla="*/ 2423596 h 4013490"/>
                <a:gd name="connsiteX1553" fmla="*/ 1163338 w 6127927"/>
                <a:gd name="connsiteY1553" fmla="*/ 2423596 h 4013490"/>
                <a:gd name="connsiteX1554" fmla="*/ 1163338 w 6127927"/>
                <a:gd name="connsiteY1554" fmla="*/ 2424179 h 4013490"/>
                <a:gd name="connsiteX1555" fmla="*/ 1163403 w 6127927"/>
                <a:gd name="connsiteY1555" fmla="*/ 2424599 h 4013490"/>
                <a:gd name="connsiteX1556" fmla="*/ 1163241 w 6127927"/>
                <a:gd name="connsiteY1556" fmla="*/ 2424405 h 4013490"/>
                <a:gd name="connsiteX1557" fmla="*/ 1162756 w 6127927"/>
                <a:gd name="connsiteY1557" fmla="*/ 2423273 h 4013490"/>
                <a:gd name="connsiteX1558" fmla="*/ 1162756 w 6127927"/>
                <a:gd name="connsiteY1558" fmla="*/ 2424340 h 4013490"/>
                <a:gd name="connsiteX1559" fmla="*/ 1161753 w 6127927"/>
                <a:gd name="connsiteY1559" fmla="*/ 2422917 h 4013490"/>
                <a:gd name="connsiteX1560" fmla="*/ 1161527 w 6127927"/>
                <a:gd name="connsiteY1560" fmla="*/ 2424599 h 4013490"/>
                <a:gd name="connsiteX1561" fmla="*/ 1161268 w 6127927"/>
                <a:gd name="connsiteY1561" fmla="*/ 2424599 h 4013490"/>
                <a:gd name="connsiteX1562" fmla="*/ 1160912 w 6127927"/>
                <a:gd name="connsiteY1562" fmla="*/ 2424340 h 4013490"/>
                <a:gd name="connsiteX1563" fmla="*/ 1160848 w 6127927"/>
                <a:gd name="connsiteY1563" fmla="*/ 2424502 h 4013490"/>
                <a:gd name="connsiteX1564" fmla="*/ 1160848 w 6127927"/>
                <a:gd name="connsiteY1564" fmla="*/ 2424599 h 4013490"/>
                <a:gd name="connsiteX1565" fmla="*/ 1159845 w 6127927"/>
                <a:gd name="connsiteY1565" fmla="*/ 2424599 h 4013490"/>
                <a:gd name="connsiteX1566" fmla="*/ 1159683 w 6127927"/>
                <a:gd name="connsiteY1566" fmla="*/ 2424017 h 4013490"/>
                <a:gd name="connsiteX1567" fmla="*/ 1159683 w 6127927"/>
                <a:gd name="connsiteY1567" fmla="*/ 2424599 h 4013490"/>
                <a:gd name="connsiteX1568" fmla="*/ 1157549 w 6127927"/>
                <a:gd name="connsiteY1568" fmla="*/ 2424825 h 4013490"/>
                <a:gd name="connsiteX1569" fmla="*/ 1157129 w 6127927"/>
                <a:gd name="connsiteY1569" fmla="*/ 2424761 h 4013490"/>
                <a:gd name="connsiteX1570" fmla="*/ 1156708 w 6127927"/>
                <a:gd name="connsiteY1570" fmla="*/ 2424081 h 4013490"/>
                <a:gd name="connsiteX1571" fmla="*/ 1156546 w 6127927"/>
                <a:gd name="connsiteY1571" fmla="*/ 2423014 h 4013490"/>
                <a:gd name="connsiteX1572" fmla="*/ 1156223 w 6127927"/>
                <a:gd name="connsiteY1572" fmla="*/ 2422691 h 4013490"/>
                <a:gd name="connsiteX1573" fmla="*/ 1155964 w 6127927"/>
                <a:gd name="connsiteY1573" fmla="*/ 2421365 h 4013490"/>
                <a:gd name="connsiteX1574" fmla="*/ 1155900 w 6127927"/>
                <a:gd name="connsiteY1574" fmla="*/ 2422012 h 4013490"/>
                <a:gd name="connsiteX1575" fmla="*/ 1155900 w 6127927"/>
                <a:gd name="connsiteY1575" fmla="*/ 2423435 h 4013490"/>
                <a:gd name="connsiteX1576" fmla="*/ 1155544 w 6127927"/>
                <a:gd name="connsiteY1576" fmla="*/ 2423855 h 4013490"/>
                <a:gd name="connsiteX1577" fmla="*/ 1155123 w 6127927"/>
                <a:gd name="connsiteY1577" fmla="*/ 2423855 h 4013490"/>
                <a:gd name="connsiteX1578" fmla="*/ 1154574 w 6127927"/>
                <a:gd name="connsiteY1578" fmla="*/ 2423920 h 4013490"/>
                <a:gd name="connsiteX1579" fmla="*/ 1154574 w 6127927"/>
                <a:gd name="connsiteY1579" fmla="*/ 2424017 h 4013490"/>
                <a:gd name="connsiteX1580" fmla="*/ 1154574 w 6127927"/>
                <a:gd name="connsiteY1580" fmla="*/ 2423920 h 4013490"/>
                <a:gd name="connsiteX1581" fmla="*/ 1154380 w 6127927"/>
                <a:gd name="connsiteY1581" fmla="*/ 2424243 h 4013490"/>
                <a:gd name="connsiteX1582" fmla="*/ 1154315 w 6127927"/>
                <a:gd name="connsiteY1582" fmla="*/ 2423499 h 4013490"/>
                <a:gd name="connsiteX1583" fmla="*/ 1154315 w 6127927"/>
                <a:gd name="connsiteY1583" fmla="*/ 2422917 h 4013490"/>
                <a:gd name="connsiteX1584" fmla="*/ 1153991 w 6127927"/>
                <a:gd name="connsiteY1584" fmla="*/ 2422853 h 4013490"/>
                <a:gd name="connsiteX1585" fmla="*/ 1153733 w 6127927"/>
                <a:gd name="connsiteY1585" fmla="*/ 2422756 h 4013490"/>
                <a:gd name="connsiteX1586" fmla="*/ 1153636 w 6127927"/>
                <a:gd name="connsiteY1586" fmla="*/ 2423079 h 4013490"/>
                <a:gd name="connsiteX1587" fmla="*/ 1153248 w 6127927"/>
                <a:gd name="connsiteY1587" fmla="*/ 2424081 h 4013490"/>
                <a:gd name="connsiteX1588" fmla="*/ 1151922 w 6127927"/>
                <a:gd name="connsiteY1588" fmla="*/ 2423920 h 4013490"/>
                <a:gd name="connsiteX1589" fmla="*/ 1151178 w 6127927"/>
                <a:gd name="connsiteY1589" fmla="*/ 2422853 h 4013490"/>
                <a:gd name="connsiteX1590" fmla="*/ 1151081 w 6127927"/>
                <a:gd name="connsiteY1590" fmla="*/ 2423855 h 4013490"/>
                <a:gd name="connsiteX1591" fmla="*/ 1150757 w 6127927"/>
                <a:gd name="connsiteY1591" fmla="*/ 2423855 h 4013490"/>
                <a:gd name="connsiteX1592" fmla="*/ 1150434 w 6127927"/>
                <a:gd name="connsiteY1592" fmla="*/ 2424017 h 4013490"/>
                <a:gd name="connsiteX1593" fmla="*/ 1150078 w 6127927"/>
                <a:gd name="connsiteY1593" fmla="*/ 2423758 h 4013490"/>
                <a:gd name="connsiteX1594" fmla="*/ 1149852 w 6127927"/>
                <a:gd name="connsiteY1594" fmla="*/ 2423855 h 4013490"/>
                <a:gd name="connsiteX1595" fmla="*/ 1149011 w 6127927"/>
                <a:gd name="connsiteY1595" fmla="*/ 2423499 h 4013490"/>
                <a:gd name="connsiteX1596" fmla="*/ 1148591 w 6127927"/>
                <a:gd name="connsiteY1596" fmla="*/ 2423499 h 4013490"/>
                <a:gd name="connsiteX1597" fmla="*/ 1148267 w 6127927"/>
                <a:gd name="connsiteY1597" fmla="*/ 2423499 h 4013490"/>
                <a:gd name="connsiteX1598" fmla="*/ 1148008 w 6127927"/>
                <a:gd name="connsiteY1598" fmla="*/ 2423435 h 4013490"/>
                <a:gd name="connsiteX1599" fmla="*/ 1147362 w 6127927"/>
                <a:gd name="connsiteY1599" fmla="*/ 2423435 h 4013490"/>
                <a:gd name="connsiteX1600" fmla="*/ 1147265 w 6127927"/>
                <a:gd name="connsiteY1600" fmla="*/ 2423499 h 4013490"/>
                <a:gd name="connsiteX1601" fmla="*/ 1146682 w 6127927"/>
                <a:gd name="connsiteY1601" fmla="*/ 2423435 h 4013490"/>
                <a:gd name="connsiteX1602" fmla="*/ 1146294 w 6127927"/>
                <a:gd name="connsiteY1602" fmla="*/ 2423435 h 4013490"/>
                <a:gd name="connsiteX1603" fmla="*/ 1146036 w 6127927"/>
                <a:gd name="connsiteY1603" fmla="*/ 2423499 h 4013490"/>
                <a:gd name="connsiteX1604" fmla="*/ 1145874 w 6127927"/>
                <a:gd name="connsiteY1604" fmla="*/ 2423661 h 4013490"/>
                <a:gd name="connsiteX1605" fmla="*/ 1144774 w 6127927"/>
                <a:gd name="connsiteY1605" fmla="*/ 2424017 h 4013490"/>
                <a:gd name="connsiteX1606" fmla="*/ 1144030 w 6127927"/>
                <a:gd name="connsiteY1606" fmla="*/ 2424405 h 4013490"/>
                <a:gd name="connsiteX1607" fmla="*/ 1143966 w 6127927"/>
                <a:gd name="connsiteY1607" fmla="*/ 2424567 h 4013490"/>
                <a:gd name="connsiteX1608" fmla="*/ 1143804 w 6127927"/>
                <a:gd name="connsiteY1608" fmla="*/ 2424987 h 4013490"/>
                <a:gd name="connsiteX1609" fmla="*/ 1143869 w 6127927"/>
                <a:gd name="connsiteY1609" fmla="*/ 2425731 h 4013490"/>
                <a:gd name="connsiteX1610" fmla="*/ 1143707 w 6127927"/>
                <a:gd name="connsiteY1610" fmla="*/ 2425731 h 4013490"/>
                <a:gd name="connsiteX1611" fmla="*/ 1143545 w 6127927"/>
                <a:gd name="connsiteY1611" fmla="*/ 2425084 h 4013490"/>
                <a:gd name="connsiteX1612" fmla="*/ 1143384 w 6127927"/>
                <a:gd name="connsiteY1612" fmla="*/ 2425246 h 4013490"/>
                <a:gd name="connsiteX1613" fmla="*/ 1143125 w 6127927"/>
                <a:gd name="connsiteY1613" fmla="*/ 2424825 h 4013490"/>
                <a:gd name="connsiteX1614" fmla="*/ 1143060 w 6127927"/>
                <a:gd name="connsiteY1614" fmla="*/ 2425666 h 4013490"/>
                <a:gd name="connsiteX1615" fmla="*/ 1142640 w 6127927"/>
                <a:gd name="connsiteY1615" fmla="*/ 2425666 h 4013490"/>
                <a:gd name="connsiteX1616" fmla="*/ 1142478 w 6127927"/>
                <a:gd name="connsiteY1616" fmla="*/ 2423338 h 4013490"/>
                <a:gd name="connsiteX1617" fmla="*/ 1142478 w 6127927"/>
                <a:gd name="connsiteY1617" fmla="*/ 2423273 h 4013490"/>
                <a:gd name="connsiteX1618" fmla="*/ 1142219 w 6127927"/>
                <a:gd name="connsiteY1618" fmla="*/ 2424922 h 4013490"/>
                <a:gd name="connsiteX1619" fmla="*/ 1142155 w 6127927"/>
                <a:gd name="connsiteY1619" fmla="*/ 2425343 h 4013490"/>
                <a:gd name="connsiteX1620" fmla="*/ 1141799 w 6127927"/>
                <a:gd name="connsiteY1620" fmla="*/ 2425149 h 4013490"/>
                <a:gd name="connsiteX1621" fmla="*/ 1141734 w 6127927"/>
                <a:gd name="connsiteY1621" fmla="*/ 2425504 h 4013490"/>
                <a:gd name="connsiteX1622" fmla="*/ 1141411 w 6127927"/>
                <a:gd name="connsiteY1622" fmla="*/ 2425504 h 4013490"/>
                <a:gd name="connsiteX1623" fmla="*/ 1141152 w 6127927"/>
                <a:gd name="connsiteY1623" fmla="*/ 2425246 h 4013490"/>
                <a:gd name="connsiteX1624" fmla="*/ 1141055 w 6127927"/>
                <a:gd name="connsiteY1624" fmla="*/ 2425504 h 4013490"/>
                <a:gd name="connsiteX1625" fmla="*/ 1140732 w 6127927"/>
                <a:gd name="connsiteY1625" fmla="*/ 2424664 h 4013490"/>
                <a:gd name="connsiteX1626" fmla="*/ 1139891 w 6127927"/>
                <a:gd name="connsiteY1626" fmla="*/ 2424664 h 4013490"/>
                <a:gd name="connsiteX1627" fmla="*/ 1139826 w 6127927"/>
                <a:gd name="connsiteY1627" fmla="*/ 2425246 h 4013490"/>
                <a:gd name="connsiteX1628" fmla="*/ 1139406 w 6127927"/>
                <a:gd name="connsiteY1628" fmla="*/ 2424987 h 4013490"/>
                <a:gd name="connsiteX1629" fmla="*/ 1138985 w 6127927"/>
                <a:gd name="connsiteY1629" fmla="*/ 2424922 h 4013490"/>
                <a:gd name="connsiteX1630" fmla="*/ 1138662 w 6127927"/>
                <a:gd name="connsiteY1630" fmla="*/ 2424987 h 4013490"/>
                <a:gd name="connsiteX1631" fmla="*/ 1138403 w 6127927"/>
                <a:gd name="connsiteY1631" fmla="*/ 2423661 h 4013490"/>
                <a:gd name="connsiteX1632" fmla="*/ 1138338 w 6127927"/>
                <a:gd name="connsiteY1632" fmla="*/ 2425246 h 4013490"/>
                <a:gd name="connsiteX1633" fmla="*/ 1138241 w 6127927"/>
                <a:gd name="connsiteY1633" fmla="*/ 2425246 h 4013490"/>
                <a:gd name="connsiteX1634" fmla="*/ 1137821 w 6127927"/>
                <a:gd name="connsiteY1634" fmla="*/ 2424761 h 4013490"/>
                <a:gd name="connsiteX1635" fmla="*/ 1137595 w 6127927"/>
                <a:gd name="connsiteY1635" fmla="*/ 2424922 h 4013490"/>
                <a:gd name="connsiteX1636" fmla="*/ 1137498 w 6127927"/>
                <a:gd name="connsiteY1636" fmla="*/ 2425149 h 4013490"/>
                <a:gd name="connsiteX1637" fmla="*/ 1137271 w 6127927"/>
                <a:gd name="connsiteY1637" fmla="*/ 2425149 h 4013490"/>
                <a:gd name="connsiteX1638" fmla="*/ 1137013 w 6127927"/>
                <a:gd name="connsiteY1638" fmla="*/ 2424567 h 4013490"/>
                <a:gd name="connsiteX1639" fmla="*/ 1136851 w 6127927"/>
                <a:gd name="connsiteY1639" fmla="*/ 2425084 h 4013490"/>
                <a:gd name="connsiteX1640" fmla="*/ 1136495 w 6127927"/>
                <a:gd name="connsiteY1640" fmla="*/ 2425084 h 4013490"/>
                <a:gd name="connsiteX1641" fmla="*/ 1136333 w 6127927"/>
                <a:gd name="connsiteY1641" fmla="*/ 2424664 h 4013490"/>
                <a:gd name="connsiteX1642" fmla="*/ 1136269 w 6127927"/>
                <a:gd name="connsiteY1642" fmla="*/ 2425084 h 4013490"/>
                <a:gd name="connsiteX1643" fmla="*/ 1134264 w 6127927"/>
                <a:gd name="connsiteY1643" fmla="*/ 2424922 h 4013490"/>
                <a:gd name="connsiteX1644" fmla="*/ 1134037 w 6127927"/>
                <a:gd name="connsiteY1644" fmla="*/ 2424081 h 4013490"/>
                <a:gd name="connsiteX1645" fmla="*/ 1133875 w 6127927"/>
                <a:gd name="connsiteY1645" fmla="*/ 2424825 h 4013490"/>
                <a:gd name="connsiteX1646" fmla="*/ 1133132 w 6127927"/>
                <a:gd name="connsiteY1646" fmla="*/ 2424825 h 4013490"/>
                <a:gd name="connsiteX1647" fmla="*/ 1132873 w 6127927"/>
                <a:gd name="connsiteY1647" fmla="*/ 2423596 h 4013490"/>
                <a:gd name="connsiteX1648" fmla="*/ 1132873 w 6127927"/>
                <a:gd name="connsiteY1648" fmla="*/ 2424761 h 4013490"/>
                <a:gd name="connsiteX1649" fmla="*/ 1132549 w 6127927"/>
                <a:gd name="connsiteY1649" fmla="*/ 2424761 h 4013490"/>
                <a:gd name="connsiteX1650" fmla="*/ 1132549 w 6127927"/>
                <a:gd name="connsiteY1650" fmla="*/ 2424664 h 4013490"/>
                <a:gd name="connsiteX1651" fmla="*/ 1132549 w 6127927"/>
                <a:gd name="connsiteY1651" fmla="*/ 2424761 h 4013490"/>
                <a:gd name="connsiteX1652" fmla="*/ 1131450 w 6127927"/>
                <a:gd name="connsiteY1652" fmla="*/ 2424664 h 4013490"/>
                <a:gd name="connsiteX1653" fmla="*/ 1131062 w 6127927"/>
                <a:gd name="connsiteY1653" fmla="*/ 2424664 h 4013490"/>
                <a:gd name="connsiteX1654" fmla="*/ 1130965 w 6127927"/>
                <a:gd name="connsiteY1654" fmla="*/ 2424567 h 4013490"/>
                <a:gd name="connsiteX1655" fmla="*/ 1130803 w 6127927"/>
                <a:gd name="connsiteY1655" fmla="*/ 2423596 h 4013490"/>
                <a:gd name="connsiteX1656" fmla="*/ 1130965 w 6127927"/>
                <a:gd name="connsiteY1656" fmla="*/ 2424567 h 4013490"/>
                <a:gd name="connsiteX1657" fmla="*/ 1130965 w 6127927"/>
                <a:gd name="connsiteY1657" fmla="*/ 2424664 h 4013490"/>
                <a:gd name="connsiteX1658" fmla="*/ 1130641 w 6127927"/>
                <a:gd name="connsiteY1658" fmla="*/ 2424664 h 4013490"/>
                <a:gd name="connsiteX1659" fmla="*/ 1130641 w 6127927"/>
                <a:gd name="connsiteY1659" fmla="*/ 2424567 h 4013490"/>
                <a:gd name="connsiteX1660" fmla="*/ 1130641 w 6127927"/>
                <a:gd name="connsiteY1660" fmla="*/ 2424664 h 4013490"/>
                <a:gd name="connsiteX1661" fmla="*/ 1129962 w 6127927"/>
                <a:gd name="connsiteY1661" fmla="*/ 2424567 h 4013490"/>
                <a:gd name="connsiteX1662" fmla="*/ 1130124 w 6127927"/>
                <a:gd name="connsiteY1662" fmla="*/ 2422012 h 4013490"/>
                <a:gd name="connsiteX1663" fmla="*/ 1129800 w 6127927"/>
                <a:gd name="connsiteY1663" fmla="*/ 2423176 h 4013490"/>
                <a:gd name="connsiteX1664" fmla="*/ 1129962 w 6127927"/>
                <a:gd name="connsiteY1664" fmla="*/ 2424599 h 4013490"/>
                <a:gd name="connsiteX1665" fmla="*/ 1121845 w 6127927"/>
                <a:gd name="connsiteY1665" fmla="*/ 2424664 h 4013490"/>
                <a:gd name="connsiteX1666" fmla="*/ 1121845 w 6127927"/>
                <a:gd name="connsiteY1666" fmla="*/ 2424081 h 4013490"/>
                <a:gd name="connsiteX1667" fmla="*/ 1121618 w 6127927"/>
                <a:gd name="connsiteY1667" fmla="*/ 2424761 h 4013490"/>
                <a:gd name="connsiteX1668" fmla="*/ 1121101 w 6127927"/>
                <a:gd name="connsiteY1668" fmla="*/ 2424987 h 4013490"/>
                <a:gd name="connsiteX1669" fmla="*/ 1120777 w 6127927"/>
                <a:gd name="connsiteY1669" fmla="*/ 2424599 h 4013490"/>
                <a:gd name="connsiteX1670" fmla="*/ 1120713 w 6127927"/>
                <a:gd name="connsiteY1670" fmla="*/ 2424664 h 4013490"/>
                <a:gd name="connsiteX1671" fmla="*/ 1120195 w 6127927"/>
                <a:gd name="connsiteY1671" fmla="*/ 2415382 h 4013490"/>
                <a:gd name="connsiteX1672" fmla="*/ 1120519 w 6127927"/>
                <a:gd name="connsiteY1672" fmla="*/ 2413668 h 4013490"/>
                <a:gd name="connsiteX1673" fmla="*/ 1120519 w 6127927"/>
                <a:gd name="connsiteY1673" fmla="*/ 2413894 h 4013490"/>
                <a:gd name="connsiteX1674" fmla="*/ 1120616 w 6127927"/>
                <a:gd name="connsiteY1674" fmla="*/ 2413247 h 4013490"/>
                <a:gd name="connsiteX1675" fmla="*/ 1120777 w 6127927"/>
                <a:gd name="connsiteY1675" fmla="*/ 2412568 h 4013490"/>
                <a:gd name="connsiteX1676" fmla="*/ 1120874 w 6127927"/>
                <a:gd name="connsiteY1676" fmla="*/ 2412730 h 4013490"/>
                <a:gd name="connsiteX1677" fmla="*/ 1121036 w 6127927"/>
                <a:gd name="connsiteY1677" fmla="*/ 2412924 h 4013490"/>
                <a:gd name="connsiteX1678" fmla="*/ 1121360 w 6127927"/>
                <a:gd name="connsiteY1678" fmla="*/ 2412924 h 4013490"/>
                <a:gd name="connsiteX1679" fmla="*/ 1121942 w 6127927"/>
                <a:gd name="connsiteY1679" fmla="*/ 2413086 h 4013490"/>
                <a:gd name="connsiteX1680" fmla="*/ 1122588 w 6127927"/>
                <a:gd name="connsiteY1680" fmla="*/ 2414994 h 4013490"/>
                <a:gd name="connsiteX1681" fmla="*/ 1122588 w 6127927"/>
                <a:gd name="connsiteY1681" fmla="*/ 2414056 h 4013490"/>
                <a:gd name="connsiteX1682" fmla="*/ 1123171 w 6127927"/>
                <a:gd name="connsiteY1682" fmla="*/ 2413086 h 4013490"/>
                <a:gd name="connsiteX1683" fmla="*/ 1123332 w 6127927"/>
                <a:gd name="connsiteY1683" fmla="*/ 2413086 h 4013490"/>
                <a:gd name="connsiteX1684" fmla="*/ 1123429 w 6127927"/>
                <a:gd name="connsiteY1684" fmla="*/ 2413409 h 4013490"/>
                <a:gd name="connsiteX1685" fmla="*/ 1123850 w 6127927"/>
                <a:gd name="connsiteY1685" fmla="*/ 2413086 h 4013490"/>
                <a:gd name="connsiteX1686" fmla="*/ 1124173 w 6127927"/>
                <a:gd name="connsiteY1686" fmla="*/ 2412827 h 4013490"/>
                <a:gd name="connsiteX1687" fmla="*/ 1124432 w 6127927"/>
                <a:gd name="connsiteY1687" fmla="*/ 2413312 h 4013490"/>
                <a:gd name="connsiteX1688" fmla="*/ 1125014 w 6127927"/>
                <a:gd name="connsiteY1688" fmla="*/ 2414250 h 4013490"/>
                <a:gd name="connsiteX1689" fmla="*/ 1125176 w 6127927"/>
                <a:gd name="connsiteY1689" fmla="*/ 2413312 h 4013490"/>
                <a:gd name="connsiteX1690" fmla="*/ 1125337 w 6127927"/>
                <a:gd name="connsiteY1690" fmla="*/ 2413150 h 4013490"/>
                <a:gd name="connsiteX1691" fmla="*/ 1125402 w 6127927"/>
                <a:gd name="connsiteY1691" fmla="*/ 2413247 h 4013490"/>
                <a:gd name="connsiteX1692" fmla="*/ 1126081 w 6127927"/>
                <a:gd name="connsiteY1692" fmla="*/ 2412568 h 4013490"/>
                <a:gd name="connsiteX1693" fmla="*/ 1126340 w 6127927"/>
                <a:gd name="connsiteY1693" fmla="*/ 2412665 h 4013490"/>
                <a:gd name="connsiteX1694" fmla="*/ 1126663 w 6127927"/>
                <a:gd name="connsiteY1694" fmla="*/ 2412827 h 4013490"/>
                <a:gd name="connsiteX1695" fmla="*/ 1126987 w 6127927"/>
                <a:gd name="connsiteY1695" fmla="*/ 2413086 h 4013490"/>
                <a:gd name="connsiteX1696" fmla="*/ 1127310 w 6127927"/>
                <a:gd name="connsiteY1696" fmla="*/ 2412924 h 4013490"/>
                <a:gd name="connsiteX1697" fmla="*/ 1127407 w 6127927"/>
                <a:gd name="connsiteY1697" fmla="*/ 2412827 h 4013490"/>
                <a:gd name="connsiteX1698" fmla="*/ 1127828 w 6127927"/>
                <a:gd name="connsiteY1698" fmla="*/ 2412083 h 4013490"/>
                <a:gd name="connsiteX1699" fmla="*/ 1128313 w 6127927"/>
                <a:gd name="connsiteY1699" fmla="*/ 2411986 h 4013490"/>
                <a:gd name="connsiteX1700" fmla="*/ 1128572 w 6127927"/>
                <a:gd name="connsiteY1700" fmla="*/ 2412083 h 4013490"/>
                <a:gd name="connsiteX1701" fmla="*/ 1128733 w 6127927"/>
                <a:gd name="connsiteY1701" fmla="*/ 2412083 h 4013490"/>
                <a:gd name="connsiteX1702" fmla="*/ 1129057 w 6127927"/>
                <a:gd name="connsiteY1702" fmla="*/ 2411663 h 4013490"/>
                <a:gd name="connsiteX1703" fmla="*/ 1129380 w 6127927"/>
                <a:gd name="connsiteY1703" fmla="*/ 2411501 h 4013490"/>
                <a:gd name="connsiteX1704" fmla="*/ 1129736 w 6127927"/>
                <a:gd name="connsiteY1704" fmla="*/ 2411339 h 4013490"/>
                <a:gd name="connsiteX1705" fmla="*/ 1134361 w 6127927"/>
                <a:gd name="connsiteY1705" fmla="*/ 2411760 h 4013490"/>
                <a:gd name="connsiteX1706" fmla="*/ 1134425 w 6127927"/>
                <a:gd name="connsiteY1706" fmla="*/ 2411921 h 4013490"/>
                <a:gd name="connsiteX1707" fmla="*/ 1134619 w 6127927"/>
                <a:gd name="connsiteY1707" fmla="*/ 2411986 h 4013490"/>
                <a:gd name="connsiteX1708" fmla="*/ 1134781 w 6127927"/>
                <a:gd name="connsiteY1708" fmla="*/ 2411663 h 4013490"/>
                <a:gd name="connsiteX1709" fmla="*/ 1135104 w 6127927"/>
                <a:gd name="connsiteY1709" fmla="*/ 2412180 h 4013490"/>
                <a:gd name="connsiteX1710" fmla="*/ 1135266 w 6127927"/>
                <a:gd name="connsiteY1710" fmla="*/ 2412665 h 4013490"/>
                <a:gd name="connsiteX1711" fmla="*/ 1135266 w 6127927"/>
                <a:gd name="connsiteY1711" fmla="*/ 2411177 h 4013490"/>
                <a:gd name="connsiteX1712" fmla="*/ 1135590 w 6127927"/>
                <a:gd name="connsiteY1712" fmla="*/ 2411598 h 4013490"/>
                <a:gd name="connsiteX1713" fmla="*/ 1135848 w 6127927"/>
                <a:gd name="connsiteY1713" fmla="*/ 2411016 h 4013490"/>
                <a:gd name="connsiteX1714" fmla="*/ 1136172 w 6127927"/>
                <a:gd name="connsiteY1714" fmla="*/ 2411177 h 4013490"/>
                <a:gd name="connsiteX1715" fmla="*/ 1136269 w 6127927"/>
                <a:gd name="connsiteY1715" fmla="*/ 2411177 h 4013490"/>
                <a:gd name="connsiteX1716" fmla="*/ 1136754 w 6127927"/>
                <a:gd name="connsiteY1716" fmla="*/ 2410919 h 4013490"/>
                <a:gd name="connsiteX1717" fmla="*/ 1137077 w 6127927"/>
                <a:gd name="connsiteY1717" fmla="*/ 2410919 h 4013490"/>
                <a:gd name="connsiteX1718" fmla="*/ 1137918 w 6127927"/>
                <a:gd name="connsiteY1718" fmla="*/ 2411436 h 4013490"/>
                <a:gd name="connsiteX1719" fmla="*/ 1138080 w 6127927"/>
                <a:gd name="connsiteY1719" fmla="*/ 2411501 h 4013490"/>
                <a:gd name="connsiteX1720" fmla="*/ 1138338 w 6127927"/>
                <a:gd name="connsiteY1720" fmla="*/ 2410498 h 4013490"/>
                <a:gd name="connsiteX1721" fmla="*/ 1138759 w 6127927"/>
                <a:gd name="connsiteY1721" fmla="*/ 2410110 h 4013490"/>
                <a:gd name="connsiteX1722" fmla="*/ 1138985 w 6127927"/>
                <a:gd name="connsiteY1722" fmla="*/ 2410272 h 4013490"/>
                <a:gd name="connsiteX1723" fmla="*/ 1139341 w 6127927"/>
                <a:gd name="connsiteY1723" fmla="*/ 2411242 h 4013490"/>
                <a:gd name="connsiteX1724" fmla="*/ 1139503 w 6127927"/>
                <a:gd name="connsiteY1724" fmla="*/ 2409690 h 4013490"/>
                <a:gd name="connsiteX1725" fmla="*/ 1144968 w 6127927"/>
                <a:gd name="connsiteY1725" fmla="*/ 2410595 h 4013490"/>
                <a:gd name="connsiteX1726" fmla="*/ 1153409 w 6127927"/>
                <a:gd name="connsiteY1726" fmla="*/ 2409528 h 4013490"/>
                <a:gd name="connsiteX1727" fmla="*/ 1155544 w 6127927"/>
                <a:gd name="connsiteY1727" fmla="*/ 2409754 h 4013490"/>
                <a:gd name="connsiteX1728" fmla="*/ 1155706 w 6127927"/>
                <a:gd name="connsiteY1728" fmla="*/ 2410595 h 4013490"/>
                <a:gd name="connsiteX1729" fmla="*/ 1156288 w 6127927"/>
                <a:gd name="connsiteY1729" fmla="*/ 2413086 h 4013490"/>
                <a:gd name="connsiteX1730" fmla="*/ 1156223 w 6127927"/>
                <a:gd name="connsiteY1730" fmla="*/ 2411663 h 4013490"/>
                <a:gd name="connsiteX1731" fmla="*/ 1155641 w 6127927"/>
                <a:gd name="connsiteY1731" fmla="*/ 2409754 h 4013490"/>
                <a:gd name="connsiteX1732" fmla="*/ 1156061 w 6127927"/>
                <a:gd name="connsiteY1732" fmla="*/ 2409754 h 4013490"/>
                <a:gd name="connsiteX1733" fmla="*/ 1156126 w 6127927"/>
                <a:gd name="connsiteY1733" fmla="*/ 2410272 h 4013490"/>
                <a:gd name="connsiteX1734" fmla="*/ 1156385 w 6127927"/>
                <a:gd name="connsiteY1734" fmla="*/ 2411177 h 4013490"/>
                <a:gd name="connsiteX1735" fmla="*/ 1156385 w 6127927"/>
                <a:gd name="connsiteY1735" fmla="*/ 2411242 h 4013490"/>
                <a:gd name="connsiteX1736" fmla="*/ 1156385 w 6127927"/>
                <a:gd name="connsiteY1736" fmla="*/ 2411436 h 4013490"/>
                <a:gd name="connsiteX1737" fmla="*/ 1156967 w 6127927"/>
                <a:gd name="connsiteY1737" fmla="*/ 2412180 h 4013490"/>
                <a:gd name="connsiteX1738" fmla="*/ 1156643 w 6127927"/>
                <a:gd name="connsiteY1738" fmla="*/ 2409690 h 4013490"/>
                <a:gd name="connsiteX1739" fmla="*/ 1158455 w 6127927"/>
                <a:gd name="connsiteY1739" fmla="*/ 2408946 h 4013490"/>
                <a:gd name="connsiteX1740" fmla="*/ 1163920 w 6127927"/>
                <a:gd name="connsiteY1740" fmla="*/ 2407523 h 4013490"/>
                <a:gd name="connsiteX1741" fmla="*/ 1164179 w 6127927"/>
                <a:gd name="connsiteY1741" fmla="*/ 2407943 h 4013490"/>
                <a:gd name="connsiteX1742" fmla="*/ 1164567 w 6127927"/>
                <a:gd name="connsiteY1742" fmla="*/ 2407782 h 4013490"/>
                <a:gd name="connsiteX1743" fmla="*/ 1164923 w 6127927"/>
                <a:gd name="connsiteY1743" fmla="*/ 2408267 h 4013490"/>
                <a:gd name="connsiteX1744" fmla="*/ 1165311 w 6127927"/>
                <a:gd name="connsiteY1744" fmla="*/ 2408687 h 4013490"/>
                <a:gd name="connsiteX1745" fmla="*/ 1165408 w 6127927"/>
                <a:gd name="connsiteY1745" fmla="*/ 2408428 h 4013490"/>
                <a:gd name="connsiteX1746" fmla="*/ 1165828 w 6127927"/>
                <a:gd name="connsiteY1746" fmla="*/ 2408946 h 4013490"/>
                <a:gd name="connsiteX1747" fmla="*/ 1166152 w 6127927"/>
                <a:gd name="connsiteY1747" fmla="*/ 2409366 h 4013490"/>
                <a:gd name="connsiteX1748" fmla="*/ 1166152 w 6127927"/>
                <a:gd name="connsiteY1748" fmla="*/ 2408525 h 4013490"/>
                <a:gd name="connsiteX1749" fmla="*/ 1166152 w 6127927"/>
                <a:gd name="connsiteY1749" fmla="*/ 2408008 h 4013490"/>
                <a:gd name="connsiteX1750" fmla="*/ 1166313 w 6127927"/>
                <a:gd name="connsiteY1750" fmla="*/ 2407685 h 4013490"/>
                <a:gd name="connsiteX1751" fmla="*/ 1166993 w 6127927"/>
                <a:gd name="connsiteY1751" fmla="*/ 2410013 h 4013490"/>
                <a:gd name="connsiteX1752" fmla="*/ 1166798 w 6127927"/>
                <a:gd name="connsiteY1752" fmla="*/ 2408364 h 4013490"/>
                <a:gd name="connsiteX1753" fmla="*/ 1166896 w 6127927"/>
                <a:gd name="connsiteY1753" fmla="*/ 2407943 h 4013490"/>
                <a:gd name="connsiteX1754" fmla="*/ 1167542 w 6127927"/>
                <a:gd name="connsiteY1754" fmla="*/ 2409108 h 4013490"/>
                <a:gd name="connsiteX1755" fmla="*/ 1167478 w 6127927"/>
                <a:gd name="connsiteY1755" fmla="*/ 2407297 h 4013490"/>
                <a:gd name="connsiteX1756" fmla="*/ 1168221 w 6127927"/>
                <a:gd name="connsiteY1756" fmla="*/ 2408364 h 4013490"/>
                <a:gd name="connsiteX1757" fmla="*/ 1168480 w 6127927"/>
                <a:gd name="connsiteY1757" fmla="*/ 2409172 h 4013490"/>
                <a:gd name="connsiteX1758" fmla="*/ 1168319 w 6127927"/>
                <a:gd name="connsiteY1758" fmla="*/ 2407523 h 4013490"/>
                <a:gd name="connsiteX1759" fmla="*/ 1168642 w 6127927"/>
                <a:gd name="connsiteY1759" fmla="*/ 2407038 h 4013490"/>
                <a:gd name="connsiteX1760" fmla="*/ 1168868 w 6127927"/>
                <a:gd name="connsiteY1760" fmla="*/ 2407038 h 4013490"/>
                <a:gd name="connsiteX1761" fmla="*/ 1168868 w 6127927"/>
                <a:gd name="connsiteY1761" fmla="*/ 2406197 h 4013490"/>
                <a:gd name="connsiteX1762" fmla="*/ 1168965 w 6127927"/>
                <a:gd name="connsiteY1762" fmla="*/ 2405938 h 4013490"/>
                <a:gd name="connsiteX1763" fmla="*/ 1169450 w 6127927"/>
                <a:gd name="connsiteY1763" fmla="*/ 2407102 h 4013490"/>
                <a:gd name="connsiteX1764" fmla="*/ 1169547 w 6127927"/>
                <a:gd name="connsiteY1764" fmla="*/ 2407038 h 4013490"/>
                <a:gd name="connsiteX1765" fmla="*/ 1169612 w 6127927"/>
                <a:gd name="connsiteY1765" fmla="*/ 2406520 h 4013490"/>
                <a:gd name="connsiteX1766" fmla="*/ 1170194 w 6127927"/>
                <a:gd name="connsiteY1766" fmla="*/ 2405615 h 4013490"/>
                <a:gd name="connsiteX1767" fmla="*/ 1170712 w 6127927"/>
                <a:gd name="connsiteY1767" fmla="*/ 2406617 h 4013490"/>
                <a:gd name="connsiteX1768" fmla="*/ 1170712 w 6127927"/>
                <a:gd name="connsiteY1768" fmla="*/ 2405971 h 4013490"/>
                <a:gd name="connsiteX1769" fmla="*/ 1170712 w 6127927"/>
                <a:gd name="connsiteY1769" fmla="*/ 2405453 h 4013490"/>
                <a:gd name="connsiteX1770" fmla="*/ 1170873 w 6127927"/>
                <a:gd name="connsiteY1770" fmla="*/ 2405291 h 4013490"/>
                <a:gd name="connsiteX1771" fmla="*/ 1171359 w 6127927"/>
                <a:gd name="connsiteY1771" fmla="*/ 2404968 h 4013490"/>
                <a:gd name="connsiteX1772" fmla="*/ 1171682 w 6127927"/>
                <a:gd name="connsiteY1772" fmla="*/ 2405227 h 4013490"/>
                <a:gd name="connsiteX1773" fmla="*/ 1172038 w 6127927"/>
                <a:gd name="connsiteY1773" fmla="*/ 2405388 h 4013490"/>
                <a:gd name="connsiteX1774" fmla="*/ 1172102 w 6127927"/>
                <a:gd name="connsiteY1774" fmla="*/ 2405453 h 4013490"/>
                <a:gd name="connsiteX1775" fmla="*/ 1172523 w 6127927"/>
                <a:gd name="connsiteY1775" fmla="*/ 2404709 h 4013490"/>
                <a:gd name="connsiteX1776" fmla="*/ 1173267 w 6127927"/>
                <a:gd name="connsiteY1776" fmla="*/ 2404806 h 4013490"/>
                <a:gd name="connsiteX1777" fmla="*/ 1173525 w 6127927"/>
                <a:gd name="connsiteY1777" fmla="*/ 2405453 h 4013490"/>
                <a:gd name="connsiteX1778" fmla="*/ 1173946 w 6127927"/>
                <a:gd name="connsiteY1778" fmla="*/ 2405227 h 4013490"/>
                <a:gd name="connsiteX1779" fmla="*/ 1173946 w 6127927"/>
                <a:gd name="connsiteY1779" fmla="*/ 2404968 h 4013490"/>
                <a:gd name="connsiteX1780" fmla="*/ 1174334 w 6127927"/>
                <a:gd name="connsiteY1780" fmla="*/ 2405874 h 4013490"/>
                <a:gd name="connsiteX1781" fmla="*/ 1174431 w 6127927"/>
                <a:gd name="connsiteY1781" fmla="*/ 2405550 h 4013490"/>
                <a:gd name="connsiteX1782" fmla="*/ 1174593 w 6127927"/>
                <a:gd name="connsiteY1782" fmla="*/ 2405615 h 4013490"/>
                <a:gd name="connsiteX1783" fmla="*/ 1174690 w 6127927"/>
                <a:gd name="connsiteY1783" fmla="*/ 2406197 h 4013490"/>
                <a:gd name="connsiteX1784" fmla="*/ 1174690 w 6127927"/>
                <a:gd name="connsiteY1784" fmla="*/ 2406617 h 4013490"/>
                <a:gd name="connsiteX1785" fmla="*/ 1175013 w 6127927"/>
                <a:gd name="connsiteY1785" fmla="*/ 2406520 h 4013490"/>
                <a:gd name="connsiteX1786" fmla="*/ 1174851 w 6127927"/>
                <a:gd name="connsiteY1786" fmla="*/ 2405227 h 4013490"/>
                <a:gd name="connsiteX1787" fmla="*/ 1175013 w 6127927"/>
                <a:gd name="connsiteY1787" fmla="*/ 2404645 h 4013490"/>
                <a:gd name="connsiteX1788" fmla="*/ 1175175 w 6127927"/>
                <a:gd name="connsiteY1788" fmla="*/ 2404289 h 4013490"/>
                <a:gd name="connsiteX1789" fmla="*/ 1175757 w 6127927"/>
                <a:gd name="connsiteY1789" fmla="*/ 2404709 h 4013490"/>
                <a:gd name="connsiteX1790" fmla="*/ 1175595 w 6127927"/>
                <a:gd name="connsiteY1790" fmla="*/ 2403383 h 4013490"/>
                <a:gd name="connsiteX1791" fmla="*/ 1175919 w 6127927"/>
                <a:gd name="connsiteY1791" fmla="*/ 2403965 h 4013490"/>
                <a:gd name="connsiteX1792" fmla="*/ 1176339 w 6127927"/>
                <a:gd name="connsiteY1792" fmla="*/ 2403642 h 4013490"/>
                <a:gd name="connsiteX1793" fmla="*/ 1176662 w 6127927"/>
                <a:gd name="connsiteY1793" fmla="*/ 2403804 h 4013490"/>
                <a:gd name="connsiteX1794" fmla="*/ 1176824 w 6127927"/>
                <a:gd name="connsiteY1794" fmla="*/ 2403480 h 4013490"/>
                <a:gd name="connsiteX1795" fmla="*/ 1177342 w 6127927"/>
                <a:gd name="connsiteY1795" fmla="*/ 2402736 h 4013490"/>
                <a:gd name="connsiteX1796" fmla="*/ 1177988 w 6127927"/>
                <a:gd name="connsiteY1796" fmla="*/ 2404224 h 4013490"/>
                <a:gd name="connsiteX1797" fmla="*/ 1177988 w 6127927"/>
                <a:gd name="connsiteY1797" fmla="*/ 2403868 h 4013490"/>
                <a:gd name="connsiteX1798" fmla="*/ 1178150 w 6127927"/>
                <a:gd name="connsiteY1798" fmla="*/ 2403480 h 4013490"/>
                <a:gd name="connsiteX1799" fmla="*/ 1178991 w 6127927"/>
                <a:gd name="connsiteY1799" fmla="*/ 2403157 h 4013490"/>
                <a:gd name="connsiteX1800" fmla="*/ 1179153 w 6127927"/>
                <a:gd name="connsiteY1800" fmla="*/ 2403222 h 4013490"/>
                <a:gd name="connsiteX1801" fmla="*/ 1179476 w 6127927"/>
                <a:gd name="connsiteY1801" fmla="*/ 2403804 h 4013490"/>
                <a:gd name="connsiteX1802" fmla="*/ 1179897 w 6127927"/>
                <a:gd name="connsiteY1802" fmla="*/ 2404224 h 4013490"/>
                <a:gd name="connsiteX1803" fmla="*/ 1179573 w 6127927"/>
                <a:gd name="connsiteY1803" fmla="*/ 2403480 h 4013490"/>
                <a:gd name="connsiteX1804" fmla="*/ 1179573 w 6127927"/>
                <a:gd name="connsiteY1804" fmla="*/ 2403383 h 4013490"/>
                <a:gd name="connsiteX1805" fmla="*/ 1180058 w 6127927"/>
                <a:gd name="connsiteY1805" fmla="*/ 2403545 h 4013490"/>
                <a:gd name="connsiteX1806" fmla="*/ 1180220 w 6127927"/>
                <a:gd name="connsiteY1806" fmla="*/ 2404548 h 4013490"/>
                <a:gd name="connsiteX1807" fmla="*/ 1180382 w 6127927"/>
                <a:gd name="connsiteY1807" fmla="*/ 2404386 h 4013490"/>
                <a:gd name="connsiteX1808" fmla="*/ 1180220 w 6127927"/>
                <a:gd name="connsiteY1808" fmla="*/ 2403545 h 4013490"/>
                <a:gd name="connsiteX1809" fmla="*/ 1181805 w 6127927"/>
                <a:gd name="connsiteY1809" fmla="*/ 2403157 h 4013490"/>
                <a:gd name="connsiteX1810" fmla="*/ 1182613 w 6127927"/>
                <a:gd name="connsiteY1810" fmla="*/ 2401475 h 4013490"/>
                <a:gd name="connsiteX1811" fmla="*/ 1183034 w 6127927"/>
                <a:gd name="connsiteY1811" fmla="*/ 2401572 h 4013490"/>
                <a:gd name="connsiteX1812" fmla="*/ 1183292 w 6127927"/>
                <a:gd name="connsiteY1812" fmla="*/ 2402154 h 4013490"/>
                <a:gd name="connsiteX1813" fmla="*/ 1183357 w 6127927"/>
                <a:gd name="connsiteY1813" fmla="*/ 2401475 h 4013490"/>
                <a:gd name="connsiteX1814" fmla="*/ 1183713 w 6127927"/>
                <a:gd name="connsiteY1814" fmla="*/ 2401410 h 4013490"/>
                <a:gd name="connsiteX1815" fmla="*/ 1184036 w 6127927"/>
                <a:gd name="connsiteY1815" fmla="*/ 2402381 h 4013490"/>
                <a:gd name="connsiteX1816" fmla="*/ 1184101 w 6127927"/>
                <a:gd name="connsiteY1816" fmla="*/ 2402381 h 4013490"/>
                <a:gd name="connsiteX1817" fmla="*/ 1183777 w 6127927"/>
                <a:gd name="connsiteY1817" fmla="*/ 2401410 h 4013490"/>
                <a:gd name="connsiteX1818" fmla="*/ 1185686 w 6127927"/>
                <a:gd name="connsiteY1818" fmla="*/ 2400731 h 4013490"/>
                <a:gd name="connsiteX1819" fmla="*/ 1185944 w 6127927"/>
                <a:gd name="connsiteY1819" fmla="*/ 2401152 h 4013490"/>
                <a:gd name="connsiteX1820" fmla="*/ 1185783 w 6127927"/>
                <a:gd name="connsiteY1820" fmla="*/ 2400731 h 4013490"/>
                <a:gd name="connsiteX1821" fmla="*/ 1186688 w 6127927"/>
                <a:gd name="connsiteY1821" fmla="*/ 2400408 h 4013490"/>
                <a:gd name="connsiteX1822" fmla="*/ 1186688 w 6127927"/>
                <a:gd name="connsiteY1822" fmla="*/ 2400505 h 4013490"/>
                <a:gd name="connsiteX1823" fmla="*/ 1186688 w 6127927"/>
                <a:gd name="connsiteY1823" fmla="*/ 2400408 h 4013490"/>
                <a:gd name="connsiteX1824" fmla="*/ 1187497 w 6127927"/>
                <a:gd name="connsiteY1824" fmla="*/ 2400085 h 4013490"/>
                <a:gd name="connsiteX1825" fmla="*/ 1187594 w 6127927"/>
                <a:gd name="connsiteY1825" fmla="*/ 2400246 h 4013490"/>
                <a:gd name="connsiteX1826" fmla="*/ 1187691 w 6127927"/>
                <a:gd name="connsiteY1826" fmla="*/ 2399987 h 4013490"/>
                <a:gd name="connsiteX1827" fmla="*/ 1187755 w 6127927"/>
                <a:gd name="connsiteY1827" fmla="*/ 2399987 h 4013490"/>
                <a:gd name="connsiteX1828" fmla="*/ 1187852 w 6127927"/>
                <a:gd name="connsiteY1828" fmla="*/ 2400085 h 4013490"/>
                <a:gd name="connsiteX1829" fmla="*/ 1187917 w 6127927"/>
                <a:gd name="connsiteY1829" fmla="*/ 2400149 h 4013490"/>
                <a:gd name="connsiteX1830" fmla="*/ 1188014 w 6127927"/>
                <a:gd name="connsiteY1830" fmla="*/ 2399923 h 4013490"/>
                <a:gd name="connsiteX1831" fmla="*/ 1190892 w 6127927"/>
                <a:gd name="connsiteY1831" fmla="*/ 2399082 h 4013490"/>
                <a:gd name="connsiteX1832" fmla="*/ 1190990 w 6127927"/>
                <a:gd name="connsiteY1832" fmla="*/ 2399179 h 4013490"/>
                <a:gd name="connsiteX1833" fmla="*/ 1191248 w 6127927"/>
                <a:gd name="connsiteY1833" fmla="*/ 2399017 h 4013490"/>
                <a:gd name="connsiteX1834" fmla="*/ 1191830 w 6127927"/>
                <a:gd name="connsiteY1834" fmla="*/ 2398823 h 4013490"/>
                <a:gd name="connsiteX1835" fmla="*/ 1192057 w 6127927"/>
                <a:gd name="connsiteY1835" fmla="*/ 2399405 h 4013490"/>
                <a:gd name="connsiteX1836" fmla="*/ 1192057 w 6127927"/>
                <a:gd name="connsiteY1836" fmla="*/ 2398759 h 4013490"/>
                <a:gd name="connsiteX1837" fmla="*/ 1192898 w 6127927"/>
                <a:gd name="connsiteY1837" fmla="*/ 2398597 h 4013490"/>
                <a:gd name="connsiteX1838" fmla="*/ 1193318 w 6127927"/>
                <a:gd name="connsiteY1838" fmla="*/ 2398500 h 4013490"/>
                <a:gd name="connsiteX1839" fmla="*/ 1193706 w 6127927"/>
                <a:gd name="connsiteY1839" fmla="*/ 2398435 h 4013490"/>
                <a:gd name="connsiteX1840" fmla="*/ 1194127 w 6127927"/>
                <a:gd name="connsiteY1840" fmla="*/ 2399244 h 4013490"/>
                <a:gd name="connsiteX1841" fmla="*/ 1194224 w 6127927"/>
                <a:gd name="connsiteY1841" fmla="*/ 2399179 h 4013490"/>
                <a:gd name="connsiteX1842" fmla="*/ 1194385 w 6127927"/>
                <a:gd name="connsiteY1842" fmla="*/ 2398338 h 4013490"/>
                <a:gd name="connsiteX1843" fmla="*/ 1194709 w 6127927"/>
                <a:gd name="connsiteY1843" fmla="*/ 2398662 h 4013490"/>
                <a:gd name="connsiteX1844" fmla="*/ 1194644 w 6127927"/>
                <a:gd name="connsiteY1844" fmla="*/ 2398241 h 4013490"/>
                <a:gd name="connsiteX1845" fmla="*/ 1194709 w 6127927"/>
                <a:gd name="connsiteY1845" fmla="*/ 2398241 h 4013490"/>
                <a:gd name="connsiteX1846" fmla="*/ 1194806 w 6127927"/>
                <a:gd name="connsiteY1846" fmla="*/ 2398241 h 4013490"/>
                <a:gd name="connsiteX1847" fmla="*/ 1194870 w 6127927"/>
                <a:gd name="connsiteY1847" fmla="*/ 2398241 h 4013490"/>
                <a:gd name="connsiteX1848" fmla="*/ 1195226 w 6127927"/>
                <a:gd name="connsiteY1848" fmla="*/ 2398176 h 4013490"/>
                <a:gd name="connsiteX1849" fmla="*/ 1195711 w 6127927"/>
                <a:gd name="connsiteY1849" fmla="*/ 2398015 h 4013490"/>
                <a:gd name="connsiteX1850" fmla="*/ 1196779 w 6127927"/>
                <a:gd name="connsiteY1850" fmla="*/ 2400408 h 4013490"/>
                <a:gd name="connsiteX1851" fmla="*/ 1196779 w 6127927"/>
                <a:gd name="connsiteY1851" fmla="*/ 2400505 h 4013490"/>
                <a:gd name="connsiteX1852" fmla="*/ 1196617 w 6127927"/>
                <a:gd name="connsiteY1852" fmla="*/ 2400085 h 4013490"/>
                <a:gd name="connsiteX1853" fmla="*/ 1196779 w 6127927"/>
                <a:gd name="connsiteY1853" fmla="*/ 2399567 h 4013490"/>
                <a:gd name="connsiteX1854" fmla="*/ 1197522 w 6127927"/>
                <a:gd name="connsiteY1854" fmla="*/ 2399502 h 4013490"/>
                <a:gd name="connsiteX1855" fmla="*/ 1197361 w 6127927"/>
                <a:gd name="connsiteY1855" fmla="*/ 2398920 h 4013490"/>
                <a:gd name="connsiteX1856" fmla="*/ 1197458 w 6127927"/>
                <a:gd name="connsiteY1856" fmla="*/ 2398823 h 4013490"/>
                <a:gd name="connsiteX1857" fmla="*/ 1197684 w 6127927"/>
                <a:gd name="connsiteY1857" fmla="*/ 2398597 h 4013490"/>
                <a:gd name="connsiteX1858" fmla="*/ 1198105 w 6127927"/>
                <a:gd name="connsiteY1858" fmla="*/ 2398662 h 4013490"/>
                <a:gd name="connsiteX1859" fmla="*/ 1198428 w 6127927"/>
                <a:gd name="connsiteY1859" fmla="*/ 2397918 h 4013490"/>
                <a:gd name="connsiteX1860" fmla="*/ 1198687 w 6127927"/>
                <a:gd name="connsiteY1860" fmla="*/ 2397918 h 4013490"/>
                <a:gd name="connsiteX1861" fmla="*/ 1198848 w 6127927"/>
                <a:gd name="connsiteY1861" fmla="*/ 2398015 h 4013490"/>
                <a:gd name="connsiteX1862" fmla="*/ 1199430 w 6127927"/>
                <a:gd name="connsiteY1862" fmla="*/ 2397691 h 4013490"/>
                <a:gd name="connsiteX1863" fmla="*/ 1199366 w 6127927"/>
                <a:gd name="connsiteY1863" fmla="*/ 2397271 h 4013490"/>
                <a:gd name="connsiteX1864" fmla="*/ 1200013 w 6127927"/>
                <a:gd name="connsiteY1864" fmla="*/ 2397174 h 4013490"/>
                <a:gd name="connsiteX1865" fmla="*/ 1200174 w 6127927"/>
                <a:gd name="connsiteY1865" fmla="*/ 2397497 h 4013490"/>
                <a:gd name="connsiteX1866" fmla="*/ 1200174 w 6127927"/>
                <a:gd name="connsiteY1866" fmla="*/ 2397174 h 4013490"/>
                <a:gd name="connsiteX1867" fmla="*/ 1213499 w 6127927"/>
                <a:gd name="connsiteY1867" fmla="*/ 2396430 h 4013490"/>
                <a:gd name="connsiteX1868" fmla="*/ 1213596 w 6127927"/>
                <a:gd name="connsiteY1868" fmla="*/ 2396527 h 4013490"/>
                <a:gd name="connsiteX1869" fmla="*/ 1214598 w 6127927"/>
                <a:gd name="connsiteY1869" fmla="*/ 2397853 h 4013490"/>
                <a:gd name="connsiteX1870" fmla="*/ 1214922 w 6127927"/>
                <a:gd name="connsiteY1870" fmla="*/ 2398823 h 4013490"/>
                <a:gd name="connsiteX1871" fmla="*/ 1216312 w 6127927"/>
                <a:gd name="connsiteY1871" fmla="*/ 2400731 h 4013490"/>
                <a:gd name="connsiteX1872" fmla="*/ 1215342 w 6127927"/>
                <a:gd name="connsiteY1872" fmla="*/ 2398500 h 4013490"/>
                <a:gd name="connsiteX1873" fmla="*/ 1216409 w 6127927"/>
                <a:gd name="connsiteY1873" fmla="*/ 2399567 h 4013490"/>
                <a:gd name="connsiteX1874" fmla="*/ 1216474 w 6127927"/>
                <a:gd name="connsiteY1874" fmla="*/ 2399761 h 4013490"/>
                <a:gd name="connsiteX1875" fmla="*/ 1217574 w 6127927"/>
                <a:gd name="connsiteY1875" fmla="*/ 2401313 h 4013490"/>
                <a:gd name="connsiteX1876" fmla="*/ 1219126 w 6127927"/>
                <a:gd name="connsiteY1876" fmla="*/ 2404548 h 4013490"/>
                <a:gd name="connsiteX1877" fmla="*/ 1219061 w 6127927"/>
                <a:gd name="connsiteY1877" fmla="*/ 2404451 h 4013490"/>
                <a:gd name="connsiteX1878" fmla="*/ 1219223 w 6127927"/>
                <a:gd name="connsiteY1878" fmla="*/ 2404806 h 4013490"/>
                <a:gd name="connsiteX1879" fmla="*/ 1219385 w 6127927"/>
                <a:gd name="connsiteY1879" fmla="*/ 2405453 h 4013490"/>
                <a:gd name="connsiteX1880" fmla="*/ 1219223 w 6127927"/>
                <a:gd name="connsiteY1880" fmla="*/ 2404806 h 4013490"/>
                <a:gd name="connsiteX1881" fmla="*/ 1219288 w 6127927"/>
                <a:gd name="connsiteY1881" fmla="*/ 2404806 h 4013490"/>
                <a:gd name="connsiteX1882" fmla="*/ 1220129 w 6127927"/>
                <a:gd name="connsiteY1882" fmla="*/ 2406714 h 4013490"/>
                <a:gd name="connsiteX1883" fmla="*/ 1219644 w 6127927"/>
                <a:gd name="connsiteY1883" fmla="*/ 2407102 h 4013490"/>
                <a:gd name="connsiteX1884" fmla="*/ 1219482 w 6127927"/>
                <a:gd name="connsiteY1884" fmla="*/ 2406876 h 4013490"/>
                <a:gd name="connsiteX1885" fmla="*/ 1219547 w 6127927"/>
                <a:gd name="connsiteY1885" fmla="*/ 2407102 h 4013490"/>
                <a:gd name="connsiteX1886" fmla="*/ 1219385 w 6127927"/>
                <a:gd name="connsiteY1886" fmla="*/ 2407200 h 4013490"/>
                <a:gd name="connsiteX1887" fmla="*/ 1218867 w 6127927"/>
                <a:gd name="connsiteY1887" fmla="*/ 2407102 h 4013490"/>
                <a:gd name="connsiteX1888" fmla="*/ 1217994 w 6127927"/>
                <a:gd name="connsiteY1888" fmla="*/ 2406197 h 4013490"/>
                <a:gd name="connsiteX1889" fmla="*/ 1217994 w 6127927"/>
                <a:gd name="connsiteY1889" fmla="*/ 2406779 h 4013490"/>
                <a:gd name="connsiteX1890" fmla="*/ 1217218 w 6127927"/>
                <a:gd name="connsiteY1890" fmla="*/ 2406197 h 4013490"/>
                <a:gd name="connsiteX1891" fmla="*/ 1216474 w 6127927"/>
                <a:gd name="connsiteY1891" fmla="*/ 2405033 h 4013490"/>
                <a:gd name="connsiteX1892" fmla="*/ 1216571 w 6127927"/>
                <a:gd name="connsiteY1892" fmla="*/ 2405971 h 4013490"/>
                <a:gd name="connsiteX1893" fmla="*/ 1216895 w 6127927"/>
                <a:gd name="connsiteY1893" fmla="*/ 2407297 h 4013490"/>
                <a:gd name="connsiteX1894" fmla="*/ 1207289 w 6127927"/>
                <a:gd name="connsiteY1894" fmla="*/ 2366224 h 4013490"/>
                <a:gd name="connsiteX1895" fmla="*/ 1207063 w 6127927"/>
                <a:gd name="connsiteY1895" fmla="*/ 2365124 h 4013490"/>
                <a:gd name="connsiteX1896" fmla="*/ 1206707 w 6127927"/>
                <a:gd name="connsiteY1896" fmla="*/ 2364801 h 4013490"/>
                <a:gd name="connsiteX1897" fmla="*/ 1207128 w 6127927"/>
                <a:gd name="connsiteY1897" fmla="*/ 2366062 h 4013490"/>
                <a:gd name="connsiteX1898" fmla="*/ 1164082 w 6127927"/>
                <a:gd name="connsiteY1898" fmla="*/ 2371754 h 4013490"/>
                <a:gd name="connsiteX1899" fmla="*/ 1163758 w 6127927"/>
                <a:gd name="connsiteY1899" fmla="*/ 2370104 h 4013490"/>
                <a:gd name="connsiteX1900" fmla="*/ 1164082 w 6127927"/>
                <a:gd name="connsiteY1900" fmla="*/ 2371754 h 4013490"/>
                <a:gd name="connsiteX1901" fmla="*/ 1151663 w 6127927"/>
                <a:gd name="connsiteY1901" fmla="*/ 2374923 h 4013490"/>
                <a:gd name="connsiteX1902" fmla="*/ 1151566 w 6127927"/>
                <a:gd name="connsiteY1902" fmla="*/ 2375667 h 4013490"/>
                <a:gd name="connsiteX1903" fmla="*/ 1151663 w 6127927"/>
                <a:gd name="connsiteY1903" fmla="*/ 2374923 h 4013490"/>
                <a:gd name="connsiteX1904" fmla="*/ 1211591 w 6127927"/>
                <a:gd name="connsiteY1904" fmla="*/ 2364477 h 4013490"/>
                <a:gd name="connsiteX1905" fmla="*/ 1211526 w 6127927"/>
                <a:gd name="connsiteY1905" fmla="*/ 2365059 h 4013490"/>
                <a:gd name="connsiteX1906" fmla="*/ 1210782 w 6127927"/>
                <a:gd name="connsiteY1906" fmla="*/ 2364380 h 4013490"/>
                <a:gd name="connsiteX1907" fmla="*/ 1210265 w 6127927"/>
                <a:gd name="connsiteY1907" fmla="*/ 2363054 h 4013490"/>
                <a:gd name="connsiteX1908" fmla="*/ 1210200 w 6127927"/>
                <a:gd name="connsiteY1908" fmla="*/ 2364057 h 4013490"/>
                <a:gd name="connsiteX1909" fmla="*/ 1210523 w 6127927"/>
                <a:gd name="connsiteY1909" fmla="*/ 2364962 h 4013490"/>
                <a:gd name="connsiteX1910" fmla="*/ 1209197 w 6127927"/>
                <a:gd name="connsiteY1910" fmla="*/ 2362666 h 4013490"/>
                <a:gd name="connsiteX1911" fmla="*/ 1209359 w 6127927"/>
                <a:gd name="connsiteY1911" fmla="*/ 2363830 h 4013490"/>
                <a:gd name="connsiteX1912" fmla="*/ 1209294 w 6127927"/>
                <a:gd name="connsiteY1912" fmla="*/ 2364315 h 4013490"/>
                <a:gd name="connsiteX1913" fmla="*/ 1208195 w 6127927"/>
                <a:gd name="connsiteY1913" fmla="*/ 2362504 h 4013490"/>
                <a:gd name="connsiteX1914" fmla="*/ 1208389 w 6127927"/>
                <a:gd name="connsiteY1914" fmla="*/ 2363572 h 4013490"/>
                <a:gd name="connsiteX1915" fmla="*/ 1208712 w 6127927"/>
                <a:gd name="connsiteY1915" fmla="*/ 2364962 h 4013490"/>
                <a:gd name="connsiteX1916" fmla="*/ 1208518 w 6127927"/>
                <a:gd name="connsiteY1916" fmla="*/ 2365059 h 4013490"/>
                <a:gd name="connsiteX1917" fmla="*/ 1207710 w 6127927"/>
                <a:gd name="connsiteY1917" fmla="*/ 2363313 h 4013490"/>
                <a:gd name="connsiteX1918" fmla="*/ 1208389 w 6127927"/>
                <a:gd name="connsiteY1918" fmla="*/ 2365221 h 4013490"/>
                <a:gd name="connsiteX1919" fmla="*/ 1208033 w 6127927"/>
                <a:gd name="connsiteY1919" fmla="*/ 2365965 h 4013490"/>
                <a:gd name="connsiteX1920" fmla="*/ 1207807 w 6127927"/>
                <a:gd name="connsiteY1920" fmla="*/ 2366288 h 4013490"/>
                <a:gd name="connsiteX1921" fmla="*/ 1207807 w 6127927"/>
                <a:gd name="connsiteY1921" fmla="*/ 2366547 h 4013490"/>
                <a:gd name="connsiteX1922" fmla="*/ 1205640 w 6127927"/>
                <a:gd name="connsiteY1922" fmla="*/ 2367032 h 4013490"/>
                <a:gd name="connsiteX1923" fmla="*/ 1205478 w 6127927"/>
                <a:gd name="connsiteY1923" fmla="*/ 2366806 h 4013490"/>
                <a:gd name="connsiteX1924" fmla="*/ 1205575 w 6127927"/>
                <a:gd name="connsiteY1924" fmla="*/ 2367032 h 4013490"/>
                <a:gd name="connsiteX1925" fmla="*/ 1204734 w 6127927"/>
                <a:gd name="connsiteY1925" fmla="*/ 2367194 h 4013490"/>
                <a:gd name="connsiteX1926" fmla="*/ 1203991 w 6127927"/>
                <a:gd name="connsiteY1926" fmla="*/ 2367194 h 4013490"/>
                <a:gd name="connsiteX1927" fmla="*/ 1203894 w 6127927"/>
                <a:gd name="connsiteY1927" fmla="*/ 2367129 h 4013490"/>
                <a:gd name="connsiteX1928" fmla="*/ 1203732 w 6127927"/>
                <a:gd name="connsiteY1928" fmla="*/ 2367032 h 4013490"/>
                <a:gd name="connsiteX1929" fmla="*/ 1203829 w 6127927"/>
                <a:gd name="connsiteY1929" fmla="*/ 2367194 h 4013490"/>
                <a:gd name="connsiteX1930" fmla="*/ 1201662 w 6127927"/>
                <a:gd name="connsiteY1930" fmla="*/ 2367776 h 4013490"/>
                <a:gd name="connsiteX1931" fmla="*/ 1197684 w 6127927"/>
                <a:gd name="connsiteY1931" fmla="*/ 2367873 h 4013490"/>
                <a:gd name="connsiteX1932" fmla="*/ 1195970 w 6127927"/>
                <a:gd name="connsiteY1932" fmla="*/ 2367032 h 4013490"/>
                <a:gd name="connsiteX1933" fmla="*/ 1186850 w 6127927"/>
                <a:gd name="connsiteY1933" fmla="*/ 2372013 h 4013490"/>
                <a:gd name="connsiteX1934" fmla="*/ 1186753 w 6127927"/>
                <a:gd name="connsiteY1934" fmla="*/ 2372271 h 4013490"/>
                <a:gd name="connsiteX1935" fmla="*/ 1186429 w 6127927"/>
                <a:gd name="connsiteY1935" fmla="*/ 2371689 h 4013490"/>
                <a:gd name="connsiteX1936" fmla="*/ 1186591 w 6127927"/>
                <a:gd name="connsiteY1936" fmla="*/ 2372433 h 4013490"/>
                <a:gd name="connsiteX1937" fmla="*/ 1186365 w 6127927"/>
                <a:gd name="connsiteY1937" fmla="*/ 2372336 h 4013490"/>
                <a:gd name="connsiteX1938" fmla="*/ 1186171 w 6127927"/>
                <a:gd name="connsiteY1938" fmla="*/ 2372013 h 4013490"/>
                <a:gd name="connsiteX1939" fmla="*/ 1186171 w 6127927"/>
                <a:gd name="connsiteY1939" fmla="*/ 2372271 h 4013490"/>
                <a:gd name="connsiteX1940" fmla="*/ 1185039 w 6127927"/>
                <a:gd name="connsiteY1940" fmla="*/ 2372110 h 4013490"/>
                <a:gd name="connsiteX1941" fmla="*/ 1184942 w 6127927"/>
                <a:gd name="connsiteY1941" fmla="*/ 2371754 h 4013490"/>
                <a:gd name="connsiteX1942" fmla="*/ 1184683 w 6127927"/>
                <a:gd name="connsiteY1942" fmla="*/ 2371527 h 4013490"/>
                <a:gd name="connsiteX1943" fmla="*/ 1184521 w 6127927"/>
                <a:gd name="connsiteY1943" fmla="*/ 2371269 h 4013490"/>
                <a:gd name="connsiteX1944" fmla="*/ 1184457 w 6127927"/>
                <a:gd name="connsiteY1944" fmla="*/ 2371754 h 4013490"/>
                <a:gd name="connsiteX1945" fmla="*/ 1184618 w 6127927"/>
                <a:gd name="connsiteY1945" fmla="*/ 2372110 h 4013490"/>
                <a:gd name="connsiteX1946" fmla="*/ 1183777 w 6127927"/>
                <a:gd name="connsiteY1946" fmla="*/ 2372110 h 4013490"/>
                <a:gd name="connsiteX1947" fmla="*/ 1183713 w 6127927"/>
                <a:gd name="connsiteY1947" fmla="*/ 2371851 h 4013490"/>
                <a:gd name="connsiteX1948" fmla="*/ 1183292 w 6127927"/>
                <a:gd name="connsiteY1948" fmla="*/ 2371527 h 4013490"/>
                <a:gd name="connsiteX1949" fmla="*/ 1183454 w 6127927"/>
                <a:gd name="connsiteY1949" fmla="*/ 2372110 h 4013490"/>
                <a:gd name="connsiteX1950" fmla="*/ 1182452 w 6127927"/>
                <a:gd name="connsiteY1950" fmla="*/ 2372271 h 4013490"/>
                <a:gd name="connsiteX1951" fmla="*/ 1182290 w 6127927"/>
                <a:gd name="connsiteY1951" fmla="*/ 2371754 h 4013490"/>
                <a:gd name="connsiteX1952" fmla="*/ 1182452 w 6127927"/>
                <a:gd name="connsiteY1952" fmla="*/ 2372336 h 4013490"/>
                <a:gd name="connsiteX1953" fmla="*/ 1180317 w 6127927"/>
                <a:gd name="connsiteY1953" fmla="*/ 2373985 h 4013490"/>
                <a:gd name="connsiteX1954" fmla="*/ 1177083 w 6127927"/>
                <a:gd name="connsiteY1954" fmla="*/ 2374729 h 4013490"/>
                <a:gd name="connsiteX1955" fmla="*/ 1177083 w 6127927"/>
                <a:gd name="connsiteY1955" fmla="*/ 2374665 h 4013490"/>
                <a:gd name="connsiteX1956" fmla="*/ 1176598 w 6127927"/>
                <a:gd name="connsiteY1956" fmla="*/ 2374568 h 4013490"/>
                <a:gd name="connsiteX1957" fmla="*/ 1176404 w 6127927"/>
                <a:gd name="connsiteY1957" fmla="*/ 2374826 h 4013490"/>
                <a:gd name="connsiteX1958" fmla="*/ 1176177 w 6127927"/>
                <a:gd name="connsiteY1958" fmla="*/ 2374923 h 4013490"/>
                <a:gd name="connsiteX1959" fmla="*/ 1176080 w 6127927"/>
                <a:gd name="connsiteY1959" fmla="*/ 2374923 h 4013490"/>
                <a:gd name="connsiteX1960" fmla="*/ 1174593 w 6127927"/>
                <a:gd name="connsiteY1960" fmla="*/ 2375311 h 4013490"/>
                <a:gd name="connsiteX1961" fmla="*/ 1174172 w 6127927"/>
                <a:gd name="connsiteY1961" fmla="*/ 2373824 h 4013490"/>
                <a:gd name="connsiteX1962" fmla="*/ 1174108 w 6127927"/>
                <a:gd name="connsiteY1962" fmla="*/ 2374568 h 4013490"/>
                <a:gd name="connsiteX1963" fmla="*/ 1174528 w 6127927"/>
                <a:gd name="connsiteY1963" fmla="*/ 2375311 h 4013490"/>
                <a:gd name="connsiteX1964" fmla="*/ 1171197 w 6127927"/>
                <a:gd name="connsiteY1964" fmla="*/ 2376411 h 4013490"/>
                <a:gd name="connsiteX1965" fmla="*/ 1170938 w 6127927"/>
                <a:gd name="connsiteY1965" fmla="*/ 2375408 h 4013490"/>
                <a:gd name="connsiteX1966" fmla="*/ 1171035 w 6127927"/>
                <a:gd name="connsiteY1966" fmla="*/ 2376411 h 4013490"/>
                <a:gd name="connsiteX1967" fmla="*/ 1167542 w 6127927"/>
                <a:gd name="connsiteY1967" fmla="*/ 2377899 h 4013490"/>
                <a:gd name="connsiteX1968" fmla="*/ 1167219 w 6127927"/>
                <a:gd name="connsiteY1968" fmla="*/ 2377058 h 4013490"/>
                <a:gd name="connsiteX1969" fmla="*/ 1167381 w 6127927"/>
                <a:gd name="connsiteY1969" fmla="*/ 2377899 h 4013490"/>
                <a:gd name="connsiteX1970" fmla="*/ 1167381 w 6127927"/>
                <a:gd name="connsiteY1970" fmla="*/ 2377963 h 4013490"/>
                <a:gd name="connsiteX1971" fmla="*/ 1166896 w 6127927"/>
                <a:gd name="connsiteY1971" fmla="*/ 2378222 h 4013490"/>
                <a:gd name="connsiteX1972" fmla="*/ 1166896 w 6127927"/>
                <a:gd name="connsiteY1972" fmla="*/ 2378319 h 4013490"/>
                <a:gd name="connsiteX1973" fmla="*/ 1166637 w 6127927"/>
                <a:gd name="connsiteY1973" fmla="*/ 2378481 h 4013490"/>
                <a:gd name="connsiteX1974" fmla="*/ 1166249 w 6127927"/>
                <a:gd name="connsiteY1974" fmla="*/ 2378060 h 4013490"/>
                <a:gd name="connsiteX1975" fmla="*/ 1165408 w 6127927"/>
                <a:gd name="connsiteY1975" fmla="*/ 2377543 h 4013490"/>
                <a:gd name="connsiteX1976" fmla="*/ 1165311 w 6127927"/>
                <a:gd name="connsiteY1976" fmla="*/ 2377219 h 4013490"/>
                <a:gd name="connsiteX1977" fmla="*/ 1165246 w 6127927"/>
                <a:gd name="connsiteY1977" fmla="*/ 2377317 h 4013490"/>
                <a:gd name="connsiteX1978" fmla="*/ 1165408 w 6127927"/>
                <a:gd name="connsiteY1978" fmla="*/ 2377543 h 4013490"/>
                <a:gd name="connsiteX1979" fmla="*/ 1165828 w 6127927"/>
                <a:gd name="connsiteY1979" fmla="*/ 2378545 h 4013490"/>
                <a:gd name="connsiteX1980" fmla="*/ 1165667 w 6127927"/>
                <a:gd name="connsiteY1980" fmla="*/ 2379063 h 4013490"/>
                <a:gd name="connsiteX1981" fmla="*/ 1165311 w 6127927"/>
                <a:gd name="connsiteY1981" fmla="*/ 2378642 h 4013490"/>
                <a:gd name="connsiteX1982" fmla="*/ 1165149 w 6127927"/>
                <a:gd name="connsiteY1982" fmla="*/ 2378545 h 4013490"/>
                <a:gd name="connsiteX1983" fmla="*/ 1165084 w 6127927"/>
                <a:gd name="connsiteY1983" fmla="*/ 2378642 h 4013490"/>
                <a:gd name="connsiteX1984" fmla="*/ 1165311 w 6127927"/>
                <a:gd name="connsiteY1984" fmla="*/ 2379128 h 4013490"/>
                <a:gd name="connsiteX1985" fmla="*/ 1165311 w 6127927"/>
                <a:gd name="connsiteY1985" fmla="*/ 2379225 h 4013490"/>
                <a:gd name="connsiteX1986" fmla="*/ 1165149 w 6127927"/>
                <a:gd name="connsiteY1986" fmla="*/ 2379289 h 4013490"/>
                <a:gd name="connsiteX1987" fmla="*/ 1165084 w 6127927"/>
                <a:gd name="connsiteY1987" fmla="*/ 2379063 h 4013490"/>
                <a:gd name="connsiteX1988" fmla="*/ 1165084 w 6127927"/>
                <a:gd name="connsiteY1988" fmla="*/ 2378804 h 4013490"/>
                <a:gd name="connsiteX1989" fmla="*/ 1164826 w 6127927"/>
                <a:gd name="connsiteY1989" fmla="*/ 2379128 h 4013490"/>
                <a:gd name="connsiteX1990" fmla="*/ 1164405 w 6127927"/>
                <a:gd name="connsiteY1990" fmla="*/ 2379289 h 4013490"/>
                <a:gd name="connsiteX1991" fmla="*/ 1163823 w 6127927"/>
                <a:gd name="connsiteY1991" fmla="*/ 2378384 h 4013490"/>
                <a:gd name="connsiteX1992" fmla="*/ 1163661 w 6127927"/>
                <a:gd name="connsiteY1992" fmla="*/ 2379871 h 4013490"/>
                <a:gd name="connsiteX1993" fmla="*/ 1163403 w 6127927"/>
                <a:gd name="connsiteY1993" fmla="*/ 2379063 h 4013490"/>
                <a:gd name="connsiteX1994" fmla="*/ 1163079 w 6127927"/>
                <a:gd name="connsiteY1994" fmla="*/ 2380130 h 4013490"/>
                <a:gd name="connsiteX1995" fmla="*/ 1162756 w 6127927"/>
                <a:gd name="connsiteY1995" fmla="*/ 2379710 h 4013490"/>
                <a:gd name="connsiteX1996" fmla="*/ 1162432 w 6127927"/>
                <a:gd name="connsiteY1996" fmla="*/ 2380033 h 4013490"/>
                <a:gd name="connsiteX1997" fmla="*/ 1161915 w 6127927"/>
                <a:gd name="connsiteY1997" fmla="*/ 2379871 h 4013490"/>
                <a:gd name="connsiteX1998" fmla="*/ 1161753 w 6127927"/>
                <a:gd name="connsiteY1998" fmla="*/ 2379871 h 4013490"/>
                <a:gd name="connsiteX1999" fmla="*/ 1161850 w 6127927"/>
                <a:gd name="connsiteY1999" fmla="*/ 2380551 h 4013490"/>
                <a:gd name="connsiteX2000" fmla="*/ 1160848 w 6127927"/>
                <a:gd name="connsiteY2000" fmla="*/ 2380292 h 4013490"/>
                <a:gd name="connsiteX2001" fmla="*/ 1160427 w 6127927"/>
                <a:gd name="connsiteY2001" fmla="*/ 2379128 h 4013490"/>
                <a:gd name="connsiteX2002" fmla="*/ 1160427 w 6127927"/>
                <a:gd name="connsiteY2002" fmla="*/ 2380292 h 4013490"/>
                <a:gd name="connsiteX2003" fmla="*/ 1159942 w 6127927"/>
                <a:gd name="connsiteY2003" fmla="*/ 2379225 h 4013490"/>
                <a:gd name="connsiteX2004" fmla="*/ 1160039 w 6127927"/>
                <a:gd name="connsiteY2004" fmla="*/ 2380033 h 4013490"/>
                <a:gd name="connsiteX2005" fmla="*/ 1159522 w 6127927"/>
                <a:gd name="connsiteY2005" fmla="*/ 2380454 h 4013490"/>
                <a:gd name="connsiteX2006" fmla="*/ 1159457 w 6127927"/>
                <a:gd name="connsiteY2006" fmla="*/ 2380939 h 4013490"/>
                <a:gd name="connsiteX2007" fmla="*/ 1159360 w 6127927"/>
                <a:gd name="connsiteY2007" fmla="*/ 2380939 h 4013490"/>
                <a:gd name="connsiteX2008" fmla="*/ 1158940 w 6127927"/>
                <a:gd name="connsiteY2008" fmla="*/ 2380551 h 4013490"/>
                <a:gd name="connsiteX2009" fmla="*/ 1158875 w 6127927"/>
                <a:gd name="connsiteY2009" fmla="*/ 2380939 h 4013490"/>
                <a:gd name="connsiteX2010" fmla="*/ 1157872 w 6127927"/>
                <a:gd name="connsiteY2010" fmla="*/ 2380939 h 4013490"/>
                <a:gd name="connsiteX2011" fmla="*/ 1154477 w 6127927"/>
                <a:gd name="connsiteY2011" fmla="*/ 2381359 h 4013490"/>
                <a:gd name="connsiteX2012" fmla="*/ 1154056 w 6127927"/>
                <a:gd name="connsiteY2012" fmla="*/ 2380454 h 4013490"/>
                <a:gd name="connsiteX2013" fmla="*/ 1154153 w 6127927"/>
                <a:gd name="connsiteY2013" fmla="*/ 2381359 h 4013490"/>
                <a:gd name="connsiteX2014" fmla="*/ 1153894 w 6127927"/>
                <a:gd name="connsiteY2014" fmla="*/ 2381456 h 4013490"/>
                <a:gd name="connsiteX2015" fmla="*/ 1153830 w 6127927"/>
                <a:gd name="connsiteY2015" fmla="*/ 2381197 h 4013490"/>
                <a:gd name="connsiteX2016" fmla="*/ 1153830 w 6127927"/>
                <a:gd name="connsiteY2016" fmla="*/ 2381456 h 4013490"/>
                <a:gd name="connsiteX2017" fmla="*/ 1153733 w 6127927"/>
                <a:gd name="connsiteY2017" fmla="*/ 2381456 h 4013490"/>
                <a:gd name="connsiteX2018" fmla="*/ 1152989 w 6127927"/>
                <a:gd name="connsiteY2018" fmla="*/ 2381359 h 4013490"/>
                <a:gd name="connsiteX2019" fmla="*/ 1151922 w 6127927"/>
                <a:gd name="connsiteY2019" fmla="*/ 2379128 h 4013490"/>
                <a:gd name="connsiteX2020" fmla="*/ 1152310 w 6127927"/>
                <a:gd name="connsiteY2020" fmla="*/ 2381294 h 4013490"/>
                <a:gd name="connsiteX2021" fmla="*/ 1151663 w 6127927"/>
                <a:gd name="connsiteY2021" fmla="*/ 2379968 h 4013490"/>
                <a:gd name="connsiteX2022" fmla="*/ 1151663 w 6127927"/>
                <a:gd name="connsiteY2022" fmla="*/ 2380033 h 4013490"/>
                <a:gd name="connsiteX2023" fmla="*/ 1151404 w 6127927"/>
                <a:gd name="connsiteY2023" fmla="*/ 2380874 h 4013490"/>
                <a:gd name="connsiteX2024" fmla="*/ 1151340 w 6127927"/>
                <a:gd name="connsiteY2024" fmla="*/ 2380777 h 4013490"/>
                <a:gd name="connsiteX2025" fmla="*/ 1150499 w 6127927"/>
                <a:gd name="connsiteY2025" fmla="*/ 2379710 h 4013490"/>
                <a:gd name="connsiteX2026" fmla="*/ 1149917 w 6127927"/>
                <a:gd name="connsiteY2026" fmla="*/ 2380939 h 4013490"/>
                <a:gd name="connsiteX2027" fmla="*/ 1149593 w 6127927"/>
                <a:gd name="connsiteY2027" fmla="*/ 2380939 h 4013490"/>
                <a:gd name="connsiteX2028" fmla="*/ 1149173 w 6127927"/>
                <a:gd name="connsiteY2028" fmla="*/ 2380712 h 4013490"/>
                <a:gd name="connsiteX2029" fmla="*/ 1148591 w 6127927"/>
                <a:gd name="connsiteY2029" fmla="*/ 2380551 h 4013490"/>
                <a:gd name="connsiteX2030" fmla="*/ 1148364 w 6127927"/>
                <a:gd name="connsiteY2030" fmla="*/ 2379710 h 4013490"/>
                <a:gd name="connsiteX2031" fmla="*/ 1147847 w 6127927"/>
                <a:gd name="connsiteY2031" fmla="*/ 2379710 h 4013490"/>
                <a:gd name="connsiteX2032" fmla="*/ 1147782 w 6127927"/>
                <a:gd name="connsiteY2032" fmla="*/ 2380292 h 4013490"/>
                <a:gd name="connsiteX2033" fmla="*/ 1147847 w 6127927"/>
                <a:gd name="connsiteY2033" fmla="*/ 2380712 h 4013490"/>
                <a:gd name="connsiteX2034" fmla="*/ 1147685 w 6127927"/>
                <a:gd name="connsiteY2034" fmla="*/ 2380551 h 4013490"/>
                <a:gd name="connsiteX2035" fmla="*/ 1147265 w 6127927"/>
                <a:gd name="connsiteY2035" fmla="*/ 2379386 h 4013490"/>
                <a:gd name="connsiteX2036" fmla="*/ 1147200 w 6127927"/>
                <a:gd name="connsiteY2036" fmla="*/ 2380454 h 4013490"/>
                <a:gd name="connsiteX2037" fmla="*/ 1146197 w 6127927"/>
                <a:gd name="connsiteY2037" fmla="*/ 2379063 h 4013490"/>
                <a:gd name="connsiteX2038" fmla="*/ 1145777 w 6127927"/>
                <a:gd name="connsiteY2038" fmla="*/ 2380712 h 4013490"/>
                <a:gd name="connsiteX2039" fmla="*/ 1145453 w 6127927"/>
                <a:gd name="connsiteY2039" fmla="*/ 2380712 h 4013490"/>
                <a:gd name="connsiteX2040" fmla="*/ 1145130 w 6127927"/>
                <a:gd name="connsiteY2040" fmla="*/ 2380454 h 4013490"/>
                <a:gd name="connsiteX2041" fmla="*/ 1144968 w 6127927"/>
                <a:gd name="connsiteY2041" fmla="*/ 2380615 h 4013490"/>
                <a:gd name="connsiteX2042" fmla="*/ 1144968 w 6127927"/>
                <a:gd name="connsiteY2042" fmla="*/ 2380712 h 4013490"/>
                <a:gd name="connsiteX2043" fmla="*/ 1143804 w 6127927"/>
                <a:gd name="connsiteY2043" fmla="*/ 2380712 h 4013490"/>
                <a:gd name="connsiteX2044" fmla="*/ 1143642 w 6127927"/>
                <a:gd name="connsiteY2044" fmla="*/ 2380130 h 4013490"/>
                <a:gd name="connsiteX2045" fmla="*/ 1143545 w 6127927"/>
                <a:gd name="connsiteY2045" fmla="*/ 2380712 h 4013490"/>
                <a:gd name="connsiteX2046" fmla="*/ 1140990 w 6127927"/>
                <a:gd name="connsiteY2046" fmla="*/ 2380874 h 4013490"/>
                <a:gd name="connsiteX2047" fmla="*/ 1140570 w 6127927"/>
                <a:gd name="connsiteY2047" fmla="*/ 2380777 h 4013490"/>
                <a:gd name="connsiteX2048" fmla="*/ 1140150 w 6127927"/>
                <a:gd name="connsiteY2048" fmla="*/ 2380130 h 4013490"/>
                <a:gd name="connsiteX2049" fmla="*/ 1140085 w 6127927"/>
                <a:gd name="connsiteY2049" fmla="*/ 2379063 h 4013490"/>
                <a:gd name="connsiteX2050" fmla="*/ 1139729 w 6127927"/>
                <a:gd name="connsiteY2050" fmla="*/ 2378707 h 4013490"/>
                <a:gd name="connsiteX2051" fmla="*/ 1139567 w 6127927"/>
                <a:gd name="connsiteY2051" fmla="*/ 2377317 h 4013490"/>
                <a:gd name="connsiteX2052" fmla="*/ 1139503 w 6127927"/>
                <a:gd name="connsiteY2052" fmla="*/ 2377963 h 4013490"/>
                <a:gd name="connsiteX2053" fmla="*/ 1139341 w 6127927"/>
                <a:gd name="connsiteY2053" fmla="*/ 2379451 h 4013490"/>
                <a:gd name="connsiteX2054" fmla="*/ 1138921 w 6127927"/>
                <a:gd name="connsiteY2054" fmla="*/ 2379871 h 4013490"/>
                <a:gd name="connsiteX2055" fmla="*/ 1138500 w 6127927"/>
                <a:gd name="connsiteY2055" fmla="*/ 2379871 h 4013490"/>
                <a:gd name="connsiteX2056" fmla="*/ 1137756 w 6127927"/>
                <a:gd name="connsiteY2056" fmla="*/ 2379968 h 4013490"/>
                <a:gd name="connsiteX2057" fmla="*/ 1137756 w 6127927"/>
                <a:gd name="connsiteY2057" fmla="*/ 2380033 h 4013490"/>
                <a:gd name="connsiteX2058" fmla="*/ 1137756 w 6127927"/>
                <a:gd name="connsiteY2058" fmla="*/ 2379968 h 4013490"/>
                <a:gd name="connsiteX2059" fmla="*/ 1137498 w 6127927"/>
                <a:gd name="connsiteY2059" fmla="*/ 2380292 h 4013490"/>
                <a:gd name="connsiteX2060" fmla="*/ 1137498 w 6127927"/>
                <a:gd name="connsiteY2060" fmla="*/ 2379548 h 4013490"/>
                <a:gd name="connsiteX2061" fmla="*/ 1137595 w 6127927"/>
                <a:gd name="connsiteY2061" fmla="*/ 2378966 h 4013490"/>
                <a:gd name="connsiteX2062" fmla="*/ 1137174 w 6127927"/>
                <a:gd name="connsiteY2062" fmla="*/ 2378869 h 4013490"/>
                <a:gd name="connsiteX2063" fmla="*/ 1136851 w 6127927"/>
                <a:gd name="connsiteY2063" fmla="*/ 2378804 h 4013490"/>
                <a:gd name="connsiteX2064" fmla="*/ 1136689 w 6127927"/>
                <a:gd name="connsiteY2064" fmla="*/ 2379128 h 4013490"/>
                <a:gd name="connsiteX2065" fmla="*/ 1136010 w 6127927"/>
                <a:gd name="connsiteY2065" fmla="*/ 2380130 h 4013490"/>
                <a:gd name="connsiteX2066" fmla="*/ 1134522 w 6127927"/>
                <a:gd name="connsiteY2066" fmla="*/ 2379871 h 4013490"/>
                <a:gd name="connsiteX2067" fmla="*/ 1133778 w 6127927"/>
                <a:gd name="connsiteY2067" fmla="*/ 2378707 h 4013490"/>
                <a:gd name="connsiteX2068" fmla="*/ 1133617 w 6127927"/>
                <a:gd name="connsiteY2068" fmla="*/ 2379710 h 4013490"/>
                <a:gd name="connsiteX2069" fmla="*/ 1133293 w 6127927"/>
                <a:gd name="connsiteY2069" fmla="*/ 2379613 h 4013490"/>
                <a:gd name="connsiteX2070" fmla="*/ 1132873 w 6127927"/>
                <a:gd name="connsiteY2070" fmla="*/ 2379807 h 4013490"/>
                <a:gd name="connsiteX2071" fmla="*/ 1132549 w 6127927"/>
                <a:gd name="connsiteY2071" fmla="*/ 2379548 h 4013490"/>
                <a:gd name="connsiteX2072" fmla="*/ 1132194 w 6127927"/>
                <a:gd name="connsiteY2072" fmla="*/ 2379613 h 4013490"/>
                <a:gd name="connsiteX2073" fmla="*/ 1131288 w 6127927"/>
                <a:gd name="connsiteY2073" fmla="*/ 2379289 h 4013490"/>
                <a:gd name="connsiteX2074" fmla="*/ 1130803 w 6127927"/>
                <a:gd name="connsiteY2074" fmla="*/ 2379289 h 4013490"/>
                <a:gd name="connsiteX2075" fmla="*/ 1130480 w 6127927"/>
                <a:gd name="connsiteY2075" fmla="*/ 2379289 h 4013490"/>
                <a:gd name="connsiteX2076" fmla="*/ 1130221 w 6127927"/>
                <a:gd name="connsiteY2076" fmla="*/ 2379225 h 4013490"/>
                <a:gd name="connsiteX2077" fmla="*/ 1129477 w 6127927"/>
                <a:gd name="connsiteY2077" fmla="*/ 2379128 h 4013490"/>
                <a:gd name="connsiteX2078" fmla="*/ 1129315 w 6127927"/>
                <a:gd name="connsiteY2078" fmla="*/ 2379225 h 4013490"/>
                <a:gd name="connsiteX2079" fmla="*/ 1128636 w 6127927"/>
                <a:gd name="connsiteY2079" fmla="*/ 2379063 h 4013490"/>
                <a:gd name="connsiteX2080" fmla="*/ 1128151 w 6127927"/>
                <a:gd name="connsiteY2080" fmla="*/ 2379063 h 4013490"/>
                <a:gd name="connsiteX2081" fmla="*/ 1127892 w 6127927"/>
                <a:gd name="connsiteY2081" fmla="*/ 2379063 h 4013490"/>
                <a:gd name="connsiteX2082" fmla="*/ 1127666 w 6127927"/>
                <a:gd name="connsiteY2082" fmla="*/ 2379225 h 4013490"/>
                <a:gd name="connsiteX2083" fmla="*/ 1126405 w 6127927"/>
                <a:gd name="connsiteY2083" fmla="*/ 2379451 h 4013490"/>
                <a:gd name="connsiteX2084" fmla="*/ 1125499 w 6127927"/>
                <a:gd name="connsiteY2084" fmla="*/ 2379807 h 4013490"/>
                <a:gd name="connsiteX2085" fmla="*/ 1125337 w 6127927"/>
                <a:gd name="connsiteY2085" fmla="*/ 2379968 h 4013490"/>
                <a:gd name="connsiteX2086" fmla="*/ 1125079 w 6127927"/>
                <a:gd name="connsiteY2086" fmla="*/ 2380389 h 4013490"/>
                <a:gd name="connsiteX2087" fmla="*/ 1125079 w 6127927"/>
                <a:gd name="connsiteY2087" fmla="*/ 2381133 h 4013490"/>
                <a:gd name="connsiteX2088" fmla="*/ 1124852 w 6127927"/>
                <a:gd name="connsiteY2088" fmla="*/ 2381133 h 4013490"/>
                <a:gd name="connsiteX2089" fmla="*/ 1124658 w 6127927"/>
                <a:gd name="connsiteY2089" fmla="*/ 2380454 h 4013490"/>
                <a:gd name="connsiteX2090" fmla="*/ 1124432 w 6127927"/>
                <a:gd name="connsiteY2090" fmla="*/ 2380615 h 4013490"/>
                <a:gd name="connsiteX2091" fmla="*/ 1124173 w 6127927"/>
                <a:gd name="connsiteY2091" fmla="*/ 2380195 h 4013490"/>
                <a:gd name="connsiteX2092" fmla="*/ 1123914 w 6127927"/>
                <a:gd name="connsiteY2092" fmla="*/ 2381036 h 4013490"/>
                <a:gd name="connsiteX2093" fmla="*/ 1123526 w 6127927"/>
                <a:gd name="connsiteY2093" fmla="*/ 2380939 h 4013490"/>
                <a:gd name="connsiteX2094" fmla="*/ 1123526 w 6127927"/>
                <a:gd name="connsiteY2094" fmla="*/ 2378642 h 4013490"/>
                <a:gd name="connsiteX2095" fmla="*/ 1123526 w 6127927"/>
                <a:gd name="connsiteY2095" fmla="*/ 2378545 h 4013490"/>
                <a:gd name="connsiteX2096" fmla="*/ 1123106 w 6127927"/>
                <a:gd name="connsiteY2096" fmla="*/ 2380195 h 4013490"/>
                <a:gd name="connsiteX2097" fmla="*/ 1122944 w 6127927"/>
                <a:gd name="connsiteY2097" fmla="*/ 2380615 h 4013490"/>
                <a:gd name="connsiteX2098" fmla="*/ 1122588 w 6127927"/>
                <a:gd name="connsiteY2098" fmla="*/ 2380454 h 4013490"/>
                <a:gd name="connsiteX2099" fmla="*/ 1122427 w 6127927"/>
                <a:gd name="connsiteY2099" fmla="*/ 2380777 h 4013490"/>
                <a:gd name="connsiteX2100" fmla="*/ 1122006 w 6127927"/>
                <a:gd name="connsiteY2100" fmla="*/ 2380712 h 4013490"/>
                <a:gd name="connsiteX2101" fmla="*/ 1121780 w 6127927"/>
                <a:gd name="connsiteY2101" fmla="*/ 2380454 h 4013490"/>
                <a:gd name="connsiteX2102" fmla="*/ 1121618 w 6127927"/>
                <a:gd name="connsiteY2102" fmla="*/ 2380615 h 4013490"/>
                <a:gd name="connsiteX2103" fmla="*/ 1121262 w 6127927"/>
                <a:gd name="connsiteY2103" fmla="*/ 2379807 h 4013490"/>
                <a:gd name="connsiteX2104" fmla="*/ 1120292 w 6127927"/>
                <a:gd name="connsiteY2104" fmla="*/ 2379710 h 4013490"/>
                <a:gd name="connsiteX2105" fmla="*/ 1120131 w 6127927"/>
                <a:gd name="connsiteY2105" fmla="*/ 2380292 h 4013490"/>
                <a:gd name="connsiteX2106" fmla="*/ 1119710 w 6127927"/>
                <a:gd name="connsiteY2106" fmla="*/ 2380033 h 4013490"/>
                <a:gd name="connsiteX2107" fmla="*/ 1119193 w 6127927"/>
                <a:gd name="connsiteY2107" fmla="*/ 2379871 h 4013490"/>
                <a:gd name="connsiteX2108" fmla="*/ 1118805 w 6127927"/>
                <a:gd name="connsiteY2108" fmla="*/ 2379968 h 4013490"/>
                <a:gd name="connsiteX2109" fmla="*/ 1118643 w 6127927"/>
                <a:gd name="connsiteY2109" fmla="*/ 2378642 h 4013490"/>
                <a:gd name="connsiteX2110" fmla="*/ 1118384 w 6127927"/>
                <a:gd name="connsiteY2110" fmla="*/ 2380195 h 4013490"/>
                <a:gd name="connsiteX2111" fmla="*/ 1118287 w 6127927"/>
                <a:gd name="connsiteY2111" fmla="*/ 2380195 h 4013490"/>
                <a:gd name="connsiteX2112" fmla="*/ 1117867 w 6127927"/>
                <a:gd name="connsiteY2112" fmla="*/ 2379710 h 4013490"/>
                <a:gd name="connsiteX2113" fmla="*/ 1117543 w 6127927"/>
                <a:gd name="connsiteY2113" fmla="*/ 2379807 h 4013490"/>
                <a:gd name="connsiteX2114" fmla="*/ 1117382 w 6127927"/>
                <a:gd name="connsiteY2114" fmla="*/ 2380033 h 4013490"/>
                <a:gd name="connsiteX2115" fmla="*/ 1117123 w 6127927"/>
                <a:gd name="connsiteY2115" fmla="*/ 2380033 h 4013490"/>
                <a:gd name="connsiteX2116" fmla="*/ 1116961 w 6127927"/>
                <a:gd name="connsiteY2116" fmla="*/ 2379451 h 4013490"/>
                <a:gd name="connsiteX2117" fmla="*/ 1116735 w 6127927"/>
                <a:gd name="connsiteY2117" fmla="*/ 2379968 h 4013490"/>
                <a:gd name="connsiteX2118" fmla="*/ 1116379 w 6127927"/>
                <a:gd name="connsiteY2118" fmla="*/ 2379871 h 4013490"/>
                <a:gd name="connsiteX2119" fmla="*/ 1116314 w 6127927"/>
                <a:gd name="connsiteY2119" fmla="*/ 2379451 h 4013490"/>
                <a:gd name="connsiteX2120" fmla="*/ 1116217 w 6127927"/>
                <a:gd name="connsiteY2120" fmla="*/ 2379807 h 4013490"/>
                <a:gd name="connsiteX2121" fmla="*/ 1113921 w 6127927"/>
                <a:gd name="connsiteY2121" fmla="*/ 2379451 h 4013490"/>
                <a:gd name="connsiteX2122" fmla="*/ 1113727 w 6127927"/>
                <a:gd name="connsiteY2122" fmla="*/ 2378642 h 4013490"/>
                <a:gd name="connsiteX2123" fmla="*/ 1113501 w 6127927"/>
                <a:gd name="connsiteY2123" fmla="*/ 2379386 h 4013490"/>
                <a:gd name="connsiteX2124" fmla="*/ 1112595 w 6127927"/>
                <a:gd name="connsiteY2124" fmla="*/ 2379289 h 4013490"/>
                <a:gd name="connsiteX2125" fmla="*/ 1112433 w 6127927"/>
                <a:gd name="connsiteY2125" fmla="*/ 2378060 h 4013490"/>
                <a:gd name="connsiteX2126" fmla="*/ 1112336 w 6127927"/>
                <a:gd name="connsiteY2126" fmla="*/ 2379225 h 4013490"/>
                <a:gd name="connsiteX2127" fmla="*/ 1112013 w 6127927"/>
                <a:gd name="connsiteY2127" fmla="*/ 2379225 h 4013490"/>
                <a:gd name="connsiteX2128" fmla="*/ 1112013 w 6127927"/>
                <a:gd name="connsiteY2128" fmla="*/ 2379128 h 4013490"/>
                <a:gd name="connsiteX2129" fmla="*/ 1112013 w 6127927"/>
                <a:gd name="connsiteY2129" fmla="*/ 2379225 h 4013490"/>
                <a:gd name="connsiteX2130" fmla="*/ 1110752 w 6127927"/>
                <a:gd name="connsiteY2130" fmla="*/ 2379063 h 4013490"/>
                <a:gd name="connsiteX2131" fmla="*/ 1110267 w 6127927"/>
                <a:gd name="connsiteY2131" fmla="*/ 2378966 h 4013490"/>
                <a:gd name="connsiteX2132" fmla="*/ 1110170 w 6127927"/>
                <a:gd name="connsiteY2132" fmla="*/ 2378869 h 4013490"/>
                <a:gd name="connsiteX2133" fmla="*/ 1110008 w 6127927"/>
                <a:gd name="connsiteY2133" fmla="*/ 2377899 h 4013490"/>
                <a:gd name="connsiteX2134" fmla="*/ 1110170 w 6127927"/>
                <a:gd name="connsiteY2134" fmla="*/ 2378869 h 4013490"/>
                <a:gd name="connsiteX2135" fmla="*/ 1110170 w 6127927"/>
                <a:gd name="connsiteY2135" fmla="*/ 2378966 h 4013490"/>
                <a:gd name="connsiteX2136" fmla="*/ 1109781 w 6127927"/>
                <a:gd name="connsiteY2136" fmla="*/ 2378869 h 4013490"/>
                <a:gd name="connsiteX2137" fmla="*/ 1109781 w 6127927"/>
                <a:gd name="connsiteY2137" fmla="*/ 2378804 h 4013490"/>
                <a:gd name="connsiteX2138" fmla="*/ 1109781 w 6127927"/>
                <a:gd name="connsiteY2138" fmla="*/ 2378869 h 4013490"/>
                <a:gd name="connsiteX2139" fmla="*/ 1109038 w 6127927"/>
                <a:gd name="connsiteY2139" fmla="*/ 2378804 h 4013490"/>
                <a:gd name="connsiteX2140" fmla="*/ 1109361 w 6127927"/>
                <a:gd name="connsiteY2140" fmla="*/ 2376249 h 4013490"/>
                <a:gd name="connsiteX2141" fmla="*/ 1108941 w 6127927"/>
                <a:gd name="connsiteY2141" fmla="*/ 2377381 h 4013490"/>
                <a:gd name="connsiteX2142" fmla="*/ 1109038 w 6127927"/>
                <a:gd name="connsiteY2142" fmla="*/ 2378804 h 4013490"/>
                <a:gd name="connsiteX2143" fmla="*/ 1099594 w 6127927"/>
                <a:gd name="connsiteY2143" fmla="*/ 2378481 h 4013490"/>
                <a:gd name="connsiteX2144" fmla="*/ 1099594 w 6127927"/>
                <a:gd name="connsiteY2144" fmla="*/ 2377899 h 4013490"/>
                <a:gd name="connsiteX2145" fmla="*/ 1099335 w 6127927"/>
                <a:gd name="connsiteY2145" fmla="*/ 2378545 h 4013490"/>
                <a:gd name="connsiteX2146" fmla="*/ 1098850 w 6127927"/>
                <a:gd name="connsiteY2146" fmla="*/ 2378804 h 4013490"/>
                <a:gd name="connsiteX2147" fmla="*/ 1098430 w 6127927"/>
                <a:gd name="connsiteY2147" fmla="*/ 2378384 h 4013490"/>
                <a:gd name="connsiteX2148" fmla="*/ 1098333 w 6127927"/>
                <a:gd name="connsiteY2148" fmla="*/ 2378481 h 4013490"/>
                <a:gd name="connsiteX2149" fmla="*/ 1097848 w 6127927"/>
                <a:gd name="connsiteY2149" fmla="*/ 2369102 h 4013490"/>
                <a:gd name="connsiteX2150" fmla="*/ 1098268 w 6127927"/>
                <a:gd name="connsiteY2150" fmla="*/ 2367388 h 4013490"/>
                <a:gd name="connsiteX2151" fmla="*/ 1098333 w 6127927"/>
                <a:gd name="connsiteY2151" fmla="*/ 2367614 h 4013490"/>
                <a:gd name="connsiteX2152" fmla="*/ 1098430 w 6127927"/>
                <a:gd name="connsiteY2152" fmla="*/ 2366967 h 4013490"/>
                <a:gd name="connsiteX2153" fmla="*/ 1098689 w 6127927"/>
                <a:gd name="connsiteY2153" fmla="*/ 2366288 h 4013490"/>
                <a:gd name="connsiteX2154" fmla="*/ 1098753 w 6127927"/>
                <a:gd name="connsiteY2154" fmla="*/ 2366450 h 4013490"/>
                <a:gd name="connsiteX2155" fmla="*/ 1098915 w 6127927"/>
                <a:gd name="connsiteY2155" fmla="*/ 2366709 h 4013490"/>
                <a:gd name="connsiteX2156" fmla="*/ 1099335 w 6127927"/>
                <a:gd name="connsiteY2156" fmla="*/ 2366709 h 4013490"/>
                <a:gd name="connsiteX2157" fmla="*/ 1100079 w 6127927"/>
                <a:gd name="connsiteY2157" fmla="*/ 2366870 h 4013490"/>
                <a:gd name="connsiteX2158" fmla="*/ 1100920 w 6127927"/>
                <a:gd name="connsiteY2158" fmla="*/ 2368779 h 4013490"/>
                <a:gd name="connsiteX2159" fmla="*/ 1100985 w 6127927"/>
                <a:gd name="connsiteY2159" fmla="*/ 2367873 h 4013490"/>
                <a:gd name="connsiteX2160" fmla="*/ 1101664 w 6127927"/>
                <a:gd name="connsiteY2160" fmla="*/ 2366967 h 4013490"/>
                <a:gd name="connsiteX2161" fmla="*/ 1101890 w 6127927"/>
                <a:gd name="connsiteY2161" fmla="*/ 2366967 h 4013490"/>
                <a:gd name="connsiteX2162" fmla="*/ 1101987 w 6127927"/>
                <a:gd name="connsiteY2162" fmla="*/ 2367291 h 4013490"/>
                <a:gd name="connsiteX2163" fmla="*/ 1102472 w 6127927"/>
                <a:gd name="connsiteY2163" fmla="*/ 2366967 h 4013490"/>
                <a:gd name="connsiteX2164" fmla="*/ 1102893 w 6127927"/>
                <a:gd name="connsiteY2164" fmla="*/ 2366709 h 4013490"/>
                <a:gd name="connsiteX2165" fmla="*/ 1103216 w 6127927"/>
                <a:gd name="connsiteY2165" fmla="*/ 2367194 h 4013490"/>
                <a:gd name="connsiteX2166" fmla="*/ 1103895 w 6127927"/>
                <a:gd name="connsiteY2166" fmla="*/ 2368132 h 4013490"/>
                <a:gd name="connsiteX2167" fmla="*/ 1104057 w 6127927"/>
                <a:gd name="connsiteY2167" fmla="*/ 2367194 h 4013490"/>
                <a:gd name="connsiteX2168" fmla="*/ 1104316 w 6127927"/>
                <a:gd name="connsiteY2168" fmla="*/ 2367129 h 4013490"/>
                <a:gd name="connsiteX2169" fmla="*/ 1104381 w 6127927"/>
                <a:gd name="connsiteY2169" fmla="*/ 2367194 h 4013490"/>
                <a:gd name="connsiteX2170" fmla="*/ 1105221 w 6127927"/>
                <a:gd name="connsiteY2170" fmla="*/ 2366644 h 4013490"/>
                <a:gd name="connsiteX2171" fmla="*/ 1105545 w 6127927"/>
                <a:gd name="connsiteY2171" fmla="*/ 2366709 h 4013490"/>
                <a:gd name="connsiteX2172" fmla="*/ 1105965 w 6127927"/>
                <a:gd name="connsiteY2172" fmla="*/ 2366967 h 4013490"/>
                <a:gd name="connsiteX2173" fmla="*/ 1106386 w 6127927"/>
                <a:gd name="connsiteY2173" fmla="*/ 2367194 h 4013490"/>
                <a:gd name="connsiteX2174" fmla="*/ 1106774 w 6127927"/>
                <a:gd name="connsiteY2174" fmla="*/ 2367032 h 4013490"/>
                <a:gd name="connsiteX2175" fmla="*/ 1106968 w 6127927"/>
                <a:gd name="connsiteY2175" fmla="*/ 2366967 h 4013490"/>
                <a:gd name="connsiteX2176" fmla="*/ 1107453 w 6127927"/>
                <a:gd name="connsiteY2176" fmla="*/ 2366224 h 4013490"/>
                <a:gd name="connsiteX2177" fmla="*/ 1108100 w 6127927"/>
                <a:gd name="connsiteY2177" fmla="*/ 2366127 h 4013490"/>
                <a:gd name="connsiteX2178" fmla="*/ 1108358 w 6127927"/>
                <a:gd name="connsiteY2178" fmla="*/ 2366224 h 4013490"/>
                <a:gd name="connsiteX2179" fmla="*/ 1108520 w 6127927"/>
                <a:gd name="connsiteY2179" fmla="*/ 2366224 h 4013490"/>
                <a:gd name="connsiteX2180" fmla="*/ 1108941 w 6127927"/>
                <a:gd name="connsiteY2180" fmla="*/ 2365900 h 4013490"/>
                <a:gd name="connsiteX2181" fmla="*/ 1109361 w 6127927"/>
                <a:gd name="connsiteY2181" fmla="*/ 2365803 h 4013490"/>
                <a:gd name="connsiteX2182" fmla="*/ 1109781 w 6127927"/>
                <a:gd name="connsiteY2182" fmla="*/ 2365641 h 4013490"/>
                <a:gd name="connsiteX2183" fmla="*/ 1115409 w 6127927"/>
                <a:gd name="connsiteY2183" fmla="*/ 2366385 h 4013490"/>
                <a:gd name="connsiteX2184" fmla="*/ 1115473 w 6127927"/>
                <a:gd name="connsiteY2184" fmla="*/ 2366547 h 4013490"/>
                <a:gd name="connsiteX2185" fmla="*/ 1115732 w 6127927"/>
                <a:gd name="connsiteY2185" fmla="*/ 2366644 h 4013490"/>
                <a:gd name="connsiteX2186" fmla="*/ 1115991 w 6127927"/>
                <a:gd name="connsiteY2186" fmla="*/ 2366288 h 4013490"/>
                <a:gd name="connsiteX2187" fmla="*/ 1116314 w 6127927"/>
                <a:gd name="connsiteY2187" fmla="*/ 2366870 h 4013490"/>
                <a:gd name="connsiteX2188" fmla="*/ 1116476 w 6127927"/>
                <a:gd name="connsiteY2188" fmla="*/ 2367388 h 4013490"/>
                <a:gd name="connsiteX2189" fmla="*/ 1116573 w 6127927"/>
                <a:gd name="connsiteY2189" fmla="*/ 2365900 h 4013490"/>
                <a:gd name="connsiteX2190" fmla="*/ 1116896 w 6127927"/>
                <a:gd name="connsiteY2190" fmla="*/ 2366288 h 4013490"/>
                <a:gd name="connsiteX2191" fmla="*/ 1117220 w 6127927"/>
                <a:gd name="connsiteY2191" fmla="*/ 2365803 h 4013490"/>
                <a:gd name="connsiteX2192" fmla="*/ 1117640 w 6127927"/>
                <a:gd name="connsiteY2192" fmla="*/ 2365965 h 4013490"/>
                <a:gd name="connsiteX2193" fmla="*/ 1117705 w 6127927"/>
                <a:gd name="connsiteY2193" fmla="*/ 2365965 h 4013490"/>
                <a:gd name="connsiteX2194" fmla="*/ 1118384 w 6127927"/>
                <a:gd name="connsiteY2194" fmla="*/ 2365803 h 4013490"/>
                <a:gd name="connsiteX2195" fmla="*/ 1118708 w 6127927"/>
                <a:gd name="connsiteY2195" fmla="*/ 2365900 h 4013490"/>
                <a:gd name="connsiteX2196" fmla="*/ 1119613 w 6127927"/>
                <a:gd name="connsiteY2196" fmla="*/ 2366450 h 4013490"/>
                <a:gd name="connsiteX2197" fmla="*/ 1119775 w 6127927"/>
                <a:gd name="connsiteY2197" fmla="*/ 2366547 h 4013490"/>
                <a:gd name="connsiteX2198" fmla="*/ 1120195 w 6127927"/>
                <a:gd name="connsiteY2198" fmla="*/ 2365544 h 4013490"/>
                <a:gd name="connsiteX2199" fmla="*/ 1120713 w 6127927"/>
                <a:gd name="connsiteY2199" fmla="*/ 2365221 h 4013490"/>
                <a:gd name="connsiteX2200" fmla="*/ 1121036 w 6127927"/>
                <a:gd name="connsiteY2200" fmla="*/ 2365383 h 4013490"/>
                <a:gd name="connsiteX2201" fmla="*/ 1121360 w 6127927"/>
                <a:gd name="connsiteY2201" fmla="*/ 2366385 h 4013490"/>
                <a:gd name="connsiteX2202" fmla="*/ 1121780 w 6127927"/>
                <a:gd name="connsiteY2202" fmla="*/ 2364898 h 4013490"/>
                <a:gd name="connsiteX2203" fmla="*/ 1128216 w 6127927"/>
                <a:gd name="connsiteY2203" fmla="*/ 2366224 h 4013490"/>
                <a:gd name="connsiteX2204" fmla="*/ 1138177 w 6127927"/>
                <a:gd name="connsiteY2204" fmla="*/ 2365641 h 4013490"/>
                <a:gd name="connsiteX2205" fmla="*/ 1140635 w 6127927"/>
                <a:gd name="connsiteY2205" fmla="*/ 2365965 h 4013490"/>
                <a:gd name="connsiteX2206" fmla="*/ 1140829 w 6127927"/>
                <a:gd name="connsiteY2206" fmla="*/ 2366806 h 4013490"/>
                <a:gd name="connsiteX2207" fmla="*/ 1141314 w 6127927"/>
                <a:gd name="connsiteY2207" fmla="*/ 2369264 h 4013490"/>
                <a:gd name="connsiteX2208" fmla="*/ 1141314 w 6127927"/>
                <a:gd name="connsiteY2208" fmla="*/ 2367873 h 4013490"/>
                <a:gd name="connsiteX2209" fmla="*/ 1140829 w 6127927"/>
                <a:gd name="connsiteY2209" fmla="*/ 2365965 h 4013490"/>
                <a:gd name="connsiteX2210" fmla="*/ 1141314 w 6127927"/>
                <a:gd name="connsiteY2210" fmla="*/ 2365965 h 4013490"/>
                <a:gd name="connsiteX2211" fmla="*/ 1141314 w 6127927"/>
                <a:gd name="connsiteY2211" fmla="*/ 2366450 h 4013490"/>
                <a:gd name="connsiteX2212" fmla="*/ 1141573 w 6127927"/>
                <a:gd name="connsiteY2212" fmla="*/ 2367388 h 4013490"/>
                <a:gd name="connsiteX2213" fmla="*/ 1141573 w 6127927"/>
                <a:gd name="connsiteY2213" fmla="*/ 2367453 h 4013490"/>
                <a:gd name="connsiteX2214" fmla="*/ 1141573 w 6127927"/>
                <a:gd name="connsiteY2214" fmla="*/ 2367614 h 4013490"/>
                <a:gd name="connsiteX2215" fmla="*/ 1142155 w 6127927"/>
                <a:gd name="connsiteY2215" fmla="*/ 2368358 h 4013490"/>
                <a:gd name="connsiteX2216" fmla="*/ 1141961 w 6127927"/>
                <a:gd name="connsiteY2216" fmla="*/ 2365900 h 4013490"/>
                <a:gd name="connsiteX2217" fmla="*/ 1144225 w 6127927"/>
                <a:gd name="connsiteY2217" fmla="*/ 2365221 h 4013490"/>
                <a:gd name="connsiteX2218" fmla="*/ 1150757 w 6127927"/>
                <a:gd name="connsiteY2218" fmla="*/ 2363895 h 4013490"/>
                <a:gd name="connsiteX2219" fmla="*/ 1150984 w 6127927"/>
                <a:gd name="connsiteY2219" fmla="*/ 2364315 h 4013490"/>
                <a:gd name="connsiteX2220" fmla="*/ 1151501 w 6127927"/>
                <a:gd name="connsiteY2220" fmla="*/ 2364154 h 4013490"/>
                <a:gd name="connsiteX2221" fmla="*/ 1151825 w 6127927"/>
                <a:gd name="connsiteY2221" fmla="*/ 2364639 h 4013490"/>
                <a:gd name="connsiteX2222" fmla="*/ 1152245 w 6127927"/>
                <a:gd name="connsiteY2222" fmla="*/ 2365059 h 4013490"/>
                <a:gd name="connsiteX2223" fmla="*/ 1152407 w 6127927"/>
                <a:gd name="connsiteY2223" fmla="*/ 2364801 h 4013490"/>
                <a:gd name="connsiteX2224" fmla="*/ 1152827 w 6127927"/>
                <a:gd name="connsiteY2224" fmla="*/ 2365318 h 4013490"/>
                <a:gd name="connsiteX2225" fmla="*/ 1153151 w 6127927"/>
                <a:gd name="connsiteY2225" fmla="*/ 2365706 h 4013490"/>
                <a:gd name="connsiteX2226" fmla="*/ 1153248 w 6127927"/>
                <a:gd name="connsiteY2226" fmla="*/ 2364898 h 4013490"/>
                <a:gd name="connsiteX2227" fmla="*/ 1153248 w 6127927"/>
                <a:gd name="connsiteY2227" fmla="*/ 2364380 h 4013490"/>
                <a:gd name="connsiteX2228" fmla="*/ 1153409 w 6127927"/>
                <a:gd name="connsiteY2228" fmla="*/ 2364057 h 4013490"/>
                <a:gd name="connsiteX2229" fmla="*/ 1153991 w 6127927"/>
                <a:gd name="connsiteY2229" fmla="*/ 2366385 h 4013490"/>
                <a:gd name="connsiteX2230" fmla="*/ 1153991 w 6127927"/>
                <a:gd name="connsiteY2230" fmla="*/ 2364736 h 4013490"/>
                <a:gd name="connsiteX2231" fmla="*/ 1154153 w 6127927"/>
                <a:gd name="connsiteY2231" fmla="*/ 2364315 h 4013490"/>
                <a:gd name="connsiteX2232" fmla="*/ 1154897 w 6127927"/>
                <a:gd name="connsiteY2232" fmla="*/ 2365480 h 4013490"/>
                <a:gd name="connsiteX2233" fmla="*/ 1154962 w 6127927"/>
                <a:gd name="connsiteY2233" fmla="*/ 2363636 h 4013490"/>
                <a:gd name="connsiteX2234" fmla="*/ 1155706 w 6127927"/>
                <a:gd name="connsiteY2234" fmla="*/ 2364801 h 4013490"/>
                <a:gd name="connsiteX2235" fmla="*/ 1155900 w 6127927"/>
                <a:gd name="connsiteY2235" fmla="*/ 2365641 h 4013490"/>
                <a:gd name="connsiteX2236" fmla="*/ 1155900 w 6127927"/>
                <a:gd name="connsiteY2236" fmla="*/ 2363992 h 4013490"/>
                <a:gd name="connsiteX2237" fmla="*/ 1156288 w 6127927"/>
                <a:gd name="connsiteY2237" fmla="*/ 2363475 h 4013490"/>
                <a:gd name="connsiteX2238" fmla="*/ 1156643 w 6127927"/>
                <a:gd name="connsiteY2238" fmla="*/ 2363572 h 4013490"/>
                <a:gd name="connsiteX2239" fmla="*/ 1156708 w 6127927"/>
                <a:gd name="connsiteY2239" fmla="*/ 2362731 h 4013490"/>
                <a:gd name="connsiteX2240" fmla="*/ 1156870 w 6127927"/>
                <a:gd name="connsiteY2240" fmla="*/ 2362504 h 4013490"/>
                <a:gd name="connsiteX2241" fmla="*/ 1157387 w 6127927"/>
                <a:gd name="connsiteY2241" fmla="*/ 2363636 h 4013490"/>
                <a:gd name="connsiteX2242" fmla="*/ 1157452 w 6127927"/>
                <a:gd name="connsiteY2242" fmla="*/ 2363572 h 4013490"/>
                <a:gd name="connsiteX2243" fmla="*/ 1157614 w 6127927"/>
                <a:gd name="connsiteY2243" fmla="*/ 2363054 h 4013490"/>
                <a:gd name="connsiteX2244" fmla="*/ 1158358 w 6127927"/>
                <a:gd name="connsiteY2244" fmla="*/ 2362149 h 4013490"/>
                <a:gd name="connsiteX2245" fmla="*/ 1158875 w 6127927"/>
                <a:gd name="connsiteY2245" fmla="*/ 2363151 h 4013490"/>
                <a:gd name="connsiteX2246" fmla="*/ 1158940 w 6127927"/>
                <a:gd name="connsiteY2246" fmla="*/ 2362407 h 4013490"/>
                <a:gd name="connsiteX2247" fmla="*/ 1159037 w 6127927"/>
                <a:gd name="connsiteY2247" fmla="*/ 2361922 h 4013490"/>
                <a:gd name="connsiteX2248" fmla="*/ 1159263 w 6127927"/>
                <a:gd name="connsiteY2248" fmla="*/ 2361761 h 4013490"/>
                <a:gd name="connsiteX2249" fmla="*/ 1159845 w 6127927"/>
                <a:gd name="connsiteY2249" fmla="*/ 2361405 h 4013490"/>
                <a:gd name="connsiteX2250" fmla="*/ 1160266 w 6127927"/>
                <a:gd name="connsiteY2250" fmla="*/ 2361664 h 4013490"/>
                <a:gd name="connsiteX2251" fmla="*/ 1160589 w 6127927"/>
                <a:gd name="connsiteY2251" fmla="*/ 2361825 h 4013490"/>
                <a:gd name="connsiteX2252" fmla="*/ 1160686 w 6127927"/>
                <a:gd name="connsiteY2252" fmla="*/ 2361922 h 4013490"/>
                <a:gd name="connsiteX2253" fmla="*/ 1161268 w 6127927"/>
                <a:gd name="connsiteY2253" fmla="*/ 2361178 h 4013490"/>
                <a:gd name="connsiteX2254" fmla="*/ 1162109 w 6127927"/>
                <a:gd name="connsiteY2254" fmla="*/ 2361340 h 4013490"/>
                <a:gd name="connsiteX2255" fmla="*/ 1162335 w 6127927"/>
                <a:gd name="connsiteY2255" fmla="*/ 2362084 h 4013490"/>
                <a:gd name="connsiteX2256" fmla="*/ 1162853 w 6127927"/>
                <a:gd name="connsiteY2256" fmla="*/ 2361825 h 4013490"/>
                <a:gd name="connsiteX2257" fmla="*/ 1162853 w 6127927"/>
                <a:gd name="connsiteY2257" fmla="*/ 2361566 h 4013490"/>
                <a:gd name="connsiteX2258" fmla="*/ 1163241 w 6127927"/>
                <a:gd name="connsiteY2258" fmla="*/ 2362504 h 4013490"/>
                <a:gd name="connsiteX2259" fmla="*/ 1163338 w 6127927"/>
                <a:gd name="connsiteY2259" fmla="*/ 2362149 h 4013490"/>
                <a:gd name="connsiteX2260" fmla="*/ 1163500 w 6127927"/>
                <a:gd name="connsiteY2260" fmla="*/ 2362246 h 4013490"/>
                <a:gd name="connsiteX2261" fmla="*/ 1163597 w 6127927"/>
                <a:gd name="connsiteY2261" fmla="*/ 2362828 h 4013490"/>
                <a:gd name="connsiteX2262" fmla="*/ 1163500 w 6127927"/>
                <a:gd name="connsiteY2262" fmla="*/ 2363313 h 4013490"/>
                <a:gd name="connsiteX2263" fmla="*/ 1163920 w 6127927"/>
                <a:gd name="connsiteY2263" fmla="*/ 2363248 h 4013490"/>
                <a:gd name="connsiteX2264" fmla="*/ 1163823 w 6127927"/>
                <a:gd name="connsiteY2264" fmla="*/ 2361922 h 4013490"/>
                <a:gd name="connsiteX2265" fmla="*/ 1164179 w 6127927"/>
                <a:gd name="connsiteY2265" fmla="*/ 2361340 h 4013490"/>
                <a:gd name="connsiteX2266" fmla="*/ 1164405 w 6127927"/>
                <a:gd name="connsiteY2266" fmla="*/ 2360984 h 4013490"/>
                <a:gd name="connsiteX2267" fmla="*/ 1165084 w 6127927"/>
                <a:gd name="connsiteY2267" fmla="*/ 2361405 h 4013490"/>
                <a:gd name="connsiteX2268" fmla="*/ 1164987 w 6127927"/>
                <a:gd name="connsiteY2268" fmla="*/ 2360079 h 4013490"/>
                <a:gd name="connsiteX2269" fmla="*/ 1165311 w 6127927"/>
                <a:gd name="connsiteY2269" fmla="*/ 2360758 h 4013490"/>
                <a:gd name="connsiteX2270" fmla="*/ 1165893 w 6127927"/>
                <a:gd name="connsiteY2270" fmla="*/ 2360435 h 4013490"/>
                <a:gd name="connsiteX2271" fmla="*/ 1166249 w 6127927"/>
                <a:gd name="connsiteY2271" fmla="*/ 2360596 h 4013490"/>
                <a:gd name="connsiteX2272" fmla="*/ 1166410 w 6127927"/>
                <a:gd name="connsiteY2272" fmla="*/ 2360241 h 4013490"/>
                <a:gd name="connsiteX2273" fmla="*/ 1167057 w 6127927"/>
                <a:gd name="connsiteY2273" fmla="*/ 2359497 h 4013490"/>
                <a:gd name="connsiteX2274" fmla="*/ 1167736 w 6127927"/>
                <a:gd name="connsiteY2274" fmla="*/ 2360984 h 4013490"/>
                <a:gd name="connsiteX2275" fmla="*/ 1167736 w 6127927"/>
                <a:gd name="connsiteY2275" fmla="*/ 2360661 h 4013490"/>
                <a:gd name="connsiteX2276" fmla="*/ 1167963 w 6127927"/>
                <a:gd name="connsiteY2276" fmla="*/ 2360241 h 4013490"/>
                <a:gd name="connsiteX2277" fmla="*/ 1168965 w 6127927"/>
                <a:gd name="connsiteY2277" fmla="*/ 2359917 h 4013490"/>
                <a:gd name="connsiteX2278" fmla="*/ 1169127 w 6127927"/>
                <a:gd name="connsiteY2278" fmla="*/ 2360014 h 4013490"/>
                <a:gd name="connsiteX2279" fmla="*/ 1169386 w 6127927"/>
                <a:gd name="connsiteY2279" fmla="*/ 2360596 h 4013490"/>
                <a:gd name="connsiteX2280" fmla="*/ 1169806 w 6127927"/>
                <a:gd name="connsiteY2280" fmla="*/ 2360984 h 4013490"/>
                <a:gd name="connsiteX2281" fmla="*/ 1169547 w 6127927"/>
                <a:gd name="connsiteY2281" fmla="*/ 2360241 h 4013490"/>
                <a:gd name="connsiteX2282" fmla="*/ 1169547 w 6127927"/>
                <a:gd name="connsiteY2282" fmla="*/ 2360176 h 4013490"/>
                <a:gd name="connsiteX2283" fmla="*/ 1170130 w 6127927"/>
                <a:gd name="connsiteY2283" fmla="*/ 2360338 h 4013490"/>
                <a:gd name="connsiteX2284" fmla="*/ 1170194 w 6127927"/>
                <a:gd name="connsiteY2284" fmla="*/ 2361405 h 4013490"/>
                <a:gd name="connsiteX2285" fmla="*/ 1170388 w 6127927"/>
                <a:gd name="connsiteY2285" fmla="*/ 2361243 h 4013490"/>
                <a:gd name="connsiteX2286" fmla="*/ 1170291 w 6127927"/>
                <a:gd name="connsiteY2286" fmla="*/ 2360402 h 4013490"/>
                <a:gd name="connsiteX2287" fmla="*/ 1172199 w 6127927"/>
                <a:gd name="connsiteY2287" fmla="*/ 2360014 h 4013490"/>
                <a:gd name="connsiteX2288" fmla="*/ 1173364 w 6127927"/>
                <a:gd name="connsiteY2288" fmla="*/ 2358332 h 4013490"/>
                <a:gd name="connsiteX2289" fmla="*/ 1173849 w 6127927"/>
                <a:gd name="connsiteY2289" fmla="*/ 2358429 h 4013490"/>
                <a:gd name="connsiteX2290" fmla="*/ 1174108 w 6127927"/>
                <a:gd name="connsiteY2290" fmla="*/ 2359012 h 4013490"/>
                <a:gd name="connsiteX2291" fmla="*/ 1174269 w 6127927"/>
                <a:gd name="connsiteY2291" fmla="*/ 2358365 h 4013490"/>
                <a:gd name="connsiteX2292" fmla="*/ 1174690 w 6127927"/>
                <a:gd name="connsiteY2292" fmla="*/ 2358268 h 4013490"/>
                <a:gd name="connsiteX2293" fmla="*/ 1175013 w 6127927"/>
                <a:gd name="connsiteY2293" fmla="*/ 2359270 h 4013490"/>
                <a:gd name="connsiteX2294" fmla="*/ 1175078 w 6127927"/>
                <a:gd name="connsiteY2294" fmla="*/ 2359270 h 4013490"/>
                <a:gd name="connsiteX2295" fmla="*/ 1174754 w 6127927"/>
                <a:gd name="connsiteY2295" fmla="*/ 2358268 h 4013490"/>
                <a:gd name="connsiteX2296" fmla="*/ 1177083 w 6127927"/>
                <a:gd name="connsiteY2296" fmla="*/ 2357686 h 4013490"/>
                <a:gd name="connsiteX2297" fmla="*/ 1177342 w 6127927"/>
                <a:gd name="connsiteY2297" fmla="*/ 2358106 h 4013490"/>
                <a:gd name="connsiteX2298" fmla="*/ 1177245 w 6127927"/>
                <a:gd name="connsiteY2298" fmla="*/ 2357686 h 4013490"/>
                <a:gd name="connsiteX2299" fmla="*/ 1178312 w 6127927"/>
                <a:gd name="connsiteY2299" fmla="*/ 2357362 h 4013490"/>
                <a:gd name="connsiteX2300" fmla="*/ 1178312 w 6127927"/>
                <a:gd name="connsiteY2300" fmla="*/ 2357427 h 4013490"/>
                <a:gd name="connsiteX2301" fmla="*/ 1178312 w 6127927"/>
                <a:gd name="connsiteY2301" fmla="*/ 2357362 h 4013490"/>
                <a:gd name="connsiteX2302" fmla="*/ 1179411 w 6127927"/>
                <a:gd name="connsiteY2302" fmla="*/ 2357039 h 4013490"/>
                <a:gd name="connsiteX2303" fmla="*/ 1179476 w 6127927"/>
                <a:gd name="connsiteY2303" fmla="*/ 2357265 h 4013490"/>
                <a:gd name="connsiteX2304" fmla="*/ 1179573 w 6127927"/>
                <a:gd name="connsiteY2304" fmla="*/ 2357039 h 4013490"/>
                <a:gd name="connsiteX2305" fmla="*/ 1179638 w 6127927"/>
                <a:gd name="connsiteY2305" fmla="*/ 2357039 h 4013490"/>
                <a:gd name="connsiteX2306" fmla="*/ 1179735 w 6127927"/>
                <a:gd name="connsiteY2306" fmla="*/ 2357200 h 4013490"/>
                <a:gd name="connsiteX2307" fmla="*/ 1179800 w 6127927"/>
                <a:gd name="connsiteY2307" fmla="*/ 2357265 h 4013490"/>
                <a:gd name="connsiteX2308" fmla="*/ 1179897 w 6127927"/>
                <a:gd name="connsiteY2308" fmla="*/ 2357039 h 4013490"/>
                <a:gd name="connsiteX2309" fmla="*/ 1183357 w 6127927"/>
                <a:gd name="connsiteY2309" fmla="*/ 2356198 h 4013490"/>
                <a:gd name="connsiteX2310" fmla="*/ 1183454 w 6127927"/>
                <a:gd name="connsiteY2310" fmla="*/ 2356295 h 4013490"/>
                <a:gd name="connsiteX2311" fmla="*/ 1183777 w 6127927"/>
                <a:gd name="connsiteY2311" fmla="*/ 2356101 h 4013490"/>
                <a:gd name="connsiteX2312" fmla="*/ 1184457 w 6127927"/>
                <a:gd name="connsiteY2312" fmla="*/ 2355939 h 4013490"/>
                <a:gd name="connsiteX2313" fmla="*/ 1184683 w 6127927"/>
                <a:gd name="connsiteY2313" fmla="*/ 2356521 h 4013490"/>
                <a:gd name="connsiteX2314" fmla="*/ 1184780 w 6127927"/>
                <a:gd name="connsiteY2314" fmla="*/ 2355874 h 4013490"/>
                <a:gd name="connsiteX2315" fmla="*/ 1185783 w 6127927"/>
                <a:gd name="connsiteY2315" fmla="*/ 2355713 h 4013490"/>
                <a:gd name="connsiteX2316" fmla="*/ 1186268 w 6127927"/>
                <a:gd name="connsiteY2316" fmla="*/ 2355616 h 4013490"/>
                <a:gd name="connsiteX2317" fmla="*/ 1186753 w 6127927"/>
                <a:gd name="connsiteY2317" fmla="*/ 2355551 h 4013490"/>
                <a:gd name="connsiteX2318" fmla="*/ 1187173 w 6127927"/>
                <a:gd name="connsiteY2318" fmla="*/ 2356360 h 4013490"/>
                <a:gd name="connsiteX2319" fmla="*/ 1187270 w 6127927"/>
                <a:gd name="connsiteY2319" fmla="*/ 2356295 h 4013490"/>
                <a:gd name="connsiteX2320" fmla="*/ 1187594 w 6127927"/>
                <a:gd name="connsiteY2320" fmla="*/ 2355357 h 4013490"/>
                <a:gd name="connsiteX2321" fmla="*/ 1187917 w 6127927"/>
                <a:gd name="connsiteY2321" fmla="*/ 2355713 h 4013490"/>
                <a:gd name="connsiteX2322" fmla="*/ 1187917 w 6127927"/>
                <a:gd name="connsiteY2322" fmla="*/ 2355292 h 4013490"/>
                <a:gd name="connsiteX2323" fmla="*/ 1188014 w 6127927"/>
                <a:gd name="connsiteY2323" fmla="*/ 2355292 h 4013490"/>
                <a:gd name="connsiteX2324" fmla="*/ 1188079 w 6127927"/>
                <a:gd name="connsiteY2324" fmla="*/ 2355292 h 4013490"/>
                <a:gd name="connsiteX2325" fmla="*/ 1188241 w 6127927"/>
                <a:gd name="connsiteY2325" fmla="*/ 2355292 h 4013490"/>
                <a:gd name="connsiteX2326" fmla="*/ 1188661 w 6127927"/>
                <a:gd name="connsiteY2326" fmla="*/ 2355195 h 4013490"/>
                <a:gd name="connsiteX2327" fmla="*/ 1189340 w 6127927"/>
                <a:gd name="connsiteY2327" fmla="*/ 2355131 h 4013490"/>
                <a:gd name="connsiteX2328" fmla="*/ 1190149 w 6127927"/>
                <a:gd name="connsiteY2328" fmla="*/ 2357621 h 4013490"/>
                <a:gd name="connsiteX2329" fmla="*/ 1190149 w 6127927"/>
                <a:gd name="connsiteY2329" fmla="*/ 2357686 h 4013490"/>
                <a:gd name="connsiteX2330" fmla="*/ 1190084 w 6127927"/>
                <a:gd name="connsiteY2330" fmla="*/ 2357265 h 4013490"/>
                <a:gd name="connsiteX2331" fmla="*/ 1190310 w 6127927"/>
                <a:gd name="connsiteY2331" fmla="*/ 2356780 h 4013490"/>
                <a:gd name="connsiteX2332" fmla="*/ 1191151 w 6127927"/>
                <a:gd name="connsiteY2332" fmla="*/ 2356683 h 4013490"/>
                <a:gd name="connsiteX2333" fmla="*/ 1191087 w 6127927"/>
                <a:gd name="connsiteY2333" fmla="*/ 2356036 h 4013490"/>
                <a:gd name="connsiteX2334" fmla="*/ 1191248 w 6127927"/>
                <a:gd name="connsiteY2334" fmla="*/ 2355939 h 4013490"/>
                <a:gd name="connsiteX2335" fmla="*/ 1191572 w 6127927"/>
                <a:gd name="connsiteY2335" fmla="*/ 2355713 h 4013490"/>
                <a:gd name="connsiteX2336" fmla="*/ 1191992 w 6127927"/>
                <a:gd name="connsiteY2336" fmla="*/ 2355777 h 4013490"/>
                <a:gd name="connsiteX2337" fmla="*/ 1192574 w 6127927"/>
                <a:gd name="connsiteY2337" fmla="*/ 2355034 h 4013490"/>
                <a:gd name="connsiteX2338" fmla="*/ 1192801 w 6127927"/>
                <a:gd name="connsiteY2338" fmla="*/ 2355131 h 4013490"/>
                <a:gd name="connsiteX2339" fmla="*/ 1192962 w 6127927"/>
                <a:gd name="connsiteY2339" fmla="*/ 2355292 h 4013490"/>
                <a:gd name="connsiteX2340" fmla="*/ 1193706 w 6127927"/>
                <a:gd name="connsiteY2340" fmla="*/ 2354969 h 4013490"/>
                <a:gd name="connsiteX2341" fmla="*/ 1193706 w 6127927"/>
                <a:gd name="connsiteY2341" fmla="*/ 2354549 h 4013490"/>
                <a:gd name="connsiteX2342" fmla="*/ 1194547 w 6127927"/>
                <a:gd name="connsiteY2342" fmla="*/ 2354451 h 4013490"/>
                <a:gd name="connsiteX2343" fmla="*/ 1194709 w 6127927"/>
                <a:gd name="connsiteY2343" fmla="*/ 2354775 h 4013490"/>
                <a:gd name="connsiteX2344" fmla="*/ 1194709 w 6127927"/>
                <a:gd name="connsiteY2344" fmla="*/ 2354451 h 4013490"/>
                <a:gd name="connsiteX2345" fmla="*/ 1209715 w 6127927"/>
                <a:gd name="connsiteY2345" fmla="*/ 2354775 h 4013490"/>
                <a:gd name="connsiteX2346" fmla="*/ 1210362 w 6127927"/>
                <a:gd name="connsiteY2346" fmla="*/ 2354872 h 4013490"/>
                <a:gd name="connsiteX2347" fmla="*/ 1210459 w 6127927"/>
                <a:gd name="connsiteY2347" fmla="*/ 2354969 h 4013490"/>
                <a:gd name="connsiteX2348" fmla="*/ 1211203 w 6127927"/>
                <a:gd name="connsiteY2348" fmla="*/ 2356360 h 4013490"/>
                <a:gd name="connsiteX2349" fmla="*/ 1211364 w 6127927"/>
                <a:gd name="connsiteY2349" fmla="*/ 2357362 h 4013490"/>
                <a:gd name="connsiteX2350" fmla="*/ 1212432 w 6127927"/>
                <a:gd name="connsiteY2350" fmla="*/ 2359497 h 4013490"/>
                <a:gd name="connsiteX2351" fmla="*/ 1211849 w 6127927"/>
                <a:gd name="connsiteY2351" fmla="*/ 2357103 h 4013490"/>
                <a:gd name="connsiteX2352" fmla="*/ 1212755 w 6127927"/>
                <a:gd name="connsiteY2352" fmla="*/ 2358365 h 4013490"/>
                <a:gd name="connsiteX2353" fmla="*/ 1213660 w 6127927"/>
                <a:gd name="connsiteY2353" fmla="*/ 2360241 h 4013490"/>
                <a:gd name="connsiteX2354" fmla="*/ 1214663 w 6127927"/>
                <a:gd name="connsiteY2354" fmla="*/ 2363733 h 4013490"/>
                <a:gd name="connsiteX2355" fmla="*/ 1214598 w 6127927"/>
                <a:gd name="connsiteY2355" fmla="*/ 2363572 h 4013490"/>
                <a:gd name="connsiteX2356" fmla="*/ 1214663 w 6127927"/>
                <a:gd name="connsiteY2356" fmla="*/ 2363992 h 4013490"/>
                <a:gd name="connsiteX2357" fmla="*/ 1214663 w 6127927"/>
                <a:gd name="connsiteY2357" fmla="*/ 2364639 h 4013490"/>
                <a:gd name="connsiteX2358" fmla="*/ 1214663 w 6127927"/>
                <a:gd name="connsiteY2358" fmla="*/ 2363992 h 4013490"/>
                <a:gd name="connsiteX2359" fmla="*/ 1214760 w 6127927"/>
                <a:gd name="connsiteY2359" fmla="*/ 2363992 h 4013490"/>
                <a:gd name="connsiteX2360" fmla="*/ 1215245 w 6127927"/>
                <a:gd name="connsiteY2360" fmla="*/ 2366062 h 4013490"/>
                <a:gd name="connsiteX2361" fmla="*/ 1214598 w 6127927"/>
                <a:gd name="connsiteY2361" fmla="*/ 2366385 h 4013490"/>
                <a:gd name="connsiteX2362" fmla="*/ 1214404 w 6127927"/>
                <a:gd name="connsiteY2362" fmla="*/ 2366127 h 4013490"/>
                <a:gd name="connsiteX2363" fmla="*/ 1214404 w 6127927"/>
                <a:gd name="connsiteY2363" fmla="*/ 2366450 h 4013490"/>
                <a:gd name="connsiteX2364" fmla="*/ 1214178 w 6127927"/>
                <a:gd name="connsiteY2364" fmla="*/ 2366547 h 4013490"/>
                <a:gd name="connsiteX2365" fmla="*/ 1213660 w 6127927"/>
                <a:gd name="connsiteY2365" fmla="*/ 2366385 h 4013490"/>
                <a:gd name="connsiteX2366" fmla="*/ 1211591 w 6127927"/>
                <a:gd name="connsiteY2366" fmla="*/ 2364477 h 4013490"/>
                <a:gd name="connsiteX2367" fmla="*/ 1166572 w 6127927"/>
                <a:gd name="connsiteY2367" fmla="*/ 2305196 h 4013490"/>
                <a:gd name="connsiteX2368" fmla="*/ 1167219 w 6127927"/>
                <a:gd name="connsiteY2368" fmla="*/ 2306361 h 4013490"/>
                <a:gd name="connsiteX2369" fmla="*/ 1167381 w 6127927"/>
                <a:gd name="connsiteY2369" fmla="*/ 2306522 h 4013490"/>
                <a:gd name="connsiteX2370" fmla="*/ 1166896 w 6127927"/>
                <a:gd name="connsiteY2370" fmla="*/ 2305520 h 4013490"/>
                <a:gd name="connsiteX2371" fmla="*/ 1166572 w 6127927"/>
                <a:gd name="connsiteY2371" fmla="*/ 2305196 h 4013490"/>
                <a:gd name="connsiteX2372" fmla="*/ 1136592 w 6127927"/>
                <a:gd name="connsiteY2372" fmla="*/ 2315804 h 4013490"/>
                <a:gd name="connsiteX2373" fmla="*/ 1136495 w 6127927"/>
                <a:gd name="connsiteY2373" fmla="*/ 2315448 h 4013490"/>
                <a:gd name="connsiteX2374" fmla="*/ 1136495 w 6127927"/>
                <a:gd name="connsiteY2374" fmla="*/ 2315545 h 4013490"/>
                <a:gd name="connsiteX2375" fmla="*/ 1135945 w 6127927"/>
                <a:gd name="connsiteY2375" fmla="*/ 2310015 h 4013490"/>
                <a:gd name="connsiteX2376" fmla="*/ 1135687 w 6127927"/>
                <a:gd name="connsiteY2376" fmla="*/ 2308269 h 4013490"/>
                <a:gd name="connsiteX2377" fmla="*/ 1135945 w 6127927"/>
                <a:gd name="connsiteY2377" fmla="*/ 2310015 h 4013490"/>
                <a:gd name="connsiteX2378" fmla="*/ 1127246 w 6127927"/>
                <a:gd name="connsiteY2378" fmla="*/ 2311406 h 4013490"/>
                <a:gd name="connsiteX2379" fmla="*/ 1127149 w 6127927"/>
                <a:gd name="connsiteY2379" fmla="*/ 2312150 h 4013490"/>
                <a:gd name="connsiteX2380" fmla="*/ 1127246 w 6127927"/>
                <a:gd name="connsiteY2380" fmla="*/ 2311406 h 4013490"/>
                <a:gd name="connsiteX2381" fmla="*/ 1172361 w 6127927"/>
                <a:gd name="connsiteY2381" fmla="*/ 2304776 h 4013490"/>
                <a:gd name="connsiteX2382" fmla="*/ 1172038 w 6127927"/>
                <a:gd name="connsiteY2382" fmla="*/ 2305035 h 4013490"/>
                <a:gd name="connsiteX2383" fmla="*/ 1171941 w 6127927"/>
                <a:gd name="connsiteY2383" fmla="*/ 2305099 h 4013490"/>
                <a:gd name="connsiteX2384" fmla="*/ 1171682 w 6127927"/>
                <a:gd name="connsiteY2384" fmla="*/ 2304938 h 4013490"/>
                <a:gd name="connsiteX2385" fmla="*/ 1171779 w 6127927"/>
                <a:gd name="connsiteY2385" fmla="*/ 2305196 h 4013490"/>
                <a:gd name="connsiteX2386" fmla="*/ 1171617 w 6127927"/>
                <a:gd name="connsiteY2386" fmla="*/ 2305293 h 4013490"/>
                <a:gd name="connsiteX2387" fmla="*/ 1171132 w 6127927"/>
                <a:gd name="connsiteY2387" fmla="*/ 2305196 h 4013490"/>
                <a:gd name="connsiteX2388" fmla="*/ 1170194 w 6127927"/>
                <a:gd name="connsiteY2388" fmla="*/ 2304355 h 4013490"/>
                <a:gd name="connsiteX2389" fmla="*/ 1170291 w 6127927"/>
                <a:gd name="connsiteY2389" fmla="*/ 2304873 h 4013490"/>
                <a:gd name="connsiteX2390" fmla="*/ 1169547 w 6127927"/>
                <a:gd name="connsiteY2390" fmla="*/ 2304291 h 4013490"/>
                <a:gd name="connsiteX2391" fmla="*/ 1168707 w 6127927"/>
                <a:gd name="connsiteY2391" fmla="*/ 2303126 h 4013490"/>
                <a:gd name="connsiteX2392" fmla="*/ 1168965 w 6127927"/>
                <a:gd name="connsiteY2392" fmla="*/ 2304032 h 4013490"/>
                <a:gd name="connsiteX2393" fmla="*/ 1169450 w 6127927"/>
                <a:gd name="connsiteY2393" fmla="*/ 2304873 h 4013490"/>
                <a:gd name="connsiteX2394" fmla="*/ 1167736 w 6127927"/>
                <a:gd name="connsiteY2394" fmla="*/ 2302868 h 4013490"/>
                <a:gd name="connsiteX2395" fmla="*/ 1168221 w 6127927"/>
                <a:gd name="connsiteY2395" fmla="*/ 2303967 h 4013490"/>
                <a:gd name="connsiteX2396" fmla="*/ 1168319 w 6127927"/>
                <a:gd name="connsiteY2396" fmla="*/ 2304452 h 4013490"/>
                <a:gd name="connsiteX2397" fmla="*/ 1166960 w 6127927"/>
                <a:gd name="connsiteY2397" fmla="*/ 2302868 h 4013490"/>
                <a:gd name="connsiteX2398" fmla="*/ 1167381 w 6127927"/>
                <a:gd name="connsiteY2398" fmla="*/ 2303870 h 4013490"/>
                <a:gd name="connsiteX2399" fmla="*/ 1168060 w 6127927"/>
                <a:gd name="connsiteY2399" fmla="*/ 2305099 h 4013490"/>
                <a:gd name="connsiteX2400" fmla="*/ 1167963 w 6127927"/>
                <a:gd name="connsiteY2400" fmla="*/ 2305196 h 4013490"/>
                <a:gd name="connsiteX2401" fmla="*/ 1166798 w 6127927"/>
                <a:gd name="connsiteY2401" fmla="*/ 2303709 h 4013490"/>
                <a:gd name="connsiteX2402" fmla="*/ 1167898 w 6127927"/>
                <a:gd name="connsiteY2402" fmla="*/ 2305455 h 4013490"/>
                <a:gd name="connsiteX2403" fmla="*/ 1167801 w 6127927"/>
                <a:gd name="connsiteY2403" fmla="*/ 2306199 h 4013490"/>
                <a:gd name="connsiteX2404" fmla="*/ 1167736 w 6127927"/>
                <a:gd name="connsiteY2404" fmla="*/ 2306522 h 4013490"/>
                <a:gd name="connsiteX2405" fmla="*/ 1167801 w 6127927"/>
                <a:gd name="connsiteY2405" fmla="*/ 2306781 h 4013490"/>
                <a:gd name="connsiteX2406" fmla="*/ 1166249 w 6127927"/>
                <a:gd name="connsiteY2406" fmla="*/ 2307428 h 4013490"/>
                <a:gd name="connsiteX2407" fmla="*/ 1165990 w 6127927"/>
                <a:gd name="connsiteY2407" fmla="*/ 2307169 h 4013490"/>
                <a:gd name="connsiteX2408" fmla="*/ 1166055 w 6127927"/>
                <a:gd name="connsiteY2408" fmla="*/ 2307428 h 4013490"/>
                <a:gd name="connsiteX2409" fmla="*/ 1165408 w 6127927"/>
                <a:gd name="connsiteY2409" fmla="*/ 2307687 h 4013490"/>
                <a:gd name="connsiteX2410" fmla="*/ 1164826 w 6127927"/>
                <a:gd name="connsiteY2410" fmla="*/ 2307687 h 4013490"/>
                <a:gd name="connsiteX2411" fmla="*/ 1164729 w 6127927"/>
                <a:gd name="connsiteY2411" fmla="*/ 2307589 h 4013490"/>
                <a:gd name="connsiteX2412" fmla="*/ 1164567 w 6127927"/>
                <a:gd name="connsiteY2412" fmla="*/ 2307525 h 4013490"/>
                <a:gd name="connsiteX2413" fmla="*/ 1164664 w 6127927"/>
                <a:gd name="connsiteY2413" fmla="*/ 2307687 h 4013490"/>
                <a:gd name="connsiteX2414" fmla="*/ 1163079 w 6127927"/>
                <a:gd name="connsiteY2414" fmla="*/ 2308333 h 4013490"/>
                <a:gd name="connsiteX2415" fmla="*/ 1160039 w 6127927"/>
                <a:gd name="connsiteY2415" fmla="*/ 2308495 h 4013490"/>
                <a:gd name="connsiteX2416" fmla="*/ 1158519 w 6127927"/>
                <a:gd name="connsiteY2416" fmla="*/ 2307751 h 4013490"/>
                <a:gd name="connsiteX2417" fmla="*/ 1152310 w 6127927"/>
                <a:gd name="connsiteY2417" fmla="*/ 2312408 h 4013490"/>
                <a:gd name="connsiteX2418" fmla="*/ 1152245 w 6127927"/>
                <a:gd name="connsiteY2418" fmla="*/ 2312635 h 4013490"/>
                <a:gd name="connsiteX2419" fmla="*/ 1151922 w 6127927"/>
                <a:gd name="connsiteY2419" fmla="*/ 2312085 h 4013490"/>
                <a:gd name="connsiteX2420" fmla="*/ 1152148 w 6127927"/>
                <a:gd name="connsiteY2420" fmla="*/ 2312732 h 4013490"/>
                <a:gd name="connsiteX2421" fmla="*/ 1151986 w 6127927"/>
                <a:gd name="connsiteY2421" fmla="*/ 2312635 h 4013490"/>
                <a:gd name="connsiteX2422" fmla="*/ 1151825 w 6127927"/>
                <a:gd name="connsiteY2422" fmla="*/ 2312311 h 4013490"/>
                <a:gd name="connsiteX2423" fmla="*/ 1151825 w 6127927"/>
                <a:gd name="connsiteY2423" fmla="*/ 2312570 h 4013490"/>
                <a:gd name="connsiteX2424" fmla="*/ 1150919 w 6127927"/>
                <a:gd name="connsiteY2424" fmla="*/ 2312311 h 4013490"/>
                <a:gd name="connsiteX2425" fmla="*/ 1150822 w 6127927"/>
                <a:gd name="connsiteY2425" fmla="*/ 2311988 h 4013490"/>
                <a:gd name="connsiteX2426" fmla="*/ 1150563 w 6127927"/>
                <a:gd name="connsiteY2426" fmla="*/ 2311729 h 4013490"/>
                <a:gd name="connsiteX2427" fmla="*/ 1150434 w 6127927"/>
                <a:gd name="connsiteY2427" fmla="*/ 2311503 h 4013490"/>
                <a:gd name="connsiteX2428" fmla="*/ 1150434 w 6127927"/>
                <a:gd name="connsiteY2428" fmla="*/ 2311988 h 4013490"/>
                <a:gd name="connsiteX2429" fmla="*/ 1150563 w 6127927"/>
                <a:gd name="connsiteY2429" fmla="*/ 2312311 h 4013490"/>
                <a:gd name="connsiteX2430" fmla="*/ 1149917 w 6127927"/>
                <a:gd name="connsiteY2430" fmla="*/ 2312247 h 4013490"/>
                <a:gd name="connsiteX2431" fmla="*/ 1149852 w 6127927"/>
                <a:gd name="connsiteY2431" fmla="*/ 2311988 h 4013490"/>
                <a:gd name="connsiteX2432" fmla="*/ 1149496 w 6127927"/>
                <a:gd name="connsiteY2432" fmla="*/ 2311664 h 4013490"/>
                <a:gd name="connsiteX2433" fmla="*/ 1149690 w 6127927"/>
                <a:gd name="connsiteY2433" fmla="*/ 2312247 h 4013490"/>
                <a:gd name="connsiteX2434" fmla="*/ 1148914 w 6127927"/>
                <a:gd name="connsiteY2434" fmla="*/ 2312311 h 4013490"/>
                <a:gd name="connsiteX2435" fmla="*/ 1148752 w 6127927"/>
                <a:gd name="connsiteY2435" fmla="*/ 2311826 h 4013490"/>
                <a:gd name="connsiteX2436" fmla="*/ 1148914 w 6127927"/>
                <a:gd name="connsiteY2436" fmla="*/ 2312311 h 4013490"/>
                <a:gd name="connsiteX2437" fmla="*/ 1147426 w 6127927"/>
                <a:gd name="connsiteY2437" fmla="*/ 2313799 h 4013490"/>
                <a:gd name="connsiteX2438" fmla="*/ 1145033 w 6127927"/>
                <a:gd name="connsiteY2438" fmla="*/ 2314316 h 4013490"/>
                <a:gd name="connsiteX2439" fmla="*/ 1145033 w 6127927"/>
                <a:gd name="connsiteY2439" fmla="*/ 2314219 h 4013490"/>
                <a:gd name="connsiteX2440" fmla="*/ 1144613 w 6127927"/>
                <a:gd name="connsiteY2440" fmla="*/ 2314155 h 4013490"/>
                <a:gd name="connsiteX2441" fmla="*/ 1144548 w 6127927"/>
                <a:gd name="connsiteY2441" fmla="*/ 2314381 h 4013490"/>
                <a:gd name="connsiteX2442" fmla="*/ 1144386 w 6127927"/>
                <a:gd name="connsiteY2442" fmla="*/ 2314381 h 4013490"/>
                <a:gd name="connsiteX2443" fmla="*/ 1144289 w 6127927"/>
                <a:gd name="connsiteY2443" fmla="*/ 2314381 h 4013490"/>
                <a:gd name="connsiteX2444" fmla="*/ 1143222 w 6127927"/>
                <a:gd name="connsiteY2444" fmla="*/ 2314640 h 4013490"/>
                <a:gd name="connsiteX2445" fmla="*/ 1142899 w 6127927"/>
                <a:gd name="connsiteY2445" fmla="*/ 2313152 h 4013490"/>
                <a:gd name="connsiteX2446" fmla="*/ 1142899 w 6127927"/>
                <a:gd name="connsiteY2446" fmla="*/ 2313896 h 4013490"/>
                <a:gd name="connsiteX2447" fmla="*/ 1143222 w 6127927"/>
                <a:gd name="connsiteY2447" fmla="*/ 2314640 h 4013490"/>
                <a:gd name="connsiteX2448" fmla="*/ 1140829 w 6127927"/>
                <a:gd name="connsiteY2448" fmla="*/ 2315384 h 4013490"/>
                <a:gd name="connsiteX2449" fmla="*/ 1140635 w 6127927"/>
                <a:gd name="connsiteY2449" fmla="*/ 2314381 h 4013490"/>
                <a:gd name="connsiteX2450" fmla="*/ 1140732 w 6127927"/>
                <a:gd name="connsiteY2450" fmla="*/ 2315384 h 4013490"/>
                <a:gd name="connsiteX2451" fmla="*/ 1138177 w 6127927"/>
                <a:gd name="connsiteY2451" fmla="*/ 2316451 h 4013490"/>
                <a:gd name="connsiteX2452" fmla="*/ 1137918 w 6127927"/>
                <a:gd name="connsiteY2452" fmla="*/ 2315642 h 4013490"/>
                <a:gd name="connsiteX2453" fmla="*/ 1138080 w 6127927"/>
                <a:gd name="connsiteY2453" fmla="*/ 2316451 h 4013490"/>
                <a:gd name="connsiteX2454" fmla="*/ 1138080 w 6127927"/>
                <a:gd name="connsiteY2454" fmla="*/ 2316548 h 4013490"/>
                <a:gd name="connsiteX2455" fmla="*/ 1137659 w 6127927"/>
                <a:gd name="connsiteY2455" fmla="*/ 2316774 h 4013490"/>
                <a:gd name="connsiteX2456" fmla="*/ 1137659 w 6127927"/>
                <a:gd name="connsiteY2456" fmla="*/ 2316871 h 4013490"/>
                <a:gd name="connsiteX2457" fmla="*/ 1137498 w 6127927"/>
                <a:gd name="connsiteY2457" fmla="*/ 2316968 h 4013490"/>
                <a:gd name="connsiteX2458" fmla="*/ 1137271 w 6127927"/>
                <a:gd name="connsiteY2458" fmla="*/ 2316548 h 4013490"/>
                <a:gd name="connsiteX2459" fmla="*/ 1136689 w 6127927"/>
                <a:gd name="connsiteY2459" fmla="*/ 2315966 h 4013490"/>
                <a:gd name="connsiteX2460" fmla="*/ 1136915 w 6127927"/>
                <a:gd name="connsiteY2460" fmla="*/ 2316968 h 4013490"/>
                <a:gd name="connsiteX2461" fmla="*/ 1136754 w 6127927"/>
                <a:gd name="connsiteY2461" fmla="*/ 2317356 h 4013490"/>
                <a:gd name="connsiteX2462" fmla="*/ 1136495 w 6127927"/>
                <a:gd name="connsiteY2462" fmla="*/ 2316968 h 4013490"/>
                <a:gd name="connsiteX2463" fmla="*/ 1136430 w 6127927"/>
                <a:gd name="connsiteY2463" fmla="*/ 2316871 h 4013490"/>
                <a:gd name="connsiteX2464" fmla="*/ 1136430 w 6127927"/>
                <a:gd name="connsiteY2464" fmla="*/ 2316968 h 4013490"/>
                <a:gd name="connsiteX2465" fmla="*/ 1136592 w 6127927"/>
                <a:gd name="connsiteY2465" fmla="*/ 2317453 h 4013490"/>
                <a:gd name="connsiteX2466" fmla="*/ 1136592 w 6127927"/>
                <a:gd name="connsiteY2466" fmla="*/ 2317518 h 4013490"/>
                <a:gd name="connsiteX2467" fmla="*/ 1136495 w 6127927"/>
                <a:gd name="connsiteY2467" fmla="*/ 2317615 h 4013490"/>
                <a:gd name="connsiteX2468" fmla="*/ 1136430 w 6127927"/>
                <a:gd name="connsiteY2468" fmla="*/ 2317356 h 4013490"/>
                <a:gd name="connsiteX2469" fmla="*/ 1136430 w 6127927"/>
                <a:gd name="connsiteY2469" fmla="*/ 2317130 h 4013490"/>
                <a:gd name="connsiteX2470" fmla="*/ 1136269 w 6127927"/>
                <a:gd name="connsiteY2470" fmla="*/ 2317356 h 4013490"/>
                <a:gd name="connsiteX2471" fmla="*/ 1135945 w 6127927"/>
                <a:gd name="connsiteY2471" fmla="*/ 2317453 h 4013490"/>
                <a:gd name="connsiteX2472" fmla="*/ 1135525 w 6127927"/>
                <a:gd name="connsiteY2472" fmla="*/ 2316548 h 4013490"/>
                <a:gd name="connsiteX2473" fmla="*/ 1135363 w 6127927"/>
                <a:gd name="connsiteY2473" fmla="*/ 2317939 h 4013490"/>
                <a:gd name="connsiteX2474" fmla="*/ 1135201 w 6127927"/>
                <a:gd name="connsiteY2474" fmla="*/ 2317130 h 4013490"/>
                <a:gd name="connsiteX2475" fmla="*/ 1134943 w 6127927"/>
                <a:gd name="connsiteY2475" fmla="*/ 2318100 h 4013490"/>
                <a:gd name="connsiteX2476" fmla="*/ 1134684 w 6127927"/>
                <a:gd name="connsiteY2476" fmla="*/ 2317615 h 4013490"/>
                <a:gd name="connsiteX2477" fmla="*/ 1134425 w 6127927"/>
                <a:gd name="connsiteY2477" fmla="*/ 2317939 h 4013490"/>
                <a:gd name="connsiteX2478" fmla="*/ 1134102 w 6127927"/>
                <a:gd name="connsiteY2478" fmla="*/ 2317712 h 4013490"/>
                <a:gd name="connsiteX2479" fmla="*/ 1134037 w 6127927"/>
                <a:gd name="connsiteY2479" fmla="*/ 2317712 h 4013490"/>
                <a:gd name="connsiteX2480" fmla="*/ 1134037 w 6127927"/>
                <a:gd name="connsiteY2480" fmla="*/ 2318359 h 4013490"/>
                <a:gd name="connsiteX2481" fmla="*/ 1133358 w 6127927"/>
                <a:gd name="connsiteY2481" fmla="*/ 2318036 h 4013490"/>
                <a:gd name="connsiteX2482" fmla="*/ 1133132 w 6127927"/>
                <a:gd name="connsiteY2482" fmla="*/ 2316774 h 4013490"/>
                <a:gd name="connsiteX2483" fmla="*/ 1133132 w 6127927"/>
                <a:gd name="connsiteY2483" fmla="*/ 2317939 h 4013490"/>
                <a:gd name="connsiteX2484" fmla="*/ 1132776 w 6127927"/>
                <a:gd name="connsiteY2484" fmla="*/ 2316774 h 4013490"/>
                <a:gd name="connsiteX2485" fmla="*/ 1132776 w 6127927"/>
                <a:gd name="connsiteY2485" fmla="*/ 2317615 h 4013490"/>
                <a:gd name="connsiteX2486" fmla="*/ 1132452 w 6127927"/>
                <a:gd name="connsiteY2486" fmla="*/ 2317939 h 4013490"/>
                <a:gd name="connsiteX2487" fmla="*/ 1132355 w 6127927"/>
                <a:gd name="connsiteY2487" fmla="*/ 2318456 h 4013490"/>
                <a:gd name="connsiteX2488" fmla="*/ 1132291 w 6127927"/>
                <a:gd name="connsiteY2488" fmla="*/ 2318456 h 4013490"/>
                <a:gd name="connsiteX2489" fmla="*/ 1132032 w 6127927"/>
                <a:gd name="connsiteY2489" fmla="*/ 2318036 h 4013490"/>
                <a:gd name="connsiteX2490" fmla="*/ 1131967 w 6127927"/>
                <a:gd name="connsiteY2490" fmla="*/ 2318359 h 4013490"/>
                <a:gd name="connsiteX2491" fmla="*/ 1131223 w 6127927"/>
                <a:gd name="connsiteY2491" fmla="*/ 2318197 h 4013490"/>
                <a:gd name="connsiteX2492" fmla="*/ 1128733 w 6127927"/>
                <a:gd name="connsiteY2492" fmla="*/ 2318100 h 4013490"/>
                <a:gd name="connsiteX2493" fmla="*/ 1128475 w 6127927"/>
                <a:gd name="connsiteY2493" fmla="*/ 2317195 h 4013490"/>
                <a:gd name="connsiteX2494" fmla="*/ 1128475 w 6127927"/>
                <a:gd name="connsiteY2494" fmla="*/ 2318100 h 4013490"/>
                <a:gd name="connsiteX2495" fmla="*/ 1128216 w 6127927"/>
                <a:gd name="connsiteY2495" fmla="*/ 2318100 h 4013490"/>
                <a:gd name="connsiteX2496" fmla="*/ 1128151 w 6127927"/>
                <a:gd name="connsiteY2496" fmla="*/ 2317874 h 4013490"/>
                <a:gd name="connsiteX2497" fmla="*/ 1128151 w 6127927"/>
                <a:gd name="connsiteY2497" fmla="*/ 2318100 h 4013490"/>
                <a:gd name="connsiteX2498" fmla="*/ 1128054 w 6127927"/>
                <a:gd name="connsiteY2498" fmla="*/ 2318100 h 4013490"/>
                <a:gd name="connsiteX2499" fmla="*/ 1127569 w 6127927"/>
                <a:gd name="connsiteY2499" fmla="*/ 2317874 h 4013490"/>
                <a:gd name="connsiteX2500" fmla="*/ 1126987 w 6127927"/>
                <a:gd name="connsiteY2500" fmla="*/ 2315545 h 4013490"/>
                <a:gd name="connsiteX2501" fmla="*/ 1127149 w 6127927"/>
                <a:gd name="connsiteY2501" fmla="*/ 2317712 h 4013490"/>
                <a:gd name="connsiteX2502" fmla="*/ 1126728 w 6127927"/>
                <a:gd name="connsiteY2502" fmla="*/ 2316289 h 4013490"/>
                <a:gd name="connsiteX2503" fmla="*/ 1126728 w 6127927"/>
                <a:gd name="connsiteY2503" fmla="*/ 2316386 h 4013490"/>
                <a:gd name="connsiteX2504" fmla="*/ 1126502 w 6127927"/>
                <a:gd name="connsiteY2504" fmla="*/ 2317130 h 4013490"/>
                <a:gd name="connsiteX2505" fmla="*/ 1126405 w 6127927"/>
                <a:gd name="connsiteY2505" fmla="*/ 2317033 h 4013490"/>
                <a:gd name="connsiteX2506" fmla="*/ 1125920 w 6127927"/>
                <a:gd name="connsiteY2506" fmla="*/ 2315869 h 4013490"/>
                <a:gd name="connsiteX2507" fmla="*/ 1125402 w 6127927"/>
                <a:gd name="connsiteY2507" fmla="*/ 2317033 h 4013490"/>
                <a:gd name="connsiteX2508" fmla="*/ 1125240 w 6127927"/>
                <a:gd name="connsiteY2508" fmla="*/ 2316968 h 4013490"/>
                <a:gd name="connsiteX2509" fmla="*/ 1125079 w 6127927"/>
                <a:gd name="connsiteY2509" fmla="*/ 2316968 h 4013490"/>
                <a:gd name="connsiteX2510" fmla="*/ 1124852 w 6127927"/>
                <a:gd name="connsiteY2510" fmla="*/ 2316613 h 4013490"/>
                <a:gd name="connsiteX2511" fmla="*/ 1124432 w 6127927"/>
                <a:gd name="connsiteY2511" fmla="*/ 2316386 h 4013490"/>
                <a:gd name="connsiteX2512" fmla="*/ 1124335 w 6127927"/>
                <a:gd name="connsiteY2512" fmla="*/ 2315448 h 4013490"/>
                <a:gd name="connsiteX2513" fmla="*/ 1124011 w 6127927"/>
                <a:gd name="connsiteY2513" fmla="*/ 2315384 h 4013490"/>
                <a:gd name="connsiteX2514" fmla="*/ 1123914 w 6127927"/>
                <a:gd name="connsiteY2514" fmla="*/ 2315966 h 4013490"/>
                <a:gd name="connsiteX2515" fmla="*/ 1123914 w 6127927"/>
                <a:gd name="connsiteY2515" fmla="*/ 2316386 h 4013490"/>
                <a:gd name="connsiteX2516" fmla="*/ 1123850 w 6127927"/>
                <a:gd name="connsiteY2516" fmla="*/ 2316225 h 4013490"/>
                <a:gd name="connsiteX2517" fmla="*/ 1123591 w 6127927"/>
                <a:gd name="connsiteY2517" fmla="*/ 2314963 h 4013490"/>
                <a:gd name="connsiteX2518" fmla="*/ 1123429 w 6127927"/>
                <a:gd name="connsiteY2518" fmla="*/ 2316030 h 4013490"/>
                <a:gd name="connsiteX2519" fmla="*/ 1122847 w 6127927"/>
                <a:gd name="connsiteY2519" fmla="*/ 2314478 h 4013490"/>
                <a:gd name="connsiteX2520" fmla="*/ 1122427 w 6127927"/>
                <a:gd name="connsiteY2520" fmla="*/ 2316030 h 4013490"/>
                <a:gd name="connsiteX2521" fmla="*/ 1122200 w 6127927"/>
                <a:gd name="connsiteY2521" fmla="*/ 2315966 h 4013490"/>
                <a:gd name="connsiteX2522" fmla="*/ 1122006 w 6127927"/>
                <a:gd name="connsiteY2522" fmla="*/ 2315642 h 4013490"/>
                <a:gd name="connsiteX2523" fmla="*/ 1121942 w 6127927"/>
                <a:gd name="connsiteY2523" fmla="*/ 2315804 h 4013490"/>
                <a:gd name="connsiteX2524" fmla="*/ 1121942 w 6127927"/>
                <a:gd name="connsiteY2524" fmla="*/ 2315869 h 4013490"/>
                <a:gd name="connsiteX2525" fmla="*/ 1121101 w 6127927"/>
                <a:gd name="connsiteY2525" fmla="*/ 2315707 h 4013490"/>
                <a:gd name="connsiteX2526" fmla="*/ 1121036 w 6127927"/>
                <a:gd name="connsiteY2526" fmla="*/ 2315125 h 4013490"/>
                <a:gd name="connsiteX2527" fmla="*/ 1120939 w 6127927"/>
                <a:gd name="connsiteY2527" fmla="*/ 2315707 h 4013490"/>
                <a:gd name="connsiteX2528" fmla="*/ 1119128 w 6127927"/>
                <a:gd name="connsiteY2528" fmla="*/ 2315545 h 4013490"/>
                <a:gd name="connsiteX2529" fmla="*/ 1118869 w 6127927"/>
                <a:gd name="connsiteY2529" fmla="*/ 2315384 h 4013490"/>
                <a:gd name="connsiteX2530" fmla="*/ 1118708 w 6127927"/>
                <a:gd name="connsiteY2530" fmla="*/ 2314640 h 4013490"/>
                <a:gd name="connsiteX2531" fmla="*/ 1118805 w 6127927"/>
                <a:gd name="connsiteY2531" fmla="*/ 2313573 h 4013490"/>
                <a:gd name="connsiteX2532" fmla="*/ 1118643 w 6127927"/>
                <a:gd name="connsiteY2532" fmla="*/ 2313217 h 4013490"/>
                <a:gd name="connsiteX2533" fmla="*/ 1118708 w 6127927"/>
                <a:gd name="connsiteY2533" fmla="*/ 2311826 h 4013490"/>
                <a:gd name="connsiteX2534" fmla="*/ 1118546 w 6127927"/>
                <a:gd name="connsiteY2534" fmla="*/ 2312473 h 4013490"/>
                <a:gd name="connsiteX2535" fmla="*/ 1118287 w 6127927"/>
                <a:gd name="connsiteY2535" fmla="*/ 2313896 h 4013490"/>
                <a:gd name="connsiteX2536" fmla="*/ 1117964 w 6127927"/>
                <a:gd name="connsiteY2536" fmla="*/ 2314219 h 4013490"/>
                <a:gd name="connsiteX2537" fmla="*/ 1117640 w 6127927"/>
                <a:gd name="connsiteY2537" fmla="*/ 2314155 h 4013490"/>
                <a:gd name="connsiteX2538" fmla="*/ 1117123 w 6127927"/>
                <a:gd name="connsiteY2538" fmla="*/ 2314155 h 4013490"/>
                <a:gd name="connsiteX2539" fmla="*/ 1117123 w 6127927"/>
                <a:gd name="connsiteY2539" fmla="*/ 2314219 h 4013490"/>
                <a:gd name="connsiteX2540" fmla="*/ 1117123 w 6127927"/>
                <a:gd name="connsiteY2540" fmla="*/ 2314155 h 4013490"/>
                <a:gd name="connsiteX2541" fmla="*/ 1116961 w 6127927"/>
                <a:gd name="connsiteY2541" fmla="*/ 2314478 h 4013490"/>
                <a:gd name="connsiteX2542" fmla="*/ 1117058 w 6127927"/>
                <a:gd name="connsiteY2542" fmla="*/ 2313734 h 4013490"/>
                <a:gd name="connsiteX2543" fmla="*/ 1117123 w 6127927"/>
                <a:gd name="connsiteY2543" fmla="*/ 2313152 h 4013490"/>
                <a:gd name="connsiteX2544" fmla="*/ 1116896 w 6127927"/>
                <a:gd name="connsiteY2544" fmla="*/ 2313055 h 4013490"/>
                <a:gd name="connsiteX2545" fmla="*/ 1116638 w 6127927"/>
                <a:gd name="connsiteY2545" fmla="*/ 2312990 h 4013490"/>
                <a:gd name="connsiteX2546" fmla="*/ 1116476 w 6127927"/>
                <a:gd name="connsiteY2546" fmla="*/ 2313217 h 4013490"/>
                <a:gd name="connsiteX2547" fmla="*/ 1115894 w 6127927"/>
                <a:gd name="connsiteY2547" fmla="*/ 2314155 h 4013490"/>
                <a:gd name="connsiteX2548" fmla="*/ 1114891 w 6127927"/>
                <a:gd name="connsiteY2548" fmla="*/ 2313734 h 4013490"/>
                <a:gd name="connsiteX2549" fmla="*/ 1114568 w 6127927"/>
                <a:gd name="connsiteY2549" fmla="*/ 2312473 h 4013490"/>
                <a:gd name="connsiteX2550" fmla="*/ 1114309 w 6127927"/>
                <a:gd name="connsiteY2550" fmla="*/ 2313476 h 4013490"/>
                <a:gd name="connsiteX2551" fmla="*/ 1114083 w 6127927"/>
                <a:gd name="connsiteY2551" fmla="*/ 2313379 h 4013490"/>
                <a:gd name="connsiteX2552" fmla="*/ 1113824 w 6127927"/>
                <a:gd name="connsiteY2552" fmla="*/ 2313476 h 4013490"/>
                <a:gd name="connsiteX2553" fmla="*/ 1113662 w 6127927"/>
                <a:gd name="connsiteY2553" fmla="*/ 2313152 h 4013490"/>
                <a:gd name="connsiteX2554" fmla="*/ 1113404 w 6127927"/>
                <a:gd name="connsiteY2554" fmla="*/ 2313152 h 4013490"/>
                <a:gd name="connsiteX2555" fmla="*/ 1112822 w 6127927"/>
                <a:gd name="connsiteY2555" fmla="*/ 2312635 h 4013490"/>
                <a:gd name="connsiteX2556" fmla="*/ 1112498 w 6127927"/>
                <a:gd name="connsiteY2556" fmla="*/ 2312570 h 4013490"/>
                <a:gd name="connsiteX2557" fmla="*/ 1112239 w 6127927"/>
                <a:gd name="connsiteY2557" fmla="*/ 2312473 h 4013490"/>
                <a:gd name="connsiteX2558" fmla="*/ 1112078 w 6127927"/>
                <a:gd name="connsiteY2558" fmla="*/ 2312311 h 4013490"/>
                <a:gd name="connsiteX2559" fmla="*/ 1111593 w 6127927"/>
                <a:gd name="connsiteY2559" fmla="*/ 2312150 h 4013490"/>
                <a:gd name="connsiteX2560" fmla="*/ 1111496 w 6127927"/>
                <a:gd name="connsiteY2560" fmla="*/ 2312247 h 4013490"/>
                <a:gd name="connsiteX2561" fmla="*/ 1111107 w 6127927"/>
                <a:gd name="connsiteY2561" fmla="*/ 2311988 h 4013490"/>
                <a:gd name="connsiteX2562" fmla="*/ 1110752 w 6127927"/>
                <a:gd name="connsiteY2562" fmla="*/ 2311891 h 4013490"/>
                <a:gd name="connsiteX2563" fmla="*/ 1110590 w 6127927"/>
                <a:gd name="connsiteY2563" fmla="*/ 2311891 h 4013490"/>
                <a:gd name="connsiteX2564" fmla="*/ 1110428 w 6127927"/>
                <a:gd name="connsiteY2564" fmla="*/ 2312085 h 4013490"/>
                <a:gd name="connsiteX2565" fmla="*/ 1109523 w 6127927"/>
                <a:gd name="connsiteY2565" fmla="*/ 2312150 h 4013490"/>
                <a:gd name="connsiteX2566" fmla="*/ 1108844 w 6127927"/>
                <a:gd name="connsiteY2566" fmla="*/ 2312408 h 4013490"/>
                <a:gd name="connsiteX2567" fmla="*/ 1108779 w 6127927"/>
                <a:gd name="connsiteY2567" fmla="*/ 2312570 h 4013490"/>
                <a:gd name="connsiteX2568" fmla="*/ 1108520 w 6127927"/>
                <a:gd name="connsiteY2568" fmla="*/ 2312893 h 4013490"/>
                <a:gd name="connsiteX2569" fmla="*/ 1108455 w 6127927"/>
                <a:gd name="connsiteY2569" fmla="*/ 2313637 h 4013490"/>
                <a:gd name="connsiteX2570" fmla="*/ 1108294 w 6127927"/>
                <a:gd name="connsiteY2570" fmla="*/ 2313573 h 4013490"/>
                <a:gd name="connsiteX2571" fmla="*/ 1108294 w 6127927"/>
                <a:gd name="connsiteY2571" fmla="*/ 2312893 h 4013490"/>
                <a:gd name="connsiteX2572" fmla="*/ 1108100 w 6127927"/>
                <a:gd name="connsiteY2572" fmla="*/ 2313055 h 4013490"/>
                <a:gd name="connsiteX2573" fmla="*/ 1108035 w 6127927"/>
                <a:gd name="connsiteY2573" fmla="*/ 2312570 h 4013490"/>
                <a:gd name="connsiteX2574" fmla="*/ 1107712 w 6127927"/>
                <a:gd name="connsiteY2574" fmla="*/ 2313379 h 4013490"/>
                <a:gd name="connsiteX2575" fmla="*/ 1107356 w 6127927"/>
                <a:gd name="connsiteY2575" fmla="*/ 2313314 h 4013490"/>
                <a:gd name="connsiteX2576" fmla="*/ 1107776 w 6127927"/>
                <a:gd name="connsiteY2576" fmla="*/ 2311082 h 4013490"/>
                <a:gd name="connsiteX2577" fmla="*/ 1107776 w 6127927"/>
                <a:gd name="connsiteY2577" fmla="*/ 2310985 h 4013490"/>
                <a:gd name="connsiteX2578" fmla="*/ 1107194 w 6127927"/>
                <a:gd name="connsiteY2578" fmla="*/ 2312570 h 4013490"/>
                <a:gd name="connsiteX2579" fmla="*/ 1107032 w 6127927"/>
                <a:gd name="connsiteY2579" fmla="*/ 2312893 h 4013490"/>
                <a:gd name="connsiteX2580" fmla="*/ 1106774 w 6127927"/>
                <a:gd name="connsiteY2580" fmla="*/ 2312635 h 4013490"/>
                <a:gd name="connsiteX2581" fmla="*/ 1106612 w 6127927"/>
                <a:gd name="connsiteY2581" fmla="*/ 2312990 h 4013490"/>
                <a:gd name="connsiteX2582" fmla="*/ 1106386 w 6127927"/>
                <a:gd name="connsiteY2582" fmla="*/ 2312893 h 4013490"/>
                <a:gd name="connsiteX2583" fmla="*/ 1106224 w 6127927"/>
                <a:gd name="connsiteY2583" fmla="*/ 2312570 h 4013490"/>
                <a:gd name="connsiteX2584" fmla="*/ 1106030 w 6127927"/>
                <a:gd name="connsiteY2584" fmla="*/ 2312732 h 4013490"/>
                <a:gd name="connsiteX2585" fmla="*/ 1105965 w 6127927"/>
                <a:gd name="connsiteY2585" fmla="*/ 2311891 h 4013490"/>
                <a:gd name="connsiteX2586" fmla="*/ 1105286 w 6127927"/>
                <a:gd name="connsiteY2586" fmla="*/ 2311664 h 4013490"/>
                <a:gd name="connsiteX2587" fmla="*/ 1105060 w 6127927"/>
                <a:gd name="connsiteY2587" fmla="*/ 2312247 h 4013490"/>
                <a:gd name="connsiteX2588" fmla="*/ 1104801 w 6127927"/>
                <a:gd name="connsiteY2588" fmla="*/ 2311891 h 4013490"/>
                <a:gd name="connsiteX2589" fmla="*/ 1104478 w 6127927"/>
                <a:gd name="connsiteY2589" fmla="*/ 2311664 h 4013490"/>
                <a:gd name="connsiteX2590" fmla="*/ 1104154 w 6127927"/>
                <a:gd name="connsiteY2590" fmla="*/ 2311664 h 4013490"/>
                <a:gd name="connsiteX2591" fmla="*/ 1104316 w 6127927"/>
                <a:gd name="connsiteY2591" fmla="*/ 2310338 h 4013490"/>
                <a:gd name="connsiteX2592" fmla="*/ 1103798 w 6127927"/>
                <a:gd name="connsiteY2592" fmla="*/ 2311826 h 4013490"/>
                <a:gd name="connsiteX2593" fmla="*/ 1103734 w 6127927"/>
                <a:gd name="connsiteY2593" fmla="*/ 2311826 h 4013490"/>
                <a:gd name="connsiteX2594" fmla="*/ 1103572 w 6127927"/>
                <a:gd name="connsiteY2594" fmla="*/ 2311244 h 4013490"/>
                <a:gd name="connsiteX2595" fmla="*/ 1103313 w 6127927"/>
                <a:gd name="connsiteY2595" fmla="*/ 2311309 h 4013490"/>
                <a:gd name="connsiteX2596" fmla="*/ 1103152 w 6127927"/>
                <a:gd name="connsiteY2596" fmla="*/ 2311567 h 4013490"/>
                <a:gd name="connsiteX2597" fmla="*/ 1102990 w 6127927"/>
                <a:gd name="connsiteY2597" fmla="*/ 2311503 h 4013490"/>
                <a:gd name="connsiteX2598" fmla="*/ 1102990 w 6127927"/>
                <a:gd name="connsiteY2598" fmla="*/ 2310921 h 4013490"/>
                <a:gd name="connsiteX2599" fmla="*/ 1102731 w 6127927"/>
                <a:gd name="connsiteY2599" fmla="*/ 2311309 h 4013490"/>
                <a:gd name="connsiteX2600" fmla="*/ 1102472 w 6127927"/>
                <a:gd name="connsiteY2600" fmla="*/ 2311244 h 4013490"/>
                <a:gd name="connsiteX2601" fmla="*/ 1102472 w 6127927"/>
                <a:gd name="connsiteY2601" fmla="*/ 2310824 h 4013490"/>
                <a:gd name="connsiteX2602" fmla="*/ 1102311 w 6127927"/>
                <a:gd name="connsiteY2602" fmla="*/ 2311147 h 4013490"/>
                <a:gd name="connsiteX2603" fmla="*/ 1100823 w 6127927"/>
                <a:gd name="connsiteY2603" fmla="*/ 2310500 h 4013490"/>
                <a:gd name="connsiteX2604" fmla="*/ 1100920 w 6127927"/>
                <a:gd name="connsiteY2604" fmla="*/ 2309659 h 4013490"/>
                <a:gd name="connsiteX2605" fmla="*/ 1100564 w 6127927"/>
                <a:gd name="connsiteY2605" fmla="*/ 2310338 h 4013490"/>
                <a:gd name="connsiteX2606" fmla="*/ 1100014 w 6127927"/>
                <a:gd name="connsiteY2606" fmla="*/ 2310080 h 4013490"/>
                <a:gd name="connsiteX2607" fmla="*/ 1100176 w 6127927"/>
                <a:gd name="connsiteY2607" fmla="*/ 2308851 h 4013490"/>
                <a:gd name="connsiteX2608" fmla="*/ 1099820 w 6127927"/>
                <a:gd name="connsiteY2608" fmla="*/ 2310015 h 4013490"/>
                <a:gd name="connsiteX2609" fmla="*/ 1099594 w 6127927"/>
                <a:gd name="connsiteY2609" fmla="*/ 2309918 h 4013490"/>
                <a:gd name="connsiteX2610" fmla="*/ 1099594 w 6127927"/>
                <a:gd name="connsiteY2610" fmla="*/ 2309821 h 4013490"/>
                <a:gd name="connsiteX2611" fmla="*/ 1099497 w 6127927"/>
                <a:gd name="connsiteY2611" fmla="*/ 2309918 h 4013490"/>
                <a:gd name="connsiteX2612" fmla="*/ 1098689 w 6127927"/>
                <a:gd name="connsiteY2612" fmla="*/ 2309498 h 4013490"/>
                <a:gd name="connsiteX2613" fmla="*/ 1098333 w 6127927"/>
                <a:gd name="connsiteY2613" fmla="*/ 2309336 h 4013490"/>
                <a:gd name="connsiteX2614" fmla="*/ 1098268 w 6127927"/>
                <a:gd name="connsiteY2614" fmla="*/ 2309239 h 4013490"/>
                <a:gd name="connsiteX2615" fmla="*/ 1098430 w 6127927"/>
                <a:gd name="connsiteY2615" fmla="*/ 2308269 h 4013490"/>
                <a:gd name="connsiteX2616" fmla="*/ 1098268 w 6127927"/>
                <a:gd name="connsiteY2616" fmla="*/ 2309239 h 4013490"/>
                <a:gd name="connsiteX2617" fmla="*/ 1098268 w 6127927"/>
                <a:gd name="connsiteY2617" fmla="*/ 2309336 h 4013490"/>
                <a:gd name="connsiteX2618" fmla="*/ 1098009 w 6127927"/>
                <a:gd name="connsiteY2618" fmla="*/ 2309174 h 4013490"/>
                <a:gd name="connsiteX2619" fmla="*/ 1098009 w 6127927"/>
                <a:gd name="connsiteY2619" fmla="*/ 2309077 h 4013490"/>
                <a:gd name="connsiteX2620" fmla="*/ 1097945 w 6127927"/>
                <a:gd name="connsiteY2620" fmla="*/ 2309174 h 4013490"/>
                <a:gd name="connsiteX2621" fmla="*/ 1097427 w 6127927"/>
                <a:gd name="connsiteY2621" fmla="*/ 2308915 h 4013490"/>
                <a:gd name="connsiteX2622" fmla="*/ 1098333 w 6127927"/>
                <a:gd name="connsiteY2622" fmla="*/ 2306522 h 4013490"/>
                <a:gd name="connsiteX2623" fmla="*/ 1097751 w 6127927"/>
                <a:gd name="connsiteY2623" fmla="*/ 2307525 h 4013490"/>
                <a:gd name="connsiteX2624" fmla="*/ 1097427 w 6127927"/>
                <a:gd name="connsiteY2624" fmla="*/ 2308915 h 4013490"/>
                <a:gd name="connsiteX2625" fmla="*/ 1091153 w 6127927"/>
                <a:gd name="connsiteY2625" fmla="*/ 2306684 h 4013490"/>
                <a:gd name="connsiteX2626" fmla="*/ 1091379 w 6127927"/>
                <a:gd name="connsiteY2626" fmla="*/ 2306199 h 4013490"/>
                <a:gd name="connsiteX2627" fmla="*/ 1090959 w 6127927"/>
                <a:gd name="connsiteY2627" fmla="*/ 2306781 h 4013490"/>
                <a:gd name="connsiteX2628" fmla="*/ 1090571 w 6127927"/>
                <a:gd name="connsiteY2628" fmla="*/ 2306846 h 4013490"/>
                <a:gd name="connsiteX2629" fmla="*/ 1090409 w 6127927"/>
                <a:gd name="connsiteY2629" fmla="*/ 2306425 h 4013490"/>
                <a:gd name="connsiteX2630" fmla="*/ 1090312 w 6127927"/>
                <a:gd name="connsiteY2630" fmla="*/ 2306425 h 4013490"/>
                <a:gd name="connsiteX2631" fmla="*/ 1093449 w 6127927"/>
                <a:gd name="connsiteY2631" fmla="*/ 2297661 h 4013490"/>
                <a:gd name="connsiteX2632" fmla="*/ 1094355 w 6127927"/>
                <a:gd name="connsiteY2632" fmla="*/ 2296173 h 4013490"/>
                <a:gd name="connsiteX2633" fmla="*/ 1094290 w 6127927"/>
                <a:gd name="connsiteY2633" fmla="*/ 2296432 h 4013490"/>
                <a:gd name="connsiteX2634" fmla="*/ 1094549 w 6127927"/>
                <a:gd name="connsiteY2634" fmla="*/ 2295850 h 4013490"/>
                <a:gd name="connsiteX2635" fmla="*/ 1094872 w 6127927"/>
                <a:gd name="connsiteY2635" fmla="*/ 2295268 h 4013490"/>
                <a:gd name="connsiteX2636" fmla="*/ 1094872 w 6127927"/>
                <a:gd name="connsiteY2636" fmla="*/ 2295429 h 4013490"/>
                <a:gd name="connsiteX2637" fmla="*/ 1094872 w 6127927"/>
                <a:gd name="connsiteY2637" fmla="*/ 2295688 h 4013490"/>
                <a:gd name="connsiteX2638" fmla="*/ 1095099 w 6127927"/>
                <a:gd name="connsiteY2638" fmla="*/ 2295753 h 4013490"/>
                <a:gd name="connsiteX2639" fmla="*/ 1095454 w 6127927"/>
                <a:gd name="connsiteY2639" fmla="*/ 2296076 h 4013490"/>
                <a:gd name="connsiteX2640" fmla="*/ 1095196 w 6127927"/>
                <a:gd name="connsiteY2640" fmla="*/ 2298081 h 4013490"/>
                <a:gd name="connsiteX2641" fmla="*/ 1095519 w 6127927"/>
                <a:gd name="connsiteY2641" fmla="*/ 2297240 h 4013490"/>
                <a:gd name="connsiteX2642" fmla="*/ 1096263 w 6127927"/>
                <a:gd name="connsiteY2642" fmla="*/ 2296497 h 4013490"/>
                <a:gd name="connsiteX2643" fmla="*/ 1096360 w 6127927"/>
                <a:gd name="connsiteY2643" fmla="*/ 2296594 h 4013490"/>
                <a:gd name="connsiteX2644" fmla="*/ 1096263 w 6127927"/>
                <a:gd name="connsiteY2644" fmla="*/ 2296917 h 4013490"/>
                <a:gd name="connsiteX2645" fmla="*/ 1096683 w 6127927"/>
                <a:gd name="connsiteY2645" fmla="*/ 2296755 h 4013490"/>
                <a:gd name="connsiteX2646" fmla="*/ 1097007 w 6127927"/>
                <a:gd name="connsiteY2646" fmla="*/ 2296594 h 4013490"/>
                <a:gd name="connsiteX2647" fmla="*/ 1097007 w 6127927"/>
                <a:gd name="connsiteY2647" fmla="*/ 2297079 h 4013490"/>
                <a:gd name="connsiteX2648" fmla="*/ 1097104 w 6127927"/>
                <a:gd name="connsiteY2648" fmla="*/ 2298081 h 4013490"/>
                <a:gd name="connsiteX2649" fmla="*/ 1097524 w 6127927"/>
                <a:gd name="connsiteY2649" fmla="*/ 2297240 h 4013490"/>
                <a:gd name="connsiteX2650" fmla="*/ 1097686 w 6127927"/>
                <a:gd name="connsiteY2650" fmla="*/ 2297176 h 4013490"/>
                <a:gd name="connsiteX2651" fmla="*/ 1097686 w 6127927"/>
                <a:gd name="connsiteY2651" fmla="*/ 2297240 h 4013490"/>
                <a:gd name="connsiteX2652" fmla="*/ 1098333 w 6127927"/>
                <a:gd name="connsiteY2652" fmla="*/ 2296820 h 4013490"/>
                <a:gd name="connsiteX2653" fmla="*/ 1098494 w 6127927"/>
                <a:gd name="connsiteY2653" fmla="*/ 2297014 h 4013490"/>
                <a:gd name="connsiteX2654" fmla="*/ 1098689 w 6127927"/>
                <a:gd name="connsiteY2654" fmla="*/ 2297240 h 4013490"/>
                <a:gd name="connsiteX2655" fmla="*/ 1098850 w 6127927"/>
                <a:gd name="connsiteY2655" fmla="*/ 2297499 h 4013490"/>
                <a:gd name="connsiteX2656" fmla="*/ 1099174 w 6127927"/>
                <a:gd name="connsiteY2656" fmla="*/ 2297402 h 4013490"/>
                <a:gd name="connsiteX2657" fmla="*/ 1099238 w 6127927"/>
                <a:gd name="connsiteY2657" fmla="*/ 2297337 h 4013490"/>
                <a:gd name="connsiteX2658" fmla="*/ 1099756 w 6127927"/>
                <a:gd name="connsiteY2658" fmla="*/ 2296755 h 4013490"/>
                <a:gd name="connsiteX2659" fmla="*/ 1100176 w 6127927"/>
                <a:gd name="connsiteY2659" fmla="*/ 2296755 h 4013490"/>
                <a:gd name="connsiteX2660" fmla="*/ 1100338 w 6127927"/>
                <a:gd name="connsiteY2660" fmla="*/ 2296917 h 4013490"/>
                <a:gd name="connsiteX2661" fmla="*/ 1100403 w 6127927"/>
                <a:gd name="connsiteY2661" fmla="*/ 2296917 h 4013490"/>
                <a:gd name="connsiteX2662" fmla="*/ 1100758 w 6127927"/>
                <a:gd name="connsiteY2662" fmla="*/ 2296594 h 4013490"/>
                <a:gd name="connsiteX2663" fmla="*/ 1100985 w 6127927"/>
                <a:gd name="connsiteY2663" fmla="*/ 2296497 h 4013490"/>
                <a:gd name="connsiteX2664" fmla="*/ 1101243 w 6127927"/>
                <a:gd name="connsiteY2664" fmla="*/ 2296432 h 4013490"/>
                <a:gd name="connsiteX2665" fmla="*/ 1104381 w 6127927"/>
                <a:gd name="connsiteY2665" fmla="*/ 2297920 h 4013490"/>
                <a:gd name="connsiteX2666" fmla="*/ 1104381 w 6127927"/>
                <a:gd name="connsiteY2666" fmla="*/ 2298081 h 4013490"/>
                <a:gd name="connsiteX2667" fmla="*/ 1104478 w 6127927"/>
                <a:gd name="connsiteY2667" fmla="*/ 2298243 h 4013490"/>
                <a:gd name="connsiteX2668" fmla="*/ 1104639 w 6127927"/>
                <a:gd name="connsiteY2668" fmla="*/ 2297984 h 4013490"/>
                <a:gd name="connsiteX2669" fmla="*/ 1104704 w 6127927"/>
                <a:gd name="connsiteY2669" fmla="*/ 2298566 h 4013490"/>
                <a:gd name="connsiteX2670" fmla="*/ 1104704 w 6127927"/>
                <a:gd name="connsiteY2670" fmla="*/ 2299149 h 4013490"/>
                <a:gd name="connsiteX2671" fmla="*/ 1105124 w 6127927"/>
                <a:gd name="connsiteY2671" fmla="*/ 2297758 h 4013490"/>
                <a:gd name="connsiteX2672" fmla="*/ 1105221 w 6127927"/>
                <a:gd name="connsiteY2672" fmla="*/ 2298146 h 4013490"/>
                <a:gd name="connsiteX2673" fmla="*/ 1105545 w 6127927"/>
                <a:gd name="connsiteY2673" fmla="*/ 2297661 h 4013490"/>
                <a:gd name="connsiteX2674" fmla="*/ 1105804 w 6127927"/>
                <a:gd name="connsiteY2674" fmla="*/ 2297920 h 4013490"/>
                <a:gd name="connsiteX2675" fmla="*/ 1105868 w 6127927"/>
                <a:gd name="connsiteY2675" fmla="*/ 2297920 h 4013490"/>
                <a:gd name="connsiteX2676" fmla="*/ 1106289 w 6127927"/>
                <a:gd name="connsiteY2676" fmla="*/ 2297823 h 4013490"/>
                <a:gd name="connsiteX2677" fmla="*/ 1106450 w 6127927"/>
                <a:gd name="connsiteY2677" fmla="*/ 2297920 h 4013490"/>
                <a:gd name="connsiteX2678" fmla="*/ 1106871 w 6127927"/>
                <a:gd name="connsiteY2678" fmla="*/ 2298566 h 4013490"/>
                <a:gd name="connsiteX2679" fmla="*/ 1106968 w 6127927"/>
                <a:gd name="connsiteY2679" fmla="*/ 2298663 h 4013490"/>
                <a:gd name="connsiteX2680" fmla="*/ 1107453 w 6127927"/>
                <a:gd name="connsiteY2680" fmla="*/ 2297758 h 4013490"/>
                <a:gd name="connsiteX2681" fmla="*/ 1107873 w 6127927"/>
                <a:gd name="connsiteY2681" fmla="*/ 2297402 h 4013490"/>
                <a:gd name="connsiteX2682" fmla="*/ 1108035 w 6127927"/>
                <a:gd name="connsiteY2682" fmla="*/ 2297596 h 4013490"/>
                <a:gd name="connsiteX2683" fmla="*/ 1108035 w 6127927"/>
                <a:gd name="connsiteY2683" fmla="*/ 2298566 h 4013490"/>
                <a:gd name="connsiteX2684" fmla="*/ 1108520 w 6127927"/>
                <a:gd name="connsiteY2684" fmla="*/ 2297176 h 4013490"/>
                <a:gd name="connsiteX2685" fmla="*/ 1112175 w 6127927"/>
                <a:gd name="connsiteY2685" fmla="*/ 2299246 h 4013490"/>
                <a:gd name="connsiteX2686" fmla="*/ 1118449 w 6127927"/>
                <a:gd name="connsiteY2686" fmla="*/ 2299892 h 4013490"/>
                <a:gd name="connsiteX2687" fmla="*/ 1119937 w 6127927"/>
                <a:gd name="connsiteY2687" fmla="*/ 2300572 h 4013490"/>
                <a:gd name="connsiteX2688" fmla="*/ 1119937 w 6127927"/>
                <a:gd name="connsiteY2688" fmla="*/ 2301380 h 4013490"/>
                <a:gd name="connsiteX2689" fmla="*/ 1120034 w 6127927"/>
                <a:gd name="connsiteY2689" fmla="*/ 2303967 h 4013490"/>
                <a:gd name="connsiteX2690" fmla="*/ 1120195 w 6127927"/>
                <a:gd name="connsiteY2690" fmla="*/ 2302544 h 4013490"/>
                <a:gd name="connsiteX2691" fmla="*/ 1120131 w 6127927"/>
                <a:gd name="connsiteY2691" fmla="*/ 2300636 h 4013490"/>
                <a:gd name="connsiteX2692" fmla="*/ 1120357 w 6127927"/>
                <a:gd name="connsiteY2692" fmla="*/ 2300733 h 4013490"/>
                <a:gd name="connsiteX2693" fmla="*/ 1120357 w 6127927"/>
                <a:gd name="connsiteY2693" fmla="*/ 2301218 h 4013490"/>
                <a:gd name="connsiteX2694" fmla="*/ 1120454 w 6127927"/>
                <a:gd name="connsiteY2694" fmla="*/ 2302124 h 4013490"/>
                <a:gd name="connsiteX2695" fmla="*/ 1120454 w 6127927"/>
                <a:gd name="connsiteY2695" fmla="*/ 2302221 h 4013490"/>
                <a:gd name="connsiteX2696" fmla="*/ 1120454 w 6127927"/>
                <a:gd name="connsiteY2696" fmla="*/ 2302383 h 4013490"/>
                <a:gd name="connsiteX2697" fmla="*/ 1120713 w 6127927"/>
                <a:gd name="connsiteY2697" fmla="*/ 2303223 h 4013490"/>
                <a:gd name="connsiteX2698" fmla="*/ 1120777 w 6127927"/>
                <a:gd name="connsiteY2698" fmla="*/ 2300733 h 4013490"/>
                <a:gd name="connsiteX2699" fmla="*/ 1122265 w 6127927"/>
                <a:gd name="connsiteY2699" fmla="*/ 2300313 h 4013490"/>
                <a:gd name="connsiteX2700" fmla="*/ 1126502 w 6127927"/>
                <a:gd name="connsiteY2700" fmla="*/ 2299892 h 4013490"/>
                <a:gd name="connsiteX2701" fmla="*/ 1126566 w 6127927"/>
                <a:gd name="connsiteY2701" fmla="*/ 2300313 h 4013490"/>
                <a:gd name="connsiteX2702" fmla="*/ 1126922 w 6127927"/>
                <a:gd name="connsiteY2702" fmla="*/ 2300151 h 4013490"/>
                <a:gd name="connsiteX2703" fmla="*/ 1127084 w 6127927"/>
                <a:gd name="connsiteY2703" fmla="*/ 2300636 h 4013490"/>
                <a:gd name="connsiteX2704" fmla="*/ 1127310 w 6127927"/>
                <a:gd name="connsiteY2704" fmla="*/ 2301154 h 4013490"/>
                <a:gd name="connsiteX2705" fmla="*/ 1127407 w 6127927"/>
                <a:gd name="connsiteY2705" fmla="*/ 2300895 h 4013490"/>
                <a:gd name="connsiteX2706" fmla="*/ 1127666 w 6127927"/>
                <a:gd name="connsiteY2706" fmla="*/ 2301477 h 4013490"/>
                <a:gd name="connsiteX2707" fmla="*/ 1127828 w 6127927"/>
                <a:gd name="connsiteY2707" fmla="*/ 2301897 h 4013490"/>
                <a:gd name="connsiteX2708" fmla="*/ 1127892 w 6127927"/>
                <a:gd name="connsiteY2708" fmla="*/ 2301057 h 4013490"/>
                <a:gd name="connsiteX2709" fmla="*/ 1127892 w 6127927"/>
                <a:gd name="connsiteY2709" fmla="*/ 2300572 h 4013490"/>
                <a:gd name="connsiteX2710" fmla="*/ 1128054 w 6127927"/>
                <a:gd name="connsiteY2710" fmla="*/ 2300216 h 4013490"/>
                <a:gd name="connsiteX2711" fmla="*/ 1128313 w 6127927"/>
                <a:gd name="connsiteY2711" fmla="*/ 2302641 h 4013490"/>
                <a:gd name="connsiteX2712" fmla="*/ 1128313 w 6127927"/>
                <a:gd name="connsiteY2712" fmla="*/ 2300960 h 4013490"/>
                <a:gd name="connsiteX2713" fmla="*/ 1128475 w 6127927"/>
                <a:gd name="connsiteY2713" fmla="*/ 2300572 h 4013490"/>
                <a:gd name="connsiteX2714" fmla="*/ 1128895 w 6127927"/>
                <a:gd name="connsiteY2714" fmla="*/ 2301800 h 4013490"/>
                <a:gd name="connsiteX2715" fmla="*/ 1128992 w 6127927"/>
                <a:gd name="connsiteY2715" fmla="*/ 2300054 h 4013490"/>
                <a:gd name="connsiteX2716" fmla="*/ 1129477 w 6127927"/>
                <a:gd name="connsiteY2716" fmla="*/ 2301315 h 4013490"/>
                <a:gd name="connsiteX2717" fmla="*/ 1129542 w 6127927"/>
                <a:gd name="connsiteY2717" fmla="*/ 2302221 h 4013490"/>
                <a:gd name="connsiteX2718" fmla="*/ 1129542 w 6127927"/>
                <a:gd name="connsiteY2718" fmla="*/ 2300572 h 4013490"/>
                <a:gd name="connsiteX2719" fmla="*/ 1129898 w 6127927"/>
                <a:gd name="connsiteY2719" fmla="*/ 2300151 h 4013490"/>
                <a:gd name="connsiteX2720" fmla="*/ 1130059 w 6127927"/>
                <a:gd name="connsiteY2720" fmla="*/ 2300216 h 4013490"/>
                <a:gd name="connsiteX2721" fmla="*/ 1130124 w 6127927"/>
                <a:gd name="connsiteY2721" fmla="*/ 2299472 h 4013490"/>
                <a:gd name="connsiteX2722" fmla="*/ 1130221 w 6127927"/>
                <a:gd name="connsiteY2722" fmla="*/ 2299246 h 4013490"/>
                <a:gd name="connsiteX2723" fmla="*/ 1130480 w 6127927"/>
                <a:gd name="connsiteY2723" fmla="*/ 2300377 h 4013490"/>
                <a:gd name="connsiteX2724" fmla="*/ 1130544 w 6127927"/>
                <a:gd name="connsiteY2724" fmla="*/ 2300313 h 4013490"/>
                <a:gd name="connsiteX2725" fmla="*/ 1130706 w 6127927"/>
                <a:gd name="connsiteY2725" fmla="*/ 2299828 h 4013490"/>
                <a:gd name="connsiteX2726" fmla="*/ 1131223 w 6127927"/>
                <a:gd name="connsiteY2726" fmla="*/ 2299084 h 4013490"/>
                <a:gd name="connsiteX2727" fmla="*/ 1131547 w 6127927"/>
                <a:gd name="connsiteY2727" fmla="*/ 2300151 h 4013490"/>
                <a:gd name="connsiteX2728" fmla="*/ 1131547 w 6127927"/>
                <a:gd name="connsiteY2728" fmla="*/ 2299472 h 4013490"/>
                <a:gd name="connsiteX2729" fmla="*/ 1131547 w 6127927"/>
                <a:gd name="connsiteY2729" fmla="*/ 2298987 h 4013490"/>
                <a:gd name="connsiteX2730" fmla="*/ 1131709 w 6127927"/>
                <a:gd name="connsiteY2730" fmla="*/ 2298825 h 4013490"/>
                <a:gd name="connsiteX2731" fmla="*/ 1132129 w 6127927"/>
                <a:gd name="connsiteY2731" fmla="*/ 2298566 h 4013490"/>
                <a:gd name="connsiteX2732" fmla="*/ 1132355 w 6127927"/>
                <a:gd name="connsiteY2732" fmla="*/ 2298890 h 4013490"/>
                <a:gd name="connsiteX2733" fmla="*/ 1132614 w 6127927"/>
                <a:gd name="connsiteY2733" fmla="*/ 2299084 h 4013490"/>
                <a:gd name="connsiteX2734" fmla="*/ 1132711 w 6127927"/>
                <a:gd name="connsiteY2734" fmla="*/ 2299149 h 4013490"/>
                <a:gd name="connsiteX2735" fmla="*/ 1133035 w 6127927"/>
                <a:gd name="connsiteY2735" fmla="*/ 2298502 h 4013490"/>
                <a:gd name="connsiteX2736" fmla="*/ 1133520 w 6127927"/>
                <a:gd name="connsiteY2736" fmla="*/ 2298728 h 4013490"/>
                <a:gd name="connsiteX2737" fmla="*/ 1133681 w 6127927"/>
                <a:gd name="connsiteY2737" fmla="*/ 2299472 h 4013490"/>
                <a:gd name="connsiteX2738" fmla="*/ 1134005 w 6127927"/>
                <a:gd name="connsiteY2738" fmla="*/ 2299310 h 4013490"/>
                <a:gd name="connsiteX2739" fmla="*/ 1134005 w 6127927"/>
                <a:gd name="connsiteY2739" fmla="*/ 2299084 h 4013490"/>
                <a:gd name="connsiteX2740" fmla="*/ 1134264 w 6127927"/>
                <a:gd name="connsiteY2740" fmla="*/ 2299989 h 4013490"/>
                <a:gd name="connsiteX2741" fmla="*/ 1134361 w 6127927"/>
                <a:gd name="connsiteY2741" fmla="*/ 2299731 h 4013490"/>
                <a:gd name="connsiteX2742" fmla="*/ 1134522 w 6127927"/>
                <a:gd name="connsiteY2742" fmla="*/ 2299828 h 4013490"/>
                <a:gd name="connsiteX2743" fmla="*/ 1134619 w 6127927"/>
                <a:gd name="connsiteY2743" fmla="*/ 2300410 h 4013490"/>
                <a:gd name="connsiteX2744" fmla="*/ 1134619 w 6127927"/>
                <a:gd name="connsiteY2744" fmla="*/ 2300798 h 4013490"/>
                <a:gd name="connsiteX2745" fmla="*/ 1134846 w 6127927"/>
                <a:gd name="connsiteY2745" fmla="*/ 2300733 h 4013490"/>
                <a:gd name="connsiteX2746" fmla="*/ 1134781 w 6127927"/>
                <a:gd name="connsiteY2746" fmla="*/ 2299407 h 4013490"/>
                <a:gd name="connsiteX2747" fmla="*/ 1134943 w 6127927"/>
                <a:gd name="connsiteY2747" fmla="*/ 2298890 h 4013490"/>
                <a:gd name="connsiteX2748" fmla="*/ 1135104 w 6127927"/>
                <a:gd name="connsiteY2748" fmla="*/ 2298566 h 4013490"/>
                <a:gd name="connsiteX2749" fmla="*/ 1135525 w 6127927"/>
                <a:gd name="connsiteY2749" fmla="*/ 2299084 h 4013490"/>
                <a:gd name="connsiteX2750" fmla="*/ 1135428 w 6127927"/>
                <a:gd name="connsiteY2750" fmla="*/ 2297758 h 4013490"/>
                <a:gd name="connsiteX2751" fmla="*/ 1135687 w 6127927"/>
                <a:gd name="connsiteY2751" fmla="*/ 2298405 h 4013490"/>
                <a:gd name="connsiteX2752" fmla="*/ 1136010 w 6127927"/>
                <a:gd name="connsiteY2752" fmla="*/ 2298146 h 4013490"/>
                <a:gd name="connsiteX2753" fmla="*/ 1136269 w 6127927"/>
                <a:gd name="connsiteY2753" fmla="*/ 2298405 h 4013490"/>
                <a:gd name="connsiteX2754" fmla="*/ 1136333 w 6127927"/>
                <a:gd name="connsiteY2754" fmla="*/ 2298146 h 4013490"/>
                <a:gd name="connsiteX2755" fmla="*/ 1136754 w 6127927"/>
                <a:gd name="connsiteY2755" fmla="*/ 2297499 h 4013490"/>
                <a:gd name="connsiteX2756" fmla="*/ 1137271 w 6127927"/>
                <a:gd name="connsiteY2756" fmla="*/ 2299084 h 4013490"/>
                <a:gd name="connsiteX2757" fmla="*/ 1137271 w 6127927"/>
                <a:gd name="connsiteY2757" fmla="*/ 2298728 h 4013490"/>
                <a:gd name="connsiteX2758" fmla="*/ 1137433 w 6127927"/>
                <a:gd name="connsiteY2758" fmla="*/ 2298405 h 4013490"/>
                <a:gd name="connsiteX2759" fmla="*/ 1138015 w 6127927"/>
                <a:gd name="connsiteY2759" fmla="*/ 2298146 h 4013490"/>
                <a:gd name="connsiteX2760" fmla="*/ 1138080 w 6127927"/>
                <a:gd name="connsiteY2760" fmla="*/ 2298243 h 4013490"/>
                <a:gd name="connsiteX2761" fmla="*/ 1138338 w 6127927"/>
                <a:gd name="connsiteY2761" fmla="*/ 2298825 h 4013490"/>
                <a:gd name="connsiteX2762" fmla="*/ 1138565 w 6127927"/>
                <a:gd name="connsiteY2762" fmla="*/ 2299246 h 4013490"/>
                <a:gd name="connsiteX2763" fmla="*/ 1138338 w 6127927"/>
                <a:gd name="connsiteY2763" fmla="*/ 2298405 h 4013490"/>
                <a:gd name="connsiteX2764" fmla="*/ 1138338 w 6127927"/>
                <a:gd name="connsiteY2764" fmla="*/ 2298308 h 4013490"/>
                <a:gd name="connsiteX2765" fmla="*/ 1138759 w 6127927"/>
                <a:gd name="connsiteY2765" fmla="*/ 2298566 h 4013490"/>
                <a:gd name="connsiteX2766" fmla="*/ 1138824 w 6127927"/>
                <a:gd name="connsiteY2766" fmla="*/ 2299569 h 4013490"/>
                <a:gd name="connsiteX2767" fmla="*/ 1138921 w 6127927"/>
                <a:gd name="connsiteY2767" fmla="*/ 2299407 h 4013490"/>
                <a:gd name="connsiteX2768" fmla="*/ 1138824 w 6127927"/>
                <a:gd name="connsiteY2768" fmla="*/ 2298566 h 4013490"/>
                <a:gd name="connsiteX2769" fmla="*/ 1139988 w 6127927"/>
                <a:gd name="connsiteY2769" fmla="*/ 2298405 h 4013490"/>
                <a:gd name="connsiteX2770" fmla="*/ 1140570 w 6127927"/>
                <a:gd name="connsiteY2770" fmla="*/ 2296917 h 4013490"/>
                <a:gd name="connsiteX2771" fmla="*/ 1140893 w 6127927"/>
                <a:gd name="connsiteY2771" fmla="*/ 2297079 h 4013490"/>
                <a:gd name="connsiteX2772" fmla="*/ 1141152 w 6127927"/>
                <a:gd name="connsiteY2772" fmla="*/ 2297758 h 4013490"/>
                <a:gd name="connsiteX2773" fmla="*/ 1141217 w 6127927"/>
                <a:gd name="connsiteY2773" fmla="*/ 2297079 h 4013490"/>
                <a:gd name="connsiteX2774" fmla="*/ 1141476 w 6127927"/>
                <a:gd name="connsiteY2774" fmla="*/ 2297014 h 4013490"/>
                <a:gd name="connsiteX2775" fmla="*/ 1141734 w 6127927"/>
                <a:gd name="connsiteY2775" fmla="*/ 2297984 h 4013490"/>
                <a:gd name="connsiteX2776" fmla="*/ 1141799 w 6127927"/>
                <a:gd name="connsiteY2776" fmla="*/ 2297984 h 4013490"/>
                <a:gd name="connsiteX2777" fmla="*/ 1141476 w 6127927"/>
                <a:gd name="connsiteY2777" fmla="*/ 2297014 h 4013490"/>
                <a:gd name="connsiteX2778" fmla="*/ 1142899 w 6127927"/>
                <a:gd name="connsiteY2778" fmla="*/ 2296594 h 4013490"/>
                <a:gd name="connsiteX2779" fmla="*/ 1143060 w 6127927"/>
                <a:gd name="connsiteY2779" fmla="*/ 2297014 h 4013490"/>
                <a:gd name="connsiteX2780" fmla="*/ 1142963 w 6127927"/>
                <a:gd name="connsiteY2780" fmla="*/ 2296594 h 4013490"/>
                <a:gd name="connsiteX2781" fmla="*/ 1143642 w 6127927"/>
                <a:gd name="connsiteY2781" fmla="*/ 2296432 h 4013490"/>
                <a:gd name="connsiteX2782" fmla="*/ 1143642 w 6127927"/>
                <a:gd name="connsiteY2782" fmla="*/ 2296497 h 4013490"/>
                <a:gd name="connsiteX2783" fmla="*/ 1143642 w 6127927"/>
                <a:gd name="connsiteY2783" fmla="*/ 2296432 h 4013490"/>
                <a:gd name="connsiteX2784" fmla="*/ 1144289 w 6127927"/>
                <a:gd name="connsiteY2784" fmla="*/ 2296238 h 4013490"/>
                <a:gd name="connsiteX2785" fmla="*/ 1144354 w 6127927"/>
                <a:gd name="connsiteY2785" fmla="*/ 2296497 h 4013490"/>
                <a:gd name="connsiteX2786" fmla="*/ 1144451 w 6127927"/>
                <a:gd name="connsiteY2786" fmla="*/ 2296238 h 4013490"/>
                <a:gd name="connsiteX2787" fmla="*/ 1144548 w 6127927"/>
                <a:gd name="connsiteY2787" fmla="*/ 2296238 h 4013490"/>
                <a:gd name="connsiteX2788" fmla="*/ 1144613 w 6127927"/>
                <a:gd name="connsiteY2788" fmla="*/ 2296432 h 4013490"/>
                <a:gd name="connsiteX2789" fmla="*/ 1144710 w 6127927"/>
                <a:gd name="connsiteY2789" fmla="*/ 2296497 h 4013490"/>
                <a:gd name="connsiteX2790" fmla="*/ 1144710 w 6127927"/>
                <a:gd name="connsiteY2790" fmla="*/ 2296238 h 4013490"/>
                <a:gd name="connsiteX2791" fmla="*/ 1146844 w 6127927"/>
                <a:gd name="connsiteY2791" fmla="*/ 2295850 h 4013490"/>
                <a:gd name="connsiteX2792" fmla="*/ 1146941 w 6127927"/>
                <a:gd name="connsiteY2792" fmla="*/ 2295914 h 4013490"/>
                <a:gd name="connsiteX2793" fmla="*/ 1147103 w 6127927"/>
                <a:gd name="connsiteY2793" fmla="*/ 2295753 h 4013490"/>
                <a:gd name="connsiteX2794" fmla="*/ 1147523 w 6127927"/>
                <a:gd name="connsiteY2794" fmla="*/ 2295688 h 4013490"/>
                <a:gd name="connsiteX2795" fmla="*/ 1147782 w 6127927"/>
                <a:gd name="connsiteY2795" fmla="*/ 2296270 h 4013490"/>
                <a:gd name="connsiteX2796" fmla="*/ 1147685 w 6127927"/>
                <a:gd name="connsiteY2796" fmla="*/ 2295591 h 4013490"/>
                <a:gd name="connsiteX2797" fmla="*/ 1148364 w 6127927"/>
                <a:gd name="connsiteY2797" fmla="*/ 2295526 h 4013490"/>
                <a:gd name="connsiteX2798" fmla="*/ 1148688 w 6127927"/>
                <a:gd name="connsiteY2798" fmla="*/ 2295526 h 4013490"/>
                <a:gd name="connsiteX2799" fmla="*/ 1149011 w 6127927"/>
                <a:gd name="connsiteY2799" fmla="*/ 2295526 h 4013490"/>
                <a:gd name="connsiteX2800" fmla="*/ 1149431 w 6127927"/>
                <a:gd name="connsiteY2800" fmla="*/ 2296335 h 4013490"/>
                <a:gd name="connsiteX2801" fmla="*/ 1149431 w 6127927"/>
                <a:gd name="connsiteY2801" fmla="*/ 2296335 h 4013490"/>
                <a:gd name="connsiteX2802" fmla="*/ 1149496 w 6127927"/>
                <a:gd name="connsiteY2802" fmla="*/ 2295526 h 4013490"/>
                <a:gd name="connsiteX2803" fmla="*/ 1149755 w 6127927"/>
                <a:gd name="connsiteY2803" fmla="*/ 2295850 h 4013490"/>
                <a:gd name="connsiteX2804" fmla="*/ 1149690 w 6127927"/>
                <a:gd name="connsiteY2804" fmla="*/ 2295429 h 4013490"/>
                <a:gd name="connsiteX2805" fmla="*/ 1149755 w 6127927"/>
                <a:gd name="connsiteY2805" fmla="*/ 2295429 h 4013490"/>
                <a:gd name="connsiteX2806" fmla="*/ 1149852 w 6127927"/>
                <a:gd name="connsiteY2806" fmla="*/ 2295429 h 4013490"/>
                <a:gd name="connsiteX2807" fmla="*/ 1149917 w 6127927"/>
                <a:gd name="connsiteY2807" fmla="*/ 2295429 h 4013490"/>
                <a:gd name="connsiteX2808" fmla="*/ 1150175 w 6127927"/>
                <a:gd name="connsiteY2808" fmla="*/ 2295429 h 4013490"/>
                <a:gd name="connsiteX2809" fmla="*/ 1150563 w 6127927"/>
                <a:gd name="connsiteY2809" fmla="*/ 2295332 h 4013490"/>
                <a:gd name="connsiteX2810" fmla="*/ 1151663 w 6127927"/>
                <a:gd name="connsiteY2810" fmla="*/ 2297758 h 4013490"/>
                <a:gd name="connsiteX2811" fmla="*/ 1151663 w 6127927"/>
                <a:gd name="connsiteY2811" fmla="*/ 2297823 h 4013490"/>
                <a:gd name="connsiteX2812" fmla="*/ 1151501 w 6127927"/>
                <a:gd name="connsiteY2812" fmla="*/ 2297402 h 4013490"/>
                <a:gd name="connsiteX2813" fmla="*/ 1151566 w 6127927"/>
                <a:gd name="connsiteY2813" fmla="*/ 2297014 h 4013490"/>
                <a:gd name="connsiteX2814" fmla="*/ 1152148 w 6127927"/>
                <a:gd name="connsiteY2814" fmla="*/ 2297014 h 4013490"/>
                <a:gd name="connsiteX2815" fmla="*/ 1151986 w 6127927"/>
                <a:gd name="connsiteY2815" fmla="*/ 2296432 h 4013490"/>
                <a:gd name="connsiteX2816" fmla="*/ 1152083 w 6127927"/>
                <a:gd name="connsiteY2816" fmla="*/ 2296335 h 4013490"/>
                <a:gd name="connsiteX2817" fmla="*/ 1152245 w 6127927"/>
                <a:gd name="connsiteY2817" fmla="*/ 2296173 h 4013490"/>
                <a:gd name="connsiteX2818" fmla="*/ 1152568 w 6127927"/>
                <a:gd name="connsiteY2818" fmla="*/ 2296270 h 4013490"/>
                <a:gd name="connsiteX2819" fmla="*/ 1152827 w 6127927"/>
                <a:gd name="connsiteY2819" fmla="*/ 2295591 h 4013490"/>
                <a:gd name="connsiteX2820" fmla="*/ 1152989 w 6127927"/>
                <a:gd name="connsiteY2820" fmla="*/ 2295688 h 4013490"/>
                <a:gd name="connsiteX2821" fmla="*/ 1153151 w 6127927"/>
                <a:gd name="connsiteY2821" fmla="*/ 2295850 h 4013490"/>
                <a:gd name="connsiteX2822" fmla="*/ 1153571 w 6127927"/>
                <a:gd name="connsiteY2822" fmla="*/ 2295591 h 4013490"/>
                <a:gd name="connsiteX2823" fmla="*/ 1153474 w 6127927"/>
                <a:gd name="connsiteY2823" fmla="*/ 2295171 h 4013490"/>
                <a:gd name="connsiteX2824" fmla="*/ 1154056 w 6127927"/>
                <a:gd name="connsiteY2824" fmla="*/ 2295106 h 4013490"/>
                <a:gd name="connsiteX2825" fmla="*/ 1154218 w 6127927"/>
                <a:gd name="connsiteY2825" fmla="*/ 2295429 h 4013490"/>
                <a:gd name="connsiteX2826" fmla="*/ 1154153 w 6127927"/>
                <a:gd name="connsiteY2826" fmla="*/ 2295106 h 4013490"/>
                <a:gd name="connsiteX2827" fmla="*/ 1164987 w 6127927"/>
                <a:gd name="connsiteY2827" fmla="*/ 2295171 h 4013490"/>
                <a:gd name="connsiteX2828" fmla="*/ 1165052 w 6127927"/>
                <a:gd name="connsiteY2828" fmla="*/ 2295268 h 4013490"/>
                <a:gd name="connsiteX2829" fmla="*/ 1166152 w 6127927"/>
                <a:gd name="connsiteY2829" fmla="*/ 2296497 h 4013490"/>
                <a:gd name="connsiteX2830" fmla="*/ 1166572 w 6127927"/>
                <a:gd name="connsiteY2830" fmla="*/ 2297402 h 4013490"/>
                <a:gd name="connsiteX2831" fmla="*/ 1168060 w 6127927"/>
                <a:gd name="connsiteY2831" fmla="*/ 2299246 h 4013490"/>
                <a:gd name="connsiteX2832" fmla="*/ 1166798 w 6127927"/>
                <a:gd name="connsiteY2832" fmla="*/ 2297176 h 4013490"/>
                <a:gd name="connsiteX2833" fmla="*/ 1167963 w 6127927"/>
                <a:gd name="connsiteY2833" fmla="*/ 2298243 h 4013490"/>
                <a:gd name="connsiteX2834" fmla="*/ 1169289 w 6127927"/>
                <a:gd name="connsiteY2834" fmla="*/ 2299892 h 4013490"/>
                <a:gd name="connsiteX2835" fmla="*/ 1171197 w 6127927"/>
                <a:gd name="connsiteY2835" fmla="*/ 2302965 h 4013490"/>
                <a:gd name="connsiteX2836" fmla="*/ 1171132 w 6127927"/>
                <a:gd name="connsiteY2836" fmla="*/ 2302868 h 4013490"/>
                <a:gd name="connsiteX2837" fmla="*/ 1171262 w 6127927"/>
                <a:gd name="connsiteY2837" fmla="*/ 2303223 h 4013490"/>
                <a:gd name="connsiteX2838" fmla="*/ 1171456 w 6127927"/>
                <a:gd name="connsiteY2838" fmla="*/ 2303806 h 4013490"/>
                <a:gd name="connsiteX2839" fmla="*/ 1171262 w 6127927"/>
                <a:gd name="connsiteY2839" fmla="*/ 2303223 h 4013490"/>
                <a:gd name="connsiteX2840" fmla="*/ 1171359 w 6127927"/>
                <a:gd name="connsiteY2840" fmla="*/ 2303223 h 4013490"/>
                <a:gd name="connsiteX2841" fmla="*/ 1172361 w 6127927"/>
                <a:gd name="connsiteY2841" fmla="*/ 2304776 h 4013490"/>
                <a:gd name="connsiteX2842" fmla="*/ 3277108 w 6127927"/>
                <a:gd name="connsiteY2842" fmla="*/ 3976769 h 4013490"/>
                <a:gd name="connsiteX2843" fmla="*/ 3267115 w 6127927"/>
                <a:gd name="connsiteY2843" fmla="*/ 3979195 h 4013490"/>
                <a:gd name="connsiteX2844" fmla="*/ 3277108 w 6127927"/>
                <a:gd name="connsiteY2844" fmla="*/ 3976769 h 4013490"/>
                <a:gd name="connsiteX2845" fmla="*/ 2708070 w 6127927"/>
                <a:gd name="connsiteY2845" fmla="*/ 3939448 h 4013490"/>
                <a:gd name="connsiteX2846" fmla="*/ 2704674 w 6127927"/>
                <a:gd name="connsiteY2846" fmla="*/ 3943167 h 4013490"/>
                <a:gd name="connsiteX2847" fmla="*/ 2708070 w 6127927"/>
                <a:gd name="connsiteY2847" fmla="*/ 3939448 h 4013490"/>
                <a:gd name="connsiteX2848" fmla="*/ 1315502 w 6127927"/>
                <a:gd name="connsiteY2848" fmla="*/ 2781416 h 4013490"/>
                <a:gd name="connsiteX2849" fmla="*/ 1314758 w 6127927"/>
                <a:gd name="connsiteY2849" fmla="*/ 2778441 h 4013490"/>
                <a:gd name="connsiteX2850" fmla="*/ 1309713 w 6127927"/>
                <a:gd name="connsiteY2850" fmla="*/ 2773978 h 4013490"/>
                <a:gd name="connsiteX2851" fmla="*/ 1311783 w 6127927"/>
                <a:gd name="connsiteY2851" fmla="*/ 2781158 h 4013490"/>
                <a:gd name="connsiteX2852" fmla="*/ 5062715 w 6127927"/>
                <a:gd name="connsiteY2852" fmla="*/ 2547042 h 4013490"/>
                <a:gd name="connsiteX2853" fmla="*/ 5062780 w 6127927"/>
                <a:gd name="connsiteY2853" fmla="*/ 2548044 h 4013490"/>
                <a:gd name="connsiteX2854" fmla="*/ 5062456 w 6127927"/>
                <a:gd name="connsiteY2854" fmla="*/ 2562016 h 4013490"/>
                <a:gd name="connsiteX2855" fmla="*/ 5060969 w 6127927"/>
                <a:gd name="connsiteY2855" fmla="*/ 2564344 h 4013490"/>
                <a:gd name="connsiteX2856" fmla="*/ 5061874 w 6127927"/>
                <a:gd name="connsiteY2856" fmla="*/ 2566737 h 4013490"/>
                <a:gd name="connsiteX2857" fmla="*/ 5060710 w 6127927"/>
                <a:gd name="connsiteY2857" fmla="*/ 2575696 h 4013490"/>
                <a:gd name="connsiteX2858" fmla="*/ 5058996 w 6127927"/>
                <a:gd name="connsiteY2858" fmla="*/ 2579835 h 4013490"/>
                <a:gd name="connsiteX2859" fmla="*/ 5055762 w 6127927"/>
                <a:gd name="connsiteY2859" fmla="*/ 2588115 h 4013490"/>
                <a:gd name="connsiteX2860" fmla="*/ 5050038 w 6127927"/>
                <a:gd name="connsiteY2860" fmla="*/ 2605643 h 4013490"/>
                <a:gd name="connsiteX2861" fmla="*/ 5038201 w 6127927"/>
                <a:gd name="connsiteY2861" fmla="*/ 2638275 h 4013490"/>
                <a:gd name="connsiteX2862" fmla="*/ 5019993 w 6127927"/>
                <a:gd name="connsiteY2862" fmla="*/ 2674303 h 4013490"/>
                <a:gd name="connsiteX2863" fmla="*/ 5021739 w 6127927"/>
                <a:gd name="connsiteY2863" fmla="*/ 2676276 h 4013490"/>
                <a:gd name="connsiteX2864" fmla="*/ 5013460 w 6127927"/>
                <a:gd name="connsiteY2864" fmla="*/ 2704671 h 4013490"/>
                <a:gd name="connsiteX2865" fmla="*/ 5009644 w 6127927"/>
                <a:gd name="connsiteY2865" fmla="*/ 2713856 h 4013490"/>
                <a:gd name="connsiteX2866" fmla="*/ 5007315 w 6127927"/>
                <a:gd name="connsiteY2866" fmla="*/ 2717252 h 4013490"/>
                <a:gd name="connsiteX2867" fmla="*/ 5000297 w 6127927"/>
                <a:gd name="connsiteY2867" fmla="*/ 2736624 h 4013490"/>
                <a:gd name="connsiteX2868" fmla="*/ 4993344 w 6127927"/>
                <a:gd name="connsiteY2868" fmla="*/ 2755414 h 4013490"/>
                <a:gd name="connsiteX2869" fmla="*/ 4986455 w 6127927"/>
                <a:gd name="connsiteY2869" fmla="*/ 2768933 h 4013490"/>
                <a:gd name="connsiteX2870" fmla="*/ 4971384 w 6127927"/>
                <a:gd name="connsiteY2870" fmla="*/ 2796746 h 4013490"/>
                <a:gd name="connsiteX2871" fmla="*/ 4970641 w 6127927"/>
                <a:gd name="connsiteY2871" fmla="*/ 2804023 h 4013490"/>
                <a:gd name="connsiteX2872" fmla="*/ 4966436 w 6127927"/>
                <a:gd name="connsiteY2872" fmla="*/ 2813951 h 4013490"/>
                <a:gd name="connsiteX2873" fmla="*/ 4964593 w 6127927"/>
                <a:gd name="connsiteY2873" fmla="*/ 2817509 h 4013490"/>
                <a:gd name="connsiteX2874" fmla="*/ 4951010 w 6127927"/>
                <a:gd name="connsiteY2874" fmla="*/ 2850464 h 4013490"/>
                <a:gd name="connsiteX2875" fmla="*/ 4944218 w 6127927"/>
                <a:gd name="connsiteY2875" fmla="*/ 2863465 h 4013490"/>
                <a:gd name="connsiteX2876" fmla="*/ 4935712 w 6127927"/>
                <a:gd name="connsiteY2876" fmla="*/ 2879377 h 4013490"/>
                <a:gd name="connsiteX2877" fmla="*/ 4927110 w 6127927"/>
                <a:gd name="connsiteY2877" fmla="*/ 2895095 h 4013490"/>
                <a:gd name="connsiteX2878" fmla="*/ 4918313 w 6127927"/>
                <a:gd name="connsiteY2878" fmla="*/ 2913464 h 4013490"/>
                <a:gd name="connsiteX2879" fmla="*/ 4915823 w 6127927"/>
                <a:gd name="connsiteY2879" fmla="*/ 2918606 h 4013490"/>
                <a:gd name="connsiteX2880" fmla="*/ 4906573 w 6127927"/>
                <a:gd name="connsiteY2880" fmla="*/ 2939240 h 4013490"/>
                <a:gd name="connsiteX2881" fmla="*/ 4892473 w 6127927"/>
                <a:gd name="connsiteY2881" fmla="*/ 2965145 h 4013490"/>
                <a:gd name="connsiteX2882" fmla="*/ 4886263 w 6127927"/>
                <a:gd name="connsiteY2882" fmla="*/ 2975915 h 4013490"/>
                <a:gd name="connsiteX2883" fmla="*/ 4882867 w 6127927"/>
                <a:gd name="connsiteY2883" fmla="*/ 2982124 h 4013490"/>
                <a:gd name="connsiteX2884" fmla="*/ 4874685 w 6127927"/>
                <a:gd name="connsiteY2884" fmla="*/ 2997842 h 4013490"/>
                <a:gd name="connsiteX2885" fmla="*/ 4865500 w 6127927"/>
                <a:gd name="connsiteY2885" fmla="*/ 3013656 h 4013490"/>
                <a:gd name="connsiteX2886" fmla="*/ 4856801 w 6127927"/>
                <a:gd name="connsiteY2886" fmla="*/ 3028986 h 4013490"/>
                <a:gd name="connsiteX2887" fmla="*/ 4705963 w 6127927"/>
                <a:gd name="connsiteY2887" fmla="*/ 3242177 h 4013490"/>
                <a:gd name="connsiteX2888" fmla="*/ 4702373 w 6127927"/>
                <a:gd name="connsiteY2888" fmla="*/ 3246220 h 4013490"/>
                <a:gd name="connsiteX2889" fmla="*/ 4695355 w 6127927"/>
                <a:gd name="connsiteY2889" fmla="*/ 3254338 h 4013490"/>
                <a:gd name="connsiteX2890" fmla="*/ 4689889 w 6127927"/>
                <a:gd name="connsiteY2890" fmla="*/ 3262035 h 4013490"/>
                <a:gd name="connsiteX2891" fmla="*/ 4678473 w 6127927"/>
                <a:gd name="connsiteY2891" fmla="*/ 3273613 h 4013490"/>
                <a:gd name="connsiteX2892" fmla="*/ 4671325 w 6127927"/>
                <a:gd name="connsiteY2892" fmla="*/ 3280081 h 4013490"/>
                <a:gd name="connsiteX2893" fmla="*/ 4671681 w 6127927"/>
                <a:gd name="connsiteY2893" fmla="*/ 3285547 h 4013490"/>
                <a:gd name="connsiteX2894" fmla="*/ 4660847 w 6127927"/>
                <a:gd name="connsiteY2894" fmla="*/ 3296898 h 4013490"/>
                <a:gd name="connsiteX2895" fmla="*/ 4650983 w 6127927"/>
                <a:gd name="connsiteY2895" fmla="*/ 3310708 h 4013490"/>
                <a:gd name="connsiteX2896" fmla="*/ 4637659 w 6127927"/>
                <a:gd name="connsiteY2896" fmla="*/ 3324970 h 4013490"/>
                <a:gd name="connsiteX2897" fmla="*/ 4634586 w 6127927"/>
                <a:gd name="connsiteY2897" fmla="*/ 3328366 h 4013490"/>
                <a:gd name="connsiteX2898" fmla="*/ 4614373 w 6127927"/>
                <a:gd name="connsiteY2898" fmla="*/ 3351457 h 4013490"/>
                <a:gd name="connsiteX2899" fmla="*/ 4603021 w 6127927"/>
                <a:gd name="connsiteY2899" fmla="*/ 3363779 h 4013490"/>
                <a:gd name="connsiteX2900" fmla="*/ 4571166 w 6127927"/>
                <a:gd name="connsiteY2900" fmla="*/ 3394924 h 4013490"/>
                <a:gd name="connsiteX2901" fmla="*/ 4566120 w 6127927"/>
                <a:gd name="connsiteY2901" fmla="*/ 3399807 h 4013490"/>
                <a:gd name="connsiteX2902" fmla="*/ 4553960 w 6127927"/>
                <a:gd name="connsiteY2902" fmla="*/ 3415783 h 4013490"/>
                <a:gd name="connsiteX2903" fmla="*/ 4537628 w 6127927"/>
                <a:gd name="connsiteY2903" fmla="*/ 3433248 h 4013490"/>
                <a:gd name="connsiteX2904" fmla="*/ 4527376 w 6127927"/>
                <a:gd name="connsiteY2904" fmla="*/ 3442432 h 4013490"/>
                <a:gd name="connsiteX2905" fmla="*/ 4515280 w 6127927"/>
                <a:gd name="connsiteY2905" fmla="*/ 3450485 h 4013490"/>
                <a:gd name="connsiteX2906" fmla="*/ 4504446 w 6127927"/>
                <a:gd name="connsiteY2906" fmla="*/ 3466041 h 4013490"/>
                <a:gd name="connsiteX2907" fmla="*/ 4266255 w 6127927"/>
                <a:gd name="connsiteY2907" fmla="*/ 3653813 h 4013490"/>
                <a:gd name="connsiteX2908" fmla="*/ 4063478 w 6127927"/>
                <a:gd name="connsiteY2908" fmla="*/ 3778066 h 4013490"/>
                <a:gd name="connsiteX2909" fmla="*/ 3847214 w 6127927"/>
                <a:gd name="connsiteY2909" fmla="*/ 3876933 h 4013490"/>
                <a:gd name="connsiteX2910" fmla="*/ 3792752 w 6127927"/>
                <a:gd name="connsiteY2910" fmla="*/ 3896564 h 4013490"/>
                <a:gd name="connsiteX2911" fmla="*/ 3765424 w 6127927"/>
                <a:gd name="connsiteY2911" fmla="*/ 3905910 h 4013490"/>
                <a:gd name="connsiteX2912" fmla="*/ 3751776 w 6127927"/>
                <a:gd name="connsiteY2912" fmla="*/ 3910535 h 4013490"/>
                <a:gd name="connsiteX2913" fmla="*/ 3737934 w 6127927"/>
                <a:gd name="connsiteY2913" fmla="*/ 3914675 h 4013490"/>
                <a:gd name="connsiteX2914" fmla="*/ 3735282 w 6127927"/>
                <a:gd name="connsiteY2914" fmla="*/ 3913284 h 4013490"/>
                <a:gd name="connsiteX2915" fmla="*/ 3725353 w 6127927"/>
                <a:gd name="connsiteY2915" fmla="*/ 3909726 h 4013490"/>
                <a:gd name="connsiteX2916" fmla="*/ 3719306 w 6127927"/>
                <a:gd name="connsiteY2916" fmla="*/ 3915354 h 4013490"/>
                <a:gd name="connsiteX2917" fmla="*/ 3731239 w 6127927"/>
                <a:gd name="connsiteY2917" fmla="*/ 3916680 h 4013490"/>
                <a:gd name="connsiteX2918" fmla="*/ 3710606 w 6127927"/>
                <a:gd name="connsiteY2918" fmla="*/ 3922889 h 4013490"/>
                <a:gd name="connsiteX2919" fmla="*/ 3711932 w 6127927"/>
                <a:gd name="connsiteY2919" fmla="*/ 3921240 h 4013490"/>
                <a:gd name="connsiteX2920" fmla="*/ 3705496 w 6127927"/>
                <a:gd name="connsiteY2920" fmla="*/ 3920819 h 4013490"/>
                <a:gd name="connsiteX2921" fmla="*/ 3707048 w 6127927"/>
                <a:gd name="connsiteY2921" fmla="*/ 3919978 h 4013490"/>
                <a:gd name="connsiteX2922" fmla="*/ 3709280 w 6127927"/>
                <a:gd name="connsiteY2922" fmla="*/ 3918814 h 4013490"/>
                <a:gd name="connsiteX2923" fmla="*/ 3688097 w 6127927"/>
                <a:gd name="connsiteY2923" fmla="*/ 3923213 h 4013490"/>
                <a:gd name="connsiteX2924" fmla="*/ 3684701 w 6127927"/>
                <a:gd name="connsiteY2924" fmla="*/ 3930748 h 4013490"/>
                <a:gd name="connsiteX2925" fmla="*/ 3631726 w 6127927"/>
                <a:gd name="connsiteY2925" fmla="*/ 3945398 h 4013490"/>
                <a:gd name="connsiteX2926" fmla="*/ 3605304 w 6127927"/>
                <a:gd name="connsiteY2926" fmla="*/ 3952869 h 4013490"/>
                <a:gd name="connsiteX2927" fmla="*/ 3578817 w 6127927"/>
                <a:gd name="connsiteY2927" fmla="*/ 3959564 h 4013490"/>
                <a:gd name="connsiteX2928" fmla="*/ 3264851 w 6127927"/>
                <a:gd name="connsiteY2928" fmla="*/ 4007816 h 4013490"/>
                <a:gd name="connsiteX2929" fmla="*/ 3258480 w 6127927"/>
                <a:gd name="connsiteY2929" fmla="*/ 4007073 h 4013490"/>
                <a:gd name="connsiteX2930" fmla="*/ 3235291 w 6127927"/>
                <a:gd name="connsiteY2930" fmla="*/ 4008819 h 4013490"/>
                <a:gd name="connsiteX2931" fmla="*/ 3224878 w 6127927"/>
                <a:gd name="connsiteY2931" fmla="*/ 4008172 h 4013490"/>
                <a:gd name="connsiteX2932" fmla="*/ 3207737 w 6127927"/>
                <a:gd name="connsiteY2932" fmla="*/ 4007913 h 4013490"/>
                <a:gd name="connsiteX2933" fmla="*/ 3198229 w 6127927"/>
                <a:gd name="connsiteY2933" fmla="*/ 4008657 h 4013490"/>
                <a:gd name="connsiteX2934" fmla="*/ 3184387 w 6127927"/>
                <a:gd name="connsiteY2934" fmla="*/ 4007493 h 4013490"/>
                <a:gd name="connsiteX2935" fmla="*/ 3172712 w 6127927"/>
                <a:gd name="connsiteY2935" fmla="*/ 4006587 h 4013490"/>
                <a:gd name="connsiteX2936" fmla="*/ 3162621 w 6127927"/>
                <a:gd name="connsiteY2936" fmla="*/ 4008754 h 4013490"/>
                <a:gd name="connsiteX2937" fmla="*/ 3157059 w 6127927"/>
                <a:gd name="connsiteY2937" fmla="*/ 4010080 h 4013490"/>
                <a:gd name="connsiteX2938" fmla="*/ 3145319 w 6127927"/>
                <a:gd name="connsiteY2938" fmla="*/ 4011050 h 4013490"/>
                <a:gd name="connsiteX2939" fmla="*/ 3140015 w 6127927"/>
                <a:gd name="connsiteY2939" fmla="*/ 4005100 h 4013490"/>
                <a:gd name="connsiteX2940" fmla="*/ 3126173 w 6127927"/>
                <a:gd name="connsiteY2940" fmla="*/ 4009498 h 4013490"/>
                <a:gd name="connsiteX2941" fmla="*/ 3113754 w 6127927"/>
                <a:gd name="connsiteY2941" fmla="*/ 4010307 h 4013490"/>
                <a:gd name="connsiteX2942" fmla="*/ 3091924 w 6127927"/>
                <a:gd name="connsiteY2942" fmla="*/ 4006587 h 4013490"/>
                <a:gd name="connsiteX2943" fmla="*/ 3072358 w 6127927"/>
                <a:gd name="connsiteY2943" fmla="*/ 4010468 h 4013490"/>
                <a:gd name="connsiteX2944" fmla="*/ 3047779 w 6127927"/>
                <a:gd name="connsiteY2944" fmla="*/ 4006684 h 4013490"/>
                <a:gd name="connsiteX2945" fmla="*/ 3048038 w 6127927"/>
                <a:gd name="connsiteY2945" fmla="*/ 4004518 h 4013490"/>
                <a:gd name="connsiteX2946" fmla="*/ 3033387 w 6127927"/>
                <a:gd name="connsiteY2946" fmla="*/ 4008075 h 4013490"/>
                <a:gd name="connsiteX2947" fmla="*/ 3007967 w 6127927"/>
                <a:gd name="connsiteY2947" fmla="*/ 4007331 h 4013490"/>
                <a:gd name="connsiteX2948" fmla="*/ 2993543 w 6127927"/>
                <a:gd name="connsiteY2948" fmla="*/ 4006102 h 4013490"/>
                <a:gd name="connsiteX2949" fmla="*/ 2980477 w 6127927"/>
                <a:gd name="connsiteY2949" fmla="*/ 4007073 h 4013490"/>
                <a:gd name="connsiteX2950" fmla="*/ 2971519 w 6127927"/>
                <a:gd name="connsiteY2950" fmla="*/ 4007073 h 4013490"/>
                <a:gd name="connsiteX2951" fmla="*/ 2962172 w 6127927"/>
                <a:gd name="connsiteY2951" fmla="*/ 4003450 h 4013490"/>
                <a:gd name="connsiteX2952" fmla="*/ 2958130 w 6127927"/>
                <a:gd name="connsiteY2952" fmla="*/ 4003450 h 4013490"/>
                <a:gd name="connsiteX2953" fmla="*/ 2943964 w 6127927"/>
                <a:gd name="connsiteY2953" fmla="*/ 4003353 h 4013490"/>
                <a:gd name="connsiteX2954" fmla="*/ 2899172 w 6127927"/>
                <a:gd name="connsiteY2954" fmla="*/ 4000119 h 4013490"/>
                <a:gd name="connsiteX2955" fmla="*/ 2888500 w 6127927"/>
                <a:gd name="connsiteY2955" fmla="*/ 3996141 h 4013490"/>
                <a:gd name="connsiteX2956" fmla="*/ 2878312 w 6127927"/>
                <a:gd name="connsiteY2956" fmla="*/ 3996723 h 4013490"/>
                <a:gd name="connsiteX2957" fmla="*/ 2870356 w 6127927"/>
                <a:gd name="connsiteY2957" fmla="*/ 3996982 h 4013490"/>
                <a:gd name="connsiteX2958" fmla="*/ 2857679 w 6127927"/>
                <a:gd name="connsiteY2958" fmla="*/ 3995559 h 4013490"/>
                <a:gd name="connsiteX2959" fmla="*/ 2827537 w 6127927"/>
                <a:gd name="connsiteY2959" fmla="*/ 3991258 h 4013490"/>
                <a:gd name="connsiteX2960" fmla="*/ 2812725 w 6127927"/>
                <a:gd name="connsiteY2960" fmla="*/ 3988121 h 4013490"/>
                <a:gd name="connsiteX2961" fmla="*/ 2798818 w 6127927"/>
                <a:gd name="connsiteY2961" fmla="*/ 3985404 h 4013490"/>
                <a:gd name="connsiteX2962" fmla="*/ 2795940 w 6127927"/>
                <a:gd name="connsiteY2962" fmla="*/ 3984660 h 4013490"/>
                <a:gd name="connsiteX2963" fmla="*/ 2780125 w 6127927"/>
                <a:gd name="connsiteY2963" fmla="*/ 3983658 h 4013490"/>
                <a:gd name="connsiteX2964" fmla="*/ 2762564 w 6127927"/>
                <a:gd name="connsiteY2964" fmla="*/ 3980165 h 4013490"/>
                <a:gd name="connsiteX2965" fmla="*/ 2726957 w 6127927"/>
                <a:gd name="connsiteY2965" fmla="*/ 3972241 h 4013490"/>
                <a:gd name="connsiteX2966" fmla="*/ 2725469 w 6127927"/>
                <a:gd name="connsiteY2966" fmla="*/ 3970075 h 4013490"/>
                <a:gd name="connsiteX2967" fmla="*/ 2700534 w 6127927"/>
                <a:gd name="connsiteY2967" fmla="*/ 3965353 h 4013490"/>
                <a:gd name="connsiteX2968" fmla="*/ 2696589 w 6127927"/>
                <a:gd name="connsiteY2968" fmla="*/ 3965191 h 4013490"/>
                <a:gd name="connsiteX2969" fmla="*/ 2688212 w 6127927"/>
                <a:gd name="connsiteY2969" fmla="*/ 3960631 h 4013490"/>
                <a:gd name="connsiteX2970" fmla="*/ 2680839 w 6127927"/>
                <a:gd name="connsiteY2970" fmla="*/ 3959467 h 4013490"/>
                <a:gd name="connsiteX2971" fmla="*/ 2673465 w 6127927"/>
                <a:gd name="connsiteY2971" fmla="*/ 3957332 h 4013490"/>
                <a:gd name="connsiteX2972" fmla="*/ 2677702 w 6127927"/>
                <a:gd name="connsiteY2972" fmla="*/ 3956912 h 4013490"/>
                <a:gd name="connsiteX2973" fmla="*/ 2685884 w 6127927"/>
                <a:gd name="connsiteY2973" fmla="*/ 3957817 h 4013490"/>
                <a:gd name="connsiteX2974" fmla="*/ 2667256 w 6127927"/>
                <a:gd name="connsiteY2974" fmla="*/ 3953257 h 4013490"/>
                <a:gd name="connsiteX2975" fmla="*/ 2654675 w 6127927"/>
                <a:gd name="connsiteY2975" fmla="*/ 3953516 h 4013490"/>
                <a:gd name="connsiteX2976" fmla="*/ 2635141 w 6127927"/>
                <a:gd name="connsiteY2976" fmla="*/ 3949958 h 4013490"/>
                <a:gd name="connsiteX2977" fmla="*/ 2620749 w 6127927"/>
                <a:gd name="connsiteY2977" fmla="*/ 3947048 h 4013490"/>
                <a:gd name="connsiteX2978" fmla="*/ 2597561 w 6127927"/>
                <a:gd name="connsiteY2978" fmla="*/ 3939124 h 4013490"/>
                <a:gd name="connsiteX2979" fmla="*/ 2584560 w 6127927"/>
                <a:gd name="connsiteY2979" fmla="*/ 3938704 h 4013490"/>
                <a:gd name="connsiteX2980" fmla="*/ 2578253 w 6127927"/>
                <a:gd name="connsiteY2980" fmla="*/ 3935049 h 4013490"/>
                <a:gd name="connsiteX2981" fmla="*/ 2550537 w 6127927"/>
                <a:gd name="connsiteY2981" fmla="*/ 3927449 h 4013490"/>
                <a:gd name="connsiteX2982" fmla="*/ 2538442 w 6127927"/>
                <a:gd name="connsiteY2982" fmla="*/ 3923310 h 4013490"/>
                <a:gd name="connsiteX2983" fmla="*/ 2526281 w 6127927"/>
                <a:gd name="connsiteY2983" fmla="*/ 3920075 h 4013490"/>
                <a:gd name="connsiteX2984" fmla="*/ 2489251 w 6127927"/>
                <a:gd name="connsiteY2984" fmla="*/ 3909047 h 4013490"/>
                <a:gd name="connsiteX2985" fmla="*/ 2480745 w 6127927"/>
                <a:gd name="connsiteY2985" fmla="*/ 3901932 h 4013490"/>
                <a:gd name="connsiteX2986" fmla="*/ 2475280 w 6127927"/>
                <a:gd name="connsiteY2986" fmla="*/ 3900930 h 4013490"/>
                <a:gd name="connsiteX2987" fmla="*/ 2458301 w 6127927"/>
                <a:gd name="connsiteY2987" fmla="*/ 3895981 h 4013490"/>
                <a:gd name="connsiteX2988" fmla="*/ 2413185 w 6127927"/>
                <a:gd name="connsiteY2988" fmla="*/ 3879002 h 4013490"/>
                <a:gd name="connsiteX2989" fmla="*/ 2406135 w 6127927"/>
                <a:gd name="connsiteY2989" fmla="*/ 3876027 h 4013490"/>
                <a:gd name="connsiteX2990" fmla="*/ 2401154 w 6127927"/>
                <a:gd name="connsiteY2990" fmla="*/ 3872470 h 4013490"/>
                <a:gd name="connsiteX2991" fmla="*/ 2389415 w 6127927"/>
                <a:gd name="connsiteY2991" fmla="*/ 3866681 h 4013490"/>
                <a:gd name="connsiteX2992" fmla="*/ 2391161 w 6127927"/>
                <a:gd name="connsiteY2992" fmla="*/ 3869494 h 4013490"/>
                <a:gd name="connsiteX2993" fmla="*/ 2391226 w 6127927"/>
                <a:gd name="connsiteY2993" fmla="*/ 3869721 h 4013490"/>
                <a:gd name="connsiteX2994" fmla="*/ 2368134 w 6127927"/>
                <a:gd name="connsiteY2994" fmla="*/ 3859630 h 4013490"/>
                <a:gd name="connsiteX2995" fmla="*/ 2377901 w 6127927"/>
                <a:gd name="connsiteY2995" fmla="*/ 3860956 h 4013490"/>
                <a:gd name="connsiteX2996" fmla="*/ 2368878 w 6127927"/>
                <a:gd name="connsiteY2996" fmla="*/ 3857463 h 4013490"/>
                <a:gd name="connsiteX2997" fmla="*/ 2362345 w 6127927"/>
                <a:gd name="connsiteY2997" fmla="*/ 3856978 h 4013490"/>
                <a:gd name="connsiteX2998" fmla="*/ 2321757 w 6127927"/>
                <a:gd name="connsiteY2998" fmla="*/ 3838609 h 4013490"/>
                <a:gd name="connsiteX2999" fmla="*/ 2301253 w 6127927"/>
                <a:gd name="connsiteY2999" fmla="*/ 3829747 h 4013490"/>
                <a:gd name="connsiteX3000" fmla="*/ 2280782 w 6127927"/>
                <a:gd name="connsiteY3000" fmla="*/ 3820401 h 4013490"/>
                <a:gd name="connsiteX3001" fmla="*/ 2213965 w 6127927"/>
                <a:gd name="connsiteY3001" fmla="*/ 3791229 h 4013490"/>
                <a:gd name="connsiteX3002" fmla="*/ 2195499 w 6127927"/>
                <a:gd name="connsiteY3002" fmla="*/ 3780654 h 4013490"/>
                <a:gd name="connsiteX3003" fmla="*/ 2193429 w 6127927"/>
                <a:gd name="connsiteY3003" fmla="*/ 3777678 h 4013490"/>
                <a:gd name="connsiteX3004" fmla="*/ 2177970 w 6127927"/>
                <a:gd name="connsiteY3004" fmla="*/ 3771048 h 4013490"/>
                <a:gd name="connsiteX3005" fmla="*/ 2160085 w 6127927"/>
                <a:gd name="connsiteY3005" fmla="*/ 3761443 h 4013490"/>
                <a:gd name="connsiteX3006" fmla="*/ 2161249 w 6127927"/>
                <a:gd name="connsiteY3006" fmla="*/ 3759212 h 4013490"/>
                <a:gd name="connsiteX3007" fmla="*/ 2158501 w 6127927"/>
                <a:gd name="connsiteY3007" fmla="*/ 3757724 h 4013490"/>
                <a:gd name="connsiteX3008" fmla="*/ 2157757 w 6127927"/>
                <a:gd name="connsiteY3008" fmla="*/ 3760182 h 4013490"/>
                <a:gd name="connsiteX3009" fmla="*/ 2109310 w 6127927"/>
                <a:gd name="connsiteY3009" fmla="*/ 3732142 h 4013490"/>
                <a:gd name="connsiteX3010" fmla="*/ 2061478 w 6127927"/>
                <a:gd name="connsiteY3010" fmla="*/ 3703068 h 4013490"/>
                <a:gd name="connsiteX3011" fmla="*/ 2058890 w 6127927"/>
                <a:gd name="connsiteY3011" fmla="*/ 3699995 h 4013490"/>
                <a:gd name="connsiteX3012" fmla="*/ 2056821 w 6127927"/>
                <a:gd name="connsiteY3012" fmla="*/ 3700093 h 4013490"/>
                <a:gd name="connsiteX3013" fmla="*/ 2013031 w 6127927"/>
                <a:gd name="connsiteY3013" fmla="*/ 3671697 h 4013490"/>
                <a:gd name="connsiteX3014" fmla="*/ 2012805 w 6127927"/>
                <a:gd name="connsiteY3014" fmla="*/ 3671374 h 4013490"/>
                <a:gd name="connsiteX3015" fmla="*/ 2011058 w 6127927"/>
                <a:gd name="connsiteY3015" fmla="*/ 3670371 h 4013490"/>
                <a:gd name="connsiteX3016" fmla="*/ 1969888 w 6127927"/>
                <a:gd name="connsiteY3016" fmla="*/ 3641717 h 4013490"/>
                <a:gd name="connsiteX3017" fmla="*/ 1969338 w 6127927"/>
                <a:gd name="connsiteY3017" fmla="*/ 3640553 h 4013490"/>
                <a:gd name="connsiteX3018" fmla="*/ 1961706 w 6127927"/>
                <a:gd name="connsiteY3018" fmla="*/ 3635831 h 4013490"/>
                <a:gd name="connsiteX3019" fmla="*/ 1957890 w 6127927"/>
                <a:gd name="connsiteY3019" fmla="*/ 3633114 h 4013490"/>
                <a:gd name="connsiteX3020" fmla="*/ 1956143 w 6127927"/>
                <a:gd name="connsiteY3020" fmla="*/ 3631465 h 4013490"/>
                <a:gd name="connsiteX3021" fmla="*/ 1952424 w 6127927"/>
                <a:gd name="connsiteY3021" fmla="*/ 3628651 h 4013490"/>
                <a:gd name="connsiteX3022" fmla="*/ 1946215 w 6127927"/>
                <a:gd name="connsiteY3022" fmla="*/ 3624900 h 4013490"/>
                <a:gd name="connsiteX3023" fmla="*/ 1913195 w 6127927"/>
                <a:gd name="connsiteY3023" fmla="*/ 3600062 h 4013490"/>
                <a:gd name="connsiteX3024" fmla="*/ 1880498 w 6127927"/>
                <a:gd name="connsiteY3024" fmla="*/ 3574739 h 4013490"/>
                <a:gd name="connsiteX3025" fmla="*/ 1848448 w 6127927"/>
                <a:gd name="connsiteY3025" fmla="*/ 3548575 h 4013490"/>
                <a:gd name="connsiteX3026" fmla="*/ 1816819 w 6127927"/>
                <a:gd name="connsiteY3026" fmla="*/ 3521926 h 4013490"/>
                <a:gd name="connsiteX3027" fmla="*/ 1815396 w 6127927"/>
                <a:gd name="connsiteY3027" fmla="*/ 3520439 h 4013490"/>
                <a:gd name="connsiteX3028" fmla="*/ 1801909 w 6127927"/>
                <a:gd name="connsiteY3028" fmla="*/ 3509249 h 4013490"/>
                <a:gd name="connsiteX3029" fmla="*/ 1778656 w 6127927"/>
                <a:gd name="connsiteY3029" fmla="*/ 3487968 h 4013490"/>
                <a:gd name="connsiteX3030" fmla="*/ 1779141 w 6127927"/>
                <a:gd name="connsiteY3030" fmla="*/ 3486222 h 4013490"/>
                <a:gd name="connsiteX3031" fmla="*/ 1767790 w 6127927"/>
                <a:gd name="connsiteY3031" fmla="*/ 3478040 h 4013490"/>
                <a:gd name="connsiteX3032" fmla="*/ 1733605 w 6127927"/>
                <a:gd name="connsiteY3032" fmla="*/ 3445925 h 4013490"/>
                <a:gd name="connsiteX3033" fmla="*/ 1717791 w 6127927"/>
                <a:gd name="connsiteY3033" fmla="*/ 3430110 h 4013490"/>
                <a:gd name="connsiteX3034" fmla="*/ 1702720 w 6127927"/>
                <a:gd name="connsiteY3034" fmla="*/ 3415040 h 4013490"/>
                <a:gd name="connsiteX3035" fmla="*/ 1700909 w 6127927"/>
                <a:gd name="connsiteY3035" fmla="*/ 3410059 h 4013490"/>
                <a:gd name="connsiteX3036" fmla="*/ 1698257 w 6127927"/>
                <a:gd name="connsiteY3036" fmla="*/ 3407504 h 4013490"/>
                <a:gd name="connsiteX3037" fmla="*/ 1676815 w 6127927"/>
                <a:gd name="connsiteY3037" fmla="*/ 3388552 h 4013490"/>
                <a:gd name="connsiteX3038" fmla="*/ 1672093 w 6127927"/>
                <a:gd name="connsiteY3038" fmla="*/ 3382084 h 4013490"/>
                <a:gd name="connsiteX3039" fmla="*/ 1666886 w 6127927"/>
                <a:gd name="connsiteY3039" fmla="*/ 3378042 h 4013490"/>
                <a:gd name="connsiteX3040" fmla="*/ 1663329 w 6127927"/>
                <a:gd name="connsiteY3040" fmla="*/ 3374128 h 4013490"/>
                <a:gd name="connsiteX3041" fmla="*/ 1659998 w 6127927"/>
                <a:gd name="connsiteY3041" fmla="*/ 3370571 h 4013490"/>
                <a:gd name="connsiteX3042" fmla="*/ 1655534 w 6127927"/>
                <a:gd name="connsiteY3042" fmla="*/ 3365784 h 4013490"/>
                <a:gd name="connsiteX3043" fmla="*/ 1643439 w 6127927"/>
                <a:gd name="connsiteY3043" fmla="*/ 3352686 h 4013490"/>
                <a:gd name="connsiteX3044" fmla="*/ 1623905 w 6127927"/>
                <a:gd name="connsiteY3044" fmla="*/ 3331503 h 4013490"/>
                <a:gd name="connsiteX3045" fmla="*/ 1629209 w 6127927"/>
                <a:gd name="connsiteY3045" fmla="*/ 3327428 h 4013490"/>
                <a:gd name="connsiteX3046" fmla="*/ 1628950 w 6127927"/>
                <a:gd name="connsiteY3046" fmla="*/ 3326943 h 4013490"/>
                <a:gd name="connsiteX3047" fmla="*/ 1626557 w 6127927"/>
                <a:gd name="connsiteY3047" fmla="*/ 3325876 h 4013490"/>
                <a:gd name="connsiteX3048" fmla="*/ 1614462 w 6127927"/>
                <a:gd name="connsiteY3048" fmla="*/ 3313295 h 4013490"/>
                <a:gd name="connsiteX3049" fmla="*/ 1590044 w 6127927"/>
                <a:gd name="connsiteY3049" fmla="*/ 3284221 h 4013490"/>
                <a:gd name="connsiteX3050" fmla="*/ 1584837 w 6127927"/>
                <a:gd name="connsiteY3050" fmla="*/ 3280566 h 4013490"/>
                <a:gd name="connsiteX3051" fmla="*/ 1579533 w 6127927"/>
                <a:gd name="connsiteY3051" fmla="*/ 3274551 h 4013490"/>
                <a:gd name="connsiteX3052" fmla="*/ 1568182 w 6127927"/>
                <a:gd name="connsiteY3052" fmla="*/ 3261614 h 4013490"/>
                <a:gd name="connsiteX3053" fmla="*/ 1557444 w 6127927"/>
                <a:gd name="connsiteY3053" fmla="*/ 3247223 h 4013490"/>
                <a:gd name="connsiteX3054" fmla="*/ 1534159 w 6127927"/>
                <a:gd name="connsiteY3054" fmla="*/ 3220056 h 4013490"/>
                <a:gd name="connsiteX3055" fmla="*/ 1527788 w 6127927"/>
                <a:gd name="connsiteY3055" fmla="*/ 3211518 h 4013490"/>
                <a:gd name="connsiteX3056" fmla="*/ 1524812 w 6127927"/>
                <a:gd name="connsiteY3056" fmla="*/ 3207055 h 4013490"/>
                <a:gd name="connsiteX3057" fmla="*/ 1503047 w 6127927"/>
                <a:gd name="connsiteY3057" fmla="*/ 3178336 h 4013490"/>
                <a:gd name="connsiteX3058" fmla="*/ 1498293 w 6127927"/>
                <a:gd name="connsiteY3058" fmla="*/ 3173518 h 4013490"/>
                <a:gd name="connsiteX3059" fmla="*/ 1476625 w 6127927"/>
                <a:gd name="connsiteY3059" fmla="*/ 3142988 h 4013490"/>
                <a:gd name="connsiteX3060" fmla="*/ 1476366 w 6127927"/>
                <a:gd name="connsiteY3060" fmla="*/ 3141241 h 4013490"/>
                <a:gd name="connsiteX3061" fmla="*/ 1471741 w 6127927"/>
                <a:gd name="connsiteY3061" fmla="*/ 3136196 h 4013490"/>
                <a:gd name="connsiteX3062" fmla="*/ 1196293 w 6127927"/>
                <a:gd name="connsiteY3062" fmla="*/ 2543905 h 4013490"/>
                <a:gd name="connsiteX3063" fmla="*/ 1196520 w 6127927"/>
                <a:gd name="connsiteY3063" fmla="*/ 2543549 h 4013490"/>
                <a:gd name="connsiteX3064" fmla="*/ 1197199 w 6127927"/>
                <a:gd name="connsiteY3064" fmla="*/ 2532035 h 4013490"/>
                <a:gd name="connsiteX3065" fmla="*/ 1202568 w 6127927"/>
                <a:gd name="connsiteY3065" fmla="*/ 2540994 h 4013490"/>
                <a:gd name="connsiteX3066" fmla="*/ 1204896 w 6127927"/>
                <a:gd name="connsiteY3066" fmla="*/ 2528252 h 4013490"/>
                <a:gd name="connsiteX3067" fmla="*/ 1195776 w 6127927"/>
                <a:gd name="connsiteY3067" fmla="*/ 2519390 h 4013490"/>
                <a:gd name="connsiteX3068" fmla="*/ 1193221 w 6127927"/>
                <a:gd name="connsiteY3068" fmla="*/ 2498175 h 4013490"/>
                <a:gd name="connsiteX3069" fmla="*/ 1194288 w 6127927"/>
                <a:gd name="connsiteY3069" fmla="*/ 2495037 h 4013490"/>
                <a:gd name="connsiteX3070" fmla="*/ 1196293 w 6127927"/>
                <a:gd name="connsiteY3070" fmla="*/ 2489992 h 4013490"/>
                <a:gd name="connsiteX3071" fmla="*/ 1198266 w 6127927"/>
                <a:gd name="connsiteY3071" fmla="*/ 2491157 h 4013490"/>
                <a:gd name="connsiteX3072" fmla="*/ 1207968 w 6127927"/>
                <a:gd name="connsiteY3072" fmla="*/ 2497689 h 4013490"/>
                <a:gd name="connsiteX3073" fmla="*/ 1207871 w 6127927"/>
                <a:gd name="connsiteY3073" fmla="*/ 2498692 h 4013490"/>
                <a:gd name="connsiteX3074" fmla="*/ 1209715 w 6127927"/>
                <a:gd name="connsiteY3074" fmla="*/ 2501570 h 4013490"/>
                <a:gd name="connsiteX3075" fmla="*/ 1214340 w 6127927"/>
                <a:gd name="connsiteY3075" fmla="*/ 2511434 h 4013490"/>
                <a:gd name="connsiteX3076" fmla="*/ 1209715 w 6127927"/>
                <a:gd name="connsiteY3076" fmla="*/ 2501570 h 4013490"/>
                <a:gd name="connsiteX3077" fmla="*/ 1208874 w 6127927"/>
                <a:gd name="connsiteY3077" fmla="*/ 2498530 h 4013490"/>
                <a:gd name="connsiteX3078" fmla="*/ 1216798 w 6127927"/>
                <a:gd name="connsiteY3078" fmla="*/ 2506810 h 4013490"/>
                <a:gd name="connsiteX3079" fmla="*/ 1226273 w 6127927"/>
                <a:gd name="connsiteY3079" fmla="*/ 2537016 h 4013490"/>
                <a:gd name="connsiteX3080" fmla="*/ 1226500 w 6127927"/>
                <a:gd name="connsiteY3080" fmla="*/ 2540315 h 4013490"/>
                <a:gd name="connsiteX3081" fmla="*/ 1228408 w 6127927"/>
                <a:gd name="connsiteY3081" fmla="*/ 2544066 h 4013490"/>
                <a:gd name="connsiteX3082" fmla="*/ 1231222 w 6127927"/>
                <a:gd name="connsiteY3082" fmla="*/ 2553413 h 4013490"/>
                <a:gd name="connsiteX3083" fmla="*/ 1235943 w 6127927"/>
                <a:gd name="connsiteY3083" fmla="*/ 2571621 h 4013490"/>
                <a:gd name="connsiteX3084" fmla="*/ 1238595 w 6127927"/>
                <a:gd name="connsiteY3084" fmla="*/ 2588438 h 4013490"/>
                <a:gd name="connsiteX3085" fmla="*/ 1243899 w 6127927"/>
                <a:gd name="connsiteY3085" fmla="*/ 2599854 h 4013490"/>
                <a:gd name="connsiteX3086" fmla="*/ 1248039 w 6127927"/>
                <a:gd name="connsiteY3086" fmla="*/ 2618418 h 4013490"/>
                <a:gd name="connsiteX3087" fmla="*/ 1245549 w 6127927"/>
                <a:gd name="connsiteY3087" fmla="*/ 2621620 h 4013490"/>
                <a:gd name="connsiteX3088" fmla="*/ 1253666 w 6127927"/>
                <a:gd name="connsiteY3088" fmla="*/ 2638178 h 4013490"/>
                <a:gd name="connsiteX3089" fmla="*/ 1256480 w 6127927"/>
                <a:gd name="connsiteY3089" fmla="*/ 2638761 h 4013490"/>
                <a:gd name="connsiteX3090" fmla="*/ 1260199 w 6127927"/>
                <a:gd name="connsiteY3090" fmla="*/ 2654996 h 4013490"/>
                <a:gd name="connsiteX3091" fmla="*/ 1257871 w 6127927"/>
                <a:gd name="connsiteY3091" fmla="*/ 2661626 h 4013490"/>
                <a:gd name="connsiteX3092" fmla="*/ 1264500 w 6127927"/>
                <a:gd name="connsiteY3092" fmla="*/ 2670552 h 4013490"/>
                <a:gd name="connsiteX3093" fmla="*/ 1269901 w 6127927"/>
                <a:gd name="connsiteY3093" fmla="*/ 2681256 h 4013490"/>
                <a:gd name="connsiteX3094" fmla="*/ 1270969 w 6127927"/>
                <a:gd name="connsiteY3094" fmla="*/ 2697815 h 4013490"/>
                <a:gd name="connsiteX3095" fmla="*/ 1276919 w 6127927"/>
                <a:gd name="connsiteY3095" fmla="*/ 2705674 h 4013490"/>
                <a:gd name="connsiteX3096" fmla="*/ 1283129 w 6127927"/>
                <a:gd name="connsiteY3096" fmla="*/ 2711786 h 4013490"/>
                <a:gd name="connsiteX3097" fmla="*/ 1286201 w 6127927"/>
                <a:gd name="connsiteY3097" fmla="*/ 2719257 h 4013490"/>
                <a:gd name="connsiteX3098" fmla="*/ 1285296 w 6127927"/>
                <a:gd name="connsiteY3098" fmla="*/ 2729671 h 4013490"/>
                <a:gd name="connsiteX3099" fmla="*/ 1290923 w 6127927"/>
                <a:gd name="connsiteY3099" fmla="*/ 2729994 h 4013490"/>
                <a:gd name="connsiteX3100" fmla="*/ 1302436 w 6127927"/>
                <a:gd name="connsiteY3100" fmla="*/ 2752439 h 4013490"/>
                <a:gd name="connsiteX3101" fmla="*/ 1308290 w 6127927"/>
                <a:gd name="connsiteY3101" fmla="*/ 2764276 h 4013490"/>
                <a:gd name="connsiteX3102" fmla="*/ 1310554 w 6127927"/>
                <a:gd name="connsiteY3102" fmla="*/ 2767833 h 4013490"/>
                <a:gd name="connsiteX3103" fmla="*/ 1330250 w 6127927"/>
                <a:gd name="connsiteY3103" fmla="*/ 2812302 h 4013490"/>
                <a:gd name="connsiteX3104" fmla="*/ 1351756 w 6127927"/>
                <a:gd name="connsiteY3104" fmla="*/ 2855930 h 4013490"/>
                <a:gd name="connsiteX3105" fmla="*/ 1353082 w 6127927"/>
                <a:gd name="connsiteY3105" fmla="*/ 2860231 h 4013490"/>
                <a:gd name="connsiteX3106" fmla="*/ 1354667 w 6127927"/>
                <a:gd name="connsiteY3106" fmla="*/ 2861816 h 4013490"/>
                <a:gd name="connsiteX3107" fmla="*/ 1371808 w 6127927"/>
                <a:gd name="connsiteY3107" fmla="*/ 2895677 h 4013490"/>
                <a:gd name="connsiteX3108" fmla="*/ 1386458 w 6127927"/>
                <a:gd name="connsiteY3108" fmla="*/ 2923587 h 4013490"/>
                <a:gd name="connsiteX3109" fmla="*/ 1386620 w 6127927"/>
                <a:gd name="connsiteY3109" fmla="*/ 2924493 h 4013490"/>
                <a:gd name="connsiteX3110" fmla="*/ 1389530 w 6127927"/>
                <a:gd name="connsiteY3110" fmla="*/ 2930379 h 4013490"/>
                <a:gd name="connsiteX3111" fmla="*/ 1389854 w 6127927"/>
                <a:gd name="connsiteY3111" fmla="*/ 2930023 h 4013490"/>
                <a:gd name="connsiteX3112" fmla="*/ 1413689 w 6127927"/>
                <a:gd name="connsiteY3112" fmla="*/ 2973004 h 4013490"/>
                <a:gd name="connsiteX3113" fmla="*/ 1439368 w 6127927"/>
                <a:gd name="connsiteY3113" fmla="*/ 3014885 h 4013490"/>
                <a:gd name="connsiteX3114" fmla="*/ 1483254 w 6127927"/>
                <a:gd name="connsiteY3114" fmla="*/ 3084515 h 4013490"/>
                <a:gd name="connsiteX3115" fmla="*/ 1529437 w 6127927"/>
                <a:gd name="connsiteY3115" fmla="*/ 3152819 h 4013490"/>
                <a:gd name="connsiteX3116" fmla="*/ 1544249 w 6127927"/>
                <a:gd name="connsiteY3116" fmla="*/ 3177172 h 4013490"/>
                <a:gd name="connsiteX3117" fmla="*/ 1563816 w 6127927"/>
                <a:gd name="connsiteY3117" fmla="*/ 3203239 h 4013490"/>
                <a:gd name="connsiteX3118" fmla="*/ 1710417 w 6127927"/>
                <a:gd name="connsiteY3118" fmla="*/ 3371056 h 4013490"/>
                <a:gd name="connsiteX3119" fmla="*/ 1750099 w 6127927"/>
                <a:gd name="connsiteY3119" fmla="*/ 3409477 h 4013490"/>
                <a:gd name="connsiteX3120" fmla="*/ 1770215 w 6127927"/>
                <a:gd name="connsiteY3120" fmla="*/ 3428429 h 4013490"/>
                <a:gd name="connsiteX3121" fmla="*/ 1791075 w 6127927"/>
                <a:gd name="connsiteY3121" fmla="*/ 3446669 h 4013490"/>
                <a:gd name="connsiteX3122" fmla="*/ 1833377 w 6127927"/>
                <a:gd name="connsiteY3122" fmla="*/ 3482600 h 4013490"/>
                <a:gd name="connsiteX3123" fmla="*/ 1877684 w 6127927"/>
                <a:gd name="connsiteY3123" fmla="*/ 3516525 h 4013490"/>
                <a:gd name="connsiteX3124" fmla="*/ 1883473 w 6127927"/>
                <a:gd name="connsiteY3124" fmla="*/ 3520762 h 4013490"/>
                <a:gd name="connsiteX3125" fmla="*/ 1886352 w 6127927"/>
                <a:gd name="connsiteY3125" fmla="*/ 3525387 h 4013490"/>
                <a:gd name="connsiteX3126" fmla="*/ 1888842 w 6127927"/>
                <a:gd name="connsiteY3126" fmla="*/ 3525063 h 4013490"/>
                <a:gd name="connsiteX3127" fmla="*/ 1896216 w 6127927"/>
                <a:gd name="connsiteY3127" fmla="*/ 3531596 h 4013490"/>
                <a:gd name="connsiteX3128" fmla="*/ 1898124 w 6127927"/>
                <a:gd name="connsiteY3128" fmla="*/ 3534087 h 4013490"/>
                <a:gd name="connsiteX3129" fmla="*/ 1901843 w 6127927"/>
                <a:gd name="connsiteY3129" fmla="*/ 3536156 h 4013490"/>
                <a:gd name="connsiteX3130" fmla="*/ 1937450 w 6127927"/>
                <a:gd name="connsiteY3130" fmla="*/ 3565231 h 4013490"/>
                <a:gd name="connsiteX3131" fmla="*/ 1936545 w 6127927"/>
                <a:gd name="connsiteY3131" fmla="*/ 3565619 h 4013490"/>
                <a:gd name="connsiteX3132" fmla="*/ 1941849 w 6127927"/>
                <a:gd name="connsiteY3132" fmla="*/ 3570761 h 4013490"/>
                <a:gd name="connsiteX3133" fmla="*/ 1943660 w 6127927"/>
                <a:gd name="connsiteY3133" fmla="*/ 3573154 h 4013490"/>
                <a:gd name="connsiteX3134" fmla="*/ 1951033 w 6127927"/>
                <a:gd name="connsiteY3134" fmla="*/ 3577391 h 4013490"/>
                <a:gd name="connsiteX3135" fmla="*/ 1950710 w 6127927"/>
                <a:gd name="connsiteY3135" fmla="*/ 3575968 h 4013490"/>
                <a:gd name="connsiteX3136" fmla="*/ 1978685 w 6127927"/>
                <a:gd name="connsiteY3136" fmla="*/ 3597087 h 4013490"/>
                <a:gd name="connsiteX3137" fmla="*/ 1979688 w 6127927"/>
                <a:gd name="connsiteY3137" fmla="*/ 3598574 h 4013490"/>
                <a:gd name="connsiteX3138" fmla="*/ 1989454 w 6127927"/>
                <a:gd name="connsiteY3138" fmla="*/ 3606854 h 4013490"/>
                <a:gd name="connsiteX3139" fmla="*/ 1991266 w 6127927"/>
                <a:gd name="connsiteY3139" fmla="*/ 3606207 h 4013490"/>
                <a:gd name="connsiteX3140" fmla="*/ 2025547 w 6127927"/>
                <a:gd name="connsiteY3140" fmla="*/ 3630721 h 4013490"/>
                <a:gd name="connsiteX3141" fmla="*/ 2026291 w 6127927"/>
                <a:gd name="connsiteY3141" fmla="*/ 3632953 h 4013490"/>
                <a:gd name="connsiteX3142" fmla="*/ 2028037 w 6127927"/>
                <a:gd name="connsiteY3142" fmla="*/ 3632371 h 4013490"/>
                <a:gd name="connsiteX3143" fmla="*/ 2075126 w 6127927"/>
                <a:gd name="connsiteY3143" fmla="*/ 3662092 h 4013490"/>
                <a:gd name="connsiteX3144" fmla="*/ 2098637 w 6127927"/>
                <a:gd name="connsiteY3144" fmla="*/ 3676257 h 4013490"/>
                <a:gd name="connsiteX3145" fmla="*/ 2122505 w 6127927"/>
                <a:gd name="connsiteY3145" fmla="*/ 3689000 h 4013490"/>
                <a:gd name="connsiteX3146" fmla="*/ 2246921 w 6127927"/>
                <a:gd name="connsiteY3146" fmla="*/ 3758306 h 4013490"/>
                <a:gd name="connsiteX3147" fmla="*/ 2246694 w 6127927"/>
                <a:gd name="connsiteY3147" fmla="*/ 3758306 h 4013490"/>
                <a:gd name="connsiteX3148" fmla="*/ 2264643 w 6127927"/>
                <a:gd name="connsiteY3148" fmla="*/ 3767556 h 4013490"/>
                <a:gd name="connsiteX3149" fmla="*/ 2272502 w 6127927"/>
                <a:gd name="connsiteY3149" fmla="*/ 3770725 h 4013490"/>
                <a:gd name="connsiteX3150" fmla="*/ 2281784 w 6127927"/>
                <a:gd name="connsiteY3150" fmla="*/ 3775188 h 4013490"/>
                <a:gd name="connsiteX3151" fmla="*/ 2286247 w 6127927"/>
                <a:gd name="connsiteY3151" fmla="*/ 3777323 h 4013490"/>
                <a:gd name="connsiteX3152" fmla="*/ 2315904 w 6127927"/>
                <a:gd name="connsiteY3152" fmla="*/ 3791650 h 4013490"/>
                <a:gd name="connsiteX3153" fmla="*/ 2346110 w 6127927"/>
                <a:gd name="connsiteY3153" fmla="*/ 3804748 h 4013490"/>
                <a:gd name="connsiteX3154" fmla="*/ 2343717 w 6127927"/>
                <a:gd name="connsiteY3154" fmla="*/ 3807788 h 4013490"/>
                <a:gd name="connsiteX3155" fmla="*/ 2354875 w 6127927"/>
                <a:gd name="connsiteY3155" fmla="*/ 3810795 h 4013490"/>
                <a:gd name="connsiteX3156" fmla="*/ 2348503 w 6127927"/>
                <a:gd name="connsiteY3156" fmla="*/ 3805718 h 4013490"/>
                <a:gd name="connsiteX3157" fmla="*/ 2417066 w 6127927"/>
                <a:gd name="connsiteY3157" fmla="*/ 3834113 h 4013490"/>
                <a:gd name="connsiteX3158" fmla="*/ 2451671 w 6127927"/>
                <a:gd name="connsiteY3158" fmla="*/ 3847373 h 4013490"/>
                <a:gd name="connsiteX3159" fmla="*/ 2468973 w 6127927"/>
                <a:gd name="connsiteY3159" fmla="*/ 3853906 h 4013490"/>
                <a:gd name="connsiteX3160" fmla="*/ 2486534 w 6127927"/>
                <a:gd name="connsiteY3160" fmla="*/ 3859792 h 4013490"/>
                <a:gd name="connsiteX3161" fmla="*/ 2484368 w 6127927"/>
                <a:gd name="connsiteY3161" fmla="*/ 3861603 h 4013490"/>
                <a:gd name="connsiteX3162" fmla="*/ 2491483 w 6127927"/>
                <a:gd name="connsiteY3162" fmla="*/ 3861377 h 4013490"/>
                <a:gd name="connsiteX3163" fmla="*/ 2645911 w 6127927"/>
                <a:gd name="connsiteY3163" fmla="*/ 3906557 h 4013490"/>
                <a:gd name="connsiteX3164" fmla="*/ 2651603 w 6127927"/>
                <a:gd name="connsiteY3164" fmla="*/ 3910211 h 4013490"/>
                <a:gd name="connsiteX3165" fmla="*/ 2653252 w 6127927"/>
                <a:gd name="connsiteY3165" fmla="*/ 3908465 h 4013490"/>
                <a:gd name="connsiteX3166" fmla="*/ 2653446 w 6127927"/>
                <a:gd name="connsiteY3166" fmla="*/ 3908303 h 4013490"/>
                <a:gd name="connsiteX3167" fmla="*/ 2676861 w 6127927"/>
                <a:gd name="connsiteY3167" fmla="*/ 3913704 h 4013490"/>
                <a:gd name="connsiteX3168" fmla="*/ 2677217 w 6127927"/>
                <a:gd name="connsiteY3168" fmla="*/ 3913866 h 4013490"/>
                <a:gd name="connsiteX3169" fmla="*/ 2678445 w 6127927"/>
                <a:gd name="connsiteY3169" fmla="*/ 3914028 h 4013490"/>
                <a:gd name="connsiteX3170" fmla="*/ 2690121 w 6127927"/>
                <a:gd name="connsiteY3170" fmla="*/ 3916680 h 4013490"/>
                <a:gd name="connsiteX3171" fmla="*/ 2701213 w 6127927"/>
                <a:gd name="connsiteY3171" fmla="*/ 3920658 h 4013490"/>
                <a:gd name="connsiteX3172" fmla="*/ 2728024 w 6127927"/>
                <a:gd name="connsiteY3172" fmla="*/ 3928096 h 4013490"/>
                <a:gd name="connsiteX3173" fmla="*/ 2727054 w 6127927"/>
                <a:gd name="connsiteY3173" fmla="*/ 3927837 h 4013490"/>
                <a:gd name="connsiteX3174" fmla="*/ 2727765 w 6127927"/>
                <a:gd name="connsiteY3174" fmla="*/ 3928775 h 4013490"/>
                <a:gd name="connsiteX3175" fmla="*/ 2730514 w 6127927"/>
                <a:gd name="connsiteY3175" fmla="*/ 3929260 h 4013490"/>
                <a:gd name="connsiteX3176" fmla="*/ 2727959 w 6127927"/>
                <a:gd name="connsiteY3176" fmla="*/ 3928096 h 4013490"/>
                <a:gd name="connsiteX3177" fmla="*/ 2723238 w 6127927"/>
                <a:gd name="connsiteY3177" fmla="*/ 3924474 h 4013490"/>
                <a:gd name="connsiteX3178" fmla="*/ 2736239 w 6127927"/>
                <a:gd name="connsiteY3178" fmla="*/ 3926026 h 4013490"/>
                <a:gd name="connsiteX3179" fmla="*/ 2737306 w 6127927"/>
                <a:gd name="connsiteY3179" fmla="*/ 3926188 h 4013490"/>
                <a:gd name="connsiteX3180" fmla="*/ 2737403 w 6127927"/>
                <a:gd name="connsiteY3180" fmla="*/ 3926188 h 4013490"/>
                <a:gd name="connsiteX3181" fmla="*/ 2744938 w 6127927"/>
                <a:gd name="connsiteY3181" fmla="*/ 3928937 h 4013490"/>
                <a:gd name="connsiteX3182" fmla="*/ 2751310 w 6127927"/>
                <a:gd name="connsiteY3182" fmla="*/ 3930425 h 4013490"/>
                <a:gd name="connsiteX3183" fmla="*/ 2753865 w 6127927"/>
                <a:gd name="connsiteY3183" fmla="*/ 3930748 h 4013490"/>
                <a:gd name="connsiteX3184" fmla="*/ 2749725 w 6127927"/>
                <a:gd name="connsiteY3184" fmla="*/ 3928678 h 4013490"/>
                <a:gd name="connsiteX3185" fmla="*/ 2751730 w 6127927"/>
                <a:gd name="connsiteY3185" fmla="*/ 3928937 h 4013490"/>
                <a:gd name="connsiteX3186" fmla="*/ 2758328 w 6127927"/>
                <a:gd name="connsiteY3186" fmla="*/ 3930166 h 4013490"/>
                <a:gd name="connsiteX3187" fmla="*/ 2759815 w 6127927"/>
                <a:gd name="connsiteY3187" fmla="*/ 3931233 h 4013490"/>
                <a:gd name="connsiteX3188" fmla="*/ 2755352 w 6127927"/>
                <a:gd name="connsiteY3188" fmla="*/ 3931007 h 4013490"/>
                <a:gd name="connsiteX3189" fmla="*/ 2769420 w 6127927"/>
                <a:gd name="connsiteY3189" fmla="*/ 3933238 h 4013490"/>
                <a:gd name="connsiteX3190" fmla="*/ 2787079 w 6127927"/>
                <a:gd name="connsiteY3190" fmla="*/ 3936699 h 4013490"/>
                <a:gd name="connsiteX3191" fmla="*/ 2801309 w 6127927"/>
                <a:gd name="connsiteY3191" fmla="*/ 3941517 h 4013490"/>
                <a:gd name="connsiteX3192" fmla="*/ 2822266 w 6127927"/>
                <a:gd name="connsiteY3192" fmla="*/ 3941259 h 4013490"/>
                <a:gd name="connsiteX3193" fmla="*/ 2824723 w 6127927"/>
                <a:gd name="connsiteY3193" fmla="*/ 3943814 h 4013490"/>
                <a:gd name="connsiteX3194" fmla="*/ 2847006 w 6127927"/>
                <a:gd name="connsiteY3194" fmla="*/ 3944913 h 4013490"/>
                <a:gd name="connsiteX3195" fmla="*/ 2855771 w 6127927"/>
                <a:gd name="connsiteY3195" fmla="*/ 3947565 h 4013490"/>
                <a:gd name="connsiteX3196" fmla="*/ 2871424 w 6127927"/>
                <a:gd name="connsiteY3196" fmla="*/ 3949312 h 4013490"/>
                <a:gd name="connsiteX3197" fmla="*/ 2888500 w 6127927"/>
                <a:gd name="connsiteY3197" fmla="*/ 3951867 h 4013490"/>
                <a:gd name="connsiteX3198" fmla="*/ 2894548 w 6127927"/>
                <a:gd name="connsiteY3198" fmla="*/ 3952610 h 4013490"/>
                <a:gd name="connsiteX3199" fmla="*/ 2897588 w 6127927"/>
                <a:gd name="connsiteY3199" fmla="*/ 3951381 h 4013490"/>
                <a:gd name="connsiteX3200" fmla="*/ 2934747 w 6127927"/>
                <a:gd name="connsiteY3200" fmla="*/ 3956653 h 4013490"/>
                <a:gd name="connsiteX3201" fmla="*/ 2940957 w 6127927"/>
                <a:gd name="connsiteY3201" fmla="*/ 3960469 h 4013490"/>
                <a:gd name="connsiteX3202" fmla="*/ 2951403 w 6127927"/>
                <a:gd name="connsiteY3202" fmla="*/ 3958820 h 4013490"/>
                <a:gd name="connsiteX3203" fmla="*/ 2963013 w 6127927"/>
                <a:gd name="connsiteY3203" fmla="*/ 3962701 h 4013490"/>
                <a:gd name="connsiteX3204" fmla="*/ 2968382 w 6127927"/>
                <a:gd name="connsiteY3204" fmla="*/ 3961051 h 4013490"/>
                <a:gd name="connsiteX3205" fmla="*/ 2991570 w 6127927"/>
                <a:gd name="connsiteY3205" fmla="*/ 3961957 h 4013490"/>
                <a:gd name="connsiteX3206" fmla="*/ 3000593 w 6127927"/>
                <a:gd name="connsiteY3206" fmla="*/ 3961472 h 4013490"/>
                <a:gd name="connsiteX3207" fmla="*/ 3005056 w 6127927"/>
                <a:gd name="connsiteY3207" fmla="*/ 3961795 h 4013490"/>
                <a:gd name="connsiteX3208" fmla="*/ 3018316 w 6127927"/>
                <a:gd name="connsiteY3208" fmla="*/ 3963865 h 4013490"/>
                <a:gd name="connsiteX3209" fmla="*/ 3026078 w 6127927"/>
                <a:gd name="connsiteY3209" fmla="*/ 3963542 h 4013490"/>
                <a:gd name="connsiteX3210" fmla="*/ 3066407 w 6127927"/>
                <a:gd name="connsiteY3210" fmla="*/ 3965611 h 4013490"/>
                <a:gd name="connsiteX3211" fmla="*/ 3120061 w 6127927"/>
                <a:gd name="connsiteY3211" fmla="*/ 3967358 h 4013490"/>
                <a:gd name="connsiteX3212" fmla="*/ 3137945 w 6127927"/>
                <a:gd name="connsiteY3212" fmla="*/ 3967164 h 4013490"/>
                <a:gd name="connsiteX3213" fmla="*/ 3209645 w 6127927"/>
                <a:gd name="connsiteY3213" fmla="*/ 3965935 h 4013490"/>
                <a:gd name="connsiteX3214" fmla="*/ 3218830 w 6127927"/>
                <a:gd name="connsiteY3214" fmla="*/ 3967681 h 4013490"/>
                <a:gd name="connsiteX3215" fmla="*/ 3224198 w 6127927"/>
                <a:gd name="connsiteY3215" fmla="*/ 3965029 h 4013490"/>
                <a:gd name="connsiteX3216" fmla="*/ 3236553 w 6127927"/>
                <a:gd name="connsiteY3216" fmla="*/ 3964285 h 4013490"/>
                <a:gd name="connsiteX3217" fmla="*/ 3238881 w 6127927"/>
                <a:gd name="connsiteY3217" fmla="*/ 3964771 h 4013490"/>
                <a:gd name="connsiteX3218" fmla="*/ 3240272 w 6127927"/>
                <a:gd name="connsiteY3218" fmla="*/ 3964124 h 4013490"/>
                <a:gd name="connsiteX3219" fmla="*/ 3242762 w 6127927"/>
                <a:gd name="connsiteY3219" fmla="*/ 3963962 h 4013490"/>
                <a:gd name="connsiteX3220" fmla="*/ 3273389 w 6127927"/>
                <a:gd name="connsiteY3220" fmla="*/ 3962701 h 4013490"/>
                <a:gd name="connsiteX3221" fmla="*/ 3285970 w 6127927"/>
                <a:gd name="connsiteY3221" fmla="*/ 3964609 h 4013490"/>
                <a:gd name="connsiteX3222" fmla="*/ 3300620 w 6127927"/>
                <a:gd name="connsiteY3222" fmla="*/ 3966258 h 4013490"/>
                <a:gd name="connsiteX3223" fmla="*/ 3298809 w 6127927"/>
                <a:gd name="connsiteY3223" fmla="*/ 3961051 h 4013490"/>
                <a:gd name="connsiteX3224" fmla="*/ 3299715 w 6127927"/>
                <a:gd name="connsiteY3224" fmla="*/ 3960954 h 4013490"/>
                <a:gd name="connsiteX3225" fmla="*/ 3318763 w 6127927"/>
                <a:gd name="connsiteY3225" fmla="*/ 3962539 h 4013490"/>
                <a:gd name="connsiteX3226" fmla="*/ 3319604 w 6127927"/>
                <a:gd name="connsiteY3226" fmla="*/ 3962377 h 4013490"/>
                <a:gd name="connsiteX3227" fmla="*/ 3336163 w 6127927"/>
                <a:gd name="connsiteY3227" fmla="*/ 3958723 h 4013490"/>
                <a:gd name="connsiteX3228" fmla="*/ 3339106 w 6127927"/>
                <a:gd name="connsiteY3228" fmla="*/ 3958658 h 4013490"/>
                <a:gd name="connsiteX3229" fmla="*/ 3366693 w 6127927"/>
                <a:gd name="connsiteY3229" fmla="*/ 3958658 h 4013490"/>
                <a:gd name="connsiteX3230" fmla="*/ 3399907 w 6127927"/>
                <a:gd name="connsiteY3230" fmla="*/ 3951026 h 4013490"/>
                <a:gd name="connsiteX3231" fmla="*/ 3407345 w 6127927"/>
                <a:gd name="connsiteY3231" fmla="*/ 3950120 h 4013490"/>
                <a:gd name="connsiteX3232" fmla="*/ 3415204 w 6127927"/>
                <a:gd name="connsiteY3232" fmla="*/ 3949118 h 4013490"/>
                <a:gd name="connsiteX3233" fmla="*/ 3429305 w 6127927"/>
                <a:gd name="connsiteY3233" fmla="*/ 3947953 h 4013490"/>
                <a:gd name="connsiteX3234" fmla="*/ 3454045 w 6127927"/>
                <a:gd name="connsiteY3234" fmla="*/ 3944493 h 4013490"/>
                <a:gd name="connsiteX3235" fmla="*/ 3457603 w 6127927"/>
                <a:gd name="connsiteY3235" fmla="*/ 3946078 h 4013490"/>
                <a:gd name="connsiteX3236" fmla="*/ 3479368 w 6127927"/>
                <a:gd name="connsiteY3236" fmla="*/ 3942326 h 4013490"/>
                <a:gd name="connsiteX3237" fmla="*/ 3485416 w 6127927"/>
                <a:gd name="connsiteY3237" fmla="*/ 3939674 h 4013490"/>
                <a:gd name="connsiteX3238" fmla="*/ 3485254 w 6127927"/>
                <a:gd name="connsiteY3238" fmla="*/ 3938607 h 4013490"/>
                <a:gd name="connsiteX3239" fmla="*/ 3488812 w 6127927"/>
                <a:gd name="connsiteY3239" fmla="*/ 3938186 h 4013490"/>
                <a:gd name="connsiteX3240" fmla="*/ 3490882 w 6127927"/>
                <a:gd name="connsiteY3240" fmla="*/ 3938025 h 4013490"/>
                <a:gd name="connsiteX3241" fmla="*/ 3502977 w 6127927"/>
                <a:gd name="connsiteY3241" fmla="*/ 3938963 h 4013490"/>
                <a:gd name="connsiteX3242" fmla="*/ 3512162 w 6127927"/>
                <a:gd name="connsiteY3242" fmla="*/ 3934564 h 4013490"/>
                <a:gd name="connsiteX3243" fmla="*/ 3546443 w 6127927"/>
                <a:gd name="connsiteY3243" fmla="*/ 3930910 h 4013490"/>
                <a:gd name="connsiteX3244" fmla="*/ 3572025 w 6127927"/>
                <a:gd name="connsiteY3244" fmla="*/ 3920981 h 4013490"/>
                <a:gd name="connsiteX3245" fmla="*/ 3585414 w 6127927"/>
                <a:gd name="connsiteY3245" fmla="*/ 3918070 h 4013490"/>
                <a:gd name="connsiteX3246" fmla="*/ 3597510 w 6127927"/>
                <a:gd name="connsiteY3246" fmla="*/ 3915936 h 4013490"/>
                <a:gd name="connsiteX3247" fmla="*/ 3603557 w 6127927"/>
                <a:gd name="connsiteY3247" fmla="*/ 3913866 h 4013490"/>
                <a:gd name="connsiteX3248" fmla="*/ 3604463 w 6127927"/>
                <a:gd name="connsiteY3248" fmla="*/ 3913446 h 4013490"/>
                <a:gd name="connsiteX3249" fmla="*/ 3651584 w 6127927"/>
                <a:gd name="connsiteY3249" fmla="*/ 3901188 h 4013490"/>
                <a:gd name="connsiteX3250" fmla="*/ 3654915 w 6127927"/>
                <a:gd name="connsiteY3250" fmla="*/ 3901770 h 4013490"/>
                <a:gd name="connsiteX3251" fmla="*/ 3660348 w 6127927"/>
                <a:gd name="connsiteY3251" fmla="*/ 3898860 h 4013490"/>
                <a:gd name="connsiteX3252" fmla="*/ 3712870 w 6127927"/>
                <a:gd name="connsiteY3252" fmla="*/ 3883077 h 4013490"/>
                <a:gd name="connsiteX3253" fmla="*/ 3739001 w 6127927"/>
                <a:gd name="connsiteY3253" fmla="*/ 3874960 h 4013490"/>
                <a:gd name="connsiteX3254" fmla="*/ 3764842 w 6127927"/>
                <a:gd name="connsiteY3254" fmla="*/ 3865840 h 4013490"/>
                <a:gd name="connsiteX3255" fmla="*/ 3781562 w 6127927"/>
                <a:gd name="connsiteY3255" fmla="*/ 3860309 h 4013490"/>
                <a:gd name="connsiteX3256" fmla="*/ 3794401 w 6127927"/>
                <a:gd name="connsiteY3256" fmla="*/ 3857625 h 4013490"/>
                <a:gd name="connsiteX3257" fmla="*/ 3793981 w 6127927"/>
                <a:gd name="connsiteY3257" fmla="*/ 3860633 h 4013490"/>
                <a:gd name="connsiteX3258" fmla="*/ 3805915 w 6127927"/>
                <a:gd name="connsiteY3258" fmla="*/ 3857302 h 4013490"/>
                <a:gd name="connsiteX3259" fmla="*/ 3807564 w 6127927"/>
                <a:gd name="connsiteY3259" fmla="*/ 3860374 h 4013490"/>
                <a:gd name="connsiteX3260" fmla="*/ 3814776 w 6127927"/>
                <a:gd name="connsiteY3260" fmla="*/ 3856170 h 4013490"/>
                <a:gd name="connsiteX3261" fmla="*/ 3824640 w 6127927"/>
                <a:gd name="connsiteY3261" fmla="*/ 3848376 h 4013490"/>
                <a:gd name="connsiteX3262" fmla="*/ 3842589 w 6127927"/>
                <a:gd name="connsiteY3262" fmla="*/ 3840258 h 4013490"/>
                <a:gd name="connsiteX3263" fmla="*/ 3860377 w 6127927"/>
                <a:gd name="connsiteY3263" fmla="*/ 3833208 h 4013490"/>
                <a:gd name="connsiteX3264" fmla="*/ 3889936 w 6127927"/>
                <a:gd name="connsiteY3264" fmla="*/ 3821145 h 4013490"/>
                <a:gd name="connsiteX3265" fmla="*/ 3890357 w 6127927"/>
                <a:gd name="connsiteY3265" fmla="*/ 3820724 h 4013490"/>
                <a:gd name="connsiteX3266" fmla="*/ 3890777 w 6127927"/>
                <a:gd name="connsiteY3266" fmla="*/ 3820627 h 4013490"/>
                <a:gd name="connsiteX3267" fmla="*/ 3900803 w 6127927"/>
                <a:gd name="connsiteY3267" fmla="*/ 3815259 h 4013490"/>
                <a:gd name="connsiteX3268" fmla="*/ 3898895 w 6127927"/>
                <a:gd name="connsiteY3268" fmla="*/ 3818137 h 4013490"/>
                <a:gd name="connsiteX3269" fmla="*/ 3895143 w 6127927"/>
                <a:gd name="connsiteY3269" fmla="*/ 3821371 h 4013490"/>
                <a:gd name="connsiteX3270" fmla="*/ 3910635 w 6127927"/>
                <a:gd name="connsiteY3270" fmla="*/ 3814773 h 4013490"/>
                <a:gd name="connsiteX3271" fmla="*/ 3923474 w 6127927"/>
                <a:gd name="connsiteY3271" fmla="*/ 3809275 h 4013490"/>
                <a:gd name="connsiteX3272" fmla="*/ 3929425 w 6127927"/>
                <a:gd name="connsiteY3272" fmla="*/ 3805880 h 4013490"/>
                <a:gd name="connsiteX3273" fmla="*/ 3956268 w 6127927"/>
                <a:gd name="connsiteY3273" fmla="*/ 3791326 h 4013490"/>
                <a:gd name="connsiteX3274" fmla="*/ 4014061 w 6127927"/>
                <a:gd name="connsiteY3274" fmla="*/ 3763836 h 4013490"/>
                <a:gd name="connsiteX3275" fmla="*/ 4041551 w 6127927"/>
                <a:gd name="connsiteY3275" fmla="*/ 3752841 h 4013490"/>
                <a:gd name="connsiteX3276" fmla="*/ 4050315 w 6127927"/>
                <a:gd name="connsiteY3276" fmla="*/ 3745208 h 4013490"/>
                <a:gd name="connsiteX3277" fmla="*/ 4063898 w 6127927"/>
                <a:gd name="connsiteY3277" fmla="*/ 3737996 h 4013490"/>
                <a:gd name="connsiteX3278" fmla="*/ 4078969 w 6127927"/>
                <a:gd name="connsiteY3278" fmla="*/ 3729555 h 4013490"/>
                <a:gd name="connsiteX3279" fmla="*/ 4092035 w 6127927"/>
                <a:gd name="connsiteY3279" fmla="*/ 3723346 h 4013490"/>
                <a:gd name="connsiteX3280" fmla="*/ 4104939 w 6127927"/>
                <a:gd name="connsiteY3280" fmla="*/ 3715584 h 4013490"/>
                <a:gd name="connsiteX3281" fmla="*/ 4138476 w 6127927"/>
                <a:gd name="connsiteY3281" fmla="*/ 3696955 h 4013490"/>
                <a:gd name="connsiteX3282" fmla="*/ 4157460 w 6127927"/>
                <a:gd name="connsiteY3282" fmla="*/ 3685830 h 4013490"/>
                <a:gd name="connsiteX3283" fmla="*/ 4171044 w 6127927"/>
                <a:gd name="connsiteY3283" fmla="*/ 3677163 h 4013490"/>
                <a:gd name="connsiteX3284" fmla="*/ 4180228 w 6127927"/>
                <a:gd name="connsiteY3284" fmla="*/ 3671600 h 4013490"/>
                <a:gd name="connsiteX3285" fmla="*/ 4207039 w 6127927"/>
                <a:gd name="connsiteY3285" fmla="*/ 3654556 h 4013490"/>
                <a:gd name="connsiteX3286" fmla="*/ 4212020 w 6127927"/>
                <a:gd name="connsiteY3286" fmla="*/ 3651161 h 4013490"/>
                <a:gd name="connsiteX3287" fmla="*/ 4235273 w 6127927"/>
                <a:gd name="connsiteY3287" fmla="*/ 3635993 h 4013490"/>
                <a:gd name="connsiteX3288" fmla="*/ 4252834 w 6127927"/>
                <a:gd name="connsiteY3288" fmla="*/ 3623930 h 4013490"/>
                <a:gd name="connsiteX3289" fmla="*/ 4262666 w 6127927"/>
                <a:gd name="connsiteY3289" fmla="*/ 3616976 h 4013490"/>
                <a:gd name="connsiteX3290" fmla="*/ 4270718 w 6127927"/>
                <a:gd name="connsiteY3290" fmla="*/ 3610832 h 4013490"/>
                <a:gd name="connsiteX3291" fmla="*/ 4315575 w 6127927"/>
                <a:gd name="connsiteY3291" fmla="*/ 3577132 h 4013490"/>
                <a:gd name="connsiteX3292" fmla="*/ 4347108 w 6127927"/>
                <a:gd name="connsiteY3292" fmla="*/ 3552133 h 4013490"/>
                <a:gd name="connsiteX3293" fmla="*/ 4351441 w 6127927"/>
                <a:gd name="connsiteY3293" fmla="*/ 3548090 h 4013490"/>
                <a:gd name="connsiteX3294" fmla="*/ 4358395 w 6127927"/>
                <a:gd name="connsiteY3294" fmla="*/ 3541137 h 4013490"/>
                <a:gd name="connsiteX3295" fmla="*/ 4357327 w 6127927"/>
                <a:gd name="connsiteY3295" fmla="*/ 3539552 h 4013490"/>
                <a:gd name="connsiteX3296" fmla="*/ 4364863 w 6127927"/>
                <a:gd name="connsiteY3296" fmla="*/ 3533504 h 4013490"/>
                <a:gd name="connsiteX3297" fmla="*/ 4369876 w 6127927"/>
                <a:gd name="connsiteY3297" fmla="*/ 3531596 h 4013490"/>
                <a:gd name="connsiteX3298" fmla="*/ 4377605 w 6127927"/>
                <a:gd name="connsiteY3298" fmla="*/ 3524740 h 4013490"/>
                <a:gd name="connsiteX3299" fmla="*/ 4386952 w 6127927"/>
                <a:gd name="connsiteY3299" fmla="*/ 3518531 h 4013490"/>
                <a:gd name="connsiteX3300" fmla="*/ 4393646 w 6127927"/>
                <a:gd name="connsiteY3300" fmla="*/ 3510316 h 4013490"/>
                <a:gd name="connsiteX3301" fmla="*/ 4408394 w 6127927"/>
                <a:gd name="connsiteY3301" fmla="*/ 3498156 h 4013490"/>
                <a:gd name="connsiteX3302" fmla="*/ 4411790 w 6127927"/>
                <a:gd name="connsiteY3302" fmla="*/ 3502781 h 4013490"/>
                <a:gd name="connsiteX3303" fmla="*/ 4412275 w 6127927"/>
                <a:gd name="connsiteY3303" fmla="*/ 3502457 h 4013490"/>
                <a:gd name="connsiteX3304" fmla="*/ 4423562 w 6127927"/>
                <a:gd name="connsiteY3304" fmla="*/ 3486901 h 4013490"/>
                <a:gd name="connsiteX3305" fmla="*/ 4428025 w 6127927"/>
                <a:gd name="connsiteY3305" fmla="*/ 3481597 h 4013490"/>
                <a:gd name="connsiteX3306" fmla="*/ 4440250 w 6127927"/>
                <a:gd name="connsiteY3306" fmla="*/ 3471507 h 4013490"/>
                <a:gd name="connsiteX3307" fmla="*/ 4445327 w 6127927"/>
                <a:gd name="connsiteY3307" fmla="*/ 3465944 h 4013490"/>
                <a:gd name="connsiteX3308" fmla="*/ 4458813 w 6127927"/>
                <a:gd name="connsiteY3308" fmla="*/ 3454204 h 4013490"/>
                <a:gd name="connsiteX3309" fmla="*/ 4467933 w 6127927"/>
                <a:gd name="connsiteY3309" fmla="*/ 3446669 h 4013490"/>
                <a:gd name="connsiteX3310" fmla="*/ 4472461 w 6127927"/>
                <a:gd name="connsiteY3310" fmla="*/ 3441592 h 4013490"/>
                <a:gd name="connsiteX3311" fmla="*/ 4473140 w 6127927"/>
                <a:gd name="connsiteY3311" fmla="*/ 3440945 h 4013490"/>
                <a:gd name="connsiteX3312" fmla="*/ 4485236 w 6127927"/>
                <a:gd name="connsiteY3312" fmla="*/ 3432342 h 4013490"/>
                <a:gd name="connsiteX3313" fmla="*/ 4516930 w 6127927"/>
                <a:gd name="connsiteY3313" fmla="*/ 3402524 h 4013490"/>
                <a:gd name="connsiteX3314" fmla="*/ 4521813 w 6127927"/>
                <a:gd name="connsiteY3314" fmla="*/ 3395570 h 4013490"/>
                <a:gd name="connsiteX3315" fmla="*/ 4536076 w 6127927"/>
                <a:gd name="connsiteY3315" fmla="*/ 3381826 h 4013490"/>
                <a:gd name="connsiteX3316" fmla="*/ 4550888 w 6127927"/>
                <a:gd name="connsiteY3316" fmla="*/ 3367175 h 4013490"/>
                <a:gd name="connsiteX3317" fmla="*/ 4564051 w 6127927"/>
                <a:gd name="connsiteY3317" fmla="*/ 3353365 h 4013490"/>
                <a:gd name="connsiteX3318" fmla="*/ 4571424 w 6127927"/>
                <a:gd name="connsiteY3318" fmla="*/ 3350617 h 4013490"/>
                <a:gd name="connsiteX3319" fmla="*/ 4575564 w 6127927"/>
                <a:gd name="connsiteY3319" fmla="*/ 3340591 h 4013490"/>
                <a:gd name="connsiteX3320" fmla="*/ 4577795 w 6127927"/>
                <a:gd name="connsiteY3320" fmla="*/ 3338133 h 4013490"/>
                <a:gd name="connsiteX3321" fmla="*/ 4590699 w 6127927"/>
                <a:gd name="connsiteY3321" fmla="*/ 3325714 h 4013490"/>
                <a:gd name="connsiteX3322" fmla="*/ 4599076 w 6127927"/>
                <a:gd name="connsiteY3322" fmla="*/ 3316012 h 4013490"/>
                <a:gd name="connsiteX3323" fmla="*/ 4603280 w 6127927"/>
                <a:gd name="connsiteY3323" fmla="*/ 3310287 h 4013490"/>
                <a:gd name="connsiteX3324" fmla="*/ 4611559 w 6127927"/>
                <a:gd name="connsiteY3324" fmla="*/ 3301264 h 4013490"/>
                <a:gd name="connsiteX3325" fmla="*/ 4618771 w 6127927"/>
                <a:gd name="connsiteY3325" fmla="*/ 3295411 h 4013490"/>
                <a:gd name="connsiteX3326" fmla="*/ 4624981 w 6127927"/>
                <a:gd name="connsiteY3326" fmla="*/ 3286614 h 4013490"/>
                <a:gd name="connsiteX3327" fmla="*/ 4635233 w 6127927"/>
                <a:gd name="connsiteY3327" fmla="*/ 3274454 h 4013490"/>
                <a:gd name="connsiteX3328" fmla="*/ 4639631 w 6127927"/>
                <a:gd name="connsiteY3328" fmla="*/ 3270734 h 4013490"/>
                <a:gd name="connsiteX3329" fmla="*/ 4641281 w 6127927"/>
                <a:gd name="connsiteY3329" fmla="*/ 3267339 h 4013490"/>
                <a:gd name="connsiteX3330" fmla="*/ 4673913 w 6127927"/>
                <a:gd name="connsiteY3330" fmla="*/ 3228821 h 4013490"/>
                <a:gd name="connsiteX3331" fmla="*/ 4705122 w 6127927"/>
                <a:gd name="connsiteY3331" fmla="*/ 3189106 h 4013490"/>
                <a:gd name="connsiteX3332" fmla="*/ 4712657 w 6127927"/>
                <a:gd name="connsiteY3332" fmla="*/ 3182638 h 4013490"/>
                <a:gd name="connsiteX3333" fmla="*/ 4716635 w 6127927"/>
                <a:gd name="connsiteY3333" fmla="*/ 3174423 h 4013490"/>
                <a:gd name="connsiteX3334" fmla="*/ 4740373 w 6127927"/>
                <a:gd name="connsiteY3334" fmla="*/ 3142147 h 4013490"/>
                <a:gd name="connsiteX3335" fmla="*/ 4747682 w 6127927"/>
                <a:gd name="connsiteY3335" fmla="*/ 3137166 h 4013490"/>
                <a:gd name="connsiteX3336" fmla="*/ 4745515 w 6127927"/>
                <a:gd name="connsiteY3336" fmla="*/ 3134935 h 4013490"/>
                <a:gd name="connsiteX3337" fmla="*/ 4754474 w 6127927"/>
                <a:gd name="connsiteY3337" fmla="*/ 3122516 h 4013490"/>
                <a:gd name="connsiteX3338" fmla="*/ 4755541 w 6127927"/>
                <a:gd name="connsiteY3338" fmla="*/ 3121449 h 4013490"/>
                <a:gd name="connsiteX3339" fmla="*/ 4756123 w 6127927"/>
                <a:gd name="connsiteY3339" fmla="*/ 3120123 h 4013490"/>
                <a:gd name="connsiteX3340" fmla="*/ 4787979 w 6127927"/>
                <a:gd name="connsiteY3340" fmla="*/ 3073584 h 4013490"/>
                <a:gd name="connsiteX3341" fmla="*/ 4799848 w 6127927"/>
                <a:gd name="connsiteY3341" fmla="*/ 3055797 h 4013490"/>
                <a:gd name="connsiteX3342" fmla="*/ 4802985 w 6127927"/>
                <a:gd name="connsiteY3342" fmla="*/ 3051398 h 4013490"/>
                <a:gd name="connsiteX3343" fmla="*/ 4808871 w 6127927"/>
                <a:gd name="connsiteY3343" fmla="*/ 3047032 h 4013490"/>
                <a:gd name="connsiteX3344" fmla="*/ 4802985 w 6127927"/>
                <a:gd name="connsiteY3344" fmla="*/ 3051398 h 4013490"/>
                <a:gd name="connsiteX3345" fmla="*/ 4802727 w 6127927"/>
                <a:gd name="connsiteY3345" fmla="*/ 3051398 h 4013490"/>
                <a:gd name="connsiteX3346" fmla="*/ 4813011 w 6127927"/>
                <a:gd name="connsiteY3346" fmla="*/ 3035842 h 4013490"/>
                <a:gd name="connsiteX3347" fmla="*/ 4813658 w 6127927"/>
                <a:gd name="connsiteY3347" fmla="*/ 3035163 h 4013490"/>
                <a:gd name="connsiteX3348" fmla="*/ 4814078 w 6127927"/>
                <a:gd name="connsiteY3348" fmla="*/ 3034096 h 4013490"/>
                <a:gd name="connsiteX3349" fmla="*/ 4831316 w 6127927"/>
                <a:gd name="connsiteY3349" fmla="*/ 3005959 h 4013490"/>
                <a:gd name="connsiteX3350" fmla="*/ 4830896 w 6127927"/>
                <a:gd name="connsiteY3350" fmla="*/ 3019025 h 4013490"/>
                <a:gd name="connsiteX3351" fmla="*/ 4837267 w 6127927"/>
                <a:gd name="connsiteY3351" fmla="*/ 3002984 h 4013490"/>
                <a:gd name="connsiteX3352" fmla="*/ 4831381 w 6127927"/>
                <a:gd name="connsiteY3352" fmla="*/ 3005862 h 4013490"/>
                <a:gd name="connsiteX3353" fmla="*/ 4931896 w 6127927"/>
                <a:gd name="connsiteY3353" fmla="*/ 2822974 h 4013490"/>
                <a:gd name="connsiteX3354" fmla="*/ 4973778 w 6127927"/>
                <a:gd name="connsiteY3354" fmla="*/ 2727763 h 4013490"/>
                <a:gd name="connsiteX3355" fmla="*/ 4992826 w 6127927"/>
                <a:gd name="connsiteY3355" fmla="*/ 2679413 h 4013490"/>
                <a:gd name="connsiteX3356" fmla="*/ 5009708 w 6127927"/>
                <a:gd name="connsiteY3356" fmla="*/ 2630417 h 4013490"/>
                <a:gd name="connsiteX3357" fmla="*/ 5010711 w 6127927"/>
                <a:gd name="connsiteY3357" fmla="*/ 2631548 h 4013490"/>
                <a:gd name="connsiteX3358" fmla="*/ 5012781 w 6127927"/>
                <a:gd name="connsiteY3358" fmla="*/ 2621135 h 4013490"/>
                <a:gd name="connsiteX3359" fmla="*/ 5019669 w 6127927"/>
                <a:gd name="connsiteY3359" fmla="*/ 2599111 h 4013490"/>
                <a:gd name="connsiteX3360" fmla="*/ 5026364 w 6127927"/>
                <a:gd name="connsiteY3360" fmla="*/ 2581388 h 4013490"/>
                <a:gd name="connsiteX3361" fmla="*/ 5027334 w 6127927"/>
                <a:gd name="connsiteY3361" fmla="*/ 2577927 h 4013490"/>
                <a:gd name="connsiteX3362" fmla="*/ 5049132 w 6127927"/>
                <a:gd name="connsiteY3362" fmla="*/ 2539765 h 4013490"/>
                <a:gd name="connsiteX3363" fmla="*/ 5062715 w 6127927"/>
                <a:gd name="connsiteY3363" fmla="*/ 2547042 h 4013490"/>
                <a:gd name="connsiteX3364" fmla="*/ 5841129 w 6127927"/>
                <a:gd name="connsiteY3364" fmla="*/ 3974635 h 4013490"/>
                <a:gd name="connsiteX3365" fmla="*/ 5840288 w 6127927"/>
                <a:gd name="connsiteY3365" fmla="*/ 3975378 h 4013490"/>
                <a:gd name="connsiteX3366" fmla="*/ 5841129 w 6127927"/>
                <a:gd name="connsiteY3366" fmla="*/ 3974635 h 4013490"/>
                <a:gd name="connsiteX3367" fmla="*/ 5795657 w 6127927"/>
                <a:gd name="connsiteY3367" fmla="*/ 3975217 h 4013490"/>
                <a:gd name="connsiteX3368" fmla="*/ 5795431 w 6127927"/>
                <a:gd name="connsiteY3368" fmla="*/ 3976963 h 4013490"/>
                <a:gd name="connsiteX3369" fmla="*/ 5795657 w 6127927"/>
                <a:gd name="connsiteY3369" fmla="*/ 3975217 h 4013490"/>
                <a:gd name="connsiteX3370" fmla="*/ 5647471 w 6127927"/>
                <a:gd name="connsiteY3370" fmla="*/ 3954195 h 4013490"/>
                <a:gd name="connsiteX3371" fmla="*/ 5647213 w 6127927"/>
                <a:gd name="connsiteY3371" fmla="*/ 3953936 h 4013490"/>
                <a:gd name="connsiteX3372" fmla="*/ 5646566 w 6127927"/>
                <a:gd name="connsiteY3372" fmla="*/ 3954939 h 4013490"/>
                <a:gd name="connsiteX3373" fmla="*/ 5647148 w 6127927"/>
                <a:gd name="connsiteY3373" fmla="*/ 3955424 h 4013490"/>
                <a:gd name="connsiteX3374" fmla="*/ 5635052 w 6127927"/>
                <a:gd name="connsiteY3374" fmla="*/ 3953516 h 4013490"/>
                <a:gd name="connsiteX3375" fmla="*/ 5635214 w 6127927"/>
                <a:gd name="connsiteY3375" fmla="*/ 3953096 h 4013490"/>
                <a:gd name="connsiteX3376" fmla="*/ 5700705 w 6127927"/>
                <a:gd name="connsiteY3376" fmla="*/ 3899798 h 4013490"/>
                <a:gd name="connsiteX3377" fmla="*/ 5701125 w 6127927"/>
                <a:gd name="connsiteY3377" fmla="*/ 3899054 h 4013490"/>
                <a:gd name="connsiteX3378" fmla="*/ 5700705 w 6127927"/>
                <a:gd name="connsiteY3378" fmla="*/ 3899798 h 4013490"/>
                <a:gd name="connsiteX3379" fmla="*/ 5729262 w 6127927"/>
                <a:gd name="connsiteY3379" fmla="*/ 3884889 h 4013490"/>
                <a:gd name="connsiteX3380" fmla="*/ 5729359 w 6127927"/>
                <a:gd name="connsiteY3380" fmla="*/ 3884889 h 4013490"/>
                <a:gd name="connsiteX3381" fmla="*/ 5729423 w 6127927"/>
                <a:gd name="connsiteY3381" fmla="*/ 3884727 h 4013490"/>
                <a:gd name="connsiteX3382" fmla="*/ 5729423 w 6127927"/>
                <a:gd name="connsiteY3382" fmla="*/ 3884468 h 4013490"/>
                <a:gd name="connsiteX3383" fmla="*/ 5729262 w 6127927"/>
                <a:gd name="connsiteY3383" fmla="*/ 3884889 h 4013490"/>
                <a:gd name="connsiteX3384" fmla="*/ 5757754 w 6127927"/>
                <a:gd name="connsiteY3384" fmla="*/ 3896402 h 4013490"/>
                <a:gd name="connsiteX3385" fmla="*/ 5757592 w 6127927"/>
                <a:gd name="connsiteY3385" fmla="*/ 3896725 h 4013490"/>
                <a:gd name="connsiteX3386" fmla="*/ 5757851 w 6127927"/>
                <a:gd name="connsiteY3386" fmla="*/ 3896628 h 4013490"/>
                <a:gd name="connsiteX3387" fmla="*/ 5757754 w 6127927"/>
                <a:gd name="connsiteY3387" fmla="*/ 3896402 h 4013490"/>
                <a:gd name="connsiteX3388" fmla="*/ 5753291 w 6127927"/>
                <a:gd name="connsiteY3388" fmla="*/ 3902191 h 4013490"/>
                <a:gd name="connsiteX3389" fmla="*/ 5752385 w 6127927"/>
                <a:gd name="connsiteY3389" fmla="*/ 3903679 h 4013490"/>
                <a:gd name="connsiteX3390" fmla="*/ 5753291 w 6127927"/>
                <a:gd name="connsiteY3390" fmla="*/ 3902191 h 4013490"/>
                <a:gd name="connsiteX3391" fmla="*/ 5757592 w 6127927"/>
                <a:gd name="connsiteY3391" fmla="*/ 3897566 h 4013490"/>
                <a:gd name="connsiteX3392" fmla="*/ 5757980 w 6127927"/>
                <a:gd name="connsiteY3392" fmla="*/ 3897049 h 4013490"/>
                <a:gd name="connsiteX3393" fmla="*/ 5757916 w 6127927"/>
                <a:gd name="connsiteY3393" fmla="*/ 3896628 h 4013490"/>
                <a:gd name="connsiteX3394" fmla="*/ 5757592 w 6127927"/>
                <a:gd name="connsiteY3394" fmla="*/ 3897566 h 4013490"/>
                <a:gd name="connsiteX3395" fmla="*/ 5733757 w 6127927"/>
                <a:gd name="connsiteY3395" fmla="*/ 3902514 h 4013490"/>
                <a:gd name="connsiteX3396" fmla="*/ 5733078 w 6127927"/>
                <a:gd name="connsiteY3396" fmla="*/ 3902256 h 4013490"/>
                <a:gd name="connsiteX3397" fmla="*/ 5733142 w 6127927"/>
                <a:gd name="connsiteY3397" fmla="*/ 3902256 h 4013490"/>
                <a:gd name="connsiteX3398" fmla="*/ 5733078 w 6127927"/>
                <a:gd name="connsiteY3398" fmla="*/ 3902029 h 4013490"/>
                <a:gd name="connsiteX3399" fmla="*/ 5733013 w 6127927"/>
                <a:gd name="connsiteY3399" fmla="*/ 3902191 h 4013490"/>
                <a:gd name="connsiteX3400" fmla="*/ 5733078 w 6127927"/>
                <a:gd name="connsiteY3400" fmla="*/ 3902256 h 4013490"/>
                <a:gd name="connsiteX3401" fmla="*/ 5733498 w 6127927"/>
                <a:gd name="connsiteY3401" fmla="*/ 3903258 h 4013490"/>
                <a:gd name="connsiteX3402" fmla="*/ 5827384 w 6127927"/>
                <a:gd name="connsiteY3402" fmla="*/ 3837283 h 4013490"/>
                <a:gd name="connsiteX3403" fmla="*/ 5826802 w 6127927"/>
                <a:gd name="connsiteY3403" fmla="*/ 3837444 h 4013490"/>
                <a:gd name="connsiteX3404" fmla="*/ 5827869 w 6127927"/>
                <a:gd name="connsiteY3404" fmla="*/ 3838188 h 4013490"/>
                <a:gd name="connsiteX3405" fmla="*/ 5828225 w 6127927"/>
                <a:gd name="connsiteY3405" fmla="*/ 3838091 h 4013490"/>
                <a:gd name="connsiteX3406" fmla="*/ 5827384 w 6127927"/>
                <a:gd name="connsiteY3406" fmla="*/ 3837283 h 4013490"/>
                <a:gd name="connsiteX3407" fmla="*/ 5812636 w 6127927"/>
                <a:gd name="connsiteY3407" fmla="*/ 3885697 h 4013490"/>
                <a:gd name="connsiteX3408" fmla="*/ 5813542 w 6127927"/>
                <a:gd name="connsiteY3408" fmla="*/ 3884209 h 4013490"/>
                <a:gd name="connsiteX3409" fmla="*/ 5812636 w 6127927"/>
                <a:gd name="connsiteY3409" fmla="*/ 3885697 h 4013490"/>
                <a:gd name="connsiteX3410" fmla="*/ 5821757 w 6127927"/>
                <a:gd name="connsiteY3410" fmla="*/ 3888931 h 4013490"/>
                <a:gd name="connsiteX3411" fmla="*/ 5822242 w 6127927"/>
                <a:gd name="connsiteY3411" fmla="*/ 3888446 h 4013490"/>
                <a:gd name="connsiteX3412" fmla="*/ 5821757 w 6127927"/>
                <a:gd name="connsiteY3412" fmla="*/ 3888931 h 4013490"/>
                <a:gd name="connsiteX3413" fmla="*/ 5760568 w 6127927"/>
                <a:gd name="connsiteY3413" fmla="*/ 3906234 h 4013490"/>
                <a:gd name="connsiteX3414" fmla="*/ 5761053 w 6127927"/>
                <a:gd name="connsiteY3414" fmla="*/ 3905748 h 4013490"/>
                <a:gd name="connsiteX3415" fmla="*/ 5760568 w 6127927"/>
                <a:gd name="connsiteY3415" fmla="*/ 3906234 h 4013490"/>
                <a:gd name="connsiteX3416" fmla="*/ 6031876 w 6127927"/>
                <a:gd name="connsiteY3416" fmla="*/ 3950541 h 4013490"/>
                <a:gd name="connsiteX3417" fmla="*/ 6031390 w 6127927"/>
                <a:gd name="connsiteY3417" fmla="*/ 3952513 h 4013490"/>
                <a:gd name="connsiteX3418" fmla="*/ 6031067 w 6127927"/>
                <a:gd name="connsiteY3418" fmla="*/ 3952352 h 4013490"/>
                <a:gd name="connsiteX3419" fmla="*/ 6031132 w 6127927"/>
                <a:gd name="connsiteY3419" fmla="*/ 3953031 h 4013490"/>
                <a:gd name="connsiteX3420" fmla="*/ 6030711 w 6127927"/>
                <a:gd name="connsiteY3420" fmla="*/ 3953839 h 4013490"/>
                <a:gd name="connsiteX3421" fmla="*/ 6030323 w 6127927"/>
                <a:gd name="connsiteY3421" fmla="*/ 3953839 h 4013490"/>
                <a:gd name="connsiteX3422" fmla="*/ 6029547 w 6127927"/>
                <a:gd name="connsiteY3422" fmla="*/ 3953936 h 4013490"/>
                <a:gd name="connsiteX3423" fmla="*/ 6028156 w 6127927"/>
                <a:gd name="connsiteY3423" fmla="*/ 3954422 h 4013490"/>
                <a:gd name="connsiteX3424" fmla="*/ 6025504 w 6127927"/>
                <a:gd name="connsiteY3424" fmla="*/ 3955262 h 4013490"/>
                <a:gd name="connsiteX3425" fmla="*/ 6021850 w 6127927"/>
                <a:gd name="connsiteY3425" fmla="*/ 3954583 h 4013490"/>
                <a:gd name="connsiteX3426" fmla="*/ 6022109 w 6127927"/>
                <a:gd name="connsiteY3426" fmla="*/ 3955521 h 4013490"/>
                <a:gd name="connsiteX3427" fmla="*/ 6020200 w 6127927"/>
                <a:gd name="connsiteY3427" fmla="*/ 3957235 h 4013490"/>
                <a:gd name="connsiteX3428" fmla="*/ 6019457 w 6127927"/>
                <a:gd name="connsiteY3428" fmla="*/ 3957494 h 4013490"/>
                <a:gd name="connsiteX3429" fmla="*/ 6019036 w 6127927"/>
                <a:gd name="connsiteY3429" fmla="*/ 3957235 h 4013490"/>
                <a:gd name="connsiteX3430" fmla="*/ 6017549 w 6127927"/>
                <a:gd name="connsiteY3430" fmla="*/ 3958076 h 4013490"/>
                <a:gd name="connsiteX3431" fmla="*/ 6016158 w 6127927"/>
                <a:gd name="connsiteY3431" fmla="*/ 3958820 h 4013490"/>
                <a:gd name="connsiteX3432" fmla="*/ 6014832 w 6127927"/>
                <a:gd name="connsiteY3432" fmla="*/ 3958723 h 4013490"/>
                <a:gd name="connsiteX3433" fmla="*/ 6012180 w 6127927"/>
                <a:gd name="connsiteY3433" fmla="*/ 3958723 h 4013490"/>
                <a:gd name="connsiteX3434" fmla="*/ 6011921 w 6127927"/>
                <a:gd name="connsiteY3434" fmla="*/ 3959822 h 4013490"/>
                <a:gd name="connsiteX3435" fmla="*/ 6011177 w 6127927"/>
                <a:gd name="connsiteY3435" fmla="*/ 3960211 h 4013490"/>
                <a:gd name="connsiteX3436" fmla="*/ 6010854 w 6127927"/>
                <a:gd name="connsiteY3436" fmla="*/ 3960211 h 4013490"/>
                <a:gd name="connsiteX3437" fmla="*/ 6008364 w 6127927"/>
                <a:gd name="connsiteY3437" fmla="*/ 3961731 h 4013490"/>
                <a:gd name="connsiteX3438" fmla="*/ 6007199 w 6127927"/>
                <a:gd name="connsiteY3438" fmla="*/ 3961957 h 4013490"/>
                <a:gd name="connsiteX3439" fmla="*/ 6005809 w 6127927"/>
                <a:gd name="connsiteY3439" fmla="*/ 3962216 h 4013490"/>
                <a:gd name="connsiteX3440" fmla="*/ 6004386 w 6127927"/>
                <a:gd name="connsiteY3440" fmla="*/ 3962377 h 4013490"/>
                <a:gd name="connsiteX3441" fmla="*/ 6002898 w 6127927"/>
                <a:gd name="connsiteY3441" fmla="*/ 3963024 h 4013490"/>
                <a:gd name="connsiteX3442" fmla="*/ 6002478 w 6127927"/>
                <a:gd name="connsiteY3442" fmla="*/ 3963283 h 4013490"/>
                <a:gd name="connsiteX3443" fmla="*/ 6000990 w 6127927"/>
                <a:gd name="connsiteY3443" fmla="*/ 3964544 h 4013490"/>
                <a:gd name="connsiteX3444" fmla="*/ 5998758 w 6127927"/>
                <a:gd name="connsiteY3444" fmla="*/ 3965288 h 4013490"/>
                <a:gd name="connsiteX3445" fmla="*/ 5997756 w 6127927"/>
                <a:gd name="connsiteY3445" fmla="*/ 3965514 h 4013490"/>
                <a:gd name="connsiteX3446" fmla="*/ 5997271 w 6127927"/>
                <a:gd name="connsiteY3446" fmla="*/ 3965676 h 4013490"/>
                <a:gd name="connsiteX3447" fmla="*/ 5996009 w 6127927"/>
                <a:gd name="connsiteY3447" fmla="*/ 3966420 h 4013490"/>
                <a:gd name="connsiteX3448" fmla="*/ 5994619 w 6127927"/>
                <a:gd name="connsiteY3448" fmla="*/ 3966937 h 4013490"/>
                <a:gd name="connsiteX3449" fmla="*/ 5993293 w 6127927"/>
                <a:gd name="connsiteY3449" fmla="*/ 3967520 h 4013490"/>
                <a:gd name="connsiteX3450" fmla="*/ 5972853 w 6127927"/>
                <a:gd name="connsiteY3450" fmla="*/ 3972080 h 4013490"/>
                <a:gd name="connsiteX3451" fmla="*/ 5972433 w 6127927"/>
                <a:gd name="connsiteY3451" fmla="*/ 3972080 h 4013490"/>
                <a:gd name="connsiteX3452" fmla="*/ 5971592 w 6127927"/>
                <a:gd name="connsiteY3452" fmla="*/ 3972144 h 4013490"/>
                <a:gd name="connsiteX3453" fmla="*/ 5970945 w 6127927"/>
                <a:gd name="connsiteY3453" fmla="*/ 3972629 h 4013490"/>
                <a:gd name="connsiteX3454" fmla="*/ 5969522 w 6127927"/>
                <a:gd name="connsiteY3454" fmla="*/ 3972403 h 4013490"/>
                <a:gd name="connsiteX3455" fmla="*/ 5968714 w 6127927"/>
                <a:gd name="connsiteY3455" fmla="*/ 3972080 h 4013490"/>
                <a:gd name="connsiteX3456" fmla="*/ 5968714 w 6127927"/>
                <a:gd name="connsiteY3456" fmla="*/ 3973567 h 4013490"/>
                <a:gd name="connsiteX3457" fmla="*/ 5967388 w 6127927"/>
                <a:gd name="connsiteY3457" fmla="*/ 3973373 h 4013490"/>
                <a:gd name="connsiteX3458" fmla="*/ 5966159 w 6127927"/>
                <a:gd name="connsiteY3458" fmla="*/ 3974214 h 4013490"/>
                <a:gd name="connsiteX3459" fmla="*/ 5964574 w 6127927"/>
                <a:gd name="connsiteY3459" fmla="*/ 3974376 h 4013490"/>
                <a:gd name="connsiteX3460" fmla="*/ 5964251 w 6127927"/>
                <a:gd name="connsiteY3460" fmla="*/ 3974473 h 4013490"/>
                <a:gd name="connsiteX3461" fmla="*/ 5961922 w 6127927"/>
                <a:gd name="connsiteY3461" fmla="*/ 3975217 h 4013490"/>
                <a:gd name="connsiteX3462" fmla="*/ 5960596 w 6127927"/>
                <a:gd name="connsiteY3462" fmla="*/ 3975443 h 4013490"/>
                <a:gd name="connsiteX3463" fmla="*/ 5957039 w 6127927"/>
                <a:gd name="connsiteY3463" fmla="*/ 3975637 h 4013490"/>
                <a:gd name="connsiteX3464" fmla="*/ 5956457 w 6127927"/>
                <a:gd name="connsiteY3464" fmla="*/ 3975637 h 4013490"/>
                <a:gd name="connsiteX3465" fmla="*/ 5955034 w 6127927"/>
                <a:gd name="connsiteY3465" fmla="*/ 3976866 h 4013490"/>
                <a:gd name="connsiteX3466" fmla="*/ 5953222 w 6127927"/>
                <a:gd name="connsiteY3466" fmla="*/ 3977610 h 4013490"/>
                <a:gd name="connsiteX3467" fmla="*/ 5952155 w 6127927"/>
                <a:gd name="connsiteY3467" fmla="*/ 3977610 h 4013490"/>
                <a:gd name="connsiteX3468" fmla="*/ 5950829 w 6127927"/>
                <a:gd name="connsiteY3468" fmla="*/ 3976866 h 4013490"/>
                <a:gd name="connsiteX3469" fmla="*/ 5949665 w 6127927"/>
                <a:gd name="connsiteY3469" fmla="*/ 3978613 h 4013490"/>
                <a:gd name="connsiteX3470" fmla="*/ 5925506 w 6127927"/>
                <a:gd name="connsiteY3470" fmla="*/ 3981006 h 4013490"/>
                <a:gd name="connsiteX3471" fmla="*/ 5887829 w 6127927"/>
                <a:gd name="connsiteY3471" fmla="*/ 3984984 h 4013490"/>
                <a:gd name="connsiteX3472" fmla="*/ 5878644 w 6127927"/>
                <a:gd name="connsiteY3472" fmla="*/ 3985048 h 4013490"/>
                <a:gd name="connsiteX3473" fmla="*/ 5878386 w 6127927"/>
                <a:gd name="connsiteY3473" fmla="*/ 3984240 h 4013490"/>
                <a:gd name="connsiteX3474" fmla="*/ 5877545 w 6127927"/>
                <a:gd name="connsiteY3474" fmla="*/ 3981750 h 4013490"/>
                <a:gd name="connsiteX3475" fmla="*/ 5877060 w 6127927"/>
                <a:gd name="connsiteY3475" fmla="*/ 3983237 h 4013490"/>
                <a:gd name="connsiteX3476" fmla="*/ 5878062 w 6127927"/>
                <a:gd name="connsiteY3476" fmla="*/ 3985145 h 4013490"/>
                <a:gd name="connsiteX3477" fmla="*/ 5876316 w 6127927"/>
                <a:gd name="connsiteY3477" fmla="*/ 3985145 h 4013490"/>
                <a:gd name="connsiteX3478" fmla="*/ 5876380 w 6127927"/>
                <a:gd name="connsiteY3478" fmla="*/ 3984660 h 4013490"/>
                <a:gd name="connsiteX3479" fmla="*/ 5875895 w 6127927"/>
                <a:gd name="connsiteY3479" fmla="*/ 3983722 h 4013490"/>
                <a:gd name="connsiteX3480" fmla="*/ 5876057 w 6127927"/>
                <a:gd name="connsiteY3480" fmla="*/ 3983561 h 4013490"/>
                <a:gd name="connsiteX3481" fmla="*/ 5876219 w 6127927"/>
                <a:gd name="connsiteY3481" fmla="*/ 3983399 h 4013490"/>
                <a:gd name="connsiteX3482" fmla="*/ 5874505 w 6127927"/>
                <a:gd name="connsiteY3482" fmla="*/ 3982655 h 4013490"/>
                <a:gd name="connsiteX3483" fmla="*/ 5874246 w 6127927"/>
                <a:gd name="connsiteY3483" fmla="*/ 3985145 h 4013490"/>
                <a:gd name="connsiteX3484" fmla="*/ 5865546 w 6127927"/>
                <a:gd name="connsiteY3484" fmla="*/ 3985986 h 4013490"/>
                <a:gd name="connsiteX3485" fmla="*/ 5840288 w 6127927"/>
                <a:gd name="connsiteY3485" fmla="*/ 3986956 h 4013490"/>
                <a:gd name="connsiteX3486" fmla="*/ 5839803 w 6127927"/>
                <a:gd name="connsiteY3486" fmla="*/ 3986568 h 4013490"/>
                <a:gd name="connsiteX3487" fmla="*/ 5837992 w 6127927"/>
                <a:gd name="connsiteY3487" fmla="*/ 3986633 h 4013490"/>
                <a:gd name="connsiteX3488" fmla="*/ 5837151 w 6127927"/>
                <a:gd name="connsiteY3488" fmla="*/ 3986148 h 4013490"/>
                <a:gd name="connsiteX3489" fmla="*/ 5835825 w 6127927"/>
                <a:gd name="connsiteY3489" fmla="*/ 3985630 h 4013490"/>
                <a:gd name="connsiteX3490" fmla="*/ 5835081 w 6127927"/>
                <a:gd name="connsiteY3490" fmla="*/ 3985889 h 4013490"/>
                <a:gd name="connsiteX3491" fmla="*/ 5834014 w 6127927"/>
                <a:gd name="connsiteY3491" fmla="*/ 3985307 h 4013490"/>
                <a:gd name="connsiteX3492" fmla="*/ 5833108 w 6127927"/>
                <a:gd name="connsiteY3492" fmla="*/ 3984822 h 4013490"/>
                <a:gd name="connsiteX3493" fmla="*/ 5832267 w 6127927"/>
                <a:gd name="connsiteY3493" fmla="*/ 3985630 h 4013490"/>
                <a:gd name="connsiteX3494" fmla="*/ 5831847 w 6127927"/>
                <a:gd name="connsiteY3494" fmla="*/ 3986148 h 4013490"/>
                <a:gd name="connsiteX3495" fmla="*/ 5830941 w 6127927"/>
                <a:gd name="connsiteY3495" fmla="*/ 3986471 h 4013490"/>
                <a:gd name="connsiteX3496" fmla="*/ 5830521 w 6127927"/>
                <a:gd name="connsiteY3496" fmla="*/ 3984078 h 4013490"/>
                <a:gd name="connsiteX3497" fmla="*/ 5829454 w 6127927"/>
                <a:gd name="connsiteY3497" fmla="*/ 3985728 h 4013490"/>
                <a:gd name="connsiteX3498" fmla="*/ 5828451 w 6127927"/>
                <a:gd name="connsiteY3498" fmla="*/ 3986148 h 4013490"/>
                <a:gd name="connsiteX3499" fmla="*/ 5826705 w 6127927"/>
                <a:gd name="connsiteY3499" fmla="*/ 3984822 h 4013490"/>
                <a:gd name="connsiteX3500" fmla="*/ 5825152 w 6127927"/>
                <a:gd name="connsiteY3500" fmla="*/ 3986568 h 4013490"/>
                <a:gd name="connsiteX3501" fmla="*/ 5823180 w 6127927"/>
                <a:gd name="connsiteY3501" fmla="*/ 3985242 h 4013490"/>
                <a:gd name="connsiteX3502" fmla="*/ 5823180 w 6127927"/>
                <a:gd name="connsiteY3502" fmla="*/ 3984305 h 4013490"/>
                <a:gd name="connsiteX3503" fmla="*/ 5822015 w 6127927"/>
                <a:gd name="connsiteY3503" fmla="*/ 3985986 h 4013490"/>
                <a:gd name="connsiteX3504" fmla="*/ 5820010 w 6127927"/>
                <a:gd name="connsiteY3504" fmla="*/ 3986310 h 4013490"/>
                <a:gd name="connsiteX3505" fmla="*/ 5818846 w 6127927"/>
                <a:gd name="connsiteY3505" fmla="*/ 3986213 h 4013490"/>
                <a:gd name="connsiteX3506" fmla="*/ 5817779 w 6127927"/>
                <a:gd name="connsiteY3506" fmla="*/ 3986956 h 4013490"/>
                <a:gd name="connsiteX3507" fmla="*/ 5817035 w 6127927"/>
                <a:gd name="connsiteY3507" fmla="*/ 3987215 h 4013490"/>
                <a:gd name="connsiteX3508" fmla="*/ 5816291 w 6127927"/>
                <a:gd name="connsiteY3508" fmla="*/ 3985986 h 4013490"/>
                <a:gd name="connsiteX3509" fmla="*/ 5815968 w 6127927"/>
                <a:gd name="connsiteY3509" fmla="*/ 3986051 h 4013490"/>
                <a:gd name="connsiteX3510" fmla="*/ 5814803 w 6127927"/>
                <a:gd name="connsiteY3510" fmla="*/ 3986568 h 4013490"/>
                <a:gd name="connsiteX3511" fmla="*/ 5811246 w 6127927"/>
                <a:gd name="connsiteY3511" fmla="*/ 3987215 h 4013490"/>
                <a:gd name="connsiteX3512" fmla="*/ 5810405 w 6127927"/>
                <a:gd name="connsiteY3512" fmla="*/ 3986148 h 4013490"/>
                <a:gd name="connsiteX3513" fmla="*/ 5809596 w 6127927"/>
                <a:gd name="connsiteY3513" fmla="*/ 3986795 h 4013490"/>
                <a:gd name="connsiteX3514" fmla="*/ 5808917 w 6127927"/>
                <a:gd name="connsiteY3514" fmla="*/ 3987215 h 4013490"/>
                <a:gd name="connsiteX3515" fmla="*/ 5807915 w 6127927"/>
                <a:gd name="connsiteY3515" fmla="*/ 3987312 h 4013490"/>
                <a:gd name="connsiteX3516" fmla="*/ 5805521 w 6127927"/>
                <a:gd name="connsiteY3516" fmla="*/ 3987377 h 4013490"/>
                <a:gd name="connsiteX3517" fmla="*/ 5804357 w 6127927"/>
                <a:gd name="connsiteY3517" fmla="*/ 3987053 h 4013490"/>
                <a:gd name="connsiteX3518" fmla="*/ 5803290 w 6127927"/>
                <a:gd name="connsiteY3518" fmla="*/ 3986795 h 4013490"/>
                <a:gd name="connsiteX3519" fmla="*/ 5803031 w 6127927"/>
                <a:gd name="connsiteY3519" fmla="*/ 3986730 h 4013490"/>
                <a:gd name="connsiteX3520" fmla="*/ 5800412 w 6127927"/>
                <a:gd name="connsiteY3520" fmla="*/ 3987312 h 4013490"/>
                <a:gd name="connsiteX3521" fmla="*/ 5797501 w 6127927"/>
                <a:gd name="connsiteY3521" fmla="*/ 3986892 h 4013490"/>
                <a:gd name="connsiteX3522" fmla="*/ 5797404 w 6127927"/>
                <a:gd name="connsiteY3522" fmla="*/ 3986148 h 4013490"/>
                <a:gd name="connsiteX3523" fmla="*/ 5795431 w 6127927"/>
                <a:gd name="connsiteY3523" fmla="*/ 3986213 h 4013490"/>
                <a:gd name="connsiteX3524" fmla="*/ 5795108 w 6127927"/>
                <a:gd name="connsiteY3524" fmla="*/ 3986471 h 4013490"/>
                <a:gd name="connsiteX3525" fmla="*/ 5794429 w 6127927"/>
                <a:gd name="connsiteY3525" fmla="*/ 3985469 h 4013490"/>
                <a:gd name="connsiteX3526" fmla="*/ 5793846 w 6127927"/>
                <a:gd name="connsiteY3526" fmla="*/ 3985728 h 4013490"/>
                <a:gd name="connsiteX3527" fmla="*/ 5793264 w 6127927"/>
                <a:gd name="connsiteY3527" fmla="*/ 3985566 h 4013490"/>
                <a:gd name="connsiteX3528" fmla="*/ 5793588 w 6127927"/>
                <a:gd name="connsiteY3528" fmla="*/ 3984984 h 4013490"/>
                <a:gd name="connsiteX3529" fmla="*/ 5794267 w 6127927"/>
                <a:gd name="connsiteY3529" fmla="*/ 3984563 h 4013490"/>
                <a:gd name="connsiteX3530" fmla="*/ 5792779 w 6127927"/>
                <a:gd name="connsiteY3530" fmla="*/ 3984499 h 4013490"/>
                <a:gd name="connsiteX3531" fmla="*/ 5791777 w 6127927"/>
                <a:gd name="connsiteY3531" fmla="*/ 3985728 h 4013490"/>
                <a:gd name="connsiteX3532" fmla="*/ 5790224 w 6127927"/>
                <a:gd name="connsiteY3532" fmla="*/ 3986148 h 4013490"/>
                <a:gd name="connsiteX3533" fmla="*/ 5789060 w 6127927"/>
                <a:gd name="connsiteY3533" fmla="*/ 3986374 h 4013490"/>
                <a:gd name="connsiteX3534" fmla="*/ 5787152 w 6127927"/>
                <a:gd name="connsiteY3534" fmla="*/ 3985728 h 4013490"/>
                <a:gd name="connsiteX3535" fmla="*/ 5786085 w 6127927"/>
                <a:gd name="connsiteY3535" fmla="*/ 3986956 h 4013490"/>
                <a:gd name="connsiteX3536" fmla="*/ 5785567 w 6127927"/>
                <a:gd name="connsiteY3536" fmla="*/ 3986213 h 4013490"/>
                <a:gd name="connsiteX3537" fmla="*/ 5783239 w 6127927"/>
                <a:gd name="connsiteY3537" fmla="*/ 3986310 h 4013490"/>
                <a:gd name="connsiteX3538" fmla="*/ 5782268 w 6127927"/>
                <a:gd name="connsiteY3538" fmla="*/ 3985986 h 4013490"/>
                <a:gd name="connsiteX3539" fmla="*/ 5781266 w 6127927"/>
                <a:gd name="connsiteY3539" fmla="*/ 3986148 h 4013490"/>
                <a:gd name="connsiteX3540" fmla="*/ 5778193 w 6127927"/>
                <a:gd name="connsiteY3540" fmla="*/ 3986568 h 4013490"/>
                <a:gd name="connsiteX3541" fmla="*/ 5777450 w 6127927"/>
                <a:gd name="connsiteY3541" fmla="*/ 3984887 h 4013490"/>
                <a:gd name="connsiteX3542" fmla="*/ 5777029 w 6127927"/>
                <a:gd name="connsiteY3542" fmla="*/ 3985242 h 4013490"/>
                <a:gd name="connsiteX3543" fmla="*/ 5775638 w 6127927"/>
                <a:gd name="connsiteY3543" fmla="*/ 3985469 h 4013490"/>
                <a:gd name="connsiteX3544" fmla="*/ 5771822 w 6127927"/>
                <a:gd name="connsiteY3544" fmla="*/ 3985307 h 4013490"/>
                <a:gd name="connsiteX3545" fmla="*/ 5771240 w 6127927"/>
                <a:gd name="connsiteY3545" fmla="*/ 3985145 h 4013490"/>
                <a:gd name="connsiteX3546" fmla="*/ 5770820 w 6127927"/>
                <a:gd name="connsiteY3546" fmla="*/ 3984499 h 4013490"/>
                <a:gd name="connsiteX3547" fmla="*/ 5769849 w 6127927"/>
                <a:gd name="connsiteY3547" fmla="*/ 3983916 h 4013490"/>
                <a:gd name="connsiteX3548" fmla="*/ 5770011 w 6127927"/>
                <a:gd name="connsiteY3548" fmla="*/ 3984725 h 4013490"/>
                <a:gd name="connsiteX3549" fmla="*/ 5770011 w 6127927"/>
                <a:gd name="connsiteY3549" fmla="*/ 3984822 h 4013490"/>
                <a:gd name="connsiteX3550" fmla="*/ 5768006 w 6127927"/>
                <a:gd name="connsiteY3550" fmla="*/ 3984402 h 4013490"/>
                <a:gd name="connsiteX3551" fmla="*/ 5768847 w 6127927"/>
                <a:gd name="connsiteY3551" fmla="*/ 3983399 h 4013490"/>
                <a:gd name="connsiteX3552" fmla="*/ 5768103 w 6127927"/>
                <a:gd name="connsiteY3552" fmla="*/ 3983496 h 4013490"/>
                <a:gd name="connsiteX3553" fmla="*/ 5767521 w 6127927"/>
                <a:gd name="connsiteY3553" fmla="*/ 3984305 h 4013490"/>
                <a:gd name="connsiteX3554" fmla="*/ 5760471 w 6127927"/>
                <a:gd name="connsiteY3554" fmla="*/ 3983722 h 4013490"/>
                <a:gd name="connsiteX3555" fmla="*/ 5754682 w 6127927"/>
                <a:gd name="connsiteY3555" fmla="*/ 3984563 h 4013490"/>
                <a:gd name="connsiteX3556" fmla="*/ 5753032 w 6127927"/>
                <a:gd name="connsiteY3556" fmla="*/ 3984143 h 4013490"/>
                <a:gd name="connsiteX3557" fmla="*/ 5752870 w 6127927"/>
                <a:gd name="connsiteY3557" fmla="*/ 3983496 h 4013490"/>
                <a:gd name="connsiteX3558" fmla="*/ 5751544 w 6127927"/>
                <a:gd name="connsiteY3558" fmla="*/ 3983981 h 4013490"/>
                <a:gd name="connsiteX3559" fmla="*/ 5749960 w 6127927"/>
                <a:gd name="connsiteY3559" fmla="*/ 3983819 h 4013490"/>
                <a:gd name="connsiteX3560" fmla="*/ 5750057 w 6127927"/>
                <a:gd name="connsiteY3560" fmla="*/ 3982817 h 4013490"/>
                <a:gd name="connsiteX3561" fmla="*/ 5749798 w 6127927"/>
                <a:gd name="connsiteY3561" fmla="*/ 3982817 h 4013490"/>
                <a:gd name="connsiteX3562" fmla="*/ 5749798 w 6127927"/>
                <a:gd name="connsiteY3562" fmla="*/ 3983916 h 4013490"/>
                <a:gd name="connsiteX3563" fmla="*/ 5741034 w 6127927"/>
                <a:gd name="connsiteY3563" fmla="*/ 3983076 h 4013490"/>
                <a:gd name="connsiteX3564" fmla="*/ 5740775 w 6127927"/>
                <a:gd name="connsiteY3564" fmla="*/ 3982590 h 4013490"/>
                <a:gd name="connsiteX3565" fmla="*/ 5740613 w 6127927"/>
                <a:gd name="connsiteY3565" fmla="*/ 3982979 h 4013490"/>
                <a:gd name="connsiteX3566" fmla="*/ 5736474 w 6127927"/>
                <a:gd name="connsiteY3566" fmla="*/ 3982590 h 4013490"/>
                <a:gd name="connsiteX3567" fmla="*/ 5736474 w 6127927"/>
                <a:gd name="connsiteY3567" fmla="*/ 3982493 h 4013490"/>
                <a:gd name="connsiteX3568" fmla="*/ 5736312 w 6127927"/>
                <a:gd name="connsiteY3568" fmla="*/ 3982493 h 4013490"/>
                <a:gd name="connsiteX3569" fmla="*/ 5732334 w 6127927"/>
                <a:gd name="connsiteY3569" fmla="*/ 3982073 h 4013490"/>
                <a:gd name="connsiteX3570" fmla="*/ 5732269 w 6127927"/>
                <a:gd name="connsiteY3570" fmla="*/ 3981847 h 4013490"/>
                <a:gd name="connsiteX3571" fmla="*/ 5731493 w 6127927"/>
                <a:gd name="connsiteY3571" fmla="*/ 3982008 h 4013490"/>
                <a:gd name="connsiteX3572" fmla="*/ 5731170 w 6127927"/>
                <a:gd name="connsiteY3572" fmla="*/ 3981911 h 4013490"/>
                <a:gd name="connsiteX3573" fmla="*/ 5731008 w 6127927"/>
                <a:gd name="connsiteY3573" fmla="*/ 3981750 h 4013490"/>
                <a:gd name="connsiteX3574" fmla="*/ 5730685 w 6127927"/>
                <a:gd name="connsiteY3574" fmla="*/ 3981653 h 4013490"/>
                <a:gd name="connsiteX3575" fmla="*/ 5730102 w 6127927"/>
                <a:gd name="connsiteY3575" fmla="*/ 3981847 h 4013490"/>
                <a:gd name="connsiteX3576" fmla="*/ 5717101 w 6127927"/>
                <a:gd name="connsiteY3576" fmla="*/ 3980262 h 4013490"/>
                <a:gd name="connsiteX3577" fmla="*/ 5716940 w 6127927"/>
                <a:gd name="connsiteY3577" fmla="*/ 3980165 h 4013490"/>
                <a:gd name="connsiteX3578" fmla="*/ 5715517 w 6127927"/>
                <a:gd name="connsiteY3578" fmla="*/ 3980100 h 4013490"/>
                <a:gd name="connsiteX3579" fmla="*/ 5713059 w 6127927"/>
                <a:gd name="connsiteY3579" fmla="*/ 3979777 h 4013490"/>
                <a:gd name="connsiteX3580" fmla="*/ 5713059 w 6127927"/>
                <a:gd name="connsiteY3580" fmla="*/ 3979098 h 4013490"/>
                <a:gd name="connsiteX3581" fmla="*/ 5711894 w 6127927"/>
                <a:gd name="connsiteY3581" fmla="*/ 3979583 h 4013490"/>
                <a:gd name="connsiteX3582" fmla="*/ 5708240 w 6127927"/>
                <a:gd name="connsiteY3582" fmla="*/ 3979033 h 4013490"/>
                <a:gd name="connsiteX3583" fmla="*/ 5706494 w 6127927"/>
                <a:gd name="connsiteY3583" fmla="*/ 3978774 h 4013490"/>
                <a:gd name="connsiteX3584" fmla="*/ 5704844 w 6127927"/>
                <a:gd name="connsiteY3584" fmla="*/ 3978515 h 4013490"/>
                <a:gd name="connsiteX3585" fmla="*/ 5704585 w 6127927"/>
                <a:gd name="connsiteY3585" fmla="*/ 3977610 h 4013490"/>
                <a:gd name="connsiteX3586" fmla="*/ 5704359 w 6127927"/>
                <a:gd name="connsiteY3586" fmla="*/ 3977610 h 4013490"/>
                <a:gd name="connsiteX3587" fmla="*/ 5702031 w 6127927"/>
                <a:gd name="connsiteY3587" fmla="*/ 3978095 h 4013490"/>
                <a:gd name="connsiteX3588" fmla="*/ 5701448 w 6127927"/>
                <a:gd name="connsiteY3588" fmla="*/ 3977610 h 4013490"/>
                <a:gd name="connsiteX3589" fmla="*/ 5700866 w 6127927"/>
                <a:gd name="connsiteY3589" fmla="*/ 3977933 h 4013490"/>
                <a:gd name="connsiteX3590" fmla="*/ 5700446 w 6127927"/>
                <a:gd name="connsiteY3590" fmla="*/ 3977869 h 4013490"/>
                <a:gd name="connsiteX3591" fmla="*/ 5700025 w 6127927"/>
                <a:gd name="connsiteY3591" fmla="*/ 3977772 h 4013490"/>
                <a:gd name="connsiteX3592" fmla="*/ 5699540 w 6127927"/>
                <a:gd name="connsiteY3592" fmla="*/ 3977707 h 4013490"/>
                <a:gd name="connsiteX3593" fmla="*/ 5698150 w 6127927"/>
                <a:gd name="connsiteY3593" fmla="*/ 3977448 h 4013490"/>
                <a:gd name="connsiteX3594" fmla="*/ 5695886 w 6127927"/>
                <a:gd name="connsiteY3594" fmla="*/ 3977125 h 4013490"/>
                <a:gd name="connsiteX3595" fmla="*/ 5696241 w 6127927"/>
                <a:gd name="connsiteY3595" fmla="*/ 3974473 h 4013490"/>
                <a:gd name="connsiteX3596" fmla="*/ 5696241 w 6127927"/>
                <a:gd name="connsiteY3596" fmla="*/ 3974376 h 4013490"/>
                <a:gd name="connsiteX3597" fmla="*/ 5695983 w 6127927"/>
                <a:gd name="connsiteY3597" fmla="*/ 3974796 h 4013490"/>
                <a:gd name="connsiteX3598" fmla="*/ 5694592 w 6127927"/>
                <a:gd name="connsiteY3598" fmla="*/ 3975055 h 4013490"/>
                <a:gd name="connsiteX3599" fmla="*/ 5691617 w 6127927"/>
                <a:gd name="connsiteY3599" fmla="*/ 3974473 h 4013490"/>
                <a:gd name="connsiteX3600" fmla="*/ 5691035 w 6127927"/>
                <a:gd name="connsiteY3600" fmla="*/ 3975055 h 4013490"/>
                <a:gd name="connsiteX3601" fmla="*/ 5690355 w 6127927"/>
                <a:gd name="connsiteY3601" fmla="*/ 3974958 h 4013490"/>
                <a:gd name="connsiteX3602" fmla="*/ 5689029 w 6127927"/>
                <a:gd name="connsiteY3602" fmla="*/ 3974893 h 4013490"/>
                <a:gd name="connsiteX3603" fmla="*/ 5687606 w 6127927"/>
                <a:gd name="connsiteY3603" fmla="*/ 3974538 h 4013490"/>
                <a:gd name="connsiteX3604" fmla="*/ 5684728 w 6127927"/>
                <a:gd name="connsiteY3604" fmla="*/ 3974699 h 4013490"/>
                <a:gd name="connsiteX3605" fmla="*/ 5683887 w 6127927"/>
                <a:gd name="connsiteY3605" fmla="*/ 3974473 h 4013490"/>
                <a:gd name="connsiteX3606" fmla="*/ 5683467 w 6127927"/>
                <a:gd name="connsiteY3606" fmla="*/ 3974214 h 4013490"/>
                <a:gd name="connsiteX3607" fmla="*/ 5680686 w 6127927"/>
                <a:gd name="connsiteY3607" fmla="*/ 3973955 h 4013490"/>
                <a:gd name="connsiteX3608" fmla="*/ 5680103 w 6127927"/>
                <a:gd name="connsiteY3608" fmla="*/ 3974311 h 4013490"/>
                <a:gd name="connsiteX3609" fmla="*/ 5677193 w 6127927"/>
                <a:gd name="connsiteY3609" fmla="*/ 3973794 h 4013490"/>
                <a:gd name="connsiteX3610" fmla="*/ 5677128 w 6127927"/>
                <a:gd name="connsiteY3610" fmla="*/ 3973470 h 4013490"/>
                <a:gd name="connsiteX3611" fmla="*/ 5676546 w 6127927"/>
                <a:gd name="connsiteY3611" fmla="*/ 3973729 h 4013490"/>
                <a:gd name="connsiteX3612" fmla="*/ 5632401 w 6127927"/>
                <a:gd name="connsiteY3612" fmla="*/ 3963606 h 4013490"/>
                <a:gd name="connsiteX3613" fmla="*/ 5632142 w 6127927"/>
                <a:gd name="connsiteY3613" fmla="*/ 3964447 h 4013490"/>
                <a:gd name="connsiteX3614" fmla="*/ 5631980 w 6127927"/>
                <a:gd name="connsiteY3614" fmla="*/ 3964706 h 4013490"/>
                <a:gd name="connsiteX3615" fmla="*/ 5630913 w 6127927"/>
                <a:gd name="connsiteY3615" fmla="*/ 3964868 h 4013490"/>
                <a:gd name="connsiteX3616" fmla="*/ 5631980 w 6127927"/>
                <a:gd name="connsiteY3616" fmla="*/ 3964706 h 4013490"/>
                <a:gd name="connsiteX3617" fmla="*/ 5632077 w 6127927"/>
                <a:gd name="connsiteY3617" fmla="*/ 3964706 h 4013490"/>
                <a:gd name="connsiteX3618" fmla="*/ 5631818 w 6127927"/>
                <a:gd name="connsiteY3618" fmla="*/ 3965773 h 4013490"/>
                <a:gd name="connsiteX3619" fmla="*/ 5631721 w 6127927"/>
                <a:gd name="connsiteY3619" fmla="*/ 3965773 h 4013490"/>
                <a:gd name="connsiteX3620" fmla="*/ 5631818 w 6127927"/>
                <a:gd name="connsiteY3620" fmla="*/ 3965870 h 4013490"/>
                <a:gd name="connsiteX3621" fmla="*/ 5631333 w 6127927"/>
                <a:gd name="connsiteY3621" fmla="*/ 3967681 h 4013490"/>
                <a:gd name="connsiteX3622" fmla="*/ 5628940 w 6127927"/>
                <a:gd name="connsiteY3622" fmla="*/ 3966517 h 4013490"/>
                <a:gd name="connsiteX3623" fmla="*/ 5629846 w 6127927"/>
                <a:gd name="connsiteY3623" fmla="*/ 3967746 h 4013490"/>
                <a:gd name="connsiteX3624" fmla="*/ 5631333 w 6127927"/>
                <a:gd name="connsiteY3624" fmla="*/ 3967746 h 4013490"/>
                <a:gd name="connsiteX3625" fmla="*/ 5627517 w 6127927"/>
                <a:gd name="connsiteY3625" fmla="*/ 3991452 h 4013490"/>
                <a:gd name="connsiteX3626" fmla="*/ 5627032 w 6127927"/>
                <a:gd name="connsiteY3626" fmla="*/ 3991355 h 4013490"/>
                <a:gd name="connsiteX3627" fmla="*/ 5627582 w 6127927"/>
                <a:gd name="connsiteY3627" fmla="*/ 3992002 h 4013490"/>
                <a:gd name="connsiteX3628" fmla="*/ 5627776 w 6127927"/>
                <a:gd name="connsiteY3628" fmla="*/ 3993328 h 4013490"/>
                <a:gd name="connsiteX3629" fmla="*/ 5627258 w 6127927"/>
                <a:gd name="connsiteY3629" fmla="*/ 3994427 h 4013490"/>
                <a:gd name="connsiteX3630" fmla="*/ 5627258 w 6127927"/>
                <a:gd name="connsiteY3630" fmla="*/ 3994654 h 4013490"/>
                <a:gd name="connsiteX3631" fmla="*/ 5617847 w 6127927"/>
                <a:gd name="connsiteY3631" fmla="*/ 3996141 h 4013490"/>
                <a:gd name="connsiteX3632" fmla="*/ 5616165 w 6127927"/>
                <a:gd name="connsiteY3632" fmla="*/ 3995171 h 4013490"/>
                <a:gd name="connsiteX3633" fmla="*/ 5616424 w 6127927"/>
                <a:gd name="connsiteY3633" fmla="*/ 3995009 h 4013490"/>
                <a:gd name="connsiteX3634" fmla="*/ 5615777 w 6127927"/>
                <a:gd name="connsiteY3634" fmla="*/ 3994848 h 4013490"/>
                <a:gd name="connsiteX3635" fmla="*/ 5615163 w 6127927"/>
                <a:gd name="connsiteY3635" fmla="*/ 3994266 h 4013490"/>
                <a:gd name="connsiteX3636" fmla="*/ 5615357 w 6127927"/>
                <a:gd name="connsiteY3636" fmla="*/ 3994007 h 4013490"/>
                <a:gd name="connsiteX3637" fmla="*/ 5615583 w 6127927"/>
                <a:gd name="connsiteY3637" fmla="*/ 3993522 h 4013490"/>
                <a:gd name="connsiteX3638" fmla="*/ 5615680 w 6127927"/>
                <a:gd name="connsiteY3638" fmla="*/ 3992422 h 4013490"/>
                <a:gd name="connsiteX3639" fmla="*/ 5616101 w 6127927"/>
                <a:gd name="connsiteY3639" fmla="*/ 3990352 h 4013490"/>
                <a:gd name="connsiteX3640" fmla="*/ 5618235 w 6127927"/>
                <a:gd name="connsiteY3640" fmla="*/ 3988218 h 4013490"/>
                <a:gd name="connsiteX3641" fmla="*/ 5617330 w 6127927"/>
                <a:gd name="connsiteY3641" fmla="*/ 3988056 h 4013490"/>
                <a:gd name="connsiteX3642" fmla="*/ 5616586 w 6127927"/>
                <a:gd name="connsiteY3642" fmla="*/ 3986213 h 4013490"/>
                <a:gd name="connsiteX3643" fmla="*/ 5616683 w 6127927"/>
                <a:gd name="connsiteY3643" fmla="*/ 3985630 h 4013490"/>
                <a:gd name="connsiteX3644" fmla="*/ 5617103 w 6127927"/>
                <a:gd name="connsiteY3644" fmla="*/ 3985469 h 4013490"/>
                <a:gd name="connsiteX3645" fmla="*/ 5616909 w 6127927"/>
                <a:gd name="connsiteY3645" fmla="*/ 3984240 h 4013490"/>
                <a:gd name="connsiteX3646" fmla="*/ 5616845 w 6127927"/>
                <a:gd name="connsiteY3646" fmla="*/ 3982979 h 4013490"/>
                <a:gd name="connsiteX3647" fmla="*/ 5617427 w 6127927"/>
                <a:gd name="connsiteY3647" fmla="*/ 3982170 h 4013490"/>
                <a:gd name="connsiteX3648" fmla="*/ 5618591 w 6127927"/>
                <a:gd name="connsiteY3648" fmla="*/ 3980424 h 4013490"/>
                <a:gd name="connsiteX3649" fmla="*/ 5617750 w 6127927"/>
                <a:gd name="connsiteY3649" fmla="*/ 3979841 h 4013490"/>
                <a:gd name="connsiteX3650" fmla="*/ 5617750 w 6127927"/>
                <a:gd name="connsiteY3650" fmla="*/ 3979195 h 4013490"/>
                <a:gd name="connsiteX3651" fmla="*/ 5617847 w 6127927"/>
                <a:gd name="connsiteY3651" fmla="*/ 3978936 h 4013490"/>
                <a:gd name="connsiteX3652" fmla="*/ 5617491 w 6127927"/>
                <a:gd name="connsiteY3652" fmla="*/ 3976704 h 4013490"/>
                <a:gd name="connsiteX3653" fmla="*/ 5617750 w 6127927"/>
                <a:gd name="connsiteY3653" fmla="*/ 3975864 h 4013490"/>
                <a:gd name="connsiteX3654" fmla="*/ 5618171 w 6127927"/>
                <a:gd name="connsiteY3654" fmla="*/ 3974893 h 4013490"/>
                <a:gd name="connsiteX3655" fmla="*/ 5618591 w 6127927"/>
                <a:gd name="connsiteY3655" fmla="*/ 3973891 h 4013490"/>
                <a:gd name="connsiteX3656" fmla="*/ 5618656 w 6127927"/>
                <a:gd name="connsiteY3656" fmla="*/ 3972629 h 4013490"/>
                <a:gd name="connsiteX3657" fmla="*/ 5618656 w 6127927"/>
                <a:gd name="connsiteY3657" fmla="*/ 3972306 h 4013490"/>
                <a:gd name="connsiteX3658" fmla="*/ 5618171 w 6127927"/>
                <a:gd name="connsiteY3658" fmla="*/ 3970818 h 4013490"/>
                <a:gd name="connsiteX3659" fmla="*/ 5618429 w 6127927"/>
                <a:gd name="connsiteY3659" fmla="*/ 3969072 h 4013490"/>
                <a:gd name="connsiteX3660" fmla="*/ 5618656 w 6127927"/>
                <a:gd name="connsiteY3660" fmla="*/ 3968328 h 4013490"/>
                <a:gd name="connsiteX3661" fmla="*/ 5618753 w 6127927"/>
                <a:gd name="connsiteY3661" fmla="*/ 3967940 h 4013490"/>
                <a:gd name="connsiteX3662" fmla="*/ 5618591 w 6127927"/>
                <a:gd name="connsiteY3662" fmla="*/ 3966776 h 4013490"/>
                <a:gd name="connsiteX3663" fmla="*/ 5618656 w 6127927"/>
                <a:gd name="connsiteY3663" fmla="*/ 3965676 h 4013490"/>
                <a:gd name="connsiteX3664" fmla="*/ 5618753 w 6127927"/>
                <a:gd name="connsiteY3664" fmla="*/ 3964609 h 4013490"/>
                <a:gd name="connsiteX3665" fmla="*/ 5623216 w 6127927"/>
                <a:gd name="connsiteY3665" fmla="*/ 3949538 h 4013490"/>
                <a:gd name="connsiteX3666" fmla="*/ 5623474 w 6127927"/>
                <a:gd name="connsiteY3666" fmla="*/ 3949312 h 4013490"/>
                <a:gd name="connsiteX3667" fmla="*/ 5623701 w 6127927"/>
                <a:gd name="connsiteY3667" fmla="*/ 3948729 h 4013490"/>
                <a:gd name="connsiteX3668" fmla="*/ 5623539 w 6127927"/>
                <a:gd name="connsiteY3668" fmla="*/ 3948050 h 4013490"/>
                <a:gd name="connsiteX3669" fmla="*/ 5624380 w 6127927"/>
                <a:gd name="connsiteY3669" fmla="*/ 3947306 h 4013490"/>
                <a:gd name="connsiteX3670" fmla="*/ 5625027 w 6127927"/>
                <a:gd name="connsiteY3670" fmla="*/ 3946886 h 4013490"/>
                <a:gd name="connsiteX3671" fmla="*/ 5623701 w 6127927"/>
                <a:gd name="connsiteY3671" fmla="*/ 3946239 h 4013490"/>
                <a:gd name="connsiteX3672" fmla="*/ 5624380 w 6127927"/>
                <a:gd name="connsiteY3672" fmla="*/ 3945495 h 4013490"/>
                <a:gd name="connsiteX3673" fmla="*/ 5624121 w 6127927"/>
                <a:gd name="connsiteY3673" fmla="*/ 3944331 h 4013490"/>
                <a:gd name="connsiteX3674" fmla="*/ 5624639 w 6127927"/>
                <a:gd name="connsiteY3674" fmla="*/ 3943264 h 4013490"/>
                <a:gd name="connsiteX3675" fmla="*/ 5624703 w 6127927"/>
                <a:gd name="connsiteY3675" fmla="*/ 3943005 h 4013490"/>
                <a:gd name="connsiteX3676" fmla="*/ 5625124 w 6127927"/>
                <a:gd name="connsiteY3676" fmla="*/ 3941194 h 4013490"/>
                <a:gd name="connsiteX3677" fmla="*/ 5625447 w 6127927"/>
                <a:gd name="connsiteY3677" fmla="*/ 3940256 h 4013490"/>
                <a:gd name="connsiteX3678" fmla="*/ 5626870 w 6127927"/>
                <a:gd name="connsiteY3678" fmla="*/ 3937960 h 4013490"/>
                <a:gd name="connsiteX3679" fmla="*/ 5627097 w 6127927"/>
                <a:gd name="connsiteY3679" fmla="*/ 3937540 h 4013490"/>
                <a:gd name="connsiteX3680" fmla="*/ 5626611 w 6127927"/>
                <a:gd name="connsiteY3680" fmla="*/ 3936052 h 4013490"/>
                <a:gd name="connsiteX3681" fmla="*/ 5626773 w 6127927"/>
                <a:gd name="connsiteY3681" fmla="*/ 3934564 h 4013490"/>
                <a:gd name="connsiteX3682" fmla="*/ 5627194 w 6127927"/>
                <a:gd name="connsiteY3682" fmla="*/ 3933820 h 4013490"/>
                <a:gd name="connsiteX3683" fmla="*/ 5628423 w 6127927"/>
                <a:gd name="connsiteY3683" fmla="*/ 3933303 h 4013490"/>
                <a:gd name="connsiteX3684" fmla="*/ 5627452 w 6127927"/>
                <a:gd name="connsiteY3684" fmla="*/ 3931653 h 4013490"/>
                <a:gd name="connsiteX3685" fmla="*/ 5638287 w 6127927"/>
                <a:gd name="connsiteY3685" fmla="*/ 3914351 h 4013490"/>
                <a:gd name="connsiteX3686" fmla="*/ 5651191 w 6127927"/>
                <a:gd name="connsiteY3686" fmla="*/ 3902935 h 4013490"/>
                <a:gd name="connsiteX3687" fmla="*/ 5665518 w 6127927"/>
                <a:gd name="connsiteY3687" fmla="*/ 3896887 h 4013490"/>
                <a:gd name="connsiteX3688" fmla="*/ 5672148 w 6127927"/>
                <a:gd name="connsiteY3688" fmla="*/ 3895238 h 4013490"/>
                <a:gd name="connsiteX3689" fmla="*/ 5672568 w 6127927"/>
                <a:gd name="connsiteY3689" fmla="*/ 3895981 h 4013490"/>
                <a:gd name="connsiteX3690" fmla="*/ 5673797 w 6127927"/>
                <a:gd name="connsiteY3690" fmla="*/ 3898213 h 4013490"/>
                <a:gd name="connsiteX3691" fmla="*/ 5673797 w 6127927"/>
                <a:gd name="connsiteY3691" fmla="*/ 3896725 h 4013490"/>
                <a:gd name="connsiteX3692" fmla="*/ 5672568 w 6127927"/>
                <a:gd name="connsiteY3692" fmla="*/ 3895076 h 4013490"/>
                <a:gd name="connsiteX3693" fmla="*/ 5673797 w 6127927"/>
                <a:gd name="connsiteY3693" fmla="*/ 3894720 h 4013490"/>
                <a:gd name="connsiteX3694" fmla="*/ 5673894 w 6127927"/>
                <a:gd name="connsiteY3694" fmla="*/ 3895238 h 4013490"/>
                <a:gd name="connsiteX3695" fmla="*/ 5674476 w 6127927"/>
                <a:gd name="connsiteY3695" fmla="*/ 3895981 h 4013490"/>
                <a:gd name="connsiteX3696" fmla="*/ 5674379 w 6127927"/>
                <a:gd name="connsiteY3696" fmla="*/ 3896143 h 4013490"/>
                <a:gd name="connsiteX3697" fmla="*/ 5674314 w 6127927"/>
                <a:gd name="connsiteY3697" fmla="*/ 3896305 h 4013490"/>
                <a:gd name="connsiteX3698" fmla="*/ 5675802 w 6127927"/>
                <a:gd name="connsiteY3698" fmla="*/ 3896725 h 4013490"/>
                <a:gd name="connsiteX3699" fmla="*/ 5675285 w 6127927"/>
                <a:gd name="connsiteY3699" fmla="*/ 3894235 h 4013490"/>
                <a:gd name="connsiteX3700" fmla="*/ 5681332 w 6127927"/>
                <a:gd name="connsiteY3700" fmla="*/ 3891907 h 4013490"/>
                <a:gd name="connsiteX3701" fmla="*/ 5700284 w 6127927"/>
                <a:gd name="connsiteY3701" fmla="*/ 3887120 h 4013490"/>
                <a:gd name="connsiteX3702" fmla="*/ 5700802 w 6127927"/>
                <a:gd name="connsiteY3702" fmla="*/ 3887540 h 4013490"/>
                <a:gd name="connsiteX3703" fmla="*/ 5702192 w 6127927"/>
                <a:gd name="connsiteY3703" fmla="*/ 3887217 h 4013490"/>
                <a:gd name="connsiteX3704" fmla="*/ 5702936 w 6127927"/>
                <a:gd name="connsiteY3704" fmla="*/ 3887605 h 4013490"/>
                <a:gd name="connsiteX3705" fmla="*/ 5704100 w 6127927"/>
                <a:gd name="connsiteY3705" fmla="*/ 3887961 h 4013490"/>
                <a:gd name="connsiteX3706" fmla="*/ 5704682 w 6127927"/>
                <a:gd name="connsiteY3706" fmla="*/ 3887605 h 4013490"/>
                <a:gd name="connsiteX3707" fmla="*/ 5705588 w 6127927"/>
                <a:gd name="connsiteY3707" fmla="*/ 3888123 h 4013490"/>
                <a:gd name="connsiteX3708" fmla="*/ 5706332 w 6127927"/>
                <a:gd name="connsiteY3708" fmla="*/ 3888511 h 4013490"/>
                <a:gd name="connsiteX3709" fmla="*/ 5706914 w 6127927"/>
                <a:gd name="connsiteY3709" fmla="*/ 3887702 h 4013490"/>
                <a:gd name="connsiteX3710" fmla="*/ 5707237 w 6127927"/>
                <a:gd name="connsiteY3710" fmla="*/ 3887217 h 4013490"/>
                <a:gd name="connsiteX3711" fmla="*/ 5707917 w 6127927"/>
                <a:gd name="connsiteY3711" fmla="*/ 3886797 h 4013490"/>
                <a:gd name="connsiteX3712" fmla="*/ 5708402 w 6127927"/>
                <a:gd name="connsiteY3712" fmla="*/ 3889190 h 4013490"/>
                <a:gd name="connsiteX3713" fmla="*/ 5709081 w 6127927"/>
                <a:gd name="connsiteY3713" fmla="*/ 3887443 h 4013490"/>
                <a:gd name="connsiteX3714" fmla="*/ 5709825 w 6127927"/>
                <a:gd name="connsiteY3714" fmla="*/ 3887023 h 4013490"/>
                <a:gd name="connsiteX3715" fmla="*/ 5711215 w 6127927"/>
                <a:gd name="connsiteY3715" fmla="*/ 3888187 h 4013490"/>
                <a:gd name="connsiteX3716" fmla="*/ 5712315 w 6127927"/>
                <a:gd name="connsiteY3716" fmla="*/ 3886376 h 4013490"/>
                <a:gd name="connsiteX3717" fmla="*/ 5713867 w 6127927"/>
                <a:gd name="connsiteY3717" fmla="*/ 3887540 h 4013490"/>
                <a:gd name="connsiteX3718" fmla="*/ 5713867 w 6127927"/>
                <a:gd name="connsiteY3718" fmla="*/ 3888446 h 4013490"/>
                <a:gd name="connsiteX3719" fmla="*/ 5714611 w 6127927"/>
                <a:gd name="connsiteY3719" fmla="*/ 3886797 h 4013490"/>
                <a:gd name="connsiteX3720" fmla="*/ 5716099 w 6127927"/>
                <a:gd name="connsiteY3720" fmla="*/ 3886279 h 4013490"/>
                <a:gd name="connsiteX3721" fmla="*/ 5716940 w 6127927"/>
                <a:gd name="connsiteY3721" fmla="*/ 3886376 h 4013490"/>
                <a:gd name="connsiteX3722" fmla="*/ 5717684 w 6127927"/>
                <a:gd name="connsiteY3722" fmla="*/ 3885535 h 4013490"/>
                <a:gd name="connsiteX3723" fmla="*/ 5718169 w 6127927"/>
                <a:gd name="connsiteY3723" fmla="*/ 3885309 h 4013490"/>
                <a:gd name="connsiteX3724" fmla="*/ 5718751 w 6127927"/>
                <a:gd name="connsiteY3724" fmla="*/ 3886441 h 4013490"/>
                <a:gd name="connsiteX3725" fmla="*/ 5719009 w 6127927"/>
                <a:gd name="connsiteY3725" fmla="*/ 3886376 h 4013490"/>
                <a:gd name="connsiteX3726" fmla="*/ 5719850 w 6127927"/>
                <a:gd name="connsiteY3726" fmla="*/ 3885891 h 4013490"/>
                <a:gd name="connsiteX3727" fmla="*/ 5722405 w 6127927"/>
                <a:gd name="connsiteY3727" fmla="*/ 3885050 h 4013490"/>
                <a:gd name="connsiteX3728" fmla="*/ 5723052 w 6127927"/>
                <a:gd name="connsiteY3728" fmla="*/ 3886117 h 4013490"/>
                <a:gd name="connsiteX3729" fmla="*/ 5723634 w 6127927"/>
                <a:gd name="connsiteY3729" fmla="*/ 3885471 h 4013490"/>
                <a:gd name="connsiteX3730" fmla="*/ 5724055 w 6127927"/>
                <a:gd name="connsiteY3730" fmla="*/ 3884953 h 4013490"/>
                <a:gd name="connsiteX3731" fmla="*/ 5724799 w 6127927"/>
                <a:gd name="connsiteY3731" fmla="*/ 3884791 h 4013490"/>
                <a:gd name="connsiteX3732" fmla="*/ 5726545 w 6127927"/>
                <a:gd name="connsiteY3732" fmla="*/ 3884565 h 4013490"/>
                <a:gd name="connsiteX3733" fmla="*/ 5727353 w 6127927"/>
                <a:gd name="connsiteY3733" fmla="*/ 3884791 h 4013490"/>
                <a:gd name="connsiteX3734" fmla="*/ 5728194 w 6127927"/>
                <a:gd name="connsiteY3734" fmla="*/ 3884953 h 4013490"/>
                <a:gd name="connsiteX3735" fmla="*/ 5728356 w 6127927"/>
                <a:gd name="connsiteY3735" fmla="*/ 3885050 h 4013490"/>
                <a:gd name="connsiteX3736" fmla="*/ 5729262 w 6127927"/>
                <a:gd name="connsiteY3736" fmla="*/ 3884371 h 4013490"/>
                <a:gd name="connsiteX3737" fmla="*/ 5729779 w 6127927"/>
                <a:gd name="connsiteY3737" fmla="*/ 3883886 h 4013490"/>
                <a:gd name="connsiteX3738" fmla="*/ 5730038 w 6127927"/>
                <a:gd name="connsiteY3738" fmla="*/ 3883724 h 4013490"/>
                <a:gd name="connsiteX3739" fmla="*/ 5730102 w 6127927"/>
                <a:gd name="connsiteY3739" fmla="*/ 3883466 h 4013490"/>
                <a:gd name="connsiteX3740" fmla="*/ 5731493 w 6127927"/>
                <a:gd name="connsiteY3740" fmla="*/ 3884145 h 4013490"/>
                <a:gd name="connsiteX3741" fmla="*/ 5731493 w 6127927"/>
                <a:gd name="connsiteY3741" fmla="*/ 3884306 h 4013490"/>
                <a:gd name="connsiteX3742" fmla="*/ 5731590 w 6127927"/>
                <a:gd name="connsiteY3742" fmla="*/ 3884306 h 4013490"/>
                <a:gd name="connsiteX3743" fmla="*/ 5731687 w 6127927"/>
                <a:gd name="connsiteY3743" fmla="*/ 3884145 h 4013490"/>
                <a:gd name="connsiteX3744" fmla="*/ 5732269 w 6127927"/>
                <a:gd name="connsiteY3744" fmla="*/ 3884371 h 4013490"/>
                <a:gd name="connsiteX3745" fmla="*/ 5732657 w 6127927"/>
                <a:gd name="connsiteY3745" fmla="*/ 3884791 h 4013490"/>
                <a:gd name="connsiteX3746" fmla="*/ 5732657 w 6127927"/>
                <a:gd name="connsiteY3746" fmla="*/ 3884889 h 4013490"/>
                <a:gd name="connsiteX3747" fmla="*/ 5732754 w 6127927"/>
                <a:gd name="connsiteY3747" fmla="*/ 3885050 h 4013490"/>
                <a:gd name="connsiteX3748" fmla="*/ 5732819 w 6127927"/>
                <a:gd name="connsiteY3748" fmla="*/ 3884889 h 4013490"/>
                <a:gd name="connsiteX3749" fmla="*/ 5733078 w 6127927"/>
                <a:gd name="connsiteY3749" fmla="*/ 3884953 h 4013490"/>
                <a:gd name="connsiteX3750" fmla="*/ 5733822 w 6127927"/>
                <a:gd name="connsiteY3750" fmla="*/ 3884953 h 4013490"/>
                <a:gd name="connsiteX3751" fmla="*/ 5733983 w 6127927"/>
                <a:gd name="connsiteY3751" fmla="*/ 3884727 h 4013490"/>
                <a:gd name="connsiteX3752" fmla="*/ 5734565 w 6127927"/>
                <a:gd name="connsiteY3752" fmla="*/ 3885632 h 4013490"/>
                <a:gd name="connsiteX3753" fmla="*/ 5734986 w 6127927"/>
                <a:gd name="connsiteY3753" fmla="*/ 3885309 h 4013490"/>
                <a:gd name="connsiteX3754" fmla="*/ 5735406 w 6127927"/>
                <a:gd name="connsiteY3754" fmla="*/ 3885374 h 4013490"/>
                <a:gd name="connsiteX3755" fmla="*/ 5735245 w 6127927"/>
                <a:gd name="connsiteY3755" fmla="*/ 3885956 h 4013490"/>
                <a:gd name="connsiteX3756" fmla="*/ 5735083 w 6127927"/>
                <a:gd name="connsiteY3756" fmla="*/ 3886117 h 4013490"/>
                <a:gd name="connsiteX3757" fmla="*/ 5735568 w 6127927"/>
                <a:gd name="connsiteY3757" fmla="*/ 3886635 h 4013490"/>
                <a:gd name="connsiteX3758" fmla="*/ 5735827 w 6127927"/>
                <a:gd name="connsiteY3758" fmla="*/ 3886376 h 4013490"/>
                <a:gd name="connsiteX3759" fmla="*/ 5736312 w 6127927"/>
                <a:gd name="connsiteY3759" fmla="*/ 3885050 h 4013490"/>
                <a:gd name="connsiteX3760" fmla="*/ 5737314 w 6127927"/>
                <a:gd name="connsiteY3760" fmla="*/ 3884468 h 4013490"/>
                <a:gd name="connsiteX3761" fmla="*/ 5738058 w 6127927"/>
                <a:gd name="connsiteY3761" fmla="*/ 3884145 h 4013490"/>
                <a:gd name="connsiteX3762" fmla="*/ 5739384 w 6127927"/>
                <a:gd name="connsiteY3762" fmla="*/ 3884565 h 4013490"/>
                <a:gd name="connsiteX3763" fmla="*/ 5739869 w 6127927"/>
                <a:gd name="connsiteY3763" fmla="*/ 3883142 h 4013490"/>
                <a:gd name="connsiteX3764" fmla="*/ 5740290 w 6127927"/>
                <a:gd name="connsiteY3764" fmla="*/ 3883821 h 4013490"/>
                <a:gd name="connsiteX3765" fmla="*/ 5741680 w 6127927"/>
                <a:gd name="connsiteY3765" fmla="*/ 3883401 h 4013490"/>
                <a:gd name="connsiteX3766" fmla="*/ 5742360 w 6127927"/>
                <a:gd name="connsiteY3766" fmla="*/ 3883466 h 4013490"/>
                <a:gd name="connsiteX3767" fmla="*/ 5742942 w 6127927"/>
                <a:gd name="connsiteY3767" fmla="*/ 3883142 h 4013490"/>
                <a:gd name="connsiteX3768" fmla="*/ 5744753 w 6127927"/>
                <a:gd name="connsiteY3768" fmla="*/ 3882237 h 4013490"/>
                <a:gd name="connsiteX3769" fmla="*/ 5745594 w 6127927"/>
                <a:gd name="connsiteY3769" fmla="*/ 3883724 h 4013490"/>
                <a:gd name="connsiteX3770" fmla="*/ 5745820 w 6127927"/>
                <a:gd name="connsiteY3770" fmla="*/ 3883304 h 4013490"/>
                <a:gd name="connsiteX3771" fmla="*/ 5746661 w 6127927"/>
                <a:gd name="connsiteY3771" fmla="*/ 3882819 h 4013490"/>
                <a:gd name="connsiteX3772" fmla="*/ 5749054 w 6127927"/>
                <a:gd name="connsiteY3772" fmla="*/ 3882140 h 4013490"/>
                <a:gd name="connsiteX3773" fmla="*/ 5749475 w 6127927"/>
                <a:gd name="connsiteY3773" fmla="*/ 3882140 h 4013490"/>
                <a:gd name="connsiteX3774" fmla="*/ 5749895 w 6127927"/>
                <a:gd name="connsiteY3774" fmla="*/ 3882657 h 4013490"/>
                <a:gd name="connsiteX3775" fmla="*/ 5750639 w 6127927"/>
                <a:gd name="connsiteY3775" fmla="*/ 3882883 h 4013490"/>
                <a:gd name="connsiteX3776" fmla="*/ 5750316 w 6127927"/>
                <a:gd name="connsiteY3776" fmla="*/ 3882140 h 4013490"/>
                <a:gd name="connsiteX3777" fmla="*/ 5750316 w 6127927"/>
                <a:gd name="connsiteY3777" fmla="*/ 3882075 h 4013490"/>
                <a:gd name="connsiteX3778" fmla="*/ 5751641 w 6127927"/>
                <a:gd name="connsiteY3778" fmla="*/ 3881978 h 4013490"/>
                <a:gd name="connsiteX3779" fmla="*/ 5751447 w 6127927"/>
                <a:gd name="connsiteY3779" fmla="*/ 3883142 h 4013490"/>
                <a:gd name="connsiteX3780" fmla="*/ 5751868 w 6127927"/>
                <a:gd name="connsiteY3780" fmla="*/ 3882883 h 4013490"/>
                <a:gd name="connsiteX3781" fmla="*/ 5751965 w 6127927"/>
                <a:gd name="connsiteY3781" fmla="*/ 3881978 h 4013490"/>
                <a:gd name="connsiteX3782" fmla="*/ 5756428 w 6127927"/>
                <a:gd name="connsiteY3782" fmla="*/ 3880652 h 4013490"/>
                <a:gd name="connsiteX3783" fmla="*/ 5759500 w 6127927"/>
                <a:gd name="connsiteY3783" fmla="*/ 3878162 h 4013490"/>
                <a:gd name="connsiteX3784" fmla="*/ 5760665 w 6127927"/>
                <a:gd name="connsiteY3784" fmla="*/ 3878000 h 4013490"/>
                <a:gd name="connsiteX3785" fmla="*/ 5761085 w 6127927"/>
                <a:gd name="connsiteY3785" fmla="*/ 3878517 h 4013490"/>
                <a:gd name="connsiteX3786" fmla="*/ 5761635 w 6127927"/>
                <a:gd name="connsiteY3786" fmla="*/ 3877612 h 4013490"/>
                <a:gd name="connsiteX3787" fmla="*/ 5762637 w 6127927"/>
                <a:gd name="connsiteY3787" fmla="*/ 3877191 h 4013490"/>
                <a:gd name="connsiteX3788" fmla="*/ 5763058 w 6127927"/>
                <a:gd name="connsiteY3788" fmla="*/ 3878097 h 4013490"/>
                <a:gd name="connsiteX3789" fmla="*/ 5763220 w 6127927"/>
                <a:gd name="connsiteY3789" fmla="*/ 3878000 h 4013490"/>
                <a:gd name="connsiteX3790" fmla="*/ 5762734 w 6127927"/>
                <a:gd name="connsiteY3790" fmla="*/ 3877094 h 4013490"/>
                <a:gd name="connsiteX3791" fmla="*/ 5767941 w 6127927"/>
                <a:gd name="connsiteY3791" fmla="*/ 3874539 h 4013490"/>
                <a:gd name="connsiteX3792" fmla="*/ 5768362 w 6127927"/>
                <a:gd name="connsiteY3792" fmla="*/ 3874863 h 4013490"/>
                <a:gd name="connsiteX3793" fmla="*/ 5768200 w 6127927"/>
                <a:gd name="connsiteY3793" fmla="*/ 3874442 h 4013490"/>
                <a:gd name="connsiteX3794" fmla="*/ 5770593 w 6127927"/>
                <a:gd name="connsiteY3794" fmla="*/ 3873116 h 4013490"/>
                <a:gd name="connsiteX3795" fmla="*/ 5770658 w 6127927"/>
                <a:gd name="connsiteY3795" fmla="*/ 3873116 h 4013490"/>
                <a:gd name="connsiteX3796" fmla="*/ 5770755 w 6127927"/>
                <a:gd name="connsiteY3796" fmla="*/ 3873052 h 4013490"/>
                <a:gd name="connsiteX3797" fmla="*/ 5772986 w 6127927"/>
                <a:gd name="connsiteY3797" fmla="*/ 3871726 h 4013490"/>
                <a:gd name="connsiteX3798" fmla="*/ 5773148 w 6127927"/>
                <a:gd name="connsiteY3798" fmla="*/ 3871887 h 4013490"/>
                <a:gd name="connsiteX3799" fmla="*/ 5773407 w 6127927"/>
                <a:gd name="connsiteY3799" fmla="*/ 3871467 h 4013490"/>
                <a:gd name="connsiteX3800" fmla="*/ 5773666 w 6127927"/>
                <a:gd name="connsiteY3800" fmla="*/ 3871305 h 4013490"/>
                <a:gd name="connsiteX3801" fmla="*/ 5773827 w 6127927"/>
                <a:gd name="connsiteY3801" fmla="*/ 3871402 h 4013490"/>
                <a:gd name="connsiteX3802" fmla="*/ 5774054 w 6127927"/>
                <a:gd name="connsiteY3802" fmla="*/ 3871305 h 4013490"/>
                <a:gd name="connsiteX3803" fmla="*/ 5774215 w 6127927"/>
                <a:gd name="connsiteY3803" fmla="*/ 3870885 h 4013490"/>
                <a:gd name="connsiteX3804" fmla="*/ 5781524 w 6127927"/>
                <a:gd name="connsiteY3804" fmla="*/ 3866098 h 4013490"/>
                <a:gd name="connsiteX3805" fmla="*/ 5781686 w 6127927"/>
                <a:gd name="connsiteY3805" fmla="*/ 3866098 h 4013490"/>
                <a:gd name="connsiteX3806" fmla="*/ 5781848 w 6127927"/>
                <a:gd name="connsiteY3806" fmla="*/ 3866098 h 4013490"/>
                <a:gd name="connsiteX3807" fmla="*/ 5782333 w 6127927"/>
                <a:gd name="connsiteY3807" fmla="*/ 3864514 h 4013490"/>
                <a:gd name="connsiteX3808" fmla="*/ 5783853 w 6127927"/>
                <a:gd name="connsiteY3808" fmla="*/ 3861280 h 4013490"/>
                <a:gd name="connsiteX3809" fmla="*/ 5783853 w 6127927"/>
                <a:gd name="connsiteY3809" fmla="*/ 3861441 h 4013490"/>
                <a:gd name="connsiteX3810" fmla="*/ 5784015 w 6127927"/>
                <a:gd name="connsiteY3810" fmla="*/ 3861118 h 4013490"/>
                <a:gd name="connsiteX3811" fmla="*/ 5784403 w 6127927"/>
                <a:gd name="connsiteY3811" fmla="*/ 3860633 h 4013490"/>
                <a:gd name="connsiteX3812" fmla="*/ 5784015 w 6127927"/>
                <a:gd name="connsiteY3812" fmla="*/ 3861118 h 4013490"/>
                <a:gd name="connsiteX3813" fmla="*/ 5784015 w 6127927"/>
                <a:gd name="connsiteY3813" fmla="*/ 3861053 h 4013490"/>
                <a:gd name="connsiteX3814" fmla="*/ 5784920 w 6127927"/>
                <a:gd name="connsiteY3814" fmla="*/ 3859145 h 4013490"/>
                <a:gd name="connsiteX3815" fmla="*/ 5785502 w 6127927"/>
                <a:gd name="connsiteY3815" fmla="*/ 3859210 h 4013490"/>
                <a:gd name="connsiteX3816" fmla="*/ 5785405 w 6127927"/>
                <a:gd name="connsiteY3816" fmla="*/ 3859469 h 4013490"/>
                <a:gd name="connsiteX3817" fmla="*/ 5785567 w 6127927"/>
                <a:gd name="connsiteY3817" fmla="*/ 3859210 h 4013490"/>
                <a:gd name="connsiteX3818" fmla="*/ 5785729 w 6127927"/>
                <a:gd name="connsiteY3818" fmla="*/ 3859307 h 4013490"/>
                <a:gd name="connsiteX3819" fmla="*/ 5785923 w 6127927"/>
                <a:gd name="connsiteY3819" fmla="*/ 3859727 h 4013490"/>
                <a:gd name="connsiteX3820" fmla="*/ 5785729 w 6127927"/>
                <a:gd name="connsiteY3820" fmla="*/ 3860956 h 4013490"/>
                <a:gd name="connsiteX3821" fmla="*/ 5786149 w 6127927"/>
                <a:gd name="connsiteY3821" fmla="*/ 3860633 h 4013490"/>
                <a:gd name="connsiteX3822" fmla="*/ 5786149 w 6127927"/>
                <a:gd name="connsiteY3822" fmla="*/ 3861538 h 4013490"/>
                <a:gd name="connsiteX3823" fmla="*/ 5785664 w 6127927"/>
                <a:gd name="connsiteY3823" fmla="*/ 3862864 h 4013490"/>
                <a:gd name="connsiteX3824" fmla="*/ 5786311 w 6127927"/>
                <a:gd name="connsiteY3824" fmla="*/ 3862185 h 4013490"/>
                <a:gd name="connsiteX3825" fmla="*/ 5786731 w 6127927"/>
                <a:gd name="connsiteY3825" fmla="*/ 3861280 h 4013490"/>
                <a:gd name="connsiteX3826" fmla="*/ 5786731 w 6127927"/>
                <a:gd name="connsiteY3826" fmla="*/ 3862185 h 4013490"/>
                <a:gd name="connsiteX3827" fmla="*/ 5787475 w 6127927"/>
                <a:gd name="connsiteY3827" fmla="*/ 3861603 h 4013490"/>
                <a:gd name="connsiteX3828" fmla="*/ 5788381 w 6127927"/>
                <a:gd name="connsiteY3828" fmla="*/ 3860956 h 4013490"/>
                <a:gd name="connsiteX3829" fmla="*/ 5789222 w 6127927"/>
                <a:gd name="connsiteY3829" fmla="*/ 3861441 h 4013490"/>
                <a:gd name="connsiteX3830" fmla="*/ 5789383 w 6127927"/>
                <a:gd name="connsiteY3830" fmla="*/ 3861280 h 4013490"/>
                <a:gd name="connsiteX3831" fmla="*/ 5790062 w 6127927"/>
                <a:gd name="connsiteY3831" fmla="*/ 3859727 h 4013490"/>
                <a:gd name="connsiteX3832" fmla="*/ 5790612 w 6127927"/>
                <a:gd name="connsiteY3832" fmla="*/ 3859727 h 4013490"/>
                <a:gd name="connsiteX3833" fmla="*/ 5790612 w 6127927"/>
                <a:gd name="connsiteY3833" fmla="*/ 3859145 h 4013490"/>
                <a:gd name="connsiteX3834" fmla="*/ 5790871 w 6127927"/>
                <a:gd name="connsiteY3834" fmla="*/ 3858983 h 4013490"/>
                <a:gd name="connsiteX3835" fmla="*/ 5791033 w 6127927"/>
                <a:gd name="connsiteY3835" fmla="*/ 3858789 h 4013490"/>
                <a:gd name="connsiteX3836" fmla="*/ 5791291 w 6127927"/>
                <a:gd name="connsiteY3836" fmla="*/ 3858563 h 4013490"/>
                <a:gd name="connsiteX3837" fmla="*/ 5792035 w 6127927"/>
                <a:gd name="connsiteY3837" fmla="*/ 3857884 h 4013490"/>
                <a:gd name="connsiteX3838" fmla="*/ 5793200 w 6127927"/>
                <a:gd name="connsiteY3838" fmla="*/ 3856914 h 4013490"/>
                <a:gd name="connsiteX3839" fmla="*/ 5795108 w 6127927"/>
                <a:gd name="connsiteY3839" fmla="*/ 3858789 h 4013490"/>
                <a:gd name="connsiteX3840" fmla="*/ 5795172 w 6127927"/>
                <a:gd name="connsiteY3840" fmla="*/ 3858789 h 4013490"/>
                <a:gd name="connsiteX3841" fmla="*/ 5795011 w 6127927"/>
                <a:gd name="connsiteY3841" fmla="*/ 3858401 h 4013490"/>
                <a:gd name="connsiteX3842" fmla="*/ 5795431 w 6127927"/>
                <a:gd name="connsiteY3842" fmla="*/ 3857463 h 4013490"/>
                <a:gd name="connsiteX3843" fmla="*/ 5796983 w 6127927"/>
                <a:gd name="connsiteY3843" fmla="*/ 3856073 h 4013490"/>
                <a:gd name="connsiteX3844" fmla="*/ 5796757 w 6127927"/>
                <a:gd name="connsiteY3844" fmla="*/ 3855394 h 4013490"/>
                <a:gd name="connsiteX3845" fmla="*/ 5796983 w 6127927"/>
                <a:gd name="connsiteY3845" fmla="*/ 3855070 h 4013490"/>
                <a:gd name="connsiteX3846" fmla="*/ 5797566 w 6127927"/>
                <a:gd name="connsiteY3846" fmla="*/ 3854326 h 4013490"/>
                <a:gd name="connsiteX3847" fmla="*/ 5798406 w 6127927"/>
                <a:gd name="connsiteY3847" fmla="*/ 3853744 h 4013490"/>
                <a:gd name="connsiteX3848" fmla="*/ 5799312 w 6127927"/>
                <a:gd name="connsiteY3848" fmla="*/ 3851933 h 4013490"/>
                <a:gd name="connsiteX3849" fmla="*/ 5799797 w 6127927"/>
                <a:gd name="connsiteY3849" fmla="*/ 3851610 h 4013490"/>
                <a:gd name="connsiteX3850" fmla="*/ 5800121 w 6127927"/>
                <a:gd name="connsiteY3850" fmla="*/ 3851513 h 4013490"/>
                <a:gd name="connsiteX3851" fmla="*/ 5801382 w 6127927"/>
                <a:gd name="connsiteY3851" fmla="*/ 3849960 h 4013490"/>
                <a:gd name="connsiteX3852" fmla="*/ 5801317 w 6127927"/>
                <a:gd name="connsiteY3852" fmla="*/ 3849443 h 4013490"/>
                <a:gd name="connsiteX3853" fmla="*/ 5802708 w 6127927"/>
                <a:gd name="connsiteY3853" fmla="*/ 3847955 h 4013490"/>
                <a:gd name="connsiteX3854" fmla="*/ 5803031 w 6127927"/>
                <a:gd name="connsiteY3854" fmla="*/ 3848117 h 4013490"/>
                <a:gd name="connsiteX3855" fmla="*/ 5803031 w 6127927"/>
                <a:gd name="connsiteY3855" fmla="*/ 3847632 h 4013490"/>
                <a:gd name="connsiteX3856" fmla="*/ 5826220 w 6127927"/>
                <a:gd name="connsiteY3856" fmla="*/ 3818913 h 4013490"/>
                <a:gd name="connsiteX3857" fmla="*/ 5826381 w 6127927"/>
                <a:gd name="connsiteY3857" fmla="*/ 3818654 h 4013490"/>
                <a:gd name="connsiteX3858" fmla="*/ 5826543 w 6127927"/>
                <a:gd name="connsiteY3858" fmla="*/ 3818654 h 4013490"/>
                <a:gd name="connsiteX3859" fmla="*/ 5828289 w 6127927"/>
                <a:gd name="connsiteY3859" fmla="*/ 3818654 h 4013490"/>
                <a:gd name="connsiteX3860" fmla="*/ 5828969 w 6127927"/>
                <a:gd name="connsiteY3860" fmla="*/ 3819560 h 4013490"/>
                <a:gd name="connsiteX3861" fmla="*/ 5831362 w 6127927"/>
                <a:gd name="connsiteY3861" fmla="*/ 3819819 h 4013490"/>
                <a:gd name="connsiteX3862" fmla="*/ 5829357 w 6127927"/>
                <a:gd name="connsiteY3862" fmla="*/ 3818234 h 4013490"/>
                <a:gd name="connsiteX3863" fmla="*/ 5831265 w 6127927"/>
                <a:gd name="connsiteY3863" fmla="*/ 3817652 h 4013490"/>
                <a:gd name="connsiteX3864" fmla="*/ 5833432 w 6127927"/>
                <a:gd name="connsiteY3864" fmla="*/ 3818072 h 4013490"/>
                <a:gd name="connsiteX3865" fmla="*/ 5836504 w 6127927"/>
                <a:gd name="connsiteY3865" fmla="*/ 3819980 h 4013490"/>
                <a:gd name="connsiteX3866" fmla="*/ 5836310 w 6127927"/>
                <a:gd name="connsiteY3866" fmla="*/ 3819980 h 4013490"/>
                <a:gd name="connsiteX3867" fmla="*/ 5836569 w 6127927"/>
                <a:gd name="connsiteY3867" fmla="*/ 3820304 h 4013490"/>
                <a:gd name="connsiteX3868" fmla="*/ 5836892 w 6127927"/>
                <a:gd name="connsiteY3868" fmla="*/ 3821145 h 4013490"/>
                <a:gd name="connsiteX3869" fmla="*/ 5836569 w 6127927"/>
                <a:gd name="connsiteY3869" fmla="*/ 3820304 h 4013490"/>
                <a:gd name="connsiteX3870" fmla="*/ 5836633 w 6127927"/>
                <a:gd name="connsiteY3870" fmla="*/ 3820142 h 4013490"/>
                <a:gd name="connsiteX3871" fmla="*/ 5838315 w 6127927"/>
                <a:gd name="connsiteY3871" fmla="*/ 3821533 h 4013490"/>
                <a:gd name="connsiteX3872" fmla="*/ 5837636 w 6127927"/>
                <a:gd name="connsiteY3872" fmla="*/ 3823441 h 4013490"/>
                <a:gd name="connsiteX3873" fmla="*/ 5837313 w 6127927"/>
                <a:gd name="connsiteY3873" fmla="*/ 3823538 h 4013490"/>
                <a:gd name="connsiteX3874" fmla="*/ 5837474 w 6127927"/>
                <a:gd name="connsiteY3874" fmla="*/ 3823861 h 4013490"/>
                <a:gd name="connsiteX3875" fmla="*/ 5837248 w 6127927"/>
                <a:gd name="connsiteY3875" fmla="*/ 3824346 h 4013490"/>
                <a:gd name="connsiteX3876" fmla="*/ 5837248 w 6127927"/>
                <a:gd name="connsiteY3876" fmla="*/ 3824443 h 4013490"/>
                <a:gd name="connsiteX3877" fmla="*/ 5836407 w 6127927"/>
                <a:gd name="connsiteY3877" fmla="*/ 3825349 h 4013490"/>
                <a:gd name="connsiteX3878" fmla="*/ 5834822 w 6127927"/>
                <a:gd name="connsiteY3878" fmla="*/ 3825866 h 4013490"/>
                <a:gd name="connsiteX3879" fmla="*/ 5834984 w 6127927"/>
                <a:gd name="connsiteY3879" fmla="*/ 3826772 h 4013490"/>
                <a:gd name="connsiteX3880" fmla="*/ 5833690 w 6127927"/>
                <a:gd name="connsiteY3880" fmla="*/ 3827516 h 4013490"/>
                <a:gd name="connsiteX3881" fmla="*/ 5832364 w 6127927"/>
                <a:gd name="connsiteY3881" fmla="*/ 3826998 h 4013490"/>
                <a:gd name="connsiteX3882" fmla="*/ 5832688 w 6127927"/>
                <a:gd name="connsiteY3882" fmla="*/ 3828421 h 4013490"/>
                <a:gd name="connsiteX3883" fmla="*/ 5833496 w 6127927"/>
                <a:gd name="connsiteY3883" fmla="*/ 3828906 h 4013490"/>
                <a:gd name="connsiteX3884" fmla="*/ 5830521 w 6127927"/>
                <a:gd name="connsiteY3884" fmla="*/ 3829003 h 4013490"/>
                <a:gd name="connsiteX3885" fmla="*/ 5831265 w 6127927"/>
                <a:gd name="connsiteY3885" fmla="*/ 3830071 h 4013490"/>
                <a:gd name="connsiteX3886" fmla="*/ 5831362 w 6127927"/>
                <a:gd name="connsiteY3886" fmla="*/ 3830912 h 4013490"/>
                <a:gd name="connsiteX3887" fmla="*/ 5829033 w 6127927"/>
                <a:gd name="connsiteY3887" fmla="*/ 3830815 h 4013490"/>
                <a:gd name="connsiteX3888" fmla="*/ 5829712 w 6127927"/>
                <a:gd name="connsiteY3888" fmla="*/ 3831817 h 4013490"/>
                <a:gd name="connsiteX3889" fmla="*/ 5830683 w 6127927"/>
                <a:gd name="connsiteY3889" fmla="*/ 3832884 h 4013490"/>
                <a:gd name="connsiteX3890" fmla="*/ 5830521 w 6127927"/>
                <a:gd name="connsiteY3890" fmla="*/ 3833402 h 4013490"/>
                <a:gd name="connsiteX3891" fmla="*/ 5828613 w 6127927"/>
                <a:gd name="connsiteY3891" fmla="*/ 3833046 h 4013490"/>
                <a:gd name="connsiteX3892" fmla="*/ 5830359 w 6127927"/>
                <a:gd name="connsiteY3892" fmla="*/ 3834146 h 4013490"/>
                <a:gd name="connsiteX3893" fmla="*/ 5830101 w 6127927"/>
                <a:gd name="connsiteY3893" fmla="*/ 3835795 h 4013490"/>
                <a:gd name="connsiteX3894" fmla="*/ 5829874 w 6127927"/>
                <a:gd name="connsiteY3894" fmla="*/ 3836604 h 4013490"/>
                <a:gd name="connsiteX3895" fmla="*/ 5829939 w 6127927"/>
                <a:gd name="connsiteY3895" fmla="*/ 3836959 h 4013490"/>
                <a:gd name="connsiteX3896" fmla="*/ 5826705 w 6127927"/>
                <a:gd name="connsiteY3896" fmla="*/ 3842166 h 4013490"/>
                <a:gd name="connsiteX3897" fmla="*/ 5826284 w 6127927"/>
                <a:gd name="connsiteY3897" fmla="*/ 3842231 h 4013490"/>
                <a:gd name="connsiteX3898" fmla="*/ 5826478 w 6127927"/>
                <a:gd name="connsiteY3898" fmla="*/ 3842490 h 4013490"/>
                <a:gd name="connsiteX3899" fmla="*/ 5825152 w 6127927"/>
                <a:gd name="connsiteY3899" fmla="*/ 3844495 h 4013490"/>
                <a:gd name="connsiteX3900" fmla="*/ 5823826 w 6127927"/>
                <a:gd name="connsiteY3900" fmla="*/ 3845982 h 4013490"/>
                <a:gd name="connsiteX3901" fmla="*/ 5823729 w 6127927"/>
                <a:gd name="connsiteY3901" fmla="*/ 3845982 h 4013490"/>
                <a:gd name="connsiteX3902" fmla="*/ 5823406 w 6127927"/>
                <a:gd name="connsiteY3902" fmla="*/ 3846209 h 4013490"/>
                <a:gd name="connsiteX3903" fmla="*/ 5823568 w 6127927"/>
                <a:gd name="connsiteY3903" fmla="*/ 3846306 h 4013490"/>
                <a:gd name="connsiteX3904" fmla="*/ 5820010 w 6127927"/>
                <a:gd name="connsiteY3904" fmla="*/ 3851351 h 4013490"/>
                <a:gd name="connsiteX3905" fmla="*/ 5812798 w 6127927"/>
                <a:gd name="connsiteY3905" fmla="*/ 3858789 h 4013490"/>
                <a:gd name="connsiteX3906" fmla="*/ 5809338 w 6127927"/>
                <a:gd name="connsiteY3906" fmla="*/ 3860859 h 4013490"/>
                <a:gd name="connsiteX3907" fmla="*/ 5799991 w 6127927"/>
                <a:gd name="connsiteY3907" fmla="*/ 3870400 h 4013490"/>
                <a:gd name="connsiteX3908" fmla="*/ 5803710 w 6127927"/>
                <a:gd name="connsiteY3908" fmla="*/ 3870141 h 4013490"/>
                <a:gd name="connsiteX3909" fmla="*/ 5803872 w 6127927"/>
                <a:gd name="connsiteY3909" fmla="*/ 3870076 h 4013490"/>
                <a:gd name="connsiteX3910" fmla="*/ 5803613 w 6127927"/>
                <a:gd name="connsiteY3910" fmla="*/ 3870723 h 4013490"/>
                <a:gd name="connsiteX3911" fmla="*/ 5803937 w 6127927"/>
                <a:gd name="connsiteY3911" fmla="*/ 3870076 h 4013490"/>
                <a:gd name="connsiteX3912" fmla="*/ 5804034 w 6127927"/>
                <a:gd name="connsiteY3912" fmla="*/ 3870238 h 4013490"/>
                <a:gd name="connsiteX3913" fmla="*/ 5803937 w 6127927"/>
                <a:gd name="connsiteY3913" fmla="*/ 3870561 h 4013490"/>
                <a:gd name="connsiteX3914" fmla="*/ 5804131 w 6127927"/>
                <a:gd name="connsiteY3914" fmla="*/ 3870400 h 4013490"/>
                <a:gd name="connsiteX3915" fmla="*/ 5804616 w 6127927"/>
                <a:gd name="connsiteY3915" fmla="*/ 3871208 h 4013490"/>
                <a:gd name="connsiteX3916" fmla="*/ 5804454 w 6127927"/>
                <a:gd name="connsiteY3916" fmla="*/ 3871564 h 4013490"/>
                <a:gd name="connsiteX3917" fmla="*/ 5804454 w 6127927"/>
                <a:gd name="connsiteY3917" fmla="*/ 3871887 h 4013490"/>
                <a:gd name="connsiteX3918" fmla="*/ 5804357 w 6127927"/>
                <a:gd name="connsiteY3918" fmla="*/ 3872211 h 4013490"/>
                <a:gd name="connsiteX3919" fmla="*/ 5804713 w 6127927"/>
                <a:gd name="connsiteY3919" fmla="*/ 3871887 h 4013490"/>
                <a:gd name="connsiteX3920" fmla="*/ 5804875 w 6127927"/>
                <a:gd name="connsiteY3920" fmla="*/ 3871564 h 4013490"/>
                <a:gd name="connsiteX3921" fmla="*/ 5805263 w 6127927"/>
                <a:gd name="connsiteY3921" fmla="*/ 3872049 h 4013490"/>
                <a:gd name="connsiteX3922" fmla="*/ 5805198 w 6127927"/>
                <a:gd name="connsiteY3922" fmla="*/ 3872308 h 4013490"/>
                <a:gd name="connsiteX3923" fmla="*/ 5805198 w 6127927"/>
                <a:gd name="connsiteY3923" fmla="*/ 3872793 h 4013490"/>
                <a:gd name="connsiteX3924" fmla="*/ 5805521 w 6127927"/>
                <a:gd name="connsiteY3924" fmla="*/ 3872211 h 4013490"/>
                <a:gd name="connsiteX3925" fmla="*/ 5806104 w 6127927"/>
                <a:gd name="connsiteY3925" fmla="*/ 3872631 h 4013490"/>
                <a:gd name="connsiteX3926" fmla="*/ 5805845 w 6127927"/>
                <a:gd name="connsiteY3926" fmla="*/ 3873116 h 4013490"/>
                <a:gd name="connsiteX3927" fmla="*/ 5806104 w 6127927"/>
                <a:gd name="connsiteY3927" fmla="*/ 3872631 h 4013490"/>
                <a:gd name="connsiteX3928" fmla="*/ 5808270 w 6127927"/>
                <a:gd name="connsiteY3928" fmla="*/ 3872631 h 4013490"/>
                <a:gd name="connsiteX3929" fmla="*/ 5810340 w 6127927"/>
                <a:gd name="connsiteY3929" fmla="*/ 3873957 h 4013490"/>
                <a:gd name="connsiteX3930" fmla="*/ 5810567 w 6127927"/>
                <a:gd name="connsiteY3930" fmla="*/ 3874281 h 4013490"/>
                <a:gd name="connsiteX3931" fmla="*/ 5810825 w 6127927"/>
                <a:gd name="connsiteY3931" fmla="*/ 3874119 h 4013490"/>
                <a:gd name="connsiteX3932" fmla="*/ 5810987 w 6127927"/>
                <a:gd name="connsiteY3932" fmla="*/ 3874216 h 4013490"/>
                <a:gd name="connsiteX3933" fmla="*/ 5811084 w 6127927"/>
                <a:gd name="connsiteY3933" fmla="*/ 3874281 h 4013490"/>
                <a:gd name="connsiteX3934" fmla="*/ 5812054 w 6127927"/>
                <a:gd name="connsiteY3934" fmla="*/ 3874863 h 4013490"/>
                <a:gd name="connsiteX3935" fmla="*/ 5811310 w 6127927"/>
                <a:gd name="connsiteY3935" fmla="*/ 3876189 h 4013490"/>
                <a:gd name="connsiteX3936" fmla="*/ 5811796 w 6127927"/>
                <a:gd name="connsiteY3936" fmla="*/ 3875704 h 4013490"/>
                <a:gd name="connsiteX3937" fmla="*/ 5812054 w 6127927"/>
                <a:gd name="connsiteY3937" fmla="*/ 3874863 h 4013490"/>
                <a:gd name="connsiteX3938" fmla="*/ 5814383 w 6127927"/>
                <a:gd name="connsiteY3938" fmla="*/ 3876027 h 4013490"/>
                <a:gd name="connsiteX3939" fmla="*/ 5813865 w 6127927"/>
                <a:gd name="connsiteY3939" fmla="*/ 3876868 h 4013490"/>
                <a:gd name="connsiteX3940" fmla="*/ 5814480 w 6127927"/>
                <a:gd name="connsiteY3940" fmla="*/ 3876027 h 4013490"/>
                <a:gd name="connsiteX3941" fmla="*/ 5817132 w 6127927"/>
                <a:gd name="connsiteY3941" fmla="*/ 3876933 h 4013490"/>
                <a:gd name="connsiteX3942" fmla="*/ 5816776 w 6127927"/>
                <a:gd name="connsiteY3942" fmla="*/ 3877774 h 4013490"/>
                <a:gd name="connsiteX3943" fmla="*/ 5817197 w 6127927"/>
                <a:gd name="connsiteY3943" fmla="*/ 3877030 h 4013490"/>
                <a:gd name="connsiteX3944" fmla="*/ 5817197 w 6127927"/>
                <a:gd name="connsiteY3944" fmla="*/ 3876933 h 4013490"/>
                <a:gd name="connsiteX3945" fmla="*/ 5817617 w 6127927"/>
                <a:gd name="connsiteY3945" fmla="*/ 3877030 h 4013490"/>
                <a:gd name="connsiteX3946" fmla="*/ 5817682 w 6127927"/>
                <a:gd name="connsiteY3946" fmla="*/ 3877030 h 4013490"/>
                <a:gd name="connsiteX3947" fmla="*/ 5817940 w 6127927"/>
                <a:gd name="connsiteY3947" fmla="*/ 3877094 h 4013490"/>
                <a:gd name="connsiteX3948" fmla="*/ 5817876 w 6127927"/>
                <a:gd name="connsiteY3948" fmla="*/ 3877612 h 4013490"/>
                <a:gd name="connsiteX3949" fmla="*/ 5817940 w 6127927"/>
                <a:gd name="connsiteY3949" fmla="*/ 3878420 h 4013490"/>
                <a:gd name="connsiteX3950" fmla="*/ 5817779 w 6127927"/>
                <a:gd name="connsiteY3950" fmla="*/ 3878679 h 4013490"/>
                <a:gd name="connsiteX3951" fmla="*/ 5817876 w 6127927"/>
                <a:gd name="connsiteY3951" fmla="*/ 3878679 h 4013490"/>
                <a:gd name="connsiteX3952" fmla="*/ 5817940 w 6127927"/>
                <a:gd name="connsiteY3952" fmla="*/ 3878420 h 4013490"/>
                <a:gd name="connsiteX3953" fmla="*/ 5818425 w 6127927"/>
                <a:gd name="connsiteY3953" fmla="*/ 3877418 h 4013490"/>
                <a:gd name="connsiteX3954" fmla="*/ 5818846 w 6127927"/>
                <a:gd name="connsiteY3954" fmla="*/ 3877191 h 4013490"/>
                <a:gd name="connsiteX3955" fmla="*/ 5818781 w 6127927"/>
                <a:gd name="connsiteY3955" fmla="*/ 3877676 h 4013490"/>
                <a:gd name="connsiteX3956" fmla="*/ 5818846 w 6127927"/>
                <a:gd name="connsiteY3956" fmla="*/ 3877838 h 4013490"/>
                <a:gd name="connsiteX3957" fmla="*/ 5818943 w 6127927"/>
                <a:gd name="connsiteY3957" fmla="*/ 3877774 h 4013490"/>
                <a:gd name="connsiteX3958" fmla="*/ 5819105 w 6127927"/>
                <a:gd name="connsiteY3958" fmla="*/ 3877256 h 4013490"/>
                <a:gd name="connsiteX3959" fmla="*/ 5819266 w 6127927"/>
                <a:gd name="connsiteY3959" fmla="*/ 3877256 h 4013490"/>
                <a:gd name="connsiteX3960" fmla="*/ 5819105 w 6127927"/>
                <a:gd name="connsiteY3960" fmla="*/ 3877515 h 4013490"/>
                <a:gd name="connsiteX3961" fmla="*/ 5818943 w 6127927"/>
                <a:gd name="connsiteY3961" fmla="*/ 3877676 h 4013490"/>
                <a:gd name="connsiteX3962" fmla="*/ 5819266 w 6127927"/>
                <a:gd name="connsiteY3962" fmla="*/ 3877612 h 4013490"/>
                <a:gd name="connsiteX3963" fmla="*/ 5819525 w 6127927"/>
                <a:gd name="connsiteY3963" fmla="*/ 3877774 h 4013490"/>
                <a:gd name="connsiteX3964" fmla="*/ 5819266 w 6127927"/>
                <a:gd name="connsiteY3964" fmla="*/ 3878744 h 4013490"/>
                <a:gd name="connsiteX3965" fmla="*/ 5820269 w 6127927"/>
                <a:gd name="connsiteY3965" fmla="*/ 3877774 h 4013490"/>
                <a:gd name="connsiteX3966" fmla="*/ 5819848 w 6127927"/>
                <a:gd name="connsiteY3966" fmla="*/ 3878517 h 4013490"/>
                <a:gd name="connsiteX3967" fmla="*/ 5820689 w 6127927"/>
                <a:gd name="connsiteY3967" fmla="*/ 3877935 h 4013490"/>
                <a:gd name="connsiteX3968" fmla="*/ 5820495 w 6127927"/>
                <a:gd name="connsiteY3968" fmla="*/ 3878420 h 4013490"/>
                <a:gd name="connsiteX3969" fmla="*/ 5820916 w 6127927"/>
                <a:gd name="connsiteY3969" fmla="*/ 3878356 h 4013490"/>
                <a:gd name="connsiteX3970" fmla="*/ 5821013 w 6127927"/>
                <a:gd name="connsiteY3970" fmla="*/ 3878744 h 4013490"/>
                <a:gd name="connsiteX3971" fmla="*/ 5821077 w 6127927"/>
                <a:gd name="connsiteY3971" fmla="*/ 3878841 h 4013490"/>
                <a:gd name="connsiteX3972" fmla="*/ 5821498 w 6127927"/>
                <a:gd name="connsiteY3972" fmla="*/ 3878356 h 4013490"/>
                <a:gd name="connsiteX3973" fmla="*/ 5821821 w 6127927"/>
                <a:gd name="connsiteY3973" fmla="*/ 3879099 h 4013490"/>
                <a:gd name="connsiteX3974" fmla="*/ 5821271 w 6127927"/>
                <a:gd name="connsiteY3974" fmla="*/ 3880167 h 4013490"/>
                <a:gd name="connsiteX3975" fmla="*/ 5822015 w 6127927"/>
                <a:gd name="connsiteY3975" fmla="*/ 3879261 h 4013490"/>
                <a:gd name="connsiteX3976" fmla="*/ 5821595 w 6127927"/>
                <a:gd name="connsiteY3976" fmla="*/ 3880328 h 4013490"/>
                <a:gd name="connsiteX3977" fmla="*/ 5822080 w 6127927"/>
                <a:gd name="connsiteY3977" fmla="*/ 3879682 h 4013490"/>
                <a:gd name="connsiteX3978" fmla="*/ 5822565 w 6127927"/>
                <a:gd name="connsiteY3978" fmla="*/ 3879682 h 4013490"/>
                <a:gd name="connsiteX3979" fmla="*/ 5822921 w 6127927"/>
                <a:gd name="connsiteY3979" fmla="*/ 3879326 h 4013490"/>
                <a:gd name="connsiteX3980" fmla="*/ 5822986 w 6127927"/>
                <a:gd name="connsiteY3980" fmla="*/ 3879423 h 4013490"/>
                <a:gd name="connsiteX3981" fmla="*/ 5822921 w 6127927"/>
                <a:gd name="connsiteY3981" fmla="*/ 3879908 h 4013490"/>
                <a:gd name="connsiteX3982" fmla="*/ 5823244 w 6127927"/>
                <a:gd name="connsiteY3982" fmla="*/ 3879682 h 4013490"/>
                <a:gd name="connsiteX3983" fmla="*/ 5823729 w 6127927"/>
                <a:gd name="connsiteY3983" fmla="*/ 3880231 h 4013490"/>
                <a:gd name="connsiteX3984" fmla="*/ 5825735 w 6127927"/>
                <a:gd name="connsiteY3984" fmla="*/ 3881816 h 4013490"/>
                <a:gd name="connsiteX3985" fmla="*/ 5825314 w 6127927"/>
                <a:gd name="connsiteY3985" fmla="*/ 3882722 h 4013490"/>
                <a:gd name="connsiteX3986" fmla="*/ 5825896 w 6127927"/>
                <a:gd name="connsiteY3986" fmla="*/ 3881978 h 4013490"/>
                <a:gd name="connsiteX3987" fmla="*/ 5826058 w 6127927"/>
                <a:gd name="connsiteY3987" fmla="*/ 3882075 h 4013490"/>
                <a:gd name="connsiteX3988" fmla="*/ 5825961 w 6127927"/>
                <a:gd name="connsiteY3988" fmla="*/ 3882301 h 4013490"/>
                <a:gd name="connsiteX3989" fmla="*/ 5826155 w 6127927"/>
                <a:gd name="connsiteY3989" fmla="*/ 3882140 h 4013490"/>
                <a:gd name="connsiteX3990" fmla="*/ 5826478 w 6127927"/>
                <a:gd name="connsiteY3990" fmla="*/ 3882657 h 4013490"/>
                <a:gd name="connsiteX3991" fmla="*/ 5825573 w 6127927"/>
                <a:gd name="connsiteY3991" fmla="*/ 3884889 h 4013490"/>
                <a:gd name="connsiteX3992" fmla="*/ 5826705 w 6127927"/>
                <a:gd name="connsiteY3992" fmla="*/ 3883077 h 4013490"/>
                <a:gd name="connsiteX3993" fmla="*/ 5826220 w 6127927"/>
                <a:gd name="connsiteY3993" fmla="*/ 3884371 h 4013490"/>
                <a:gd name="connsiteX3994" fmla="*/ 5826899 w 6127927"/>
                <a:gd name="connsiteY3994" fmla="*/ 3883886 h 4013490"/>
                <a:gd name="connsiteX3995" fmla="*/ 5826899 w 6127927"/>
                <a:gd name="connsiteY3995" fmla="*/ 3883983 h 4013490"/>
                <a:gd name="connsiteX3996" fmla="*/ 5826640 w 6127927"/>
                <a:gd name="connsiteY3996" fmla="*/ 3885212 h 4013490"/>
                <a:gd name="connsiteX3997" fmla="*/ 5827707 w 6127927"/>
                <a:gd name="connsiteY3997" fmla="*/ 3884565 h 4013490"/>
                <a:gd name="connsiteX3998" fmla="*/ 5827804 w 6127927"/>
                <a:gd name="connsiteY3998" fmla="*/ 3884630 h 4013490"/>
                <a:gd name="connsiteX3999" fmla="*/ 5827869 w 6127927"/>
                <a:gd name="connsiteY3999" fmla="*/ 3884727 h 4013490"/>
                <a:gd name="connsiteX4000" fmla="*/ 5827869 w 6127927"/>
                <a:gd name="connsiteY4000" fmla="*/ 3885147 h 4013490"/>
                <a:gd name="connsiteX4001" fmla="*/ 5828128 w 6127927"/>
                <a:gd name="connsiteY4001" fmla="*/ 3885535 h 4013490"/>
                <a:gd name="connsiteX4002" fmla="*/ 5827707 w 6127927"/>
                <a:gd name="connsiteY4002" fmla="*/ 3886279 h 4013490"/>
                <a:gd name="connsiteX4003" fmla="*/ 5827966 w 6127927"/>
                <a:gd name="connsiteY4003" fmla="*/ 3886635 h 4013490"/>
                <a:gd name="connsiteX4004" fmla="*/ 5828354 w 6127927"/>
                <a:gd name="connsiteY4004" fmla="*/ 3886214 h 4013490"/>
                <a:gd name="connsiteX4005" fmla="*/ 5828613 w 6127927"/>
                <a:gd name="connsiteY4005" fmla="*/ 3885891 h 4013490"/>
                <a:gd name="connsiteX4006" fmla="*/ 5828613 w 6127927"/>
                <a:gd name="connsiteY4006" fmla="*/ 3886117 h 4013490"/>
                <a:gd name="connsiteX4007" fmla="*/ 5828128 w 6127927"/>
                <a:gd name="connsiteY4007" fmla="*/ 3887282 h 4013490"/>
                <a:gd name="connsiteX4008" fmla="*/ 5828872 w 6127927"/>
                <a:gd name="connsiteY4008" fmla="*/ 3886441 h 4013490"/>
                <a:gd name="connsiteX4009" fmla="*/ 5828451 w 6127927"/>
                <a:gd name="connsiteY4009" fmla="*/ 3888123 h 4013490"/>
                <a:gd name="connsiteX4010" fmla="*/ 5829777 w 6127927"/>
                <a:gd name="connsiteY4010" fmla="*/ 3887023 h 4013490"/>
                <a:gd name="connsiteX4011" fmla="*/ 5829939 w 6127927"/>
                <a:gd name="connsiteY4011" fmla="*/ 3887217 h 4013490"/>
                <a:gd name="connsiteX4012" fmla="*/ 5829939 w 6127927"/>
                <a:gd name="connsiteY4012" fmla="*/ 3887605 h 4013490"/>
                <a:gd name="connsiteX4013" fmla="*/ 5830101 w 6127927"/>
                <a:gd name="connsiteY4013" fmla="*/ 3887540 h 4013490"/>
                <a:gd name="connsiteX4014" fmla="*/ 5830198 w 6127927"/>
                <a:gd name="connsiteY4014" fmla="*/ 3887443 h 4013490"/>
                <a:gd name="connsiteX4015" fmla="*/ 5830780 w 6127927"/>
                <a:gd name="connsiteY4015" fmla="*/ 3888026 h 4013490"/>
                <a:gd name="connsiteX4016" fmla="*/ 5830521 w 6127927"/>
                <a:gd name="connsiteY4016" fmla="*/ 3888511 h 4013490"/>
                <a:gd name="connsiteX4017" fmla="*/ 5830941 w 6127927"/>
                <a:gd name="connsiteY4017" fmla="*/ 3888123 h 4013490"/>
                <a:gd name="connsiteX4018" fmla="*/ 5832429 w 6127927"/>
                <a:gd name="connsiteY4018" fmla="*/ 3889352 h 4013490"/>
                <a:gd name="connsiteX4019" fmla="*/ 5832591 w 6127927"/>
                <a:gd name="connsiteY4019" fmla="*/ 3889675 h 4013490"/>
                <a:gd name="connsiteX4020" fmla="*/ 5832364 w 6127927"/>
                <a:gd name="connsiteY4020" fmla="*/ 3890419 h 4013490"/>
                <a:gd name="connsiteX4021" fmla="*/ 5831685 w 6127927"/>
                <a:gd name="connsiteY4021" fmla="*/ 3891260 h 4013490"/>
                <a:gd name="connsiteX4022" fmla="*/ 5831685 w 6127927"/>
                <a:gd name="connsiteY4022" fmla="*/ 3891680 h 4013490"/>
                <a:gd name="connsiteX4023" fmla="*/ 5830844 w 6127927"/>
                <a:gd name="connsiteY4023" fmla="*/ 3892844 h 4013490"/>
                <a:gd name="connsiteX4024" fmla="*/ 5831362 w 6127927"/>
                <a:gd name="connsiteY4024" fmla="*/ 3892424 h 4013490"/>
                <a:gd name="connsiteX4025" fmla="*/ 5832364 w 6127927"/>
                <a:gd name="connsiteY4025" fmla="*/ 3891357 h 4013490"/>
                <a:gd name="connsiteX4026" fmla="*/ 5832850 w 6127927"/>
                <a:gd name="connsiteY4026" fmla="*/ 3891260 h 4013490"/>
                <a:gd name="connsiteX4027" fmla="*/ 5833108 w 6127927"/>
                <a:gd name="connsiteY4027" fmla="*/ 3891518 h 4013490"/>
                <a:gd name="connsiteX4028" fmla="*/ 5833496 w 6127927"/>
                <a:gd name="connsiteY4028" fmla="*/ 3891842 h 4013490"/>
                <a:gd name="connsiteX4029" fmla="*/ 5833593 w 6127927"/>
                <a:gd name="connsiteY4029" fmla="*/ 3891745 h 4013490"/>
                <a:gd name="connsiteX4030" fmla="*/ 5833593 w 6127927"/>
                <a:gd name="connsiteY4030" fmla="*/ 3891842 h 4013490"/>
                <a:gd name="connsiteX4031" fmla="*/ 5833917 w 6127927"/>
                <a:gd name="connsiteY4031" fmla="*/ 3891680 h 4013490"/>
                <a:gd name="connsiteX4032" fmla="*/ 5833432 w 6127927"/>
                <a:gd name="connsiteY4032" fmla="*/ 3892262 h 4013490"/>
                <a:gd name="connsiteX4033" fmla="*/ 5833011 w 6127927"/>
                <a:gd name="connsiteY4033" fmla="*/ 3892650 h 4013490"/>
                <a:gd name="connsiteX4034" fmla="*/ 5833173 w 6127927"/>
                <a:gd name="connsiteY4034" fmla="*/ 3892909 h 4013490"/>
                <a:gd name="connsiteX4035" fmla="*/ 5833335 w 6127927"/>
                <a:gd name="connsiteY4035" fmla="*/ 3893168 h 4013490"/>
                <a:gd name="connsiteX4036" fmla="*/ 5833593 w 6127927"/>
                <a:gd name="connsiteY4036" fmla="*/ 3893006 h 4013490"/>
                <a:gd name="connsiteX4037" fmla="*/ 5834596 w 6127927"/>
                <a:gd name="connsiteY4037" fmla="*/ 3892586 h 4013490"/>
                <a:gd name="connsiteX4038" fmla="*/ 5835243 w 6127927"/>
                <a:gd name="connsiteY4038" fmla="*/ 3893491 h 4013490"/>
                <a:gd name="connsiteX4039" fmla="*/ 5834919 w 6127927"/>
                <a:gd name="connsiteY4039" fmla="*/ 3894720 h 4013490"/>
                <a:gd name="connsiteX4040" fmla="*/ 5835663 w 6127927"/>
                <a:gd name="connsiteY4040" fmla="*/ 3894073 h 4013490"/>
                <a:gd name="connsiteX4041" fmla="*/ 5835825 w 6127927"/>
                <a:gd name="connsiteY4041" fmla="*/ 3894332 h 4013490"/>
                <a:gd name="connsiteX4042" fmla="*/ 5836148 w 6127927"/>
                <a:gd name="connsiteY4042" fmla="*/ 3894397 h 4013490"/>
                <a:gd name="connsiteX4043" fmla="*/ 5836148 w 6127927"/>
                <a:gd name="connsiteY4043" fmla="*/ 3894817 h 4013490"/>
                <a:gd name="connsiteX4044" fmla="*/ 5836407 w 6127927"/>
                <a:gd name="connsiteY4044" fmla="*/ 3894914 h 4013490"/>
                <a:gd name="connsiteX4045" fmla="*/ 5836666 w 6127927"/>
                <a:gd name="connsiteY4045" fmla="*/ 3895658 h 4013490"/>
                <a:gd name="connsiteX4046" fmla="*/ 5836924 w 6127927"/>
                <a:gd name="connsiteY4046" fmla="*/ 3895884 h 4013490"/>
                <a:gd name="connsiteX4047" fmla="*/ 5837054 w 6127927"/>
                <a:gd name="connsiteY4047" fmla="*/ 3896046 h 4013490"/>
                <a:gd name="connsiteX4048" fmla="*/ 5837151 w 6127927"/>
                <a:gd name="connsiteY4048" fmla="*/ 3896240 h 4013490"/>
                <a:gd name="connsiteX4049" fmla="*/ 5837571 w 6127927"/>
                <a:gd name="connsiteY4049" fmla="*/ 3896628 h 4013490"/>
                <a:gd name="connsiteX4050" fmla="*/ 5837668 w 6127927"/>
                <a:gd name="connsiteY4050" fmla="*/ 3896628 h 4013490"/>
                <a:gd name="connsiteX4051" fmla="*/ 5837895 w 6127927"/>
                <a:gd name="connsiteY4051" fmla="*/ 3897049 h 4013490"/>
                <a:gd name="connsiteX4052" fmla="*/ 5838153 w 6127927"/>
                <a:gd name="connsiteY4052" fmla="*/ 3897307 h 4013490"/>
                <a:gd name="connsiteX4053" fmla="*/ 5838315 w 6127927"/>
                <a:gd name="connsiteY4053" fmla="*/ 3897372 h 4013490"/>
                <a:gd name="connsiteX4054" fmla="*/ 5838574 w 6127927"/>
                <a:gd name="connsiteY4054" fmla="*/ 3897372 h 4013490"/>
                <a:gd name="connsiteX4055" fmla="*/ 5839382 w 6127927"/>
                <a:gd name="connsiteY4055" fmla="*/ 3897793 h 4013490"/>
                <a:gd name="connsiteX4056" fmla="*/ 5840126 w 6127927"/>
                <a:gd name="connsiteY4056" fmla="*/ 3897954 h 4013490"/>
                <a:gd name="connsiteX4057" fmla="*/ 5840320 w 6127927"/>
                <a:gd name="connsiteY4057" fmla="*/ 3897890 h 4013490"/>
                <a:gd name="connsiteX4058" fmla="*/ 5840708 w 6127927"/>
                <a:gd name="connsiteY4058" fmla="*/ 3897631 h 4013490"/>
                <a:gd name="connsiteX4059" fmla="*/ 5841193 w 6127927"/>
                <a:gd name="connsiteY4059" fmla="*/ 3897049 h 4013490"/>
                <a:gd name="connsiteX4060" fmla="*/ 5841291 w 6127927"/>
                <a:gd name="connsiteY4060" fmla="*/ 3897210 h 4013490"/>
                <a:gd name="connsiteX4061" fmla="*/ 5840967 w 6127927"/>
                <a:gd name="connsiteY4061" fmla="*/ 3897793 h 4013490"/>
                <a:gd name="connsiteX4062" fmla="*/ 5841193 w 6127927"/>
                <a:gd name="connsiteY4062" fmla="*/ 3897793 h 4013490"/>
                <a:gd name="connsiteX4063" fmla="*/ 5841129 w 6127927"/>
                <a:gd name="connsiteY4063" fmla="*/ 3898310 h 4013490"/>
                <a:gd name="connsiteX4064" fmla="*/ 5841808 w 6127927"/>
                <a:gd name="connsiteY4064" fmla="*/ 3897728 h 4013490"/>
                <a:gd name="connsiteX4065" fmla="*/ 5842034 w 6127927"/>
                <a:gd name="connsiteY4065" fmla="*/ 3897954 h 4013490"/>
                <a:gd name="connsiteX4066" fmla="*/ 5840644 w 6127927"/>
                <a:gd name="connsiteY4066" fmla="*/ 3899798 h 4013490"/>
                <a:gd name="connsiteX4067" fmla="*/ 5840644 w 6127927"/>
                <a:gd name="connsiteY4067" fmla="*/ 3899862 h 4013490"/>
                <a:gd name="connsiteX4068" fmla="*/ 5841873 w 6127927"/>
                <a:gd name="connsiteY4068" fmla="*/ 3898698 h 4013490"/>
                <a:gd name="connsiteX4069" fmla="*/ 5842196 w 6127927"/>
                <a:gd name="connsiteY4069" fmla="*/ 3898472 h 4013490"/>
                <a:gd name="connsiteX4070" fmla="*/ 5842293 w 6127927"/>
                <a:gd name="connsiteY4070" fmla="*/ 3898795 h 4013490"/>
                <a:gd name="connsiteX4071" fmla="*/ 5842616 w 6127927"/>
                <a:gd name="connsiteY4071" fmla="*/ 3898633 h 4013490"/>
                <a:gd name="connsiteX4072" fmla="*/ 5842778 w 6127927"/>
                <a:gd name="connsiteY4072" fmla="*/ 3898860 h 4013490"/>
                <a:gd name="connsiteX4073" fmla="*/ 5842778 w 6127927"/>
                <a:gd name="connsiteY4073" fmla="*/ 3899216 h 4013490"/>
                <a:gd name="connsiteX4074" fmla="*/ 5843037 w 6127927"/>
                <a:gd name="connsiteY4074" fmla="*/ 3899119 h 4013490"/>
                <a:gd name="connsiteX4075" fmla="*/ 5842714 w 6127927"/>
                <a:gd name="connsiteY4075" fmla="*/ 3899959 h 4013490"/>
                <a:gd name="connsiteX4076" fmla="*/ 5843199 w 6127927"/>
                <a:gd name="connsiteY4076" fmla="*/ 3900542 h 4013490"/>
                <a:gd name="connsiteX4077" fmla="*/ 5843716 w 6127927"/>
                <a:gd name="connsiteY4077" fmla="*/ 3900121 h 4013490"/>
                <a:gd name="connsiteX4078" fmla="*/ 5843781 w 6127927"/>
                <a:gd name="connsiteY4078" fmla="*/ 3900542 h 4013490"/>
                <a:gd name="connsiteX4079" fmla="*/ 5843942 w 6127927"/>
                <a:gd name="connsiteY4079" fmla="*/ 3900865 h 4013490"/>
                <a:gd name="connsiteX4080" fmla="*/ 5844266 w 6127927"/>
                <a:gd name="connsiteY4080" fmla="*/ 3901027 h 4013490"/>
                <a:gd name="connsiteX4081" fmla="*/ 5843522 w 6127927"/>
                <a:gd name="connsiteY4081" fmla="*/ 3902191 h 4013490"/>
                <a:gd name="connsiteX4082" fmla="*/ 5844589 w 6127927"/>
                <a:gd name="connsiteY4082" fmla="*/ 3901124 h 4013490"/>
                <a:gd name="connsiteX4083" fmla="*/ 5844589 w 6127927"/>
                <a:gd name="connsiteY4083" fmla="*/ 3901188 h 4013490"/>
                <a:gd name="connsiteX4084" fmla="*/ 5844525 w 6127927"/>
                <a:gd name="connsiteY4084" fmla="*/ 3901770 h 4013490"/>
                <a:gd name="connsiteX4085" fmla="*/ 5844783 w 6127927"/>
                <a:gd name="connsiteY4085" fmla="*/ 3901868 h 4013490"/>
                <a:gd name="connsiteX4086" fmla="*/ 5845010 w 6127927"/>
                <a:gd name="connsiteY4086" fmla="*/ 3901706 h 4013490"/>
                <a:gd name="connsiteX4087" fmla="*/ 5845204 w 6127927"/>
                <a:gd name="connsiteY4087" fmla="*/ 3901868 h 4013490"/>
                <a:gd name="connsiteX4088" fmla="*/ 5844945 w 6127927"/>
                <a:gd name="connsiteY4088" fmla="*/ 3902353 h 4013490"/>
                <a:gd name="connsiteX4089" fmla="*/ 5845430 w 6127927"/>
                <a:gd name="connsiteY4089" fmla="*/ 3902094 h 4013490"/>
                <a:gd name="connsiteX4090" fmla="*/ 5845592 w 6127927"/>
                <a:gd name="connsiteY4090" fmla="*/ 3902353 h 4013490"/>
                <a:gd name="connsiteX4091" fmla="*/ 5845430 w 6127927"/>
                <a:gd name="connsiteY4091" fmla="*/ 3902676 h 4013490"/>
                <a:gd name="connsiteX4092" fmla="*/ 5845689 w 6127927"/>
                <a:gd name="connsiteY4092" fmla="*/ 3902450 h 4013490"/>
                <a:gd name="connsiteX4093" fmla="*/ 5846853 w 6127927"/>
                <a:gd name="connsiteY4093" fmla="*/ 3903776 h 4013490"/>
                <a:gd name="connsiteX4094" fmla="*/ 5846433 w 6127927"/>
                <a:gd name="connsiteY4094" fmla="*/ 3904519 h 4013490"/>
                <a:gd name="connsiteX4095" fmla="*/ 5847015 w 6127927"/>
                <a:gd name="connsiteY4095" fmla="*/ 3904002 h 4013490"/>
                <a:gd name="connsiteX4096" fmla="*/ 5847500 w 6127927"/>
                <a:gd name="connsiteY4096" fmla="*/ 3904519 h 4013490"/>
                <a:gd name="connsiteX4097" fmla="*/ 5846853 w 6127927"/>
                <a:gd name="connsiteY4097" fmla="*/ 3905490 h 4013490"/>
                <a:gd name="connsiteX4098" fmla="*/ 5847597 w 6127927"/>
                <a:gd name="connsiteY4098" fmla="*/ 3904584 h 4013490"/>
                <a:gd name="connsiteX4099" fmla="*/ 5847759 w 6127927"/>
                <a:gd name="connsiteY4099" fmla="*/ 3904746 h 4013490"/>
                <a:gd name="connsiteX4100" fmla="*/ 5847662 w 6127927"/>
                <a:gd name="connsiteY4100" fmla="*/ 3904843 h 4013490"/>
                <a:gd name="connsiteX4101" fmla="*/ 5847759 w 6127927"/>
                <a:gd name="connsiteY4101" fmla="*/ 3904746 h 4013490"/>
                <a:gd name="connsiteX4102" fmla="*/ 5848406 w 6127927"/>
                <a:gd name="connsiteY4102" fmla="*/ 3905490 h 4013490"/>
                <a:gd name="connsiteX4103" fmla="*/ 5848664 w 6127927"/>
                <a:gd name="connsiteY4103" fmla="*/ 3905748 h 4013490"/>
                <a:gd name="connsiteX4104" fmla="*/ 5848664 w 6127927"/>
                <a:gd name="connsiteY4104" fmla="*/ 3905910 h 4013490"/>
                <a:gd name="connsiteX4105" fmla="*/ 5848082 w 6127927"/>
                <a:gd name="connsiteY4105" fmla="*/ 3906751 h 4013490"/>
                <a:gd name="connsiteX4106" fmla="*/ 5848664 w 6127927"/>
                <a:gd name="connsiteY4106" fmla="*/ 3905910 h 4013490"/>
                <a:gd name="connsiteX4107" fmla="*/ 5848729 w 6127927"/>
                <a:gd name="connsiteY4107" fmla="*/ 3905845 h 4013490"/>
                <a:gd name="connsiteX4108" fmla="*/ 5848988 w 6127927"/>
                <a:gd name="connsiteY4108" fmla="*/ 3906072 h 4013490"/>
                <a:gd name="connsiteX4109" fmla="*/ 5848923 w 6127927"/>
                <a:gd name="connsiteY4109" fmla="*/ 3906169 h 4013490"/>
                <a:gd name="connsiteX4110" fmla="*/ 5848988 w 6127927"/>
                <a:gd name="connsiteY4110" fmla="*/ 3906072 h 4013490"/>
                <a:gd name="connsiteX4111" fmla="*/ 5849408 w 6127927"/>
                <a:gd name="connsiteY4111" fmla="*/ 3906492 h 4013490"/>
                <a:gd name="connsiteX4112" fmla="*/ 5847597 w 6127927"/>
                <a:gd name="connsiteY4112" fmla="*/ 3908303 h 4013490"/>
                <a:gd name="connsiteX4113" fmla="*/ 5848600 w 6127927"/>
                <a:gd name="connsiteY4113" fmla="*/ 3907657 h 4013490"/>
                <a:gd name="connsiteX4114" fmla="*/ 5849408 w 6127927"/>
                <a:gd name="connsiteY4114" fmla="*/ 3906492 h 4013490"/>
                <a:gd name="connsiteX4115" fmla="*/ 5854712 w 6127927"/>
                <a:gd name="connsiteY4115" fmla="*/ 3911117 h 4013490"/>
                <a:gd name="connsiteX4116" fmla="*/ 5854292 w 6127927"/>
                <a:gd name="connsiteY4116" fmla="*/ 3911537 h 4013490"/>
                <a:gd name="connsiteX4117" fmla="*/ 5854874 w 6127927"/>
                <a:gd name="connsiteY4117" fmla="*/ 3911214 h 4013490"/>
                <a:gd name="connsiteX4118" fmla="*/ 5855391 w 6127927"/>
                <a:gd name="connsiteY4118" fmla="*/ 3911279 h 4013490"/>
                <a:gd name="connsiteX4119" fmla="*/ 5855391 w 6127927"/>
                <a:gd name="connsiteY4119" fmla="*/ 3911796 h 4013490"/>
                <a:gd name="connsiteX4120" fmla="*/ 5855456 w 6127927"/>
                <a:gd name="connsiteY4120" fmla="*/ 3911796 h 4013490"/>
                <a:gd name="connsiteX4121" fmla="*/ 5849667 w 6127927"/>
                <a:gd name="connsiteY4121" fmla="*/ 3919073 h 4013490"/>
                <a:gd name="connsiteX4122" fmla="*/ 5848341 w 6127927"/>
                <a:gd name="connsiteY4122" fmla="*/ 3920140 h 4013490"/>
                <a:gd name="connsiteX4123" fmla="*/ 5848503 w 6127927"/>
                <a:gd name="connsiteY4123" fmla="*/ 3919914 h 4013490"/>
                <a:gd name="connsiteX4124" fmla="*/ 5848017 w 6127927"/>
                <a:gd name="connsiteY4124" fmla="*/ 3920399 h 4013490"/>
                <a:gd name="connsiteX4125" fmla="*/ 5847435 w 6127927"/>
                <a:gd name="connsiteY4125" fmla="*/ 3920819 h 4013490"/>
                <a:gd name="connsiteX4126" fmla="*/ 5847500 w 6127927"/>
                <a:gd name="connsiteY4126" fmla="*/ 3920658 h 4013490"/>
                <a:gd name="connsiteX4127" fmla="*/ 5847500 w 6127927"/>
                <a:gd name="connsiteY4127" fmla="*/ 3920399 h 4013490"/>
                <a:gd name="connsiteX4128" fmla="*/ 5847274 w 6127927"/>
                <a:gd name="connsiteY4128" fmla="*/ 3920237 h 4013490"/>
                <a:gd name="connsiteX4129" fmla="*/ 5846918 w 6127927"/>
                <a:gd name="connsiteY4129" fmla="*/ 3919752 h 4013490"/>
                <a:gd name="connsiteX4130" fmla="*/ 5847759 w 6127927"/>
                <a:gd name="connsiteY4130" fmla="*/ 3917909 h 4013490"/>
                <a:gd name="connsiteX4131" fmla="*/ 5847112 w 6127927"/>
                <a:gd name="connsiteY4131" fmla="*/ 3918588 h 4013490"/>
                <a:gd name="connsiteX4132" fmla="*/ 5846109 w 6127927"/>
                <a:gd name="connsiteY4132" fmla="*/ 3919008 h 4013490"/>
                <a:gd name="connsiteX4133" fmla="*/ 5846012 w 6127927"/>
                <a:gd name="connsiteY4133" fmla="*/ 3918911 h 4013490"/>
                <a:gd name="connsiteX4134" fmla="*/ 5846174 w 6127927"/>
                <a:gd name="connsiteY4134" fmla="*/ 3918588 h 4013490"/>
                <a:gd name="connsiteX4135" fmla="*/ 5845689 w 6127927"/>
                <a:gd name="connsiteY4135" fmla="*/ 3918588 h 4013490"/>
                <a:gd name="connsiteX4136" fmla="*/ 5845268 w 6127927"/>
                <a:gd name="connsiteY4136" fmla="*/ 3918588 h 4013490"/>
                <a:gd name="connsiteX4137" fmla="*/ 5845430 w 6127927"/>
                <a:gd name="connsiteY4137" fmla="*/ 3918070 h 4013490"/>
                <a:gd name="connsiteX4138" fmla="*/ 5845592 w 6127927"/>
                <a:gd name="connsiteY4138" fmla="*/ 3917100 h 4013490"/>
                <a:gd name="connsiteX4139" fmla="*/ 5844848 w 6127927"/>
                <a:gd name="connsiteY4139" fmla="*/ 3917747 h 4013490"/>
                <a:gd name="connsiteX4140" fmla="*/ 5844589 w 6127927"/>
                <a:gd name="connsiteY4140" fmla="*/ 3917747 h 4013490"/>
                <a:gd name="connsiteX4141" fmla="*/ 5844589 w 6127927"/>
                <a:gd name="connsiteY4141" fmla="*/ 3917682 h 4013490"/>
                <a:gd name="connsiteX4142" fmla="*/ 5843781 w 6127927"/>
                <a:gd name="connsiteY4142" fmla="*/ 3917747 h 4013490"/>
                <a:gd name="connsiteX4143" fmla="*/ 5843619 w 6127927"/>
                <a:gd name="connsiteY4143" fmla="*/ 3917585 h 4013490"/>
                <a:gd name="connsiteX4144" fmla="*/ 5843522 w 6127927"/>
                <a:gd name="connsiteY4144" fmla="*/ 3917262 h 4013490"/>
                <a:gd name="connsiteX4145" fmla="*/ 5843457 w 6127927"/>
                <a:gd name="connsiteY4145" fmla="*/ 3916938 h 4013490"/>
                <a:gd name="connsiteX4146" fmla="*/ 5843134 w 6127927"/>
                <a:gd name="connsiteY4146" fmla="*/ 3916841 h 4013490"/>
                <a:gd name="connsiteX4147" fmla="*/ 5842972 w 6127927"/>
                <a:gd name="connsiteY4147" fmla="*/ 3916841 h 4013490"/>
                <a:gd name="connsiteX4148" fmla="*/ 5842196 w 6127927"/>
                <a:gd name="connsiteY4148" fmla="*/ 3917165 h 4013490"/>
                <a:gd name="connsiteX4149" fmla="*/ 5841808 w 6127927"/>
                <a:gd name="connsiteY4149" fmla="*/ 3916938 h 4013490"/>
                <a:gd name="connsiteX4150" fmla="*/ 5841711 w 6127927"/>
                <a:gd name="connsiteY4150" fmla="*/ 3916744 h 4013490"/>
                <a:gd name="connsiteX4151" fmla="*/ 5841646 w 6127927"/>
                <a:gd name="connsiteY4151" fmla="*/ 3916680 h 4013490"/>
                <a:gd name="connsiteX4152" fmla="*/ 5841129 w 6127927"/>
                <a:gd name="connsiteY4152" fmla="*/ 3916744 h 4013490"/>
                <a:gd name="connsiteX4153" fmla="*/ 5840805 w 6127927"/>
                <a:gd name="connsiteY4153" fmla="*/ 3916680 h 4013490"/>
                <a:gd name="connsiteX4154" fmla="*/ 5840450 w 6127927"/>
                <a:gd name="connsiteY4154" fmla="*/ 3916680 h 4013490"/>
                <a:gd name="connsiteX4155" fmla="*/ 5837733 w 6127927"/>
                <a:gd name="connsiteY4155" fmla="*/ 3913543 h 4013490"/>
                <a:gd name="connsiteX4156" fmla="*/ 5837733 w 6127927"/>
                <a:gd name="connsiteY4156" fmla="*/ 3913349 h 4013490"/>
                <a:gd name="connsiteX4157" fmla="*/ 5837668 w 6127927"/>
                <a:gd name="connsiteY4157" fmla="*/ 3913187 h 4013490"/>
                <a:gd name="connsiteX4158" fmla="*/ 5837313 w 6127927"/>
                <a:gd name="connsiteY4158" fmla="*/ 3913349 h 4013490"/>
                <a:gd name="connsiteX4159" fmla="*/ 5837507 w 6127927"/>
                <a:gd name="connsiteY4159" fmla="*/ 3912799 h 4013490"/>
                <a:gd name="connsiteX4160" fmla="*/ 5837733 w 6127927"/>
                <a:gd name="connsiteY4160" fmla="*/ 3912281 h 4013490"/>
                <a:gd name="connsiteX4161" fmla="*/ 5836763 w 6127927"/>
                <a:gd name="connsiteY4161" fmla="*/ 3913349 h 4013490"/>
                <a:gd name="connsiteX4162" fmla="*/ 5836827 w 6127927"/>
                <a:gd name="connsiteY4162" fmla="*/ 3912863 h 4013490"/>
                <a:gd name="connsiteX4163" fmla="*/ 5836245 w 6127927"/>
                <a:gd name="connsiteY4163" fmla="*/ 3913122 h 4013490"/>
                <a:gd name="connsiteX4164" fmla="*/ 5836084 w 6127927"/>
                <a:gd name="connsiteY4164" fmla="*/ 3912799 h 4013490"/>
                <a:gd name="connsiteX4165" fmla="*/ 5835987 w 6127927"/>
                <a:gd name="connsiteY4165" fmla="*/ 3912702 h 4013490"/>
                <a:gd name="connsiteX4166" fmla="*/ 5835501 w 6127927"/>
                <a:gd name="connsiteY4166" fmla="*/ 3912540 h 4013490"/>
                <a:gd name="connsiteX4167" fmla="*/ 5835340 w 6127927"/>
                <a:gd name="connsiteY4167" fmla="*/ 3912378 h 4013490"/>
                <a:gd name="connsiteX4168" fmla="*/ 5835178 w 6127927"/>
                <a:gd name="connsiteY4168" fmla="*/ 3911473 h 4013490"/>
                <a:gd name="connsiteX4169" fmla="*/ 5835178 w 6127927"/>
                <a:gd name="connsiteY4169" fmla="*/ 3911279 h 4013490"/>
                <a:gd name="connsiteX4170" fmla="*/ 5834337 w 6127927"/>
                <a:gd name="connsiteY4170" fmla="*/ 3911861 h 4013490"/>
                <a:gd name="connsiteX4171" fmla="*/ 5833852 w 6127927"/>
                <a:gd name="connsiteY4171" fmla="*/ 3911958 h 4013490"/>
                <a:gd name="connsiteX4172" fmla="*/ 5833755 w 6127927"/>
                <a:gd name="connsiteY4172" fmla="*/ 3911699 h 4013490"/>
                <a:gd name="connsiteX4173" fmla="*/ 5834176 w 6127927"/>
                <a:gd name="connsiteY4173" fmla="*/ 3910794 h 4013490"/>
                <a:gd name="connsiteX4174" fmla="*/ 5833011 w 6127927"/>
                <a:gd name="connsiteY4174" fmla="*/ 3911796 h 4013490"/>
                <a:gd name="connsiteX4175" fmla="*/ 5830101 w 6127927"/>
                <a:gd name="connsiteY4175" fmla="*/ 3907721 h 4013490"/>
                <a:gd name="connsiteX4176" fmla="*/ 5824150 w 6127927"/>
                <a:gd name="connsiteY4176" fmla="*/ 3903193 h 4013490"/>
                <a:gd name="connsiteX4177" fmla="*/ 5823018 w 6127927"/>
                <a:gd name="connsiteY4177" fmla="*/ 3901706 h 4013490"/>
                <a:gd name="connsiteX4178" fmla="*/ 5823503 w 6127927"/>
                <a:gd name="connsiteY4178" fmla="*/ 3900930 h 4013490"/>
                <a:gd name="connsiteX4179" fmla="*/ 5824829 w 6127927"/>
                <a:gd name="connsiteY4179" fmla="*/ 3898795 h 4013490"/>
                <a:gd name="connsiteX4180" fmla="*/ 5823891 w 6127927"/>
                <a:gd name="connsiteY4180" fmla="*/ 3899862 h 4013490"/>
                <a:gd name="connsiteX4181" fmla="*/ 5822921 w 6127927"/>
                <a:gd name="connsiteY4181" fmla="*/ 3901512 h 4013490"/>
                <a:gd name="connsiteX4182" fmla="*/ 5822662 w 6127927"/>
                <a:gd name="connsiteY4182" fmla="*/ 3901285 h 4013490"/>
                <a:gd name="connsiteX4183" fmla="*/ 5823018 w 6127927"/>
                <a:gd name="connsiteY4183" fmla="*/ 3900930 h 4013490"/>
                <a:gd name="connsiteX4184" fmla="*/ 5823406 w 6127927"/>
                <a:gd name="connsiteY4184" fmla="*/ 3900121 h 4013490"/>
                <a:gd name="connsiteX4185" fmla="*/ 5823503 w 6127927"/>
                <a:gd name="connsiteY4185" fmla="*/ 3900024 h 4013490"/>
                <a:gd name="connsiteX4186" fmla="*/ 5823665 w 6127927"/>
                <a:gd name="connsiteY4186" fmla="*/ 3899959 h 4013490"/>
                <a:gd name="connsiteX4187" fmla="*/ 5823826 w 6127927"/>
                <a:gd name="connsiteY4187" fmla="*/ 3899054 h 4013490"/>
                <a:gd name="connsiteX4188" fmla="*/ 5822339 w 6127927"/>
                <a:gd name="connsiteY4188" fmla="*/ 3901027 h 4013490"/>
                <a:gd name="connsiteX4189" fmla="*/ 5820689 w 6127927"/>
                <a:gd name="connsiteY4189" fmla="*/ 3900380 h 4013490"/>
                <a:gd name="connsiteX4190" fmla="*/ 5816356 w 6127927"/>
                <a:gd name="connsiteY4190" fmla="*/ 3897793 h 4013490"/>
                <a:gd name="connsiteX4191" fmla="*/ 5816550 w 6127927"/>
                <a:gd name="connsiteY4191" fmla="*/ 3897372 h 4013490"/>
                <a:gd name="connsiteX4192" fmla="*/ 5816226 w 6127927"/>
                <a:gd name="connsiteY4192" fmla="*/ 3897307 h 4013490"/>
                <a:gd name="connsiteX4193" fmla="*/ 5816388 w 6127927"/>
                <a:gd name="connsiteY4193" fmla="*/ 3896790 h 4013490"/>
                <a:gd name="connsiteX4194" fmla="*/ 5816453 w 6127927"/>
                <a:gd name="connsiteY4194" fmla="*/ 3896240 h 4013490"/>
                <a:gd name="connsiteX4195" fmla="*/ 5816226 w 6127927"/>
                <a:gd name="connsiteY4195" fmla="*/ 3896305 h 4013490"/>
                <a:gd name="connsiteX4196" fmla="*/ 5816291 w 6127927"/>
                <a:gd name="connsiteY4196" fmla="*/ 3895723 h 4013490"/>
                <a:gd name="connsiteX4197" fmla="*/ 5816388 w 6127927"/>
                <a:gd name="connsiteY4197" fmla="*/ 3895238 h 4013490"/>
                <a:gd name="connsiteX4198" fmla="*/ 5815806 w 6127927"/>
                <a:gd name="connsiteY4198" fmla="*/ 3895820 h 4013490"/>
                <a:gd name="connsiteX4199" fmla="*/ 5815482 w 6127927"/>
                <a:gd name="connsiteY4199" fmla="*/ 3896143 h 4013490"/>
                <a:gd name="connsiteX4200" fmla="*/ 5815127 w 6127927"/>
                <a:gd name="connsiteY4200" fmla="*/ 3896305 h 4013490"/>
                <a:gd name="connsiteX4201" fmla="*/ 5816388 w 6127927"/>
                <a:gd name="connsiteY4201" fmla="*/ 3894235 h 4013490"/>
                <a:gd name="connsiteX4202" fmla="*/ 5815288 w 6127927"/>
                <a:gd name="connsiteY4202" fmla="*/ 3895496 h 4013490"/>
                <a:gd name="connsiteX4203" fmla="*/ 5814900 w 6127927"/>
                <a:gd name="connsiteY4203" fmla="*/ 3895723 h 4013490"/>
                <a:gd name="connsiteX4204" fmla="*/ 5815288 w 6127927"/>
                <a:gd name="connsiteY4204" fmla="*/ 3894494 h 4013490"/>
                <a:gd name="connsiteX4205" fmla="*/ 5814156 w 6127927"/>
                <a:gd name="connsiteY4205" fmla="*/ 3895820 h 4013490"/>
                <a:gd name="connsiteX4206" fmla="*/ 5814480 w 6127927"/>
                <a:gd name="connsiteY4206" fmla="*/ 3894558 h 4013490"/>
                <a:gd name="connsiteX4207" fmla="*/ 5814965 w 6127927"/>
                <a:gd name="connsiteY4207" fmla="*/ 3893815 h 4013490"/>
                <a:gd name="connsiteX4208" fmla="*/ 5813898 w 6127927"/>
                <a:gd name="connsiteY4208" fmla="*/ 3895076 h 4013490"/>
                <a:gd name="connsiteX4209" fmla="*/ 5813316 w 6127927"/>
                <a:gd name="connsiteY4209" fmla="*/ 3895141 h 4013490"/>
                <a:gd name="connsiteX4210" fmla="*/ 5813154 w 6127927"/>
                <a:gd name="connsiteY4210" fmla="*/ 3894914 h 4013490"/>
                <a:gd name="connsiteX4211" fmla="*/ 5812572 w 6127927"/>
                <a:gd name="connsiteY4211" fmla="*/ 3895399 h 4013490"/>
                <a:gd name="connsiteX4212" fmla="*/ 5812313 w 6127927"/>
                <a:gd name="connsiteY4212" fmla="*/ 3895561 h 4013490"/>
                <a:gd name="connsiteX4213" fmla="*/ 5812831 w 6127927"/>
                <a:gd name="connsiteY4213" fmla="*/ 3894494 h 4013490"/>
                <a:gd name="connsiteX4214" fmla="*/ 5812733 w 6127927"/>
                <a:gd name="connsiteY4214" fmla="*/ 3894558 h 4013490"/>
                <a:gd name="connsiteX4215" fmla="*/ 5812313 w 6127927"/>
                <a:gd name="connsiteY4215" fmla="*/ 3894817 h 4013490"/>
                <a:gd name="connsiteX4216" fmla="*/ 5811343 w 6127927"/>
                <a:gd name="connsiteY4216" fmla="*/ 3895076 h 4013490"/>
                <a:gd name="connsiteX4217" fmla="*/ 5811731 w 6127927"/>
                <a:gd name="connsiteY4217" fmla="*/ 3894073 h 4013490"/>
                <a:gd name="connsiteX4218" fmla="*/ 5811246 w 6127927"/>
                <a:gd name="connsiteY4218" fmla="*/ 3894558 h 4013490"/>
                <a:gd name="connsiteX4219" fmla="*/ 5810922 w 6127927"/>
                <a:gd name="connsiteY4219" fmla="*/ 3894914 h 4013490"/>
                <a:gd name="connsiteX4220" fmla="*/ 5810664 w 6127927"/>
                <a:gd name="connsiteY4220" fmla="*/ 3894914 h 4013490"/>
                <a:gd name="connsiteX4221" fmla="*/ 5810146 w 6127927"/>
                <a:gd name="connsiteY4221" fmla="*/ 3894817 h 4013490"/>
                <a:gd name="connsiteX4222" fmla="*/ 5810146 w 6127927"/>
                <a:gd name="connsiteY4222" fmla="*/ 3894397 h 4013490"/>
                <a:gd name="connsiteX4223" fmla="*/ 5810082 w 6127927"/>
                <a:gd name="connsiteY4223" fmla="*/ 3894073 h 4013490"/>
                <a:gd name="connsiteX4224" fmla="*/ 5810082 w 6127927"/>
                <a:gd name="connsiteY4224" fmla="*/ 3893976 h 4013490"/>
                <a:gd name="connsiteX4225" fmla="*/ 5809338 w 6127927"/>
                <a:gd name="connsiteY4225" fmla="*/ 3894235 h 4013490"/>
                <a:gd name="connsiteX4226" fmla="*/ 5809014 w 6127927"/>
                <a:gd name="connsiteY4226" fmla="*/ 3893653 h 4013490"/>
                <a:gd name="connsiteX4227" fmla="*/ 5809338 w 6127927"/>
                <a:gd name="connsiteY4227" fmla="*/ 3893006 h 4013490"/>
                <a:gd name="connsiteX4228" fmla="*/ 5808917 w 6127927"/>
                <a:gd name="connsiteY4228" fmla="*/ 3892909 h 4013490"/>
                <a:gd name="connsiteX4229" fmla="*/ 5808756 w 6127927"/>
                <a:gd name="connsiteY4229" fmla="*/ 3893071 h 4013490"/>
                <a:gd name="connsiteX4230" fmla="*/ 5809079 w 6127927"/>
                <a:gd name="connsiteY4230" fmla="*/ 3892165 h 4013490"/>
                <a:gd name="connsiteX4231" fmla="*/ 5808853 w 6127927"/>
                <a:gd name="connsiteY4231" fmla="*/ 3892327 h 4013490"/>
                <a:gd name="connsiteX4232" fmla="*/ 5808853 w 6127927"/>
                <a:gd name="connsiteY4232" fmla="*/ 3892165 h 4013490"/>
                <a:gd name="connsiteX4233" fmla="*/ 5809176 w 6127927"/>
                <a:gd name="connsiteY4233" fmla="*/ 3891680 h 4013490"/>
                <a:gd name="connsiteX4234" fmla="*/ 5809499 w 6127927"/>
                <a:gd name="connsiteY4234" fmla="*/ 3891357 h 4013490"/>
                <a:gd name="connsiteX4235" fmla="*/ 5809273 w 6127927"/>
                <a:gd name="connsiteY4235" fmla="*/ 3891163 h 4013490"/>
                <a:gd name="connsiteX4236" fmla="*/ 5808432 w 6127927"/>
                <a:gd name="connsiteY4236" fmla="*/ 3892165 h 4013490"/>
                <a:gd name="connsiteX4237" fmla="*/ 5807947 w 6127927"/>
                <a:gd name="connsiteY4237" fmla="*/ 3892424 h 4013490"/>
                <a:gd name="connsiteX4238" fmla="*/ 5807591 w 6127927"/>
                <a:gd name="connsiteY4238" fmla="*/ 3892489 h 4013490"/>
                <a:gd name="connsiteX4239" fmla="*/ 5807527 w 6127927"/>
                <a:gd name="connsiteY4239" fmla="*/ 3891842 h 4013490"/>
                <a:gd name="connsiteX4240" fmla="*/ 5806686 w 6127927"/>
                <a:gd name="connsiteY4240" fmla="*/ 3892844 h 4013490"/>
                <a:gd name="connsiteX4241" fmla="*/ 5806944 w 6127927"/>
                <a:gd name="connsiteY4241" fmla="*/ 3892165 h 4013490"/>
                <a:gd name="connsiteX4242" fmla="*/ 5806459 w 6127927"/>
                <a:gd name="connsiteY4242" fmla="*/ 3892101 h 4013490"/>
                <a:gd name="connsiteX4243" fmla="*/ 5806362 w 6127927"/>
                <a:gd name="connsiteY4243" fmla="*/ 3891745 h 4013490"/>
                <a:gd name="connsiteX4244" fmla="*/ 5806007 w 6127927"/>
                <a:gd name="connsiteY4244" fmla="*/ 3891842 h 4013490"/>
                <a:gd name="connsiteX4245" fmla="*/ 5805198 w 6127927"/>
                <a:gd name="connsiteY4245" fmla="*/ 3892004 h 4013490"/>
                <a:gd name="connsiteX4246" fmla="*/ 5805877 w 6127927"/>
                <a:gd name="connsiteY4246" fmla="*/ 3890516 h 4013490"/>
                <a:gd name="connsiteX4247" fmla="*/ 5805618 w 6127927"/>
                <a:gd name="connsiteY4247" fmla="*/ 3890775 h 4013490"/>
                <a:gd name="connsiteX4248" fmla="*/ 5805198 w 6127927"/>
                <a:gd name="connsiteY4248" fmla="*/ 3890936 h 4013490"/>
                <a:gd name="connsiteX4249" fmla="*/ 5804551 w 6127927"/>
                <a:gd name="connsiteY4249" fmla="*/ 3890581 h 4013490"/>
                <a:gd name="connsiteX4250" fmla="*/ 5804454 w 6127927"/>
                <a:gd name="connsiteY4250" fmla="*/ 3890419 h 4013490"/>
                <a:gd name="connsiteX4251" fmla="*/ 5804713 w 6127927"/>
                <a:gd name="connsiteY4251" fmla="*/ 3889837 h 4013490"/>
                <a:gd name="connsiteX4252" fmla="*/ 5804778 w 6127927"/>
                <a:gd name="connsiteY4252" fmla="*/ 3889352 h 4013490"/>
                <a:gd name="connsiteX4253" fmla="*/ 5804454 w 6127927"/>
                <a:gd name="connsiteY4253" fmla="*/ 3890095 h 4013490"/>
                <a:gd name="connsiteX4254" fmla="*/ 5804454 w 6127927"/>
                <a:gd name="connsiteY4254" fmla="*/ 3890192 h 4013490"/>
                <a:gd name="connsiteX4255" fmla="*/ 5804292 w 6127927"/>
                <a:gd name="connsiteY4255" fmla="*/ 3889675 h 4013490"/>
                <a:gd name="connsiteX4256" fmla="*/ 5804939 w 6127927"/>
                <a:gd name="connsiteY4256" fmla="*/ 3888866 h 4013490"/>
                <a:gd name="connsiteX4257" fmla="*/ 5804778 w 6127927"/>
                <a:gd name="connsiteY4257" fmla="*/ 3888866 h 4013490"/>
                <a:gd name="connsiteX4258" fmla="*/ 5804292 w 6127927"/>
                <a:gd name="connsiteY4258" fmla="*/ 3889513 h 4013490"/>
                <a:gd name="connsiteX4259" fmla="*/ 5803128 w 6127927"/>
                <a:gd name="connsiteY4259" fmla="*/ 3888705 h 4013490"/>
                <a:gd name="connsiteX4260" fmla="*/ 5801576 w 6127927"/>
                <a:gd name="connsiteY4260" fmla="*/ 3889287 h 4013490"/>
                <a:gd name="connsiteX4261" fmla="*/ 5801382 w 6127927"/>
                <a:gd name="connsiteY4261" fmla="*/ 3888866 h 4013490"/>
                <a:gd name="connsiteX4262" fmla="*/ 5801641 w 6127927"/>
                <a:gd name="connsiteY4262" fmla="*/ 3888284 h 4013490"/>
                <a:gd name="connsiteX4263" fmla="*/ 5801123 w 6127927"/>
                <a:gd name="connsiteY4263" fmla="*/ 3888705 h 4013490"/>
                <a:gd name="connsiteX4264" fmla="*/ 5800897 w 6127927"/>
                <a:gd name="connsiteY4264" fmla="*/ 3888511 h 4013490"/>
                <a:gd name="connsiteX4265" fmla="*/ 5801382 w 6127927"/>
                <a:gd name="connsiteY4265" fmla="*/ 3887605 h 4013490"/>
                <a:gd name="connsiteX4266" fmla="*/ 5800897 w 6127927"/>
                <a:gd name="connsiteY4266" fmla="*/ 3888511 h 4013490"/>
                <a:gd name="connsiteX4267" fmla="*/ 5799409 w 6127927"/>
                <a:gd name="connsiteY4267" fmla="*/ 3887605 h 4013490"/>
                <a:gd name="connsiteX4268" fmla="*/ 5799571 w 6127927"/>
                <a:gd name="connsiteY4268" fmla="*/ 3887217 h 4013490"/>
                <a:gd name="connsiteX4269" fmla="*/ 5799312 w 6127927"/>
                <a:gd name="connsiteY4269" fmla="*/ 3887605 h 4013490"/>
                <a:gd name="connsiteX4270" fmla="*/ 5798568 w 6127927"/>
                <a:gd name="connsiteY4270" fmla="*/ 3887217 h 4013490"/>
                <a:gd name="connsiteX4271" fmla="*/ 5798568 w 6127927"/>
                <a:gd name="connsiteY4271" fmla="*/ 3887120 h 4013490"/>
                <a:gd name="connsiteX4272" fmla="*/ 5798503 w 6127927"/>
                <a:gd name="connsiteY4272" fmla="*/ 3887120 h 4013490"/>
                <a:gd name="connsiteX4273" fmla="*/ 5797824 w 6127927"/>
                <a:gd name="connsiteY4273" fmla="*/ 3886700 h 4013490"/>
                <a:gd name="connsiteX4274" fmla="*/ 5797921 w 6127927"/>
                <a:gd name="connsiteY4274" fmla="*/ 3886473 h 4013490"/>
                <a:gd name="connsiteX4275" fmla="*/ 5797663 w 6127927"/>
                <a:gd name="connsiteY4275" fmla="*/ 3886538 h 4013490"/>
                <a:gd name="connsiteX4276" fmla="*/ 5797598 w 6127927"/>
                <a:gd name="connsiteY4276" fmla="*/ 3886473 h 4013490"/>
                <a:gd name="connsiteX4277" fmla="*/ 5797598 w 6127927"/>
                <a:gd name="connsiteY4277" fmla="*/ 3886279 h 4013490"/>
                <a:gd name="connsiteX4278" fmla="*/ 5797598 w 6127927"/>
                <a:gd name="connsiteY4278" fmla="*/ 3886214 h 4013490"/>
                <a:gd name="connsiteX4279" fmla="*/ 5797404 w 6127927"/>
                <a:gd name="connsiteY4279" fmla="*/ 3886376 h 4013490"/>
                <a:gd name="connsiteX4280" fmla="*/ 5795269 w 6127927"/>
                <a:gd name="connsiteY4280" fmla="*/ 3884889 h 4013490"/>
                <a:gd name="connsiteX4281" fmla="*/ 5795269 w 6127927"/>
                <a:gd name="connsiteY4281" fmla="*/ 3884791 h 4013490"/>
                <a:gd name="connsiteX4282" fmla="*/ 5795011 w 6127927"/>
                <a:gd name="connsiteY4282" fmla="*/ 3884727 h 4013490"/>
                <a:gd name="connsiteX4283" fmla="*/ 5794590 w 6127927"/>
                <a:gd name="connsiteY4283" fmla="*/ 3884468 h 4013490"/>
                <a:gd name="connsiteX4284" fmla="*/ 5794849 w 6127927"/>
                <a:gd name="connsiteY4284" fmla="*/ 3883886 h 4013490"/>
                <a:gd name="connsiteX4285" fmla="*/ 5794364 w 6127927"/>
                <a:gd name="connsiteY4285" fmla="*/ 3884371 h 4013490"/>
                <a:gd name="connsiteX4286" fmla="*/ 5793782 w 6127927"/>
                <a:gd name="connsiteY4286" fmla="*/ 3883886 h 4013490"/>
                <a:gd name="connsiteX4287" fmla="*/ 5793523 w 6127927"/>
                <a:gd name="connsiteY4287" fmla="*/ 3883627 h 4013490"/>
                <a:gd name="connsiteX4288" fmla="*/ 5793264 w 6127927"/>
                <a:gd name="connsiteY4288" fmla="*/ 3883401 h 4013490"/>
                <a:gd name="connsiteX4289" fmla="*/ 5793588 w 6127927"/>
                <a:gd name="connsiteY4289" fmla="*/ 3882560 h 4013490"/>
                <a:gd name="connsiteX4290" fmla="*/ 5793523 w 6127927"/>
                <a:gd name="connsiteY4290" fmla="*/ 3882560 h 4013490"/>
                <a:gd name="connsiteX4291" fmla="*/ 5792779 w 6127927"/>
                <a:gd name="connsiteY4291" fmla="*/ 3882980 h 4013490"/>
                <a:gd name="connsiteX4292" fmla="*/ 5792844 w 6127927"/>
                <a:gd name="connsiteY4292" fmla="*/ 3882560 h 4013490"/>
                <a:gd name="connsiteX4293" fmla="*/ 5792617 w 6127927"/>
                <a:gd name="connsiteY4293" fmla="*/ 3882883 h 4013490"/>
                <a:gd name="connsiteX4294" fmla="*/ 5792520 w 6127927"/>
                <a:gd name="connsiteY4294" fmla="*/ 3882819 h 4013490"/>
                <a:gd name="connsiteX4295" fmla="*/ 5792456 w 6127927"/>
                <a:gd name="connsiteY4295" fmla="*/ 3882722 h 4013490"/>
                <a:gd name="connsiteX4296" fmla="*/ 5792359 w 6127927"/>
                <a:gd name="connsiteY4296" fmla="*/ 3882657 h 4013490"/>
                <a:gd name="connsiteX4297" fmla="*/ 5792132 w 6127927"/>
                <a:gd name="connsiteY4297" fmla="*/ 3882495 h 4013490"/>
                <a:gd name="connsiteX4298" fmla="*/ 5791777 w 6127927"/>
                <a:gd name="connsiteY4298" fmla="*/ 3882237 h 4013490"/>
                <a:gd name="connsiteX4299" fmla="*/ 5792941 w 6127927"/>
                <a:gd name="connsiteY4299" fmla="*/ 3879843 h 4013490"/>
                <a:gd name="connsiteX4300" fmla="*/ 5792941 w 6127927"/>
                <a:gd name="connsiteY4300" fmla="*/ 3879746 h 4013490"/>
                <a:gd name="connsiteX4301" fmla="*/ 5792714 w 6127927"/>
                <a:gd name="connsiteY4301" fmla="*/ 3880070 h 4013490"/>
                <a:gd name="connsiteX4302" fmla="*/ 5792294 w 6127927"/>
                <a:gd name="connsiteY4302" fmla="*/ 3880328 h 4013490"/>
                <a:gd name="connsiteX4303" fmla="*/ 5791777 w 6127927"/>
                <a:gd name="connsiteY4303" fmla="*/ 3879908 h 4013490"/>
                <a:gd name="connsiteX4304" fmla="*/ 5791453 w 6127927"/>
                <a:gd name="connsiteY4304" fmla="*/ 3880425 h 4013490"/>
                <a:gd name="connsiteX4305" fmla="*/ 5791291 w 6127927"/>
                <a:gd name="connsiteY4305" fmla="*/ 3880425 h 4013490"/>
                <a:gd name="connsiteX4306" fmla="*/ 5791033 w 6127927"/>
                <a:gd name="connsiteY4306" fmla="*/ 3880425 h 4013490"/>
                <a:gd name="connsiteX4307" fmla="*/ 5790871 w 6127927"/>
                <a:gd name="connsiteY4307" fmla="*/ 3880167 h 4013490"/>
                <a:gd name="connsiteX4308" fmla="*/ 5790386 w 6127927"/>
                <a:gd name="connsiteY4308" fmla="*/ 3880814 h 4013490"/>
                <a:gd name="connsiteX4309" fmla="*/ 5790127 w 6127927"/>
                <a:gd name="connsiteY4309" fmla="*/ 3881234 h 4013490"/>
                <a:gd name="connsiteX4310" fmla="*/ 5789448 w 6127927"/>
                <a:gd name="connsiteY4310" fmla="*/ 3880911 h 4013490"/>
                <a:gd name="connsiteX4311" fmla="*/ 5789804 w 6127927"/>
                <a:gd name="connsiteY4311" fmla="*/ 3881557 h 4013490"/>
                <a:gd name="connsiteX4312" fmla="*/ 5789222 w 6127927"/>
                <a:gd name="connsiteY4312" fmla="*/ 3881816 h 4013490"/>
                <a:gd name="connsiteX4313" fmla="*/ 5788898 w 6127927"/>
                <a:gd name="connsiteY4313" fmla="*/ 3881654 h 4013490"/>
                <a:gd name="connsiteX4314" fmla="*/ 5788801 w 6127927"/>
                <a:gd name="connsiteY4314" fmla="*/ 3881978 h 4013490"/>
                <a:gd name="connsiteX4315" fmla="*/ 5786085 w 6127927"/>
                <a:gd name="connsiteY4315" fmla="*/ 3883142 h 4013490"/>
                <a:gd name="connsiteX4316" fmla="*/ 5785923 w 6127927"/>
                <a:gd name="connsiteY4316" fmla="*/ 3882819 h 4013490"/>
                <a:gd name="connsiteX4317" fmla="*/ 5785308 w 6127927"/>
                <a:gd name="connsiteY4317" fmla="*/ 3882819 h 4013490"/>
                <a:gd name="connsiteX4318" fmla="*/ 5784985 w 6127927"/>
                <a:gd name="connsiteY4318" fmla="*/ 3882657 h 4013490"/>
                <a:gd name="connsiteX4319" fmla="*/ 5784823 w 6127927"/>
                <a:gd name="connsiteY4319" fmla="*/ 3883304 h 4013490"/>
                <a:gd name="connsiteX4320" fmla="*/ 5785082 w 6127927"/>
                <a:gd name="connsiteY4320" fmla="*/ 3883563 h 4013490"/>
                <a:gd name="connsiteX4321" fmla="*/ 5783109 w 6127927"/>
                <a:gd name="connsiteY4321" fmla="*/ 3884565 h 4013490"/>
                <a:gd name="connsiteX4322" fmla="*/ 5782850 w 6127927"/>
                <a:gd name="connsiteY4322" fmla="*/ 3884371 h 4013490"/>
                <a:gd name="connsiteX4323" fmla="*/ 5781945 w 6127927"/>
                <a:gd name="connsiteY4323" fmla="*/ 3884468 h 4013490"/>
                <a:gd name="connsiteX4324" fmla="*/ 5782171 w 6127927"/>
                <a:gd name="connsiteY4324" fmla="*/ 3885050 h 4013490"/>
                <a:gd name="connsiteX4325" fmla="*/ 5779875 w 6127927"/>
                <a:gd name="connsiteY4325" fmla="*/ 3886376 h 4013490"/>
                <a:gd name="connsiteX4326" fmla="*/ 5779455 w 6127927"/>
                <a:gd name="connsiteY4326" fmla="*/ 3885956 h 4013490"/>
                <a:gd name="connsiteX4327" fmla="*/ 5779713 w 6127927"/>
                <a:gd name="connsiteY4327" fmla="*/ 3886441 h 4013490"/>
                <a:gd name="connsiteX4328" fmla="*/ 5774054 w 6127927"/>
                <a:gd name="connsiteY4328" fmla="*/ 3890678 h 4013490"/>
                <a:gd name="connsiteX4329" fmla="*/ 5765710 w 6127927"/>
                <a:gd name="connsiteY4329" fmla="*/ 3894332 h 4013490"/>
                <a:gd name="connsiteX4330" fmla="*/ 5765710 w 6127927"/>
                <a:gd name="connsiteY4330" fmla="*/ 3894235 h 4013490"/>
                <a:gd name="connsiteX4331" fmla="*/ 5764481 w 6127927"/>
                <a:gd name="connsiteY4331" fmla="*/ 3894494 h 4013490"/>
                <a:gd name="connsiteX4332" fmla="*/ 5764060 w 6127927"/>
                <a:gd name="connsiteY4332" fmla="*/ 3894914 h 4013490"/>
                <a:gd name="connsiteX4333" fmla="*/ 5763478 w 6127927"/>
                <a:gd name="connsiteY4333" fmla="*/ 3895141 h 4013490"/>
                <a:gd name="connsiteX4334" fmla="*/ 5763155 w 6127927"/>
                <a:gd name="connsiteY4334" fmla="*/ 3895238 h 4013490"/>
                <a:gd name="connsiteX4335" fmla="*/ 5760826 w 6127927"/>
                <a:gd name="connsiteY4335" fmla="*/ 3896046 h 4013490"/>
                <a:gd name="connsiteX4336" fmla="*/ 5760988 w 6127927"/>
                <a:gd name="connsiteY4336" fmla="*/ 3896402 h 4013490"/>
                <a:gd name="connsiteX4337" fmla="*/ 5760406 w 6127927"/>
                <a:gd name="connsiteY4337" fmla="*/ 3897469 h 4013490"/>
                <a:gd name="connsiteX4338" fmla="*/ 5761150 w 6127927"/>
                <a:gd name="connsiteY4338" fmla="*/ 3896564 h 4013490"/>
                <a:gd name="connsiteX4339" fmla="*/ 5760729 w 6127927"/>
                <a:gd name="connsiteY4339" fmla="*/ 3897631 h 4013490"/>
                <a:gd name="connsiteX4340" fmla="*/ 5761247 w 6127927"/>
                <a:gd name="connsiteY4340" fmla="*/ 3896984 h 4013490"/>
                <a:gd name="connsiteX4341" fmla="*/ 5761635 w 6127927"/>
                <a:gd name="connsiteY4341" fmla="*/ 3896984 h 4013490"/>
                <a:gd name="connsiteX4342" fmla="*/ 5761991 w 6127927"/>
                <a:gd name="connsiteY4342" fmla="*/ 3896628 h 4013490"/>
                <a:gd name="connsiteX4343" fmla="*/ 5762055 w 6127927"/>
                <a:gd name="connsiteY4343" fmla="*/ 3896725 h 4013490"/>
                <a:gd name="connsiteX4344" fmla="*/ 5761991 w 6127927"/>
                <a:gd name="connsiteY4344" fmla="*/ 3897210 h 4013490"/>
                <a:gd name="connsiteX4345" fmla="*/ 5762217 w 6127927"/>
                <a:gd name="connsiteY4345" fmla="*/ 3896984 h 4013490"/>
                <a:gd name="connsiteX4346" fmla="*/ 5762637 w 6127927"/>
                <a:gd name="connsiteY4346" fmla="*/ 3897469 h 4013490"/>
                <a:gd name="connsiteX4347" fmla="*/ 5764384 w 6127927"/>
                <a:gd name="connsiteY4347" fmla="*/ 3898892 h 4013490"/>
                <a:gd name="connsiteX4348" fmla="*/ 5763963 w 6127927"/>
                <a:gd name="connsiteY4348" fmla="*/ 3899701 h 4013490"/>
                <a:gd name="connsiteX4349" fmla="*/ 5764546 w 6127927"/>
                <a:gd name="connsiteY4349" fmla="*/ 3898957 h 4013490"/>
                <a:gd name="connsiteX4350" fmla="*/ 5764707 w 6127927"/>
                <a:gd name="connsiteY4350" fmla="*/ 3899054 h 4013490"/>
                <a:gd name="connsiteX4351" fmla="*/ 5764610 w 6127927"/>
                <a:gd name="connsiteY4351" fmla="*/ 3899280 h 4013490"/>
                <a:gd name="connsiteX4352" fmla="*/ 5764804 w 6127927"/>
                <a:gd name="connsiteY4352" fmla="*/ 3899119 h 4013490"/>
                <a:gd name="connsiteX4353" fmla="*/ 5765031 w 6127927"/>
                <a:gd name="connsiteY4353" fmla="*/ 3899636 h 4013490"/>
                <a:gd name="connsiteX4354" fmla="*/ 5764060 w 6127927"/>
                <a:gd name="connsiteY4354" fmla="*/ 3901868 h 4013490"/>
                <a:gd name="connsiteX4355" fmla="*/ 5765225 w 6127927"/>
                <a:gd name="connsiteY4355" fmla="*/ 3900024 h 4013490"/>
                <a:gd name="connsiteX4356" fmla="*/ 5764610 w 6127927"/>
                <a:gd name="connsiteY4356" fmla="*/ 3901350 h 4013490"/>
                <a:gd name="connsiteX4357" fmla="*/ 5765289 w 6127927"/>
                <a:gd name="connsiteY4357" fmla="*/ 3900865 h 4013490"/>
                <a:gd name="connsiteX4358" fmla="*/ 5765289 w 6127927"/>
                <a:gd name="connsiteY4358" fmla="*/ 3900962 h 4013490"/>
                <a:gd name="connsiteX4359" fmla="*/ 5764966 w 6127927"/>
                <a:gd name="connsiteY4359" fmla="*/ 3902191 h 4013490"/>
                <a:gd name="connsiteX4360" fmla="*/ 5766033 w 6127927"/>
                <a:gd name="connsiteY4360" fmla="*/ 3901512 h 4013490"/>
                <a:gd name="connsiteX4361" fmla="*/ 5766130 w 6127927"/>
                <a:gd name="connsiteY4361" fmla="*/ 3901609 h 4013490"/>
                <a:gd name="connsiteX4362" fmla="*/ 5766195 w 6127927"/>
                <a:gd name="connsiteY4362" fmla="*/ 3901706 h 4013490"/>
                <a:gd name="connsiteX4363" fmla="*/ 5766195 w 6127927"/>
                <a:gd name="connsiteY4363" fmla="*/ 3902094 h 4013490"/>
                <a:gd name="connsiteX4364" fmla="*/ 5766357 w 6127927"/>
                <a:gd name="connsiteY4364" fmla="*/ 3902514 h 4013490"/>
                <a:gd name="connsiteX4365" fmla="*/ 5765871 w 6127927"/>
                <a:gd name="connsiteY4365" fmla="*/ 3903258 h 4013490"/>
                <a:gd name="connsiteX4366" fmla="*/ 5766130 w 6127927"/>
                <a:gd name="connsiteY4366" fmla="*/ 3903517 h 4013490"/>
                <a:gd name="connsiteX4367" fmla="*/ 5766551 w 6127927"/>
                <a:gd name="connsiteY4367" fmla="*/ 3903096 h 4013490"/>
                <a:gd name="connsiteX4368" fmla="*/ 5766777 w 6127927"/>
                <a:gd name="connsiteY4368" fmla="*/ 3902773 h 4013490"/>
                <a:gd name="connsiteX4369" fmla="*/ 5766777 w 6127927"/>
                <a:gd name="connsiteY4369" fmla="*/ 3902935 h 4013490"/>
                <a:gd name="connsiteX4370" fmla="*/ 5766195 w 6127927"/>
                <a:gd name="connsiteY4370" fmla="*/ 3904002 h 4013490"/>
                <a:gd name="connsiteX4371" fmla="*/ 5766939 w 6127927"/>
                <a:gd name="connsiteY4371" fmla="*/ 3903258 h 4013490"/>
                <a:gd name="connsiteX4372" fmla="*/ 5766454 w 6127927"/>
                <a:gd name="connsiteY4372" fmla="*/ 3904843 h 4013490"/>
                <a:gd name="connsiteX4373" fmla="*/ 5767683 w 6127927"/>
                <a:gd name="connsiteY4373" fmla="*/ 3903776 h 4013490"/>
                <a:gd name="connsiteX4374" fmla="*/ 5767877 w 6127927"/>
                <a:gd name="connsiteY4374" fmla="*/ 3903937 h 4013490"/>
                <a:gd name="connsiteX4375" fmla="*/ 5767877 w 6127927"/>
                <a:gd name="connsiteY4375" fmla="*/ 3904261 h 4013490"/>
                <a:gd name="connsiteX4376" fmla="*/ 5768006 w 6127927"/>
                <a:gd name="connsiteY4376" fmla="*/ 3904164 h 4013490"/>
                <a:gd name="connsiteX4377" fmla="*/ 5768103 w 6127927"/>
                <a:gd name="connsiteY4377" fmla="*/ 3904164 h 4013490"/>
                <a:gd name="connsiteX4378" fmla="*/ 5768620 w 6127927"/>
                <a:gd name="connsiteY4378" fmla="*/ 3904746 h 4013490"/>
                <a:gd name="connsiteX4379" fmla="*/ 5768265 w 6127927"/>
                <a:gd name="connsiteY4379" fmla="*/ 3905263 h 4013490"/>
                <a:gd name="connsiteX4380" fmla="*/ 5768685 w 6127927"/>
                <a:gd name="connsiteY4380" fmla="*/ 3904843 h 4013490"/>
                <a:gd name="connsiteX4381" fmla="*/ 5769946 w 6127927"/>
                <a:gd name="connsiteY4381" fmla="*/ 3906007 h 4013490"/>
                <a:gd name="connsiteX4382" fmla="*/ 5770011 w 6127927"/>
                <a:gd name="connsiteY4382" fmla="*/ 3906331 h 4013490"/>
                <a:gd name="connsiteX4383" fmla="*/ 5769688 w 6127927"/>
                <a:gd name="connsiteY4383" fmla="*/ 3906977 h 4013490"/>
                <a:gd name="connsiteX4384" fmla="*/ 5769009 w 6127927"/>
                <a:gd name="connsiteY4384" fmla="*/ 3907818 h 4013490"/>
                <a:gd name="connsiteX4385" fmla="*/ 5768944 w 6127927"/>
                <a:gd name="connsiteY4385" fmla="*/ 3908239 h 4013490"/>
                <a:gd name="connsiteX4386" fmla="*/ 5768103 w 6127927"/>
                <a:gd name="connsiteY4386" fmla="*/ 3909306 h 4013490"/>
                <a:gd name="connsiteX4387" fmla="*/ 5768620 w 6127927"/>
                <a:gd name="connsiteY4387" fmla="*/ 3908885 h 4013490"/>
                <a:gd name="connsiteX4388" fmla="*/ 5769591 w 6127927"/>
                <a:gd name="connsiteY4388" fmla="*/ 3907915 h 4013490"/>
                <a:gd name="connsiteX4389" fmla="*/ 5770011 w 6127927"/>
                <a:gd name="connsiteY4389" fmla="*/ 3907818 h 4013490"/>
                <a:gd name="connsiteX4390" fmla="*/ 5770173 w 6127927"/>
                <a:gd name="connsiteY4390" fmla="*/ 3908077 h 4013490"/>
                <a:gd name="connsiteX4391" fmla="*/ 5770593 w 6127927"/>
                <a:gd name="connsiteY4391" fmla="*/ 3908400 h 4013490"/>
                <a:gd name="connsiteX4392" fmla="*/ 5770690 w 6127927"/>
                <a:gd name="connsiteY4392" fmla="*/ 3908303 h 4013490"/>
                <a:gd name="connsiteX4393" fmla="*/ 5770690 w 6127927"/>
                <a:gd name="connsiteY4393" fmla="*/ 3908400 h 4013490"/>
                <a:gd name="connsiteX4394" fmla="*/ 5771014 w 6127927"/>
                <a:gd name="connsiteY4394" fmla="*/ 3908239 h 4013490"/>
                <a:gd name="connsiteX4395" fmla="*/ 5770529 w 6127927"/>
                <a:gd name="connsiteY4395" fmla="*/ 3908821 h 4013490"/>
                <a:gd name="connsiteX4396" fmla="*/ 5770076 w 6127927"/>
                <a:gd name="connsiteY4396" fmla="*/ 3909241 h 4013490"/>
                <a:gd name="connsiteX4397" fmla="*/ 5770270 w 6127927"/>
                <a:gd name="connsiteY4397" fmla="*/ 3909468 h 4013490"/>
                <a:gd name="connsiteX4398" fmla="*/ 5770335 w 6127927"/>
                <a:gd name="connsiteY4398" fmla="*/ 3909629 h 4013490"/>
                <a:gd name="connsiteX4399" fmla="*/ 5770593 w 6127927"/>
                <a:gd name="connsiteY4399" fmla="*/ 3909468 h 4013490"/>
                <a:gd name="connsiteX4400" fmla="*/ 5771499 w 6127927"/>
                <a:gd name="connsiteY4400" fmla="*/ 3909047 h 4013490"/>
                <a:gd name="connsiteX4401" fmla="*/ 5772016 w 6127927"/>
                <a:gd name="connsiteY4401" fmla="*/ 3909985 h 4013490"/>
                <a:gd name="connsiteX4402" fmla="*/ 5771596 w 6127927"/>
                <a:gd name="connsiteY4402" fmla="*/ 3911214 h 4013490"/>
                <a:gd name="connsiteX4403" fmla="*/ 5772340 w 6127927"/>
                <a:gd name="connsiteY4403" fmla="*/ 3910535 h 4013490"/>
                <a:gd name="connsiteX4404" fmla="*/ 5772501 w 6127927"/>
                <a:gd name="connsiteY4404" fmla="*/ 3910729 h 4013490"/>
                <a:gd name="connsiteX4405" fmla="*/ 5772760 w 6127927"/>
                <a:gd name="connsiteY4405" fmla="*/ 3910794 h 4013490"/>
                <a:gd name="connsiteX4406" fmla="*/ 5772760 w 6127927"/>
                <a:gd name="connsiteY4406" fmla="*/ 3911117 h 4013490"/>
                <a:gd name="connsiteX4407" fmla="*/ 5772986 w 6127927"/>
                <a:gd name="connsiteY4407" fmla="*/ 3911214 h 4013490"/>
                <a:gd name="connsiteX4408" fmla="*/ 5773148 w 6127927"/>
                <a:gd name="connsiteY4408" fmla="*/ 3911861 h 4013490"/>
                <a:gd name="connsiteX4409" fmla="*/ 5773407 w 6127927"/>
                <a:gd name="connsiteY4409" fmla="*/ 3912120 h 4013490"/>
                <a:gd name="connsiteX4410" fmla="*/ 5773569 w 6127927"/>
                <a:gd name="connsiteY4410" fmla="*/ 3912281 h 4013490"/>
                <a:gd name="connsiteX4411" fmla="*/ 5773569 w 6127927"/>
                <a:gd name="connsiteY4411" fmla="*/ 3912443 h 4013490"/>
                <a:gd name="connsiteX4412" fmla="*/ 5773892 w 6127927"/>
                <a:gd name="connsiteY4412" fmla="*/ 3912863 h 4013490"/>
                <a:gd name="connsiteX4413" fmla="*/ 5773989 w 6127927"/>
                <a:gd name="connsiteY4413" fmla="*/ 3912863 h 4013490"/>
                <a:gd name="connsiteX4414" fmla="*/ 5774151 w 6127927"/>
                <a:gd name="connsiteY4414" fmla="*/ 3913284 h 4013490"/>
                <a:gd name="connsiteX4415" fmla="*/ 5774312 w 6127927"/>
                <a:gd name="connsiteY4415" fmla="*/ 3913543 h 4013490"/>
                <a:gd name="connsiteX4416" fmla="*/ 5774474 w 6127927"/>
                <a:gd name="connsiteY4416" fmla="*/ 3913607 h 4013490"/>
                <a:gd name="connsiteX4417" fmla="*/ 5774733 w 6127927"/>
                <a:gd name="connsiteY4417" fmla="*/ 3913607 h 4013490"/>
                <a:gd name="connsiteX4418" fmla="*/ 5775477 w 6127927"/>
                <a:gd name="connsiteY4418" fmla="*/ 3914028 h 4013490"/>
                <a:gd name="connsiteX4419" fmla="*/ 5776156 w 6127927"/>
                <a:gd name="connsiteY4419" fmla="*/ 3914189 h 4013490"/>
                <a:gd name="connsiteX4420" fmla="*/ 5776318 w 6127927"/>
                <a:gd name="connsiteY4420" fmla="*/ 3914125 h 4013490"/>
                <a:gd name="connsiteX4421" fmla="*/ 5776738 w 6127927"/>
                <a:gd name="connsiteY4421" fmla="*/ 3913931 h 4013490"/>
                <a:gd name="connsiteX4422" fmla="*/ 5777223 w 6127927"/>
                <a:gd name="connsiteY4422" fmla="*/ 3913381 h 4013490"/>
                <a:gd name="connsiteX4423" fmla="*/ 5777288 w 6127927"/>
                <a:gd name="connsiteY4423" fmla="*/ 3913446 h 4013490"/>
                <a:gd name="connsiteX4424" fmla="*/ 5776900 w 6127927"/>
                <a:gd name="connsiteY4424" fmla="*/ 3914028 h 4013490"/>
                <a:gd name="connsiteX4425" fmla="*/ 5777126 w 6127927"/>
                <a:gd name="connsiteY4425" fmla="*/ 3914028 h 4013490"/>
                <a:gd name="connsiteX4426" fmla="*/ 5776964 w 6127927"/>
                <a:gd name="connsiteY4426" fmla="*/ 3914448 h 4013490"/>
                <a:gd name="connsiteX4427" fmla="*/ 5777644 w 6127927"/>
                <a:gd name="connsiteY4427" fmla="*/ 3913931 h 4013490"/>
                <a:gd name="connsiteX4428" fmla="*/ 5777805 w 6127927"/>
                <a:gd name="connsiteY4428" fmla="*/ 3914189 h 4013490"/>
                <a:gd name="connsiteX4429" fmla="*/ 5776221 w 6127927"/>
                <a:gd name="connsiteY4429" fmla="*/ 3915839 h 4013490"/>
                <a:gd name="connsiteX4430" fmla="*/ 5776221 w 6127927"/>
                <a:gd name="connsiteY4430" fmla="*/ 3915936 h 4013490"/>
                <a:gd name="connsiteX4431" fmla="*/ 5777547 w 6127927"/>
                <a:gd name="connsiteY4431" fmla="*/ 3914933 h 4013490"/>
                <a:gd name="connsiteX4432" fmla="*/ 5777870 w 6127927"/>
                <a:gd name="connsiteY4432" fmla="*/ 3914772 h 4013490"/>
                <a:gd name="connsiteX4433" fmla="*/ 5777870 w 6127927"/>
                <a:gd name="connsiteY4433" fmla="*/ 3915095 h 4013490"/>
                <a:gd name="connsiteX4434" fmla="*/ 5778226 w 6127927"/>
                <a:gd name="connsiteY4434" fmla="*/ 3914933 h 4013490"/>
                <a:gd name="connsiteX4435" fmla="*/ 5778387 w 6127927"/>
                <a:gd name="connsiteY4435" fmla="*/ 3915192 h 4013490"/>
                <a:gd name="connsiteX4436" fmla="*/ 5778290 w 6127927"/>
                <a:gd name="connsiteY4436" fmla="*/ 3915515 h 4013490"/>
                <a:gd name="connsiteX4437" fmla="*/ 5778549 w 6127927"/>
                <a:gd name="connsiteY4437" fmla="*/ 3915451 h 4013490"/>
                <a:gd name="connsiteX4438" fmla="*/ 5778129 w 6127927"/>
                <a:gd name="connsiteY4438" fmla="*/ 3916195 h 4013490"/>
                <a:gd name="connsiteX4439" fmla="*/ 5778549 w 6127927"/>
                <a:gd name="connsiteY4439" fmla="*/ 3916744 h 4013490"/>
                <a:gd name="connsiteX4440" fmla="*/ 5779034 w 6127927"/>
                <a:gd name="connsiteY4440" fmla="*/ 3916421 h 4013490"/>
                <a:gd name="connsiteX4441" fmla="*/ 5779034 w 6127927"/>
                <a:gd name="connsiteY4441" fmla="*/ 3916841 h 4013490"/>
                <a:gd name="connsiteX4442" fmla="*/ 5779131 w 6127927"/>
                <a:gd name="connsiteY4442" fmla="*/ 3917165 h 4013490"/>
                <a:gd name="connsiteX4443" fmla="*/ 5779358 w 6127927"/>
                <a:gd name="connsiteY4443" fmla="*/ 3917326 h 4013490"/>
                <a:gd name="connsiteX4444" fmla="*/ 5778452 w 6127927"/>
                <a:gd name="connsiteY4444" fmla="*/ 3918329 h 4013490"/>
                <a:gd name="connsiteX4445" fmla="*/ 5779713 w 6127927"/>
                <a:gd name="connsiteY4445" fmla="*/ 3917326 h 4013490"/>
                <a:gd name="connsiteX4446" fmla="*/ 5779713 w 6127927"/>
                <a:gd name="connsiteY4446" fmla="*/ 3917423 h 4013490"/>
                <a:gd name="connsiteX4447" fmla="*/ 5779552 w 6127927"/>
                <a:gd name="connsiteY4447" fmla="*/ 3918006 h 4013490"/>
                <a:gd name="connsiteX4448" fmla="*/ 5779778 w 6127927"/>
                <a:gd name="connsiteY4448" fmla="*/ 3918070 h 4013490"/>
                <a:gd name="connsiteX4449" fmla="*/ 5780037 w 6127927"/>
                <a:gd name="connsiteY4449" fmla="*/ 3918006 h 4013490"/>
                <a:gd name="connsiteX4450" fmla="*/ 5780101 w 6127927"/>
                <a:gd name="connsiteY4450" fmla="*/ 3918167 h 4013490"/>
                <a:gd name="connsiteX4451" fmla="*/ 5779778 w 6127927"/>
                <a:gd name="connsiteY4451" fmla="*/ 3918652 h 4013490"/>
                <a:gd name="connsiteX4452" fmla="*/ 5780296 w 6127927"/>
                <a:gd name="connsiteY4452" fmla="*/ 3918426 h 4013490"/>
                <a:gd name="connsiteX4453" fmla="*/ 5780457 w 6127927"/>
                <a:gd name="connsiteY4453" fmla="*/ 3918652 h 4013490"/>
                <a:gd name="connsiteX4454" fmla="*/ 5780199 w 6127927"/>
                <a:gd name="connsiteY4454" fmla="*/ 3919008 h 4013490"/>
                <a:gd name="connsiteX4455" fmla="*/ 5780522 w 6127927"/>
                <a:gd name="connsiteY4455" fmla="*/ 3918749 h 4013490"/>
                <a:gd name="connsiteX4456" fmla="*/ 5781363 w 6127927"/>
                <a:gd name="connsiteY4456" fmla="*/ 3920075 h 4013490"/>
                <a:gd name="connsiteX4457" fmla="*/ 5780878 w 6127927"/>
                <a:gd name="connsiteY4457" fmla="*/ 3920722 h 4013490"/>
                <a:gd name="connsiteX4458" fmla="*/ 5781524 w 6127927"/>
                <a:gd name="connsiteY4458" fmla="*/ 3920334 h 4013490"/>
                <a:gd name="connsiteX4459" fmla="*/ 5781848 w 6127927"/>
                <a:gd name="connsiteY4459" fmla="*/ 3920819 h 4013490"/>
                <a:gd name="connsiteX4460" fmla="*/ 5781039 w 6127927"/>
                <a:gd name="connsiteY4460" fmla="*/ 3921725 h 4013490"/>
                <a:gd name="connsiteX4461" fmla="*/ 5781945 w 6127927"/>
                <a:gd name="connsiteY4461" fmla="*/ 3920884 h 4013490"/>
                <a:gd name="connsiteX4462" fmla="*/ 5782107 w 6127927"/>
                <a:gd name="connsiteY4462" fmla="*/ 3921078 h 4013490"/>
                <a:gd name="connsiteX4463" fmla="*/ 5782010 w 6127927"/>
                <a:gd name="connsiteY4463" fmla="*/ 3921143 h 4013490"/>
                <a:gd name="connsiteX4464" fmla="*/ 5782107 w 6127927"/>
                <a:gd name="connsiteY4464" fmla="*/ 3921078 h 4013490"/>
                <a:gd name="connsiteX4465" fmla="*/ 5782786 w 6127927"/>
                <a:gd name="connsiteY4465" fmla="*/ 3921984 h 4013490"/>
                <a:gd name="connsiteX4466" fmla="*/ 5782786 w 6127927"/>
                <a:gd name="connsiteY4466" fmla="*/ 3922048 h 4013490"/>
                <a:gd name="connsiteX4467" fmla="*/ 5782107 w 6127927"/>
                <a:gd name="connsiteY4467" fmla="*/ 3922792 h 4013490"/>
                <a:gd name="connsiteX4468" fmla="*/ 5782786 w 6127927"/>
                <a:gd name="connsiteY4468" fmla="*/ 3922048 h 4013490"/>
                <a:gd name="connsiteX4469" fmla="*/ 5782850 w 6127927"/>
                <a:gd name="connsiteY4469" fmla="*/ 3921984 h 4013490"/>
                <a:gd name="connsiteX4470" fmla="*/ 5783012 w 6127927"/>
                <a:gd name="connsiteY4470" fmla="*/ 3922210 h 4013490"/>
                <a:gd name="connsiteX4471" fmla="*/ 5782947 w 6127927"/>
                <a:gd name="connsiteY4471" fmla="*/ 3922307 h 4013490"/>
                <a:gd name="connsiteX4472" fmla="*/ 5783012 w 6127927"/>
                <a:gd name="connsiteY4472" fmla="*/ 3922210 h 4013490"/>
                <a:gd name="connsiteX4473" fmla="*/ 5783271 w 6127927"/>
                <a:gd name="connsiteY4473" fmla="*/ 3922630 h 4013490"/>
                <a:gd name="connsiteX4474" fmla="*/ 5781201 w 6127927"/>
                <a:gd name="connsiteY4474" fmla="*/ 3924215 h 4013490"/>
                <a:gd name="connsiteX4475" fmla="*/ 5782171 w 6127927"/>
                <a:gd name="connsiteY4475" fmla="*/ 3923633 h 4013490"/>
                <a:gd name="connsiteX4476" fmla="*/ 5783174 w 6127927"/>
                <a:gd name="connsiteY4476" fmla="*/ 3922630 h 4013490"/>
                <a:gd name="connsiteX4477" fmla="*/ 5787152 w 6127927"/>
                <a:gd name="connsiteY4477" fmla="*/ 3927449 h 4013490"/>
                <a:gd name="connsiteX4478" fmla="*/ 5786731 w 6127927"/>
                <a:gd name="connsiteY4478" fmla="*/ 3927773 h 4013490"/>
                <a:gd name="connsiteX4479" fmla="*/ 5787411 w 6127927"/>
                <a:gd name="connsiteY4479" fmla="*/ 3927514 h 4013490"/>
                <a:gd name="connsiteX4480" fmla="*/ 5787831 w 6127927"/>
                <a:gd name="connsiteY4480" fmla="*/ 3927611 h 4013490"/>
                <a:gd name="connsiteX4481" fmla="*/ 5787734 w 6127927"/>
                <a:gd name="connsiteY4481" fmla="*/ 3928031 h 4013490"/>
                <a:gd name="connsiteX4482" fmla="*/ 5787831 w 6127927"/>
                <a:gd name="connsiteY4482" fmla="*/ 3928031 h 4013490"/>
                <a:gd name="connsiteX4483" fmla="*/ 5780781 w 6127927"/>
                <a:gd name="connsiteY4483" fmla="*/ 3934079 h 4013490"/>
                <a:gd name="connsiteX4484" fmla="*/ 5779293 w 6127927"/>
                <a:gd name="connsiteY4484" fmla="*/ 3934985 h 4013490"/>
                <a:gd name="connsiteX4485" fmla="*/ 5779455 w 6127927"/>
                <a:gd name="connsiteY4485" fmla="*/ 3934823 h 4013490"/>
                <a:gd name="connsiteX4486" fmla="*/ 5778873 w 6127927"/>
                <a:gd name="connsiteY4486" fmla="*/ 3935146 h 4013490"/>
                <a:gd name="connsiteX4487" fmla="*/ 5778290 w 6127927"/>
                <a:gd name="connsiteY4487" fmla="*/ 3935470 h 4013490"/>
                <a:gd name="connsiteX4488" fmla="*/ 5778387 w 6127927"/>
                <a:gd name="connsiteY4488" fmla="*/ 3935308 h 4013490"/>
                <a:gd name="connsiteX4489" fmla="*/ 5778452 w 6127927"/>
                <a:gd name="connsiteY4489" fmla="*/ 3935049 h 4013490"/>
                <a:gd name="connsiteX4490" fmla="*/ 5778290 w 6127927"/>
                <a:gd name="connsiteY4490" fmla="*/ 3934888 h 4013490"/>
                <a:gd name="connsiteX4491" fmla="*/ 5778129 w 6127927"/>
                <a:gd name="connsiteY4491" fmla="*/ 3934402 h 4013490"/>
                <a:gd name="connsiteX4492" fmla="*/ 5779293 w 6127927"/>
                <a:gd name="connsiteY4492" fmla="*/ 3932818 h 4013490"/>
                <a:gd name="connsiteX4493" fmla="*/ 5778549 w 6127927"/>
                <a:gd name="connsiteY4493" fmla="*/ 3933400 h 4013490"/>
                <a:gd name="connsiteX4494" fmla="*/ 5777547 w 6127927"/>
                <a:gd name="connsiteY4494" fmla="*/ 3933659 h 4013490"/>
                <a:gd name="connsiteX4495" fmla="*/ 5777482 w 6127927"/>
                <a:gd name="connsiteY4495" fmla="*/ 3933562 h 4013490"/>
                <a:gd name="connsiteX4496" fmla="*/ 5777708 w 6127927"/>
                <a:gd name="connsiteY4496" fmla="*/ 3933303 h 4013490"/>
                <a:gd name="connsiteX4497" fmla="*/ 5777288 w 6127927"/>
                <a:gd name="connsiteY4497" fmla="*/ 3933303 h 4013490"/>
                <a:gd name="connsiteX4498" fmla="*/ 5776900 w 6127927"/>
                <a:gd name="connsiteY4498" fmla="*/ 3933303 h 4013490"/>
                <a:gd name="connsiteX4499" fmla="*/ 5777126 w 6127927"/>
                <a:gd name="connsiteY4499" fmla="*/ 3932818 h 4013490"/>
                <a:gd name="connsiteX4500" fmla="*/ 5777547 w 6127927"/>
                <a:gd name="connsiteY4500" fmla="*/ 3931912 h 4013490"/>
                <a:gd name="connsiteX4501" fmla="*/ 5776803 w 6127927"/>
                <a:gd name="connsiteY4501" fmla="*/ 3932397 h 4013490"/>
                <a:gd name="connsiteX4502" fmla="*/ 5776641 w 6127927"/>
                <a:gd name="connsiteY4502" fmla="*/ 3932397 h 4013490"/>
                <a:gd name="connsiteX4503" fmla="*/ 5776641 w 6127927"/>
                <a:gd name="connsiteY4503" fmla="*/ 3932333 h 4013490"/>
                <a:gd name="connsiteX4504" fmla="*/ 5775832 w 6127927"/>
                <a:gd name="connsiteY4504" fmla="*/ 3932397 h 4013490"/>
                <a:gd name="connsiteX4505" fmla="*/ 5775735 w 6127927"/>
                <a:gd name="connsiteY4505" fmla="*/ 3932236 h 4013490"/>
                <a:gd name="connsiteX4506" fmla="*/ 5775735 w 6127927"/>
                <a:gd name="connsiteY4506" fmla="*/ 3931912 h 4013490"/>
                <a:gd name="connsiteX4507" fmla="*/ 5775735 w 6127927"/>
                <a:gd name="connsiteY4507" fmla="*/ 3931589 h 4013490"/>
                <a:gd name="connsiteX4508" fmla="*/ 5775412 w 6127927"/>
                <a:gd name="connsiteY4508" fmla="*/ 3931492 h 4013490"/>
                <a:gd name="connsiteX4509" fmla="*/ 5775315 w 6127927"/>
                <a:gd name="connsiteY4509" fmla="*/ 3931492 h 4013490"/>
                <a:gd name="connsiteX4510" fmla="*/ 5774571 w 6127927"/>
                <a:gd name="connsiteY4510" fmla="*/ 3931751 h 4013490"/>
                <a:gd name="connsiteX4511" fmla="*/ 5774248 w 6127927"/>
                <a:gd name="connsiteY4511" fmla="*/ 3931492 h 4013490"/>
                <a:gd name="connsiteX4512" fmla="*/ 5774151 w 6127927"/>
                <a:gd name="connsiteY4512" fmla="*/ 3931330 h 4013490"/>
                <a:gd name="connsiteX4513" fmla="*/ 5774086 w 6127927"/>
                <a:gd name="connsiteY4513" fmla="*/ 3931233 h 4013490"/>
                <a:gd name="connsiteX4514" fmla="*/ 5773666 w 6127927"/>
                <a:gd name="connsiteY4514" fmla="*/ 3931330 h 4013490"/>
                <a:gd name="connsiteX4515" fmla="*/ 5773407 w 6127927"/>
                <a:gd name="connsiteY4515" fmla="*/ 3931233 h 4013490"/>
                <a:gd name="connsiteX4516" fmla="*/ 5773084 w 6127927"/>
                <a:gd name="connsiteY4516" fmla="*/ 3931168 h 4013490"/>
                <a:gd name="connsiteX4517" fmla="*/ 5771272 w 6127927"/>
                <a:gd name="connsiteY4517" fmla="*/ 3928258 h 4013490"/>
                <a:gd name="connsiteX4518" fmla="*/ 5771337 w 6127927"/>
                <a:gd name="connsiteY4518" fmla="*/ 3928096 h 4013490"/>
                <a:gd name="connsiteX4519" fmla="*/ 5771337 w 6127927"/>
                <a:gd name="connsiteY4519" fmla="*/ 3927934 h 4013490"/>
                <a:gd name="connsiteX4520" fmla="*/ 5771014 w 6127927"/>
                <a:gd name="connsiteY4520" fmla="*/ 3928031 h 4013490"/>
                <a:gd name="connsiteX4521" fmla="*/ 5771272 w 6127927"/>
                <a:gd name="connsiteY4521" fmla="*/ 3927514 h 4013490"/>
                <a:gd name="connsiteX4522" fmla="*/ 5771596 w 6127927"/>
                <a:gd name="connsiteY4522" fmla="*/ 3927093 h 4013490"/>
                <a:gd name="connsiteX4523" fmla="*/ 5770529 w 6127927"/>
                <a:gd name="connsiteY4523" fmla="*/ 3928096 h 4013490"/>
                <a:gd name="connsiteX4524" fmla="*/ 5770690 w 6127927"/>
                <a:gd name="connsiteY4524" fmla="*/ 3927676 h 4013490"/>
                <a:gd name="connsiteX4525" fmla="*/ 5770173 w 6127927"/>
                <a:gd name="connsiteY4525" fmla="*/ 3927934 h 4013490"/>
                <a:gd name="connsiteX4526" fmla="*/ 5770108 w 6127927"/>
                <a:gd name="connsiteY4526" fmla="*/ 3927611 h 4013490"/>
                <a:gd name="connsiteX4527" fmla="*/ 5770108 w 6127927"/>
                <a:gd name="connsiteY4527" fmla="*/ 3927514 h 4013490"/>
                <a:gd name="connsiteX4528" fmla="*/ 5769688 w 6127927"/>
                <a:gd name="connsiteY4528" fmla="*/ 3927352 h 4013490"/>
                <a:gd name="connsiteX4529" fmla="*/ 5769623 w 6127927"/>
                <a:gd name="connsiteY4529" fmla="*/ 3927190 h 4013490"/>
                <a:gd name="connsiteX4530" fmla="*/ 5769623 w 6127927"/>
                <a:gd name="connsiteY4530" fmla="*/ 3926350 h 4013490"/>
                <a:gd name="connsiteX4531" fmla="*/ 5769623 w 6127927"/>
                <a:gd name="connsiteY4531" fmla="*/ 3926285 h 4013490"/>
                <a:gd name="connsiteX4532" fmla="*/ 5768685 w 6127927"/>
                <a:gd name="connsiteY4532" fmla="*/ 3926770 h 4013490"/>
                <a:gd name="connsiteX4533" fmla="*/ 5768200 w 6127927"/>
                <a:gd name="connsiteY4533" fmla="*/ 3926770 h 4013490"/>
                <a:gd name="connsiteX4534" fmla="*/ 5768200 w 6127927"/>
                <a:gd name="connsiteY4534" fmla="*/ 3926544 h 4013490"/>
                <a:gd name="connsiteX4535" fmla="*/ 5768782 w 6127927"/>
                <a:gd name="connsiteY4535" fmla="*/ 3925703 h 4013490"/>
                <a:gd name="connsiteX4536" fmla="*/ 5767553 w 6127927"/>
                <a:gd name="connsiteY4536" fmla="*/ 3926608 h 4013490"/>
                <a:gd name="connsiteX4537" fmla="*/ 5765710 w 6127927"/>
                <a:gd name="connsiteY4537" fmla="*/ 3922889 h 4013490"/>
                <a:gd name="connsiteX4538" fmla="*/ 5761085 w 6127927"/>
                <a:gd name="connsiteY4538" fmla="*/ 3918814 h 4013490"/>
                <a:gd name="connsiteX4539" fmla="*/ 5760244 w 6127927"/>
                <a:gd name="connsiteY4539" fmla="*/ 3917521 h 4013490"/>
                <a:gd name="connsiteX4540" fmla="*/ 5760729 w 6127927"/>
                <a:gd name="connsiteY4540" fmla="*/ 3916841 h 4013490"/>
                <a:gd name="connsiteX4541" fmla="*/ 5762249 w 6127927"/>
                <a:gd name="connsiteY4541" fmla="*/ 3914772 h 4013490"/>
                <a:gd name="connsiteX4542" fmla="*/ 5761344 w 6127927"/>
                <a:gd name="connsiteY4542" fmla="*/ 3915839 h 4013490"/>
                <a:gd name="connsiteX4543" fmla="*/ 5760244 w 6127927"/>
                <a:gd name="connsiteY4543" fmla="*/ 3917521 h 4013490"/>
                <a:gd name="connsiteX4544" fmla="*/ 5760082 w 6127927"/>
                <a:gd name="connsiteY4544" fmla="*/ 3917262 h 4013490"/>
                <a:gd name="connsiteX4545" fmla="*/ 5760406 w 6127927"/>
                <a:gd name="connsiteY4545" fmla="*/ 3916938 h 4013490"/>
                <a:gd name="connsiteX4546" fmla="*/ 5760923 w 6127927"/>
                <a:gd name="connsiteY4546" fmla="*/ 3916195 h 4013490"/>
                <a:gd name="connsiteX4547" fmla="*/ 5760988 w 6127927"/>
                <a:gd name="connsiteY4547" fmla="*/ 3916098 h 4013490"/>
                <a:gd name="connsiteX4548" fmla="*/ 5761150 w 6127927"/>
                <a:gd name="connsiteY4548" fmla="*/ 3916000 h 4013490"/>
                <a:gd name="connsiteX4549" fmla="*/ 5761408 w 6127927"/>
                <a:gd name="connsiteY4549" fmla="*/ 3915192 h 4013490"/>
                <a:gd name="connsiteX4550" fmla="*/ 5759824 w 6127927"/>
                <a:gd name="connsiteY4550" fmla="*/ 3917100 h 4013490"/>
                <a:gd name="connsiteX4551" fmla="*/ 5758530 w 6127927"/>
                <a:gd name="connsiteY4551" fmla="*/ 3916518 h 4013490"/>
                <a:gd name="connsiteX4552" fmla="*/ 5754940 w 6127927"/>
                <a:gd name="connsiteY4552" fmla="*/ 3914351 h 4013490"/>
                <a:gd name="connsiteX4553" fmla="*/ 5755134 w 6127927"/>
                <a:gd name="connsiteY4553" fmla="*/ 3913931 h 4013490"/>
                <a:gd name="connsiteX4554" fmla="*/ 5754779 w 6127927"/>
                <a:gd name="connsiteY4554" fmla="*/ 3913866 h 4013490"/>
                <a:gd name="connsiteX4555" fmla="*/ 5754940 w 6127927"/>
                <a:gd name="connsiteY4555" fmla="*/ 3913381 h 4013490"/>
                <a:gd name="connsiteX4556" fmla="*/ 5755037 w 6127927"/>
                <a:gd name="connsiteY4556" fmla="*/ 3912799 h 4013490"/>
                <a:gd name="connsiteX4557" fmla="*/ 5754779 w 6127927"/>
                <a:gd name="connsiteY4557" fmla="*/ 3912960 h 4013490"/>
                <a:gd name="connsiteX4558" fmla="*/ 5754940 w 6127927"/>
                <a:gd name="connsiteY4558" fmla="*/ 3912378 h 4013490"/>
                <a:gd name="connsiteX4559" fmla="*/ 5755037 w 6127927"/>
                <a:gd name="connsiteY4559" fmla="*/ 3911861 h 4013490"/>
                <a:gd name="connsiteX4560" fmla="*/ 5754455 w 6127927"/>
                <a:gd name="connsiteY4560" fmla="*/ 3912443 h 4013490"/>
                <a:gd name="connsiteX4561" fmla="*/ 5754132 w 6127927"/>
                <a:gd name="connsiteY4561" fmla="*/ 3912863 h 4013490"/>
                <a:gd name="connsiteX4562" fmla="*/ 5753808 w 6127927"/>
                <a:gd name="connsiteY4562" fmla="*/ 3913025 h 4013490"/>
                <a:gd name="connsiteX4563" fmla="*/ 5755037 w 6127927"/>
                <a:gd name="connsiteY4563" fmla="*/ 3910955 h 4013490"/>
                <a:gd name="connsiteX4564" fmla="*/ 5753970 w 6127927"/>
                <a:gd name="connsiteY4564" fmla="*/ 3912281 h 4013490"/>
                <a:gd name="connsiteX4565" fmla="*/ 5753647 w 6127927"/>
                <a:gd name="connsiteY4565" fmla="*/ 3912540 h 4013490"/>
                <a:gd name="connsiteX4566" fmla="*/ 5754035 w 6127927"/>
                <a:gd name="connsiteY4566" fmla="*/ 3911311 h 4013490"/>
                <a:gd name="connsiteX4567" fmla="*/ 5752870 w 6127927"/>
                <a:gd name="connsiteY4567" fmla="*/ 3912605 h 4013490"/>
                <a:gd name="connsiteX4568" fmla="*/ 5753291 w 6127927"/>
                <a:gd name="connsiteY4568" fmla="*/ 3911376 h 4013490"/>
                <a:gd name="connsiteX4569" fmla="*/ 5753808 w 6127927"/>
                <a:gd name="connsiteY4569" fmla="*/ 3910632 h 4013490"/>
                <a:gd name="connsiteX4570" fmla="*/ 5752806 w 6127927"/>
                <a:gd name="connsiteY4570" fmla="*/ 3911861 h 4013490"/>
                <a:gd name="connsiteX4571" fmla="*/ 5752321 w 6127927"/>
                <a:gd name="connsiteY4571" fmla="*/ 3912055 h 4013490"/>
                <a:gd name="connsiteX4572" fmla="*/ 5752224 w 6127927"/>
                <a:gd name="connsiteY4572" fmla="*/ 3911861 h 4013490"/>
                <a:gd name="connsiteX4573" fmla="*/ 5751641 w 6127927"/>
                <a:gd name="connsiteY4573" fmla="*/ 3912443 h 4013490"/>
                <a:gd name="connsiteX4574" fmla="*/ 5751383 w 6127927"/>
                <a:gd name="connsiteY4574" fmla="*/ 3912605 h 4013490"/>
                <a:gd name="connsiteX4575" fmla="*/ 5751900 w 6127927"/>
                <a:gd name="connsiteY4575" fmla="*/ 3911537 h 4013490"/>
                <a:gd name="connsiteX4576" fmla="*/ 5751803 w 6127927"/>
                <a:gd name="connsiteY4576" fmla="*/ 3911634 h 4013490"/>
                <a:gd name="connsiteX4577" fmla="*/ 5751383 w 6127927"/>
                <a:gd name="connsiteY4577" fmla="*/ 3911958 h 4013490"/>
                <a:gd name="connsiteX4578" fmla="*/ 5750574 w 6127927"/>
                <a:gd name="connsiteY4578" fmla="*/ 3912281 h 4013490"/>
                <a:gd name="connsiteX4579" fmla="*/ 5750995 w 6127927"/>
                <a:gd name="connsiteY4579" fmla="*/ 3911311 h 4013490"/>
                <a:gd name="connsiteX4580" fmla="*/ 5750477 w 6127927"/>
                <a:gd name="connsiteY4580" fmla="*/ 3911796 h 4013490"/>
                <a:gd name="connsiteX4581" fmla="*/ 5750154 w 6127927"/>
                <a:gd name="connsiteY4581" fmla="*/ 3912120 h 4013490"/>
                <a:gd name="connsiteX4582" fmla="*/ 5749895 w 6127927"/>
                <a:gd name="connsiteY4582" fmla="*/ 3912120 h 4013490"/>
                <a:gd name="connsiteX4583" fmla="*/ 5749475 w 6127927"/>
                <a:gd name="connsiteY4583" fmla="*/ 3912055 h 4013490"/>
                <a:gd name="connsiteX4584" fmla="*/ 5749475 w 6127927"/>
                <a:gd name="connsiteY4584" fmla="*/ 3911634 h 4013490"/>
                <a:gd name="connsiteX4585" fmla="*/ 5749410 w 6127927"/>
                <a:gd name="connsiteY4585" fmla="*/ 3911376 h 4013490"/>
                <a:gd name="connsiteX4586" fmla="*/ 5749410 w 6127927"/>
                <a:gd name="connsiteY4586" fmla="*/ 3911311 h 4013490"/>
                <a:gd name="connsiteX4587" fmla="*/ 5748731 w 6127927"/>
                <a:gd name="connsiteY4587" fmla="*/ 3911634 h 4013490"/>
                <a:gd name="connsiteX4588" fmla="*/ 5748504 w 6127927"/>
                <a:gd name="connsiteY4588" fmla="*/ 3911117 h 4013490"/>
                <a:gd name="connsiteX4589" fmla="*/ 5748828 w 6127927"/>
                <a:gd name="connsiteY4589" fmla="*/ 3910470 h 4013490"/>
                <a:gd name="connsiteX4590" fmla="*/ 5748504 w 6127927"/>
                <a:gd name="connsiteY4590" fmla="*/ 3910373 h 4013490"/>
                <a:gd name="connsiteX4591" fmla="*/ 5748310 w 6127927"/>
                <a:gd name="connsiteY4591" fmla="*/ 3910535 h 4013490"/>
                <a:gd name="connsiteX4592" fmla="*/ 5748666 w 6127927"/>
                <a:gd name="connsiteY4592" fmla="*/ 3909629 h 4013490"/>
                <a:gd name="connsiteX4593" fmla="*/ 5748407 w 6127927"/>
                <a:gd name="connsiteY4593" fmla="*/ 3909791 h 4013490"/>
                <a:gd name="connsiteX4594" fmla="*/ 5748407 w 6127927"/>
                <a:gd name="connsiteY4594" fmla="*/ 3909629 h 4013490"/>
                <a:gd name="connsiteX4595" fmla="*/ 5748731 w 6127927"/>
                <a:gd name="connsiteY4595" fmla="*/ 3909144 h 4013490"/>
                <a:gd name="connsiteX4596" fmla="*/ 5749054 w 6127927"/>
                <a:gd name="connsiteY4596" fmla="*/ 3908821 h 4013490"/>
                <a:gd name="connsiteX4597" fmla="*/ 5748828 w 6127927"/>
                <a:gd name="connsiteY4597" fmla="*/ 3908724 h 4013490"/>
                <a:gd name="connsiteX4598" fmla="*/ 5748084 w 6127927"/>
                <a:gd name="connsiteY4598" fmla="*/ 3909791 h 4013490"/>
                <a:gd name="connsiteX4599" fmla="*/ 5747664 w 6127927"/>
                <a:gd name="connsiteY4599" fmla="*/ 3910050 h 4013490"/>
                <a:gd name="connsiteX4600" fmla="*/ 5747340 w 6127927"/>
                <a:gd name="connsiteY4600" fmla="*/ 3910211 h 4013490"/>
                <a:gd name="connsiteX4601" fmla="*/ 5747340 w 6127927"/>
                <a:gd name="connsiteY4601" fmla="*/ 3909565 h 4013490"/>
                <a:gd name="connsiteX4602" fmla="*/ 5746596 w 6127927"/>
                <a:gd name="connsiteY4602" fmla="*/ 3910632 h 4013490"/>
                <a:gd name="connsiteX4603" fmla="*/ 5746855 w 6127927"/>
                <a:gd name="connsiteY4603" fmla="*/ 3909985 h 4013490"/>
                <a:gd name="connsiteX4604" fmla="*/ 5746435 w 6127927"/>
                <a:gd name="connsiteY4604" fmla="*/ 3909985 h 4013490"/>
                <a:gd name="connsiteX4605" fmla="*/ 5746435 w 6127927"/>
                <a:gd name="connsiteY4605" fmla="*/ 3909629 h 4013490"/>
                <a:gd name="connsiteX4606" fmla="*/ 5746176 w 6127927"/>
                <a:gd name="connsiteY4606" fmla="*/ 3909791 h 4013490"/>
                <a:gd name="connsiteX4607" fmla="*/ 5745432 w 6127927"/>
                <a:gd name="connsiteY4607" fmla="*/ 3910050 h 4013490"/>
                <a:gd name="connsiteX4608" fmla="*/ 5746079 w 6127927"/>
                <a:gd name="connsiteY4608" fmla="*/ 3908562 h 4013490"/>
                <a:gd name="connsiteX4609" fmla="*/ 5745852 w 6127927"/>
                <a:gd name="connsiteY4609" fmla="*/ 3908821 h 4013490"/>
                <a:gd name="connsiteX4610" fmla="*/ 5745529 w 6127927"/>
                <a:gd name="connsiteY4610" fmla="*/ 3908983 h 4013490"/>
                <a:gd name="connsiteX4611" fmla="*/ 5744915 w 6127927"/>
                <a:gd name="connsiteY4611" fmla="*/ 3908724 h 4013490"/>
                <a:gd name="connsiteX4612" fmla="*/ 5744915 w 6127927"/>
                <a:gd name="connsiteY4612" fmla="*/ 3908562 h 4013490"/>
                <a:gd name="connsiteX4613" fmla="*/ 5745173 w 6127927"/>
                <a:gd name="connsiteY4613" fmla="*/ 3907980 h 4013490"/>
                <a:gd name="connsiteX4614" fmla="*/ 5745270 w 6127927"/>
                <a:gd name="connsiteY4614" fmla="*/ 3907495 h 4013490"/>
                <a:gd name="connsiteX4615" fmla="*/ 5744915 w 6127927"/>
                <a:gd name="connsiteY4615" fmla="*/ 3908239 h 4013490"/>
                <a:gd name="connsiteX4616" fmla="*/ 5744915 w 6127927"/>
                <a:gd name="connsiteY4616" fmla="*/ 3908303 h 4013490"/>
                <a:gd name="connsiteX4617" fmla="*/ 5744785 w 6127927"/>
                <a:gd name="connsiteY4617" fmla="*/ 3907915 h 4013490"/>
                <a:gd name="connsiteX4618" fmla="*/ 5745335 w 6127927"/>
                <a:gd name="connsiteY4618" fmla="*/ 3907074 h 4013490"/>
                <a:gd name="connsiteX4619" fmla="*/ 5745173 w 6127927"/>
                <a:gd name="connsiteY4619" fmla="*/ 3907171 h 4013490"/>
                <a:gd name="connsiteX4620" fmla="*/ 5744785 w 6127927"/>
                <a:gd name="connsiteY4620" fmla="*/ 3907915 h 4013490"/>
                <a:gd name="connsiteX4621" fmla="*/ 5743783 w 6127927"/>
                <a:gd name="connsiteY4621" fmla="*/ 3907236 h 4013490"/>
                <a:gd name="connsiteX4622" fmla="*/ 5742360 w 6127927"/>
                <a:gd name="connsiteY4622" fmla="*/ 3907980 h 4013490"/>
                <a:gd name="connsiteX4623" fmla="*/ 5742198 w 6127927"/>
                <a:gd name="connsiteY4623" fmla="*/ 3907657 h 4013490"/>
                <a:gd name="connsiteX4624" fmla="*/ 5742457 w 6127927"/>
                <a:gd name="connsiteY4624" fmla="*/ 3907074 h 4013490"/>
                <a:gd name="connsiteX4625" fmla="*/ 5742036 w 6127927"/>
                <a:gd name="connsiteY4625" fmla="*/ 3907495 h 4013490"/>
                <a:gd name="connsiteX4626" fmla="*/ 5741778 w 6127927"/>
                <a:gd name="connsiteY4626" fmla="*/ 3907398 h 4013490"/>
                <a:gd name="connsiteX4627" fmla="*/ 5742198 w 6127927"/>
                <a:gd name="connsiteY4627" fmla="*/ 3906492 h 4013490"/>
                <a:gd name="connsiteX4628" fmla="*/ 5741778 w 6127927"/>
                <a:gd name="connsiteY4628" fmla="*/ 3907398 h 4013490"/>
                <a:gd name="connsiteX4629" fmla="*/ 5740452 w 6127927"/>
                <a:gd name="connsiteY4629" fmla="*/ 3906751 h 4013490"/>
                <a:gd name="connsiteX4630" fmla="*/ 5740646 w 6127927"/>
                <a:gd name="connsiteY4630" fmla="*/ 3906331 h 4013490"/>
                <a:gd name="connsiteX4631" fmla="*/ 5740452 w 6127927"/>
                <a:gd name="connsiteY4631" fmla="*/ 3906751 h 4013490"/>
                <a:gd name="connsiteX4632" fmla="*/ 5739869 w 6127927"/>
                <a:gd name="connsiteY4632" fmla="*/ 3906395 h 4013490"/>
                <a:gd name="connsiteX4633" fmla="*/ 5739869 w 6127927"/>
                <a:gd name="connsiteY4633" fmla="*/ 3906331 h 4013490"/>
                <a:gd name="connsiteX4634" fmla="*/ 5739805 w 6127927"/>
                <a:gd name="connsiteY4634" fmla="*/ 3906331 h 4013490"/>
                <a:gd name="connsiteX4635" fmla="*/ 5739223 w 6127927"/>
                <a:gd name="connsiteY4635" fmla="*/ 3906072 h 4013490"/>
                <a:gd name="connsiteX4636" fmla="*/ 5739320 w 6127927"/>
                <a:gd name="connsiteY4636" fmla="*/ 3905845 h 4013490"/>
                <a:gd name="connsiteX4637" fmla="*/ 5739126 w 6127927"/>
                <a:gd name="connsiteY4637" fmla="*/ 3906007 h 4013490"/>
                <a:gd name="connsiteX4638" fmla="*/ 5739061 w 6127927"/>
                <a:gd name="connsiteY4638" fmla="*/ 3906007 h 4013490"/>
                <a:gd name="connsiteX4639" fmla="*/ 5739061 w 6127927"/>
                <a:gd name="connsiteY4639" fmla="*/ 3905845 h 4013490"/>
                <a:gd name="connsiteX4640" fmla="*/ 5739061 w 6127927"/>
                <a:gd name="connsiteY4640" fmla="*/ 3905748 h 4013490"/>
                <a:gd name="connsiteX4641" fmla="*/ 5738899 w 6127927"/>
                <a:gd name="connsiteY4641" fmla="*/ 3905910 h 4013490"/>
                <a:gd name="connsiteX4642" fmla="*/ 5736991 w 6127927"/>
                <a:gd name="connsiteY4642" fmla="*/ 3904746 h 4013490"/>
                <a:gd name="connsiteX4643" fmla="*/ 5736991 w 6127927"/>
                <a:gd name="connsiteY4643" fmla="*/ 3904681 h 4013490"/>
                <a:gd name="connsiteX4644" fmla="*/ 5736732 w 6127927"/>
                <a:gd name="connsiteY4644" fmla="*/ 3904681 h 4013490"/>
                <a:gd name="connsiteX4645" fmla="*/ 5736409 w 6127927"/>
                <a:gd name="connsiteY4645" fmla="*/ 3904519 h 4013490"/>
                <a:gd name="connsiteX4646" fmla="*/ 5736635 w 6127927"/>
                <a:gd name="connsiteY4646" fmla="*/ 3903937 h 4013490"/>
                <a:gd name="connsiteX4647" fmla="*/ 5736247 w 6127927"/>
                <a:gd name="connsiteY4647" fmla="*/ 3904422 h 4013490"/>
                <a:gd name="connsiteX4648" fmla="*/ 5735730 w 6127927"/>
                <a:gd name="connsiteY4648" fmla="*/ 3904099 h 4013490"/>
                <a:gd name="connsiteX4649" fmla="*/ 5735503 w 6127927"/>
                <a:gd name="connsiteY4649" fmla="*/ 3903937 h 4013490"/>
                <a:gd name="connsiteX4650" fmla="*/ 5735245 w 6127927"/>
                <a:gd name="connsiteY4650" fmla="*/ 3903776 h 4013490"/>
                <a:gd name="connsiteX4651" fmla="*/ 5735503 w 6127927"/>
                <a:gd name="connsiteY4651" fmla="*/ 3902838 h 4013490"/>
                <a:gd name="connsiteX4652" fmla="*/ 5735406 w 6127927"/>
                <a:gd name="connsiteY4652" fmla="*/ 3902838 h 4013490"/>
                <a:gd name="connsiteX4653" fmla="*/ 5734824 w 6127927"/>
                <a:gd name="connsiteY4653" fmla="*/ 3903420 h 4013490"/>
                <a:gd name="connsiteX4654" fmla="*/ 5734824 w 6127927"/>
                <a:gd name="connsiteY4654" fmla="*/ 3903032 h 4013490"/>
                <a:gd name="connsiteX4655" fmla="*/ 5734565 w 6127927"/>
                <a:gd name="connsiteY4655" fmla="*/ 3903355 h 4013490"/>
                <a:gd name="connsiteX4656" fmla="*/ 5734501 w 6127927"/>
                <a:gd name="connsiteY4656" fmla="*/ 3903355 h 4013490"/>
                <a:gd name="connsiteX4657" fmla="*/ 5734436 w 6127927"/>
                <a:gd name="connsiteY4657" fmla="*/ 3903355 h 4013490"/>
                <a:gd name="connsiteX4658" fmla="*/ 5734339 w 6127927"/>
                <a:gd name="connsiteY4658" fmla="*/ 3903258 h 4013490"/>
                <a:gd name="connsiteX4659" fmla="*/ 5734177 w 6127927"/>
                <a:gd name="connsiteY4659" fmla="*/ 3903096 h 4013490"/>
                <a:gd name="connsiteX4660" fmla="*/ 5733822 w 6127927"/>
                <a:gd name="connsiteY4660" fmla="*/ 3902838 h 4013490"/>
                <a:gd name="connsiteX4661" fmla="*/ 5734080 w 6127927"/>
                <a:gd name="connsiteY4661" fmla="*/ 3902191 h 4013490"/>
                <a:gd name="connsiteX4662" fmla="*/ 5733337 w 6127927"/>
                <a:gd name="connsiteY4662" fmla="*/ 3902676 h 4013490"/>
                <a:gd name="connsiteX4663" fmla="*/ 5733272 w 6127927"/>
                <a:gd name="connsiteY4663" fmla="*/ 3902676 h 4013490"/>
                <a:gd name="connsiteX4664" fmla="*/ 5732754 w 6127927"/>
                <a:gd name="connsiteY4664" fmla="*/ 3902256 h 4013490"/>
                <a:gd name="connsiteX4665" fmla="*/ 5732366 w 6127927"/>
                <a:gd name="connsiteY4665" fmla="*/ 3902191 h 4013490"/>
                <a:gd name="connsiteX4666" fmla="*/ 5732172 w 6127927"/>
                <a:gd name="connsiteY4666" fmla="*/ 3902256 h 4013490"/>
                <a:gd name="connsiteX4667" fmla="*/ 5732496 w 6127927"/>
                <a:gd name="connsiteY4667" fmla="*/ 3902773 h 4013490"/>
                <a:gd name="connsiteX4668" fmla="*/ 5732431 w 6127927"/>
                <a:gd name="connsiteY4668" fmla="*/ 3902838 h 4013490"/>
                <a:gd name="connsiteX4669" fmla="*/ 5732011 w 6127927"/>
                <a:gd name="connsiteY4669" fmla="*/ 3902935 h 4013490"/>
                <a:gd name="connsiteX4670" fmla="*/ 5731946 w 6127927"/>
                <a:gd name="connsiteY4670" fmla="*/ 3902611 h 4013490"/>
                <a:gd name="connsiteX4671" fmla="*/ 5732172 w 6127927"/>
                <a:gd name="connsiteY4671" fmla="*/ 3902353 h 4013490"/>
                <a:gd name="connsiteX4672" fmla="*/ 5731364 w 6127927"/>
                <a:gd name="connsiteY4672" fmla="*/ 3902611 h 4013490"/>
                <a:gd name="connsiteX4673" fmla="*/ 5730296 w 6127927"/>
                <a:gd name="connsiteY4673" fmla="*/ 3902676 h 4013490"/>
                <a:gd name="connsiteX4674" fmla="*/ 5729359 w 6127927"/>
                <a:gd name="connsiteY4674" fmla="*/ 3901770 h 4013490"/>
                <a:gd name="connsiteX4675" fmla="*/ 5728227 w 6127927"/>
                <a:gd name="connsiteY4675" fmla="*/ 3903258 h 4013490"/>
                <a:gd name="connsiteX4676" fmla="*/ 5728033 w 6127927"/>
                <a:gd name="connsiteY4676" fmla="*/ 3902450 h 4013490"/>
                <a:gd name="connsiteX4677" fmla="*/ 5726707 w 6127927"/>
                <a:gd name="connsiteY4677" fmla="*/ 3903420 h 4013490"/>
                <a:gd name="connsiteX4678" fmla="*/ 5726157 w 6127927"/>
                <a:gd name="connsiteY4678" fmla="*/ 3902935 h 4013490"/>
                <a:gd name="connsiteX4679" fmla="*/ 5725219 w 6127927"/>
                <a:gd name="connsiteY4679" fmla="*/ 3903258 h 4013490"/>
                <a:gd name="connsiteX4680" fmla="*/ 5724152 w 6127927"/>
                <a:gd name="connsiteY4680" fmla="*/ 3903032 h 4013490"/>
                <a:gd name="connsiteX4681" fmla="*/ 5723828 w 6127927"/>
                <a:gd name="connsiteY4681" fmla="*/ 3903032 h 4013490"/>
                <a:gd name="connsiteX4682" fmla="*/ 5723667 w 6127927"/>
                <a:gd name="connsiteY4682" fmla="*/ 3903679 h 4013490"/>
                <a:gd name="connsiteX4683" fmla="*/ 5721403 w 6127927"/>
                <a:gd name="connsiteY4683" fmla="*/ 3903355 h 4013490"/>
                <a:gd name="connsiteX4684" fmla="*/ 5721015 w 6127927"/>
                <a:gd name="connsiteY4684" fmla="*/ 3902094 h 4013490"/>
                <a:gd name="connsiteX4685" fmla="*/ 5720432 w 6127927"/>
                <a:gd name="connsiteY4685" fmla="*/ 3903258 h 4013490"/>
                <a:gd name="connsiteX4686" fmla="*/ 5719689 w 6127927"/>
                <a:gd name="connsiteY4686" fmla="*/ 3902094 h 4013490"/>
                <a:gd name="connsiteX4687" fmla="*/ 5719430 w 6127927"/>
                <a:gd name="connsiteY4687" fmla="*/ 3902935 h 4013490"/>
                <a:gd name="connsiteX4688" fmla="*/ 5718104 w 6127927"/>
                <a:gd name="connsiteY4688" fmla="*/ 3903258 h 4013490"/>
                <a:gd name="connsiteX4689" fmla="*/ 5717619 w 6127927"/>
                <a:gd name="connsiteY4689" fmla="*/ 3903776 h 4013490"/>
                <a:gd name="connsiteX4690" fmla="*/ 5717360 w 6127927"/>
                <a:gd name="connsiteY4690" fmla="*/ 3903776 h 4013490"/>
                <a:gd name="connsiteX4691" fmla="*/ 5716616 w 6127927"/>
                <a:gd name="connsiteY4691" fmla="*/ 3903355 h 4013490"/>
                <a:gd name="connsiteX4692" fmla="*/ 5716196 w 6127927"/>
                <a:gd name="connsiteY4692" fmla="*/ 3903679 h 4013490"/>
                <a:gd name="connsiteX4693" fmla="*/ 5713867 w 6127927"/>
                <a:gd name="connsiteY4693" fmla="*/ 3903582 h 4013490"/>
                <a:gd name="connsiteX4694" fmla="*/ 5706008 w 6127927"/>
                <a:gd name="connsiteY4694" fmla="*/ 3904002 h 4013490"/>
                <a:gd name="connsiteX4695" fmla="*/ 5705426 w 6127927"/>
                <a:gd name="connsiteY4695" fmla="*/ 3903193 h 4013490"/>
                <a:gd name="connsiteX4696" fmla="*/ 5705265 w 6127927"/>
                <a:gd name="connsiteY4696" fmla="*/ 3904099 h 4013490"/>
                <a:gd name="connsiteX4697" fmla="*/ 5704618 w 6127927"/>
                <a:gd name="connsiteY4697" fmla="*/ 3904164 h 4013490"/>
                <a:gd name="connsiteX4698" fmla="*/ 5704456 w 6127927"/>
                <a:gd name="connsiteY4698" fmla="*/ 3903937 h 4013490"/>
                <a:gd name="connsiteX4699" fmla="*/ 5704456 w 6127927"/>
                <a:gd name="connsiteY4699" fmla="*/ 3904164 h 4013490"/>
                <a:gd name="connsiteX4700" fmla="*/ 5702613 w 6127927"/>
                <a:gd name="connsiteY4700" fmla="*/ 3904164 h 4013490"/>
                <a:gd name="connsiteX4701" fmla="*/ 5700802 w 6127927"/>
                <a:gd name="connsiteY4701" fmla="*/ 3902094 h 4013490"/>
                <a:gd name="connsiteX4702" fmla="*/ 5701287 w 6127927"/>
                <a:gd name="connsiteY4702" fmla="*/ 3904164 h 4013490"/>
                <a:gd name="connsiteX4703" fmla="*/ 5701222 w 6127927"/>
                <a:gd name="connsiteY4703" fmla="*/ 3904164 h 4013490"/>
                <a:gd name="connsiteX4704" fmla="*/ 5699961 w 6127927"/>
                <a:gd name="connsiteY4704" fmla="*/ 3903032 h 4013490"/>
                <a:gd name="connsiteX4705" fmla="*/ 5699961 w 6127927"/>
                <a:gd name="connsiteY4705" fmla="*/ 3903096 h 4013490"/>
                <a:gd name="connsiteX4706" fmla="*/ 5699217 w 6127927"/>
                <a:gd name="connsiteY4706" fmla="*/ 3904002 h 4013490"/>
                <a:gd name="connsiteX4707" fmla="*/ 5699055 w 6127927"/>
                <a:gd name="connsiteY4707" fmla="*/ 3903937 h 4013490"/>
                <a:gd name="connsiteX4708" fmla="*/ 5697309 w 6127927"/>
                <a:gd name="connsiteY4708" fmla="*/ 3903096 h 4013490"/>
                <a:gd name="connsiteX4709" fmla="*/ 5695756 w 6127927"/>
                <a:gd name="connsiteY4709" fmla="*/ 3904584 h 4013490"/>
                <a:gd name="connsiteX4710" fmla="*/ 5695336 w 6127927"/>
                <a:gd name="connsiteY4710" fmla="*/ 3904681 h 4013490"/>
                <a:gd name="connsiteX4711" fmla="*/ 5694916 w 6127927"/>
                <a:gd name="connsiteY4711" fmla="*/ 3904746 h 4013490"/>
                <a:gd name="connsiteX4712" fmla="*/ 5694107 w 6127927"/>
                <a:gd name="connsiteY4712" fmla="*/ 3904584 h 4013490"/>
                <a:gd name="connsiteX4713" fmla="*/ 5692684 w 6127927"/>
                <a:gd name="connsiteY4713" fmla="*/ 3904681 h 4013490"/>
                <a:gd name="connsiteX4714" fmla="*/ 5692264 w 6127927"/>
                <a:gd name="connsiteY4714" fmla="*/ 3903840 h 4013490"/>
                <a:gd name="connsiteX4715" fmla="*/ 5691035 w 6127927"/>
                <a:gd name="connsiteY4715" fmla="*/ 3904099 h 4013490"/>
                <a:gd name="connsiteX4716" fmla="*/ 5690873 w 6127927"/>
                <a:gd name="connsiteY4716" fmla="*/ 3904746 h 4013490"/>
                <a:gd name="connsiteX4717" fmla="*/ 5690938 w 6127927"/>
                <a:gd name="connsiteY4717" fmla="*/ 3905166 h 4013490"/>
                <a:gd name="connsiteX4718" fmla="*/ 5690614 w 6127927"/>
                <a:gd name="connsiteY4718" fmla="*/ 3905102 h 4013490"/>
                <a:gd name="connsiteX4719" fmla="*/ 5689612 w 6127927"/>
                <a:gd name="connsiteY4719" fmla="*/ 3904099 h 4013490"/>
                <a:gd name="connsiteX4720" fmla="*/ 5689385 w 6127927"/>
                <a:gd name="connsiteY4720" fmla="*/ 3905263 h 4013490"/>
                <a:gd name="connsiteX4721" fmla="*/ 5687057 w 6127927"/>
                <a:gd name="connsiteY4721" fmla="*/ 3904325 h 4013490"/>
                <a:gd name="connsiteX4722" fmla="*/ 5686054 w 6127927"/>
                <a:gd name="connsiteY4722" fmla="*/ 3906331 h 4013490"/>
                <a:gd name="connsiteX4723" fmla="*/ 5685310 w 6127927"/>
                <a:gd name="connsiteY4723" fmla="*/ 3906492 h 4013490"/>
                <a:gd name="connsiteX4724" fmla="*/ 5684566 w 6127927"/>
                <a:gd name="connsiteY4724" fmla="*/ 3906395 h 4013490"/>
                <a:gd name="connsiteX4725" fmla="*/ 5684243 w 6127927"/>
                <a:gd name="connsiteY4725" fmla="*/ 3906654 h 4013490"/>
                <a:gd name="connsiteX4726" fmla="*/ 5684243 w 6127927"/>
                <a:gd name="connsiteY4726" fmla="*/ 3906751 h 4013490"/>
                <a:gd name="connsiteX4727" fmla="*/ 5681526 w 6127927"/>
                <a:gd name="connsiteY4727" fmla="*/ 3907398 h 4013490"/>
                <a:gd name="connsiteX4728" fmla="*/ 5681171 w 6127927"/>
                <a:gd name="connsiteY4728" fmla="*/ 3906913 h 4013490"/>
                <a:gd name="connsiteX4729" fmla="*/ 5681009 w 6127927"/>
                <a:gd name="connsiteY4729" fmla="*/ 3907560 h 4013490"/>
                <a:gd name="connsiteX4730" fmla="*/ 5674896 w 6127927"/>
                <a:gd name="connsiteY4730" fmla="*/ 3909403 h 4013490"/>
                <a:gd name="connsiteX4731" fmla="*/ 5673894 w 6127927"/>
                <a:gd name="connsiteY4731" fmla="*/ 3909565 h 4013490"/>
                <a:gd name="connsiteX4732" fmla="*/ 5672988 w 6127927"/>
                <a:gd name="connsiteY4732" fmla="*/ 3909144 h 4013490"/>
                <a:gd name="connsiteX4733" fmla="*/ 5672730 w 6127927"/>
                <a:gd name="connsiteY4733" fmla="*/ 3908142 h 4013490"/>
                <a:gd name="connsiteX4734" fmla="*/ 5671986 w 6127927"/>
                <a:gd name="connsiteY4734" fmla="*/ 3908077 h 4013490"/>
                <a:gd name="connsiteX4735" fmla="*/ 5671501 w 6127927"/>
                <a:gd name="connsiteY4735" fmla="*/ 3906751 h 4013490"/>
                <a:gd name="connsiteX4736" fmla="*/ 5671242 w 6127927"/>
                <a:gd name="connsiteY4736" fmla="*/ 3907495 h 4013490"/>
                <a:gd name="connsiteX4737" fmla="*/ 5671080 w 6127927"/>
                <a:gd name="connsiteY4737" fmla="*/ 3909047 h 4013490"/>
                <a:gd name="connsiteX4738" fmla="*/ 5670175 w 6127927"/>
                <a:gd name="connsiteY4738" fmla="*/ 3909726 h 4013490"/>
                <a:gd name="connsiteX4739" fmla="*/ 5669107 w 6127927"/>
                <a:gd name="connsiteY4739" fmla="*/ 3910050 h 4013490"/>
                <a:gd name="connsiteX4740" fmla="*/ 5667426 w 6127927"/>
                <a:gd name="connsiteY4740" fmla="*/ 3910729 h 4013490"/>
                <a:gd name="connsiteX4741" fmla="*/ 5667426 w 6127927"/>
                <a:gd name="connsiteY4741" fmla="*/ 3910794 h 4013490"/>
                <a:gd name="connsiteX4742" fmla="*/ 5666941 w 6127927"/>
                <a:gd name="connsiteY4742" fmla="*/ 3911376 h 4013490"/>
                <a:gd name="connsiteX4743" fmla="*/ 5666844 w 6127927"/>
                <a:gd name="connsiteY4743" fmla="*/ 3910632 h 4013490"/>
                <a:gd name="connsiteX4744" fmla="*/ 5666844 w 6127927"/>
                <a:gd name="connsiteY4744" fmla="*/ 3909985 h 4013490"/>
                <a:gd name="connsiteX4745" fmla="*/ 5665938 w 6127927"/>
                <a:gd name="connsiteY4745" fmla="*/ 3910211 h 4013490"/>
                <a:gd name="connsiteX4746" fmla="*/ 5665194 w 6127927"/>
                <a:gd name="connsiteY4746" fmla="*/ 3910470 h 4013490"/>
                <a:gd name="connsiteX4747" fmla="*/ 5664968 w 6127927"/>
                <a:gd name="connsiteY4747" fmla="*/ 3910891 h 4013490"/>
                <a:gd name="connsiteX4748" fmla="*/ 5663804 w 6127927"/>
                <a:gd name="connsiteY4748" fmla="*/ 3912378 h 4013490"/>
                <a:gd name="connsiteX4749" fmla="*/ 5660569 w 6127927"/>
                <a:gd name="connsiteY4749" fmla="*/ 3913543 h 4013490"/>
                <a:gd name="connsiteX4750" fmla="*/ 5658564 w 6127927"/>
                <a:gd name="connsiteY4750" fmla="*/ 3913187 h 4013490"/>
                <a:gd name="connsiteX4751" fmla="*/ 5658564 w 6127927"/>
                <a:gd name="connsiteY4751" fmla="*/ 3914351 h 4013490"/>
                <a:gd name="connsiteX4752" fmla="*/ 5657820 w 6127927"/>
                <a:gd name="connsiteY4752" fmla="*/ 3914675 h 4013490"/>
                <a:gd name="connsiteX4753" fmla="*/ 5657174 w 6127927"/>
                <a:gd name="connsiteY4753" fmla="*/ 3915257 h 4013490"/>
                <a:gd name="connsiteX4754" fmla="*/ 5656333 w 6127927"/>
                <a:gd name="connsiteY4754" fmla="*/ 3915451 h 4013490"/>
                <a:gd name="connsiteX4755" fmla="*/ 5655751 w 6127927"/>
                <a:gd name="connsiteY4755" fmla="*/ 3915936 h 4013490"/>
                <a:gd name="connsiteX4756" fmla="*/ 5653940 w 6127927"/>
                <a:gd name="connsiteY4756" fmla="*/ 3916841 h 4013490"/>
                <a:gd name="connsiteX4757" fmla="*/ 5653034 w 6127927"/>
                <a:gd name="connsiteY4757" fmla="*/ 3917585 h 4013490"/>
                <a:gd name="connsiteX4758" fmla="*/ 5652355 w 6127927"/>
                <a:gd name="connsiteY4758" fmla="*/ 3918167 h 4013490"/>
                <a:gd name="connsiteX4759" fmla="*/ 5651870 w 6127927"/>
                <a:gd name="connsiteY4759" fmla="*/ 3918491 h 4013490"/>
                <a:gd name="connsiteX4760" fmla="*/ 5650641 w 6127927"/>
                <a:gd name="connsiteY4760" fmla="*/ 3919655 h 4013490"/>
                <a:gd name="connsiteX4761" fmla="*/ 5650479 w 6127927"/>
                <a:gd name="connsiteY4761" fmla="*/ 3919914 h 4013490"/>
                <a:gd name="connsiteX4762" fmla="*/ 5649379 w 6127927"/>
                <a:gd name="connsiteY4762" fmla="*/ 3920884 h 4013490"/>
                <a:gd name="connsiteX4763" fmla="*/ 5648636 w 6127927"/>
                <a:gd name="connsiteY4763" fmla="*/ 3921725 h 4013490"/>
                <a:gd name="connsiteX4764" fmla="*/ 5648215 w 6127927"/>
                <a:gd name="connsiteY4764" fmla="*/ 3922210 h 4013490"/>
                <a:gd name="connsiteX4765" fmla="*/ 5648054 w 6127927"/>
                <a:gd name="connsiteY4765" fmla="*/ 3922792 h 4013490"/>
                <a:gd name="connsiteX4766" fmla="*/ 5646566 w 6127927"/>
                <a:gd name="connsiteY4766" fmla="*/ 3925444 h 4013490"/>
                <a:gd name="connsiteX4767" fmla="*/ 5645822 w 6127927"/>
                <a:gd name="connsiteY4767" fmla="*/ 3927514 h 4013490"/>
                <a:gd name="connsiteX4768" fmla="*/ 5645822 w 6127927"/>
                <a:gd name="connsiteY4768" fmla="*/ 3927870 h 4013490"/>
                <a:gd name="connsiteX4769" fmla="*/ 5645887 w 6127927"/>
                <a:gd name="connsiteY4769" fmla="*/ 3928516 h 4013490"/>
                <a:gd name="connsiteX4770" fmla="*/ 5646566 w 6127927"/>
                <a:gd name="connsiteY4770" fmla="*/ 3928840 h 4013490"/>
                <a:gd name="connsiteX4771" fmla="*/ 5646339 w 6127927"/>
                <a:gd name="connsiteY4771" fmla="*/ 3929260 h 4013490"/>
                <a:gd name="connsiteX4772" fmla="*/ 5645563 w 6127927"/>
                <a:gd name="connsiteY4772" fmla="*/ 3929163 h 4013490"/>
                <a:gd name="connsiteX4773" fmla="*/ 5645499 w 6127927"/>
                <a:gd name="connsiteY4773" fmla="*/ 3929745 h 4013490"/>
                <a:gd name="connsiteX4774" fmla="*/ 5644819 w 6127927"/>
                <a:gd name="connsiteY4774" fmla="*/ 3930101 h 4013490"/>
                <a:gd name="connsiteX4775" fmla="*/ 5645337 w 6127927"/>
                <a:gd name="connsiteY4775" fmla="*/ 3931007 h 4013490"/>
                <a:gd name="connsiteX4776" fmla="*/ 5644819 w 6127927"/>
                <a:gd name="connsiteY4776" fmla="*/ 3931912 h 4013490"/>
                <a:gd name="connsiteX4777" fmla="*/ 5642750 w 6127927"/>
                <a:gd name="connsiteY4777" fmla="*/ 3930910 h 4013490"/>
                <a:gd name="connsiteX4778" fmla="*/ 5642685 w 6127927"/>
                <a:gd name="connsiteY4778" fmla="*/ 3930910 h 4013490"/>
                <a:gd name="connsiteX4779" fmla="*/ 5643752 w 6127927"/>
                <a:gd name="connsiteY4779" fmla="*/ 3932559 h 4013490"/>
                <a:gd name="connsiteX4780" fmla="*/ 5643914 w 6127927"/>
                <a:gd name="connsiteY4780" fmla="*/ 3933076 h 4013490"/>
                <a:gd name="connsiteX4781" fmla="*/ 5643429 w 6127927"/>
                <a:gd name="connsiteY4781" fmla="*/ 3933820 h 4013490"/>
                <a:gd name="connsiteX4782" fmla="*/ 5643590 w 6127927"/>
                <a:gd name="connsiteY4782" fmla="*/ 3934305 h 4013490"/>
                <a:gd name="connsiteX4783" fmla="*/ 5643170 w 6127927"/>
                <a:gd name="connsiteY4783" fmla="*/ 3935211 h 4013490"/>
                <a:gd name="connsiteX4784" fmla="*/ 5642685 w 6127927"/>
                <a:gd name="connsiteY4784" fmla="*/ 3935728 h 4013490"/>
                <a:gd name="connsiteX4785" fmla="*/ 5642750 w 6127927"/>
                <a:gd name="connsiteY4785" fmla="*/ 3936149 h 4013490"/>
                <a:gd name="connsiteX4786" fmla="*/ 5642750 w 6127927"/>
                <a:gd name="connsiteY4786" fmla="*/ 3936214 h 4013490"/>
                <a:gd name="connsiteX4787" fmla="*/ 5641682 w 6127927"/>
                <a:gd name="connsiteY4787" fmla="*/ 3936699 h 4013490"/>
                <a:gd name="connsiteX4788" fmla="*/ 5640680 w 6127927"/>
                <a:gd name="connsiteY4788" fmla="*/ 3939027 h 4013490"/>
                <a:gd name="connsiteX4789" fmla="*/ 5641100 w 6127927"/>
                <a:gd name="connsiteY4789" fmla="*/ 3939706 h 4013490"/>
                <a:gd name="connsiteX4790" fmla="*/ 5640421 w 6127927"/>
                <a:gd name="connsiteY4790" fmla="*/ 3940677 h 4013490"/>
                <a:gd name="connsiteX4791" fmla="*/ 5639936 w 6127927"/>
                <a:gd name="connsiteY4791" fmla="*/ 3941776 h 4013490"/>
                <a:gd name="connsiteX4792" fmla="*/ 5639677 w 6127927"/>
                <a:gd name="connsiteY4792" fmla="*/ 3942843 h 4013490"/>
                <a:gd name="connsiteX4793" fmla="*/ 5638287 w 6127927"/>
                <a:gd name="connsiteY4793" fmla="*/ 3942843 h 4013490"/>
                <a:gd name="connsiteX4794" fmla="*/ 5639548 w 6127927"/>
                <a:gd name="connsiteY4794" fmla="*/ 3943911 h 4013490"/>
                <a:gd name="connsiteX4795" fmla="*/ 5639451 w 6127927"/>
                <a:gd name="connsiteY4795" fmla="*/ 3944072 h 4013490"/>
                <a:gd name="connsiteX4796" fmla="*/ 5638610 w 6127927"/>
                <a:gd name="connsiteY4796" fmla="*/ 3944913 h 4013490"/>
                <a:gd name="connsiteX4797" fmla="*/ 5638545 w 6127927"/>
                <a:gd name="connsiteY4797" fmla="*/ 3945657 h 4013490"/>
                <a:gd name="connsiteX4798" fmla="*/ 5638707 w 6127927"/>
                <a:gd name="connsiteY4798" fmla="*/ 3946142 h 4013490"/>
                <a:gd name="connsiteX4799" fmla="*/ 5638448 w 6127927"/>
                <a:gd name="connsiteY4799" fmla="*/ 3946821 h 4013490"/>
                <a:gd name="connsiteX4800" fmla="*/ 5637801 w 6127927"/>
                <a:gd name="connsiteY4800" fmla="*/ 3947145 h 4013490"/>
                <a:gd name="connsiteX4801" fmla="*/ 5638125 w 6127927"/>
                <a:gd name="connsiteY4801" fmla="*/ 3947889 h 4013490"/>
                <a:gd name="connsiteX4802" fmla="*/ 5637801 w 6127927"/>
                <a:gd name="connsiteY4802" fmla="*/ 3948729 h 4013490"/>
                <a:gd name="connsiteX4803" fmla="*/ 5637284 w 6127927"/>
                <a:gd name="connsiteY4803" fmla="*/ 3948891 h 4013490"/>
                <a:gd name="connsiteX4804" fmla="*/ 5637607 w 6127927"/>
                <a:gd name="connsiteY4804" fmla="*/ 3949215 h 4013490"/>
                <a:gd name="connsiteX4805" fmla="*/ 5636734 w 6127927"/>
                <a:gd name="connsiteY4805" fmla="*/ 3951770 h 4013490"/>
                <a:gd name="connsiteX4806" fmla="*/ 5638060 w 6127927"/>
                <a:gd name="connsiteY4806" fmla="*/ 3954519 h 4013490"/>
                <a:gd name="connsiteX4807" fmla="*/ 5639030 w 6127927"/>
                <a:gd name="connsiteY4807" fmla="*/ 3953516 h 4013490"/>
                <a:gd name="connsiteX4808" fmla="*/ 5640033 w 6127927"/>
                <a:gd name="connsiteY4808" fmla="*/ 3953193 h 4013490"/>
                <a:gd name="connsiteX4809" fmla="*/ 5641036 w 6127927"/>
                <a:gd name="connsiteY4809" fmla="*/ 3955424 h 4013490"/>
                <a:gd name="connsiteX4810" fmla="*/ 5641941 w 6127927"/>
                <a:gd name="connsiteY4810" fmla="*/ 3954519 h 4013490"/>
                <a:gd name="connsiteX4811" fmla="*/ 5642750 w 6127927"/>
                <a:gd name="connsiteY4811" fmla="*/ 3953193 h 4013490"/>
                <a:gd name="connsiteX4812" fmla="*/ 5643429 w 6127927"/>
                <a:gd name="connsiteY4812" fmla="*/ 3953193 h 4013490"/>
                <a:gd name="connsiteX4813" fmla="*/ 5643914 w 6127927"/>
                <a:gd name="connsiteY4813" fmla="*/ 3955165 h 4013490"/>
                <a:gd name="connsiteX4814" fmla="*/ 5644334 w 6127927"/>
                <a:gd name="connsiteY4814" fmla="*/ 3953193 h 4013490"/>
                <a:gd name="connsiteX4815" fmla="*/ 5646404 w 6127927"/>
                <a:gd name="connsiteY4815" fmla="*/ 3952869 h 4013490"/>
                <a:gd name="connsiteX4816" fmla="*/ 5647471 w 6127927"/>
                <a:gd name="connsiteY4816" fmla="*/ 3952772 h 4013490"/>
                <a:gd name="connsiteX4817" fmla="*/ 5647827 w 6127927"/>
                <a:gd name="connsiteY4817" fmla="*/ 3952610 h 4013490"/>
                <a:gd name="connsiteX4818" fmla="*/ 5655524 w 6127927"/>
                <a:gd name="connsiteY4818" fmla="*/ 3953839 h 4013490"/>
                <a:gd name="connsiteX4819" fmla="*/ 5655848 w 6127927"/>
                <a:gd name="connsiteY4819" fmla="*/ 3954195 h 4013490"/>
                <a:gd name="connsiteX4820" fmla="*/ 5656009 w 6127927"/>
                <a:gd name="connsiteY4820" fmla="*/ 3953936 h 4013490"/>
                <a:gd name="connsiteX4821" fmla="*/ 5658985 w 6127927"/>
                <a:gd name="connsiteY4821" fmla="*/ 3954422 h 4013490"/>
                <a:gd name="connsiteX4822" fmla="*/ 5661475 w 6127927"/>
                <a:gd name="connsiteY4822" fmla="*/ 3955004 h 4013490"/>
                <a:gd name="connsiteX4823" fmla="*/ 5661572 w 6127927"/>
                <a:gd name="connsiteY4823" fmla="*/ 3955101 h 4013490"/>
                <a:gd name="connsiteX4824" fmla="*/ 5662057 w 6127927"/>
                <a:gd name="connsiteY4824" fmla="*/ 3955262 h 4013490"/>
                <a:gd name="connsiteX4825" fmla="*/ 5662057 w 6127927"/>
                <a:gd name="connsiteY4825" fmla="*/ 3955101 h 4013490"/>
                <a:gd name="connsiteX4826" fmla="*/ 5669851 w 6127927"/>
                <a:gd name="connsiteY4826" fmla="*/ 3956168 h 4013490"/>
                <a:gd name="connsiteX4827" fmla="*/ 5682755 w 6127927"/>
                <a:gd name="connsiteY4827" fmla="*/ 3958982 h 4013490"/>
                <a:gd name="connsiteX4828" fmla="*/ 5687380 w 6127927"/>
                <a:gd name="connsiteY4828" fmla="*/ 3960890 h 4013490"/>
                <a:gd name="connsiteX4829" fmla="*/ 5722826 w 6127927"/>
                <a:gd name="connsiteY4829" fmla="*/ 3962798 h 4013490"/>
                <a:gd name="connsiteX4830" fmla="*/ 5723408 w 6127927"/>
                <a:gd name="connsiteY4830" fmla="*/ 3962636 h 4013490"/>
                <a:gd name="connsiteX4831" fmla="*/ 5723731 w 6127927"/>
                <a:gd name="connsiteY4831" fmla="*/ 3963283 h 4013490"/>
                <a:gd name="connsiteX4832" fmla="*/ 5723893 w 6127927"/>
                <a:gd name="connsiteY4832" fmla="*/ 3962539 h 4013490"/>
                <a:gd name="connsiteX4833" fmla="*/ 5724637 w 6127927"/>
                <a:gd name="connsiteY4833" fmla="*/ 3962798 h 4013490"/>
                <a:gd name="connsiteX4834" fmla="*/ 5724896 w 6127927"/>
                <a:gd name="connsiteY4834" fmla="*/ 3963121 h 4013490"/>
                <a:gd name="connsiteX4835" fmla="*/ 5725219 w 6127927"/>
                <a:gd name="connsiteY4835" fmla="*/ 3962862 h 4013490"/>
                <a:gd name="connsiteX4836" fmla="*/ 5728776 w 6127927"/>
                <a:gd name="connsiteY4836" fmla="*/ 3963800 h 4013490"/>
                <a:gd name="connsiteX4837" fmla="*/ 5728679 w 6127927"/>
                <a:gd name="connsiteY4837" fmla="*/ 3964124 h 4013490"/>
                <a:gd name="connsiteX4838" fmla="*/ 5729294 w 6127927"/>
                <a:gd name="connsiteY4838" fmla="*/ 3964544 h 4013490"/>
                <a:gd name="connsiteX4839" fmla="*/ 5729423 w 6127927"/>
                <a:gd name="connsiteY4839" fmla="*/ 3964868 h 4013490"/>
                <a:gd name="connsiteX4840" fmla="*/ 5730199 w 6127927"/>
                <a:gd name="connsiteY4840" fmla="*/ 3964447 h 4013490"/>
                <a:gd name="connsiteX4841" fmla="*/ 5730102 w 6127927"/>
                <a:gd name="connsiteY4841" fmla="*/ 3964124 h 4013490"/>
                <a:gd name="connsiteX4842" fmla="*/ 5732819 w 6127927"/>
                <a:gd name="connsiteY4842" fmla="*/ 3964706 h 4013490"/>
                <a:gd name="connsiteX4843" fmla="*/ 5732916 w 6127927"/>
                <a:gd name="connsiteY4843" fmla="*/ 3964932 h 4013490"/>
                <a:gd name="connsiteX4844" fmla="*/ 5733919 w 6127927"/>
                <a:gd name="connsiteY4844" fmla="*/ 3965450 h 4013490"/>
                <a:gd name="connsiteX4845" fmla="*/ 5734080 w 6127927"/>
                <a:gd name="connsiteY4845" fmla="*/ 3964868 h 4013490"/>
                <a:gd name="connsiteX4846" fmla="*/ 5737411 w 6127927"/>
                <a:gd name="connsiteY4846" fmla="*/ 3965288 h 4013490"/>
                <a:gd name="connsiteX4847" fmla="*/ 5737476 w 6127927"/>
                <a:gd name="connsiteY4847" fmla="*/ 3965870 h 4013490"/>
                <a:gd name="connsiteX4848" fmla="*/ 5737638 w 6127927"/>
                <a:gd name="connsiteY4848" fmla="*/ 3965288 h 4013490"/>
                <a:gd name="connsiteX4849" fmla="*/ 5746499 w 6127927"/>
                <a:gd name="connsiteY4849" fmla="*/ 3965029 h 4013490"/>
                <a:gd name="connsiteX4850" fmla="*/ 5757754 w 6127927"/>
                <a:gd name="connsiteY4850" fmla="*/ 3966032 h 4013490"/>
                <a:gd name="connsiteX4851" fmla="*/ 5757754 w 6127927"/>
                <a:gd name="connsiteY4851" fmla="*/ 3966097 h 4013490"/>
                <a:gd name="connsiteX4852" fmla="*/ 5759339 w 6127927"/>
                <a:gd name="connsiteY4852" fmla="*/ 3966420 h 4013490"/>
                <a:gd name="connsiteX4853" fmla="*/ 5759985 w 6127927"/>
                <a:gd name="connsiteY4853" fmla="*/ 3966258 h 4013490"/>
                <a:gd name="connsiteX4854" fmla="*/ 5760826 w 6127927"/>
                <a:gd name="connsiteY4854" fmla="*/ 3966355 h 4013490"/>
                <a:gd name="connsiteX4855" fmla="*/ 5761247 w 6127927"/>
                <a:gd name="connsiteY4855" fmla="*/ 3966355 h 4013490"/>
                <a:gd name="connsiteX4856" fmla="*/ 5766454 w 6127927"/>
                <a:gd name="connsiteY4856" fmla="*/ 3966776 h 4013490"/>
                <a:gd name="connsiteX4857" fmla="*/ 5766292 w 6127927"/>
                <a:gd name="connsiteY4857" fmla="*/ 3968263 h 4013490"/>
                <a:gd name="connsiteX4858" fmla="*/ 5767294 w 6127927"/>
                <a:gd name="connsiteY4858" fmla="*/ 3967584 h 4013490"/>
                <a:gd name="connsiteX4859" fmla="*/ 5766680 w 6127927"/>
                <a:gd name="connsiteY4859" fmla="*/ 3966679 h 4013490"/>
                <a:gd name="connsiteX4860" fmla="*/ 5778452 w 6127927"/>
                <a:gd name="connsiteY4860" fmla="*/ 3967261 h 4013490"/>
                <a:gd name="connsiteX4861" fmla="*/ 5778290 w 6127927"/>
                <a:gd name="connsiteY4861" fmla="*/ 3968263 h 4013490"/>
                <a:gd name="connsiteX4862" fmla="*/ 5778873 w 6127927"/>
                <a:gd name="connsiteY4862" fmla="*/ 3967261 h 4013490"/>
                <a:gd name="connsiteX4863" fmla="*/ 5791712 w 6127927"/>
                <a:gd name="connsiteY4863" fmla="*/ 3967358 h 4013490"/>
                <a:gd name="connsiteX4864" fmla="*/ 5792197 w 6127927"/>
                <a:gd name="connsiteY4864" fmla="*/ 3968263 h 4013490"/>
                <a:gd name="connsiteX4865" fmla="*/ 5792359 w 6127927"/>
                <a:gd name="connsiteY4865" fmla="*/ 3967423 h 4013490"/>
                <a:gd name="connsiteX4866" fmla="*/ 5792359 w 6127927"/>
                <a:gd name="connsiteY4866" fmla="*/ 3967358 h 4013490"/>
                <a:gd name="connsiteX4867" fmla="*/ 5794267 w 6127927"/>
                <a:gd name="connsiteY4867" fmla="*/ 3967261 h 4013490"/>
                <a:gd name="connsiteX4868" fmla="*/ 5794364 w 6127927"/>
                <a:gd name="connsiteY4868" fmla="*/ 3967196 h 4013490"/>
                <a:gd name="connsiteX4869" fmla="*/ 5795366 w 6127927"/>
                <a:gd name="connsiteY4869" fmla="*/ 3967196 h 4013490"/>
                <a:gd name="connsiteX4870" fmla="*/ 5796272 w 6127927"/>
                <a:gd name="connsiteY4870" fmla="*/ 3967681 h 4013490"/>
                <a:gd name="connsiteX4871" fmla="*/ 5798406 w 6127927"/>
                <a:gd name="connsiteY4871" fmla="*/ 3968425 h 4013490"/>
                <a:gd name="connsiteX4872" fmla="*/ 5798342 w 6127927"/>
                <a:gd name="connsiteY4872" fmla="*/ 3968425 h 4013490"/>
                <a:gd name="connsiteX4873" fmla="*/ 5798406 w 6127927"/>
                <a:gd name="connsiteY4873" fmla="*/ 3968749 h 4013490"/>
                <a:gd name="connsiteX4874" fmla="*/ 5798665 w 6127927"/>
                <a:gd name="connsiteY4874" fmla="*/ 3968749 h 4013490"/>
                <a:gd name="connsiteX4875" fmla="*/ 5798406 w 6127927"/>
                <a:gd name="connsiteY4875" fmla="*/ 3968490 h 4013490"/>
                <a:gd name="connsiteX4876" fmla="*/ 5797986 w 6127927"/>
                <a:gd name="connsiteY4876" fmla="*/ 3967423 h 4013490"/>
                <a:gd name="connsiteX4877" fmla="*/ 5799053 w 6127927"/>
                <a:gd name="connsiteY4877" fmla="*/ 3967002 h 4013490"/>
                <a:gd name="connsiteX4878" fmla="*/ 5799150 w 6127927"/>
                <a:gd name="connsiteY4878" fmla="*/ 3967002 h 4013490"/>
                <a:gd name="connsiteX4879" fmla="*/ 5799732 w 6127927"/>
                <a:gd name="connsiteY4879" fmla="*/ 3967520 h 4013490"/>
                <a:gd name="connsiteX4880" fmla="*/ 5800250 w 6127927"/>
                <a:gd name="connsiteY4880" fmla="*/ 3967584 h 4013490"/>
                <a:gd name="connsiteX4881" fmla="*/ 5800412 w 6127927"/>
                <a:gd name="connsiteY4881" fmla="*/ 3967520 h 4013490"/>
                <a:gd name="connsiteX4882" fmla="*/ 5800056 w 6127927"/>
                <a:gd name="connsiteY4882" fmla="*/ 3967002 h 4013490"/>
                <a:gd name="connsiteX4883" fmla="*/ 5800250 w 6127927"/>
                <a:gd name="connsiteY4883" fmla="*/ 3966937 h 4013490"/>
                <a:gd name="connsiteX4884" fmla="*/ 5800735 w 6127927"/>
                <a:gd name="connsiteY4884" fmla="*/ 3966937 h 4013490"/>
                <a:gd name="connsiteX4885" fmla="*/ 5800800 w 6127927"/>
                <a:gd name="connsiteY4885" fmla="*/ 3967261 h 4013490"/>
                <a:gd name="connsiteX4886" fmla="*/ 5800476 w 6127927"/>
                <a:gd name="connsiteY4886" fmla="*/ 3967520 h 4013490"/>
                <a:gd name="connsiteX4887" fmla="*/ 5801641 w 6127927"/>
                <a:gd name="connsiteY4887" fmla="*/ 3967358 h 4013490"/>
                <a:gd name="connsiteX4888" fmla="*/ 5803064 w 6127927"/>
                <a:gd name="connsiteY4888" fmla="*/ 3967358 h 4013490"/>
                <a:gd name="connsiteX4889" fmla="*/ 5804195 w 6127927"/>
                <a:gd name="connsiteY4889" fmla="*/ 3968328 h 4013490"/>
                <a:gd name="connsiteX4890" fmla="*/ 5805877 w 6127927"/>
                <a:gd name="connsiteY4890" fmla="*/ 3967002 h 4013490"/>
                <a:gd name="connsiteX4891" fmla="*/ 5806039 w 6127927"/>
                <a:gd name="connsiteY4891" fmla="*/ 3967843 h 4013490"/>
                <a:gd name="connsiteX4892" fmla="*/ 5807850 w 6127927"/>
                <a:gd name="connsiteY4892" fmla="*/ 3966937 h 4013490"/>
                <a:gd name="connsiteX4893" fmla="*/ 5808594 w 6127927"/>
                <a:gd name="connsiteY4893" fmla="*/ 3967423 h 4013490"/>
                <a:gd name="connsiteX4894" fmla="*/ 5809855 w 6127927"/>
                <a:gd name="connsiteY4894" fmla="*/ 3967196 h 4013490"/>
                <a:gd name="connsiteX4895" fmla="*/ 5811246 w 6127927"/>
                <a:gd name="connsiteY4895" fmla="*/ 3967520 h 4013490"/>
                <a:gd name="connsiteX4896" fmla="*/ 5811731 w 6127927"/>
                <a:gd name="connsiteY4896" fmla="*/ 3967520 h 4013490"/>
                <a:gd name="connsiteX4897" fmla="*/ 5811990 w 6127927"/>
                <a:gd name="connsiteY4897" fmla="*/ 3966840 h 4013490"/>
                <a:gd name="connsiteX4898" fmla="*/ 5814965 w 6127927"/>
                <a:gd name="connsiteY4898" fmla="*/ 3967358 h 4013490"/>
                <a:gd name="connsiteX4899" fmla="*/ 5815450 w 6127927"/>
                <a:gd name="connsiteY4899" fmla="*/ 3968587 h 4013490"/>
                <a:gd name="connsiteX4900" fmla="*/ 5816291 w 6127927"/>
                <a:gd name="connsiteY4900" fmla="*/ 3967423 h 4013490"/>
                <a:gd name="connsiteX4901" fmla="*/ 5817197 w 6127927"/>
                <a:gd name="connsiteY4901" fmla="*/ 3968587 h 4013490"/>
                <a:gd name="connsiteX4902" fmla="*/ 5817617 w 6127927"/>
                <a:gd name="connsiteY4902" fmla="*/ 3967746 h 4013490"/>
                <a:gd name="connsiteX4903" fmla="*/ 5819428 w 6127927"/>
                <a:gd name="connsiteY4903" fmla="*/ 3967520 h 4013490"/>
                <a:gd name="connsiteX4904" fmla="*/ 5820172 w 6127927"/>
                <a:gd name="connsiteY4904" fmla="*/ 3967099 h 4013490"/>
                <a:gd name="connsiteX4905" fmla="*/ 5820495 w 6127927"/>
                <a:gd name="connsiteY4905" fmla="*/ 3967099 h 4013490"/>
                <a:gd name="connsiteX4906" fmla="*/ 5821595 w 6127927"/>
                <a:gd name="connsiteY4906" fmla="*/ 3967584 h 4013490"/>
                <a:gd name="connsiteX4907" fmla="*/ 5822145 w 6127927"/>
                <a:gd name="connsiteY4907" fmla="*/ 3967261 h 4013490"/>
                <a:gd name="connsiteX4908" fmla="*/ 5825411 w 6127927"/>
                <a:gd name="connsiteY4908" fmla="*/ 3967520 h 4013490"/>
                <a:gd name="connsiteX4909" fmla="*/ 5836730 w 6127927"/>
                <a:gd name="connsiteY4909" fmla="*/ 3967746 h 4013490"/>
                <a:gd name="connsiteX4910" fmla="*/ 5837474 w 6127927"/>
                <a:gd name="connsiteY4910" fmla="*/ 3968684 h 4013490"/>
                <a:gd name="connsiteX4911" fmla="*/ 5837895 w 6127927"/>
                <a:gd name="connsiteY4911" fmla="*/ 3967746 h 4013490"/>
                <a:gd name="connsiteX4912" fmla="*/ 5838897 w 6127927"/>
                <a:gd name="connsiteY4912" fmla="*/ 3967746 h 4013490"/>
                <a:gd name="connsiteX4913" fmla="*/ 5839059 w 6127927"/>
                <a:gd name="connsiteY4913" fmla="*/ 3968005 h 4013490"/>
                <a:gd name="connsiteX4914" fmla="*/ 5839124 w 6127927"/>
                <a:gd name="connsiteY4914" fmla="*/ 3967746 h 4013490"/>
                <a:gd name="connsiteX4915" fmla="*/ 5839318 w 6127927"/>
                <a:gd name="connsiteY4915" fmla="*/ 3967746 h 4013490"/>
                <a:gd name="connsiteX4916" fmla="*/ 5841711 w 6127927"/>
                <a:gd name="connsiteY4916" fmla="*/ 3968005 h 4013490"/>
                <a:gd name="connsiteX4917" fmla="*/ 5843845 w 6127927"/>
                <a:gd name="connsiteY4917" fmla="*/ 3970333 h 4013490"/>
                <a:gd name="connsiteX4918" fmla="*/ 5843684 w 6127927"/>
                <a:gd name="connsiteY4918" fmla="*/ 3968166 h 4013490"/>
                <a:gd name="connsiteX4919" fmla="*/ 5843781 w 6127927"/>
                <a:gd name="connsiteY4919" fmla="*/ 3968166 h 4013490"/>
                <a:gd name="connsiteX4920" fmla="*/ 5845268 w 6127927"/>
                <a:gd name="connsiteY4920" fmla="*/ 3969589 h 4013490"/>
                <a:gd name="connsiteX4921" fmla="*/ 5845333 w 6127927"/>
                <a:gd name="connsiteY4921" fmla="*/ 3969492 h 4013490"/>
                <a:gd name="connsiteX4922" fmla="*/ 5846659 w 6127927"/>
                <a:gd name="connsiteY4922" fmla="*/ 3968684 h 4013490"/>
                <a:gd name="connsiteX4923" fmla="*/ 5846918 w 6127927"/>
                <a:gd name="connsiteY4923" fmla="*/ 3968749 h 4013490"/>
                <a:gd name="connsiteX4924" fmla="*/ 5849149 w 6127927"/>
                <a:gd name="connsiteY4924" fmla="*/ 3969913 h 4013490"/>
                <a:gd name="connsiteX4925" fmla="*/ 5851801 w 6127927"/>
                <a:gd name="connsiteY4925" fmla="*/ 3968749 h 4013490"/>
                <a:gd name="connsiteX4926" fmla="*/ 5853063 w 6127927"/>
                <a:gd name="connsiteY4926" fmla="*/ 3968749 h 4013490"/>
                <a:gd name="connsiteX4927" fmla="*/ 5854195 w 6127927"/>
                <a:gd name="connsiteY4927" fmla="*/ 3969072 h 4013490"/>
                <a:gd name="connsiteX4928" fmla="*/ 5856200 w 6127927"/>
                <a:gd name="connsiteY4928" fmla="*/ 3969266 h 4013490"/>
                <a:gd name="connsiteX4929" fmla="*/ 5856458 w 6127927"/>
                <a:gd name="connsiteY4929" fmla="*/ 3970075 h 4013490"/>
                <a:gd name="connsiteX4930" fmla="*/ 5858172 w 6127927"/>
                <a:gd name="connsiteY4930" fmla="*/ 3970172 h 4013490"/>
                <a:gd name="connsiteX4931" fmla="*/ 5858690 w 6127927"/>
                <a:gd name="connsiteY4931" fmla="*/ 3969589 h 4013490"/>
                <a:gd name="connsiteX4932" fmla="*/ 5858690 w 6127927"/>
                <a:gd name="connsiteY4932" fmla="*/ 3969169 h 4013490"/>
                <a:gd name="connsiteX4933" fmla="*/ 5859078 w 6127927"/>
                <a:gd name="connsiteY4933" fmla="*/ 3969331 h 4013490"/>
                <a:gd name="connsiteX4934" fmla="*/ 5860081 w 6127927"/>
                <a:gd name="connsiteY4934" fmla="*/ 3970495 h 4013490"/>
                <a:gd name="connsiteX4935" fmla="*/ 5860824 w 6127927"/>
                <a:gd name="connsiteY4935" fmla="*/ 3969428 h 4013490"/>
                <a:gd name="connsiteX4936" fmla="*/ 5863638 w 6127927"/>
                <a:gd name="connsiteY4936" fmla="*/ 3970915 h 4013490"/>
                <a:gd name="connsiteX4937" fmla="*/ 5865708 w 6127927"/>
                <a:gd name="connsiteY4937" fmla="*/ 3969266 h 4013490"/>
                <a:gd name="connsiteX4938" fmla="*/ 5866807 w 6127927"/>
                <a:gd name="connsiteY4938" fmla="*/ 3969266 h 4013490"/>
                <a:gd name="connsiteX4939" fmla="*/ 5867778 w 6127927"/>
                <a:gd name="connsiteY4939" fmla="*/ 3969492 h 4013490"/>
                <a:gd name="connsiteX4940" fmla="*/ 5868295 w 6127927"/>
                <a:gd name="connsiteY4940" fmla="*/ 3969331 h 4013490"/>
                <a:gd name="connsiteX4941" fmla="*/ 5868360 w 6127927"/>
                <a:gd name="connsiteY4941" fmla="*/ 3969266 h 4013490"/>
                <a:gd name="connsiteX4942" fmla="*/ 5872241 w 6127927"/>
                <a:gd name="connsiteY4942" fmla="*/ 3969169 h 4013490"/>
                <a:gd name="connsiteX4943" fmla="*/ 5872499 w 6127927"/>
                <a:gd name="connsiteY4943" fmla="*/ 3969751 h 4013490"/>
                <a:gd name="connsiteX4944" fmla="*/ 5872920 w 6127927"/>
                <a:gd name="connsiteY4944" fmla="*/ 3969169 h 4013490"/>
                <a:gd name="connsiteX4945" fmla="*/ 5881620 w 6127927"/>
                <a:gd name="connsiteY4945" fmla="*/ 3968846 h 4013490"/>
                <a:gd name="connsiteX4946" fmla="*/ 5883010 w 6127927"/>
                <a:gd name="connsiteY4946" fmla="*/ 3968910 h 4013490"/>
                <a:gd name="connsiteX4947" fmla="*/ 5884110 w 6127927"/>
                <a:gd name="connsiteY4947" fmla="*/ 3969589 h 4013490"/>
                <a:gd name="connsiteX4948" fmla="*/ 5884110 w 6127927"/>
                <a:gd name="connsiteY4948" fmla="*/ 3970657 h 4013490"/>
                <a:gd name="connsiteX4949" fmla="*/ 5885080 w 6127927"/>
                <a:gd name="connsiteY4949" fmla="*/ 3970915 h 4013490"/>
                <a:gd name="connsiteX4950" fmla="*/ 5885242 w 6127927"/>
                <a:gd name="connsiteY4950" fmla="*/ 3972306 h 4013490"/>
                <a:gd name="connsiteX4951" fmla="*/ 5885824 w 6127927"/>
                <a:gd name="connsiteY4951" fmla="*/ 3971659 h 4013490"/>
                <a:gd name="connsiteX4952" fmla="*/ 5886665 w 6127927"/>
                <a:gd name="connsiteY4952" fmla="*/ 3970172 h 4013490"/>
                <a:gd name="connsiteX4953" fmla="*/ 5888153 w 6127927"/>
                <a:gd name="connsiteY4953" fmla="*/ 3969654 h 4013490"/>
                <a:gd name="connsiteX4954" fmla="*/ 5889640 w 6127927"/>
                <a:gd name="connsiteY4954" fmla="*/ 3969589 h 4013490"/>
                <a:gd name="connsiteX4955" fmla="*/ 5892195 w 6127927"/>
                <a:gd name="connsiteY4955" fmla="*/ 3969428 h 4013490"/>
                <a:gd name="connsiteX4956" fmla="*/ 5892195 w 6127927"/>
                <a:gd name="connsiteY4956" fmla="*/ 3969331 h 4013490"/>
                <a:gd name="connsiteX4957" fmla="*/ 5892195 w 6127927"/>
                <a:gd name="connsiteY4957" fmla="*/ 3969428 h 4013490"/>
                <a:gd name="connsiteX4958" fmla="*/ 5893036 w 6127927"/>
                <a:gd name="connsiteY4958" fmla="*/ 3969007 h 4013490"/>
                <a:gd name="connsiteX4959" fmla="*/ 5892874 w 6127927"/>
                <a:gd name="connsiteY4959" fmla="*/ 3969751 h 4013490"/>
                <a:gd name="connsiteX4960" fmla="*/ 5892519 w 6127927"/>
                <a:gd name="connsiteY4960" fmla="*/ 3970333 h 4013490"/>
                <a:gd name="connsiteX4961" fmla="*/ 5893877 w 6127927"/>
                <a:gd name="connsiteY4961" fmla="*/ 3970333 h 4013490"/>
                <a:gd name="connsiteX4962" fmla="*/ 5894944 w 6127927"/>
                <a:gd name="connsiteY4962" fmla="*/ 3970333 h 4013490"/>
                <a:gd name="connsiteX4963" fmla="*/ 5895429 w 6127927"/>
                <a:gd name="connsiteY4963" fmla="*/ 3970010 h 4013490"/>
                <a:gd name="connsiteX4964" fmla="*/ 5897758 w 6127927"/>
                <a:gd name="connsiteY4964" fmla="*/ 3968846 h 4013490"/>
                <a:gd name="connsiteX4965" fmla="*/ 5902803 w 6127927"/>
                <a:gd name="connsiteY4965" fmla="*/ 3968684 h 4013490"/>
                <a:gd name="connsiteX4966" fmla="*/ 5905293 w 6127927"/>
                <a:gd name="connsiteY4966" fmla="*/ 3969654 h 4013490"/>
                <a:gd name="connsiteX4967" fmla="*/ 5906037 w 6127927"/>
                <a:gd name="connsiteY4967" fmla="*/ 3968587 h 4013490"/>
                <a:gd name="connsiteX4968" fmla="*/ 5907266 w 6127927"/>
                <a:gd name="connsiteY4968" fmla="*/ 3968490 h 4013490"/>
                <a:gd name="connsiteX4969" fmla="*/ 5908592 w 6127927"/>
                <a:gd name="connsiteY4969" fmla="*/ 3968263 h 4013490"/>
                <a:gd name="connsiteX4970" fmla="*/ 5909756 w 6127927"/>
                <a:gd name="connsiteY4970" fmla="*/ 3968425 h 4013490"/>
                <a:gd name="connsiteX4971" fmla="*/ 5910921 w 6127927"/>
                <a:gd name="connsiteY4971" fmla="*/ 3968263 h 4013490"/>
                <a:gd name="connsiteX4972" fmla="*/ 5913961 w 6127927"/>
                <a:gd name="connsiteY4972" fmla="*/ 3968328 h 4013490"/>
                <a:gd name="connsiteX4973" fmla="*/ 5915707 w 6127927"/>
                <a:gd name="connsiteY4973" fmla="*/ 3968166 h 4013490"/>
                <a:gd name="connsiteX4974" fmla="*/ 5916968 w 6127927"/>
                <a:gd name="connsiteY4974" fmla="*/ 3968102 h 4013490"/>
                <a:gd name="connsiteX4975" fmla="*/ 5917777 w 6127927"/>
                <a:gd name="connsiteY4975" fmla="*/ 3968102 h 4013490"/>
                <a:gd name="connsiteX4976" fmla="*/ 5920267 w 6127927"/>
                <a:gd name="connsiteY4976" fmla="*/ 3967843 h 4013490"/>
                <a:gd name="connsiteX4977" fmla="*/ 5920784 w 6127927"/>
                <a:gd name="connsiteY4977" fmla="*/ 3967681 h 4013490"/>
                <a:gd name="connsiteX4978" fmla="*/ 5923016 w 6127927"/>
                <a:gd name="connsiteY4978" fmla="*/ 3967520 h 4013490"/>
                <a:gd name="connsiteX4979" fmla="*/ 5924665 w 6127927"/>
                <a:gd name="connsiteY4979" fmla="*/ 3967358 h 4013490"/>
                <a:gd name="connsiteX4980" fmla="*/ 5925571 w 6127927"/>
                <a:gd name="connsiteY4980" fmla="*/ 3967196 h 4013490"/>
                <a:gd name="connsiteX4981" fmla="*/ 5926315 w 6127927"/>
                <a:gd name="connsiteY4981" fmla="*/ 3966937 h 4013490"/>
                <a:gd name="connsiteX4982" fmla="*/ 5930713 w 6127927"/>
                <a:gd name="connsiteY4982" fmla="*/ 3966097 h 4013490"/>
                <a:gd name="connsiteX4983" fmla="*/ 5933786 w 6127927"/>
                <a:gd name="connsiteY4983" fmla="*/ 3965288 h 4013490"/>
                <a:gd name="connsiteX4984" fmla="*/ 5934174 w 6127927"/>
                <a:gd name="connsiteY4984" fmla="*/ 3965029 h 4013490"/>
                <a:gd name="connsiteX4985" fmla="*/ 5934853 w 6127927"/>
                <a:gd name="connsiteY4985" fmla="*/ 3964544 h 4013490"/>
                <a:gd name="connsiteX4986" fmla="*/ 5934756 w 6127927"/>
                <a:gd name="connsiteY4986" fmla="*/ 3963800 h 4013490"/>
                <a:gd name="connsiteX4987" fmla="*/ 5935500 w 6127927"/>
                <a:gd name="connsiteY4987" fmla="*/ 3963703 h 4013490"/>
                <a:gd name="connsiteX4988" fmla="*/ 5935985 w 6127927"/>
                <a:gd name="connsiteY4988" fmla="*/ 3964285 h 4013490"/>
                <a:gd name="connsiteX4989" fmla="*/ 5936761 w 6127927"/>
                <a:gd name="connsiteY4989" fmla="*/ 3963962 h 4013490"/>
                <a:gd name="connsiteX4990" fmla="*/ 5937666 w 6127927"/>
                <a:gd name="connsiteY4990" fmla="*/ 3964285 h 4013490"/>
                <a:gd name="connsiteX4991" fmla="*/ 5938313 w 6127927"/>
                <a:gd name="connsiteY4991" fmla="*/ 3963283 h 4013490"/>
                <a:gd name="connsiteX4992" fmla="*/ 5939801 w 6127927"/>
                <a:gd name="connsiteY4992" fmla="*/ 3963121 h 4013490"/>
                <a:gd name="connsiteX4993" fmla="*/ 5940124 w 6127927"/>
                <a:gd name="connsiteY4993" fmla="*/ 3965353 h 4013490"/>
                <a:gd name="connsiteX4994" fmla="*/ 5940221 w 6127927"/>
                <a:gd name="connsiteY4994" fmla="*/ 3965450 h 4013490"/>
                <a:gd name="connsiteX4995" fmla="*/ 5941386 w 6127927"/>
                <a:gd name="connsiteY4995" fmla="*/ 3963542 h 4013490"/>
                <a:gd name="connsiteX4996" fmla="*/ 5941871 w 6127927"/>
                <a:gd name="connsiteY4996" fmla="*/ 3963057 h 4013490"/>
                <a:gd name="connsiteX4997" fmla="*/ 5943132 w 6127927"/>
                <a:gd name="connsiteY4997" fmla="*/ 3963057 h 4013490"/>
                <a:gd name="connsiteX4998" fmla="*/ 5943617 w 6127927"/>
                <a:gd name="connsiteY4998" fmla="*/ 3962636 h 4013490"/>
                <a:gd name="connsiteX4999" fmla="*/ 5945040 w 6127927"/>
                <a:gd name="connsiteY4999" fmla="*/ 3962474 h 4013490"/>
                <a:gd name="connsiteX5000" fmla="*/ 5946010 w 6127927"/>
                <a:gd name="connsiteY5000" fmla="*/ 3962539 h 4013490"/>
                <a:gd name="connsiteX5001" fmla="*/ 5946528 w 6127927"/>
                <a:gd name="connsiteY5001" fmla="*/ 3962216 h 4013490"/>
                <a:gd name="connsiteX5002" fmla="*/ 5946593 w 6127927"/>
                <a:gd name="connsiteY5002" fmla="*/ 3962216 h 4013490"/>
                <a:gd name="connsiteX5003" fmla="*/ 5947919 w 6127927"/>
                <a:gd name="connsiteY5003" fmla="*/ 3962798 h 4013490"/>
                <a:gd name="connsiteX5004" fmla="*/ 5951314 w 6127927"/>
                <a:gd name="connsiteY5004" fmla="*/ 3962313 h 4013490"/>
                <a:gd name="connsiteX5005" fmla="*/ 5951896 w 6127927"/>
                <a:gd name="connsiteY5005" fmla="*/ 3961537 h 4013490"/>
                <a:gd name="connsiteX5006" fmla="*/ 5953481 w 6127927"/>
                <a:gd name="connsiteY5006" fmla="*/ 3961537 h 4013490"/>
                <a:gd name="connsiteX5007" fmla="*/ 5955131 w 6127927"/>
                <a:gd name="connsiteY5007" fmla="*/ 3961375 h 4013490"/>
                <a:gd name="connsiteX5008" fmla="*/ 5956618 w 6127927"/>
                <a:gd name="connsiteY5008" fmla="*/ 3960987 h 4013490"/>
                <a:gd name="connsiteX5009" fmla="*/ 5957459 w 6127927"/>
                <a:gd name="connsiteY5009" fmla="*/ 3962216 h 4013490"/>
                <a:gd name="connsiteX5010" fmla="*/ 5957944 w 6127927"/>
                <a:gd name="connsiteY5010" fmla="*/ 3960566 h 4013490"/>
                <a:gd name="connsiteX5011" fmla="*/ 5958203 w 6127927"/>
                <a:gd name="connsiteY5011" fmla="*/ 3960469 h 4013490"/>
                <a:gd name="connsiteX5012" fmla="*/ 5959691 w 6127927"/>
                <a:gd name="connsiteY5012" fmla="*/ 3960728 h 4013490"/>
                <a:gd name="connsiteX5013" fmla="*/ 5960693 w 6127927"/>
                <a:gd name="connsiteY5013" fmla="*/ 3960405 h 4013490"/>
                <a:gd name="connsiteX5014" fmla="*/ 5961178 w 6127927"/>
                <a:gd name="connsiteY5014" fmla="*/ 3959984 h 4013490"/>
                <a:gd name="connsiteX5015" fmla="*/ 5962181 w 6127927"/>
                <a:gd name="connsiteY5015" fmla="*/ 3959822 h 4013490"/>
                <a:gd name="connsiteX5016" fmla="*/ 5962989 w 6127927"/>
                <a:gd name="connsiteY5016" fmla="*/ 3960243 h 4013490"/>
                <a:gd name="connsiteX5017" fmla="*/ 5963733 w 6127927"/>
                <a:gd name="connsiteY5017" fmla="*/ 3959564 h 4013490"/>
                <a:gd name="connsiteX5018" fmla="*/ 5964962 w 6127927"/>
                <a:gd name="connsiteY5018" fmla="*/ 3959305 h 4013490"/>
                <a:gd name="connsiteX5019" fmla="*/ 5965480 w 6127927"/>
                <a:gd name="connsiteY5019" fmla="*/ 3959661 h 4013490"/>
                <a:gd name="connsiteX5020" fmla="*/ 5965641 w 6127927"/>
                <a:gd name="connsiteY5020" fmla="*/ 3959240 h 4013490"/>
                <a:gd name="connsiteX5021" fmla="*/ 5973500 w 6127927"/>
                <a:gd name="connsiteY5021" fmla="*/ 3957753 h 4013490"/>
                <a:gd name="connsiteX5022" fmla="*/ 5974438 w 6127927"/>
                <a:gd name="connsiteY5022" fmla="*/ 3958335 h 4013490"/>
                <a:gd name="connsiteX5023" fmla="*/ 5974923 w 6127927"/>
                <a:gd name="connsiteY5023" fmla="*/ 3957397 h 4013490"/>
                <a:gd name="connsiteX5024" fmla="*/ 5977996 w 6127927"/>
                <a:gd name="connsiteY5024" fmla="*/ 3956750 h 4013490"/>
                <a:gd name="connsiteX5025" fmla="*/ 5978901 w 6127927"/>
                <a:gd name="connsiteY5025" fmla="*/ 3957753 h 4013490"/>
                <a:gd name="connsiteX5026" fmla="*/ 5978642 w 6127927"/>
                <a:gd name="connsiteY5026" fmla="*/ 3956588 h 4013490"/>
                <a:gd name="connsiteX5027" fmla="*/ 5979807 w 6127927"/>
                <a:gd name="connsiteY5027" fmla="*/ 3956330 h 4013490"/>
                <a:gd name="connsiteX5028" fmla="*/ 5979968 w 6127927"/>
                <a:gd name="connsiteY5028" fmla="*/ 3956427 h 4013490"/>
                <a:gd name="connsiteX5029" fmla="*/ 5980065 w 6127927"/>
                <a:gd name="connsiteY5029" fmla="*/ 3956265 h 4013490"/>
                <a:gd name="connsiteX5030" fmla="*/ 5984367 w 6127927"/>
                <a:gd name="connsiteY5030" fmla="*/ 3955165 h 4013490"/>
                <a:gd name="connsiteX5031" fmla="*/ 5986016 w 6127927"/>
                <a:gd name="connsiteY5031" fmla="*/ 3954777 h 4013490"/>
                <a:gd name="connsiteX5032" fmla="*/ 5986437 w 6127927"/>
                <a:gd name="connsiteY5032" fmla="*/ 3954777 h 4013490"/>
                <a:gd name="connsiteX5033" fmla="*/ 5987180 w 6127927"/>
                <a:gd name="connsiteY5033" fmla="*/ 3955586 h 4013490"/>
                <a:gd name="connsiteX5034" fmla="*/ 5986437 w 6127927"/>
                <a:gd name="connsiteY5034" fmla="*/ 3954777 h 4013490"/>
                <a:gd name="connsiteX5035" fmla="*/ 5986437 w 6127927"/>
                <a:gd name="connsiteY5035" fmla="*/ 3954680 h 4013490"/>
                <a:gd name="connsiteX5036" fmla="*/ 5987827 w 6127927"/>
                <a:gd name="connsiteY5036" fmla="*/ 3954357 h 4013490"/>
                <a:gd name="connsiteX5037" fmla="*/ 5987924 w 6127927"/>
                <a:gd name="connsiteY5037" fmla="*/ 3954422 h 4013490"/>
                <a:gd name="connsiteX5038" fmla="*/ 5987989 w 6127927"/>
                <a:gd name="connsiteY5038" fmla="*/ 3954357 h 4013490"/>
                <a:gd name="connsiteX5039" fmla="*/ 5990576 w 6127927"/>
                <a:gd name="connsiteY5039" fmla="*/ 3953775 h 4013490"/>
                <a:gd name="connsiteX5040" fmla="*/ 5990414 w 6127927"/>
                <a:gd name="connsiteY5040" fmla="*/ 3956491 h 4013490"/>
                <a:gd name="connsiteX5041" fmla="*/ 5991385 w 6127927"/>
                <a:gd name="connsiteY5041" fmla="*/ 3955004 h 4013490"/>
                <a:gd name="connsiteX5042" fmla="*/ 5990576 w 6127927"/>
                <a:gd name="connsiteY5042" fmla="*/ 3953775 h 4013490"/>
                <a:gd name="connsiteX5043" fmla="*/ 6021947 w 6127927"/>
                <a:gd name="connsiteY5043" fmla="*/ 3943749 h 4013490"/>
                <a:gd name="connsiteX5044" fmla="*/ 6022109 w 6127927"/>
                <a:gd name="connsiteY5044" fmla="*/ 3944234 h 4013490"/>
                <a:gd name="connsiteX5045" fmla="*/ 6022691 w 6127927"/>
                <a:gd name="connsiteY5045" fmla="*/ 3943329 h 4013490"/>
                <a:gd name="connsiteX5046" fmla="*/ 6024275 w 6127927"/>
                <a:gd name="connsiteY5046" fmla="*/ 3942423 h 4013490"/>
                <a:gd name="connsiteX5047" fmla="*/ 6025828 w 6127927"/>
                <a:gd name="connsiteY5047" fmla="*/ 3942261 h 4013490"/>
                <a:gd name="connsiteX5048" fmla="*/ 6026087 w 6127927"/>
                <a:gd name="connsiteY5048" fmla="*/ 3942100 h 4013490"/>
                <a:gd name="connsiteX5049" fmla="*/ 6031876 w 6127927"/>
                <a:gd name="connsiteY5049" fmla="*/ 3950541 h 4013490"/>
                <a:gd name="connsiteX5050" fmla="*/ 5725542 w 6127927"/>
                <a:gd name="connsiteY5050" fmla="*/ 3891907 h 4013490"/>
                <a:gd name="connsiteX5051" fmla="*/ 5725542 w 6127927"/>
                <a:gd name="connsiteY5051" fmla="*/ 3891907 h 4013490"/>
                <a:gd name="connsiteX5052" fmla="*/ 5357794 w 6127927"/>
                <a:gd name="connsiteY5052" fmla="*/ 3854844 h 4013490"/>
                <a:gd name="connsiteX5053" fmla="*/ 5358926 w 6127927"/>
                <a:gd name="connsiteY5053" fmla="*/ 3855394 h 4013490"/>
                <a:gd name="connsiteX5054" fmla="*/ 5359184 w 6127927"/>
                <a:gd name="connsiteY5054" fmla="*/ 3855329 h 4013490"/>
                <a:gd name="connsiteX5055" fmla="*/ 5358279 w 6127927"/>
                <a:gd name="connsiteY5055" fmla="*/ 3854585 h 4013490"/>
                <a:gd name="connsiteX5056" fmla="*/ 5357794 w 6127927"/>
                <a:gd name="connsiteY5056" fmla="*/ 3854844 h 4013490"/>
                <a:gd name="connsiteX5057" fmla="*/ 5344437 w 6127927"/>
                <a:gd name="connsiteY5057" fmla="*/ 3910632 h 4013490"/>
                <a:gd name="connsiteX5058" fmla="*/ 5345375 w 6127927"/>
                <a:gd name="connsiteY5058" fmla="*/ 3909144 h 4013490"/>
                <a:gd name="connsiteX5059" fmla="*/ 5344437 w 6127927"/>
                <a:gd name="connsiteY5059" fmla="*/ 3910632 h 4013490"/>
                <a:gd name="connsiteX5060" fmla="*/ 5353978 w 6127927"/>
                <a:gd name="connsiteY5060" fmla="*/ 3914125 h 4013490"/>
                <a:gd name="connsiteX5061" fmla="*/ 5354560 w 6127927"/>
                <a:gd name="connsiteY5061" fmla="*/ 3913607 h 4013490"/>
                <a:gd name="connsiteX5062" fmla="*/ 5353978 w 6127927"/>
                <a:gd name="connsiteY5062" fmla="*/ 3914125 h 4013490"/>
                <a:gd name="connsiteX5063" fmla="*/ 5271185 w 6127927"/>
                <a:gd name="connsiteY5063" fmla="*/ 3922404 h 4013490"/>
                <a:gd name="connsiteX5064" fmla="*/ 5270926 w 6127927"/>
                <a:gd name="connsiteY5064" fmla="*/ 3922469 h 4013490"/>
                <a:gd name="connsiteX5065" fmla="*/ 5270926 w 6127927"/>
                <a:gd name="connsiteY5065" fmla="*/ 3922954 h 4013490"/>
                <a:gd name="connsiteX5066" fmla="*/ 5271185 w 6127927"/>
                <a:gd name="connsiteY5066" fmla="*/ 3922404 h 4013490"/>
                <a:gd name="connsiteX5067" fmla="*/ 5267207 w 6127927"/>
                <a:gd name="connsiteY5067" fmla="*/ 3921304 h 4013490"/>
                <a:gd name="connsiteX5068" fmla="*/ 5267207 w 6127927"/>
                <a:gd name="connsiteY5068" fmla="*/ 3921304 h 4013490"/>
                <a:gd name="connsiteX5069" fmla="*/ 5267369 w 6127927"/>
                <a:gd name="connsiteY5069" fmla="*/ 3921304 h 4013490"/>
                <a:gd name="connsiteX5070" fmla="*/ 5267369 w 6127927"/>
                <a:gd name="connsiteY5070" fmla="*/ 3921240 h 4013490"/>
                <a:gd name="connsiteX5071" fmla="*/ 5267207 w 6127927"/>
                <a:gd name="connsiteY5071" fmla="*/ 3921304 h 4013490"/>
                <a:gd name="connsiteX5072" fmla="*/ 5268112 w 6127927"/>
                <a:gd name="connsiteY5072" fmla="*/ 3915677 h 4013490"/>
                <a:gd name="connsiteX5073" fmla="*/ 5268112 w 6127927"/>
                <a:gd name="connsiteY5073" fmla="*/ 3913931 h 4013490"/>
                <a:gd name="connsiteX5074" fmla="*/ 5268112 w 6127927"/>
                <a:gd name="connsiteY5074" fmla="*/ 3915677 h 4013490"/>
                <a:gd name="connsiteX5075" fmla="*/ 5278461 w 6127927"/>
                <a:gd name="connsiteY5075" fmla="*/ 3933885 h 4013490"/>
                <a:gd name="connsiteX5076" fmla="*/ 5279367 w 6127927"/>
                <a:gd name="connsiteY5076" fmla="*/ 3932397 h 4013490"/>
                <a:gd name="connsiteX5077" fmla="*/ 5278461 w 6127927"/>
                <a:gd name="connsiteY5077" fmla="*/ 3933885 h 4013490"/>
                <a:gd name="connsiteX5078" fmla="*/ 5286417 w 6127927"/>
                <a:gd name="connsiteY5078" fmla="*/ 3936375 h 4013490"/>
                <a:gd name="connsiteX5079" fmla="*/ 5286902 w 6127927"/>
                <a:gd name="connsiteY5079" fmla="*/ 3935890 h 4013490"/>
                <a:gd name="connsiteX5080" fmla="*/ 5286417 w 6127927"/>
                <a:gd name="connsiteY5080" fmla="*/ 3936375 h 4013490"/>
                <a:gd name="connsiteX5081" fmla="*/ 5235674 w 6127927"/>
                <a:gd name="connsiteY5081" fmla="*/ 3916259 h 4013490"/>
                <a:gd name="connsiteX5082" fmla="*/ 5235060 w 6127927"/>
                <a:gd name="connsiteY5082" fmla="*/ 3917003 h 4013490"/>
                <a:gd name="connsiteX5083" fmla="*/ 5235674 w 6127927"/>
                <a:gd name="connsiteY5083" fmla="*/ 3916259 h 4013490"/>
                <a:gd name="connsiteX5084" fmla="*/ 5168276 w 6127927"/>
                <a:gd name="connsiteY5084" fmla="*/ 3985242 h 4013490"/>
                <a:gd name="connsiteX5085" fmla="*/ 5167856 w 6127927"/>
                <a:gd name="connsiteY5085" fmla="*/ 3987377 h 4013490"/>
                <a:gd name="connsiteX5086" fmla="*/ 5168341 w 6127927"/>
                <a:gd name="connsiteY5086" fmla="*/ 3986795 h 4013490"/>
                <a:gd name="connsiteX5087" fmla="*/ 5168276 w 6127927"/>
                <a:gd name="connsiteY5087" fmla="*/ 3985242 h 4013490"/>
                <a:gd name="connsiteX5088" fmla="*/ 5167759 w 6127927"/>
                <a:gd name="connsiteY5088" fmla="*/ 3984305 h 4013490"/>
                <a:gd name="connsiteX5089" fmla="*/ 5167597 w 6127927"/>
                <a:gd name="connsiteY5089" fmla="*/ 3984725 h 4013490"/>
                <a:gd name="connsiteX5090" fmla="*/ 5168017 w 6127927"/>
                <a:gd name="connsiteY5090" fmla="*/ 3984725 h 4013490"/>
                <a:gd name="connsiteX5091" fmla="*/ 5167759 w 6127927"/>
                <a:gd name="connsiteY5091" fmla="*/ 3984305 h 4013490"/>
                <a:gd name="connsiteX5092" fmla="*/ 5188295 w 6127927"/>
                <a:gd name="connsiteY5092" fmla="*/ 3981653 h 4013490"/>
                <a:gd name="connsiteX5093" fmla="*/ 5188780 w 6127927"/>
                <a:gd name="connsiteY5093" fmla="*/ 3982170 h 4013490"/>
                <a:gd name="connsiteX5094" fmla="*/ 5189039 w 6127927"/>
                <a:gd name="connsiteY5094" fmla="*/ 3980844 h 4013490"/>
                <a:gd name="connsiteX5095" fmla="*/ 5188780 w 6127927"/>
                <a:gd name="connsiteY5095" fmla="*/ 3980585 h 4013490"/>
                <a:gd name="connsiteX5096" fmla="*/ 5188295 w 6127927"/>
                <a:gd name="connsiteY5096" fmla="*/ 3981653 h 4013490"/>
                <a:gd name="connsiteX5097" fmla="*/ 5331210 w 6127927"/>
                <a:gd name="connsiteY5097" fmla="*/ 3993101 h 4013490"/>
                <a:gd name="connsiteX5098" fmla="*/ 5331371 w 6127927"/>
                <a:gd name="connsiteY5098" fmla="*/ 3991355 h 4013490"/>
                <a:gd name="connsiteX5099" fmla="*/ 5331210 w 6127927"/>
                <a:gd name="connsiteY5099" fmla="*/ 3993101 h 4013490"/>
                <a:gd name="connsiteX5100" fmla="*/ 5373997 w 6127927"/>
                <a:gd name="connsiteY5100" fmla="*/ 3990352 h 4013490"/>
                <a:gd name="connsiteX5101" fmla="*/ 5374740 w 6127927"/>
                <a:gd name="connsiteY5101" fmla="*/ 3989608 h 4013490"/>
                <a:gd name="connsiteX5102" fmla="*/ 5373997 w 6127927"/>
                <a:gd name="connsiteY5102" fmla="*/ 3990352 h 4013490"/>
                <a:gd name="connsiteX5103" fmla="*/ 5363259 w 6127927"/>
                <a:gd name="connsiteY5103" fmla="*/ 3843654 h 4013490"/>
                <a:gd name="connsiteX5104" fmla="*/ 5363065 w 6127927"/>
                <a:gd name="connsiteY5104" fmla="*/ 3843913 h 4013490"/>
                <a:gd name="connsiteX5105" fmla="*/ 5362095 w 6127927"/>
                <a:gd name="connsiteY5105" fmla="*/ 3844656 h 4013490"/>
                <a:gd name="connsiteX5106" fmla="*/ 5360672 w 6127927"/>
                <a:gd name="connsiteY5106" fmla="*/ 3844398 h 4013490"/>
                <a:gd name="connsiteX5107" fmla="*/ 5361190 w 6127927"/>
                <a:gd name="connsiteY5107" fmla="*/ 3845724 h 4013490"/>
                <a:gd name="connsiteX5108" fmla="*/ 5362095 w 6127927"/>
                <a:gd name="connsiteY5108" fmla="*/ 3846047 h 4013490"/>
                <a:gd name="connsiteX5109" fmla="*/ 5359184 w 6127927"/>
                <a:gd name="connsiteY5109" fmla="*/ 3846629 h 4013490"/>
                <a:gd name="connsiteX5110" fmla="*/ 5360090 w 6127927"/>
                <a:gd name="connsiteY5110" fmla="*/ 3847632 h 4013490"/>
                <a:gd name="connsiteX5111" fmla="*/ 5360252 w 6127927"/>
                <a:gd name="connsiteY5111" fmla="*/ 3848440 h 4013490"/>
                <a:gd name="connsiteX5112" fmla="*/ 5358020 w 6127927"/>
                <a:gd name="connsiteY5112" fmla="*/ 3848796 h 4013490"/>
                <a:gd name="connsiteX5113" fmla="*/ 5358861 w 6127927"/>
                <a:gd name="connsiteY5113" fmla="*/ 3849702 h 4013490"/>
                <a:gd name="connsiteX5114" fmla="*/ 5360025 w 6127927"/>
                <a:gd name="connsiteY5114" fmla="*/ 3850607 h 4013490"/>
                <a:gd name="connsiteX5115" fmla="*/ 5359928 w 6127927"/>
                <a:gd name="connsiteY5115" fmla="*/ 3851092 h 4013490"/>
                <a:gd name="connsiteX5116" fmla="*/ 5357955 w 6127927"/>
                <a:gd name="connsiteY5116" fmla="*/ 3851028 h 4013490"/>
                <a:gd name="connsiteX5117" fmla="*/ 5359864 w 6127927"/>
                <a:gd name="connsiteY5117" fmla="*/ 3851836 h 4013490"/>
                <a:gd name="connsiteX5118" fmla="*/ 5359864 w 6127927"/>
                <a:gd name="connsiteY5118" fmla="*/ 3853583 h 4013490"/>
                <a:gd name="connsiteX5119" fmla="*/ 5359702 w 6127927"/>
                <a:gd name="connsiteY5119" fmla="*/ 3854423 h 4013490"/>
                <a:gd name="connsiteX5120" fmla="*/ 5359864 w 6127927"/>
                <a:gd name="connsiteY5120" fmla="*/ 3854747 h 4013490"/>
                <a:gd name="connsiteX5121" fmla="*/ 5357276 w 6127927"/>
                <a:gd name="connsiteY5121" fmla="*/ 3860471 h 4013490"/>
                <a:gd name="connsiteX5122" fmla="*/ 5356856 w 6127927"/>
                <a:gd name="connsiteY5122" fmla="*/ 3860633 h 4013490"/>
                <a:gd name="connsiteX5123" fmla="*/ 5357115 w 6127927"/>
                <a:gd name="connsiteY5123" fmla="*/ 3860859 h 4013490"/>
                <a:gd name="connsiteX5124" fmla="*/ 5355950 w 6127927"/>
                <a:gd name="connsiteY5124" fmla="*/ 3863026 h 4013490"/>
                <a:gd name="connsiteX5125" fmla="*/ 5354786 w 6127927"/>
                <a:gd name="connsiteY5125" fmla="*/ 3864675 h 4013490"/>
                <a:gd name="connsiteX5126" fmla="*/ 5354721 w 6127927"/>
                <a:gd name="connsiteY5126" fmla="*/ 3864675 h 4013490"/>
                <a:gd name="connsiteX5127" fmla="*/ 5354366 w 6127927"/>
                <a:gd name="connsiteY5127" fmla="*/ 3864999 h 4013490"/>
                <a:gd name="connsiteX5128" fmla="*/ 5354560 w 6127927"/>
                <a:gd name="connsiteY5128" fmla="*/ 3865096 h 4013490"/>
                <a:gd name="connsiteX5129" fmla="*/ 5351423 w 6127927"/>
                <a:gd name="connsiteY5129" fmla="*/ 3870464 h 4013490"/>
                <a:gd name="connsiteX5130" fmla="*/ 5344631 w 6127927"/>
                <a:gd name="connsiteY5130" fmla="*/ 3878420 h 4013490"/>
                <a:gd name="connsiteX5131" fmla="*/ 5341300 w 6127927"/>
                <a:gd name="connsiteY5131" fmla="*/ 3880652 h 4013490"/>
                <a:gd name="connsiteX5132" fmla="*/ 5327393 w 6127927"/>
                <a:gd name="connsiteY5132" fmla="*/ 3895496 h 4013490"/>
                <a:gd name="connsiteX5133" fmla="*/ 5333182 w 6127927"/>
                <a:gd name="connsiteY5133" fmla="*/ 3895658 h 4013490"/>
                <a:gd name="connsiteX5134" fmla="*/ 5333344 w 6127927"/>
                <a:gd name="connsiteY5134" fmla="*/ 3895496 h 4013490"/>
                <a:gd name="connsiteX5135" fmla="*/ 5333182 w 6127927"/>
                <a:gd name="connsiteY5135" fmla="*/ 3896143 h 4013490"/>
                <a:gd name="connsiteX5136" fmla="*/ 5333538 w 6127927"/>
                <a:gd name="connsiteY5136" fmla="*/ 3895496 h 4013490"/>
                <a:gd name="connsiteX5137" fmla="*/ 5333603 w 6127927"/>
                <a:gd name="connsiteY5137" fmla="*/ 3895658 h 4013490"/>
                <a:gd name="connsiteX5138" fmla="*/ 5333538 w 6127927"/>
                <a:gd name="connsiteY5138" fmla="*/ 3895981 h 4013490"/>
                <a:gd name="connsiteX5139" fmla="*/ 5333667 w 6127927"/>
                <a:gd name="connsiteY5139" fmla="*/ 3895820 h 4013490"/>
                <a:gd name="connsiteX5140" fmla="*/ 5334282 w 6127927"/>
                <a:gd name="connsiteY5140" fmla="*/ 3896628 h 4013490"/>
                <a:gd name="connsiteX5141" fmla="*/ 5334088 w 6127927"/>
                <a:gd name="connsiteY5141" fmla="*/ 3896984 h 4013490"/>
                <a:gd name="connsiteX5142" fmla="*/ 5334088 w 6127927"/>
                <a:gd name="connsiteY5142" fmla="*/ 3897307 h 4013490"/>
                <a:gd name="connsiteX5143" fmla="*/ 5334023 w 6127927"/>
                <a:gd name="connsiteY5143" fmla="*/ 3897631 h 4013490"/>
                <a:gd name="connsiteX5144" fmla="*/ 5334347 w 6127927"/>
                <a:gd name="connsiteY5144" fmla="*/ 3897307 h 4013490"/>
                <a:gd name="connsiteX5145" fmla="*/ 5334411 w 6127927"/>
                <a:gd name="connsiteY5145" fmla="*/ 3896984 h 4013490"/>
                <a:gd name="connsiteX5146" fmla="*/ 5334929 w 6127927"/>
                <a:gd name="connsiteY5146" fmla="*/ 3897469 h 4013490"/>
                <a:gd name="connsiteX5147" fmla="*/ 5334864 w 6127927"/>
                <a:gd name="connsiteY5147" fmla="*/ 3897728 h 4013490"/>
                <a:gd name="connsiteX5148" fmla="*/ 5334864 w 6127927"/>
                <a:gd name="connsiteY5148" fmla="*/ 3898213 h 4013490"/>
                <a:gd name="connsiteX5149" fmla="*/ 5335090 w 6127927"/>
                <a:gd name="connsiteY5149" fmla="*/ 3897631 h 4013490"/>
                <a:gd name="connsiteX5150" fmla="*/ 5335737 w 6127927"/>
                <a:gd name="connsiteY5150" fmla="*/ 3898051 h 4013490"/>
                <a:gd name="connsiteX5151" fmla="*/ 5335608 w 6127927"/>
                <a:gd name="connsiteY5151" fmla="*/ 3898536 h 4013490"/>
                <a:gd name="connsiteX5152" fmla="*/ 5335834 w 6127927"/>
                <a:gd name="connsiteY5152" fmla="*/ 3898051 h 4013490"/>
                <a:gd name="connsiteX5153" fmla="*/ 5338066 w 6127927"/>
                <a:gd name="connsiteY5153" fmla="*/ 3898051 h 4013490"/>
                <a:gd name="connsiteX5154" fmla="*/ 5340394 w 6127927"/>
                <a:gd name="connsiteY5154" fmla="*/ 3899377 h 4013490"/>
                <a:gd name="connsiteX5155" fmla="*/ 5340621 w 6127927"/>
                <a:gd name="connsiteY5155" fmla="*/ 3899701 h 4013490"/>
                <a:gd name="connsiteX5156" fmla="*/ 5340879 w 6127927"/>
                <a:gd name="connsiteY5156" fmla="*/ 3899539 h 4013490"/>
                <a:gd name="connsiteX5157" fmla="*/ 5341074 w 6127927"/>
                <a:gd name="connsiteY5157" fmla="*/ 3899636 h 4013490"/>
                <a:gd name="connsiteX5158" fmla="*/ 5341138 w 6127927"/>
                <a:gd name="connsiteY5158" fmla="*/ 3899701 h 4013490"/>
                <a:gd name="connsiteX5159" fmla="*/ 5342205 w 6127927"/>
                <a:gd name="connsiteY5159" fmla="*/ 3900283 h 4013490"/>
                <a:gd name="connsiteX5160" fmla="*/ 5341462 w 6127927"/>
                <a:gd name="connsiteY5160" fmla="*/ 3901609 h 4013490"/>
                <a:gd name="connsiteX5161" fmla="*/ 5341947 w 6127927"/>
                <a:gd name="connsiteY5161" fmla="*/ 3901124 h 4013490"/>
                <a:gd name="connsiteX5162" fmla="*/ 5342205 w 6127927"/>
                <a:gd name="connsiteY5162" fmla="*/ 3900283 h 4013490"/>
                <a:gd name="connsiteX5163" fmla="*/ 5344696 w 6127927"/>
                <a:gd name="connsiteY5163" fmla="*/ 3901447 h 4013490"/>
                <a:gd name="connsiteX5164" fmla="*/ 5344211 w 6127927"/>
                <a:gd name="connsiteY5164" fmla="*/ 3902256 h 4013490"/>
                <a:gd name="connsiteX5165" fmla="*/ 5344793 w 6127927"/>
                <a:gd name="connsiteY5165" fmla="*/ 3901447 h 4013490"/>
                <a:gd name="connsiteX5166" fmla="*/ 5347671 w 6127927"/>
                <a:gd name="connsiteY5166" fmla="*/ 3902450 h 4013490"/>
                <a:gd name="connsiteX5167" fmla="*/ 5347348 w 6127927"/>
                <a:gd name="connsiteY5167" fmla="*/ 3903258 h 4013490"/>
                <a:gd name="connsiteX5168" fmla="*/ 5347768 w 6127927"/>
                <a:gd name="connsiteY5168" fmla="*/ 3902514 h 4013490"/>
                <a:gd name="connsiteX5169" fmla="*/ 5347768 w 6127927"/>
                <a:gd name="connsiteY5169" fmla="*/ 3902450 h 4013490"/>
                <a:gd name="connsiteX5170" fmla="*/ 5348253 w 6127927"/>
                <a:gd name="connsiteY5170" fmla="*/ 3902514 h 4013490"/>
                <a:gd name="connsiteX5171" fmla="*/ 5348350 w 6127927"/>
                <a:gd name="connsiteY5171" fmla="*/ 3902514 h 4013490"/>
                <a:gd name="connsiteX5172" fmla="*/ 5348577 w 6127927"/>
                <a:gd name="connsiteY5172" fmla="*/ 3902611 h 4013490"/>
                <a:gd name="connsiteX5173" fmla="*/ 5348512 w 6127927"/>
                <a:gd name="connsiteY5173" fmla="*/ 3903096 h 4013490"/>
                <a:gd name="connsiteX5174" fmla="*/ 5348577 w 6127927"/>
                <a:gd name="connsiteY5174" fmla="*/ 3903937 h 4013490"/>
                <a:gd name="connsiteX5175" fmla="*/ 5348415 w 6127927"/>
                <a:gd name="connsiteY5175" fmla="*/ 3904164 h 4013490"/>
                <a:gd name="connsiteX5176" fmla="*/ 5348512 w 6127927"/>
                <a:gd name="connsiteY5176" fmla="*/ 3904164 h 4013490"/>
                <a:gd name="connsiteX5177" fmla="*/ 5348577 w 6127927"/>
                <a:gd name="connsiteY5177" fmla="*/ 3903937 h 4013490"/>
                <a:gd name="connsiteX5178" fmla="*/ 5348997 w 6127927"/>
                <a:gd name="connsiteY5178" fmla="*/ 3902935 h 4013490"/>
                <a:gd name="connsiteX5179" fmla="*/ 5349417 w 6127927"/>
                <a:gd name="connsiteY5179" fmla="*/ 3902676 h 4013490"/>
                <a:gd name="connsiteX5180" fmla="*/ 5349353 w 6127927"/>
                <a:gd name="connsiteY5180" fmla="*/ 3903193 h 4013490"/>
                <a:gd name="connsiteX5181" fmla="*/ 5349417 w 6127927"/>
                <a:gd name="connsiteY5181" fmla="*/ 3903355 h 4013490"/>
                <a:gd name="connsiteX5182" fmla="*/ 5349514 w 6127927"/>
                <a:gd name="connsiteY5182" fmla="*/ 3903355 h 4013490"/>
                <a:gd name="connsiteX5183" fmla="*/ 5349676 w 6127927"/>
                <a:gd name="connsiteY5183" fmla="*/ 3902838 h 4013490"/>
                <a:gd name="connsiteX5184" fmla="*/ 5349903 w 6127927"/>
                <a:gd name="connsiteY5184" fmla="*/ 3902838 h 4013490"/>
                <a:gd name="connsiteX5185" fmla="*/ 5349838 w 6127927"/>
                <a:gd name="connsiteY5185" fmla="*/ 3903096 h 4013490"/>
                <a:gd name="connsiteX5186" fmla="*/ 5349676 w 6127927"/>
                <a:gd name="connsiteY5186" fmla="*/ 3903258 h 4013490"/>
                <a:gd name="connsiteX5187" fmla="*/ 5350000 w 6127927"/>
                <a:gd name="connsiteY5187" fmla="*/ 3903193 h 4013490"/>
                <a:gd name="connsiteX5188" fmla="*/ 5350323 w 6127927"/>
                <a:gd name="connsiteY5188" fmla="*/ 3903355 h 4013490"/>
                <a:gd name="connsiteX5189" fmla="*/ 5350097 w 6127927"/>
                <a:gd name="connsiteY5189" fmla="*/ 3904325 h 4013490"/>
                <a:gd name="connsiteX5190" fmla="*/ 5351164 w 6127927"/>
                <a:gd name="connsiteY5190" fmla="*/ 3903355 h 4013490"/>
                <a:gd name="connsiteX5191" fmla="*/ 5350743 w 6127927"/>
                <a:gd name="connsiteY5191" fmla="*/ 3904099 h 4013490"/>
                <a:gd name="connsiteX5192" fmla="*/ 5351584 w 6127927"/>
                <a:gd name="connsiteY5192" fmla="*/ 3903517 h 4013490"/>
                <a:gd name="connsiteX5193" fmla="*/ 5351487 w 6127927"/>
                <a:gd name="connsiteY5193" fmla="*/ 3904002 h 4013490"/>
                <a:gd name="connsiteX5194" fmla="*/ 5351908 w 6127927"/>
                <a:gd name="connsiteY5194" fmla="*/ 3903937 h 4013490"/>
                <a:gd name="connsiteX5195" fmla="*/ 5352069 w 6127927"/>
                <a:gd name="connsiteY5195" fmla="*/ 3904325 h 4013490"/>
                <a:gd name="connsiteX5196" fmla="*/ 5352166 w 6127927"/>
                <a:gd name="connsiteY5196" fmla="*/ 3904422 h 4013490"/>
                <a:gd name="connsiteX5197" fmla="*/ 5352555 w 6127927"/>
                <a:gd name="connsiteY5197" fmla="*/ 3903937 h 4013490"/>
                <a:gd name="connsiteX5198" fmla="*/ 5352975 w 6127927"/>
                <a:gd name="connsiteY5198" fmla="*/ 3904681 h 4013490"/>
                <a:gd name="connsiteX5199" fmla="*/ 5352393 w 6127927"/>
                <a:gd name="connsiteY5199" fmla="*/ 3905748 h 4013490"/>
                <a:gd name="connsiteX5200" fmla="*/ 5353137 w 6127927"/>
                <a:gd name="connsiteY5200" fmla="*/ 3904908 h 4013490"/>
                <a:gd name="connsiteX5201" fmla="*/ 5352716 w 6127927"/>
                <a:gd name="connsiteY5201" fmla="*/ 3906007 h 4013490"/>
                <a:gd name="connsiteX5202" fmla="*/ 5353234 w 6127927"/>
                <a:gd name="connsiteY5202" fmla="*/ 3905328 h 4013490"/>
                <a:gd name="connsiteX5203" fmla="*/ 5353719 w 6127927"/>
                <a:gd name="connsiteY5203" fmla="*/ 3905328 h 4013490"/>
                <a:gd name="connsiteX5204" fmla="*/ 5354139 w 6127927"/>
                <a:gd name="connsiteY5204" fmla="*/ 3905069 h 4013490"/>
                <a:gd name="connsiteX5205" fmla="*/ 5354236 w 6127927"/>
                <a:gd name="connsiteY5205" fmla="*/ 3905166 h 4013490"/>
                <a:gd name="connsiteX5206" fmla="*/ 5354236 w 6127927"/>
                <a:gd name="connsiteY5206" fmla="*/ 3905651 h 4013490"/>
                <a:gd name="connsiteX5207" fmla="*/ 5354560 w 6127927"/>
                <a:gd name="connsiteY5207" fmla="*/ 3905425 h 4013490"/>
                <a:gd name="connsiteX5208" fmla="*/ 5355045 w 6127927"/>
                <a:gd name="connsiteY5208" fmla="*/ 3906007 h 4013490"/>
                <a:gd name="connsiteX5209" fmla="*/ 5357115 w 6127927"/>
                <a:gd name="connsiteY5209" fmla="*/ 3907657 h 4013490"/>
                <a:gd name="connsiteX5210" fmla="*/ 5356694 w 6127927"/>
                <a:gd name="connsiteY5210" fmla="*/ 3908562 h 4013490"/>
                <a:gd name="connsiteX5211" fmla="*/ 5357276 w 6127927"/>
                <a:gd name="connsiteY5211" fmla="*/ 3907818 h 4013490"/>
                <a:gd name="connsiteX5212" fmla="*/ 5357438 w 6127927"/>
                <a:gd name="connsiteY5212" fmla="*/ 3907980 h 4013490"/>
                <a:gd name="connsiteX5213" fmla="*/ 5357373 w 6127927"/>
                <a:gd name="connsiteY5213" fmla="*/ 3908239 h 4013490"/>
                <a:gd name="connsiteX5214" fmla="*/ 5357535 w 6127927"/>
                <a:gd name="connsiteY5214" fmla="*/ 3908077 h 4013490"/>
                <a:gd name="connsiteX5215" fmla="*/ 5357858 w 6127927"/>
                <a:gd name="connsiteY5215" fmla="*/ 3908562 h 4013490"/>
                <a:gd name="connsiteX5216" fmla="*/ 5356953 w 6127927"/>
                <a:gd name="connsiteY5216" fmla="*/ 3910794 h 4013490"/>
                <a:gd name="connsiteX5217" fmla="*/ 5358117 w 6127927"/>
                <a:gd name="connsiteY5217" fmla="*/ 3908983 h 4013490"/>
                <a:gd name="connsiteX5218" fmla="*/ 5357632 w 6127927"/>
                <a:gd name="connsiteY5218" fmla="*/ 3910308 h 4013490"/>
                <a:gd name="connsiteX5219" fmla="*/ 5358279 w 6127927"/>
                <a:gd name="connsiteY5219" fmla="*/ 3909791 h 4013490"/>
                <a:gd name="connsiteX5220" fmla="*/ 5358279 w 6127927"/>
                <a:gd name="connsiteY5220" fmla="*/ 3909888 h 4013490"/>
                <a:gd name="connsiteX5221" fmla="*/ 5358020 w 6127927"/>
                <a:gd name="connsiteY5221" fmla="*/ 3911117 h 4013490"/>
                <a:gd name="connsiteX5222" fmla="*/ 5359184 w 6127927"/>
                <a:gd name="connsiteY5222" fmla="*/ 3910535 h 4013490"/>
                <a:gd name="connsiteX5223" fmla="*/ 5359281 w 6127927"/>
                <a:gd name="connsiteY5223" fmla="*/ 3910632 h 4013490"/>
                <a:gd name="connsiteX5224" fmla="*/ 5359346 w 6127927"/>
                <a:gd name="connsiteY5224" fmla="*/ 3910729 h 4013490"/>
                <a:gd name="connsiteX5225" fmla="*/ 5359346 w 6127927"/>
                <a:gd name="connsiteY5225" fmla="*/ 3911117 h 4013490"/>
                <a:gd name="connsiteX5226" fmla="*/ 5359605 w 6127927"/>
                <a:gd name="connsiteY5226" fmla="*/ 3911634 h 4013490"/>
                <a:gd name="connsiteX5227" fmla="*/ 5359184 w 6127927"/>
                <a:gd name="connsiteY5227" fmla="*/ 3912378 h 4013490"/>
                <a:gd name="connsiteX5228" fmla="*/ 5359443 w 6127927"/>
                <a:gd name="connsiteY5228" fmla="*/ 3912702 h 4013490"/>
                <a:gd name="connsiteX5229" fmla="*/ 5359864 w 6127927"/>
                <a:gd name="connsiteY5229" fmla="*/ 3912281 h 4013490"/>
                <a:gd name="connsiteX5230" fmla="*/ 5360090 w 6127927"/>
                <a:gd name="connsiteY5230" fmla="*/ 3911958 h 4013490"/>
                <a:gd name="connsiteX5231" fmla="*/ 5360090 w 6127927"/>
                <a:gd name="connsiteY5231" fmla="*/ 3912217 h 4013490"/>
                <a:gd name="connsiteX5232" fmla="*/ 5359508 w 6127927"/>
                <a:gd name="connsiteY5232" fmla="*/ 3913349 h 4013490"/>
                <a:gd name="connsiteX5233" fmla="*/ 5360252 w 6127927"/>
                <a:gd name="connsiteY5233" fmla="*/ 3912605 h 4013490"/>
                <a:gd name="connsiteX5234" fmla="*/ 5359864 w 6127927"/>
                <a:gd name="connsiteY5234" fmla="*/ 3914286 h 4013490"/>
                <a:gd name="connsiteX5235" fmla="*/ 5361190 w 6127927"/>
                <a:gd name="connsiteY5235" fmla="*/ 3913284 h 4013490"/>
                <a:gd name="connsiteX5236" fmla="*/ 5361351 w 6127927"/>
                <a:gd name="connsiteY5236" fmla="*/ 3913446 h 4013490"/>
                <a:gd name="connsiteX5237" fmla="*/ 5361351 w 6127927"/>
                <a:gd name="connsiteY5237" fmla="*/ 3913866 h 4013490"/>
                <a:gd name="connsiteX5238" fmla="*/ 5361513 w 6127927"/>
                <a:gd name="connsiteY5238" fmla="*/ 3913769 h 4013490"/>
                <a:gd name="connsiteX5239" fmla="*/ 5361578 w 6127927"/>
                <a:gd name="connsiteY5239" fmla="*/ 3913769 h 4013490"/>
                <a:gd name="connsiteX5240" fmla="*/ 5362257 w 6127927"/>
                <a:gd name="connsiteY5240" fmla="*/ 3914448 h 4013490"/>
                <a:gd name="connsiteX5241" fmla="*/ 5361933 w 6127927"/>
                <a:gd name="connsiteY5241" fmla="*/ 3914933 h 4013490"/>
                <a:gd name="connsiteX5242" fmla="*/ 5362321 w 6127927"/>
                <a:gd name="connsiteY5242" fmla="*/ 3914513 h 4013490"/>
                <a:gd name="connsiteX5243" fmla="*/ 5363842 w 6127927"/>
                <a:gd name="connsiteY5243" fmla="*/ 3915839 h 4013490"/>
                <a:gd name="connsiteX5244" fmla="*/ 5364003 w 6127927"/>
                <a:gd name="connsiteY5244" fmla="*/ 3916195 h 4013490"/>
                <a:gd name="connsiteX5245" fmla="*/ 5363744 w 6127927"/>
                <a:gd name="connsiteY5245" fmla="*/ 3916938 h 4013490"/>
                <a:gd name="connsiteX5246" fmla="*/ 5363065 w 6127927"/>
                <a:gd name="connsiteY5246" fmla="*/ 3917747 h 4013490"/>
                <a:gd name="connsiteX5247" fmla="*/ 5363065 w 6127927"/>
                <a:gd name="connsiteY5247" fmla="*/ 3918167 h 4013490"/>
                <a:gd name="connsiteX5248" fmla="*/ 5362257 w 6127927"/>
                <a:gd name="connsiteY5248" fmla="*/ 3919235 h 4013490"/>
                <a:gd name="connsiteX5249" fmla="*/ 5362742 w 6127927"/>
                <a:gd name="connsiteY5249" fmla="*/ 3918814 h 4013490"/>
                <a:gd name="connsiteX5250" fmla="*/ 5363842 w 6127927"/>
                <a:gd name="connsiteY5250" fmla="*/ 3917844 h 4013490"/>
                <a:gd name="connsiteX5251" fmla="*/ 5364327 w 6127927"/>
                <a:gd name="connsiteY5251" fmla="*/ 3917747 h 4013490"/>
                <a:gd name="connsiteX5252" fmla="*/ 5364585 w 6127927"/>
                <a:gd name="connsiteY5252" fmla="*/ 3918006 h 4013490"/>
                <a:gd name="connsiteX5253" fmla="*/ 5365070 w 6127927"/>
                <a:gd name="connsiteY5253" fmla="*/ 3918329 h 4013490"/>
                <a:gd name="connsiteX5254" fmla="*/ 5365135 w 6127927"/>
                <a:gd name="connsiteY5254" fmla="*/ 3918264 h 4013490"/>
                <a:gd name="connsiteX5255" fmla="*/ 5365135 w 6127927"/>
                <a:gd name="connsiteY5255" fmla="*/ 3918329 h 4013490"/>
                <a:gd name="connsiteX5256" fmla="*/ 5365491 w 6127927"/>
                <a:gd name="connsiteY5256" fmla="*/ 3918167 h 4013490"/>
                <a:gd name="connsiteX5257" fmla="*/ 5364973 w 6127927"/>
                <a:gd name="connsiteY5257" fmla="*/ 3918749 h 4013490"/>
                <a:gd name="connsiteX5258" fmla="*/ 5364585 w 6127927"/>
                <a:gd name="connsiteY5258" fmla="*/ 3919170 h 4013490"/>
                <a:gd name="connsiteX5259" fmla="*/ 5364747 w 6127927"/>
                <a:gd name="connsiteY5259" fmla="*/ 3919396 h 4013490"/>
                <a:gd name="connsiteX5260" fmla="*/ 5364909 w 6127927"/>
                <a:gd name="connsiteY5260" fmla="*/ 3919655 h 4013490"/>
                <a:gd name="connsiteX5261" fmla="*/ 5365135 w 6127927"/>
                <a:gd name="connsiteY5261" fmla="*/ 3919493 h 4013490"/>
                <a:gd name="connsiteX5262" fmla="*/ 5366138 w 6127927"/>
                <a:gd name="connsiteY5262" fmla="*/ 3919073 h 4013490"/>
                <a:gd name="connsiteX5263" fmla="*/ 5366817 w 6127927"/>
                <a:gd name="connsiteY5263" fmla="*/ 3920075 h 4013490"/>
                <a:gd name="connsiteX5264" fmla="*/ 5366461 w 6127927"/>
                <a:gd name="connsiteY5264" fmla="*/ 3921304 h 4013490"/>
                <a:gd name="connsiteX5265" fmla="*/ 5367302 w 6127927"/>
                <a:gd name="connsiteY5265" fmla="*/ 3920658 h 4013490"/>
                <a:gd name="connsiteX5266" fmla="*/ 5367464 w 6127927"/>
                <a:gd name="connsiteY5266" fmla="*/ 3920884 h 4013490"/>
                <a:gd name="connsiteX5267" fmla="*/ 5367819 w 6127927"/>
                <a:gd name="connsiteY5267" fmla="*/ 3920981 h 4013490"/>
                <a:gd name="connsiteX5268" fmla="*/ 5367819 w 6127927"/>
                <a:gd name="connsiteY5268" fmla="*/ 3921401 h 4013490"/>
                <a:gd name="connsiteX5269" fmla="*/ 5368046 w 6127927"/>
                <a:gd name="connsiteY5269" fmla="*/ 3921563 h 4013490"/>
                <a:gd name="connsiteX5270" fmla="*/ 5368305 w 6127927"/>
                <a:gd name="connsiteY5270" fmla="*/ 3922307 h 4013490"/>
                <a:gd name="connsiteX5271" fmla="*/ 5368531 w 6127927"/>
                <a:gd name="connsiteY5271" fmla="*/ 3922630 h 4013490"/>
                <a:gd name="connsiteX5272" fmla="*/ 5368725 w 6127927"/>
                <a:gd name="connsiteY5272" fmla="*/ 3922889 h 4013490"/>
                <a:gd name="connsiteX5273" fmla="*/ 5368790 w 6127927"/>
                <a:gd name="connsiteY5273" fmla="*/ 3923148 h 4013490"/>
                <a:gd name="connsiteX5274" fmla="*/ 5369210 w 6127927"/>
                <a:gd name="connsiteY5274" fmla="*/ 3923536 h 4013490"/>
                <a:gd name="connsiteX5275" fmla="*/ 5369275 w 6127927"/>
                <a:gd name="connsiteY5275" fmla="*/ 3923536 h 4013490"/>
                <a:gd name="connsiteX5276" fmla="*/ 5369534 w 6127927"/>
                <a:gd name="connsiteY5276" fmla="*/ 3923956 h 4013490"/>
                <a:gd name="connsiteX5277" fmla="*/ 5369792 w 6127927"/>
                <a:gd name="connsiteY5277" fmla="*/ 3924215 h 4013490"/>
                <a:gd name="connsiteX5278" fmla="*/ 5369954 w 6127927"/>
                <a:gd name="connsiteY5278" fmla="*/ 3924280 h 4013490"/>
                <a:gd name="connsiteX5279" fmla="*/ 5370213 w 6127927"/>
                <a:gd name="connsiteY5279" fmla="*/ 3924280 h 4013490"/>
                <a:gd name="connsiteX5280" fmla="*/ 5371118 w 6127927"/>
                <a:gd name="connsiteY5280" fmla="*/ 3924797 h 4013490"/>
                <a:gd name="connsiteX5281" fmla="*/ 5371862 w 6127927"/>
                <a:gd name="connsiteY5281" fmla="*/ 3925024 h 4013490"/>
                <a:gd name="connsiteX5282" fmla="*/ 5372024 w 6127927"/>
                <a:gd name="connsiteY5282" fmla="*/ 3924959 h 4013490"/>
                <a:gd name="connsiteX5283" fmla="*/ 5372444 w 6127927"/>
                <a:gd name="connsiteY5283" fmla="*/ 3924797 h 4013490"/>
                <a:gd name="connsiteX5284" fmla="*/ 5372929 w 6127927"/>
                <a:gd name="connsiteY5284" fmla="*/ 3924215 h 4013490"/>
                <a:gd name="connsiteX5285" fmla="*/ 5373026 w 6127927"/>
                <a:gd name="connsiteY5285" fmla="*/ 3924377 h 4013490"/>
                <a:gd name="connsiteX5286" fmla="*/ 5372606 w 6127927"/>
                <a:gd name="connsiteY5286" fmla="*/ 3924959 h 4013490"/>
                <a:gd name="connsiteX5287" fmla="*/ 5372865 w 6127927"/>
                <a:gd name="connsiteY5287" fmla="*/ 3924959 h 4013490"/>
                <a:gd name="connsiteX5288" fmla="*/ 5372671 w 6127927"/>
                <a:gd name="connsiteY5288" fmla="*/ 3925444 h 4013490"/>
                <a:gd name="connsiteX5289" fmla="*/ 5373414 w 6127927"/>
                <a:gd name="connsiteY5289" fmla="*/ 3924959 h 4013490"/>
                <a:gd name="connsiteX5290" fmla="*/ 5373673 w 6127927"/>
                <a:gd name="connsiteY5290" fmla="*/ 3925218 h 4013490"/>
                <a:gd name="connsiteX5291" fmla="*/ 5372121 w 6127927"/>
                <a:gd name="connsiteY5291" fmla="*/ 3926867 h 4013490"/>
                <a:gd name="connsiteX5292" fmla="*/ 5372121 w 6127927"/>
                <a:gd name="connsiteY5292" fmla="*/ 3926932 h 4013490"/>
                <a:gd name="connsiteX5293" fmla="*/ 5373511 w 6127927"/>
                <a:gd name="connsiteY5293" fmla="*/ 3925961 h 4013490"/>
                <a:gd name="connsiteX5294" fmla="*/ 5373835 w 6127927"/>
                <a:gd name="connsiteY5294" fmla="*/ 3925767 h 4013490"/>
                <a:gd name="connsiteX5295" fmla="*/ 5373932 w 6127927"/>
                <a:gd name="connsiteY5295" fmla="*/ 3926123 h 4013490"/>
                <a:gd name="connsiteX5296" fmla="*/ 5374255 w 6127927"/>
                <a:gd name="connsiteY5296" fmla="*/ 3925961 h 4013490"/>
                <a:gd name="connsiteX5297" fmla="*/ 5374417 w 6127927"/>
                <a:gd name="connsiteY5297" fmla="*/ 3926188 h 4013490"/>
                <a:gd name="connsiteX5298" fmla="*/ 5374417 w 6127927"/>
                <a:gd name="connsiteY5298" fmla="*/ 3926544 h 4013490"/>
                <a:gd name="connsiteX5299" fmla="*/ 5374676 w 6127927"/>
                <a:gd name="connsiteY5299" fmla="*/ 3926447 h 4013490"/>
                <a:gd name="connsiteX5300" fmla="*/ 5374255 w 6127927"/>
                <a:gd name="connsiteY5300" fmla="*/ 3927287 h 4013490"/>
                <a:gd name="connsiteX5301" fmla="*/ 5374740 w 6127927"/>
                <a:gd name="connsiteY5301" fmla="*/ 3927837 h 4013490"/>
                <a:gd name="connsiteX5302" fmla="*/ 5375258 w 6127927"/>
                <a:gd name="connsiteY5302" fmla="*/ 3927514 h 4013490"/>
                <a:gd name="connsiteX5303" fmla="*/ 5375355 w 6127927"/>
                <a:gd name="connsiteY5303" fmla="*/ 3927934 h 4013490"/>
                <a:gd name="connsiteX5304" fmla="*/ 5375484 w 6127927"/>
                <a:gd name="connsiteY5304" fmla="*/ 3928258 h 4013490"/>
                <a:gd name="connsiteX5305" fmla="*/ 5375840 w 6127927"/>
                <a:gd name="connsiteY5305" fmla="*/ 3928419 h 4013490"/>
                <a:gd name="connsiteX5306" fmla="*/ 5374999 w 6127927"/>
                <a:gd name="connsiteY5306" fmla="*/ 3929519 h 4013490"/>
                <a:gd name="connsiteX5307" fmla="*/ 5376163 w 6127927"/>
                <a:gd name="connsiteY5307" fmla="*/ 3928516 h 4013490"/>
                <a:gd name="connsiteX5308" fmla="*/ 5376163 w 6127927"/>
                <a:gd name="connsiteY5308" fmla="*/ 3928613 h 4013490"/>
                <a:gd name="connsiteX5309" fmla="*/ 5376002 w 6127927"/>
                <a:gd name="connsiteY5309" fmla="*/ 3929163 h 4013490"/>
                <a:gd name="connsiteX5310" fmla="*/ 5376260 w 6127927"/>
                <a:gd name="connsiteY5310" fmla="*/ 3929260 h 4013490"/>
                <a:gd name="connsiteX5311" fmla="*/ 5376487 w 6127927"/>
                <a:gd name="connsiteY5311" fmla="*/ 3929163 h 4013490"/>
                <a:gd name="connsiteX5312" fmla="*/ 5376681 w 6127927"/>
                <a:gd name="connsiteY5312" fmla="*/ 3929357 h 4013490"/>
                <a:gd name="connsiteX5313" fmla="*/ 5376422 w 6127927"/>
                <a:gd name="connsiteY5313" fmla="*/ 3929842 h 4013490"/>
                <a:gd name="connsiteX5314" fmla="*/ 5376907 w 6127927"/>
                <a:gd name="connsiteY5314" fmla="*/ 3929584 h 4013490"/>
                <a:gd name="connsiteX5315" fmla="*/ 5377069 w 6127927"/>
                <a:gd name="connsiteY5315" fmla="*/ 3929842 h 4013490"/>
                <a:gd name="connsiteX5316" fmla="*/ 5376810 w 6127927"/>
                <a:gd name="connsiteY5316" fmla="*/ 3930166 h 4013490"/>
                <a:gd name="connsiteX5317" fmla="*/ 5377166 w 6127927"/>
                <a:gd name="connsiteY5317" fmla="*/ 3929907 h 4013490"/>
                <a:gd name="connsiteX5318" fmla="*/ 5378233 w 6127927"/>
                <a:gd name="connsiteY5318" fmla="*/ 3931427 h 4013490"/>
                <a:gd name="connsiteX5319" fmla="*/ 5377813 w 6127927"/>
                <a:gd name="connsiteY5319" fmla="*/ 3932074 h 4013490"/>
                <a:gd name="connsiteX5320" fmla="*/ 5378492 w 6127927"/>
                <a:gd name="connsiteY5320" fmla="*/ 3931653 h 4013490"/>
                <a:gd name="connsiteX5321" fmla="*/ 5378880 w 6127927"/>
                <a:gd name="connsiteY5321" fmla="*/ 3932236 h 4013490"/>
                <a:gd name="connsiteX5322" fmla="*/ 5378169 w 6127927"/>
                <a:gd name="connsiteY5322" fmla="*/ 3933141 h 4013490"/>
                <a:gd name="connsiteX5323" fmla="*/ 5378977 w 6127927"/>
                <a:gd name="connsiteY5323" fmla="*/ 3932333 h 4013490"/>
                <a:gd name="connsiteX5324" fmla="*/ 5379139 w 6127927"/>
                <a:gd name="connsiteY5324" fmla="*/ 3932559 h 4013490"/>
                <a:gd name="connsiteX5325" fmla="*/ 5379074 w 6127927"/>
                <a:gd name="connsiteY5325" fmla="*/ 3932656 h 4013490"/>
                <a:gd name="connsiteX5326" fmla="*/ 5379139 w 6127927"/>
                <a:gd name="connsiteY5326" fmla="*/ 3932559 h 4013490"/>
                <a:gd name="connsiteX5327" fmla="*/ 5379721 w 6127927"/>
                <a:gd name="connsiteY5327" fmla="*/ 3933400 h 4013490"/>
                <a:gd name="connsiteX5328" fmla="*/ 5379980 w 6127927"/>
                <a:gd name="connsiteY5328" fmla="*/ 3933723 h 4013490"/>
                <a:gd name="connsiteX5329" fmla="*/ 5379980 w 6127927"/>
                <a:gd name="connsiteY5329" fmla="*/ 3933885 h 4013490"/>
                <a:gd name="connsiteX5330" fmla="*/ 5379300 w 6127927"/>
                <a:gd name="connsiteY5330" fmla="*/ 3934629 h 4013490"/>
                <a:gd name="connsiteX5331" fmla="*/ 5379980 w 6127927"/>
                <a:gd name="connsiteY5331" fmla="*/ 3933885 h 4013490"/>
                <a:gd name="connsiteX5332" fmla="*/ 5380077 w 6127927"/>
                <a:gd name="connsiteY5332" fmla="*/ 3933820 h 4013490"/>
                <a:gd name="connsiteX5333" fmla="*/ 5380238 w 6127927"/>
                <a:gd name="connsiteY5333" fmla="*/ 3934047 h 4013490"/>
                <a:gd name="connsiteX5334" fmla="*/ 5380141 w 6127927"/>
                <a:gd name="connsiteY5334" fmla="*/ 3934144 h 4013490"/>
                <a:gd name="connsiteX5335" fmla="*/ 5380238 w 6127927"/>
                <a:gd name="connsiteY5335" fmla="*/ 3934047 h 4013490"/>
                <a:gd name="connsiteX5336" fmla="*/ 5380562 w 6127927"/>
                <a:gd name="connsiteY5336" fmla="*/ 3934564 h 4013490"/>
                <a:gd name="connsiteX5337" fmla="*/ 5378557 w 6127927"/>
                <a:gd name="connsiteY5337" fmla="*/ 3936117 h 4013490"/>
                <a:gd name="connsiteX5338" fmla="*/ 5379624 w 6127927"/>
                <a:gd name="connsiteY5338" fmla="*/ 3935567 h 4013490"/>
                <a:gd name="connsiteX5339" fmla="*/ 5380626 w 6127927"/>
                <a:gd name="connsiteY5339" fmla="*/ 3934467 h 4013490"/>
                <a:gd name="connsiteX5340" fmla="*/ 5385607 w 6127927"/>
                <a:gd name="connsiteY5340" fmla="*/ 3940030 h 4013490"/>
                <a:gd name="connsiteX5341" fmla="*/ 5385187 w 6127927"/>
                <a:gd name="connsiteY5341" fmla="*/ 3940353 h 4013490"/>
                <a:gd name="connsiteX5342" fmla="*/ 5385833 w 6127927"/>
                <a:gd name="connsiteY5342" fmla="*/ 3940094 h 4013490"/>
                <a:gd name="connsiteX5343" fmla="*/ 5386351 w 6127927"/>
                <a:gd name="connsiteY5343" fmla="*/ 3940256 h 4013490"/>
                <a:gd name="connsiteX5344" fmla="*/ 5386286 w 6127927"/>
                <a:gd name="connsiteY5344" fmla="*/ 3940774 h 4013490"/>
                <a:gd name="connsiteX5345" fmla="*/ 5386351 w 6127927"/>
                <a:gd name="connsiteY5345" fmla="*/ 3940774 h 4013490"/>
                <a:gd name="connsiteX5346" fmla="*/ 5379624 w 6127927"/>
                <a:gd name="connsiteY5346" fmla="*/ 3947242 h 4013490"/>
                <a:gd name="connsiteX5347" fmla="*/ 5378169 w 6127927"/>
                <a:gd name="connsiteY5347" fmla="*/ 3948147 h 4013490"/>
                <a:gd name="connsiteX5348" fmla="*/ 5378330 w 6127927"/>
                <a:gd name="connsiteY5348" fmla="*/ 3947986 h 4013490"/>
                <a:gd name="connsiteX5349" fmla="*/ 5377813 w 6127927"/>
                <a:gd name="connsiteY5349" fmla="*/ 3948374 h 4013490"/>
                <a:gd name="connsiteX5350" fmla="*/ 5377231 w 6127927"/>
                <a:gd name="connsiteY5350" fmla="*/ 3948729 h 4013490"/>
                <a:gd name="connsiteX5351" fmla="*/ 5377328 w 6127927"/>
                <a:gd name="connsiteY5351" fmla="*/ 3948535 h 4013490"/>
                <a:gd name="connsiteX5352" fmla="*/ 5377425 w 6127927"/>
                <a:gd name="connsiteY5352" fmla="*/ 3948309 h 4013490"/>
                <a:gd name="connsiteX5353" fmla="*/ 5377231 w 6127927"/>
                <a:gd name="connsiteY5353" fmla="*/ 3948050 h 4013490"/>
                <a:gd name="connsiteX5354" fmla="*/ 5377004 w 6127927"/>
                <a:gd name="connsiteY5354" fmla="*/ 3947565 h 4013490"/>
                <a:gd name="connsiteX5355" fmla="*/ 5378007 w 6127927"/>
                <a:gd name="connsiteY5355" fmla="*/ 3945819 h 4013490"/>
                <a:gd name="connsiteX5356" fmla="*/ 5377231 w 6127927"/>
                <a:gd name="connsiteY5356" fmla="*/ 3946401 h 4013490"/>
                <a:gd name="connsiteX5357" fmla="*/ 5376163 w 6127927"/>
                <a:gd name="connsiteY5357" fmla="*/ 3946660 h 4013490"/>
                <a:gd name="connsiteX5358" fmla="*/ 5376099 w 6127927"/>
                <a:gd name="connsiteY5358" fmla="*/ 3946466 h 4013490"/>
                <a:gd name="connsiteX5359" fmla="*/ 5376325 w 6127927"/>
                <a:gd name="connsiteY5359" fmla="*/ 3946239 h 4013490"/>
                <a:gd name="connsiteX5360" fmla="*/ 5375840 w 6127927"/>
                <a:gd name="connsiteY5360" fmla="*/ 3946239 h 4013490"/>
                <a:gd name="connsiteX5361" fmla="*/ 5375420 w 6127927"/>
                <a:gd name="connsiteY5361" fmla="*/ 3946142 h 4013490"/>
                <a:gd name="connsiteX5362" fmla="*/ 5375678 w 6127927"/>
                <a:gd name="connsiteY5362" fmla="*/ 3945657 h 4013490"/>
                <a:gd name="connsiteX5363" fmla="*/ 5376002 w 6127927"/>
                <a:gd name="connsiteY5363" fmla="*/ 3944655 h 4013490"/>
                <a:gd name="connsiteX5364" fmla="*/ 5375258 w 6127927"/>
                <a:gd name="connsiteY5364" fmla="*/ 3945172 h 4013490"/>
                <a:gd name="connsiteX5365" fmla="*/ 5374999 w 6127927"/>
                <a:gd name="connsiteY5365" fmla="*/ 3945075 h 4013490"/>
                <a:gd name="connsiteX5366" fmla="*/ 5374999 w 6127927"/>
                <a:gd name="connsiteY5366" fmla="*/ 3944978 h 4013490"/>
                <a:gd name="connsiteX5367" fmla="*/ 5374191 w 6127927"/>
                <a:gd name="connsiteY5367" fmla="*/ 3944978 h 4013490"/>
                <a:gd name="connsiteX5368" fmla="*/ 5374094 w 6127927"/>
                <a:gd name="connsiteY5368" fmla="*/ 3944752 h 4013490"/>
                <a:gd name="connsiteX5369" fmla="*/ 5374029 w 6127927"/>
                <a:gd name="connsiteY5369" fmla="*/ 3944396 h 4013490"/>
                <a:gd name="connsiteX5370" fmla="*/ 5374029 w 6127927"/>
                <a:gd name="connsiteY5370" fmla="*/ 3944072 h 4013490"/>
                <a:gd name="connsiteX5371" fmla="*/ 5373673 w 6127927"/>
                <a:gd name="connsiteY5371" fmla="*/ 3944008 h 4013490"/>
                <a:gd name="connsiteX5372" fmla="*/ 5373511 w 6127927"/>
                <a:gd name="connsiteY5372" fmla="*/ 3944008 h 4013490"/>
                <a:gd name="connsiteX5373" fmla="*/ 5372671 w 6127927"/>
                <a:gd name="connsiteY5373" fmla="*/ 3944234 h 4013490"/>
                <a:gd name="connsiteX5374" fmla="*/ 5372282 w 6127927"/>
                <a:gd name="connsiteY5374" fmla="*/ 3944008 h 4013490"/>
                <a:gd name="connsiteX5375" fmla="*/ 5372185 w 6127927"/>
                <a:gd name="connsiteY5375" fmla="*/ 3943846 h 4013490"/>
                <a:gd name="connsiteX5376" fmla="*/ 5372121 w 6127927"/>
                <a:gd name="connsiteY5376" fmla="*/ 3943749 h 4013490"/>
                <a:gd name="connsiteX5377" fmla="*/ 5371603 w 6127927"/>
                <a:gd name="connsiteY5377" fmla="*/ 3943846 h 4013490"/>
                <a:gd name="connsiteX5378" fmla="*/ 5371280 w 6127927"/>
                <a:gd name="connsiteY5378" fmla="*/ 3943652 h 4013490"/>
                <a:gd name="connsiteX5379" fmla="*/ 5370957 w 6127927"/>
                <a:gd name="connsiteY5379" fmla="*/ 3943587 h 4013490"/>
                <a:gd name="connsiteX5380" fmla="*/ 5368466 w 6127927"/>
                <a:gd name="connsiteY5380" fmla="*/ 3940094 h 4013490"/>
                <a:gd name="connsiteX5381" fmla="*/ 5368466 w 6127927"/>
                <a:gd name="connsiteY5381" fmla="*/ 3939933 h 4013490"/>
                <a:gd name="connsiteX5382" fmla="*/ 5368402 w 6127927"/>
                <a:gd name="connsiteY5382" fmla="*/ 3939771 h 4013490"/>
                <a:gd name="connsiteX5383" fmla="*/ 5368046 w 6127927"/>
                <a:gd name="connsiteY5383" fmla="*/ 3939868 h 4013490"/>
                <a:gd name="connsiteX5384" fmla="*/ 5368208 w 6127927"/>
                <a:gd name="connsiteY5384" fmla="*/ 3939286 h 4013490"/>
                <a:gd name="connsiteX5385" fmla="*/ 5368466 w 6127927"/>
                <a:gd name="connsiteY5385" fmla="*/ 3938768 h 4013490"/>
                <a:gd name="connsiteX5386" fmla="*/ 5367399 w 6127927"/>
                <a:gd name="connsiteY5386" fmla="*/ 3939771 h 4013490"/>
                <a:gd name="connsiteX5387" fmla="*/ 5367464 w 6127927"/>
                <a:gd name="connsiteY5387" fmla="*/ 3939286 h 4013490"/>
                <a:gd name="connsiteX5388" fmla="*/ 5366882 w 6127927"/>
                <a:gd name="connsiteY5388" fmla="*/ 3939448 h 4013490"/>
                <a:gd name="connsiteX5389" fmla="*/ 5366817 w 6127927"/>
                <a:gd name="connsiteY5389" fmla="*/ 3939124 h 4013490"/>
                <a:gd name="connsiteX5390" fmla="*/ 5366720 w 6127927"/>
                <a:gd name="connsiteY5390" fmla="*/ 3939027 h 4013490"/>
                <a:gd name="connsiteX5391" fmla="*/ 5366235 w 6127927"/>
                <a:gd name="connsiteY5391" fmla="*/ 3938768 h 4013490"/>
                <a:gd name="connsiteX5392" fmla="*/ 5366073 w 6127927"/>
                <a:gd name="connsiteY5392" fmla="*/ 3938542 h 4013490"/>
                <a:gd name="connsiteX5393" fmla="*/ 5365911 w 6127927"/>
                <a:gd name="connsiteY5393" fmla="*/ 3937637 h 4013490"/>
                <a:gd name="connsiteX5394" fmla="*/ 5365911 w 6127927"/>
                <a:gd name="connsiteY5394" fmla="*/ 3937443 h 4013490"/>
                <a:gd name="connsiteX5395" fmla="*/ 5365006 w 6127927"/>
                <a:gd name="connsiteY5395" fmla="*/ 3937960 h 4013490"/>
                <a:gd name="connsiteX5396" fmla="*/ 5364488 w 6127927"/>
                <a:gd name="connsiteY5396" fmla="*/ 3937960 h 4013490"/>
                <a:gd name="connsiteX5397" fmla="*/ 5364391 w 6127927"/>
                <a:gd name="connsiteY5397" fmla="*/ 3937701 h 4013490"/>
                <a:gd name="connsiteX5398" fmla="*/ 5364909 w 6127927"/>
                <a:gd name="connsiteY5398" fmla="*/ 3936796 h 4013490"/>
                <a:gd name="connsiteX5399" fmla="*/ 5363680 w 6127927"/>
                <a:gd name="connsiteY5399" fmla="*/ 3937701 h 4013490"/>
                <a:gd name="connsiteX5400" fmla="*/ 5360996 w 6127927"/>
                <a:gd name="connsiteY5400" fmla="*/ 3933400 h 4013490"/>
                <a:gd name="connsiteX5401" fmla="*/ 5355142 w 6127927"/>
                <a:gd name="connsiteY5401" fmla="*/ 3928419 h 4013490"/>
                <a:gd name="connsiteX5402" fmla="*/ 5353978 w 6127927"/>
                <a:gd name="connsiteY5402" fmla="*/ 3926867 h 4013490"/>
                <a:gd name="connsiteX5403" fmla="*/ 5354463 w 6127927"/>
                <a:gd name="connsiteY5403" fmla="*/ 3926188 h 4013490"/>
                <a:gd name="connsiteX5404" fmla="*/ 5355886 w 6127927"/>
                <a:gd name="connsiteY5404" fmla="*/ 3924053 h 4013490"/>
                <a:gd name="connsiteX5405" fmla="*/ 5354883 w 6127927"/>
                <a:gd name="connsiteY5405" fmla="*/ 3925121 h 4013490"/>
                <a:gd name="connsiteX5406" fmla="*/ 5353913 w 6127927"/>
                <a:gd name="connsiteY5406" fmla="*/ 3926770 h 4013490"/>
                <a:gd name="connsiteX5407" fmla="*/ 5353654 w 6127927"/>
                <a:gd name="connsiteY5407" fmla="*/ 3926544 h 4013490"/>
                <a:gd name="connsiteX5408" fmla="*/ 5353978 w 6127927"/>
                <a:gd name="connsiteY5408" fmla="*/ 3926188 h 4013490"/>
                <a:gd name="connsiteX5409" fmla="*/ 5354463 w 6127927"/>
                <a:gd name="connsiteY5409" fmla="*/ 3925379 h 4013490"/>
                <a:gd name="connsiteX5410" fmla="*/ 5354560 w 6127927"/>
                <a:gd name="connsiteY5410" fmla="*/ 3925282 h 4013490"/>
                <a:gd name="connsiteX5411" fmla="*/ 5354721 w 6127927"/>
                <a:gd name="connsiteY5411" fmla="*/ 3925218 h 4013490"/>
                <a:gd name="connsiteX5412" fmla="*/ 5354980 w 6127927"/>
                <a:gd name="connsiteY5412" fmla="*/ 3924280 h 4013490"/>
                <a:gd name="connsiteX5413" fmla="*/ 5353395 w 6127927"/>
                <a:gd name="connsiteY5413" fmla="*/ 3926188 h 4013490"/>
                <a:gd name="connsiteX5414" fmla="*/ 5351746 w 6127927"/>
                <a:gd name="connsiteY5414" fmla="*/ 3925444 h 4013490"/>
                <a:gd name="connsiteX5415" fmla="*/ 5347348 w 6127927"/>
                <a:gd name="connsiteY5415" fmla="*/ 3922727 h 4013490"/>
                <a:gd name="connsiteX5416" fmla="*/ 5347509 w 6127927"/>
                <a:gd name="connsiteY5416" fmla="*/ 3922307 h 4013490"/>
                <a:gd name="connsiteX5417" fmla="*/ 5347186 w 6127927"/>
                <a:gd name="connsiteY5417" fmla="*/ 3922210 h 4013490"/>
                <a:gd name="connsiteX5418" fmla="*/ 5347348 w 6127927"/>
                <a:gd name="connsiteY5418" fmla="*/ 3921725 h 4013490"/>
                <a:gd name="connsiteX5419" fmla="*/ 5347445 w 6127927"/>
                <a:gd name="connsiteY5419" fmla="*/ 3921143 h 4013490"/>
                <a:gd name="connsiteX5420" fmla="*/ 5347186 w 6127927"/>
                <a:gd name="connsiteY5420" fmla="*/ 3921240 h 4013490"/>
                <a:gd name="connsiteX5421" fmla="*/ 5347283 w 6127927"/>
                <a:gd name="connsiteY5421" fmla="*/ 3920658 h 4013490"/>
                <a:gd name="connsiteX5422" fmla="*/ 5347348 w 6127927"/>
                <a:gd name="connsiteY5422" fmla="*/ 3920140 h 4013490"/>
                <a:gd name="connsiteX5423" fmla="*/ 5346766 w 6127927"/>
                <a:gd name="connsiteY5423" fmla="*/ 3920722 h 4013490"/>
                <a:gd name="connsiteX5424" fmla="*/ 5346442 w 6127927"/>
                <a:gd name="connsiteY5424" fmla="*/ 3921078 h 4013490"/>
                <a:gd name="connsiteX5425" fmla="*/ 5346119 w 6127927"/>
                <a:gd name="connsiteY5425" fmla="*/ 3921240 h 4013490"/>
                <a:gd name="connsiteX5426" fmla="*/ 5347348 w 6127927"/>
                <a:gd name="connsiteY5426" fmla="*/ 3919170 h 4013490"/>
                <a:gd name="connsiteX5427" fmla="*/ 5346280 w 6127927"/>
                <a:gd name="connsiteY5427" fmla="*/ 3920399 h 4013490"/>
                <a:gd name="connsiteX5428" fmla="*/ 5345860 w 6127927"/>
                <a:gd name="connsiteY5428" fmla="*/ 3920658 h 4013490"/>
                <a:gd name="connsiteX5429" fmla="*/ 5346280 w 6127927"/>
                <a:gd name="connsiteY5429" fmla="*/ 3919396 h 4013490"/>
                <a:gd name="connsiteX5430" fmla="*/ 5345051 w 6127927"/>
                <a:gd name="connsiteY5430" fmla="*/ 3920722 h 4013490"/>
                <a:gd name="connsiteX5431" fmla="*/ 5345375 w 6127927"/>
                <a:gd name="connsiteY5431" fmla="*/ 3919493 h 4013490"/>
                <a:gd name="connsiteX5432" fmla="*/ 5345860 w 6127927"/>
                <a:gd name="connsiteY5432" fmla="*/ 3918749 h 4013490"/>
                <a:gd name="connsiteX5433" fmla="*/ 5344793 w 6127927"/>
                <a:gd name="connsiteY5433" fmla="*/ 3919978 h 4013490"/>
                <a:gd name="connsiteX5434" fmla="*/ 5344211 w 6127927"/>
                <a:gd name="connsiteY5434" fmla="*/ 3920075 h 4013490"/>
                <a:gd name="connsiteX5435" fmla="*/ 5344049 w 6127927"/>
                <a:gd name="connsiteY5435" fmla="*/ 3919817 h 4013490"/>
                <a:gd name="connsiteX5436" fmla="*/ 5343467 w 6127927"/>
                <a:gd name="connsiteY5436" fmla="*/ 3920334 h 4013490"/>
                <a:gd name="connsiteX5437" fmla="*/ 5343208 w 6127927"/>
                <a:gd name="connsiteY5437" fmla="*/ 3920496 h 4013490"/>
                <a:gd name="connsiteX5438" fmla="*/ 5343693 w 6127927"/>
                <a:gd name="connsiteY5438" fmla="*/ 3919396 h 4013490"/>
                <a:gd name="connsiteX5439" fmla="*/ 5343628 w 6127927"/>
                <a:gd name="connsiteY5439" fmla="*/ 3919493 h 4013490"/>
                <a:gd name="connsiteX5440" fmla="*/ 5343208 w 6127927"/>
                <a:gd name="connsiteY5440" fmla="*/ 3919752 h 4013490"/>
                <a:gd name="connsiteX5441" fmla="*/ 5342238 w 6127927"/>
                <a:gd name="connsiteY5441" fmla="*/ 3919978 h 4013490"/>
                <a:gd name="connsiteX5442" fmla="*/ 5342626 w 6127927"/>
                <a:gd name="connsiteY5442" fmla="*/ 3919008 h 4013490"/>
                <a:gd name="connsiteX5443" fmla="*/ 5342141 w 6127927"/>
                <a:gd name="connsiteY5443" fmla="*/ 3919493 h 4013490"/>
                <a:gd name="connsiteX5444" fmla="*/ 5341817 w 6127927"/>
                <a:gd name="connsiteY5444" fmla="*/ 3919817 h 4013490"/>
                <a:gd name="connsiteX5445" fmla="*/ 5341559 w 6127927"/>
                <a:gd name="connsiteY5445" fmla="*/ 3919817 h 4013490"/>
                <a:gd name="connsiteX5446" fmla="*/ 5341074 w 6127927"/>
                <a:gd name="connsiteY5446" fmla="*/ 3919752 h 4013490"/>
                <a:gd name="connsiteX5447" fmla="*/ 5341074 w 6127927"/>
                <a:gd name="connsiteY5447" fmla="*/ 3919332 h 4013490"/>
                <a:gd name="connsiteX5448" fmla="*/ 5340976 w 6127927"/>
                <a:gd name="connsiteY5448" fmla="*/ 3919008 h 4013490"/>
                <a:gd name="connsiteX5449" fmla="*/ 5340976 w 6127927"/>
                <a:gd name="connsiteY5449" fmla="*/ 3918911 h 4013490"/>
                <a:gd name="connsiteX5450" fmla="*/ 5340233 w 6127927"/>
                <a:gd name="connsiteY5450" fmla="*/ 3919170 h 4013490"/>
                <a:gd name="connsiteX5451" fmla="*/ 5339909 w 6127927"/>
                <a:gd name="connsiteY5451" fmla="*/ 3918588 h 4013490"/>
                <a:gd name="connsiteX5452" fmla="*/ 5340233 w 6127927"/>
                <a:gd name="connsiteY5452" fmla="*/ 3917909 h 4013490"/>
                <a:gd name="connsiteX5453" fmla="*/ 5339812 w 6127927"/>
                <a:gd name="connsiteY5453" fmla="*/ 3917844 h 4013490"/>
                <a:gd name="connsiteX5454" fmla="*/ 5339651 w 6127927"/>
                <a:gd name="connsiteY5454" fmla="*/ 3918006 h 4013490"/>
                <a:gd name="connsiteX5455" fmla="*/ 5339974 w 6127927"/>
                <a:gd name="connsiteY5455" fmla="*/ 3917100 h 4013490"/>
                <a:gd name="connsiteX5456" fmla="*/ 5339748 w 6127927"/>
                <a:gd name="connsiteY5456" fmla="*/ 3917262 h 4013490"/>
                <a:gd name="connsiteX5457" fmla="*/ 5339748 w 6127927"/>
                <a:gd name="connsiteY5457" fmla="*/ 3917100 h 4013490"/>
                <a:gd name="connsiteX5458" fmla="*/ 5340071 w 6127927"/>
                <a:gd name="connsiteY5458" fmla="*/ 3916583 h 4013490"/>
                <a:gd name="connsiteX5459" fmla="*/ 5340394 w 6127927"/>
                <a:gd name="connsiteY5459" fmla="*/ 3916259 h 4013490"/>
                <a:gd name="connsiteX5460" fmla="*/ 5340168 w 6127927"/>
                <a:gd name="connsiteY5460" fmla="*/ 3916098 h 4013490"/>
                <a:gd name="connsiteX5461" fmla="*/ 5339327 w 6127927"/>
                <a:gd name="connsiteY5461" fmla="*/ 3917100 h 4013490"/>
                <a:gd name="connsiteX5462" fmla="*/ 5338842 w 6127927"/>
                <a:gd name="connsiteY5462" fmla="*/ 3917326 h 4013490"/>
                <a:gd name="connsiteX5463" fmla="*/ 5338486 w 6127927"/>
                <a:gd name="connsiteY5463" fmla="*/ 3917423 h 4013490"/>
                <a:gd name="connsiteX5464" fmla="*/ 5338422 w 6127927"/>
                <a:gd name="connsiteY5464" fmla="*/ 3916744 h 4013490"/>
                <a:gd name="connsiteX5465" fmla="*/ 5337581 w 6127927"/>
                <a:gd name="connsiteY5465" fmla="*/ 3917747 h 4013490"/>
                <a:gd name="connsiteX5466" fmla="*/ 5337839 w 6127927"/>
                <a:gd name="connsiteY5466" fmla="*/ 3917100 h 4013490"/>
                <a:gd name="connsiteX5467" fmla="*/ 5337354 w 6127927"/>
                <a:gd name="connsiteY5467" fmla="*/ 3917003 h 4013490"/>
                <a:gd name="connsiteX5468" fmla="*/ 5337257 w 6127927"/>
                <a:gd name="connsiteY5468" fmla="*/ 3916680 h 4013490"/>
                <a:gd name="connsiteX5469" fmla="*/ 5336934 w 6127927"/>
                <a:gd name="connsiteY5469" fmla="*/ 3916744 h 4013490"/>
                <a:gd name="connsiteX5470" fmla="*/ 5336093 w 6127927"/>
                <a:gd name="connsiteY5470" fmla="*/ 3916938 h 4013490"/>
                <a:gd name="connsiteX5471" fmla="*/ 5336772 w 6127927"/>
                <a:gd name="connsiteY5471" fmla="*/ 3915418 h 4013490"/>
                <a:gd name="connsiteX5472" fmla="*/ 5336513 w 6127927"/>
                <a:gd name="connsiteY5472" fmla="*/ 3915677 h 4013490"/>
                <a:gd name="connsiteX5473" fmla="*/ 5336093 w 6127927"/>
                <a:gd name="connsiteY5473" fmla="*/ 3915839 h 4013490"/>
                <a:gd name="connsiteX5474" fmla="*/ 5335349 w 6127927"/>
                <a:gd name="connsiteY5474" fmla="*/ 3915515 h 4013490"/>
                <a:gd name="connsiteX5475" fmla="*/ 5335284 w 6127927"/>
                <a:gd name="connsiteY5475" fmla="*/ 3915354 h 4013490"/>
                <a:gd name="connsiteX5476" fmla="*/ 5335511 w 6127927"/>
                <a:gd name="connsiteY5476" fmla="*/ 3914772 h 4013490"/>
                <a:gd name="connsiteX5477" fmla="*/ 5335511 w 6127927"/>
                <a:gd name="connsiteY5477" fmla="*/ 3914286 h 4013490"/>
                <a:gd name="connsiteX5478" fmla="*/ 5335187 w 6127927"/>
                <a:gd name="connsiteY5478" fmla="*/ 3915030 h 4013490"/>
                <a:gd name="connsiteX5479" fmla="*/ 5335187 w 6127927"/>
                <a:gd name="connsiteY5479" fmla="*/ 3915095 h 4013490"/>
                <a:gd name="connsiteX5480" fmla="*/ 5334929 w 6127927"/>
                <a:gd name="connsiteY5480" fmla="*/ 3914675 h 4013490"/>
                <a:gd name="connsiteX5481" fmla="*/ 5335511 w 6127927"/>
                <a:gd name="connsiteY5481" fmla="*/ 3913866 h 4013490"/>
                <a:gd name="connsiteX5482" fmla="*/ 5335349 w 6127927"/>
                <a:gd name="connsiteY5482" fmla="*/ 3913866 h 4013490"/>
                <a:gd name="connsiteX5483" fmla="*/ 5334864 w 6127927"/>
                <a:gd name="connsiteY5483" fmla="*/ 3914513 h 4013490"/>
                <a:gd name="connsiteX5484" fmla="*/ 5333603 w 6127927"/>
                <a:gd name="connsiteY5484" fmla="*/ 3913704 h 4013490"/>
                <a:gd name="connsiteX5485" fmla="*/ 5331953 w 6127927"/>
                <a:gd name="connsiteY5485" fmla="*/ 3914286 h 4013490"/>
                <a:gd name="connsiteX5486" fmla="*/ 5331792 w 6127927"/>
                <a:gd name="connsiteY5486" fmla="*/ 3913866 h 4013490"/>
                <a:gd name="connsiteX5487" fmla="*/ 5332018 w 6127927"/>
                <a:gd name="connsiteY5487" fmla="*/ 3913284 h 4013490"/>
                <a:gd name="connsiteX5488" fmla="*/ 5331533 w 6127927"/>
                <a:gd name="connsiteY5488" fmla="*/ 3913704 h 4013490"/>
                <a:gd name="connsiteX5489" fmla="*/ 5331274 w 6127927"/>
                <a:gd name="connsiteY5489" fmla="*/ 3913543 h 4013490"/>
                <a:gd name="connsiteX5490" fmla="*/ 5331695 w 6127927"/>
                <a:gd name="connsiteY5490" fmla="*/ 3912605 h 4013490"/>
                <a:gd name="connsiteX5491" fmla="*/ 5331274 w 6127927"/>
                <a:gd name="connsiteY5491" fmla="*/ 3913543 h 4013490"/>
                <a:gd name="connsiteX5492" fmla="*/ 5329722 w 6127927"/>
                <a:gd name="connsiteY5492" fmla="*/ 3912702 h 4013490"/>
                <a:gd name="connsiteX5493" fmla="*/ 5329884 w 6127927"/>
                <a:gd name="connsiteY5493" fmla="*/ 3912281 h 4013490"/>
                <a:gd name="connsiteX5494" fmla="*/ 5329625 w 6127927"/>
                <a:gd name="connsiteY5494" fmla="*/ 3912702 h 4013490"/>
                <a:gd name="connsiteX5495" fmla="*/ 5328881 w 6127927"/>
                <a:gd name="connsiteY5495" fmla="*/ 3912281 h 4013490"/>
                <a:gd name="connsiteX5496" fmla="*/ 5328881 w 6127927"/>
                <a:gd name="connsiteY5496" fmla="*/ 3912217 h 4013490"/>
                <a:gd name="connsiteX5497" fmla="*/ 5328816 w 6127927"/>
                <a:gd name="connsiteY5497" fmla="*/ 3912217 h 4013490"/>
                <a:gd name="connsiteX5498" fmla="*/ 5328072 w 6127927"/>
                <a:gd name="connsiteY5498" fmla="*/ 3911796 h 4013490"/>
                <a:gd name="connsiteX5499" fmla="*/ 5328137 w 6127927"/>
                <a:gd name="connsiteY5499" fmla="*/ 3911537 h 4013490"/>
                <a:gd name="connsiteX5500" fmla="*/ 5327878 w 6127927"/>
                <a:gd name="connsiteY5500" fmla="*/ 3911699 h 4013490"/>
                <a:gd name="connsiteX5501" fmla="*/ 5327814 w 6127927"/>
                <a:gd name="connsiteY5501" fmla="*/ 3911699 h 4013490"/>
                <a:gd name="connsiteX5502" fmla="*/ 5327814 w 6127927"/>
                <a:gd name="connsiteY5502" fmla="*/ 3911537 h 4013490"/>
                <a:gd name="connsiteX5503" fmla="*/ 5327814 w 6127927"/>
                <a:gd name="connsiteY5503" fmla="*/ 3911473 h 4013490"/>
                <a:gd name="connsiteX5504" fmla="*/ 5327652 w 6127927"/>
                <a:gd name="connsiteY5504" fmla="*/ 3911634 h 4013490"/>
                <a:gd name="connsiteX5505" fmla="*/ 5325323 w 6127927"/>
                <a:gd name="connsiteY5505" fmla="*/ 3910211 h 4013490"/>
                <a:gd name="connsiteX5506" fmla="*/ 5325323 w 6127927"/>
                <a:gd name="connsiteY5506" fmla="*/ 3910147 h 4013490"/>
                <a:gd name="connsiteX5507" fmla="*/ 5325065 w 6127927"/>
                <a:gd name="connsiteY5507" fmla="*/ 3910050 h 4013490"/>
                <a:gd name="connsiteX5508" fmla="*/ 5324677 w 6127927"/>
                <a:gd name="connsiteY5508" fmla="*/ 3909791 h 4013490"/>
                <a:gd name="connsiteX5509" fmla="*/ 5324903 w 6127927"/>
                <a:gd name="connsiteY5509" fmla="*/ 3909209 h 4013490"/>
                <a:gd name="connsiteX5510" fmla="*/ 5324515 w 6127927"/>
                <a:gd name="connsiteY5510" fmla="*/ 3909726 h 4013490"/>
                <a:gd name="connsiteX5511" fmla="*/ 5323836 w 6127927"/>
                <a:gd name="connsiteY5511" fmla="*/ 3909306 h 4013490"/>
                <a:gd name="connsiteX5512" fmla="*/ 5323512 w 6127927"/>
                <a:gd name="connsiteY5512" fmla="*/ 3909047 h 4013490"/>
                <a:gd name="connsiteX5513" fmla="*/ 5323189 w 6127927"/>
                <a:gd name="connsiteY5513" fmla="*/ 3908885 h 4013490"/>
                <a:gd name="connsiteX5514" fmla="*/ 5323415 w 6127927"/>
                <a:gd name="connsiteY5514" fmla="*/ 3907980 h 4013490"/>
                <a:gd name="connsiteX5515" fmla="*/ 5323351 w 6127927"/>
                <a:gd name="connsiteY5515" fmla="*/ 3907980 h 4013490"/>
                <a:gd name="connsiteX5516" fmla="*/ 5322672 w 6127927"/>
                <a:gd name="connsiteY5516" fmla="*/ 3908465 h 4013490"/>
                <a:gd name="connsiteX5517" fmla="*/ 5322672 w 6127927"/>
                <a:gd name="connsiteY5517" fmla="*/ 3908077 h 4013490"/>
                <a:gd name="connsiteX5518" fmla="*/ 5322445 w 6127927"/>
                <a:gd name="connsiteY5518" fmla="*/ 3908400 h 4013490"/>
                <a:gd name="connsiteX5519" fmla="*/ 5322348 w 6127927"/>
                <a:gd name="connsiteY5519" fmla="*/ 3908303 h 4013490"/>
                <a:gd name="connsiteX5520" fmla="*/ 5322283 w 6127927"/>
                <a:gd name="connsiteY5520" fmla="*/ 3908239 h 4013490"/>
                <a:gd name="connsiteX5521" fmla="*/ 5322186 w 6127927"/>
                <a:gd name="connsiteY5521" fmla="*/ 3908142 h 4013490"/>
                <a:gd name="connsiteX5522" fmla="*/ 5321928 w 6127927"/>
                <a:gd name="connsiteY5522" fmla="*/ 3907980 h 4013490"/>
                <a:gd name="connsiteX5523" fmla="*/ 5321507 w 6127927"/>
                <a:gd name="connsiteY5523" fmla="*/ 3907721 h 4013490"/>
                <a:gd name="connsiteX5524" fmla="*/ 5322510 w 6127927"/>
                <a:gd name="connsiteY5524" fmla="*/ 3905263 h 4013490"/>
                <a:gd name="connsiteX5525" fmla="*/ 5322510 w 6127927"/>
                <a:gd name="connsiteY5525" fmla="*/ 3905166 h 4013490"/>
                <a:gd name="connsiteX5526" fmla="*/ 5322348 w 6127927"/>
                <a:gd name="connsiteY5526" fmla="*/ 3905490 h 4013490"/>
                <a:gd name="connsiteX5527" fmla="*/ 5321928 w 6127927"/>
                <a:gd name="connsiteY5527" fmla="*/ 3905748 h 4013490"/>
                <a:gd name="connsiteX5528" fmla="*/ 5321443 w 6127927"/>
                <a:gd name="connsiteY5528" fmla="*/ 3905328 h 4013490"/>
                <a:gd name="connsiteX5529" fmla="*/ 5321119 w 6127927"/>
                <a:gd name="connsiteY5529" fmla="*/ 3905910 h 4013490"/>
                <a:gd name="connsiteX5530" fmla="*/ 5320925 w 6127927"/>
                <a:gd name="connsiteY5530" fmla="*/ 3905910 h 4013490"/>
                <a:gd name="connsiteX5531" fmla="*/ 5320602 w 6127927"/>
                <a:gd name="connsiteY5531" fmla="*/ 3905910 h 4013490"/>
                <a:gd name="connsiteX5532" fmla="*/ 5320440 w 6127927"/>
                <a:gd name="connsiteY5532" fmla="*/ 3905587 h 4013490"/>
                <a:gd name="connsiteX5533" fmla="*/ 5319696 w 6127927"/>
                <a:gd name="connsiteY5533" fmla="*/ 3905845 h 4013490"/>
                <a:gd name="connsiteX5534" fmla="*/ 5319599 w 6127927"/>
                <a:gd name="connsiteY5534" fmla="*/ 3905651 h 4013490"/>
                <a:gd name="connsiteX5535" fmla="*/ 5319599 w 6127927"/>
                <a:gd name="connsiteY5535" fmla="*/ 3905490 h 4013490"/>
                <a:gd name="connsiteX5536" fmla="*/ 5319049 w 6127927"/>
                <a:gd name="connsiteY5536" fmla="*/ 3905328 h 4013490"/>
                <a:gd name="connsiteX5537" fmla="*/ 5318791 w 6127927"/>
                <a:gd name="connsiteY5537" fmla="*/ 3905651 h 4013490"/>
                <a:gd name="connsiteX5538" fmla="*/ 5318306 w 6127927"/>
                <a:gd name="connsiteY5538" fmla="*/ 3905263 h 4013490"/>
                <a:gd name="connsiteX5539" fmla="*/ 5318370 w 6127927"/>
                <a:gd name="connsiteY5539" fmla="*/ 3904908 h 4013490"/>
                <a:gd name="connsiteX5540" fmla="*/ 5318208 w 6127927"/>
                <a:gd name="connsiteY5540" fmla="*/ 3905166 h 4013490"/>
                <a:gd name="connsiteX5541" fmla="*/ 5316397 w 6127927"/>
                <a:gd name="connsiteY5541" fmla="*/ 3903517 h 4013490"/>
                <a:gd name="connsiteX5542" fmla="*/ 5315460 w 6127927"/>
                <a:gd name="connsiteY5542" fmla="*/ 3903937 h 4013490"/>
                <a:gd name="connsiteX5543" fmla="*/ 5315233 w 6127927"/>
                <a:gd name="connsiteY5543" fmla="*/ 3903776 h 4013490"/>
                <a:gd name="connsiteX5544" fmla="*/ 5314328 w 6127927"/>
                <a:gd name="connsiteY5544" fmla="*/ 3903840 h 4013490"/>
                <a:gd name="connsiteX5545" fmla="*/ 5314554 w 6127927"/>
                <a:gd name="connsiteY5545" fmla="*/ 3904422 h 4013490"/>
                <a:gd name="connsiteX5546" fmla="*/ 5312258 w 6127927"/>
                <a:gd name="connsiteY5546" fmla="*/ 3905748 h 4013490"/>
                <a:gd name="connsiteX5547" fmla="*/ 5311837 w 6127927"/>
                <a:gd name="connsiteY5547" fmla="*/ 3905328 h 4013490"/>
                <a:gd name="connsiteX5548" fmla="*/ 5312096 w 6127927"/>
                <a:gd name="connsiteY5548" fmla="*/ 3905845 h 4013490"/>
                <a:gd name="connsiteX5549" fmla="*/ 5306533 w 6127927"/>
                <a:gd name="connsiteY5549" fmla="*/ 3910050 h 4013490"/>
                <a:gd name="connsiteX5550" fmla="*/ 5298351 w 6127927"/>
                <a:gd name="connsiteY5550" fmla="*/ 3913607 h 4013490"/>
                <a:gd name="connsiteX5551" fmla="*/ 5298351 w 6127927"/>
                <a:gd name="connsiteY5551" fmla="*/ 3913543 h 4013490"/>
                <a:gd name="connsiteX5552" fmla="*/ 5297090 w 6127927"/>
                <a:gd name="connsiteY5552" fmla="*/ 3913866 h 4013490"/>
                <a:gd name="connsiteX5553" fmla="*/ 5296669 w 6127927"/>
                <a:gd name="connsiteY5553" fmla="*/ 3914286 h 4013490"/>
                <a:gd name="connsiteX5554" fmla="*/ 5296087 w 6127927"/>
                <a:gd name="connsiteY5554" fmla="*/ 3914513 h 4013490"/>
                <a:gd name="connsiteX5555" fmla="*/ 5295861 w 6127927"/>
                <a:gd name="connsiteY5555" fmla="*/ 3914610 h 4013490"/>
                <a:gd name="connsiteX5556" fmla="*/ 5291948 w 6127927"/>
                <a:gd name="connsiteY5556" fmla="*/ 3915936 h 4013490"/>
                <a:gd name="connsiteX5557" fmla="*/ 5291560 w 6127927"/>
                <a:gd name="connsiteY5557" fmla="*/ 3914448 h 4013490"/>
                <a:gd name="connsiteX5558" fmla="*/ 5291042 w 6127927"/>
                <a:gd name="connsiteY5558" fmla="*/ 3915257 h 4013490"/>
                <a:gd name="connsiteX5559" fmla="*/ 5291786 w 6127927"/>
                <a:gd name="connsiteY5559" fmla="*/ 3915936 h 4013490"/>
                <a:gd name="connsiteX5560" fmla="*/ 5282860 w 6127927"/>
                <a:gd name="connsiteY5560" fmla="*/ 3918588 h 4013490"/>
                <a:gd name="connsiteX5561" fmla="*/ 5282698 w 6127927"/>
                <a:gd name="connsiteY5561" fmla="*/ 3917585 h 4013490"/>
                <a:gd name="connsiteX5562" fmla="*/ 5282536 w 6127927"/>
                <a:gd name="connsiteY5562" fmla="*/ 3918652 h 4013490"/>
                <a:gd name="connsiteX5563" fmla="*/ 5272608 w 6127927"/>
                <a:gd name="connsiteY5563" fmla="*/ 3920884 h 4013490"/>
                <a:gd name="connsiteX5564" fmla="*/ 5272090 w 6127927"/>
                <a:gd name="connsiteY5564" fmla="*/ 3920075 h 4013490"/>
                <a:gd name="connsiteX5565" fmla="*/ 5272090 w 6127927"/>
                <a:gd name="connsiteY5565" fmla="*/ 3920884 h 4013490"/>
                <a:gd name="connsiteX5566" fmla="*/ 5272090 w 6127927"/>
                <a:gd name="connsiteY5566" fmla="*/ 3920981 h 4013490"/>
                <a:gd name="connsiteX5567" fmla="*/ 5271023 w 6127927"/>
                <a:gd name="connsiteY5567" fmla="*/ 3921240 h 4013490"/>
                <a:gd name="connsiteX5568" fmla="*/ 5271508 w 6127927"/>
                <a:gd name="connsiteY5568" fmla="*/ 3921563 h 4013490"/>
                <a:gd name="connsiteX5569" fmla="*/ 5271346 w 6127927"/>
                <a:gd name="connsiteY5569" fmla="*/ 3922048 h 4013490"/>
                <a:gd name="connsiteX5570" fmla="*/ 5271605 w 6127927"/>
                <a:gd name="connsiteY5570" fmla="*/ 3921563 h 4013490"/>
                <a:gd name="connsiteX5571" fmla="*/ 5273578 w 6127927"/>
                <a:gd name="connsiteY5571" fmla="*/ 3921304 h 4013490"/>
                <a:gd name="connsiteX5572" fmla="*/ 5275486 w 6127927"/>
                <a:gd name="connsiteY5572" fmla="*/ 3922404 h 4013490"/>
                <a:gd name="connsiteX5573" fmla="*/ 5275486 w 6127927"/>
                <a:gd name="connsiteY5573" fmla="*/ 3922469 h 4013490"/>
                <a:gd name="connsiteX5574" fmla="*/ 5275648 w 6127927"/>
                <a:gd name="connsiteY5574" fmla="*/ 3922792 h 4013490"/>
                <a:gd name="connsiteX5575" fmla="*/ 5275907 w 6127927"/>
                <a:gd name="connsiteY5575" fmla="*/ 3922630 h 4013490"/>
                <a:gd name="connsiteX5576" fmla="*/ 5276068 w 6127927"/>
                <a:gd name="connsiteY5576" fmla="*/ 3922727 h 4013490"/>
                <a:gd name="connsiteX5577" fmla="*/ 5276133 w 6127927"/>
                <a:gd name="connsiteY5577" fmla="*/ 3922727 h 4013490"/>
                <a:gd name="connsiteX5578" fmla="*/ 5277071 w 6127927"/>
                <a:gd name="connsiteY5578" fmla="*/ 3923213 h 4013490"/>
                <a:gd name="connsiteX5579" fmla="*/ 5276392 w 6127927"/>
                <a:gd name="connsiteY5579" fmla="*/ 3924538 h 4013490"/>
                <a:gd name="connsiteX5580" fmla="*/ 5276909 w 6127927"/>
                <a:gd name="connsiteY5580" fmla="*/ 3924053 h 4013490"/>
                <a:gd name="connsiteX5581" fmla="*/ 5277136 w 6127927"/>
                <a:gd name="connsiteY5581" fmla="*/ 3923213 h 4013490"/>
                <a:gd name="connsiteX5582" fmla="*/ 5279205 w 6127927"/>
                <a:gd name="connsiteY5582" fmla="*/ 3924118 h 4013490"/>
                <a:gd name="connsiteX5583" fmla="*/ 5278720 w 6127927"/>
                <a:gd name="connsiteY5583" fmla="*/ 3924959 h 4013490"/>
                <a:gd name="connsiteX5584" fmla="*/ 5279302 w 6127927"/>
                <a:gd name="connsiteY5584" fmla="*/ 3924118 h 4013490"/>
                <a:gd name="connsiteX5585" fmla="*/ 5281696 w 6127927"/>
                <a:gd name="connsiteY5585" fmla="*/ 3924862 h 4013490"/>
                <a:gd name="connsiteX5586" fmla="*/ 5281372 w 6127927"/>
                <a:gd name="connsiteY5586" fmla="*/ 3925703 h 4013490"/>
                <a:gd name="connsiteX5587" fmla="*/ 5281793 w 6127927"/>
                <a:gd name="connsiteY5587" fmla="*/ 3924959 h 4013490"/>
                <a:gd name="connsiteX5588" fmla="*/ 5281793 w 6127927"/>
                <a:gd name="connsiteY5588" fmla="*/ 3924862 h 4013490"/>
                <a:gd name="connsiteX5589" fmla="*/ 5282181 w 6127927"/>
                <a:gd name="connsiteY5589" fmla="*/ 3924959 h 4013490"/>
                <a:gd name="connsiteX5590" fmla="*/ 5282342 w 6127927"/>
                <a:gd name="connsiteY5590" fmla="*/ 3924959 h 4013490"/>
                <a:gd name="connsiteX5591" fmla="*/ 5282278 w 6127927"/>
                <a:gd name="connsiteY5591" fmla="*/ 3925444 h 4013490"/>
                <a:gd name="connsiteX5592" fmla="*/ 5282278 w 6127927"/>
                <a:gd name="connsiteY5592" fmla="*/ 3926285 h 4013490"/>
                <a:gd name="connsiteX5593" fmla="*/ 5282116 w 6127927"/>
                <a:gd name="connsiteY5593" fmla="*/ 3926544 h 4013490"/>
                <a:gd name="connsiteX5594" fmla="*/ 5282181 w 6127927"/>
                <a:gd name="connsiteY5594" fmla="*/ 3926544 h 4013490"/>
                <a:gd name="connsiteX5595" fmla="*/ 5282278 w 6127927"/>
                <a:gd name="connsiteY5595" fmla="*/ 3926285 h 4013490"/>
                <a:gd name="connsiteX5596" fmla="*/ 5282763 w 6127927"/>
                <a:gd name="connsiteY5596" fmla="*/ 3925282 h 4013490"/>
                <a:gd name="connsiteX5597" fmla="*/ 5283183 w 6127927"/>
                <a:gd name="connsiteY5597" fmla="*/ 3925024 h 4013490"/>
                <a:gd name="connsiteX5598" fmla="*/ 5283022 w 6127927"/>
                <a:gd name="connsiteY5598" fmla="*/ 3925541 h 4013490"/>
                <a:gd name="connsiteX5599" fmla="*/ 5283119 w 6127927"/>
                <a:gd name="connsiteY5599" fmla="*/ 3925606 h 4013490"/>
                <a:gd name="connsiteX5600" fmla="*/ 5283183 w 6127927"/>
                <a:gd name="connsiteY5600" fmla="*/ 3925541 h 4013490"/>
                <a:gd name="connsiteX5601" fmla="*/ 5283345 w 6127927"/>
                <a:gd name="connsiteY5601" fmla="*/ 3925024 h 4013490"/>
                <a:gd name="connsiteX5602" fmla="*/ 5283507 w 6127927"/>
                <a:gd name="connsiteY5602" fmla="*/ 3925024 h 4013490"/>
                <a:gd name="connsiteX5603" fmla="*/ 5283345 w 6127927"/>
                <a:gd name="connsiteY5603" fmla="*/ 3925282 h 4013490"/>
                <a:gd name="connsiteX5604" fmla="*/ 5283183 w 6127927"/>
                <a:gd name="connsiteY5604" fmla="*/ 3925444 h 4013490"/>
                <a:gd name="connsiteX5605" fmla="*/ 5283507 w 6127927"/>
                <a:gd name="connsiteY5605" fmla="*/ 3925379 h 4013490"/>
                <a:gd name="connsiteX5606" fmla="*/ 5283765 w 6127927"/>
                <a:gd name="connsiteY5606" fmla="*/ 3925444 h 4013490"/>
                <a:gd name="connsiteX5607" fmla="*/ 5283442 w 6127927"/>
                <a:gd name="connsiteY5607" fmla="*/ 3926447 h 4013490"/>
                <a:gd name="connsiteX5608" fmla="*/ 5284412 w 6127927"/>
                <a:gd name="connsiteY5608" fmla="*/ 3925444 h 4013490"/>
                <a:gd name="connsiteX5609" fmla="*/ 5284024 w 6127927"/>
                <a:gd name="connsiteY5609" fmla="*/ 3926188 h 4013490"/>
                <a:gd name="connsiteX5610" fmla="*/ 5284768 w 6127927"/>
                <a:gd name="connsiteY5610" fmla="*/ 3925541 h 4013490"/>
                <a:gd name="connsiteX5611" fmla="*/ 5284606 w 6127927"/>
                <a:gd name="connsiteY5611" fmla="*/ 3926026 h 4013490"/>
                <a:gd name="connsiteX5612" fmla="*/ 5284930 w 6127927"/>
                <a:gd name="connsiteY5612" fmla="*/ 3925961 h 4013490"/>
                <a:gd name="connsiteX5613" fmla="*/ 5285027 w 6127927"/>
                <a:gd name="connsiteY5613" fmla="*/ 3926285 h 4013490"/>
                <a:gd name="connsiteX5614" fmla="*/ 5285091 w 6127927"/>
                <a:gd name="connsiteY5614" fmla="*/ 3926350 h 4013490"/>
                <a:gd name="connsiteX5615" fmla="*/ 5285415 w 6127927"/>
                <a:gd name="connsiteY5615" fmla="*/ 3925864 h 4013490"/>
                <a:gd name="connsiteX5616" fmla="*/ 5285674 w 6127927"/>
                <a:gd name="connsiteY5616" fmla="*/ 3926544 h 4013490"/>
                <a:gd name="connsiteX5617" fmla="*/ 5285091 w 6127927"/>
                <a:gd name="connsiteY5617" fmla="*/ 3927611 h 4013490"/>
                <a:gd name="connsiteX5618" fmla="*/ 5285835 w 6127927"/>
                <a:gd name="connsiteY5618" fmla="*/ 3926705 h 4013490"/>
                <a:gd name="connsiteX5619" fmla="*/ 5285350 w 6127927"/>
                <a:gd name="connsiteY5619" fmla="*/ 3927773 h 4013490"/>
                <a:gd name="connsiteX5620" fmla="*/ 5285835 w 6127927"/>
                <a:gd name="connsiteY5620" fmla="*/ 3927093 h 4013490"/>
                <a:gd name="connsiteX5621" fmla="*/ 5286256 w 6127927"/>
                <a:gd name="connsiteY5621" fmla="*/ 3927029 h 4013490"/>
                <a:gd name="connsiteX5622" fmla="*/ 5286579 w 6127927"/>
                <a:gd name="connsiteY5622" fmla="*/ 3926705 h 4013490"/>
                <a:gd name="connsiteX5623" fmla="*/ 5286676 w 6127927"/>
                <a:gd name="connsiteY5623" fmla="*/ 3926770 h 4013490"/>
                <a:gd name="connsiteX5624" fmla="*/ 5286579 w 6127927"/>
                <a:gd name="connsiteY5624" fmla="*/ 3927287 h 4013490"/>
                <a:gd name="connsiteX5625" fmla="*/ 5286838 w 6127927"/>
                <a:gd name="connsiteY5625" fmla="*/ 3927029 h 4013490"/>
                <a:gd name="connsiteX5626" fmla="*/ 5287258 w 6127927"/>
                <a:gd name="connsiteY5626" fmla="*/ 3927514 h 4013490"/>
                <a:gd name="connsiteX5627" fmla="*/ 5288972 w 6127927"/>
                <a:gd name="connsiteY5627" fmla="*/ 3929002 h 4013490"/>
                <a:gd name="connsiteX5628" fmla="*/ 5288552 w 6127927"/>
                <a:gd name="connsiteY5628" fmla="*/ 3929842 h 4013490"/>
                <a:gd name="connsiteX5629" fmla="*/ 5289166 w 6127927"/>
                <a:gd name="connsiteY5629" fmla="*/ 3929099 h 4013490"/>
                <a:gd name="connsiteX5630" fmla="*/ 5289328 w 6127927"/>
                <a:gd name="connsiteY5630" fmla="*/ 3929163 h 4013490"/>
                <a:gd name="connsiteX5631" fmla="*/ 5289231 w 6127927"/>
                <a:gd name="connsiteY5631" fmla="*/ 3929422 h 4013490"/>
                <a:gd name="connsiteX5632" fmla="*/ 5289393 w 6127927"/>
                <a:gd name="connsiteY5632" fmla="*/ 3929260 h 4013490"/>
                <a:gd name="connsiteX5633" fmla="*/ 5289651 w 6127927"/>
                <a:gd name="connsiteY5633" fmla="*/ 3929745 h 4013490"/>
                <a:gd name="connsiteX5634" fmla="*/ 5288649 w 6127927"/>
                <a:gd name="connsiteY5634" fmla="*/ 3931912 h 4013490"/>
                <a:gd name="connsiteX5635" fmla="*/ 5289878 w 6127927"/>
                <a:gd name="connsiteY5635" fmla="*/ 3930166 h 4013490"/>
                <a:gd name="connsiteX5636" fmla="*/ 5289328 w 6127927"/>
                <a:gd name="connsiteY5636" fmla="*/ 3931492 h 4013490"/>
                <a:gd name="connsiteX5637" fmla="*/ 5289975 w 6127927"/>
                <a:gd name="connsiteY5637" fmla="*/ 3931007 h 4013490"/>
                <a:gd name="connsiteX5638" fmla="*/ 5289975 w 6127927"/>
                <a:gd name="connsiteY5638" fmla="*/ 3931071 h 4013490"/>
                <a:gd name="connsiteX5639" fmla="*/ 5289651 w 6127927"/>
                <a:gd name="connsiteY5639" fmla="*/ 3932333 h 4013490"/>
                <a:gd name="connsiteX5640" fmla="*/ 5290719 w 6127927"/>
                <a:gd name="connsiteY5640" fmla="*/ 3931653 h 4013490"/>
                <a:gd name="connsiteX5641" fmla="*/ 5290880 w 6127927"/>
                <a:gd name="connsiteY5641" fmla="*/ 3931815 h 4013490"/>
                <a:gd name="connsiteX5642" fmla="*/ 5290880 w 6127927"/>
                <a:gd name="connsiteY5642" fmla="*/ 3932236 h 4013490"/>
                <a:gd name="connsiteX5643" fmla="*/ 5291042 w 6127927"/>
                <a:gd name="connsiteY5643" fmla="*/ 3932656 h 4013490"/>
                <a:gd name="connsiteX5644" fmla="*/ 5290557 w 6127927"/>
                <a:gd name="connsiteY5644" fmla="*/ 3933400 h 4013490"/>
                <a:gd name="connsiteX5645" fmla="*/ 5290719 w 6127927"/>
                <a:gd name="connsiteY5645" fmla="*/ 3933723 h 4013490"/>
                <a:gd name="connsiteX5646" fmla="*/ 5291139 w 6127927"/>
                <a:gd name="connsiteY5646" fmla="*/ 3933335 h 4013490"/>
                <a:gd name="connsiteX5647" fmla="*/ 5291398 w 6127927"/>
                <a:gd name="connsiteY5647" fmla="*/ 3932979 h 4013490"/>
                <a:gd name="connsiteX5648" fmla="*/ 5291301 w 6127927"/>
                <a:gd name="connsiteY5648" fmla="*/ 3933141 h 4013490"/>
                <a:gd name="connsiteX5649" fmla="*/ 5290719 w 6127927"/>
                <a:gd name="connsiteY5649" fmla="*/ 3934241 h 4013490"/>
                <a:gd name="connsiteX5650" fmla="*/ 5291463 w 6127927"/>
                <a:gd name="connsiteY5650" fmla="*/ 3933497 h 4013490"/>
                <a:gd name="connsiteX5651" fmla="*/ 5290977 w 6127927"/>
                <a:gd name="connsiteY5651" fmla="*/ 3935049 h 4013490"/>
                <a:gd name="connsiteX5652" fmla="*/ 5292303 w 6127927"/>
                <a:gd name="connsiteY5652" fmla="*/ 3934079 h 4013490"/>
                <a:gd name="connsiteX5653" fmla="*/ 5292465 w 6127927"/>
                <a:gd name="connsiteY5653" fmla="*/ 3934241 h 4013490"/>
                <a:gd name="connsiteX5654" fmla="*/ 5292368 w 6127927"/>
                <a:gd name="connsiteY5654" fmla="*/ 3934564 h 4013490"/>
                <a:gd name="connsiteX5655" fmla="*/ 5292562 w 6127927"/>
                <a:gd name="connsiteY5655" fmla="*/ 3934467 h 4013490"/>
                <a:gd name="connsiteX5656" fmla="*/ 5292627 w 6127927"/>
                <a:gd name="connsiteY5656" fmla="*/ 3934467 h 4013490"/>
                <a:gd name="connsiteX5657" fmla="*/ 5293112 w 6127927"/>
                <a:gd name="connsiteY5657" fmla="*/ 3935049 h 4013490"/>
                <a:gd name="connsiteX5658" fmla="*/ 5292789 w 6127927"/>
                <a:gd name="connsiteY5658" fmla="*/ 3935567 h 4013490"/>
                <a:gd name="connsiteX5659" fmla="*/ 5293209 w 6127927"/>
                <a:gd name="connsiteY5659" fmla="*/ 3935146 h 4013490"/>
                <a:gd name="connsiteX5660" fmla="*/ 5294373 w 6127927"/>
                <a:gd name="connsiteY5660" fmla="*/ 3936311 h 4013490"/>
                <a:gd name="connsiteX5661" fmla="*/ 5294438 w 6127927"/>
                <a:gd name="connsiteY5661" fmla="*/ 3936634 h 4013490"/>
                <a:gd name="connsiteX5662" fmla="*/ 5294114 w 6127927"/>
                <a:gd name="connsiteY5662" fmla="*/ 3937281 h 4013490"/>
                <a:gd name="connsiteX5663" fmla="*/ 5293468 w 6127927"/>
                <a:gd name="connsiteY5663" fmla="*/ 3938122 h 4013490"/>
                <a:gd name="connsiteX5664" fmla="*/ 5293371 w 6127927"/>
                <a:gd name="connsiteY5664" fmla="*/ 3938542 h 4013490"/>
                <a:gd name="connsiteX5665" fmla="*/ 5292465 w 6127927"/>
                <a:gd name="connsiteY5665" fmla="*/ 3939609 h 4013490"/>
                <a:gd name="connsiteX5666" fmla="*/ 5292950 w 6127927"/>
                <a:gd name="connsiteY5666" fmla="*/ 3939189 h 4013490"/>
                <a:gd name="connsiteX5667" fmla="*/ 5294017 w 6127927"/>
                <a:gd name="connsiteY5667" fmla="*/ 3938219 h 4013490"/>
                <a:gd name="connsiteX5668" fmla="*/ 5294438 w 6127927"/>
                <a:gd name="connsiteY5668" fmla="*/ 3938122 h 4013490"/>
                <a:gd name="connsiteX5669" fmla="*/ 5294632 w 6127927"/>
                <a:gd name="connsiteY5669" fmla="*/ 3938380 h 4013490"/>
                <a:gd name="connsiteX5670" fmla="*/ 5294955 w 6127927"/>
                <a:gd name="connsiteY5670" fmla="*/ 3938704 h 4013490"/>
                <a:gd name="connsiteX5671" fmla="*/ 5295020 w 6127927"/>
                <a:gd name="connsiteY5671" fmla="*/ 3938607 h 4013490"/>
                <a:gd name="connsiteX5672" fmla="*/ 5295020 w 6127927"/>
                <a:gd name="connsiteY5672" fmla="*/ 3938704 h 4013490"/>
                <a:gd name="connsiteX5673" fmla="*/ 5295376 w 6127927"/>
                <a:gd name="connsiteY5673" fmla="*/ 3938542 h 4013490"/>
                <a:gd name="connsiteX5674" fmla="*/ 5294858 w 6127927"/>
                <a:gd name="connsiteY5674" fmla="*/ 3939124 h 4013490"/>
                <a:gd name="connsiteX5675" fmla="*/ 5294438 w 6127927"/>
                <a:gd name="connsiteY5675" fmla="*/ 3939545 h 4013490"/>
                <a:gd name="connsiteX5676" fmla="*/ 5294535 w 6127927"/>
                <a:gd name="connsiteY5676" fmla="*/ 3939771 h 4013490"/>
                <a:gd name="connsiteX5677" fmla="*/ 5294632 w 6127927"/>
                <a:gd name="connsiteY5677" fmla="*/ 3939933 h 4013490"/>
                <a:gd name="connsiteX5678" fmla="*/ 5294858 w 6127927"/>
                <a:gd name="connsiteY5678" fmla="*/ 3939771 h 4013490"/>
                <a:gd name="connsiteX5679" fmla="*/ 5295861 w 6127927"/>
                <a:gd name="connsiteY5679" fmla="*/ 3939351 h 4013490"/>
                <a:gd name="connsiteX5680" fmla="*/ 5296346 w 6127927"/>
                <a:gd name="connsiteY5680" fmla="*/ 3940289 h 4013490"/>
                <a:gd name="connsiteX5681" fmla="*/ 5295861 w 6127927"/>
                <a:gd name="connsiteY5681" fmla="*/ 3941420 h 4013490"/>
                <a:gd name="connsiteX5682" fmla="*/ 5296702 w 6127927"/>
                <a:gd name="connsiteY5682" fmla="*/ 3940774 h 4013490"/>
                <a:gd name="connsiteX5683" fmla="*/ 5296766 w 6127927"/>
                <a:gd name="connsiteY5683" fmla="*/ 3940935 h 4013490"/>
                <a:gd name="connsiteX5684" fmla="*/ 5297025 w 6127927"/>
                <a:gd name="connsiteY5684" fmla="*/ 3941032 h 4013490"/>
                <a:gd name="connsiteX5685" fmla="*/ 5296928 w 6127927"/>
                <a:gd name="connsiteY5685" fmla="*/ 3941356 h 4013490"/>
                <a:gd name="connsiteX5686" fmla="*/ 5297090 w 6127927"/>
                <a:gd name="connsiteY5686" fmla="*/ 3941420 h 4013490"/>
                <a:gd name="connsiteX5687" fmla="*/ 5297284 w 6127927"/>
                <a:gd name="connsiteY5687" fmla="*/ 3942100 h 4013490"/>
                <a:gd name="connsiteX5688" fmla="*/ 5297446 w 6127927"/>
                <a:gd name="connsiteY5688" fmla="*/ 3942358 h 4013490"/>
                <a:gd name="connsiteX5689" fmla="*/ 5297607 w 6127927"/>
                <a:gd name="connsiteY5689" fmla="*/ 3942520 h 4013490"/>
                <a:gd name="connsiteX5690" fmla="*/ 5297607 w 6127927"/>
                <a:gd name="connsiteY5690" fmla="*/ 3942682 h 4013490"/>
                <a:gd name="connsiteX5691" fmla="*/ 5297834 w 6127927"/>
                <a:gd name="connsiteY5691" fmla="*/ 3943102 h 4013490"/>
                <a:gd name="connsiteX5692" fmla="*/ 5297931 w 6127927"/>
                <a:gd name="connsiteY5692" fmla="*/ 3943102 h 4013490"/>
                <a:gd name="connsiteX5693" fmla="*/ 5298092 w 6127927"/>
                <a:gd name="connsiteY5693" fmla="*/ 3943490 h 4013490"/>
                <a:gd name="connsiteX5694" fmla="*/ 5298254 w 6127927"/>
                <a:gd name="connsiteY5694" fmla="*/ 3943749 h 4013490"/>
                <a:gd name="connsiteX5695" fmla="*/ 5298416 w 6127927"/>
                <a:gd name="connsiteY5695" fmla="*/ 3943846 h 4013490"/>
                <a:gd name="connsiteX5696" fmla="*/ 5298675 w 6127927"/>
                <a:gd name="connsiteY5696" fmla="*/ 3943846 h 4013490"/>
                <a:gd name="connsiteX5697" fmla="*/ 5299418 w 6127927"/>
                <a:gd name="connsiteY5697" fmla="*/ 3944234 h 4013490"/>
                <a:gd name="connsiteX5698" fmla="*/ 5300098 w 6127927"/>
                <a:gd name="connsiteY5698" fmla="*/ 3944428 h 4013490"/>
                <a:gd name="connsiteX5699" fmla="*/ 5300227 w 6127927"/>
                <a:gd name="connsiteY5699" fmla="*/ 3944331 h 4013490"/>
                <a:gd name="connsiteX5700" fmla="*/ 5300680 w 6127927"/>
                <a:gd name="connsiteY5700" fmla="*/ 3944169 h 4013490"/>
                <a:gd name="connsiteX5701" fmla="*/ 5301165 w 6127927"/>
                <a:gd name="connsiteY5701" fmla="*/ 3943684 h 4013490"/>
                <a:gd name="connsiteX5702" fmla="*/ 5301229 w 6127927"/>
                <a:gd name="connsiteY5702" fmla="*/ 3943846 h 4013490"/>
                <a:gd name="connsiteX5703" fmla="*/ 5300841 w 6127927"/>
                <a:gd name="connsiteY5703" fmla="*/ 3944428 h 4013490"/>
                <a:gd name="connsiteX5704" fmla="*/ 5301068 w 6127927"/>
                <a:gd name="connsiteY5704" fmla="*/ 3944428 h 4013490"/>
                <a:gd name="connsiteX5705" fmla="*/ 5300906 w 6127927"/>
                <a:gd name="connsiteY5705" fmla="*/ 3944816 h 4013490"/>
                <a:gd name="connsiteX5706" fmla="*/ 5301650 w 6127927"/>
                <a:gd name="connsiteY5706" fmla="*/ 3944331 h 4013490"/>
                <a:gd name="connsiteX5707" fmla="*/ 5301812 w 6127927"/>
                <a:gd name="connsiteY5707" fmla="*/ 3944590 h 4013490"/>
                <a:gd name="connsiteX5708" fmla="*/ 5300162 w 6127927"/>
                <a:gd name="connsiteY5708" fmla="*/ 3946142 h 4013490"/>
                <a:gd name="connsiteX5709" fmla="*/ 5300162 w 6127927"/>
                <a:gd name="connsiteY5709" fmla="*/ 3946239 h 4013490"/>
                <a:gd name="connsiteX5710" fmla="*/ 5301585 w 6127927"/>
                <a:gd name="connsiteY5710" fmla="*/ 3945237 h 4013490"/>
                <a:gd name="connsiteX5711" fmla="*/ 5301909 w 6127927"/>
                <a:gd name="connsiteY5711" fmla="*/ 3945075 h 4013490"/>
                <a:gd name="connsiteX5712" fmla="*/ 5301909 w 6127927"/>
                <a:gd name="connsiteY5712" fmla="*/ 3945398 h 4013490"/>
                <a:gd name="connsiteX5713" fmla="*/ 5302232 w 6127927"/>
                <a:gd name="connsiteY5713" fmla="*/ 3945237 h 4013490"/>
                <a:gd name="connsiteX5714" fmla="*/ 5302394 w 6127927"/>
                <a:gd name="connsiteY5714" fmla="*/ 3945495 h 4013490"/>
                <a:gd name="connsiteX5715" fmla="*/ 5302297 w 6127927"/>
                <a:gd name="connsiteY5715" fmla="*/ 3945819 h 4013490"/>
                <a:gd name="connsiteX5716" fmla="*/ 5302555 w 6127927"/>
                <a:gd name="connsiteY5716" fmla="*/ 3945754 h 4013490"/>
                <a:gd name="connsiteX5717" fmla="*/ 5302070 w 6127927"/>
                <a:gd name="connsiteY5717" fmla="*/ 3946498 h 4013490"/>
                <a:gd name="connsiteX5718" fmla="*/ 5302394 w 6127927"/>
                <a:gd name="connsiteY5718" fmla="*/ 3947048 h 4013490"/>
                <a:gd name="connsiteX5719" fmla="*/ 5302911 w 6127927"/>
                <a:gd name="connsiteY5719" fmla="*/ 3946724 h 4013490"/>
                <a:gd name="connsiteX5720" fmla="*/ 5302911 w 6127927"/>
                <a:gd name="connsiteY5720" fmla="*/ 3947145 h 4013490"/>
                <a:gd name="connsiteX5721" fmla="*/ 5302976 w 6127927"/>
                <a:gd name="connsiteY5721" fmla="*/ 3947468 h 4013490"/>
                <a:gd name="connsiteX5722" fmla="*/ 5303235 w 6127927"/>
                <a:gd name="connsiteY5722" fmla="*/ 3947630 h 4013490"/>
                <a:gd name="connsiteX5723" fmla="*/ 5302297 w 6127927"/>
                <a:gd name="connsiteY5723" fmla="*/ 3948632 h 4013490"/>
                <a:gd name="connsiteX5724" fmla="*/ 5303558 w 6127927"/>
                <a:gd name="connsiteY5724" fmla="*/ 3947727 h 4013490"/>
                <a:gd name="connsiteX5725" fmla="*/ 5303558 w 6127927"/>
                <a:gd name="connsiteY5725" fmla="*/ 3947824 h 4013490"/>
                <a:gd name="connsiteX5726" fmla="*/ 5303299 w 6127927"/>
                <a:gd name="connsiteY5726" fmla="*/ 3948374 h 4013490"/>
                <a:gd name="connsiteX5727" fmla="*/ 5303558 w 6127927"/>
                <a:gd name="connsiteY5727" fmla="*/ 3948471 h 4013490"/>
                <a:gd name="connsiteX5728" fmla="*/ 5303817 w 6127927"/>
                <a:gd name="connsiteY5728" fmla="*/ 3948374 h 4013490"/>
                <a:gd name="connsiteX5729" fmla="*/ 5303881 w 6127927"/>
                <a:gd name="connsiteY5729" fmla="*/ 3948568 h 4013490"/>
                <a:gd name="connsiteX5730" fmla="*/ 5303558 w 6127927"/>
                <a:gd name="connsiteY5730" fmla="*/ 3949053 h 4013490"/>
                <a:gd name="connsiteX5731" fmla="*/ 5304043 w 6127927"/>
                <a:gd name="connsiteY5731" fmla="*/ 3948794 h 4013490"/>
                <a:gd name="connsiteX5732" fmla="*/ 5304140 w 6127927"/>
                <a:gd name="connsiteY5732" fmla="*/ 3949053 h 4013490"/>
                <a:gd name="connsiteX5733" fmla="*/ 5303881 w 6127927"/>
                <a:gd name="connsiteY5733" fmla="*/ 3949376 h 4013490"/>
                <a:gd name="connsiteX5734" fmla="*/ 5304237 w 6127927"/>
                <a:gd name="connsiteY5734" fmla="*/ 3949215 h 4013490"/>
                <a:gd name="connsiteX5735" fmla="*/ 5304981 w 6127927"/>
                <a:gd name="connsiteY5735" fmla="*/ 3950541 h 4013490"/>
                <a:gd name="connsiteX5736" fmla="*/ 5304464 w 6127927"/>
                <a:gd name="connsiteY5736" fmla="*/ 3951187 h 4013490"/>
                <a:gd name="connsiteX5737" fmla="*/ 5305143 w 6127927"/>
                <a:gd name="connsiteY5737" fmla="*/ 3950799 h 4013490"/>
                <a:gd name="connsiteX5738" fmla="*/ 5305466 w 6127927"/>
                <a:gd name="connsiteY5738" fmla="*/ 3951284 h 4013490"/>
                <a:gd name="connsiteX5739" fmla="*/ 5304625 w 6127927"/>
                <a:gd name="connsiteY5739" fmla="*/ 3952125 h 4013490"/>
                <a:gd name="connsiteX5740" fmla="*/ 5305563 w 6127927"/>
                <a:gd name="connsiteY5740" fmla="*/ 3951381 h 4013490"/>
                <a:gd name="connsiteX5741" fmla="*/ 5305628 w 6127927"/>
                <a:gd name="connsiteY5741" fmla="*/ 3951543 h 4013490"/>
                <a:gd name="connsiteX5742" fmla="*/ 5305563 w 6127927"/>
                <a:gd name="connsiteY5742" fmla="*/ 3951608 h 4013490"/>
                <a:gd name="connsiteX5743" fmla="*/ 5305628 w 6127927"/>
                <a:gd name="connsiteY5743" fmla="*/ 3951543 h 4013490"/>
                <a:gd name="connsiteX5744" fmla="*/ 5306048 w 6127927"/>
                <a:gd name="connsiteY5744" fmla="*/ 3952287 h 4013490"/>
                <a:gd name="connsiteX5745" fmla="*/ 5306210 w 6127927"/>
                <a:gd name="connsiteY5745" fmla="*/ 3952513 h 4013490"/>
                <a:gd name="connsiteX5746" fmla="*/ 5306210 w 6127927"/>
                <a:gd name="connsiteY5746" fmla="*/ 3952610 h 4013490"/>
                <a:gd name="connsiteX5747" fmla="*/ 5305466 w 6127927"/>
                <a:gd name="connsiteY5747" fmla="*/ 3953354 h 4013490"/>
                <a:gd name="connsiteX5748" fmla="*/ 5306210 w 6127927"/>
                <a:gd name="connsiteY5748" fmla="*/ 3952610 h 4013490"/>
                <a:gd name="connsiteX5749" fmla="*/ 5306307 w 6127927"/>
                <a:gd name="connsiteY5749" fmla="*/ 3952513 h 4013490"/>
                <a:gd name="connsiteX5750" fmla="*/ 5306469 w 6127927"/>
                <a:gd name="connsiteY5750" fmla="*/ 3952772 h 4013490"/>
                <a:gd name="connsiteX5751" fmla="*/ 5306372 w 6127927"/>
                <a:gd name="connsiteY5751" fmla="*/ 3952869 h 4013490"/>
                <a:gd name="connsiteX5752" fmla="*/ 5306469 w 6127927"/>
                <a:gd name="connsiteY5752" fmla="*/ 3952772 h 4013490"/>
                <a:gd name="connsiteX5753" fmla="*/ 5306695 w 6127927"/>
                <a:gd name="connsiteY5753" fmla="*/ 3953193 h 4013490"/>
                <a:gd name="connsiteX5754" fmla="*/ 5304561 w 6127927"/>
                <a:gd name="connsiteY5754" fmla="*/ 3954680 h 4013490"/>
                <a:gd name="connsiteX5755" fmla="*/ 5305628 w 6127927"/>
                <a:gd name="connsiteY5755" fmla="*/ 3954195 h 4013490"/>
                <a:gd name="connsiteX5756" fmla="*/ 5306695 w 6127927"/>
                <a:gd name="connsiteY5756" fmla="*/ 3953257 h 4013490"/>
                <a:gd name="connsiteX5757" fmla="*/ 5310350 w 6127927"/>
                <a:gd name="connsiteY5757" fmla="*/ 3958173 h 4013490"/>
                <a:gd name="connsiteX5758" fmla="*/ 5309865 w 6127927"/>
                <a:gd name="connsiteY5758" fmla="*/ 3958496 h 4013490"/>
                <a:gd name="connsiteX5759" fmla="*/ 5310511 w 6127927"/>
                <a:gd name="connsiteY5759" fmla="*/ 3958238 h 4013490"/>
                <a:gd name="connsiteX5760" fmla="*/ 5310932 w 6127927"/>
                <a:gd name="connsiteY5760" fmla="*/ 3958335 h 4013490"/>
                <a:gd name="connsiteX5761" fmla="*/ 5310770 w 6127927"/>
                <a:gd name="connsiteY5761" fmla="*/ 3958723 h 4013490"/>
                <a:gd name="connsiteX5762" fmla="*/ 5310835 w 6127927"/>
                <a:gd name="connsiteY5762" fmla="*/ 3958723 h 4013490"/>
                <a:gd name="connsiteX5763" fmla="*/ 5303396 w 6127927"/>
                <a:gd name="connsiteY5763" fmla="*/ 3964285 h 4013490"/>
                <a:gd name="connsiteX5764" fmla="*/ 5301812 w 6127927"/>
                <a:gd name="connsiteY5764" fmla="*/ 3965126 h 4013490"/>
                <a:gd name="connsiteX5765" fmla="*/ 5301973 w 6127927"/>
                <a:gd name="connsiteY5765" fmla="*/ 3964932 h 4013490"/>
                <a:gd name="connsiteX5766" fmla="*/ 5301424 w 6127927"/>
                <a:gd name="connsiteY5766" fmla="*/ 3965288 h 4013490"/>
                <a:gd name="connsiteX5767" fmla="*/ 5300841 w 6127927"/>
                <a:gd name="connsiteY5767" fmla="*/ 3965514 h 4013490"/>
                <a:gd name="connsiteX5768" fmla="*/ 5300906 w 6127927"/>
                <a:gd name="connsiteY5768" fmla="*/ 3965353 h 4013490"/>
                <a:gd name="connsiteX5769" fmla="*/ 5301003 w 6127927"/>
                <a:gd name="connsiteY5769" fmla="*/ 3965191 h 4013490"/>
                <a:gd name="connsiteX5770" fmla="*/ 5300906 w 6127927"/>
                <a:gd name="connsiteY5770" fmla="*/ 3965029 h 4013490"/>
                <a:gd name="connsiteX5771" fmla="*/ 5300841 w 6127927"/>
                <a:gd name="connsiteY5771" fmla="*/ 3964609 h 4013490"/>
                <a:gd name="connsiteX5772" fmla="*/ 5302070 w 6127927"/>
                <a:gd name="connsiteY5772" fmla="*/ 3963121 h 4013490"/>
                <a:gd name="connsiteX5773" fmla="*/ 5301327 w 6127927"/>
                <a:gd name="connsiteY5773" fmla="*/ 3963639 h 4013490"/>
                <a:gd name="connsiteX5774" fmla="*/ 5300324 w 6127927"/>
                <a:gd name="connsiteY5774" fmla="*/ 3963865 h 4013490"/>
                <a:gd name="connsiteX5775" fmla="*/ 5300259 w 6127927"/>
                <a:gd name="connsiteY5775" fmla="*/ 3963800 h 4013490"/>
                <a:gd name="connsiteX5776" fmla="*/ 5300486 w 6127927"/>
                <a:gd name="connsiteY5776" fmla="*/ 3963542 h 4013490"/>
                <a:gd name="connsiteX5777" fmla="*/ 5300098 w 6127927"/>
                <a:gd name="connsiteY5777" fmla="*/ 3963542 h 4013490"/>
                <a:gd name="connsiteX5778" fmla="*/ 5299742 w 6127927"/>
                <a:gd name="connsiteY5778" fmla="*/ 3963445 h 4013490"/>
                <a:gd name="connsiteX5779" fmla="*/ 5300098 w 6127927"/>
                <a:gd name="connsiteY5779" fmla="*/ 3963057 h 4013490"/>
                <a:gd name="connsiteX5780" fmla="*/ 5300583 w 6127927"/>
                <a:gd name="connsiteY5780" fmla="*/ 3962216 h 4013490"/>
                <a:gd name="connsiteX5781" fmla="*/ 5299742 w 6127927"/>
                <a:gd name="connsiteY5781" fmla="*/ 3962701 h 4013490"/>
                <a:gd name="connsiteX5782" fmla="*/ 5299580 w 6127927"/>
                <a:gd name="connsiteY5782" fmla="*/ 3962701 h 4013490"/>
                <a:gd name="connsiteX5783" fmla="*/ 5299580 w 6127927"/>
                <a:gd name="connsiteY5783" fmla="*/ 3962636 h 4013490"/>
                <a:gd name="connsiteX5784" fmla="*/ 5298836 w 6127927"/>
                <a:gd name="connsiteY5784" fmla="*/ 3962636 h 4013490"/>
                <a:gd name="connsiteX5785" fmla="*/ 5298772 w 6127927"/>
                <a:gd name="connsiteY5785" fmla="*/ 3962474 h 4013490"/>
                <a:gd name="connsiteX5786" fmla="*/ 5298772 w 6127927"/>
                <a:gd name="connsiteY5786" fmla="*/ 3962119 h 4013490"/>
                <a:gd name="connsiteX5787" fmla="*/ 5298836 w 6127927"/>
                <a:gd name="connsiteY5787" fmla="*/ 3961795 h 4013490"/>
                <a:gd name="connsiteX5788" fmla="*/ 5298513 w 6127927"/>
                <a:gd name="connsiteY5788" fmla="*/ 3961731 h 4013490"/>
                <a:gd name="connsiteX5789" fmla="*/ 5298416 w 6127927"/>
                <a:gd name="connsiteY5789" fmla="*/ 3961731 h 4013490"/>
                <a:gd name="connsiteX5790" fmla="*/ 5297672 w 6127927"/>
                <a:gd name="connsiteY5790" fmla="*/ 3961957 h 4013490"/>
                <a:gd name="connsiteX5791" fmla="*/ 5297349 w 6127927"/>
                <a:gd name="connsiteY5791" fmla="*/ 3961731 h 4013490"/>
                <a:gd name="connsiteX5792" fmla="*/ 5297349 w 6127927"/>
                <a:gd name="connsiteY5792" fmla="*/ 3961537 h 4013490"/>
                <a:gd name="connsiteX5793" fmla="*/ 5297284 w 6127927"/>
                <a:gd name="connsiteY5793" fmla="*/ 3961472 h 4013490"/>
                <a:gd name="connsiteX5794" fmla="*/ 5296863 w 6127927"/>
                <a:gd name="connsiteY5794" fmla="*/ 3961537 h 4013490"/>
                <a:gd name="connsiteX5795" fmla="*/ 5296605 w 6127927"/>
                <a:gd name="connsiteY5795" fmla="*/ 3961472 h 4013490"/>
                <a:gd name="connsiteX5796" fmla="*/ 5296346 w 6127927"/>
                <a:gd name="connsiteY5796" fmla="*/ 3961375 h 4013490"/>
                <a:gd name="connsiteX5797" fmla="*/ 5294794 w 6127927"/>
                <a:gd name="connsiteY5797" fmla="*/ 3958496 h 4013490"/>
                <a:gd name="connsiteX5798" fmla="*/ 5294858 w 6127927"/>
                <a:gd name="connsiteY5798" fmla="*/ 3958335 h 4013490"/>
                <a:gd name="connsiteX5799" fmla="*/ 5294858 w 6127927"/>
                <a:gd name="connsiteY5799" fmla="*/ 3958173 h 4013490"/>
                <a:gd name="connsiteX5800" fmla="*/ 5294535 w 6127927"/>
                <a:gd name="connsiteY5800" fmla="*/ 3958238 h 4013490"/>
                <a:gd name="connsiteX5801" fmla="*/ 5294794 w 6127927"/>
                <a:gd name="connsiteY5801" fmla="*/ 3957753 h 4013490"/>
                <a:gd name="connsiteX5802" fmla="*/ 5295117 w 6127927"/>
                <a:gd name="connsiteY5802" fmla="*/ 3957332 h 4013490"/>
                <a:gd name="connsiteX5803" fmla="*/ 5293953 w 6127927"/>
                <a:gd name="connsiteY5803" fmla="*/ 3958238 h 4013490"/>
                <a:gd name="connsiteX5804" fmla="*/ 5294114 w 6127927"/>
                <a:gd name="connsiteY5804" fmla="*/ 3957817 h 4013490"/>
                <a:gd name="connsiteX5805" fmla="*/ 5293532 w 6127927"/>
                <a:gd name="connsiteY5805" fmla="*/ 3957979 h 4013490"/>
                <a:gd name="connsiteX5806" fmla="*/ 5293468 w 6127927"/>
                <a:gd name="connsiteY5806" fmla="*/ 3957753 h 4013490"/>
                <a:gd name="connsiteX5807" fmla="*/ 5293468 w 6127927"/>
                <a:gd name="connsiteY5807" fmla="*/ 3957656 h 4013490"/>
                <a:gd name="connsiteX5808" fmla="*/ 5293047 w 6127927"/>
                <a:gd name="connsiteY5808" fmla="*/ 3957494 h 4013490"/>
                <a:gd name="connsiteX5809" fmla="*/ 5292950 w 6127927"/>
                <a:gd name="connsiteY5809" fmla="*/ 3957332 h 4013490"/>
                <a:gd name="connsiteX5810" fmla="*/ 5293047 w 6127927"/>
                <a:gd name="connsiteY5810" fmla="*/ 3956588 h 4013490"/>
                <a:gd name="connsiteX5811" fmla="*/ 5293047 w 6127927"/>
                <a:gd name="connsiteY5811" fmla="*/ 3956491 h 4013490"/>
                <a:gd name="connsiteX5812" fmla="*/ 5292142 w 6127927"/>
                <a:gd name="connsiteY5812" fmla="*/ 3957009 h 4013490"/>
                <a:gd name="connsiteX5813" fmla="*/ 5291624 w 6127927"/>
                <a:gd name="connsiteY5813" fmla="*/ 3957009 h 4013490"/>
                <a:gd name="connsiteX5814" fmla="*/ 5291624 w 6127927"/>
                <a:gd name="connsiteY5814" fmla="*/ 3956750 h 4013490"/>
                <a:gd name="connsiteX5815" fmla="*/ 5292206 w 6127927"/>
                <a:gd name="connsiteY5815" fmla="*/ 3955909 h 4013490"/>
                <a:gd name="connsiteX5816" fmla="*/ 5290977 w 6127927"/>
                <a:gd name="connsiteY5816" fmla="*/ 3956847 h 4013490"/>
                <a:gd name="connsiteX5817" fmla="*/ 5289393 w 6127927"/>
                <a:gd name="connsiteY5817" fmla="*/ 3953193 h 4013490"/>
                <a:gd name="connsiteX5818" fmla="*/ 5285091 w 6127927"/>
                <a:gd name="connsiteY5818" fmla="*/ 3949118 h 4013490"/>
                <a:gd name="connsiteX5819" fmla="*/ 5284348 w 6127927"/>
                <a:gd name="connsiteY5819" fmla="*/ 3947727 h 4013490"/>
                <a:gd name="connsiteX5820" fmla="*/ 5284865 w 6127927"/>
                <a:gd name="connsiteY5820" fmla="*/ 3947048 h 4013490"/>
                <a:gd name="connsiteX5821" fmla="*/ 5286353 w 6127927"/>
                <a:gd name="connsiteY5821" fmla="*/ 3944978 h 4013490"/>
                <a:gd name="connsiteX5822" fmla="*/ 5285350 w 6127927"/>
                <a:gd name="connsiteY5822" fmla="*/ 3946078 h 4013490"/>
                <a:gd name="connsiteX5823" fmla="*/ 5284283 w 6127927"/>
                <a:gd name="connsiteY5823" fmla="*/ 3947630 h 4013490"/>
                <a:gd name="connsiteX5824" fmla="*/ 5284121 w 6127927"/>
                <a:gd name="connsiteY5824" fmla="*/ 3947404 h 4013490"/>
                <a:gd name="connsiteX5825" fmla="*/ 5284445 w 6127927"/>
                <a:gd name="connsiteY5825" fmla="*/ 3947048 h 4013490"/>
                <a:gd name="connsiteX5826" fmla="*/ 5284930 w 6127927"/>
                <a:gd name="connsiteY5826" fmla="*/ 3946304 h 4013490"/>
                <a:gd name="connsiteX5827" fmla="*/ 5285027 w 6127927"/>
                <a:gd name="connsiteY5827" fmla="*/ 3946239 h 4013490"/>
                <a:gd name="connsiteX5828" fmla="*/ 5285188 w 6127927"/>
                <a:gd name="connsiteY5828" fmla="*/ 3946142 h 4013490"/>
                <a:gd name="connsiteX5829" fmla="*/ 5285512 w 6127927"/>
                <a:gd name="connsiteY5829" fmla="*/ 3945334 h 4013490"/>
                <a:gd name="connsiteX5830" fmla="*/ 5283927 w 6127927"/>
                <a:gd name="connsiteY5830" fmla="*/ 3947242 h 4013490"/>
                <a:gd name="connsiteX5831" fmla="*/ 5282601 w 6127927"/>
                <a:gd name="connsiteY5831" fmla="*/ 3946660 h 4013490"/>
                <a:gd name="connsiteX5832" fmla="*/ 5279205 w 6127927"/>
                <a:gd name="connsiteY5832" fmla="*/ 3944493 h 4013490"/>
                <a:gd name="connsiteX5833" fmla="*/ 5279399 w 6127927"/>
                <a:gd name="connsiteY5833" fmla="*/ 3944072 h 4013490"/>
                <a:gd name="connsiteX5834" fmla="*/ 5279044 w 6127927"/>
                <a:gd name="connsiteY5834" fmla="*/ 3944008 h 4013490"/>
                <a:gd name="connsiteX5835" fmla="*/ 5279205 w 6127927"/>
                <a:gd name="connsiteY5835" fmla="*/ 3943490 h 4013490"/>
                <a:gd name="connsiteX5836" fmla="*/ 5279302 w 6127927"/>
                <a:gd name="connsiteY5836" fmla="*/ 3942908 h 4013490"/>
                <a:gd name="connsiteX5837" fmla="*/ 5279044 w 6127927"/>
                <a:gd name="connsiteY5837" fmla="*/ 3943102 h 4013490"/>
                <a:gd name="connsiteX5838" fmla="*/ 5279205 w 6127927"/>
                <a:gd name="connsiteY5838" fmla="*/ 3942520 h 4013490"/>
                <a:gd name="connsiteX5839" fmla="*/ 5279399 w 6127927"/>
                <a:gd name="connsiteY5839" fmla="*/ 3942003 h 4013490"/>
                <a:gd name="connsiteX5840" fmla="*/ 5278817 w 6127927"/>
                <a:gd name="connsiteY5840" fmla="*/ 3942585 h 4013490"/>
                <a:gd name="connsiteX5841" fmla="*/ 5278461 w 6127927"/>
                <a:gd name="connsiteY5841" fmla="*/ 3942908 h 4013490"/>
                <a:gd name="connsiteX5842" fmla="*/ 5278138 w 6127927"/>
                <a:gd name="connsiteY5842" fmla="*/ 3943102 h 4013490"/>
                <a:gd name="connsiteX5843" fmla="*/ 5279399 w 6127927"/>
                <a:gd name="connsiteY5843" fmla="*/ 3941032 h 4013490"/>
                <a:gd name="connsiteX5844" fmla="*/ 5278300 w 6127927"/>
                <a:gd name="connsiteY5844" fmla="*/ 3942261 h 4013490"/>
                <a:gd name="connsiteX5845" fmla="*/ 5277976 w 6127927"/>
                <a:gd name="connsiteY5845" fmla="*/ 3942520 h 4013490"/>
                <a:gd name="connsiteX5846" fmla="*/ 5278461 w 6127927"/>
                <a:gd name="connsiteY5846" fmla="*/ 3941259 h 4013490"/>
                <a:gd name="connsiteX5847" fmla="*/ 5277330 w 6127927"/>
                <a:gd name="connsiteY5847" fmla="*/ 3942585 h 4013490"/>
                <a:gd name="connsiteX5848" fmla="*/ 5277718 w 6127927"/>
                <a:gd name="connsiteY5848" fmla="*/ 3941356 h 4013490"/>
                <a:gd name="connsiteX5849" fmla="*/ 5278235 w 6127927"/>
                <a:gd name="connsiteY5849" fmla="*/ 3940612 h 4013490"/>
                <a:gd name="connsiteX5850" fmla="*/ 5277136 w 6127927"/>
                <a:gd name="connsiteY5850" fmla="*/ 3941841 h 4013490"/>
                <a:gd name="connsiteX5851" fmla="*/ 5276650 w 6127927"/>
                <a:gd name="connsiteY5851" fmla="*/ 3942003 h 4013490"/>
                <a:gd name="connsiteX5852" fmla="*/ 5276586 w 6127927"/>
                <a:gd name="connsiteY5852" fmla="*/ 3941841 h 4013490"/>
                <a:gd name="connsiteX5853" fmla="*/ 5276004 w 6127927"/>
                <a:gd name="connsiteY5853" fmla="*/ 3942423 h 4013490"/>
                <a:gd name="connsiteX5854" fmla="*/ 5275745 w 6127927"/>
                <a:gd name="connsiteY5854" fmla="*/ 3942585 h 4013490"/>
                <a:gd name="connsiteX5855" fmla="*/ 5276327 w 6127927"/>
                <a:gd name="connsiteY5855" fmla="*/ 3941517 h 4013490"/>
                <a:gd name="connsiteX5856" fmla="*/ 5276230 w 6127927"/>
                <a:gd name="connsiteY5856" fmla="*/ 3941614 h 4013490"/>
                <a:gd name="connsiteX5857" fmla="*/ 5275842 w 6127927"/>
                <a:gd name="connsiteY5857" fmla="*/ 3941938 h 4013490"/>
                <a:gd name="connsiteX5858" fmla="*/ 5275001 w 6127927"/>
                <a:gd name="connsiteY5858" fmla="*/ 3942261 h 4013490"/>
                <a:gd name="connsiteX5859" fmla="*/ 5275421 w 6127927"/>
                <a:gd name="connsiteY5859" fmla="*/ 3941259 h 4013490"/>
                <a:gd name="connsiteX5860" fmla="*/ 5274904 w 6127927"/>
                <a:gd name="connsiteY5860" fmla="*/ 3941776 h 4013490"/>
                <a:gd name="connsiteX5861" fmla="*/ 5274581 w 6127927"/>
                <a:gd name="connsiteY5861" fmla="*/ 3942100 h 4013490"/>
                <a:gd name="connsiteX5862" fmla="*/ 5274419 w 6127927"/>
                <a:gd name="connsiteY5862" fmla="*/ 3942100 h 4013490"/>
                <a:gd name="connsiteX5863" fmla="*/ 5273998 w 6127927"/>
                <a:gd name="connsiteY5863" fmla="*/ 3942003 h 4013490"/>
                <a:gd name="connsiteX5864" fmla="*/ 5273998 w 6127927"/>
                <a:gd name="connsiteY5864" fmla="*/ 3941614 h 4013490"/>
                <a:gd name="connsiteX5865" fmla="*/ 5273998 w 6127927"/>
                <a:gd name="connsiteY5865" fmla="*/ 3941356 h 4013490"/>
                <a:gd name="connsiteX5866" fmla="*/ 5273998 w 6127927"/>
                <a:gd name="connsiteY5866" fmla="*/ 3941259 h 4013490"/>
                <a:gd name="connsiteX5867" fmla="*/ 5273352 w 6127927"/>
                <a:gd name="connsiteY5867" fmla="*/ 3941614 h 4013490"/>
                <a:gd name="connsiteX5868" fmla="*/ 5273093 w 6127927"/>
                <a:gd name="connsiteY5868" fmla="*/ 3941097 h 4013490"/>
                <a:gd name="connsiteX5869" fmla="*/ 5273416 w 6127927"/>
                <a:gd name="connsiteY5869" fmla="*/ 3940450 h 4013490"/>
                <a:gd name="connsiteX5870" fmla="*/ 5273093 w 6127927"/>
                <a:gd name="connsiteY5870" fmla="*/ 3940353 h 4013490"/>
                <a:gd name="connsiteX5871" fmla="*/ 5272931 w 6127927"/>
                <a:gd name="connsiteY5871" fmla="*/ 3940515 h 4013490"/>
                <a:gd name="connsiteX5872" fmla="*/ 5273352 w 6127927"/>
                <a:gd name="connsiteY5872" fmla="*/ 3939609 h 4013490"/>
                <a:gd name="connsiteX5873" fmla="*/ 5273093 w 6127927"/>
                <a:gd name="connsiteY5873" fmla="*/ 3939771 h 4013490"/>
                <a:gd name="connsiteX5874" fmla="*/ 5273093 w 6127927"/>
                <a:gd name="connsiteY5874" fmla="*/ 3939609 h 4013490"/>
                <a:gd name="connsiteX5875" fmla="*/ 5273416 w 6127927"/>
                <a:gd name="connsiteY5875" fmla="*/ 3939124 h 4013490"/>
                <a:gd name="connsiteX5876" fmla="*/ 5273772 w 6127927"/>
                <a:gd name="connsiteY5876" fmla="*/ 3938768 h 4013490"/>
                <a:gd name="connsiteX5877" fmla="*/ 5273513 w 6127927"/>
                <a:gd name="connsiteY5877" fmla="*/ 3938704 h 4013490"/>
                <a:gd name="connsiteX5878" fmla="*/ 5272769 w 6127927"/>
                <a:gd name="connsiteY5878" fmla="*/ 3939771 h 4013490"/>
                <a:gd name="connsiteX5879" fmla="*/ 5272349 w 6127927"/>
                <a:gd name="connsiteY5879" fmla="*/ 3940094 h 4013490"/>
                <a:gd name="connsiteX5880" fmla="*/ 5272090 w 6127927"/>
                <a:gd name="connsiteY5880" fmla="*/ 3940289 h 4013490"/>
                <a:gd name="connsiteX5881" fmla="*/ 5272090 w 6127927"/>
                <a:gd name="connsiteY5881" fmla="*/ 3939609 h 4013490"/>
                <a:gd name="connsiteX5882" fmla="*/ 5271346 w 6127927"/>
                <a:gd name="connsiteY5882" fmla="*/ 3940677 h 4013490"/>
                <a:gd name="connsiteX5883" fmla="*/ 5271605 w 6127927"/>
                <a:gd name="connsiteY5883" fmla="*/ 3940030 h 4013490"/>
                <a:gd name="connsiteX5884" fmla="*/ 5271185 w 6127927"/>
                <a:gd name="connsiteY5884" fmla="*/ 3940030 h 4013490"/>
                <a:gd name="connsiteX5885" fmla="*/ 5271185 w 6127927"/>
                <a:gd name="connsiteY5885" fmla="*/ 3939706 h 4013490"/>
                <a:gd name="connsiteX5886" fmla="*/ 5270926 w 6127927"/>
                <a:gd name="connsiteY5886" fmla="*/ 3939868 h 4013490"/>
                <a:gd name="connsiteX5887" fmla="*/ 5270279 w 6127927"/>
                <a:gd name="connsiteY5887" fmla="*/ 3940094 h 4013490"/>
                <a:gd name="connsiteX5888" fmla="*/ 5270926 w 6127927"/>
                <a:gd name="connsiteY5888" fmla="*/ 3938607 h 4013490"/>
                <a:gd name="connsiteX5889" fmla="*/ 5270700 w 6127927"/>
                <a:gd name="connsiteY5889" fmla="*/ 3938866 h 4013490"/>
                <a:gd name="connsiteX5890" fmla="*/ 5270376 w 6127927"/>
                <a:gd name="connsiteY5890" fmla="*/ 3939027 h 4013490"/>
                <a:gd name="connsiteX5891" fmla="*/ 5269794 w 6127927"/>
                <a:gd name="connsiteY5891" fmla="*/ 3938768 h 4013490"/>
                <a:gd name="connsiteX5892" fmla="*/ 5269794 w 6127927"/>
                <a:gd name="connsiteY5892" fmla="*/ 3938607 h 4013490"/>
                <a:gd name="connsiteX5893" fmla="*/ 5270021 w 6127927"/>
                <a:gd name="connsiteY5893" fmla="*/ 3938025 h 4013490"/>
                <a:gd name="connsiteX5894" fmla="*/ 5270118 w 6127927"/>
                <a:gd name="connsiteY5894" fmla="*/ 3937540 h 4013490"/>
                <a:gd name="connsiteX5895" fmla="*/ 5269794 w 6127927"/>
                <a:gd name="connsiteY5895" fmla="*/ 3938283 h 4013490"/>
                <a:gd name="connsiteX5896" fmla="*/ 5269794 w 6127927"/>
                <a:gd name="connsiteY5896" fmla="*/ 3938380 h 4013490"/>
                <a:gd name="connsiteX5897" fmla="*/ 5269632 w 6127927"/>
                <a:gd name="connsiteY5897" fmla="*/ 3937960 h 4013490"/>
                <a:gd name="connsiteX5898" fmla="*/ 5270182 w 6127927"/>
                <a:gd name="connsiteY5898" fmla="*/ 3937119 h 4013490"/>
                <a:gd name="connsiteX5899" fmla="*/ 5270021 w 6127927"/>
                <a:gd name="connsiteY5899" fmla="*/ 3937216 h 4013490"/>
                <a:gd name="connsiteX5900" fmla="*/ 5269632 w 6127927"/>
                <a:gd name="connsiteY5900" fmla="*/ 3937960 h 4013490"/>
                <a:gd name="connsiteX5901" fmla="*/ 5268695 w 6127927"/>
                <a:gd name="connsiteY5901" fmla="*/ 3937378 h 4013490"/>
                <a:gd name="connsiteX5902" fmla="*/ 5267369 w 6127927"/>
                <a:gd name="connsiteY5902" fmla="*/ 3938122 h 4013490"/>
                <a:gd name="connsiteX5903" fmla="*/ 5267207 w 6127927"/>
                <a:gd name="connsiteY5903" fmla="*/ 3937798 h 4013490"/>
                <a:gd name="connsiteX5904" fmla="*/ 5267466 w 6127927"/>
                <a:gd name="connsiteY5904" fmla="*/ 3937216 h 4013490"/>
                <a:gd name="connsiteX5905" fmla="*/ 5267045 w 6127927"/>
                <a:gd name="connsiteY5905" fmla="*/ 3937637 h 4013490"/>
                <a:gd name="connsiteX5906" fmla="*/ 5266786 w 6127927"/>
                <a:gd name="connsiteY5906" fmla="*/ 3937475 h 4013490"/>
                <a:gd name="connsiteX5907" fmla="*/ 5267207 w 6127927"/>
                <a:gd name="connsiteY5907" fmla="*/ 3936537 h 4013490"/>
                <a:gd name="connsiteX5908" fmla="*/ 5266786 w 6127927"/>
                <a:gd name="connsiteY5908" fmla="*/ 3937475 h 4013490"/>
                <a:gd name="connsiteX5909" fmla="*/ 5265557 w 6127927"/>
                <a:gd name="connsiteY5909" fmla="*/ 3936893 h 4013490"/>
                <a:gd name="connsiteX5910" fmla="*/ 5265719 w 6127927"/>
                <a:gd name="connsiteY5910" fmla="*/ 3936472 h 4013490"/>
                <a:gd name="connsiteX5911" fmla="*/ 5265557 w 6127927"/>
                <a:gd name="connsiteY5911" fmla="*/ 3936893 h 4013490"/>
                <a:gd name="connsiteX5912" fmla="*/ 5264975 w 6127927"/>
                <a:gd name="connsiteY5912" fmla="*/ 3936634 h 4013490"/>
                <a:gd name="connsiteX5913" fmla="*/ 5264975 w 6127927"/>
                <a:gd name="connsiteY5913" fmla="*/ 3936537 h 4013490"/>
                <a:gd name="connsiteX5914" fmla="*/ 5264911 w 6127927"/>
                <a:gd name="connsiteY5914" fmla="*/ 3936537 h 4013490"/>
                <a:gd name="connsiteX5915" fmla="*/ 5264329 w 6127927"/>
                <a:gd name="connsiteY5915" fmla="*/ 3936311 h 4013490"/>
                <a:gd name="connsiteX5916" fmla="*/ 5264393 w 6127927"/>
                <a:gd name="connsiteY5916" fmla="*/ 3936052 h 4013490"/>
                <a:gd name="connsiteX5917" fmla="*/ 5264231 w 6127927"/>
                <a:gd name="connsiteY5917" fmla="*/ 3936214 h 4013490"/>
                <a:gd name="connsiteX5918" fmla="*/ 5264167 w 6127927"/>
                <a:gd name="connsiteY5918" fmla="*/ 3936214 h 4013490"/>
                <a:gd name="connsiteX5919" fmla="*/ 5264167 w 6127927"/>
                <a:gd name="connsiteY5919" fmla="*/ 3936052 h 4013490"/>
                <a:gd name="connsiteX5920" fmla="*/ 5264167 w 6127927"/>
                <a:gd name="connsiteY5920" fmla="*/ 3935955 h 4013490"/>
                <a:gd name="connsiteX5921" fmla="*/ 5263973 w 6127927"/>
                <a:gd name="connsiteY5921" fmla="*/ 3936149 h 4013490"/>
                <a:gd name="connsiteX5922" fmla="*/ 5262162 w 6127927"/>
                <a:gd name="connsiteY5922" fmla="*/ 3935049 h 4013490"/>
                <a:gd name="connsiteX5923" fmla="*/ 5262162 w 6127927"/>
                <a:gd name="connsiteY5923" fmla="*/ 3934985 h 4013490"/>
                <a:gd name="connsiteX5924" fmla="*/ 5261903 w 6127927"/>
                <a:gd name="connsiteY5924" fmla="*/ 3934985 h 4013490"/>
                <a:gd name="connsiteX5925" fmla="*/ 5261580 w 6127927"/>
                <a:gd name="connsiteY5925" fmla="*/ 3934823 h 4013490"/>
                <a:gd name="connsiteX5926" fmla="*/ 5261838 w 6127927"/>
                <a:gd name="connsiteY5926" fmla="*/ 3934241 h 4013490"/>
                <a:gd name="connsiteX5927" fmla="*/ 5261418 w 6127927"/>
                <a:gd name="connsiteY5927" fmla="*/ 3934726 h 4013490"/>
                <a:gd name="connsiteX5928" fmla="*/ 5260900 w 6127927"/>
                <a:gd name="connsiteY5928" fmla="*/ 3934402 h 4013490"/>
                <a:gd name="connsiteX5929" fmla="*/ 5260674 w 6127927"/>
                <a:gd name="connsiteY5929" fmla="*/ 3934241 h 4013490"/>
                <a:gd name="connsiteX5930" fmla="*/ 5260415 w 6127927"/>
                <a:gd name="connsiteY5930" fmla="*/ 3934079 h 4013490"/>
                <a:gd name="connsiteX5931" fmla="*/ 5260674 w 6127927"/>
                <a:gd name="connsiteY5931" fmla="*/ 3933141 h 4013490"/>
                <a:gd name="connsiteX5932" fmla="*/ 5260577 w 6127927"/>
                <a:gd name="connsiteY5932" fmla="*/ 3933141 h 4013490"/>
                <a:gd name="connsiteX5933" fmla="*/ 5260027 w 6127927"/>
                <a:gd name="connsiteY5933" fmla="*/ 3933723 h 4013490"/>
                <a:gd name="connsiteX5934" fmla="*/ 5260027 w 6127927"/>
                <a:gd name="connsiteY5934" fmla="*/ 3933335 h 4013490"/>
                <a:gd name="connsiteX5935" fmla="*/ 5259768 w 6127927"/>
                <a:gd name="connsiteY5935" fmla="*/ 3933659 h 4013490"/>
                <a:gd name="connsiteX5936" fmla="*/ 5259671 w 6127927"/>
                <a:gd name="connsiteY5936" fmla="*/ 3933659 h 4013490"/>
                <a:gd name="connsiteX5937" fmla="*/ 5259607 w 6127927"/>
                <a:gd name="connsiteY5937" fmla="*/ 3933659 h 4013490"/>
                <a:gd name="connsiteX5938" fmla="*/ 5259510 w 6127927"/>
                <a:gd name="connsiteY5938" fmla="*/ 3933562 h 4013490"/>
                <a:gd name="connsiteX5939" fmla="*/ 5259348 w 6127927"/>
                <a:gd name="connsiteY5939" fmla="*/ 3933400 h 4013490"/>
                <a:gd name="connsiteX5940" fmla="*/ 5259025 w 6127927"/>
                <a:gd name="connsiteY5940" fmla="*/ 3933238 h 4013490"/>
                <a:gd name="connsiteX5941" fmla="*/ 5259833 w 6127927"/>
                <a:gd name="connsiteY5941" fmla="*/ 3930748 h 4013490"/>
                <a:gd name="connsiteX5942" fmla="*/ 5259833 w 6127927"/>
                <a:gd name="connsiteY5942" fmla="*/ 3930683 h 4013490"/>
                <a:gd name="connsiteX5943" fmla="*/ 5259671 w 6127927"/>
                <a:gd name="connsiteY5943" fmla="*/ 3931071 h 4013490"/>
                <a:gd name="connsiteX5944" fmla="*/ 5259348 w 6127927"/>
                <a:gd name="connsiteY5944" fmla="*/ 3931330 h 4013490"/>
                <a:gd name="connsiteX5945" fmla="*/ 5258928 w 6127927"/>
                <a:gd name="connsiteY5945" fmla="*/ 3931007 h 4013490"/>
                <a:gd name="connsiteX5946" fmla="*/ 5258701 w 6127927"/>
                <a:gd name="connsiteY5946" fmla="*/ 3931589 h 4013490"/>
                <a:gd name="connsiteX5947" fmla="*/ 5258604 w 6127927"/>
                <a:gd name="connsiteY5947" fmla="*/ 3931589 h 4013490"/>
                <a:gd name="connsiteX5948" fmla="*/ 5258345 w 6127927"/>
                <a:gd name="connsiteY5948" fmla="*/ 3931589 h 4013490"/>
                <a:gd name="connsiteX5949" fmla="*/ 5258184 w 6127927"/>
                <a:gd name="connsiteY5949" fmla="*/ 3931330 h 4013490"/>
                <a:gd name="connsiteX5950" fmla="*/ 5257602 w 6127927"/>
                <a:gd name="connsiteY5950" fmla="*/ 3931653 h 4013490"/>
                <a:gd name="connsiteX5951" fmla="*/ 5257505 w 6127927"/>
                <a:gd name="connsiteY5951" fmla="*/ 3931492 h 4013490"/>
                <a:gd name="connsiteX5952" fmla="*/ 5257505 w 6127927"/>
                <a:gd name="connsiteY5952" fmla="*/ 3931330 h 4013490"/>
                <a:gd name="connsiteX5953" fmla="*/ 5257019 w 6127927"/>
                <a:gd name="connsiteY5953" fmla="*/ 3931265 h 4013490"/>
                <a:gd name="connsiteX5954" fmla="*/ 5256858 w 6127927"/>
                <a:gd name="connsiteY5954" fmla="*/ 3931589 h 4013490"/>
                <a:gd name="connsiteX5955" fmla="*/ 5256437 w 6127927"/>
                <a:gd name="connsiteY5955" fmla="*/ 3931265 h 4013490"/>
                <a:gd name="connsiteX5956" fmla="*/ 5256534 w 6127927"/>
                <a:gd name="connsiteY5956" fmla="*/ 3930910 h 4013490"/>
                <a:gd name="connsiteX5957" fmla="*/ 5256373 w 6127927"/>
                <a:gd name="connsiteY5957" fmla="*/ 3931168 h 4013490"/>
                <a:gd name="connsiteX5958" fmla="*/ 5249161 w 6127927"/>
                <a:gd name="connsiteY5958" fmla="*/ 3923730 h 4013490"/>
                <a:gd name="connsiteX5959" fmla="*/ 5249161 w 6127927"/>
                <a:gd name="connsiteY5959" fmla="*/ 3923536 h 4013490"/>
                <a:gd name="connsiteX5960" fmla="*/ 5249322 w 6127927"/>
                <a:gd name="connsiteY5960" fmla="*/ 3921984 h 4013490"/>
                <a:gd name="connsiteX5961" fmla="*/ 5249419 w 6127927"/>
                <a:gd name="connsiteY5961" fmla="*/ 3921725 h 4013490"/>
                <a:gd name="connsiteX5962" fmla="*/ 5248999 w 6127927"/>
                <a:gd name="connsiteY5962" fmla="*/ 3921887 h 4013490"/>
                <a:gd name="connsiteX5963" fmla="*/ 5248481 w 6127927"/>
                <a:gd name="connsiteY5963" fmla="*/ 3922242 h 4013490"/>
                <a:gd name="connsiteX5964" fmla="*/ 5246185 w 6127927"/>
                <a:gd name="connsiteY5964" fmla="*/ 3921984 h 4013490"/>
                <a:gd name="connsiteX5965" fmla="*/ 5238003 w 6127927"/>
                <a:gd name="connsiteY5965" fmla="*/ 3921660 h 4013490"/>
                <a:gd name="connsiteX5966" fmla="*/ 5237486 w 6127927"/>
                <a:gd name="connsiteY5966" fmla="*/ 3920722 h 4013490"/>
                <a:gd name="connsiteX5967" fmla="*/ 5237162 w 6127927"/>
                <a:gd name="connsiteY5967" fmla="*/ 3921660 h 4013490"/>
                <a:gd name="connsiteX5968" fmla="*/ 5236515 w 6127927"/>
                <a:gd name="connsiteY5968" fmla="*/ 3921660 h 4013490"/>
                <a:gd name="connsiteX5969" fmla="*/ 5236321 w 6127927"/>
                <a:gd name="connsiteY5969" fmla="*/ 3921401 h 4013490"/>
                <a:gd name="connsiteX5970" fmla="*/ 5236257 w 6127927"/>
                <a:gd name="connsiteY5970" fmla="*/ 3921660 h 4013490"/>
                <a:gd name="connsiteX5971" fmla="*/ 5236063 w 6127927"/>
                <a:gd name="connsiteY5971" fmla="*/ 3921660 h 4013490"/>
                <a:gd name="connsiteX5972" fmla="*/ 5234348 w 6127927"/>
                <a:gd name="connsiteY5972" fmla="*/ 3921401 h 4013490"/>
                <a:gd name="connsiteX5973" fmla="*/ 5232764 w 6127927"/>
                <a:gd name="connsiteY5973" fmla="*/ 3919073 h 4013490"/>
                <a:gd name="connsiteX5974" fmla="*/ 5232861 w 6127927"/>
                <a:gd name="connsiteY5974" fmla="*/ 3921240 h 4013490"/>
                <a:gd name="connsiteX5975" fmla="*/ 5232764 w 6127927"/>
                <a:gd name="connsiteY5975" fmla="*/ 3921240 h 4013490"/>
                <a:gd name="connsiteX5976" fmla="*/ 5231697 w 6127927"/>
                <a:gd name="connsiteY5976" fmla="*/ 3919817 h 4013490"/>
                <a:gd name="connsiteX5977" fmla="*/ 5231599 w 6127927"/>
                <a:gd name="connsiteY5977" fmla="*/ 3919914 h 4013490"/>
                <a:gd name="connsiteX5978" fmla="*/ 5230694 w 6127927"/>
                <a:gd name="connsiteY5978" fmla="*/ 3920722 h 4013490"/>
                <a:gd name="connsiteX5979" fmla="*/ 5230532 w 6127927"/>
                <a:gd name="connsiteY5979" fmla="*/ 3920658 h 4013490"/>
                <a:gd name="connsiteX5980" fmla="*/ 5228980 w 6127927"/>
                <a:gd name="connsiteY5980" fmla="*/ 3919493 h 4013490"/>
                <a:gd name="connsiteX5981" fmla="*/ 5227136 w 6127927"/>
                <a:gd name="connsiteY5981" fmla="*/ 3920722 h 4013490"/>
                <a:gd name="connsiteX5982" fmla="*/ 5226328 w 6127927"/>
                <a:gd name="connsiteY5982" fmla="*/ 3920722 h 4013490"/>
                <a:gd name="connsiteX5983" fmla="*/ 5225584 w 6127927"/>
                <a:gd name="connsiteY5983" fmla="*/ 3920496 h 4013490"/>
                <a:gd name="connsiteX5984" fmla="*/ 5224258 w 6127927"/>
                <a:gd name="connsiteY5984" fmla="*/ 3920334 h 4013490"/>
                <a:gd name="connsiteX5985" fmla="*/ 5223999 w 6127927"/>
                <a:gd name="connsiteY5985" fmla="*/ 3919493 h 4013490"/>
                <a:gd name="connsiteX5986" fmla="*/ 5222770 w 6127927"/>
                <a:gd name="connsiteY5986" fmla="*/ 3919493 h 4013490"/>
                <a:gd name="connsiteX5987" fmla="*/ 5222512 w 6127927"/>
                <a:gd name="connsiteY5987" fmla="*/ 3920140 h 4013490"/>
                <a:gd name="connsiteX5988" fmla="*/ 5222576 w 6127927"/>
                <a:gd name="connsiteY5988" fmla="*/ 3920561 h 4013490"/>
                <a:gd name="connsiteX5989" fmla="*/ 5222253 w 6127927"/>
                <a:gd name="connsiteY5989" fmla="*/ 3920399 h 4013490"/>
                <a:gd name="connsiteX5990" fmla="*/ 5221509 w 6127927"/>
                <a:gd name="connsiteY5990" fmla="*/ 3919235 h 4013490"/>
                <a:gd name="connsiteX5991" fmla="*/ 5221089 w 6127927"/>
                <a:gd name="connsiteY5991" fmla="*/ 3920399 h 4013490"/>
                <a:gd name="connsiteX5992" fmla="*/ 5219019 w 6127927"/>
                <a:gd name="connsiteY5992" fmla="*/ 3919073 h 4013490"/>
                <a:gd name="connsiteX5993" fmla="*/ 5217855 w 6127927"/>
                <a:gd name="connsiteY5993" fmla="*/ 3920916 h 4013490"/>
                <a:gd name="connsiteX5994" fmla="*/ 5217111 w 6127927"/>
                <a:gd name="connsiteY5994" fmla="*/ 3920981 h 4013490"/>
                <a:gd name="connsiteX5995" fmla="*/ 5216464 w 6127927"/>
                <a:gd name="connsiteY5995" fmla="*/ 3920819 h 4013490"/>
                <a:gd name="connsiteX5996" fmla="*/ 5216108 w 6127927"/>
                <a:gd name="connsiteY5996" fmla="*/ 3921078 h 4013490"/>
                <a:gd name="connsiteX5997" fmla="*/ 5216108 w 6127927"/>
                <a:gd name="connsiteY5997" fmla="*/ 3921143 h 4013490"/>
                <a:gd name="connsiteX5998" fmla="*/ 5213650 w 6127927"/>
                <a:gd name="connsiteY5998" fmla="*/ 3921563 h 4013490"/>
                <a:gd name="connsiteX5999" fmla="*/ 5213295 w 6127927"/>
                <a:gd name="connsiteY5999" fmla="*/ 3921078 h 4013490"/>
                <a:gd name="connsiteX6000" fmla="*/ 5213165 w 6127927"/>
                <a:gd name="connsiteY6000" fmla="*/ 3921725 h 4013490"/>
                <a:gd name="connsiteX6001" fmla="*/ 5207764 w 6127927"/>
                <a:gd name="connsiteY6001" fmla="*/ 3923310 h 4013490"/>
                <a:gd name="connsiteX6002" fmla="*/ 5206859 w 6127927"/>
                <a:gd name="connsiteY6002" fmla="*/ 3923471 h 4013490"/>
                <a:gd name="connsiteX6003" fmla="*/ 5205953 w 6127927"/>
                <a:gd name="connsiteY6003" fmla="*/ 3923051 h 4013490"/>
                <a:gd name="connsiteX6004" fmla="*/ 5205630 w 6127927"/>
                <a:gd name="connsiteY6004" fmla="*/ 3922048 h 4013490"/>
                <a:gd name="connsiteX6005" fmla="*/ 5204886 w 6127927"/>
                <a:gd name="connsiteY6005" fmla="*/ 3922048 h 4013490"/>
                <a:gd name="connsiteX6006" fmla="*/ 5204304 w 6127927"/>
                <a:gd name="connsiteY6006" fmla="*/ 3920819 h 4013490"/>
                <a:gd name="connsiteX6007" fmla="*/ 5204142 w 6127927"/>
                <a:gd name="connsiteY6007" fmla="*/ 3921563 h 4013490"/>
                <a:gd name="connsiteX6008" fmla="*/ 5204207 w 6127927"/>
                <a:gd name="connsiteY6008" fmla="*/ 3923148 h 4013490"/>
                <a:gd name="connsiteX6009" fmla="*/ 5203463 w 6127927"/>
                <a:gd name="connsiteY6009" fmla="*/ 3923892 h 4013490"/>
                <a:gd name="connsiteX6010" fmla="*/ 5202557 w 6127927"/>
                <a:gd name="connsiteY6010" fmla="*/ 3924280 h 4013490"/>
                <a:gd name="connsiteX6011" fmla="*/ 5201134 w 6127927"/>
                <a:gd name="connsiteY6011" fmla="*/ 3925121 h 4013490"/>
                <a:gd name="connsiteX6012" fmla="*/ 5201134 w 6127927"/>
                <a:gd name="connsiteY6012" fmla="*/ 3925218 h 4013490"/>
                <a:gd name="connsiteX6013" fmla="*/ 5201070 w 6127927"/>
                <a:gd name="connsiteY6013" fmla="*/ 3925218 h 4013490"/>
                <a:gd name="connsiteX6014" fmla="*/ 5200746 w 6127927"/>
                <a:gd name="connsiteY6014" fmla="*/ 3925800 h 4013490"/>
                <a:gd name="connsiteX6015" fmla="*/ 5200488 w 6127927"/>
                <a:gd name="connsiteY6015" fmla="*/ 3925056 h 4013490"/>
                <a:gd name="connsiteX6016" fmla="*/ 5200391 w 6127927"/>
                <a:gd name="connsiteY6016" fmla="*/ 3924474 h 4013490"/>
                <a:gd name="connsiteX6017" fmla="*/ 5199550 w 6127927"/>
                <a:gd name="connsiteY6017" fmla="*/ 3924797 h 4013490"/>
                <a:gd name="connsiteX6018" fmla="*/ 5198903 w 6127927"/>
                <a:gd name="connsiteY6018" fmla="*/ 3925121 h 4013490"/>
                <a:gd name="connsiteX6019" fmla="*/ 5198741 w 6127927"/>
                <a:gd name="connsiteY6019" fmla="*/ 3925541 h 4013490"/>
                <a:gd name="connsiteX6020" fmla="*/ 5197997 w 6127927"/>
                <a:gd name="connsiteY6020" fmla="*/ 3927190 h 4013490"/>
                <a:gd name="connsiteX6021" fmla="*/ 5195184 w 6127927"/>
                <a:gd name="connsiteY6021" fmla="*/ 3929002 h 4013490"/>
                <a:gd name="connsiteX6022" fmla="*/ 5193211 w 6127927"/>
                <a:gd name="connsiteY6022" fmla="*/ 3929196 h 4013490"/>
                <a:gd name="connsiteX6023" fmla="*/ 5193437 w 6127927"/>
                <a:gd name="connsiteY6023" fmla="*/ 3930328 h 4013490"/>
                <a:gd name="connsiteX6024" fmla="*/ 5192790 w 6127927"/>
                <a:gd name="connsiteY6024" fmla="*/ 3930845 h 4013490"/>
                <a:gd name="connsiteX6025" fmla="*/ 5192208 w 6127927"/>
                <a:gd name="connsiteY6025" fmla="*/ 3931589 h 4013490"/>
                <a:gd name="connsiteX6026" fmla="*/ 5191464 w 6127927"/>
                <a:gd name="connsiteY6026" fmla="*/ 3931912 h 4013490"/>
                <a:gd name="connsiteX6027" fmla="*/ 5190947 w 6127927"/>
                <a:gd name="connsiteY6027" fmla="*/ 3932591 h 4013490"/>
                <a:gd name="connsiteX6028" fmla="*/ 5189298 w 6127927"/>
                <a:gd name="connsiteY6028" fmla="*/ 3933885 h 4013490"/>
                <a:gd name="connsiteX6029" fmla="*/ 5188457 w 6127927"/>
                <a:gd name="connsiteY6029" fmla="*/ 3934823 h 4013490"/>
                <a:gd name="connsiteX6030" fmla="*/ 5187907 w 6127927"/>
                <a:gd name="connsiteY6030" fmla="*/ 3935470 h 4013490"/>
                <a:gd name="connsiteX6031" fmla="*/ 5187389 w 6127927"/>
                <a:gd name="connsiteY6031" fmla="*/ 3935890 h 4013490"/>
                <a:gd name="connsiteX6032" fmla="*/ 5186258 w 6127927"/>
                <a:gd name="connsiteY6032" fmla="*/ 3937216 h 4013490"/>
                <a:gd name="connsiteX6033" fmla="*/ 5186063 w 6127927"/>
                <a:gd name="connsiteY6033" fmla="*/ 3937540 h 4013490"/>
                <a:gd name="connsiteX6034" fmla="*/ 5185061 w 6127927"/>
                <a:gd name="connsiteY6034" fmla="*/ 3938704 h 4013490"/>
                <a:gd name="connsiteX6035" fmla="*/ 5184317 w 6127927"/>
                <a:gd name="connsiteY6035" fmla="*/ 3939609 h 4013490"/>
                <a:gd name="connsiteX6036" fmla="*/ 5183994 w 6127927"/>
                <a:gd name="connsiteY6036" fmla="*/ 3940191 h 4013490"/>
                <a:gd name="connsiteX6037" fmla="*/ 5183832 w 6127927"/>
                <a:gd name="connsiteY6037" fmla="*/ 3940774 h 4013490"/>
                <a:gd name="connsiteX6038" fmla="*/ 5182247 w 6127927"/>
                <a:gd name="connsiteY6038" fmla="*/ 3943490 h 4013490"/>
                <a:gd name="connsiteX6039" fmla="*/ 5181342 w 6127927"/>
                <a:gd name="connsiteY6039" fmla="*/ 3945560 h 4013490"/>
                <a:gd name="connsiteX6040" fmla="*/ 5181342 w 6127927"/>
                <a:gd name="connsiteY6040" fmla="*/ 3945916 h 4013490"/>
                <a:gd name="connsiteX6041" fmla="*/ 5181439 w 6127927"/>
                <a:gd name="connsiteY6041" fmla="*/ 3946563 h 4013490"/>
                <a:gd name="connsiteX6042" fmla="*/ 5182118 w 6127927"/>
                <a:gd name="connsiteY6042" fmla="*/ 3946983 h 4013490"/>
                <a:gd name="connsiteX6043" fmla="*/ 5181762 w 6127927"/>
                <a:gd name="connsiteY6043" fmla="*/ 3947404 h 4013490"/>
                <a:gd name="connsiteX6044" fmla="*/ 5181018 w 6127927"/>
                <a:gd name="connsiteY6044" fmla="*/ 3947306 h 4013490"/>
                <a:gd name="connsiteX6045" fmla="*/ 5180857 w 6127927"/>
                <a:gd name="connsiteY6045" fmla="*/ 3947889 h 4013490"/>
                <a:gd name="connsiteX6046" fmla="*/ 5180177 w 6127927"/>
                <a:gd name="connsiteY6046" fmla="*/ 3948212 h 4013490"/>
                <a:gd name="connsiteX6047" fmla="*/ 5180598 w 6127927"/>
                <a:gd name="connsiteY6047" fmla="*/ 3949118 h 4013490"/>
                <a:gd name="connsiteX6048" fmla="*/ 5180048 w 6127927"/>
                <a:gd name="connsiteY6048" fmla="*/ 3950055 h 4013490"/>
                <a:gd name="connsiteX6049" fmla="*/ 5178043 w 6127927"/>
                <a:gd name="connsiteY6049" fmla="*/ 3948956 h 4013490"/>
                <a:gd name="connsiteX6050" fmla="*/ 5177978 w 6127927"/>
                <a:gd name="connsiteY6050" fmla="*/ 3948956 h 4013490"/>
                <a:gd name="connsiteX6051" fmla="*/ 5178948 w 6127927"/>
                <a:gd name="connsiteY6051" fmla="*/ 3950702 h 4013490"/>
                <a:gd name="connsiteX6052" fmla="*/ 5179110 w 6127927"/>
                <a:gd name="connsiteY6052" fmla="*/ 3951187 h 4013490"/>
                <a:gd name="connsiteX6053" fmla="*/ 5178528 w 6127927"/>
                <a:gd name="connsiteY6053" fmla="*/ 3951867 h 4013490"/>
                <a:gd name="connsiteX6054" fmla="*/ 5178625 w 6127927"/>
                <a:gd name="connsiteY6054" fmla="*/ 3952352 h 4013490"/>
                <a:gd name="connsiteX6055" fmla="*/ 5178108 w 6127927"/>
                <a:gd name="connsiteY6055" fmla="*/ 3953193 h 4013490"/>
                <a:gd name="connsiteX6056" fmla="*/ 5177623 w 6127927"/>
                <a:gd name="connsiteY6056" fmla="*/ 3953678 h 4013490"/>
                <a:gd name="connsiteX6057" fmla="*/ 5177623 w 6127927"/>
                <a:gd name="connsiteY6057" fmla="*/ 3954098 h 4013490"/>
                <a:gd name="connsiteX6058" fmla="*/ 5177623 w 6127927"/>
                <a:gd name="connsiteY6058" fmla="*/ 3954195 h 4013490"/>
                <a:gd name="connsiteX6059" fmla="*/ 5176555 w 6127927"/>
                <a:gd name="connsiteY6059" fmla="*/ 3954583 h 4013490"/>
                <a:gd name="connsiteX6060" fmla="*/ 5175391 w 6127927"/>
                <a:gd name="connsiteY6060" fmla="*/ 3956750 h 4013490"/>
                <a:gd name="connsiteX6061" fmla="*/ 5175714 w 6127927"/>
                <a:gd name="connsiteY6061" fmla="*/ 3957397 h 4013490"/>
                <a:gd name="connsiteX6062" fmla="*/ 5175068 w 6127927"/>
                <a:gd name="connsiteY6062" fmla="*/ 3958335 h 4013490"/>
                <a:gd name="connsiteX6063" fmla="*/ 5174485 w 6127927"/>
                <a:gd name="connsiteY6063" fmla="*/ 3959305 h 4013490"/>
                <a:gd name="connsiteX6064" fmla="*/ 5174162 w 6127927"/>
                <a:gd name="connsiteY6064" fmla="*/ 3960308 h 4013490"/>
                <a:gd name="connsiteX6065" fmla="*/ 5172739 w 6127927"/>
                <a:gd name="connsiteY6065" fmla="*/ 3960146 h 4013490"/>
                <a:gd name="connsiteX6066" fmla="*/ 5173968 w 6127927"/>
                <a:gd name="connsiteY6066" fmla="*/ 3961213 h 4013490"/>
                <a:gd name="connsiteX6067" fmla="*/ 5173903 w 6127927"/>
                <a:gd name="connsiteY6067" fmla="*/ 3961375 h 4013490"/>
                <a:gd name="connsiteX6068" fmla="*/ 5173062 w 6127927"/>
                <a:gd name="connsiteY6068" fmla="*/ 3962119 h 4013490"/>
                <a:gd name="connsiteX6069" fmla="*/ 5172901 w 6127927"/>
                <a:gd name="connsiteY6069" fmla="*/ 3962862 h 4013490"/>
                <a:gd name="connsiteX6070" fmla="*/ 5173062 w 6127927"/>
                <a:gd name="connsiteY6070" fmla="*/ 3963380 h 4013490"/>
                <a:gd name="connsiteX6071" fmla="*/ 5172836 w 6127927"/>
                <a:gd name="connsiteY6071" fmla="*/ 3964027 h 4013490"/>
                <a:gd name="connsiteX6072" fmla="*/ 5172092 w 6127927"/>
                <a:gd name="connsiteY6072" fmla="*/ 3964383 h 4013490"/>
                <a:gd name="connsiteX6073" fmla="*/ 5172319 w 6127927"/>
                <a:gd name="connsiteY6073" fmla="*/ 3965126 h 4013490"/>
                <a:gd name="connsiteX6074" fmla="*/ 5171995 w 6127927"/>
                <a:gd name="connsiteY6074" fmla="*/ 3965935 h 4013490"/>
                <a:gd name="connsiteX6075" fmla="*/ 5171510 w 6127927"/>
                <a:gd name="connsiteY6075" fmla="*/ 3966097 h 4013490"/>
                <a:gd name="connsiteX6076" fmla="*/ 5171833 w 6127927"/>
                <a:gd name="connsiteY6076" fmla="*/ 3966452 h 4013490"/>
                <a:gd name="connsiteX6077" fmla="*/ 5169925 w 6127927"/>
                <a:gd name="connsiteY6077" fmla="*/ 3971724 h 4013490"/>
                <a:gd name="connsiteX6078" fmla="*/ 5169020 w 6127927"/>
                <a:gd name="connsiteY6078" fmla="*/ 3972080 h 4013490"/>
                <a:gd name="connsiteX6079" fmla="*/ 5169602 w 6127927"/>
                <a:gd name="connsiteY6079" fmla="*/ 3972726 h 4013490"/>
                <a:gd name="connsiteX6080" fmla="*/ 5168923 w 6127927"/>
                <a:gd name="connsiteY6080" fmla="*/ 3974893 h 4013490"/>
                <a:gd name="connsiteX6081" fmla="*/ 5167629 w 6127927"/>
                <a:gd name="connsiteY6081" fmla="*/ 3975055 h 4013490"/>
                <a:gd name="connsiteX6082" fmla="*/ 5168761 w 6127927"/>
                <a:gd name="connsiteY6082" fmla="*/ 3975378 h 4013490"/>
                <a:gd name="connsiteX6083" fmla="*/ 5168502 w 6127927"/>
                <a:gd name="connsiteY6083" fmla="*/ 3976219 h 4013490"/>
                <a:gd name="connsiteX6084" fmla="*/ 5168373 w 6127927"/>
                <a:gd name="connsiteY6084" fmla="*/ 3976284 h 4013490"/>
                <a:gd name="connsiteX6085" fmla="*/ 5168438 w 6127927"/>
                <a:gd name="connsiteY6085" fmla="*/ 3976381 h 4013490"/>
                <a:gd name="connsiteX6086" fmla="*/ 5168373 w 6127927"/>
                <a:gd name="connsiteY6086" fmla="*/ 3976607 h 4013490"/>
                <a:gd name="connsiteX6087" fmla="*/ 5168502 w 6127927"/>
                <a:gd name="connsiteY6087" fmla="*/ 3976446 h 4013490"/>
                <a:gd name="connsiteX6088" fmla="*/ 5169279 w 6127927"/>
                <a:gd name="connsiteY6088" fmla="*/ 3976543 h 4013490"/>
                <a:gd name="connsiteX6089" fmla="*/ 5170669 w 6127927"/>
                <a:gd name="connsiteY6089" fmla="*/ 3977028 h 4013490"/>
                <a:gd name="connsiteX6090" fmla="*/ 5171833 w 6127927"/>
                <a:gd name="connsiteY6090" fmla="*/ 3978354 h 4013490"/>
                <a:gd name="connsiteX6091" fmla="*/ 5172836 w 6127927"/>
                <a:gd name="connsiteY6091" fmla="*/ 3977933 h 4013490"/>
                <a:gd name="connsiteX6092" fmla="*/ 5174162 w 6127927"/>
                <a:gd name="connsiteY6092" fmla="*/ 3978936 h 4013490"/>
                <a:gd name="connsiteX6093" fmla="*/ 5174162 w 6127927"/>
                <a:gd name="connsiteY6093" fmla="*/ 3980359 h 4013490"/>
                <a:gd name="connsiteX6094" fmla="*/ 5175650 w 6127927"/>
                <a:gd name="connsiteY6094" fmla="*/ 3979615 h 4013490"/>
                <a:gd name="connsiteX6095" fmla="*/ 5175908 w 6127927"/>
                <a:gd name="connsiteY6095" fmla="*/ 3978613 h 4013490"/>
                <a:gd name="connsiteX6096" fmla="*/ 5177299 w 6127927"/>
                <a:gd name="connsiteY6096" fmla="*/ 3981329 h 4013490"/>
                <a:gd name="connsiteX6097" fmla="*/ 5178205 w 6127927"/>
                <a:gd name="connsiteY6097" fmla="*/ 3980262 h 4013490"/>
                <a:gd name="connsiteX6098" fmla="*/ 5179110 w 6127927"/>
                <a:gd name="connsiteY6098" fmla="*/ 3979938 h 4013490"/>
                <a:gd name="connsiteX6099" fmla="*/ 5180113 w 6127927"/>
                <a:gd name="connsiteY6099" fmla="*/ 3982073 h 4013490"/>
                <a:gd name="connsiteX6100" fmla="*/ 5180921 w 6127927"/>
                <a:gd name="connsiteY6100" fmla="*/ 3981103 h 4013490"/>
                <a:gd name="connsiteX6101" fmla="*/ 5181697 w 6127927"/>
                <a:gd name="connsiteY6101" fmla="*/ 3979777 h 4013490"/>
                <a:gd name="connsiteX6102" fmla="*/ 5182247 w 6127927"/>
                <a:gd name="connsiteY6102" fmla="*/ 3979777 h 4013490"/>
                <a:gd name="connsiteX6103" fmla="*/ 5182765 w 6127927"/>
                <a:gd name="connsiteY6103" fmla="*/ 3981750 h 4013490"/>
                <a:gd name="connsiteX6104" fmla="*/ 5183088 w 6127927"/>
                <a:gd name="connsiteY6104" fmla="*/ 3979777 h 4013490"/>
                <a:gd name="connsiteX6105" fmla="*/ 5185061 w 6127927"/>
                <a:gd name="connsiteY6105" fmla="*/ 3979356 h 4013490"/>
                <a:gd name="connsiteX6106" fmla="*/ 5186063 w 6127927"/>
                <a:gd name="connsiteY6106" fmla="*/ 3979259 h 4013490"/>
                <a:gd name="connsiteX6107" fmla="*/ 5186387 w 6127927"/>
                <a:gd name="connsiteY6107" fmla="*/ 3979033 h 4013490"/>
                <a:gd name="connsiteX6108" fmla="*/ 5193761 w 6127927"/>
                <a:gd name="connsiteY6108" fmla="*/ 3979841 h 4013490"/>
                <a:gd name="connsiteX6109" fmla="*/ 5194116 w 6127927"/>
                <a:gd name="connsiteY6109" fmla="*/ 3980165 h 4013490"/>
                <a:gd name="connsiteX6110" fmla="*/ 5194278 w 6127927"/>
                <a:gd name="connsiteY6110" fmla="*/ 3979938 h 4013490"/>
                <a:gd name="connsiteX6111" fmla="*/ 5197156 w 6127927"/>
                <a:gd name="connsiteY6111" fmla="*/ 3980262 h 4013490"/>
                <a:gd name="connsiteX6112" fmla="*/ 5199550 w 6127927"/>
                <a:gd name="connsiteY6112" fmla="*/ 3980682 h 4013490"/>
                <a:gd name="connsiteX6113" fmla="*/ 5199647 w 6127927"/>
                <a:gd name="connsiteY6113" fmla="*/ 3980747 h 4013490"/>
                <a:gd name="connsiteX6114" fmla="*/ 5200164 w 6127927"/>
                <a:gd name="connsiteY6114" fmla="*/ 3980941 h 4013490"/>
                <a:gd name="connsiteX6115" fmla="*/ 5200164 w 6127927"/>
                <a:gd name="connsiteY6115" fmla="*/ 3980747 h 4013490"/>
                <a:gd name="connsiteX6116" fmla="*/ 5207603 w 6127927"/>
                <a:gd name="connsiteY6116" fmla="*/ 3981426 h 4013490"/>
                <a:gd name="connsiteX6117" fmla="*/ 5220021 w 6127927"/>
                <a:gd name="connsiteY6117" fmla="*/ 3983334 h 4013490"/>
                <a:gd name="connsiteX6118" fmla="*/ 5224582 w 6127927"/>
                <a:gd name="connsiteY6118" fmla="*/ 3984822 h 4013490"/>
                <a:gd name="connsiteX6119" fmla="*/ 5258345 w 6127927"/>
                <a:gd name="connsiteY6119" fmla="*/ 3983916 h 4013490"/>
                <a:gd name="connsiteX6120" fmla="*/ 5258928 w 6127927"/>
                <a:gd name="connsiteY6120" fmla="*/ 3983755 h 4013490"/>
                <a:gd name="connsiteX6121" fmla="*/ 5259348 w 6127927"/>
                <a:gd name="connsiteY6121" fmla="*/ 3984402 h 4013490"/>
                <a:gd name="connsiteX6122" fmla="*/ 5259510 w 6127927"/>
                <a:gd name="connsiteY6122" fmla="*/ 3983658 h 4013490"/>
                <a:gd name="connsiteX6123" fmla="*/ 5260254 w 6127927"/>
                <a:gd name="connsiteY6123" fmla="*/ 3983819 h 4013490"/>
                <a:gd name="connsiteX6124" fmla="*/ 5260512 w 6127927"/>
                <a:gd name="connsiteY6124" fmla="*/ 3984143 h 4013490"/>
                <a:gd name="connsiteX6125" fmla="*/ 5260836 w 6127927"/>
                <a:gd name="connsiteY6125" fmla="*/ 3983916 h 4013490"/>
                <a:gd name="connsiteX6126" fmla="*/ 5264329 w 6127927"/>
                <a:gd name="connsiteY6126" fmla="*/ 3984499 h 4013490"/>
                <a:gd name="connsiteX6127" fmla="*/ 5264329 w 6127927"/>
                <a:gd name="connsiteY6127" fmla="*/ 3984822 h 4013490"/>
                <a:gd name="connsiteX6128" fmla="*/ 5264911 w 6127927"/>
                <a:gd name="connsiteY6128" fmla="*/ 3985145 h 4013490"/>
                <a:gd name="connsiteX6129" fmla="*/ 5265137 w 6127927"/>
                <a:gd name="connsiteY6129" fmla="*/ 3985469 h 4013490"/>
                <a:gd name="connsiteX6130" fmla="*/ 5265784 w 6127927"/>
                <a:gd name="connsiteY6130" fmla="*/ 3985081 h 4013490"/>
                <a:gd name="connsiteX6131" fmla="*/ 5265719 w 6127927"/>
                <a:gd name="connsiteY6131" fmla="*/ 3984725 h 4013490"/>
                <a:gd name="connsiteX6132" fmla="*/ 5268371 w 6127927"/>
                <a:gd name="connsiteY6132" fmla="*/ 3985081 h 4013490"/>
                <a:gd name="connsiteX6133" fmla="*/ 5268468 w 6127927"/>
                <a:gd name="connsiteY6133" fmla="*/ 3985307 h 4013490"/>
                <a:gd name="connsiteX6134" fmla="*/ 5269438 w 6127927"/>
                <a:gd name="connsiteY6134" fmla="*/ 3985728 h 4013490"/>
                <a:gd name="connsiteX6135" fmla="*/ 5269535 w 6127927"/>
                <a:gd name="connsiteY6135" fmla="*/ 3985081 h 4013490"/>
                <a:gd name="connsiteX6136" fmla="*/ 5272769 w 6127927"/>
                <a:gd name="connsiteY6136" fmla="*/ 3985242 h 4013490"/>
                <a:gd name="connsiteX6137" fmla="*/ 5272931 w 6127927"/>
                <a:gd name="connsiteY6137" fmla="*/ 3985825 h 4013490"/>
                <a:gd name="connsiteX6138" fmla="*/ 5272996 w 6127927"/>
                <a:gd name="connsiteY6138" fmla="*/ 3985242 h 4013490"/>
                <a:gd name="connsiteX6139" fmla="*/ 5281372 w 6127927"/>
                <a:gd name="connsiteY6139" fmla="*/ 3984337 h 4013490"/>
                <a:gd name="connsiteX6140" fmla="*/ 5292206 w 6127927"/>
                <a:gd name="connsiteY6140" fmla="*/ 3984499 h 4013490"/>
                <a:gd name="connsiteX6141" fmla="*/ 5292206 w 6127927"/>
                <a:gd name="connsiteY6141" fmla="*/ 3984563 h 4013490"/>
                <a:gd name="connsiteX6142" fmla="*/ 5293791 w 6127927"/>
                <a:gd name="connsiteY6142" fmla="*/ 3984725 h 4013490"/>
                <a:gd name="connsiteX6143" fmla="*/ 5294438 w 6127927"/>
                <a:gd name="connsiteY6143" fmla="*/ 3984499 h 4013490"/>
                <a:gd name="connsiteX6144" fmla="*/ 5295214 w 6127927"/>
                <a:gd name="connsiteY6144" fmla="*/ 3984499 h 4013490"/>
                <a:gd name="connsiteX6145" fmla="*/ 5295602 w 6127927"/>
                <a:gd name="connsiteY6145" fmla="*/ 3984499 h 4013490"/>
                <a:gd name="connsiteX6146" fmla="*/ 5300647 w 6127927"/>
                <a:gd name="connsiteY6146" fmla="*/ 3984499 h 4013490"/>
                <a:gd name="connsiteX6147" fmla="*/ 5300583 w 6127927"/>
                <a:gd name="connsiteY6147" fmla="*/ 3985986 h 4013490"/>
                <a:gd name="connsiteX6148" fmla="*/ 5301488 w 6127927"/>
                <a:gd name="connsiteY6148" fmla="*/ 3985307 h 4013490"/>
                <a:gd name="connsiteX6149" fmla="*/ 5300906 w 6127927"/>
                <a:gd name="connsiteY6149" fmla="*/ 3984499 h 4013490"/>
                <a:gd name="connsiteX6150" fmla="*/ 5312258 w 6127927"/>
                <a:gd name="connsiteY6150" fmla="*/ 3984337 h 4013490"/>
                <a:gd name="connsiteX6151" fmla="*/ 5312161 w 6127927"/>
                <a:gd name="connsiteY6151" fmla="*/ 3985307 h 4013490"/>
                <a:gd name="connsiteX6152" fmla="*/ 5312646 w 6127927"/>
                <a:gd name="connsiteY6152" fmla="*/ 3984337 h 4013490"/>
                <a:gd name="connsiteX6153" fmla="*/ 5324935 w 6127927"/>
                <a:gd name="connsiteY6153" fmla="*/ 3983658 h 4013490"/>
                <a:gd name="connsiteX6154" fmla="*/ 5325421 w 6127927"/>
                <a:gd name="connsiteY6154" fmla="*/ 3984499 h 4013490"/>
                <a:gd name="connsiteX6155" fmla="*/ 5325485 w 6127927"/>
                <a:gd name="connsiteY6155" fmla="*/ 3983658 h 4013490"/>
                <a:gd name="connsiteX6156" fmla="*/ 5325485 w 6127927"/>
                <a:gd name="connsiteY6156" fmla="*/ 3983561 h 4013490"/>
                <a:gd name="connsiteX6157" fmla="*/ 5327329 w 6127927"/>
                <a:gd name="connsiteY6157" fmla="*/ 3983399 h 4013490"/>
                <a:gd name="connsiteX6158" fmla="*/ 5327393 w 6127927"/>
                <a:gd name="connsiteY6158" fmla="*/ 3983334 h 4013490"/>
                <a:gd name="connsiteX6159" fmla="*/ 5328299 w 6127927"/>
                <a:gd name="connsiteY6159" fmla="*/ 3983237 h 4013490"/>
                <a:gd name="connsiteX6160" fmla="*/ 5329204 w 6127927"/>
                <a:gd name="connsiteY6160" fmla="*/ 3983755 h 4013490"/>
                <a:gd name="connsiteX6161" fmla="*/ 5331371 w 6127927"/>
                <a:gd name="connsiteY6161" fmla="*/ 3984402 h 4013490"/>
                <a:gd name="connsiteX6162" fmla="*/ 5331274 w 6127927"/>
                <a:gd name="connsiteY6162" fmla="*/ 3984402 h 4013490"/>
                <a:gd name="connsiteX6163" fmla="*/ 5331371 w 6127927"/>
                <a:gd name="connsiteY6163" fmla="*/ 3984725 h 4013490"/>
                <a:gd name="connsiteX6164" fmla="*/ 5331630 w 6127927"/>
                <a:gd name="connsiteY6164" fmla="*/ 3984725 h 4013490"/>
                <a:gd name="connsiteX6165" fmla="*/ 5331371 w 6127927"/>
                <a:gd name="connsiteY6165" fmla="*/ 3984499 h 4013490"/>
                <a:gd name="connsiteX6166" fmla="*/ 5330951 w 6127927"/>
                <a:gd name="connsiteY6166" fmla="*/ 3983399 h 4013490"/>
                <a:gd name="connsiteX6167" fmla="*/ 5331953 w 6127927"/>
                <a:gd name="connsiteY6167" fmla="*/ 3983011 h 4013490"/>
                <a:gd name="connsiteX6168" fmla="*/ 5332018 w 6127927"/>
                <a:gd name="connsiteY6168" fmla="*/ 3983011 h 4013490"/>
                <a:gd name="connsiteX6169" fmla="*/ 5332633 w 6127927"/>
                <a:gd name="connsiteY6169" fmla="*/ 3983496 h 4013490"/>
                <a:gd name="connsiteX6170" fmla="*/ 5333118 w 6127927"/>
                <a:gd name="connsiteY6170" fmla="*/ 3983561 h 4013490"/>
                <a:gd name="connsiteX6171" fmla="*/ 5333279 w 6127927"/>
                <a:gd name="connsiteY6171" fmla="*/ 3983496 h 4013490"/>
                <a:gd name="connsiteX6172" fmla="*/ 5332956 w 6127927"/>
                <a:gd name="connsiteY6172" fmla="*/ 3983011 h 4013490"/>
                <a:gd name="connsiteX6173" fmla="*/ 5333118 w 6127927"/>
                <a:gd name="connsiteY6173" fmla="*/ 3982914 h 4013490"/>
                <a:gd name="connsiteX6174" fmla="*/ 5333603 w 6127927"/>
                <a:gd name="connsiteY6174" fmla="*/ 3982817 h 4013490"/>
                <a:gd name="connsiteX6175" fmla="*/ 5333764 w 6127927"/>
                <a:gd name="connsiteY6175" fmla="*/ 3983173 h 4013490"/>
                <a:gd name="connsiteX6176" fmla="*/ 5333441 w 6127927"/>
                <a:gd name="connsiteY6176" fmla="*/ 3983399 h 4013490"/>
                <a:gd name="connsiteX6177" fmla="*/ 5334541 w 6127927"/>
                <a:gd name="connsiteY6177" fmla="*/ 3983173 h 4013490"/>
                <a:gd name="connsiteX6178" fmla="*/ 5335931 w 6127927"/>
                <a:gd name="connsiteY6178" fmla="*/ 3983076 h 4013490"/>
                <a:gd name="connsiteX6179" fmla="*/ 5337096 w 6127927"/>
                <a:gd name="connsiteY6179" fmla="*/ 3984078 h 4013490"/>
                <a:gd name="connsiteX6180" fmla="*/ 5338680 w 6127927"/>
                <a:gd name="connsiteY6180" fmla="*/ 3982655 h 4013490"/>
                <a:gd name="connsiteX6181" fmla="*/ 5338907 w 6127927"/>
                <a:gd name="connsiteY6181" fmla="*/ 3983496 h 4013490"/>
                <a:gd name="connsiteX6182" fmla="*/ 5340556 w 6127927"/>
                <a:gd name="connsiteY6182" fmla="*/ 3982493 h 4013490"/>
                <a:gd name="connsiteX6183" fmla="*/ 5341300 w 6127927"/>
                <a:gd name="connsiteY6183" fmla="*/ 3983011 h 4013490"/>
                <a:gd name="connsiteX6184" fmla="*/ 5342561 w 6127927"/>
                <a:gd name="connsiteY6184" fmla="*/ 3982655 h 4013490"/>
                <a:gd name="connsiteX6185" fmla="*/ 5343887 w 6127927"/>
                <a:gd name="connsiteY6185" fmla="*/ 3982914 h 4013490"/>
                <a:gd name="connsiteX6186" fmla="*/ 5344372 w 6127927"/>
                <a:gd name="connsiteY6186" fmla="*/ 3982914 h 4013490"/>
                <a:gd name="connsiteX6187" fmla="*/ 5344631 w 6127927"/>
                <a:gd name="connsiteY6187" fmla="*/ 3982235 h 4013490"/>
                <a:gd name="connsiteX6188" fmla="*/ 5347509 w 6127927"/>
                <a:gd name="connsiteY6188" fmla="*/ 3982655 h 4013490"/>
                <a:gd name="connsiteX6189" fmla="*/ 5348027 w 6127927"/>
                <a:gd name="connsiteY6189" fmla="*/ 3983916 h 4013490"/>
                <a:gd name="connsiteX6190" fmla="*/ 5348771 w 6127927"/>
                <a:gd name="connsiteY6190" fmla="*/ 3982752 h 4013490"/>
                <a:gd name="connsiteX6191" fmla="*/ 5349676 w 6127927"/>
                <a:gd name="connsiteY6191" fmla="*/ 3983916 h 4013490"/>
                <a:gd name="connsiteX6192" fmla="*/ 5350097 w 6127927"/>
                <a:gd name="connsiteY6192" fmla="*/ 3983076 h 4013490"/>
                <a:gd name="connsiteX6193" fmla="*/ 5351843 w 6127927"/>
                <a:gd name="connsiteY6193" fmla="*/ 3982752 h 4013490"/>
                <a:gd name="connsiteX6194" fmla="*/ 5352490 w 6127927"/>
                <a:gd name="connsiteY6194" fmla="*/ 3982332 h 4013490"/>
                <a:gd name="connsiteX6195" fmla="*/ 5352813 w 6127927"/>
                <a:gd name="connsiteY6195" fmla="*/ 3982332 h 4013490"/>
                <a:gd name="connsiteX6196" fmla="*/ 5353816 w 6127927"/>
                <a:gd name="connsiteY6196" fmla="*/ 3982752 h 4013490"/>
                <a:gd name="connsiteX6197" fmla="*/ 5354398 w 6127927"/>
                <a:gd name="connsiteY6197" fmla="*/ 3982429 h 4013490"/>
                <a:gd name="connsiteX6198" fmla="*/ 5357470 w 6127927"/>
                <a:gd name="connsiteY6198" fmla="*/ 3982590 h 4013490"/>
                <a:gd name="connsiteX6199" fmla="*/ 5368402 w 6127927"/>
                <a:gd name="connsiteY6199" fmla="*/ 3982655 h 4013490"/>
                <a:gd name="connsiteX6200" fmla="*/ 5369145 w 6127927"/>
                <a:gd name="connsiteY6200" fmla="*/ 3983561 h 4013490"/>
                <a:gd name="connsiteX6201" fmla="*/ 5369534 w 6127927"/>
                <a:gd name="connsiteY6201" fmla="*/ 3982655 h 4013490"/>
                <a:gd name="connsiteX6202" fmla="*/ 5370471 w 6127927"/>
                <a:gd name="connsiteY6202" fmla="*/ 3982655 h 4013490"/>
                <a:gd name="connsiteX6203" fmla="*/ 5370601 w 6127927"/>
                <a:gd name="connsiteY6203" fmla="*/ 3982914 h 4013490"/>
                <a:gd name="connsiteX6204" fmla="*/ 5370698 w 6127927"/>
                <a:gd name="connsiteY6204" fmla="*/ 3982655 h 4013490"/>
                <a:gd name="connsiteX6205" fmla="*/ 5370859 w 6127927"/>
                <a:gd name="connsiteY6205" fmla="*/ 3982655 h 4013490"/>
                <a:gd name="connsiteX6206" fmla="*/ 5373188 w 6127927"/>
                <a:gd name="connsiteY6206" fmla="*/ 3982817 h 4013490"/>
                <a:gd name="connsiteX6207" fmla="*/ 5375258 w 6127927"/>
                <a:gd name="connsiteY6207" fmla="*/ 3985145 h 4013490"/>
                <a:gd name="connsiteX6208" fmla="*/ 5375096 w 6127927"/>
                <a:gd name="connsiteY6208" fmla="*/ 3983011 h 4013490"/>
                <a:gd name="connsiteX6209" fmla="*/ 5375193 w 6127927"/>
                <a:gd name="connsiteY6209" fmla="*/ 3983011 h 4013490"/>
                <a:gd name="connsiteX6210" fmla="*/ 5376681 w 6127927"/>
                <a:gd name="connsiteY6210" fmla="*/ 3984402 h 4013490"/>
                <a:gd name="connsiteX6211" fmla="*/ 5376746 w 6127927"/>
                <a:gd name="connsiteY6211" fmla="*/ 3984305 h 4013490"/>
                <a:gd name="connsiteX6212" fmla="*/ 5378007 w 6127927"/>
                <a:gd name="connsiteY6212" fmla="*/ 3983496 h 4013490"/>
                <a:gd name="connsiteX6213" fmla="*/ 5378233 w 6127927"/>
                <a:gd name="connsiteY6213" fmla="*/ 3983561 h 4013490"/>
                <a:gd name="connsiteX6214" fmla="*/ 5380303 w 6127927"/>
                <a:gd name="connsiteY6214" fmla="*/ 3984725 h 4013490"/>
                <a:gd name="connsiteX6215" fmla="*/ 5382890 w 6127927"/>
                <a:gd name="connsiteY6215" fmla="*/ 3983561 h 4013490"/>
                <a:gd name="connsiteX6216" fmla="*/ 5383472 w 6127927"/>
                <a:gd name="connsiteY6216" fmla="*/ 3983658 h 4013490"/>
                <a:gd name="connsiteX6217" fmla="*/ 5384022 w 6127927"/>
                <a:gd name="connsiteY6217" fmla="*/ 3983658 h 4013490"/>
                <a:gd name="connsiteX6218" fmla="*/ 5385090 w 6127927"/>
                <a:gd name="connsiteY6218" fmla="*/ 3983981 h 4013490"/>
                <a:gd name="connsiteX6219" fmla="*/ 5387030 w 6127927"/>
                <a:gd name="connsiteY6219" fmla="*/ 3984143 h 4013490"/>
                <a:gd name="connsiteX6220" fmla="*/ 5387256 w 6127927"/>
                <a:gd name="connsiteY6220" fmla="*/ 3984984 h 4013490"/>
                <a:gd name="connsiteX6221" fmla="*/ 5388906 w 6127927"/>
                <a:gd name="connsiteY6221" fmla="*/ 3985081 h 4013490"/>
                <a:gd name="connsiteX6222" fmla="*/ 5389423 w 6127927"/>
                <a:gd name="connsiteY6222" fmla="*/ 3984499 h 4013490"/>
                <a:gd name="connsiteX6223" fmla="*/ 5389423 w 6127927"/>
                <a:gd name="connsiteY6223" fmla="*/ 3984078 h 4013490"/>
                <a:gd name="connsiteX6224" fmla="*/ 5389844 w 6127927"/>
                <a:gd name="connsiteY6224" fmla="*/ 3984240 h 4013490"/>
                <a:gd name="connsiteX6225" fmla="*/ 5390749 w 6127927"/>
                <a:gd name="connsiteY6225" fmla="*/ 3985469 h 4013490"/>
                <a:gd name="connsiteX6226" fmla="*/ 5391493 w 6127927"/>
                <a:gd name="connsiteY6226" fmla="*/ 3984402 h 4013490"/>
                <a:gd name="connsiteX6227" fmla="*/ 5394145 w 6127927"/>
                <a:gd name="connsiteY6227" fmla="*/ 3985889 h 4013490"/>
                <a:gd name="connsiteX6228" fmla="*/ 5396118 w 6127927"/>
                <a:gd name="connsiteY6228" fmla="*/ 3984240 h 4013490"/>
                <a:gd name="connsiteX6229" fmla="*/ 5397185 w 6127927"/>
                <a:gd name="connsiteY6229" fmla="*/ 3984240 h 4013490"/>
                <a:gd name="connsiteX6230" fmla="*/ 5398123 w 6127927"/>
                <a:gd name="connsiteY6230" fmla="*/ 3984499 h 4013490"/>
                <a:gd name="connsiteX6231" fmla="*/ 5398608 w 6127927"/>
                <a:gd name="connsiteY6231" fmla="*/ 3984305 h 4013490"/>
                <a:gd name="connsiteX6232" fmla="*/ 5398705 w 6127927"/>
                <a:gd name="connsiteY6232" fmla="*/ 3984240 h 4013490"/>
                <a:gd name="connsiteX6233" fmla="*/ 5402424 w 6127927"/>
                <a:gd name="connsiteY6233" fmla="*/ 3984240 h 4013490"/>
                <a:gd name="connsiteX6234" fmla="*/ 5402651 w 6127927"/>
                <a:gd name="connsiteY6234" fmla="*/ 3984822 h 4013490"/>
                <a:gd name="connsiteX6235" fmla="*/ 5403071 w 6127927"/>
                <a:gd name="connsiteY6235" fmla="*/ 3984240 h 4013490"/>
                <a:gd name="connsiteX6236" fmla="*/ 5411447 w 6127927"/>
                <a:gd name="connsiteY6236" fmla="*/ 3984078 h 4013490"/>
                <a:gd name="connsiteX6237" fmla="*/ 5412773 w 6127927"/>
                <a:gd name="connsiteY6237" fmla="*/ 3984143 h 4013490"/>
                <a:gd name="connsiteX6238" fmla="*/ 5413744 w 6127927"/>
                <a:gd name="connsiteY6238" fmla="*/ 3984822 h 4013490"/>
                <a:gd name="connsiteX6239" fmla="*/ 5413679 w 6127927"/>
                <a:gd name="connsiteY6239" fmla="*/ 3985889 h 4013490"/>
                <a:gd name="connsiteX6240" fmla="*/ 5414584 w 6127927"/>
                <a:gd name="connsiteY6240" fmla="*/ 3986213 h 4013490"/>
                <a:gd name="connsiteX6241" fmla="*/ 5414681 w 6127927"/>
                <a:gd name="connsiteY6241" fmla="*/ 3987636 h 4013490"/>
                <a:gd name="connsiteX6242" fmla="*/ 5415264 w 6127927"/>
                <a:gd name="connsiteY6242" fmla="*/ 3986956 h 4013490"/>
                <a:gd name="connsiteX6243" fmla="*/ 5416072 w 6127927"/>
                <a:gd name="connsiteY6243" fmla="*/ 3985469 h 4013490"/>
                <a:gd name="connsiteX6244" fmla="*/ 5417560 w 6127927"/>
                <a:gd name="connsiteY6244" fmla="*/ 3985081 h 4013490"/>
                <a:gd name="connsiteX6245" fmla="*/ 5419047 w 6127927"/>
                <a:gd name="connsiteY6245" fmla="*/ 3985081 h 4013490"/>
                <a:gd name="connsiteX6246" fmla="*/ 5421473 w 6127927"/>
                <a:gd name="connsiteY6246" fmla="*/ 3984984 h 4013490"/>
                <a:gd name="connsiteX6247" fmla="*/ 5421473 w 6127927"/>
                <a:gd name="connsiteY6247" fmla="*/ 3984887 h 4013490"/>
                <a:gd name="connsiteX6248" fmla="*/ 5421473 w 6127927"/>
                <a:gd name="connsiteY6248" fmla="*/ 3984984 h 4013490"/>
                <a:gd name="connsiteX6249" fmla="*/ 5422282 w 6127927"/>
                <a:gd name="connsiteY6249" fmla="*/ 3984563 h 4013490"/>
                <a:gd name="connsiteX6250" fmla="*/ 5422120 w 6127927"/>
                <a:gd name="connsiteY6250" fmla="*/ 3985307 h 4013490"/>
                <a:gd name="connsiteX6251" fmla="*/ 5421796 w 6127927"/>
                <a:gd name="connsiteY6251" fmla="*/ 3985889 h 4013490"/>
                <a:gd name="connsiteX6252" fmla="*/ 5423025 w 6127927"/>
                <a:gd name="connsiteY6252" fmla="*/ 3985986 h 4013490"/>
                <a:gd name="connsiteX6253" fmla="*/ 5424093 w 6127927"/>
                <a:gd name="connsiteY6253" fmla="*/ 3985986 h 4013490"/>
                <a:gd name="connsiteX6254" fmla="*/ 5424610 w 6127927"/>
                <a:gd name="connsiteY6254" fmla="*/ 3985630 h 4013490"/>
                <a:gd name="connsiteX6255" fmla="*/ 5426842 w 6127927"/>
                <a:gd name="connsiteY6255" fmla="*/ 3984563 h 4013490"/>
                <a:gd name="connsiteX6256" fmla="*/ 5431725 w 6127927"/>
                <a:gd name="connsiteY6256" fmla="*/ 3984660 h 4013490"/>
                <a:gd name="connsiteX6257" fmla="*/ 5434054 w 6127927"/>
                <a:gd name="connsiteY6257" fmla="*/ 3985728 h 4013490"/>
                <a:gd name="connsiteX6258" fmla="*/ 5434862 w 6127927"/>
                <a:gd name="connsiteY6258" fmla="*/ 3984660 h 4013490"/>
                <a:gd name="connsiteX6259" fmla="*/ 5436026 w 6127927"/>
                <a:gd name="connsiteY6259" fmla="*/ 3984660 h 4013490"/>
                <a:gd name="connsiteX6260" fmla="*/ 5437352 w 6127927"/>
                <a:gd name="connsiteY6260" fmla="*/ 3984499 h 4013490"/>
                <a:gd name="connsiteX6261" fmla="*/ 5438420 w 6127927"/>
                <a:gd name="connsiteY6261" fmla="*/ 3984725 h 4013490"/>
                <a:gd name="connsiteX6262" fmla="*/ 5439584 w 6127927"/>
                <a:gd name="connsiteY6262" fmla="*/ 3984563 h 4013490"/>
                <a:gd name="connsiteX6263" fmla="*/ 5442495 w 6127927"/>
                <a:gd name="connsiteY6263" fmla="*/ 3984822 h 4013490"/>
                <a:gd name="connsiteX6264" fmla="*/ 5444144 w 6127927"/>
                <a:gd name="connsiteY6264" fmla="*/ 3984725 h 4013490"/>
                <a:gd name="connsiteX6265" fmla="*/ 5445373 w 6127927"/>
                <a:gd name="connsiteY6265" fmla="*/ 3984660 h 4013490"/>
                <a:gd name="connsiteX6266" fmla="*/ 5446214 w 6127927"/>
                <a:gd name="connsiteY6266" fmla="*/ 3984725 h 4013490"/>
                <a:gd name="connsiteX6267" fmla="*/ 5448607 w 6127927"/>
                <a:gd name="connsiteY6267" fmla="*/ 3984660 h 4013490"/>
                <a:gd name="connsiteX6268" fmla="*/ 5449027 w 6127927"/>
                <a:gd name="connsiteY6268" fmla="*/ 3984563 h 4013490"/>
                <a:gd name="connsiteX6269" fmla="*/ 5451097 w 6127927"/>
                <a:gd name="connsiteY6269" fmla="*/ 3984563 h 4013490"/>
                <a:gd name="connsiteX6270" fmla="*/ 5452682 w 6127927"/>
                <a:gd name="connsiteY6270" fmla="*/ 3984499 h 4013490"/>
                <a:gd name="connsiteX6271" fmla="*/ 5453588 w 6127927"/>
                <a:gd name="connsiteY6271" fmla="*/ 3984402 h 4013490"/>
                <a:gd name="connsiteX6272" fmla="*/ 5454331 w 6127927"/>
                <a:gd name="connsiteY6272" fmla="*/ 3984143 h 4013490"/>
                <a:gd name="connsiteX6273" fmla="*/ 5458536 w 6127927"/>
                <a:gd name="connsiteY6273" fmla="*/ 3983561 h 4013490"/>
                <a:gd name="connsiteX6274" fmla="*/ 5461543 w 6127927"/>
                <a:gd name="connsiteY6274" fmla="*/ 3983011 h 4013490"/>
                <a:gd name="connsiteX6275" fmla="*/ 5461932 w 6127927"/>
                <a:gd name="connsiteY6275" fmla="*/ 3982817 h 4013490"/>
                <a:gd name="connsiteX6276" fmla="*/ 5462611 w 6127927"/>
                <a:gd name="connsiteY6276" fmla="*/ 3982332 h 4013490"/>
                <a:gd name="connsiteX6277" fmla="*/ 5462514 w 6127927"/>
                <a:gd name="connsiteY6277" fmla="*/ 3981588 h 4013490"/>
                <a:gd name="connsiteX6278" fmla="*/ 5463258 w 6127927"/>
                <a:gd name="connsiteY6278" fmla="*/ 3981588 h 4013490"/>
                <a:gd name="connsiteX6279" fmla="*/ 5463678 w 6127927"/>
                <a:gd name="connsiteY6279" fmla="*/ 3982235 h 4013490"/>
                <a:gd name="connsiteX6280" fmla="*/ 5464422 w 6127927"/>
                <a:gd name="connsiteY6280" fmla="*/ 3982008 h 4013490"/>
                <a:gd name="connsiteX6281" fmla="*/ 5465327 w 6127927"/>
                <a:gd name="connsiteY6281" fmla="*/ 3982332 h 4013490"/>
                <a:gd name="connsiteX6282" fmla="*/ 5466006 w 6127927"/>
                <a:gd name="connsiteY6282" fmla="*/ 3981426 h 4013490"/>
                <a:gd name="connsiteX6283" fmla="*/ 5467397 w 6127927"/>
                <a:gd name="connsiteY6283" fmla="*/ 3981329 h 4013490"/>
                <a:gd name="connsiteX6284" fmla="*/ 5467559 w 6127927"/>
                <a:gd name="connsiteY6284" fmla="*/ 3983658 h 4013490"/>
                <a:gd name="connsiteX6285" fmla="*/ 5467656 w 6127927"/>
                <a:gd name="connsiteY6285" fmla="*/ 3983755 h 4013490"/>
                <a:gd name="connsiteX6286" fmla="*/ 5468885 w 6127927"/>
                <a:gd name="connsiteY6286" fmla="*/ 3981911 h 4013490"/>
                <a:gd name="connsiteX6287" fmla="*/ 5469402 w 6127927"/>
                <a:gd name="connsiteY6287" fmla="*/ 3981491 h 4013490"/>
                <a:gd name="connsiteX6288" fmla="*/ 5470631 w 6127927"/>
                <a:gd name="connsiteY6288" fmla="*/ 3981588 h 4013490"/>
                <a:gd name="connsiteX6289" fmla="*/ 5471149 w 6127927"/>
                <a:gd name="connsiteY6289" fmla="*/ 3981167 h 4013490"/>
                <a:gd name="connsiteX6290" fmla="*/ 5472475 w 6127927"/>
                <a:gd name="connsiteY6290" fmla="*/ 3981103 h 4013490"/>
                <a:gd name="connsiteX6291" fmla="*/ 5473380 w 6127927"/>
                <a:gd name="connsiteY6291" fmla="*/ 3981264 h 4013490"/>
                <a:gd name="connsiteX6292" fmla="*/ 5473865 w 6127927"/>
                <a:gd name="connsiteY6292" fmla="*/ 3981006 h 4013490"/>
                <a:gd name="connsiteX6293" fmla="*/ 5473962 w 6127927"/>
                <a:gd name="connsiteY6293" fmla="*/ 3981006 h 4013490"/>
                <a:gd name="connsiteX6294" fmla="*/ 5475191 w 6127927"/>
                <a:gd name="connsiteY6294" fmla="*/ 3981750 h 4013490"/>
                <a:gd name="connsiteX6295" fmla="*/ 5478490 w 6127927"/>
                <a:gd name="connsiteY6295" fmla="*/ 3981491 h 4013490"/>
                <a:gd name="connsiteX6296" fmla="*/ 5479072 w 6127927"/>
                <a:gd name="connsiteY6296" fmla="*/ 3980844 h 4013490"/>
                <a:gd name="connsiteX6297" fmla="*/ 5480560 w 6127927"/>
                <a:gd name="connsiteY6297" fmla="*/ 3980941 h 4013490"/>
                <a:gd name="connsiteX6298" fmla="*/ 5482145 w 6127927"/>
                <a:gd name="connsiteY6298" fmla="*/ 3980941 h 4013490"/>
                <a:gd name="connsiteX6299" fmla="*/ 5483568 w 6127927"/>
                <a:gd name="connsiteY6299" fmla="*/ 3980682 h 4013490"/>
                <a:gd name="connsiteX6300" fmla="*/ 5484214 w 6127927"/>
                <a:gd name="connsiteY6300" fmla="*/ 3981911 h 4013490"/>
                <a:gd name="connsiteX6301" fmla="*/ 5484797 w 6127927"/>
                <a:gd name="connsiteY6301" fmla="*/ 3980262 h 4013490"/>
                <a:gd name="connsiteX6302" fmla="*/ 5485055 w 6127927"/>
                <a:gd name="connsiteY6302" fmla="*/ 3980262 h 4013490"/>
                <a:gd name="connsiteX6303" fmla="*/ 5486446 w 6127927"/>
                <a:gd name="connsiteY6303" fmla="*/ 3980585 h 4013490"/>
                <a:gd name="connsiteX6304" fmla="*/ 5487351 w 6127927"/>
                <a:gd name="connsiteY6304" fmla="*/ 3980359 h 4013490"/>
                <a:gd name="connsiteX6305" fmla="*/ 5487869 w 6127927"/>
                <a:gd name="connsiteY6305" fmla="*/ 3980003 h 4013490"/>
                <a:gd name="connsiteX6306" fmla="*/ 5488774 w 6127927"/>
                <a:gd name="connsiteY6306" fmla="*/ 3979938 h 4013490"/>
                <a:gd name="connsiteX6307" fmla="*/ 5489518 w 6127927"/>
                <a:gd name="connsiteY6307" fmla="*/ 3980424 h 4013490"/>
                <a:gd name="connsiteX6308" fmla="*/ 5490262 w 6127927"/>
                <a:gd name="connsiteY6308" fmla="*/ 3979841 h 4013490"/>
                <a:gd name="connsiteX6309" fmla="*/ 5491426 w 6127927"/>
                <a:gd name="connsiteY6309" fmla="*/ 3979680 h 4013490"/>
                <a:gd name="connsiteX6310" fmla="*/ 5491912 w 6127927"/>
                <a:gd name="connsiteY6310" fmla="*/ 3980003 h 4013490"/>
                <a:gd name="connsiteX6311" fmla="*/ 5492170 w 6127927"/>
                <a:gd name="connsiteY6311" fmla="*/ 3979615 h 4013490"/>
                <a:gd name="connsiteX6312" fmla="*/ 5499770 w 6127927"/>
                <a:gd name="connsiteY6312" fmla="*/ 3978774 h 4013490"/>
                <a:gd name="connsiteX6313" fmla="*/ 5500611 w 6127927"/>
                <a:gd name="connsiteY6313" fmla="*/ 3979421 h 4013490"/>
                <a:gd name="connsiteX6314" fmla="*/ 5501193 w 6127927"/>
                <a:gd name="connsiteY6314" fmla="*/ 3978613 h 4013490"/>
                <a:gd name="connsiteX6315" fmla="*/ 5504169 w 6127927"/>
                <a:gd name="connsiteY6315" fmla="*/ 3978192 h 4013490"/>
                <a:gd name="connsiteX6316" fmla="*/ 5505010 w 6127927"/>
                <a:gd name="connsiteY6316" fmla="*/ 3979259 h 4013490"/>
                <a:gd name="connsiteX6317" fmla="*/ 5504816 w 6127927"/>
                <a:gd name="connsiteY6317" fmla="*/ 3978095 h 4013490"/>
                <a:gd name="connsiteX6318" fmla="*/ 5505980 w 6127927"/>
                <a:gd name="connsiteY6318" fmla="*/ 3977933 h 4013490"/>
                <a:gd name="connsiteX6319" fmla="*/ 5506142 w 6127927"/>
                <a:gd name="connsiteY6319" fmla="*/ 3978030 h 4013490"/>
                <a:gd name="connsiteX6320" fmla="*/ 5506239 w 6127927"/>
                <a:gd name="connsiteY6320" fmla="*/ 3977869 h 4013490"/>
                <a:gd name="connsiteX6321" fmla="*/ 5510475 w 6127927"/>
                <a:gd name="connsiteY6321" fmla="*/ 3977287 h 4013490"/>
                <a:gd name="connsiteX6322" fmla="*/ 5512028 w 6127927"/>
                <a:gd name="connsiteY6322" fmla="*/ 3977028 h 4013490"/>
                <a:gd name="connsiteX6323" fmla="*/ 5512448 w 6127927"/>
                <a:gd name="connsiteY6323" fmla="*/ 3977028 h 4013490"/>
                <a:gd name="connsiteX6324" fmla="*/ 5513095 w 6127927"/>
                <a:gd name="connsiteY6324" fmla="*/ 3977933 h 4013490"/>
                <a:gd name="connsiteX6325" fmla="*/ 5512448 w 6127927"/>
                <a:gd name="connsiteY6325" fmla="*/ 3977028 h 4013490"/>
                <a:gd name="connsiteX6326" fmla="*/ 5512448 w 6127927"/>
                <a:gd name="connsiteY6326" fmla="*/ 3976963 h 4013490"/>
                <a:gd name="connsiteX6327" fmla="*/ 5513871 w 6127927"/>
                <a:gd name="connsiteY6327" fmla="*/ 3976801 h 4013490"/>
                <a:gd name="connsiteX6328" fmla="*/ 5513936 w 6127927"/>
                <a:gd name="connsiteY6328" fmla="*/ 3976866 h 4013490"/>
                <a:gd name="connsiteX6329" fmla="*/ 5514033 w 6127927"/>
                <a:gd name="connsiteY6329" fmla="*/ 3976801 h 4013490"/>
                <a:gd name="connsiteX6330" fmla="*/ 5516491 w 6127927"/>
                <a:gd name="connsiteY6330" fmla="*/ 3976446 h 4013490"/>
                <a:gd name="connsiteX6331" fmla="*/ 5516103 w 6127927"/>
                <a:gd name="connsiteY6331" fmla="*/ 3979098 h 4013490"/>
                <a:gd name="connsiteX6332" fmla="*/ 5517170 w 6127927"/>
                <a:gd name="connsiteY6332" fmla="*/ 3977707 h 4013490"/>
                <a:gd name="connsiteX6333" fmla="*/ 5516491 w 6127927"/>
                <a:gd name="connsiteY6333" fmla="*/ 3976381 h 4013490"/>
                <a:gd name="connsiteX6334" fmla="*/ 5547215 w 6127927"/>
                <a:gd name="connsiteY6334" fmla="*/ 3969492 h 4013490"/>
                <a:gd name="connsiteX6335" fmla="*/ 5547312 w 6127927"/>
                <a:gd name="connsiteY6335" fmla="*/ 3970075 h 4013490"/>
                <a:gd name="connsiteX6336" fmla="*/ 5547894 w 6127927"/>
                <a:gd name="connsiteY6336" fmla="*/ 3969266 h 4013490"/>
                <a:gd name="connsiteX6337" fmla="*/ 5549446 w 6127927"/>
                <a:gd name="connsiteY6337" fmla="*/ 3968522 h 4013490"/>
                <a:gd name="connsiteX6338" fmla="*/ 5550934 w 6127927"/>
                <a:gd name="connsiteY6338" fmla="*/ 3968522 h 4013490"/>
                <a:gd name="connsiteX6339" fmla="*/ 5551192 w 6127927"/>
                <a:gd name="connsiteY6339" fmla="*/ 3968425 h 4013490"/>
                <a:gd name="connsiteX6340" fmla="*/ 5556561 w 6127927"/>
                <a:gd name="connsiteY6340" fmla="*/ 3976607 h 4013490"/>
                <a:gd name="connsiteX6341" fmla="*/ 5556011 w 6127927"/>
                <a:gd name="connsiteY6341" fmla="*/ 3978515 h 4013490"/>
                <a:gd name="connsiteX6342" fmla="*/ 5555753 w 6127927"/>
                <a:gd name="connsiteY6342" fmla="*/ 3978354 h 4013490"/>
                <a:gd name="connsiteX6343" fmla="*/ 5555753 w 6127927"/>
                <a:gd name="connsiteY6343" fmla="*/ 3979033 h 4013490"/>
                <a:gd name="connsiteX6344" fmla="*/ 5555267 w 6127927"/>
                <a:gd name="connsiteY6344" fmla="*/ 3979841 h 4013490"/>
                <a:gd name="connsiteX6345" fmla="*/ 5554912 w 6127927"/>
                <a:gd name="connsiteY6345" fmla="*/ 3979777 h 4013490"/>
                <a:gd name="connsiteX6346" fmla="*/ 5554168 w 6127927"/>
                <a:gd name="connsiteY6346" fmla="*/ 3979777 h 4013490"/>
                <a:gd name="connsiteX6347" fmla="*/ 5552777 w 6127927"/>
                <a:gd name="connsiteY6347" fmla="*/ 3980100 h 4013490"/>
                <a:gd name="connsiteX6348" fmla="*/ 5550125 w 6127927"/>
                <a:gd name="connsiteY6348" fmla="*/ 3980585 h 4013490"/>
                <a:gd name="connsiteX6349" fmla="*/ 5546729 w 6127927"/>
                <a:gd name="connsiteY6349" fmla="*/ 3979518 h 4013490"/>
                <a:gd name="connsiteX6350" fmla="*/ 5546891 w 6127927"/>
                <a:gd name="connsiteY6350" fmla="*/ 3980424 h 4013490"/>
                <a:gd name="connsiteX6351" fmla="*/ 5544983 w 6127927"/>
                <a:gd name="connsiteY6351" fmla="*/ 3981911 h 4013490"/>
                <a:gd name="connsiteX6352" fmla="*/ 5544239 w 6127927"/>
                <a:gd name="connsiteY6352" fmla="*/ 3982073 h 4013490"/>
                <a:gd name="connsiteX6353" fmla="*/ 5543819 w 6127927"/>
                <a:gd name="connsiteY6353" fmla="*/ 3981847 h 4013490"/>
                <a:gd name="connsiteX6354" fmla="*/ 5542331 w 6127927"/>
                <a:gd name="connsiteY6354" fmla="*/ 3982493 h 4013490"/>
                <a:gd name="connsiteX6355" fmla="*/ 5540940 w 6127927"/>
                <a:gd name="connsiteY6355" fmla="*/ 3983076 h 4013490"/>
                <a:gd name="connsiteX6356" fmla="*/ 5539679 w 6127927"/>
                <a:gd name="connsiteY6356" fmla="*/ 3982817 h 4013490"/>
                <a:gd name="connsiteX6357" fmla="*/ 5537124 w 6127927"/>
                <a:gd name="connsiteY6357" fmla="*/ 3982493 h 4013490"/>
                <a:gd name="connsiteX6358" fmla="*/ 5536801 w 6127927"/>
                <a:gd name="connsiteY6358" fmla="*/ 3983496 h 4013490"/>
                <a:gd name="connsiteX6359" fmla="*/ 5536057 w 6127927"/>
                <a:gd name="connsiteY6359" fmla="*/ 3983819 h 4013490"/>
                <a:gd name="connsiteX6360" fmla="*/ 5535701 w 6127927"/>
                <a:gd name="connsiteY6360" fmla="*/ 3983819 h 4013490"/>
                <a:gd name="connsiteX6361" fmla="*/ 5533243 w 6127927"/>
                <a:gd name="connsiteY6361" fmla="*/ 3985081 h 4013490"/>
                <a:gd name="connsiteX6362" fmla="*/ 5532144 w 6127927"/>
                <a:gd name="connsiteY6362" fmla="*/ 3985242 h 4013490"/>
                <a:gd name="connsiteX6363" fmla="*/ 5530753 w 6127927"/>
                <a:gd name="connsiteY6363" fmla="*/ 3985307 h 4013490"/>
                <a:gd name="connsiteX6364" fmla="*/ 5529330 w 6127927"/>
                <a:gd name="connsiteY6364" fmla="*/ 3985404 h 4013490"/>
                <a:gd name="connsiteX6365" fmla="*/ 5527842 w 6127927"/>
                <a:gd name="connsiteY6365" fmla="*/ 3985889 h 4013490"/>
                <a:gd name="connsiteX6366" fmla="*/ 5527422 w 6127927"/>
                <a:gd name="connsiteY6366" fmla="*/ 3986051 h 4013490"/>
                <a:gd name="connsiteX6367" fmla="*/ 5525870 w 6127927"/>
                <a:gd name="connsiteY6367" fmla="*/ 3987151 h 4013490"/>
                <a:gd name="connsiteX6368" fmla="*/ 5523703 w 6127927"/>
                <a:gd name="connsiteY6368" fmla="*/ 3987636 h 4013490"/>
                <a:gd name="connsiteX6369" fmla="*/ 5522797 w 6127927"/>
                <a:gd name="connsiteY6369" fmla="*/ 3987700 h 4013490"/>
                <a:gd name="connsiteX6370" fmla="*/ 5522312 w 6127927"/>
                <a:gd name="connsiteY6370" fmla="*/ 3987894 h 4013490"/>
                <a:gd name="connsiteX6371" fmla="*/ 5521051 w 6127927"/>
                <a:gd name="connsiteY6371" fmla="*/ 3988541 h 4013490"/>
                <a:gd name="connsiteX6372" fmla="*/ 5519725 w 6127927"/>
                <a:gd name="connsiteY6372" fmla="*/ 3988962 h 4013490"/>
                <a:gd name="connsiteX6373" fmla="*/ 5518399 w 6127927"/>
                <a:gd name="connsiteY6373" fmla="*/ 3989382 h 4013490"/>
                <a:gd name="connsiteX6374" fmla="*/ 5498606 w 6127927"/>
                <a:gd name="connsiteY6374" fmla="*/ 3992034 h 4013490"/>
                <a:gd name="connsiteX6375" fmla="*/ 5498218 w 6127927"/>
                <a:gd name="connsiteY6375" fmla="*/ 3991937 h 4013490"/>
                <a:gd name="connsiteX6376" fmla="*/ 5497377 w 6127927"/>
                <a:gd name="connsiteY6376" fmla="*/ 3991937 h 4013490"/>
                <a:gd name="connsiteX6377" fmla="*/ 5496730 w 6127927"/>
                <a:gd name="connsiteY6377" fmla="*/ 3992357 h 4013490"/>
                <a:gd name="connsiteX6378" fmla="*/ 5495404 w 6127927"/>
                <a:gd name="connsiteY6378" fmla="*/ 3992034 h 4013490"/>
                <a:gd name="connsiteX6379" fmla="*/ 5494564 w 6127927"/>
                <a:gd name="connsiteY6379" fmla="*/ 3991614 h 4013490"/>
                <a:gd name="connsiteX6380" fmla="*/ 5494466 w 6127927"/>
                <a:gd name="connsiteY6380" fmla="*/ 3993101 h 4013490"/>
                <a:gd name="connsiteX6381" fmla="*/ 5493238 w 6127927"/>
                <a:gd name="connsiteY6381" fmla="*/ 3992843 h 4013490"/>
                <a:gd name="connsiteX6382" fmla="*/ 5492073 w 6127927"/>
                <a:gd name="connsiteY6382" fmla="*/ 3993586 h 4013490"/>
                <a:gd name="connsiteX6383" fmla="*/ 5490586 w 6127927"/>
                <a:gd name="connsiteY6383" fmla="*/ 3993683 h 4013490"/>
                <a:gd name="connsiteX6384" fmla="*/ 5490262 w 6127927"/>
                <a:gd name="connsiteY6384" fmla="*/ 3993683 h 4013490"/>
                <a:gd name="connsiteX6385" fmla="*/ 5487934 w 6127927"/>
                <a:gd name="connsiteY6385" fmla="*/ 3994168 h 4013490"/>
                <a:gd name="connsiteX6386" fmla="*/ 5486705 w 6127927"/>
                <a:gd name="connsiteY6386" fmla="*/ 3994266 h 4013490"/>
                <a:gd name="connsiteX6387" fmla="*/ 5483309 w 6127927"/>
                <a:gd name="connsiteY6387" fmla="*/ 3994104 h 4013490"/>
                <a:gd name="connsiteX6388" fmla="*/ 5482727 w 6127927"/>
                <a:gd name="connsiteY6388" fmla="*/ 3994104 h 4013490"/>
                <a:gd name="connsiteX6389" fmla="*/ 5481304 w 6127927"/>
                <a:gd name="connsiteY6389" fmla="*/ 3995236 h 4013490"/>
                <a:gd name="connsiteX6390" fmla="*/ 5479590 w 6127927"/>
                <a:gd name="connsiteY6390" fmla="*/ 3995818 h 4013490"/>
                <a:gd name="connsiteX6391" fmla="*/ 5478490 w 6127927"/>
                <a:gd name="connsiteY6391" fmla="*/ 3995753 h 4013490"/>
                <a:gd name="connsiteX6392" fmla="*/ 5477358 w 6127927"/>
                <a:gd name="connsiteY6392" fmla="*/ 3994912 h 4013490"/>
                <a:gd name="connsiteX6393" fmla="*/ 5476097 w 6127927"/>
                <a:gd name="connsiteY6393" fmla="*/ 3996562 h 4013490"/>
                <a:gd name="connsiteX6394" fmla="*/ 5453070 w 6127927"/>
                <a:gd name="connsiteY6394" fmla="*/ 3997306 h 4013490"/>
                <a:gd name="connsiteX6395" fmla="*/ 5417139 w 6127927"/>
                <a:gd name="connsiteY6395" fmla="*/ 3999375 h 4013490"/>
                <a:gd name="connsiteX6396" fmla="*/ 5408472 w 6127927"/>
                <a:gd name="connsiteY6396" fmla="*/ 3999214 h 4013490"/>
                <a:gd name="connsiteX6397" fmla="*/ 5408310 w 6127927"/>
                <a:gd name="connsiteY6397" fmla="*/ 3998405 h 4013490"/>
                <a:gd name="connsiteX6398" fmla="*/ 5407534 w 6127927"/>
                <a:gd name="connsiteY6398" fmla="*/ 3995915 h 4013490"/>
                <a:gd name="connsiteX6399" fmla="*/ 5407049 w 6127927"/>
                <a:gd name="connsiteY6399" fmla="*/ 3997403 h 4013490"/>
                <a:gd name="connsiteX6400" fmla="*/ 5407955 w 6127927"/>
                <a:gd name="connsiteY6400" fmla="*/ 3999311 h 4013490"/>
                <a:gd name="connsiteX6401" fmla="*/ 5406305 w 6127927"/>
                <a:gd name="connsiteY6401" fmla="*/ 3999311 h 4013490"/>
                <a:gd name="connsiteX6402" fmla="*/ 5406402 w 6127927"/>
                <a:gd name="connsiteY6402" fmla="*/ 3998793 h 4013490"/>
                <a:gd name="connsiteX6403" fmla="*/ 5405885 w 6127927"/>
                <a:gd name="connsiteY6403" fmla="*/ 3997888 h 4013490"/>
                <a:gd name="connsiteX6404" fmla="*/ 5406046 w 6127927"/>
                <a:gd name="connsiteY6404" fmla="*/ 3997823 h 4013490"/>
                <a:gd name="connsiteX6405" fmla="*/ 5406240 w 6127927"/>
                <a:gd name="connsiteY6405" fmla="*/ 3997661 h 4013490"/>
                <a:gd name="connsiteX6406" fmla="*/ 5404559 w 6127927"/>
                <a:gd name="connsiteY6406" fmla="*/ 3996820 h 4013490"/>
                <a:gd name="connsiteX6407" fmla="*/ 5404235 w 6127927"/>
                <a:gd name="connsiteY6407" fmla="*/ 3999311 h 4013490"/>
                <a:gd name="connsiteX6408" fmla="*/ 5395956 w 6127927"/>
                <a:gd name="connsiteY6408" fmla="*/ 3999958 h 4013490"/>
                <a:gd name="connsiteX6409" fmla="*/ 5372024 w 6127927"/>
                <a:gd name="connsiteY6409" fmla="*/ 4000798 h 4013490"/>
                <a:gd name="connsiteX6410" fmla="*/ 5371539 w 6127927"/>
                <a:gd name="connsiteY6410" fmla="*/ 4000378 h 4013490"/>
                <a:gd name="connsiteX6411" fmla="*/ 5369792 w 6127927"/>
                <a:gd name="connsiteY6411" fmla="*/ 4000540 h 4013490"/>
                <a:gd name="connsiteX6412" fmla="*/ 5368984 w 6127927"/>
                <a:gd name="connsiteY6412" fmla="*/ 4000055 h 4013490"/>
                <a:gd name="connsiteX6413" fmla="*/ 5367658 w 6127927"/>
                <a:gd name="connsiteY6413" fmla="*/ 3999569 h 4013490"/>
                <a:gd name="connsiteX6414" fmla="*/ 5366914 w 6127927"/>
                <a:gd name="connsiteY6414" fmla="*/ 3999796 h 4013490"/>
                <a:gd name="connsiteX6415" fmla="*/ 5365814 w 6127927"/>
                <a:gd name="connsiteY6415" fmla="*/ 3999214 h 4013490"/>
                <a:gd name="connsiteX6416" fmla="*/ 5364909 w 6127927"/>
                <a:gd name="connsiteY6416" fmla="*/ 3998793 h 4013490"/>
                <a:gd name="connsiteX6417" fmla="*/ 5364165 w 6127927"/>
                <a:gd name="connsiteY6417" fmla="*/ 3999634 h 4013490"/>
                <a:gd name="connsiteX6418" fmla="*/ 5363744 w 6127927"/>
                <a:gd name="connsiteY6418" fmla="*/ 4000119 h 4013490"/>
                <a:gd name="connsiteX6419" fmla="*/ 5362839 w 6127927"/>
                <a:gd name="connsiteY6419" fmla="*/ 4000475 h 4013490"/>
                <a:gd name="connsiteX6420" fmla="*/ 5362419 w 6127927"/>
                <a:gd name="connsiteY6420" fmla="*/ 3998049 h 4013490"/>
                <a:gd name="connsiteX6421" fmla="*/ 5361448 w 6127927"/>
                <a:gd name="connsiteY6421" fmla="*/ 3999731 h 4013490"/>
                <a:gd name="connsiteX6422" fmla="*/ 5360510 w 6127927"/>
                <a:gd name="connsiteY6422" fmla="*/ 4000119 h 4013490"/>
                <a:gd name="connsiteX6423" fmla="*/ 5358861 w 6127927"/>
                <a:gd name="connsiteY6423" fmla="*/ 3998890 h 4013490"/>
                <a:gd name="connsiteX6424" fmla="*/ 5357470 w 6127927"/>
                <a:gd name="connsiteY6424" fmla="*/ 4000637 h 4013490"/>
                <a:gd name="connsiteX6425" fmla="*/ 5355562 w 6127927"/>
                <a:gd name="connsiteY6425" fmla="*/ 3999375 h 4013490"/>
                <a:gd name="connsiteX6426" fmla="*/ 5355562 w 6127927"/>
                <a:gd name="connsiteY6426" fmla="*/ 3998470 h 4013490"/>
                <a:gd name="connsiteX6427" fmla="*/ 5354495 w 6127927"/>
                <a:gd name="connsiteY6427" fmla="*/ 4000119 h 4013490"/>
                <a:gd name="connsiteX6428" fmla="*/ 5352587 w 6127927"/>
                <a:gd name="connsiteY6428" fmla="*/ 4000540 h 4013490"/>
                <a:gd name="connsiteX6429" fmla="*/ 5351487 w 6127927"/>
                <a:gd name="connsiteY6429" fmla="*/ 4000475 h 4013490"/>
                <a:gd name="connsiteX6430" fmla="*/ 5350517 w 6127927"/>
                <a:gd name="connsiteY6430" fmla="*/ 4001219 h 4013490"/>
                <a:gd name="connsiteX6431" fmla="*/ 5349838 w 6127927"/>
                <a:gd name="connsiteY6431" fmla="*/ 4001445 h 4013490"/>
                <a:gd name="connsiteX6432" fmla="*/ 5349094 w 6127927"/>
                <a:gd name="connsiteY6432" fmla="*/ 4000313 h 4013490"/>
                <a:gd name="connsiteX6433" fmla="*/ 5348771 w 6127927"/>
                <a:gd name="connsiteY6433" fmla="*/ 4000378 h 4013490"/>
                <a:gd name="connsiteX6434" fmla="*/ 5347703 w 6127927"/>
                <a:gd name="connsiteY6434" fmla="*/ 4000863 h 4013490"/>
                <a:gd name="connsiteX6435" fmla="*/ 5344372 w 6127927"/>
                <a:gd name="connsiteY6435" fmla="*/ 4001639 h 4013490"/>
                <a:gd name="connsiteX6436" fmla="*/ 5343564 w 6127927"/>
                <a:gd name="connsiteY6436" fmla="*/ 4000540 h 4013490"/>
                <a:gd name="connsiteX6437" fmla="*/ 5342820 w 6127927"/>
                <a:gd name="connsiteY6437" fmla="*/ 4001219 h 4013490"/>
                <a:gd name="connsiteX6438" fmla="*/ 5342238 w 6127927"/>
                <a:gd name="connsiteY6438" fmla="*/ 4001704 h 4013490"/>
                <a:gd name="connsiteX6439" fmla="*/ 5341300 w 6127927"/>
                <a:gd name="connsiteY6439" fmla="*/ 4001866 h 4013490"/>
                <a:gd name="connsiteX6440" fmla="*/ 5339004 w 6127927"/>
                <a:gd name="connsiteY6440" fmla="*/ 4002027 h 4013490"/>
                <a:gd name="connsiteX6441" fmla="*/ 5337839 w 6127927"/>
                <a:gd name="connsiteY6441" fmla="*/ 4001704 h 4013490"/>
                <a:gd name="connsiteX6442" fmla="*/ 5336772 w 6127927"/>
                <a:gd name="connsiteY6442" fmla="*/ 4001542 h 4013490"/>
                <a:gd name="connsiteX6443" fmla="*/ 5336513 w 6127927"/>
                <a:gd name="connsiteY6443" fmla="*/ 4001445 h 4013490"/>
                <a:gd name="connsiteX6444" fmla="*/ 5334023 w 6127927"/>
                <a:gd name="connsiteY6444" fmla="*/ 4002124 h 4013490"/>
                <a:gd name="connsiteX6445" fmla="*/ 5331307 w 6127927"/>
                <a:gd name="connsiteY6445" fmla="*/ 4001866 h 4013490"/>
                <a:gd name="connsiteX6446" fmla="*/ 5331145 w 6127927"/>
                <a:gd name="connsiteY6446" fmla="*/ 4001122 h 4013490"/>
                <a:gd name="connsiteX6447" fmla="*/ 5329237 w 6127927"/>
                <a:gd name="connsiteY6447" fmla="*/ 4001283 h 4013490"/>
                <a:gd name="connsiteX6448" fmla="*/ 5328881 w 6127927"/>
                <a:gd name="connsiteY6448" fmla="*/ 4001542 h 4013490"/>
                <a:gd name="connsiteX6449" fmla="*/ 5328234 w 6127927"/>
                <a:gd name="connsiteY6449" fmla="*/ 4000540 h 4013490"/>
                <a:gd name="connsiteX6450" fmla="*/ 5327652 w 6127927"/>
                <a:gd name="connsiteY6450" fmla="*/ 4000798 h 4013490"/>
                <a:gd name="connsiteX6451" fmla="*/ 5327070 w 6127927"/>
                <a:gd name="connsiteY6451" fmla="*/ 4000637 h 4013490"/>
                <a:gd name="connsiteX6452" fmla="*/ 5327393 w 6127927"/>
                <a:gd name="connsiteY6452" fmla="*/ 4000055 h 4013490"/>
                <a:gd name="connsiteX6453" fmla="*/ 5327975 w 6127927"/>
                <a:gd name="connsiteY6453" fmla="*/ 3999634 h 4013490"/>
                <a:gd name="connsiteX6454" fmla="*/ 5326585 w 6127927"/>
                <a:gd name="connsiteY6454" fmla="*/ 3999634 h 4013490"/>
                <a:gd name="connsiteX6455" fmla="*/ 5325679 w 6127927"/>
                <a:gd name="connsiteY6455" fmla="*/ 4000960 h 4013490"/>
                <a:gd name="connsiteX6456" fmla="*/ 5324192 w 6127927"/>
                <a:gd name="connsiteY6456" fmla="*/ 4001445 h 4013490"/>
                <a:gd name="connsiteX6457" fmla="*/ 5323092 w 6127927"/>
                <a:gd name="connsiteY6457" fmla="*/ 4001704 h 4013490"/>
                <a:gd name="connsiteX6458" fmla="*/ 5321281 w 6127927"/>
                <a:gd name="connsiteY6458" fmla="*/ 4001219 h 4013490"/>
                <a:gd name="connsiteX6459" fmla="*/ 5320375 w 6127927"/>
                <a:gd name="connsiteY6459" fmla="*/ 4002545 h 4013490"/>
                <a:gd name="connsiteX6460" fmla="*/ 5319858 w 6127927"/>
                <a:gd name="connsiteY6460" fmla="*/ 4001866 h 4013490"/>
                <a:gd name="connsiteX6461" fmla="*/ 5317723 w 6127927"/>
                <a:gd name="connsiteY6461" fmla="*/ 4002027 h 4013490"/>
                <a:gd name="connsiteX6462" fmla="*/ 5316721 w 6127927"/>
                <a:gd name="connsiteY6462" fmla="*/ 4001801 h 4013490"/>
                <a:gd name="connsiteX6463" fmla="*/ 5315815 w 6127927"/>
                <a:gd name="connsiteY6463" fmla="*/ 4002027 h 4013490"/>
                <a:gd name="connsiteX6464" fmla="*/ 5312905 w 6127927"/>
                <a:gd name="connsiteY6464" fmla="*/ 4002609 h 4013490"/>
                <a:gd name="connsiteX6465" fmla="*/ 5312096 w 6127927"/>
                <a:gd name="connsiteY6465" fmla="*/ 4000960 h 4013490"/>
                <a:gd name="connsiteX6466" fmla="*/ 5311676 w 6127927"/>
                <a:gd name="connsiteY6466" fmla="*/ 4001283 h 4013490"/>
                <a:gd name="connsiteX6467" fmla="*/ 5310350 w 6127927"/>
                <a:gd name="connsiteY6467" fmla="*/ 4001639 h 4013490"/>
                <a:gd name="connsiteX6468" fmla="*/ 5306695 w 6127927"/>
                <a:gd name="connsiteY6468" fmla="*/ 4001704 h 4013490"/>
                <a:gd name="connsiteX6469" fmla="*/ 5306113 w 6127927"/>
                <a:gd name="connsiteY6469" fmla="*/ 4001639 h 4013490"/>
                <a:gd name="connsiteX6470" fmla="*/ 5305725 w 6127927"/>
                <a:gd name="connsiteY6470" fmla="*/ 4000960 h 4013490"/>
                <a:gd name="connsiteX6471" fmla="*/ 5304722 w 6127927"/>
                <a:gd name="connsiteY6471" fmla="*/ 4000475 h 4013490"/>
                <a:gd name="connsiteX6472" fmla="*/ 5304884 w 6127927"/>
                <a:gd name="connsiteY6472" fmla="*/ 4001283 h 4013490"/>
                <a:gd name="connsiteX6473" fmla="*/ 5304884 w 6127927"/>
                <a:gd name="connsiteY6473" fmla="*/ 4001381 h 4013490"/>
                <a:gd name="connsiteX6474" fmla="*/ 5302976 w 6127927"/>
                <a:gd name="connsiteY6474" fmla="*/ 4001122 h 4013490"/>
                <a:gd name="connsiteX6475" fmla="*/ 5303720 w 6127927"/>
                <a:gd name="connsiteY6475" fmla="*/ 4000055 h 4013490"/>
                <a:gd name="connsiteX6476" fmla="*/ 5302976 w 6127927"/>
                <a:gd name="connsiteY6476" fmla="*/ 4000216 h 4013490"/>
                <a:gd name="connsiteX6477" fmla="*/ 5302491 w 6127927"/>
                <a:gd name="connsiteY6477" fmla="*/ 4001057 h 4013490"/>
                <a:gd name="connsiteX6478" fmla="*/ 5295764 w 6127927"/>
                <a:gd name="connsiteY6478" fmla="*/ 4000960 h 4013490"/>
                <a:gd name="connsiteX6479" fmla="*/ 5290331 w 6127927"/>
                <a:gd name="connsiteY6479" fmla="*/ 4002189 h 4013490"/>
                <a:gd name="connsiteX6480" fmla="*/ 5288746 w 6127927"/>
                <a:gd name="connsiteY6480" fmla="*/ 4001963 h 4013490"/>
                <a:gd name="connsiteX6481" fmla="*/ 5288487 w 6127927"/>
                <a:gd name="connsiteY6481" fmla="*/ 4001283 h 4013490"/>
                <a:gd name="connsiteX6482" fmla="*/ 5287258 w 6127927"/>
                <a:gd name="connsiteY6482" fmla="*/ 4001866 h 4013490"/>
                <a:gd name="connsiteX6483" fmla="*/ 5285771 w 6127927"/>
                <a:gd name="connsiteY6483" fmla="*/ 4001866 h 4013490"/>
                <a:gd name="connsiteX6484" fmla="*/ 5285771 w 6127927"/>
                <a:gd name="connsiteY6484" fmla="*/ 4000863 h 4013490"/>
                <a:gd name="connsiteX6485" fmla="*/ 5285512 w 6127927"/>
                <a:gd name="connsiteY6485" fmla="*/ 4000863 h 4013490"/>
                <a:gd name="connsiteX6486" fmla="*/ 5285609 w 6127927"/>
                <a:gd name="connsiteY6486" fmla="*/ 4001963 h 4013490"/>
                <a:gd name="connsiteX6487" fmla="*/ 5277136 w 6127927"/>
                <a:gd name="connsiteY6487" fmla="*/ 4001866 h 4013490"/>
                <a:gd name="connsiteX6488" fmla="*/ 5276909 w 6127927"/>
                <a:gd name="connsiteY6488" fmla="*/ 4001381 h 4013490"/>
                <a:gd name="connsiteX6489" fmla="*/ 5276747 w 6127927"/>
                <a:gd name="connsiteY6489" fmla="*/ 4001866 h 4013490"/>
                <a:gd name="connsiteX6490" fmla="*/ 5272834 w 6127927"/>
                <a:gd name="connsiteY6490" fmla="*/ 4001801 h 4013490"/>
                <a:gd name="connsiteX6491" fmla="*/ 5272834 w 6127927"/>
                <a:gd name="connsiteY6491" fmla="*/ 4001704 h 4013490"/>
                <a:gd name="connsiteX6492" fmla="*/ 5272672 w 6127927"/>
                <a:gd name="connsiteY6492" fmla="*/ 4001801 h 4013490"/>
                <a:gd name="connsiteX6493" fmla="*/ 5268856 w 6127927"/>
                <a:gd name="connsiteY6493" fmla="*/ 4001704 h 4013490"/>
                <a:gd name="connsiteX6494" fmla="*/ 5268792 w 6127927"/>
                <a:gd name="connsiteY6494" fmla="*/ 4001445 h 4013490"/>
                <a:gd name="connsiteX6495" fmla="*/ 5268112 w 6127927"/>
                <a:gd name="connsiteY6495" fmla="*/ 4001704 h 4013490"/>
                <a:gd name="connsiteX6496" fmla="*/ 5267789 w 6127927"/>
                <a:gd name="connsiteY6496" fmla="*/ 4001704 h 4013490"/>
                <a:gd name="connsiteX6497" fmla="*/ 5267627 w 6127927"/>
                <a:gd name="connsiteY6497" fmla="*/ 4001542 h 4013490"/>
                <a:gd name="connsiteX6498" fmla="*/ 5267304 w 6127927"/>
                <a:gd name="connsiteY6498" fmla="*/ 4001445 h 4013490"/>
                <a:gd name="connsiteX6499" fmla="*/ 5266722 w 6127927"/>
                <a:gd name="connsiteY6499" fmla="*/ 4001639 h 4013490"/>
                <a:gd name="connsiteX6500" fmla="*/ 5254303 w 6127927"/>
                <a:gd name="connsiteY6500" fmla="*/ 4001122 h 4013490"/>
                <a:gd name="connsiteX6501" fmla="*/ 5254141 w 6127927"/>
                <a:gd name="connsiteY6501" fmla="*/ 4001057 h 4013490"/>
                <a:gd name="connsiteX6502" fmla="*/ 5252815 w 6127927"/>
                <a:gd name="connsiteY6502" fmla="*/ 4001122 h 4013490"/>
                <a:gd name="connsiteX6503" fmla="*/ 5250422 w 6127927"/>
                <a:gd name="connsiteY6503" fmla="*/ 4001057 h 4013490"/>
                <a:gd name="connsiteX6504" fmla="*/ 5250325 w 6127927"/>
                <a:gd name="connsiteY6504" fmla="*/ 4000378 h 4013490"/>
                <a:gd name="connsiteX6505" fmla="*/ 5249258 w 6127927"/>
                <a:gd name="connsiteY6505" fmla="*/ 4000960 h 4013490"/>
                <a:gd name="connsiteX6506" fmla="*/ 5245700 w 6127927"/>
                <a:gd name="connsiteY6506" fmla="*/ 4000701 h 4013490"/>
                <a:gd name="connsiteX6507" fmla="*/ 5244018 w 6127927"/>
                <a:gd name="connsiteY6507" fmla="*/ 4000637 h 4013490"/>
                <a:gd name="connsiteX6508" fmla="*/ 5242466 w 6127927"/>
                <a:gd name="connsiteY6508" fmla="*/ 4000540 h 4013490"/>
                <a:gd name="connsiteX6509" fmla="*/ 5242143 w 6127927"/>
                <a:gd name="connsiteY6509" fmla="*/ 3999634 h 4013490"/>
                <a:gd name="connsiteX6510" fmla="*/ 5241884 w 6127927"/>
                <a:gd name="connsiteY6510" fmla="*/ 3999634 h 4013490"/>
                <a:gd name="connsiteX6511" fmla="*/ 5239717 w 6127927"/>
                <a:gd name="connsiteY6511" fmla="*/ 4000313 h 4013490"/>
                <a:gd name="connsiteX6512" fmla="*/ 5239135 w 6127927"/>
                <a:gd name="connsiteY6512" fmla="*/ 3999893 h 4013490"/>
                <a:gd name="connsiteX6513" fmla="*/ 5238650 w 6127927"/>
                <a:gd name="connsiteY6513" fmla="*/ 4000313 h 4013490"/>
                <a:gd name="connsiteX6514" fmla="*/ 5238229 w 6127927"/>
                <a:gd name="connsiteY6514" fmla="*/ 4000313 h 4013490"/>
                <a:gd name="connsiteX6515" fmla="*/ 5237906 w 6127927"/>
                <a:gd name="connsiteY6515" fmla="*/ 4000313 h 4013490"/>
                <a:gd name="connsiteX6516" fmla="*/ 5237421 w 6127927"/>
                <a:gd name="connsiteY6516" fmla="*/ 4000313 h 4013490"/>
                <a:gd name="connsiteX6517" fmla="*/ 5236095 w 6127927"/>
                <a:gd name="connsiteY6517" fmla="*/ 4000216 h 4013490"/>
                <a:gd name="connsiteX6518" fmla="*/ 5233928 w 6127927"/>
                <a:gd name="connsiteY6518" fmla="*/ 4000055 h 4013490"/>
                <a:gd name="connsiteX6519" fmla="*/ 5234090 w 6127927"/>
                <a:gd name="connsiteY6519" fmla="*/ 3997403 h 4013490"/>
                <a:gd name="connsiteX6520" fmla="*/ 5234090 w 6127927"/>
                <a:gd name="connsiteY6520" fmla="*/ 3997306 h 4013490"/>
                <a:gd name="connsiteX6521" fmla="*/ 5233928 w 6127927"/>
                <a:gd name="connsiteY6521" fmla="*/ 3997726 h 4013490"/>
                <a:gd name="connsiteX6522" fmla="*/ 5232602 w 6127927"/>
                <a:gd name="connsiteY6522" fmla="*/ 3998049 h 4013490"/>
                <a:gd name="connsiteX6523" fmla="*/ 5229788 w 6127927"/>
                <a:gd name="connsiteY6523" fmla="*/ 3997726 h 4013490"/>
                <a:gd name="connsiteX6524" fmla="*/ 5229303 w 6127927"/>
                <a:gd name="connsiteY6524" fmla="*/ 3998308 h 4013490"/>
                <a:gd name="connsiteX6525" fmla="*/ 5228721 w 6127927"/>
                <a:gd name="connsiteY6525" fmla="*/ 3998308 h 4013490"/>
                <a:gd name="connsiteX6526" fmla="*/ 5227395 w 6127927"/>
                <a:gd name="connsiteY6526" fmla="*/ 3998308 h 4013490"/>
                <a:gd name="connsiteX6527" fmla="*/ 5226069 w 6127927"/>
                <a:gd name="connsiteY6527" fmla="*/ 3998049 h 4013490"/>
                <a:gd name="connsiteX6528" fmla="*/ 5223320 w 6127927"/>
                <a:gd name="connsiteY6528" fmla="*/ 3998470 h 4013490"/>
                <a:gd name="connsiteX6529" fmla="*/ 5222512 w 6127927"/>
                <a:gd name="connsiteY6529" fmla="*/ 3998308 h 4013490"/>
                <a:gd name="connsiteX6530" fmla="*/ 5222091 w 6127927"/>
                <a:gd name="connsiteY6530" fmla="*/ 3998146 h 4013490"/>
                <a:gd name="connsiteX6531" fmla="*/ 5219375 w 6127927"/>
                <a:gd name="connsiteY6531" fmla="*/ 3998049 h 4013490"/>
                <a:gd name="connsiteX6532" fmla="*/ 5218857 w 6127927"/>
                <a:gd name="connsiteY6532" fmla="*/ 3998405 h 4013490"/>
                <a:gd name="connsiteX6533" fmla="*/ 5216044 w 6127927"/>
                <a:gd name="connsiteY6533" fmla="*/ 3998049 h 4013490"/>
                <a:gd name="connsiteX6534" fmla="*/ 5215979 w 6127927"/>
                <a:gd name="connsiteY6534" fmla="*/ 3997726 h 4013490"/>
                <a:gd name="connsiteX6535" fmla="*/ 5215461 w 6127927"/>
                <a:gd name="connsiteY6535" fmla="*/ 3997985 h 4013490"/>
                <a:gd name="connsiteX6536" fmla="*/ 5166368 w 6127927"/>
                <a:gd name="connsiteY6536" fmla="*/ 3988541 h 4013490"/>
                <a:gd name="connsiteX6537" fmla="*/ 5166368 w 6127927"/>
                <a:gd name="connsiteY6537" fmla="*/ 3988379 h 4013490"/>
                <a:gd name="connsiteX6538" fmla="*/ 5165883 w 6127927"/>
                <a:gd name="connsiteY6538" fmla="*/ 3987151 h 4013490"/>
                <a:gd name="connsiteX6539" fmla="*/ 5165462 w 6127927"/>
                <a:gd name="connsiteY6539" fmla="*/ 4006911 h 4013490"/>
                <a:gd name="connsiteX6540" fmla="*/ 5164880 w 6127927"/>
                <a:gd name="connsiteY6540" fmla="*/ 4006911 h 4013490"/>
                <a:gd name="connsiteX6541" fmla="*/ 5165559 w 6127927"/>
                <a:gd name="connsiteY6541" fmla="*/ 4007493 h 4013490"/>
                <a:gd name="connsiteX6542" fmla="*/ 5165947 w 6127927"/>
                <a:gd name="connsiteY6542" fmla="*/ 4008754 h 4013490"/>
                <a:gd name="connsiteX6543" fmla="*/ 5165721 w 6127927"/>
                <a:gd name="connsiteY6543" fmla="*/ 4009821 h 4013490"/>
                <a:gd name="connsiteX6544" fmla="*/ 5165786 w 6127927"/>
                <a:gd name="connsiteY6544" fmla="*/ 4009983 h 4013490"/>
                <a:gd name="connsiteX6545" fmla="*/ 5156763 w 6127927"/>
                <a:gd name="connsiteY6545" fmla="*/ 4013217 h 4013490"/>
                <a:gd name="connsiteX6546" fmla="*/ 5154952 w 6127927"/>
                <a:gd name="connsiteY6546" fmla="*/ 4012538 h 4013490"/>
                <a:gd name="connsiteX6547" fmla="*/ 5155210 w 6127927"/>
                <a:gd name="connsiteY6547" fmla="*/ 4012376 h 4013490"/>
                <a:gd name="connsiteX6548" fmla="*/ 5154531 w 6127927"/>
                <a:gd name="connsiteY6548" fmla="*/ 4012312 h 4013490"/>
                <a:gd name="connsiteX6549" fmla="*/ 5153884 w 6127927"/>
                <a:gd name="connsiteY6549" fmla="*/ 4011794 h 4013490"/>
                <a:gd name="connsiteX6550" fmla="*/ 5154046 w 6127927"/>
                <a:gd name="connsiteY6550" fmla="*/ 4011568 h 4013490"/>
                <a:gd name="connsiteX6551" fmla="*/ 5154208 w 6127927"/>
                <a:gd name="connsiteY6551" fmla="*/ 4010986 h 4013490"/>
                <a:gd name="connsiteX6552" fmla="*/ 5154111 w 6127927"/>
                <a:gd name="connsiteY6552" fmla="*/ 4009821 h 4013490"/>
                <a:gd name="connsiteX6553" fmla="*/ 5154111 w 6127927"/>
                <a:gd name="connsiteY6553" fmla="*/ 4007655 h 4013490"/>
                <a:gd name="connsiteX6554" fmla="*/ 5155857 w 6127927"/>
                <a:gd name="connsiteY6554" fmla="*/ 4005197 h 4013490"/>
                <a:gd name="connsiteX6555" fmla="*/ 5154952 w 6127927"/>
                <a:gd name="connsiteY6555" fmla="*/ 4005197 h 4013490"/>
                <a:gd name="connsiteX6556" fmla="*/ 5153884 w 6127927"/>
                <a:gd name="connsiteY6556" fmla="*/ 4003450 h 4013490"/>
                <a:gd name="connsiteX6557" fmla="*/ 5153884 w 6127927"/>
                <a:gd name="connsiteY6557" fmla="*/ 4002868 h 4013490"/>
                <a:gd name="connsiteX6558" fmla="*/ 5154208 w 6127927"/>
                <a:gd name="connsiteY6558" fmla="*/ 4002609 h 4013490"/>
                <a:gd name="connsiteX6559" fmla="*/ 5153884 w 6127927"/>
                <a:gd name="connsiteY6559" fmla="*/ 4001381 h 4013490"/>
                <a:gd name="connsiteX6560" fmla="*/ 5153626 w 6127927"/>
                <a:gd name="connsiteY6560" fmla="*/ 4000119 h 4013490"/>
                <a:gd name="connsiteX6561" fmla="*/ 5154111 w 6127927"/>
                <a:gd name="connsiteY6561" fmla="*/ 3999214 h 4013490"/>
                <a:gd name="connsiteX6562" fmla="*/ 5155016 w 6127927"/>
                <a:gd name="connsiteY6562" fmla="*/ 3997306 h 4013490"/>
                <a:gd name="connsiteX6563" fmla="*/ 5154111 w 6127927"/>
                <a:gd name="connsiteY6563" fmla="*/ 3996917 h 4013490"/>
                <a:gd name="connsiteX6564" fmla="*/ 5154046 w 6127927"/>
                <a:gd name="connsiteY6564" fmla="*/ 3996238 h 4013490"/>
                <a:gd name="connsiteX6565" fmla="*/ 5154111 w 6127927"/>
                <a:gd name="connsiteY6565" fmla="*/ 3995980 h 4013490"/>
                <a:gd name="connsiteX6566" fmla="*/ 5153529 w 6127927"/>
                <a:gd name="connsiteY6566" fmla="*/ 3993748 h 4013490"/>
                <a:gd name="connsiteX6567" fmla="*/ 5153626 w 6127927"/>
                <a:gd name="connsiteY6567" fmla="*/ 3992843 h 4013490"/>
                <a:gd name="connsiteX6568" fmla="*/ 5153949 w 6127927"/>
                <a:gd name="connsiteY6568" fmla="*/ 3991775 h 4013490"/>
                <a:gd name="connsiteX6569" fmla="*/ 5154272 w 6127927"/>
                <a:gd name="connsiteY6569" fmla="*/ 3990708 h 4013490"/>
                <a:gd name="connsiteX6570" fmla="*/ 5154208 w 6127927"/>
                <a:gd name="connsiteY6570" fmla="*/ 3989447 h 4013490"/>
                <a:gd name="connsiteX6571" fmla="*/ 5154111 w 6127927"/>
                <a:gd name="connsiteY6571" fmla="*/ 3989123 h 4013490"/>
                <a:gd name="connsiteX6572" fmla="*/ 5153529 w 6127927"/>
                <a:gd name="connsiteY6572" fmla="*/ 3987636 h 4013490"/>
                <a:gd name="connsiteX6573" fmla="*/ 5153723 w 6127927"/>
                <a:gd name="connsiteY6573" fmla="*/ 3985825 h 4013490"/>
                <a:gd name="connsiteX6574" fmla="*/ 5153884 w 6127927"/>
                <a:gd name="connsiteY6574" fmla="*/ 3985081 h 4013490"/>
                <a:gd name="connsiteX6575" fmla="*/ 5153884 w 6127927"/>
                <a:gd name="connsiteY6575" fmla="*/ 3984660 h 4013490"/>
                <a:gd name="connsiteX6576" fmla="*/ 5153626 w 6127927"/>
                <a:gd name="connsiteY6576" fmla="*/ 3983496 h 4013490"/>
                <a:gd name="connsiteX6577" fmla="*/ 5153626 w 6127927"/>
                <a:gd name="connsiteY6577" fmla="*/ 3982332 h 4013490"/>
                <a:gd name="connsiteX6578" fmla="*/ 5153626 w 6127927"/>
                <a:gd name="connsiteY6578" fmla="*/ 3981264 h 4013490"/>
                <a:gd name="connsiteX6579" fmla="*/ 5157862 w 6127927"/>
                <a:gd name="connsiteY6579" fmla="*/ 3965676 h 4013490"/>
                <a:gd name="connsiteX6580" fmla="*/ 5158089 w 6127927"/>
                <a:gd name="connsiteY6580" fmla="*/ 3965450 h 4013490"/>
                <a:gd name="connsiteX6581" fmla="*/ 5158412 w 6127927"/>
                <a:gd name="connsiteY6581" fmla="*/ 3964868 h 4013490"/>
                <a:gd name="connsiteX6582" fmla="*/ 5158347 w 6127927"/>
                <a:gd name="connsiteY6582" fmla="*/ 3964188 h 4013490"/>
                <a:gd name="connsiteX6583" fmla="*/ 5159156 w 6127927"/>
                <a:gd name="connsiteY6583" fmla="*/ 3963445 h 4013490"/>
                <a:gd name="connsiteX6584" fmla="*/ 5159835 w 6127927"/>
                <a:gd name="connsiteY6584" fmla="*/ 3963057 h 4013490"/>
                <a:gd name="connsiteX6585" fmla="*/ 5158509 w 6127927"/>
                <a:gd name="connsiteY6585" fmla="*/ 3962377 h 4013490"/>
                <a:gd name="connsiteX6586" fmla="*/ 5159156 w 6127927"/>
                <a:gd name="connsiteY6586" fmla="*/ 3961634 h 4013490"/>
                <a:gd name="connsiteX6587" fmla="*/ 5158994 w 6127927"/>
                <a:gd name="connsiteY6587" fmla="*/ 3960469 h 4013490"/>
                <a:gd name="connsiteX6588" fmla="*/ 5159576 w 6127927"/>
                <a:gd name="connsiteY6588" fmla="*/ 3959402 h 4013490"/>
                <a:gd name="connsiteX6589" fmla="*/ 5159673 w 6127927"/>
                <a:gd name="connsiteY6589" fmla="*/ 3959143 h 4013490"/>
                <a:gd name="connsiteX6590" fmla="*/ 5160158 w 6127927"/>
                <a:gd name="connsiteY6590" fmla="*/ 3957332 h 4013490"/>
                <a:gd name="connsiteX6591" fmla="*/ 5160579 w 6127927"/>
                <a:gd name="connsiteY6591" fmla="*/ 3956427 h 4013490"/>
                <a:gd name="connsiteX6592" fmla="*/ 5162164 w 6127927"/>
                <a:gd name="connsiteY6592" fmla="*/ 3954098 h 4013490"/>
                <a:gd name="connsiteX6593" fmla="*/ 5162390 w 6127927"/>
                <a:gd name="connsiteY6593" fmla="*/ 3953775 h 4013490"/>
                <a:gd name="connsiteX6594" fmla="*/ 5162002 w 6127927"/>
                <a:gd name="connsiteY6594" fmla="*/ 3952287 h 4013490"/>
                <a:gd name="connsiteX6595" fmla="*/ 5162228 w 6127927"/>
                <a:gd name="connsiteY6595" fmla="*/ 3950799 h 4013490"/>
                <a:gd name="connsiteX6596" fmla="*/ 5162746 w 6127927"/>
                <a:gd name="connsiteY6596" fmla="*/ 3950120 h 4013490"/>
                <a:gd name="connsiteX6597" fmla="*/ 5163975 w 6127927"/>
                <a:gd name="connsiteY6597" fmla="*/ 3949700 h 4013490"/>
                <a:gd name="connsiteX6598" fmla="*/ 5163069 w 6127927"/>
                <a:gd name="connsiteY6598" fmla="*/ 3948050 h 4013490"/>
                <a:gd name="connsiteX6599" fmla="*/ 5173742 w 6127927"/>
                <a:gd name="connsiteY6599" fmla="*/ 3932494 h 4013490"/>
                <a:gd name="connsiteX6600" fmla="*/ 5196768 w 6127927"/>
                <a:gd name="connsiteY6600" fmla="*/ 3911311 h 4013490"/>
                <a:gd name="connsiteX6601" fmla="*/ 5204142 w 6127927"/>
                <a:gd name="connsiteY6601" fmla="*/ 3908724 h 4013490"/>
                <a:gd name="connsiteX6602" fmla="*/ 5204530 w 6127927"/>
                <a:gd name="connsiteY6602" fmla="*/ 3909468 h 4013490"/>
                <a:gd name="connsiteX6603" fmla="*/ 5205856 w 6127927"/>
                <a:gd name="connsiteY6603" fmla="*/ 3911699 h 4013490"/>
                <a:gd name="connsiteX6604" fmla="*/ 5205856 w 6127927"/>
                <a:gd name="connsiteY6604" fmla="*/ 3910211 h 4013490"/>
                <a:gd name="connsiteX6605" fmla="*/ 5204530 w 6127927"/>
                <a:gd name="connsiteY6605" fmla="*/ 3908659 h 4013490"/>
                <a:gd name="connsiteX6606" fmla="*/ 5205953 w 6127927"/>
                <a:gd name="connsiteY6606" fmla="*/ 3908239 h 4013490"/>
                <a:gd name="connsiteX6607" fmla="*/ 5205953 w 6127927"/>
                <a:gd name="connsiteY6607" fmla="*/ 3908724 h 4013490"/>
                <a:gd name="connsiteX6608" fmla="*/ 5206600 w 6127927"/>
                <a:gd name="connsiteY6608" fmla="*/ 3909468 h 4013490"/>
                <a:gd name="connsiteX6609" fmla="*/ 5206535 w 6127927"/>
                <a:gd name="connsiteY6609" fmla="*/ 3909629 h 4013490"/>
                <a:gd name="connsiteX6610" fmla="*/ 5206438 w 6127927"/>
                <a:gd name="connsiteY6610" fmla="*/ 3909791 h 4013490"/>
                <a:gd name="connsiteX6611" fmla="*/ 5208023 w 6127927"/>
                <a:gd name="connsiteY6611" fmla="*/ 3910211 h 4013490"/>
                <a:gd name="connsiteX6612" fmla="*/ 5207700 w 6127927"/>
                <a:gd name="connsiteY6612" fmla="*/ 3907721 h 4013490"/>
                <a:gd name="connsiteX6613" fmla="*/ 5214556 w 6127927"/>
                <a:gd name="connsiteY6613" fmla="*/ 3905748 h 4013490"/>
                <a:gd name="connsiteX6614" fmla="*/ 5234025 w 6127927"/>
                <a:gd name="connsiteY6614" fmla="*/ 3903937 h 4013490"/>
                <a:gd name="connsiteX6615" fmla="*/ 5234445 w 6127927"/>
                <a:gd name="connsiteY6615" fmla="*/ 3904358 h 4013490"/>
                <a:gd name="connsiteX6616" fmla="*/ 5235836 w 6127927"/>
                <a:gd name="connsiteY6616" fmla="*/ 3904261 h 4013490"/>
                <a:gd name="connsiteX6617" fmla="*/ 5236418 w 6127927"/>
                <a:gd name="connsiteY6617" fmla="*/ 3904746 h 4013490"/>
                <a:gd name="connsiteX6618" fmla="*/ 5237421 w 6127927"/>
                <a:gd name="connsiteY6618" fmla="*/ 3905263 h 4013490"/>
                <a:gd name="connsiteX6619" fmla="*/ 5238003 w 6127927"/>
                <a:gd name="connsiteY6619" fmla="*/ 3905005 h 4013490"/>
                <a:gd name="connsiteX6620" fmla="*/ 5238812 w 6127927"/>
                <a:gd name="connsiteY6620" fmla="*/ 3905587 h 4013490"/>
                <a:gd name="connsiteX6621" fmla="*/ 5239491 w 6127927"/>
                <a:gd name="connsiteY6621" fmla="*/ 3906072 h 4013490"/>
                <a:gd name="connsiteX6622" fmla="*/ 5240073 w 6127927"/>
                <a:gd name="connsiteY6622" fmla="*/ 3905263 h 4013490"/>
                <a:gd name="connsiteX6623" fmla="*/ 5240396 w 6127927"/>
                <a:gd name="connsiteY6623" fmla="*/ 3904746 h 4013490"/>
                <a:gd name="connsiteX6624" fmla="*/ 5241043 w 6127927"/>
                <a:gd name="connsiteY6624" fmla="*/ 3904422 h 4013490"/>
                <a:gd name="connsiteX6625" fmla="*/ 5241302 w 6127927"/>
                <a:gd name="connsiteY6625" fmla="*/ 3906816 h 4013490"/>
                <a:gd name="connsiteX6626" fmla="*/ 5242143 w 6127927"/>
                <a:gd name="connsiteY6626" fmla="*/ 3905166 h 4013490"/>
                <a:gd name="connsiteX6627" fmla="*/ 5242886 w 6127927"/>
                <a:gd name="connsiteY6627" fmla="*/ 3904746 h 4013490"/>
                <a:gd name="connsiteX6628" fmla="*/ 5244115 w 6127927"/>
                <a:gd name="connsiteY6628" fmla="*/ 3906072 h 4013490"/>
                <a:gd name="connsiteX6629" fmla="*/ 5245280 w 6127927"/>
                <a:gd name="connsiteY6629" fmla="*/ 3904358 h 4013490"/>
                <a:gd name="connsiteX6630" fmla="*/ 5246703 w 6127927"/>
                <a:gd name="connsiteY6630" fmla="*/ 3905651 h 4013490"/>
                <a:gd name="connsiteX6631" fmla="*/ 5246703 w 6127927"/>
                <a:gd name="connsiteY6631" fmla="*/ 3906589 h 4013490"/>
                <a:gd name="connsiteX6632" fmla="*/ 5247511 w 6127927"/>
                <a:gd name="connsiteY6632" fmla="*/ 3904908 h 4013490"/>
                <a:gd name="connsiteX6633" fmla="*/ 5248934 w 6127927"/>
                <a:gd name="connsiteY6633" fmla="*/ 3904584 h 4013490"/>
                <a:gd name="connsiteX6634" fmla="*/ 5249743 w 6127927"/>
                <a:gd name="connsiteY6634" fmla="*/ 3904681 h 4013490"/>
                <a:gd name="connsiteX6635" fmla="*/ 5250487 w 6127927"/>
                <a:gd name="connsiteY6635" fmla="*/ 3903937 h 4013490"/>
                <a:gd name="connsiteX6636" fmla="*/ 5251004 w 6127927"/>
                <a:gd name="connsiteY6636" fmla="*/ 3903679 h 4013490"/>
                <a:gd name="connsiteX6637" fmla="*/ 5251489 w 6127927"/>
                <a:gd name="connsiteY6637" fmla="*/ 3904908 h 4013490"/>
                <a:gd name="connsiteX6638" fmla="*/ 5251748 w 6127927"/>
                <a:gd name="connsiteY6638" fmla="*/ 3904843 h 4013490"/>
                <a:gd name="connsiteX6639" fmla="*/ 5252492 w 6127927"/>
                <a:gd name="connsiteY6639" fmla="*/ 3904358 h 4013490"/>
                <a:gd name="connsiteX6640" fmla="*/ 5254982 w 6127927"/>
                <a:gd name="connsiteY6640" fmla="*/ 3903679 h 4013490"/>
                <a:gd name="connsiteX6641" fmla="*/ 5255532 w 6127927"/>
                <a:gd name="connsiteY6641" fmla="*/ 3904746 h 4013490"/>
                <a:gd name="connsiteX6642" fmla="*/ 5256114 w 6127927"/>
                <a:gd name="connsiteY6642" fmla="*/ 3904099 h 4013490"/>
                <a:gd name="connsiteX6643" fmla="*/ 5256534 w 6127927"/>
                <a:gd name="connsiteY6643" fmla="*/ 3903582 h 4013490"/>
                <a:gd name="connsiteX6644" fmla="*/ 5257214 w 6127927"/>
                <a:gd name="connsiteY6644" fmla="*/ 3903420 h 4013490"/>
                <a:gd name="connsiteX6645" fmla="*/ 5258863 w 6127927"/>
                <a:gd name="connsiteY6645" fmla="*/ 3903258 h 4013490"/>
                <a:gd name="connsiteX6646" fmla="*/ 5259671 w 6127927"/>
                <a:gd name="connsiteY6646" fmla="*/ 3903614 h 4013490"/>
                <a:gd name="connsiteX6647" fmla="*/ 5260415 w 6127927"/>
                <a:gd name="connsiteY6647" fmla="*/ 3903776 h 4013490"/>
                <a:gd name="connsiteX6648" fmla="*/ 5260577 w 6127927"/>
                <a:gd name="connsiteY6648" fmla="*/ 3903840 h 4013490"/>
                <a:gd name="connsiteX6649" fmla="*/ 5262323 w 6127927"/>
                <a:gd name="connsiteY6649" fmla="*/ 3903193 h 4013490"/>
                <a:gd name="connsiteX6650" fmla="*/ 5264231 w 6127927"/>
                <a:gd name="connsiteY6650" fmla="*/ 3903355 h 4013490"/>
                <a:gd name="connsiteX6651" fmla="*/ 5264393 w 6127927"/>
                <a:gd name="connsiteY6651" fmla="*/ 3904099 h 4013490"/>
                <a:gd name="connsiteX6652" fmla="*/ 5265719 w 6127927"/>
                <a:gd name="connsiteY6652" fmla="*/ 3903840 h 4013490"/>
                <a:gd name="connsiteX6653" fmla="*/ 5265881 w 6127927"/>
                <a:gd name="connsiteY6653" fmla="*/ 3903614 h 4013490"/>
                <a:gd name="connsiteX6654" fmla="*/ 5266463 w 6127927"/>
                <a:gd name="connsiteY6654" fmla="*/ 3904519 h 4013490"/>
                <a:gd name="connsiteX6655" fmla="*/ 5266786 w 6127927"/>
                <a:gd name="connsiteY6655" fmla="*/ 3904164 h 4013490"/>
                <a:gd name="connsiteX6656" fmla="*/ 5267207 w 6127927"/>
                <a:gd name="connsiteY6656" fmla="*/ 3904261 h 4013490"/>
                <a:gd name="connsiteX6657" fmla="*/ 5267045 w 6127927"/>
                <a:gd name="connsiteY6657" fmla="*/ 3904843 h 4013490"/>
                <a:gd name="connsiteX6658" fmla="*/ 5266625 w 6127927"/>
                <a:gd name="connsiteY6658" fmla="*/ 3905328 h 4013490"/>
                <a:gd name="connsiteX6659" fmla="*/ 5267627 w 6127927"/>
                <a:gd name="connsiteY6659" fmla="*/ 3905263 h 4013490"/>
                <a:gd name="connsiteX6660" fmla="*/ 5268112 w 6127927"/>
                <a:gd name="connsiteY6660" fmla="*/ 3903840 h 4013490"/>
                <a:gd name="connsiteX6661" fmla="*/ 5269050 w 6127927"/>
                <a:gd name="connsiteY6661" fmla="*/ 3903258 h 4013490"/>
                <a:gd name="connsiteX6662" fmla="*/ 5269697 w 6127927"/>
                <a:gd name="connsiteY6662" fmla="*/ 3902935 h 4013490"/>
                <a:gd name="connsiteX6663" fmla="*/ 5271023 w 6127927"/>
                <a:gd name="connsiteY6663" fmla="*/ 3903355 h 4013490"/>
                <a:gd name="connsiteX6664" fmla="*/ 5271444 w 6127927"/>
                <a:gd name="connsiteY6664" fmla="*/ 3902029 h 4013490"/>
                <a:gd name="connsiteX6665" fmla="*/ 5271864 w 6127927"/>
                <a:gd name="connsiteY6665" fmla="*/ 3902676 h 4013490"/>
                <a:gd name="connsiteX6666" fmla="*/ 5273255 w 6127927"/>
                <a:gd name="connsiteY6666" fmla="*/ 3902353 h 4013490"/>
                <a:gd name="connsiteX6667" fmla="*/ 5273934 w 6127927"/>
                <a:gd name="connsiteY6667" fmla="*/ 3902514 h 4013490"/>
                <a:gd name="connsiteX6668" fmla="*/ 5274516 w 6127927"/>
                <a:gd name="connsiteY6668" fmla="*/ 3902094 h 4013490"/>
                <a:gd name="connsiteX6669" fmla="*/ 5276230 w 6127927"/>
                <a:gd name="connsiteY6669" fmla="*/ 3901124 h 4013490"/>
                <a:gd name="connsiteX6670" fmla="*/ 5277071 w 6127927"/>
                <a:gd name="connsiteY6670" fmla="*/ 3902611 h 4013490"/>
                <a:gd name="connsiteX6671" fmla="*/ 5277233 w 6127927"/>
                <a:gd name="connsiteY6671" fmla="*/ 3902191 h 4013490"/>
                <a:gd name="connsiteX6672" fmla="*/ 5278073 w 6127927"/>
                <a:gd name="connsiteY6672" fmla="*/ 3901706 h 4013490"/>
                <a:gd name="connsiteX6673" fmla="*/ 5280467 w 6127927"/>
                <a:gd name="connsiteY6673" fmla="*/ 3901124 h 4013490"/>
                <a:gd name="connsiteX6674" fmla="*/ 5280887 w 6127927"/>
                <a:gd name="connsiteY6674" fmla="*/ 3901124 h 4013490"/>
                <a:gd name="connsiteX6675" fmla="*/ 5281372 w 6127927"/>
                <a:gd name="connsiteY6675" fmla="*/ 3901609 h 4013490"/>
                <a:gd name="connsiteX6676" fmla="*/ 5282116 w 6127927"/>
                <a:gd name="connsiteY6676" fmla="*/ 3901868 h 4013490"/>
                <a:gd name="connsiteX6677" fmla="*/ 5281793 w 6127927"/>
                <a:gd name="connsiteY6677" fmla="*/ 3901124 h 4013490"/>
                <a:gd name="connsiteX6678" fmla="*/ 5281793 w 6127927"/>
                <a:gd name="connsiteY6678" fmla="*/ 3901027 h 4013490"/>
                <a:gd name="connsiteX6679" fmla="*/ 5283119 w 6127927"/>
                <a:gd name="connsiteY6679" fmla="*/ 3900962 h 4013490"/>
                <a:gd name="connsiteX6680" fmla="*/ 5282957 w 6127927"/>
                <a:gd name="connsiteY6680" fmla="*/ 3902094 h 4013490"/>
                <a:gd name="connsiteX6681" fmla="*/ 5283345 w 6127927"/>
                <a:gd name="connsiteY6681" fmla="*/ 3901868 h 4013490"/>
                <a:gd name="connsiteX6682" fmla="*/ 5283442 w 6127927"/>
                <a:gd name="connsiteY6682" fmla="*/ 3900962 h 4013490"/>
                <a:gd name="connsiteX6683" fmla="*/ 5287840 w 6127927"/>
                <a:gd name="connsiteY6683" fmla="*/ 3899636 h 4013490"/>
                <a:gd name="connsiteX6684" fmla="*/ 5290816 w 6127927"/>
                <a:gd name="connsiteY6684" fmla="*/ 3896984 h 4013490"/>
                <a:gd name="connsiteX6685" fmla="*/ 5291883 w 6127927"/>
                <a:gd name="connsiteY6685" fmla="*/ 3896822 h 4013490"/>
                <a:gd name="connsiteX6686" fmla="*/ 5292303 w 6127927"/>
                <a:gd name="connsiteY6686" fmla="*/ 3897372 h 4013490"/>
                <a:gd name="connsiteX6687" fmla="*/ 5292886 w 6127927"/>
                <a:gd name="connsiteY6687" fmla="*/ 3896564 h 4013490"/>
                <a:gd name="connsiteX6688" fmla="*/ 5293888 w 6127927"/>
                <a:gd name="connsiteY6688" fmla="*/ 3896143 h 4013490"/>
                <a:gd name="connsiteX6689" fmla="*/ 5294309 w 6127927"/>
                <a:gd name="connsiteY6689" fmla="*/ 3897049 h 4013490"/>
                <a:gd name="connsiteX6690" fmla="*/ 5294470 w 6127927"/>
                <a:gd name="connsiteY6690" fmla="*/ 3896984 h 4013490"/>
                <a:gd name="connsiteX6691" fmla="*/ 5293953 w 6127927"/>
                <a:gd name="connsiteY6691" fmla="*/ 3896078 h 4013490"/>
                <a:gd name="connsiteX6692" fmla="*/ 5299095 w 6127927"/>
                <a:gd name="connsiteY6692" fmla="*/ 3893491 h 4013490"/>
                <a:gd name="connsiteX6693" fmla="*/ 5299515 w 6127927"/>
                <a:gd name="connsiteY6693" fmla="*/ 3893815 h 4013490"/>
                <a:gd name="connsiteX6694" fmla="*/ 5299354 w 6127927"/>
                <a:gd name="connsiteY6694" fmla="*/ 3893427 h 4013490"/>
                <a:gd name="connsiteX6695" fmla="*/ 5301650 w 6127927"/>
                <a:gd name="connsiteY6695" fmla="*/ 3892101 h 4013490"/>
                <a:gd name="connsiteX6696" fmla="*/ 5301747 w 6127927"/>
                <a:gd name="connsiteY6696" fmla="*/ 3892101 h 4013490"/>
                <a:gd name="connsiteX6697" fmla="*/ 5301812 w 6127927"/>
                <a:gd name="connsiteY6697" fmla="*/ 3892004 h 4013490"/>
                <a:gd name="connsiteX6698" fmla="*/ 5304043 w 6127927"/>
                <a:gd name="connsiteY6698" fmla="*/ 3890678 h 4013490"/>
                <a:gd name="connsiteX6699" fmla="*/ 5304237 w 6127927"/>
                <a:gd name="connsiteY6699" fmla="*/ 3890839 h 4013490"/>
                <a:gd name="connsiteX6700" fmla="*/ 5304464 w 6127927"/>
                <a:gd name="connsiteY6700" fmla="*/ 3890419 h 4013490"/>
                <a:gd name="connsiteX6701" fmla="*/ 5304722 w 6127927"/>
                <a:gd name="connsiteY6701" fmla="*/ 3890354 h 4013490"/>
                <a:gd name="connsiteX6702" fmla="*/ 5304884 w 6127927"/>
                <a:gd name="connsiteY6702" fmla="*/ 3890419 h 4013490"/>
                <a:gd name="connsiteX6703" fmla="*/ 5305143 w 6127927"/>
                <a:gd name="connsiteY6703" fmla="*/ 3890354 h 4013490"/>
                <a:gd name="connsiteX6704" fmla="*/ 5305304 w 6127927"/>
                <a:gd name="connsiteY6704" fmla="*/ 3890031 h 4013490"/>
                <a:gd name="connsiteX6705" fmla="*/ 5309606 w 6127927"/>
                <a:gd name="connsiteY6705" fmla="*/ 3887120 h 4013490"/>
                <a:gd name="connsiteX6706" fmla="*/ 5309606 w 6127927"/>
                <a:gd name="connsiteY6706" fmla="*/ 3887023 h 4013490"/>
                <a:gd name="connsiteX6707" fmla="*/ 5309606 w 6127927"/>
                <a:gd name="connsiteY6707" fmla="*/ 3887120 h 4013490"/>
                <a:gd name="connsiteX6708" fmla="*/ 5309703 w 6127927"/>
                <a:gd name="connsiteY6708" fmla="*/ 3886861 h 4013490"/>
                <a:gd name="connsiteX6709" fmla="*/ 5309865 w 6127927"/>
                <a:gd name="connsiteY6709" fmla="*/ 3886958 h 4013490"/>
                <a:gd name="connsiteX6710" fmla="*/ 5310026 w 6127927"/>
                <a:gd name="connsiteY6710" fmla="*/ 3886376 h 4013490"/>
                <a:gd name="connsiteX6711" fmla="*/ 5309703 w 6127927"/>
                <a:gd name="connsiteY6711" fmla="*/ 3886958 h 4013490"/>
                <a:gd name="connsiteX6712" fmla="*/ 5309606 w 6127927"/>
                <a:gd name="connsiteY6712" fmla="*/ 3886861 h 4013490"/>
                <a:gd name="connsiteX6713" fmla="*/ 5310350 w 6127927"/>
                <a:gd name="connsiteY6713" fmla="*/ 3884889 h 4013490"/>
                <a:gd name="connsiteX6714" fmla="*/ 5310932 w 6127927"/>
                <a:gd name="connsiteY6714" fmla="*/ 3884953 h 4013490"/>
                <a:gd name="connsiteX6715" fmla="*/ 5310932 w 6127927"/>
                <a:gd name="connsiteY6715" fmla="*/ 3885309 h 4013490"/>
                <a:gd name="connsiteX6716" fmla="*/ 5311093 w 6127927"/>
                <a:gd name="connsiteY6716" fmla="*/ 3885050 h 4013490"/>
                <a:gd name="connsiteX6717" fmla="*/ 5311255 w 6127927"/>
                <a:gd name="connsiteY6717" fmla="*/ 3885147 h 4013490"/>
                <a:gd name="connsiteX6718" fmla="*/ 5311190 w 6127927"/>
                <a:gd name="connsiteY6718" fmla="*/ 3886117 h 4013490"/>
                <a:gd name="connsiteX6719" fmla="*/ 5311514 w 6127927"/>
                <a:gd name="connsiteY6719" fmla="*/ 3885632 h 4013490"/>
                <a:gd name="connsiteX6720" fmla="*/ 5311514 w 6127927"/>
                <a:gd name="connsiteY6720" fmla="*/ 3885956 h 4013490"/>
                <a:gd name="connsiteX6721" fmla="*/ 5312322 w 6127927"/>
                <a:gd name="connsiteY6721" fmla="*/ 3885374 h 4013490"/>
                <a:gd name="connsiteX6722" fmla="*/ 5312516 w 6127927"/>
                <a:gd name="connsiteY6722" fmla="*/ 3885374 h 4013490"/>
                <a:gd name="connsiteX6723" fmla="*/ 5313163 w 6127927"/>
                <a:gd name="connsiteY6723" fmla="*/ 3884727 h 4013490"/>
                <a:gd name="connsiteX6724" fmla="*/ 5314392 w 6127927"/>
                <a:gd name="connsiteY6724" fmla="*/ 3883724 h 4013490"/>
                <a:gd name="connsiteX6725" fmla="*/ 5314813 w 6127927"/>
                <a:gd name="connsiteY6725" fmla="*/ 3884209 h 4013490"/>
                <a:gd name="connsiteX6726" fmla="*/ 5315007 w 6127927"/>
                <a:gd name="connsiteY6726" fmla="*/ 3883304 h 4013490"/>
                <a:gd name="connsiteX6727" fmla="*/ 5316980 w 6127927"/>
                <a:gd name="connsiteY6727" fmla="*/ 3881816 h 4013490"/>
                <a:gd name="connsiteX6728" fmla="*/ 5317885 w 6127927"/>
                <a:gd name="connsiteY6728" fmla="*/ 3881072 h 4013490"/>
                <a:gd name="connsiteX6729" fmla="*/ 5318726 w 6127927"/>
                <a:gd name="connsiteY6729" fmla="*/ 3880328 h 4013490"/>
                <a:gd name="connsiteX6730" fmla="*/ 5319534 w 6127927"/>
                <a:gd name="connsiteY6730" fmla="*/ 3880846 h 4013490"/>
                <a:gd name="connsiteX6731" fmla="*/ 5319631 w 6127927"/>
                <a:gd name="connsiteY6731" fmla="*/ 3880652 h 4013490"/>
                <a:gd name="connsiteX6732" fmla="*/ 5320214 w 6127927"/>
                <a:gd name="connsiteY6732" fmla="*/ 3879099 h 4013490"/>
                <a:gd name="connsiteX6733" fmla="*/ 5320796 w 6127927"/>
                <a:gd name="connsiteY6733" fmla="*/ 3879099 h 4013490"/>
                <a:gd name="connsiteX6734" fmla="*/ 5320699 w 6127927"/>
                <a:gd name="connsiteY6734" fmla="*/ 3878582 h 4013490"/>
                <a:gd name="connsiteX6735" fmla="*/ 5320860 w 6127927"/>
                <a:gd name="connsiteY6735" fmla="*/ 3878420 h 4013490"/>
                <a:gd name="connsiteX6736" fmla="*/ 5321022 w 6127927"/>
                <a:gd name="connsiteY6736" fmla="*/ 3878259 h 4013490"/>
                <a:gd name="connsiteX6737" fmla="*/ 5321281 w 6127927"/>
                <a:gd name="connsiteY6737" fmla="*/ 3878000 h 4013490"/>
                <a:gd name="connsiteX6738" fmla="*/ 5322025 w 6127927"/>
                <a:gd name="connsiteY6738" fmla="*/ 3877450 h 4013490"/>
                <a:gd name="connsiteX6739" fmla="*/ 5323189 w 6127927"/>
                <a:gd name="connsiteY6739" fmla="*/ 3876448 h 4013490"/>
                <a:gd name="connsiteX6740" fmla="*/ 5325097 w 6127927"/>
                <a:gd name="connsiteY6740" fmla="*/ 3878259 h 4013490"/>
                <a:gd name="connsiteX6741" fmla="*/ 5325162 w 6127927"/>
                <a:gd name="connsiteY6741" fmla="*/ 3878259 h 4013490"/>
                <a:gd name="connsiteX6742" fmla="*/ 5324935 w 6127927"/>
                <a:gd name="connsiteY6742" fmla="*/ 3877838 h 4013490"/>
                <a:gd name="connsiteX6743" fmla="*/ 5325259 w 6127927"/>
                <a:gd name="connsiteY6743" fmla="*/ 3876868 h 4013490"/>
                <a:gd name="connsiteX6744" fmla="*/ 5326746 w 6127927"/>
                <a:gd name="connsiteY6744" fmla="*/ 3875445 h 4013490"/>
                <a:gd name="connsiteX6745" fmla="*/ 5326488 w 6127927"/>
                <a:gd name="connsiteY6745" fmla="*/ 3874798 h 4013490"/>
                <a:gd name="connsiteX6746" fmla="*/ 5326746 w 6127927"/>
                <a:gd name="connsiteY6746" fmla="*/ 3874442 h 4013490"/>
                <a:gd name="connsiteX6747" fmla="*/ 5327232 w 6127927"/>
                <a:gd name="connsiteY6747" fmla="*/ 3873699 h 4013490"/>
                <a:gd name="connsiteX6748" fmla="*/ 5328072 w 6127927"/>
                <a:gd name="connsiteY6748" fmla="*/ 3873116 h 4013490"/>
                <a:gd name="connsiteX6749" fmla="*/ 5328881 w 6127927"/>
                <a:gd name="connsiteY6749" fmla="*/ 3871305 h 4013490"/>
                <a:gd name="connsiteX6750" fmla="*/ 5329301 w 6127927"/>
                <a:gd name="connsiteY6750" fmla="*/ 3870885 h 4013490"/>
                <a:gd name="connsiteX6751" fmla="*/ 5329657 w 6127927"/>
                <a:gd name="connsiteY6751" fmla="*/ 3870820 h 4013490"/>
                <a:gd name="connsiteX6752" fmla="*/ 5330724 w 6127927"/>
                <a:gd name="connsiteY6752" fmla="*/ 3869236 h 4013490"/>
                <a:gd name="connsiteX6753" fmla="*/ 5330627 w 6127927"/>
                <a:gd name="connsiteY6753" fmla="*/ 3868750 h 4013490"/>
                <a:gd name="connsiteX6754" fmla="*/ 5331953 w 6127927"/>
                <a:gd name="connsiteY6754" fmla="*/ 3867263 h 4013490"/>
                <a:gd name="connsiteX6755" fmla="*/ 5332277 w 6127927"/>
                <a:gd name="connsiteY6755" fmla="*/ 3867424 h 4013490"/>
                <a:gd name="connsiteX6756" fmla="*/ 5332277 w 6127927"/>
                <a:gd name="connsiteY6756" fmla="*/ 3866907 h 4013490"/>
                <a:gd name="connsiteX6757" fmla="*/ 5350517 w 6127927"/>
                <a:gd name="connsiteY6757" fmla="*/ 3838285 h 4013490"/>
                <a:gd name="connsiteX6758" fmla="*/ 5351423 w 6127927"/>
                <a:gd name="connsiteY6758" fmla="*/ 3836442 h 4013490"/>
                <a:gd name="connsiteX6759" fmla="*/ 5351584 w 6127927"/>
                <a:gd name="connsiteY6759" fmla="*/ 3836442 h 4013490"/>
                <a:gd name="connsiteX6760" fmla="*/ 5353331 w 6127927"/>
                <a:gd name="connsiteY6760" fmla="*/ 3836215 h 4013490"/>
                <a:gd name="connsiteX6761" fmla="*/ 5354236 w 6127927"/>
                <a:gd name="connsiteY6761" fmla="*/ 3836959 h 4013490"/>
                <a:gd name="connsiteX6762" fmla="*/ 5356727 w 6127927"/>
                <a:gd name="connsiteY6762" fmla="*/ 3836701 h 4013490"/>
                <a:gd name="connsiteX6763" fmla="*/ 5354495 w 6127927"/>
                <a:gd name="connsiteY6763" fmla="*/ 3835633 h 4013490"/>
                <a:gd name="connsiteX6764" fmla="*/ 5356209 w 6127927"/>
                <a:gd name="connsiteY6764" fmla="*/ 3834728 h 4013490"/>
                <a:gd name="connsiteX6765" fmla="*/ 5358376 w 6127927"/>
                <a:gd name="connsiteY6765" fmla="*/ 3834631 h 4013490"/>
                <a:gd name="connsiteX6766" fmla="*/ 5361772 w 6127927"/>
                <a:gd name="connsiteY6766" fmla="*/ 3835860 h 4013490"/>
                <a:gd name="connsiteX6767" fmla="*/ 5361610 w 6127927"/>
                <a:gd name="connsiteY6767" fmla="*/ 3835860 h 4013490"/>
                <a:gd name="connsiteX6768" fmla="*/ 5361933 w 6127927"/>
                <a:gd name="connsiteY6768" fmla="*/ 3836118 h 4013490"/>
                <a:gd name="connsiteX6769" fmla="*/ 5362419 w 6127927"/>
                <a:gd name="connsiteY6769" fmla="*/ 3836959 h 4013490"/>
                <a:gd name="connsiteX6770" fmla="*/ 5361933 w 6127927"/>
                <a:gd name="connsiteY6770" fmla="*/ 3836118 h 4013490"/>
                <a:gd name="connsiteX6771" fmla="*/ 5361998 w 6127927"/>
                <a:gd name="connsiteY6771" fmla="*/ 3835957 h 4013490"/>
                <a:gd name="connsiteX6772" fmla="*/ 5363939 w 6127927"/>
                <a:gd name="connsiteY6772" fmla="*/ 3836959 h 4013490"/>
                <a:gd name="connsiteX6773" fmla="*/ 5363583 w 6127927"/>
                <a:gd name="connsiteY6773" fmla="*/ 3839029 h 4013490"/>
                <a:gd name="connsiteX6774" fmla="*/ 5363259 w 6127927"/>
                <a:gd name="connsiteY6774" fmla="*/ 3839191 h 4013490"/>
                <a:gd name="connsiteX6775" fmla="*/ 5363518 w 6127927"/>
                <a:gd name="connsiteY6775" fmla="*/ 3839514 h 4013490"/>
                <a:gd name="connsiteX6776" fmla="*/ 5363324 w 6127927"/>
                <a:gd name="connsiteY6776" fmla="*/ 3840193 h 4013490"/>
                <a:gd name="connsiteX6777" fmla="*/ 5362774 w 6127927"/>
                <a:gd name="connsiteY6777" fmla="*/ 3841325 h 4013490"/>
                <a:gd name="connsiteX6778" fmla="*/ 5361351 w 6127927"/>
                <a:gd name="connsiteY6778" fmla="*/ 3842069 h 4013490"/>
                <a:gd name="connsiteX6779" fmla="*/ 5363259 w 6127927"/>
                <a:gd name="connsiteY6779" fmla="*/ 3843654 h 4013490"/>
                <a:gd name="connsiteX6780" fmla="*/ 5492494 w 6127927"/>
                <a:gd name="connsiteY6780" fmla="*/ 3847632 h 4013490"/>
                <a:gd name="connsiteX6781" fmla="*/ 5490100 w 6127927"/>
                <a:gd name="connsiteY6781" fmla="*/ 3848699 h 4013490"/>
                <a:gd name="connsiteX6782" fmla="*/ 5492494 w 6127927"/>
                <a:gd name="connsiteY6782" fmla="*/ 3847632 h 4013490"/>
                <a:gd name="connsiteX6783" fmla="*/ 5359928 w 6127927"/>
                <a:gd name="connsiteY6783" fmla="*/ 3822794 h 4013490"/>
                <a:gd name="connsiteX6784" fmla="*/ 5358182 w 6127927"/>
                <a:gd name="connsiteY6784" fmla="*/ 3822212 h 4013490"/>
                <a:gd name="connsiteX6785" fmla="*/ 5359928 w 6127927"/>
                <a:gd name="connsiteY6785" fmla="*/ 3822794 h 4013490"/>
                <a:gd name="connsiteX6786" fmla="*/ 5366655 w 6127927"/>
                <a:gd name="connsiteY6786" fmla="*/ 3341011 h 4013490"/>
                <a:gd name="connsiteX6787" fmla="*/ 5367981 w 6127927"/>
                <a:gd name="connsiteY6787" fmla="*/ 3341529 h 4013490"/>
                <a:gd name="connsiteX6788" fmla="*/ 5368208 w 6127927"/>
                <a:gd name="connsiteY6788" fmla="*/ 3340785 h 4013490"/>
                <a:gd name="connsiteX6789" fmla="*/ 5367140 w 6127927"/>
                <a:gd name="connsiteY6789" fmla="*/ 3339103 h 4013490"/>
                <a:gd name="connsiteX6790" fmla="*/ 5366655 w 6127927"/>
                <a:gd name="connsiteY6790" fmla="*/ 3341011 h 4013490"/>
                <a:gd name="connsiteX6791" fmla="*/ 5607304 w 6127927"/>
                <a:gd name="connsiteY6791" fmla="*/ 3285547 h 4013490"/>
                <a:gd name="connsiteX6792" fmla="*/ 5607498 w 6127927"/>
                <a:gd name="connsiteY6792" fmla="*/ 3287875 h 4013490"/>
                <a:gd name="connsiteX6793" fmla="*/ 5607142 w 6127927"/>
                <a:gd name="connsiteY6793" fmla="*/ 3288942 h 4013490"/>
                <a:gd name="connsiteX6794" fmla="*/ 5606560 w 6127927"/>
                <a:gd name="connsiteY6794" fmla="*/ 3291109 h 4013490"/>
                <a:gd name="connsiteX6795" fmla="*/ 5605655 w 6127927"/>
                <a:gd name="connsiteY6795" fmla="*/ 3295637 h 4013490"/>
                <a:gd name="connsiteX6796" fmla="*/ 5603941 w 6127927"/>
                <a:gd name="connsiteY6796" fmla="*/ 3304175 h 4013490"/>
                <a:gd name="connsiteX6797" fmla="*/ 5600286 w 6127927"/>
                <a:gd name="connsiteY6797" fmla="*/ 3313780 h 4013490"/>
                <a:gd name="connsiteX6798" fmla="*/ 5601095 w 6127927"/>
                <a:gd name="connsiteY6798" fmla="*/ 3314265 h 4013490"/>
                <a:gd name="connsiteX6799" fmla="*/ 5600771 w 6127927"/>
                <a:gd name="connsiteY6799" fmla="*/ 3321736 h 4013490"/>
                <a:gd name="connsiteX6800" fmla="*/ 5600351 w 6127927"/>
                <a:gd name="connsiteY6800" fmla="*/ 3324226 h 4013490"/>
                <a:gd name="connsiteX6801" fmla="*/ 5599866 w 6127927"/>
                <a:gd name="connsiteY6801" fmla="*/ 3325132 h 4013490"/>
                <a:gd name="connsiteX6802" fmla="*/ 5599283 w 6127927"/>
                <a:gd name="connsiteY6802" fmla="*/ 3330242 h 4013490"/>
                <a:gd name="connsiteX6803" fmla="*/ 5598701 w 6127927"/>
                <a:gd name="connsiteY6803" fmla="*/ 3335319 h 4013490"/>
                <a:gd name="connsiteX6804" fmla="*/ 5597537 w 6127927"/>
                <a:gd name="connsiteY6804" fmla="*/ 3338941 h 4013490"/>
                <a:gd name="connsiteX6805" fmla="*/ 5595403 w 6127927"/>
                <a:gd name="connsiteY6805" fmla="*/ 3346639 h 4013490"/>
                <a:gd name="connsiteX6806" fmla="*/ 5596049 w 6127927"/>
                <a:gd name="connsiteY6806" fmla="*/ 3348547 h 4013490"/>
                <a:gd name="connsiteX6807" fmla="*/ 5595726 w 6127927"/>
                <a:gd name="connsiteY6807" fmla="*/ 3351296 h 4013490"/>
                <a:gd name="connsiteX6808" fmla="*/ 5595467 w 6127927"/>
                <a:gd name="connsiteY6808" fmla="*/ 3352266 h 4013490"/>
                <a:gd name="connsiteX6809" fmla="*/ 5594723 w 6127927"/>
                <a:gd name="connsiteY6809" fmla="*/ 3361224 h 4013490"/>
                <a:gd name="connsiteX6810" fmla="*/ 5594077 w 6127927"/>
                <a:gd name="connsiteY6810" fmla="*/ 3364847 h 4013490"/>
                <a:gd name="connsiteX6811" fmla="*/ 5593139 w 6127927"/>
                <a:gd name="connsiteY6811" fmla="*/ 3369342 h 4013490"/>
                <a:gd name="connsiteX6812" fmla="*/ 5592265 w 6127927"/>
                <a:gd name="connsiteY6812" fmla="*/ 3373708 h 4013490"/>
                <a:gd name="connsiteX6813" fmla="*/ 5591683 w 6127927"/>
                <a:gd name="connsiteY6813" fmla="*/ 3378785 h 4013490"/>
                <a:gd name="connsiteX6814" fmla="*/ 5591586 w 6127927"/>
                <a:gd name="connsiteY6814" fmla="*/ 3380176 h 4013490"/>
                <a:gd name="connsiteX6815" fmla="*/ 5591522 w 6127927"/>
                <a:gd name="connsiteY6815" fmla="*/ 3385900 h 4013490"/>
                <a:gd name="connsiteX6816" fmla="*/ 5590519 w 6127927"/>
                <a:gd name="connsiteY6816" fmla="*/ 3393274 h 4013490"/>
                <a:gd name="connsiteX6817" fmla="*/ 5590002 w 6127927"/>
                <a:gd name="connsiteY6817" fmla="*/ 3396314 h 4013490"/>
                <a:gd name="connsiteX6818" fmla="*/ 5589775 w 6127927"/>
                <a:gd name="connsiteY6818" fmla="*/ 3398061 h 4013490"/>
                <a:gd name="connsiteX6819" fmla="*/ 5589516 w 6127927"/>
                <a:gd name="connsiteY6819" fmla="*/ 3402524 h 4013490"/>
                <a:gd name="connsiteX6820" fmla="*/ 5588999 w 6127927"/>
                <a:gd name="connsiteY6820" fmla="*/ 3407084 h 4013490"/>
                <a:gd name="connsiteX6821" fmla="*/ 5588611 w 6127927"/>
                <a:gd name="connsiteY6821" fmla="*/ 3411482 h 4013490"/>
                <a:gd name="connsiteX6822" fmla="*/ 5579847 w 6127927"/>
                <a:gd name="connsiteY6822" fmla="*/ 3476455 h 4013490"/>
                <a:gd name="connsiteX6823" fmla="*/ 5579491 w 6127927"/>
                <a:gd name="connsiteY6823" fmla="*/ 3477781 h 4013490"/>
                <a:gd name="connsiteX6824" fmla="*/ 5579103 w 6127927"/>
                <a:gd name="connsiteY6824" fmla="*/ 3480433 h 4013490"/>
                <a:gd name="connsiteX6825" fmla="*/ 5579167 w 6127927"/>
                <a:gd name="connsiteY6825" fmla="*/ 3482826 h 4013490"/>
                <a:gd name="connsiteX6826" fmla="*/ 5578165 w 6127927"/>
                <a:gd name="connsiteY6826" fmla="*/ 3486804 h 4013490"/>
                <a:gd name="connsiteX6827" fmla="*/ 5577421 w 6127927"/>
                <a:gd name="connsiteY6827" fmla="*/ 3489133 h 4013490"/>
                <a:gd name="connsiteX6828" fmla="*/ 5578747 w 6127927"/>
                <a:gd name="connsiteY6828" fmla="*/ 3490297 h 4013490"/>
                <a:gd name="connsiteX6829" fmla="*/ 5577906 w 6127927"/>
                <a:gd name="connsiteY6829" fmla="*/ 3494178 h 4013490"/>
                <a:gd name="connsiteX6830" fmla="*/ 5578003 w 6127927"/>
                <a:gd name="connsiteY6830" fmla="*/ 3498479 h 4013490"/>
                <a:gd name="connsiteX6831" fmla="*/ 5577356 w 6127927"/>
                <a:gd name="connsiteY6831" fmla="*/ 3503363 h 4013490"/>
                <a:gd name="connsiteX6832" fmla="*/ 5577259 w 6127927"/>
                <a:gd name="connsiteY6832" fmla="*/ 3504527 h 4013490"/>
                <a:gd name="connsiteX6833" fmla="*/ 5576677 w 6127927"/>
                <a:gd name="connsiteY6833" fmla="*/ 3512224 h 4013490"/>
                <a:gd name="connsiteX6834" fmla="*/ 5576192 w 6127927"/>
                <a:gd name="connsiteY6834" fmla="*/ 3516461 h 4013490"/>
                <a:gd name="connsiteX6835" fmla="*/ 5574510 w 6127927"/>
                <a:gd name="connsiteY6835" fmla="*/ 3527554 h 4013490"/>
                <a:gd name="connsiteX6836" fmla="*/ 5574284 w 6127927"/>
                <a:gd name="connsiteY6836" fmla="*/ 3529300 h 4013490"/>
                <a:gd name="connsiteX6837" fmla="*/ 5574769 w 6127927"/>
                <a:gd name="connsiteY6837" fmla="*/ 3534345 h 4013490"/>
                <a:gd name="connsiteX6838" fmla="*/ 5574607 w 6127927"/>
                <a:gd name="connsiteY6838" fmla="*/ 3540296 h 4013490"/>
                <a:gd name="connsiteX6839" fmla="*/ 5574122 w 6127927"/>
                <a:gd name="connsiteY6839" fmla="*/ 3543692 h 4013490"/>
                <a:gd name="connsiteX6840" fmla="*/ 5572796 w 6127927"/>
                <a:gd name="connsiteY6840" fmla="*/ 3547185 h 4013490"/>
                <a:gd name="connsiteX6841" fmla="*/ 5573863 w 6127927"/>
                <a:gd name="connsiteY6841" fmla="*/ 3551971 h 4013490"/>
                <a:gd name="connsiteX6842" fmla="*/ 5566748 w 6127927"/>
                <a:gd name="connsiteY6842" fmla="*/ 3627811 h 4013490"/>
                <a:gd name="connsiteX6843" fmla="*/ 5561606 w 6127927"/>
                <a:gd name="connsiteY6843" fmla="*/ 3747213 h 4013490"/>
                <a:gd name="connsiteX6844" fmla="*/ 5560539 w 6127927"/>
                <a:gd name="connsiteY6844" fmla="*/ 3776255 h 4013490"/>
                <a:gd name="connsiteX6845" fmla="*/ 5559698 w 6127927"/>
                <a:gd name="connsiteY6845" fmla="*/ 3776740 h 4013490"/>
                <a:gd name="connsiteX6846" fmla="*/ 5557143 w 6127927"/>
                <a:gd name="connsiteY6846" fmla="*/ 3778810 h 4013490"/>
                <a:gd name="connsiteX6847" fmla="*/ 5558566 w 6127927"/>
                <a:gd name="connsiteY6847" fmla="*/ 3780718 h 4013490"/>
                <a:gd name="connsiteX6848" fmla="*/ 5560539 w 6127927"/>
                <a:gd name="connsiteY6848" fmla="*/ 3778002 h 4013490"/>
                <a:gd name="connsiteX6849" fmla="*/ 5560377 w 6127927"/>
                <a:gd name="connsiteY6849" fmla="*/ 3783370 h 4013490"/>
                <a:gd name="connsiteX6850" fmla="*/ 5559892 w 6127927"/>
                <a:gd name="connsiteY6850" fmla="*/ 3782950 h 4013490"/>
                <a:gd name="connsiteX6851" fmla="*/ 5558954 w 6127927"/>
                <a:gd name="connsiteY6851" fmla="*/ 3784470 h 4013490"/>
                <a:gd name="connsiteX6852" fmla="*/ 5558890 w 6127927"/>
                <a:gd name="connsiteY6852" fmla="*/ 3784050 h 4013490"/>
                <a:gd name="connsiteX6853" fmla="*/ 5558728 w 6127927"/>
                <a:gd name="connsiteY6853" fmla="*/ 3783370 h 4013490"/>
                <a:gd name="connsiteX6854" fmla="*/ 5557822 w 6127927"/>
                <a:gd name="connsiteY6854" fmla="*/ 3788836 h 4013490"/>
                <a:gd name="connsiteX6855" fmla="*/ 5560280 w 6127927"/>
                <a:gd name="connsiteY6855" fmla="*/ 3790259 h 4013490"/>
                <a:gd name="connsiteX6856" fmla="*/ 5560539 w 6127927"/>
                <a:gd name="connsiteY6856" fmla="*/ 3817813 h 4013490"/>
                <a:gd name="connsiteX6857" fmla="*/ 5560119 w 6127927"/>
                <a:gd name="connsiteY6857" fmla="*/ 3829068 h 4013490"/>
                <a:gd name="connsiteX6858" fmla="*/ 5559892 w 6127927"/>
                <a:gd name="connsiteY6858" fmla="*/ 3837865 h 4013490"/>
                <a:gd name="connsiteX6859" fmla="*/ 5558404 w 6127927"/>
                <a:gd name="connsiteY6859" fmla="*/ 3839094 h 4013490"/>
                <a:gd name="connsiteX6860" fmla="*/ 5556335 w 6127927"/>
                <a:gd name="connsiteY6860" fmla="*/ 3839935 h 4013490"/>
                <a:gd name="connsiteX6861" fmla="*/ 5552357 w 6127927"/>
                <a:gd name="connsiteY6861" fmla="*/ 3841584 h 4013490"/>
                <a:gd name="connsiteX6862" fmla="*/ 5540649 w 6127927"/>
                <a:gd name="connsiteY6862" fmla="*/ 3846047 h 4013490"/>
                <a:gd name="connsiteX6863" fmla="*/ 5530721 w 6127927"/>
                <a:gd name="connsiteY6863" fmla="*/ 3849443 h 4013490"/>
                <a:gd name="connsiteX6864" fmla="*/ 5490747 w 6127927"/>
                <a:gd name="connsiteY6864" fmla="*/ 3860309 h 4013490"/>
                <a:gd name="connsiteX6865" fmla="*/ 5489001 w 6127927"/>
                <a:gd name="connsiteY6865" fmla="*/ 3860115 h 4013490"/>
                <a:gd name="connsiteX6866" fmla="*/ 5482953 w 6127927"/>
                <a:gd name="connsiteY6866" fmla="*/ 3860956 h 4013490"/>
                <a:gd name="connsiteX6867" fmla="*/ 5480236 w 6127927"/>
                <a:gd name="connsiteY6867" fmla="*/ 3860698 h 4013490"/>
                <a:gd name="connsiteX6868" fmla="*/ 5475773 w 6127927"/>
                <a:gd name="connsiteY6868" fmla="*/ 3860633 h 4013490"/>
                <a:gd name="connsiteX6869" fmla="*/ 5473283 w 6127927"/>
                <a:gd name="connsiteY6869" fmla="*/ 3861053 h 4013490"/>
                <a:gd name="connsiteX6870" fmla="*/ 5469629 w 6127927"/>
                <a:gd name="connsiteY6870" fmla="*/ 3860698 h 4013490"/>
                <a:gd name="connsiteX6871" fmla="*/ 5466556 w 6127927"/>
                <a:gd name="connsiteY6871" fmla="*/ 3860374 h 4013490"/>
                <a:gd name="connsiteX6872" fmla="*/ 5463937 w 6127927"/>
                <a:gd name="connsiteY6872" fmla="*/ 3861280 h 4013490"/>
                <a:gd name="connsiteX6873" fmla="*/ 5462514 w 6127927"/>
                <a:gd name="connsiteY6873" fmla="*/ 3861797 h 4013490"/>
                <a:gd name="connsiteX6874" fmla="*/ 5459441 w 6127927"/>
                <a:gd name="connsiteY6874" fmla="*/ 3862121 h 4013490"/>
                <a:gd name="connsiteX6875" fmla="*/ 5458051 w 6127927"/>
                <a:gd name="connsiteY6875" fmla="*/ 3859727 h 4013490"/>
                <a:gd name="connsiteX6876" fmla="*/ 5454461 w 6127927"/>
                <a:gd name="connsiteY6876" fmla="*/ 3861377 h 4013490"/>
                <a:gd name="connsiteX6877" fmla="*/ 5451259 w 6127927"/>
                <a:gd name="connsiteY6877" fmla="*/ 3861700 h 4013490"/>
                <a:gd name="connsiteX6878" fmla="*/ 5445632 w 6127927"/>
                <a:gd name="connsiteY6878" fmla="*/ 3860212 h 4013490"/>
                <a:gd name="connsiteX6879" fmla="*/ 5440425 w 6127927"/>
                <a:gd name="connsiteY6879" fmla="*/ 3861700 h 4013490"/>
                <a:gd name="connsiteX6880" fmla="*/ 5434118 w 6127927"/>
                <a:gd name="connsiteY6880" fmla="*/ 3859889 h 4013490"/>
                <a:gd name="connsiteX6881" fmla="*/ 5434280 w 6127927"/>
                <a:gd name="connsiteY6881" fmla="*/ 3859048 h 4013490"/>
                <a:gd name="connsiteX6882" fmla="*/ 5430399 w 6127927"/>
                <a:gd name="connsiteY6882" fmla="*/ 3860309 h 4013490"/>
                <a:gd name="connsiteX6883" fmla="*/ 5423769 w 6127927"/>
                <a:gd name="connsiteY6883" fmla="*/ 3859792 h 4013490"/>
                <a:gd name="connsiteX6884" fmla="*/ 5420050 w 6127927"/>
                <a:gd name="connsiteY6884" fmla="*/ 3859048 h 4013490"/>
                <a:gd name="connsiteX6885" fmla="*/ 5416557 w 6127927"/>
                <a:gd name="connsiteY6885" fmla="*/ 3859210 h 4013490"/>
                <a:gd name="connsiteX6886" fmla="*/ 5414261 w 6127927"/>
                <a:gd name="connsiteY6886" fmla="*/ 3859048 h 4013490"/>
                <a:gd name="connsiteX6887" fmla="*/ 5411997 w 6127927"/>
                <a:gd name="connsiteY6887" fmla="*/ 3857399 h 4013490"/>
                <a:gd name="connsiteX6888" fmla="*/ 5410930 w 6127927"/>
                <a:gd name="connsiteY6888" fmla="*/ 3857302 h 4013490"/>
                <a:gd name="connsiteX6889" fmla="*/ 5407211 w 6127927"/>
                <a:gd name="connsiteY6889" fmla="*/ 3857075 h 4013490"/>
                <a:gd name="connsiteX6890" fmla="*/ 5395633 w 6127927"/>
                <a:gd name="connsiteY6890" fmla="*/ 3855006 h 4013490"/>
                <a:gd name="connsiteX6891" fmla="*/ 5393142 w 6127927"/>
                <a:gd name="connsiteY6891" fmla="*/ 3853162 h 4013490"/>
                <a:gd name="connsiteX6892" fmla="*/ 5390393 w 6127927"/>
                <a:gd name="connsiteY6892" fmla="*/ 3853097 h 4013490"/>
                <a:gd name="connsiteX6893" fmla="*/ 5388324 w 6127927"/>
                <a:gd name="connsiteY6893" fmla="*/ 3852936 h 4013490"/>
                <a:gd name="connsiteX6894" fmla="*/ 5385090 w 6127927"/>
                <a:gd name="connsiteY6894" fmla="*/ 3852030 h 4013490"/>
                <a:gd name="connsiteX6895" fmla="*/ 5377489 w 6127927"/>
                <a:gd name="connsiteY6895" fmla="*/ 3849605 h 4013490"/>
                <a:gd name="connsiteX6896" fmla="*/ 5373835 w 6127927"/>
                <a:gd name="connsiteY6896" fmla="*/ 3847955 h 4013490"/>
                <a:gd name="connsiteX6897" fmla="*/ 5370439 w 6127927"/>
                <a:gd name="connsiteY6897" fmla="*/ 3846468 h 4013490"/>
                <a:gd name="connsiteX6898" fmla="*/ 5369792 w 6127927"/>
                <a:gd name="connsiteY6898" fmla="*/ 3846047 h 4013490"/>
                <a:gd name="connsiteX6899" fmla="*/ 5363389 w 6127927"/>
                <a:gd name="connsiteY6899" fmla="*/ 3843977 h 4013490"/>
                <a:gd name="connsiteX6900" fmla="*/ 5363583 w 6127927"/>
                <a:gd name="connsiteY6900" fmla="*/ 3843751 h 4013490"/>
                <a:gd name="connsiteX6901" fmla="*/ 5363259 w 6127927"/>
                <a:gd name="connsiteY6901" fmla="*/ 3842813 h 4013490"/>
                <a:gd name="connsiteX6902" fmla="*/ 5364650 w 6127927"/>
                <a:gd name="connsiteY6902" fmla="*/ 3842069 h 4013490"/>
                <a:gd name="connsiteX6903" fmla="*/ 5365232 w 6127927"/>
                <a:gd name="connsiteY6903" fmla="*/ 3840905 h 4013490"/>
                <a:gd name="connsiteX6904" fmla="*/ 5365394 w 6127927"/>
                <a:gd name="connsiteY6904" fmla="*/ 3840258 h 4013490"/>
                <a:gd name="connsiteX6905" fmla="*/ 5365135 w 6127927"/>
                <a:gd name="connsiteY6905" fmla="*/ 3839935 h 4013490"/>
                <a:gd name="connsiteX6906" fmla="*/ 5365459 w 6127927"/>
                <a:gd name="connsiteY6906" fmla="*/ 3839773 h 4013490"/>
                <a:gd name="connsiteX6907" fmla="*/ 5365814 w 6127927"/>
                <a:gd name="connsiteY6907" fmla="*/ 3837703 h 4013490"/>
                <a:gd name="connsiteX6908" fmla="*/ 5363906 w 6127927"/>
                <a:gd name="connsiteY6908" fmla="*/ 3836701 h 4013490"/>
                <a:gd name="connsiteX6909" fmla="*/ 5363842 w 6127927"/>
                <a:gd name="connsiteY6909" fmla="*/ 3836862 h 4013490"/>
                <a:gd name="connsiteX6910" fmla="*/ 5363486 w 6127927"/>
                <a:gd name="connsiteY6910" fmla="*/ 3836604 h 4013490"/>
                <a:gd name="connsiteX6911" fmla="*/ 5363647 w 6127927"/>
                <a:gd name="connsiteY6911" fmla="*/ 3836604 h 4013490"/>
                <a:gd name="connsiteX6912" fmla="*/ 5360252 w 6127927"/>
                <a:gd name="connsiteY6912" fmla="*/ 3835375 h 4013490"/>
                <a:gd name="connsiteX6913" fmla="*/ 5358117 w 6127927"/>
                <a:gd name="connsiteY6913" fmla="*/ 3835472 h 4013490"/>
                <a:gd name="connsiteX6914" fmla="*/ 5356371 w 6127927"/>
                <a:gd name="connsiteY6914" fmla="*/ 3836377 h 4013490"/>
                <a:gd name="connsiteX6915" fmla="*/ 5358602 w 6127927"/>
                <a:gd name="connsiteY6915" fmla="*/ 3837444 h 4013490"/>
                <a:gd name="connsiteX6916" fmla="*/ 5356112 w 6127927"/>
                <a:gd name="connsiteY6916" fmla="*/ 3837703 h 4013490"/>
                <a:gd name="connsiteX6917" fmla="*/ 5355206 w 6127927"/>
                <a:gd name="connsiteY6917" fmla="*/ 3836959 h 4013490"/>
                <a:gd name="connsiteX6918" fmla="*/ 5353492 w 6127927"/>
                <a:gd name="connsiteY6918" fmla="*/ 3837186 h 4013490"/>
                <a:gd name="connsiteX6919" fmla="*/ 5353298 w 6127927"/>
                <a:gd name="connsiteY6919" fmla="*/ 3837186 h 4013490"/>
                <a:gd name="connsiteX6920" fmla="*/ 5352393 w 6127927"/>
                <a:gd name="connsiteY6920" fmla="*/ 3839029 h 4013490"/>
                <a:gd name="connsiteX6921" fmla="*/ 5350097 w 6127927"/>
                <a:gd name="connsiteY6921" fmla="*/ 3837865 h 4013490"/>
                <a:gd name="connsiteX6922" fmla="*/ 5348415 w 6127927"/>
                <a:gd name="connsiteY6922" fmla="*/ 3836604 h 4013490"/>
                <a:gd name="connsiteX6923" fmla="*/ 5348512 w 6127927"/>
                <a:gd name="connsiteY6923" fmla="*/ 3834307 h 4013490"/>
                <a:gd name="connsiteX6924" fmla="*/ 5349256 w 6127927"/>
                <a:gd name="connsiteY6924" fmla="*/ 3833046 h 4013490"/>
                <a:gd name="connsiteX6925" fmla="*/ 5348997 w 6127927"/>
                <a:gd name="connsiteY6925" fmla="*/ 3827354 h 4013490"/>
                <a:gd name="connsiteX6926" fmla="*/ 5349094 w 6127927"/>
                <a:gd name="connsiteY6926" fmla="*/ 3824443 h 4013490"/>
                <a:gd name="connsiteX6927" fmla="*/ 5349094 w 6127927"/>
                <a:gd name="connsiteY6927" fmla="*/ 3822632 h 4013490"/>
                <a:gd name="connsiteX6928" fmla="*/ 5348835 w 6127927"/>
                <a:gd name="connsiteY6928" fmla="*/ 3821630 h 4013490"/>
                <a:gd name="connsiteX6929" fmla="*/ 5349838 w 6127927"/>
                <a:gd name="connsiteY6929" fmla="*/ 3819301 h 4013490"/>
                <a:gd name="connsiteX6930" fmla="*/ 5349579 w 6127927"/>
                <a:gd name="connsiteY6930" fmla="*/ 3817393 h 4013490"/>
                <a:gd name="connsiteX6931" fmla="*/ 5349741 w 6127927"/>
                <a:gd name="connsiteY6931" fmla="*/ 3815517 h 4013490"/>
                <a:gd name="connsiteX6932" fmla="*/ 5350323 w 6127927"/>
                <a:gd name="connsiteY6932" fmla="*/ 3816487 h 4013490"/>
                <a:gd name="connsiteX6933" fmla="*/ 5350743 w 6127927"/>
                <a:gd name="connsiteY6933" fmla="*/ 3818557 h 4013490"/>
                <a:gd name="connsiteX6934" fmla="*/ 5350743 w 6127927"/>
                <a:gd name="connsiteY6934" fmla="*/ 3813771 h 4013490"/>
                <a:gd name="connsiteX6935" fmla="*/ 5349417 w 6127927"/>
                <a:gd name="connsiteY6935" fmla="*/ 3810698 h 4013490"/>
                <a:gd name="connsiteX6936" fmla="*/ 5348900 w 6127927"/>
                <a:gd name="connsiteY6936" fmla="*/ 3805718 h 4013490"/>
                <a:gd name="connsiteX6937" fmla="*/ 5348674 w 6127927"/>
                <a:gd name="connsiteY6937" fmla="*/ 3802096 h 4013490"/>
                <a:gd name="connsiteX6938" fmla="*/ 5349159 w 6127927"/>
                <a:gd name="connsiteY6938" fmla="*/ 3795886 h 4013490"/>
                <a:gd name="connsiteX6939" fmla="*/ 5347833 w 6127927"/>
                <a:gd name="connsiteY6939" fmla="*/ 3792749 h 4013490"/>
                <a:gd name="connsiteX6940" fmla="*/ 5348512 w 6127927"/>
                <a:gd name="connsiteY6940" fmla="*/ 3791003 h 4013490"/>
                <a:gd name="connsiteX6941" fmla="*/ 5348350 w 6127927"/>
                <a:gd name="connsiteY6941" fmla="*/ 3783726 h 4013490"/>
                <a:gd name="connsiteX6942" fmla="*/ 5348577 w 6127927"/>
                <a:gd name="connsiteY6942" fmla="*/ 3780492 h 4013490"/>
                <a:gd name="connsiteX6943" fmla="*/ 5348350 w 6127927"/>
                <a:gd name="connsiteY6943" fmla="*/ 3777323 h 4013490"/>
                <a:gd name="connsiteX6944" fmla="*/ 5347768 w 6127927"/>
                <a:gd name="connsiteY6944" fmla="*/ 3767653 h 4013490"/>
                <a:gd name="connsiteX6945" fmla="*/ 5349353 w 6127927"/>
                <a:gd name="connsiteY6945" fmla="*/ 3765001 h 4013490"/>
                <a:gd name="connsiteX6946" fmla="*/ 5348997 w 6127927"/>
                <a:gd name="connsiteY6946" fmla="*/ 3763578 h 4013490"/>
                <a:gd name="connsiteX6947" fmla="*/ 5348674 w 6127927"/>
                <a:gd name="connsiteY6947" fmla="*/ 3759115 h 4013490"/>
                <a:gd name="connsiteX6948" fmla="*/ 5348577 w 6127927"/>
                <a:gd name="connsiteY6948" fmla="*/ 3746954 h 4013490"/>
                <a:gd name="connsiteX6949" fmla="*/ 5348674 w 6127927"/>
                <a:gd name="connsiteY6949" fmla="*/ 3745046 h 4013490"/>
                <a:gd name="connsiteX6950" fmla="*/ 5349353 w 6127927"/>
                <a:gd name="connsiteY6950" fmla="*/ 3743559 h 4013490"/>
                <a:gd name="connsiteX6951" fmla="*/ 5349838 w 6127927"/>
                <a:gd name="connsiteY6951" fmla="*/ 3740260 h 4013490"/>
                <a:gd name="connsiteX6952" fmla="*/ 5348997 w 6127927"/>
                <a:gd name="connsiteY6952" fmla="*/ 3740907 h 4013490"/>
                <a:gd name="connsiteX6953" fmla="*/ 5348900 w 6127927"/>
                <a:gd name="connsiteY6953" fmla="*/ 3741004 h 4013490"/>
                <a:gd name="connsiteX6954" fmla="*/ 5349159 w 6127927"/>
                <a:gd name="connsiteY6954" fmla="*/ 3734600 h 4013490"/>
                <a:gd name="connsiteX6955" fmla="*/ 5350226 w 6127927"/>
                <a:gd name="connsiteY6955" fmla="*/ 3737026 h 4013490"/>
                <a:gd name="connsiteX6956" fmla="*/ 5350097 w 6127927"/>
                <a:gd name="connsiteY6956" fmla="*/ 3734536 h 4013490"/>
                <a:gd name="connsiteX6957" fmla="*/ 5349256 w 6127927"/>
                <a:gd name="connsiteY6957" fmla="*/ 3732951 h 4013490"/>
                <a:gd name="connsiteX6958" fmla="*/ 5349353 w 6127927"/>
                <a:gd name="connsiteY6958" fmla="*/ 3710345 h 4013490"/>
                <a:gd name="connsiteX6959" fmla="*/ 5348027 w 6127927"/>
                <a:gd name="connsiteY6959" fmla="*/ 3691975 h 4013490"/>
                <a:gd name="connsiteX6960" fmla="*/ 5348253 w 6127927"/>
                <a:gd name="connsiteY6960" fmla="*/ 3686606 h 4013490"/>
                <a:gd name="connsiteX6961" fmla="*/ 5348900 w 6127927"/>
                <a:gd name="connsiteY6961" fmla="*/ 3685765 h 4013490"/>
                <a:gd name="connsiteX6962" fmla="*/ 5348350 w 6127927"/>
                <a:gd name="connsiteY6962" fmla="*/ 3681529 h 4013490"/>
                <a:gd name="connsiteX6963" fmla="*/ 5348350 w 6127927"/>
                <a:gd name="connsiteY6963" fmla="*/ 3676419 h 4013490"/>
                <a:gd name="connsiteX6964" fmla="*/ 5349353 w 6127927"/>
                <a:gd name="connsiteY6964" fmla="*/ 3676419 h 4013490"/>
                <a:gd name="connsiteX6965" fmla="*/ 5349353 w 6127927"/>
                <a:gd name="connsiteY6965" fmla="*/ 3675675 h 4013490"/>
                <a:gd name="connsiteX6966" fmla="*/ 5348253 w 6127927"/>
                <a:gd name="connsiteY6966" fmla="*/ 3675837 h 4013490"/>
                <a:gd name="connsiteX6967" fmla="*/ 5348253 w 6127927"/>
                <a:gd name="connsiteY6967" fmla="*/ 3647603 h 4013490"/>
                <a:gd name="connsiteX6968" fmla="*/ 5348771 w 6127927"/>
                <a:gd name="connsiteY6968" fmla="*/ 3646601 h 4013490"/>
                <a:gd name="connsiteX6969" fmla="*/ 5348253 w 6127927"/>
                <a:gd name="connsiteY6969" fmla="*/ 3646180 h 4013490"/>
                <a:gd name="connsiteX6970" fmla="*/ 5348253 w 6127927"/>
                <a:gd name="connsiteY6970" fmla="*/ 3633017 h 4013490"/>
                <a:gd name="connsiteX6971" fmla="*/ 5348350 w 6127927"/>
                <a:gd name="connsiteY6971" fmla="*/ 3632953 h 4013490"/>
                <a:gd name="connsiteX6972" fmla="*/ 5348253 w 6127927"/>
                <a:gd name="connsiteY6972" fmla="*/ 3632435 h 4013490"/>
                <a:gd name="connsiteX6973" fmla="*/ 5348253 w 6127927"/>
                <a:gd name="connsiteY6973" fmla="*/ 3619790 h 4013490"/>
                <a:gd name="connsiteX6974" fmla="*/ 5348512 w 6127927"/>
                <a:gd name="connsiteY6974" fmla="*/ 3619531 h 4013490"/>
                <a:gd name="connsiteX6975" fmla="*/ 5348253 w 6127927"/>
                <a:gd name="connsiteY6975" fmla="*/ 3617300 h 4013490"/>
                <a:gd name="connsiteX6976" fmla="*/ 5348253 w 6127927"/>
                <a:gd name="connsiteY6976" fmla="*/ 3616135 h 4013490"/>
                <a:gd name="connsiteX6977" fmla="*/ 5348415 w 6127927"/>
                <a:gd name="connsiteY6977" fmla="*/ 3615553 h 4013490"/>
                <a:gd name="connsiteX6978" fmla="*/ 5348512 w 6127927"/>
                <a:gd name="connsiteY6978" fmla="*/ 3614389 h 4013490"/>
                <a:gd name="connsiteX6979" fmla="*/ 5348253 w 6127927"/>
                <a:gd name="connsiteY6979" fmla="*/ 3612578 h 4013490"/>
                <a:gd name="connsiteX6980" fmla="*/ 5348415 w 6127927"/>
                <a:gd name="connsiteY6980" fmla="*/ 3570858 h 4013490"/>
                <a:gd name="connsiteX6981" fmla="*/ 5348512 w 6127927"/>
                <a:gd name="connsiteY6981" fmla="*/ 3570341 h 4013490"/>
                <a:gd name="connsiteX6982" fmla="*/ 5348415 w 6127927"/>
                <a:gd name="connsiteY6982" fmla="*/ 3565975 h 4013490"/>
                <a:gd name="connsiteX6983" fmla="*/ 5348415 w 6127927"/>
                <a:gd name="connsiteY6983" fmla="*/ 3558019 h 4013490"/>
                <a:gd name="connsiteX6984" fmla="*/ 5349094 w 6127927"/>
                <a:gd name="connsiteY6984" fmla="*/ 3557857 h 4013490"/>
                <a:gd name="connsiteX6985" fmla="*/ 5348415 w 6127927"/>
                <a:gd name="connsiteY6985" fmla="*/ 3554364 h 4013490"/>
                <a:gd name="connsiteX6986" fmla="*/ 5348512 w 6127927"/>
                <a:gd name="connsiteY6986" fmla="*/ 3542528 h 4013490"/>
                <a:gd name="connsiteX6987" fmla="*/ 5348577 w 6127927"/>
                <a:gd name="connsiteY6987" fmla="*/ 3536900 h 4013490"/>
                <a:gd name="connsiteX6988" fmla="*/ 5348674 w 6127927"/>
                <a:gd name="connsiteY6988" fmla="*/ 3531532 h 4013490"/>
                <a:gd name="connsiteX6989" fmla="*/ 5349579 w 6127927"/>
                <a:gd name="connsiteY6989" fmla="*/ 3530270 h 4013490"/>
                <a:gd name="connsiteX6990" fmla="*/ 5349579 w 6127927"/>
                <a:gd name="connsiteY6990" fmla="*/ 3529365 h 4013490"/>
                <a:gd name="connsiteX6991" fmla="*/ 5348835 w 6127927"/>
                <a:gd name="connsiteY6991" fmla="*/ 3522153 h 4013490"/>
                <a:gd name="connsiteX6992" fmla="*/ 5349256 w 6127927"/>
                <a:gd name="connsiteY6992" fmla="*/ 3520180 h 4013490"/>
                <a:gd name="connsiteX6993" fmla="*/ 5348835 w 6127927"/>
                <a:gd name="connsiteY6993" fmla="*/ 3518531 h 4013490"/>
                <a:gd name="connsiteX6994" fmla="*/ 5348835 w 6127927"/>
                <a:gd name="connsiteY6994" fmla="*/ 3517205 h 4013490"/>
                <a:gd name="connsiteX6995" fmla="*/ 5348835 w 6127927"/>
                <a:gd name="connsiteY6995" fmla="*/ 3515943 h 4013490"/>
                <a:gd name="connsiteX6996" fmla="*/ 5348835 w 6127927"/>
                <a:gd name="connsiteY6996" fmla="*/ 3514294 h 4013490"/>
                <a:gd name="connsiteX6997" fmla="*/ 5348900 w 6127927"/>
                <a:gd name="connsiteY6997" fmla="*/ 3509831 h 4013490"/>
                <a:gd name="connsiteX6998" fmla="*/ 5348997 w 6127927"/>
                <a:gd name="connsiteY6998" fmla="*/ 3502554 h 4013490"/>
                <a:gd name="connsiteX6999" fmla="*/ 5351649 w 6127927"/>
                <a:gd name="connsiteY6999" fmla="*/ 3502716 h 4013490"/>
                <a:gd name="connsiteX7000" fmla="*/ 5351746 w 6127927"/>
                <a:gd name="connsiteY7000" fmla="*/ 3502554 h 4013490"/>
                <a:gd name="connsiteX7001" fmla="*/ 5351326 w 6127927"/>
                <a:gd name="connsiteY7001" fmla="*/ 3501972 h 4013490"/>
                <a:gd name="connsiteX7002" fmla="*/ 5350905 w 6127927"/>
                <a:gd name="connsiteY7002" fmla="*/ 3497574 h 4013490"/>
                <a:gd name="connsiteX7003" fmla="*/ 5351067 w 6127927"/>
                <a:gd name="connsiteY7003" fmla="*/ 3487968 h 4013490"/>
                <a:gd name="connsiteX7004" fmla="*/ 5350420 w 6127927"/>
                <a:gd name="connsiteY7004" fmla="*/ 3486416 h 4013490"/>
                <a:gd name="connsiteX7005" fmla="*/ 5350420 w 6127927"/>
                <a:gd name="connsiteY7005" fmla="*/ 3484411 h 4013490"/>
                <a:gd name="connsiteX7006" fmla="*/ 5350323 w 6127927"/>
                <a:gd name="connsiteY7006" fmla="*/ 3480110 h 4013490"/>
                <a:gd name="connsiteX7007" fmla="*/ 5350485 w 6127927"/>
                <a:gd name="connsiteY7007" fmla="*/ 3475549 h 4013490"/>
                <a:gd name="connsiteX7008" fmla="*/ 5349903 w 6127927"/>
                <a:gd name="connsiteY7008" fmla="*/ 3466526 h 4013490"/>
                <a:gd name="connsiteX7009" fmla="*/ 5350097 w 6127927"/>
                <a:gd name="connsiteY7009" fmla="*/ 3463810 h 4013490"/>
                <a:gd name="connsiteX7010" fmla="*/ 5350226 w 6127927"/>
                <a:gd name="connsiteY7010" fmla="*/ 3462387 h 4013490"/>
                <a:gd name="connsiteX7011" fmla="*/ 5350226 w 6127927"/>
                <a:gd name="connsiteY7011" fmla="*/ 3453299 h 4013490"/>
                <a:gd name="connsiteX7012" fmla="*/ 5349838 w 6127927"/>
                <a:gd name="connsiteY7012" fmla="*/ 3451617 h 4013490"/>
                <a:gd name="connsiteX7013" fmla="*/ 5350097 w 6127927"/>
                <a:gd name="connsiteY7013" fmla="*/ 3442109 h 4013490"/>
                <a:gd name="connsiteX7014" fmla="*/ 5350420 w 6127927"/>
                <a:gd name="connsiteY7014" fmla="*/ 3441689 h 4013490"/>
                <a:gd name="connsiteX7015" fmla="*/ 5350161 w 6127927"/>
                <a:gd name="connsiteY7015" fmla="*/ 3439942 h 4013490"/>
                <a:gd name="connsiteX7016" fmla="*/ 5359928 w 6127927"/>
                <a:gd name="connsiteY7016" fmla="*/ 3273710 h 4013490"/>
                <a:gd name="connsiteX7017" fmla="*/ 5360090 w 6127927"/>
                <a:gd name="connsiteY7017" fmla="*/ 3273613 h 4013490"/>
                <a:gd name="connsiteX7018" fmla="*/ 5361836 w 6127927"/>
                <a:gd name="connsiteY7018" fmla="*/ 3270961 h 4013490"/>
                <a:gd name="connsiteX7019" fmla="*/ 5362742 w 6127927"/>
                <a:gd name="connsiteY7019" fmla="*/ 3273613 h 4013490"/>
                <a:gd name="connsiteX7020" fmla="*/ 5365232 w 6127927"/>
                <a:gd name="connsiteY7020" fmla="*/ 3270799 h 4013490"/>
                <a:gd name="connsiteX7021" fmla="*/ 5362904 w 6127927"/>
                <a:gd name="connsiteY7021" fmla="*/ 3267824 h 4013490"/>
                <a:gd name="connsiteX7022" fmla="*/ 5364650 w 6127927"/>
                <a:gd name="connsiteY7022" fmla="*/ 3262520 h 4013490"/>
                <a:gd name="connsiteX7023" fmla="*/ 5366882 w 6127927"/>
                <a:gd name="connsiteY7023" fmla="*/ 3260806 h 4013490"/>
                <a:gd name="connsiteX7024" fmla="*/ 5370277 w 6127927"/>
                <a:gd name="connsiteY7024" fmla="*/ 3263684 h 4013490"/>
                <a:gd name="connsiteX7025" fmla="*/ 5370116 w 6127927"/>
                <a:gd name="connsiteY7025" fmla="*/ 3263943 h 4013490"/>
                <a:gd name="connsiteX7026" fmla="*/ 5370439 w 6127927"/>
                <a:gd name="connsiteY7026" fmla="*/ 3264751 h 4013490"/>
                <a:gd name="connsiteX7027" fmla="*/ 5370924 w 6127927"/>
                <a:gd name="connsiteY7027" fmla="*/ 3267565 h 4013490"/>
                <a:gd name="connsiteX7028" fmla="*/ 5370439 w 6127927"/>
                <a:gd name="connsiteY7028" fmla="*/ 3264751 h 4013490"/>
                <a:gd name="connsiteX7029" fmla="*/ 5370536 w 6127927"/>
                <a:gd name="connsiteY7029" fmla="*/ 3263943 h 4013490"/>
                <a:gd name="connsiteX7030" fmla="*/ 5372444 w 6127927"/>
                <a:gd name="connsiteY7030" fmla="*/ 3266659 h 4013490"/>
                <a:gd name="connsiteX7031" fmla="*/ 5372121 w 6127927"/>
                <a:gd name="connsiteY7031" fmla="*/ 3274777 h 4013490"/>
                <a:gd name="connsiteX7032" fmla="*/ 5371765 w 6127927"/>
                <a:gd name="connsiteY7032" fmla="*/ 3275618 h 4013490"/>
                <a:gd name="connsiteX7033" fmla="*/ 5372024 w 6127927"/>
                <a:gd name="connsiteY7033" fmla="*/ 3276685 h 4013490"/>
                <a:gd name="connsiteX7034" fmla="*/ 5371862 w 6127927"/>
                <a:gd name="connsiteY7034" fmla="*/ 3279175 h 4013490"/>
                <a:gd name="connsiteX7035" fmla="*/ 5371280 w 6127927"/>
                <a:gd name="connsiteY7035" fmla="*/ 3283962 h 4013490"/>
                <a:gd name="connsiteX7036" fmla="*/ 5369857 w 6127927"/>
                <a:gd name="connsiteY7036" fmla="*/ 3288199 h 4013490"/>
                <a:gd name="connsiteX7037" fmla="*/ 5370213 w 6127927"/>
                <a:gd name="connsiteY7037" fmla="*/ 3291433 h 4013490"/>
                <a:gd name="connsiteX7038" fmla="*/ 5369113 w 6127927"/>
                <a:gd name="connsiteY7038" fmla="*/ 3296219 h 4013490"/>
                <a:gd name="connsiteX7039" fmla="*/ 5367722 w 6127927"/>
                <a:gd name="connsiteY7039" fmla="*/ 3296737 h 4013490"/>
                <a:gd name="connsiteX7040" fmla="*/ 5368369 w 6127927"/>
                <a:gd name="connsiteY7040" fmla="*/ 3301458 h 4013490"/>
                <a:gd name="connsiteX7041" fmla="*/ 5369372 w 6127927"/>
                <a:gd name="connsiteY7041" fmla="*/ 3301846 h 4013490"/>
                <a:gd name="connsiteX7042" fmla="*/ 5366558 w 6127927"/>
                <a:gd name="connsiteY7042" fmla="*/ 3307409 h 4013490"/>
                <a:gd name="connsiteX7043" fmla="*/ 5367561 w 6127927"/>
                <a:gd name="connsiteY7043" fmla="*/ 3310223 h 4013490"/>
                <a:gd name="connsiteX7044" fmla="*/ 5367884 w 6127927"/>
                <a:gd name="connsiteY7044" fmla="*/ 3313295 h 4013490"/>
                <a:gd name="connsiteX7045" fmla="*/ 5365653 w 6127927"/>
                <a:gd name="connsiteY7045" fmla="*/ 3317241 h 4013490"/>
                <a:gd name="connsiteX7046" fmla="*/ 5366655 w 6127927"/>
                <a:gd name="connsiteY7046" fmla="*/ 3319731 h 4013490"/>
                <a:gd name="connsiteX7047" fmla="*/ 5367981 w 6127927"/>
                <a:gd name="connsiteY7047" fmla="*/ 3321801 h 4013490"/>
                <a:gd name="connsiteX7048" fmla="*/ 5367981 w 6127927"/>
                <a:gd name="connsiteY7048" fmla="*/ 3323871 h 4013490"/>
                <a:gd name="connsiteX7049" fmla="*/ 5365976 w 6127927"/>
                <a:gd name="connsiteY7049" fmla="*/ 3326199 h 4013490"/>
                <a:gd name="connsiteX7050" fmla="*/ 5367981 w 6127927"/>
                <a:gd name="connsiteY7050" fmla="*/ 3326846 h 4013490"/>
                <a:gd name="connsiteX7051" fmla="*/ 5368369 w 6127927"/>
                <a:gd name="connsiteY7051" fmla="*/ 3333314 h 4013490"/>
                <a:gd name="connsiteX7052" fmla="*/ 5368466 w 6127927"/>
                <a:gd name="connsiteY7052" fmla="*/ 3336710 h 4013490"/>
                <a:gd name="connsiteX7053" fmla="*/ 5368725 w 6127927"/>
                <a:gd name="connsiteY7053" fmla="*/ 3337777 h 4013490"/>
                <a:gd name="connsiteX7054" fmla="*/ 5367787 w 6127927"/>
                <a:gd name="connsiteY7054" fmla="*/ 3362777 h 4013490"/>
                <a:gd name="connsiteX7055" fmla="*/ 5367464 w 6127927"/>
                <a:gd name="connsiteY7055" fmla="*/ 3363941 h 4013490"/>
                <a:gd name="connsiteX7056" fmla="*/ 5367722 w 6127927"/>
                <a:gd name="connsiteY7056" fmla="*/ 3364523 h 4013490"/>
                <a:gd name="connsiteX7057" fmla="*/ 5367399 w 6127927"/>
                <a:gd name="connsiteY7057" fmla="*/ 3374290 h 4013490"/>
                <a:gd name="connsiteX7058" fmla="*/ 5366979 w 6127927"/>
                <a:gd name="connsiteY7058" fmla="*/ 3382408 h 4013490"/>
                <a:gd name="connsiteX7059" fmla="*/ 5366882 w 6127927"/>
                <a:gd name="connsiteY7059" fmla="*/ 3382666 h 4013490"/>
                <a:gd name="connsiteX7060" fmla="*/ 5366720 w 6127927"/>
                <a:gd name="connsiteY7060" fmla="*/ 3384316 h 4013490"/>
                <a:gd name="connsiteX7061" fmla="*/ 5366882 w 6127927"/>
                <a:gd name="connsiteY7061" fmla="*/ 3384316 h 4013490"/>
                <a:gd name="connsiteX7062" fmla="*/ 5366396 w 6127927"/>
                <a:gd name="connsiteY7062" fmla="*/ 3409574 h 4013490"/>
                <a:gd name="connsiteX7063" fmla="*/ 5364715 w 6127927"/>
                <a:gd name="connsiteY7063" fmla="*/ 3451973 h 4013490"/>
                <a:gd name="connsiteX7064" fmla="*/ 5363324 w 6127927"/>
                <a:gd name="connsiteY7064" fmla="*/ 3467594 h 4013490"/>
                <a:gd name="connsiteX7065" fmla="*/ 5365556 w 6127927"/>
                <a:gd name="connsiteY7065" fmla="*/ 3581854 h 4013490"/>
                <a:gd name="connsiteX7066" fmla="*/ 5365717 w 6127927"/>
                <a:gd name="connsiteY7066" fmla="*/ 3583698 h 4013490"/>
                <a:gd name="connsiteX7067" fmla="*/ 5365070 w 6127927"/>
                <a:gd name="connsiteY7067" fmla="*/ 3585024 h 4013490"/>
                <a:gd name="connsiteX7068" fmla="*/ 5365814 w 6127927"/>
                <a:gd name="connsiteY7068" fmla="*/ 3585412 h 4013490"/>
                <a:gd name="connsiteX7069" fmla="*/ 5365653 w 6127927"/>
                <a:gd name="connsiteY7069" fmla="*/ 3587999 h 4013490"/>
                <a:gd name="connsiteX7070" fmla="*/ 5365329 w 6127927"/>
                <a:gd name="connsiteY7070" fmla="*/ 3588743 h 4013490"/>
                <a:gd name="connsiteX7071" fmla="*/ 5365556 w 6127927"/>
                <a:gd name="connsiteY7071" fmla="*/ 3589810 h 4013490"/>
                <a:gd name="connsiteX7072" fmla="*/ 5365070 w 6127927"/>
                <a:gd name="connsiteY7072" fmla="*/ 3601647 h 4013490"/>
                <a:gd name="connsiteX7073" fmla="*/ 5364747 w 6127927"/>
                <a:gd name="connsiteY7073" fmla="*/ 3601582 h 4013490"/>
                <a:gd name="connsiteX7074" fmla="*/ 5364391 w 6127927"/>
                <a:gd name="connsiteY7074" fmla="*/ 3603458 h 4013490"/>
                <a:gd name="connsiteX7075" fmla="*/ 5364068 w 6127927"/>
                <a:gd name="connsiteY7075" fmla="*/ 3604202 h 4013490"/>
                <a:gd name="connsiteX7076" fmla="*/ 5364585 w 6127927"/>
                <a:gd name="connsiteY7076" fmla="*/ 3606369 h 4013490"/>
                <a:gd name="connsiteX7077" fmla="*/ 5364909 w 6127927"/>
                <a:gd name="connsiteY7077" fmla="*/ 3606110 h 4013490"/>
                <a:gd name="connsiteX7078" fmla="*/ 5364650 w 6127927"/>
                <a:gd name="connsiteY7078" fmla="*/ 3615133 h 4013490"/>
                <a:gd name="connsiteX7079" fmla="*/ 5364391 w 6127927"/>
                <a:gd name="connsiteY7079" fmla="*/ 3615553 h 4013490"/>
                <a:gd name="connsiteX7080" fmla="*/ 5364003 w 6127927"/>
                <a:gd name="connsiteY7080" fmla="*/ 3618884 h 4013490"/>
                <a:gd name="connsiteX7081" fmla="*/ 5364650 w 6127927"/>
                <a:gd name="connsiteY7081" fmla="*/ 3619111 h 4013490"/>
                <a:gd name="connsiteX7082" fmla="*/ 5364585 w 6127927"/>
                <a:gd name="connsiteY7082" fmla="*/ 3629977 h 4013490"/>
                <a:gd name="connsiteX7083" fmla="*/ 5364003 w 6127927"/>
                <a:gd name="connsiteY7083" fmla="*/ 3630462 h 4013490"/>
                <a:gd name="connsiteX7084" fmla="*/ 5364585 w 6127927"/>
                <a:gd name="connsiteY7084" fmla="*/ 3630721 h 4013490"/>
                <a:gd name="connsiteX7085" fmla="*/ 5365653 w 6127927"/>
                <a:gd name="connsiteY7085" fmla="*/ 3659020 h 4013490"/>
                <a:gd name="connsiteX7086" fmla="*/ 5365653 w 6127927"/>
                <a:gd name="connsiteY7086" fmla="*/ 3695694 h 4013490"/>
                <a:gd name="connsiteX7087" fmla="*/ 5365556 w 6127927"/>
                <a:gd name="connsiteY7087" fmla="*/ 3695629 h 4013490"/>
                <a:gd name="connsiteX7088" fmla="*/ 5365394 w 6127927"/>
                <a:gd name="connsiteY7088" fmla="*/ 3700836 h 4013490"/>
                <a:gd name="connsiteX7089" fmla="*/ 5365653 w 6127927"/>
                <a:gd name="connsiteY7089" fmla="*/ 3703003 h 4013490"/>
                <a:gd name="connsiteX7090" fmla="*/ 5365653 w 6127927"/>
                <a:gd name="connsiteY7090" fmla="*/ 3705623 h 4013490"/>
                <a:gd name="connsiteX7091" fmla="*/ 5365653 w 6127927"/>
                <a:gd name="connsiteY7091" fmla="*/ 3706884 h 4013490"/>
                <a:gd name="connsiteX7092" fmla="*/ 5365653 w 6127927"/>
                <a:gd name="connsiteY7092" fmla="*/ 3723863 h 4013490"/>
                <a:gd name="connsiteX7093" fmla="*/ 5364165 w 6127927"/>
                <a:gd name="connsiteY7093" fmla="*/ 3723604 h 4013490"/>
                <a:gd name="connsiteX7094" fmla="*/ 5364812 w 6127927"/>
                <a:gd name="connsiteY7094" fmla="*/ 3726580 h 4013490"/>
                <a:gd name="connsiteX7095" fmla="*/ 5365653 w 6127927"/>
                <a:gd name="connsiteY7095" fmla="*/ 3724510 h 4013490"/>
                <a:gd name="connsiteX7096" fmla="*/ 5365911 w 6127927"/>
                <a:gd name="connsiteY7096" fmla="*/ 3762672 h 4013490"/>
                <a:gd name="connsiteX7097" fmla="*/ 5364909 w 6127927"/>
                <a:gd name="connsiteY7097" fmla="*/ 3762349 h 4013490"/>
                <a:gd name="connsiteX7098" fmla="*/ 5365911 w 6127927"/>
                <a:gd name="connsiteY7098" fmla="*/ 3763998 h 4013490"/>
                <a:gd name="connsiteX7099" fmla="*/ 5366558 w 6127927"/>
                <a:gd name="connsiteY7099" fmla="*/ 3805395 h 4013490"/>
                <a:gd name="connsiteX7100" fmla="*/ 5365750 w 6127927"/>
                <a:gd name="connsiteY7100" fmla="*/ 3807044 h 4013490"/>
                <a:gd name="connsiteX7101" fmla="*/ 5366558 w 6127927"/>
                <a:gd name="connsiteY7101" fmla="*/ 3807303 h 4013490"/>
                <a:gd name="connsiteX7102" fmla="*/ 5366655 w 6127927"/>
                <a:gd name="connsiteY7102" fmla="*/ 3807303 h 4013490"/>
                <a:gd name="connsiteX7103" fmla="*/ 5366817 w 6127927"/>
                <a:gd name="connsiteY7103" fmla="*/ 3813512 h 4013490"/>
                <a:gd name="connsiteX7104" fmla="*/ 5366817 w 6127927"/>
                <a:gd name="connsiteY7104" fmla="*/ 3813609 h 4013490"/>
                <a:gd name="connsiteX7105" fmla="*/ 5366882 w 6127927"/>
                <a:gd name="connsiteY7105" fmla="*/ 3813933 h 4013490"/>
                <a:gd name="connsiteX7106" fmla="*/ 5366979 w 6127927"/>
                <a:gd name="connsiteY7106" fmla="*/ 3817005 h 4013490"/>
                <a:gd name="connsiteX7107" fmla="*/ 5366461 w 6127927"/>
                <a:gd name="connsiteY7107" fmla="*/ 3820045 h 4013490"/>
                <a:gd name="connsiteX7108" fmla="*/ 5366138 w 6127927"/>
                <a:gd name="connsiteY7108" fmla="*/ 3823538 h 4013490"/>
                <a:gd name="connsiteX7109" fmla="*/ 5365750 w 6127927"/>
                <a:gd name="connsiteY7109" fmla="*/ 3824767 h 4013490"/>
                <a:gd name="connsiteX7110" fmla="*/ 5365750 w 6127927"/>
                <a:gd name="connsiteY7110" fmla="*/ 3824702 h 4013490"/>
                <a:gd name="connsiteX7111" fmla="*/ 5365394 w 6127927"/>
                <a:gd name="connsiteY7111" fmla="*/ 3824864 h 4013490"/>
                <a:gd name="connsiteX7112" fmla="*/ 5365394 w 6127927"/>
                <a:gd name="connsiteY7112" fmla="*/ 3825122 h 4013490"/>
                <a:gd name="connsiteX7113" fmla="*/ 5365653 w 6127927"/>
                <a:gd name="connsiteY7113" fmla="*/ 3824767 h 4013490"/>
                <a:gd name="connsiteX7114" fmla="*/ 5366720 w 6127927"/>
                <a:gd name="connsiteY7114" fmla="*/ 3824120 h 4013490"/>
                <a:gd name="connsiteX7115" fmla="*/ 5367140 w 6127927"/>
                <a:gd name="connsiteY7115" fmla="*/ 3824605 h 4013490"/>
                <a:gd name="connsiteX7116" fmla="*/ 5367140 w 6127927"/>
                <a:gd name="connsiteY7116" fmla="*/ 3824702 h 4013490"/>
                <a:gd name="connsiteX7117" fmla="*/ 5366882 w 6127927"/>
                <a:gd name="connsiteY7117" fmla="*/ 3825284 h 4013490"/>
                <a:gd name="connsiteX7118" fmla="*/ 5367140 w 6127927"/>
                <a:gd name="connsiteY7118" fmla="*/ 3825511 h 4013490"/>
                <a:gd name="connsiteX7119" fmla="*/ 5367302 w 6127927"/>
                <a:gd name="connsiteY7119" fmla="*/ 3825511 h 4013490"/>
                <a:gd name="connsiteX7120" fmla="*/ 5367464 w 6127927"/>
                <a:gd name="connsiteY7120" fmla="*/ 3825025 h 4013490"/>
                <a:gd name="connsiteX7121" fmla="*/ 5367625 w 6127927"/>
                <a:gd name="connsiteY7121" fmla="*/ 3825025 h 4013490"/>
                <a:gd name="connsiteX7122" fmla="*/ 5367884 w 6127927"/>
                <a:gd name="connsiteY7122" fmla="*/ 3825122 h 4013490"/>
                <a:gd name="connsiteX7123" fmla="*/ 5367819 w 6127927"/>
                <a:gd name="connsiteY7123" fmla="*/ 3825349 h 4013490"/>
                <a:gd name="connsiteX7124" fmla="*/ 5367464 w 6127927"/>
                <a:gd name="connsiteY7124" fmla="*/ 3825446 h 4013490"/>
                <a:gd name="connsiteX7125" fmla="*/ 5368369 w 6127927"/>
                <a:gd name="connsiteY7125" fmla="*/ 3825608 h 4013490"/>
                <a:gd name="connsiteX7126" fmla="*/ 5372444 w 6127927"/>
                <a:gd name="connsiteY7126" fmla="*/ 3827354 h 4013490"/>
                <a:gd name="connsiteX7127" fmla="*/ 5375484 w 6127927"/>
                <a:gd name="connsiteY7127" fmla="*/ 3829650 h 4013490"/>
                <a:gd name="connsiteX7128" fmla="*/ 5380788 w 6127927"/>
                <a:gd name="connsiteY7128" fmla="*/ 3830168 h 4013490"/>
                <a:gd name="connsiteX7129" fmla="*/ 5381144 w 6127927"/>
                <a:gd name="connsiteY7129" fmla="*/ 3831235 h 4013490"/>
                <a:gd name="connsiteX7130" fmla="*/ 5386610 w 6127927"/>
                <a:gd name="connsiteY7130" fmla="*/ 3832140 h 4013490"/>
                <a:gd name="connsiteX7131" fmla="*/ 5388582 w 6127927"/>
                <a:gd name="connsiteY7131" fmla="*/ 3833402 h 4013490"/>
                <a:gd name="connsiteX7132" fmla="*/ 5392399 w 6127927"/>
                <a:gd name="connsiteY7132" fmla="*/ 3834307 h 4013490"/>
                <a:gd name="connsiteX7133" fmla="*/ 5396441 w 6127927"/>
                <a:gd name="connsiteY7133" fmla="*/ 3835795 h 4013490"/>
                <a:gd name="connsiteX7134" fmla="*/ 5397929 w 6127927"/>
                <a:gd name="connsiteY7134" fmla="*/ 3836215 h 4013490"/>
                <a:gd name="connsiteX7135" fmla="*/ 5398770 w 6127927"/>
                <a:gd name="connsiteY7135" fmla="*/ 3835795 h 4013490"/>
                <a:gd name="connsiteX7136" fmla="*/ 5407631 w 6127927"/>
                <a:gd name="connsiteY7136" fmla="*/ 3838512 h 4013490"/>
                <a:gd name="connsiteX7137" fmla="*/ 5408957 w 6127927"/>
                <a:gd name="connsiteY7137" fmla="*/ 3840096 h 4013490"/>
                <a:gd name="connsiteX7138" fmla="*/ 5411674 w 6127927"/>
                <a:gd name="connsiteY7138" fmla="*/ 3839514 h 4013490"/>
                <a:gd name="connsiteX7139" fmla="*/ 5414326 w 6127927"/>
                <a:gd name="connsiteY7139" fmla="*/ 3841261 h 4013490"/>
                <a:gd name="connsiteX7140" fmla="*/ 5415749 w 6127927"/>
                <a:gd name="connsiteY7140" fmla="*/ 3840743 h 4013490"/>
                <a:gd name="connsiteX7141" fmla="*/ 5421441 w 6127927"/>
                <a:gd name="connsiteY7141" fmla="*/ 3841487 h 4013490"/>
                <a:gd name="connsiteX7142" fmla="*/ 5423705 w 6127927"/>
                <a:gd name="connsiteY7142" fmla="*/ 3841422 h 4013490"/>
                <a:gd name="connsiteX7143" fmla="*/ 5424772 w 6127927"/>
                <a:gd name="connsiteY7143" fmla="*/ 3841584 h 4013490"/>
                <a:gd name="connsiteX7144" fmla="*/ 5428006 w 6127927"/>
                <a:gd name="connsiteY7144" fmla="*/ 3842490 h 4013490"/>
                <a:gd name="connsiteX7145" fmla="*/ 5429979 w 6127927"/>
                <a:gd name="connsiteY7145" fmla="*/ 3842393 h 4013490"/>
                <a:gd name="connsiteX7146" fmla="*/ 5439907 w 6127927"/>
                <a:gd name="connsiteY7146" fmla="*/ 3843654 h 4013490"/>
                <a:gd name="connsiteX7147" fmla="*/ 5475353 w 6127927"/>
                <a:gd name="connsiteY7147" fmla="*/ 3843816 h 4013490"/>
                <a:gd name="connsiteX7148" fmla="*/ 5477682 w 6127927"/>
                <a:gd name="connsiteY7148" fmla="*/ 3844559 h 4013490"/>
                <a:gd name="connsiteX7149" fmla="*/ 5478911 w 6127927"/>
                <a:gd name="connsiteY7149" fmla="*/ 3843557 h 4013490"/>
                <a:gd name="connsiteX7150" fmla="*/ 5481983 w 6127927"/>
                <a:gd name="connsiteY7150" fmla="*/ 3843233 h 4013490"/>
                <a:gd name="connsiteX7151" fmla="*/ 5482565 w 6127927"/>
                <a:gd name="connsiteY7151" fmla="*/ 3843395 h 4013490"/>
                <a:gd name="connsiteX7152" fmla="*/ 5482888 w 6127927"/>
                <a:gd name="connsiteY7152" fmla="*/ 3843169 h 4013490"/>
                <a:gd name="connsiteX7153" fmla="*/ 5483471 w 6127927"/>
                <a:gd name="connsiteY7153" fmla="*/ 3843072 h 4013490"/>
                <a:gd name="connsiteX7154" fmla="*/ 5491006 w 6127927"/>
                <a:gd name="connsiteY7154" fmla="*/ 3842231 h 4013490"/>
                <a:gd name="connsiteX7155" fmla="*/ 5497959 w 6127927"/>
                <a:gd name="connsiteY7155" fmla="*/ 3843395 h 4013490"/>
                <a:gd name="connsiteX7156" fmla="*/ 5497215 w 6127927"/>
                <a:gd name="connsiteY7156" fmla="*/ 3841325 h 4013490"/>
                <a:gd name="connsiteX7157" fmla="*/ 5497474 w 6127927"/>
                <a:gd name="connsiteY7157" fmla="*/ 3841325 h 4013490"/>
                <a:gd name="connsiteX7158" fmla="*/ 5502358 w 6127927"/>
                <a:gd name="connsiteY7158" fmla="*/ 3841843 h 4013490"/>
                <a:gd name="connsiteX7159" fmla="*/ 5502519 w 6127927"/>
                <a:gd name="connsiteY7159" fmla="*/ 3841746 h 4013490"/>
                <a:gd name="connsiteX7160" fmla="*/ 5506497 w 6127927"/>
                <a:gd name="connsiteY7160" fmla="*/ 3840096 h 4013490"/>
                <a:gd name="connsiteX7161" fmla="*/ 5507209 w 6127927"/>
                <a:gd name="connsiteY7161" fmla="*/ 3839999 h 4013490"/>
                <a:gd name="connsiteX7162" fmla="*/ 5514097 w 6127927"/>
                <a:gd name="connsiteY7162" fmla="*/ 3839514 h 4013490"/>
                <a:gd name="connsiteX7163" fmla="*/ 5521892 w 6127927"/>
                <a:gd name="connsiteY7163" fmla="*/ 3836118 h 4013490"/>
                <a:gd name="connsiteX7164" fmla="*/ 5523703 w 6127927"/>
                <a:gd name="connsiteY7164" fmla="*/ 3835633 h 4013490"/>
                <a:gd name="connsiteX7165" fmla="*/ 5525611 w 6127927"/>
                <a:gd name="connsiteY7165" fmla="*/ 3835051 h 4013490"/>
                <a:gd name="connsiteX7166" fmla="*/ 5529007 w 6127927"/>
                <a:gd name="connsiteY7166" fmla="*/ 3834210 h 4013490"/>
                <a:gd name="connsiteX7167" fmla="*/ 5534957 w 6127927"/>
                <a:gd name="connsiteY7167" fmla="*/ 3832302 h 4013490"/>
                <a:gd name="connsiteX7168" fmla="*/ 5536025 w 6127927"/>
                <a:gd name="connsiteY7168" fmla="*/ 3832820 h 4013490"/>
                <a:gd name="connsiteX7169" fmla="*/ 5541264 w 6127927"/>
                <a:gd name="connsiteY7169" fmla="*/ 3830912 h 4013490"/>
                <a:gd name="connsiteX7170" fmla="*/ 5542008 w 6127927"/>
                <a:gd name="connsiteY7170" fmla="*/ 3829974 h 4013490"/>
                <a:gd name="connsiteX7171" fmla="*/ 5541846 w 6127927"/>
                <a:gd name="connsiteY7171" fmla="*/ 3829586 h 4013490"/>
                <a:gd name="connsiteX7172" fmla="*/ 5542590 w 6127927"/>
                <a:gd name="connsiteY7172" fmla="*/ 3829489 h 4013490"/>
                <a:gd name="connsiteX7173" fmla="*/ 5544821 w 6127927"/>
                <a:gd name="connsiteY7173" fmla="*/ 3829909 h 4013490"/>
                <a:gd name="connsiteX7174" fmla="*/ 5544886 w 6127927"/>
                <a:gd name="connsiteY7174" fmla="*/ 3828680 h 4013490"/>
                <a:gd name="connsiteX7175" fmla="*/ 5545209 w 6127927"/>
                <a:gd name="connsiteY7175" fmla="*/ 3826772 h 4013490"/>
                <a:gd name="connsiteX7176" fmla="*/ 5545727 w 6127927"/>
                <a:gd name="connsiteY7176" fmla="*/ 3825834 h 4013490"/>
                <a:gd name="connsiteX7177" fmla="*/ 5546471 w 6127927"/>
                <a:gd name="connsiteY7177" fmla="*/ 3824120 h 4013490"/>
                <a:gd name="connsiteX7178" fmla="*/ 5544821 w 6127927"/>
                <a:gd name="connsiteY7178" fmla="*/ 3817167 h 4013490"/>
                <a:gd name="connsiteX7179" fmla="*/ 5544886 w 6127927"/>
                <a:gd name="connsiteY7179" fmla="*/ 3813609 h 4013490"/>
                <a:gd name="connsiteX7180" fmla="*/ 5545209 w 6127927"/>
                <a:gd name="connsiteY7180" fmla="*/ 3810440 h 4013490"/>
                <a:gd name="connsiteX7181" fmla="*/ 5545080 w 6127927"/>
                <a:gd name="connsiteY7181" fmla="*/ 3808790 h 4013490"/>
                <a:gd name="connsiteX7182" fmla="*/ 5544983 w 6127927"/>
                <a:gd name="connsiteY7182" fmla="*/ 3808564 h 4013490"/>
                <a:gd name="connsiteX7183" fmla="*/ 5545209 w 6127927"/>
                <a:gd name="connsiteY7183" fmla="*/ 3796048 h 4013490"/>
                <a:gd name="connsiteX7184" fmla="*/ 5545824 w 6127927"/>
                <a:gd name="connsiteY7184" fmla="*/ 3795304 h 4013490"/>
                <a:gd name="connsiteX7185" fmla="*/ 5545209 w 6127927"/>
                <a:gd name="connsiteY7185" fmla="*/ 3793719 h 4013490"/>
                <a:gd name="connsiteX7186" fmla="*/ 5545727 w 6127927"/>
                <a:gd name="connsiteY7186" fmla="*/ 3765486 h 4013490"/>
                <a:gd name="connsiteX7187" fmla="*/ 5545986 w 6127927"/>
                <a:gd name="connsiteY7187" fmla="*/ 3760958 h 4013490"/>
                <a:gd name="connsiteX7188" fmla="*/ 5546794 w 6127927"/>
                <a:gd name="connsiteY7188" fmla="*/ 3757627 h 4013490"/>
                <a:gd name="connsiteX7189" fmla="*/ 5547894 w 6127927"/>
                <a:gd name="connsiteY7189" fmla="*/ 3758047 h 4013490"/>
                <a:gd name="connsiteX7190" fmla="*/ 5548282 w 6127927"/>
                <a:gd name="connsiteY7190" fmla="*/ 3754910 h 4013490"/>
                <a:gd name="connsiteX7191" fmla="*/ 5549705 w 6127927"/>
                <a:gd name="connsiteY7191" fmla="*/ 3754813 h 4013490"/>
                <a:gd name="connsiteX7192" fmla="*/ 5549123 w 6127927"/>
                <a:gd name="connsiteY7192" fmla="*/ 3752679 h 4013490"/>
                <a:gd name="connsiteX7193" fmla="*/ 5547700 w 6127927"/>
                <a:gd name="connsiteY7193" fmla="*/ 3749509 h 4013490"/>
                <a:gd name="connsiteX7194" fmla="*/ 5547473 w 6127927"/>
                <a:gd name="connsiteY7194" fmla="*/ 3744464 h 4013490"/>
                <a:gd name="connsiteX7195" fmla="*/ 5547635 w 6127927"/>
                <a:gd name="connsiteY7195" fmla="*/ 3739581 h 4013490"/>
                <a:gd name="connsiteX7196" fmla="*/ 5547894 w 6127927"/>
                <a:gd name="connsiteY7196" fmla="*/ 3731399 h 4013490"/>
                <a:gd name="connsiteX7197" fmla="*/ 5547797 w 6127927"/>
                <a:gd name="connsiteY7197" fmla="*/ 3731204 h 4013490"/>
                <a:gd name="connsiteX7198" fmla="*/ 5547894 w 6127927"/>
                <a:gd name="connsiteY7198" fmla="*/ 3731140 h 4013490"/>
                <a:gd name="connsiteX7199" fmla="*/ 5547635 w 6127927"/>
                <a:gd name="connsiteY7199" fmla="*/ 3728229 h 4013490"/>
                <a:gd name="connsiteX7200" fmla="*/ 5548379 w 6127927"/>
                <a:gd name="connsiteY7200" fmla="*/ 3728973 h 4013490"/>
                <a:gd name="connsiteX7201" fmla="*/ 5548961 w 6127927"/>
                <a:gd name="connsiteY7201" fmla="*/ 3730234 h 4013490"/>
                <a:gd name="connsiteX7202" fmla="*/ 5549220 w 6127927"/>
                <a:gd name="connsiteY7202" fmla="*/ 3725933 h 4013490"/>
                <a:gd name="connsiteX7203" fmla="*/ 5549349 w 6127927"/>
                <a:gd name="connsiteY7203" fmla="*/ 3722343 h 4013490"/>
                <a:gd name="connsiteX7204" fmla="*/ 5549123 w 6127927"/>
                <a:gd name="connsiteY7204" fmla="*/ 3720629 h 4013490"/>
                <a:gd name="connsiteX7205" fmla="*/ 5548443 w 6127927"/>
                <a:gd name="connsiteY7205" fmla="*/ 3712770 h 4013490"/>
                <a:gd name="connsiteX7206" fmla="*/ 5549349 w 6127927"/>
                <a:gd name="connsiteY7206" fmla="*/ 3696373 h 4013490"/>
                <a:gd name="connsiteX7207" fmla="*/ 5550869 w 6127927"/>
                <a:gd name="connsiteY7207" fmla="*/ 3688838 h 4013490"/>
                <a:gd name="connsiteX7208" fmla="*/ 5549964 w 6127927"/>
                <a:gd name="connsiteY7208" fmla="*/ 3685862 h 4013490"/>
                <a:gd name="connsiteX7209" fmla="*/ 5550190 w 6127927"/>
                <a:gd name="connsiteY7209" fmla="*/ 3681885 h 4013490"/>
                <a:gd name="connsiteX7210" fmla="*/ 5550287 w 6127927"/>
                <a:gd name="connsiteY7210" fmla="*/ 3677486 h 4013490"/>
                <a:gd name="connsiteX7211" fmla="*/ 5550772 w 6127927"/>
                <a:gd name="connsiteY7211" fmla="*/ 3673832 h 4013490"/>
                <a:gd name="connsiteX7212" fmla="*/ 5550934 w 6127927"/>
                <a:gd name="connsiteY7212" fmla="*/ 3669951 h 4013490"/>
                <a:gd name="connsiteX7213" fmla="*/ 5551839 w 6127927"/>
                <a:gd name="connsiteY7213" fmla="*/ 3660184 h 4013490"/>
                <a:gd name="connsiteX7214" fmla="*/ 5552195 w 6127927"/>
                <a:gd name="connsiteY7214" fmla="*/ 3654556 h 4013490"/>
                <a:gd name="connsiteX7215" fmla="*/ 5552421 w 6127927"/>
                <a:gd name="connsiteY7215" fmla="*/ 3650417 h 4013490"/>
                <a:gd name="connsiteX7216" fmla="*/ 5552680 w 6127927"/>
                <a:gd name="connsiteY7216" fmla="*/ 3647668 h 4013490"/>
                <a:gd name="connsiteX7217" fmla="*/ 5553165 w 6127927"/>
                <a:gd name="connsiteY7217" fmla="*/ 3639550 h 4013490"/>
                <a:gd name="connsiteX7218" fmla="*/ 5553165 w 6127927"/>
                <a:gd name="connsiteY7218" fmla="*/ 3637998 h 4013490"/>
                <a:gd name="connsiteX7219" fmla="*/ 5553747 w 6127927"/>
                <a:gd name="connsiteY7219" fmla="*/ 3630883 h 4013490"/>
                <a:gd name="connsiteX7220" fmla="*/ 5554168 w 6127927"/>
                <a:gd name="connsiteY7220" fmla="*/ 3625417 h 4013490"/>
                <a:gd name="connsiteX7221" fmla="*/ 5554330 w 6127927"/>
                <a:gd name="connsiteY7221" fmla="*/ 3622345 h 4013490"/>
                <a:gd name="connsiteX7222" fmla="*/ 5554330 w 6127927"/>
                <a:gd name="connsiteY7222" fmla="*/ 3619790 h 4013490"/>
                <a:gd name="connsiteX7223" fmla="*/ 5555170 w 6127927"/>
                <a:gd name="connsiteY7223" fmla="*/ 3605463 h 4013490"/>
                <a:gd name="connsiteX7224" fmla="*/ 5555558 w 6127927"/>
                <a:gd name="connsiteY7224" fmla="*/ 3595114 h 4013490"/>
                <a:gd name="connsiteX7225" fmla="*/ 5555494 w 6127927"/>
                <a:gd name="connsiteY7225" fmla="*/ 3593626 h 4013490"/>
                <a:gd name="connsiteX7226" fmla="*/ 5555235 w 6127927"/>
                <a:gd name="connsiteY7226" fmla="*/ 3591039 h 4013490"/>
                <a:gd name="connsiteX7227" fmla="*/ 5554491 w 6127927"/>
                <a:gd name="connsiteY7227" fmla="*/ 3590974 h 4013490"/>
                <a:gd name="connsiteX7228" fmla="*/ 5554750 w 6127927"/>
                <a:gd name="connsiteY7228" fmla="*/ 3588484 h 4013490"/>
                <a:gd name="connsiteX7229" fmla="*/ 5555558 w 6127927"/>
                <a:gd name="connsiteY7229" fmla="*/ 3587255 h 4013490"/>
                <a:gd name="connsiteX7230" fmla="*/ 5555558 w 6127927"/>
                <a:gd name="connsiteY7230" fmla="*/ 3584603 h 4013490"/>
                <a:gd name="connsiteX7231" fmla="*/ 5556238 w 6127927"/>
                <a:gd name="connsiteY7231" fmla="*/ 3581789 h 4013490"/>
                <a:gd name="connsiteX7232" fmla="*/ 5555558 w 6127927"/>
                <a:gd name="connsiteY7232" fmla="*/ 3579040 h 4013490"/>
                <a:gd name="connsiteX7233" fmla="*/ 5556076 w 6127927"/>
                <a:gd name="connsiteY7233" fmla="*/ 3574157 h 4013490"/>
                <a:gd name="connsiteX7234" fmla="*/ 5558307 w 6127927"/>
                <a:gd name="connsiteY7234" fmla="*/ 3574480 h 4013490"/>
                <a:gd name="connsiteX7235" fmla="*/ 5558404 w 6127927"/>
                <a:gd name="connsiteY7235" fmla="*/ 3574319 h 4013490"/>
                <a:gd name="connsiteX7236" fmla="*/ 5557143 w 6127927"/>
                <a:gd name="connsiteY7236" fmla="*/ 3569435 h 4013490"/>
                <a:gd name="connsiteX7237" fmla="*/ 5556884 w 6127927"/>
                <a:gd name="connsiteY7237" fmla="*/ 3567624 h 4013490"/>
                <a:gd name="connsiteX7238" fmla="*/ 5557402 w 6127927"/>
                <a:gd name="connsiteY7238" fmla="*/ 3563549 h 4013490"/>
                <a:gd name="connsiteX7239" fmla="*/ 5557240 w 6127927"/>
                <a:gd name="connsiteY7239" fmla="*/ 3561673 h 4013490"/>
                <a:gd name="connsiteX7240" fmla="*/ 5557725 w 6127927"/>
                <a:gd name="connsiteY7240" fmla="*/ 3557113 h 4013490"/>
                <a:gd name="connsiteX7241" fmla="*/ 5558243 w 6127927"/>
                <a:gd name="connsiteY7241" fmla="*/ 3554138 h 4013490"/>
                <a:gd name="connsiteX7242" fmla="*/ 5558146 w 6127927"/>
                <a:gd name="connsiteY7242" fmla="*/ 3552392 h 4013490"/>
                <a:gd name="connsiteX7243" fmla="*/ 5558146 w 6127927"/>
                <a:gd name="connsiteY7243" fmla="*/ 3552133 h 4013490"/>
                <a:gd name="connsiteX7244" fmla="*/ 5559310 w 6127927"/>
                <a:gd name="connsiteY7244" fmla="*/ 3548414 h 4013490"/>
                <a:gd name="connsiteX7245" fmla="*/ 5560474 w 6127927"/>
                <a:gd name="connsiteY7245" fmla="*/ 3537321 h 4013490"/>
                <a:gd name="connsiteX7246" fmla="*/ 5560054 w 6127927"/>
                <a:gd name="connsiteY7246" fmla="*/ 3535089 h 4013490"/>
                <a:gd name="connsiteX7247" fmla="*/ 5560798 w 6127927"/>
                <a:gd name="connsiteY7247" fmla="*/ 3530044 h 4013490"/>
                <a:gd name="connsiteX7248" fmla="*/ 5561445 w 6127927"/>
                <a:gd name="connsiteY7248" fmla="*/ 3524740 h 4013490"/>
                <a:gd name="connsiteX7249" fmla="*/ 5561865 w 6127927"/>
                <a:gd name="connsiteY7249" fmla="*/ 3519857 h 4013490"/>
                <a:gd name="connsiteX7250" fmla="*/ 5563353 w 6127927"/>
                <a:gd name="connsiteY7250" fmla="*/ 3518207 h 4013490"/>
                <a:gd name="connsiteX7251" fmla="*/ 5562124 w 6127927"/>
                <a:gd name="connsiteY7251" fmla="*/ 3515458 h 4013490"/>
                <a:gd name="connsiteX7252" fmla="*/ 5562188 w 6127927"/>
                <a:gd name="connsiteY7252" fmla="*/ 3514650 h 4013490"/>
                <a:gd name="connsiteX7253" fmla="*/ 5563191 w 6127927"/>
                <a:gd name="connsiteY7253" fmla="*/ 3510090 h 4013490"/>
                <a:gd name="connsiteX7254" fmla="*/ 5563450 w 6127927"/>
                <a:gd name="connsiteY7254" fmla="*/ 3506758 h 4013490"/>
                <a:gd name="connsiteX7255" fmla="*/ 5563353 w 6127927"/>
                <a:gd name="connsiteY7255" fmla="*/ 3504947 h 4013490"/>
                <a:gd name="connsiteX7256" fmla="*/ 5563708 w 6127927"/>
                <a:gd name="connsiteY7256" fmla="*/ 3501810 h 4013490"/>
                <a:gd name="connsiteX7257" fmla="*/ 5564517 w 6127927"/>
                <a:gd name="connsiteY7257" fmla="*/ 3499482 h 4013490"/>
                <a:gd name="connsiteX7258" fmla="*/ 5564258 w 6127927"/>
                <a:gd name="connsiteY7258" fmla="*/ 3496668 h 4013490"/>
                <a:gd name="connsiteX7259" fmla="*/ 5564776 w 6127927"/>
                <a:gd name="connsiteY7259" fmla="*/ 3492625 h 4013490"/>
                <a:gd name="connsiteX7260" fmla="*/ 5565358 w 6127927"/>
                <a:gd name="connsiteY7260" fmla="*/ 3491202 h 4013490"/>
                <a:gd name="connsiteX7261" fmla="*/ 5565099 w 6127927"/>
                <a:gd name="connsiteY7261" fmla="*/ 3490200 h 4013490"/>
                <a:gd name="connsiteX7262" fmla="*/ 5568333 w 6127927"/>
                <a:gd name="connsiteY7262" fmla="*/ 3464554 h 4013490"/>
                <a:gd name="connsiteX7263" fmla="*/ 5569400 w 6127927"/>
                <a:gd name="connsiteY7263" fmla="*/ 3462128 h 4013490"/>
                <a:gd name="connsiteX7264" fmla="*/ 5568915 w 6127927"/>
                <a:gd name="connsiteY7264" fmla="*/ 3459735 h 4013490"/>
                <a:gd name="connsiteX7265" fmla="*/ 5570241 w 6127927"/>
                <a:gd name="connsiteY7265" fmla="*/ 3449547 h 4013490"/>
                <a:gd name="connsiteX7266" fmla="*/ 5571729 w 6127927"/>
                <a:gd name="connsiteY7266" fmla="*/ 3447575 h 4013490"/>
                <a:gd name="connsiteX7267" fmla="*/ 5570565 w 6127927"/>
                <a:gd name="connsiteY7267" fmla="*/ 3447251 h 4013490"/>
                <a:gd name="connsiteX7268" fmla="*/ 5571050 w 6127927"/>
                <a:gd name="connsiteY7268" fmla="*/ 3443338 h 4013490"/>
                <a:gd name="connsiteX7269" fmla="*/ 5571211 w 6127927"/>
                <a:gd name="connsiteY7269" fmla="*/ 3443015 h 4013490"/>
                <a:gd name="connsiteX7270" fmla="*/ 5571147 w 6127927"/>
                <a:gd name="connsiteY7270" fmla="*/ 3442594 h 4013490"/>
                <a:gd name="connsiteX7271" fmla="*/ 5573120 w 6127927"/>
                <a:gd name="connsiteY7271" fmla="*/ 3428267 h 4013490"/>
                <a:gd name="connsiteX7272" fmla="*/ 5573863 w 6127927"/>
                <a:gd name="connsiteY7272" fmla="*/ 3422801 h 4013490"/>
                <a:gd name="connsiteX7273" fmla="*/ 5574122 w 6127927"/>
                <a:gd name="connsiteY7273" fmla="*/ 3421508 h 4013490"/>
                <a:gd name="connsiteX7274" fmla="*/ 5575351 w 6127927"/>
                <a:gd name="connsiteY7274" fmla="*/ 3419923 h 4013490"/>
                <a:gd name="connsiteX7275" fmla="*/ 5574122 w 6127927"/>
                <a:gd name="connsiteY7275" fmla="*/ 3421508 h 4013490"/>
                <a:gd name="connsiteX7276" fmla="*/ 5574057 w 6127927"/>
                <a:gd name="connsiteY7276" fmla="*/ 3421508 h 4013490"/>
                <a:gd name="connsiteX7277" fmla="*/ 5574704 w 6127927"/>
                <a:gd name="connsiteY7277" fmla="*/ 3416786 h 4013490"/>
                <a:gd name="connsiteX7278" fmla="*/ 5574866 w 6127927"/>
                <a:gd name="connsiteY7278" fmla="*/ 3416527 h 4013490"/>
                <a:gd name="connsiteX7279" fmla="*/ 5574801 w 6127927"/>
                <a:gd name="connsiteY7279" fmla="*/ 3416204 h 4013490"/>
                <a:gd name="connsiteX7280" fmla="*/ 5576030 w 6127927"/>
                <a:gd name="connsiteY7280" fmla="*/ 3407828 h 4013490"/>
                <a:gd name="connsiteX7281" fmla="*/ 5578197 w 6127927"/>
                <a:gd name="connsiteY7281" fmla="*/ 3411062 h 4013490"/>
                <a:gd name="connsiteX7282" fmla="*/ 5577583 w 6127927"/>
                <a:gd name="connsiteY7282" fmla="*/ 3406599 h 4013490"/>
                <a:gd name="connsiteX7283" fmla="*/ 5576030 w 6127927"/>
                <a:gd name="connsiteY7283" fmla="*/ 3407731 h 4013490"/>
                <a:gd name="connsiteX7284" fmla="*/ 5592912 w 6127927"/>
                <a:gd name="connsiteY7284" fmla="*/ 3302429 h 4013490"/>
                <a:gd name="connsiteX7285" fmla="*/ 5593430 w 6127927"/>
                <a:gd name="connsiteY7285" fmla="*/ 3302687 h 4013490"/>
                <a:gd name="connsiteX7286" fmla="*/ 5593236 w 6127927"/>
                <a:gd name="connsiteY7286" fmla="*/ 3299938 h 4013490"/>
                <a:gd name="connsiteX7287" fmla="*/ 5594077 w 6127927"/>
                <a:gd name="connsiteY7287" fmla="*/ 3294085 h 4013490"/>
                <a:gd name="connsiteX7288" fmla="*/ 5595305 w 6127927"/>
                <a:gd name="connsiteY7288" fmla="*/ 3289363 h 4013490"/>
                <a:gd name="connsiteX7289" fmla="*/ 5595403 w 6127927"/>
                <a:gd name="connsiteY7289" fmla="*/ 3288457 h 4013490"/>
                <a:gd name="connsiteX7290" fmla="*/ 5606495 w 6127927"/>
                <a:gd name="connsiteY7290" fmla="*/ 3280178 h 4013490"/>
                <a:gd name="connsiteX7291" fmla="*/ 5607498 w 6127927"/>
                <a:gd name="connsiteY7291" fmla="*/ 3284059 h 4013490"/>
                <a:gd name="connsiteX7292" fmla="*/ 5607078 w 6127927"/>
                <a:gd name="connsiteY7292" fmla="*/ 3284641 h 4013490"/>
                <a:gd name="connsiteX7293" fmla="*/ 5607304 w 6127927"/>
                <a:gd name="connsiteY7293" fmla="*/ 3285547 h 4013490"/>
                <a:gd name="connsiteX7294" fmla="*/ 5364068 w 6127927"/>
                <a:gd name="connsiteY7294" fmla="*/ 3837703 h 4013490"/>
                <a:gd name="connsiteX7295" fmla="*/ 5363583 w 6127927"/>
                <a:gd name="connsiteY7295" fmla="*/ 3836862 h 4013490"/>
                <a:gd name="connsiteX7296" fmla="*/ 5364068 w 6127927"/>
                <a:gd name="connsiteY7296" fmla="*/ 3837703 h 4013490"/>
                <a:gd name="connsiteX7297" fmla="*/ 5868101 w 6127927"/>
                <a:gd name="connsiteY7297" fmla="*/ 3830976 h 4013490"/>
                <a:gd name="connsiteX7298" fmla="*/ 5870591 w 6127927"/>
                <a:gd name="connsiteY7298" fmla="*/ 3830912 h 4013490"/>
                <a:gd name="connsiteX7299" fmla="*/ 5868101 w 6127927"/>
                <a:gd name="connsiteY7299" fmla="*/ 3830976 h 4013490"/>
                <a:gd name="connsiteX7300" fmla="*/ 5999341 w 6127927"/>
                <a:gd name="connsiteY7300" fmla="*/ 3826190 h 4013490"/>
                <a:gd name="connsiteX7301" fmla="*/ 5999341 w 6127927"/>
                <a:gd name="connsiteY7301" fmla="*/ 3824346 h 4013490"/>
                <a:gd name="connsiteX7302" fmla="*/ 5999341 w 6127927"/>
                <a:gd name="connsiteY7302" fmla="*/ 3826190 h 4013490"/>
                <a:gd name="connsiteX7303" fmla="*/ 6004289 w 6127927"/>
                <a:gd name="connsiteY7303" fmla="*/ 3406922 h 4013490"/>
                <a:gd name="connsiteX7304" fmla="*/ 6005550 w 6127927"/>
                <a:gd name="connsiteY7304" fmla="*/ 3407342 h 4013490"/>
                <a:gd name="connsiteX7305" fmla="*/ 6005809 w 6127927"/>
                <a:gd name="connsiteY7305" fmla="*/ 3406663 h 4013490"/>
                <a:gd name="connsiteX7306" fmla="*/ 6004709 w 6127927"/>
                <a:gd name="connsiteY7306" fmla="*/ 3405176 h 4013490"/>
                <a:gd name="connsiteX7307" fmla="*/ 6004289 w 6127927"/>
                <a:gd name="connsiteY7307" fmla="*/ 3406922 h 4013490"/>
                <a:gd name="connsiteX7308" fmla="*/ 5825152 w 6127927"/>
                <a:gd name="connsiteY7308" fmla="*/ 3819236 h 4013490"/>
                <a:gd name="connsiteX7309" fmla="*/ 5824958 w 6127927"/>
                <a:gd name="connsiteY7309" fmla="*/ 3819463 h 4013490"/>
                <a:gd name="connsiteX7310" fmla="*/ 5824894 w 6127927"/>
                <a:gd name="connsiteY7310" fmla="*/ 3819398 h 4013490"/>
                <a:gd name="connsiteX7311" fmla="*/ 5824473 w 6127927"/>
                <a:gd name="connsiteY7311" fmla="*/ 3818234 h 4013490"/>
                <a:gd name="connsiteX7312" fmla="*/ 5822339 w 6127927"/>
                <a:gd name="connsiteY7312" fmla="*/ 3815259 h 4013490"/>
                <a:gd name="connsiteX7313" fmla="*/ 5821595 w 6127927"/>
                <a:gd name="connsiteY7313" fmla="*/ 3811281 h 4013490"/>
                <a:gd name="connsiteX7314" fmla="*/ 5821174 w 6127927"/>
                <a:gd name="connsiteY7314" fmla="*/ 3810052 h 4013490"/>
                <a:gd name="connsiteX7315" fmla="*/ 5820495 w 6127927"/>
                <a:gd name="connsiteY7315" fmla="*/ 3809631 h 4013490"/>
                <a:gd name="connsiteX7316" fmla="*/ 5820075 w 6127927"/>
                <a:gd name="connsiteY7316" fmla="*/ 3809696 h 4013490"/>
                <a:gd name="connsiteX7317" fmla="*/ 5819946 w 6127927"/>
                <a:gd name="connsiteY7317" fmla="*/ 3808370 h 4013490"/>
                <a:gd name="connsiteX7318" fmla="*/ 5820334 w 6127927"/>
                <a:gd name="connsiteY7318" fmla="*/ 3805492 h 4013490"/>
                <a:gd name="connsiteX7319" fmla="*/ 5818684 w 6127927"/>
                <a:gd name="connsiteY7319" fmla="*/ 3803583 h 4013490"/>
                <a:gd name="connsiteX7320" fmla="*/ 5818102 w 6127927"/>
                <a:gd name="connsiteY7320" fmla="*/ 3795466 h 4013490"/>
                <a:gd name="connsiteX7321" fmla="*/ 5814868 w 6127927"/>
                <a:gd name="connsiteY7321" fmla="*/ 3789839 h 4013490"/>
                <a:gd name="connsiteX7322" fmla="*/ 5814124 w 6127927"/>
                <a:gd name="connsiteY7322" fmla="*/ 3786766 h 4013490"/>
                <a:gd name="connsiteX7323" fmla="*/ 5813736 w 6127927"/>
                <a:gd name="connsiteY7323" fmla="*/ 3783953 h 4013490"/>
                <a:gd name="connsiteX7324" fmla="*/ 5813154 w 6127927"/>
                <a:gd name="connsiteY7324" fmla="*/ 3782562 h 4013490"/>
                <a:gd name="connsiteX7325" fmla="*/ 5813057 w 6127927"/>
                <a:gd name="connsiteY7325" fmla="*/ 3782400 h 4013490"/>
                <a:gd name="connsiteX7326" fmla="*/ 5810340 w 6127927"/>
                <a:gd name="connsiteY7326" fmla="*/ 3771372 h 4013490"/>
                <a:gd name="connsiteX7327" fmla="*/ 5810728 w 6127927"/>
                <a:gd name="connsiteY7327" fmla="*/ 3770531 h 4013490"/>
                <a:gd name="connsiteX7328" fmla="*/ 5809823 w 6127927"/>
                <a:gd name="connsiteY7328" fmla="*/ 3769302 h 4013490"/>
                <a:gd name="connsiteX7329" fmla="*/ 5803710 w 6127927"/>
                <a:gd name="connsiteY7329" fmla="*/ 3744561 h 4013490"/>
                <a:gd name="connsiteX7330" fmla="*/ 5802869 w 6127927"/>
                <a:gd name="connsiteY7330" fmla="*/ 3740583 h 4013490"/>
                <a:gd name="connsiteX7331" fmla="*/ 5802869 w 6127927"/>
                <a:gd name="connsiteY7331" fmla="*/ 3737511 h 4013490"/>
                <a:gd name="connsiteX7332" fmla="*/ 5803937 w 6127927"/>
                <a:gd name="connsiteY7332" fmla="*/ 3737608 h 4013490"/>
                <a:gd name="connsiteX7333" fmla="*/ 5803613 w 6127927"/>
                <a:gd name="connsiteY7333" fmla="*/ 3734794 h 4013490"/>
                <a:gd name="connsiteX7334" fmla="*/ 5804939 w 6127927"/>
                <a:gd name="connsiteY7334" fmla="*/ 3734374 h 4013490"/>
                <a:gd name="connsiteX7335" fmla="*/ 5803872 w 6127927"/>
                <a:gd name="connsiteY7335" fmla="*/ 3732627 h 4013490"/>
                <a:gd name="connsiteX7336" fmla="*/ 5801802 w 6127927"/>
                <a:gd name="connsiteY7336" fmla="*/ 3730234 h 4013490"/>
                <a:gd name="connsiteX7337" fmla="*/ 5800379 w 6127927"/>
                <a:gd name="connsiteY7337" fmla="*/ 3725836 h 4013490"/>
                <a:gd name="connsiteX7338" fmla="*/ 5799377 w 6127927"/>
                <a:gd name="connsiteY7338" fmla="*/ 3721535 h 4013490"/>
                <a:gd name="connsiteX7339" fmla="*/ 5797727 w 6127927"/>
                <a:gd name="connsiteY7339" fmla="*/ 3714323 h 4013490"/>
                <a:gd name="connsiteX7340" fmla="*/ 5797663 w 6127927"/>
                <a:gd name="connsiteY7340" fmla="*/ 3714258 h 4013490"/>
                <a:gd name="connsiteX7341" fmla="*/ 5797663 w 6127927"/>
                <a:gd name="connsiteY7341" fmla="*/ 3714161 h 4013490"/>
                <a:gd name="connsiteX7342" fmla="*/ 5796757 w 6127927"/>
                <a:gd name="connsiteY7342" fmla="*/ 3711671 h 4013490"/>
                <a:gd name="connsiteX7343" fmla="*/ 5797663 w 6127927"/>
                <a:gd name="connsiteY7343" fmla="*/ 3712188 h 4013490"/>
                <a:gd name="connsiteX7344" fmla="*/ 5798471 w 6127927"/>
                <a:gd name="connsiteY7344" fmla="*/ 3713094 h 4013490"/>
                <a:gd name="connsiteX7345" fmla="*/ 5797727 w 6127927"/>
                <a:gd name="connsiteY7345" fmla="*/ 3709277 h 4013490"/>
                <a:gd name="connsiteX7346" fmla="*/ 5797080 w 6127927"/>
                <a:gd name="connsiteY7346" fmla="*/ 3706140 h 4013490"/>
                <a:gd name="connsiteX7347" fmla="*/ 5796498 w 6127927"/>
                <a:gd name="connsiteY7347" fmla="*/ 3704653 h 4013490"/>
                <a:gd name="connsiteX7348" fmla="*/ 5794008 w 6127927"/>
                <a:gd name="connsiteY7348" fmla="*/ 3697926 h 4013490"/>
                <a:gd name="connsiteX7349" fmla="*/ 5791194 w 6127927"/>
                <a:gd name="connsiteY7349" fmla="*/ 3683372 h 4013490"/>
                <a:gd name="connsiteX7350" fmla="*/ 5790968 w 6127927"/>
                <a:gd name="connsiteY7350" fmla="*/ 3676484 h 4013490"/>
                <a:gd name="connsiteX7351" fmla="*/ 5789448 w 6127927"/>
                <a:gd name="connsiteY7351" fmla="*/ 3674187 h 4013490"/>
                <a:gd name="connsiteX7352" fmla="*/ 5788801 w 6127927"/>
                <a:gd name="connsiteY7352" fmla="*/ 3670695 h 4013490"/>
                <a:gd name="connsiteX7353" fmla="*/ 5787896 w 6127927"/>
                <a:gd name="connsiteY7353" fmla="*/ 3666814 h 4013490"/>
                <a:gd name="connsiteX7354" fmla="*/ 5787475 w 6127927"/>
                <a:gd name="connsiteY7354" fmla="*/ 3663483 h 4013490"/>
                <a:gd name="connsiteX7355" fmla="*/ 5786731 w 6127927"/>
                <a:gd name="connsiteY7355" fmla="*/ 3660087 h 4013490"/>
                <a:gd name="connsiteX7356" fmla="*/ 5785405 w 6127927"/>
                <a:gd name="connsiteY7356" fmla="*/ 3651322 h 4013490"/>
                <a:gd name="connsiteX7357" fmla="*/ 5784500 w 6127927"/>
                <a:gd name="connsiteY7357" fmla="*/ 3646342 h 4013490"/>
                <a:gd name="connsiteX7358" fmla="*/ 5783821 w 6127927"/>
                <a:gd name="connsiteY7358" fmla="*/ 3642720 h 4013490"/>
                <a:gd name="connsiteX7359" fmla="*/ 5783497 w 6127927"/>
                <a:gd name="connsiteY7359" fmla="*/ 3640229 h 4013490"/>
                <a:gd name="connsiteX7360" fmla="*/ 5782171 w 6127927"/>
                <a:gd name="connsiteY7360" fmla="*/ 3633017 h 4013490"/>
                <a:gd name="connsiteX7361" fmla="*/ 5781848 w 6127927"/>
                <a:gd name="connsiteY7361" fmla="*/ 3631691 h 4013490"/>
                <a:gd name="connsiteX7362" fmla="*/ 5780748 w 6127927"/>
                <a:gd name="connsiteY7362" fmla="*/ 3625417 h 4013490"/>
                <a:gd name="connsiteX7363" fmla="*/ 5779940 w 6127927"/>
                <a:gd name="connsiteY7363" fmla="*/ 3620534 h 4013490"/>
                <a:gd name="connsiteX7364" fmla="*/ 5779422 w 6127927"/>
                <a:gd name="connsiteY7364" fmla="*/ 3617785 h 4013490"/>
                <a:gd name="connsiteX7365" fmla="*/ 5778873 w 6127927"/>
                <a:gd name="connsiteY7365" fmla="*/ 3615553 h 4013490"/>
                <a:gd name="connsiteX7366" fmla="*/ 5776479 w 6127927"/>
                <a:gd name="connsiteY7366" fmla="*/ 3602811 h 4013490"/>
                <a:gd name="connsiteX7367" fmla="*/ 5774539 w 6127927"/>
                <a:gd name="connsiteY7367" fmla="*/ 3593691 h 4013490"/>
                <a:gd name="connsiteX7368" fmla="*/ 5774151 w 6127927"/>
                <a:gd name="connsiteY7368" fmla="*/ 3592365 h 4013490"/>
                <a:gd name="connsiteX7369" fmla="*/ 5773407 w 6127927"/>
                <a:gd name="connsiteY7369" fmla="*/ 3590230 h 4013490"/>
                <a:gd name="connsiteX7370" fmla="*/ 5772663 w 6127927"/>
                <a:gd name="connsiteY7370" fmla="*/ 3590295 h 4013490"/>
                <a:gd name="connsiteX7371" fmla="*/ 5772340 w 6127927"/>
                <a:gd name="connsiteY7371" fmla="*/ 3588064 h 4013490"/>
                <a:gd name="connsiteX7372" fmla="*/ 5772825 w 6127927"/>
                <a:gd name="connsiteY7372" fmla="*/ 3586738 h 4013490"/>
                <a:gd name="connsiteX7373" fmla="*/ 5772243 w 6127927"/>
                <a:gd name="connsiteY7373" fmla="*/ 3584441 h 4013490"/>
                <a:gd name="connsiteX7374" fmla="*/ 5772243 w 6127927"/>
                <a:gd name="connsiteY7374" fmla="*/ 3581789 h 4013490"/>
                <a:gd name="connsiteX7375" fmla="*/ 5771014 w 6127927"/>
                <a:gd name="connsiteY7375" fmla="*/ 3579558 h 4013490"/>
                <a:gd name="connsiteX7376" fmla="*/ 5770335 w 6127927"/>
                <a:gd name="connsiteY7376" fmla="*/ 3575160 h 4013490"/>
                <a:gd name="connsiteX7377" fmla="*/ 5772566 w 6127927"/>
                <a:gd name="connsiteY7377" fmla="*/ 3574901 h 4013490"/>
                <a:gd name="connsiteX7378" fmla="*/ 5772566 w 6127927"/>
                <a:gd name="connsiteY7378" fmla="*/ 3574739 h 4013490"/>
                <a:gd name="connsiteX7379" fmla="*/ 5770270 w 6127927"/>
                <a:gd name="connsiteY7379" fmla="*/ 3570761 h 4013490"/>
                <a:gd name="connsiteX7380" fmla="*/ 5769591 w 6127927"/>
                <a:gd name="connsiteY7380" fmla="*/ 3569273 h 4013490"/>
                <a:gd name="connsiteX7381" fmla="*/ 5769267 w 6127927"/>
                <a:gd name="connsiteY7381" fmla="*/ 3565619 h 4013490"/>
                <a:gd name="connsiteX7382" fmla="*/ 5768685 w 6127927"/>
                <a:gd name="connsiteY7382" fmla="*/ 3563970 h 4013490"/>
                <a:gd name="connsiteX7383" fmla="*/ 5768103 w 6127927"/>
                <a:gd name="connsiteY7383" fmla="*/ 3559927 h 4013490"/>
                <a:gd name="connsiteX7384" fmla="*/ 5767941 w 6127927"/>
                <a:gd name="connsiteY7384" fmla="*/ 3557178 h 4013490"/>
                <a:gd name="connsiteX7385" fmla="*/ 5767521 w 6127927"/>
                <a:gd name="connsiteY7385" fmla="*/ 3555690 h 4013490"/>
                <a:gd name="connsiteX7386" fmla="*/ 5767521 w 6127927"/>
                <a:gd name="connsiteY7386" fmla="*/ 3555464 h 4013490"/>
                <a:gd name="connsiteX7387" fmla="*/ 5767844 w 6127927"/>
                <a:gd name="connsiteY7387" fmla="*/ 3551971 h 4013490"/>
                <a:gd name="connsiteX7388" fmla="*/ 5766518 w 6127927"/>
                <a:gd name="connsiteY7388" fmla="*/ 3542042 h 4013490"/>
                <a:gd name="connsiteX7389" fmla="*/ 5765613 w 6127927"/>
                <a:gd name="connsiteY7389" fmla="*/ 3540231 h 4013490"/>
                <a:gd name="connsiteX7390" fmla="*/ 5765192 w 6127927"/>
                <a:gd name="connsiteY7390" fmla="*/ 3535671 h 4013490"/>
                <a:gd name="connsiteX7391" fmla="*/ 5764707 w 6127927"/>
                <a:gd name="connsiteY7391" fmla="*/ 3530852 h 4013490"/>
                <a:gd name="connsiteX7392" fmla="*/ 5764060 w 6127927"/>
                <a:gd name="connsiteY7392" fmla="*/ 3526486 h 4013490"/>
                <a:gd name="connsiteX7393" fmla="*/ 5765128 w 6127927"/>
                <a:gd name="connsiteY7393" fmla="*/ 3524643 h 4013490"/>
                <a:gd name="connsiteX7394" fmla="*/ 5763284 w 6127927"/>
                <a:gd name="connsiteY7394" fmla="*/ 3522509 h 4013490"/>
                <a:gd name="connsiteX7395" fmla="*/ 5763220 w 6127927"/>
                <a:gd name="connsiteY7395" fmla="*/ 3521765 h 4013490"/>
                <a:gd name="connsiteX7396" fmla="*/ 5763220 w 6127927"/>
                <a:gd name="connsiteY7396" fmla="*/ 3517625 h 4013490"/>
                <a:gd name="connsiteX7397" fmla="*/ 5762734 w 6127927"/>
                <a:gd name="connsiteY7397" fmla="*/ 3514714 h 4013490"/>
                <a:gd name="connsiteX7398" fmla="*/ 5762217 w 6127927"/>
                <a:gd name="connsiteY7398" fmla="*/ 3513130 h 4013490"/>
                <a:gd name="connsiteX7399" fmla="*/ 5761894 w 6127927"/>
                <a:gd name="connsiteY7399" fmla="*/ 3510316 h 4013490"/>
                <a:gd name="connsiteX7400" fmla="*/ 5762120 w 6127927"/>
                <a:gd name="connsiteY7400" fmla="*/ 3508181 h 4013490"/>
                <a:gd name="connsiteX7401" fmla="*/ 5761311 w 6127927"/>
                <a:gd name="connsiteY7401" fmla="*/ 3505788 h 4013490"/>
                <a:gd name="connsiteX7402" fmla="*/ 5760891 w 6127927"/>
                <a:gd name="connsiteY7402" fmla="*/ 3502134 h 4013490"/>
                <a:gd name="connsiteX7403" fmla="*/ 5761150 w 6127927"/>
                <a:gd name="connsiteY7403" fmla="*/ 3500808 h 4013490"/>
                <a:gd name="connsiteX7404" fmla="*/ 5760665 w 6127927"/>
                <a:gd name="connsiteY7404" fmla="*/ 3499967 h 4013490"/>
                <a:gd name="connsiteX7405" fmla="*/ 5758239 w 6127927"/>
                <a:gd name="connsiteY7405" fmla="*/ 3476811 h 4013490"/>
                <a:gd name="connsiteX7406" fmla="*/ 5758821 w 6127927"/>
                <a:gd name="connsiteY7406" fmla="*/ 3474482 h 4013490"/>
                <a:gd name="connsiteX7407" fmla="*/ 5757851 w 6127927"/>
                <a:gd name="connsiteY7407" fmla="*/ 3472477 h 4013490"/>
                <a:gd name="connsiteX7408" fmla="*/ 5756913 w 6127927"/>
                <a:gd name="connsiteY7408" fmla="*/ 3463292 h 4013490"/>
                <a:gd name="connsiteX7409" fmla="*/ 5757916 w 6127927"/>
                <a:gd name="connsiteY7409" fmla="*/ 3461319 h 4013490"/>
                <a:gd name="connsiteX7410" fmla="*/ 5756654 w 6127927"/>
                <a:gd name="connsiteY7410" fmla="*/ 3461319 h 4013490"/>
                <a:gd name="connsiteX7411" fmla="*/ 5756331 w 6127927"/>
                <a:gd name="connsiteY7411" fmla="*/ 3457762 h 4013490"/>
                <a:gd name="connsiteX7412" fmla="*/ 5756428 w 6127927"/>
                <a:gd name="connsiteY7412" fmla="*/ 3457439 h 4013490"/>
                <a:gd name="connsiteX7413" fmla="*/ 5756266 w 6127927"/>
                <a:gd name="connsiteY7413" fmla="*/ 3457083 h 4013490"/>
                <a:gd name="connsiteX7414" fmla="*/ 5755102 w 6127927"/>
                <a:gd name="connsiteY7414" fmla="*/ 3444082 h 4013490"/>
                <a:gd name="connsiteX7415" fmla="*/ 5754682 w 6127927"/>
                <a:gd name="connsiteY7415" fmla="*/ 3439134 h 4013490"/>
                <a:gd name="connsiteX7416" fmla="*/ 5754682 w 6127927"/>
                <a:gd name="connsiteY7416" fmla="*/ 3437872 h 4013490"/>
                <a:gd name="connsiteX7417" fmla="*/ 5755522 w 6127927"/>
                <a:gd name="connsiteY7417" fmla="*/ 3436223 h 4013490"/>
                <a:gd name="connsiteX7418" fmla="*/ 5754682 w 6127927"/>
                <a:gd name="connsiteY7418" fmla="*/ 3437872 h 4013490"/>
                <a:gd name="connsiteX7419" fmla="*/ 5754585 w 6127927"/>
                <a:gd name="connsiteY7419" fmla="*/ 3437969 h 4013490"/>
                <a:gd name="connsiteX7420" fmla="*/ 5754261 w 6127927"/>
                <a:gd name="connsiteY7420" fmla="*/ 3433668 h 4013490"/>
                <a:gd name="connsiteX7421" fmla="*/ 5754358 w 6127927"/>
                <a:gd name="connsiteY7421" fmla="*/ 3433409 h 4013490"/>
                <a:gd name="connsiteX7422" fmla="*/ 5754261 w 6127927"/>
                <a:gd name="connsiteY7422" fmla="*/ 3433151 h 4013490"/>
                <a:gd name="connsiteX7423" fmla="*/ 5753711 w 6127927"/>
                <a:gd name="connsiteY7423" fmla="*/ 3425550 h 4013490"/>
                <a:gd name="connsiteX7424" fmla="*/ 5756525 w 6127927"/>
                <a:gd name="connsiteY7424" fmla="*/ 3427944 h 4013490"/>
                <a:gd name="connsiteX7425" fmla="*/ 5755037 w 6127927"/>
                <a:gd name="connsiteY7425" fmla="*/ 3424127 h 4013490"/>
                <a:gd name="connsiteX7426" fmla="*/ 5753711 w 6127927"/>
                <a:gd name="connsiteY7426" fmla="*/ 3425550 h 4013490"/>
                <a:gd name="connsiteX7427" fmla="*/ 5747631 w 6127927"/>
                <a:gd name="connsiteY7427" fmla="*/ 3329595 h 4013490"/>
                <a:gd name="connsiteX7428" fmla="*/ 5748246 w 6127927"/>
                <a:gd name="connsiteY7428" fmla="*/ 3329757 h 4013490"/>
                <a:gd name="connsiteX7429" fmla="*/ 5747502 w 6127927"/>
                <a:gd name="connsiteY7429" fmla="*/ 3327363 h 4013490"/>
                <a:gd name="connsiteX7430" fmla="*/ 5746984 w 6127927"/>
                <a:gd name="connsiteY7430" fmla="*/ 3322059 h 4013490"/>
                <a:gd name="connsiteX7431" fmla="*/ 5747243 w 6127927"/>
                <a:gd name="connsiteY7431" fmla="*/ 3317661 h 4013490"/>
                <a:gd name="connsiteX7432" fmla="*/ 5747146 w 6127927"/>
                <a:gd name="connsiteY7432" fmla="*/ 3316853 h 4013490"/>
                <a:gd name="connsiteX7433" fmla="*/ 5756169 w 6127927"/>
                <a:gd name="connsiteY7433" fmla="*/ 3307409 h 4013490"/>
                <a:gd name="connsiteX7434" fmla="*/ 5757980 w 6127927"/>
                <a:gd name="connsiteY7434" fmla="*/ 3310643 h 4013490"/>
                <a:gd name="connsiteX7435" fmla="*/ 5757754 w 6127927"/>
                <a:gd name="connsiteY7435" fmla="*/ 3311225 h 4013490"/>
                <a:gd name="connsiteX7436" fmla="*/ 5758401 w 6127927"/>
                <a:gd name="connsiteY7436" fmla="*/ 3311613 h 4013490"/>
                <a:gd name="connsiteX7437" fmla="*/ 5759080 w 6127927"/>
                <a:gd name="connsiteY7437" fmla="*/ 3313619 h 4013490"/>
                <a:gd name="connsiteX7438" fmla="*/ 5758918 w 6127927"/>
                <a:gd name="connsiteY7438" fmla="*/ 3314621 h 4013490"/>
                <a:gd name="connsiteX7439" fmla="*/ 5758724 w 6127927"/>
                <a:gd name="connsiteY7439" fmla="*/ 3316594 h 4013490"/>
                <a:gd name="connsiteX7440" fmla="*/ 5758821 w 6127927"/>
                <a:gd name="connsiteY7440" fmla="*/ 3320734 h 4013490"/>
                <a:gd name="connsiteX7441" fmla="*/ 5758983 w 6127927"/>
                <a:gd name="connsiteY7441" fmla="*/ 3328592 h 4013490"/>
                <a:gd name="connsiteX7442" fmla="*/ 5757495 w 6127927"/>
                <a:gd name="connsiteY7442" fmla="*/ 3337777 h 4013490"/>
                <a:gd name="connsiteX7443" fmla="*/ 5758401 w 6127927"/>
                <a:gd name="connsiteY7443" fmla="*/ 3338036 h 4013490"/>
                <a:gd name="connsiteX7444" fmla="*/ 5759662 w 6127927"/>
                <a:gd name="connsiteY7444" fmla="*/ 3344666 h 4013490"/>
                <a:gd name="connsiteX7445" fmla="*/ 5759727 w 6127927"/>
                <a:gd name="connsiteY7445" fmla="*/ 3346897 h 4013490"/>
                <a:gd name="connsiteX7446" fmla="*/ 5759403 w 6127927"/>
                <a:gd name="connsiteY7446" fmla="*/ 3347803 h 4013490"/>
                <a:gd name="connsiteX7447" fmla="*/ 5759985 w 6127927"/>
                <a:gd name="connsiteY7447" fmla="*/ 3352428 h 4013490"/>
                <a:gd name="connsiteX7448" fmla="*/ 5760471 w 6127927"/>
                <a:gd name="connsiteY7448" fmla="*/ 3356988 h 4013490"/>
                <a:gd name="connsiteX7449" fmla="*/ 5760147 w 6127927"/>
                <a:gd name="connsiteY7449" fmla="*/ 3360480 h 4013490"/>
                <a:gd name="connsiteX7450" fmla="*/ 5759662 w 6127927"/>
                <a:gd name="connsiteY7450" fmla="*/ 3367693 h 4013490"/>
                <a:gd name="connsiteX7451" fmla="*/ 5760665 w 6127927"/>
                <a:gd name="connsiteY7451" fmla="*/ 3369180 h 4013490"/>
                <a:gd name="connsiteX7452" fmla="*/ 5760891 w 6127927"/>
                <a:gd name="connsiteY7452" fmla="*/ 3371573 h 4013490"/>
                <a:gd name="connsiteX7453" fmla="*/ 5760891 w 6127927"/>
                <a:gd name="connsiteY7453" fmla="*/ 3372479 h 4013490"/>
                <a:gd name="connsiteX7454" fmla="*/ 5762055 w 6127927"/>
                <a:gd name="connsiteY7454" fmla="*/ 3380500 h 4013490"/>
                <a:gd name="connsiteX7455" fmla="*/ 5762217 w 6127927"/>
                <a:gd name="connsiteY7455" fmla="*/ 3383831 h 4013490"/>
                <a:gd name="connsiteX7456" fmla="*/ 5762314 w 6127927"/>
                <a:gd name="connsiteY7456" fmla="*/ 3387873 h 4013490"/>
                <a:gd name="connsiteX7457" fmla="*/ 5762379 w 6127927"/>
                <a:gd name="connsiteY7457" fmla="*/ 3391948 h 4013490"/>
                <a:gd name="connsiteX7458" fmla="*/ 5762896 w 6127927"/>
                <a:gd name="connsiteY7458" fmla="*/ 3396476 h 4013490"/>
                <a:gd name="connsiteX7459" fmla="*/ 5763058 w 6127927"/>
                <a:gd name="connsiteY7459" fmla="*/ 3397737 h 4013490"/>
                <a:gd name="connsiteX7460" fmla="*/ 5764190 w 6127927"/>
                <a:gd name="connsiteY7460" fmla="*/ 3402782 h 4013490"/>
                <a:gd name="connsiteX7461" fmla="*/ 5764804 w 6127927"/>
                <a:gd name="connsiteY7461" fmla="*/ 3409412 h 4013490"/>
                <a:gd name="connsiteX7462" fmla="*/ 5764966 w 6127927"/>
                <a:gd name="connsiteY7462" fmla="*/ 3412226 h 4013490"/>
                <a:gd name="connsiteX7463" fmla="*/ 5765128 w 6127927"/>
                <a:gd name="connsiteY7463" fmla="*/ 3413778 h 4013490"/>
                <a:gd name="connsiteX7464" fmla="*/ 5765871 w 6127927"/>
                <a:gd name="connsiteY7464" fmla="*/ 3417756 h 4013490"/>
                <a:gd name="connsiteX7465" fmla="*/ 5766357 w 6127927"/>
                <a:gd name="connsiteY7465" fmla="*/ 3421896 h 4013490"/>
                <a:gd name="connsiteX7466" fmla="*/ 5766874 w 6127927"/>
                <a:gd name="connsiteY7466" fmla="*/ 3425874 h 4013490"/>
                <a:gd name="connsiteX7467" fmla="*/ 5772146 w 6127927"/>
                <a:gd name="connsiteY7467" fmla="*/ 3484734 h 4013490"/>
                <a:gd name="connsiteX7468" fmla="*/ 5772146 w 6127927"/>
                <a:gd name="connsiteY7468" fmla="*/ 3485996 h 4013490"/>
                <a:gd name="connsiteX7469" fmla="*/ 5772340 w 6127927"/>
                <a:gd name="connsiteY7469" fmla="*/ 3488389 h 4013490"/>
                <a:gd name="connsiteX7470" fmla="*/ 5772889 w 6127927"/>
                <a:gd name="connsiteY7470" fmla="*/ 3490459 h 4013490"/>
                <a:gd name="connsiteX7471" fmla="*/ 5772825 w 6127927"/>
                <a:gd name="connsiteY7471" fmla="*/ 3494178 h 4013490"/>
                <a:gd name="connsiteX7472" fmla="*/ 5772566 w 6127927"/>
                <a:gd name="connsiteY7472" fmla="*/ 3496409 h 4013490"/>
                <a:gd name="connsiteX7473" fmla="*/ 5774151 w 6127927"/>
                <a:gd name="connsiteY7473" fmla="*/ 3497153 h 4013490"/>
                <a:gd name="connsiteX7474" fmla="*/ 5774151 w 6127927"/>
                <a:gd name="connsiteY7474" fmla="*/ 3500711 h 4013490"/>
                <a:gd name="connsiteX7475" fmla="*/ 5775153 w 6127927"/>
                <a:gd name="connsiteY7475" fmla="*/ 3504462 h 4013490"/>
                <a:gd name="connsiteX7476" fmla="*/ 5775541 w 6127927"/>
                <a:gd name="connsiteY7476" fmla="*/ 3508828 h 4013490"/>
                <a:gd name="connsiteX7477" fmla="*/ 5775735 w 6127927"/>
                <a:gd name="connsiteY7477" fmla="*/ 3509831 h 4013490"/>
                <a:gd name="connsiteX7478" fmla="*/ 5776803 w 6127927"/>
                <a:gd name="connsiteY7478" fmla="*/ 3516719 h 4013490"/>
                <a:gd name="connsiteX7479" fmla="*/ 5777223 w 6127927"/>
                <a:gd name="connsiteY7479" fmla="*/ 3520439 h 4013490"/>
                <a:gd name="connsiteX7480" fmla="*/ 5778032 w 6127927"/>
                <a:gd name="connsiteY7480" fmla="*/ 3530432 h 4013490"/>
                <a:gd name="connsiteX7481" fmla="*/ 5778193 w 6127927"/>
                <a:gd name="connsiteY7481" fmla="*/ 3532017 h 4013490"/>
                <a:gd name="connsiteX7482" fmla="*/ 5779778 w 6127927"/>
                <a:gd name="connsiteY7482" fmla="*/ 3536318 h 4013490"/>
                <a:gd name="connsiteX7483" fmla="*/ 5780942 w 6127927"/>
                <a:gd name="connsiteY7483" fmla="*/ 3541622 h 4013490"/>
                <a:gd name="connsiteX7484" fmla="*/ 5781169 w 6127927"/>
                <a:gd name="connsiteY7484" fmla="*/ 3544694 h 4013490"/>
                <a:gd name="connsiteX7485" fmla="*/ 5780684 w 6127927"/>
                <a:gd name="connsiteY7485" fmla="*/ 3547993 h 4013490"/>
                <a:gd name="connsiteX7486" fmla="*/ 5782753 w 6127927"/>
                <a:gd name="connsiteY7486" fmla="*/ 3551906 h 4013490"/>
                <a:gd name="connsiteX7487" fmla="*/ 5792617 w 6127927"/>
                <a:gd name="connsiteY7487" fmla="*/ 3619693 h 4013490"/>
                <a:gd name="connsiteX7488" fmla="*/ 5814706 w 6127927"/>
                <a:gd name="connsiteY7488" fmla="*/ 3724930 h 4013490"/>
                <a:gd name="connsiteX7489" fmla="*/ 5820431 w 6127927"/>
                <a:gd name="connsiteY7489" fmla="*/ 3750415 h 4013490"/>
                <a:gd name="connsiteX7490" fmla="*/ 5819687 w 6127927"/>
                <a:gd name="connsiteY7490" fmla="*/ 3751094 h 4013490"/>
                <a:gd name="connsiteX7491" fmla="*/ 5817682 w 6127927"/>
                <a:gd name="connsiteY7491" fmla="*/ 3753584 h 4013490"/>
                <a:gd name="connsiteX7492" fmla="*/ 5819525 w 6127927"/>
                <a:gd name="connsiteY7492" fmla="*/ 3754910 h 4013490"/>
                <a:gd name="connsiteX7493" fmla="*/ 5820754 w 6127927"/>
                <a:gd name="connsiteY7493" fmla="*/ 3752000 h 4013490"/>
                <a:gd name="connsiteX7494" fmla="*/ 5821918 w 6127927"/>
                <a:gd name="connsiteY7494" fmla="*/ 3756721 h 4013490"/>
                <a:gd name="connsiteX7495" fmla="*/ 5821336 w 6127927"/>
                <a:gd name="connsiteY7495" fmla="*/ 3756463 h 4013490"/>
                <a:gd name="connsiteX7496" fmla="*/ 5820754 w 6127927"/>
                <a:gd name="connsiteY7496" fmla="*/ 3758047 h 4013490"/>
                <a:gd name="connsiteX7497" fmla="*/ 5820495 w 6127927"/>
                <a:gd name="connsiteY7497" fmla="*/ 3757724 h 4013490"/>
                <a:gd name="connsiteX7498" fmla="*/ 5820172 w 6127927"/>
                <a:gd name="connsiteY7498" fmla="*/ 3757207 h 4013490"/>
                <a:gd name="connsiteX7499" fmla="*/ 5820592 w 6127927"/>
                <a:gd name="connsiteY7499" fmla="*/ 3762187 h 4013490"/>
                <a:gd name="connsiteX7500" fmla="*/ 5823341 w 6127927"/>
                <a:gd name="connsiteY7500" fmla="*/ 3762769 h 4013490"/>
                <a:gd name="connsiteX7501" fmla="*/ 5830036 w 6127927"/>
                <a:gd name="connsiteY7501" fmla="*/ 3786701 h 4013490"/>
                <a:gd name="connsiteX7502" fmla="*/ 5834014 w 6127927"/>
                <a:gd name="connsiteY7502" fmla="*/ 3804069 h 4013490"/>
                <a:gd name="connsiteX7503" fmla="*/ 5834499 w 6127927"/>
                <a:gd name="connsiteY7503" fmla="*/ 3806300 h 4013490"/>
                <a:gd name="connsiteX7504" fmla="*/ 5834661 w 6127927"/>
                <a:gd name="connsiteY7504" fmla="*/ 3807206 h 4013490"/>
                <a:gd name="connsiteX7505" fmla="*/ 5835081 w 6127927"/>
                <a:gd name="connsiteY7505" fmla="*/ 3808305 h 4013490"/>
                <a:gd name="connsiteX7506" fmla="*/ 5836666 w 6127927"/>
                <a:gd name="connsiteY7506" fmla="*/ 3809114 h 4013490"/>
                <a:gd name="connsiteX7507" fmla="*/ 5840708 w 6127927"/>
                <a:gd name="connsiteY7507" fmla="*/ 3810957 h 4013490"/>
                <a:gd name="connsiteX7508" fmla="*/ 5874149 w 6127927"/>
                <a:gd name="connsiteY7508" fmla="*/ 3820465 h 4013490"/>
                <a:gd name="connsiteX7509" fmla="*/ 5875410 w 6127927"/>
                <a:gd name="connsiteY7509" fmla="*/ 3821209 h 4013490"/>
                <a:gd name="connsiteX7510" fmla="*/ 5880358 w 6127927"/>
                <a:gd name="connsiteY7510" fmla="*/ 3822276 h 4013490"/>
                <a:gd name="connsiteX7511" fmla="*/ 5882525 w 6127927"/>
                <a:gd name="connsiteY7511" fmla="*/ 3823279 h 4013490"/>
                <a:gd name="connsiteX7512" fmla="*/ 5886083 w 6127927"/>
                <a:gd name="connsiteY7512" fmla="*/ 3824540 h 4013490"/>
                <a:gd name="connsiteX7513" fmla="*/ 5888153 w 6127927"/>
                <a:gd name="connsiteY7513" fmla="*/ 3824702 h 4013490"/>
                <a:gd name="connsiteX7514" fmla="*/ 5891063 w 6127927"/>
                <a:gd name="connsiteY7514" fmla="*/ 3825769 h 4013490"/>
                <a:gd name="connsiteX7515" fmla="*/ 5893521 w 6127927"/>
                <a:gd name="connsiteY7515" fmla="*/ 3826675 h 4013490"/>
                <a:gd name="connsiteX7516" fmla="*/ 5895850 w 6127927"/>
                <a:gd name="connsiteY7516" fmla="*/ 3826254 h 4013490"/>
                <a:gd name="connsiteX7517" fmla="*/ 5897079 w 6127927"/>
                <a:gd name="connsiteY7517" fmla="*/ 3825931 h 4013490"/>
                <a:gd name="connsiteX7518" fmla="*/ 5899666 w 6127927"/>
                <a:gd name="connsiteY7518" fmla="*/ 3825931 h 4013490"/>
                <a:gd name="connsiteX7519" fmla="*/ 5900474 w 6127927"/>
                <a:gd name="connsiteY7519" fmla="*/ 3828486 h 4013490"/>
                <a:gd name="connsiteX7520" fmla="*/ 5903708 w 6127927"/>
                <a:gd name="connsiteY7520" fmla="*/ 3827257 h 4013490"/>
                <a:gd name="connsiteX7521" fmla="*/ 5906457 w 6127927"/>
                <a:gd name="connsiteY7521" fmla="*/ 3827095 h 4013490"/>
                <a:gd name="connsiteX7522" fmla="*/ 5911082 w 6127927"/>
                <a:gd name="connsiteY7522" fmla="*/ 3828842 h 4013490"/>
                <a:gd name="connsiteX7523" fmla="*/ 5915481 w 6127927"/>
                <a:gd name="connsiteY7523" fmla="*/ 3827354 h 4013490"/>
                <a:gd name="connsiteX7524" fmla="*/ 5920849 w 6127927"/>
                <a:gd name="connsiteY7524" fmla="*/ 3828842 h 4013490"/>
                <a:gd name="connsiteX7525" fmla="*/ 5920784 w 6127927"/>
                <a:gd name="connsiteY7525" fmla="*/ 3829747 h 4013490"/>
                <a:gd name="connsiteX7526" fmla="*/ 5923986 w 6127927"/>
                <a:gd name="connsiteY7526" fmla="*/ 3828163 h 4013490"/>
                <a:gd name="connsiteX7527" fmla="*/ 5929549 w 6127927"/>
                <a:gd name="connsiteY7527" fmla="*/ 3827742 h 4013490"/>
                <a:gd name="connsiteX7528" fmla="*/ 5932686 w 6127927"/>
                <a:gd name="connsiteY7528" fmla="*/ 3827839 h 4013490"/>
                <a:gd name="connsiteX7529" fmla="*/ 5935500 w 6127927"/>
                <a:gd name="connsiteY7529" fmla="*/ 3826934 h 4013490"/>
                <a:gd name="connsiteX7530" fmla="*/ 5937408 w 6127927"/>
                <a:gd name="connsiteY7530" fmla="*/ 3826610 h 4013490"/>
                <a:gd name="connsiteX7531" fmla="*/ 5939575 w 6127927"/>
                <a:gd name="connsiteY7531" fmla="*/ 3827677 h 4013490"/>
                <a:gd name="connsiteX7532" fmla="*/ 5940480 w 6127927"/>
                <a:gd name="connsiteY7532" fmla="*/ 3827516 h 4013490"/>
                <a:gd name="connsiteX7533" fmla="*/ 5943552 w 6127927"/>
                <a:gd name="connsiteY7533" fmla="*/ 3826837 h 4013490"/>
                <a:gd name="connsiteX7534" fmla="*/ 5953222 w 6127927"/>
                <a:gd name="connsiteY7534" fmla="*/ 3825187 h 4013490"/>
                <a:gd name="connsiteX7535" fmla="*/ 5955713 w 6127927"/>
                <a:gd name="connsiteY7535" fmla="*/ 3825931 h 4013490"/>
                <a:gd name="connsiteX7536" fmla="*/ 5957783 w 6127927"/>
                <a:gd name="connsiteY7536" fmla="*/ 3824928 h 4013490"/>
                <a:gd name="connsiteX7537" fmla="*/ 5959367 w 6127927"/>
                <a:gd name="connsiteY7537" fmla="*/ 3824185 h 4013490"/>
                <a:gd name="connsiteX7538" fmla="*/ 5962084 w 6127927"/>
                <a:gd name="connsiteY7538" fmla="*/ 3823602 h 4013490"/>
                <a:gd name="connsiteX7539" fmla="*/ 5968552 w 6127927"/>
                <a:gd name="connsiteY7539" fmla="*/ 3822276 h 4013490"/>
                <a:gd name="connsiteX7540" fmla="*/ 5971851 w 6127927"/>
                <a:gd name="connsiteY7540" fmla="*/ 3821953 h 4013490"/>
                <a:gd name="connsiteX7541" fmla="*/ 5974923 w 6127927"/>
                <a:gd name="connsiteY7541" fmla="*/ 3821468 h 4013490"/>
                <a:gd name="connsiteX7542" fmla="*/ 5975570 w 6127927"/>
                <a:gd name="connsiteY7542" fmla="*/ 3821468 h 4013490"/>
                <a:gd name="connsiteX7543" fmla="*/ 5982556 w 6127927"/>
                <a:gd name="connsiteY7543" fmla="*/ 3819075 h 4013490"/>
                <a:gd name="connsiteX7544" fmla="*/ 5990220 w 6127927"/>
                <a:gd name="connsiteY7544" fmla="*/ 3817167 h 4013490"/>
                <a:gd name="connsiteX7545" fmla="*/ 5990835 w 6127927"/>
                <a:gd name="connsiteY7545" fmla="*/ 3817749 h 4013490"/>
                <a:gd name="connsiteX7546" fmla="*/ 5996042 w 6127927"/>
                <a:gd name="connsiteY7546" fmla="*/ 3815905 h 4013490"/>
                <a:gd name="connsiteX7547" fmla="*/ 5996786 w 6127927"/>
                <a:gd name="connsiteY7547" fmla="*/ 3815420 h 4013490"/>
                <a:gd name="connsiteX7548" fmla="*/ 5999017 w 6127927"/>
                <a:gd name="connsiteY7548" fmla="*/ 3815679 h 4013490"/>
                <a:gd name="connsiteX7549" fmla="*/ 6000408 w 6127927"/>
                <a:gd name="connsiteY7549" fmla="*/ 3814838 h 4013490"/>
                <a:gd name="connsiteX7550" fmla="*/ 6002090 w 6127927"/>
                <a:gd name="connsiteY7550" fmla="*/ 3814418 h 4013490"/>
                <a:gd name="connsiteX7551" fmla="*/ 6001410 w 6127927"/>
                <a:gd name="connsiteY7551" fmla="*/ 3815259 h 4013490"/>
                <a:gd name="connsiteX7552" fmla="*/ 5999826 w 6127927"/>
                <a:gd name="connsiteY7552" fmla="*/ 3816261 h 4013490"/>
                <a:gd name="connsiteX7553" fmla="*/ 6003804 w 6127927"/>
                <a:gd name="connsiteY7553" fmla="*/ 3814838 h 4013490"/>
                <a:gd name="connsiteX7554" fmla="*/ 6005873 w 6127927"/>
                <a:gd name="connsiteY7554" fmla="*/ 3812704 h 4013490"/>
                <a:gd name="connsiteX7555" fmla="*/ 6009690 w 6127927"/>
                <a:gd name="connsiteY7555" fmla="*/ 3810634 h 4013490"/>
                <a:gd name="connsiteX7556" fmla="*/ 6010110 w 6127927"/>
                <a:gd name="connsiteY7556" fmla="*/ 3810116 h 4013490"/>
                <a:gd name="connsiteX7557" fmla="*/ 6011339 w 6127927"/>
                <a:gd name="connsiteY7557" fmla="*/ 3810116 h 4013490"/>
                <a:gd name="connsiteX7558" fmla="*/ 6009948 w 6127927"/>
                <a:gd name="connsiteY7558" fmla="*/ 3809114 h 4013490"/>
                <a:gd name="connsiteX7559" fmla="*/ 6010595 w 6127927"/>
                <a:gd name="connsiteY7559" fmla="*/ 3809114 h 4013490"/>
                <a:gd name="connsiteX7560" fmla="*/ 6010531 w 6127927"/>
                <a:gd name="connsiteY7560" fmla="*/ 3808726 h 4013490"/>
                <a:gd name="connsiteX7561" fmla="*/ 6009948 w 6127927"/>
                <a:gd name="connsiteY7561" fmla="*/ 3806074 h 4013490"/>
                <a:gd name="connsiteX7562" fmla="*/ 6009787 w 6127927"/>
                <a:gd name="connsiteY7562" fmla="*/ 3803163 h 4013490"/>
                <a:gd name="connsiteX7563" fmla="*/ 6009108 w 6127927"/>
                <a:gd name="connsiteY7563" fmla="*/ 3800349 h 4013490"/>
                <a:gd name="connsiteX7564" fmla="*/ 6007296 w 6127927"/>
                <a:gd name="connsiteY7564" fmla="*/ 3791747 h 4013490"/>
                <a:gd name="connsiteX7565" fmla="*/ 6008622 w 6127927"/>
                <a:gd name="connsiteY7565" fmla="*/ 3789159 h 4013490"/>
                <a:gd name="connsiteX7566" fmla="*/ 6008105 w 6127927"/>
                <a:gd name="connsiteY7566" fmla="*/ 3788027 h 4013490"/>
                <a:gd name="connsiteX7567" fmla="*/ 6007296 w 6127927"/>
                <a:gd name="connsiteY7567" fmla="*/ 3784050 h 4013490"/>
                <a:gd name="connsiteX7568" fmla="*/ 6005712 w 6127927"/>
                <a:gd name="connsiteY7568" fmla="*/ 3773183 h 4013490"/>
                <a:gd name="connsiteX7569" fmla="*/ 6005647 w 6127927"/>
                <a:gd name="connsiteY7569" fmla="*/ 3771469 h 4013490"/>
                <a:gd name="connsiteX7570" fmla="*/ 6006035 w 6127927"/>
                <a:gd name="connsiteY7570" fmla="*/ 3770046 h 4013490"/>
                <a:gd name="connsiteX7571" fmla="*/ 6006132 w 6127927"/>
                <a:gd name="connsiteY7571" fmla="*/ 3766974 h 4013490"/>
                <a:gd name="connsiteX7572" fmla="*/ 6005388 w 6127927"/>
                <a:gd name="connsiteY7572" fmla="*/ 3767653 h 4013490"/>
                <a:gd name="connsiteX7573" fmla="*/ 6005324 w 6127927"/>
                <a:gd name="connsiteY7573" fmla="*/ 3767717 h 4013490"/>
                <a:gd name="connsiteX7574" fmla="*/ 6004903 w 6127927"/>
                <a:gd name="connsiteY7574" fmla="*/ 3762025 h 4013490"/>
                <a:gd name="connsiteX7575" fmla="*/ 6006229 w 6127927"/>
                <a:gd name="connsiteY7575" fmla="*/ 3763998 h 4013490"/>
                <a:gd name="connsiteX7576" fmla="*/ 6005809 w 6127927"/>
                <a:gd name="connsiteY7576" fmla="*/ 3761864 h 4013490"/>
                <a:gd name="connsiteX7577" fmla="*/ 6004806 w 6127927"/>
                <a:gd name="connsiteY7577" fmla="*/ 3760538 h 4013490"/>
                <a:gd name="connsiteX7578" fmla="*/ 6002478 w 6127927"/>
                <a:gd name="connsiteY7578" fmla="*/ 3740260 h 4013490"/>
                <a:gd name="connsiteX7579" fmla="*/ 5999341 w 6127927"/>
                <a:gd name="connsiteY7579" fmla="*/ 3723863 h 4013490"/>
                <a:gd name="connsiteX7580" fmla="*/ 5999114 w 6127927"/>
                <a:gd name="connsiteY7580" fmla="*/ 3718980 h 4013490"/>
                <a:gd name="connsiteX7581" fmla="*/ 5999664 w 6127927"/>
                <a:gd name="connsiteY7581" fmla="*/ 3718139 h 4013490"/>
                <a:gd name="connsiteX7582" fmla="*/ 5998694 w 6127927"/>
                <a:gd name="connsiteY7582" fmla="*/ 3714420 h 4013490"/>
                <a:gd name="connsiteX7583" fmla="*/ 5998176 w 6127927"/>
                <a:gd name="connsiteY7583" fmla="*/ 3709762 h 4013490"/>
                <a:gd name="connsiteX7584" fmla="*/ 5999179 w 6127927"/>
                <a:gd name="connsiteY7584" fmla="*/ 3709698 h 4013490"/>
                <a:gd name="connsiteX7585" fmla="*/ 5999114 w 6127927"/>
                <a:gd name="connsiteY7585" fmla="*/ 3709019 h 4013490"/>
                <a:gd name="connsiteX7586" fmla="*/ 5998112 w 6127927"/>
                <a:gd name="connsiteY7586" fmla="*/ 3709277 h 4013490"/>
                <a:gd name="connsiteX7587" fmla="*/ 5995621 w 6127927"/>
                <a:gd name="connsiteY7587" fmla="*/ 3683857 h 4013490"/>
                <a:gd name="connsiteX7588" fmla="*/ 5996042 w 6127927"/>
                <a:gd name="connsiteY7588" fmla="*/ 3682952 h 4013490"/>
                <a:gd name="connsiteX7589" fmla="*/ 5995524 w 6127927"/>
                <a:gd name="connsiteY7589" fmla="*/ 3682628 h 4013490"/>
                <a:gd name="connsiteX7590" fmla="*/ 5994554 w 6127927"/>
                <a:gd name="connsiteY7590" fmla="*/ 3670792 h 4013490"/>
                <a:gd name="connsiteX7591" fmla="*/ 5994619 w 6127927"/>
                <a:gd name="connsiteY7591" fmla="*/ 3670695 h 4013490"/>
                <a:gd name="connsiteX7592" fmla="*/ 5994554 w 6127927"/>
                <a:gd name="connsiteY7592" fmla="*/ 3670274 h 4013490"/>
                <a:gd name="connsiteX7593" fmla="*/ 5993552 w 6127927"/>
                <a:gd name="connsiteY7593" fmla="*/ 3658858 h 4013490"/>
                <a:gd name="connsiteX7594" fmla="*/ 5993713 w 6127927"/>
                <a:gd name="connsiteY7594" fmla="*/ 3658599 h 4013490"/>
                <a:gd name="connsiteX7595" fmla="*/ 5993293 w 6127927"/>
                <a:gd name="connsiteY7595" fmla="*/ 3656626 h 4013490"/>
                <a:gd name="connsiteX7596" fmla="*/ 5993228 w 6127927"/>
                <a:gd name="connsiteY7596" fmla="*/ 3655559 h 4013490"/>
                <a:gd name="connsiteX7597" fmla="*/ 5993293 w 6127927"/>
                <a:gd name="connsiteY7597" fmla="*/ 3654977 h 4013490"/>
                <a:gd name="connsiteX7598" fmla="*/ 5993293 w 6127927"/>
                <a:gd name="connsiteY7598" fmla="*/ 3653877 h 4013490"/>
                <a:gd name="connsiteX7599" fmla="*/ 5992969 w 6127927"/>
                <a:gd name="connsiteY7599" fmla="*/ 3652228 h 4013490"/>
                <a:gd name="connsiteX7600" fmla="*/ 5990576 w 6127927"/>
                <a:gd name="connsiteY7600" fmla="*/ 3614551 h 4013490"/>
                <a:gd name="connsiteX7601" fmla="*/ 5990641 w 6127927"/>
                <a:gd name="connsiteY7601" fmla="*/ 3614066 h 4013490"/>
                <a:gd name="connsiteX7602" fmla="*/ 5990317 w 6127927"/>
                <a:gd name="connsiteY7602" fmla="*/ 3610088 h 4013490"/>
                <a:gd name="connsiteX7603" fmla="*/ 5989994 w 6127927"/>
                <a:gd name="connsiteY7603" fmla="*/ 3602876 h 4013490"/>
                <a:gd name="connsiteX7604" fmla="*/ 5990641 w 6127927"/>
                <a:gd name="connsiteY7604" fmla="*/ 3602649 h 4013490"/>
                <a:gd name="connsiteX7605" fmla="*/ 5989832 w 6127927"/>
                <a:gd name="connsiteY7605" fmla="*/ 3599512 h 4013490"/>
                <a:gd name="connsiteX7606" fmla="*/ 5989412 w 6127927"/>
                <a:gd name="connsiteY7606" fmla="*/ 3588807 h 4013490"/>
                <a:gd name="connsiteX7607" fmla="*/ 5989250 w 6127927"/>
                <a:gd name="connsiteY7607" fmla="*/ 3583762 h 4013490"/>
                <a:gd name="connsiteX7608" fmla="*/ 5989089 w 6127927"/>
                <a:gd name="connsiteY7608" fmla="*/ 3578879 h 4013490"/>
                <a:gd name="connsiteX7609" fmla="*/ 5989897 w 6127927"/>
                <a:gd name="connsiteY7609" fmla="*/ 3577714 h 4013490"/>
                <a:gd name="connsiteX7610" fmla="*/ 5989832 w 6127927"/>
                <a:gd name="connsiteY7610" fmla="*/ 3576906 h 4013490"/>
                <a:gd name="connsiteX7611" fmla="*/ 5988830 w 6127927"/>
                <a:gd name="connsiteY7611" fmla="*/ 3570438 h 4013490"/>
                <a:gd name="connsiteX7612" fmla="*/ 5989153 w 6127927"/>
                <a:gd name="connsiteY7612" fmla="*/ 3568627 h 4013490"/>
                <a:gd name="connsiteX7613" fmla="*/ 5988668 w 6127927"/>
                <a:gd name="connsiteY7613" fmla="*/ 3567107 h 4013490"/>
                <a:gd name="connsiteX7614" fmla="*/ 5988668 w 6127927"/>
                <a:gd name="connsiteY7614" fmla="*/ 3565975 h 4013490"/>
                <a:gd name="connsiteX7615" fmla="*/ 5988668 w 6127927"/>
                <a:gd name="connsiteY7615" fmla="*/ 3564875 h 4013490"/>
                <a:gd name="connsiteX7616" fmla="*/ 5988571 w 6127927"/>
                <a:gd name="connsiteY7616" fmla="*/ 3563387 h 4013490"/>
                <a:gd name="connsiteX7617" fmla="*/ 5988506 w 6127927"/>
                <a:gd name="connsiteY7617" fmla="*/ 3559345 h 4013490"/>
                <a:gd name="connsiteX7618" fmla="*/ 5988345 w 6127927"/>
                <a:gd name="connsiteY7618" fmla="*/ 3552812 h 4013490"/>
                <a:gd name="connsiteX7619" fmla="*/ 5990997 w 6127927"/>
                <a:gd name="connsiteY7619" fmla="*/ 3552812 h 4013490"/>
                <a:gd name="connsiteX7620" fmla="*/ 5991061 w 6127927"/>
                <a:gd name="connsiteY7620" fmla="*/ 3552618 h 4013490"/>
                <a:gd name="connsiteX7621" fmla="*/ 5990641 w 6127927"/>
                <a:gd name="connsiteY7621" fmla="*/ 3552133 h 4013490"/>
                <a:gd name="connsiteX7622" fmla="*/ 5990156 w 6127927"/>
                <a:gd name="connsiteY7622" fmla="*/ 3548155 h 4013490"/>
                <a:gd name="connsiteX7623" fmla="*/ 5990059 w 6127927"/>
                <a:gd name="connsiteY7623" fmla="*/ 3539487 h 4013490"/>
                <a:gd name="connsiteX7624" fmla="*/ 5989412 w 6127927"/>
                <a:gd name="connsiteY7624" fmla="*/ 3538064 h 4013490"/>
                <a:gd name="connsiteX7625" fmla="*/ 5989315 w 6127927"/>
                <a:gd name="connsiteY7625" fmla="*/ 3536253 h 4013490"/>
                <a:gd name="connsiteX7626" fmla="*/ 5989089 w 6127927"/>
                <a:gd name="connsiteY7626" fmla="*/ 3532340 h 4013490"/>
                <a:gd name="connsiteX7627" fmla="*/ 5989153 w 6127927"/>
                <a:gd name="connsiteY7627" fmla="*/ 3528201 h 4013490"/>
                <a:gd name="connsiteX7628" fmla="*/ 5988506 w 6127927"/>
                <a:gd name="connsiteY7628" fmla="*/ 3520018 h 4013490"/>
                <a:gd name="connsiteX7629" fmla="*/ 5988571 w 6127927"/>
                <a:gd name="connsiteY7629" fmla="*/ 3517625 h 4013490"/>
                <a:gd name="connsiteX7630" fmla="*/ 5988765 w 6127927"/>
                <a:gd name="connsiteY7630" fmla="*/ 3516364 h 4013490"/>
                <a:gd name="connsiteX7631" fmla="*/ 5988506 w 6127927"/>
                <a:gd name="connsiteY7631" fmla="*/ 3508084 h 4013490"/>
                <a:gd name="connsiteX7632" fmla="*/ 5988086 w 6127927"/>
                <a:gd name="connsiteY7632" fmla="*/ 3506597 h 4013490"/>
                <a:gd name="connsiteX7633" fmla="*/ 5988151 w 6127927"/>
                <a:gd name="connsiteY7633" fmla="*/ 3497994 h 4013490"/>
                <a:gd name="connsiteX7634" fmla="*/ 5988506 w 6127927"/>
                <a:gd name="connsiteY7634" fmla="*/ 3497671 h 4013490"/>
                <a:gd name="connsiteX7635" fmla="*/ 5988151 w 6127927"/>
                <a:gd name="connsiteY7635" fmla="*/ 3496086 h 4013490"/>
                <a:gd name="connsiteX7636" fmla="*/ 5990900 w 6127927"/>
                <a:gd name="connsiteY7636" fmla="*/ 3420926 h 4013490"/>
                <a:gd name="connsiteX7637" fmla="*/ 5997109 w 6127927"/>
                <a:gd name="connsiteY7637" fmla="*/ 3346153 h 4013490"/>
                <a:gd name="connsiteX7638" fmla="*/ 5997271 w 6127927"/>
                <a:gd name="connsiteY7638" fmla="*/ 3346056 h 4013490"/>
                <a:gd name="connsiteX7639" fmla="*/ 5999017 w 6127927"/>
                <a:gd name="connsiteY7639" fmla="*/ 3343663 h 4013490"/>
                <a:gd name="connsiteX7640" fmla="*/ 5999923 w 6127927"/>
                <a:gd name="connsiteY7640" fmla="*/ 3346056 h 4013490"/>
                <a:gd name="connsiteX7641" fmla="*/ 6002413 w 6127927"/>
                <a:gd name="connsiteY7641" fmla="*/ 3343566 h 4013490"/>
                <a:gd name="connsiteX7642" fmla="*/ 6000084 w 6127927"/>
                <a:gd name="connsiteY7642" fmla="*/ 3340850 h 4013490"/>
                <a:gd name="connsiteX7643" fmla="*/ 6001734 w 6127927"/>
                <a:gd name="connsiteY7643" fmla="*/ 3336063 h 4013490"/>
                <a:gd name="connsiteX7644" fmla="*/ 6003901 w 6127927"/>
                <a:gd name="connsiteY7644" fmla="*/ 3334575 h 4013490"/>
                <a:gd name="connsiteX7645" fmla="*/ 6007393 w 6127927"/>
                <a:gd name="connsiteY7645" fmla="*/ 3337195 h 4013490"/>
                <a:gd name="connsiteX7646" fmla="*/ 6007199 w 6127927"/>
                <a:gd name="connsiteY7646" fmla="*/ 3337357 h 4013490"/>
                <a:gd name="connsiteX7647" fmla="*/ 6007555 w 6127927"/>
                <a:gd name="connsiteY7647" fmla="*/ 3338133 h 4013490"/>
                <a:gd name="connsiteX7648" fmla="*/ 6008040 w 6127927"/>
                <a:gd name="connsiteY7648" fmla="*/ 3340591 h 4013490"/>
                <a:gd name="connsiteX7649" fmla="*/ 6007555 w 6127927"/>
                <a:gd name="connsiteY7649" fmla="*/ 3338133 h 4013490"/>
                <a:gd name="connsiteX7650" fmla="*/ 6007620 w 6127927"/>
                <a:gd name="connsiteY7650" fmla="*/ 3337357 h 4013490"/>
                <a:gd name="connsiteX7651" fmla="*/ 6009625 w 6127927"/>
                <a:gd name="connsiteY7651" fmla="*/ 3339847 h 4013490"/>
                <a:gd name="connsiteX7652" fmla="*/ 6009463 w 6127927"/>
                <a:gd name="connsiteY7652" fmla="*/ 3347221 h 4013490"/>
                <a:gd name="connsiteX7653" fmla="*/ 6009108 w 6127927"/>
                <a:gd name="connsiteY7653" fmla="*/ 3347965 h 4013490"/>
                <a:gd name="connsiteX7654" fmla="*/ 6009366 w 6127927"/>
                <a:gd name="connsiteY7654" fmla="*/ 3348967 h 4013490"/>
                <a:gd name="connsiteX7655" fmla="*/ 6009269 w 6127927"/>
                <a:gd name="connsiteY7655" fmla="*/ 3351199 h 4013490"/>
                <a:gd name="connsiteX7656" fmla="*/ 6008784 w 6127927"/>
                <a:gd name="connsiteY7656" fmla="*/ 3355500 h 4013490"/>
                <a:gd name="connsiteX7657" fmla="*/ 6007393 w 6127927"/>
                <a:gd name="connsiteY7657" fmla="*/ 3359316 h 4013490"/>
                <a:gd name="connsiteX7658" fmla="*/ 6007717 w 6127927"/>
                <a:gd name="connsiteY7658" fmla="*/ 3362195 h 4013490"/>
                <a:gd name="connsiteX7659" fmla="*/ 6006617 w 6127927"/>
                <a:gd name="connsiteY7659" fmla="*/ 3366528 h 4013490"/>
                <a:gd name="connsiteX7660" fmla="*/ 6005227 w 6127927"/>
                <a:gd name="connsiteY7660" fmla="*/ 3366916 h 4013490"/>
                <a:gd name="connsiteX7661" fmla="*/ 6005970 w 6127927"/>
                <a:gd name="connsiteY7661" fmla="*/ 3371218 h 4013490"/>
                <a:gd name="connsiteX7662" fmla="*/ 6006973 w 6127927"/>
                <a:gd name="connsiteY7662" fmla="*/ 3371638 h 4013490"/>
                <a:gd name="connsiteX7663" fmla="*/ 6004159 w 6127927"/>
                <a:gd name="connsiteY7663" fmla="*/ 3376619 h 4013490"/>
                <a:gd name="connsiteX7664" fmla="*/ 6005227 w 6127927"/>
                <a:gd name="connsiteY7664" fmla="*/ 3379109 h 4013490"/>
                <a:gd name="connsiteX7665" fmla="*/ 6005550 w 6127927"/>
                <a:gd name="connsiteY7665" fmla="*/ 3381826 h 4013490"/>
                <a:gd name="connsiteX7666" fmla="*/ 6003319 w 6127927"/>
                <a:gd name="connsiteY7666" fmla="*/ 3385383 h 4013490"/>
                <a:gd name="connsiteX7667" fmla="*/ 6004321 w 6127927"/>
                <a:gd name="connsiteY7667" fmla="*/ 3387615 h 4013490"/>
                <a:gd name="connsiteX7668" fmla="*/ 6005647 w 6127927"/>
                <a:gd name="connsiteY7668" fmla="*/ 3389523 h 4013490"/>
                <a:gd name="connsiteX7669" fmla="*/ 6005647 w 6127927"/>
                <a:gd name="connsiteY7669" fmla="*/ 3391431 h 4013490"/>
                <a:gd name="connsiteX7670" fmla="*/ 6003642 w 6127927"/>
                <a:gd name="connsiteY7670" fmla="*/ 3393501 h 4013490"/>
                <a:gd name="connsiteX7671" fmla="*/ 6005647 w 6127927"/>
                <a:gd name="connsiteY7671" fmla="*/ 3394180 h 4013490"/>
                <a:gd name="connsiteX7672" fmla="*/ 6005970 w 6127927"/>
                <a:gd name="connsiteY7672" fmla="*/ 3399969 h 4013490"/>
                <a:gd name="connsiteX7673" fmla="*/ 6006035 w 6127927"/>
                <a:gd name="connsiteY7673" fmla="*/ 3403041 h 4013490"/>
                <a:gd name="connsiteX7674" fmla="*/ 6006229 w 6127927"/>
                <a:gd name="connsiteY7674" fmla="*/ 3404011 h 4013490"/>
                <a:gd name="connsiteX7675" fmla="*/ 6005130 w 6127927"/>
                <a:gd name="connsiteY7675" fmla="*/ 3426553 h 4013490"/>
                <a:gd name="connsiteX7676" fmla="*/ 6004806 w 6127927"/>
                <a:gd name="connsiteY7676" fmla="*/ 3427523 h 4013490"/>
                <a:gd name="connsiteX7677" fmla="*/ 6005065 w 6127927"/>
                <a:gd name="connsiteY7677" fmla="*/ 3428041 h 4013490"/>
                <a:gd name="connsiteX7678" fmla="*/ 6004806 w 6127927"/>
                <a:gd name="connsiteY7678" fmla="*/ 3436805 h 4013490"/>
                <a:gd name="connsiteX7679" fmla="*/ 6004386 w 6127927"/>
                <a:gd name="connsiteY7679" fmla="*/ 3444082 h 4013490"/>
                <a:gd name="connsiteX7680" fmla="*/ 6004321 w 6127927"/>
                <a:gd name="connsiteY7680" fmla="*/ 3444276 h 4013490"/>
                <a:gd name="connsiteX7681" fmla="*/ 6004159 w 6127927"/>
                <a:gd name="connsiteY7681" fmla="*/ 3445731 h 4013490"/>
                <a:gd name="connsiteX7682" fmla="*/ 6004321 w 6127927"/>
                <a:gd name="connsiteY7682" fmla="*/ 3445731 h 4013490"/>
                <a:gd name="connsiteX7683" fmla="*/ 6004062 w 6127927"/>
                <a:gd name="connsiteY7683" fmla="*/ 3468499 h 4013490"/>
                <a:gd name="connsiteX7684" fmla="*/ 6003060 w 6127927"/>
                <a:gd name="connsiteY7684" fmla="*/ 3506597 h 4013490"/>
                <a:gd name="connsiteX7685" fmla="*/ 6002090 w 6127927"/>
                <a:gd name="connsiteY7685" fmla="*/ 3520665 h 4013490"/>
                <a:gd name="connsiteX7686" fmla="*/ 6008525 w 6127927"/>
                <a:gd name="connsiteY7686" fmla="*/ 3623186 h 4013490"/>
                <a:gd name="connsiteX7687" fmla="*/ 6008849 w 6127927"/>
                <a:gd name="connsiteY7687" fmla="*/ 3624835 h 4013490"/>
                <a:gd name="connsiteX7688" fmla="*/ 6008299 w 6127927"/>
                <a:gd name="connsiteY7688" fmla="*/ 3626064 h 4013490"/>
                <a:gd name="connsiteX7689" fmla="*/ 6009043 w 6127927"/>
                <a:gd name="connsiteY7689" fmla="*/ 3626420 h 4013490"/>
                <a:gd name="connsiteX7690" fmla="*/ 6009043 w 6127927"/>
                <a:gd name="connsiteY7690" fmla="*/ 3628716 h 4013490"/>
                <a:gd name="connsiteX7691" fmla="*/ 6008687 w 6127927"/>
                <a:gd name="connsiteY7691" fmla="*/ 3629460 h 4013490"/>
                <a:gd name="connsiteX7692" fmla="*/ 6009043 w 6127927"/>
                <a:gd name="connsiteY7692" fmla="*/ 3630462 h 4013490"/>
                <a:gd name="connsiteX7693" fmla="*/ 6009269 w 6127927"/>
                <a:gd name="connsiteY7693" fmla="*/ 3641070 h 4013490"/>
                <a:gd name="connsiteX7694" fmla="*/ 6008946 w 6127927"/>
                <a:gd name="connsiteY7694" fmla="*/ 3640973 h 4013490"/>
                <a:gd name="connsiteX7695" fmla="*/ 6008784 w 6127927"/>
                <a:gd name="connsiteY7695" fmla="*/ 3642720 h 4013490"/>
                <a:gd name="connsiteX7696" fmla="*/ 6008525 w 6127927"/>
                <a:gd name="connsiteY7696" fmla="*/ 3643367 h 4013490"/>
                <a:gd name="connsiteX7697" fmla="*/ 6009108 w 6127927"/>
                <a:gd name="connsiteY7697" fmla="*/ 3645275 h 4013490"/>
                <a:gd name="connsiteX7698" fmla="*/ 6009463 w 6127927"/>
                <a:gd name="connsiteY7698" fmla="*/ 3645048 h 4013490"/>
                <a:gd name="connsiteX7699" fmla="*/ 6009787 w 6127927"/>
                <a:gd name="connsiteY7699" fmla="*/ 3653133 h 4013490"/>
                <a:gd name="connsiteX7700" fmla="*/ 6009528 w 6127927"/>
                <a:gd name="connsiteY7700" fmla="*/ 3653554 h 4013490"/>
                <a:gd name="connsiteX7701" fmla="*/ 6009269 w 6127927"/>
                <a:gd name="connsiteY7701" fmla="*/ 3656529 h 4013490"/>
                <a:gd name="connsiteX7702" fmla="*/ 6009948 w 6127927"/>
                <a:gd name="connsiteY7702" fmla="*/ 3656788 h 4013490"/>
                <a:gd name="connsiteX7703" fmla="*/ 6010692 w 6127927"/>
                <a:gd name="connsiteY7703" fmla="*/ 3666458 h 4013490"/>
                <a:gd name="connsiteX7704" fmla="*/ 6010175 w 6127927"/>
                <a:gd name="connsiteY7704" fmla="*/ 3666975 h 4013490"/>
                <a:gd name="connsiteX7705" fmla="*/ 6010757 w 6127927"/>
                <a:gd name="connsiteY7705" fmla="*/ 3667202 h 4013490"/>
                <a:gd name="connsiteX7706" fmla="*/ 6014088 w 6127927"/>
                <a:gd name="connsiteY7706" fmla="*/ 3692460 h 4013490"/>
                <a:gd name="connsiteX7707" fmla="*/ 6017322 w 6127927"/>
                <a:gd name="connsiteY7707" fmla="*/ 3725254 h 4013490"/>
                <a:gd name="connsiteX7708" fmla="*/ 6017225 w 6127927"/>
                <a:gd name="connsiteY7708" fmla="*/ 3725157 h 4013490"/>
                <a:gd name="connsiteX7709" fmla="*/ 6017549 w 6127927"/>
                <a:gd name="connsiteY7709" fmla="*/ 3729814 h 4013490"/>
                <a:gd name="connsiteX7710" fmla="*/ 6017969 w 6127927"/>
                <a:gd name="connsiteY7710" fmla="*/ 3731722 h 4013490"/>
                <a:gd name="connsiteX7711" fmla="*/ 6018228 w 6127927"/>
                <a:gd name="connsiteY7711" fmla="*/ 3734050 h 4013490"/>
                <a:gd name="connsiteX7712" fmla="*/ 6018389 w 6127927"/>
                <a:gd name="connsiteY7712" fmla="*/ 3735182 h 4013490"/>
                <a:gd name="connsiteX7713" fmla="*/ 6020200 w 6127927"/>
                <a:gd name="connsiteY7713" fmla="*/ 3750350 h 4013490"/>
                <a:gd name="connsiteX7714" fmla="*/ 6018648 w 6127927"/>
                <a:gd name="connsiteY7714" fmla="*/ 3750350 h 4013490"/>
                <a:gd name="connsiteX7715" fmla="*/ 6019618 w 6127927"/>
                <a:gd name="connsiteY7715" fmla="*/ 3752905 h 4013490"/>
                <a:gd name="connsiteX7716" fmla="*/ 6020200 w 6127927"/>
                <a:gd name="connsiteY7716" fmla="*/ 3750997 h 4013490"/>
                <a:gd name="connsiteX7717" fmla="*/ 6024858 w 6127927"/>
                <a:gd name="connsiteY7717" fmla="*/ 3785020 h 4013490"/>
                <a:gd name="connsiteX7718" fmla="*/ 6023855 w 6127927"/>
                <a:gd name="connsiteY7718" fmla="*/ 3784858 h 4013490"/>
                <a:gd name="connsiteX7719" fmla="*/ 6025019 w 6127927"/>
                <a:gd name="connsiteY7719" fmla="*/ 3786281 h 4013490"/>
                <a:gd name="connsiteX7720" fmla="*/ 6027898 w 6127927"/>
                <a:gd name="connsiteY7720" fmla="*/ 3804651 h 4013490"/>
                <a:gd name="connsiteX7721" fmla="*/ 6030226 w 6127927"/>
                <a:gd name="connsiteY7721" fmla="*/ 3819819 h 4013490"/>
                <a:gd name="connsiteX7722" fmla="*/ 6030323 w 6127927"/>
                <a:gd name="connsiteY7722" fmla="*/ 3820789 h 4013490"/>
                <a:gd name="connsiteX7723" fmla="*/ 6029385 w 6127927"/>
                <a:gd name="connsiteY7723" fmla="*/ 3821209 h 4013490"/>
                <a:gd name="connsiteX7724" fmla="*/ 6027574 w 6127927"/>
                <a:gd name="connsiteY7724" fmla="*/ 3822050 h 4013490"/>
                <a:gd name="connsiteX7725" fmla="*/ 6023855 w 6127927"/>
                <a:gd name="connsiteY7725" fmla="*/ 3823699 h 4013490"/>
                <a:gd name="connsiteX7726" fmla="*/ 6016384 w 6127927"/>
                <a:gd name="connsiteY7726" fmla="*/ 3826998 h 4013490"/>
                <a:gd name="connsiteX7727" fmla="*/ 6014670 w 6127927"/>
                <a:gd name="connsiteY7727" fmla="*/ 3826772 h 4013490"/>
                <a:gd name="connsiteX7728" fmla="*/ 6014735 w 6127927"/>
                <a:gd name="connsiteY7728" fmla="*/ 3827677 h 4013490"/>
                <a:gd name="connsiteX7729" fmla="*/ 6014735 w 6127927"/>
                <a:gd name="connsiteY7729" fmla="*/ 3827742 h 4013490"/>
                <a:gd name="connsiteX7730" fmla="*/ 6009366 w 6127927"/>
                <a:gd name="connsiteY7730" fmla="*/ 3829974 h 4013490"/>
                <a:gd name="connsiteX7731" fmla="*/ 6009269 w 6127927"/>
                <a:gd name="connsiteY7731" fmla="*/ 3829974 h 4013490"/>
                <a:gd name="connsiteX7732" fmla="*/ 6009043 w 6127927"/>
                <a:gd name="connsiteY7732" fmla="*/ 3830168 h 4013490"/>
                <a:gd name="connsiteX7733" fmla="*/ 6006391 w 6127927"/>
                <a:gd name="connsiteY7733" fmla="*/ 3831235 h 4013490"/>
                <a:gd name="connsiteX7734" fmla="*/ 6003577 w 6127927"/>
                <a:gd name="connsiteY7734" fmla="*/ 3831720 h 4013490"/>
                <a:gd name="connsiteX7735" fmla="*/ 5997012 w 6127927"/>
                <a:gd name="connsiteY7735" fmla="*/ 3833143 h 4013490"/>
                <a:gd name="connsiteX7736" fmla="*/ 5997271 w 6127927"/>
                <a:gd name="connsiteY7736" fmla="*/ 3833046 h 4013490"/>
                <a:gd name="connsiteX7737" fmla="*/ 5996947 w 6127927"/>
                <a:gd name="connsiteY7737" fmla="*/ 3832787 h 4013490"/>
                <a:gd name="connsiteX7738" fmla="*/ 5996268 w 6127927"/>
                <a:gd name="connsiteY7738" fmla="*/ 3833046 h 4013490"/>
                <a:gd name="connsiteX7739" fmla="*/ 5997044 w 6127927"/>
                <a:gd name="connsiteY7739" fmla="*/ 3833143 h 4013490"/>
                <a:gd name="connsiteX7740" fmla="*/ 5998597 w 6127927"/>
                <a:gd name="connsiteY7740" fmla="*/ 3833790 h 4013490"/>
                <a:gd name="connsiteX7741" fmla="*/ 5995686 w 6127927"/>
                <a:gd name="connsiteY7741" fmla="*/ 3835116 h 4013490"/>
                <a:gd name="connsiteX7742" fmla="*/ 5995460 w 6127927"/>
                <a:gd name="connsiteY7742" fmla="*/ 3835213 h 4013490"/>
                <a:gd name="connsiteX7743" fmla="*/ 5993455 w 6127927"/>
                <a:gd name="connsiteY7743" fmla="*/ 3835278 h 4013490"/>
                <a:gd name="connsiteX7744" fmla="*/ 5991902 w 6127927"/>
                <a:gd name="connsiteY7744" fmla="*/ 3835633 h 4013490"/>
                <a:gd name="connsiteX7745" fmla="*/ 5991320 w 6127927"/>
                <a:gd name="connsiteY7745" fmla="*/ 3835860 h 4013490"/>
                <a:gd name="connsiteX7746" fmla="*/ 5992484 w 6127927"/>
                <a:gd name="connsiteY7746" fmla="*/ 3836021 h 4013490"/>
                <a:gd name="connsiteX7747" fmla="*/ 5992064 w 6127927"/>
                <a:gd name="connsiteY7747" fmla="*/ 3836183 h 4013490"/>
                <a:gd name="connsiteX7748" fmla="*/ 5990479 w 6127927"/>
                <a:gd name="connsiteY7748" fmla="*/ 3836701 h 4013490"/>
                <a:gd name="connsiteX7749" fmla="*/ 5989994 w 6127927"/>
                <a:gd name="connsiteY7749" fmla="*/ 3836539 h 4013490"/>
                <a:gd name="connsiteX7750" fmla="*/ 5990900 w 6127927"/>
                <a:gd name="connsiteY7750" fmla="*/ 3835957 h 4013490"/>
                <a:gd name="connsiteX7751" fmla="*/ 5987666 w 6127927"/>
                <a:gd name="connsiteY7751" fmla="*/ 3837121 h 4013490"/>
                <a:gd name="connsiteX7752" fmla="*/ 5983461 w 6127927"/>
                <a:gd name="connsiteY7752" fmla="*/ 3838253 h 4013490"/>
                <a:gd name="connsiteX7753" fmla="*/ 5979710 w 6127927"/>
                <a:gd name="connsiteY7753" fmla="*/ 3838188 h 4013490"/>
                <a:gd name="connsiteX7754" fmla="*/ 5975182 w 6127927"/>
                <a:gd name="connsiteY7754" fmla="*/ 3840581 h 4013490"/>
                <a:gd name="connsiteX7755" fmla="*/ 5974341 w 6127927"/>
                <a:gd name="connsiteY7755" fmla="*/ 3839935 h 4013490"/>
                <a:gd name="connsiteX7756" fmla="*/ 5969296 w 6127927"/>
                <a:gd name="connsiteY7756" fmla="*/ 3841907 h 4013490"/>
                <a:gd name="connsiteX7757" fmla="*/ 5967064 w 6127927"/>
                <a:gd name="connsiteY7757" fmla="*/ 3841746 h 4013490"/>
                <a:gd name="connsiteX7758" fmla="*/ 5963313 w 6127927"/>
                <a:gd name="connsiteY7758" fmla="*/ 3842651 h 4013490"/>
                <a:gd name="connsiteX7759" fmla="*/ 5959173 w 6127927"/>
                <a:gd name="connsiteY7759" fmla="*/ 3842975 h 4013490"/>
                <a:gd name="connsiteX7760" fmla="*/ 5957718 w 6127927"/>
                <a:gd name="connsiteY7760" fmla="*/ 3843136 h 4013490"/>
                <a:gd name="connsiteX7761" fmla="*/ 5957103 w 6127927"/>
                <a:gd name="connsiteY7761" fmla="*/ 3843913 h 4013490"/>
                <a:gd name="connsiteX7762" fmla="*/ 5948016 w 6127927"/>
                <a:gd name="connsiteY7762" fmla="*/ 3844398 h 4013490"/>
                <a:gd name="connsiteX7763" fmla="*/ 5946366 w 6127927"/>
                <a:gd name="connsiteY7763" fmla="*/ 3843330 h 4013490"/>
                <a:gd name="connsiteX7764" fmla="*/ 5943941 w 6127927"/>
                <a:gd name="connsiteY7764" fmla="*/ 3844656 h 4013490"/>
                <a:gd name="connsiteX7765" fmla="*/ 5941062 w 6127927"/>
                <a:gd name="connsiteY7765" fmla="*/ 3843654 h 4013490"/>
                <a:gd name="connsiteX7766" fmla="*/ 5939801 w 6127927"/>
                <a:gd name="connsiteY7766" fmla="*/ 3844462 h 4013490"/>
                <a:gd name="connsiteX7767" fmla="*/ 5934271 w 6127927"/>
                <a:gd name="connsiteY7767" fmla="*/ 3844980 h 4013490"/>
                <a:gd name="connsiteX7768" fmla="*/ 5932104 w 6127927"/>
                <a:gd name="connsiteY7768" fmla="*/ 3845465 h 4013490"/>
                <a:gd name="connsiteX7769" fmla="*/ 5931037 w 6127927"/>
                <a:gd name="connsiteY7769" fmla="*/ 3845465 h 4013490"/>
                <a:gd name="connsiteX7770" fmla="*/ 5927802 w 6127927"/>
                <a:gd name="connsiteY7770" fmla="*/ 3844980 h 4013490"/>
                <a:gd name="connsiteX7771" fmla="*/ 5925894 w 6127927"/>
                <a:gd name="connsiteY7771" fmla="*/ 3845303 h 4013490"/>
                <a:gd name="connsiteX7772" fmla="*/ 5916127 w 6127927"/>
                <a:gd name="connsiteY7772" fmla="*/ 3844818 h 4013490"/>
                <a:gd name="connsiteX7773" fmla="*/ 5881846 w 6127927"/>
                <a:gd name="connsiteY7773" fmla="*/ 3840323 h 4013490"/>
                <a:gd name="connsiteX7774" fmla="*/ 5879873 w 6127927"/>
                <a:gd name="connsiteY7774" fmla="*/ 3838997 h 4013490"/>
                <a:gd name="connsiteX7775" fmla="*/ 5878386 w 6127927"/>
                <a:gd name="connsiteY7775" fmla="*/ 3839676 h 4013490"/>
                <a:gd name="connsiteX7776" fmla="*/ 5875475 w 6127927"/>
                <a:gd name="connsiteY7776" fmla="*/ 3839094 h 4013490"/>
                <a:gd name="connsiteX7777" fmla="*/ 5874990 w 6127927"/>
                <a:gd name="connsiteY7777" fmla="*/ 3838770 h 4013490"/>
                <a:gd name="connsiteX7778" fmla="*/ 5874569 w 6127927"/>
                <a:gd name="connsiteY7778" fmla="*/ 3838932 h 4013490"/>
                <a:gd name="connsiteX7779" fmla="*/ 5873987 w 6127927"/>
                <a:gd name="connsiteY7779" fmla="*/ 3838770 h 4013490"/>
                <a:gd name="connsiteX7780" fmla="*/ 5866872 w 6127927"/>
                <a:gd name="connsiteY7780" fmla="*/ 3836765 h 4013490"/>
                <a:gd name="connsiteX7781" fmla="*/ 5861342 w 6127927"/>
                <a:gd name="connsiteY7781" fmla="*/ 3832787 h 4013490"/>
                <a:gd name="connsiteX7782" fmla="*/ 5861083 w 6127927"/>
                <a:gd name="connsiteY7782" fmla="*/ 3834954 h 4013490"/>
                <a:gd name="connsiteX7783" fmla="*/ 5860824 w 6127927"/>
                <a:gd name="connsiteY7783" fmla="*/ 3834857 h 4013490"/>
                <a:gd name="connsiteX7784" fmla="*/ 5856944 w 6127927"/>
                <a:gd name="connsiteY7784" fmla="*/ 3832238 h 4013490"/>
                <a:gd name="connsiteX7785" fmla="*/ 5856782 w 6127927"/>
                <a:gd name="connsiteY7785" fmla="*/ 3832238 h 4013490"/>
                <a:gd name="connsiteX7786" fmla="*/ 5852707 w 6127927"/>
                <a:gd name="connsiteY7786" fmla="*/ 3831720 h 4013490"/>
                <a:gd name="connsiteX7787" fmla="*/ 5852060 w 6127927"/>
                <a:gd name="connsiteY7787" fmla="*/ 3831397 h 4013490"/>
                <a:gd name="connsiteX7788" fmla="*/ 5846271 w 6127927"/>
                <a:gd name="connsiteY7788" fmla="*/ 3828163 h 4013490"/>
                <a:gd name="connsiteX7789" fmla="*/ 5838315 w 6127927"/>
                <a:gd name="connsiteY7789" fmla="*/ 3826351 h 4013490"/>
                <a:gd name="connsiteX7790" fmla="*/ 5836666 w 6127927"/>
                <a:gd name="connsiteY7790" fmla="*/ 3825608 h 4013490"/>
                <a:gd name="connsiteX7791" fmla="*/ 5835825 w 6127927"/>
                <a:gd name="connsiteY7791" fmla="*/ 3825252 h 4013490"/>
                <a:gd name="connsiteX7792" fmla="*/ 5836084 w 6127927"/>
                <a:gd name="connsiteY7792" fmla="*/ 3824767 h 4013490"/>
                <a:gd name="connsiteX7793" fmla="*/ 5835922 w 6127927"/>
                <a:gd name="connsiteY7793" fmla="*/ 3824443 h 4013490"/>
                <a:gd name="connsiteX7794" fmla="*/ 5836245 w 6127927"/>
                <a:gd name="connsiteY7794" fmla="*/ 3824346 h 4013490"/>
                <a:gd name="connsiteX7795" fmla="*/ 5836892 w 6127927"/>
                <a:gd name="connsiteY7795" fmla="*/ 3822438 h 4013490"/>
                <a:gd name="connsiteX7796" fmla="*/ 5835243 w 6127927"/>
                <a:gd name="connsiteY7796" fmla="*/ 3821048 h 4013490"/>
                <a:gd name="connsiteX7797" fmla="*/ 5835178 w 6127927"/>
                <a:gd name="connsiteY7797" fmla="*/ 3821209 h 4013490"/>
                <a:gd name="connsiteX7798" fmla="*/ 5834919 w 6127927"/>
                <a:gd name="connsiteY7798" fmla="*/ 3820886 h 4013490"/>
                <a:gd name="connsiteX7799" fmla="*/ 5835081 w 6127927"/>
                <a:gd name="connsiteY7799" fmla="*/ 3820886 h 4013490"/>
                <a:gd name="connsiteX7800" fmla="*/ 5832009 w 6127927"/>
                <a:gd name="connsiteY7800" fmla="*/ 3818978 h 4013490"/>
                <a:gd name="connsiteX7801" fmla="*/ 5829874 w 6127927"/>
                <a:gd name="connsiteY7801" fmla="*/ 3818557 h 4013490"/>
                <a:gd name="connsiteX7802" fmla="*/ 5827966 w 6127927"/>
                <a:gd name="connsiteY7802" fmla="*/ 3819139 h 4013490"/>
                <a:gd name="connsiteX7803" fmla="*/ 5829939 w 6127927"/>
                <a:gd name="connsiteY7803" fmla="*/ 3820724 h 4013490"/>
                <a:gd name="connsiteX7804" fmla="*/ 5827546 w 6127927"/>
                <a:gd name="connsiteY7804" fmla="*/ 3820465 h 4013490"/>
                <a:gd name="connsiteX7805" fmla="*/ 5826899 w 6127927"/>
                <a:gd name="connsiteY7805" fmla="*/ 3819560 h 4013490"/>
                <a:gd name="connsiteX7806" fmla="*/ 5825152 w 6127927"/>
                <a:gd name="connsiteY7806" fmla="*/ 3819560 h 4013490"/>
                <a:gd name="connsiteX7807" fmla="*/ 5825152 w 6127927"/>
                <a:gd name="connsiteY7807" fmla="*/ 3819236 h 4013490"/>
                <a:gd name="connsiteX7808" fmla="*/ 5835663 w 6127927"/>
                <a:gd name="connsiteY7808" fmla="*/ 3821888 h 4013490"/>
                <a:gd name="connsiteX7809" fmla="*/ 5835307 w 6127927"/>
                <a:gd name="connsiteY7809" fmla="*/ 3821048 h 4013490"/>
                <a:gd name="connsiteX7810" fmla="*/ 5835663 w 6127927"/>
                <a:gd name="connsiteY7810" fmla="*/ 3821888 h 4013490"/>
                <a:gd name="connsiteX7811" fmla="*/ 6113666 w 6127927"/>
                <a:gd name="connsiteY7811" fmla="*/ 2899655 h 4013490"/>
                <a:gd name="connsiteX7812" fmla="*/ 6113019 w 6127927"/>
                <a:gd name="connsiteY7812" fmla="*/ 2900819 h 4013490"/>
                <a:gd name="connsiteX7813" fmla="*/ 6113019 w 6127927"/>
                <a:gd name="connsiteY7813" fmla="*/ 2901045 h 4013490"/>
                <a:gd name="connsiteX7814" fmla="*/ 6113763 w 6127927"/>
                <a:gd name="connsiteY7814" fmla="*/ 2900237 h 4013490"/>
                <a:gd name="connsiteX7815" fmla="*/ 6113666 w 6127927"/>
                <a:gd name="connsiteY7815" fmla="*/ 2899655 h 4013490"/>
                <a:gd name="connsiteX7816" fmla="*/ 6062502 w 6127927"/>
                <a:gd name="connsiteY7816" fmla="*/ 2845678 h 4013490"/>
                <a:gd name="connsiteX7817" fmla="*/ 6061112 w 6127927"/>
                <a:gd name="connsiteY7817" fmla="*/ 2846648 h 4013490"/>
                <a:gd name="connsiteX7818" fmla="*/ 6062502 w 6127927"/>
                <a:gd name="connsiteY7818" fmla="*/ 2845678 h 4013490"/>
                <a:gd name="connsiteX7819" fmla="*/ 6047529 w 6127927"/>
                <a:gd name="connsiteY7819" fmla="*/ 2829604 h 4013490"/>
                <a:gd name="connsiteX7820" fmla="*/ 6046688 w 6127927"/>
                <a:gd name="connsiteY7820" fmla="*/ 2829701 h 4013490"/>
                <a:gd name="connsiteX7821" fmla="*/ 6047529 w 6127927"/>
                <a:gd name="connsiteY7821" fmla="*/ 2829604 h 4013490"/>
                <a:gd name="connsiteX7822" fmla="*/ 6127087 w 6127927"/>
                <a:gd name="connsiteY7822" fmla="*/ 2900140 h 4013490"/>
                <a:gd name="connsiteX7823" fmla="*/ 6126602 w 6127927"/>
                <a:gd name="connsiteY7823" fmla="*/ 2902210 h 4013490"/>
                <a:gd name="connsiteX7824" fmla="*/ 6124856 w 6127927"/>
                <a:gd name="connsiteY7824" fmla="*/ 2905347 h 4013490"/>
                <a:gd name="connsiteX7825" fmla="*/ 6124856 w 6127927"/>
                <a:gd name="connsiteY7825" fmla="*/ 2905185 h 4013490"/>
                <a:gd name="connsiteX7826" fmla="*/ 6124597 w 6127927"/>
                <a:gd name="connsiteY7826" fmla="*/ 2905444 h 4013490"/>
                <a:gd name="connsiteX7827" fmla="*/ 6123950 w 6127927"/>
                <a:gd name="connsiteY7827" fmla="*/ 2905864 h 4013490"/>
                <a:gd name="connsiteX7828" fmla="*/ 6124597 w 6127927"/>
                <a:gd name="connsiteY7828" fmla="*/ 2905444 h 4013490"/>
                <a:gd name="connsiteX7829" fmla="*/ 6124694 w 6127927"/>
                <a:gd name="connsiteY7829" fmla="*/ 2905541 h 4013490"/>
                <a:gd name="connsiteX7830" fmla="*/ 6123530 w 6127927"/>
                <a:gd name="connsiteY7830" fmla="*/ 2907255 h 4013490"/>
                <a:gd name="connsiteX7831" fmla="*/ 6122268 w 6127927"/>
                <a:gd name="connsiteY7831" fmla="*/ 2906867 h 4013490"/>
                <a:gd name="connsiteX7832" fmla="*/ 6122268 w 6127927"/>
                <a:gd name="connsiteY7832" fmla="*/ 2906511 h 4013490"/>
                <a:gd name="connsiteX7833" fmla="*/ 6122042 w 6127927"/>
                <a:gd name="connsiteY7833" fmla="*/ 2906673 h 4013490"/>
                <a:gd name="connsiteX7834" fmla="*/ 6121622 w 6127927"/>
                <a:gd name="connsiteY7834" fmla="*/ 2906511 h 4013490"/>
                <a:gd name="connsiteX7835" fmla="*/ 6121039 w 6127927"/>
                <a:gd name="connsiteY7835" fmla="*/ 2905864 h 4013490"/>
                <a:gd name="connsiteX7836" fmla="*/ 6120878 w 6127927"/>
                <a:gd name="connsiteY7836" fmla="*/ 2904441 h 4013490"/>
                <a:gd name="connsiteX7837" fmla="*/ 6120199 w 6127927"/>
                <a:gd name="connsiteY7837" fmla="*/ 2904700 h 4013490"/>
                <a:gd name="connsiteX7838" fmla="*/ 6119875 w 6127927"/>
                <a:gd name="connsiteY7838" fmla="*/ 2903536 h 4013490"/>
                <a:gd name="connsiteX7839" fmla="*/ 6120393 w 6127927"/>
                <a:gd name="connsiteY7839" fmla="*/ 2902210 h 4013490"/>
                <a:gd name="connsiteX7840" fmla="*/ 6119325 w 6127927"/>
                <a:gd name="connsiteY7840" fmla="*/ 2902727 h 4013490"/>
                <a:gd name="connsiteX7841" fmla="*/ 6118808 w 6127927"/>
                <a:gd name="connsiteY7841" fmla="*/ 2903633 h 4013490"/>
                <a:gd name="connsiteX7842" fmla="*/ 6119067 w 6127927"/>
                <a:gd name="connsiteY7842" fmla="*/ 2900884 h 4013490"/>
                <a:gd name="connsiteX7843" fmla="*/ 6118129 w 6127927"/>
                <a:gd name="connsiteY7843" fmla="*/ 2901725 h 4013490"/>
                <a:gd name="connsiteX7844" fmla="*/ 6117482 w 6127927"/>
                <a:gd name="connsiteY7844" fmla="*/ 2901886 h 4013490"/>
                <a:gd name="connsiteX7845" fmla="*/ 6117805 w 6127927"/>
                <a:gd name="connsiteY7845" fmla="*/ 2899719 h 4013490"/>
                <a:gd name="connsiteX7846" fmla="*/ 6116997 w 6127927"/>
                <a:gd name="connsiteY7846" fmla="*/ 2900463 h 4013490"/>
                <a:gd name="connsiteX7847" fmla="*/ 6116059 w 6127927"/>
                <a:gd name="connsiteY7847" fmla="*/ 2901563 h 4013490"/>
                <a:gd name="connsiteX7848" fmla="*/ 6115736 w 6127927"/>
                <a:gd name="connsiteY7848" fmla="*/ 2901466 h 4013490"/>
                <a:gd name="connsiteX7849" fmla="*/ 6116253 w 6127927"/>
                <a:gd name="connsiteY7849" fmla="*/ 2899558 h 4013490"/>
                <a:gd name="connsiteX7850" fmla="*/ 6115250 w 6127927"/>
                <a:gd name="connsiteY7850" fmla="*/ 2901304 h 4013490"/>
                <a:gd name="connsiteX7851" fmla="*/ 6114086 w 6127927"/>
                <a:gd name="connsiteY7851" fmla="*/ 2901304 h 4013490"/>
                <a:gd name="connsiteX7852" fmla="*/ 6113504 w 6127927"/>
                <a:gd name="connsiteY7852" fmla="*/ 2901207 h 4013490"/>
                <a:gd name="connsiteX7853" fmla="*/ 6113278 w 6127927"/>
                <a:gd name="connsiteY7853" fmla="*/ 2901401 h 4013490"/>
                <a:gd name="connsiteX7854" fmla="*/ 6109785 w 6127927"/>
                <a:gd name="connsiteY7854" fmla="*/ 2899234 h 4013490"/>
                <a:gd name="connsiteX7855" fmla="*/ 6109785 w 6127927"/>
                <a:gd name="connsiteY7855" fmla="*/ 2898911 h 4013490"/>
                <a:gd name="connsiteX7856" fmla="*/ 6109526 w 6127927"/>
                <a:gd name="connsiteY7856" fmla="*/ 2899137 h 4013490"/>
                <a:gd name="connsiteX7857" fmla="*/ 6108200 w 6127927"/>
                <a:gd name="connsiteY7857" fmla="*/ 2898329 h 4013490"/>
                <a:gd name="connsiteX7858" fmla="*/ 6107230 w 6127927"/>
                <a:gd name="connsiteY7858" fmla="*/ 2897423 h 4013490"/>
                <a:gd name="connsiteX7859" fmla="*/ 6107230 w 6127927"/>
                <a:gd name="connsiteY7859" fmla="*/ 2897326 h 4013490"/>
                <a:gd name="connsiteX7860" fmla="*/ 6107068 w 6127927"/>
                <a:gd name="connsiteY7860" fmla="*/ 2897067 h 4013490"/>
                <a:gd name="connsiteX7861" fmla="*/ 6106971 w 6127927"/>
                <a:gd name="connsiteY7861" fmla="*/ 2897261 h 4013490"/>
                <a:gd name="connsiteX7862" fmla="*/ 6103575 w 6127927"/>
                <a:gd name="connsiteY7862" fmla="*/ 2894998 h 4013490"/>
                <a:gd name="connsiteX7863" fmla="*/ 6098530 w 6127927"/>
                <a:gd name="connsiteY7863" fmla="*/ 2890308 h 4013490"/>
                <a:gd name="connsiteX7864" fmla="*/ 6097301 w 6127927"/>
                <a:gd name="connsiteY7864" fmla="*/ 2887721 h 4013490"/>
                <a:gd name="connsiteX7865" fmla="*/ 6082069 w 6127927"/>
                <a:gd name="connsiteY7865" fmla="*/ 2877954 h 4013490"/>
                <a:gd name="connsiteX7866" fmla="*/ 6081713 w 6127927"/>
                <a:gd name="connsiteY7866" fmla="*/ 2877889 h 4013490"/>
                <a:gd name="connsiteX7867" fmla="*/ 6081972 w 6127927"/>
                <a:gd name="connsiteY7867" fmla="*/ 2877210 h 4013490"/>
                <a:gd name="connsiteX7868" fmla="*/ 6081389 w 6127927"/>
                <a:gd name="connsiteY7868" fmla="*/ 2877695 h 4013490"/>
                <a:gd name="connsiteX7869" fmla="*/ 6081131 w 6127927"/>
                <a:gd name="connsiteY7869" fmla="*/ 2877372 h 4013490"/>
                <a:gd name="connsiteX7870" fmla="*/ 6081292 w 6127927"/>
                <a:gd name="connsiteY7870" fmla="*/ 2877048 h 4013490"/>
                <a:gd name="connsiteX7871" fmla="*/ 6080969 w 6127927"/>
                <a:gd name="connsiteY7871" fmla="*/ 2877145 h 4013490"/>
                <a:gd name="connsiteX7872" fmla="*/ 6079999 w 6127927"/>
                <a:gd name="connsiteY7872" fmla="*/ 2875464 h 4013490"/>
                <a:gd name="connsiteX7873" fmla="*/ 6080225 w 6127927"/>
                <a:gd name="connsiteY7873" fmla="*/ 2875237 h 4013490"/>
                <a:gd name="connsiteX7874" fmla="*/ 6080225 w 6127927"/>
                <a:gd name="connsiteY7874" fmla="*/ 2874817 h 4013490"/>
                <a:gd name="connsiteX7875" fmla="*/ 6080387 w 6127927"/>
                <a:gd name="connsiteY7875" fmla="*/ 2874493 h 4013490"/>
                <a:gd name="connsiteX7876" fmla="*/ 6079805 w 6127927"/>
                <a:gd name="connsiteY7876" fmla="*/ 2874558 h 4013490"/>
                <a:gd name="connsiteX7877" fmla="*/ 6079643 w 6127927"/>
                <a:gd name="connsiteY7877" fmla="*/ 2874817 h 4013490"/>
                <a:gd name="connsiteX7878" fmla="*/ 6078802 w 6127927"/>
                <a:gd name="connsiteY7878" fmla="*/ 2873653 h 4013490"/>
                <a:gd name="connsiteX7879" fmla="*/ 6078996 w 6127927"/>
                <a:gd name="connsiteY7879" fmla="*/ 2873394 h 4013490"/>
                <a:gd name="connsiteX7880" fmla="*/ 6078899 w 6127927"/>
                <a:gd name="connsiteY7880" fmla="*/ 2872747 h 4013490"/>
                <a:gd name="connsiteX7881" fmla="*/ 6078414 w 6127927"/>
                <a:gd name="connsiteY7881" fmla="*/ 2873168 h 4013490"/>
                <a:gd name="connsiteX7882" fmla="*/ 6077250 w 6127927"/>
                <a:gd name="connsiteY7882" fmla="*/ 2871906 h 4013490"/>
                <a:gd name="connsiteX7883" fmla="*/ 6077573 w 6127927"/>
                <a:gd name="connsiteY7883" fmla="*/ 2871486 h 4013490"/>
                <a:gd name="connsiteX7884" fmla="*/ 6077153 w 6127927"/>
                <a:gd name="connsiteY7884" fmla="*/ 2871906 h 4013490"/>
                <a:gd name="connsiteX7885" fmla="*/ 6073272 w 6127927"/>
                <a:gd name="connsiteY7885" fmla="*/ 2869513 h 4013490"/>
                <a:gd name="connsiteX7886" fmla="*/ 6069391 w 6127927"/>
                <a:gd name="connsiteY7886" fmla="*/ 2865276 h 4013490"/>
                <a:gd name="connsiteX7887" fmla="*/ 6068971 w 6127927"/>
                <a:gd name="connsiteY7887" fmla="*/ 2864532 h 4013490"/>
                <a:gd name="connsiteX7888" fmla="*/ 6068550 w 6127927"/>
                <a:gd name="connsiteY7888" fmla="*/ 2864468 h 4013490"/>
                <a:gd name="connsiteX7889" fmla="*/ 6068324 w 6127927"/>
                <a:gd name="connsiteY7889" fmla="*/ 2864144 h 4013490"/>
                <a:gd name="connsiteX7890" fmla="*/ 6068130 w 6127927"/>
                <a:gd name="connsiteY7890" fmla="*/ 2863950 h 4013490"/>
                <a:gd name="connsiteX7891" fmla="*/ 6066319 w 6127927"/>
                <a:gd name="connsiteY7891" fmla="*/ 2862075 h 4013490"/>
                <a:gd name="connsiteX7892" fmla="*/ 6067483 w 6127927"/>
                <a:gd name="connsiteY7892" fmla="*/ 2861072 h 4013490"/>
                <a:gd name="connsiteX7893" fmla="*/ 6066642 w 6127927"/>
                <a:gd name="connsiteY7893" fmla="*/ 2861234 h 4013490"/>
                <a:gd name="connsiteX7894" fmla="*/ 6066254 w 6127927"/>
                <a:gd name="connsiteY7894" fmla="*/ 2862075 h 4013490"/>
                <a:gd name="connsiteX7895" fmla="*/ 6062179 w 6127927"/>
                <a:gd name="connsiteY7895" fmla="*/ 2857676 h 4013490"/>
                <a:gd name="connsiteX7896" fmla="*/ 6062923 w 6127927"/>
                <a:gd name="connsiteY7896" fmla="*/ 2857094 h 4013490"/>
                <a:gd name="connsiteX7897" fmla="*/ 6062017 w 6127927"/>
                <a:gd name="connsiteY7897" fmla="*/ 2857514 h 4013490"/>
                <a:gd name="connsiteX7898" fmla="*/ 6057393 w 6127927"/>
                <a:gd name="connsiteY7898" fmla="*/ 2852954 h 4013490"/>
                <a:gd name="connsiteX7899" fmla="*/ 6057878 w 6127927"/>
                <a:gd name="connsiteY7899" fmla="*/ 2852211 h 4013490"/>
                <a:gd name="connsiteX7900" fmla="*/ 6057231 w 6127927"/>
                <a:gd name="connsiteY7900" fmla="*/ 2852696 h 4013490"/>
                <a:gd name="connsiteX7901" fmla="*/ 6057134 w 6127927"/>
                <a:gd name="connsiteY7901" fmla="*/ 2852793 h 4013490"/>
                <a:gd name="connsiteX7902" fmla="*/ 6056390 w 6127927"/>
                <a:gd name="connsiteY7902" fmla="*/ 2852114 h 4013490"/>
                <a:gd name="connsiteX7903" fmla="*/ 6056293 w 6127927"/>
                <a:gd name="connsiteY7903" fmla="*/ 2852114 h 4013490"/>
                <a:gd name="connsiteX7904" fmla="*/ 6055970 w 6127927"/>
                <a:gd name="connsiteY7904" fmla="*/ 2851790 h 4013490"/>
                <a:gd name="connsiteX7905" fmla="*/ 6056034 w 6127927"/>
                <a:gd name="connsiteY7905" fmla="*/ 2851143 h 4013490"/>
                <a:gd name="connsiteX7906" fmla="*/ 6055905 w 6127927"/>
                <a:gd name="connsiteY7906" fmla="*/ 2849817 h 4013490"/>
                <a:gd name="connsiteX7907" fmla="*/ 6056131 w 6127927"/>
                <a:gd name="connsiteY7907" fmla="*/ 2849559 h 4013490"/>
                <a:gd name="connsiteX7908" fmla="*/ 6056034 w 6127927"/>
                <a:gd name="connsiteY7908" fmla="*/ 2849462 h 4013490"/>
                <a:gd name="connsiteX7909" fmla="*/ 6055905 w 6127927"/>
                <a:gd name="connsiteY7909" fmla="*/ 2849720 h 4013490"/>
                <a:gd name="connsiteX7910" fmla="*/ 6055226 w 6127927"/>
                <a:gd name="connsiteY7910" fmla="*/ 2850561 h 4013490"/>
                <a:gd name="connsiteX7911" fmla="*/ 6054579 w 6127927"/>
                <a:gd name="connsiteY7911" fmla="*/ 2850399 h 4013490"/>
                <a:gd name="connsiteX7912" fmla="*/ 6054708 w 6127927"/>
                <a:gd name="connsiteY7912" fmla="*/ 2849817 h 4013490"/>
                <a:gd name="connsiteX7913" fmla="*/ 6054644 w 6127927"/>
                <a:gd name="connsiteY7913" fmla="*/ 2849559 h 4013490"/>
                <a:gd name="connsiteX7914" fmla="*/ 6054579 w 6127927"/>
                <a:gd name="connsiteY7914" fmla="*/ 2849559 h 4013490"/>
                <a:gd name="connsiteX7915" fmla="*/ 6054320 w 6127927"/>
                <a:gd name="connsiteY7915" fmla="*/ 2849979 h 4013490"/>
                <a:gd name="connsiteX7916" fmla="*/ 6054223 w 6127927"/>
                <a:gd name="connsiteY7916" fmla="*/ 2849979 h 4013490"/>
                <a:gd name="connsiteX7917" fmla="*/ 6054061 w 6127927"/>
                <a:gd name="connsiteY7917" fmla="*/ 2849817 h 4013490"/>
                <a:gd name="connsiteX7918" fmla="*/ 6054223 w 6127927"/>
                <a:gd name="connsiteY7918" fmla="*/ 2849559 h 4013490"/>
                <a:gd name="connsiteX7919" fmla="*/ 6054579 w 6127927"/>
                <a:gd name="connsiteY7919" fmla="*/ 2849559 h 4013490"/>
                <a:gd name="connsiteX7920" fmla="*/ 6054061 w 6127927"/>
                <a:gd name="connsiteY7920" fmla="*/ 2849235 h 4013490"/>
                <a:gd name="connsiteX7921" fmla="*/ 6053576 w 6127927"/>
                <a:gd name="connsiteY7921" fmla="*/ 2848718 h 4013490"/>
                <a:gd name="connsiteX7922" fmla="*/ 6053964 w 6127927"/>
                <a:gd name="connsiteY7922" fmla="*/ 2847651 h 4013490"/>
                <a:gd name="connsiteX7923" fmla="*/ 6052412 w 6127927"/>
                <a:gd name="connsiteY7923" fmla="*/ 2847909 h 4013490"/>
                <a:gd name="connsiteX7924" fmla="*/ 6052994 w 6127927"/>
                <a:gd name="connsiteY7924" fmla="*/ 2847327 h 4013490"/>
                <a:gd name="connsiteX7925" fmla="*/ 6051668 w 6127927"/>
                <a:gd name="connsiteY7925" fmla="*/ 2847230 h 4013490"/>
                <a:gd name="connsiteX7926" fmla="*/ 6051830 w 6127927"/>
                <a:gd name="connsiteY7926" fmla="*/ 2846648 h 4013490"/>
                <a:gd name="connsiteX7927" fmla="*/ 6051248 w 6127927"/>
                <a:gd name="connsiteY7927" fmla="*/ 2846325 h 4013490"/>
                <a:gd name="connsiteX7928" fmla="*/ 6051021 w 6127927"/>
                <a:gd name="connsiteY7928" fmla="*/ 2845581 h 4013490"/>
                <a:gd name="connsiteX7929" fmla="*/ 6050827 w 6127927"/>
                <a:gd name="connsiteY7929" fmla="*/ 2845419 h 4013490"/>
                <a:gd name="connsiteX7930" fmla="*/ 6050245 w 6127927"/>
                <a:gd name="connsiteY7930" fmla="*/ 2845742 h 4013490"/>
                <a:gd name="connsiteX7931" fmla="*/ 6049695 w 6127927"/>
                <a:gd name="connsiteY7931" fmla="*/ 2844255 h 4013490"/>
                <a:gd name="connsiteX7932" fmla="*/ 6050504 w 6127927"/>
                <a:gd name="connsiteY7932" fmla="*/ 2843252 h 4013490"/>
                <a:gd name="connsiteX7933" fmla="*/ 6049340 w 6127927"/>
                <a:gd name="connsiteY7933" fmla="*/ 2843608 h 4013490"/>
                <a:gd name="connsiteX7934" fmla="*/ 6050019 w 6127927"/>
                <a:gd name="connsiteY7934" fmla="*/ 2842508 h 4013490"/>
                <a:gd name="connsiteX7935" fmla="*/ 6049275 w 6127927"/>
                <a:gd name="connsiteY7935" fmla="*/ 2842864 h 4013490"/>
                <a:gd name="connsiteX7936" fmla="*/ 6048499 w 6127927"/>
                <a:gd name="connsiteY7936" fmla="*/ 2842282 h 4013490"/>
                <a:gd name="connsiteX7937" fmla="*/ 6047949 w 6127927"/>
                <a:gd name="connsiteY7937" fmla="*/ 2842282 h 4013490"/>
                <a:gd name="connsiteX7938" fmla="*/ 6047852 w 6127927"/>
                <a:gd name="connsiteY7938" fmla="*/ 2842120 h 4013490"/>
                <a:gd name="connsiteX7939" fmla="*/ 6047949 w 6127927"/>
                <a:gd name="connsiteY7939" fmla="*/ 2841441 h 4013490"/>
                <a:gd name="connsiteX7940" fmla="*/ 6047432 w 6127927"/>
                <a:gd name="connsiteY7940" fmla="*/ 2841441 h 4013490"/>
                <a:gd name="connsiteX7941" fmla="*/ 6046623 w 6127927"/>
                <a:gd name="connsiteY7941" fmla="*/ 2840050 h 4013490"/>
                <a:gd name="connsiteX7942" fmla="*/ 6043486 w 6127927"/>
                <a:gd name="connsiteY7942" fmla="*/ 2835329 h 4013490"/>
                <a:gd name="connsiteX7943" fmla="*/ 6044036 w 6127927"/>
                <a:gd name="connsiteY7943" fmla="*/ 2834488 h 4013490"/>
                <a:gd name="connsiteX7944" fmla="*/ 6043130 w 6127927"/>
                <a:gd name="connsiteY7944" fmla="*/ 2834811 h 4013490"/>
                <a:gd name="connsiteX7945" fmla="*/ 6042904 w 6127927"/>
                <a:gd name="connsiteY7945" fmla="*/ 2834423 h 4013490"/>
                <a:gd name="connsiteX7946" fmla="*/ 6043066 w 6127927"/>
                <a:gd name="connsiteY7946" fmla="*/ 2834164 h 4013490"/>
                <a:gd name="connsiteX7947" fmla="*/ 6042807 w 6127927"/>
                <a:gd name="connsiteY7947" fmla="*/ 2834229 h 4013490"/>
                <a:gd name="connsiteX7948" fmla="*/ 6042742 w 6127927"/>
                <a:gd name="connsiteY7948" fmla="*/ 2834164 h 4013490"/>
                <a:gd name="connsiteX7949" fmla="*/ 6042225 w 6127927"/>
                <a:gd name="connsiteY7949" fmla="*/ 2833000 h 4013490"/>
                <a:gd name="connsiteX7950" fmla="*/ 6043551 w 6127927"/>
                <a:gd name="connsiteY7950" fmla="*/ 2830769 h 4013490"/>
                <a:gd name="connsiteX7951" fmla="*/ 6041804 w 6127927"/>
                <a:gd name="connsiteY7951" fmla="*/ 2832095 h 4013490"/>
                <a:gd name="connsiteX7952" fmla="*/ 6042548 w 6127927"/>
                <a:gd name="connsiteY7952" fmla="*/ 2830672 h 4013490"/>
                <a:gd name="connsiteX7953" fmla="*/ 6042483 w 6127927"/>
                <a:gd name="connsiteY7953" fmla="*/ 2830672 h 4013490"/>
                <a:gd name="connsiteX7954" fmla="*/ 6041481 w 6127927"/>
                <a:gd name="connsiteY7954" fmla="*/ 2830607 h 4013490"/>
                <a:gd name="connsiteX7955" fmla="*/ 6041481 w 6127927"/>
                <a:gd name="connsiteY7955" fmla="*/ 2830445 h 4013490"/>
                <a:gd name="connsiteX7956" fmla="*/ 6041804 w 6127927"/>
                <a:gd name="connsiteY7956" fmla="*/ 2828860 h 4013490"/>
                <a:gd name="connsiteX7957" fmla="*/ 6040155 w 6127927"/>
                <a:gd name="connsiteY7957" fmla="*/ 2828440 h 4013490"/>
                <a:gd name="connsiteX7958" fmla="*/ 6039993 w 6127927"/>
                <a:gd name="connsiteY7958" fmla="*/ 2828214 h 4013490"/>
                <a:gd name="connsiteX7959" fmla="*/ 6039831 w 6127927"/>
                <a:gd name="connsiteY7959" fmla="*/ 2827955 h 4013490"/>
                <a:gd name="connsiteX7960" fmla="*/ 6039831 w 6127927"/>
                <a:gd name="connsiteY7960" fmla="*/ 2827276 h 4013490"/>
                <a:gd name="connsiteX7961" fmla="*/ 6039476 w 6127927"/>
                <a:gd name="connsiteY7961" fmla="*/ 2826370 h 4013490"/>
                <a:gd name="connsiteX7962" fmla="*/ 6040155 w 6127927"/>
                <a:gd name="connsiteY7962" fmla="*/ 2825788 h 4013490"/>
                <a:gd name="connsiteX7963" fmla="*/ 6039734 w 6127927"/>
                <a:gd name="connsiteY7963" fmla="*/ 2825044 h 4013490"/>
                <a:gd name="connsiteX7964" fmla="*/ 6039088 w 6127927"/>
                <a:gd name="connsiteY7964" fmla="*/ 2825206 h 4013490"/>
                <a:gd name="connsiteX7965" fmla="*/ 6038764 w 6127927"/>
                <a:gd name="connsiteY7965" fmla="*/ 2825465 h 4013490"/>
                <a:gd name="connsiteX7966" fmla="*/ 6038764 w 6127927"/>
                <a:gd name="connsiteY7966" fmla="*/ 2825206 h 4013490"/>
                <a:gd name="connsiteX7967" fmla="*/ 6039476 w 6127927"/>
                <a:gd name="connsiteY7967" fmla="*/ 2824139 h 4013490"/>
                <a:gd name="connsiteX7968" fmla="*/ 6038408 w 6127927"/>
                <a:gd name="connsiteY7968" fmla="*/ 2824462 h 4013490"/>
                <a:gd name="connsiteX7969" fmla="*/ 6038926 w 6127927"/>
                <a:gd name="connsiteY7969" fmla="*/ 2822489 h 4013490"/>
                <a:gd name="connsiteX7970" fmla="*/ 6037018 w 6127927"/>
                <a:gd name="connsiteY7970" fmla="*/ 2822489 h 4013490"/>
                <a:gd name="connsiteX7971" fmla="*/ 6036759 w 6127927"/>
                <a:gd name="connsiteY7971" fmla="*/ 2822004 h 4013490"/>
                <a:gd name="connsiteX7972" fmla="*/ 6036759 w 6127927"/>
                <a:gd name="connsiteY7972" fmla="*/ 2821422 h 4013490"/>
                <a:gd name="connsiteX7973" fmla="*/ 6036500 w 6127927"/>
                <a:gd name="connsiteY7973" fmla="*/ 2821325 h 4013490"/>
                <a:gd name="connsiteX7974" fmla="*/ 6036436 w 6127927"/>
                <a:gd name="connsiteY7974" fmla="*/ 2821325 h 4013490"/>
                <a:gd name="connsiteX7975" fmla="*/ 6035530 w 6127927"/>
                <a:gd name="connsiteY7975" fmla="*/ 2819676 h 4013490"/>
                <a:gd name="connsiteX7976" fmla="*/ 6035951 w 6127927"/>
                <a:gd name="connsiteY7976" fmla="*/ 2819255 h 4013490"/>
                <a:gd name="connsiteX7977" fmla="*/ 6035336 w 6127927"/>
                <a:gd name="connsiteY7977" fmla="*/ 2819352 h 4013490"/>
                <a:gd name="connsiteX7978" fmla="*/ 6033137 w 6127927"/>
                <a:gd name="connsiteY7978" fmla="*/ 2815698 h 4013490"/>
                <a:gd name="connsiteX7979" fmla="*/ 6032878 w 6127927"/>
                <a:gd name="connsiteY7979" fmla="*/ 2815051 h 4013490"/>
                <a:gd name="connsiteX7980" fmla="*/ 6033202 w 6127927"/>
                <a:gd name="connsiteY7980" fmla="*/ 2814210 h 4013490"/>
                <a:gd name="connsiteX7981" fmla="*/ 6034107 w 6127927"/>
                <a:gd name="connsiteY7981" fmla="*/ 2813725 h 4013490"/>
                <a:gd name="connsiteX7982" fmla="*/ 6034107 w 6127927"/>
                <a:gd name="connsiteY7982" fmla="*/ 2813143 h 4013490"/>
                <a:gd name="connsiteX7983" fmla="*/ 6035271 w 6127927"/>
                <a:gd name="connsiteY7983" fmla="*/ 2812399 h 4013490"/>
                <a:gd name="connsiteX7984" fmla="*/ 6034528 w 6127927"/>
                <a:gd name="connsiteY7984" fmla="*/ 2812464 h 4013490"/>
                <a:gd name="connsiteX7985" fmla="*/ 6033040 w 6127927"/>
                <a:gd name="connsiteY7985" fmla="*/ 2812884 h 4013490"/>
                <a:gd name="connsiteX7986" fmla="*/ 6032296 w 6127927"/>
                <a:gd name="connsiteY7986" fmla="*/ 2812464 h 4013490"/>
                <a:gd name="connsiteX7987" fmla="*/ 6031940 w 6127927"/>
                <a:gd name="connsiteY7987" fmla="*/ 2811817 h 4013490"/>
                <a:gd name="connsiteX7988" fmla="*/ 6031293 w 6127927"/>
                <a:gd name="connsiteY7988" fmla="*/ 2810717 h 4013490"/>
                <a:gd name="connsiteX7989" fmla="*/ 6031196 w 6127927"/>
                <a:gd name="connsiteY7989" fmla="*/ 2810717 h 4013490"/>
                <a:gd name="connsiteX7990" fmla="*/ 6031196 w 6127927"/>
                <a:gd name="connsiteY7990" fmla="*/ 2810653 h 4013490"/>
                <a:gd name="connsiteX7991" fmla="*/ 6030711 w 6127927"/>
                <a:gd name="connsiteY7991" fmla="*/ 2810491 h 4013490"/>
                <a:gd name="connsiteX7992" fmla="*/ 6031390 w 6127927"/>
                <a:gd name="connsiteY7992" fmla="*/ 2810135 h 4013490"/>
                <a:gd name="connsiteX7993" fmla="*/ 6031940 w 6127927"/>
                <a:gd name="connsiteY7993" fmla="*/ 2809973 h 4013490"/>
                <a:gd name="connsiteX7994" fmla="*/ 6031714 w 6127927"/>
                <a:gd name="connsiteY7994" fmla="*/ 2809391 h 4013490"/>
                <a:gd name="connsiteX7995" fmla="*/ 6031455 w 6127927"/>
                <a:gd name="connsiteY7995" fmla="*/ 2808906 h 4013490"/>
                <a:gd name="connsiteX7996" fmla="*/ 6031035 w 6127927"/>
                <a:gd name="connsiteY7996" fmla="*/ 2808841 h 4013490"/>
                <a:gd name="connsiteX7997" fmla="*/ 6029644 w 6127927"/>
                <a:gd name="connsiteY7997" fmla="*/ 2808324 h 4013490"/>
                <a:gd name="connsiteX7998" fmla="*/ 6028577 w 6127927"/>
                <a:gd name="connsiteY7998" fmla="*/ 2806092 h 4013490"/>
                <a:gd name="connsiteX7999" fmla="*/ 6028965 w 6127927"/>
                <a:gd name="connsiteY7999" fmla="*/ 2804508 h 4013490"/>
                <a:gd name="connsiteX8000" fmla="*/ 6027898 w 6127927"/>
                <a:gd name="connsiteY8000" fmla="*/ 2804702 h 4013490"/>
                <a:gd name="connsiteX8001" fmla="*/ 6027671 w 6127927"/>
                <a:gd name="connsiteY8001" fmla="*/ 2804184 h 4013490"/>
                <a:gd name="connsiteX8002" fmla="*/ 6027251 w 6127927"/>
                <a:gd name="connsiteY8002" fmla="*/ 2803699 h 4013490"/>
                <a:gd name="connsiteX8003" fmla="*/ 6027154 w 6127927"/>
                <a:gd name="connsiteY8003" fmla="*/ 2803020 h 4013490"/>
                <a:gd name="connsiteX8004" fmla="*/ 6026830 w 6127927"/>
                <a:gd name="connsiteY8004" fmla="*/ 2802535 h 4013490"/>
                <a:gd name="connsiteX8005" fmla="*/ 6026410 w 6127927"/>
                <a:gd name="connsiteY8005" fmla="*/ 2801047 h 4013490"/>
                <a:gd name="connsiteX8006" fmla="*/ 6025990 w 6127927"/>
                <a:gd name="connsiteY8006" fmla="*/ 2800303 h 4013490"/>
                <a:gd name="connsiteX8007" fmla="*/ 6025666 w 6127927"/>
                <a:gd name="connsiteY8007" fmla="*/ 2799721 h 4013490"/>
                <a:gd name="connsiteX8008" fmla="*/ 6025504 w 6127927"/>
                <a:gd name="connsiteY8008" fmla="*/ 2799301 h 4013490"/>
                <a:gd name="connsiteX8009" fmla="*/ 6024922 w 6127927"/>
                <a:gd name="connsiteY8009" fmla="*/ 2798234 h 4013490"/>
                <a:gd name="connsiteX8010" fmla="*/ 6024761 w 6127927"/>
                <a:gd name="connsiteY8010" fmla="*/ 2798072 h 4013490"/>
                <a:gd name="connsiteX8011" fmla="*/ 6024340 w 6127927"/>
                <a:gd name="connsiteY8011" fmla="*/ 2797069 h 4013490"/>
                <a:gd name="connsiteX8012" fmla="*/ 6023920 w 6127927"/>
                <a:gd name="connsiteY8012" fmla="*/ 2796325 h 4013490"/>
                <a:gd name="connsiteX8013" fmla="*/ 6023661 w 6127927"/>
                <a:gd name="connsiteY8013" fmla="*/ 2795905 h 4013490"/>
                <a:gd name="connsiteX8014" fmla="*/ 6023338 w 6127927"/>
                <a:gd name="connsiteY8014" fmla="*/ 2795646 h 4013490"/>
                <a:gd name="connsiteX8015" fmla="*/ 6022012 w 6127927"/>
                <a:gd name="connsiteY8015" fmla="*/ 2793932 h 4013490"/>
                <a:gd name="connsiteX8016" fmla="*/ 6020847 w 6127927"/>
                <a:gd name="connsiteY8016" fmla="*/ 2792768 h 4013490"/>
                <a:gd name="connsiteX8017" fmla="*/ 6020621 w 6127927"/>
                <a:gd name="connsiteY8017" fmla="*/ 2792671 h 4013490"/>
                <a:gd name="connsiteX8018" fmla="*/ 6020136 w 6127927"/>
                <a:gd name="connsiteY8018" fmla="*/ 2792606 h 4013490"/>
                <a:gd name="connsiteX8019" fmla="*/ 6019457 w 6127927"/>
                <a:gd name="connsiteY8019" fmla="*/ 2793027 h 4013490"/>
                <a:gd name="connsiteX8020" fmla="*/ 6019295 w 6127927"/>
                <a:gd name="connsiteY8020" fmla="*/ 2792671 h 4013490"/>
                <a:gd name="connsiteX8021" fmla="*/ 6019780 w 6127927"/>
                <a:gd name="connsiteY8021" fmla="*/ 2792186 h 4013490"/>
                <a:gd name="connsiteX8022" fmla="*/ 6019457 w 6127927"/>
                <a:gd name="connsiteY8022" fmla="*/ 2791927 h 4013490"/>
                <a:gd name="connsiteX8023" fmla="*/ 6019618 w 6127927"/>
                <a:gd name="connsiteY8023" fmla="*/ 2791345 h 4013490"/>
                <a:gd name="connsiteX8024" fmla="*/ 6018713 w 6127927"/>
                <a:gd name="connsiteY8024" fmla="*/ 2791442 h 4013490"/>
                <a:gd name="connsiteX8025" fmla="*/ 6018389 w 6127927"/>
                <a:gd name="connsiteY8025" fmla="*/ 2790763 h 4013490"/>
                <a:gd name="connsiteX8026" fmla="*/ 6020362 w 6127927"/>
                <a:gd name="connsiteY8026" fmla="*/ 2789631 h 4013490"/>
                <a:gd name="connsiteX8027" fmla="*/ 6020362 w 6127927"/>
                <a:gd name="connsiteY8027" fmla="*/ 2789534 h 4013490"/>
                <a:gd name="connsiteX8028" fmla="*/ 6018551 w 6127927"/>
                <a:gd name="connsiteY8028" fmla="*/ 2789793 h 4013490"/>
                <a:gd name="connsiteX8029" fmla="*/ 6018066 w 6127927"/>
                <a:gd name="connsiteY8029" fmla="*/ 2789793 h 4013490"/>
                <a:gd name="connsiteX8030" fmla="*/ 6017872 w 6127927"/>
                <a:gd name="connsiteY8030" fmla="*/ 2789113 h 4013490"/>
                <a:gd name="connsiteX8031" fmla="*/ 6017452 w 6127927"/>
                <a:gd name="connsiteY8031" fmla="*/ 2789049 h 4013490"/>
                <a:gd name="connsiteX8032" fmla="*/ 6017128 w 6127927"/>
                <a:gd name="connsiteY8032" fmla="*/ 2788370 h 4013490"/>
                <a:gd name="connsiteX8033" fmla="*/ 6017128 w 6127927"/>
                <a:gd name="connsiteY8033" fmla="*/ 2787884 h 4013490"/>
                <a:gd name="connsiteX8034" fmla="*/ 6016805 w 6127927"/>
                <a:gd name="connsiteY8034" fmla="*/ 2787723 h 4013490"/>
                <a:gd name="connsiteX8035" fmla="*/ 6017225 w 6127927"/>
                <a:gd name="connsiteY8035" fmla="*/ 2786817 h 4013490"/>
                <a:gd name="connsiteX8036" fmla="*/ 6016481 w 6127927"/>
                <a:gd name="connsiteY8036" fmla="*/ 2785233 h 4013490"/>
                <a:gd name="connsiteX8037" fmla="*/ 6015802 w 6127927"/>
                <a:gd name="connsiteY8037" fmla="*/ 2785233 h 4013490"/>
                <a:gd name="connsiteX8038" fmla="*/ 6015640 w 6127927"/>
                <a:gd name="connsiteY8038" fmla="*/ 2784392 h 4013490"/>
                <a:gd name="connsiteX8039" fmla="*/ 6015382 w 6127927"/>
                <a:gd name="connsiteY8039" fmla="*/ 2783583 h 4013490"/>
                <a:gd name="connsiteX8040" fmla="*/ 6014994 w 6127927"/>
                <a:gd name="connsiteY8040" fmla="*/ 2782904 h 4013490"/>
                <a:gd name="connsiteX8041" fmla="*/ 6016061 w 6127927"/>
                <a:gd name="connsiteY8041" fmla="*/ 2781998 h 4013490"/>
                <a:gd name="connsiteX8042" fmla="*/ 6014476 w 6127927"/>
                <a:gd name="connsiteY8042" fmla="*/ 2782419 h 4013490"/>
                <a:gd name="connsiteX8043" fmla="*/ 6014411 w 6127927"/>
                <a:gd name="connsiteY8043" fmla="*/ 2782322 h 4013490"/>
                <a:gd name="connsiteX8044" fmla="*/ 6014476 w 6127927"/>
                <a:gd name="connsiteY8044" fmla="*/ 2781416 h 4013490"/>
                <a:gd name="connsiteX8045" fmla="*/ 6014153 w 6127927"/>
                <a:gd name="connsiteY8045" fmla="*/ 2780996 h 4013490"/>
                <a:gd name="connsiteX8046" fmla="*/ 6013732 w 6127927"/>
                <a:gd name="connsiteY8046" fmla="*/ 2780931 h 4013490"/>
                <a:gd name="connsiteX8047" fmla="*/ 6013571 w 6127927"/>
                <a:gd name="connsiteY8047" fmla="*/ 2780511 h 4013490"/>
                <a:gd name="connsiteX8048" fmla="*/ 6013926 w 6127927"/>
                <a:gd name="connsiteY8048" fmla="*/ 2779929 h 4013490"/>
                <a:gd name="connsiteX8049" fmla="*/ 6013247 w 6127927"/>
                <a:gd name="connsiteY8049" fmla="*/ 2779767 h 4013490"/>
                <a:gd name="connsiteX8050" fmla="*/ 6012988 w 6127927"/>
                <a:gd name="connsiteY8050" fmla="*/ 2779185 h 4013490"/>
                <a:gd name="connsiteX8051" fmla="*/ 6013247 w 6127927"/>
                <a:gd name="connsiteY8051" fmla="*/ 2778764 h 4013490"/>
                <a:gd name="connsiteX8052" fmla="*/ 6012827 w 6127927"/>
                <a:gd name="connsiteY8052" fmla="*/ 2778861 h 4013490"/>
                <a:gd name="connsiteX8053" fmla="*/ 6011242 w 6127927"/>
                <a:gd name="connsiteY8053" fmla="*/ 2775142 h 4013490"/>
                <a:gd name="connsiteX8054" fmla="*/ 6011857 w 6127927"/>
                <a:gd name="connsiteY8054" fmla="*/ 2774463 h 4013490"/>
                <a:gd name="connsiteX8055" fmla="*/ 6011016 w 6127927"/>
                <a:gd name="connsiteY8055" fmla="*/ 2774463 h 4013490"/>
                <a:gd name="connsiteX8056" fmla="*/ 6010434 w 6127927"/>
                <a:gd name="connsiteY8056" fmla="*/ 2772975 h 4013490"/>
                <a:gd name="connsiteX8057" fmla="*/ 6011436 w 6127927"/>
                <a:gd name="connsiteY8057" fmla="*/ 2772134 h 4013490"/>
                <a:gd name="connsiteX8058" fmla="*/ 6010336 w 6127927"/>
                <a:gd name="connsiteY8058" fmla="*/ 2772652 h 4013490"/>
                <a:gd name="connsiteX8059" fmla="*/ 6010110 w 6127927"/>
                <a:gd name="connsiteY8059" fmla="*/ 2772070 h 4013490"/>
                <a:gd name="connsiteX8060" fmla="*/ 6010175 w 6127927"/>
                <a:gd name="connsiteY8060" fmla="*/ 2771973 h 4013490"/>
                <a:gd name="connsiteX8061" fmla="*/ 6010013 w 6127927"/>
                <a:gd name="connsiteY8061" fmla="*/ 2771973 h 4013490"/>
                <a:gd name="connsiteX8062" fmla="*/ 6009172 w 6127927"/>
                <a:gd name="connsiteY8062" fmla="*/ 2769903 h 4013490"/>
                <a:gd name="connsiteX8063" fmla="*/ 6008946 w 6127927"/>
                <a:gd name="connsiteY8063" fmla="*/ 2769094 h 4013490"/>
                <a:gd name="connsiteX8064" fmla="*/ 6008946 w 6127927"/>
                <a:gd name="connsiteY8064" fmla="*/ 2768836 h 4013490"/>
                <a:gd name="connsiteX8065" fmla="*/ 6009787 w 6127927"/>
                <a:gd name="connsiteY8065" fmla="*/ 2768189 h 4013490"/>
                <a:gd name="connsiteX8066" fmla="*/ 6008946 w 6127927"/>
                <a:gd name="connsiteY8066" fmla="*/ 2768836 h 4013490"/>
                <a:gd name="connsiteX8067" fmla="*/ 6008849 w 6127927"/>
                <a:gd name="connsiteY8067" fmla="*/ 2768836 h 4013490"/>
                <a:gd name="connsiteX8068" fmla="*/ 6008622 w 6127927"/>
                <a:gd name="connsiteY8068" fmla="*/ 2768189 h 4013490"/>
                <a:gd name="connsiteX8069" fmla="*/ 6008687 w 6127927"/>
                <a:gd name="connsiteY8069" fmla="*/ 2768092 h 4013490"/>
                <a:gd name="connsiteX8070" fmla="*/ 6008622 w 6127927"/>
                <a:gd name="connsiteY8070" fmla="*/ 2768092 h 4013490"/>
                <a:gd name="connsiteX8071" fmla="*/ 6008202 w 6127927"/>
                <a:gd name="connsiteY8071" fmla="*/ 2766863 h 4013490"/>
                <a:gd name="connsiteX8072" fmla="*/ 6010757 w 6127927"/>
                <a:gd name="connsiteY8072" fmla="*/ 2766345 h 4013490"/>
                <a:gd name="connsiteX8073" fmla="*/ 6009431 w 6127927"/>
                <a:gd name="connsiteY8073" fmla="*/ 2766119 h 4013490"/>
                <a:gd name="connsiteX8074" fmla="*/ 6008202 w 6127927"/>
                <a:gd name="connsiteY8074" fmla="*/ 2766863 h 4013490"/>
                <a:gd name="connsiteX8075" fmla="*/ 6003804 w 6127927"/>
                <a:gd name="connsiteY8075" fmla="*/ 2750692 h 4013490"/>
                <a:gd name="connsiteX8076" fmla="*/ 6004386 w 6127927"/>
                <a:gd name="connsiteY8076" fmla="*/ 2750628 h 4013490"/>
                <a:gd name="connsiteX8077" fmla="*/ 6003642 w 6127927"/>
                <a:gd name="connsiteY8077" fmla="*/ 2750304 h 4013490"/>
                <a:gd name="connsiteX8078" fmla="*/ 6003221 w 6127927"/>
                <a:gd name="connsiteY8078" fmla="*/ 2749366 h 4013490"/>
                <a:gd name="connsiteX8079" fmla="*/ 6003480 w 6127927"/>
                <a:gd name="connsiteY8079" fmla="*/ 2748558 h 4013490"/>
                <a:gd name="connsiteX8080" fmla="*/ 6003383 w 6127927"/>
                <a:gd name="connsiteY8080" fmla="*/ 2748396 h 4013490"/>
                <a:gd name="connsiteX8081" fmla="*/ 6012503 w 6127927"/>
                <a:gd name="connsiteY8081" fmla="*/ 2745971 h 4013490"/>
                <a:gd name="connsiteX8082" fmla="*/ 6014250 w 6127927"/>
                <a:gd name="connsiteY8082" fmla="*/ 2746326 h 4013490"/>
                <a:gd name="connsiteX8083" fmla="*/ 6013991 w 6127927"/>
                <a:gd name="connsiteY8083" fmla="*/ 2746391 h 4013490"/>
                <a:gd name="connsiteX8084" fmla="*/ 6014638 w 6127927"/>
                <a:gd name="connsiteY8084" fmla="*/ 2746391 h 4013490"/>
                <a:gd name="connsiteX8085" fmla="*/ 6015317 w 6127927"/>
                <a:gd name="connsiteY8085" fmla="*/ 2746650 h 4013490"/>
                <a:gd name="connsiteX8086" fmla="*/ 6015155 w 6127927"/>
                <a:gd name="connsiteY8086" fmla="*/ 2746812 h 4013490"/>
                <a:gd name="connsiteX8087" fmla="*/ 6014994 w 6127927"/>
                <a:gd name="connsiteY8087" fmla="*/ 2747135 h 4013490"/>
                <a:gd name="connsiteX8088" fmla="*/ 6015058 w 6127927"/>
                <a:gd name="connsiteY8088" fmla="*/ 2747717 h 4013490"/>
                <a:gd name="connsiteX8089" fmla="*/ 6015058 w 6127927"/>
                <a:gd name="connsiteY8089" fmla="*/ 2748881 h 4013490"/>
                <a:gd name="connsiteX8090" fmla="*/ 6013409 w 6127927"/>
                <a:gd name="connsiteY8090" fmla="*/ 2750531 h 4013490"/>
                <a:gd name="connsiteX8091" fmla="*/ 6014314 w 6127927"/>
                <a:gd name="connsiteY8091" fmla="*/ 2750466 h 4013490"/>
                <a:gd name="connsiteX8092" fmla="*/ 6015382 w 6127927"/>
                <a:gd name="connsiteY8092" fmla="*/ 2751275 h 4013490"/>
                <a:gd name="connsiteX8093" fmla="*/ 6015479 w 6127927"/>
                <a:gd name="connsiteY8093" fmla="*/ 2751630 h 4013490"/>
                <a:gd name="connsiteX8094" fmla="*/ 6015155 w 6127927"/>
                <a:gd name="connsiteY8094" fmla="*/ 2751792 h 4013490"/>
                <a:gd name="connsiteX8095" fmla="*/ 6015640 w 6127927"/>
                <a:gd name="connsiteY8095" fmla="*/ 2752374 h 4013490"/>
                <a:gd name="connsiteX8096" fmla="*/ 6016061 w 6127927"/>
                <a:gd name="connsiteY8096" fmla="*/ 2752956 h 4013490"/>
                <a:gd name="connsiteX8097" fmla="*/ 6015640 w 6127927"/>
                <a:gd name="connsiteY8097" fmla="*/ 2753506 h 4013490"/>
                <a:gd name="connsiteX8098" fmla="*/ 6015058 w 6127927"/>
                <a:gd name="connsiteY8098" fmla="*/ 2754767 h 4013490"/>
                <a:gd name="connsiteX8099" fmla="*/ 6016061 w 6127927"/>
                <a:gd name="connsiteY8099" fmla="*/ 2754767 h 4013490"/>
                <a:gd name="connsiteX8100" fmla="*/ 6016320 w 6127927"/>
                <a:gd name="connsiteY8100" fmla="*/ 2755091 h 4013490"/>
                <a:gd name="connsiteX8101" fmla="*/ 6016320 w 6127927"/>
                <a:gd name="connsiteY8101" fmla="*/ 2755253 h 4013490"/>
                <a:gd name="connsiteX8102" fmla="*/ 6017225 w 6127927"/>
                <a:gd name="connsiteY8102" fmla="*/ 2756255 h 4013490"/>
                <a:gd name="connsiteX8103" fmla="*/ 6017322 w 6127927"/>
                <a:gd name="connsiteY8103" fmla="*/ 2756740 h 4013490"/>
                <a:gd name="connsiteX8104" fmla="*/ 6017322 w 6127927"/>
                <a:gd name="connsiteY8104" fmla="*/ 2757419 h 4013490"/>
                <a:gd name="connsiteX8105" fmla="*/ 6017322 w 6127927"/>
                <a:gd name="connsiteY8105" fmla="*/ 2758066 h 4013490"/>
                <a:gd name="connsiteX8106" fmla="*/ 6017710 w 6127927"/>
                <a:gd name="connsiteY8106" fmla="*/ 2758648 h 4013490"/>
                <a:gd name="connsiteX8107" fmla="*/ 6017872 w 6127927"/>
                <a:gd name="connsiteY8107" fmla="*/ 2758810 h 4013490"/>
                <a:gd name="connsiteX8108" fmla="*/ 6018777 w 6127927"/>
                <a:gd name="connsiteY8108" fmla="*/ 2759327 h 4013490"/>
                <a:gd name="connsiteX8109" fmla="*/ 6019198 w 6127927"/>
                <a:gd name="connsiteY8109" fmla="*/ 2760233 h 4013490"/>
                <a:gd name="connsiteX8110" fmla="*/ 6019295 w 6127927"/>
                <a:gd name="connsiteY8110" fmla="*/ 2760653 h 4013490"/>
                <a:gd name="connsiteX8111" fmla="*/ 6019392 w 6127927"/>
                <a:gd name="connsiteY8111" fmla="*/ 2760880 h 4013490"/>
                <a:gd name="connsiteX8112" fmla="*/ 6019942 w 6127927"/>
                <a:gd name="connsiteY8112" fmla="*/ 2761300 h 4013490"/>
                <a:gd name="connsiteX8113" fmla="*/ 6020298 w 6127927"/>
                <a:gd name="connsiteY8113" fmla="*/ 2761785 h 4013490"/>
                <a:gd name="connsiteX8114" fmla="*/ 6020686 w 6127927"/>
                <a:gd name="connsiteY8114" fmla="*/ 2762303 h 4013490"/>
                <a:gd name="connsiteX8115" fmla="*/ 6023855 w 6127927"/>
                <a:gd name="connsiteY8115" fmla="*/ 2770808 h 4013490"/>
                <a:gd name="connsiteX8116" fmla="*/ 6023855 w 6127927"/>
                <a:gd name="connsiteY8116" fmla="*/ 2771067 h 4013490"/>
                <a:gd name="connsiteX8117" fmla="*/ 6023920 w 6127927"/>
                <a:gd name="connsiteY8117" fmla="*/ 2771488 h 4013490"/>
                <a:gd name="connsiteX8118" fmla="*/ 6024340 w 6127927"/>
                <a:gd name="connsiteY8118" fmla="*/ 2771649 h 4013490"/>
                <a:gd name="connsiteX8119" fmla="*/ 6024081 w 6127927"/>
                <a:gd name="connsiteY8119" fmla="*/ 2772393 h 4013490"/>
                <a:gd name="connsiteX8120" fmla="*/ 6023758 w 6127927"/>
                <a:gd name="connsiteY8120" fmla="*/ 2772975 h 4013490"/>
                <a:gd name="connsiteX8121" fmla="*/ 6025181 w 6127927"/>
                <a:gd name="connsiteY8121" fmla="*/ 2772393 h 4013490"/>
                <a:gd name="connsiteX8122" fmla="*/ 6025084 w 6127927"/>
                <a:gd name="connsiteY8122" fmla="*/ 2773072 h 4013490"/>
                <a:gd name="connsiteX8123" fmla="*/ 6025828 w 6127927"/>
                <a:gd name="connsiteY8123" fmla="*/ 2773299 h 4013490"/>
                <a:gd name="connsiteX8124" fmla="*/ 6025990 w 6127927"/>
                <a:gd name="connsiteY8124" fmla="*/ 2773978 h 4013490"/>
                <a:gd name="connsiteX8125" fmla="*/ 6026087 w 6127927"/>
                <a:gd name="connsiteY8125" fmla="*/ 2774140 h 4013490"/>
                <a:gd name="connsiteX8126" fmla="*/ 6026733 w 6127927"/>
                <a:gd name="connsiteY8126" fmla="*/ 2774948 h 4013490"/>
                <a:gd name="connsiteX8127" fmla="*/ 6026992 w 6127927"/>
                <a:gd name="connsiteY8127" fmla="*/ 2775530 h 4013490"/>
                <a:gd name="connsiteX8128" fmla="*/ 6027315 w 6127927"/>
                <a:gd name="connsiteY8128" fmla="*/ 2777212 h 4013490"/>
                <a:gd name="connsiteX8129" fmla="*/ 6027413 w 6127927"/>
                <a:gd name="connsiteY8129" fmla="*/ 2777438 h 4013490"/>
                <a:gd name="connsiteX8130" fmla="*/ 6028641 w 6127927"/>
                <a:gd name="connsiteY8130" fmla="*/ 2777600 h 4013490"/>
                <a:gd name="connsiteX8131" fmla="*/ 6029385 w 6127927"/>
                <a:gd name="connsiteY8131" fmla="*/ 2778182 h 4013490"/>
                <a:gd name="connsiteX8132" fmla="*/ 6029482 w 6127927"/>
                <a:gd name="connsiteY8132" fmla="*/ 2778700 h 4013490"/>
                <a:gd name="connsiteX8133" fmla="*/ 6028900 w 6127927"/>
                <a:gd name="connsiteY8133" fmla="*/ 2779605 h 4013490"/>
                <a:gd name="connsiteX8134" fmla="*/ 6030550 w 6127927"/>
                <a:gd name="connsiteY8134" fmla="*/ 2779444 h 4013490"/>
                <a:gd name="connsiteX8135" fmla="*/ 6035174 w 6127927"/>
                <a:gd name="connsiteY8135" fmla="*/ 2789696 h 4013490"/>
                <a:gd name="connsiteX8136" fmla="*/ 6044780 w 6127927"/>
                <a:gd name="connsiteY8136" fmla="*/ 2804863 h 4013490"/>
                <a:gd name="connsiteX8137" fmla="*/ 6046688 w 6127927"/>
                <a:gd name="connsiteY8137" fmla="*/ 2808744 h 4013490"/>
                <a:gd name="connsiteX8138" fmla="*/ 6046041 w 6127927"/>
                <a:gd name="connsiteY8138" fmla="*/ 2809327 h 4013490"/>
                <a:gd name="connsiteX8139" fmla="*/ 6044133 w 6127927"/>
                <a:gd name="connsiteY8139" fmla="*/ 2810976 h 4013490"/>
                <a:gd name="connsiteX8140" fmla="*/ 6045459 w 6127927"/>
                <a:gd name="connsiteY8140" fmla="*/ 2810394 h 4013490"/>
                <a:gd name="connsiteX8141" fmla="*/ 6046849 w 6127927"/>
                <a:gd name="connsiteY8141" fmla="*/ 2809003 h 4013490"/>
                <a:gd name="connsiteX8142" fmla="*/ 6047270 w 6127927"/>
                <a:gd name="connsiteY8142" fmla="*/ 2809747 h 4013490"/>
                <a:gd name="connsiteX8143" fmla="*/ 6046849 w 6127927"/>
                <a:gd name="connsiteY8143" fmla="*/ 2809973 h 4013490"/>
                <a:gd name="connsiteX8144" fmla="*/ 6046203 w 6127927"/>
                <a:gd name="connsiteY8144" fmla="*/ 2810717 h 4013490"/>
                <a:gd name="connsiteX8145" fmla="*/ 6046041 w 6127927"/>
                <a:gd name="connsiteY8145" fmla="*/ 2810717 h 4013490"/>
                <a:gd name="connsiteX8146" fmla="*/ 6045879 w 6127927"/>
                <a:gd name="connsiteY8146" fmla="*/ 2810717 h 4013490"/>
                <a:gd name="connsiteX8147" fmla="*/ 6045620 w 6127927"/>
                <a:gd name="connsiteY8147" fmla="*/ 2811881 h 4013490"/>
                <a:gd name="connsiteX8148" fmla="*/ 6047755 w 6127927"/>
                <a:gd name="connsiteY8148" fmla="*/ 2810653 h 4013490"/>
                <a:gd name="connsiteX8149" fmla="*/ 6050342 w 6127927"/>
                <a:gd name="connsiteY8149" fmla="*/ 2813887 h 4013490"/>
                <a:gd name="connsiteX8150" fmla="*/ 6057393 w 6127927"/>
                <a:gd name="connsiteY8150" fmla="*/ 2823492 h 4013490"/>
                <a:gd name="connsiteX8151" fmla="*/ 6057134 w 6127927"/>
                <a:gd name="connsiteY8151" fmla="*/ 2823880 h 4013490"/>
                <a:gd name="connsiteX8152" fmla="*/ 6057716 w 6127927"/>
                <a:gd name="connsiteY8152" fmla="*/ 2824559 h 4013490"/>
                <a:gd name="connsiteX8153" fmla="*/ 6057554 w 6127927"/>
                <a:gd name="connsiteY8153" fmla="*/ 2825141 h 4013490"/>
                <a:gd name="connsiteX8154" fmla="*/ 6057554 w 6127927"/>
                <a:gd name="connsiteY8154" fmla="*/ 2825950 h 4013490"/>
                <a:gd name="connsiteX8155" fmla="*/ 6057942 w 6127927"/>
                <a:gd name="connsiteY8155" fmla="*/ 2826144 h 4013490"/>
                <a:gd name="connsiteX8156" fmla="*/ 6057781 w 6127927"/>
                <a:gd name="connsiteY8156" fmla="*/ 2826888 h 4013490"/>
                <a:gd name="connsiteX8157" fmla="*/ 6057716 w 6127927"/>
                <a:gd name="connsiteY8157" fmla="*/ 2827534 h 4013490"/>
                <a:gd name="connsiteX8158" fmla="*/ 6058524 w 6127927"/>
                <a:gd name="connsiteY8158" fmla="*/ 2827373 h 4013490"/>
                <a:gd name="connsiteX8159" fmla="*/ 6059042 w 6127927"/>
                <a:gd name="connsiteY8159" fmla="*/ 2827211 h 4013490"/>
                <a:gd name="connsiteX8160" fmla="*/ 6059527 w 6127927"/>
                <a:gd name="connsiteY8160" fmla="*/ 2827373 h 4013490"/>
                <a:gd name="connsiteX8161" fmla="*/ 6057716 w 6127927"/>
                <a:gd name="connsiteY8161" fmla="*/ 2828957 h 4013490"/>
                <a:gd name="connsiteX8162" fmla="*/ 6059365 w 6127927"/>
                <a:gd name="connsiteY8162" fmla="*/ 2828375 h 4013490"/>
                <a:gd name="connsiteX8163" fmla="*/ 6059947 w 6127927"/>
                <a:gd name="connsiteY8163" fmla="*/ 2828537 h 4013490"/>
                <a:gd name="connsiteX8164" fmla="*/ 6059365 w 6127927"/>
                <a:gd name="connsiteY8164" fmla="*/ 2829928 h 4013490"/>
                <a:gd name="connsiteX8165" fmla="*/ 6061176 w 6127927"/>
                <a:gd name="connsiteY8165" fmla="*/ 2829443 h 4013490"/>
                <a:gd name="connsiteX8166" fmla="*/ 6060756 w 6127927"/>
                <a:gd name="connsiteY8166" fmla="*/ 2830930 h 4013490"/>
                <a:gd name="connsiteX8167" fmla="*/ 6060012 w 6127927"/>
                <a:gd name="connsiteY8167" fmla="*/ 2831415 h 4013490"/>
                <a:gd name="connsiteX8168" fmla="*/ 6061694 w 6127927"/>
                <a:gd name="connsiteY8168" fmla="*/ 2830833 h 4013490"/>
                <a:gd name="connsiteX8169" fmla="*/ 6062599 w 6127927"/>
                <a:gd name="connsiteY8169" fmla="*/ 2831351 h 4013490"/>
                <a:gd name="connsiteX8170" fmla="*/ 6062826 w 6127927"/>
                <a:gd name="connsiteY8170" fmla="*/ 2831836 h 4013490"/>
                <a:gd name="connsiteX8171" fmla="*/ 6063764 w 6127927"/>
                <a:gd name="connsiteY8171" fmla="*/ 2831771 h 4013490"/>
                <a:gd name="connsiteX8172" fmla="*/ 6064152 w 6127927"/>
                <a:gd name="connsiteY8172" fmla="*/ 2831836 h 4013490"/>
                <a:gd name="connsiteX8173" fmla="*/ 6063408 w 6127927"/>
                <a:gd name="connsiteY8173" fmla="*/ 2832838 h 4013490"/>
                <a:gd name="connsiteX8174" fmla="*/ 6063570 w 6127927"/>
                <a:gd name="connsiteY8174" fmla="*/ 2832903 h 4013490"/>
                <a:gd name="connsiteX8175" fmla="*/ 6064249 w 6127927"/>
                <a:gd name="connsiteY8175" fmla="*/ 2833097 h 4013490"/>
                <a:gd name="connsiteX8176" fmla="*/ 6065834 w 6127927"/>
                <a:gd name="connsiteY8176" fmla="*/ 2834003 h 4013490"/>
                <a:gd name="connsiteX8177" fmla="*/ 6065251 w 6127927"/>
                <a:gd name="connsiteY8177" fmla="*/ 2834973 h 4013490"/>
                <a:gd name="connsiteX8178" fmla="*/ 6065995 w 6127927"/>
                <a:gd name="connsiteY8178" fmla="*/ 2834908 h 4013490"/>
                <a:gd name="connsiteX8179" fmla="*/ 6066577 w 6127927"/>
                <a:gd name="connsiteY8179" fmla="*/ 2834811 h 4013490"/>
                <a:gd name="connsiteX8180" fmla="*/ 6066965 w 6127927"/>
                <a:gd name="connsiteY8180" fmla="*/ 2835167 h 4013490"/>
                <a:gd name="connsiteX8181" fmla="*/ 6067806 w 6127927"/>
                <a:gd name="connsiteY8181" fmla="*/ 2835911 h 4013490"/>
                <a:gd name="connsiteX8182" fmla="*/ 6067903 w 6127927"/>
                <a:gd name="connsiteY8182" fmla="*/ 2836558 h 4013490"/>
                <a:gd name="connsiteX8183" fmla="*/ 6068065 w 6127927"/>
                <a:gd name="connsiteY8183" fmla="*/ 2837043 h 4013490"/>
                <a:gd name="connsiteX8184" fmla="*/ 6068065 w 6127927"/>
                <a:gd name="connsiteY8184" fmla="*/ 2837237 h 4013490"/>
                <a:gd name="connsiteX8185" fmla="*/ 6069294 w 6127927"/>
                <a:gd name="connsiteY8185" fmla="*/ 2837819 h 4013490"/>
                <a:gd name="connsiteX8186" fmla="*/ 6069876 w 6127927"/>
                <a:gd name="connsiteY8186" fmla="*/ 2839048 h 4013490"/>
                <a:gd name="connsiteX8187" fmla="*/ 6069391 w 6127927"/>
                <a:gd name="connsiteY8187" fmla="*/ 2839533 h 4013490"/>
                <a:gd name="connsiteX8188" fmla="*/ 6070038 w 6127927"/>
                <a:gd name="connsiteY8188" fmla="*/ 2840212 h 4013490"/>
                <a:gd name="connsiteX8189" fmla="*/ 6070297 w 6127927"/>
                <a:gd name="connsiteY8189" fmla="*/ 2840115 h 4013490"/>
                <a:gd name="connsiteX8190" fmla="*/ 6069811 w 6127927"/>
                <a:gd name="connsiteY8190" fmla="*/ 2841021 h 4013490"/>
                <a:gd name="connsiteX8191" fmla="*/ 6070200 w 6127927"/>
                <a:gd name="connsiteY8191" fmla="*/ 2841118 h 4013490"/>
                <a:gd name="connsiteX8192" fmla="*/ 6070297 w 6127927"/>
                <a:gd name="connsiteY8192" fmla="*/ 2841441 h 4013490"/>
                <a:gd name="connsiteX8193" fmla="*/ 6069811 w 6127927"/>
                <a:gd name="connsiteY8193" fmla="*/ 2841700 h 4013490"/>
                <a:gd name="connsiteX8194" fmla="*/ 6069294 w 6127927"/>
                <a:gd name="connsiteY8194" fmla="*/ 2841700 h 4013490"/>
                <a:gd name="connsiteX8195" fmla="*/ 6069811 w 6127927"/>
                <a:gd name="connsiteY8195" fmla="*/ 2842282 h 4013490"/>
                <a:gd name="connsiteX8196" fmla="*/ 6071040 w 6127927"/>
                <a:gd name="connsiteY8196" fmla="*/ 2841764 h 4013490"/>
                <a:gd name="connsiteX8197" fmla="*/ 6071881 w 6127927"/>
                <a:gd name="connsiteY8197" fmla="*/ 2842023 h 4013490"/>
                <a:gd name="connsiteX8198" fmla="*/ 6072431 w 6127927"/>
                <a:gd name="connsiteY8198" fmla="*/ 2842282 h 4013490"/>
                <a:gd name="connsiteX8199" fmla="*/ 6072593 w 6127927"/>
                <a:gd name="connsiteY8199" fmla="*/ 2843349 h 4013490"/>
                <a:gd name="connsiteX8200" fmla="*/ 6073951 w 6127927"/>
                <a:gd name="connsiteY8200" fmla="*/ 2842864 h 4013490"/>
                <a:gd name="connsiteX8201" fmla="*/ 6073595 w 6127927"/>
                <a:gd name="connsiteY8201" fmla="*/ 2843511 h 4013490"/>
                <a:gd name="connsiteX8202" fmla="*/ 6074436 w 6127927"/>
                <a:gd name="connsiteY8202" fmla="*/ 2844190 h 4013490"/>
                <a:gd name="connsiteX8203" fmla="*/ 6074501 w 6127927"/>
                <a:gd name="connsiteY8203" fmla="*/ 2844675 h 4013490"/>
                <a:gd name="connsiteX8204" fmla="*/ 6075018 w 6127927"/>
                <a:gd name="connsiteY8204" fmla="*/ 2844837 h 4013490"/>
                <a:gd name="connsiteX8205" fmla="*/ 6076344 w 6127927"/>
                <a:gd name="connsiteY8205" fmla="*/ 2845516 h 4013490"/>
                <a:gd name="connsiteX8206" fmla="*/ 6075342 w 6127927"/>
                <a:gd name="connsiteY8206" fmla="*/ 2846810 h 4013490"/>
                <a:gd name="connsiteX8207" fmla="*/ 6075762 w 6127927"/>
                <a:gd name="connsiteY8207" fmla="*/ 2846745 h 4013490"/>
                <a:gd name="connsiteX8208" fmla="*/ 6076409 w 6127927"/>
                <a:gd name="connsiteY8208" fmla="*/ 2847004 h 4013490"/>
                <a:gd name="connsiteX8209" fmla="*/ 6077670 w 6127927"/>
                <a:gd name="connsiteY8209" fmla="*/ 2848330 h 4013490"/>
                <a:gd name="connsiteX8210" fmla="*/ 6077735 w 6127927"/>
                <a:gd name="connsiteY8210" fmla="*/ 2848556 h 4013490"/>
                <a:gd name="connsiteX8211" fmla="*/ 6077412 w 6127927"/>
                <a:gd name="connsiteY8211" fmla="*/ 2849138 h 4013490"/>
                <a:gd name="connsiteX8212" fmla="*/ 6077412 w 6127927"/>
                <a:gd name="connsiteY8212" fmla="*/ 2849817 h 4013490"/>
                <a:gd name="connsiteX8213" fmla="*/ 6077994 w 6127927"/>
                <a:gd name="connsiteY8213" fmla="*/ 2849235 h 4013490"/>
                <a:gd name="connsiteX8214" fmla="*/ 6078091 w 6127927"/>
                <a:gd name="connsiteY8214" fmla="*/ 2849138 h 4013490"/>
                <a:gd name="connsiteX8215" fmla="*/ 6078479 w 6127927"/>
                <a:gd name="connsiteY8215" fmla="*/ 2850044 h 4013490"/>
                <a:gd name="connsiteX8216" fmla="*/ 6077476 w 6127927"/>
                <a:gd name="connsiteY8216" fmla="*/ 2850464 h 4013490"/>
                <a:gd name="connsiteX8217" fmla="*/ 6077832 w 6127927"/>
                <a:gd name="connsiteY8217" fmla="*/ 2850626 h 4013490"/>
                <a:gd name="connsiteX8218" fmla="*/ 6078576 w 6127927"/>
                <a:gd name="connsiteY8218" fmla="*/ 2850238 h 4013490"/>
                <a:gd name="connsiteX8219" fmla="*/ 6080710 w 6127927"/>
                <a:gd name="connsiteY8219" fmla="*/ 2852696 h 4013490"/>
                <a:gd name="connsiteX8220" fmla="*/ 6083459 w 6127927"/>
                <a:gd name="connsiteY8220" fmla="*/ 2853763 h 4013490"/>
                <a:gd name="connsiteX8221" fmla="*/ 6083783 w 6127927"/>
                <a:gd name="connsiteY8221" fmla="*/ 2854539 h 4013490"/>
                <a:gd name="connsiteX8222" fmla="*/ 6083362 w 6127927"/>
                <a:gd name="connsiteY8222" fmla="*/ 2855089 h 4013490"/>
                <a:gd name="connsiteX8223" fmla="*/ 6084203 w 6127927"/>
                <a:gd name="connsiteY8223" fmla="*/ 2855089 h 4013490"/>
                <a:gd name="connsiteX8224" fmla="*/ 6084688 w 6127927"/>
                <a:gd name="connsiteY8224" fmla="*/ 2855671 h 4013490"/>
                <a:gd name="connsiteX8225" fmla="*/ 6083944 w 6127927"/>
                <a:gd name="connsiteY8225" fmla="*/ 2856447 h 4013490"/>
                <a:gd name="connsiteX8226" fmla="*/ 6084041 w 6127927"/>
                <a:gd name="connsiteY8226" fmla="*/ 2856512 h 4013490"/>
                <a:gd name="connsiteX8227" fmla="*/ 6084785 w 6127927"/>
                <a:gd name="connsiteY8227" fmla="*/ 2855768 h 4013490"/>
                <a:gd name="connsiteX8228" fmla="*/ 6087599 w 6127927"/>
                <a:gd name="connsiteY8228" fmla="*/ 2858679 h 4013490"/>
                <a:gd name="connsiteX8229" fmla="*/ 6087340 w 6127927"/>
                <a:gd name="connsiteY8229" fmla="*/ 2859067 h 4013490"/>
                <a:gd name="connsiteX8230" fmla="*/ 6087664 w 6127927"/>
                <a:gd name="connsiteY8230" fmla="*/ 2858840 h 4013490"/>
                <a:gd name="connsiteX8231" fmla="*/ 6088990 w 6127927"/>
                <a:gd name="connsiteY8231" fmla="*/ 2860166 h 4013490"/>
                <a:gd name="connsiteX8232" fmla="*/ 6088990 w 6127927"/>
                <a:gd name="connsiteY8232" fmla="*/ 2860231 h 4013490"/>
                <a:gd name="connsiteX8233" fmla="*/ 6089087 w 6127927"/>
                <a:gd name="connsiteY8233" fmla="*/ 2860231 h 4013490"/>
                <a:gd name="connsiteX8234" fmla="*/ 6090316 w 6127927"/>
                <a:gd name="connsiteY8234" fmla="*/ 2861557 h 4013490"/>
                <a:gd name="connsiteX8235" fmla="*/ 6090154 w 6127927"/>
                <a:gd name="connsiteY8235" fmla="*/ 2861719 h 4013490"/>
                <a:gd name="connsiteX8236" fmla="*/ 6090574 w 6127927"/>
                <a:gd name="connsiteY8236" fmla="*/ 2861816 h 4013490"/>
                <a:gd name="connsiteX8237" fmla="*/ 6090671 w 6127927"/>
                <a:gd name="connsiteY8237" fmla="*/ 2861881 h 4013490"/>
                <a:gd name="connsiteX8238" fmla="*/ 6090671 w 6127927"/>
                <a:gd name="connsiteY8238" fmla="*/ 2862042 h 4013490"/>
                <a:gd name="connsiteX8239" fmla="*/ 6090736 w 6127927"/>
                <a:gd name="connsiteY8239" fmla="*/ 2862236 h 4013490"/>
                <a:gd name="connsiteX8240" fmla="*/ 6091059 w 6127927"/>
                <a:gd name="connsiteY8240" fmla="*/ 2862236 h 4013490"/>
                <a:gd name="connsiteX8241" fmla="*/ 6095296 w 6127927"/>
                <a:gd name="connsiteY8241" fmla="*/ 2866441 h 4013490"/>
                <a:gd name="connsiteX8242" fmla="*/ 6095296 w 6127927"/>
                <a:gd name="connsiteY8242" fmla="*/ 2866602 h 4013490"/>
                <a:gd name="connsiteX8243" fmla="*/ 6095781 w 6127927"/>
                <a:gd name="connsiteY8243" fmla="*/ 2866958 h 4013490"/>
                <a:gd name="connsiteX8244" fmla="*/ 6096622 w 6127927"/>
                <a:gd name="connsiteY8244" fmla="*/ 2867767 h 4013490"/>
                <a:gd name="connsiteX8245" fmla="*/ 6096202 w 6127927"/>
                <a:gd name="connsiteY8245" fmla="*/ 2868252 h 4013490"/>
                <a:gd name="connsiteX8246" fmla="*/ 6097043 w 6127927"/>
                <a:gd name="connsiteY8246" fmla="*/ 2868090 h 4013490"/>
                <a:gd name="connsiteX8247" fmla="*/ 6098271 w 6127927"/>
                <a:gd name="connsiteY8247" fmla="*/ 2869254 h 4013490"/>
                <a:gd name="connsiteX8248" fmla="*/ 6098854 w 6127927"/>
                <a:gd name="connsiteY8248" fmla="*/ 2869836 h 4013490"/>
                <a:gd name="connsiteX8249" fmla="*/ 6099436 w 6127927"/>
                <a:gd name="connsiteY8249" fmla="*/ 2870354 h 4013490"/>
                <a:gd name="connsiteX8250" fmla="*/ 6099015 w 6127927"/>
                <a:gd name="connsiteY8250" fmla="*/ 2871162 h 4013490"/>
                <a:gd name="connsiteX8251" fmla="*/ 6099112 w 6127927"/>
                <a:gd name="connsiteY8251" fmla="*/ 2871259 h 4013490"/>
                <a:gd name="connsiteX8252" fmla="*/ 6100341 w 6127927"/>
                <a:gd name="connsiteY8252" fmla="*/ 2871324 h 4013490"/>
                <a:gd name="connsiteX8253" fmla="*/ 6100341 w 6127927"/>
                <a:gd name="connsiteY8253" fmla="*/ 2871842 h 4013490"/>
                <a:gd name="connsiteX8254" fmla="*/ 6100762 w 6127927"/>
                <a:gd name="connsiteY8254" fmla="*/ 2871647 h 4013490"/>
                <a:gd name="connsiteX8255" fmla="*/ 6100923 w 6127927"/>
                <a:gd name="connsiteY8255" fmla="*/ 2871842 h 4013490"/>
                <a:gd name="connsiteX8256" fmla="*/ 6101085 w 6127927"/>
                <a:gd name="connsiteY8256" fmla="*/ 2871906 h 4013490"/>
                <a:gd name="connsiteX8257" fmla="*/ 6101247 w 6127927"/>
                <a:gd name="connsiteY8257" fmla="*/ 2872068 h 4013490"/>
                <a:gd name="connsiteX8258" fmla="*/ 6101764 w 6127927"/>
                <a:gd name="connsiteY8258" fmla="*/ 2872488 h 4013490"/>
                <a:gd name="connsiteX8259" fmla="*/ 6102508 w 6127927"/>
                <a:gd name="connsiteY8259" fmla="*/ 2873232 h 4013490"/>
                <a:gd name="connsiteX8260" fmla="*/ 6100923 w 6127927"/>
                <a:gd name="connsiteY8260" fmla="*/ 2875302 h 4013490"/>
                <a:gd name="connsiteX8261" fmla="*/ 6100923 w 6127927"/>
                <a:gd name="connsiteY8261" fmla="*/ 2875399 h 4013490"/>
                <a:gd name="connsiteX8262" fmla="*/ 6101247 w 6127927"/>
                <a:gd name="connsiteY8262" fmla="*/ 2875140 h 4013490"/>
                <a:gd name="connsiteX8263" fmla="*/ 6101991 w 6127927"/>
                <a:gd name="connsiteY8263" fmla="*/ 2875237 h 4013490"/>
                <a:gd name="connsiteX8264" fmla="*/ 6102993 w 6127927"/>
                <a:gd name="connsiteY8264" fmla="*/ 2876208 h 4013490"/>
                <a:gd name="connsiteX8265" fmla="*/ 6103575 w 6127927"/>
                <a:gd name="connsiteY8265" fmla="*/ 2875787 h 4013490"/>
                <a:gd name="connsiteX8266" fmla="*/ 6103834 w 6127927"/>
                <a:gd name="connsiteY8266" fmla="*/ 2875981 h 4013490"/>
                <a:gd name="connsiteX8267" fmla="*/ 6104384 w 6127927"/>
                <a:gd name="connsiteY8267" fmla="*/ 2876208 h 4013490"/>
                <a:gd name="connsiteX8268" fmla="*/ 6104804 w 6127927"/>
                <a:gd name="connsiteY8268" fmla="*/ 2876790 h 4013490"/>
                <a:gd name="connsiteX8269" fmla="*/ 6106130 w 6127927"/>
                <a:gd name="connsiteY8269" fmla="*/ 2877145 h 4013490"/>
                <a:gd name="connsiteX8270" fmla="*/ 6106389 w 6127927"/>
                <a:gd name="connsiteY8270" fmla="*/ 2877469 h 4013490"/>
                <a:gd name="connsiteX8271" fmla="*/ 6106454 w 6127927"/>
                <a:gd name="connsiteY8271" fmla="*/ 2877695 h 4013490"/>
                <a:gd name="connsiteX8272" fmla="*/ 6107553 w 6127927"/>
                <a:gd name="connsiteY8272" fmla="*/ 2878439 h 4013490"/>
                <a:gd name="connsiteX8273" fmla="*/ 6107974 w 6127927"/>
                <a:gd name="connsiteY8273" fmla="*/ 2878277 h 4013490"/>
                <a:gd name="connsiteX8274" fmla="*/ 6108944 w 6127927"/>
                <a:gd name="connsiteY8274" fmla="*/ 2879215 h 4013490"/>
                <a:gd name="connsiteX8275" fmla="*/ 6108782 w 6127927"/>
                <a:gd name="connsiteY8275" fmla="*/ 2879539 h 4013490"/>
                <a:gd name="connsiteX8276" fmla="*/ 6109138 w 6127927"/>
                <a:gd name="connsiteY8276" fmla="*/ 2879442 h 4013490"/>
                <a:gd name="connsiteX8277" fmla="*/ 6127928 w 6127927"/>
                <a:gd name="connsiteY8277" fmla="*/ 2895774 h 4013490"/>
                <a:gd name="connsiteX8278" fmla="*/ 6127928 w 6127927"/>
                <a:gd name="connsiteY8278" fmla="*/ 2895936 h 4013490"/>
                <a:gd name="connsiteX8279" fmla="*/ 6127669 w 6127927"/>
                <a:gd name="connsiteY8279" fmla="*/ 2897585 h 4013490"/>
                <a:gd name="connsiteX8280" fmla="*/ 6126926 w 6127927"/>
                <a:gd name="connsiteY8280" fmla="*/ 2898329 h 4013490"/>
                <a:gd name="connsiteX8281" fmla="*/ 6126408 w 6127927"/>
                <a:gd name="connsiteY8281" fmla="*/ 2900625 h 4013490"/>
                <a:gd name="connsiteX8282" fmla="*/ 6127766 w 6127927"/>
                <a:gd name="connsiteY8282" fmla="*/ 2898555 h 4013490"/>
                <a:gd name="connsiteX8283" fmla="*/ 6127087 w 6127927"/>
                <a:gd name="connsiteY8283" fmla="*/ 2900140 h 4013490"/>
                <a:gd name="connsiteX8284" fmla="*/ 5427230 w 6127927"/>
                <a:gd name="connsiteY8284" fmla="*/ 2802955 h 4013490"/>
                <a:gd name="connsiteX8285" fmla="*/ 5427003 w 6127927"/>
                <a:gd name="connsiteY8285" fmla="*/ 2802115 h 4013490"/>
                <a:gd name="connsiteX8286" fmla="*/ 5427230 w 6127927"/>
                <a:gd name="connsiteY8286" fmla="*/ 2802955 h 4013490"/>
                <a:gd name="connsiteX8287" fmla="*/ 5412838 w 6127927"/>
                <a:gd name="connsiteY8287" fmla="*/ 2824074 h 4013490"/>
                <a:gd name="connsiteX8288" fmla="*/ 5411609 w 6127927"/>
                <a:gd name="connsiteY8288" fmla="*/ 2822813 h 4013490"/>
                <a:gd name="connsiteX8289" fmla="*/ 5412838 w 6127927"/>
                <a:gd name="connsiteY8289" fmla="*/ 2824074 h 4013490"/>
                <a:gd name="connsiteX8290" fmla="*/ 5345860 w 6127927"/>
                <a:gd name="connsiteY8290" fmla="*/ 2875399 h 4013490"/>
                <a:gd name="connsiteX8291" fmla="*/ 5345116 w 6127927"/>
                <a:gd name="connsiteY8291" fmla="*/ 2874299 h 4013490"/>
                <a:gd name="connsiteX8292" fmla="*/ 5344857 w 6127927"/>
                <a:gd name="connsiteY8292" fmla="*/ 2874235 h 4013490"/>
                <a:gd name="connsiteX8293" fmla="*/ 5345278 w 6127927"/>
                <a:gd name="connsiteY8293" fmla="*/ 2875302 h 4013490"/>
                <a:gd name="connsiteX8294" fmla="*/ 5345860 w 6127927"/>
                <a:gd name="connsiteY8294" fmla="*/ 2875399 h 4013490"/>
                <a:gd name="connsiteX8295" fmla="*/ 5489842 w 6127927"/>
                <a:gd name="connsiteY8295" fmla="*/ 2713953 h 4013490"/>
                <a:gd name="connsiteX8296" fmla="*/ 5489518 w 6127927"/>
                <a:gd name="connsiteY8296" fmla="*/ 2714697 h 4013490"/>
                <a:gd name="connsiteX8297" fmla="*/ 5488774 w 6127927"/>
                <a:gd name="connsiteY8297" fmla="*/ 2716088 h 4013490"/>
                <a:gd name="connsiteX8298" fmla="*/ 5486284 w 6127927"/>
                <a:gd name="connsiteY8298" fmla="*/ 2717090 h 4013490"/>
                <a:gd name="connsiteX8299" fmla="*/ 5487093 w 6127927"/>
                <a:gd name="connsiteY8299" fmla="*/ 2717511 h 4013490"/>
                <a:gd name="connsiteX8300" fmla="*/ 5487513 w 6127927"/>
                <a:gd name="connsiteY8300" fmla="*/ 2719063 h 4013490"/>
                <a:gd name="connsiteX8301" fmla="*/ 5487351 w 6127927"/>
                <a:gd name="connsiteY8301" fmla="*/ 2719483 h 4013490"/>
                <a:gd name="connsiteX8302" fmla="*/ 5486931 w 6127927"/>
                <a:gd name="connsiteY8302" fmla="*/ 2719483 h 4013490"/>
                <a:gd name="connsiteX8303" fmla="*/ 5486834 w 6127927"/>
                <a:gd name="connsiteY8303" fmla="*/ 2720486 h 4013490"/>
                <a:gd name="connsiteX8304" fmla="*/ 5486769 w 6127927"/>
                <a:gd name="connsiteY8304" fmla="*/ 2721392 h 4013490"/>
                <a:gd name="connsiteX8305" fmla="*/ 5486026 w 6127927"/>
                <a:gd name="connsiteY8305" fmla="*/ 2721812 h 4013490"/>
                <a:gd name="connsiteX8306" fmla="*/ 5484700 w 6127927"/>
                <a:gd name="connsiteY8306" fmla="*/ 2722815 h 4013490"/>
                <a:gd name="connsiteX8307" fmla="*/ 5485443 w 6127927"/>
                <a:gd name="connsiteY8307" fmla="*/ 2723461 h 4013490"/>
                <a:gd name="connsiteX8308" fmla="*/ 5485379 w 6127927"/>
                <a:gd name="connsiteY8308" fmla="*/ 2723979 h 4013490"/>
                <a:gd name="connsiteX8309" fmla="*/ 5485185 w 6127927"/>
                <a:gd name="connsiteY8309" fmla="*/ 2724141 h 4013490"/>
                <a:gd name="connsiteX8310" fmla="*/ 5485185 w 6127927"/>
                <a:gd name="connsiteY8310" fmla="*/ 2725855 h 4013490"/>
                <a:gd name="connsiteX8311" fmla="*/ 5484861 w 6127927"/>
                <a:gd name="connsiteY8311" fmla="*/ 2726437 h 4013490"/>
                <a:gd name="connsiteX8312" fmla="*/ 5484376 w 6127927"/>
                <a:gd name="connsiteY8312" fmla="*/ 2727116 h 4013490"/>
                <a:gd name="connsiteX8313" fmla="*/ 5483794 w 6127927"/>
                <a:gd name="connsiteY8313" fmla="*/ 2727763 h 4013490"/>
                <a:gd name="connsiteX8314" fmla="*/ 5483535 w 6127927"/>
                <a:gd name="connsiteY8314" fmla="*/ 2728668 h 4013490"/>
                <a:gd name="connsiteX8315" fmla="*/ 5483535 w 6127927"/>
                <a:gd name="connsiteY8315" fmla="*/ 2728927 h 4013490"/>
                <a:gd name="connsiteX8316" fmla="*/ 5483794 w 6127927"/>
                <a:gd name="connsiteY8316" fmla="*/ 2730188 h 4013490"/>
                <a:gd name="connsiteX8317" fmla="*/ 5483309 w 6127927"/>
                <a:gd name="connsiteY8317" fmla="*/ 2731417 h 4013490"/>
                <a:gd name="connsiteX8318" fmla="*/ 5482953 w 6127927"/>
                <a:gd name="connsiteY8318" fmla="*/ 2731902 h 4013490"/>
                <a:gd name="connsiteX8319" fmla="*/ 5482888 w 6127927"/>
                <a:gd name="connsiteY8319" fmla="*/ 2732258 h 4013490"/>
                <a:gd name="connsiteX8320" fmla="*/ 5482888 w 6127927"/>
                <a:gd name="connsiteY8320" fmla="*/ 2733164 h 4013490"/>
                <a:gd name="connsiteX8321" fmla="*/ 5482630 w 6127927"/>
                <a:gd name="connsiteY8321" fmla="*/ 2733972 h 4013490"/>
                <a:gd name="connsiteX8322" fmla="*/ 5482468 w 6127927"/>
                <a:gd name="connsiteY8322" fmla="*/ 2734813 h 4013490"/>
                <a:gd name="connsiteX8323" fmla="*/ 5476744 w 6127927"/>
                <a:gd name="connsiteY8323" fmla="*/ 2745227 h 4013490"/>
                <a:gd name="connsiteX8324" fmla="*/ 5476485 w 6127927"/>
                <a:gd name="connsiteY8324" fmla="*/ 2745389 h 4013490"/>
                <a:gd name="connsiteX8325" fmla="*/ 5476162 w 6127927"/>
                <a:gd name="connsiteY8325" fmla="*/ 2745809 h 4013490"/>
                <a:gd name="connsiteX8326" fmla="*/ 5476259 w 6127927"/>
                <a:gd name="connsiteY8326" fmla="*/ 2746326 h 4013490"/>
                <a:gd name="connsiteX8327" fmla="*/ 5475418 w 6127927"/>
                <a:gd name="connsiteY8327" fmla="*/ 2746747 h 4013490"/>
                <a:gd name="connsiteX8328" fmla="*/ 5474771 w 6127927"/>
                <a:gd name="connsiteY8328" fmla="*/ 2746909 h 4013490"/>
                <a:gd name="connsiteX8329" fmla="*/ 5476000 w 6127927"/>
                <a:gd name="connsiteY8329" fmla="*/ 2747717 h 4013490"/>
                <a:gd name="connsiteX8330" fmla="*/ 5475353 w 6127927"/>
                <a:gd name="connsiteY8330" fmla="*/ 2748138 h 4013490"/>
                <a:gd name="connsiteX8331" fmla="*/ 5475515 w 6127927"/>
                <a:gd name="connsiteY8331" fmla="*/ 2749043 h 4013490"/>
                <a:gd name="connsiteX8332" fmla="*/ 5475030 w 6127927"/>
                <a:gd name="connsiteY8332" fmla="*/ 2749787 h 4013490"/>
                <a:gd name="connsiteX8333" fmla="*/ 5474933 w 6127927"/>
                <a:gd name="connsiteY8333" fmla="*/ 2749949 h 4013490"/>
                <a:gd name="connsiteX8334" fmla="*/ 5474415 w 6127927"/>
                <a:gd name="connsiteY8334" fmla="*/ 2751275 h 4013490"/>
                <a:gd name="connsiteX8335" fmla="*/ 5474027 w 6127927"/>
                <a:gd name="connsiteY8335" fmla="*/ 2751954 h 4013490"/>
                <a:gd name="connsiteX8336" fmla="*/ 5472604 w 6127927"/>
                <a:gd name="connsiteY8336" fmla="*/ 2753506 h 4013490"/>
                <a:gd name="connsiteX8337" fmla="*/ 5472345 w 6127927"/>
                <a:gd name="connsiteY8337" fmla="*/ 2753765 h 4013490"/>
                <a:gd name="connsiteX8338" fmla="*/ 5472766 w 6127927"/>
                <a:gd name="connsiteY8338" fmla="*/ 2755026 h 4013490"/>
                <a:gd name="connsiteX8339" fmla="*/ 5472539 w 6127927"/>
                <a:gd name="connsiteY8339" fmla="*/ 2756158 h 4013490"/>
                <a:gd name="connsiteX8340" fmla="*/ 5472119 w 6127927"/>
                <a:gd name="connsiteY8340" fmla="*/ 2756676 h 4013490"/>
                <a:gd name="connsiteX8341" fmla="*/ 5470955 w 6127927"/>
                <a:gd name="connsiteY8341" fmla="*/ 2756740 h 4013490"/>
                <a:gd name="connsiteX8342" fmla="*/ 5471860 w 6127927"/>
                <a:gd name="connsiteY8342" fmla="*/ 2758228 h 4013490"/>
                <a:gd name="connsiteX8343" fmla="*/ 5463743 w 6127927"/>
                <a:gd name="connsiteY8343" fmla="*/ 2769580 h 4013490"/>
                <a:gd name="connsiteX8344" fmla="*/ 5452165 w 6127927"/>
                <a:gd name="connsiteY8344" fmla="*/ 2787884 h 4013490"/>
                <a:gd name="connsiteX8345" fmla="*/ 5448769 w 6127927"/>
                <a:gd name="connsiteY8345" fmla="*/ 2791927 h 4013490"/>
                <a:gd name="connsiteX8346" fmla="*/ 5448025 w 6127927"/>
                <a:gd name="connsiteY8346" fmla="*/ 2791507 h 4013490"/>
                <a:gd name="connsiteX8347" fmla="*/ 5445696 w 6127927"/>
                <a:gd name="connsiteY8347" fmla="*/ 2790375 h 4013490"/>
                <a:gd name="connsiteX8348" fmla="*/ 5446699 w 6127927"/>
                <a:gd name="connsiteY8348" fmla="*/ 2791442 h 4013490"/>
                <a:gd name="connsiteX8349" fmla="*/ 5448607 w 6127927"/>
                <a:gd name="connsiteY8349" fmla="*/ 2792089 h 4013490"/>
                <a:gd name="connsiteX8350" fmla="*/ 5447928 w 6127927"/>
                <a:gd name="connsiteY8350" fmla="*/ 2792833 h 4013490"/>
                <a:gd name="connsiteX8351" fmla="*/ 5447604 w 6127927"/>
                <a:gd name="connsiteY8351" fmla="*/ 2792509 h 4013490"/>
                <a:gd name="connsiteX8352" fmla="*/ 5446699 w 6127927"/>
                <a:gd name="connsiteY8352" fmla="*/ 2792186 h 4013490"/>
                <a:gd name="connsiteX8353" fmla="*/ 5446602 w 6127927"/>
                <a:gd name="connsiteY8353" fmla="*/ 2792024 h 4013490"/>
                <a:gd name="connsiteX8354" fmla="*/ 5446537 w 6127927"/>
                <a:gd name="connsiteY8354" fmla="*/ 2791862 h 4013490"/>
                <a:gd name="connsiteX8355" fmla="*/ 5445308 w 6127927"/>
                <a:gd name="connsiteY8355" fmla="*/ 2792186 h 4013490"/>
                <a:gd name="connsiteX8356" fmla="*/ 5447184 w 6127927"/>
                <a:gd name="connsiteY8356" fmla="*/ 2793771 h 4013490"/>
                <a:gd name="connsiteX8357" fmla="*/ 5444629 w 6127927"/>
                <a:gd name="connsiteY8357" fmla="*/ 2798072 h 4013490"/>
                <a:gd name="connsiteX8358" fmla="*/ 5436253 w 6127927"/>
                <a:gd name="connsiteY8358" fmla="*/ 2809909 h 4013490"/>
                <a:gd name="connsiteX8359" fmla="*/ 5435768 w 6127927"/>
                <a:gd name="connsiteY8359" fmla="*/ 2809909 h 4013490"/>
                <a:gd name="connsiteX8360" fmla="*/ 5435186 w 6127927"/>
                <a:gd name="connsiteY8360" fmla="*/ 2810814 h 4013490"/>
                <a:gd name="connsiteX8361" fmla="*/ 5434539 w 6127927"/>
                <a:gd name="connsiteY8361" fmla="*/ 2810911 h 4013490"/>
                <a:gd name="connsiteX8362" fmla="*/ 5433633 w 6127927"/>
                <a:gd name="connsiteY8362" fmla="*/ 2811235 h 4013490"/>
                <a:gd name="connsiteX8363" fmla="*/ 5433536 w 6127927"/>
                <a:gd name="connsiteY8363" fmla="*/ 2811720 h 4013490"/>
                <a:gd name="connsiteX8364" fmla="*/ 5432695 w 6127927"/>
                <a:gd name="connsiteY8364" fmla="*/ 2811881 h 4013490"/>
                <a:gd name="connsiteX8365" fmla="*/ 5432049 w 6127927"/>
                <a:gd name="connsiteY8365" fmla="*/ 2812043 h 4013490"/>
                <a:gd name="connsiteX8366" fmla="*/ 5432372 w 6127927"/>
                <a:gd name="connsiteY8366" fmla="*/ 2812884 h 4013490"/>
                <a:gd name="connsiteX8367" fmla="*/ 5432631 w 6127927"/>
                <a:gd name="connsiteY8367" fmla="*/ 2813369 h 4013490"/>
                <a:gd name="connsiteX8368" fmla="*/ 5432534 w 6127927"/>
                <a:gd name="connsiteY8368" fmla="*/ 2813951 h 4013490"/>
                <a:gd name="connsiteX8369" fmla="*/ 5430464 w 6127927"/>
                <a:gd name="connsiteY8369" fmla="*/ 2812625 h 4013490"/>
                <a:gd name="connsiteX8370" fmla="*/ 5431369 w 6127927"/>
                <a:gd name="connsiteY8370" fmla="*/ 2814113 h 4013490"/>
                <a:gd name="connsiteX8371" fmla="*/ 5431369 w 6127927"/>
                <a:gd name="connsiteY8371" fmla="*/ 2814792 h 4013490"/>
                <a:gd name="connsiteX8372" fmla="*/ 5429720 w 6127927"/>
                <a:gd name="connsiteY8372" fmla="*/ 2814792 h 4013490"/>
                <a:gd name="connsiteX8373" fmla="*/ 5430561 w 6127927"/>
                <a:gd name="connsiteY8373" fmla="*/ 2816506 h 4013490"/>
                <a:gd name="connsiteX8374" fmla="*/ 5428814 w 6127927"/>
                <a:gd name="connsiteY8374" fmla="*/ 2816603 h 4013490"/>
                <a:gd name="connsiteX8375" fmla="*/ 5428168 w 6127927"/>
                <a:gd name="connsiteY8375" fmla="*/ 2816021 h 4013490"/>
                <a:gd name="connsiteX8376" fmla="*/ 5428976 w 6127927"/>
                <a:gd name="connsiteY8376" fmla="*/ 2817509 h 4013490"/>
                <a:gd name="connsiteX8377" fmla="*/ 5428556 w 6127927"/>
                <a:gd name="connsiteY8377" fmla="*/ 2818673 h 4013490"/>
                <a:gd name="connsiteX8378" fmla="*/ 5428071 w 6127927"/>
                <a:gd name="connsiteY8378" fmla="*/ 2819093 h 4013490"/>
                <a:gd name="connsiteX8379" fmla="*/ 5428329 w 6127927"/>
                <a:gd name="connsiteY8379" fmla="*/ 2819999 h 4013490"/>
                <a:gd name="connsiteX8380" fmla="*/ 5428232 w 6127927"/>
                <a:gd name="connsiteY8380" fmla="*/ 2820484 h 4013490"/>
                <a:gd name="connsiteX8381" fmla="*/ 5427003 w 6127927"/>
                <a:gd name="connsiteY8381" fmla="*/ 2820096 h 4013490"/>
                <a:gd name="connsiteX8382" fmla="*/ 5427003 w 6127927"/>
                <a:gd name="connsiteY8382" fmla="*/ 2820322 h 4013490"/>
                <a:gd name="connsiteX8383" fmla="*/ 5426906 w 6127927"/>
                <a:gd name="connsiteY8383" fmla="*/ 2821163 h 4013490"/>
                <a:gd name="connsiteX8384" fmla="*/ 5426162 w 6127927"/>
                <a:gd name="connsiteY8384" fmla="*/ 2823233 h 4013490"/>
                <a:gd name="connsiteX8385" fmla="*/ 5424998 w 6127927"/>
                <a:gd name="connsiteY8385" fmla="*/ 2822910 h 4013490"/>
                <a:gd name="connsiteX8386" fmla="*/ 5425257 w 6127927"/>
                <a:gd name="connsiteY8386" fmla="*/ 2823718 h 4013490"/>
                <a:gd name="connsiteX8387" fmla="*/ 5425419 w 6127927"/>
                <a:gd name="connsiteY8387" fmla="*/ 2824300 h 4013490"/>
                <a:gd name="connsiteX8388" fmla="*/ 5425160 w 6127927"/>
                <a:gd name="connsiteY8388" fmla="*/ 2824785 h 4013490"/>
                <a:gd name="connsiteX8389" fmla="*/ 5424416 w 6127927"/>
                <a:gd name="connsiteY8389" fmla="*/ 2825950 h 4013490"/>
                <a:gd name="connsiteX8390" fmla="*/ 5423769 w 6127927"/>
                <a:gd name="connsiteY8390" fmla="*/ 2826306 h 4013490"/>
                <a:gd name="connsiteX8391" fmla="*/ 5423187 w 6127927"/>
                <a:gd name="connsiteY8391" fmla="*/ 2826629 h 4013490"/>
                <a:gd name="connsiteX8392" fmla="*/ 5423025 w 6127927"/>
                <a:gd name="connsiteY8392" fmla="*/ 2826629 h 4013490"/>
                <a:gd name="connsiteX8393" fmla="*/ 5422508 w 6127927"/>
                <a:gd name="connsiteY8393" fmla="*/ 2828181 h 4013490"/>
                <a:gd name="connsiteX8394" fmla="*/ 5421214 w 6127927"/>
                <a:gd name="connsiteY8394" fmla="*/ 2829184 h 4013490"/>
                <a:gd name="connsiteX8395" fmla="*/ 5420600 w 6127927"/>
                <a:gd name="connsiteY8395" fmla="*/ 2828763 h 4013490"/>
                <a:gd name="connsiteX8396" fmla="*/ 5419953 w 6127927"/>
                <a:gd name="connsiteY8396" fmla="*/ 2829701 h 4013490"/>
                <a:gd name="connsiteX8397" fmla="*/ 5420050 w 6127927"/>
                <a:gd name="connsiteY8397" fmla="*/ 2830025 h 4013490"/>
                <a:gd name="connsiteX8398" fmla="*/ 5419047 w 6127927"/>
                <a:gd name="connsiteY8398" fmla="*/ 2829701 h 4013490"/>
                <a:gd name="connsiteX8399" fmla="*/ 5419047 w 6127927"/>
                <a:gd name="connsiteY8399" fmla="*/ 2830089 h 4013490"/>
                <a:gd name="connsiteX8400" fmla="*/ 5418724 w 6127927"/>
                <a:gd name="connsiteY8400" fmla="*/ 2830251 h 4013490"/>
                <a:gd name="connsiteX8401" fmla="*/ 5418368 w 6127927"/>
                <a:gd name="connsiteY8401" fmla="*/ 2829766 h 4013490"/>
                <a:gd name="connsiteX8402" fmla="*/ 5418304 w 6127927"/>
                <a:gd name="connsiteY8402" fmla="*/ 2829184 h 4013490"/>
                <a:gd name="connsiteX8403" fmla="*/ 5417721 w 6127927"/>
                <a:gd name="connsiteY8403" fmla="*/ 2829863 h 4013490"/>
                <a:gd name="connsiteX8404" fmla="*/ 5418304 w 6127927"/>
                <a:gd name="connsiteY8404" fmla="*/ 2831092 h 4013490"/>
                <a:gd name="connsiteX8405" fmla="*/ 5418045 w 6127927"/>
                <a:gd name="connsiteY8405" fmla="*/ 2832095 h 4013490"/>
                <a:gd name="connsiteX8406" fmla="*/ 5417819 w 6127927"/>
                <a:gd name="connsiteY8406" fmla="*/ 2832741 h 4013490"/>
                <a:gd name="connsiteX8407" fmla="*/ 5416654 w 6127927"/>
                <a:gd name="connsiteY8407" fmla="*/ 2833259 h 4013490"/>
                <a:gd name="connsiteX8408" fmla="*/ 5417204 w 6127927"/>
                <a:gd name="connsiteY8408" fmla="*/ 2834585 h 4013490"/>
                <a:gd name="connsiteX8409" fmla="*/ 5416460 w 6127927"/>
                <a:gd name="connsiteY8409" fmla="*/ 2834326 h 4013490"/>
                <a:gd name="connsiteX8410" fmla="*/ 5415749 w 6127927"/>
                <a:gd name="connsiteY8410" fmla="*/ 2835393 h 4013490"/>
                <a:gd name="connsiteX8411" fmla="*/ 5415134 w 6127927"/>
                <a:gd name="connsiteY8411" fmla="*/ 2835652 h 4013490"/>
                <a:gd name="connsiteX8412" fmla="*/ 5414973 w 6127927"/>
                <a:gd name="connsiteY8412" fmla="*/ 2836234 h 4013490"/>
                <a:gd name="connsiteX8413" fmla="*/ 5414229 w 6127927"/>
                <a:gd name="connsiteY8413" fmla="*/ 2837981 h 4013490"/>
                <a:gd name="connsiteX8414" fmla="*/ 5412741 w 6127927"/>
                <a:gd name="connsiteY8414" fmla="*/ 2837204 h 4013490"/>
                <a:gd name="connsiteX8415" fmla="*/ 5412838 w 6127927"/>
                <a:gd name="connsiteY8415" fmla="*/ 2837625 h 4013490"/>
                <a:gd name="connsiteX8416" fmla="*/ 5412515 w 6127927"/>
                <a:gd name="connsiteY8416" fmla="*/ 2838466 h 4013490"/>
                <a:gd name="connsiteX8417" fmla="*/ 5410995 w 6127927"/>
                <a:gd name="connsiteY8417" fmla="*/ 2840115 h 4013490"/>
                <a:gd name="connsiteX8418" fmla="*/ 5410671 w 6127927"/>
                <a:gd name="connsiteY8418" fmla="*/ 2840277 h 4013490"/>
                <a:gd name="connsiteX8419" fmla="*/ 5410024 w 6127927"/>
                <a:gd name="connsiteY8419" fmla="*/ 2840050 h 4013490"/>
                <a:gd name="connsiteX8420" fmla="*/ 5409281 w 6127927"/>
                <a:gd name="connsiteY8420" fmla="*/ 2840115 h 4013490"/>
                <a:gd name="connsiteX8421" fmla="*/ 5409927 w 6127927"/>
                <a:gd name="connsiteY8421" fmla="*/ 2840600 h 4013490"/>
                <a:gd name="connsiteX8422" fmla="*/ 5410024 w 6127927"/>
                <a:gd name="connsiteY8422" fmla="*/ 2840697 h 4013490"/>
                <a:gd name="connsiteX8423" fmla="*/ 5409022 w 6127927"/>
                <a:gd name="connsiteY8423" fmla="*/ 2841344 h 4013490"/>
                <a:gd name="connsiteX8424" fmla="*/ 5408601 w 6127927"/>
                <a:gd name="connsiteY8424" fmla="*/ 2840374 h 4013490"/>
                <a:gd name="connsiteX8425" fmla="*/ 5408375 w 6127927"/>
                <a:gd name="connsiteY8425" fmla="*/ 2840794 h 4013490"/>
                <a:gd name="connsiteX8426" fmla="*/ 5408763 w 6127927"/>
                <a:gd name="connsiteY8426" fmla="*/ 2841538 h 4013490"/>
                <a:gd name="connsiteX8427" fmla="*/ 5405885 w 6127927"/>
                <a:gd name="connsiteY8427" fmla="*/ 2844352 h 4013490"/>
                <a:gd name="connsiteX8428" fmla="*/ 5404462 w 6127927"/>
                <a:gd name="connsiteY8428" fmla="*/ 2847651 h 4013490"/>
                <a:gd name="connsiteX8429" fmla="*/ 5403653 w 6127927"/>
                <a:gd name="connsiteY8429" fmla="*/ 2848168 h 4013490"/>
                <a:gd name="connsiteX8430" fmla="*/ 5403071 w 6127927"/>
                <a:gd name="connsiteY8430" fmla="*/ 2847812 h 4013490"/>
                <a:gd name="connsiteX8431" fmla="*/ 5402974 w 6127927"/>
                <a:gd name="connsiteY8431" fmla="*/ 2848815 h 4013490"/>
                <a:gd name="connsiteX8432" fmla="*/ 5402327 w 6127927"/>
                <a:gd name="connsiteY8432" fmla="*/ 2849462 h 4013490"/>
                <a:gd name="connsiteX8433" fmla="*/ 5401583 w 6127927"/>
                <a:gd name="connsiteY8433" fmla="*/ 2848718 h 4013490"/>
                <a:gd name="connsiteX8434" fmla="*/ 5401486 w 6127927"/>
                <a:gd name="connsiteY8434" fmla="*/ 2848815 h 4013490"/>
                <a:gd name="connsiteX8435" fmla="*/ 5402230 w 6127927"/>
                <a:gd name="connsiteY8435" fmla="*/ 2849559 h 4013490"/>
                <a:gd name="connsiteX8436" fmla="*/ 5398511 w 6127927"/>
                <a:gd name="connsiteY8436" fmla="*/ 2853019 h 4013490"/>
                <a:gd name="connsiteX8437" fmla="*/ 5398091 w 6127927"/>
                <a:gd name="connsiteY8437" fmla="*/ 2852793 h 4013490"/>
                <a:gd name="connsiteX8438" fmla="*/ 5398349 w 6127927"/>
                <a:gd name="connsiteY8438" fmla="*/ 2853213 h 4013490"/>
                <a:gd name="connsiteX8439" fmla="*/ 5396603 w 6127927"/>
                <a:gd name="connsiteY8439" fmla="*/ 2854863 h 4013490"/>
                <a:gd name="connsiteX8440" fmla="*/ 5396506 w 6127927"/>
                <a:gd name="connsiteY8440" fmla="*/ 2854863 h 4013490"/>
                <a:gd name="connsiteX8441" fmla="*/ 5396506 w 6127927"/>
                <a:gd name="connsiteY8441" fmla="*/ 2854927 h 4013490"/>
                <a:gd name="connsiteX8442" fmla="*/ 5394856 w 6127927"/>
                <a:gd name="connsiteY8442" fmla="*/ 2856512 h 4013490"/>
                <a:gd name="connsiteX8443" fmla="*/ 5394695 w 6127927"/>
                <a:gd name="connsiteY8443" fmla="*/ 2856350 h 4013490"/>
                <a:gd name="connsiteX8444" fmla="*/ 5394533 w 6127927"/>
                <a:gd name="connsiteY8444" fmla="*/ 2856771 h 4013490"/>
                <a:gd name="connsiteX8445" fmla="*/ 5394371 w 6127927"/>
                <a:gd name="connsiteY8445" fmla="*/ 2856932 h 4013490"/>
                <a:gd name="connsiteX8446" fmla="*/ 5394210 w 6127927"/>
                <a:gd name="connsiteY8446" fmla="*/ 2856932 h 4013490"/>
                <a:gd name="connsiteX8447" fmla="*/ 5393951 w 6127927"/>
                <a:gd name="connsiteY8447" fmla="*/ 2856997 h 4013490"/>
                <a:gd name="connsiteX8448" fmla="*/ 5393886 w 6127927"/>
                <a:gd name="connsiteY8448" fmla="*/ 2857417 h 4013490"/>
                <a:gd name="connsiteX8449" fmla="*/ 5388162 w 6127927"/>
                <a:gd name="connsiteY8449" fmla="*/ 2862301 h 4013490"/>
                <a:gd name="connsiteX8450" fmla="*/ 5388000 w 6127927"/>
                <a:gd name="connsiteY8450" fmla="*/ 2862301 h 4013490"/>
                <a:gd name="connsiteX8451" fmla="*/ 5387418 w 6127927"/>
                <a:gd name="connsiteY8451" fmla="*/ 2862883 h 4013490"/>
                <a:gd name="connsiteX8452" fmla="*/ 5386351 w 6127927"/>
                <a:gd name="connsiteY8452" fmla="*/ 2863789 h 4013490"/>
                <a:gd name="connsiteX8453" fmla="*/ 5385833 w 6127927"/>
                <a:gd name="connsiteY8453" fmla="*/ 2863304 h 4013490"/>
                <a:gd name="connsiteX8454" fmla="*/ 5385769 w 6127927"/>
                <a:gd name="connsiteY8454" fmla="*/ 2864209 h 4013490"/>
                <a:gd name="connsiteX8455" fmla="*/ 5384087 w 6127927"/>
                <a:gd name="connsiteY8455" fmla="*/ 2865535 h 4013490"/>
                <a:gd name="connsiteX8456" fmla="*/ 5383278 w 6127927"/>
                <a:gd name="connsiteY8456" fmla="*/ 2866182 h 4013490"/>
                <a:gd name="connsiteX8457" fmla="*/ 5382535 w 6127927"/>
                <a:gd name="connsiteY8457" fmla="*/ 2866796 h 4013490"/>
                <a:gd name="connsiteX8458" fmla="*/ 5381791 w 6127927"/>
                <a:gd name="connsiteY8458" fmla="*/ 2866279 h 4013490"/>
                <a:gd name="connsiteX8459" fmla="*/ 5381694 w 6127927"/>
                <a:gd name="connsiteY8459" fmla="*/ 2866441 h 4013490"/>
                <a:gd name="connsiteX8460" fmla="*/ 5381209 w 6127927"/>
                <a:gd name="connsiteY8460" fmla="*/ 2867864 h 4013490"/>
                <a:gd name="connsiteX8461" fmla="*/ 5380723 w 6127927"/>
                <a:gd name="connsiteY8461" fmla="*/ 2867767 h 4013490"/>
                <a:gd name="connsiteX8462" fmla="*/ 5380788 w 6127927"/>
                <a:gd name="connsiteY8462" fmla="*/ 2868252 h 4013490"/>
                <a:gd name="connsiteX8463" fmla="*/ 5380626 w 6127927"/>
                <a:gd name="connsiteY8463" fmla="*/ 2868446 h 4013490"/>
                <a:gd name="connsiteX8464" fmla="*/ 5380465 w 6127927"/>
                <a:gd name="connsiteY8464" fmla="*/ 2868607 h 4013490"/>
                <a:gd name="connsiteX8465" fmla="*/ 5380206 w 6127927"/>
                <a:gd name="connsiteY8465" fmla="*/ 2868769 h 4013490"/>
                <a:gd name="connsiteX8466" fmla="*/ 5379559 w 6127927"/>
                <a:gd name="connsiteY8466" fmla="*/ 2869254 h 4013490"/>
                <a:gd name="connsiteX8467" fmla="*/ 5378460 w 6127927"/>
                <a:gd name="connsiteY8467" fmla="*/ 2869998 h 4013490"/>
                <a:gd name="connsiteX8468" fmla="*/ 5376746 w 6127927"/>
                <a:gd name="connsiteY8468" fmla="*/ 2868025 h 4013490"/>
                <a:gd name="connsiteX8469" fmla="*/ 5376649 w 6127927"/>
                <a:gd name="connsiteY8469" fmla="*/ 2868025 h 4013490"/>
                <a:gd name="connsiteX8470" fmla="*/ 5376810 w 6127927"/>
                <a:gd name="connsiteY8470" fmla="*/ 2868446 h 4013490"/>
                <a:gd name="connsiteX8471" fmla="*/ 5376487 w 6127927"/>
                <a:gd name="connsiteY8471" fmla="*/ 2869190 h 4013490"/>
                <a:gd name="connsiteX8472" fmla="*/ 5374999 w 6127927"/>
                <a:gd name="connsiteY8472" fmla="*/ 2870095 h 4013490"/>
                <a:gd name="connsiteX8473" fmla="*/ 5375161 w 6127927"/>
                <a:gd name="connsiteY8473" fmla="*/ 2870742 h 4013490"/>
                <a:gd name="connsiteX8474" fmla="*/ 5374902 w 6127927"/>
                <a:gd name="connsiteY8474" fmla="*/ 2871001 h 4013490"/>
                <a:gd name="connsiteX8475" fmla="*/ 5374417 w 6127927"/>
                <a:gd name="connsiteY8475" fmla="*/ 2871583 h 4013490"/>
                <a:gd name="connsiteX8476" fmla="*/ 5373673 w 6127927"/>
                <a:gd name="connsiteY8476" fmla="*/ 2871906 h 4013490"/>
                <a:gd name="connsiteX8477" fmla="*/ 5372768 w 6127927"/>
                <a:gd name="connsiteY8477" fmla="*/ 2873329 h 4013490"/>
                <a:gd name="connsiteX8478" fmla="*/ 5372250 w 6127927"/>
                <a:gd name="connsiteY8478" fmla="*/ 2873556 h 4013490"/>
                <a:gd name="connsiteX8479" fmla="*/ 5371927 w 6127927"/>
                <a:gd name="connsiteY8479" fmla="*/ 2873556 h 4013490"/>
                <a:gd name="connsiteX8480" fmla="*/ 5370698 w 6127927"/>
                <a:gd name="connsiteY8480" fmla="*/ 2874655 h 4013490"/>
                <a:gd name="connsiteX8481" fmla="*/ 5370698 w 6127927"/>
                <a:gd name="connsiteY8481" fmla="*/ 2875140 h 4013490"/>
                <a:gd name="connsiteX8482" fmla="*/ 5369275 w 6127927"/>
                <a:gd name="connsiteY8482" fmla="*/ 2876046 h 4013490"/>
                <a:gd name="connsiteX8483" fmla="*/ 5369048 w 6127927"/>
                <a:gd name="connsiteY8483" fmla="*/ 2875787 h 4013490"/>
                <a:gd name="connsiteX8484" fmla="*/ 5368951 w 6127927"/>
                <a:gd name="connsiteY8484" fmla="*/ 2876208 h 4013490"/>
                <a:gd name="connsiteX8485" fmla="*/ 5341882 w 6127927"/>
                <a:gd name="connsiteY8485" fmla="*/ 2889629 h 4013490"/>
                <a:gd name="connsiteX8486" fmla="*/ 5341785 w 6127927"/>
                <a:gd name="connsiteY8486" fmla="*/ 2889564 h 4013490"/>
                <a:gd name="connsiteX8487" fmla="*/ 5340459 w 6127927"/>
                <a:gd name="connsiteY8487" fmla="*/ 2888562 h 4013490"/>
                <a:gd name="connsiteX8488" fmla="*/ 5340233 w 6127927"/>
                <a:gd name="connsiteY8488" fmla="*/ 2887495 h 4013490"/>
                <a:gd name="connsiteX8489" fmla="*/ 5338486 w 6127927"/>
                <a:gd name="connsiteY8489" fmla="*/ 2885813 h 4013490"/>
                <a:gd name="connsiteX8490" fmla="*/ 5339489 w 6127927"/>
                <a:gd name="connsiteY8490" fmla="*/ 2888141 h 4013490"/>
                <a:gd name="connsiteX8491" fmla="*/ 5337807 w 6127927"/>
                <a:gd name="connsiteY8491" fmla="*/ 2887495 h 4013490"/>
                <a:gd name="connsiteX8492" fmla="*/ 5336319 w 6127927"/>
                <a:gd name="connsiteY8492" fmla="*/ 2885910 h 4013490"/>
                <a:gd name="connsiteX8493" fmla="*/ 5334670 w 6127927"/>
                <a:gd name="connsiteY8493" fmla="*/ 2882676 h 4013490"/>
                <a:gd name="connsiteX8494" fmla="*/ 5334735 w 6127927"/>
                <a:gd name="connsiteY8494" fmla="*/ 2882740 h 4013490"/>
                <a:gd name="connsiteX8495" fmla="*/ 5334670 w 6127927"/>
                <a:gd name="connsiteY8495" fmla="*/ 2882352 h 4013490"/>
                <a:gd name="connsiteX8496" fmla="*/ 5334670 w 6127927"/>
                <a:gd name="connsiteY8496" fmla="*/ 2881511 h 4013490"/>
                <a:gd name="connsiteX8497" fmla="*/ 5334670 w 6127927"/>
                <a:gd name="connsiteY8497" fmla="*/ 2882352 h 4013490"/>
                <a:gd name="connsiteX8498" fmla="*/ 5334508 w 6127927"/>
                <a:gd name="connsiteY8498" fmla="*/ 2882417 h 4013490"/>
                <a:gd name="connsiteX8499" fmla="*/ 5333667 w 6127927"/>
                <a:gd name="connsiteY8499" fmla="*/ 2880444 h 4013490"/>
                <a:gd name="connsiteX8500" fmla="*/ 5334735 w 6127927"/>
                <a:gd name="connsiteY8500" fmla="*/ 2879539 h 4013490"/>
                <a:gd name="connsiteX8501" fmla="*/ 5334993 w 6127927"/>
                <a:gd name="connsiteY8501" fmla="*/ 2879700 h 4013490"/>
                <a:gd name="connsiteX8502" fmla="*/ 5334993 w 6127927"/>
                <a:gd name="connsiteY8502" fmla="*/ 2879345 h 4013490"/>
                <a:gd name="connsiteX8503" fmla="*/ 5335349 w 6127927"/>
                <a:gd name="connsiteY8503" fmla="*/ 2879118 h 4013490"/>
                <a:gd name="connsiteX8504" fmla="*/ 5336255 w 6127927"/>
                <a:gd name="connsiteY8504" fmla="*/ 2878957 h 4013490"/>
                <a:gd name="connsiteX8505" fmla="*/ 5337581 w 6127927"/>
                <a:gd name="connsiteY8505" fmla="*/ 2879539 h 4013490"/>
                <a:gd name="connsiteX8506" fmla="*/ 5337742 w 6127927"/>
                <a:gd name="connsiteY8506" fmla="*/ 2878795 h 4013490"/>
                <a:gd name="connsiteX8507" fmla="*/ 5338874 w 6127927"/>
                <a:gd name="connsiteY8507" fmla="*/ 2879021 h 4013490"/>
                <a:gd name="connsiteX8508" fmla="*/ 5339812 w 6127927"/>
                <a:gd name="connsiteY8508" fmla="*/ 2880121 h 4013490"/>
                <a:gd name="connsiteX8509" fmla="*/ 5339974 w 6127927"/>
                <a:gd name="connsiteY8509" fmla="*/ 2878957 h 4013490"/>
                <a:gd name="connsiteX8510" fmla="*/ 5339489 w 6127927"/>
                <a:gd name="connsiteY8510" fmla="*/ 2878116 h 4013490"/>
                <a:gd name="connsiteX8511" fmla="*/ 5341785 w 6127927"/>
                <a:gd name="connsiteY8511" fmla="*/ 2879700 h 4013490"/>
                <a:gd name="connsiteX8512" fmla="*/ 5341559 w 6127927"/>
                <a:gd name="connsiteY8512" fmla="*/ 2878536 h 4013490"/>
                <a:gd name="connsiteX8513" fmla="*/ 5341720 w 6127927"/>
                <a:gd name="connsiteY8513" fmla="*/ 2877857 h 4013490"/>
                <a:gd name="connsiteX8514" fmla="*/ 5343531 w 6127927"/>
                <a:gd name="connsiteY8514" fmla="*/ 2879118 h 4013490"/>
                <a:gd name="connsiteX8515" fmla="*/ 5343273 w 6127927"/>
                <a:gd name="connsiteY8515" fmla="*/ 2878051 h 4013490"/>
                <a:gd name="connsiteX8516" fmla="*/ 5342788 w 6127927"/>
                <a:gd name="connsiteY8516" fmla="*/ 2876725 h 4013490"/>
                <a:gd name="connsiteX8517" fmla="*/ 5343014 w 6127927"/>
                <a:gd name="connsiteY8517" fmla="*/ 2876466 h 4013490"/>
                <a:gd name="connsiteX8518" fmla="*/ 5344534 w 6127927"/>
                <a:gd name="connsiteY8518" fmla="*/ 2877792 h 4013490"/>
                <a:gd name="connsiteX8519" fmla="*/ 5343467 w 6127927"/>
                <a:gd name="connsiteY8519" fmla="*/ 2876046 h 4013490"/>
                <a:gd name="connsiteX8520" fmla="*/ 5344017 w 6127927"/>
                <a:gd name="connsiteY8520" fmla="*/ 2874882 h 4013490"/>
                <a:gd name="connsiteX8521" fmla="*/ 5344372 w 6127927"/>
                <a:gd name="connsiteY8521" fmla="*/ 2874396 h 4013490"/>
                <a:gd name="connsiteX8522" fmla="*/ 5344372 w 6127927"/>
                <a:gd name="connsiteY8522" fmla="*/ 2874073 h 4013490"/>
                <a:gd name="connsiteX8523" fmla="*/ 5347930 w 6127927"/>
                <a:gd name="connsiteY8523" fmla="*/ 2871647 h 4013490"/>
                <a:gd name="connsiteX8524" fmla="*/ 5348253 w 6127927"/>
                <a:gd name="connsiteY8524" fmla="*/ 2871745 h 4013490"/>
                <a:gd name="connsiteX8525" fmla="*/ 5348156 w 6127927"/>
                <a:gd name="connsiteY8525" fmla="*/ 2871486 h 4013490"/>
                <a:gd name="connsiteX8526" fmla="*/ 5349579 w 6127927"/>
                <a:gd name="connsiteY8526" fmla="*/ 2870516 h 4013490"/>
                <a:gd name="connsiteX8527" fmla="*/ 5350808 w 6127927"/>
                <a:gd name="connsiteY8527" fmla="*/ 2869836 h 4013490"/>
                <a:gd name="connsiteX8528" fmla="*/ 5350905 w 6127927"/>
                <a:gd name="connsiteY8528" fmla="*/ 2869933 h 4013490"/>
                <a:gd name="connsiteX8529" fmla="*/ 5351229 w 6127927"/>
                <a:gd name="connsiteY8529" fmla="*/ 2869836 h 4013490"/>
                <a:gd name="connsiteX8530" fmla="*/ 5351164 w 6127927"/>
                <a:gd name="connsiteY8530" fmla="*/ 2869675 h 4013490"/>
                <a:gd name="connsiteX8531" fmla="*/ 5354721 w 6127927"/>
                <a:gd name="connsiteY8531" fmla="*/ 2867120 h 4013490"/>
                <a:gd name="connsiteX8532" fmla="*/ 5361157 w 6127927"/>
                <a:gd name="connsiteY8532" fmla="*/ 2863465 h 4013490"/>
                <a:gd name="connsiteX8533" fmla="*/ 5364068 w 6127927"/>
                <a:gd name="connsiteY8533" fmla="*/ 2862721 h 4013490"/>
                <a:gd name="connsiteX8534" fmla="*/ 5377716 w 6127927"/>
                <a:gd name="connsiteY8534" fmla="*/ 2848330 h 4013490"/>
                <a:gd name="connsiteX8535" fmla="*/ 5377813 w 6127927"/>
                <a:gd name="connsiteY8535" fmla="*/ 2847974 h 4013490"/>
                <a:gd name="connsiteX8536" fmla="*/ 5378395 w 6127927"/>
                <a:gd name="connsiteY8536" fmla="*/ 2848330 h 4013490"/>
                <a:gd name="connsiteX8537" fmla="*/ 5377974 w 6127927"/>
                <a:gd name="connsiteY8537" fmla="*/ 2847748 h 4013490"/>
                <a:gd name="connsiteX8538" fmla="*/ 5378395 w 6127927"/>
                <a:gd name="connsiteY8538" fmla="*/ 2847553 h 4013490"/>
                <a:gd name="connsiteX8539" fmla="*/ 5378718 w 6127927"/>
                <a:gd name="connsiteY8539" fmla="*/ 2847748 h 4013490"/>
                <a:gd name="connsiteX8540" fmla="*/ 5378718 w 6127927"/>
                <a:gd name="connsiteY8540" fmla="*/ 2847392 h 4013490"/>
                <a:gd name="connsiteX8541" fmla="*/ 5380529 w 6127927"/>
                <a:gd name="connsiteY8541" fmla="*/ 2846422 h 4013490"/>
                <a:gd name="connsiteX8542" fmla="*/ 5380788 w 6127927"/>
                <a:gd name="connsiteY8542" fmla="*/ 2846648 h 4013490"/>
                <a:gd name="connsiteX8543" fmla="*/ 5381273 w 6127927"/>
                <a:gd name="connsiteY8543" fmla="*/ 2846648 h 4013490"/>
                <a:gd name="connsiteX8544" fmla="*/ 5381629 w 6127927"/>
                <a:gd name="connsiteY8544" fmla="*/ 2846810 h 4013490"/>
                <a:gd name="connsiteX8545" fmla="*/ 5381532 w 6127927"/>
                <a:gd name="connsiteY8545" fmla="*/ 2846228 h 4013490"/>
                <a:gd name="connsiteX8546" fmla="*/ 5381273 w 6127927"/>
                <a:gd name="connsiteY8546" fmla="*/ 2846001 h 4013490"/>
                <a:gd name="connsiteX8547" fmla="*/ 5382599 w 6127927"/>
                <a:gd name="connsiteY8547" fmla="*/ 2845096 h 4013490"/>
                <a:gd name="connsiteX8548" fmla="*/ 5382858 w 6127927"/>
                <a:gd name="connsiteY8548" fmla="*/ 2845257 h 4013490"/>
                <a:gd name="connsiteX8549" fmla="*/ 5383602 w 6127927"/>
                <a:gd name="connsiteY8549" fmla="*/ 2845160 h 4013490"/>
                <a:gd name="connsiteX8550" fmla="*/ 5383181 w 6127927"/>
                <a:gd name="connsiteY8550" fmla="*/ 2844675 h 4013490"/>
                <a:gd name="connsiteX8551" fmla="*/ 5384604 w 6127927"/>
                <a:gd name="connsiteY8551" fmla="*/ 2843414 h 4013490"/>
                <a:gd name="connsiteX8552" fmla="*/ 5385025 w 6127927"/>
                <a:gd name="connsiteY8552" fmla="*/ 2843770 h 4013490"/>
                <a:gd name="connsiteX8553" fmla="*/ 5384669 w 6127927"/>
                <a:gd name="connsiteY8553" fmla="*/ 2843349 h 4013490"/>
                <a:gd name="connsiteX8554" fmla="*/ 5387483 w 6127927"/>
                <a:gd name="connsiteY8554" fmla="*/ 2839210 h 4013490"/>
                <a:gd name="connsiteX8555" fmla="*/ 5392043 w 6127927"/>
                <a:gd name="connsiteY8555" fmla="*/ 2834811 h 4013490"/>
                <a:gd name="connsiteX8556" fmla="*/ 5392787 w 6127927"/>
                <a:gd name="connsiteY8556" fmla="*/ 2834326 h 4013490"/>
                <a:gd name="connsiteX8557" fmla="*/ 5392884 w 6127927"/>
                <a:gd name="connsiteY8557" fmla="*/ 2833906 h 4013490"/>
                <a:gd name="connsiteX8558" fmla="*/ 5393207 w 6127927"/>
                <a:gd name="connsiteY8558" fmla="*/ 2833582 h 4013490"/>
                <a:gd name="connsiteX8559" fmla="*/ 5393369 w 6127927"/>
                <a:gd name="connsiteY8559" fmla="*/ 2833421 h 4013490"/>
                <a:gd name="connsiteX8560" fmla="*/ 5395439 w 6127927"/>
                <a:gd name="connsiteY8560" fmla="*/ 2831351 h 4013490"/>
                <a:gd name="connsiteX8561" fmla="*/ 5396506 w 6127927"/>
                <a:gd name="connsiteY8561" fmla="*/ 2832418 h 4013490"/>
                <a:gd name="connsiteX8562" fmla="*/ 5396344 w 6127927"/>
                <a:gd name="connsiteY8562" fmla="*/ 2831609 h 4013490"/>
                <a:gd name="connsiteX8563" fmla="*/ 5395536 w 6127927"/>
                <a:gd name="connsiteY8563" fmla="*/ 2831254 h 4013490"/>
                <a:gd name="connsiteX8564" fmla="*/ 5399999 w 6127927"/>
                <a:gd name="connsiteY8564" fmla="*/ 2826370 h 4013490"/>
                <a:gd name="connsiteX8565" fmla="*/ 5400645 w 6127927"/>
                <a:gd name="connsiteY8565" fmla="*/ 2827114 h 4013490"/>
                <a:gd name="connsiteX8566" fmla="*/ 5400160 w 6127927"/>
                <a:gd name="connsiteY8566" fmla="*/ 2826208 h 4013490"/>
                <a:gd name="connsiteX8567" fmla="*/ 5404559 w 6127927"/>
                <a:gd name="connsiteY8567" fmla="*/ 2820484 h 4013490"/>
                <a:gd name="connsiteX8568" fmla="*/ 5405367 w 6127927"/>
                <a:gd name="connsiteY8568" fmla="*/ 2820840 h 4013490"/>
                <a:gd name="connsiteX8569" fmla="*/ 5404785 w 6127927"/>
                <a:gd name="connsiteY8569" fmla="*/ 2820258 h 4013490"/>
                <a:gd name="connsiteX8570" fmla="*/ 5404720 w 6127927"/>
                <a:gd name="connsiteY8570" fmla="*/ 2820161 h 4013490"/>
                <a:gd name="connsiteX8571" fmla="*/ 5405303 w 6127927"/>
                <a:gd name="connsiteY8571" fmla="*/ 2819255 h 4013490"/>
                <a:gd name="connsiteX8572" fmla="*/ 5405303 w 6127927"/>
                <a:gd name="connsiteY8572" fmla="*/ 2819191 h 4013490"/>
                <a:gd name="connsiteX8573" fmla="*/ 5405626 w 6127927"/>
                <a:gd name="connsiteY8573" fmla="*/ 2818770 h 4013490"/>
                <a:gd name="connsiteX8574" fmla="*/ 5406370 w 6127927"/>
                <a:gd name="connsiteY8574" fmla="*/ 2818673 h 4013490"/>
                <a:gd name="connsiteX8575" fmla="*/ 5407696 w 6127927"/>
                <a:gd name="connsiteY8575" fmla="*/ 2818188 h 4013490"/>
                <a:gd name="connsiteX8576" fmla="*/ 5407955 w 6127927"/>
                <a:gd name="connsiteY8576" fmla="*/ 2818350 h 4013490"/>
                <a:gd name="connsiteX8577" fmla="*/ 5408019 w 6127927"/>
                <a:gd name="connsiteY8577" fmla="*/ 2818253 h 4013490"/>
                <a:gd name="connsiteX8578" fmla="*/ 5407793 w 6127927"/>
                <a:gd name="connsiteY8578" fmla="*/ 2818188 h 4013490"/>
                <a:gd name="connsiteX8579" fmla="*/ 5406790 w 6127927"/>
                <a:gd name="connsiteY8579" fmla="*/ 2817670 h 4013490"/>
                <a:gd name="connsiteX8580" fmla="*/ 5406855 w 6127927"/>
                <a:gd name="connsiteY8580" fmla="*/ 2816927 h 4013490"/>
                <a:gd name="connsiteX8581" fmla="*/ 5406855 w 6127927"/>
                <a:gd name="connsiteY8581" fmla="*/ 2816862 h 4013490"/>
                <a:gd name="connsiteX8582" fmla="*/ 5407437 w 6127927"/>
                <a:gd name="connsiteY8582" fmla="*/ 2816862 h 4013490"/>
                <a:gd name="connsiteX8583" fmla="*/ 5407696 w 6127927"/>
                <a:gd name="connsiteY8583" fmla="*/ 2816700 h 4013490"/>
                <a:gd name="connsiteX8584" fmla="*/ 5407696 w 6127927"/>
                <a:gd name="connsiteY8584" fmla="*/ 2816506 h 4013490"/>
                <a:gd name="connsiteX8585" fmla="*/ 5407178 w 6127927"/>
                <a:gd name="connsiteY8585" fmla="*/ 2816345 h 4013490"/>
                <a:gd name="connsiteX8586" fmla="*/ 5407178 w 6127927"/>
                <a:gd name="connsiteY8586" fmla="*/ 2816280 h 4013490"/>
                <a:gd name="connsiteX8587" fmla="*/ 5407372 w 6127927"/>
                <a:gd name="connsiteY8587" fmla="*/ 2816021 h 4013490"/>
                <a:gd name="connsiteX8588" fmla="*/ 5407631 w 6127927"/>
                <a:gd name="connsiteY8588" fmla="*/ 2816183 h 4013490"/>
                <a:gd name="connsiteX8589" fmla="*/ 5407696 w 6127927"/>
                <a:gd name="connsiteY8589" fmla="*/ 2816506 h 4013490"/>
                <a:gd name="connsiteX8590" fmla="*/ 5407955 w 6127927"/>
                <a:gd name="connsiteY8590" fmla="*/ 2815956 h 4013490"/>
                <a:gd name="connsiteX8591" fmla="*/ 5408440 w 6127927"/>
                <a:gd name="connsiteY8591" fmla="*/ 2815277 h 4013490"/>
                <a:gd name="connsiteX8592" fmla="*/ 5409604 w 6127927"/>
                <a:gd name="connsiteY8592" fmla="*/ 2815439 h 4013490"/>
                <a:gd name="connsiteX8593" fmla="*/ 5409119 w 6127927"/>
                <a:gd name="connsiteY8593" fmla="*/ 2813887 h 4013490"/>
                <a:gd name="connsiteX8594" fmla="*/ 5409863 w 6127927"/>
                <a:gd name="connsiteY8594" fmla="*/ 2814275 h 4013490"/>
                <a:gd name="connsiteX8595" fmla="*/ 5409766 w 6127927"/>
                <a:gd name="connsiteY8595" fmla="*/ 2812884 h 4013490"/>
                <a:gd name="connsiteX8596" fmla="*/ 5410445 w 6127927"/>
                <a:gd name="connsiteY8596" fmla="*/ 2812884 h 4013490"/>
                <a:gd name="connsiteX8597" fmla="*/ 5410671 w 6127927"/>
                <a:gd name="connsiteY8597" fmla="*/ 2812140 h 4013490"/>
                <a:gd name="connsiteX8598" fmla="*/ 5411350 w 6127927"/>
                <a:gd name="connsiteY8598" fmla="*/ 2811720 h 4013490"/>
                <a:gd name="connsiteX8599" fmla="*/ 5411512 w 6127927"/>
                <a:gd name="connsiteY8599" fmla="*/ 2811558 h 4013490"/>
                <a:gd name="connsiteX8600" fmla="*/ 5411092 w 6127927"/>
                <a:gd name="connsiteY8600" fmla="*/ 2811073 h 4013490"/>
                <a:gd name="connsiteX8601" fmla="*/ 5412515 w 6127927"/>
                <a:gd name="connsiteY8601" fmla="*/ 2810070 h 4013490"/>
                <a:gd name="connsiteX8602" fmla="*/ 5413647 w 6127927"/>
                <a:gd name="connsiteY8602" fmla="*/ 2810653 h 4013490"/>
                <a:gd name="connsiteX8603" fmla="*/ 5413064 w 6127927"/>
                <a:gd name="connsiteY8603" fmla="*/ 2809553 h 4013490"/>
                <a:gd name="connsiteX8604" fmla="*/ 5414326 w 6127927"/>
                <a:gd name="connsiteY8604" fmla="*/ 2809909 h 4013490"/>
                <a:gd name="connsiteX8605" fmla="*/ 5413841 w 6127927"/>
                <a:gd name="connsiteY8605" fmla="*/ 2809230 h 4013490"/>
                <a:gd name="connsiteX8606" fmla="*/ 5414229 w 6127927"/>
                <a:gd name="connsiteY8606" fmla="*/ 2808227 h 4013490"/>
                <a:gd name="connsiteX8607" fmla="*/ 5414164 w 6127927"/>
                <a:gd name="connsiteY8607" fmla="*/ 2807677 h 4013490"/>
                <a:gd name="connsiteX8608" fmla="*/ 5414326 w 6127927"/>
                <a:gd name="connsiteY8608" fmla="*/ 2807483 h 4013490"/>
                <a:gd name="connsiteX8609" fmla="*/ 5415070 w 6127927"/>
                <a:gd name="connsiteY8609" fmla="*/ 2807321 h 4013490"/>
                <a:gd name="connsiteX8610" fmla="*/ 5414973 w 6127927"/>
                <a:gd name="connsiteY8610" fmla="*/ 2806836 h 4013490"/>
                <a:gd name="connsiteX8611" fmla="*/ 5416298 w 6127927"/>
                <a:gd name="connsiteY8611" fmla="*/ 2805607 h 4013490"/>
                <a:gd name="connsiteX8612" fmla="*/ 5420438 w 6127927"/>
                <a:gd name="connsiteY8612" fmla="*/ 2800724 h 4013490"/>
                <a:gd name="connsiteX8613" fmla="*/ 5421441 w 6127927"/>
                <a:gd name="connsiteY8613" fmla="*/ 2800950 h 4013490"/>
                <a:gd name="connsiteX8614" fmla="*/ 5420859 w 6127927"/>
                <a:gd name="connsiteY8614" fmla="*/ 2800206 h 4013490"/>
                <a:gd name="connsiteX8615" fmla="*/ 5421182 w 6127927"/>
                <a:gd name="connsiteY8615" fmla="*/ 2799786 h 4013490"/>
                <a:gd name="connsiteX8616" fmla="*/ 5421441 w 6127927"/>
                <a:gd name="connsiteY8616" fmla="*/ 2799883 h 4013490"/>
                <a:gd name="connsiteX8617" fmla="*/ 5421279 w 6127927"/>
                <a:gd name="connsiteY8617" fmla="*/ 2799721 h 4013490"/>
                <a:gd name="connsiteX8618" fmla="*/ 5421344 w 6127927"/>
                <a:gd name="connsiteY8618" fmla="*/ 2799624 h 4013490"/>
                <a:gd name="connsiteX8619" fmla="*/ 5422346 w 6127927"/>
                <a:gd name="connsiteY8619" fmla="*/ 2798719 h 4013490"/>
                <a:gd name="connsiteX8620" fmla="*/ 5424934 w 6127927"/>
                <a:gd name="connsiteY8620" fmla="*/ 2799204 h 4013490"/>
                <a:gd name="connsiteX8621" fmla="*/ 5423187 w 6127927"/>
                <a:gd name="connsiteY8621" fmla="*/ 2797975 h 4013490"/>
                <a:gd name="connsiteX8622" fmla="*/ 5424836 w 6127927"/>
                <a:gd name="connsiteY8622" fmla="*/ 2798137 h 4013490"/>
                <a:gd name="connsiteX8623" fmla="*/ 5424836 w 6127927"/>
                <a:gd name="connsiteY8623" fmla="*/ 2798072 h 4013490"/>
                <a:gd name="connsiteX8624" fmla="*/ 5424675 w 6127927"/>
                <a:gd name="connsiteY8624" fmla="*/ 2796972 h 4013490"/>
                <a:gd name="connsiteX8625" fmla="*/ 5424836 w 6127927"/>
                <a:gd name="connsiteY8625" fmla="*/ 2796908 h 4013490"/>
                <a:gd name="connsiteX8626" fmla="*/ 5426583 w 6127927"/>
                <a:gd name="connsiteY8626" fmla="*/ 2796649 h 4013490"/>
                <a:gd name="connsiteX8627" fmla="*/ 5426583 w 6127927"/>
                <a:gd name="connsiteY8627" fmla="*/ 2794741 h 4013490"/>
                <a:gd name="connsiteX8628" fmla="*/ 5427068 w 6127927"/>
                <a:gd name="connsiteY8628" fmla="*/ 2794256 h 4013490"/>
                <a:gd name="connsiteX8629" fmla="*/ 5427747 w 6127927"/>
                <a:gd name="connsiteY8629" fmla="*/ 2793932 h 4013490"/>
                <a:gd name="connsiteX8630" fmla="*/ 5428556 w 6127927"/>
                <a:gd name="connsiteY8630" fmla="*/ 2793188 h 4013490"/>
                <a:gd name="connsiteX8631" fmla="*/ 5429300 w 6127927"/>
                <a:gd name="connsiteY8631" fmla="*/ 2793576 h 4013490"/>
                <a:gd name="connsiteX8632" fmla="*/ 5429979 w 6127927"/>
                <a:gd name="connsiteY8632" fmla="*/ 2792833 h 4013490"/>
                <a:gd name="connsiteX8633" fmla="*/ 5429623 w 6127927"/>
                <a:gd name="connsiteY8633" fmla="*/ 2792283 h 4013490"/>
                <a:gd name="connsiteX8634" fmla="*/ 5429300 w 6127927"/>
                <a:gd name="connsiteY8634" fmla="*/ 2792024 h 4013490"/>
                <a:gd name="connsiteX8635" fmla="*/ 5429623 w 6127927"/>
                <a:gd name="connsiteY8635" fmla="*/ 2791927 h 4013490"/>
                <a:gd name="connsiteX8636" fmla="*/ 5430949 w 6127927"/>
                <a:gd name="connsiteY8636" fmla="*/ 2792283 h 4013490"/>
                <a:gd name="connsiteX8637" fmla="*/ 5430399 w 6127927"/>
                <a:gd name="connsiteY8637" fmla="*/ 2791280 h 4013490"/>
                <a:gd name="connsiteX8638" fmla="*/ 5432534 w 6127927"/>
                <a:gd name="connsiteY8638" fmla="*/ 2790925 h 4013490"/>
                <a:gd name="connsiteX8639" fmla="*/ 5431951 w 6127927"/>
                <a:gd name="connsiteY8639" fmla="*/ 2789049 h 4013490"/>
                <a:gd name="connsiteX8640" fmla="*/ 5432372 w 6127927"/>
                <a:gd name="connsiteY8640" fmla="*/ 2788531 h 4013490"/>
                <a:gd name="connsiteX8641" fmla="*/ 5432954 w 6127927"/>
                <a:gd name="connsiteY8641" fmla="*/ 2788305 h 4013490"/>
                <a:gd name="connsiteX8642" fmla="*/ 5432954 w 6127927"/>
                <a:gd name="connsiteY8642" fmla="*/ 2787949 h 4013490"/>
                <a:gd name="connsiteX8643" fmla="*/ 5432954 w 6127927"/>
                <a:gd name="connsiteY8643" fmla="*/ 2787884 h 4013490"/>
                <a:gd name="connsiteX8644" fmla="*/ 5434345 w 6127927"/>
                <a:gd name="connsiteY8644" fmla="*/ 2786235 h 4013490"/>
                <a:gd name="connsiteX8645" fmla="*/ 5434927 w 6127927"/>
                <a:gd name="connsiteY8645" fmla="*/ 2786461 h 4013490"/>
                <a:gd name="connsiteX8646" fmla="*/ 5434603 w 6127927"/>
                <a:gd name="connsiteY8646" fmla="*/ 2785879 h 4013490"/>
                <a:gd name="connsiteX8647" fmla="*/ 5437514 w 6127927"/>
                <a:gd name="connsiteY8647" fmla="*/ 2781998 h 4013490"/>
                <a:gd name="connsiteX8648" fmla="*/ 5438096 w 6127927"/>
                <a:gd name="connsiteY8648" fmla="*/ 2781416 h 4013490"/>
                <a:gd name="connsiteX8649" fmla="*/ 5439002 w 6127927"/>
                <a:gd name="connsiteY8649" fmla="*/ 2781319 h 4013490"/>
                <a:gd name="connsiteX8650" fmla="*/ 5439810 w 6127927"/>
                <a:gd name="connsiteY8650" fmla="*/ 2781998 h 4013490"/>
                <a:gd name="connsiteX8651" fmla="*/ 5440392 w 6127927"/>
                <a:gd name="connsiteY8651" fmla="*/ 2781740 h 4013490"/>
                <a:gd name="connsiteX8652" fmla="*/ 5441557 w 6127927"/>
                <a:gd name="connsiteY8652" fmla="*/ 2782484 h 4013490"/>
                <a:gd name="connsiteX8653" fmla="*/ 5441233 w 6127927"/>
                <a:gd name="connsiteY8653" fmla="*/ 2781837 h 4013490"/>
                <a:gd name="connsiteX8654" fmla="*/ 5440328 w 6127927"/>
                <a:gd name="connsiteY8654" fmla="*/ 2780575 h 4013490"/>
                <a:gd name="connsiteX8655" fmla="*/ 5440489 w 6127927"/>
                <a:gd name="connsiteY8655" fmla="*/ 2779670 h 4013490"/>
                <a:gd name="connsiteX8656" fmla="*/ 5440975 w 6127927"/>
                <a:gd name="connsiteY8656" fmla="*/ 2779023 h 4013490"/>
                <a:gd name="connsiteX8657" fmla="*/ 5441718 w 6127927"/>
                <a:gd name="connsiteY8657" fmla="*/ 2777794 h 4013490"/>
                <a:gd name="connsiteX8658" fmla="*/ 5441654 w 6127927"/>
                <a:gd name="connsiteY8658" fmla="*/ 2777697 h 4013490"/>
                <a:gd name="connsiteX8659" fmla="*/ 5441718 w 6127927"/>
                <a:gd name="connsiteY8659" fmla="*/ 2777697 h 4013490"/>
                <a:gd name="connsiteX8660" fmla="*/ 5441718 w 6127927"/>
                <a:gd name="connsiteY8660" fmla="*/ 2777115 h 4013490"/>
                <a:gd name="connsiteX8661" fmla="*/ 5442301 w 6127927"/>
                <a:gd name="connsiteY8661" fmla="*/ 2777600 h 4013490"/>
                <a:gd name="connsiteX8662" fmla="*/ 5442656 w 6127927"/>
                <a:gd name="connsiteY8662" fmla="*/ 2778118 h 4013490"/>
                <a:gd name="connsiteX8663" fmla="*/ 5443141 w 6127927"/>
                <a:gd name="connsiteY8663" fmla="*/ 2777535 h 4013490"/>
                <a:gd name="connsiteX8664" fmla="*/ 5443562 w 6127927"/>
                <a:gd name="connsiteY8664" fmla="*/ 2777018 h 4013490"/>
                <a:gd name="connsiteX8665" fmla="*/ 5443465 w 6127927"/>
                <a:gd name="connsiteY8665" fmla="*/ 2776630 h 4013490"/>
                <a:gd name="connsiteX8666" fmla="*/ 5443465 w 6127927"/>
                <a:gd name="connsiteY8666" fmla="*/ 2774948 h 4013490"/>
                <a:gd name="connsiteX8667" fmla="*/ 5445276 w 6127927"/>
                <a:gd name="connsiteY8667" fmla="*/ 2772717 h 4013490"/>
                <a:gd name="connsiteX8668" fmla="*/ 5447022 w 6127927"/>
                <a:gd name="connsiteY8668" fmla="*/ 2772231 h 4013490"/>
                <a:gd name="connsiteX8669" fmla="*/ 5446440 w 6127927"/>
                <a:gd name="connsiteY8669" fmla="*/ 2771229 h 4013490"/>
                <a:gd name="connsiteX8670" fmla="*/ 5446861 w 6127927"/>
                <a:gd name="connsiteY8670" fmla="*/ 2770647 h 4013490"/>
                <a:gd name="connsiteX8671" fmla="*/ 5447184 w 6127927"/>
                <a:gd name="connsiteY8671" fmla="*/ 2769903 h 4013490"/>
                <a:gd name="connsiteX8672" fmla="*/ 5447766 w 6127927"/>
                <a:gd name="connsiteY8672" fmla="*/ 2769515 h 4013490"/>
                <a:gd name="connsiteX8673" fmla="*/ 5448090 w 6127927"/>
                <a:gd name="connsiteY8673" fmla="*/ 2768900 h 4013490"/>
                <a:gd name="connsiteX8674" fmla="*/ 5449351 w 6127927"/>
                <a:gd name="connsiteY8674" fmla="*/ 2767671 h 4013490"/>
                <a:gd name="connsiteX8675" fmla="*/ 5449933 w 6127927"/>
                <a:gd name="connsiteY8675" fmla="*/ 2766831 h 4013490"/>
                <a:gd name="connsiteX8676" fmla="*/ 5450321 w 6127927"/>
                <a:gd name="connsiteY8676" fmla="*/ 2766281 h 4013490"/>
                <a:gd name="connsiteX8677" fmla="*/ 5450677 w 6127927"/>
                <a:gd name="connsiteY8677" fmla="*/ 2765925 h 4013490"/>
                <a:gd name="connsiteX8678" fmla="*/ 5451485 w 6127927"/>
                <a:gd name="connsiteY8678" fmla="*/ 2764761 h 4013490"/>
                <a:gd name="connsiteX8679" fmla="*/ 5451582 w 6127927"/>
                <a:gd name="connsiteY8679" fmla="*/ 2764534 h 4013490"/>
                <a:gd name="connsiteX8680" fmla="*/ 5452326 w 6127927"/>
                <a:gd name="connsiteY8680" fmla="*/ 2763532 h 4013490"/>
                <a:gd name="connsiteX8681" fmla="*/ 5452811 w 6127927"/>
                <a:gd name="connsiteY8681" fmla="*/ 2762691 h 4013490"/>
                <a:gd name="connsiteX8682" fmla="*/ 5453070 w 6127927"/>
                <a:gd name="connsiteY8682" fmla="*/ 2762206 h 4013490"/>
                <a:gd name="connsiteX8683" fmla="*/ 5453167 w 6127927"/>
                <a:gd name="connsiteY8683" fmla="*/ 2761721 h 4013490"/>
                <a:gd name="connsiteX8684" fmla="*/ 5454299 w 6127927"/>
                <a:gd name="connsiteY8684" fmla="*/ 2759489 h 4013490"/>
                <a:gd name="connsiteX8685" fmla="*/ 5454881 w 6127927"/>
                <a:gd name="connsiteY8685" fmla="*/ 2757743 h 4013490"/>
                <a:gd name="connsiteX8686" fmla="*/ 5454881 w 6127927"/>
                <a:gd name="connsiteY8686" fmla="*/ 2757419 h 4013490"/>
                <a:gd name="connsiteX8687" fmla="*/ 5454720 w 6127927"/>
                <a:gd name="connsiteY8687" fmla="*/ 2756837 h 4013490"/>
                <a:gd name="connsiteX8688" fmla="*/ 5454073 w 6127927"/>
                <a:gd name="connsiteY8688" fmla="*/ 2756417 h 4013490"/>
                <a:gd name="connsiteX8689" fmla="*/ 5454299 w 6127927"/>
                <a:gd name="connsiteY8689" fmla="*/ 2756093 h 4013490"/>
                <a:gd name="connsiteX8690" fmla="*/ 5455075 w 6127927"/>
                <a:gd name="connsiteY8690" fmla="*/ 2756255 h 4013490"/>
                <a:gd name="connsiteX8691" fmla="*/ 5455140 w 6127927"/>
                <a:gd name="connsiteY8691" fmla="*/ 2755738 h 4013490"/>
                <a:gd name="connsiteX8692" fmla="*/ 5455787 w 6127927"/>
                <a:gd name="connsiteY8692" fmla="*/ 2755511 h 4013490"/>
                <a:gd name="connsiteX8693" fmla="*/ 5455302 w 6127927"/>
                <a:gd name="connsiteY8693" fmla="*/ 2754670 h 4013490"/>
                <a:gd name="connsiteX8694" fmla="*/ 5455787 w 6127927"/>
                <a:gd name="connsiteY8694" fmla="*/ 2753927 h 4013490"/>
                <a:gd name="connsiteX8695" fmla="*/ 5457792 w 6127927"/>
                <a:gd name="connsiteY8695" fmla="*/ 2755091 h 4013490"/>
                <a:gd name="connsiteX8696" fmla="*/ 5457857 w 6127927"/>
                <a:gd name="connsiteY8696" fmla="*/ 2755091 h 4013490"/>
                <a:gd name="connsiteX8697" fmla="*/ 5456789 w 6127927"/>
                <a:gd name="connsiteY8697" fmla="*/ 2753506 h 4013490"/>
                <a:gd name="connsiteX8698" fmla="*/ 5456628 w 6127927"/>
                <a:gd name="connsiteY8698" fmla="*/ 2753118 h 4013490"/>
                <a:gd name="connsiteX8699" fmla="*/ 5457145 w 6127927"/>
                <a:gd name="connsiteY8699" fmla="*/ 2752601 h 4013490"/>
                <a:gd name="connsiteX8700" fmla="*/ 5456951 w 6127927"/>
                <a:gd name="connsiteY8700" fmla="*/ 2752180 h 4013490"/>
                <a:gd name="connsiteX8701" fmla="*/ 5457371 w 6127927"/>
                <a:gd name="connsiteY8701" fmla="*/ 2751533 h 4013490"/>
                <a:gd name="connsiteX8702" fmla="*/ 5457857 w 6127927"/>
                <a:gd name="connsiteY8702" fmla="*/ 2751210 h 4013490"/>
                <a:gd name="connsiteX8703" fmla="*/ 5457857 w 6127927"/>
                <a:gd name="connsiteY8703" fmla="*/ 2750886 h 4013490"/>
                <a:gd name="connsiteX8704" fmla="*/ 5458956 w 6127927"/>
                <a:gd name="connsiteY8704" fmla="*/ 2750692 h 4013490"/>
                <a:gd name="connsiteX8705" fmla="*/ 5460023 w 6127927"/>
                <a:gd name="connsiteY8705" fmla="*/ 2749043 h 4013490"/>
                <a:gd name="connsiteX8706" fmla="*/ 5459700 w 6127927"/>
                <a:gd name="connsiteY8706" fmla="*/ 2748461 h 4013490"/>
                <a:gd name="connsiteX8707" fmla="*/ 5460347 w 6127927"/>
                <a:gd name="connsiteY8707" fmla="*/ 2747814 h 4013490"/>
                <a:gd name="connsiteX8708" fmla="*/ 5460929 w 6127927"/>
                <a:gd name="connsiteY8708" fmla="*/ 2747070 h 4013490"/>
                <a:gd name="connsiteX8709" fmla="*/ 5461285 w 6127927"/>
                <a:gd name="connsiteY8709" fmla="*/ 2746229 h 4013490"/>
                <a:gd name="connsiteX8710" fmla="*/ 5462578 w 6127927"/>
                <a:gd name="connsiteY8710" fmla="*/ 2746553 h 4013490"/>
                <a:gd name="connsiteX8711" fmla="*/ 5461446 w 6127927"/>
                <a:gd name="connsiteY8711" fmla="*/ 2745389 h 4013490"/>
                <a:gd name="connsiteX8712" fmla="*/ 5461511 w 6127927"/>
                <a:gd name="connsiteY8712" fmla="*/ 2745227 h 4013490"/>
                <a:gd name="connsiteX8713" fmla="*/ 5462352 w 6127927"/>
                <a:gd name="connsiteY8713" fmla="*/ 2744742 h 4013490"/>
                <a:gd name="connsiteX8714" fmla="*/ 5462514 w 6127927"/>
                <a:gd name="connsiteY8714" fmla="*/ 2744160 h 4013490"/>
                <a:gd name="connsiteX8715" fmla="*/ 5462417 w 6127927"/>
                <a:gd name="connsiteY8715" fmla="*/ 2743739 h 4013490"/>
                <a:gd name="connsiteX8716" fmla="*/ 5462675 w 6127927"/>
                <a:gd name="connsiteY8716" fmla="*/ 2743254 h 4013490"/>
                <a:gd name="connsiteX8717" fmla="*/ 5463355 w 6127927"/>
                <a:gd name="connsiteY8717" fmla="*/ 2743157 h 4013490"/>
                <a:gd name="connsiteX8718" fmla="*/ 5463096 w 6127927"/>
                <a:gd name="connsiteY8718" fmla="*/ 2742510 h 4013490"/>
                <a:gd name="connsiteX8719" fmla="*/ 5463419 w 6127927"/>
                <a:gd name="connsiteY8719" fmla="*/ 2741928 h 4013490"/>
                <a:gd name="connsiteX8720" fmla="*/ 5463904 w 6127927"/>
                <a:gd name="connsiteY8720" fmla="*/ 2741831 h 4013490"/>
                <a:gd name="connsiteX8721" fmla="*/ 5463678 w 6127927"/>
                <a:gd name="connsiteY8721" fmla="*/ 2741508 h 4013490"/>
                <a:gd name="connsiteX8722" fmla="*/ 5465974 w 6127927"/>
                <a:gd name="connsiteY8722" fmla="*/ 2737627 h 4013490"/>
                <a:gd name="connsiteX8723" fmla="*/ 5466880 w 6127927"/>
                <a:gd name="connsiteY8723" fmla="*/ 2737627 h 4013490"/>
                <a:gd name="connsiteX8724" fmla="*/ 5466395 w 6127927"/>
                <a:gd name="connsiteY8724" fmla="*/ 2736948 h 4013490"/>
                <a:gd name="connsiteX8725" fmla="*/ 5467300 w 6127927"/>
                <a:gd name="connsiteY8725" fmla="*/ 2735395 h 4013490"/>
                <a:gd name="connsiteX8726" fmla="*/ 5468561 w 6127927"/>
                <a:gd name="connsiteY8726" fmla="*/ 2735557 h 4013490"/>
                <a:gd name="connsiteX8727" fmla="*/ 5467462 w 6127927"/>
                <a:gd name="connsiteY8727" fmla="*/ 2734975 h 4013490"/>
                <a:gd name="connsiteX8728" fmla="*/ 5467818 w 6127927"/>
                <a:gd name="connsiteY8728" fmla="*/ 2734393 h 4013490"/>
                <a:gd name="connsiteX8729" fmla="*/ 5467979 w 6127927"/>
                <a:gd name="connsiteY8729" fmla="*/ 2734393 h 4013490"/>
                <a:gd name="connsiteX8730" fmla="*/ 5467882 w 6127927"/>
                <a:gd name="connsiteY8730" fmla="*/ 2734328 h 4013490"/>
                <a:gd name="connsiteX8731" fmla="*/ 5469047 w 6127927"/>
                <a:gd name="connsiteY8731" fmla="*/ 2732064 h 4013490"/>
                <a:gd name="connsiteX8732" fmla="*/ 5469467 w 6127927"/>
                <a:gd name="connsiteY8732" fmla="*/ 2731256 h 4013490"/>
                <a:gd name="connsiteX8733" fmla="*/ 5469629 w 6127927"/>
                <a:gd name="connsiteY8733" fmla="*/ 2731094 h 4013490"/>
                <a:gd name="connsiteX8734" fmla="*/ 5470696 w 6127927"/>
                <a:gd name="connsiteY8734" fmla="*/ 2731256 h 4013490"/>
                <a:gd name="connsiteX8735" fmla="*/ 5469629 w 6127927"/>
                <a:gd name="connsiteY8735" fmla="*/ 2731094 h 4013490"/>
                <a:gd name="connsiteX8736" fmla="*/ 5469532 w 6127927"/>
                <a:gd name="connsiteY8736" fmla="*/ 2731094 h 4013490"/>
                <a:gd name="connsiteX8737" fmla="*/ 5469952 w 6127927"/>
                <a:gd name="connsiteY8737" fmla="*/ 2730350 h 4013490"/>
                <a:gd name="connsiteX8738" fmla="*/ 5470049 w 6127927"/>
                <a:gd name="connsiteY8738" fmla="*/ 2730350 h 4013490"/>
                <a:gd name="connsiteX8739" fmla="*/ 5469952 w 6127927"/>
                <a:gd name="connsiteY8739" fmla="*/ 2730253 h 4013490"/>
                <a:gd name="connsiteX8740" fmla="*/ 5470631 w 6127927"/>
                <a:gd name="connsiteY8740" fmla="*/ 2728927 h 4013490"/>
                <a:gd name="connsiteX8741" fmla="*/ 5472766 w 6127927"/>
                <a:gd name="connsiteY8741" fmla="*/ 2730512 h 4013490"/>
                <a:gd name="connsiteX8742" fmla="*/ 5472022 w 6127927"/>
                <a:gd name="connsiteY8742" fmla="*/ 2729347 h 4013490"/>
                <a:gd name="connsiteX8743" fmla="*/ 5470631 w 6127927"/>
                <a:gd name="connsiteY8743" fmla="*/ 2728927 h 4013490"/>
                <a:gd name="connsiteX8744" fmla="*/ 5478005 w 6127927"/>
                <a:gd name="connsiteY8744" fmla="*/ 2711786 h 4013490"/>
                <a:gd name="connsiteX8745" fmla="*/ 5478490 w 6127927"/>
                <a:gd name="connsiteY8745" fmla="*/ 2712045 h 4013490"/>
                <a:gd name="connsiteX8746" fmla="*/ 5478070 w 6127927"/>
                <a:gd name="connsiteY8746" fmla="*/ 2711366 h 4013490"/>
                <a:gd name="connsiteX8747" fmla="*/ 5478231 w 6127927"/>
                <a:gd name="connsiteY8747" fmla="*/ 2710299 h 4013490"/>
                <a:gd name="connsiteX8748" fmla="*/ 5478911 w 6127927"/>
                <a:gd name="connsiteY8748" fmla="*/ 2709652 h 4013490"/>
                <a:gd name="connsiteX8749" fmla="*/ 5478911 w 6127927"/>
                <a:gd name="connsiteY8749" fmla="*/ 2709490 h 4013490"/>
                <a:gd name="connsiteX8750" fmla="*/ 5488257 w 6127927"/>
                <a:gd name="connsiteY8750" fmla="*/ 2711204 h 4013490"/>
                <a:gd name="connsiteX8751" fmla="*/ 5489583 w 6127927"/>
                <a:gd name="connsiteY8751" fmla="*/ 2712465 h 4013490"/>
                <a:gd name="connsiteX8752" fmla="*/ 5489260 w 6127927"/>
                <a:gd name="connsiteY8752" fmla="*/ 2712465 h 4013490"/>
                <a:gd name="connsiteX8753" fmla="*/ 5489842 w 6127927"/>
                <a:gd name="connsiteY8753" fmla="*/ 2712789 h 4013490"/>
                <a:gd name="connsiteX8754" fmla="*/ 5490262 w 6127927"/>
                <a:gd name="connsiteY8754" fmla="*/ 2713371 h 4013490"/>
                <a:gd name="connsiteX8755" fmla="*/ 5490003 w 6127927"/>
                <a:gd name="connsiteY8755" fmla="*/ 2713533 h 4013490"/>
                <a:gd name="connsiteX8756" fmla="*/ 5489842 w 6127927"/>
                <a:gd name="connsiteY8756" fmla="*/ 2713953 h 4013490"/>
                <a:gd name="connsiteX8757" fmla="*/ 6088925 w 6127927"/>
                <a:gd name="connsiteY8757" fmla="*/ 3282312 h 4013490"/>
                <a:gd name="connsiteX8758" fmla="*/ 6088278 w 6127927"/>
                <a:gd name="connsiteY8758" fmla="*/ 3281989 h 4013490"/>
                <a:gd name="connsiteX8759" fmla="*/ 6088343 w 6127927"/>
                <a:gd name="connsiteY8759" fmla="*/ 3283315 h 4013490"/>
                <a:gd name="connsiteX8760" fmla="*/ 6088602 w 6127927"/>
                <a:gd name="connsiteY8760" fmla="*/ 3283477 h 4013490"/>
                <a:gd name="connsiteX8761" fmla="*/ 6088925 w 6127927"/>
                <a:gd name="connsiteY8761" fmla="*/ 3282312 h 4013490"/>
                <a:gd name="connsiteX8762" fmla="*/ 5947919 w 6127927"/>
                <a:gd name="connsiteY8762" fmla="*/ 3273548 h 4013490"/>
                <a:gd name="connsiteX8763" fmla="*/ 5947595 w 6127927"/>
                <a:gd name="connsiteY8763" fmla="*/ 3275295 h 4013490"/>
                <a:gd name="connsiteX8764" fmla="*/ 5947919 w 6127927"/>
                <a:gd name="connsiteY8764" fmla="*/ 3273548 h 4013490"/>
                <a:gd name="connsiteX8765" fmla="*/ 5906037 w 6127927"/>
                <a:gd name="connsiteY8765" fmla="*/ 3271640 h 4013490"/>
                <a:gd name="connsiteX8766" fmla="*/ 5905196 w 6127927"/>
                <a:gd name="connsiteY8766" fmla="*/ 3272222 h 4013490"/>
                <a:gd name="connsiteX8767" fmla="*/ 5906037 w 6127927"/>
                <a:gd name="connsiteY8767" fmla="*/ 3271640 h 4013490"/>
                <a:gd name="connsiteX8768" fmla="*/ 6111434 w 6127927"/>
                <a:gd name="connsiteY8768" fmla="*/ 3276847 h 4013490"/>
                <a:gd name="connsiteX8769" fmla="*/ 6111273 w 6127927"/>
                <a:gd name="connsiteY8769" fmla="*/ 3277267 h 4013490"/>
                <a:gd name="connsiteX8770" fmla="*/ 6110593 w 6127927"/>
                <a:gd name="connsiteY8770" fmla="*/ 3278108 h 4013490"/>
                <a:gd name="connsiteX8771" fmla="*/ 6111273 w 6127927"/>
                <a:gd name="connsiteY8771" fmla="*/ 3277267 h 4013490"/>
                <a:gd name="connsiteX8772" fmla="*/ 6111531 w 6127927"/>
                <a:gd name="connsiteY8772" fmla="*/ 3277170 h 4013490"/>
                <a:gd name="connsiteX8773" fmla="*/ 6111370 w 6127927"/>
                <a:gd name="connsiteY8773" fmla="*/ 3279434 h 4013490"/>
                <a:gd name="connsiteX8774" fmla="*/ 6108976 w 6127927"/>
                <a:gd name="connsiteY8774" fmla="*/ 3280243 h 4013490"/>
                <a:gd name="connsiteX8775" fmla="*/ 6108621 w 6127927"/>
                <a:gd name="connsiteY8775" fmla="*/ 3280081 h 4013490"/>
                <a:gd name="connsiteX8776" fmla="*/ 6108394 w 6127927"/>
                <a:gd name="connsiteY8776" fmla="*/ 3280404 h 4013490"/>
                <a:gd name="connsiteX8777" fmla="*/ 6107650 w 6127927"/>
                <a:gd name="connsiteY8777" fmla="*/ 3280566 h 4013490"/>
                <a:gd name="connsiteX8778" fmla="*/ 6106066 w 6127927"/>
                <a:gd name="connsiteY8778" fmla="*/ 3280663 h 4013490"/>
                <a:gd name="connsiteX8779" fmla="*/ 6104384 w 6127927"/>
                <a:gd name="connsiteY8779" fmla="*/ 3279822 h 4013490"/>
                <a:gd name="connsiteX8780" fmla="*/ 6103575 w 6127927"/>
                <a:gd name="connsiteY8780" fmla="*/ 3280566 h 4013490"/>
                <a:gd name="connsiteX8781" fmla="*/ 6101926 w 6127927"/>
                <a:gd name="connsiteY8781" fmla="*/ 3280081 h 4013490"/>
                <a:gd name="connsiteX8782" fmla="*/ 6101441 w 6127927"/>
                <a:gd name="connsiteY8782" fmla="*/ 3278755 h 4013490"/>
                <a:gd name="connsiteX8783" fmla="*/ 6100244 w 6127927"/>
                <a:gd name="connsiteY8783" fmla="*/ 3279919 h 4013490"/>
                <a:gd name="connsiteX8784" fmla="*/ 6100341 w 6127927"/>
                <a:gd name="connsiteY8784" fmla="*/ 3280922 h 4013490"/>
                <a:gd name="connsiteX8785" fmla="*/ 6098110 w 6127927"/>
                <a:gd name="connsiteY8785" fmla="*/ 3278755 h 4013490"/>
                <a:gd name="connsiteX8786" fmla="*/ 6097528 w 6127927"/>
                <a:gd name="connsiteY8786" fmla="*/ 3279984 h 4013490"/>
                <a:gd name="connsiteX8787" fmla="*/ 6096719 w 6127927"/>
                <a:gd name="connsiteY8787" fmla="*/ 3280566 h 4013490"/>
                <a:gd name="connsiteX8788" fmla="*/ 6095037 w 6127927"/>
                <a:gd name="connsiteY8788" fmla="*/ 3278852 h 4013490"/>
                <a:gd name="connsiteX8789" fmla="*/ 6094552 w 6127927"/>
                <a:gd name="connsiteY8789" fmla="*/ 3279984 h 4013490"/>
                <a:gd name="connsiteX8790" fmla="*/ 6094229 w 6127927"/>
                <a:gd name="connsiteY8790" fmla="*/ 3281504 h 4013490"/>
                <a:gd name="connsiteX8791" fmla="*/ 6093647 w 6127927"/>
                <a:gd name="connsiteY8791" fmla="*/ 3281666 h 4013490"/>
                <a:gd name="connsiteX8792" fmla="*/ 6092579 w 6127927"/>
                <a:gd name="connsiteY8792" fmla="*/ 3279919 h 4013490"/>
                <a:gd name="connsiteX8793" fmla="*/ 6092741 w 6127927"/>
                <a:gd name="connsiteY8793" fmla="*/ 3281989 h 4013490"/>
                <a:gd name="connsiteX8794" fmla="*/ 6090898 w 6127927"/>
                <a:gd name="connsiteY8794" fmla="*/ 3282895 h 4013490"/>
                <a:gd name="connsiteX8795" fmla="*/ 6089895 w 6127927"/>
                <a:gd name="connsiteY8795" fmla="*/ 3283315 h 4013490"/>
                <a:gd name="connsiteX8796" fmla="*/ 6089669 w 6127927"/>
                <a:gd name="connsiteY8796" fmla="*/ 3283574 h 4013490"/>
                <a:gd name="connsiteX8797" fmla="*/ 6082069 w 6127927"/>
                <a:gd name="connsiteY8797" fmla="*/ 3284382 h 4013490"/>
                <a:gd name="connsiteX8798" fmla="*/ 6081616 w 6127927"/>
                <a:gd name="connsiteY8798" fmla="*/ 3284124 h 4013490"/>
                <a:gd name="connsiteX8799" fmla="*/ 6081487 w 6127927"/>
                <a:gd name="connsiteY8799" fmla="*/ 3284479 h 4013490"/>
                <a:gd name="connsiteX8800" fmla="*/ 6078479 w 6127927"/>
                <a:gd name="connsiteY8800" fmla="*/ 3284706 h 4013490"/>
                <a:gd name="connsiteX8801" fmla="*/ 6076021 w 6127927"/>
                <a:gd name="connsiteY8801" fmla="*/ 3284706 h 4013490"/>
                <a:gd name="connsiteX8802" fmla="*/ 6075924 w 6127927"/>
                <a:gd name="connsiteY8802" fmla="*/ 3284641 h 4013490"/>
                <a:gd name="connsiteX8803" fmla="*/ 6075406 w 6127927"/>
                <a:gd name="connsiteY8803" fmla="*/ 3284544 h 4013490"/>
                <a:gd name="connsiteX8804" fmla="*/ 6075406 w 6127927"/>
                <a:gd name="connsiteY8804" fmla="*/ 3284706 h 4013490"/>
                <a:gd name="connsiteX8805" fmla="*/ 6067806 w 6127927"/>
                <a:gd name="connsiteY8805" fmla="*/ 3285223 h 4013490"/>
                <a:gd name="connsiteX8806" fmla="*/ 6055161 w 6127927"/>
                <a:gd name="connsiteY8806" fmla="*/ 3284544 h 4013490"/>
                <a:gd name="connsiteX8807" fmla="*/ 6050504 w 6127927"/>
                <a:gd name="connsiteY8807" fmla="*/ 3283315 h 4013490"/>
                <a:gd name="connsiteX8808" fmla="*/ 6017128 w 6127927"/>
                <a:gd name="connsiteY8808" fmla="*/ 3285061 h 4013490"/>
                <a:gd name="connsiteX8809" fmla="*/ 6016578 w 6127927"/>
                <a:gd name="connsiteY8809" fmla="*/ 3285223 h 4013490"/>
                <a:gd name="connsiteX8810" fmla="*/ 6016158 w 6127927"/>
                <a:gd name="connsiteY8810" fmla="*/ 3284544 h 4013490"/>
                <a:gd name="connsiteX8811" fmla="*/ 6015996 w 6127927"/>
                <a:gd name="connsiteY8811" fmla="*/ 3285288 h 4013490"/>
                <a:gd name="connsiteX8812" fmla="*/ 6015252 w 6127927"/>
                <a:gd name="connsiteY8812" fmla="*/ 3285126 h 4013490"/>
                <a:gd name="connsiteX8813" fmla="*/ 6014994 w 6127927"/>
                <a:gd name="connsiteY8813" fmla="*/ 3284803 h 4013490"/>
                <a:gd name="connsiteX8814" fmla="*/ 6014638 w 6127927"/>
                <a:gd name="connsiteY8814" fmla="*/ 3285061 h 4013490"/>
                <a:gd name="connsiteX8815" fmla="*/ 6011242 w 6127927"/>
                <a:gd name="connsiteY8815" fmla="*/ 3284382 h 4013490"/>
                <a:gd name="connsiteX8816" fmla="*/ 6011339 w 6127927"/>
                <a:gd name="connsiteY8816" fmla="*/ 3284059 h 4013490"/>
                <a:gd name="connsiteX8817" fmla="*/ 6010757 w 6127927"/>
                <a:gd name="connsiteY8817" fmla="*/ 3283735 h 4013490"/>
                <a:gd name="connsiteX8818" fmla="*/ 6010498 w 6127927"/>
                <a:gd name="connsiteY8818" fmla="*/ 3283380 h 4013490"/>
                <a:gd name="connsiteX8819" fmla="*/ 6009851 w 6127927"/>
                <a:gd name="connsiteY8819" fmla="*/ 3283800 h 4013490"/>
                <a:gd name="connsiteX8820" fmla="*/ 6009948 w 6127927"/>
                <a:gd name="connsiteY8820" fmla="*/ 3284124 h 4013490"/>
                <a:gd name="connsiteX8821" fmla="*/ 6007296 w 6127927"/>
                <a:gd name="connsiteY8821" fmla="*/ 3283800 h 4013490"/>
                <a:gd name="connsiteX8822" fmla="*/ 6007199 w 6127927"/>
                <a:gd name="connsiteY8822" fmla="*/ 3283574 h 4013490"/>
                <a:gd name="connsiteX8823" fmla="*/ 6006294 w 6127927"/>
                <a:gd name="connsiteY8823" fmla="*/ 3283056 h 4013490"/>
                <a:gd name="connsiteX8824" fmla="*/ 6006229 w 6127927"/>
                <a:gd name="connsiteY8824" fmla="*/ 3283735 h 4013490"/>
                <a:gd name="connsiteX8825" fmla="*/ 6003060 w 6127927"/>
                <a:gd name="connsiteY8825" fmla="*/ 3283574 h 4013490"/>
                <a:gd name="connsiteX8826" fmla="*/ 6002963 w 6127927"/>
                <a:gd name="connsiteY8826" fmla="*/ 3282992 h 4013490"/>
                <a:gd name="connsiteX8827" fmla="*/ 6002898 w 6127927"/>
                <a:gd name="connsiteY8827" fmla="*/ 3283574 h 4013490"/>
                <a:gd name="connsiteX8828" fmla="*/ 5994619 w 6127927"/>
                <a:gd name="connsiteY8828" fmla="*/ 3284221 h 4013490"/>
                <a:gd name="connsiteX8829" fmla="*/ 5983946 w 6127927"/>
                <a:gd name="connsiteY8829" fmla="*/ 3283638 h 4013490"/>
                <a:gd name="connsiteX8830" fmla="*/ 5983946 w 6127927"/>
                <a:gd name="connsiteY8830" fmla="*/ 3283574 h 4013490"/>
                <a:gd name="connsiteX8831" fmla="*/ 5982459 w 6127927"/>
                <a:gd name="connsiteY8831" fmla="*/ 3283315 h 4013490"/>
                <a:gd name="connsiteX8832" fmla="*/ 5981779 w 6127927"/>
                <a:gd name="connsiteY8832" fmla="*/ 3283477 h 4013490"/>
                <a:gd name="connsiteX8833" fmla="*/ 5981036 w 6127927"/>
                <a:gd name="connsiteY8833" fmla="*/ 3283477 h 4013490"/>
                <a:gd name="connsiteX8834" fmla="*/ 5980712 w 6127927"/>
                <a:gd name="connsiteY8834" fmla="*/ 3283477 h 4013490"/>
                <a:gd name="connsiteX8835" fmla="*/ 5975732 w 6127927"/>
                <a:gd name="connsiteY8835" fmla="*/ 3283153 h 4013490"/>
                <a:gd name="connsiteX8836" fmla="*/ 5975926 w 6127927"/>
                <a:gd name="connsiteY8836" fmla="*/ 3281666 h 4013490"/>
                <a:gd name="connsiteX8837" fmla="*/ 5974988 w 6127927"/>
                <a:gd name="connsiteY8837" fmla="*/ 3282312 h 4013490"/>
                <a:gd name="connsiteX8838" fmla="*/ 5975570 w 6127927"/>
                <a:gd name="connsiteY8838" fmla="*/ 3283153 h 4013490"/>
                <a:gd name="connsiteX8839" fmla="*/ 5964477 w 6127927"/>
                <a:gd name="connsiteY8839" fmla="*/ 3282636 h 4013490"/>
                <a:gd name="connsiteX8840" fmla="*/ 5964639 w 6127927"/>
                <a:gd name="connsiteY8840" fmla="*/ 3281666 h 4013490"/>
                <a:gd name="connsiteX8841" fmla="*/ 5964089 w 6127927"/>
                <a:gd name="connsiteY8841" fmla="*/ 3282636 h 4013490"/>
                <a:gd name="connsiteX8842" fmla="*/ 5951993 w 6127927"/>
                <a:gd name="connsiteY8842" fmla="*/ 3282312 h 4013490"/>
                <a:gd name="connsiteX8843" fmla="*/ 5951573 w 6127927"/>
                <a:gd name="connsiteY8843" fmla="*/ 3281407 h 4013490"/>
                <a:gd name="connsiteX8844" fmla="*/ 5951411 w 6127927"/>
                <a:gd name="connsiteY8844" fmla="*/ 3282248 h 4013490"/>
                <a:gd name="connsiteX8845" fmla="*/ 5951411 w 6127927"/>
                <a:gd name="connsiteY8845" fmla="*/ 3282312 h 4013490"/>
                <a:gd name="connsiteX8846" fmla="*/ 5948598 w 6127927"/>
                <a:gd name="connsiteY8846" fmla="*/ 3282312 h 4013490"/>
                <a:gd name="connsiteX8847" fmla="*/ 5947757 w 6127927"/>
                <a:gd name="connsiteY8847" fmla="*/ 3281730 h 4013490"/>
                <a:gd name="connsiteX8848" fmla="*/ 5945784 w 6127927"/>
                <a:gd name="connsiteY8848" fmla="*/ 3280922 h 4013490"/>
                <a:gd name="connsiteX8849" fmla="*/ 5945849 w 6127927"/>
                <a:gd name="connsiteY8849" fmla="*/ 3280922 h 4013490"/>
                <a:gd name="connsiteX8850" fmla="*/ 5945784 w 6127927"/>
                <a:gd name="connsiteY8850" fmla="*/ 3280566 h 4013490"/>
                <a:gd name="connsiteX8851" fmla="*/ 5945525 w 6127927"/>
                <a:gd name="connsiteY8851" fmla="*/ 3280566 h 4013490"/>
                <a:gd name="connsiteX8852" fmla="*/ 5945687 w 6127927"/>
                <a:gd name="connsiteY8852" fmla="*/ 3280825 h 4013490"/>
                <a:gd name="connsiteX8853" fmla="*/ 5946010 w 6127927"/>
                <a:gd name="connsiteY8853" fmla="*/ 3281892 h 4013490"/>
                <a:gd name="connsiteX8854" fmla="*/ 5945008 w 6127927"/>
                <a:gd name="connsiteY8854" fmla="*/ 3282248 h 4013490"/>
                <a:gd name="connsiteX8855" fmla="*/ 5944943 w 6127927"/>
                <a:gd name="connsiteY8855" fmla="*/ 3282248 h 4013490"/>
                <a:gd name="connsiteX8856" fmla="*/ 5944361 w 6127927"/>
                <a:gd name="connsiteY8856" fmla="*/ 3281730 h 4013490"/>
                <a:gd name="connsiteX8857" fmla="*/ 5943876 w 6127927"/>
                <a:gd name="connsiteY8857" fmla="*/ 3281666 h 4013490"/>
                <a:gd name="connsiteX8858" fmla="*/ 5943714 w 6127927"/>
                <a:gd name="connsiteY8858" fmla="*/ 3281730 h 4013490"/>
                <a:gd name="connsiteX8859" fmla="*/ 5944038 w 6127927"/>
                <a:gd name="connsiteY8859" fmla="*/ 3282248 h 4013490"/>
                <a:gd name="connsiteX8860" fmla="*/ 5943876 w 6127927"/>
                <a:gd name="connsiteY8860" fmla="*/ 3282312 h 4013490"/>
                <a:gd name="connsiteX8861" fmla="*/ 5943391 w 6127927"/>
                <a:gd name="connsiteY8861" fmla="*/ 3282312 h 4013490"/>
                <a:gd name="connsiteX8862" fmla="*/ 5943294 w 6127927"/>
                <a:gd name="connsiteY8862" fmla="*/ 3281989 h 4013490"/>
                <a:gd name="connsiteX8863" fmla="*/ 5943617 w 6127927"/>
                <a:gd name="connsiteY8863" fmla="*/ 3281730 h 4013490"/>
                <a:gd name="connsiteX8864" fmla="*/ 5942550 w 6127927"/>
                <a:gd name="connsiteY8864" fmla="*/ 3281892 h 4013490"/>
                <a:gd name="connsiteX8865" fmla="*/ 5941224 w 6127927"/>
                <a:gd name="connsiteY8865" fmla="*/ 3281827 h 4013490"/>
                <a:gd name="connsiteX8866" fmla="*/ 5940221 w 6127927"/>
                <a:gd name="connsiteY8866" fmla="*/ 3280760 h 4013490"/>
                <a:gd name="connsiteX8867" fmla="*/ 5938572 w 6127927"/>
                <a:gd name="connsiteY8867" fmla="*/ 3281989 h 4013490"/>
                <a:gd name="connsiteX8868" fmla="*/ 5938410 w 6127927"/>
                <a:gd name="connsiteY8868" fmla="*/ 3281148 h 4013490"/>
                <a:gd name="connsiteX8869" fmla="*/ 5936664 w 6127927"/>
                <a:gd name="connsiteY8869" fmla="*/ 3281989 h 4013490"/>
                <a:gd name="connsiteX8870" fmla="*/ 5935985 w 6127927"/>
                <a:gd name="connsiteY8870" fmla="*/ 3281407 h 4013490"/>
                <a:gd name="connsiteX8871" fmla="*/ 5934756 w 6127927"/>
                <a:gd name="connsiteY8871" fmla="*/ 3281569 h 4013490"/>
                <a:gd name="connsiteX8872" fmla="*/ 5933527 w 6127927"/>
                <a:gd name="connsiteY8872" fmla="*/ 3281148 h 4013490"/>
                <a:gd name="connsiteX8873" fmla="*/ 5933009 w 6127927"/>
                <a:gd name="connsiteY8873" fmla="*/ 3281084 h 4013490"/>
                <a:gd name="connsiteX8874" fmla="*/ 5932783 w 6127927"/>
                <a:gd name="connsiteY8874" fmla="*/ 3281666 h 4013490"/>
                <a:gd name="connsiteX8875" fmla="*/ 5929969 w 6127927"/>
                <a:gd name="connsiteY8875" fmla="*/ 3280987 h 4013490"/>
                <a:gd name="connsiteX8876" fmla="*/ 5929549 w 6127927"/>
                <a:gd name="connsiteY8876" fmla="*/ 3279758 h 4013490"/>
                <a:gd name="connsiteX8877" fmla="*/ 5928643 w 6127927"/>
                <a:gd name="connsiteY8877" fmla="*/ 3280825 h 4013490"/>
                <a:gd name="connsiteX8878" fmla="*/ 5927899 w 6127927"/>
                <a:gd name="connsiteY8878" fmla="*/ 3279596 h 4013490"/>
                <a:gd name="connsiteX8879" fmla="*/ 5927382 w 6127927"/>
                <a:gd name="connsiteY8879" fmla="*/ 3280340 h 4013490"/>
                <a:gd name="connsiteX8880" fmla="*/ 5925636 w 6127927"/>
                <a:gd name="connsiteY8880" fmla="*/ 3280404 h 4013490"/>
                <a:gd name="connsiteX8881" fmla="*/ 5924924 w 6127927"/>
                <a:gd name="connsiteY8881" fmla="*/ 3280825 h 4013490"/>
                <a:gd name="connsiteX8882" fmla="*/ 5924568 w 6127927"/>
                <a:gd name="connsiteY8882" fmla="*/ 3280760 h 4013490"/>
                <a:gd name="connsiteX8883" fmla="*/ 5923566 w 6127927"/>
                <a:gd name="connsiteY8883" fmla="*/ 3280178 h 4013490"/>
                <a:gd name="connsiteX8884" fmla="*/ 5923016 w 6127927"/>
                <a:gd name="connsiteY8884" fmla="*/ 3280404 h 4013490"/>
                <a:gd name="connsiteX8885" fmla="*/ 5920041 w 6127927"/>
                <a:gd name="connsiteY8885" fmla="*/ 3279919 h 4013490"/>
                <a:gd name="connsiteX8886" fmla="*/ 5909336 w 6127927"/>
                <a:gd name="connsiteY8886" fmla="*/ 3278496 h 4013490"/>
                <a:gd name="connsiteX8887" fmla="*/ 5908754 w 6127927"/>
                <a:gd name="connsiteY8887" fmla="*/ 3277526 h 4013490"/>
                <a:gd name="connsiteX8888" fmla="*/ 5908269 w 6127927"/>
                <a:gd name="connsiteY8888" fmla="*/ 3278335 h 4013490"/>
                <a:gd name="connsiteX8889" fmla="*/ 5907363 w 6127927"/>
                <a:gd name="connsiteY8889" fmla="*/ 3278270 h 4013490"/>
                <a:gd name="connsiteX8890" fmla="*/ 5907201 w 6127927"/>
                <a:gd name="connsiteY8890" fmla="*/ 3278011 h 4013490"/>
                <a:gd name="connsiteX8891" fmla="*/ 5907007 w 6127927"/>
                <a:gd name="connsiteY8891" fmla="*/ 3278270 h 4013490"/>
                <a:gd name="connsiteX8892" fmla="*/ 5906846 w 6127927"/>
                <a:gd name="connsiteY8892" fmla="*/ 3278270 h 4013490"/>
                <a:gd name="connsiteX8893" fmla="*/ 5904614 w 6127927"/>
                <a:gd name="connsiteY8893" fmla="*/ 3277752 h 4013490"/>
                <a:gd name="connsiteX8894" fmla="*/ 5902868 w 6127927"/>
                <a:gd name="connsiteY8894" fmla="*/ 3275197 h 4013490"/>
                <a:gd name="connsiteX8895" fmla="*/ 5902706 w 6127927"/>
                <a:gd name="connsiteY8895" fmla="*/ 3277364 h 4013490"/>
                <a:gd name="connsiteX8896" fmla="*/ 5902641 w 6127927"/>
                <a:gd name="connsiteY8896" fmla="*/ 3277364 h 4013490"/>
                <a:gd name="connsiteX8897" fmla="*/ 5901412 w 6127927"/>
                <a:gd name="connsiteY8897" fmla="*/ 3275780 h 4013490"/>
                <a:gd name="connsiteX8898" fmla="*/ 5901315 w 6127927"/>
                <a:gd name="connsiteY8898" fmla="*/ 3275780 h 4013490"/>
                <a:gd name="connsiteX8899" fmla="*/ 5899989 w 6127927"/>
                <a:gd name="connsiteY8899" fmla="*/ 3276362 h 4013490"/>
                <a:gd name="connsiteX8900" fmla="*/ 5899731 w 6127927"/>
                <a:gd name="connsiteY8900" fmla="*/ 3276265 h 4013490"/>
                <a:gd name="connsiteX8901" fmla="*/ 5897822 w 6127927"/>
                <a:gd name="connsiteY8901" fmla="*/ 3274874 h 4013490"/>
                <a:gd name="connsiteX8902" fmla="*/ 5895203 w 6127927"/>
                <a:gd name="connsiteY8902" fmla="*/ 3275683 h 4013490"/>
                <a:gd name="connsiteX8903" fmla="*/ 5894588 w 6127927"/>
                <a:gd name="connsiteY8903" fmla="*/ 3275521 h 4013490"/>
                <a:gd name="connsiteX8904" fmla="*/ 5894039 w 6127927"/>
                <a:gd name="connsiteY8904" fmla="*/ 3275456 h 4013490"/>
                <a:gd name="connsiteX8905" fmla="*/ 5893036 w 6127927"/>
                <a:gd name="connsiteY8905" fmla="*/ 3274939 h 4013490"/>
                <a:gd name="connsiteX8906" fmla="*/ 5891193 w 6127927"/>
                <a:gd name="connsiteY8906" fmla="*/ 3274454 h 4013490"/>
                <a:gd name="connsiteX8907" fmla="*/ 5891063 w 6127927"/>
                <a:gd name="connsiteY8907" fmla="*/ 3273548 h 4013490"/>
                <a:gd name="connsiteX8908" fmla="*/ 5889381 w 6127927"/>
                <a:gd name="connsiteY8908" fmla="*/ 3273225 h 4013490"/>
                <a:gd name="connsiteX8909" fmla="*/ 5888799 w 6127927"/>
                <a:gd name="connsiteY8909" fmla="*/ 3273710 h 4013490"/>
                <a:gd name="connsiteX8910" fmla="*/ 5888735 w 6127927"/>
                <a:gd name="connsiteY8910" fmla="*/ 3274130 h 4013490"/>
                <a:gd name="connsiteX8911" fmla="*/ 5888314 w 6127927"/>
                <a:gd name="connsiteY8911" fmla="*/ 3273872 h 4013490"/>
                <a:gd name="connsiteX8912" fmla="*/ 5887570 w 6127927"/>
                <a:gd name="connsiteY8912" fmla="*/ 3272546 h 4013490"/>
                <a:gd name="connsiteX8913" fmla="*/ 5886665 w 6127927"/>
                <a:gd name="connsiteY8913" fmla="*/ 3273548 h 4013490"/>
                <a:gd name="connsiteX8914" fmla="*/ 5884336 w 6127927"/>
                <a:gd name="connsiteY8914" fmla="*/ 3271640 h 4013490"/>
                <a:gd name="connsiteX8915" fmla="*/ 5882105 w 6127927"/>
                <a:gd name="connsiteY8915" fmla="*/ 3272966 h 4013490"/>
                <a:gd name="connsiteX8916" fmla="*/ 5881102 w 6127927"/>
                <a:gd name="connsiteY8916" fmla="*/ 3272804 h 4013490"/>
                <a:gd name="connsiteX8917" fmla="*/ 5880294 w 6127927"/>
                <a:gd name="connsiteY8917" fmla="*/ 3272384 h 4013490"/>
                <a:gd name="connsiteX8918" fmla="*/ 5879776 w 6127927"/>
                <a:gd name="connsiteY8918" fmla="*/ 3272481 h 4013490"/>
                <a:gd name="connsiteX8919" fmla="*/ 5879712 w 6127927"/>
                <a:gd name="connsiteY8919" fmla="*/ 3272546 h 4013490"/>
                <a:gd name="connsiteX8920" fmla="*/ 5876154 w 6127927"/>
                <a:gd name="connsiteY8920" fmla="*/ 3271899 h 4013490"/>
                <a:gd name="connsiteX8921" fmla="*/ 5875960 w 6127927"/>
                <a:gd name="connsiteY8921" fmla="*/ 3271317 h 4013490"/>
                <a:gd name="connsiteX8922" fmla="*/ 5875475 w 6127927"/>
                <a:gd name="connsiteY8922" fmla="*/ 3271802 h 4013490"/>
                <a:gd name="connsiteX8923" fmla="*/ 5867357 w 6127927"/>
                <a:gd name="connsiteY8923" fmla="*/ 3270476 h 4013490"/>
                <a:gd name="connsiteX8924" fmla="*/ 5866128 w 6127927"/>
                <a:gd name="connsiteY8924" fmla="*/ 3270152 h 4013490"/>
                <a:gd name="connsiteX8925" fmla="*/ 5865287 w 6127927"/>
                <a:gd name="connsiteY8925" fmla="*/ 3269311 h 4013490"/>
                <a:gd name="connsiteX8926" fmla="*/ 5865546 w 6127927"/>
                <a:gd name="connsiteY8926" fmla="*/ 3268341 h 4013490"/>
                <a:gd name="connsiteX8927" fmla="*/ 5864705 w 6127927"/>
                <a:gd name="connsiteY8927" fmla="*/ 3267824 h 4013490"/>
                <a:gd name="connsiteX8928" fmla="*/ 5864899 w 6127927"/>
                <a:gd name="connsiteY8928" fmla="*/ 3266433 h 4013490"/>
                <a:gd name="connsiteX8929" fmla="*/ 5864220 w 6127927"/>
                <a:gd name="connsiteY8929" fmla="*/ 3267015 h 4013490"/>
                <a:gd name="connsiteX8930" fmla="*/ 5863153 w 6127927"/>
                <a:gd name="connsiteY8930" fmla="*/ 3268341 h 4013490"/>
                <a:gd name="connsiteX8931" fmla="*/ 5861665 w 6127927"/>
                <a:gd name="connsiteY8931" fmla="*/ 3268406 h 4013490"/>
                <a:gd name="connsiteX8932" fmla="*/ 5860242 w 6127927"/>
                <a:gd name="connsiteY8932" fmla="*/ 3268147 h 4013490"/>
                <a:gd name="connsiteX8933" fmla="*/ 5857946 w 6127927"/>
                <a:gd name="connsiteY8933" fmla="*/ 3267824 h 4013490"/>
                <a:gd name="connsiteX8934" fmla="*/ 5857849 w 6127927"/>
                <a:gd name="connsiteY8934" fmla="*/ 3267921 h 4013490"/>
                <a:gd name="connsiteX8935" fmla="*/ 5857849 w 6127927"/>
                <a:gd name="connsiteY8935" fmla="*/ 3267824 h 4013490"/>
                <a:gd name="connsiteX8936" fmla="*/ 5856944 w 6127927"/>
                <a:gd name="connsiteY8936" fmla="*/ 3267985 h 4013490"/>
                <a:gd name="connsiteX8937" fmla="*/ 5857267 w 6127927"/>
                <a:gd name="connsiteY8937" fmla="*/ 3267242 h 4013490"/>
                <a:gd name="connsiteX8938" fmla="*/ 5857687 w 6127927"/>
                <a:gd name="connsiteY8938" fmla="*/ 3266757 h 4013490"/>
                <a:gd name="connsiteX8939" fmla="*/ 5856426 w 6127927"/>
                <a:gd name="connsiteY8939" fmla="*/ 3266433 h 4013490"/>
                <a:gd name="connsiteX8940" fmla="*/ 5855456 w 6127927"/>
                <a:gd name="connsiteY8940" fmla="*/ 3266174 h 4013490"/>
                <a:gd name="connsiteX8941" fmla="*/ 5854874 w 6127927"/>
                <a:gd name="connsiteY8941" fmla="*/ 3266336 h 4013490"/>
                <a:gd name="connsiteX8942" fmla="*/ 5852480 w 6127927"/>
                <a:gd name="connsiteY8942" fmla="*/ 3266918 h 4013490"/>
                <a:gd name="connsiteX8943" fmla="*/ 5847823 w 6127927"/>
                <a:gd name="connsiteY8943" fmla="*/ 3265851 h 4013490"/>
                <a:gd name="connsiteX8944" fmla="*/ 5845851 w 6127927"/>
                <a:gd name="connsiteY8944" fmla="*/ 3264266 h 4013490"/>
                <a:gd name="connsiteX8945" fmla="*/ 5844848 w 6127927"/>
                <a:gd name="connsiteY8945" fmla="*/ 3265107 h 4013490"/>
                <a:gd name="connsiteX8946" fmla="*/ 5843684 w 6127927"/>
                <a:gd name="connsiteY8946" fmla="*/ 3264848 h 4013490"/>
                <a:gd name="connsiteX8947" fmla="*/ 5842455 w 6127927"/>
                <a:gd name="connsiteY8947" fmla="*/ 3264751 h 4013490"/>
                <a:gd name="connsiteX8948" fmla="*/ 5841452 w 6127927"/>
                <a:gd name="connsiteY8948" fmla="*/ 3264266 h 4013490"/>
                <a:gd name="connsiteX8949" fmla="*/ 5840385 w 6127927"/>
                <a:gd name="connsiteY8949" fmla="*/ 3264105 h 4013490"/>
                <a:gd name="connsiteX8950" fmla="*/ 5837636 w 6127927"/>
                <a:gd name="connsiteY8950" fmla="*/ 3263199 h 4013490"/>
                <a:gd name="connsiteX8951" fmla="*/ 5836084 w 6127927"/>
                <a:gd name="connsiteY8951" fmla="*/ 3262876 h 4013490"/>
                <a:gd name="connsiteX8952" fmla="*/ 5834919 w 6127927"/>
                <a:gd name="connsiteY8952" fmla="*/ 3262617 h 4013490"/>
                <a:gd name="connsiteX8953" fmla="*/ 5834176 w 6127927"/>
                <a:gd name="connsiteY8953" fmla="*/ 3262358 h 4013490"/>
                <a:gd name="connsiteX8954" fmla="*/ 5831847 w 6127927"/>
                <a:gd name="connsiteY8954" fmla="*/ 3261873 h 4013490"/>
                <a:gd name="connsiteX8955" fmla="*/ 5831427 w 6127927"/>
                <a:gd name="connsiteY8955" fmla="*/ 3261873 h 4013490"/>
                <a:gd name="connsiteX8956" fmla="*/ 5829454 w 6127927"/>
                <a:gd name="connsiteY8956" fmla="*/ 3261356 h 4013490"/>
                <a:gd name="connsiteX8957" fmla="*/ 5827869 w 6127927"/>
                <a:gd name="connsiteY8957" fmla="*/ 3261032 h 4013490"/>
                <a:gd name="connsiteX8958" fmla="*/ 5826963 w 6127927"/>
                <a:gd name="connsiteY8958" fmla="*/ 3260870 h 4013490"/>
                <a:gd name="connsiteX8959" fmla="*/ 5826220 w 6127927"/>
                <a:gd name="connsiteY8959" fmla="*/ 3260870 h 4013490"/>
                <a:gd name="connsiteX8960" fmla="*/ 5822080 w 6127927"/>
                <a:gd name="connsiteY8960" fmla="*/ 3260288 h 4013490"/>
                <a:gd name="connsiteX8961" fmla="*/ 5819105 w 6127927"/>
                <a:gd name="connsiteY8961" fmla="*/ 3260062 h 4013490"/>
                <a:gd name="connsiteX8962" fmla="*/ 5818587 w 6127927"/>
                <a:gd name="connsiteY8962" fmla="*/ 3260127 h 4013490"/>
                <a:gd name="connsiteX8963" fmla="*/ 5817779 w 6127927"/>
                <a:gd name="connsiteY8963" fmla="*/ 3260385 h 4013490"/>
                <a:gd name="connsiteX8964" fmla="*/ 5817617 w 6127927"/>
                <a:gd name="connsiteY8964" fmla="*/ 3261129 h 4013490"/>
                <a:gd name="connsiteX8965" fmla="*/ 5816938 w 6127927"/>
                <a:gd name="connsiteY8965" fmla="*/ 3260967 h 4013490"/>
                <a:gd name="connsiteX8966" fmla="*/ 5816679 w 6127927"/>
                <a:gd name="connsiteY8966" fmla="*/ 3260224 h 4013490"/>
                <a:gd name="connsiteX8967" fmla="*/ 5815935 w 6127927"/>
                <a:gd name="connsiteY8967" fmla="*/ 3260224 h 4013490"/>
                <a:gd name="connsiteX8968" fmla="*/ 5815191 w 6127927"/>
                <a:gd name="connsiteY8968" fmla="*/ 3259642 h 4013490"/>
                <a:gd name="connsiteX8969" fmla="*/ 5814286 w 6127927"/>
                <a:gd name="connsiteY8969" fmla="*/ 3260288 h 4013490"/>
                <a:gd name="connsiteX8970" fmla="*/ 5812895 w 6127927"/>
                <a:gd name="connsiteY8970" fmla="*/ 3259965 h 4013490"/>
                <a:gd name="connsiteX8971" fmla="*/ 5813380 w 6127927"/>
                <a:gd name="connsiteY8971" fmla="*/ 3257733 h 4013490"/>
                <a:gd name="connsiteX8972" fmla="*/ 5813380 w 6127927"/>
                <a:gd name="connsiteY8972" fmla="*/ 3257636 h 4013490"/>
                <a:gd name="connsiteX8973" fmla="*/ 5811731 w 6127927"/>
                <a:gd name="connsiteY8973" fmla="*/ 3259059 h 4013490"/>
                <a:gd name="connsiteX8974" fmla="*/ 5811149 w 6127927"/>
                <a:gd name="connsiteY8974" fmla="*/ 3259286 h 4013490"/>
                <a:gd name="connsiteX8975" fmla="*/ 5809985 w 6127927"/>
                <a:gd name="connsiteY8975" fmla="*/ 3258898 h 4013490"/>
                <a:gd name="connsiteX8976" fmla="*/ 5809402 w 6127927"/>
                <a:gd name="connsiteY8976" fmla="*/ 3259124 h 4013490"/>
                <a:gd name="connsiteX8977" fmla="*/ 5808076 w 6127927"/>
                <a:gd name="connsiteY8977" fmla="*/ 3258801 h 4013490"/>
                <a:gd name="connsiteX8978" fmla="*/ 5807268 w 6127927"/>
                <a:gd name="connsiteY8978" fmla="*/ 3258380 h 4013490"/>
                <a:gd name="connsiteX8979" fmla="*/ 5806750 w 6127927"/>
                <a:gd name="connsiteY8979" fmla="*/ 3258477 h 4013490"/>
                <a:gd name="connsiteX8980" fmla="*/ 5806686 w 6127927"/>
                <a:gd name="connsiteY8980" fmla="*/ 3258477 h 4013490"/>
                <a:gd name="connsiteX8981" fmla="*/ 5805780 w 6127927"/>
                <a:gd name="connsiteY8981" fmla="*/ 3257475 h 4013490"/>
                <a:gd name="connsiteX8982" fmla="*/ 5802611 w 6127927"/>
                <a:gd name="connsiteY8982" fmla="*/ 3256731 h 4013490"/>
                <a:gd name="connsiteX8983" fmla="*/ 5801867 w 6127927"/>
                <a:gd name="connsiteY8983" fmla="*/ 3257216 h 4013490"/>
                <a:gd name="connsiteX8984" fmla="*/ 5800476 w 6127927"/>
                <a:gd name="connsiteY8984" fmla="*/ 3256666 h 4013490"/>
                <a:gd name="connsiteX8985" fmla="*/ 5798989 w 6127927"/>
                <a:gd name="connsiteY8985" fmla="*/ 3256149 h 4013490"/>
                <a:gd name="connsiteX8986" fmla="*/ 5797566 w 6127927"/>
                <a:gd name="connsiteY8986" fmla="*/ 3255922 h 4013490"/>
                <a:gd name="connsiteX8987" fmla="*/ 5797307 w 6127927"/>
                <a:gd name="connsiteY8987" fmla="*/ 3254499 h 4013490"/>
                <a:gd name="connsiteX8988" fmla="*/ 5796240 w 6127927"/>
                <a:gd name="connsiteY8988" fmla="*/ 3255825 h 4013490"/>
                <a:gd name="connsiteX8989" fmla="*/ 5795981 w 6127927"/>
                <a:gd name="connsiteY8989" fmla="*/ 3255728 h 4013490"/>
                <a:gd name="connsiteX8990" fmla="*/ 5794849 w 6127927"/>
                <a:gd name="connsiteY8990" fmla="*/ 3254984 h 4013490"/>
                <a:gd name="connsiteX8991" fmla="*/ 5793846 w 6127927"/>
                <a:gd name="connsiteY8991" fmla="*/ 3254920 h 4013490"/>
                <a:gd name="connsiteX8992" fmla="*/ 5793264 w 6127927"/>
                <a:gd name="connsiteY8992" fmla="*/ 3255081 h 4013490"/>
                <a:gd name="connsiteX8993" fmla="*/ 5792359 w 6127927"/>
                <a:gd name="connsiteY8993" fmla="*/ 3254823 h 4013490"/>
                <a:gd name="connsiteX8994" fmla="*/ 5791777 w 6127927"/>
                <a:gd name="connsiteY8994" fmla="*/ 3254176 h 4013490"/>
                <a:gd name="connsiteX8995" fmla="*/ 5790871 w 6127927"/>
                <a:gd name="connsiteY8995" fmla="*/ 3254499 h 4013490"/>
                <a:gd name="connsiteX8996" fmla="*/ 5789707 w 6127927"/>
                <a:gd name="connsiteY8996" fmla="*/ 3254176 h 4013490"/>
                <a:gd name="connsiteX8997" fmla="*/ 5789383 w 6127927"/>
                <a:gd name="connsiteY8997" fmla="*/ 3253658 h 4013490"/>
                <a:gd name="connsiteX8998" fmla="*/ 5789028 w 6127927"/>
                <a:gd name="connsiteY8998" fmla="*/ 3254014 h 4013490"/>
                <a:gd name="connsiteX8999" fmla="*/ 5781751 w 6127927"/>
                <a:gd name="connsiteY8999" fmla="*/ 3252106 h 4013490"/>
                <a:gd name="connsiteX9000" fmla="*/ 5781266 w 6127927"/>
                <a:gd name="connsiteY9000" fmla="*/ 3251201 h 4013490"/>
                <a:gd name="connsiteX9001" fmla="*/ 5780425 w 6127927"/>
                <a:gd name="connsiteY9001" fmla="*/ 3251783 h 4013490"/>
                <a:gd name="connsiteX9002" fmla="*/ 5777547 w 6127927"/>
                <a:gd name="connsiteY9002" fmla="*/ 3251006 h 4013490"/>
                <a:gd name="connsiteX9003" fmla="*/ 5777191 w 6127927"/>
                <a:gd name="connsiteY9003" fmla="*/ 3249713 h 4013490"/>
                <a:gd name="connsiteX9004" fmla="*/ 5776867 w 6127927"/>
                <a:gd name="connsiteY9004" fmla="*/ 3250845 h 4013490"/>
                <a:gd name="connsiteX9005" fmla="*/ 5775800 w 6127927"/>
                <a:gd name="connsiteY9005" fmla="*/ 3250618 h 4013490"/>
                <a:gd name="connsiteX9006" fmla="*/ 5775703 w 6127927"/>
                <a:gd name="connsiteY9006" fmla="*/ 3250457 h 4013490"/>
                <a:gd name="connsiteX9007" fmla="*/ 5775541 w 6127927"/>
                <a:gd name="connsiteY9007" fmla="*/ 3250521 h 4013490"/>
                <a:gd name="connsiteX9008" fmla="*/ 5771499 w 6127927"/>
                <a:gd name="connsiteY9008" fmla="*/ 3249454 h 4013490"/>
                <a:gd name="connsiteX9009" fmla="*/ 5769914 w 6127927"/>
                <a:gd name="connsiteY9009" fmla="*/ 3249034 h 4013490"/>
                <a:gd name="connsiteX9010" fmla="*/ 5769591 w 6127927"/>
                <a:gd name="connsiteY9010" fmla="*/ 3248872 h 4013490"/>
                <a:gd name="connsiteX9011" fmla="*/ 5769332 w 6127927"/>
                <a:gd name="connsiteY9011" fmla="*/ 3247805 h 4013490"/>
                <a:gd name="connsiteX9012" fmla="*/ 5769591 w 6127927"/>
                <a:gd name="connsiteY9012" fmla="*/ 3248872 h 4013490"/>
                <a:gd name="connsiteX9013" fmla="*/ 5769591 w 6127927"/>
                <a:gd name="connsiteY9013" fmla="*/ 3248937 h 4013490"/>
                <a:gd name="connsiteX9014" fmla="*/ 5768265 w 6127927"/>
                <a:gd name="connsiteY9014" fmla="*/ 3248613 h 4013490"/>
                <a:gd name="connsiteX9015" fmla="*/ 5768168 w 6127927"/>
                <a:gd name="connsiteY9015" fmla="*/ 3248549 h 4013490"/>
                <a:gd name="connsiteX9016" fmla="*/ 5768103 w 6127927"/>
                <a:gd name="connsiteY9016" fmla="*/ 3248613 h 4013490"/>
                <a:gd name="connsiteX9017" fmla="*/ 5765710 w 6127927"/>
                <a:gd name="connsiteY9017" fmla="*/ 3247966 h 4013490"/>
                <a:gd name="connsiteX9018" fmla="*/ 5767100 w 6127927"/>
                <a:gd name="connsiteY9018" fmla="*/ 3245638 h 4013490"/>
                <a:gd name="connsiteX9019" fmla="*/ 5765613 w 6127927"/>
                <a:gd name="connsiteY9019" fmla="*/ 3246479 h 4013490"/>
                <a:gd name="connsiteX9020" fmla="*/ 5765710 w 6127927"/>
                <a:gd name="connsiteY9020" fmla="*/ 3247966 h 4013490"/>
                <a:gd name="connsiteX9021" fmla="*/ 5735730 w 6127927"/>
                <a:gd name="connsiteY9021" fmla="*/ 3240334 h 4013490"/>
                <a:gd name="connsiteX9022" fmla="*/ 5735891 w 6127927"/>
                <a:gd name="connsiteY9022" fmla="*/ 3239849 h 4013490"/>
                <a:gd name="connsiteX9023" fmla="*/ 5734986 w 6127927"/>
                <a:gd name="connsiteY9023" fmla="*/ 3240269 h 4013490"/>
                <a:gd name="connsiteX9024" fmla="*/ 5733239 w 6127927"/>
                <a:gd name="connsiteY9024" fmla="*/ 3240108 h 4013490"/>
                <a:gd name="connsiteX9025" fmla="*/ 5732011 w 6127927"/>
                <a:gd name="connsiteY9025" fmla="*/ 3239364 h 4013490"/>
                <a:gd name="connsiteX9026" fmla="*/ 5731752 w 6127927"/>
                <a:gd name="connsiteY9026" fmla="*/ 3239364 h 4013490"/>
                <a:gd name="connsiteX9027" fmla="*/ 5731331 w 6127927"/>
                <a:gd name="connsiteY9027" fmla="*/ 3229661 h 4013490"/>
                <a:gd name="connsiteX9028" fmla="*/ 5732819 w 6127927"/>
                <a:gd name="connsiteY9028" fmla="*/ 3228238 h 4013490"/>
                <a:gd name="connsiteX9029" fmla="*/ 5732916 w 6127927"/>
                <a:gd name="connsiteY9029" fmla="*/ 3228594 h 4013490"/>
                <a:gd name="connsiteX9030" fmla="*/ 5733239 w 6127927"/>
                <a:gd name="connsiteY9030" fmla="*/ 3228012 h 4013490"/>
                <a:gd name="connsiteX9031" fmla="*/ 5734080 w 6127927"/>
                <a:gd name="connsiteY9031" fmla="*/ 3227592 h 4013490"/>
                <a:gd name="connsiteX9032" fmla="*/ 5734307 w 6127927"/>
                <a:gd name="connsiteY9032" fmla="*/ 3227850 h 4013490"/>
                <a:gd name="connsiteX9033" fmla="*/ 5734889 w 6127927"/>
                <a:gd name="connsiteY9033" fmla="*/ 3228174 h 4013490"/>
                <a:gd name="connsiteX9034" fmla="*/ 5736215 w 6127927"/>
                <a:gd name="connsiteY9034" fmla="*/ 3228497 h 4013490"/>
                <a:gd name="connsiteX9035" fmla="*/ 5738640 w 6127927"/>
                <a:gd name="connsiteY9035" fmla="*/ 3229338 h 4013490"/>
                <a:gd name="connsiteX9036" fmla="*/ 5740937 w 6127927"/>
                <a:gd name="connsiteY9036" fmla="*/ 3231893 h 4013490"/>
                <a:gd name="connsiteX9037" fmla="*/ 5741260 w 6127927"/>
                <a:gd name="connsiteY9037" fmla="*/ 3231084 h 4013490"/>
                <a:gd name="connsiteX9038" fmla="*/ 5743589 w 6127927"/>
                <a:gd name="connsiteY9038" fmla="*/ 3230664 h 4013490"/>
                <a:gd name="connsiteX9039" fmla="*/ 5744235 w 6127927"/>
                <a:gd name="connsiteY9039" fmla="*/ 3230826 h 4013490"/>
                <a:gd name="connsiteX9040" fmla="*/ 5744429 w 6127927"/>
                <a:gd name="connsiteY9040" fmla="*/ 3231246 h 4013490"/>
                <a:gd name="connsiteX9041" fmla="*/ 5745917 w 6127927"/>
                <a:gd name="connsiteY9041" fmla="*/ 3231311 h 4013490"/>
                <a:gd name="connsiteX9042" fmla="*/ 5747405 w 6127927"/>
                <a:gd name="connsiteY9042" fmla="*/ 3231408 h 4013490"/>
                <a:gd name="connsiteX9043" fmla="*/ 5748310 w 6127927"/>
                <a:gd name="connsiteY9043" fmla="*/ 3232152 h 4013490"/>
                <a:gd name="connsiteX9044" fmla="*/ 5750283 w 6127927"/>
                <a:gd name="connsiteY9044" fmla="*/ 3233542 h 4013490"/>
                <a:gd name="connsiteX9045" fmla="*/ 5751059 w 6127927"/>
                <a:gd name="connsiteY9045" fmla="*/ 3232799 h 4013490"/>
                <a:gd name="connsiteX9046" fmla="*/ 5751868 w 6127927"/>
                <a:gd name="connsiteY9046" fmla="*/ 3232896 h 4013490"/>
                <a:gd name="connsiteX9047" fmla="*/ 5752127 w 6127927"/>
                <a:gd name="connsiteY9047" fmla="*/ 3233057 h 4013490"/>
                <a:gd name="connsiteX9048" fmla="*/ 5754779 w 6127927"/>
                <a:gd name="connsiteY9048" fmla="*/ 3233057 h 4013490"/>
                <a:gd name="connsiteX9049" fmla="*/ 5755749 w 6127927"/>
                <a:gd name="connsiteY9049" fmla="*/ 3233381 h 4013490"/>
                <a:gd name="connsiteX9050" fmla="*/ 5757010 w 6127927"/>
                <a:gd name="connsiteY9050" fmla="*/ 3233898 h 4013490"/>
                <a:gd name="connsiteX9051" fmla="*/ 5758239 w 6127927"/>
                <a:gd name="connsiteY9051" fmla="*/ 3234383 h 4013490"/>
                <a:gd name="connsiteX9052" fmla="*/ 5759727 w 6127927"/>
                <a:gd name="connsiteY9052" fmla="*/ 3234545 h 4013490"/>
                <a:gd name="connsiteX9053" fmla="*/ 5760147 w 6127927"/>
                <a:gd name="connsiteY9053" fmla="*/ 3234545 h 4013490"/>
                <a:gd name="connsiteX9054" fmla="*/ 5761894 w 6127927"/>
                <a:gd name="connsiteY9054" fmla="*/ 3234222 h 4013490"/>
                <a:gd name="connsiteX9055" fmla="*/ 5763963 w 6127927"/>
                <a:gd name="connsiteY9055" fmla="*/ 3234642 h 4013490"/>
                <a:gd name="connsiteX9056" fmla="*/ 5764772 w 6127927"/>
                <a:gd name="connsiteY9056" fmla="*/ 3234965 h 4013490"/>
                <a:gd name="connsiteX9057" fmla="*/ 5765289 w 6127927"/>
                <a:gd name="connsiteY9057" fmla="*/ 3235030 h 4013490"/>
                <a:gd name="connsiteX9058" fmla="*/ 5766615 w 6127927"/>
                <a:gd name="connsiteY9058" fmla="*/ 3234965 h 4013490"/>
                <a:gd name="connsiteX9059" fmla="*/ 5767941 w 6127927"/>
                <a:gd name="connsiteY9059" fmla="*/ 3235127 h 4013490"/>
                <a:gd name="connsiteX9060" fmla="*/ 5769170 w 6127927"/>
                <a:gd name="connsiteY9060" fmla="*/ 3235224 h 4013490"/>
                <a:gd name="connsiteX9061" fmla="*/ 5787475 w 6127927"/>
                <a:gd name="connsiteY9061" fmla="*/ 3240108 h 4013490"/>
                <a:gd name="connsiteX9062" fmla="*/ 5787799 w 6127927"/>
                <a:gd name="connsiteY9062" fmla="*/ 3240334 h 4013490"/>
                <a:gd name="connsiteX9063" fmla="*/ 5788542 w 6127927"/>
                <a:gd name="connsiteY9063" fmla="*/ 3240593 h 4013490"/>
                <a:gd name="connsiteX9064" fmla="*/ 5789286 w 6127927"/>
                <a:gd name="connsiteY9064" fmla="*/ 3240431 h 4013490"/>
                <a:gd name="connsiteX9065" fmla="*/ 5790289 w 6127927"/>
                <a:gd name="connsiteY9065" fmla="*/ 3241175 h 4013490"/>
                <a:gd name="connsiteX9066" fmla="*/ 5790871 w 6127927"/>
                <a:gd name="connsiteY9066" fmla="*/ 3241822 h 4013490"/>
                <a:gd name="connsiteX9067" fmla="*/ 5791453 w 6127927"/>
                <a:gd name="connsiteY9067" fmla="*/ 3240431 h 4013490"/>
                <a:gd name="connsiteX9068" fmla="*/ 5792456 w 6127927"/>
                <a:gd name="connsiteY9068" fmla="*/ 3241078 h 4013490"/>
                <a:gd name="connsiteX9069" fmla="*/ 5793749 w 6127927"/>
                <a:gd name="connsiteY9069" fmla="*/ 3240851 h 4013490"/>
                <a:gd name="connsiteX9070" fmla="*/ 5795075 w 6127927"/>
                <a:gd name="connsiteY9070" fmla="*/ 3241240 h 4013490"/>
                <a:gd name="connsiteX9071" fmla="*/ 5795431 w 6127927"/>
                <a:gd name="connsiteY9071" fmla="*/ 3241337 h 4013490"/>
                <a:gd name="connsiteX9072" fmla="*/ 5797663 w 6127927"/>
                <a:gd name="connsiteY9072" fmla="*/ 3241595 h 4013490"/>
                <a:gd name="connsiteX9073" fmla="*/ 5798827 w 6127927"/>
                <a:gd name="connsiteY9073" fmla="*/ 3241919 h 4013490"/>
                <a:gd name="connsiteX9074" fmla="*/ 5801867 w 6127927"/>
                <a:gd name="connsiteY9074" fmla="*/ 3243148 h 4013490"/>
                <a:gd name="connsiteX9075" fmla="*/ 5802384 w 6127927"/>
                <a:gd name="connsiteY9075" fmla="*/ 3243309 h 4013490"/>
                <a:gd name="connsiteX9076" fmla="*/ 5803937 w 6127927"/>
                <a:gd name="connsiteY9076" fmla="*/ 3242663 h 4013490"/>
                <a:gd name="connsiteX9077" fmla="*/ 5805683 w 6127927"/>
                <a:gd name="connsiteY9077" fmla="*/ 3242663 h 4013490"/>
                <a:gd name="connsiteX9078" fmla="*/ 5806589 w 6127927"/>
                <a:gd name="connsiteY9078" fmla="*/ 3243083 h 4013490"/>
                <a:gd name="connsiteX9079" fmla="*/ 5807430 w 6127927"/>
                <a:gd name="connsiteY9079" fmla="*/ 3244247 h 4013490"/>
                <a:gd name="connsiteX9080" fmla="*/ 5809079 w 6127927"/>
                <a:gd name="connsiteY9080" fmla="*/ 3242986 h 4013490"/>
                <a:gd name="connsiteX9081" fmla="*/ 5830359 w 6127927"/>
                <a:gd name="connsiteY9081" fmla="*/ 3248549 h 4013490"/>
                <a:gd name="connsiteX9082" fmla="*/ 5864285 w 6127927"/>
                <a:gd name="connsiteY9082" fmla="*/ 3254338 h 4013490"/>
                <a:gd name="connsiteX9083" fmla="*/ 5872499 w 6127927"/>
                <a:gd name="connsiteY9083" fmla="*/ 3256084 h 4013490"/>
                <a:gd name="connsiteX9084" fmla="*/ 5872499 w 6127927"/>
                <a:gd name="connsiteY9084" fmla="*/ 3256893 h 4013490"/>
                <a:gd name="connsiteX9085" fmla="*/ 5872758 w 6127927"/>
                <a:gd name="connsiteY9085" fmla="*/ 3259480 h 4013490"/>
                <a:gd name="connsiteX9086" fmla="*/ 5873502 w 6127927"/>
                <a:gd name="connsiteY9086" fmla="*/ 3258154 h 4013490"/>
                <a:gd name="connsiteX9087" fmla="*/ 5872985 w 6127927"/>
                <a:gd name="connsiteY9087" fmla="*/ 3256084 h 4013490"/>
                <a:gd name="connsiteX9088" fmla="*/ 5874472 w 6127927"/>
                <a:gd name="connsiteY9088" fmla="*/ 3256407 h 4013490"/>
                <a:gd name="connsiteX9089" fmla="*/ 5874311 w 6127927"/>
                <a:gd name="connsiteY9089" fmla="*/ 3256828 h 4013490"/>
                <a:gd name="connsiteX9090" fmla="*/ 5874634 w 6127927"/>
                <a:gd name="connsiteY9090" fmla="*/ 3257798 h 4013490"/>
                <a:gd name="connsiteX9091" fmla="*/ 5874472 w 6127927"/>
                <a:gd name="connsiteY9091" fmla="*/ 3257895 h 4013490"/>
                <a:gd name="connsiteX9092" fmla="*/ 5874311 w 6127927"/>
                <a:gd name="connsiteY9092" fmla="*/ 3258057 h 4013490"/>
                <a:gd name="connsiteX9093" fmla="*/ 5875734 w 6127927"/>
                <a:gd name="connsiteY9093" fmla="*/ 3259124 h 4013490"/>
                <a:gd name="connsiteX9094" fmla="*/ 5876477 w 6127927"/>
                <a:gd name="connsiteY9094" fmla="*/ 3256731 h 4013490"/>
                <a:gd name="connsiteX9095" fmla="*/ 5884433 w 6127927"/>
                <a:gd name="connsiteY9095" fmla="*/ 3257475 h 4013490"/>
                <a:gd name="connsiteX9096" fmla="*/ 5907266 w 6127927"/>
                <a:gd name="connsiteY9096" fmla="*/ 3260062 h 4013490"/>
                <a:gd name="connsiteX9097" fmla="*/ 5907686 w 6127927"/>
                <a:gd name="connsiteY9097" fmla="*/ 3260547 h 4013490"/>
                <a:gd name="connsiteX9098" fmla="*/ 5909336 w 6127927"/>
                <a:gd name="connsiteY9098" fmla="*/ 3260612 h 4013490"/>
                <a:gd name="connsiteX9099" fmla="*/ 5910015 w 6127927"/>
                <a:gd name="connsiteY9099" fmla="*/ 3261194 h 4013490"/>
                <a:gd name="connsiteX9100" fmla="*/ 5911147 w 6127927"/>
                <a:gd name="connsiteY9100" fmla="*/ 3261873 h 4013490"/>
                <a:gd name="connsiteX9101" fmla="*/ 5911891 w 6127927"/>
                <a:gd name="connsiteY9101" fmla="*/ 3261711 h 4013490"/>
                <a:gd name="connsiteX9102" fmla="*/ 5912829 w 6127927"/>
                <a:gd name="connsiteY9102" fmla="*/ 3262358 h 4013490"/>
                <a:gd name="connsiteX9103" fmla="*/ 5913637 w 6127927"/>
                <a:gd name="connsiteY9103" fmla="*/ 3262940 h 4013490"/>
                <a:gd name="connsiteX9104" fmla="*/ 5914478 w 6127927"/>
                <a:gd name="connsiteY9104" fmla="*/ 3262196 h 4013490"/>
                <a:gd name="connsiteX9105" fmla="*/ 5914898 w 6127927"/>
                <a:gd name="connsiteY9105" fmla="*/ 3261776 h 4013490"/>
                <a:gd name="connsiteX9106" fmla="*/ 5915804 w 6127927"/>
                <a:gd name="connsiteY9106" fmla="*/ 3261550 h 4013490"/>
                <a:gd name="connsiteX9107" fmla="*/ 5915869 w 6127927"/>
                <a:gd name="connsiteY9107" fmla="*/ 3263943 h 4013490"/>
                <a:gd name="connsiteX9108" fmla="*/ 5917033 w 6127927"/>
                <a:gd name="connsiteY9108" fmla="*/ 3262358 h 4013490"/>
                <a:gd name="connsiteX9109" fmla="*/ 5917938 w 6127927"/>
                <a:gd name="connsiteY9109" fmla="*/ 3262035 h 4013490"/>
                <a:gd name="connsiteX9110" fmla="*/ 5919361 w 6127927"/>
                <a:gd name="connsiteY9110" fmla="*/ 3263522 h 4013490"/>
                <a:gd name="connsiteX9111" fmla="*/ 5920946 w 6127927"/>
                <a:gd name="connsiteY9111" fmla="*/ 3261938 h 4013490"/>
                <a:gd name="connsiteX9112" fmla="*/ 5922596 w 6127927"/>
                <a:gd name="connsiteY9112" fmla="*/ 3263425 h 4013490"/>
                <a:gd name="connsiteX9113" fmla="*/ 5922499 w 6127927"/>
                <a:gd name="connsiteY9113" fmla="*/ 3264363 h 4013490"/>
                <a:gd name="connsiteX9114" fmla="*/ 5923760 w 6127927"/>
                <a:gd name="connsiteY9114" fmla="*/ 3262876 h 4013490"/>
                <a:gd name="connsiteX9115" fmla="*/ 5925636 w 6127927"/>
                <a:gd name="connsiteY9115" fmla="*/ 3262617 h 4013490"/>
                <a:gd name="connsiteX9116" fmla="*/ 5926638 w 6127927"/>
                <a:gd name="connsiteY9116" fmla="*/ 3262779 h 4013490"/>
                <a:gd name="connsiteX9117" fmla="*/ 5927641 w 6127927"/>
                <a:gd name="connsiteY9117" fmla="*/ 3262132 h 4013490"/>
                <a:gd name="connsiteX9118" fmla="*/ 5928288 w 6127927"/>
                <a:gd name="connsiteY9118" fmla="*/ 3261938 h 4013490"/>
                <a:gd name="connsiteX9119" fmla="*/ 5928870 w 6127927"/>
                <a:gd name="connsiteY9119" fmla="*/ 3263199 h 4013490"/>
                <a:gd name="connsiteX9120" fmla="*/ 5929225 w 6127927"/>
                <a:gd name="connsiteY9120" fmla="*/ 3263102 h 4013490"/>
                <a:gd name="connsiteX9121" fmla="*/ 5930293 w 6127927"/>
                <a:gd name="connsiteY9121" fmla="*/ 3262682 h 4013490"/>
                <a:gd name="connsiteX9122" fmla="*/ 5933591 w 6127927"/>
                <a:gd name="connsiteY9122" fmla="*/ 3262293 h 4013490"/>
                <a:gd name="connsiteX9123" fmla="*/ 5934271 w 6127927"/>
                <a:gd name="connsiteY9123" fmla="*/ 3263425 h 4013490"/>
                <a:gd name="connsiteX9124" fmla="*/ 5935079 w 6127927"/>
                <a:gd name="connsiteY9124" fmla="*/ 3262876 h 4013490"/>
                <a:gd name="connsiteX9125" fmla="*/ 5935661 w 6127927"/>
                <a:gd name="connsiteY9125" fmla="*/ 3262455 h 4013490"/>
                <a:gd name="connsiteX9126" fmla="*/ 5936567 w 6127927"/>
                <a:gd name="connsiteY9126" fmla="*/ 3262455 h 4013490"/>
                <a:gd name="connsiteX9127" fmla="*/ 5938798 w 6127927"/>
                <a:gd name="connsiteY9127" fmla="*/ 3262455 h 4013490"/>
                <a:gd name="connsiteX9128" fmla="*/ 5939898 w 6127927"/>
                <a:gd name="connsiteY9128" fmla="*/ 3262876 h 4013490"/>
                <a:gd name="connsiteX9129" fmla="*/ 5940868 w 6127927"/>
                <a:gd name="connsiteY9129" fmla="*/ 3263199 h 4013490"/>
                <a:gd name="connsiteX9130" fmla="*/ 5941062 w 6127927"/>
                <a:gd name="connsiteY9130" fmla="*/ 3263361 h 4013490"/>
                <a:gd name="connsiteX9131" fmla="*/ 5943552 w 6127927"/>
                <a:gd name="connsiteY9131" fmla="*/ 3262940 h 4013490"/>
                <a:gd name="connsiteX9132" fmla="*/ 5946107 w 6127927"/>
                <a:gd name="connsiteY9132" fmla="*/ 3263425 h 4013490"/>
                <a:gd name="connsiteX9133" fmla="*/ 5946172 w 6127927"/>
                <a:gd name="connsiteY9133" fmla="*/ 3264202 h 4013490"/>
                <a:gd name="connsiteX9134" fmla="*/ 5948016 w 6127927"/>
                <a:gd name="connsiteY9134" fmla="*/ 3264202 h 4013490"/>
                <a:gd name="connsiteX9135" fmla="*/ 5948339 w 6127927"/>
                <a:gd name="connsiteY9135" fmla="*/ 3263943 h 4013490"/>
                <a:gd name="connsiteX9136" fmla="*/ 5948921 w 6127927"/>
                <a:gd name="connsiteY9136" fmla="*/ 3264945 h 4013490"/>
                <a:gd name="connsiteX9137" fmla="*/ 5949503 w 6127927"/>
                <a:gd name="connsiteY9137" fmla="*/ 3264687 h 4013490"/>
                <a:gd name="connsiteX9138" fmla="*/ 5950085 w 6127927"/>
                <a:gd name="connsiteY9138" fmla="*/ 3264848 h 4013490"/>
                <a:gd name="connsiteX9139" fmla="*/ 5949762 w 6127927"/>
                <a:gd name="connsiteY9139" fmla="*/ 3265431 h 4013490"/>
                <a:gd name="connsiteX9140" fmla="*/ 5949083 w 6127927"/>
                <a:gd name="connsiteY9140" fmla="*/ 3265851 h 4013490"/>
                <a:gd name="connsiteX9141" fmla="*/ 5950473 w 6127927"/>
                <a:gd name="connsiteY9141" fmla="*/ 3265916 h 4013490"/>
                <a:gd name="connsiteX9142" fmla="*/ 5951476 w 6127927"/>
                <a:gd name="connsiteY9142" fmla="*/ 3264687 h 4013490"/>
                <a:gd name="connsiteX9143" fmla="*/ 5952964 w 6127927"/>
                <a:gd name="connsiteY9143" fmla="*/ 3264363 h 4013490"/>
                <a:gd name="connsiteX9144" fmla="*/ 5954063 w 6127927"/>
                <a:gd name="connsiteY9144" fmla="*/ 3264202 h 4013490"/>
                <a:gd name="connsiteX9145" fmla="*/ 5955777 w 6127927"/>
                <a:gd name="connsiteY9145" fmla="*/ 3264848 h 4013490"/>
                <a:gd name="connsiteX9146" fmla="*/ 5956780 w 6127927"/>
                <a:gd name="connsiteY9146" fmla="*/ 3263619 h 4013490"/>
                <a:gd name="connsiteX9147" fmla="*/ 5957265 w 6127927"/>
                <a:gd name="connsiteY9147" fmla="*/ 3264363 h 4013490"/>
                <a:gd name="connsiteX9148" fmla="*/ 5959335 w 6127927"/>
                <a:gd name="connsiteY9148" fmla="*/ 3264363 h 4013490"/>
                <a:gd name="connsiteX9149" fmla="*/ 5960273 w 6127927"/>
                <a:gd name="connsiteY9149" fmla="*/ 3264687 h 4013490"/>
                <a:gd name="connsiteX9150" fmla="*/ 5961178 w 6127927"/>
                <a:gd name="connsiteY9150" fmla="*/ 3264525 h 4013490"/>
                <a:gd name="connsiteX9151" fmla="*/ 5963992 w 6127927"/>
                <a:gd name="connsiteY9151" fmla="*/ 3264105 h 4013490"/>
                <a:gd name="connsiteX9152" fmla="*/ 5964639 w 6127927"/>
                <a:gd name="connsiteY9152" fmla="*/ 3265754 h 4013490"/>
                <a:gd name="connsiteX9153" fmla="*/ 5965059 w 6127927"/>
                <a:gd name="connsiteY9153" fmla="*/ 3265431 h 4013490"/>
                <a:gd name="connsiteX9154" fmla="*/ 5966385 w 6127927"/>
                <a:gd name="connsiteY9154" fmla="*/ 3265172 h 4013490"/>
                <a:gd name="connsiteX9155" fmla="*/ 5969846 w 6127927"/>
                <a:gd name="connsiteY9155" fmla="*/ 3265334 h 4013490"/>
                <a:gd name="connsiteX9156" fmla="*/ 5970460 w 6127927"/>
                <a:gd name="connsiteY9156" fmla="*/ 3265495 h 4013490"/>
                <a:gd name="connsiteX9157" fmla="*/ 5970848 w 6127927"/>
                <a:gd name="connsiteY9157" fmla="*/ 3266174 h 4013490"/>
                <a:gd name="connsiteX9158" fmla="*/ 5971754 w 6127927"/>
                <a:gd name="connsiteY9158" fmla="*/ 3266659 h 4013490"/>
                <a:gd name="connsiteX9159" fmla="*/ 5971592 w 6127927"/>
                <a:gd name="connsiteY9159" fmla="*/ 3265851 h 4013490"/>
                <a:gd name="connsiteX9160" fmla="*/ 5971592 w 6127927"/>
                <a:gd name="connsiteY9160" fmla="*/ 3265754 h 4013490"/>
                <a:gd name="connsiteX9161" fmla="*/ 5973436 w 6127927"/>
                <a:gd name="connsiteY9161" fmla="*/ 3266174 h 4013490"/>
                <a:gd name="connsiteX9162" fmla="*/ 5972692 w 6127927"/>
                <a:gd name="connsiteY9162" fmla="*/ 3267177 h 4013490"/>
                <a:gd name="connsiteX9163" fmla="*/ 5973436 w 6127927"/>
                <a:gd name="connsiteY9163" fmla="*/ 3267080 h 4013490"/>
                <a:gd name="connsiteX9164" fmla="*/ 5973921 w 6127927"/>
                <a:gd name="connsiteY9164" fmla="*/ 3266271 h 4013490"/>
                <a:gd name="connsiteX9165" fmla="*/ 5980389 w 6127927"/>
                <a:gd name="connsiteY9165" fmla="*/ 3266757 h 4013490"/>
                <a:gd name="connsiteX9166" fmla="*/ 5985660 w 6127927"/>
                <a:gd name="connsiteY9166" fmla="*/ 3265754 h 4013490"/>
                <a:gd name="connsiteX9167" fmla="*/ 5987180 w 6127927"/>
                <a:gd name="connsiteY9167" fmla="*/ 3266077 h 4013490"/>
                <a:gd name="connsiteX9168" fmla="*/ 5987342 w 6127927"/>
                <a:gd name="connsiteY9168" fmla="*/ 3266757 h 4013490"/>
                <a:gd name="connsiteX9169" fmla="*/ 5988571 w 6127927"/>
                <a:gd name="connsiteY9169" fmla="*/ 3266174 h 4013490"/>
                <a:gd name="connsiteX9170" fmla="*/ 5990059 w 6127927"/>
                <a:gd name="connsiteY9170" fmla="*/ 3266271 h 4013490"/>
                <a:gd name="connsiteX9171" fmla="*/ 5990059 w 6127927"/>
                <a:gd name="connsiteY9171" fmla="*/ 3267242 h 4013490"/>
                <a:gd name="connsiteX9172" fmla="*/ 5990317 w 6127927"/>
                <a:gd name="connsiteY9172" fmla="*/ 3267242 h 4013490"/>
                <a:gd name="connsiteX9173" fmla="*/ 5990317 w 6127927"/>
                <a:gd name="connsiteY9173" fmla="*/ 3266174 h 4013490"/>
                <a:gd name="connsiteX9174" fmla="*/ 5998435 w 6127927"/>
                <a:gd name="connsiteY9174" fmla="*/ 3266595 h 4013490"/>
                <a:gd name="connsiteX9175" fmla="*/ 5998661 w 6127927"/>
                <a:gd name="connsiteY9175" fmla="*/ 3267080 h 4013490"/>
                <a:gd name="connsiteX9176" fmla="*/ 5998823 w 6127927"/>
                <a:gd name="connsiteY9176" fmla="*/ 3266595 h 4013490"/>
                <a:gd name="connsiteX9177" fmla="*/ 6002639 w 6127927"/>
                <a:gd name="connsiteY9177" fmla="*/ 3266757 h 4013490"/>
                <a:gd name="connsiteX9178" fmla="*/ 6002639 w 6127927"/>
                <a:gd name="connsiteY9178" fmla="*/ 3266821 h 4013490"/>
                <a:gd name="connsiteX9179" fmla="*/ 6002801 w 6127927"/>
                <a:gd name="connsiteY9179" fmla="*/ 3266757 h 4013490"/>
                <a:gd name="connsiteX9180" fmla="*/ 6006456 w 6127927"/>
                <a:gd name="connsiteY9180" fmla="*/ 3266821 h 4013490"/>
                <a:gd name="connsiteX9181" fmla="*/ 6006553 w 6127927"/>
                <a:gd name="connsiteY9181" fmla="*/ 3267080 h 4013490"/>
                <a:gd name="connsiteX9182" fmla="*/ 6007199 w 6127927"/>
                <a:gd name="connsiteY9182" fmla="*/ 3266918 h 4013490"/>
                <a:gd name="connsiteX9183" fmla="*/ 6007523 w 6127927"/>
                <a:gd name="connsiteY9183" fmla="*/ 3266918 h 4013490"/>
                <a:gd name="connsiteX9184" fmla="*/ 6007717 w 6127927"/>
                <a:gd name="connsiteY9184" fmla="*/ 3267080 h 4013490"/>
                <a:gd name="connsiteX9185" fmla="*/ 6008040 w 6127927"/>
                <a:gd name="connsiteY9185" fmla="*/ 3267177 h 4013490"/>
                <a:gd name="connsiteX9186" fmla="*/ 6008525 w 6127927"/>
                <a:gd name="connsiteY9186" fmla="*/ 3267015 h 4013490"/>
                <a:gd name="connsiteX9187" fmla="*/ 6020459 w 6127927"/>
                <a:gd name="connsiteY9187" fmla="*/ 3267565 h 4013490"/>
                <a:gd name="connsiteX9188" fmla="*/ 6020621 w 6127927"/>
                <a:gd name="connsiteY9188" fmla="*/ 3267662 h 4013490"/>
                <a:gd name="connsiteX9189" fmla="*/ 6021850 w 6127927"/>
                <a:gd name="connsiteY9189" fmla="*/ 3267565 h 4013490"/>
                <a:gd name="connsiteX9190" fmla="*/ 6024178 w 6127927"/>
                <a:gd name="connsiteY9190" fmla="*/ 3267662 h 4013490"/>
                <a:gd name="connsiteX9191" fmla="*/ 6024275 w 6127927"/>
                <a:gd name="connsiteY9191" fmla="*/ 3268341 h 4013490"/>
                <a:gd name="connsiteX9192" fmla="*/ 6025246 w 6127927"/>
                <a:gd name="connsiteY9192" fmla="*/ 3267759 h 4013490"/>
                <a:gd name="connsiteX9193" fmla="*/ 6028641 w 6127927"/>
                <a:gd name="connsiteY9193" fmla="*/ 3267921 h 4013490"/>
                <a:gd name="connsiteX9194" fmla="*/ 6030291 w 6127927"/>
                <a:gd name="connsiteY9194" fmla="*/ 3267985 h 4013490"/>
                <a:gd name="connsiteX9195" fmla="*/ 6031876 w 6127927"/>
                <a:gd name="connsiteY9195" fmla="*/ 3268082 h 4013490"/>
                <a:gd name="connsiteX9196" fmla="*/ 6032199 w 6127927"/>
                <a:gd name="connsiteY9196" fmla="*/ 3268988 h 4013490"/>
                <a:gd name="connsiteX9197" fmla="*/ 6032458 w 6127927"/>
                <a:gd name="connsiteY9197" fmla="*/ 3268988 h 4013490"/>
                <a:gd name="connsiteX9198" fmla="*/ 6034528 w 6127927"/>
                <a:gd name="connsiteY9198" fmla="*/ 3268341 h 4013490"/>
                <a:gd name="connsiteX9199" fmla="*/ 6035110 w 6127927"/>
                <a:gd name="connsiteY9199" fmla="*/ 3268729 h 4013490"/>
                <a:gd name="connsiteX9200" fmla="*/ 6035595 w 6127927"/>
                <a:gd name="connsiteY9200" fmla="*/ 3268341 h 4013490"/>
                <a:gd name="connsiteX9201" fmla="*/ 6036015 w 6127927"/>
                <a:gd name="connsiteY9201" fmla="*/ 3268341 h 4013490"/>
                <a:gd name="connsiteX9202" fmla="*/ 6036339 w 6127927"/>
                <a:gd name="connsiteY9202" fmla="*/ 3268341 h 4013490"/>
                <a:gd name="connsiteX9203" fmla="*/ 6036856 w 6127927"/>
                <a:gd name="connsiteY9203" fmla="*/ 3268341 h 4013490"/>
                <a:gd name="connsiteX9204" fmla="*/ 6038150 w 6127927"/>
                <a:gd name="connsiteY9204" fmla="*/ 3268406 h 4013490"/>
                <a:gd name="connsiteX9205" fmla="*/ 6040220 w 6127927"/>
                <a:gd name="connsiteY9205" fmla="*/ 3268503 h 4013490"/>
                <a:gd name="connsiteX9206" fmla="*/ 6040220 w 6127927"/>
                <a:gd name="connsiteY9206" fmla="*/ 3271220 h 4013490"/>
                <a:gd name="connsiteX9207" fmla="*/ 6040414 w 6127927"/>
                <a:gd name="connsiteY9207" fmla="*/ 3270799 h 4013490"/>
                <a:gd name="connsiteX9208" fmla="*/ 6041643 w 6127927"/>
                <a:gd name="connsiteY9208" fmla="*/ 3270476 h 4013490"/>
                <a:gd name="connsiteX9209" fmla="*/ 6044359 w 6127927"/>
                <a:gd name="connsiteY9209" fmla="*/ 3270637 h 4013490"/>
                <a:gd name="connsiteX9210" fmla="*/ 6044780 w 6127927"/>
                <a:gd name="connsiteY9210" fmla="*/ 3269991 h 4013490"/>
                <a:gd name="connsiteX9211" fmla="*/ 6045362 w 6127927"/>
                <a:gd name="connsiteY9211" fmla="*/ 3269991 h 4013490"/>
                <a:gd name="connsiteX9212" fmla="*/ 6046623 w 6127927"/>
                <a:gd name="connsiteY9212" fmla="*/ 3269894 h 4013490"/>
                <a:gd name="connsiteX9213" fmla="*/ 6047949 w 6127927"/>
                <a:gd name="connsiteY9213" fmla="*/ 3270055 h 4013490"/>
                <a:gd name="connsiteX9214" fmla="*/ 6050504 w 6127927"/>
                <a:gd name="connsiteY9214" fmla="*/ 3269473 h 4013490"/>
                <a:gd name="connsiteX9215" fmla="*/ 6051248 w 6127927"/>
                <a:gd name="connsiteY9215" fmla="*/ 3269570 h 4013490"/>
                <a:gd name="connsiteX9216" fmla="*/ 6051668 w 6127927"/>
                <a:gd name="connsiteY9216" fmla="*/ 3269732 h 4013490"/>
                <a:gd name="connsiteX9217" fmla="*/ 6054223 w 6127927"/>
                <a:gd name="connsiteY9217" fmla="*/ 3269635 h 4013490"/>
                <a:gd name="connsiteX9218" fmla="*/ 6054708 w 6127927"/>
                <a:gd name="connsiteY9218" fmla="*/ 3269247 h 4013490"/>
                <a:gd name="connsiteX9219" fmla="*/ 6057457 w 6127927"/>
                <a:gd name="connsiteY9219" fmla="*/ 3269311 h 4013490"/>
                <a:gd name="connsiteX9220" fmla="*/ 6057554 w 6127927"/>
                <a:gd name="connsiteY9220" fmla="*/ 3269635 h 4013490"/>
                <a:gd name="connsiteX9221" fmla="*/ 6058039 w 6127927"/>
                <a:gd name="connsiteY9221" fmla="*/ 3269311 h 4013490"/>
                <a:gd name="connsiteX9222" fmla="*/ 6105483 w 6127927"/>
                <a:gd name="connsiteY9222" fmla="*/ 3268147 h 4013490"/>
                <a:gd name="connsiteX9223" fmla="*/ 6105548 w 6127927"/>
                <a:gd name="connsiteY9223" fmla="*/ 3268244 h 4013490"/>
                <a:gd name="connsiteX9224" fmla="*/ 6106809 w 6127927"/>
                <a:gd name="connsiteY9224" fmla="*/ 3269570 h 4013490"/>
                <a:gd name="connsiteX9225" fmla="*/ 6106389 w 6127927"/>
                <a:gd name="connsiteY9225" fmla="*/ 3270734 h 4013490"/>
                <a:gd name="connsiteX9226" fmla="*/ 6107877 w 6127927"/>
                <a:gd name="connsiteY9226" fmla="*/ 3272707 h 4013490"/>
                <a:gd name="connsiteX9227" fmla="*/ 6107974 w 6127927"/>
                <a:gd name="connsiteY9227" fmla="*/ 3270152 h 4013490"/>
                <a:gd name="connsiteX9228" fmla="*/ 6109947 w 6127927"/>
                <a:gd name="connsiteY9228" fmla="*/ 3271058 h 4013490"/>
                <a:gd name="connsiteX9229" fmla="*/ 6111111 w 6127927"/>
                <a:gd name="connsiteY9229" fmla="*/ 3272869 h 4013490"/>
                <a:gd name="connsiteX9230" fmla="*/ 6111434 w 6127927"/>
                <a:gd name="connsiteY9230" fmla="*/ 3276523 h 4013490"/>
                <a:gd name="connsiteX9231" fmla="*/ 5518237 w 6127927"/>
                <a:gd name="connsiteY9231" fmla="*/ 3229564 h 4013490"/>
                <a:gd name="connsiteX9232" fmla="*/ 5517558 w 6127927"/>
                <a:gd name="connsiteY9232" fmla="*/ 3230308 h 4013490"/>
                <a:gd name="connsiteX9233" fmla="*/ 5518237 w 6127927"/>
                <a:gd name="connsiteY9233" fmla="*/ 3229564 h 4013490"/>
                <a:gd name="connsiteX9234" fmla="*/ 5479654 w 6127927"/>
                <a:gd name="connsiteY9234" fmla="*/ 3231084 h 4013490"/>
                <a:gd name="connsiteX9235" fmla="*/ 5479493 w 6127927"/>
                <a:gd name="connsiteY9235" fmla="*/ 3232799 h 4013490"/>
                <a:gd name="connsiteX9236" fmla="*/ 5479654 w 6127927"/>
                <a:gd name="connsiteY9236" fmla="*/ 3231084 h 4013490"/>
                <a:gd name="connsiteX9237" fmla="*/ 5353557 w 6127927"/>
                <a:gd name="connsiteY9237" fmla="*/ 3216175 h 4013490"/>
                <a:gd name="connsiteX9238" fmla="*/ 5353395 w 6127927"/>
                <a:gd name="connsiteY9238" fmla="*/ 3215917 h 4013490"/>
                <a:gd name="connsiteX9239" fmla="*/ 5352910 w 6127927"/>
                <a:gd name="connsiteY9239" fmla="*/ 3216984 h 4013490"/>
                <a:gd name="connsiteX9240" fmla="*/ 5353298 w 6127927"/>
                <a:gd name="connsiteY9240" fmla="*/ 3217501 h 4013490"/>
                <a:gd name="connsiteX9241" fmla="*/ 5614678 w 6127927"/>
                <a:gd name="connsiteY9241" fmla="*/ 3236776 h 4013490"/>
                <a:gd name="connsiteX9242" fmla="*/ 5613093 w 6127927"/>
                <a:gd name="connsiteY9242" fmla="*/ 3237294 h 4013490"/>
                <a:gd name="connsiteX9243" fmla="*/ 5612220 w 6127927"/>
                <a:gd name="connsiteY9243" fmla="*/ 3237197 h 4013490"/>
                <a:gd name="connsiteX9244" fmla="*/ 5611120 w 6127927"/>
                <a:gd name="connsiteY9244" fmla="*/ 3236291 h 4013490"/>
                <a:gd name="connsiteX9245" fmla="*/ 5610053 w 6127927"/>
                <a:gd name="connsiteY9245" fmla="*/ 3237941 h 4013490"/>
                <a:gd name="connsiteX9246" fmla="*/ 5589613 w 6127927"/>
                <a:gd name="connsiteY9246" fmla="*/ 3238264 h 4013490"/>
                <a:gd name="connsiteX9247" fmla="*/ 5557725 w 6127927"/>
                <a:gd name="connsiteY9247" fmla="*/ 3240334 h 4013490"/>
                <a:gd name="connsiteX9248" fmla="*/ 5549931 w 6127927"/>
                <a:gd name="connsiteY9248" fmla="*/ 3240172 h 4013490"/>
                <a:gd name="connsiteX9249" fmla="*/ 5549769 w 6127927"/>
                <a:gd name="connsiteY9249" fmla="*/ 3239364 h 4013490"/>
                <a:gd name="connsiteX9250" fmla="*/ 5549123 w 6127927"/>
                <a:gd name="connsiteY9250" fmla="*/ 3236873 h 4013490"/>
                <a:gd name="connsiteX9251" fmla="*/ 5548702 w 6127927"/>
                <a:gd name="connsiteY9251" fmla="*/ 3238361 h 4013490"/>
                <a:gd name="connsiteX9252" fmla="*/ 5549543 w 6127927"/>
                <a:gd name="connsiteY9252" fmla="*/ 3240269 h 4013490"/>
                <a:gd name="connsiteX9253" fmla="*/ 5548055 w 6127927"/>
                <a:gd name="connsiteY9253" fmla="*/ 3240269 h 4013490"/>
                <a:gd name="connsiteX9254" fmla="*/ 5548120 w 6127927"/>
                <a:gd name="connsiteY9254" fmla="*/ 3239752 h 4013490"/>
                <a:gd name="connsiteX9255" fmla="*/ 5547700 w 6127927"/>
                <a:gd name="connsiteY9255" fmla="*/ 3238846 h 4013490"/>
                <a:gd name="connsiteX9256" fmla="*/ 5547797 w 6127927"/>
                <a:gd name="connsiteY9256" fmla="*/ 3238782 h 4013490"/>
                <a:gd name="connsiteX9257" fmla="*/ 5547958 w 6127927"/>
                <a:gd name="connsiteY9257" fmla="*/ 3238588 h 4013490"/>
                <a:gd name="connsiteX9258" fmla="*/ 5546471 w 6127927"/>
                <a:gd name="connsiteY9258" fmla="*/ 3237779 h 4013490"/>
                <a:gd name="connsiteX9259" fmla="*/ 5546212 w 6127927"/>
                <a:gd name="connsiteY9259" fmla="*/ 3240269 h 4013490"/>
                <a:gd name="connsiteX9260" fmla="*/ 5538838 w 6127927"/>
                <a:gd name="connsiteY9260" fmla="*/ 3240916 h 4013490"/>
                <a:gd name="connsiteX9261" fmla="*/ 5517558 w 6127927"/>
                <a:gd name="connsiteY9261" fmla="*/ 3241822 h 4013490"/>
                <a:gd name="connsiteX9262" fmla="*/ 5517170 w 6127927"/>
                <a:gd name="connsiteY9262" fmla="*/ 3241434 h 4013490"/>
                <a:gd name="connsiteX9263" fmla="*/ 5515585 w 6127927"/>
                <a:gd name="connsiteY9263" fmla="*/ 3241595 h 4013490"/>
                <a:gd name="connsiteX9264" fmla="*/ 5514841 w 6127927"/>
                <a:gd name="connsiteY9264" fmla="*/ 3241078 h 4013490"/>
                <a:gd name="connsiteX9265" fmla="*/ 5513677 w 6127927"/>
                <a:gd name="connsiteY9265" fmla="*/ 3240593 h 4013490"/>
                <a:gd name="connsiteX9266" fmla="*/ 5513030 w 6127927"/>
                <a:gd name="connsiteY9266" fmla="*/ 3240851 h 4013490"/>
                <a:gd name="connsiteX9267" fmla="*/ 5512092 w 6127927"/>
                <a:gd name="connsiteY9267" fmla="*/ 3240334 h 4013490"/>
                <a:gd name="connsiteX9268" fmla="*/ 5511284 w 6127927"/>
                <a:gd name="connsiteY9268" fmla="*/ 3239914 h 4013490"/>
                <a:gd name="connsiteX9269" fmla="*/ 5510605 w 6127927"/>
                <a:gd name="connsiteY9269" fmla="*/ 3240754 h 4013490"/>
                <a:gd name="connsiteX9270" fmla="*/ 5510281 w 6127927"/>
                <a:gd name="connsiteY9270" fmla="*/ 3241240 h 4013490"/>
                <a:gd name="connsiteX9271" fmla="*/ 5509537 w 6127927"/>
                <a:gd name="connsiteY9271" fmla="*/ 3241595 h 4013490"/>
                <a:gd name="connsiteX9272" fmla="*/ 5509117 w 6127927"/>
                <a:gd name="connsiteY9272" fmla="*/ 3239170 h 4013490"/>
                <a:gd name="connsiteX9273" fmla="*/ 5508211 w 6127927"/>
                <a:gd name="connsiteY9273" fmla="*/ 3240851 h 4013490"/>
                <a:gd name="connsiteX9274" fmla="*/ 5507403 w 6127927"/>
                <a:gd name="connsiteY9274" fmla="*/ 3241240 h 4013490"/>
                <a:gd name="connsiteX9275" fmla="*/ 5505883 w 6127927"/>
                <a:gd name="connsiteY9275" fmla="*/ 3240011 h 4013490"/>
                <a:gd name="connsiteX9276" fmla="*/ 5504589 w 6127927"/>
                <a:gd name="connsiteY9276" fmla="*/ 3241757 h 4013490"/>
                <a:gd name="connsiteX9277" fmla="*/ 5502907 w 6127927"/>
                <a:gd name="connsiteY9277" fmla="*/ 3240496 h 4013490"/>
                <a:gd name="connsiteX9278" fmla="*/ 5502907 w 6127927"/>
                <a:gd name="connsiteY9278" fmla="*/ 3239590 h 4013490"/>
                <a:gd name="connsiteX9279" fmla="*/ 5501937 w 6127927"/>
                <a:gd name="connsiteY9279" fmla="*/ 3241240 h 4013490"/>
                <a:gd name="connsiteX9280" fmla="*/ 5500191 w 6127927"/>
                <a:gd name="connsiteY9280" fmla="*/ 3241660 h 4013490"/>
                <a:gd name="connsiteX9281" fmla="*/ 5499188 w 6127927"/>
                <a:gd name="connsiteY9281" fmla="*/ 3241595 h 4013490"/>
                <a:gd name="connsiteX9282" fmla="*/ 5498380 w 6127927"/>
                <a:gd name="connsiteY9282" fmla="*/ 3242339 h 4013490"/>
                <a:gd name="connsiteX9283" fmla="*/ 5497798 w 6127927"/>
                <a:gd name="connsiteY9283" fmla="*/ 3242565 h 4013490"/>
                <a:gd name="connsiteX9284" fmla="*/ 5497118 w 6127927"/>
                <a:gd name="connsiteY9284" fmla="*/ 3241337 h 4013490"/>
                <a:gd name="connsiteX9285" fmla="*/ 5496860 w 6127927"/>
                <a:gd name="connsiteY9285" fmla="*/ 3241434 h 4013490"/>
                <a:gd name="connsiteX9286" fmla="*/ 5495954 w 6127927"/>
                <a:gd name="connsiteY9286" fmla="*/ 3241919 h 4013490"/>
                <a:gd name="connsiteX9287" fmla="*/ 5492979 w 6127927"/>
                <a:gd name="connsiteY9287" fmla="*/ 3242663 h 4013490"/>
                <a:gd name="connsiteX9288" fmla="*/ 5492235 w 6127927"/>
                <a:gd name="connsiteY9288" fmla="*/ 3241595 h 4013490"/>
                <a:gd name="connsiteX9289" fmla="*/ 5491588 w 6127927"/>
                <a:gd name="connsiteY9289" fmla="*/ 3242242 h 4013490"/>
                <a:gd name="connsiteX9290" fmla="*/ 5491071 w 6127927"/>
                <a:gd name="connsiteY9290" fmla="*/ 3242727 h 4013490"/>
                <a:gd name="connsiteX9291" fmla="*/ 5490262 w 6127927"/>
                <a:gd name="connsiteY9291" fmla="*/ 3242921 h 4013490"/>
                <a:gd name="connsiteX9292" fmla="*/ 5488192 w 6127927"/>
                <a:gd name="connsiteY9292" fmla="*/ 3243083 h 4013490"/>
                <a:gd name="connsiteX9293" fmla="*/ 5487190 w 6127927"/>
                <a:gd name="connsiteY9293" fmla="*/ 3242727 h 4013490"/>
                <a:gd name="connsiteX9294" fmla="*/ 5486284 w 6127927"/>
                <a:gd name="connsiteY9294" fmla="*/ 3242501 h 4013490"/>
                <a:gd name="connsiteX9295" fmla="*/ 5486123 w 6127927"/>
                <a:gd name="connsiteY9295" fmla="*/ 3242404 h 4013490"/>
                <a:gd name="connsiteX9296" fmla="*/ 5483891 w 6127927"/>
                <a:gd name="connsiteY9296" fmla="*/ 3242986 h 4013490"/>
                <a:gd name="connsiteX9297" fmla="*/ 5481368 w 6127927"/>
                <a:gd name="connsiteY9297" fmla="*/ 3242663 h 4013490"/>
                <a:gd name="connsiteX9298" fmla="*/ 5481304 w 6127927"/>
                <a:gd name="connsiteY9298" fmla="*/ 3241919 h 4013490"/>
                <a:gd name="connsiteX9299" fmla="*/ 5479557 w 6127927"/>
                <a:gd name="connsiteY9299" fmla="*/ 3241983 h 4013490"/>
                <a:gd name="connsiteX9300" fmla="*/ 5479299 w 6127927"/>
                <a:gd name="connsiteY9300" fmla="*/ 3242242 h 4013490"/>
                <a:gd name="connsiteX9301" fmla="*/ 5478749 w 6127927"/>
                <a:gd name="connsiteY9301" fmla="*/ 3241240 h 4013490"/>
                <a:gd name="connsiteX9302" fmla="*/ 5478231 w 6127927"/>
                <a:gd name="connsiteY9302" fmla="*/ 3241498 h 4013490"/>
                <a:gd name="connsiteX9303" fmla="*/ 5477746 w 6127927"/>
                <a:gd name="connsiteY9303" fmla="*/ 3241337 h 4013490"/>
                <a:gd name="connsiteX9304" fmla="*/ 5478005 w 6127927"/>
                <a:gd name="connsiteY9304" fmla="*/ 3240754 h 4013490"/>
                <a:gd name="connsiteX9305" fmla="*/ 5478555 w 6127927"/>
                <a:gd name="connsiteY9305" fmla="*/ 3240334 h 4013490"/>
                <a:gd name="connsiteX9306" fmla="*/ 5477229 w 6127927"/>
                <a:gd name="connsiteY9306" fmla="*/ 3240334 h 4013490"/>
                <a:gd name="connsiteX9307" fmla="*/ 5476420 w 6127927"/>
                <a:gd name="connsiteY9307" fmla="*/ 3241660 h 4013490"/>
                <a:gd name="connsiteX9308" fmla="*/ 5475094 w 6127927"/>
                <a:gd name="connsiteY9308" fmla="*/ 3242080 h 4013490"/>
                <a:gd name="connsiteX9309" fmla="*/ 5474092 w 6127927"/>
                <a:gd name="connsiteY9309" fmla="*/ 3242339 h 4013490"/>
                <a:gd name="connsiteX9310" fmla="*/ 5472442 w 6127927"/>
                <a:gd name="connsiteY9310" fmla="*/ 3241757 h 4013490"/>
                <a:gd name="connsiteX9311" fmla="*/ 5471634 w 6127927"/>
                <a:gd name="connsiteY9311" fmla="*/ 3242986 h 4013490"/>
                <a:gd name="connsiteX9312" fmla="*/ 5471116 w 6127927"/>
                <a:gd name="connsiteY9312" fmla="*/ 3242339 h 4013490"/>
                <a:gd name="connsiteX9313" fmla="*/ 5469208 w 6127927"/>
                <a:gd name="connsiteY9313" fmla="*/ 3242501 h 4013490"/>
                <a:gd name="connsiteX9314" fmla="*/ 5468400 w 6127927"/>
                <a:gd name="connsiteY9314" fmla="*/ 3242242 h 4013490"/>
                <a:gd name="connsiteX9315" fmla="*/ 5467559 w 6127927"/>
                <a:gd name="connsiteY9315" fmla="*/ 3242501 h 4013490"/>
                <a:gd name="connsiteX9316" fmla="*/ 5465004 w 6127927"/>
                <a:gd name="connsiteY9316" fmla="*/ 3242986 h 4013490"/>
                <a:gd name="connsiteX9317" fmla="*/ 5464325 w 6127927"/>
                <a:gd name="connsiteY9317" fmla="*/ 3241337 h 4013490"/>
                <a:gd name="connsiteX9318" fmla="*/ 5463937 w 6127927"/>
                <a:gd name="connsiteY9318" fmla="*/ 3241660 h 4013490"/>
                <a:gd name="connsiteX9319" fmla="*/ 5462772 w 6127927"/>
                <a:gd name="connsiteY9319" fmla="*/ 3241983 h 4013490"/>
                <a:gd name="connsiteX9320" fmla="*/ 5459538 w 6127927"/>
                <a:gd name="connsiteY9320" fmla="*/ 3241983 h 4013490"/>
                <a:gd name="connsiteX9321" fmla="*/ 5459053 w 6127927"/>
                <a:gd name="connsiteY9321" fmla="*/ 3241919 h 4013490"/>
                <a:gd name="connsiteX9322" fmla="*/ 5458633 w 6127927"/>
                <a:gd name="connsiteY9322" fmla="*/ 3241240 h 4013490"/>
                <a:gd name="connsiteX9323" fmla="*/ 5457792 w 6127927"/>
                <a:gd name="connsiteY9323" fmla="*/ 3240754 h 4013490"/>
                <a:gd name="connsiteX9324" fmla="*/ 5457954 w 6127927"/>
                <a:gd name="connsiteY9324" fmla="*/ 3241595 h 4013490"/>
                <a:gd name="connsiteX9325" fmla="*/ 5457954 w 6127927"/>
                <a:gd name="connsiteY9325" fmla="*/ 3241660 h 4013490"/>
                <a:gd name="connsiteX9326" fmla="*/ 5456304 w 6127927"/>
                <a:gd name="connsiteY9326" fmla="*/ 3241337 h 4013490"/>
                <a:gd name="connsiteX9327" fmla="*/ 5456983 w 6127927"/>
                <a:gd name="connsiteY9327" fmla="*/ 3240334 h 4013490"/>
                <a:gd name="connsiteX9328" fmla="*/ 5456304 w 6127927"/>
                <a:gd name="connsiteY9328" fmla="*/ 3240431 h 4013490"/>
                <a:gd name="connsiteX9329" fmla="*/ 5455884 w 6127927"/>
                <a:gd name="connsiteY9329" fmla="*/ 3241240 h 4013490"/>
                <a:gd name="connsiteX9330" fmla="*/ 5449933 w 6127927"/>
                <a:gd name="connsiteY9330" fmla="*/ 3240916 h 4013490"/>
                <a:gd name="connsiteX9331" fmla="*/ 5444953 w 6127927"/>
                <a:gd name="connsiteY9331" fmla="*/ 3242080 h 4013490"/>
                <a:gd name="connsiteX9332" fmla="*/ 5443562 w 6127927"/>
                <a:gd name="connsiteY9332" fmla="*/ 3241757 h 4013490"/>
                <a:gd name="connsiteX9333" fmla="*/ 5443368 w 6127927"/>
                <a:gd name="connsiteY9333" fmla="*/ 3241078 h 4013490"/>
                <a:gd name="connsiteX9334" fmla="*/ 5442236 w 6127927"/>
                <a:gd name="connsiteY9334" fmla="*/ 3241660 h 4013490"/>
                <a:gd name="connsiteX9335" fmla="*/ 5440910 w 6127927"/>
                <a:gd name="connsiteY9335" fmla="*/ 3241595 h 4013490"/>
                <a:gd name="connsiteX9336" fmla="*/ 5440910 w 6127927"/>
                <a:gd name="connsiteY9336" fmla="*/ 3240593 h 4013490"/>
                <a:gd name="connsiteX9337" fmla="*/ 5440651 w 6127927"/>
                <a:gd name="connsiteY9337" fmla="*/ 3240593 h 4013490"/>
                <a:gd name="connsiteX9338" fmla="*/ 5440651 w 6127927"/>
                <a:gd name="connsiteY9338" fmla="*/ 3241660 h 4013490"/>
                <a:gd name="connsiteX9339" fmla="*/ 5433116 w 6127927"/>
                <a:gd name="connsiteY9339" fmla="*/ 3241240 h 4013490"/>
                <a:gd name="connsiteX9340" fmla="*/ 5432889 w 6127927"/>
                <a:gd name="connsiteY9340" fmla="*/ 3240754 h 4013490"/>
                <a:gd name="connsiteX9341" fmla="*/ 5432695 w 6127927"/>
                <a:gd name="connsiteY9341" fmla="*/ 3241175 h 4013490"/>
                <a:gd name="connsiteX9342" fmla="*/ 5429235 w 6127927"/>
                <a:gd name="connsiteY9342" fmla="*/ 3241013 h 4013490"/>
                <a:gd name="connsiteX9343" fmla="*/ 5429235 w 6127927"/>
                <a:gd name="connsiteY9343" fmla="*/ 3240916 h 4013490"/>
                <a:gd name="connsiteX9344" fmla="*/ 5429073 w 6127927"/>
                <a:gd name="connsiteY9344" fmla="*/ 3241013 h 4013490"/>
                <a:gd name="connsiteX9345" fmla="*/ 5425677 w 6127927"/>
                <a:gd name="connsiteY9345" fmla="*/ 3240851 h 4013490"/>
                <a:gd name="connsiteX9346" fmla="*/ 5425580 w 6127927"/>
                <a:gd name="connsiteY9346" fmla="*/ 3240593 h 4013490"/>
                <a:gd name="connsiteX9347" fmla="*/ 5424998 w 6127927"/>
                <a:gd name="connsiteY9347" fmla="*/ 3240754 h 4013490"/>
                <a:gd name="connsiteX9348" fmla="*/ 5424675 w 6127927"/>
                <a:gd name="connsiteY9348" fmla="*/ 3240754 h 4013490"/>
                <a:gd name="connsiteX9349" fmla="*/ 5424513 w 6127927"/>
                <a:gd name="connsiteY9349" fmla="*/ 3240593 h 4013490"/>
                <a:gd name="connsiteX9350" fmla="*/ 5424190 w 6127927"/>
                <a:gd name="connsiteY9350" fmla="*/ 3240496 h 4013490"/>
                <a:gd name="connsiteX9351" fmla="*/ 5423672 w 6127927"/>
                <a:gd name="connsiteY9351" fmla="*/ 3240657 h 4013490"/>
                <a:gd name="connsiteX9352" fmla="*/ 5412579 w 6127927"/>
                <a:gd name="connsiteY9352" fmla="*/ 3239752 h 4013490"/>
                <a:gd name="connsiteX9353" fmla="*/ 5412418 w 6127927"/>
                <a:gd name="connsiteY9353" fmla="*/ 3239687 h 4013490"/>
                <a:gd name="connsiteX9354" fmla="*/ 5411253 w 6127927"/>
                <a:gd name="connsiteY9354" fmla="*/ 3239687 h 4013490"/>
                <a:gd name="connsiteX9355" fmla="*/ 5409183 w 6127927"/>
                <a:gd name="connsiteY9355" fmla="*/ 3239525 h 4013490"/>
                <a:gd name="connsiteX9356" fmla="*/ 5409183 w 6127927"/>
                <a:gd name="connsiteY9356" fmla="*/ 3238846 h 4013490"/>
                <a:gd name="connsiteX9357" fmla="*/ 5408181 w 6127927"/>
                <a:gd name="connsiteY9357" fmla="*/ 3239428 h 4013490"/>
                <a:gd name="connsiteX9358" fmla="*/ 5405044 w 6127927"/>
                <a:gd name="connsiteY9358" fmla="*/ 3239105 h 4013490"/>
                <a:gd name="connsiteX9359" fmla="*/ 5403556 w 6127927"/>
                <a:gd name="connsiteY9359" fmla="*/ 3238943 h 4013490"/>
                <a:gd name="connsiteX9360" fmla="*/ 5402166 w 6127927"/>
                <a:gd name="connsiteY9360" fmla="*/ 3238782 h 4013490"/>
                <a:gd name="connsiteX9361" fmla="*/ 5401907 w 6127927"/>
                <a:gd name="connsiteY9361" fmla="*/ 3237844 h 4013490"/>
                <a:gd name="connsiteX9362" fmla="*/ 5401648 w 6127927"/>
                <a:gd name="connsiteY9362" fmla="*/ 3237844 h 4013490"/>
                <a:gd name="connsiteX9363" fmla="*/ 5399675 w 6127927"/>
                <a:gd name="connsiteY9363" fmla="*/ 3238426 h 4013490"/>
                <a:gd name="connsiteX9364" fmla="*/ 5399190 w 6127927"/>
                <a:gd name="connsiteY9364" fmla="*/ 3238038 h 4013490"/>
                <a:gd name="connsiteX9365" fmla="*/ 5398673 w 6127927"/>
                <a:gd name="connsiteY9365" fmla="*/ 3238426 h 4013490"/>
                <a:gd name="connsiteX9366" fmla="*/ 5398349 w 6127927"/>
                <a:gd name="connsiteY9366" fmla="*/ 3238426 h 4013490"/>
                <a:gd name="connsiteX9367" fmla="*/ 5398026 w 6127927"/>
                <a:gd name="connsiteY9367" fmla="*/ 3238426 h 4013490"/>
                <a:gd name="connsiteX9368" fmla="*/ 5397605 w 6127927"/>
                <a:gd name="connsiteY9368" fmla="*/ 3238361 h 4013490"/>
                <a:gd name="connsiteX9369" fmla="*/ 5396441 w 6127927"/>
                <a:gd name="connsiteY9369" fmla="*/ 3238199 h 4013490"/>
                <a:gd name="connsiteX9370" fmla="*/ 5394533 w 6127927"/>
                <a:gd name="connsiteY9370" fmla="*/ 3237941 h 4013490"/>
                <a:gd name="connsiteX9371" fmla="*/ 5394792 w 6127927"/>
                <a:gd name="connsiteY9371" fmla="*/ 3235289 h 4013490"/>
                <a:gd name="connsiteX9372" fmla="*/ 5394792 w 6127927"/>
                <a:gd name="connsiteY9372" fmla="*/ 3235224 h 4013490"/>
                <a:gd name="connsiteX9373" fmla="*/ 5394630 w 6127927"/>
                <a:gd name="connsiteY9373" fmla="*/ 3235612 h 4013490"/>
                <a:gd name="connsiteX9374" fmla="*/ 5393466 w 6127927"/>
                <a:gd name="connsiteY9374" fmla="*/ 3235871 h 4013490"/>
                <a:gd name="connsiteX9375" fmla="*/ 5390976 w 6127927"/>
                <a:gd name="connsiteY9375" fmla="*/ 3235450 h 4013490"/>
                <a:gd name="connsiteX9376" fmla="*/ 5390490 w 6127927"/>
                <a:gd name="connsiteY9376" fmla="*/ 3236033 h 4013490"/>
                <a:gd name="connsiteX9377" fmla="*/ 5389973 w 6127927"/>
                <a:gd name="connsiteY9377" fmla="*/ 3236033 h 4013490"/>
                <a:gd name="connsiteX9378" fmla="*/ 5388841 w 6127927"/>
                <a:gd name="connsiteY9378" fmla="*/ 3236033 h 4013490"/>
                <a:gd name="connsiteX9379" fmla="*/ 5387677 w 6127927"/>
                <a:gd name="connsiteY9379" fmla="*/ 3235709 h 4013490"/>
                <a:gd name="connsiteX9380" fmla="*/ 5385284 w 6127927"/>
                <a:gd name="connsiteY9380" fmla="*/ 3236033 h 4013490"/>
                <a:gd name="connsiteX9381" fmla="*/ 5384604 w 6127927"/>
                <a:gd name="connsiteY9381" fmla="*/ 3235871 h 4013490"/>
                <a:gd name="connsiteX9382" fmla="*/ 5384281 w 6127927"/>
                <a:gd name="connsiteY9382" fmla="*/ 3235612 h 4013490"/>
                <a:gd name="connsiteX9383" fmla="*/ 5381888 w 6127927"/>
                <a:gd name="connsiteY9383" fmla="*/ 3235450 h 4013490"/>
                <a:gd name="connsiteX9384" fmla="*/ 5381370 w 6127927"/>
                <a:gd name="connsiteY9384" fmla="*/ 3235774 h 4013490"/>
                <a:gd name="connsiteX9385" fmla="*/ 5378880 w 6127927"/>
                <a:gd name="connsiteY9385" fmla="*/ 3235386 h 4013490"/>
                <a:gd name="connsiteX9386" fmla="*/ 5378815 w 6127927"/>
                <a:gd name="connsiteY9386" fmla="*/ 3235030 h 4013490"/>
                <a:gd name="connsiteX9387" fmla="*/ 5378330 w 6127927"/>
                <a:gd name="connsiteY9387" fmla="*/ 3235289 h 4013490"/>
                <a:gd name="connsiteX9388" fmla="*/ 5335026 w 6127927"/>
                <a:gd name="connsiteY9388" fmla="*/ 3225101 h 4013490"/>
                <a:gd name="connsiteX9389" fmla="*/ 5335026 w 6127927"/>
                <a:gd name="connsiteY9389" fmla="*/ 3224940 h 4013490"/>
                <a:gd name="connsiteX9390" fmla="*/ 5334508 w 6127927"/>
                <a:gd name="connsiteY9390" fmla="*/ 3223290 h 4013490"/>
                <a:gd name="connsiteX9391" fmla="*/ 5335349 w 6127927"/>
                <a:gd name="connsiteY9391" fmla="*/ 3222385 h 4013490"/>
                <a:gd name="connsiteX9392" fmla="*/ 5334864 w 6127927"/>
                <a:gd name="connsiteY9392" fmla="*/ 3219959 h 4013490"/>
                <a:gd name="connsiteX9393" fmla="*/ 5333764 w 6127927"/>
                <a:gd name="connsiteY9393" fmla="*/ 3222288 h 4013490"/>
                <a:gd name="connsiteX9394" fmla="*/ 5332536 w 6127927"/>
                <a:gd name="connsiteY9394" fmla="*/ 3220638 h 4013490"/>
                <a:gd name="connsiteX9395" fmla="*/ 5332277 w 6127927"/>
                <a:gd name="connsiteY9395" fmla="*/ 3218472 h 4013490"/>
                <a:gd name="connsiteX9396" fmla="*/ 5333441 w 6127927"/>
                <a:gd name="connsiteY9396" fmla="*/ 3215011 h 4013490"/>
                <a:gd name="connsiteX9397" fmla="*/ 5333538 w 6127927"/>
                <a:gd name="connsiteY9397" fmla="*/ 3215173 h 4013490"/>
                <a:gd name="connsiteX9398" fmla="*/ 5333764 w 6127927"/>
                <a:gd name="connsiteY9398" fmla="*/ 3214849 h 4013490"/>
                <a:gd name="connsiteX9399" fmla="*/ 5334605 w 6127927"/>
                <a:gd name="connsiteY9399" fmla="*/ 3214267 h 4013490"/>
                <a:gd name="connsiteX9400" fmla="*/ 5333764 w 6127927"/>
                <a:gd name="connsiteY9400" fmla="*/ 3214849 h 4013490"/>
                <a:gd name="connsiteX9401" fmla="*/ 5333538 w 6127927"/>
                <a:gd name="connsiteY9401" fmla="*/ 3214752 h 4013490"/>
                <a:gd name="connsiteX9402" fmla="*/ 5334444 w 6127927"/>
                <a:gd name="connsiteY9402" fmla="*/ 3212780 h 4013490"/>
                <a:gd name="connsiteX9403" fmla="*/ 5336578 w 6127927"/>
                <a:gd name="connsiteY9403" fmla="*/ 3212941 h 4013490"/>
                <a:gd name="connsiteX9404" fmla="*/ 5336740 w 6127927"/>
                <a:gd name="connsiteY9404" fmla="*/ 3213265 h 4013490"/>
                <a:gd name="connsiteX9405" fmla="*/ 5337096 w 6127927"/>
                <a:gd name="connsiteY9405" fmla="*/ 3213006 h 4013490"/>
                <a:gd name="connsiteX9406" fmla="*/ 5337742 w 6127927"/>
                <a:gd name="connsiteY9406" fmla="*/ 3213103 h 4013490"/>
                <a:gd name="connsiteX9407" fmla="*/ 5339004 w 6127927"/>
                <a:gd name="connsiteY9407" fmla="*/ 3213588 h 4013490"/>
                <a:gd name="connsiteX9408" fmla="*/ 5339974 w 6127927"/>
                <a:gd name="connsiteY9408" fmla="*/ 3214914 h 4013490"/>
                <a:gd name="connsiteX9409" fmla="*/ 5340879 w 6127927"/>
                <a:gd name="connsiteY9409" fmla="*/ 3214526 h 4013490"/>
                <a:gd name="connsiteX9410" fmla="*/ 5342044 w 6127927"/>
                <a:gd name="connsiteY9410" fmla="*/ 3215496 h 4013490"/>
                <a:gd name="connsiteX9411" fmla="*/ 5342044 w 6127927"/>
                <a:gd name="connsiteY9411" fmla="*/ 3216919 h 4013490"/>
                <a:gd name="connsiteX9412" fmla="*/ 5343370 w 6127927"/>
                <a:gd name="connsiteY9412" fmla="*/ 3216175 h 4013490"/>
                <a:gd name="connsiteX9413" fmla="*/ 5343628 w 6127927"/>
                <a:gd name="connsiteY9413" fmla="*/ 3215173 h 4013490"/>
                <a:gd name="connsiteX9414" fmla="*/ 5344793 w 6127927"/>
                <a:gd name="connsiteY9414" fmla="*/ 3217986 h 4013490"/>
                <a:gd name="connsiteX9415" fmla="*/ 5345601 w 6127927"/>
                <a:gd name="connsiteY9415" fmla="*/ 3216919 h 4013490"/>
                <a:gd name="connsiteX9416" fmla="*/ 5346442 w 6127927"/>
                <a:gd name="connsiteY9416" fmla="*/ 3216596 h 4013490"/>
                <a:gd name="connsiteX9417" fmla="*/ 5347283 w 6127927"/>
                <a:gd name="connsiteY9417" fmla="*/ 3218730 h 4013490"/>
                <a:gd name="connsiteX9418" fmla="*/ 5348027 w 6127927"/>
                <a:gd name="connsiteY9418" fmla="*/ 3217728 h 4013490"/>
                <a:gd name="connsiteX9419" fmla="*/ 5348674 w 6127927"/>
                <a:gd name="connsiteY9419" fmla="*/ 3216402 h 4013490"/>
                <a:gd name="connsiteX9420" fmla="*/ 5349256 w 6127927"/>
                <a:gd name="connsiteY9420" fmla="*/ 3216402 h 4013490"/>
                <a:gd name="connsiteX9421" fmla="*/ 5349676 w 6127927"/>
                <a:gd name="connsiteY9421" fmla="*/ 3218407 h 4013490"/>
                <a:gd name="connsiteX9422" fmla="*/ 5350097 w 6127927"/>
                <a:gd name="connsiteY9422" fmla="*/ 3216402 h 4013490"/>
                <a:gd name="connsiteX9423" fmla="*/ 5351811 w 6127927"/>
                <a:gd name="connsiteY9423" fmla="*/ 3216014 h 4013490"/>
                <a:gd name="connsiteX9424" fmla="*/ 5352716 w 6127927"/>
                <a:gd name="connsiteY9424" fmla="*/ 3215917 h 4013490"/>
                <a:gd name="connsiteX9425" fmla="*/ 5353072 w 6127927"/>
                <a:gd name="connsiteY9425" fmla="*/ 3215755 h 4013490"/>
                <a:gd name="connsiteX9426" fmla="*/ 5359605 w 6127927"/>
                <a:gd name="connsiteY9426" fmla="*/ 3216660 h 4013490"/>
                <a:gd name="connsiteX9427" fmla="*/ 5359864 w 6127927"/>
                <a:gd name="connsiteY9427" fmla="*/ 3216984 h 4013490"/>
                <a:gd name="connsiteX9428" fmla="*/ 5360025 w 6127927"/>
                <a:gd name="connsiteY9428" fmla="*/ 3216757 h 4013490"/>
                <a:gd name="connsiteX9429" fmla="*/ 5362580 w 6127927"/>
                <a:gd name="connsiteY9429" fmla="*/ 3217081 h 4013490"/>
                <a:gd name="connsiteX9430" fmla="*/ 5364650 w 6127927"/>
                <a:gd name="connsiteY9430" fmla="*/ 3217598 h 4013490"/>
                <a:gd name="connsiteX9431" fmla="*/ 5364715 w 6127927"/>
                <a:gd name="connsiteY9431" fmla="*/ 3217663 h 4013490"/>
                <a:gd name="connsiteX9432" fmla="*/ 5365135 w 6127927"/>
                <a:gd name="connsiteY9432" fmla="*/ 3217825 h 4013490"/>
                <a:gd name="connsiteX9433" fmla="*/ 5365135 w 6127927"/>
                <a:gd name="connsiteY9433" fmla="*/ 3217663 h 4013490"/>
                <a:gd name="connsiteX9434" fmla="*/ 5371765 w 6127927"/>
                <a:gd name="connsiteY9434" fmla="*/ 3218472 h 4013490"/>
                <a:gd name="connsiteX9435" fmla="*/ 5382793 w 6127927"/>
                <a:gd name="connsiteY9435" fmla="*/ 3220735 h 4013490"/>
                <a:gd name="connsiteX9436" fmla="*/ 5386771 w 6127927"/>
                <a:gd name="connsiteY9436" fmla="*/ 3222385 h 4013490"/>
                <a:gd name="connsiteX9437" fmla="*/ 5416816 w 6127927"/>
                <a:gd name="connsiteY9437" fmla="*/ 3222708 h 4013490"/>
                <a:gd name="connsiteX9438" fmla="*/ 5417301 w 6127927"/>
                <a:gd name="connsiteY9438" fmla="*/ 3222546 h 4013490"/>
                <a:gd name="connsiteX9439" fmla="*/ 5417657 w 6127927"/>
                <a:gd name="connsiteY9439" fmla="*/ 3223193 h 4013490"/>
                <a:gd name="connsiteX9440" fmla="*/ 5417819 w 6127927"/>
                <a:gd name="connsiteY9440" fmla="*/ 3222449 h 4013490"/>
                <a:gd name="connsiteX9441" fmla="*/ 5418465 w 6127927"/>
                <a:gd name="connsiteY9441" fmla="*/ 3222611 h 4013490"/>
                <a:gd name="connsiteX9442" fmla="*/ 5418627 w 6127927"/>
                <a:gd name="connsiteY9442" fmla="*/ 3222967 h 4013490"/>
                <a:gd name="connsiteX9443" fmla="*/ 5418950 w 6127927"/>
                <a:gd name="connsiteY9443" fmla="*/ 3222708 h 4013490"/>
                <a:gd name="connsiteX9444" fmla="*/ 5422023 w 6127927"/>
                <a:gd name="connsiteY9444" fmla="*/ 3223452 h 4013490"/>
                <a:gd name="connsiteX9445" fmla="*/ 5421958 w 6127927"/>
                <a:gd name="connsiteY9445" fmla="*/ 3223808 h 4013490"/>
                <a:gd name="connsiteX9446" fmla="*/ 5422443 w 6127927"/>
                <a:gd name="connsiteY9446" fmla="*/ 3224099 h 4013490"/>
                <a:gd name="connsiteX9447" fmla="*/ 5422605 w 6127927"/>
                <a:gd name="connsiteY9447" fmla="*/ 3224455 h 4013490"/>
                <a:gd name="connsiteX9448" fmla="*/ 5423187 w 6127927"/>
                <a:gd name="connsiteY9448" fmla="*/ 3224034 h 4013490"/>
                <a:gd name="connsiteX9449" fmla="*/ 5423090 w 6127927"/>
                <a:gd name="connsiteY9449" fmla="*/ 3223711 h 4013490"/>
                <a:gd name="connsiteX9450" fmla="*/ 5425419 w 6127927"/>
                <a:gd name="connsiteY9450" fmla="*/ 3224099 h 4013490"/>
                <a:gd name="connsiteX9451" fmla="*/ 5425516 w 6127927"/>
                <a:gd name="connsiteY9451" fmla="*/ 3224358 h 4013490"/>
                <a:gd name="connsiteX9452" fmla="*/ 5426324 w 6127927"/>
                <a:gd name="connsiteY9452" fmla="*/ 3224875 h 4013490"/>
                <a:gd name="connsiteX9453" fmla="*/ 5426421 w 6127927"/>
                <a:gd name="connsiteY9453" fmla="*/ 3224196 h 4013490"/>
                <a:gd name="connsiteX9454" fmla="*/ 5429235 w 6127927"/>
                <a:gd name="connsiteY9454" fmla="*/ 3224455 h 4013490"/>
                <a:gd name="connsiteX9455" fmla="*/ 5429300 w 6127927"/>
                <a:gd name="connsiteY9455" fmla="*/ 3225037 h 4013490"/>
                <a:gd name="connsiteX9456" fmla="*/ 5429397 w 6127927"/>
                <a:gd name="connsiteY9456" fmla="*/ 3224455 h 4013490"/>
                <a:gd name="connsiteX9457" fmla="*/ 5436835 w 6127927"/>
                <a:gd name="connsiteY9457" fmla="*/ 3223808 h 4013490"/>
                <a:gd name="connsiteX9458" fmla="*/ 5446440 w 6127927"/>
                <a:gd name="connsiteY9458" fmla="*/ 3224293 h 4013490"/>
                <a:gd name="connsiteX9459" fmla="*/ 5446440 w 6127927"/>
                <a:gd name="connsiteY9459" fmla="*/ 3224358 h 4013490"/>
                <a:gd name="connsiteX9460" fmla="*/ 5447766 w 6127927"/>
                <a:gd name="connsiteY9460" fmla="*/ 3224616 h 4013490"/>
                <a:gd name="connsiteX9461" fmla="*/ 5448348 w 6127927"/>
                <a:gd name="connsiteY9461" fmla="*/ 3224358 h 4013490"/>
                <a:gd name="connsiteX9462" fmla="*/ 5449027 w 6127927"/>
                <a:gd name="connsiteY9462" fmla="*/ 3224358 h 4013490"/>
                <a:gd name="connsiteX9463" fmla="*/ 5449351 w 6127927"/>
                <a:gd name="connsiteY9463" fmla="*/ 3224358 h 4013490"/>
                <a:gd name="connsiteX9464" fmla="*/ 5453814 w 6127927"/>
                <a:gd name="connsiteY9464" fmla="*/ 3224519 h 4013490"/>
                <a:gd name="connsiteX9465" fmla="*/ 5453717 w 6127927"/>
                <a:gd name="connsiteY9465" fmla="*/ 3226007 h 4013490"/>
                <a:gd name="connsiteX9466" fmla="*/ 5454558 w 6127927"/>
                <a:gd name="connsiteY9466" fmla="*/ 3225360 h 4013490"/>
                <a:gd name="connsiteX9467" fmla="*/ 5454073 w 6127927"/>
                <a:gd name="connsiteY9467" fmla="*/ 3224519 h 4013490"/>
                <a:gd name="connsiteX9468" fmla="*/ 5464066 w 6127927"/>
                <a:gd name="connsiteY9468" fmla="*/ 3224681 h 4013490"/>
                <a:gd name="connsiteX9469" fmla="*/ 5464001 w 6127927"/>
                <a:gd name="connsiteY9469" fmla="*/ 3225684 h 4013490"/>
                <a:gd name="connsiteX9470" fmla="*/ 5464486 w 6127927"/>
                <a:gd name="connsiteY9470" fmla="*/ 3224681 h 4013490"/>
                <a:gd name="connsiteX9471" fmla="*/ 5475418 w 6127927"/>
                <a:gd name="connsiteY9471" fmla="*/ 3224293 h 4013490"/>
                <a:gd name="connsiteX9472" fmla="*/ 5475838 w 6127927"/>
                <a:gd name="connsiteY9472" fmla="*/ 3225198 h 4013490"/>
                <a:gd name="connsiteX9473" fmla="*/ 5475935 w 6127927"/>
                <a:gd name="connsiteY9473" fmla="*/ 3224358 h 4013490"/>
                <a:gd name="connsiteX9474" fmla="*/ 5475935 w 6127927"/>
                <a:gd name="connsiteY9474" fmla="*/ 3224293 h 4013490"/>
                <a:gd name="connsiteX9475" fmla="*/ 5477585 w 6127927"/>
                <a:gd name="connsiteY9475" fmla="*/ 3224196 h 4013490"/>
                <a:gd name="connsiteX9476" fmla="*/ 5477682 w 6127927"/>
                <a:gd name="connsiteY9476" fmla="*/ 3224099 h 4013490"/>
                <a:gd name="connsiteX9477" fmla="*/ 5478490 w 6127927"/>
                <a:gd name="connsiteY9477" fmla="*/ 3224034 h 4013490"/>
                <a:gd name="connsiteX9478" fmla="*/ 5479331 w 6127927"/>
                <a:gd name="connsiteY9478" fmla="*/ 3224519 h 4013490"/>
                <a:gd name="connsiteX9479" fmla="*/ 5481239 w 6127927"/>
                <a:gd name="connsiteY9479" fmla="*/ 3225263 h 4013490"/>
                <a:gd name="connsiteX9480" fmla="*/ 5481142 w 6127927"/>
                <a:gd name="connsiteY9480" fmla="*/ 3225263 h 4013490"/>
                <a:gd name="connsiteX9481" fmla="*/ 5481239 w 6127927"/>
                <a:gd name="connsiteY9481" fmla="*/ 3225619 h 4013490"/>
                <a:gd name="connsiteX9482" fmla="*/ 5481401 w 6127927"/>
                <a:gd name="connsiteY9482" fmla="*/ 3225619 h 4013490"/>
                <a:gd name="connsiteX9483" fmla="*/ 5481239 w 6127927"/>
                <a:gd name="connsiteY9483" fmla="*/ 3225360 h 4013490"/>
                <a:gd name="connsiteX9484" fmla="*/ 5480883 w 6127927"/>
                <a:gd name="connsiteY9484" fmla="*/ 3224293 h 4013490"/>
                <a:gd name="connsiteX9485" fmla="*/ 5481821 w 6127927"/>
                <a:gd name="connsiteY9485" fmla="*/ 3223872 h 4013490"/>
                <a:gd name="connsiteX9486" fmla="*/ 5481886 w 6127927"/>
                <a:gd name="connsiteY9486" fmla="*/ 3223872 h 4013490"/>
                <a:gd name="connsiteX9487" fmla="*/ 5482371 w 6127927"/>
                <a:gd name="connsiteY9487" fmla="*/ 3224358 h 4013490"/>
                <a:gd name="connsiteX9488" fmla="*/ 5482791 w 6127927"/>
                <a:gd name="connsiteY9488" fmla="*/ 3224455 h 4013490"/>
                <a:gd name="connsiteX9489" fmla="*/ 5482953 w 6127927"/>
                <a:gd name="connsiteY9489" fmla="*/ 3224358 h 4013490"/>
                <a:gd name="connsiteX9490" fmla="*/ 5482630 w 6127927"/>
                <a:gd name="connsiteY9490" fmla="*/ 3223872 h 4013490"/>
                <a:gd name="connsiteX9491" fmla="*/ 5482791 w 6127927"/>
                <a:gd name="connsiteY9491" fmla="*/ 3223808 h 4013490"/>
                <a:gd name="connsiteX9492" fmla="*/ 5483212 w 6127927"/>
                <a:gd name="connsiteY9492" fmla="*/ 3223808 h 4013490"/>
                <a:gd name="connsiteX9493" fmla="*/ 5483309 w 6127927"/>
                <a:gd name="connsiteY9493" fmla="*/ 3224099 h 4013490"/>
                <a:gd name="connsiteX9494" fmla="*/ 5482953 w 6127927"/>
                <a:gd name="connsiteY9494" fmla="*/ 3224358 h 4013490"/>
                <a:gd name="connsiteX9495" fmla="*/ 5483956 w 6127927"/>
                <a:gd name="connsiteY9495" fmla="*/ 3224099 h 4013490"/>
                <a:gd name="connsiteX9496" fmla="*/ 5485185 w 6127927"/>
                <a:gd name="connsiteY9496" fmla="*/ 3224099 h 4013490"/>
                <a:gd name="connsiteX9497" fmla="*/ 5486187 w 6127927"/>
                <a:gd name="connsiteY9497" fmla="*/ 3225101 h 4013490"/>
                <a:gd name="connsiteX9498" fmla="*/ 5487610 w 6127927"/>
                <a:gd name="connsiteY9498" fmla="*/ 3223711 h 4013490"/>
                <a:gd name="connsiteX9499" fmla="*/ 5487772 w 6127927"/>
                <a:gd name="connsiteY9499" fmla="*/ 3224519 h 4013490"/>
                <a:gd name="connsiteX9500" fmla="*/ 5489260 w 6127927"/>
                <a:gd name="connsiteY9500" fmla="*/ 3223549 h 4013490"/>
                <a:gd name="connsiteX9501" fmla="*/ 5489842 w 6127927"/>
                <a:gd name="connsiteY9501" fmla="*/ 3224034 h 4013490"/>
                <a:gd name="connsiteX9502" fmla="*/ 5490909 w 6127927"/>
                <a:gd name="connsiteY9502" fmla="*/ 3223808 h 4013490"/>
                <a:gd name="connsiteX9503" fmla="*/ 5492073 w 6127927"/>
                <a:gd name="connsiteY9503" fmla="*/ 3224034 h 4013490"/>
                <a:gd name="connsiteX9504" fmla="*/ 5492494 w 6127927"/>
                <a:gd name="connsiteY9504" fmla="*/ 3224034 h 4013490"/>
                <a:gd name="connsiteX9505" fmla="*/ 5492655 w 6127927"/>
                <a:gd name="connsiteY9505" fmla="*/ 3223355 h 4013490"/>
                <a:gd name="connsiteX9506" fmla="*/ 5495210 w 6127927"/>
                <a:gd name="connsiteY9506" fmla="*/ 3223808 h 4013490"/>
                <a:gd name="connsiteX9507" fmla="*/ 5495631 w 6127927"/>
                <a:gd name="connsiteY9507" fmla="*/ 3225037 h 4013490"/>
                <a:gd name="connsiteX9508" fmla="*/ 5496310 w 6127927"/>
                <a:gd name="connsiteY9508" fmla="*/ 3223872 h 4013490"/>
                <a:gd name="connsiteX9509" fmla="*/ 5497118 w 6127927"/>
                <a:gd name="connsiteY9509" fmla="*/ 3225037 h 4013490"/>
                <a:gd name="connsiteX9510" fmla="*/ 5497442 w 6127927"/>
                <a:gd name="connsiteY9510" fmla="*/ 3224196 h 4013490"/>
                <a:gd name="connsiteX9511" fmla="*/ 5499027 w 6127927"/>
                <a:gd name="connsiteY9511" fmla="*/ 3223937 h 4013490"/>
                <a:gd name="connsiteX9512" fmla="*/ 5499609 w 6127927"/>
                <a:gd name="connsiteY9512" fmla="*/ 3223549 h 4013490"/>
                <a:gd name="connsiteX9513" fmla="*/ 5499932 w 6127927"/>
                <a:gd name="connsiteY9513" fmla="*/ 3223549 h 4013490"/>
                <a:gd name="connsiteX9514" fmla="*/ 5500838 w 6127927"/>
                <a:gd name="connsiteY9514" fmla="*/ 3223937 h 4013490"/>
                <a:gd name="connsiteX9515" fmla="*/ 5501323 w 6127927"/>
                <a:gd name="connsiteY9515" fmla="*/ 3223614 h 4013490"/>
                <a:gd name="connsiteX9516" fmla="*/ 5504072 w 6127927"/>
                <a:gd name="connsiteY9516" fmla="*/ 3223872 h 4013490"/>
                <a:gd name="connsiteX9517" fmla="*/ 5513742 w 6127927"/>
                <a:gd name="connsiteY9517" fmla="*/ 3223937 h 4013490"/>
                <a:gd name="connsiteX9518" fmla="*/ 5514421 w 6127927"/>
                <a:gd name="connsiteY9518" fmla="*/ 3224875 h 4013490"/>
                <a:gd name="connsiteX9519" fmla="*/ 5514744 w 6127927"/>
                <a:gd name="connsiteY9519" fmla="*/ 3223937 h 4013490"/>
                <a:gd name="connsiteX9520" fmla="*/ 5515585 w 6127927"/>
                <a:gd name="connsiteY9520" fmla="*/ 3223937 h 4013490"/>
                <a:gd name="connsiteX9521" fmla="*/ 5515747 w 6127927"/>
                <a:gd name="connsiteY9521" fmla="*/ 3224196 h 4013490"/>
                <a:gd name="connsiteX9522" fmla="*/ 5515811 w 6127927"/>
                <a:gd name="connsiteY9522" fmla="*/ 3223937 h 4013490"/>
                <a:gd name="connsiteX9523" fmla="*/ 5516006 w 6127927"/>
                <a:gd name="connsiteY9523" fmla="*/ 3223937 h 4013490"/>
                <a:gd name="connsiteX9524" fmla="*/ 5518075 w 6127927"/>
                <a:gd name="connsiteY9524" fmla="*/ 3224099 h 4013490"/>
                <a:gd name="connsiteX9525" fmla="*/ 5519951 w 6127927"/>
                <a:gd name="connsiteY9525" fmla="*/ 3226427 h 4013490"/>
                <a:gd name="connsiteX9526" fmla="*/ 5519822 w 6127927"/>
                <a:gd name="connsiteY9526" fmla="*/ 3224293 h 4013490"/>
                <a:gd name="connsiteX9527" fmla="*/ 5519886 w 6127927"/>
                <a:gd name="connsiteY9527" fmla="*/ 3224293 h 4013490"/>
                <a:gd name="connsiteX9528" fmla="*/ 5521212 w 6127927"/>
                <a:gd name="connsiteY9528" fmla="*/ 3225684 h 4013490"/>
                <a:gd name="connsiteX9529" fmla="*/ 5521309 w 6127927"/>
                <a:gd name="connsiteY9529" fmla="*/ 3225619 h 4013490"/>
                <a:gd name="connsiteX9530" fmla="*/ 5522441 w 6127927"/>
                <a:gd name="connsiteY9530" fmla="*/ 3224778 h 4013490"/>
                <a:gd name="connsiteX9531" fmla="*/ 5522635 w 6127927"/>
                <a:gd name="connsiteY9531" fmla="*/ 3224875 h 4013490"/>
                <a:gd name="connsiteX9532" fmla="*/ 5524511 w 6127927"/>
                <a:gd name="connsiteY9532" fmla="*/ 3226007 h 4013490"/>
                <a:gd name="connsiteX9533" fmla="*/ 5526775 w 6127927"/>
                <a:gd name="connsiteY9533" fmla="*/ 3224875 h 4013490"/>
                <a:gd name="connsiteX9534" fmla="*/ 5527260 w 6127927"/>
                <a:gd name="connsiteY9534" fmla="*/ 3224940 h 4013490"/>
                <a:gd name="connsiteX9535" fmla="*/ 5527842 w 6127927"/>
                <a:gd name="connsiteY9535" fmla="*/ 3224940 h 4013490"/>
                <a:gd name="connsiteX9536" fmla="*/ 5528845 w 6127927"/>
                <a:gd name="connsiteY9536" fmla="*/ 3225263 h 4013490"/>
                <a:gd name="connsiteX9537" fmla="*/ 5530494 w 6127927"/>
                <a:gd name="connsiteY9537" fmla="*/ 3225425 h 4013490"/>
                <a:gd name="connsiteX9538" fmla="*/ 5530721 w 6127927"/>
                <a:gd name="connsiteY9538" fmla="*/ 3226266 h 4013490"/>
                <a:gd name="connsiteX9539" fmla="*/ 5532241 w 6127927"/>
                <a:gd name="connsiteY9539" fmla="*/ 3226363 h 4013490"/>
                <a:gd name="connsiteX9540" fmla="*/ 5532629 w 6127927"/>
                <a:gd name="connsiteY9540" fmla="*/ 3225781 h 4013490"/>
                <a:gd name="connsiteX9541" fmla="*/ 5532629 w 6127927"/>
                <a:gd name="connsiteY9541" fmla="*/ 3225360 h 4013490"/>
                <a:gd name="connsiteX9542" fmla="*/ 5533049 w 6127927"/>
                <a:gd name="connsiteY9542" fmla="*/ 3225522 h 4013490"/>
                <a:gd name="connsiteX9543" fmla="*/ 5533890 w 6127927"/>
                <a:gd name="connsiteY9543" fmla="*/ 3226686 h 4013490"/>
                <a:gd name="connsiteX9544" fmla="*/ 5534537 w 6127927"/>
                <a:gd name="connsiteY9544" fmla="*/ 3225619 h 4013490"/>
                <a:gd name="connsiteX9545" fmla="*/ 5536930 w 6127927"/>
                <a:gd name="connsiteY9545" fmla="*/ 3227107 h 4013490"/>
                <a:gd name="connsiteX9546" fmla="*/ 5538677 w 6127927"/>
                <a:gd name="connsiteY9546" fmla="*/ 3225425 h 4013490"/>
                <a:gd name="connsiteX9547" fmla="*/ 5539582 w 6127927"/>
                <a:gd name="connsiteY9547" fmla="*/ 3225425 h 4013490"/>
                <a:gd name="connsiteX9548" fmla="*/ 5540423 w 6127927"/>
                <a:gd name="connsiteY9548" fmla="*/ 3225684 h 4013490"/>
                <a:gd name="connsiteX9549" fmla="*/ 5540843 w 6127927"/>
                <a:gd name="connsiteY9549" fmla="*/ 3225522 h 4013490"/>
                <a:gd name="connsiteX9550" fmla="*/ 5540908 w 6127927"/>
                <a:gd name="connsiteY9550" fmla="*/ 3225425 h 4013490"/>
                <a:gd name="connsiteX9551" fmla="*/ 5544239 w 6127927"/>
                <a:gd name="connsiteY9551" fmla="*/ 3225425 h 4013490"/>
                <a:gd name="connsiteX9552" fmla="*/ 5544466 w 6127927"/>
                <a:gd name="connsiteY9552" fmla="*/ 3226007 h 4013490"/>
                <a:gd name="connsiteX9553" fmla="*/ 5544886 w 6127927"/>
                <a:gd name="connsiteY9553" fmla="*/ 3225425 h 4013490"/>
                <a:gd name="connsiteX9554" fmla="*/ 5552357 w 6127927"/>
                <a:gd name="connsiteY9554" fmla="*/ 3225263 h 4013490"/>
                <a:gd name="connsiteX9555" fmla="*/ 5553489 w 6127927"/>
                <a:gd name="connsiteY9555" fmla="*/ 3225360 h 4013490"/>
                <a:gd name="connsiteX9556" fmla="*/ 5554427 w 6127927"/>
                <a:gd name="connsiteY9556" fmla="*/ 3226007 h 4013490"/>
                <a:gd name="connsiteX9557" fmla="*/ 5554427 w 6127927"/>
                <a:gd name="connsiteY9557" fmla="*/ 3227107 h 4013490"/>
                <a:gd name="connsiteX9558" fmla="*/ 5555235 w 6127927"/>
                <a:gd name="connsiteY9558" fmla="*/ 3227430 h 4013490"/>
                <a:gd name="connsiteX9559" fmla="*/ 5555332 w 6127927"/>
                <a:gd name="connsiteY9559" fmla="*/ 3228821 h 4013490"/>
                <a:gd name="connsiteX9560" fmla="*/ 5555817 w 6127927"/>
                <a:gd name="connsiteY9560" fmla="*/ 3228174 h 4013490"/>
                <a:gd name="connsiteX9561" fmla="*/ 5556561 w 6127927"/>
                <a:gd name="connsiteY9561" fmla="*/ 3226686 h 4013490"/>
                <a:gd name="connsiteX9562" fmla="*/ 5557887 w 6127927"/>
                <a:gd name="connsiteY9562" fmla="*/ 3226266 h 4013490"/>
                <a:gd name="connsiteX9563" fmla="*/ 5559213 w 6127927"/>
                <a:gd name="connsiteY9563" fmla="*/ 3226266 h 4013490"/>
                <a:gd name="connsiteX9564" fmla="*/ 5561348 w 6127927"/>
                <a:gd name="connsiteY9564" fmla="*/ 3226104 h 4013490"/>
                <a:gd name="connsiteX9565" fmla="*/ 5561348 w 6127927"/>
                <a:gd name="connsiteY9565" fmla="*/ 3226007 h 4013490"/>
                <a:gd name="connsiteX9566" fmla="*/ 5561348 w 6127927"/>
                <a:gd name="connsiteY9566" fmla="*/ 3226104 h 4013490"/>
                <a:gd name="connsiteX9567" fmla="*/ 5562124 w 6127927"/>
                <a:gd name="connsiteY9567" fmla="*/ 3225684 h 4013490"/>
                <a:gd name="connsiteX9568" fmla="*/ 5561962 w 6127927"/>
                <a:gd name="connsiteY9568" fmla="*/ 3226427 h 4013490"/>
                <a:gd name="connsiteX9569" fmla="*/ 5561703 w 6127927"/>
                <a:gd name="connsiteY9569" fmla="*/ 3227010 h 4013490"/>
                <a:gd name="connsiteX9570" fmla="*/ 5562868 w 6127927"/>
                <a:gd name="connsiteY9570" fmla="*/ 3227010 h 4013490"/>
                <a:gd name="connsiteX9571" fmla="*/ 5563773 w 6127927"/>
                <a:gd name="connsiteY9571" fmla="*/ 3227010 h 4013490"/>
                <a:gd name="connsiteX9572" fmla="*/ 5564194 w 6127927"/>
                <a:gd name="connsiteY9572" fmla="*/ 3226686 h 4013490"/>
                <a:gd name="connsiteX9573" fmla="*/ 5566166 w 6127927"/>
                <a:gd name="connsiteY9573" fmla="*/ 3225619 h 4013490"/>
                <a:gd name="connsiteX9574" fmla="*/ 5570468 w 6127927"/>
                <a:gd name="connsiteY9574" fmla="*/ 3225684 h 4013490"/>
                <a:gd name="connsiteX9575" fmla="*/ 5572537 w 6127927"/>
                <a:gd name="connsiteY9575" fmla="*/ 3226751 h 4013490"/>
                <a:gd name="connsiteX9576" fmla="*/ 5573217 w 6127927"/>
                <a:gd name="connsiteY9576" fmla="*/ 3225684 h 4013490"/>
                <a:gd name="connsiteX9577" fmla="*/ 5574284 w 6127927"/>
                <a:gd name="connsiteY9577" fmla="*/ 3225684 h 4013490"/>
                <a:gd name="connsiteX9578" fmla="*/ 5575448 w 6127927"/>
                <a:gd name="connsiteY9578" fmla="*/ 3225522 h 4013490"/>
                <a:gd name="connsiteX9579" fmla="*/ 5576451 w 6127927"/>
                <a:gd name="connsiteY9579" fmla="*/ 3225781 h 4013490"/>
                <a:gd name="connsiteX9580" fmla="*/ 5577421 w 6127927"/>
                <a:gd name="connsiteY9580" fmla="*/ 3225619 h 4013490"/>
                <a:gd name="connsiteX9581" fmla="*/ 5580073 w 6127927"/>
                <a:gd name="connsiteY9581" fmla="*/ 3225878 h 4013490"/>
                <a:gd name="connsiteX9582" fmla="*/ 5581561 w 6127927"/>
                <a:gd name="connsiteY9582" fmla="*/ 3225781 h 4013490"/>
                <a:gd name="connsiteX9583" fmla="*/ 5582660 w 6127927"/>
                <a:gd name="connsiteY9583" fmla="*/ 3225684 h 4013490"/>
                <a:gd name="connsiteX9584" fmla="*/ 5583404 w 6127927"/>
                <a:gd name="connsiteY9584" fmla="*/ 3225781 h 4013490"/>
                <a:gd name="connsiteX9585" fmla="*/ 5585539 w 6127927"/>
                <a:gd name="connsiteY9585" fmla="*/ 3225684 h 4013490"/>
                <a:gd name="connsiteX9586" fmla="*/ 5585959 w 6127927"/>
                <a:gd name="connsiteY9586" fmla="*/ 3225619 h 4013490"/>
                <a:gd name="connsiteX9587" fmla="*/ 5587867 w 6127927"/>
                <a:gd name="connsiteY9587" fmla="*/ 3225619 h 4013490"/>
                <a:gd name="connsiteX9588" fmla="*/ 5589258 w 6127927"/>
                <a:gd name="connsiteY9588" fmla="*/ 3225522 h 4013490"/>
                <a:gd name="connsiteX9589" fmla="*/ 5590099 w 6127927"/>
                <a:gd name="connsiteY9589" fmla="*/ 3225425 h 4013490"/>
                <a:gd name="connsiteX9590" fmla="*/ 5590745 w 6127927"/>
                <a:gd name="connsiteY9590" fmla="*/ 3225198 h 4013490"/>
                <a:gd name="connsiteX9591" fmla="*/ 5594465 w 6127927"/>
                <a:gd name="connsiteY9591" fmla="*/ 3224681 h 4013490"/>
                <a:gd name="connsiteX9592" fmla="*/ 5597149 w 6127927"/>
                <a:gd name="connsiteY9592" fmla="*/ 3224099 h 4013490"/>
                <a:gd name="connsiteX9593" fmla="*/ 5597537 w 6127927"/>
                <a:gd name="connsiteY9593" fmla="*/ 3223937 h 4013490"/>
                <a:gd name="connsiteX9594" fmla="*/ 5598216 w 6127927"/>
                <a:gd name="connsiteY9594" fmla="*/ 3223452 h 4013490"/>
                <a:gd name="connsiteX9595" fmla="*/ 5598119 w 6127927"/>
                <a:gd name="connsiteY9595" fmla="*/ 3222708 h 4013490"/>
                <a:gd name="connsiteX9596" fmla="*/ 5598798 w 6127927"/>
                <a:gd name="connsiteY9596" fmla="*/ 3222708 h 4013490"/>
                <a:gd name="connsiteX9597" fmla="*/ 5599219 w 6127927"/>
                <a:gd name="connsiteY9597" fmla="*/ 3223355 h 4013490"/>
                <a:gd name="connsiteX9598" fmla="*/ 5599866 w 6127927"/>
                <a:gd name="connsiteY9598" fmla="*/ 3223129 h 4013490"/>
                <a:gd name="connsiteX9599" fmla="*/ 5600674 w 6127927"/>
                <a:gd name="connsiteY9599" fmla="*/ 3223452 h 4013490"/>
                <a:gd name="connsiteX9600" fmla="*/ 5601353 w 6127927"/>
                <a:gd name="connsiteY9600" fmla="*/ 3222546 h 4013490"/>
                <a:gd name="connsiteX9601" fmla="*/ 5602679 w 6127927"/>
                <a:gd name="connsiteY9601" fmla="*/ 3222449 h 4013490"/>
                <a:gd name="connsiteX9602" fmla="*/ 5602841 w 6127927"/>
                <a:gd name="connsiteY9602" fmla="*/ 3224778 h 4013490"/>
                <a:gd name="connsiteX9603" fmla="*/ 5602938 w 6127927"/>
                <a:gd name="connsiteY9603" fmla="*/ 3224875 h 4013490"/>
                <a:gd name="connsiteX9604" fmla="*/ 5604005 w 6127927"/>
                <a:gd name="connsiteY9604" fmla="*/ 3223032 h 4013490"/>
                <a:gd name="connsiteX9605" fmla="*/ 5604426 w 6127927"/>
                <a:gd name="connsiteY9605" fmla="*/ 3222611 h 4013490"/>
                <a:gd name="connsiteX9606" fmla="*/ 5605493 w 6127927"/>
                <a:gd name="connsiteY9606" fmla="*/ 3222708 h 4013490"/>
                <a:gd name="connsiteX9607" fmla="*/ 5606010 w 6127927"/>
                <a:gd name="connsiteY9607" fmla="*/ 3222288 h 4013490"/>
                <a:gd name="connsiteX9608" fmla="*/ 5607239 w 6127927"/>
                <a:gd name="connsiteY9608" fmla="*/ 3222223 h 4013490"/>
                <a:gd name="connsiteX9609" fmla="*/ 5608080 w 6127927"/>
                <a:gd name="connsiteY9609" fmla="*/ 3222385 h 4013490"/>
                <a:gd name="connsiteX9610" fmla="*/ 5608468 w 6127927"/>
                <a:gd name="connsiteY9610" fmla="*/ 3222126 h 4013490"/>
                <a:gd name="connsiteX9611" fmla="*/ 5608565 w 6127927"/>
                <a:gd name="connsiteY9611" fmla="*/ 3222126 h 4013490"/>
                <a:gd name="connsiteX9612" fmla="*/ 5609633 w 6127927"/>
                <a:gd name="connsiteY9612" fmla="*/ 3222870 h 4013490"/>
                <a:gd name="connsiteX9613" fmla="*/ 5612543 w 6127927"/>
                <a:gd name="connsiteY9613" fmla="*/ 3222708 h 4013490"/>
                <a:gd name="connsiteX9614" fmla="*/ 5613028 w 6127927"/>
                <a:gd name="connsiteY9614" fmla="*/ 3222061 h 4013490"/>
                <a:gd name="connsiteX9615" fmla="*/ 5614354 w 6127927"/>
                <a:gd name="connsiteY9615" fmla="*/ 3222223 h 4013490"/>
                <a:gd name="connsiteX9616" fmla="*/ 5615777 w 6127927"/>
                <a:gd name="connsiteY9616" fmla="*/ 3222223 h 4013490"/>
                <a:gd name="connsiteX9617" fmla="*/ 5617006 w 6127927"/>
                <a:gd name="connsiteY9617" fmla="*/ 3221964 h 4013490"/>
                <a:gd name="connsiteX9618" fmla="*/ 5617588 w 6127927"/>
                <a:gd name="connsiteY9618" fmla="*/ 3223290 h 4013490"/>
                <a:gd name="connsiteX9619" fmla="*/ 5618073 w 6127927"/>
                <a:gd name="connsiteY9619" fmla="*/ 3221738 h 4013490"/>
                <a:gd name="connsiteX9620" fmla="*/ 5618332 w 6127927"/>
                <a:gd name="connsiteY9620" fmla="*/ 3221738 h 4013490"/>
                <a:gd name="connsiteX9621" fmla="*/ 5619561 w 6127927"/>
                <a:gd name="connsiteY9621" fmla="*/ 3222126 h 4013490"/>
                <a:gd name="connsiteX9622" fmla="*/ 5620402 w 6127927"/>
                <a:gd name="connsiteY9622" fmla="*/ 3221867 h 4013490"/>
                <a:gd name="connsiteX9623" fmla="*/ 5620822 w 6127927"/>
                <a:gd name="connsiteY9623" fmla="*/ 3221544 h 4013490"/>
                <a:gd name="connsiteX9624" fmla="*/ 5621631 w 6127927"/>
                <a:gd name="connsiteY9624" fmla="*/ 3221479 h 4013490"/>
                <a:gd name="connsiteX9625" fmla="*/ 5622310 w 6127927"/>
                <a:gd name="connsiteY9625" fmla="*/ 3221964 h 4013490"/>
                <a:gd name="connsiteX9626" fmla="*/ 5622957 w 6127927"/>
                <a:gd name="connsiteY9626" fmla="*/ 3221382 h 4013490"/>
                <a:gd name="connsiteX9627" fmla="*/ 5624057 w 6127927"/>
                <a:gd name="connsiteY9627" fmla="*/ 3221285 h 4013490"/>
                <a:gd name="connsiteX9628" fmla="*/ 5624445 w 6127927"/>
                <a:gd name="connsiteY9628" fmla="*/ 3221641 h 4013490"/>
                <a:gd name="connsiteX9629" fmla="*/ 5624639 w 6127927"/>
                <a:gd name="connsiteY9629" fmla="*/ 3221220 h 4013490"/>
                <a:gd name="connsiteX9630" fmla="*/ 5631398 w 6127927"/>
                <a:gd name="connsiteY9630" fmla="*/ 3220735 h 4013490"/>
                <a:gd name="connsiteX9631" fmla="*/ 5632142 w 6127927"/>
                <a:gd name="connsiteY9631" fmla="*/ 3221479 h 4013490"/>
                <a:gd name="connsiteX9632" fmla="*/ 5632659 w 6127927"/>
                <a:gd name="connsiteY9632" fmla="*/ 3220638 h 4013490"/>
                <a:gd name="connsiteX9633" fmla="*/ 5635376 w 6127927"/>
                <a:gd name="connsiteY9633" fmla="*/ 3220380 h 4013490"/>
                <a:gd name="connsiteX9634" fmla="*/ 5636055 w 6127927"/>
                <a:gd name="connsiteY9634" fmla="*/ 3221544 h 4013490"/>
                <a:gd name="connsiteX9635" fmla="*/ 5635958 w 6127927"/>
                <a:gd name="connsiteY9635" fmla="*/ 3220380 h 4013490"/>
                <a:gd name="connsiteX9636" fmla="*/ 5636961 w 6127927"/>
                <a:gd name="connsiteY9636" fmla="*/ 3220315 h 4013490"/>
                <a:gd name="connsiteX9637" fmla="*/ 5637058 w 6127927"/>
                <a:gd name="connsiteY9637" fmla="*/ 3220380 h 4013490"/>
                <a:gd name="connsiteX9638" fmla="*/ 5637122 w 6127927"/>
                <a:gd name="connsiteY9638" fmla="*/ 3220315 h 4013490"/>
                <a:gd name="connsiteX9639" fmla="*/ 5640939 w 6127927"/>
                <a:gd name="connsiteY9639" fmla="*/ 3219959 h 4013490"/>
                <a:gd name="connsiteX9640" fmla="*/ 5642329 w 6127927"/>
                <a:gd name="connsiteY9640" fmla="*/ 3219797 h 4013490"/>
                <a:gd name="connsiteX9641" fmla="*/ 5642750 w 6127927"/>
                <a:gd name="connsiteY9641" fmla="*/ 3219895 h 4013490"/>
                <a:gd name="connsiteX9642" fmla="*/ 5643332 w 6127927"/>
                <a:gd name="connsiteY9642" fmla="*/ 3220800 h 4013490"/>
                <a:gd name="connsiteX9643" fmla="*/ 5642750 w 6127927"/>
                <a:gd name="connsiteY9643" fmla="*/ 3219895 h 4013490"/>
                <a:gd name="connsiteX9644" fmla="*/ 5642750 w 6127927"/>
                <a:gd name="connsiteY9644" fmla="*/ 3219797 h 4013490"/>
                <a:gd name="connsiteX9645" fmla="*/ 5644011 w 6127927"/>
                <a:gd name="connsiteY9645" fmla="*/ 3219733 h 4013490"/>
                <a:gd name="connsiteX9646" fmla="*/ 5644076 w 6127927"/>
                <a:gd name="connsiteY9646" fmla="*/ 3219797 h 4013490"/>
                <a:gd name="connsiteX9647" fmla="*/ 5644173 w 6127927"/>
                <a:gd name="connsiteY9647" fmla="*/ 3219733 h 4013490"/>
                <a:gd name="connsiteX9648" fmla="*/ 5646404 w 6127927"/>
                <a:gd name="connsiteY9648" fmla="*/ 3219474 h 4013490"/>
                <a:gd name="connsiteX9649" fmla="*/ 5645984 w 6127927"/>
                <a:gd name="connsiteY9649" fmla="*/ 3222126 h 4013490"/>
                <a:gd name="connsiteX9650" fmla="*/ 5646986 w 6127927"/>
                <a:gd name="connsiteY9650" fmla="*/ 3220800 h 4013490"/>
                <a:gd name="connsiteX9651" fmla="*/ 5646404 w 6127927"/>
                <a:gd name="connsiteY9651" fmla="*/ 3219474 h 4013490"/>
                <a:gd name="connsiteX9652" fmla="*/ 5674217 w 6127927"/>
                <a:gd name="connsiteY9652" fmla="*/ 3215593 h 4013490"/>
                <a:gd name="connsiteX9653" fmla="*/ 5674217 w 6127927"/>
                <a:gd name="connsiteY9653" fmla="*/ 3216175 h 4013490"/>
                <a:gd name="connsiteX9654" fmla="*/ 5674799 w 6127927"/>
                <a:gd name="connsiteY9654" fmla="*/ 3215431 h 4013490"/>
                <a:gd name="connsiteX9655" fmla="*/ 5676287 w 6127927"/>
                <a:gd name="connsiteY9655" fmla="*/ 3214914 h 4013490"/>
                <a:gd name="connsiteX9656" fmla="*/ 5677613 w 6127927"/>
                <a:gd name="connsiteY9656" fmla="*/ 3215076 h 4013490"/>
                <a:gd name="connsiteX9657" fmla="*/ 5677872 w 6127927"/>
                <a:gd name="connsiteY9657" fmla="*/ 3215011 h 4013490"/>
                <a:gd name="connsiteX9658" fmla="*/ 5681914 w 6127927"/>
                <a:gd name="connsiteY9658" fmla="*/ 3223808 h 4013490"/>
                <a:gd name="connsiteX9659" fmla="*/ 5681268 w 6127927"/>
                <a:gd name="connsiteY9659" fmla="*/ 3225619 h 4013490"/>
                <a:gd name="connsiteX9660" fmla="*/ 5681009 w 6127927"/>
                <a:gd name="connsiteY9660" fmla="*/ 3225360 h 4013490"/>
                <a:gd name="connsiteX9661" fmla="*/ 5681009 w 6127927"/>
                <a:gd name="connsiteY9661" fmla="*/ 3226007 h 4013490"/>
                <a:gd name="connsiteX9662" fmla="*/ 5680524 w 6127927"/>
                <a:gd name="connsiteY9662" fmla="*/ 3226751 h 4013490"/>
                <a:gd name="connsiteX9663" fmla="*/ 5680168 w 6127927"/>
                <a:gd name="connsiteY9663" fmla="*/ 3226686 h 4013490"/>
                <a:gd name="connsiteX9664" fmla="*/ 5679521 w 6127927"/>
                <a:gd name="connsiteY9664" fmla="*/ 3226589 h 4013490"/>
                <a:gd name="connsiteX9665" fmla="*/ 5678260 w 6127927"/>
                <a:gd name="connsiteY9665" fmla="*/ 3226751 h 4013490"/>
                <a:gd name="connsiteX9666" fmla="*/ 5675964 w 6127927"/>
                <a:gd name="connsiteY9666" fmla="*/ 3226945 h 4013490"/>
                <a:gd name="connsiteX9667" fmla="*/ 5672988 w 6127927"/>
                <a:gd name="connsiteY9667" fmla="*/ 3225425 h 4013490"/>
                <a:gd name="connsiteX9668" fmla="*/ 5673053 w 6127927"/>
                <a:gd name="connsiteY9668" fmla="*/ 3226363 h 4013490"/>
                <a:gd name="connsiteX9669" fmla="*/ 5671242 w 6127927"/>
                <a:gd name="connsiteY9669" fmla="*/ 3227592 h 4013490"/>
                <a:gd name="connsiteX9670" fmla="*/ 5670563 w 6127927"/>
                <a:gd name="connsiteY9670" fmla="*/ 3227689 h 4013490"/>
                <a:gd name="connsiteX9671" fmla="*/ 5670239 w 6127927"/>
                <a:gd name="connsiteY9671" fmla="*/ 3227333 h 4013490"/>
                <a:gd name="connsiteX9672" fmla="*/ 5668913 w 6127927"/>
                <a:gd name="connsiteY9672" fmla="*/ 3227850 h 4013490"/>
                <a:gd name="connsiteX9673" fmla="*/ 5667587 w 6127927"/>
                <a:gd name="connsiteY9673" fmla="*/ 3228335 h 4013490"/>
                <a:gd name="connsiteX9674" fmla="*/ 5666520 w 6127927"/>
                <a:gd name="connsiteY9674" fmla="*/ 3228012 h 4013490"/>
                <a:gd name="connsiteX9675" fmla="*/ 5664289 w 6127927"/>
                <a:gd name="connsiteY9675" fmla="*/ 3227430 h 4013490"/>
                <a:gd name="connsiteX9676" fmla="*/ 5663965 w 6127927"/>
                <a:gd name="connsiteY9676" fmla="*/ 3228433 h 4013490"/>
                <a:gd name="connsiteX9677" fmla="*/ 5663286 w 6127927"/>
                <a:gd name="connsiteY9677" fmla="*/ 3228659 h 4013490"/>
                <a:gd name="connsiteX9678" fmla="*/ 5663027 w 6127927"/>
                <a:gd name="connsiteY9678" fmla="*/ 3228659 h 4013490"/>
                <a:gd name="connsiteX9679" fmla="*/ 5660796 w 6127927"/>
                <a:gd name="connsiteY9679" fmla="*/ 3229661 h 4013490"/>
                <a:gd name="connsiteX9680" fmla="*/ 5659826 w 6127927"/>
                <a:gd name="connsiteY9680" fmla="*/ 3229758 h 4013490"/>
                <a:gd name="connsiteX9681" fmla="*/ 5658564 w 6127927"/>
                <a:gd name="connsiteY9681" fmla="*/ 3229661 h 4013490"/>
                <a:gd name="connsiteX9682" fmla="*/ 5657335 w 6127927"/>
                <a:gd name="connsiteY9682" fmla="*/ 3229564 h 4013490"/>
                <a:gd name="connsiteX9683" fmla="*/ 5656009 w 6127927"/>
                <a:gd name="connsiteY9683" fmla="*/ 3229920 h 4013490"/>
                <a:gd name="connsiteX9684" fmla="*/ 5655686 w 6127927"/>
                <a:gd name="connsiteY9684" fmla="*/ 3230082 h 4013490"/>
                <a:gd name="connsiteX9685" fmla="*/ 5654263 w 6127927"/>
                <a:gd name="connsiteY9685" fmla="*/ 3230987 h 4013490"/>
                <a:gd name="connsiteX9686" fmla="*/ 5652290 w 6127927"/>
                <a:gd name="connsiteY9686" fmla="*/ 3231311 h 4013490"/>
                <a:gd name="connsiteX9687" fmla="*/ 5651449 w 6127927"/>
                <a:gd name="connsiteY9687" fmla="*/ 3231311 h 4013490"/>
                <a:gd name="connsiteX9688" fmla="*/ 5650964 w 6127927"/>
                <a:gd name="connsiteY9688" fmla="*/ 3231408 h 4013490"/>
                <a:gd name="connsiteX9689" fmla="*/ 5649800 w 6127927"/>
                <a:gd name="connsiteY9689" fmla="*/ 3231893 h 4013490"/>
                <a:gd name="connsiteX9690" fmla="*/ 5648636 w 6127927"/>
                <a:gd name="connsiteY9690" fmla="*/ 3232152 h 4013490"/>
                <a:gd name="connsiteX9691" fmla="*/ 5647471 w 6127927"/>
                <a:gd name="connsiteY9691" fmla="*/ 3232475 h 4013490"/>
                <a:gd name="connsiteX9692" fmla="*/ 5630007 w 6127927"/>
                <a:gd name="connsiteY9692" fmla="*/ 3233963 h 4013490"/>
                <a:gd name="connsiteX9693" fmla="*/ 5629587 w 6127927"/>
                <a:gd name="connsiteY9693" fmla="*/ 3233898 h 4013490"/>
                <a:gd name="connsiteX9694" fmla="*/ 5628843 w 6127927"/>
                <a:gd name="connsiteY9694" fmla="*/ 3233898 h 4013490"/>
                <a:gd name="connsiteX9695" fmla="*/ 5628261 w 6127927"/>
                <a:gd name="connsiteY9695" fmla="*/ 3234222 h 4013490"/>
                <a:gd name="connsiteX9696" fmla="*/ 5627097 w 6127927"/>
                <a:gd name="connsiteY9696" fmla="*/ 3233801 h 4013490"/>
                <a:gd name="connsiteX9697" fmla="*/ 5626450 w 6127927"/>
                <a:gd name="connsiteY9697" fmla="*/ 3233381 h 4013490"/>
                <a:gd name="connsiteX9698" fmla="*/ 5626353 w 6127927"/>
                <a:gd name="connsiteY9698" fmla="*/ 3234868 h 4013490"/>
                <a:gd name="connsiteX9699" fmla="*/ 5625286 w 6127927"/>
                <a:gd name="connsiteY9699" fmla="*/ 3234545 h 4013490"/>
                <a:gd name="connsiteX9700" fmla="*/ 5624218 w 6127927"/>
                <a:gd name="connsiteY9700" fmla="*/ 3235224 h 4013490"/>
                <a:gd name="connsiteX9701" fmla="*/ 5622892 w 6127927"/>
                <a:gd name="connsiteY9701" fmla="*/ 3235224 h 4013490"/>
                <a:gd name="connsiteX9702" fmla="*/ 5622569 w 6127927"/>
                <a:gd name="connsiteY9702" fmla="*/ 3235224 h 4013490"/>
                <a:gd name="connsiteX9703" fmla="*/ 5620564 w 6127927"/>
                <a:gd name="connsiteY9703" fmla="*/ 3235612 h 4013490"/>
                <a:gd name="connsiteX9704" fmla="*/ 5619399 w 6127927"/>
                <a:gd name="connsiteY9704" fmla="*/ 3235709 h 4013490"/>
                <a:gd name="connsiteX9705" fmla="*/ 5616359 w 6127927"/>
                <a:gd name="connsiteY9705" fmla="*/ 3235450 h 4013490"/>
                <a:gd name="connsiteX9706" fmla="*/ 5615842 w 6127927"/>
                <a:gd name="connsiteY9706" fmla="*/ 3235450 h 4013490"/>
                <a:gd name="connsiteX9707" fmla="*/ 5614678 w 6127927"/>
                <a:gd name="connsiteY9707" fmla="*/ 3236776 h 4013490"/>
                <a:gd name="connsiteX9708" fmla="*/ 5713641 w 6127927"/>
                <a:gd name="connsiteY9708" fmla="*/ 3041631 h 4013490"/>
                <a:gd name="connsiteX9709" fmla="*/ 5712315 w 6127927"/>
                <a:gd name="connsiteY9709" fmla="*/ 3041470 h 4013490"/>
                <a:gd name="connsiteX9710" fmla="*/ 5712056 w 6127927"/>
                <a:gd name="connsiteY9710" fmla="*/ 3041631 h 4013490"/>
                <a:gd name="connsiteX9711" fmla="*/ 5713123 w 6127927"/>
                <a:gd name="connsiteY9711" fmla="*/ 3042052 h 4013490"/>
                <a:gd name="connsiteX9712" fmla="*/ 5713641 w 6127927"/>
                <a:gd name="connsiteY9712" fmla="*/ 3041631 h 4013490"/>
                <a:gd name="connsiteX9713" fmla="*/ 5727030 w 6127927"/>
                <a:gd name="connsiteY9713" fmla="*/ 2926627 h 4013490"/>
                <a:gd name="connsiteX9714" fmla="*/ 5728776 w 6127927"/>
                <a:gd name="connsiteY9714" fmla="*/ 2926886 h 4013490"/>
                <a:gd name="connsiteX9715" fmla="*/ 5727030 w 6127927"/>
                <a:gd name="connsiteY9715" fmla="*/ 2926627 h 4013490"/>
                <a:gd name="connsiteX9716" fmla="*/ 5729520 w 6127927"/>
                <a:gd name="connsiteY9716" fmla="*/ 2892281 h 4013490"/>
                <a:gd name="connsiteX9717" fmla="*/ 5728873 w 6127927"/>
                <a:gd name="connsiteY9717" fmla="*/ 2891634 h 4013490"/>
                <a:gd name="connsiteX9718" fmla="*/ 5729520 w 6127927"/>
                <a:gd name="connsiteY9718" fmla="*/ 2892281 h 4013490"/>
                <a:gd name="connsiteX9719" fmla="*/ 5710051 w 6127927"/>
                <a:gd name="connsiteY9719" fmla="*/ 3057543 h 4013490"/>
                <a:gd name="connsiteX9720" fmla="*/ 5710374 w 6127927"/>
                <a:gd name="connsiteY9720" fmla="*/ 3057381 h 4013490"/>
                <a:gd name="connsiteX9721" fmla="*/ 5710148 w 6127927"/>
                <a:gd name="connsiteY9721" fmla="*/ 3057123 h 4013490"/>
                <a:gd name="connsiteX9722" fmla="*/ 5710148 w 6127927"/>
                <a:gd name="connsiteY9722" fmla="*/ 3056541 h 4013490"/>
                <a:gd name="connsiteX9723" fmla="*/ 5710569 w 6127927"/>
                <a:gd name="connsiteY9723" fmla="*/ 3055376 h 4013490"/>
                <a:gd name="connsiteX9724" fmla="*/ 5711797 w 6127927"/>
                <a:gd name="connsiteY9724" fmla="*/ 3054374 h 4013490"/>
                <a:gd name="connsiteX9725" fmla="*/ 5711377 w 6127927"/>
                <a:gd name="connsiteY9725" fmla="*/ 3053565 h 4013490"/>
                <a:gd name="connsiteX9726" fmla="*/ 5712315 w 6127927"/>
                <a:gd name="connsiteY9726" fmla="*/ 3052401 h 4013490"/>
                <a:gd name="connsiteX9727" fmla="*/ 5713706 w 6127927"/>
                <a:gd name="connsiteY9727" fmla="*/ 3052304 h 4013490"/>
                <a:gd name="connsiteX9728" fmla="*/ 5712865 w 6127927"/>
                <a:gd name="connsiteY9728" fmla="*/ 3051172 h 4013490"/>
                <a:gd name="connsiteX9729" fmla="*/ 5711894 w 6127927"/>
                <a:gd name="connsiteY9729" fmla="*/ 3051010 h 4013490"/>
                <a:gd name="connsiteX9730" fmla="*/ 5714514 w 6127927"/>
                <a:gd name="connsiteY9730" fmla="*/ 3049749 h 4013490"/>
                <a:gd name="connsiteX9731" fmla="*/ 5713447 w 6127927"/>
                <a:gd name="connsiteY9731" fmla="*/ 3049005 h 4013490"/>
                <a:gd name="connsiteX9732" fmla="*/ 5713059 w 6127927"/>
                <a:gd name="connsiteY9732" fmla="*/ 3048261 h 4013490"/>
                <a:gd name="connsiteX9733" fmla="*/ 5715129 w 6127927"/>
                <a:gd name="connsiteY9733" fmla="*/ 3047356 h 4013490"/>
                <a:gd name="connsiteX9734" fmla="*/ 5714126 w 6127927"/>
                <a:gd name="connsiteY9734" fmla="*/ 3046677 h 4013490"/>
                <a:gd name="connsiteX9735" fmla="*/ 5712703 w 6127927"/>
                <a:gd name="connsiteY9735" fmla="*/ 3046094 h 4013490"/>
                <a:gd name="connsiteX9736" fmla="*/ 5712703 w 6127927"/>
                <a:gd name="connsiteY9736" fmla="*/ 3045609 h 4013490"/>
                <a:gd name="connsiteX9737" fmla="*/ 5714611 w 6127927"/>
                <a:gd name="connsiteY9737" fmla="*/ 3045124 h 4013490"/>
                <a:gd name="connsiteX9738" fmla="*/ 5712638 w 6127927"/>
                <a:gd name="connsiteY9738" fmla="*/ 3044865 h 4013490"/>
                <a:gd name="connsiteX9739" fmla="*/ 5712121 w 6127927"/>
                <a:gd name="connsiteY9739" fmla="*/ 3043281 h 4013490"/>
                <a:gd name="connsiteX9740" fmla="*/ 5711959 w 6127927"/>
                <a:gd name="connsiteY9740" fmla="*/ 3042472 h 4013490"/>
                <a:gd name="connsiteX9741" fmla="*/ 5711733 w 6127927"/>
                <a:gd name="connsiteY9741" fmla="*/ 3042213 h 4013490"/>
                <a:gd name="connsiteX9742" fmla="*/ 5712315 w 6127927"/>
                <a:gd name="connsiteY9742" fmla="*/ 3036166 h 4013490"/>
                <a:gd name="connsiteX9743" fmla="*/ 5712638 w 6127927"/>
                <a:gd name="connsiteY9743" fmla="*/ 3035939 h 4013490"/>
                <a:gd name="connsiteX9744" fmla="*/ 5712380 w 6127927"/>
                <a:gd name="connsiteY9744" fmla="*/ 3035745 h 4013490"/>
                <a:gd name="connsiteX9745" fmla="*/ 5712638 w 6127927"/>
                <a:gd name="connsiteY9745" fmla="*/ 3033449 h 4013490"/>
                <a:gd name="connsiteX9746" fmla="*/ 5713059 w 6127927"/>
                <a:gd name="connsiteY9746" fmla="*/ 3031541 h 4013490"/>
                <a:gd name="connsiteX9747" fmla="*/ 5713123 w 6127927"/>
                <a:gd name="connsiteY9747" fmla="*/ 3031444 h 4013490"/>
                <a:gd name="connsiteX9748" fmla="*/ 5713285 w 6127927"/>
                <a:gd name="connsiteY9748" fmla="*/ 3031056 h 4013490"/>
                <a:gd name="connsiteX9749" fmla="*/ 5713123 w 6127927"/>
                <a:gd name="connsiteY9749" fmla="*/ 3031056 h 4013490"/>
                <a:gd name="connsiteX9750" fmla="*/ 5713544 w 6127927"/>
                <a:gd name="connsiteY9750" fmla="*/ 3025008 h 4013490"/>
                <a:gd name="connsiteX9751" fmla="*/ 5715355 w 6127927"/>
                <a:gd name="connsiteY9751" fmla="*/ 3014885 h 4013490"/>
                <a:gd name="connsiteX9752" fmla="*/ 5716940 w 6127927"/>
                <a:gd name="connsiteY9752" fmla="*/ 3011263 h 4013490"/>
                <a:gd name="connsiteX9753" fmla="*/ 5716681 w 6127927"/>
                <a:gd name="connsiteY9753" fmla="*/ 2983773 h 4013490"/>
                <a:gd name="connsiteX9754" fmla="*/ 5716519 w 6127927"/>
                <a:gd name="connsiteY9754" fmla="*/ 2983256 h 4013490"/>
                <a:gd name="connsiteX9755" fmla="*/ 5717198 w 6127927"/>
                <a:gd name="connsiteY9755" fmla="*/ 2983030 h 4013490"/>
                <a:gd name="connsiteX9756" fmla="*/ 5716455 w 6127927"/>
                <a:gd name="connsiteY9756" fmla="*/ 2982868 h 4013490"/>
                <a:gd name="connsiteX9757" fmla="*/ 5716584 w 6127927"/>
                <a:gd name="connsiteY9757" fmla="*/ 2982286 h 4013490"/>
                <a:gd name="connsiteX9758" fmla="*/ 5716940 w 6127927"/>
                <a:gd name="connsiteY9758" fmla="*/ 2982124 h 4013490"/>
                <a:gd name="connsiteX9759" fmla="*/ 5716681 w 6127927"/>
                <a:gd name="connsiteY9759" fmla="*/ 2981865 h 4013490"/>
                <a:gd name="connsiteX9760" fmla="*/ 5717425 w 6127927"/>
                <a:gd name="connsiteY9760" fmla="*/ 2979052 h 4013490"/>
                <a:gd name="connsiteX9761" fmla="*/ 5717748 w 6127927"/>
                <a:gd name="connsiteY9761" fmla="*/ 2979116 h 4013490"/>
                <a:gd name="connsiteX9762" fmla="*/ 5718104 w 6127927"/>
                <a:gd name="connsiteY9762" fmla="*/ 2978728 h 4013490"/>
                <a:gd name="connsiteX9763" fmla="*/ 5718427 w 6127927"/>
                <a:gd name="connsiteY9763" fmla="*/ 2978567 h 4013490"/>
                <a:gd name="connsiteX9764" fmla="*/ 5718007 w 6127927"/>
                <a:gd name="connsiteY9764" fmla="*/ 2977984 h 4013490"/>
                <a:gd name="connsiteX9765" fmla="*/ 5717684 w 6127927"/>
                <a:gd name="connsiteY9765" fmla="*/ 2978049 h 4013490"/>
                <a:gd name="connsiteX9766" fmla="*/ 5718104 w 6127927"/>
                <a:gd name="connsiteY9766" fmla="*/ 2975915 h 4013490"/>
                <a:gd name="connsiteX9767" fmla="*/ 5718330 w 6127927"/>
                <a:gd name="connsiteY9767" fmla="*/ 2975818 h 4013490"/>
                <a:gd name="connsiteX9768" fmla="*/ 5718848 w 6127927"/>
                <a:gd name="connsiteY9768" fmla="*/ 2975074 h 4013490"/>
                <a:gd name="connsiteX9769" fmla="*/ 5718169 w 6127927"/>
                <a:gd name="connsiteY9769" fmla="*/ 2974977 h 4013490"/>
                <a:gd name="connsiteX9770" fmla="*/ 5718427 w 6127927"/>
                <a:gd name="connsiteY9770" fmla="*/ 2972422 h 4013490"/>
                <a:gd name="connsiteX9771" fmla="*/ 5719009 w 6127927"/>
                <a:gd name="connsiteY9771" fmla="*/ 2972357 h 4013490"/>
                <a:gd name="connsiteX9772" fmla="*/ 5718427 w 6127927"/>
                <a:gd name="connsiteY9772" fmla="*/ 2972260 h 4013490"/>
                <a:gd name="connsiteX9773" fmla="*/ 5717942 w 6127927"/>
                <a:gd name="connsiteY9773" fmla="*/ 2965371 h 4013490"/>
                <a:gd name="connsiteX9774" fmla="*/ 5718654 w 6127927"/>
                <a:gd name="connsiteY9774" fmla="*/ 2956607 h 4013490"/>
                <a:gd name="connsiteX9775" fmla="*/ 5718751 w 6127927"/>
                <a:gd name="connsiteY9775" fmla="*/ 2956607 h 4013490"/>
                <a:gd name="connsiteX9776" fmla="*/ 5719074 w 6127927"/>
                <a:gd name="connsiteY9776" fmla="*/ 2955378 h 4013490"/>
                <a:gd name="connsiteX9777" fmla="*/ 5718912 w 6127927"/>
                <a:gd name="connsiteY9777" fmla="*/ 2954861 h 4013490"/>
                <a:gd name="connsiteX9778" fmla="*/ 5719009 w 6127927"/>
                <a:gd name="connsiteY9778" fmla="*/ 2954214 h 4013490"/>
                <a:gd name="connsiteX9779" fmla="*/ 5719009 w 6127927"/>
                <a:gd name="connsiteY9779" fmla="*/ 2953890 h 4013490"/>
                <a:gd name="connsiteX9780" fmla="*/ 5719333 w 6127927"/>
                <a:gd name="connsiteY9780" fmla="*/ 2949815 h 4013490"/>
                <a:gd name="connsiteX9781" fmla="*/ 5720821 w 6127927"/>
                <a:gd name="connsiteY9781" fmla="*/ 2949977 h 4013490"/>
                <a:gd name="connsiteX9782" fmla="*/ 5720174 w 6127927"/>
                <a:gd name="connsiteY9782" fmla="*/ 2949233 h 4013490"/>
                <a:gd name="connsiteX9783" fmla="*/ 5719333 w 6127927"/>
                <a:gd name="connsiteY9783" fmla="*/ 2949654 h 4013490"/>
                <a:gd name="connsiteX9784" fmla="*/ 5719915 w 6127927"/>
                <a:gd name="connsiteY9784" fmla="*/ 2940469 h 4013490"/>
                <a:gd name="connsiteX9785" fmla="*/ 5720918 w 6127927"/>
                <a:gd name="connsiteY9785" fmla="*/ 2940631 h 4013490"/>
                <a:gd name="connsiteX9786" fmla="*/ 5720012 w 6127927"/>
                <a:gd name="connsiteY9786" fmla="*/ 2940146 h 4013490"/>
                <a:gd name="connsiteX9787" fmla="*/ 5720238 w 6127927"/>
                <a:gd name="connsiteY9787" fmla="*/ 2930185 h 4013490"/>
                <a:gd name="connsiteX9788" fmla="*/ 5721144 w 6127927"/>
                <a:gd name="connsiteY9788" fmla="*/ 2929861 h 4013490"/>
                <a:gd name="connsiteX9789" fmla="*/ 5720335 w 6127927"/>
                <a:gd name="connsiteY9789" fmla="*/ 2929699 h 4013490"/>
                <a:gd name="connsiteX9790" fmla="*/ 5720238 w 6127927"/>
                <a:gd name="connsiteY9790" fmla="*/ 2929699 h 4013490"/>
                <a:gd name="connsiteX9791" fmla="*/ 5720238 w 6127927"/>
                <a:gd name="connsiteY9791" fmla="*/ 2927371 h 4013490"/>
                <a:gd name="connsiteX9792" fmla="*/ 5720821 w 6127927"/>
                <a:gd name="connsiteY9792" fmla="*/ 2926724 h 4013490"/>
                <a:gd name="connsiteX9793" fmla="*/ 5721661 w 6127927"/>
                <a:gd name="connsiteY9793" fmla="*/ 2925075 h 4013490"/>
                <a:gd name="connsiteX9794" fmla="*/ 5721661 w 6127927"/>
                <a:gd name="connsiteY9794" fmla="*/ 2925139 h 4013490"/>
                <a:gd name="connsiteX9795" fmla="*/ 5721985 w 6127927"/>
                <a:gd name="connsiteY9795" fmla="*/ 2925139 h 4013490"/>
                <a:gd name="connsiteX9796" fmla="*/ 5721985 w 6127927"/>
                <a:gd name="connsiteY9796" fmla="*/ 2924978 h 4013490"/>
                <a:gd name="connsiteX9797" fmla="*/ 5721726 w 6127927"/>
                <a:gd name="connsiteY9797" fmla="*/ 2925139 h 4013490"/>
                <a:gd name="connsiteX9798" fmla="*/ 5720659 w 6127927"/>
                <a:gd name="connsiteY9798" fmla="*/ 2925398 h 4013490"/>
                <a:gd name="connsiteX9799" fmla="*/ 5720335 w 6127927"/>
                <a:gd name="connsiteY9799" fmla="*/ 2924557 h 4013490"/>
                <a:gd name="connsiteX9800" fmla="*/ 5720335 w 6127927"/>
                <a:gd name="connsiteY9800" fmla="*/ 2924493 h 4013490"/>
                <a:gd name="connsiteX9801" fmla="*/ 5720821 w 6127927"/>
                <a:gd name="connsiteY9801" fmla="*/ 2924072 h 4013490"/>
                <a:gd name="connsiteX9802" fmla="*/ 5720918 w 6127927"/>
                <a:gd name="connsiteY9802" fmla="*/ 2923652 h 4013490"/>
                <a:gd name="connsiteX9803" fmla="*/ 5720821 w 6127927"/>
                <a:gd name="connsiteY9803" fmla="*/ 2923490 h 4013490"/>
                <a:gd name="connsiteX9804" fmla="*/ 5720335 w 6127927"/>
                <a:gd name="connsiteY9804" fmla="*/ 2923749 h 4013490"/>
                <a:gd name="connsiteX9805" fmla="*/ 5720238 w 6127927"/>
                <a:gd name="connsiteY9805" fmla="*/ 2923587 h 4013490"/>
                <a:gd name="connsiteX9806" fmla="*/ 5720238 w 6127927"/>
                <a:gd name="connsiteY9806" fmla="*/ 2923167 h 4013490"/>
                <a:gd name="connsiteX9807" fmla="*/ 5720594 w 6127927"/>
                <a:gd name="connsiteY9807" fmla="*/ 2923070 h 4013490"/>
                <a:gd name="connsiteX9808" fmla="*/ 5720821 w 6127927"/>
                <a:gd name="connsiteY9808" fmla="*/ 2923425 h 4013490"/>
                <a:gd name="connsiteX9809" fmla="*/ 5720659 w 6127927"/>
                <a:gd name="connsiteY9809" fmla="*/ 2922487 h 4013490"/>
                <a:gd name="connsiteX9810" fmla="*/ 5720724 w 6127927"/>
                <a:gd name="connsiteY9810" fmla="*/ 2921420 h 4013490"/>
                <a:gd name="connsiteX9811" fmla="*/ 5721823 w 6127927"/>
                <a:gd name="connsiteY9811" fmla="*/ 2920612 h 4013490"/>
                <a:gd name="connsiteX9812" fmla="*/ 5720497 w 6127927"/>
                <a:gd name="connsiteY9812" fmla="*/ 2919189 h 4013490"/>
                <a:gd name="connsiteX9813" fmla="*/ 5721338 w 6127927"/>
                <a:gd name="connsiteY9813" fmla="*/ 2919092 h 4013490"/>
                <a:gd name="connsiteX9814" fmla="*/ 5720497 w 6127927"/>
                <a:gd name="connsiteY9814" fmla="*/ 2917701 h 4013490"/>
                <a:gd name="connsiteX9815" fmla="*/ 5721079 w 6127927"/>
                <a:gd name="connsiteY9815" fmla="*/ 2917216 h 4013490"/>
                <a:gd name="connsiteX9816" fmla="*/ 5720918 w 6127927"/>
                <a:gd name="connsiteY9816" fmla="*/ 2916213 h 4013490"/>
                <a:gd name="connsiteX9817" fmla="*/ 5721241 w 6127927"/>
                <a:gd name="connsiteY9817" fmla="*/ 2915146 h 4013490"/>
                <a:gd name="connsiteX9818" fmla="*/ 5721338 w 6127927"/>
                <a:gd name="connsiteY9818" fmla="*/ 2914726 h 4013490"/>
                <a:gd name="connsiteX9819" fmla="*/ 5720724 w 6127927"/>
                <a:gd name="connsiteY9819" fmla="*/ 2914467 h 4013490"/>
                <a:gd name="connsiteX9820" fmla="*/ 5721403 w 6127927"/>
                <a:gd name="connsiteY9820" fmla="*/ 2912138 h 4013490"/>
                <a:gd name="connsiteX9821" fmla="*/ 5722664 w 6127927"/>
                <a:gd name="connsiteY9821" fmla="*/ 2911815 h 4013490"/>
                <a:gd name="connsiteX9822" fmla="*/ 5721564 w 6127927"/>
                <a:gd name="connsiteY9822" fmla="*/ 2911071 h 4013490"/>
                <a:gd name="connsiteX9823" fmla="*/ 5722793 w 6127927"/>
                <a:gd name="connsiteY9823" fmla="*/ 2910424 h 4013490"/>
                <a:gd name="connsiteX9824" fmla="*/ 5722082 w 6127927"/>
                <a:gd name="connsiteY9824" fmla="*/ 2910004 h 4013490"/>
                <a:gd name="connsiteX9825" fmla="*/ 5721888 w 6127927"/>
                <a:gd name="connsiteY9825" fmla="*/ 2908516 h 4013490"/>
                <a:gd name="connsiteX9826" fmla="*/ 5721467 w 6127927"/>
                <a:gd name="connsiteY9826" fmla="*/ 2907934 h 4013490"/>
                <a:gd name="connsiteX9827" fmla="*/ 5721564 w 6127927"/>
                <a:gd name="connsiteY9827" fmla="*/ 2907675 h 4013490"/>
                <a:gd name="connsiteX9828" fmla="*/ 5722082 w 6127927"/>
                <a:gd name="connsiteY9828" fmla="*/ 2906931 h 4013490"/>
                <a:gd name="connsiteX9829" fmla="*/ 5721726 w 6127927"/>
                <a:gd name="connsiteY9829" fmla="*/ 2906446 h 4013490"/>
                <a:gd name="connsiteX9830" fmla="*/ 5722147 w 6127927"/>
                <a:gd name="connsiteY9830" fmla="*/ 2903956 h 4013490"/>
                <a:gd name="connsiteX9831" fmla="*/ 5723149 w 6127927"/>
                <a:gd name="connsiteY9831" fmla="*/ 2895095 h 4013490"/>
                <a:gd name="connsiteX9832" fmla="*/ 5724152 w 6127927"/>
                <a:gd name="connsiteY9832" fmla="*/ 2894610 h 4013490"/>
                <a:gd name="connsiteX9833" fmla="*/ 5723214 w 6127927"/>
                <a:gd name="connsiteY9833" fmla="*/ 2894189 h 4013490"/>
                <a:gd name="connsiteX9834" fmla="*/ 5723311 w 6127927"/>
                <a:gd name="connsiteY9834" fmla="*/ 2893445 h 4013490"/>
                <a:gd name="connsiteX9835" fmla="*/ 5723537 w 6127927"/>
                <a:gd name="connsiteY9835" fmla="*/ 2893348 h 4013490"/>
                <a:gd name="connsiteX9836" fmla="*/ 5723311 w 6127927"/>
                <a:gd name="connsiteY9836" fmla="*/ 2893284 h 4013490"/>
                <a:gd name="connsiteX9837" fmla="*/ 5723311 w 6127927"/>
                <a:gd name="connsiteY9837" fmla="*/ 2893122 h 4013490"/>
                <a:gd name="connsiteX9838" fmla="*/ 5723731 w 6127927"/>
                <a:gd name="connsiteY9838" fmla="*/ 2891214 h 4013490"/>
                <a:gd name="connsiteX9839" fmla="*/ 5726222 w 6127927"/>
                <a:gd name="connsiteY9839" fmla="*/ 2889791 h 4013490"/>
                <a:gd name="connsiteX9840" fmla="*/ 5724055 w 6127927"/>
                <a:gd name="connsiteY9840" fmla="*/ 2889726 h 4013490"/>
                <a:gd name="connsiteX9841" fmla="*/ 5724055 w 6127927"/>
                <a:gd name="connsiteY9841" fmla="*/ 2889629 h 4013490"/>
                <a:gd name="connsiteX9842" fmla="*/ 5725542 w 6127927"/>
                <a:gd name="connsiteY9842" fmla="*/ 2888626 h 4013490"/>
                <a:gd name="connsiteX9843" fmla="*/ 5725478 w 6127927"/>
                <a:gd name="connsiteY9843" fmla="*/ 2888562 h 4013490"/>
                <a:gd name="connsiteX9844" fmla="*/ 5724799 w 6127927"/>
                <a:gd name="connsiteY9844" fmla="*/ 2887495 h 4013490"/>
                <a:gd name="connsiteX9845" fmla="*/ 5724863 w 6127927"/>
                <a:gd name="connsiteY9845" fmla="*/ 2887300 h 4013490"/>
                <a:gd name="connsiteX9846" fmla="*/ 5726222 w 6127927"/>
                <a:gd name="connsiteY9846" fmla="*/ 2885748 h 4013490"/>
                <a:gd name="connsiteX9847" fmla="*/ 5725284 w 6127927"/>
                <a:gd name="connsiteY9847" fmla="*/ 2883581 h 4013490"/>
                <a:gd name="connsiteX9848" fmla="*/ 5725381 w 6127927"/>
                <a:gd name="connsiteY9848" fmla="*/ 2883096 h 4013490"/>
                <a:gd name="connsiteX9849" fmla="*/ 5725478 w 6127927"/>
                <a:gd name="connsiteY9849" fmla="*/ 2882579 h 4013490"/>
                <a:gd name="connsiteX9850" fmla="*/ 5725866 w 6127927"/>
                <a:gd name="connsiteY9850" fmla="*/ 2881770 h 4013490"/>
                <a:gd name="connsiteX9851" fmla="*/ 5726286 w 6127927"/>
                <a:gd name="connsiteY9851" fmla="*/ 2880283 h 4013490"/>
                <a:gd name="connsiteX9852" fmla="*/ 5727192 w 6127927"/>
                <a:gd name="connsiteY9852" fmla="*/ 2880185 h 4013490"/>
                <a:gd name="connsiteX9853" fmla="*/ 5727450 w 6127927"/>
                <a:gd name="connsiteY9853" fmla="*/ 2878860 h 4013490"/>
                <a:gd name="connsiteX9854" fmla="*/ 5726868 w 6127927"/>
                <a:gd name="connsiteY9854" fmla="*/ 2878439 h 4013490"/>
                <a:gd name="connsiteX9855" fmla="*/ 5726448 w 6127927"/>
                <a:gd name="connsiteY9855" fmla="*/ 2878374 h 4013490"/>
                <a:gd name="connsiteX9856" fmla="*/ 5726707 w 6127927"/>
                <a:gd name="connsiteY9856" fmla="*/ 2878051 h 4013490"/>
                <a:gd name="connsiteX9857" fmla="*/ 5728033 w 6127927"/>
                <a:gd name="connsiteY9857" fmla="*/ 2877469 h 4013490"/>
                <a:gd name="connsiteX9858" fmla="*/ 5727030 w 6127927"/>
                <a:gd name="connsiteY9858" fmla="*/ 2876725 h 4013490"/>
                <a:gd name="connsiteX9859" fmla="*/ 5728776 w 6127927"/>
                <a:gd name="connsiteY9859" fmla="*/ 2874720 h 4013490"/>
                <a:gd name="connsiteX9860" fmla="*/ 5727353 w 6127927"/>
                <a:gd name="connsiteY9860" fmla="*/ 2872909 h 4013490"/>
                <a:gd name="connsiteX9861" fmla="*/ 5727547 w 6127927"/>
                <a:gd name="connsiteY9861" fmla="*/ 2872068 h 4013490"/>
                <a:gd name="connsiteX9862" fmla="*/ 5727936 w 6127927"/>
                <a:gd name="connsiteY9862" fmla="*/ 2871324 h 4013490"/>
                <a:gd name="connsiteX9863" fmla="*/ 5727774 w 6127927"/>
                <a:gd name="connsiteY9863" fmla="*/ 2870936 h 4013490"/>
                <a:gd name="connsiteX9864" fmla="*/ 5727677 w 6127927"/>
                <a:gd name="connsiteY9864" fmla="*/ 2870839 h 4013490"/>
                <a:gd name="connsiteX9865" fmla="*/ 5728097 w 6127927"/>
                <a:gd name="connsiteY9865" fmla="*/ 2867864 h 4013490"/>
                <a:gd name="connsiteX9866" fmla="*/ 5728679 w 6127927"/>
                <a:gd name="connsiteY9866" fmla="*/ 2867702 h 4013490"/>
                <a:gd name="connsiteX9867" fmla="*/ 5728194 w 6127927"/>
                <a:gd name="connsiteY9867" fmla="*/ 2867281 h 4013490"/>
                <a:gd name="connsiteX9868" fmla="*/ 5729003 w 6127927"/>
                <a:gd name="connsiteY9868" fmla="*/ 2860587 h 4013490"/>
                <a:gd name="connsiteX9869" fmla="*/ 5729262 w 6127927"/>
                <a:gd name="connsiteY9869" fmla="*/ 2859487 h 4013490"/>
                <a:gd name="connsiteX9870" fmla="*/ 5730102 w 6127927"/>
                <a:gd name="connsiteY9870" fmla="*/ 2858743 h 4013490"/>
                <a:gd name="connsiteX9871" fmla="*/ 5731170 w 6127927"/>
                <a:gd name="connsiteY9871" fmla="*/ 2858905 h 4013490"/>
                <a:gd name="connsiteX9872" fmla="*/ 5731590 w 6127927"/>
                <a:gd name="connsiteY9872" fmla="*/ 2858161 h 4013490"/>
                <a:gd name="connsiteX9873" fmla="*/ 5733013 w 6127927"/>
                <a:gd name="connsiteY9873" fmla="*/ 2858258 h 4013490"/>
                <a:gd name="connsiteX9874" fmla="*/ 5732431 w 6127927"/>
                <a:gd name="connsiteY9874" fmla="*/ 2857676 h 4013490"/>
                <a:gd name="connsiteX9875" fmla="*/ 5731073 w 6127927"/>
                <a:gd name="connsiteY9875" fmla="*/ 2856771 h 4013490"/>
                <a:gd name="connsiteX9876" fmla="*/ 5730846 w 6127927"/>
                <a:gd name="connsiteY9876" fmla="*/ 2855509 h 4013490"/>
                <a:gd name="connsiteX9877" fmla="*/ 5731008 w 6127927"/>
                <a:gd name="connsiteY9877" fmla="*/ 2854377 h 4013490"/>
                <a:gd name="connsiteX9878" fmla="*/ 5731170 w 6127927"/>
                <a:gd name="connsiteY9878" fmla="*/ 2852372 h 4013490"/>
                <a:gd name="connsiteX9879" fmla="*/ 5731073 w 6127927"/>
                <a:gd name="connsiteY9879" fmla="*/ 2852372 h 4013490"/>
                <a:gd name="connsiteX9880" fmla="*/ 5731170 w 6127927"/>
                <a:gd name="connsiteY9880" fmla="*/ 2852372 h 4013490"/>
                <a:gd name="connsiteX9881" fmla="*/ 5730943 w 6127927"/>
                <a:gd name="connsiteY9881" fmla="*/ 2851628 h 4013490"/>
                <a:gd name="connsiteX9882" fmla="*/ 5731687 w 6127927"/>
                <a:gd name="connsiteY9882" fmla="*/ 2851887 h 4013490"/>
                <a:gd name="connsiteX9883" fmla="*/ 5732237 w 6127927"/>
                <a:gd name="connsiteY9883" fmla="*/ 2852211 h 4013490"/>
                <a:gd name="connsiteX9884" fmla="*/ 5732496 w 6127927"/>
                <a:gd name="connsiteY9884" fmla="*/ 2851208 h 4013490"/>
                <a:gd name="connsiteX9885" fmla="*/ 5732657 w 6127927"/>
                <a:gd name="connsiteY9885" fmla="*/ 2850399 h 4013490"/>
                <a:gd name="connsiteX9886" fmla="*/ 5732431 w 6127927"/>
                <a:gd name="connsiteY9886" fmla="*/ 2849979 h 4013490"/>
                <a:gd name="connsiteX9887" fmla="*/ 5731687 w 6127927"/>
                <a:gd name="connsiteY9887" fmla="*/ 2847974 h 4013490"/>
                <a:gd name="connsiteX9888" fmla="*/ 5732431 w 6127927"/>
                <a:gd name="connsiteY9888" fmla="*/ 2844093 h 4013490"/>
                <a:gd name="connsiteX9889" fmla="*/ 5733822 w 6127927"/>
                <a:gd name="connsiteY9889" fmla="*/ 2842444 h 4013490"/>
                <a:gd name="connsiteX9890" fmla="*/ 5732916 w 6127927"/>
                <a:gd name="connsiteY9890" fmla="*/ 2841603 h 4013490"/>
                <a:gd name="connsiteX9891" fmla="*/ 5733078 w 6127927"/>
                <a:gd name="connsiteY9891" fmla="*/ 2840697 h 4013490"/>
                <a:gd name="connsiteX9892" fmla="*/ 5733078 w 6127927"/>
                <a:gd name="connsiteY9892" fmla="*/ 2839630 h 4013490"/>
                <a:gd name="connsiteX9893" fmla="*/ 5733498 w 6127927"/>
                <a:gd name="connsiteY9893" fmla="*/ 2838789 h 4013490"/>
                <a:gd name="connsiteX9894" fmla="*/ 5733563 w 6127927"/>
                <a:gd name="connsiteY9894" fmla="*/ 2837884 h 4013490"/>
                <a:gd name="connsiteX9895" fmla="*/ 5734242 w 6127927"/>
                <a:gd name="connsiteY9895" fmla="*/ 2835555 h 4013490"/>
                <a:gd name="connsiteX9896" fmla="*/ 5734404 w 6127927"/>
                <a:gd name="connsiteY9896" fmla="*/ 2834229 h 4013490"/>
                <a:gd name="connsiteX9897" fmla="*/ 5734565 w 6127927"/>
                <a:gd name="connsiteY9897" fmla="*/ 2833259 h 4013490"/>
                <a:gd name="connsiteX9898" fmla="*/ 5734727 w 6127927"/>
                <a:gd name="connsiteY9898" fmla="*/ 2832580 h 4013490"/>
                <a:gd name="connsiteX9899" fmla="*/ 5735083 w 6127927"/>
                <a:gd name="connsiteY9899" fmla="*/ 2830672 h 4013490"/>
                <a:gd name="connsiteX9900" fmla="*/ 5735083 w 6127927"/>
                <a:gd name="connsiteY9900" fmla="*/ 2830283 h 4013490"/>
                <a:gd name="connsiteX9901" fmla="*/ 5735406 w 6127927"/>
                <a:gd name="connsiteY9901" fmla="*/ 2828602 h 4013490"/>
                <a:gd name="connsiteX9902" fmla="*/ 5735568 w 6127927"/>
                <a:gd name="connsiteY9902" fmla="*/ 2827276 h 4013490"/>
                <a:gd name="connsiteX9903" fmla="*/ 5735633 w 6127927"/>
                <a:gd name="connsiteY9903" fmla="*/ 2826532 h 4013490"/>
                <a:gd name="connsiteX9904" fmla="*/ 5735568 w 6127927"/>
                <a:gd name="connsiteY9904" fmla="*/ 2825885 h 4013490"/>
                <a:gd name="connsiteX9905" fmla="*/ 5735730 w 6127927"/>
                <a:gd name="connsiteY9905" fmla="*/ 2822392 h 4013490"/>
                <a:gd name="connsiteX9906" fmla="*/ 5735633 w 6127927"/>
                <a:gd name="connsiteY9906" fmla="*/ 2819934 h 4013490"/>
                <a:gd name="connsiteX9907" fmla="*/ 5735471 w 6127927"/>
                <a:gd name="connsiteY9907" fmla="*/ 2819514 h 4013490"/>
                <a:gd name="connsiteX9908" fmla="*/ 5735148 w 6127927"/>
                <a:gd name="connsiteY9908" fmla="*/ 2818835 h 4013490"/>
                <a:gd name="connsiteX9909" fmla="*/ 5734404 w 6127927"/>
                <a:gd name="connsiteY9909" fmla="*/ 2818770 h 4013490"/>
                <a:gd name="connsiteX9910" fmla="*/ 5734501 w 6127927"/>
                <a:gd name="connsiteY9910" fmla="*/ 2818188 h 4013490"/>
                <a:gd name="connsiteX9911" fmla="*/ 5735212 w 6127927"/>
                <a:gd name="connsiteY9911" fmla="*/ 2817929 h 4013490"/>
                <a:gd name="connsiteX9912" fmla="*/ 5735148 w 6127927"/>
                <a:gd name="connsiteY9912" fmla="*/ 2817282 h 4013490"/>
                <a:gd name="connsiteX9913" fmla="*/ 5735633 w 6127927"/>
                <a:gd name="connsiteY9913" fmla="*/ 2816603 h 4013490"/>
                <a:gd name="connsiteX9914" fmla="*/ 5734889 w 6127927"/>
                <a:gd name="connsiteY9914" fmla="*/ 2815859 h 4013490"/>
                <a:gd name="connsiteX9915" fmla="*/ 5735083 w 6127927"/>
                <a:gd name="connsiteY9915" fmla="*/ 2814695 h 4013490"/>
                <a:gd name="connsiteX9916" fmla="*/ 5737282 w 6127927"/>
                <a:gd name="connsiteY9916" fmla="*/ 2814954 h 4013490"/>
                <a:gd name="connsiteX9917" fmla="*/ 5737379 w 6127927"/>
                <a:gd name="connsiteY9917" fmla="*/ 2814954 h 4013490"/>
                <a:gd name="connsiteX9918" fmla="*/ 5735827 w 6127927"/>
                <a:gd name="connsiteY9918" fmla="*/ 2813628 h 4013490"/>
                <a:gd name="connsiteX9919" fmla="*/ 5735471 w 6127927"/>
                <a:gd name="connsiteY9919" fmla="*/ 2813143 h 4013490"/>
                <a:gd name="connsiteX9920" fmla="*/ 5735827 w 6127927"/>
                <a:gd name="connsiteY9920" fmla="*/ 2812205 h 4013490"/>
                <a:gd name="connsiteX9921" fmla="*/ 5735568 w 6127927"/>
                <a:gd name="connsiteY9921" fmla="*/ 2811720 h 4013490"/>
                <a:gd name="connsiteX9922" fmla="*/ 5735730 w 6127927"/>
                <a:gd name="connsiteY9922" fmla="*/ 2810653 h 4013490"/>
                <a:gd name="connsiteX9923" fmla="*/ 5736053 w 6127927"/>
                <a:gd name="connsiteY9923" fmla="*/ 2809973 h 4013490"/>
                <a:gd name="connsiteX9924" fmla="*/ 5735891 w 6127927"/>
                <a:gd name="connsiteY9924" fmla="*/ 2809585 h 4013490"/>
                <a:gd name="connsiteX9925" fmla="*/ 5735891 w 6127927"/>
                <a:gd name="connsiteY9925" fmla="*/ 2809488 h 4013490"/>
                <a:gd name="connsiteX9926" fmla="*/ 5736797 w 6127927"/>
                <a:gd name="connsiteY9926" fmla="*/ 2808647 h 4013490"/>
                <a:gd name="connsiteX9927" fmla="*/ 5737217 w 6127927"/>
                <a:gd name="connsiteY9927" fmla="*/ 2805995 h 4013490"/>
                <a:gd name="connsiteX9928" fmla="*/ 5736635 w 6127927"/>
                <a:gd name="connsiteY9928" fmla="*/ 2805446 h 4013490"/>
                <a:gd name="connsiteX9929" fmla="*/ 5737056 w 6127927"/>
                <a:gd name="connsiteY9929" fmla="*/ 2804281 h 4013490"/>
                <a:gd name="connsiteX9930" fmla="*/ 5737379 w 6127927"/>
                <a:gd name="connsiteY9930" fmla="*/ 2803020 h 4013490"/>
                <a:gd name="connsiteX9931" fmla="*/ 5737476 w 6127927"/>
                <a:gd name="connsiteY9931" fmla="*/ 2801856 h 4013490"/>
                <a:gd name="connsiteX9932" fmla="*/ 5738867 w 6127927"/>
                <a:gd name="connsiteY9932" fmla="*/ 2801629 h 4013490"/>
                <a:gd name="connsiteX9933" fmla="*/ 5737379 w 6127927"/>
                <a:gd name="connsiteY9933" fmla="*/ 2800789 h 4013490"/>
                <a:gd name="connsiteX9934" fmla="*/ 5737379 w 6127927"/>
                <a:gd name="connsiteY9934" fmla="*/ 2800627 h 4013490"/>
                <a:gd name="connsiteX9935" fmla="*/ 5738026 w 6127927"/>
                <a:gd name="connsiteY9935" fmla="*/ 2799624 h 4013490"/>
                <a:gd name="connsiteX9936" fmla="*/ 5738026 w 6127927"/>
                <a:gd name="connsiteY9936" fmla="*/ 2798816 h 4013490"/>
                <a:gd name="connsiteX9937" fmla="*/ 5737800 w 6127927"/>
                <a:gd name="connsiteY9937" fmla="*/ 2798298 h 4013490"/>
                <a:gd name="connsiteX9938" fmla="*/ 5737961 w 6127927"/>
                <a:gd name="connsiteY9938" fmla="*/ 2797554 h 4013490"/>
                <a:gd name="connsiteX9939" fmla="*/ 5738640 w 6127927"/>
                <a:gd name="connsiteY9939" fmla="*/ 2797069 h 4013490"/>
                <a:gd name="connsiteX9940" fmla="*/ 5738220 w 6127927"/>
                <a:gd name="connsiteY9940" fmla="*/ 2796325 h 4013490"/>
                <a:gd name="connsiteX9941" fmla="*/ 5738382 w 6127927"/>
                <a:gd name="connsiteY9941" fmla="*/ 2795355 h 4013490"/>
                <a:gd name="connsiteX9942" fmla="*/ 5738802 w 6127927"/>
                <a:gd name="connsiteY9942" fmla="*/ 2794999 h 4013490"/>
                <a:gd name="connsiteX9943" fmla="*/ 5738446 w 6127927"/>
                <a:gd name="connsiteY9943" fmla="*/ 2794741 h 4013490"/>
                <a:gd name="connsiteX9944" fmla="*/ 5739449 w 6127927"/>
                <a:gd name="connsiteY9944" fmla="*/ 2788628 h 4013490"/>
                <a:gd name="connsiteX9945" fmla="*/ 5740290 w 6127927"/>
                <a:gd name="connsiteY9945" fmla="*/ 2788143 h 4013490"/>
                <a:gd name="connsiteX9946" fmla="*/ 5739611 w 6127927"/>
                <a:gd name="connsiteY9946" fmla="*/ 2787464 h 4013490"/>
                <a:gd name="connsiteX9947" fmla="*/ 5739966 w 6127927"/>
                <a:gd name="connsiteY9947" fmla="*/ 2785071 h 4013490"/>
                <a:gd name="connsiteX9948" fmla="*/ 5741195 w 6127927"/>
                <a:gd name="connsiteY9948" fmla="*/ 2784747 h 4013490"/>
                <a:gd name="connsiteX9949" fmla="*/ 5740031 w 6127927"/>
                <a:gd name="connsiteY9949" fmla="*/ 2784553 h 4013490"/>
                <a:gd name="connsiteX9950" fmla="*/ 5740193 w 6127927"/>
                <a:gd name="connsiteY9950" fmla="*/ 2783648 h 4013490"/>
                <a:gd name="connsiteX9951" fmla="*/ 5740355 w 6127927"/>
                <a:gd name="connsiteY9951" fmla="*/ 2783583 h 4013490"/>
                <a:gd name="connsiteX9952" fmla="*/ 5740290 w 6127927"/>
                <a:gd name="connsiteY9952" fmla="*/ 2783486 h 4013490"/>
                <a:gd name="connsiteX9953" fmla="*/ 5740775 w 6127927"/>
                <a:gd name="connsiteY9953" fmla="*/ 2780090 h 4013490"/>
                <a:gd name="connsiteX9954" fmla="*/ 5740937 w 6127927"/>
                <a:gd name="connsiteY9954" fmla="*/ 2778797 h 4013490"/>
                <a:gd name="connsiteX9955" fmla="*/ 5741098 w 6127927"/>
                <a:gd name="connsiteY9955" fmla="*/ 2778441 h 4013490"/>
                <a:gd name="connsiteX9956" fmla="*/ 5742166 w 6127927"/>
                <a:gd name="connsiteY9956" fmla="*/ 2778118 h 4013490"/>
                <a:gd name="connsiteX9957" fmla="*/ 5741098 w 6127927"/>
                <a:gd name="connsiteY9957" fmla="*/ 2778441 h 4013490"/>
                <a:gd name="connsiteX9958" fmla="*/ 5741034 w 6127927"/>
                <a:gd name="connsiteY9958" fmla="*/ 2778441 h 4013490"/>
                <a:gd name="connsiteX9959" fmla="*/ 5741195 w 6127927"/>
                <a:gd name="connsiteY9959" fmla="*/ 2777277 h 4013490"/>
                <a:gd name="connsiteX9960" fmla="*/ 5741292 w 6127927"/>
                <a:gd name="connsiteY9960" fmla="*/ 2777212 h 4013490"/>
                <a:gd name="connsiteX9961" fmla="*/ 5741195 w 6127927"/>
                <a:gd name="connsiteY9961" fmla="*/ 2777115 h 4013490"/>
                <a:gd name="connsiteX9962" fmla="*/ 5741519 w 6127927"/>
                <a:gd name="connsiteY9962" fmla="*/ 2775142 h 4013490"/>
                <a:gd name="connsiteX9963" fmla="*/ 5744009 w 6127927"/>
                <a:gd name="connsiteY9963" fmla="*/ 2776112 h 4013490"/>
                <a:gd name="connsiteX9964" fmla="*/ 5743006 w 6127927"/>
                <a:gd name="connsiteY9964" fmla="*/ 2774948 h 4013490"/>
                <a:gd name="connsiteX9965" fmla="*/ 5741519 w 6127927"/>
                <a:gd name="connsiteY9965" fmla="*/ 2775142 h 4013490"/>
                <a:gd name="connsiteX9966" fmla="*/ 5744656 w 6127927"/>
                <a:gd name="connsiteY9966" fmla="*/ 2749787 h 4013490"/>
                <a:gd name="connsiteX9967" fmla="*/ 5745173 w 6127927"/>
                <a:gd name="connsiteY9967" fmla="*/ 2749884 h 4013490"/>
                <a:gd name="connsiteX9968" fmla="*/ 5744591 w 6127927"/>
                <a:gd name="connsiteY9968" fmla="*/ 2749140 h 4013490"/>
                <a:gd name="connsiteX9969" fmla="*/ 5744494 w 6127927"/>
                <a:gd name="connsiteY9969" fmla="*/ 2747717 h 4013490"/>
                <a:gd name="connsiteX9970" fmla="*/ 5745012 w 6127927"/>
                <a:gd name="connsiteY9970" fmla="*/ 2746650 h 4013490"/>
                <a:gd name="connsiteX9971" fmla="*/ 5745012 w 6127927"/>
                <a:gd name="connsiteY9971" fmla="*/ 2746391 h 4013490"/>
                <a:gd name="connsiteX9972" fmla="*/ 5754520 w 6127927"/>
                <a:gd name="connsiteY9972" fmla="*/ 2745162 h 4013490"/>
                <a:gd name="connsiteX9973" fmla="*/ 5756105 w 6127927"/>
                <a:gd name="connsiteY9973" fmla="*/ 2746229 h 4013490"/>
                <a:gd name="connsiteX9974" fmla="*/ 5755846 w 6127927"/>
                <a:gd name="connsiteY9974" fmla="*/ 2746391 h 4013490"/>
                <a:gd name="connsiteX9975" fmla="*/ 5756525 w 6127927"/>
                <a:gd name="connsiteY9975" fmla="*/ 2746553 h 4013490"/>
                <a:gd name="connsiteX9976" fmla="*/ 5757075 w 6127927"/>
                <a:gd name="connsiteY9976" fmla="*/ 2747135 h 4013490"/>
                <a:gd name="connsiteX9977" fmla="*/ 5756913 w 6127927"/>
                <a:gd name="connsiteY9977" fmla="*/ 2747394 h 4013490"/>
                <a:gd name="connsiteX9978" fmla="*/ 5756654 w 6127927"/>
                <a:gd name="connsiteY9978" fmla="*/ 2747879 h 4013490"/>
                <a:gd name="connsiteX9979" fmla="*/ 5756525 w 6127927"/>
                <a:gd name="connsiteY9979" fmla="*/ 2748978 h 4013490"/>
                <a:gd name="connsiteX9980" fmla="*/ 5756105 w 6127927"/>
                <a:gd name="connsiteY9980" fmla="*/ 2751048 h 4013490"/>
                <a:gd name="connsiteX9981" fmla="*/ 5753938 w 6127927"/>
                <a:gd name="connsiteY9981" fmla="*/ 2753183 h 4013490"/>
                <a:gd name="connsiteX9982" fmla="*/ 5754843 w 6127927"/>
                <a:gd name="connsiteY9982" fmla="*/ 2753344 h 4013490"/>
                <a:gd name="connsiteX9983" fmla="*/ 5755587 w 6127927"/>
                <a:gd name="connsiteY9983" fmla="*/ 2755253 h 4013490"/>
                <a:gd name="connsiteX9984" fmla="*/ 5755522 w 6127927"/>
                <a:gd name="connsiteY9984" fmla="*/ 2755835 h 4013490"/>
                <a:gd name="connsiteX9985" fmla="*/ 5755102 w 6127927"/>
                <a:gd name="connsiteY9985" fmla="*/ 2755996 h 4013490"/>
                <a:gd name="connsiteX9986" fmla="*/ 5755264 w 6127927"/>
                <a:gd name="connsiteY9986" fmla="*/ 2757258 h 4013490"/>
                <a:gd name="connsiteX9987" fmla="*/ 5755361 w 6127927"/>
                <a:gd name="connsiteY9987" fmla="*/ 2758487 h 4013490"/>
                <a:gd name="connsiteX9988" fmla="*/ 5754779 w 6127927"/>
                <a:gd name="connsiteY9988" fmla="*/ 2759327 h 4013490"/>
                <a:gd name="connsiteX9989" fmla="*/ 5753711 w 6127927"/>
                <a:gd name="connsiteY9989" fmla="*/ 2761139 h 4013490"/>
                <a:gd name="connsiteX9990" fmla="*/ 5754585 w 6127927"/>
                <a:gd name="connsiteY9990" fmla="*/ 2761624 h 4013490"/>
                <a:gd name="connsiteX9991" fmla="*/ 5754682 w 6127927"/>
                <a:gd name="connsiteY9991" fmla="*/ 2762303 h 4013490"/>
                <a:gd name="connsiteX9992" fmla="*/ 5754585 w 6127927"/>
                <a:gd name="connsiteY9992" fmla="*/ 2762529 h 4013490"/>
                <a:gd name="connsiteX9993" fmla="*/ 5755005 w 6127927"/>
                <a:gd name="connsiteY9993" fmla="*/ 2764793 h 4013490"/>
                <a:gd name="connsiteX9994" fmla="*/ 5754843 w 6127927"/>
                <a:gd name="connsiteY9994" fmla="*/ 2765602 h 4013490"/>
                <a:gd name="connsiteX9995" fmla="*/ 5754520 w 6127927"/>
                <a:gd name="connsiteY9995" fmla="*/ 2766669 h 4013490"/>
                <a:gd name="connsiteX9996" fmla="*/ 5754196 w 6127927"/>
                <a:gd name="connsiteY9996" fmla="*/ 2767768 h 4013490"/>
                <a:gd name="connsiteX9997" fmla="*/ 5754196 w 6127927"/>
                <a:gd name="connsiteY9997" fmla="*/ 2768997 h 4013490"/>
                <a:gd name="connsiteX9998" fmla="*/ 5754261 w 6127927"/>
                <a:gd name="connsiteY9998" fmla="*/ 2769321 h 4013490"/>
                <a:gd name="connsiteX9999" fmla="*/ 5754843 w 6127927"/>
                <a:gd name="connsiteY9999" fmla="*/ 2770744 h 4013490"/>
                <a:gd name="connsiteX10000" fmla="*/ 5754682 w 6127927"/>
                <a:gd name="connsiteY10000" fmla="*/ 2772490 h 4013490"/>
                <a:gd name="connsiteX10001" fmla="*/ 5754520 w 6127927"/>
                <a:gd name="connsiteY10001" fmla="*/ 2773234 h 4013490"/>
                <a:gd name="connsiteX10002" fmla="*/ 5754520 w 6127927"/>
                <a:gd name="connsiteY10002" fmla="*/ 2773654 h 4013490"/>
                <a:gd name="connsiteX10003" fmla="*/ 5754779 w 6127927"/>
                <a:gd name="connsiteY10003" fmla="*/ 2774722 h 4013490"/>
                <a:gd name="connsiteX10004" fmla="*/ 5754779 w 6127927"/>
                <a:gd name="connsiteY10004" fmla="*/ 2775789 h 4013490"/>
                <a:gd name="connsiteX10005" fmla="*/ 5754843 w 6127927"/>
                <a:gd name="connsiteY10005" fmla="*/ 2776856 h 4013490"/>
                <a:gd name="connsiteX10006" fmla="*/ 5752385 w 6127927"/>
                <a:gd name="connsiteY10006" fmla="*/ 2792445 h 4013490"/>
                <a:gd name="connsiteX10007" fmla="*/ 5752191 w 6127927"/>
                <a:gd name="connsiteY10007" fmla="*/ 2792768 h 4013490"/>
                <a:gd name="connsiteX10008" fmla="*/ 5752030 w 6127927"/>
                <a:gd name="connsiteY10008" fmla="*/ 2793415 h 4013490"/>
                <a:gd name="connsiteX10009" fmla="*/ 5752288 w 6127927"/>
                <a:gd name="connsiteY10009" fmla="*/ 2793997 h 4013490"/>
                <a:gd name="connsiteX10010" fmla="*/ 5751641 w 6127927"/>
                <a:gd name="connsiteY10010" fmla="*/ 2794902 h 4013490"/>
                <a:gd name="connsiteX10011" fmla="*/ 5751059 w 6127927"/>
                <a:gd name="connsiteY10011" fmla="*/ 2795420 h 4013490"/>
                <a:gd name="connsiteX10012" fmla="*/ 5752450 w 6127927"/>
                <a:gd name="connsiteY10012" fmla="*/ 2795840 h 4013490"/>
                <a:gd name="connsiteX10013" fmla="*/ 5751965 w 6127927"/>
                <a:gd name="connsiteY10013" fmla="*/ 2796746 h 4013490"/>
                <a:gd name="connsiteX10014" fmla="*/ 5752385 w 6127927"/>
                <a:gd name="connsiteY10014" fmla="*/ 2797813 h 4013490"/>
                <a:gd name="connsiteX10015" fmla="*/ 5752127 w 6127927"/>
                <a:gd name="connsiteY10015" fmla="*/ 2798977 h 4013490"/>
                <a:gd name="connsiteX10016" fmla="*/ 5752127 w 6127927"/>
                <a:gd name="connsiteY10016" fmla="*/ 2799236 h 4013490"/>
                <a:gd name="connsiteX10017" fmla="*/ 5752127 w 6127927"/>
                <a:gd name="connsiteY10017" fmla="*/ 2801047 h 4013490"/>
                <a:gd name="connsiteX10018" fmla="*/ 5751965 w 6127927"/>
                <a:gd name="connsiteY10018" fmla="*/ 2802050 h 4013490"/>
                <a:gd name="connsiteX10019" fmla="*/ 5751124 w 6127927"/>
                <a:gd name="connsiteY10019" fmla="*/ 2804605 h 4013490"/>
                <a:gd name="connsiteX10020" fmla="*/ 5751059 w 6127927"/>
                <a:gd name="connsiteY10020" fmla="*/ 2805025 h 4013490"/>
                <a:gd name="connsiteX10021" fmla="*/ 5751868 w 6127927"/>
                <a:gd name="connsiteY10021" fmla="*/ 2806351 h 4013490"/>
                <a:gd name="connsiteX10022" fmla="*/ 5752030 w 6127927"/>
                <a:gd name="connsiteY10022" fmla="*/ 2807839 h 4013490"/>
                <a:gd name="connsiteX10023" fmla="*/ 5751771 w 6127927"/>
                <a:gd name="connsiteY10023" fmla="*/ 2808647 h 4013490"/>
                <a:gd name="connsiteX10024" fmla="*/ 5750704 w 6127927"/>
                <a:gd name="connsiteY10024" fmla="*/ 2809391 h 4013490"/>
                <a:gd name="connsiteX10025" fmla="*/ 5752127 w 6127927"/>
                <a:gd name="connsiteY10025" fmla="*/ 2810653 h 4013490"/>
                <a:gd name="connsiteX10026" fmla="*/ 5748731 w 6127927"/>
                <a:gd name="connsiteY10026" fmla="*/ 2828602 h 4013490"/>
                <a:gd name="connsiteX10027" fmla="*/ 5745658 w 6127927"/>
                <a:gd name="connsiteY10027" fmla="*/ 2857094 h 4013490"/>
                <a:gd name="connsiteX10028" fmla="*/ 5744429 w 6127927"/>
                <a:gd name="connsiteY10028" fmla="*/ 2863950 h 4013490"/>
                <a:gd name="connsiteX10029" fmla="*/ 5743589 w 6127927"/>
                <a:gd name="connsiteY10029" fmla="*/ 2864047 h 4013490"/>
                <a:gd name="connsiteX10030" fmla="*/ 5741034 w 6127927"/>
                <a:gd name="connsiteY10030" fmla="*/ 2864306 h 4013490"/>
                <a:gd name="connsiteX10031" fmla="*/ 5742424 w 6127927"/>
                <a:gd name="connsiteY10031" fmla="*/ 2864888 h 4013490"/>
                <a:gd name="connsiteX10032" fmla="*/ 5744429 w 6127927"/>
                <a:gd name="connsiteY10032" fmla="*/ 2864371 h 4013490"/>
                <a:gd name="connsiteX10033" fmla="*/ 5744171 w 6127927"/>
                <a:gd name="connsiteY10033" fmla="*/ 2865697 h 4013490"/>
                <a:gd name="connsiteX10034" fmla="*/ 5743686 w 6127927"/>
                <a:gd name="connsiteY10034" fmla="*/ 2865535 h 4013490"/>
                <a:gd name="connsiteX10035" fmla="*/ 5742683 w 6127927"/>
                <a:gd name="connsiteY10035" fmla="*/ 2865794 h 4013490"/>
                <a:gd name="connsiteX10036" fmla="*/ 5742586 w 6127927"/>
                <a:gd name="connsiteY10036" fmla="*/ 2865697 h 4013490"/>
                <a:gd name="connsiteX10037" fmla="*/ 5742424 w 6127927"/>
                <a:gd name="connsiteY10037" fmla="*/ 2865535 h 4013490"/>
                <a:gd name="connsiteX10038" fmla="*/ 5741422 w 6127927"/>
                <a:gd name="connsiteY10038" fmla="*/ 2866796 h 4013490"/>
                <a:gd name="connsiteX10039" fmla="*/ 5743847 w 6127927"/>
                <a:gd name="connsiteY10039" fmla="*/ 2867346 h 4013490"/>
                <a:gd name="connsiteX10040" fmla="*/ 5743589 w 6127927"/>
                <a:gd name="connsiteY10040" fmla="*/ 2873976 h 4013490"/>
                <a:gd name="connsiteX10041" fmla="*/ 5742101 w 6127927"/>
                <a:gd name="connsiteY10041" fmla="*/ 2893122 h 4013490"/>
                <a:gd name="connsiteX10042" fmla="*/ 5741616 w 6127927"/>
                <a:gd name="connsiteY10042" fmla="*/ 2893445 h 4013490"/>
                <a:gd name="connsiteX10043" fmla="*/ 5741616 w 6127927"/>
                <a:gd name="connsiteY10043" fmla="*/ 2894836 h 4013490"/>
                <a:gd name="connsiteX10044" fmla="*/ 5741034 w 6127927"/>
                <a:gd name="connsiteY10044" fmla="*/ 2895418 h 4013490"/>
                <a:gd name="connsiteX10045" fmla="*/ 5740452 w 6127927"/>
                <a:gd name="connsiteY10045" fmla="*/ 2896421 h 4013490"/>
                <a:gd name="connsiteX10046" fmla="*/ 5740613 w 6127927"/>
                <a:gd name="connsiteY10046" fmla="*/ 2897003 h 4013490"/>
                <a:gd name="connsiteX10047" fmla="*/ 5739966 w 6127927"/>
                <a:gd name="connsiteY10047" fmla="*/ 2897747 h 4013490"/>
                <a:gd name="connsiteX10048" fmla="*/ 5739449 w 6127927"/>
                <a:gd name="connsiteY10048" fmla="*/ 2898393 h 4013490"/>
                <a:gd name="connsiteX10049" fmla="*/ 5740193 w 6127927"/>
                <a:gd name="connsiteY10049" fmla="*/ 2899073 h 4013490"/>
                <a:gd name="connsiteX10050" fmla="*/ 5740710 w 6127927"/>
                <a:gd name="connsiteY10050" fmla="*/ 2899493 h 4013490"/>
                <a:gd name="connsiteX10051" fmla="*/ 5740937 w 6127927"/>
                <a:gd name="connsiteY10051" fmla="*/ 2900237 h 4013490"/>
                <a:gd name="connsiteX10052" fmla="*/ 5738543 w 6127927"/>
                <a:gd name="connsiteY10052" fmla="*/ 2900302 h 4013490"/>
                <a:gd name="connsiteX10053" fmla="*/ 5740096 w 6127927"/>
                <a:gd name="connsiteY10053" fmla="*/ 2901304 h 4013490"/>
                <a:gd name="connsiteX10054" fmla="*/ 5740452 w 6127927"/>
                <a:gd name="connsiteY10054" fmla="*/ 2902048 h 4013490"/>
                <a:gd name="connsiteX10055" fmla="*/ 5739029 w 6127927"/>
                <a:gd name="connsiteY10055" fmla="*/ 2903277 h 4013490"/>
                <a:gd name="connsiteX10056" fmla="*/ 5740710 w 6127927"/>
                <a:gd name="connsiteY10056" fmla="*/ 2904603 h 4013490"/>
                <a:gd name="connsiteX10057" fmla="*/ 5739287 w 6127927"/>
                <a:gd name="connsiteY10057" fmla="*/ 2906026 h 4013490"/>
                <a:gd name="connsiteX10058" fmla="*/ 5738382 w 6127927"/>
                <a:gd name="connsiteY10058" fmla="*/ 2905929 h 4013490"/>
                <a:gd name="connsiteX10059" fmla="*/ 5739966 w 6127927"/>
                <a:gd name="connsiteY10059" fmla="*/ 2906931 h 4013490"/>
                <a:gd name="connsiteX10060" fmla="*/ 5740193 w 6127927"/>
                <a:gd name="connsiteY10060" fmla="*/ 2908516 h 4013490"/>
                <a:gd name="connsiteX10061" fmla="*/ 5740031 w 6127927"/>
                <a:gd name="connsiteY10061" fmla="*/ 2909325 h 4013490"/>
                <a:gd name="connsiteX10062" fmla="*/ 5740710 w 6127927"/>
                <a:gd name="connsiteY10062" fmla="*/ 2910166 h 4013490"/>
                <a:gd name="connsiteX10063" fmla="*/ 5740937 w 6127927"/>
                <a:gd name="connsiteY10063" fmla="*/ 2910748 h 4013490"/>
                <a:gd name="connsiteX10064" fmla="*/ 5739708 w 6127927"/>
                <a:gd name="connsiteY10064" fmla="*/ 2911233 h 4013490"/>
                <a:gd name="connsiteX10065" fmla="*/ 5739772 w 6127927"/>
                <a:gd name="connsiteY10065" fmla="*/ 2911491 h 4013490"/>
                <a:gd name="connsiteX10066" fmla="*/ 5740193 w 6127927"/>
                <a:gd name="connsiteY10066" fmla="*/ 2912397 h 4013490"/>
                <a:gd name="connsiteX10067" fmla="*/ 5740710 w 6127927"/>
                <a:gd name="connsiteY10067" fmla="*/ 2915146 h 4013490"/>
                <a:gd name="connsiteX10068" fmla="*/ 5739546 w 6127927"/>
                <a:gd name="connsiteY10068" fmla="*/ 2915696 h 4013490"/>
                <a:gd name="connsiteX10069" fmla="*/ 5740193 w 6127927"/>
                <a:gd name="connsiteY10069" fmla="*/ 2916375 h 4013490"/>
                <a:gd name="connsiteX10070" fmla="*/ 5740613 w 6127927"/>
                <a:gd name="connsiteY10070" fmla="*/ 2916860 h 4013490"/>
                <a:gd name="connsiteX10071" fmla="*/ 5740710 w 6127927"/>
                <a:gd name="connsiteY10071" fmla="*/ 2917604 h 4013490"/>
                <a:gd name="connsiteX10072" fmla="*/ 5740710 w 6127927"/>
                <a:gd name="connsiteY10072" fmla="*/ 2919447 h 4013490"/>
                <a:gd name="connsiteX10073" fmla="*/ 5740290 w 6127927"/>
                <a:gd name="connsiteY10073" fmla="*/ 2920353 h 4013490"/>
                <a:gd name="connsiteX10074" fmla="*/ 5740031 w 6127927"/>
                <a:gd name="connsiteY10074" fmla="*/ 2921161 h 4013490"/>
                <a:gd name="connsiteX10075" fmla="*/ 5739966 w 6127927"/>
                <a:gd name="connsiteY10075" fmla="*/ 2921355 h 4013490"/>
                <a:gd name="connsiteX10076" fmla="*/ 5740452 w 6127927"/>
                <a:gd name="connsiteY10076" fmla="*/ 2923425 h 4013490"/>
                <a:gd name="connsiteX10077" fmla="*/ 5739966 w 6127927"/>
                <a:gd name="connsiteY10077" fmla="*/ 2925560 h 4013490"/>
                <a:gd name="connsiteX10078" fmla="*/ 5739190 w 6127927"/>
                <a:gd name="connsiteY10078" fmla="*/ 2925657 h 4013490"/>
                <a:gd name="connsiteX10079" fmla="*/ 5739190 w 6127927"/>
                <a:gd name="connsiteY10079" fmla="*/ 2927209 h 4013490"/>
                <a:gd name="connsiteX10080" fmla="*/ 5739449 w 6127927"/>
                <a:gd name="connsiteY10080" fmla="*/ 2927468 h 4013490"/>
                <a:gd name="connsiteX10081" fmla="*/ 5738446 w 6127927"/>
                <a:gd name="connsiteY10081" fmla="*/ 2927953 h 4013490"/>
                <a:gd name="connsiteX10082" fmla="*/ 5738705 w 6127927"/>
                <a:gd name="connsiteY10082" fmla="*/ 2928470 h 4013490"/>
                <a:gd name="connsiteX10083" fmla="*/ 5738543 w 6127927"/>
                <a:gd name="connsiteY10083" fmla="*/ 2928891 h 4013490"/>
                <a:gd name="connsiteX10084" fmla="*/ 5737961 w 6127927"/>
                <a:gd name="connsiteY10084" fmla="*/ 2928632 h 4013490"/>
                <a:gd name="connsiteX10085" fmla="*/ 5737541 w 6127927"/>
                <a:gd name="connsiteY10085" fmla="*/ 2928115 h 4013490"/>
                <a:gd name="connsiteX10086" fmla="*/ 5737476 w 6127927"/>
                <a:gd name="connsiteY10086" fmla="*/ 2929279 h 4013490"/>
                <a:gd name="connsiteX10087" fmla="*/ 5738705 w 6127927"/>
                <a:gd name="connsiteY10087" fmla="*/ 2930120 h 4013490"/>
                <a:gd name="connsiteX10088" fmla="*/ 5739126 w 6127927"/>
                <a:gd name="connsiteY10088" fmla="*/ 2931349 h 4013490"/>
                <a:gd name="connsiteX10089" fmla="*/ 5739287 w 6127927"/>
                <a:gd name="connsiteY10089" fmla="*/ 2932254 h 4013490"/>
                <a:gd name="connsiteX10090" fmla="*/ 5738640 w 6127927"/>
                <a:gd name="connsiteY10090" fmla="*/ 2933677 h 4013490"/>
                <a:gd name="connsiteX10091" fmla="*/ 5739869 w 6127927"/>
                <a:gd name="connsiteY10091" fmla="*/ 2934518 h 4013490"/>
                <a:gd name="connsiteX10092" fmla="*/ 5739126 w 6127927"/>
                <a:gd name="connsiteY10092" fmla="*/ 2934842 h 4013490"/>
                <a:gd name="connsiteX10093" fmla="*/ 5739223 w 6127927"/>
                <a:gd name="connsiteY10093" fmla="*/ 2936588 h 4013490"/>
                <a:gd name="connsiteX10094" fmla="*/ 5738867 w 6127927"/>
                <a:gd name="connsiteY10094" fmla="*/ 2937332 h 4013490"/>
                <a:gd name="connsiteX10095" fmla="*/ 5739029 w 6127927"/>
                <a:gd name="connsiteY10095" fmla="*/ 2938076 h 4013490"/>
                <a:gd name="connsiteX10096" fmla="*/ 5739449 w 6127927"/>
                <a:gd name="connsiteY10096" fmla="*/ 2940372 h 4013490"/>
                <a:gd name="connsiteX10097" fmla="*/ 5737800 w 6127927"/>
                <a:gd name="connsiteY10097" fmla="*/ 2940889 h 4013490"/>
                <a:gd name="connsiteX10098" fmla="*/ 5738123 w 6127927"/>
                <a:gd name="connsiteY10098" fmla="*/ 2941213 h 4013490"/>
                <a:gd name="connsiteX10099" fmla="*/ 5738382 w 6127927"/>
                <a:gd name="connsiteY10099" fmla="*/ 2942280 h 4013490"/>
                <a:gd name="connsiteX10100" fmla="*/ 5738220 w 6127927"/>
                <a:gd name="connsiteY10100" fmla="*/ 2945191 h 4013490"/>
                <a:gd name="connsiteX10101" fmla="*/ 5738026 w 6127927"/>
                <a:gd name="connsiteY10101" fmla="*/ 2945611 h 4013490"/>
                <a:gd name="connsiteX10102" fmla="*/ 5737379 w 6127927"/>
                <a:gd name="connsiteY10102" fmla="*/ 2945935 h 4013490"/>
                <a:gd name="connsiteX10103" fmla="*/ 5736894 w 6127927"/>
                <a:gd name="connsiteY10103" fmla="*/ 2946678 h 4013490"/>
                <a:gd name="connsiteX10104" fmla="*/ 5737703 w 6127927"/>
                <a:gd name="connsiteY10104" fmla="*/ 2946581 h 4013490"/>
                <a:gd name="connsiteX10105" fmla="*/ 5737800 w 6127927"/>
                <a:gd name="connsiteY10105" fmla="*/ 2946581 h 4013490"/>
                <a:gd name="connsiteX10106" fmla="*/ 5737379 w 6127927"/>
                <a:gd name="connsiteY10106" fmla="*/ 2948069 h 4013490"/>
                <a:gd name="connsiteX10107" fmla="*/ 5736377 w 6127927"/>
                <a:gd name="connsiteY10107" fmla="*/ 2947422 h 4013490"/>
                <a:gd name="connsiteX10108" fmla="*/ 5736474 w 6127927"/>
                <a:gd name="connsiteY10108" fmla="*/ 2948004 h 4013490"/>
                <a:gd name="connsiteX10109" fmla="*/ 5737282 w 6127927"/>
                <a:gd name="connsiteY10109" fmla="*/ 2948425 h 4013490"/>
                <a:gd name="connsiteX10110" fmla="*/ 5736797 w 6127927"/>
                <a:gd name="connsiteY10110" fmla="*/ 2953793 h 4013490"/>
                <a:gd name="connsiteX10111" fmla="*/ 5737703 w 6127927"/>
                <a:gd name="connsiteY10111" fmla="*/ 2958256 h 4013490"/>
                <a:gd name="connsiteX10112" fmla="*/ 5737379 w 6127927"/>
                <a:gd name="connsiteY10112" fmla="*/ 2959518 h 4013490"/>
                <a:gd name="connsiteX10113" fmla="*/ 5736732 w 6127927"/>
                <a:gd name="connsiteY10113" fmla="*/ 2959679 h 4013490"/>
                <a:gd name="connsiteX10114" fmla="*/ 5737217 w 6127927"/>
                <a:gd name="connsiteY10114" fmla="*/ 2960747 h 4013490"/>
                <a:gd name="connsiteX10115" fmla="*/ 5737120 w 6127927"/>
                <a:gd name="connsiteY10115" fmla="*/ 2962008 h 4013490"/>
                <a:gd name="connsiteX10116" fmla="*/ 5736150 w 6127927"/>
                <a:gd name="connsiteY10116" fmla="*/ 2961911 h 4013490"/>
                <a:gd name="connsiteX10117" fmla="*/ 5736150 w 6127927"/>
                <a:gd name="connsiteY10117" fmla="*/ 2962073 h 4013490"/>
                <a:gd name="connsiteX10118" fmla="*/ 5737217 w 6127927"/>
                <a:gd name="connsiteY10118" fmla="*/ 2962073 h 4013490"/>
                <a:gd name="connsiteX10119" fmla="*/ 5736732 w 6127927"/>
                <a:gd name="connsiteY10119" fmla="*/ 2968767 h 4013490"/>
                <a:gd name="connsiteX10120" fmla="*/ 5736215 w 6127927"/>
                <a:gd name="connsiteY10120" fmla="*/ 2968961 h 4013490"/>
                <a:gd name="connsiteX10121" fmla="*/ 5736635 w 6127927"/>
                <a:gd name="connsiteY10121" fmla="*/ 2969123 h 4013490"/>
                <a:gd name="connsiteX10122" fmla="*/ 5736377 w 6127927"/>
                <a:gd name="connsiteY10122" fmla="*/ 2972260 h 4013490"/>
                <a:gd name="connsiteX10123" fmla="*/ 5736312 w 6127927"/>
                <a:gd name="connsiteY10123" fmla="*/ 2972260 h 4013490"/>
                <a:gd name="connsiteX10124" fmla="*/ 5736377 w 6127927"/>
                <a:gd name="connsiteY10124" fmla="*/ 2972357 h 4013490"/>
                <a:gd name="connsiteX10125" fmla="*/ 5736150 w 6127927"/>
                <a:gd name="connsiteY10125" fmla="*/ 2975332 h 4013490"/>
                <a:gd name="connsiteX10126" fmla="*/ 5735891 w 6127927"/>
                <a:gd name="connsiteY10126" fmla="*/ 2975397 h 4013490"/>
                <a:gd name="connsiteX10127" fmla="*/ 5736053 w 6127927"/>
                <a:gd name="connsiteY10127" fmla="*/ 2975979 h 4013490"/>
                <a:gd name="connsiteX10128" fmla="*/ 5736053 w 6127927"/>
                <a:gd name="connsiteY10128" fmla="*/ 2976238 h 4013490"/>
                <a:gd name="connsiteX10129" fmla="*/ 5735891 w 6127927"/>
                <a:gd name="connsiteY10129" fmla="*/ 2976400 h 4013490"/>
                <a:gd name="connsiteX10130" fmla="*/ 5735827 w 6127927"/>
                <a:gd name="connsiteY10130" fmla="*/ 2976658 h 4013490"/>
                <a:gd name="connsiteX10131" fmla="*/ 5735956 w 6127927"/>
                <a:gd name="connsiteY10131" fmla="*/ 2977047 h 4013490"/>
                <a:gd name="connsiteX10132" fmla="*/ 5735051 w 6127927"/>
                <a:gd name="connsiteY10132" fmla="*/ 2987008 h 4013490"/>
                <a:gd name="connsiteX10133" fmla="*/ 5734986 w 6127927"/>
                <a:gd name="connsiteY10133" fmla="*/ 2987072 h 4013490"/>
                <a:gd name="connsiteX10134" fmla="*/ 5734986 w 6127927"/>
                <a:gd name="connsiteY10134" fmla="*/ 2988139 h 4013490"/>
                <a:gd name="connsiteX10135" fmla="*/ 5734824 w 6127927"/>
                <a:gd name="connsiteY10135" fmla="*/ 2990048 h 4013490"/>
                <a:gd name="connsiteX10136" fmla="*/ 5734145 w 6127927"/>
                <a:gd name="connsiteY10136" fmla="*/ 2990048 h 4013490"/>
                <a:gd name="connsiteX10137" fmla="*/ 5734727 w 6127927"/>
                <a:gd name="connsiteY10137" fmla="*/ 2990985 h 4013490"/>
                <a:gd name="connsiteX10138" fmla="*/ 5734404 w 6127927"/>
                <a:gd name="connsiteY10138" fmla="*/ 2993799 h 4013490"/>
                <a:gd name="connsiteX10139" fmla="*/ 5734242 w 6127927"/>
                <a:gd name="connsiteY10139" fmla="*/ 2995125 h 4013490"/>
                <a:gd name="connsiteX10140" fmla="*/ 5734080 w 6127927"/>
                <a:gd name="connsiteY10140" fmla="*/ 2996354 h 4013490"/>
                <a:gd name="connsiteX10141" fmla="*/ 5733142 w 6127927"/>
                <a:gd name="connsiteY10141" fmla="*/ 2996613 h 4013490"/>
                <a:gd name="connsiteX10142" fmla="*/ 5733142 w 6127927"/>
                <a:gd name="connsiteY10142" fmla="*/ 2996839 h 4013490"/>
                <a:gd name="connsiteX10143" fmla="*/ 5733757 w 6127927"/>
                <a:gd name="connsiteY10143" fmla="*/ 2998586 h 4013490"/>
                <a:gd name="connsiteX10144" fmla="*/ 5733337 w 6127927"/>
                <a:gd name="connsiteY10144" fmla="*/ 2999006 h 4013490"/>
                <a:gd name="connsiteX10145" fmla="*/ 5733757 w 6127927"/>
                <a:gd name="connsiteY10145" fmla="*/ 2999426 h 4013490"/>
                <a:gd name="connsiteX10146" fmla="*/ 5733757 w 6127927"/>
                <a:gd name="connsiteY10146" fmla="*/ 2999750 h 4013490"/>
                <a:gd name="connsiteX10147" fmla="*/ 5733757 w 6127927"/>
                <a:gd name="connsiteY10147" fmla="*/ 3000073 h 4013490"/>
                <a:gd name="connsiteX10148" fmla="*/ 5733660 w 6127927"/>
                <a:gd name="connsiteY10148" fmla="*/ 3000494 h 4013490"/>
                <a:gd name="connsiteX10149" fmla="*/ 5733498 w 6127927"/>
                <a:gd name="connsiteY10149" fmla="*/ 3001561 h 4013490"/>
                <a:gd name="connsiteX10150" fmla="*/ 5733337 w 6127927"/>
                <a:gd name="connsiteY10150" fmla="*/ 3003307 h 4013490"/>
                <a:gd name="connsiteX10151" fmla="*/ 5730685 w 6127927"/>
                <a:gd name="connsiteY10151" fmla="*/ 3003146 h 4013490"/>
                <a:gd name="connsiteX10152" fmla="*/ 5730588 w 6127927"/>
                <a:gd name="connsiteY10152" fmla="*/ 3003146 h 4013490"/>
                <a:gd name="connsiteX10153" fmla="*/ 5731008 w 6127927"/>
                <a:gd name="connsiteY10153" fmla="*/ 3003307 h 4013490"/>
                <a:gd name="connsiteX10154" fmla="*/ 5731331 w 6127927"/>
                <a:gd name="connsiteY10154" fmla="*/ 3004375 h 4013490"/>
                <a:gd name="connsiteX10155" fmla="*/ 5731008 w 6127927"/>
                <a:gd name="connsiteY10155" fmla="*/ 3006703 h 4013490"/>
                <a:gd name="connsiteX10156" fmla="*/ 5731590 w 6127927"/>
                <a:gd name="connsiteY10156" fmla="*/ 3007124 h 4013490"/>
                <a:gd name="connsiteX10157" fmla="*/ 5731590 w 6127927"/>
                <a:gd name="connsiteY10157" fmla="*/ 3007609 h 4013490"/>
                <a:gd name="connsiteX10158" fmla="*/ 5731590 w 6127927"/>
                <a:gd name="connsiteY10158" fmla="*/ 3008676 h 4013490"/>
                <a:gd name="connsiteX10159" fmla="*/ 5731331 w 6127927"/>
                <a:gd name="connsiteY10159" fmla="*/ 3009776 h 4013490"/>
                <a:gd name="connsiteX10160" fmla="*/ 5731752 w 6127927"/>
                <a:gd name="connsiteY10160" fmla="*/ 3011910 h 4013490"/>
                <a:gd name="connsiteX10161" fmla="*/ 5731590 w 6127927"/>
                <a:gd name="connsiteY10161" fmla="*/ 3012589 h 4013490"/>
                <a:gd name="connsiteX10162" fmla="*/ 5731428 w 6127927"/>
                <a:gd name="connsiteY10162" fmla="*/ 3012913 h 4013490"/>
                <a:gd name="connsiteX10163" fmla="*/ 5731331 w 6127927"/>
                <a:gd name="connsiteY10163" fmla="*/ 3015047 h 4013490"/>
                <a:gd name="connsiteX10164" fmla="*/ 5731655 w 6127927"/>
                <a:gd name="connsiteY10164" fmla="*/ 3015468 h 4013490"/>
                <a:gd name="connsiteX10165" fmla="*/ 5731331 w 6127927"/>
                <a:gd name="connsiteY10165" fmla="*/ 3017699 h 4013490"/>
                <a:gd name="connsiteX10166" fmla="*/ 5731008 w 6127927"/>
                <a:gd name="connsiteY10166" fmla="*/ 3017796 h 4013490"/>
                <a:gd name="connsiteX10167" fmla="*/ 5731267 w 6127927"/>
                <a:gd name="connsiteY10167" fmla="*/ 3018217 h 4013490"/>
                <a:gd name="connsiteX10168" fmla="*/ 5723796 w 6127927"/>
                <a:gd name="connsiteY10168" fmla="*/ 3057705 h 4013490"/>
                <a:gd name="connsiteX10169" fmla="*/ 5723634 w 6127927"/>
                <a:gd name="connsiteY10169" fmla="*/ 3057705 h 4013490"/>
                <a:gd name="connsiteX10170" fmla="*/ 5721985 w 6127927"/>
                <a:gd name="connsiteY10170" fmla="*/ 3058287 h 4013490"/>
                <a:gd name="connsiteX10171" fmla="*/ 5720982 w 6127927"/>
                <a:gd name="connsiteY10171" fmla="*/ 3057608 h 4013490"/>
                <a:gd name="connsiteX10172" fmla="*/ 5718589 w 6127927"/>
                <a:gd name="connsiteY10172" fmla="*/ 3058190 h 4013490"/>
                <a:gd name="connsiteX10173" fmla="*/ 5720982 w 6127927"/>
                <a:gd name="connsiteY10173" fmla="*/ 3058934 h 4013490"/>
                <a:gd name="connsiteX10174" fmla="*/ 5719398 w 6127927"/>
                <a:gd name="connsiteY10174" fmla="*/ 3060195 h 4013490"/>
                <a:gd name="connsiteX10175" fmla="*/ 5717263 w 6127927"/>
                <a:gd name="connsiteY10175" fmla="*/ 3060518 h 4013490"/>
                <a:gd name="connsiteX10176" fmla="*/ 5713706 w 6127927"/>
                <a:gd name="connsiteY10176" fmla="*/ 3059678 h 4013490"/>
                <a:gd name="connsiteX10177" fmla="*/ 5713867 w 6127927"/>
                <a:gd name="connsiteY10177" fmla="*/ 3059613 h 4013490"/>
                <a:gd name="connsiteX10178" fmla="*/ 5713544 w 6127927"/>
                <a:gd name="connsiteY10178" fmla="*/ 3059354 h 4013490"/>
                <a:gd name="connsiteX10179" fmla="*/ 5712962 w 6127927"/>
                <a:gd name="connsiteY10179" fmla="*/ 3058707 h 4013490"/>
                <a:gd name="connsiteX10180" fmla="*/ 5713544 w 6127927"/>
                <a:gd name="connsiteY10180" fmla="*/ 3059354 h 4013490"/>
                <a:gd name="connsiteX10181" fmla="*/ 5713544 w 6127927"/>
                <a:gd name="connsiteY10181" fmla="*/ 3059516 h 4013490"/>
                <a:gd name="connsiteX10182" fmla="*/ 5711474 w 6127927"/>
                <a:gd name="connsiteY10182" fmla="*/ 3058772 h 4013490"/>
                <a:gd name="connsiteX10183" fmla="*/ 5710051 w 6127927"/>
                <a:gd name="connsiteY10183" fmla="*/ 3057543 h 4013490"/>
                <a:gd name="connsiteX10184" fmla="*/ 5763478 w 6127927"/>
                <a:gd name="connsiteY10184" fmla="*/ 3075589 h 4013490"/>
                <a:gd name="connsiteX10185" fmla="*/ 5764060 w 6127927"/>
                <a:gd name="connsiteY10185" fmla="*/ 3076754 h 4013490"/>
                <a:gd name="connsiteX10186" fmla="*/ 5764190 w 6127927"/>
                <a:gd name="connsiteY10186" fmla="*/ 3076915 h 4013490"/>
                <a:gd name="connsiteX10187" fmla="*/ 5763802 w 6127927"/>
                <a:gd name="connsiteY10187" fmla="*/ 3075913 h 4013490"/>
                <a:gd name="connsiteX10188" fmla="*/ 5763478 w 6127927"/>
                <a:gd name="connsiteY10188" fmla="*/ 3075589 h 4013490"/>
                <a:gd name="connsiteX10189" fmla="*/ 5735148 w 6127927"/>
                <a:gd name="connsiteY10189" fmla="*/ 3077983 h 4013490"/>
                <a:gd name="connsiteX10190" fmla="*/ 5734889 w 6127927"/>
                <a:gd name="connsiteY10190" fmla="*/ 3076236 h 4013490"/>
                <a:gd name="connsiteX10191" fmla="*/ 5735148 w 6127927"/>
                <a:gd name="connsiteY10191" fmla="*/ 3077983 h 4013490"/>
                <a:gd name="connsiteX10192" fmla="*/ 5727192 w 6127927"/>
                <a:gd name="connsiteY10192" fmla="*/ 3079212 h 4013490"/>
                <a:gd name="connsiteX10193" fmla="*/ 5727127 w 6127927"/>
                <a:gd name="connsiteY10193" fmla="*/ 3079988 h 4013490"/>
                <a:gd name="connsiteX10194" fmla="*/ 5727192 w 6127927"/>
                <a:gd name="connsiteY10194" fmla="*/ 3079212 h 4013490"/>
                <a:gd name="connsiteX10195" fmla="*/ 5768426 w 6127927"/>
                <a:gd name="connsiteY10195" fmla="*/ 3076236 h 4013490"/>
                <a:gd name="connsiteX10196" fmla="*/ 5768265 w 6127927"/>
                <a:gd name="connsiteY10196" fmla="*/ 3076010 h 4013490"/>
                <a:gd name="connsiteX10197" fmla="*/ 5768329 w 6127927"/>
                <a:gd name="connsiteY10197" fmla="*/ 3076236 h 4013490"/>
                <a:gd name="connsiteX10198" fmla="*/ 5768200 w 6127927"/>
                <a:gd name="connsiteY10198" fmla="*/ 3076333 h 4013490"/>
                <a:gd name="connsiteX10199" fmla="*/ 5767780 w 6127927"/>
                <a:gd name="connsiteY10199" fmla="*/ 3076171 h 4013490"/>
                <a:gd name="connsiteX10200" fmla="*/ 5766939 w 6127927"/>
                <a:gd name="connsiteY10200" fmla="*/ 3075169 h 4013490"/>
                <a:gd name="connsiteX10201" fmla="*/ 5767003 w 6127927"/>
                <a:gd name="connsiteY10201" fmla="*/ 3075654 h 4013490"/>
                <a:gd name="connsiteX10202" fmla="*/ 5766357 w 6127927"/>
                <a:gd name="connsiteY10202" fmla="*/ 3075007 h 4013490"/>
                <a:gd name="connsiteX10203" fmla="*/ 5765710 w 6127927"/>
                <a:gd name="connsiteY10203" fmla="*/ 3073778 h 4013490"/>
                <a:gd name="connsiteX10204" fmla="*/ 5765871 w 6127927"/>
                <a:gd name="connsiteY10204" fmla="*/ 3074684 h 4013490"/>
                <a:gd name="connsiteX10205" fmla="*/ 5766260 w 6127927"/>
                <a:gd name="connsiteY10205" fmla="*/ 3075589 h 4013490"/>
                <a:gd name="connsiteX10206" fmla="*/ 5764804 w 6127927"/>
                <a:gd name="connsiteY10206" fmla="*/ 3073422 h 4013490"/>
                <a:gd name="connsiteX10207" fmla="*/ 5765192 w 6127927"/>
                <a:gd name="connsiteY10207" fmla="*/ 3074522 h 4013490"/>
                <a:gd name="connsiteX10208" fmla="*/ 5765192 w 6127927"/>
                <a:gd name="connsiteY10208" fmla="*/ 3075007 h 4013490"/>
                <a:gd name="connsiteX10209" fmla="*/ 5764060 w 6127927"/>
                <a:gd name="connsiteY10209" fmla="*/ 3073261 h 4013490"/>
                <a:gd name="connsiteX10210" fmla="*/ 5764384 w 6127927"/>
                <a:gd name="connsiteY10210" fmla="*/ 3074263 h 4013490"/>
                <a:gd name="connsiteX10211" fmla="*/ 5764869 w 6127927"/>
                <a:gd name="connsiteY10211" fmla="*/ 3075589 h 4013490"/>
                <a:gd name="connsiteX10212" fmla="*/ 5764804 w 6127927"/>
                <a:gd name="connsiteY10212" fmla="*/ 3075654 h 4013490"/>
                <a:gd name="connsiteX10213" fmla="*/ 5763802 w 6127927"/>
                <a:gd name="connsiteY10213" fmla="*/ 3074005 h 4013490"/>
                <a:gd name="connsiteX10214" fmla="*/ 5764707 w 6127927"/>
                <a:gd name="connsiteY10214" fmla="*/ 3075848 h 4013490"/>
                <a:gd name="connsiteX10215" fmla="*/ 5764610 w 6127927"/>
                <a:gd name="connsiteY10215" fmla="*/ 3076495 h 4013490"/>
                <a:gd name="connsiteX10216" fmla="*/ 5764546 w 6127927"/>
                <a:gd name="connsiteY10216" fmla="*/ 3076754 h 4013490"/>
                <a:gd name="connsiteX10217" fmla="*/ 5764610 w 6127927"/>
                <a:gd name="connsiteY10217" fmla="*/ 3076980 h 4013490"/>
                <a:gd name="connsiteX10218" fmla="*/ 5763123 w 6127927"/>
                <a:gd name="connsiteY10218" fmla="*/ 3077400 h 4013490"/>
                <a:gd name="connsiteX10219" fmla="*/ 5762961 w 6127927"/>
                <a:gd name="connsiteY10219" fmla="*/ 3077142 h 4013490"/>
                <a:gd name="connsiteX10220" fmla="*/ 5763058 w 6127927"/>
                <a:gd name="connsiteY10220" fmla="*/ 3077400 h 4013490"/>
                <a:gd name="connsiteX10221" fmla="*/ 5762476 w 6127927"/>
                <a:gd name="connsiteY10221" fmla="*/ 3077562 h 4013490"/>
                <a:gd name="connsiteX10222" fmla="*/ 5761894 w 6127927"/>
                <a:gd name="connsiteY10222" fmla="*/ 3077562 h 4013490"/>
                <a:gd name="connsiteX10223" fmla="*/ 5761797 w 6127927"/>
                <a:gd name="connsiteY10223" fmla="*/ 3077497 h 4013490"/>
                <a:gd name="connsiteX10224" fmla="*/ 5761635 w 6127927"/>
                <a:gd name="connsiteY10224" fmla="*/ 3077400 h 4013490"/>
                <a:gd name="connsiteX10225" fmla="*/ 5761732 w 6127927"/>
                <a:gd name="connsiteY10225" fmla="*/ 3077562 h 4013490"/>
                <a:gd name="connsiteX10226" fmla="*/ 5760244 w 6127927"/>
                <a:gd name="connsiteY10226" fmla="*/ 3078080 h 4013490"/>
                <a:gd name="connsiteX10227" fmla="*/ 5757431 w 6127927"/>
                <a:gd name="connsiteY10227" fmla="*/ 3077918 h 4013490"/>
                <a:gd name="connsiteX10228" fmla="*/ 5756105 w 6127927"/>
                <a:gd name="connsiteY10228" fmla="*/ 3076980 h 4013490"/>
                <a:gd name="connsiteX10229" fmla="*/ 5750316 w 6127927"/>
                <a:gd name="connsiteY10229" fmla="*/ 3080958 h 4013490"/>
                <a:gd name="connsiteX10230" fmla="*/ 5750218 w 6127927"/>
                <a:gd name="connsiteY10230" fmla="*/ 3081217 h 4013490"/>
                <a:gd name="connsiteX10231" fmla="*/ 5749960 w 6127927"/>
                <a:gd name="connsiteY10231" fmla="*/ 3080635 h 4013490"/>
                <a:gd name="connsiteX10232" fmla="*/ 5750121 w 6127927"/>
                <a:gd name="connsiteY10232" fmla="*/ 3081378 h 4013490"/>
                <a:gd name="connsiteX10233" fmla="*/ 5749960 w 6127927"/>
                <a:gd name="connsiteY10233" fmla="*/ 3081281 h 4013490"/>
                <a:gd name="connsiteX10234" fmla="*/ 5749798 w 6127927"/>
                <a:gd name="connsiteY10234" fmla="*/ 3080958 h 4013490"/>
                <a:gd name="connsiteX10235" fmla="*/ 5749798 w 6127927"/>
                <a:gd name="connsiteY10235" fmla="*/ 3081217 h 4013490"/>
                <a:gd name="connsiteX10236" fmla="*/ 5748990 w 6127927"/>
                <a:gd name="connsiteY10236" fmla="*/ 3080893 h 4013490"/>
                <a:gd name="connsiteX10237" fmla="*/ 5748893 w 6127927"/>
                <a:gd name="connsiteY10237" fmla="*/ 3080537 h 4013490"/>
                <a:gd name="connsiteX10238" fmla="*/ 5748731 w 6127927"/>
                <a:gd name="connsiteY10238" fmla="*/ 3080311 h 4013490"/>
                <a:gd name="connsiteX10239" fmla="*/ 5748569 w 6127927"/>
                <a:gd name="connsiteY10239" fmla="*/ 3080052 h 4013490"/>
                <a:gd name="connsiteX10240" fmla="*/ 5748569 w 6127927"/>
                <a:gd name="connsiteY10240" fmla="*/ 3080537 h 4013490"/>
                <a:gd name="connsiteX10241" fmla="*/ 5748634 w 6127927"/>
                <a:gd name="connsiteY10241" fmla="*/ 3080893 h 4013490"/>
                <a:gd name="connsiteX10242" fmla="*/ 5748052 w 6127927"/>
                <a:gd name="connsiteY10242" fmla="*/ 3080732 h 4013490"/>
                <a:gd name="connsiteX10243" fmla="*/ 5747987 w 6127927"/>
                <a:gd name="connsiteY10243" fmla="*/ 3080473 h 4013490"/>
                <a:gd name="connsiteX10244" fmla="*/ 5747631 w 6127927"/>
                <a:gd name="connsiteY10244" fmla="*/ 3080149 h 4013490"/>
                <a:gd name="connsiteX10245" fmla="*/ 5747825 w 6127927"/>
                <a:gd name="connsiteY10245" fmla="*/ 3080732 h 4013490"/>
                <a:gd name="connsiteX10246" fmla="*/ 5747146 w 6127927"/>
                <a:gd name="connsiteY10246" fmla="*/ 3080796 h 4013490"/>
                <a:gd name="connsiteX10247" fmla="*/ 5746984 w 6127927"/>
                <a:gd name="connsiteY10247" fmla="*/ 3080311 h 4013490"/>
                <a:gd name="connsiteX10248" fmla="*/ 5747146 w 6127927"/>
                <a:gd name="connsiteY10248" fmla="*/ 3080893 h 4013490"/>
                <a:gd name="connsiteX10249" fmla="*/ 5745755 w 6127927"/>
                <a:gd name="connsiteY10249" fmla="*/ 3082284 h 4013490"/>
                <a:gd name="connsiteX10250" fmla="*/ 5743589 w 6127927"/>
                <a:gd name="connsiteY10250" fmla="*/ 3082607 h 4013490"/>
                <a:gd name="connsiteX10251" fmla="*/ 5743589 w 6127927"/>
                <a:gd name="connsiteY10251" fmla="*/ 3082543 h 4013490"/>
                <a:gd name="connsiteX10252" fmla="*/ 5743265 w 6127927"/>
                <a:gd name="connsiteY10252" fmla="*/ 3082381 h 4013490"/>
                <a:gd name="connsiteX10253" fmla="*/ 5743168 w 6127927"/>
                <a:gd name="connsiteY10253" fmla="*/ 3082607 h 4013490"/>
                <a:gd name="connsiteX10254" fmla="*/ 5743006 w 6127927"/>
                <a:gd name="connsiteY10254" fmla="*/ 3082607 h 4013490"/>
                <a:gd name="connsiteX10255" fmla="*/ 5742942 w 6127927"/>
                <a:gd name="connsiteY10255" fmla="*/ 3082607 h 4013490"/>
                <a:gd name="connsiteX10256" fmla="*/ 5741939 w 6127927"/>
                <a:gd name="connsiteY10256" fmla="*/ 3082801 h 4013490"/>
                <a:gd name="connsiteX10257" fmla="*/ 5741616 w 6127927"/>
                <a:gd name="connsiteY10257" fmla="*/ 3081281 h 4013490"/>
                <a:gd name="connsiteX10258" fmla="*/ 5741616 w 6127927"/>
                <a:gd name="connsiteY10258" fmla="*/ 3081960 h 4013490"/>
                <a:gd name="connsiteX10259" fmla="*/ 5741939 w 6127927"/>
                <a:gd name="connsiteY10259" fmla="*/ 3082801 h 4013490"/>
                <a:gd name="connsiteX10260" fmla="*/ 5739708 w 6127927"/>
                <a:gd name="connsiteY10260" fmla="*/ 3083351 h 4013490"/>
                <a:gd name="connsiteX10261" fmla="*/ 5739546 w 6127927"/>
                <a:gd name="connsiteY10261" fmla="*/ 3082381 h 4013490"/>
                <a:gd name="connsiteX10262" fmla="*/ 5739611 w 6127927"/>
                <a:gd name="connsiteY10262" fmla="*/ 3083351 h 4013490"/>
                <a:gd name="connsiteX10263" fmla="*/ 5737282 w 6127927"/>
                <a:gd name="connsiteY10263" fmla="*/ 3084289 h 4013490"/>
                <a:gd name="connsiteX10264" fmla="*/ 5737056 w 6127927"/>
                <a:gd name="connsiteY10264" fmla="*/ 3083448 h 4013490"/>
                <a:gd name="connsiteX10265" fmla="*/ 5737153 w 6127927"/>
                <a:gd name="connsiteY10265" fmla="*/ 3084289 h 4013490"/>
                <a:gd name="connsiteX10266" fmla="*/ 5737153 w 6127927"/>
                <a:gd name="connsiteY10266" fmla="*/ 3084354 h 4013490"/>
                <a:gd name="connsiteX10267" fmla="*/ 5736797 w 6127927"/>
                <a:gd name="connsiteY10267" fmla="*/ 3084515 h 4013490"/>
                <a:gd name="connsiteX10268" fmla="*/ 5736797 w 6127927"/>
                <a:gd name="connsiteY10268" fmla="*/ 3084612 h 4013490"/>
                <a:gd name="connsiteX10269" fmla="*/ 5736635 w 6127927"/>
                <a:gd name="connsiteY10269" fmla="*/ 3084677 h 4013490"/>
                <a:gd name="connsiteX10270" fmla="*/ 5736377 w 6127927"/>
                <a:gd name="connsiteY10270" fmla="*/ 3084192 h 4013490"/>
                <a:gd name="connsiteX10271" fmla="*/ 5735891 w 6127927"/>
                <a:gd name="connsiteY10271" fmla="*/ 3083545 h 4013490"/>
                <a:gd name="connsiteX10272" fmla="*/ 5735827 w 6127927"/>
                <a:gd name="connsiteY10272" fmla="*/ 3083189 h 4013490"/>
                <a:gd name="connsiteX10273" fmla="*/ 5735891 w 6127927"/>
                <a:gd name="connsiteY10273" fmla="*/ 3083448 h 4013490"/>
                <a:gd name="connsiteX10274" fmla="*/ 5736150 w 6127927"/>
                <a:gd name="connsiteY10274" fmla="*/ 3084515 h 4013490"/>
                <a:gd name="connsiteX10275" fmla="*/ 5735956 w 6127927"/>
                <a:gd name="connsiteY10275" fmla="*/ 3084936 h 4013490"/>
                <a:gd name="connsiteX10276" fmla="*/ 5735827 w 6127927"/>
                <a:gd name="connsiteY10276" fmla="*/ 3084515 h 4013490"/>
                <a:gd name="connsiteX10277" fmla="*/ 5735730 w 6127927"/>
                <a:gd name="connsiteY10277" fmla="*/ 3084451 h 4013490"/>
                <a:gd name="connsiteX10278" fmla="*/ 5735730 w 6127927"/>
                <a:gd name="connsiteY10278" fmla="*/ 3084515 h 4013490"/>
                <a:gd name="connsiteX10279" fmla="*/ 5735891 w 6127927"/>
                <a:gd name="connsiteY10279" fmla="*/ 3085033 h 4013490"/>
                <a:gd name="connsiteX10280" fmla="*/ 5735891 w 6127927"/>
                <a:gd name="connsiteY10280" fmla="*/ 3085098 h 4013490"/>
                <a:gd name="connsiteX10281" fmla="*/ 5735827 w 6127927"/>
                <a:gd name="connsiteY10281" fmla="*/ 3085195 h 4013490"/>
                <a:gd name="connsiteX10282" fmla="*/ 5735730 w 6127927"/>
                <a:gd name="connsiteY10282" fmla="*/ 3084871 h 4013490"/>
                <a:gd name="connsiteX10283" fmla="*/ 5735730 w 6127927"/>
                <a:gd name="connsiteY10283" fmla="*/ 3084612 h 4013490"/>
                <a:gd name="connsiteX10284" fmla="*/ 5735568 w 6127927"/>
                <a:gd name="connsiteY10284" fmla="*/ 3084871 h 4013490"/>
                <a:gd name="connsiteX10285" fmla="*/ 5735309 w 6127927"/>
                <a:gd name="connsiteY10285" fmla="*/ 3084936 h 4013490"/>
                <a:gd name="connsiteX10286" fmla="*/ 5734986 w 6127927"/>
                <a:gd name="connsiteY10286" fmla="*/ 3084030 h 4013490"/>
                <a:gd name="connsiteX10287" fmla="*/ 5734824 w 6127927"/>
                <a:gd name="connsiteY10287" fmla="*/ 3085421 h 4013490"/>
                <a:gd name="connsiteX10288" fmla="*/ 5734663 w 6127927"/>
                <a:gd name="connsiteY10288" fmla="*/ 3084612 h 4013490"/>
                <a:gd name="connsiteX10289" fmla="*/ 5734404 w 6127927"/>
                <a:gd name="connsiteY10289" fmla="*/ 3085615 h 4013490"/>
                <a:gd name="connsiteX10290" fmla="*/ 5734242 w 6127927"/>
                <a:gd name="connsiteY10290" fmla="*/ 3085098 h 4013490"/>
                <a:gd name="connsiteX10291" fmla="*/ 5733983 w 6127927"/>
                <a:gd name="connsiteY10291" fmla="*/ 3085421 h 4013490"/>
                <a:gd name="connsiteX10292" fmla="*/ 5733660 w 6127927"/>
                <a:gd name="connsiteY10292" fmla="*/ 3085195 h 4013490"/>
                <a:gd name="connsiteX10293" fmla="*/ 5733563 w 6127927"/>
                <a:gd name="connsiteY10293" fmla="*/ 3085195 h 4013490"/>
                <a:gd name="connsiteX10294" fmla="*/ 5733563 w 6127927"/>
                <a:gd name="connsiteY10294" fmla="*/ 3085841 h 4013490"/>
                <a:gd name="connsiteX10295" fmla="*/ 5732916 w 6127927"/>
                <a:gd name="connsiteY10295" fmla="*/ 3085518 h 4013490"/>
                <a:gd name="connsiteX10296" fmla="*/ 5732657 w 6127927"/>
                <a:gd name="connsiteY10296" fmla="*/ 3084289 h 4013490"/>
                <a:gd name="connsiteX10297" fmla="*/ 5732657 w 6127927"/>
                <a:gd name="connsiteY10297" fmla="*/ 3085421 h 4013490"/>
                <a:gd name="connsiteX10298" fmla="*/ 5732334 w 6127927"/>
                <a:gd name="connsiteY10298" fmla="*/ 3084289 h 4013490"/>
                <a:gd name="connsiteX10299" fmla="*/ 5732334 w 6127927"/>
                <a:gd name="connsiteY10299" fmla="*/ 3085098 h 4013490"/>
                <a:gd name="connsiteX10300" fmla="*/ 5732011 w 6127927"/>
                <a:gd name="connsiteY10300" fmla="*/ 3085421 h 4013490"/>
                <a:gd name="connsiteX10301" fmla="*/ 5731914 w 6127927"/>
                <a:gd name="connsiteY10301" fmla="*/ 3085841 h 4013490"/>
                <a:gd name="connsiteX10302" fmla="*/ 5731816 w 6127927"/>
                <a:gd name="connsiteY10302" fmla="*/ 3085841 h 4013490"/>
                <a:gd name="connsiteX10303" fmla="*/ 5731590 w 6127927"/>
                <a:gd name="connsiteY10303" fmla="*/ 3085421 h 4013490"/>
                <a:gd name="connsiteX10304" fmla="*/ 5731493 w 6127927"/>
                <a:gd name="connsiteY10304" fmla="*/ 3085777 h 4013490"/>
                <a:gd name="connsiteX10305" fmla="*/ 5730846 w 6127927"/>
                <a:gd name="connsiteY10305" fmla="*/ 3085615 h 4013490"/>
                <a:gd name="connsiteX10306" fmla="*/ 5728615 w 6127927"/>
                <a:gd name="connsiteY10306" fmla="*/ 3085518 h 4013490"/>
                <a:gd name="connsiteX10307" fmla="*/ 5728453 w 6127927"/>
                <a:gd name="connsiteY10307" fmla="*/ 3084612 h 4013490"/>
                <a:gd name="connsiteX10308" fmla="*/ 5728453 w 6127927"/>
                <a:gd name="connsiteY10308" fmla="*/ 3085518 h 4013490"/>
                <a:gd name="connsiteX10309" fmla="*/ 5728291 w 6127927"/>
                <a:gd name="connsiteY10309" fmla="*/ 3085518 h 4013490"/>
                <a:gd name="connsiteX10310" fmla="*/ 5728194 w 6127927"/>
                <a:gd name="connsiteY10310" fmla="*/ 3085259 h 4013490"/>
                <a:gd name="connsiteX10311" fmla="*/ 5728194 w 6127927"/>
                <a:gd name="connsiteY10311" fmla="*/ 3085518 h 4013490"/>
                <a:gd name="connsiteX10312" fmla="*/ 5727677 w 6127927"/>
                <a:gd name="connsiteY10312" fmla="*/ 3085259 h 4013490"/>
                <a:gd name="connsiteX10313" fmla="*/ 5727192 w 6127927"/>
                <a:gd name="connsiteY10313" fmla="*/ 3082963 h 4013490"/>
                <a:gd name="connsiteX10314" fmla="*/ 5727353 w 6127927"/>
                <a:gd name="connsiteY10314" fmla="*/ 3085098 h 4013490"/>
                <a:gd name="connsiteX10315" fmla="*/ 5727030 w 6127927"/>
                <a:gd name="connsiteY10315" fmla="*/ 3083707 h 4013490"/>
                <a:gd name="connsiteX10316" fmla="*/ 5727030 w 6127927"/>
                <a:gd name="connsiteY10316" fmla="*/ 3083772 h 4013490"/>
                <a:gd name="connsiteX10317" fmla="*/ 5726771 w 6127927"/>
                <a:gd name="connsiteY10317" fmla="*/ 3084515 h 4013490"/>
                <a:gd name="connsiteX10318" fmla="*/ 5726707 w 6127927"/>
                <a:gd name="connsiteY10318" fmla="*/ 3084451 h 4013490"/>
                <a:gd name="connsiteX10319" fmla="*/ 5726222 w 6127927"/>
                <a:gd name="connsiteY10319" fmla="*/ 3083286 h 4013490"/>
                <a:gd name="connsiteX10320" fmla="*/ 5725704 w 6127927"/>
                <a:gd name="connsiteY10320" fmla="*/ 3084451 h 4013490"/>
                <a:gd name="connsiteX10321" fmla="*/ 5725542 w 6127927"/>
                <a:gd name="connsiteY10321" fmla="*/ 3084289 h 4013490"/>
                <a:gd name="connsiteX10322" fmla="*/ 5725284 w 6127927"/>
                <a:gd name="connsiteY10322" fmla="*/ 3083933 h 4013490"/>
                <a:gd name="connsiteX10323" fmla="*/ 5724863 w 6127927"/>
                <a:gd name="connsiteY10323" fmla="*/ 3083707 h 4013490"/>
                <a:gd name="connsiteX10324" fmla="*/ 5724799 w 6127927"/>
                <a:gd name="connsiteY10324" fmla="*/ 3082866 h 4013490"/>
                <a:gd name="connsiteX10325" fmla="*/ 5724475 w 6127927"/>
                <a:gd name="connsiteY10325" fmla="*/ 3082801 h 4013490"/>
                <a:gd name="connsiteX10326" fmla="*/ 5724378 w 6127927"/>
                <a:gd name="connsiteY10326" fmla="*/ 3083351 h 4013490"/>
                <a:gd name="connsiteX10327" fmla="*/ 5724378 w 6127927"/>
                <a:gd name="connsiteY10327" fmla="*/ 3083772 h 4013490"/>
                <a:gd name="connsiteX10328" fmla="*/ 5724313 w 6127927"/>
                <a:gd name="connsiteY10328" fmla="*/ 3083610 h 4013490"/>
                <a:gd name="connsiteX10329" fmla="*/ 5724119 w 6127927"/>
                <a:gd name="connsiteY10329" fmla="*/ 3082381 h 4013490"/>
                <a:gd name="connsiteX10330" fmla="*/ 5723958 w 6127927"/>
                <a:gd name="connsiteY10330" fmla="*/ 3083448 h 4013490"/>
                <a:gd name="connsiteX10331" fmla="*/ 5723473 w 6127927"/>
                <a:gd name="connsiteY10331" fmla="*/ 3081863 h 4013490"/>
                <a:gd name="connsiteX10332" fmla="*/ 5723052 w 6127927"/>
                <a:gd name="connsiteY10332" fmla="*/ 3083448 h 4013490"/>
                <a:gd name="connsiteX10333" fmla="*/ 5722793 w 6127927"/>
                <a:gd name="connsiteY10333" fmla="*/ 3083351 h 4013490"/>
                <a:gd name="connsiteX10334" fmla="*/ 5722632 w 6127927"/>
                <a:gd name="connsiteY10334" fmla="*/ 3083028 h 4013490"/>
                <a:gd name="connsiteX10335" fmla="*/ 5722567 w 6127927"/>
                <a:gd name="connsiteY10335" fmla="*/ 3083189 h 4013490"/>
                <a:gd name="connsiteX10336" fmla="*/ 5722567 w 6127927"/>
                <a:gd name="connsiteY10336" fmla="*/ 3083286 h 4013490"/>
                <a:gd name="connsiteX10337" fmla="*/ 5721823 w 6127927"/>
                <a:gd name="connsiteY10337" fmla="*/ 3083125 h 4013490"/>
                <a:gd name="connsiteX10338" fmla="*/ 5721823 w 6127927"/>
                <a:gd name="connsiteY10338" fmla="*/ 3082543 h 4013490"/>
                <a:gd name="connsiteX10339" fmla="*/ 5721726 w 6127927"/>
                <a:gd name="connsiteY10339" fmla="*/ 3083125 h 4013490"/>
                <a:gd name="connsiteX10340" fmla="*/ 5720077 w 6127927"/>
                <a:gd name="connsiteY10340" fmla="*/ 3082963 h 4013490"/>
                <a:gd name="connsiteX10341" fmla="*/ 5719818 w 6127927"/>
                <a:gd name="connsiteY10341" fmla="*/ 3082801 h 4013490"/>
                <a:gd name="connsiteX10342" fmla="*/ 5719656 w 6127927"/>
                <a:gd name="connsiteY10342" fmla="*/ 3082058 h 4013490"/>
                <a:gd name="connsiteX10343" fmla="*/ 5719753 w 6127927"/>
                <a:gd name="connsiteY10343" fmla="*/ 3080958 h 4013490"/>
                <a:gd name="connsiteX10344" fmla="*/ 5719592 w 6127927"/>
                <a:gd name="connsiteY10344" fmla="*/ 3080635 h 4013490"/>
                <a:gd name="connsiteX10345" fmla="*/ 5719656 w 6127927"/>
                <a:gd name="connsiteY10345" fmla="*/ 3079212 h 4013490"/>
                <a:gd name="connsiteX10346" fmla="*/ 5719495 w 6127927"/>
                <a:gd name="connsiteY10346" fmla="*/ 3079891 h 4013490"/>
                <a:gd name="connsiteX10347" fmla="*/ 5719236 w 6127927"/>
                <a:gd name="connsiteY10347" fmla="*/ 3081281 h 4013490"/>
                <a:gd name="connsiteX10348" fmla="*/ 5718912 w 6127927"/>
                <a:gd name="connsiteY10348" fmla="*/ 3081637 h 4013490"/>
                <a:gd name="connsiteX10349" fmla="*/ 5718654 w 6127927"/>
                <a:gd name="connsiteY10349" fmla="*/ 3081540 h 4013490"/>
                <a:gd name="connsiteX10350" fmla="*/ 5718169 w 6127927"/>
                <a:gd name="connsiteY10350" fmla="*/ 3081540 h 4013490"/>
                <a:gd name="connsiteX10351" fmla="*/ 5718169 w 6127927"/>
                <a:gd name="connsiteY10351" fmla="*/ 3081637 h 4013490"/>
                <a:gd name="connsiteX10352" fmla="*/ 5718169 w 6127927"/>
                <a:gd name="connsiteY10352" fmla="*/ 3081540 h 4013490"/>
                <a:gd name="connsiteX10353" fmla="*/ 5718007 w 6127927"/>
                <a:gd name="connsiteY10353" fmla="*/ 3081863 h 4013490"/>
                <a:gd name="connsiteX10354" fmla="*/ 5718104 w 6127927"/>
                <a:gd name="connsiteY10354" fmla="*/ 3081120 h 4013490"/>
                <a:gd name="connsiteX10355" fmla="*/ 5718169 w 6127927"/>
                <a:gd name="connsiteY10355" fmla="*/ 3080537 h 4013490"/>
                <a:gd name="connsiteX10356" fmla="*/ 5717910 w 6127927"/>
                <a:gd name="connsiteY10356" fmla="*/ 3080473 h 4013490"/>
                <a:gd name="connsiteX10357" fmla="*/ 5717748 w 6127927"/>
                <a:gd name="connsiteY10357" fmla="*/ 3080376 h 4013490"/>
                <a:gd name="connsiteX10358" fmla="*/ 5717651 w 6127927"/>
                <a:gd name="connsiteY10358" fmla="*/ 3080635 h 4013490"/>
                <a:gd name="connsiteX10359" fmla="*/ 5717166 w 6127927"/>
                <a:gd name="connsiteY10359" fmla="*/ 3081540 h 4013490"/>
                <a:gd name="connsiteX10360" fmla="*/ 5716261 w 6127927"/>
                <a:gd name="connsiteY10360" fmla="*/ 3081120 h 4013490"/>
                <a:gd name="connsiteX10361" fmla="*/ 5715937 w 6127927"/>
                <a:gd name="connsiteY10361" fmla="*/ 3079891 h 4013490"/>
                <a:gd name="connsiteX10362" fmla="*/ 5715678 w 6127927"/>
                <a:gd name="connsiteY10362" fmla="*/ 3080893 h 4013490"/>
                <a:gd name="connsiteX10363" fmla="*/ 5715452 w 6127927"/>
                <a:gd name="connsiteY10363" fmla="*/ 3080796 h 4013490"/>
                <a:gd name="connsiteX10364" fmla="*/ 5715193 w 6127927"/>
                <a:gd name="connsiteY10364" fmla="*/ 3080893 h 4013490"/>
                <a:gd name="connsiteX10365" fmla="*/ 5715032 w 6127927"/>
                <a:gd name="connsiteY10365" fmla="*/ 3080537 h 4013490"/>
                <a:gd name="connsiteX10366" fmla="*/ 5714773 w 6127927"/>
                <a:gd name="connsiteY10366" fmla="*/ 3080537 h 4013490"/>
                <a:gd name="connsiteX10367" fmla="*/ 5714255 w 6127927"/>
                <a:gd name="connsiteY10367" fmla="*/ 3080052 h 4013490"/>
                <a:gd name="connsiteX10368" fmla="*/ 5713964 w 6127927"/>
                <a:gd name="connsiteY10368" fmla="*/ 3079988 h 4013490"/>
                <a:gd name="connsiteX10369" fmla="*/ 5713706 w 6127927"/>
                <a:gd name="connsiteY10369" fmla="*/ 3079891 h 4013490"/>
                <a:gd name="connsiteX10370" fmla="*/ 5713512 w 6127927"/>
                <a:gd name="connsiteY10370" fmla="*/ 3079729 h 4013490"/>
                <a:gd name="connsiteX10371" fmla="*/ 5713123 w 6127927"/>
                <a:gd name="connsiteY10371" fmla="*/ 3079567 h 4013490"/>
                <a:gd name="connsiteX10372" fmla="*/ 5713026 w 6127927"/>
                <a:gd name="connsiteY10372" fmla="*/ 3079632 h 4013490"/>
                <a:gd name="connsiteX10373" fmla="*/ 5712638 w 6127927"/>
                <a:gd name="connsiteY10373" fmla="*/ 3079470 h 4013490"/>
                <a:gd name="connsiteX10374" fmla="*/ 5712283 w 6127927"/>
                <a:gd name="connsiteY10374" fmla="*/ 3079406 h 4013490"/>
                <a:gd name="connsiteX10375" fmla="*/ 5712121 w 6127927"/>
                <a:gd name="connsiteY10375" fmla="*/ 3079406 h 4013490"/>
                <a:gd name="connsiteX10376" fmla="*/ 5711959 w 6127927"/>
                <a:gd name="connsiteY10376" fmla="*/ 3079567 h 4013490"/>
                <a:gd name="connsiteX10377" fmla="*/ 5711118 w 6127927"/>
                <a:gd name="connsiteY10377" fmla="*/ 3079632 h 4013490"/>
                <a:gd name="connsiteX10378" fmla="*/ 5710471 w 6127927"/>
                <a:gd name="connsiteY10378" fmla="*/ 3079891 h 4013490"/>
                <a:gd name="connsiteX10379" fmla="*/ 5710374 w 6127927"/>
                <a:gd name="connsiteY10379" fmla="*/ 3080052 h 4013490"/>
                <a:gd name="connsiteX10380" fmla="*/ 5710213 w 6127927"/>
                <a:gd name="connsiteY10380" fmla="*/ 3080473 h 4013490"/>
                <a:gd name="connsiteX10381" fmla="*/ 5710116 w 6127927"/>
                <a:gd name="connsiteY10381" fmla="*/ 3081217 h 4013490"/>
                <a:gd name="connsiteX10382" fmla="*/ 5709986 w 6127927"/>
                <a:gd name="connsiteY10382" fmla="*/ 3081120 h 4013490"/>
                <a:gd name="connsiteX10383" fmla="*/ 5709986 w 6127927"/>
                <a:gd name="connsiteY10383" fmla="*/ 3080473 h 4013490"/>
                <a:gd name="connsiteX10384" fmla="*/ 5709792 w 6127927"/>
                <a:gd name="connsiteY10384" fmla="*/ 3080635 h 4013490"/>
                <a:gd name="connsiteX10385" fmla="*/ 5709728 w 6127927"/>
                <a:gd name="connsiteY10385" fmla="*/ 3080149 h 4013490"/>
                <a:gd name="connsiteX10386" fmla="*/ 5709469 w 6127927"/>
                <a:gd name="connsiteY10386" fmla="*/ 3080958 h 4013490"/>
                <a:gd name="connsiteX10387" fmla="*/ 5709243 w 6127927"/>
                <a:gd name="connsiteY10387" fmla="*/ 3080893 h 4013490"/>
                <a:gd name="connsiteX10388" fmla="*/ 5709566 w 6127927"/>
                <a:gd name="connsiteY10388" fmla="*/ 3078662 h 4013490"/>
                <a:gd name="connsiteX10389" fmla="*/ 5709566 w 6127927"/>
                <a:gd name="connsiteY10389" fmla="*/ 3078565 h 4013490"/>
                <a:gd name="connsiteX10390" fmla="*/ 5709048 w 6127927"/>
                <a:gd name="connsiteY10390" fmla="*/ 3080149 h 4013490"/>
                <a:gd name="connsiteX10391" fmla="*/ 5708887 w 6127927"/>
                <a:gd name="connsiteY10391" fmla="*/ 3080473 h 4013490"/>
                <a:gd name="connsiteX10392" fmla="*/ 5708725 w 6127927"/>
                <a:gd name="connsiteY10392" fmla="*/ 3080214 h 4013490"/>
                <a:gd name="connsiteX10393" fmla="*/ 5708563 w 6127927"/>
                <a:gd name="connsiteY10393" fmla="*/ 3080537 h 4013490"/>
                <a:gd name="connsiteX10394" fmla="*/ 5708305 w 6127927"/>
                <a:gd name="connsiteY10394" fmla="*/ 3080473 h 4013490"/>
                <a:gd name="connsiteX10395" fmla="*/ 5708240 w 6127927"/>
                <a:gd name="connsiteY10395" fmla="*/ 3080149 h 4013490"/>
                <a:gd name="connsiteX10396" fmla="*/ 5708046 w 6127927"/>
                <a:gd name="connsiteY10396" fmla="*/ 3080311 h 4013490"/>
                <a:gd name="connsiteX10397" fmla="*/ 5707981 w 6127927"/>
                <a:gd name="connsiteY10397" fmla="*/ 3079470 h 4013490"/>
                <a:gd name="connsiteX10398" fmla="*/ 5707399 w 6127927"/>
                <a:gd name="connsiteY10398" fmla="*/ 3079212 h 4013490"/>
                <a:gd name="connsiteX10399" fmla="*/ 5707237 w 6127927"/>
                <a:gd name="connsiteY10399" fmla="*/ 3079794 h 4013490"/>
                <a:gd name="connsiteX10400" fmla="*/ 5706979 w 6127927"/>
                <a:gd name="connsiteY10400" fmla="*/ 3079470 h 4013490"/>
                <a:gd name="connsiteX10401" fmla="*/ 5706752 w 6127927"/>
                <a:gd name="connsiteY10401" fmla="*/ 3079309 h 4013490"/>
                <a:gd name="connsiteX10402" fmla="*/ 5706494 w 6127927"/>
                <a:gd name="connsiteY10402" fmla="*/ 3079309 h 4013490"/>
                <a:gd name="connsiteX10403" fmla="*/ 5706591 w 6127927"/>
                <a:gd name="connsiteY10403" fmla="*/ 3077983 h 4013490"/>
                <a:gd name="connsiteX10404" fmla="*/ 5706235 w 6127927"/>
                <a:gd name="connsiteY10404" fmla="*/ 3079470 h 4013490"/>
                <a:gd name="connsiteX10405" fmla="*/ 5706170 w 6127927"/>
                <a:gd name="connsiteY10405" fmla="*/ 3079470 h 4013490"/>
                <a:gd name="connsiteX10406" fmla="*/ 5705976 w 6127927"/>
                <a:gd name="connsiteY10406" fmla="*/ 3078888 h 4013490"/>
                <a:gd name="connsiteX10407" fmla="*/ 5705847 w 6127927"/>
                <a:gd name="connsiteY10407" fmla="*/ 3078985 h 4013490"/>
                <a:gd name="connsiteX10408" fmla="*/ 5705653 w 6127927"/>
                <a:gd name="connsiteY10408" fmla="*/ 3079212 h 4013490"/>
                <a:gd name="connsiteX10409" fmla="*/ 5705491 w 6127927"/>
                <a:gd name="connsiteY10409" fmla="*/ 3079147 h 4013490"/>
                <a:gd name="connsiteX10410" fmla="*/ 5705426 w 6127927"/>
                <a:gd name="connsiteY10410" fmla="*/ 3078565 h 4013490"/>
                <a:gd name="connsiteX10411" fmla="*/ 5705168 w 6127927"/>
                <a:gd name="connsiteY10411" fmla="*/ 3079050 h 4013490"/>
                <a:gd name="connsiteX10412" fmla="*/ 5705006 w 6127927"/>
                <a:gd name="connsiteY10412" fmla="*/ 3078985 h 4013490"/>
                <a:gd name="connsiteX10413" fmla="*/ 5705006 w 6127927"/>
                <a:gd name="connsiteY10413" fmla="*/ 3078565 h 4013490"/>
                <a:gd name="connsiteX10414" fmla="*/ 5704909 w 6127927"/>
                <a:gd name="connsiteY10414" fmla="*/ 3078888 h 4013490"/>
                <a:gd name="connsiteX10415" fmla="*/ 5703680 w 6127927"/>
                <a:gd name="connsiteY10415" fmla="*/ 3078468 h 4013490"/>
                <a:gd name="connsiteX10416" fmla="*/ 5703583 w 6127927"/>
                <a:gd name="connsiteY10416" fmla="*/ 3077659 h 4013490"/>
                <a:gd name="connsiteX10417" fmla="*/ 5703421 w 6127927"/>
                <a:gd name="connsiteY10417" fmla="*/ 3078403 h 4013490"/>
                <a:gd name="connsiteX10418" fmla="*/ 5702936 w 6127927"/>
                <a:gd name="connsiteY10418" fmla="*/ 3078241 h 4013490"/>
                <a:gd name="connsiteX10419" fmla="*/ 5702936 w 6127927"/>
                <a:gd name="connsiteY10419" fmla="*/ 3076980 h 4013490"/>
                <a:gd name="connsiteX10420" fmla="*/ 5702839 w 6127927"/>
                <a:gd name="connsiteY10420" fmla="*/ 3078144 h 4013490"/>
                <a:gd name="connsiteX10421" fmla="*/ 5702677 w 6127927"/>
                <a:gd name="connsiteY10421" fmla="*/ 3078080 h 4013490"/>
                <a:gd name="connsiteX10422" fmla="*/ 5702677 w 6127927"/>
                <a:gd name="connsiteY10422" fmla="*/ 3077983 h 4013490"/>
                <a:gd name="connsiteX10423" fmla="*/ 5702677 w 6127927"/>
                <a:gd name="connsiteY10423" fmla="*/ 3078080 h 4013490"/>
                <a:gd name="connsiteX10424" fmla="*/ 5702031 w 6127927"/>
                <a:gd name="connsiteY10424" fmla="*/ 3077918 h 4013490"/>
                <a:gd name="connsiteX10425" fmla="*/ 5701772 w 6127927"/>
                <a:gd name="connsiteY10425" fmla="*/ 3077821 h 4013490"/>
                <a:gd name="connsiteX10426" fmla="*/ 5701675 w 6127927"/>
                <a:gd name="connsiteY10426" fmla="*/ 3077724 h 4013490"/>
                <a:gd name="connsiteX10427" fmla="*/ 5701610 w 6127927"/>
                <a:gd name="connsiteY10427" fmla="*/ 3076754 h 4013490"/>
                <a:gd name="connsiteX10428" fmla="*/ 5701675 w 6127927"/>
                <a:gd name="connsiteY10428" fmla="*/ 3077724 h 4013490"/>
                <a:gd name="connsiteX10429" fmla="*/ 5701675 w 6127927"/>
                <a:gd name="connsiteY10429" fmla="*/ 3077821 h 4013490"/>
                <a:gd name="connsiteX10430" fmla="*/ 5701448 w 6127927"/>
                <a:gd name="connsiteY10430" fmla="*/ 3077724 h 4013490"/>
                <a:gd name="connsiteX10431" fmla="*/ 5701448 w 6127927"/>
                <a:gd name="connsiteY10431" fmla="*/ 3077659 h 4013490"/>
                <a:gd name="connsiteX10432" fmla="*/ 5701448 w 6127927"/>
                <a:gd name="connsiteY10432" fmla="*/ 3077724 h 4013490"/>
                <a:gd name="connsiteX10433" fmla="*/ 5701028 w 6127927"/>
                <a:gd name="connsiteY10433" fmla="*/ 3077659 h 4013490"/>
                <a:gd name="connsiteX10434" fmla="*/ 5701190 w 6127927"/>
                <a:gd name="connsiteY10434" fmla="*/ 3075072 h 4013490"/>
                <a:gd name="connsiteX10435" fmla="*/ 5700931 w 6127927"/>
                <a:gd name="connsiteY10435" fmla="*/ 3076236 h 4013490"/>
                <a:gd name="connsiteX10436" fmla="*/ 5701028 w 6127927"/>
                <a:gd name="connsiteY10436" fmla="*/ 3077659 h 4013490"/>
                <a:gd name="connsiteX10437" fmla="*/ 5696403 w 6127927"/>
                <a:gd name="connsiteY10437" fmla="*/ 3078403 h 4013490"/>
                <a:gd name="connsiteX10438" fmla="*/ 5696209 w 6127927"/>
                <a:gd name="connsiteY10438" fmla="*/ 3077918 h 4013490"/>
                <a:gd name="connsiteX10439" fmla="*/ 5696306 w 6127927"/>
                <a:gd name="connsiteY10439" fmla="*/ 3078565 h 4013490"/>
                <a:gd name="connsiteX10440" fmla="*/ 5696209 w 6127927"/>
                <a:gd name="connsiteY10440" fmla="*/ 3078888 h 4013490"/>
                <a:gd name="connsiteX10441" fmla="*/ 5695886 w 6127927"/>
                <a:gd name="connsiteY10441" fmla="*/ 3078662 h 4013490"/>
                <a:gd name="connsiteX10442" fmla="*/ 5695886 w 6127927"/>
                <a:gd name="connsiteY10442" fmla="*/ 3078726 h 4013490"/>
                <a:gd name="connsiteX10443" fmla="*/ 5691487 w 6127927"/>
                <a:gd name="connsiteY10443" fmla="*/ 3070544 h 4013490"/>
                <a:gd name="connsiteX10444" fmla="*/ 5691099 w 6127927"/>
                <a:gd name="connsiteY10444" fmla="*/ 3068862 h 4013490"/>
                <a:gd name="connsiteX10445" fmla="*/ 5691261 w 6127927"/>
                <a:gd name="connsiteY10445" fmla="*/ 3069121 h 4013490"/>
                <a:gd name="connsiteX10446" fmla="*/ 5691002 w 6127927"/>
                <a:gd name="connsiteY10446" fmla="*/ 3068539 h 4013490"/>
                <a:gd name="connsiteX10447" fmla="*/ 5690938 w 6127927"/>
                <a:gd name="connsiteY10447" fmla="*/ 3067892 h 4013490"/>
                <a:gd name="connsiteX10448" fmla="*/ 5691099 w 6127927"/>
                <a:gd name="connsiteY10448" fmla="*/ 3067957 h 4013490"/>
                <a:gd name="connsiteX10449" fmla="*/ 5691326 w 6127927"/>
                <a:gd name="connsiteY10449" fmla="*/ 3068054 h 4013490"/>
                <a:gd name="connsiteX10450" fmla="*/ 5691746 w 6127927"/>
                <a:gd name="connsiteY10450" fmla="*/ 3067892 h 4013490"/>
                <a:gd name="connsiteX10451" fmla="*/ 5692490 w 6127927"/>
                <a:gd name="connsiteY10451" fmla="*/ 3067795 h 4013490"/>
                <a:gd name="connsiteX10452" fmla="*/ 5693913 w 6127927"/>
                <a:gd name="connsiteY10452" fmla="*/ 3069283 h 4013490"/>
                <a:gd name="connsiteX10453" fmla="*/ 5693654 w 6127927"/>
                <a:gd name="connsiteY10453" fmla="*/ 3068377 h 4013490"/>
                <a:gd name="connsiteX10454" fmla="*/ 5693978 w 6127927"/>
                <a:gd name="connsiteY10454" fmla="*/ 3067310 h 4013490"/>
                <a:gd name="connsiteX10455" fmla="*/ 5694236 w 6127927"/>
                <a:gd name="connsiteY10455" fmla="*/ 3067213 h 4013490"/>
                <a:gd name="connsiteX10456" fmla="*/ 5694398 w 6127927"/>
                <a:gd name="connsiteY10456" fmla="*/ 3067569 h 4013490"/>
                <a:gd name="connsiteX10457" fmla="*/ 5694721 w 6127927"/>
                <a:gd name="connsiteY10457" fmla="*/ 3067148 h 4013490"/>
                <a:gd name="connsiteX10458" fmla="*/ 5695077 w 6127927"/>
                <a:gd name="connsiteY10458" fmla="*/ 3066793 h 4013490"/>
                <a:gd name="connsiteX10459" fmla="*/ 5695465 w 6127927"/>
                <a:gd name="connsiteY10459" fmla="*/ 3067213 h 4013490"/>
                <a:gd name="connsiteX10460" fmla="*/ 5696306 w 6127927"/>
                <a:gd name="connsiteY10460" fmla="*/ 3067957 h 4013490"/>
                <a:gd name="connsiteX10461" fmla="*/ 5696306 w 6127927"/>
                <a:gd name="connsiteY10461" fmla="*/ 3067051 h 4013490"/>
                <a:gd name="connsiteX10462" fmla="*/ 5696468 w 6127927"/>
                <a:gd name="connsiteY10462" fmla="*/ 3066890 h 4013490"/>
                <a:gd name="connsiteX10463" fmla="*/ 5696565 w 6127927"/>
                <a:gd name="connsiteY10463" fmla="*/ 3066987 h 4013490"/>
                <a:gd name="connsiteX10464" fmla="*/ 5697212 w 6127927"/>
                <a:gd name="connsiteY10464" fmla="*/ 3066243 h 4013490"/>
                <a:gd name="connsiteX10465" fmla="*/ 5697535 w 6127927"/>
                <a:gd name="connsiteY10465" fmla="*/ 3066243 h 4013490"/>
                <a:gd name="connsiteX10466" fmla="*/ 5697956 w 6127927"/>
                <a:gd name="connsiteY10466" fmla="*/ 3066405 h 4013490"/>
                <a:gd name="connsiteX10467" fmla="*/ 5698376 w 6127927"/>
                <a:gd name="connsiteY10467" fmla="*/ 3066566 h 4013490"/>
                <a:gd name="connsiteX10468" fmla="*/ 5698796 w 6127927"/>
                <a:gd name="connsiteY10468" fmla="*/ 3066405 h 4013490"/>
                <a:gd name="connsiteX10469" fmla="*/ 5698861 w 6127927"/>
                <a:gd name="connsiteY10469" fmla="*/ 3066307 h 4013490"/>
                <a:gd name="connsiteX10470" fmla="*/ 5699282 w 6127927"/>
                <a:gd name="connsiteY10470" fmla="*/ 3065564 h 4013490"/>
                <a:gd name="connsiteX10471" fmla="*/ 5699864 w 6127927"/>
                <a:gd name="connsiteY10471" fmla="*/ 3065499 h 4013490"/>
                <a:gd name="connsiteX10472" fmla="*/ 5700122 w 6127927"/>
                <a:gd name="connsiteY10472" fmla="*/ 3065564 h 4013490"/>
                <a:gd name="connsiteX10473" fmla="*/ 5700284 w 6127927"/>
                <a:gd name="connsiteY10473" fmla="*/ 3065564 h 4013490"/>
                <a:gd name="connsiteX10474" fmla="*/ 5700608 w 6127927"/>
                <a:gd name="connsiteY10474" fmla="*/ 3065143 h 4013490"/>
                <a:gd name="connsiteX10475" fmla="*/ 5700931 w 6127927"/>
                <a:gd name="connsiteY10475" fmla="*/ 3064982 h 4013490"/>
                <a:gd name="connsiteX10476" fmla="*/ 5701287 w 6127927"/>
                <a:gd name="connsiteY10476" fmla="*/ 3064820 h 4013490"/>
                <a:gd name="connsiteX10477" fmla="*/ 5705814 w 6127927"/>
                <a:gd name="connsiteY10477" fmla="*/ 3065725 h 4013490"/>
                <a:gd name="connsiteX10478" fmla="*/ 5705911 w 6127927"/>
                <a:gd name="connsiteY10478" fmla="*/ 3065887 h 4013490"/>
                <a:gd name="connsiteX10479" fmla="*/ 5706073 w 6127927"/>
                <a:gd name="connsiteY10479" fmla="*/ 3066049 h 4013490"/>
                <a:gd name="connsiteX10480" fmla="*/ 5706235 w 6127927"/>
                <a:gd name="connsiteY10480" fmla="*/ 3065822 h 4013490"/>
                <a:gd name="connsiteX10481" fmla="*/ 5706397 w 6127927"/>
                <a:gd name="connsiteY10481" fmla="*/ 3066405 h 4013490"/>
                <a:gd name="connsiteX10482" fmla="*/ 5706494 w 6127927"/>
                <a:gd name="connsiteY10482" fmla="*/ 3066987 h 4013490"/>
                <a:gd name="connsiteX10483" fmla="*/ 5706752 w 6127927"/>
                <a:gd name="connsiteY10483" fmla="*/ 3065499 h 4013490"/>
                <a:gd name="connsiteX10484" fmla="*/ 5706914 w 6127927"/>
                <a:gd name="connsiteY10484" fmla="*/ 3065887 h 4013490"/>
                <a:gd name="connsiteX10485" fmla="*/ 5707237 w 6127927"/>
                <a:gd name="connsiteY10485" fmla="*/ 3065402 h 4013490"/>
                <a:gd name="connsiteX10486" fmla="*/ 5707496 w 6127927"/>
                <a:gd name="connsiteY10486" fmla="*/ 3065564 h 4013490"/>
                <a:gd name="connsiteX10487" fmla="*/ 5707561 w 6127927"/>
                <a:gd name="connsiteY10487" fmla="*/ 3065564 h 4013490"/>
                <a:gd name="connsiteX10488" fmla="*/ 5708046 w 6127927"/>
                <a:gd name="connsiteY10488" fmla="*/ 3065402 h 4013490"/>
                <a:gd name="connsiteX10489" fmla="*/ 5708305 w 6127927"/>
                <a:gd name="connsiteY10489" fmla="*/ 3065499 h 4013490"/>
                <a:gd name="connsiteX10490" fmla="*/ 5708887 w 6127927"/>
                <a:gd name="connsiteY10490" fmla="*/ 3066146 h 4013490"/>
                <a:gd name="connsiteX10491" fmla="*/ 5708984 w 6127927"/>
                <a:gd name="connsiteY10491" fmla="*/ 3066243 h 4013490"/>
                <a:gd name="connsiteX10492" fmla="*/ 5709372 w 6127927"/>
                <a:gd name="connsiteY10492" fmla="*/ 3065305 h 4013490"/>
                <a:gd name="connsiteX10493" fmla="*/ 5709792 w 6127927"/>
                <a:gd name="connsiteY10493" fmla="*/ 3064982 h 4013490"/>
                <a:gd name="connsiteX10494" fmla="*/ 5709954 w 6127927"/>
                <a:gd name="connsiteY10494" fmla="*/ 3065143 h 4013490"/>
                <a:gd name="connsiteX10495" fmla="*/ 5710051 w 6127927"/>
                <a:gd name="connsiteY10495" fmla="*/ 3066146 h 4013490"/>
                <a:gd name="connsiteX10496" fmla="*/ 5710536 w 6127927"/>
                <a:gd name="connsiteY10496" fmla="*/ 3064658 h 4013490"/>
                <a:gd name="connsiteX10497" fmla="*/ 5714094 w 6127927"/>
                <a:gd name="connsiteY10497" fmla="*/ 3066631 h 4013490"/>
                <a:gd name="connsiteX10498" fmla="*/ 5719915 w 6127927"/>
                <a:gd name="connsiteY10498" fmla="*/ 3067213 h 4013490"/>
                <a:gd name="connsiteX10499" fmla="*/ 5721306 w 6127927"/>
                <a:gd name="connsiteY10499" fmla="*/ 3067892 h 4013490"/>
                <a:gd name="connsiteX10500" fmla="*/ 5721306 w 6127927"/>
                <a:gd name="connsiteY10500" fmla="*/ 3068701 h 4013490"/>
                <a:gd name="connsiteX10501" fmla="*/ 5721403 w 6127927"/>
                <a:gd name="connsiteY10501" fmla="*/ 3071288 h 4013490"/>
                <a:gd name="connsiteX10502" fmla="*/ 5721467 w 6127927"/>
                <a:gd name="connsiteY10502" fmla="*/ 3069865 h 4013490"/>
                <a:gd name="connsiteX10503" fmla="*/ 5721403 w 6127927"/>
                <a:gd name="connsiteY10503" fmla="*/ 3067957 h 4013490"/>
                <a:gd name="connsiteX10504" fmla="*/ 5721629 w 6127927"/>
                <a:gd name="connsiteY10504" fmla="*/ 3068054 h 4013490"/>
                <a:gd name="connsiteX10505" fmla="*/ 5721629 w 6127927"/>
                <a:gd name="connsiteY10505" fmla="*/ 3068539 h 4013490"/>
                <a:gd name="connsiteX10506" fmla="*/ 5721726 w 6127927"/>
                <a:gd name="connsiteY10506" fmla="*/ 3069445 h 4013490"/>
                <a:gd name="connsiteX10507" fmla="*/ 5721726 w 6127927"/>
                <a:gd name="connsiteY10507" fmla="*/ 3069542 h 4013490"/>
                <a:gd name="connsiteX10508" fmla="*/ 5721726 w 6127927"/>
                <a:gd name="connsiteY10508" fmla="*/ 3069703 h 4013490"/>
                <a:gd name="connsiteX10509" fmla="*/ 5721985 w 6127927"/>
                <a:gd name="connsiteY10509" fmla="*/ 3070544 h 4013490"/>
                <a:gd name="connsiteX10510" fmla="*/ 5722050 w 6127927"/>
                <a:gd name="connsiteY10510" fmla="*/ 3068054 h 4013490"/>
                <a:gd name="connsiteX10511" fmla="*/ 5723376 w 6127927"/>
                <a:gd name="connsiteY10511" fmla="*/ 3067730 h 4013490"/>
                <a:gd name="connsiteX10512" fmla="*/ 5727289 w 6127927"/>
                <a:gd name="connsiteY10512" fmla="*/ 3067375 h 4013490"/>
                <a:gd name="connsiteX10513" fmla="*/ 5727353 w 6127927"/>
                <a:gd name="connsiteY10513" fmla="*/ 3067795 h 4013490"/>
                <a:gd name="connsiteX10514" fmla="*/ 5727612 w 6127927"/>
                <a:gd name="connsiteY10514" fmla="*/ 3067730 h 4013490"/>
                <a:gd name="connsiteX10515" fmla="*/ 5727774 w 6127927"/>
                <a:gd name="connsiteY10515" fmla="*/ 3068216 h 4013490"/>
                <a:gd name="connsiteX10516" fmla="*/ 5728000 w 6127927"/>
                <a:gd name="connsiteY10516" fmla="*/ 3068701 h 4013490"/>
                <a:gd name="connsiteX10517" fmla="*/ 5728097 w 6127927"/>
                <a:gd name="connsiteY10517" fmla="*/ 3068474 h 4013490"/>
                <a:gd name="connsiteX10518" fmla="*/ 5728356 w 6127927"/>
                <a:gd name="connsiteY10518" fmla="*/ 3069056 h 4013490"/>
                <a:gd name="connsiteX10519" fmla="*/ 5728518 w 6127927"/>
                <a:gd name="connsiteY10519" fmla="*/ 3069445 h 4013490"/>
                <a:gd name="connsiteX10520" fmla="*/ 5728615 w 6127927"/>
                <a:gd name="connsiteY10520" fmla="*/ 3068636 h 4013490"/>
                <a:gd name="connsiteX10521" fmla="*/ 5728615 w 6127927"/>
                <a:gd name="connsiteY10521" fmla="*/ 3068119 h 4013490"/>
                <a:gd name="connsiteX10522" fmla="*/ 5728679 w 6127927"/>
                <a:gd name="connsiteY10522" fmla="*/ 3067795 h 4013490"/>
                <a:gd name="connsiteX10523" fmla="*/ 5728938 w 6127927"/>
                <a:gd name="connsiteY10523" fmla="*/ 3070188 h 4013490"/>
                <a:gd name="connsiteX10524" fmla="*/ 5729003 w 6127927"/>
                <a:gd name="connsiteY10524" fmla="*/ 3068539 h 4013490"/>
                <a:gd name="connsiteX10525" fmla="*/ 5729100 w 6127927"/>
                <a:gd name="connsiteY10525" fmla="*/ 3068119 h 4013490"/>
                <a:gd name="connsiteX10526" fmla="*/ 5729520 w 6127927"/>
                <a:gd name="connsiteY10526" fmla="*/ 3069380 h 4013490"/>
                <a:gd name="connsiteX10527" fmla="*/ 5729585 w 6127927"/>
                <a:gd name="connsiteY10527" fmla="*/ 3067633 h 4013490"/>
                <a:gd name="connsiteX10528" fmla="*/ 5730005 w 6127927"/>
                <a:gd name="connsiteY10528" fmla="*/ 3068862 h 4013490"/>
                <a:gd name="connsiteX10529" fmla="*/ 5730070 w 6127927"/>
                <a:gd name="connsiteY10529" fmla="*/ 3069800 h 4013490"/>
                <a:gd name="connsiteX10530" fmla="*/ 5730070 w 6127927"/>
                <a:gd name="connsiteY10530" fmla="*/ 3068119 h 4013490"/>
                <a:gd name="connsiteX10531" fmla="*/ 5730329 w 6127927"/>
                <a:gd name="connsiteY10531" fmla="*/ 3067730 h 4013490"/>
                <a:gd name="connsiteX10532" fmla="*/ 5730491 w 6127927"/>
                <a:gd name="connsiteY10532" fmla="*/ 3067795 h 4013490"/>
                <a:gd name="connsiteX10533" fmla="*/ 5730588 w 6127927"/>
                <a:gd name="connsiteY10533" fmla="*/ 3067051 h 4013490"/>
                <a:gd name="connsiteX10534" fmla="*/ 5730685 w 6127927"/>
                <a:gd name="connsiteY10534" fmla="*/ 3066793 h 4013490"/>
                <a:gd name="connsiteX10535" fmla="*/ 5730911 w 6127927"/>
                <a:gd name="connsiteY10535" fmla="*/ 3067957 h 4013490"/>
                <a:gd name="connsiteX10536" fmla="*/ 5730911 w 6127927"/>
                <a:gd name="connsiteY10536" fmla="*/ 3067892 h 4013490"/>
                <a:gd name="connsiteX10537" fmla="*/ 5731008 w 6127927"/>
                <a:gd name="connsiteY10537" fmla="*/ 3067375 h 4013490"/>
                <a:gd name="connsiteX10538" fmla="*/ 5731493 w 6127927"/>
                <a:gd name="connsiteY10538" fmla="*/ 3066631 h 4013490"/>
                <a:gd name="connsiteX10539" fmla="*/ 5731752 w 6127927"/>
                <a:gd name="connsiteY10539" fmla="*/ 3067730 h 4013490"/>
                <a:gd name="connsiteX10540" fmla="*/ 5731816 w 6127927"/>
                <a:gd name="connsiteY10540" fmla="*/ 3067051 h 4013490"/>
                <a:gd name="connsiteX10541" fmla="*/ 5731816 w 6127927"/>
                <a:gd name="connsiteY10541" fmla="*/ 3066566 h 4013490"/>
                <a:gd name="connsiteX10542" fmla="*/ 5732011 w 6127927"/>
                <a:gd name="connsiteY10542" fmla="*/ 3066405 h 4013490"/>
                <a:gd name="connsiteX10543" fmla="*/ 5732334 w 6127927"/>
                <a:gd name="connsiteY10543" fmla="*/ 3066146 h 4013490"/>
                <a:gd name="connsiteX10544" fmla="*/ 5732560 w 6127927"/>
                <a:gd name="connsiteY10544" fmla="*/ 3066469 h 4013490"/>
                <a:gd name="connsiteX10545" fmla="*/ 5732754 w 6127927"/>
                <a:gd name="connsiteY10545" fmla="*/ 3066631 h 4013490"/>
                <a:gd name="connsiteX10546" fmla="*/ 5732819 w 6127927"/>
                <a:gd name="connsiteY10546" fmla="*/ 3066728 h 4013490"/>
                <a:gd name="connsiteX10547" fmla="*/ 5733142 w 6127927"/>
                <a:gd name="connsiteY10547" fmla="*/ 3066049 h 4013490"/>
                <a:gd name="connsiteX10548" fmla="*/ 5733660 w 6127927"/>
                <a:gd name="connsiteY10548" fmla="*/ 3066307 h 4013490"/>
                <a:gd name="connsiteX10549" fmla="*/ 5733822 w 6127927"/>
                <a:gd name="connsiteY10549" fmla="*/ 3067051 h 4013490"/>
                <a:gd name="connsiteX10550" fmla="*/ 5734145 w 6127927"/>
                <a:gd name="connsiteY10550" fmla="*/ 3066890 h 4013490"/>
                <a:gd name="connsiteX10551" fmla="*/ 5734145 w 6127927"/>
                <a:gd name="connsiteY10551" fmla="*/ 3066631 h 4013490"/>
                <a:gd name="connsiteX10552" fmla="*/ 5734404 w 6127927"/>
                <a:gd name="connsiteY10552" fmla="*/ 3067569 h 4013490"/>
                <a:gd name="connsiteX10553" fmla="*/ 5734468 w 6127927"/>
                <a:gd name="connsiteY10553" fmla="*/ 3067310 h 4013490"/>
                <a:gd name="connsiteX10554" fmla="*/ 5734565 w 6127927"/>
                <a:gd name="connsiteY10554" fmla="*/ 3067472 h 4013490"/>
                <a:gd name="connsiteX10555" fmla="*/ 5734565 w 6127927"/>
                <a:gd name="connsiteY10555" fmla="*/ 3068054 h 4013490"/>
                <a:gd name="connsiteX10556" fmla="*/ 5734565 w 6127927"/>
                <a:gd name="connsiteY10556" fmla="*/ 3068474 h 4013490"/>
                <a:gd name="connsiteX10557" fmla="*/ 5734824 w 6127927"/>
                <a:gd name="connsiteY10557" fmla="*/ 3068377 h 4013490"/>
                <a:gd name="connsiteX10558" fmla="*/ 5734727 w 6127927"/>
                <a:gd name="connsiteY10558" fmla="*/ 3067051 h 4013490"/>
                <a:gd name="connsiteX10559" fmla="*/ 5734889 w 6127927"/>
                <a:gd name="connsiteY10559" fmla="*/ 3066566 h 4013490"/>
                <a:gd name="connsiteX10560" fmla="*/ 5735051 w 6127927"/>
                <a:gd name="connsiteY10560" fmla="*/ 3066307 h 4013490"/>
                <a:gd name="connsiteX10561" fmla="*/ 5735471 w 6127927"/>
                <a:gd name="connsiteY10561" fmla="*/ 3066793 h 4013490"/>
                <a:gd name="connsiteX10562" fmla="*/ 5735406 w 6127927"/>
                <a:gd name="connsiteY10562" fmla="*/ 3065499 h 4013490"/>
                <a:gd name="connsiteX10563" fmla="*/ 5735568 w 6127927"/>
                <a:gd name="connsiteY10563" fmla="*/ 3066146 h 4013490"/>
                <a:gd name="connsiteX10564" fmla="*/ 5735891 w 6127927"/>
                <a:gd name="connsiteY10564" fmla="*/ 3065887 h 4013490"/>
                <a:gd name="connsiteX10565" fmla="*/ 5736053 w 6127927"/>
                <a:gd name="connsiteY10565" fmla="*/ 3066146 h 4013490"/>
                <a:gd name="connsiteX10566" fmla="*/ 5736150 w 6127927"/>
                <a:gd name="connsiteY10566" fmla="*/ 3065887 h 4013490"/>
                <a:gd name="connsiteX10567" fmla="*/ 5736474 w 6127927"/>
                <a:gd name="connsiteY10567" fmla="*/ 3065240 h 4013490"/>
                <a:gd name="connsiteX10568" fmla="*/ 5736894 w 6127927"/>
                <a:gd name="connsiteY10568" fmla="*/ 3066793 h 4013490"/>
                <a:gd name="connsiteX10569" fmla="*/ 5736894 w 6127927"/>
                <a:gd name="connsiteY10569" fmla="*/ 3066469 h 4013490"/>
                <a:gd name="connsiteX10570" fmla="*/ 5737023 w 6127927"/>
                <a:gd name="connsiteY10570" fmla="*/ 3066146 h 4013490"/>
                <a:gd name="connsiteX10571" fmla="*/ 5737638 w 6127927"/>
                <a:gd name="connsiteY10571" fmla="*/ 3065984 h 4013490"/>
                <a:gd name="connsiteX10572" fmla="*/ 5737703 w 6127927"/>
                <a:gd name="connsiteY10572" fmla="*/ 3066049 h 4013490"/>
                <a:gd name="connsiteX10573" fmla="*/ 5737864 w 6127927"/>
                <a:gd name="connsiteY10573" fmla="*/ 3066631 h 4013490"/>
                <a:gd name="connsiteX10574" fmla="*/ 5738123 w 6127927"/>
                <a:gd name="connsiteY10574" fmla="*/ 3067051 h 4013490"/>
                <a:gd name="connsiteX10575" fmla="*/ 5737961 w 6127927"/>
                <a:gd name="connsiteY10575" fmla="*/ 3066243 h 4013490"/>
                <a:gd name="connsiteX10576" fmla="*/ 5737961 w 6127927"/>
                <a:gd name="connsiteY10576" fmla="*/ 3066146 h 4013490"/>
                <a:gd name="connsiteX10577" fmla="*/ 5738285 w 6127927"/>
                <a:gd name="connsiteY10577" fmla="*/ 3066405 h 4013490"/>
                <a:gd name="connsiteX10578" fmla="*/ 5738349 w 6127927"/>
                <a:gd name="connsiteY10578" fmla="*/ 3067375 h 4013490"/>
                <a:gd name="connsiteX10579" fmla="*/ 5738446 w 6127927"/>
                <a:gd name="connsiteY10579" fmla="*/ 3067213 h 4013490"/>
                <a:gd name="connsiteX10580" fmla="*/ 5738349 w 6127927"/>
                <a:gd name="connsiteY10580" fmla="*/ 3066405 h 4013490"/>
                <a:gd name="connsiteX10581" fmla="*/ 5739449 w 6127927"/>
                <a:gd name="connsiteY10581" fmla="*/ 3066307 h 4013490"/>
                <a:gd name="connsiteX10582" fmla="*/ 5740031 w 6127927"/>
                <a:gd name="connsiteY10582" fmla="*/ 3064917 h 4013490"/>
                <a:gd name="connsiteX10583" fmla="*/ 5740355 w 6127927"/>
                <a:gd name="connsiteY10583" fmla="*/ 3065079 h 4013490"/>
                <a:gd name="connsiteX10584" fmla="*/ 5740516 w 6127927"/>
                <a:gd name="connsiteY10584" fmla="*/ 3065725 h 4013490"/>
                <a:gd name="connsiteX10585" fmla="*/ 5740613 w 6127927"/>
                <a:gd name="connsiteY10585" fmla="*/ 3065079 h 4013490"/>
                <a:gd name="connsiteX10586" fmla="*/ 5740872 w 6127927"/>
                <a:gd name="connsiteY10586" fmla="*/ 3064982 h 4013490"/>
                <a:gd name="connsiteX10587" fmla="*/ 5741098 w 6127927"/>
                <a:gd name="connsiteY10587" fmla="*/ 3065984 h 4013490"/>
                <a:gd name="connsiteX10588" fmla="*/ 5740872 w 6127927"/>
                <a:gd name="connsiteY10588" fmla="*/ 3064982 h 4013490"/>
                <a:gd name="connsiteX10589" fmla="*/ 5742166 w 6127927"/>
                <a:gd name="connsiteY10589" fmla="*/ 3064723 h 4013490"/>
                <a:gd name="connsiteX10590" fmla="*/ 5742360 w 6127927"/>
                <a:gd name="connsiteY10590" fmla="*/ 3065143 h 4013490"/>
                <a:gd name="connsiteX10591" fmla="*/ 5742263 w 6127927"/>
                <a:gd name="connsiteY10591" fmla="*/ 3064723 h 4013490"/>
                <a:gd name="connsiteX10592" fmla="*/ 5742942 w 6127927"/>
                <a:gd name="connsiteY10592" fmla="*/ 3064561 h 4013490"/>
                <a:gd name="connsiteX10593" fmla="*/ 5742942 w 6127927"/>
                <a:gd name="connsiteY10593" fmla="*/ 3064658 h 4013490"/>
                <a:gd name="connsiteX10594" fmla="*/ 5742942 w 6127927"/>
                <a:gd name="connsiteY10594" fmla="*/ 3064561 h 4013490"/>
                <a:gd name="connsiteX10595" fmla="*/ 5743492 w 6127927"/>
                <a:gd name="connsiteY10595" fmla="*/ 3064399 h 4013490"/>
                <a:gd name="connsiteX10596" fmla="*/ 5743589 w 6127927"/>
                <a:gd name="connsiteY10596" fmla="*/ 3064658 h 4013490"/>
                <a:gd name="connsiteX10597" fmla="*/ 5743686 w 6127927"/>
                <a:gd name="connsiteY10597" fmla="*/ 3064399 h 4013490"/>
                <a:gd name="connsiteX10598" fmla="*/ 5743750 w 6127927"/>
                <a:gd name="connsiteY10598" fmla="*/ 3064399 h 4013490"/>
                <a:gd name="connsiteX10599" fmla="*/ 5743847 w 6127927"/>
                <a:gd name="connsiteY10599" fmla="*/ 3064561 h 4013490"/>
                <a:gd name="connsiteX10600" fmla="*/ 5743912 w 6127927"/>
                <a:gd name="connsiteY10600" fmla="*/ 3064658 h 4013490"/>
                <a:gd name="connsiteX10601" fmla="*/ 5743912 w 6127927"/>
                <a:gd name="connsiteY10601" fmla="*/ 3064399 h 4013490"/>
                <a:gd name="connsiteX10602" fmla="*/ 5745982 w 6127927"/>
                <a:gd name="connsiteY10602" fmla="*/ 3064173 h 4013490"/>
                <a:gd name="connsiteX10603" fmla="*/ 5746079 w 6127927"/>
                <a:gd name="connsiteY10603" fmla="*/ 3064238 h 4013490"/>
                <a:gd name="connsiteX10604" fmla="*/ 5746241 w 6127927"/>
                <a:gd name="connsiteY10604" fmla="*/ 3064076 h 4013490"/>
                <a:gd name="connsiteX10605" fmla="*/ 5746629 w 6127927"/>
                <a:gd name="connsiteY10605" fmla="*/ 3063979 h 4013490"/>
                <a:gd name="connsiteX10606" fmla="*/ 5746887 w 6127927"/>
                <a:gd name="connsiteY10606" fmla="*/ 3064561 h 4013490"/>
                <a:gd name="connsiteX10607" fmla="*/ 5746887 w 6127927"/>
                <a:gd name="connsiteY10607" fmla="*/ 3063914 h 4013490"/>
                <a:gd name="connsiteX10608" fmla="*/ 5747470 w 6127927"/>
                <a:gd name="connsiteY10608" fmla="*/ 3063914 h 4013490"/>
                <a:gd name="connsiteX10609" fmla="*/ 5747728 w 6127927"/>
                <a:gd name="connsiteY10609" fmla="*/ 3063914 h 4013490"/>
                <a:gd name="connsiteX10610" fmla="*/ 5747987 w 6127927"/>
                <a:gd name="connsiteY10610" fmla="*/ 3063914 h 4013490"/>
                <a:gd name="connsiteX10611" fmla="*/ 5748310 w 6127927"/>
                <a:gd name="connsiteY10611" fmla="*/ 3064723 h 4013490"/>
                <a:gd name="connsiteX10612" fmla="*/ 5748310 w 6127927"/>
                <a:gd name="connsiteY10612" fmla="*/ 3064723 h 4013490"/>
                <a:gd name="connsiteX10613" fmla="*/ 5748375 w 6127927"/>
                <a:gd name="connsiteY10613" fmla="*/ 3063979 h 4013490"/>
                <a:gd name="connsiteX10614" fmla="*/ 5748634 w 6127927"/>
                <a:gd name="connsiteY10614" fmla="*/ 3064335 h 4013490"/>
                <a:gd name="connsiteX10615" fmla="*/ 5748569 w 6127927"/>
                <a:gd name="connsiteY10615" fmla="*/ 3063914 h 4013490"/>
                <a:gd name="connsiteX10616" fmla="*/ 5748634 w 6127927"/>
                <a:gd name="connsiteY10616" fmla="*/ 3063914 h 4013490"/>
                <a:gd name="connsiteX10617" fmla="*/ 5748698 w 6127927"/>
                <a:gd name="connsiteY10617" fmla="*/ 3063914 h 4013490"/>
                <a:gd name="connsiteX10618" fmla="*/ 5748795 w 6127927"/>
                <a:gd name="connsiteY10618" fmla="*/ 3063914 h 4013490"/>
                <a:gd name="connsiteX10619" fmla="*/ 5749054 w 6127927"/>
                <a:gd name="connsiteY10619" fmla="*/ 3063914 h 4013490"/>
                <a:gd name="connsiteX10620" fmla="*/ 5749378 w 6127927"/>
                <a:gd name="connsiteY10620" fmla="*/ 3063914 h 4013490"/>
                <a:gd name="connsiteX10621" fmla="*/ 5750283 w 6127927"/>
                <a:gd name="connsiteY10621" fmla="*/ 3066405 h 4013490"/>
                <a:gd name="connsiteX10622" fmla="*/ 5750283 w 6127927"/>
                <a:gd name="connsiteY10622" fmla="*/ 3066469 h 4013490"/>
                <a:gd name="connsiteX10623" fmla="*/ 5750218 w 6127927"/>
                <a:gd name="connsiteY10623" fmla="*/ 3066049 h 4013490"/>
                <a:gd name="connsiteX10624" fmla="*/ 5750283 w 6127927"/>
                <a:gd name="connsiteY10624" fmla="*/ 3065661 h 4013490"/>
                <a:gd name="connsiteX10625" fmla="*/ 5750768 w 6127927"/>
                <a:gd name="connsiteY10625" fmla="*/ 3065661 h 4013490"/>
                <a:gd name="connsiteX10626" fmla="*/ 5750639 w 6127927"/>
                <a:gd name="connsiteY10626" fmla="*/ 3065079 h 4013490"/>
                <a:gd name="connsiteX10627" fmla="*/ 5750704 w 6127927"/>
                <a:gd name="connsiteY10627" fmla="*/ 3064982 h 4013490"/>
                <a:gd name="connsiteX10628" fmla="*/ 5750865 w 6127927"/>
                <a:gd name="connsiteY10628" fmla="*/ 3064820 h 4013490"/>
                <a:gd name="connsiteX10629" fmla="*/ 5751221 w 6127927"/>
                <a:gd name="connsiteY10629" fmla="*/ 3064917 h 4013490"/>
                <a:gd name="connsiteX10630" fmla="*/ 5751447 w 6127927"/>
                <a:gd name="connsiteY10630" fmla="*/ 3064238 h 4013490"/>
                <a:gd name="connsiteX10631" fmla="*/ 5751609 w 6127927"/>
                <a:gd name="connsiteY10631" fmla="*/ 3064335 h 4013490"/>
                <a:gd name="connsiteX10632" fmla="*/ 5751771 w 6127927"/>
                <a:gd name="connsiteY10632" fmla="*/ 3064496 h 4013490"/>
                <a:gd name="connsiteX10633" fmla="*/ 5752191 w 6127927"/>
                <a:gd name="connsiteY10633" fmla="*/ 3064238 h 4013490"/>
                <a:gd name="connsiteX10634" fmla="*/ 5752127 w 6127927"/>
                <a:gd name="connsiteY10634" fmla="*/ 3063817 h 4013490"/>
                <a:gd name="connsiteX10635" fmla="*/ 5752612 w 6127927"/>
                <a:gd name="connsiteY10635" fmla="*/ 3063817 h 4013490"/>
                <a:gd name="connsiteX10636" fmla="*/ 5752773 w 6127927"/>
                <a:gd name="connsiteY10636" fmla="*/ 3064173 h 4013490"/>
                <a:gd name="connsiteX10637" fmla="*/ 5752773 w 6127927"/>
                <a:gd name="connsiteY10637" fmla="*/ 3063817 h 4013490"/>
                <a:gd name="connsiteX10638" fmla="*/ 5762961 w 6127927"/>
                <a:gd name="connsiteY10638" fmla="*/ 3065079 h 4013490"/>
                <a:gd name="connsiteX10639" fmla="*/ 5763058 w 6127927"/>
                <a:gd name="connsiteY10639" fmla="*/ 3065143 h 4013490"/>
                <a:gd name="connsiteX10640" fmla="*/ 5763963 w 6127927"/>
                <a:gd name="connsiteY10640" fmla="*/ 3066469 h 4013490"/>
                <a:gd name="connsiteX10641" fmla="*/ 5764287 w 6127927"/>
                <a:gd name="connsiteY10641" fmla="*/ 3067472 h 4013490"/>
                <a:gd name="connsiteX10642" fmla="*/ 5765613 w 6127927"/>
                <a:gd name="connsiteY10642" fmla="*/ 3069445 h 4013490"/>
                <a:gd name="connsiteX10643" fmla="*/ 5764546 w 6127927"/>
                <a:gd name="connsiteY10643" fmla="*/ 3067213 h 4013490"/>
                <a:gd name="connsiteX10644" fmla="*/ 5765516 w 6127927"/>
                <a:gd name="connsiteY10644" fmla="*/ 3068377 h 4013490"/>
                <a:gd name="connsiteX10645" fmla="*/ 5766680 w 6127927"/>
                <a:gd name="connsiteY10645" fmla="*/ 3070188 h 4013490"/>
                <a:gd name="connsiteX10646" fmla="*/ 5768329 w 6127927"/>
                <a:gd name="connsiteY10646" fmla="*/ 3073422 h 4013490"/>
                <a:gd name="connsiteX10647" fmla="*/ 5768265 w 6127927"/>
                <a:gd name="connsiteY10647" fmla="*/ 3073358 h 4013490"/>
                <a:gd name="connsiteX10648" fmla="*/ 5768426 w 6127927"/>
                <a:gd name="connsiteY10648" fmla="*/ 3073681 h 4013490"/>
                <a:gd name="connsiteX10649" fmla="*/ 5768588 w 6127927"/>
                <a:gd name="connsiteY10649" fmla="*/ 3074328 h 4013490"/>
                <a:gd name="connsiteX10650" fmla="*/ 5768426 w 6127927"/>
                <a:gd name="connsiteY10650" fmla="*/ 3073681 h 4013490"/>
                <a:gd name="connsiteX10651" fmla="*/ 5768523 w 6127927"/>
                <a:gd name="connsiteY10651" fmla="*/ 3073681 h 4013490"/>
                <a:gd name="connsiteX10652" fmla="*/ 5769397 w 6127927"/>
                <a:gd name="connsiteY10652" fmla="*/ 3075589 h 4013490"/>
                <a:gd name="connsiteX10653" fmla="*/ 5768426 w 6127927"/>
                <a:gd name="connsiteY10653" fmla="*/ 3076236 h 4013490"/>
                <a:gd name="connsiteX10654" fmla="*/ 5865967 w 6127927"/>
                <a:gd name="connsiteY10654" fmla="*/ 1070582 h 4013490"/>
                <a:gd name="connsiteX10655" fmla="*/ 5865708 w 6127927"/>
                <a:gd name="connsiteY10655" fmla="*/ 1071261 h 4013490"/>
                <a:gd name="connsiteX10656" fmla="*/ 5865967 w 6127927"/>
                <a:gd name="connsiteY10656" fmla="*/ 1070582 h 4013490"/>
                <a:gd name="connsiteX10657" fmla="*/ 5861471 w 6127927"/>
                <a:gd name="connsiteY10657" fmla="*/ 1064793 h 4013490"/>
                <a:gd name="connsiteX10658" fmla="*/ 5861568 w 6127927"/>
                <a:gd name="connsiteY10658" fmla="*/ 1064534 h 4013490"/>
                <a:gd name="connsiteX10659" fmla="*/ 5861471 w 6127927"/>
                <a:gd name="connsiteY10659" fmla="*/ 1064793 h 4013490"/>
                <a:gd name="connsiteX10660" fmla="*/ 5859822 w 6127927"/>
                <a:gd name="connsiteY10660" fmla="*/ 1070193 h 4013490"/>
                <a:gd name="connsiteX10661" fmla="*/ 5859337 w 6127927"/>
                <a:gd name="connsiteY10661" fmla="*/ 1071843 h 4013490"/>
                <a:gd name="connsiteX10662" fmla="*/ 5859822 w 6127927"/>
                <a:gd name="connsiteY10662" fmla="*/ 1070193 h 4013490"/>
                <a:gd name="connsiteX10663" fmla="*/ 5843263 w 6127927"/>
                <a:gd name="connsiteY10663" fmla="*/ 1056998 h 4013490"/>
                <a:gd name="connsiteX10664" fmla="*/ 5842843 w 6127927"/>
                <a:gd name="connsiteY10664" fmla="*/ 1058001 h 4013490"/>
                <a:gd name="connsiteX10665" fmla="*/ 5842778 w 6127927"/>
                <a:gd name="connsiteY10665" fmla="*/ 1058421 h 4013490"/>
                <a:gd name="connsiteX10666" fmla="*/ 5843199 w 6127927"/>
                <a:gd name="connsiteY10666" fmla="*/ 1057192 h 4013490"/>
                <a:gd name="connsiteX10667" fmla="*/ 5890449 w 6127927"/>
                <a:gd name="connsiteY10667" fmla="*/ 1075400 h 4013490"/>
                <a:gd name="connsiteX10668" fmla="*/ 5890449 w 6127927"/>
                <a:gd name="connsiteY10668" fmla="*/ 1075400 h 4013490"/>
                <a:gd name="connsiteX10669" fmla="*/ 5889381 w 6127927"/>
                <a:gd name="connsiteY10669" fmla="*/ 1084585 h 4013490"/>
                <a:gd name="connsiteX10670" fmla="*/ 5888993 w 6127927"/>
                <a:gd name="connsiteY10670" fmla="*/ 1086235 h 4013490"/>
                <a:gd name="connsiteX10671" fmla="*/ 5888993 w 6127927"/>
                <a:gd name="connsiteY10671" fmla="*/ 1085976 h 4013490"/>
                <a:gd name="connsiteX10672" fmla="*/ 5888799 w 6127927"/>
                <a:gd name="connsiteY10672" fmla="*/ 1086655 h 4013490"/>
                <a:gd name="connsiteX10673" fmla="*/ 5888638 w 6127927"/>
                <a:gd name="connsiteY10673" fmla="*/ 1087237 h 4013490"/>
                <a:gd name="connsiteX10674" fmla="*/ 5888638 w 6127927"/>
                <a:gd name="connsiteY10674" fmla="*/ 1087075 h 4013490"/>
                <a:gd name="connsiteX10675" fmla="*/ 5888573 w 6127927"/>
                <a:gd name="connsiteY10675" fmla="*/ 1086817 h 4013490"/>
                <a:gd name="connsiteX10676" fmla="*/ 5888379 w 6127927"/>
                <a:gd name="connsiteY10676" fmla="*/ 1086752 h 4013490"/>
                <a:gd name="connsiteX10677" fmla="*/ 5888055 w 6127927"/>
                <a:gd name="connsiteY10677" fmla="*/ 1086493 h 4013490"/>
                <a:gd name="connsiteX10678" fmla="*/ 5887991 w 6127927"/>
                <a:gd name="connsiteY10678" fmla="*/ 1084585 h 4013490"/>
                <a:gd name="connsiteX10679" fmla="*/ 5887829 w 6127927"/>
                <a:gd name="connsiteY10679" fmla="*/ 1085491 h 4013490"/>
                <a:gd name="connsiteX10680" fmla="*/ 5887312 w 6127927"/>
                <a:gd name="connsiteY10680" fmla="*/ 1086396 h 4013490"/>
                <a:gd name="connsiteX10681" fmla="*/ 5887247 w 6127927"/>
                <a:gd name="connsiteY10681" fmla="*/ 1086396 h 4013490"/>
                <a:gd name="connsiteX10682" fmla="*/ 5887247 w 6127927"/>
                <a:gd name="connsiteY10682" fmla="*/ 1086073 h 4013490"/>
                <a:gd name="connsiteX10683" fmla="*/ 5886988 w 6127927"/>
                <a:gd name="connsiteY10683" fmla="*/ 1086332 h 4013490"/>
                <a:gd name="connsiteX10684" fmla="*/ 5886730 w 6127927"/>
                <a:gd name="connsiteY10684" fmla="*/ 1086558 h 4013490"/>
                <a:gd name="connsiteX10685" fmla="*/ 5886665 w 6127927"/>
                <a:gd name="connsiteY10685" fmla="*/ 1086073 h 4013490"/>
                <a:gd name="connsiteX10686" fmla="*/ 5886503 w 6127927"/>
                <a:gd name="connsiteY10686" fmla="*/ 1085167 h 4013490"/>
                <a:gd name="connsiteX10687" fmla="*/ 5886244 w 6127927"/>
                <a:gd name="connsiteY10687" fmla="*/ 1086073 h 4013490"/>
                <a:gd name="connsiteX10688" fmla="*/ 5886083 w 6127927"/>
                <a:gd name="connsiteY10688" fmla="*/ 1086170 h 4013490"/>
                <a:gd name="connsiteX10689" fmla="*/ 5886083 w 6127927"/>
                <a:gd name="connsiteY10689" fmla="*/ 1086073 h 4013490"/>
                <a:gd name="connsiteX10690" fmla="*/ 5885598 w 6127927"/>
                <a:gd name="connsiteY10690" fmla="*/ 1086655 h 4013490"/>
                <a:gd name="connsiteX10691" fmla="*/ 5885404 w 6127927"/>
                <a:gd name="connsiteY10691" fmla="*/ 1086558 h 4013490"/>
                <a:gd name="connsiteX10692" fmla="*/ 5885242 w 6127927"/>
                <a:gd name="connsiteY10692" fmla="*/ 1086332 h 4013490"/>
                <a:gd name="connsiteX10693" fmla="*/ 5885080 w 6127927"/>
                <a:gd name="connsiteY10693" fmla="*/ 1086073 h 4013490"/>
                <a:gd name="connsiteX10694" fmla="*/ 5884854 w 6127927"/>
                <a:gd name="connsiteY10694" fmla="*/ 1086235 h 4013490"/>
                <a:gd name="connsiteX10695" fmla="*/ 5884757 w 6127927"/>
                <a:gd name="connsiteY10695" fmla="*/ 1086332 h 4013490"/>
                <a:gd name="connsiteX10696" fmla="*/ 5884336 w 6127927"/>
                <a:gd name="connsiteY10696" fmla="*/ 1086978 h 4013490"/>
                <a:gd name="connsiteX10697" fmla="*/ 5884013 w 6127927"/>
                <a:gd name="connsiteY10697" fmla="*/ 1086978 h 4013490"/>
                <a:gd name="connsiteX10698" fmla="*/ 5883916 w 6127927"/>
                <a:gd name="connsiteY10698" fmla="*/ 1086914 h 4013490"/>
                <a:gd name="connsiteX10699" fmla="*/ 5883851 w 6127927"/>
                <a:gd name="connsiteY10699" fmla="*/ 1086914 h 4013490"/>
                <a:gd name="connsiteX10700" fmla="*/ 5883592 w 6127927"/>
                <a:gd name="connsiteY10700" fmla="*/ 1087237 h 4013490"/>
                <a:gd name="connsiteX10701" fmla="*/ 5883334 w 6127927"/>
                <a:gd name="connsiteY10701" fmla="*/ 1087302 h 4013490"/>
                <a:gd name="connsiteX10702" fmla="*/ 5883107 w 6127927"/>
                <a:gd name="connsiteY10702" fmla="*/ 1087496 h 4013490"/>
                <a:gd name="connsiteX10703" fmla="*/ 5880455 w 6127927"/>
                <a:gd name="connsiteY10703" fmla="*/ 1086332 h 4013490"/>
                <a:gd name="connsiteX10704" fmla="*/ 5880455 w 6127927"/>
                <a:gd name="connsiteY10704" fmla="*/ 1086170 h 4013490"/>
                <a:gd name="connsiteX10705" fmla="*/ 5880358 w 6127927"/>
                <a:gd name="connsiteY10705" fmla="*/ 1085976 h 4013490"/>
                <a:gd name="connsiteX10706" fmla="*/ 5880197 w 6127927"/>
                <a:gd name="connsiteY10706" fmla="*/ 1086235 h 4013490"/>
                <a:gd name="connsiteX10707" fmla="*/ 5880100 w 6127927"/>
                <a:gd name="connsiteY10707" fmla="*/ 1085652 h 4013490"/>
                <a:gd name="connsiteX10708" fmla="*/ 5880100 w 6127927"/>
                <a:gd name="connsiteY10708" fmla="*/ 1085167 h 4013490"/>
                <a:gd name="connsiteX10709" fmla="*/ 5879776 w 6127927"/>
                <a:gd name="connsiteY10709" fmla="*/ 1086558 h 4013490"/>
                <a:gd name="connsiteX10710" fmla="*/ 5879712 w 6127927"/>
                <a:gd name="connsiteY10710" fmla="*/ 1086170 h 4013490"/>
                <a:gd name="connsiteX10711" fmla="*/ 5879453 w 6127927"/>
                <a:gd name="connsiteY10711" fmla="*/ 1086655 h 4013490"/>
                <a:gd name="connsiteX10712" fmla="*/ 5879291 w 6127927"/>
                <a:gd name="connsiteY10712" fmla="*/ 1086493 h 4013490"/>
                <a:gd name="connsiteX10713" fmla="*/ 5879194 w 6127927"/>
                <a:gd name="connsiteY10713" fmla="*/ 1086493 h 4013490"/>
                <a:gd name="connsiteX10714" fmla="*/ 5878871 w 6127927"/>
                <a:gd name="connsiteY10714" fmla="*/ 1086655 h 4013490"/>
                <a:gd name="connsiteX10715" fmla="*/ 5878709 w 6127927"/>
                <a:gd name="connsiteY10715" fmla="*/ 1086558 h 4013490"/>
                <a:gd name="connsiteX10716" fmla="*/ 5878386 w 6127927"/>
                <a:gd name="connsiteY10716" fmla="*/ 1085911 h 4013490"/>
                <a:gd name="connsiteX10717" fmla="*/ 5878289 w 6127927"/>
                <a:gd name="connsiteY10717" fmla="*/ 1085814 h 4013490"/>
                <a:gd name="connsiteX10718" fmla="*/ 5877868 w 6127927"/>
                <a:gd name="connsiteY10718" fmla="*/ 1086752 h 4013490"/>
                <a:gd name="connsiteX10719" fmla="*/ 5877545 w 6127927"/>
                <a:gd name="connsiteY10719" fmla="*/ 1087075 h 4013490"/>
                <a:gd name="connsiteX10720" fmla="*/ 5877480 w 6127927"/>
                <a:gd name="connsiteY10720" fmla="*/ 1086914 h 4013490"/>
                <a:gd name="connsiteX10721" fmla="*/ 5877545 w 6127927"/>
                <a:gd name="connsiteY10721" fmla="*/ 1085911 h 4013490"/>
                <a:gd name="connsiteX10722" fmla="*/ 5877060 w 6127927"/>
                <a:gd name="connsiteY10722" fmla="*/ 1087302 h 4013490"/>
                <a:gd name="connsiteX10723" fmla="*/ 5874149 w 6127927"/>
                <a:gd name="connsiteY10723" fmla="*/ 1085232 h 4013490"/>
                <a:gd name="connsiteX10724" fmla="*/ 5869201 w 6127927"/>
                <a:gd name="connsiteY10724" fmla="*/ 1084003 h 4013490"/>
                <a:gd name="connsiteX10725" fmla="*/ 5868101 w 6127927"/>
                <a:gd name="connsiteY10725" fmla="*/ 1083162 h 4013490"/>
                <a:gd name="connsiteX10726" fmla="*/ 5868295 w 6127927"/>
                <a:gd name="connsiteY10726" fmla="*/ 1082354 h 4013490"/>
                <a:gd name="connsiteX10727" fmla="*/ 5868780 w 6127927"/>
                <a:gd name="connsiteY10727" fmla="*/ 1079863 h 4013490"/>
                <a:gd name="connsiteX10728" fmla="*/ 5868360 w 6127927"/>
                <a:gd name="connsiteY10728" fmla="*/ 1081286 h 4013490"/>
                <a:gd name="connsiteX10729" fmla="*/ 5868036 w 6127927"/>
                <a:gd name="connsiteY10729" fmla="*/ 1083162 h 4013490"/>
                <a:gd name="connsiteX10730" fmla="*/ 5867875 w 6127927"/>
                <a:gd name="connsiteY10730" fmla="*/ 1083000 h 4013490"/>
                <a:gd name="connsiteX10731" fmla="*/ 5868036 w 6127927"/>
                <a:gd name="connsiteY10731" fmla="*/ 1082612 h 4013490"/>
                <a:gd name="connsiteX10732" fmla="*/ 5868198 w 6127927"/>
                <a:gd name="connsiteY10732" fmla="*/ 1081674 h 4013490"/>
                <a:gd name="connsiteX10733" fmla="*/ 5868295 w 6127927"/>
                <a:gd name="connsiteY10733" fmla="*/ 1081610 h 4013490"/>
                <a:gd name="connsiteX10734" fmla="*/ 5868360 w 6127927"/>
                <a:gd name="connsiteY10734" fmla="*/ 1081448 h 4013490"/>
                <a:gd name="connsiteX10735" fmla="*/ 5868360 w 6127927"/>
                <a:gd name="connsiteY10735" fmla="*/ 1080543 h 4013490"/>
                <a:gd name="connsiteX10736" fmla="*/ 5867681 w 6127927"/>
                <a:gd name="connsiteY10736" fmla="*/ 1082936 h 4013490"/>
                <a:gd name="connsiteX10737" fmla="*/ 5866452 w 6127927"/>
                <a:gd name="connsiteY10737" fmla="*/ 1083000 h 4013490"/>
                <a:gd name="connsiteX10738" fmla="*/ 5863056 w 6127927"/>
                <a:gd name="connsiteY10738" fmla="*/ 1082418 h 4013490"/>
                <a:gd name="connsiteX10739" fmla="*/ 5863153 w 6127927"/>
                <a:gd name="connsiteY10739" fmla="*/ 1082030 h 4013490"/>
                <a:gd name="connsiteX10740" fmla="*/ 5862894 w 6127927"/>
                <a:gd name="connsiteY10740" fmla="*/ 1082030 h 4013490"/>
                <a:gd name="connsiteX10741" fmla="*/ 5862894 w 6127927"/>
                <a:gd name="connsiteY10741" fmla="*/ 1081513 h 4013490"/>
                <a:gd name="connsiteX10742" fmla="*/ 5862830 w 6127927"/>
                <a:gd name="connsiteY10742" fmla="*/ 1081028 h 4013490"/>
                <a:gd name="connsiteX10743" fmla="*/ 5862636 w 6127927"/>
                <a:gd name="connsiteY10743" fmla="*/ 1081189 h 4013490"/>
                <a:gd name="connsiteX10744" fmla="*/ 5862636 w 6127927"/>
                <a:gd name="connsiteY10744" fmla="*/ 1080607 h 4013490"/>
                <a:gd name="connsiteX10745" fmla="*/ 5862636 w 6127927"/>
                <a:gd name="connsiteY10745" fmla="*/ 1080122 h 4013490"/>
                <a:gd name="connsiteX10746" fmla="*/ 5862312 w 6127927"/>
                <a:gd name="connsiteY10746" fmla="*/ 1080866 h 4013490"/>
                <a:gd name="connsiteX10747" fmla="*/ 5862150 w 6127927"/>
                <a:gd name="connsiteY10747" fmla="*/ 1081351 h 4013490"/>
                <a:gd name="connsiteX10748" fmla="*/ 5861989 w 6127927"/>
                <a:gd name="connsiteY10748" fmla="*/ 1081610 h 4013490"/>
                <a:gd name="connsiteX10749" fmla="*/ 5862571 w 6127927"/>
                <a:gd name="connsiteY10749" fmla="*/ 1079281 h 4013490"/>
                <a:gd name="connsiteX10750" fmla="*/ 5861989 w 6127927"/>
                <a:gd name="connsiteY10750" fmla="*/ 1080866 h 4013490"/>
                <a:gd name="connsiteX10751" fmla="*/ 5861730 w 6127927"/>
                <a:gd name="connsiteY10751" fmla="*/ 1081189 h 4013490"/>
                <a:gd name="connsiteX10752" fmla="*/ 5861827 w 6127927"/>
                <a:gd name="connsiteY10752" fmla="*/ 1079863 h 4013490"/>
                <a:gd name="connsiteX10753" fmla="*/ 5861148 w 6127927"/>
                <a:gd name="connsiteY10753" fmla="*/ 1081513 h 4013490"/>
                <a:gd name="connsiteX10754" fmla="*/ 5861245 w 6127927"/>
                <a:gd name="connsiteY10754" fmla="*/ 1080187 h 4013490"/>
                <a:gd name="connsiteX10755" fmla="*/ 5861471 w 6127927"/>
                <a:gd name="connsiteY10755" fmla="*/ 1079378 h 4013490"/>
                <a:gd name="connsiteX10756" fmla="*/ 5860921 w 6127927"/>
                <a:gd name="connsiteY10756" fmla="*/ 1080931 h 4013490"/>
                <a:gd name="connsiteX10757" fmla="*/ 5860566 w 6127927"/>
                <a:gd name="connsiteY10757" fmla="*/ 1081286 h 4013490"/>
                <a:gd name="connsiteX10758" fmla="*/ 5860501 w 6127927"/>
                <a:gd name="connsiteY10758" fmla="*/ 1081092 h 4013490"/>
                <a:gd name="connsiteX10759" fmla="*/ 5860145 w 6127927"/>
                <a:gd name="connsiteY10759" fmla="*/ 1081772 h 4013490"/>
                <a:gd name="connsiteX10760" fmla="*/ 5860016 w 6127927"/>
                <a:gd name="connsiteY10760" fmla="*/ 1082030 h 4013490"/>
                <a:gd name="connsiteX10761" fmla="*/ 5860145 w 6127927"/>
                <a:gd name="connsiteY10761" fmla="*/ 1080866 h 4013490"/>
                <a:gd name="connsiteX10762" fmla="*/ 5860081 w 6127927"/>
                <a:gd name="connsiteY10762" fmla="*/ 1080931 h 4013490"/>
                <a:gd name="connsiteX10763" fmla="*/ 5859822 w 6127927"/>
                <a:gd name="connsiteY10763" fmla="*/ 1081351 h 4013490"/>
                <a:gd name="connsiteX10764" fmla="*/ 5859175 w 6127927"/>
                <a:gd name="connsiteY10764" fmla="*/ 1081933 h 4013490"/>
                <a:gd name="connsiteX10765" fmla="*/ 5859337 w 6127927"/>
                <a:gd name="connsiteY10765" fmla="*/ 1080866 h 4013490"/>
                <a:gd name="connsiteX10766" fmla="*/ 5859078 w 6127927"/>
                <a:gd name="connsiteY10766" fmla="*/ 1081513 h 4013490"/>
                <a:gd name="connsiteX10767" fmla="*/ 5858916 w 6127927"/>
                <a:gd name="connsiteY10767" fmla="*/ 1081933 h 4013490"/>
                <a:gd name="connsiteX10768" fmla="*/ 5858755 w 6127927"/>
                <a:gd name="connsiteY10768" fmla="*/ 1082030 h 4013490"/>
                <a:gd name="connsiteX10769" fmla="*/ 5858431 w 6127927"/>
                <a:gd name="connsiteY10769" fmla="*/ 1082095 h 4013490"/>
                <a:gd name="connsiteX10770" fmla="*/ 5858334 w 6127927"/>
                <a:gd name="connsiteY10770" fmla="*/ 1081772 h 4013490"/>
                <a:gd name="connsiteX10771" fmla="*/ 5858269 w 6127927"/>
                <a:gd name="connsiteY10771" fmla="*/ 1081513 h 4013490"/>
                <a:gd name="connsiteX10772" fmla="*/ 5858269 w 6127927"/>
                <a:gd name="connsiteY10772" fmla="*/ 1081448 h 4013490"/>
                <a:gd name="connsiteX10773" fmla="*/ 5857752 w 6127927"/>
                <a:gd name="connsiteY10773" fmla="*/ 1081933 h 4013490"/>
                <a:gd name="connsiteX10774" fmla="*/ 5857429 w 6127927"/>
                <a:gd name="connsiteY10774" fmla="*/ 1081513 h 4013490"/>
                <a:gd name="connsiteX10775" fmla="*/ 5857590 w 6127927"/>
                <a:gd name="connsiteY10775" fmla="*/ 1080769 h 4013490"/>
                <a:gd name="connsiteX10776" fmla="*/ 5857267 w 6127927"/>
                <a:gd name="connsiteY10776" fmla="*/ 1080866 h 4013490"/>
                <a:gd name="connsiteX10777" fmla="*/ 5857170 w 6127927"/>
                <a:gd name="connsiteY10777" fmla="*/ 1081092 h 4013490"/>
                <a:gd name="connsiteX10778" fmla="*/ 5857332 w 6127927"/>
                <a:gd name="connsiteY10778" fmla="*/ 1080122 h 4013490"/>
                <a:gd name="connsiteX10779" fmla="*/ 5857170 w 6127927"/>
                <a:gd name="connsiteY10779" fmla="*/ 1080349 h 4013490"/>
                <a:gd name="connsiteX10780" fmla="*/ 5857105 w 6127927"/>
                <a:gd name="connsiteY10780" fmla="*/ 1080187 h 4013490"/>
                <a:gd name="connsiteX10781" fmla="*/ 5857267 w 6127927"/>
                <a:gd name="connsiteY10781" fmla="*/ 1079702 h 4013490"/>
                <a:gd name="connsiteX10782" fmla="*/ 5857429 w 6127927"/>
                <a:gd name="connsiteY10782" fmla="*/ 1079281 h 4013490"/>
                <a:gd name="connsiteX10783" fmla="*/ 5857267 w 6127927"/>
                <a:gd name="connsiteY10783" fmla="*/ 1079217 h 4013490"/>
                <a:gd name="connsiteX10784" fmla="*/ 5856782 w 6127927"/>
                <a:gd name="connsiteY10784" fmla="*/ 1080446 h 4013490"/>
                <a:gd name="connsiteX10785" fmla="*/ 5856426 w 6127927"/>
                <a:gd name="connsiteY10785" fmla="*/ 1080866 h 4013490"/>
                <a:gd name="connsiteX10786" fmla="*/ 5856200 w 6127927"/>
                <a:gd name="connsiteY10786" fmla="*/ 1081092 h 4013490"/>
                <a:gd name="connsiteX10787" fmla="*/ 5856103 w 6127927"/>
                <a:gd name="connsiteY10787" fmla="*/ 1080543 h 4013490"/>
                <a:gd name="connsiteX10788" fmla="*/ 5855618 w 6127927"/>
                <a:gd name="connsiteY10788" fmla="*/ 1081772 h 4013490"/>
                <a:gd name="connsiteX10789" fmla="*/ 5855682 w 6127927"/>
                <a:gd name="connsiteY10789" fmla="*/ 1081092 h 4013490"/>
                <a:gd name="connsiteX10790" fmla="*/ 5855359 w 6127927"/>
                <a:gd name="connsiteY10790" fmla="*/ 1081189 h 4013490"/>
                <a:gd name="connsiteX10791" fmla="*/ 5855262 w 6127927"/>
                <a:gd name="connsiteY10791" fmla="*/ 1080931 h 4013490"/>
                <a:gd name="connsiteX10792" fmla="*/ 5855100 w 6127927"/>
                <a:gd name="connsiteY10792" fmla="*/ 1081092 h 4013490"/>
                <a:gd name="connsiteX10793" fmla="*/ 5854550 w 6127927"/>
                <a:gd name="connsiteY10793" fmla="*/ 1081513 h 4013490"/>
                <a:gd name="connsiteX10794" fmla="*/ 5854874 w 6127927"/>
                <a:gd name="connsiteY10794" fmla="*/ 1079960 h 4013490"/>
                <a:gd name="connsiteX10795" fmla="*/ 5854712 w 6127927"/>
                <a:gd name="connsiteY10795" fmla="*/ 1080284 h 4013490"/>
                <a:gd name="connsiteX10796" fmla="*/ 5854453 w 6127927"/>
                <a:gd name="connsiteY10796" fmla="*/ 1080543 h 4013490"/>
                <a:gd name="connsiteX10797" fmla="*/ 5853936 w 6127927"/>
                <a:gd name="connsiteY10797" fmla="*/ 1080446 h 4013490"/>
                <a:gd name="connsiteX10798" fmla="*/ 5853871 w 6127927"/>
                <a:gd name="connsiteY10798" fmla="*/ 1080284 h 4013490"/>
                <a:gd name="connsiteX10799" fmla="*/ 5853936 w 6127927"/>
                <a:gd name="connsiteY10799" fmla="*/ 1079605 h 4013490"/>
                <a:gd name="connsiteX10800" fmla="*/ 5853936 w 6127927"/>
                <a:gd name="connsiteY10800" fmla="*/ 1079120 h 4013490"/>
                <a:gd name="connsiteX10801" fmla="*/ 5853774 w 6127927"/>
                <a:gd name="connsiteY10801" fmla="*/ 1079960 h 4013490"/>
                <a:gd name="connsiteX10802" fmla="*/ 5853774 w 6127927"/>
                <a:gd name="connsiteY10802" fmla="*/ 1080025 h 4013490"/>
                <a:gd name="connsiteX10803" fmla="*/ 5853612 w 6127927"/>
                <a:gd name="connsiteY10803" fmla="*/ 1079702 h 4013490"/>
                <a:gd name="connsiteX10804" fmla="*/ 5854033 w 6127927"/>
                <a:gd name="connsiteY10804" fmla="*/ 1078699 h 4013490"/>
                <a:gd name="connsiteX10805" fmla="*/ 5853871 w 6127927"/>
                <a:gd name="connsiteY10805" fmla="*/ 1078796 h 4013490"/>
                <a:gd name="connsiteX10806" fmla="*/ 5853548 w 6127927"/>
                <a:gd name="connsiteY10806" fmla="*/ 1079605 h 4013490"/>
                <a:gd name="connsiteX10807" fmla="*/ 5852642 w 6127927"/>
                <a:gd name="connsiteY10807" fmla="*/ 1079217 h 4013490"/>
                <a:gd name="connsiteX10808" fmla="*/ 5851543 w 6127927"/>
                <a:gd name="connsiteY10808" fmla="*/ 1080187 h 4013490"/>
                <a:gd name="connsiteX10809" fmla="*/ 5851381 w 6127927"/>
                <a:gd name="connsiteY10809" fmla="*/ 1079863 h 4013490"/>
                <a:gd name="connsiteX10810" fmla="*/ 5851543 w 6127927"/>
                <a:gd name="connsiteY10810" fmla="*/ 1079217 h 4013490"/>
                <a:gd name="connsiteX10811" fmla="*/ 5851219 w 6127927"/>
                <a:gd name="connsiteY10811" fmla="*/ 1079702 h 4013490"/>
                <a:gd name="connsiteX10812" fmla="*/ 5851057 w 6127927"/>
                <a:gd name="connsiteY10812" fmla="*/ 1079605 h 4013490"/>
                <a:gd name="connsiteX10813" fmla="*/ 5851316 w 6127927"/>
                <a:gd name="connsiteY10813" fmla="*/ 1078634 h 4013490"/>
                <a:gd name="connsiteX10814" fmla="*/ 5851057 w 6127927"/>
                <a:gd name="connsiteY10814" fmla="*/ 1079605 h 4013490"/>
                <a:gd name="connsiteX10815" fmla="*/ 5849893 w 6127927"/>
                <a:gd name="connsiteY10815" fmla="*/ 1079217 h 4013490"/>
                <a:gd name="connsiteX10816" fmla="*/ 5849990 w 6127927"/>
                <a:gd name="connsiteY10816" fmla="*/ 1078699 h 4013490"/>
                <a:gd name="connsiteX10817" fmla="*/ 5849796 w 6127927"/>
                <a:gd name="connsiteY10817" fmla="*/ 1079120 h 4013490"/>
                <a:gd name="connsiteX10818" fmla="*/ 5849311 w 6127927"/>
                <a:gd name="connsiteY10818" fmla="*/ 1078958 h 4013490"/>
                <a:gd name="connsiteX10819" fmla="*/ 5849311 w 6127927"/>
                <a:gd name="connsiteY10819" fmla="*/ 1078861 h 4013490"/>
                <a:gd name="connsiteX10820" fmla="*/ 5849311 w 6127927"/>
                <a:gd name="connsiteY10820" fmla="*/ 1078958 h 4013490"/>
                <a:gd name="connsiteX10821" fmla="*/ 5848826 w 6127927"/>
                <a:gd name="connsiteY10821" fmla="*/ 1078796 h 4013490"/>
                <a:gd name="connsiteX10822" fmla="*/ 5848891 w 6127927"/>
                <a:gd name="connsiteY10822" fmla="*/ 1078537 h 4013490"/>
                <a:gd name="connsiteX10823" fmla="*/ 5848729 w 6127927"/>
                <a:gd name="connsiteY10823" fmla="*/ 1078699 h 4013490"/>
                <a:gd name="connsiteX10824" fmla="*/ 5848664 w 6127927"/>
                <a:gd name="connsiteY10824" fmla="*/ 1078699 h 4013490"/>
                <a:gd name="connsiteX10825" fmla="*/ 5848664 w 6127927"/>
                <a:gd name="connsiteY10825" fmla="*/ 1078537 h 4013490"/>
                <a:gd name="connsiteX10826" fmla="*/ 5848664 w 6127927"/>
                <a:gd name="connsiteY10826" fmla="*/ 1078473 h 4013490"/>
                <a:gd name="connsiteX10827" fmla="*/ 5848503 w 6127927"/>
                <a:gd name="connsiteY10827" fmla="*/ 1078634 h 4013490"/>
                <a:gd name="connsiteX10828" fmla="*/ 5846918 w 6127927"/>
                <a:gd name="connsiteY10828" fmla="*/ 1077794 h 4013490"/>
                <a:gd name="connsiteX10829" fmla="*/ 5846918 w 6127927"/>
                <a:gd name="connsiteY10829" fmla="*/ 1077697 h 4013490"/>
                <a:gd name="connsiteX10830" fmla="*/ 5846756 w 6127927"/>
                <a:gd name="connsiteY10830" fmla="*/ 1077697 h 4013490"/>
                <a:gd name="connsiteX10831" fmla="*/ 5846433 w 6127927"/>
                <a:gd name="connsiteY10831" fmla="*/ 1077535 h 4013490"/>
                <a:gd name="connsiteX10832" fmla="*/ 5846594 w 6127927"/>
                <a:gd name="connsiteY10832" fmla="*/ 1076888 h 4013490"/>
                <a:gd name="connsiteX10833" fmla="*/ 5846271 w 6127927"/>
                <a:gd name="connsiteY10833" fmla="*/ 1077470 h 4013490"/>
                <a:gd name="connsiteX10834" fmla="*/ 5845851 w 6127927"/>
                <a:gd name="connsiteY10834" fmla="*/ 1077147 h 4013490"/>
                <a:gd name="connsiteX10835" fmla="*/ 5845657 w 6127927"/>
                <a:gd name="connsiteY10835" fmla="*/ 1076953 h 4013490"/>
                <a:gd name="connsiteX10836" fmla="*/ 5845495 w 6127927"/>
                <a:gd name="connsiteY10836" fmla="*/ 1076791 h 4013490"/>
                <a:gd name="connsiteX10837" fmla="*/ 5845754 w 6127927"/>
                <a:gd name="connsiteY10837" fmla="*/ 1075885 h 4013490"/>
                <a:gd name="connsiteX10838" fmla="*/ 5845657 w 6127927"/>
                <a:gd name="connsiteY10838" fmla="*/ 1075885 h 4013490"/>
                <a:gd name="connsiteX10839" fmla="*/ 5845171 w 6127927"/>
                <a:gd name="connsiteY10839" fmla="*/ 1076468 h 4013490"/>
                <a:gd name="connsiteX10840" fmla="*/ 5845171 w 6127927"/>
                <a:gd name="connsiteY10840" fmla="*/ 1076047 h 4013490"/>
                <a:gd name="connsiteX10841" fmla="*/ 5845010 w 6127927"/>
                <a:gd name="connsiteY10841" fmla="*/ 1076403 h 4013490"/>
                <a:gd name="connsiteX10842" fmla="*/ 5844913 w 6127927"/>
                <a:gd name="connsiteY10842" fmla="*/ 1076403 h 4013490"/>
                <a:gd name="connsiteX10843" fmla="*/ 5844848 w 6127927"/>
                <a:gd name="connsiteY10843" fmla="*/ 1076403 h 4013490"/>
                <a:gd name="connsiteX10844" fmla="*/ 5844751 w 6127927"/>
                <a:gd name="connsiteY10844" fmla="*/ 1076306 h 4013490"/>
                <a:gd name="connsiteX10845" fmla="*/ 5844589 w 6127927"/>
                <a:gd name="connsiteY10845" fmla="*/ 1076209 h 4013490"/>
                <a:gd name="connsiteX10846" fmla="*/ 5844363 w 6127927"/>
                <a:gd name="connsiteY10846" fmla="*/ 1076047 h 4013490"/>
                <a:gd name="connsiteX10847" fmla="*/ 5845171 w 6127927"/>
                <a:gd name="connsiteY10847" fmla="*/ 1073557 h 4013490"/>
                <a:gd name="connsiteX10848" fmla="*/ 5845171 w 6127927"/>
                <a:gd name="connsiteY10848" fmla="*/ 1073492 h 4013490"/>
                <a:gd name="connsiteX10849" fmla="*/ 5845010 w 6127927"/>
                <a:gd name="connsiteY10849" fmla="*/ 1073913 h 4013490"/>
                <a:gd name="connsiteX10850" fmla="*/ 5844751 w 6127927"/>
                <a:gd name="connsiteY10850" fmla="*/ 1074236 h 4013490"/>
                <a:gd name="connsiteX10851" fmla="*/ 5844428 w 6127927"/>
                <a:gd name="connsiteY10851" fmla="*/ 1073913 h 4013490"/>
                <a:gd name="connsiteX10852" fmla="*/ 5844169 w 6127927"/>
                <a:gd name="connsiteY10852" fmla="*/ 1074495 h 4013490"/>
                <a:gd name="connsiteX10853" fmla="*/ 5844104 w 6127927"/>
                <a:gd name="connsiteY10853" fmla="*/ 1074495 h 4013490"/>
                <a:gd name="connsiteX10854" fmla="*/ 5843942 w 6127927"/>
                <a:gd name="connsiteY10854" fmla="*/ 1074495 h 4013490"/>
                <a:gd name="connsiteX10855" fmla="*/ 5843845 w 6127927"/>
                <a:gd name="connsiteY10855" fmla="*/ 1074236 h 4013490"/>
                <a:gd name="connsiteX10856" fmla="*/ 5843360 w 6127927"/>
                <a:gd name="connsiteY10856" fmla="*/ 1074657 h 4013490"/>
                <a:gd name="connsiteX10857" fmla="*/ 5843263 w 6127927"/>
                <a:gd name="connsiteY10857" fmla="*/ 1074495 h 4013490"/>
                <a:gd name="connsiteX10858" fmla="*/ 5843263 w 6127927"/>
                <a:gd name="connsiteY10858" fmla="*/ 1074333 h 4013490"/>
                <a:gd name="connsiteX10859" fmla="*/ 5842843 w 6127927"/>
                <a:gd name="connsiteY10859" fmla="*/ 1074236 h 4013490"/>
                <a:gd name="connsiteX10860" fmla="*/ 5842681 w 6127927"/>
                <a:gd name="connsiteY10860" fmla="*/ 1074559 h 4013490"/>
                <a:gd name="connsiteX10861" fmla="*/ 5842358 w 6127927"/>
                <a:gd name="connsiteY10861" fmla="*/ 1074236 h 4013490"/>
                <a:gd name="connsiteX10862" fmla="*/ 5842455 w 6127927"/>
                <a:gd name="connsiteY10862" fmla="*/ 1073913 h 4013490"/>
                <a:gd name="connsiteX10863" fmla="*/ 5842293 w 6127927"/>
                <a:gd name="connsiteY10863" fmla="*/ 1074139 h 4013490"/>
                <a:gd name="connsiteX10864" fmla="*/ 5837377 w 6127927"/>
                <a:gd name="connsiteY10864" fmla="*/ 1066604 h 4013490"/>
                <a:gd name="connsiteX10865" fmla="*/ 5837377 w 6127927"/>
                <a:gd name="connsiteY10865" fmla="*/ 1066442 h 4013490"/>
                <a:gd name="connsiteX10866" fmla="*/ 5837798 w 6127927"/>
                <a:gd name="connsiteY10866" fmla="*/ 1064890 h 4013490"/>
                <a:gd name="connsiteX10867" fmla="*/ 5838218 w 6127927"/>
                <a:gd name="connsiteY10867" fmla="*/ 1063984 h 4013490"/>
                <a:gd name="connsiteX10868" fmla="*/ 5838897 w 6127927"/>
                <a:gd name="connsiteY10868" fmla="*/ 1061720 h 4013490"/>
                <a:gd name="connsiteX10869" fmla="*/ 5837959 w 6127927"/>
                <a:gd name="connsiteY10869" fmla="*/ 1063984 h 4013490"/>
                <a:gd name="connsiteX10870" fmla="*/ 5838218 w 6127927"/>
                <a:gd name="connsiteY10870" fmla="*/ 1062464 h 4013490"/>
                <a:gd name="connsiteX10871" fmla="*/ 5838897 w 6127927"/>
                <a:gd name="connsiteY10871" fmla="*/ 1060491 h 4013490"/>
                <a:gd name="connsiteX10872" fmla="*/ 5840223 w 6127927"/>
                <a:gd name="connsiteY10872" fmla="*/ 1057192 h 4013490"/>
                <a:gd name="connsiteX10873" fmla="*/ 5840223 w 6127927"/>
                <a:gd name="connsiteY10873" fmla="*/ 1057354 h 4013490"/>
                <a:gd name="connsiteX10874" fmla="*/ 5840385 w 6127927"/>
                <a:gd name="connsiteY10874" fmla="*/ 1056998 h 4013490"/>
                <a:gd name="connsiteX10875" fmla="*/ 5840708 w 6127927"/>
                <a:gd name="connsiteY10875" fmla="*/ 1056449 h 4013490"/>
                <a:gd name="connsiteX10876" fmla="*/ 5840385 w 6127927"/>
                <a:gd name="connsiteY10876" fmla="*/ 1056998 h 4013490"/>
                <a:gd name="connsiteX10877" fmla="*/ 5841193 w 6127927"/>
                <a:gd name="connsiteY10877" fmla="*/ 1055123 h 4013490"/>
                <a:gd name="connsiteX10878" fmla="*/ 5841517 w 6127927"/>
                <a:gd name="connsiteY10878" fmla="*/ 1055123 h 4013490"/>
                <a:gd name="connsiteX10879" fmla="*/ 5841452 w 6127927"/>
                <a:gd name="connsiteY10879" fmla="*/ 1055349 h 4013490"/>
                <a:gd name="connsiteX10880" fmla="*/ 5841614 w 6127927"/>
                <a:gd name="connsiteY10880" fmla="*/ 1055123 h 4013490"/>
                <a:gd name="connsiteX10881" fmla="*/ 5841711 w 6127927"/>
                <a:gd name="connsiteY10881" fmla="*/ 1055123 h 4013490"/>
                <a:gd name="connsiteX10882" fmla="*/ 5841776 w 6127927"/>
                <a:gd name="connsiteY10882" fmla="*/ 1055511 h 4013490"/>
                <a:gd name="connsiteX10883" fmla="*/ 5841517 w 6127927"/>
                <a:gd name="connsiteY10883" fmla="*/ 1056772 h 4013490"/>
                <a:gd name="connsiteX10884" fmla="*/ 5841776 w 6127927"/>
                <a:gd name="connsiteY10884" fmla="*/ 1056352 h 4013490"/>
                <a:gd name="connsiteX10885" fmla="*/ 5841711 w 6127927"/>
                <a:gd name="connsiteY10885" fmla="*/ 1057257 h 4013490"/>
                <a:gd name="connsiteX10886" fmla="*/ 5841291 w 6127927"/>
                <a:gd name="connsiteY10886" fmla="*/ 1058583 h 4013490"/>
                <a:gd name="connsiteX10887" fmla="*/ 5841776 w 6127927"/>
                <a:gd name="connsiteY10887" fmla="*/ 1057839 h 4013490"/>
                <a:gd name="connsiteX10888" fmla="*/ 5842099 w 6127927"/>
                <a:gd name="connsiteY10888" fmla="*/ 1056934 h 4013490"/>
                <a:gd name="connsiteX10889" fmla="*/ 5841452 w 6127927"/>
                <a:gd name="connsiteY10889" fmla="*/ 1059489 h 4013490"/>
                <a:gd name="connsiteX10890" fmla="*/ 5841937 w 6127927"/>
                <a:gd name="connsiteY10890" fmla="*/ 1058421 h 4013490"/>
                <a:gd name="connsiteX10891" fmla="*/ 5842196 w 6127927"/>
                <a:gd name="connsiteY10891" fmla="*/ 1058098 h 4013490"/>
                <a:gd name="connsiteX10892" fmla="*/ 5841711 w 6127927"/>
                <a:gd name="connsiteY10892" fmla="*/ 1060071 h 4013490"/>
                <a:gd name="connsiteX10893" fmla="*/ 5842099 w 6127927"/>
                <a:gd name="connsiteY10893" fmla="*/ 1059068 h 4013490"/>
                <a:gd name="connsiteX10894" fmla="*/ 5842616 w 6127927"/>
                <a:gd name="connsiteY10894" fmla="*/ 1057775 h 4013490"/>
                <a:gd name="connsiteX10895" fmla="*/ 5842681 w 6127927"/>
                <a:gd name="connsiteY10895" fmla="*/ 1057775 h 4013490"/>
                <a:gd name="connsiteX10896" fmla="*/ 5842196 w 6127927"/>
                <a:gd name="connsiteY10896" fmla="*/ 1059586 h 4013490"/>
                <a:gd name="connsiteX10897" fmla="*/ 5842843 w 6127927"/>
                <a:gd name="connsiteY10897" fmla="*/ 1057678 h 4013490"/>
                <a:gd name="connsiteX10898" fmla="*/ 5843263 w 6127927"/>
                <a:gd name="connsiteY10898" fmla="*/ 1057192 h 4013490"/>
                <a:gd name="connsiteX10899" fmla="*/ 5843425 w 6127927"/>
                <a:gd name="connsiteY10899" fmla="*/ 1056998 h 4013490"/>
                <a:gd name="connsiteX10900" fmla="*/ 5843522 w 6127927"/>
                <a:gd name="connsiteY10900" fmla="*/ 1056772 h 4013490"/>
                <a:gd name="connsiteX10901" fmla="*/ 5844428 w 6127927"/>
                <a:gd name="connsiteY10901" fmla="*/ 1057354 h 4013490"/>
                <a:gd name="connsiteX10902" fmla="*/ 5844363 w 6127927"/>
                <a:gd name="connsiteY10902" fmla="*/ 1057678 h 4013490"/>
                <a:gd name="connsiteX10903" fmla="*/ 5844428 w 6127927"/>
                <a:gd name="connsiteY10903" fmla="*/ 1057419 h 4013490"/>
                <a:gd name="connsiteX10904" fmla="*/ 5844751 w 6127927"/>
                <a:gd name="connsiteY10904" fmla="*/ 1057678 h 4013490"/>
                <a:gd name="connsiteX10905" fmla="*/ 5845010 w 6127927"/>
                <a:gd name="connsiteY10905" fmla="*/ 1058001 h 4013490"/>
                <a:gd name="connsiteX10906" fmla="*/ 5845010 w 6127927"/>
                <a:gd name="connsiteY10906" fmla="*/ 1058098 h 4013490"/>
                <a:gd name="connsiteX10907" fmla="*/ 5845010 w 6127927"/>
                <a:gd name="connsiteY10907" fmla="*/ 1058260 h 4013490"/>
                <a:gd name="connsiteX10908" fmla="*/ 5845107 w 6127927"/>
                <a:gd name="connsiteY10908" fmla="*/ 1058098 h 4013490"/>
                <a:gd name="connsiteX10909" fmla="*/ 5846012 w 6127927"/>
                <a:gd name="connsiteY10909" fmla="*/ 1058583 h 4013490"/>
                <a:gd name="connsiteX10910" fmla="*/ 5847241 w 6127927"/>
                <a:gd name="connsiteY10910" fmla="*/ 1060329 h 4013490"/>
                <a:gd name="connsiteX10911" fmla="*/ 5847403 w 6127927"/>
                <a:gd name="connsiteY10911" fmla="*/ 1061817 h 4013490"/>
                <a:gd name="connsiteX10912" fmla="*/ 5852383 w 6127927"/>
                <a:gd name="connsiteY10912" fmla="*/ 1061494 h 4013490"/>
                <a:gd name="connsiteX10913" fmla="*/ 5852545 w 6127927"/>
                <a:gd name="connsiteY10913" fmla="*/ 1061332 h 4013490"/>
                <a:gd name="connsiteX10914" fmla="*/ 5852383 w 6127927"/>
                <a:gd name="connsiteY10914" fmla="*/ 1061979 h 4013490"/>
                <a:gd name="connsiteX10915" fmla="*/ 5852642 w 6127927"/>
                <a:gd name="connsiteY10915" fmla="*/ 1061332 h 4013490"/>
                <a:gd name="connsiteX10916" fmla="*/ 5852707 w 6127927"/>
                <a:gd name="connsiteY10916" fmla="*/ 1061494 h 4013490"/>
                <a:gd name="connsiteX10917" fmla="*/ 5852642 w 6127927"/>
                <a:gd name="connsiteY10917" fmla="*/ 1061817 h 4013490"/>
                <a:gd name="connsiteX10918" fmla="*/ 5852707 w 6127927"/>
                <a:gd name="connsiteY10918" fmla="*/ 1061558 h 4013490"/>
                <a:gd name="connsiteX10919" fmla="*/ 5853030 w 6127927"/>
                <a:gd name="connsiteY10919" fmla="*/ 1062238 h 4013490"/>
                <a:gd name="connsiteX10920" fmla="*/ 5852966 w 6127927"/>
                <a:gd name="connsiteY10920" fmla="*/ 1062561 h 4013490"/>
                <a:gd name="connsiteX10921" fmla="*/ 5852966 w 6127927"/>
                <a:gd name="connsiteY10921" fmla="*/ 1062884 h 4013490"/>
                <a:gd name="connsiteX10922" fmla="*/ 5852869 w 6127927"/>
                <a:gd name="connsiteY10922" fmla="*/ 1063208 h 4013490"/>
                <a:gd name="connsiteX10923" fmla="*/ 5853127 w 6127927"/>
                <a:gd name="connsiteY10923" fmla="*/ 1062820 h 4013490"/>
                <a:gd name="connsiteX10924" fmla="*/ 5853192 w 6127927"/>
                <a:gd name="connsiteY10924" fmla="*/ 1062464 h 4013490"/>
                <a:gd name="connsiteX10925" fmla="*/ 5853451 w 6127927"/>
                <a:gd name="connsiteY10925" fmla="*/ 1062884 h 4013490"/>
                <a:gd name="connsiteX10926" fmla="*/ 5853386 w 6127927"/>
                <a:gd name="connsiteY10926" fmla="*/ 1063143 h 4013490"/>
                <a:gd name="connsiteX10927" fmla="*/ 5853386 w 6127927"/>
                <a:gd name="connsiteY10927" fmla="*/ 1063628 h 4013490"/>
                <a:gd name="connsiteX10928" fmla="*/ 5853548 w 6127927"/>
                <a:gd name="connsiteY10928" fmla="*/ 1063046 h 4013490"/>
                <a:gd name="connsiteX10929" fmla="*/ 5853936 w 6127927"/>
                <a:gd name="connsiteY10929" fmla="*/ 1063305 h 4013490"/>
                <a:gd name="connsiteX10930" fmla="*/ 5853774 w 6127927"/>
                <a:gd name="connsiteY10930" fmla="*/ 1063887 h 4013490"/>
                <a:gd name="connsiteX10931" fmla="*/ 5853936 w 6127927"/>
                <a:gd name="connsiteY10931" fmla="*/ 1063402 h 4013490"/>
                <a:gd name="connsiteX10932" fmla="*/ 5855359 w 6127927"/>
                <a:gd name="connsiteY10932" fmla="*/ 1062820 h 4013490"/>
                <a:gd name="connsiteX10933" fmla="*/ 5856782 w 6127927"/>
                <a:gd name="connsiteY10933" fmla="*/ 1063402 h 4013490"/>
                <a:gd name="connsiteX10934" fmla="*/ 5856782 w 6127927"/>
                <a:gd name="connsiteY10934" fmla="*/ 1063467 h 4013490"/>
                <a:gd name="connsiteX10935" fmla="*/ 5856944 w 6127927"/>
                <a:gd name="connsiteY10935" fmla="*/ 1063725 h 4013490"/>
                <a:gd name="connsiteX10936" fmla="*/ 5857105 w 6127927"/>
                <a:gd name="connsiteY10936" fmla="*/ 1063564 h 4013490"/>
                <a:gd name="connsiteX10937" fmla="*/ 5857170 w 6127927"/>
                <a:gd name="connsiteY10937" fmla="*/ 1063564 h 4013490"/>
                <a:gd name="connsiteX10938" fmla="*/ 5857267 w 6127927"/>
                <a:gd name="connsiteY10938" fmla="*/ 1063564 h 4013490"/>
                <a:gd name="connsiteX10939" fmla="*/ 5857914 w 6127927"/>
                <a:gd name="connsiteY10939" fmla="*/ 1063790 h 4013490"/>
                <a:gd name="connsiteX10940" fmla="*/ 5857526 w 6127927"/>
                <a:gd name="connsiteY10940" fmla="*/ 1065278 h 4013490"/>
                <a:gd name="connsiteX10941" fmla="*/ 5857849 w 6127927"/>
                <a:gd name="connsiteY10941" fmla="*/ 1064631 h 4013490"/>
                <a:gd name="connsiteX10942" fmla="*/ 5858011 w 6127927"/>
                <a:gd name="connsiteY10942" fmla="*/ 1063790 h 4013490"/>
                <a:gd name="connsiteX10943" fmla="*/ 5859498 w 6127927"/>
                <a:gd name="connsiteY10943" fmla="*/ 1064146 h 4013490"/>
                <a:gd name="connsiteX10944" fmla="*/ 5859240 w 6127927"/>
                <a:gd name="connsiteY10944" fmla="*/ 1065051 h 4013490"/>
                <a:gd name="connsiteX10945" fmla="*/ 5859595 w 6127927"/>
                <a:gd name="connsiteY10945" fmla="*/ 1064146 h 4013490"/>
                <a:gd name="connsiteX10946" fmla="*/ 5861310 w 6127927"/>
                <a:gd name="connsiteY10946" fmla="*/ 1064049 h 4013490"/>
                <a:gd name="connsiteX10947" fmla="*/ 5861148 w 6127927"/>
                <a:gd name="connsiteY10947" fmla="*/ 1064890 h 4013490"/>
                <a:gd name="connsiteX10948" fmla="*/ 5861407 w 6127927"/>
                <a:gd name="connsiteY10948" fmla="*/ 1064049 h 4013490"/>
                <a:gd name="connsiteX10949" fmla="*/ 5861407 w 6127927"/>
                <a:gd name="connsiteY10949" fmla="*/ 1063984 h 4013490"/>
                <a:gd name="connsiteX10950" fmla="*/ 5861665 w 6127927"/>
                <a:gd name="connsiteY10950" fmla="*/ 1063887 h 4013490"/>
                <a:gd name="connsiteX10951" fmla="*/ 5861827 w 6127927"/>
                <a:gd name="connsiteY10951" fmla="*/ 1063887 h 4013490"/>
                <a:gd name="connsiteX10952" fmla="*/ 5861827 w 6127927"/>
                <a:gd name="connsiteY10952" fmla="*/ 1064372 h 4013490"/>
                <a:gd name="connsiteX10953" fmla="*/ 5861892 w 6127927"/>
                <a:gd name="connsiteY10953" fmla="*/ 1065116 h 4013490"/>
                <a:gd name="connsiteX10954" fmla="*/ 5862150 w 6127927"/>
                <a:gd name="connsiteY10954" fmla="*/ 1064049 h 4013490"/>
                <a:gd name="connsiteX10955" fmla="*/ 5862409 w 6127927"/>
                <a:gd name="connsiteY10955" fmla="*/ 1063725 h 4013490"/>
                <a:gd name="connsiteX10956" fmla="*/ 5862312 w 6127927"/>
                <a:gd name="connsiteY10956" fmla="*/ 1064210 h 4013490"/>
                <a:gd name="connsiteX10957" fmla="*/ 5862409 w 6127927"/>
                <a:gd name="connsiteY10957" fmla="*/ 1064307 h 4013490"/>
                <a:gd name="connsiteX10958" fmla="*/ 5862474 w 6127927"/>
                <a:gd name="connsiteY10958" fmla="*/ 1064210 h 4013490"/>
                <a:gd name="connsiteX10959" fmla="*/ 5862571 w 6127927"/>
                <a:gd name="connsiteY10959" fmla="*/ 1063725 h 4013490"/>
                <a:gd name="connsiteX10960" fmla="*/ 5862571 w 6127927"/>
                <a:gd name="connsiteY10960" fmla="*/ 1063628 h 4013490"/>
                <a:gd name="connsiteX10961" fmla="*/ 5862636 w 6127927"/>
                <a:gd name="connsiteY10961" fmla="*/ 1063628 h 4013490"/>
                <a:gd name="connsiteX10962" fmla="*/ 5862571 w 6127927"/>
                <a:gd name="connsiteY10962" fmla="*/ 1063984 h 4013490"/>
                <a:gd name="connsiteX10963" fmla="*/ 5862474 w 6127927"/>
                <a:gd name="connsiteY10963" fmla="*/ 1064210 h 4013490"/>
                <a:gd name="connsiteX10964" fmla="*/ 5862636 w 6127927"/>
                <a:gd name="connsiteY10964" fmla="*/ 1064049 h 4013490"/>
                <a:gd name="connsiteX10965" fmla="*/ 5862830 w 6127927"/>
                <a:gd name="connsiteY10965" fmla="*/ 1064049 h 4013490"/>
                <a:gd name="connsiteX10966" fmla="*/ 5862733 w 6127927"/>
                <a:gd name="connsiteY10966" fmla="*/ 1065051 h 4013490"/>
                <a:gd name="connsiteX10967" fmla="*/ 5863315 w 6127927"/>
                <a:gd name="connsiteY10967" fmla="*/ 1063725 h 4013490"/>
                <a:gd name="connsiteX10968" fmla="*/ 5863153 w 6127927"/>
                <a:gd name="connsiteY10968" fmla="*/ 1064534 h 4013490"/>
                <a:gd name="connsiteX10969" fmla="*/ 5863638 w 6127927"/>
                <a:gd name="connsiteY10969" fmla="*/ 1063725 h 4013490"/>
                <a:gd name="connsiteX10970" fmla="*/ 5863541 w 6127927"/>
                <a:gd name="connsiteY10970" fmla="*/ 1064210 h 4013490"/>
                <a:gd name="connsiteX10971" fmla="*/ 5863800 w 6127927"/>
                <a:gd name="connsiteY10971" fmla="*/ 1063984 h 4013490"/>
                <a:gd name="connsiteX10972" fmla="*/ 5863897 w 6127927"/>
                <a:gd name="connsiteY10972" fmla="*/ 1064307 h 4013490"/>
                <a:gd name="connsiteX10973" fmla="*/ 5863961 w 6127927"/>
                <a:gd name="connsiteY10973" fmla="*/ 1064307 h 4013490"/>
                <a:gd name="connsiteX10974" fmla="*/ 5864156 w 6127927"/>
                <a:gd name="connsiteY10974" fmla="*/ 1063725 h 4013490"/>
                <a:gd name="connsiteX10975" fmla="*/ 5864382 w 6127927"/>
                <a:gd name="connsiteY10975" fmla="*/ 1064210 h 4013490"/>
                <a:gd name="connsiteX10976" fmla="*/ 5864156 w 6127927"/>
                <a:gd name="connsiteY10976" fmla="*/ 1065472 h 4013490"/>
                <a:gd name="connsiteX10977" fmla="*/ 5864544 w 6127927"/>
                <a:gd name="connsiteY10977" fmla="*/ 1064372 h 4013490"/>
                <a:gd name="connsiteX10978" fmla="*/ 5864382 w 6127927"/>
                <a:gd name="connsiteY10978" fmla="*/ 1065536 h 4013490"/>
                <a:gd name="connsiteX10979" fmla="*/ 5864641 w 6127927"/>
                <a:gd name="connsiteY10979" fmla="*/ 1064793 h 4013490"/>
                <a:gd name="connsiteX10980" fmla="*/ 5864964 w 6127927"/>
                <a:gd name="connsiteY10980" fmla="*/ 1064631 h 4013490"/>
                <a:gd name="connsiteX10981" fmla="*/ 5865126 w 6127927"/>
                <a:gd name="connsiteY10981" fmla="*/ 1064210 h 4013490"/>
                <a:gd name="connsiteX10982" fmla="*/ 5865126 w 6127927"/>
                <a:gd name="connsiteY10982" fmla="*/ 1064728 h 4013490"/>
                <a:gd name="connsiteX10983" fmla="*/ 5865287 w 6127927"/>
                <a:gd name="connsiteY10983" fmla="*/ 1064372 h 4013490"/>
                <a:gd name="connsiteX10984" fmla="*/ 5865611 w 6127927"/>
                <a:gd name="connsiteY10984" fmla="*/ 1064728 h 4013490"/>
                <a:gd name="connsiteX10985" fmla="*/ 5867034 w 6127927"/>
                <a:gd name="connsiteY10985" fmla="*/ 1065375 h 4013490"/>
                <a:gd name="connsiteX10986" fmla="*/ 5866872 w 6127927"/>
                <a:gd name="connsiteY10986" fmla="*/ 1066280 h 4013490"/>
                <a:gd name="connsiteX10987" fmla="*/ 5867131 w 6127927"/>
                <a:gd name="connsiteY10987" fmla="*/ 1065375 h 4013490"/>
                <a:gd name="connsiteX10988" fmla="*/ 5867293 w 6127927"/>
                <a:gd name="connsiteY10988" fmla="*/ 1065375 h 4013490"/>
                <a:gd name="connsiteX10989" fmla="*/ 5867293 w 6127927"/>
                <a:gd name="connsiteY10989" fmla="*/ 1065633 h 4013490"/>
                <a:gd name="connsiteX10990" fmla="*/ 5867357 w 6127927"/>
                <a:gd name="connsiteY10990" fmla="*/ 1065375 h 4013490"/>
                <a:gd name="connsiteX10991" fmla="*/ 5867616 w 6127927"/>
                <a:gd name="connsiteY10991" fmla="*/ 1065698 h 4013490"/>
                <a:gd name="connsiteX10992" fmla="*/ 5867293 w 6127927"/>
                <a:gd name="connsiteY10992" fmla="*/ 1068027 h 4013490"/>
                <a:gd name="connsiteX10993" fmla="*/ 5867778 w 6127927"/>
                <a:gd name="connsiteY10993" fmla="*/ 1065957 h 4013490"/>
                <a:gd name="connsiteX10994" fmla="*/ 5867616 w 6127927"/>
                <a:gd name="connsiteY10994" fmla="*/ 1067347 h 4013490"/>
                <a:gd name="connsiteX10995" fmla="*/ 5867616 w 6127927"/>
                <a:gd name="connsiteY10995" fmla="*/ 1067283 h 4013490"/>
                <a:gd name="connsiteX10996" fmla="*/ 5867939 w 6127927"/>
                <a:gd name="connsiteY10996" fmla="*/ 1066604 h 4013490"/>
                <a:gd name="connsiteX10997" fmla="*/ 5867939 w 6127927"/>
                <a:gd name="connsiteY10997" fmla="*/ 1066701 h 4013490"/>
                <a:gd name="connsiteX10998" fmla="*/ 5867939 w 6127927"/>
                <a:gd name="connsiteY10998" fmla="*/ 1067930 h 4013490"/>
                <a:gd name="connsiteX10999" fmla="*/ 5868522 w 6127927"/>
                <a:gd name="connsiteY10999" fmla="*/ 1066959 h 4013490"/>
                <a:gd name="connsiteX11000" fmla="*/ 5868619 w 6127927"/>
                <a:gd name="connsiteY11000" fmla="*/ 1067024 h 4013490"/>
                <a:gd name="connsiteX11001" fmla="*/ 5868683 w 6127927"/>
                <a:gd name="connsiteY11001" fmla="*/ 1067121 h 4013490"/>
                <a:gd name="connsiteX11002" fmla="*/ 5868780 w 6127927"/>
                <a:gd name="connsiteY11002" fmla="*/ 1067444 h 4013490"/>
                <a:gd name="connsiteX11003" fmla="*/ 5868942 w 6127927"/>
                <a:gd name="connsiteY11003" fmla="*/ 1067768 h 4013490"/>
                <a:gd name="connsiteX11004" fmla="*/ 5868780 w 6127927"/>
                <a:gd name="connsiteY11004" fmla="*/ 1068609 h 4013490"/>
                <a:gd name="connsiteX11005" fmla="*/ 5868942 w 6127927"/>
                <a:gd name="connsiteY11005" fmla="*/ 1068770 h 4013490"/>
                <a:gd name="connsiteX11006" fmla="*/ 5869104 w 6127927"/>
                <a:gd name="connsiteY11006" fmla="*/ 1068188 h 4013490"/>
                <a:gd name="connsiteX11007" fmla="*/ 5869201 w 6127927"/>
                <a:gd name="connsiteY11007" fmla="*/ 1067768 h 4013490"/>
                <a:gd name="connsiteX11008" fmla="*/ 5869201 w 6127927"/>
                <a:gd name="connsiteY11008" fmla="*/ 1067930 h 4013490"/>
                <a:gd name="connsiteX11009" fmla="*/ 5869039 w 6127927"/>
                <a:gd name="connsiteY11009" fmla="*/ 1069191 h 4013490"/>
                <a:gd name="connsiteX11010" fmla="*/ 5869362 w 6127927"/>
                <a:gd name="connsiteY11010" fmla="*/ 1068188 h 4013490"/>
                <a:gd name="connsiteX11011" fmla="*/ 5869362 w 6127927"/>
                <a:gd name="connsiteY11011" fmla="*/ 1069773 h 4013490"/>
                <a:gd name="connsiteX11012" fmla="*/ 5870009 w 6127927"/>
                <a:gd name="connsiteY11012" fmla="*/ 1068285 h 4013490"/>
                <a:gd name="connsiteX11013" fmla="*/ 5870171 w 6127927"/>
                <a:gd name="connsiteY11013" fmla="*/ 1068350 h 4013490"/>
                <a:gd name="connsiteX11014" fmla="*/ 5870268 w 6127927"/>
                <a:gd name="connsiteY11014" fmla="*/ 1068673 h 4013490"/>
                <a:gd name="connsiteX11015" fmla="*/ 5870365 w 6127927"/>
                <a:gd name="connsiteY11015" fmla="*/ 1068512 h 4013490"/>
                <a:gd name="connsiteX11016" fmla="*/ 5870365 w 6127927"/>
                <a:gd name="connsiteY11016" fmla="*/ 1068447 h 4013490"/>
                <a:gd name="connsiteX11017" fmla="*/ 5870850 w 6127927"/>
                <a:gd name="connsiteY11017" fmla="*/ 1068673 h 4013490"/>
                <a:gd name="connsiteX11018" fmla="*/ 5870753 w 6127927"/>
                <a:gd name="connsiteY11018" fmla="*/ 1069256 h 4013490"/>
                <a:gd name="connsiteX11019" fmla="*/ 5870915 w 6127927"/>
                <a:gd name="connsiteY11019" fmla="*/ 1068770 h 4013490"/>
                <a:gd name="connsiteX11020" fmla="*/ 5872014 w 6127927"/>
                <a:gd name="connsiteY11020" fmla="*/ 1069191 h 4013490"/>
                <a:gd name="connsiteX11021" fmla="*/ 5872176 w 6127927"/>
                <a:gd name="connsiteY11021" fmla="*/ 1069353 h 4013490"/>
                <a:gd name="connsiteX11022" fmla="*/ 5872176 w 6127927"/>
                <a:gd name="connsiteY11022" fmla="*/ 1070096 h 4013490"/>
                <a:gd name="connsiteX11023" fmla="*/ 5871917 w 6127927"/>
                <a:gd name="connsiteY11023" fmla="*/ 1071099 h 4013490"/>
                <a:gd name="connsiteX11024" fmla="*/ 5872014 w 6127927"/>
                <a:gd name="connsiteY11024" fmla="*/ 1071422 h 4013490"/>
                <a:gd name="connsiteX11025" fmla="*/ 5871691 w 6127927"/>
                <a:gd name="connsiteY11025" fmla="*/ 1072748 h 4013490"/>
                <a:gd name="connsiteX11026" fmla="*/ 5871917 w 6127927"/>
                <a:gd name="connsiteY11026" fmla="*/ 1072166 h 4013490"/>
                <a:gd name="connsiteX11027" fmla="*/ 5872338 w 6127927"/>
                <a:gd name="connsiteY11027" fmla="*/ 1070840 h 4013490"/>
                <a:gd name="connsiteX11028" fmla="*/ 5872564 w 6127927"/>
                <a:gd name="connsiteY11028" fmla="*/ 1070517 h 4013490"/>
                <a:gd name="connsiteX11029" fmla="*/ 5872758 w 6127927"/>
                <a:gd name="connsiteY11029" fmla="*/ 1070582 h 4013490"/>
                <a:gd name="connsiteX11030" fmla="*/ 5873082 w 6127927"/>
                <a:gd name="connsiteY11030" fmla="*/ 1070679 h 4013490"/>
                <a:gd name="connsiteX11031" fmla="*/ 5873082 w 6127927"/>
                <a:gd name="connsiteY11031" fmla="*/ 1070582 h 4013490"/>
                <a:gd name="connsiteX11032" fmla="*/ 5873082 w 6127927"/>
                <a:gd name="connsiteY11032" fmla="*/ 1070679 h 4013490"/>
                <a:gd name="connsiteX11033" fmla="*/ 5873243 w 6127927"/>
                <a:gd name="connsiteY11033" fmla="*/ 1070355 h 4013490"/>
                <a:gd name="connsiteX11034" fmla="*/ 5873082 w 6127927"/>
                <a:gd name="connsiteY11034" fmla="*/ 1071099 h 4013490"/>
                <a:gd name="connsiteX11035" fmla="*/ 5872920 w 6127927"/>
                <a:gd name="connsiteY11035" fmla="*/ 1071681 h 4013490"/>
                <a:gd name="connsiteX11036" fmla="*/ 5873082 w 6127927"/>
                <a:gd name="connsiteY11036" fmla="*/ 1071843 h 4013490"/>
                <a:gd name="connsiteX11037" fmla="*/ 5873179 w 6127927"/>
                <a:gd name="connsiteY11037" fmla="*/ 1071908 h 4013490"/>
                <a:gd name="connsiteX11038" fmla="*/ 5873340 w 6127927"/>
                <a:gd name="connsiteY11038" fmla="*/ 1071681 h 4013490"/>
                <a:gd name="connsiteX11039" fmla="*/ 5873825 w 6127927"/>
                <a:gd name="connsiteY11039" fmla="*/ 1070840 h 4013490"/>
                <a:gd name="connsiteX11040" fmla="*/ 5874408 w 6127927"/>
                <a:gd name="connsiteY11040" fmla="*/ 1071325 h 4013490"/>
                <a:gd name="connsiteX11041" fmla="*/ 5874408 w 6127927"/>
                <a:gd name="connsiteY11041" fmla="*/ 1072587 h 4013490"/>
                <a:gd name="connsiteX11042" fmla="*/ 5874731 w 6127927"/>
                <a:gd name="connsiteY11042" fmla="*/ 1071584 h 4013490"/>
                <a:gd name="connsiteX11043" fmla="*/ 5874893 w 6127927"/>
                <a:gd name="connsiteY11043" fmla="*/ 1071681 h 4013490"/>
                <a:gd name="connsiteX11044" fmla="*/ 5875054 w 6127927"/>
                <a:gd name="connsiteY11044" fmla="*/ 1071584 h 4013490"/>
                <a:gd name="connsiteX11045" fmla="*/ 5875151 w 6127927"/>
                <a:gd name="connsiteY11045" fmla="*/ 1071908 h 4013490"/>
                <a:gd name="connsiteX11046" fmla="*/ 5875313 w 6127927"/>
                <a:gd name="connsiteY11046" fmla="*/ 1071908 h 4013490"/>
                <a:gd name="connsiteX11047" fmla="*/ 5875637 w 6127927"/>
                <a:gd name="connsiteY11047" fmla="*/ 1072425 h 4013490"/>
                <a:gd name="connsiteX11048" fmla="*/ 5875895 w 6127927"/>
                <a:gd name="connsiteY11048" fmla="*/ 1072490 h 4013490"/>
                <a:gd name="connsiteX11049" fmla="*/ 5876057 w 6127927"/>
                <a:gd name="connsiteY11049" fmla="*/ 1072587 h 4013490"/>
                <a:gd name="connsiteX11050" fmla="*/ 5876154 w 6127927"/>
                <a:gd name="connsiteY11050" fmla="*/ 1072748 h 4013490"/>
                <a:gd name="connsiteX11051" fmla="*/ 5876477 w 6127927"/>
                <a:gd name="connsiteY11051" fmla="*/ 1072910 h 4013490"/>
                <a:gd name="connsiteX11052" fmla="*/ 5876574 w 6127927"/>
                <a:gd name="connsiteY11052" fmla="*/ 1072813 h 4013490"/>
                <a:gd name="connsiteX11053" fmla="*/ 5876801 w 6127927"/>
                <a:gd name="connsiteY11053" fmla="*/ 1073072 h 4013490"/>
                <a:gd name="connsiteX11054" fmla="*/ 5877060 w 6127927"/>
                <a:gd name="connsiteY11054" fmla="*/ 1073169 h 4013490"/>
                <a:gd name="connsiteX11055" fmla="*/ 5877221 w 6127927"/>
                <a:gd name="connsiteY11055" fmla="*/ 1073169 h 4013490"/>
                <a:gd name="connsiteX11056" fmla="*/ 5877383 w 6127927"/>
                <a:gd name="connsiteY11056" fmla="*/ 1073007 h 4013490"/>
                <a:gd name="connsiteX11057" fmla="*/ 5877965 w 6127927"/>
                <a:gd name="connsiteY11057" fmla="*/ 1072910 h 4013490"/>
                <a:gd name="connsiteX11058" fmla="*/ 5878450 w 6127927"/>
                <a:gd name="connsiteY11058" fmla="*/ 1072651 h 4013490"/>
                <a:gd name="connsiteX11059" fmla="*/ 5878547 w 6127927"/>
                <a:gd name="connsiteY11059" fmla="*/ 1072490 h 4013490"/>
                <a:gd name="connsiteX11060" fmla="*/ 5878709 w 6127927"/>
                <a:gd name="connsiteY11060" fmla="*/ 1072166 h 4013490"/>
                <a:gd name="connsiteX11061" fmla="*/ 5878871 w 6127927"/>
                <a:gd name="connsiteY11061" fmla="*/ 1071422 h 4013490"/>
                <a:gd name="connsiteX11062" fmla="*/ 5878968 w 6127927"/>
                <a:gd name="connsiteY11062" fmla="*/ 1071487 h 4013490"/>
                <a:gd name="connsiteX11063" fmla="*/ 5878871 w 6127927"/>
                <a:gd name="connsiteY11063" fmla="*/ 1072166 h 4013490"/>
                <a:gd name="connsiteX11064" fmla="*/ 5879032 w 6127927"/>
                <a:gd name="connsiteY11064" fmla="*/ 1072005 h 4013490"/>
                <a:gd name="connsiteX11065" fmla="*/ 5879032 w 6127927"/>
                <a:gd name="connsiteY11065" fmla="*/ 1072490 h 4013490"/>
                <a:gd name="connsiteX11066" fmla="*/ 5879291 w 6127927"/>
                <a:gd name="connsiteY11066" fmla="*/ 1071681 h 4013490"/>
                <a:gd name="connsiteX11067" fmla="*/ 5879453 w 6127927"/>
                <a:gd name="connsiteY11067" fmla="*/ 1071746 h 4013490"/>
                <a:gd name="connsiteX11068" fmla="*/ 5878968 w 6127927"/>
                <a:gd name="connsiteY11068" fmla="*/ 1073977 h 4013490"/>
                <a:gd name="connsiteX11069" fmla="*/ 5878968 w 6127927"/>
                <a:gd name="connsiteY11069" fmla="*/ 1074074 h 4013490"/>
                <a:gd name="connsiteX11070" fmla="*/ 5879453 w 6127927"/>
                <a:gd name="connsiteY11070" fmla="*/ 1072490 h 4013490"/>
                <a:gd name="connsiteX11071" fmla="*/ 5879615 w 6127927"/>
                <a:gd name="connsiteY11071" fmla="*/ 1072166 h 4013490"/>
                <a:gd name="connsiteX11072" fmla="*/ 5879712 w 6127927"/>
                <a:gd name="connsiteY11072" fmla="*/ 1072425 h 4013490"/>
                <a:gd name="connsiteX11073" fmla="*/ 5879873 w 6127927"/>
                <a:gd name="connsiteY11073" fmla="*/ 1072069 h 4013490"/>
                <a:gd name="connsiteX11074" fmla="*/ 5880035 w 6127927"/>
                <a:gd name="connsiteY11074" fmla="*/ 1072166 h 4013490"/>
                <a:gd name="connsiteX11075" fmla="*/ 5880100 w 6127927"/>
                <a:gd name="connsiteY11075" fmla="*/ 1072490 h 4013490"/>
                <a:gd name="connsiteX11076" fmla="*/ 5880197 w 6127927"/>
                <a:gd name="connsiteY11076" fmla="*/ 1072328 h 4013490"/>
                <a:gd name="connsiteX11077" fmla="*/ 5880197 w 6127927"/>
                <a:gd name="connsiteY11077" fmla="*/ 1073169 h 4013490"/>
                <a:gd name="connsiteX11078" fmla="*/ 5880617 w 6127927"/>
                <a:gd name="connsiteY11078" fmla="*/ 1073331 h 4013490"/>
                <a:gd name="connsiteX11079" fmla="*/ 5880779 w 6127927"/>
                <a:gd name="connsiteY11079" fmla="*/ 1072748 h 4013490"/>
                <a:gd name="connsiteX11080" fmla="*/ 5880940 w 6127927"/>
                <a:gd name="connsiteY11080" fmla="*/ 1073072 h 4013490"/>
                <a:gd name="connsiteX11081" fmla="*/ 5881102 w 6127927"/>
                <a:gd name="connsiteY11081" fmla="*/ 1073234 h 4013490"/>
                <a:gd name="connsiteX11082" fmla="*/ 5881361 w 6127927"/>
                <a:gd name="connsiteY11082" fmla="*/ 1073234 h 4013490"/>
                <a:gd name="connsiteX11083" fmla="*/ 5881199 w 6127927"/>
                <a:gd name="connsiteY11083" fmla="*/ 1074559 h 4013490"/>
                <a:gd name="connsiteX11084" fmla="*/ 5881620 w 6127927"/>
                <a:gd name="connsiteY11084" fmla="*/ 1073072 h 4013490"/>
                <a:gd name="connsiteX11085" fmla="*/ 5881684 w 6127927"/>
                <a:gd name="connsiteY11085" fmla="*/ 1073654 h 4013490"/>
                <a:gd name="connsiteX11086" fmla="*/ 5881846 w 6127927"/>
                <a:gd name="connsiteY11086" fmla="*/ 1073557 h 4013490"/>
                <a:gd name="connsiteX11087" fmla="*/ 5882040 w 6127927"/>
                <a:gd name="connsiteY11087" fmla="*/ 1073331 h 4013490"/>
                <a:gd name="connsiteX11088" fmla="*/ 5882105 w 6127927"/>
                <a:gd name="connsiteY11088" fmla="*/ 1073395 h 4013490"/>
                <a:gd name="connsiteX11089" fmla="*/ 5882105 w 6127927"/>
                <a:gd name="connsiteY11089" fmla="*/ 1073977 h 4013490"/>
                <a:gd name="connsiteX11090" fmla="*/ 5882363 w 6127927"/>
                <a:gd name="connsiteY11090" fmla="*/ 1073492 h 4013490"/>
                <a:gd name="connsiteX11091" fmla="*/ 5882525 w 6127927"/>
                <a:gd name="connsiteY11091" fmla="*/ 1073557 h 4013490"/>
                <a:gd name="connsiteX11092" fmla="*/ 5882525 w 6127927"/>
                <a:gd name="connsiteY11092" fmla="*/ 1073977 h 4013490"/>
                <a:gd name="connsiteX11093" fmla="*/ 5882590 w 6127927"/>
                <a:gd name="connsiteY11093" fmla="*/ 1073654 h 4013490"/>
                <a:gd name="connsiteX11094" fmla="*/ 5883592 w 6127927"/>
                <a:gd name="connsiteY11094" fmla="*/ 1074139 h 4013490"/>
                <a:gd name="connsiteX11095" fmla="*/ 5883528 w 6127927"/>
                <a:gd name="connsiteY11095" fmla="*/ 1074980 h 4013490"/>
                <a:gd name="connsiteX11096" fmla="*/ 5883754 w 6127927"/>
                <a:gd name="connsiteY11096" fmla="*/ 1074236 h 4013490"/>
                <a:gd name="connsiteX11097" fmla="*/ 5884175 w 6127927"/>
                <a:gd name="connsiteY11097" fmla="*/ 1074398 h 4013490"/>
                <a:gd name="connsiteX11098" fmla="*/ 5884013 w 6127927"/>
                <a:gd name="connsiteY11098" fmla="*/ 1075627 h 4013490"/>
                <a:gd name="connsiteX11099" fmla="*/ 5884272 w 6127927"/>
                <a:gd name="connsiteY11099" fmla="*/ 1074495 h 4013490"/>
                <a:gd name="connsiteX11100" fmla="*/ 5884433 w 6127927"/>
                <a:gd name="connsiteY11100" fmla="*/ 1074559 h 4013490"/>
                <a:gd name="connsiteX11101" fmla="*/ 5884433 w 6127927"/>
                <a:gd name="connsiteY11101" fmla="*/ 1074657 h 4013490"/>
                <a:gd name="connsiteX11102" fmla="*/ 5884433 w 6127927"/>
                <a:gd name="connsiteY11102" fmla="*/ 1074559 h 4013490"/>
                <a:gd name="connsiteX11103" fmla="*/ 5885015 w 6127927"/>
                <a:gd name="connsiteY11103" fmla="*/ 1074818 h 4013490"/>
                <a:gd name="connsiteX11104" fmla="*/ 5885274 w 6127927"/>
                <a:gd name="connsiteY11104" fmla="*/ 1074883 h 4013490"/>
                <a:gd name="connsiteX11105" fmla="*/ 5885274 w 6127927"/>
                <a:gd name="connsiteY11105" fmla="*/ 1074980 h 4013490"/>
                <a:gd name="connsiteX11106" fmla="*/ 5885177 w 6127927"/>
                <a:gd name="connsiteY11106" fmla="*/ 1075982 h 4013490"/>
                <a:gd name="connsiteX11107" fmla="*/ 5885274 w 6127927"/>
                <a:gd name="connsiteY11107" fmla="*/ 1074980 h 4013490"/>
                <a:gd name="connsiteX11108" fmla="*/ 5885274 w 6127927"/>
                <a:gd name="connsiteY11108" fmla="*/ 1074883 h 4013490"/>
                <a:gd name="connsiteX11109" fmla="*/ 5885436 w 6127927"/>
                <a:gd name="connsiteY11109" fmla="*/ 1074980 h 4013490"/>
                <a:gd name="connsiteX11110" fmla="*/ 5885436 w 6127927"/>
                <a:gd name="connsiteY11110" fmla="*/ 1075077 h 4013490"/>
                <a:gd name="connsiteX11111" fmla="*/ 5885436 w 6127927"/>
                <a:gd name="connsiteY11111" fmla="*/ 1074980 h 4013490"/>
                <a:gd name="connsiteX11112" fmla="*/ 5885759 w 6127927"/>
                <a:gd name="connsiteY11112" fmla="*/ 1075142 h 4013490"/>
                <a:gd name="connsiteX11113" fmla="*/ 5885177 w 6127927"/>
                <a:gd name="connsiteY11113" fmla="*/ 1077632 h 4013490"/>
                <a:gd name="connsiteX11114" fmla="*/ 5885598 w 6127927"/>
                <a:gd name="connsiteY11114" fmla="*/ 1076565 h 4013490"/>
                <a:gd name="connsiteX11115" fmla="*/ 5885759 w 6127927"/>
                <a:gd name="connsiteY11115" fmla="*/ 1075142 h 4013490"/>
                <a:gd name="connsiteX11116" fmla="*/ 5890061 w 6127927"/>
                <a:gd name="connsiteY11116" fmla="*/ 1075885 h 4013490"/>
                <a:gd name="connsiteX11117" fmla="*/ 5889964 w 6127927"/>
                <a:gd name="connsiteY11117" fmla="*/ 1076403 h 4013490"/>
                <a:gd name="connsiteX11118" fmla="*/ 5890222 w 6127927"/>
                <a:gd name="connsiteY11118" fmla="*/ 1075724 h 4013490"/>
                <a:gd name="connsiteX11119" fmla="*/ 5890449 w 6127927"/>
                <a:gd name="connsiteY11119" fmla="*/ 1075400 h 4013490"/>
                <a:gd name="connsiteX11120" fmla="*/ 5890449 w 6127927"/>
                <a:gd name="connsiteY11120" fmla="*/ 1075400 h 4013490"/>
                <a:gd name="connsiteX11121" fmla="*/ 5852383 w 6127927"/>
                <a:gd name="connsiteY11121" fmla="*/ 1017607 h 4013490"/>
                <a:gd name="connsiteX11122" fmla="*/ 5851963 w 6127927"/>
                <a:gd name="connsiteY11122" fmla="*/ 1018189 h 4013490"/>
                <a:gd name="connsiteX11123" fmla="*/ 5852383 w 6127927"/>
                <a:gd name="connsiteY11123" fmla="*/ 1017607 h 4013490"/>
                <a:gd name="connsiteX11124" fmla="*/ 5839803 w 6127927"/>
                <a:gd name="connsiteY11124" fmla="*/ 1015279 h 4013490"/>
                <a:gd name="connsiteX11125" fmla="*/ 5839382 w 6127927"/>
                <a:gd name="connsiteY11125" fmla="*/ 1016928 h 4013490"/>
                <a:gd name="connsiteX11126" fmla="*/ 5839803 w 6127927"/>
                <a:gd name="connsiteY11126" fmla="*/ 1015279 h 4013490"/>
                <a:gd name="connsiteX11127" fmla="*/ 5798245 w 6127927"/>
                <a:gd name="connsiteY11127" fmla="*/ 1003442 h 4013490"/>
                <a:gd name="connsiteX11128" fmla="*/ 5798148 w 6127927"/>
                <a:gd name="connsiteY11128" fmla="*/ 1003183 h 4013490"/>
                <a:gd name="connsiteX11129" fmla="*/ 5798051 w 6127927"/>
                <a:gd name="connsiteY11129" fmla="*/ 1004283 h 4013490"/>
                <a:gd name="connsiteX11130" fmla="*/ 5798245 w 6127927"/>
                <a:gd name="connsiteY11130" fmla="*/ 1004703 h 4013490"/>
                <a:gd name="connsiteX11131" fmla="*/ 5899731 w 6127927"/>
                <a:gd name="connsiteY11131" fmla="*/ 1040796 h 4013490"/>
                <a:gd name="connsiteX11132" fmla="*/ 5899828 w 6127927"/>
                <a:gd name="connsiteY11132" fmla="*/ 1040796 h 4013490"/>
                <a:gd name="connsiteX11133" fmla="*/ 5895106 w 6127927"/>
                <a:gd name="connsiteY11133" fmla="*/ 1048816 h 4013490"/>
                <a:gd name="connsiteX11134" fmla="*/ 5893877 w 6127927"/>
                <a:gd name="connsiteY11134" fmla="*/ 1050045 h 4013490"/>
                <a:gd name="connsiteX11135" fmla="*/ 5893942 w 6127927"/>
                <a:gd name="connsiteY11135" fmla="*/ 1049819 h 4013490"/>
                <a:gd name="connsiteX11136" fmla="*/ 5893521 w 6127927"/>
                <a:gd name="connsiteY11136" fmla="*/ 1050304 h 4013490"/>
                <a:gd name="connsiteX11137" fmla="*/ 5893036 w 6127927"/>
                <a:gd name="connsiteY11137" fmla="*/ 1050724 h 4013490"/>
                <a:gd name="connsiteX11138" fmla="*/ 5893036 w 6127927"/>
                <a:gd name="connsiteY11138" fmla="*/ 1050563 h 4013490"/>
                <a:gd name="connsiteX11139" fmla="*/ 5893036 w 6127927"/>
                <a:gd name="connsiteY11139" fmla="*/ 1050304 h 4013490"/>
                <a:gd name="connsiteX11140" fmla="*/ 5892713 w 6127927"/>
                <a:gd name="connsiteY11140" fmla="*/ 1050045 h 4013490"/>
                <a:gd name="connsiteX11141" fmla="*/ 5892195 w 6127927"/>
                <a:gd name="connsiteY11141" fmla="*/ 1049495 h 4013490"/>
                <a:gd name="connsiteX11142" fmla="*/ 5892616 w 6127927"/>
                <a:gd name="connsiteY11142" fmla="*/ 1047490 h 4013490"/>
                <a:gd name="connsiteX11143" fmla="*/ 5892033 w 6127927"/>
                <a:gd name="connsiteY11143" fmla="*/ 1048234 h 4013490"/>
                <a:gd name="connsiteX11144" fmla="*/ 5890966 w 6127927"/>
                <a:gd name="connsiteY11144" fmla="*/ 1048654 h 4013490"/>
                <a:gd name="connsiteX11145" fmla="*/ 5890804 w 6127927"/>
                <a:gd name="connsiteY11145" fmla="*/ 1048493 h 4013490"/>
                <a:gd name="connsiteX11146" fmla="*/ 5890966 w 6127927"/>
                <a:gd name="connsiteY11146" fmla="*/ 1048169 h 4013490"/>
                <a:gd name="connsiteX11147" fmla="*/ 5890449 w 6127927"/>
                <a:gd name="connsiteY11147" fmla="*/ 1048169 h 4013490"/>
                <a:gd name="connsiteX11148" fmla="*/ 5889964 w 6127927"/>
                <a:gd name="connsiteY11148" fmla="*/ 1048169 h 4013490"/>
                <a:gd name="connsiteX11149" fmla="*/ 5889964 w 6127927"/>
                <a:gd name="connsiteY11149" fmla="*/ 1047587 h 4013490"/>
                <a:gd name="connsiteX11150" fmla="*/ 5889899 w 6127927"/>
                <a:gd name="connsiteY11150" fmla="*/ 1046488 h 4013490"/>
                <a:gd name="connsiteX11151" fmla="*/ 5889220 w 6127927"/>
                <a:gd name="connsiteY11151" fmla="*/ 1047167 h 4013490"/>
                <a:gd name="connsiteX11152" fmla="*/ 5888993 w 6127927"/>
                <a:gd name="connsiteY11152" fmla="*/ 1047167 h 4013490"/>
                <a:gd name="connsiteX11153" fmla="*/ 5888993 w 6127927"/>
                <a:gd name="connsiteY11153" fmla="*/ 1047070 h 4013490"/>
                <a:gd name="connsiteX11154" fmla="*/ 5887991 w 6127927"/>
                <a:gd name="connsiteY11154" fmla="*/ 1047231 h 4013490"/>
                <a:gd name="connsiteX11155" fmla="*/ 5887732 w 6127927"/>
                <a:gd name="connsiteY11155" fmla="*/ 1047005 h 4013490"/>
                <a:gd name="connsiteX11156" fmla="*/ 5887570 w 6127927"/>
                <a:gd name="connsiteY11156" fmla="*/ 1046649 h 4013490"/>
                <a:gd name="connsiteX11157" fmla="*/ 5887409 w 6127927"/>
                <a:gd name="connsiteY11157" fmla="*/ 1046261 h 4013490"/>
                <a:gd name="connsiteX11158" fmla="*/ 5886988 w 6127927"/>
                <a:gd name="connsiteY11158" fmla="*/ 1046164 h 4013490"/>
                <a:gd name="connsiteX11159" fmla="*/ 5886827 w 6127927"/>
                <a:gd name="connsiteY11159" fmla="*/ 1046164 h 4013490"/>
                <a:gd name="connsiteX11160" fmla="*/ 5885986 w 6127927"/>
                <a:gd name="connsiteY11160" fmla="*/ 1046585 h 4013490"/>
                <a:gd name="connsiteX11161" fmla="*/ 5885436 w 6127927"/>
                <a:gd name="connsiteY11161" fmla="*/ 1046326 h 4013490"/>
                <a:gd name="connsiteX11162" fmla="*/ 5885242 w 6127927"/>
                <a:gd name="connsiteY11162" fmla="*/ 1046164 h 4013490"/>
                <a:gd name="connsiteX11163" fmla="*/ 5885080 w 6127927"/>
                <a:gd name="connsiteY11163" fmla="*/ 1046099 h 4013490"/>
                <a:gd name="connsiteX11164" fmla="*/ 5884595 w 6127927"/>
                <a:gd name="connsiteY11164" fmla="*/ 1046261 h 4013490"/>
                <a:gd name="connsiteX11165" fmla="*/ 5884175 w 6127927"/>
                <a:gd name="connsiteY11165" fmla="*/ 1046164 h 4013490"/>
                <a:gd name="connsiteX11166" fmla="*/ 5883754 w 6127927"/>
                <a:gd name="connsiteY11166" fmla="*/ 1046164 h 4013490"/>
                <a:gd name="connsiteX11167" fmla="*/ 5879550 w 6127927"/>
                <a:gd name="connsiteY11167" fmla="*/ 1042930 h 4013490"/>
                <a:gd name="connsiteX11168" fmla="*/ 5879550 w 6127927"/>
                <a:gd name="connsiteY11168" fmla="*/ 1042768 h 4013490"/>
                <a:gd name="connsiteX11169" fmla="*/ 5879388 w 6127927"/>
                <a:gd name="connsiteY11169" fmla="*/ 1042607 h 4013490"/>
                <a:gd name="connsiteX11170" fmla="*/ 5879032 w 6127927"/>
                <a:gd name="connsiteY11170" fmla="*/ 1042768 h 4013490"/>
                <a:gd name="connsiteX11171" fmla="*/ 5879032 w 6127927"/>
                <a:gd name="connsiteY11171" fmla="*/ 1042122 h 4013490"/>
                <a:gd name="connsiteX11172" fmla="*/ 5879129 w 6127927"/>
                <a:gd name="connsiteY11172" fmla="*/ 1041539 h 4013490"/>
                <a:gd name="connsiteX11173" fmla="*/ 5878289 w 6127927"/>
                <a:gd name="connsiteY11173" fmla="*/ 1042768 h 4013490"/>
                <a:gd name="connsiteX11174" fmla="*/ 5878224 w 6127927"/>
                <a:gd name="connsiteY11174" fmla="*/ 1042283 h 4013490"/>
                <a:gd name="connsiteX11175" fmla="*/ 5877642 w 6127927"/>
                <a:gd name="connsiteY11175" fmla="*/ 1042607 h 4013490"/>
                <a:gd name="connsiteX11176" fmla="*/ 5877383 w 6127927"/>
                <a:gd name="connsiteY11176" fmla="*/ 1042283 h 4013490"/>
                <a:gd name="connsiteX11177" fmla="*/ 5877318 w 6127927"/>
                <a:gd name="connsiteY11177" fmla="*/ 1042186 h 4013490"/>
                <a:gd name="connsiteX11178" fmla="*/ 5876639 w 6127927"/>
                <a:gd name="connsiteY11178" fmla="*/ 1042024 h 4013490"/>
                <a:gd name="connsiteX11179" fmla="*/ 5876380 w 6127927"/>
                <a:gd name="connsiteY11179" fmla="*/ 1041766 h 4013490"/>
                <a:gd name="connsiteX11180" fmla="*/ 5875895 w 6127927"/>
                <a:gd name="connsiteY11180" fmla="*/ 1040860 h 4013490"/>
                <a:gd name="connsiteX11181" fmla="*/ 5875831 w 6127927"/>
                <a:gd name="connsiteY11181" fmla="*/ 1040699 h 4013490"/>
                <a:gd name="connsiteX11182" fmla="*/ 5874990 w 6127927"/>
                <a:gd name="connsiteY11182" fmla="*/ 1041378 h 4013490"/>
                <a:gd name="connsiteX11183" fmla="*/ 5874408 w 6127927"/>
                <a:gd name="connsiteY11183" fmla="*/ 1041442 h 4013490"/>
                <a:gd name="connsiteX11184" fmla="*/ 5874246 w 6127927"/>
                <a:gd name="connsiteY11184" fmla="*/ 1041216 h 4013490"/>
                <a:gd name="connsiteX11185" fmla="*/ 5874505 w 6127927"/>
                <a:gd name="connsiteY11185" fmla="*/ 1040213 h 4013490"/>
                <a:gd name="connsiteX11186" fmla="*/ 5873405 w 6127927"/>
                <a:gd name="connsiteY11186" fmla="*/ 1041378 h 4013490"/>
                <a:gd name="connsiteX11187" fmla="*/ 5868619 w 6127927"/>
                <a:gd name="connsiteY11187" fmla="*/ 1037303 h 4013490"/>
                <a:gd name="connsiteX11188" fmla="*/ 5859757 w 6127927"/>
                <a:gd name="connsiteY11188" fmla="*/ 1033325 h 4013490"/>
                <a:gd name="connsiteX11189" fmla="*/ 5857752 w 6127927"/>
                <a:gd name="connsiteY11189" fmla="*/ 1031934 h 4013490"/>
                <a:gd name="connsiteX11190" fmla="*/ 5858011 w 6127927"/>
                <a:gd name="connsiteY11190" fmla="*/ 1031093 h 4013490"/>
                <a:gd name="connsiteX11191" fmla="*/ 5858755 w 6127927"/>
                <a:gd name="connsiteY11191" fmla="*/ 1028700 h 4013490"/>
                <a:gd name="connsiteX11192" fmla="*/ 5858075 w 6127927"/>
                <a:gd name="connsiteY11192" fmla="*/ 1030026 h 4013490"/>
                <a:gd name="connsiteX11193" fmla="*/ 5857590 w 6127927"/>
                <a:gd name="connsiteY11193" fmla="*/ 1031934 h 4013490"/>
                <a:gd name="connsiteX11194" fmla="*/ 5857202 w 6127927"/>
                <a:gd name="connsiteY11194" fmla="*/ 1031675 h 4013490"/>
                <a:gd name="connsiteX11195" fmla="*/ 5857332 w 6127927"/>
                <a:gd name="connsiteY11195" fmla="*/ 1031255 h 4013490"/>
                <a:gd name="connsiteX11196" fmla="*/ 5857590 w 6127927"/>
                <a:gd name="connsiteY11196" fmla="*/ 1030349 h 4013490"/>
                <a:gd name="connsiteX11197" fmla="*/ 5857687 w 6127927"/>
                <a:gd name="connsiteY11197" fmla="*/ 1030285 h 4013490"/>
                <a:gd name="connsiteX11198" fmla="*/ 5857752 w 6127927"/>
                <a:gd name="connsiteY11198" fmla="*/ 1030091 h 4013490"/>
                <a:gd name="connsiteX11199" fmla="*/ 5857687 w 6127927"/>
                <a:gd name="connsiteY11199" fmla="*/ 1029185 h 4013490"/>
                <a:gd name="connsiteX11200" fmla="*/ 5856685 w 6127927"/>
                <a:gd name="connsiteY11200" fmla="*/ 1031417 h 4013490"/>
                <a:gd name="connsiteX11201" fmla="*/ 5854453 w 6127927"/>
                <a:gd name="connsiteY11201" fmla="*/ 1031029 h 4013490"/>
                <a:gd name="connsiteX11202" fmla="*/ 5848244 w 6127927"/>
                <a:gd name="connsiteY11202" fmla="*/ 1029185 h 4013490"/>
                <a:gd name="connsiteX11203" fmla="*/ 5848244 w 6127927"/>
                <a:gd name="connsiteY11203" fmla="*/ 1028700 h 4013490"/>
                <a:gd name="connsiteX11204" fmla="*/ 5847726 w 6127927"/>
                <a:gd name="connsiteY11204" fmla="*/ 1028603 h 4013490"/>
                <a:gd name="connsiteX11205" fmla="*/ 5847662 w 6127927"/>
                <a:gd name="connsiteY11205" fmla="*/ 1028021 h 4013490"/>
                <a:gd name="connsiteX11206" fmla="*/ 5847500 w 6127927"/>
                <a:gd name="connsiteY11206" fmla="*/ 1027471 h 4013490"/>
                <a:gd name="connsiteX11207" fmla="*/ 5847241 w 6127927"/>
                <a:gd name="connsiteY11207" fmla="*/ 1027633 h 4013490"/>
                <a:gd name="connsiteX11208" fmla="*/ 5847177 w 6127927"/>
                <a:gd name="connsiteY11208" fmla="*/ 1027051 h 4013490"/>
                <a:gd name="connsiteX11209" fmla="*/ 5847080 w 6127927"/>
                <a:gd name="connsiteY11209" fmla="*/ 1026533 h 4013490"/>
                <a:gd name="connsiteX11210" fmla="*/ 5846659 w 6127927"/>
                <a:gd name="connsiteY11210" fmla="*/ 1027212 h 4013490"/>
                <a:gd name="connsiteX11211" fmla="*/ 5846433 w 6127927"/>
                <a:gd name="connsiteY11211" fmla="*/ 1027633 h 4013490"/>
                <a:gd name="connsiteX11212" fmla="*/ 5846077 w 6127927"/>
                <a:gd name="connsiteY11212" fmla="*/ 1027859 h 4013490"/>
                <a:gd name="connsiteX11213" fmla="*/ 5846659 w 6127927"/>
                <a:gd name="connsiteY11213" fmla="*/ 1025563 h 4013490"/>
                <a:gd name="connsiteX11214" fmla="*/ 5845915 w 6127927"/>
                <a:gd name="connsiteY11214" fmla="*/ 1027051 h 4013490"/>
                <a:gd name="connsiteX11215" fmla="*/ 5845592 w 6127927"/>
                <a:gd name="connsiteY11215" fmla="*/ 1027374 h 4013490"/>
                <a:gd name="connsiteX11216" fmla="*/ 5845527 w 6127927"/>
                <a:gd name="connsiteY11216" fmla="*/ 1026048 h 4013490"/>
                <a:gd name="connsiteX11217" fmla="*/ 5844589 w 6127927"/>
                <a:gd name="connsiteY11217" fmla="*/ 1027633 h 4013490"/>
                <a:gd name="connsiteX11218" fmla="*/ 5844428 w 6127927"/>
                <a:gd name="connsiteY11218" fmla="*/ 1026307 h 4013490"/>
                <a:gd name="connsiteX11219" fmla="*/ 5844686 w 6127927"/>
                <a:gd name="connsiteY11219" fmla="*/ 1025466 h 4013490"/>
                <a:gd name="connsiteX11220" fmla="*/ 5843942 w 6127927"/>
                <a:gd name="connsiteY11220" fmla="*/ 1026954 h 4013490"/>
                <a:gd name="connsiteX11221" fmla="*/ 5843360 w 6127927"/>
                <a:gd name="connsiteY11221" fmla="*/ 1027212 h 4013490"/>
                <a:gd name="connsiteX11222" fmla="*/ 5843102 w 6127927"/>
                <a:gd name="connsiteY11222" fmla="*/ 1027051 h 4013490"/>
                <a:gd name="connsiteX11223" fmla="*/ 5842714 w 6127927"/>
                <a:gd name="connsiteY11223" fmla="*/ 1027697 h 4013490"/>
                <a:gd name="connsiteX11224" fmla="*/ 5842455 w 6127927"/>
                <a:gd name="connsiteY11224" fmla="*/ 1027859 h 4013490"/>
                <a:gd name="connsiteX11225" fmla="*/ 5842616 w 6127927"/>
                <a:gd name="connsiteY11225" fmla="*/ 1026630 h 4013490"/>
                <a:gd name="connsiteX11226" fmla="*/ 5842519 w 6127927"/>
                <a:gd name="connsiteY11226" fmla="*/ 1026727 h 4013490"/>
                <a:gd name="connsiteX11227" fmla="*/ 5842131 w 6127927"/>
                <a:gd name="connsiteY11227" fmla="*/ 1027115 h 4013490"/>
                <a:gd name="connsiteX11228" fmla="*/ 5841032 w 6127927"/>
                <a:gd name="connsiteY11228" fmla="*/ 1027536 h 4013490"/>
                <a:gd name="connsiteX11229" fmla="*/ 5841129 w 6127927"/>
                <a:gd name="connsiteY11229" fmla="*/ 1026469 h 4013490"/>
                <a:gd name="connsiteX11230" fmla="*/ 5840773 w 6127927"/>
                <a:gd name="connsiteY11230" fmla="*/ 1027051 h 4013490"/>
                <a:gd name="connsiteX11231" fmla="*/ 5840547 w 6127927"/>
                <a:gd name="connsiteY11231" fmla="*/ 1027471 h 4013490"/>
                <a:gd name="connsiteX11232" fmla="*/ 5840288 w 6127927"/>
                <a:gd name="connsiteY11232" fmla="*/ 1027536 h 4013490"/>
                <a:gd name="connsiteX11233" fmla="*/ 5839641 w 6127927"/>
                <a:gd name="connsiteY11233" fmla="*/ 1027536 h 4013490"/>
                <a:gd name="connsiteX11234" fmla="*/ 5839382 w 6127927"/>
                <a:gd name="connsiteY11234" fmla="*/ 1027115 h 4013490"/>
                <a:gd name="connsiteX11235" fmla="*/ 5839124 w 6127927"/>
                <a:gd name="connsiteY11235" fmla="*/ 1026889 h 4013490"/>
                <a:gd name="connsiteX11236" fmla="*/ 5839124 w 6127927"/>
                <a:gd name="connsiteY11236" fmla="*/ 1026792 h 4013490"/>
                <a:gd name="connsiteX11237" fmla="*/ 5838315 w 6127927"/>
                <a:gd name="connsiteY11237" fmla="*/ 1027212 h 4013490"/>
                <a:gd name="connsiteX11238" fmla="*/ 5837636 w 6127927"/>
                <a:gd name="connsiteY11238" fmla="*/ 1026727 h 4013490"/>
                <a:gd name="connsiteX11239" fmla="*/ 5837798 w 6127927"/>
                <a:gd name="connsiteY11239" fmla="*/ 1025951 h 4013490"/>
                <a:gd name="connsiteX11240" fmla="*/ 5837313 w 6127927"/>
                <a:gd name="connsiteY11240" fmla="*/ 1025951 h 4013490"/>
                <a:gd name="connsiteX11241" fmla="*/ 5837151 w 6127927"/>
                <a:gd name="connsiteY11241" fmla="*/ 1026210 h 4013490"/>
                <a:gd name="connsiteX11242" fmla="*/ 5837151 w 6127927"/>
                <a:gd name="connsiteY11242" fmla="*/ 1025207 h 4013490"/>
                <a:gd name="connsiteX11243" fmla="*/ 5836892 w 6127927"/>
                <a:gd name="connsiteY11243" fmla="*/ 1025466 h 4013490"/>
                <a:gd name="connsiteX11244" fmla="*/ 5836827 w 6127927"/>
                <a:gd name="connsiteY11244" fmla="*/ 1025304 h 4013490"/>
                <a:gd name="connsiteX11245" fmla="*/ 5837054 w 6127927"/>
                <a:gd name="connsiteY11245" fmla="*/ 1024819 h 4013490"/>
                <a:gd name="connsiteX11246" fmla="*/ 5837313 w 6127927"/>
                <a:gd name="connsiteY11246" fmla="*/ 1024399 h 4013490"/>
                <a:gd name="connsiteX11247" fmla="*/ 5836892 w 6127927"/>
                <a:gd name="connsiteY11247" fmla="*/ 1024302 h 4013490"/>
                <a:gd name="connsiteX11248" fmla="*/ 5836407 w 6127927"/>
                <a:gd name="connsiteY11248" fmla="*/ 1025563 h 4013490"/>
                <a:gd name="connsiteX11249" fmla="*/ 5835922 w 6127927"/>
                <a:gd name="connsiteY11249" fmla="*/ 1025951 h 4013490"/>
                <a:gd name="connsiteX11250" fmla="*/ 5835566 w 6127927"/>
                <a:gd name="connsiteY11250" fmla="*/ 1026145 h 4013490"/>
                <a:gd name="connsiteX11251" fmla="*/ 5835243 w 6127927"/>
                <a:gd name="connsiteY11251" fmla="*/ 1025466 h 4013490"/>
                <a:gd name="connsiteX11252" fmla="*/ 5834758 w 6127927"/>
                <a:gd name="connsiteY11252" fmla="*/ 1026727 h 4013490"/>
                <a:gd name="connsiteX11253" fmla="*/ 5834758 w 6127927"/>
                <a:gd name="connsiteY11253" fmla="*/ 1026048 h 4013490"/>
                <a:gd name="connsiteX11254" fmla="*/ 5834176 w 6127927"/>
                <a:gd name="connsiteY11254" fmla="*/ 1026145 h 4013490"/>
                <a:gd name="connsiteX11255" fmla="*/ 5834014 w 6127927"/>
                <a:gd name="connsiteY11255" fmla="*/ 1025789 h 4013490"/>
                <a:gd name="connsiteX11256" fmla="*/ 5833658 w 6127927"/>
                <a:gd name="connsiteY11256" fmla="*/ 1025951 h 4013490"/>
                <a:gd name="connsiteX11257" fmla="*/ 5832753 w 6127927"/>
                <a:gd name="connsiteY11257" fmla="*/ 1026371 h 4013490"/>
                <a:gd name="connsiteX11258" fmla="*/ 5832850 w 6127927"/>
                <a:gd name="connsiteY11258" fmla="*/ 1024722 h 4013490"/>
                <a:gd name="connsiteX11259" fmla="*/ 5832688 w 6127927"/>
                <a:gd name="connsiteY11259" fmla="*/ 1025046 h 4013490"/>
                <a:gd name="connsiteX11260" fmla="*/ 5832267 w 6127927"/>
                <a:gd name="connsiteY11260" fmla="*/ 1025304 h 4013490"/>
                <a:gd name="connsiteX11261" fmla="*/ 5831265 w 6127927"/>
                <a:gd name="connsiteY11261" fmla="*/ 1025207 h 4013490"/>
                <a:gd name="connsiteX11262" fmla="*/ 5831103 w 6127927"/>
                <a:gd name="connsiteY11262" fmla="*/ 1025046 h 4013490"/>
                <a:gd name="connsiteX11263" fmla="*/ 5831103 w 6127927"/>
                <a:gd name="connsiteY11263" fmla="*/ 1024399 h 4013490"/>
                <a:gd name="connsiteX11264" fmla="*/ 5830941 w 6127927"/>
                <a:gd name="connsiteY11264" fmla="*/ 1023881 h 4013490"/>
                <a:gd name="connsiteX11265" fmla="*/ 5830844 w 6127927"/>
                <a:gd name="connsiteY11265" fmla="*/ 1024722 h 4013490"/>
                <a:gd name="connsiteX11266" fmla="*/ 5830844 w 6127927"/>
                <a:gd name="connsiteY11266" fmla="*/ 1024819 h 4013490"/>
                <a:gd name="connsiteX11267" fmla="*/ 5830424 w 6127927"/>
                <a:gd name="connsiteY11267" fmla="*/ 1024399 h 4013490"/>
                <a:gd name="connsiteX11268" fmla="*/ 5830844 w 6127927"/>
                <a:gd name="connsiteY11268" fmla="*/ 1023396 h 4013490"/>
                <a:gd name="connsiteX11269" fmla="*/ 5830618 w 6127927"/>
                <a:gd name="connsiteY11269" fmla="*/ 1023493 h 4013490"/>
                <a:gd name="connsiteX11270" fmla="*/ 5830359 w 6127927"/>
                <a:gd name="connsiteY11270" fmla="*/ 1024302 h 4013490"/>
                <a:gd name="connsiteX11271" fmla="*/ 5828613 w 6127927"/>
                <a:gd name="connsiteY11271" fmla="*/ 1023881 h 4013490"/>
                <a:gd name="connsiteX11272" fmla="*/ 5826963 w 6127927"/>
                <a:gd name="connsiteY11272" fmla="*/ 1024884 h 4013490"/>
                <a:gd name="connsiteX11273" fmla="*/ 5826543 w 6127927"/>
                <a:gd name="connsiteY11273" fmla="*/ 1024560 h 4013490"/>
                <a:gd name="connsiteX11274" fmla="*/ 5826543 w 6127927"/>
                <a:gd name="connsiteY11274" fmla="*/ 1023881 h 4013490"/>
                <a:gd name="connsiteX11275" fmla="*/ 5826123 w 6127927"/>
                <a:gd name="connsiteY11275" fmla="*/ 1024399 h 4013490"/>
                <a:gd name="connsiteX11276" fmla="*/ 5825735 w 6127927"/>
                <a:gd name="connsiteY11276" fmla="*/ 1024302 h 4013490"/>
                <a:gd name="connsiteX11277" fmla="*/ 5825896 w 6127927"/>
                <a:gd name="connsiteY11277" fmla="*/ 1023331 h 4013490"/>
                <a:gd name="connsiteX11278" fmla="*/ 5825799 w 6127927"/>
                <a:gd name="connsiteY11278" fmla="*/ 1023331 h 4013490"/>
                <a:gd name="connsiteX11279" fmla="*/ 5825638 w 6127927"/>
                <a:gd name="connsiteY11279" fmla="*/ 1024302 h 4013490"/>
                <a:gd name="connsiteX11280" fmla="*/ 5823406 w 6127927"/>
                <a:gd name="connsiteY11280" fmla="*/ 1023978 h 4013490"/>
                <a:gd name="connsiteX11281" fmla="*/ 5823406 w 6127927"/>
                <a:gd name="connsiteY11281" fmla="*/ 1023493 h 4013490"/>
                <a:gd name="connsiteX11282" fmla="*/ 5823309 w 6127927"/>
                <a:gd name="connsiteY11282" fmla="*/ 1023881 h 4013490"/>
                <a:gd name="connsiteX11283" fmla="*/ 5822242 w 6127927"/>
                <a:gd name="connsiteY11283" fmla="*/ 1023720 h 4013490"/>
                <a:gd name="connsiteX11284" fmla="*/ 5822242 w 6127927"/>
                <a:gd name="connsiteY11284" fmla="*/ 1023655 h 4013490"/>
                <a:gd name="connsiteX11285" fmla="*/ 5822145 w 6127927"/>
                <a:gd name="connsiteY11285" fmla="*/ 1023720 h 4013490"/>
                <a:gd name="connsiteX11286" fmla="*/ 5821174 w 6127927"/>
                <a:gd name="connsiteY11286" fmla="*/ 1023558 h 4013490"/>
                <a:gd name="connsiteX11287" fmla="*/ 5821174 w 6127927"/>
                <a:gd name="connsiteY11287" fmla="*/ 1023331 h 4013490"/>
                <a:gd name="connsiteX11288" fmla="*/ 5821013 w 6127927"/>
                <a:gd name="connsiteY11288" fmla="*/ 1023493 h 4013490"/>
                <a:gd name="connsiteX11289" fmla="*/ 5820916 w 6127927"/>
                <a:gd name="connsiteY11289" fmla="*/ 1023493 h 4013490"/>
                <a:gd name="connsiteX11290" fmla="*/ 5820916 w 6127927"/>
                <a:gd name="connsiteY11290" fmla="*/ 1023331 h 4013490"/>
                <a:gd name="connsiteX11291" fmla="*/ 5820819 w 6127927"/>
                <a:gd name="connsiteY11291" fmla="*/ 1023234 h 4013490"/>
                <a:gd name="connsiteX11292" fmla="*/ 5820689 w 6127927"/>
                <a:gd name="connsiteY11292" fmla="*/ 1023396 h 4013490"/>
                <a:gd name="connsiteX11293" fmla="*/ 5817358 w 6127927"/>
                <a:gd name="connsiteY11293" fmla="*/ 1022749 h 4013490"/>
                <a:gd name="connsiteX11294" fmla="*/ 5817358 w 6127927"/>
                <a:gd name="connsiteY11294" fmla="*/ 1022652 h 4013490"/>
                <a:gd name="connsiteX11295" fmla="*/ 5817035 w 6127927"/>
                <a:gd name="connsiteY11295" fmla="*/ 1022652 h 4013490"/>
                <a:gd name="connsiteX11296" fmla="*/ 5816356 w 6127927"/>
                <a:gd name="connsiteY11296" fmla="*/ 1022588 h 4013490"/>
                <a:gd name="connsiteX11297" fmla="*/ 5816453 w 6127927"/>
                <a:gd name="connsiteY11297" fmla="*/ 1021908 h 4013490"/>
                <a:gd name="connsiteX11298" fmla="*/ 5816129 w 6127927"/>
                <a:gd name="connsiteY11298" fmla="*/ 1022491 h 4013490"/>
                <a:gd name="connsiteX11299" fmla="*/ 5815224 w 6127927"/>
                <a:gd name="connsiteY11299" fmla="*/ 1022232 h 4013490"/>
                <a:gd name="connsiteX11300" fmla="*/ 5814803 w 6127927"/>
                <a:gd name="connsiteY11300" fmla="*/ 1022167 h 4013490"/>
                <a:gd name="connsiteX11301" fmla="*/ 5814383 w 6127927"/>
                <a:gd name="connsiteY11301" fmla="*/ 1022070 h 4013490"/>
                <a:gd name="connsiteX11302" fmla="*/ 5814383 w 6127927"/>
                <a:gd name="connsiteY11302" fmla="*/ 1021165 h 4013490"/>
                <a:gd name="connsiteX11303" fmla="*/ 5814286 w 6127927"/>
                <a:gd name="connsiteY11303" fmla="*/ 1021165 h 4013490"/>
                <a:gd name="connsiteX11304" fmla="*/ 5813639 w 6127927"/>
                <a:gd name="connsiteY11304" fmla="*/ 1021811 h 4013490"/>
                <a:gd name="connsiteX11305" fmla="*/ 5813477 w 6127927"/>
                <a:gd name="connsiteY11305" fmla="*/ 1021423 h 4013490"/>
                <a:gd name="connsiteX11306" fmla="*/ 5813316 w 6127927"/>
                <a:gd name="connsiteY11306" fmla="*/ 1021811 h 4013490"/>
                <a:gd name="connsiteX11307" fmla="*/ 5813219 w 6127927"/>
                <a:gd name="connsiteY11307" fmla="*/ 1021811 h 4013490"/>
                <a:gd name="connsiteX11308" fmla="*/ 5813154 w 6127927"/>
                <a:gd name="connsiteY11308" fmla="*/ 1021811 h 4013490"/>
                <a:gd name="connsiteX11309" fmla="*/ 5812960 w 6127927"/>
                <a:gd name="connsiteY11309" fmla="*/ 1021811 h 4013490"/>
                <a:gd name="connsiteX11310" fmla="*/ 5812636 w 6127927"/>
                <a:gd name="connsiteY11310" fmla="*/ 1021747 h 4013490"/>
                <a:gd name="connsiteX11311" fmla="*/ 5812054 w 6127927"/>
                <a:gd name="connsiteY11311" fmla="*/ 1021585 h 4013490"/>
                <a:gd name="connsiteX11312" fmla="*/ 5812216 w 6127927"/>
                <a:gd name="connsiteY11312" fmla="*/ 1018933 h 4013490"/>
                <a:gd name="connsiteX11313" fmla="*/ 5812216 w 6127927"/>
                <a:gd name="connsiteY11313" fmla="*/ 1018836 h 4013490"/>
                <a:gd name="connsiteX11314" fmla="*/ 5812151 w 6127927"/>
                <a:gd name="connsiteY11314" fmla="*/ 1019256 h 4013490"/>
                <a:gd name="connsiteX11315" fmla="*/ 5811731 w 6127927"/>
                <a:gd name="connsiteY11315" fmla="*/ 1019580 h 4013490"/>
                <a:gd name="connsiteX11316" fmla="*/ 5810987 w 6127927"/>
                <a:gd name="connsiteY11316" fmla="*/ 1019354 h 4013490"/>
                <a:gd name="connsiteX11317" fmla="*/ 5810825 w 6127927"/>
                <a:gd name="connsiteY11317" fmla="*/ 1020000 h 4013490"/>
                <a:gd name="connsiteX11318" fmla="*/ 5810664 w 6127927"/>
                <a:gd name="connsiteY11318" fmla="*/ 1020000 h 4013490"/>
                <a:gd name="connsiteX11319" fmla="*/ 5810308 w 6127927"/>
                <a:gd name="connsiteY11319" fmla="*/ 1020097 h 4013490"/>
                <a:gd name="connsiteX11320" fmla="*/ 5809985 w 6127927"/>
                <a:gd name="connsiteY11320" fmla="*/ 1019839 h 4013490"/>
                <a:gd name="connsiteX11321" fmla="*/ 5809241 w 6127927"/>
                <a:gd name="connsiteY11321" fmla="*/ 1020324 h 4013490"/>
                <a:gd name="connsiteX11322" fmla="*/ 5809014 w 6127927"/>
                <a:gd name="connsiteY11322" fmla="*/ 1020162 h 4013490"/>
                <a:gd name="connsiteX11323" fmla="*/ 5808917 w 6127927"/>
                <a:gd name="connsiteY11323" fmla="*/ 1020000 h 4013490"/>
                <a:gd name="connsiteX11324" fmla="*/ 5808173 w 6127927"/>
                <a:gd name="connsiteY11324" fmla="*/ 1020000 h 4013490"/>
                <a:gd name="connsiteX11325" fmla="*/ 5808012 w 6127927"/>
                <a:gd name="connsiteY11325" fmla="*/ 1020421 h 4013490"/>
                <a:gd name="connsiteX11326" fmla="*/ 5807268 w 6127927"/>
                <a:gd name="connsiteY11326" fmla="*/ 1020162 h 4013490"/>
                <a:gd name="connsiteX11327" fmla="*/ 5807268 w 6127927"/>
                <a:gd name="connsiteY11327" fmla="*/ 1019839 h 4013490"/>
                <a:gd name="connsiteX11328" fmla="*/ 5807106 w 6127927"/>
                <a:gd name="connsiteY11328" fmla="*/ 1020162 h 4013490"/>
                <a:gd name="connsiteX11329" fmla="*/ 5793103 w 6127927"/>
                <a:gd name="connsiteY11329" fmla="*/ 1014793 h 4013490"/>
                <a:gd name="connsiteX11330" fmla="*/ 5793103 w 6127927"/>
                <a:gd name="connsiteY11330" fmla="*/ 1014632 h 4013490"/>
                <a:gd name="connsiteX11331" fmla="*/ 5792779 w 6127927"/>
                <a:gd name="connsiteY11331" fmla="*/ 1013047 h 4013490"/>
                <a:gd name="connsiteX11332" fmla="*/ 5792941 w 6127927"/>
                <a:gd name="connsiteY11332" fmla="*/ 1012044 h 4013490"/>
                <a:gd name="connsiteX11333" fmla="*/ 5792520 w 6127927"/>
                <a:gd name="connsiteY11333" fmla="*/ 1009748 h 4013490"/>
                <a:gd name="connsiteX11334" fmla="*/ 5792456 w 6127927"/>
                <a:gd name="connsiteY11334" fmla="*/ 1012239 h 4013490"/>
                <a:gd name="connsiteX11335" fmla="*/ 5791841 w 6127927"/>
                <a:gd name="connsiteY11335" fmla="*/ 1010718 h 4013490"/>
                <a:gd name="connsiteX11336" fmla="*/ 5791518 w 6127927"/>
                <a:gd name="connsiteY11336" fmla="*/ 1008649 h 4013490"/>
                <a:gd name="connsiteX11337" fmla="*/ 5791518 w 6127927"/>
                <a:gd name="connsiteY11337" fmla="*/ 1005091 h 4013490"/>
                <a:gd name="connsiteX11338" fmla="*/ 5791518 w 6127927"/>
                <a:gd name="connsiteY11338" fmla="*/ 1005253 h 4013490"/>
                <a:gd name="connsiteX11339" fmla="*/ 5791615 w 6127927"/>
                <a:gd name="connsiteY11339" fmla="*/ 1004865 h 4013490"/>
                <a:gd name="connsiteX11340" fmla="*/ 5791841 w 6127927"/>
                <a:gd name="connsiteY11340" fmla="*/ 1004186 h 4013490"/>
                <a:gd name="connsiteX11341" fmla="*/ 5791615 w 6127927"/>
                <a:gd name="connsiteY11341" fmla="*/ 1004865 h 4013490"/>
                <a:gd name="connsiteX11342" fmla="*/ 5791518 w 6127927"/>
                <a:gd name="connsiteY11342" fmla="*/ 1004865 h 4013490"/>
                <a:gd name="connsiteX11343" fmla="*/ 5791615 w 6127927"/>
                <a:gd name="connsiteY11343" fmla="*/ 1002795 h 4013490"/>
                <a:gd name="connsiteX11344" fmla="*/ 5792359 w 6127927"/>
                <a:gd name="connsiteY11344" fmla="*/ 1002633 h 4013490"/>
                <a:gd name="connsiteX11345" fmla="*/ 5792456 w 6127927"/>
                <a:gd name="connsiteY11345" fmla="*/ 1002860 h 4013490"/>
                <a:gd name="connsiteX11346" fmla="*/ 5792520 w 6127927"/>
                <a:gd name="connsiteY11346" fmla="*/ 1002633 h 4013490"/>
                <a:gd name="connsiteX11347" fmla="*/ 5792779 w 6127927"/>
                <a:gd name="connsiteY11347" fmla="*/ 1002633 h 4013490"/>
                <a:gd name="connsiteX11348" fmla="*/ 5793264 w 6127927"/>
                <a:gd name="connsiteY11348" fmla="*/ 1002957 h 4013490"/>
                <a:gd name="connsiteX11349" fmla="*/ 5793749 w 6127927"/>
                <a:gd name="connsiteY11349" fmla="*/ 1004186 h 4013490"/>
                <a:gd name="connsiteX11350" fmla="*/ 5794008 w 6127927"/>
                <a:gd name="connsiteY11350" fmla="*/ 1003700 h 4013490"/>
                <a:gd name="connsiteX11351" fmla="*/ 5794526 w 6127927"/>
                <a:gd name="connsiteY11351" fmla="*/ 1004509 h 4013490"/>
                <a:gd name="connsiteX11352" fmla="*/ 5794590 w 6127927"/>
                <a:gd name="connsiteY11352" fmla="*/ 1005932 h 4013490"/>
                <a:gd name="connsiteX11353" fmla="*/ 5795011 w 6127927"/>
                <a:gd name="connsiteY11353" fmla="*/ 1005026 h 4013490"/>
                <a:gd name="connsiteX11354" fmla="*/ 5795011 w 6127927"/>
                <a:gd name="connsiteY11354" fmla="*/ 1004024 h 4013490"/>
                <a:gd name="connsiteX11355" fmla="*/ 5795657 w 6127927"/>
                <a:gd name="connsiteY11355" fmla="*/ 1006579 h 4013490"/>
                <a:gd name="connsiteX11356" fmla="*/ 5795852 w 6127927"/>
                <a:gd name="connsiteY11356" fmla="*/ 1005447 h 4013490"/>
                <a:gd name="connsiteX11357" fmla="*/ 5796078 w 6127927"/>
                <a:gd name="connsiteY11357" fmla="*/ 1005026 h 4013490"/>
                <a:gd name="connsiteX11358" fmla="*/ 5796498 w 6127927"/>
                <a:gd name="connsiteY11358" fmla="*/ 1007096 h 4013490"/>
                <a:gd name="connsiteX11359" fmla="*/ 5796660 w 6127927"/>
                <a:gd name="connsiteY11359" fmla="*/ 1006029 h 4013490"/>
                <a:gd name="connsiteX11360" fmla="*/ 5796822 w 6127927"/>
                <a:gd name="connsiteY11360" fmla="*/ 1004606 h 4013490"/>
                <a:gd name="connsiteX11361" fmla="*/ 5796983 w 6127927"/>
                <a:gd name="connsiteY11361" fmla="*/ 1004509 h 4013490"/>
                <a:gd name="connsiteX11362" fmla="*/ 5797242 w 6127927"/>
                <a:gd name="connsiteY11362" fmla="*/ 1006417 h 4013490"/>
                <a:gd name="connsiteX11363" fmla="*/ 5797242 w 6127927"/>
                <a:gd name="connsiteY11363" fmla="*/ 1004347 h 4013490"/>
                <a:gd name="connsiteX11364" fmla="*/ 5797824 w 6127927"/>
                <a:gd name="connsiteY11364" fmla="*/ 1003765 h 4013490"/>
                <a:gd name="connsiteX11365" fmla="*/ 5798148 w 6127927"/>
                <a:gd name="connsiteY11365" fmla="*/ 1003539 h 4013490"/>
                <a:gd name="connsiteX11366" fmla="*/ 5798245 w 6127927"/>
                <a:gd name="connsiteY11366" fmla="*/ 1003280 h 4013490"/>
                <a:gd name="connsiteX11367" fmla="*/ 5800541 w 6127927"/>
                <a:gd name="connsiteY11367" fmla="*/ 1003539 h 4013490"/>
                <a:gd name="connsiteX11368" fmla="*/ 5800638 w 6127927"/>
                <a:gd name="connsiteY11368" fmla="*/ 1003862 h 4013490"/>
                <a:gd name="connsiteX11369" fmla="*/ 5800735 w 6127927"/>
                <a:gd name="connsiteY11369" fmla="*/ 1003603 h 4013490"/>
                <a:gd name="connsiteX11370" fmla="*/ 5801641 w 6127927"/>
                <a:gd name="connsiteY11370" fmla="*/ 1003700 h 4013490"/>
                <a:gd name="connsiteX11371" fmla="*/ 5802384 w 6127927"/>
                <a:gd name="connsiteY11371" fmla="*/ 1003959 h 4013490"/>
                <a:gd name="connsiteX11372" fmla="*/ 5802384 w 6127927"/>
                <a:gd name="connsiteY11372" fmla="*/ 1004024 h 4013490"/>
                <a:gd name="connsiteX11373" fmla="*/ 5802546 w 6127927"/>
                <a:gd name="connsiteY11373" fmla="*/ 1004186 h 4013490"/>
                <a:gd name="connsiteX11374" fmla="*/ 5802546 w 6127927"/>
                <a:gd name="connsiteY11374" fmla="*/ 1004024 h 4013490"/>
                <a:gd name="connsiteX11375" fmla="*/ 5804875 w 6127927"/>
                <a:gd name="connsiteY11375" fmla="*/ 1004186 h 4013490"/>
                <a:gd name="connsiteX11376" fmla="*/ 5808659 w 6127927"/>
                <a:gd name="connsiteY11376" fmla="*/ 1005512 h 4013490"/>
                <a:gd name="connsiteX11377" fmla="*/ 5809985 w 6127927"/>
                <a:gd name="connsiteY11377" fmla="*/ 1006935 h 4013490"/>
                <a:gd name="connsiteX11378" fmla="*/ 5820334 w 6127927"/>
                <a:gd name="connsiteY11378" fmla="*/ 1005835 h 4013490"/>
                <a:gd name="connsiteX11379" fmla="*/ 5820495 w 6127927"/>
                <a:gd name="connsiteY11379" fmla="*/ 1005673 h 4013490"/>
                <a:gd name="connsiteX11380" fmla="*/ 5820592 w 6127927"/>
                <a:gd name="connsiteY11380" fmla="*/ 1006352 h 4013490"/>
                <a:gd name="connsiteX11381" fmla="*/ 5820689 w 6127927"/>
                <a:gd name="connsiteY11381" fmla="*/ 1005609 h 4013490"/>
                <a:gd name="connsiteX11382" fmla="*/ 5820916 w 6127927"/>
                <a:gd name="connsiteY11382" fmla="*/ 1005770 h 4013490"/>
                <a:gd name="connsiteX11383" fmla="*/ 5820916 w 6127927"/>
                <a:gd name="connsiteY11383" fmla="*/ 1006094 h 4013490"/>
                <a:gd name="connsiteX11384" fmla="*/ 5821013 w 6127927"/>
                <a:gd name="connsiteY11384" fmla="*/ 1005835 h 4013490"/>
                <a:gd name="connsiteX11385" fmla="*/ 5822015 w 6127927"/>
                <a:gd name="connsiteY11385" fmla="*/ 1006514 h 4013490"/>
                <a:gd name="connsiteX11386" fmla="*/ 5821918 w 6127927"/>
                <a:gd name="connsiteY11386" fmla="*/ 1006838 h 4013490"/>
                <a:gd name="connsiteX11387" fmla="*/ 5822080 w 6127927"/>
                <a:gd name="connsiteY11387" fmla="*/ 1007161 h 4013490"/>
                <a:gd name="connsiteX11388" fmla="*/ 5822080 w 6127927"/>
                <a:gd name="connsiteY11388" fmla="*/ 1007517 h 4013490"/>
                <a:gd name="connsiteX11389" fmla="*/ 5822339 w 6127927"/>
                <a:gd name="connsiteY11389" fmla="*/ 1007096 h 4013490"/>
                <a:gd name="connsiteX11390" fmla="*/ 5822339 w 6127927"/>
                <a:gd name="connsiteY11390" fmla="*/ 1006773 h 4013490"/>
                <a:gd name="connsiteX11391" fmla="*/ 5823083 w 6127927"/>
                <a:gd name="connsiteY11391" fmla="*/ 1007161 h 4013490"/>
                <a:gd name="connsiteX11392" fmla="*/ 5823083 w 6127927"/>
                <a:gd name="connsiteY11392" fmla="*/ 1007420 h 4013490"/>
                <a:gd name="connsiteX11393" fmla="*/ 5823341 w 6127927"/>
                <a:gd name="connsiteY11393" fmla="*/ 1007905 h 4013490"/>
                <a:gd name="connsiteX11394" fmla="*/ 5823406 w 6127927"/>
                <a:gd name="connsiteY11394" fmla="*/ 1007323 h 4013490"/>
                <a:gd name="connsiteX11395" fmla="*/ 5824312 w 6127927"/>
                <a:gd name="connsiteY11395" fmla="*/ 1007581 h 4013490"/>
                <a:gd name="connsiteX11396" fmla="*/ 5824312 w 6127927"/>
                <a:gd name="connsiteY11396" fmla="*/ 1008164 h 4013490"/>
                <a:gd name="connsiteX11397" fmla="*/ 5824409 w 6127927"/>
                <a:gd name="connsiteY11397" fmla="*/ 1007581 h 4013490"/>
                <a:gd name="connsiteX11398" fmla="*/ 5827028 w 6127927"/>
                <a:gd name="connsiteY11398" fmla="*/ 1006935 h 4013490"/>
                <a:gd name="connsiteX11399" fmla="*/ 5830295 w 6127927"/>
                <a:gd name="connsiteY11399" fmla="*/ 1007581 h 4013490"/>
                <a:gd name="connsiteX11400" fmla="*/ 5830295 w 6127927"/>
                <a:gd name="connsiteY11400" fmla="*/ 1007678 h 4013490"/>
                <a:gd name="connsiteX11401" fmla="*/ 5830683 w 6127927"/>
                <a:gd name="connsiteY11401" fmla="*/ 1007905 h 4013490"/>
                <a:gd name="connsiteX11402" fmla="*/ 5830941 w 6127927"/>
                <a:gd name="connsiteY11402" fmla="*/ 1007743 h 4013490"/>
                <a:gd name="connsiteX11403" fmla="*/ 5831168 w 6127927"/>
                <a:gd name="connsiteY11403" fmla="*/ 1007840 h 4013490"/>
                <a:gd name="connsiteX11404" fmla="*/ 5831265 w 6127927"/>
                <a:gd name="connsiteY11404" fmla="*/ 1007840 h 4013490"/>
                <a:gd name="connsiteX11405" fmla="*/ 5832753 w 6127927"/>
                <a:gd name="connsiteY11405" fmla="*/ 1008099 h 4013490"/>
                <a:gd name="connsiteX11406" fmla="*/ 5832429 w 6127927"/>
                <a:gd name="connsiteY11406" fmla="*/ 1009587 h 4013490"/>
                <a:gd name="connsiteX11407" fmla="*/ 5832850 w 6127927"/>
                <a:gd name="connsiteY11407" fmla="*/ 1008907 h 4013490"/>
                <a:gd name="connsiteX11408" fmla="*/ 5832850 w 6127927"/>
                <a:gd name="connsiteY11408" fmla="*/ 1008099 h 4013490"/>
                <a:gd name="connsiteX11409" fmla="*/ 5836245 w 6127927"/>
                <a:gd name="connsiteY11409" fmla="*/ 1008584 h 4013490"/>
                <a:gd name="connsiteX11410" fmla="*/ 5835987 w 6127927"/>
                <a:gd name="connsiteY11410" fmla="*/ 1009587 h 4013490"/>
                <a:gd name="connsiteX11411" fmla="*/ 5836310 w 6127927"/>
                <a:gd name="connsiteY11411" fmla="*/ 1008649 h 4013490"/>
                <a:gd name="connsiteX11412" fmla="*/ 5840062 w 6127927"/>
                <a:gd name="connsiteY11412" fmla="*/ 1008907 h 4013490"/>
                <a:gd name="connsiteX11413" fmla="*/ 5839965 w 6127927"/>
                <a:gd name="connsiteY11413" fmla="*/ 1009813 h 4013490"/>
                <a:gd name="connsiteX11414" fmla="*/ 5840223 w 6127927"/>
                <a:gd name="connsiteY11414" fmla="*/ 1009004 h 4013490"/>
                <a:gd name="connsiteX11415" fmla="*/ 5840223 w 6127927"/>
                <a:gd name="connsiteY11415" fmla="*/ 1008907 h 4013490"/>
                <a:gd name="connsiteX11416" fmla="*/ 5841032 w 6127927"/>
                <a:gd name="connsiteY11416" fmla="*/ 1008907 h 4013490"/>
                <a:gd name="connsiteX11417" fmla="*/ 5841193 w 6127927"/>
                <a:gd name="connsiteY11417" fmla="*/ 1009490 h 4013490"/>
                <a:gd name="connsiteX11418" fmla="*/ 5841711 w 6127927"/>
                <a:gd name="connsiteY11418" fmla="*/ 1010330 h 4013490"/>
                <a:gd name="connsiteX11419" fmla="*/ 5841614 w 6127927"/>
                <a:gd name="connsiteY11419" fmla="*/ 1010654 h 4013490"/>
                <a:gd name="connsiteX11420" fmla="*/ 5841711 w 6127927"/>
                <a:gd name="connsiteY11420" fmla="*/ 1010654 h 4013490"/>
                <a:gd name="connsiteX11421" fmla="*/ 5841711 w 6127927"/>
                <a:gd name="connsiteY11421" fmla="*/ 1010395 h 4013490"/>
                <a:gd name="connsiteX11422" fmla="*/ 5841776 w 6127927"/>
                <a:gd name="connsiteY11422" fmla="*/ 1009328 h 4013490"/>
                <a:gd name="connsiteX11423" fmla="*/ 5842196 w 6127927"/>
                <a:gd name="connsiteY11423" fmla="*/ 1009004 h 4013490"/>
                <a:gd name="connsiteX11424" fmla="*/ 5842293 w 6127927"/>
                <a:gd name="connsiteY11424" fmla="*/ 1009490 h 4013490"/>
                <a:gd name="connsiteX11425" fmla="*/ 5842455 w 6127927"/>
                <a:gd name="connsiteY11425" fmla="*/ 1009587 h 4013490"/>
                <a:gd name="connsiteX11426" fmla="*/ 5842519 w 6127927"/>
                <a:gd name="connsiteY11426" fmla="*/ 1009490 h 4013490"/>
                <a:gd name="connsiteX11427" fmla="*/ 5842519 w 6127927"/>
                <a:gd name="connsiteY11427" fmla="*/ 1009004 h 4013490"/>
                <a:gd name="connsiteX11428" fmla="*/ 5842616 w 6127927"/>
                <a:gd name="connsiteY11428" fmla="*/ 1008907 h 4013490"/>
                <a:gd name="connsiteX11429" fmla="*/ 5842778 w 6127927"/>
                <a:gd name="connsiteY11429" fmla="*/ 1008907 h 4013490"/>
                <a:gd name="connsiteX11430" fmla="*/ 5842778 w 6127927"/>
                <a:gd name="connsiteY11430" fmla="*/ 1009231 h 4013490"/>
                <a:gd name="connsiteX11431" fmla="*/ 5842616 w 6127927"/>
                <a:gd name="connsiteY11431" fmla="*/ 1009490 h 4013490"/>
                <a:gd name="connsiteX11432" fmla="*/ 5843037 w 6127927"/>
                <a:gd name="connsiteY11432" fmla="*/ 1009328 h 4013490"/>
                <a:gd name="connsiteX11433" fmla="*/ 5843457 w 6127927"/>
                <a:gd name="connsiteY11433" fmla="*/ 1009393 h 4013490"/>
                <a:gd name="connsiteX11434" fmla="*/ 5843522 w 6127927"/>
                <a:gd name="connsiteY11434" fmla="*/ 1010492 h 4013490"/>
                <a:gd name="connsiteX11435" fmla="*/ 5844363 w 6127927"/>
                <a:gd name="connsiteY11435" fmla="*/ 1009231 h 4013490"/>
                <a:gd name="connsiteX11436" fmla="*/ 5844201 w 6127927"/>
                <a:gd name="connsiteY11436" fmla="*/ 1010072 h 4013490"/>
                <a:gd name="connsiteX11437" fmla="*/ 5844913 w 6127927"/>
                <a:gd name="connsiteY11437" fmla="*/ 1009231 h 4013490"/>
                <a:gd name="connsiteX11438" fmla="*/ 5845010 w 6127927"/>
                <a:gd name="connsiteY11438" fmla="*/ 1009813 h 4013490"/>
                <a:gd name="connsiteX11439" fmla="*/ 5845430 w 6127927"/>
                <a:gd name="connsiteY11439" fmla="*/ 1009651 h 4013490"/>
                <a:gd name="connsiteX11440" fmla="*/ 5845754 w 6127927"/>
                <a:gd name="connsiteY11440" fmla="*/ 1009975 h 4013490"/>
                <a:gd name="connsiteX11441" fmla="*/ 5845915 w 6127927"/>
                <a:gd name="connsiteY11441" fmla="*/ 1010072 h 4013490"/>
                <a:gd name="connsiteX11442" fmla="*/ 5846174 w 6127927"/>
                <a:gd name="connsiteY11442" fmla="*/ 1009490 h 4013490"/>
                <a:gd name="connsiteX11443" fmla="*/ 5846918 w 6127927"/>
                <a:gd name="connsiteY11443" fmla="*/ 1010169 h 4013490"/>
                <a:gd name="connsiteX11444" fmla="*/ 5846756 w 6127927"/>
                <a:gd name="connsiteY11444" fmla="*/ 1011398 h 4013490"/>
                <a:gd name="connsiteX11445" fmla="*/ 5847241 w 6127927"/>
                <a:gd name="connsiteY11445" fmla="*/ 1010330 h 4013490"/>
                <a:gd name="connsiteX11446" fmla="*/ 5847241 w 6127927"/>
                <a:gd name="connsiteY11446" fmla="*/ 1011559 h 4013490"/>
                <a:gd name="connsiteX11447" fmla="*/ 5847597 w 6127927"/>
                <a:gd name="connsiteY11447" fmla="*/ 1010816 h 4013490"/>
                <a:gd name="connsiteX11448" fmla="*/ 5848179 w 6127927"/>
                <a:gd name="connsiteY11448" fmla="*/ 1010654 h 4013490"/>
                <a:gd name="connsiteX11449" fmla="*/ 5848503 w 6127927"/>
                <a:gd name="connsiteY11449" fmla="*/ 1010330 h 4013490"/>
                <a:gd name="connsiteX11450" fmla="*/ 5848567 w 6127927"/>
                <a:gd name="connsiteY11450" fmla="*/ 1010395 h 4013490"/>
                <a:gd name="connsiteX11451" fmla="*/ 5848729 w 6127927"/>
                <a:gd name="connsiteY11451" fmla="*/ 1010913 h 4013490"/>
                <a:gd name="connsiteX11452" fmla="*/ 5848988 w 6127927"/>
                <a:gd name="connsiteY11452" fmla="*/ 1010654 h 4013490"/>
                <a:gd name="connsiteX11453" fmla="*/ 5849796 w 6127927"/>
                <a:gd name="connsiteY11453" fmla="*/ 1011139 h 4013490"/>
                <a:gd name="connsiteX11454" fmla="*/ 5852966 w 6127927"/>
                <a:gd name="connsiteY11454" fmla="*/ 1012400 h 4013490"/>
                <a:gd name="connsiteX11455" fmla="*/ 5852869 w 6127927"/>
                <a:gd name="connsiteY11455" fmla="*/ 1013370 h 4013490"/>
                <a:gd name="connsiteX11456" fmla="*/ 5853289 w 6127927"/>
                <a:gd name="connsiteY11456" fmla="*/ 1012562 h 4013490"/>
                <a:gd name="connsiteX11457" fmla="*/ 5853548 w 6127927"/>
                <a:gd name="connsiteY11457" fmla="*/ 1012627 h 4013490"/>
                <a:gd name="connsiteX11458" fmla="*/ 5853548 w 6127927"/>
                <a:gd name="connsiteY11458" fmla="*/ 1012885 h 4013490"/>
                <a:gd name="connsiteX11459" fmla="*/ 5853612 w 6127927"/>
                <a:gd name="connsiteY11459" fmla="*/ 1012627 h 4013490"/>
                <a:gd name="connsiteX11460" fmla="*/ 5853709 w 6127927"/>
                <a:gd name="connsiteY11460" fmla="*/ 1012627 h 4013490"/>
                <a:gd name="connsiteX11461" fmla="*/ 5854292 w 6127927"/>
                <a:gd name="connsiteY11461" fmla="*/ 1013047 h 4013490"/>
                <a:gd name="connsiteX11462" fmla="*/ 5854195 w 6127927"/>
                <a:gd name="connsiteY11462" fmla="*/ 1015440 h 4013490"/>
                <a:gd name="connsiteX11463" fmla="*/ 5854874 w 6127927"/>
                <a:gd name="connsiteY11463" fmla="*/ 1013370 h 4013490"/>
                <a:gd name="connsiteX11464" fmla="*/ 5854874 w 6127927"/>
                <a:gd name="connsiteY11464" fmla="*/ 1014858 h 4013490"/>
                <a:gd name="connsiteX11465" fmla="*/ 5855456 w 6127927"/>
                <a:gd name="connsiteY11465" fmla="*/ 1014308 h 4013490"/>
                <a:gd name="connsiteX11466" fmla="*/ 5855456 w 6127927"/>
                <a:gd name="connsiteY11466" fmla="*/ 1014373 h 4013490"/>
                <a:gd name="connsiteX11467" fmla="*/ 5855682 w 6127927"/>
                <a:gd name="connsiteY11467" fmla="*/ 1015699 h 4013490"/>
                <a:gd name="connsiteX11468" fmla="*/ 5856782 w 6127927"/>
                <a:gd name="connsiteY11468" fmla="*/ 1014858 h 4013490"/>
                <a:gd name="connsiteX11469" fmla="*/ 5857105 w 6127927"/>
                <a:gd name="connsiteY11469" fmla="*/ 1015052 h 4013490"/>
                <a:gd name="connsiteX11470" fmla="*/ 5857267 w 6127927"/>
                <a:gd name="connsiteY11470" fmla="*/ 1015440 h 4013490"/>
                <a:gd name="connsiteX11471" fmla="*/ 5857752 w 6127927"/>
                <a:gd name="connsiteY11471" fmla="*/ 1015861 h 4013490"/>
                <a:gd name="connsiteX11472" fmla="*/ 5857526 w 6127927"/>
                <a:gd name="connsiteY11472" fmla="*/ 1016702 h 4013490"/>
                <a:gd name="connsiteX11473" fmla="*/ 5857946 w 6127927"/>
                <a:gd name="connsiteY11473" fmla="*/ 1016928 h 4013490"/>
                <a:gd name="connsiteX11474" fmla="*/ 5858269 w 6127927"/>
                <a:gd name="connsiteY11474" fmla="*/ 1016443 h 4013490"/>
                <a:gd name="connsiteX11475" fmla="*/ 5858431 w 6127927"/>
                <a:gd name="connsiteY11475" fmla="*/ 1016022 h 4013490"/>
                <a:gd name="connsiteX11476" fmla="*/ 5858528 w 6127927"/>
                <a:gd name="connsiteY11476" fmla="*/ 1016281 h 4013490"/>
                <a:gd name="connsiteX11477" fmla="*/ 5858334 w 6127927"/>
                <a:gd name="connsiteY11477" fmla="*/ 1017510 h 4013490"/>
                <a:gd name="connsiteX11478" fmla="*/ 5858916 w 6127927"/>
                <a:gd name="connsiteY11478" fmla="*/ 1016605 h 4013490"/>
                <a:gd name="connsiteX11479" fmla="*/ 5859175 w 6127927"/>
                <a:gd name="connsiteY11479" fmla="*/ 1018351 h 4013490"/>
                <a:gd name="connsiteX11480" fmla="*/ 5860339 w 6127927"/>
                <a:gd name="connsiteY11480" fmla="*/ 1017025 h 4013490"/>
                <a:gd name="connsiteX11481" fmla="*/ 5860598 w 6127927"/>
                <a:gd name="connsiteY11481" fmla="*/ 1017187 h 4013490"/>
                <a:gd name="connsiteX11482" fmla="*/ 5860760 w 6127927"/>
                <a:gd name="connsiteY11482" fmla="*/ 1017607 h 4013490"/>
                <a:gd name="connsiteX11483" fmla="*/ 5860921 w 6127927"/>
                <a:gd name="connsiteY11483" fmla="*/ 1017510 h 4013490"/>
                <a:gd name="connsiteX11484" fmla="*/ 5860986 w 6127927"/>
                <a:gd name="connsiteY11484" fmla="*/ 1017445 h 4013490"/>
                <a:gd name="connsiteX11485" fmla="*/ 5861989 w 6127927"/>
                <a:gd name="connsiteY11485" fmla="*/ 1017931 h 4013490"/>
                <a:gd name="connsiteX11486" fmla="*/ 5861827 w 6127927"/>
                <a:gd name="connsiteY11486" fmla="*/ 1018513 h 4013490"/>
                <a:gd name="connsiteX11487" fmla="*/ 5862150 w 6127927"/>
                <a:gd name="connsiteY11487" fmla="*/ 1018028 h 4013490"/>
                <a:gd name="connsiteX11488" fmla="*/ 5864479 w 6127927"/>
                <a:gd name="connsiteY11488" fmla="*/ 1018998 h 4013490"/>
                <a:gd name="connsiteX11489" fmla="*/ 5864802 w 6127927"/>
                <a:gd name="connsiteY11489" fmla="*/ 1019354 h 4013490"/>
                <a:gd name="connsiteX11490" fmla="*/ 5864802 w 6127927"/>
                <a:gd name="connsiteY11490" fmla="*/ 1020162 h 4013490"/>
                <a:gd name="connsiteX11491" fmla="*/ 5864382 w 6127927"/>
                <a:gd name="connsiteY11491" fmla="*/ 1021165 h 4013490"/>
                <a:gd name="connsiteX11492" fmla="*/ 5864544 w 6127927"/>
                <a:gd name="connsiteY11492" fmla="*/ 1021585 h 4013490"/>
                <a:gd name="connsiteX11493" fmla="*/ 5864059 w 6127927"/>
                <a:gd name="connsiteY11493" fmla="*/ 1022911 h 4013490"/>
                <a:gd name="connsiteX11494" fmla="*/ 5864479 w 6127927"/>
                <a:gd name="connsiteY11494" fmla="*/ 1022394 h 4013490"/>
                <a:gd name="connsiteX11495" fmla="*/ 5865223 w 6127927"/>
                <a:gd name="connsiteY11495" fmla="*/ 1021165 h 4013490"/>
                <a:gd name="connsiteX11496" fmla="*/ 5865805 w 6127927"/>
                <a:gd name="connsiteY11496" fmla="*/ 1021003 h 4013490"/>
                <a:gd name="connsiteX11497" fmla="*/ 5866225 w 6127927"/>
                <a:gd name="connsiteY11497" fmla="*/ 1021262 h 4013490"/>
                <a:gd name="connsiteX11498" fmla="*/ 5866872 w 6127927"/>
                <a:gd name="connsiteY11498" fmla="*/ 1021488 h 4013490"/>
                <a:gd name="connsiteX11499" fmla="*/ 5866872 w 6127927"/>
                <a:gd name="connsiteY11499" fmla="*/ 1021423 h 4013490"/>
                <a:gd name="connsiteX11500" fmla="*/ 5866872 w 6127927"/>
                <a:gd name="connsiteY11500" fmla="*/ 1021488 h 4013490"/>
                <a:gd name="connsiteX11501" fmla="*/ 5867196 w 6127927"/>
                <a:gd name="connsiteY11501" fmla="*/ 1021262 h 4013490"/>
                <a:gd name="connsiteX11502" fmla="*/ 5866872 w 6127927"/>
                <a:gd name="connsiteY11502" fmla="*/ 1021908 h 4013490"/>
                <a:gd name="connsiteX11503" fmla="*/ 5866549 w 6127927"/>
                <a:gd name="connsiteY11503" fmla="*/ 1022394 h 4013490"/>
                <a:gd name="connsiteX11504" fmla="*/ 5866872 w 6127927"/>
                <a:gd name="connsiteY11504" fmla="*/ 1022652 h 4013490"/>
                <a:gd name="connsiteX11505" fmla="*/ 5867131 w 6127927"/>
                <a:gd name="connsiteY11505" fmla="*/ 1022814 h 4013490"/>
                <a:gd name="connsiteX11506" fmla="*/ 5867357 w 6127927"/>
                <a:gd name="connsiteY11506" fmla="*/ 1022652 h 4013490"/>
                <a:gd name="connsiteX11507" fmla="*/ 5868360 w 6127927"/>
                <a:gd name="connsiteY11507" fmla="*/ 1022070 h 4013490"/>
                <a:gd name="connsiteX11508" fmla="*/ 5869621 w 6127927"/>
                <a:gd name="connsiteY11508" fmla="*/ 1022911 h 4013490"/>
                <a:gd name="connsiteX11509" fmla="*/ 5869783 w 6127927"/>
                <a:gd name="connsiteY11509" fmla="*/ 1024237 h 4013490"/>
                <a:gd name="connsiteX11510" fmla="*/ 5870430 w 6127927"/>
                <a:gd name="connsiteY11510" fmla="*/ 1023396 h 4013490"/>
                <a:gd name="connsiteX11511" fmla="*/ 5870688 w 6127927"/>
                <a:gd name="connsiteY11511" fmla="*/ 1023558 h 4013490"/>
                <a:gd name="connsiteX11512" fmla="*/ 5871109 w 6127927"/>
                <a:gd name="connsiteY11512" fmla="*/ 1023655 h 4013490"/>
                <a:gd name="connsiteX11513" fmla="*/ 5871271 w 6127927"/>
                <a:gd name="connsiteY11513" fmla="*/ 1024075 h 4013490"/>
                <a:gd name="connsiteX11514" fmla="*/ 5871594 w 6127927"/>
                <a:gd name="connsiteY11514" fmla="*/ 1024140 h 4013490"/>
                <a:gd name="connsiteX11515" fmla="*/ 5872176 w 6127927"/>
                <a:gd name="connsiteY11515" fmla="*/ 1024884 h 4013490"/>
                <a:gd name="connsiteX11516" fmla="*/ 5872597 w 6127927"/>
                <a:gd name="connsiteY11516" fmla="*/ 1025143 h 4013490"/>
                <a:gd name="connsiteX11517" fmla="*/ 5872920 w 6127927"/>
                <a:gd name="connsiteY11517" fmla="*/ 1025304 h 4013490"/>
                <a:gd name="connsiteX11518" fmla="*/ 5873082 w 6127927"/>
                <a:gd name="connsiteY11518" fmla="*/ 1025563 h 4013490"/>
                <a:gd name="connsiteX11519" fmla="*/ 5873664 w 6127927"/>
                <a:gd name="connsiteY11519" fmla="*/ 1025951 h 4013490"/>
                <a:gd name="connsiteX11520" fmla="*/ 5873825 w 6127927"/>
                <a:gd name="connsiteY11520" fmla="*/ 1025951 h 4013490"/>
                <a:gd name="connsiteX11521" fmla="*/ 5874311 w 6127927"/>
                <a:gd name="connsiteY11521" fmla="*/ 1026371 h 4013490"/>
                <a:gd name="connsiteX11522" fmla="*/ 5874731 w 6127927"/>
                <a:gd name="connsiteY11522" fmla="*/ 1026630 h 4013490"/>
                <a:gd name="connsiteX11523" fmla="*/ 5874990 w 6127927"/>
                <a:gd name="connsiteY11523" fmla="*/ 1026727 h 4013490"/>
                <a:gd name="connsiteX11524" fmla="*/ 5875248 w 6127927"/>
                <a:gd name="connsiteY11524" fmla="*/ 1026630 h 4013490"/>
                <a:gd name="connsiteX11525" fmla="*/ 5876477 w 6127927"/>
                <a:gd name="connsiteY11525" fmla="*/ 1026954 h 4013490"/>
                <a:gd name="connsiteX11526" fmla="*/ 5877480 w 6127927"/>
                <a:gd name="connsiteY11526" fmla="*/ 1027051 h 4013490"/>
                <a:gd name="connsiteX11527" fmla="*/ 5877642 w 6127927"/>
                <a:gd name="connsiteY11527" fmla="*/ 1026954 h 4013490"/>
                <a:gd name="connsiteX11528" fmla="*/ 5878062 w 6127927"/>
                <a:gd name="connsiteY11528" fmla="*/ 1026727 h 4013490"/>
                <a:gd name="connsiteX11529" fmla="*/ 5878386 w 6127927"/>
                <a:gd name="connsiteY11529" fmla="*/ 1026048 h 4013490"/>
                <a:gd name="connsiteX11530" fmla="*/ 5878547 w 6127927"/>
                <a:gd name="connsiteY11530" fmla="*/ 1026210 h 4013490"/>
                <a:gd name="connsiteX11531" fmla="*/ 5878321 w 6127927"/>
                <a:gd name="connsiteY11531" fmla="*/ 1026889 h 4013490"/>
                <a:gd name="connsiteX11532" fmla="*/ 5878547 w 6127927"/>
                <a:gd name="connsiteY11532" fmla="*/ 1026792 h 4013490"/>
                <a:gd name="connsiteX11533" fmla="*/ 5878547 w 6127927"/>
                <a:gd name="connsiteY11533" fmla="*/ 1027277 h 4013490"/>
                <a:gd name="connsiteX11534" fmla="*/ 5879129 w 6127927"/>
                <a:gd name="connsiteY11534" fmla="*/ 1026630 h 4013490"/>
                <a:gd name="connsiteX11535" fmla="*/ 5879453 w 6127927"/>
                <a:gd name="connsiteY11535" fmla="*/ 1026889 h 4013490"/>
                <a:gd name="connsiteX11536" fmla="*/ 5878386 w 6127927"/>
                <a:gd name="connsiteY11536" fmla="*/ 1028959 h 4013490"/>
                <a:gd name="connsiteX11537" fmla="*/ 5878386 w 6127927"/>
                <a:gd name="connsiteY11537" fmla="*/ 1029023 h 4013490"/>
                <a:gd name="connsiteX11538" fmla="*/ 5879550 w 6127927"/>
                <a:gd name="connsiteY11538" fmla="*/ 1027697 h 4013490"/>
                <a:gd name="connsiteX11539" fmla="*/ 5879873 w 6127927"/>
                <a:gd name="connsiteY11539" fmla="*/ 1027471 h 4013490"/>
                <a:gd name="connsiteX11540" fmla="*/ 5880132 w 6127927"/>
                <a:gd name="connsiteY11540" fmla="*/ 1027794 h 4013490"/>
                <a:gd name="connsiteX11541" fmla="*/ 5880455 w 6127927"/>
                <a:gd name="connsiteY11541" fmla="*/ 1027536 h 4013490"/>
                <a:gd name="connsiteX11542" fmla="*/ 5880779 w 6127927"/>
                <a:gd name="connsiteY11542" fmla="*/ 1027794 h 4013490"/>
                <a:gd name="connsiteX11543" fmla="*/ 5880876 w 6127927"/>
                <a:gd name="connsiteY11543" fmla="*/ 1028118 h 4013490"/>
                <a:gd name="connsiteX11544" fmla="*/ 5881135 w 6127927"/>
                <a:gd name="connsiteY11544" fmla="*/ 1028021 h 4013490"/>
                <a:gd name="connsiteX11545" fmla="*/ 5881038 w 6127927"/>
                <a:gd name="connsiteY11545" fmla="*/ 1028959 h 4013490"/>
                <a:gd name="connsiteX11546" fmla="*/ 5881846 w 6127927"/>
                <a:gd name="connsiteY11546" fmla="*/ 1029541 h 4013490"/>
                <a:gd name="connsiteX11547" fmla="*/ 5882266 w 6127927"/>
                <a:gd name="connsiteY11547" fmla="*/ 1029120 h 4013490"/>
                <a:gd name="connsiteX11548" fmla="*/ 5882525 w 6127927"/>
                <a:gd name="connsiteY11548" fmla="*/ 1029541 h 4013490"/>
                <a:gd name="connsiteX11549" fmla="*/ 5882849 w 6127927"/>
                <a:gd name="connsiteY11549" fmla="*/ 1029864 h 4013490"/>
                <a:gd name="connsiteX11550" fmla="*/ 5883269 w 6127927"/>
                <a:gd name="connsiteY11550" fmla="*/ 1030026 h 4013490"/>
                <a:gd name="connsiteX11551" fmla="*/ 5882784 w 6127927"/>
                <a:gd name="connsiteY11551" fmla="*/ 1031255 h 4013490"/>
                <a:gd name="connsiteX11552" fmla="*/ 5883689 w 6127927"/>
                <a:gd name="connsiteY11552" fmla="*/ 1030026 h 4013490"/>
                <a:gd name="connsiteX11553" fmla="*/ 5883754 w 6127927"/>
                <a:gd name="connsiteY11553" fmla="*/ 1030091 h 4013490"/>
                <a:gd name="connsiteX11554" fmla="*/ 5883851 w 6127927"/>
                <a:gd name="connsiteY11554" fmla="*/ 1030770 h 4013490"/>
                <a:gd name="connsiteX11555" fmla="*/ 5884175 w 6127927"/>
                <a:gd name="connsiteY11555" fmla="*/ 1030770 h 4013490"/>
                <a:gd name="connsiteX11556" fmla="*/ 5884433 w 6127927"/>
                <a:gd name="connsiteY11556" fmla="*/ 1030608 h 4013490"/>
                <a:gd name="connsiteX11557" fmla="*/ 5884660 w 6127927"/>
                <a:gd name="connsiteY11557" fmla="*/ 1030770 h 4013490"/>
                <a:gd name="connsiteX11558" fmla="*/ 5884595 w 6127927"/>
                <a:gd name="connsiteY11558" fmla="*/ 1031352 h 4013490"/>
                <a:gd name="connsiteX11559" fmla="*/ 5885015 w 6127927"/>
                <a:gd name="connsiteY11559" fmla="*/ 1031029 h 4013490"/>
                <a:gd name="connsiteX11560" fmla="*/ 5885274 w 6127927"/>
                <a:gd name="connsiteY11560" fmla="*/ 1031255 h 4013490"/>
                <a:gd name="connsiteX11561" fmla="*/ 5885177 w 6127927"/>
                <a:gd name="connsiteY11561" fmla="*/ 1031675 h 4013490"/>
                <a:gd name="connsiteX11562" fmla="*/ 5885436 w 6127927"/>
                <a:gd name="connsiteY11562" fmla="*/ 1031417 h 4013490"/>
                <a:gd name="connsiteX11563" fmla="*/ 5887247 w 6127927"/>
                <a:gd name="connsiteY11563" fmla="*/ 1032840 h 4013490"/>
                <a:gd name="connsiteX11564" fmla="*/ 5886988 w 6127927"/>
                <a:gd name="connsiteY11564" fmla="*/ 1033681 h 4013490"/>
                <a:gd name="connsiteX11565" fmla="*/ 5887570 w 6127927"/>
                <a:gd name="connsiteY11565" fmla="*/ 1033098 h 4013490"/>
                <a:gd name="connsiteX11566" fmla="*/ 5888314 w 6127927"/>
                <a:gd name="connsiteY11566" fmla="*/ 1033584 h 4013490"/>
                <a:gd name="connsiteX11567" fmla="*/ 5887829 w 6127927"/>
                <a:gd name="connsiteY11567" fmla="*/ 1034748 h 4013490"/>
                <a:gd name="connsiteX11568" fmla="*/ 5888476 w 6127927"/>
                <a:gd name="connsiteY11568" fmla="*/ 1033745 h 4013490"/>
                <a:gd name="connsiteX11569" fmla="*/ 5888735 w 6127927"/>
                <a:gd name="connsiteY11569" fmla="*/ 1033907 h 4013490"/>
                <a:gd name="connsiteX11570" fmla="*/ 5888735 w 6127927"/>
                <a:gd name="connsiteY11570" fmla="*/ 1034004 h 4013490"/>
                <a:gd name="connsiteX11571" fmla="*/ 5888799 w 6127927"/>
                <a:gd name="connsiteY11571" fmla="*/ 1033907 h 4013490"/>
                <a:gd name="connsiteX11572" fmla="*/ 5889802 w 6127927"/>
                <a:gd name="connsiteY11572" fmla="*/ 1034651 h 4013490"/>
                <a:gd name="connsiteX11573" fmla="*/ 5890222 w 6127927"/>
                <a:gd name="connsiteY11573" fmla="*/ 1035007 h 4013490"/>
                <a:gd name="connsiteX11574" fmla="*/ 5890319 w 6127927"/>
                <a:gd name="connsiteY11574" fmla="*/ 1035168 h 4013490"/>
                <a:gd name="connsiteX11575" fmla="*/ 5889899 w 6127927"/>
                <a:gd name="connsiteY11575" fmla="*/ 1036074 h 4013490"/>
                <a:gd name="connsiteX11576" fmla="*/ 5890319 w 6127927"/>
                <a:gd name="connsiteY11576" fmla="*/ 1035168 h 4013490"/>
                <a:gd name="connsiteX11577" fmla="*/ 5890319 w 6127927"/>
                <a:gd name="connsiteY11577" fmla="*/ 1035071 h 4013490"/>
                <a:gd name="connsiteX11578" fmla="*/ 5890643 w 6127927"/>
                <a:gd name="connsiteY11578" fmla="*/ 1035330 h 4013490"/>
                <a:gd name="connsiteX11579" fmla="*/ 5890643 w 6127927"/>
                <a:gd name="connsiteY11579" fmla="*/ 1035395 h 4013490"/>
                <a:gd name="connsiteX11580" fmla="*/ 5890740 w 6127927"/>
                <a:gd name="connsiteY11580" fmla="*/ 1035330 h 4013490"/>
                <a:gd name="connsiteX11581" fmla="*/ 5891290 w 6127927"/>
                <a:gd name="connsiteY11581" fmla="*/ 1035750 h 4013490"/>
                <a:gd name="connsiteX11582" fmla="*/ 5889737 w 6127927"/>
                <a:gd name="connsiteY11582" fmla="*/ 1037820 h 4013490"/>
                <a:gd name="connsiteX11583" fmla="*/ 5890643 w 6127927"/>
                <a:gd name="connsiteY11583" fmla="*/ 1037076 h 4013490"/>
                <a:gd name="connsiteX11584" fmla="*/ 5891290 w 6127927"/>
                <a:gd name="connsiteY11584" fmla="*/ 1035815 h 4013490"/>
                <a:gd name="connsiteX11585" fmla="*/ 5899084 w 6127927"/>
                <a:gd name="connsiteY11585" fmla="*/ 1040957 h 4013490"/>
                <a:gd name="connsiteX11586" fmla="*/ 5898760 w 6127927"/>
                <a:gd name="connsiteY11586" fmla="*/ 1041378 h 4013490"/>
                <a:gd name="connsiteX11587" fmla="*/ 5899342 w 6127927"/>
                <a:gd name="connsiteY11587" fmla="*/ 1040957 h 4013490"/>
                <a:gd name="connsiteX11588" fmla="*/ 5899925 w 6127927"/>
                <a:gd name="connsiteY11588" fmla="*/ 1041022 h 4013490"/>
                <a:gd name="connsiteX11589" fmla="*/ 5899731 w 6127927"/>
                <a:gd name="connsiteY11589" fmla="*/ 1040796 h 4013490"/>
                <a:gd name="connsiteX11590" fmla="*/ 5752030 w 6127927"/>
                <a:gd name="connsiteY11590" fmla="*/ 939860 h 4013490"/>
                <a:gd name="connsiteX11591" fmla="*/ 5754520 w 6127927"/>
                <a:gd name="connsiteY11591" fmla="*/ 939536 h 4013490"/>
                <a:gd name="connsiteX11592" fmla="*/ 5752030 w 6127927"/>
                <a:gd name="connsiteY11592" fmla="*/ 939860 h 4013490"/>
                <a:gd name="connsiteX11593" fmla="*/ 5878644 w 6127927"/>
                <a:gd name="connsiteY11593" fmla="*/ 988306 h 4013490"/>
                <a:gd name="connsiteX11594" fmla="*/ 5880035 w 6127927"/>
                <a:gd name="connsiteY11594" fmla="*/ 987207 h 4013490"/>
                <a:gd name="connsiteX11595" fmla="*/ 5878644 w 6127927"/>
                <a:gd name="connsiteY11595" fmla="*/ 988306 h 4013490"/>
                <a:gd name="connsiteX11596" fmla="*/ 5996106 w 6127927"/>
                <a:gd name="connsiteY11596" fmla="*/ 1342407 h 4013490"/>
                <a:gd name="connsiteX11597" fmla="*/ 5995136 w 6127927"/>
                <a:gd name="connsiteY11597" fmla="*/ 1341501 h 4013490"/>
                <a:gd name="connsiteX11598" fmla="*/ 5994619 w 6127927"/>
                <a:gd name="connsiteY11598" fmla="*/ 1342084 h 4013490"/>
                <a:gd name="connsiteX11599" fmla="*/ 5994942 w 6127927"/>
                <a:gd name="connsiteY11599" fmla="*/ 1343895 h 4013490"/>
                <a:gd name="connsiteX11600" fmla="*/ 5996106 w 6127927"/>
                <a:gd name="connsiteY11600" fmla="*/ 1342407 h 4013490"/>
                <a:gd name="connsiteX11601" fmla="*/ 5418304 w 6127927"/>
                <a:gd name="connsiteY11601" fmla="*/ 1304989 h 4013490"/>
                <a:gd name="connsiteX11602" fmla="*/ 5417883 w 6127927"/>
                <a:gd name="connsiteY11602" fmla="*/ 1304245 h 4013490"/>
                <a:gd name="connsiteX11603" fmla="*/ 5417301 w 6127927"/>
                <a:gd name="connsiteY11603" fmla="*/ 1302983 h 4013490"/>
                <a:gd name="connsiteX11604" fmla="*/ 5417301 w 6127927"/>
                <a:gd name="connsiteY11604" fmla="*/ 1301916 h 4013490"/>
                <a:gd name="connsiteX11605" fmla="*/ 5417139 w 6127927"/>
                <a:gd name="connsiteY11605" fmla="*/ 1299749 h 4013490"/>
                <a:gd name="connsiteX11606" fmla="*/ 5416460 w 6127927"/>
                <a:gd name="connsiteY11606" fmla="*/ 1295383 h 4013490"/>
                <a:gd name="connsiteX11607" fmla="*/ 5415328 w 6127927"/>
                <a:gd name="connsiteY11607" fmla="*/ 1287007 h 4013490"/>
                <a:gd name="connsiteX11608" fmla="*/ 5416072 w 6127927"/>
                <a:gd name="connsiteY11608" fmla="*/ 1277175 h 4013490"/>
                <a:gd name="connsiteX11609" fmla="*/ 5415134 w 6127927"/>
                <a:gd name="connsiteY11609" fmla="*/ 1276917 h 4013490"/>
                <a:gd name="connsiteX11610" fmla="*/ 5413679 w 6127927"/>
                <a:gd name="connsiteY11610" fmla="*/ 1269866 h 4013490"/>
                <a:gd name="connsiteX11611" fmla="*/ 5413517 w 6127927"/>
                <a:gd name="connsiteY11611" fmla="*/ 1267473 h 4013490"/>
                <a:gd name="connsiteX11612" fmla="*/ 5413744 w 6127927"/>
                <a:gd name="connsiteY11612" fmla="*/ 1266471 h 4013490"/>
                <a:gd name="connsiteX11613" fmla="*/ 5413064 w 6127927"/>
                <a:gd name="connsiteY11613" fmla="*/ 1261522 h 4013490"/>
                <a:gd name="connsiteX11614" fmla="*/ 5412418 w 6127927"/>
                <a:gd name="connsiteY11614" fmla="*/ 1256639 h 4013490"/>
                <a:gd name="connsiteX11615" fmla="*/ 5412676 w 6127927"/>
                <a:gd name="connsiteY11615" fmla="*/ 1252887 h 4013490"/>
                <a:gd name="connsiteX11616" fmla="*/ 5413582 w 6127927"/>
                <a:gd name="connsiteY11616" fmla="*/ 1245190 h 4013490"/>
                <a:gd name="connsiteX11617" fmla="*/ 5412676 w 6127927"/>
                <a:gd name="connsiteY11617" fmla="*/ 1243541 h 4013490"/>
                <a:gd name="connsiteX11618" fmla="*/ 5412579 w 6127927"/>
                <a:gd name="connsiteY11618" fmla="*/ 1240889 h 4013490"/>
                <a:gd name="connsiteX11619" fmla="*/ 5412676 w 6127927"/>
                <a:gd name="connsiteY11619" fmla="*/ 1239919 h 4013490"/>
                <a:gd name="connsiteX11620" fmla="*/ 5412094 w 6127927"/>
                <a:gd name="connsiteY11620" fmla="*/ 1231219 h 4013490"/>
                <a:gd name="connsiteX11621" fmla="*/ 5412191 w 6127927"/>
                <a:gd name="connsiteY11621" fmla="*/ 1227661 h 4013490"/>
                <a:gd name="connsiteX11622" fmla="*/ 5412418 w 6127927"/>
                <a:gd name="connsiteY11622" fmla="*/ 1223263 h 4013490"/>
                <a:gd name="connsiteX11623" fmla="*/ 5413000 w 6127927"/>
                <a:gd name="connsiteY11623" fmla="*/ 1218962 h 4013490"/>
                <a:gd name="connsiteX11624" fmla="*/ 5413323 w 6127927"/>
                <a:gd name="connsiteY11624" fmla="*/ 1213981 h 4013490"/>
                <a:gd name="connsiteX11625" fmla="*/ 5413323 w 6127927"/>
                <a:gd name="connsiteY11625" fmla="*/ 1212591 h 4013490"/>
                <a:gd name="connsiteX11626" fmla="*/ 5413064 w 6127927"/>
                <a:gd name="connsiteY11626" fmla="*/ 1207028 h 4013490"/>
                <a:gd name="connsiteX11627" fmla="*/ 5413679 w 6127927"/>
                <a:gd name="connsiteY11627" fmla="*/ 1199816 h 4013490"/>
                <a:gd name="connsiteX11628" fmla="*/ 5414002 w 6127927"/>
                <a:gd name="connsiteY11628" fmla="*/ 1196841 h 4013490"/>
                <a:gd name="connsiteX11629" fmla="*/ 5414164 w 6127927"/>
                <a:gd name="connsiteY11629" fmla="*/ 1195126 h 4013490"/>
                <a:gd name="connsiteX11630" fmla="*/ 5414390 w 6127927"/>
                <a:gd name="connsiteY11630" fmla="*/ 1190793 h 4013490"/>
                <a:gd name="connsiteX11631" fmla="*/ 5415070 w 6127927"/>
                <a:gd name="connsiteY11631" fmla="*/ 1186427 h 4013490"/>
                <a:gd name="connsiteX11632" fmla="*/ 5415652 w 6127927"/>
                <a:gd name="connsiteY11632" fmla="*/ 1182125 h 4013490"/>
                <a:gd name="connsiteX11633" fmla="*/ 5419274 w 6127927"/>
                <a:gd name="connsiteY11633" fmla="*/ 1166052 h 4013490"/>
                <a:gd name="connsiteX11634" fmla="*/ 5423931 w 6127927"/>
                <a:gd name="connsiteY11634" fmla="*/ 1150399 h 4013490"/>
                <a:gd name="connsiteX11635" fmla="*/ 5432889 w 6127927"/>
                <a:gd name="connsiteY11635" fmla="*/ 1120936 h 4013490"/>
                <a:gd name="connsiteX11636" fmla="*/ 5433439 w 6127927"/>
                <a:gd name="connsiteY11636" fmla="*/ 1119772 h 4013490"/>
                <a:gd name="connsiteX11637" fmla="*/ 5434442 w 6127927"/>
                <a:gd name="connsiteY11637" fmla="*/ 1117379 h 4013490"/>
                <a:gd name="connsiteX11638" fmla="*/ 5434959 w 6127927"/>
                <a:gd name="connsiteY11638" fmla="*/ 1115147 h 4013490"/>
                <a:gd name="connsiteX11639" fmla="*/ 5436835 w 6127927"/>
                <a:gd name="connsiteY11639" fmla="*/ 1111655 h 4013490"/>
                <a:gd name="connsiteX11640" fmla="*/ 5438258 w 6127927"/>
                <a:gd name="connsiteY11640" fmla="*/ 1109746 h 4013490"/>
                <a:gd name="connsiteX11641" fmla="*/ 5437255 w 6127927"/>
                <a:gd name="connsiteY11641" fmla="*/ 1108259 h 4013490"/>
                <a:gd name="connsiteX11642" fmla="*/ 5439228 w 6127927"/>
                <a:gd name="connsiteY11642" fmla="*/ 1104960 h 4013490"/>
                <a:gd name="connsiteX11643" fmla="*/ 5440489 w 6127927"/>
                <a:gd name="connsiteY11643" fmla="*/ 1100982 h 4013490"/>
                <a:gd name="connsiteX11644" fmla="*/ 5442656 w 6127927"/>
                <a:gd name="connsiteY11644" fmla="*/ 1096681 h 4013490"/>
                <a:gd name="connsiteX11645" fmla="*/ 5443141 w 6127927"/>
                <a:gd name="connsiteY11645" fmla="*/ 1095678 h 4013490"/>
                <a:gd name="connsiteX11646" fmla="*/ 5446117 w 6127927"/>
                <a:gd name="connsiteY11646" fmla="*/ 1088822 h 4013490"/>
                <a:gd name="connsiteX11647" fmla="*/ 5448025 w 6127927"/>
                <a:gd name="connsiteY11647" fmla="*/ 1085167 h 4013490"/>
                <a:gd name="connsiteX11648" fmla="*/ 5453814 w 6127927"/>
                <a:gd name="connsiteY11648" fmla="*/ 1075982 h 4013490"/>
                <a:gd name="connsiteX11649" fmla="*/ 5454720 w 6127927"/>
                <a:gd name="connsiteY11649" fmla="*/ 1074495 h 4013490"/>
                <a:gd name="connsiteX11650" fmla="*/ 5456304 w 6127927"/>
                <a:gd name="connsiteY11650" fmla="*/ 1069773 h 4013490"/>
                <a:gd name="connsiteX11651" fmla="*/ 5458859 w 6127927"/>
                <a:gd name="connsiteY11651" fmla="*/ 1064469 h 4013490"/>
                <a:gd name="connsiteX11652" fmla="*/ 5460670 w 6127927"/>
                <a:gd name="connsiteY11652" fmla="*/ 1061655 h 4013490"/>
                <a:gd name="connsiteX11653" fmla="*/ 5463516 w 6127927"/>
                <a:gd name="connsiteY11653" fmla="*/ 1059327 h 4013490"/>
                <a:gd name="connsiteX11654" fmla="*/ 5464810 w 6127927"/>
                <a:gd name="connsiteY11654" fmla="*/ 1054767 h 4013490"/>
                <a:gd name="connsiteX11655" fmla="*/ 5475773 w 6127927"/>
                <a:gd name="connsiteY11655" fmla="*/ 1039890 h 4013490"/>
                <a:gd name="connsiteX11656" fmla="*/ 5487837 w 6127927"/>
                <a:gd name="connsiteY11656" fmla="*/ 1025789 h 4013490"/>
                <a:gd name="connsiteX11657" fmla="*/ 5493884 w 6127927"/>
                <a:gd name="connsiteY11657" fmla="*/ 1018771 h 4013490"/>
                <a:gd name="connsiteX11658" fmla="*/ 5500514 w 6127927"/>
                <a:gd name="connsiteY11658" fmla="*/ 1012239 h 4013490"/>
                <a:gd name="connsiteX11659" fmla="*/ 5513742 w 6127927"/>
                <a:gd name="connsiteY11659" fmla="*/ 999043 h 4013490"/>
                <a:gd name="connsiteX11660" fmla="*/ 5612964 w 6127927"/>
                <a:gd name="connsiteY11660" fmla="*/ 939374 h 4013490"/>
                <a:gd name="connsiteX11661" fmla="*/ 5640259 w 6127927"/>
                <a:gd name="connsiteY11661" fmla="*/ 931904 h 4013490"/>
                <a:gd name="connsiteX11662" fmla="*/ 5640939 w 6127927"/>
                <a:gd name="connsiteY11662" fmla="*/ 932583 h 4013490"/>
                <a:gd name="connsiteX11663" fmla="*/ 5643493 w 6127927"/>
                <a:gd name="connsiteY11663" fmla="*/ 934556 h 4013490"/>
                <a:gd name="connsiteX11664" fmla="*/ 5644981 w 6127927"/>
                <a:gd name="connsiteY11664" fmla="*/ 932745 h 4013490"/>
                <a:gd name="connsiteX11665" fmla="*/ 5641941 w 6127927"/>
                <a:gd name="connsiteY11665" fmla="*/ 931419 h 4013490"/>
                <a:gd name="connsiteX11666" fmla="*/ 5647148 w 6127927"/>
                <a:gd name="connsiteY11666" fmla="*/ 930416 h 4013490"/>
                <a:gd name="connsiteX11667" fmla="*/ 5646825 w 6127927"/>
                <a:gd name="connsiteY11667" fmla="*/ 930933 h 4013490"/>
                <a:gd name="connsiteX11668" fmla="*/ 5648474 w 6127927"/>
                <a:gd name="connsiteY11668" fmla="*/ 931580 h 4013490"/>
                <a:gd name="connsiteX11669" fmla="*/ 5648054 w 6127927"/>
                <a:gd name="connsiteY11669" fmla="*/ 931742 h 4013490"/>
                <a:gd name="connsiteX11670" fmla="*/ 5647471 w 6127927"/>
                <a:gd name="connsiteY11670" fmla="*/ 932001 h 4013490"/>
                <a:gd name="connsiteX11671" fmla="*/ 5652775 w 6127927"/>
                <a:gd name="connsiteY11671" fmla="*/ 931904 h 4013490"/>
                <a:gd name="connsiteX11672" fmla="*/ 5653616 w 6127927"/>
                <a:gd name="connsiteY11672" fmla="*/ 929252 h 4013490"/>
                <a:gd name="connsiteX11673" fmla="*/ 5680071 w 6127927"/>
                <a:gd name="connsiteY11673" fmla="*/ 925209 h 4013490"/>
                <a:gd name="connsiteX11674" fmla="*/ 5757495 w 6127927"/>
                <a:gd name="connsiteY11674" fmla="*/ 928184 h 4013490"/>
                <a:gd name="connsiteX11675" fmla="*/ 5758983 w 6127927"/>
                <a:gd name="connsiteY11675" fmla="*/ 928864 h 4013490"/>
                <a:gd name="connsiteX11676" fmla="*/ 5764610 w 6127927"/>
                <a:gd name="connsiteY11676" fmla="*/ 929672 h 4013490"/>
                <a:gd name="connsiteX11677" fmla="*/ 5767003 w 6127927"/>
                <a:gd name="connsiteY11677" fmla="*/ 930675 h 4013490"/>
                <a:gd name="connsiteX11678" fmla="*/ 5771014 w 6127927"/>
                <a:gd name="connsiteY11678" fmla="*/ 932065 h 4013490"/>
                <a:gd name="connsiteX11679" fmla="*/ 5773310 w 6127927"/>
                <a:gd name="connsiteY11679" fmla="*/ 932421 h 4013490"/>
                <a:gd name="connsiteX11680" fmla="*/ 5776479 w 6127927"/>
                <a:gd name="connsiteY11680" fmla="*/ 933747 h 4013490"/>
                <a:gd name="connsiteX11681" fmla="*/ 5779099 w 6127927"/>
                <a:gd name="connsiteY11681" fmla="*/ 934814 h 4013490"/>
                <a:gd name="connsiteX11682" fmla="*/ 5781686 w 6127927"/>
                <a:gd name="connsiteY11682" fmla="*/ 934556 h 4013490"/>
                <a:gd name="connsiteX11683" fmla="*/ 5783077 w 6127927"/>
                <a:gd name="connsiteY11683" fmla="*/ 934394 h 4013490"/>
                <a:gd name="connsiteX11684" fmla="*/ 5785988 w 6127927"/>
                <a:gd name="connsiteY11684" fmla="*/ 934717 h 4013490"/>
                <a:gd name="connsiteX11685" fmla="*/ 5786570 w 6127927"/>
                <a:gd name="connsiteY11685" fmla="*/ 937369 h 4013490"/>
                <a:gd name="connsiteX11686" fmla="*/ 5790224 w 6127927"/>
                <a:gd name="connsiteY11686" fmla="*/ 936722 h 4013490"/>
                <a:gd name="connsiteX11687" fmla="*/ 5793167 w 6127927"/>
                <a:gd name="connsiteY11687" fmla="*/ 937208 h 4013490"/>
                <a:gd name="connsiteX11688" fmla="*/ 5797921 w 6127927"/>
                <a:gd name="connsiteY11688" fmla="*/ 940021 h 4013490"/>
                <a:gd name="connsiteX11689" fmla="*/ 5802967 w 6127927"/>
                <a:gd name="connsiteY11689" fmla="*/ 939698 h 4013490"/>
                <a:gd name="connsiteX11690" fmla="*/ 5808270 w 6127927"/>
                <a:gd name="connsiteY11690" fmla="*/ 942770 h 4013490"/>
                <a:gd name="connsiteX11691" fmla="*/ 5807915 w 6127927"/>
                <a:gd name="connsiteY11691" fmla="*/ 943579 h 4013490"/>
                <a:gd name="connsiteX11692" fmla="*/ 5811731 w 6127927"/>
                <a:gd name="connsiteY11692" fmla="*/ 943255 h 4013490"/>
                <a:gd name="connsiteX11693" fmla="*/ 5817682 w 6127927"/>
                <a:gd name="connsiteY11693" fmla="*/ 945066 h 4013490"/>
                <a:gd name="connsiteX11694" fmla="*/ 5820916 w 6127927"/>
                <a:gd name="connsiteY11694" fmla="*/ 946392 h 4013490"/>
                <a:gd name="connsiteX11695" fmla="*/ 5824150 w 6127927"/>
                <a:gd name="connsiteY11695" fmla="*/ 946813 h 4013490"/>
                <a:gd name="connsiteX11696" fmla="*/ 5826284 w 6127927"/>
                <a:gd name="connsiteY11696" fmla="*/ 947298 h 4013490"/>
                <a:gd name="connsiteX11697" fmla="*/ 5828031 w 6127927"/>
                <a:gd name="connsiteY11697" fmla="*/ 949368 h 4013490"/>
                <a:gd name="connsiteX11698" fmla="*/ 5828969 w 6127927"/>
                <a:gd name="connsiteY11698" fmla="*/ 949724 h 4013490"/>
                <a:gd name="connsiteX11699" fmla="*/ 5832267 w 6127927"/>
                <a:gd name="connsiteY11699" fmla="*/ 950694 h 4013490"/>
                <a:gd name="connsiteX11700" fmla="*/ 5842519 w 6127927"/>
                <a:gd name="connsiteY11700" fmla="*/ 954510 h 4013490"/>
                <a:gd name="connsiteX11701" fmla="*/ 5844525 w 6127927"/>
                <a:gd name="connsiteY11701" fmla="*/ 956580 h 4013490"/>
                <a:gd name="connsiteX11702" fmla="*/ 5846983 w 6127927"/>
                <a:gd name="connsiteY11702" fmla="*/ 957000 h 4013490"/>
                <a:gd name="connsiteX11703" fmla="*/ 5848923 w 6127927"/>
                <a:gd name="connsiteY11703" fmla="*/ 957485 h 4013490"/>
                <a:gd name="connsiteX11704" fmla="*/ 5851737 w 6127927"/>
                <a:gd name="connsiteY11704" fmla="*/ 958811 h 4013490"/>
                <a:gd name="connsiteX11705" fmla="*/ 5858334 w 6127927"/>
                <a:gd name="connsiteY11705" fmla="*/ 962142 h 4013490"/>
                <a:gd name="connsiteX11706" fmla="*/ 5861471 w 6127927"/>
                <a:gd name="connsiteY11706" fmla="*/ 964115 h 4013490"/>
                <a:gd name="connsiteX11707" fmla="*/ 5864479 w 6127927"/>
                <a:gd name="connsiteY11707" fmla="*/ 965926 h 4013490"/>
                <a:gd name="connsiteX11708" fmla="*/ 5865061 w 6127927"/>
                <a:gd name="connsiteY11708" fmla="*/ 966347 h 4013490"/>
                <a:gd name="connsiteX11709" fmla="*/ 5872338 w 6127927"/>
                <a:gd name="connsiteY11709" fmla="*/ 970066 h 4013490"/>
                <a:gd name="connsiteX11710" fmla="*/ 5879712 w 6127927"/>
                <a:gd name="connsiteY11710" fmla="*/ 974982 h 4013490"/>
                <a:gd name="connsiteX11711" fmla="*/ 5879712 w 6127927"/>
                <a:gd name="connsiteY11711" fmla="*/ 975790 h 4013490"/>
                <a:gd name="connsiteX11712" fmla="*/ 5884983 w 6127927"/>
                <a:gd name="connsiteY11712" fmla="*/ 979024 h 4013490"/>
                <a:gd name="connsiteX11713" fmla="*/ 5885921 w 6127927"/>
                <a:gd name="connsiteY11713" fmla="*/ 979348 h 4013490"/>
                <a:gd name="connsiteX11714" fmla="*/ 5887247 w 6127927"/>
                <a:gd name="connsiteY11714" fmla="*/ 981418 h 4013490"/>
                <a:gd name="connsiteX11715" fmla="*/ 5888896 w 6127927"/>
                <a:gd name="connsiteY11715" fmla="*/ 982258 h 4013490"/>
                <a:gd name="connsiteX11716" fmla="*/ 5890319 w 6127927"/>
                <a:gd name="connsiteY11716" fmla="*/ 983423 h 4013490"/>
                <a:gd name="connsiteX11717" fmla="*/ 5889123 w 6127927"/>
                <a:gd name="connsiteY11717" fmla="*/ 983326 h 4013490"/>
                <a:gd name="connsiteX11718" fmla="*/ 5887312 w 6127927"/>
                <a:gd name="connsiteY11718" fmla="*/ 982582 h 4013490"/>
                <a:gd name="connsiteX11719" fmla="*/ 5891128 w 6127927"/>
                <a:gd name="connsiteY11719" fmla="*/ 985234 h 4013490"/>
                <a:gd name="connsiteX11720" fmla="*/ 5894265 w 6127927"/>
                <a:gd name="connsiteY11720" fmla="*/ 985881 h 4013490"/>
                <a:gd name="connsiteX11721" fmla="*/ 5898502 w 6127927"/>
                <a:gd name="connsiteY11721" fmla="*/ 988306 h 4013490"/>
                <a:gd name="connsiteX11722" fmla="*/ 5901542 w 6127927"/>
                <a:gd name="connsiteY11722" fmla="*/ 990117 h 4013490"/>
                <a:gd name="connsiteX11723" fmla="*/ 5905875 w 6127927"/>
                <a:gd name="connsiteY11723" fmla="*/ 994257 h 4013490"/>
                <a:gd name="connsiteX11724" fmla="*/ 5909077 w 6127927"/>
                <a:gd name="connsiteY11724" fmla="*/ 995162 h 4013490"/>
                <a:gd name="connsiteX11725" fmla="*/ 5910015 w 6127927"/>
                <a:gd name="connsiteY11725" fmla="*/ 996747 h 4013490"/>
                <a:gd name="connsiteX11726" fmla="*/ 5915545 w 6127927"/>
                <a:gd name="connsiteY11726" fmla="*/ 1000952 h 4013490"/>
                <a:gd name="connsiteX11727" fmla="*/ 5916871 w 6127927"/>
                <a:gd name="connsiteY11727" fmla="*/ 1002116 h 4013490"/>
                <a:gd name="connsiteX11728" fmla="*/ 5916807 w 6127927"/>
                <a:gd name="connsiteY11728" fmla="*/ 1002277 h 4013490"/>
                <a:gd name="connsiteX11729" fmla="*/ 5917227 w 6127927"/>
                <a:gd name="connsiteY11729" fmla="*/ 1002213 h 4013490"/>
                <a:gd name="connsiteX11730" fmla="*/ 5920623 w 6127927"/>
                <a:gd name="connsiteY11730" fmla="*/ 1002957 h 4013490"/>
                <a:gd name="connsiteX11731" fmla="*/ 5925312 w 6127927"/>
                <a:gd name="connsiteY11731" fmla="*/ 1003118 h 4013490"/>
                <a:gd name="connsiteX11732" fmla="*/ 5927479 w 6127927"/>
                <a:gd name="connsiteY11732" fmla="*/ 1005253 h 4013490"/>
                <a:gd name="connsiteX11733" fmla="*/ 5928902 w 6127927"/>
                <a:gd name="connsiteY11733" fmla="*/ 1005253 h 4013490"/>
                <a:gd name="connsiteX11734" fmla="*/ 5933203 w 6127927"/>
                <a:gd name="connsiteY11734" fmla="*/ 1005932 h 4013490"/>
                <a:gd name="connsiteX11735" fmla="*/ 5944781 w 6127927"/>
                <a:gd name="connsiteY11735" fmla="*/ 1009004 h 4013490"/>
                <a:gd name="connsiteX11736" fmla="*/ 5946593 w 6127927"/>
                <a:gd name="connsiteY11736" fmla="*/ 1009651 h 4013490"/>
                <a:gd name="connsiteX11737" fmla="*/ 5947854 w 6127927"/>
                <a:gd name="connsiteY11737" fmla="*/ 1010654 h 4013490"/>
                <a:gd name="connsiteX11738" fmla="*/ 5950829 w 6127927"/>
                <a:gd name="connsiteY11738" fmla="*/ 1012141 h 4013490"/>
                <a:gd name="connsiteX11739" fmla="*/ 5950473 w 6127927"/>
                <a:gd name="connsiteY11739" fmla="*/ 1011139 h 4013490"/>
                <a:gd name="connsiteX11740" fmla="*/ 5950473 w 6127927"/>
                <a:gd name="connsiteY11740" fmla="*/ 1011074 h 4013490"/>
                <a:gd name="connsiteX11741" fmla="*/ 5956295 w 6127927"/>
                <a:gd name="connsiteY11741" fmla="*/ 1013467 h 4013490"/>
                <a:gd name="connsiteX11742" fmla="*/ 5953740 w 6127927"/>
                <a:gd name="connsiteY11742" fmla="*/ 1013629 h 4013490"/>
                <a:gd name="connsiteX11743" fmla="*/ 5956036 w 6127927"/>
                <a:gd name="connsiteY11743" fmla="*/ 1014308 h 4013490"/>
                <a:gd name="connsiteX11744" fmla="*/ 5957783 w 6127927"/>
                <a:gd name="connsiteY11744" fmla="*/ 1014050 h 4013490"/>
                <a:gd name="connsiteX11745" fmla="*/ 5977996 w 6127927"/>
                <a:gd name="connsiteY11745" fmla="*/ 1023558 h 4013490"/>
                <a:gd name="connsiteX11746" fmla="*/ 5994198 w 6127927"/>
                <a:gd name="connsiteY11746" fmla="*/ 1032355 h 4013490"/>
                <a:gd name="connsiteX11747" fmla="*/ 5998338 w 6127927"/>
                <a:gd name="connsiteY11747" fmla="*/ 1035815 h 4013490"/>
                <a:gd name="connsiteX11748" fmla="*/ 5998597 w 6127927"/>
                <a:gd name="connsiteY11748" fmla="*/ 1036818 h 4013490"/>
                <a:gd name="connsiteX11749" fmla="*/ 6002219 w 6127927"/>
                <a:gd name="connsiteY11749" fmla="*/ 1039049 h 4013490"/>
                <a:gd name="connsiteX11750" fmla="*/ 6006132 w 6127927"/>
                <a:gd name="connsiteY11750" fmla="*/ 1042445 h 4013490"/>
                <a:gd name="connsiteX11751" fmla="*/ 6005485 w 6127927"/>
                <a:gd name="connsiteY11751" fmla="*/ 1043189 h 4013490"/>
                <a:gd name="connsiteX11752" fmla="*/ 6006035 w 6127927"/>
                <a:gd name="connsiteY11752" fmla="*/ 1043771 h 4013490"/>
                <a:gd name="connsiteX11753" fmla="*/ 6006617 w 6127927"/>
                <a:gd name="connsiteY11753" fmla="*/ 1042930 h 4013490"/>
                <a:gd name="connsiteX11754" fmla="*/ 6016320 w 6127927"/>
                <a:gd name="connsiteY11754" fmla="*/ 1053376 h 4013490"/>
                <a:gd name="connsiteX11755" fmla="*/ 6025181 w 6127927"/>
                <a:gd name="connsiteY11755" fmla="*/ 1064469 h 4013490"/>
                <a:gd name="connsiteX11756" fmla="*/ 6025343 w 6127927"/>
                <a:gd name="connsiteY11756" fmla="*/ 1065536 h 4013490"/>
                <a:gd name="connsiteX11757" fmla="*/ 6025925 w 6127927"/>
                <a:gd name="connsiteY11757" fmla="*/ 1065633 h 4013490"/>
                <a:gd name="connsiteX11758" fmla="*/ 6032943 w 6127927"/>
                <a:gd name="connsiteY11758" fmla="*/ 1076791 h 4013490"/>
                <a:gd name="connsiteX11759" fmla="*/ 6032943 w 6127927"/>
                <a:gd name="connsiteY11759" fmla="*/ 1076888 h 4013490"/>
                <a:gd name="connsiteX11760" fmla="*/ 6033266 w 6127927"/>
                <a:gd name="connsiteY11760" fmla="*/ 1077308 h 4013490"/>
                <a:gd name="connsiteX11761" fmla="*/ 6038829 w 6127927"/>
                <a:gd name="connsiteY11761" fmla="*/ 1088628 h 4013490"/>
                <a:gd name="connsiteX11762" fmla="*/ 6038764 w 6127927"/>
                <a:gd name="connsiteY11762" fmla="*/ 1088984 h 4013490"/>
                <a:gd name="connsiteX11763" fmla="*/ 6039896 w 6127927"/>
                <a:gd name="connsiteY11763" fmla="*/ 1090956 h 4013490"/>
                <a:gd name="connsiteX11764" fmla="*/ 6040414 w 6127927"/>
                <a:gd name="connsiteY11764" fmla="*/ 1092024 h 4013490"/>
                <a:gd name="connsiteX11765" fmla="*/ 6040478 w 6127927"/>
                <a:gd name="connsiteY11765" fmla="*/ 1092606 h 4013490"/>
                <a:gd name="connsiteX11766" fmla="*/ 6040899 w 6127927"/>
                <a:gd name="connsiteY11766" fmla="*/ 1093705 h 4013490"/>
                <a:gd name="connsiteX11767" fmla="*/ 6041804 w 6127927"/>
                <a:gd name="connsiteY11767" fmla="*/ 1095258 h 4013490"/>
                <a:gd name="connsiteX11768" fmla="*/ 6048369 w 6127927"/>
                <a:gd name="connsiteY11768" fmla="*/ 1114792 h 4013490"/>
                <a:gd name="connsiteX11769" fmla="*/ 6052638 w 6127927"/>
                <a:gd name="connsiteY11769" fmla="*/ 1134843 h 4013490"/>
                <a:gd name="connsiteX11770" fmla="*/ 6052638 w 6127927"/>
                <a:gd name="connsiteY11770" fmla="*/ 1135328 h 4013490"/>
                <a:gd name="connsiteX11771" fmla="*/ 6053415 w 6127927"/>
                <a:gd name="connsiteY11771" fmla="*/ 1139565 h 4013490"/>
                <a:gd name="connsiteX11772" fmla="*/ 6054223 w 6127927"/>
                <a:gd name="connsiteY11772" fmla="*/ 1147262 h 4013490"/>
                <a:gd name="connsiteX11773" fmla="*/ 6053576 w 6127927"/>
                <a:gd name="connsiteY11773" fmla="*/ 1147521 h 4013490"/>
                <a:gd name="connsiteX11774" fmla="*/ 6054579 w 6127927"/>
                <a:gd name="connsiteY11774" fmla="*/ 1150819 h 4013490"/>
                <a:gd name="connsiteX11775" fmla="*/ 6055484 w 6127927"/>
                <a:gd name="connsiteY11775" fmla="*/ 1162333 h 4013490"/>
                <a:gd name="connsiteX11776" fmla="*/ 6055549 w 6127927"/>
                <a:gd name="connsiteY11776" fmla="*/ 1167798 h 4013490"/>
                <a:gd name="connsiteX11777" fmla="*/ 6055646 w 6127927"/>
                <a:gd name="connsiteY11777" fmla="*/ 1173005 h 4013490"/>
                <a:gd name="connsiteX11778" fmla="*/ 6054708 w 6127927"/>
                <a:gd name="connsiteY11778" fmla="*/ 1174170 h 4013490"/>
                <a:gd name="connsiteX11779" fmla="*/ 6054805 w 6127927"/>
                <a:gd name="connsiteY11779" fmla="*/ 1175075 h 4013490"/>
                <a:gd name="connsiteX11780" fmla="*/ 6055711 w 6127927"/>
                <a:gd name="connsiteY11780" fmla="*/ 1182028 h 4013490"/>
                <a:gd name="connsiteX11781" fmla="*/ 6055226 w 6127927"/>
                <a:gd name="connsiteY11781" fmla="*/ 1183936 h 4013490"/>
                <a:gd name="connsiteX11782" fmla="*/ 6055549 w 6127927"/>
                <a:gd name="connsiteY11782" fmla="*/ 1185521 h 4013490"/>
                <a:gd name="connsiteX11783" fmla="*/ 6055484 w 6127927"/>
                <a:gd name="connsiteY11783" fmla="*/ 1186750 h 4013490"/>
                <a:gd name="connsiteX11784" fmla="*/ 6055387 w 6127927"/>
                <a:gd name="connsiteY11784" fmla="*/ 1187914 h 4013490"/>
                <a:gd name="connsiteX11785" fmla="*/ 6055323 w 6127927"/>
                <a:gd name="connsiteY11785" fmla="*/ 1189467 h 4013490"/>
                <a:gd name="connsiteX11786" fmla="*/ 6054967 w 6127927"/>
                <a:gd name="connsiteY11786" fmla="*/ 1193800 h 4013490"/>
                <a:gd name="connsiteX11787" fmla="*/ 6054482 w 6127927"/>
                <a:gd name="connsiteY11787" fmla="*/ 1200818 h 4013490"/>
                <a:gd name="connsiteX11788" fmla="*/ 6051830 w 6127927"/>
                <a:gd name="connsiteY11788" fmla="*/ 1200495 h 4013490"/>
                <a:gd name="connsiteX11789" fmla="*/ 6051765 w 6127927"/>
                <a:gd name="connsiteY11789" fmla="*/ 1200657 h 4013490"/>
                <a:gd name="connsiteX11790" fmla="*/ 6052153 w 6127927"/>
                <a:gd name="connsiteY11790" fmla="*/ 1201239 h 4013490"/>
                <a:gd name="connsiteX11791" fmla="*/ 6052250 w 6127927"/>
                <a:gd name="connsiteY11791" fmla="*/ 1205476 h 4013490"/>
                <a:gd name="connsiteX11792" fmla="*/ 6050827 w 6127927"/>
                <a:gd name="connsiteY11792" fmla="*/ 1214563 h 4013490"/>
                <a:gd name="connsiteX11793" fmla="*/ 6051248 w 6127927"/>
                <a:gd name="connsiteY11793" fmla="*/ 1216148 h 4013490"/>
                <a:gd name="connsiteX11794" fmla="*/ 6051021 w 6127927"/>
                <a:gd name="connsiteY11794" fmla="*/ 1218056 h 4013490"/>
                <a:gd name="connsiteX11795" fmla="*/ 6050504 w 6127927"/>
                <a:gd name="connsiteY11795" fmla="*/ 1222196 h 4013490"/>
                <a:gd name="connsiteX11796" fmla="*/ 6049695 w 6127927"/>
                <a:gd name="connsiteY11796" fmla="*/ 1226497 h 4013490"/>
                <a:gd name="connsiteX11797" fmla="*/ 6048693 w 6127927"/>
                <a:gd name="connsiteY11797" fmla="*/ 1235100 h 4013490"/>
                <a:gd name="connsiteX11798" fmla="*/ 6048014 w 6127927"/>
                <a:gd name="connsiteY11798" fmla="*/ 1237590 h 4013490"/>
                <a:gd name="connsiteX11799" fmla="*/ 6047626 w 6127927"/>
                <a:gd name="connsiteY11799" fmla="*/ 1238819 h 4013490"/>
                <a:gd name="connsiteX11800" fmla="*/ 6045879 w 6127927"/>
                <a:gd name="connsiteY11800" fmla="*/ 1247357 h 4013490"/>
                <a:gd name="connsiteX11801" fmla="*/ 6045944 w 6127927"/>
                <a:gd name="connsiteY11801" fmla="*/ 1249006 h 4013490"/>
                <a:gd name="connsiteX11802" fmla="*/ 6043712 w 6127927"/>
                <a:gd name="connsiteY11802" fmla="*/ 1257771 h 4013490"/>
                <a:gd name="connsiteX11803" fmla="*/ 6043292 w 6127927"/>
                <a:gd name="connsiteY11803" fmla="*/ 1258030 h 4013490"/>
                <a:gd name="connsiteX11804" fmla="*/ 6043130 w 6127927"/>
                <a:gd name="connsiteY11804" fmla="*/ 1259679 h 4013490"/>
                <a:gd name="connsiteX11805" fmla="*/ 6014314 w 6127927"/>
                <a:gd name="connsiteY11805" fmla="*/ 1333546 h 4013490"/>
                <a:gd name="connsiteX11806" fmla="*/ 5995039 w 6127927"/>
                <a:gd name="connsiteY11806" fmla="*/ 1367892 h 4013490"/>
                <a:gd name="connsiteX11807" fmla="*/ 5984593 w 6127927"/>
                <a:gd name="connsiteY11807" fmla="*/ 1384547 h 4013490"/>
                <a:gd name="connsiteX11808" fmla="*/ 5973241 w 6127927"/>
                <a:gd name="connsiteY11808" fmla="*/ 1400524 h 4013490"/>
                <a:gd name="connsiteX11809" fmla="*/ 5973112 w 6127927"/>
                <a:gd name="connsiteY11809" fmla="*/ 1400524 h 4013490"/>
                <a:gd name="connsiteX11810" fmla="*/ 5970363 w 6127927"/>
                <a:gd name="connsiteY11810" fmla="*/ 1401850 h 4013490"/>
                <a:gd name="connsiteX11811" fmla="*/ 5970848 w 6127927"/>
                <a:gd name="connsiteY11811" fmla="*/ 1399295 h 4013490"/>
                <a:gd name="connsiteX11812" fmla="*/ 5967388 w 6127927"/>
                <a:gd name="connsiteY11812" fmla="*/ 1400265 h 4013490"/>
                <a:gd name="connsiteX11813" fmla="*/ 5967970 w 6127927"/>
                <a:gd name="connsiteY11813" fmla="*/ 1403822 h 4013490"/>
                <a:gd name="connsiteX11814" fmla="*/ 5966223 w 6127927"/>
                <a:gd name="connsiteY11814" fmla="*/ 1404987 h 4013490"/>
                <a:gd name="connsiteX11815" fmla="*/ 5963992 w 6127927"/>
                <a:gd name="connsiteY11815" fmla="*/ 1407315 h 4013490"/>
                <a:gd name="connsiteX11816" fmla="*/ 5961340 w 6127927"/>
                <a:gd name="connsiteY11816" fmla="*/ 1407574 h 4013490"/>
                <a:gd name="connsiteX11817" fmla="*/ 5959755 w 6127927"/>
                <a:gd name="connsiteY11817" fmla="*/ 1403434 h 4013490"/>
                <a:gd name="connsiteX11818" fmla="*/ 5960014 w 6127927"/>
                <a:gd name="connsiteY11818" fmla="*/ 1403337 h 4013490"/>
                <a:gd name="connsiteX11819" fmla="*/ 5960111 w 6127927"/>
                <a:gd name="connsiteY11819" fmla="*/ 1402496 h 4013490"/>
                <a:gd name="connsiteX11820" fmla="*/ 5960920 w 6127927"/>
                <a:gd name="connsiteY11820" fmla="*/ 1400039 h 4013490"/>
                <a:gd name="connsiteX11821" fmla="*/ 5960111 w 6127927"/>
                <a:gd name="connsiteY11821" fmla="*/ 1402496 h 4013490"/>
                <a:gd name="connsiteX11822" fmla="*/ 5959691 w 6127927"/>
                <a:gd name="connsiteY11822" fmla="*/ 1403079 h 4013490"/>
                <a:gd name="connsiteX11823" fmla="*/ 5959270 w 6127927"/>
                <a:gd name="connsiteY11823" fmla="*/ 1399844 h 4013490"/>
                <a:gd name="connsiteX11824" fmla="*/ 5960693 w 6127927"/>
                <a:gd name="connsiteY11824" fmla="*/ 1397548 h 4013490"/>
                <a:gd name="connsiteX11825" fmla="*/ 5963248 w 6127927"/>
                <a:gd name="connsiteY11825" fmla="*/ 1393473 h 4013490"/>
                <a:gd name="connsiteX11826" fmla="*/ 5963895 w 6127927"/>
                <a:gd name="connsiteY11826" fmla="*/ 1392988 h 4013490"/>
                <a:gd name="connsiteX11827" fmla="*/ 5964251 w 6127927"/>
                <a:gd name="connsiteY11827" fmla="*/ 1391986 h 4013490"/>
                <a:gd name="connsiteX11828" fmla="*/ 5965480 w 6127927"/>
                <a:gd name="connsiteY11828" fmla="*/ 1390078 h 4013490"/>
                <a:gd name="connsiteX11829" fmla="*/ 5968229 w 6127927"/>
                <a:gd name="connsiteY11829" fmla="*/ 1386520 h 4013490"/>
                <a:gd name="connsiteX11830" fmla="*/ 5971430 w 6127927"/>
                <a:gd name="connsiteY11830" fmla="*/ 1383803 h 4013490"/>
                <a:gd name="connsiteX11831" fmla="*/ 5972692 w 6127927"/>
                <a:gd name="connsiteY11831" fmla="*/ 1381054 h 4013490"/>
                <a:gd name="connsiteX11832" fmla="*/ 5975732 w 6127927"/>
                <a:gd name="connsiteY11832" fmla="*/ 1377659 h 4013490"/>
                <a:gd name="connsiteX11833" fmla="*/ 5977252 w 6127927"/>
                <a:gd name="connsiteY11833" fmla="*/ 1377917 h 4013490"/>
                <a:gd name="connsiteX11834" fmla="*/ 5978642 w 6127927"/>
                <a:gd name="connsiteY11834" fmla="*/ 1373681 h 4013490"/>
                <a:gd name="connsiteX11835" fmla="*/ 5977996 w 6127927"/>
                <a:gd name="connsiteY11835" fmla="*/ 1372872 h 4013490"/>
                <a:gd name="connsiteX11836" fmla="*/ 5982879 w 6127927"/>
                <a:gd name="connsiteY11836" fmla="*/ 1369638 h 4013490"/>
                <a:gd name="connsiteX11837" fmla="*/ 5983105 w 6127927"/>
                <a:gd name="connsiteY11837" fmla="*/ 1366824 h 4013490"/>
                <a:gd name="connsiteX11838" fmla="*/ 5984108 w 6127927"/>
                <a:gd name="connsiteY11838" fmla="*/ 1364172 h 4013490"/>
                <a:gd name="connsiteX11839" fmla="*/ 5987730 w 6127927"/>
                <a:gd name="connsiteY11839" fmla="*/ 1361941 h 4013490"/>
                <a:gd name="connsiteX11840" fmla="*/ 5987989 w 6127927"/>
                <a:gd name="connsiteY11840" fmla="*/ 1359451 h 4013490"/>
                <a:gd name="connsiteX11841" fmla="*/ 5987730 w 6127927"/>
                <a:gd name="connsiteY11841" fmla="*/ 1357122 h 4013490"/>
                <a:gd name="connsiteX11842" fmla="*/ 5988668 w 6127927"/>
                <a:gd name="connsiteY11842" fmla="*/ 1355408 h 4013490"/>
                <a:gd name="connsiteX11843" fmla="*/ 5991385 w 6127927"/>
                <a:gd name="connsiteY11843" fmla="*/ 1354308 h 4013490"/>
                <a:gd name="connsiteX11844" fmla="*/ 5989897 w 6127927"/>
                <a:gd name="connsiteY11844" fmla="*/ 1352821 h 4013490"/>
                <a:gd name="connsiteX11845" fmla="*/ 5992064 w 6127927"/>
                <a:gd name="connsiteY11845" fmla="*/ 1347193 h 4013490"/>
                <a:gd name="connsiteX11846" fmla="*/ 5993293 w 6127927"/>
                <a:gd name="connsiteY11846" fmla="*/ 1344315 h 4013490"/>
                <a:gd name="connsiteX11847" fmla="*/ 5993552 w 6127927"/>
                <a:gd name="connsiteY11847" fmla="*/ 1343313 h 4013490"/>
                <a:gd name="connsiteX11848" fmla="*/ 6003739 w 6127927"/>
                <a:gd name="connsiteY11848" fmla="*/ 1322517 h 4013490"/>
                <a:gd name="connsiteX11849" fmla="*/ 6004386 w 6127927"/>
                <a:gd name="connsiteY11849" fmla="*/ 1321709 h 4013490"/>
                <a:gd name="connsiteX11850" fmla="*/ 6004289 w 6127927"/>
                <a:gd name="connsiteY11850" fmla="*/ 1321127 h 4013490"/>
                <a:gd name="connsiteX11851" fmla="*/ 6007879 w 6127927"/>
                <a:gd name="connsiteY11851" fmla="*/ 1312847 h 4013490"/>
                <a:gd name="connsiteX11852" fmla="*/ 6011016 w 6127927"/>
                <a:gd name="connsiteY11852" fmla="*/ 1306056 h 4013490"/>
                <a:gd name="connsiteX11853" fmla="*/ 6011177 w 6127927"/>
                <a:gd name="connsiteY11853" fmla="*/ 1305894 h 4013490"/>
                <a:gd name="connsiteX11854" fmla="*/ 6011921 w 6127927"/>
                <a:gd name="connsiteY11854" fmla="*/ 1304471 h 4013490"/>
                <a:gd name="connsiteX11855" fmla="*/ 6011759 w 6127927"/>
                <a:gd name="connsiteY11855" fmla="*/ 1304471 h 4013490"/>
                <a:gd name="connsiteX11856" fmla="*/ 6019780 w 6127927"/>
                <a:gd name="connsiteY11856" fmla="*/ 1282609 h 4013490"/>
                <a:gd name="connsiteX11857" fmla="*/ 6025925 w 6127927"/>
                <a:gd name="connsiteY11857" fmla="*/ 1264077 h 4013490"/>
                <a:gd name="connsiteX11858" fmla="*/ 6031455 w 6127927"/>
                <a:gd name="connsiteY11858" fmla="*/ 1245352 h 4013490"/>
                <a:gd name="connsiteX11859" fmla="*/ 6035692 w 6127927"/>
                <a:gd name="connsiteY11859" fmla="*/ 1231542 h 4013490"/>
                <a:gd name="connsiteX11860" fmla="*/ 6033525 w 6127927"/>
                <a:gd name="connsiteY11860" fmla="*/ 1127890 h 4013490"/>
                <a:gd name="connsiteX11861" fmla="*/ 6032943 w 6127927"/>
                <a:gd name="connsiteY11861" fmla="*/ 1126305 h 4013490"/>
                <a:gd name="connsiteX11862" fmla="*/ 6033363 w 6127927"/>
                <a:gd name="connsiteY11862" fmla="*/ 1124979 h 4013490"/>
                <a:gd name="connsiteX11863" fmla="*/ 6032555 w 6127927"/>
                <a:gd name="connsiteY11863" fmla="*/ 1124753 h 4013490"/>
                <a:gd name="connsiteX11864" fmla="*/ 6032199 w 6127927"/>
                <a:gd name="connsiteY11864" fmla="*/ 1122489 h 4013490"/>
                <a:gd name="connsiteX11865" fmla="*/ 6032393 w 6127927"/>
                <a:gd name="connsiteY11865" fmla="*/ 1121745 h 4013490"/>
                <a:gd name="connsiteX11866" fmla="*/ 6031940 w 6127927"/>
                <a:gd name="connsiteY11866" fmla="*/ 1120839 h 4013490"/>
                <a:gd name="connsiteX11867" fmla="*/ 6029127 w 6127927"/>
                <a:gd name="connsiteY11867" fmla="*/ 1110652 h 4013490"/>
                <a:gd name="connsiteX11868" fmla="*/ 6029482 w 6127927"/>
                <a:gd name="connsiteY11868" fmla="*/ 1110652 h 4013490"/>
                <a:gd name="connsiteX11869" fmla="*/ 6029224 w 6127927"/>
                <a:gd name="connsiteY11869" fmla="*/ 1108938 h 4013490"/>
                <a:gd name="connsiteX11870" fmla="*/ 6029321 w 6127927"/>
                <a:gd name="connsiteY11870" fmla="*/ 1108194 h 4013490"/>
                <a:gd name="connsiteX11871" fmla="*/ 6028253 w 6127927"/>
                <a:gd name="connsiteY11871" fmla="*/ 1106448 h 4013490"/>
                <a:gd name="connsiteX11872" fmla="*/ 6027995 w 6127927"/>
                <a:gd name="connsiteY11872" fmla="*/ 1106771 h 4013490"/>
                <a:gd name="connsiteX11873" fmla="*/ 6025246 w 6127927"/>
                <a:gd name="connsiteY11873" fmla="*/ 1099171 h 4013490"/>
                <a:gd name="connsiteX11874" fmla="*/ 6025343 w 6127927"/>
                <a:gd name="connsiteY11874" fmla="*/ 1098750 h 4013490"/>
                <a:gd name="connsiteX11875" fmla="*/ 6024502 w 6127927"/>
                <a:gd name="connsiteY11875" fmla="*/ 1095937 h 4013490"/>
                <a:gd name="connsiteX11876" fmla="*/ 6023855 w 6127927"/>
                <a:gd name="connsiteY11876" fmla="*/ 1095937 h 4013490"/>
                <a:gd name="connsiteX11877" fmla="*/ 6019877 w 6127927"/>
                <a:gd name="connsiteY11877" fmla="*/ 1087075 h 4013490"/>
                <a:gd name="connsiteX11878" fmla="*/ 6020200 w 6127927"/>
                <a:gd name="connsiteY11878" fmla="*/ 1086396 h 4013490"/>
                <a:gd name="connsiteX11879" fmla="*/ 6019618 w 6127927"/>
                <a:gd name="connsiteY11879" fmla="*/ 1086396 h 4013490"/>
                <a:gd name="connsiteX11880" fmla="*/ 6004483 w 6127927"/>
                <a:gd name="connsiteY11880" fmla="*/ 1066377 h 4013490"/>
                <a:gd name="connsiteX11881" fmla="*/ 5980971 w 6127927"/>
                <a:gd name="connsiteY11881" fmla="*/ 1044418 h 4013490"/>
                <a:gd name="connsiteX11882" fmla="*/ 5981036 w 6127927"/>
                <a:gd name="connsiteY11882" fmla="*/ 1044418 h 4013490"/>
                <a:gd name="connsiteX11883" fmla="*/ 5977316 w 6127927"/>
                <a:gd name="connsiteY11883" fmla="*/ 1041701 h 4013490"/>
                <a:gd name="connsiteX11884" fmla="*/ 5975570 w 6127927"/>
                <a:gd name="connsiteY11884" fmla="*/ 1040860 h 4013490"/>
                <a:gd name="connsiteX11885" fmla="*/ 5973597 w 6127927"/>
                <a:gd name="connsiteY11885" fmla="*/ 1039631 h 4013490"/>
                <a:gd name="connsiteX11886" fmla="*/ 5972595 w 6127927"/>
                <a:gd name="connsiteY11886" fmla="*/ 1039049 h 4013490"/>
                <a:gd name="connsiteX11887" fmla="*/ 5959173 w 6127927"/>
                <a:gd name="connsiteY11887" fmla="*/ 1032161 h 4013490"/>
                <a:gd name="connsiteX11888" fmla="*/ 5960014 w 6127927"/>
                <a:gd name="connsiteY11888" fmla="*/ 1030867 h 4013490"/>
                <a:gd name="connsiteX11889" fmla="*/ 5957297 w 6127927"/>
                <a:gd name="connsiteY11889" fmla="*/ 1030446 h 4013490"/>
                <a:gd name="connsiteX11890" fmla="*/ 5958623 w 6127927"/>
                <a:gd name="connsiteY11890" fmla="*/ 1031934 h 4013490"/>
                <a:gd name="connsiteX11891" fmla="*/ 5925894 w 6127927"/>
                <a:gd name="connsiteY11891" fmla="*/ 1021488 h 4013490"/>
                <a:gd name="connsiteX11892" fmla="*/ 5926379 w 6127927"/>
                <a:gd name="connsiteY11892" fmla="*/ 1020582 h 4013490"/>
                <a:gd name="connsiteX11893" fmla="*/ 5924665 w 6127927"/>
                <a:gd name="connsiteY11893" fmla="*/ 1021262 h 4013490"/>
                <a:gd name="connsiteX11894" fmla="*/ 5915384 w 6127927"/>
                <a:gd name="connsiteY11894" fmla="*/ 1019580 h 4013490"/>
                <a:gd name="connsiteX11895" fmla="*/ 5911988 w 6127927"/>
                <a:gd name="connsiteY11895" fmla="*/ 1018998 h 4013490"/>
                <a:gd name="connsiteX11896" fmla="*/ 5908172 w 6127927"/>
                <a:gd name="connsiteY11896" fmla="*/ 1017510 h 4013490"/>
                <a:gd name="connsiteX11897" fmla="*/ 5903223 w 6127927"/>
                <a:gd name="connsiteY11897" fmla="*/ 1013532 h 4013490"/>
                <a:gd name="connsiteX11898" fmla="*/ 5888055 w 6127927"/>
                <a:gd name="connsiteY11898" fmla="*/ 1002116 h 4013490"/>
                <a:gd name="connsiteX11899" fmla="*/ 5887312 w 6127927"/>
                <a:gd name="connsiteY11899" fmla="*/ 1000563 h 4013490"/>
                <a:gd name="connsiteX11900" fmla="*/ 5886568 w 6127927"/>
                <a:gd name="connsiteY11900" fmla="*/ 1001049 h 4013490"/>
                <a:gd name="connsiteX11901" fmla="*/ 5886503 w 6127927"/>
                <a:gd name="connsiteY11901" fmla="*/ 1001049 h 4013490"/>
                <a:gd name="connsiteX11902" fmla="*/ 5881781 w 6127927"/>
                <a:gd name="connsiteY11902" fmla="*/ 997911 h 4013490"/>
                <a:gd name="connsiteX11903" fmla="*/ 5881684 w 6127927"/>
                <a:gd name="connsiteY11903" fmla="*/ 997814 h 4013490"/>
                <a:gd name="connsiteX11904" fmla="*/ 5881458 w 6127927"/>
                <a:gd name="connsiteY11904" fmla="*/ 997653 h 4013490"/>
                <a:gd name="connsiteX11905" fmla="*/ 5879129 w 6127927"/>
                <a:gd name="connsiteY11905" fmla="*/ 996068 h 4013490"/>
                <a:gd name="connsiteX11906" fmla="*/ 5877124 w 6127927"/>
                <a:gd name="connsiteY11906" fmla="*/ 994095 h 4013490"/>
                <a:gd name="connsiteX11907" fmla="*/ 5872079 w 6127927"/>
                <a:gd name="connsiteY11907" fmla="*/ 989859 h 4013490"/>
                <a:gd name="connsiteX11908" fmla="*/ 5872241 w 6127927"/>
                <a:gd name="connsiteY11908" fmla="*/ 990020 h 4013490"/>
                <a:gd name="connsiteX11909" fmla="*/ 5872241 w 6127927"/>
                <a:gd name="connsiteY11909" fmla="*/ 989632 h 4013490"/>
                <a:gd name="connsiteX11910" fmla="*/ 5871659 w 6127927"/>
                <a:gd name="connsiteY11910" fmla="*/ 989276 h 4013490"/>
                <a:gd name="connsiteX11911" fmla="*/ 5872079 w 6127927"/>
                <a:gd name="connsiteY11911" fmla="*/ 989859 h 4013490"/>
                <a:gd name="connsiteX11912" fmla="*/ 5872564 w 6127927"/>
                <a:gd name="connsiteY11912" fmla="*/ 991443 h 4013490"/>
                <a:gd name="connsiteX11913" fmla="*/ 5869751 w 6127927"/>
                <a:gd name="connsiteY11913" fmla="*/ 990214 h 4013490"/>
                <a:gd name="connsiteX11914" fmla="*/ 5869524 w 6127927"/>
                <a:gd name="connsiteY11914" fmla="*/ 990020 h 4013490"/>
                <a:gd name="connsiteX11915" fmla="*/ 5868198 w 6127927"/>
                <a:gd name="connsiteY11915" fmla="*/ 988630 h 4013490"/>
                <a:gd name="connsiteX11916" fmla="*/ 5866969 w 6127927"/>
                <a:gd name="connsiteY11916" fmla="*/ 987724 h 4013490"/>
                <a:gd name="connsiteX11917" fmla="*/ 5866355 w 6127927"/>
                <a:gd name="connsiteY11917" fmla="*/ 987465 h 4013490"/>
                <a:gd name="connsiteX11918" fmla="*/ 5867034 w 6127927"/>
                <a:gd name="connsiteY11918" fmla="*/ 988468 h 4013490"/>
                <a:gd name="connsiteX11919" fmla="*/ 5866613 w 6127927"/>
                <a:gd name="connsiteY11919" fmla="*/ 988306 h 4013490"/>
                <a:gd name="connsiteX11920" fmla="*/ 5865223 w 6127927"/>
                <a:gd name="connsiteY11920" fmla="*/ 987465 h 4013490"/>
                <a:gd name="connsiteX11921" fmla="*/ 5865061 w 6127927"/>
                <a:gd name="connsiteY11921" fmla="*/ 986980 h 4013490"/>
                <a:gd name="connsiteX11922" fmla="*/ 5866031 w 6127927"/>
                <a:gd name="connsiteY11922" fmla="*/ 987304 h 4013490"/>
                <a:gd name="connsiteX11923" fmla="*/ 5863056 w 6127927"/>
                <a:gd name="connsiteY11923" fmla="*/ 985719 h 4013490"/>
                <a:gd name="connsiteX11924" fmla="*/ 5859401 w 6127927"/>
                <a:gd name="connsiteY11924" fmla="*/ 983584 h 4013490"/>
                <a:gd name="connsiteX11925" fmla="*/ 5856944 w 6127927"/>
                <a:gd name="connsiteY11925" fmla="*/ 980932 h 4013490"/>
                <a:gd name="connsiteX11926" fmla="*/ 5851963 w 6127927"/>
                <a:gd name="connsiteY11926" fmla="*/ 979865 h 4013490"/>
                <a:gd name="connsiteX11927" fmla="*/ 5851801 w 6127927"/>
                <a:gd name="connsiteY11927" fmla="*/ 978766 h 4013490"/>
                <a:gd name="connsiteX11928" fmla="*/ 5846756 w 6127927"/>
                <a:gd name="connsiteY11928" fmla="*/ 977213 h 4013490"/>
                <a:gd name="connsiteX11929" fmla="*/ 5845107 w 6127927"/>
                <a:gd name="connsiteY11929" fmla="*/ 975726 h 4013490"/>
                <a:gd name="connsiteX11930" fmla="*/ 5841711 w 6127927"/>
                <a:gd name="connsiteY11930" fmla="*/ 974206 h 4013490"/>
                <a:gd name="connsiteX11931" fmla="*/ 5838218 w 6127927"/>
                <a:gd name="connsiteY11931" fmla="*/ 972071 h 4013490"/>
                <a:gd name="connsiteX11932" fmla="*/ 5836892 w 6127927"/>
                <a:gd name="connsiteY11932" fmla="*/ 971489 h 4013490"/>
                <a:gd name="connsiteX11933" fmla="*/ 5835987 w 6127927"/>
                <a:gd name="connsiteY11933" fmla="*/ 971812 h 4013490"/>
                <a:gd name="connsiteX11934" fmla="*/ 5828128 w 6127927"/>
                <a:gd name="connsiteY11934" fmla="*/ 967770 h 4013490"/>
                <a:gd name="connsiteX11935" fmla="*/ 5827222 w 6127927"/>
                <a:gd name="connsiteY11935" fmla="*/ 966023 h 4013490"/>
                <a:gd name="connsiteX11936" fmla="*/ 5824570 w 6127927"/>
                <a:gd name="connsiteY11936" fmla="*/ 966120 h 4013490"/>
                <a:gd name="connsiteX11937" fmla="*/ 5822500 w 6127927"/>
                <a:gd name="connsiteY11937" fmla="*/ 963856 h 4013490"/>
                <a:gd name="connsiteX11938" fmla="*/ 5821077 w 6127927"/>
                <a:gd name="connsiteY11938" fmla="*/ 964115 h 4013490"/>
                <a:gd name="connsiteX11939" fmla="*/ 5815871 w 6127927"/>
                <a:gd name="connsiteY11939" fmla="*/ 962369 h 4013490"/>
                <a:gd name="connsiteX11940" fmla="*/ 5813736 w 6127927"/>
                <a:gd name="connsiteY11940" fmla="*/ 962045 h 4013490"/>
                <a:gd name="connsiteX11941" fmla="*/ 5812733 w 6127927"/>
                <a:gd name="connsiteY11941" fmla="*/ 961625 h 4013490"/>
                <a:gd name="connsiteX11942" fmla="*/ 5809920 w 6127927"/>
                <a:gd name="connsiteY11942" fmla="*/ 960073 h 4013490"/>
                <a:gd name="connsiteX11943" fmla="*/ 5808076 w 6127927"/>
                <a:gd name="connsiteY11943" fmla="*/ 959717 h 4013490"/>
                <a:gd name="connsiteX11944" fmla="*/ 5799247 w 6127927"/>
                <a:gd name="connsiteY11944" fmla="*/ 956353 h 4013490"/>
                <a:gd name="connsiteX11945" fmla="*/ 5783174 w 6127927"/>
                <a:gd name="connsiteY11945" fmla="*/ 951276 h 4013490"/>
                <a:gd name="connsiteX11946" fmla="*/ 5766777 w 6127927"/>
                <a:gd name="connsiteY11946" fmla="*/ 947298 h 4013490"/>
                <a:gd name="connsiteX11947" fmla="*/ 5764869 w 6127927"/>
                <a:gd name="connsiteY11947" fmla="*/ 945907 h 4013490"/>
                <a:gd name="connsiteX11948" fmla="*/ 5763478 w 6127927"/>
                <a:gd name="connsiteY11948" fmla="*/ 946489 h 4013490"/>
                <a:gd name="connsiteX11949" fmla="*/ 5760568 w 6127927"/>
                <a:gd name="connsiteY11949" fmla="*/ 946004 h 4013490"/>
                <a:gd name="connsiteX11950" fmla="*/ 5760050 w 6127927"/>
                <a:gd name="connsiteY11950" fmla="*/ 945649 h 4013490"/>
                <a:gd name="connsiteX11951" fmla="*/ 5759662 w 6127927"/>
                <a:gd name="connsiteY11951" fmla="*/ 945810 h 4013490"/>
                <a:gd name="connsiteX11952" fmla="*/ 5759080 w 6127927"/>
                <a:gd name="connsiteY11952" fmla="*/ 945746 h 4013490"/>
                <a:gd name="connsiteX11953" fmla="*/ 5752030 w 6127927"/>
                <a:gd name="connsiteY11953" fmla="*/ 944323 h 4013490"/>
                <a:gd name="connsiteX11954" fmla="*/ 5746176 w 6127927"/>
                <a:gd name="connsiteY11954" fmla="*/ 940927 h 4013490"/>
                <a:gd name="connsiteX11955" fmla="*/ 5746176 w 6127927"/>
                <a:gd name="connsiteY11955" fmla="*/ 943094 h 4013490"/>
                <a:gd name="connsiteX11956" fmla="*/ 5745917 w 6127927"/>
                <a:gd name="connsiteY11956" fmla="*/ 942997 h 4013490"/>
                <a:gd name="connsiteX11957" fmla="*/ 5741680 w 6127927"/>
                <a:gd name="connsiteY11957" fmla="*/ 941024 h 4013490"/>
                <a:gd name="connsiteX11958" fmla="*/ 5741519 w 6127927"/>
                <a:gd name="connsiteY11958" fmla="*/ 941024 h 4013490"/>
                <a:gd name="connsiteX11959" fmla="*/ 5737476 w 6127927"/>
                <a:gd name="connsiteY11959" fmla="*/ 941444 h 4013490"/>
                <a:gd name="connsiteX11960" fmla="*/ 5736797 w 6127927"/>
                <a:gd name="connsiteY11960" fmla="*/ 941283 h 4013490"/>
                <a:gd name="connsiteX11961" fmla="*/ 5730523 w 6127927"/>
                <a:gd name="connsiteY11961" fmla="*/ 939439 h 4013490"/>
                <a:gd name="connsiteX11962" fmla="*/ 5722470 w 6127927"/>
                <a:gd name="connsiteY11962" fmla="*/ 939957 h 4013490"/>
                <a:gd name="connsiteX11963" fmla="*/ 5720724 w 6127927"/>
                <a:gd name="connsiteY11963" fmla="*/ 939860 h 4013490"/>
                <a:gd name="connsiteX11964" fmla="*/ 5718848 w 6127927"/>
                <a:gd name="connsiteY11964" fmla="*/ 939795 h 4013490"/>
                <a:gd name="connsiteX11965" fmla="*/ 5715517 w 6127927"/>
                <a:gd name="connsiteY11965" fmla="*/ 939374 h 4013490"/>
                <a:gd name="connsiteX11966" fmla="*/ 5709663 w 6127927"/>
                <a:gd name="connsiteY11966" fmla="*/ 938954 h 4013490"/>
                <a:gd name="connsiteX11967" fmla="*/ 5708919 w 6127927"/>
                <a:gd name="connsiteY11967" fmla="*/ 938048 h 4013490"/>
                <a:gd name="connsiteX11968" fmla="*/ 5703680 w 6127927"/>
                <a:gd name="connsiteY11968" fmla="*/ 937887 h 4013490"/>
                <a:gd name="connsiteX11969" fmla="*/ 5702192 w 6127927"/>
                <a:gd name="connsiteY11969" fmla="*/ 938534 h 4013490"/>
                <a:gd name="connsiteX11970" fmla="*/ 5702192 w 6127927"/>
                <a:gd name="connsiteY11970" fmla="*/ 938954 h 4013490"/>
                <a:gd name="connsiteX11971" fmla="*/ 5700866 w 6127927"/>
                <a:gd name="connsiteY11971" fmla="*/ 938792 h 4013490"/>
                <a:gd name="connsiteX11972" fmla="*/ 5698053 w 6127927"/>
                <a:gd name="connsiteY11972" fmla="*/ 937628 h 4013490"/>
                <a:gd name="connsiteX11973" fmla="*/ 5695724 w 6127927"/>
                <a:gd name="connsiteY11973" fmla="*/ 938792 h 4013490"/>
                <a:gd name="connsiteX11974" fmla="*/ 5687542 w 6127927"/>
                <a:gd name="connsiteY11974" fmla="*/ 937531 h 4013490"/>
                <a:gd name="connsiteX11975" fmla="*/ 5681235 w 6127927"/>
                <a:gd name="connsiteY11975" fmla="*/ 939698 h 4013490"/>
                <a:gd name="connsiteX11976" fmla="*/ 5678001 w 6127927"/>
                <a:gd name="connsiteY11976" fmla="*/ 940021 h 4013490"/>
                <a:gd name="connsiteX11977" fmla="*/ 5675123 w 6127927"/>
                <a:gd name="connsiteY11977" fmla="*/ 940021 h 4013490"/>
                <a:gd name="connsiteX11978" fmla="*/ 5673635 w 6127927"/>
                <a:gd name="connsiteY11978" fmla="*/ 940345 h 4013490"/>
                <a:gd name="connsiteX11979" fmla="*/ 5673376 w 6127927"/>
                <a:gd name="connsiteY11979" fmla="*/ 940442 h 4013490"/>
                <a:gd name="connsiteX11980" fmla="*/ 5661960 w 6127927"/>
                <a:gd name="connsiteY11980" fmla="*/ 941865 h 4013490"/>
                <a:gd name="connsiteX11981" fmla="*/ 5661119 w 6127927"/>
                <a:gd name="connsiteY11981" fmla="*/ 941444 h 4013490"/>
                <a:gd name="connsiteX11982" fmla="*/ 5659793 w 6127927"/>
                <a:gd name="connsiteY11982" fmla="*/ 942253 h 4013490"/>
                <a:gd name="connsiteX11983" fmla="*/ 5647051 w 6127927"/>
                <a:gd name="connsiteY11983" fmla="*/ 944484 h 4013490"/>
                <a:gd name="connsiteX11984" fmla="*/ 5634535 w 6127927"/>
                <a:gd name="connsiteY11984" fmla="*/ 947718 h 4013490"/>
                <a:gd name="connsiteX11985" fmla="*/ 5630492 w 6127927"/>
                <a:gd name="connsiteY11985" fmla="*/ 948624 h 4013490"/>
                <a:gd name="connsiteX11986" fmla="*/ 5627355 w 6127927"/>
                <a:gd name="connsiteY11986" fmla="*/ 948721 h 4013490"/>
                <a:gd name="connsiteX11987" fmla="*/ 5627355 w 6127927"/>
                <a:gd name="connsiteY11987" fmla="*/ 947654 h 4013490"/>
                <a:gd name="connsiteX11988" fmla="*/ 5624445 w 6127927"/>
                <a:gd name="connsiteY11988" fmla="*/ 948301 h 4013490"/>
                <a:gd name="connsiteX11989" fmla="*/ 5623960 w 6127927"/>
                <a:gd name="connsiteY11989" fmla="*/ 947072 h 4013490"/>
                <a:gd name="connsiteX11990" fmla="*/ 5622310 w 6127927"/>
                <a:gd name="connsiteY11990" fmla="*/ 948301 h 4013490"/>
                <a:gd name="connsiteX11991" fmla="*/ 5620046 w 6127927"/>
                <a:gd name="connsiteY11991" fmla="*/ 950629 h 4013490"/>
                <a:gd name="connsiteX11992" fmla="*/ 5615777 w 6127927"/>
                <a:gd name="connsiteY11992" fmla="*/ 952440 h 4013490"/>
                <a:gd name="connsiteX11993" fmla="*/ 5611444 w 6127927"/>
                <a:gd name="connsiteY11993" fmla="*/ 953863 h 4013490"/>
                <a:gd name="connsiteX11994" fmla="*/ 5604490 w 6127927"/>
                <a:gd name="connsiteY11994" fmla="*/ 956741 h 4013490"/>
                <a:gd name="connsiteX11995" fmla="*/ 5604426 w 6127927"/>
                <a:gd name="connsiteY11995" fmla="*/ 956839 h 4013490"/>
                <a:gd name="connsiteX11996" fmla="*/ 5604329 w 6127927"/>
                <a:gd name="connsiteY11996" fmla="*/ 956839 h 4013490"/>
                <a:gd name="connsiteX11997" fmla="*/ 5602032 w 6127927"/>
                <a:gd name="connsiteY11997" fmla="*/ 958229 h 4013490"/>
                <a:gd name="connsiteX11998" fmla="*/ 5602356 w 6127927"/>
                <a:gd name="connsiteY11998" fmla="*/ 957259 h 4013490"/>
                <a:gd name="connsiteX11999" fmla="*/ 5603164 w 6127927"/>
                <a:gd name="connsiteY11999" fmla="*/ 956256 h 4013490"/>
                <a:gd name="connsiteX12000" fmla="*/ 5599445 w 6127927"/>
                <a:gd name="connsiteY12000" fmla="*/ 957744 h 4013490"/>
                <a:gd name="connsiteX12001" fmla="*/ 5596373 w 6127927"/>
                <a:gd name="connsiteY12001" fmla="*/ 958973 h 4013490"/>
                <a:gd name="connsiteX12002" fmla="*/ 5595079 w 6127927"/>
                <a:gd name="connsiteY12002" fmla="*/ 959911 h 4013490"/>
                <a:gd name="connsiteX12003" fmla="*/ 5588870 w 6127927"/>
                <a:gd name="connsiteY12003" fmla="*/ 963695 h 4013490"/>
                <a:gd name="connsiteX12004" fmla="*/ 5575351 w 6127927"/>
                <a:gd name="connsiteY12004" fmla="*/ 970583 h 4013490"/>
                <a:gd name="connsiteX12005" fmla="*/ 5568657 w 6127927"/>
                <a:gd name="connsiteY12005" fmla="*/ 972977 h 4013490"/>
                <a:gd name="connsiteX12006" fmla="*/ 5566845 w 6127927"/>
                <a:gd name="connsiteY12006" fmla="*/ 975143 h 4013490"/>
                <a:gd name="connsiteX12007" fmla="*/ 5563611 w 6127927"/>
                <a:gd name="connsiteY12007" fmla="*/ 976858 h 4013490"/>
                <a:gd name="connsiteX12008" fmla="*/ 5560280 w 6127927"/>
                <a:gd name="connsiteY12008" fmla="*/ 979283 h 4013490"/>
                <a:gd name="connsiteX12009" fmla="*/ 5557305 w 6127927"/>
                <a:gd name="connsiteY12009" fmla="*/ 980997 h 4013490"/>
                <a:gd name="connsiteX12010" fmla="*/ 5554427 w 6127927"/>
                <a:gd name="connsiteY12010" fmla="*/ 983067 h 4013490"/>
                <a:gd name="connsiteX12011" fmla="*/ 5546697 w 6127927"/>
                <a:gd name="connsiteY12011" fmla="*/ 987950 h 4013490"/>
                <a:gd name="connsiteX12012" fmla="*/ 5542396 w 6127927"/>
                <a:gd name="connsiteY12012" fmla="*/ 990958 h 4013490"/>
                <a:gd name="connsiteX12013" fmla="*/ 5539420 w 6127927"/>
                <a:gd name="connsiteY12013" fmla="*/ 993351 h 4013490"/>
                <a:gd name="connsiteX12014" fmla="*/ 5537448 w 6127927"/>
                <a:gd name="connsiteY12014" fmla="*/ 994904 h 4013490"/>
                <a:gd name="connsiteX12015" fmla="*/ 5531659 w 6127927"/>
                <a:gd name="connsiteY12015" fmla="*/ 999723 h 4013490"/>
                <a:gd name="connsiteX12016" fmla="*/ 5530559 w 6127927"/>
                <a:gd name="connsiteY12016" fmla="*/ 1000725 h 4013490"/>
                <a:gd name="connsiteX12017" fmla="*/ 5525449 w 6127927"/>
                <a:gd name="connsiteY12017" fmla="*/ 1004865 h 4013490"/>
                <a:gd name="connsiteX12018" fmla="*/ 5521536 w 6127927"/>
                <a:gd name="connsiteY12018" fmla="*/ 1008164 h 4013490"/>
                <a:gd name="connsiteX12019" fmla="*/ 5519563 w 6127927"/>
                <a:gd name="connsiteY12019" fmla="*/ 1010233 h 4013490"/>
                <a:gd name="connsiteX12020" fmla="*/ 5517978 w 6127927"/>
                <a:gd name="connsiteY12020" fmla="*/ 1012044 h 4013490"/>
                <a:gd name="connsiteX12021" fmla="*/ 5508794 w 6127927"/>
                <a:gd name="connsiteY12021" fmla="*/ 1021747 h 4013490"/>
                <a:gd name="connsiteX12022" fmla="*/ 5502487 w 6127927"/>
                <a:gd name="connsiteY12022" fmla="*/ 1028959 h 4013490"/>
                <a:gd name="connsiteX12023" fmla="*/ 5501743 w 6127927"/>
                <a:gd name="connsiteY12023" fmla="*/ 1030091 h 4013490"/>
                <a:gd name="connsiteX12024" fmla="*/ 5500611 w 6127927"/>
                <a:gd name="connsiteY12024" fmla="*/ 1032161 h 4013490"/>
                <a:gd name="connsiteX12025" fmla="*/ 5501161 w 6127927"/>
                <a:gd name="connsiteY12025" fmla="*/ 1032678 h 4013490"/>
                <a:gd name="connsiteX12026" fmla="*/ 5499673 w 6127927"/>
                <a:gd name="connsiteY12026" fmla="*/ 1034424 h 4013490"/>
                <a:gd name="connsiteX12027" fmla="*/ 5498347 w 6127927"/>
                <a:gd name="connsiteY12027" fmla="*/ 1034909 h 4013490"/>
                <a:gd name="connsiteX12028" fmla="*/ 5496957 w 6127927"/>
                <a:gd name="connsiteY12028" fmla="*/ 1036882 h 4013490"/>
                <a:gd name="connsiteX12029" fmla="*/ 5494952 w 6127927"/>
                <a:gd name="connsiteY12029" fmla="*/ 1038629 h 4013490"/>
                <a:gd name="connsiteX12030" fmla="*/ 5494046 w 6127927"/>
                <a:gd name="connsiteY12030" fmla="*/ 1041119 h 4013490"/>
                <a:gd name="connsiteX12031" fmla="*/ 5491168 w 6127927"/>
                <a:gd name="connsiteY12031" fmla="*/ 1044579 h 4013490"/>
                <a:gd name="connsiteX12032" fmla="*/ 5489421 w 6127927"/>
                <a:gd name="connsiteY12032" fmla="*/ 1043092 h 4013490"/>
                <a:gd name="connsiteX12033" fmla="*/ 5489260 w 6127927"/>
                <a:gd name="connsiteY12033" fmla="*/ 1043189 h 4013490"/>
                <a:gd name="connsiteX12034" fmla="*/ 5487837 w 6127927"/>
                <a:gd name="connsiteY12034" fmla="*/ 1047652 h 4013490"/>
                <a:gd name="connsiteX12035" fmla="*/ 5487254 w 6127927"/>
                <a:gd name="connsiteY12035" fmla="*/ 1049237 h 4013490"/>
                <a:gd name="connsiteX12036" fmla="*/ 5484958 w 6127927"/>
                <a:gd name="connsiteY12036" fmla="*/ 1052212 h 4013490"/>
                <a:gd name="connsiteX12037" fmla="*/ 5484214 w 6127927"/>
                <a:gd name="connsiteY12037" fmla="*/ 1053861 h 4013490"/>
                <a:gd name="connsiteX12038" fmla="*/ 5481789 w 6127927"/>
                <a:gd name="connsiteY12038" fmla="*/ 1057354 h 4013490"/>
                <a:gd name="connsiteX12039" fmla="*/ 5479978 w 6127927"/>
                <a:gd name="connsiteY12039" fmla="*/ 1059489 h 4013490"/>
                <a:gd name="connsiteX12040" fmla="*/ 5479234 w 6127927"/>
                <a:gd name="connsiteY12040" fmla="*/ 1060912 h 4013490"/>
                <a:gd name="connsiteX12041" fmla="*/ 5479072 w 6127927"/>
                <a:gd name="connsiteY12041" fmla="*/ 1061073 h 4013490"/>
                <a:gd name="connsiteX12042" fmla="*/ 5476420 w 6127927"/>
                <a:gd name="connsiteY12042" fmla="*/ 1063467 h 4013490"/>
                <a:gd name="connsiteX12043" fmla="*/ 5470793 w 6127927"/>
                <a:gd name="connsiteY12043" fmla="*/ 1072166 h 4013490"/>
                <a:gd name="connsiteX12044" fmla="*/ 5470275 w 6127927"/>
                <a:gd name="connsiteY12044" fmla="*/ 1074236 h 4013490"/>
                <a:gd name="connsiteX12045" fmla="*/ 5467721 w 6127927"/>
                <a:gd name="connsiteY12045" fmla="*/ 1078214 h 4013490"/>
                <a:gd name="connsiteX12046" fmla="*/ 5465166 w 6127927"/>
                <a:gd name="connsiteY12046" fmla="*/ 1082418 h 4013490"/>
                <a:gd name="connsiteX12047" fmla="*/ 5462999 w 6127927"/>
                <a:gd name="connsiteY12047" fmla="*/ 1086396 h 4013490"/>
                <a:gd name="connsiteX12048" fmla="*/ 5461026 w 6127927"/>
                <a:gd name="connsiteY12048" fmla="*/ 1087237 h 4013490"/>
                <a:gd name="connsiteX12049" fmla="*/ 5461188 w 6127927"/>
                <a:gd name="connsiteY12049" fmla="*/ 1090051 h 4013490"/>
                <a:gd name="connsiteX12050" fmla="*/ 5460767 w 6127927"/>
                <a:gd name="connsiteY12050" fmla="*/ 1090698 h 4013490"/>
                <a:gd name="connsiteX12051" fmla="*/ 5458471 w 6127927"/>
                <a:gd name="connsiteY12051" fmla="*/ 1094255 h 4013490"/>
                <a:gd name="connsiteX12052" fmla="*/ 5457307 w 6127927"/>
                <a:gd name="connsiteY12052" fmla="*/ 1097101 h 4013490"/>
                <a:gd name="connsiteX12053" fmla="*/ 5456886 w 6127927"/>
                <a:gd name="connsiteY12053" fmla="*/ 1098750 h 4013490"/>
                <a:gd name="connsiteX12054" fmla="*/ 5455625 w 6127927"/>
                <a:gd name="connsiteY12054" fmla="*/ 1101402 h 4013490"/>
                <a:gd name="connsiteX12055" fmla="*/ 5454234 w 6127927"/>
                <a:gd name="connsiteY12055" fmla="*/ 1103117 h 4013490"/>
                <a:gd name="connsiteX12056" fmla="*/ 5453652 w 6127927"/>
                <a:gd name="connsiteY12056" fmla="*/ 1105607 h 4013490"/>
                <a:gd name="connsiteX12057" fmla="*/ 5452003 w 6127927"/>
                <a:gd name="connsiteY12057" fmla="*/ 1109003 h 4013490"/>
                <a:gd name="connsiteX12058" fmla="*/ 5451097 w 6127927"/>
                <a:gd name="connsiteY12058" fmla="*/ 1110070 h 4013490"/>
                <a:gd name="connsiteX12059" fmla="*/ 5451097 w 6127927"/>
                <a:gd name="connsiteY12059" fmla="*/ 1111008 h 4013490"/>
                <a:gd name="connsiteX12060" fmla="*/ 5442301 w 6127927"/>
                <a:gd name="connsiteY12060" fmla="*/ 1133355 h 4013490"/>
                <a:gd name="connsiteX12061" fmla="*/ 5440748 w 6127927"/>
                <a:gd name="connsiteY12061" fmla="*/ 1135263 h 4013490"/>
                <a:gd name="connsiteX12062" fmla="*/ 5440748 w 6127927"/>
                <a:gd name="connsiteY12062" fmla="*/ 1137495 h 4013490"/>
                <a:gd name="connsiteX12063" fmla="*/ 5437902 w 6127927"/>
                <a:gd name="connsiteY12063" fmla="*/ 1146583 h 4013490"/>
                <a:gd name="connsiteX12064" fmla="*/ 5436253 w 6127927"/>
                <a:gd name="connsiteY12064" fmla="*/ 1148167 h 4013490"/>
                <a:gd name="connsiteX12065" fmla="*/ 5437417 w 6127927"/>
                <a:gd name="connsiteY12065" fmla="*/ 1148653 h 4013490"/>
                <a:gd name="connsiteX12066" fmla="*/ 5436447 w 6127927"/>
                <a:gd name="connsiteY12066" fmla="*/ 1152145 h 4013490"/>
                <a:gd name="connsiteX12067" fmla="*/ 5436253 w 6127927"/>
                <a:gd name="connsiteY12067" fmla="*/ 1152469 h 4013490"/>
                <a:gd name="connsiteX12068" fmla="*/ 5436253 w 6127927"/>
                <a:gd name="connsiteY12068" fmla="*/ 1152792 h 4013490"/>
                <a:gd name="connsiteX12069" fmla="*/ 5432695 w 6127927"/>
                <a:gd name="connsiteY12069" fmla="*/ 1165729 h 4013490"/>
                <a:gd name="connsiteX12070" fmla="*/ 5431628 w 6127927"/>
                <a:gd name="connsiteY12070" fmla="*/ 1170677 h 4013490"/>
                <a:gd name="connsiteX12071" fmla="*/ 5431305 w 6127927"/>
                <a:gd name="connsiteY12071" fmla="*/ 1171938 h 4013490"/>
                <a:gd name="connsiteX12072" fmla="*/ 5430043 w 6127927"/>
                <a:gd name="connsiteY12072" fmla="*/ 1173329 h 4013490"/>
                <a:gd name="connsiteX12073" fmla="*/ 5431305 w 6127927"/>
                <a:gd name="connsiteY12073" fmla="*/ 1171938 h 4013490"/>
                <a:gd name="connsiteX12074" fmla="*/ 5431369 w 6127927"/>
                <a:gd name="connsiteY12074" fmla="*/ 1171938 h 4013490"/>
                <a:gd name="connsiteX12075" fmla="*/ 5430561 w 6127927"/>
                <a:gd name="connsiteY12075" fmla="*/ 1176304 h 4013490"/>
                <a:gd name="connsiteX12076" fmla="*/ 5430399 w 6127927"/>
                <a:gd name="connsiteY12076" fmla="*/ 1176498 h 4013490"/>
                <a:gd name="connsiteX12077" fmla="*/ 5430464 w 6127927"/>
                <a:gd name="connsiteY12077" fmla="*/ 1176724 h 4013490"/>
                <a:gd name="connsiteX12078" fmla="*/ 5428976 w 6127927"/>
                <a:gd name="connsiteY12078" fmla="*/ 1184422 h 4013490"/>
                <a:gd name="connsiteX12079" fmla="*/ 5426906 w 6127927"/>
                <a:gd name="connsiteY12079" fmla="*/ 1181285 h 4013490"/>
                <a:gd name="connsiteX12080" fmla="*/ 5427327 w 6127927"/>
                <a:gd name="connsiteY12080" fmla="*/ 1185521 h 4013490"/>
                <a:gd name="connsiteX12081" fmla="*/ 5428976 w 6127927"/>
                <a:gd name="connsiteY12081" fmla="*/ 1184422 h 4013490"/>
                <a:gd name="connsiteX12082" fmla="*/ 5427165 w 6127927"/>
                <a:gd name="connsiteY12082" fmla="*/ 1283191 h 4013490"/>
                <a:gd name="connsiteX12083" fmla="*/ 5426583 w 6127927"/>
                <a:gd name="connsiteY12083" fmla="*/ 1283126 h 4013490"/>
                <a:gd name="connsiteX12084" fmla="*/ 5427650 w 6127927"/>
                <a:gd name="connsiteY12084" fmla="*/ 1285519 h 4013490"/>
                <a:gd name="connsiteX12085" fmla="*/ 5428814 w 6127927"/>
                <a:gd name="connsiteY12085" fmla="*/ 1290888 h 4013490"/>
                <a:gd name="connsiteX12086" fmla="*/ 5429138 w 6127927"/>
                <a:gd name="connsiteY12086" fmla="*/ 1295383 h 4013490"/>
                <a:gd name="connsiteX12087" fmla="*/ 5429300 w 6127927"/>
                <a:gd name="connsiteY12087" fmla="*/ 1296192 h 4013490"/>
                <a:gd name="connsiteX12088" fmla="*/ 5429235 w 6127927"/>
                <a:gd name="connsiteY12088" fmla="*/ 1297615 h 4013490"/>
                <a:gd name="connsiteX12089" fmla="*/ 5421699 w 6127927"/>
                <a:gd name="connsiteY12089" fmla="*/ 1307382 h 4013490"/>
                <a:gd name="connsiteX12090" fmla="*/ 5419468 w 6127927"/>
                <a:gd name="connsiteY12090" fmla="*/ 1304309 h 4013490"/>
                <a:gd name="connsiteX12091" fmla="*/ 5419630 w 6127927"/>
                <a:gd name="connsiteY12091" fmla="*/ 1303663 h 4013490"/>
                <a:gd name="connsiteX12092" fmla="*/ 5418304 w 6127927"/>
                <a:gd name="connsiteY12092" fmla="*/ 1304989 h 4013490"/>
                <a:gd name="connsiteX12093" fmla="*/ 5438840 w 6127927"/>
                <a:gd name="connsiteY12093" fmla="*/ 1393312 h 4013490"/>
                <a:gd name="connsiteX12094" fmla="*/ 5438161 w 6127927"/>
                <a:gd name="connsiteY12094" fmla="*/ 1394379 h 4013490"/>
                <a:gd name="connsiteX12095" fmla="*/ 5438096 w 6127927"/>
                <a:gd name="connsiteY12095" fmla="*/ 1394638 h 4013490"/>
                <a:gd name="connsiteX12096" fmla="*/ 5438743 w 6127927"/>
                <a:gd name="connsiteY12096" fmla="*/ 1393732 h 4013490"/>
                <a:gd name="connsiteX12097" fmla="*/ 5438840 w 6127927"/>
                <a:gd name="connsiteY12097" fmla="*/ 1393312 h 4013490"/>
                <a:gd name="connsiteX12098" fmla="*/ 5432372 w 6127927"/>
                <a:gd name="connsiteY12098" fmla="*/ 1365240 h 4013490"/>
                <a:gd name="connsiteX12099" fmla="*/ 5430626 w 6127927"/>
                <a:gd name="connsiteY12099" fmla="*/ 1365240 h 4013490"/>
                <a:gd name="connsiteX12100" fmla="*/ 5432372 w 6127927"/>
                <a:gd name="connsiteY12100" fmla="*/ 1365240 h 4013490"/>
                <a:gd name="connsiteX12101" fmla="*/ 5430723 w 6127927"/>
                <a:gd name="connsiteY12101" fmla="*/ 1357543 h 4013490"/>
                <a:gd name="connsiteX12102" fmla="*/ 5430076 w 6127927"/>
                <a:gd name="connsiteY12102" fmla="*/ 1357316 h 4013490"/>
                <a:gd name="connsiteX12103" fmla="*/ 5430723 w 6127927"/>
                <a:gd name="connsiteY12103" fmla="*/ 1357543 h 4013490"/>
                <a:gd name="connsiteX12104" fmla="*/ 5451518 w 6127927"/>
                <a:gd name="connsiteY12104" fmla="*/ 1347711 h 4013490"/>
                <a:gd name="connsiteX12105" fmla="*/ 5451582 w 6127927"/>
                <a:gd name="connsiteY12105" fmla="*/ 1347452 h 4013490"/>
                <a:gd name="connsiteX12106" fmla="*/ 5451324 w 6127927"/>
                <a:gd name="connsiteY12106" fmla="*/ 1348034 h 4013490"/>
                <a:gd name="connsiteX12107" fmla="*/ 5451097 w 6127927"/>
                <a:gd name="connsiteY12107" fmla="*/ 1348616 h 4013490"/>
                <a:gd name="connsiteX12108" fmla="*/ 5451097 w 6127927"/>
                <a:gd name="connsiteY12108" fmla="*/ 1348455 h 4013490"/>
                <a:gd name="connsiteX12109" fmla="*/ 5451097 w 6127927"/>
                <a:gd name="connsiteY12109" fmla="*/ 1348293 h 4013490"/>
                <a:gd name="connsiteX12110" fmla="*/ 5451000 w 6127927"/>
                <a:gd name="connsiteY12110" fmla="*/ 1348293 h 4013490"/>
                <a:gd name="connsiteX12111" fmla="*/ 5450936 w 6127927"/>
                <a:gd name="connsiteY12111" fmla="*/ 1348099 h 4013490"/>
                <a:gd name="connsiteX12112" fmla="*/ 5451162 w 6127927"/>
                <a:gd name="connsiteY12112" fmla="*/ 1346223 h 4013490"/>
                <a:gd name="connsiteX12113" fmla="*/ 5451000 w 6127927"/>
                <a:gd name="connsiteY12113" fmla="*/ 1347129 h 4013490"/>
                <a:gd name="connsiteX12114" fmla="*/ 5450677 w 6127927"/>
                <a:gd name="connsiteY12114" fmla="*/ 1348034 h 4013490"/>
                <a:gd name="connsiteX12115" fmla="*/ 5450677 w 6127927"/>
                <a:gd name="connsiteY12115" fmla="*/ 1348034 h 4013490"/>
                <a:gd name="connsiteX12116" fmla="*/ 5450774 w 6127927"/>
                <a:gd name="connsiteY12116" fmla="*/ 1347711 h 4013490"/>
                <a:gd name="connsiteX12117" fmla="*/ 5450580 w 6127927"/>
                <a:gd name="connsiteY12117" fmla="*/ 1348034 h 4013490"/>
                <a:gd name="connsiteX12118" fmla="*/ 5450515 w 6127927"/>
                <a:gd name="connsiteY12118" fmla="*/ 1348293 h 4013490"/>
                <a:gd name="connsiteX12119" fmla="*/ 5450515 w 6127927"/>
                <a:gd name="connsiteY12119" fmla="*/ 1347776 h 4013490"/>
                <a:gd name="connsiteX12120" fmla="*/ 5450418 w 6127927"/>
                <a:gd name="connsiteY12120" fmla="*/ 1346870 h 4013490"/>
                <a:gd name="connsiteX12121" fmla="*/ 5450321 w 6127927"/>
                <a:gd name="connsiteY12121" fmla="*/ 1347776 h 4013490"/>
                <a:gd name="connsiteX12122" fmla="*/ 5450256 w 6127927"/>
                <a:gd name="connsiteY12122" fmla="*/ 1347937 h 4013490"/>
                <a:gd name="connsiteX12123" fmla="*/ 5450256 w 6127927"/>
                <a:gd name="connsiteY12123" fmla="*/ 1347873 h 4013490"/>
                <a:gd name="connsiteX12124" fmla="*/ 5450095 w 6127927"/>
                <a:gd name="connsiteY12124" fmla="*/ 1348519 h 4013490"/>
                <a:gd name="connsiteX12125" fmla="*/ 5449998 w 6127927"/>
                <a:gd name="connsiteY12125" fmla="*/ 1348455 h 4013490"/>
                <a:gd name="connsiteX12126" fmla="*/ 5449933 w 6127927"/>
                <a:gd name="connsiteY12126" fmla="*/ 1348293 h 4013490"/>
                <a:gd name="connsiteX12127" fmla="*/ 5449836 w 6127927"/>
                <a:gd name="connsiteY12127" fmla="*/ 1348034 h 4013490"/>
                <a:gd name="connsiteX12128" fmla="*/ 5449771 w 6127927"/>
                <a:gd name="connsiteY12128" fmla="*/ 1348196 h 4013490"/>
                <a:gd name="connsiteX12129" fmla="*/ 5449771 w 6127927"/>
                <a:gd name="connsiteY12129" fmla="*/ 1348293 h 4013490"/>
                <a:gd name="connsiteX12130" fmla="*/ 5449674 w 6127927"/>
                <a:gd name="connsiteY12130" fmla="*/ 1349037 h 4013490"/>
                <a:gd name="connsiteX12131" fmla="*/ 5449577 w 6127927"/>
                <a:gd name="connsiteY12131" fmla="*/ 1349102 h 4013490"/>
                <a:gd name="connsiteX12132" fmla="*/ 5449513 w 6127927"/>
                <a:gd name="connsiteY12132" fmla="*/ 1349037 h 4013490"/>
                <a:gd name="connsiteX12133" fmla="*/ 5449513 w 6127927"/>
                <a:gd name="connsiteY12133" fmla="*/ 1349037 h 4013490"/>
                <a:gd name="connsiteX12134" fmla="*/ 5449513 w 6127927"/>
                <a:gd name="connsiteY12134" fmla="*/ 1349425 h 4013490"/>
                <a:gd name="connsiteX12135" fmla="*/ 5449448 w 6127927"/>
                <a:gd name="connsiteY12135" fmla="*/ 1349619 h 4013490"/>
                <a:gd name="connsiteX12136" fmla="*/ 5449448 w 6127927"/>
                <a:gd name="connsiteY12136" fmla="*/ 1349781 h 4013490"/>
                <a:gd name="connsiteX12137" fmla="*/ 5448122 w 6127927"/>
                <a:gd name="connsiteY12137" fmla="*/ 1349522 h 4013490"/>
                <a:gd name="connsiteX12138" fmla="*/ 5448025 w 6127927"/>
                <a:gd name="connsiteY12138" fmla="*/ 1349425 h 4013490"/>
                <a:gd name="connsiteX12139" fmla="*/ 5447928 w 6127927"/>
                <a:gd name="connsiteY12139" fmla="*/ 1349360 h 4013490"/>
                <a:gd name="connsiteX12140" fmla="*/ 5448025 w 6127927"/>
                <a:gd name="connsiteY12140" fmla="*/ 1349684 h 4013490"/>
                <a:gd name="connsiteX12141" fmla="*/ 5447702 w 6127927"/>
                <a:gd name="connsiteY12141" fmla="*/ 1349199 h 4013490"/>
                <a:gd name="connsiteX12142" fmla="*/ 5447443 w 6127927"/>
                <a:gd name="connsiteY12142" fmla="*/ 1348778 h 4013490"/>
                <a:gd name="connsiteX12143" fmla="*/ 5448025 w 6127927"/>
                <a:gd name="connsiteY12143" fmla="*/ 1350104 h 4013490"/>
                <a:gd name="connsiteX12144" fmla="*/ 5447766 w 6127927"/>
                <a:gd name="connsiteY12144" fmla="*/ 1349781 h 4013490"/>
                <a:gd name="connsiteX12145" fmla="*/ 5447928 w 6127927"/>
                <a:gd name="connsiteY12145" fmla="*/ 1350266 h 4013490"/>
                <a:gd name="connsiteX12146" fmla="*/ 5447766 w 6127927"/>
                <a:gd name="connsiteY12146" fmla="*/ 1350169 h 4013490"/>
                <a:gd name="connsiteX12147" fmla="*/ 5447766 w 6127927"/>
                <a:gd name="connsiteY12147" fmla="*/ 1350169 h 4013490"/>
                <a:gd name="connsiteX12148" fmla="*/ 5447702 w 6127927"/>
                <a:gd name="connsiteY12148" fmla="*/ 1350428 h 4013490"/>
                <a:gd name="connsiteX12149" fmla="*/ 5447604 w 6127927"/>
                <a:gd name="connsiteY12149" fmla="*/ 1350428 h 4013490"/>
                <a:gd name="connsiteX12150" fmla="*/ 5447119 w 6127927"/>
                <a:gd name="connsiteY12150" fmla="*/ 1350104 h 4013490"/>
                <a:gd name="connsiteX12151" fmla="*/ 5447022 w 6127927"/>
                <a:gd name="connsiteY12151" fmla="*/ 1350007 h 4013490"/>
                <a:gd name="connsiteX12152" fmla="*/ 5447443 w 6127927"/>
                <a:gd name="connsiteY12152" fmla="*/ 1350913 h 4013490"/>
                <a:gd name="connsiteX12153" fmla="*/ 5447507 w 6127927"/>
                <a:gd name="connsiteY12153" fmla="*/ 1351268 h 4013490"/>
                <a:gd name="connsiteX12154" fmla="*/ 5447378 w 6127927"/>
                <a:gd name="connsiteY12154" fmla="*/ 1351171 h 4013490"/>
                <a:gd name="connsiteX12155" fmla="*/ 5446699 w 6127927"/>
                <a:gd name="connsiteY12155" fmla="*/ 1350428 h 4013490"/>
                <a:gd name="connsiteX12156" fmla="*/ 5447507 w 6127927"/>
                <a:gd name="connsiteY12156" fmla="*/ 1351754 h 4013490"/>
                <a:gd name="connsiteX12157" fmla="*/ 5445438 w 6127927"/>
                <a:gd name="connsiteY12157" fmla="*/ 1351689 h 4013490"/>
                <a:gd name="connsiteX12158" fmla="*/ 5443627 w 6127927"/>
                <a:gd name="connsiteY12158" fmla="*/ 1354405 h 4013490"/>
                <a:gd name="connsiteX12159" fmla="*/ 5442721 w 6127927"/>
                <a:gd name="connsiteY12159" fmla="*/ 1355052 h 4013490"/>
                <a:gd name="connsiteX12160" fmla="*/ 5441912 w 6127927"/>
                <a:gd name="connsiteY12160" fmla="*/ 1354826 h 4013490"/>
                <a:gd name="connsiteX12161" fmla="*/ 5439487 w 6127927"/>
                <a:gd name="connsiteY12161" fmla="*/ 1353985 h 4013490"/>
                <a:gd name="connsiteX12162" fmla="*/ 5440813 w 6127927"/>
                <a:gd name="connsiteY12162" fmla="*/ 1354567 h 4013490"/>
                <a:gd name="connsiteX12163" fmla="*/ 5442656 w 6127927"/>
                <a:gd name="connsiteY12163" fmla="*/ 1355149 h 4013490"/>
                <a:gd name="connsiteX12164" fmla="*/ 5442462 w 6127927"/>
                <a:gd name="connsiteY12164" fmla="*/ 1355311 h 4013490"/>
                <a:gd name="connsiteX12165" fmla="*/ 5442042 w 6127927"/>
                <a:gd name="connsiteY12165" fmla="*/ 1355149 h 4013490"/>
                <a:gd name="connsiteX12166" fmla="*/ 5441169 w 6127927"/>
                <a:gd name="connsiteY12166" fmla="*/ 1354891 h 4013490"/>
                <a:gd name="connsiteX12167" fmla="*/ 5441072 w 6127927"/>
                <a:gd name="connsiteY12167" fmla="*/ 1354826 h 4013490"/>
                <a:gd name="connsiteX12168" fmla="*/ 5440910 w 6127927"/>
                <a:gd name="connsiteY12168" fmla="*/ 1354729 h 4013490"/>
                <a:gd name="connsiteX12169" fmla="*/ 5439972 w 6127927"/>
                <a:gd name="connsiteY12169" fmla="*/ 1354664 h 4013490"/>
                <a:gd name="connsiteX12170" fmla="*/ 5442301 w 6127927"/>
                <a:gd name="connsiteY12170" fmla="*/ 1355473 h 4013490"/>
                <a:gd name="connsiteX12171" fmla="*/ 5442398 w 6127927"/>
                <a:gd name="connsiteY12171" fmla="*/ 1356475 h 4013490"/>
                <a:gd name="connsiteX12172" fmla="*/ 5441977 w 6127927"/>
                <a:gd name="connsiteY12172" fmla="*/ 1359386 h 4013490"/>
                <a:gd name="connsiteX12173" fmla="*/ 5441557 w 6127927"/>
                <a:gd name="connsiteY12173" fmla="*/ 1359386 h 4013490"/>
                <a:gd name="connsiteX12174" fmla="*/ 5441654 w 6127927"/>
                <a:gd name="connsiteY12174" fmla="*/ 1359612 h 4013490"/>
                <a:gd name="connsiteX12175" fmla="*/ 5441169 w 6127927"/>
                <a:gd name="connsiteY12175" fmla="*/ 1359612 h 4013490"/>
                <a:gd name="connsiteX12176" fmla="*/ 5440651 w 6127927"/>
                <a:gd name="connsiteY12176" fmla="*/ 1359709 h 4013490"/>
                <a:gd name="connsiteX12177" fmla="*/ 5440910 w 6127927"/>
                <a:gd name="connsiteY12177" fmla="*/ 1359871 h 4013490"/>
                <a:gd name="connsiteX12178" fmla="*/ 5440328 w 6127927"/>
                <a:gd name="connsiteY12178" fmla="*/ 1359968 h 4013490"/>
                <a:gd name="connsiteX12179" fmla="*/ 5439843 w 6127927"/>
                <a:gd name="connsiteY12179" fmla="*/ 1360033 h 4013490"/>
                <a:gd name="connsiteX12180" fmla="*/ 5440587 w 6127927"/>
                <a:gd name="connsiteY12180" fmla="*/ 1360194 h 4013490"/>
                <a:gd name="connsiteX12181" fmla="*/ 5441072 w 6127927"/>
                <a:gd name="connsiteY12181" fmla="*/ 1360292 h 4013490"/>
                <a:gd name="connsiteX12182" fmla="*/ 5441395 w 6127927"/>
                <a:gd name="connsiteY12182" fmla="*/ 1360453 h 4013490"/>
                <a:gd name="connsiteX12183" fmla="*/ 5439002 w 6127927"/>
                <a:gd name="connsiteY12183" fmla="*/ 1360194 h 4013490"/>
                <a:gd name="connsiteX12184" fmla="*/ 5440651 w 6127927"/>
                <a:gd name="connsiteY12184" fmla="*/ 1360518 h 4013490"/>
                <a:gd name="connsiteX12185" fmla="*/ 5441072 w 6127927"/>
                <a:gd name="connsiteY12185" fmla="*/ 1360712 h 4013490"/>
                <a:gd name="connsiteX12186" fmla="*/ 5439746 w 6127927"/>
                <a:gd name="connsiteY12186" fmla="*/ 1360777 h 4013490"/>
                <a:gd name="connsiteX12187" fmla="*/ 5441492 w 6127927"/>
                <a:gd name="connsiteY12187" fmla="*/ 1361100 h 4013490"/>
                <a:gd name="connsiteX12188" fmla="*/ 5440231 w 6127927"/>
                <a:gd name="connsiteY12188" fmla="*/ 1361262 h 4013490"/>
                <a:gd name="connsiteX12189" fmla="*/ 5439325 w 6127927"/>
                <a:gd name="connsiteY12189" fmla="*/ 1361197 h 4013490"/>
                <a:gd name="connsiteX12190" fmla="*/ 5440910 w 6127927"/>
                <a:gd name="connsiteY12190" fmla="*/ 1361520 h 4013490"/>
                <a:gd name="connsiteX12191" fmla="*/ 5441233 w 6127927"/>
                <a:gd name="connsiteY12191" fmla="*/ 1361844 h 4013490"/>
                <a:gd name="connsiteX12192" fmla="*/ 5441169 w 6127927"/>
                <a:gd name="connsiteY12192" fmla="*/ 1362038 h 4013490"/>
                <a:gd name="connsiteX12193" fmla="*/ 5441912 w 6127927"/>
                <a:gd name="connsiteY12193" fmla="*/ 1362200 h 4013490"/>
                <a:gd name="connsiteX12194" fmla="*/ 5442139 w 6127927"/>
                <a:gd name="connsiteY12194" fmla="*/ 1362264 h 4013490"/>
                <a:gd name="connsiteX12195" fmla="*/ 5440910 w 6127927"/>
                <a:gd name="connsiteY12195" fmla="*/ 1362264 h 4013490"/>
                <a:gd name="connsiteX12196" fmla="*/ 5440975 w 6127927"/>
                <a:gd name="connsiteY12196" fmla="*/ 1362361 h 4013490"/>
                <a:gd name="connsiteX12197" fmla="*/ 5441492 w 6127927"/>
                <a:gd name="connsiteY12197" fmla="*/ 1362523 h 4013490"/>
                <a:gd name="connsiteX12198" fmla="*/ 5442139 w 6127927"/>
                <a:gd name="connsiteY12198" fmla="*/ 1363008 h 4013490"/>
                <a:gd name="connsiteX12199" fmla="*/ 5441072 w 6127927"/>
                <a:gd name="connsiteY12199" fmla="*/ 1363105 h 4013490"/>
                <a:gd name="connsiteX12200" fmla="*/ 5441718 w 6127927"/>
                <a:gd name="connsiteY12200" fmla="*/ 1363170 h 4013490"/>
                <a:gd name="connsiteX12201" fmla="*/ 5442236 w 6127927"/>
                <a:gd name="connsiteY12201" fmla="*/ 1363267 h 4013490"/>
                <a:gd name="connsiteX12202" fmla="*/ 5442398 w 6127927"/>
                <a:gd name="connsiteY12202" fmla="*/ 1363332 h 4013490"/>
                <a:gd name="connsiteX12203" fmla="*/ 5442559 w 6127927"/>
                <a:gd name="connsiteY12203" fmla="*/ 1363590 h 4013490"/>
                <a:gd name="connsiteX12204" fmla="*/ 5442236 w 6127927"/>
                <a:gd name="connsiteY12204" fmla="*/ 1363752 h 4013490"/>
                <a:gd name="connsiteX12205" fmla="*/ 5441977 w 6127927"/>
                <a:gd name="connsiteY12205" fmla="*/ 1363914 h 4013490"/>
                <a:gd name="connsiteX12206" fmla="*/ 5441912 w 6127927"/>
                <a:gd name="connsiteY12206" fmla="*/ 1363914 h 4013490"/>
                <a:gd name="connsiteX12207" fmla="*/ 5442495 w 6127927"/>
                <a:gd name="connsiteY12207" fmla="*/ 1364269 h 4013490"/>
                <a:gd name="connsiteX12208" fmla="*/ 5442139 w 6127927"/>
                <a:gd name="connsiteY12208" fmla="*/ 1364593 h 4013490"/>
                <a:gd name="connsiteX12209" fmla="*/ 5441395 w 6127927"/>
                <a:gd name="connsiteY12209" fmla="*/ 1364593 h 4013490"/>
                <a:gd name="connsiteX12210" fmla="*/ 5441557 w 6127927"/>
                <a:gd name="connsiteY12210" fmla="*/ 1364852 h 4013490"/>
                <a:gd name="connsiteX12211" fmla="*/ 5441815 w 6127927"/>
                <a:gd name="connsiteY12211" fmla="*/ 1364852 h 4013490"/>
                <a:gd name="connsiteX12212" fmla="*/ 5440813 w 6127927"/>
                <a:gd name="connsiteY12212" fmla="*/ 1364916 h 4013490"/>
                <a:gd name="connsiteX12213" fmla="*/ 5441072 w 6127927"/>
                <a:gd name="connsiteY12213" fmla="*/ 1365013 h 4013490"/>
                <a:gd name="connsiteX12214" fmla="*/ 5440910 w 6127927"/>
                <a:gd name="connsiteY12214" fmla="*/ 1365078 h 4013490"/>
                <a:gd name="connsiteX12215" fmla="*/ 5440328 w 6127927"/>
                <a:gd name="connsiteY12215" fmla="*/ 1365078 h 4013490"/>
                <a:gd name="connsiteX12216" fmla="*/ 5439907 w 6127927"/>
                <a:gd name="connsiteY12216" fmla="*/ 1365013 h 4013490"/>
                <a:gd name="connsiteX12217" fmla="*/ 5439907 w 6127927"/>
                <a:gd name="connsiteY12217" fmla="*/ 1365175 h 4013490"/>
                <a:gd name="connsiteX12218" fmla="*/ 5441233 w 6127927"/>
                <a:gd name="connsiteY12218" fmla="*/ 1365240 h 4013490"/>
                <a:gd name="connsiteX12219" fmla="*/ 5441718 w 6127927"/>
                <a:gd name="connsiteY12219" fmla="*/ 1365401 h 4013490"/>
                <a:gd name="connsiteX12220" fmla="*/ 5441977 w 6127927"/>
                <a:gd name="connsiteY12220" fmla="*/ 1365498 h 4013490"/>
                <a:gd name="connsiteX12221" fmla="*/ 5441492 w 6127927"/>
                <a:gd name="connsiteY12221" fmla="*/ 1365757 h 4013490"/>
                <a:gd name="connsiteX12222" fmla="*/ 5442818 w 6127927"/>
                <a:gd name="connsiteY12222" fmla="*/ 1365757 h 4013490"/>
                <a:gd name="connsiteX12223" fmla="*/ 5442139 w 6127927"/>
                <a:gd name="connsiteY12223" fmla="*/ 1365822 h 4013490"/>
                <a:gd name="connsiteX12224" fmla="*/ 5442398 w 6127927"/>
                <a:gd name="connsiteY12224" fmla="*/ 1366081 h 4013490"/>
                <a:gd name="connsiteX12225" fmla="*/ 5442139 w 6127927"/>
                <a:gd name="connsiteY12225" fmla="*/ 1366242 h 4013490"/>
                <a:gd name="connsiteX12226" fmla="*/ 5442398 w 6127927"/>
                <a:gd name="connsiteY12226" fmla="*/ 1366339 h 4013490"/>
                <a:gd name="connsiteX12227" fmla="*/ 5442980 w 6127927"/>
                <a:gd name="connsiteY12227" fmla="*/ 1366663 h 4013490"/>
                <a:gd name="connsiteX12228" fmla="*/ 5441395 w 6127927"/>
                <a:gd name="connsiteY12228" fmla="*/ 1366921 h 4013490"/>
                <a:gd name="connsiteX12229" fmla="*/ 5441718 w 6127927"/>
                <a:gd name="connsiteY12229" fmla="*/ 1366921 h 4013490"/>
                <a:gd name="connsiteX12230" fmla="*/ 5442042 w 6127927"/>
                <a:gd name="connsiteY12230" fmla="*/ 1367083 h 4013490"/>
                <a:gd name="connsiteX12231" fmla="*/ 5442139 w 6127927"/>
                <a:gd name="connsiteY12231" fmla="*/ 1367471 h 4013490"/>
                <a:gd name="connsiteX12232" fmla="*/ 5442042 w 6127927"/>
                <a:gd name="connsiteY12232" fmla="*/ 1367568 h 4013490"/>
                <a:gd name="connsiteX12233" fmla="*/ 5441492 w 6127927"/>
                <a:gd name="connsiteY12233" fmla="*/ 1367730 h 4013490"/>
                <a:gd name="connsiteX12234" fmla="*/ 5441072 w 6127927"/>
                <a:gd name="connsiteY12234" fmla="*/ 1367892 h 4013490"/>
                <a:gd name="connsiteX12235" fmla="*/ 5441912 w 6127927"/>
                <a:gd name="connsiteY12235" fmla="*/ 1367730 h 4013490"/>
                <a:gd name="connsiteX12236" fmla="*/ 5441977 w 6127927"/>
                <a:gd name="connsiteY12236" fmla="*/ 1367730 h 4013490"/>
                <a:gd name="connsiteX12237" fmla="*/ 5441718 w 6127927"/>
                <a:gd name="connsiteY12237" fmla="*/ 1367989 h 4013490"/>
                <a:gd name="connsiteX12238" fmla="*/ 5440748 w 6127927"/>
                <a:gd name="connsiteY12238" fmla="*/ 1368053 h 4013490"/>
                <a:gd name="connsiteX12239" fmla="*/ 5440910 w 6127927"/>
                <a:gd name="connsiteY12239" fmla="*/ 1368150 h 4013490"/>
                <a:gd name="connsiteX12240" fmla="*/ 5441718 w 6127927"/>
                <a:gd name="connsiteY12240" fmla="*/ 1368053 h 4013490"/>
                <a:gd name="connsiteX12241" fmla="*/ 5441718 w 6127927"/>
                <a:gd name="connsiteY12241" fmla="*/ 1368894 h 4013490"/>
                <a:gd name="connsiteX12242" fmla="*/ 5443141 w 6127927"/>
                <a:gd name="connsiteY12242" fmla="*/ 1369315 h 4013490"/>
                <a:gd name="connsiteX12243" fmla="*/ 5442883 w 6127927"/>
                <a:gd name="connsiteY12243" fmla="*/ 1369541 h 4013490"/>
                <a:gd name="connsiteX12244" fmla="*/ 5442236 w 6127927"/>
                <a:gd name="connsiteY12244" fmla="*/ 1369735 h 4013490"/>
                <a:gd name="connsiteX12245" fmla="*/ 5442818 w 6127927"/>
                <a:gd name="connsiteY12245" fmla="*/ 1369735 h 4013490"/>
                <a:gd name="connsiteX12246" fmla="*/ 5442818 w 6127927"/>
                <a:gd name="connsiteY12246" fmla="*/ 1369897 h 4013490"/>
                <a:gd name="connsiteX12247" fmla="*/ 5441815 w 6127927"/>
                <a:gd name="connsiteY12247" fmla="*/ 1370123 h 4013490"/>
                <a:gd name="connsiteX12248" fmla="*/ 5442818 w 6127927"/>
                <a:gd name="connsiteY12248" fmla="*/ 1369897 h 4013490"/>
                <a:gd name="connsiteX12249" fmla="*/ 5442980 w 6127927"/>
                <a:gd name="connsiteY12249" fmla="*/ 1370867 h 4013490"/>
                <a:gd name="connsiteX12250" fmla="*/ 5442559 w 6127927"/>
                <a:gd name="connsiteY12250" fmla="*/ 1371061 h 4013490"/>
                <a:gd name="connsiteX12251" fmla="*/ 5442980 w 6127927"/>
                <a:gd name="connsiteY12251" fmla="*/ 1370964 h 4013490"/>
                <a:gd name="connsiteX12252" fmla="*/ 5443044 w 6127927"/>
                <a:gd name="connsiteY12252" fmla="*/ 1371449 h 4013490"/>
                <a:gd name="connsiteX12253" fmla="*/ 5442980 w 6127927"/>
                <a:gd name="connsiteY12253" fmla="*/ 1371449 h 4013490"/>
                <a:gd name="connsiteX12254" fmla="*/ 5443044 w 6127927"/>
                <a:gd name="connsiteY12254" fmla="*/ 1371449 h 4013490"/>
                <a:gd name="connsiteX12255" fmla="*/ 5443141 w 6127927"/>
                <a:gd name="connsiteY12255" fmla="*/ 1371870 h 4013490"/>
                <a:gd name="connsiteX12256" fmla="*/ 5442883 w 6127927"/>
                <a:gd name="connsiteY12256" fmla="*/ 1371967 h 4013490"/>
                <a:gd name="connsiteX12257" fmla="*/ 5443141 w 6127927"/>
                <a:gd name="connsiteY12257" fmla="*/ 1371967 h 4013490"/>
                <a:gd name="connsiteX12258" fmla="*/ 5443141 w 6127927"/>
                <a:gd name="connsiteY12258" fmla="*/ 1372031 h 4013490"/>
                <a:gd name="connsiteX12259" fmla="*/ 5442980 w 6127927"/>
                <a:gd name="connsiteY12259" fmla="*/ 1372128 h 4013490"/>
                <a:gd name="connsiteX12260" fmla="*/ 5442883 w 6127927"/>
                <a:gd name="connsiteY12260" fmla="*/ 1372193 h 4013490"/>
                <a:gd name="connsiteX12261" fmla="*/ 5443141 w 6127927"/>
                <a:gd name="connsiteY12261" fmla="*/ 1372193 h 4013490"/>
                <a:gd name="connsiteX12262" fmla="*/ 5443368 w 6127927"/>
                <a:gd name="connsiteY12262" fmla="*/ 1373616 h 4013490"/>
                <a:gd name="connsiteX12263" fmla="*/ 5443303 w 6127927"/>
                <a:gd name="connsiteY12263" fmla="*/ 1373681 h 4013490"/>
                <a:gd name="connsiteX12264" fmla="*/ 5443368 w 6127927"/>
                <a:gd name="connsiteY12264" fmla="*/ 1373778 h 4013490"/>
                <a:gd name="connsiteX12265" fmla="*/ 5443465 w 6127927"/>
                <a:gd name="connsiteY12265" fmla="*/ 1374036 h 4013490"/>
                <a:gd name="connsiteX12266" fmla="*/ 5442883 w 6127927"/>
                <a:gd name="connsiteY12266" fmla="*/ 1374360 h 4013490"/>
                <a:gd name="connsiteX12267" fmla="*/ 5443465 w 6127927"/>
                <a:gd name="connsiteY12267" fmla="*/ 1374198 h 4013490"/>
                <a:gd name="connsiteX12268" fmla="*/ 5443562 w 6127927"/>
                <a:gd name="connsiteY12268" fmla="*/ 1374619 h 4013490"/>
                <a:gd name="connsiteX12269" fmla="*/ 5443562 w 6127927"/>
                <a:gd name="connsiteY12269" fmla="*/ 1374780 h 4013490"/>
                <a:gd name="connsiteX12270" fmla="*/ 5443562 w 6127927"/>
                <a:gd name="connsiteY12270" fmla="*/ 1374942 h 4013490"/>
                <a:gd name="connsiteX12271" fmla="*/ 5442818 w 6127927"/>
                <a:gd name="connsiteY12271" fmla="*/ 1375427 h 4013490"/>
                <a:gd name="connsiteX12272" fmla="*/ 5443562 w 6127927"/>
                <a:gd name="connsiteY12272" fmla="*/ 1375265 h 4013490"/>
                <a:gd name="connsiteX12273" fmla="*/ 5443238 w 6127927"/>
                <a:gd name="connsiteY12273" fmla="*/ 1375524 h 4013490"/>
                <a:gd name="connsiteX12274" fmla="*/ 5443562 w 6127927"/>
                <a:gd name="connsiteY12274" fmla="*/ 1375362 h 4013490"/>
                <a:gd name="connsiteX12275" fmla="*/ 5443562 w 6127927"/>
                <a:gd name="connsiteY12275" fmla="*/ 1375427 h 4013490"/>
                <a:gd name="connsiteX12276" fmla="*/ 5443562 w 6127927"/>
                <a:gd name="connsiteY12276" fmla="*/ 1375427 h 4013490"/>
                <a:gd name="connsiteX12277" fmla="*/ 5443562 w 6127927"/>
                <a:gd name="connsiteY12277" fmla="*/ 1375524 h 4013490"/>
                <a:gd name="connsiteX12278" fmla="*/ 5443562 w 6127927"/>
                <a:gd name="connsiteY12278" fmla="*/ 1375686 h 4013490"/>
                <a:gd name="connsiteX12279" fmla="*/ 5443627 w 6127927"/>
                <a:gd name="connsiteY12279" fmla="*/ 1375945 h 4013490"/>
                <a:gd name="connsiteX12280" fmla="*/ 5441395 w 6127927"/>
                <a:gd name="connsiteY12280" fmla="*/ 1377335 h 4013490"/>
                <a:gd name="connsiteX12281" fmla="*/ 5441298 w 6127927"/>
                <a:gd name="connsiteY12281" fmla="*/ 1377335 h 4013490"/>
                <a:gd name="connsiteX12282" fmla="*/ 5441654 w 6127927"/>
                <a:gd name="connsiteY12282" fmla="*/ 1377076 h 4013490"/>
                <a:gd name="connsiteX12283" fmla="*/ 5442042 w 6127927"/>
                <a:gd name="connsiteY12283" fmla="*/ 1377012 h 4013490"/>
                <a:gd name="connsiteX12284" fmla="*/ 5442042 w 6127927"/>
                <a:gd name="connsiteY12284" fmla="*/ 1377432 h 4013490"/>
                <a:gd name="connsiteX12285" fmla="*/ 5442656 w 6127927"/>
                <a:gd name="connsiteY12285" fmla="*/ 1377076 h 4013490"/>
                <a:gd name="connsiteX12286" fmla="*/ 5442721 w 6127927"/>
                <a:gd name="connsiteY12286" fmla="*/ 1377173 h 4013490"/>
                <a:gd name="connsiteX12287" fmla="*/ 5442883 w 6127927"/>
                <a:gd name="connsiteY12287" fmla="*/ 1377271 h 4013490"/>
                <a:gd name="connsiteX12288" fmla="*/ 5442818 w 6127927"/>
                <a:gd name="connsiteY12288" fmla="*/ 1377497 h 4013490"/>
                <a:gd name="connsiteX12289" fmla="*/ 5443368 w 6127927"/>
                <a:gd name="connsiteY12289" fmla="*/ 1377432 h 4013490"/>
                <a:gd name="connsiteX12290" fmla="*/ 5443303 w 6127927"/>
                <a:gd name="connsiteY12290" fmla="*/ 1377594 h 4013490"/>
                <a:gd name="connsiteX12291" fmla="*/ 5443238 w 6127927"/>
                <a:gd name="connsiteY12291" fmla="*/ 1377756 h 4013490"/>
                <a:gd name="connsiteX12292" fmla="*/ 5443465 w 6127927"/>
                <a:gd name="connsiteY12292" fmla="*/ 1377917 h 4013490"/>
                <a:gd name="connsiteX12293" fmla="*/ 5443788 w 6127927"/>
                <a:gd name="connsiteY12293" fmla="*/ 1377659 h 4013490"/>
                <a:gd name="connsiteX12294" fmla="*/ 5443885 w 6127927"/>
                <a:gd name="connsiteY12294" fmla="*/ 1378014 h 4013490"/>
                <a:gd name="connsiteX12295" fmla="*/ 5443627 w 6127927"/>
                <a:gd name="connsiteY12295" fmla="*/ 1378241 h 4013490"/>
                <a:gd name="connsiteX12296" fmla="*/ 5443885 w 6127927"/>
                <a:gd name="connsiteY12296" fmla="*/ 1378079 h 4013490"/>
                <a:gd name="connsiteX12297" fmla="*/ 5446181 w 6127927"/>
                <a:gd name="connsiteY12297" fmla="*/ 1385938 h 4013490"/>
                <a:gd name="connsiteX12298" fmla="*/ 5446181 w 6127927"/>
                <a:gd name="connsiteY12298" fmla="*/ 1386100 h 4013490"/>
                <a:gd name="connsiteX12299" fmla="*/ 5445858 w 6127927"/>
                <a:gd name="connsiteY12299" fmla="*/ 1387684 h 4013490"/>
                <a:gd name="connsiteX12300" fmla="*/ 5445438 w 6127927"/>
                <a:gd name="connsiteY12300" fmla="*/ 1388590 h 4013490"/>
                <a:gd name="connsiteX12301" fmla="*/ 5444953 w 6127927"/>
                <a:gd name="connsiteY12301" fmla="*/ 1390918 h 4013490"/>
                <a:gd name="connsiteX12302" fmla="*/ 5445793 w 6127927"/>
                <a:gd name="connsiteY12302" fmla="*/ 1388590 h 4013490"/>
                <a:gd name="connsiteX12303" fmla="*/ 5445696 w 6127927"/>
                <a:gd name="connsiteY12303" fmla="*/ 1390175 h 4013490"/>
                <a:gd name="connsiteX12304" fmla="*/ 5445308 w 6127927"/>
                <a:gd name="connsiteY12304" fmla="*/ 1392244 h 4013490"/>
                <a:gd name="connsiteX12305" fmla="*/ 5444209 w 6127927"/>
                <a:gd name="connsiteY12305" fmla="*/ 1395640 h 4013490"/>
                <a:gd name="connsiteX12306" fmla="*/ 5444209 w 6127927"/>
                <a:gd name="connsiteY12306" fmla="*/ 1395478 h 4013490"/>
                <a:gd name="connsiteX12307" fmla="*/ 5444047 w 6127927"/>
                <a:gd name="connsiteY12307" fmla="*/ 1395802 h 4013490"/>
                <a:gd name="connsiteX12308" fmla="*/ 5443627 w 6127927"/>
                <a:gd name="connsiteY12308" fmla="*/ 1396384 h 4013490"/>
                <a:gd name="connsiteX12309" fmla="*/ 5444047 w 6127927"/>
                <a:gd name="connsiteY12309" fmla="*/ 1395802 h 4013490"/>
                <a:gd name="connsiteX12310" fmla="*/ 5444112 w 6127927"/>
                <a:gd name="connsiteY12310" fmla="*/ 1395899 h 4013490"/>
                <a:gd name="connsiteX12311" fmla="*/ 5443368 w 6127927"/>
                <a:gd name="connsiteY12311" fmla="*/ 1397872 h 4013490"/>
                <a:gd name="connsiteX12312" fmla="*/ 5442656 w 6127927"/>
                <a:gd name="connsiteY12312" fmla="*/ 1397775 h 4013490"/>
                <a:gd name="connsiteX12313" fmla="*/ 5442656 w 6127927"/>
                <a:gd name="connsiteY12313" fmla="*/ 1397451 h 4013490"/>
                <a:gd name="connsiteX12314" fmla="*/ 5442495 w 6127927"/>
                <a:gd name="connsiteY12314" fmla="*/ 1397710 h 4013490"/>
                <a:gd name="connsiteX12315" fmla="*/ 5442236 w 6127927"/>
                <a:gd name="connsiteY12315" fmla="*/ 1397613 h 4013490"/>
                <a:gd name="connsiteX12316" fmla="*/ 5441912 w 6127927"/>
                <a:gd name="connsiteY12316" fmla="*/ 1397128 h 4013490"/>
                <a:gd name="connsiteX12317" fmla="*/ 5441912 w 6127927"/>
                <a:gd name="connsiteY12317" fmla="*/ 1395899 h 4013490"/>
                <a:gd name="connsiteX12318" fmla="*/ 5441492 w 6127927"/>
                <a:gd name="connsiteY12318" fmla="*/ 1396287 h 4013490"/>
                <a:gd name="connsiteX12319" fmla="*/ 5441395 w 6127927"/>
                <a:gd name="connsiteY12319" fmla="*/ 1395317 h 4013490"/>
                <a:gd name="connsiteX12320" fmla="*/ 5441815 w 6127927"/>
                <a:gd name="connsiteY12320" fmla="*/ 1393991 h 4013490"/>
                <a:gd name="connsiteX12321" fmla="*/ 5441169 w 6127927"/>
                <a:gd name="connsiteY12321" fmla="*/ 1394638 h 4013490"/>
                <a:gd name="connsiteX12322" fmla="*/ 5440748 w 6127927"/>
                <a:gd name="connsiteY12322" fmla="*/ 1395543 h 4013490"/>
                <a:gd name="connsiteX12323" fmla="*/ 5441298 w 6127927"/>
                <a:gd name="connsiteY12323" fmla="*/ 1392988 h 4013490"/>
                <a:gd name="connsiteX12324" fmla="*/ 5440651 w 6127927"/>
                <a:gd name="connsiteY12324" fmla="*/ 1393991 h 4013490"/>
                <a:gd name="connsiteX12325" fmla="*/ 5440231 w 6127927"/>
                <a:gd name="connsiteY12325" fmla="*/ 1394217 h 4013490"/>
                <a:gd name="connsiteX12326" fmla="*/ 5440813 w 6127927"/>
                <a:gd name="connsiteY12326" fmla="*/ 1392244 h 4013490"/>
                <a:gd name="connsiteX12327" fmla="*/ 5440231 w 6127927"/>
                <a:gd name="connsiteY12327" fmla="*/ 1393085 h 4013490"/>
                <a:gd name="connsiteX12328" fmla="*/ 5439487 w 6127927"/>
                <a:gd name="connsiteY12328" fmla="*/ 1394217 h 4013490"/>
                <a:gd name="connsiteX12329" fmla="*/ 5439325 w 6127927"/>
                <a:gd name="connsiteY12329" fmla="*/ 1394217 h 4013490"/>
                <a:gd name="connsiteX12330" fmla="*/ 5439972 w 6127927"/>
                <a:gd name="connsiteY12330" fmla="*/ 1392503 h 4013490"/>
                <a:gd name="connsiteX12331" fmla="*/ 5439002 w 6127927"/>
                <a:gd name="connsiteY12331" fmla="*/ 1394314 h 4013490"/>
                <a:gd name="connsiteX12332" fmla="*/ 5438258 w 6127927"/>
                <a:gd name="connsiteY12332" fmla="*/ 1394638 h 4013490"/>
                <a:gd name="connsiteX12333" fmla="*/ 5437902 w 6127927"/>
                <a:gd name="connsiteY12333" fmla="*/ 1394735 h 4013490"/>
                <a:gd name="connsiteX12334" fmla="*/ 5437773 w 6127927"/>
                <a:gd name="connsiteY12334" fmla="*/ 1394896 h 4013490"/>
                <a:gd name="connsiteX12335" fmla="*/ 5436091 w 6127927"/>
                <a:gd name="connsiteY12335" fmla="*/ 1393570 h 4013490"/>
                <a:gd name="connsiteX12336" fmla="*/ 5436188 w 6127927"/>
                <a:gd name="connsiteY12336" fmla="*/ 1393247 h 4013490"/>
                <a:gd name="connsiteX12337" fmla="*/ 5436026 w 6127927"/>
                <a:gd name="connsiteY12337" fmla="*/ 1393473 h 4013490"/>
                <a:gd name="connsiteX12338" fmla="*/ 5435444 w 6127927"/>
                <a:gd name="connsiteY12338" fmla="*/ 1392988 h 4013490"/>
                <a:gd name="connsiteX12339" fmla="*/ 5435089 w 6127927"/>
                <a:gd name="connsiteY12339" fmla="*/ 1392309 h 4013490"/>
                <a:gd name="connsiteX12340" fmla="*/ 5435186 w 6127927"/>
                <a:gd name="connsiteY12340" fmla="*/ 1392244 h 4013490"/>
                <a:gd name="connsiteX12341" fmla="*/ 5435186 w 6127927"/>
                <a:gd name="connsiteY12341" fmla="*/ 1392083 h 4013490"/>
                <a:gd name="connsiteX12342" fmla="*/ 5435089 w 6127927"/>
                <a:gd name="connsiteY12342" fmla="*/ 1392244 h 4013490"/>
                <a:gd name="connsiteX12343" fmla="*/ 5433633 w 6127927"/>
                <a:gd name="connsiteY12343" fmla="*/ 1390821 h 4013490"/>
                <a:gd name="connsiteX12344" fmla="*/ 5432307 w 6127927"/>
                <a:gd name="connsiteY12344" fmla="*/ 1387684 h 4013490"/>
                <a:gd name="connsiteX12345" fmla="*/ 5432631 w 6127927"/>
                <a:gd name="connsiteY12345" fmla="*/ 1386035 h 4013490"/>
                <a:gd name="connsiteX12346" fmla="*/ 5427165 w 6127927"/>
                <a:gd name="connsiteY12346" fmla="*/ 1380408 h 4013490"/>
                <a:gd name="connsiteX12347" fmla="*/ 5426906 w 6127927"/>
                <a:gd name="connsiteY12347" fmla="*/ 1380408 h 4013490"/>
                <a:gd name="connsiteX12348" fmla="*/ 5427488 w 6127927"/>
                <a:gd name="connsiteY12348" fmla="*/ 1380084 h 4013490"/>
                <a:gd name="connsiteX12349" fmla="*/ 5426809 w 6127927"/>
                <a:gd name="connsiteY12349" fmla="*/ 1380311 h 4013490"/>
                <a:gd name="connsiteX12350" fmla="*/ 5426906 w 6127927"/>
                <a:gd name="connsiteY12350" fmla="*/ 1380084 h 4013490"/>
                <a:gd name="connsiteX12351" fmla="*/ 5427230 w 6127927"/>
                <a:gd name="connsiteY12351" fmla="*/ 1379890 h 4013490"/>
                <a:gd name="connsiteX12352" fmla="*/ 5427003 w 6127927"/>
                <a:gd name="connsiteY12352" fmla="*/ 1379890 h 4013490"/>
                <a:gd name="connsiteX12353" fmla="*/ 5427230 w 6127927"/>
                <a:gd name="connsiteY12353" fmla="*/ 1378985 h 4013490"/>
                <a:gd name="connsiteX12354" fmla="*/ 5427553 w 6127927"/>
                <a:gd name="connsiteY12354" fmla="*/ 1378920 h 4013490"/>
                <a:gd name="connsiteX12355" fmla="*/ 5427812 w 6127927"/>
                <a:gd name="connsiteY12355" fmla="*/ 1378661 h 4013490"/>
                <a:gd name="connsiteX12356" fmla="*/ 5428071 w 6127927"/>
                <a:gd name="connsiteY12356" fmla="*/ 1378499 h 4013490"/>
                <a:gd name="connsiteX12357" fmla="*/ 5427553 w 6127927"/>
                <a:gd name="connsiteY12357" fmla="*/ 1378499 h 4013490"/>
                <a:gd name="connsiteX12358" fmla="*/ 5427230 w 6127927"/>
                <a:gd name="connsiteY12358" fmla="*/ 1378661 h 4013490"/>
                <a:gd name="connsiteX12359" fmla="*/ 5427327 w 6127927"/>
                <a:gd name="connsiteY12359" fmla="*/ 1378014 h 4013490"/>
                <a:gd name="connsiteX12360" fmla="*/ 5427553 w 6127927"/>
                <a:gd name="connsiteY12360" fmla="*/ 1377917 h 4013490"/>
                <a:gd name="connsiteX12361" fmla="*/ 5427909 w 6127927"/>
                <a:gd name="connsiteY12361" fmla="*/ 1377594 h 4013490"/>
                <a:gd name="connsiteX12362" fmla="*/ 5427327 w 6127927"/>
                <a:gd name="connsiteY12362" fmla="*/ 1377756 h 4013490"/>
                <a:gd name="connsiteX12363" fmla="*/ 5427165 w 6127927"/>
                <a:gd name="connsiteY12363" fmla="*/ 1377076 h 4013490"/>
                <a:gd name="connsiteX12364" fmla="*/ 5427650 w 6127927"/>
                <a:gd name="connsiteY12364" fmla="*/ 1376915 h 4013490"/>
                <a:gd name="connsiteX12365" fmla="*/ 5427165 w 6127927"/>
                <a:gd name="connsiteY12365" fmla="*/ 1377076 h 4013490"/>
                <a:gd name="connsiteX12366" fmla="*/ 5425677 w 6127927"/>
                <a:gd name="connsiteY12366" fmla="*/ 1375686 h 4013490"/>
                <a:gd name="connsiteX12367" fmla="*/ 5425257 w 6127927"/>
                <a:gd name="connsiteY12367" fmla="*/ 1373357 h 4013490"/>
                <a:gd name="connsiteX12368" fmla="*/ 5425354 w 6127927"/>
                <a:gd name="connsiteY12368" fmla="*/ 1373357 h 4013490"/>
                <a:gd name="connsiteX12369" fmla="*/ 5425483 w 6127927"/>
                <a:gd name="connsiteY12369" fmla="*/ 1373034 h 4013490"/>
                <a:gd name="connsiteX12370" fmla="*/ 5425257 w 6127927"/>
                <a:gd name="connsiteY12370" fmla="*/ 1372937 h 4013490"/>
                <a:gd name="connsiteX12371" fmla="*/ 5425257 w 6127927"/>
                <a:gd name="connsiteY12371" fmla="*/ 1372775 h 4013490"/>
                <a:gd name="connsiteX12372" fmla="*/ 5425257 w 6127927"/>
                <a:gd name="connsiteY12372" fmla="*/ 1372710 h 4013490"/>
                <a:gd name="connsiteX12373" fmla="*/ 5425095 w 6127927"/>
                <a:gd name="connsiteY12373" fmla="*/ 1371611 h 4013490"/>
                <a:gd name="connsiteX12374" fmla="*/ 5426583 w 6127927"/>
                <a:gd name="connsiteY12374" fmla="*/ 1371384 h 4013490"/>
                <a:gd name="connsiteX12375" fmla="*/ 5425904 w 6127927"/>
                <a:gd name="connsiteY12375" fmla="*/ 1371287 h 4013490"/>
                <a:gd name="connsiteX12376" fmla="*/ 5425095 w 6127927"/>
                <a:gd name="connsiteY12376" fmla="*/ 1371546 h 4013490"/>
                <a:gd name="connsiteX12377" fmla="*/ 5424610 w 6127927"/>
                <a:gd name="connsiteY12377" fmla="*/ 1369218 h 4013490"/>
                <a:gd name="connsiteX12378" fmla="*/ 5425580 w 6127927"/>
                <a:gd name="connsiteY12378" fmla="*/ 1369153 h 4013490"/>
                <a:gd name="connsiteX12379" fmla="*/ 5424610 w 6127927"/>
                <a:gd name="connsiteY12379" fmla="*/ 1369153 h 4013490"/>
                <a:gd name="connsiteX12380" fmla="*/ 5423834 w 6127927"/>
                <a:gd name="connsiteY12380" fmla="*/ 1366566 h 4013490"/>
                <a:gd name="connsiteX12381" fmla="*/ 5424675 w 6127927"/>
                <a:gd name="connsiteY12381" fmla="*/ 1366404 h 4013490"/>
                <a:gd name="connsiteX12382" fmla="*/ 5423834 w 6127927"/>
                <a:gd name="connsiteY12382" fmla="*/ 1366404 h 4013490"/>
                <a:gd name="connsiteX12383" fmla="*/ 5423769 w 6127927"/>
                <a:gd name="connsiteY12383" fmla="*/ 1366404 h 4013490"/>
                <a:gd name="connsiteX12384" fmla="*/ 5423608 w 6127927"/>
                <a:gd name="connsiteY12384" fmla="*/ 1365984 h 4013490"/>
                <a:gd name="connsiteX12385" fmla="*/ 5423511 w 6127927"/>
                <a:gd name="connsiteY12385" fmla="*/ 1365984 h 4013490"/>
                <a:gd name="connsiteX12386" fmla="*/ 5423413 w 6127927"/>
                <a:gd name="connsiteY12386" fmla="*/ 1365822 h 4013490"/>
                <a:gd name="connsiteX12387" fmla="*/ 5423931 w 6127927"/>
                <a:gd name="connsiteY12387" fmla="*/ 1365595 h 4013490"/>
                <a:gd name="connsiteX12388" fmla="*/ 5424610 w 6127927"/>
                <a:gd name="connsiteY12388" fmla="*/ 1365078 h 4013490"/>
                <a:gd name="connsiteX12389" fmla="*/ 5424934 w 6127927"/>
                <a:gd name="connsiteY12389" fmla="*/ 1365078 h 4013490"/>
                <a:gd name="connsiteX12390" fmla="*/ 5424934 w 6127927"/>
                <a:gd name="connsiteY12390" fmla="*/ 1365013 h 4013490"/>
                <a:gd name="connsiteX12391" fmla="*/ 5424675 w 6127927"/>
                <a:gd name="connsiteY12391" fmla="*/ 1365078 h 4013490"/>
                <a:gd name="connsiteX12392" fmla="*/ 5423608 w 6127927"/>
                <a:gd name="connsiteY12392" fmla="*/ 1365175 h 4013490"/>
                <a:gd name="connsiteX12393" fmla="*/ 5423187 w 6127927"/>
                <a:gd name="connsiteY12393" fmla="*/ 1365013 h 4013490"/>
                <a:gd name="connsiteX12394" fmla="*/ 5423672 w 6127927"/>
                <a:gd name="connsiteY12394" fmla="*/ 1364852 h 4013490"/>
                <a:gd name="connsiteX12395" fmla="*/ 5423769 w 6127927"/>
                <a:gd name="connsiteY12395" fmla="*/ 1364755 h 4013490"/>
                <a:gd name="connsiteX12396" fmla="*/ 5423672 w 6127927"/>
                <a:gd name="connsiteY12396" fmla="*/ 1364658 h 4013490"/>
                <a:gd name="connsiteX12397" fmla="*/ 5423187 w 6127927"/>
                <a:gd name="connsiteY12397" fmla="*/ 1364755 h 4013490"/>
                <a:gd name="connsiteX12398" fmla="*/ 5423090 w 6127927"/>
                <a:gd name="connsiteY12398" fmla="*/ 1364755 h 4013490"/>
                <a:gd name="connsiteX12399" fmla="*/ 5423090 w 6127927"/>
                <a:gd name="connsiteY12399" fmla="*/ 1364658 h 4013490"/>
                <a:gd name="connsiteX12400" fmla="*/ 5423413 w 6127927"/>
                <a:gd name="connsiteY12400" fmla="*/ 1364658 h 4013490"/>
                <a:gd name="connsiteX12401" fmla="*/ 5423672 w 6127927"/>
                <a:gd name="connsiteY12401" fmla="*/ 1364755 h 4013490"/>
                <a:gd name="connsiteX12402" fmla="*/ 5423413 w 6127927"/>
                <a:gd name="connsiteY12402" fmla="*/ 1364496 h 4013490"/>
                <a:gd name="connsiteX12403" fmla="*/ 5423413 w 6127927"/>
                <a:gd name="connsiteY12403" fmla="*/ 1364172 h 4013490"/>
                <a:gd name="connsiteX12404" fmla="*/ 5424416 w 6127927"/>
                <a:gd name="connsiteY12404" fmla="*/ 1363914 h 4013490"/>
                <a:gd name="connsiteX12405" fmla="*/ 5423025 w 6127927"/>
                <a:gd name="connsiteY12405" fmla="*/ 1363590 h 4013490"/>
                <a:gd name="connsiteX12406" fmla="*/ 5423834 w 6127927"/>
                <a:gd name="connsiteY12406" fmla="*/ 1363590 h 4013490"/>
                <a:gd name="connsiteX12407" fmla="*/ 5422928 w 6127927"/>
                <a:gd name="connsiteY12407" fmla="*/ 1363170 h 4013490"/>
                <a:gd name="connsiteX12408" fmla="*/ 5423413 w 6127927"/>
                <a:gd name="connsiteY12408" fmla="*/ 1363008 h 4013490"/>
                <a:gd name="connsiteX12409" fmla="*/ 5423187 w 6127927"/>
                <a:gd name="connsiteY12409" fmla="*/ 1362782 h 4013490"/>
                <a:gd name="connsiteX12410" fmla="*/ 5423413 w 6127927"/>
                <a:gd name="connsiteY12410" fmla="*/ 1362523 h 4013490"/>
                <a:gd name="connsiteX12411" fmla="*/ 5423413 w 6127927"/>
                <a:gd name="connsiteY12411" fmla="*/ 1362426 h 4013490"/>
                <a:gd name="connsiteX12412" fmla="*/ 5422767 w 6127927"/>
                <a:gd name="connsiteY12412" fmla="*/ 1362361 h 4013490"/>
                <a:gd name="connsiteX12413" fmla="*/ 5423284 w 6127927"/>
                <a:gd name="connsiteY12413" fmla="*/ 1361779 h 4013490"/>
                <a:gd name="connsiteX12414" fmla="*/ 5424513 w 6127927"/>
                <a:gd name="connsiteY12414" fmla="*/ 1361779 h 4013490"/>
                <a:gd name="connsiteX12415" fmla="*/ 5423349 w 6127927"/>
                <a:gd name="connsiteY12415" fmla="*/ 1361520 h 4013490"/>
                <a:gd name="connsiteX12416" fmla="*/ 5424513 w 6127927"/>
                <a:gd name="connsiteY12416" fmla="*/ 1361456 h 4013490"/>
                <a:gd name="connsiteX12417" fmla="*/ 5423672 w 6127927"/>
                <a:gd name="connsiteY12417" fmla="*/ 1361262 h 4013490"/>
                <a:gd name="connsiteX12418" fmla="*/ 5423413 w 6127927"/>
                <a:gd name="connsiteY12418" fmla="*/ 1360874 h 4013490"/>
                <a:gd name="connsiteX12419" fmla="*/ 5423025 w 6127927"/>
                <a:gd name="connsiteY12419" fmla="*/ 1360712 h 4013490"/>
                <a:gd name="connsiteX12420" fmla="*/ 5423025 w 6127927"/>
                <a:gd name="connsiteY12420" fmla="*/ 1360615 h 4013490"/>
                <a:gd name="connsiteX12421" fmla="*/ 5423511 w 6127927"/>
                <a:gd name="connsiteY12421" fmla="*/ 1360453 h 4013490"/>
                <a:gd name="connsiteX12422" fmla="*/ 5423187 w 6127927"/>
                <a:gd name="connsiteY12422" fmla="*/ 1360292 h 4013490"/>
                <a:gd name="connsiteX12423" fmla="*/ 5423413 w 6127927"/>
                <a:gd name="connsiteY12423" fmla="*/ 1359709 h 4013490"/>
                <a:gd name="connsiteX12424" fmla="*/ 5423931 w 6127927"/>
                <a:gd name="connsiteY12424" fmla="*/ 1357478 h 4013490"/>
                <a:gd name="connsiteX12425" fmla="*/ 5424836 w 6127927"/>
                <a:gd name="connsiteY12425" fmla="*/ 1357478 h 4013490"/>
                <a:gd name="connsiteX12426" fmla="*/ 5423931 w 6127927"/>
                <a:gd name="connsiteY12426" fmla="*/ 1357219 h 4013490"/>
                <a:gd name="connsiteX12427" fmla="*/ 5423931 w 6127927"/>
                <a:gd name="connsiteY12427" fmla="*/ 1357057 h 4013490"/>
                <a:gd name="connsiteX12428" fmla="*/ 5424190 w 6127927"/>
                <a:gd name="connsiteY12428" fmla="*/ 1357057 h 4013490"/>
                <a:gd name="connsiteX12429" fmla="*/ 5423931 w 6127927"/>
                <a:gd name="connsiteY12429" fmla="*/ 1356960 h 4013490"/>
                <a:gd name="connsiteX12430" fmla="*/ 5424254 w 6127927"/>
                <a:gd name="connsiteY12430" fmla="*/ 1356572 h 4013490"/>
                <a:gd name="connsiteX12431" fmla="*/ 5426680 w 6127927"/>
                <a:gd name="connsiteY12431" fmla="*/ 1356572 h 4013490"/>
                <a:gd name="connsiteX12432" fmla="*/ 5424513 w 6127927"/>
                <a:gd name="connsiteY12432" fmla="*/ 1356217 h 4013490"/>
                <a:gd name="connsiteX12433" fmla="*/ 5425904 w 6127927"/>
                <a:gd name="connsiteY12433" fmla="*/ 1356152 h 4013490"/>
                <a:gd name="connsiteX12434" fmla="*/ 5425839 w 6127927"/>
                <a:gd name="connsiteY12434" fmla="*/ 1356152 h 4013490"/>
                <a:gd name="connsiteX12435" fmla="*/ 5425095 w 6127927"/>
                <a:gd name="connsiteY12435" fmla="*/ 1355731 h 4013490"/>
                <a:gd name="connsiteX12436" fmla="*/ 5425160 w 6127927"/>
                <a:gd name="connsiteY12436" fmla="*/ 1355731 h 4013490"/>
                <a:gd name="connsiteX12437" fmla="*/ 5426421 w 6127927"/>
                <a:gd name="connsiteY12437" fmla="*/ 1355570 h 4013490"/>
                <a:gd name="connsiteX12438" fmla="*/ 5425419 w 6127927"/>
                <a:gd name="connsiteY12438" fmla="*/ 1354826 h 4013490"/>
                <a:gd name="connsiteX12439" fmla="*/ 5425483 w 6127927"/>
                <a:gd name="connsiteY12439" fmla="*/ 1354729 h 4013490"/>
                <a:gd name="connsiteX12440" fmla="*/ 5425580 w 6127927"/>
                <a:gd name="connsiteY12440" fmla="*/ 1354664 h 4013490"/>
                <a:gd name="connsiteX12441" fmla="*/ 5426001 w 6127927"/>
                <a:gd name="connsiteY12441" fmla="*/ 1354502 h 4013490"/>
                <a:gd name="connsiteX12442" fmla="*/ 5426324 w 6127927"/>
                <a:gd name="connsiteY12442" fmla="*/ 1354147 h 4013490"/>
                <a:gd name="connsiteX12443" fmla="*/ 5427165 w 6127927"/>
                <a:gd name="connsiteY12443" fmla="*/ 1354308 h 4013490"/>
                <a:gd name="connsiteX12444" fmla="*/ 5427327 w 6127927"/>
                <a:gd name="connsiteY12444" fmla="*/ 1353985 h 4013490"/>
                <a:gd name="connsiteX12445" fmla="*/ 5426745 w 6127927"/>
                <a:gd name="connsiteY12445" fmla="*/ 1353759 h 4013490"/>
                <a:gd name="connsiteX12446" fmla="*/ 5426324 w 6127927"/>
                <a:gd name="connsiteY12446" fmla="*/ 1353662 h 4013490"/>
                <a:gd name="connsiteX12447" fmla="*/ 5426486 w 6127927"/>
                <a:gd name="connsiteY12447" fmla="*/ 1353565 h 4013490"/>
                <a:gd name="connsiteX12448" fmla="*/ 5427747 w 6127927"/>
                <a:gd name="connsiteY12448" fmla="*/ 1353759 h 4013490"/>
                <a:gd name="connsiteX12449" fmla="*/ 5426745 w 6127927"/>
                <a:gd name="connsiteY12449" fmla="*/ 1353338 h 4013490"/>
                <a:gd name="connsiteX12450" fmla="*/ 5428394 w 6127927"/>
                <a:gd name="connsiteY12450" fmla="*/ 1353241 h 4013490"/>
                <a:gd name="connsiteX12451" fmla="*/ 5427003 w 6127927"/>
                <a:gd name="connsiteY12451" fmla="*/ 1352433 h 4013490"/>
                <a:gd name="connsiteX12452" fmla="*/ 5427068 w 6127927"/>
                <a:gd name="connsiteY12452" fmla="*/ 1352239 h 4013490"/>
                <a:gd name="connsiteX12453" fmla="*/ 5427424 w 6127927"/>
                <a:gd name="connsiteY12453" fmla="*/ 1352174 h 4013490"/>
                <a:gd name="connsiteX12454" fmla="*/ 5427230 w 6127927"/>
                <a:gd name="connsiteY12454" fmla="*/ 1352012 h 4013490"/>
                <a:gd name="connsiteX12455" fmla="*/ 5427165 w 6127927"/>
                <a:gd name="connsiteY12455" fmla="*/ 1352012 h 4013490"/>
                <a:gd name="connsiteX12456" fmla="*/ 5427553 w 6127927"/>
                <a:gd name="connsiteY12456" fmla="*/ 1351333 h 4013490"/>
                <a:gd name="connsiteX12457" fmla="*/ 5428168 w 6127927"/>
                <a:gd name="connsiteY12457" fmla="*/ 1351495 h 4013490"/>
                <a:gd name="connsiteX12458" fmla="*/ 5427650 w 6127927"/>
                <a:gd name="connsiteY12458" fmla="*/ 1351268 h 4013490"/>
                <a:gd name="connsiteX12459" fmla="*/ 5428394 w 6127927"/>
                <a:gd name="connsiteY12459" fmla="*/ 1349684 h 4013490"/>
                <a:gd name="connsiteX12460" fmla="*/ 5428653 w 6127927"/>
                <a:gd name="connsiteY12460" fmla="*/ 1349522 h 4013490"/>
                <a:gd name="connsiteX12461" fmla="*/ 5429397 w 6127927"/>
                <a:gd name="connsiteY12461" fmla="*/ 1349619 h 4013490"/>
                <a:gd name="connsiteX12462" fmla="*/ 5430399 w 6127927"/>
                <a:gd name="connsiteY12462" fmla="*/ 1350007 h 4013490"/>
                <a:gd name="connsiteX12463" fmla="*/ 5430820 w 6127927"/>
                <a:gd name="connsiteY12463" fmla="*/ 1350007 h 4013490"/>
                <a:gd name="connsiteX12464" fmla="*/ 5432049 w 6127927"/>
                <a:gd name="connsiteY12464" fmla="*/ 1350525 h 4013490"/>
                <a:gd name="connsiteX12465" fmla="*/ 5431466 w 6127927"/>
                <a:gd name="connsiteY12465" fmla="*/ 1350169 h 4013490"/>
                <a:gd name="connsiteX12466" fmla="*/ 5430237 w 6127927"/>
                <a:gd name="connsiteY12466" fmla="*/ 1349425 h 4013490"/>
                <a:gd name="connsiteX12467" fmla="*/ 5430043 w 6127927"/>
                <a:gd name="connsiteY12467" fmla="*/ 1349037 h 4013490"/>
                <a:gd name="connsiteX12468" fmla="*/ 5430237 w 6127927"/>
                <a:gd name="connsiteY12468" fmla="*/ 1348778 h 4013490"/>
                <a:gd name="connsiteX12469" fmla="*/ 5430464 w 6127927"/>
                <a:gd name="connsiteY12469" fmla="*/ 1348293 h 4013490"/>
                <a:gd name="connsiteX12470" fmla="*/ 5430399 w 6127927"/>
                <a:gd name="connsiteY12470" fmla="*/ 1348293 h 4013490"/>
                <a:gd name="connsiteX12471" fmla="*/ 5430464 w 6127927"/>
                <a:gd name="connsiteY12471" fmla="*/ 1348293 h 4013490"/>
                <a:gd name="connsiteX12472" fmla="*/ 5430237 w 6127927"/>
                <a:gd name="connsiteY12472" fmla="*/ 1347937 h 4013490"/>
                <a:gd name="connsiteX12473" fmla="*/ 5430884 w 6127927"/>
                <a:gd name="connsiteY12473" fmla="*/ 1348358 h 4013490"/>
                <a:gd name="connsiteX12474" fmla="*/ 5431369 w 6127927"/>
                <a:gd name="connsiteY12474" fmla="*/ 1348681 h 4013490"/>
                <a:gd name="connsiteX12475" fmla="*/ 5431563 w 6127927"/>
                <a:gd name="connsiteY12475" fmla="*/ 1348519 h 4013490"/>
                <a:gd name="connsiteX12476" fmla="*/ 5431693 w 6127927"/>
                <a:gd name="connsiteY12476" fmla="*/ 1348358 h 4013490"/>
                <a:gd name="connsiteX12477" fmla="*/ 5431563 w 6127927"/>
                <a:gd name="connsiteY12477" fmla="*/ 1348099 h 4013490"/>
                <a:gd name="connsiteX12478" fmla="*/ 5430949 w 6127927"/>
                <a:gd name="connsiteY12478" fmla="*/ 1347290 h 4013490"/>
                <a:gd name="connsiteX12479" fmla="*/ 5431790 w 6127927"/>
                <a:gd name="connsiteY12479" fmla="*/ 1346547 h 4013490"/>
                <a:gd name="connsiteX12480" fmla="*/ 5433019 w 6127927"/>
                <a:gd name="connsiteY12480" fmla="*/ 1346773 h 4013490"/>
                <a:gd name="connsiteX12481" fmla="*/ 5432307 w 6127927"/>
                <a:gd name="connsiteY12481" fmla="*/ 1346126 h 4013490"/>
                <a:gd name="connsiteX12482" fmla="*/ 5432469 w 6127927"/>
                <a:gd name="connsiteY12482" fmla="*/ 1345964 h 4013490"/>
                <a:gd name="connsiteX12483" fmla="*/ 5432534 w 6127927"/>
                <a:gd name="connsiteY12483" fmla="*/ 1345706 h 4013490"/>
                <a:gd name="connsiteX12484" fmla="*/ 5432954 w 6127927"/>
                <a:gd name="connsiteY12484" fmla="*/ 1345706 h 4013490"/>
                <a:gd name="connsiteX12485" fmla="*/ 5433019 w 6127927"/>
                <a:gd name="connsiteY12485" fmla="*/ 1345479 h 4013490"/>
                <a:gd name="connsiteX12486" fmla="*/ 5433698 w 6127927"/>
                <a:gd name="connsiteY12486" fmla="*/ 1345221 h 4013490"/>
                <a:gd name="connsiteX12487" fmla="*/ 5433957 w 6127927"/>
                <a:gd name="connsiteY12487" fmla="*/ 1344962 h 4013490"/>
                <a:gd name="connsiteX12488" fmla="*/ 5434118 w 6127927"/>
                <a:gd name="connsiteY12488" fmla="*/ 1344800 h 4013490"/>
                <a:gd name="connsiteX12489" fmla="*/ 5434280 w 6127927"/>
                <a:gd name="connsiteY12489" fmla="*/ 1344703 h 4013490"/>
                <a:gd name="connsiteX12490" fmla="*/ 5434603 w 6127927"/>
                <a:gd name="connsiteY12490" fmla="*/ 1344380 h 4013490"/>
                <a:gd name="connsiteX12491" fmla="*/ 5434603 w 6127927"/>
                <a:gd name="connsiteY12491" fmla="*/ 1344315 h 4013490"/>
                <a:gd name="connsiteX12492" fmla="*/ 5435024 w 6127927"/>
                <a:gd name="connsiteY12492" fmla="*/ 1344056 h 4013490"/>
                <a:gd name="connsiteX12493" fmla="*/ 5435283 w 6127927"/>
                <a:gd name="connsiteY12493" fmla="*/ 1343798 h 4013490"/>
                <a:gd name="connsiteX12494" fmla="*/ 5435347 w 6127927"/>
                <a:gd name="connsiteY12494" fmla="*/ 1343636 h 4013490"/>
                <a:gd name="connsiteX12495" fmla="*/ 5435347 w 6127927"/>
                <a:gd name="connsiteY12495" fmla="*/ 1343410 h 4013490"/>
                <a:gd name="connsiteX12496" fmla="*/ 5435832 w 6127927"/>
                <a:gd name="connsiteY12496" fmla="*/ 1342633 h 4013490"/>
                <a:gd name="connsiteX12497" fmla="*/ 5436091 w 6127927"/>
                <a:gd name="connsiteY12497" fmla="*/ 1341987 h 4013490"/>
                <a:gd name="connsiteX12498" fmla="*/ 5436026 w 6127927"/>
                <a:gd name="connsiteY12498" fmla="*/ 1341825 h 4013490"/>
                <a:gd name="connsiteX12499" fmla="*/ 5435832 w 6127927"/>
                <a:gd name="connsiteY12499" fmla="*/ 1341404 h 4013490"/>
                <a:gd name="connsiteX12500" fmla="*/ 5435347 w 6127927"/>
                <a:gd name="connsiteY12500" fmla="*/ 1340822 h 4013490"/>
                <a:gd name="connsiteX12501" fmla="*/ 5435509 w 6127927"/>
                <a:gd name="connsiteY12501" fmla="*/ 1340758 h 4013490"/>
                <a:gd name="connsiteX12502" fmla="*/ 5436026 w 6127927"/>
                <a:gd name="connsiteY12502" fmla="*/ 1341243 h 4013490"/>
                <a:gd name="connsiteX12503" fmla="*/ 5436026 w 6127927"/>
                <a:gd name="connsiteY12503" fmla="*/ 1340984 h 4013490"/>
                <a:gd name="connsiteX12504" fmla="*/ 5436447 w 6127927"/>
                <a:gd name="connsiteY12504" fmla="*/ 1341243 h 4013490"/>
                <a:gd name="connsiteX12505" fmla="*/ 5436026 w 6127927"/>
                <a:gd name="connsiteY12505" fmla="*/ 1340499 h 4013490"/>
                <a:gd name="connsiteX12506" fmla="*/ 5436285 w 6127927"/>
                <a:gd name="connsiteY12506" fmla="*/ 1340337 h 4013490"/>
                <a:gd name="connsiteX12507" fmla="*/ 5437773 w 6127927"/>
                <a:gd name="connsiteY12507" fmla="*/ 1342084 h 4013490"/>
                <a:gd name="connsiteX12508" fmla="*/ 5436932 w 6127927"/>
                <a:gd name="connsiteY12508" fmla="*/ 1340564 h 4013490"/>
                <a:gd name="connsiteX12509" fmla="*/ 5436770 w 6127927"/>
                <a:gd name="connsiteY12509" fmla="*/ 1340175 h 4013490"/>
                <a:gd name="connsiteX12510" fmla="*/ 5437094 w 6127927"/>
                <a:gd name="connsiteY12510" fmla="*/ 1340175 h 4013490"/>
                <a:gd name="connsiteX12511" fmla="*/ 5437029 w 6127927"/>
                <a:gd name="connsiteY12511" fmla="*/ 1339820 h 4013490"/>
                <a:gd name="connsiteX12512" fmla="*/ 5437255 w 6127927"/>
                <a:gd name="connsiteY12512" fmla="*/ 1339658 h 4013490"/>
                <a:gd name="connsiteX12513" fmla="*/ 5437579 w 6127927"/>
                <a:gd name="connsiteY12513" fmla="*/ 1339755 h 4013490"/>
                <a:gd name="connsiteX12514" fmla="*/ 5437579 w 6127927"/>
                <a:gd name="connsiteY12514" fmla="*/ 1339496 h 4013490"/>
                <a:gd name="connsiteX12515" fmla="*/ 5438258 w 6127927"/>
                <a:gd name="connsiteY12515" fmla="*/ 1340014 h 4013490"/>
                <a:gd name="connsiteX12516" fmla="*/ 5438905 w 6127927"/>
                <a:gd name="connsiteY12516" fmla="*/ 1339658 h 4013490"/>
                <a:gd name="connsiteX12517" fmla="*/ 5438678 w 6127927"/>
                <a:gd name="connsiteY12517" fmla="*/ 1339076 h 4013490"/>
                <a:gd name="connsiteX12518" fmla="*/ 5439099 w 6127927"/>
                <a:gd name="connsiteY12518" fmla="*/ 1339173 h 4013490"/>
                <a:gd name="connsiteX12519" fmla="*/ 5439422 w 6127927"/>
                <a:gd name="connsiteY12519" fmla="*/ 1339076 h 4013490"/>
                <a:gd name="connsiteX12520" fmla="*/ 5439649 w 6127927"/>
                <a:gd name="connsiteY12520" fmla="*/ 1338849 h 4013490"/>
                <a:gd name="connsiteX12521" fmla="*/ 5440425 w 6127927"/>
                <a:gd name="connsiteY12521" fmla="*/ 1339917 h 4013490"/>
                <a:gd name="connsiteX12522" fmla="*/ 5439746 w 6127927"/>
                <a:gd name="connsiteY12522" fmla="*/ 1338494 h 4013490"/>
                <a:gd name="connsiteX12523" fmla="*/ 5439843 w 6127927"/>
                <a:gd name="connsiteY12523" fmla="*/ 1338494 h 4013490"/>
                <a:gd name="connsiteX12524" fmla="*/ 5440328 w 6127927"/>
                <a:gd name="connsiteY12524" fmla="*/ 1338849 h 4013490"/>
                <a:gd name="connsiteX12525" fmla="*/ 5440425 w 6127927"/>
                <a:gd name="connsiteY12525" fmla="*/ 1338688 h 4013490"/>
                <a:gd name="connsiteX12526" fmla="*/ 5440425 w 6127927"/>
                <a:gd name="connsiteY12526" fmla="*/ 1338332 h 4013490"/>
                <a:gd name="connsiteX12527" fmla="*/ 5440587 w 6127927"/>
                <a:gd name="connsiteY12527" fmla="*/ 1338267 h 4013490"/>
                <a:gd name="connsiteX12528" fmla="*/ 5440975 w 6127927"/>
                <a:gd name="connsiteY12528" fmla="*/ 1338688 h 4013490"/>
                <a:gd name="connsiteX12529" fmla="*/ 5440910 w 6127927"/>
                <a:gd name="connsiteY12529" fmla="*/ 1338170 h 4013490"/>
                <a:gd name="connsiteX12530" fmla="*/ 5441169 w 6127927"/>
                <a:gd name="connsiteY12530" fmla="*/ 1338106 h 4013490"/>
                <a:gd name="connsiteX12531" fmla="*/ 5441395 w 6127927"/>
                <a:gd name="connsiteY12531" fmla="*/ 1338429 h 4013490"/>
                <a:gd name="connsiteX12532" fmla="*/ 5441298 w 6127927"/>
                <a:gd name="connsiteY12532" fmla="*/ 1338106 h 4013490"/>
                <a:gd name="connsiteX12533" fmla="*/ 5442883 w 6127927"/>
                <a:gd name="connsiteY12533" fmla="*/ 1337685 h 4013490"/>
                <a:gd name="connsiteX12534" fmla="*/ 5443303 w 6127927"/>
                <a:gd name="connsiteY12534" fmla="*/ 1338332 h 4013490"/>
                <a:gd name="connsiteX12535" fmla="*/ 5443141 w 6127927"/>
                <a:gd name="connsiteY12535" fmla="*/ 1337588 h 4013490"/>
                <a:gd name="connsiteX12536" fmla="*/ 5443788 w 6127927"/>
                <a:gd name="connsiteY12536" fmla="*/ 1337426 h 4013490"/>
                <a:gd name="connsiteX12537" fmla="*/ 5444306 w 6127927"/>
                <a:gd name="connsiteY12537" fmla="*/ 1338591 h 4013490"/>
                <a:gd name="connsiteX12538" fmla="*/ 5443982 w 6127927"/>
                <a:gd name="connsiteY12538" fmla="*/ 1337426 h 4013490"/>
                <a:gd name="connsiteX12539" fmla="*/ 5444209 w 6127927"/>
                <a:gd name="connsiteY12539" fmla="*/ 1337426 h 4013490"/>
                <a:gd name="connsiteX12540" fmla="*/ 5444306 w 6127927"/>
                <a:gd name="connsiteY12540" fmla="*/ 1337524 h 4013490"/>
                <a:gd name="connsiteX12541" fmla="*/ 5444306 w 6127927"/>
                <a:gd name="connsiteY12541" fmla="*/ 1337426 h 4013490"/>
                <a:gd name="connsiteX12542" fmla="*/ 5445211 w 6127927"/>
                <a:gd name="connsiteY12542" fmla="*/ 1337265 h 4013490"/>
                <a:gd name="connsiteX12543" fmla="*/ 5445535 w 6127927"/>
                <a:gd name="connsiteY12543" fmla="*/ 1337265 h 4013490"/>
                <a:gd name="connsiteX12544" fmla="*/ 5445632 w 6127927"/>
                <a:gd name="connsiteY12544" fmla="*/ 1337362 h 4013490"/>
                <a:gd name="connsiteX12545" fmla="*/ 5445955 w 6127927"/>
                <a:gd name="connsiteY12545" fmla="*/ 1338332 h 4013490"/>
                <a:gd name="connsiteX12546" fmla="*/ 5445632 w 6127927"/>
                <a:gd name="connsiteY12546" fmla="*/ 1337362 h 4013490"/>
                <a:gd name="connsiteX12547" fmla="*/ 5445632 w 6127927"/>
                <a:gd name="connsiteY12547" fmla="*/ 1337265 h 4013490"/>
                <a:gd name="connsiteX12548" fmla="*/ 5445955 w 6127927"/>
                <a:gd name="connsiteY12548" fmla="*/ 1337265 h 4013490"/>
                <a:gd name="connsiteX12549" fmla="*/ 5445955 w 6127927"/>
                <a:gd name="connsiteY12549" fmla="*/ 1337362 h 4013490"/>
                <a:gd name="connsiteX12550" fmla="*/ 5445955 w 6127927"/>
                <a:gd name="connsiteY12550" fmla="*/ 1337265 h 4013490"/>
                <a:gd name="connsiteX12551" fmla="*/ 5446440 w 6127927"/>
                <a:gd name="connsiteY12551" fmla="*/ 1337265 h 4013490"/>
                <a:gd name="connsiteX12552" fmla="*/ 5446699 w 6127927"/>
                <a:gd name="connsiteY12552" fmla="*/ 1339820 h 4013490"/>
                <a:gd name="connsiteX12553" fmla="*/ 5446699 w 6127927"/>
                <a:gd name="connsiteY12553" fmla="*/ 1338688 h 4013490"/>
                <a:gd name="connsiteX12554" fmla="*/ 5446376 w 6127927"/>
                <a:gd name="connsiteY12554" fmla="*/ 1337265 h 4013490"/>
                <a:gd name="connsiteX12555" fmla="*/ 5453167 w 6127927"/>
                <a:gd name="connsiteY12555" fmla="*/ 1337524 h 4013490"/>
                <a:gd name="connsiteX12556" fmla="*/ 5453005 w 6127927"/>
                <a:gd name="connsiteY12556" fmla="*/ 1338009 h 4013490"/>
                <a:gd name="connsiteX12557" fmla="*/ 5453329 w 6127927"/>
                <a:gd name="connsiteY12557" fmla="*/ 1337426 h 4013490"/>
                <a:gd name="connsiteX12558" fmla="*/ 5453717 w 6127927"/>
                <a:gd name="connsiteY12558" fmla="*/ 1337265 h 4013490"/>
                <a:gd name="connsiteX12559" fmla="*/ 5453911 w 6127927"/>
                <a:gd name="connsiteY12559" fmla="*/ 1337750 h 4013490"/>
                <a:gd name="connsiteX12560" fmla="*/ 5453976 w 6127927"/>
                <a:gd name="connsiteY12560" fmla="*/ 1337750 h 4013490"/>
                <a:gd name="connsiteX12561" fmla="*/ 5451259 w 6127927"/>
                <a:gd name="connsiteY12561" fmla="*/ 1346611 h 4013490"/>
                <a:gd name="connsiteX12562" fmla="*/ 5451518 w 6127927"/>
                <a:gd name="connsiteY12562" fmla="*/ 1347711 h 4013490"/>
                <a:gd name="connsiteX12563" fmla="*/ 5938313 w 6127927"/>
                <a:gd name="connsiteY12563" fmla="*/ 1451202 h 4013490"/>
                <a:gd name="connsiteX12564" fmla="*/ 5936599 w 6127927"/>
                <a:gd name="connsiteY12564" fmla="*/ 1451267 h 4013490"/>
                <a:gd name="connsiteX12565" fmla="*/ 5938313 w 6127927"/>
                <a:gd name="connsiteY12565" fmla="*/ 1451202 h 4013490"/>
                <a:gd name="connsiteX12566" fmla="*/ 5934529 w 6127927"/>
                <a:gd name="connsiteY12566" fmla="*/ 1443246 h 4013490"/>
                <a:gd name="connsiteX12567" fmla="*/ 5933786 w 6127927"/>
                <a:gd name="connsiteY12567" fmla="*/ 1443311 h 4013490"/>
                <a:gd name="connsiteX12568" fmla="*/ 5934529 w 6127927"/>
                <a:gd name="connsiteY12568" fmla="*/ 1443246 h 4013490"/>
                <a:gd name="connsiteX12569" fmla="*/ 5918197 w 6127927"/>
                <a:gd name="connsiteY12569" fmla="*/ 1466014 h 4013490"/>
                <a:gd name="connsiteX12570" fmla="*/ 5917615 w 6127927"/>
                <a:gd name="connsiteY12570" fmla="*/ 1464850 h 4013490"/>
                <a:gd name="connsiteX12571" fmla="*/ 5917453 w 6127927"/>
                <a:gd name="connsiteY12571" fmla="*/ 1464688 h 4013490"/>
                <a:gd name="connsiteX12572" fmla="*/ 5917874 w 6127927"/>
                <a:gd name="connsiteY12572" fmla="*/ 1465691 h 4013490"/>
                <a:gd name="connsiteX12573" fmla="*/ 5918197 w 6127927"/>
                <a:gd name="connsiteY12573" fmla="*/ 1466014 h 4013490"/>
                <a:gd name="connsiteX12574" fmla="*/ 5946010 w 6127927"/>
                <a:gd name="connsiteY12574" fmla="*/ 1462942 h 4013490"/>
                <a:gd name="connsiteX12575" fmla="*/ 5945364 w 6127927"/>
                <a:gd name="connsiteY12575" fmla="*/ 1462780 h 4013490"/>
                <a:gd name="connsiteX12576" fmla="*/ 5945784 w 6127927"/>
                <a:gd name="connsiteY12576" fmla="*/ 1463362 h 4013490"/>
                <a:gd name="connsiteX12577" fmla="*/ 5945622 w 6127927"/>
                <a:gd name="connsiteY12577" fmla="*/ 1463782 h 4013490"/>
                <a:gd name="connsiteX12578" fmla="*/ 5944684 w 6127927"/>
                <a:gd name="connsiteY12578" fmla="*/ 1463362 h 4013490"/>
                <a:gd name="connsiteX12579" fmla="*/ 5944684 w 6127927"/>
                <a:gd name="connsiteY12579" fmla="*/ 1463459 h 4013490"/>
                <a:gd name="connsiteX12580" fmla="*/ 5945622 w 6127927"/>
                <a:gd name="connsiteY12580" fmla="*/ 1463847 h 4013490"/>
                <a:gd name="connsiteX12581" fmla="*/ 5944361 w 6127927"/>
                <a:gd name="connsiteY12581" fmla="*/ 1466176 h 4013490"/>
                <a:gd name="connsiteX12582" fmla="*/ 5943941 w 6127927"/>
                <a:gd name="connsiteY12582" fmla="*/ 1466014 h 4013490"/>
                <a:gd name="connsiteX12583" fmla="*/ 5944361 w 6127927"/>
                <a:gd name="connsiteY12583" fmla="*/ 1466273 h 4013490"/>
                <a:gd name="connsiteX12584" fmla="*/ 5943714 w 6127927"/>
                <a:gd name="connsiteY12584" fmla="*/ 1467243 h 4013490"/>
                <a:gd name="connsiteX12585" fmla="*/ 5943617 w 6127927"/>
                <a:gd name="connsiteY12585" fmla="*/ 1467243 h 4013490"/>
                <a:gd name="connsiteX12586" fmla="*/ 5943617 w 6127927"/>
                <a:gd name="connsiteY12586" fmla="*/ 1467340 h 4013490"/>
                <a:gd name="connsiteX12587" fmla="*/ 5942938 w 6127927"/>
                <a:gd name="connsiteY12587" fmla="*/ 1468246 h 4013490"/>
                <a:gd name="connsiteX12588" fmla="*/ 5942809 w 6127927"/>
                <a:gd name="connsiteY12588" fmla="*/ 1468148 h 4013490"/>
                <a:gd name="connsiteX12589" fmla="*/ 5942873 w 6127927"/>
                <a:gd name="connsiteY12589" fmla="*/ 1468504 h 4013490"/>
                <a:gd name="connsiteX12590" fmla="*/ 5942809 w 6127927"/>
                <a:gd name="connsiteY12590" fmla="*/ 1468569 h 4013490"/>
                <a:gd name="connsiteX12591" fmla="*/ 5942615 w 6127927"/>
                <a:gd name="connsiteY12591" fmla="*/ 1468504 h 4013490"/>
                <a:gd name="connsiteX12592" fmla="*/ 5942453 w 6127927"/>
                <a:gd name="connsiteY12592" fmla="*/ 1468504 h 4013490"/>
                <a:gd name="connsiteX12593" fmla="*/ 5942550 w 6127927"/>
                <a:gd name="connsiteY12593" fmla="*/ 1468731 h 4013490"/>
                <a:gd name="connsiteX12594" fmla="*/ 5939995 w 6127927"/>
                <a:gd name="connsiteY12594" fmla="*/ 1471318 h 4013490"/>
                <a:gd name="connsiteX12595" fmla="*/ 5939898 w 6127927"/>
                <a:gd name="connsiteY12595" fmla="*/ 1471221 h 4013490"/>
                <a:gd name="connsiteX12596" fmla="*/ 5939736 w 6127927"/>
                <a:gd name="connsiteY12596" fmla="*/ 1471544 h 4013490"/>
                <a:gd name="connsiteX12597" fmla="*/ 5939219 w 6127927"/>
                <a:gd name="connsiteY12597" fmla="*/ 1471965 h 4013490"/>
                <a:gd name="connsiteX12598" fmla="*/ 5938734 w 6127927"/>
                <a:gd name="connsiteY12598" fmla="*/ 1471544 h 4013490"/>
                <a:gd name="connsiteX12599" fmla="*/ 5938992 w 6127927"/>
                <a:gd name="connsiteY12599" fmla="*/ 1472223 h 4013490"/>
                <a:gd name="connsiteX12600" fmla="*/ 5938152 w 6127927"/>
                <a:gd name="connsiteY12600" fmla="*/ 1472709 h 4013490"/>
                <a:gd name="connsiteX12601" fmla="*/ 5937731 w 6127927"/>
                <a:gd name="connsiteY12601" fmla="*/ 1472967 h 4013490"/>
                <a:gd name="connsiteX12602" fmla="*/ 5937408 w 6127927"/>
                <a:gd name="connsiteY12602" fmla="*/ 1473226 h 4013490"/>
                <a:gd name="connsiteX12603" fmla="*/ 5936729 w 6127927"/>
                <a:gd name="connsiteY12603" fmla="*/ 1472644 h 4013490"/>
                <a:gd name="connsiteX12604" fmla="*/ 5936729 w 6127927"/>
                <a:gd name="connsiteY12604" fmla="*/ 1472709 h 4013490"/>
                <a:gd name="connsiteX12605" fmla="*/ 5936729 w 6127927"/>
                <a:gd name="connsiteY12605" fmla="*/ 1473614 h 4013490"/>
                <a:gd name="connsiteX12606" fmla="*/ 5936340 w 6127927"/>
                <a:gd name="connsiteY12606" fmla="*/ 1473388 h 4013490"/>
                <a:gd name="connsiteX12607" fmla="*/ 5936502 w 6127927"/>
                <a:gd name="connsiteY12607" fmla="*/ 1473808 h 4013490"/>
                <a:gd name="connsiteX12608" fmla="*/ 5936405 w 6127927"/>
                <a:gd name="connsiteY12608" fmla="*/ 1473873 h 4013490"/>
                <a:gd name="connsiteX12609" fmla="*/ 5936340 w 6127927"/>
                <a:gd name="connsiteY12609" fmla="*/ 1473970 h 4013490"/>
                <a:gd name="connsiteX12610" fmla="*/ 5936243 w 6127927"/>
                <a:gd name="connsiteY12610" fmla="*/ 1474035 h 4013490"/>
                <a:gd name="connsiteX12611" fmla="*/ 5935920 w 6127927"/>
                <a:gd name="connsiteY12611" fmla="*/ 1474196 h 4013490"/>
                <a:gd name="connsiteX12612" fmla="*/ 5935435 w 6127927"/>
                <a:gd name="connsiteY12612" fmla="*/ 1474455 h 4013490"/>
                <a:gd name="connsiteX12613" fmla="*/ 5933786 w 6127927"/>
                <a:gd name="connsiteY12613" fmla="*/ 1472385 h 4013490"/>
                <a:gd name="connsiteX12614" fmla="*/ 5933689 w 6127927"/>
                <a:gd name="connsiteY12614" fmla="*/ 1472385 h 4013490"/>
                <a:gd name="connsiteX12615" fmla="*/ 5933915 w 6127927"/>
                <a:gd name="connsiteY12615" fmla="*/ 1472709 h 4013490"/>
                <a:gd name="connsiteX12616" fmla="*/ 5933915 w 6127927"/>
                <a:gd name="connsiteY12616" fmla="*/ 1473226 h 4013490"/>
                <a:gd name="connsiteX12617" fmla="*/ 5933268 w 6127927"/>
                <a:gd name="connsiteY12617" fmla="*/ 1473452 h 4013490"/>
                <a:gd name="connsiteX12618" fmla="*/ 5933527 w 6127927"/>
                <a:gd name="connsiteY12618" fmla="*/ 1474035 h 4013490"/>
                <a:gd name="connsiteX12619" fmla="*/ 5933430 w 6127927"/>
                <a:gd name="connsiteY12619" fmla="*/ 1474132 h 4013490"/>
                <a:gd name="connsiteX12620" fmla="*/ 5933268 w 6127927"/>
                <a:gd name="connsiteY12620" fmla="*/ 1474358 h 4013490"/>
                <a:gd name="connsiteX12621" fmla="*/ 5932848 w 6127927"/>
                <a:gd name="connsiteY12621" fmla="*/ 1474358 h 4013490"/>
                <a:gd name="connsiteX12622" fmla="*/ 5932589 w 6127927"/>
                <a:gd name="connsiteY12622" fmla="*/ 1475199 h 4013490"/>
                <a:gd name="connsiteX12623" fmla="*/ 5932363 w 6127927"/>
                <a:gd name="connsiteY12623" fmla="*/ 1475199 h 4013490"/>
                <a:gd name="connsiteX12624" fmla="*/ 5932201 w 6127927"/>
                <a:gd name="connsiteY12624" fmla="*/ 1475102 h 4013490"/>
                <a:gd name="connsiteX12625" fmla="*/ 5931716 w 6127927"/>
                <a:gd name="connsiteY12625" fmla="*/ 1475522 h 4013490"/>
                <a:gd name="connsiteX12626" fmla="*/ 5931780 w 6127927"/>
                <a:gd name="connsiteY12626" fmla="*/ 1475943 h 4013490"/>
                <a:gd name="connsiteX12627" fmla="*/ 5931134 w 6127927"/>
                <a:gd name="connsiteY12627" fmla="*/ 1476201 h 4013490"/>
                <a:gd name="connsiteX12628" fmla="*/ 5930875 w 6127927"/>
                <a:gd name="connsiteY12628" fmla="*/ 1475943 h 4013490"/>
                <a:gd name="connsiteX12629" fmla="*/ 5930940 w 6127927"/>
                <a:gd name="connsiteY12629" fmla="*/ 1476266 h 4013490"/>
                <a:gd name="connsiteX12630" fmla="*/ 5918876 w 6127927"/>
                <a:gd name="connsiteY12630" fmla="*/ 1476363 h 4013490"/>
                <a:gd name="connsiteX12631" fmla="*/ 5918779 w 6127927"/>
                <a:gd name="connsiteY12631" fmla="*/ 1476266 h 4013490"/>
                <a:gd name="connsiteX12632" fmla="*/ 5917971 w 6127927"/>
                <a:gd name="connsiteY12632" fmla="*/ 1474875 h 4013490"/>
                <a:gd name="connsiteX12633" fmla="*/ 5917712 w 6127927"/>
                <a:gd name="connsiteY12633" fmla="*/ 1473873 h 4013490"/>
                <a:gd name="connsiteX12634" fmla="*/ 5916548 w 6127927"/>
                <a:gd name="connsiteY12634" fmla="*/ 1471803 h 4013490"/>
                <a:gd name="connsiteX12635" fmla="*/ 5917356 w 6127927"/>
                <a:gd name="connsiteY12635" fmla="*/ 1474132 h 4013490"/>
                <a:gd name="connsiteX12636" fmla="*/ 5916451 w 6127927"/>
                <a:gd name="connsiteY12636" fmla="*/ 1472870 h 4013490"/>
                <a:gd name="connsiteX12637" fmla="*/ 5915481 w 6127927"/>
                <a:gd name="connsiteY12637" fmla="*/ 1470962 h 4013490"/>
                <a:gd name="connsiteX12638" fmla="*/ 5914155 w 6127927"/>
                <a:gd name="connsiteY12638" fmla="*/ 1467663 h 4013490"/>
                <a:gd name="connsiteX12639" fmla="*/ 5914219 w 6127927"/>
                <a:gd name="connsiteY12639" fmla="*/ 1467825 h 4013490"/>
                <a:gd name="connsiteX12640" fmla="*/ 5914155 w 6127927"/>
                <a:gd name="connsiteY12640" fmla="*/ 1467502 h 4013490"/>
                <a:gd name="connsiteX12641" fmla="*/ 5914058 w 6127927"/>
                <a:gd name="connsiteY12641" fmla="*/ 1466823 h 4013490"/>
                <a:gd name="connsiteX12642" fmla="*/ 5914155 w 6127927"/>
                <a:gd name="connsiteY12642" fmla="*/ 1467502 h 4013490"/>
                <a:gd name="connsiteX12643" fmla="*/ 5914058 w 6127927"/>
                <a:gd name="connsiteY12643" fmla="*/ 1467502 h 4013490"/>
                <a:gd name="connsiteX12644" fmla="*/ 5913314 w 6127927"/>
                <a:gd name="connsiteY12644" fmla="*/ 1465529 h 4013490"/>
                <a:gd name="connsiteX12645" fmla="*/ 5913734 w 6127927"/>
                <a:gd name="connsiteY12645" fmla="*/ 1465173 h 4013490"/>
                <a:gd name="connsiteX12646" fmla="*/ 5913896 w 6127927"/>
                <a:gd name="connsiteY12646" fmla="*/ 1465432 h 4013490"/>
                <a:gd name="connsiteX12647" fmla="*/ 5913831 w 6127927"/>
                <a:gd name="connsiteY12647" fmla="*/ 1465173 h 4013490"/>
                <a:gd name="connsiteX12648" fmla="*/ 5913961 w 6127927"/>
                <a:gd name="connsiteY12648" fmla="*/ 1465108 h 4013490"/>
                <a:gd name="connsiteX12649" fmla="*/ 5914381 w 6127927"/>
                <a:gd name="connsiteY12649" fmla="*/ 1465335 h 4013490"/>
                <a:gd name="connsiteX12650" fmla="*/ 5915157 w 6127927"/>
                <a:gd name="connsiteY12650" fmla="*/ 1466337 h 4013490"/>
                <a:gd name="connsiteX12651" fmla="*/ 5915157 w 6127927"/>
                <a:gd name="connsiteY12651" fmla="*/ 1465852 h 4013490"/>
                <a:gd name="connsiteX12652" fmla="*/ 5915804 w 6127927"/>
                <a:gd name="connsiteY12652" fmla="*/ 1466499 h 4013490"/>
                <a:gd name="connsiteX12653" fmla="*/ 5916386 w 6127927"/>
                <a:gd name="connsiteY12653" fmla="*/ 1467760 h 4013490"/>
                <a:gd name="connsiteX12654" fmla="*/ 5916224 w 6127927"/>
                <a:gd name="connsiteY12654" fmla="*/ 1466823 h 4013490"/>
                <a:gd name="connsiteX12655" fmla="*/ 5915804 w 6127927"/>
                <a:gd name="connsiteY12655" fmla="*/ 1465917 h 4013490"/>
                <a:gd name="connsiteX12656" fmla="*/ 5917227 w 6127927"/>
                <a:gd name="connsiteY12656" fmla="*/ 1468148 h 4013490"/>
                <a:gd name="connsiteX12657" fmla="*/ 5916871 w 6127927"/>
                <a:gd name="connsiteY12657" fmla="*/ 1467081 h 4013490"/>
                <a:gd name="connsiteX12658" fmla="*/ 5916871 w 6127927"/>
                <a:gd name="connsiteY12658" fmla="*/ 1466661 h 4013490"/>
                <a:gd name="connsiteX12659" fmla="*/ 5917971 w 6127927"/>
                <a:gd name="connsiteY12659" fmla="*/ 1468407 h 4013490"/>
                <a:gd name="connsiteX12660" fmla="*/ 5917615 w 6127927"/>
                <a:gd name="connsiteY12660" fmla="*/ 1467405 h 4013490"/>
                <a:gd name="connsiteX12661" fmla="*/ 5917130 w 6127927"/>
                <a:gd name="connsiteY12661" fmla="*/ 1466079 h 4013490"/>
                <a:gd name="connsiteX12662" fmla="*/ 5917227 w 6127927"/>
                <a:gd name="connsiteY12662" fmla="*/ 1466014 h 4013490"/>
                <a:gd name="connsiteX12663" fmla="*/ 5918100 w 6127927"/>
                <a:gd name="connsiteY12663" fmla="*/ 1467663 h 4013490"/>
                <a:gd name="connsiteX12664" fmla="*/ 5917292 w 6127927"/>
                <a:gd name="connsiteY12664" fmla="*/ 1465852 h 4013490"/>
                <a:gd name="connsiteX12665" fmla="*/ 5917356 w 6127927"/>
                <a:gd name="connsiteY12665" fmla="*/ 1465173 h 4013490"/>
                <a:gd name="connsiteX12666" fmla="*/ 5917453 w 6127927"/>
                <a:gd name="connsiteY12666" fmla="*/ 1464947 h 4013490"/>
                <a:gd name="connsiteX12667" fmla="*/ 5917356 w 6127927"/>
                <a:gd name="connsiteY12667" fmla="*/ 1464688 h 4013490"/>
                <a:gd name="connsiteX12668" fmla="*/ 5918715 w 6127927"/>
                <a:gd name="connsiteY12668" fmla="*/ 1464268 h 4013490"/>
                <a:gd name="connsiteX12669" fmla="*/ 5918876 w 6127927"/>
                <a:gd name="connsiteY12669" fmla="*/ 1464526 h 4013490"/>
                <a:gd name="connsiteX12670" fmla="*/ 5918779 w 6127927"/>
                <a:gd name="connsiteY12670" fmla="*/ 1464268 h 4013490"/>
                <a:gd name="connsiteX12671" fmla="*/ 5919297 w 6127927"/>
                <a:gd name="connsiteY12671" fmla="*/ 1464106 h 4013490"/>
                <a:gd name="connsiteX12672" fmla="*/ 5919782 w 6127927"/>
                <a:gd name="connsiteY12672" fmla="*/ 1464203 h 4013490"/>
                <a:gd name="connsiteX12673" fmla="*/ 5919847 w 6127927"/>
                <a:gd name="connsiteY12673" fmla="*/ 1464268 h 4013490"/>
                <a:gd name="connsiteX12674" fmla="*/ 5920041 w 6127927"/>
                <a:gd name="connsiteY12674" fmla="*/ 1464365 h 4013490"/>
                <a:gd name="connsiteX12675" fmla="*/ 5919944 w 6127927"/>
                <a:gd name="connsiteY12675" fmla="*/ 1464203 h 4013490"/>
                <a:gd name="connsiteX12676" fmla="*/ 5921173 w 6127927"/>
                <a:gd name="connsiteY12676" fmla="*/ 1463685 h 4013490"/>
                <a:gd name="connsiteX12677" fmla="*/ 5923663 w 6127927"/>
                <a:gd name="connsiteY12677" fmla="*/ 1463621 h 4013490"/>
                <a:gd name="connsiteX12678" fmla="*/ 5925086 w 6127927"/>
                <a:gd name="connsiteY12678" fmla="*/ 1464268 h 4013490"/>
                <a:gd name="connsiteX12679" fmla="*/ 5927802 w 6127927"/>
                <a:gd name="connsiteY12679" fmla="*/ 1459546 h 4013490"/>
                <a:gd name="connsiteX12680" fmla="*/ 5927705 w 6127927"/>
                <a:gd name="connsiteY12680" fmla="*/ 1459384 h 4013490"/>
                <a:gd name="connsiteX12681" fmla="*/ 5928223 w 6127927"/>
                <a:gd name="connsiteY12681" fmla="*/ 1459805 h 4013490"/>
                <a:gd name="connsiteX12682" fmla="*/ 5927641 w 6127927"/>
                <a:gd name="connsiteY12682" fmla="*/ 1459319 h 4013490"/>
                <a:gd name="connsiteX12683" fmla="*/ 5927802 w 6127927"/>
                <a:gd name="connsiteY12683" fmla="*/ 1459319 h 4013490"/>
                <a:gd name="connsiteX12684" fmla="*/ 5928061 w 6127927"/>
                <a:gd name="connsiteY12684" fmla="*/ 1459481 h 4013490"/>
                <a:gd name="connsiteX12685" fmla="*/ 5927899 w 6127927"/>
                <a:gd name="connsiteY12685" fmla="*/ 1459319 h 4013490"/>
                <a:gd name="connsiteX12686" fmla="*/ 5928643 w 6127927"/>
                <a:gd name="connsiteY12686" fmla="*/ 1459319 h 4013490"/>
                <a:gd name="connsiteX12687" fmla="*/ 5928902 w 6127927"/>
                <a:gd name="connsiteY12687" fmla="*/ 1459546 h 4013490"/>
                <a:gd name="connsiteX12688" fmla="*/ 5929225 w 6127927"/>
                <a:gd name="connsiteY12688" fmla="*/ 1459708 h 4013490"/>
                <a:gd name="connsiteX12689" fmla="*/ 5929452 w 6127927"/>
                <a:gd name="connsiteY12689" fmla="*/ 1459869 h 4013490"/>
                <a:gd name="connsiteX12690" fmla="*/ 5929128 w 6127927"/>
                <a:gd name="connsiteY12690" fmla="*/ 1459546 h 4013490"/>
                <a:gd name="connsiteX12691" fmla="*/ 5928902 w 6127927"/>
                <a:gd name="connsiteY12691" fmla="*/ 1459384 h 4013490"/>
                <a:gd name="connsiteX12692" fmla="*/ 5929290 w 6127927"/>
                <a:gd name="connsiteY12692" fmla="*/ 1459319 h 4013490"/>
                <a:gd name="connsiteX12693" fmla="*/ 5929549 w 6127927"/>
                <a:gd name="connsiteY12693" fmla="*/ 1459481 h 4013490"/>
                <a:gd name="connsiteX12694" fmla="*/ 5929969 w 6127927"/>
                <a:gd name="connsiteY12694" fmla="*/ 1459643 h 4013490"/>
                <a:gd name="connsiteX12695" fmla="*/ 5929452 w 6127927"/>
                <a:gd name="connsiteY12695" fmla="*/ 1459319 h 4013490"/>
                <a:gd name="connsiteX12696" fmla="*/ 5929775 w 6127927"/>
                <a:gd name="connsiteY12696" fmla="*/ 1459061 h 4013490"/>
                <a:gd name="connsiteX12697" fmla="*/ 5930293 w 6127927"/>
                <a:gd name="connsiteY12697" fmla="*/ 1459384 h 4013490"/>
                <a:gd name="connsiteX12698" fmla="*/ 5929775 w 6127927"/>
                <a:gd name="connsiteY12698" fmla="*/ 1459061 h 4013490"/>
                <a:gd name="connsiteX12699" fmla="*/ 5929452 w 6127927"/>
                <a:gd name="connsiteY12699" fmla="*/ 1457735 h 4013490"/>
                <a:gd name="connsiteX12700" fmla="*/ 5930131 w 6127927"/>
                <a:gd name="connsiteY12700" fmla="*/ 1456732 h 4013490"/>
                <a:gd name="connsiteX12701" fmla="*/ 5930196 w 6127927"/>
                <a:gd name="connsiteY12701" fmla="*/ 1456732 h 4013490"/>
                <a:gd name="connsiteX12702" fmla="*/ 5930454 w 6127927"/>
                <a:gd name="connsiteY12702" fmla="*/ 1456667 h 4013490"/>
                <a:gd name="connsiteX12703" fmla="*/ 5930293 w 6127927"/>
                <a:gd name="connsiteY12703" fmla="*/ 1456473 h 4013490"/>
                <a:gd name="connsiteX12704" fmla="*/ 5930293 w 6127927"/>
                <a:gd name="connsiteY12704" fmla="*/ 1456409 h 4013490"/>
                <a:gd name="connsiteX12705" fmla="*/ 5930293 w 6127927"/>
                <a:gd name="connsiteY12705" fmla="*/ 1456409 h 4013490"/>
                <a:gd name="connsiteX12706" fmla="*/ 5930454 w 6127927"/>
                <a:gd name="connsiteY12706" fmla="*/ 1455924 h 4013490"/>
                <a:gd name="connsiteX12707" fmla="*/ 5931942 w 6127927"/>
                <a:gd name="connsiteY12707" fmla="*/ 1456312 h 4013490"/>
                <a:gd name="connsiteX12708" fmla="*/ 5931295 w 6127927"/>
                <a:gd name="connsiteY12708" fmla="*/ 1456085 h 4013490"/>
                <a:gd name="connsiteX12709" fmla="*/ 5930454 w 6127927"/>
                <a:gd name="connsiteY12709" fmla="*/ 1455924 h 4013490"/>
                <a:gd name="connsiteX12710" fmla="*/ 5930519 w 6127927"/>
                <a:gd name="connsiteY12710" fmla="*/ 1454662 h 4013490"/>
                <a:gd name="connsiteX12711" fmla="*/ 5931522 w 6127927"/>
                <a:gd name="connsiteY12711" fmla="*/ 1454759 h 4013490"/>
                <a:gd name="connsiteX12712" fmla="*/ 5930519 w 6127927"/>
                <a:gd name="connsiteY12712" fmla="*/ 1454598 h 4013490"/>
                <a:gd name="connsiteX12713" fmla="*/ 5930034 w 6127927"/>
                <a:gd name="connsiteY12713" fmla="*/ 1453110 h 4013490"/>
                <a:gd name="connsiteX12714" fmla="*/ 5930875 w 6127927"/>
                <a:gd name="connsiteY12714" fmla="*/ 1453013 h 4013490"/>
                <a:gd name="connsiteX12715" fmla="*/ 5930034 w 6127927"/>
                <a:gd name="connsiteY12715" fmla="*/ 1453013 h 4013490"/>
                <a:gd name="connsiteX12716" fmla="*/ 5929969 w 6127927"/>
                <a:gd name="connsiteY12716" fmla="*/ 1453013 h 4013490"/>
                <a:gd name="connsiteX12717" fmla="*/ 5929775 w 6127927"/>
                <a:gd name="connsiteY12717" fmla="*/ 1452754 h 4013490"/>
                <a:gd name="connsiteX12718" fmla="*/ 5929711 w 6127927"/>
                <a:gd name="connsiteY12718" fmla="*/ 1452754 h 4013490"/>
                <a:gd name="connsiteX12719" fmla="*/ 5929646 w 6127927"/>
                <a:gd name="connsiteY12719" fmla="*/ 1452690 h 4013490"/>
                <a:gd name="connsiteX12720" fmla="*/ 5930131 w 6127927"/>
                <a:gd name="connsiteY12720" fmla="*/ 1452528 h 4013490"/>
                <a:gd name="connsiteX12721" fmla="*/ 5930778 w 6127927"/>
                <a:gd name="connsiteY12721" fmla="*/ 1452172 h 4013490"/>
                <a:gd name="connsiteX12722" fmla="*/ 5931134 w 6127927"/>
                <a:gd name="connsiteY12722" fmla="*/ 1452172 h 4013490"/>
                <a:gd name="connsiteX12723" fmla="*/ 5930875 w 6127927"/>
                <a:gd name="connsiteY12723" fmla="*/ 1452269 h 4013490"/>
                <a:gd name="connsiteX12724" fmla="*/ 5929775 w 6127927"/>
                <a:gd name="connsiteY12724" fmla="*/ 1452431 h 4013490"/>
                <a:gd name="connsiteX12725" fmla="*/ 5929387 w 6127927"/>
                <a:gd name="connsiteY12725" fmla="*/ 1452334 h 4013490"/>
                <a:gd name="connsiteX12726" fmla="*/ 5929872 w 6127927"/>
                <a:gd name="connsiteY12726" fmla="*/ 1452269 h 4013490"/>
                <a:gd name="connsiteX12727" fmla="*/ 5929969 w 6127927"/>
                <a:gd name="connsiteY12727" fmla="*/ 1452172 h 4013490"/>
                <a:gd name="connsiteX12728" fmla="*/ 5929872 w 6127927"/>
                <a:gd name="connsiteY12728" fmla="*/ 1452172 h 4013490"/>
                <a:gd name="connsiteX12729" fmla="*/ 5929387 w 6127927"/>
                <a:gd name="connsiteY12729" fmla="*/ 1452269 h 4013490"/>
                <a:gd name="connsiteX12730" fmla="*/ 5929290 w 6127927"/>
                <a:gd name="connsiteY12730" fmla="*/ 1452269 h 4013490"/>
                <a:gd name="connsiteX12731" fmla="*/ 5929225 w 6127927"/>
                <a:gd name="connsiteY12731" fmla="*/ 1452172 h 4013490"/>
                <a:gd name="connsiteX12732" fmla="*/ 5929549 w 6127927"/>
                <a:gd name="connsiteY12732" fmla="*/ 1452107 h 4013490"/>
                <a:gd name="connsiteX12733" fmla="*/ 5929775 w 6127927"/>
                <a:gd name="connsiteY12733" fmla="*/ 1452107 h 4013490"/>
                <a:gd name="connsiteX12734" fmla="*/ 5929549 w 6127927"/>
                <a:gd name="connsiteY12734" fmla="*/ 1451946 h 4013490"/>
                <a:gd name="connsiteX12735" fmla="*/ 5929452 w 6127927"/>
                <a:gd name="connsiteY12735" fmla="*/ 1451784 h 4013490"/>
                <a:gd name="connsiteX12736" fmla="*/ 5930454 w 6127927"/>
                <a:gd name="connsiteY12736" fmla="*/ 1451525 h 4013490"/>
                <a:gd name="connsiteX12737" fmla="*/ 5929064 w 6127927"/>
                <a:gd name="connsiteY12737" fmla="*/ 1451525 h 4013490"/>
                <a:gd name="connsiteX12738" fmla="*/ 5929872 w 6127927"/>
                <a:gd name="connsiteY12738" fmla="*/ 1451364 h 4013490"/>
                <a:gd name="connsiteX12739" fmla="*/ 5928870 w 6127927"/>
                <a:gd name="connsiteY12739" fmla="*/ 1451267 h 4013490"/>
                <a:gd name="connsiteX12740" fmla="*/ 5929387 w 6127927"/>
                <a:gd name="connsiteY12740" fmla="*/ 1451105 h 4013490"/>
                <a:gd name="connsiteX12741" fmla="*/ 5929064 w 6127927"/>
                <a:gd name="connsiteY12741" fmla="*/ 1450943 h 4013490"/>
                <a:gd name="connsiteX12742" fmla="*/ 5929290 w 6127927"/>
                <a:gd name="connsiteY12742" fmla="*/ 1450684 h 4013490"/>
                <a:gd name="connsiteX12743" fmla="*/ 5929290 w 6127927"/>
                <a:gd name="connsiteY12743" fmla="*/ 1450620 h 4013490"/>
                <a:gd name="connsiteX12744" fmla="*/ 5928643 w 6127927"/>
                <a:gd name="connsiteY12744" fmla="*/ 1450684 h 4013490"/>
                <a:gd name="connsiteX12745" fmla="*/ 5928967 w 6127927"/>
                <a:gd name="connsiteY12745" fmla="*/ 1450199 h 4013490"/>
                <a:gd name="connsiteX12746" fmla="*/ 5930131 w 6127927"/>
                <a:gd name="connsiteY12746" fmla="*/ 1449876 h 4013490"/>
                <a:gd name="connsiteX12747" fmla="*/ 5928967 w 6127927"/>
                <a:gd name="connsiteY12747" fmla="*/ 1449941 h 4013490"/>
                <a:gd name="connsiteX12748" fmla="*/ 5930131 w 6127927"/>
                <a:gd name="connsiteY12748" fmla="*/ 1449520 h 4013490"/>
                <a:gd name="connsiteX12749" fmla="*/ 5929290 w 6127927"/>
                <a:gd name="connsiteY12749" fmla="*/ 1449617 h 4013490"/>
                <a:gd name="connsiteX12750" fmla="*/ 5928967 w 6127927"/>
                <a:gd name="connsiteY12750" fmla="*/ 1449358 h 4013490"/>
                <a:gd name="connsiteX12751" fmla="*/ 5928546 w 6127927"/>
                <a:gd name="connsiteY12751" fmla="*/ 1449358 h 4013490"/>
                <a:gd name="connsiteX12752" fmla="*/ 5928546 w 6127927"/>
                <a:gd name="connsiteY12752" fmla="*/ 1449294 h 4013490"/>
                <a:gd name="connsiteX12753" fmla="*/ 5928967 w 6127927"/>
                <a:gd name="connsiteY12753" fmla="*/ 1449035 h 4013490"/>
                <a:gd name="connsiteX12754" fmla="*/ 5928643 w 6127927"/>
                <a:gd name="connsiteY12754" fmla="*/ 1449035 h 4013490"/>
                <a:gd name="connsiteX12755" fmla="*/ 5928708 w 6127927"/>
                <a:gd name="connsiteY12755" fmla="*/ 1448453 h 4013490"/>
                <a:gd name="connsiteX12756" fmla="*/ 5928449 w 6127927"/>
                <a:gd name="connsiteY12756" fmla="*/ 1446545 h 4013490"/>
                <a:gd name="connsiteX12757" fmla="*/ 5929290 w 6127927"/>
                <a:gd name="connsiteY12757" fmla="*/ 1446124 h 4013490"/>
                <a:gd name="connsiteX12758" fmla="*/ 5928385 w 6127927"/>
                <a:gd name="connsiteY12758" fmla="*/ 1446318 h 4013490"/>
                <a:gd name="connsiteX12759" fmla="*/ 5928320 w 6127927"/>
                <a:gd name="connsiteY12759" fmla="*/ 1446124 h 4013490"/>
                <a:gd name="connsiteX12760" fmla="*/ 5928546 w 6127927"/>
                <a:gd name="connsiteY12760" fmla="*/ 1446060 h 4013490"/>
                <a:gd name="connsiteX12761" fmla="*/ 5928320 w 6127927"/>
                <a:gd name="connsiteY12761" fmla="*/ 1446124 h 4013490"/>
                <a:gd name="connsiteX12762" fmla="*/ 5928385 w 6127927"/>
                <a:gd name="connsiteY12762" fmla="*/ 1445639 h 4013490"/>
                <a:gd name="connsiteX12763" fmla="*/ 5930519 w 6127927"/>
                <a:gd name="connsiteY12763" fmla="*/ 1444572 h 4013490"/>
                <a:gd name="connsiteX12764" fmla="*/ 5928449 w 6127927"/>
                <a:gd name="connsiteY12764" fmla="*/ 1445219 h 4013490"/>
                <a:gd name="connsiteX12765" fmla="*/ 5929711 w 6127927"/>
                <a:gd name="connsiteY12765" fmla="*/ 1444572 h 4013490"/>
                <a:gd name="connsiteX12766" fmla="*/ 5929646 w 6127927"/>
                <a:gd name="connsiteY12766" fmla="*/ 1444572 h 4013490"/>
                <a:gd name="connsiteX12767" fmla="*/ 5928805 w 6127927"/>
                <a:gd name="connsiteY12767" fmla="*/ 1444572 h 4013490"/>
                <a:gd name="connsiteX12768" fmla="*/ 5928902 w 6127927"/>
                <a:gd name="connsiteY12768" fmla="*/ 1444475 h 4013490"/>
                <a:gd name="connsiteX12769" fmla="*/ 5929872 w 6127927"/>
                <a:gd name="connsiteY12769" fmla="*/ 1443731 h 4013490"/>
                <a:gd name="connsiteX12770" fmla="*/ 5928643 w 6127927"/>
                <a:gd name="connsiteY12770" fmla="*/ 1443666 h 4013490"/>
                <a:gd name="connsiteX12771" fmla="*/ 5928643 w 6127927"/>
                <a:gd name="connsiteY12771" fmla="*/ 1443505 h 4013490"/>
                <a:gd name="connsiteX12772" fmla="*/ 5928902 w 6127927"/>
                <a:gd name="connsiteY12772" fmla="*/ 1443149 h 4013490"/>
                <a:gd name="connsiteX12773" fmla="*/ 5928967 w 6127927"/>
                <a:gd name="connsiteY12773" fmla="*/ 1442761 h 4013490"/>
                <a:gd name="connsiteX12774" fmla="*/ 5929775 w 6127927"/>
                <a:gd name="connsiteY12774" fmla="*/ 1442405 h 4013490"/>
                <a:gd name="connsiteX12775" fmla="*/ 5929775 w 6127927"/>
                <a:gd name="connsiteY12775" fmla="*/ 1442082 h 4013490"/>
                <a:gd name="connsiteX12776" fmla="*/ 5929225 w 6127927"/>
                <a:gd name="connsiteY12776" fmla="*/ 1442179 h 4013490"/>
                <a:gd name="connsiteX12777" fmla="*/ 5928805 w 6127927"/>
                <a:gd name="connsiteY12777" fmla="*/ 1442340 h 4013490"/>
                <a:gd name="connsiteX12778" fmla="*/ 5928967 w 6127927"/>
                <a:gd name="connsiteY12778" fmla="*/ 1442179 h 4013490"/>
                <a:gd name="connsiteX12779" fmla="*/ 5930034 w 6127927"/>
                <a:gd name="connsiteY12779" fmla="*/ 1441597 h 4013490"/>
                <a:gd name="connsiteX12780" fmla="*/ 5928967 w 6127927"/>
                <a:gd name="connsiteY12780" fmla="*/ 1441823 h 4013490"/>
                <a:gd name="connsiteX12781" fmla="*/ 5930293 w 6127927"/>
                <a:gd name="connsiteY12781" fmla="*/ 1440853 h 4013490"/>
                <a:gd name="connsiteX12782" fmla="*/ 5928643 w 6127927"/>
                <a:gd name="connsiteY12782" fmla="*/ 1441014 h 4013490"/>
                <a:gd name="connsiteX12783" fmla="*/ 5928643 w 6127927"/>
                <a:gd name="connsiteY12783" fmla="*/ 1440853 h 4013490"/>
                <a:gd name="connsiteX12784" fmla="*/ 5928902 w 6127927"/>
                <a:gd name="connsiteY12784" fmla="*/ 1440594 h 4013490"/>
                <a:gd name="connsiteX12785" fmla="*/ 5928708 w 6127927"/>
                <a:gd name="connsiteY12785" fmla="*/ 1440594 h 4013490"/>
                <a:gd name="connsiteX12786" fmla="*/ 5928643 w 6127927"/>
                <a:gd name="connsiteY12786" fmla="*/ 1440594 h 4013490"/>
                <a:gd name="connsiteX12787" fmla="*/ 5928546 w 6127927"/>
                <a:gd name="connsiteY12787" fmla="*/ 1439915 h 4013490"/>
                <a:gd name="connsiteX12788" fmla="*/ 5929064 w 6127927"/>
                <a:gd name="connsiteY12788" fmla="*/ 1439688 h 4013490"/>
                <a:gd name="connsiteX12789" fmla="*/ 5928449 w 6127927"/>
                <a:gd name="connsiteY12789" fmla="*/ 1439753 h 4013490"/>
                <a:gd name="connsiteX12790" fmla="*/ 5928061 w 6127927"/>
                <a:gd name="connsiteY12790" fmla="*/ 1438265 h 4013490"/>
                <a:gd name="connsiteX12791" fmla="*/ 5928126 w 6127927"/>
                <a:gd name="connsiteY12791" fmla="*/ 1438039 h 4013490"/>
                <a:gd name="connsiteX12792" fmla="*/ 5928708 w 6127927"/>
                <a:gd name="connsiteY12792" fmla="*/ 1437619 h 4013490"/>
                <a:gd name="connsiteX12793" fmla="*/ 5929711 w 6127927"/>
                <a:gd name="connsiteY12793" fmla="*/ 1437198 h 4013490"/>
                <a:gd name="connsiteX12794" fmla="*/ 5929969 w 6127927"/>
                <a:gd name="connsiteY12794" fmla="*/ 1436875 h 4013490"/>
                <a:gd name="connsiteX12795" fmla="*/ 5931198 w 6127927"/>
                <a:gd name="connsiteY12795" fmla="*/ 1436293 h 4013490"/>
                <a:gd name="connsiteX12796" fmla="*/ 5930519 w 6127927"/>
                <a:gd name="connsiteY12796" fmla="*/ 1436454 h 4013490"/>
                <a:gd name="connsiteX12797" fmla="*/ 5929128 w 6127927"/>
                <a:gd name="connsiteY12797" fmla="*/ 1436875 h 4013490"/>
                <a:gd name="connsiteX12798" fmla="*/ 5928708 w 6127927"/>
                <a:gd name="connsiteY12798" fmla="*/ 1436778 h 4013490"/>
                <a:gd name="connsiteX12799" fmla="*/ 5928643 w 6127927"/>
                <a:gd name="connsiteY12799" fmla="*/ 1436551 h 4013490"/>
                <a:gd name="connsiteX12800" fmla="*/ 5928449 w 6127927"/>
                <a:gd name="connsiteY12800" fmla="*/ 1436131 h 4013490"/>
                <a:gd name="connsiteX12801" fmla="*/ 5928385 w 6127927"/>
                <a:gd name="connsiteY12801" fmla="*/ 1436131 h 4013490"/>
                <a:gd name="connsiteX12802" fmla="*/ 5928449 w 6127927"/>
                <a:gd name="connsiteY12802" fmla="*/ 1436131 h 4013490"/>
                <a:gd name="connsiteX12803" fmla="*/ 5928061 w 6127927"/>
                <a:gd name="connsiteY12803" fmla="*/ 1436131 h 4013490"/>
                <a:gd name="connsiteX12804" fmla="*/ 5928708 w 6127927"/>
                <a:gd name="connsiteY12804" fmla="*/ 1435872 h 4013490"/>
                <a:gd name="connsiteX12805" fmla="*/ 5929290 w 6127927"/>
                <a:gd name="connsiteY12805" fmla="*/ 1435711 h 4013490"/>
                <a:gd name="connsiteX12806" fmla="*/ 5929290 w 6127927"/>
                <a:gd name="connsiteY12806" fmla="*/ 1435452 h 4013490"/>
                <a:gd name="connsiteX12807" fmla="*/ 5929290 w 6127927"/>
                <a:gd name="connsiteY12807" fmla="*/ 1435225 h 4013490"/>
                <a:gd name="connsiteX12808" fmla="*/ 5928967 w 6127927"/>
                <a:gd name="connsiteY12808" fmla="*/ 1435225 h 4013490"/>
                <a:gd name="connsiteX12809" fmla="*/ 5927964 w 6127927"/>
                <a:gd name="connsiteY12809" fmla="*/ 1435225 h 4013490"/>
                <a:gd name="connsiteX12810" fmla="*/ 5927899 w 6127927"/>
                <a:gd name="connsiteY12810" fmla="*/ 1434288 h 4013490"/>
                <a:gd name="connsiteX12811" fmla="*/ 5928708 w 6127927"/>
                <a:gd name="connsiteY12811" fmla="*/ 1433382 h 4013490"/>
                <a:gd name="connsiteX12812" fmla="*/ 5927705 w 6127927"/>
                <a:gd name="connsiteY12812" fmla="*/ 1433705 h 4013490"/>
                <a:gd name="connsiteX12813" fmla="*/ 5927641 w 6127927"/>
                <a:gd name="connsiteY12813" fmla="*/ 1433479 h 4013490"/>
                <a:gd name="connsiteX12814" fmla="*/ 5927382 w 6127927"/>
                <a:gd name="connsiteY12814" fmla="*/ 1433317 h 4013490"/>
                <a:gd name="connsiteX12815" fmla="*/ 5927576 w 6127927"/>
                <a:gd name="connsiteY12815" fmla="*/ 1432962 h 4013490"/>
                <a:gd name="connsiteX12816" fmla="*/ 5927382 w 6127927"/>
                <a:gd name="connsiteY12816" fmla="*/ 1432800 h 4013490"/>
                <a:gd name="connsiteX12817" fmla="*/ 5927479 w 6127927"/>
                <a:gd name="connsiteY12817" fmla="*/ 1432153 h 4013490"/>
                <a:gd name="connsiteX12818" fmla="*/ 5927382 w 6127927"/>
                <a:gd name="connsiteY12818" fmla="*/ 1431894 h 4013490"/>
                <a:gd name="connsiteX12819" fmla="*/ 5927317 w 6127927"/>
                <a:gd name="connsiteY12819" fmla="*/ 1431733 h 4013490"/>
                <a:gd name="connsiteX12820" fmla="*/ 5927317 w 6127927"/>
                <a:gd name="connsiteY12820" fmla="*/ 1431571 h 4013490"/>
                <a:gd name="connsiteX12821" fmla="*/ 5927156 w 6127927"/>
                <a:gd name="connsiteY12821" fmla="*/ 1431150 h 4013490"/>
                <a:gd name="connsiteX12822" fmla="*/ 5927059 w 6127927"/>
                <a:gd name="connsiteY12822" fmla="*/ 1431150 h 4013490"/>
                <a:gd name="connsiteX12823" fmla="*/ 5926994 w 6127927"/>
                <a:gd name="connsiteY12823" fmla="*/ 1430730 h 4013490"/>
                <a:gd name="connsiteX12824" fmla="*/ 5926832 w 6127927"/>
                <a:gd name="connsiteY12824" fmla="*/ 1430504 h 4013490"/>
                <a:gd name="connsiteX12825" fmla="*/ 5926735 w 6127927"/>
                <a:gd name="connsiteY12825" fmla="*/ 1430342 h 4013490"/>
                <a:gd name="connsiteX12826" fmla="*/ 5926476 w 6127927"/>
                <a:gd name="connsiteY12826" fmla="*/ 1430342 h 4013490"/>
                <a:gd name="connsiteX12827" fmla="*/ 5925894 w 6127927"/>
                <a:gd name="connsiteY12827" fmla="*/ 1429824 h 4013490"/>
                <a:gd name="connsiteX12828" fmla="*/ 5925312 w 6127927"/>
                <a:gd name="connsiteY12828" fmla="*/ 1429663 h 4013490"/>
                <a:gd name="connsiteX12829" fmla="*/ 5925151 w 6127927"/>
                <a:gd name="connsiteY12829" fmla="*/ 1429760 h 4013490"/>
                <a:gd name="connsiteX12830" fmla="*/ 5924730 w 6127927"/>
                <a:gd name="connsiteY12830" fmla="*/ 1429922 h 4013490"/>
                <a:gd name="connsiteX12831" fmla="*/ 5924180 w 6127927"/>
                <a:gd name="connsiteY12831" fmla="*/ 1430407 h 4013490"/>
                <a:gd name="connsiteX12832" fmla="*/ 5924083 w 6127927"/>
                <a:gd name="connsiteY12832" fmla="*/ 1430342 h 4013490"/>
                <a:gd name="connsiteX12833" fmla="*/ 5924568 w 6127927"/>
                <a:gd name="connsiteY12833" fmla="*/ 1429824 h 4013490"/>
                <a:gd name="connsiteX12834" fmla="*/ 5924310 w 6127927"/>
                <a:gd name="connsiteY12834" fmla="*/ 1429824 h 4013490"/>
                <a:gd name="connsiteX12835" fmla="*/ 5924568 w 6127927"/>
                <a:gd name="connsiteY12835" fmla="*/ 1429404 h 4013490"/>
                <a:gd name="connsiteX12836" fmla="*/ 5923825 w 6127927"/>
                <a:gd name="connsiteY12836" fmla="*/ 1429824 h 4013490"/>
                <a:gd name="connsiteX12837" fmla="*/ 5923760 w 6127927"/>
                <a:gd name="connsiteY12837" fmla="*/ 1429566 h 4013490"/>
                <a:gd name="connsiteX12838" fmla="*/ 5925409 w 6127927"/>
                <a:gd name="connsiteY12838" fmla="*/ 1428013 h 4013490"/>
                <a:gd name="connsiteX12839" fmla="*/ 5925409 w 6127927"/>
                <a:gd name="connsiteY12839" fmla="*/ 1427916 h 4013490"/>
                <a:gd name="connsiteX12840" fmla="*/ 5923986 w 6127927"/>
                <a:gd name="connsiteY12840" fmla="*/ 1428822 h 4013490"/>
                <a:gd name="connsiteX12841" fmla="*/ 5923663 w 6127927"/>
                <a:gd name="connsiteY12841" fmla="*/ 1429016 h 4013490"/>
                <a:gd name="connsiteX12842" fmla="*/ 5923663 w 6127927"/>
                <a:gd name="connsiteY12842" fmla="*/ 1428660 h 4013490"/>
                <a:gd name="connsiteX12843" fmla="*/ 5923339 w 6127927"/>
                <a:gd name="connsiteY12843" fmla="*/ 1428822 h 4013490"/>
                <a:gd name="connsiteX12844" fmla="*/ 5923242 w 6127927"/>
                <a:gd name="connsiteY12844" fmla="*/ 1428660 h 4013490"/>
                <a:gd name="connsiteX12845" fmla="*/ 5923339 w 6127927"/>
                <a:gd name="connsiteY12845" fmla="*/ 1428337 h 4013490"/>
                <a:gd name="connsiteX12846" fmla="*/ 5923178 w 6127927"/>
                <a:gd name="connsiteY12846" fmla="*/ 1428434 h 4013490"/>
                <a:gd name="connsiteX12847" fmla="*/ 5923566 w 6127927"/>
                <a:gd name="connsiteY12847" fmla="*/ 1427690 h 4013490"/>
                <a:gd name="connsiteX12848" fmla="*/ 5923242 w 6127927"/>
                <a:gd name="connsiteY12848" fmla="*/ 1427173 h 4013490"/>
                <a:gd name="connsiteX12849" fmla="*/ 5922757 w 6127927"/>
                <a:gd name="connsiteY12849" fmla="*/ 1427593 h 4013490"/>
                <a:gd name="connsiteX12850" fmla="*/ 5922757 w 6127927"/>
                <a:gd name="connsiteY12850" fmla="*/ 1427270 h 4013490"/>
                <a:gd name="connsiteX12851" fmla="*/ 5922660 w 6127927"/>
                <a:gd name="connsiteY12851" fmla="*/ 1426946 h 4013490"/>
                <a:gd name="connsiteX12852" fmla="*/ 5922434 w 6127927"/>
                <a:gd name="connsiteY12852" fmla="*/ 1426849 h 4013490"/>
                <a:gd name="connsiteX12853" fmla="*/ 5923178 w 6127927"/>
                <a:gd name="connsiteY12853" fmla="*/ 1425782 h 4013490"/>
                <a:gd name="connsiteX12854" fmla="*/ 5922110 w 6127927"/>
                <a:gd name="connsiteY12854" fmla="*/ 1426849 h 4013490"/>
                <a:gd name="connsiteX12855" fmla="*/ 5922240 w 6127927"/>
                <a:gd name="connsiteY12855" fmla="*/ 1426267 h 4013490"/>
                <a:gd name="connsiteX12856" fmla="*/ 5922110 w 6127927"/>
                <a:gd name="connsiteY12856" fmla="*/ 1426267 h 4013490"/>
                <a:gd name="connsiteX12857" fmla="*/ 5921852 w 6127927"/>
                <a:gd name="connsiteY12857" fmla="*/ 1426429 h 4013490"/>
                <a:gd name="connsiteX12858" fmla="*/ 5921755 w 6127927"/>
                <a:gd name="connsiteY12858" fmla="*/ 1426267 h 4013490"/>
                <a:gd name="connsiteX12859" fmla="*/ 5922013 w 6127927"/>
                <a:gd name="connsiteY12859" fmla="*/ 1425782 h 4013490"/>
                <a:gd name="connsiteX12860" fmla="*/ 5921593 w 6127927"/>
                <a:gd name="connsiteY12860" fmla="*/ 1426105 h 4013490"/>
                <a:gd name="connsiteX12861" fmla="*/ 5921431 w 6127927"/>
                <a:gd name="connsiteY12861" fmla="*/ 1425944 h 4013490"/>
                <a:gd name="connsiteX12862" fmla="*/ 5921593 w 6127927"/>
                <a:gd name="connsiteY12862" fmla="*/ 1425620 h 4013490"/>
                <a:gd name="connsiteX12863" fmla="*/ 5921367 w 6127927"/>
                <a:gd name="connsiteY12863" fmla="*/ 1425847 h 4013490"/>
                <a:gd name="connsiteX12864" fmla="*/ 5920429 w 6127927"/>
                <a:gd name="connsiteY12864" fmla="*/ 1424941 h 4013490"/>
                <a:gd name="connsiteX12865" fmla="*/ 5920784 w 6127927"/>
                <a:gd name="connsiteY12865" fmla="*/ 1424197 h 4013490"/>
                <a:gd name="connsiteX12866" fmla="*/ 5920267 w 6127927"/>
                <a:gd name="connsiteY12866" fmla="*/ 1424779 h 4013490"/>
                <a:gd name="connsiteX12867" fmla="*/ 5919847 w 6127927"/>
                <a:gd name="connsiteY12867" fmla="*/ 1424456 h 4013490"/>
                <a:gd name="connsiteX12868" fmla="*/ 5920364 w 6127927"/>
                <a:gd name="connsiteY12868" fmla="*/ 1423292 h 4013490"/>
                <a:gd name="connsiteX12869" fmla="*/ 5919782 w 6127927"/>
                <a:gd name="connsiteY12869" fmla="*/ 1424359 h 4013490"/>
                <a:gd name="connsiteX12870" fmla="*/ 5919620 w 6127927"/>
                <a:gd name="connsiteY12870" fmla="*/ 1424294 h 4013490"/>
                <a:gd name="connsiteX12871" fmla="*/ 5919620 w 6127927"/>
                <a:gd name="connsiteY12871" fmla="*/ 1424197 h 4013490"/>
                <a:gd name="connsiteX12872" fmla="*/ 5919523 w 6127927"/>
                <a:gd name="connsiteY12872" fmla="*/ 1424294 h 4013490"/>
                <a:gd name="connsiteX12873" fmla="*/ 5918941 w 6127927"/>
                <a:gd name="connsiteY12873" fmla="*/ 1423874 h 4013490"/>
                <a:gd name="connsiteX12874" fmla="*/ 5918715 w 6127927"/>
                <a:gd name="connsiteY12874" fmla="*/ 1423712 h 4013490"/>
                <a:gd name="connsiteX12875" fmla="*/ 5918715 w 6127927"/>
                <a:gd name="connsiteY12875" fmla="*/ 1423615 h 4013490"/>
                <a:gd name="connsiteX12876" fmla="*/ 5919038 w 6127927"/>
                <a:gd name="connsiteY12876" fmla="*/ 1422612 h 4013490"/>
                <a:gd name="connsiteX12877" fmla="*/ 5918715 w 6127927"/>
                <a:gd name="connsiteY12877" fmla="*/ 1423615 h 4013490"/>
                <a:gd name="connsiteX12878" fmla="*/ 5918715 w 6127927"/>
                <a:gd name="connsiteY12878" fmla="*/ 1423712 h 4013490"/>
                <a:gd name="connsiteX12879" fmla="*/ 5918456 w 6127927"/>
                <a:gd name="connsiteY12879" fmla="*/ 1423550 h 4013490"/>
                <a:gd name="connsiteX12880" fmla="*/ 5918456 w 6127927"/>
                <a:gd name="connsiteY12880" fmla="*/ 1423453 h 4013490"/>
                <a:gd name="connsiteX12881" fmla="*/ 5918359 w 6127927"/>
                <a:gd name="connsiteY12881" fmla="*/ 1423550 h 4013490"/>
                <a:gd name="connsiteX12882" fmla="*/ 5918036 w 6127927"/>
                <a:gd name="connsiteY12882" fmla="*/ 1423292 h 4013490"/>
                <a:gd name="connsiteX12883" fmla="*/ 5919103 w 6127927"/>
                <a:gd name="connsiteY12883" fmla="*/ 1420963 h 4013490"/>
                <a:gd name="connsiteX12884" fmla="*/ 5918456 w 6127927"/>
                <a:gd name="connsiteY12884" fmla="*/ 1421966 h 4013490"/>
                <a:gd name="connsiteX12885" fmla="*/ 5918036 w 6127927"/>
                <a:gd name="connsiteY12885" fmla="*/ 1423292 h 4013490"/>
                <a:gd name="connsiteX12886" fmla="*/ 5912893 w 6127927"/>
                <a:gd name="connsiteY12886" fmla="*/ 1422451 h 4013490"/>
                <a:gd name="connsiteX12887" fmla="*/ 5912893 w 6127927"/>
                <a:gd name="connsiteY12887" fmla="*/ 1421869 h 4013490"/>
                <a:gd name="connsiteX12888" fmla="*/ 5912829 w 6127927"/>
                <a:gd name="connsiteY12888" fmla="*/ 1422548 h 4013490"/>
                <a:gd name="connsiteX12889" fmla="*/ 5912570 w 6127927"/>
                <a:gd name="connsiteY12889" fmla="*/ 1422807 h 4013490"/>
                <a:gd name="connsiteX12890" fmla="*/ 5912311 w 6127927"/>
                <a:gd name="connsiteY12890" fmla="*/ 1422451 h 4013490"/>
                <a:gd name="connsiteX12891" fmla="*/ 5912311 w 6127927"/>
                <a:gd name="connsiteY12891" fmla="*/ 1422548 h 4013490"/>
                <a:gd name="connsiteX12892" fmla="*/ 5910662 w 6127927"/>
                <a:gd name="connsiteY12892" fmla="*/ 1413363 h 4013490"/>
                <a:gd name="connsiteX12893" fmla="*/ 5910759 w 6127927"/>
                <a:gd name="connsiteY12893" fmla="*/ 1411617 h 4013490"/>
                <a:gd name="connsiteX12894" fmla="*/ 5910823 w 6127927"/>
                <a:gd name="connsiteY12894" fmla="*/ 1411875 h 4013490"/>
                <a:gd name="connsiteX12895" fmla="*/ 5910823 w 6127927"/>
                <a:gd name="connsiteY12895" fmla="*/ 1411196 h 4013490"/>
                <a:gd name="connsiteX12896" fmla="*/ 5910985 w 6127927"/>
                <a:gd name="connsiteY12896" fmla="*/ 1410549 h 4013490"/>
                <a:gd name="connsiteX12897" fmla="*/ 5911147 w 6127927"/>
                <a:gd name="connsiteY12897" fmla="*/ 1410711 h 4013490"/>
                <a:gd name="connsiteX12898" fmla="*/ 5911406 w 6127927"/>
                <a:gd name="connsiteY12898" fmla="*/ 1410873 h 4013490"/>
                <a:gd name="connsiteX12899" fmla="*/ 5911826 w 6127927"/>
                <a:gd name="connsiteY12899" fmla="*/ 1410873 h 4013490"/>
                <a:gd name="connsiteX12900" fmla="*/ 5912667 w 6127927"/>
                <a:gd name="connsiteY12900" fmla="*/ 1411034 h 4013490"/>
                <a:gd name="connsiteX12901" fmla="*/ 5913572 w 6127927"/>
                <a:gd name="connsiteY12901" fmla="*/ 1412943 h 4013490"/>
                <a:gd name="connsiteX12902" fmla="*/ 5913572 w 6127927"/>
                <a:gd name="connsiteY12902" fmla="*/ 1412037 h 4013490"/>
                <a:gd name="connsiteX12903" fmla="*/ 5914316 w 6127927"/>
                <a:gd name="connsiteY12903" fmla="*/ 1411131 h 4013490"/>
                <a:gd name="connsiteX12904" fmla="*/ 5914575 w 6127927"/>
                <a:gd name="connsiteY12904" fmla="*/ 1411131 h 4013490"/>
                <a:gd name="connsiteX12905" fmla="*/ 5914640 w 6127927"/>
                <a:gd name="connsiteY12905" fmla="*/ 1411455 h 4013490"/>
                <a:gd name="connsiteX12906" fmla="*/ 5915157 w 6127927"/>
                <a:gd name="connsiteY12906" fmla="*/ 1411131 h 4013490"/>
                <a:gd name="connsiteX12907" fmla="*/ 5915642 w 6127927"/>
                <a:gd name="connsiteY12907" fmla="*/ 1410873 h 4013490"/>
                <a:gd name="connsiteX12908" fmla="*/ 5915966 w 6127927"/>
                <a:gd name="connsiteY12908" fmla="*/ 1411358 h 4013490"/>
                <a:gd name="connsiteX12909" fmla="*/ 5916548 w 6127927"/>
                <a:gd name="connsiteY12909" fmla="*/ 1412263 h 4013490"/>
                <a:gd name="connsiteX12910" fmla="*/ 5916871 w 6127927"/>
                <a:gd name="connsiteY12910" fmla="*/ 1411358 h 4013490"/>
                <a:gd name="connsiteX12911" fmla="*/ 5917130 w 6127927"/>
                <a:gd name="connsiteY12911" fmla="*/ 1411293 h 4013490"/>
                <a:gd name="connsiteX12912" fmla="*/ 5917227 w 6127927"/>
                <a:gd name="connsiteY12912" fmla="*/ 1411358 h 4013490"/>
                <a:gd name="connsiteX12913" fmla="*/ 5918100 w 6127927"/>
                <a:gd name="connsiteY12913" fmla="*/ 1410873 h 4013490"/>
                <a:gd name="connsiteX12914" fmla="*/ 5918456 w 6127927"/>
                <a:gd name="connsiteY12914" fmla="*/ 1411034 h 4013490"/>
                <a:gd name="connsiteX12915" fmla="*/ 5918779 w 6127927"/>
                <a:gd name="connsiteY12915" fmla="*/ 1411293 h 4013490"/>
                <a:gd name="connsiteX12916" fmla="*/ 5919103 w 6127927"/>
                <a:gd name="connsiteY12916" fmla="*/ 1411617 h 4013490"/>
                <a:gd name="connsiteX12917" fmla="*/ 5919620 w 6127927"/>
                <a:gd name="connsiteY12917" fmla="*/ 1411520 h 4013490"/>
                <a:gd name="connsiteX12918" fmla="*/ 5919782 w 6127927"/>
                <a:gd name="connsiteY12918" fmla="*/ 1411455 h 4013490"/>
                <a:gd name="connsiteX12919" fmla="*/ 5920526 w 6127927"/>
                <a:gd name="connsiteY12919" fmla="*/ 1410873 h 4013490"/>
                <a:gd name="connsiteX12920" fmla="*/ 5921173 w 6127927"/>
                <a:gd name="connsiteY12920" fmla="*/ 1410937 h 4013490"/>
                <a:gd name="connsiteX12921" fmla="*/ 5921431 w 6127927"/>
                <a:gd name="connsiteY12921" fmla="*/ 1411131 h 4013490"/>
                <a:gd name="connsiteX12922" fmla="*/ 5921593 w 6127927"/>
                <a:gd name="connsiteY12922" fmla="*/ 1411131 h 4013490"/>
                <a:gd name="connsiteX12923" fmla="*/ 5922110 w 6127927"/>
                <a:gd name="connsiteY12923" fmla="*/ 1410873 h 4013490"/>
                <a:gd name="connsiteX12924" fmla="*/ 5922499 w 6127927"/>
                <a:gd name="connsiteY12924" fmla="*/ 1410873 h 4013490"/>
                <a:gd name="connsiteX12925" fmla="*/ 5922919 w 6127927"/>
                <a:gd name="connsiteY12925" fmla="*/ 1410873 h 4013490"/>
                <a:gd name="connsiteX12926" fmla="*/ 5927899 w 6127927"/>
                <a:gd name="connsiteY12926" fmla="*/ 1414107 h 4013490"/>
                <a:gd name="connsiteX12927" fmla="*/ 5927899 w 6127927"/>
                <a:gd name="connsiteY12927" fmla="*/ 1414269 h 4013490"/>
                <a:gd name="connsiteX12928" fmla="*/ 5928061 w 6127927"/>
                <a:gd name="connsiteY12928" fmla="*/ 1414527 h 4013490"/>
                <a:gd name="connsiteX12929" fmla="*/ 5928385 w 6127927"/>
                <a:gd name="connsiteY12929" fmla="*/ 1414333 h 4013490"/>
                <a:gd name="connsiteX12930" fmla="*/ 5928385 w 6127927"/>
                <a:gd name="connsiteY12930" fmla="*/ 1415012 h 4013490"/>
                <a:gd name="connsiteX12931" fmla="*/ 5928223 w 6127927"/>
                <a:gd name="connsiteY12931" fmla="*/ 1415594 h 4013490"/>
                <a:gd name="connsiteX12932" fmla="*/ 5929128 w 6127927"/>
                <a:gd name="connsiteY12932" fmla="*/ 1414430 h 4013490"/>
                <a:gd name="connsiteX12933" fmla="*/ 5929225 w 6127927"/>
                <a:gd name="connsiteY12933" fmla="*/ 1415012 h 4013490"/>
                <a:gd name="connsiteX12934" fmla="*/ 5929775 w 6127927"/>
                <a:gd name="connsiteY12934" fmla="*/ 1414754 h 4013490"/>
                <a:gd name="connsiteX12935" fmla="*/ 5930034 w 6127927"/>
                <a:gd name="connsiteY12935" fmla="*/ 1415174 h 4013490"/>
                <a:gd name="connsiteX12936" fmla="*/ 5930131 w 6127927"/>
                <a:gd name="connsiteY12936" fmla="*/ 1415271 h 4013490"/>
                <a:gd name="connsiteX12937" fmla="*/ 5930778 w 6127927"/>
                <a:gd name="connsiteY12937" fmla="*/ 1415497 h 4013490"/>
                <a:gd name="connsiteX12938" fmla="*/ 5931037 w 6127927"/>
                <a:gd name="connsiteY12938" fmla="*/ 1415756 h 4013490"/>
                <a:gd name="connsiteX12939" fmla="*/ 5931457 w 6127927"/>
                <a:gd name="connsiteY12939" fmla="*/ 1416823 h 4013490"/>
                <a:gd name="connsiteX12940" fmla="*/ 5931522 w 6127927"/>
                <a:gd name="connsiteY12940" fmla="*/ 1416985 h 4013490"/>
                <a:gd name="connsiteX12941" fmla="*/ 5932524 w 6127927"/>
                <a:gd name="connsiteY12941" fmla="*/ 1416597 h 4013490"/>
                <a:gd name="connsiteX12942" fmla="*/ 5933203 w 6127927"/>
                <a:gd name="connsiteY12942" fmla="*/ 1416662 h 4013490"/>
                <a:gd name="connsiteX12943" fmla="*/ 5933268 w 6127927"/>
                <a:gd name="connsiteY12943" fmla="*/ 1416985 h 4013490"/>
                <a:gd name="connsiteX12944" fmla="*/ 5932848 w 6127927"/>
                <a:gd name="connsiteY12944" fmla="*/ 1417923 h 4013490"/>
                <a:gd name="connsiteX12945" fmla="*/ 5934174 w 6127927"/>
                <a:gd name="connsiteY12945" fmla="*/ 1417082 h 4013490"/>
                <a:gd name="connsiteX12946" fmla="*/ 5937343 w 6127927"/>
                <a:gd name="connsiteY12946" fmla="*/ 1422968 h 4013490"/>
                <a:gd name="connsiteX12947" fmla="*/ 5941806 w 6127927"/>
                <a:gd name="connsiteY12947" fmla="*/ 1430989 h 4013490"/>
                <a:gd name="connsiteX12948" fmla="*/ 5942129 w 6127927"/>
                <a:gd name="connsiteY12948" fmla="*/ 1433156 h 4013490"/>
                <a:gd name="connsiteX12949" fmla="*/ 5941386 w 6127927"/>
                <a:gd name="connsiteY12949" fmla="*/ 1433479 h 4013490"/>
                <a:gd name="connsiteX12950" fmla="*/ 5939057 w 6127927"/>
                <a:gd name="connsiteY12950" fmla="*/ 1434546 h 4013490"/>
                <a:gd name="connsiteX12951" fmla="*/ 5940480 w 6127927"/>
                <a:gd name="connsiteY12951" fmla="*/ 1434126 h 4013490"/>
                <a:gd name="connsiteX12952" fmla="*/ 5942194 w 6127927"/>
                <a:gd name="connsiteY12952" fmla="*/ 1433220 h 4013490"/>
                <a:gd name="connsiteX12953" fmla="*/ 5942291 w 6127927"/>
                <a:gd name="connsiteY12953" fmla="*/ 1433641 h 4013490"/>
                <a:gd name="connsiteX12954" fmla="*/ 5941871 w 6127927"/>
                <a:gd name="connsiteY12954" fmla="*/ 1433802 h 4013490"/>
                <a:gd name="connsiteX12955" fmla="*/ 5941062 w 6127927"/>
                <a:gd name="connsiteY12955" fmla="*/ 1434223 h 4013490"/>
                <a:gd name="connsiteX12956" fmla="*/ 5940965 w 6127927"/>
                <a:gd name="connsiteY12956" fmla="*/ 1434223 h 4013490"/>
                <a:gd name="connsiteX12957" fmla="*/ 5940804 w 6127927"/>
                <a:gd name="connsiteY12957" fmla="*/ 1434223 h 4013490"/>
                <a:gd name="connsiteX12958" fmla="*/ 5940124 w 6127927"/>
                <a:gd name="connsiteY12958" fmla="*/ 1434870 h 4013490"/>
                <a:gd name="connsiteX12959" fmla="*/ 5942453 w 6127927"/>
                <a:gd name="connsiteY12959" fmla="*/ 1434061 h 4013490"/>
                <a:gd name="connsiteX12960" fmla="*/ 5943455 w 6127927"/>
                <a:gd name="connsiteY12960" fmla="*/ 1435711 h 4013490"/>
                <a:gd name="connsiteX12961" fmla="*/ 5945364 w 6127927"/>
                <a:gd name="connsiteY12961" fmla="*/ 1440756 h 4013490"/>
                <a:gd name="connsiteX12962" fmla="*/ 5944943 w 6127927"/>
                <a:gd name="connsiteY12962" fmla="*/ 1441014 h 4013490"/>
                <a:gd name="connsiteX12963" fmla="*/ 5945202 w 6127927"/>
                <a:gd name="connsiteY12963" fmla="*/ 1441338 h 4013490"/>
                <a:gd name="connsiteX12964" fmla="*/ 5944781 w 6127927"/>
                <a:gd name="connsiteY12964" fmla="*/ 1441661 h 4013490"/>
                <a:gd name="connsiteX12965" fmla="*/ 5944361 w 6127927"/>
                <a:gd name="connsiteY12965" fmla="*/ 1442082 h 4013490"/>
                <a:gd name="connsiteX12966" fmla="*/ 5944620 w 6127927"/>
                <a:gd name="connsiteY12966" fmla="*/ 1442179 h 4013490"/>
                <a:gd name="connsiteX12967" fmla="*/ 5944135 w 6127927"/>
                <a:gd name="connsiteY12967" fmla="*/ 1442567 h 4013490"/>
                <a:gd name="connsiteX12968" fmla="*/ 5943714 w 6127927"/>
                <a:gd name="connsiteY12968" fmla="*/ 1442923 h 4013490"/>
                <a:gd name="connsiteX12969" fmla="*/ 5944523 w 6127927"/>
                <a:gd name="connsiteY12969" fmla="*/ 1442826 h 4013490"/>
                <a:gd name="connsiteX12970" fmla="*/ 5945008 w 6127927"/>
                <a:gd name="connsiteY12970" fmla="*/ 1442826 h 4013490"/>
                <a:gd name="connsiteX12971" fmla="*/ 5945364 w 6127927"/>
                <a:gd name="connsiteY12971" fmla="*/ 1442923 h 4013490"/>
                <a:gd name="connsiteX12972" fmla="*/ 5943035 w 6127927"/>
                <a:gd name="connsiteY12972" fmla="*/ 1443666 h 4013490"/>
                <a:gd name="connsiteX12973" fmla="*/ 5944684 w 6127927"/>
                <a:gd name="connsiteY12973" fmla="*/ 1443505 h 4013490"/>
                <a:gd name="connsiteX12974" fmla="*/ 5945105 w 6127927"/>
                <a:gd name="connsiteY12974" fmla="*/ 1443569 h 4013490"/>
                <a:gd name="connsiteX12975" fmla="*/ 5943941 w 6127927"/>
                <a:gd name="connsiteY12975" fmla="*/ 1444249 h 4013490"/>
                <a:gd name="connsiteX12976" fmla="*/ 5945784 w 6127927"/>
                <a:gd name="connsiteY12976" fmla="*/ 1444152 h 4013490"/>
                <a:gd name="connsiteX12977" fmla="*/ 5944620 w 6127927"/>
                <a:gd name="connsiteY12977" fmla="*/ 1444895 h 4013490"/>
                <a:gd name="connsiteX12978" fmla="*/ 5943779 w 6127927"/>
                <a:gd name="connsiteY12978" fmla="*/ 1445057 h 4013490"/>
                <a:gd name="connsiteX12979" fmla="*/ 5945428 w 6127927"/>
                <a:gd name="connsiteY12979" fmla="*/ 1444895 h 4013490"/>
                <a:gd name="connsiteX12980" fmla="*/ 5945946 w 6127927"/>
                <a:gd name="connsiteY12980" fmla="*/ 1445219 h 4013490"/>
                <a:gd name="connsiteX12981" fmla="*/ 5945849 w 6127927"/>
                <a:gd name="connsiteY12981" fmla="*/ 1445478 h 4013490"/>
                <a:gd name="connsiteX12982" fmla="*/ 5946690 w 6127927"/>
                <a:gd name="connsiteY12982" fmla="*/ 1445575 h 4013490"/>
                <a:gd name="connsiteX12983" fmla="*/ 5946948 w 6127927"/>
                <a:gd name="connsiteY12983" fmla="*/ 1445639 h 4013490"/>
                <a:gd name="connsiteX12984" fmla="*/ 5945784 w 6127927"/>
                <a:gd name="connsiteY12984" fmla="*/ 1446060 h 4013490"/>
                <a:gd name="connsiteX12985" fmla="*/ 5945849 w 6127927"/>
                <a:gd name="connsiteY12985" fmla="*/ 1446124 h 4013490"/>
                <a:gd name="connsiteX12986" fmla="*/ 5946334 w 6127927"/>
                <a:gd name="connsiteY12986" fmla="*/ 1446318 h 4013490"/>
                <a:gd name="connsiteX12987" fmla="*/ 5947175 w 6127927"/>
                <a:gd name="connsiteY12987" fmla="*/ 1447062 h 4013490"/>
                <a:gd name="connsiteX12988" fmla="*/ 5946107 w 6127927"/>
                <a:gd name="connsiteY12988" fmla="*/ 1447450 h 4013490"/>
                <a:gd name="connsiteX12989" fmla="*/ 5946851 w 6127927"/>
                <a:gd name="connsiteY12989" fmla="*/ 1447547 h 4013490"/>
                <a:gd name="connsiteX12990" fmla="*/ 5947336 w 6127927"/>
                <a:gd name="connsiteY12990" fmla="*/ 1447644 h 4013490"/>
                <a:gd name="connsiteX12991" fmla="*/ 5947498 w 6127927"/>
                <a:gd name="connsiteY12991" fmla="*/ 1447871 h 4013490"/>
                <a:gd name="connsiteX12992" fmla="*/ 5947757 w 6127927"/>
                <a:gd name="connsiteY12992" fmla="*/ 1448453 h 4013490"/>
                <a:gd name="connsiteX12993" fmla="*/ 5947498 w 6127927"/>
                <a:gd name="connsiteY12993" fmla="*/ 1448776 h 4013490"/>
                <a:gd name="connsiteX12994" fmla="*/ 5947336 w 6127927"/>
                <a:gd name="connsiteY12994" fmla="*/ 1449132 h 4013490"/>
                <a:gd name="connsiteX12995" fmla="*/ 5947272 w 6127927"/>
                <a:gd name="connsiteY12995" fmla="*/ 1449197 h 4013490"/>
                <a:gd name="connsiteX12996" fmla="*/ 5947919 w 6127927"/>
                <a:gd name="connsiteY12996" fmla="*/ 1449876 h 4013490"/>
                <a:gd name="connsiteX12997" fmla="*/ 5947692 w 6127927"/>
                <a:gd name="connsiteY12997" fmla="*/ 1450684 h 4013490"/>
                <a:gd name="connsiteX12998" fmla="*/ 5946948 w 6127927"/>
                <a:gd name="connsiteY12998" fmla="*/ 1450781 h 4013490"/>
                <a:gd name="connsiteX12999" fmla="*/ 5947078 w 6127927"/>
                <a:gd name="connsiteY12999" fmla="*/ 1451267 h 4013490"/>
                <a:gd name="connsiteX13000" fmla="*/ 5947336 w 6127927"/>
                <a:gd name="connsiteY13000" fmla="*/ 1451364 h 4013490"/>
                <a:gd name="connsiteX13001" fmla="*/ 5946431 w 6127927"/>
                <a:gd name="connsiteY13001" fmla="*/ 1451590 h 4013490"/>
                <a:gd name="connsiteX13002" fmla="*/ 5946690 w 6127927"/>
                <a:gd name="connsiteY13002" fmla="*/ 1451784 h 4013490"/>
                <a:gd name="connsiteX13003" fmla="*/ 5946528 w 6127927"/>
                <a:gd name="connsiteY13003" fmla="*/ 1451946 h 4013490"/>
                <a:gd name="connsiteX13004" fmla="*/ 5945946 w 6127927"/>
                <a:gd name="connsiteY13004" fmla="*/ 1451849 h 4013490"/>
                <a:gd name="connsiteX13005" fmla="*/ 5945525 w 6127927"/>
                <a:gd name="connsiteY13005" fmla="*/ 1451687 h 4013490"/>
                <a:gd name="connsiteX13006" fmla="*/ 5945525 w 6127927"/>
                <a:gd name="connsiteY13006" fmla="*/ 1452107 h 4013490"/>
                <a:gd name="connsiteX13007" fmla="*/ 5946851 w 6127927"/>
                <a:gd name="connsiteY13007" fmla="*/ 1452269 h 4013490"/>
                <a:gd name="connsiteX13008" fmla="*/ 5947336 w 6127927"/>
                <a:gd name="connsiteY13008" fmla="*/ 1452690 h 4013490"/>
                <a:gd name="connsiteX13009" fmla="*/ 5947595 w 6127927"/>
                <a:gd name="connsiteY13009" fmla="*/ 1453013 h 4013490"/>
                <a:gd name="connsiteX13010" fmla="*/ 5947013 w 6127927"/>
                <a:gd name="connsiteY13010" fmla="*/ 1453595 h 4013490"/>
                <a:gd name="connsiteX13011" fmla="*/ 5948339 w 6127927"/>
                <a:gd name="connsiteY13011" fmla="*/ 1453918 h 4013490"/>
                <a:gd name="connsiteX13012" fmla="*/ 5947692 w 6127927"/>
                <a:gd name="connsiteY13012" fmla="*/ 1454080 h 4013490"/>
                <a:gd name="connsiteX13013" fmla="*/ 5947854 w 6127927"/>
                <a:gd name="connsiteY13013" fmla="*/ 1454759 h 4013490"/>
                <a:gd name="connsiteX13014" fmla="*/ 5947595 w 6127927"/>
                <a:gd name="connsiteY13014" fmla="*/ 1454986 h 4013490"/>
                <a:gd name="connsiteX13015" fmla="*/ 5947854 w 6127927"/>
                <a:gd name="connsiteY13015" fmla="*/ 1455341 h 4013490"/>
                <a:gd name="connsiteX13016" fmla="*/ 5948339 w 6127927"/>
                <a:gd name="connsiteY13016" fmla="*/ 1456247 h 4013490"/>
                <a:gd name="connsiteX13017" fmla="*/ 5946690 w 6127927"/>
                <a:gd name="connsiteY13017" fmla="*/ 1456312 h 4013490"/>
                <a:gd name="connsiteX13018" fmla="*/ 5947013 w 6127927"/>
                <a:gd name="connsiteY13018" fmla="*/ 1456473 h 4013490"/>
                <a:gd name="connsiteX13019" fmla="*/ 5947272 w 6127927"/>
                <a:gd name="connsiteY13019" fmla="*/ 1456894 h 4013490"/>
                <a:gd name="connsiteX13020" fmla="*/ 5947175 w 6127927"/>
                <a:gd name="connsiteY13020" fmla="*/ 1458058 h 4013490"/>
                <a:gd name="connsiteX13021" fmla="*/ 5947013 w 6127927"/>
                <a:gd name="connsiteY13021" fmla="*/ 1458220 h 4013490"/>
                <a:gd name="connsiteX13022" fmla="*/ 5946334 w 6127927"/>
                <a:gd name="connsiteY13022" fmla="*/ 1458220 h 4013490"/>
                <a:gd name="connsiteX13023" fmla="*/ 5945849 w 6127927"/>
                <a:gd name="connsiteY13023" fmla="*/ 1458479 h 4013490"/>
                <a:gd name="connsiteX13024" fmla="*/ 5946690 w 6127927"/>
                <a:gd name="connsiteY13024" fmla="*/ 1458543 h 4013490"/>
                <a:gd name="connsiteX13025" fmla="*/ 5946754 w 6127927"/>
                <a:gd name="connsiteY13025" fmla="*/ 1458543 h 4013490"/>
                <a:gd name="connsiteX13026" fmla="*/ 5946334 w 6127927"/>
                <a:gd name="connsiteY13026" fmla="*/ 1459061 h 4013490"/>
                <a:gd name="connsiteX13027" fmla="*/ 5945364 w 6127927"/>
                <a:gd name="connsiteY13027" fmla="*/ 1458640 h 4013490"/>
                <a:gd name="connsiteX13028" fmla="*/ 5945428 w 6127927"/>
                <a:gd name="connsiteY13028" fmla="*/ 1458899 h 4013490"/>
                <a:gd name="connsiteX13029" fmla="*/ 5946269 w 6127927"/>
                <a:gd name="connsiteY13029" fmla="*/ 1459222 h 4013490"/>
                <a:gd name="connsiteX13030" fmla="*/ 5945622 w 6127927"/>
                <a:gd name="connsiteY13030" fmla="*/ 1461195 h 4013490"/>
                <a:gd name="connsiteX13031" fmla="*/ 5946269 w 6127927"/>
                <a:gd name="connsiteY13031" fmla="*/ 1463265 h 4013490"/>
                <a:gd name="connsiteX13032" fmla="*/ 5946010 w 6127927"/>
                <a:gd name="connsiteY13032" fmla="*/ 1462942 h 4013490"/>
                <a:gd name="connsiteX13033" fmla="*/ 5700963 w 6127927"/>
                <a:gd name="connsiteY13033" fmla="*/ 1560385 h 4013490"/>
                <a:gd name="connsiteX13034" fmla="*/ 5701772 w 6127927"/>
                <a:gd name="connsiteY13034" fmla="*/ 1561387 h 4013490"/>
                <a:gd name="connsiteX13035" fmla="*/ 5701966 w 6127927"/>
                <a:gd name="connsiteY13035" fmla="*/ 1561549 h 4013490"/>
                <a:gd name="connsiteX13036" fmla="*/ 5701287 w 6127927"/>
                <a:gd name="connsiteY13036" fmla="*/ 1560741 h 4013490"/>
                <a:gd name="connsiteX13037" fmla="*/ 5700963 w 6127927"/>
                <a:gd name="connsiteY13037" fmla="*/ 1560385 h 4013490"/>
                <a:gd name="connsiteX13038" fmla="*/ 5685537 w 6127927"/>
                <a:gd name="connsiteY13038" fmla="*/ 1571898 h 4013490"/>
                <a:gd name="connsiteX13039" fmla="*/ 5685407 w 6127927"/>
                <a:gd name="connsiteY13039" fmla="*/ 1571639 h 4013490"/>
                <a:gd name="connsiteX13040" fmla="*/ 5685407 w 6127927"/>
                <a:gd name="connsiteY13040" fmla="*/ 1571736 h 4013490"/>
                <a:gd name="connsiteX13041" fmla="*/ 5682658 w 6127927"/>
                <a:gd name="connsiteY13041" fmla="*/ 1566756 h 4013490"/>
                <a:gd name="connsiteX13042" fmla="*/ 5681817 w 6127927"/>
                <a:gd name="connsiteY13042" fmla="*/ 1565268 h 4013490"/>
                <a:gd name="connsiteX13043" fmla="*/ 5682658 w 6127927"/>
                <a:gd name="connsiteY13043" fmla="*/ 1566756 h 4013490"/>
                <a:gd name="connsiteX13044" fmla="*/ 5678001 w 6127927"/>
                <a:gd name="connsiteY13044" fmla="*/ 1569667 h 4013490"/>
                <a:gd name="connsiteX13045" fmla="*/ 5678195 w 6127927"/>
                <a:gd name="connsiteY13045" fmla="*/ 1570313 h 4013490"/>
                <a:gd name="connsiteX13046" fmla="*/ 5678001 w 6127927"/>
                <a:gd name="connsiteY13046" fmla="*/ 1569667 h 4013490"/>
                <a:gd name="connsiteX13047" fmla="*/ 5704779 w 6127927"/>
                <a:gd name="connsiteY13047" fmla="*/ 1560902 h 4013490"/>
                <a:gd name="connsiteX13048" fmla="*/ 5704521 w 6127927"/>
                <a:gd name="connsiteY13048" fmla="*/ 1560741 h 4013490"/>
                <a:gd name="connsiteX13049" fmla="*/ 5704779 w 6127927"/>
                <a:gd name="connsiteY13049" fmla="*/ 1560902 h 4013490"/>
                <a:gd name="connsiteX13050" fmla="*/ 5704585 w 6127927"/>
                <a:gd name="connsiteY13050" fmla="*/ 1560967 h 4013490"/>
                <a:gd name="connsiteX13051" fmla="*/ 5704262 w 6127927"/>
                <a:gd name="connsiteY13051" fmla="*/ 1560805 h 4013490"/>
                <a:gd name="connsiteX13052" fmla="*/ 5703356 w 6127927"/>
                <a:gd name="connsiteY13052" fmla="*/ 1559964 h 4013490"/>
                <a:gd name="connsiteX13053" fmla="*/ 5703615 w 6127927"/>
                <a:gd name="connsiteY13053" fmla="*/ 1560385 h 4013490"/>
                <a:gd name="connsiteX13054" fmla="*/ 5702839 w 6127927"/>
                <a:gd name="connsiteY13054" fmla="*/ 1559900 h 4013490"/>
                <a:gd name="connsiteX13055" fmla="*/ 5701869 w 6127927"/>
                <a:gd name="connsiteY13055" fmla="*/ 1558897 h 4013490"/>
                <a:gd name="connsiteX13056" fmla="*/ 5702354 w 6127927"/>
                <a:gd name="connsiteY13056" fmla="*/ 1559641 h 4013490"/>
                <a:gd name="connsiteX13057" fmla="*/ 5703033 w 6127927"/>
                <a:gd name="connsiteY13057" fmla="*/ 1560385 h 4013490"/>
                <a:gd name="connsiteX13058" fmla="*/ 5701125 w 6127927"/>
                <a:gd name="connsiteY13058" fmla="*/ 1558574 h 4013490"/>
                <a:gd name="connsiteX13059" fmla="*/ 5701772 w 6127927"/>
                <a:gd name="connsiteY13059" fmla="*/ 1559479 h 4013490"/>
                <a:gd name="connsiteX13060" fmla="*/ 5701966 w 6127927"/>
                <a:gd name="connsiteY13060" fmla="*/ 1559900 h 4013490"/>
                <a:gd name="connsiteX13061" fmla="*/ 5700446 w 6127927"/>
                <a:gd name="connsiteY13061" fmla="*/ 1558477 h 4013490"/>
                <a:gd name="connsiteX13062" fmla="*/ 5701125 w 6127927"/>
                <a:gd name="connsiteY13062" fmla="*/ 1559318 h 4013490"/>
                <a:gd name="connsiteX13063" fmla="*/ 5702031 w 6127927"/>
                <a:gd name="connsiteY13063" fmla="*/ 1560385 h 4013490"/>
                <a:gd name="connsiteX13064" fmla="*/ 5702031 w 6127927"/>
                <a:gd name="connsiteY13064" fmla="*/ 1560482 h 4013490"/>
                <a:gd name="connsiteX13065" fmla="*/ 5700705 w 6127927"/>
                <a:gd name="connsiteY13065" fmla="*/ 1559156 h 4013490"/>
                <a:gd name="connsiteX13066" fmla="*/ 5702031 w 6127927"/>
                <a:gd name="connsiteY13066" fmla="*/ 1560644 h 4013490"/>
                <a:gd name="connsiteX13067" fmla="*/ 5702289 w 6127927"/>
                <a:gd name="connsiteY13067" fmla="*/ 1561226 h 4013490"/>
                <a:gd name="connsiteX13068" fmla="*/ 5702354 w 6127927"/>
                <a:gd name="connsiteY13068" fmla="*/ 1561484 h 4013490"/>
                <a:gd name="connsiteX13069" fmla="*/ 5702516 w 6127927"/>
                <a:gd name="connsiteY13069" fmla="*/ 1561646 h 4013490"/>
                <a:gd name="connsiteX13070" fmla="*/ 5701610 w 6127927"/>
                <a:gd name="connsiteY13070" fmla="*/ 1562034 h 4013490"/>
                <a:gd name="connsiteX13071" fmla="*/ 5701384 w 6127927"/>
                <a:gd name="connsiteY13071" fmla="*/ 1561872 h 4013490"/>
                <a:gd name="connsiteX13072" fmla="*/ 5701545 w 6127927"/>
                <a:gd name="connsiteY13072" fmla="*/ 1562131 h 4013490"/>
                <a:gd name="connsiteX13073" fmla="*/ 5701222 w 6127927"/>
                <a:gd name="connsiteY13073" fmla="*/ 1562293 h 4013490"/>
                <a:gd name="connsiteX13074" fmla="*/ 5700802 w 6127927"/>
                <a:gd name="connsiteY13074" fmla="*/ 1562293 h 4013490"/>
                <a:gd name="connsiteX13075" fmla="*/ 5700705 w 6127927"/>
                <a:gd name="connsiteY13075" fmla="*/ 1562228 h 4013490"/>
                <a:gd name="connsiteX13076" fmla="*/ 5700543 w 6127927"/>
                <a:gd name="connsiteY13076" fmla="*/ 1562131 h 4013490"/>
                <a:gd name="connsiteX13077" fmla="*/ 5700705 w 6127927"/>
                <a:gd name="connsiteY13077" fmla="*/ 1562293 h 4013490"/>
                <a:gd name="connsiteX13078" fmla="*/ 5699896 w 6127927"/>
                <a:gd name="connsiteY13078" fmla="*/ 1562875 h 4013490"/>
                <a:gd name="connsiteX13079" fmla="*/ 5697826 w 6127927"/>
                <a:gd name="connsiteY13079" fmla="*/ 1563037 h 4013490"/>
                <a:gd name="connsiteX13080" fmla="*/ 5696500 w 6127927"/>
                <a:gd name="connsiteY13080" fmla="*/ 1562455 h 4013490"/>
                <a:gd name="connsiteX13081" fmla="*/ 5694236 w 6127927"/>
                <a:gd name="connsiteY13081" fmla="*/ 1566756 h 4013490"/>
                <a:gd name="connsiteX13082" fmla="*/ 5694333 w 6127927"/>
                <a:gd name="connsiteY13082" fmla="*/ 1566950 h 4013490"/>
                <a:gd name="connsiteX13083" fmla="*/ 5693913 w 6127927"/>
                <a:gd name="connsiteY13083" fmla="*/ 1566433 h 4013490"/>
                <a:gd name="connsiteX13084" fmla="*/ 5694333 w 6127927"/>
                <a:gd name="connsiteY13084" fmla="*/ 1567015 h 4013490"/>
                <a:gd name="connsiteX13085" fmla="*/ 5694172 w 6127927"/>
                <a:gd name="connsiteY13085" fmla="*/ 1567015 h 4013490"/>
                <a:gd name="connsiteX13086" fmla="*/ 5693913 w 6127927"/>
                <a:gd name="connsiteY13086" fmla="*/ 1566756 h 4013490"/>
                <a:gd name="connsiteX13087" fmla="*/ 5694010 w 6127927"/>
                <a:gd name="connsiteY13087" fmla="*/ 1567015 h 4013490"/>
                <a:gd name="connsiteX13088" fmla="*/ 5693266 w 6127927"/>
                <a:gd name="connsiteY13088" fmla="*/ 1566853 h 4013490"/>
                <a:gd name="connsiteX13089" fmla="*/ 5693104 w 6127927"/>
                <a:gd name="connsiteY13089" fmla="*/ 1566594 h 4013490"/>
                <a:gd name="connsiteX13090" fmla="*/ 5692846 w 6127927"/>
                <a:gd name="connsiteY13090" fmla="*/ 1566368 h 4013490"/>
                <a:gd name="connsiteX13091" fmla="*/ 5692587 w 6127927"/>
                <a:gd name="connsiteY13091" fmla="*/ 1566109 h 4013490"/>
                <a:gd name="connsiteX13092" fmla="*/ 5692846 w 6127927"/>
                <a:gd name="connsiteY13092" fmla="*/ 1566530 h 4013490"/>
                <a:gd name="connsiteX13093" fmla="*/ 5693104 w 6127927"/>
                <a:gd name="connsiteY13093" fmla="*/ 1566756 h 4013490"/>
                <a:gd name="connsiteX13094" fmla="*/ 5692587 w 6127927"/>
                <a:gd name="connsiteY13094" fmla="*/ 1566756 h 4013490"/>
                <a:gd name="connsiteX13095" fmla="*/ 5692425 w 6127927"/>
                <a:gd name="connsiteY13095" fmla="*/ 1566594 h 4013490"/>
                <a:gd name="connsiteX13096" fmla="*/ 5692005 w 6127927"/>
                <a:gd name="connsiteY13096" fmla="*/ 1566368 h 4013490"/>
                <a:gd name="connsiteX13097" fmla="*/ 5692425 w 6127927"/>
                <a:gd name="connsiteY13097" fmla="*/ 1566853 h 4013490"/>
                <a:gd name="connsiteX13098" fmla="*/ 5692005 w 6127927"/>
                <a:gd name="connsiteY13098" fmla="*/ 1567015 h 4013490"/>
                <a:gd name="connsiteX13099" fmla="*/ 5691681 w 6127927"/>
                <a:gd name="connsiteY13099" fmla="*/ 1566594 h 4013490"/>
                <a:gd name="connsiteX13100" fmla="*/ 5692005 w 6127927"/>
                <a:gd name="connsiteY13100" fmla="*/ 1567015 h 4013490"/>
                <a:gd name="connsiteX13101" fmla="*/ 5691681 w 6127927"/>
                <a:gd name="connsiteY13101" fmla="*/ 1568502 h 4013490"/>
                <a:gd name="connsiteX13102" fmla="*/ 5690355 w 6127927"/>
                <a:gd name="connsiteY13102" fmla="*/ 1569246 h 4013490"/>
                <a:gd name="connsiteX13103" fmla="*/ 5690032 w 6127927"/>
                <a:gd name="connsiteY13103" fmla="*/ 1569182 h 4013490"/>
                <a:gd name="connsiteX13104" fmla="*/ 5690097 w 6127927"/>
                <a:gd name="connsiteY13104" fmla="*/ 1569408 h 4013490"/>
                <a:gd name="connsiteX13105" fmla="*/ 5690032 w 6127927"/>
                <a:gd name="connsiteY13105" fmla="*/ 1569505 h 4013490"/>
                <a:gd name="connsiteX13106" fmla="*/ 5689935 w 6127927"/>
                <a:gd name="connsiteY13106" fmla="*/ 1569505 h 4013490"/>
                <a:gd name="connsiteX13107" fmla="*/ 5689353 w 6127927"/>
                <a:gd name="connsiteY13107" fmla="*/ 1569925 h 4013490"/>
                <a:gd name="connsiteX13108" fmla="*/ 5688544 w 6127927"/>
                <a:gd name="connsiteY13108" fmla="*/ 1568664 h 4013490"/>
                <a:gd name="connsiteX13109" fmla="*/ 5688803 w 6127927"/>
                <a:gd name="connsiteY13109" fmla="*/ 1569343 h 4013490"/>
                <a:gd name="connsiteX13110" fmla="*/ 5689353 w 6127927"/>
                <a:gd name="connsiteY13110" fmla="*/ 1569990 h 4013490"/>
                <a:gd name="connsiteX13111" fmla="*/ 5688124 w 6127927"/>
                <a:gd name="connsiteY13111" fmla="*/ 1570993 h 4013490"/>
                <a:gd name="connsiteX13112" fmla="*/ 5687606 w 6127927"/>
                <a:gd name="connsiteY13112" fmla="*/ 1570152 h 4013490"/>
                <a:gd name="connsiteX13113" fmla="*/ 5688124 w 6127927"/>
                <a:gd name="connsiteY13113" fmla="*/ 1570993 h 4013490"/>
                <a:gd name="connsiteX13114" fmla="*/ 5686960 w 6127927"/>
                <a:gd name="connsiteY13114" fmla="*/ 1572383 h 4013490"/>
                <a:gd name="connsiteX13115" fmla="*/ 5686475 w 6127927"/>
                <a:gd name="connsiteY13115" fmla="*/ 1571639 h 4013490"/>
                <a:gd name="connsiteX13116" fmla="*/ 5686895 w 6127927"/>
                <a:gd name="connsiteY13116" fmla="*/ 1572383 h 4013490"/>
                <a:gd name="connsiteX13117" fmla="*/ 5686895 w 6127927"/>
                <a:gd name="connsiteY13117" fmla="*/ 1572480 h 4013490"/>
                <a:gd name="connsiteX13118" fmla="*/ 5686733 w 6127927"/>
                <a:gd name="connsiteY13118" fmla="*/ 1572739 h 4013490"/>
                <a:gd name="connsiteX13119" fmla="*/ 5686733 w 6127927"/>
                <a:gd name="connsiteY13119" fmla="*/ 1572804 h 4013490"/>
                <a:gd name="connsiteX13120" fmla="*/ 5686636 w 6127927"/>
                <a:gd name="connsiteY13120" fmla="*/ 1572965 h 4013490"/>
                <a:gd name="connsiteX13121" fmla="*/ 5686313 w 6127927"/>
                <a:gd name="connsiteY13121" fmla="*/ 1572642 h 4013490"/>
                <a:gd name="connsiteX13122" fmla="*/ 5685731 w 6127927"/>
                <a:gd name="connsiteY13122" fmla="*/ 1572222 h 4013490"/>
                <a:gd name="connsiteX13123" fmla="*/ 5686313 w 6127927"/>
                <a:gd name="connsiteY13123" fmla="*/ 1573159 h 4013490"/>
                <a:gd name="connsiteX13124" fmla="*/ 5686378 w 6127927"/>
                <a:gd name="connsiteY13124" fmla="*/ 1573548 h 4013490"/>
                <a:gd name="connsiteX13125" fmla="*/ 5686054 w 6127927"/>
                <a:gd name="connsiteY13125" fmla="*/ 1573224 h 4013490"/>
                <a:gd name="connsiteX13126" fmla="*/ 5685957 w 6127927"/>
                <a:gd name="connsiteY13126" fmla="*/ 1573224 h 4013490"/>
                <a:gd name="connsiteX13127" fmla="*/ 5685957 w 6127927"/>
                <a:gd name="connsiteY13127" fmla="*/ 1573321 h 4013490"/>
                <a:gd name="connsiteX13128" fmla="*/ 5686313 w 6127927"/>
                <a:gd name="connsiteY13128" fmla="*/ 1573709 h 4013490"/>
                <a:gd name="connsiteX13129" fmla="*/ 5686313 w 6127927"/>
                <a:gd name="connsiteY13129" fmla="*/ 1573806 h 4013490"/>
                <a:gd name="connsiteX13130" fmla="*/ 5686216 w 6127927"/>
                <a:gd name="connsiteY13130" fmla="*/ 1573903 h 4013490"/>
                <a:gd name="connsiteX13131" fmla="*/ 5686054 w 6127927"/>
                <a:gd name="connsiteY13131" fmla="*/ 1573645 h 4013490"/>
                <a:gd name="connsiteX13132" fmla="*/ 5685957 w 6127927"/>
                <a:gd name="connsiteY13132" fmla="*/ 1573386 h 4013490"/>
                <a:gd name="connsiteX13133" fmla="*/ 5685957 w 6127927"/>
                <a:gd name="connsiteY13133" fmla="*/ 1573645 h 4013490"/>
                <a:gd name="connsiteX13134" fmla="*/ 5685795 w 6127927"/>
                <a:gd name="connsiteY13134" fmla="*/ 1573806 h 4013490"/>
                <a:gd name="connsiteX13135" fmla="*/ 5685149 w 6127927"/>
                <a:gd name="connsiteY13135" fmla="*/ 1573062 h 4013490"/>
                <a:gd name="connsiteX13136" fmla="*/ 5685634 w 6127927"/>
                <a:gd name="connsiteY13136" fmla="*/ 1574388 h 4013490"/>
                <a:gd name="connsiteX13137" fmla="*/ 5685213 w 6127927"/>
                <a:gd name="connsiteY13137" fmla="*/ 1573645 h 4013490"/>
                <a:gd name="connsiteX13138" fmla="*/ 5685472 w 6127927"/>
                <a:gd name="connsiteY13138" fmla="*/ 1574647 h 4013490"/>
                <a:gd name="connsiteX13139" fmla="*/ 5685149 w 6127927"/>
                <a:gd name="connsiteY13139" fmla="*/ 1574227 h 4013490"/>
                <a:gd name="connsiteX13140" fmla="*/ 5685149 w 6127927"/>
                <a:gd name="connsiteY13140" fmla="*/ 1574550 h 4013490"/>
                <a:gd name="connsiteX13141" fmla="*/ 5684825 w 6127927"/>
                <a:gd name="connsiteY13141" fmla="*/ 1574388 h 4013490"/>
                <a:gd name="connsiteX13142" fmla="*/ 5684728 w 6127927"/>
                <a:gd name="connsiteY13142" fmla="*/ 1574388 h 4013490"/>
                <a:gd name="connsiteX13143" fmla="*/ 5684987 w 6127927"/>
                <a:gd name="connsiteY13143" fmla="*/ 1574971 h 4013490"/>
                <a:gd name="connsiteX13144" fmla="*/ 5684405 w 6127927"/>
                <a:gd name="connsiteY13144" fmla="*/ 1574809 h 4013490"/>
                <a:gd name="connsiteX13145" fmla="*/ 5683726 w 6127927"/>
                <a:gd name="connsiteY13145" fmla="*/ 1573709 h 4013490"/>
                <a:gd name="connsiteX13146" fmla="*/ 5684146 w 6127927"/>
                <a:gd name="connsiteY13146" fmla="*/ 1574809 h 4013490"/>
                <a:gd name="connsiteX13147" fmla="*/ 5683467 w 6127927"/>
                <a:gd name="connsiteY13147" fmla="*/ 1573806 h 4013490"/>
                <a:gd name="connsiteX13148" fmla="*/ 5683823 w 6127927"/>
                <a:gd name="connsiteY13148" fmla="*/ 1574550 h 4013490"/>
                <a:gd name="connsiteX13149" fmla="*/ 5683726 w 6127927"/>
                <a:gd name="connsiteY13149" fmla="*/ 1574874 h 4013490"/>
                <a:gd name="connsiteX13150" fmla="*/ 5683823 w 6127927"/>
                <a:gd name="connsiteY13150" fmla="*/ 1575294 h 4013490"/>
                <a:gd name="connsiteX13151" fmla="*/ 5683726 w 6127927"/>
                <a:gd name="connsiteY13151" fmla="*/ 1575294 h 4013490"/>
                <a:gd name="connsiteX13152" fmla="*/ 5683402 w 6127927"/>
                <a:gd name="connsiteY13152" fmla="*/ 1574971 h 4013490"/>
                <a:gd name="connsiteX13153" fmla="*/ 5683467 w 6127927"/>
                <a:gd name="connsiteY13153" fmla="*/ 1575294 h 4013490"/>
                <a:gd name="connsiteX13154" fmla="*/ 5682982 w 6127927"/>
                <a:gd name="connsiteY13154" fmla="*/ 1575294 h 4013490"/>
                <a:gd name="connsiteX13155" fmla="*/ 5681332 w 6127927"/>
                <a:gd name="connsiteY13155" fmla="*/ 1575779 h 4013490"/>
                <a:gd name="connsiteX13156" fmla="*/ 5680847 w 6127927"/>
                <a:gd name="connsiteY13156" fmla="*/ 1574971 h 4013490"/>
                <a:gd name="connsiteX13157" fmla="*/ 5681171 w 6127927"/>
                <a:gd name="connsiteY13157" fmla="*/ 1575779 h 4013490"/>
                <a:gd name="connsiteX13158" fmla="*/ 5681009 w 6127927"/>
                <a:gd name="connsiteY13158" fmla="*/ 1575876 h 4013490"/>
                <a:gd name="connsiteX13159" fmla="*/ 5680912 w 6127927"/>
                <a:gd name="connsiteY13159" fmla="*/ 1575617 h 4013490"/>
                <a:gd name="connsiteX13160" fmla="*/ 5681009 w 6127927"/>
                <a:gd name="connsiteY13160" fmla="*/ 1575876 h 4013490"/>
                <a:gd name="connsiteX13161" fmla="*/ 5680588 w 6127927"/>
                <a:gd name="connsiteY13161" fmla="*/ 1575779 h 4013490"/>
                <a:gd name="connsiteX13162" fmla="*/ 5679327 w 6127927"/>
                <a:gd name="connsiteY13162" fmla="*/ 1573709 h 4013490"/>
                <a:gd name="connsiteX13163" fmla="*/ 5680168 w 6127927"/>
                <a:gd name="connsiteY13163" fmla="*/ 1575714 h 4013490"/>
                <a:gd name="connsiteX13164" fmla="*/ 5679424 w 6127927"/>
                <a:gd name="connsiteY13164" fmla="*/ 1574453 h 4013490"/>
                <a:gd name="connsiteX13165" fmla="*/ 5679424 w 6127927"/>
                <a:gd name="connsiteY13165" fmla="*/ 1574550 h 4013490"/>
                <a:gd name="connsiteX13166" fmla="*/ 5679521 w 6127927"/>
                <a:gd name="connsiteY13166" fmla="*/ 1575294 h 4013490"/>
                <a:gd name="connsiteX13167" fmla="*/ 5679424 w 6127927"/>
                <a:gd name="connsiteY13167" fmla="*/ 1575229 h 4013490"/>
                <a:gd name="connsiteX13168" fmla="*/ 5678680 w 6127927"/>
                <a:gd name="connsiteY13168" fmla="*/ 1574227 h 4013490"/>
                <a:gd name="connsiteX13169" fmla="*/ 5678777 w 6127927"/>
                <a:gd name="connsiteY13169" fmla="*/ 1575391 h 4013490"/>
                <a:gd name="connsiteX13170" fmla="*/ 5678616 w 6127927"/>
                <a:gd name="connsiteY13170" fmla="*/ 1575391 h 4013490"/>
                <a:gd name="connsiteX13171" fmla="*/ 5678357 w 6127927"/>
                <a:gd name="connsiteY13171" fmla="*/ 1575132 h 4013490"/>
                <a:gd name="connsiteX13172" fmla="*/ 5678001 w 6127927"/>
                <a:gd name="connsiteY13172" fmla="*/ 1574971 h 4013490"/>
                <a:gd name="connsiteX13173" fmla="*/ 5677678 w 6127927"/>
                <a:gd name="connsiteY13173" fmla="*/ 1574130 h 4013490"/>
                <a:gd name="connsiteX13174" fmla="*/ 5677451 w 6127927"/>
                <a:gd name="connsiteY13174" fmla="*/ 1574130 h 4013490"/>
                <a:gd name="connsiteX13175" fmla="*/ 5677613 w 6127927"/>
                <a:gd name="connsiteY13175" fmla="*/ 1574712 h 4013490"/>
                <a:gd name="connsiteX13176" fmla="*/ 5677775 w 6127927"/>
                <a:gd name="connsiteY13176" fmla="*/ 1575132 h 4013490"/>
                <a:gd name="connsiteX13177" fmla="*/ 5677678 w 6127927"/>
                <a:gd name="connsiteY13177" fmla="*/ 1574971 h 4013490"/>
                <a:gd name="connsiteX13178" fmla="*/ 5677128 w 6127927"/>
                <a:gd name="connsiteY13178" fmla="*/ 1573903 h 4013490"/>
                <a:gd name="connsiteX13179" fmla="*/ 5677354 w 6127927"/>
                <a:gd name="connsiteY13179" fmla="*/ 1574971 h 4013490"/>
                <a:gd name="connsiteX13180" fmla="*/ 5676546 w 6127927"/>
                <a:gd name="connsiteY13180" fmla="*/ 1573645 h 4013490"/>
                <a:gd name="connsiteX13181" fmla="*/ 5676772 w 6127927"/>
                <a:gd name="connsiteY13181" fmla="*/ 1575294 h 4013490"/>
                <a:gd name="connsiteX13182" fmla="*/ 5676611 w 6127927"/>
                <a:gd name="connsiteY13182" fmla="*/ 1575294 h 4013490"/>
                <a:gd name="connsiteX13183" fmla="*/ 5676384 w 6127927"/>
                <a:gd name="connsiteY13183" fmla="*/ 1575035 h 4013490"/>
                <a:gd name="connsiteX13184" fmla="*/ 5676384 w 6127927"/>
                <a:gd name="connsiteY13184" fmla="*/ 1575229 h 4013490"/>
                <a:gd name="connsiteX13185" fmla="*/ 5676384 w 6127927"/>
                <a:gd name="connsiteY13185" fmla="*/ 1575294 h 4013490"/>
                <a:gd name="connsiteX13186" fmla="*/ 5675802 w 6127927"/>
                <a:gd name="connsiteY13186" fmla="*/ 1575294 h 4013490"/>
                <a:gd name="connsiteX13187" fmla="*/ 5675608 w 6127927"/>
                <a:gd name="connsiteY13187" fmla="*/ 1574712 h 4013490"/>
                <a:gd name="connsiteX13188" fmla="*/ 5675705 w 6127927"/>
                <a:gd name="connsiteY13188" fmla="*/ 1575294 h 4013490"/>
                <a:gd name="connsiteX13189" fmla="*/ 5674476 w 6127927"/>
                <a:gd name="connsiteY13189" fmla="*/ 1575456 h 4013490"/>
                <a:gd name="connsiteX13190" fmla="*/ 5674217 w 6127927"/>
                <a:gd name="connsiteY13190" fmla="*/ 1575391 h 4013490"/>
                <a:gd name="connsiteX13191" fmla="*/ 5673862 w 6127927"/>
                <a:gd name="connsiteY13191" fmla="*/ 1574712 h 4013490"/>
                <a:gd name="connsiteX13192" fmla="*/ 5673635 w 6127927"/>
                <a:gd name="connsiteY13192" fmla="*/ 1573709 h 4013490"/>
                <a:gd name="connsiteX13193" fmla="*/ 5673376 w 6127927"/>
                <a:gd name="connsiteY13193" fmla="*/ 1573386 h 4013490"/>
                <a:gd name="connsiteX13194" fmla="*/ 5673053 w 6127927"/>
                <a:gd name="connsiteY13194" fmla="*/ 1572060 h 4013490"/>
                <a:gd name="connsiteX13195" fmla="*/ 5673118 w 6127927"/>
                <a:gd name="connsiteY13195" fmla="*/ 1572739 h 4013490"/>
                <a:gd name="connsiteX13196" fmla="*/ 5673376 w 6127927"/>
                <a:gd name="connsiteY13196" fmla="*/ 1574130 h 4013490"/>
                <a:gd name="connsiteX13197" fmla="*/ 5673312 w 6127927"/>
                <a:gd name="connsiteY13197" fmla="*/ 1574550 h 4013490"/>
                <a:gd name="connsiteX13198" fmla="*/ 5673053 w 6127927"/>
                <a:gd name="connsiteY13198" fmla="*/ 1574550 h 4013490"/>
                <a:gd name="connsiteX13199" fmla="*/ 5672730 w 6127927"/>
                <a:gd name="connsiteY13199" fmla="*/ 1574647 h 4013490"/>
                <a:gd name="connsiteX13200" fmla="*/ 5672730 w 6127927"/>
                <a:gd name="connsiteY13200" fmla="*/ 1574712 h 4013490"/>
                <a:gd name="connsiteX13201" fmla="*/ 5672730 w 6127927"/>
                <a:gd name="connsiteY13201" fmla="*/ 1574647 h 4013490"/>
                <a:gd name="connsiteX13202" fmla="*/ 5672730 w 6127927"/>
                <a:gd name="connsiteY13202" fmla="*/ 1574971 h 4013490"/>
                <a:gd name="connsiteX13203" fmla="*/ 5672568 w 6127927"/>
                <a:gd name="connsiteY13203" fmla="*/ 1574227 h 4013490"/>
                <a:gd name="connsiteX13204" fmla="*/ 5672471 w 6127927"/>
                <a:gd name="connsiteY13204" fmla="*/ 1573645 h 4013490"/>
                <a:gd name="connsiteX13205" fmla="*/ 5672309 w 6127927"/>
                <a:gd name="connsiteY13205" fmla="*/ 1573548 h 4013490"/>
                <a:gd name="connsiteX13206" fmla="*/ 5672148 w 6127927"/>
                <a:gd name="connsiteY13206" fmla="*/ 1573483 h 4013490"/>
                <a:gd name="connsiteX13207" fmla="*/ 5672148 w 6127927"/>
                <a:gd name="connsiteY13207" fmla="*/ 1573709 h 4013490"/>
                <a:gd name="connsiteX13208" fmla="*/ 5672050 w 6127927"/>
                <a:gd name="connsiteY13208" fmla="*/ 1574712 h 4013490"/>
                <a:gd name="connsiteX13209" fmla="*/ 5671307 w 6127927"/>
                <a:gd name="connsiteY13209" fmla="*/ 1574550 h 4013490"/>
                <a:gd name="connsiteX13210" fmla="*/ 5670822 w 6127927"/>
                <a:gd name="connsiteY13210" fmla="*/ 1573386 h 4013490"/>
                <a:gd name="connsiteX13211" fmla="*/ 5670919 w 6127927"/>
                <a:gd name="connsiteY13211" fmla="*/ 1574388 h 4013490"/>
                <a:gd name="connsiteX13212" fmla="*/ 5670725 w 6127927"/>
                <a:gd name="connsiteY13212" fmla="*/ 1574388 h 4013490"/>
                <a:gd name="connsiteX13213" fmla="*/ 5670563 w 6127927"/>
                <a:gd name="connsiteY13213" fmla="*/ 1574550 h 4013490"/>
                <a:gd name="connsiteX13214" fmla="*/ 5670401 w 6127927"/>
                <a:gd name="connsiteY13214" fmla="*/ 1574291 h 4013490"/>
                <a:gd name="connsiteX13215" fmla="*/ 5670239 w 6127927"/>
                <a:gd name="connsiteY13215" fmla="*/ 1574388 h 4013490"/>
                <a:gd name="connsiteX13216" fmla="*/ 5669722 w 6127927"/>
                <a:gd name="connsiteY13216" fmla="*/ 1574065 h 4013490"/>
                <a:gd name="connsiteX13217" fmla="*/ 5669496 w 6127927"/>
                <a:gd name="connsiteY13217" fmla="*/ 1574065 h 4013490"/>
                <a:gd name="connsiteX13218" fmla="*/ 5669334 w 6127927"/>
                <a:gd name="connsiteY13218" fmla="*/ 1574065 h 4013490"/>
                <a:gd name="connsiteX13219" fmla="*/ 5669172 w 6127927"/>
                <a:gd name="connsiteY13219" fmla="*/ 1573968 h 4013490"/>
                <a:gd name="connsiteX13220" fmla="*/ 5668849 w 6127927"/>
                <a:gd name="connsiteY13220" fmla="*/ 1573903 h 4013490"/>
                <a:gd name="connsiteX13221" fmla="*/ 5668752 w 6127927"/>
                <a:gd name="connsiteY13221" fmla="*/ 1573968 h 4013490"/>
                <a:gd name="connsiteX13222" fmla="*/ 5668428 w 6127927"/>
                <a:gd name="connsiteY13222" fmla="*/ 1573903 h 4013490"/>
                <a:gd name="connsiteX13223" fmla="*/ 5668170 w 6127927"/>
                <a:gd name="connsiteY13223" fmla="*/ 1573903 h 4013490"/>
                <a:gd name="connsiteX13224" fmla="*/ 5668073 w 6127927"/>
                <a:gd name="connsiteY13224" fmla="*/ 1573903 h 4013490"/>
                <a:gd name="connsiteX13225" fmla="*/ 5668008 w 6127927"/>
                <a:gd name="connsiteY13225" fmla="*/ 1574065 h 4013490"/>
                <a:gd name="connsiteX13226" fmla="*/ 5667426 w 6127927"/>
                <a:gd name="connsiteY13226" fmla="*/ 1574291 h 4013490"/>
                <a:gd name="connsiteX13227" fmla="*/ 5667005 w 6127927"/>
                <a:gd name="connsiteY13227" fmla="*/ 1574712 h 4013490"/>
                <a:gd name="connsiteX13228" fmla="*/ 5666908 w 6127927"/>
                <a:gd name="connsiteY13228" fmla="*/ 1574874 h 4013490"/>
                <a:gd name="connsiteX13229" fmla="*/ 5666844 w 6127927"/>
                <a:gd name="connsiteY13229" fmla="*/ 1575294 h 4013490"/>
                <a:gd name="connsiteX13230" fmla="*/ 5666908 w 6127927"/>
                <a:gd name="connsiteY13230" fmla="*/ 1576038 h 4013490"/>
                <a:gd name="connsiteX13231" fmla="*/ 5666844 w 6127927"/>
                <a:gd name="connsiteY13231" fmla="*/ 1576038 h 4013490"/>
                <a:gd name="connsiteX13232" fmla="*/ 5666779 w 6127927"/>
                <a:gd name="connsiteY13232" fmla="*/ 1575391 h 4013490"/>
                <a:gd name="connsiteX13233" fmla="*/ 5666682 w 6127927"/>
                <a:gd name="connsiteY13233" fmla="*/ 1575553 h 4013490"/>
                <a:gd name="connsiteX13234" fmla="*/ 5666520 w 6127927"/>
                <a:gd name="connsiteY13234" fmla="*/ 1575132 h 4013490"/>
                <a:gd name="connsiteX13235" fmla="*/ 5666423 w 6127927"/>
                <a:gd name="connsiteY13235" fmla="*/ 1575973 h 4013490"/>
                <a:gd name="connsiteX13236" fmla="*/ 5666197 w 6127927"/>
                <a:gd name="connsiteY13236" fmla="*/ 1575876 h 4013490"/>
                <a:gd name="connsiteX13237" fmla="*/ 5666100 w 6127927"/>
                <a:gd name="connsiteY13237" fmla="*/ 1573548 h 4013490"/>
                <a:gd name="connsiteX13238" fmla="*/ 5666100 w 6127927"/>
                <a:gd name="connsiteY13238" fmla="*/ 1573483 h 4013490"/>
                <a:gd name="connsiteX13239" fmla="*/ 5665938 w 6127927"/>
                <a:gd name="connsiteY13239" fmla="*/ 1575132 h 4013490"/>
                <a:gd name="connsiteX13240" fmla="*/ 5665841 w 6127927"/>
                <a:gd name="connsiteY13240" fmla="*/ 1575553 h 4013490"/>
                <a:gd name="connsiteX13241" fmla="*/ 5665679 w 6127927"/>
                <a:gd name="connsiteY13241" fmla="*/ 1575391 h 4013490"/>
                <a:gd name="connsiteX13242" fmla="*/ 5665582 w 6127927"/>
                <a:gd name="connsiteY13242" fmla="*/ 1575714 h 4013490"/>
                <a:gd name="connsiteX13243" fmla="*/ 5665453 w 6127927"/>
                <a:gd name="connsiteY13243" fmla="*/ 1575617 h 4013490"/>
                <a:gd name="connsiteX13244" fmla="*/ 5665259 w 6127927"/>
                <a:gd name="connsiteY13244" fmla="*/ 1575391 h 4013490"/>
                <a:gd name="connsiteX13245" fmla="*/ 5665194 w 6127927"/>
                <a:gd name="connsiteY13245" fmla="*/ 1575553 h 4013490"/>
                <a:gd name="connsiteX13246" fmla="*/ 5665033 w 6127927"/>
                <a:gd name="connsiteY13246" fmla="*/ 1574712 h 4013490"/>
                <a:gd name="connsiteX13247" fmla="*/ 5664515 w 6127927"/>
                <a:gd name="connsiteY13247" fmla="*/ 1574647 h 4013490"/>
                <a:gd name="connsiteX13248" fmla="*/ 5664450 w 6127927"/>
                <a:gd name="connsiteY13248" fmla="*/ 1575229 h 4013490"/>
                <a:gd name="connsiteX13249" fmla="*/ 5664192 w 6127927"/>
                <a:gd name="connsiteY13249" fmla="*/ 1574971 h 4013490"/>
                <a:gd name="connsiteX13250" fmla="*/ 5663933 w 6127927"/>
                <a:gd name="connsiteY13250" fmla="*/ 1574809 h 4013490"/>
                <a:gd name="connsiteX13251" fmla="*/ 5663707 w 6127927"/>
                <a:gd name="connsiteY13251" fmla="*/ 1574874 h 4013490"/>
                <a:gd name="connsiteX13252" fmla="*/ 5663707 w 6127927"/>
                <a:gd name="connsiteY13252" fmla="*/ 1573548 h 4013490"/>
                <a:gd name="connsiteX13253" fmla="*/ 5663512 w 6127927"/>
                <a:gd name="connsiteY13253" fmla="*/ 1575035 h 4013490"/>
                <a:gd name="connsiteX13254" fmla="*/ 5663351 w 6127927"/>
                <a:gd name="connsiteY13254" fmla="*/ 1574550 h 4013490"/>
                <a:gd name="connsiteX13255" fmla="*/ 5663189 w 6127927"/>
                <a:gd name="connsiteY13255" fmla="*/ 1574647 h 4013490"/>
                <a:gd name="connsiteX13256" fmla="*/ 5663124 w 6127927"/>
                <a:gd name="connsiteY13256" fmla="*/ 1574874 h 4013490"/>
                <a:gd name="connsiteX13257" fmla="*/ 5662963 w 6127927"/>
                <a:gd name="connsiteY13257" fmla="*/ 1574809 h 4013490"/>
                <a:gd name="connsiteX13258" fmla="*/ 5662866 w 6127927"/>
                <a:gd name="connsiteY13258" fmla="*/ 1574227 h 4013490"/>
                <a:gd name="connsiteX13259" fmla="*/ 5662704 w 6127927"/>
                <a:gd name="connsiteY13259" fmla="*/ 1574712 h 4013490"/>
                <a:gd name="connsiteX13260" fmla="*/ 5662542 w 6127927"/>
                <a:gd name="connsiteY13260" fmla="*/ 1574647 h 4013490"/>
                <a:gd name="connsiteX13261" fmla="*/ 5662542 w 6127927"/>
                <a:gd name="connsiteY13261" fmla="*/ 1574227 h 4013490"/>
                <a:gd name="connsiteX13262" fmla="*/ 5662445 w 6127927"/>
                <a:gd name="connsiteY13262" fmla="*/ 1574550 h 4013490"/>
                <a:gd name="connsiteX13263" fmla="*/ 5661378 w 6127927"/>
                <a:gd name="connsiteY13263" fmla="*/ 1574130 h 4013490"/>
                <a:gd name="connsiteX13264" fmla="*/ 5661378 w 6127927"/>
                <a:gd name="connsiteY13264" fmla="*/ 1573321 h 4013490"/>
                <a:gd name="connsiteX13265" fmla="*/ 5661216 w 6127927"/>
                <a:gd name="connsiteY13265" fmla="*/ 1574065 h 4013490"/>
                <a:gd name="connsiteX13266" fmla="*/ 5660796 w 6127927"/>
                <a:gd name="connsiteY13266" fmla="*/ 1573903 h 4013490"/>
                <a:gd name="connsiteX13267" fmla="*/ 5660893 w 6127927"/>
                <a:gd name="connsiteY13267" fmla="*/ 1572642 h 4013490"/>
                <a:gd name="connsiteX13268" fmla="*/ 5660699 w 6127927"/>
                <a:gd name="connsiteY13268" fmla="*/ 1573806 h 4013490"/>
                <a:gd name="connsiteX13269" fmla="*/ 5660537 w 6127927"/>
                <a:gd name="connsiteY13269" fmla="*/ 1573709 h 4013490"/>
                <a:gd name="connsiteX13270" fmla="*/ 5660537 w 6127927"/>
                <a:gd name="connsiteY13270" fmla="*/ 1573645 h 4013490"/>
                <a:gd name="connsiteX13271" fmla="*/ 5660537 w 6127927"/>
                <a:gd name="connsiteY13271" fmla="*/ 1573709 h 4013490"/>
                <a:gd name="connsiteX13272" fmla="*/ 5659955 w 6127927"/>
                <a:gd name="connsiteY13272" fmla="*/ 1573483 h 4013490"/>
                <a:gd name="connsiteX13273" fmla="*/ 5659729 w 6127927"/>
                <a:gd name="connsiteY13273" fmla="*/ 1573386 h 4013490"/>
                <a:gd name="connsiteX13274" fmla="*/ 5659729 w 6127927"/>
                <a:gd name="connsiteY13274" fmla="*/ 1573321 h 4013490"/>
                <a:gd name="connsiteX13275" fmla="*/ 5659793 w 6127927"/>
                <a:gd name="connsiteY13275" fmla="*/ 1572319 h 4013490"/>
                <a:gd name="connsiteX13276" fmla="*/ 5659729 w 6127927"/>
                <a:gd name="connsiteY13276" fmla="*/ 1573321 h 4013490"/>
                <a:gd name="connsiteX13277" fmla="*/ 5659729 w 6127927"/>
                <a:gd name="connsiteY13277" fmla="*/ 1573386 h 4013490"/>
                <a:gd name="connsiteX13278" fmla="*/ 5659567 w 6127927"/>
                <a:gd name="connsiteY13278" fmla="*/ 1573321 h 4013490"/>
                <a:gd name="connsiteX13279" fmla="*/ 5659567 w 6127927"/>
                <a:gd name="connsiteY13279" fmla="*/ 1573224 h 4013490"/>
                <a:gd name="connsiteX13280" fmla="*/ 5659567 w 6127927"/>
                <a:gd name="connsiteY13280" fmla="*/ 1573321 h 4013490"/>
                <a:gd name="connsiteX13281" fmla="*/ 5659211 w 6127927"/>
                <a:gd name="connsiteY13281" fmla="*/ 1573159 h 4013490"/>
                <a:gd name="connsiteX13282" fmla="*/ 5659890 w 6127927"/>
                <a:gd name="connsiteY13282" fmla="*/ 1570669 h 4013490"/>
                <a:gd name="connsiteX13283" fmla="*/ 5659470 w 6127927"/>
                <a:gd name="connsiteY13283" fmla="*/ 1571736 h 4013490"/>
                <a:gd name="connsiteX13284" fmla="*/ 5659211 w 6127927"/>
                <a:gd name="connsiteY13284" fmla="*/ 1573159 h 4013490"/>
                <a:gd name="connsiteX13285" fmla="*/ 5654910 w 6127927"/>
                <a:gd name="connsiteY13285" fmla="*/ 1571898 h 4013490"/>
                <a:gd name="connsiteX13286" fmla="*/ 5655169 w 6127927"/>
                <a:gd name="connsiteY13286" fmla="*/ 1571413 h 4013490"/>
                <a:gd name="connsiteX13287" fmla="*/ 5654845 w 6127927"/>
                <a:gd name="connsiteY13287" fmla="*/ 1571995 h 4013490"/>
                <a:gd name="connsiteX13288" fmla="*/ 5654489 w 6127927"/>
                <a:gd name="connsiteY13288" fmla="*/ 1572157 h 4013490"/>
                <a:gd name="connsiteX13289" fmla="*/ 5654425 w 6127927"/>
                <a:gd name="connsiteY13289" fmla="*/ 1571736 h 4013490"/>
                <a:gd name="connsiteX13290" fmla="*/ 5654328 w 6127927"/>
                <a:gd name="connsiteY13290" fmla="*/ 1571736 h 4013490"/>
                <a:gd name="connsiteX13291" fmla="*/ 5657820 w 6127927"/>
                <a:gd name="connsiteY13291" fmla="*/ 1563134 h 4013490"/>
                <a:gd name="connsiteX13292" fmla="*/ 5658629 w 6127927"/>
                <a:gd name="connsiteY13292" fmla="*/ 1561549 h 4013490"/>
                <a:gd name="connsiteX13293" fmla="*/ 5658564 w 6127927"/>
                <a:gd name="connsiteY13293" fmla="*/ 1561808 h 4013490"/>
                <a:gd name="connsiteX13294" fmla="*/ 5658823 w 6127927"/>
                <a:gd name="connsiteY13294" fmla="*/ 1561226 h 4013490"/>
                <a:gd name="connsiteX13295" fmla="*/ 5659146 w 6127927"/>
                <a:gd name="connsiteY13295" fmla="*/ 1560644 h 4013490"/>
                <a:gd name="connsiteX13296" fmla="*/ 5659049 w 6127927"/>
                <a:gd name="connsiteY13296" fmla="*/ 1560805 h 4013490"/>
                <a:gd name="connsiteX13297" fmla="*/ 5659049 w 6127927"/>
                <a:gd name="connsiteY13297" fmla="*/ 1560967 h 4013490"/>
                <a:gd name="connsiteX13298" fmla="*/ 5659146 w 6127927"/>
                <a:gd name="connsiteY13298" fmla="*/ 1561064 h 4013490"/>
                <a:gd name="connsiteX13299" fmla="*/ 5659211 w 6127927"/>
                <a:gd name="connsiteY13299" fmla="*/ 1561290 h 4013490"/>
                <a:gd name="connsiteX13300" fmla="*/ 5658726 w 6127927"/>
                <a:gd name="connsiteY13300" fmla="*/ 1563134 h 4013490"/>
                <a:gd name="connsiteX13301" fmla="*/ 5659049 w 6127927"/>
                <a:gd name="connsiteY13301" fmla="*/ 1562293 h 4013490"/>
                <a:gd name="connsiteX13302" fmla="*/ 5659567 w 6127927"/>
                <a:gd name="connsiteY13302" fmla="*/ 1561484 h 4013490"/>
                <a:gd name="connsiteX13303" fmla="*/ 5659632 w 6127927"/>
                <a:gd name="connsiteY13303" fmla="*/ 1561484 h 4013490"/>
                <a:gd name="connsiteX13304" fmla="*/ 5659567 w 6127927"/>
                <a:gd name="connsiteY13304" fmla="*/ 1561808 h 4013490"/>
                <a:gd name="connsiteX13305" fmla="*/ 5659793 w 6127927"/>
                <a:gd name="connsiteY13305" fmla="*/ 1561549 h 4013490"/>
                <a:gd name="connsiteX13306" fmla="*/ 5659955 w 6127927"/>
                <a:gd name="connsiteY13306" fmla="*/ 1561290 h 4013490"/>
                <a:gd name="connsiteX13307" fmla="*/ 5659890 w 6127927"/>
                <a:gd name="connsiteY13307" fmla="*/ 1561808 h 4013490"/>
                <a:gd name="connsiteX13308" fmla="*/ 5659793 w 6127927"/>
                <a:gd name="connsiteY13308" fmla="*/ 1562713 h 4013490"/>
                <a:gd name="connsiteX13309" fmla="*/ 5660149 w 6127927"/>
                <a:gd name="connsiteY13309" fmla="*/ 1561808 h 4013490"/>
                <a:gd name="connsiteX13310" fmla="*/ 5660214 w 6127927"/>
                <a:gd name="connsiteY13310" fmla="*/ 1561711 h 4013490"/>
                <a:gd name="connsiteX13311" fmla="*/ 5660214 w 6127927"/>
                <a:gd name="connsiteY13311" fmla="*/ 1561808 h 4013490"/>
                <a:gd name="connsiteX13312" fmla="*/ 5660634 w 6127927"/>
                <a:gd name="connsiteY13312" fmla="*/ 1561226 h 4013490"/>
                <a:gd name="connsiteX13313" fmla="*/ 5660699 w 6127927"/>
                <a:gd name="connsiteY13313" fmla="*/ 1561290 h 4013490"/>
                <a:gd name="connsiteX13314" fmla="*/ 5660796 w 6127927"/>
                <a:gd name="connsiteY13314" fmla="*/ 1561549 h 4013490"/>
                <a:gd name="connsiteX13315" fmla="*/ 5660796 w 6127927"/>
                <a:gd name="connsiteY13315" fmla="*/ 1561808 h 4013490"/>
                <a:gd name="connsiteX13316" fmla="*/ 5660958 w 6127927"/>
                <a:gd name="connsiteY13316" fmla="*/ 1561646 h 4013490"/>
                <a:gd name="connsiteX13317" fmla="*/ 5661055 w 6127927"/>
                <a:gd name="connsiteY13317" fmla="*/ 1561549 h 4013490"/>
                <a:gd name="connsiteX13318" fmla="*/ 5661378 w 6127927"/>
                <a:gd name="connsiteY13318" fmla="*/ 1560902 h 4013490"/>
                <a:gd name="connsiteX13319" fmla="*/ 5661540 w 6127927"/>
                <a:gd name="connsiteY13319" fmla="*/ 1560805 h 4013490"/>
                <a:gd name="connsiteX13320" fmla="*/ 5661637 w 6127927"/>
                <a:gd name="connsiteY13320" fmla="*/ 1560902 h 4013490"/>
                <a:gd name="connsiteX13321" fmla="*/ 5661701 w 6127927"/>
                <a:gd name="connsiteY13321" fmla="*/ 1560902 h 4013490"/>
                <a:gd name="connsiteX13322" fmla="*/ 5661863 w 6127927"/>
                <a:gd name="connsiteY13322" fmla="*/ 1560547 h 4013490"/>
                <a:gd name="connsiteX13323" fmla="*/ 5661960 w 6127927"/>
                <a:gd name="connsiteY13323" fmla="*/ 1560482 h 4013490"/>
                <a:gd name="connsiteX13324" fmla="*/ 5662122 w 6127927"/>
                <a:gd name="connsiteY13324" fmla="*/ 1560320 h 4013490"/>
                <a:gd name="connsiteX13325" fmla="*/ 5663448 w 6127927"/>
                <a:gd name="connsiteY13325" fmla="*/ 1561129 h 4013490"/>
                <a:gd name="connsiteX13326" fmla="*/ 5663448 w 6127927"/>
                <a:gd name="connsiteY13326" fmla="*/ 1561290 h 4013490"/>
                <a:gd name="connsiteX13327" fmla="*/ 5663512 w 6127927"/>
                <a:gd name="connsiteY13327" fmla="*/ 1561387 h 4013490"/>
                <a:gd name="connsiteX13328" fmla="*/ 5663609 w 6127927"/>
                <a:gd name="connsiteY13328" fmla="*/ 1561064 h 4013490"/>
                <a:gd name="connsiteX13329" fmla="*/ 5663707 w 6127927"/>
                <a:gd name="connsiteY13329" fmla="*/ 1561646 h 4013490"/>
                <a:gd name="connsiteX13330" fmla="*/ 5663707 w 6127927"/>
                <a:gd name="connsiteY13330" fmla="*/ 1562131 h 4013490"/>
                <a:gd name="connsiteX13331" fmla="*/ 5663868 w 6127927"/>
                <a:gd name="connsiteY13331" fmla="*/ 1560644 h 4013490"/>
                <a:gd name="connsiteX13332" fmla="*/ 5663933 w 6127927"/>
                <a:gd name="connsiteY13332" fmla="*/ 1561064 h 4013490"/>
                <a:gd name="connsiteX13333" fmla="*/ 5664095 w 6127927"/>
                <a:gd name="connsiteY13333" fmla="*/ 1560547 h 4013490"/>
                <a:gd name="connsiteX13334" fmla="*/ 5664192 w 6127927"/>
                <a:gd name="connsiteY13334" fmla="*/ 1560741 h 4013490"/>
                <a:gd name="connsiteX13335" fmla="*/ 5664192 w 6127927"/>
                <a:gd name="connsiteY13335" fmla="*/ 1560741 h 4013490"/>
                <a:gd name="connsiteX13336" fmla="*/ 5664353 w 6127927"/>
                <a:gd name="connsiteY13336" fmla="*/ 1560547 h 4013490"/>
                <a:gd name="connsiteX13337" fmla="*/ 5664450 w 6127927"/>
                <a:gd name="connsiteY13337" fmla="*/ 1560644 h 4013490"/>
                <a:gd name="connsiteX13338" fmla="*/ 5664677 w 6127927"/>
                <a:gd name="connsiteY13338" fmla="*/ 1561226 h 4013490"/>
                <a:gd name="connsiteX13339" fmla="*/ 5664677 w 6127927"/>
                <a:gd name="connsiteY13339" fmla="*/ 1561290 h 4013490"/>
                <a:gd name="connsiteX13340" fmla="*/ 5664838 w 6127927"/>
                <a:gd name="connsiteY13340" fmla="*/ 1560320 h 4013490"/>
                <a:gd name="connsiteX13341" fmla="*/ 5665033 w 6127927"/>
                <a:gd name="connsiteY13341" fmla="*/ 1559964 h 4013490"/>
                <a:gd name="connsiteX13342" fmla="*/ 5665097 w 6127927"/>
                <a:gd name="connsiteY13342" fmla="*/ 1560158 h 4013490"/>
                <a:gd name="connsiteX13343" fmla="*/ 5665194 w 6127927"/>
                <a:gd name="connsiteY13343" fmla="*/ 1561129 h 4013490"/>
                <a:gd name="connsiteX13344" fmla="*/ 5665259 w 6127927"/>
                <a:gd name="connsiteY13344" fmla="*/ 1559641 h 4013490"/>
                <a:gd name="connsiteX13345" fmla="*/ 5667102 w 6127927"/>
                <a:gd name="connsiteY13345" fmla="*/ 1560967 h 4013490"/>
                <a:gd name="connsiteX13346" fmla="*/ 5670078 w 6127927"/>
                <a:gd name="connsiteY13346" fmla="*/ 1560547 h 4013490"/>
                <a:gd name="connsiteX13347" fmla="*/ 5670983 w 6127927"/>
                <a:gd name="connsiteY13347" fmla="*/ 1560902 h 4013490"/>
                <a:gd name="connsiteX13348" fmla="*/ 5671242 w 6127927"/>
                <a:gd name="connsiteY13348" fmla="*/ 1561711 h 4013490"/>
                <a:gd name="connsiteX13349" fmla="*/ 5671986 w 6127927"/>
                <a:gd name="connsiteY13349" fmla="*/ 1564104 h 4013490"/>
                <a:gd name="connsiteX13350" fmla="*/ 5671630 w 6127927"/>
                <a:gd name="connsiteY13350" fmla="*/ 1562713 h 4013490"/>
                <a:gd name="connsiteX13351" fmla="*/ 5671048 w 6127927"/>
                <a:gd name="connsiteY13351" fmla="*/ 1560902 h 4013490"/>
                <a:gd name="connsiteX13352" fmla="*/ 5671242 w 6127927"/>
                <a:gd name="connsiteY13352" fmla="*/ 1560967 h 4013490"/>
                <a:gd name="connsiteX13353" fmla="*/ 5671307 w 6127927"/>
                <a:gd name="connsiteY13353" fmla="*/ 1561387 h 4013490"/>
                <a:gd name="connsiteX13354" fmla="*/ 5671630 w 6127927"/>
                <a:gd name="connsiteY13354" fmla="*/ 1562293 h 4013490"/>
                <a:gd name="connsiteX13355" fmla="*/ 5671630 w 6127927"/>
                <a:gd name="connsiteY13355" fmla="*/ 1562390 h 4013490"/>
                <a:gd name="connsiteX13356" fmla="*/ 5671630 w 6127927"/>
                <a:gd name="connsiteY13356" fmla="*/ 1562552 h 4013490"/>
                <a:gd name="connsiteX13357" fmla="*/ 5672050 w 6127927"/>
                <a:gd name="connsiteY13357" fmla="*/ 1563295 h 4013490"/>
                <a:gd name="connsiteX13358" fmla="*/ 5671404 w 6127927"/>
                <a:gd name="connsiteY13358" fmla="*/ 1560902 h 4013490"/>
                <a:gd name="connsiteX13359" fmla="*/ 5671986 w 6127927"/>
                <a:gd name="connsiteY13359" fmla="*/ 1560320 h 4013490"/>
                <a:gd name="connsiteX13360" fmla="*/ 5673862 w 6127927"/>
                <a:gd name="connsiteY13360" fmla="*/ 1559318 h 4013490"/>
                <a:gd name="connsiteX13361" fmla="*/ 5674120 w 6127927"/>
                <a:gd name="connsiteY13361" fmla="*/ 1559738 h 4013490"/>
                <a:gd name="connsiteX13362" fmla="*/ 5674217 w 6127927"/>
                <a:gd name="connsiteY13362" fmla="*/ 1559576 h 4013490"/>
                <a:gd name="connsiteX13363" fmla="*/ 5674476 w 6127927"/>
                <a:gd name="connsiteY13363" fmla="*/ 1559964 h 4013490"/>
                <a:gd name="connsiteX13364" fmla="*/ 5674799 w 6127927"/>
                <a:gd name="connsiteY13364" fmla="*/ 1560385 h 4013490"/>
                <a:gd name="connsiteX13365" fmla="*/ 5674799 w 6127927"/>
                <a:gd name="connsiteY13365" fmla="*/ 1560158 h 4013490"/>
                <a:gd name="connsiteX13366" fmla="*/ 5675123 w 6127927"/>
                <a:gd name="connsiteY13366" fmla="*/ 1560644 h 4013490"/>
                <a:gd name="connsiteX13367" fmla="*/ 5675382 w 6127927"/>
                <a:gd name="connsiteY13367" fmla="*/ 1561064 h 4013490"/>
                <a:gd name="connsiteX13368" fmla="*/ 5675123 w 6127927"/>
                <a:gd name="connsiteY13368" fmla="*/ 1560320 h 4013490"/>
                <a:gd name="connsiteX13369" fmla="*/ 5674961 w 6127927"/>
                <a:gd name="connsiteY13369" fmla="*/ 1559803 h 4013490"/>
                <a:gd name="connsiteX13370" fmla="*/ 5674864 w 6127927"/>
                <a:gd name="connsiteY13370" fmla="*/ 1559479 h 4013490"/>
                <a:gd name="connsiteX13371" fmla="*/ 5675931 w 6127927"/>
                <a:gd name="connsiteY13371" fmla="*/ 1561646 h 4013490"/>
                <a:gd name="connsiteX13372" fmla="*/ 5675382 w 6127927"/>
                <a:gd name="connsiteY13372" fmla="*/ 1560061 h 4013490"/>
                <a:gd name="connsiteX13373" fmla="*/ 5675285 w 6127927"/>
                <a:gd name="connsiteY13373" fmla="*/ 1559641 h 4013490"/>
                <a:gd name="connsiteX13374" fmla="*/ 5676028 w 6127927"/>
                <a:gd name="connsiteY13374" fmla="*/ 1560741 h 4013490"/>
                <a:gd name="connsiteX13375" fmla="*/ 5675382 w 6127927"/>
                <a:gd name="connsiteY13375" fmla="*/ 1559059 h 4013490"/>
                <a:gd name="connsiteX13376" fmla="*/ 5676125 w 6127927"/>
                <a:gd name="connsiteY13376" fmla="*/ 1560158 h 4013490"/>
                <a:gd name="connsiteX13377" fmla="*/ 5676546 w 6127927"/>
                <a:gd name="connsiteY13377" fmla="*/ 1560902 h 4013490"/>
                <a:gd name="connsiteX13378" fmla="*/ 5675867 w 6127927"/>
                <a:gd name="connsiteY13378" fmla="*/ 1559415 h 4013490"/>
                <a:gd name="connsiteX13379" fmla="*/ 5675867 w 6127927"/>
                <a:gd name="connsiteY13379" fmla="*/ 1558994 h 4013490"/>
                <a:gd name="connsiteX13380" fmla="*/ 5676028 w 6127927"/>
                <a:gd name="connsiteY13380" fmla="*/ 1559059 h 4013490"/>
                <a:gd name="connsiteX13381" fmla="*/ 5675770 w 6127927"/>
                <a:gd name="connsiteY13381" fmla="*/ 1558315 h 4013490"/>
                <a:gd name="connsiteX13382" fmla="*/ 5675705 w 6127927"/>
                <a:gd name="connsiteY13382" fmla="*/ 1558089 h 4013490"/>
                <a:gd name="connsiteX13383" fmla="*/ 5676352 w 6127927"/>
                <a:gd name="connsiteY13383" fmla="*/ 1559156 h 4013490"/>
                <a:gd name="connsiteX13384" fmla="*/ 5676352 w 6127927"/>
                <a:gd name="connsiteY13384" fmla="*/ 1559059 h 4013490"/>
                <a:gd name="connsiteX13385" fmla="*/ 5676190 w 6127927"/>
                <a:gd name="connsiteY13385" fmla="*/ 1558574 h 4013490"/>
                <a:gd name="connsiteX13386" fmla="*/ 5676125 w 6127927"/>
                <a:gd name="connsiteY13386" fmla="*/ 1557733 h 4013490"/>
                <a:gd name="connsiteX13387" fmla="*/ 5676708 w 6127927"/>
                <a:gd name="connsiteY13387" fmla="*/ 1558671 h 4013490"/>
                <a:gd name="connsiteX13388" fmla="*/ 5676449 w 6127927"/>
                <a:gd name="connsiteY13388" fmla="*/ 1557992 h 4013490"/>
                <a:gd name="connsiteX13389" fmla="*/ 5676287 w 6127927"/>
                <a:gd name="connsiteY13389" fmla="*/ 1557571 h 4013490"/>
                <a:gd name="connsiteX13390" fmla="*/ 5676287 w 6127927"/>
                <a:gd name="connsiteY13390" fmla="*/ 1557409 h 4013490"/>
                <a:gd name="connsiteX13391" fmla="*/ 5676352 w 6127927"/>
                <a:gd name="connsiteY13391" fmla="*/ 1557151 h 4013490"/>
                <a:gd name="connsiteX13392" fmla="*/ 5676611 w 6127927"/>
                <a:gd name="connsiteY13392" fmla="*/ 1557409 h 4013490"/>
                <a:gd name="connsiteX13393" fmla="*/ 5676772 w 6127927"/>
                <a:gd name="connsiteY13393" fmla="*/ 1557571 h 4013490"/>
                <a:gd name="connsiteX13394" fmla="*/ 5676869 w 6127927"/>
                <a:gd name="connsiteY13394" fmla="*/ 1557668 h 4013490"/>
                <a:gd name="connsiteX13395" fmla="*/ 5676772 w 6127927"/>
                <a:gd name="connsiteY13395" fmla="*/ 1556989 h 4013490"/>
                <a:gd name="connsiteX13396" fmla="*/ 5677193 w 6127927"/>
                <a:gd name="connsiteY13396" fmla="*/ 1557151 h 4013490"/>
                <a:gd name="connsiteX13397" fmla="*/ 5677613 w 6127927"/>
                <a:gd name="connsiteY13397" fmla="*/ 1557830 h 4013490"/>
                <a:gd name="connsiteX13398" fmla="*/ 5677678 w 6127927"/>
                <a:gd name="connsiteY13398" fmla="*/ 1557668 h 4013490"/>
                <a:gd name="connsiteX13399" fmla="*/ 5677613 w 6127927"/>
                <a:gd name="connsiteY13399" fmla="*/ 1557409 h 4013490"/>
                <a:gd name="connsiteX13400" fmla="*/ 5678195 w 6127927"/>
                <a:gd name="connsiteY13400" fmla="*/ 1558250 h 4013490"/>
                <a:gd name="connsiteX13401" fmla="*/ 5678098 w 6127927"/>
                <a:gd name="connsiteY13401" fmla="*/ 1557992 h 4013490"/>
                <a:gd name="connsiteX13402" fmla="*/ 5678195 w 6127927"/>
                <a:gd name="connsiteY13402" fmla="*/ 1558089 h 4013490"/>
                <a:gd name="connsiteX13403" fmla="*/ 5678422 w 6127927"/>
                <a:gd name="connsiteY13403" fmla="*/ 1558574 h 4013490"/>
                <a:gd name="connsiteX13404" fmla="*/ 5678616 w 6127927"/>
                <a:gd name="connsiteY13404" fmla="*/ 1558994 h 4013490"/>
                <a:gd name="connsiteX13405" fmla="*/ 5678680 w 6127927"/>
                <a:gd name="connsiteY13405" fmla="*/ 1558897 h 4013490"/>
                <a:gd name="connsiteX13406" fmla="*/ 5678098 w 6127927"/>
                <a:gd name="connsiteY13406" fmla="*/ 1557733 h 4013490"/>
                <a:gd name="connsiteX13407" fmla="*/ 5678001 w 6127927"/>
                <a:gd name="connsiteY13407" fmla="*/ 1557248 h 4013490"/>
                <a:gd name="connsiteX13408" fmla="*/ 5677937 w 6127927"/>
                <a:gd name="connsiteY13408" fmla="*/ 1556989 h 4013490"/>
                <a:gd name="connsiteX13409" fmla="*/ 5678357 w 6127927"/>
                <a:gd name="connsiteY13409" fmla="*/ 1557345 h 4013490"/>
                <a:gd name="connsiteX13410" fmla="*/ 5677775 w 6127927"/>
                <a:gd name="connsiteY13410" fmla="*/ 1556180 h 4013490"/>
                <a:gd name="connsiteX13411" fmla="*/ 5678195 w 6127927"/>
                <a:gd name="connsiteY13411" fmla="*/ 1556763 h 4013490"/>
                <a:gd name="connsiteX13412" fmla="*/ 5678260 w 6127927"/>
                <a:gd name="connsiteY13412" fmla="*/ 1556504 h 4013490"/>
                <a:gd name="connsiteX13413" fmla="*/ 5678519 w 6127927"/>
                <a:gd name="connsiteY13413" fmla="*/ 1556666 h 4013490"/>
                <a:gd name="connsiteX13414" fmla="*/ 5678422 w 6127927"/>
                <a:gd name="connsiteY13414" fmla="*/ 1556407 h 4013490"/>
                <a:gd name="connsiteX13415" fmla="*/ 5678357 w 6127927"/>
                <a:gd name="connsiteY13415" fmla="*/ 1555760 h 4013490"/>
                <a:gd name="connsiteX13416" fmla="*/ 5679263 w 6127927"/>
                <a:gd name="connsiteY13416" fmla="*/ 1557086 h 4013490"/>
                <a:gd name="connsiteX13417" fmla="*/ 5679101 w 6127927"/>
                <a:gd name="connsiteY13417" fmla="*/ 1556763 h 4013490"/>
                <a:gd name="connsiteX13418" fmla="*/ 5679004 w 6127927"/>
                <a:gd name="connsiteY13418" fmla="*/ 1556407 h 4013490"/>
                <a:gd name="connsiteX13419" fmla="*/ 5679263 w 6127927"/>
                <a:gd name="connsiteY13419" fmla="*/ 1556180 h 4013490"/>
                <a:gd name="connsiteX13420" fmla="*/ 5679327 w 6127927"/>
                <a:gd name="connsiteY13420" fmla="*/ 1556245 h 4013490"/>
                <a:gd name="connsiteX13421" fmla="*/ 5679748 w 6127927"/>
                <a:gd name="connsiteY13421" fmla="*/ 1556763 h 4013490"/>
                <a:gd name="connsiteX13422" fmla="*/ 5680071 w 6127927"/>
                <a:gd name="connsiteY13422" fmla="*/ 1557086 h 4013490"/>
                <a:gd name="connsiteX13423" fmla="*/ 5679586 w 6127927"/>
                <a:gd name="connsiteY13423" fmla="*/ 1556407 h 4013490"/>
                <a:gd name="connsiteX13424" fmla="*/ 5679586 w 6127927"/>
                <a:gd name="connsiteY13424" fmla="*/ 1556342 h 4013490"/>
                <a:gd name="connsiteX13425" fmla="*/ 5679909 w 6127927"/>
                <a:gd name="connsiteY13425" fmla="*/ 1556504 h 4013490"/>
                <a:gd name="connsiteX13426" fmla="*/ 5680427 w 6127927"/>
                <a:gd name="connsiteY13426" fmla="*/ 1557409 h 4013490"/>
                <a:gd name="connsiteX13427" fmla="*/ 5680427 w 6127927"/>
                <a:gd name="connsiteY13427" fmla="*/ 1557248 h 4013490"/>
                <a:gd name="connsiteX13428" fmla="*/ 5680006 w 6127927"/>
                <a:gd name="connsiteY13428" fmla="*/ 1556504 h 4013490"/>
                <a:gd name="connsiteX13429" fmla="*/ 5680686 w 6127927"/>
                <a:gd name="connsiteY13429" fmla="*/ 1556245 h 4013490"/>
                <a:gd name="connsiteX13430" fmla="*/ 5680427 w 6127927"/>
                <a:gd name="connsiteY13430" fmla="*/ 1554919 h 4013490"/>
                <a:gd name="connsiteX13431" fmla="*/ 5680686 w 6127927"/>
                <a:gd name="connsiteY13431" fmla="*/ 1555016 h 4013490"/>
                <a:gd name="connsiteX13432" fmla="*/ 5681074 w 6127927"/>
                <a:gd name="connsiteY13432" fmla="*/ 1555501 h 4013490"/>
                <a:gd name="connsiteX13433" fmla="*/ 5680847 w 6127927"/>
                <a:gd name="connsiteY13433" fmla="*/ 1554919 h 4013490"/>
                <a:gd name="connsiteX13434" fmla="*/ 5681009 w 6127927"/>
                <a:gd name="connsiteY13434" fmla="*/ 1554854 h 4013490"/>
                <a:gd name="connsiteX13435" fmla="*/ 5681591 w 6127927"/>
                <a:gd name="connsiteY13435" fmla="*/ 1555663 h 4013490"/>
                <a:gd name="connsiteX13436" fmla="*/ 5681009 w 6127927"/>
                <a:gd name="connsiteY13436" fmla="*/ 1554854 h 4013490"/>
                <a:gd name="connsiteX13437" fmla="*/ 5681753 w 6127927"/>
                <a:gd name="connsiteY13437" fmla="*/ 1554337 h 4013490"/>
                <a:gd name="connsiteX13438" fmla="*/ 5682076 w 6127927"/>
                <a:gd name="connsiteY13438" fmla="*/ 1554693 h 4013490"/>
                <a:gd name="connsiteX13439" fmla="*/ 5681817 w 6127927"/>
                <a:gd name="connsiteY13439" fmla="*/ 1554272 h 4013490"/>
                <a:gd name="connsiteX13440" fmla="*/ 5682141 w 6127927"/>
                <a:gd name="connsiteY13440" fmla="*/ 1554014 h 4013490"/>
                <a:gd name="connsiteX13441" fmla="*/ 5682141 w 6127927"/>
                <a:gd name="connsiteY13441" fmla="*/ 1554111 h 4013490"/>
                <a:gd name="connsiteX13442" fmla="*/ 5682141 w 6127927"/>
                <a:gd name="connsiteY13442" fmla="*/ 1554014 h 4013490"/>
                <a:gd name="connsiteX13443" fmla="*/ 5682497 w 6127927"/>
                <a:gd name="connsiteY13443" fmla="*/ 1553755 h 4013490"/>
                <a:gd name="connsiteX13444" fmla="*/ 5682658 w 6127927"/>
                <a:gd name="connsiteY13444" fmla="*/ 1553949 h 4013490"/>
                <a:gd name="connsiteX13445" fmla="*/ 5682561 w 6127927"/>
                <a:gd name="connsiteY13445" fmla="*/ 1553690 h 4013490"/>
                <a:gd name="connsiteX13446" fmla="*/ 5682658 w 6127927"/>
                <a:gd name="connsiteY13446" fmla="*/ 1553755 h 4013490"/>
                <a:gd name="connsiteX13447" fmla="*/ 5682723 w 6127927"/>
                <a:gd name="connsiteY13447" fmla="*/ 1553755 h 4013490"/>
                <a:gd name="connsiteX13448" fmla="*/ 5682658 w 6127927"/>
                <a:gd name="connsiteY13448" fmla="*/ 1553593 h 4013490"/>
                <a:gd name="connsiteX13449" fmla="*/ 5683887 w 6127927"/>
                <a:gd name="connsiteY13449" fmla="*/ 1553011 h 4013490"/>
                <a:gd name="connsiteX13450" fmla="*/ 5683984 w 6127927"/>
                <a:gd name="connsiteY13450" fmla="*/ 1553108 h 4013490"/>
                <a:gd name="connsiteX13451" fmla="*/ 5684049 w 6127927"/>
                <a:gd name="connsiteY13451" fmla="*/ 1552946 h 4013490"/>
                <a:gd name="connsiteX13452" fmla="*/ 5684308 w 6127927"/>
                <a:gd name="connsiteY13452" fmla="*/ 1552849 h 4013490"/>
                <a:gd name="connsiteX13453" fmla="*/ 5684728 w 6127927"/>
                <a:gd name="connsiteY13453" fmla="*/ 1553367 h 4013490"/>
                <a:gd name="connsiteX13454" fmla="*/ 5684405 w 6127927"/>
                <a:gd name="connsiteY13454" fmla="*/ 1552785 h 4013490"/>
                <a:gd name="connsiteX13455" fmla="*/ 5684825 w 6127927"/>
                <a:gd name="connsiteY13455" fmla="*/ 1552623 h 4013490"/>
                <a:gd name="connsiteX13456" fmla="*/ 5684987 w 6127927"/>
                <a:gd name="connsiteY13456" fmla="*/ 1552526 h 4013490"/>
                <a:gd name="connsiteX13457" fmla="*/ 5685149 w 6127927"/>
                <a:gd name="connsiteY13457" fmla="*/ 1552461 h 4013490"/>
                <a:gd name="connsiteX13458" fmla="*/ 5685731 w 6127927"/>
                <a:gd name="connsiteY13458" fmla="*/ 1553108 h 4013490"/>
                <a:gd name="connsiteX13459" fmla="*/ 5685472 w 6127927"/>
                <a:gd name="connsiteY13459" fmla="*/ 1552461 h 4013490"/>
                <a:gd name="connsiteX13460" fmla="*/ 5685795 w 6127927"/>
                <a:gd name="connsiteY13460" fmla="*/ 1552688 h 4013490"/>
                <a:gd name="connsiteX13461" fmla="*/ 5685537 w 6127927"/>
                <a:gd name="connsiteY13461" fmla="*/ 1552364 h 4013490"/>
                <a:gd name="connsiteX13462" fmla="*/ 5685634 w 6127927"/>
                <a:gd name="connsiteY13462" fmla="*/ 1552364 h 4013490"/>
                <a:gd name="connsiteX13463" fmla="*/ 5685731 w 6127927"/>
                <a:gd name="connsiteY13463" fmla="*/ 1552364 h 4013490"/>
                <a:gd name="connsiteX13464" fmla="*/ 5685795 w 6127927"/>
                <a:gd name="connsiteY13464" fmla="*/ 1552364 h 4013490"/>
                <a:gd name="connsiteX13465" fmla="*/ 5685957 w 6127927"/>
                <a:gd name="connsiteY13465" fmla="*/ 1552267 h 4013490"/>
                <a:gd name="connsiteX13466" fmla="*/ 5686216 w 6127927"/>
                <a:gd name="connsiteY13466" fmla="*/ 1552203 h 4013490"/>
                <a:gd name="connsiteX13467" fmla="*/ 5687962 w 6127927"/>
                <a:gd name="connsiteY13467" fmla="*/ 1554175 h 4013490"/>
                <a:gd name="connsiteX13468" fmla="*/ 5687703 w 6127927"/>
                <a:gd name="connsiteY13468" fmla="*/ 1553852 h 4013490"/>
                <a:gd name="connsiteX13469" fmla="*/ 5687606 w 6127927"/>
                <a:gd name="connsiteY13469" fmla="*/ 1553431 h 4013490"/>
                <a:gd name="connsiteX13470" fmla="*/ 5688027 w 6127927"/>
                <a:gd name="connsiteY13470" fmla="*/ 1553367 h 4013490"/>
                <a:gd name="connsiteX13471" fmla="*/ 5687703 w 6127927"/>
                <a:gd name="connsiteY13471" fmla="*/ 1552849 h 4013490"/>
                <a:gd name="connsiteX13472" fmla="*/ 5687703 w 6127927"/>
                <a:gd name="connsiteY13472" fmla="*/ 1552785 h 4013490"/>
                <a:gd name="connsiteX13473" fmla="*/ 5687801 w 6127927"/>
                <a:gd name="connsiteY13473" fmla="*/ 1552623 h 4013490"/>
                <a:gd name="connsiteX13474" fmla="*/ 5688027 w 6127927"/>
                <a:gd name="connsiteY13474" fmla="*/ 1552688 h 4013490"/>
                <a:gd name="connsiteX13475" fmla="*/ 5687962 w 6127927"/>
                <a:gd name="connsiteY13475" fmla="*/ 1552106 h 4013490"/>
                <a:gd name="connsiteX13476" fmla="*/ 5688124 w 6127927"/>
                <a:gd name="connsiteY13476" fmla="*/ 1552106 h 4013490"/>
                <a:gd name="connsiteX13477" fmla="*/ 5688286 w 6127927"/>
                <a:gd name="connsiteY13477" fmla="*/ 1552203 h 4013490"/>
                <a:gd name="connsiteX13478" fmla="*/ 5688447 w 6127927"/>
                <a:gd name="connsiteY13478" fmla="*/ 1551944 h 4013490"/>
                <a:gd name="connsiteX13479" fmla="*/ 5688189 w 6127927"/>
                <a:gd name="connsiteY13479" fmla="*/ 1551620 h 4013490"/>
                <a:gd name="connsiteX13480" fmla="*/ 5688609 w 6127927"/>
                <a:gd name="connsiteY13480" fmla="*/ 1551523 h 4013490"/>
                <a:gd name="connsiteX13481" fmla="*/ 5688868 w 6127927"/>
                <a:gd name="connsiteY13481" fmla="*/ 1551782 h 4013490"/>
                <a:gd name="connsiteX13482" fmla="*/ 5688706 w 6127927"/>
                <a:gd name="connsiteY13482" fmla="*/ 1551523 h 4013490"/>
                <a:gd name="connsiteX13483" fmla="*/ 5696888 w 6127927"/>
                <a:gd name="connsiteY13483" fmla="*/ 1551685 h 4013490"/>
                <a:gd name="connsiteX13484" fmla="*/ 5696985 w 6127927"/>
                <a:gd name="connsiteY13484" fmla="*/ 1551782 h 4013490"/>
                <a:gd name="connsiteX13485" fmla="*/ 5698150 w 6127927"/>
                <a:gd name="connsiteY13485" fmla="*/ 1552849 h 4013490"/>
                <a:gd name="connsiteX13486" fmla="*/ 5698699 w 6127927"/>
                <a:gd name="connsiteY13486" fmla="*/ 1553690 h 4013490"/>
                <a:gd name="connsiteX13487" fmla="*/ 5700381 w 6127927"/>
                <a:gd name="connsiteY13487" fmla="*/ 1555340 h 4013490"/>
                <a:gd name="connsiteX13488" fmla="*/ 5698796 w 6127927"/>
                <a:gd name="connsiteY13488" fmla="*/ 1553529 h 4013490"/>
                <a:gd name="connsiteX13489" fmla="*/ 5699961 w 6127927"/>
                <a:gd name="connsiteY13489" fmla="*/ 1554531 h 4013490"/>
                <a:gd name="connsiteX13490" fmla="*/ 5701448 w 6127927"/>
                <a:gd name="connsiteY13490" fmla="*/ 1556019 h 4013490"/>
                <a:gd name="connsiteX13491" fmla="*/ 5703777 w 6127927"/>
                <a:gd name="connsiteY13491" fmla="*/ 1558735 h 4013490"/>
                <a:gd name="connsiteX13492" fmla="*/ 5703680 w 6127927"/>
                <a:gd name="connsiteY13492" fmla="*/ 1558671 h 4013490"/>
                <a:gd name="connsiteX13493" fmla="*/ 5703939 w 6127927"/>
                <a:gd name="connsiteY13493" fmla="*/ 1558994 h 4013490"/>
                <a:gd name="connsiteX13494" fmla="*/ 5704262 w 6127927"/>
                <a:gd name="connsiteY13494" fmla="*/ 1559479 h 4013490"/>
                <a:gd name="connsiteX13495" fmla="*/ 5703939 w 6127927"/>
                <a:gd name="connsiteY13495" fmla="*/ 1558994 h 4013490"/>
                <a:gd name="connsiteX13496" fmla="*/ 5704003 w 6127927"/>
                <a:gd name="connsiteY13496" fmla="*/ 1558994 h 4013490"/>
                <a:gd name="connsiteX13497" fmla="*/ 5705329 w 6127927"/>
                <a:gd name="connsiteY13497" fmla="*/ 1560547 h 4013490"/>
                <a:gd name="connsiteX13498" fmla="*/ 5704779 w 6127927"/>
                <a:gd name="connsiteY13498" fmla="*/ 1560902 h 4013490"/>
                <a:gd name="connsiteX13499" fmla="*/ 5794170 w 6127927"/>
                <a:gd name="connsiteY13499" fmla="*/ 1466596 h 4013490"/>
                <a:gd name="connsiteX13500" fmla="*/ 5793588 w 6127927"/>
                <a:gd name="connsiteY13500" fmla="*/ 1465594 h 4013490"/>
                <a:gd name="connsiteX13501" fmla="*/ 5793038 w 6127927"/>
                <a:gd name="connsiteY13501" fmla="*/ 1465691 h 4013490"/>
                <a:gd name="connsiteX13502" fmla="*/ 5793911 w 6127927"/>
                <a:gd name="connsiteY13502" fmla="*/ 1466596 h 4013490"/>
                <a:gd name="connsiteX13503" fmla="*/ 5700769 w 6127927"/>
                <a:gd name="connsiteY13503" fmla="*/ 1517016 h 4013490"/>
                <a:gd name="connsiteX13504" fmla="*/ 5700446 w 6127927"/>
                <a:gd name="connsiteY13504" fmla="*/ 1515366 h 4013490"/>
                <a:gd name="connsiteX13505" fmla="*/ 5700769 w 6127927"/>
                <a:gd name="connsiteY13505" fmla="*/ 1517016 h 4013490"/>
                <a:gd name="connsiteX13506" fmla="*/ 5670078 w 6127927"/>
                <a:gd name="connsiteY13506" fmla="*/ 1522902 h 4013490"/>
                <a:gd name="connsiteX13507" fmla="*/ 5669593 w 6127927"/>
                <a:gd name="connsiteY13507" fmla="*/ 1523646 h 4013490"/>
                <a:gd name="connsiteX13508" fmla="*/ 5670078 w 6127927"/>
                <a:gd name="connsiteY13508" fmla="*/ 1522902 h 4013490"/>
                <a:gd name="connsiteX13509" fmla="*/ 5804713 w 6127927"/>
                <a:gd name="connsiteY13509" fmla="*/ 1455568 h 4013490"/>
                <a:gd name="connsiteX13510" fmla="*/ 5804357 w 6127927"/>
                <a:gd name="connsiteY13510" fmla="*/ 1455568 h 4013490"/>
                <a:gd name="connsiteX13511" fmla="*/ 5804454 w 6127927"/>
                <a:gd name="connsiteY13511" fmla="*/ 1455924 h 4013490"/>
                <a:gd name="connsiteX13512" fmla="*/ 5804131 w 6127927"/>
                <a:gd name="connsiteY13512" fmla="*/ 1456409 h 4013490"/>
                <a:gd name="connsiteX13513" fmla="*/ 5803193 w 6127927"/>
                <a:gd name="connsiteY13513" fmla="*/ 1457056 h 4013490"/>
                <a:gd name="connsiteX13514" fmla="*/ 5801641 w 6127927"/>
                <a:gd name="connsiteY13514" fmla="*/ 1457153 h 4013490"/>
                <a:gd name="connsiteX13515" fmla="*/ 5801544 w 6127927"/>
                <a:gd name="connsiteY13515" fmla="*/ 1458058 h 4013490"/>
                <a:gd name="connsiteX13516" fmla="*/ 5800218 w 6127927"/>
                <a:gd name="connsiteY13516" fmla="*/ 1458382 h 4013490"/>
                <a:gd name="connsiteX13517" fmla="*/ 5799053 w 6127927"/>
                <a:gd name="connsiteY13517" fmla="*/ 1457638 h 4013490"/>
                <a:gd name="connsiteX13518" fmla="*/ 5799053 w 6127927"/>
                <a:gd name="connsiteY13518" fmla="*/ 1458964 h 4013490"/>
                <a:gd name="connsiteX13519" fmla="*/ 5799797 w 6127927"/>
                <a:gd name="connsiteY13519" fmla="*/ 1459643 h 4013490"/>
                <a:gd name="connsiteX13520" fmla="*/ 5796919 w 6127927"/>
                <a:gd name="connsiteY13520" fmla="*/ 1458964 h 4013490"/>
                <a:gd name="connsiteX13521" fmla="*/ 5797404 w 6127927"/>
                <a:gd name="connsiteY13521" fmla="*/ 1460128 h 4013490"/>
                <a:gd name="connsiteX13522" fmla="*/ 5797307 w 6127927"/>
                <a:gd name="connsiteY13522" fmla="*/ 1460969 h 4013490"/>
                <a:gd name="connsiteX13523" fmla="*/ 5795172 w 6127927"/>
                <a:gd name="connsiteY13523" fmla="*/ 1460387 h 4013490"/>
                <a:gd name="connsiteX13524" fmla="*/ 5795657 w 6127927"/>
                <a:gd name="connsiteY13524" fmla="*/ 1461454 h 4013490"/>
                <a:gd name="connsiteX13525" fmla="*/ 5796498 w 6127927"/>
                <a:gd name="connsiteY13525" fmla="*/ 1462683 h 4013490"/>
                <a:gd name="connsiteX13526" fmla="*/ 5796240 w 6127927"/>
                <a:gd name="connsiteY13526" fmla="*/ 1463103 h 4013490"/>
                <a:gd name="connsiteX13527" fmla="*/ 5794429 w 6127927"/>
                <a:gd name="connsiteY13527" fmla="*/ 1462359 h 4013490"/>
                <a:gd name="connsiteX13528" fmla="*/ 5795916 w 6127927"/>
                <a:gd name="connsiteY13528" fmla="*/ 1463782 h 4013490"/>
                <a:gd name="connsiteX13529" fmla="*/ 5795431 w 6127927"/>
                <a:gd name="connsiteY13529" fmla="*/ 1465270 h 4013490"/>
                <a:gd name="connsiteX13530" fmla="*/ 5795108 w 6127927"/>
                <a:gd name="connsiteY13530" fmla="*/ 1466014 h 4013490"/>
                <a:gd name="connsiteX13531" fmla="*/ 5795108 w 6127927"/>
                <a:gd name="connsiteY13531" fmla="*/ 1466337 h 4013490"/>
                <a:gd name="connsiteX13532" fmla="*/ 5791097 w 6127927"/>
                <a:gd name="connsiteY13532" fmla="*/ 1470477 h 4013490"/>
                <a:gd name="connsiteX13533" fmla="*/ 5790709 w 6127927"/>
                <a:gd name="connsiteY13533" fmla="*/ 1470477 h 4013490"/>
                <a:gd name="connsiteX13534" fmla="*/ 5790871 w 6127927"/>
                <a:gd name="connsiteY13534" fmla="*/ 1470736 h 4013490"/>
                <a:gd name="connsiteX13535" fmla="*/ 5789286 w 6127927"/>
                <a:gd name="connsiteY13535" fmla="*/ 1472288 h 4013490"/>
                <a:gd name="connsiteX13536" fmla="*/ 5787799 w 6127927"/>
                <a:gd name="connsiteY13536" fmla="*/ 1473452 h 4013490"/>
                <a:gd name="connsiteX13537" fmla="*/ 5787734 w 6127927"/>
                <a:gd name="connsiteY13537" fmla="*/ 1473452 h 4013490"/>
                <a:gd name="connsiteX13538" fmla="*/ 5787378 w 6127927"/>
                <a:gd name="connsiteY13538" fmla="*/ 1473614 h 4013490"/>
                <a:gd name="connsiteX13539" fmla="*/ 5787572 w 6127927"/>
                <a:gd name="connsiteY13539" fmla="*/ 1473808 h 4013490"/>
                <a:gd name="connsiteX13540" fmla="*/ 5783433 w 6127927"/>
                <a:gd name="connsiteY13540" fmla="*/ 1477754 h 4013490"/>
                <a:gd name="connsiteX13541" fmla="*/ 5775541 w 6127927"/>
                <a:gd name="connsiteY13541" fmla="*/ 1483381 h 4013490"/>
                <a:gd name="connsiteX13542" fmla="*/ 5771984 w 6127927"/>
                <a:gd name="connsiteY13542" fmla="*/ 1484642 h 4013490"/>
                <a:gd name="connsiteX13543" fmla="*/ 5752450 w 6127927"/>
                <a:gd name="connsiteY13543" fmla="*/ 1501363 h 4013490"/>
                <a:gd name="connsiteX13544" fmla="*/ 5752191 w 6127927"/>
                <a:gd name="connsiteY13544" fmla="*/ 1501783 h 4013490"/>
                <a:gd name="connsiteX13545" fmla="*/ 5751641 w 6127927"/>
                <a:gd name="connsiteY13545" fmla="*/ 1501363 h 4013490"/>
                <a:gd name="connsiteX13546" fmla="*/ 5751965 w 6127927"/>
                <a:gd name="connsiteY13546" fmla="*/ 1502009 h 4013490"/>
                <a:gd name="connsiteX13547" fmla="*/ 5751383 w 6127927"/>
                <a:gd name="connsiteY13547" fmla="*/ 1502203 h 4013490"/>
                <a:gd name="connsiteX13548" fmla="*/ 5751059 w 6127927"/>
                <a:gd name="connsiteY13548" fmla="*/ 1502009 h 4013490"/>
                <a:gd name="connsiteX13549" fmla="*/ 5750962 w 6127927"/>
                <a:gd name="connsiteY13549" fmla="*/ 1502365 h 4013490"/>
                <a:gd name="connsiteX13550" fmla="*/ 5748407 w 6127927"/>
                <a:gd name="connsiteY13550" fmla="*/ 1503271 h 4013490"/>
                <a:gd name="connsiteX13551" fmla="*/ 5748246 w 6127927"/>
                <a:gd name="connsiteY13551" fmla="*/ 1502947 h 4013490"/>
                <a:gd name="connsiteX13552" fmla="*/ 5747728 w 6127927"/>
                <a:gd name="connsiteY13552" fmla="*/ 1502850 h 4013490"/>
                <a:gd name="connsiteX13553" fmla="*/ 5747405 w 6127927"/>
                <a:gd name="connsiteY13553" fmla="*/ 1502689 h 4013490"/>
                <a:gd name="connsiteX13554" fmla="*/ 5747243 w 6127927"/>
                <a:gd name="connsiteY13554" fmla="*/ 1503335 h 4013490"/>
                <a:gd name="connsiteX13555" fmla="*/ 5747502 w 6127927"/>
                <a:gd name="connsiteY13555" fmla="*/ 1503594 h 4013490"/>
                <a:gd name="connsiteX13556" fmla="*/ 5745561 w 6127927"/>
                <a:gd name="connsiteY13556" fmla="*/ 1504338 h 4013490"/>
                <a:gd name="connsiteX13557" fmla="*/ 5745335 w 6127927"/>
                <a:gd name="connsiteY13557" fmla="*/ 1504176 h 4013490"/>
                <a:gd name="connsiteX13558" fmla="*/ 5744494 w 6127927"/>
                <a:gd name="connsiteY13558" fmla="*/ 1504176 h 4013490"/>
                <a:gd name="connsiteX13559" fmla="*/ 5744753 w 6127927"/>
                <a:gd name="connsiteY13559" fmla="*/ 1504758 h 4013490"/>
                <a:gd name="connsiteX13560" fmla="*/ 5742618 w 6127927"/>
                <a:gd name="connsiteY13560" fmla="*/ 1505826 h 4013490"/>
                <a:gd name="connsiteX13561" fmla="*/ 5742263 w 6127927"/>
                <a:gd name="connsiteY13561" fmla="*/ 1505405 h 4013490"/>
                <a:gd name="connsiteX13562" fmla="*/ 5742521 w 6127927"/>
                <a:gd name="connsiteY13562" fmla="*/ 1505923 h 4013490"/>
                <a:gd name="connsiteX13563" fmla="*/ 5737379 w 6127927"/>
                <a:gd name="connsiteY13563" fmla="*/ 1509804 h 4013490"/>
                <a:gd name="connsiteX13564" fmla="*/ 5729844 w 6127927"/>
                <a:gd name="connsiteY13564" fmla="*/ 1513199 h 4013490"/>
                <a:gd name="connsiteX13565" fmla="*/ 5729844 w 6127927"/>
                <a:gd name="connsiteY13565" fmla="*/ 1513135 h 4013490"/>
                <a:gd name="connsiteX13566" fmla="*/ 5728679 w 6127927"/>
                <a:gd name="connsiteY13566" fmla="*/ 1513458 h 4013490"/>
                <a:gd name="connsiteX13567" fmla="*/ 5728356 w 6127927"/>
                <a:gd name="connsiteY13567" fmla="*/ 1513879 h 4013490"/>
                <a:gd name="connsiteX13568" fmla="*/ 5727774 w 6127927"/>
                <a:gd name="connsiteY13568" fmla="*/ 1514105 h 4013490"/>
                <a:gd name="connsiteX13569" fmla="*/ 5727547 w 6127927"/>
                <a:gd name="connsiteY13569" fmla="*/ 1514202 h 4013490"/>
                <a:gd name="connsiteX13570" fmla="*/ 5723990 w 6127927"/>
                <a:gd name="connsiteY13570" fmla="*/ 1515690 h 4013490"/>
                <a:gd name="connsiteX13571" fmla="*/ 5723473 w 6127927"/>
                <a:gd name="connsiteY13571" fmla="*/ 1514267 h 4013490"/>
                <a:gd name="connsiteX13572" fmla="*/ 5723149 w 6127927"/>
                <a:gd name="connsiteY13572" fmla="*/ 1515205 h 4013490"/>
                <a:gd name="connsiteX13573" fmla="*/ 5723893 w 6127927"/>
                <a:gd name="connsiteY13573" fmla="*/ 1515754 h 4013490"/>
                <a:gd name="connsiteX13574" fmla="*/ 5715872 w 6127927"/>
                <a:gd name="connsiteY13574" fmla="*/ 1518988 h 4013490"/>
                <a:gd name="connsiteX13575" fmla="*/ 5715614 w 6127927"/>
                <a:gd name="connsiteY13575" fmla="*/ 1518083 h 4013490"/>
                <a:gd name="connsiteX13576" fmla="*/ 5715614 w 6127927"/>
                <a:gd name="connsiteY13576" fmla="*/ 1519150 h 4013490"/>
                <a:gd name="connsiteX13577" fmla="*/ 5706849 w 6127927"/>
                <a:gd name="connsiteY13577" fmla="*/ 1522546 h 4013490"/>
                <a:gd name="connsiteX13578" fmla="*/ 5706267 w 6127927"/>
                <a:gd name="connsiteY13578" fmla="*/ 1521802 h 4013490"/>
                <a:gd name="connsiteX13579" fmla="*/ 5706429 w 6127927"/>
                <a:gd name="connsiteY13579" fmla="*/ 1522643 h 4013490"/>
                <a:gd name="connsiteX13580" fmla="*/ 5706429 w 6127927"/>
                <a:gd name="connsiteY13580" fmla="*/ 1522708 h 4013490"/>
                <a:gd name="connsiteX13581" fmla="*/ 5705103 w 6127927"/>
                <a:gd name="connsiteY13581" fmla="*/ 1523225 h 4013490"/>
                <a:gd name="connsiteX13582" fmla="*/ 5705006 w 6127927"/>
                <a:gd name="connsiteY13582" fmla="*/ 1523290 h 4013490"/>
                <a:gd name="connsiteX13583" fmla="*/ 5704359 w 6127927"/>
                <a:gd name="connsiteY13583" fmla="*/ 1523548 h 4013490"/>
                <a:gd name="connsiteX13584" fmla="*/ 5703518 w 6127927"/>
                <a:gd name="connsiteY13584" fmla="*/ 1523225 h 4013490"/>
                <a:gd name="connsiteX13585" fmla="*/ 5701772 w 6127927"/>
                <a:gd name="connsiteY13585" fmla="*/ 1522966 h 4013490"/>
                <a:gd name="connsiteX13586" fmla="*/ 5701869 w 6127927"/>
                <a:gd name="connsiteY13586" fmla="*/ 1522966 h 4013490"/>
                <a:gd name="connsiteX13587" fmla="*/ 5701707 w 6127927"/>
                <a:gd name="connsiteY13587" fmla="*/ 1522708 h 4013490"/>
                <a:gd name="connsiteX13588" fmla="*/ 5701545 w 6127927"/>
                <a:gd name="connsiteY13588" fmla="*/ 1522805 h 4013490"/>
                <a:gd name="connsiteX13589" fmla="*/ 5701772 w 6127927"/>
                <a:gd name="connsiteY13589" fmla="*/ 1523063 h 4013490"/>
                <a:gd name="connsiteX13590" fmla="*/ 5702354 w 6127927"/>
                <a:gd name="connsiteY13590" fmla="*/ 1523969 h 4013490"/>
                <a:gd name="connsiteX13591" fmla="*/ 5701707 w 6127927"/>
                <a:gd name="connsiteY13591" fmla="*/ 1524551 h 4013490"/>
                <a:gd name="connsiteX13592" fmla="*/ 5701610 w 6127927"/>
                <a:gd name="connsiteY13592" fmla="*/ 1524551 h 4013490"/>
                <a:gd name="connsiteX13593" fmla="*/ 5701028 w 6127927"/>
                <a:gd name="connsiteY13593" fmla="*/ 1524228 h 4013490"/>
                <a:gd name="connsiteX13594" fmla="*/ 5700640 w 6127927"/>
                <a:gd name="connsiteY13594" fmla="*/ 1524228 h 4013490"/>
                <a:gd name="connsiteX13595" fmla="*/ 5700446 w 6127927"/>
                <a:gd name="connsiteY13595" fmla="*/ 1524292 h 4013490"/>
                <a:gd name="connsiteX13596" fmla="*/ 5700866 w 6127927"/>
                <a:gd name="connsiteY13596" fmla="*/ 1524713 h 4013490"/>
                <a:gd name="connsiteX13597" fmla="*/ 5700802 w 6127927"/>
                <a:gd name="connsiteY13597" fmla="*/ 1524777 h 4013490"/>
                <a:gd name="connsiteX13598" fmla="*/ 5700446 w 6127927"/>
                <a:gd name="connsiteY13598" fmla="*/ 1524971 h 4013490"/>
                <a:gd name="connsiteX13599" fmla="*/ 5700284 w 6127927"/>
                <a:gd name="connsiteY13599" fmla="*/ 1524713 h 4013490"/>
                <a:gd name="connsiteX13600" fmla="*/ 5700446 w 6127927"/>
                <a:gd name="connsiteY13600" fmla="*/ 1524389 h 4013490"/>
                <a:gd name="connsiteX13601" fmla="*/ 5699702 w 6127927"/>
                <a:gd name="connsiteY13601" fmla="*/ 1524777 h 4013490"/>
                <a:gd name="connsiteX13602" fmla="*/ 5698732 w 6127927"/>
                <a:gd name="connsiteY13602" fmla="*/ 1525133 h 4013490"/>
                <a:gd name="connsiteX13603" fmla="*/ 5697632 w 6127927"/>
                <a:gd name="connsiteY13603" fmla="*/ 1524389 h 4013490"/>
                <a:gd name="connsiteX13604" fmla="*/ 5696824 w 6127927"/>
                <a:gd name="connsiteY13604" fmla="*/ 1526039 h 4013490"/>
                <a:gd name="connsiteX13605" fmla="*/ 5696500 w 6127927"/>
                <a:gd name="connsiteY13605" fmla="*/ 1525198 h 4013490"/>
                <a:gd name="connsiteX13606" fmla="*/ 5695401 w 6127927"/>
                <a:gd name="connsiteY13606" fmla="*/ 1526459 h 4013490"/>
                <a:gd name="connsiteX13607" fmla="*/ 5694754 w 6127927"/>
                <a:gd name="connsiteY13607" fmla="*/ 1526039 h 4013490"/>
                <a:gd name="connsiteX13608" fmla="*/ 5693913 w 6127927"/>
                <a:gd name="connsiteY13608" fmla="*/ 1526524 h 4013490"/>
                <a:gd name="connsiteX13609" fmla="*/ 5692846 w 6127927"/>
                <a:gd name="connsiteY13609" fmla="*/ 1526459 h 4013490"/>
                <a:gd name="connsiteX13610" fmla="*/ 5692522 w 6127927"/>
                <a:gd name="connsiteY13610" fmla="*/ 1526524 h 4013490"/>
                <a:gd name="connsiteX13611" fmla="*/ 5692522 w 6127927"/>
                <a:gd name="connsiteY13611" fmla="*/ 1527203 h 4013490"/>
                <a:gd name="connsiteX13612" fmla="*/ 5690291 w 6127927"/>
                <a:gd name="connsiteY13612" fmla="*/ 1527203 h 4013490"/>
                <a:gd name="connsiteX13613" fmla="*/ 5689709 w 6127927"/>
                <a:gd name="connsiteY13613" fmla="*/ 1526039 h 4013490"/>
                <a:gd name="connsiteX13614" fmla="*/ 5689288 w 6127927"/>
                <a:gd name="connsiteY13614" fmla="*/ 1527268 h 4013490"/>
                <a:gd name="connsiteX13615" fmla="*/ 5688383 w 6127927"/>
                <a:gd name="connsiteY13615" fmla="*/ 1526200 h 4013490"/>
                <a:gd name="connsiteX13616" fmla="*/ 5688221 w 6127927"/>
                <a:gd name="connsiteY13616" fmla="*/ 1527041 h 4013490"/>
                <a:gd name="connsiteX13617" fmla="*/ 5686895 w 6127927"/>
                <a:gd name="connsiteY13617" fmla="*/ 1527526 h 4013490"/>
                <a:gd name="connsiteX13618" fmla="*/ 5686475 w 6127927"/>
                <a:gd name="connsiteY13618" fmla="*/ 1528012 h 4013490"/>
                <a:gd name="connsiteX13619" fmla="*/ 5686216 w 6127927"/>
                <a:gd name="connsiteY13619" fmla="*/ 1528012 h 4013490"/>
                <a:gd name="connsiteX13620" fmla="*/ 5685407 w 6127927"/>
                <a:gd name="connsiteY13620" fmla="*/ 1527688 h 4013490"/>
                <a:gd name="connsiteX13621" fmla="*/ 5684987 w 6127927"/>
                <a:gd name="connsiteY13621" fmla="*/ 1528109 h 4013490"/>
                <a:gd name="connsiteX13622" fmla="*/ 5682594 w 6127927"/>
                <a:gd name="connsiteY13622" fmla="*/ 1528270 h 4013490"/>
                <a:gd name="connsiteX13623" fmla="*/ 5674217 w 6127927"/>
                <a:gd name="connsiteY13623" fmla="*/ 1529111 h 4013490"/>
                <a:gd name="connsiteX13624" fmla="*/ 5673635 w 6127927"/>
                <a:gd name="connsiteY13624" fmla="*/ 1528173 h 4013490"/>
                <a:gd name="connsiteX13625" fmla="*/ 5673376 w 6127927"/>
                <a:gd name="connsiteY13625" fmla="*/ 1529176 h 4013490"/>
                <a:gd name="connsiteX13626" fmla="*/ 5672633 w 6127927"/>
                <a:gd name="connsiteY13626" fmla="*/ 1529273 h 4013490"/>
                <a:gd name="connsiteX13627" fmla="*/ 5672471 w 6127927"/>
                <a:gd name="connsiteY13627" fmla="*/ 1529014 h 4013490"/>
                <a:gd name="connsiteX13628" fmla="*/ 5672406 w 6127927"/>
                <a:gd name="connsiteY13628" fmla="*/ 1529273 h 4013490"/>
                <a:gd name="connsiteX13629" fmla="*/ 5672245 w 6127927"/>
                <a:gd name="connsiteY13629" fmla="*/ 1529273 h 4013490"/>
                <a:gd name="connsiteX13630" fmla="*/ 5670401 w 6127927"/>
                <a:gd name="connsiteY13630" fmla="*/ 1529176 h 4013490"/>
                <a:gd name="connsiteX13631" fmla="*/ 5668655 w 6127927"/>
                <a:gd name="connsiteY13631" fmla="*/ 1526944 h 4013490"/>
                <a:gd name="connsiteX13632" fmla="*/ 5668913 w 6127927"/>
                <a:gd name="connsiteY13632" fmla="*/ 1529111 h 4013490"/>
                <a:gd name="connsiteX13633" fmla="*/ 5668849 w 6127927"/>
                <a:gd name="connsiteY13633" fmla="*/ 1529111 h 4013490"/>
                <a:gd name="connsiteX13634" fmla="*/ 5667684 w 6127927"/>
                <a:gd name="connsiteY13634" fmla="*/ 1527785 h 4013490"/>
                <a:gd name="connsiteX13635" fmla="*/ 5667587 w 6127927"/>
                <a:gd name="connsiteY13635" fmla="*/ 1527850 h 4013490"/>
                <a:gd name="connsiteX13636" fmla="*/ 5666682 w 6127927"/>
                <a:gd name="connsiteY13636" fmla="*/ 1528691 h 4013490"/>
                <a:gd name="connsiteX13637" fmla="*/ 5666520 w 6127927"/>
                <a:gd name="connsiteY13637" fmla="*/ 1528594 h 4013490"/>
                <a:gd name="connsiteX13638" fmla="*/ 5664838 w 6127927"/>
                <a:gd name="connsiteY13638" fmla="*/ 1527526 h 4013490"/>
                <a:gd name="connsiteX13639" fmla="*/ 5662704 w 6127927"/>
                <a:gd name="connsiteY13639" fmla="*/ 1528691 h 4013490"/>
                <a:gd name="connsiteX13640" fmla="*/ 5661798 w 6127927"/>
                <a:gd name="connsiteY13640" fmla="*/ 1528691 h 4013490"/>
                <a:gd name="connsiteX13641" fmla="*/ 5660958 w 6127927"/>
                <a:gd name="connsiteY13641" fmla="*/ 1528367 h 4013490"/>
                <a:gd name="connsiteX13642" fmla="*/ 5659567 w 6127927"/>
                <a:gd name="connsiteY13642" fmla="*/ 1528109 h 4013490"/>
                <a:gd name="connsiteX13643" fmla="*/ 5659373 w 6127927"/>
                <a:gd name="connsiteY13643" fmla="*/ 1527268 h 4013490"/>
                <a:gd name="connsiteX13644" fmla="*/ 5658144 w 6127927"/>
                <a:gd name="connsiteY13644" fmla="*/ 1527203 h 4013490"/>
                <a:gd name="connsiteX13645" fmla="*/ 5657820 w 6127927"/>
                <a:gd name="connsiteY13645" fmla="*/ 1527785 h 4013490"/>
                <a:gd name="connsiteX13646" fmla="*/ 5657820 w 6127927"/>
                <a:gd name="connsiteY13646" fmla="*/ 1528173 h 4013490"/>
                <a:gd name="connsiteX13647" fmla="*/ 5657497 w 6127927"/>
                <a:gd name="connsiteY13647" fmla="*/ 1528012 h 4013490"/>
                <a:gd name="connsiteX13648" fmla="*/ 5656818 w 6127927"/>
                <a:gd name="connsiteY13648" fmla="*/ 1526783 h 4013490"/>
                <a:gd name="connsiteX13649" fmla="*/ 5656236 w 6127927"/>
                <a:gd name="connsiteY13649" fmla="*/ 1527850 h 4013490"/>
                <a:gd name="connsiteX13650" fmla="*/ 5654263 w 6127927"/>
                <a:gd name="connsiteY13650" fmla="*/ 1526297 h 4013490"/>
                <a:gd name="connsiteX13651" fmla="*/ 5652678 w 6127927"/>
                <a:gd name="connsiteY13651" fmla="*/ 1527850 h 4013490"/>
                <a:gd name="connsiteX13652" fmla="*/ 5651870 w 6127927"/>
                <a:gd name="connsiteY13652" fmla="*/ 1527785 h 4013490"/>
                <a:gd name="connsiteX13653" fmla="*/ 5651191 w 6127927"/>
                <a:gd name="connsiteY13653" fmla="*/ 1527429 h 4013490"/>
                <a:gd name="connsiteX13654" fmla="*/ 5650867 w 6127927"/>
                <a:gd name="connsiteY13654" fmla="*/ 1527623 h 4013490"/>
                <a:gd name="connsiteX13655" fmla="*/ 5650770 w 6127927"/>
                <a:gd name="connsiteY13655" fmla="*/ 1527688 h 4013490"/>
                <a:gd name="connsiteX13656" fmla="*/ 5647956 w 6127927"/>
                <a:gd name="connsiteY13656" fmla="*/ 1527429 h 4013490"/>
                <a:gd name="connsiteX13657" fmla="*/ 5647795 w 6127927"/>
                <a:gd name="connsiteY13657" fmla="*/ 1526847 h 4013490"/>
                <a:gd name="connsiteX13658" fmla="*/ 5647471 w 6127927"/>
                <a:gd name="connsiteY13658" fmla="*/ 1527429 h 4013490"/>
                <a:gd name="connsiteX13659" fmla="*/ 5641197 w 6127927"/>
                <a:gd name="connsiteY13659" fmla="*/ 1526847 h 4013490"/>
                <a:gd name="connsiteX13660" fmla="*/ 5640195 w 6127927"/>
                <a:gd name="connsiteY13660" fmla="*/ 1526621 h 4013490"/>
                <a:gd name="connsiteX13661" fmla="*/ 5639516 w 6127927"/>
                <a:gd name="connsiteY13661" fmla="*/ 1525780 h 4013490"/>
                <a:gd name="connsiteX13662" fmla="*/ 5639677 w 6127927"/>
                <a:gd name="connsiteY13662" fmla="*/ 1524713 h 4013490"/>
                <a:gd name="connsiteX13663" fmla="*/ 5639030 w 6127927"/>
                <a:gd name="connsiteY13663" fmla="*/ 1524292 h 4013490"/>
                <a:gd name="connsiteX13664" fmla="*/ 5639127 w 6127927"/>
                <a:gd name="connsiteY13664" fmla="*/ 1522902 h 4013490"/>
                <a:gd name="connsiteX13665" fmla="*/ 5638610 w 6127927"/>
                <a:gd name="connsiteY13665" fmla="*/ 1523484 h 4013490"/>
                <a:gd name="connsiteX13666" fmla="*/ 5637801 w 6127927"/>
                <a:gd name="connsiteY13666" fmla="*/ 1524777 h 4013490"/>
                <a:gd name="connsiteX13667" fmla="*/ 5636605 w 6127927"/>
                <a:gd name="connsiteY13667" fmla="*/ 1525036 h 4013490"/>
                <a:gd name="connsiteX13668" fmla="*/ 5635538 w 6127927"/>
                <a:gd name="connsiteY13668" fmla="*/ 1524874 h 4013490"/>
                <a:gd name="connsiteX13669" fmla="*/ 5633726 w 6127927"/>
                <a:gd name="connsiteY13669" fmla="*/ 1524713 h 4013490"/>
                <a:gd name="connsiteX13670" fmla="*/ 5633726 w 6127927"/>
                <a:gd name="connsiteY13670" fmla="*/ 1524777 h 4013490"/>
                <a:gd name="connsiteX13671" fmla="*/ 5633726 w 6127927"/>
                <a:gd name="connsiteY13671" fmla="*/ 1524713 h 4013490"/>
                <a:gd name="connsiteX13672" fmla="*/ 5633080 w 6127927"/>
                <a:gd name="connsiteY13672" fmla="*/ 1524971 h 4013490"/>
                <a:gd name="connsiteX13673" fmla="*/ 5633306 w 6127927"/>
                <a:gd name="connsiteY13673" fmla="*/ 1524228 h 4013490"/>
                <a:gd name="connsiteX13674" fmla="*/ 5633662 w 6127927"/>
                <a:gd name="connsiteY13674" fmla="*/ 1523646 h 4013490"/>
                <a:gd name="connsiteX13675" fmla="*/ 5632724 w 6127927"/>
                <a:gd name="connsiteY13675" fmla="*/ 1523484 h 4013490"/>
                <a:gd name="connsiteX13676" fmla="*/ 5631980 w 6127927"/>
                <a:gd name="connsiteY13676" fmla="*/ 1523290 h 4013490"/>
                <a:gd name="connsiteX13677" fmla="*/ 5631592 w 6127927"/>
                <a:gd name="connsiteY13677" fmla="*/ 1523548 h 4013490"/>
                <a:gd name="connsiteX13678" fmla="*/ 5629749 w 6127927"/>
                <a:gd name="connsiteY13678" fmla="*/ 1524228 h 4013490"/>
                <a:gd name="connsiteX13679" fmla="*/ 5626191 w 6127927"/>
                <a:gd name="connsiteY13679" fmla="*/ 1523290 h 4013490"/>
                <a:gd name="connsiteX13680" fmla="*/ 5624800 w 6127927"/>
                <a:gd name="connsiteY13680" fmla="*/ 1521899 h 4013490"/>
                <a:gd name="connsiteX13681" fmla="*/ 5623960 w 6127927"/>
                <a:gd name="connsiteY13681" fmla="*/ 1522805 h 4013490"/>
                <a:gd name="connsiteX13682" fmla="*/ 5623119 w 6127927"/>
                <a:gd name="connsiteY13682" fmla="*/ 1522546 h 4013490"/>
                <a:gd name="connsiteX13683" fmla="*/ 5622148 w 6127927"/>
                <a:gd name="connsiteY13683" fmla="*/ 1522481 h 4013490"/>
                <a:gd name="connsiteX13684" fmla="*/ 5621372 w 6127927"/>
                <a:gd name="connsiteY13684" fmla="*/ 1521964 h 4013490"/>
                <a:gd name="connsiteX13685" fmla="*/ 5620564 w 6127927"/>
                <a:gd name="connsiteY13685" fmla="*/ 1521899 h 4013490"/>
                <a:gd name="connsiteX13686" fmla="*/ 5618494 w 6127927"/>
                <a:gd name="connsiteY13686" fmla="*/ 1521058 h 4013490"/>
                <a:gd name="connsiteX13687" fmla="*/ 5617233 w 6127927"/>
                <a:gd name="connsiteY13687" fmla="*/ 1520832 h 4013490"/>
                <a:gd name="connsiteX13688" fmla="*/ 5616359 w 6127927"/>
                <a:gd name="connsiteY13688" fmla="*/ 1520638 h 4013490"/>
                <a:gd name="connsiteX13689" fmla="*/ 5615777 w 6127927"/>
                <a:gd name="connsiteY13689" fmla="*/ 1520411 h 4013490"/>
                <a:gd name="connsiteX13690" fmla="*/ 5614031 w 6127927"/>
                <a:gd name="connsiteY13690" fmla="*/ 1519894 h 4013490"/>
                <a:gd name="connsiteX13691" fmla="*/ 5613707 w 6127927"/>
                <a:gd name="connsiteY13691" fmla="*/ 1519894 h 4013490"/>
                <a:gd name="connsiteX13692" fmla="*/ 5612220 w 6127927"/>
                <a:gd name="connsiteY13692" fmla="*/ 1519409 h 4013490"/>
                <a:gd name="connsiteX13693" fmla="*/ 5611023 w 6127927"/>
                <a:gd name="connsiteY13693" fmla="*/ 1519085 h 4013490"/>
                <a:gd name="connsiteX13694" fmla="*/ 5610376 w 6127927"/>
                <a:gd name="connsiteY13694" fmla="*/ 1518924 h 4013490"/>
                <a:gd name="connsiteX13695" fmla="*/ 5609794 w 6127927"/>
                <a:gd name="connsiteY13695" fmla="*/ 1518924 h 4013490"/>
                <a:gd name="connsiteX13696" fmla="*/ 5606754 w 6127927"/>
                <a:gd name="connsiteY13696" fmla="*/ 1518245 h 4013490"/>
                <a:gd name="connsiteX13697" fmla="*/ 5604490 w 6127927"/>
                <a:gd name="connsiteY13697" fmla="*/ 1517921 h 4013490"/>
                <a:gd name="connsiteX13698" fmla="*/ 5604167 w 6127927"/>
                <a:gd name="connsiteY13698" fmla="*/ 1518018 h 4013490"/>
                <a:gd name="connsiteX13699" fmla="*/ 5603488 w 6127927"/>
                <a:gd name="connsiteY13699" fmla="*/ 1518245 h 4013490"/>
                <a:gd name="connsiteX13700" fmla="*/ 5603261 w 6127927"/>
                <a:gd name="connsiteY13700" fmla="*/ 1518988 h 4013490"/>
                <a:gd name="connsiteX13701" fmla="*/ 5602744 w 6127927"/>
                <a:gd name="connsiteY13701" fmla="*/ 1518827 h 4013490"/>
                <a:gd name="connsiteX13702" fmla="*/ 5602679 w 6127927"/>
                <a:gd name="connsiteY13702" fmla="*/ 1518083 h 4013490"/>
                <a:gd name="connsiteX13703" fmla="*/ 5602097 w 6127927"/>
                <a:gd name="connsiteY13703" fmla="*/ 1518083 h 4013490"/>
                <a:gd name="connsiteX13704" fmla="*/ 5601612 w 6127927"/>
                <a:gd name="connsiteY13704" fmla="*/ 1517501 h 4013490"/>
                <a:gd name="connsiteX13705" fmla="*/ 5600771 w 6127927"/>
                <a:gd name="connsiteY13705" fmla="*/ 1518180 h 4013490"/>
                <a:gd name="connsiteX13706" fmla="*/ 5599801 w 6127927"/>
                <a:gd name="connsiteY13706" fmla="*/ 1517759 h 4013490"/>
                <a:gd name="connsiteX13707" fmla="*/ 5600545 w 6127927"/>
                <a:gd name="connsiteY13707" fmla="*/ 1515593 h 4013490"/>
                <a:gd name="connsiteX13708" fmla="*/ 5600545 w 6127927"/>
                <a:gd name="connsiteY13708" fmla="*/ 1515528 h 4013490"/>
                <a:gd name="connsiteX13709" fmla="*/ 5599025 w 6127927"/>
                <a:gd name="connsiteY13709" fmla="*/ 1516757 h 4013490"/>
                <a:gd name="connsiteX13710" fmla="*/ 5598540 w 6127927"/>
                <a:gd name="connsiteY13710" fmla="*/ 1517016 h 4013490"/>
                <a:gd name="connsiteX13711" fmla="*/ 5597796 w 6127927"/>
                <a:gd name="connsiteY13711" fmla="*/ 1516498 h 4013490"/>
                <a:gd name="connsiteX13712" fmla="*/ 5597278 w 6127927"/>
                <a:gd name="connsiteY13712" fmla="*/ 1516692 h 4013490"/>
                <a:gd name="connsiteX13713" fmla="*/ 5596405 w 6127927"/>
                <a:gd name="connsiteY13713" fmla="*/ 1516272 h 4013490"/>
                <a:gd name="connsiteX13714" fmla="*/ 5595823 w 6127927"/>
                <a:gd name="connsiteY13714" fmla="*/ 1515754 h 4013490"/>
                <a:gd name="connsiteX13715" fmla="*/ 5595403 w 6127927"/>
                <a:gd name="connsiteY13715" fmla="*/ 1515851 h 4013490"/>
                <a:gd name="connsiteX13716" fmla="*/ 5595305 w 6127927"/>
                <a:gd name="connsiteY13716" fmla="*/ 1515851 h 4013490"/>
                <a:gd name="connsiteX13717" fmla="*/ 5594820 w 6127927"/>
                <a:gd name="connsiteY13717" fmla="*/ 1514784 h 4013490"/>
                <a:gd name="connsiteX13718" fmla="*/ 5592589 w 6127927"/>
                <a:gd name="connsiteY13718" fmla="*/ 1513879 h 4013490"/>
                <a:gd name="connsiteX13719" fmla="*/ 5591910 w 6127927"/>
                <a:gd name="connsiteY13719" fmla="*/ 1514267 h 4013490"/>
                <a:gd name="connsiteX13720" fmla="*/ 5591004 w 6127927"/>
                <a:gd name="connsiteY13720" fmla="*/ 1513620 h 4013490"/>
                <a:gd name="connsiteX13721" fmla="*/ 5589937 w 6127927"/>
                <a:gd name="connsiteY13721" fmla="*/ 1513038 h 4013490"/>
                <a:gd name="connsiteX13722" fmla="*/ 5588934 w 6127927"/>
                <a:gd name="connsiteY13722" fmla="*/ 1512714 h 4013490"/>
                <a:gd name="connsiteX13723" fmla="*/ 5589096 w 6127927"/>
                <a:gd name="connsiteY13723" fmla="*/ 1511291 h 4013490"/>
                <a:gd name="connsiteX13724" fmla="*/ 5588029 w 6127927"/>
                <a:gd name="connsiteY13724" fmla="*/ 1512553 h 4013490"/>
                <a:gd name="connsiteX13725" fmla="*/ 5587867 w 6127927"/>
                <a:gd name="connsiteY13725" fmla="*/ 1512456 h 4013490"/>
                <a:gd name="connsiteX13726" fmla="*/ 5587123 w 6127927"/>
                <a:gd name="connsiteY13726" fmla="*/ 1511615 h 4013490"/>
                <a:gd name="connsiteX13727" fmla="*/ 5586379 w 6127927"/>
                <a:gd name="connsiteY13727" fmla="*/ 1511453 h 4013490"/>
                <a:gd name="connsiteX13728" fmla="*/ 5585862 w 6127927"/>
                <a:gd name="connsiteY13728" fmla="*/ 1511550 h 4013490"/>
                <a:gd name="connsiteX13729" fmla="*/ 5585215 w 6127927"/>
                <a:gd name="connsiteY13729" fmla="*/ 1511227 h 4013490"/>
                <a:gd name="connsiteX13730" fmla="*/ 5584956 w 6127927"/>
                <a:gd name="connsiteY13730" fmla="*/ 1510483 h 4013490"/>
                <a:gd name="connsiteX13731" fmla="*/ 5584213 w 6127927"/>
                <a:gd name="connsiteY13731" fmla="*/ 1510709 h 4013490"/>
                <a:gd name="connsiteX13732" fmla="*/ 5583404 w 6127927"/>
                <a:gd name="connsiteY13732" fmla="*/ 1510289 h 4013490"/>
                <a:gd name="connsiteX13733" fmla="*/ 5583242 w 6127927"/>
                <a:gd name="connsiteY13733" fmla="*/ 1509804 h 4013490"/>
                <a:gd name="connsiteX13734" fmla="*/ 5582887 w 6127927"/>
                <a:gd name="connsiteY13734" fmla="*/ 1510062 h 4013490"/>
                <a:gd name="connsiteX13735" fmla="*/ 5577841 w 6127927"/>
                <a:gd name="connsiteY13735" fmla="*/ 1507410 h 4013490"/>
                <a:gd name="connsiteX13736" fmla="*/ 5577680 w 6127927"/>
                <a:gd name="connsiteY13736" fmla="*/ 1506408 h 4013490"/>
                <a:gd name="connsiteX13737" fmla="*/ 5576936 w 6127927"/>
                <a:gd name="connsiteY13737" fmla="*/ 1506925 h 4013490"/>
                <a:gd name="connsiteX13738" fmla="*/ 5574963 w 6127927"/>
                <a:gd name="connsiteY13738" fmla="*/ 1505826 h 4013490"/>
                <a:gd name="connsiteX13739" fmla="*/ 5575125 w 6127927"/>
                <a:gd name="connsiteY13739" fmla="*/ 1504500 h 4013490"/>
                <a:gd name="connsiteX13740" fmla="*/ 5574510 w 6127927"/>
                <a:gd name="connsiteY13740" fmla="*/ 1505599 h 4013490"/>
                <a:gd name="connsiteX13741" fmla="*/ 5573766 w 6127927"/>
                <a:gd name="connsiteY13741" fmla="*/ 1505179 h 4013490"/>
                <a:gd name="connsiteX13742" fmla="*/ 5573766 w 6127927"/>
                <a:gd name="connsiteY13742" fmla="*/ 1505017 h 4013490"/>
                <a:gd name="connsiteX13743" fmla="*/ 5573702 w 6127927"/>
                <a:gd name="connsiteY13743" fmla="*/ 1505082 h 4013490"/>
                <a:gd name="connsiteX13744" fmla="*/ 5570888 w 6127927"/>
                <a:gd name="connsiteY13744" fmla="*/ 1503529 h 4013490"/>
                <a:gd name="connsiteX13745" fmla="*/ 5569821 w 6127927"/>
                <a:gd name="connsiteY13745" fmla="*/ 1502947 h 4013490"/>
                <a:gd name="connsiteX13746" fmla="*/ 5569562 w 6127927"/>
                <a:gd name="connsiteY13746" fmla="*/ 1502689 h 4013490"/>
                <a:gd name="connsiteX13747" fmla="*/ 5569724 w 6127927"/>
                <a:gd name="connsiteY13747" fmla="*/ 1501621 h 4013490"/>
                <a:gd name="connsiteX13748" fmla="*/ 5569562 w 6127927"/>
                <a:gd name="connsiteY13748" fmla="*/ 1502689 h 4013490"/>
                <a:gd name="connsiteX13749" fmla="*/ 5569562 w 6127927"/>
                <a:gd name="connsiteY13749" fmla="*/ 1502786 h 4013490"/>
                <a:gd name="connsiteX13750" fmla="*/ 5568657 w 6127927"/>
                <a:gd name="connsiteY13750" fmla="*/ 1502203 h 4013490"/>
                <a:gd name="connsiteX13751" fmla="*/ 5568657 w 6127927"/>
                <a:gd name="connsiteY13751" fmla="*/ 1502106 h 4013490"/>
                <a:gd name="connsiteX13752" fmla="*/ 5568560 w 6127927"/>
                <a:gd name="connsiteY13752" fmla="*/ 1502203 h 4013490"/>
                <a:gd name="connsiteX13753" fmla="*/ 5567007 w 6127927"/>
                <a:gd name="connsiteY13753" fmla="*/ 1501201 h 4013490"/>
                <a:gd name="connsiteX13754" fmla="*/ 5568818 w 6127927"/>
                <a:gd name="connsiteY13754" fmla="*/ 1499293 h 4013490"/>
                <a:gd name="connsiteX13755" fmla="*/ 5567428 w 6127927"/>
                <a:gd name="connsiteY13755" fmla="*/ 1499778 h 4013490"/>
                <a:gd name="connsiteX13756" fmla="*/ 5567007 w 6127927"/>
                <a:gd name="connsiteY13756" fmla="*/ 1501201 h 4013490"/>
                <a:gd name="connsiteX13757" fmla="*/ 5548379 w 6127927"/>
                <a:gd name="connsiteY13757" fmla="*/ 1486033 h 4013490"/>
                <a:gd name="connsiteX13758" fmla="*/ 5548799 w 6127927"/>
                <a:gd name="connsiteY13758" fmla="*/ 1485710 h 4013490"/>
                <a:gd name="connsiteX13759" fmla="*/ 5547861 w 6127927"/>
                <a:gd name="connsiteY13759" fmla="*/ 1485645 h 4013490"/>
                <a:gd name="connsiteX13760" fmla="*/ 5546794 w 6127927"/>
                <a:gd name="connsiteY13760" fmla="*/ 1484707 h 4013490"/>
                <a:gd name="connsiteX13761" fmla="*/ 5546471 w 6127927"/>
                <a:gd name="connsiteY13761" fmla="*/ 1483575 h 4013490"/>
                <a:gd name="connsiteX13762" fmla="*/ 5546309 w 6127927"/>
                <a:gd name="connsiteY13762" fmla="*/ 1483381 h 4013490"/>
                <a:gd name="connsiteX13763" fmla="*/ 5552842 w 6127927"/>
                <a:gd name="connsiteY13763" fmla="*/ 1476525 h 4013490"/>
                <a:gd name="connsiteX13764" fmla="*/ 5554653 w 6127927"/>
                <a:gd name="connsiteY13764" fmla="*/ 1476104 h 4013490"/>
                <a:gd name="connsiteX13765" fmla="*/ 5554491 w 6127927"/>
                <a:gd name="connsiteY13765" fmla="*/ 1476363 h 4013490"/>
                <a:gd name="connsiteX13766" fmla="*/ 5555073 w 6127927"/>
                <a:gd name="connsiteY13766" fmla="*/ 1476104 h 4013490"/>
                <a:gd name="connsiteX13767" fmla="*/ 5555817 w 6127927"/>
                <a:gd name="connsiteY13767" fmla="*/ 1476104 h 4013490"/>
                <a:gd name="connsiteX13768" fmla="*/ 5555817 w 6127927"/>
                <a:gd name="connsiteY13768" fmla="*/ 1476363 h 4013490"/>
                <a:gd name="connsiteX13769" fmla="*/ 5555882 w 6127927"/>
                <a:gd name="connsiteY13769" fmla="*/ 1476784 h 4013490"/>
                <a:gd name="connsiteX13770" fmla="*/ 5556302 w 6127927"/>
                <a:gd name="connsiteY13770" fmla="*/ 1477430 h 4013490"/>
                <a:gd name="connsiteX13771" fmla="*/ 5557143 w 6127927"/>
                <a:gd name="connsiteY13771" fmla="*/ 1478756 h 4013490"/>
                <a:gd name="connsiteX13772" fmla="*/ 5556884 w 6127927"/>
                <a:gd name="connsiteY13772" fmla="*/ 1481408 h 4013490"/>
                <a:gd name="connsiteX13773" fmla="*/ 5557628 w 6127927"/>
                <a:gd name="connsiteY13773" fmla="*/ 1480826 h 4013490"/>
                <a:gd name="connsiteX13774" fmla="*/ 5559278 w 6127927"/>
                <a:gd name="connsiteY13774" fmla="*/ 1481150 h 4013490"/>
                <a:gd name="connsiteX13775" fmla="*/ 5559633 w 6127927"/>
                <a:gd name="connsiteY13775" fmla="*/ 1481505 h 4013490"/>
                <a:gd name="connsiteX13776" fmla="*/ 5559472 w 6127927"/>
                <a:gd name="connsiteY13776" fmla="*/ 1481893 h 4013490"/>
                <a:gd name="connsiteX13777" fmla="*/ 5560377 w 6127927"/>
                <a:gd name="connsiteY13777" fmla="*/ 1482314 h 4013490"/>
                <a:gd name="connsiteX13778" fmla="*/ 5561218 w 6127927"/>
                <a:gd name="connsiteY13778" fmla="*/ 1482734 h 4013490"/>
                <a:gd name="connsiteX13779" fmla="*/ 5561348 w 6127927"/>
                <a:gd name="connsiteY13779" fmla="*/ 1483575 h 4013490"/>
                <a:gd name="connsiteX13780" fmla="*/ 5561962 w 6127927"/>
                <a:gd name="connsiteY13780" fmla="*/ 1485224 h 4013490"/>
                <a:gd name="connsiteX13781" fmla="*/ 5562771 w 6127927"/>
                <a:gd name="connsiteY13781" fmla="*/ 1484707 h 4013490"/>
                <a:gd name="connsiteX13782" fmla="*/ 5563288 w 6127927"/>
                <a:gd name="connsiteY13782" fmla="*/ 1484966 h 4013490"/>
                <a:gd name="connsiteX13783" fmla="*/ 5563353 w 6127927"/>
                <a:gd name="connsiteY13783" fmla="*/ 1485127 h 4013490"/>
                <a:gd name="connsiteX13784" fmla="*/ 5565099 w 6127927"/>
                <a:gd name="connsiteY13784" fmla="*/ 1485710 h 4013490"/>
                <a:gd name="connsiteX13785" fmla="*/ 5565584 w 6127927"/>
                <a:gd name="connsiteY13785" fmla="*/ 1486227 h 4013490"/>
                <a:gd name="connsiteX13786" fmla="*/ 5566166 w 6127927"/>
                <a:gd name="connsiteY13786" fmla="*/ 1486874 h 4013490"/>
                <a:gd name="connsiteX13787" fmla="*/ 5566748 w 6127927"/>
                <a:gd name="connsiteY13787" fmla="*/ 1487521 h 4013490"/>
                <a:gd name="connsiteX13788" fmla="*/ 5567654 w 6127927"/>
                <a:gd name="connsiteY13788" fmla="*/ 1487941 h 4013490"/>
                <a:gd name="connsiteX13789" fmla="*/ 5567913 w 6127927"/>
                <a:gd name="connsiteY13789" fmla="*/ 1488038 h 4013490"/>
                <a:gd name="connsiteX13790" fmla="*/ 5569239 w 6127927"/>
                <a:gd name="connsiteY13790" fmla="*/ 1488038 h 4013490"/>
                <a:gd name="connsiteX13791" fmla="*/ 5570468 w 6127927"/>
                <a:gd name="connsiteY13791" fmla="*/ 1488782 h 4013490"/>
                <a:gd name="connsiteX13792" fmla="*/ 5570985 w 6127927"/>
                <a:gd name="connsiteY13792" fmla="*/ 1489202 h 4013490"/>
                <a:gd name="connsiteX13793" fmla="*/ 5571309 w 6127927"/>
                <a:gd name="connsiteY13793" fmla="*/ 1489364 h 4013490"/>
                <a:gd name="connsiteX13794" fmla="*/ 5572214 w 6127927"/>
                <a:gd name="connsiteY13794" fmla="*/ 1489526 h 4013490"/>
                <a:gd name="connsiteX13795" fmla="*/ 5573055 w 6127927"/>
                <a:gd name="connsiteY13795" fmla="*/ 1489849 h 4013490"/>
                <a:gd name="connsiteX13796" fmla="*/ 5573863 w 6127927"/>
                <a:gd name="connsiteY13796" fmla="*/ 1490108 h 4013490"/>
                <a:gd name="connsiteX13797" fmla="*/ 5585474 w 6127927"/>
                <a:gd name="connsiteY13797" fmla="*/ 1496738 h 4013490"/>
                <a:gd name="connsiteX13798" fmla="*/ 5585636 w 6127927"/>
                <a:gd name="connsiteY13798" fmla="*/ 1496964 h 4013490"/>
                <a:gd name="connsiteX13799" fmla="*/ 5586121 w 6127927"/>
                <a:gd name="connsiteY13799" fmla="*/ 1497320 h 4013490"/>
                <a:gd name="connsiteX13800" fmla="*/ 5586703 w 6127927"/>
                <a:gd name="connsiteY13800" fmla="*/ 1497223 h 4013490"/>
                <a:gd name="connsiteX13801" fmla="*/ 5587188 w 6127927"/>
                <a:gd name="connsiteY13801" fmla="*/ 1498064 h 4013490"/>
                <a:gd name="connsiteX13802" fmla="*/ 5587447 w 6127927"/>
                <a:gd name="connsiteY13802" fmla="*/ 1498711 h 4013490"/>
                <a:gd name="connsiteX13803" fmla="*/ 5588255 w 6127927"/>
                <a:gd name="connsiteY13803" fmla="*/ 1497482 h 4013490"/>
                <a:gd name="connsiteX13804" fmla="*/ 5588870 w 6127927"/>
                <a:gd name="connsiteY13804" fmla="*/ 1498226 h 4013490"/>
                <a:gd name="connsiteX13805" fmla="*/ 5589840 w 6127927"/>
                <a:gd name="connsiteY13805" fmla="*/ 1498064 h 4013490"/>
                <a:gd name="connsiteX13806" fmla="*/ 5590681 w 6127927"/>
                <a:gd name="connsiteY13806" fmla="*/ 1498646 h 4013490"/>
                <a:gd name="connsiteX13807" fmla="*/ 5590939 w 6127927"/>
                <a:gd name="connsiteY13807" fmla="*/ 1498711 h 4013490"/>
                <a:gd name="connsiteX13808" fmla="*/ 5592492 w 6127927"/>
                <a:gd name="connsiteY13808" fmla="*/ 1499131 h 4013490"/>
                <a:gd name="connsiteX13809" fmla="*/ 5593236 w 6127927"/>
                <a:gd name="connsiteY13809" fmla="*/ 1499455 h 4013490"/>
                <a:gd name="connsiteX13810" fmla="*/ 5595144 w 6127927"/>
                <a:gd name="connsiteY13810" fmla="*/ 1500780 h 4013490"/>
                <a:gd name="connsiteX13811" fmla="*/ 5595467 w 6127927"/>
                <a:gd name="connsiteY13811" fmla="*/ 1500942 h 4013490"/>
                <a:gd name="connsiteX13812" fmla="*/ 5596793 w 6127927"/>
                <a:gd name="connsiteY13812" fmla="*/ 1500457 h 4013490"/>
                <a:gd name="connsiteX13813" fmla="*/ 5598054 w 6127927"/>
                <a:gd name="connsiteY13813" fmla="*/ 1500522 h 4013490"/>
                <a:gd name="connsiteX13814" fmla="*/ 5598604 w 6127927"/>
                <a:gd name="connsiteY13814" fmla="*/ 1500942 h 4013490"/>
                <a:gd name="connsiteX13815" fmla="*/ 5598960 w 6127927"/>
                <a:gd name="connsiteY13815" fmla="*/ 1502106 h 4013490"/>
                <a:gd name="connsiteX13816" fmla="*/ 5600351 w 6127927"/>
                <a:gd name="connsiteY13816" fmla="*/ 1500942 h 4013490"/>
                <a:gd name="connsiteX13817" fmla="*/ 5614775 w 6127927"/>
                <a:gd name="connsiteY13817" fmla="*/ 1506828 h 4013490"/>
                <a:gd name="connsiteX13818" fmla="*/ 5638869 w 6127927"/>
                <a:gd name="connsiteY13818" fmla="*/ 1511130 h 4013490"/>
                <a:gd name="connsiteX13819" fmla="*/ 5644755 w 6127927"/>
                <a:gd name="connsiteY13819" fmla="*/ 1512197 h 4013490"/>
                <a:gd name="connsiteX13820" fmla="*/ 5644819 w 6127927"/>
                <a:gd name="connsiteY13820" fmla="*/ 1513038 h 4013490"/>
                <a:gd name="connsiteX13821" fmla="*/ 5645078 w 6127927"/>
                <a:gd name="connsiteY13821" fmla="*/ 1515593 h 4013490"/>
                <a:gd name="connsiteX13822" fmla="*/ 5645563 w 6127927"/>
                <a:gd name="connsiteY13822" fmla="*/ 1514202 h 4013490"/>
                <a:gd name="connsiteX13823" fmla="*/ 5645143 w 6127927"/>
                <a:gd name="connsiteY13823" fmla="*/ 1512197 h 4013490"/>
                <a:gd name="connsiteX13824" fmla="*/ 5646210 w 6127927"/>
                <a:gd name="connsiteY13824" fmla="*/ 1512359 h 4013490"/>
                <a:gd name="connsiteX13825" fmla="*/ 5646145 w 6127927"/>
                <a:gd name="connsiteY13825" fmla="*/ 1512876 h 4013490"/>
                <a:gd name="connsiteX13826" fmla="*/ 5646404 w 6127927"/>
                <a:gd name="connsiteY13826" fmla="*/ 1513782 h 4013490"/>
                <a:gd name="connsiteX13827" fmla="*/ 5646307 w 6127927"/>
                <a:gd name="connsiteY13827" fmla="*/ 1513879 h 4013490"/>
                <a:gd name="connsiteX13828" fmla="*/ 5646145 w 6127927"/>
                <a:gd name="connsiteY13828" fmla="*/ 1514040 h 4013490"/>
                <a:gd name="connsiteX13829" fmla="*/ 5647213 w 6127927"/>
                <a:gd name="connsiteY13829" fmla="*/ 1514946 h 4013490"/>
                <a:gd name="connsiteX13830" fmla="*/ 5647633 w 6127927"/>
                <a:gd name="connsiteY13830" fmla="*/ 1512456 h 4013490"/>
                <a:gd name="connsiteX13831" fmla="*/ 5653357 w 6127927"/>
                <a:gd name="connsiteY13831" fmla="*/ 1512197 h 4013490"/>
                <a:gd name="connsiteX13832" fmla="*/ 5669657 w 6127927"/>
                <a:gd name="connsiteY13832" fmla="*/ 1511388 h 4013490"/>
                <a:gd name="connsiteX13833" fmla="*/ 5669981 w 6127927"/>
                <a:gd name="connsiteY13833" fmla="*/ 1511809 h 4013490"/>
                <a:gd name="connsiteX13834" fmla="*/ 5671145 w 6127927"/>
                <a:gd name="connsiteY13834" fmla="*/ 1511615 h 4013490"/>
                <a:gd name="connsiteX13835" fmla="*/ 5671727 w 6127927"/>
                <a:gd name="connsiteY13835" fmla="*/ 1512132 h 4013490"/>
                <a:gd name="connsiteX13836" fmla="*/ 5672633 w 6127927"/>
                <a:gd name="connsiteY13836" fmla="*/ 1512553 h 4013490"/>
                <a:gd name="connsiteX13837" fmla="*/ 5673118 w 6127927"/>
                <a:gd name="connsiteY13837" fmla="*/ 1512197 h 4013490"/>
                <a:gd name="connsiteX13838" fmla="*/ 5673862 w 6127927"/>
                <a:gd name="connsiteY13838" fmla="*/ 1512714 h 4013490"/>
                <a:gd name="connsiteX13839" fmla="*/ 5674541 w 6127927"/>
                <a:gd name="connsiteY13839" fmla="*/ 1513135 h 4013490"/>
                <a:gd name="connsiteX13840" fmla="*/ 5674961 w 6127927"/>
                <a:gd name="connsiteY13840" fmla="*/ 1512294 h 4013490"/>
                <a:gd name="connsiteX13841" fmla="*/ 5675188 w 6127927"/>
                <a:gd name="connsiteY13841" fmla="*/ 1511809 h 4013490"/>
                <a:gd name="connsiteX13842" fmla="*/ 5675802 w 6127927"/>
                <a:gd name="connsiteY13842" fmla="*/ 1511388 h 4013490"/>
                <a:gd name="connsiteX13843" fmla="*/ 5676352 w 6127927"/>
                <a:gd name="connsiteY13843" fmla="*/ 1513782 h 4013490"/>
                <a:gd name="connsiteX13844" fmla="*/ 5676869 w 6127927"/>
                <a:gd name="connsiteY13844" fmla="*/ 1512035 h 4013490"/>
                <a:gd name="connsiteX13845" fmla="*/ 5677451 w 6127927"/>
                <a:gd name="connsiteY13845" fmla="*/ 1511550 h 4013490"/>
                <a:gd name="connsiteX13846" fmla="*/ 5678777 w 6127927"/>
                <a:gd name="connsiteY13846" fmla="*/ 1512714 h 4013490"/>
                <a:gd name="connsiteX13847" fmla="*/ 5679521 w 6127927"/>
                <a:gd name="connsiteY13847" fmla="*/ 1510806 h 4013490"/>
                <a:gd name="connsiteX13848" fmla="*/ 5681009 w 6127927"/>
                <a:gd name="connsiteY13848" fmla="*/ 1511873 h 4013490"/>
                <a:gd name="connsiteX13849" fmla="*/ 5681171 w 6127927"/>
                <a:gd name="connsiteY13849" fmla="*/ 1512714 h 4013490"/>
                <a:gd name="connsiteX13850" fmla="*/ 5681656 w 6127927"/>
                <a:gd name="connsiteY13850" fmla="*/ 1510968 h 4013490"/>
                <a:gd name="connsiteX13851" fmla="*/ 5682917 w 6127927"/>
                <a:gd name="connsiteY13851" fmla="*/ 1510386 h 4013490"/>
                <a:gd name="connsiteX13852" fmla="*/ 5683661 w 6127927"/>
                <a:gd name="connsiteY13852" fmla="*/ 1510386 h 4013490"/>
                <a:gd name="connsiteX13853" fmla="*/ 5684146 w 6127927"/>
                <a:gd name="connsiteY13853" fmla="*/ 1509545 h 4013490"/>
                <a:gd name="connsiteX13854" fmla="*/ 5684566 w 6127927"/>
                <a:gd name="connsiteY13854" fmla="*/ 1509221 h 4013490"/>
                <a:gd name="connsiteX13855" fmla="*/ 5685310 w 6127927"/>
                <a:gd name="connsiteY13855" fmla="*/ 1510289 h 4013490"/>
                <a:gd name="connsiteX13856" fmla="*/ 5685472 w 6127927"/>
                <a:gd name="connsiteY13856" fmla="*/ 1510127 h 4013490"/>
                <a:gd name="connsiteX13857" fmla="*/ 5686151 w 6127927"/>
                <a:gd name="connsiteY13857" fmla="*/ 1509545 h 4013490"/>
                <a:gd name="connsiteX13858" fmla="*/ 5688286 w 6127927"/>
                <a:gd name="connsiteY13858" fmla="*/ 1508413 h 4013490"/>
                <a:gd name="connsiteX13859" fmla="*/ 5689029 w 6127927"/>
                <a:gd name="connsiteY13859" fmla="*/ 1509318 h 4013490"/>
                <a:gd name="connsiteX13860" fmla="*/ 5689353 w 6127927"/>
                <a:gd name="connsiteY13860" fmla="*/ 1508575 h 4013490"/>
                <a:gd name="connsiteX13861" fmla="*/ 5689676 w 6127927"/>
                <a:gd name="connsiteY13861" fmla="*/ 1508057 h 4013490"/>
                <a:gd name="connsiteX13862" fmla="*/ 5690291 w 6127927"/>
                <a:gd name="connsiteY13862" fmla="*/ 1507831 h 4013490"/>
                <a:gd name="connsiteX13863" fmla="*/ 5691746 w 6127927"/>
                <a:gd name="connsiteY13863" fmla="*/ 1507313 h 4013490"/>
                <a:gd name="connsiteX13864" fmla="*/ 5692587 w 6127927"/>
                <a:gd name="connsiteY13864" fmla="*/ 1507475 h 4013490"/>
                <a:gd name="connsiteX13865" fmla="*/ 5693331 w 6127927"/>
                <a:gd name="connsiteY13865" fmla="*/ 1507572 h 4013490"/>
                <a:gd name="connsiteX13866" fmla="*/ 5693493 w 6127927"/>
                <a:gd name="connsiteY13866" fmla="*/ 1507669 h 4013490"/>
                <a:gd name="connsiteX13867" fmla="*/ 5695013 w 6127927"/>
                <a:gd name="connsiteY13867" fmla="*/ 1506570 h 4013490"/>
                <a:gd name="connsiteX13868" fmla="*/ 5696888 w 6127927"/>
                <a:gd name="connsiteY13868" fmla="*/ 1506408 h 4013490"/>
                <a:gd name="connsiteX13869" fmla="*/ 5697147 w 6127927"/>
                <a:gd name="connsiteY13869" fmla="*/ 1507087 h 4013490"/>
                <a:gd name="connsiteX13870" fmla="*/ 5698376 w 6127927"/>
                <a:gd name="connsiteY13870" fmla="*/ 1506667 h 4013490"/>
                <a:gd name="connsiteX13871" fmla="*/ 5698570 w 6127927"/>
                <a:gd name="connsiteY13871" fmla="*/ 1506343 h 4013490"/>
                <a:gd name="connsiteX13872" fmla="*/ 5699314 w 6127927"/>
                <a:gd name="connsiteY13872" fmla="*/ 1507152 h 4013490"/>
                <a:gd name="connsiteX13873" fmla="*/ 5699637 w 6127927"/>
                <a:gd name="connsiteY13873" fmla="*/ 1506828 h 4013490"/>
                <a:gd name="connsiteX13874" fmla="*/ 5700025 w 6127927"/>
                <a:gd name="connsiteY13874" fmla="*/ 1506828 h 4013490"/>
                <a:gd name="connsiteX13875" fmla="*/ 5699961 w 6127927"/>
                <a:gd name="connsiteY13875" fmla="*/ 1507410 h 4013490"/>
                <a:gd name="connsiteX13876" fmla="*/ 5699637 w 6127927"/>
                <a:gd name="connsiteY13876" fmla="*/ 1507895 h 4013490"/>
                <a:gd name="connsiteX13877" fmla="*/ 5700640 w 6127927"/>
                <a:gd name="connsiteY13877" fmla="*/ 1507669 h 4013490"/>
                <a:gd name="connsiteX13878" fmla="*/ 5700866 w 6127927"/>
                <a:gd name="connsiteY13878" fmla="*/ 1506246 h 4013490"/>
                <a:gd name="connsiteX13879" fmla="*/ 5701707 w 6127927"/>
                <a:gd name="connsiteY13879" fmla="*/ 1505502 h 4013490"/>
                <a:gd name="connsiteX13880" fmla="*/ 5702354 w 6127927"/>
                <a:gd name="connsiteY13880" fmla="*/ 1505017 h 4013490"/>
                <a:gd name="connsiteX13881" fmla="*/ 5703680 w 6127927"/>
                <a:gd name="connsiteY13881" fmla="*/ 1505179 h 4013490"/>
                <a:gd name="connsiteX13882" fmla="*/ 5703939 w 6127927"/>
                <a:gd name="connsiteY13882" fmla="*/ 1503756 h 4013490"/>
                <a:gd name="connsiteX13883" fmla="*/ 5704521 w 6127927"/>
                <a:gd name="connsiteY13883" fmla="*/ 1504338 h 4013490"/>
                <a:gd name="connsiteX13884" fmla="*/ 5705847 w 6127927"/>
                <a:gd name="connsiteY13884" fmla="*/ 1503756 h 4013490"/>
                <a:gd name="connsiteX13885" fmla="*/ 5706494 w 6127927"/>
                <a:gd name="connsiteY13885" fmla="*/ 1503853 h 4013490"/>
                <a:gd name="connsiteX13886" fmla="*/ 5706979 w 6127927"/>
                <a:gd name="connsiteY13886" fmla="*/ 1503432 h 4013490"/>
                <a:gd name="connsiteX13887" fmla="*/ 5708660 w 6127927"/>
                <a:gd name="connsiteY13887" fmla="*/ 1502268 h 4013490"/>
                <a:gd name="connsiteX13888" fmla="*/ 5709728 w 6127927"/>
                <a:gd name="connsiteY13888" fmla="*/ 1503594 h 4013490"/>
                <a:gd name="connsiteX13889" fmla="*/ 5709889 w 6127927"/>
                <a:gd name="connsiteY13889" fmla="*/ 1503174 h 4013490"/>
                <a:gd name="connsiteX13890" fmla="*/ 5710633 w 6127927"/>
                <a:gd name="connsiteY13890" fmla="*/ 1502592 h 4013490"/>
                <a:gd name="connsiteX13891" fmla="*/ 5712962 w 6127927"/>
                <a:gd name="connsiteY13891" fmla="*/ 1501686 h 4013490"/>
                <a:gd name="connsiteX13892" fmla="*/ 5713382 w 6127927"/>
                <a:gd name="connsiteY13892" fmla="*/ 1501686 h 4013490"/>
                <a:gd name="connsiteX13893" fmla="*/ 5713867 w 6127927"/>
                <a:gd name="connsiteY13893" fmla="*/ 1502203 h 4013490"/>
                <a:gd name="connsiteX13894" fmla="*/ 5714708 w 6127927"/>
                <a:gd name="connsiteY13894" fmla="*/ 1502430 h 4013490"/>
                <a:gd name="connsiteX13895" fmla="*/ 5714288 w 6127927"/>
                <a:gd name="connsiteY13895" fmla="*/ 1501686 h 4013490"/>
                <a:gd name="connsiteX13896" fmla="*/ 5714288 w 6127927"/>
                <a:gd name="connsiteY13896" fmla="*/ 1501621 h 4013490"/>
                <a:gd name="connsiteX13897" fmla="*/ 5715614 w 6127927"/>
                <a:gd name="connsiteY13897" fmla="*/ 1501460 h 4013490"/>
                <a:gd name="connsiteX13898" fmla="*/ 5715517 w 6127927"/>
                <a:gd name="connsiteY13898" fmla="*/ 1502592 h 4013490"/>
                <a:gd name="connsiteX13899" fmla="*/ 5715937 w 6127927"/>
                <a:gd name="connsiteY13899" fmla="*/ 1502268 h 4013490"/>
                <a:gd name="connsiteX13900" fmla="*/ 5715937 w 6127927"/>
                <a:gd name="connsiteY13900" fmla="*/ 1501363 h 4013490"/>
                <a:gd name="connsiteX13901" fmla="*/ 5720238 w 6127927"/>
                <a:gd name="connsiteY13901" fmla="*/ 1499713 h 4013490"/>
                <a:gd name="connsiteX13902" fmla="*/ 5723149 w 6127927"/>
                <a:gd name="connsiteY13902" fmla="*/ 1497061 h 4013490"/>
                <a:gd name="connsiteX13903" fmla="*/ 5724216 w 6127927"/>
                <a:gd name="connsiteY13903" fmla="*/ 1496803 h 4013490"/>
                <a:gd name="connsiteX13904" fmla="*/ 5724637 w 6127927"/>
                <a:gd name="connsiteY13904" fmla="*/ 1497320 h 4013490"/>
                <a:gd name="connsiteX13905" fmla="*/ 5725122 w 6127927"/>
                <a:gd name="connsiteY13905" fmla="*/ 1496382 h 4013490"/>
                <a:gd name="connsiteX13906" fmla="*/ 5726060 w 6127927"/>
                <a:gd name="connsiteY13906" fmla="*/ 1495994 h 4013490"/>
                <a:gd name="connsiteX13907" fmla="*/ 5726448 w 6127927"/>
                <a:gd name="connsiteY13907" fmla="*/ 1496900 h 4013490"/>
                <a:gd name="connsiteX13908" fmla="*/ 5726610 w 6127927"/>
                <a:gd name="connsiteY13908" fmla="*/ 1496803 h 4013490"/>
                <a:gd name="connsiteX13909" fmla="*/ 5726124 w 6127927"/>
                <a:gd name="connsiteY13909" fmla="*/ 1495897 h 4013490"/>
                <a:gd name="connsiteX13910" fmla="*/ 5731267 w 6127927"/>
                <a:gd name="connsiteY13910" fmla="*/ 1493342 h 4013490"/>
                <a:gd name="connsiteX13911" fmla="*/ 5731687 w 6127927"/>
                <a:gd name="connsiteY13911" fmla="*/ 1493665 h 4013490"/>
                <a:gd name="connsiteX13912" fmla="*/ 5731493 w 6127927"/>
                <a:gd name="connsiteY13912" fmla="*/ 1493245 h 4013490"/>
                <a:gd name="connsiteX13913" fmla="*/ 5733886 w 6127927"/>
                <a:gd name="connsiteY13913" fmla="*/ 1492016 h 4013490"/>
                <a:gd name="connsiteX13914" fmla="*/ 5733983 w 6127927"/>
                <a:gd name="connsiteY13914" fmla="*/ 1492016 h 4013490"/>
                <a:gd name="connsiteX13915" fmla="*/ 5734080 w 6127927"/>
                <a:gd name="connsiteY13915" fmla="*/ 1491919 h 4013490"/>
                <a:gd name="connsiteX13916" fmla="*/ 5736312 w 6127927"/>
                <a:gd name="connsiteY13916" fmla="*/ 1490690 h 4013490"/>
                <a:gd name="connsiteX13917" fmla="*/ 5736474 w 6127927"/>
                <a:gd name="connsiteY13917" fmla="*/ 1490852 h 4013490"/>
                <a:gd name="connsiteX13918" fmla="*/ 5736797 w 6127927"/>
                <a:gd name="connsiteY13918" fmla="*/ 1490431 h 4013490"/>
                <a:gd name="connsiteX13919" fmla="*/ 5737056 w 6127927"/>
                <a:gd name="connsiteY13919" fmla="*/ 1490367 h 4013490"/>
                <a:gd name="connsiteX13920" fmla="*/ 5737217 w 6127927"/>
                <a:gd name="connsiteY13920" fmla="*/ 1490431 h 4013490"/>
                <a:gd name="connsiteX13921" fmla="*/ 5737476 w 6127927"/>
                <a:gd name="connsiteY13921" fmla="*/ 1490367 h 4013490"/>
                <a:gd name="connsiteX13922" fmla="*/ 5737703 w 6127927"/>
                <a:gd name="connsiteY13922" fmla="*/ 1490011 h 4013490"/>
                <a:gd name="connsiteX13923" fmla="*/ 5745173 w 6127927"/>
                <a:gd name="connsiteY13923" fmla="*/ 1485807 h 4013490"/>
                <a:gd name="connsiteX13924" fmla="*/ 5745335 w 6127927"/>
                <a:gd name="connsiteY13924" fmla="*/ 1485807 h 4013490"/>
                <a:gd name="connsiteX13925" fmla="*/ 5746079 w 6127927"/>
                <a:gd name="connsiteY13925" fmla="*/ 1485224 h 4013490"/>
                <a:gd name="connsiteX13926" fmla="*/ 5747502 w 6127927"/>
                <a:gd name="connsiteY13926" fmla="*/ 1484384 h 4013490"/>
                <a:gd name="connsiteX13927" fmla="*/ 5747890 w 6127927"/>
                <a:gd name="connsiteY13927" fmla="*/ 1484901 h 4013490"/>
                <a:gd name="connsiteX13928" fmla="*/ 5748149 w 6127927"/>
                <a:gd name="connsiteY13928" fmla="*/ 1483963 h 4013490"/>
                <a:gd name="connsiteX13929" fmla="*/ 5750218 w 6127927"/>
                <a:gd name="connsiteY13929" fmla="*/ 1482734 h 4013490"/>
                <a:gd name="connsiteX13930" fmla="*/ 5751221 w 6127927"/>
                <a:gd name="connsiteY13930" fmla="*/ 1482152 h 4013490"/>
                <a:gd name="connsiteX13931" fmla="*/ 5752127 w 6127927"/>
                <a:gd name="connsiteY13931" fmla="*/ 1481570 h 4013490"/>
                <a:gd name="connsiteX13932" fmla="*/ 5752870 w 6127927"/>
                <a:gd name="connsiteY13932" fmla="*/ 1482152 h 4013490"/>
                <a:gd name="connsiteX13933" fmla="*/ 5753032 w 6127927"/>
                <a:gd name="connsiteY13933" fmla="*/ 1481990 h 4013490"/>
                <a:gd name="connsiteX13934" fmla="*/ 5753841 w 6127927"/>
                <a:gd name="connsiteY13934" fmla="*/ 1480567 h 4013490"/>
                <a:gd name="connsiteX13935" fmla="*/ 5754455 w 6127927"/>
                <a:gd name="connsiteY13935" fmla="*/ 1480664 h 4013490"/>
                <a:gd name="connsiteX13936" fmla="*/ 5754455 w 6127927"/>
                <a:gd name="connsiteY13936" fmla="*/ 1480179 h 4013490"/>
                <a:gd name="connsiteX13937" fmla="*/ 5754682 w 6127927"/>
                <a:gd name="connsiteY13937" fmla="*/ 1480018 h 4013490"/>
                <a:gd name="connsiteX13938" fmla="*/ 5754940 w 6127927"/>
                <a:gd name="connsiteY13938" fmla="*/ 1479824 h 4013490"/>
                <a:gd name="connsiteX13939" fmla="*/ 5755199 w 6127927"/>
                <a:gd name="connsiteY13939" fmla="*/ 1479662 h 4013490"/>
                <a:gd name="connsiteX13940" fmla="*/ 5755910 w 6127927"/>
                <a:gd name="connsiteY13940" fmla="*/ 1479177 h 4013490"/>
                <a:gd name="connsiteX13941" fmla="*/ 5757172 w 6127927"/>
                <a:gd name="connsiteY13941" fmla="*/ 1478336 h 4013490"/>
                <a:gd name="connsiteX13942" fmla="*/ 5758756 w 6127927"/>
                <a:gd name="connsiteY13942" fmla="*/ 1480406 h 4013490"/>
                <a:gd name="connsiteX13943" fmla="*/ 5758821 w 6127927"/>
                <a:gd name="connsiteY13943" fmla="*/ 1480406 h 4013490"/>
                <a:gd name="connsiteX13944" fmla="*/ 5758659 w 6127927"/>
                <a:gd name="connsiteY13944" fmla="*/ 1480018 h 4013490"/>
                <a:gd name="connsiteX13945" fmla="*/ 5759177 w 6127927"/>
                <a:gd name="connsiteY13945" fmla="*/ 1479177 h 4013490"/>
                <a:gd name="connsiteX13946" fmla="*/ 5760891 w 6127927"/>
                <a:gd name="connsiteY13946" fmla="*/ 1478109 h 4013490"/>
                <a:gd name="connsiteX13947" fmla="*/ 5760729 w 6127927"/>
                <a:gd name="connsiteY13947" fmla="*/ 1477430 h 4013490"/>
                <a:gd name="connsiteX13948" fmla="*/ 5761053 w 6127927"/>
                <a:gd name="connsiteY13948" fmla="*/ 1477172 h 4013490"/>
                <a:gd name="connsiteX13949" fmla="*/ 5761732 w 6127927"/>
                <a:gd name="connsiteY13949" fmla="*/ 1476525 h 4013490"/>
                <a:gd name="connsiteX13950" fmla="*/ 5762540 w 6127927"/>
                <a:gd name="connsiteY13950" fmla="*/ 1476104 h 4013490"/>
                <a:gd name="connsiteX13951" fmla="*/ 5763640 w 6127927"/>
                <a:gd name="connsiteY13951" fmla="*/ 1474455 h 4013490"/>
                <a:gd name="connsiteX13952" fmla="*/ 5764125 w 6127927"/>
                <a:gd name="connsiteY13952" fmla="*/ 1474196 h 4013490"/>
                <a:gd name="connsiteX13953" fmla="*/ 5764448 w 6127927"/>
                <a:gd name="connsiteY13953" fmla="*/ 1474132 h 4013490"/>
                <a:gd name="connsiteX13954" fmla="*/ 5765871 w 6127927"/>
                <a:gd name="connsiteY13954" fmla="*/ 1472870 h 4013490"/>
                <a:gd name="connsiteX13955" fmla="*/ 5765871 w 6127927"/>
                <a:gd name="connsiteY13955" fmla="*/ 1472385 h 4013490"/>
                <a:gd name="connsiteX13956" fmla="*/ 5767456 w 6127927"/>
                <a:gd name="connsiteY13956" fmla="*/ 1471221 h 4013490"/>
                <a:gd name="connsiteX13957" fmla="*/ 5767683 w 6127927"/>
                <a:gd name="connsiteY13957" fmla="*/ 1471383 h 4013490"/>
                <a:gd name="connsiteX13958" fmla="*/ 5767780 w 6127927"/>
                <a:gd name="connsiteY13958" fmla="*/ 1470897 h 4013490"/>
                <a:gd name="connsiteX13959" fmla="*/ 5795172 w 6127927"/>
                <a:gd name="connsiteY13959" fmla="*/ 1448550 h 4013490"/>
                <a:gd name="connsiteX13960" fmla="*/ 5795237 w 6127927"/>
                <a:gd name="connsiteY13960" fmla="*/ 1448615 h 4013490"/>
                <a:gd name="connsiteX13961" fmla="*/ 5796919 w 6127927"/>
                <a:gd name="connsiteY13961" fmla="*/ 1449132 h 4013490"/>
                <a:gd name="connsiteX13962" fmla="*/ 5797404 w 6127927"/>
                <a:gd name="connsiteY13962" fmla="*/ 1450199 h 4013490"/>
                <a:gd name="connsiteX13963" fmla="*/ 5799732 w 6127927"/>
                <a:gd name="connsiteY13963" fmla="*/ 1451040 h 4013490"/>
                <a:gd name="connsiteX13964" fmla="*/ 5798083 w 6127927"/>
                <a:gd name="connsiteY13964" fmla="*/ 1449132 h 4013490"/>
                <a:gd name="connsiteX13965" fmla="*/ 5799991 w 6127927"/>
                <a:gd name="connsiteY13965" fmla="*/ 1449035 h 4013490"/>
                <a:gd name="connsiteX13966" fmla="*/ 5801964 w 6127927"/>
                <a:gd name="connsiteY13966" fmla="*/ 1449941 h 4013490"/>
                <a:gd name="connsiteX13967" fmla="*/ 5804519 w 6127927"/>
                <a:gd name="connsiteY13967" fmla="*/ 1452528 h 4013490"/>
                <a:gd name="connsiteX13968" fmla="*/ 5804357 w 6127927"/>
                <a:gd name="connsiteY13968" fmla="*/ 1452431 h 4013490"/>
                <a:gd name="connsiteX13969" fmla="*/ 5804519 w 6127927"/>
                <a:gd name="connsiteY13969" fmla="*/ 1452754 h 4013490"/>
                <a:gd name="connsiteX13970" fmla="*/ 5804713 w 6127927"/>
                <a:gd name="connsiteY13970" fmla="*/ 1453660 h 4013490"/>
                <a:gd name="connsiteX13971" fmla="*/ 5804519 w 6127927"/>
                <a:gd name="connsiteY13971" fmla="*/ 1452754 h 4013490"/>
                <a:gd name="connsiteX13972" fmla="*/ 5804713 w 6127927"/>
                <a:gd name="connsiteY13972" fmla="*/ 1452593 h 4013490"/>
                <a:gd name="connsiteX13973" fmla="*/ 5806007 w 6127927"/>
                <a:gd name="connsiteY13973" fmla="*/ 1454242 h 4013490"/>
                <a:gd name="connsiteX13974" fmla="*/ 5804713 w 6127927"/>
                <a:gd name="connsiteY13974" fmla="*/ 1455568 h 4013490"/>
                <a:gd name="connsiteX13975" fmla="*/ 5665776 w 6127927"/>
                <a:gd name="connsiteY13975" fmla="*/ 1406571 h 4013490"/>
                <a:gd name="connsiteX13976" fmla="*/ 5666358 w 6127927"/>
                <a:gd name="connsiteY13976" fmla="*/ 1407056 h 4013490"/>
                <a:gd name="connsiteX13977" fmla="*/ 5665776 w 6127927"/>
                <a:gd name="connsiteY13977" fmla="*/ 1406571 h 4013490"/>
                <a:gd name="connsiteX13978" fmla="*/ 5668655 w 6127927"/>
                <a:gd name="connsiteY13978" fmla="*/ 1391759 h 4013490"/>
                <a:gd name="connsiteX13979" fmla="*/ 5670239 w 6127927"/>
                <a:gd name="connsiteY13979" fmla="*/ 1392406 h 4013490"/>
                <a:gd name="connsiteX13980" fmla="*/ 5668655 w 6127927"/>
                <a:gd name="connsiteY13980" fmla="*/ 1391759 h 4013490"/>
                <a:gd name="connsiteX13981" fmla="*/ 5692749 w 6127927"/>
                <a:gd name="connsiteY13981" fmla="*/ 1347032 h 4013490"/>
                <a:gd name="connsiteX13982" fmla="*/ 5694010 w 6127927"/>
                <a:gd name="connsiteY13982" fmla="*/ 1347549 h 4013490"/>
                <a:gd name="connsiteX13983" fmla="*/ 5694236 w 6127927"/>
                <a:gd name="connsiteY13983" fmla="*/ 1347549 h 4013490"/>
                <a:gd name="connsiteX13984" fmla="*/ 5693266 w 6127927"/>
                <a:gd name="connsiteY13984" fmla="*/ 1347032 h 4013490"/>
                <a:gd name="connsiteX13985" fmla="*/ 5692749 w 6127927"/>
                <a:gd name="connsiteY13985" fmla="*/ 1347032 h 4013490"/>
                <a:gd name="connsiteX13986" fmla="*/ 5651934 w 6127927"/>
                <a:gd name="connsiteY13986" fmla="*/ 1415012 h 4013490"/>
                <a:gd name="connsiteX13987" fmla="*/ 5654425 w 6127927"/>
                <a:gd name="connsiteY13987" fmla="*/ 1415659 h 4013490"/>
                <a:gd name="connsiteX13988" fmla="*/ 5653099 w 6127927"/>
                <a:gd name="connsiteY13988" fmla="*/ 1415012 h 4013490"/>
                <a:gd name="connsiteX13989" fmla="*/ 5651191 w 6127927"/>
                <a:gd name="connsiteY13989" fmla="*/ 1414689 h 4013490"/>
                <a:gd name="connsiteX13990" fmla="*/ 5651449 w 6127927"/>
                <a:gd name="connsiteY13990" fmla="*/ 1414171 h 4013490"/>
                <a:gd name="connsiteX13991" fmla="*/ 5651870 w 6127927"/>
                <a:gd name="connsiteY13991" fmla="*/ 1414333 h 4013490"/>
                <a:gd name="connsiteX13992" fmla="*/ 5652775 w 6127927"/>
                <a:gd name="connsiteY13992" fmla="*/ 1414527 h 4013490"/>
                <a:gd name="connsiteX13993" fmla="*/ 5652840 w 6127927"/>
                <a:gd name="connsiteY13993" fmla="*/ 1414592 h 4013490"/>
                <a:gd name="connsiteX13994" fmla="*/ 5653034 w 6127927"/>
                <a:gd name="connsiteY13994" fmla="*/ 1414689 h 4013490"/>
                <a:gd name="connsiteX13995" fmla="*/ 5654004 w 6127927"/>
                <a:gd name="connsiteY13995" fmla="*/ 1414430 h 4013490"/>
                <a:gd name="connsiteX13996" fmla="*/ 5651708 w 6127927"/>
                <a:gd name="connsiteY13996" fmla="*/ 1413525 h 4013490"/>
                <a:gd name="connsiteX13997" fmla="*/ 5652290 w 6127927"/>
                <a:gd name="connsiteY13997" fmla="*/ 1410711 h 4013490"/>
                <a:gd name="connsiteX13998" fmla="*/ 5654748 w 6127927"/>
                <a:gd name="connsiteY13998" fmla="*/ 1402755 h 4013490"/>
                <a:gd name="connsiteX13999" fmla="*/ 5655233 w 6127927"/>
                <a:gd name="connsiteY13999" fmla="*/ 1402755 h 4013490"/>
                <a:gd name="connsiteX14000" fmla="*/ 5655330 w 6127927"/>
                <a:gd name="connsiteY14000" fmla="*/ 1402173 h 4013490"/>
                <a:gd name="connsiteX14001" fmla="*/ 5655912 w 6127927"/>
                <a:gd name="connsiteY14001" fmla="*/ 1402108 h 4013490"/>
                <a:gd name="connsiteX14002" fmla="*/ 5656559 w 6127927"/>
                <a:gd name="connsiteY14002" fmla="*/ 1401850 h 4013490"/>
                <a:gd name="connsiteX14003" fmla="*/ 5656430 w 6127927"/>
                <a:gd name="connsiteY14003" fmla="*/ 1401526 h 4013490"/>
                <a:gd name="connsiteX14004" fmla="*/ 5657077 w 6127927"/>
                <a:gd name="connsiteY14004" fmla="*/ 1401364 h 4013490"/>
                <a:gd name="connsiteX14005" fmla="*/ 5657659 w 6127927"/>
                <a:gd name="connsiteY14005" fmla="*/ 1401170 h 4013490"/>
                <a:gd name="connsiteX14006" fmla="*/ 5656980 w 6127927"/>
                <a:gd name="connsiteY14006" fmla="*/ 1400685 h 4013490"/>
                <a:gd name="connsiteX14007" fmla="*/ 5656559 w 6127927"/>
                <a:gd name="connsiteY14007" fmla="*/ 1400362 h 4013490"/>
                <a:gd name="connsiteX14008" fmla="*/ 5656430 w 6127927"/>
                <a:gd name="connsiteY14008" fmla="*/ 1399941 h 4013490"/>
                <a:gd name="connsiteX14009" fmla="*/ 5658726 w 6127927"/>
                <a:gd name="connsiteY14009" fmla="*/ 1400588 h 4013490"/>
                <a:gd name="connsiteX14010" fmla="*/ 5657303 w 6127927"/>
                <a:gd name="connsiteY14010" fmla="*/ 1399683 h 4013490"/>
                <a:gd name="connsiteX14011" fmla="*/ 5657077 w 6127927"/>
                <a:gd name="connsiteY14011" fmla="*/ 1399295 h 4013490"/>
                <a:gd name="connsiteX14012" fmla="*/ 5658500 w 6127927"/>
                <a:gd name="connsiteY14012" fmla="*/ 1399198 h 4013490"/>
                <a:gd name="connsiteX14013" fmla="*/ 5656980 w 6127927"/>
                <a:gd name="connsiteY14013" fmla="*/ 1398130 h 4013490"/>
                <a:gd name="connsiteX14014" fmla="*/ 5658403 w 6127927"/>
                <a:gd name="connsiteY14014" fmla="*/ 1397969 h 4013490"/>
                <a:gd name="connsiteX14015" fmla="*/ 5659243 w 6127927"/>
                <a:gd name="connsiteY14015" fmla="*/ 1398292 h 4013490"/>
                <a:gd name="connsiteX14016" fmla="*/ 5657820 w 6127927"/>
                <a:gd name="connsiteY14016" fmla="*/ 1397387 h 4013490"/>
                <a:gd name="connsiteX14017" fmla="*/ 5657659 w 6127927"/>
                <a:gd name="connsiteY14017" fmla="*/ 1396643 h 4013490"/>
                <a:gd name="connsiteX14018" fmla="*/ 5657917 w 6127927"/>
                <a:gd name="connsiteY14018" fmla="*/ 1396287 h 4013490"/>
                <a:gd name="connsiteX14019" fmla="*/ 5657303 w 6127927"/>
                <a:gd name="connsiteY14019" fmla="*/ 1395705 h 4013490"/>
                <a:gd name="connsiteX14020" fmla="*/ 5657174 w 6127927"/>
                <a:gd name="connsiteY14020" fmla="*/ 1395381 h 4013490"/>
                <a:gd name="connsiteX14021" fmla="*/ 5658403 w 6127927"/>
                <a:gd name="connsiteY14021" fmla="*/ 1395543 h 4013490"/>
                <a:gd name="connsiteX14022" fmla="*/ 5658306 w 6127927"/>
                <a:gd name="connsiteY14022" fmla="*/ 1395381 h 4013490"/>
                <a:gd name="connsiteX14023" fmla="*/ 5657982 w 6127927"/>
                <a:gd name="connsiteY14023" fmla="*/ 1394896 h 4013490"/>
                <a:gd name="connsiteX14024" fmla="*/ 5657756 w 6127927"/>
                <a:gd name="connsiteY14024" fmla="*/ 1393570 h 4013490"/>
                <a:gd name="connsiteX14025" fmla="*/ 5658888 w 6127927"/>
                <a:gd name="connsiteY14025" fmla="*/ 1393635 h 4013490"/>
                <a:gd name="connsiteX14026" fmla="*/ 5658306 w 6127927"/>
                <a:gd name="connsiteY14026" fmla="*/ 1393150 h 4013490"/>
                <a:gd name="connsiteX14027" fmla="*/ 5657982 w 6127927"/>
                <a:gd name="connsiteY14027" fmla="*/ 1392826 h 4013490"/>
                <a:gd name="connsiteX14028" fmla="*/ 5657982 w 6127927"/>
                <a:gd name="connsiteY14028" fmla="*/ 1392503 h 4013490"/>
                <a:gd name="connsiteX14029" fmla="*/ 5658079 w 6127927"/>
                <a:gd name="connsiteY14029" fmla="*/ 1391662 h 4013490"/>
                <a:gd name="connsiteX14030" fmla="*/ 5658500 w 6127927"/>
                <a:gd name="connsiteY14030" fmla="*/ 1391403 h 4013490"/>
                <a:gd name="connsiteX14031" fmla="*/ 5658823 w 6127927"/>
                <a:gd name="connsiteY14031" fmla="*/ 1391177 h 4013490"/>
                <a:gd name="connsiteX14032" fmla="*/ 5658985 w 6127927"/>
                <a:gd name="connsiteY14032" fmla="*/ 1391177 h 4013490"/>
                <a:gd name="connsiteX14033" fmla="*/ 5658629 w 6127927"/>
                <a:gd name="connsiteY14033" fmla="*/ 1390078 h 4013490"/>
                <a:gd name="connsiteX14034" fmla="*/ 5659243 w 6127927"/>
                <a:gd name="connsiteY14034" fmla="*/ 1389269 h 4013490"/>
                <a:gd name="connsiteX14035" fmla="*/ 5659987 w 6127927"/>
                <a:gd name="connsiteY14035" fmla="*/ 1389431 h 4013490"/>
                <a:gd name="connsiteX14036" fmla="*/ 5660052 w 6127927"/>
                <a:gd name="connsiteY14036" fmla="*/ 1388752 h 4013490"/>
                <a:gd name="connsiteX14037" fmla="*/ 5659890 w 6127927"/>
                <a:gd name="connsiteY14037" fmla="*/ 1388590 h 4013490"/>
                <a:gd name="connsiteX14038" fmla="*/ 5660893 w 6127927"/>
                <a:gd name="connsiteY14038" fmla="*/ 1388687 h 4013490"/>
                <a:gd name="connsiteX14039" fmla="*/ 5660699 w 6127927"/>
                <a:gd name="connsiteY14039" fmla="*/ 1388428 h 4013490"/>
                <a:gd name="connsiteX14040" fmla="*/ 5660893 w 6127927"/>
                <a:gd name="connsiteY14040" fmla="*/ 1388266 h 4013490"/>
                <a:gd name="connsiteX14041" fmla="*/ 5661378 w 6127927"/>
                <a:gd name="connsiteY14041" fmla="*/ 1388525 h 4013490"/>
                <a:gd name="connsiteX14042" fmla="*/ 5661701 w 6127927"/>
                <a:gd name="connsiteY14042" fmla="*/ 1388849 h 4013490"/>
                <a:gd name="connsiteX14043" fmla="*/ 5661895 w 6127927"/>
                <a:gd name="connsiteY14043" fmla="*/ 1388363 h 4013490"/>
                <a:gd name="connsiteX14044" fmla="*/ 5660796 w 6127927"/>
                <a:gd name="connsiteY14044" fmla="*/ 1387620 h 4013490"/>
                <a:gd name="connsiteX14045" fmla="*/ 5660569 w 6127927"/>
                <a:gd name="connsiteY14045" fmla="*/ 1386940 h 4013490"/>
                <a:gd name="connsiteX14046" fmla="*/ 5660472 w 6127927"/>
                <a:gd name="connsiteY14046" fmla="*/ 1386520 h 4013490"/>
                <a:gd name="connsiteX14047" fmla="*/ 5661216 w 6127927"/>
                <a:gd name="connsiteY14047" fmla="*/ 1386100 h 4013490"/>
                <a:gd name="connsiteX14048" fmla="*/ 5660149 w 6127927"/>
                <a:gd name="connsiteY14048" fmla="*/ 1385356 h 4013490"/>
                <a:gd name="connsiteX14049" fmla="*/ 5660893 w 6127927"/>
                <a:gd name="connsiteY14049" fmla="*/ 1385453 h 4013490"/>
                <a:gd name="connsiteX14050" fmla="*/ 5660958 w 6127927"/>
                <a:gd name="connsiteY14050" fmla="*/ 1384709 h 4013490"/>
                <a:gd name="connsiteX14051" fmla="*/ 5661313 w 6127927"/>
                <a:gd name="connsiteY14051" fmla="*/ 1384450 h 4013490"/>
                <a:gd name="connsiteX14052" fmla="*/ 5661119 w 6127927"/>
                <a:gd name="connsiteY14052" fmla="*/ 1384030 h 4013490"/>
                <a:gd name="connsiteX14053" fmla="*/ 5660958 w 6127927"/>
                <a:gd name="connsiteY14053" fmla="*/ 1382898 h 4013490"/>
                <a:gd name="connsiteX14054" fmla="*/ 5662639 w 6127927"/>
                <a:gd name="connsiteY14054" fmla="*/ 1383124 h 4013490"/>
                <a:gd name="connsiteX14055" fmla="*/ 5662381 w 6127927"/>
                <a:gd name="connsiteY14055" fmla="*/ 1382898 h 4013490"/>
                <a:gd name="connsiteX14056" fmla="*/ 5662219 w 6127927"/>
                <a:gd name="connsiteY14056" fmla="*/ 1382316 h 4013490"/>
                <a:gd name="connsiteX14057" fmla="*/ 5662542 w 6127927"/>
                <a:gd name="connsiteY14057" fmla="*/ 1381054 h 4013490"/>
                <a:gd name="connsiteX14058" fmla="*/ 5662704 w 6127927"/>
                <a:gd name="connsiteY14058" fmla="*/ 1380893 h 4013490"/>
                <a:gd name="connsiteX14059" fmla="*/ 5663383 w 6127927"/>
                <a:gd name="connsiteY14059" fmla="*/ 1380990 h 4013490"/>
                <a:gd name="connsiteX14060" fmla="*/ 5663965 w 6127927"/>
                <a:gd name="connsiteY14060" fmla="*/ 1380828 h 4013490"/>
                <a:gd name="connsiteX14061" fmla="*/ 5663124 w 6127927"/>
                <a:gd name="connsiteY14061" fmla="*/ 1380666 h 4013490"/>
                <a:gd name="connsiteX14062" fmla="*/ 5663027 w 6127927"/>
                <a:gd name="connsiteY14062" fmla="*/ 1380666 h 4013490"/>
                <a:gd name="connsiteX14063" fmla="*/ 5663512 w 6127927"/>
                <a:gd name="connsiteY14063" fmla="*/ 1380149 h 4013490"/>
                <a:gd name="connsiteX14064" fmla="*/ 5664450 w 6127927"/>
                <a:gd name="connsiteY14064" fmla="*/ 1380731 h 4013490"/>
                <a:gd name="connsiteX14065" fmla="*/ 5664450 w 6127927"/>
                <a:gd name="connsiteY14065" fmla="*/ 1380472 h 4013490"/>
                <a:gd name="connsiteX14066" fmla="*/ 5663707 w 6127927"/>
                <a:gd name="connsiteY14066" fmla="*/ 1380084 h 4013490"/>
                <a:gd name="connsiteX14067" fmla="*/ 5664612 w 6127927"/>
                <a:gd name="connsiteY14067" fmla="*/ 1377917 h 4013490"/>
                <a:gd name="connsiteX14068" fmla="*/ 5664030 w 6127927"/>
                <a:gd name="connsiteY14068" fmla="*/ 1375686 h 4013490"/>
                <a:gd name="connsiteX14069" fmla="*/ 5664450 w 6127927"/>
                <a:gd name="connsiteY14069" fmla="*/ 1375265 h 4013490"/>
                <a:gd name="connsiteX14070" fmla="*/ 5665097 w 6127927"/>
                <a:gd name="connsiteY14070" fmla="*/ 1375427 h 4013490"/>
                <a:gd name="connsiteX14071" fmla="*/ 5664709 w 6127927"/>
                <a:gd name="connsiteY14071" fmla="*/ 1374845 h 4013490"/>
                <a:gd name="connsiteX14072" fmla="*/ 5664838 w 6127927"/>
                <a:gd name="connsiteY14072" fmla="*/ 1374360 h 4013490"/>
                <a:gd name="connsiteX14073" fmla="*/ 5665841 w 6127927"/>
                <a:gd name="connsiteY14073" fmla="*/ 1374683 h 4013490"/>
                <a:gd name="connsiteX14074" fmla="*/ 5665841 w 6127927"/>
                <a:gd name="connsiteY14074" fmla="*/ 1374619 h 4013490"/>
                <a:gd name="connsiteX14075" fmla="*/ 5664838 w 6127927"/>
                <a:gd name="connsiteY14075" fmla="*/ 1374263 h 4013490"/>
                <a:gd name="connsiteX14076" fmla="*/ 5665938 w 6127927"/>
                <a:gd name="connsiteY14076" fmla="*/ 1371546 h 4013490"/>
                <a:gd name="connsiteX14077" fmla="*/ 5666423 w 6127927"/>
                <a:gd name="connsiteY14077" fmla="*/ 1371611 h 4013490"/>
                <a:gd name="connsiteX14078" fmla="*/ 5666035 w 6127927"/>
                <a:gd name="connsiteY14078" fmla="*/ 1371449 h 4013490"/>
                <a:gd name="connsiteX14079" fmla="*/ 5666520 w 6127927"/>
                <a:gd name="connsiteY14079" fmla="*/ 1370220 h 4013490"/>
                <a:gd name="connsiteX14080" fmla="*/ 5666585 w 6127927"/>
                <a:gd name="connsiteY14080" fmla="*/ 1370220 h 4013490"/>
                <a:gd name="connsiteX14081" fmla="*/ 5666585 w 6127927"/>
                <a:gd name="connsiteY14081" fmla="*/ 1370123 h 4013490"/>
                <a:gd name="connsiteX14082" fmla="*/ 5667102 w 6127927"/>
                <a:gd name="connsiteY14082" fmla="*/ 1368894 h 4013490"/>
                <a:gd name="connsiteX14083" fmla="*/ 5667329 w 6127927"/>
                <a:gd name="connsiteY14083" fmla="*/ 1368991 h 4013490"/>
                <a:gd name="connsiteX14084" fmla="*/ 5667264 w 6127927"/>
                <a:gd name="connsiteY14084" fmla="*/ 1368635 h 4013490"/>
                <a:gd name="connsiteX14085" fmla="*/ 5667329 w 6127927"/>
                <a:gd name="connsiteY14085" fmla="*/ 1368571 h 4013490"/>
                <a:gd name="connsiteX14086" fmla="*/ 5667523 w 6127927"/>
                <a:gd name="connsiteY14086" fmla="*/ 1368571 h 4013490"/>
                <a:gd name="connsiteX14087" fmla="*/ 5667587 w 6127927"/>
                <a:gd name="connsiteY14087" fmla="*/ 1368474 h 4013490"/>
                <a:gd name="connsiteX14088" fmla="*/ 5667426 w 6127927"/>
                <a:gd name="connsiteY14088" fmla="*/ 1368247 h 4013490"/>
                <a:gd name="connsiteX14089" fmla="*/ 5669172 w 6127927"/>
                <a:gd name="connsiteY14089" fmla="*/ 1364269 h 4013490"/>
                <a:gd name="connsiteX14090" fmla="*/ 5669237 w 6127927"/>
                <a:gd name="connsiteY14090" fmla="*/ 1364269 h 4013490"/>
                <a:gd name="connsiteX14091" fmla="*/ 5669334 w 6127927"/>
                <a:gd name="connsiteY14091" fmla="*/ 1363752 h 4013490"/>
                <a:gd name="connsiteX14092" fmla="*/ 5669657 w 6127927"/>
                <a:gd name="connsiteY14092" fmla="*/ 1363008 h 4013490"/>
                <a:gd name="connsiteX14093" fmla="*/ 5670239 w 6127927"/>
                <a:gd name="connsiteY14093" fmla="*/ 1363170 h 4013490"/>
                <a:gd name="connsiteX14094" fmla="*/ 5669722 w 6127927"/>
                <a:gd name="connsiteY14094" fmla="*/ 1362588 h 4013490"/>
                <a:gd name="connsiteX14095" fmla="*/ 5670336 w 6127927"/>
                <a:gd name="connsiteY14095" fmla="*/ 1361520 h 4013490"/>
                <a:gd name="connsiteX14096" fmla="*/ 5670563 w 6127927"/>
                <a:gd name="connsiteY14096" fmla="*/ 1361035 h 4013490"/>
                <a:gd name="connsiteX14097" fmla="*/ 5670822 w 6127927"/>
                <a:gd name="connsiteY14097" fmla="*/ 1360518 h 4013490"/>
                <a:gd name="connsiteX14098" fmla="*/ 5671727 w 6127927"/>
                <a:gd name="connsiteY14098" fmla="*/ 1360712 h 4013490"/>
                <a:gd name="connsiteX14099" fmla="*/ 5671727 w 6127927"/>
                <a:gd name="connsiteY14099" fmla="*/ 1360615 h 4013490"/>
                <a:gd name="connsiteX14100" fmla="*/ 5671307 w 6127927"/>
                <a:gd name="connsiteY14100" fmla="*/ 1359709 h 4013490"/>
                <a:gd name="connsiteX14101" fmla="*/ 5671727 w 6127927"/>
                <a:gd name="connsiteY14101" fmla="*/ 1359612 h 4013490"/>
                <a:gd name="connsiteX14102" fmla="*/ 5671404 w 6127927"/>
                <a:gd name="connsiteY14102" fmla="*/ 1359289 h 4013490"/>
                <a:gd name="connsiteX14103" fmla="*/ 5671468 w 6127927"/>
                <a:gd name="connsiteY14103" fmla="*/ 1359192 h 4013490"/>
                <a:gd name="connsiteX14104" fmla="*/ 5671565 w 6127927"/>
                <a:gd name="connsiteY14104" fmla="*/ 1359127 h 4013490"/>
                <a:gd name="connsiteX14105" fmla="*/ 5671662 w 6127927"/>
                <a:gd name="connsiteY14105" fmla="*/ 1358966 h 4013490"/>
                <a:gd name="connsiteX14106" fmla="*/ 5671889 w 6127927"/>
                <a:gd name="connsiteY14106" fmla="*/ 1358545 h 4013490"/>
                <a:gd name="connsiteX14107" fmla="*/ 5672245 w 6127927"/>
                <a:gd name="connsiteY14107" fmla="*/ 1357898 h 4013490"/>
                <a:gd name="connsiteX14108" fmla="*/ 5674702 w 6127927"/>
                <a:gd name="connsiteY14108" fmla="*/ 1358804 h 4013490"/>
                <a:gd name="connsiteX14109" fmla="*/ 5674799 w 6127927"/>
                <a:gd name="connsiteY14109" fmla="*/ 1358804 h 4013490"/>
                <a:gd name="connsiteX14110" fmla="*/ 5674476 w 6127927"/>
                <a:gd name="connsiteY14110" fmla="*/ 1358642 h 4013490"/>
                <a:gd name="connsiteX14111" fmla="*/ 5674314 w 6127927"/>
                <a:gd name="connsiteY14111" fmla="*/ 1358060 h 4013490"/>
                <a:gd name="connsiteX14112" fmla="*/ 5674799 w 6127927"/>
                <a:gd name="connsiteY14112" fmla="*/ 1357122 h 4013490"/>
                <a:gd name="connsiteX14113" fmla="*/ 5674217 w 6127927"/>
                <a:gd name="connsiteY14113" fmla="*/ 1356799 h 4013490"/>
                <a:gd name="connsiteX14114" fmla="*/ 5674314 w 6127927"/>
                <a:gd name="connsiteY14114" fmla="*/ 1356637 h 4013490"/>
                <a:gd name="connsiteX14115" fmla="*/ 5674379 w 6127927"/>
                <a:gd name="connsiteY14115" fmla="*/ 1356152 h 4013490"/>
                <a:gd name="connsiteX14116" fmla="*/ 5674702 w 6127927"/>
                <a:gd name="connsiteY14116" fmla="*/ 1355731 h 4013490"/>
                <a:gd name="connsiteX14117" fmla="*/ 5674541 w 6127927"/>
                <a:gd name="connsiteY14117" fmla="*/ 1354664 h 4013490"/>
                <a:gd name="connsiteX14118" fmla="*/ 5674799 w 6127927"/>
                <a:gd name="connsiteY14118" fmla="*/ 1354405 h 4013490"/>
                <a:gd name="connsiteX14119" fmla="*/ 5675058 w 6127927"/>
                <a:gd name="connsiteY14119" fmla="*/ 1354308 h 4013490"/>
                <a:gd name="connsiteX14120" fmla="*/ 5675285 w 6127927"/>
                <a:gd name="connsiteY14120" fmla="*/ 1353403 h 4013490"/>
                <a:gd name="connsiteX14121" fmla="*/ 5674961 w 6127927"/>
                <a:gd name="connsiteY14121" fmla="*/ 1353079 h 4013490"/>
                <a:gd name="connsiteX14122" fmla="*/ 5675446 w 6127927"/>
                <a:gd name="connsiteY14122" fmla="*/ 1352239 h 4013490"/>
                <a:gd name="connsiteX14123" fmla="*/ 5675802 w 6127927"/>
                <a:gd name="connsiteY14123" fmla="*/ 1352336 h 4013490"/>
                <a:gd name="connsiteX14124" fmla="*/ 5675543 w 6127927"/>
                <a:gd name="connsiteY14124" fmla="*/ 1352077 h 4013490"/>
                <a:gd name="connsiteX14125" fmla="*/ 5686539 w 6127927"/>
                <a:gd name="connsiteY14125" fmla="*/ 1337588 h 4013490"/>
                <a:gd name="connsiteX14126" fmla="*/ 5686733 w 6127927"/>
                <a:gd name="connsiteY14126" fmla="*/ 1337588 h 4013490"/>
                <a:gd name="connsiteX14127" fmla="*/ 5688286 w 6127927"/>
                <a:gd name="connsiteY14127" fmla="*/ 1337847 h 4013490"/>
                <a:gd name="connsiteX14128" fmla="*/ 5689126 w 6127927"/>
                <a:gd name="connsiteY14128" fmla="*/ 1338429 h 4013490"/>
                <a:gd name="connsiteX14129" fmla="*/ 5691423 w 6127927"/>
                <a:gd name="connsiteY14129" fmla="*/ 1338914 h 4013490"/>
                <a:gd name="connsiteX14130" fmla="*/ 5689191 w 6127927"/>
                <a:gd name="connsiteY14130" fmla="*/ 1337847 h 4013490"/>
                <a:gd name="connsiteX14131" fmla="*/ 5690776 w 6127927"/>
                <a:gd name="connsiteY14131" fmla="*/ 1337847 h 4013490"/>
                <a:gd name="connsiteX14132" fmla="*/ 5692846 w 6127927"/>
                <a:gd name="connsiteY14132" fmla="*/ 1338332 h 4013490"/>
                <a:gd name="connsiteX14133" fmla="*/ 5696144 w 6127927"/>
                <a:gd name="connsiteY14133" fmla="*/ 1339820 h 4013490"/>
                <a:gd name="connsiteX14134" fmla="*/ 5695983 w 6127927"/>
                <a:gd name="connsiteY14134" fmla="*/ 1339820 h 4013490"/>
                <a:gd name="connsiteX14135" fmla="*/ 5696306 w 6127927"/>
                <a:gd name="connsiteY14135" fmla="*/ 1340014 h 4013490"/>
                <a:gd name="connsiteX14136" fmla="*/ 5696824 w 6127927"/>
                <a:gd name="connsiteY14136" fmla="*/ 1340499 h 4013490"/>
                <a:gd name="connsiteX14137" fmla="*/ 5696306 w 6127927"/>
                <a:gd name="connsiteY14137" fmla="*/ 1340014 h 4013490"/>
                <a:gd name="connsiteX14138" fmla="*/ 5696403 w 6127927"/>
                <a:gd name="connsiteY14138" fmla="*/ 1339917 h 4013490"/>
                <a:gd name="connsiteX14139" fmla="*/ 5698311 w 6127927"/>
                <a:gd name="connsiteY14139" fmla="*/ 1340822 h 4013490"/>
                <a:gd name="connsiteX14140" fmla="*/ 5698150 w 6127927"/>
                <a:gd name="connsiteY14140" fmla="*/ 1341663 h 4013490"/>
                <a:gd name="connsiteX14141" fmla="*/ 5697826 w 6127927"/>
                <a:gd name="connsiteY14141" fmla="*/ 1341663 h 4013490"/>
                <a:gd name="connsiteX14142" fmla="*/ 5698053 w 6127927"/>
                <a:gd name="connsiteY14142" fmla="*/ 1341825 h 4013490"/>
                <a:gd name="connsiteX14143" fmla="*/ 5697956 w 6127927"/>
                <a:gd name="connsiteY14143" fmla="*/ 1342084 h 4013490"/>
                <a:gd name="connsiteX14144" fmla="*/ 5697470 w 6127927"/>
                <a:gd name="connsiteY14144" fmla="*/ 1342407 h 4013490"/>
                <a:gd name="connsiteX14145" fmla="*/ 5696144 w 6127927"/>
                <a:gd name="connsiteY14145" fmla="*/ 1342407 h 4013490"/>
                <a:gd name="connsiteX14146" fmla="*/ 5696500 w 6127927"/>
                <a:gd name="connsiteY14146" fmla="*/ 1342892 h 4013490"/>
                <a:gd name="connsiteX14147" fmla="*/ 5695498 w 6127927"/>
                <a:gd name="connsiteY14147" fmla="*/ 1343054 h 4013490"/>
                <a:gd name="connsiteX14148" fmla="*/ 5694172 w 6127927"/>
                <a:gd name="connsiteY14148" fmla="*/ 1342633 h 4013490"/>
                <a:gd name="connsiteX14149" fmla="*/ 5694818 w 6127927"/>
                <a:gd name="connsiteY14149" fmla="*/ 1343410 h 4013490"/>
                <a:gd name="connsiteX14150" fmla="*/ 5695756 w 6127927"/>
                <a:gd name="connsiteY14150" fmla="*/ 1343733 h 4013490"/>
                <a:gd name="connsiteX14151" fmla="*/ 5693104 w 6127927"/>
                <a:gd name="connsiteY14151" fmla="*/ 1343410 h 4013490"/>
                <a:gd name="connsiteX14152" fmla="*/ 5694075 w 6127927"/>
                <a:gd name="connsiteY14152" fmla="*/ 1344056 h 4013490"/>
                <a:gd name="connsiteX14153" fmla="*/ 5694430 w 6127927"/>
                <a:gd name="connsiteY14153" fmla="*/ 1344477 h 4013490"/>
                <a:gd name="connsiteX14154" fmla="*/ 5692361 w 6127927"/>
                <a:gd name="connsiteY14154" fmla="*/ 1344218 h 4013490"/>
                <a:gd name="connsiteX14155" fmla="*/ 5693266 w 6127927"/>
                <a:gd name="connsiteY14155" fmla="*/ 1344800 h 4013490"/>
                <a:gd name="connsiteX14156" fmla="*/ 5694495 w 6127927"/>
                <a:gd name="connsiteY14156" fmla="*/ 1345479 h 4013490"/>
                <a:gd name="connsiteX14157" fmla="*/ 5694495 w 6127927"/>
                <a:gd name="connsiteY14157" fmla="*/ 1345706 h 4013490"/>
                <a:gd name="connsiteX14158" fmla="*/ 5692587 w 6127927"/>
                <a:gd name="connsiteY14158" fmla="*/ 1345285 h 4013490"/>
                <a:gd name="connsiteX14159" fmla="*/ 5694495 w 6127927"/>
                <a:gd name="connsiteY14159" fmla="*/ 1346029 h 4013490"/>
                <a:gd name="connsiteX14160" fmla="*/ 5694818 w 6127927"/>
                <a:gd name="connsiteY14160" fmla="*/ 1346870 h 4013490"/>
                <a:gd name="connsiteX14161" fmla="*/ 5694916 w 6127927"/>
                <a:gd name="connsiteY14161" fmla="*/ 1347290 h 4013490"/>
                <a:gd name="connsiteX14162" fmla="*/ 5695077 w 6127927"/>
                <a:gd name="connsiteY14162" fmla="*/ 1347452 h 4013490"/>
                <a:gd name="connsiteX14163" fmla="*/ 5694010 w 6127927"/>
                <a:gd name="connsiteY14163" fmla="*/ 1349845 h 4013490"/>
                <a:gd name="connsiteX14164" fmla="*/ 5693687 w 6127927"/>
                <a:gd name="connsiteY14164" fmla="*/ 1349845 h 4013490"/>
                <a:gd name="connsiteX14165" fmla="*/ 5693913 w 6127927"/>
                <a:gd name="connsiteY14165" fmla="*/ 1350007 h 4013490"/>
                <a:gd name="connsiteX14166" fmla="*/ 5693493 w 6127927"/>
                <a:gd name="connsiteY14166" fmla="*/ 1350913 h 4013490"/>
                <a:gd name="connsiteX14167" fmla="*/ 5692943 w 6127927"/>
                <a:gd name="connsiteY14167" fmla="*/ 1351689 h 4013490"/>
                <a:gd name="connsiteX14168" fmla="*/ 5692846 w 6127927"/>
                <a:gd name="connsiteY14168" fmla="*/ 1351689 h 4013490"/>
                <a:gd name="connsiteX14169" fmla="*/ 5692684 w 6127927"/>
                <a:gd name="connsiteY14169" fmla="*/ 1351754 h 4013490"/>
                <a:gd name="connsiteX14170" fmla="*/ 5692846 w 6127927"/>
                <a:gd name="connsiteY14170" fmla="*/ 1351851 h 4013490"/>
                <a:gd name="connsiteX14171" fmla="*/ 5691843 w 6127927"/>
                <a:gd name="connsiteY14171" fmla="*/ 1354244 h 4013490"/>
                <a:gd name="connsiteX14172" fmla="*/ 5689191 w 6127927"/>
                <a:gd name="connsiteY14172" fmla="*/ 1357963 h 4013490"/>
                <a:gd name="connsiteX14173" fmla="*/ 5687380 w 6127927"/>
                <a:gd name="connsiteY14173" fmla="*/ 1359030 h 4013490"/>
                <a:gd name="connsiteX14174" fmla="*/ 5685149 w 6127927"/>
                <a:gd name="connsiteY14174" fmla="*/ 1370867 h 4013490"/>
                <a:gd name="connsiteX14175" fmla="*/ 5685213 w 6127927"/>
                <a:gd name="connsiteY14175" fmla="*/ 1371126 h 4013490"/>
                <a:gd name="connsiteX14176" fmla="*/ 5684566 w 6127927"/>
                <a:gd name="connsiteY14176" fmla="*/ 1371061 h 4013490"/>
                <a:gd name="connsiteX14177" fmla="*/ 5685213 w 6127927"/>
                <a:gd name="connsiteY14177" fmla="*/ 1371287 h 4013490"/>
                <a:gd name="connsiteX14178" fmla="*/ 5684987 w 6127927"/>
                <a:gd name="connsiteY14178" fmla="*/ 1371449 h 4013490"/>
                <a:gd name="connsiteX14179" fmla="*/ 5684663 w 6127927"/>
                <a:gd name="connsiteY14179" fmla="*/ 1371449 h 4013490"/>
                <a:gd name="connsiteX14180" fmla="*/ 5684825 w 6127927"/>
                <a:gd name="connsiteY14180" fmla="*/ 1371611 h 4013490"/>
                <a:gd name="connsiteX14181" fmla="*/ 5683887 w 6127927"/>
                <a:gd name="connsiteY14181" fmla="*/ 1372613 h 4013490"/>
                <a:gd name="connsiteX14182" fmla="*/ 5683564 w 6127927"/>
                <a:gd name="connsiteY14182" fmla="*/ 1372549 h 4013490"/>
                <a:gd name="connsiteX14183" fmla="*/ 5683143 w 6127927"/>
                <a:gd name="connsiteY14183" fmla="*/ 1372613 h 4013490"/>
                <a:gd name="connsiteX14184" fmla="*/ 5682820 w 6127927"/>
                <a:gd name="connsiteY14184" fmla="*/ 1372613 h 4013490"/>
                <a:gd name="connsiteX14185" fmla="*/ 5683143 w 6127927"/>
                <a:gd name="connsiteY14185" fmla="*/ 1372937 h 4013490"/>
                <a:gd name="connsiteX14186" fmla="*/ 5683499 w 6127927"/>
                <a:gd name="connsiteY14186" fmla="*/ 1373034 h 4013490"/>
                <a:gd name="connsiteX14187" fmla="*/ 5682917 w 6127927"/>
                <a:gd name="connsiteY14187" fmla="*/ 1373875 h 4013490"/>
                <a:gd name="connsiteX14188" fmla="*/ 5682658 w 6127927"/>
                <a:gd name="connsiteY14188" fmla="*/ 1373778 h 4013490"/>
                <a:gd name="connsiteX14189" fmla="*/ 5682173 w 6127927"/>
                <a:gd name="connsiteY14189" fmla="*/ 1373939 h 4013490"/>
                <a:gd name="connsiteX14190" fmla="*/ 5682755 w 6127927"/>
                <a:gd name="connsiteY14190" fmla="*/ 1374198 h 4013490"/>
                <a:gd name="connsiteX14191" fmla="*/ 5682238 w 6127927"/>
                <a:gd name="connsiteY14191" fmla="*/ 1375201 h 4013490"/>
                <a:gd name="connsiteX14192" fmla="*/ 5681656 w 6127927"/>
                <a:gd name="connsiteY14192" fmla="*/ 1375007 h 4013490"/>
                <a:gd name="connsiteX14193" fmla="*/ 5682173 w 6127927"/>
                <a:gd name="connsiteY14193" fmla="*/ 1375265 h 4013490"/>
                <a:gd name="connsiteX14194" fmla="*/ 5682076 w 6127927"/>
                <a:gd name="connsiteY14194" fmla="*/ 1378402 h 4013490"/>
                <a:gd name="connsiteX14195" fmla="*/ 5680686 w 6127927"/>
                <a:gd name="connsiteY14195" fmla="*/ 1381960 h 4013490"/>
                <a:gd name="connsiteX14196" fmla="*/ 5680588 w 6127927"/>
                <a:gd name="connsiteY14196" fmla="*/ 1381960 h 4013490"/>
                <a:gd name="connsiteX14197" fmla="*/ 5680265 w 6127927"/>
                <a:gd name="connsiteY14197" fmla="*/ 1382380 h 4013490"/>
                <a:gd name="connsiteX14198" fmla="*/ 5680427 w 6127927"/>
                <a:gd name="connsiteY14198" fmla="*/ 1382639 h 4013490"/>
                <a:gd name="connsiteX14199" fmla="*/ 5680362 w 6127927"/>
                <a:gd name="connsiteY14199" fmla="*/ 1382898 h 4013490"/>
                <a:gd name="connsiteX14200" fmla="*/ 5680265 w 6127927"/>
                <a:gd name="connsiteY14200" fmla="*/ 1382963 h 4013490"/>
                <a:gd name="connsiteX14201" fmla="*/ 5679683 w 6127927"/>
                <a:gd name="connsiteY14201" fmla="*/ 1384612 h 4013490"/>
                <a:gd name="connsiteX14202" fmla="*/ 5678292 w 6127927"/>
                <a:gd name="connsiteY14202" fmla="*/ 1384127 h 4013490"/>
                <a:gd name="connsiteX14203" fmla="*/ 5678842 w 6127927"/>
                <a:gd name="connsiteY14203" fmla="*/ 1384612 h 4013490"/>
                <a:gd name="connsiteX14204" fmla="*/ 5679683 w 6127927"/>
                <a:gd name="connsiteY14204" fmla="*/ 1384709 h 4013490"/>
                <a:gd name="connsiteX14205" fmla="*/ 5678454 w 6127927"/>
                <a:gd name="connsiteY14205" fmla="*/ 1388525 h 4013490"/>
                <a:gd name="connsiteX14206" fmla="*/ 5677516 w 6127927"/>
                <a:gd name="connsiteY14206" fmla="*/ 1388169 h 4013490"/>
                <a:gd name="connsiteX14207" fmla="*/ 5678454 w 6127927"/>
                <a:gd name="connsiteY14207" fmla="*/ 1388687 h 4013490"/>
                <a:gd name="connsiteX14208" fmla="*/ 5677516 w 6127927"/>
                <a:gd name="connsiteY14208" fmla="*/ 1392891 h 4013490"/>
                <a:gd name="connsiteX14209" fmla="*/ 5676611 w 6127927"/>
                <a:gd name="connsiteY14209" fmla="*/ 1392729 h 4013490"/>
                <a:gd name="connsiteX14210" fmla="*/ 5677354 w 6127927"/>
                <a:gd name="connsiteY14210" fmla="*/ 1393085 h 4013490"/>
                <a:gd name="connsiteX14211" fmla="*/ 5677451 w 6127927"/>
                <a:gd name="connsiteY14211" fmla="*/ 1393085 h 4013490"/>
                <a:gd name="connsiteX14212" fmla="*/ 5677354 w 6127927"/>
                <a:gd name="connsiteY14212" fmla="*/ 1393732 h 4013490"/>
                <a:gd name="connsiteX14213" fmla="*/ 5677354 w 6127927"/>
                <a:gd name="connsiteY14213" fmla="*/ 1394152 h 4013490"/>
                <a:gd name="connsiteX14214" fmla="*/ 5676772 w 6127927"/>
                <a:gd name="connsiteY14214" fmla="*/ 1394314 h 4013490"/>
                <a:gd name="connsiteX14215" fmla="*/ 5675867 w 6127927"/>
                <a:gd name="connsiteY14215" fmla="*/ 1394799 h 4013490"/>
                <a:gd name="connsiteX14216" fmla="*/ 5675543 w 6127927"/>
                <a:gd name="connsiteY14216" fmla="*/ 1394735 h 4013490"/>
                <a:gd name="connsiteX14217" fmla="*/ 5675543 w 6127927"/>
                <a:gd name="connsiteY14217" fmla="*/ 1394799 h 4013490"/>
                <a:gd name="connsiteX14218" fmla="*/ 5675802 w 6127927"/>
                <a:gd name="connsiteY14218" fmla="*/ 1394799 h 4013490"/>
                <a:gd name="connsiteX14219" fmla="*/ 5676869 w 6127927"/>
                <a:gd name="connsiteY14219" fmla="*/ 1395058 h 4013490"/>
                <a:gd name="connsiteX14220" fmla="*/ 5677128 w 6127927"/>
                <a:gd name="connsiteY14220" fmla="*/ 1395543 h 4013490"/>
                <a:gd name="connsiteX14221" fmla="*/ 5676611 w 6127927"/>
                <a:gd name="connsiteY14221" fmla="*/ 1395640 h 4013490"/>
                <a:gd name="connsiteX14222" fmla="*/ 5676449 w 6127927"/>
                <a:gd name="connsiteY14222" fmla="*/ 1395802 h 4013490"/>
                <a:gd name="connsiteX14223" fmla="*/ 5676546 w 6127927"/>
                <a:gd name="connsiteY14223" fmla="*/ 1395899 h 4013490"/>
                <a:gd name="connsiteX14224" fmla="*/ 5677031 w 6127927"/>
                <a:gd name="connsiteY14224" fmla="*/ 1395964 h 4013490"/>
                <a:gd name="connsiteX14225" fmla="*/ 5677128 w 6127927"/>
                <a:gd name="connsiteY14225" fmla="*/ 1396061 h 4013490"/>
                <a:gd name="connsiteX14226" fmla="*/ 5677128 w 6127927"/>
                <a:gd name="connsiteY14226" fmla="*/ 1396222 h 4013490"/>
                <a:gd name="connsiteX14227" fmla="*/ 5676772 w 6127927"/>
                <a:gd name="connsiteY14227" fmla="*/ 1396125 h 4013490"/>
                <a:gd name="connsiteX14228" fmla="*/ 5676611 w 6127927"/>
                <a:gd name="connsiteY14228" fmla="*/ 1395964 h 4013490"/>
                <a:gd name="connsiteX14229" fmla="*/ 5676708 w 6127927"/>
                <a:gd name="connsiteY14229" fmla="*/ 1396384 h 4013490"/>
                <a:gd name="connsiteX14230" fmla="*/ 5676611 w 6127927"/>
                <a:gd name="connsiteY14230" fmla="*/ 1396869 h 4013490"/>
                <a:gd name="connsiteX14231" fmla="*/ 5675543 w 6127927"/>
                <a:gd name="connsiteY14231" fmla="*/ 1396966 h 4013490"/>
                <a:gd name="connsiteX14232" fmla="*/ 5676708 w 6127927"/>
                <a:gd name="connsiteY14232" fmla="*/ 1397969 h 4013490"/>
                <a:gd name="connsiteX14233" fmla="*/ 5675867 w 6127927"/>
                <a:gd name="connsiteY14233" fmla="*/ 1397710 h 4013490"/>
                <a:gd name="connsiteX14234" fmla="*/ 5676546 w 6127927"/>
                <a:gd name="connsiteY14234" fmla="*/ 1398616 h 4013490"/>
                <a:gd name="connsiteX14235" fmla="*/ 5675964 w 6127927"/>
                <a:gd name="connsiteY14235" fmla="*/ 1398713 h 4013490"/>
                <a:gd name="connsiteX14236" fmla="*/ 5676125 w 6127927"/>
                <a:gd name="connsiteY14236" fmla="*/ 1399198 h 4013490"/>
                <a:gd name="connsiteX14237" fmla="*/ 5675705 w 6127927"/>
                <a:gd name="connsiteY14237" fmla="*/ 1399521 h 4013490"/>
                <a:gd name="connsiteX14238" fmla="*/ 5675608 w 6127927"/>
                <a:gd name="connsiteY14238" fmla="*/ 1399683 h 4013490"/>
                <a:gd name="connsiteX14239" fmla="*/ 5676222 w 6127927"/>
                <a:gd name="connsiteY14239" fmla="*/ 1399941 h 4013490"/>
                <a:gd name="connsiteX14240" fmla="*/ 5675479 w 6127927"/>
                <a:gd name="connsiteY14240" fmla="*/ 1400782 h 4013490"/>
                <a:gd name="connsiteX14241" fmla="*/ 5674217 w 6127927"/>
                <a:gd name="connsiteY14241" fmla="*/ 1400524 h 4013490"/>
                <a:gd name="connsiteX14242" fmla="*/ 5675220 w 6127927"/>
                <a:gd name="connsiteY14242" fmla="*/ 1401170 h 4013490"/>
                <a:gd name="connsiteX14243" fmla="*/ 5673959 w 6127927"/>
                <a:gd name="connsiteY14243" fmla="*/ 1401106 h 4013490"/>
                <a:gd name="connsiteX14244" fmla="*/ 5674702 w 6127927"/>
                <a:gd name="connsiteY14244" fmla="*/ 1401526 h 4013490"/>
                <a:gd name="connsiteX14245" fmla="*/ 5674799 w 6127927"/>
                <a:gd name="connsiteY14245" fmla="*/ 1402173 h 4013490"/>
                <a:gd name="connsiteX14246" fmla="*/ 5675123 w 6127927"/>
                <a:gd name="connsiteY14246" fmla="*/ 1402593 h 4013490"/>
                <a:gd name="connsiteX14247" fmla="*/ 5675058 w 6127927"/>
                <a:gd name="connsiteY14247" fmla="*/ 1402658 h 4013490"/>
                <a:gd name="connsiteX14248" fmla="*/ 5674476 w 6127927"/>
                <a:gd name="connsiteY14248" fmla="*/ 1402852 h 4013490"/>
                <a:gd name="connsiteX14249" fmla="*/ 5674702 w 6127927"/>
                <a:gd name="connsiteY14249" fmla="*/ 1403176 h 4013490"/>
                <a:gd name="connsiteX14250" fmla="*/ 5674153 w 6127927"/>
                <a:gd name="connsiteY14250" fmla="*/ 1404081 h 4013490"/>
                <a:gd name="connsiteX14251" fmla="*/ 5672633 w 6127927"/>
                <a:gd name="connsiteY14251" fmla="*/ 1407639 h 4013490"/>
                <a:gd name="connsiteX14252" fmla="*/ 5671662 w 6127927"/>
                <a:gd name="connsiteY14252" fmla="*/ 1407574 h 4013490"/>
                <a:gd name="connsiteX14253" fmla="*/ 5672471 w 6127927"/>
                <a:gd name="connsiteY14253" fmla="*/ 1407962 h 4013490"/>
                <a:gd name="connsiteX14254" fmla="*/ 5672406 w 6127927"/>
                <a:gd name="connsiteY14254" fmla="*/ 1408318 h 4013490"/>
                <a:gd name="connsiteX14255" fmla="*/ 5672148 w 6127927"/>
                <a:gd name="connsiteY14255" fmla="*/ 1408318 h 4013490"/>
                <a:gd name="connsiteX14256" fmla="*/ 5672406 w 6127927"/>
                <a:gd name="connsiteY14256" fmla="*/ 1408382 h 4013490"/>
                <a:gd name="connsiteX14257" fmla="*/ 5672406 w 6127927"/>
                <a:gd name="connsiteY14257" fmla="*/ 1408479 h 4013490"/>
                <a:gd name="connsiteX14258" fmla="*/ 5671889 w 6127927"/>
                <a:gd name="connsiteY14258" fmla="*/ 1409126 h 4013490"/>
                <a:gd name="connsiteX14259" fmla="*/ 5669399 w 6127927"/>
                <a:gd name="connsiteY14259" fmla="*/ 1409062 h 4013490"/>
                <a:gd name="connsiteX14260" fmla="*/ 5671468 w 6127927"/>
                <a:gd name="connsiteY14260" fmla="*/ 1409708 h 4013490"/>
                <a:gd name="connsiteX14261" fmla="*/ 5670013 w 6127927"/>
                <a:gd name="connsiteY14261" fmla="*/ 1409708 h 4013490"/>
                <a:gd name="connsiteX14262" fmla="*/ 5670563 w 6127927"/>
                <a:gd name="connsiteY14262" fmla="*/ 1410388 h 4013490"/>
                <a:gd name="connsiteX14263" fmla="*/ 5670498 w 6127927"/>
                <a:gd name="connsiteY14263" fmla="*/ 1410452 h 4013490"/>
                <a:gd name="connsiteX14264" fmla="*/ 5669075 w 6127927"/>
                <a:gd name="connsiteY14264" fmla="*/ 1410776 h 4013490"/>
                <a:gd name="connsiteX14265" fmla="*/ 5669819 w 6127927"/>
                <a:gd name="connsiteY14265" fmla="*/ 1412037 h 4013490"/>
                <a:gd name="connsiteX14266" fmla="*/ 5669754 w 6127927"/>
                <a:gd name="connsiteY14266" fmla="*/ 1412199 h 4013490"/>
                <a:gd name="connsiteX14267" fmla="*/ 5669657 w 6127927"/>
                <a:gd name="connsiteY14267" fmla="*/ 1412360 h 4013490"/>
                <a:gd name="connsiteX14268" fmla="*/ 5669269 w 6127927"/>
                <a:gd name="connsiteY14268" fmla="*/ 1412619 h 4013490"/>
                <a:gd name="connsiteX14269" fmla="*/ 5668752 w 6127927"/>
                <a:gd name="connsiteY14269" fmla="*/ 1413201 h 4013490"/>
                <a:gd name="connsiteX14270" fmla="*/ 5667943 w 6127927"/>
                <a:gd name="connsiteY14270" fmla="*/ 1413007 h 4013490"/>
                <a:gd name="connsiteX14271" fmla="*/ 5667587 w 6127927"/>
                <a:gd name="connsiteY14271" fmla="*/ 1413525 h 4013490"/>
                <a:gd name="connsiteX14272" fmla="*/ 5668105 w 6127927"/>
                <a:gd name="connsiteY14272" fmla="*/ 1413848 h 4013490"/>
                <a:gd name="connsiteX14273" fmla="*/ 5668493 w 6127927"/>
                <a:gd name="connsiteY14273" fmla="*/ 1414010 h 4013490"/>
                <a:gd name="connsiteX14274" fmla="*/ 5668267 w 6127927"/>
                <a:gd name="connsiteY14274" fmla="*/ 1414107 h 4013490"/>
                <a:gd name="connsiteX14275" fmla="*/ 5667005 w 6127927"/>
                <a:gd name="connsiteY14275" fmla="*/ 1414010 h 4013490"/>
                <a:gd name="connsiteX14276" fmla="*/ 5667943 w 6127927"/>
                <a:gd name="connsiteY14276" fmla="*/ 1414592 h 4013490"/>
                <a:gd name="connsiteX14277" fmla="*/ 5666197 w 6127927"/>
                <a:gd name="connsiteY14277" fmla="*/ 1414915 h 4013490"/>
                <a:gd name="connsiteX14278" fmla="*/ 5667426 w 6127927"/>
                <a:gd name="connsiteY14278" fmla="*/ 1416177 h 4013490"/>
                <a:gd name="connsiteX14279" fmla="*/ 5667264 w 6127927"/>
                <a:gd name="connsiteY14279" fmla="*/ 1416500 h 4013490"/>
                <a:gd name="connsiteX14280" fmla="*/ 5666844 w 6127927"/>
                <a:gd name="connsiteY14280" fmla="*/ 1416662 h 4013490"/>
                <a:gd name="connsiteX14281" fmla="*/ 5666941 w 6127927"/>
                <a:gd name="connsiteY14281" fmla="*/ 1416920 h 4013490"/>
                <a:gd name="connsiteX14282" fmla="*/ 5667005 w 6127927"/>
                <a:gd name="connsiteY14282" fmla="*/ 1416985 h 4013490"/>
                <a:gd name="connsiteX14283" fmla="*/ 5666423 w 6127927"/>
                <a:gd name="connsiteY14283" fmla="*/ 1418149 h 4013490"/>
                <a:gd name="connsiteX14284" fmla="*/ 5665873 w 6127927"/>
                <a:gd name="connsiteY14284" fmla="*/ 1418085 h 4013490"/>
                <a:gd name="connsiteX14285" fmla="*/ 5666358 w 6127927"/>
                <a:gd name="connsiteY14285" fmla="*/ 1418408 h 4013490"/>
                <a:gd name="connsiteX14286" fmla="*/ 5665194 w 6127927"/>
                <a:gd name="connsiteY14286" fmla="*/ 1421125 h 4013490"/>
                <a:gd name="connsiteX14287" fmla="*/ 5664871 w 6127927"/>
                <a:gd name="connsiteY14287" fmla="*/ 1421545 h 4013490"/>
                <a:gd name="connsiteX14288" fmla="*/ 5664030 w 6127927"/>
                <a:gd name="connsiteY14288" fmla="*/ 1421642 h 4013490"/>
                <a:gd name="connsiteX14289" fmla="*/ 5663060 w 6127927"/>
                <a:gd name="connsiteY14289" fmla="*/ 1421222 h 4013490"/>
                <a:gd name="connsiteX14290" fmla="*/ 5662639 w 6127927"/>
                <a:gd name="connsiteY14290" fmla="*/ 1421384 h 4013490"/>
                <a:gd name="connsiteX14291" fmla="*/ 5661313 w 6127927"/>
                <a:gd name="connsiteY14291" fmla="*/ 1420963 h 4013490"/>
                <a:gd name="connsiteX14292" fmla="*/ 5661798 w 6127927"/>
                <a:gd name="connsiteY14292" fmla="*/ 1421384 h 4013490"/>
                <a:gd name="connsiteX14293" fmla="*/ 5663060 w 6127927"/>
                <a:gd name="connsiteY14293" fmla="*/ 1422127 h 4013490"/>
                <a:gd name="connsiteX14294" fmla="*/ 5663189 w 6127927"/>
                <a:gd name="connsiteY14294" fmla="*/ 1422709 h 4013490"/>
                <a:gd name="connsiteX14295" fmla="*/ 5663060 w 6127927"/>
                <a:gd name="connsiteY14295" fmla="*/ 1423130 h 4013490"/>
                <a:gd name="connsiteX14296" fmla="*/ 5662801 w 6127927"/>
                <a:gd name="connsiteY14296" fmla="*/ 1423874 h 4013490"/>
                <a:gd name="connsiteX14297" fmla="*/ 5662866 w 6127927"/>
                <a:gd name="connsiteY14297" fmla="*/ 1423874 h 4013490"/>
                <a:gd name="connsiteX14298" fmla="*/ 5662801 w 6127927"/>
                <a:gd name="connsiteY14298" fmla="*/ 1423874 h 4013490"/>
                <a:gd name="connsiteX14299" fmla="*/ 5663060 w 6127927"/>
                <a:gd name="connsiteY14299" fmla="*/ 1424294 h 4013490"/>
                <a:gd name="connsiteX14300" fmla="*/ 5662381 w 6127927"/>
                <a:gd name="connsiteY14300" fmla="*/ 1423938 h 4013490"/>
                <a:gd name="connsiteX14301" fmla="*/ 5661895 w 6127927"/>
                <a:gd name="connsiteY14301" fmla="*/ 1423615 h 4013490"/>
                <a:gd name="connsiteX14302" fmla="*/ 5661637 w 6127927"/>
                <a:gd name="connsiteY14302" fmla="*/ 1424035 h 4013490"/>
                <a:gd name="connsiteX14303" fmla="*/ 5661475 w 6127927"/>
                <a:gd name="connsiteY14303" fmla="*/ 1424359 h 4013490"/>
                <a:gd name="connsiteX14304" fmla="*/ 5661734 w 6127927"/>
                <a:gd name="connsiteY14304" fmla="*/ 1424618 h 4013490"/>
                <a:gd name="connsiteX14305" fmla="*/ 5662381 w 6127927"/>
                <a:gd name="connsiteY14305" fmla="*/ 1425620 h 4013490"/>
                <a:gd name="connsiteX14306" fmla="*/ 5661637 w 6127927"/>
                <a:gd name="connsiteY14306" fmla="*/ 1427011 h 4013490"/>
                <a:gd name="connsiteX14307" fmla="*/ 5660311 w 6127927"/>
                <a:gd name="connsiteY14307" fmla="*/ 1427431 h 4013490"/>
                <a:gd name="connsiteX14308" fmla="*/ 5661216 w 6127927"/>
                <a:gd name="connsiteY14308" fmla="*/ 1427916 h 4013490"/>
                <a:gd name="connsiteX14309" fmla="*/ 5661055 w 6127927"/>
                <a:gd name="connsiteY14309" fmla="*/ 1428272 h 4013490"/>
                <a:gd name="connsiteX14310" fmla="*/ 5661055 w 6127927"/>
                <a:gd name="connsiteY14310" fmla="*/ 1428660 h 4013490"/>
                <a:gd name="connsiteX14311" fmla="*/ 5660634 w 6127927"/>
                <a:gd name="connsiteY14311" fmla="*/ 1428919 h 4013490"/>
                <a:gd name="connsiteX14312" fmla="*/ 5660634 w 6127927"/>
                <a:gd name="connsiteY14312" fmla="*/ 1429242 h 4013490"/>
                <a:gd name="connsiteX14313" fmla="*/ 5660052 w 6127927"/>
                <a:gd name="connsiteY14313" fmla="*/ 1430083 h 4013490"/>
                <a:gd name="connsiteX14314" fmla="*/ 5659890 w 6127927"/>
                <a:gd name="connsiteY14314" fmla="*/ 1430568 h 4013490"/>
                <a:gd name="connsiteX14315" fmla="*/ 5659826 w 6127927"/>
                <a:gd name="connsiteY14315" fmla="*/ 1430989 h 4013490"/>
                <a:gd name="connsiteX14316" fmla="*/ 5659664 w 6127927"/>
                <a:gd name="connsiteY14316" fmla="*/ 1431248 h 4013490"/>
                <a:gd name="connsiteX14317" fmla="*/ 5659470 w 6127927"/>
                <a:gd name="connsiteY14317" fmla="*/ 1431991 h 4013490"/>
                <a:gd name="connsiteX14318" fmla="*/ 5659567 w 6127927"/>
                <a:gd name="connsiteY14318" fmla="*/ 1432153 h 4013490"/>
                <a:gd name="connsiteX14319" fmla="*/ 5659308 w 6127927"/>
                <a:gd name="connsiteY14319" fmla="*/ 1432800 h 4013490"/>
                <a:gd name="connsiteX14320" fmla="*/ 5659243 w 6127927"/>
                <a:gd name="connsiteY14320" fmla="*/ 1433317 h 4013490"/>
                <a:gd name="connsiteX14321" fmla="*/ 5659243 w 6127927"/>
                <a:gd name="connsiteY14321" fmla="*/ 1433544 h 4013490"/>
                <a:gd name="connsiteX14322" fmla="*/ 5659405 w 6127927"/>
                <a:gd name="connsiteY14322" fmla="*/ 1433802 h 4013490"/>
                <a:gd name="connsiteX14323" fmla="*/ 5659567 w 6127927"/>
                <a:gd name="connsiteY14323" fmla="*/ 1435128 h 4013490"/>
                <a:gd name="connsiteX14324" fmla="*/ 5659987 w 6127927"/>
                <a:gd name="connsiteY14324" fmla="*/ 1436034 h 4013490"/>
                <a:gd name="connsiteX14325" fmla="*/ 5660149 w 6127927"/>
                <a:gd name="connsiteY14325" fmla="*/ 1436196 h 4013490"/>
                <a:gd name="connsiteX14326" fmla="*/ 5660569 w 6127927"/>
                <a:gd name="connsiteY14326" fmla="*/ 1436357 h 4013490"/>
                <a:gd name="connsiteX14327" fmla="*/ 5661313 w 6127927"/>
                <a:gd name="connsiteY14327" fmla="*/ 1436293 h 4013490"/>
                <a:gd name="connsiteX14328" fmla="*/ 5661313 w 6127927"/>
                <a:gd name="connsiteY14328" fmla="*/ 1436551 h 4013490"/>
                <a:gd name="connsiteX14329" fmla="*/ 5660634 w 6127927"/>
                <a:gd name="connsiteY14329" fmla="*/ 1436713 h 4013490"/>
                <a:gd name="connsiteX14330" fmla="*/ 5660796 w 6127927"/>
                <a:gd name="connsiteY14330" fmla="*/ 1436940 h 4013490"/>
                <a:gd name="connsiteX14331" fmla="*/ 5660375 w 6127927"/>
                <a:gd name="connsiteY14331" fmla="*/ 1437295 h 4013490"/>
                <a:gd name="connsiteX14332" fmla="*/ 5661216 w 6127927"/>
                <a:gd name="connsiteY14332" fmla="*/ 1437457 h 4013490"/>
                <a:gd name="connsiteX14333" fmla="*/ 5661216 w 6127927"/>
                <a:gd name="connsiteY14333" fmla="*/ 1437845 h 4013490"/>
                <a:gd name="connsiteX14334" fmla="*/ 5658985 w 6127927"/>
                <a:gd name="connsiteY14334" fmla="*/ 1438104 h 4013490"/>
                <a:gd name="connsiteX14335" fmla="*/ 5658888 w 6127927"/>
                <a:gd name="connsiteY14335" fmla="*/ 1438104 h 4013490"/>
                <a:gd name="connsiteX14336" fmla="*/ 5660634 w 6127927"/>
                <a:gd name="connsiteY14336" fmla="*/ 1438363 h 4013490"/>
                <a:gd name="connsiteX14337" fmla="*/ 5661055 w 6127927"/>
                <a:gd name="connsiteY14337" fmla="*/ 1438427 h 4013490"/>
                <a:gd name="connsiteX14338" fmla="*/ 5660893 w 6127927"/>
                <a:gd name="connsiteY14338" fmla="*/ 1438848 h 4013490"/>
                <a:gd name="connsiteX14339" fmla="*/ 5661216 w 6127927"/>
                <a:gd name="connsiteY14339" fmla="*/ 1438945 h 4013490"/>
                <a:gd name="connsiteX14340" fmla="*/ 5661216 w 6127927"/>
                <a:gd name="connsiteY14340" fmla="*/ 1439365 h 4013490"/>
                <a:gd name="connsiteX14341" fmla="*/ 5660958 w 6127927"/>
                <a:gd name="connsiteY14341" fmla="*/ 1439688 h 4013490"/>
                <a:gd name="connsiteX14342" fmla="*/ 5661216 w 6127927"/>
                <a:gd name="connsiteY14342" fmla="*/ 1439753 h 4013490"/>
                <a:gd name="connsiteX14343" fmla="*/ 5660472 w 6127927"/>
                <a:gd name="connsiteY14343" fmla="*/ 1440271 h 4013490"/>
                <a:gd name="connsiteX14344" fmla="*/ 5660569 w 6127927"/>
                <a:gd name="connsiteY14344" fmla="*/ 1441241 h 4013490"/>
                <a:gd name="connsiteX14345" fmla="*/ 5661216 w 6127927"/>
                <a:gd name="connsiteY14345" fmla="*/ 1441338 h 4013490"/>
                <a:gd name="connsiteX14346" fmla="*/ 5661055 w 6127927"/>
                <a:gd name="connsiteY14346" fmla="*/ 1441823 h 4013490"/>
                <a:gd name="connsiteX14347" fmla="*/ 5661055 w 6127927"/>
                <a:gd name="connsiteY14347" fmla="*/ 1442340 h 4013490"/>
                <a:gd name="connsiteX14348" fmla="*/ 5661216 w 6127927"/>
                <a:gd name="connsiteY14348" fmla="*/ 1442761 h 4013490"/>
                <a:gd name="connsiteX14349" fmla="*/ 5659987 w 6127927"/>
                <a:gd name="connsiteY14349" fmla="*/ 1443311 h 4013490"/>
                <a:gd name="connsiteX14350" fmla="*/ 5661540 w 6127927"/>
                <a:gd name="connsiteY14350" fmla="*/ 1443149 h 4013490"/>
                <a:gd name="connsiteX14351" fmla="*/ 5661540 w 6127927"/>
                <a:gd name="connsiteY14351" fmla="*/ 1443246 h 4013490"/>
                <a:gd name="connsiteX14352" fmla="*/ 5661216 w 6127927"/>
                <a:gd name="connsiteY14352" fmla="*/ 1443828 h 4013490"/>
                <a:gd name="connsiteX14353" fmla="*/ 5661378 w 6127927"/>
                <a:gd name="connsiteY14353" fmla="*/ 1444055 h 4013490"/>
                <a:gd name="connsiteX14354" fmla="*/ 5661734 w 6127927"/>
                <a:gd name="connsiteY14354" fmla="*/ 1444152 h 4013490"/>
                <a:gd name="connsiteX14355" fmla="*/ 5661798 w 6127927"/>
                <a:gd name="connsiteY14355" fmla="*/ 1444475 h 4013490"/>
                <a:gd name="connsiteX14356" fmla="*/ 5661313 w 6127927"/>
                <a:gd name="connsiteY14356" fmla="*/ 1444895 h 4013490"/>
                <a:gd name="connsiteX14357" fmla="*/ 5661895 w 6127927"/>
                <a:gd name="connsiteY14357" fmla="*/ 1444992 h 4013490"/>
                <a:gd name="connsiteX14358" fmla="*/ 5661960 w 6127927"/>
                <a:gd name="connsiteY14358" fmla="*/ 1445380 h 4013490"/>
                <a:gd name="connsiteX14359" fmla="*/ 5661637 w 6127927"/>
                <a:gd name="connsiteY14359" fmla="*/ 1445639 h 4013490"/>
                <a:gd name="connsiteX14360" fmla="*/ 5662057 w 6127927"/>
                <a:gd name="connsiteY14360" fmla="*/ 1445575 h 4013490"/>
                <a:gd name="connsiteX14361" fmla="*/ 5662704 w 6127927"/>
                <a:gd name="connsiteY14361" fmla="*/ 1447968 h 4013490"/>
                <a:gd name="connsiteX14362" fmla="*/ 5662057 w 6127927"/>
                <a:gd name="connsiteY14362" fmla="*/ 1448550 h 4013490"/>
                <a:gd name="connsiteX14363" fmla="*/ 5662801 w 6127927"/>
                <a:gd name="connsiteY14363" fmla="*/ 1448453 h 4013490"/>
                <a:gd name="connsiteX14364" fmla="*/ 5663124 w 6127927"/>
                <a:gd name="connsiteY14364" fmla="*/ 1449358 h 4013490"/>
                <a:gd name="connsiteX14365" fmla="*/ 5662122 w 6127927"/>
                <a:gd name="connsiteY14365" fmla="*/ 1450102 h 4013490"/>
                <a:gd name="connsiteX14366" fmla="*/ 5663189 w 6127927"/>
                <a:gd name="connsiteY14366" fmla="*/ 1449617 h 4013490"/>
                <a:gd name="connsiteX14367" fmla="*/ 5663383 w 6127927"/>
                <a:gd name="connsiteY14367" fmla="*/ 1449941 h 4013490"/>
                <a:gd name="connsiteX14368" fmla="*/ 5663286 w 6127927"/>
                <a:gd name="connsiteY14368" fmla="*/ 1450038 h 4013490"/>
                <a:gd name="connsiteX14369" fmla="*/ 5663383 w 6127927"/>
                <a:gd name="connsiteY14369" fmla="*/ 1450038 h 4013490"/>
                <a:gd name="connsiteX14370" fmla="*/ 5663868 w 6127927"/>
                <a:gd name="connsiteY14370" fmla="*/ 1451364 h 4013490"/>
                <a:gd name="connsiteX14371" fmla="*/ 5664127 w 6127927"/>
                <a:gd name="connsiteY14371" fmla="*/ 1451849 h 4013490"/>
                <a:gd name="connsiteX14372" fmla="*/ 5664127 w 6127927"/>
                <a:gd name="connsiteY14372" fmla="*/ 1452010 h 4013490"/>
                <a:gd name="connsiteX14373" fmla="*/ 5663286 w 6127927"/>
                <a:gd name="connsiteY14373" fmla="*/ 1452690 h 4013490"/>
                <a:gd name="connsiteX14374" fmla="*/ 5664127 w 6127927"/>
                <a:gd name="connsiteY14374" fmla="*/ 1452010 h 4013490"/>
                <a:gd name="connsiteX14375" fmla="*/ 5664192 w 6127927"/>
                <a:gd name="connsiteY14375" fmla="*/ 1452010 h 4013490"/>
                <a:gd name="connsiteX14376" fmla="*/ 5664353 w 6127927"/>
                <a:gd name="connsiteY14376" fmla="*/ 1452431 h 4013490"/>
                <a:gd name="connsiteX14377" fmla="*/ 5664289 w 6127927"/>
                <a:gd name="connsiteY14377" fmla="*/ 1452528 h 4013490"/>
                <a:gd name="connsiteX14378" fmla="*/ 5664353 w 6127927"/>
                <a:gd name="connsiteY14378" fmla="*/ 1452528 h 4013490"/>
                <a:gd name="connsiteX14379" fmla="*/ 5664709 w 6127927"/>
                <a:gd name="connsiteY14379" fmla="*/ 1453272 h 4013490"/>
                <a:gd name="connsiteX14380" fmla="*/ 5662284 w 6127927"/>
                <a:gd name="connsiteY14380" fmla="*/ 1454242 h 4013490"/>
                <a:gd name="connsiteX14381" fmla="*/ 5663545 w 6127927"/>
                <a:gd name="connsiteY14381" fmla="*/ 1454080 h 4013490"/>
                <a:gd name="connsiteX14382" fmla="*/ 5664709 w 6127927"/>
                <a:gd name="connsiteY14382" fmla="*/ 1453272 h 4013490"/>
                <a:gd name="connsiteX14383" fmla="*/ 5670498 w 6127927"/>
                <a:gd name="connsiteY14383" fmla="*/ 1462295 h 4013490"/>
                <a:gd name="connsiteX14384" fmla="*/ 5670013 w 6127927"/>
                <a:gd name="connsiteY14384" fmla="*/ 1462618 h 4013490"/>
                <a:gd name="connsiteX14385" fmla="*/ 5670660 w 6127927"/>
                <a:gd name="connsiteY14385" fmla="*/ 1462456 h 4013490"/>
                <a:gd name="connsiteX14386" fmla="*/ 5671242 w 6127927"/>
                <a:gd name="connsiteY14386" fmla="*/ 1462780 h 4013490"/>
                <a:gd name="connsiteX14387" fmla="*/ 5671242 w 6127927"/>
                <a:gd name="connsiteY14387" fmla="*/ 1463362 h 4013490"/>
                <a:gd name="connsiteX14388" fmla="*/ 5671339 w 6127927"/>
                <a:gd name="connsiteY14388" fmla="*/ 1463459 h 4013490"/>
                <a:gd name="connsiteX14389" fmla="*/ 5664353 w 6127927"/>
                <a:gd name="connsiteY14389" fmla="*/ 1469669 h 4013490"/>
                <a:gd name="connsiteX14390" fmla="*/ 5662704 w 6127927"/>
                <a:gd name="connsiteY14390" fmla="*/ 1470315 h 4013490"/>
                <a:gd name="connsiteX14391" fmla="*/ 5662866 w 6127927"/>
                <a:gd name="connsiteY14391" fmla="*/ 1470057 h 4013490"/>
                <a:gd name="connsiteX14392" fmla="*/ 5662284 w 6127927"/>
                <a:gd name="connsiteY14392" fmla="*/ 1470412 h 4013490"/>
                <a:gd name="connsiteX14393" fmla="*/ 5661637 w 6127927"/>
                <a:gd name="connsiteY14393" fmla="*/ 1470574 h 4013490"/>
                <a:gd name="connsiteX14394" fmla="*/ 5661734 w 6127927"/>
                <a:gd name="connsiteY14394" fmla="*/ 1470412 h 4013490"/>
                <a:gd name="connsiteX14395" fmla="*/ 5661734 w 6127927"/>
                <a:gd name="connsiteY14395" fmla="*/ 1470057 h 4013490"/>
                <a:gd name="connsiteX14396" fmla="*/ 5661475 w 6127927"/>
                <a:gd name="connsiteY14396" fmla="*/ 1469669 h 4013490"/>
                <a:gd name="connsiteX14397" fmla="*/ 5661055 w 6127927"/>
                <a:gd name="connsiteY14397" fmla="*/ 1468731 h 4013490"/>
                <a:gd name="connsiteX14398" fmla="*/ 5661960 w 6127927"/>
                <a:gd name="connsiteY14398" fmla="*/ 1466758 h 4013490"/>
                <a:gd name="connsiteX14399" fmla="*/ 5661216 w 6127927"/>
                <a:gd name="connsiteY14399" fmla="*/ 1467243 h 4013490"/>
                <a:gd name="connsiteX14400" fmla="*/ 5659987 w 6127927"/>
                <a:gd name="connsiteY14400" fmla="*/ 1467178 h 4013490"/>
                <a:gd name="connsiteX14401" fmla="*/ 5659826 w 6127927"/>
                <a:gd name="connsiteY14401" fmla="*/ 1466920 h 4013490"/>
                <a:gd name="connsiteX14402" fmla="*/ 5660052 w 6127927"/>
                <a:gd name="connsiteY14402" fmla="*/ 1466596 h 4013490"/>
                <a:gd name="connsiteX14403" fmla="*/ 5659470 w 6127927"/>
                <a:gd name="connsiteY14403" fmla="*/ 1466273 h 4013490"/>
                <a:gd name="connsiteX14404" fmla="*/ 5658920 w 6127927"/>
                <a:gd name="connsiteY14404" fmla="*/ 1465917 h 4013490"/>
                <a:gd name="connsiteX14405" fmla="*/ 5659049 w 6127927"/>
                <a:gd name="connsiteY14405" fmla="*/ 1465270 h 4013490"/>
                <a:gd name="connsiteX14406" fmla="*/ 5659308 w 6127927"/>
                <a:gd name="connsiteY14406" fmla="*/ 1464009 h 4013490"/>
                <a:gd name="connsiteX14407" fmla="*/ 5658403 w 6127927"/>
                <a:gd name="connsiteY14407" fmla="*/ 1464365 h 4013490"/>
                <a:gd name="connsiteX14408" fmla="*/ 5658144 w 6127927"/>
                <a:gd name="connsiteY14408" fmla="*/ 1464203 h 4013490"/>
                <a:gd name="connsiteX14409" fmla="*/ 5658144 w 6127927"/>
                <a:gd name="connsiteY14409" fmla="*/ 1464009 h 4013490"/>
                <a:gd name="connsiteX14410" fmla="*/ 5657077 w 6127927"/>
                <a:gd name="connsiteY14410" fmla="*/ 1463524 h 4013490"/>
                <a:gd name="connsiteX14411" fmla="*/ 5656915 w 6127927"/>
                <a:gd name="connsiteY14411" fmla="*/ 1463103 h 4013490"/>
                <a:gd name="connsiteX14412" fmla="*/ 5656850 w 6127927"/>
                <a:gd name="connsiteY14412" fmla="*/ 1462521 h 4013490"/>
                <a:gd name="connsiteX14413" fmla="*/ 5656753 w 6127927"/>
                <a:gd name="connsiteY14413" fmla="*/ 1461939 h 4013490"/>
                <a:gd name="connsiteX14414" fmla="*/ 5656333 w 6127927"/>
                <a:gd name="connsiteY14414" fmla="*/ 1461551 h 4013490"/>
                <a:gd name="connsiteX14415" fmla="*/ 5656171 w 6127927"/>
                <a:gd name="connsiteY14415" fmla="*/ 1461454 h 4013490"/>
                <a:gd name="connsiteX14416" fmla="*/ 5655169 w 6127927"/>
                <a:gd name="connsiteY14416" fmla="*/ 1461292 h 4013490"/>
                <a:gd name="connsiteX14417" fmla="*/ 5654683 w 6127927"/>
                <a:gd name="connsiteY14417" fmla="*/ 1460613 h 4013490"/>
                <a:gd name="connsiteX14418" fmla="*/ 5654586 w 6127927"/>
                <a:gd name="connsiteY14418" fmla="*/ 1460290 h 4013490"/>
                <a:gd name="connsiteX14419" fmla="*/ 5654522 w 6127927"/>
                <a:gd name="connsiteY14419" fmla="*/ 1460128 h 4013490"/>
                <a:gd name="connsiteX14420" fmla="*/ 5653940 w 6127927"/>
                <a:gd name="connsiteY14420" fmla="*/ 1459869 h 4013490"/>
                <a:gd name="connsiteX14421" fmla="*/ 5653519 w 6127927"/>
                <a:gd name="connsiteY14421" fmla="*/ 1459481 h 4013490"/>
                <a:gd name="connsiteX14422" fmla="*/ 5653099 w 6127927"/>
                <a:gd name="connsiteY14422" fmla="*/ 1459125 h 4013490"/>
                <a:gd name="connsiteX14423" fmla="*/ 5650220 w 6127927"/>
                <a:gd name="connsiteY14423" fmla="*/ 1451687 h 4013490"/>
                <a:gd name="connsiteX14424" fmla="*/ 5650285 w 6127927"/>
                <a:gd name="connsiteY14424" fmla="*/ 1451428 h 4013490"/>
                <a:gd name="connsiteX14425" fmla="*/ 5650285 w 6127927"/>
                <a:gd name="connsiteY14425" fmla="*/ 1451105 h 4013490"/>
                <a:gd name="connsiteX14426" fmla="*/ 5649865 w 6127927"/>
                <a:gd name="connsiteY14426" fmla="*/ 1450943 h 4013490"/>
                <a:gd name="connsiteX14427" fmla="*/ 5650220 w 6127927"/>
                <a:gd name="connsiteY14427" fmla="*/ 1450264 h 4013490"/>
                <a:gd name="connsiteX14428" fmla="*/ 5650641 w 6127927"/>
                <a:gd name="connsiteY14428" fmla="*/ 1449779 h 4013490"/>
                <a:gd name="connsiteX14429" fmla="*/ 5649218 w 6127927"/>
                <a:gd name="connsiteY14429" fmla="*/ 1450199 h 4013490"/>
                <a:gd name="connsiteX14430" fmla="*/ 5649477 w 6127927"/>
                <a:gd name="connsiteY14430" fmla="*/ 1449617 h 4013490"/>
                <a:gd name="connsiteX14431" fmla="*/ 5648797 w 6127927"/>
                <a:gd name="connsiteY14431" fmla="*/ 1449294 h 4013490"/>
                <a:gd name="connsiteX14432" fmla="*/ 5648700 w 6127927"/>
                <a:gd name="connsiteY14432" fmla="*/ 1448615 h 4013490"/>
                <a:gd name="connsiteX14433" fmla="*/ 5648636 w 6127927"/>
                <a:gd name="connsiteY14433" fmla="*/ 1448453 h 4013490"/>
                <a:gd name="connsiteX14434" fmla="*/ 5648151 w 6127927"/>
                <a:gd name="connsiteY14434" fmla="*/ 1447547 h 4013490"/>
                <a:gd name="connsiteX14435" fmla="*/ 5648054 w 6127927"/>
                <a:gd name="connsiteY14435" fmla="*/ 1447062 h 4013490"/>
                <a:gd name="connsiteX14436" fmla="*/ 5648215 w 6127927"/>
                <a:gd name="connsiteY14436" fmla="*/ 1445478 h 4013490"/>
                <a:gd name="connsiteX14437" fmla="*/ 5648215 w 6127927"/>
                <a:gd name="connsiteY14437" fmla="*/ 1445219 h 4013490"/>
                <a:gd name="connsiteX14438" fmla="*/ 5647148 w 6127927"/>
                <a:gd name="connsiteY14438" fmla="*/ 1444831 h 4013490"/>
                <a:gd name="connsiteX14439" fmla="*/ 5646566 w 6127927"/>
                <a:gd name="connsiteY14439" fmla="*/ 1444152 h 4013490"/>
                <a:gd name="connsiteX14440" fmla="*/ 5646631 w 6127927"/>
                <a:gd name="connsiteY14440" fmla="*/ 1443666 h 4013490"/>
                <a:gd name="connsiteX14441" fmla="*/ 5647568 w 6127927"/>
                <a:gd name="connsiteY14441" fmla="*/ 1442987 h 4013490"/>
                <a:gd name="connsiteX14442" fmla="*/ 5645984 w 6127927"/>
                <a:gd name="connsiteY14442" fmla="*/ 1442664 h 4013490"/>
                <a:gd name="connsiteX14443" fmla="*/ 5646631 w 6127927"/>
                <a:gd name="connsiteY14443" fmla="*/ 1432056 h 4013490"/>
                <a:gd name="connsiteX14444" fmla="*/ 5650026 w 6127927"/>
                <a:gd name="connsiteY14444" fmla="*/ 1417503 h 4013490"/>
                <a:gd name="connsiteX14445" fmla="*/ 5651611 w 6127927"/>
                <a:gd name="connsiteY14445" fmla="*/ 1414754 h 4013490"/>
                <a:gd name="connsiteX14446" fmla="*/ 5651934 w 6127927"/>
                <a:gd name="connsiteY14446" fmla="*/ 1415012 h 4013490"/>
                <a:gd name="connsiteX14447" fmla="*/ 5821498 w 6127927"/>
                <a:gd name="connsiteY14447" fmla="*/ 1366178 h 4013490"/>
                <a:gd name="connsiteX14448" fmla="*/ 5820269 w 6127927"/>
                <a:gd name="connsiteY14448" fmla="*/ 1366566 h 4013490"/>
                <a:gd name="connsiteX14449" fmla="*/ 5820075 w 6127927"/>
                <a:gd name="connsiteY14449" fmla="*/ 1366727 h 4013490"/>
                <a:gd name="connsiteX14450" fmla="*/ 5821174 w 6127927"/>
                <a:gd name="connsiteY14450" fmla="*/ 1366501 h 4013490"/>
                <a:gd name="connsiteX14451" fmla="*/ 5821498 w 6127927"/>
                <a:gd name="connsiteY14451" fmla="*/ 1366178 h 4013490"/>
                <a:gd name="connsiteX14452" fmla="*/ 5798148 w 6127927"/>
                <a:gd name="connsiteY14452" fmla="*/ 1333610 h 4013490"/>
                <a:gd name="connsiteX14453" fmla="*/ 5797566 w 6127927"/>
                <a:gd name="connsiteY14453" fmla="*/ 1335195 h 4013490"/>
                <a:gd name="connsiteX14454" fmla="*/ 5798148 w 6127927"/>
                <a:gd name="connsiteY14454" fmla="*/ 1333610 h 4013490"/>
                <a:gd name="connsiteX14455" fmla="*/ 5795496 w 6127927"/>
                <a:gd name="connsiteY14455" fmla="*/ 1340337 h 4013490"/>
                <a:gd name="connsiteX14456" fmla="*/ 5795431 w 6127927"/>
                <a:gd name="connsiteY14456" fmla="*/ 1340564 h 4013490"/>
                <a:gd name="connsiteX14457" fmla="*/ 5785147 w 6127927"/>
                <a:gd name="connsiteY14457" fmla="*/ 1333384 h 4013490"/>
                <a:gd name="connsiteX14458" fmla="*/ 5784888 w 6127927"/>
                <a:gd name="connsiteY14458" fmla="*/ 1334128 h 4013490"/>
                <a:gd name="connsiteX14459" fmla="*/ 5785147 w 6127927"/>
                <a:gd name="connsiteY14459" fmla="*/ 1333384 h 4013490"/>
                <a:gd name="connsiteX14460" fmla="*/ 5829357 w 6127927"/>
                <a:gd name="connsiteY14460" fmla="*/ 1369638 h 4013490"/>
                <a:gd name="connsiteX14461" fmla="*/ 5827125 w 6127927"/>
                <a:gd name="connsiteY14461" fmla="*/ 1370382 h 4013490"/>
                <a:gd name="connsiteX14462" fmla="*/ 5829615 w 6127927"/>
                <a:gd name="connsiteY14462" fmla="*/ 1370123 h 4013490"/>
                <a:gd name="connsiteX14463" fmla="*/ 5828289 w 6127927"/>
                <a:gd name="connsiteY14463" fmla="*/ 1370867 h 4013490"/>
                <a:gd name="connsiteX14464" fmla="*/ 5826220 w 6127927"/>
                <a:gd name="connsiteY14464" fmla="*/ 1371449 h 4013490"/>
                <a:gd name="connsiteX14465" fmla="*/ 5822662 w 6127927"/>
                <a:gd name="connsiteY14465" fmla="*/ 1371967 h 4013490"/>
                <a:gd name="connsiteX14466" fmla="*/ 5822824 w 6127927"/>
                <a:gd name="connsiteY14466" fmla="*/ 1371870 h 4013490"/>
                <a:gd name="connsiteX14467" fmla="*/ 5822403 w 6127927"/>
                <a:gd name="connsiteY14467" fmla="*/ 1371870 h 4013490"/>
                <a:gd name="connsiteX14468" fmla="*/ 5821757 w 6127927"/>
                <a:gd name="connsiteY14468" fmla="*/ 1371805 h 4013490"/>
                <a:gd name="connsiteX14469" fmla="*/ 5822403 w 6127927"/>
                <a:gd name="connsiteY14469" fmla="*/ 1371870 h 4013490"/>
                <a:gd name="connsiteX14470" fmla="*/ 5822403 w 6127927"/>
                <a:gd name="connsiteY14470" fmla="*/ 1371967 h 4013490"/>
                <a:gd name="connsiteX14471" fmla="*/ 5820334 w 6127927"/>
                <a:gd name="connsiteY14471" fmla="*/ 1372193 h 4013490"/>
                <a:gd name="connsiteX14472" fmla="*/ 5820075 w 6127927"/>
                <a:gd name="connsiteY14472" fmla="*/ 1371708 h 4013490"/>
                <a:gd name="connsiteX14473" fmla="*/ 5820334 w 6127927"/>
                <a:gd name="connsiteY14473" fmla="*/ 1371611 h 4013490"/>
                <a:gd name="connsiteX14474" fmla="*/ 5820075 w 6127927"/>
                <a:gd name="connsiteY14474" fmla="*/ 1371611 h 4013490"/>
                <a:gd name="connsiteX14475" fmla="*/ 5820075 w 6127927"/>
                <a:gd name="connsiteY14475" fmla="*/ 1371449 h 4013490"/>
                <a:gd name="connsiteX14476" fmla="*/ 5820334 w 6127927"/>
                <a:gd name="connsiteY14476" fmla="*/ 1371061 h 4013490"/>
                <a:gd name="connsiteX14477" fmla="*/ 5821498 w 6127927"/>
                <a:gd name="connsiteY14477" fmla="*/ 1370479 h 4013490"/>
                <a:gd name="connsiteX14478" fmla="*/ 5821013 w 6127927"/>
                <a:gd name="connsiteY14478" fmla="*/ 1370382 h 4013490"/>
                <a:gd name="connsiteX14479" fmla="*/ 5821757 w 6127927"/>
                <a:gd name="connsiteY14479" fmla="*/ 1369800 h 4013490"/>
                <a:gd name="connsiteX14480" fmla="*/ 5823083 w 6127927"/>
                <a:gd name="connsiteY14480" fmla="*/ 1369379 h 4013490"/>
                <a:gd name="connsiteX14481" fmla="*/ 5822145 w 6127927"/>
                <a:gd name="connsiteY14481" fmla="*/ 1369315 h 4013490"/>
                <a:gd name="connsiteX14482" fmla="*/ 5821174 w 6127927"/>
                <a:gd name="connsiteY14482" fmla="*/ 1369541 h 4013490"/>
                <a:gd name="connsiteX14483" fmla="*/ 5823568 w 6127927"/>
                <a:gd name="connsiteY14483" fmla="*/ 1368409 h 4013490"/>
                <a:gd name="connsiteX14484" fmla="*/ 5822403 w 6127927"/>
                <a:gd name="connsiteY14484" fmla="*/ 1368474 h 4013490"/>
                <a:gd name="connsiteX14485" fmla="*/ 5821918 w 6127927"/>
                <a:gd name="connsiteY14485" fmla="*/ 1368409 h 4013490"/>
                <a:gd name="connsiteX14486" fmla="*/ 5823826 w 6127927"/>
                <a:gd name="connsiteY14486" fmla="*/ 1367471 h 4013490"/>
                <a:gd name="connsiteX14487" fmla="*/ 5822759 w 6127927"/>
                <a:gd name="connsiteY14487" fmla="*/ 1367665 h 4013490"/>
                <a:gd name="connsiteX14488" fmla="*/ 5821336 w 6127927"/>
                <a:gd name="connsiteY14488" fmla="*/ 1367892 h 4013490"/>
                <a:gd name="connsiteX14489" fmla="*/ 5821271 w 6127927"/>
                <a:gd name="connsiteY14489" fmla="*/ 1367730 h 4013490"/>
                <a:gd name="connsiteX14490" fmla="*/ 5822986 w 6127927"/>
                <a:gd name="connsiteY14490" fmla="*/ 1366986 h 4013490"/>
                <a:gd name="connsiteX14491" fmla="*/ 5821077 w 6127927"/>
                <a:gd name="connsiteY14491" fmla="*/ 1367568 h 4013490"/>
                <a:gd name="connsiteX14492" fmla="*/ 5820431 w 6127927"/>
                <a:gd name="connsiteY14492" fmla="*/ 1367310 h 4013490"/>
                <a:gd name="connsiteX14493" fmla="*/ 5820172 w 6127927"/>
                <a:gd name="connsiteY14493" fmla="*/ 1367148 h 4013490"/>
                <a:gd name="connsiteX14494" fmla="*/ 5819946 w 6127927"/>
                <a:gd name="connsiteY14494" fmla="*/ 1367148 h 4013490"/>
                <a:gd name="connsiteX14495" fmla="*/ 5819525 w 6127927"/>
                <a:gd name="connsiteY14495" fmla="*/ 1365337 h 4013490"/>
                <a:gd name="connsiteX14496" fmla="*/ 5819751 w 6127927"/>
                <a:gd name="connsiteY14496" fmla="*/ 1365175 h 4013490"/>
                <a:gd name="connsiteX14497" fmla="*/ 5819525 w 6127927"/>
                <a:gd name="connsiteY14497" fmla="*/ 1365240 h 4013490"/>
                <a:gd name="connsiteX14498" fmla="*/ 5819363 w 6127927"/>
                <a:gd name="connsiteY14498" fmla="*/ 1364593 h 4013490"/>
                <a:gd name="connsiteX14499" fmla="*/ 5819363 w 6127927"/>
                <a:gd name="connsiteY14499" fmla="*/ 1363914 h 4013490"/>
                <a:gd name="connsiteX14500" fmla="*/ 5819428 w 6127927"/>
                <a:gd name="connsiteY14500" fmla="*/ 1363849 h 4013490"/>
                <a:gd name="connsiteX14501" fmla="*/ 5819525 w 6127927"/>
                <a:gd name="connsiteY14501" fmla="*/ 1363687 h 4013490"/>
                <a:gd name="connsiteX14502" fmla="*/ 5819363 w 6127927"/>
                <a:gd name="connsiteY14502" fmla="*/ 1363752 h 4013490"/>
                <a:gd name="connsiteX14503" fmla="*/ 5818620 w 6127927"/>
                <a:gd name="connsiteY14503" fmla="*/ 1362038 h 4013490"/>
                <a:gd name="connsiteX14504" fmla="*/ 5818102 w 6127927"/>
                <a:gd name="connsiteY14504" fmla="*/ 1358642 h 4013490"/>
                <a:gd name="connsiteX14505" fmla="*/ 5818620 w 6127927"/>
                <a:gd name="connsiteY14505" fmla="*/ 1356799 h 4013490"/>
                <a:gd name="connsiteX14506" fmla="*/ 5811408 w 6127927"/>
                <a:gd name="connsiteY14506" fmla="*/ 1351107 h 4013490"/>
                <a:gd name="connsiteX14507" fmla="*/ 5811149 w 6127927"/>
                <a:gd name="connsiteY14507" fmla="*/ 1351107 h 4013490"/>
                <a:gd name="connsiteX14508" fmla="*/ 5811569 w 6127927"/>
                <a:gd name="connsiteY14508" fmla="*/ 1350525 h 4013490"/>
                <a:gd name="connsiteX14509" fmla="*/ 5811084 w 6127927"/>
                <a:gd name="connsiteY14509" fmla="*/ 1351010 h 4013490"/>
                <a:gd name="connsiteX14510" fmla="*/ 5810987 w 6127927"/>
                <a:gd name="connsiteY14510" fmla="*/ 1350751 h 4013490"/>
                <a:gd name="connsiteX14511" fmla="*/ 5811149 w 6127927"/>
                <a:gd name="connsiteY14511" fmla="*/ 1350428 h 4013490"/>
                <a:gd name="connsiteX14512" fmla="*/ 5810922 w 6127927"/>
                <a:gd name="connsiteY14512" fmla="*/ 1350525 h 4013490"/>
                <a:gd name="connsiteX14513" fmla="*/ 5810567 w 6127927"/>
                <a:gd name="connsiteY14513" fmla="*/ 1349522 h 4013490"/>
                <a:gd name="connsiteX14514" fmla="*/ 5810825 w 6127927"/>
                <a:gd name="connsiteY14514" fmla="*/ 1349263 h 4013490"/>
                <a:gd name="connsiteX14515" fmla="*/ 5810922 w 6127927"/>
                <a:gd name="connsiteY14515" fmla="*/ 1348940 h 4013490"/>
                <a:gd name="connsiteX14516" fmla="*/ 5811084 w 6127927"/>
                <a:gd name="connsiteY14516" fmla="*/ 1348681 h 4013490"/>
                <a:gd name="connsiteX14517" fmla="*/ 5810664 w 6127927"/>
                <a:gd name="connsiteY14517" fmla="*/ 1348940 h 4013490"/>
                <a:gd name="connsiteX14518" fmla="*/ 5810405 w 6127927"/>
                <a:gd name="connsiteY14518" fmla="*/ 1349199 h 4013490"/>
                <a:gd name="connsiteX14519" fmla="*/ 5810082 w 6127927"/>
                <a:gd name="connsiteY14519" fmla="*/ 1348519 h 4013490"/>
                <a:gd name="connsiteX14520" fmla="*/ 5810243 w 6127927"/>
                <a:gd name="connsiteY14520" fmla="*/ 1348293 h 4013490"/>
                <a:gd name="connsiteX14521" fmla="*/ 5810340 w 6127927"/>
                <a:gd name="connsiteY14521" fmla="*/ 1347776 h 4013490"/>
                <a:gd name="connsiteX14522" fmla="*/ 5809920 w 6127927"/>
                <a:gd name="connsiteY14522" fmla="*/ 1348293 h 4013490"/>
                <a:gd name="connsiteX14523" fmla="*/ 5809338 w 6127927"/>
                <a:gd name="connsiteY14523" fmla="*/ 1347614 h 4013490"/>
                <a:gd name="connsiteX14524" fmla="*/ 5809661 w 6127927"/>
                <a:gd name="connsiteY14524" fmla="*/ 1347129 h 4013490"/>
                <a:gd name="connsiteX14525" fmla="*/ 5809338 w 6127927"/>
                <a:gd name="connsiteY14525" fmla="*/ 1347549 h 4013490"/>
                <a:gd name="connsiteX14526" fmla="*/ 5806944 w 6127927"/>
                <a:gd name="connsiteY14526" fmla="*/ 1346967 h 4013490"/>
                <a:gd name="connsiteX14527" fmla="*/ 5804713 w 6127927"/>
                <a:gd name="connsiteY14527" fmla="*/ 1345221 h 4013490"/>
                <a:gd name="connsiteX14528" fmla="*/ 5804454 w 6127927"/>
                <a:gd name="connsiteY14528" fmla="*/ 1344800 h 4013490"/>
                <a:gd name="connsiteX14529" fmla="*/ 5804195 w 6127927"/>
                <a:gd name="connsiteY14529" fmla="*/ 1344897 h 4013490"/>
                <a:gd name="connsiteX14530" fmla="*/ 5804034 w 6127927"/>
                <a:gd name="connsiteY14530" fmla="*/ 1344800 h 4013490"/>
                <a:gd name="connsiteX14531" fmla="*/ 5803937 w 6127927"/>
                <a:gd name="connsiteY14531" fmla="*/ 1344703 h 4013490"/>
                <a:gd name="connsiteX14532" fmla="*/ 5802805 w 6127927"/>
                <a:gd name="connsiteY14532" fmla="*/ 1344056 h 4013490"/>
                <a:gd name="connsiteX14533" fmla="*/ 5803516 w 6127927"/>
                <a:gd name="connsiteY14533" fmla="*/ 1342730 h 4013490"/>
                <a:gd name="connsiteX14534" fmla="*/ 5802967 w 6127927"/>
                <a:gd name="connsiteY14534" fmla="*/ 1343216 h 4013490"/>
                <a:gd name="connsiteX14535" fmla="*/ 5802708 w 6127927"/>
                <a:gd name="connsiteY14535" fmla="*/ 1344056 h 4013490"/>
                <a:gd name="connsiteX14536" fmla="*/ 5800056 w 6127927"/>
                <a:gd name="connsiteY14536" fmla="*/ 1342827 h 4013490"/>
                <a:gd name="connsiteX14537" fmla="*/ 5800476 w 6127927"/>
                <a:gd name="connsiteY14537" fmla="*/ 1341890 h 4013490"/>
                <a:gd name="connsiteX14538" fmla="*/ 5799894 w 6127927"/>
                <a:gd name="connsiteY14538" fmla="*/ 1342730 h 4013490"/>
                <a:gd name="connsiteX14539" fmla="*/ 5796757 w 6127927"/>
                <a:gd name="connsiteY14539" fmla="*/ 1341987 h 4013490"/>
                <a:gd name="connsiteX14540" fmla="*/ 5796919 w 6127927"/>
                <a:gd name="connsiteY14540" fmla="*/ 1341146 h 4013490"/>
                <a:gd name="connsiteX14541" fmla="*/ 5796595 w 6127927"/>
                <a:gd name="connsiteY14541" fmla="*/ 1341890 h 4013490"/>
                <a:gd name="connsiteX14542" fmla="*/ 5796595 w 6127927"/>
                <a:gd name="connsiteY14542" fmla="*/ 1341987 h 4013490"/>
                <a:gd name="connsiteX14543" fmla="*/ 5795852 w 6127927"/>
                <a:gd name="connsiteY14543" fmla="*/ 1341987 h 4013490"/>
                <a:gd name="connsiteX14544" fmla="*/ 5795754 w 6127927"/>
                <a:gd name="connsiteY14544" fmla="*/ 1341404 h 4013490"/>
                <a:gd name="connsiteX14545" fmla="*/ 5795431 w 6127927"/>
                <a:gd name="connsiteY14545" fmla="*/ 1340564 h 4013490"/>
                <a:gd name="connsiteX14546" fmla="*/ 5795172 w 6127927"/>
                <a:gd name="connsiteY14546" fmla="*/ 1341663 h 4013490"/>
                <a:gd name="connsiteX14547" fmla="*/ 5794849 w 6127927"/>
                <a:gd name="connsiteY14547" fmla="*/ 1341987 h 4013490"/>
                <a:gd name="connsiteX14548" fmla="*/ 5794849 w 6127927"/>
                <a:gd name="connsiteY14548" fmla="*/ 1341501 h 4013490"/>
                <a:gd name="connsiteX14549" fmla="*/ 5794752 w 6127927"/>
                <a:gd name="connsiteY14549" fmla="*/ 1341404 h 4013490"/>
                <a:gd name="connsiteX14550" fmla="*/ 5794687 w 6127927"/>
                <a:gd name="connsiteY14550" fmla="*/ 1341501 h 4013490"/>
                <a:gd name="connsiteX14551" fmla="*/ 5794590 w 6127927"/>
                <a:gd name="connsiteY14551" fmla="*/ 1341987 h 4013490"/>
                <a:gd name="connsiteX14552" fmla="*/ 5794526 w 6127927"/>
                <a:gd name="connsiteY14552" fmla="*/ 1342084 h 4013490"/>
                <a:gd name="connsiteX14553" fmla="*/ 5794331 w 6127927"/>
                <a:gd name="connsiteY14553" fmla="*/ 1342084 h 4013490"/>
                <a:gd name="connsiteX14554" fmla="*/ 5794429 w 6127927"/>
                <a:gd name="connsiteY14554" fmla="*/ 1341728 h 4013490"/>
                <a:gd name="connsiteX14555" fmla="*/ 5794590 w 6127927"/>
                <a:gd name="connsiteY14555" fmla="*/ 1341501 h 4013490"/>
                <a:gd name="connsiteX14556" fmla="*/ 5794267 w 6127927"/>
                <a:gd name="connsiteY14556" fmla="*/ 1341566 h 4013490"/>
                <a:gd name="connsiteX14557" fmla="*/ 5793911 w 6127927"/>
                <a:gd name="connsiteY14557" fmla="*/ 1341501 h 4013490"/>
                <a:gd name="connsiteX14558" fmla="*/ 5793911 w 6127927"/>
                <a:gd name="connsiteY14558" fmla="*/ 1340499 h 4013490"/>
                <a:gd name="connsiteX14559" fmla="*/ 5793167 w 6127927"/>
                <a:gd name="connsiteY14559" fmla="*/ 1341728 h 4013490"/>
                <a:gd name="connsiteX14560" fmla="*/ 5793361 w 6127927"/>
                <a:gd name="connsiteY14560" fmla="*/ 1340919 h 4013490"/>
                <a:gd name="connsiteX14561" fmla="*/ 5792682 w 6127927"/>
                <a:gd name="connsiteY14561" fmla="*/ 1341728 h 4013490"/>
                <a:gd name="connsiteX14562" fmla="*/ 5792682 w 6127927"/>
                <a:gd name="connsiteY14562" fmla="*/ 1341146 h 4013490"/>
                <a:gd name="connsiteX14563" fmla="*/ 5792359 w 6127927"/>
                <a:gd name="connsiteY14563" fmla="*/ 1341340 h 4013490"/>
                <a:gd name="connsiteX14564" fmla="*/ 5792100 w 6127927"/>
                <a:gd name="connsiteY14564" fmla="*/ 1340984 h 4013490"/>
                <a:gd name="connsiteX14565" fmla="*/ 5792035 w 6127927"/>
                <a:gd name="connsiteY14565" fmla="*/ 1340984 h 4013490"/>
                <a:gd name="connsiteX14566" fmla="*/ 5791841 w 6127927"/>
                <a:gd name="connsiteY14566" fmla="*/ 1341566 h 4013490"/>
                <a:gd name="connsiteX14567" fmla="*/ 5791291 w 6127927"/>
                <a:gd name="connsiteY14567" fmla="*/ 1340984 h 4013490"/>
                <a:gd name="connsiteX14568" fmla="*/ 5791453 w 6127927"/>
                <a:gd name="connsiteY14568" fmla="*/ 1339755 h 4013490"/>
                <a:gd name="connsiteX14569" fmla="*/ 5791033 w 6127927"/>
                <a:gd name="connsiteY14569" fmla="*/ 1340822 h 4013490"/>
                <a:gd name="connsiteX14570" fmla="*/ 5791033 w 6127927"/>
                <a:gd name="connsiteY14570" fmla="*/ 1339658 h 4013490"/>
                <a:gd name="connsiteX14571" fmla="*/ 5790774 w 6127927"/>
                <a:gd name="connsiteY14571" fmla="*/ 1340402 h 4013490"/>
                <a:gd name="connsiteX14572" fmla="*/ 5790289 w 6127927"/>
                <a:gd name="connsiteY14572" fmla="*/ 1340564 h 4013490"/>
                <a:gd name="connsiteX14573" fmla="*/ 5790030 w 6127927"/>
                <a:gd name="connsiteY14573" fmla="*/ 1340984 h 4013490"/>
                <a:gd name="connsiteX14574" fmla="*/ 5789965 w 6127927"/>
                <a:gd name="connsiteY14574" fmla="*/ 1340984 h 4013490"/>
                <a:gd name="connsiteX14575" fmla="*/ 5789771 w 6127927"/>
                <a:gd name="connsiteY14575" fmla="*/ 1340499 h 4013490"/>
                <a:gd name="connsiteX14576" fmla="*/ 5789642 w 6127927"/>
                <a:gd name="connsiteY14576" fmla="*/ 1340822 h 4013490"/>
                <a:gd name="connsiteX14577" fmla="*/ 5788898 w 6127927"/>
                <a:gd name="connsiteY14577" fmla="*/ 1340499 h 4013490"/>
                <a:gd name="connsiteX14578" fmla="*/ 5786246 w 6127927"/>
                <a:gd name="connsiteY14578" fmla="*/ 1340014 h 4013490"/>
                <a:gd name="connsiteX14579" fmla="*/ 5786149 w 6127927"/>
                <a:gd name="connsiteY14579" fmla="*/ 1339076 h 4013490"/>
                <a:gd name="connsiteX14580" fmla="*/ 5785988 w 6127927"/>
                <a:gd name="connsiteY14580" fmla="*/ 1340014 h 4013490"/>
                <a:gd name="connsiteX14581" fmla="*/ 5785729 w 6127927"/>
                <a:gd name="connsiteY14581" fmla="*/ 1340014 h 4013490"/>
                <a:gd name="connsiteX14582" fmla="*/ 5785729 w 6127927"/>
                <a:gd name="connsiteY14582" fmla="*/ 1339755 h 4013490"/>
                <a:gd name="connsiteX14583" fmla="*/ 5785729 w 6127927"/>
                <a:gd name="connsiteY14583" fmla="*/ 1340014 h 4013490"/>
                <a:gd name="connsiteX14584" fmla="*/ 5785632 w 6127927"/>
                <a:gd name="connsiteY14584" fmla="*/ 1340014 h 4013490"/>
                <a:gd name="connsiteX14585" fmla="*/ 5785082 w 6127927"/>
                <a:gd name="connsiteY14585" fmla="*/ 1339755 h 4013490"/>
                <a:gd name="connsiteX14586" fmla="*/ 5784565 w 6127927"/>
                <a:gd name="connsiteY14586" fmla="*/ 1337426 h 4013490"/>
                <a:gd name="connsiteX14587" fmla="*/ 5784565 w 6127927"/>
                <a:gd name="connsiteY14587" fmla="*/ 1339593 h 4013490"/>
                <a:gd name="connsiteX14588" fmla="*/ 5784241 w 6127927"/>
                <a:gd name="connsiteY14588" fmla="*/ 1338170 h 4013490"/>
                <a:gd name="connsiteX14589" fmla="*/ 5784241 w 6127927"/>
                <a:gd name="connsiteY14589" fmla="*/ 1338267 h 4013490"/>
                <a:gd name="connsiteX14590" fmla="*/ 5783918 w 6127927"/>
                <a:gd name="connsiteY14590" fmla="*/ 1339011 h 4013490"/>
                <a:gd name="connsiteX14591" fmla="*/ 5783821 w 6127927"/>
                <a:gd name="connsiteY14591" fmla="*/ 1338914 h 4013490"/>
                <a:gd name="connsiteX14592" fmla="*/ 5783239 w 6127927"/>
                <a:gd name="connsiteY14592" fmla="*/ 1337750 h 4013490"/>
                <a:gd name="connsiteX14593" fmla="*/ 5782592 w 6127927"/>
                <a:gd name="connsiteY14593" fmla="*/ 1338914 h 4013490"/>
                <a:gd name="connsiteX14594" fmla="*/ 5782430 w 6127927"/>
                <a:gd name="connsiteY14594" fmla="*/ 1338849 h 4013490"/>
                <a:gd name="connsiteX14595" fmla="*/ 5782268 w 6127927"/>
                <a:gd name="connsiteY14595" fmla="*/ 1338752 h 4013490"/>
                <a:gd name="connsiteX14596" fmla="*/ 5781913 w 6127927"/>
                <a:gd name="connsiteY14596" fmla="*/ 1338429 h 4013490"/>
                <a:gd name="connsiteX14597" fmla="*/ 5781427 w 6127927"/>
                <a:gd name="connsiteY14597" fmla="*/ 1338267 h 4013490"/>
                <a:gd name="connsiteX14598" fmla="*/ 5781266 w 6127927"/>
                <a:gd name="connsiteY14598" fmla="*/ 1337426 h 4013490"/>
                <a:gd name="connsiteX14599" fmla="*/ 5780748 w 6127927"/>
                <a:gd name="connsiteY14599" fmla="*/ 1337362 h 4013490"/>
                <a:gd name="connsiteX14600" fmla="*/ 5780684 w 6127927"/>
                <a:gd name="connsiteY14600" fmla="*/ 1337944 h 4013490"/>
                <a:gd name="connsiteX14601" fmla="*/ 5780684 w 6127927"/>
                <a:gd name="connsiteY14601" fmla="*/ 1338332 h 4013490"/>
                <a:gd name="connsiteX14602" fmla="*/ 5780522 w 6127927"/>
                <a:gd name="connsiteY14602" fmla="*/ 1338170 h 4013490"/>
                <a:gd name="connsiteX14603" fmla="*/ 5780199 w 6127927"/>
                <a:gd name="connsiteY14603" fmla="*/ 1336941 h 4013490"/>
                <a:gd name="connsiteX14604" fmla="*/ 5780101 w 6127927"/>
                <a:gd name="connsiteY14604" fmla="*/ 1338009 h 4013490"/>
                <a:gd name="connsiteX14605" fmla="*/ 5779196 w 6127927"/>
                <a:gd name="connsiteY14605" fmla="*/ 1336521 h 4013490"/>
                <a:gd name="connsiteX14606" fmla="*/ 5778873 w 6127927"/>
                <a:gd name="connsiteY14606" fmla="*/ 1338170 h 4013490"/>
                <a:gd name="connsiteX14607" fmla="*/ 5778614 w 6127927"/>
                <a:gd name="connsiteY14607" fmla="*/ 1338170 h 4013490"/>
                <a:gd name="connsiteX14608" fmla="*/ 5778290 w 6127927"/>
                <a:gd name="connsiteY14608" fmla="*/ 1337944 h 4013490"/>
                <a:gd name="connsiteX14609" fmla="*/ 5778193 w 6127927"/>
                <a:gd name="connsiteY14609" fmla="*/ 1338106 h 4013490"/>
                <a:gd name="connsiteX14610" fmla="*/ 5778193 w 6127927"/>
                <a:gd name="connsiteY14610" fmla="*/ 1338170 h 4013490"/>
                <a:gd name="connsiteX14611" fmla="*/ 5777223 w 6127927"/>
                <a:gd name="connsiteY14611" fmla="*/ 1338170 h 4013490"/>
                <a:gd name="connsiteX14612" fmla="*/ 5777029 w 6127927"/>
                <a:gd name="connsiteY14612" fmla="*/ 1337588 h 4013490"/>
                <a:gd name="connsiteX14613" fmla="*/ 5777029 w 6127927"/>
                <a:gd name="connsiteY14613" fmla="*/ 1338170 h 4013490"/>
                <a:gd name="connsiteX14614" fmla="*/ 5774798 w 6127927"/>
                <a:gd name="connsiteY14614" fmla="*/ 1338429 h 4013490"/>
                <a:gd name="connsiteX14615" fmla="*/ 5774409 w 6127927"/>
                <a:gd name="connsiteY14615" fmla="*/ 1338332 h 4013490"/>
                <a:gd name="connsiteX14616" fmla="*/ 5773989 w 6127927"/>
                <a:gd name="connsiteY14616" fmla="*/ 1337685 h 4013490"/>
                <a:gd name="connsiteX14617" fmla="*/ 5773730 w 6127927"/>
                <a:gd name="connsiteY14617" fmla="*/ 1336683 h 4013490"/>
                <a:gd name="connsiteX14618" fmla="*/ 5773407 w 6127927"/>
                <a:gd name="connsiteY14618" fmla="*/ 1336424 h 4013490"/>
                <a:gd name="connsiteX14619" fmla="*/ 5773084 w 6127927"/>
                <a:gd name="connsiteY14619" fmla="*/ 1335130 h 4013490"/>
                <a:gd name="connsiteX14620" fmla="*/ 5773084 w 6127927"/>
                <a:gd name="connsiteY14620" fmla="*/ 1335777 h 4013490"/>
                <a:gd name="connsiteX14621" fmla="*/ 5773148 w 6127927"/>
                <a:gd name="connsiteY14621" fmla="*/ 1337265 h 4013490"/>
                <a:gd name="connsiteX14622" fmla="*/ 5772825 w 6127927"/>
                <a:gd name="connsiteY14622" fmla="*/ 1337685 h 4013490"/>
                <a:gd name="connsiteX14623" fmla="*/ 5772404 w 6127927"/>
                <a:gd name="connsiteY14623" fmla="*/ 1337750 h 4013490"/>
                <a:gd name="connsiteX14624" fmla="*/ 5771758 w 6127927"/>
                <a:gd name="connsiteY14624" fmla="*/ 1337944 h 4013490"/>
                <a:gd name="connsiteX14625" fmla="*/ 5771758 w 6127927"/>
                <a:gd name="connsiteY14625" fmla="*/ 1338009 h 4013490"/>
                <a:gd name="connsiteX14626" fmla="*/ 5771758 w 6127927"/>
                <a:gd name="connsiteY14626" fmla="*/ 1337944 h 4013490"/>
                <a:gd name="connsiteX14627" fmla="*/ 5771596 w 6127927"/>
                <a:gd name="connsiteY14627" fmla="*/ 1338332 h 4013490"/>
                <a:gd name="connsiteX14628" fmla="*/ 5771402 w 6127927"/>
                <a:gd name="connsiteY14628" fmla="*/ 1337588 h 4013490"/>
                <a:gd name="connsiteX14629" fmla="*/ 5771337 w 6127927"/>
                <a:gd name="connsiteY14629" fmla="*/ 1337006 h 4013490"/>
                <a:gd name="connsiteX14630" fmla="*/ 5770917 w 6127927"/>
                <a:gd name="connsiteY14630" fmla="*/ 1337006 h 4013490"/>
                <a:gd name="connsiteX14631" fmla="*/ 5770593 w 6127927"/>
                <a:gd name="connsiteY14631" fmla="*/ 1337006 h 4013490"/>
                <a:gd name="connsiteX14632" fmla="*/ 5770496 w 6127927"/>
                <a:gd name="connsiteY14632" fmla="*/ 1337362 h 4013490"/>
                <a:gd name="connsiteX14633" fmla="*/ 5770173 w 6127927"/>
                <a:gd name="connsiteY14633" fmla="*/ 1338429 h 4013490"/>
                <a:gd name="connsiteX14634" fmla="*/ 5768750 w 6127927"/>
                <a:gd name="connsiteY14634" fmla="*/ 1338591 h 4013490"/>
                <a:gd name="connsiteX14635" fmla="*/ 5767683 w 6127927"/>
                <a:gd name="connsiteY14635" fmla="*/ 1337685 h 4013490"/>
                <a:gd name="connsiteX14636" fmla="*/ 5767844 w 6127927"/>
                <a:gd name="connsiteY14636" fmla="*/ 1338688 h 4013490"/>
                <a:gd name="connsiteX14637" fmla="*/ 5767521 w 6127927"/>
                <a:gd name="connsiteY14637" fmla="*/ 1338752 h 4013490"/>
                <a:gd name="connsiteX14638" fmla="*/ 5767197 w 6127927"/>
                <a:gd name="connsiteY14638" fmla="*/ 1339011 h 4013490"/>
                <a:gd name="connsiteX14639" fmla="*/ 5766777 w 6127927"/>
                <a:gd name="connsiteY14639" fmla="*/ 1338849 h 4013490"/>
                <a:gd name="connsiteX14640" fmla="*/ 5766518 w 6127927"/>
                <a:gd name="connsiteY14640" fmla="*/ 1339011 h 4013490"/>
                <a:gd name="connsiteX14641" fmla="*/ 5765613 w 6127927"/>
                <a:gd name="connsiteY14641" fmla="*/ 1338914 h 4013490"/>
                <a:gd name="connsiteX14642" fmla="*/ 5765128 w 6127927"/>
                <a:gd name="connsiteY14642" fmla="*/ 1339076 h 4013490"/>
                <a:gd name="connsiteX14643" fmla="*/ 5764804 w 6127927"/>
                <a:gd name="connsiteY14643" fmla="*/ 1339173 h 4013490"/>
                <a:gd name="connsiteX14644" fmla="*/ 5764546 w 6127927"/>
                <a:gd name="connsiteY14644" fmla="*/ 1339173 h 4013490"/>
                <a:gd name="connsiteX14645" fmla="*/ 5763866 w 6127927"/>
                <a:gd name="connsiteY14645" fmla="*/ 1339432 h 4013490"/>
                <a:gd name="connsiteX14646" fmla="*/ 5763802 w 6127927"/>
                <a:gd name="connsiteY14646" fmla="*/ 1339496 h 4013490"/>
                <a:gd name="connsiteX14647" fmla="*/ 5763220 w 6127927"/>
                <a:gd name="connsiteY14647" fmla="*/ 1339658 h 4013490"/>
                <a:gd name="connsiteX14648" fmla="*/ 5762799 w 6127927"/>
                <a:gd name="connsiteY14648" fmla="*/ 1339820 h 4013490"/>
                <a:gd name="connsiteX14649" fmla="*/ 5762540 w 6127927"/>
                <a:gd name="connsiteY14649" fmla="*/ 1340014 h 4013490"/>
                <a:gd name="connsiteX14650" fmla="*/ 5762476 w 6127927"/>
                <a:gd name="connsiteY14650" fmla="*/ 1340240 h 4013490"/>
                <a:gd name="connsiteX14651" fmla="*/ 5761473 w 6127927"/>
                <a:gd name="connsiteY14651" fmla="*/ 1340984 h 4013490"/>
                <a:gd name="connsiteX14652" fmla="*/ 5760891 w 6127927"/>
                <a:gd name="connsiteY14652" fmla="*/ 1341728 h 4013490"/>
                <a:gd name="connsiteX14653" fmla="*/ 5760891 w 6127927"/>
                <a:gd name="connsiteY14653" fmla="*/ 1341987 h 4013490"/>
                <a:gd name="connsiteX14654" fmla="*/ 5760891 w 6127927"/>
                <a:gd name="connsiteY14654" fmla="*/ 1342407 h 4013490"/>
                <a:gd name="connsiteX14655" fmla="*/ 5761311 w 6127927"/>
                <a:gd name="connsiteY14655" fmla="*/ 1343054 h 4013490"/>
                <a:gd name="connsiteX14656" fmla="*/ 5761150 w 6127927"/>
                <a:gd name="connsiteY14656" fmla="*/ 1343151 h 4013490"/>
                <a:gd name="connsiteX14657" fmla="*/ 5760665 w 6127927"/>
                <a:gd name="connsiteY14657" fmla="*/ 1342633 h 4013490"/>
                <a:gd name="connsiteX14658" fmla="*/ 5760568 w 6127927"/>
                <a:gd name="connsiteY14658" fmla="*/ 1342892 h 4013490"/>
                <a:gd name="connsiteX14659" fmla="*/ 5760147 w 6127927"/>
                <a:gd name="connsiteY14659" fmla="*/ 1342633 h 4013490"/>
                <a:gd name="connsiteX14660" fmla="*/ 5760406 w 6127927"/>
                <a:gd name="connsiteY14660" fmla="*/ 1343474 h 4013490"/>
                <a:gd name="connsiteX14661" fmla="*/ 5759985 w 6127927"/>
                <a:gd name="connsiteY14661" fmla="*/ 1343636 h 4013490"/>
                <a:gd name="connsiteX14662" fmla="*/ 5758724 w 6127927"/>
                <a:gd name="connsiteY14662" fmla="*/ 1341728 h 4013490"/>
                <a:gd name="connsiteX14663" fmla="*/ 5759339 w 6127927"/>
                <a:gd name="connsiteY14663" fmla="*/ 1343313 h 4013490"/>
                <a:gd name="connsiteX14664" fmla="*/ 5759403 w 6127927"/>
                <a:gd name="connsiteY14664" fmla="*/ 1343733 h 4013490"/>
                <a:gd name="connsiteX14665" fmla="*/ 5758983 w 6127927"/>
                <a:gd name="connsiteY14665" fmla="*/ 1343733 h 4013490"/>
                <a:gd name="connsiteX14666" fmla="*/ 5759080 w 6127927"/>
                <a:gd name="connsiteY14666" fmla="*/ 1344056 h 4013490"/>
                <a:gd name="connsiteX14667" fmla="*/ 5758724 w 6127927"/>
                <a:gd name="connsiteY14667" fmla="*/ 1344218 h 4013490"/>
                <a:gd name="connsiteX14668" fmla="*/ 5758401 w 6127927"/>
                <a:gd name="connsiteY14668" fmla="*/ 1344153 h 4013490"/>
                <a:gd name="connsiteX14669" fmla="*/ 5758401 w 6127927"/>
                <a:gd name="connsiteY14669" fmla="*/ 1344380 h 4013490"/>
                <a:gd name="connsiteX14670" fmla="*/ 5757657 w 6127927"/>
                <a:gd name="connsiteY14670" fmla="*/ 1343895 h 4013490"/>
                <a:gd name="connsiteX14671" fmla="*/ 5756848 w 6127927"/>
                <a:gd name="connsiteY14671" fmla="*/ 1344380 h 4013490"/>
                <a:gd name="connsiteX14672" fmla="*/ 5757107 w 6127927"/>
                <a:gd name="connsiteY14672" fmla="*/ 1344962 h 4013490"/>
                <a:gd name="connsiteX14673" fmla="*/ 5756590 w 6127927"/>
                <a:gd name="connsiteY14673" fmla="*/ 1345059 h 4013490"/>
                <a:gd name="connsiteX14674" fmla="*/ 5756105 w 6127927"/>
                <a:gd name="connsiteY14674" fmla="*/ 1345221 h 4013490"/>
                <a:gd name="connsiteX14675" fmla="*/ 5755846 w 6127927"/>
                <a:gd name="connsiteY14675" fmla="*/ 1345544 h 4013490"/>
                <a:gd name="connsiteX14676" fmla="*/ 5754843 w 6127927"/>
                <a:gd name="connsiteY14676" fmla="*/ 1344639 h 4013490"/>
                <a:gd name="connsiteX14677" fmla="*/ 5755684 w 6127927"/>
                <a:gd name="connsiteY14677" fmla="*/ 1345964 h 4013490"/>
                <a:gd name="connsiteX14678" fmla="*/ 5755587 w 6127927"/>
                <a:gd name="connsiteY14678" fmla="*/ 1345964 h 4013490"/>
                <a:gd name="connsiteX14679" fmla="*/ 5754940 w 6127927"/>
                <a:gd name="connsiteY14679" fmla="*/ 1345803 h 4013490"/>
                <a:gd name="connsiteX14680" fmla="*/ 5754779 w 6127927"/>
                <a:gd name="connsiteY14680" fmla="*/ 1346029 h 4013490"/>
                <a:gd name="connsiteX14681" fmla="*/ 5754843 w 6127927"/>
                <a:gd name="connsiteY14681" fmla="*/ 1346385 h 4013490"/>
                <a:gd name="connsiteX14682" fmla="*/ 5754585 w 6127927"/>
                <a:gd name="connsiteY14682" fmla="*/ 1346547 h 4013490"/>
                <a:gd name="connsiteX14683" fmla="*/ 5754099 w 6127927"/>
                <a:gd name="connsiteY14683" fmla="*/ 1346223 h 4013490"/>
                <a:gd name="connsiteX14684" fmla="*/ 5754261 w 6127927"/>
                <a:gd name="connsiteY14684" fmla="*/ 1346708 h 4013490"/>
                <a:gd name="connsiteX14685" fmla="*/ 5753938 w 6127927"/>
                <a:gd name="connsiteY14685" fmla="*/ 1346870 h 4013490"/>
                <a:gd name="connsiteX14686" fmla="*/ 5753614 w 6127927"/>
                <a:gd name="connsiteY14686" fmla="*/ 1346611 h 4013490"/>
                <a:gd name="connsiteX14687" fmla="*/ 5753776 w 6127927"/>
                <a:gd name="connsiteY14687" fmla="*/ 1346967 h 4013490"/>
                <a:gd name="connsiteX14688" fmla="*/ 5751965 w 6127927"/>
                <a:gd name="connsiteY14688" fmla="*/ 1348293 h 4013490"/>
                <a:gd name="connsiteX14689" fmla="*/ 5751221 w 6127927"/>
                <a:gd name="connsiteY14689" fmla="*/ 1347873 h 4013490"/>
                <a:gd name="connsiteX14690" fmla="*/ 5751641 w 6127927"/>
                <a:gd name="connsiteY14690" fmla="*/ 1348519 h 4013490"/>
                <a:gd name="connsiteX14691" fmla="*/ 5750962 w 6127927"/>
                <a:gd name="connsiteY14691" fmla="*/ 1349102 h 4013490"/>
                <a:gd name="connsiteX14692" fmla="*/ 5749960 w 6127927"/>
                <a:gd name="connsiteY14692" fmla="*/ 1348358 h 4013490"/>
                <a:gd name="connsiteX14693" fmla="*/ 5750801 w 6127927"/>
                <a:gd name="connsiteY14693" fmla="*/ 1349199 h 4013490"/>
                <a:gd name="connsiteX14694" fmla="*/ 5750542 w 6127927"/>
                <a:gd name="connsiteY14694" fmla="*/ 1349425 h 4013490"/>
                <a:gd name="connsiteX14695" fmla="*/ 5750445 w 6127927"/>
                <a:gd name="connsiteY14695" fmla="*/ 1349360 h 4013490"/>
                <a:gd name="connsiteX14696" fmla="*/ 5750542 w 6127927"/>
                <a:gd name="connsiteY14696" fmla="*/ 1349425 h 4013490"/>
                <a:gd name="connsiteX14697" fmla="*/ 5749636 w 6127927"/>
                <a:gd name="connsiteY14697" fmla="*/ 1350266 h 4013490"/>
                <a:gd name="connsiteX14698" fmla="*/ 5749313 w 6127927"/>
                <a:gd name="connsiteY14698" fmla="*/ 1350589 h 4013490"/>
                <a:gd name="connsiteX14699" fmla="*/ 5749151 w 6127927"/>
                <a:gd name="connsiteY14699" fmla="*/ 1350589 h 4013490"/>
                <a:gd name="connsiteX14700" fmla="*/ 5748310 w 6127927"/>
                <a:gd name="connsiteY14700" fmla="*/ 1350007 h 4013490"/>
                <a:gd name="connsiteX14701" fmla="*/ 5749151 w 6127927"/>
                <a:gd name="connsiteY14701" fmla="*/ 1350589 h 4013490"/>
                <a:gd name="connsiteX14702" fmla="*/ 5749216 w 6127927"/>
                <a:gd name="connsiteY14702" fmla="*/ 1350686 h 4013490"/>
                <a:gd name="connsiteX14703" fmla="*/ 5748893 w 6127927"/>
                <a:gd name="connsiteY14703" fmla="*/ 1350913 h 4013490"/>
                <a:gd name="connsiteX14704" fmla="*/ 5748828 w 6127927"/>
                <a:gd name="connsiteY14704" fmla="*/ 1350848 h 4013490"/>
                <a:gd name="connsiteX14705" fmla="*/ 5748893 w 6127927"/>
                <a:gd name="connsiteY14705" fmla="*/ 1350913 h 4013490"/>
                <a:gd name="connsiteX14706" fmla="*/ 5748375 w 6127927"/>
                <a:gd name="connsiteY14706" fmla="*/ 1351430 h 4013490"/>
                <a:gd name="connsiteX14707" fmla="*/ 5746564 w 6127927"/>
                <a:gd name="connsiteY14707" fmla="*/ 1349619 h 4013490"/>
                <a:gd name="connsiteX14708" fmla="*/ 5747243 w 6127927"/>
                <a:gd name="connsiteY14708" fmla="*/ 1350589 h 4013490"/>
                <a:gd name="connsiteX14709" fmla="*/ 5748407 w 6127927"/>
                <a:gd name="connsiteY14709" fmla="*/ 1351430 h 4013490"/>
                <a:gd name="connsiteX14710" fmla="*/ 5743492 w 6127927"/>
                <a:gd name="connsiteY14710" fmla="*/ 1359127 h 4013490"/>
                <a:gd name="connsiteX14711" fmla="*/ 5743006 w 6127927"/>
                <a:gd name="connsiteY14711" fmla="*/ 1358869 h 4013490"/>
                <a:gd name="connsiteX14712" fmla="*/ 5743492 w 6127927"/>
                <a:gd name="connsiteY14712" fmla="*/ 1359386 h 4013490"/>
                <a:gd name="connsiteX14713" fmla="*/ 5743492 w 6127927"/>
                <a:gd name="connsiteY14713" fmla="*/ 1359968 h 4013490"/>
                <a:gd name="connsiteX14714" fmla="*/ 5743006 w 6127927"/>
                <a:gd name="connsiteY14714" fmla="*/ 1360194 h 4013490"/>
                <a:gd name="connsiteX14715" fmla="*/ 5743006 w 6127927"/>
                <a:gd name="connsiteY14715" fmla="*/ 1360292 h 4013490"/>
                <a:gd name="connsiteX14716" fmla="*/ 5734145 w 6127927"/>
                <a:gd name="connsiteY14716" fmla="*/ 1357316 h 4013490"/>
                <a:gd name="connsiteX14717" fmla="*/ 5732754 w 6127927"/>
                <a:gd name="connsiteY14717" fmla="*/ 1356217 h 4013490"/>
                <a:gd name="connsiteX14718" fmla="*/ 5733013 w 6127927"/>
                <a:gd name="connsiteY14718" fmla="*/ 1356314 h 4013490"/>
                <a:gd name="connsiteX14719" fmla="*/ 5732431 w 6127927"/>
                <a:gd name="connsiteY14719" fmla="*/ 1355990 h 4013490"/>
                <a:gd name="connsiteX14720" fmla="*/ 5731914 w 6127927"/>
                <a:gd name="connsiteY14720" fmla="*/ 1355473 h 4013490"/>
                <a:gd name="connsiteX14721" fmla="*/ 5732075 w 6127927"/>
                <a:gd name="connsiteY14721" fmla="*/ 1355408 h 4013490"/>
                <a:gd name="connsiteX14722" fmla="*/ 5732431 w 6127927"/>
                <a:gd name="connsiteY14722" fmla="*/ 1355246 h 4013490"/>
                <a:gd name="connsiteX14723" fmla="*/ 5732657 w 6127927"/>
                <a:gd name="connsiteY14723" fmla="*/ 1354826 h 4013490"/>
                <a:gd name="connsiteX14724" fmla="*/ 5733239 w 6127927"/>
                <a:gd name="connsiteY14724" fmla="*/ 1353985 h 4013490"/>
                <a:gd name="connsiteX14725" fmla="*/ 5735406 w 6127927"/>
                <a:gd name="connsiteY14725" fmla="*/ 1353920 h 4013490"/>
                <a:gd name="connsiteX14726" fmla="*/ 5734565 w 6127927"/>
                <a:gd name="connsiteY14726" fmla="*/ 1353403 h 4013490"/>
                <a:gd name="connsiteX14727" fmla="*/ 5734080 w 6127927"/>
                <a:gd name="connsiteY14727" fmla="*/ 1352239 h 4013490"/>
                <a:gd name="connsiteX14728" fmla="*/ 5734242 w 6127927"/>
                <a:gd name="connsiteY14728" fmla="*/ 1352012 h 4013490"/>
                <a:gd name="connsiteX14729" fmla="*/ 5734565 w 6127927"/>
                <a:gd name="connsiteY14729" fmla="*/ 1352077 h 4013490"/>
                <a:gd name="connsiteX14730" fmla="*/ 5734565 w 6127927"/>
                <a:gd name="connsiteY14730" fmla="*/ 1351430 h 4013490"/>
                <a:gd name="connsiteX14731" fmla="*/ 5734663 w 6127927"/>
                <a:gd name="connsiteY14731" fmla="*/ 1350848 h 4013490"/>
                <a:gd name="connsiteX14732" fmla="*/ 5735309 w 6127927"/>
                <a:gd name="connsiteY14732" fmla="*/ 1350751 h 4013490"/>
                <a:gd name="connsiteX14733" fmla="*/ 5736474 w 6127927"/>
                <a:gd name="connsiteY14733" fmla="*/ 1350525 h 4013490"/>
                <a:gd name="connsiteX14734" fmla="*/ 5735827 w 6127927"/>
                <a:gd name="connsiteY14734" fmla="*/ 1349845 h 4013490"/>
                <a:gd name="connsiteX14735" fmla="*/ 5735827 w 6127927"/>
                <a:gd name="connsiteY14735" fmla="*/ 1349522 h 4013490"/>
                <a:gd name="connsiteX14736" fmla="*/ 5735891 w 6127927"/>
                <a:gd name="connsiteY14736" fmla="*/ 1349425 h 4013490"/>
                <a:gd name="connsiteX14737" fmla="*/ 5735891 w 6127927"/>
                <a:gd name="connsiteY14737" fmla="*/ 1348293 h 4013490"/>
                <a:gd name="connsiteX14738" fmla="*/ 5736215 w 6127927"/>
                <a:gd name="connsiteY14738" fmla="*/ 1348034 h 4013490"/>
                <a:gd name="connsiteX14739" fmla="*/ 5736635 w 6127927"/>
                <a:gd name="connsiteY14739" fmla="*/ 1347776 h 4013490"/>
                <a:gd name="connsiteX14740" fmla="*/ 5737153 w 6127927"/>
                <a:gd name="connsiteY14740" fmla="*/ 1347549 h 4013490"/>
                <a:gd name="connsiteX14741" fmla="*/ 5737282 w 6127927"/>
                <a:gd name="connsiteY14741" fmla="*/ 1346967 h 4013490"/>
                <a:gd name="connsiteX14742" fmla="*/ 5737282 w 6127927"/>
                <a:gd name="connsiteY14742" fmla="*/ 1346773 h 4013490"/>
                <a:gd name="connsiteX14743" fmla="*/ 5737056 w 6127927"/>
                <a:gd name="connsiteY14743" fmla="*/ 1345867 h 4013490"/>
                <a:gd name="connsiteX14744" fmla="*/ 5737476 w 6127927"/>
                <a:gd name="connsiteY14744" fmla="*/ 1345124 h 4013490"/>
                <a:gd name="connsiteX14745" fmla="*/ 5737703 w 6127927"/>
                <a:gd name="connsiteY14745" fmla="*/ 1344897 h 4013490"/>
                <a:gd name="connsiteX14746" fmla="*/ 5737800 w 6127927"/>
                <a:gd name="connsiteY14746" fmla="*/ 1344703 h 4013490"/>
                <a:gd name="connsiteX14747" fmla="*/ 5737800 w 6127927"/>
                <a:gd name="connsiteY14747" fmla="*/ 1344056 h 4013490"/>
                <a:gd name="connsiteX14748" fmla="*/ 5738058 w 6127927"/>
                <a:gd name="connsiteY14748" fmla="*/ 1343571 h 4013490"/>
                <a:gd name="connsiteX14749" fmla="*/ 5738220 w 6127927"/>
                <a:gd name="connsiteY14749" fmla="*/ 1343054 h 4013490"/>
                <a:gd name="connsiteX14750" fmla="*/ 5743589 w 6127927"/>
                <a:gd name="connsiteY14750" fmla="*/ 1338170 h 4013490"/>
                <a:gd name="connsiteX14751" fmla="*/ 5743750 w 6127927"/>
                <a:gd name="connsiteY14751" fmla="*/ 1338170 h 4013490"/>
                <a:gd name="connsiteX14752" fmla="*/ 5744009 w 6127927"/>
                <a:gd name="connsiteY14752" fmla="*/ 1338009 h 4013490"/>
                <a:gd name="connsiteX14753" fmla="*/ 5744009 w 6127927"/>
                <a:gd name="connsiteY14753" fmla="*/ 1337588 h 4013490"/>
                <a:gd name="connsiteX14754" fmla="*/ 5744688 w 6127927"/>
                <a:gd name="connsiteY14754" fmla="*/ 1337685 h 4013490"/>
                <a:gd name="connsiteX14755" fmla="*/ 5745238 w 6127927"/>
                <a:gd name="connsiteY14755" fmla="*/ 1337944 h 4013490"/>
                <a:gd name="connsiteX14756" fmla="*/ 5744332 w 6127927"/>
                <a:gd name="connsiteY14756" fmla="*/ 1336780 h 4013490"/>
                <a:gd name="connsiteX14757" fmla="*/ 5744915 w 6127927"/>
                <a:gd name="connsiteY14757" fmla="*/ 1336780 h 4013490"/>
                <a:gd name="connsiteX14758" fmla="*/ 5744915 w 6127927"/>
                <a:gd name="connsiteY14758" fmla="*/ 1336036 h 4013490"/>
                <a:gd name="connsiteX14759" fmla="*/ 5745432 w 6127927"/>
                <a:gd name="connsiteY14759" fmla="*/ 1335777 h 4013490"/>
                <a:gd name="connsiteX14760" fmla="*/ 5745497 w 6127927"/>
                <a:gd name="connsiteY14760" fmla="*/ 1335680 h 4013490"/>
                <a:gd name="connsiteX14761" fmla="*/ 5745982 w 6127927"/>
                <a:gd name="connsiteY14761" fmla="*/ 1334936 h 4013490"/>
                <a:gd name="connsiteX14762" fmla="*/ 5746402 w 6127927"/>
                <a:gd name="connsiteY14762" fmla="*/ 1334710 h 4013490"/>
                <a:gd name="connsiteX14763" fmla="*/ 5747728 w 6127927"/>
                <a:gd name="connsiteY14763" fmla="*/ 1334354 h 4013490"/>
                <a:gd name="connsiteX14764" fmla="*/ 5747890 w 6127927"/>
                <a:gd name="connsiteY14764" fmla="*/ 1334289 h 4013490"/>
                <a:gd name="connsiteX14765" fmla="*/ 5747728 w 6127927"/>
                <a:gd name="connsiteY14765" fmla="*/ 1333222 h 4013490"/>
                <a:gd name="connsiteX14766" fmla="*/ 5748052 w 6127927"/>
                <a:gd name="connsiteY14766" fmla="*/ 1332543 h 4013490"/>
                <a:gd name="connsiteX14767" fmla="*/ 5748472 w 6127927"/>
                <a:gd name="connsiteY14767" fmla="*/ 1332478 h 4013490"/>
                <a:gd name="connsiteX14768" fmla="*/ 5749378 w 6127927"/>
                <a:gd name="connsiteY14768" fmla="*/ 1333060 h 4013490"/>
                <a:gd name="connsiteX14769" fmla="*/ 5748893 w 6127927"/>
                <a:gd name="connsiteY14769" fmla="*/ 1331540 h 4013490"/>
                <a:gd name="connsiteX14770" fmla="*/ 5756848 w 6127927"/>
                <a:gd name="connsiteY14770" fmla="*/ 1328339 h 4013490"/>
                <a:gd name="connsiteX14771" fmla="*/ 5769009 w 6127927"/>
                <a:gd name="connsiteY14771" fmla="*/ 1323617 h 4013490"/>
                <a:gd name="connsiteX14772" fmla="*/ 5772243 w 6127927"/>
                <a:gd name="connsiteY14772" fmla="*/ 1323358 h 4013490"/>
                <a:gd name="connsiteX14773" fmla="*/ 5772501 w 6127927"/>
                <a:gd name="connsiteY14773" fmla="*/ 1324199 h 4013490"/>
                <a:gd name="connsiteX14774" fmla="*/ 5773245 w 6127927"/>
                <a:gd name="connsiteY14774" fmla="*/ 1326657 h 4013490"/>
                <a:gd name="connsiteX14775" fmla="*/ 5773148 w 6127927"/>
                <a:gd name="connsiteY14775" fmla="*/ 1325266 h 4013490"/>
                <a:gd name="connsiteX14776" fmla="*/ 5772501 w 6127927"/>
                <a:gd name="connsiteY14776" fmla="*/ 1323455 h 4013490"/>
                <a:gd name="connsiteX14777" fmla="*/ 5773084 w 6127927"/>
                <a:gd name="connsiteY14777" fmla="*/ 1323455 h 4013490"/>
                <a:gd name="connsiteX14778" fmla="*/ 5773148 w 6127927"/>
                <a:gd name="connsiteY14778" fmla="*/ 1323940 h 4013490"/>
                <a:gd name="connsiteX14779" fmla="*/ 5773504 w 6127927"/>
                <a:gd name="connsiteY14779" fmla="*/ 1324846 h 4013490"/>
                <a:gd name="connsiteX14780" fmla="*/ 5773504 w 6127927"/>
                <a:gd name="connsiteY14780" fmla="*/ 1324943 h 4013490"/>
                <a:gd name="connsiteX14781" fmla="*/ 5773504 w 6127927"/>
                <a:gd name="connsiteY14781" fmla="*/ 1325105 h 4013490"/>
                <a:gd name="connsiteX14782" fmla="*/ 5774215 w 6127927"/>
                <a:gd name="connsiteY14782" fmla="*/ 1325848 h 4013490"/>
                <a:gd name="connsiteX14783" fmla="*/ 5773892 w 6127927"/>
                <a:gd name="connsiteY14783" fmla="*/ 1323358 h 4013490"/>
                <a:gd name="connsiteX14784" fmla="*/ 5776803 w 6127927"/>
                <a:gd name="connsiteY14784" fmla="*/ 1322517 h 4013490"/>
                <a:gd name="connsiteX14785" fmla="*/ 5785567 w 6127927"/>
                <a:gd name="connsiteY14785" fmla="*/ 1321773 h 4013490"/>
                <a:gd name="connsiteX14786" fmla="*/ 5785729 w 6127927"/>
                <a:gd name="connsiteY14786" fmla="*/ 1322194 h 4013490"/>
                <a:gd name="connsiteX14787" fmla="*/ 5786408 w 6127927"/>
                <a:gd name="connsiteY14787" fmla="*/ 1322129 h 4013490"/>
                <a:gd name="connsiteX14788" fmla="*/ 5786634 w 6127927"/>
                <a:gd name="connsiteY14788" fmla="*/ 1322614 h 4013490"/>
                <a:gd name="connsiteX14789" fmla="*/ 5787055 w 6127927"/>
                <a:gd name="connsiteY14789" fmla="*/ 1323099 h 4013490"/>
                <a:gd name="connsiteX14790" fmla="*/ 5787314 w 6127927"/>
                <a:gd name="connsiteY14790" fmla="*/ 1322873 h 4013490"/>
                <a:gd name="connsiteX14791" fmla="*/ 5787637 w 6127927"/>
                <a:gd name="connsiteY14791" fmla="*/ 1323455 h 4013490"/>
                <a:gd name="connsiteX14792" fmla="*/ 5787896 w 6127927"/>
                <a:gd name="connsiteY14792" fmla="*/ 1323940 h 4013490"/>
                <a:gd name="connsiteX14793" fmla="*/ 5788219 w 6127927"/>
                <a:gd name="connsiteY14793" fmla="*/ 1323196 h 4013490"/>
                <a:gd name="connsiteX14794" fmla="*/ 5788381 w 6127927"/>
                <a:gd name="connsiteY14794" fmla="*/ 1322711 h 4013490"/>
                <a:gd name="connsiteX14795" fmla="*/ 5788704 w 6127927"/>
                <a:gd name="connsiteY14795" fmla="*/ 1322356 h 4013490"/>
                <a:gd name="connsiteX14796" fmla="*/ 5788639 w 6127927"/>
                <a:gd name="connsiteY14796" fmla="*/ 1324781 h 4013490"/>
                <a:gd name="connsiteX14797" fmla="*/ 5789125 w 6127927"/>
                <a:gd name="connsiteY14797" fmla="*/ 1323099 h 4013490"/>
                <a:gd name="connsiteX14798" fmla="*/ 5789545 w 6127927"/>
                <a:gd name="connsiteY14798" fmla="*/ 1322776 h 4013490"/>
                <a:gd name="connsiteX14799" fmla="*/ 5789965 w 6127927"/>
                <a:gd name="connsiteY14799" fmla="*/ 1324102 h 4013490"/>
                <a:gd name="connsiteX14800" fmla="*/ 5790709 w 6127927"/>
                <a:gd name="connsiteY14800" fmla="*/ 1322453 h 4013490"/>
                <a:gd name="connsiteX14801" fmla="*/ 5791194 w 6127927"/>
                <a:gd name="connsiteY14801" fmla="*/ 1323779 h 4013490"/>
                <a:gd name="connsiteX14802" fmla="*/ 5791033 w 6127927"/>
                <a:gd name="connsiteY14802" fmla="*/ 1324587 h 4013490"/>
                <a:gd name="connsiteX14803" fmla="*/ 5791712 w 6127927"/>
                <a:gd name="connsiteY14803" fmla="*/ 1323035 h 4013490"/>
                <a:gd name="connsiteX14804" fmla="*/ 5792456 w 6127927"/>
                <a:gd name="connsiteY14804" fmla="*/ 1322776 h 4013490"/>
                <a:gd name="connsiteX14805" fmla="*/ 5792844 w 6127927"/>
                <a:gd name="connsiteY14805" fmla="*/ 1322938 h 4013490"/>
                <a:gd name="connsiteX14806" fmla="*/ 5793361 w 6127927"/>
                <a:gd name="connsiteY14806" fmla="*/ 1322291 h 4013490"/>
                <a:gd name="connsiteX14807" fmla="*/ 5793685 w 6127927"/>
                <a:gd name="connsiteY14807" fmla="*/ 1322032 h 4013490"/>
                <a:gd name="connsiteX14808" fmla="*/ 5793782 w 6127927"/>
                <a:gd name="connsiteY14808" fmla="*/ 1323261 h 4013490"/>
                <a:gd name="connsiteX14809" fmla="*/ 5793943 w 6127927"/>
                <a:gd name="connsiteY14809" fmla="*/ 1323196 h 4013490"/>
                <a:gd name="connsiteX14810" fmla="*/ 5794429 w 6127927"/>
                <a:gd name="connsiteY14810" fmla="*/ 1322776 h 4013490"/>
                <a:gd name="connsiteX14811" fmla="*/ 5795852 w 6127927"/>
                <a:gd name="connsiteY14811" fmla="*/ 1322356 h 4013490"/>
                <a:gd name="connsiteX14812" fmla="*/ 5795916 w 6127927"/>
                <a:gd name="connsiteY14812" fmla="*/ 1323520 h 4013490"/>
                <a:gd name="connsiteX14813" fmla="*/ 5796337 w 6127927"/>
                <a:gd name="connsiteY14813" fmla="*/ 1322938 h 4013490"/>
                <a:gd name="connsiteX14814" fmla="*/ 5796660 w 6127927"/>
                <a:gd name="connsiteY14814" fmla="*/ 1322517 h 4013490"/>
                <a:gd name="connsiteX14815" fmla="*/ 5797080 w 6127927"/>
                <a:gd name="connsiteY14815" fmla="*/ 1322517 h 4013490"/>
                <a:gd name="connsiteX14816" fmla="*/ 5797986 w 6127927"/>
                <a:gd name="connsiteY14816" fmla="*/ 1322614 h 4013490"/>
                <a:gd name="connsiteX14817" fmla="*/ 5798342 w 6127927"/>
                <a:gd name="connsiteY14817" fmla="*/ 1323035 h 4013490"/>
                <a:gd name="connsiteX14818" fmla="*/ 5798665 w 6127927"/>
                <a:gd name="connsiteY14818" fmla="*/ 1323358 h 4013490"/>
                <a:gd name="connsiteX14819" fmla="*/ 5798730 w 6127927"/>
                <a:gd name="connsiteY14819" fmla="*/ 1323520 h 4013490"/>
                <a:gd name="connsiteX14820" fmla="*/ 5799797 w 6127927"/>
                <a:gd name="connsiteY14820" fmla="*/ 1323196 h 4013490"/>
                <a:gd name="connsiteX14821" fmla="*/ 5800735 w 6127927"/>
                <a:gd name="connsiteY14821" fmla="*/ 1323843 h 4013490"/>
                <a:gd name="connsiteX14822" fmla="*/ 5800573 w 6127927"/>
                <a:gd name="connsiteY14822" fmla="*/ 1324587 h 4013490"/>
                <a:gd name="connsiteX14823" fmla="*/ 5801220 w 6127927"/>
                <a:gd name="connsiteY14823" fmla="*/ 1324684 h 4013490"/>
                <a:gd name="connsiteX14824" fmla="*/ 5801382 w 6127927"/>
                <a:gd name="connsiteY14824" fmla="*/ 1324522 h 4013490"/>
                <a:gd name="connsiteX14825" fmla="*/ 5801317 w 6127927"/>
                <a:gd name="connsiteY14825" fmla="*/ 1325525 h 4013490"/>
                <a:gd name="connsiteX14826" fmla="*/ 5801544 w 6127927"/>
                <a:gd name="connsiteY14826" fmla="*/ 1325331 h 4013490"/>
                <a:gd name="connsiteX14827" fmla="*/ 5801705 w 6127927"/>
                <a:gd name="connsiteY14827" fmla="*/ 1325525 h 4013490"/>
                <a:gd name="connsiteX14828" fmla="*/ 5801382 w 6127927"/>
                <a:gd name="connsiteY14828" fmla="*/ 1326010 h 4013490"/>
                <a:gd name="connsiteX14829" fmla="*/ 5801058 w 6127927"/>
                <a:gd name="connsiteY14829" fmla="*/ 1326334 h 4013490"/>
                <a:gd name="connsiteX14830" fmla="*/ 5801544 w 6127927"/>
                <a:gd name="connsiteY14830" fmla="*/ 1326495 h 4013490"/>
                <a:gd name="connsiteX14831" fmla="*/ 5802287 w 6127927"/>
                <a:gd name="connsiteY14831" fmla="*/ 1325428 h 4013490"/>
                <a:gd name="connsiteX14832" fmla="*/ 5802967 w 6127927"/>
                <a:gd name="connsiteY14832" fmla="*/ 1325169 h 4013490"/>
                <a:gd name="connsiteX14833" fmla="*/ 5803452 w 6127927"/>
                <a:gd name="connsiteY14833" fmla="*/ 1325105 h 4013490"/>
                <a:gd name="connsiteX14834" fmla="*/ 5803872 w 6127927"/>
                <a:gd name="connsiteY14834" fmla="*/ 1325848 h 4013490"/>
                <a:gd name="connsiteX14835" fmla="*/ 5804713 w 6127927"/>
                <a:gd name="connsiteY14835" fmla="*/ 1324781 h 4013490"/>
                <a:gd name="connsiteX14836" fmla="*/ 5804616 w 6127927"/>
                <a:gd name="connsiteY14836" fmla="*/ 1325525 h 4013490"/>
                <a:gd name="connsiteX14837" fmla="*/ 5805457 w 6127927"/>
                <a:gd name="connsiteY14837" fmla="*/ 1325687 h 4013490"/>
                <a:gd name="connsiteX14838" fmla="*/ 5805683 w 6127927"/>
                <a:gd name="connsiteY14838" fmla="*/ 1326075 h 4013490"/>
                <a:gd name="connsiteX14839" fmla="*/ 5806104 w 6127927"/>
                <a:gd name="connsiteY14839" fmla="*/ 1326010 h 4013490"/>
                <a:gd name="connsiteX14840" fmla="*/ 5807333 w 6127927"/>
                <a:gd name="connsiteY14840" fmla="*/ 1325913 h 4013490"/>
                <a:gd name="connsiteX14841" fmla="*/ 5806944 w 6127927"/>
                <a:gd name="connsiteY14841" fmla="*/ 1327498 h 4013490"/>
                <a:gd name="connsiteX14842" fmla="*/ 5807171 w 6127927"/>
                <a:gd name="connsiteY14842" fmla="*/ 1327239 h 4013490"/>
                <a:gd name="connsiteX14843" fmla="*/ 5807753 w 6127927"/>
                <a:gd name="connsiteY14843" fmla="*/ 1327174 h 4013490"/>
                <a:gd name="connsiteX14844" fmla="*/ 5809014 w 6127927"/>
                <a:gd name="connsiteY14844" fmla="*/ 1327757 h 4013490"/>
                <a:gd name="connsiteX14845" fmla="*/ 5809176 w 6127927"/>
                <a:gd name="connsiteY14845" fmla="*/ 1327918 h 4013490"/>
                <a:gd name="connsiteX14846" fmla="*/ 5809014 w 6127927"/>
                <a:gd name="connsiteY14846" fmla="*/ 1328565 h 4013490"/>
                <a:gd name="connsiteX14847" fmla="*/ 5809079 w 6127927"/>
                <a:gd name="connsiteY14847" fmla="*/ 1329147 h 4013490"/>
                <a:gd name="connsiteX14848" fmla="*/ 5809402 w 6127927"/>
                <a:gd name="connsiteY14848" fmla="*/ 1328403 h 4013490"/>
                <a:gd name="connsiteX14849" fmla="*/ 5809402 w 6127927"/>
                <a:gd name="connsiteY14849" fmla="*/ 1328339 h 4013490"/>
                <a:gd name="connsiteX14850" fmla="*/ 5809920 w 6127927"/>
                <a:gd name="connsiteY14850" fmla="*/ 1328921 h 4013490"/>
                <a:gd name="connsiteX14851" fmla="*/ 5809176 w 6127927"/>
                <a:gd name="connsiteY14851" fmla="*/ 1329729 h 4013490"/>
                <a:gd name="connsiteX14852" fmla="*/ 5809499 w 6127927"/>
                <a:gd name="connsiteY14852" fmla="*/ 1329729 h 4013490"/>
                <a:gd name="connsiteX14853" fmla="*/ 5810082 w 6127927"/>
                <a:gd name="connsiteY14853" fmla="*/ 1329083 h 4013490"/>
                <a:gd name="connsiteX14854" fmla="*/ 5812151 w 6127927"/>
                <a:gd name="connsiteY14854" fmla="*/ 1330409 h 4013490"/>
                <a:gd name="connsiteX14855" fmla="*/ 5814480 w 6127927"/>
                <a:gd name="connsiteY14855" fmla="*/ 1330409 h 4013490"/>
                <a:gd name="connsiteX14856" fmla="*/ 5814803 w 6127927"/>
                <a:gd name="connsiteY14856" fmla="*/ 1330894 h 4013490"/>
                <a:gd name="connsiteX14857" fmla="*/ 5814545 w 6127927"/>
                <a:gd name="connsiteY14857" fmla="*/ 1331476 h 4013490"/>
                <a:gd name="connsiteX14858" fmla="*/ 5815288 w 6127927"/>
                <a:gd name="connsiteY14858" fmla="*/ 1331217 h 4013490"/>
                <a:gd name="connsiteX14859" fmla="*/ 5815806 w 6127927"/>
                <a:gd name="connsiteY14859" fmla="*/ 1331540 h 4013490"/>
                <a:gd name="connsiteX14860" fmla="*/ 5815224 w 6127927"/>
                <a:gd name="connsiteY14860" fmla="*/ 1332381 h 4013490"/>
                <a:gd name="connsiteX14861" fmla="*/ 5815288 w 6127927"/>
                <a:gd name="connsiteY14861" fmla="*/ 1332478 h 4013490"/>
                <a:gd name="connsiteX14862" fmla="*/ 5815871 w 6127927"/>
                <a:gd name="connsiteY14862" fmla="*/ 1331637 h 4013490"/>
                <a:gd name="connsiteX14863" fmla="*/ 5818264 w 6127927"/>
                <a:gd name="connsiteY14863" fmla="*/ 1333546 h 4013490"/>
                <a:gd name="connsiteX14864" fmla="*/ 5818102 w 6127927"/>
                <a:gd name="connsiteY14864" fmla="*/ 1333966 h 4013490"/>
                <a:gd name="connsiteX14865" fmla="*/ 5818425 w 6127927"/>
                <a:gd name="connsiteY14865" fmla="*/ 1333610 h 4013490"/>
                <a:gd name="connsiteX14866" fmla="*/ 5819590 w 6127927"/>
                <a:gd name="connsiteY14866" fmla="*/ 1334548 h 4013490"/>
                <a:gd name="connsiteX14867" fmla="*/ 5819590 w 6127927"/>
                <a:gd name="connsiteY14867" fmla="*/ 1334613 h 4013490"/>
                <a:gd name="connsiteX14868" fmla="*/ 5819687 w 6127927"/>
                <a:gd name="connsiteY14868" fmla="*/ 1334613 h 4013490"/>
                <a:gd name="connsiteX14869" fmla="*/ 5820689 w 6127927"/>
                <a:gd name="connsiteY14869" fmla="*/ 1335518 h 4013490"/>
                <a:gd name="connsiteX14870" fmla="*/ 5820495 w 6127927"/>
                <a:gd name="connsiteY14870" fmla="*/ 1335680 h 4013490"/>
                <a:gd name="connsiteX14871" fmla="*/ 5820851 w 6127927"/>
                <a:gd name="connsiteY14871" fmla="*/ 1335680 h 4013490"/>
                <a:gd name="connsiteX14872" fmla="*/ 5820916 w 6127927"/>
                <a:gd name="connsiteY14872" fmla="*/ 1335777 h 4013490"/>
                <a:gd name="connsiteX14873" fmla="*/ 5820851 w 6127927"/>
                <a:gd name="connsiteY14873" fmla="*/ 1335939 h 4013490"/>
                <a:gd name="connsiteX14874" fmla="*/ 5820916 w 6127927"/>
                <a:gd name="connsiteY14874" fmla="*/ 1336101 h 4013490"/>
                <a:gd name="connsiteX14875" fmla="*/ 5821174 w 6127927"/>
                <a:gd name="connsiteY14875" fmla="*/ 1336101 h 4013490"/>
                <a:gd name="connsiteX14876" fmla="*/ 5824247 w 6127927"/>
                <a:gd name="connsiteY14876" fmla="*/ 1339432 h 4013490"/>
                <a:gd name="connsiteX14877" fmla="*/ 5824247 w 6127927"/>
                <a:gd name="connsiteY14877" fmla="*/ 1339496 h 4013490"/>
                <a:gd name="connsiteX14878" fmla="*/ 5824635 w 6127927"/>
                <a:gd name="connsiteY14878" fmla="*/ 1339755 h 4013490"/>
                <a:gd name="connsiteX14879" fmla="*/ 5825249 w 6127927"/>
                <a:gd name="connsiteY14879" fmla="*/ 1340402 h 4013490"/>
                <a:gd name="connsiteX14880" fmla="*/ 5824732 w 6127927"/>
                <a:gd name="connsiteY14880" fmla="*/ 1340919 h 4013490"/>
                <a:gd name="connsiteX14881" fmla="*/ 5825476 w 6127927"/>
                <a:gd name="connsiteY14881" fmla="*/ 1340758 h 4013490"/>
                <a:gd name="connsiteX14882" fmla="*/ 5826220 w 6127927"/>
                <a:gd name="connsiteY14882" fmla="*/ 1341825 h 4013490"/>
                <a:gd name="connsiteX14883" fmla="*/ 5826543 w 6127927"/>
                <a:gd name="connsiteY14883" fmla="*/ 1342310 h 4013490"/>
                <a:gd name="connsiteX14884" fmla="*/ 5826899 w 6127927"/>
                <a:gd name="connsiteY14884" fmla="*/ 1342827 h 4013490"/>
                <a:gd name="connsiteX14885" fmla="*/ 5826317 w 6127927"/>
                <a:gd name="connsiteY14885" fmla="*/ 1343474 h 4013490"/>
                <a:gd name="connsiteX14886" fmla="*/ 5826381 w 6127927"/>
                <a:gd name="connsiteY14886" fmla="*/ 1343571 h 4013490"/>
                <a:gd name="connsiteX14887" fmla="*/ 5827481 w 6127927"/>
                <a:gd name="connsiteY14887" fmla="*/ 1343733 h 4013490"/>
                <a:gd name="connsiteX14888" fmla="*/ 5827319 w 6127927"/>
                <a:gd name="connsiteY14888" fmla="*/ 1344153 h 4013490"/>
                <a:gd name="connsiteX14889" fmla="*/ 5827707 w 6127927"/>
                <a:gd name="connsiteY14889" fmla="*/ 1344056 h 4013490"/>
                <a:gd name="connsiteX14890" fmla="*/ 5827804 w 6127927"/>
                <a:gd name="connsiteY14890" fmla="*/ 1344153 h 4013490"/>
                <a:gd name="connsiteX14891" fmla="*/ 5827869 w 6127927"/>
                <a:gd name="connsiteY14891" fmla="*/ 1344218 h 4013490"/>
                <a:gd name="connsiteX14892" fmla="*/ 5827966 w 6127927"/>
                <a:gd name="connsiteY14892" fmla="*/ 1344380 h 4013490"/>
                <a:gd name="connsiteX14893" fmla="*/ 5828225 w 6127927"/>
                <a:gd name="connsiteY14893" fmla="*/ 1344800 h 4013490"/>
                <a:gd name="connsiteX14894" fmla="*/ 5828613 w 6127927"/>
                <a:gd name="connsiteY14894" fmla="*/ 1345479 h 4013490"/>
                <a:gd name="connsiteX14895" fmla="*/ 5826543 w 6127927"/>
                <a:gd name="connsiteY14895" fmla="*/ 1347032 h 4013490"/>
                <a:gd name="connsiteX14896" fmla="*/ 5826543 w 6127927"/>
                <a:gd name="connsiteY14896" fmla="*/ 1347129 h 4013490"/>
                <a:gd name="connsiteX14897" fmla="*/ 5826899 w 6127927"/>
                <a:gd name="connsiteY14897" fmla="*/ 1346967 h 4013490"/>
                <a:gd name="connsiteX14898" fmla="*/ 5827481 w 6127927"/>
                <a:gd name="connsiteY14898" fmla="*/ 1347129 h 4013490"/>
                <a:gd name="connsiteX14899" fmla="*/ 5827869 w 6127927"/>
                <a:gd name="connsiteY14899" fmla="*/ 1348034 h 4013490"/>
                <a:gd name="connsiteX14900" fmla="*/ 5828451 w 6127927"/>
                <a:gd name="connsiteY14900" fmla="*/ 1347776 h 4013490"/>
                <a:gd name="connsiteX14901" fmla="*/ 5828613 w 6127927"/>
                <a:gd name="connsiteY14901" fmla="*/ 1347937 h 4013490"/>
                <a:gd name="connsiteX14902" fmla="*/ 5828969 w 6127927"/>
                <a:gd name="connsiteY14902" fmla="*/ 1348293 h 4013490"/>
                <a:gd name="connsiteX14903" fmla="*/ 5829033 w 6127927"/>
                <a:gd name="connsiteY14903" fmla="*/ 1348778 h 4013490"/>
                <a:gd name="connsiteX14904" fmla="*/ 5830036 w 6127927"/>
                <a:gd name="connsiteY14904" fmla="*/ 1349263 h 4013490"/>
                <a:gd name="connsiteX14905" fmla="*/ 5830101 w 6127927"/>
                <a:gd name="connsiteY14905" fmla="*/ 1349619 h 4013490"/>
                <a:gd name="connsiteX14906" fmla="*/ 5830036 w 6127927"/>
                <a:gd name="connsiteY14906" fmla="*/ 1349845 h 4013490"/>
                <a:gd name="connsiteX14907" fmla="*/ 5830618 w 6127927"/>
                <a:gd name="connsiteY14907" fmla="*/ 1350589 h 4013490"/>
                <a:gd name="connsiteX14908" fmla="*/ 5831038 w 6127927"/>
                <a:gd name="connsiteY14908" fmla="*/ 1350525 h 4013490"/>
                <a:gd name="connsiteX14909" fmla="*/ 5831362 w 6127927"/>
                <a:gd name="connsiteY14909" fmla="*/ 1351430 h 4013490"/>
                <a:gd name="connsiteX14910" fmla="*/ 5831103 w 6127927"/>
                <a:gd name="connsiteY14910" fmla="*/ 1351689 h 4013490"/>
                <a:gd name="connsiteX14911" fmla="*/ 5831459 w 6127927"/>
                <a:gd name="connsiteY14911" fmla="*/ 1351689 h 4013490"/>
                <a:gd name="connsiteX14912" fmla="*/ 5832526 w 6127927"/>
                <a:gd name="connsiteY14912" fmla="*/ 1369153 h 4013490"/>
                <a:gd name="connsiteX14913" fmla="*/ 5832364 w 6127927"/>
                <a:gd name="connsiteY14913" fmla="*/ 1369153 h 4013490"/>
                <a:gd name="connsiteX14914" fmla="*/ 5830844 w 6127927"/>
                <a:gd name="connsiteY14914" fmla="*/ 1369735 h 4013490"/>
                <a:gd name="connsiteX14915" fmla="*/ 5829357 w 6127927"/>
                <a:gd name="connsiteY14915" fmla="*/ 1369638 h 4013490"/>
                <a:gd name="connsiteX14916" fmla="*/ 5590681 w 6127927"/>
                <a:gd name="connsiteY14916" fmla="*/ 1323035 h 4013490"/>
                <a:gd name="connsiteX14917" fmla="*/ 5590745 w 6127927"/>
                <a:gd name="connsiteY14917" fmla="*/ 1322291 h 4013490"/>
                <a:gd name="connsiteX14918" fmla="*/ 5590681 w 6127927"/>
                <a:gd name="connsiteY14918" fmla="*/ 1323035 h 4013490"/>
                <a:gd name="connsiteX14919" fmla="*/ 5602615 w 6127927"/>
                <a:gd name="connsiteY14919" fmla="*/ 1322291 h 4013490"/>
                <a:gd name="connsiteX14920" fmla="*/ 5603003 w 6127927"/>
                <a:gd name="connsiteY14920" fmla="*/ 1320642 h 4013490"/>
                <a:gd name="connsiteX14921" fmla="*/ 5602615 w 6127927"/>
                <a:gd name="connsiteY14921" fmla="*/ 1322291 h 4013490"/>
                <a:gd name="connsiteX14922" fmla="*/ 5621566 w 6127927"/>
                <a:gd name="connsiteY14922" fmla="*/ 1353403 h 4013490"/>
                <a:gd name="connsiteX14923" fmla="*/ 5622634 w 6127927"/>
                <a:gd name="connsiteY14923" fmla="*/ 1353177 h 4013490"/>
                <a:gd name="connsiteX14924" fmla="*/ 5622957 w 6127927"/>
                <a:gd name="connsiteY14924" fmla="*/ 1352821 h 4013490"/>
                <a:gd name="connsiteX14925" fmla="*/ 5621728 w 6127927"/>
                <a:gd name="connsiteY14925" fmla="*/ 1353241 h 4013490"/>
                <a:gd name="connsiteX14926" fmla="*/ 5545306 w 6127927"/>
                <a:gd name="connsiteY14926" fmla="*/ 1351851 h 4013490"/>
                <a:gd name="connsiteX14927" fmla="*/ 5545533 w 6127927"/>
                <a:gd name="connsiteY14927" fmla="*/ 1351851 h 4013490"/>
                <a:gd name="connsiteX14928" fmla="*/ 5544983 w 6127927"/>
                <a:gd name="connsiteY14928" fmla="*/ 1351592 h 4013490"/>
                <a:gd name="connsiteX14929" fmla="*/ 5544466 w 6127927"/>
                <a:gd name="connsiteY14929" fmla="*/ 1351171 h 4013490"/>
                <a:gd name="connsiteX14930" fmla="*/ 5544660 w 6127927"/>
                <a:gd name="connsiteY14930" fmla="*/ 1351107 h 4013490"/>
                <a:gd name="connsiteX14931" fmla="*/ 5544886 w 6127927"/>
                <a:gd name="connsiteY14931" fmla="*/ 1350913 h 4013490"/>
                <a:gd name="connsiteX14932" fmla="*/ 5545048 w 6127927"/>
                <a:gd name="connsiteY14932" fmla="*/ 1350525 h 4013490"/>
                <a:gd name="connsiteX14933" fmla="*/ 5545533 w 6127927"/>
                <a:gd name="connsiteY14933" fmla="*/ 1349781 h 4013490"/>
                <a:gd name="connsiteX14934" fmla="*/ 5547700 w 6127927"/>
                <a:gd name="connsiteY14934" fmla="*/ 1349619 h 4013490"/>
                <a:gd name="connsiteX14935" fmla="*/ 5546859 w 6127927"/>
                <a:gd name="connsiteY14935" fmla="*/ 1349199 h 4013490"/>
                <a:gd name="connsiteX14936" fmla="*/ 5546309 w 6127927"/>
                <a:gd name="connsiteY14936" fmla="*/ 1348099 h 4013490"/>
                <a:gd name="connsiteX14937" fmla="*/ 5546374 w 6127927"/>
                <a:gd name="connsiteY14937" fmla="*/ 1347873 h 4013490"/>
                <a:gd name="connsiteX14938" fmla="*/ 5546729 w 6127927"/>
                <a:gd name="connsiteY14938" fmla="*/ 1347937 h 4013490"/>
                <a:gd name="connsiteX14939" fmla="*/ 5546632 w 6127927"/>
                <a:gd name="connsiteY14939" fmla="*/ 1347355 h 4013490"/>
                <a:gd name="connsiteX14940" fmla="*/ 5546535 w 6127927"/>
                <a:gd name="connsiteY14940" fmla="*/ 1346773 h 4013490"/>
                <a:gd name="connsiteX14941" fmla="*/ 5547118 w 6127927"/>
                <a:gd name="connsiteY14941" fmla="*/ 1346708 h 4013490"/>
                <a:gd name="connsiteX14942" fmla="*/ 5548217 w 6127927"/>
                <a:gd name="connsiteY14942" fmla="*/ 1346385 h 4013490"/>
                <a:gd name="connsiteX14943" fmla="*/ 5547473 w 6127927"/>
                <a:gd name="connsiteY14943" fmla="*/ 1345803 h 4013490"/>
                <a:gd name="connsiteX14944" fmla="*/ 5547473 w 6127927"/>
                <a:gd name="connsiteY14944" fmla="*/ 1345479 h 4013490"/>
                <a:gd name="connsiteX14945" fmla="*/ 5547538 w 6127927"/>
                <a:gd name="connsiteY14945" fmla="*/ 1345382 h 4013490"/>
                <a:gd name="connsiteX14946" fmla="*/ 5547376 w 6127927"/>
                <a:gd name="connsiteY14946" fmla="*/ 1344315 h 4013490"/>
                <a:gd name="connsiteX14947" fmla="*/ 5547603 w 6127927"/>
                <a:gd name="connsiteY14947" fmla="*/ 1344056 h 4013490"/>
                <a:gd name="connsiteX14948" fmla="*/ 5548055 w 6127927"/>
                <a:gd name="connsiteY14948" fmla="*/ 1343733 h 4013490"/>
                <a:gd name="connsiteX14949" fmla="*/ 5548443 w 6127927"/>
                <a:gd name="connsiteY14949" fmla="*/ 1343474 h 4013490"/>
                <a:gd name="connsiteX14950" fmla="*/ 5548541 w 6127927"/>
                <a:gd name="connsiteY14950" fmla="*/ 1342989 h 4013490"/>
                <a:gd name="connsiteX14951" fmla="*/ 5548541 w 6127927"/>
                <a:gd name="connsiteY14951" fmla="*/ 1342827 h 4013490"/>
                <a:gd name="connsiteX14952" fmla="*/ 5548120 w 6127927"/>
                <a:gd name="connsiteY14952" fmla="*/ 1341987 h 4013490"/>
                <a:gd name="connsiteX14953" fmla="*/ 5548379 w 6127927"/>
                <a:gd name="connsiteY14953" fmla="*/ 1341340 h 4013490"/>
                <a:gd name="connsiteX14954" fmla="*/ 5548605 w 6127927"/>
                <a:gd name="connsiteY14954" fmla="*/ 1341081 h 4013490"/>
                <a:gd name="connsiteX14955" fmla="*/ 5548702 w 6127927"/>
                <a:gd name="connsiteY14955" fmla="*/ 1340919 h 4013490"/>
                <a:gd name="connsiteX14956" fmla="*/ 5548605 w 6127927"/>
                <a:gd name="connsiteY14956" fmla="*/ 1340337 h 4013490"/>
                <a:gd name="connsiteX14957" fmla="*/ 5548702 w 6127927"/>
                <a:gd name="connsiteY14957" fmla="*/ 1339820 h 4013490"/>
                <a:gd name="connsiteX14958" fmla="*/ 5548799 w 6127927"/>
                <a:gd name="connsiteY14958" fmla="*/ 1339335 h 4013490"/>
                <a:gd name="connsiteX14959" fmla="*/ 5552939 w 6127927"/>
                <a:gd name="connsiteY14959" fmla="*/ 1334128 h 4013490"/>
                <a:gd name="connsiteX14960" fmla="*/ 5553068 w 6127927"/>
                <a:gd name="connsiteY14960" fmla="*/ 1334128 h 4013490"/>
                <a:gd name="connsiteX14961" fmla="*/ 5553327 w 6127927"/>
                <a:gd name="connsiteY14961" fmla="*/ 1333966 h 4013490"/>
                <a:gd name="connsiteX14962" fmla="*/ 5553262 w 6127927"/>
                <a:gd name="connsiteY14962" fmla="*/ 1333610 h 4013490"/>
                <a:gd name="connsiteX14963" fmla="*/ 5553909 w 6127927"/>
                <a:gd name="connsiteY14963" fmla="*/ 1333610 h 4013490"/>
                <a:gd name="connsiteX14964" fmla="*/ 5554491 w 6127927"/>
                <a:gd name="connsiteY14964" fmla="*/ 1333707 h 4013490"/>
                <a:gd name="connsiteX14965" fmla="*/ 5553327 w 6127927"/>
                <a:gd name="connsiteY14965" fmla="*/ 1332705 h 4013490"/>
                <a:gd name="connsiteX14966" fmla="*/ 5553909 w 6127927"/>
                <a:gd name="connsiteY14966" fmla="*/ 1332640 h 4013490"/>
                <a:gd name="connsiteX14967" fmla="*/ 5553747 w 6127927"/>
                <a:gd name="connsiteY14967" fmla="*/ 1331961 h 4013490"/>
                <a:gd name="connsiteX14968" fmla="*/ 5554168 w 6127927"/>
                <a:gd name="connsiteY14968" fmla="*/ 1331637 h 4013490"/>
                <a:gd name="connsiteX14969" fmla="*/ 5554265 w 6127927"/>
                <a:gd name="connsiteY14969" fmla="*/ 1331540 h 4013490"/>
                <a:gd name="connsiteX14970" fmla="*/ 5554588 w 6127927"/>
                <a:gd name="connsiteY14970" fmla="*/ 1330797 h 4013490"/>
                <a:gd name="connsiteX14971" fmla="*/ 5554912 w 6127927"/>
                <a:gd name="connsiteY14971" fmla="*/ 1330473 h 4013490"/>
                <a:gd name="connsiteX14972" fmla="*/ 5556076 w 6127927"/>
                <a:gd name="connsiteY14972" fmla="*/ 1329891 h 4013490"/>
                <a:gd name="connsiteX14973" fmla="*/ 5556238 w 6127927"/>
                <a:gd name="connsiteY14973" fmla="*/ 1329826 h 4013490"/>
                <a:gd name="connsiteX14974" fmla="*/ 5555817 w 6127927"/>
                <a:gd name="connsiteY14974" fmla="*/ 1328824 h 4013490"/>
                <a:gd name="connsiteX14975" fmla="*/ 5555979 w 6127927"/>
                <a:gd name="connsiteY14975" fmla="*/ 1328080 h 4013490"/>
                <a:gd name="connsiteX14976" fmla="*/ 5556335 w 6127927"/>
                <a:gd name="connsiteY14976" fmla="*/ 1327918 h 4013490"/>
                <a:gd name="connsiteX14977" fmla="*/ 5557305 w 6127927"/>
                <a:gd name="connsiteY14977" fmla="*/ 1328339 h 4013490"/>
                <a:gd name="connsiteX14978" fmla="*/ 5556496 w 6127927"/>
                <a:gd name="connsiteY14978" fmla="*/ 1326916 h 4013490"/>
                <a:gd name="connsiteX14979" fmla="*/ 5563191 w 6127927"/>
                <a:gd name="connsiteY14979" fmla="*/ 1322356 h 4013490"/>
                <a:gd name="connsiteX14980" fmla="*/ 5573766 w 6127927"/>
                <a:gd name="connsiteY14980" fmla="*/ 1315338 h 4013490"/>
                <a:gd name="connsiteX14981" fmla="*/ 5576839 w 6127927"/>
                <a:gd name="connsiteY14981" fmla="*/ 1314497 h 4013490"/>
                <a:gd name="connsiteX14982" fmla="*/ 5577259 w 6127927"/>
                <a:gd name="connsiteY14982" fmla="*/ 1315241 h 4013490"/>
                <a:gd name="connsiteX14983" fmla="*/ 5578424 w 6127927"/>
                <a:gd name="connsiteY14983" fmla="*/ 1317472 h 4013490"/>
                <a:gd name="connsiteX14984" fmla="*/ 5578003 w 6127927"/>
                <a:gd name="connsiteY14984" fmla="*/ 1316081 h 4013490"/>
                <a:gd name="connsiteX14985" fmla="*/ 5577033 w 6127927"/>
                <a:gd name="connsiteY14985" fmla="*/ 1314432 h 4013490"/>
                <a:gd name="connsiteX14986" fmla="*/ 5577583 w 6127927"/>
                <a:gd name="connsiteY14986" fmla="*/ 1314238 h 4013490"/>
                <a:gd name="connsiteX14987" fmla="*/ 5577777 w 6127927"/>
                <a:gd name="connsiteY14987" fmla="*/ 1314658 h 4013490"/>
                <a:gd name="connsiteX14988" fmla="*/ 5578262 w 6127927"/>
                <a:gd name="connsiteY14988" fmla="*/ 1315499 h 4013490"/>
                <a:gd name="connsiteX14989" fmla="*/ 5578262 w 6127927"/>
                <a:gd name="connsiteY14989" fmla="*/ 1315661 h 4013490"/>
                <a:gd name="connsiteX14990" fmla="*/ 5578262 w 6127927"/>
                <a:gd name="connsiteY14990" fmla="*/ 1315823 h 4013490"/>
                <a:gd name="connsiteX14991" fmla="*/ 5579103 w 6127927"/>
                <a:gd name="connsiteY14991" fmla="*/ 1316405 h 4013490"/>
                <a:gd name="connsiteX14992" fmla="*/ 5578326 w 6127927"/>
                <a:gd name="connsiteY14992" fmla="*/ 1314076 h 4013490"/>
                <a:gd name="connsiteX14993" fmla="*/ 5580978 w 6127927"/>
                <a:gd name="connsiteY14993" fmla="*/ 1312750 h 4013490"/>
                <a:gd name="connsiteX14994" fmla="*/ 5589355 w 6127927"/>
                <a:gd name="connsiteY14994" fmla="*/ 1310616 h 4013490"/>
                <a:gd name="connsiteX14995" fmla="*/ 5589613 w 6127927"/>
                <a:gd name="connsiteY14995" fmla="*/ 1311036 h 4013490"/>
                <a:gd name="connsiteX14996" fmla="*/ 5590196 w 6127927"/>
                <a:gd name="connsiteY14996" fmla="*/ 1310842 h 4013490"/>
                <a:gd name="connsiteX14997" fmla="*/ 5590519 w 6127927"/>
                <a:gd name="connsiteY14997" fmla="*/ 1311360 h 4013490"/>
                <a:gd name="connsiteX14998" fmla="*/ 5591004 w 6127927"/>
                <a:gd name="connsiteY14998" fmla="*/ 1311780 h 4013490"/>
                <a:gd name="connsiteX14999" fmla="*/ 5591263 w 6127927"/>
                <a:gd name="connsiteY14999" fmla="*/ 1311521 h 4013490"/>
                <a:gd name="connsiteX15000" fmla="*/ 5591683 w 6127927"/>
                <a:gd name="connsiteY15000" fmla="*/ 1312007 h 4013490"/>
                <a:gd name="connsiteX15001" fmla="*/ 5592007 w 6127927"/>
                <a:gd name="connsiteY15001" fmla="*/ 1312427 h 4013490"/>
                <a:gd name="connsiteX15002" fmla="*/ 5592168 w 6127927"/>
                <a:gd name="connsiteY15002" fmla="*/ 1311586 h 4013490"/>
                <a:gd name="connsiteX15003" fmla="*/ 5592265 w 6127927"/>
                <a:gd name="connsiteY15003" fmla="*/ 1311101 h 4013490"/>
                <a:gd name="connsiteX15004" fmla="*/ 5592589 w 6127927"/>
                <a:gd name="connsiteY15004" fmla="*/ 1310778 h 4013490"/>
                <a:gd name="connsiteX15005" fmla="*/ 5592912 w 6127927"/>
                <a:gd name="connsiteY15005" fmla="*/ 1313171 h 4013490"/>
                <a:gd name="connsiteX15006" fmla="*/ 5593171 w 6127927"/>
                <a:gd name="connsiteY15006" fmla="*/ 1311521 h 4013490"/>
                <a:gd name="connsiteX15007" fmla="*/ 5593494 w 6127927"/>
                <a:gd name="connsiteY15007" fmla="*/ 1311101 h 4013490"/>
                <a:gd name="connsiteX15008" fmla="*/ 5594141 w 6127927"/>
                <a:gd name="connsiteY15008" fmla="*/ 1312362 h 4013490"/>
                <a:gd name="connsiteX15009" fmla="*/ 5594659 w 6127927"/>
                <a:gd name="connsiteY15009" fmla="*/ 1310616 h 4013490"/>
                <a:gd name="connsiteX15010" fmla="*/ 5595305 w 6127927"/>
                <a:gd name="connsiteY15010" fmla="*/ 1311845 h 4013490"/>
                <a:gd name="connsiteX15011" fmla="*/ 5595305 w 6127927"/>
                <a:gd name="connsiteY15011" fmla="*/ 1312750 h 4013490"/>
                <a:gd name="connsiteX15012" fmla="*/ 5595726 w 6127927"/>
                <a:gd name="connsiteY15012" fmla="*/ 1311101 h 4013490"/>
                <a:gd name="connsiteX15013" fmla="*/ 5596405 w 6127927"/>
                <a:gd name="connsiteY15013" fmla="*/ 1310681 h 4013490"/>
                <a:gd name="connsiteX15014" fmla="*/ 5596793 w 6127927"/>
                <a:gd name="connsiteY15014" fmla="*/ 1310778 h 4013490"/>
                <a:gd name="connsiteX15015" fmla="*/ 5597214 w 6127927"/>
                <a:gd name="connsiteY15015" fmla="*/ 1310034 h 4013490"/>
                <a:gd name="connsiteX15016" fmla="*/ 5597472 w 6127927"/>
                <a:gd name="connsiteY15016" fmla="*/ 1309775 h 4013490"/>
                <a:gd name="connsiteX15017" fmla="*/ 5597731 w 6127927"/>
                <a:gd name="connsiteY15017" fmla="*/ 1311036 h 4013490"/>
                <a:gd name="connsiteX15018" fmla="*/ 5597796 w 6127927"/>
                <a:gd name="connsiteY15018" fmla="*/ 1310939 h 4013490"/>
                <a:gd name="connsiteX15019" fmla="*/ 5598216 w 6127927"/>
                <a:gd name="connsiteY15019" fmla="*/ 1310519 h 4013490"/>
                <a:gd name="connsiteX15020" fmla="*/ 5599542 w 6127927"/>
                <a:gd name="connsiteY15020" fmla="*/ 1309872 h 4013490"/>
                <a:gd name="connsiteX15021" fmla="*/ 5599801 w 6127927"/>
                <a:gd name="connsiteY15021" fmla="*/ 1310939 h 4013490"/>
                <a:gd name="connsiteX15022" fmla="*/ 5600124 w 6127927"/>
                <a:gd name="connsiteY15022" fmla="*/ 1310292 h 4013490"/>
                <a:gd name="connsiteX15023" fmla="*/ 5600351 w 6127927"/>
                <a:gd name="connsiteY15023" fmla="*/ 1309872 h 4013490"/>
                <a:gd name="connsiteX15024" fmla="*/ 5600706 w 6127927"/>
                <a:gd name="connsiteY15024" fmla="*/ 1309775 h 4013490"/>
                <a:gd name="connsiteX15025" fmla="*/ 5601612 w 6127927"/>
                <a:gd name="connsiteY15025" fmla="*/ 1309710 h 4013490"/>
                <a:gd name="connsiteX15026" fmla="*/ 5602032 w 6127927"/>
                <a:gd name="connsiteY15026" fmla="*/ 1310098 h 4013490"/>
                <a:gd name="connsiteX15027" fmla="*/ 5602356 w 6127927"/>
                <a:gd name="connsiteY15027" fmla="*/ 1310357 h 4013490"/>
                <a:gd name="connsiteX15028" fmla="*/ 5602420 w 6127927"/>
                <a:gd name="connsiteY15028" fmla="*/ 1310454 h 4013490"/>
                <a:gd name="connsiteX15029" fmla="*/ 5603520 w 6127927"/>
                <a:gd name="connsiteY15029" fmla="*/ 1309937 h 4013490"/>
                <a:gd name="connsiteX15030" fmla="*/ 5604490 w 6127927"/>
                <a:gd name="connsiteY15030" fmla="*/ 1310454 h 4013490"/>
                <a:gd name="connsiteX15031" fmla="*/ 5604426 w 6127927"/>
                <a:gd name="connsiteY15031" fmla="*/ 1311198 h 4013490"/>
                <a:gd name="connsiteX15032" fmla="*/ 5605169 w 6127927"/>
                <a:gd name="connsiteY15032" fmla="*/ 1311198 h 4013490"/>
                <a:gd name="connsiteX15033" fmla="*/ 5605331 w 6127927"/>
                <a:gd name="connsiteY15033" fmla="*/ 1310939 h 4013490"/>
                <a:gd name="connsiteX15034" fmla="*/ 5605331 w 6127927"/>
                <a:gd name="connsiteY15034" fmla="*/ 1311942 h 4013490"/>
                <a:gd name="connsiteX15035" fmla="*/ 5605590 w 6127927"/>
                <a:gd name="connsiteY15035" fmla="*/ 1311683 h 4013490"/>
                <a:gd name="connsiteX15036" fmla="*/ 5605752 w 6127927"/>
                <a:gd name="connsiteY15036" fmla="*/ 1311845 h 4013490"/>
                <a:gd name="connsiteX15037" fmla="*/ 5605493 w 6127927"/>
                <a:gd name="connsiteY15037" fmla="*/ 1312362 h 4013490"/>
                <a:gd name="connsiteX15038" fmla="*/ 5605169 w 6127927"/>
                <a:gd name="connsiteY15038" fmla="*/ 1312686 h 4013490"/>
                <a:gd name="connsiteX15039" fmla="*/ 5605655 w 6127927"/>
                <a:gd name="connsiteY15039" fmla="*/ 1312750 h 4013490"/>
                <a:gd name="connsiteX15040" fmla="*/ 5606334 w 6127927"/>
                <a:gd name="connsiteY15040" fmla="*/ 1311586 h 4013490"/>
                <a:gd name="connsiteX15041" fmla="*/ 5606981 w 6127927"/>
                <a:gd name="connsiteY15041" fmla="*/ 1311263 h 4013490"/>
                <a:gd name="connsiteX15042" fmla="*/ 5607498 w 6127927"/>
                <a:gd name="connsiteY15042" fmla="*/ 1311101 h 4013490"/>
                <a:gd name="connsiteX15043" fmla="*/ 5607983 w 6127927"/>
                <a:gd name="connsiteY15043" fmla="*/ 1311845 h 4013490"/>
                <a:gd name="connsiteX15044" fmla="*/ 5608727 w 6127927"/>
                <a:gd name="connsiteY15044" fmla="*/ 1310681 h 4013490"/>
                <a:gd name="connsiteX15045" fmla="*/ 5608727 w 6127927"/>
                <a:gd name="connsiteY15045" fmla="*/ 1311424 h 4013490"/>
                <a:gd name="connsiteX15046" fmla="*/ 5609568 w 6127927"/>
                <a:gd name="connsiteY15046" fmla="*/ 1311521 h 4013490"/>
                <a:gd name="connsiteX15047" fmla="*/ 5609794 w 6127927"/>
                <a:gd name="connsiteY15047" fmla="*/ 1311845 h 4013490"/>
                <a:gd name="connsiteX15048" fmla="*/ 5610215 w 6127927"/>
                <a:gd name="connsiteY15048" fmla="*/ 1311780 h 4013490"/>
                <a:gd name="connsiteX15049" fmla="*/ 5611444 w 6127927"/>
                <a:gd name="connsiteY15049" fmla="*/ 1311586 h 4013490"/>
                <a:gd name="connsiteX15050" fmla="*/ 5611120 w 6127927"/>
                <a:gd name="connsiteY15050" fmla="*/ 1313268 h 4013490"/>
                <a:gd name="connsiteX15051" fmla="*/ 5611379 w 6127927"/>
                <a:gd name="connsiteY15051" fmla="*/ 1313009 h 4013490"/>
                <a:gd name="connsiteX15052" fmla="*/ 5611961 w 6127927"/>
                <a:gd name="connsiteY15052" fmla="*/ 1312912 h 4013490"/>
                <a:gd name="connsiteX15053" fmla="*/ 5613287 w 6127927"/>
                <a:gd name="connsiteY15053" fmla="*/ 1313430 h 4013490"/>
                <a:gd name="connsiteX15054" fmla="*/ 5613449 w 6127927"/>
                <a:gd name="connsiteY15054" fmla="*/ 1313591 h 4013490"/>
                <a:gd name="connsiteX15055" fmla="*/ 5613352 w 6127927"/>
                <a:gd name="connsiteY15055" fmla="*/ 1314238 h 4013490"/>
                <a:gd name="connsiteX15056" fmla="*/ 5613513 w 6127927"/>
                <a:gd name="connsiteY15056" fmla="*/ 1314820 h 4013490"/>
                <a:gd name="connsiteX15057" fmla="*/ 5613772 w 6127927"/>
                <a:gd name="connsiteY15057" fmla="*/ 1314076 h 4013490"/>
                <a:gd name="connsiteX15058" fmla="*/ 5613772 w 6127927"/>
                <a:gd name="connsiteY15058" fmla="*/ 1314012 h 4013490"/>
                <a:gd name="connsiteX15059" fmla="*/ 5614290 w 6127927"/>
                <a:gd name="connsiteY15059" fmla="*/ 1314594 h 4013490"/>
                <a:gd name="connsiteX15060" fmla="*/ 5613513 w 6127927"/>
                <a:gd name="connsiteY15060" fmla="*/ 1315402 h 4013490"/>
                <a:gd name="connsiteX15061" fmla="*/ 5613869 w 6127927"/>
                <a:gd name="connsiteY15061" fmla="*/ 1315402 h 4013490"/>
                <a:gd name="connsiteX15062" fmla="*/ 5614451 w 6127927"/>
                <a:gd name="connsiteY15062" fmla="*/ 1314756 h 4013490"/>
                <a:gd name="connsiteX15063" fmla="*/ 5616586 w 6127927"/>
                <a:gd name="connsiteY15063" fmla="*/ 1316146 h 4013490"/>
                <a:gd name="connsiteX15064" fmla="*/ 5619076 w 6127927"/>
                <a:gd name="connsiteY15064" fmla="*/ 1316243 h 4013490"/>
                <a:gd name="connsiteX15065" fmla="*/ 5619399 w 6127927"/>
                <a:gd name="connsiteY15065" fmla="*/ 1316825 h 4013490"/>
                <a:gd name="connsiteX15066" fmla="*/ 5619076 w 6127927"/>
                <a:gd name="connsiteY15066" fmla="*/ 1317407 h 4013490"/>
                <a:gd name="connsiteX15067" fmla="*/ 5619820 w 6127927"/>
                <a:gd name="connsiteY15067" fmla="*/ 1317246 h 4013490"/>
                <a:gd name="connsiteX15068" fmla="*/ 5620337 w 6127927"/>
                <a:gd name="connsiteY15068" fmla="*/ 1317569 h 4013490"/>
                <a:gd name="connsiteX15069" fmla="*/ 5619723 w 6127927"/>
                <a:gd name="connsiteY15069" fmla="*/ 1318378 h 4013490"/>
                <a:gd name="connsiteX15070" fmla="*/ 5619820 w 6127927"/>
                <a:gd name="connsiteY15070" fmla="*/ 1318475 h 4013490"/>
                <a:gd name="connsiteX15071" fmla="*/ 5620402 w 6127927"/>
                <a:gd name="connsiteY15071" fmla="*/ 1317634 h 4013490"/>
                <a:gd name="connsiteX15072" fmla="*/ 5622795 w 6127927"/>
                <a:gd name="connsiteY15072" fmla="*/ 1319704 h 4013490"/>
                <a:gd name="connsiteX15073" fmla="*/ 5622569 w 6127927"/>
                <a:gd name="connsiteY15073" fmla="*/ 1320124 h 4013490"/>
                <a:gd name="connsiteX15074" fmla="*/ 5622892 w 6127927"/>
                <a:gd name="connsiteY15074" fmla="*/ 1319801 h 4013490"/>
                <a:gd name="connsiteX15075" fmla="*/ 5623960 w 6127927"/>
                <a:gd name="connsiteY15075" fmla="*/ 1320803 h 4013490"/>
                <a:gd name="connsiteX15076" fmla="*/ 5623960 w 6127927"/>
                <a:gd name="connsiteY15076" fmla="*/ 1320868 h 4013490"/>
                <a:gd name="connsiteX15077" fmla="*/ 5624057 w 6127927"/>
                <a:gd name="connsiteY15077" fmla="*/ 1320868 h 4013490"/>
                <a:gd name="connsiteX15078" fmla="*/ 5625027 w 6127927"/>
                <a:gd name="connsiteY15078" fmla="*/ 1321871 h 4013490"/>
                <a:gd name="connsiteX15079" fmla="*/ 5624865 w 6127927"/>
                <a:gd name="connsiteY15079" fmla="*/ 1322032 h 4013490"/>
                <a:gd name="connsiteX15080" fmla="*/ 5625188 w 6127927"/>
                <a:gd name="connsiteY15080" fmla="*/ 1322032 h 4013490"/>
                <a:gd name="connsiteX15081" fmla="*/ 5625286 w 6127927"/>
                <a:gd name="connsiteY15081" fmla="*/ 1322129 h 4013490"/>
                <a:gd name="connsiteX15082" fmla="*/ 5625188 w 6127927"/>
                <a:gd name="connsiteY15082" fmla="*/ 1322291 h 4013490"/>
                <a:gd name="connsiteX15083" fmla="*/ 5625188 w 6127927"/>
                <a:gd name="connsiteY15083" fmla="*/ 1322453 h 4013490"/>
                <a:gd name="connsiteX15084" fmla="*/ 5625447 w 6127927"/>
                <a:gd name="connsiteY15084" fmla="*/ 1322453 h 4013490"/>
                <a:gd name="connsiteX15085" fmla="*/ 5628196 w 6127927"/>
                <a:gd name="connsiteY15085" fmla="*/ 1326075 h 4013490"/>
                <a:gd name="connsiteX15086" fmla="*/ 5628099 w 6127927"/>
                <a:gd name="connsiteY15086" fmla="*/ 1326172 h 4013490"/>
                <a:gd name="connsiteX15087" fmla="*/ 5628423 w 6127927"/>
                <a:gd name="connsiteY15087" fmla="*/ 1326495 h 4013490"/>
                <a:gd name="connsiteX15088" fmla="*/ 5628843 w 6127927"/>
                <a:gd name="connsiteY15088" fmla="*/ 1327239 h 4013490"/>
                <a:gd name="connsiteX15089" fmla="*/ 5628358 w 6127927"/>
                <a:gd name="connsiteY15089" fmla="*/ 1327660 h 4013490"/>
                <a:gd name="connsiteX15090" fmla="*/ 5629102 w 6127927"/>
                <a:gd name="connsiteY15090" fmla="*/ 1327595 h 4013490"/>
                <a:gd name="connsiteX15091" fmla="*/ 5629684 w 6127927"/>
                <a:gd name="connsiteY15091" fmla="*/ 1328662 h 4013490"/>
                <a:gd name="connsiteX15092" fmla="*/ 5629910 w 6127927"/>
                <a:gd name="connsiteY15092" fmla="*/ 1329147 h 4013490"/>
                <a:gd name="connsiteX15093" fmla="*/ 5630169 w 6127927"/>
                <a:gd name="connsiteY15093" fmla="*/ 1329665 h 4013490"/>
                <a:gd name="connsiteX15094" fmla="*/ 5629522 w 6127927"/>
                <a:gd name="connsiteY15094" fmla="*/ 1330214 h 4013490"/>
                <a:gd name="connsiteX15095" fmla="*/ 5629587 w 6127927"/>
                <a:gd name="connsiteY15095" fmla="*/ 1330311 h 4013490"/>
                <a:gd name="connsiteX15096" fmla="*/ 5630589 w 6127927"/>
                <a:gd name="connsiteY15096" fmla="*/ 1330570 h 4013490"/>
                <a:gd name="connsiteX15097" fmla="*/ 5630331 w 6127927"/>
                <a:gd name="connsiteY15097" fmla="*/ 1330991 h 4013490"/>
                <a:gd name="connsiteX15098" fmla="*/ 5630751 w 6127927"/>
                <a:gd name="connsiteY15098" fmla="*/ 1330894 h 4013490"/>
                <a:gd name="connsiteX15099" fmla="*/ 5630848 w 6127927"/>
                <a:gd name="connsiteY15099" fmla="*/ 1330991 h 4013490"/>
                <a:gd name="connsiteX15100" fmla="*/ 5630913 w 6127927"/>
                <a:gd name="connsiteY15100" fmla="*/ 1331055 h 4013490"/>
                <a:gd name="connsiteX15101" fmla="*/ 5631010 w 6127927"/>
                <a:gd name="connsiteY15101" fmla="*/ 1331217 h 4013490"/>
                <a:gd name="connsiteX15102" fmla="*/ 5631172 w 6127927"/>
                <a:gd name="connsiteY15102" fmla="*/ 1331637 h 4013490"/>
                <a:gd name="connsiteX15103" fmla="*/ 5631398 w 6127927"/>
                <a:gd name="connsiteY15103" fmla="*/ 1332284 h 4013490"/>
                <a:gd name="connsiteX15104" fmla="*/ 5629166 w 6127927"/>
                <a:gd name="connsiteY15104" fmla="*/ 1333610 h 4013490"/>
                <a:gd name="connsiteX15105" fmla="*/ 5629587 w 6127927"/>
                <a:gd name="connsiteY15105" fmla="*/ 1333449 h 4013490"/>
                <a:gd name="connsiteX15106" fmla="*/ 5630072 w 6127927"/>
                <a:gd name="connsiteY15106" fmla="*/ 1333610 h 4013490"/>
                <a:gd name="connsiteX15107" fmla="*/ 5630331 w 6127927"/>
                <a:gd name="connsiteY15107" fmla="*/ 1334548 h 4013490"/>
                <a:gd name="connsiteX15108" fmla="*/ 5631010 w 6127927"/>
                <a:gd name="connsiteY15108" fmla="*/ 1334354 h 4013490"/>
                <a:gd name="connsiteX15109" fmla="*/ 5631075 w 6127927"/>
                <a:gd name="connsiteY15109" fmla="*/ 1334548 h 4013490"/>
                <a:gd name="connsiteX15110" fmla="*/ 5631333 w 6127927"/>
                <a:gd name="connsiteY15110" fmla="*/ 1334872 h 4013490"/>
                <a:gd name="connsiteX15111" fmla="*/ 5631333 w 6127927"/>
                <a:gd name="connsiteY15111" fmla="*/ 1335357 h 4013490"/>
                <a:gd name="connsiteX15112" fmla="*/ 5632142 w 6127927"/>
                <a:gd name="connsiteY15112" fmla="*/ 1335874 h 4013490"/>
                <a:gd name="connsiteX15113" fmla="*/ 5632142 w 6127927"/>
                <a:gd name="connsiteY15113" fmla="*/ 1336198 h 4013490"/>
                <a:gd name="connsiteX15114" fmla="*/ 5632077 w 6127927"/>
                <a:gd name="connsiteY15114" fmla="*/ 1336359 h 4013490"/>
                <a:gd name="connsiteX15115" fmla="*/ 5632498 w 6127927"/>
                <a:gd name="connsiteY15115" fmla="*/ 1337103 h 4013490"/>
                <a:gd name="connsiteX15116" fmla="*/ 5632918 w 6127927"/>
                <a:gd name="connsiteY15116" fmla="*/ 1337103 h 4013490"/>
                <a:gd name="connsiteX15117" fmla="*/ 5633144 w 6127927"/>
                <a:gd name="connsiteY15117" fmla="*/ 1338009 h 4013490"/>
                <a:gd name="connsiteX15118" fmla="*/ 5632821 w 6127927"/>
                <a:gd name="connsiteY15118" fmla="*/ 1338170 h 4013490"/>
                <a:gd name="connsiteX15119" fmla="*/ 5633144 w 6127927"/>
                <a:gd name="connsiteY15119" fmla="*/ 1338170 h 4013490"/>
                <a:gd name="connsiteX15120" fmla="*/ 5633662 w 6127927"/>
                <a:gd name="connsiteY15120" fmla="*/ 1354244 h 4013490"/>
                <a:gd name="connsiteX15121" fmla="*/ 5633565 w 6127927"/>
                <a:gd name="connsiteY15121" fmla="*/ 1354308 h 4013490"/>
                <a:gd name="connsiteX15122" fmla="*/ 5632142 w 6127927"/>
                <a:gd name="connsiteY15122" fmla="*/ 1355052 h 4013490"/>
                <a:gd name="connsiteX15123" fmla="*/ 5631172 w 6127927"/>
                <a:gd name="connsiteY15123" fmla="*/ 1355246 h 4013490"/>
                <a:gd name="connsiteX15124" fmla="*/ 5629005 w 6127927"/>
                <a:gd name="connsiteY15124" fmla="*/ 1356217 h 4013490"/>
                <a:gd name="connsiteX15125" fmla="*/ 5631398 w 6127927"/>
                <a:gd name="connsiteY15125" fmla="*/ 1355634 h 4013490"/>
                <a:gd name="connsiteX15126" fmla="*/ 5630169 w 6127927"/>
                <a:gd name="connsiteY15126" fmla="*/ 1356572 h 4013490"/>
                <a:gd name="connsiteX15127" fmla="*/ 5628261 w 6127927"/>
                <a:gd name="connsiteY15127" fmla="*/ 1357381 h 4013490"/>
                <a:gd name="connsiteX15128" fmla="*/ 5624800 w 6127927"/>
                <a:gd name="connsiteY15128" fmla="*/ 1358383 h 4013490"/>
                <a:gd name="connsiteX15129" fmla="*/ 5624962 w 6127927"/>
                <a:gd name="connsiteY15129" fmla="*/ 1358286 h 4013490"/>
                <a:gd name="connsiteX15130" fmla="*/ 5624542 w 6127927"/>
                <a:gd name="connsiteY15130" fmla="*/ 1358383 h 4013490"/>
                <a:gd name="connsiteX15131" fmla="*/ 5623863 w 6127927"/>
                <a:gd name="connsiteY15131" fmla="*/ 1358383 h 4013490"/>
                <a:gd name="connsiteX15132" fmla="*/ 5624542 w 6127927"/>
                <a:gd name="connsiteY15132" fmla="*/ 1358383 h 4013490"/>
                <a:gd name="connsiteX15133" fmla="*/ 5624542 w 6127927"/>
                <a:gd name="connsiteY15133" fmla="*/ 1358448 h 4013490"/>
                <a:gd name="connsiteX15134" fmla="*/ 5622472 w 6127927"/>
                <a:gd name="connsiteY15134" fmla="*/ 1358966 h 4013490"/>
                <a:gd name="connsiteX15135" fmla="*/ 5622148 w 6127927"/>
                <a:gd name="connsiteY15135" fmla="*/ 1358383 h 4013490"/>
                <a:gd name="connsiteX15136" fmla="*/ 5622407 w 6127927"/>
                <a:gd name="connsiteY15136" fmla="*/ 1358222 h 4013490"/>
                <a:gd name="connsiteX15137" fmla="*/ 5622051 w 6127927"/>
                <a:gd name="connsiteY15137" fmla="*/ 1358222 h 4013490"/>
                <a:gd name="connsiteX15138" fmla="*/ 5621987 w 6127927"/>
                <a:gd name="connsiteY15138" fmla="*/ 1358060 h 4013490"/>
                <a:gd name="connsiteX15139" fmla="*/ 5622148 w 6127927"/>
                <a:gd name="connsiteY15139" fmla="*/ 1357543 h 4013490"/>
                <a:gd name="connsiteX15140" fmla="*/ 5623119 w 6127927"/>
                <a:gd name="connsiteY15140" fmla="*/ 1356799 h 4013490"/>
                <a:gd name="connsiteX15141" fmla="*/ 5622569 w 6127927"/>
                <a:gd name="connsiteY15141" fmla="*/ 1356734 h 4013490"/>
                <a:gd name="connsiteX15142" fmla="*/ 5623216 w 6127927"/>
                <a:gd name="connsiteY15142" fmla="*/ 1356055 h 4013490"/>
                <a:gd name="connsiteX15143" fmla="*/ 5624542 w 6127927"/>
                <a:gd name="connsiteY15143" fmla="*/ 1355570 h 4013490"/>
                <a:gd name="connsiteX15144" fmla="*/ 5623539 w 6127927"/>
                <a:gd name="connsiteY15144" fmla="*/ 1355473 h 4013490"/>
                <a:gd name="connsiteX15145" fmla="*/ 5622634 w 6127927"/>
                <a:gd name="connsiteY15145" fmla="*/ 1355828 h 4013490"/>
                <a:gd name="connsiteX15146" fmla="*/ 5624962 w 6127927"/>
                <a:gd name="connsiteY15146" fmla="*/ 1354502 h 4013490"/>
                <a:gd name="connsiteX15147" fmla="*/ 5623798 w 6127927"/>
                <a:gd name="connsiteY15147" fmla="*/ 1354664 h 4013490"/>
                <a:gd name="connsiteX15148" fmla="*/ 5623313 w 6127927"/>
                <a:gd name="connsiteY15148" fmla="*/ 1354567 h 4013490"/>
                <a:gd name="connsiteX15149" fmla="*/ 5625124 w 6127927"/>
                <a:gd name="connsiteY15149" fmla="*/ 1353500 h 4013490"/>
                <a:gd name="connsiteX15150" fmla="*/ 5624057 w 6127927"/>
                <a:gd name="connsiteY15150" fmla="*/ 1353662 h 4013490"/>
                <a:gd name="connsiteX15151" fmla="*/ 5622731 w 6127927"/>
                <a:gd name="connsiteY15151" fmla="*/ 1353985 h 4013490"/>
                <a:gd name="connsiteX15152" fmla="*/ 5622634 w 6127927"/>
                <a:gd name="connsiteY15152" fmla="*/ 1353823 h 4013490"/>
                <a:gd name="connsiteX15153" fmla="*/ 5624380 w 6127927"/>
                <a:gd name="connsiteY15153" fmla="*/ 1352982 h 4013490"/>
                <a:gd name="connsiteX15154" fmla="*/ 5622472 w 6127927"/>
                <a:gd name="connsiteY15154" fmla="*/ 1353662 h 4013490"/>
                <a:gd name="connsiteX15155" fmla="*/ 5621728 w 6127927"/>
                <a:gd name="connsiteY15155" fmla="*/ 1353338 h 4013490"/>
                <a:gd name="connsiteX15156" fmla="*/ 5621405 w 6127927"/>
                <a:gd name="connsiteY15156" fmla="*/ 1353177 h 4013490"/>
                <a:gd name="connsiteX15157" fmla="*/ 5621146 w 6127927"/>
                <a:gd name="connsiteY15157" fmla="*/ 1353177 h 4013490"/>
                <a:gd name="connsiteX15158" fmla="*/ 5620661 w 6127927"/>
                <a:gd name="connsiteY15158" fmla="*/ 1351171 h 4013490"/>
                <a:gd name="connsiteX15159" fmla="*/ 5620919 w 6127927"/>
                <a:gd name="connsiteY15159" fmla="*/ 1351010 h 4013490"/>
                <a:gd name="connsiteX15160" fmla="*/ 5620661 w 6127927"/>
                <a:gd name="connsiteY15160" fmla="*/ 1351107 h 4013490"/>
                <a:gd name="connsiteX15161" fmla="*/ 5620402 w 6127927"/>
                <a:gd name="connsiteY15161" fmla="*/ 1350363 h 4013490"/>
                <a:gd name="connsiteX15162" fmla="*/ 5620402 w 6127927"/>
                <a:gd name="connsiteY15162" fmla="*/ 1349619 h 4013490"/>
                <a:gd name="connsiteX15163" fmla="*/ 5620499 w 6127927"/>
                <a:gd name="connsiteY15163" fmla="*/ 1349522 h 4013490"/>
                <a:gd name="connsiteX15164" fmla="*/ 5620564 w 6127927"/>
                <a:gd name="connsiteY15164" fmla="*/ 1349360 h 4013490"/>
                <a:gd name="connsiteX15165" fmla="*/ 5620402 w 6127927"/>
                <a:gd name="connsiteY15165" fmla="*/ 1349425 h 4013490"/>
                <a:gd name="connsiteX15166" fmla="*/ 5619723 w 6127927"/>
                <a:gd name="connsiteY15166" fmla="*/ 1347549 h 4013490"/>
                <a:gd name="connsiteX15167" fmla="*/ 5619496 w 6127927"/>
                <a:gd name="connsiteY15167" fmla="*/ 1343959 h 4013490"/>
                <a:gd name="connsiteX15168" fmla="*/ 5620143 w 6127927"/>
                <a:gd name="connsiteY15168" fmla="*/ 1342310 h 4013490"/>
                <a:gd name="connsiteX15169" fmla="*/ 5614031 w 6127927"/>
                <a:gd name="connsiteY15169" fmla="*/ 1336198 h 4013490"/>
                <a:gd name="connsiteX15170" fmla="*/ 5613772 w 6127927"/>
                <a:gd name="connsiteY15170" fmla="*/ 1336198 h 4013490"/>
                <a:gd name="connsiteX15171" fmla="*/ 5614193 w 6127927"/>
                <a:gd name="connsiteY15171" fmla="*/ 1335680 h 4013490"/>
                <a:gd name="connsiteX15172" fmla="*/ 5613610 w 6127927"/>
                <a:gd name="connsiteY15172" fmla="*/ 1336101 h 4013490"/>
                <a:gd name="connsiteX15173" fmla="*/ 5613610 w 6127927"/>
                <a:gd name="connsiteY15173" fmla="*/ 1335874 h 4013490"/>
                <a:gd name="connsiteX15174" fmla="*/ 5613869 w 6127927"/>
                <a:gd name="connsiteY15174" fmla="*/ 1335615 h 4013490"/>
                <a:gd name="connsiteX15175" fmla="*/ 5613610 w 6127927"/>
                <a:gd name="connsiteY15175" fmla="*/ 1335680 h 4013490"/>
                <a:gd name="connsiteX15176" fmla="*/ 5613449 w 6127927"/>
                <a:gd name="connsiteY15176" fmla="*/ 1334710 h 4013490"/>
                <a:gd name="connsiteX15177" fmla="*/ 5613707 w 6127927"/>
                <a:gd name="connsiteY15177" fmla="*/ 1334451 h 4013490"/>
                <a:gd name="connsiteX15178" fmla="*/ 5613869 w 6127927"/>
                <a:gd name="connsiteY15178" fmla="*/ 1334128 h 4013490"/>
                <a:gd name="connsiteX15179" fmla="*/ 5614031 w 6127927"/>
                <a:gd name="connsiteY15179" fmla="*/ 1333869 h 4013490"/>
                <a:gd name="connsiteX15180" fmla="*/ 5613610 w 6127927"/>
                <a:gd name="connsiteY15180" fmla="*/ 1334031 h 4013490"/>
                <a:gd name="connsiteX15181" fmla="*/ 5613384 w 6127927"/>
                <a:gd name="connsiteY15181" fmla="*/ 1334289 h 4013490"/>
                <a:gd name="connsiteX15182" fmla="*/ 5613125 w 6127927"/>
                <a:gd name="connsiteY15182" fmla="*/ 1333610 h 4013490"/>
                <a:gd name="connsiteX15183" fmla="*/ 5613287 w 6127927"/>
                <a:gd name="connsiteY15183" fmla="*/ 1333449 h 4013490"/>
                <a:gd name="connsiteX15184" fmla="*/ 5613449 w 6127927"/>
                <a:gd name="connsiteY15184" fmla="*/ 1332963 h 4013490"/>
                <a:gd name="connsiteX15185" fmla="*/ 5612964 w 6127927"/>
                <a:gd name="connsiteY15185" fmla="*/ 1333384 h 4013490"/>
                <a:gd name="connsiteX15186" fmla="*/ 5612446 w 6127927"/>
                <a:gd name="connsiteY15186" fmla="*/ 1332802 h 4013490"/>
                <a:gd name="connsiteX15187" fmla="*/ 5612770 w 6127927"/>
                <a:gd name="connsiteY15187" fmla="*/ 1332381 h 4013490"/>
                <a:gd name="connsiteX15188" fmla="*/ 5612381 w 6127927"/>
                <a:gd name="connsiteY15188" fmla="*/ 1332802 h 4013490"/>
                <a:gd name="connsiteX15189" fmla="*/ 5610312 w 6127927"/>
                <a:gd name="connsiteY15189" fmla="*/ 1332284 h 4013490"/>
                <a:gd name="connsiteX15190" fmla="*/ 5608468 w 6127927"/>
                <a:gd name="connsiteY15190" fmla="*/ 1330732 h 4013490"/>
                <a:gd name="connsiteX15191" fmla="*/ 5608307 w 6127927"/>
                <a:gd name="connsiteY15191" fmla="*/ 1330409 h 4013490"/>
                <a:gd name="connsiteX15192" fmla="*/ 5608080 w 6127927"/>
                <a:gd name="connsiteY15192" fmla="*/ 1330473 h 4013490"/>
                <a:gd name="connsiteX15193" fmla="*/ 5607918 w 6127927"/>
                <a:gd name="connsiteY15193" fmla="*/ 1330409 h 4013490"/>
                <a:gd name="connsiteX15194" fmla="*/ 5607821 w 6127927"/>
                <a:gd name="connsiteY15194" fmla="*/ 1330311 h 4013490"/>
                <a:gd name="connsiteX15195" fmla="*/ 5606916 w 6127927"/>
                <a:gd name="connsiteY15195" fmla="*/ 1329729 h 4013490"/>
                <a:gd name="connsiteX15196" fmla="*/ 5607660 w 6127927"/>
                <a:gd name="connsiteY15196" fmla="*/ 1328403 h 4013490"/>
                <a:gd name="connsiteX15197" fmla="*/ 5607175 w 6127927"/>
                <a:gd name="connsiteY15197" fmla="*/ 1328921 h 4013490"/>
                <a:gd name="connsiteX15198" fmla="*/ 5606916 w 6127927"/>
                <a:gd name="connsiteY15198" fmla="*/ 1329729 h 4013490"/>
                <a:gd name="connsiteX15199" fmla="*/ 5604684 w 6127927"/>
                <a:gd name="connsiteY15199" fmla="*/ 1328824 h 4013490"/>
                <a:gd name="connsiteX15200" fmla="*/ 5605105 w 6127927"/>
                <a:gd name="connsiteY15200" fmla="*/ 1327918 h 4013490"/>
                <a:gd name="connsiteX15201" fmla="*/ 5604587 w 6127927"/>
                <a:gd name="connsiteY15201" fmla="*/ 1328824 h 4013490"/>
                <a:gd name="connsiteX15202" fmla="*/ 5601935 w 6127927"/>
                <a:gd name="connsiteY15202" fmla="*/ 1328500 h 4013490"/>
                <a:gd name="connsiteX15203" fmla="*/ 5602032 w 6127927"/>
                <a:gd name="connsiteY15203" fmla="*/ 1327595 h 4013490"/>
                <a:gd name="connsiteX15204" fmla="*/ 5601774 w 6127927"/>
                <a:gd name="connsiteY15204" fmla="*/ 1328403 h 4013490"/>
                <a:gd name="connsiteX15205" fmla="*/ 5601774 w 6127927"/>
                <a:gd name="connsiteY15205" fmla="*/ 1328500 h 4013490"/>
                <a:gd name="connsiteX15206" fmla="*/ 5601353 w 6127927"/>
                <a:gd name="connsiteY15206" fmla="*/ 1328565 h 4013490"/>
                <a:gd name="connsiteX15207" fmla="*/ 5601095 w 6127927"/>
                <a:gd name="connsiteY15207" fmla="*/ 1328565 h 4013490"/>
                <a:gd name="connsiteX15208" fmla="*/ 5601030 w 6127927"/>
                <a:gd name="connsiteY15208" fmla="*/ 1328080 h 4013490"/>
                <a:gd name="connsiteX15209" fmla="*/ 5600706 w 6127927"/>
                <a:gd name="connsiteY15209" fmla="*/ 1327336 h 4013490"/>
                <a:gd name="connsiteX15210" fmla="*/ 5600771 w 6127927"/>
                <a:gd name="connsiteY15210" fmla="*/ 1327013 h 4013490"/>
                <a:gd name="connsiteX15211" fmla="*/ 5600706 w 6127927"/>
                <a:gd name="connsiteY15211" fmla="*/ 1327013 h 4013490"/>
                <a:gd name="connsiteX15212" fmla="*/ 5600706 w 6127927"/>
                <a:gd name="connsiteY15212" fmla="*/ 1327239 h 4013490"/>
                <a:gd name="connsiteX15213" fmla="*/ 5600545 w 6127927"/>
                <a:gd name="connsiteY15213" fmla="*/ 1328339 h 4013490"/>
                <a:gd name="connsiteX15214" fmla="*/ 5600189 w 6127927"/>
                <a:gd name="connsiteY15214" fmla="*/ 1328662 h 4013490"/>
                <a:gd name="connsiteX15215" fmla="*/ 5600189 w 6127927"/>
                <a:gd name="connsiteY15215" fmla="*/ 1328145 h 4013490"/>
                <a:gd name="connsiteX15216" fmla="*/ 5600124 w 6127927"/>
                <a:gd name="connsiteY15216" fmla="*/ 1328080 h 4013490"/>
                <a:gd name="connsiteX15217" fmla="*/ 5600027 w 6127927"/>
                <a:gd name="connsiteY15217" fmla="*/ 1328145 h 4013490"/>
                <a:gd name="connsiteX15218" fmla="*/ 5600027 w 6127927"/>
                <a:gd name="connsiteY15218" fmla="*/ 1328662 h 4013490"/>
                <a:gd name="connsiteX15219" fmla="*/ 5599963 w 6127927"/>
                <a:gd name="connsiteY15219" fmla="*/ 1328727 h 4013490"/>
                <a:gd name="connsiteX15220" fmla="*/ 5599866 w 6127927"/>
                <a:gd name="connsiteY15220" fmla="*/ 1328727 h 4013490"/>
                <a:gd name="connsiteX15221" fmla="*/ 5599866 w 6127927"/>
                <a:gd name="connsiteY15221" fmla="*/ 1328403 h 4013490"/>
                <a:gd name="connsiteX15222" fmla="*/ 5599963 w 6127927"/>
                <a:gd name="connsiteY15222" fmla="*/ 1328145 h 4013490"/>
                <a:gd name="connsiteX15223" fmla="*/ 5599704 w 6127927"/>
                <a:gd name="connsiteY15223" fmla="*/ 1328339 h 4013490"/>
                <a:gd name="connsiteX15224" fmla="*/ 5599380 w 6127927"/>
                <a:gd name="connsiteY15224" fmla="*/ 1328339 h 4013490"/>
                <a:gd name="connsiteX15225" fmla="*/ 5599283 w 6127927"/>
                <a:gd name="connsiteY15225" fmla="*/ 1327336 h 4013490"/>
                <a:gd name="connsiteX15226" fmla="*/ 5598701 w 6127927"/>
                <a:gd name="connsiteY15226" fmla="*/ 1328662 h 4013490"/>
                <a:gd name="connsiteX15227" fmla="*/ 5598798 w 6127927"/>
                <a:gd name="connsiteY15227" fmla="*/ 1327821 h 4013490"/>
                <a:gd name="connsiteX15228" fmla="*/ 5598281 w 6127927"/>
                <a:gd name="connsiteY15228" fmla="*/ 1328727 h 4013490"/>
                <a:gd name="connsiteX15229" fmla="*/ 5598216 w 6127927"/>
                <a:gd name="connsiteY15229" fmla="*/ 1328242 h 4013490"/>
                <a:gd name="connsiteX15230" fmla="*/ 5597957 w 6127927"/>
                <a:gd name="connsiteY15230" fmla="*/ 1328500 h 4013490"/>
                <a:gd name="connsiteX15231" fmla="*/ 5597731 w 6127927"/>
                <a:gd name="connsiteY15231" fmla="*/ 1328242 h 4013490"/>
                <a:gd name="connsiteX15232" fmla="*/ 5597634 w 6127927"/>
                <a:gd name="connsiteY15232" fmla="*/ 1328242 h 4013490"/>
                <a:gd name="connsiteX15233" fmla="*/ 5597569 w 6127927"/>
                <a:gd name="connsiteY15233" fmla="*/ 1328921 h 4013490"/>
                <a:gd name="connsiteX15234" fmla="*/ 5596955 w 6127927"/>
                <a:gd name="connsiteY15234" fmla="*/ 1328403 h 4013490"/>
                <a:gd name="connsiteX15235" fmla="*/ 5596955 w 6127927"/>
                <a:gd name="connsiteY15235" fmla="*/ 1327174 h 4013490"/>
                <a:gd name="connsiteX15236" fmla="*/ 5596728 w 6127927"/>
                <a:gd name="connsiteY15236" fmla="*/ 1328339 h 4013490"/>
                <a:gd name="connsiteX15237" fmla="*/ 5596567 w 6127927"/>
                <a:gd name="connsiteY15237" fmla="*/ 1327174 h 4013490"/>
                <a:gd name="connsiteX15238" fmla="*/ 5596405 w 6127927"/>
                <a:gd name="connsiteY15238" fmla="*/ 1327983 h 4013490"/>
                <a:gd name="connsiteX15239" fmla="*/ 5595985 w 6127927"/>
                <a:gd name="connsiteY15239" fmla="*/ 1328242 h 4013490"/>
                <a:gd name="connsiteX15240" fmla="*/ 5595823 w 6127927"/>
                <a:gd name="connsiteY15240" fmla="*/ 1328662 h 4013490"/>
                <a:gd name="connsiteX15241" fmla="*/ 5595726 w 6127927"/>
                <a:gd name="connsiteY15241" fmla="*/ 1328662 h 4013490"/>
                <a:gd name="connsiteX15242" fmla="*/ 5595467 w 6127927"/>
                <a:gd name="connsiteY15242" fmla="*/ 1328145 h 4013490"/>
                <a:gd name="connsiteX15243" fmla="*/ 5595305 w 6127927"/>
                <a:gd name="connsiteY15243" fmla="*/ 1328500 h 4013490"/>
                <a:gd name="connsiteX15244" fmla="*/ 5594659 w 6127927"/>
                <a:gd name="connsiteY15244" fmla="*/ 1328242 h 4013490"/>
                <a:gd name="connsiteX15245" fmla="*/ 5592168 w 6127927"/>
                <a:gd name="connsiteY15245" fmla="*/ 1328145 h 4013490"/>
                <a:gd name="connsiteX15246" fmla="*/ 5591910 w 6127927"/>
                <a:gd name="connsiteY15246" fmla="*/ 1327239 h 4013490"/>
                <a:gd name="connsiteX15247" fmla="*/ 5591910 w 6127927"/>
                <a:gd name="connsiteY15247" fmla="*/ 1328145 h 4013490"/>
                <a:gd name="connsiteX15248" fmla="*/ 5591683 w 6127927"/>
                <a:gd name="connsiteY15248" fmla="*/ 1328145 h 4013490"/>
                <a:gd name="connsiteX15249" fmla="*/ 5591586 w 6127927"/>
                <a:gd name="connsiteY15249" fmla="*/ 1327918 h 4013490"/>
                <a:gd name="connsiteX15250" fmla="*/ 5591586 w 6127927"/>
                <a:gd name="connsiteY15250" fmla="*/ 1328145 h 4013490"/>
                <a:gd name="connsiteX15251" fmla="*/ 5591522 w 6127927"/>
                <a:gd name="connsiteY15251" fmla="*/ 1328145 h 4013490"/>
                <a:gd name="connsiteX15252" fmla="*/ 5590939 w 6127927"/>
                <a:gd name="connsiteY15252" fmla="*/ 1327983 h 4013490"/>
                <a:gd name="connsiteX15253" fmla="*/ 5590099 w 6127927"/>
                <a:gd name="connsiteY15253" fmla="*/ 1325751 h 4013490"/>
                <a:gd name="connsiteX15254" fmla="*/ 5590422 w 6127927"/>
                <a:gd name="connsiteY15254" fmla="*/ 1327918 h 4013490"/>
                <a:gd name="connsiteX15255" fmla="*/ 5589840 w 6127927"/>
                <a:gd name="connsiteY15255" fmla="*/ 1326592 h 4013490"/>
                <a:gd name="connsiteX15256" fmla="*/ 5589840 w 6127927"/>
                <a:gd name="connsiteY15256" fmla="*/ 1326657 h 4013490"/>
                <a:gd name="connsiteX15257" fmla="*/ 5589678 w 6127927"/>
                <a:gd name="connsiteY15257" fmla="*/ 1327498 h 4013490"/>
                <a:gd name="connsiteX15258" fmla="*/ 5589613 w 6127927"/>
                <a:gd name="connsiteY15258" fmla="*/ 1327401 h 4013490"/>
                <a:gd name="connsiteX15259" fmla="*/ 5588870 w 6127927"/>
                <a:gd name="connsiteY15259" fmla="*/ 1326334 h 4013490"/>
                <a:gd name="connsiteX15260" fmla="*/ 5588449 w 6127927"/>
                <a:gd name="connsiteY15260" fmla="*/ 1327595 h 4013490"/>
                <a:gd name="connsiteX15261" fmla="*/ 5588126 w 6127927"/>
                <a:gd name="connsiteY15261" fmla="*/ 1327595 h 4013490"/>
                <a:gd name="connsiteX15262" fmla="*/ 5587770 w 6127927"/>
                <a:gd name="connsiteY15262" fmla="*/ 1327336 h 4013490"/>
                <a:gd name="connsiteX15263" fmla="*/ 5587285 w 6127927"/>
                <a:gd name="connsiteY15263" fmla="*/ 1327174 h 4013490"/>
                <a:gd name="connsiteX15264" fmla="*/ 5587026 w 6127927"/>
                <a:gd name="connsiteY15264" fmla="*/ 1326334 h 4013490"/>
                <a:gd name="connsiteX15265" fmla="*/ 5586606 w 6127927"/>
                <a:gd name="connsiteY15265" fmla="*/ 1326334 h 4013490"/>
                <a:gd name="connsiteX15266" fmla="*/ 5586606 w 6127927"/>
                <a:gd name="connsiteY15266" fmla="*/ 1326916 h 4013490"/>
                <a:gd name="connsiteX15267" fmla="*/ 5586703 w 6127927"/>
                <a:gd name="connsiteY15267" fmla="*/ 1327336 h 4013490"/>
                <a:gd name="connsiteX15268" fmla="*/ 5586541 w 6127927"/>
                <a:gd name="connsiteY15268" fmla="*/ 1327174 h 4013490"/>
                <a:gd name="connsiteX15269" fmla="*/ 5585959 w 6127927"/>
                <a:gd name="connsiteY15269" fmla="*/ 1326010 h 4013490"/>
                <a:gd name="connsiteX15270" fmla="*/ 5586056 w 6127927"/>
                <a:gd name="connsiteY15270" fmla="*/ 1327077 h 4013490"/>
                <a:gd name="connsiteX15271" fmla="*/ 5584956 w 6127927"/>
                <a:gd name="connsiteY15271" fmla="*/ 1325751 h 4013490"/>
                <a:gd name="connsiteX15272" fmla="*/ 5584956 w 6127927"/>
                <a:gd name="connsiteY15272" fmla="*/ 1327498 h 4013490"/>
                <a:gd name="connsiteX15273" fmla="*/ 5584730 w 6127927"/>
                <a:gd name="connsiteY15273" fmla="*/ 1327498 h 4013490"/>
                <a:gd name="connsiteX15274" fmla="*/ 5584374 w 6127927"/>
                <a:gd name="connsiteY15274" fmla="*/ 1327239 h 4013490"/>
                <a:gd name="connsiteX15275" fmla="*/ 5584310 w 6127927"/>
                <a:gd name="connsiteY15275" fmla="*/ 1327401 h 4013490"/>
                <a:gd name="connsiteX15276" fmla="*/ 5584310 w 6127927"/>
                <a:gd name="connsiteY15276" fmla="*/ 1327498 h 4013490"/>
                <a:gd name="connsiteX15277" fmla="*/ 5583404 w 6127927"/>
                <a:gd name="connsiteY15277" fmla="*/ 1327660 h 4013490"/>
                <a:gd name="connsiteX15278" fmla="*/ 5583145 w 6127927"/>
                <a:gd name="connsiteY15278" fmla="*/ 1327174 h 4013490"/>
                <a:gd name="connsiteX15279" fmla="*/ 5583242 w 6127927"/>
                <a:gd name="connsiteY15279" fmla="*/ 1327757 h 4013490"/>
                <a:gd name="connsiteX15280" fmla="*/ 5581237 w 6127927"/>
                <a:gd name="connsiteY15280" fmla="*/ 1328403 h 4013490"/>
                <a:gd name="connsiteX15281" fmla="*/ 5580914 w 6127927"/>
                <a:gd name="connsiteY15281" fmla="*/ 1328403 h 4013490"/>
                <a:gd name="connsiteX15282" fmla="*/ 5580396 w 6127927"/>
                <a:gd name="connsiteY15282" fmla="*/ 1327821 h 4013490"/>
                <a:gd name="connsiteX15283" fmla="*/ 5579976 w 6127927"/>
                <a:gd name="connsiteY15283" fmla="*/ 1326851 h 4013490"/>
                <a:gd name="connsiteX15284" fmla="*/ 5579652 w 6127927"/>
                <a:gd name="connsiteY15284" fmla="*/ 1326657 h 4013490"/>
                <a:gd name="connsiteX15285" fmla="*/ 5579103 w 6127927"/>
                <a:gd name="connsiteY15285" fmla="*/ 1325428 h 4013490"/>
                <a:gd name="connsiteX15286" fmla="*/ 5579264 w 6127927"/>
                <a:gd name="connsiteY15286" fmla="*/ 1326075 h 4013490"/>
                <a:gd name="connsiteX15287" fmla="*/ 5579652 w 6127927"/>
                <a:gd name="connsiteY15287" fmla="*/ 1327498 h 4013490"/>
                <a:gd name="connsiteX15288" fmla="*/ 5579491 w 6127927"/>
                <a:gd name="connsiteY15288" fmla="*/ 1327983 h 4013490"/>
                <a:gd name="connsiteX15289" fmla="*/ 5579167 w 6127927"/>
                <a:gd name="connsiteY15289" fmla="*/ 1328145 h 4013490"/>
                <a:gd name="connsiteX15290" fmla="*/ 5578585 w 6127927"/>
                <a:gd name="connsiteY15290" fmla="*/ 1328500 h 4013490"/>
                <a:gd name="connsiteX15291" fmla="*/ 5578585 w 6127927"/>
                <a:gd name="connsiteY15291" fmla="*/ 1328565 h 4013490"/>
                <a:gd name="connsiteX15292" fmla="*/ 5578585 w 6127927"/>
                <a:gd name="connsiteY15292" fmla="*/ 1328500 h 4013490"/>
                <a:gd name="connsiteX15293" fmla="*/ 5578585 w 6127927"/>
                <a:gd name="connsiteY15293" fmla="*/ 1328921 h 4013490"/>
                <a:gd name="connsiteX15294" fmla="*/ 5578262 w 6127927"/>
                <a:gd name="connsiteY15294" fmla="*/ 1328242 h 4013490"/>
                <a:gd name="connsiteX15295" fmla="*/ 5578100 w 6127927"/>
                <a:gd name="connsiteY15295" fmla="*/ 1327660 h 4013490"/>
                <a:gd name="connsiteX15296" fmla="*/ 5577777 w 6127927"/>
                <a:gd name="connsiteY15296" fmla="*/ 1327757 h 4013490"/>
                <a:gd name="connsiteX15297" fmla="*/ 5577421 w 6127927"/>
                <a:gd name="connsiteY15297" fmla="*/ 1327821 h 4013490"/>
                <a:gd name="connsiteX15298" fmla="*/ 5577421 w 6127927"/>
                <a:gd name="connsiteY15298" fmla="*/ 1328145 h 4013490"/>
                <a:gd name="connsiteX15299" fmla="*/ 5577356 w 6127927"/>
                <a:gd name="connsiteY15299" fmla="*/ 1329309 h 4013490"/>
                <a:gd name="connsiteX15300" fmla="*/ 5576095 w 6127927"/>
                <a:gd name="connsiteY15300" fmla="*/ 1329729 h 4013490"/>
                <a:gd name="connsiteX15301" fmla="*/ 5574963 w 6127927"/>
                <a:gd name="connsiteY15301" fmla="*/ 1329083 h 4013490"/>
                <a:gd name="connsiteX15302" fmla="*/ 5575286 w 6127927"/>
                <a:gd name="connsiteY15302" fmla="*/ 1330053 h 4013490"/>
                <a:gd name="connsiteX15303" fmla="*/ 5574963 w 6127927"/>
                <a:gd name="connsiteY15303" fmla="*/ 1330214 h 4013490"/>
                <a:gd name="connsiteX15304" fmla="*/ 5574704 w 6127927"/>
                <a:gd name="connsiteY15304" fmla="*/ 1330473 h 4013490"/>
                <a:gd name="connsiteX15305" fmla="*/ 5574284 w 6127927"/>
                <a:gd name="connsiteY15305" fmla="*/ 1330409 h 4013490"/>
                <a:gd name="connsiteX15306" fmla="*/ 5574025 w 6127927"/>
                <a:gd name="connsiteY15306" fmla="*/ 1330635 h 4013490"/>
                <a:gd name="connsiteX15307" fmla="*/ 5573120 w 6127927"/>
                <a:gd name="connsiteY15307" fmla="*/ 1330797 h 4013490"/>
                <a:gd name="connsiteX15308" fmla="*/ 5572699 w 6127927"/>
                <a:gd name="connsiteY15308" fmla="*/ 1331055 h 4013490"/>
                <a:gd name="connsiteX15309" fmla="*/ 5572440 w 6127927"/>
                <a:gd name="connsiteY15309" fmla="*/ 1331217 h 4013490"/>
                <a:gd name="connsiteX15310" fmla="*/ 5572214 w 6127927"/>
                <a:gd name="connsiteY15310" fmla="*/ 1331314 h 4013490"/>
                <a:gd name="connsiteX15311" fmla="*/ 5571632 w 6127927"/>
                <a:gd name="connsiteY15311" fmla="*/ 1331637 h 4013490"/>
                <a:gd name="connsiteX15312" fmla="*/ 5571567 w 6127927"/>
                <a:gd name="connsiteY15312" fmla="*/ 1331799 h 4013490"/>
                <a:gd name="connsiteX15313" fmla="*/ 5570985 w 6127927"/>
                <a:gd name="connsiteY15313" fmla="*/ 1332058 h 4013490"/>
                <a:gd name="connsiteX15314" fmla="*/ 5570629 w 6127927"/>
                <a:gd name="connsiteY15314" fmla="*/ 1332284 h 4013490"/>
                <a:gd name="connsiteX15315" fmla="*/ 5570468 w 6127927"/>
                <a:gd name="connsiteY15315" fmla="*/ 1332478 h 4013490"/>
                <a:gd name="connsiteX15316" fmla="*/ 5570371 w 6127927"/>
                <a:gd name="connsiteY15316" fmla="*/ 1332705 h 4013490"/>
                <a:gd name="connsiteX15317" fmla="*/ 5569627 w 6127927"/>
                <a:gd name="connsiteY15317" fmla="*/ 1333610 h 4013490"/>
                <a:gd name="connsiteX15318" fmla="*/ 5569303 w 6127927"/>
                <a:gd name="connsiteY15318" fmla="*/ 1334451 h 4013490"/>
                <a:gd name="connsiteX15319" fmla="*/ 5569303 w 6127927"/>
                <a:gd name="connsiteY15319" fmla="*/ 1334613 h 4013490"/>
                <a:gd name="connsiteX15320" fmla="*/ 5569497 w 6127927"/>
                <a:gd name="connsiteY15320" fmla="*/ 1335033 h 4013490"/>
                <a:gd name="connsiteX15321" fmla="*/ 5569983 w 6127927"/>
                <a:gd name="connsiteY15321" fmla="*/ 1335615 h 4013490"/>
                <a:gd name="connsiteX15322" fmla="*/ 5569821 w 6127927"/>
                <a:gd name="connsiteY15322" fmla="*/ 1335680 h 4013490"/>
                <a:gd name="connsiteX15323" fmla="*/ 5569239 w 6127927"/>
                <a:gd name="connsiteY15323" fmla="*/ 1335292 h 4013490"/>
                <a:gd name="connsiteX15324" fmla="*/ 5569239 w 6127927"/>
                <a:gd name="connsiteY15324" fmla="*/ 1335518 h 4013490"/>
                <a:gd name="connsiteX15325" fmla="*/ 5568754 w 6127927"/>
                <a:gd name="connsiteY15325" fmla="*/ 1335357 h 4013490"/>
                <a:gd name="connsiteX15326" fmla="*/ 5569142 w 6127927"/>
                <a:gd name="connsiteY15326" fmla="*/ 1336101 h 4013490"/>
                <a:gd name="connsiteX15327" fmla="*/ 5568818 w 6127927"/>
                <a:gd name="connsiteY15327" fmla="*/ 1336359 h 4013490"/>
                <a:gd name="connsiteX15328" fmla="*/ 5567169 w 6127927"/>
                <a:gd name="connsiteY15328" fmla="*/ 1334775 h 4013490"/>
                <a:gd name="connsiteX15329" fmla="*/ 5567072 w 6127927"/>
                <a:gd name="connsiteY15329" fmla="*/ 1334775 h 4013490"/>
                <a:gd name="connsiteX15330" fmla="*/ 5567977 w 6127927"/>
                <a:gd name="connsiteY15330" fmla="*/ 1336198 h 4013490"/>
                <a:gd name="connsiteX15331" fmla="*/ 5568171 w 6127927"/>
                <a:gd name="connsiteY15331" fmla="*/ 1336521 h 4013490"/>
                <a:gd name="connsiteX15332" fmla="*/ 5567751 w 6127927"/>
                <a:gd name="connsiteY15332" fmla="*/ 1336618 h 4013490"/>
                <a:gd name="connsiteX15333" fmla="*/ 5567913 w 6127927"/>
                <a:gd name="connsiteY15333" fmla="*/ 1336941 h 4013490"/>
                <a:gd name="connsiteX15334" fmla="*/ 5567557 w 6127927"/>
                <a:gd name="connsiteY15334" fmla="*/ 1337200 h 4013490"/>
                <a:gd name="connsiteX15335" fmla="*/ 5567234 w 6127927"/>
                <a:gd name="connsiteY15335" fmla="*/ 1337200 h 4013490"/>
                <a:gd name="connsiteX15336" fmla="*/ 5567331 w 6127927"/>
                <a:gd name="connsiteY15336" fmla="*/ 1337426 h 4013490"/>
                <a:gd name="connsiteX15337" fmla="*/ 5566490 w 6127927"/>
                <a:gd name="connsiteY15337" fmla="*/ 1337103 h 4013490"/>
                <a:gd name="connsiteX15338" fmla="*/ 5565843 w 6127927"/>
                <a:gd name="connsiteY15338" fmla="*/ 1337685 h 4013490"/>
                <a:gd name="connsiteX15339" fmla="*/ 5566166 w 6127927"/>
                <a:gd name="connsiteY15339" fmla="*/ 1338170 h 4013490"/>
                <a:gd name="connsiteX15340" fmla="*/ 5565681 w 6127927"/>
                <a:gd name="connsiteY15340" fmla="*/ 1338332 h 4013490"/>
                <a:gd name="connsiteX15341" fmla="*/ 5565261 w 6127927"/>
                <a:gd name="connsiteY15341" fmla="*/ 1338591 h 4013490"/>
                <a:gd name="connsiteX15342" fmla="*/ 5565099 w 6127927"/>
                <a:gd name="connsiteY15342" fmla="*/ 1338914 h 4013490"/>
                <a:gd name="connsiteX15343" fmla="*/ 5563935 w 6127927"/>
                <a:gd name="connsiteY15343" fmla="*/ 1338170 h 4013490"/>
                <a:gd name="connsiteX15344" fmla="*/ 5565002 w 6127927"/>
                <a:gd name="connsiteY15344" fmla="*/ 1339335 h 4013490"/>
                <a:gd name="connsiteX15345" fmla="*/ 5564937 w 6127927"/>
                <a:gd name="connsiteY15345" fmla="*/ 1339432 h 4013490"/>
                <a:gd name="connsiteX15346" fmla="*/ 5564258 w 6127927"/>
                <a:gd name="connsiteY15346" fmla="*/ 1339432 h 4013490"/>
                <a:gd name="connsiteX15347" fmla="*/ 5564161 w 6127927"/>
                <a:gd name="connsiteY15347" fmla="*/ 1339658 h 4013490"/>
                <a:gd name="connsiteX15348" fmla="*/ 5564355 w 6127927"/>
                <a:gd name="connsiteY15348" fmla="*/ 1339917 h 4013490"/>
                <a:gd name="connsiteX15349" fmla="*/ 5564161 w 6127927"/>
                <a:gd name="connsiteY15349" fmla="*/ 1340078 h 4013490"/>
                <a:gd name="connsiteX15350" fmla="*/ 5563611 w 6127927"/>
                <a:gd name="connsiteY15350" fmla="*/ 1339917 h 4013490"/>
                <a:gd name="connsiteX15351" fmla="*/ 5563838 w 6127927"/>
                <a:gd name="connsiteY15351" fmla="*/ 1340402 h 4013490"/>
                <a:gd name="connsiteX15352" fmla="*/ 5563611 w 6127927"/>
                <a:gd name="connsiteY15352" fmla="*/ 1340661 h 4013490"/>
                <a:gd name="connsiteX15353" fmla="*/ 5563191 w 6127927"/>
                <a:gd name="connsiteY15353" fmla="*/ 1340499 h 4013490"/>
                <a:gd name="connsiteX15354" fmla="*/ 5563417 w 6127927"/>
                <a:gd name="connsiteY15354" fmla="*/ 1340758 h 4013490"/>
                <a:gd name="connsiteX15355" fmla="*/ 5561962 w 6127927"/>
                <a:gd name="connsiteY15355" fmla="*/ 1342310 h 4013490"/>
                <a:gd name="connsiteX15356" fmla="*/ 5561218 w 6127927"/>
                <a:gd name="connsiteY15356" fmla="*/ 1342084 h 4013490"/>
                <a:gd name="connsiteX15357" fmla="*/ 5561703 w 6127927"/>
                <a:gd name="connsiteY15357" fmla="*/ 1342633 h 4013490"/>
                <a:gd name="connsiteX15358" fmla="*/ 5561218 w 6127927"/>
                <a:gd name="connsiteY15358" fmla="*/ 1343313 h 4013490"/>
                <a:gd name="connsiteX15359" fmla="*/ 5560119 w 6127927"/>
                <a:gd name="connsiteY15359" fmla="*/ 1342827 h 4013490"/>
                <a:gd name="connsiteX15360" fmla="*/ 5561121 w 6127927"/>
                <a:gd name="connsiteY15360" fmla="*/ 1343474 h 4013490"/>
                <a:gd name="connsiteX15361" fmla="*/ 5560959 w 6127927"/>
                <a:gd name="connsiteY15361" fmla="*/ 1343733 h 4013490"/>
                <a:gd name="connsiteX15362" fmla="*/ 5560862 w 6127927"/>
                <a:gd name="connsiteY15362" fmla="*/ 1343733 h 4013490"/>
                <a:gd name="connsiteX15363" fmla="*/ 5560959 w 6127927"/>
                <a:gd name="connsiteY15363" fmla="*/ 1343798 h 4013490"/>
                <a:gd name="connsiteX15364" fmla="*/ 5560216 w 6127927"/>
                <a:gd name="connsiteY15364" fmla="*/ 1344800 h 4013490"/>
                <a:gd name="connsiteX15365" fmla="*/ 5559957 w 6127927"/>
                <a:gd name="connsiteY15365" fmla="*/ 1345124 h 4013490"/>
                <a:gd name="connsiteX15366" fmla="*/ 5559795 w 6127927"/>
                <a:gd name="connsiteY15366" fmla="*/ 1345221 h 4013490"/>
                <a:gd name="connsiteX15367" fmla="*/ 5558890 w 6127927"/>
                <a:gd name="connsiteY15367" fmla="*/ 1344800 h 4013490"/>
                <a:gd name="connsiteX15368" fmla="*/ 5559795 w 6127927"/>
                <a:gd name="connsiteY15368" fmla="*/ 1345221 h 4013490"/>
                <a:gd name="connsiteX15369" fmla="*/ 5559892 w 6127927"/>
                <a:gd name="connsiteY15369" fmla="*/ 1345221 h 4013490"/>
                <a:gd name="connsiteX15370" fmla="*/ 5559633 w 6127927"/>
                <a:gd name="connsiteY15370" fmla="*/ 1345544 h 4013490"/>
                <a:gd name="connsiteX15371" fmla="*/ 5559536 w 6127927"/>
                <a:gd name="connsiteY15371" fmla="*/ 1345544 h 4013490"/>
                <a:gd name="connsiteX15372" fmla="*/ 5559633 w 6127927"/>
                <a:gd name="connsiteY15372" fmla="*/ 1345641 h 4013490"/>
                <a:gd name="connsiteX15373" fmla="*/ 5559213 w 6127927"/>
                <a:gd name="connsiteY15373" fmla="*/ 1346223 h 4013490"/>
                <a:gd name="connsiteX15374" fmla="*/ 5557143 w 6127927"/>
                <a:gd name="connsiteY15374" fmla="*/ 1344703 h 4013490"/>
                <a:gd name="connsiteX15375" fmla="*/ 5557952 w 6127927"/>
                <a:gd name="connsiteY15375" fmla="*/ 1345641 h 4013490"/>
                <a:gd name="connsiteX15376" fmla="*/ 5559278 w 6127927"/>
                <a:gd name="connsiteY15376" fmla="*/ 1346223 h 4013490"/>
                <a:gd name="connsiteX15377" fmla="*/ 5555397 w 6127927"/>
                <a:gd name="connsiteY15377" fmla="*/ 1354147 h 4013490"/>
                <a:gd name="connsiteX15378" fmla="*/ 5554912 w 6127927"/>
                <a:gd name="connsiteY15378" fmla="*/ 1353920 h 4013490"/>
                <a:gd name="connsiteX15379" fmla="*/ 5555397 w 6127927"/>
                <a:gd name="connsiteY15379" fmla="*/ 1354405 h 4013490"/>
                <a:gd name="connsiteX15380" fmla="*/ 5555494 w 6127927"/>
                <a:gd name="connsiteY15380" fmla="*/ 1354988 h 4013490"/>
                <a:gd name="connsiteX15381" fmla="*/ 5555009 w 6127927"/>
                <a:gd name="connsiteY15381" fmla="*/ 1355246 h 4013490"/>
                <a:gd name="connsiteX15382" fmla="*/ 5555009 w 6127927"/>
                <a:gd name="connsiteY15382" fmla="*/ 1355311 h 4013490"/>
                <a:gd name="connsiteX15383" fmla="*/ 5546050 w 6127927"/>
                <a:gd name="connsiteY15383" fmla="*/ 1352756 h 4013490"/>
                <a:gd name="connsiteX15384" fmla="*/ 5545306 w 6127927"/>
                <a:gd name="connsiteY15384" fmla="*/ 1351851 h 4013490"/>
                <a:gd name="connsiteX15385" fmla="*/ 5851219 w 6127927"/>
                <a:gd name="connsiteY15385" fmla="*/ 1296709 h 4013490"/>
                <a:gd name="connsiteX15386" fmla="*/ 5850572 w 6127927"/>
                <a:gd name="connsiteY15386" fmla="*/ 1297777 h 4013490"/>
                <a:gd name="connsiteX15387" fmla="*/ 5850475 w 6127927"/>
                <a:gd name="connsiteY15387" fmla="*/ 1298035 h 4013490"/>
                <a:gd name="connsiteX15388" fmla="*/ 5851122 w 6127927"/>
                <a:gd name="connsiteY15388" fmla="*/ 1297097 h 4013490"/>
                <a:gd name="connsiteX15389" fmla="*/ 5851219 w 6127927"/>
                <a:gd name="connsiteY15389" fmla="*/ 1296709 h 4013490"/>
                <a:gd name="connsiteX15390" fmla="*/ 5825638 w 6127927"/>
                <a:gd name="connsiteY15390" fmla="*/ 1272777 h 4013490"/>
                <a:gd name="connsiteX15391" fmla="*/ 5824732 w 6127927"/>
                <a:gd name="connsiteY15391" fmla="*/ 1274265 h 4013490"/>
                <a:gd name="connsiteX15392" fmla="*/ 5825638 w 6127927"/>
                <a:gd name="connsiteY15392" fmla="*/ 1272777 h 4013490"/>
                <a:gd name="connsiteX15393" fmla="*/ 5815709 w 6127927"/>
                <a:gd name="connsiteY15393" fmla="*/ 1269543 h 4013490"/>
                <a:gd name="connsiteX15394" fmla="*/ 5815224 w 6127927"/>
                <a:gd name="connsiteY15394" fmla="*/ 1270028 h 4013490"/>
                <a:gd name="connsiteX15395" fmla="*/ 5815709 w 6127927"/>
                <a:gd name="connsiteY15395" fmla="*/ 1269543 h 4013490"/>
                <a:gd name="connsiteX15396" fmla="*/ 5858690 w 6127927"/>
                <a:gd name="connsiteY15396" fmla="*/ 1293313 h 4013490"/>
                <a:gd name="connsiteX15397" fmla="*/ 5857687 w 6127927"/>
                <a:gd name="connsiteY15397" fmla="*/ 1295448 h 4013490"/>
                <a:gd name="connsiteX15398" fmla="*/ 5859078 w 6127927"/>
                <a:gd name="connsiteY15398" fmla="*/ 1293475 h 4013490"/>
                <a:gd name="connsiteX15399" fmla="*/ 5858690 w 6127927"/>
                <a:gd name="connsiteY15399" fmla="*/ 1294963 h 4013490"/>
                <a:gd name="connsiteX15400" fmla="*/ 5857752 w 6127927"/>
                <a:gd name="connsiteY15400" fmla="*/ 1296871 h 4013490"/>
                <a:gd name="connsiteX15401" fmla="*/ 5855779 w 6127927"/>
                <a:gd name="connsiteY15401" fmla="*/ 1299846 h 4013490"/>
                <a:gd name="connsiteX15402" fmla="*/ 5855876 w 6127927"/>
                <a:gd name="connsiteY15402" fmla="*/ 1299685 h 4013490"/>
                <a:gd name="connsiteX15403" fmla="*/ 5855618 w 6127927"/>
                <a:gd name="connsiteY15403" fmla="*/ 1300008 h 4013490"/>
                <a:gd name="connsiteX15404" fmla="*/ 5855132 w 6127927"/>
                <a:gd name="connsiteY15404" fmla="*/ 1300428 h 4013490"/>
                <a:gd name="connsiteX15405" fmla="*/ 5855618 w 6127927"/>
                <a:gd name="connsiteY15405" fmla="*/ 1300008 h 4013490"/>
                <a:gd name="connsiteX15406" fmla="*/ 5855618 w 6127927"/>
                <a:gd name="connsiteY15406" fmla="*/ 1300105 h 4013490"/>
                <a:gd name="connsiteX15407" fmla="*/ 5854453 w 6127927"/>
                <a:gd name="connsiteY15407" fmla="*/ 1301819 h 4013490"/>
                <a:gd name="connsiteX15408" fmla="*/ 5853871 w 6127927"/>
                <a:gd name="connsiteY15408" fmla="*/ 1301657 h 4013490"/>
                <a:gd name="connsiteX15409" fmla="*/ 5853936 w 6127927"/>
                <a:gd name="connsiteY15409" fmla="*/ 1301431 h 4013490"/>
                <a:gd name="connsiteX15410" fmla="*/ 5853806 w 6127927"/>
                <a:gd name="connsiteY15410" fmla="*/ 1301593 h 4013490"/>
                <a:gd name="connsiteX15411" fmla="*/ 5853612 w 6127927"/>
                <a:gd name="connsiteY15411" fmla="*/ 1301496 h 4013490"/>
                <a:gd name="connsiteX15412" fmla="*/ 5853548 w 6127927"/>
                <a:gd name="connsiteY15412" fmla="*/ 1301011 h 4013490"/>
                <a:gd name="connsiteX15413" fmla="*/ 5853871 w 6127927"/>
                <a:gd name="connsiteY15413" fmla="*/ 1299749 h 4013490"/>
                <a:gd name="connsiteX15414" fmla="*/ 5853451 w 6127927"/>
                <a:gd name="connsiteY15414" fmla="*/ 1300105 h 4013490"/>
                <a:gd name="connsiteX15415" fmla="*/ 5853612 w 6127927"/>
                <a:gd name="connsiteY15415" fmla="*/ 1299167 h 4013490"/>
                <a:gd name="connsiteX15416" fmla="*/ 5854292 w 6127927"/>
                <a:gd name="connsiteY15416" fmla="*/ 1297938 h 4013490"/>
                <a:gd name="connsiteX15417" fmla="*/ 5853548 w 6127927"/>
                <a:gd name="connsiteY15417" fmla="*/ 1298520 h 4013490"/>
                <a:gd name="connsiteX15418" fmla="*/ 5853063 w 6127927"/>
                <a:gd name="connsiteY15418" fmla="*/ 1299361 h 4013490"/>
                <a:gd name="connsiteX15419" fmla="*/ 5854033 w 6127927"/>
                <a:gd name="connsiteY15419" fmla="*/ 1296871 h 4013490"/>
                <a:gd name="connsiteX15420" fmla="*/ 5853289 w 6127927"/>
                <a:gd name="connsiteY15420" fmla="*/ 1297777 h 4013490"/>
                <a:gd name="connsiteX15421" fmla="*/ 5852869 w 6127927"/>
                <a:gd name="connsiteY15421" fmla="*/ 1298035 h 4013490"/>
                <a:gd name="connsiteX15422" fmla="*/ 5853612 w 6127927"/>
                <a:gd name="connsiteY15422" fmla="*/ 1296127 h 4013490"/>
                <a:gd name="connsiteX15423" fmla="*/ 5852966 w 6127927"/>
                <a:gd name="connsiteY15423" fmla="*/ 1296936 h 4013490"/>
                <a:gd name="connsiteX15424" fmla="*/ 5852125 w 6127927"/>
                <a:gd name="connsiteY15424" fmla="*/ 1298100 h 4013490"/>
                <a:gd name="connsiteX15425" fmla="*/ 5851963 w 6127927"/>
                <a:gd name="connsiteY15425" fmla="*/ 1298100 h 4013490"/>
                <a:gd name="connsiteX15426" fmla="*/ 5852804 w 6127927"/>
                <a:gd name="connsiteY15426" fmla="*/ 1296354 h 4013490"/>
                <a:gd name="connsiteX15427" fmla="*/ 5851737 w 6127927"/>
                <a:gd name="connsiteY15427" fmla="*/ 1298100 h 4013490"/>
                <a:gd name="connsiteX15428" fmla="*/ 5851057 w 6127927"/>
                <a:gd name="connsiteY15428" fmla="*/ 1298359 h 4013490"/>
                <a:gd name="connsiteX15429" fmla="*/ 5850734 w 6127927"/>
                <a:gd name="connsiteY15429" fmla="*/ 1298423 h 4013490"/>
                <a:gd name="connsiteX15430" fmla="*/ 5850572 w 6127927"/>
                <a:gd name="connsiteY15430" fmla="*/ 1298617 h 4013490"/>
                <a:gd name="connsiteX15431" fmla="*/ 5849149 w 6127927"/>
                <a:gd name="connsiteY15431" fmla="*/ 1297518 h 4013490"/>
                <a:gd name="connsiteX15432" fmla="*/ 5849246 w 6127927"/>
                <a:gd name="connsiteY15432" fmla="*/ 1297194 h 4013490"/>
                <a:gd name="connsiteX15433" fmla="*/ 5849052 w 6127927"/>
                <a:gd name="connsiteY15433" fmla="*/ 1297453 h 4013490"/>
                <a:gd name="connsiteX15434" fmla="*/ 5848503 w 6127927"/>
                <a:gd name="connsiteY15434" fmla="*/ 1297033 h 4013490"/>
                <a:gd name="connsiteX15435" fmla="*/ 5848179 w 6127927"/>
                <a:gd name="connsiteY15435" fmla="*/ 1296548 h 4013490"/>
                <a:gd name="connsiteX15436" fmla="*/ 5848179 w 6127927"/>
                <a:gd name="connsiteY15436" fmla="*/ 1296451 h 4013490"/>
                <a:gd name="connsiteX15437" fmla="*/ 5848179 w 6127927"/>
                <a:gd name="connsiteY15437" fmla="*/ 1296289 h 4013490"/>
                <a:gd name="connsiteX15438" fmla="*/ 5848082 w 6127927"/>
                <a:gd name="connsiteY15438" fmla="*/ 1296451 h 4013490"/>
                <a:gd name="connsiteX15439" fmla="*/ 5846594 w 6127927"/>
                <a:gd name="connsiteY15439" fmla="*/ 1295448 h 4013490"/>
                <a:gd name="connsiteX15440" fmla="*/ 5844589 w 6127927"/>
                <a:gd name="connsiteY15440" fmla="*/ 1292893 h 4013490"/>
                <a:gd name="connsiteX15441" fmla="*/ 5844266 w 6127927"/>
                <a:gd name="connsiteY15441" fmla="*/ 1291147 h 4013490"/>
                <a:gd name="connsiteX15442" fmla="*/ 5836310 w 6127927"/>
                <a:gd name="connsiteY15442" fmla="*/ 1288656 h 4013490"/>
                <a:gd name="connsiteX15443" fmla="*/ 5836084 w 6127927"/>
                <a:gd name="connsiteY15443" fmla="*/ 1288753 h 4013490"/>
                <a:gd name="connsiteX15444" fmla="*/ 5836310 w 6127927"/>
                <a:gd name="connsiteY15444" fmla="*/ 1288171 h 4013490"/>
                <a:gd name="connsiteX15445" fmla="*/ 5835922 w 6127927"/>
                <a:gd name="connsiteY15445" fmla="*/ 1288753 h 4013490"/>
                <a:gd name="connsiteX15446" fmla="*/ 5835825 w 6127927"/>
                <a:gd name="connsiteY15446" fmla="*/ 1288592 h 4013490"/>
                <a:gd name="connsiteX15447" fmla="*/ 5835987 w 6127927"/>
                <a:gd name="connsiteY15447" fmla="*/ 1288268 h 4013490"/>
                <a:gd name="connsiteX15448" fmla="*/ 5835825 w 6127927"/>
                <a:gd name="connsiteY15448" fmla="*/ 1288430 h 4013490"/>
                <a:gd name="connsiteX15449" fmla="*/ 5835404 w 6127927"/>
                <a:gd name="connsiteY15449" fmla="*/ 1287524 h 4013490"/>
                <a:gd name="connsiteX15450" fmla="*/ 5835566 w 6127927"/>
                <a:gd name="connsiteY15450" fmla="*/ 1287266 h 4013490"/>
                <a:gd name="connsiteX15451" fmla="*/ 5835663 w 6127927"/>
                <a:gd name="connsiteY15451" fmla="*/ 1286942 h 4013490"/>
                <a:gd name="connsiteX15452" fmla="*/ 5835760 w 6127927"/>
                <a:gd name="connsiteY15452" fmla="*/ 1286587 h 4013490"/>
                <a:gd name="connsiteX15453" fmla="*/ 5835404 w 6127927"/>
                <a:gd name="connsiteY15453" fmla="*/ 1286942 h 4013490"/>
                <a:gd name="connsiteX15454" fmla="*/ 5835243 w 6127927"/>
                <a:gd name="connsiteY15454" fmla="*/ 1287266 h 4013490"/>
                <a:gd name="connsiteX15455" fmla="*/ 5834822 w 6127927"/>
                <a:gd name="connsiteY15455" fmla="*/ 1286684 h 4013490"/>
                <a:gd name="connsiteX15456" fmla="*/ 5834919 w 6127927"/>
                <a:gd name="connsiteY15456" fmla="*/ 1286425 h 4013490"/>
                <a:gd name="connsiteX15457" fmla="*/ 5834919 w 6127927"/>
                <a:gd name="connsiteY15457" fmla="*/ 1285940 h 4013490"/>
                <a:gd name="connsiteX15458" fmla="*/ 5834564 w 6127927"/>
                <a:gd name="connsiteY15458" fmla="*/ 1286425 h 4013490"/>
                <a:gd name="connsiteX15459" fmla="*/ 5834014 w 6127927"/>
                <a:gd name="connsiteY15459" fmla="*/ 1285940 h 4013490"/>
                <a:gd name="connsiteX15460" fmla="*/ 5834240 w 6127927"/>
                <a:gd name="connsiteY15460" fmla="*/ 1285455 h 4013490"/>
                <a:gd name="connsiteX15461" fmla="*/ 5833917 w 6127927"/>
                <a:gd name="connsiteY15461" fmla="*/ 1285940 h 4013490"/>
                <a:gd name="connsiteX15462" fmla="*/ 5831685 w 6127927"/>
                <a:gd name="connsiteY15462" fmla="*/ 1285778 h 4013490"/>
                <a:gd name="connsiteX15463" fmla="*/ 5829551 w 6127927"/>
                <a:gd name="connsiteY15463" fmla="*/ 1284355 h 4013490"/>
                <a:gd name="connsiteX15464" fmla="*/ 5829292 w 6127927"/>
                <a:gd name="connsiteY15464" fmla="*/ 1284032 h 4013490"/>
                <a:gd name="connsiteX15465" fmla="*/ 5829033 w 6127927"/>
                <a:gd name="connsiteY15465" fmla="*/ 1284129 h 4013490"/>
                <a:gd name="connsiteX15466" fmla="*/ 5828872 w 6127927"/>
                <a:gd name="connsiteY15466" fmla="*/ 1284032 h 4013490"/>
                <a:gd name="connsiteX15467" fmla="*/ 5828775 w 6127927"/>
                <a:gd name="connsiteY15467" fmla="*/ 1283935 h 4013490"/>
                <a:gd name="connsiteX15468" fmla="*/ 5827804 w 6127927"/>
                <a:gd name="connsiteY15468" fmla="*/ 1283385 h 4013490"/>
                <a:gd name="connsiteX15469" fmla="*/ 5828548 w 6127927"/>
                <a:gd name="connsiteY15469" fmla="*/ 1282059 h 4013490"/>
                <a:gd name="connsiteX15470" fmla="*/ 5828031 w 6127927"/>
                <a:gd name="connsiteY15470" fmla="*/ 1282544 h 4013490"/>
                <a:gd name="connsiteX15471" fmla="*/ 5827707 w 6127927"/>
                <a:gd name="connsiteY15471" fmla="*/ 1283385 h 4013490"/>
                <a:gd name="connsiteX15472" fmla="*/ 5825314 w 6127927"/>
                <a:gd name="connsiteY15472" fmla="*/ 1282124 h 4013490"/>
                <a:gd name="connsiteX15473" fmla="*/ 5825799 w 6127927"/>
                <a:gd name="connsiteY15473" fmla="*/ 1281315 h 4013490"/>
                <a:gd name="connsiteX15474" fmla="*/ 5825217 w 6127927"/>
                <a:gd name="connsiteY15474" fmla="*/ 1282124 h 4013490"/>
                <a:gd name="connsiteX15475" fmla="*/ 5822403 w 6127927"/>
                <a:gd name="connsiteY15475" fmla="*/ 1281121 h 4013490"/>
                <a:gd name="connsiteX15476" fmla="*/ 5822759 w 6127927"/>
                <a:gd name="connsiteY15476" fmla="*/ 1280312 h 4013490"/>
                <a:gd name="connsiteX15477" fmla="*/ 5822339 w 6127927"/>
                <a:gd name="connsiteY15477" fmla="*/ 1281056 h 4013490"/>
                <a:gd name="connsiteX15478" fmla="*/ 5822339 w 6127927"/>
                <a:gd name="connsiteY15478" fmla="*/ 1281121 h 4013490"/>
                <a:gd name="connsiteX15479" fmla="*/ 5821918 w 6127927"/>
                <a:gd name="connsiteY15479" fmla="*/ 1281056 h 4013490"/>
                <a:gd name="connsiteX15480" fmla="*/ 5821821 w 6127927"/>
                <a:gd name="connsiteY15480" fmla="*/ 1281056 h 4013490"/>
                <a:gd name="connsiteX15481" fmla="*/ 5821595 w 6127927"/>
                <a:gd name="connsiteY15481" fmla="*/ 1280959 h 4013490"/>
                <a:gd name="connsiteX15482" fmla="*/ 5821660 w 6127927"/>
                <a:gd name="connsiteY15482" fmla="*/ 1280474 h 4013490"/>
                <a:gd name="connsiteX15483" fmla="*/ 5821595 w 6127927"/>
                <a:gd name="connsiteY15483" fmla="*/ 1279633 h 4013490"/>
                <a:gd name="connsiteX15484" fmla="*/ 5821757 w 6127927"/>
                <a:gd name="connsiteY15484" fmla="*/ 1279407 h 4013490"/>
                <a:gd name="connsiteX15485" fmla="*/ 5821660 w 6127927"/>
                <a:gd name="connsiteY15485" fmla="*/ 1279407 h 4013490"/>
                <a:gd name="connsiteX15486" fmla="*/ 5821595 w 6127927"/>
                <a:gd name="connsiteY15486" fmla="*/ 1279633 h 4013490"/>
                <a:gd name="connsiteX15487" fmla="*/ 5821174 w 6127927"/>
                <a:gd name="connsiteY15487" fmla="*/ 1280636 h 4013490"/>
                <a:gd name="connsiteX15488" fmla="*/ 5820754 w 6127927"/>
                <a:gd name="connsiteY15488" fmla="*/ 1280895 h 4013490"/>
                <a:gd name="connsiteX15489" fmla="*/ 5820819 w 6127927"/>
                <a:gd name="connsiteY15489" fmla="*/ 1280377 h 4013490"/>
                <a:gd name="connsiteX15490" fmla="*/ 5820754 w 6127927"/>
                <a:gd name="connsiteY15490" fmla="*/ 1280215 h 4013490"/>
                <a:gd name="connsiteX15491" fmla="*/ 5820689 w 6127927"/>
                <a:gd name="connsiteY15491" fmla="*/ 1280215 h 4013490"/>
                <a:gd name="connsiteX15492" fmla="*/ 5820495 w 6127927"/>
                <a:gd name="connsiteY15492" fmla="*/ 1280733 h 4013490"/>
                <a:gd name="connsiteX15493" fmla="*/ 5820269 w 6127927"/>
                <a:gd name="connsiteY15493" fmla="*/ 1280733 h 4013490"/>
                <a:gd name="connsiteX15494" fmla="*/ 5820334 w 6127927"/>
                <a:gd name="connsiteY15494" fmla="*/ 1280474 h 4013490"/>
                <a:gd name="connsiteX15495" fmla="*/ 5820495 w 6127927"/>
                <a:gd name="connsiteY15495" fmla="*/ 1280312 h 4013490"/>
                <a:gd name="connsiteX15496" fmla="*/ 5820172 w 6127927"/>
                <a:gd name="connsiteY15496" fmla="*/ 1280377 h 4013490"/>
                <a:gd name="connsiteX15497" fmla="*/ 5819848 w 6127927"/>
                <a:gd name="connsiteY15497" fmla="*/ 1280215 h 4013490"/>
                <a:gd name="connsiteX15498" fmla="*/ 5820075 w 6127927"/>
                <a:gd name="connsiteY15498" fmla="*/ 1279245 h 4013490"/>
                <a:gd name="connsiteX15499" fmla="*/ 5819105 w 6127927"/>
                <a:gd name="connsiteY15499" fmla="*/ 1280215 h 4013490"/>
                <a:gd name="connsiteX15500" fmla="*/ 5819525 w 6127927"/>
                <a:gd name="connsiteY15500" fmla="*/ 1279472 h 4013490"/>
                <a:gd name="connsiteX15501" fmla="*/ 5818684 w 6127927"/>
                <a:gd name="connsiteY15501" fmla="*/ 1280151 h 4013490"/>
                <a:gd name="connsiteX15502" fmla="*/ 5818749 w 6127927"/>
                <a:gd name="connsiteY15502" fmla="*/ 1279633 h 4013490"/>
                <a:gd name="connsiteX15503" fmla="*/ 5818361 w 6127927"/>
                <a:gd name="connsiteY15503" fmla="*/ 1279730 h 4013490"/>
                <a:gd name="connsiteX15504" fmla="*/ 5818199 w 6127927"/>
                <a:gd name="connsiteY15504" fmla="*/ 1279310 h 4013490"/>
                <a:gd name="connsiteX15505" fmla="*/ 5818102 w 6127927"/>
                <a:gd name="connsiteY15505" fmla="*/ 1279245 h 4013490"/>
                <a:gd name="connsiteX15506" fmla="*/ 5817779 w 6127927"/>
                <a:gd name="connsiteY15506" fmla="*/ 1279730 h 4013490"/>
                <a:gd name="connsiteX15507" fmla="*/ 5817358 w 6127927"/>
                <a:gd name="connsiteY15507" fmla="*/ 1278986 h 4013490"/>
                <a:gd name="connsiteX15508" fmla="*/ 5817876 w 6127927"/>
                <a:gd name="connsiteY15508" fmla="*/ 1277822 h 4013490"/>
                <a:gd name="connsiteX15509" fmla="*/ 5817132 w 6127927"/>
                <a:gd name="connsiteY15509" fmla="*/ 1278728 h 4013490"/>
                <a:gd name="connsiteX15510" fmla="*/ 5817520 w 6127927"/>
                <a:gd name="connsiteY15510" fmla="*/ 1277563 h 4013490"/>
                <a:gd name="connsiteX15511" fmla="*/ 5817035 w 6127927"/>
                <a:gd name="connsiteY15511" fmla="*/ 1278243 h 4013490"/>
                <a:gd name="connsiteX15512" fmla="*/ 5816550 w 6127927"/>
                <a:gd name="connsiteY15512" fmla="*/ 1278243 h 4013490"/>
                <a:gd name="connsiteX15513" fmla="*/ 5816194 w 6127927"/>
                <a:gd name="connsiteY15513" fmla="*/ 1278566 h 4013490"/>
                <a:gd name="connsiteX15514" fmla="*/ 5816129 w 6127927"/>
                <a:gd name="connsiteY15514" fmla="*/ 1278469 h 4013490"/>
                <a:gd name="connsiteX15515" fmla="*/ 5816129 w 6127927"/>
                <a:gd name="connsiteY15515" fmla="*/ 1277984 h 4013490"/>
                <a:gd name="connsiteX15516" fmla="*/ 5815806 w 6127927"/>
                <a:gd name="connsiteY15516" fmla="*/ 1278243 h 4013490"/>
                <a:gd name="connsiteX15517" fmla="*/ 5815288 w 6127927"/>
                <a:gd name="connsiteY15517" fmla="*/ 1277660 h 4013490"/>
                <a:gd name="connsiteX15518" fmla="*/ 5813154 w 6127927"/>
                <a:gd name="connsiteY15518" fmla="*/ 1276173 h 4013490"/>
                <a:gd name="connsiteX15519" fmla="*/ 5813477 w 6127927"/>
                <a:gd name="connsiteY15519" fmla="*/ 1275267 h 4013490"/>
                <a:gd name="connsiteX15520" fmla="*/ 5812895 w 6127927"/>
                <a:gd name="connsiteY15520" fmla="*/ 1276011 h 4013490"/>
                <a:gd name="connsiteX15521" fmla="*/ 5812733 w 6127927"/>
                <a:gd name="connsiteY15521" fmla="*/ 1275914 h 4013490"/>
                <a:gd name="connsiteX15522" fmla="*/ 5812798 w 6127927"/>
                <a:gd name="connsiteY15522" fmla="*/ 1275655 h 4013490"/>
                <a:gd name="connsiteX15523" fmla="*/ 5812636 w 6127927"/>
                <a:gd name="connsiteY15523" fmla="*/ 1275849 h 4013490"/>
                <a:gd name="connsiteX15524" fmla="*/ 5812313 w 6127927"/>
                <a:gd name="connsiteY15524" fmla="*/ 1275332 h 4013490"/>
                <a:gd name="connsiteX15525" fmla="*/ 5813057 w 6127927"/>
                <a:gd name="connsiteY15525" fmla="*/ 1273036 h 4013490"/>
                <a:gd name="connsiteX15526" fmla="*/ 5811990 w 6127927"/>
                <a:gd name="connsiteY15526" fmla="*/ 1274911 h 4013490"/>
                <a:gd name="connsiteX15527" fmla="*/ 5812410 w 6127927"/>
                <a:gd name="connsiteY15527" fmla="*/ 1273521 h 4013490"/>
                <a:gd name="connsiteX15528" fmla="*/ 5811731 w 6127927"/>
                <a:gd name="connsiteY15528" fmla="*/ 1274006 h 4013490"/>
                <a:gd name="connsiteX15529" fmla="*/ 5811731 w 6127927"/>
                <a:gd name="connsiteY15529" fmla="*/ 1273941 h 4013490"/>
                <a:gd name="connsiteX15530" fmla="*/ 5811893 w 6127927"/>
                <a:gd name="connsiteY15530" fmla="*/ 1272680 h 4013490"/>
                <a:gd name="connsiteX15531" fmla="*/ 5810825 w 6127927"/>
                <a:gd name="connsiteY15531" fmla="*/ 1273359 h 4013490"/>
                <a:gd name="connsiteX15532" fmla="*/ 5810664 w 6127927"/>
                <a:gd name="connsiteY15532" fmla="*/ 1273197 h 4013490"/>
                <a:gd name="connsiteX15533" fmla="*/ 5810567 w 6127927"/>
                <a:gd name="connsiteY15533" fmla="*/ 1272777 h 4013490"/>
                <a:gd name="connsiteX15534" fmla="*/ 5810340 w 6127927"/>
                <a:gd name="connsiteY15534" fmla="*/ 1272357 h 4013490"/>
                <a:gd name="connsiteX15535" fmla="*/ 5810728 w 6127927"/>
                <a:gd name="connsiteY15535" fmla="*/ 1271516 h 4013490"/>
                <a:gd name="connsiteX15536" fmla="*/ 5810470 w 6127927"/>
                <a:gd name="connsiteY15536" fmla="*/ 1271289 h 4013490"/>
                <a:gd name="connsiteX15537" fmla="*/ 5810082 w 6127927"/>
                <a:gd name="connsiteY15537" fmla="*/ 1271710 h 4013490"/>
                <a:gd name="connsiteX15538" fmla="*/ 5809920 w 6127927"/>
                <a:gd name="connsiteY15538" fmla="*/ 1272033 h 4013490"/>
                <a:gd name="connsiteX15539" fmla="*/ 5809920 w 6127927"/>
                <a:gd name="connsiteY15539" fmla="*/ 1271774 h 4013490"/>
                <a:gd name="connsiteX15540" fmla="*/ 5810340 w 6127927"/>
                <a:gd name="connsiteY15540" fmla="*/ 1270610 h 4013490"/>
                <a:gd name="connsiteX15541" fmla="*/ 5809661 w 6127927"/>
                <a:gd name="connsiteY15541" fmla="*/ 1271451 h 4013490"/>
                <a:gd name="connsiteX15542" fmla="*/ 5809920 w 6127927"/>
                <a:gd name="connsiteY15542" fmla="*/ 1269802 h 4013490"/>
                <a:gd name="connsiteX15543" fmla="*/ 5808756 w 6127927"/>
                <a:gd name="connsiteY15543" fmla="*/ 1270966 h 4013490"/>
                <a:gd name="connsiteX15544" fmla="*/ 5808594 w 6127927"/>
                <a:gd name="connsiteY15544" fmla="*/ 1270772 h 4013490"/>
                <a:gd name="connsiteX15545" fmla="*/ 5808594 w 6127927"/>
                <a:gd name="connsiteY15545" fmla="*/ 1270384 h 4013490"/>
                <a:gd name="connsiteX15546" fmla="*/ 5808400 w 6127927"/>
                <a:gd name="connsiteY15546" fmla="*/ 1270448 h 4013490"/>
                <a:gd name="connsiteX15547" fmla="*/ 5808335 w 6127927"/>
                <a:gd name="connsiteY15547" fmla="*/ 1270545 h 4013490"/>
                <a:gd name="connsiteX15548" fmla="*/ 5807656 w 6127927"/>
                <a:gd name="connsiteY15548" fmla="*/ 1269963 h 4013490"/>
                <a:gd name="connsiteX15549" fmla="*/ 5807915 w 6127927"/>
                <a:gd name="connsiteY15549" fmla="*/ 1269446 h 4013490"/>
                <a:gd name="connsiteX15550" fmla="*/ 5807591 w 6127927"/>
                <a:gd name="connsiteY15550" fmla="*/ 1269866 h 4013490"/>
                <a:gd name="connsiteX15551" fmla="*/ 5806007 w 6127927"/>
                <a:gd name="connsiteY15551" fmla="*/ 1268799 h 4013490"/>
                <a:gd name="connsiteX15552" fmla="*/ 5805845 w 6127927"/>
                <a:gd name="connsiteY15552" fmla="*/ 1268540 h 4013490"/>
                <a:gd name="connsiteX15553" fmla="*/ 5806007 w 6127927"/>
                <a:gd name="connsiteY15553" fmla="*/ 1267796 h 4013490"/>
                <a:gd name="connsiteX15554" fmla="*/ 5806524 w 6127927"/>
                <a:gd name="connsiteY15554" fmla="*/ 1266891 h 4013490"/>
                <a:gd name="connsiteX15555" fmla="*/ 5806524 w 6127927"/>
                <a:gd name="connsiteY15555" fmla="*/ 1266471 h 4013490"/>
                <a:gd name="connsiteX15556" fmla="*/ 5807106 w 6127927"/>
                <a:gd name="connsiteY15556" fmla="*/ 1265242 h 4013490"/>
                <a:gd name="connsiteX15557" fmla="*/ 5806686 w 6127927"/>
                <a:gd name="connsiteY15557" fmla="*/ 1265727 h 4013490"/>
                <a:gd name="connsiteX15558" fmla="*/ 5805845 w 6127927"/>
                <a:gd name="connsiteY15558" fmla="*/ 1266891 h 4013490"/>
                <a:gd name="connsiteX15559" fmla="*/ 5805360 w 6127927"/>
                <a:gd name="connsiteY15559" fmla="*/ 1267053 h 4013490"/>
                <a:gd name="connsiteX15560" fmla="*/ 5805101 w 6127927"/>
                <a:gd name="connsiteY15560" fmla="*/ 1266891 h 4013490"/>
                <a:gd name="connsiteX15561" fmla="*/ 5804616 w 6127927"/>
                <a:gd name="connsiteY15561" fmla="*/ 1266632 h 4013490"/>
                <a:gd name="connsiteX15562" fmla="*/ 5804616 w 6127927"/>
                <a:gd name="connsiteY15562" fmla="*/ 1266729 h 4013490"/>
                <a:gd name="connsiteX15563" fmla="*/ 5804616 w 6127927"/>
                <a:gd name="connsiteY15563" fmla="*/ 1266632 h 4013490"/>
                <a:gd name="connsiteX15564" fmla="*/ 5804260 w 6127927"/>
                <a:gd name="connsiteY15564" fmla="*/ 1266891 h 4013490"/>
                <a:gd name="connsiteX15565" fmla="*/ 5804713 w 6127927"/>
                <a:gd name="connsiteY15565" fmla="*/ 1266244 h 4013490"/>
                <a:gd name="connsiteX15566" fmla="*/ 5805036 w 6127927"/>
                <a:gd name="connsiteY15566" fmla="*/ 1265727 h 4013490"/>
                <a:gd name="connsiteX15567" fmla="*/ 5804778 w 6127927"/>
                <a:gd name="connsiteY15567" fmla="*/ 1265500 h 4013490"/>
                <a:gd name="connsiteX15568" fmla="*/ 5804616 w 6127927"/>
                <a:gd name="connsiteY15568" fmla="*/ 1265306 h 4013490"/>
                <a:gd name="connsiteX15569" fmla="*/ 5804357 w 6127927"/>
                <a:gd name="connsiteY15569" fmla="*/ 1265500 h 4013490"/>
                <a:gd name="connsiteX15570" fmla="*/ 5803452 w 6127927"/>
                <a:gd name="connsiteY15570" fmla="*/ 1266050 h 4013490"/>
                <a:gd name="connsiteX15571" fmla="*/ 5802611 w 6127927"/>
                <a:gd name="connsiteY15571" fmla="*/ 1265306 h 4013490"/>
                <a:gd name="connsiteX15572" fmla="*/ 5802611 w 6127927"/>
                <a:gd name="connsiteY15572" fmla="*/ 1263980 h 4013490"/>
                <a:gd name="connsiteX15573" fmla="*/ 5802061 w 6127927"/>
                <a:gd name="connsiteY15573" fmla="*/ 1264821 h 4013490"/>
                <a:gd name="connsiteX15574" fmla="*/ 5801802 w 6127927"/>
                <a:gd name="connsiteY15574" fmla="*/ 1264659 h 4013490"/>
                <a:gd name="connsiteX15575" fmla="*/ 5801446 w 6127927"/>
                <a:gd name="connsiteY15575" fmla="*/ 1264659 h 4013490"/>
                <a:gd name="connsiteX15576" fmla="*/ 5801382 w 6127927"/>
                <a:gd name="connsiteY15576" fmla="*/ 1264239 h 4013490"/>
                <a:gd name="connsiteX15577" fmla="*/ 5801123 w 6127927"/>
                <a:gd name="connsiteY15577" fmla="*/ 1264174 h 4013490"/>
                <a:gd name="connsiteX15578" fmla="*/ 5800735 w 6127927"/>
                <a:gd name="connsiteY15578" fmla="*/ 1263495 h 4013490"/>
                <a:gd name="connsiteX15579" fmla="*/ 5800379 w 6127927"/>
                <a:gd name="connsiteY15579" fmla="*/ 1263333 h 4013490"/>
                <a:gd name="connsiteX15580" fmla="*/ 5800121 w 6127927"/>
                <a:gd name="connsiteY15580" fmla="*/ 1263172 h 4013490"/>
                <a:gd name="connsiteX15581" fmla="*/ 5799991 w 6127927"/>
                <a:gd name="connsiteY15581" fmla="*/ 1263010 h 4013490"/>
                <a:gd name="connsiteX15582" fmla="*/ 5799474 w 6127927"/>
                <a:gd name="connsiteY15582" fmla="*/ 1262751 h 4013490"/>
                <a:gd name="connsiteX15583" fmla="*/ 5799377 w 6127927"/>
                <a:gd name="connsiteY15583" fmla="*/ 1262751 h 4013490"/>
                <a:gd name="connsiteX15584" fmla="*/ 5798989 w 6127927"/>
                <a:gd name="connsiteY15584" fmla="*/ 1262428 h 4013490"/>
                <a:gd name="connsiteX15585" fmla="*/ 5798665 w 6127927"/>
                <a:gd name="connsiteY15585" fmla="*/ 1262266 h 4013490"/>
                <a:gd name="connsiteX15586" fmla="*/ 5798471 w 6127927"/>
                <a:gd name="connsiteY15586" fmla="*/ 1262169 h 4013490"/>
                <a:gd name="connsiteX15587" fmla="*/ 5798245 w 6127927"/>
                <a:gd name="connsiteY15587" fmla="*/ 1262266 h 4013490"/>
                <a:gd name="connsiteX15588" fmla="*/ 5797242 w 6127927"/>
                <a:gd name="connsiteY15588" fmla="*/ 1262104 h 4013490"/>
                <a:gd name="connsiteX15589" fmla="*/ 5796498 w 6127927"/>
                <a:gd name="connsiteY15589" fmla="*/ 1262169 h 4013490"/>
                <a:gd name="connsiteX15590" fmla="*/ 5796337 w 6127927"/>
                <a:gd name="connsiteY15590" fmla="*/ 1262331 h 4013490"/>
                <a:gd name="connsiteX15591" fmla="*/ 5796078 w 6127927"/>
                <a:gd name="connsiteY15591" fmla="*/ 1262687 h 4013490"/>
                <a:gd name="connsiteX15592" fmla="*/ 5795852 w 6127927"/>
                <a:gd name="connsiteY15592" fmla="*/ 1263430 h 4013490"/>
                <a:gd name="connsiteX15593" fmla="*/ 5795657 w 6127927"/>
                <a:gd name="connsiteY15593" fmla="*/ 1263333 h 4013490"/>
                <a:gd name="connsiteX15594" fmla="*/ 5795852 w 6127927"/>
                <a:gd name="connsiteY15594" fmla="*/ 1262687 h 4013490"/>
                <a:gd name="connsiteX15595" fmla="*/ 5795593 w 6127927"/>
                <a:gd name="connsiteY15595" fmla="*/ 1262751 h 4013490"/>
                <a:gd name="connsiteX15596" fmla="*/ 5795593 w 6127927"/>
                <a:gd name="connsiteY15596" fmla="*/ 1262266 h 4013490"/>
                <a:gd name="connsiteX15597" fmla="*/ 5795172 w 6127927"/>
                <a:gd name="connsiteY15597" fmla="*/ 1263010 h 4013490"/>
                <a:gd name="connsiteX15598" fmla="*/ 5794914 w 6127927"/>
                <a:gd name="connsiteY15598" fmla="*/ 1262848 h 4013490"/>
                <a:gd name="connsiteX15599" fmla="*/ 5795593 w 6127927"/>
                <a:gd name="connsiteY15599" fmla="*/ 1260681 h 4013490"/>
                <a:gd name="connsiteX15600" fmla="*/ 5795593 w 6127927"/>
                <a:gd name="connsiteY15600" fmla="*/ 1260617 h 4013490"/>
                <a:gd name="connsiteX15601" fmla="*/ 5794752 w 6127927"/>
                <a:gd name="connsiteY15601" fmla="*/ 1262104 h 4013490"/>
                <a:gd name="connsiteX15602" fmla="*/ 5794526 w 6127927"/>
                <a:gd name="connsiteY15602" fmla="*/ 1262428 h 4013490"/>
                <a:gd name="connsiteX15603" fmla="*/ 5794331 w 6127927"/>
                <a:gd name="connsiteY15603" fmla="*/ 1262169 h 4013490"/>
                <a:gd name="connsiteX15604" fmla="*/ 5794105 w 6127927"/>
                <a:gd name="connsiteY15604" fmla="*/ 1262428 h 4013490"/>
                <a:gd name="connsiteX15605" fmla="*/ 5793846 w 6127927"/>
                <a:gd name="connsiteY15605" fmla="*/ 1262266 h 4013490"/>
                <a:gd name="connsiteX15606" fmla="*/ 5793749 w 6127927"/>
                <a:gd name="connsiteY15606" fmla="*/ 1261910 h 4013490"/>
                <a:gd name="connsiteX15607" fmla="*/ 5793588 w 6127927"/>
                <a:gd name="connsiteY15607" fmla="*/ 1262104 h 4013490"/>
                <a:gd name="connsiteX15608" fmla="*/ 5793588 w 6127927"/>
                <a:gd name="connsiteY15608" fmla="*/ 1261167 h 4013490"/>
                <a:gd name="connsiteX15609" fmla="*/ 5792941 w 6127927"/>
                <a:gd name="connsiteY15609" fmla="*/ 1260843 h 4013490"/>
                <a:gd name="connsiteX15610" fmla="*/ 5792617 w 6127927"/>
                <a:gd name="connsiteY15610" fmla="*/ 1261425 h 4013490"/>
                <a:gd name="connsiteX15611" fmla="*/ 5792359 w 6127927"/>
                <a:gd name="connsiteY15611" fmla="*/ 1261102 h 4013490"/>
                <a:gd name="connsiteX15612" fmla="*/ 5792035 w 6127927"/>
                <a:gd name="connsiteY15612" fmla="*/ 1260843 h 4013490"/>
                <a:gd name="connsiteX15613" fmla="*/ 5791680 w 6127927"/>
                <a:gd name="connsiteY15613" fmla="*/ 1260843 h 4013490"/>
                <a:gd name="connsiteX15614" fmla="*/ 5791841 w 6127927"/>
                <a:gd name="connsiteY15614" fmla="*/ 1259517 h 4013490"/>
                <a:gd name="connsiteX15615" fmla="*/ 5791356 w 6127927"/>
                <a:gd name="connsiteY15615" fmla="*/ 1261005 h 4013490"/>
                <a:gd name="connsiteX15616" fmla="*/ 5791291 w 6127927"/>
                <a:gd name="connsiteY15616" fmla="*/ 1261005 h 4013490"/>
                <a:gd name="connsiteX15617" fmla="*/ 5791097 w 6127927"/>
                <a:gd name="connsiteY15617" fmla="*/ 1260423 h 4013490"/>
                <a:gd name="connsiteX15618" fmla="*/ 5790871 w 6127927"/>
                <a:gd name="connsiteY15618" fmla="*/ 1260520 h 4013490"/>
                <a:gd name="connsiteX15619" fmla="*/ 5790709 w 6127927"/>
                <a:gd name="connsiteY15619" fmla="*/ 1260779 h 4013490"/>
                <a:gd name="connsiteX15620" fmla="*/ 5790548 w 6127927"/>
                <a:gd name="connsiteY15620" fmla="*/ 1260681 h 4013490"/>
                <a:gd name="connsiteX15621" fmla="*/ 5790548 w 6127927"/>
                <a:gd name="connsiteY15621" fmla="*/ 1260099 h 4013490"/>
                <a:gd name="connsiteX15622" fmla="*/ 5790289 w 6127927"/>
                <a:gd name="connsiteY15622" fmla="*/ 1260520 h 4013490"/>
                <a:gd name="connsiteX15623" fmla="*/ 5790030 w 6127927"/>
                <a:gd name="connsiteY15623" fmla="*/ 1260423 h 4013490"/>
                <a:gd name="connsiteX15624" fmla="*/ 5790030 w 6127927"/>
                <a:gd name="connsiteY15624" fmla="*/ 1260035 h 4013490"/>
                <a:gd name="connsiteX15625" fmla="*/ 5789868 w 6127927"/>
                <a:gd name="connsiteY15625" fmla="*/ 1260358 h 4013490"/>
                <a:gd name="connsiteX15626" fmla="*/ 5788219 w 6127927"/>
                <a:gd name="connsiteY15626" fmla="*/ 1259776 h 4013490"/>
                <a:gd name="connsiteX15627" fmla="*/ 5788219 w 6127927"/>
                <a:gd name="connsiteY15627" fmla="*/ 1258935 h 4013490"/>
                <a:gd name="connsiteX15628" fmla="*/ 5787960 w 6127927"/>
                <a:gd name="connsiteY15628" fmla="*/ 1259679 h 4013490"/>
                <a:gd name="connsiteX15629" fmla="*/ 5787314 w 6127927"/>
                <a:gd name="connsiteY15629" fmla="*/ 1259517 h 4013490"/>
                <a:gd name="connsiteX15630" fmla="*/ 5787378 w 6127927"/>
                <a:gd name="connsiteY15630" fmla="*/ 1258288 h 4013490"/>
                <a:gd name="connsiteX15631" fmla="*/ 5787216 w 6127927"/>
                <a:gd name="connsiteY15631" fmla="*/ 1259453 h 4013490"/>
                <a:gd name="connsiteX15632" fmla="*/ 5786958 w 6127927"/>
                <a:gd name="connsiteY15632" fmla="*/ 1259356 h 4013490"/>
                <a:gd name="connsiteX15633" fmla="*/ 5786958 w 6127927"/>
                <a:gd name="connsiteY15633" fmla="*/ 1259291 h 4013490"/>
                <a:gd name="connsiteX15634" fmla="*/ 5786958 w 6127927"/>
                <a:gd name="connsiteY15634" fmla="*/ 1259356 h 4013490"/>
                <a:gd name="connsiteX15635" fmla="*/ 5786052 w 6127927"/>
                <a:gd name="connsiteY15635" fmla="*/ 1259097 h 4013490"/>
                <a:gd name="connsiteX15636" fmla="*/ 5785729 w 6127927"/>
                <a:gd name="connsiteY15636" fmla="*/ 1259032 h 4013490"/>
                <a:gd name="connsiteX15637" fmla="*/ 5785632 w 6127927"/>
                <a:gd name="connsiteY15637" fmla="*/ 1258935 h 4013490"/>
                <a:gd name="connsiteX15638" fmla="*/ 5785632 w 6127927"/>
                <a:gd name="connsiteY15638" fmla="*/ 1257965 h 4013490"/>
                <a:gd name="connsiteX15639" fmla="*/ 5785632 w 6127927"/>
                <a:gd name="connsiteY15639" fmla="*/ 1258935 h 4013490"/>
                <a:gd name="connsiteX15640" fmla="*/ 5785632 w 6127927"/>
                <a:gd name="connsiteY15640" fmla="*/ 1259032 h 4013490"/>
                <a:gd name="connsiteX15641" fmla="*/ 5785308 w 6127927"/>
                <a:gd name="connsiteY15641" fmla="*/ 1258935 h 4013490"/>
                <a:gd name="connsiteX15642" fmla="*/ 5785308 w 6127927"/>
                <a:gd name="connsiteY15642" fmla="*/ 1258870 h 4013490"/>
                <a:gd name="connsiteX15643" fmla="*/ 5785308 w 6127927"/>
                <a:gd name="connsiteY15643" fmla="*/ 1258935 h 4013490"/>
                <a:gd name="connsiteX15644" fmla="*/ 5784726 w 6127927"/>
                <a:gd name="connsiteY15644" fmla="*/ 1258773 h 4013490"/>
                <a:gd name="connsiteX15645" fmla="*/ 5785244 w 6127927"/>
                <a:gd name="connsiteY15645" fmla="*/ 1256218 h 4013490"/>
                <a:gd name="connsiteX15646" fmla="*/ 5784823 w 6127927"/>
                <a:gd name="connsiteY15646" fmla="*/ 1257286 h 4013490"/>
                <a:gd name="connsiteX15647" fmla="*/ 5784726 w 6127927"/>
                <a:gd name="connsiteY15647" fmla="*/ 1258709 h 4013490"/>
                <a:gd name="connsiteX15648" fmla="*/ 5777611 w 6127927"/>
                <a:gd name="connsiteY15648" fmla="*/ 1258450 h 4013490"/>
                <a:gd name="connsiteX15649" fmla="*/ 5777611 w 6127927"/>
                <a:gd name="connsiteY15649" fmla="*/ 1257868 h 4013490"/>
                <a:gd name="connsiteX15650" fmla="*/ 5777450 w 6127927"/>
                <a:gd name="connsiteY15650" fmla="*/ 1258547 h 4013490"/>
                <a:gd name="connsiteX15651" fmla="*/ 5777029 w 6127927"/>
                <a:gd name="connsiteY15651" fmla="*/ 1258773 h 4013490"/>
                <a:gd name="connsiteX15652" fmla="*/ 5776706 w 6127927"/>
                <a:gd name="connsiteY15652" fmla="*/ 1258450 h 4013490"/>
                <a:gd name="connsiteX15653" fmla="*/ 5776609 w 6127927"/>
                <a:gd name="connsiteY15653" fmla="*/ 1258547 h 4013490"/>
                <a:gd name="connsiteX15654" fmla="*/ 5775477 w 6127927"/>
                <a:gd name="connsiteY15654" fmla="*/ 1249265 h 4013490"/>
                <a:gd name="connsiteX15655" fmla="*/ 5775638 w 6127927"/>
                <a:gd name="connsiteY15655" fmla="*/ 1247519 h 4013490"/>
                <a:gd name="connsiteX15656" fmla="*/ 5775703 w 6127927"/>
                <a:gd name="connsiteY15656" fmla="*/ 1247777 h 4013490"/>
                <a:gd name="connsiteX15657" fmla="*/ 5775703 w 6127927"/>
                <a:gd name="connsiteY15657" fmla="*/ 1247098 h 4013490"/>
                <a:gd name="connsiteX15658" fmla="*/ 5775865 w 6127927"/>
                <a:gd name="connsiteY15658" fmla="*/ 1246451 h 4013490"/>
                <a:gd name="connsiteX15659" fmla="*/ 5775962 w 6127927"/>
                <a:gd name="connsiteY15659" fmla="*/ 1246613 h 4013490"/>
                <a:gd name="connsiteX15660" fmla="*/ 5776124 w 6127927"/>
                <a:gd name="connsiteY15660" fmla="*/ 1246775 h 4013490"/>
                <a:gd name="connsiteX15661" fmla="*/ 5776544 w 6127927"/>
                <a:gd name="connsiteY15661" fmla="*/ 1246775 h 4013490"/>
                <a:gd name="connsiteX15662" fmla="*/ 5777288 w 6127927"/>
                <a:gd name="connsiteY15662" fmla="*/ 1246937 h 4013490"/>
                <a:gd name="connsiteX15663" fmla="*/ 5778129 w 6127927"/>
                <a:gd name="connsiteY15663" fmla="*/ 1248845 h 4013490"/>
                <a:gd name="connsiteX15664" fmla="*/ 5778129 w 6127927"/>
                <a:gd name="connsiteY15664" fmla="*/ 1247939 h 4013490"/>
                <a:gd name="connsiteX15665" fmla="*/ 5778678 w 6127927"/>
                <a:gd name="connsiteY15665" fmla="*/ 1246937 h 4013490"/>
                <a:gd name="connsiteX15666" fmla="*/ 5778873 w 6127927"/>
                <a:gd name="connsiteY15666" fmla="*/ 1246937 h 4013490"/>
                <a:gd name="connsiteX15667" fmla="*/ 5778937 w 6127927"/>
                <a:gd name="connsiteY15667" fmla="*/ 1247260 h 4013490"/>
                <a:gd name="connsiteX15668" fmla="*/ 5779358 w 6127927"/>
                <a:gd name="connsiteY15668" fmla="*/ 1246937 h 4013490"/>
                <a:gd name="connsiteX15669" fmla="*/ 5779778 w 6127927"/>
                <a:gd name="connsiteY15669" fmla="*/ 1246678 h 4013490"/>
                <a:gd name="connsiteX15670" fmla="*/ 5780101 w 6127927"/>
                <a:gd name="connsiteY15670" fmla="*/ 1247195 h 4013490"/>
                <a:gd name="connsiteX15671" fmla="*/ 5780684 w 6127927"/>
                <a:gd name="connsiteY15671" fmla="*/ 1248101 h 4013490"/>
                <a:gd name="connsiteX15672" fmla="*/ 5780845 w 6127927"/>
                <a:gd name="connsiteY15672" fmla="*/ 1247195 h 4013490"/>
                <a:gd name="connsiteX15673" fmla="*/ 5781104 w 6127927"/>
                <a:gd name="connsiteY15673" fmla="*/ 1247034 h 4013490"/>
                <a:gd name="connsiteX15674" fmla="*/ 5781169 w 6127927"/>
                <a:gd name="connsiteY15674" fmla="*/ 1247098 h 4013490"/>
                <a:gd name="connsiteX15675" fmla="*/ 5781913 w 6127927"/>
                <a:gd name="connsiteY15675" fmla="*/ 1246516 h 4013490"/>
                <a:gd name="connsiteX15676" fmla="*/ 5782268 w 6127927"/>
                <a:gd name="connsiteY15676" fmla="*/ 1246613 h 4013490"/>
                <a:gd name="connsiteX15677" fmla="*/ 5782592 w 6127927"/>
                <a:gd name="connsiteY15677" fmla="*/ 1246872 h 4013490"/>
                <a:gd name="connsiteX15678" fmla="*/ 5782915 w 6127927"/>
                <a:gd name="connsiteY15678" fmla="*/ 1247098 h 4013490"/>
                <a:gd name="connsiteX15679" fmla="*/ 5783336 w 6127927"/>
                <a:gd name="connsiteY15679" fmla="*/ 1246937 h 4013490"/>
                <a:gd name="connsiteX15680" fmla="*/ 5783400 w 6127927"/>
                <a:gd name="connsiteY15680" fmla="*/ 1246872 h 4013490"/>
                <a:gd name="connsiteX15681" fmla="*/ 5783918 w 6127927"/>
                <a:gd name="connsiteY15681" fmla="*/ 1246128 h 4013490"/>
                <a:gd name="connsiteX15682" fmla="*/ 5784500 w 6127927"/>
                <a:gd name="connsiteY15682" fmla="*/ 1246128 h 4013490"/>
                <a:gd name="connsiteX15683" fmla="*/ 5784726 w 6127927"/>
                <a:gd name="connsiteY15683" fmla="*/ 1246193 h 4013490"/>
                <a:gd name="connsiteX15684" fmla="*/ 5784888 w 6127927"/>
                <a:gd name="connsiteY15684" fmla="*/ 1246193 h 4013490"/>
                <a:gd name="connsiteX15685" fmla="*/ 5785308 w 6127927"/>
                <a:gd name="connsiteY15685" fmla="*/ 1245869 h 4013490"/>
                <a:gd name="connsiteX15686" fmla="*/ 5785729 w 6127927"/>
                <a:gd name="connsiteY15686" fmla="*/ 1245772 h 4013490"/>
                <a:gd name="connsiteX15687" fmla="*/ 5786149 w 6127927"/>
                <a:gd name="connsiteY15687" fmla="*/ 1245611 h 4013490"/>
                <a:gd name="connsiteX15688" fmla="*/ 5791453 w 6127927"/>
                <a:gd name="connsiteY15688" fmla="*/ 1247034 h 4013490"/>
                <a:gd name="connsiteX15689" fmla="*/ 5791518 w 6127927"/>
                <a:gd name="connsiteY15689" fmla="*/ 1247195 h 4013490"/>
                <a:gd name="connsiteX15690" fmla="*/ 5791680 w 6127927"/>
                <a:gd name="connsiteY15690" fmla="*/ 1247357 h 4013490"/>
                <a:gd name="connsiteX15691" fmla="*/ 5791938 w 6127927"/>
                <a:gd name="connsiteY15691" fmla="*/ 1247098 h 4013490"/>
                <a:gd name="connsiteX15692" fmla="*/ 5792197 w 6127927"/>
                <a:gd name="connsiteY15692" fmla="*/ 1247680 h 4013490"/>
                <a:gd name="connsiteX15693" fmla="*/ 5792262 w 6127927"/>
                <a:gd name="connsiteY15693" fmla="*/ 1248263 h 4013490"/>
                <a:gd name="connsiteX15694" fmla="*/ 5792682 w 6127927"/>
                <a:gd name="connsiteY15694" fmla="*/ 1246872 h 4013490"/>
                <a:gd name="connsiteX15695" fmla="*/ 5792941 w 6127927"/>
                <a:gd name="connsiteY15695" fmla="*/ 1247357 h 4013490"/>
                <a:gd name="connsiteX15696" fmla="*/ 5793426 w 6127927"/>
                <a:gd name="connsiteY15696" fmla="*/ 1246937 h 4013490"/>
                <a:gd name="connsiteX15697" fmla="*/ 5793749 w 6127927"/>
                <a:gd name="connsiteY15697" fmla="*/ 1247195 h 4013490"/>
                <a:gd name="connsiteX15698" fmla="*/ 5793846 w 6127927"/>
                <a:gd name="connsiteY15698" fmla="*/ 1247195 h 4013490"/>
                <a:gd name="connsiteX15699" fmla="*/ 5794526 w 6127927"/>
                <a:gd name="connsiteY15699" fmla="*/ 1247098 h 4013490"/>
                <a:gd name="connsiteX15700" fmla="*/ 5794849 w 6127927"/>
                <a:gd name="connsiteY15700" fmla="*/ 1247260 h 4013490"/>
                <a:gd name="connsiteX15701" fmla="*/ 5795593 w 6127927"/>
                <a:gd name="connsiteY15701" fmla="*/ 1248004 h 4013490"/>
                <a:gd name="connsiteX15702" fmla="*/ 5795657 w 6127927"/>
                <a:gd name="connsiteY15702" fmla="*/ 1248101 h 4013490"/>
                <a:gd name="connsiteX15703" fmla="*/ 5796337 w 6127927"/>
                <a:gd name="connsiteY15703" fmla="*/ 1247260 h 4013490"/>
                <a:gd name="connsiteX15704" fmla="*/ 5796919 w 6127927"/>
                <a:gd name="connsiteY15704" fmla="*/ 1247034 h 4013490"/>
                <a:gd name="connsiteX15705" fmla="*/ 5797145 w 6127927"/>
                <a:gd name="connsiteY15705" fmla="*/ 1247260 h 4013490"/>
                <a:gd name="connsiteX15706" fmla="*/ 5797145 w 6127927"/>
                <a:gd name="connsiteY15706" fmla="*/ 1248360 h 4013490"/>
                <a:gd name="connsiteX15707" fmla="*/ 5797986 w 6127927"/>
                <a:gd name="connsiteY15707" fmla="*/ 1247034 h 4013490"/>
                <a:gd name="connsiteX15708" fmla="*/ 5803516 w 6127927"/>
                <a:gd name="connsiteY15708" fmla="*/ 1250429 h 4013490"/>
                <a:gd name="connsiteX15709" fmla="*/ 5812054 w 6127927"/>
                <a:gd name="connsiteY15709" fmla="*/ 1254407 h 4013490"/>
                <a:gd name="connsiteX15710" fmla="*/ 5813801 w 6127927"/>
                <a:gd name="connsiteY15710" fmla="*/ 1255895 h 4013490"/>
                <a:gd name="connsiteX15711" fmla="*/ 5813477 w 6127927"/>
                <a:gd name="connsiteY15711" fmla="*/ 1256639 h 4013490"/>
                <a:gd name="connsiteX15712" fmla="*/ 5812410 w 6127927"/>
                <a:gd name="connsiteY15712" fmla="*/ 1258935 h 4013490"/>
                <a:gd name="connsiteX15713" fmla="*/ 5813219 w 6127927"/>
                <a:gd name="connsiteY15713" fmla="*/ 1257706 h 4013490"/>
                <a:gd name="connsiteX15714" fmla="*/ 5813962 w 6127927"/>
                <a:gd name="connsiteY15714" fmla="*/ 1255895 h 4013490"/>
                <a:gd name="connsiteX15715" fmla="*/ 5814286 w 6127927"/>
                <a:gd name="connsiteY15715" fmla="*/ 1256121 h 4013490"/>
                <a:gd name="connsiteX15716" fmla="*/ 5814059 w 6127927"/>
                <a:gd name="connsiteY15716" fmla="*/ 1256542 h 4013490"/>
                <a:gd name="connsiteX15717" fmla="*/ 5813704 w 6127927"/>
                <a:gd name="connsiteY15717" fmla="*/ 1257447 h 4013490"/>
                <a:gd name="connsiteX15718" fmla="*/ 5813639 w 6127927"/>
                <a:gd name="connsiteY15718" fmla="*/ 1257544 h 4013490"/>
                <a:gd name="connsiteX15719" fmla="*/ 5813542 w 6127927"/>
                <a:gd name="connsiteY15719" fmla="*/ 1257706 h 4013490"/>
                <a:gd name="connsiteX15720" fmla="*/ 5813477 w 6127927"/>
                <a:gd name="connsiteY15720" fmla="*/ 1258612 h 4013490"/>
                <a:gd name="connsiteX15721" fmla="*/ 5814706 w 6127927"/>
                <a:gd name="connsiteY15721" fmla="*/ 1256477 h 4013490"/>
                <a:gd name="connsiteX15722" fmla="*/ 5816679 w 6127927"/>
                <a:gd name="connsiteY15722" fmla="*/ 1257124 h 4013490"/>
                <a:gd name="connsiteX15723" fmla="*/ 5821918 w 6127927"/>
                <a:gd name="connsiteY15723" fmla="*/ 1259776 h 4013490"/>
                <a:gd name="connsiteX15724" fmla="*/ 5821821 w 6127927"/>
                <a:gd name="connsiteY15724" fmla="*/ 1260196 h 4013490"/>
                <a:gd name="connsiteX15725" fmla="*/ 5822242 w 6127927"/>
                <a:gd name="connsiteY15725" fmla="*/ 1260261 h 4013490"/>
                <a:gd name="connsiteX15726" fmla="*/ 5822145 w 6127927"/>
                <a:gd name="connsiteY15726" fmla="*/ 1260843 h 4013490"/>
                <a:gd name="connsiteX15727" fmla="*/ 5822145 w 6127927"/>
                <a:gd name="connsiteY15727" fmla="*/ 1261425 h 4013490"/>
                <a:gd name="connsiteX15728" fmla="*/ 5822403 w 6127927"/>
                <a:gd name="connsiteY15728" fmla="*/ 1261361 h 4013490"/>
                <a:gd name="connsiteX15729" fmla="*/ 5822339 w 6127927"/>
                <a:gd name="connsiteY15729" fmla="*/ 1261910 h 4013490"/>
                <a:gd name="connsiteX15730" fmla="*/ 5822242 w 6127927"/>
                <a:gd name="connsiteY15730" fmla="*/ 1262428 h 4013490"/>
                <a:gd name="connsiteX15731" fmla="*/ 5822824 w 6127927"/>
                <a:gd name="connsiteY15731" fmla="*/ 1261846 h 4013490"/>
                <a:gd name="connsiteX15732" fmla="*/ 5823147 w 6127927"/>
                <a:gd name="connsiteY15732" fmla="*/ 1261425 h 4013490"/>
                <a:gd name="connsiteX15733" fmla="*/ 5823503 w 6127927"/>
                <a:gd name="connsiteY15733" fmla="*/ 1261264 h 4013490"/>
                <a:gd name="connsiteX15734" fmla="*/ 5822339 w 6127927"/>
                <a:gd name="connsiteY15734" fmla="*/ 1263430 h 4013490"/>
                <a:gd name="connsiteX15735" fmla="*/ 5823406 w 6127927"/>
                <a:gd name="connsiteY15735" fmla="*/ 1262104 h 4013490"/>
                <a:gd name="connsiteX15736" fmla="*/ 5823826 w 6127927"/>
                <a:gd name="connsiteY15736" fmla="*/ 1261846 h 4013490"/>
                <a:gd name="connsiteX15737" fmla="*/ 5823503 w 6127927"/>
                <a:gd name="connsiteY15737" fmla="*/ 1263172 h 4013490"/>
                <a:gd name="connsiteX15738" fmla="*/ 5824635 w 6127927"/>
                <a:gd name="connsiteY15738" fmla="*/ 1261846 h 4013490"/>
                <a:gd name="connsiteX15739" fmla="*/ 5824409 w 6127927"/>
                <a:gd name="connsiteY15739" fmla="*/ 1263172 h 4013490"/>
                <a:gd name="connsiteX15740" fmla="*/ 5823988 w 6127927"/>
                <a:gd name="connsiteY15740" fmla="*/ 1263916 h 4013490"/>
                <a:gd name="connsiteX15741" fmla="*/ 5825055 w 6127927"/>
                <a:gd name="connsiteY15741" fmla="*/ 1262590 h 4013490"/>
                <a:gd name="connsiteX15742" fmla="*/ 5825638 w 6127927"/>
                <a:gd name="connsiteY15742" fmla="*/ 1262493 h 4013490"/>
                <a:gd name="connsiteX15743" fmla="*/ 5825799 w 6127927"/>
                <a:gd name="connsiteY15743" fmla="*/ 1262751 h 4013490"/>
                <a:gd name="connsiteX15744" fmla="*/ 5826381 w 6127927"/>
                <a:gd name="connsiteY15744" fmla="*/ 1262169 h 4013490"/>
                <a:gd name="connsiteX15745" fmla="*/ 5826640 w 6127927"/>
                <a:gd name="connsiteY15745" fmla="*/ 1262007 h 4013490"/>
                <a:gd name="connsiteX15746" fmla="*/ 5826220 w 6127927"/>
                <a:gd name="connsiteY15746" fmla="*/ 1263172 h 4013490"/>
                <a:gd name="connsiteX15747" fmla="*/ 5826284 w 6127927"/>
                <a:gd name="connsiteY15747" fmla="*/ 1263075 h 4013490"/>
                <a:gd name="connsiteX15748" fmla="*/ 5826705 w 6127927"/>
                <a:gd name="connsiteY15748" fmla="*/ 1262848 h 4013490"/>
                <a:gd name="connsiteX15749" fmla="*/ 5827804 w 6127927"/>
                <a:gd name="connsiteY15749" fmla="*/ 1262590 h 4013490"/>
                <a:gd name="connsiteX15750" fmla="*/ 5827384 w 6127927"/>
                <a:gd name="connsiteY15750" fmla="*/ 1263657 h 4013490"/>
                <a:gd name="connsiteX15751" fmla="*/ 5827869 w 6127927"/>
                <a:gd name="connsiteY15751" fmla="*/ 1263172 h 4013490"/>
                <a:gd name="connsiteX15752" fmla="*/ 5828192 w 6127927"/>
                <a:gd name="connsiteY15752" fmla="*/ 1262848 h 4013490"/>
                <a:gd name="connsiteX15753" fmla="*/ 5828451 w 6127927"/>
                <a:gd name="connsiteY15753" fmla="*/ 1262848 h 4013490"/>
                <a:gd name="connsiteX15754" fmla="*/ 5829033 w 6127927"/>
                <a:gd name="connsiteY15754" fmla="*/ 1263010 h 4013490"/>
                <a:gd name="connsiteX15755" fmla="*/ 5829098 w 6127927"/>
                <a:gd name="connsiteY15755" fmla="*/ 1263430 h 4013490"/>
                <a:gd name="connsiteX15756" fmla="*/ 5829195 w 6127927"/>
                <a:gd name="connsiteY15756" fmla="*/ 1263754 h 4013490"/>
                <a:gd name="connsiteX15757" fmla="*/ 5829195 w 6127927"/>
                <a:gd name="connsiteY15757" fmla="*/ 1263819 h 4013490"/>
                <a:gd name="connsiteX15758" fmla="*/ 5830036 w 6127927"/>
                <a:gd name="connsiteY15758" fmla="*/ 1263592 h 4013490"/>
                <a:gd name="connsiteX15759" fmla="*/ 5830424 w 6127927"/>
                <a:gd name="connsiteY15759" fmla="*/ 1264174 h 4013490"/>
                <a:gd name="connsiteX15760" fmla="*/ 5830101 w 6127927"/>
                <a:gd name="connsiteY15760" fmla="*/ 1264821 h 4013490"/>
                <a:gd name="connsiteX15761" fmla="*/ 5830521 w 6127927"/>
                <a:gd name="connsiteY15761" fmla="*/ 1264918 h 4013490"/>
                <a:gd name="connsiteX15762" fmla="*/ 5830683 w 6127927"/>
                <a:gd name="connsiteY15762" fmla="*/ 1264756 h 4013490"/>
                <a:gd name="connsiteX15763" fmla="*/ 5830359 w 6127927"/>
                <a:gd name="connsiteY15763" fmla="*/ 1265662 h 4013490"/>
                <a:gd name="connsiteX15764" fmla="*/ 5830618 w 6127927"/>
                <a:gd name="connsiteY15764" fmla="*/ 1265500 h 4013490"/>
                <a:gd name="connsiteX15765" fmla="*/ 5830683 w 6127927"/>
                <a:gd name="connsiteY15765" fmla="*/ 1265662 h 4013490"/>
                <a:gd name="connsiteX15766" fmla="*/ 5830359 w 6127927"/>
                <a:gd name="connsiteY15766" fmla="*/ 1266147 h 4013490"/>
                <a:gd name="connsiteX15767" fmla="*/ 5830036 w 6127927"/>
                <a:gd name="connsiteY15767" fmla="*/ 1266471 h 4013490"/>
                <a:gd name="connsiteX15768" fmla="*/ 5830359 w 6127927"/>
                <a:gd name="connsiteY15768" fmla="*/ 1266632 h 4013490"/>
                <a:gd name="connsiteX15769" fmla="*/ 5831168 w 6127927"/>
                <a:gd name="connsiteY15769" fmla="*/ 1265662 h 4013490"/>
                <a:gd name="connsiteX15770" fmla="*/ 5831782 w 6127927"/>
                <a:gd name="connsiteY15770" fmla="*/ 1265403 h 4013490"/>
                <a:gd name="connsiteX15771" fmla="*/ 5832106 w 6127927"/>
                <a:gd name="connsiteY15771" fmla="*/ 1265306 h 4013490"/>
                <a:gd name="connsiteX15772" fmla="*/ 5832170 w 6127927"/>
                <a:gd name="connsiteY15772" fmla="*/ 1265985 h 4013490"/>
                <a:gd name="connsiteX15773" fmla="*/ 5833011 w 6127927"/>
                <a:gd name="connsiteY15773" fmla="*/ 1264983 h 4013490"/>
                <a:gd name="connsiteX15774" fmla="*/ 5832753 w 6127927"/>
                <a:gd name="connsiteY15774" fmla="*/ 1265662 h 4013490"/>
                <a:gd name="connsiteX15775" fmla="*/ 5833238 w 6127927"/>
                <a:gd name="connsiteY15775" fmla="*/ 1265727 h 4013490"/>
                <a:gd name="connsiteX15776" fmla="*/ 5833335 w 6127927"/>
                <a:gd name="connsiteY15776" fmla="*/ 1266050 h 4013490"/>
                <a:gd name="connsiteX15777" fmla="*/ 5833658 w 6127927"/>
                <a:gd name="connsiteY15777" fmla="*/ 1265985 h 4013490"/>
                <a:gd name="connsiteX15778" fmla="*/ 5834564 w 6127927"/>
                <a:gd name="connsiteY15778" fmla="*/ 1265824 h 4013490"/>
                <a:gd name="connsiteX15779" fmla="*/ 5833917 w 6127927"/>
                <a:gd name="connsiteY15779" fmla="*/ 1267311 h 4013490"/>
                <a:gd name="connsiteX15780" fmla="*/ 5834176 w 6127927"/>
                <a:gd name="connsiteY15780" fmla="*/ 1267053 h 4013490"/>
                <a:gd name="connsiteX15781" fmla="*/ 5834564 w 6127927"/>
                <a:gd name="connsiteY15781" fmla="*/ 1266988 h 4013490"/>
                <a:gd name="connsiteX15782" fmla="*/ 5835307 w 6127927"/>
                <a:gd name="connsiteY15782" fmla="*/ 1267376 h 4013490"/>
                <a:gd name="connsiteX15783" fmla="*/ 5835404 w 6127927"/>
                <a:gd name="connsiteY15783" fmla="*/ 1267570 h 4013490"/>
                <a:gd name="connsiteX15784" fmla="*/ 5835178 w 6127927"/>
                <a:gd name="connsiteY15784" fmla="*/ 1268120 h 4013490"/>
                <a:gd name="connsiteX15785" fmla="*/ 5835178 w 6127927"/>
                <a:gd name="connsiteY15785" fmla="*/ 1268637 h 4013490"/>
                <a:gd name="connsiteX15786" fmla="*/ 5835501 w 6127927"/>
                <a:gd name="connsiteY15786" fmla="*/ 1267894 h 4013490"/>
                <a:gd name="connsiteX15787" fmla="*/ 5835501 w 6127927"/>
                <a:gd name="connsiteY15787" fmla="*/ 1267796 h 4013490"/>
                <a:gd name="connsiteX15788" fmla="*/ 5835728 w 6127927"/>
                <a:gd name="connsiteY15788" fmla="*/ 1268314 h 4013490"/>
                <a:gd name="connsiteX15789" fmla="*/ 5835081 w 6127927"/>
                <a:gd name="connsiteY15789" fmla="*/ 1269122 h 4013490"/>
                <a:gd name="connsiteX15790" fmla="*/ 5835307 w 6127927"/>
                <a:gd name="connsiteY15790" fmla="*/ 1269122 h 4013490"/>
                <a:gd name="connsiteX15791" fmla="*/ 5835825 w 6127927"/>
                <a:gd name="connsiteY15791" fmla="*/ 1268476 h 4013490"/>
                <a:gd name="connsiteX15792" fmla="*/ 5837151 w 6127927"/>
                <a:gd name="connsiteY15792" fmla="*/ 1269381 h 4013490"/>
                <a:gd name="connsiteX15793" fmla="*/ 5838897 w 6127927"/>
                <a:gd name="connsiteY15793" fmla="*/ 1268961 h 4013490"/>
                <a:gd name="connsiteX15794" fmla="*/ 5839059 w 6127927"/>
                <a:gd name="connsiteY15794" fmla="*/ 1269381 h 4013490"/>
                <a:gd name="connsiteX15795" fmla="*/ 5838800 w 6127927"/>
                <a:gd name="connsiteY15795" fmla="*/ 1269963 h 4013490"/>
                <a:gd name="connsiteX15796" fmla="*/ 5839382 w 6127927"/>
                <a:gd name="connsiteY15796" fmla="*/ 1269640 h 4013490"/>
                <a:gd name="connsiteX15797" fmla="*/ 5839706 w 6127927"/>
                <a:gd name="connsiteY15797" fmla="*/ 1269802 h 4013490"/>
                <a:gd name="connsiteX15798" fmla="*/ 5839221 w 6127927"/>
                <a:gd name="connsiteY15798" fmla="*/ 1270707 h 4013490"/>
                <a:gd name="connsiteX15799" fmla="*/ 5839318 w 6127927"/>
                <a:gd name="connsiteY15799" fmla="*/ 1270707 h 4013490"/>
                <a:gd name="connsiteX15800" fmla="*/ 5839803 w 6127927"/>
                <a:gd name="connsiteY15800" fmla="*/ 1269802 h 4013490"/>
                <a:gd name="connsiteX15801" fmla="*/ 5841452 w 6127927"/>
                <a:gd name="connsiteY15801" fmla="*/ 1270869 h 4013490"/>
                <a:gd name="connsiteX15802" fmla="*/ 5841291 w 6127927"/>
                <a:gd name="connsiteY15802" fmla="*/ 1271289 h 4013490"/>
                <a:gd name="connsiteX15803" fmla="*/ 5841517 w 6127927"/>
                <a:gd name="connsiteY15803" fmla="*/ 1270869 h 4013490"/>
                <a:gd name="connsiteX15804" fmla="*/ 5842358 w 6127927"/>
                <a:gd name="connsiteY15804" fmla="*/ 1271354 h 4013490"/>
                <a:gd name="connsiteX15805" fmla="*/ 5842358 w 6127927"/>
                <a:gd name="connsiteY15805" fmla="*/ 1271451 h 4013490"/>
                <a:gd name="connsiteX15806" fmla="*/ 5842455 w 6127927"/>
                <a:gd name="connsiteY15806" fmla="*/ 1271451 h 4013490"/>
                <a:gd name="connsiteX15807" fmla="*/ 5843199 w 6127927"/>
                <a:gd name="connsiteY15807" fmla="*/ 1271936 h 4013490"/>
                <a:gd name="connsiteX15808" fmla="*/ 5843102 w 6127927"/>
                <a:gd name="connsiteY15808" fmla="*/ 1272195 h 4013490"/>
                <a:gd name="connsiteX15809" fmla="*/ 5843360 w 6127927"/>
                <a:gd name="connsiteY15809" fmla="*/ 1272098 h 4013490"/>
                <a:gd name="connsiteX15810" fmla="*/ 5843457 w 6127927"/>
                <a:gd name="connsiteY15810" fmla="*/ 1272195 h 4013490"/>
                <a:gd name="connsiteX15811" fmla="*/ 5843457 w 6127927"/>
                <a:gd name="connsiteY15811" fmla="*/ 1272357 h 4013490"/>
                <a:gd name="connsiteX15812" fmla="*/ 5843457 w 6127927"/>
                <a:gd name="connsiteY15812" fmla="*/ 1272454 h 4013490"/>
                <a:gd name="connsiteX15813" fmla="*/ 5843684 w 6127927"/>
                <a:gd name="connsiteY15813" fmla="*/ 1272357 h 4013490"/>
                <a:gd name="connsiteX15814" fmla="*/ 5846077 w 6127927"/>
                <a:gd name="connsiteY15814" fmla="*/ 1274103 h 4013490"/>
                <a:gd name="connsiteX15815" fmla="*/ 5846077 w 6127927"/>
                <a:gd name="connsiteY15815" fmla="*/ 1274168 h 4013490"/>
                <a:gd name="connsiteX15816" fmla="*/ 5846433 w 6127927"/>
                <a:gd name="connsiteY15816" fmla="*/ 1274265 h 4013490"/>
                <a:gd name="connsiteX15817" fmla="*/ 5846918 w 6127927"/>
                <a:gd name="connsiteY15817" fmla="*/ 1274588 h 4013490"/>
                <a:gd name="connsiteX15818" fmla="*/ 5846594 w 6127927"/>
                <a:gd name="connsiteY15818" fmla="*/ 1275170 h 4013490"/>
                <a:gd name="connsiteX15819" fmla="*/ 5847080 w 6127927"/>
                <a:gd name="connsiteY15819" fmla="*/ 1274750 h 4013490"/>
                <a:gd name="connsiteX15820" fmla="*/ 5847726 w 6127927"/>
                <a:gd name="connsiteY15820" fmla="*/ 1275332 h 4013490"/>
                <a:gd name="connsiteX15821" fmla="*/ 5848082 w 6127927"/>
                <a:gd name="connsiteY15821" fmla="*/ 1275591 h 4013490"/>
                <a:gd name="connsiteX15822" fmla="*/ 5848406 w 6127927"/>
                <a:gd name="connsiteY15822" fmla="*/ 1275849 h 4013490"/>
                <a:gd name="connsiteX15823" fmla="*/ 5847985 w 6127927"/>
                <a:gd name="connsiteY15823" fmla="*/ 1276658 h 4013490"/>
                <a:gd name="connsiteX15824" fmla="*/ 5848082 w 6127927"/>
                <a:gd name="connsiteY15824" fmla="*/ 1276658 h 4013490"/>
                <a:gd name="connsiteX15825" fmla="*/ 5848891 w 6127927"/>
                <a:gd name="connsiteY15825" fmla="*/ 1276334 h 4013490"/>
                <a:gd name="connsiteX15826" fmla="*/ 5848826 w 6127927"/>
                <a:gd name="connsiteY15826" fmla="*/ 1276755 h 4013490"/>
                <a:gd name="connsiteX15827" fmla="*/ 5849149 w 6127927"/>
                <a:gd name="connsiteY15827" fmla="*/ 1276399 h 4013490"/>
                <a:gd name="connsiteX15828" fmla="*/ 5849246 w 6127927"/>
                <a:gd name="connsiteY15828" fmla="*/ 1276496 h 4013490"/>
                <a:gd name="connsiteX15829" fmla="*/ 5849311 w 6127927"/>
                <a:gd name="connsiteY15829" fmla="*/ 1276593 h 4013490"/>
                <a:gd name="connsiteX15830" fmla="*/ 5849408 w 6127927"/>
                <a:gd name="connsiteY15830" fmla="*/ 1276658 h 4013490"/>
                <a:gd name="connsiteX15831" fmla="*/ 5849667 w 6127927"/>
                <a:gd name="connsiteY15831" fmla="*/ 1276917 h 4013490"/>
                <a:gd name="connsiteX15832" fmla="*/ 5850055 w 6127927"/>
                <a:gd name="connsiteY15832" fmla="*/ 1277240 h 4013490"/>
                <a:gd name="connsiteX15833" fmla="*/ 5848729 w 6127927"/>
                <a:gd name="connsiteY15833" fmla="*/ 1279569 h 4013490"/>
                <a:gd name="connsiteX15834" fmla="*/ 5848729 w 6127927"/>
                <a:gd name="connsiteY15834" fmla="*/ 1279633 h 4013490"/>
                <a:gd name="connsiteX15835" fmla="*/ 5848988 w 6127927"/>
                <a:gd name="connsiteY15835" fmla="*/ 1279310 h 4013490"/>
                <a:gd name="connsiteX15836" fmla="*/ 5849408 w 6127927"/>
                <a:gd name="connsiteY15836" fmla="*/ 1279148 h 4013490"/>
                <a:gd name="connsiteX15837" fmla="*/ 5849893 w 6127927"/>
                <a:gd name="connsiteY15837" fmla="*/ 1279633 h 4013490"/>
                <a:gd name="connsiteX15838" fmla="*/ 5850314 w 6127927"/>
                <a:gd name="connsiteY15838" fmla="*/ 1279148 h 4013490"/>
                <a:gd name="connsiteX15839" fmla="*/ 5850475 w 6127927"/>
                <a:gd name="connsiteY15839" fmla="*/ 1279245 h 4013490"/>
                <a:gd name="connsiteX15840" fmla="*/ 5850799 w 6127927"/>
                <a:gd name="connsiteY15840" fmla="*/ 1279310 h 4013490"/>
                <a:gd name="connsiteX15841" fmla="*/ 5850993 w 6127927"/>
                <a:gd name="connsiteY15841" fmla="*/ 1279633 h 4013490"/>
                <a:gd name="connsiteX15842" fmla="*/ 5851801 w 6127927"/>
                <a:gd name="connsiteY15842" fmla="*/ 1279472 h 4013490"/>
                <a:gd name="connsiteX15843" fmla="*/ 5851866 w 6127927"/>
                <a:gd name="connsiteY15843" fmla="*/ 1279730 h 4013490"/>
                <a:gd name="connsiteX15844" fmla="*/ 5851866 w 6127927"/>
                <a:gd name="connsiteY15844" fmla="*/ 1279892 h 4013490"/>
                <a:gd name="connsiteX15845" fmla="*/ 5852480 w 6127927"/>
                <a:gd name="connsiteY15845" fmla="*/ 1280151 h 4013490"/>
                <a:gd name="connsiteX15846" fmla="*/ 5852804 w 6127927"/>
                <a:gd name="connsiteY15846" fmla="*/ 1279892 h 4013490"/>
                <a:gd name="connsiteX15847" fmla="*/ 5853289 w 6127927"/>
                <a:gd name="connsiteY15847" fmla="*/ 1280377 h 4013490"/>
                <a:gd name="connsiteX15848" fmla="*/ 5853127 w 6127927"/>
                <a:gd name="connsiteY15848" fmla="*/ 1280733 h 4013490"/>
                <a:gd name="connsiteX15849" fmla="*/ 5853386 w 6127927"/>
                <a:gd name="connsiteY15849" fmla="*/ 1280539 h 4013490"/>
                <a:gd name="connsiteX15850" fmla="*/ 5860824 w 6127927"/>
                <a:gd name="connsiteY15850" fmla="*/ 1291244 h 4013490"/>
                <a:gd name="connsiteX15851" fmla="*/ 5860760 w 6127927"/>
                <a:gd name="connsiteY15851" fmla="*/ 1291308 h 4013490"/>
                <a:gd name="connsiteX15852" fmla="*/ 5860081 w 6127927"/>
                <a:gd name="connsiteY15852" fmla="*/ 1292796 h 4013490"/>
                <a:gd name="connsiteX15853" fmla="*/ 5858690 w 6127927"/>
                <a:gd name="connsiteY15853" fmla="*/ 1293313 h 4013490"/>
                <a:gd name="connsiteX15854" fmla="*/ 5540746 w 6127927"/>
                <a:gd name="connsiteY15854" fmla="*/ 1259517 h 4013490"/>
                <a:gd name="connsiteX15855" fmla="*/ 5540003 w 6127927"/>
                <a:gd name="connsiteY15855" fmla="*/ 1258450 h 4013490"/>
                <a:gd name="connsiteX15856" fmla="*/ 5539841 w 6127927"/>
                <a:gd name="connsiteY15856" fmla="*/ 1258288 h 4013490"/>
                <a:gd name="connsiteX15857" fmla="*/ 5540423 w 6127927"/>
                <a:gd name="connsiteY15857" fmla="*/ 1259291 h 4013490"/>
                <a:gd name="connsiteX15858" fmla="*/ 5540746 w 6127927"/>
                <a:gd name="connsiteY15858" fmla="*/ 1259517 h 4013490"/>
                <a:gd name="connsiteX15859" fmla="*/ 5574381 w 6127927"/>
                <a:gd name="connsiteY15859" fmla="*/ 1249006 h 4013490"/>
                <a:gd name="connsiteX15860" fmla="*/ 5574866 w 6127927"/>
                <a:gd name="connsiteY15860" fmla="*/ 1250656 h 4013490"/>
                <a:gd name="connsiteX15861" fmla="*/ 5574381 w 6127927"/>
                <a:gd name="connsiteY15861" fmla="*/ 1249006 h 4013490"/>
                <a:gd name="connsiteX15862" fmla="*/ 5583986 w 6127927"/>
                <a:gd name="connsiteY15862" fmla="*/ 1245869 h 4013490"/>
                <a:gd name="connsiteX15863" fmla="*/ 5583986 w 6127927"/>
                <a:gd name="connsiteY15863" fmla="*/ 1245126 h 4013490"/>
                <a:gd name="connsiteX15864" fmla="*/ 5583986 w 6127927"/>
                <a:gd name="connsiteY15864" fmla="*/ 1245869 h 4013490"/>
                <a:gd name="connsiteX15865" fmla="*/ 5541005 w 6127927"/>
                <a:gd name="connsiteY15865" fmla="*/ 1267732 h 4013490"/>
                <a:gd name="connsiteX15866" fmla="*/ 5539323 w 6127927"/>
                <a:gd name="connsiteY15866" fmla="*/ 1266050 h 4013490"/>
                <a:gd name="connsiteX15867" fmla="*/ 5540746 w 6127927"/>
                <a:gd name="connsiteY15867" fmla="*/ 1268055 h 4013490"/>
                <a:gd name="connsiteX15868" fmla="*/ 5539517 w 6127927"/>
                <a:gd name="connsiteY15868" fmla="*/ 1267150 h 4013490"/>
                <a:gd name="connsiteX15869" fmla="*/ 5538030 w 6127927"/>
                <a:gd name="connsiteY15869" fmla="*/ 1265565 h 4013490"/>
                <a:gd name="connsiteX15870" fmla="*/ 5535863 w 6127927"/>
                <a:gd name="connsiteY15870" fmla="*/ 1262687 h 4013490"/>
                <a:gd name="connsiteX15871" fmla="*/ 5535960 w 6127927"/>
                <a:gd name="connsiteY15871" fmla="*/ 1262751 h 4013490"/>
                <a:gd name="connsiteX15872" fmla="*/ 5535798 w 6127927"/>
                <a:gd name="connsiteY15872" fmla="*/ 1262428 h 4013490"/>
                <a:gd name="connsiteX15873" fmla="*/ 5535539 w 6127927"/>
                <a:gd name="connsiteY15873" fmla="*/ 1261846 h 4013490"/>
                <a:gd name="connsiteX15874" fmla="*/ 5535798 w 6127927"/>
                <a:gd name="connsiteY15874" fmla="*/ 1262428 h 4013490"/>
                <a:gd name="connsiteX15875" fmla="*/ 5535701 w 6127927"/>
                <a:gd name="connsiteY15875" fmla="*/ 1262428 h 4013490"/>
                <a:gd name="connsiteX15876" fmla="*/ 5534537 w 6127927"/>
                <a:gd name="connsiteY15876" fmla="*/ 1260681 h 4013490"/>
                <a:gd name="connsiteX15877" fmla="*/ 5534957 w 6127927"/>
                <a:gd name="connsiteY15877" fmla="*/ 1260196 h 4013490"/>
                <a:gd name="connsiteX15878" fmla="*/ 5535184 w 6127927"/>
                <a:gd name="connsiteY15878" fmla="*/ 1260358 h 4013490"/>
                <a:gd name="connsiteX15879" fmla="*/ 5535119 w 6127927"/>
                <a:gd name="connsiteY15879" fmla="*/ 1260099 h 4013490"/>
                <a:gd name="connsiteX15880" fmla="*/ 5535281 w 6127927"/>
                <a:gd name="connsiteY15880" fmla="*/ 1260035 h 4013490"/>
                <a:gd name="connsiteX15881" fmla="*/ 5535798 w 6127927"/>
                <a:gd name="connsiteY15881" fmla="*/ 1260099 h 4013490"/>
                <a:gd name="connsiteX15882" fmla="*/ 5536768 w 6127927"/>
                <a:gd name="connsiteY15882" fmla="*/ 1260843 h 4013490"/>
                <a:gd name="connsiteX15883" fmla="*/ 5536704 w 6127927"/>
                <a:gd name="connsiteY15883" fmla="*/ 1260358 h 4013490"/>
                <a:gd name="connsiteX15884" fmla="*/ 5537512 w 6127927"/>
                <a:gd name="connsiteY15884" fmla="*/ 1260843 h 4013490"/>
                <a:gd name="connsiteX15885" fmla="*/ 5538450 w 6127927"/>
                <a:gd name="connsiteY15885" fmla="*/ 1261910 h 4013490"/>
                <a:gd name="connsiteX15886" fmla="*/ 5538191 w 6127927"/>
                <a:gd name="connsiteY15886" fmla="*/ 1261005 h 4013490"/>
                <a:gd name="connsiteX15887" fmla="*/ 5537609 w 6127927"/>
                <a:gd name="connsiteY15887" fmla="*/ 1260196 h 4013490"/>
                <a:gd name="connsiteX15888" fmla="*/ 5539517 w 6127927"/>
                <a:gd name="connsiteY15888" fmla="*/ 1262007 h 4013490"/>
                <a:gd name="connsiteX15889" fmla="*/ 5539000 w 6127927"/>
                <a:gd name="connsiteY15889" fmla="*/ 1261005 h 4013490"/>
                <a:gd name="connsiteX15890" fmla="*/ 5538935 w 6127927"/>
                <a:gd name="connsiteY15890" fmla="*/ 1260520 h 4013490"/>
                <a:gd name="connsiteX15891" fmla="*/ 5540423 w 6127927"/>
                <a:gd name="connsiteY15891" fmla="*/ 1262007 h 4013490"/>
                <a:gd name="connsiteX15892" fmla="*/ 5539938 w 6127927"/>
                <a:gd name="connsiteY15892" fmla="*/ 1261102 h 4013490"/>
                <a:gd name="connsiteX15893" fmla="*/ 5539194 w 6127927"/>
                <a:gd name="connsiteY15893" fmla="*/ 1259841 h 4013490"/>
                <a:gd name="connsiteX15894" fmla="*/ 5539259 w 6127927"/>
                <a:gd name="connsiteY15894" fmla="*/ 1259679 h 4013490"/>
                <a:gd name="connsiteX15895" fmla="*/ 5540520 w 6127927"/>
                <a:gd name="connsiteY15895" fmla="*/ 1261102 h 4013490"/>
                <a:gd name="connsiteX15896" fmla="*/ 5539323 w 6127927"/>
                <a:gd name="connsiteY15896" fmla="*/ 1259453 h 4013490"/>
                <a:gd name="connsiteX15897" fmla="*/ 5539323 w 6127927"/>
                <a:gd name="connsiteY15897" fmla="*/ 1258709 h 4013490"/>
                <a:gd name="connsiteX15898" fmla="*/ 5539420 w 6127927"/>
                <a:gd name="connsiteY15898" fmla="*/ 1258353 h 4013490"/>
                <a:gd name="connsiteX15899" fmla="*/ 5539323 w 6127927"/>
                <a:gd name="connsiteY15899" fmla="*/ 1258127 h 4013490"/>
                <a:gd name="connsiteX15900" fmla="*/ 5541005 w 6127927"/>
                <a:gd name="connsiteY15900" fmla="*/ 1257221 h 4013490"/>
                <a:gd name="connsiteX15901" fmla="*/ 5541264 w 6127927"/>
                <a:gd name="connsiteY15901" fmla="*/ 1257383 h 4013490"/>
                <a:gd name="connsiteX15902" fmla="*/ 5541070 w 6127927"/>
                <a:gd name="connsiteY15902" fmla="*/ 1257124 h 4013490"/>
                <a:gd name="connsiteX15903" fmla="*/ 5541749 w 6127927"/>
                <a:gd name="connsiteY15903" fmla="*/ 1256801 h 4013490"/>
                <a:gd name="connsiteX15904" fmla="*/ 5542396 w 6127927"/>
                <a:gd name="connsiteY15904" fmla="*/ 1256704 h 4013490"/>
                <a:gd name="connsiteX15905" fmla="*/ 5542493 w 6127927"/>
                <a:gd name="connsiteY15905" fmla="*/ 1256801 h 4013490"/>
                <a:gd name="connsiteX15906" fmla="*/ 5542654 w 6127927"/>
                <a:gd name="connsiteY15906" fmla="*/ 1256801 h 4013490"/>
                <a:gd name="connsiteX15907" fmla="*/ 5542590 w 6127927"/>
                <a:gd name="connsiteY15907" fmla="*/ 1256639 h 4013490"/>
                <a:gd name="connsiteX15908" fmla="*/ 5544239 w 6127927"/>
                <a:gd name="connsiteY15908" fmla="*/ 1255636 h 4013490"/>
                <a:gd name="connsiteX15909" fmla="*/ 5547538 w 6127927"/>
                <a:gd name="connsiteY15909" fmla="*/ 1254957 h 4013490"/>
                <a:gd name="connsiteX15910" fmla="*/ 5549187 w 6127927"/>
                <a:gd name="connsiteY15910" fmla="*/ 1255475 h 4013490"/>
                <a:gd name="connsiteX15911" fmla="*/ 5555558 w 6127927"/>
                <a:gd name="connsiteY15911" fmla="*/ 1249686 h 4013490"/>
                <a:gd name="connsiteX15912" fmla="*/ 5555558 w 6127927"/>
                <a:gd name="connsiteY15912" fmla="*/ 1249427 h 4013490"/>
                <a:gd name="connsiteX15913" fmla="*/ 5555979 w 6127927"/>
                <a:gd name="connsiteY15913" fmla="*/ 1250009 h 4013490"/>
                <a:gd name="connsiteX15914" fmla="*/ 5555656 w 6127927"/>
                <a:gd name="connsiteY15914" fmla="*/ 1249330 h 4013490"/>
                <a:gd name="connsiteX15915" fmla="*/ 5555882 w 6127927"/>
                <a:gd name="connsiteY15915" fmla="*/ 1249330 h 4013490"/>
                <a:gd name="connsiteX15916" fmla="*/ 5556141 w 6127927"/>
                <a:gd name="connsiteY15916" fmla="*/ 1249589 h 4013490"/>
                <a:gd name="connsiteX15917" fmla="*/ 5556076 w 6127927"/>
                <a:gd name="connsiteY15917" fmla="*/ 1249330 h 4013490"/>
                <a:gd name="connsiteX15918" fmla="*/ 5557143 w 6127927"/>
                <a:gd name="connsiteY15918" fmla="*/ 1249427 h 4013490"/>
                <a:gd name="connsiteX15919" fmla="*/ 5557305 w 6127927"/>
                <a:gd name="connsiteY15919" fmla="*/ 1249750 h 4013490"/>
                <a:gd name="connsiteX15920" fmla="*/ 5557564 w 6127927"/>
                <a:gd name="connsiteY15920" fmla="*/ 1250009 h 4013490"/>
                <a:gd name="connsiteX15921" fmla="*/ 5557725 w 6127927"/>
                <a:gd name="connsiteY15921" fmla="*/ 1250268 h 4013490"/>
                <a:gd name="connsiteX15922" fmla="*/ 5557628 w 6127927"/>
                <a:gd name="connsiteY15922" fmla="*/ 1249750 h 4013490"/>
                <a:gd name="connsiteX15923" fmla="*/ 5557467 w 6127927"/>
                <a:gd name="connsiteY15923" fmla="*/ 1249427 h 4013490"/>
                <a:gd name="connsiteX15924" fmla="*/ 5558210 w 6127927"/>
                <a:gd name="connsiteY15924" fmla="*/ 1249427 h 4013490"/>
                <a:gd name="connsiteX15925" fmla="*/ 5558404 w 6127927"/>
                <a:gd name="connsiteY15925" fmla="*/ 1249686 h 4013490"/>
                <a:gd name="connsiteX15926" fmla="*/ 5558793 w 6127927"/>
                <a:gd name="connsiteY15926" fmla="*/ 1250009 h 4013490"/>
                <a:gd name="connsiteX15927" fmla="*/ 5558566 w 6127927"/>
                <a:gd name="connsiteY15927" fmla="*/ 1249427 h 4013490"/>
                <a:gd name="connsiteX15928" fmla="*/ 5559278 w 6127927"/>
                <a:gd name="connsiteY15928" fmla="*/ 1249168 h 4013490"/>
                <a:gd name="connsiteX15929" fmla="*/ 5559536 w 6127927"/>
                <a:gd name="connsiteY15929" fmla="*/ 1249686 h 4013490"/>
                <a:gd name="connsiteX15930" fmla="*/ 5559278 w 6127927"/>
                <a:gd name="connsiteY15930" fmla="*/ 1249168 h 4013490"/>
                <a:gd name="connsiteX15931" fmla="*/ 5560798 w 6127927"/>
                <a:gd name="connsiteY15931" fmla="*/ 1247357 h 4013490"/>
                <a:gd name="connsiteX15932" fmla="*/ 5563353 w 6127927"/>
                <a:gd name="connsiteY15932" fmla="*/ 1246451 h 4013490"/>
                <a:gd name="connsiteX15933" fmla="*/ 5563353 w 6127927"/>
                <a:gd name="connsiteY15933" fmla="*/ 1246516 h 4013490"/>
                <a:gd name="connsiteX15934" fmla="*/ 5563773 w 6127927"/>
                <a:gd name="connsiteY15934" fmla="*/ 1246516 h 4013490"/>
                <a:gd name="connsiteX15935" fmla="*/ 5563838 w 6127927"/>
                <a:gd name="connsiteY15935" fmla="*/ 1246290 h 4013490"/>
                <a:gd name="connsiteX15936" fmla="*/ 5564032 w 6127927"/>
                <a:gd name="connsiteY15936" fmla="*/ 1246193 h 4013490"/>
                <a:gd name="connsiteX15937" fmla="*/ 5564096 w 6127927"/>
                <a:gd name="connsiteY15937" fmla="*/ 1246193 h 4013490"/>
                <a:gd name="connsiteX15938" fmla="*/ 5565261 w 6127927"/>
                <a:gd name="connsiteY15938" fmla="*/ 1245708 h 4013490"/>
                <a:gd name="connsiteX15939" fmla="*/ 5565843 w 6127927"/>
                <a:gd name="connsiteY15939" fmla="*/ 1247098 h 4013490"/>
                <a:gd name="connsiteX15940" fmla="*/ 5565746 w 6127927"/>
                <a:gd name="connsiteY15940" fmla="*/ 1246354 h 4013490"/>
                <a:gd name="connsiteX15941" fmla="*/ 5565358 w 6127927"/>
                <a:gd name="connsiteY15941" fmla="*/ 1245611 h 4013490"/>
                <a:gd name="connsiteX15942" fmla="*/ 5567913 w 6127927"/>
                <a:gd name="connsiteY15942" fmla="*/ 1244446 h 4013490"/>
                <a:gd name="connsiteX15943" fmla="*/ 5568236 w 6127927"/>
                <a:gd name="connsiteY15943" fmla="*/ 1245352 h 4013490"/>
                <a:gd name="connsiteX15944" fmla="*/ 5567977 w 6127927"/>
                <a:gd name="connsiteY15944" fmla="*/ 1244382 h 4013490"/>
                <a:gd name="connsiteX15945" fmla="*/ 5570726 w 6127927"/>
                <a:gd name="connsiteY15945" fmla="*/ 1242797 h 4013490"/>
                <a:gd name="connsiteX15946" fmla="*/ 5571147 w 6127927"/>
                <a:gd name="connsiteY15946" fmla="*/ 1243541 h 4013490"/>
                <a:gd name="connsiteX15947" fmla="*/ 5570888 w 6127927"/>
                <a:gd name="connsiteY15947" fmla="*/ 1242732 h 4013490"/>
                <a:gd name="connsiteX15948" fmla="*/ 5570888 w 6127927"/>
                <a:gd name="connsiteY15948" fmla="*/ 1242635 h 4013490"/>
                <a:gd name="connsiteX15949" fmla="*/ 5571309 w 6127927"/>
                <a:gd name="connsiteY15949" fmla="*/ 1242377 h 4013490"/>
                <a:gd name="connsiteX15950" fmla="*/ 5571309 w 6127927"/>
                <a:gd name="connsiteY15950" fmla="*/ 1242312 h 4013490"/>
                <a:gd name="connsiteX15951" fmla="*/ 5571470 w 6127927"/>
                <a:gd name="connsiteY15951" fmla="*/ 1242150 h 4013490"/>
                <a:gd name="connsiteX15952" fmla="*/ 5571794 w 6127927"/>
                <a:gd name="connsiteY15952" fmla="*/ 1242538 h 4013490"/>
                <a:gd name="connsiteX15953" fmla="*/ 5572537 w 6127927"/>
                <a:gd name="connsiteY15953" fmla="*/ 1243056 h 4013490"/>
                <a:gd name="connsiteX15954" fmla="*/ 5572634 w 6127927"/>
                <a:gd name="connsiteY15954" fmla="*/ 1243379 h 4013490"/>
                <a:gd name="connsiteX15955" fmla="*/ 5572634 w 6127927"/>
                <a:gd name="connsiteY15955" fmla="*/ 1243282 h 4013490"/>
                <a:gd name="connsiteX15956" fmla="*/ 5572440 w 6127927"/>
                <a:gd name="connsiteY15956" fmla="*/ 1243056 h 4013490"/>
                <a:gd name="connsiteX15957" fmla="*/ 5572052 w 6127927"/>
                <a:gd name="connsiteY15957" fmla="*/ 1242053 h 4013490"/>
                <a:gd name="connsiteX15958" fmla="*/ 5572117 w 6127927"/>
                <a:gd name="connsiteY15958" fmla="*/ 1241568 h 4013490"/>
                <a:gd name="connsiteX15959" fmla="*/ 5572440 w 6127927"/>
                <a:gd name="connsiteY15959" fmla="*/ 1241988 h 4013490"/>
                <a:gd name="connsiteX15960" fmla="*/ 5572634 w 6127927"/>
                <a:gd name="connsiteY15960" fmla="*/ 1241988 h 4013490"/>
                <a:gd name="connsiteX15961" fmla="*/ 5572634 w 6127927"/>
                <a:gd name="connsiteY15961" fmla="*/ 1241891 h 4013490"/>
                <a:gd name="connsiteX15962" fmla="*/ 5572376 w 6127927"/>
                <a:gd name="connsiteY15962" fmla="*/ 1241471 h 4013490"/>
                <a:gd name="connsiteX15963" fmla="*/ 5572376 w 6127927"/>
                <a:gd name="connsiteY15963" fmla="*/ 1241406 h 4013490"/>
                <a:gd name="connsiteX15964" fmla="*/ 5572440 w 6127927"/>
                <a:gd name="connsiteY15964" fmla="*/ 1241309 h 4013490"/>
                <a:gd name="connsiteX15965" fmla="*/ 5572537 w 6127927"/>
                <a:gd name="connsiteY15965" fmla="*/ 1241568 h 4013490"/>
                <a:gd name="connsiteX15966" fmla="*/ 5572537 w 6127927"/>
                <a:gd name="connsiteY15966" fmla="*/ 1241794 h 4013490"/>
                <a:gd name="connsiteX15967" fmla="*/ 5572699 w 6127927"/>
                <a:gd name="connsiteY15967" fmla="*/ 1241471 h 4013490"/>
                <a:gd name="connsiteX15968" fmla="*/ 5573055 w 6127927"/>
                <a:gd name="connsiteY15968" fmla="*/ 1241309 h 4013490"/>
                <a:gd name="connsiteX15969" fmla="*/ 5573637 w 6127927"/>
                <a:gd name="connsiteY15969" fmla="*/ 1242150 h 4013490"/>
                <a:gd name="connsiteX15970" fmla="*/ 5573540 w 6127927"/>
                <a:gd name="connsiteY15970" fmla="*/ 1240727 h 4013490"/>
                <a:gd name="connsiteX15971" fmla="*/ 5573863 w 6127927"/>
                <a:gd name="connsiteY15971" fmla="*/ 1241568 h 4013490"/>
                <a:gd name="connsiteX15972" fmla="*/ 5573960 w 6127927"/>
                <a:gd name="connsiteY15972" fmla="*/ 1240565 h 4013490"/>
                <a:gd name="connsiteX15973" fmla="*/ 5574284 w 6127927"/>
                <a:gd name="connsiteY15973" fmla="*/ 1240986 h 4013490"/>
                <a:gd name="connsiteX15974" fmla="*/ 5574446 w 6127927"/>
                <a:gd name="connsiteY15974" fmla="*/ 1240662 h 4013490"/>
                <a:gd name="connsiteX15975" fmla="*/ 5574866 w 6127927"/>
                <a:gd name="connsiteY15975" fmla="*/ 1240824 h 4013490"/>
                <a:gd name="connsiteX15976" fmla="*/ 5574963 w 6127927"/>
                <a:gd name="connsiteY15976" fmla="*/ 1240824 h 4013490"/>
                <a:gd name="connsiteX15977" fmla="*/ 5574769 w 6127927"/>
                <a:gd name="connsiteY15977" fmla="*/ 1240145 h 4013490"/>
                <a:gd name="connsiteX15978" fmla="*/ 5575610 w 6127927"/>
                <a:gd name="connsiteY15978" fmla="*/ 1240404 h 4013490"/>
                <a:gd name="connsiteX15979" fmla="*/ 5576095 w 6127927"/>
                <a:gd name="connsiteY15979" fmla="*/ 1241568 h 4013490"/>
                <a:gd name="connsiteX15980" fmla="*/ 5575933 w 6127927"/>
                <a:gd name="connsiteY15980" fmla="*/ 1240404 h 4013490"/>
                <a:gd name="connsiteX15981" fmla="*/ 5576515 w 6127927"/>
                <a:gd name="connsiteY15981" fmla="*/ 1241471 h 4013490"/>
                <a:gd name="connsiteX15982" fmla="*/ 5576354 w 6127927"/>
                <a:gd name="connsiteY15982" fmla="*/ 1240662 h 4013490"/>
                <a:gd name="connsiteX15983" fmla="*/ 5576677 w 6127927"/>
                <a:gd name="connsiteY15983" fmla="*/ 1240242 h 4013490"/>
                <a:gd name="connsiteX15984" fmla="*/ 5576774 w 6127927"/>
                <a:gd name="connsiteY15984" fmla="*/ 1239725 h 4013490"/>
                <a:gd name="connsiteX15985" fmla="*/ 5576839 w 6127927"/>
                <a:gd name="connsiteY15985" fmla="*/ 1239725 h 4013490"/>
                <a:gd name="connsiteX15986" fmla="*/ 5577195 w 6127927"/>
                <a:gd name="connsiteY15986" fmla="*/ 1240080 h 4013490"/>
                <a:gd name="connsiteX15987" fmla="*/ 5577259 w 6127927"/>
                <a:gd name="connsiteY15987" fmla="*/ 1239725 h 4013490"/>
                <a:gd name="connsiteX15988" fmla="*/ 5578100 w 6127927"/>
                <a:gd name="connsiteY15988" fmla="*/ 1239725 h 4013490"/>
                <a:gd name="connsiteX15989" fmla="*/ 5580817 w 6127927"/>
                <a:gd name="connsiteY15989" fmla="*/ 1239336 h 4013490"/>
                <a:gd name="connsiteX15990" fmla="*/ 5581237 w 6127927"/>
                <a:gd name="connsiteY15990" fmla="*/ 1240145 h 4013490"/>
                <a:gd name="connsiteX15991" fmla="*/ 5581172 w 6127927"/>
                <a:gd name="connsiteY15991" fmla="*/ 1239239 h 4013490"/>
                <a:gd name="connsiteX15992" fmla="*/ 5581399 w 6127927"/>
                <a:gd name="connsiteY15992" fmla="*/ 1239142 h 4013490"/>
                <a:gd name="connsiteX15993" fmla="*/ 5581496 w 6127927"/>
                <a:gd name="connsiteY15993" fmla="*/ 1239401 h 4013490"/>
                <a:gd name="connsiteX15994" fmla="*/ 5581496 w 6127927"/>
                <a:gd name="connsiteY15994" fmla="*/ 1239142 h 4013490"/>
                <a:gd name="connsiteX15995" fmla="*/ 5581561 w 6127927"/>
                <a:gd name="connsiteY15995" fmla="*/ 1239142 h 4013490"/>
                <a:gd name="connsiteX15996" fmla="*/ 5582240 w 6127927"/>
                <a:gd name="connsiteY15996" fmla="*/ 1239239 h 4013490"/>
                <a:gd name="connsiteX15997" fmla="*/ 5583307 w 6127927"/>
                <a:gd name="connsiteY15997" fmla="*/ 1241406 h 4013490"/>
                <a:gd name="connsiteX15998" fmla="*/ 5582790 w 6127927"/>
                <a:gd name="connsiteY15998" fmla="*/ 1239336 h 4013490"/>
                <a:gd name="connsiteX15999" fmla="*/ 5583469 w 6127927"/>
                <a:gd name="connsiteY15999" fmla="*/ 1240662 h 4013490"/>
                <a:gd name="connsiteX16000" fmla="*/ 5583469 w 6127927"/>
                <a:gd name="connsiteY16000" fmla="*/ 1240565 h 4013490"/>
                <a:gd name="connsiteX16001" fmla="*/ 5583630 w 6127927"/>
                <a:gd name="connsiteY16001" fmla="*/ 1239725 h 4013490"/>
                <a:gd name="connsiteX16002" fmla="*/ 5583727 w 6127927"/>
                <a:gd name="connsiteY16002" fmla="*/ 1239822 h 4013490"/>
                <a:gd name="connsiteX16003" fmla="*/ 5584471 w 6127927"/>
                <a:gd name="connsiteY16003" fmla="*/ 1240889 h 4013490"/>
                <a:gd name="connsiteX16004" fmla="*/ 5584859 w 6127927"/>
                <a:gd name="connsiteY16004" fmla="*/ 1239660 h 4013490"/>
                <a:gd name="connsiteX16005" fmla="*/ 5585215 w 6127927"/>
                <a:gd name="connsiteY16005" fmla="*/ 1239660 h 4013490"/>
                <a:gd name="connsiteX16006" fmla="*/ 5585539 w 6127927"/>
                <a:gd name="connsiteY16006" fmla="*/ 1239919 h 4013490"/>
                <a:gd name="connsiteX16007" fmla="*/ 5586056 w 6127927"/>
                <a:gd name="connsiteY16007" fmla="*/ 1240080 h 4013490"/>
                <a:gd name="connsiteX16008" fmla="*/ 5586282 w 6127927"/>
                <a:gd name="connsiteY16008" fmla="*/ 1240889 h 4013490"/>
                <a:gd name="connsiteX16009" fmla="*/ 5586703 w 6127927"/>
                <a:gd name="connsiteY16009" fmla="*/ 1240889 h 4013490"/>
                <a:gd name="connsiteX16010" fmla="*/ 5586703 w 6127927"/>
                <a:gd name="connsiteY16010" fmla="*/ 1240307 h 4013490"/>
                <a:gd name="connsiteX16011" fmla="*/ 5586606 w 6127927"/>
                <a:gd name="connsiteY16011" fmla="*/ 1239919 h 4013490"/>
                <a:gd name="connsiteX16012" fmla="*/ 5586800 w 6127927"/>
                <a:gd name="connsiteY16012" fmla="*/ 1240080 h 4013490"/>
                <a:gd name="connsiteX16013" fmla="*/ 5587285 w 6127927"/>
                <a:gd name="connsiteY16013" fmla="*/ 1241212 h 4013490"/>
                <a:gd name="connsiteX16014" fmla="*/ 5587285 w 6127927"/>
                <a:gd name="connsiteY16014" fmla="*/ 1240145 h 4013490"/>
                <a:gd name="connsiteX16015" fmla="*/ 5588190 w 6127927"/>
                <a:gd name="connsiteY16015" fmla="*/ 1241568 h 4013490"/>
                <a:gd name="connsiteX16016" fmla="*/ 5588352 w 6127927"/>
                <a:gd name="connsiteY16016" fmla="*/ 1239919 h 4013490"/>
                <a:gd name="connsiteX16017" fmla="*/ 5588611 w 6127927"/>
                <a:gd name="connsiteY16017" fmla="*/ 1239919 h 4013490"/>
                <a:gd name="connsiteX16018" fmla="*/ 5588870 w 6127927"/>
                <a:gd name="connsiteY16018" fmla="*/ 1240145 h 4013490"/>
                <a:gd name="connsiteX16019" fmla="*/ 5588934 w 6127927"/>
                <a:gd name="connsiteY16019" fmla="*/ 1239983 h 4013490"/>
                <a:gd name="connsiteX16020" fmla="*/ 5588934 w 6127927"/>
                <a:gd name="connsiteY16020" fmla="*/ 1239919 h 4013490"/>
                <a:gd name="connsiteX16021" fmla="*/ 5589840 w 6127927"/>
                <a:gd name="connsiteY16021" fmla="*/ 1239919 h 4013490"/>
                <a:gd name="connsiteX16022" fmla="*/ 5590002 w 6127927"/>
                <a:gd name="connsiteY16022" fmla="*/ 1240468 h 4013490"/>
                <a:gd name="connsiteX16023" fmla="*/ 5590002 w 6127927"/>
                <a:gd name="connsiteY16023" fmla="*/ 1239919 h 4013490"/>
                <a:gd name="connsiteX16024" fmla="*/ 5592071 w 6127927"/>
                <a:gd name="connsiteY16024" fmla="*/ 1239725 h 4013490"/>
                <a:gd name="connsiteX16025" fmla="*/ 5592395 w 6127927"/>
                <a:gd name="connsiteY16025" fmla="*/ 1239822 h 4013490"/>
                <a:gd name="connsiteX16026" fmla="*/ 5592751 w 6127927"/>
                <a:gd name="connsiteY16026" fmla="*/ 1240468 h 4013490"/>
                <a:gd name="connsiteX16027" fmla="*/ 5592912 w 6127927"/>
                <a:gd name="connsiteY16027" fmla="*/ 1241568 h 4013490"/>
                <a:gd name="connsiteX16028" fmla="*/ 5593171 w 6127927"/>
                <a:gd name="connsiteY16028" fmla="*/ 1241891 h 4013490"/>
                <a:gd name="connsiteX16029" fmla="*/ 5593397 w 6127927"/>
                <a:gd name="connsiteY16029" fmla="*/ 1243217 h 4013490"/>
                <a:gd name="connsiteX16030" fmla="*/ 5593494 w 6127927"/>
                <a:gd name="connsiteY16030" fmla="*/ 1242538 h 4013490"/>
                <a:gd name="connsiteX16031" fmla="*/ 5593494 w 6127927"/>
                <a:gd name="connsiteY16031" fmla="*/ 1241148 h 4013490"/>
                <a:gd name="connsiteX16032" fmla="*/ 5593818 w 6127927"/>
                <a:gd name="connsiteY16032" fmla="*/ 1240727 h 4013490"/>
                <a:gd name="connsiteX16033" fmla="*/ 5594141 w 6127927"/>
                <a:gd name="connsiteY16033" fmla="*/ 1240727 h 4013490"/>
                <a:gd name="connsiteX16034" fmla="*/ 5594723 w 6127927"/>
                <a:gd name="connsiteY16034" fmla="*/ 1240662 h 4013490"/>
                <a:gd name="connsiteX16035" fmla="*/ 5594723 w 6127927"/>
                <a:gd name="connsiteY16035" fmla="*/ 1240565 h 4013490"/>
                <a:gd name="connsiteX16036" fmla="*/ 5594723 w 6127927"/>
                <a:gd name="connsiteY16036" fmla="*/ 1240662 h 4013490"/>
                <a:gd name="connsiteX16037" fmla="*/ 5594885 w 6127927"/>
                <a:gd name="connsiteY16037" fmla="*/ 1240307 h 4013490"/>
                <a:gd name="connsiteX16038" fmla="*/ 5594982 w 6127927"/>
                <a:gd name="connsiteY16038" fmla="*/ 1241051 h 4013490"/>
                <a:gd name="connsiteX16039" fmla="*/ 5594982 w 6127927"/>
                <a:gd name="connsiteY16039" fmla="*/ 1241633 h 4013490"/>
                <a:gd name="connsiteX16040" fmla="*/ 5595305 w 6127927"/>
                <a:gd name="connsiteY16040" fmla="*/ 1241730 h 4013490"/>
                <a:gd name="connsiteX16041" fmla="*/ 5595564 w 6127927"/>
                <a:gd name="connsiteY16041" fmla="*/ 1241794 h 4013490"/>
                <a:gd name="connsiteX16042" fmla="*/ 5595661 w 6127927"/>
                <a:gd name="connsiteY16042" fmla="*/ 1241471 h 4013490"/>
                <a:gd name="connsiteX16043" fmla="*/ 5596049 w 6127927"/>
                <a:gd name="connsiteY16043" fmla="*/ 1240468 h 4013490"/>
                <a:gd name="connsiteX16044" fmla="*/ 5597311 w 6127927"/>
                <a:gd name="connsiteY16044" fmla="*/ 1240662 h 4013490"/>
                <a:gd name="connsiteX16045" fmla="*/ 5597957 w 6127927"/>
                <a:gd name="connsiteY16045" fmla="*/ 1241794 h 4013490"/>
                <a:gd name="connsiteX16046" fmla="*/ 5598054 w 6127927"/>
                <a:gd name="connsiteY16046" fmla="*/ 1240824 h 4013490"/>
                <a:gd name="connsiteX16047" fmla="*/ 5598281 w 6127927"/>
                <a:gd name="connsiteY16047" fmla="*/ 1240889 h 4013490"/>
                <a:gd name="connsiteX16048" fmla="*/ 5598604 w 6127927"/>
                <a:gd name="connsiteY16048" fmla="*/ 1240727 h 4013490"/>
                <a:gd name="connsiteX16049" fmla="*/ 5598960 w 6127927"/>
                <a:gd name="connsiteY16049" fmla="*/ 1240986 h 4013490"/>
                <a:gd name="connsiteX16050" fmla="*/ 5599219 w 6127927"/>
                <a:gd name="connsiteY16050" fmla="*/ 1240889 h 4013490"/>
                <a:gd name="connsiteX16051" fmla="*/ 5599963 w 6127927"/>
                <a:gd name="connsiteY16051" fmla="*/ 1241212 h 4013490"/>
                <a:gd name="connsiteX16052" fmla="*/ 5600351 w 6127927"/>
                <a:gd name="connsiteY16052" fmla="*/ 1241212 h 4013490"/>
                <a:gd name="connsiteX16053" fmla="*/ 5600674 w 6127927"/>
                <a:gd name="connsiteY16053" fmla="*/ 1241212 h 4013490"/>
                <a:gd name="connsiteX16054" fmla="*/ 5600868 w 6127927"/>
                <a:gd name="connsiteY16054" fmla="*/ 1241309 h 4013490"/>
                <a:gd name="connsiteX16055" fmla="*/ 5601450 w 6127927"/>
                <a:gd name="connsiteY16055" fmla="*/ 1241309 h 4013490"/>
                <a:gd name="connsiteX16056" fmla="*/ 5601515 w 6127927"/>
                <a:gd name="connsiteY16056" fmla="*/ 1241212 h 4013490"/>
                <a:gd name="connsiteX16057" fmla="*/ 5602032 w 6127927"/>
                <a:gd name="connsiteY16057" fmla="*/ 1241309 h 4013490"/>
                <a:gd name="connsiteX16058" fmla="*/ 5602420 w 6127927"/>
                <a:gd name="connsiteY16058" fmla="*/ 1241309 h 4013490"/>
                <a:gd name="connsiteX16059" fmla="*/ 5602679 w 6127927"/>
                <a:gd name="connsiteY16059" fmla="*/ 1241309 h 4013490"/>
                <a:gd name="connsiteX16060" fmla="*/ 5602841 w 6127927"/>
                <a:gd name="connsiteY16060" fmla="*/ 1241148 h 4013490"/>
                <a:gd name="connsiteX16061" fmla="*/ 5603843 w 6127927"/>
                <a:gd name="connsiteY16061" fmla="*/ 1240889 h 4013490"/>
                <a:gd name="connsiteX16062" fmla="*/ 5604587 w 6127927"/>
                <a:gd name="connsiteY16062" fmla="*/ 1240565 h 4013490"/>
                <a:gd name="connsiteX16063" fmla="*/ 5604684 w 6127927"/>
                <a:gd name="connsiteY16063" fmla="*/ 1240404 h 4013490"/>
                <a:gd name="connsiteX16064" fmla="*/ 5604846 w 6127927"/>
                <a:gd name="connsiteY16064" fmla="*/ 1239983 h 4013490"/>
                <a:gd name="connsiteX16065" fmla="*/ 5604846 w 6127927"/>
                <a:gd name="connsiteY16065" fmla="*/ 1239239 h 4013490"/>
                <a:gd name="connsiteX16066" fmla="*/ 5605008 w 6127927"/>
                <a:gd name="connsiteY16066" fmla="*/ 1239239 h 4013490"/>
                <a:gd name="connsiteX16067" fmla="*/ 5605072 w 6127927"/>
                <a:gd name="connsiteY16067" fmla="*/ 1239919 h 4013490"/>
                <a:gd name="connsiteX16068" fmla="*/ 5605234 w 6127927"/>
                <a:gd name="connsiteY16068" fmla="*/ 1239725 h 4013490"/>
                <a:gd name="connsiteX16069" fmla="*/ 5605493 w 6127927"/>
                <a:gd name="connsiteY16069" fmla="*/ 1240145 h 4013490"/>
                <a:gd name="connsiteX16070" fmla="*/ 5605655 w 6127927"/>
                <a:gd name="connsiteY16070" fmla="*/ 1239336 h 4013490"/>
                <a:gd name="connsiteX16071" fmla="*/ 5606010 w 6127927"/>
                <a:gd name="connsiteY16071" fmla="*/ 1239401 h 4013490"/>
                <a:gd name="connsiteX16072" fmla="*/ 5606075 w 6127927"/>
                <a:gd name="connsiteY16072" fmla="*/ 1241730 h 4013490"/>
                <a:gd name="connsiteX16073" fmla="*/ 5606075 w 6127927"/>
                <a:gd name="connsiteY16073" fmla="*/ 1241794 h 4013490"/>
                <a:gd name="connsiteX16074" fmla="*/ 5606398 w 6127927"/>
                <a:gd name="connsiteY16074" fmla="*/ 1240145 h 4013490"/>
                <a:gd name="connsiteX16075" fmla="*/ 5606495 w 6127927"/>
                <a:gd name="connsiteY16075" fmla="*/ 1239725 h 4013490"/>
                <a:gd name="connsiteX16076" fmla="*/ 5606819 w 6127927"/>
                <a:gd name="connsiteY16076" fmla="*/ 1239919 h 4013490"/>
                <a:gd name="connsiteX16077" fmla="*/ 5606981 w 6127927"/>
                <a:gd name="connsiteY16077" fmla="*/ 1239563 h 4013490"/>
                <a:gd name="connsiteX16078" fmla="*/ 5607304 w 6127927"/>
                <a:gd name="connsiteY16078" fmla="*/ 1239660 h 4013490"/>
                <a:gd name="connsiteX16079" fmla="*/ 5607563 w 6127927"/>
                <a:gd name="connsiteY16079" fmla="*/ 1239919 h 4013490"/>
                <a:gd name="connsiteX16080" fmla="*/ 5607660 w 6127927"/>
                <a:gd name="connsiteY16080" fmla="*/ 1239660 h 4013490"/>
                <a:gd name="connsiteX16081" fmla="*/ 5607918 w 6127927"/>
                <a:gd name="connsiteY16081" fmla="*/ 1240468 h 4013490"/>
                <a:gd name="connsiteX16082" fmla="*/ 5608727 w 6127927"/>
                <a:gd name="connsiteY16082" fmla="*/ 1240565 h 4013490"/>
                <a:gd name="connsiteX16083" fmla="*/ 5608889 w 6127927"/>
                <a:gd name="connsiteY16083" fmla="*/ 1239983 h 4013490"/>
                <a:gd name="connsiteX16084" fmla="*/ 5609212 w 6127927"/>
                <a:gd name="connsiteY16084" fmla="*/ 1240242 h 4013490"/>
                <a:gd name="connsiteX16085" fmla="*/ 5609633 w 6127927"/>
                <a:gd name="connsiteY16085" fmla="*/ 1240404 h 4013490"/>
                <a:gd name="connsiteX16086" fmla="*/ 5609988 w 6127927"/>
                <a:gd name="connsiteY16086" fmla="*/ 1240307 h 4013490"/>
                <a:gd name="connsiteX16087" fmla="*/ 5610053 w 6127927"/>
                <a:gd name="connsiteY16087" fmla="*/ 1241633 h 4013490"/>
                <a:gd name="connsiteX16088" fmla="*/ 5610215 w 6127927"/>
                <a:gd name="connsiteY16088" fmla="*/ 1240145 h 4013490"/>
                <a:gd name="connsiteX16089" fmla="*/ 5610312 w 6127927"/>
                <a:gd name="connsiteY16089" fmla="*/ 1240145 h 4013490"/>
                <a:gd name="connsiteX16090" fmla="*/ 5610635 w 6127927"/>
                <a:gd name="connsiteY16090" fmla="*/ 1240662 h 4013490"/>
                <a:gd name="connsiteX16091" fmla="*/ 5610894 w 6127927"/>
                <a:gd name="connsiteY16091" fmla="*/ 1240565 h 4013490"/>
                <a:gd name="connsiteX16092" fmla="*/ 5611056 w 6127927"/>
                <a:gd name="connsiteY16092" fmla="*/ 1240307 h 4013490"/>
                <a:gd name="connsiteX16093" fmla="*/ 5611314 w 6127927"/>
                <a:gd name="connsiteY16093" fmla="*/ 1240404 h 4013490"/>
                <a:gd name="connsiteX16094" fmla="*/ 5611444 w 6127927"/>
                <a:gd name="connsiteY16094" fmla="*/ 1240986 h 4013490"/>
                <a:gd name="connsiteX16095" fmla="*/ 5611638 w 6127927"/>
                <a:gd name="connsiteY16095" fmla="*/ 1240468 h 4013490"/>
                <a:gd name="connsiteX16096" fmla="*/ 5611961 w 6127927"/>
                <a:gd name="connsiteY16096" fmla="*/ 1240565 h 4013490"/>
                <a:gd name="connsiteX16097" fmla="*/ 5612058 w 6127927"/>
                <a:gd name="connsiteY16097" fmla="*/ 1240986 h 4013490"/>
                <a:gd name="connsiteX16098" fmla="*/ 5612123 w 6127927"/>
                <a:gd name="connsiteY16098" fmla="*/ 1240662 h 4013490"/>
                <a:gd name="connsiteX16099" fmla="*/ 5613934 w 6127927"/>
                <a:gd name="connsiteY16099" fmla="*/ 1240986 h 4013490"/>
                <a:gd name="connsiteX16100" fmla="*/ 5614128 w 6127927"/>
                <a:gd name="connsiteY16100" fmla="*/ 1241794 h 4013490"/>
                <a:gd name="connsiteX16101" fmla="*/ 5614290 w 6127927"/>
                <a:gd name="connsiteY16101" fmla="*/ 1241051 h 4013490"/>
                <a:gd name="connsiteX16102" fmla="*/ 5615033 w 6127927"/>
                <a:gd name="connsiteY16102" fmla="*/ 1241148 h 4013490"/>
                <a:gd name="connsiteX16103" fmla="*/ 5615098 w 6127927"/>
                <a:gd name="connsiteY16103" fmla="*/ 1242377 h 4013490"/>
                <a:gd name="connsiteX16104" fmla="*/ 5615195 w 6127927"/>
                <a:gd name="connsiteY16104" fmla="*/ 1241212 h 4013490"/>
                <a:gd name="connsiteX16105" fmla="*/ 5615454 w 6127927"/>
                <a:gd name="connsiteY16105" fmla="*/ 1241212 h 4013490"/>
                <a:gd name="connsiteX16106" fmla="*/ 5615454 w 6127927"/>
                <a:gd name="connsiteY16106" fmla="*/ 1241309 h 4013490"/>
                <a:gd name="connsiteX16107" fmla="*/ 5615454 w 6127927"/>
                <a:gd name="connsiteY16107" fmla="*/ 1241212 h 4013490"/>
                <a:gd name="connsiteX16108" fmla="*/ 5616424 w 6127927"/>
                <a:gd name="connsiteY16108" fmla="*/ 1241406 h 4013490"/>
                <a:gd name="connsiteX16109" fmla="*/ 5616845 w 6127927"/>
                <a:gd name="connsiteY16109" fmla="*/ 1241471 h 4013490"/>
                <a:gd name="connsiteX16110" fmla="*/ 5616909 w 6127927"/>
                <a:gd name="connsiteY16110" fmla="*/ 1241568 h 4013490"/>
                <a:gd name="connsiteX16111" fmla="*/ 5617006 w 6127927"/>
                <a:gd name="connsiteY16111" fmla="*/ 1242538 h 4013490"/>
                <a:gd name="connsiteX16112" fmla="*/ 5616909 w 6127927"/>
                <a:gd name="connsiteY16112" fmla="*/ 1241568 h 4013490"/>
                <a:gd name="connsiteX16113" fmla="*/ 5616909 w 6127927"/>
                <a:gd name="connsiteY16113" fmla="*/ 1241471 h 4013490"/>
                <a:gd name="connsiteX16114" fmla="*/ 5617265 w 6127927"/>
                <a:gd name="connsiteY16114" fmla="*/ 1241568 h 4013490"/>
                <a:gd name="connsiteX16115" fmla="*/ 5617265 w 6127927"/>
                <a:gd name="connsiteY16115" fmla="*/ 1241633 h 4013490"/>
                <a:gd name="connsiteX16116" fmla="*/ 5617265 w 6127927"/>
                <a:gd name="connsiteY16116" fmla="*/ 1241568 h 4013490"/>
                <a:gd name="connsiteX16117" fmla="*/ 5617847 w 6127927"/>
                <a:gd name="connsiteY16117" fmla="*/ 1241633 h 4013490"/>
                <a:gd name="connsiteX16118" fmla="*/ 5617427 w 6127927"/>
                <a:gd name="connsiteY16118" fmla="*/ 1244220 h 4013490"/>
                <a:gd name="connsiteX16119" fmla="*/ 5617847 w 6127927"/>
                <a:gd name="connsiteY16119" fmla="*/ 1243056 h 4013490"/>
                <a:gd name="connsiteX16120" fmla="*/ 5617847 w 6127927"/>
                <a:gd name="connsiteY16120" fmla="*/ 1241633 h 4013490"/>
                <a:gd name="connsiteX16121" fmla="*/ 5625383 w 6127927"/>
                <a:gd name="connsiteY16121" fmla="*/ 1242474 h 4013490"/>
                <a:gd name="connsiteX16122" fmla="*/ 5625286 w 6127927"/>
                <a:gd name="connsiteY16122" fmla="*/ 1242959 h 4013490"/>
                <a:gd name="connsiteX16123" fmla="*/ 5625544 w 6127927"/>
                <a:gd name="connsiteY16123" fmla="*/ 1242312 h 4013490"/>
                <a:gd name="connsiteX16124" fmla="*/ 5626029 w 6127927"/>
                <a:gd name="connsiteY16124" fmla="*/ 1242053 h 4013490"/>
                <a:gd name="connsiteX16125" fmla="*/ 5626288 w 6127927"/>
                <a:gd name="connsiteY16125" fmla="*/ 1242474 h 4013490"/>
                <a:gd name="connsiteX16126" fmla="*/ 5626353 w 6127927"/>
                <a:gd name="connsiteY16126" fmla="*/ 1242377 h 4013490"/>
                <a:gd name="connsiteX16127" fmla="*/ 5625544 w 6127927"/>
                <a:gd name="connsiteY16127" fmla="*/ 1251658 h 4013490"/>
                <a:gd name="connsiteX16128" fmla="*/ 5625059 w 6127927"/>
                <a:gd name="connsiteY16128" fmla="*/ 1253308 h 4013490"/>
                <a:gd name="connsiteX16129" fmla="*/ 5625059 w 6127927"/>
                <a:gd name="connsiteY16129" fmla="*/ 1253081 h 4013490"/>
                <a:gd name="connsiteX16130" fmla="*/ 5624865 w 6127927"/>
                <a:gd name="connsiteY16130" fmla="*/ 1253728 h 4013490"/>
                <a:gd name="connsiteX16131" fmla="*/ 5624639 w 6127927"/>
                <a:gd name="connsiteY16131" fmla="*/ 1254310 h 4013490"/>
                <a:gd name="connsiteX16132" fmla="*/ 5624542 w 6127927"/>
                <a:gd name="connsiteY16132" fmla="*/ 1254149 h 4013490"/>
                <a:gd name="connsiteX16133" fmla="*/ 5624477 w 6127927"/>
                <a:gd name="connsiteY16133" fmla="*/ 1253890 h 4013490"/>
                <a:gd name="connsiteX16134" fmla="*/ 5624218 w 6127927"/>
                <a:gd name="connsiteY16134" fmla="*/ 1253825 h 4013490"/>
                <a:gd name="connsiteX16135" fmla="*/ 5623733 w 6127927"/>
                <a:gd name="connsiteY16135" fmla="*/ 1253566 h 4013490"/>
                <a:gd name="connsiteX16136" fmla="*/ 5623377 w 6127927"/>
                <a:gd name="connsiteY16136" fmla="*/ 1251561 h 4013490"/>
                <a:gd name="connsiteX16137" fmla="*/ 5623216 w 6127927"/>
                <a:gd name="connsiteY16137" fmla="*/ 1252499 h 4013490"/>
                <a:gd name="connsiteX16138" fmla="*/ 5622634 w 6127927"/>
                <a:gd name="connsiteY16138" fmla="*/ 1253405 h 4013490"/>
                <a:gd name="connsiteX16139" fmla="*/ 5622472 w 6127927"/>
                <a:gd name="connsiteY16139" fmla="*/ 1253405 h 4013490"/>
                <a:gd name="connsiteX16140" fmla="*/ 5622472 w 6127927"/>
                <a:gd name="connsiteY16140" fmla="*/ 1253081 h 4013490"/>
                <a:gd name="connsiteX16141" fmla="*/ 5622148 w 6127927"/>
                <a:gd name="connsiteY16141" fmla="*/ 1253308 h 4013490"/>
                <a:gd name="connsiteX16142" fmla="*/ 5621793 w 6127927"/>
                <a:gd name="connsiteY16142" fmla="*/ 1253566 h 4013490"/>
                <a:gd name="connsiteX16143" fmla="*/ 5621663 w 6127927"/>
                <a:gd name="connsiteY16143" fmla="*/ 1253081 h 4013490"/>
                <a:gd name="connsiteX16144" fmla="*/ 5621243 w 6127927"/>
                <a:gd name="connsiteY16144" fmla="*/ 1252143 h 4013490"/>
                <a:gd name="connsiteX16145" fmla="*/ 5620984 w 6127927"/>
                <a:gd name="connsiteY16145" fmla="*/ 1253081 h 4013490"/>
                <a:gd name="connsiteX16146" fmla="*/ 5620822 w 6127927"/>
                <a:gd name="connsiteY16146" fmla="*/ 1253146 h 4013490"/>
                <a:gd name="connsiteX16147" fmla="*/ 5620725 w 6127927"/>
                <a:gd name="connsiteY16147" fmla="*/ 1253081 h 4013490"/>
                <a:gd name="connsiteX16148" fmla="*/ 5620079 w 6127927"/>
                <a:gd name="connsiteY16148" fmla="*/ 1253631 h 4013490"/>
                <a:gd name="connsiteX16149" fmla="*/ 5619820 w 6127927"/>
                <a:gd name="connsiteY16149" fmla="*/ 1253566 h 4013490"/>
                <a:gd name="connsiteX16150" fmla="*/ 5619561 w 6127927"/>
                <a:gd name="connsiteY16150" fmla="*/ 1253308 h 4013490"/>
                <a:gd name="connsiteX16151" fmla="*/ 5619335 w 6127927"/>
                <a:gd name="connsiteY16151" fmla="*/ 1253081 h 4013490"/>
                <a:gd name="connsiteX16152" fmla="*/ 5618979 w 6127927"/>
                <a:gd name="connsiteY16152" fmla="*/ 1253243 h 4013490"/>
                <a:gd name="connsiteX16153" fmla="*/ 5618914 w 6127927"/>
                <a:gd name="connsiteY16153" fmla="*/ 1253308 h 4013490"/>
                <a:gd name="connsiteX16154" fmla="*/ 5618494 w 6127927"/>
                <a:gd name="connsiteY16154" fmla="*/ 1254052 h 4013490"/>
                <a:gd name="connsiteX16155" fmla="*/ 5618009 w 6127927"/>
                <a:gd name="connsiteY16155" fmla="*/ 1254149 h 4013490"/>
                <a:gd name="connsiteX16156" fmla="*/ 5617847 w 6127927"/>
                <a:gd name="connsiteY16156" fmla="*/ 1254052 h 4013490"/>
                <a:gd name="connsiteX16157" fmla="*/ 5617750 w 6127927"/>
                <a:gd name="connsiteY16157" fmla="*/ 1254052 h 4013490"/>
                <a:gd name="connsiteX16158" fmla="*/ 5617427 w 6127927"/>
                <a:gd name="connsiteY16158" fmla="*/ 1254407 h 4013490"/>
                <a:gd name="connsiteX16159" fmla="*/ 5617103 w 6127927"/>
                <a:gd name="connsiteY16159" fmla="*/ 1254472 h 4013490"/>
                <a:gd name="connsiteX16160" fmla="*/ 5616748 w 6127927"/>
                <a:gd name="connsiteY16160" fmla="*/ 1254634 h 4013490"/>
                <a:gd name="connsiteX16161" fmla="*/ 5612705 w 6127927"/>
                <a:gd name="connsiteY16161" fmla="*/ 1253825 h 4013490"/>
                <a:gd name="connsiteX16162" fmla="*/ 5612608 w 6127927"/>
                <a:gd name="connsiteY16162" fmla="*/ 1253631 h 4013490"/>
                <a:gd name="connsiteX16163" fmla="*/ 5612446 w 6127927"/>
                <a:gd name="connsiteY16163" fmla="*/ 1253566 h 4013490"/>
                <a:gd name="connsiteX16164" fmla="*/ 5612284 w 6127927"/>
                <a:gd name="connsiteY16164" fmla="*/ 1253890 h 4013490"/>
                <a:gd name="connsiteX16165" fmla="*/ 5612058 w 6127927"/>
                <a:gd name="connsiteY16165" fmla="*/ 1253308 h 4013490"/>
                <a:gd name="connsiteX16166" fmla="*/ 5611864 w 6127927"/>
                <a:gd name="connsiteY16166" fmla="*/ 1252823 h 4013490"/>
                <a:gd name="connsiteX16167" fmla="*/ 5611799 w 6127927"/>
                <a:gd name="connsiteY16167" fmla="*/ 1254310 h 4013490"/>
                <a:gd name="connsiteX16168" fmla="*/ 5611541 w 6127927"/>
                <a:gd name="connsiteY16168" fmla="*/ 1253890 h 4013490"/>
                <a:gd name="connsiteX16169" fmla="*/ 5611282 w 6127927"/>
                <a:gd name="connsiteY16169" fmla="*/ 1254407 h 4013490"/>
                <a:gd name="connsiteX16170" fmla="*/ 5610958 w 6127927"/>
                <a:gd name="connsiteY16170" fmla="*/ 1254213 h 4013490"/>
                <a:gd name="connsiteX16171" fmla="*/ 5610894 w 6127927"/>
                <a:gd name="connsiteY16171" fmla="*/ 1254213 h 4013490"/>
                <a:gd name="connsiteX16172" fmla="*/ 5610376 w 6127927"/>
                <a:gd name="connsiteY16172" fmla="*/ 1254407 h 4013490"/>
                <a:gd name="connsiteX16173" fmla="*/ 5610150 w 6127927"/>
                <a:gd name="connsiteY16173" fmla="*/ 1254310 h 4013490"/>
                <a:gd name="connsiteX16174" fmla="*/ 5609471 w 6127927"/>
                <a:gd name="connsiteY16174" fmla="*/ 1253728 h 4013490"/>
                <a:gd name="connsiteX16175" fmla="*/ 5609374 w 6127927"/>
                <a:gd name="connsiteY16175" fmla="*/ 1253631 h 4013490"/>
                <a:gd name="connsiteX16176" fmla="*/ 5609050 w 6127927"/>
                <a:gd name="connsiteY16176" fmla="*/ 1254634 h 4013490"/>
                <a:gd name="connsiteX16177" fmla="*/ 5608727 w 6127927"/>
                <a:gd name="connsiteY16177" fmla="*/ 1254957 h 4013490"/>
                <a:gd name="connsiteX16178" fmla="*/ 5608468 w 6127927"/>
                <a:gd name="connsiteY16178" fmla="*/ 1254795 h 4013490"/>
                <a:gd name="connsiteX16179" fmla="*/ 5608242 w 6127927"/>
                <a:gd name="connsiteY16179" fmla="*/ 1253825 h 4013490"/>
                <a:gd name="connsiteX16180" fmla="*/ 5607983 w 6127927"/>
                <a:gd name="connsiteY16180" fmla="*/ 1255313 h 4013490"/>
                <a:gd name="connsiteX16181" fmla="*/ 5603164 w 6127927"/>
                <a:gd name="connsiteY16181" fmla="*/ 1254052 h 4013490"/>
                <a:gd name="connsiteX16182" fmla="*/ 5595661 w 6127927"/>
                <a:gd name="connsiteY16182" fmla="*/ 1254731 h 4013490"/>
                <a:gd name="connsiteX16183" fmla="*/ 5593753 w 6127927"/>
                <a:gd name="connsiteY16183" fmla="*/ 1254407 h 4013490"/>
                <a:gd name="connsiteX16184" fmla="*/ 5593591 w 6127927"/>
                <a:gd name="connsiteY16184" fmla="*/ 1253566 h 4013490"/>
                <a:gd name="connsiteX16185" fmla="*/ 5593009 w 6127927"/>
                <a:gd name="connsiteY16185" fmla="*/ 1251076 h 4013490"/>
                <a:gd name="connsiteX16186" fmla="*/ 5593074 w 6127927"/>
                <a:gd name="connsiteY16186" fmla="*/ 1252499 h 4013490"/>
                <a:gd name="connsiteX16187" fmla="*/ 5593591 w 6127927"/>
                <a:gd name="connsiteY16187" fmla="*/ 1254407 h 4013490"/>
                <a:gd name="connsiteX16188" fmla="*/ 5593236 w 6127927"/>
                <a:gd name="connsiteY16188" fmla="*/ 1254407 h 4013490"/>
                <a:gd name="connsiteX16189" fmla="*/ 5593171 w 6127927"/>
                <a:gd name="connsiteY16189" fmla="*/ 1253890 h 4013490"/>
                <a:gd name="connsiteX16190" fmla="*/ 5592912 w 6127927"/>
                <a:gd name="connsiteY16190" fmla="*/ 1252984 h 4013490"/>
                <a:gd name="connsiteX16191" fmla="*/ 5592912 w 6127927"/>
                <a:gd name="connsiteY16191" fmla="*/ 1252887 h 4013490"/>
                <a:gd name="connsiteX16192" fmla="*/ 5592912 w 6127927"/>
                <a:gd name="connsiteY16192" fmla="*/ 1252726 h 4013490"/>
                <a:gd name="connsiteX16193" fmla="*/ 5592395 w 6127927"/>
                <a:gd name="connsiteY16193" fmla="*/ 1251982 h 4013490"/>
                <a:gd name="connsiteX16194" fmla="*/ 5592751 w 6127927"/>
                <a:gd name="connsiteY16194" fmla="*/ 1254472 h 4013490"/>
                <a:gd name="connsiteX16195" fmla="*/ 5591101 w 6127927"/>
                <a:gd name="connsiteY16195" fmla="*/ 1255151 h 4013490"/>
                <a:gd name="connsiteX16196" fmla="*/ 5586185 w 6127927"/>
                <a:gd name="connsiteY16196" fmla="*/ 1256477 h 4013490"/>
                <a:gd name="connsiteX16197" fmla="*/ 5586056 w 6127927"/>
                <a:gd name="connsiteY16197" fmla="*/ 1256057 h 4013490"/>
                <a:gd name="connsiteX16198" fmla="*/ 5585700 w 6127927"/>
                <a:gd name="connsiteY16198" fmla="*/ 1256218 h 4013490"/>
                <a:gd name="connsiteX16199" fmla="*/ 5585474 w 6127927"/>
                <a:gd name="connsiteY16199" fmla="*/ 1255701 h 4013490"/>
                <a:gd name="connsiteX16200" fmla="*/ 5585053 w 6127927"/>
                <a:gd name="connsiteY16200" fmla="*/ 1255313 h 4013490"/>
                <a:gd name="connsiteX16201" fmla="*/ 5584956 w 6127927"/>
                <a:gd name="connsiteY16201" fmla="*/ 1255539 h 4013490"/>
                <a:gd name="connsiteX16202" fmla="*/ 5584633 w 6127927"/>
                <a:gd name="connsiteY16202" fmla="*/ 1255054 h 4013490"/>
                <a:gd name="connsiteX16203" fmla="*/ 5584310 w 6127927"/>
                <a:gd name="connsiteY16203" fmla="*/ 1254634 h 4013490"/>
                <a:gd name="connsiteX16204" fmla="*/ 5584310 w 6127927"/>
                <a:gd name="connsiteY16204" fmla="*/ 1255475 h 4013490"/>
                <a:gd name="connsiteX16205" fmla="*/ 5584310 w 6127927"/>
                <a:gd name="connsiteY16205" fmla="*/ 1255960 h 4013490"/>
                <a:gd name="connsiteX16206" fmla="*/ 5584213 w 6127927"/>
                <a:gd name="connsiteY16206" fmla="*/ 1256283 h 4013490"/>
                <a:gd name="connsiteX16207" fmla="*/ 5583566 w 6127927"/>
                <a:gd name="connsiteY16207" fmla="*/ 1253987 h 4013490"/>
                <a:gd name="connsiteX16208" fmla="*/ 5583727 w 6127927"/>
                <a:gd name="connsiteY16208" fmla="*/ 1255636 h 4013490"/>
                <a:gd name="connsiteX16209" fmla="*/ 5583630 w 6127927"/>
                <a:gd name="connsiteY16209" fmla="*/ 1256057 h 4013490"/>
                <a:gd name="connsiteX16210" fmla="*/ 5582984 w 6127927"/>
                <a:gd name="connsiteY16210" fmla="*/ 1254892 h 4013490"/>
                <a:gd name="connsiteX16211" fmla="*/ 5583145 w 6127927"/>
                <a:gd name="connsiteY16211" fmla="*/ 1256704 h 4013490"/>
                <a:gd name="connsiteX16212" fmla="*/ 5582401 w 6127927"/>
                <a:gd name="connsiteY16212" fmla="*/ 1255636 h 4013490"/>
                <a:gd name="connsiteX16213" fmla="*/ 5582143 w 6127927"/>
                <a:gd name="connsiteY16213" fmla="*/ 1254795 h 4013490"/>
                <a:gd name="connsiteX16214" fmla="*/ 5582401 w 6127927"/>
                <a:gd name="connsiteY16214" fmla="*/ 1256477 h 4013490"/>
                <a:gd name="connsiteX16215" fmla="*/ 5582143 w 6127927"/>
                <a:gd name="connsiteY16215" fmla="*/ 1256962 h 4013490"/>
                <a:gd name="connsiteX16216" fmla="*/ 5581916 w 6127927"/>
                <a:gd name="connsiteY16216" fmla="*/ 1256962 h 4013490"/>
                <a:gd name="connsiteX16217" fmla="*/ 5581916 w 6127927"/>
                <a:gd name="connsiteY16217" fmla="*/ 1257706 h 4013490"/>
                <a:gd name="connsiteX16218" fmla="*/ 5581819 w 6127927"/>
                <a:gd name="connsiteY16218" fmla="*/ 1257965 h 4013490"/>
                <a:gd name="connsiteX16219" fmla="*/ 5581334 w 6127927"/>
                <a:gd name="connsiteY16219" fmla="*/ 1256865 h 4013490"/>
                <a:gd name="connsiteX16220" fmla="*/ 5581334 w 6127927"/>
                <a:gd name="connsiteY16220" fmla="*/ 1256962 h 4013490"/>
                <a:gd name="connsiteX16221" fmla="*/ 5581237 w 6127927"/>
                <a:gd name="connsiteY16221" fmla="*/ 1257447 h 4013490"/>
                <a:gd name="connsiteX16222" fmla="*/ 5580720 w 6127927"/>
                <a:gd name="connsiteY16222" fmla="*/ 1258353 h 4013490"/>
                <a:gd name="connsiteX16223" fmla="*/ 5580235 w 6127927"/>
                <a:gd name="connsiteY16223" fmla="*/ 1257383 h 4013490"/>
                <a:gd name="connsiteX16224" fmla="*/ 5580332 w 6127927"/>
                <a:gd name="connsiteY16224" fmla="*/ 1258030 h 4013490"/>
                <a:gd name="connsiteX16225" fmla="*/ 5580332 w 6127927"/>
                <a:gd name="connsiteY16225" fmla="*/ 1258547 h 4013490"/>
                <a:gd name="connsiteX16226" fmla="*/ 5580170 w 6127927"/>
                <a:gd name="connsiteY16226" fmla="*/ 1258709 h 4013490"/>
                <a:gd name="connsiteX16227" fmla="*/ 5579749 w 6127927"/>
                <a:gd name="connsiteY16227" fmla="*/ 1259032 h 4013490"/>
                <a:gd name="connsiteX16228" fmla="*/ 5579426 w 6127927"/>
                <a:gd name="connsiteY16228" fmla="*/ 1258773 h 4013490"/>
                <a:gd name="connsiteX16229" fmla="*/ 5579167 w 6127927"/>
                <a:gd name="connsiteY16229" fmla="*/ 1258612 h 4013490"/>
                <a:gd name="connsiteX16230" fmla="*/ 5579103 w 6127927"/>
                <a:gd name="connsiteY16230" fmla="*/ 1258547 h 4013490"/>
                <a:gd name="connsiteX16231" fmla="*/ 5578747 w 6127927"/>
                <a:gd name="connsiteY16231" fmla="*/ 1259291 h 4013490"/>
                <a:gd name="connsiteX16232" fmla="*/ 5578100 w 6127927"/>
                <a:gd name="connsiteY16232" fmla="*/ 1259194 h 4013490"/>
                <a:gd name="connsiteX16233" fmla="*/ 5577841 w 6127927"/>
                <a:gd name="connsiteY16233" fmla="*/ 1258547 h 4013490"/>
                <a:gd name="connsiteX16234" fmla="*/ 5577518 w 6127927"/>
                <a:gd name="connsiteY16234" fmla="*/ 1258773 h 4013490"/>
                <a:gd name="connsiteX16235" fmla="*/ 5577518 w 6127927"/>
                <a:gd name="connsiteY16235" fmla="*/ 1259032 h 4013490"/>
                <a:gd name="connsiteX16236" fmla="*/ 5577098 w 6127927"/>
                <a:gd name="connsiteY16236" fmla="*/ 1258191 h 4013490"/>
                <a:gd name="connsiteX16237" fmla="*/ 5577098 w 6127927"/>
                <a:gd name="connsiteY16237" fmla="*/ 1258547 h 4013490"/>
                <a:gd name="connsiteX16238" fmla="*/ 5576936 w 6127927"/>
                <a:gd name="connsiteY16238" fmla="*/ 1258450 h 4013490"/>
                <a:gd name="connsiteX16239" fmla="*/ 5576839 w 6127927"/>
                <a:gd name="connsiteY16239" fmla="*/ 1257868 h 4013490"/>
                <a:gd name="connsiteX16240" fmla="*/ 5576839 w 6127927"/>
                <a:gd name="connsiteY16240" fmla="*/ 1257447 h 4013490"/>
                <a:gd name="connsiteX16241" fmla="*/ 5576580 w 6127927"/>
                <a:gd name="connsiteY16241" fmla="*/ 1257544 h 4013490"/>
                <a:gd name="connsiteX16242" fmla="*/ 5576839 w 6127927"/>
                <a:gd name="connsiteY16242" fmla="*/ 1258870 h 4013490"/>
                <a:gd name="connsiteX16243" fmla="*/ 5576677 w 6127927"/>
                <a:gd name="connsiteY16243" fmla="*/ 1259453 h 4013490"/>
                <a:gd name="connsiteX16244" fmla="*/ 5576515 w 6127927"/>
                <a:gd name="connsiteY16244" fmla="*/ 1259776 h 4013490"/>
                <a:gd name="connsiteX16245" fmla="*/ 5575933 w 6127927"/>
                <a:gd name="connsiteY16245" fmla="*/ 1259356 h 4013490"/>
                <a:gd name="connsiteX16246" fmla="*/ 5576192 w 6127927"/>
                <a:gd name="connsiteY16246" fmla="*/ 1260617 h 4013490"/>
                <a:gd name="connsiteX16247" fmla="*/ 5575836 w 6127927"/>
                <a:gd name="connsiteY16247" fmla="*/ 1260035 h 4013490"/>
                <a:gd name="connsiteX16248" fmla="*/ 5575513 w 6127927"/>
                <a:gd name="connsiteY16248" fmla="*/ 1260358 h 4013490"/>
                <a:gd name="connsiteX16249" fmla="*/ 5575286 w 6127927"/>
                <a:gd name="connsiteY16249" fmla="*/ 1260196 h 4013490"/>
                <a:gd name="connsiteX16250" fmla="*/ 5575189 w 6127927"/>
                <a:gd name="connsiteY16250" fmla="*/ 1260520 h 4013490"/>
                <a:gd name="connsiteX16251" fmla="*/ 5574769 w 6127927"/>
                <a:gd name="connsiteY16251" fmla="*/ 1261264 h 4013490"/>
                <a:gd name="connsiteX16252" fmla="*/ 5574025 w 6127927"/>
                <a:gd name="connsiteY16252" fmla="*/ 1259776 h 4013490"/>
                <a:gd name="connsiteX16253" fmla="*/ 5574025 w 6127927"/>
                <a:gd name="connsiteY16253" fmla="*/ 1260099 h 4013490"/>
                <a:gd name="connsiteX16254" fmla="*/ 5573863 w 6127927"/>
                <a:gd name="connsiteY16254" fmla="*/ 1260520 h 4013490"/>
                <a:gd name="connsiteX16255" fmla="*/ 5573217 w 6127927"/>
                <a:gd name="connsiteY16255" fmla="*/ 1260843 h 4013490"/>
                <a:gd name="connsiteX16256" fmla="*/ 5573055 w 6127927"/>
                <a:gd name="connsiteY16256" fmla="*/ 1260779 h 4013490"/>
                <a:gd name="connsiteX16257" fmla="*/ 5572699 w 6127927"/>
                <a:gd name="connsiteY16257" fmla="*/ 1260196 h 4013490"/>
                <a:gd name="connsiteX16258" fmla="*/ 5572376 w 6127927"/>
                <a:gd name="connsiteY16258" fmla="*/ 1259841 h 4013490"/>
                <a:gd name="connsiteX16259" fmla="*/ 5572699 w 6127927"/>
                <a:gd name="connsiteY16259" fmla="*/ 1260617 h 4013490"/>
                <a:gd name="connsiteX16260" fmla="*/ 5572699 w 6127927"/>
                <a:gd name="connsiteY16260" fmla="*/ 1260681 h 4013490"/>
                <a:gd name="connsiteX16261" fmla="*/ 5572214 w 6127927"/>
                <a:gd name="connsiteY16261" fmla="*/ 1260520 h 4013490"/>
                <a:gd name="connsiteX16262" fmla="*/ 5571955 w 6127927"/>
                <a:gd name="connsiteY16262" fmla="*/ 1259517 h 4013490"/>
                <a:gd name="connsiteX16263" fmla="*/ 5571891 w 6127927"/>
                <a:gd name="connsiteY16263" fmla="*/ 1259679 h 4013490"/>
                <a:gd name="connsiteX16264" fmla="*/ 5572117 w 6127927"/>
                <a:gd name="connsiteY16264" fmla="*/ 1260520 h 4013490"/>
                <a:gd name="connsiteX16265" fmla="*/ 5570726 w 6127927"/>
                <a:gd name="connsiteY16265" fmla="*/ 1260940 h 4013490"/>
                <a:gd name="connsiteX16266" fmla="*/ 5570144 w 6127927"/>
                <a:gd name="connsiteY16266" fmla="*/ 1262493 h 4013490"/>
                <a:gd name="connsiteX16267" fmla="*/ 5569724 w 6127927"/>
                <a:gd name="connsiteY16267" fmla="*/ 1262428 h 4013490"/>
                <a:gd name="connsiteX16268" fmla="*/ 5569400 w 6127927"/>
                <a:gd name="connsiteY16268" fmla="*/ 1261846 h 4013490"/>
                <a:gd name="connsiteX16269" fmla="*/ 5569400 w 6127927"/>
                <a:gd name="connsiteY16269" fmla="*/ 1262493 h 4013490"/>
                <a:gd name="connsiteX16270" fmla="*/ 5569077 w 6127927"/>
                <a:gd name="connsiteY16270" fmla="*/ 1262590 h 4013490"/>
                <a:gd name="connsiteX16271" fmla="*/ 5568657 w 6127927"/>
                <a:gd name="connsiteY16271" fmla="*/ 1261684 h 4013490"/>
                <a:gd name="connsiteX16272" fmla="*/ 5568560 w 6127927"/>
                <a:gd name="connsiteY16272" fmla="*/ 1261684 h 4013490"/>
                <a:gd name="connsiteX16273" fmla="*/ 5568980 w 6127927"/>
                <a:gd name="connsiteY16273" fmla="*/ 1262590 h 4013490"/>
                <a:gd name="connsiteX16274" fmla="*/ 5567331 w 6127927"/>
                <a:gd name="connsiteY16274" fmla="*/ 1263236 h 4013490"/>
                <a:gd name="connsiteX16275" fmla="*/ 5567072 w 6127927"/>
                <a:gd name="connsiteY16275" fmla="*/ 1262848 h 4013490"/>
                <a:gd name="connsiteX16276" fmla="*/ 5567234 w 6127927"/>
                <a:gd name="connsiteY16276" fmla="*/ 1263236 h 4013490"/>
                <a:gd name="connsiteX16277" fmla="*/ 5566490 w 6127927"/>
                <a:gd name="connsiteY16277" fmla="*/ 1263592 h 4013490"/>
                <a:gd name="connsiteX16278" fmla="*/ 5566490 w 6127927"/>
                <a:gd name="connsiteY16278" fmla="*/ 1263495 h 4013490"/>
                <a:gd name="connsiteX16279" fmla="*/ 5566490 w 6127927"/>
                <a:gd name="connsiteY16279" fmla="*/ 1263592 h 4013490"/>
                <a:gd name="connsiteX16280" fmla="*/ 5565746 w 6127927"/>
                <a:gd name="connsiteY16280" fmla="*/ 1263916 h 4013490"/>
                <a:gd name="connsiteX16281" fmla="*/ 5565681 w 6127927"/>
                <a:gd name="connsiteY16281" fmla="*/ 1263754 h 4013490"/>
                <a:gd name="connsiteX16282" fmla="*/ 5565681 w 6127927"/>
                <a:gd name="connsiteY16282" fmla="*/ 1263980 h 4013490"/>
                <a:gd name="connsiteX16283" fmla="*/ 5565584 w 6127927"/>
                <a:gd name="connsiteY16283" fmla="*/ 1263980 h 4013490"/>
                <a:gd name="connsiteX16284" fmla="*/ 5565487 w 6127927"/>
                <a:gd name="connsiteY16284" fmla="*/ 1263916 h 4013490"/>
                <a:gd name="connsiteX16285" fmla="*/ 5565422 w 6127927"/>
                <a:gd name="connsiteY16285" fmla="*/ 1263916 h 4013490"/>
                <a:gd name="connsiteX16286" fmla="*/ 5565422 w 6127927"/>
                <a:gd name="connsiteY16286" fmla="*/ 1264174 h 4013490"/>
                <a:gd name="connsiteX16287" fmla="*/ 5562932 w 6127927"/>
                <a:gd name="connsiteY16287" fmla="*/ 1265080 h 4013490"/>
                <a:gd name="connsiteX16288" fmla="*/ 5562868 w 6127927"/>
                <a:gd name="connsiteY16288" fmla="*/ 1264983 h 4013490"/>
                <a:gd name="connsiteX16289" fmla="*/ 5562609 w 6127927"/>
                <a:gd name="connsiteY16289" fmla="*/ 1265145 h 4013490"/>
                <a:gd name="connsiteX16290" fmla="*/ 5562091 w 6127927"/>
                <a:gd name="connsiteY16290" fmla="*/ 1265306 h 4013490"/>
                <a:gd name="connsiteX16291" fmla="*/ 5561768 w 6127927"/>
                <a:gd name="connsiteY16291" fmla="*/ 1264756 h 4013490"/>
                <a:gd name="connsiteX16292" fmla="*/ 5561865 w 6127927"/>
                <a:gd name="connsiteY16292" fmla="*/ 1265403 h 4013490"/>
                <a:gd name="connsiteX16293" fmla="*/ 5561121 w 6127927"/>
                <a:gd name="connsiteY16293" fmla="*/ 1265662 h 4013490"/>
                <a:gd name="connsiteX16294" fmla="*/ 5560798 w 6127927"/>
                <a:gd name="connsiteY16294" fmla="*/ 1265727 h 4013490"/>
                <a:gd name="connsiteX16295" fmla="*/ 5560474 w 6127927"/>
                <a:gd name="connsiteY16295" fmla="*/ 1265824 h 4013490"/>
                <a:gd name="connsiteX16296" fmla="*/ 5559957 w 6127927"/>
                <a:gd name="connsiteY16296" fmla="*/ 1265080 h 4013490"/>
                <a:gd name="connsiteX16297" fmla="*/ 5559892 w 6127927"/>
                <a:gd name="connsiteY16297" fmla="*/ 1265145 h 4013490"/>
                <a:gd name="connsiteX16298" fmla="*/ 5559795 w 6127927"/>
                <a:gd name="connsiteY16298" fmla="*/ 1265985 h 4013490"/>
                <a:gd name="connsiteX16299" fmla="*/ 5559472 w 6127927"/>
                <a:gd name="connsiteY16299" fmla="*/ 1265727 h 4013490"/>
                <a:gd name="connsiteX16300" fmla="*/ 5559536 w 6127927"/>
                <a:gd name="connsiteY16300" fmla="*/ 1266147 h 4013490"/>
                <a:gd name="connsiteX16301" fmla="*/ 5559472 w 6127927"/>
                <a:gd name="connsiteY16301" fmla="*/ 1266147 h 4013490"/>
                <a:gd name="connsiteX16302" fmla="*/ 5559375 w 6127927"/>
                <a:gd name="connsiteY16302" fmla="*/ 1266147 h 4013490"/>
                <a:gd name="connsiteX16303" fmla="*/ 5559278 w 6127927"/>
                <a:gd name="connsiteY16303" fmla="*/ 1266147 h 4013490"/>
                <a:gd name="connsiteX16304" fmla="*/ 5559051 w 6127927"/>
                <a:gd name="connsiteY16304" fmla="*/ 1266244 h 4013490"/>
                <a:gd name="connsiteX16305" fmla="*/ 5558631 w 6127927"/>
                <a:gd name="connsiteY16305" fmla="*/ 1266406 h 4013490"/>
                <a:gd name="connsiteX16306" fmla="*/ 5557305 w 6127927"/>
                <a:gd name="connsiteY16306" fmla="*/ 1264077 h 4013490"/>
                <a:gd name="connsiteX16307" fmla="*/ 5557305 w 6127927"/>
                <a:gd name="connsiteY16307" fmla="*/ 1263980 h 4013490"/>
                <a:gd name="connsiteX16308" fmla="*/ 5557467 w 6127927"/>
                <a:gd name="connsiteY16308" fmla="*/ 1264401 h 4013490"/>
                <a:gd name="connsiteX16309" fmla="*/ 5557402 w 6127927"/>
                <a:gd name="connsiteY16309" fmla="*/ 1264918 h 4013490"/>
                <a:gd name="connsiteX16310" fmla="*/ 5556723 w 6127927"/>
                <a:gd name="connsiteY16310" fmla="*/ 1265080 h 4013490"/>
                <a:gd name="connsiteX16311" fmla="*/ 5556981 w 6127927"/>
                <a:gd name="connsiteY16311" fmla="*/ 1265662 h 4013490"/>
                <a:gd name="connsiteX16312" fmla="*/ 5556884 w 6127927"/>
                <a:gd name="connsiteY16312" fmla="*/ 1265727 h 4013490"/>
                <a:gd name="connsiteX16313" fmla="*/ 5556723 w 6127927"/>
                <a:gd name="connsiteY16313" fmla="*/ 1265985 h 4013490"/>
                <a:gd name="connsiteX16314" fmla="*/ 5556399 w 6127927"/>
                <a:gd name="connsiteY16314" fmla="*/ 1265985 h 4013490"/>
                <a:gd name="connsiteX16315" fmla="*/ 5556141 w 6127927"/>
                <a:gd name="connsiteY16315" fmla="*/ 1266729 h 4013490"/>
                <a:gd name="connsiteX16316" fmla="*/ 5555882 w 6127927"/>
                <a:gd name="connsiteY16316" fmla="*/ 1266729 h 4013490"/>
                <a:gd name="connsiteX16317" fmla="*/ 5555753 w 6127927"/>
                <a:gd name="connsiteY16317" fmla="*/ 1266632 h 4013490"/>
                <a:gd name="connsiteX16318" fmla="*/ 5555235 w 6127927"/>
                <a:gd name="connsiteY16318" fmla="*/ 1266988 h 4013490"/>
                <a:gd name="connsiteX16319" fmla="*/ 5555332 w 6127927"/>
                <a:gd name="connsiteY16319" fmla="*/ 1267376 h 4013490"/>
                <a:gd name="connsiteX16320" fmla="*/ 5555073 w 6127927"/>
                <a:gd name="connsiteY16320" fmla="*/ 1267894 h 4013490"/>
                <a:gd name="connsiteX16321" fmla="*/ 5554815 w 6127927"/>
                <a:gd name="connsiteY16321" fmla="*/ 1267635 h 4013490"/>
                <a:gd name="connsiteX16322" fmla="*/ 5554912 w 6127927"/>
                <a:gd name="connsiteY16322" fmla="*/ 1267958 h 4013490"/>
                <a:gd name="connsiteX16323" fmla="*/ 5542719 w 6127927"/>
                <a:gd name="connsiteY16323" fmla="*/ 1269866 h 4013490"/>
                <a:gd name="connsiteX16324" fmla="*/ 5542654 w 6127927"/>
                <a:gd name="connsiteY16324" fmla="*/ 1269802 h 4013490"/>
                <a:gd name="connsiteX16325" fmla="*/ 5541490 w 6127927"/>
                <a:gd name="connsiteY16325" fmla="*/ 1268637 h 4013490"/>
                <a:gd name="connsiteX16326" fmla="*/ 5541005 w 6127927"/>
                <a:gd name="connsiteY16326" fmla="*/ 1267732 h 4013490"/>
                <a:gd name="connsiteX16327" fmla="*/ 5739869 w 6127927"/>
                <a:gd name="connsiteY16327" fmla="*/ 1639620 h 4013490"/>
                <a:gd name="connsiteX16328" fmla="*/ 5739611 w 6127927"/>
                <a:gd name="connsiteY16328" fmla="*/ 1637874 h 4013490"/>
                <a:gd name="connsiteX16329" fmla="*/ 5739869 w 6127927"/>
                <a:gd name="connsiteY16329" fmla="*/ 1639620 h 4013490"/>
                <a:gd name="connsiteX16330" fmla="*/ 5724863 w 6127927"/>
                <a:gd name="connsiteY16330" fmla="*/ 1642434 h 4013490"/>
                <a:gd name="connsiteX16331" fmla="*/ 5724734 w 6127927"/>
                <a:gd name="connsiteY16331" fmla="*/ 1643178 h 4013490"/>
                <a:gd name="connsiteX16332" fmla="*/ 5724863 w 6127927"/>
                <a:gd name="connsiteY16332" fmla="*/ 1642434 h 4013490"/>
                <a:gd name="connsiteX16333" fmla="*/ 5790451 w 6127927"/>
                <a:gd name="connsiteY16333" fmla="*/ 1625810 h 4013490"/>
                <a:gd name="connsiteX16334" fmla="*/ 5791097 w 6127927"/>
                <a:gd name="connsiteY16334" fmla="*/ 1626975 h 4013490"/>
                <a:gd name="connsiteX16335" fmla="*/ 5791291 w 6127927"/>
                <a:gd name="connsiteY16335" fmla="*/ 1627136 h 4013490"/>
                <a:gd name="connsiteX16336" fmla="*/ 5790871 w 6127927"/>
                <a:gd name="connsiteY16336" fmla="*/ 1626134 h 4013490"/>
                <a:gd name="connsiteX16337" fmla="*/ 5790451 w 6127927"/>
                <a:gd name="connsiteY16337" fmla="*/ 1625810 h 4013490"/>
                <a:gd name="connsiteX16338" fmla="*/ 5784500 w 6127927"/>
                <a:gd name="connsiteY16338" fmla="*/ 1630694 h 4013490"/>
                <a:gd name="connsiteX16339" fmla="*/ 5781363 w 6127927"/>
                <a:gd name="connsiteY16339" fmla="*/ 1631438 h 4013490"/>
                <a:gd name="connsiteX16340" fmla="*/ 5779778 w 6127927"/>
                <a:gd name="connsiteY16340" fmla="*/ 1631858 h 4013490"/>
                <a:gd name="connsiteX16341" fmla="*/ 5777611 w 6127927"/>
                <a:gd name="connsiteY16341" fmla="*/ 1631438 h 4013490"/>
                <a:gd name="connsiteX16342" fmla="*/ 5766874 w 6127927"/>
                <a:gd name="connsiteY16342" fmla="*/ 1638294 h 4013490"/>
                <a:gd name="connsiteX16343" fmla="*/ 5766777 w 6127927"/>
                <a:gd name="connsiteY16343" fmla="*/ 1638553 h 4013490"/>
                <a:gd name="connsiteX16344" fmla="*/ 5766357 w 6127927"/>
                <a:gd name="connsiteY16344" fmla="*/ 1637971 h 4013490"/>
                <a:gd name="connsiteX16345" fmla="*/ 5766615 w 6127927"/>
                <a:gd name="connsiteY16345" fmla="*/ 1638617 h 4013490"/>
                <a:gd name="connsiteX16346" fmla="*/ 5766260 w 6127927"/>
                <a:gd name="connsiteY16346" fmla="*/ 1638617 h 4013490"/>
                <a:gd name="connsiteX16347" fmla="*/ 5766033 w 6127927"/>
                <a:gd name="connsiteY16347" fmla="*/ 1638391 h 4013490"/>
                <a:gd name="connsiteX16348" fmla="*/ 5766033 w 6127927"/>
                <a:gd name="connsiteY16348" fmla="*/ 1638617 h 4013490"/>
                <a:gd name="connsiteX16349" fmla="*/ 5764610 w 6127927"/>
                <a:gd name="connsiteY16349" fmla="*/ 1638617 h 4013490"/>
                <a:gd name="connsiteX16350" fmla="*/ 5764546 w 6127927"/>
                <a:gd name="connsiteY16350" fmla="*/ 1638294 h 4013490"/>
                <a:gd name="connsiteX16351" fmla="*/ 5764190 w 6127927"/>
                <a:gd name="connsiteY16351" fmla="*/ 1638068 h 4013490"/>
                <a:gd name="connsiteX16352" fmla="*/ 5764060 w 6127927"/>
                <a:gd name="connsiteY16352" fmla="*/ 1637809 h 4013490"/>
                <a:gd name="connsiteX16353" fmla="*/ 5763963 w 6127927"/>
                <a:gd name="connsiteY16353" fmla="*/ 1638294 h 4013490"/>
                <a:gd name="connsiteX16354" fmla="*/ 5764125 w 6127927"/>
                <a:gd name="connsiteY16354" fmla="*/ 1638617 h 4013490"/>
                <a:gd name="connsiteX16355" fmla="*/ 5763058 w 6127927"/>
                <a:gd name="connsiteY16355" fmla="*/ 1638715 h 4013490"/>
                <a:gd name="connsiteX16356" fmla="*/ 5762864 w 6127927"/>
                <a:gd name="connsiteY16356" fmla="*/ 1638456 h 4013490"/>
                <a:gd name="connsiteX16357" fmla="*/ 5762379 w 6127927"/>
                <a:gd name="connsiteY16357" fmla="*/ 1638229 h 4013490"/>
                <a:gd name="connsiteX16358" fmla="*/ 5762540 w 6127927"/>
                <a:gd name="connsiteY16358" fmla="*/ 1638812 h 4013490"/>
                <a:gd name="connsiteX16359" fmla="*/ 5761408 w 6127927"/>
                <a:gd name="connsiteY16359" fmla="*/ 1639135 h 4013490"/>
                <a:gd name="connsiteX16360" fmla="*/ 5761150 w 6127927"/>
                <a:gd name="connsiteY16360" fmla="*/ 1638617 h 4013490"/>
                <a:gd name="connsiteX16361" fmla="*/ 5761311 w 6127927"/>
                <a:gd name="connsiteY16361" fmla="*/ 1639135 h 4013490"/>
                <a:gd name="connsiteX16362" fmla="*/ 5758659 w 6127927"/>
                <a:gd name="connsiteY16362" fmla="*/ 1641108 h 4013490"/>
                <a:gd name="connsiteX16363" fmla="*/ 5754682 w 6127927"/>
                <a:gd name="connsiteY16363" fmla="*/ 1642207 h 4013490"/>
                <a:gd name="connsiteX16364" fmla="*/ 5754682 w 6127927"/>
                <a:gd name="connsiteY16364" fmla="*/ 1642110 h 4013490"/>
                <a:gd name="connsiteX16365" fmla="*/ 5754099 w 6127927"/>
                <a:gd name="connsiteY16365" fmla="*/ 1642110 h 4013490"/>
                <a:gd name="connsiteX16366" fmla="*/ 5753938 w 6127927"/>
                <a:gd name="connsiteY16366" fmla="*/ 1642369 h 4013490"/>
                <a:gd name="connsiteX16367" fmla="*/ 5753711 w 6127927"/>
                <a:gd name="connsiteY16367" fmla="*/ 1642434 h 4013490"/>
                <a:gd name="connsiteX16368" fmla="*/ 5753517 w 6127927"/>
                <a:gd name="connsiteY16368" fmla="*/ 1642434 h 4013490"/>
                <a:gd name="connsiteX16369" fmla="*/ 5751706 w 6127927"/>
                <a:gd name="connsiteY16369" fmla="*/ 1642951 h 4013490"/>
                <a:gd name="connsiteX16370" fmla="*/ 5751286 w 6127927"/>
                <a:gd name="connsiteY16370" fmla="*/ 1641463 h 4013490"/>
                <a:gd name="connsiteX16371" fmla="*/ 5751124 w 6127927"/>
                <a:gd name="connsiteY16371" fmla="*/ 1642207 h 4013490"/>
                <a:gd name="connsiteX16372" fmla="*/ 5751544 w 6127927"/>
                <a:gd name="connsiteY16372" fmla="*/ 1642951 h 4013490"/>
                <a:gd name="connsiteX16373" fmla="*/ 5747502 w 6127927"/>
                <a:gd name="connsiteY16373" fmla="*/ 1644083 h 4013490"/>
                <a:gd name="connsiteX16374" fmla="*/ 5747308 w 6127927"/>
                <a:gd name="connsiteY16374" fmla="*/ 1643113 h 4013490"/>
                <a:gd name="connsiteX16375" fmla="*/ 5747405 w 6127927"/>
                <a:gd name="connsiteY16375" fmla="*/ 1644083 h 4013490"/>
                <a:gd name="connsiteX16376" fmla="*/ 5743006 w 6127927"/>
                <a:gd name="connsiteY16376" fmla="*/ 1645668 h 4013490"/>
                <a:gd name="connsiteX16377" fmla="*/ 5742683 w 6127927"/>
                <a:gd name="connsiteY16377" fmla="*/ 1644827 h 4013490"/>
                <a:gd name="connsiteX16378" fmla="*/ 5742845 w 6127927"/>
                <a:gd name="connsiteY16378" fmla="*/ 1645668 h 4013490"/>
                <a:gd name="connsiteX16379" fmla="*/ 5742845 w 6127927"/>
                <a:gd name="connsiteY16379" fmla="*/ 1645765 h 4013490"/>
                <a:gd name="connsiteX16380" fmla="*/ 5742166 w 6127927"/>
                <a:gd name="connsiteY16380" fmla="*/ 1645991 h 4013490"/>
                <a:gd name="connsiteX16381" fmla="*/ 5742166 w 6127927"/>
                <a:gd name="connsiteY16381" fmla="*/ 1646088 h 4013490"/>
                <a:gd name="connsiteX16382" fmla="*/ 5741842 w 6127927"/>
                <a:gd name="connsiteY16382" fmla="*/ 1646250 h 4013490"/>
                <a:gd name="connsiteX16383" fmla="*/ 5741422 w 6127927"/>
                <a:gd name="connsiteY16383" fmla="*/ 1645830 h 4013490"/>
                <a:gd name="connsiteX16384" fmla="*/ 5740549 w 6127927"/>
                <a:gd name="connsiteY16384" fmla="*/ 1645344 h 4013490"/>
                <a:gd name="connsiteX16385" fmla="*/ 5740452 w 6127927"/>
                <a:gd name="connsiteY16385" fmla="*/ 1645021 h 4013490"/>
                <a:gd name="connsiteX16386" fmla="*/ 5740355 w 6127927"/>
                <a:gd name="connsiteY16386" fmla="*/ 1645086 h 4013490"/>
                <a:gd name="connsiteX16387" fmla="*/ 5740549 w 6127927"/>
                <a:gd name="connsiteY16387" fmla="*/ 1645344 h 4013490"/>
                <a:gd name="connsiteX16388" fmla="*/ 5740872 w 6127927"/>
                <a:gd name="connsiteY16388" fmla="*/ 1646347 h 4013490"/>
                <a:gd name="connsiteX16389" fmla="*/ 5740613 w 6127927"/>
                <a:gd name="connsiteY16389" fmla="*/ 1646832 h 4013490"/>
                <a:gd name="connsiteX16390" fmla="*/ 5740290 w 6127927"/>
                <a:gd name="connsiteY16390" fmla="*/ 1646412 h 4013490"/>
                <a:gd name="connsiteX16391" fmla="*/ 5740096 w 6127927"/>
                <a:gd name="connsiteY16391" fmla="*/ 1646347 h 4013490"/>
                <a:gd name="connsiteX16392" fmla="*/ 5740031 w 6127927"/>
                <a:gd name="connsiteY16392" fmla="*/ 1646412 h 4013490"/>
                <a:gd name="connsiteX16393" fmla="*/ 5740290 w 6127927"/>
                <a:gd name="connsiteY16393" fmla="*/ 1646897 h 4013490"/>
                <a:gd name="connsiteX16394" fmla="*/ 5740193 w 6127927"/>
                <a:gd name="connsiteY16394" fmla="*/ 1646994 h 4013490"/>
                <a:gd name="connsiteX16395" fmla="*/ 5740031 w 6127927"/>
                <a:gd name="connsiteY16395" fmla="*/ 1647091 h 4013490"/>
                <a:gd name="connsiteX16396" fmla="*/ 5739966 w 6127927"/>
                <a:gd name="connsiteY16396" fmla="*/ 1646832 h 4013490"/>
                <a:gd name="connsiteX16397" fmla="*/ 5740031 w 6127927"/>
                <a:gd name="connsiteY16397" fmla="*/ 1646573 h 4013490"/>
                <a:gd name="connsiteX16398" fmla="*/ 5739708 w 6127927"/>
                <a:gd name="connsiteY16398" fmla="*/ 1646897 h 4013490"/>
                <a:gd name="connsiteX16399" fmla="*/ 5739223 w 6127927"/>
                <a:gd name="connsiteY16399" fmla="*/ 1647091 h 4013490"/>
                <a:gd name="connsiteX16400" fmla="*/ 5738640 w 6127927"/>
                <a:gd name="connsiteY16400" fmla="*/ 1646153 h 4013490"/>
                <a:gd name="connsiteX16401" fmla="*/ 5738285 w 6127927"/>
                <a:gd name="connsiteY16401" fmla="*/ 1647673 h 4013490"/>
                <a:gd name="connsiteX16402" fmla="*/ 5738026 w 6127927"/>
                <a:gd name="connsiteY16402" fmla="*/ 1646832 h 4013490"/>
                <a:gd name="connsiteX16403" fmla="*/ 5737638 w 6127927"/>
                <a:gd name="connsiteY16403" fmla="*/ 1647899 h 4013490"/>
                <a:gd name="connsiteX16404" fmla="*/ 5737282 w 6127927"/>
                <a:gd name="connsiteY16404" fmla="*/ 1647414 h 4013490"/>
                <a:gd name="connsiteX16405" fmla="*/ 5736894 w 6127927"/>
                <a:gd name="connsiteY16405" fmla="*/ 1647738 h 4013490"/>
                <a:gd name="connsiteX16406" fmla="*/ 5736409 w 6127927"/>
                <a:gd name="connsiteY16406" fmla="*/ 1647576 h 4013490"/>
                <a:gd name="connsiteX16407" fmla="*/ 5736215 w 6127927"/>
                <a:gd name="connsiteY16407" fmla="*/ 1647576 h 4013490"/>
                <a:gd name="connsiteX16408" fmla="*/ 5736215 w 6127927"/>
                <a:gd name="connsiteY16408" fmla="*/ 1648223 h 4013490"/>
                <a:gd name="connsiteX16409" fmla="*/ 5735083 w 6127927"/>
                <a:gd name="connsiteY16409" fmla="*/ 1647996 h 4013490"/>
                <a:gd name="connsiteX16410" fmla="*/ 5734663 w 6127927"/>
                <a:gd name="connsiteY16410" fmla="*/ 1646832 h 4013490"/>
                <a:gd name="connsiteX16411" fmla="*/ 5734565 w 6127927"/>
                <a:gd name="connsiteY16411" fmla="*/ 1647996 h 4013490"/>
                <a:gd name="connsiteX16412" fmla="*/ 5734080 w 6127927"/>
                <a:gd name="connsiteY16412" fmla="*/ 1646897 h 4013490"/>
                <a:gd name="connsiteX16413" fmla="*/ 5734080 w 6127927"/>
                <a:gd name="connsiteY16413" fmla="*/ 1647738 h 4013490"/>
                <a:gd name="connsiteX16414" fmla="*/ 5733498 w 6127927"/>
                <a:gd name="connsiteY16414" fmla="*/ 1648158 h 4013490"/>
                <a:gd name="connsiteX16415" fmla="*/ 5733337 w 6127927"/>
                <a:gd name="connsiteY16415" fmla="*/ 1648643 h 4013490"/>
                <a:gd name="connsiteX16416" fmla="*/ 5733142 w 6127927"/>
                <a:gd name="connsiteY16416" fmla="*/ 1648643 h 4013490"/>
                <a:gd name="connsiteX16417" fmla="*/ 5732754 w 6127927"/>
                <a:gd name="connsiteY16417" fmla="*/ 1648223 h 4013490"/>
                <a:gd name="connsiteX16418" fmla="*/ 5732593 w 6127927"/>
                <a:gd name="connsiteY16418" fmla="*/ 1648578 h 4013490"/>
                <a:gd name="connsiteX16419" fmla="*/ 5731428 w 6127927"/>
                <a:gd name="connsiteY16419" fmla="*/ 1648481 h 4013490"/>
                <a:gd name="connsiteX16420" fmla="*/ 5727353 w 6127927"/>
                <a:gd name="connsiteY16420" fmla="*/ 1648805 h 4013490"/>
                <a:gd name="connsiteX16421" fmla="*/ 5727030 w 6127927"/>
                <a:gd name="connsiteY16421" fmla="*/ 1647899 h 4013490"/>
                <a:gd name="connsiteX16422" fmla="*/ 5727030 w 6127927"/>
                <a:gd name="connsiteY16422" fmla="*/ 1648805 h 4013490"/>
                <a:gd name="connsiteX16423" fmla="*/ 5726707 w 6127927"/>
                <a:gd name="connsiteY16423" fmla="*/ 1648902 h 4013490"/>
                <a:gd name="connsiteX16424" fmla="*/ 5726610 w 6127927"/>
                <a:gd name="connsiteY16424" fmla="*/ 1648643 h 4013490"/>
                <a:gd name="connsiteX16425" fmla="*/ 5726610 w 6127927"/>
                <a:gd name="connsiteY16425" fmla="*/ 1648902 h 4013490"/>
                <a:gd name="connsiteX16426" fmla="*/ 5726545 w 6127927"/>
                <a:gd name="connsiteY16426" fmla="*/ 1648902 h 4013490"/>
                <a:gd name="connsiteX16427" fmla="*/ 5725607 w 6127927"/>
                <a:gd name="connsiteY16427" fmla="*/ 1648740 h 4013490"/>
                <a:gd name="connsiteX16428" fmla="*/ 5724637 w 6127927"/>
                <a:gd name="connsiteY16428" fmla="*/ 1646509 h 4013490"/>
                <a:gd name="connsiteX16429" fmla="*/ 5724960 w 6127927"/>
                <a:gd name="connsiteY16429" fmla="*/ 1648643 h 4013490"/>
                <a:gd name="connsiteX16430" fmla="*/ 5724313 w 6127927"/>
                <a:gd name="connsiteY16430" fmla="*/ 1647317 h 4013490"/>
                <a:gd name="connsiteX16431" fmla="*/ 5724313 w 6127927"/>
                <a:gd name="connsiteY16431" fmla="*/ 1647414 h 4013490"/>
                <a:gd name="connsiteX16432" fmla="*/ 5723893 w 6127927"/>
                <a:gd name="connsiteY16432" fmla="*/ 1648223 h 4013490"/>
                <a:gd name="connsiteX16433" fmla="*/ 5723796 w 6127927"/>
                <a:gd name="connsiteY16433" fmla="*/ 1648158 h 4013490"/>
                <a:gd name="connsiteX16434" fmla="*/ 5722890 w 6127927"/>
                <a:gd name="connsiteY16434" fmla="*/ 1647091 h 4013490"/>
                <a:gd name="connsiteX16435" fmla="*/ 5722082 w 6127927"/>
                <a:gd name="connsiteY16435" fmla="*/ 1648320 h 4013490"/>
                <a:gd name="connsiteX16436" fmla="*/ 5721564 w 6127927"/>
                <a:gd name="connsiteY16436" fmla="*/ 1648320 h 4013490"/>
                <a:gd name="connsiteX16437" fmla="*/ 5721144 w 6127927"/>
                <a:gd name="connsiteY16437" fmla="*/ 1647996 h 4013490"/>
                <a:gd name="connsiteX16438" fmla="*/ 5720400 w 6127927"/>
                <a:gd name="connsiteY16438" fmla="*/ 1647835 h 4013490"/>
                <a:gd name="connsiteX16439" fmla="*/ 5720238 w 6127927"/>
                <a:gd name="connsiteY16439" fmla="*/ 1646994 h 4013490"/>
                <a:gd name="connsiteX16440" fmla="*/ 5719656 w 6127927"/>
                <a:gd name="connsiteY16440" fmla="*/ 1646897 h 4013490"/>
                <a:gd name="connsiteX16441" fmla="*/ 5719592 w 6127927"/>
                <a:gd name="connsiteY16441" fmla="*/ 1647479 h 4013490"/>
                <a:gd name="connsiteX16442" fmla="*/ 5719656 w 6127927"/>
                <a:gd name="connsiteY16442" fmla="*/ 1647899 h 4013490"/>
                <a:gd name="connsiteX16443" fmla="*/ 5719495 w 6127927"/>
                <a:gd name="connsiteY16443" fmla="*/ 1647738 h 4013490"/>
                <a:gd name="connsiteX16444" fmla="*/ 5719074 w 6127927"/>
                <a:gd name="connsiteY16444" fmla="*/ 1646573 h 4013490"/>
                <a:gd name="connsiteX16445" fmla="*/ 5718912 w 6127927"/>
                <a:gd name="connsiteY16445" fmla="*/ 1647673 h 4013490"/>
                <a:gd name="connsiteX16446" fmla="*/ 5717845 w 6127927"/>
                <a:gd name="connsiteY16446" fmla="*/ 1646153 h 4013490"/>
                <a:gd name="connsiteX16447" fmla="*/ 5717263 w 6127927"/>
                <a:gd name="connsiteY16447" fmla="*/ 1647835 h 4013490"/>
                <a:gd name="connsiteX16448" fmla="*/ 5716843 w 6127927"/>
                <a:gd name="connsiteY16448" fmla="*/ 1647835 h 4013490"/>
                <a:gd name="connsiteX16449" fmla="*/ 5716519 w 6127927"/>
                <a:gd name="connsiteY16449" fmla="*/ 1647576 h 4013490"/>
                <a:gd name="connsiteX16450" fmla="*/ 5716358 w 6127927"/>
                <a:gd name="connsiteY16450" fmla="*/ 1647738 h 4013490"/>
                <a:gd name="connsiteX16451" fmla="*/ 5716358 w 6127927"/>
                <a:gd name="connsiteY16451" fmla="*/ 1647835 h 4013490"/>
                <a:gd name="connsiteX16452" fmla="*/ 5715032 w 6127927"/>
                <a:gd name="connsiteY16452" fmla="*/ 1647835 h 4013490"/>
                <a:gd name="connsiteX16453" fmla="*/ 5714870 w 6127927"/>
                <a:gd name="connsiteY16453" fmla="*/ 1647253 h 4013490"/>
                <a:gd name="connsiteX16454" fmla="*/ 5714773 w 6127927"/>
                <a:gd name="connsiteY16454" fmla="*/ 1647835 h 4013490"/>
                <a:gd name="connsiteX16455" fmla="*/ 5711797 w 6127927"/>
                <a:gd name="connsiteY16455" fmla="*/ 1647899 h 4013490"/>
                <a:gd name="connsiteX16456" fmla="*/ 5711312 w 6127927"/>
                <a:gd name="connsiteY16456" fmla="*/ 1647835 h 4013490"/>
                <a:gd name="connsiteX16457" fmla="*/ 5710892 w 6127927"/>
                <a:gd name="connsiteY16457" fmla="*/ 1647155 h 4013490"/>
                <a:gd name="connsiteX16458" fmla="*/ 5710795 w 6127927"/>
                <a:gd name="connsiteY16458" fmla="*/ 1646088 h 4013490"/>
                <a:gd name="connsiteX16459" fmla="*/ 5710471 w 6127927"/>
                <a:gd name="connsiteY16459" fmla="*/ 1645765 h 4013490"/>
                <a:gd name="connsiteX16460" fmla="*/ 5710310 w 6127927"/>
                <a:gd name="connsiteY16460" fmla="*/ 1644342 h 4013490"/>
                <a:gd name="connsiteX16461" fmla="*/ 5710148 w 6127927"/>
                <a:gd name="connsiteY16461" fmla="*/ 1645021 h 4013490"/>
                <a:gd name="connsiteX16462" fmla="*/ 5709889 w 6127927"/>
                <a:gd name="connsiteY16462" fmla="*/ 1646509 h 4013490"/>
                <a:gd name="connsiteX16463" fmla="*/ 5709404 w 6127927"/>
                <a:gd name="connsiteY16463" fmla="*/ 1646897 h 4013490"/>
                <a:gd name="connsiteX16464" fmla="*/ 5708919 w 6127927"/>
                <a:gd name="connsiteY16464" fmla="*/ 1646897 h 4013490"/>
                <a:gd name="connsiteX16465" fmla="*/ 5708078 w 6127927"/>
                <a:gd name="connsiteY16465" fmla="*/ 1646994 h 4013490"/>
                <a:gd name="connsiteX16466" fmla="*/ 5708078 w 6127927"/>
                <a:gd name="connsiteY16466" fmla="*/ 1647091 h 4013490"/>
                <a:gd name="connsiteX16467" fmla="*/ 5708078 w 6127927"/>
                <a:gd name="connsiteY16467" fmla="*/ 1646994 h 4013490"/>
                <a:gd name="connsiteX16468" fmla="*/ 5707820 w 6127927"/>
                <a:gd name="connsiteY16468" fmla="*/ 1647317 h 4013490"/>
                <a:gd name="connsiteX16469" fmla="*/ 5707820 w 6127927"/>
                <a:gd name="connsiteY16469" fmla="*/ 1646573 h 4013490"/>
                <a:gd name="connsiteX16470" fmla="*/ 5707917 w 6127927"/>
                <a:gd name="connsiteY16470" fmla="*/ 1645991 h 4013490"/>
                <a:gd name="connsiteX16471" fmla="*/ 5707399 w 6127927"/>
                <a:gd name="connsiteY16471" fmla="*/ 1645927 h 4013490"/>
                <a:gd name="connsiteX16472" fmla="*/ 5706979 w 6127927"/>
                <a:gd name="connsiteY16472" fmla="*/ 1645830 h 4013490"/>
                <a:gd name="connsiteX16473" fmla="*/ 5706849 w 6127927"/>
                <a:gd name="connsiteY16473" fmla="*/ 1646153 h 4013490"/>
                <a:gd name="connsiteX16474" fmla="*/ 5706105 w 6127927"/>
                <a:gd name="connsiteY16474" fmla="*/ 1647155 h 4013490"/>
                <a:gd name="connsiteX16475" fmla="*/ 5704359 w 6127927"/>
                <a:gd name="connsiteY16475" fmla="*/ 1646897 h 4013490"/>
                <a:gd name="connsiteX16476" fmla="*/ 5703454 w 6127927"/>
                <a:gd name="connsiteY16476" fmla="*/ 1645765 h 4013490"/>
                <a:gd name="connsiteX16477" fmla="*/ 5703195 w 6127927"/>
                <a:gd name="connsiteY16477" fmla="*/ 1646735 h 4013490"/>
                <a:gd name="connsiteX16478" fmla="*/ 5702774 w 6127927"/>
                <a:gd name="connsiteY16478" fmla="*/ 1646735 h 4013490"/>
                <a:gd name="connsiteX16479" fmla="*/ 5702354 w 6127927"/>
                <a:gd name="connsiteY16479" fmla="*/ 1646897 h 4013490"/>
                <a:gd name="connsiteX16480" fmla="*/ 5701966 w 6127927"/>
                <a:gd name="connsiteY16480" fmla="*/ 1646670 h 4013490"/>
                <a:gd name="connsiteX16481" fmla="*/ 5701545 w 6127927"/>
                <a:gd name="connsiteY16481" fmla="*/ 1646735 h 4013490"/>
                <a:gd name="connsiteX16482" fmla="*/ 5700446 w 6127927"/>
                <a:gd name="connsiteY16482" fmla="*/ 1646412 h 4013490"/>
                <a:gd name="connsiteX16483" fmla="*/ 5699896 w 6127927"/>
                <a:gd name="connsiteY16483" fmla="*/ 1646412 h 4013490"/>
                <a:gd name="connsiteX16484" fmla="*/ 5699476 w 6127927"/>
                <a:gd name="connsiteY16484" fmla="*/ 1646412 h 4013490"/>
                <a:gd name="connsiteX16485" fmla="*/ 5699120 w 6127927"/>
                <a:gd name="connsiteY16485" fmla="*/ 1646347 h 4013490"/>
                <a:gd name="connsiteX16486" fmla="*/ 5698311 w 6127927"/>
                <a:gd name="connsiteY16486" fmla="*/ 1646347 h 4013490"/>
                <a:gd name="connsiteX16487" fmla="*/ 5698150 w 6127927"/>
                <a:gd name="connsiteY16487" fmla="*/ 1646412 h 4013490"/>
                <a:gd name="connsiteX16488" fmla="*/ 5697406 w 6127927"/>
                <a:gd name="connsiteY16488" fmla="*/ 1646347 h 4013490"/>
                <a:gd name="connsiteX16489" fmla="*/ 5696824 w 6127927"/>
                <a:gd name="connsiteY16489" fmla="*/ 1646347 h 4013490"/>
                <a:gd name="connsiteX16490" fmla="*/ 5696500 w 6127927"/>
                <a:gd name="connsiteY16490" fmla="*/ 1646412 h 4013490"/>
                <a:gd name="connsiteX16491" fmla="*/ 5696241 w 6127927"/>
                <a:gd name="connsiteY16491" fmla="*/ 1646573 h 4013490"/>
                <a:gd name="connsiteX16492" fmla="*/ 5694754 w 6127927"/>
                <a:gd name="connsiteY16492" fmla="*/ 1646832 h 4013490"/>
                <a:gd name="connsiteX16493" fmla="*/ 5693687 w 6127927"/>
                <a:gd name="connsiteY16493" fmla="*/ 1647253 h 4013490"/>
                <a:gd name="connsiteX16494" fmla="*/ 5693493 w 6127927"/>
                <a:gd name="connsiteY16494" fmla="*/ 1647414 h 4013490"/>
                <a:gd name="connsiteX16495" fmla="*/ 5693266 w 6127927"/>
                <a:gd name="connsiteY16495" fmla="*/ 1647835 h 4013490"/>
                <a:gd name="connsiteX16496" fmla="*/ 5693331 w 6127927"/>
                <a:gd name="connsiteY16496" fmla="*/ 1648578 h 4013490"/>
                <a:gd name="connsiteX16497" fmla="*/ 5693104 w 6127927"/>
                <a:gd name="connsiteY16497" fmla="*/ 1648578 h 4013490"/>
                <a:gd name="connsiteX16498" fmla="*/ 5692910 w 6127927"/>
                <a:gd name="connsiteY16498" fmla="*/ 1647899 h 4013490"/>
                <a:gd name="connsiteX16499" fmla="*/ 5692684 w 6127927"/>
                <a:gd name="connsiteY16499" fmla="*/ 1648061 h 4013490"/>
                <a:gd name="connsiteX16500" fmla="*/ 5692361 w 6127927"/>
                <a:gd name="connsiteY16500" fmla="*/ 1647673 h 4013490"/>
                <a:gd name="connsiteX16501" fmla="*/ 5692102 w 6127927"/>
                <a:gd name="connsiteY16501" fmla="*/ 1648481 h 4013490"/>
                <a:gd name="connsiteX16502" fmla="*/ 5691584 w 6127927"/>
                <a:gd name="connsiteY16502" fmla="*/ 1648481 h 4013490"/>
                <a:gd name="connsiteX16503" fmla="*/ 5691423 w 6127927"/>
                <a:gd name="connsiteY16503" fmla="*/ 1646153 h 4013490"/>
                <a:gd name="connsiteX16504" fmla="*/ 5691423 w 6127927"/>
                <a:gd name="connsiteY16504" fmla="*/ 1646088 h 4013490"/>
                <a:gd name="connsiteX16505" fmla="*/ 5691035 w 6127927"/>
                <a:gd name="connsiteY16505" fmla="*/ 1647835 h 4013490"/>
                <a:gd name="connsiteX16506" fmla="*/ 5690841 w 6127927"/>
                <a:gd name="connsiteY16506" fmla="*/ 1648223 h 4013490"/>
                <a:gd name="connsiteX16507" fmla="*/ 5690420 w 6127927"/>
                <a:gd name="connsiteY16507" fmla="*/ 1648061 h 4013490"/>
                <a:gd name="connsiteX16508" fmla="*/ 5690291 w 6127927"/>
                <a:gd name="connsiteY16508" fmla="*/ 1648417 h 4013490"/>
                <a:gd name="connsiteX16509" fmla="*/ 5689773 w 6127927"/>
                <a:gd name="connsiteY16509" fmla="*/ 1648417 h 4013490"/>
                <a:gd name="connsiteX16510" fmla="*/ 5689450 w 6127927"/>
                <a:gd name="connsiteY16510" fmla="*/ 1648158 h 4013490"/>
                <a:gd name="connsiteX16511" fmla="*/ 5689288 w 6127927"/>
                <a:gd name="connsiteY16511" fmla="*/ 1648417 h 4013490"/>
                <a:gd name="connsiteX16512" fmla="*/ 5688771 w 6127927"/>
                <a:gd name="connsiteY16512" fmla="*/ 1647576 h 4013490"/>
                <a:gd name="connsiteX16513" fmla="*/ 5687606 w 6127927"/>
                <a:gd name="connsiteY16513" fmla="*/ 1647576 h 4013490"/>
                <a:gd name="connsiteX16514" fmla="*/ 5687445 w 6127927"/>
                <a:gd name="connsiteY16514" fmla="*/ 1648158 h 4013490"/>
                <a:gd name="connsiteX16515" fmla="*/ 5686895 w 6127927"/>
                <a:gd name="connsiteY16515" fmla="*/ 1647899 h 4013490"/>
                <a:gd name="connsiteX16516" fmla="*/ 5686280 w 6127927"/>
                <a:gd name="connsiteY16516" fmla="*/ 1647835 h 4013490"/>
                <a:gd name="connsiteX16517" fmla="*/ 5685795 w 6127927"/>
                <a:gd name="connsiteY16517" fmla="*/ 1647899 h 4013490"/>
                <a:gd name="connsiteX16518" fmla="*/ 5685537 w 6127927"/>
                <a:gd name="connsiteY16518" fmla="*/ 1646573 h 4013490"/>
                <a:gd name="connsiteX16519" fmla="*/ 5685375 w 6127927"/>
                <a:gd name="connsiteY16519" fmla="*/ 1648158 h 4013490"/>
                <a:gd name="connsiteX16520" fmla="*/ 5685310 w 6127927"/>
                <a:gd name="connsiteY16520" fmla="*/ 1648158 h 4013490"/>
                <a:gd name="connsiteX16521" fmla="*/ 5684825 w 6127927"/>
                <a:gd name="connsiteY16521" fmla="*/ 1647673 h 4013490"/>
                <a:gd name="connsiteX16522" fmla="*/ 5684469 w 6127927"/>
                <a:gd name="connsiteY16522" fmla="*/ 1647835 h 4013490"/>
                <a:gd name="connsiteX16523" fmla="*/ 5684308 w 6127927"/>
                <a:gd name="connsiteY16523" fmla="*/ 1648158 h 4013490"/>
                <a:gd name="connsiteX16524" fmla="*/ 5683984 w 6127927"/>
                <a:gd name="connsiteY16524" fmla="*/ 1648158 h 4013490"/>
                <a:gd name="connsiteX16525" fmla="*/ 5683726 w 6127927"/>
                <a:gd name="connsiteY16525" fmla="*/ 1647576 h 4013490"/>
                <a:gd name="connsiteX16526" fmla="*/ 5683467 w 6127927"/>
                <a:gd name="connsiteY16526" fmla="*/ 1648061 h 4013490"/>
                <a:gd name="connsiteX16527" fmla="*/ 5683079 w 6127927"/>
                <a:gd name="connsiteY16527" fmla="*/ 1648061 h 4013490"/>
                <a:gd name="connsiteX16528" fmla="*/ 5682917 w 6127927"/>
                <a:gd name="connsiteY16528" fmla="*/ 1647673 h 4013490"/>
                <a:gd name="connsiteX16529" fmla="*/ 5682820 w 6127927"/>
                <a:gd name="connsiteY16529" fmla="*/ 1648061 h 4013490"/>
                <a:gd name="connsiteX16530" fmla="*/ 5680071 w 6127927"/>
                <a:gd name="connsiteY16530" fmla="*/ 1647996 h 4013490"/>
                <a:gd name="connsiteX16531" fmla="*/ 5679748 w 6127927"/>
                <a:gd name="connsiteY16531" fmla="*/ 1647253 h 4013490"/>
                <a:gd name="connsiteX16532" fmla="*/ 5679586 w 6127927"/>
                <a:gd name="connsiteY16532" fmla="*/ 1647996 h 4013490"/>
                <a:gd name="connsiteX16533" fmla="*/ 5678519 w 6127927"/>
                <a:gd name="connsiteY16533" fmla="*/ 1647996 h 4013490"/>
                <a:gd name="connsiteX16534" fmla="*/ 5678195 w 6127927"/>
                <a:gd name="connsiteY16534" fmla="*/ 1646832 h 4013490"/>
                <a:gd name="connsiteX16535" fmla="*/ 5678260 w 6127927"/>
                <a:gd name="connsiteY16535" fmla="*/ 1647996 h 4013490"/>
                <a:gd name="connsiteX16536" fmla="*/ 5677840 w 6127927"/>
                <a:gd name="connsiteY16536" fmla="*/ 1647996 h 4013490"/>
                <a:gd name="connsiteX16537" fmla="*/ 5677775 w 6127927"/>
                <a:gd name="connsiteY16537" fmla="*/ 1647899 h 4013490"/>
                <a:gd name="connsiteX16538" fmla="*/ 5677775 w 6127927"/>
                <a:gd name="connsiteY16538" fmla="*/ 1647996 h 4013490"/>
                <a:gd name="connsiteX16539" fmla="*/ 5675705 w 6127927"/>
                <a:gd name="connsiteY16539" fmla="*/ 1647996 h 4013490"/>
                <a:gd name="connsiteX16540" fmla="*/ 5675543 w 6127927"/>
                <a:gd name="connsiteY16540" fmla="*/ 1647899 h 4013490"/>
                <a:gd name="connsiteX16541" fmla="*/ 5675285 w 6127927"/>
                <a:gd name="connsiteY16541" fmla="*/ 1646897 h 4013490"/>
                <a:gd name="connsiteX16542" fmla="*/ 5675543 w 6127927"/>
                <a:gd name="connsiteY16542" fmla="*/ 1647899 h 4013490"/>
                <a:gd name="connsiteX16543" fmla="*/ 5675543 w 6127927"/>
                <a:gd name="connsiteY16543" fmla="*/ 1647996 h 4013490"/>
                <a:gd name="connsiteX16544" fmla="*/ 5675026 w 6127927"/>
                <a:gd name="connsiteY16544" fmla="*/ 1647996 h 4013490"/>
                <a:gd name="connsiteX16545" fmla="*/ 5675026 w 6127927"/>
                <a:gd name="connsiteY16545" fmla="*/ 1647899 h 4013490"/>
                <a:gd name="connsiteX16546" fmla="*/ 5675026 w 6127927"/>
                <a:gd name="connsiteY16546" fmla="*/ 1647996 h 4013490"/>
                <a:gd name="connsiteX16547" fmla="*/ 5674120 w 6127927"/>
                <a:gd name="connsiteY16547" fmla="*/ 1647996 h 4013490"/>
                <a:gd name="connsiteX16548" fmla="*/ 5674217 w 6127927"/>
                <a:gd name="connsiteY16548" fmla="*/ 1645409 h 4013490"/>
                <a:gd name="connsiteX16549" fmla="*/ 5673862 w 6127927"/>
                <a:gd name="connsiteY16549" fmla="*/ 1646573 h 4013490"/>
                <a:gd name="connsiteX16550" fmla="*/ 5674120 w 6127927"/>
                <a:gd name="connsiteY16550" fmla="*/ 1647996 h 4013490"/>
                <a:gd name="connsiteX16551" fmla="*/ 5662963 w 6127927"/>
                <a:gd name="connsiteY16551" fmla="*/ 1648902 h 4013490"/>
                <a:gd name="connsiteX16552" fmla="*/ 5662963 w 6127927"/>
                <a:gd name="connsiteY16552" fmla="*/ 1648320 h 4013490"/>
                <a:gd name="connsiteX16553" fmla="*/ 5662704 w 6127927"/>
                <a:gd name="connsiteY16553" fmla="*/ 1648967 h 4013490"/>
                <a:gd name="connsiteX16554" fmla="*/ 5662122 w 6127927"/>
                <a:gd name="connsiteY16554" fmla="*/ 1649322 h 4013490"/>
                <a:gd name="connsiteX16555" fmla="*/ 5661637 w 6127927"/>
                <a:gd name="connsiteY16555" fmla="*/ 1648967 h 4013490"/>
                <a:gd name="connsiteX16556" fmla="*/ 5661540 w 6127927"/>
                <a:gd name="connsiteY16556" fmla="*/ 1649064 h 4013490"/>
                <a:gd name="connsiteX16557" fmla="*/ 5659793 w 6127927"/>
                <a:gd name="connsiteY16557" fmla="*/ 1639879 h 4013490"/>
                <a:gd name="connsiteX16558" fmla="*/ 5660052 w 6127927"/>
                <a:gd name="connsiteY16558" fmla="*/ 1638132 h 4013490"/>
                <a:gd name="connsiteX16559" fmla="*/ 5660149 w 6127927"/>
                <a:gd name="connsiteY16559" fmla="*/ 1638391 h 4013490"/>
                <a:gd name="connsiteX16560" fmla="*/ 5660149 w 6127927"/>
                <a:gd name="connsiteY16560" fmla="*/ 1637712 h 4013490"/>
                <a:gd name="connsiteX16561" fmla="*/ 5660311 w 6127927"/>
                <a:gd name="connsiteY16561" fmla="*/ 1637065 h 4013490"/>
                <a:gd name="connsiteX16562" fmla="*/ 5660472 w 6127927"/>
                <a:gd name="connsiteY16562" fmla="*/ 1637227 h 4013490"/>
                <a:gd name="connsiteX16563" fmla="*/ 5660699 w 6127927"/>
                <a:gd name="connsiteY16563" fmla="*/ 1637389 h 4013490"/>
                <a:gd name="connsiteX16564" fmla="*/ 5661216 w 6127927"/>
                <a:gd name="connsiteY16564" fmla="*/ 1637389 h 4013490"/>
                <a:gd name="connsiteX16565" fmla="*/ 5662122 w 6127927"/>
                <a:gd name="connsiteY16565" fmla="*/ 1637486 h 4013490"/>
                <a:gd name="connsiteX16566" fmla="*/ 5663286 w 6127927"/>
                <a:gd name="connsiteY16566" fmla="*/ 1639297 h 4013490"/>
                <a:gd name="connsiteX16567" fmla="*/ 5663286 w 6127927"/>
                <a:gd name="connsiteY16567" fmla="*/ 1638391 h 4013490"/>
                <a:gd name="connsiteX16568" fmla="*/ 5664030 w 6127927"/>
                <a:gd name="connsiteY16568" fmla="*/ 1637389 h 4013490"/>
                <a:gd name="connsiteX16569" fmla="*/ 5664289 w 6127927"/>
                <a:gd name="connsiteY16569" fmla="*/ 1637389 h 4013490"/>
                <a:gd name="connsiteX16570" fmla="*/ 5664450 w 6127927"/>
                <a:gd name="connsiteY16570" fmla="*/ 1637712 h 4013490"/>
                <a:gd name="connsiteX16571" fmla="*/ 5664935 w 6127927"/>
                <a:gd name="connsiteY16571" fmla="*/ 1637389 h 4013490"/>
                <a:gd name="connsiteX16572" fmla="*/ 5665453 w 6127927"/>
                <a:gd name="connsiteY16572" fmla="*/ 1637065 h 4013490"/>
                <a:gd name="connsiteX16573" fmla="*/ 5665841 w 6127927"/>
                <a:gd name="connsiteY16573" fmla="*/ 1637550 h 4013490"/>
                <a:gd name="connsiteX16574" fmla="*/ 5666747 w 6127927"/>
                <a:gd name="connsiteY16574" fmla="*/ 1638391 h 4013490"/>
                <a:gd name="connsiteX16575" fmla="*/ 5666844 w 6127927"/>
                <a:gd name="connsiteY16575" fmla="*/ 1637486 h 4013490"/>
                <a:gd name="connsiteX16576" fmla="*/ 5667102 w 6127927"/>
                <a:gd name="connsiteY16576" fmla="*/ 1637324 h 4013490"/>
                <a:gd name="connsiteX16577" fmla="*/ 5667167 w 6127927"/>
                <a:gd name="connsiteY16577" fmla="*/ 1637389 h 4013490"/>
                <a:gd name="connsiteX16578" fmla="*/ 5668073 w 6127927"/>
                <a:gd name="connsiteY16578" fmla="*/ 1636645 h 4013490"/>
                <a:gd name="connsiteX16579" fmla="*/ 5668493 w 6127927"/>
                <a:gd name="connsiteY16579" fmla="*/ 1636742 h 4013490"/>
                <a:gd name="connsiteX16580" fmla="*/ 5668978 w 6127927"/>
                <a:gd name="connsiteY16580" fmla="*/ 1636903 h 4013490"/>
                <a:gd name="connsiteX16581" fmla="*/ 5669496 w 6127927"/>
                <a:gd name="connsiteY16581" fmla="*/ 1637065 h 4013490"/>
                <a:gd name="connsiteX16582" fmla="*/ 5669981 w 6127927"/>
                <a:gd name="connsiteY16582" fmla="*/ 1636806 h 4013490"/>
                <a:gd name="connsiteX16583" fmla="*/ 5670142 w 6127927"/>
                <a:gd name="connsiteY16583" fmla="*/ 1636742 h 4013490"/>
                <a:gd name="connsiteX16584" fmla="*/ 5670725 w 6127927"/>
                <a:gd name="connsiteY16584" fmla="*/ 1635901 h 4013490"/>
                <a:gd name="connsiteX16585" fmla="*/ 5671468 w 6127927"/>
                <a:gd name="connsiteY16585" fmla="*/ 1635739 h 4013490"/>
                <a:gd name="connsiteX16586" fmla="*/ 5671792 w 6127927"/>
                <a:gd name="connsiteY16586" fmla="*/ 1635804 h 4013490"/>
                <a:gd name="connsiteX16587" fmla="*/ 5671986 w 6127927"/>
                <a:gd name="connsiteY16587" fmla="*/ 1635804 h 4013490"/>
                <a:gd name="connsiteX16588" fmla="*/ 5672406 w 6127927"/>
                <a:gd name="connsiteY16588" fmla="*/ 1635416 h 4013490"/>
                <a:gd name="connsiteX16589" fmla="*/ 5672891 w 6127927"/>
                <a:gd name="connsiteY16589" fmla="*/ 1635254 h 4013490"/>
                <a:gd name="connsiteX16590" fmla="*/ 5673312 w 6127927"/>
                <a:gd name="connsiteY16590" fmla="*/ 1634995 h 4013490"/>
                <a:gd name="connsiteX16591" fmla="*/ 5680265 w 6127927"/>
                <a:gd name="connsiteY16591" fmla="*/ 1635060 h 4013490"/>
                <a:gd name="connsiteX16592" fmla="*/ 5680427 w 6127927"/>
                <a:gd name="connsiteY16592" fmla="*/ 1635254 h 4013490"/>
                <a:gd name="connsiteX16593" fmla="*/ 5680750 w 6127927"/>
                <a:gd name="connsiteY16593" fmla="*/ 1635319 h 4013490"/>
                <a:gd name="connsiteX16594" fmla="*/ 5681009 w 6127927"/>
                <a:gd name="connsiteY16594" fmla="*/ 1634995 h 4013490"/>
                <a:gd name="connsiteX16595" fmla="*/ 5681494 w 6127927"/>
                <a:gd name="connsiteY16595" fmla="*/ 1635480 h 4013490"/>
                <a:gd name="connsiteX16596" fmla="*/ 5681753 w 6127927"/>
                <a:gd name="connsiteY16596" fmla="*/ 1635998 h 4013490"/>
                <a:gd name="connsiteX16597" fmla="*/ 5681753 w 6127927"/>
                <a:gd name="connsiteY16597" fmla="*/ 1634478 h 4013490"/>
                <a:gd name="connsiteX16598" fmla="*/ 5682141 w 6127927"/>
                <a:gd name="connsiteY16598" fmla="*/ 1634898 h 4013490"/>
                <a:gd name="connsiteX16599" fmla="*/ 5682561 w 6127927"/>
                <a:gd name="connsiteY16599" fmla="*/ 1634316 h 4013490"/>
                <a:gd name="connsiteX16600" fmla="*/ 5683079 w 6127927"/>
                <a:gd name="connsiteY16600" fmla="*/ 1634413 h 4013490"/>
                <a:gd name="connsiteX16601" fmla="*/ 5683143 w 6127927"/>
                <a:gd name="connsiteY16601" fmla="*/ 1634413 h 4013490"/>
                <a:gd name="connsiteX16602" fmla="*/ 5683984 w 6127927"/>
                <a:gd name="connsiteY16602" fmla="*/ 1634154 h 4013490"/>
                <a:gd name="connsiteX16603" fmla="*/ 5684405 w 6127927"/>
                <a:gd name="connsiteY16603" fmla="*/ 1634154 h 4013490"/>
                <a:gd name="connsiteX16604" fmla="*/ 5685634 w 6127927"/>
                <a:gd name="connsiteY16604" fmla="*/ 1634672 h 4013490"/>
                <a:gd name="connsiteX16605" fmla="*/ 5685795 w 6127927"/>
                <a:gd name="connsiteY16605" fmla="*/ 1634737 h 4013490"/>
                <a:gd name="connsiteX16606" fmla="*/ 5686216 w 6127927"/>
                <a:gd name="connsiteY16606" fmla="*/ 1633734 h 4013490"/>
                <a:gd name="connsiteX16607" fmla="*/ 5686798 w 6127927"/>
                <a:gd name="connsiteY16607" fmla="*/ 1633346 h 4013490"/>
                <a:gd name="connsiteX16608" fmla="*/ 5687218 w 6127927"/>
                <a:gd name="connsiteY16608" fmla="*/ 1633508 h 4013490"/>
                <a:gd name="connsiteX16609" fmla="*/ 5687606 w 6127927"/>
                <a:gd name="connsiteY16609" fmla="*/ 1634478 h 4013490"/>
                <a:gd name="connsiteX16610" fmla="*/ 5688027 w 6127927"/>
                <a:gd name="connsiteY16610" fmla="*/ 1632925 h 4013490"/>
                <a:gd name="connsiteX16611" fmla="*/ 5696144 w 6127927"/>
                <a:gd name="connsiteY16611" fmla="*/ 1633734 h 4013490"/>
                <a:gd name="connsiteX16612" fmla="*/ 5708660 w 6127927"/>
                <a:gd name="connsiteY16612" fmla="*/ 1632925 h 4013490"/>
                <a:gd name="connsiteX16613" fmla="*/ 5711733 w 6127927"/>
                <a:gd name="connsiteY16613" fmla="*/ 1633249 h 4013490"/>
                <a:gd name="connsiteX16614" fmla="*/ 5711894 w 6127927"/>
                <a:gd name="connsiteY16614" fmla="*/ 1634090 h 4013490"/>
                <a:gd name="connsiteX16615" fmla="*/ 5712315 w 6127927"/>
                <a:gd name="connsiteY16615" fmla="*/ 1636548 h 4013490"/>
                <a:gd name="connsiteX16616" fmla="*/ 5712380 w 6127927"/>
                <a:gd name="connsiteY16616" fmla="*/ 1635157 h 4013490"/>
                <a:gd name="connsiteX16617" fmla="*/ 5711959 w 6127927"/>
                <a:gd name="connsiteY16617" fmla="*/ 1633249 h 4013490"/>
                <a:gd name="connsiteX16618" fmla="*/ 5712541 w 6127927"/>
                <a:gd name="connsiteY16618" fmla="*/ 1633346 h 4013490"/>
                <a:gd name="connsiteX16619" fmla="*/ 5712541 w 6127927"/>
                <a:gd name="connsiteY16619" fmla="*/ 1633831 h 4013490"/>
                <a:gd name="connsiteX16620" fmla="*/ 5712800 w 6127927"/>
                <a:gd name="connsiteY16620" fmla="*/ 1634737 h 4013490"/>
                <a:gd name="connsiteX16621" fmla="*/ 5712800 w 6127927"/>
                <a:gd name="connsiteY16621" fmla="*/ 1634834 h 4013490"/>
                <a:gd name="connsiteX16622" fmla="*/ 5712703 w 6127927"/>
                <a:gd name="connsiteY16622" fmla="*/ 1634995 h 4013490"/>
                <a:gd name="connsiteX16623" fmla="*/ 5713382 w 6127927"/>
                <a:gd name="connsiteY16623" fmla="*/ 1635804 h 4013490"/>
                <a:gd name="connsiteX16624" fmla="*/ 5713285 w 6127927"/>
                <a:gd name="connsiteY16624" fmla="*/ 1633346 h 4013490"/>
                <a:gd name="connsiteX16625" fmla="*/ 5716099 w 6127927"/>
                <a:gd name="connsiteY16625" fmla="*/ 1632667 h 4013490"/>
                <a:gd name="connsiteX16626" fmla="*/ 5724216 w 6127927"/>
                <a:gd name="connsiteY16626" fmla="*/ 1631502 h 4013490"/>
                <a:gd name="connsiteX16627" fmla="*/ 5724475 w 6127927"/>
                <a:gd name="connsiteY16627" fmla="*/ 1631923 h 4013490"/>
                <a:gd name="connsiteX16628" fmla="*/ 5725057 w 6127927"/>
                <a:gd name="connsiteY16628" fmla="*/ 1631761 h 4013490"/>
                <a:gd name="connsiteX16629" fmla="*/ 5725381 w 6127927"/>
                <a:gd name="connsiteY16629" fmla="*/ 1632246 h 4013490"/>
                <a:gd name="connsiteX16630" fmla="*/ 5725866 w 6127927"/>
                <a:gd name="connsiteY16630" fmla="*/ 1632667 h 4013490"/>
                <a:gd name="connsiteX16631" fmla="*/ 5726124 w 6127927"/>
                <a:gd name="connsiteY16631" fmla="*/ 1632408 h 4013490"/>
                <a:gd name="connsiteX16632" fmla="*/ 5726545 w 6127927"/>
                <a:gd name="connsiteY16632" fmla="*/ 1632925 h 4013490"/>
                <a:gd name="connsiteX16633" fmla="*/ 5726868 w 6127927"/>
                <a:gd name="connsiteY16633" fmla="*/ 1633346 h 4013490"/>
                <a:gd name="connsiteX16634" fmla="*/ 5727030 w 6127927"/>
                <a:gd name="connsiteY16634" fmla="*/ 1632505 h 4013490"/>
                <a:gd name="connsiteX16635" fmla="*/ 5727127 w 6127927"/>
                <a:gd name="connsiteY16635" fmla="*/ 1632020 h 4013490"/>
                <a:gd name="connsiteX16636" fmla="*/ 5727353 w 6127927"/>
                <a:gd name="connsiteY16636" fmla="*/ 1631664 h 4013490"/>
                <a:gd name="connsiteX16637" fmla="*/ 5727871 w 6127927"/>
                <a:gd name="connsiteY16637" fmla="*/ 1634090 h 4013490"/>
                <a:gd name="connsiteX16638" fmla="*/ 5728033 w 6127927"/>
                <a:gd name="connsiteY16638" fmla="*/ 1632408 h 4013490"/>
                <a:gd name="connsiteX16639" fmla="*/ 5728291 w 6127927"/>
                <a:gd name="connsiteY16639" fmla="*/ 1632020 h 4013490"/>
                <a:gd name="connsiteX16640" fmla="*/ 5729003 w 6127927"/>
                <a:gd name="connsiteY16640" fmla="*/ 1633184 h 4013490"/>
                <a:gd name="connsiteX16641" fmla="*/ 5729262 w 6127927"/>
                <a:gd name="connsiteY16641" fmla="*/ 1631341 h 4013490"/>
                <a:gd name="connsiteX16642" fmla="*/ 5730102 w 6127927"/>
                <a:gd name="connsiteY16642" fmla="*/ 1632505 h 4013490"/>
                <a:gd name="connsiteX16643" fmla="*/ 5730264 w 6127927"/>
                <a:gd name="connsiteY16643" fmla="*/ 1633346 h 4013490"/>
                <a:gd name="connsiteX16644" fmla="*/ 5730361 w 6127927"/>
                <a:gd name="connsiteY16644" fmla="*/ 1631664 h 4013490"/>
                <a:gd name="connsiteX16645" fmla="*/ 5730943 w 6127927"/>
                <a:gd name="connsiteY16645" fmla="*/ 1631179 h 4013490"/>
                <a:gd name="connsiteX16646" fmla="*/ 5731331 w 6127927"/>
                <a:gd name="connsiteY16646" fmla="*/ 1631276 h 4013490"/>
                <a:gd name="connsiteX16647" fmla="*/ 5731493 w 6127927"/>
                <a:gd name="connsiteY16647" fmla="*/ 1630435 h 4013490"/>
                <a:gd name="connsiteX16648" fmla="*/ 5731687 w 6127927"/>
                <a:gd name="connsiteY16648" fmla="*/ 1630177 h 4013490"/>
                <a:gd name="connsiteX16649" fmla="*/ 5732075 w 6127927"/>
                <a:gd name="connsiteY16649" fmla="*/ 1631341 h 4013490"/>
                <a:gd name="connsiteX16650" fmla="*/ 5732172 w 6127927"/>
                <a:gd name="connsiteY16650" fmla="*/ 1631276 h 4013490"/>
                <a:gd name="connsiteX16651" fmla="*/ 5732431 w 6127927"/>
                <a:gd name="connsiteY16651" fmla="*/ 1630759 h 4013490"/>
                <a:gd name="connsiteX16652" fmla="*/ 5733401 w 6127927"/>
                <a:gd name="connsiteY16652" fmla="*/ 1629853 h 4013490"/>
                <a:gd name="connsiteX16653" fmla="*/ 5733886 w 6127927"/>
                <a:gd name="connsiteY16653" fmla="*/ 1630856 h 4013490"/>
                <a:gd name="connsiteX16654" fmla="*/ 5734080 w 6127927"/>
                <a:gd name="connsiteY16654" fmla="*/ 1630112 h 4013490"/>
                <a:gd name="connsiteX16655" fmla="*/ 5734145 w 6127927"/>
                <a:gd name="connsiteY16655" fmla="*/ 1629594 h 4013490"/>
                <a:gd name="connsiteX16656" fmla="*/ 5734501 w 6127927"/>
                <a:gd name="connsiteY16656" fmla="*/ 1629433 h 4013490"/>
                <a:gd name="connsiteX16657" fmla="*/ 5735212 w 6127927"/>
                <a:gd name="connsiteY16657" fmla="*/ 1629109 h 4013490"/>
                <a:gd name="connsiteX16658" fmla="*/ 5735633 w 6127927"/>
                <a:gd name="connsiteY16658" fmla="*/ 1629368 h 4013490"/>
                <a:gd name="connsiteX16659" fmla="*/ 5736053 w 6127927"/>
                <a:gd name="connsiteY16659" fmla="*/ 1629530 h 4013490"/>
                <a:gd name="connsiteX16660" fmla="*/ 5736150 w 6127927"/>
                <a:gd name="connsiteY16660" fmla="*/ 1629594 h 4013490"/>
                <a:gd name="connsiteX16661" fmla="*/ 5736894 w 6127927"/>
                <a:gd name="connsiteY16661" fmla="*/ 1628851 h 4013490"/>
                <a:gd name="connsiteX16662" fmla="*/ 5737800 w 6127927"/>
                <a:gd name="connsiteY16662" fmla="*/ 1629045 h 4013490"/>
                <a:gd name="connsiteX16663" fmla="*/ 5737961 w 6127927"/>
                <a:gd name="connsiteY16663" fmla="*/ 1629788 h 4013490"/>
                <a:gd name="connsiteX16664" fmla="*/ 5738543 w 6127927"/>
                <a:gd name="connsiteY16664" fmla="*/ 1629530 h 4013490"/>
                <a:gd name="connsiteX16665" fmla="*/ 5738640 w 6127927"/>
                <a:gd name="connsiteY16665" fmla="*/ 1629271 h 4013490"/>
                <a:gd name="connsiteX16666" fmla="*/ 5739029 w 6127927"/>
                <a:gd name="connsiteY16666" fmla="*/ 1630177 h 4013490"/>
                <a:gd name="connsiteX16667" fmla="*/ 5739223 w 6127927"/>
                <a:gd name="connsiteY16667" fmla="*/ 1629853 h 4013490"/>
                <a:gd name="connsiteX16668" fmla="*/ 5739449 w 6127927"/>
                <a:gd name="connsiteY16668" fmla="*/ 1629950 h 4013490"/>
                <a:gd name="connsiteX16669" fmla="*/ 5739449 w 6127927"/>
                <a:gd name="connsiteY16669" fmla="*/ 1630532 h 4013490"/>
                <a:gd name="connsiteX16670" fmla="*/ 5739352 w 6127927"/>
                <a:gd name="connsiteY16670" fmla="*/ 1631017 h 4013490"/>
                <a:gd name="connsiteX16671" fmla="*/ 5739869 w 6127927"/>
                <a:gd name="connsiteY16671" fmla="*/ 1630920 h 4013490"/>
                <a:gd name="connsiteX16672" fmla="*/ 5739869 w 6127927"/>
                <a:gd name="connsiteY16672" fmla="*/ 1629594 h 4013490"/>
                <a:gd name="connsiteX16673" fmla="*/ 5740290 w 6127927"/>
                <a:gd name="connsiteY16673" fmla="*/ 1629045 h 4013490"/>
                <a:gd name="connsiteX16674" fmla="*/ 5740613 w 6127927"/>
                <a:gd name="connsiteY16674" fmla="*/ 1628689 h 4013490"/>
                <a:gd name="connsiteX16675" fmla="*/ 5741357 w 6127927"/>
                <a:gd name="connsiteY16675" fmla="*/ 1629109 h 4013490"/>
                <a:gd name="connsiteX16676" fmla="*/ 5741357 w 6127927"/>
                <a:gd name="connsiteY16676" fmla="*/ 1627783 h 4013490"/>
                <a:gd name="connsiteX16677" fmla="*/ 5741680 w 6127927"/>
                <a:gd name="connsiteY16677" fmla="*/ 1628462 h 4013490"/>
                <a:gd name="connsiteX16678" fmla="*/ 5742360 w 6127927"/>
                <a:gd name="connsiteY16678" fmla="*/ 1628107 h 4013490"/>
                <a:gd name="connsiteX16679" fmla="*/ 5742683 w 6127927"/>
                <a:gd name="connsiteY16679" fmla="*/ 1628268 h 4013490"/>
                <a:gd name="connsiteX16680" fmla="*/ 5742942 w 6127927"/>
                <a:gd name="connsiteY16680" fmla="*/ 1627945 h 4013490"/>
                <a:gd name="connsiteX16681" fmla="*/ 5743750 w 6127927"/>
                <a:gd name="connsiteY16681" fmla="*/ 1627201 h 4013490"/>
                <a:gd name="connsiteX16682" fmla="*/ 5744429 w 6127927"/>
                <a:gd name="connsiteY16682" fmla="*/ 1628689 h 4013490"/>
                <a:gd name="connsiteX16683" fmla="*/ 5744494 w 6127927"/>
                <a:gd name="connsiteY16683" fmla="*/ 1628365 h 4013490"/>
                <a:gd name="connsiteX16684" fmla="*/ 5744850 w 6127927"/>
                <a:gd name="connsiteY16684" fmla="*/ 1627945 h 4013490"/>
                <a:gd name="connsiteX16685" fmla="*/ 5745982 w 6127927"/>
                <a:gd name="connsiteY16685" fmla="*/ 1627622 h 4013490"/>
                <a:gd name="connsiteX16686" fmla="*/ 5746241 w 6127927"/>
                <a:gd name="connsiteY16686" fmla="*/ 1627719 h 4013490"/>
                <a:gd name="connsiteX16687" fmla="*/ 5746564 w 6127927"/>
                <a:gd name="connsiteY16687" fmla="*/ 1628268 h 4013490"/>
                <a:gd name="connsiteX16688" fmla="*/ 5746984 w 6127927"/>
                <a:gd name="connsiteY16688" fmla="*/ 1628689 h 4013490"/>
                <a:gd name="connsiteX16689" fmla="*/ 5746758 w 6127927"/>
                <a:gd name="connsiteY16689" fmla="*/ 1627945 h 4013490"/>
                <a:gd name="connsiteX16690" fmla="*/ 5746758 w 6127927"/>
                <a:gd name="connsiteY16690" fmla="*/ 1627880 h 4013490"/>
                <a:gd name="connsiteX16691" fmla="*/ 5747405 w 6127927"/>
                <a:gd name="connsiteY16691" fmla="*/ 1628042 h 4013490"/>
                <a:gd name="connsiteX16692" fmla="*/ 5747405 w 6127927"/>
                <a:gd name="connsiteY16692" fmla="*/ 1629109 h 4013490"/>
                <a:gd name="connsiteX16693" fmla="*/ 5747567 w 6127927"/>
                <a:gd name="connsiteY16693" fmla="*/ 1628948 h 4013490"/>
                <a:gd name="connsiteX16694" fmla="*/ 5747502 w 6127927"/>
                <a:gd name="connsiteY16694" fmla="*/ 1628107 h 4013490"/>
                <a:gd name="connsiteX16695" fmla="*/ 5749636 w 6127927"/>
                <a:gd name="connsiteY16695" fmla="*/ 1627622 h 4013490"/>
                <a:gd name="connsiteX16696" fmla="*/ 5750962 w 6127927"/>
                <a:gd name="connsiteY16696" fmla="*/ 1625875 h 4013490"/>
                <a:gd name="connsiteX16697" fmla="*/ 5751544 w 6127927"/>
                <a:gd name="connsiteY16697" fmla="*/ 1625972 h 4013490"/>
                <a:gd name="connsiteX16698" fmla="*/ 5751771 w 6127927"/>
                <a:gd name="connsiteY16698" fmla="*/ 1626554 h 4013490"/>
                <a:gd name="connsiteX16699" fmla="*/ 5752030 w 6127927"/>
                <a:gd name="connsiteY16699" fmla="*/ 1625875 h 4013490"/>
                <a:gd name="connsiteX16700" fmla="*/ 5752547 w 6127927"/>
                <a:gd name="connsiteY16700" fmla="*/ 1625713 h 4013490"/>
                <a:gd name="connsiteX16701" fmla="*/ 5752870 w 6127927"/>
                <a:gd name="connsiteY16701" fmla="*/ 1626716 h 4013490"/>
                <a:gd name="connsiteX16702" fmla="*/ 5752967 w 6127927"/>
                <a:gd name="connsiteY16702" fmla="*/ 1626716 h 4013490"/>
                <a:gd name="connsiteX16703" fmla="*/ 5752612 w 6127927"/>
                <a:gd name="connsiteY16703" fmla="*/ 1625713 h 4013490"/>
                <a:gd name="connsiteX16704" fmla="*/ 5755264 w 6127927"/>
                <a:gd name="connsiteY16704" fmla="*/ 1624905 h 4013490"/>
                <a:gd name="connsiteX16705" fmla="*/ 5755522 w 6127927"/>
                <a:gd name="connsiteY16705" fmla="*/ 1625293 h 4013490"/>
                <a:gd name="connsiteX16706" fmla="*/ 5755425 w 6127927"/>
                <a:gd name="connsiteY16706" fmla="*/ 1624905 h 4013490"/>
                <a:gd name="connsiteX16707" fmla="*/ 5756687 w 6127927"/>
                <a:gd name="connsiteY16707" fmla="*/ 1624485 h 4013490"/>
                <a:gd name="connsiteX16708" fmla="*/ 5756687 w 6127927"/>
                <a:gd name="connsiteY16708" fmla="*/ 1624549 h 4013490"/>
                <a:gd name="connsiteX16709" fmla="*/ 5756687 w 6127927"/>
                <a:gd name="connsiteY16709" fmla="*/ 1624485 h 4013490"/>
                <a:gd name="connsiteX16710" fmla="*/ 5757851 w 6127927"/>
                <a:gd name="connsiteY16710" fmla="*/ 1624064 h 4013490"/>
                <a:gd name="connsiteX16711" fmla="*/ 5757916 w 6127927"/>
                <a:gd name="connsiteY16711" fmla="*/ 1624226 h 4013490"/>
                <a:gd name="connsiteX16712" fmla="*/ 5758077 w 6127927"/>
                <a:gd name="connsiteY16712" fmla="*/ 1623967 h 4013490"/>
                <a:gd name="connsiteX16713" fmla="*/ 5758174 w 6127927"/>
                <a:gd name="connsiteY16713" fmla="*/ 1623967 h 4013490"/>
                <a:gd name="connsiteX16714" fmla="*/ 5758239 w 6127927"/>
                <a:gd name="connsiteY16714" fmla="*/ 1624064 h 4013490"/>
                <a:gd name="connsiteX16715" fmla="*/ 5758401 w 6127927"/>
                <a:gd name="connsiteY16715" fmla="*/ 1624064 h 4013490"/>
                <a:gd name="connsiteX16716" fmla="*/ 5758498 w 6127927"/>
                <a:gd name="connsiteY16716" fmla="*/ 1623805 h 4013490"/>
                <a:gd name="connsiteX16717" fmla="*/ 5762379 w 6127927"/>
                <a:gd name="connsiteY16717" fmla="*/ 1622641 h 4013490"/>
                <a:gd name="connsiteX16718" fmla="*/ 5762476 w 6127927"/>
                <a:gd name="connsiteY16718" fmla="*/ 1622738 h 4013490"/>
                <a:gd name="connsiteX16719" fmla="*/ 5762799 w 6127927"/>
                <a:gd name="connsiteY16719" fmla="*/ 1622479 h 4013490"/>
                <a:gd name="connsiteX16720" fmla="*/ 5763543 w 6127927"/>
                <a:gd name="connsiteY16720" fmla="*/ 1622253 h 4013490"/>
                <a:gd name="connsiteX16721" fmla="*/ 5763802 w 6127927"/>
                <a:gd name="connsiteY16721" fmla="*/ 1622835 h 4013490"/>
                <a:gd name="connsiteX16722" fmla="*/ 5763866 w 6127927"/>
                <a:gd name="connsiteY16722" fmla="*/ 1622156 h 4013490"/>
                <a:gd name="connsiteX16723" fmla="*/ 5765031 w 6127927"/>
                <a:gd name="connsiteY16723" fmla="*/ 1621833 h 4013490"/>
                <a:gd name="connsiteX16724" fmla="*/ 5765548 w 6127927"/>
                <a:gd name="connsiteY16724" fmla="*/ 1621671 h 4013490"/>
                <a:gd name="connsiteX16725" fmla="*/ 5766033 w 6127927"/>
                <a:gd name="connsiteY16725" fmla="*/ 1621509 h 4013490"/>
                <a:gd name="connsiteX16726" fmla="*/ 5766518 w 6127927"/>
                <a:gd name="connsiteY16726" fmla="*/ 1622253 h 4013490"/>
                <a:gd name="connsiteX16727" fmla="*/ 5766615 w 6127927"/>
                <a:gd name="connsiteY16727" fmla="*/ 1622156 h 4013490"/>
                <a:gd name="connsiteX16728" fmla="*/ 5766939 w 6127927"/>
                <a:gd name="connsiteY16728" fmla="*/ 1621250 h 4013490"/>
                <a:gd name="connsiteX16729" fmla="*/ 5767262 w 6127927"/>
                <a:gd name="connsiteY16729" fmla="*/ 1621509 h 4013490"/>
                <a:gd name="connsiteX16730" fmla="*/ 5767262 w 6127927"/>
                <a:gd name="connsiteY16730" fmla="*/ 1621089 h 4013490"/>
                <a:gd name="connsiteX16731" fmla="*/ 5767456 w 6127927"/>
                <a:gd name="connsiteY16731" fmla="*/ 1621089 h 4013490"/>
                <a:gd name="connsiteX16732" fmla="*/ 5767521 w 6127927"/>
                <a:gd name="connsiteY16732" fmla="*/ 1621089 h 4013490"/>
                <a:gd name="connsiteX16733" fmla="*/ 5767683 w 6127927"/>
                <a:gd name="connsiteY16733" fmla="*/ 1620992 h 4013490"/>
                <a:gd name="connsiteX16734" fmla="*/ 5768103 w 6127927"/>
                <a:gd name="connsiteY16734" fmla="*/ 1620830 h 4013490"/>
                <a:gd name="connsiteX16735" fmla="*/ 5768750 w 6127927"/>
                <a:gd name="connsiteY16735" fmla="*/ 1620571 h 4013490"/>
                <a:gd name="connsiteX16736" fmla="*/ 5769914 w 6127927"/>
                <a:gd name="connsiteY16736" fmla="*/ 1622997 h 4013490"/>
                <a:gd name="connsiteX16737" fmla="*/ 5769914 w 6127927"/>
                <a:gd name="connsiteY16737" fmla="*/ 1623061 h 4013490"/>
                <a:gd name="connsiteX16738" fmla="*/ 5769849 w 6127927"/>
                <a:gd name="connsiteY16738" fmla="*/ 1622641 h 4013490"/>
                <a:gd name="connsiteX16739" fmla="*/ 5770076 w 6127927"/>
                <a:gd name="connsiteY16739" fmla="*/ 1622156 h 4013490"/>
                <a:gd name="connsiteX16740" fmla="*/ 5771078 w 6127927"/>
                <a:gd name="connsiteY16740" fmla="*/ 1621897 h 4013490"/>
                <a:gd name="connsiteX16741" fmla="*/ 5770917 w 6127927"/>
                <a:gd name="connsiteY16741" fmla="*/ 1621250 h 4013490"/>
                <a:gd name="connsiteX16742" fmla="*/ 5771078 w 6127927"/>
                <a:gd name="connsiteY16742" fmla="*/ 1621153 h 4013490"/>
                <a:gd name="connsiteX16743" fmla="*/ 5771434 w 6127927"/>
                <a:gd name="connsiteY16743" fmla="*/ 1620927 h 4013490"/>
                <a:gd name="connsiteX16744" fmla="*/ 5771919 w 6127927"/>
                <a:gd name="connsiteY16744" fmla="*/ 1620927 h 4013490"/>
                <a:gd name="connsiteX16745" fmla="*/ 5772501 w 6127927"/>
                <a:gd name="connsiteY16745" fmla="*/ 1619989 h 4013490"/>
                <a:gd name="connsiteX16746" fmla="*/ 5772825 w 6127927"/>
                <a:gd name="connsiteY16746" fmla="*/ 1619989 h 4013490"/>
                <a:gd name="connsiteX16747" fmla="*/ 5772986 w 6127927"/>
                <a:gd name="connsiteY16747" fmla="*/ 1620086 h 4013490"/>
                <a:gd name="connsiteX16748" fmla="*/ 5773730 w 6127927"/>
                <a:gd name="connsiteY16748" fmla="*/ 1619601 h 4013490"/>
                <a:gd name="connsiteX16749" fmla="*/ 5773730 w 6127927"/>
                <a:gd name="connsiteY16749" fmla="*/ 1619181 h 4013490"/>
                <a:gd name="connsiteX16750" fmla="*/ 5774636 w 6127927"/>
                <a:gd name="connsiteY16750" fmla="*/ 1618922 h 4013490"/>
                <a:gd name="connsiteX16751" fmla="*/ 5774798 w 6127927"/>
                <a:gd name="connsiteY16751" fmla="*/ 1619181 h 4013490"/>
                <a:gd name="connsiteX16752" fmla="*/ 5774798 w 6127927"/>
                <a:gd name="connsiteY16752" fmla="*/ 1618857 h 4013490"/>
                <a:gd name="connsiteX16753" fmla="*/ 5780942 w 6127927"/>
                <a:gd name="connsiteY16753" fmla="*/ 1617272 h 4013490"/>
                <a:gd name="connsiteX16754" fmla="*/ 5781169 w 6127927"/>
                <a:gd name="connsiteY16754" fmla="*/ 1617175 h 4013490"/>
                <a:gd name="connsiteX16755" fmla="*/ 5784241 w 6127927"/>
                <a:gd name="connsiteY16755" fmla="*/ 1616432 h 4013490"/>
                <a:gd name="connsiteX16756" fmla="*/ 5792035 w 6127927"/>
                <a:gd name="connsiteY16756" fmla="*/ 1614621 h 4013490"/>
                <a:gd name="connsiteX16757" fmla="*/ 5792132 w 6127927"/>
                <a:gd name="connsiteY16757" fmla="*/ 1614718 h 4013490"/>
                <a:gd name="connsiteX16758" fmla="*/ 5793264 w 6127927"/>
                <a:gd name="connsiteY16758" fmla="*/ 1615849 h 4013490"/>
                <a:gd name="connsiteX16759" fmla="*/ 5793588 w 6127927"/>
                <a:gd name="connsiteY16759" fmla="*/ 1616852 h 4013490"/>
                <a:gd name="connsiteX16760" fmla="*/ 5795269 w 6127927"/>
                <a:gd name="connsiteY16760" fmla="*/ 1618598 h 4013490"/>
                <a:gd name="connsiteX16761" fmla="*/ 5794105 w 6127927"/>
                <a:gd name="connsiteY16761" fmla="*/ 1616432 h 4013490"/>
                <a:gd name="connsiteX16762" fmla="*/ 5795431 w 6127927"/>
                <a:gd name="connsiteY16762" fmla="*/ 1617272 h 4013490"/>
                <a:gd name="connsiteX16763" fmla="*/ 5796822 w 6127927"/>
                <a:gd name="connsiteY16763" fmla="*/ 1618857 h 4013490"/>
                <a:gd name="connsiteX16764" fmla="*/ 5798568 w 6127927"/>
                <a:gd name="connsiteY16764" fmla="*/ 1621671 h 4013490"/>
                <a:gd name="connsiteX16765" fmla="*/ 5798730 w 6127927"/>
                <a:gd name="connsiteY16765" fmla="*/ 1621897 h 4013490"/>
                <a:gd name="connsiteX16766" fmla="*/ 5798665 w 6127927"/>
                <a:gd name="connsiteY16766" fmla="*/ 1621833 h 4013490"/>
                <a:gd name="connsiteX16767" fmla="*/ 5798827 w 6127927"/>
                <a:gd name="connsiteY16767" fmla="*/ 1622156 h 4013490"/>
                <a:gd name="connsiteX16768" fmla="*/ 5798892 w 6127927"/>
                <a:gd name="connsiteY16768" fmla="*/ 1622835 h 4013490"/>
                <a:gd name="connsiteX16769" fmla="*/ 5798827 w 6127927"/>
                <a:gd name="connsiteY16769" fmla="*/ 1622156 h 4013490"/>
                <a:gd name="connsiteX16770" fmla="*/ 5798892 w 6127927"/>
                <a:gd name="connsiteY16770" fmla="*/ 1622156 h 4013490"/>
                <a:gd name="connsiteX16771" fmla="*/ 5799894 w 6127927"/>
                <a:gd name="connsiteY16771" fmla="*/ 1623967 h 4013490"/>
                <a:gd name="connsiteX16772" fmla="*/ 5799247 w 6127927"/>
                <a:gd name="connsiteY16772" fmla="*/ 1624646 h 4013490"/>
                <a:gd name="connsiteX16773" fmla="*/ 5798989 w 6127927"/>
                <a:gd name="connsiteY16773" fmla="*/ 1624485 h 4013490"/>
                <a:gd name="connsiteX16774" fmla="*/ 5799053 w 6127927"/>
                <a:gd name="connsiteY16774" fmla="*/ 1624808 h 4013490"/>
                <a:gd name="connsiteX16775" fmla="*/ 5798827 w 6127927"/>
                <a:gd name="connsiteY16775" fmla="*/ 1624970 h 4013490"/>
                <a:gd name="connsiteX16776" fmla="*/ 5798148 w 6127927"/>
                <a:gd name="connsiteY16776" fmla="*/ 1624970 h 4013490"/>
                <a:gd name="connsiteX16777" fmla="*/ 5797080 w 6127927"/>
                <a:gd name="connsiteY16777" fmla="*/ 1624226 h 4013490"/>
                <a:gd name="connsiteX16778" fmla="*/ 5797080 w 6127927"/>
                <a:gd name="connsiteY16778" fmla="*/ 1624808 h 4013490"/>
                <a:gd name="connsiteX16779" fmla="*/ 5796078 w 6127927"/>
                <a:gd name="connsiteY16779" fmla="*/ 1624387 h 4013490"/>
                <a:gd name="connsiteX16780" fmla="*/ 5795496 w 6127927"/>
                <a:gd name="connsiteY16780" fmla="*/ 1623644 h 4013490"/>
                <a:gd name="connsiteX16781" fmla="*/ 5795269 w 6127927"/>
                <a:gd name="connsiteY16781" fmla="*/ 1623320 h 4013490"/>
                <a:gd name="connsiteX16782" fmla="*/ 5795269 w 6127927"/>
                <a:gd name="connsiteY16782" fmla="*/ 1623805 h 4013490"/>
                <a:gd name="connsiteX16783" fmla="*/ 5795269 w 6127927"/>
                <a:gd name="connsiteY16783" fmla="*/ 1624387 h 4013490"/>
                <a:gd name="connsiteX16784" fmla="*/ 5795754 w 6127927"/>
                <a:gd name="connsiteY16784" fmla="*/ 1625228 h 4013490"/>
                <a:gd name="connsiteX16785" fmla="*/ 5794687 w 6127927"/>
                <a:gd name="connsiteY16785" fmla="*/ 1624646 h 4013490"/>
                <a:gd name="connsiteX16786" fmla="*/ 5793782 w 6127927"/>
                <a:gd name="connsiteY16786" fmla="*/ 1623385 h 4013490"/>
                <a:gd name="connsiteX16787" fmla="*/ 5794170 w 6127927"/>
                <a:gd name="connsiteY16787" fmla="*/ 1624485 h 4013490"/>
                <a:gd name="connsiteX16788" fmla="*/ 5794105 w 6127927"/>
                <a:gd name="connsiteY16788" fmla="*/ 1625067 h 4013490"/>
                <a:gd name="connsiteX16789" fmla="*/ 5792617 w 6127927"/>
                <a:gd name="connsiteY16789" fmla="*/ 1623579 h 4013490"/>
                <a:gd name="connsiteX16790" fmla="*/ 5792941 w 6127927"/>
                <a:gd name="connsiteY16790" fmla="*/ 1624549 h 4013490"/>
                <a:gd name="connsiteX16791" fmla="*/ 5793523 w 6127927"/>
                <a:gd name="connsiteY16791" fmla="*/ 1625875 h 4013490"/>
                <a:gd name="connsiteX16792" fmla="*/ 5793361 w 6127927"/>
                <a:gd name="connsiteY16792" fmla="*/ 1626037 h 4013490"/>
                <a:gd name="connsiteX16793" fmla="*/ 5792100 w 6127927"/>
                <a:gd name="connsiteY16793" fmla="*/ 1624646 h 4013490"/>
                <a:gd name="connsiteX16794" fmla="*/ 5793167 w 6127927"/>
                <a:gd name="connsiteY16794" fmla="*/ 1626393 h 4013490"/>
                <a:gd name="connsiteX16795" fmla="*/ 5792941 w 6127927"/>
                <a:gd name="connsiteY16795" fmla="*/ 1627298 h 4013490"/>
                <a:gd name="connsiteX16796" fmla="*/ 5792682 w 6127927"/>
                <a:gd name="connsiteY16796" fmla="*/ 1627719 h 4013490"/>
                <a:gd name="connsiteX16797" fmla="*/ 5792682 w 6127927"/>
                <a:gd name="connsiteY16797" fmla="*/ 1627945 h 4013490"/>
                <a:gd name="connsiteX16798" fmla="*/ 5790127 w 6127927"/>
                <a:gd name="connsiteY16798" fmla="*/ 1629271 h 4013490"/>
                <a:gd name="connsiteX16799" fmla="*/ 5789868 w 6127927"/>
                <a:gd name="connsiteY16799" fmla="*/ 1629109 h 4013490"/>
                <a:gd name="connsiteX16800" fmla="*/ 5789965 w 6127927"/>
                <a:gd name="connsiteY16800" fmla="*/ 1629368 h 4013490"/>
                <a:gd name="connsiteX16801" fmla="*/ 5788963 w 6127927"/>
                <a:gd name="connsiteY16801" fmla="*/ 1629853 h 4013490"/>
                <a:gd name="connsiteX16802" fmla="*/ 5788057 w 6127927"/>
                <a:gd name="connsiteY16802" fmla="*/ 1630112 h 4013490"/>
                <a:gd name="connsiteX16803" fmla="*/ 5787960 w 6127927"/>
                <a:gd name="connsiteY16803" fmla="*/ 1630015 h 4013490"/>
                <a:gd name="connsiteX16804" fmla="*/ 5787734 w 6127927"/>
                <a:gd name="connsiteY16804" fmla="*/ 1630015 h 4013490"/>
                <a:gd name="connsiteX16805" fmla="*/ 5787799 w 6127927"/>
                <a:gd name="connsiteY16805" fmla="*/ 1630177 h 4013490"/>
                <a:gd name="connsiteX16806" fmla="*/ 5784500 w 6127927"/>
                <a:gd name="connsiteY16806" fmla="*/ 1630694 h 4013490"/>
                <a:gd name="connsiteX16807" fmla="*/ 5207279 w 6127927"/>
                <a:gd name="connsiteY16807" fmla="*/ 2367776 h 4013490"/>
                <a:gd name="connsiteX16808" fmla="*/ 5207408 w 6127927"/>
                <a:gd name="connsiteY16808" fmla="*/ 2368196 h 4013490"/>
                <a:gd name="connsiteX16809" fmla="*/ 5207506 w 6127927"/>
                <a:gd name="connsiteY16809" fmla="*/ 2366870 h 4013490"/>
                <a:gd name="connsiteX16810" fmla="*/ 5207408 w 6127927"/>
                <a:gd name="connsiteY16810" fmla="*/ 2366644 h 4013490"/>
                <a:gd name="connsiteX16811" fmla="*/ 5207279 w 6127927"/>
                <a:gd name="connsiteY16811" fmla="*/ 2367776 h 4013490"/>
                <a:gd name="connsiteX16812" fmla="*/ 5268695 w 6127927"/>
                <a:gd name="connsiteY16812" fmla="*/ 2366062 h 4013490"/>
                <a:gd name="connsiteX16813" fmla="*/ 5268953 w 6127927"/>
                <a:gd name="connsiteY16813" fmla="*/ 2367776 h 4013490"/>
                <a:gd name="connsiteX16814" fmla="*/ 5268695 w 6127927"/>
                <a:gd name="connsiteY16814" fmla="*/ 2366062 h 4013490"/>
                <a:gd name="connsiteX16815" fmla="*/ 5286741 w 6127927"/>
                <a:gd name="connsiteY16815" fmla="*/ 2361566 h 4013490"/>
                <a:gd name="connsiteX16816" fmla="*/ 5286902 w 6127927"/>
                <a:gd name="connsiteY16816" fmla="*/ 2360823 h 4013490"/>
                <a:gd name="connsiteX16817" fmla="*/ 5286741 w 6127927"/>
                <a:gd name="connsiteY16817" fmla="*/ 2361566 h 4013490"/>
                <a:gd name="connsiteX16818" fmla="*/ 5203786 w 6127927"/>
                <a:gd name="connsiteY16818" fmla="*/ 2368520 h 4013490"/>
                <a:gd name="connsiteX16819" fmla="*/ 5203689 w 6127927"/>
                <a:gd name="connsiteY16819" fmla="*/ 2369199 h 4013490"/>
                <a:gd name="connsiteX16820" fmla="*/ 5204110 w 6127927"/>
                <a:gd name="connsiteY16820" fmla="*/ 2368132 h 4013490"/>
                <a:gd name="connsiteX16821" fmla="*/ 5204530 w 6127927"/>
                <a:gd name="connsiteY16821" fmla="*/ 2367711 h 4013490"/>
                <a:gd name="connsiteX16822" fmla="*/ 5204789 w 6127927"/>
                <a:gd name="connsiteY16822" fmla="*/ 2369781 h 4013490"/>
                <a:gd name="connsiteX16823" fmla="*/ 5205209 w 6127927"/>
                <a:gd name="connsiteY16823" fmla="*/ 2368779 h 4013490"/>
                <a:gd name="connsiteX16824" fmla="*/ 5205533 w 6127927"/>
                <a:gd name="connsiteY16824" fmla="*/ 2367453 h 4013490"/>
                <a:gd name="connsiteX16825" fmla="*/ 5205759 w 6127927"/>
                <a:gd name="connsiteY16825" fmla="*/ 2367453 h 4013490"/>
                <a:gd name="connsiteX16826" fmla="*/ 5205856 w 6127927"/>
                <a:gd name="connsiteY16826" fmla="*/ 2369361 h 4013490"/>
                <a:gd name="connsiteX16827" fmla="*/ 5206083 w 6127927"/>
                <a:gd name="connsiteY16827" fmla="*/ 2367388 h 4013490"/>
                <a:gd name="connsiteX16828" fmla="*/ 5206859 w 6127927"/>
                <a:gd name="connsiteY16828" fmla="*/ 2366806 h 4013490"/>
                <a:gd name="connsiteX16829" fmla="*/ 5207182 w 6127927"/>
                <a:gd name="connsiteY16829" fmla="*/ 2366644 h 4013490"/>
                <a:gd name="connsiteX16830" fmla="*/ 5207344 w 6127927"/>
                <a:gd name="connsiteY16830" fmla="*/ 2366385 h 4013490"/>
                <a:gd name="connsiteX16831" fmla="*/ 5210093 w 6127927"/>
                <a:gd name="connsiteY16831" fmla="*/ 2366709 h 4013490"/>
                <a:gd name="connsiteX16832" fmla="*/ 5210222 w 6127927"/>
                <a:gd name="connsiteY16832" fmla="*/ 2367032 h 4013490"/>
                <a:gd name="connsiteX16833" fmla="*/ 5210319 w 6127927"/>
                <a:gd name="connsiteY16833" fmla="*/ 2366806 h 4013490"/>
                <a:gd name="connsiteX16834" fmla="*/ 5211419 w 6127927"/>
                <a:gd name="connsiteY16834" fmla="*/ 2366870 h 4013490"/>
                <a:gd name="connsiteX16835" fmla="*/ 5212292 w 6127927"/>
                <a:gd name="connsiteY16835" fmla="*/ 2367129 h 4013490"/>
                <a:gd name="connsiteX16836" fmla="*/ 5212292 w 6127927"/>
                <a:gd name="connsiteY16836" fmla="*/ 2367194 h 4013490"/>
                <a:gd name="connsiteX16837" fmla="*/ 5212486 w 6127927"/>
                <a:gd name="connsiteY16837" fmla="*/ 2367291 h 4013490"/>
                <a:gd name="connsiteX16838" fmla="*/ 5212486 w 6127927"/>
                <a:gd name="connsiteY16838" fmla="*/ 2367129 h 4013490"/>
                <a:gd name="connsiteX16839" fmla="*/ 5215461 w 6127927"/>
                <a:gd name="connsiteY16839" fmla="*/ 2367129 h 4013490"/>
                <a:gd name="connsiteX16840" fmla="*/ 5220765 w 6127927"/>
                <a:gd name="connsiteY16840" fmla="*/ 2367873 h 4013490"/>
                <a:gd name="connsiteX16841" fmla="*/ 5222900 w 6127927"/>
                <a:gd name="connsiteY16841" fmla="*/ 2368940 h 4013490"/>
                <a:gd name="connsiteX16842" fmla="*/ 5237130 w 6127927"/>
                <a:gd name="connsiteY16842" fmla="*/ 2365124 h 4013490"/>
                <a:gd name="connsiteX16843" fmla="*/ 5237324 w 6127927"/>
                <a:gd name="connsiteY16843" fmla="*/ 2364898 h 4013490"/>
                <a:gd name="connsiteX16844" fmla="*/ 5237583 w 6127927"/>
                <a:gd name="connsiteY16844" fmla="*/ 2365544 h 4013490"/>
                <a:gd name="connsiteX16845" fmla="*/ 5237486 w 6127927"/>
                <a:gd name="connsiteY16845" fmla="*/ 2364801 h 4013490"/>
                <a:gd name="connsiteX16846" fmla="*/ 5237809 w 6127927"/>
                <a:gd name="connsiteY16846" fmla="*/ 2364898 h 4013490"/>
                <a:gd name="connsiteX16847" fmla="*/ 5237971 w 6127927"/>
                <a:gd name="connsiteY16847" fmla="*/ 2365221 h 4013490"/>
                <a:gd name="connsiteX16848" fmla="*/ 5238068 w 6127927"/>
                <a:gd name="connsiteY16848" fmla="*/ 2364962 h 4013490"/>
                <a:gd name="connsiteX16849" fmla="*/ 5239652 w 6127927"/>
                <a:gd name="connsiteY16849" fmla="*/ 2365318 h 4013490"/>
                <a:gd name="connsiteX16850" fmla="*/ 5239652 w 6127927"/>
                <a:gd name="connsiteY16850" fmla="*/ 2365641 h 4013490"/>
                <a:gd name="connsiteX16851" fmla="*/ 5239879 w 6127927"/>
                <a:gd name="connsiteY16851" fmla="*/ 2365965 h 4013490"/>
                <a:gd name="connsiteX16852" fmla="*/ 5240040 w 6127927"/>
                <a:gd name="connsiteY16852" fmla="*/ 2366288 h 4013490"/>
                <a:gd name="connsiteX16853" fmla="*/ 5240202 w 6127927"/>
                <a:gd name="connsiteY16853" fmla="*/ 2365803 h 4013490"/>
                <a:gd name="connsiteX16854" fmla="*/ 5240137 w 6127927"/>
                <a:gd name="connsiteY16854" fmla="*/ 2365480 h 4013490"/>
                <a:gd name="connsiteX16855" fmla="*/ 5241302 w 6127927"/>
                <a:gd name="connsiteY16855" fmla="*/ 2365544 h 4013490"/>
                <a:gd name="connsiteX16856" fmla="*/ 5241366 w 6127927"/>
                <a:gd name="connsiteY16856" fmla="*/ 2365803 h 4013490"/>
                <a:gd name="connsiteX16857" fmla="*/ 5241884 w 6127927"/>
                <a:gd name="connsiteY16857" fmla="*/ 2366127 h 4013490"/>
                <a:gd name="connsiteX16858" fmla="*/ 5241787 w 6127927"/>
                <a:gd name="connsiteY16858" fmla="*/ 2365480 h 4013490"/>
                <a:gd name="connsiteX16859" fmla="*/ 5243210 w 6127927"/>
                <a:gd name="connsiteY16859" fmla="*/ 2365383 h 4013490"/>
                <a:gd name="connsiteX16860" fmla="*/ 5243372 w 6127927"/>
                <a:gd name="connsiteY16860" fmla="*/ 2365965 h 4013490"/>
                <a:gd name="connsiteX16861" fmla="*/ 5243275 w 6127927"/>
                <a:gd name="connsiteY16861" fmla="*/ 2365383 h 4013490"/>
                <a:gd name="connsiteX16862" fmla="*/ 5246670 w 6127927"/>
                <a:gd name="connsiteY16862" fmla="*/ 2363830 h 4013490"/>
                <a:gd name="connsiteX16863" fmla="*/ 5251295 w 6127927"/>
                <a:gd name="connsiteY16863" fmla="*/ 2363151 h 4013490"/>
                <a:gd name="connsiteX16864" fmla="*/ 5251295 w 6127927"/>
                <a:gd name="connsiteY16864" fmla="*/ 2363248 h 4013490"/>
                <a:gd name="connsiteX16865" fmla="*/ 5251974 w 6127927"/>
                <a:gd name="connsiteY16865" fmla="*/ 2363313 h 4013490"/>
                <a:gd name="connsiteX16866" fmla="*/ 5252233 w 6127927"/>
                <a:gd name="connsiteY16866" fmla="*/ 2363054 h 4013490"/>
                <a:gd name="connsiteX16867" fmla="*/ 5252556 w 6127927"/>
                <a:gd name="connsiteY16867" fmla="*/ 2362989 h 4013490"/>
                <a:gd name="connsiteX16868" fmla="*/ 5252718 w 6127927"/>
                <a:gd name="connsiteY16868" fmla="*/ 2362989 h 4013490"/>
                <a:gd name="connsiteX16869" fmla="*/ 5254885 w 6127927"/>
                <a:gd name="connsiteY16869" fmla="*/ 2362666 h 4013490"/>
                <a:gd name="connsiteX16870" fmla="*/ 5255111 w 6127927"/>
                <a:gd name="connsiteY16870" fmla="*/ 2364154 h 4013490"/>
                <a:gd name="connsiteX16871" fmla="*/ 5255370 w 6127927"/>
                <a:gd name="connsiteY16871" fmla="*/ 2363410 h 4013490"/>
                <a:gd name="connsiteX16872" fmla="*/ 5254950 w 6127927"/>
                <a:gd name="connsiteY16872" fmla="*/ 2362666 h 4013490"/>
                <a:gd name="connsiteX16873" fmla="*/ 5259768 w 6127927"/>
                <a:gd name="connsiteY16873" fmla="*/ 2361664 h 4013490"/>
                <a:gd name="connsiteX16874" fmla="*/ 5259930 w 6127927"/>
                <a:gd name="connsiteY16874" fmla="*/ 2362666 h 4013490"/>
                <a:gd name="connsiteX16875" fmla="*/ 5259930 w 6127927"/>
                <a:gd name="connsiteY16875" fmla="*/ 2361664 h 4013490"/>
                <a:gd name="connsiteX16876" fmla="*/ 5265040 w 6127927"/>
                <a:gd name="connsiteY16876" fmla="*/ 2360079 h 4013490"/>
                <a:gd name="connsiteX16877" fmla="*/ 5265460 w 6127927"/>
                <a:gd name="connsiteY16877" fmla="*/ 2360920 h 4013490"/>
                <a:gd name="connsiteX16878" fmla="*/ 5265299 w 6127927"/>
                <a:gd name="connsiteY16878" fmla="*/ 2360079 h 4013490"/>
                <a:gd name="connsiteX16879" fmla="*/ 5265299 w 6127927"/>
                <a:gd name="connsiteY16879" fmla="*/ 2360014 h 4013490"/>
                <a:gd name="connsiteX16880" fmla="*/ 5266043 w 6127927"/>
                <a:gd name="connsiteY16880" fmla="*/ 2359691 h 4013490"/>
                <a:gd name="connsiteX16881" fmla="*/ 5266043 w 6127927"/>
                <a:gd name="connsiteY16881" fmla="*/ 2359594 h 4013490"/>
                <a:gd name="connsiteX16882" fmla="*/ 5266366 w 6127927"/>
                <a:gd name="connsiteY16882" fmla="*/ 2359432 h 4013490"/>
                <a:gd name="connsiteX16883" fmla="*/ 5266883 w 6127927"/>
                <a:gd name="connsiteY16883" fmla="*/ 2359852 h 4013490"/>
                <a:gd name="connsiteX16884" fmla="*/ 5267951 w 6127927"/>
                <a:gd name="connsiteY16884" fmla="*/ 2360338 h 4013490"/>
                <a:gd name="connsiteX16885" fmla="*/ 5268048 w 6127927"/>
                <a:gd name="connsiteY16885" fmla="*/ 2360693 h 4013490"/>
                <a:gd name="connsiteX16886" fmla="*/ 5268112 w 6127927"/>
                <a:gd name="connsiteY16886" fmla="*/ 2360596 h 4013490"/>
                <a:gd name="connsiteX16887" fmla="*/ 5267951 w 6127927"/>
                <a:gd name="connsiteY16887" fmla="*/ 2360338 h 4013490"/>
                <a:gd name="connsiteX16888" fmla="*/ 5267530 w 6127927"/>
                <a:gd name="connsiteY16888" fmla="*/ 2359335 h 4013490"/>
                <a:gd name="connsiteX16889" fmla="*/ 5267854 w 6127927"/>
                <a:gd name="connsiteY16889" fmla="*/ 2358850 h 4013490"/>
                <a:gd name="connsiteX16890" fmla="*/ 5268209 w 6127927"/>
                <a:gd name="connsiteY16890" fmla="*/ 2359270 h 4013490"/>
                <a:gd name="connsiteX16891" fmla="*/ 5268436 w 6127927"/>
                <a:gd name="connsiteY16891" fmla="*/ 2359270 h 4013490"/>
                <a:gd name="connsiteX16892" fmla="*/ 5268533 w 6127927"/>
                <a:gd name="connsiteY16892" fmla="*/ 2359173 h 4013490"/>
                <a:gd name="connsiteX16893" fmla="*/ 5268274 w 6127927"/>
                <a:gd name="connsiteY16893" fmla="*/ 2358753 h 4013490"/>
                <a:gd name="connsiteX16894" fmla="*/ 5268371 w 6127927"/>
                <a:gd name="connsiteY16894" fmla="*/ 2358688 h 4013490"/>
                <a:gd name="connsiteX16895" fmla="*/ 5268630 w 6127927"/>
                <a:gd name="connsiteY16895" fmla="*/ 2358591 h 4013490"/>
                <a:gd name="connsiteX16896" fmla="*/ 5268695 w 6127927"/>
                <a:gd name="connsiteY16896" fmla="*/ 2358850 h 4013490"/>
                <a:gd name="connsiteX16897" fmla="*/ 5268630 w 6127927"/>
                <a:gd name="connsiteY16897" fmla="*/ 2359109 h 4013490"/>
                <a:gd name="connsiteX16898" fmla="*/ 5269018 w 6127927"/>
                <a:gd name="connsiteY16898" fmla="*/ 2358753 h 4013490"/>
                <a:gd name="connsiteX16899" fmla="*/ 5269600 w 6127927"/>
                <a:gd name="connsiteY16899" fmla="*/ 2358591 h 4013490"/>
                <a:gd name="connsiteX16900" fmla="*/ 5270279 w 6127927"/>
                <a:gd name="connsiteY16900" fmla="*/ 2359432 h 4013490"/>
                <a:gd name="connsiteX16901" fmla="*/ 5270603 w 6127927"/>
                <a:gd name="connsiteY16901" fmla="*/ 2357944 h 4013490"/>
                <a:gd name="connsiteX16902" fmla="*/ 5270861 w 6127927"/>
                <a:gd name="connsiteY16902" fmla="*/ 2358753 h 4013490"/>
                <a:gd name="connsiteX16903" fmla="*/ 5271346 w 6127927"/>
                <a:gd name="connsiteY16903" fmla="*/ 2357686 h 4013490"/>
                <a:gd name="connsiteX16904" fmla="*/ 5271767 w 6127927"/>
                <a:gd name="connsiteY16904" fmla="*/ 2358106 h 4013490"/>
                <a:gd name="connsiteX16905" fmla="*/ 5272187 w 6127927"/>
                <a:gd name="connsiteY16905" fmla="*/ 2357686 h 4013490"/>
                <a:gd name="connsiteX16906" fmla="*/ 5272769 w 6127927"/>
                <a:gd name="connsiteY16906" fmla="*/ 2357847 h 4013490"/>
                <a:gd name="connsiteX16907" fmla="*/ 5272931 w 6127927"/>
                <a:gd name="connsiteY16907" fmla="*/ 2357847 h 4013490"/>
                <a:gd name="connsiteX16908" fmla="*/ 5272834 w 6127927"/>
                <a:gd name="connsiteY16908" fmla="*/ 2357200 h 4013490"/>
                <a:gd name="connsiteX16909" fmla="*/ 5274160 w 6127927"/>
                <a:gd name="connsiteY16909" fmla="*/ 2357362 h 4013490"/>
                <a:gd name="connsiteX16910" fmla="*/ 5274645 w 6127927"/>
                <a:gd name="connsiteY16910" fmla="*/ 2358526 h 4013490"/>
                <a:gd name="connsiteX16911" fmla="*/ 5274742 w 6127927"/>
                <a:gd name="connsiteY16911" fmla="*/ 2357362 h 4013490"/>
                <a:gd name="connsiteX16912" fmla="*/ 5275389 w 6127927"/>
                <a:gd name="connsiteY16912" fmla="*/ 2358429 h 4013490"/>
                <a:gd name="connsiteX16913" fmla="*/ 5275389 w 6127927"/>
                <a:gd name="connsiteY16913" fmla="*/ 2357621 h 4013490"/>
                <a:gd name="connsiteX16914" fmla="*/ 5276068 w 6127927"/>
                <a:gd name="connsiteY16914" fmla="*/ 2357200 h 4013490"/>
                <a:gd name="connsiteX16915" fmla="*/ 5276230 w 6127927"/>
                <a:gd name="connsiteY16915" fmla="*/ 2356683 h 4013490"/>
                <a:gd name="connsiteX16916" fmla="*/ 5276392 w 6127927"/>
                <a:gd name="connsiteY16916" fmla="*/ 2356683 h 4013490"/>
                <a:gd name="connsiteX16917" fmla="*/ 5276909 w 6127927"/>
                <a:gd name="connsiteY16917" fmla="*/ 2357039 h 4013490"/>
                <a:gd name="connsiteX16918" fmla="*/ 5277071 w 6127927"/>
                <a:gd name="connsiteY16918" fmla="*/ 2356618 h 4013490"/>
                <a:gd name="connsiteX16919" fmla="*/ 5278397 w 6127927"/>
                <a:gd name="connsiteY16919" fmla="*/ 2356554 h 4013490"/>
                <a:gd name="connsiteX16920" fmla="*/ 5283022 w 6127927"/>
                <a:gd name="connsiteY16920" fmla="*/ 2355713 h 4013490"/>
                <a:gd name="connsiteX16921" fmla="*/ 5283507 w 6127927"/>
                <a:gd name="connsiteY16921" fmla="*/ 2356554 h 4013490"/>
                <a:gd name="connsiteX16922" fmla="*/ 5283507 w 6127927"/>
                <a:gd name="connsiteY16922" fmla="*/ 2355616 h 4013490"/>
                <a:gd name="connsiteX16923" fmla="*/ 5283927 w 6127927"/>
                <a:gd name="connsiteY16923" fmla="*/ 2355551 h 4013490"/>
                <a:gd name="connsiteX16924" fmla="*/ 5284089 w 6127927"/>
                <a:gd name="connsiteY16924" fmla="*/ 2355777 h 4013490"/>
                <a:gd name="connsiteX16925" fmla="*/ 5284089 w 6127927"/>
                <a:gd name="connsiteY16925" fmla="*/ 2355551 h 4013490"/>
                <a:gd name="connsiteX16926" fmla="*/ 5285253 w 6127927"/>
                <a:gd name="connsiteY16926" fmla="*/ 2355551 h 4013490"/>
                <a:gd name="connsiteX16927" fmla="*/ 5286676 w 6127927"/>
                <a:gd name="connsiteY16927" fmla="*/ 2357621 h 4013490"/>
                <a:gd name="connsiteX16928" fmla="*/ 5286094 w 6127927"/>
                <a:gd name="connsiteY16928" fmla="*/ 2355551 h 4013490"/>
                <a:gd name="connsiteX16929" fmla="*/ 5286999 w 6127927"/>
                <a:gd name="connsiteY16929" fmla="*/ 2356780 h 4013490"/>
                <a:gd name="connsiteX16930" fmla="*/ 5286999 w 6127927"/>
                <a:gd name="connsiteY16930" fmla="*/ 2356683 h 4013490"/>
                <a:gd name="connsiteX16931" fmla="*/ 5287323 w 6127927"/>
                <a:gd name="connsiteY16931" fmla="*/ 2355777 h 4013490"/>
                <a:gd name="connsiteX16932" fmla="*/ 5287420 w 6127927"/>
                <a:gd name="connsiteY16932" fmla="*/ 2355874 h 4013490"/>
                <a:gd name="connsiteX16933" fmla="*/ 5288552 w 6127927"/>
                <a:gd name="connsiteY16933" fmla="*/ 2356780 h 4013490"/>
                <a:gd name="connsiteX16934" fmla="*/ 5289393 w 6127927"/>
                <a:gd name="connsiteY16934" fmla="*/ 2355357 h 4013490"/>
                <a:gd name="connsiteX16935" fmla="*/ 5289878 w 6127927"/>
                <a:gd name="connsiteY16935" fmla="*/ 2355357 h 4013490"/>
                <a:gd name="connsiteX16936" fmla="*/ 5290395 w 6127927"/>
                <a:gd name="connsiteY16936" fmla="*/ 2355616 h 4013490"/>
                <a:gd name="connsiteX16937" fmla="*/ 5291236 w 6127927"/>
                <a:gd name="connsiteY16937" fmla="*/ 2355713 h 4013490"/>
                <a:gd name="connsiteX16938" fmla="*/ 5291560 w 6127927"/>
                <a:gd name="connsiteY16938" fmla="*/ 2356554 h 4013490"/>
                <a:gd name="connsiteX16939" fmla="*/ 5292303 w 6127927"/>
                <a:gd name="connsiteY16939" fmla="*/ 2356457 h 4013490"/>
                <a:gd name="connsiteX16940" fmla="*/ 5292368 w 6127927"/>
                <a:gd name="connsiteY16940" fmla="*/ 2355874 h 4013490"/>
                <a:gd name="connsiteX16941" fmla="*/ 5292303 w 6127927"/>
                <a:gd name="connsiteY16941" fmla="*/ 2355454 h 4013490"/>
                <a:gd name="connsiteX16942" fmla="*/ 5292530 w 6127927"/>
                <a:gd name="connsiteY16942" fmla="*/ 2355616 h 4013490"/>
                <a:gd name="connsiteX16943" fmla="*/ 5293209 w 6127927"/>
                <a:gd name="connsiteY16943" fmla="*/ 2356683 h 4013490"/>
                <a:gd name="connsiteX16944" fmla="*/ 5293306 w 6127927"/>
                <a:gd name="connsiteY16944" fmla="*/ 2355551 h 4013490"/>
                <a:gd name="connsiteX16945" fmla="*/ 5294761 w 6127927"/>
                <a:gd name="connsiteY16945" fmla="*/ 2356780 h 4013490"/>
                <a:gd name="connsiteX16946" fmla="*/ 5295279 w 6127927"/>
                <a:gd name="connsiteY16946" fmla="*/ 2354969 h 4013490"/>
                <a:gd name="connsiteX16947" fmla="*/ 5295699 w 6127927"/>
                <a:gd name="connsiteY16947" fmla="*/ 2354872 h 4013490"/>
                <a:gd name="connsiteX16948" fmla="*/ 5296184 w 6127927"/>
                <a:gd name="connsiteY16948" fmla="*/ 2355034 h 4013490"/>
                <a:gd name="connsiteX16949" fmla="*/ 5296346 w 6127927"/>
                <a:gd name="connsiteY16949" fmla="*/ 2354775 h 4013490"/>
                <a:gd name="connsiteX16950" fmla="*/ 5296346 w 6127927"/>
                <a:gd name="connsiteY16950" fmla="*/ 2354710 h 4013490"/>
                <a:gd name="connsiteX16951" fmla="*/ 5297931 w 6127927"/>
                <a:gd name="connsiteY16951" fmla="*/ 2354451 h 4013490"/>
                <a:gd name="connsiteX16952" fmla="*/ 5298157 w 6127927"/>
                <a:gd name="connsiteY16952" fmla="*/ 2354969 h 4013490"/>
                <a:gd name="connsiteX16953" fmla="*/ 5298254 w 6127927"/>
                <a:gd name="connsiteY16953" fmla="*/ 2354387 h 4013490"/>
                <a:gd name="connsiteX16954" fmla="*/ 5301812 w 6127927"/>
                <a:gd name="connsiteY16954" fmla="*/ 2353643 h 4013490"/>
                <a:gd name="connsiteX16955" fmla="*/ 5302394 w 6127927"/>
                <a:gd name="connsiteY16955" fmla="*/ 2353643 h 4013490"/>
                <a:gd name="connsiteX16956" fmla="*/ 5302976 w 6127927"/>
                <a:gd name="connsiteY16956" fmla="*/ 2354225 h 4013490"/>
                <a:gd name="connsiteX16957" fmla="*/ 5303235 w 6127927"/>
                <a:gd name="connsiteY16957" fmla="*/ 2355195 h 4013490"/>
                <a:gd name="connsiteX16958" fmla="*/ 5303720 w 6127927"/>
                <a:gd name="connsiteY16958" fmla="*/ 2355454 h 4013490"/>
                <a:gd name="connsiteX16959" fmla="*/ 5304140 w 6127927"/>
                <a:gd name="connsiteY16959" fmla="*/ 2356780 h 4013490"/>
                <a:gd name="connsiteX16960" fmla="*/ 5304205 w 6127927"/>
                <a:gd name="connsiteY16960" fmla="*/ 2356101 h 4013490"/>
                <a:gd name="connsiteX16961" fmla="*/ 5304205 w 6127927"/>
                <a:gd name="connsiteY16961" fmla="*/ 2354613 h 4013490"/>
                <a:gd name="connsiteX16962" fmla="*/ 5304722 w 6127927"/>
                <a:gd name="connsiteY16962" fmla="*/ 2354128 h 4013490"/>
                <a:gd name="connsiteX16963" fmla="*/ 5305304 w 6127927"/>
                <a:gd name="connsiteY16963" fmla="*/ 2353966 h 4013490"/>
                <a:gd name="connsiteX16964" fmla="*/ 5306275 w 6127927"/>
                <a:gd name="connsiteY16964" fmla="*/ 2353643 h 4013490"/>
                <a:gd name="connsiteX16965" fmla="*/ 5306275 w 6127927"/>
                <a:gd name="connsiteY16965" fmla="*/ 2353546 h 4013490"/>
                <a:gd name="connsiteX16966" fmla="*/ 5306275 w 6127927"/>
                <a:gd name="connsiteY16966" fmla="*/ 2353643 h 4013490"/>
                <a:gd name="connsiteX16967" fmla="*/ 5306533 w 6127927"/>
                <a:gd name="connsiteY16967" fmla="*/ 2353223 h 4013490"/>
                <a:gd name="connsiteX16968" fmla="*/ 5306630 w 6127927"/>
                <a:gd name="connsiteY16968" fmla="*/ 2353966 h 4013490"/>
                <a:gd name="connsiteX16969" fmla="*/ 5306630 w 6127927"/>
                <a:gd name="connsiteY16969" fmla="*/ 2354549 h 4013490"/>
                <a:gd name="connsiteX16970" fmla="*/ 5307180 w 6127927"/>
                <a:gd name="connsiteY16970" fmla="*/ 2354451 h 4013490"/>
                <a:gd name="connsiteX16971" fmla="*/ 5307698 w 6127927"/>
                <a:gd name="connsiteY16971" fmla="*/ 2354451 h 4013490"/>
                <a:gd name="connsiteX16972" fmla="*/ 5307859 w 6127927"/>
                <a:gd name="connsiteY16972" fmla="*/ 2354128 h 4013490"/>
                <a:gd name="connsiteX16973" fmla="*/ 5308603 w 6127927"/>
                <a:gd name="connsiteY16973" fmla="*/ 2352964 h 4013490"/>
                <a:gd name="connsiteX16974" fmla="*/ 5310770 w 6127927"/>
                <a:gd name="connsiteY16974" fmla="*/ 2352705 h 4013490"/>
                <a:gd name="connsiteX16975" fmla="*/ 5311999 w 6127927"/>
                <a:gd name="connsiteY16975" fmla="*/ 2353643 h 4013490"/>
                <a:gd name="connsiteX16976" fmla="*/ 5312096 w 6127927"/>
                <a:gd name="connsiteY16976" fmla="*/ 2352543 h 4013490"/>
                <a:gd name="connsiteX16977" fmla="*/ 5312581 w 6127927"/>
                <a:gd name="connsiteY16977" fmla="*/ 2352479 h 4013490"/>
                <a:gd name="connsiteX16978" fmla="*/ 5313066 w 6127927"/>
                <a:gd name="connsiteY16978" fmla="*/ 2352220 h 4013490"/>
                <a:gd name="connsiteX16979" fmla="*/ 5313648 w 6127927"/>
                <a:gd name="connsiteY16979" fmla="*/ 2352382 h 4013490"/>
                <a:gd name="connsiteX16980" fmla="*/ 5314166 w 6127927"/>
                <a:gd name="connsiteY16980" fmla="*/ 2352220 h 4013490"/>
                <a:gd name="connsiteX16981" fmla="*/ 5315460 w 6127927"/>
                <a:gd name="connsiteY16981" fmla="*/ 2352220 h 4013490"/>
                <a:gd name="connsiteX16982" fmla="*/ 5316236 w 6127927"/>
                <a:gd name="connsiteY16982" fmla="*/ 2352058 h 4013490"/>
                <a:gd name="connsiteX16983" fmla="*/ 5316721 w 6127927"/>
                <a:gd name="connsiteY16983" fmla="*/ 2351897 h 4013490"/>
                <a:gd name="connsiteX16984" fmla="*/ 5317141 w 6127927"/>
                <a:gd name="connsiteY16984" fmla="*/ 2351897 h 4013490"/>
                <a:gd name="connsiteX16985" fmla="*/ 5318144 w 6127927"/>
                <a:gd name="connsiteY16985" fmla="*/ 2351638 h 4013490"/>
                <a:gd name="connsiteX16986" fmla="*/ 5318306 w 6127927"/>
                <a:gd name="connsiteY16986" fmla="*/ 2351573 h 4013490"/>
                <a:gd name="connsiteX16987" fmla="*/ 5319211 w 6127927"/>
                <a:gd name="connsiteY16987" fmla="*/ 2351476 h 4013490"/>
                <a:gd name="connsiteX16988" fmla="*/ 5319858 w 6127927"/>
                <a:gd name="connsiteY16988" fmla="*/ 2351314 h 4013490"/>
                <a:gd name="connsiteX16989" fmla="*/ 5320278 w 6127927"/>
                <a:gd name="connsiteY16989" fmla="*/ 2351153 h 4013490"/>
                <a:gd name="connsiteX16990" fmla="*/ 5320537 w 6127927"/>
                <a:gd name="connsiteY16990" fmla="*/ 2350894 h 4013490"/>
                <a:gd name="connsiteX16991" fmla="*/ 5322283 w 6127927"/>
                <a:gd name="connsiteY16991" fmla="*/ 2350150 h 4013490"/>
                <a:gd name="connsiteX16992" fmla="*/ 5323415 w 6127927"/>
                <a:gd name="connsiteY16992" fmla="*/ 2349406 h 4013490"/>
                <a:gd name="connsiteX16993" fmla="*/ 5323609 w 6127927"/>
                <a:gd name="connsiteY16993" fmla="*/ 2349148 h 4013490"/>
                <a:gd name="connsiteX16994" fmla="*/ 5323739 w 6127927"/>
                <a:gd name="connsiteY16994" fmla="*/ 2348662 h 4013490"/>
                <a:gd name="connsiteX16995" fmla="*/ 5323512 w 6127927"/>
                <a:gd name="connsiteY16995" fmla="*/ 2347919 h 4013490"/>
                <a:gd name="connsiteX16996" fmla="*/ 5323836 w 6127927"/>
                <a:gd name="connsiteY16996" fmla="*/ 2347822 h 4013490"/>
                <a:gd name="connsiteX16997" fmla="*/ 5324256 w 6127927"/>
                <a:gd name="connsiteY16997" fmla="*/ 2348404 h 4013490"/>
                <a:gd name="connsiteX16998" fmla="*/ 5324515 w 6127927"/>
                <a:gd name="connsiteY16998" fmla="*/ 2348177 h 4013490"/>
                <a:gd name="connsiteX16999" fmla="*/ 5325000 w 6127927"/>
                <a:gd name="connsiteY16999" fmla="*/ 2348501 h 4013490"/>
                <a:gd name="connsiteX17000" fmla="*/ 5325065 w 6127927"/>
                <a:gd name="connsiteY17000" fmla="*/ 2347595 h 4013490"/>
                <a:gd name="connsiteX17001" fmla="*/ 5325679 w 6127927"/>
                <a:gd name="connsiteY17001" fmla="*/ 2347434 h 4013490"/>
                <a:gd name="connsiteX17002" fmla="*/ 5326326 w 6127927"/>
                <a:gd name="connsiteY17002" fmla="*/ 2349568 h 4013490"/>
                <a:gd name="connsiteX17003" fmla="*/ 5326326 w 6127927"/>
                <a:gd name="connsiteY17003" fmla="*/ 2349665 h 4013490"/>
                <a:gd name="connsiteX17004" fmla="*/ 5326423 w 6127927"/>
                <a:gd name="connsiteY17004" fmla="*/ 2347919 h 4013490"/>
                <a:gd name="connsiteX17005" fmla="*/ 5326488 w 6127927"/>
                <a:gd name="connsiteY17005" fmla="*/ 2347498 h 4013490"/>
                <a:gd name="connsiteX17006" fmla="*/ 5327070 w 6127927"/>
                <a:gd name="connsiteY17006" fmla="*/ 2347498 h 4013490"/>
                <a:gd name="connsiteX17007" fmla="*/ 5327232 w 6127927"/>
                <a:gd name="connsiteY17007" fmla="*/ 2347078 h 4013490"/>
                <a:gd name="connsiteX17008" fmla="*/ 5327814 w 6127927"/>
                <a:gd name="connsiteY17008" fmla="*/ 2347013 h 4013490"/>
                <a:gd name="connsiteX17009" fmla="*/ 5328234 w 6127927"/>
                <a:gd name="connsiteY17009" fmla="*/ 2347175 h 4013490"/>
                <a:gd name="connsiteX17010" fmla="*/ 5328396 w 6127927"/>
                <a:gd name="connsiteY17010" fmla="*/ 2346916 h 4013490"/>
                <a:gd name="connsiteX17011" fmla="*/ 5329140 w 6127927"/>
                <a:gd name="connsiteY17011" fmla="*/ 2347595 h 4013490"/>
                <a:gd name="connsiteX17012" fmla="*/ 5330563 w 6127927"/>
                <a:gd name="connsiteY17012" fmla="*/ 2347272 h 4013490"/>
                <a:gd name="connsiteX17013" fmla="*/ 5330627 w 6127927"/>
                <a:gd name="connsiteY17013" fmla="*/ 2346593 h 4013490"/>
                <a:gd name="connsiteX17014" fmla="*/ 5331274 w 6127927"/>
                <a:gd name="connsiteY17014" fmla="*/ 2346593 h 4013490"/>
                <a:gd name="connsiteX17015" fmla="*/ 5331953 w 6127927"/>
                <a:gd name="connsiteY17015" fmla="*/ 2346496 h 4013490"/>
                <a:gd name="connsiteX17016" fmla="*/ 5332536 w 6127927"/>
                <a:gd name="connsiteY17016" fmla="*/ 2346269 h 4013490"/>
                <a:gd name="connsiteX17017" fmla="*/ 5333215 w 6127927"/>
                <a:gd name="connsiteY17017" fmla="*/ 2347498 h 4013490"/>
                <a:gd name="connsiteX17018" fmla="*/ 5333021 w 6127927"/>
                <a:gd name="connsiteY17018" fmla="*/ 2345946 h 4013490"/>
                <a:gd name="connsiteX17019" fmla="*/ 5333118 w 6127927"/>
                <a:gd name="connsiteY17019" fmla="*/ 2345946 h 4013490"/>
                <a:gd name="connsiteX17020" fmla="*/ 5333861 w 6127927"/>
                <a:gd name="connsiteY17020" fmla="*/ 2346269 h 4013490"/>
                <a:gd name="connsiteX17021" fmla="*/ 5334185 w 6127927"/>
                <a:gd name="connsiteY17021" fmla="*/ 2346010 h 4013490"/>
                <a:gd name="connsiteX17022" fmla="*/ 5334347 w 6127927"/>
                <a:gd name="connsiteY17022" fmla="*/ 2345687 h 4013490"/>
                <a:gd name="connsiteX17023" fmla="*/ 5334767 w 6127927"/>
                <a:gd name="connsiteY17023" fmla="*/ 2345590 h 4013490"/>
                <a:gd name="connsiteX17024" fmla="*/ 5335284 w 6127927"/>
                <a:gd name="connsiteY17024" fmla="*/ 2346010 h 4013490"/>
                <a:gd name="connsiteX17025" fmla="*/ 5335414 w 6127927"/>
                <a:gd name="connsiteY17025" fmla="*/ 2345428 h 4013490"/>
                <a:gd name="connsiteX17026" fmla="*/ 5335931 w 6127927"/>
                <a:gd name="connsiteY17026" fmla="*/ 2345364 h 4013490"/>
                <a:gd name="connsiteX17027" fmla="*/ 5336255 w 6127927"/>
                <a:gd name="connsiteY17027" fmla="*/ 2345687 h 4013490"/>
                <a:gd name="connsiteX17028" fmla="*/ 5336255 w 6127927"/>
                <a:gd name="connsiteY17028" fmla="*/ 2345267 h 4013490"/>
                <a:gd name="connsiteX17029" fmla="*/ 5339489 w 6127927"/>
                <a:gd name="connsiteY17029" fmla="*/ 2344426 h 4013490"/>
                <a:gd name="connsiteX17030" fmla="*/ 5340071 w 6127927"/>
                <a:gd name="connsiteY17030" fmla="*/ 2345105 h 4013490"/>
                <a:gd name="connsiteX17031" fmla="*/ 5340071 w 6127927"/>
                <a:gd name="connsiteY17031" fmla="*/ 2344264 h 4013490"/>
                <a:gd name="connsiteX17032" fmla="*/ 5341300 w 6127927"/>
                <a:gd name="connsiteY17032" fmla="*/ 2343876 h 4013490"/>
                <a:gd name="connsiteX17033" fmla="*/ 5341979 w 6127927"/>
                <a:gd name="connsiteY17033" fmla="*/ 2344943 h 4013490"/>
                <a:gd name="connsiteX17034" fmla="*/ 5341559 w 6127927"/>
                <a:gd name="connsiteY17034" fmla="*/ 2343779 h 4013490"/>
                <a:gd name="connsiteX17035" fmla="*/ 5342044 w 6127927"/>
                <a:gd name="connsiteY17035" fmla="*/ 2343617 h 4013490"/>
                <a:gd name="connsiteX17036" fmla="*/ 5342141 w 6127927"/>
                <a:gd name="connsiteY17036" fmla="*/ 2343682 h 4013490"/>
                <a:gd name="connsiteX17037" fmla="*/ 5342141 w 6127927"/>
                <a:gd name="connsiteY17037" fmla="*/ 2343617 h 4013490"/>
                <a:gd name="connsiteX17038" fmla="*/ 5343952 w 6127927"/>
                <a:gd name="connsiteY17038" fmla="*/ 2343132 h 4013490"/>
                <a:gd name="connsiteX17039" fmla="*/ 5344631 w 6127927"/>
                <a:gd name="connsiteY17039" fmla="*/ 2342938 h 4013490"/>
                <a:gd name="connsiteX17040" fmla="*/ 5344793 w 6127927"/>
                <a:gd name="connsiteY17040" fmla="*/ 2342938 h 4013490"/>
                <a:gd name="connsiteX17041" fmla="*/ 5345375 w 6127927"/>
                <a:gd name="connsiteY17041" fmla="*/ 2343779 h 4013490"/>
                <a:gd name="connsiteX17042" fmla="*/ 5344793 w 6127927"/>
                <a:gd name="connsiteY17042" fmla="*/ 2342938 h 4013490"/>
                <a:gd name="connsiteX17043" fmla="*/ 5344793 w 6127927"/>
                <a:gd name="connsiteY17043" fmla="*/ 2342873 h 4013490"/>
                <a:gd name="connsiteX17044" fmla="*/ 5345375 w 6127927"/>
                <a:gd name="connsiteY17044" fmla="*/ 2342712 h 4013490"/>
                <a:gd name="connsiteX17045" fmla="*/ 5345440 w 6127927"/>
                <a:gd name="connsiteY17045" fmla="*/ 2342776 h 4013490"/>
                <a:gd name="connsiteX17046" fmla="*/ 5345440 w 6127927"/>
                <a:gd name="connsiteY17046" fmla="*/ 2342712 h 4013490"/>
                <a:gd name="connsiteX17047" fmla="*/ 5346507 w 6127927"/>
                <a:gd name="connsiteY17047" fmla="*/ 2342356 h 4013490"/>
                <a:gd name="connsiteX17048" fmla="*/ 5347121 w 6127927"/>
                <a:gd name="connsiteY17048" fmla="*/ 2344943 h 4013490"/>
                <a:gd name="connsiteX17049" fmla="*/ 5347283 w 6127927"/>
                <a:gd name="connsiteY17049" fmla="*/ 2343682 h 4013490"/>
                <a:gd name="connsiteX17050" fmla="*/ 5346604 w 6127927"/>
                <a:gd name="connsiteY17050" fmla="*/ 2342453 h 4013490"/>
                <a:gd name="connsiteX17051" fmla="*/ 5359443 w 6127927"/>
                <a:gd name="connsiteY17051" fmla="*/ 2337408 h 4013490"/>
                <a:gd name="connsiteX17052" fmla="*/ 5359605 w 6127927"/>
                <a:gd name="connsiteY17052" fmla="*/ 2337925 h 4013490"/>
                <a:gd name="connsiteX17053" fmla="*/ 5359702 w 6127927"/>
                <a:gd name="connsiteY17053" fmla="*/ 2337149 h 4013490"/>
                <a:gd name="connsiteX17054" fmla="*/ 5360252 w 6127927"/>
                <a:gd name="connsiteY17054" fmla="*/ 2336567 h 4013490"/>
                <a:gd name="connsiteX17055" fmla="*/ 5360996 w 6127927"/>
                <a:gd name="connsiteY17055" fmla="*/ 2336664 h 4013490"/>
                <a:gd name="connsiteX17056" fmla="*/ 5361093 w 6127927"/>
                <a:gd name="connsiteY17056" fmla="*/ 2336567 h 4013490"/>
                <a:gd name="connsiteX17057" fmla="*/ 5365814 w 6127927"/>
                <a:gd name="connsiteY17057" fmla="*/ 2344685 h 4013490"/>
                <a:gd name="connsiteX17058" fmla="*/ 5366073 w 6127927"/>
                <a:gd name="connsiteY17058" fmla="*/ 2346431 h 4013490"/>
                <a:gd name="connsiteX17059" fmla="*/ 5365911 w 6127927"/>
                <a:gd name="connsiteY17059" fmla="*/ 2346205 h 4013490"/>
                <a:gd name="connsiteX17060" fmla="*/ 5366073 w 6127927"/>
                <a:gd name="connsiteY17060" fmla="*/ 2346851 h 4013490"/>
                <a:gd name="connsiteX17061" fmla="*/ 5366073 w 6127927"/>
                <a:gd name="connsiteY17061" fmla="*/ 2347498 h 4013490"/>
                <a:gd name="connsiteX17062" fmla="*/ 5365911 w 6127927"/>
                <a:gd name="connsiteY17062" fmla="*/ 2347434 h 4013490"/>
                <a:gd name="connsiteX17063" fmla="*/ 5365588 w 6127927"/>
                <a:gd name="connsiteY17063" fmla="*/ 2347336 h 4013490"/>
                <a:gd name="connsiteX17064" fmla="*/ 5365006 w 6127927"/>
                <a:gd name="connsiteY17064" fmla="*/ 2347595 h 4013490"/>
                <a:gd name="connsiteX17065" fmla="*/ 5363842 w 6127927"/>
                <a:gd name="connsiteY17065" fmla="*/ 2347822 h 4013490"/>
                <a:gd name="connsiteX17066" fmla="*/ 5361933 w 6127927"/>
                <a:gd name="connsiteY17066" fmla="*/ 2346593 h 4013490"/>
                <a:gd name="connsiteX17067" fmla="*/ 5362257 w 6127927"/>
                <a:gd name="connsiteY17067" fmla="*/ 2347434 h 4013490"/>
                <a:gd name="connsiteX17068" fmla="*/ 5361675 w 6127927"/>
                <a:gd name="connsiteY17068" fmla="*/ 2348662 h 4013490"/>
                <a:gd name="connsiteX17069" fmla="*/ 5361351 w 6127927"/>
                <a:gd name="connsiteY17069" fmla="*/ 2348759 h 4013490"/>
                <a:gd name="connsiteX17070" fmla="*/ 5361093 w 6127927"/>
                <a:gd name="connsiteY17070" fmla="*/ 2348501 h 4013490"/>
                <a:gd name="connsiteX17071" fmla="*/ 5360607 w 6127927"/>
                <a:gd name="connsiteY17071" fmla="*/ 2349083 h 4013490"/>
                <a:gd name="connsiteX17072" fmla="*/ 5360122 w 6127927"/>
                <a:gd name="connsiteY17072" fmla="*/ 2349568 h 4013490"/>
                <a:gd name="connsiteX17073" fmla="*/ 5359443 w 6127927"/>
                <a:gd name="connsiteY17073" fmla="*/ 2349342 h 4013490"/>
                <a:gd name="connsiteX17074" fmla="*/ 5358117 w 6127927"/>
                <a:gd name="connsiteY17074" fmla="*/ 2348921 h 4013490"/>
                <a:gd name="connsiteX17075" fmla="*/ 5358182 w 6127927"/>
                <a:gd name="connsiteY17075" fmla="*/ 2349891 h 4013490"/>
                <a:gd name="connsiteX17076" fmla="*/ 5357955 w 6127927"/>
                <a:gd name="connsiteY17076" fmla="*/ 2350150 h 4013490"/>
                <a:gd name="connsiteX17077" fmla="*/ 5357794 w 6127927"/>
                <a:gd name="connsiteY17077" fmla="*/ 2350150 h 4013490"/>
                <a:gd name="connsiteX17078" fmla="*/ 5356856 w 6127927"/>
                <a:gd name="connsiteY17078" fmla="*/ 2351153 h 4013490"/>
                <a:gd name="connsiteX17079" fmla="*/ 5356371 w 6127927"/>
                <a:gd name="connsiteY17079" fmla="*/ 2351217 h 4013490"/>
                <a:gd name="connsiteX17080" fmla="*/ 5355724 w 6127927"/>
                <a:gd name="connsiteY17080" fmla="*/ 2351217 h 4013490"/>
                <a:gd name="connsiteX17081" fmla="*/ 5355045 w 6127927"/>
                <a:gd name="connsiteY17081" fmla="*/ 2351217 h 4013490"/>
                <a:gd name="connsiteX17082" fmla="*/ 5354495 w 6127927"/>
                <a:gd name="connsiteY17082" fmla="*/ 2351638 h 4013490"/>
                <a:gd name="connsiteX17083" fmla="*/ 5354301 w 6127927"/>
                <a:gd name="connsiteY17083" fmla="*/ 2351800 h 4013490"/>
                <a:gd name="connsiteX17084" fmla="*/ 5353913 w 6127927"/>
                <a:gd name="connsiteY17084" fmla="*/ 2352802 h 4013490"/>
                <a:gd name="connsiteX17085" fmla="*/ 5352975 w 6127927"/>
                <a:gd name="connsiteY17085" fmla="*/ 2353223 h 4013490"/>
                <a:gd name="connsiteX17086" fmla="*/ 5352587 w 6127927"/>
                <a:gd name="connsiteY17086" fmla="*/ 2353287 h 4013490"/>
                <a:gd name="connsiteX17087" fmla="*/ 5352328 w 6127927"/>
                <a:gd name="connsiteY17087" fmla="*/ 2353384 h 4013490"/>
                <a:gd name="connsiteX17088" fmla="*/ 5351908 w 6127927"/>
                <a:gd name="connsiteY17088" fmla="*/ 2353966 h 4013490"/>
                <a:gd name="connsiteX17089" fmla="*/ 5351423 w 6127927"/>
                <a:gd name="connsiteY17089" fmla="*/ 2354290 h 4013490"/>
                <a:gd name="connsiteX17090" fmla="*/ 5350905 w 6127927"/>
                <a:gd name="connsiteY17090" fmla="*/ 2354710 h 4013490"/>
                <a:gd name="connsiteX17091" fmla="*/ 5342561 w 6127927"/>
                <a:gd name="connsiteY17091" fmla="*/ 2357103 h 4013490"/>
                <a:gd name="connsiteX17092" fmla="*/ 5342302 w 6127927"/>
                <a:gd name="connsiteY17092" fmla="*/ 2357039 h 4013490"/>
                <a:gd name="connsiteX17093" fmla="*/ 5341979 w 6127927"/>
                <a:gd name="connsiteY17093" fmla="*/ 2357039 h 4013490"/>
                <a:gd name="connsiteX17094" fmla="*/ 5341817 w 6127927"/>
                <a:gd name="connsiteY17094" fmla="*/ 2357427 h 4013490"/>
                <a:gd name="connsiteX17095" fmla="*/ 5341138 w 6127927"/>
                <a:gd name="connsiteY17095" fmla="*/ 2357103 h 4013490"/>
                <a:gd name="connsiteX17096" fmla="*/ 5340653 w 6127927"/>
                <a:gd name="connsiteY17096" fmla="*/ 2356683 h 4013490"/>
                <a:gd name="connsiteX17097" fmla="*/ 5340976 w 6127927"/>
                <a:gd name="connsiteY17097" fmla="*/ 2358106 h 4013490"/>
                <a:gd name="connsiteX17098" fmla="*/ 5340297 w 6127927"/>
                <a:gd name="connsiteY17098" fmla="*/ 2357847 h 4013490"/>
                <a:gd name="connsiteX17099" fmla="*/ 5339974 w 6127927"/>
                <a:gd name="connsiteY17099" fmla="*/ 2358526 h 4013490"/>
                <a:gd name="connsiteX17100" fmla="*/ 5339327 w 6127927"/>
                <a:gd name="connsiteY17100" fmla="*/ 2358591 h 4013490"/>
                <a:gd name="connsiteX17101" fmla="*/ 5339165 w 6127927"/>
                <a:gd name="connsiteY17101" fmla="*/ 2358688 h 4013490"/>
                <a:gd name="connsiteX17102" fmla="*/ 5338228 w 6127927"/>
                <a:gd name="connsiteY17102" fmla="*/ 2359173 h 4013490"/>
                <a:gd name="connsiteX17103" fmla="*/ 5337678 w 6127927"/>
                <a:gd name="connsiteY17103" fmla="*/ 2359335 h 4013490"/>
                <a:gd name="connsiteX17104" fmla="*/ 5336093 w 6127927"/>
                <a:gd name="connsiteY17104" fmla="*/ 2359270 h 4013490"/>
                <a:gd name="connsiteX17105" fmla="*/ 5335834 w 6127927"/>
                <a:gd name="connsiteY17105" fmla="*/ 2359270 h 4013490"/>
                <a:gd name="connsiteX17106" fmla="*/ 5335511 w 6127927"/>
                <a:gd name="connsiteY17106" fmla="*/ 2360435 h 4013490"/>
                <a:gd name="connsiteX17107" fmla="*/ 5334864 w 6127927"/>
                <a:gd name="connsiteY17107" fmla="*/ 2360984 h 4013490"/>
                <a:gd name="connsiteX17108" fmla="*/ 5334347 w 6127927"/>
                <a:gd name="connsiteY17108" fmla="*/ 2360984 h 4013490"/>
                <a:gd name="connsiteX17109" fmla="*/ 5333603 w 6127927"/>
                <a:gd name="connsiteY17109" fmla="*/ 2360176 h 4013490"/>
                <a:gd name="connsiteX17110" fmla="*/ 5333538 w 6127927"/>
                <a:gd name="connsiteY17110" fmla="*/ 2361825 h 4013490"/>
                <a:gd name="connsiteX17111" fmla="*/ 5323415 w 6127927"/>
                <a:gd name="connsiteY17111" fmla="*/ 2363572 h 4013490"/>
                <a:gd name="connsiteX17112" fmla="*/ 5308183 w 6127927"/>
                <a:gd name="connsiteY17112" fmla="*/ 2367970 h 4013490"/>
                <a:gd name="connsiteX17113" fmla="*/ 5304302 w 6127927"/>
                <a:gd name="connsiteY17113" fmla="*/ 2368455 h 4013490"/>
                <a:gd name="connsiteX17114" fmla="*/ 5303978 w 6127927"/>
                <a:gd name="connsiteY17114" fmla="*/ 2367614 h 4013490"/>
                <a:gd name="connsiteX17115" fmla="*/ 5303041 w 6127927"/>
                <a:gd name="connsiteY17115" fmla="*/ 2365221 h 4013490"/>
                <a:gd name="connsiteX17116" fmla="*/ 5303235 w 6127927"/>
                <a:gd name="connsiteY17116" fmla="*/ 2366644 h 4013490"/>
                <a:gd name="connsiteX17117" fmla="*/ 5304043 w 6127927"/>
                <a:gd name="connsiteY17117" fmla="*/ 2368358 h 4013490"/>
                <a:gd name="connsiteX17118" fmla="*/ 5303299 w 6127927"/>
                <a:gd name="connsiteY17118" fmla="*/ 2368455 h 4013490"/>
                <a:gd name="connsiteX17119" fmla="*/ 5303235 w 6127927"/>
                <a:gd name="connsiteY17119" fmla="*/ 2367970 h 4013490"/>
                <a:gd name="connsiteX17120" fmla="*/ 5302814 w 6127927"/>
                <a:gd name="connsiteY17120" fmla="*/ 2367129 h 4013490"/>
                <a:gd name="connsiteX17121" fmla="*/ 5302814 w 6127927"/>
                <a:gd name="connsiteY17121" fmla="*/ 2366967 h 4013490"/>
                <a:gd name="connsiteX17122" fmla="*/ 5302814 w 6127927"/>
                <a:gd name="connsiteY17122" fmla="*/ 2366806 h 4013490"/>
                <a:gd name="connsiteX17123" fmla="*/ 5301909 w 6127927"/>
                <a:gd name="connsiteY17123" fmla="*/ 2366127 h 4013490"/>
                <a:gd name="connsiteX17124" fmla="*/ 5302394 w 6127927"/>
                <a:gd name="connsiteY17124" fmla="*/ 2368520 h 4013490"/>
                <a:gd name="connsiteX17125" fmla="*/ 5298998 w 6127927"/>
                <a:gd name="connsiteY17125" fmla="*/ 2369846 h 4013490"/>
                <a:gd name="connsiteX17126" fmla="*/ 5288811 w 6127927"/>
                <a:gd name="connsiteY17126" fmla="*/ 2372659 h 4013490"/>
                <a:gd name="connsiteX17127" fmla="*/ 5288487 w 6127927"/>
                <a:gd name="connsiteY17127" fmla="*/ 2372271 h 4013490"/>
                <a:gd name="connsiteX17128" fmla="*/ 5287743 w 6127927"/>
                <a:gd name="connsiteY17128" fmla="*/ 2372498 h 4013490"/>
                <a:gd name="connsiteX17129" fmla="*/ 5287258 w 6127927"/>
                <a:gd name="connsiteY17129" fmla="*/ 2372110 h 4013490"/>
                <a:gd name="connsiteX17130" fmla="*/ 5286579 w 6127927"/>
                <a:gd name="connsiteY17130" fmla="*/ 2371754 h 4013490"/>
                <a:gd name="connsiteX17131" fmla="*/ 5286353 w 6127927"/>
                <a:gd name="connsiteY17131" fmla="*/ 2372110 h 4013490"/>
                <a:gd name="connsiteX17132" fmla="*/ 5285738 w 6127927"/>
                <a:gd name="connsiteY17132" fmla="*/ 2371689 h 4013490"/>
                <a:gd name="connsiteX17133" fmla="*/ 5285253 w 6127927"/>
                <a:gd name="connsiteY17133" fmla="*/ 2371333 h 4013490"/>
                <a:gd name="connsiteX17134" fmla="*/ 5285091 w 6127927"/>
                <a:gd name="connsiteY17134" fmla="*/ 2372174 h 4013490"/>
                <a:gd name="connsiteX17135" fmla="*/ 5285027 w 6127927"/>
                <a:gd name="connsiteY17135" fmla="*/ 2372659 h 4013490"/>
                <a:gd name="connsiteX17136" fmla="*/ 5284671 w 6127927"/>
                <a:gd name="connsiteY17136" fmla="*/ 2373112 h 4013490"/>
                <a:gd name="connsiteX17137" fmla="*/ 5283927 w 6127927"/>
                <a:gd name="connsiteY17137" fmla="*/ 2370784 h 4013490"/>
                <a:gd name="connsiteX17138" fmla="*/ 5283862 w 6127927"/>
                <a:gd name="connsiteY17138" fmla="*/ 2372498 h 4013490"/>
                <a:gd name="connsiteX17139" fmla="*/ 5283539 w 6127927"/>
                <a:gd name="connsiteY17139" fmla="*/ 2373015 h 4013490"/>
                <a:gd name="connsiteX17140" fmla="*/ 5282536 w 6127927"/>
                <a:gd name="connsiteY17140" fmla="*/ 2371916 h 4013490"/>
                <a:gd name="connsiteX17141" fmla="*/ 5282278 w 6127927"/>
                <a:gd name="connsiteY17141" fmla="*/ 2373759 h 4013490"/>
                <a:gd name="connsiteX17142" fmla="*/ 5281210 w 6127927"/>
                <a:gd name="connsiteY17142" fmla="*/ 2372659 h 4013490"/>
                <a:gd name="connsiteX17143" fmla="*/ 5281049 w 6127927"/>
                <a:gd name="connsiteY17143" fmla="*/ 2371851 h 4013490"/>
                <a:gd name="connsiteX17144" fmla="*/ 5280952 w 6127927"/>
                <a:gd name="connsiteY17144" fmla="*/ 2373597 h 4013490"/>
                <a:gd name="connsiteX17145" fmla="*/ 5280208 w 6127927"/>
                <a:gd name="connsiteY17145" fmla="*/ 2374179 h 4013490"/>
                <a:gd name="connsiteX17146" fmla="*/ 5279723 w 6127927"/>
                <a:gd name="connsiteY17146" fmla="*/ 2374179 h 4013490"/>
                <a:gd name="connsiteX17147" fmla="*/ 5279464 w 6127927"/>
                <a:gd name="connsiteY17147" fmla="*/ 2374988 h 4013490"/>
                <a:gd name="connsiteX17148" fmla="*/ 5279205 w 6127927"/>
                <a:gd name="connsiteY17148" fmla="*/ 2375311 h 4013490"/>
                <a:gd name="connsiteX17149" fmla="*/ 5278623 w 6127927"/>
                <a:gd name="connsiteY17149" fmla="*/ 2374244 h 4013490"/>
                <a:gd name="connsiteX17150" fmla="*/ 5278559 w 6127927"/>
                <a:gd name="connsiteY17150" fmla="*/ 2374406 h 4013490"/>
                <a:gd name="connsiteX17151" fmla="*/ 5278203 w 6127927"/>
                <a:gd name="connsiteY17151" fmla="*/ 2374988 h 4013490"/>
                <a:gd name="connsiteX17152" fmla="*/ 5276909 w 6127927"/>
                <a:gd name="connsiteY17152" fmla="*/ 2375991 h 4013490"/>
                <a:gd name="connsiteX17153" fmla="*/ 5276327 w 6127927"/>
                <a:gd name="connsiteY17153" fmla="*/ 2374988 h 4013490"/>
                <a:gd name="connsiteX17154" fmla="*/ 5276133 w 6127927"/>
                <a:gd name="connsiteY17154" fmla="*/ 2375732 h 4013490"/>
                <a:gd name="connsiteX17155" fmla="*/ 5276004 w 6127927"/>
                <a:gd name="connsiteY17155" fmla="*/ 2376249 h 4013490"/>
                <a:gd name="connsiteX17156" fmla="*/ 5275583 w 6127927"/>
                <a:gd name="connsiteY17156" fmla="*/ 2376476 h 4013490"/>
                <a:gd name="connsiteX17157" fmla="*/ 5274581 w 6127927"/>
                <a:gd name="connsiteY17157" fmla="*/ 2376896 h 4013490"/>
                <a:gd name="connsiteX17158" fmla="*/ 5273998 w 6127927"/>
                <a:gd name="connsiteY17158" fmla="*/ 2376637 h 4013490"/>
                <a:gd name="connsiteX17159" fmla="*/ 5273513 w 6127927"/>
                <a:gd name="connsiteY17159" fmla="*/ 2376573 h 4013490"/>
                <a:gd name="connsiteX17160" fmla="*/ 5273416 w 6127927"/>
                <a:gd name="connsiteY17160" fmla="*/ 2376476 h 4013490"/>
                <a:gd name="connsiteX17161" fmla="*/ 5272414 w 6127927"/>
                <a:gd name="connsiteY17161" fmla="*/ 2377317 h 4013490"/>
                <a:gd name="connsiteX17162" fmla="*/ 5271185 w 6127927"/>
                <a:gd name="connsiteY17162" fmla="*/ 2377219 h 4013490"/>
                <a:gd name="connsiteX17163" fmla="*/ 5270926 w 6127927"/>
                <a:gd name="connsiteY17163" fmla="*/ 2376476 h 4013490"/>
                <a:gd name="connsiteX17164" fmla="*/ 5270118 w 6127927"/>
                <a:gd name="connsiteY17164" fmla="*/ 2376799 h 4013490"/>
                <a:gd name="connsiteX17165" fmla="*/ 5270021 w 6127927"/>
                <a:gd name="connsiteY17165" fmla="*/ 2377058 h 4013490"/>
                <a:gd name="connsiteX17166" fmla="*/ 5269535 w 6127927"/>
                <a:gd name="connsiteY17166" fmla="*/ 2376152 h 4013490"/>
                <a:gd name="connsiteX17167" fmla="*/ 5269374 w 6127927"/>
                <a:gd name="connsiteY17167" fmla="*/ 2376476 h 4013490"/>
                <a:gd name="connsiteX17168" fmla="*/ 5269115 w 6127927"/>
                <a:gd name="connsiteY17168" fmla="*/ 2376411 h 4013490"/>
                <a:gd name="connsiteX17169" fmla="*/ 5269115 w 6127927"/>
                <a:gd name="connsiteY17169" fmla="*/ 2375829 h 4013490"/>
                <a:gd name="connsiteX17170" fmla="*/ 5269277 w 6127927"/>
                <a:gd name="connsiteY17170" fmla="*/ 2375311 h 4013490"/>
                <a:gd name="connsiteX17171" fmla="*/ 5268630 w 6127927"/>
                <a:gd name="connsiteY17171" fmla="*/ 2375473 h 4013490"/>
                <a:gd name="connsiteX17172" fmla="*/ 5268468 w 6127927"/>
                <a:gd name="connsiteY17172" fmla="*/ 2376799 h 4013490"/>
                <a:gd name="connsiteX17173" fmla="*/ 5267854 w 6127927"/>
                <a:gd name="connsiteY17173" fmla="*/ 2377381 h 4013490"/>
                <a:gd name="connsiteX17174" fmla="*/ 5267466 w 6127927"/>
                <a:gd name="connsiteY17174" fmla="*/ 2377737 h 4013490"/>
                <a:gd name="connsiteX17175" fmla="*/ 5266560 w 6127927"/>
                <a:gd name="connsiteY17175" fmla="*/ 2377317 h 4013490"/>
                <a:gd name="connsiteX17176" fmla="*/ 5266398 w 6127927"/>
                <a:gd name="connsiteY17176" fmla="*/ 2378642 h 4013490"/>
                <a:gd name="connsiteX17177" fmla="*/ 5266043 w 6127927"/>
                <a:gd name="connsiteY17177" fmla="*/ 2377963 h 4013490"/>
                <a:gd name="connsiteX17178" fmla="*/ 5265137 w 6127927"/>
                <a:gd name="connsiteY17178" fmla="*/ 2378319 h 4013490"/>
                <a:gd name="connsiteX17179" fmla="*/ 5264652 w 6127927"/>
                <a:gd name="connsiteY17179" fmla="*/ 2378125 h 4013490"/>
                <a:gd name="connsiteX17180" fmla="*/ 5264329 w 6127927"/>
                <a:gd name="connsiteY17180" fmla="*/ 2378481 h 4013490"/>
                <a:gd name="connsiteX17181" fmla="*/ 5263164 w 6127927"/>
                <a:gd name="connsiteY17181" fmla="*/ 2379322 h 4013490"/>
                <a:gd name="connsiteX17182" fmla="*/ 5262485 w 6127927"/>
                <a:gd name="connsiteY17182" fmla="*/ 2377802 h 4013490"/>
                <a:gd name="connsiteX17183" fmla="*/ 5262420 w 6127927"/>
                <a:gd name="connsiteY17183" fmla="*/ 2378125 h 4013490"/>
                <a:gd name="connsiteX17184" fmla="*/ 5261903 w 6127927"/>
                <a:gd name="connsiteY17184" fmla="*/ 2378545 h 4013490"/>
                <a:gd name="connsiteX17185" fmla="*/ 5260351 w 6127927"/>
                <a:gd name="connsiteY17185" fmla="*/ 2378869 h 4013490"/>
                <a:gd name="connsiteX17186" fmla="*/ 5260092 w 6127927"/>
                <a:gd name="connsiteY17186" fmla="*/ 2378804 h 4013490"/>
                <a:gd name="connsiteX17187" fmla="*/ 5259768 w 6127927"/>
                <a:gd name="connsiteY17187" fmla="*/ 2378222 h 4013490"/>
                <a:gd name="connsiteX17188" fmla="*/ 5259251 w 6127927"/>
                <a:gd name="connsiteY17188" fmla="*/ 2377802 h 4013490"/>
                <a:gd name="connsiteX17189" fmla="*/ 5259510 w 6127927"/>
                <a:gd name="connsiteY17189" fmla="*/ 2378642 h 4013490"/>
                <a:gd name="connsiteX17190" fmla="*/ 5259510 w 6127927"/>
                <a:gd name="connsiteY17190" fmla="*/ 2378707 h 4013490"/>
                <a:gd name="connsiteX17191" fmla="*/ 5258604 w 6127927"/>
                <a:gd name="connsiteY17191" fmla="*/ 2378545 h 4013490"/>
                <a:gd name="connsiteX17192" fmla="*/ 5258701 w 6127927"/>
                <a:gd name="connsiteY17192" fmla="*/ 2377478 h 4013490"/>
                <a:gd name="connsiteX17193" fmla="*/ 5258345 w 6127927"/>
                <a:gd name="connsiteY17193" fmla="*/ 2377640 h 4013490"/>
                <a:gd name="connsiteX17194" fmla="*/ 5258281 w 6127927"/>
                <a:gd name="connsiteY17194" fmla="*/ 2378481 h 4013490"/>
                <a:gd name="connsiteX17195" fmla="*/ 5255305 w 6127927"/>
                <a:gd name="connsiteY17195" fmla="*/ 2378869 h 4013490"/>
                <a:gd name="connsiteX17196" fmla="*/ 5253139 w 6127927"/>
                <a:gd name="connsiteY17196" fmla="*/ 2380551 h 4013490"/>
                <a:gd name="connsiteX17197" fmla="*/ 5252395 w 6127927"/>
                <a:gd name="connsiteY17197" fmla="*/ 2380389 h 4013490"/>
                <a:gd name="connsiteX17198" fmla="*/ 5252136 w 6127927"/>
                <a:gd name="connsiteY17198" fmla="*/ 2379710 h 4013490"/>
                <a:gd name="connsiteX17199" fmla="*/ 5251716 w 6127927"/>
                <a:gd name="connsiteY17199" fmla="*/ 2380389 h 4013490"/>
                <a:gd name="connsiteX17200" fmla="*/ 5251069 w 6127927"/>
                <a:gd name="connsiteY17200" fmla="*/ 2380454 h 4013490"/>
                <a:gd name="connsiteX17201" fmla="*/ 5250907 w 6127927"/>
                <a:gd name="connsiteY17201" fmla="*/ 2379451 h 4013490"/>
                <a:gd name="connsiteX17202" fmla="*/ 5250810 w 6127927"/>
                <a:gd name="connsiteY17202" fmla="*/ 2379451 h 4013490"/>
                <a:gd name="connsiteX17203" fmla="*/ 5250972 w 6127927"/>
                <a:gd name="connsiteY17203" fmla="*/ 2380454 h 4013490"/>
                <a:gd name="connsiteX17204" fmla="*/ 5247253 w 6127927"/>
                <a:gd name="connsiteY17204" fmla="*/ 2380939 h 4013490"/>
                <a:gd name="connsiteX17205" fmla="*/ 5247091 w 6127927"/>
                <a:gd name="connsiteY17205" fmla="*/ 2380551 h 4013490"/>
                <a:gd name="connsiteX17206" fmla="*/ 5247091 w 6127927"/>
                <a:gd name="connsiteY17206" fmla="*/ 2381036 h 4013490"/>
                <a:gd name="connsiteX17207" fmla="*/ 5245344 w 6127927"/>
                <a:gd name="connsiteY17207" fmla="*/ 2381294 h 4013490"/>
                <a:gd name="connsiteX17208" fmla="*/ 5245344 w 6127927"/>
                <a:gd name="connsiteY17208" fmla="*/ 2381197 h 4013490"/>
                <a:gd name="connsiteX17209" fmla="*/ 5245280 w 6127927"/>
                <a:gd name="connsiteY17209" fmla="*/ 2381294 h 4013490"/>
                <a:gd name="connsiteX17210" fmla="*/ 5243630 w 6127927"/>
                <a:gd name="connsiteY17210" fmla="*/ 2381521 h 4013490"/>
                <a:gd name="connsiteX17211" fmla="*/ 5243533 w 6127927"/>
                <a:gd name="connsiteY17211" fmla="*/ 2381294 h 4013490"/>
                <a:gd name="connsiteX17212" fmla="*/ 5243275 w 6127927"/>
                <a:gd name="connsiteY17212" fmla="*/ 2381521 h 4013490"/>
                <a:gd name="connsiteX17213" fmla="*/ 5243113 w 6127927"/>
                <a:gd name="connsiteY17213" fmla="*/ 2381521 h 4013490"/>
                <a:gd name="connsiteX17214" fmla="*/ 5243016 w 6127927"/>
                <a:gd name="connsiteY17214" fmla="*/ 2381391 h 4013490"/>
                <a:gd name="connsiteX17215" fmla="*/ 5242854 w 6127927"/>
                <a:gd name="connsiteY17215" fmla="*/ 2381294 h 4013490"/>
                <a:gd name="connsiteX17216" fmla="*/ 5242692 w 6127927"/>
                <a:gd name="connsiteY17216" fmla="*/ 2381521 h 4013490"/>
                <a:gd name="connsiteX17217" fmla="*/ 5237227 w 6127927"/>
                <a:gd name="connsiteY17217" fmla="*/ 2382038 h 4013490"/>
                <a:gd name="connsiteX17218" fmla="*/ 5237162 w 6127927"/>
                <a:gd name="connsiteY17218" fmla="*/ 2381941 h 4013490"/>
                <a:gd name="connsiteX17219" fmla="*/ 5236580 w 6127927"/>
                <a:gd name="connsiteY17219" fmla="*/ 2382103 h 4013490"/>
                <a:gd name="connsiteX17220" fmla="*/ 5235513 w 6127927"/>
                <a:gd name="connsiteY17220" fmla="*/ 2382200 h 4013490"/>
                <a:gd name="connsiteX17221" fmla="*/ 5235416 w 6127927"/>
                <a:gd name="connsiteY17221" fmla="*/ 2381521 h 4013490"/>
                <a:gd name="connsiteX17222" fmla="*/ 5235092 w 6127927"/>
                <a:gd name="connsiteY17222" fmla="*/ 2382200 h 4013490"/>
                <a:gd name="connsiteX17223" fmla="*/ 5233508 w 6127927"/>
                <a:gd name="connsiteY17223" fmla="*/ 2382265 h 4013490"/>
                <a:gd name="connsiteX17224" fmla="*/ 5232764 w 6127927"/>
                <a:gd name="connsiteY17224" fmla="*/ 2382265 h 4013490"/>
                <a:gd name="connsiteX17225" fmla="*/ 5232020 w 6127927"/>
                <a:gd name="connsiteY17225" fmla="*/ 2382265 h 4013490"/>
                <a:gd name="connsiteX17226" fmla="*/ 5231761 w 6127927"/>
                <a:gd name="connsiteY17226" fmla="*/ 2381391 h 4013490"/>
                <a:gd name="connsiteX17227" fmla="*/ 5231697 w 6127927"/>
                <a:gd name="connsiteY17227" fmla="*/ 2381391 h 4013490"/>
                <a:gd name="connsiteX17228" fmla="*/ 5230856 w 6127927"/>
                <a:gd name="connsiteY17228" fmla="*/ 2382200 h 4013490"/>
                <a:gd name="connsiteX17229" fmla="*/ 5230532 w 6127927"/>
                <a:gd name="connsiteY17229" fmla="*/ 2381877 h 4013490"/>
                <a:gd name="connsiteX17230" fmla="*/ 5230371 w 6127927"/>
                <a:gd name="connsiteY17230" fmla="*/ 2382265 h 4013490"/>
                <a:gd name="connsiteX17231" fmla="*/ 5230209 w 6127927"/>
                <a:gd name="connsiteY17231" fmla="*/ 2382265 h 4013490"/>
                <a:gd name="connsiteX17232" fmla="*/ 5230047 w 6127927"/>
                <a:gd name="connsiteY17232" fmla="*/ 2382265 h 4013490"/>
                <a:gd name="connsiteX17233" fmla="*/ 5229788 w 6127927"/>
                <a:gd name="connsiteY17233" fmla="*/ 2382265 h 4013490"/>
                <a:gd name="connsiteX17234" fmla="*/ 5229206 w 6127927"/>
                <a:gd name="connsiteY17234" fmla="*/ 2382265 h 4013490"/>
                <a:gd name="connsiteX17235" fmla="*/ 5228204 w 6127927"/>
                <a:gd name="connsiteY17235" fmla="*/ 2382265 h 4013490"/>
                <a:gd name="connsiteX17236" fmla="*/ 5227880 w 6127927"/>
                <a:gd name="connsiteY17236" fmla="*/ 2379645 h 4013490"/>
                <a:gd name="connsiteX17237" fmla="*/ 5227880 w 6127927"/>
                <a:gd name="connsiteY17237" fmla="*/ 2379548 h 4013490"/>
                <a:gd name="connsiteX17238" fmla="*/ 5227880 w 6127927"/>
                <a:gd name="connsiteY17238" fmla="*/ 2379968 h 4013490"/>
                <a:gd name="connsiteX17239" fmla="*/ 5227395 w 6127927"/>
                <a:gd name="connsiteY17239" fmla="*/ 2380389 h 4013490"/>
                <a:gd name="connsiteX17240" fmla="*/ 5226134 w 6127927"/>
                <a:gd name="connsiteY17240" fmla="*/ 2380292 h 4013490"/>
                <a:gd name="connsiteX17241" fmla="*/ 5225972 w 6127927"/>
                <a:gd name="connsiteY17241" fmla="*/ 2380939 h 4013490"/>
                <a:gd name="connsiteX17242" fmla="*/ 5225713 w 6127927"/>
                <a:gd name="connsiteY17242" fmla="*/ 2381036 h 4013490"/>
                <a:gd name="connsiteX17243" fmla="*/ 5225164 w 6127927"/>
                <a:gd name="connsiteY17243" fmla="*/ 2381197 h 4013490"/>
                <a:gd name="connsiteX17244" fmla="*/ 5224582 w 6127927"/>
                <a:gd name="connsiteY17244" fmla="*/ 2381036 h 4013490"/>
                <a:gd name="connsiteX17245" fmla="*/ 5223417 w 6127927"/>
                <a:gd name="connsiteY17245" fmla="*/ 2381683 h 4013490"/>
                <a:gd name="connsiteX17246" fmla="*/ 5223094 w 6127927"/>
                <a:gd name="connsiteY17246" fmla="*/ 2381618 h 4013490"/>
                <a:gd name="connsiteX17247" fmla="*/ 5222900 w 6127927"/>
                <a:gd name="connsiteY17247" fmla="*/ 2381456 h 4013490"/>
                <a:gd name="connsiteX17248" fmla="*/ 5221768 w 6127927"/>
                <a:gd name="connsiteY17248" fmla="*/ 2381618 h 4013490"/>
                <a:gd name="connsiteX17249" fmla="*/ 5221574 w 6127927"/>
                <a:gd name="connsiteY17249" fmla="*/ 2382038 h 4013490"/>
                <a:gd name="connsiteX17250" fmla="*/ 5220248 w 6127927"/>
                <a:gd name="connsiteY17250" fmla="*/ 2381941 h 4013490"/>
                <a:gd name="connsiteX17251" fmla="*/ 5220183 w 6127927"/>
                <a:gd name="connsiteY17251" fmla="*/ 2381618 h 4013490"/>
                <a:gd name="connsiteX17252" fmla="*/ 5220021 w 6127927"/>
                <a:gd name="connsiteY17252" fmla="*/ 2381941 h 4013490"/>
                <a:gd name="connsiteX17253" fmla="*/ 5197480 w 6127927"/>
                <a:gd name="connsiteY17253" fmla="*/ 2375829 h 4013490"/>
                <a:gd name="connsiteX17254" fmla="*/ 5197480 w 6127927"/>
                <a:gd name="connsiteY17254" fmla="*/ 2375667 h 4013490"/>
                <a:gd name="connsiteX17255" fmla="*/ 5197480 w 6127927"/>
                <a:gd name="connsiteY17255" fmla="*/ 2373985 h 4013490"/>
                <a:gd name="connsiteX17256" fmla="*/ 5197836 w 6127927"/>
                <a:gd name="connsiteY17256" fmla="*/ 2373500 h 4013490"/>
                <a:gd name="connsiteX17257" fmla="*/ 5198062 w 6127927"/>
                <a:gd name="connsiteY17257" fmla="*/ 2373112 h 4013490"/>
                <a:gd name="connsiteX17258" fmla="*/ 5198321 w 6127927"/>
                <a:gd name="connsiteY17258" fmla="*/ 2370687 h 4013490"/>
                <a:gd name="connsiteX17259" fmla="*/ 5197415 w 6127927"/>
                <a:gd name="connsiteY17259" fmla="*/ 2372918 h 4013490"/>
                <a:gd name="connsiteX17260" fmla="*/ 5197156 w 6127927"/>
                <a:gd name="connsiteY17260" fmla="*/ 2371333 h 4013490"/>
                <a:gd name="connsiteX17261" fmla="*/ 5197480 w 6127927"/>
                <a:gd name="connsiteY17261" fmla="*/ 2369264 h 4013490"/>
                <a:gd name="connsiteX17262" fmla="*/ 5198741 w 6127927"/>
                <a:gd name="connsiteY17262" fmla="*/ 2365900 h 4013490"/>
                <a:gd name="connsiteX17263" fmla="*/ 5198741 w 6127927"/>
                <a:gd name="connsiteY17263" fmla="*/ 2366062 h 4013490"/>
                <a:gd name="connsiteX17264" fmla="*/ 5198903 w 6127927"/>
                <a:gd name="connsiteY17264" fmla="*/ 2365706 h 4013490"/>
                <a:gd name="connsiteX17265" fmla="*/ 5199323 w 6127927"/>
                <a:gd name="connsiteY17265" fmla="*/ 2365124 h 4013490"/>
                <a:gd name="connsiteX17266" fmla="*/ 5198903 w 6127927"/>
                <a:gd name="connsiteY17266" fmla="*/ 2365706 h 4013490"/>
                <a:gd name="connsiteX17267" fmla="*/ 5198806 w 6127927"/>
                <a:gd name="connsiteY17267" fmla="*/ 2365641 h 4013490"/>
                <a:gd name="connsiteX17268" fmla="*/ 5199647 w 6127927"/>
                <a:gd name="connsiteY17268" fmla="*/ 2363636 h 4013490"/>
                <a:gd name="connsiteX17269" fmla="*/ 5200391 w 6127927"/>
                <a:gd name="connsiteY17269" fmla="*/ 2363733 h 4013490"/>
                <a:gd name="connsiteX17270" fmla="*/ 5200391 w 6127927"/>
                <a:gd name="connsiteY17270" fmla="*/ 2364057 h 4013490"/>
                <a:gd name="connsiteX17271" fmla="*/ 5200552 w 6127927"/>
                <a:gd name="connsiteY17271" fmla="*/ 2363830 h 4013490"/>
                <a:gd name="connsiteX17272" fmla="*/ 5200811 w 6127927"/>
                <a:gd name="connsiteY17272" fmla="*/ 2363895 h 4013490"/>
                <a:gd name="connsiteX17273" fmla="*/ 5201134 w 6127927"/>
                <a:gd name="connsiteY17273" fmla="*/ 2364315 h 4013490"/>
                <a:gd name="connsiteX17274" fmla="*/ 5201296 w 6127927"/>
                <a:gd name="connsiteY17274" fmla="*/ 2365641 h 4013490"/>
                <a:gd name="connsiteX17275" fmla="*/ 5201716 w 6127927"/>
                <a:gd name="connsiteY17275" fmla="*/ 2365221 h 4013490"/>
                <a:gd name="connsiteX17276" fmla="*/ 5202040 w 6127927"/>
                <a:gd name="connsiteY17276" fmla="*/ 2366224 h 4013490"/>
                <a:gd name="connsiteX17277" fmla="*/ 5201878 w 6127927"/>
                <a:gd name="connsiteY17277" fmla="*/ 2367614 h 4013490"/>
                <a:gd name="connsiteX17278" fmla="*/ 5202557 w 6127927"/>
                <a:gd name="connsiteY17278" fmla="*/ 2366903 h 4013490"/>
                <a:gd name="connsiteX17279" fmla="*/ 5202719 w 6127927"/>
                <a:gd name="connsiteY17279" fmla="*/ 2365900 h 4013490"/>
                <a:gd name="connsiteX17280" fmla="*/ 5203786 w 6127927"/>
                <a:gd name="connsiteY17280" fmla="*/ 2368520 h 4013490"/>
                <a:gd name="connsiteX17281" fmla="*/ 5791356 w 6127927"/>
                <a:gd name="connsiteY17281" fmla="*/ 1627136 h 4013490"/>
                <a:gd name="connsiteX17282" fmla="*/ 5790968 w 6127927"/>
                <a:gd name="connsiteY17282" fmla="*/ 1626134 h 4013490"/>
                <a:gd name="connsiteX17283" fmla="*/ 5790548 w 6127927"/>
                <a:gd name="connsiteY17283" fmla="*/ 1625875 h 4013490"/>
                <a:gd name="connsiteX17284" fmla="*/ 5791194 w 6127927"/>
                <a:gd name="connsiteY17284" fmla="*/ 1627039 h 4013490"/>
                <a:gd name="connsiteX17285" fmla="*/ 5919297 w 6127927"/>
                <a:gd name="connsiteY17285" fmla="*/ 1388363 h 4013490"/>
                <a:gd name="connsiteX17286" fmla="*/ 5916807 w 6127927"/>
                <a:gd name="connsiteY17286" fmla="*/ 1389172 h 4013490"/>
                <a:gd name="connsiteX17287" fmla="*/ 5919103 w 6127927"/>
                <a:gd name="connsiteY17287" fmla="*/ 1389916 h 4013490"/>
                <a:gd name="connsiteX17288" fmla="*/ 5924665 w 6127927"/>
                <a:gd name="connsiteY17288" fmla="*/ 1390078 h 4013490"/>
                <a:gd name="connsiteX17289" fmla="*/ 5919297 w 6127927"/>
                <a:gd name="connsiteY17289" fmla="*/ 1388363 h 4013490"/>
                <a:gd name="connsiteX17290" fmla="*/ 5455302 w 6127927"/>
                <a:gd name="connsiteY17290" fmla="*/ 1434061 h 4013490"/>
                <a:gd name="connsiteX17291" fmla="*/ 5456531 w 6127927"/>
                <a:gd name="connsiteY17291" fmla="*/ 1438524 h 4013490"/>
                <a:gd name="connsiteX17292" fmla="*/ 5455981 w 6127927"/>
                <a:gd name="connsiteY17292" fmla="*/ 1433964 h 4013490"/>
                <a:gd name="connsiteX17293" fmla="*/ 5455302 w 6127927"/>
                <a:gd name="connsiteY17293" fmla="*/ 1434061 h 4013490"/>
                <a:gd name="connsiteX17294" fmla="*/ 5395633 w 6127927"/>
                <a:gd name="connsiteY17294" fmla="*/ 1363267 h 4013490"/>
                <a:gd name="connsiteX17295" fmla="*/ 5393951 w 6127927"/>
                <a:gd name="connsiteY17295" fmla="*/ 1356637 h 4013490"/>
                <a:gd name="connsiteX17296" fmla="*/ 5394695 w 6127927"/>
                <a:gd name="connsiteY17296" fmla="*/ 1344800 h 4013490"/>
                <a:gd name="connsiteX17297" fmla="*/ 5396182 w 6127927"/>
                <a:gd name="connsiteY17297" fmla="*/ 1338106 h 4013490"/>
                <a:gd name="connsiteX17298" fmla="*/ 5397282 w 6127927"/>
                <a:gd name="connsiteY17298" fmla="*/ 1331896 h 4013490"/>
                <a:gd name="connsiteX17299" fmla="*/ 5398576 w 6127927"/>
                <a:gd name="connsiteY17299" fmla="*/ 1327757 h 4013490"/>
                <a:gd name="connsiteX17300" fmla="*/ 5401745 w 6127927"/>
                <a:gd name="connsiteY17300" fmla="*/ 1323940 h 4013490"/>
                <a:gd name="connsiteX17301" fmla="*/ 5402586 w 6127927"/>
                <a:gd name="connsiteY17301" fmla="*/ 1322129 h 4013490"/>
                <a:gd name="connsiteX17302" fmla="*/ 5406046 w 6127927"/>
                <a:gd name="connsiteY17302" fmla="*/ 1315920 h 4013490"/>
                <a:gd name="connsiteX17303" fmla="*/ 5415005 w 6127927"/>
                <a:gd name="connsiteY17303" fmla="*/ 1306800 h 4013490"/>
                <a:gd name="connsiteX17304" fmla="*/ 5417980 w 6127927"/>
                <a:gd name="connsiteY17304" fmla="*/ 1304309 h 4013490"/>
                <a:gd name="connsiteX17305" fmla="*/ 5418401 w 6127927"/>
                <a:gd name="connsiteY17305" fmla="*/ 1305053 h 4013490"/>
                <a:gd name="connsiteX17306" fmla="*/ 5419144 w 6127927"/>
                <a:gd name="connsiteY17306" fmla="*/ 1305377 h 4013490"/>
                <a:gd name="connsiteX17307" fmla="*/ 5418950 w 6127927"/>
                <a:gd name="connsiteY17307" fmla="*/ 1306056 h 4013490"/>
                <a:gd name="connsiteX17308" fmla="*/ 5421214 w 6127927"/>
                <a:gd name="connsiteY17308" fmla="*/ 1309128 h 4013490"/>
                <a:gd name="connsiteX17309" fmla="*/ 5428750 w 6127927"/>
                <a:gd name="connsiteY17309" fmla="*/ 1299361 h 4013490"/>
                <a:gd name="connsiteX17310" fmla="*/ 5429397 w 6127927"/>
                <a:gd name="connsiteY17310" fmla="*/ 1299264 h 4013490"/>
                <a:gd name="connsiteX17311" fmla="*/ 5434280 w 6127927"/>
                <a:gd name="connsiteY17311" fmla="*/ 1297291 h 4013490"/>
                <a:gd name="connsiteX17312" fmla="*/ 5438161 w 6127927"/>
                <a:gd name="connsiteY17312" fmla="*/ 1296127 h 4013490"/>
                <a:gd name="connsiteX17313" fmla="*/ 5444726 w 6127927"/>
                <a:gd name="connsiteY17313" fmla="*/ 1295545 h 4013490"/>
                <a:gd name="connsiteX17314" fmla="*/ 5459797 w 6127927"/>
                <a:gd name="connsiteY17314" fmla="*/ 1297033 h 4013490"/>
                <a:gd name="connsiteX17315" fmla="*/ 5466815 w 6127927"/>
                <a:gd name="connsiteY17315" fmla="*/ 1299264 h 4013490"/>
                <a:gd name="connsiteX17316" fmla="*/ 5468626 w 6127927"/>
                <a:gd name="connsiteY17316" fmla="*/ 1299846 h 4013490"/>
                <a:gd name="connsiteX17317" fmla="*/ 5471116 w 6127927"/>
                <a:gd name="connsiteY17317" fmla="*/ 1300849 h 4013490"/>
                <a:gd name="connsiteX17318" fmla="*/ 5475676 w 6127927"/>
                <a:gd name="connsiteY17318" fmla="*/ 1303080 h 4013490"/>
                <a:gd name="connsiteX17319" fmla="*/ 5477002 w 6127927"/>
                <a:gd name="connsiteY17319" fmla="*/ 1304892 h 4013490"/>
                <a:gd name="connsiteX17320" fmla="*/ 5480139 w 6127927"/>
                <a:gd name="connsiteY17320" fmla="*/ 1309516 h 4013490"/>
                <a:gd name="connsiteX17321" fmla="*/ 5480883 w 6127927"/>
                <a:gd name="connsiteY17321" fmla="*/ 1310842 h 4013490"/>
                <a:gd name="connsiteX17322" fmla="*/ 5480980 w 6127927"/>
                <a:gd name="connsiteY17322" fmla="*/ 1309193 h 4013490"/>
                <a:gd name="connsiteX17323" fmla="*/ 5480560 w 6127927"/>
                <a:gd name="connsiteY17323" fmla="*/ 1303889 h 4013490"/>
                <a:gd name="connsiteX17324" fmla="*/ 5481465 w 6127927"/>
                <a:gd name="connsiteY17324" fmla="*/ 1295545 h 4013490"/>
                <a:gd name="connsiteX17325" fmla="*/ 5482209 w 6127927"/>
                <a:gd name="connsiteY17325" fmla="*/ 1289400 h 4013490"/>
                <a:gd name="connsiteX17326" fmla="*/ 5484441 w 6127927"/>
                <a:gd name="connsiteY17326" fmla="*/ 1279310 h 4013490"/>
                <a:gd name="connsiteX17327" fmla="*/ 5484053 w 6127927"/>
                <a:gd name="connsiteY17327" fmla="*/ 1273844 h 4013490"/>
                <a:gd name="connsiteX17328" fmla="*/ 5485185 w 6127927"/>
                <a:gd name="connsiteY17328" fmla="*/ 1271031 h 4013490"/>
                <a:gd name="connsiteX17329" fmla="*/ 5487028 w 6127927"/>
                <a:gd name="connsiteY17329" fmla="*/ 1259032 h 4013490"/>
                <a:gd name="connsiteX17330" fmla="*/ 5488192 w 6127927"/>
                <a:gd name="connsiteY17330" fmla="*/ 1253728 h 4013490"/>
                <a:gd name="connsiteX17331" fmla="*/ 5488839 w 6127927"/>
                <a:gd name="connsiteY17331" fmla="*/ 1248424 h 4013490"/>
                <a:gd name="connsiteX17332" fmla="*/ 5490327 w 6127927"/>
                <a:gd name="connsiteY17332" fmla="*/ 1240242 h 4013490"/>
                <a:gd name="connsiteX17333" fmla="*/ 5490650 w 6127927"/>
                <a:gd name="connsiteY17333" fmla="*/ 1237752 h 4013490"/>
                <a:gd name="connsiteX17334" fmla="*/ 5491653 w 6127927"/>
                <a:gd name="connsiteY17334" fmla="*/ 1234097 h 4013490"/>
                <a:gd name="connsiteX17335" fmla="*/ 5492817 w 6127927"/>
                <a:gd name="connsiteY17335" fmla="*/ 1231445 h 4013490"/>
                <a:gd name="connsiteX17336" fmla="*/ 5493561 w 6127927"/>
                <a:gd name="connsiteY17336" fmla="*/ 1229570 h 4013490"/>
                <a:gd name="connsiteX17337" fmla="*/ 5497183 w 6127927"/>
                <a:gd name="connsiteY17337" fmla="*/ 1226335 h 4013490"/>
                <a:gd name="connsiteX17338" fmla="*/ 5498121 w 6127927"/>
                <a:gd name="connsiteY17338" fmla="*/ 1224104 h 4013490"/>
                <a:gd name="connsiteX17339" fmla="*/ 5501840 w 6127927"/>
                <a:gd name="connsiteY17339" fmla="*/ 1217312 h 4013490"/>
                <a:gd name="connsiteX17340" fmla="*/ 5513515 w 6127927"/>
                <a:gd name="connsiteY17340" fmla="*/ 1199816 h 4013490"/>
                <a:gd name="connsiteX17341" fmla="*/ 5515488 w 6127927"/>
                <a:gd name="connsiteY17341" fmla="*/ 1197196 h 4013490"/>
                <a:gd name="connsiteX17342" fmla="*/ 5517558 w 6127927"/>
                <a:gd name="connsiteY17342" fmla="*/ 1195515 h 4013490"/>
                <a:gd name="connsiteX17343" fmla="*/ 5521374 w 6127927"/>
                <a:gd name="connsiteY17343" fmla="*/ 1191310 h 4013490"/>
                <a:gd name="connsiteX17344" fmla="*/ 5520048 w 6127927"/>
                <a:gd name="connsiteY17344" fmla="*/ 1191731 h 4013490"/>
                <a:gd name="connsiteX17345" fmla="*/ 5519951 w 6127927"/>
                <a:gd name="connsiteY17345" fmla="*/ 1191731 h 4013490"/>
                <a:gd name="connsiteX17346" fmla="*/ 5527001 w 6127927"/>
                <a:gd name="connsiteY17346" fmla="*/ 1183257 h 4013490"/>
                <a:gd name="connsiteX17347" fmla="*/ 5525190 w 6127927"/>
                <a:gd name="connsiteY17347" fmla="*/ 1187074 h 4013490"/>
                <a:gd name="connsiteX17348" fmla="*/ 5527745 w 6127927"/>
                <a:gd name="connsiteY17348" fmla="*/ 1183775 h 4013490"/>
                <a:gd name="connsiteX17349" fmla="*/ 5528845 w 6127927"/>
                <a:gd name="connsiteY17349" fmla="*/ 1181188 h 4013490"/>
                <a:gd name="connsiteX17350" fmla="*/ 5541911 w 6127927"/>
                <a:gd name="connsiteY17350" fmla="*/ 1166957 h 4013490"/>
                <a:gd name="connsiteX17351" fmla="*/ 5555656 w 6127927"/>
                <a:gd name="connsiteY17351" fmla="*/ 1153051 h 4013490"/>
                <a:gd name="connsiteX17352" fmla="*/ 5567072 w 6127927"/>
                <a:gd name="connsiteY17352" fmla="*/ 1142217 h 4013490"/>
                <a:gd name="connsiteX17353" fmla="*/ 5579103 w 6127927"/>
                <a:gd name="connsiteY17353" fmla="*/ 1131609 h 4013490"/>
                <a:gd name="connsiteX17354" fmla="*/ 5586864 w 6127927"/>
                <a:gd name="connsiteY17354" fmla="*/ 1126402 h 4013490"/>
                <a:gd name="connsiteX17355" fmla="*/ 5588352 w 6127927"/>
                <a:gd name="connsiteY17355" fmla="*/ 1126143 h 4013490"/>
                <a:gd name="connsiteX17356" fmla="*/ 5593980 w 6127927"/>
                <a:gd name="connsiteY17356" fmla="*/ 1121421 h 4013490"/>
                <a:gd name="connsiteX17357" fmla="*/ 5601612 w 6127927"/>
                <a:gd name="connsiteY17357" fmla="*/ 1116861 h 4013490"/>
                <a:gd name="connsiteX17358" fmla="*/ 5602194 w 6127927"/>
                <a:gd name="connsiteY17358" fmla="*/ 1117702 h 4013490"/>
                <a:gd name="connsiteX17359" fmla="*/ 5603358 w 6127927"/>
                <a:gd name="connsiteY17359" fmla="*/ 1117023 h 4013490"/>
                <a:gd name="connsiteX17360" fmla="*/ 5602615 w 6127927"/>
                <a:gd name="connsiteY17360" fmla="*/ 1116279 h 4013490"/>
                <a:gd name="connsiteX17361" fmla="*/ 5613093 w 6127927"/>
                <a:gd name="connsiteY17361" fmla="*/ 1110005 h 4013490"/>
                <a:gd name="connsiteX17362" fmla="*/ 5624186 w 6127927"/>
                <a:gd name="connsiteY17362" fmla="*/ 1104604 h 4013490"/>
                <a:gd name="connsiteX17363" fmla="*/ 5635376 w 6127927"/>
                <a:gd name="connsiteY17363" fmla="*/ 1099397 h 4013490"/>
                <a:gd name="connsiteX17364" fmla="*/ 5646889 w 6127927"/>
                <a:gd name="connsiteY17364" fmla="*/ 1095096 h 4013490"/>
                <a:gd name="connsiteX17365" fmla="*/ 5648636 w 6127927"/>
                <a:gd name="connsiteY17365" fmla="*/ 1094934 h 4013490"/>
                <a:gd name="connsiteX17366" fmla="*/ 5649218 w 6127927"/>
                <a:gd name="connsiteY17366" fmla="*/ 1094255 h 4013490"/>
                <a:gd name="connsiteX17367" fmla="*/ 5671242 w 6127927"/>
                <a:gd name="connsiteY17367" fmla="*/ 1087819 h 4013490"/>
                <a:gd name="connsiteX17368" fmla="*/ 5671404 w 6127927"/>
                <a:gd name="connsiteY17368" fmla="*/ 1087819 h 4013490"/>
                <a:gd name="connsiteX17369" fmla="*/ 5672245 w 6127927"/>
                <a:gd name="connsiteY17369" fmla="*/ 1087561 h 4013490"/>
                <a:gd name="connsiteX17370" fmla="*/ 5693913 w 6127927"/>
                <a:gd name="connsiteY17370" fmla="*/ 1083421 h 4013490"/>
                <a:gd name="connsiteX17371" fmla="*/ 5694430 w 6127927"/>
                <a:gd name="connsiteY17371" fmla="*/ 1083583 h 4013490"/>
                <a:gd name="connsiteX17372" fmla="*/ 5698311 w 6127927"/>
                <a:gd name="connsiteY17372" fmla="*/ 1082774 h 4013490"/>
                <a:gd name="connsiteX17373" fmla="*/ 5700381 w 6127927"/>
                <a:gd name="connsiteY17373" fmla="*/ 1082418 h 4013490"/>
                <a:gd name="connsiteX17374" fmla="*/ 5701448 w 6127927"/>
                <a:gd name="connsiteY17374" fmla="*/ 1082418 h 4013490"/>
                <a:gd name="connsiteX17375" fmla="*/ 5703518 w 6127927"/>
                <a:gd name="connsiteY17375" fmla="*/ 1082192 h 4013490"/>
                <a:gd name="connsiteX17376" fmla="*/ 5706655 w 6127927"/>
                <a:gd name="connsiteY17376" fmla="*/ 1081513 h 4013490"/>
                <a:gd name="connsiteX17377" fmla="*/ 5778937 w 6127927"/>
                <a:gd name="connsiteY17377" fmla="*/ 1085749 h 4013490"/>
                <a:gd name="connsiteX17378" fmla="*/ 5779778 w 6127927"/>
                <a:gd name="connsiteY17378" fmla="*/ 1085976 h 4013490"/>
                <a:gd name="connsiteX17379" fmla="*/ 5787314 w 6127927"/>
                <a:gd name="connsiteY17379" fmla="*/ 1087561 h 4013490"/>
                <a:gd name="connsiteX17380" fmla="*/ 5800638 w 6127927"/>
                <a:gd name="connsiteY17380" fmla="*/ 1091118 h 4013490"/>
                <a:gd name="connsiteX17381" fmla="*/ 5800800 w 6127927"/>
                <a:gd name="connsiteY17381" fmla="*/ 1091862 h 4013490"/>
                <a:gd name="connsiteX17382" fmla="*/ 5806750 w 6127927"/>
                <a:gd name="connsiteY17382" fmla="*/ 1093026 h 4013490"/>
                <a:gd name="connsiteX17383" fmla="*/ 5825961 w 6127927"/>
                <a:gd name="connsiteY17383" fmla="*/ 1100141 h 4013490"/>
                <a:gd name="connsiteX17384" fmla="*/ 5834919 w 6127927"/>
                <a:gd name="connsiteY17384" fmla="*/ 1104054 h 4013490"/>
                <a:gd name="connsiteX17385" fmla="*/ 5843360 w 6127927"/>
                <a:gd name="connsiteY17385" fmla="*/ 1108000 h 4013490"/>
                <a:gd name="connsiteX17386" fmla="*/ 5844848 w 6127927"/>
                <a:gd name="connsiteY17386" fmla="*/ 1109746 h 4013490"/>
                <a:gd name="connsiteX17387" fmla="*/ 5846271 w 6127927"/>
                <a:gd name="connsiteY17387" fmla="*/ 1110426 h 4013490"/>
                <a:gd name="connsiteX17388" fmla="*/ 5857590 w 6127927"/>
                <a:gd name="connsiteY17388" fmla="*/ 1115632 h 4013490"/>
                <a:gd name="connsiteX17389" fmla="*/ 5860404 w 6127927"/>
                <a:gd name="connsiteY17389" fmla="*/ 1117702 h 4013490"/>
                <a:gd name="connsiteX17390" fmla="*/ 5863056 w 6127927"/>
                <a:gd name="connsiteY17390" fmla="*/ 1118770 h 4013490"/>
                <a:gd name="connsiteX17391" fmla="*/ 5865061 w 6127927"/>
                <a:gd name="connsiteY17391" fmla="*/ 1119934 h 4013490"/>
                <a:gd name="connsiteX17392" fmla="*/ 5866872 w 6127927"/>
                <a:gd name="connsiteY17392" fmla="*/ 1121001 h 4013490"/>
                <a:gd name="connsiteX17393" fmla="*/ 5869265 w 6127927"/>
                <a:gd name="connsiteY17393" fmla="*/ 1122586 h 4013490"/>
                <a:gd name="connsiteX17394" fmla="*/ 5875831 w 6127927"/>
                <a:gd name="connsiteY17394" fmla="*/ 1126822 h 4013490"/>
                <a:gd name="connsiteX17395" fmla="*/ 5880100 w 6127927"/>
                <a:gd name="connsiteY17395" fmla="*/ 1129798 h 4013490"/>
                <a:gd name="connsiteX17396" fmla="*/ 5880843 w 6127927"/>
                <a:gd name="connsiteY17396" fmla="*/ 1130024 h 4013490"/>
                <a:gd name="connsiteX17397" fmla="*/ 5883689 w 6127927"/>
                <a:gd name="connsiteY17397" fmla="*/ 1130542 h 4013490"/>
                <a:gd name="connsiteX17398" fmla="*/ 5882913 w 6127927"/>
                <a:gd name="connsiteY17398" fmla="*/ 1133097 h 4013490"/>
                <a:gd name="connsiteX17399" fmla="*/ 5883172 w 6127927"/>
                <a:gd name="connsiteY17399" fmla="*/ 1133194 h 4013490"/>
                <a:gd name="connsiteX17400" fmla="*/ 5884336 w 6127927"/>
                <a:gd name="connsiteY17400" fmla="*/ 1133032 h 4013490"/>
                <a:gd name="connsiteX17401" fmla="*/ 5892130 w 6127927"/>
                <a:gd name="connsiteY17401" fmla="*/ 1134584 h 4013490"/>
                <a:gd name="connsiteX17402" fmla="*/ 5908107 w 6127927"/>
                <a:gd name="connsiteY17402" fmla="*/ 1141635 h 4013490"/>
                <a:gd name="connsiteX17403" fmla="*/ 5910921 w 6127927"/>
                <a:gd name="connsiteY17403" fmla="*/ 1142540 h 4013490"/>
                <a:gd name="connsiteX17404" fmla="*/ 5914058 w 6127927"/>
                <a:gd name="connsiteY17404" fmla="*/ 1144610 h 4013490"/>
                <a:gd name="connsiteX17405" fmla="*/ 5920429 w 6127927"/>
                <a:gd name="connsiteY17405" fmla="*/ 1149752 h 4013490"/>
                <a:gd name="connsiteX17406" fmla="*/ 5926056 w 6127927"/>
                <a:gd name="connsiteY17406" fmla="*/ 1156285 h 4013490"/>
                <a:gd name="connsiteX17407" fmla="*/ 5934853 w 6127927"/>
                <a:gd name="connsiteY17407" fmla="*/ 1171097 h 4013490"/>
                <a:gd name="connsiteX17408" fmla="*/ 5936243 w 6127927"/>
                <a:gd name="connsiteY17408" fmla="*/ 1175981 h 4013490"/>
                <a:gd name="connsiteX17409" fmla="*/ 5936729 w 6127927"/>
                <a:gd name="connsiteY17409" fmla="*/ 1178471 h 4013490"/>
                <a:gd name="connsiteX17410" fmla="*/ 5939057 w 6127927"/>
                <a:gd name="connsiteY17410" fmla="*/ 1194771 h 4013490"/>
                <a:gd name="connsiteX17411" fmla="*/ 5939639 w 6127927"/>
                <a:gd name="connsiteY17411" fmla="*/ 1197746 h 4013490"/>
                <a:gd name="connsiteX17412" fmla="*/ 5939316 w 6127927"/>
                <a:gd name="connsiteY17412" fmla="*/ 1214240 h 4013490"/>
                <a:gd name="connsiteX17413" fmla="*/ 5938895 w 6127927"/>
                <a:gd name="connsiteY17413" fmla="*/ 1214887 h 4013490"/>
                <a:gd name="connsiteX17414" fmla="*/ 5939057 w 6127927"/>
                <a:gd name="connsiteY17414" fmla="*/ 1217894 h 4013490"/>
                <a:gd name="connsiteX17415" fmla="*/ 5931780 w 6127927"/>
                <a:gd name="connsiteY17415" fmla="*/ 1299685 h 4013490"/>
                <a:gd name="connsiteX17416" fmla="*/ 5929225 w 6127927"/>
                <a:gd name="connsiteY17416" fmla="*/ 1340499 h 4013490"/>
                <a:gd name="connsiteX17417" fmla="*/ 5928223 w 6127927"/>
                <a:gd name="connsiteY17417" fmla="*/ 1360874 h 4013490"/>
                <a:gd name="connsiteX17418" fmla="*/ 5927802 w 6127927"/>
                <a:gd name="connsiteY17418" fmla="*/ 1371061 h 4013490"/>
                <a:gd name="connsiteX17419" fmla="*/ 5927641 w 6127927"/>
                <a:gd name="connsiteY17419" fmla="*/ 1377820 h 4013490"/>
                <a:gd name="connsiteX17420" fmla="*/ 5931942 w 6127927"/>
                <a:gd name="connsiteY17420" fmla="*/ 1379146 h 4013490"/>
                <a:gd name="connsiteX17421" fmla="*/ 5938798 w 6127927"/>
                <a:gd name="connsiteY17421" fmla="*/ 1381960 h 4013490"/>
                <a:gd name="connsiteX17422" fmla="*/ 5951832 w 6127927"/>
                <a:gd name="connsiteY17422" fmla="*/ 1389851 h 4013490"/>
                <a:gd name="connsiteX17423" fmla="*/ 5960758 w 6127927"/>
                <a:gd name="connsiteY17423" fmla="*/ 1398357 h 4013490"/>
                <a:gd name="connsiteX17424" fmla="*/ 5959367 w 6127927"/>
                <a:gd name="connsiteY17424" fmla="*/ 1400685 h 4013490"/>
                <a:gd name="connsiteX17425" fmla="*/ 5959755 w 6127927"/>
                <a:gd name="connsiteY17425" fmla="*/ 1403919 h 4013490"/>
                <a:gd name="connsiteX17426" fmla="*/ 5960176 w 6127927"/>
                <a:gd name="connsiteY17426" fmla="*/ 1403337 h 4013490"/>
                <a:gd name="connsiteX17427" fmla="*/ 5960111 w 6127927"/>
                <a:gd name="connsiteY17427" fmla="*/ 1404178 h 4013490"/>
                <a:gd name="connsiteX17428" fmla="*/ 5959852 w 6127927"/>
                <a:gd name="connsiteY17428" fmla="*/ 1404243 h 4013490"/>
                <a:gd name="connsiteX17429" fmla="*/ 5961437 w 6127927"/>
                <a:gd name="connsiteY17429" fmla="*/ 1408382 h 4013490"/>
                <a:gd name="connsiteX17430" fmla="*/ 5964089 w 6127927"/>
                <a:gd name="connsiteY17430" fmla="*/ 1408124 h 4013490"/>
                <a:gd name="connsiteX17431" fmla="*/ 5966321 w 6127927"/>
                <a:gd name="connsiteY17431" fmla="*/ 1405828 h 4013490"/>
                <a:gd name="connsiteX17432" fmla="*/ 5970363 w 6127927"/>
                <a:gd name="connsiteY17432" fmla="*/ 1413589 h 4013490"/>
                <a:gd name="connsiteX17433" fmla="*/ 5964736 w 6127927"/>
                <a:gd name="connsiteY17433" fmla="*/ 1470736 h 4013490"/>
                <a:gd name="connsiteX17434" fmla="*/ 5964574 w 6127927"/>
                <a:gd name="connsiteY17434" fmla="*/ 1470800 h 4013490"/>
                <a:gd name="connsiteX17435" fmla="*/ 5960758 w 6127927"/>
                <a:gd name="connsiteY17435" fmla="*/ 1473970 h 4013490"/>
                <a:gd name="connsiteX17436" fmla="*/ 5962084 w 6127927"/>
                <a:gd name="connsiteY17436" fmla="*/ 1469733 h 4013490"/>
                <a:gd name="connsiteX17437" fmla="*/ 5957621 w 6127927"/>
                <a:gd name="connsiteY17437" fmla="*/ 1472547 h 4013490"/>
                <a:gd name="connsiteX17438" fmla="*/ 5956942 w 6127927"/>
                <a:gd name="connsiteY17438" fmla="*/ 1477689 h 4013490"/>
                <a:gd name="connsiteX17439" fmla="*/ 5950085 w 6127927"/>
                <a:gd name="connsiteY17439" fmla="*/ 1483316 h 4013490"/>
                <a:gd name="connsiteX17440" fmla="*/ 5946593 w 6127927"/>
                <a:gd name="connsiteY17440" fmla="*/ 1483801 h 4013490"/>
                <a:gd name="connsiteX17441" fmla="*/ 5947013 w 6127927"/>
                <a:gd name="connsiteY17441" fmla="*/ 1478336 h 4013490"/>
                <a:gd name="connsiteX17442" fmla="*/ 5947336 w 6127927"/>
                <a:gd name="connsiteY17442" fmla="*/ 1478174 h 4013490"/>
                <a:gd name="connsiteX17443" fmla="*/ 5947919 w 6127927"/>
                <a:gd name="connsiteY17443" fmla="*/ 1477010 h 4013490"/>
                <a:gd name="connsiteX17444" fmla="*/ 5950085 w 6127927"/>
                <a:gd name="connsiteY17444" fmla="*/ 1473549 h 4013490"/>
                <a:gd name="connsiteX17445" fmla="*/ 5947919 w 6127927"/>
                <a:gd name="connsiteY17445" fmla="*/ 1477010 h 4013490"/>
                <a:gd name="connsiteX17446" fmla="*/ 5947078 w 6127927"/>
                <a:gd name="connsiteY17446" fmla="*/ 1477948 h 4013490"/>
                <a:gd name="connsiteX17447" fmla="*/ 5948016 w 6127927"/>
                <a:gd name="connsiteY17447" fmla="*/ 1473711 h 4013490"/>
                <a:gd name="connsiteX17448" fmla="*/ 5954387 w 6127927"/>
                <a:gd name="connsiteY17448" fmla="*/ 1464009 h 4013490"/>
                <a:gd name="connsiteX17449" fmla="*/ 5955228 w 6127927"/>
                <a:gd name="connsiteY17449" fmla="*/ 1463103 h 4013490"/>
                <a:gd name="connsiteX17450" fmla="*/ 5955713 w 6127927"/>
                <a:gd name="connsiteY17450" fmla="*/ 1461616 h 4013490"/>
                <a:gd name="connsiteX17451" fmla="*/ 5957103 w 6127927"/>
                <a:gd name="connsiteY17451" fmla="*/ 1458317 h 4013490"/>
                <a:gd name="connsiteX17452" fmla="*/ 5959691 w 6127927"/>
                <a:gd name="connsiteY17452" fmla="*/ 1451946 h 4013490"/>
                <a:gd name="connsiteX17453" fmla="*/ 5962246 w 6127927"/>
                <a:gd name="connsiteY17453" fmla="*/ 1446124 h 4013490"/>
                <a:gd name="connsiteX17454" fmla="*/ 5962343 w 6127927"/>
                <a:gd name="connsiteY17454" fmla="*/ 1441500 h 4013490"/>
                <a:gd name="connsiteX17455" fmla="*/ 5963313 w 6127927"/>
                <a:gd name="connsiteY17455" fmla="*/ 1434643 h 4013490"/>
                <a:gd name="connsiteX17456" fmla="*/ 5964639 w 6127927"/>
                <a:gd name="connsiteY17456" fmla="*/ 1433705 h 4013490"/>
                <a:gd name="connsiteX17457" fmla="*/ 5962892 w 6127927"/>
                <a:gd name="connsiteY17457" fmla="*/ 1427108 h 4013490"/>
                <a:gd name="connsiteX17458" fmla="*/ 5961825 w 6127927"/>
                <a:gd name="connsiteY17458" fmla="*/ 1426752 h 4013490"/>
                <a:gd name="connsiteX17459" fmla="*/ 5961922 w 6127927"/>
                <a:gd name="connsiteY17459" fmla="*/ 1418311 h 4013490"/>
                <a:gd name="connsiteX17460" fmla="*/ 5959173 w 6127927"/>
                <a:gd name="connsiteY17460" fmla="*/ 1415174 h 4013490"/>
                <a:gd name="connsiteX17461" fmla="*/ 5956618 w 6127927"/>
                <a:gd name="connsiteY17461" fmla="*/ 1411617 h 4013490"/>
                <a:gd name="connsiteX17462" fmla="*/ 5954807 w 6127927"/>
                <a:gd name="connsiteY17462" fmla="*/ 1405666 h 4013490"/>
                <a:gd name="connsiteX17463" fmla="*/ 5951573 w 6127927"/>
                <a:gd name="connsiteY17463" fmla="*/ 1403661 h 4013490"/>
                <a:gd name="connsiteX17464" fmla="*/ 5948501 w 6127927"/>
                <a:gd name="connsiteY17464" fmla="*/ 1402593 h 4013490"/>
                <a:gd name="connsiteX17465" fmla="*/ 5946204 w 6127927"/>
                <a:gd name="connsiteY17465" fmla="*/ 1400685 h 4013490"/>
                <a:gd name="connsiteX17466" fmla="*/ 5944523 w 6127927"/>
                <a:gd name="connsiteY17466" fmla="*/ 1397128 h 4013490"/>
                <a:gd name="connsiteX17467" fmla="*/ 5942615 w 6127927"/>
                <a:gd name="connsiteY17467" fmla="*/ 1398292 h 4013490"/>
                <a:gd name="connsiteX17468" fmla="*/ 5934109 w 6127927"/>
                <a:gd name="connsiteY17468" fmla="*/ 1394217 h 4013490"/>
                <a:gd name="connsiteX17469" fmla="*/ 5929452 w 6127927"/>
                <a:gd name="connsiteY17469" fmla="*/ 1392568 h 4013490"/>
                <a:gd name="connsiteX17470" fmla="*/ 5927899 w 6127927"/>
                <a:gd name="connsiteY17470" fmla="*/ 1392309 h 4013490"/>
                <a:gd name="connsiteX17471" fmla="*/ 5913411 w 6127927"/>
                <a:gd name="connsiteY17471" fmla="*/ 1388849 h 4013490"/>
                <a:gd name="connsiteX17472" fmla="*/ 5913896 w 6127927"/>
                <a:gd name="connsiteY17472" fmla="*/ 1363687 h 4013490"/>
                <a:gd name="connsiteX17473" fmla="*/ 5914478 w 6127927"/>
                <a:gd name="connsiteY17473" fmla="*/ 1346385 h 4013490"/>
                <a:gd name="connsiteX17474" fmla="*/ 5914801 w 6127927"/>
                <a:gd name="connsiteY17474" fmla="*/ 1344477 h 4013490"/>
                <a:gd name="connsiteX17475" fmla="*/ 5914575 w 6127927"/>
                <a:gd name="connsiteY17475" fmla="*/ 1343571 h 4013490"/>
                <a:gd name="connsiteX17476" fmla="*/ 5915222 w 6127927"/>
                <a:gd name="connsiteY17476" fmla="*/ 1327077 h 4013490"/>
                <a:gd name="connsiteX17477" fmla="*/ 5916127 w 6127927"/>
                <a:gd name="connsiteY17477" fmla="*/ 1313430 h 4013490"/>
                <a:gd name="connsiteX17478" fmla="*/ 5916289 w 6127927"/>
                <a:gd name="connsiteY17478" fmla="*/ 1313009 h 4013490"/>
                <a:gd name="connsiteX17479" fmla="*/ 5916548 w 6127927"/>
                <a:gd name="connsiteY17479" fmla="*/ 1310195 h 4013490"/>
                <a:gd name="connsiteX17480" fmla="*/ 5916386 w 6127927"/>
                <a:gd name="connsiteY17480" fmla="*/ 1310292 h 4013490"/>
                <a:gd name="connsiteX17481" fmla="*/ 5919200 w 6127927"/>
                <a:gd name="connsiteY17481" fmla="*/ 1267635 h 4013490"/>
                <a:gd name="connsiteX17482" fmla="*/ 5924730 w 6127927"/>
                <a:gd name="connsiteY17482" fmla="*/ 1197584 h 4013490"/>
                <a:gd name="connsiteX17483" fmla="*/ 5921593 w 6127927"/>
                <a:gd name="connsiteY17483" fmla="*/ 1174073 h 4013490"/>
                <a:gd name="connsiteX17484" fmla="*/ 5890125 w 6127927"/>
                <a:gd name="connsiteY17484" fmla="*/ 1147165 h 4013490"/>
                <a:gd name="connsiteX17485" fmla="*/ 5879388 w 6127927"/>
                <a:gd name="connsiteY17485" fmla="*/ 1144513 h 4013490"/>
                <a:gd name="connsiteX17486" fmla="*/ 5875151 w 6127927"/>
                <a:gd name="connsiteY17486" fmla="*/ 1143866 h 4013490"/>
                <a:gd name="connsiteX17487" fmla="*/ 5871497 w 6127927"/>
                <a:gd name="connsiteY17487" fmla="*/ 1141376 h 4013490"/>
                <a:gd name="connsiteX17488" fmla="*/ 5866710 w 6127927"/>
                <a:gd name="connsiteY17488" fmla="*/ 1138142 h 4013490"/>
                <a:gd name="connsiteX17489" fmla="*/ 5846659 w 6127927"/>
                <a:gd name="connsiteY17489" fmla="*/ 1126305 h 4013490"/>
                <a:gd name="connsiteX17490" fmla="*/ 5757980 w 6127927"/>
                <a:gd name="connsiteY17490" fmla="*/ 1099979 h 4013490"/>
                <a:gd name="connsiteX17491" fmla="*/ 5755005 w 6127927"/>
                <a:gd name="connsiteY17491" fmla="*/ 1099818 h 4013490"/>
                <a:gd name="connsiteX17492" fmla="*/ 5752935 w 6127927"/>
                <a:gd name="connsiteY17492" fmla="*/ 1098912 h 4013490"/>
                <a:gd name="connsiteX17493" fmla="*/ 5752191 w 6127927"/>
                <a:gd name="connsiteY17493" fmla="*/ 1099559 h 4013490"/>
                <a:gd name="connsiteX17494" fmla="*/ 5748149 w 6127927"/>
                <a:gd name="connsiteY17494" fmla="*/ 1099171 h 4013490"/>
                <a:gd name="connsiteX17495" fmla="*/ 5746920 w 6127927"/>
                <a:gd name="connsiteY17495" fmla="*/ 1098750 h 4013490"/>
                <a:gd name="connsiteX17496" fmla="*/ 5745173 w 6127927"/>
                <a:gd name="connsiteY17496" fmla="*/ 1098912 h 4013490"/>
                <a:gd name="connsiteX17497" fmla="*/ 5726027 w 6127927"/>
                <a:gd name="connsiteY17497" fmla="*/ 1097845 h 4013490"/>
                <a:gd name="connsiteX17498" fmla="*/ 5726222 w 6127927"/>
                <a:gd name="connsiteY17498" fmla="*/ 1097489 h 4013490"/>
                <a:gd name="connsiteX17499" fmla="*/ 5723149 w 6127927"/>
                <a:gd name="connsiteY17499" fmla="*/ 1097166 h 4013490"/>
                <a:gd name="connsiteX17500" fmla="*/ 5721888 w 6127927"/>
                <a:gd name="connsiteY17500" fmla="*/ 1096907 h 4013490"/>
                <a:gd name="connsiteX17501" fmla="*/ 5718427 w 6127927"/>
                <a:gd name="connsiteY17501" fmla="*/ 1097586 h 4013490"/>
                <a:gd name="connsiteX17502" fmla="*/ 5718912 w 6127927"/>
                <a:gd name="connsiteY17502" fmla="*/ 1097910 h 4013490"/>
                <a:gd name="connsiteX17503" fmla="*/ 5704359 w 6127927"/>
                <a:gd name="connsiteY17503" fmla="*/ 1098912 h 4013490"/>
                <a:gd name="connsiteX17504" fmla="*/ 5703680 w 6127927"/>
                <a:gd name="connsiteY17504" fmla="*/ 1098750 h 4013490"/>
                <a:gd name="connsiteX17505" fmla="*/ 5698311 w 6127927"/>
                <a:gd name="connsiteY17505" fmla="*/ 1099074 h 4013490"/>
                <a:gd name="connsiteX17506" fmla="*/ 5697891 w 6127927"/>
                <a:gd name="connsiteY17506" fmla="*/ 1099721 h 4013490"/>
                <a:gd name="connsiteX17507" fmla="*/ 5680491 w 6127927"/>
                <a:gd name="connsiteY17507" fmla="*/ 1102631 h 4013490"/>
                <a:gd name="connsiteX17508" fmla="*/ 5679586 w 6127927"/>
                <a:gd name="connsiteY17508" fmla="*/ 1102308 h 4013490"/>
                <a:gd name="connsiteX17509" fmla="*/ 5679263 w 6127927"/>
                <a:gd name="connsiteY17509" fmla="*/ 1102955 h 4013490"/>
                <a:gd name="connsiteX17510" fmla="*/ 5636120 w 6127927"/>
                <a:gd name="connsiteY17510" fmla="*/ 1118705 h 4013490"/>
                <a:gd name="connsiteX17511" fmla="*/ 5622731 w 6127927"/>
                <a:gd name="connsiteY17511" fmla="*/ 1125141 h 4013490"/>
                <a:gd name="connsiteX17512" fmla="*/ 5609891 w 6127927"/>
                <a:gd name="connsiteY17512" fmla="*/ 1132676 h 4013490"/>
                <a:gd name="connsiteX17513" fmla="*/ 5597472 w 6127927"/>
                <a:gd name="connsiteY17513" fmla="*/ 1140891 h 4013490"/>
                <a:gd name="connsiteX17514" fmla="*/ 5585474 w 6127927"/>
                <a:gd name="connsiteY17514" fmla="*/ 1149752 h 4013490"/>
                <a:gd name="connsiteX17515" fmla="*/ 5585539 w 6127927"/>
                <a:gd name="connsiteY17515" fmla="*/ 1149655 h 4013490"/>
                <a:gd name="connsiteX17516" fmla="*/ 5578909 w 6127927"/>
                <a:gd name="connsiteY17516" fmla="*/ 1154959 h 4013490"/>
                <a:gd name="connsiteX17517" fmla="*/ 5576354 w 6127927"/>
                <a:gd name="connsiteY17517" fmla="*/ 1157352 h 4013490"/>
                <a:gd name="connsiteX17518" fmla="*/ 5573055 w 6127927"/>
                <a:gd name="connsiteY17518" fmla="*/ 1160101 h 4013490"/>
                <a:gd name="connsiteX17519" fmla="*/ 5571567 w 6127927"/>
                <a:gd name="connsiteY17519" fmla="*/ 1161492 h 4013490"/>
                <a:gd name="connsiteX17520" fmla="*/ 5561445 w 6127927"/>
                <a:gd name="connsiteY17520" fmla="*/ 1171032 h 4013490"/>
                <a:gd name="connsiteX17521" fmla="*/ 5551936 w 6127927"/>
                <a:gd name="connsiteY17521" fmla="*/ 1181026 h 4013490"/>
                <a:gd name="connsiteX17522" fmla="*/ 5551095 w 6127927"/>
                <a:gd name="connsiteY17522" fmla="*/ 1179700 h 4013490"/>
                <a:gd name="connsiteX17523" fmla="*/ 5548282 w 6127927"/>
                <a:gd name="connsiteY17523" fmla="*/ 1183678 h 4013490"/>
                <a:gd name="connsiteX17524" fmla="*/ 5551192 w 6127927"/>
                <a:gd name="connsiteY17524" fmla="*/ 1181867 h 4013490"/>
                <a:gd name="connsiteX17525" fmla="*/ 5514097 w 6127927"/>
                <a:gd name="connsiteY17525" fmla="*/ 1231963 h 4013490"/>
                <a:gd name="connsiteX17526" fmla="*/ 5513515 w 6127927"/>
                <a:gd name="connsiteY17526" fmla="*/ 1230960 h 4013490"/>
                <a:gd name="connsiteX17527" fmla="*/ 5512933 w 6127927"/>
                <a:gd name="connsiteY17527" fmla="*/ 1233871 h 4013490"/>
                <a:gd name="connsiteX17528" fmla="*/ 5508955 w 6127927"/>
                <a:gd name="connsiteY17528" fmla="*/ 1241148 h 4013490"/>
                <a:gd name="connsiteX17529" fmla="*/ 5508696 w 6127927"/>
                <a:gd name="connsiteY17529" fmla="*/ 1241633 h 4013490"/>
                <a:gd name="connsiteX17530" fmla="*/ 5508535 w 6127927"/>
                <a:gd name="connsiteY17530" fmla="*/ 1242894 h 4013490"/>
                <a:gd name="connsiteX17531" fmla="*/ 5507888 w 6127927"/>
                <a:gd name="connsiteY17531" fmla="*/ 1247195 h 4013490"/>
                <a:gd name="connsiteX17532" fmla="*/ 5505074 w 6127927"/>
                <a:gd name="connsiteY17532" fmla="*/ 1264336 h 4013490"/>
                <a:gd name="connsiteX17533" fmla="*/ 5499609 w 6127927"/>
                <a:gd name="connsiteY17533" fmla="*/ 1298682 h 4013490"/>
                <a:gd name="connsiteX17534" fmla="*/ 5498283 w 6127927"/>
                <a:gd name="connsiteY17534" fmla="*/ 1301237 h 4013490"/>
                <a:gd name="connsiteX17535" fmla="*/ 5499027 w 6127927"/>
                <a:gd name="connsiteY17535" fmla="*/ 1301916 h 4013490"/>
                <a:gd name="connsiteX17536" fmla="*/ 5499124 w 6127927"/>
                <a:gd name="connsiteY17536" fmla="*/ 1302013 h 4013490"/>
                <a:gd name="connsiteX17537" fmla="*/ 5497539 w 6127927"/>
                <a:gd name="connsiteY17537" fmla="*/ 1312265 h 4013490"/>
                <a:gd name="connsiteX17538" fmla="*/ 5497442 w 6127927"/>
                <a:gd name="connsiteY17538" fmla="*/ 1312427 h 4013490"/>
                <a:gd name="connsiteX17539" fmla="*/ 5497377 w 6127927"/>
                <a:gd name="connsiteY17539" fmla="*/ 1313009 h 4013490"/>
                <a:gd name="connsiteX17540" fmla="*/ 5496536 w 6127927"/>
                <a:gd name="connsiteY17540" fmla="*/ 1318151 h 4013490"/>
                <a:gd name="connsiteX17541" fmla="*/ 5495210 w 6127927"/>
                <a:gd name="connsiteY17541" fmla="*/ 1323035 h 4013490"/>
                <a:gd name="connsiteX17542" fmla="*/ 5492494 w 6127927"/>
                <a:gd name="connsiteY17542" fmla="*/ 1334775 h 4013490"/>
                <a:gd name="connsiteX17543" fmla="*/ 5492558 w 6127927"/>
                <a:gd name="connsiteY17543" fmla="*/ 1334354 h 4013490"/>
                <a:gd name="connsiteX17544" fmla="*/ 5492138 w 6127927"/>
                <a:gd name="connsiteY17544" fmla="*/ 1334710 h 4013490"/>
                <a:gd name="connsiteX17545" fmla="*/ 5491976 w 6127927"/>
                <a:gd name="connsiteY17545" fmla="*/ 1335939 h 4013490"/>
                <a:gd name="connsiteX17546" fmla="*/ 5492494 w 6127927"/>
                <a:gd name="connsiteY17546" fmla="*/ 1334775 h 4013490"/>
                <a:gd name="connsiteX17547" fmla="*/ 5493884 w 6127927"/>
                <a:gd name="connsiteY17547" fmla="*/ 1332640 h 4013490"/>
                <a:gd name="connsiteX17548" fmla="*/ 5493399 w 6127927"/>
                <a:gd name="connsiteY17548" fmla="*/ 1338267 h 4013490"/>
                <a:gd name="connsiteX17549" fmla="*/ 5493302 w 6127927"/>
                <a:gd name="connsiteY17549" fmla="*/ 1338752 h 4013490"/>
                <a:gd name="connsiteX17550" fmla="*/ 5476259 w 6127927"/>
                <a:gd name="connsiteY17550" fmla="*/ 1341663 h 4013490"/>
                <a:gd name="connsiteX17551" fmla="*/ 5476259 w 6127927"/>
                <a:gd name="connsiteY17551" fmla="*/ 1341566 h 4013490"/>
                <a:gd name="connsiteX17552" fmla="*/ 5476162 w 6127927"/>
                <a:gd name="connsiteY17552" fmla="*/ 1341501 h 4013490"/>
                <a:gd name="connsiteX17553" fmla="*/ 5476097 w 6127927"/>
                <a:gd name="connsiteY17553" fmla="*/ 1341340 h 4013490"/>
                <a:gd name="connsiteX17554" fmla="*/ 5475935 w 6127927"/>
                <a:gd name="connsiteY17554" fmla="*/ 1340984 h 4013490"/>
                <a:gd name="connsiteX17555" fmla="*/ 5475579 w 6127927"/>
                <a:gd name="connsiteY17555" fmla="*/ 1340240 h 4013490"/>
                <a:gd name="connsiteX17556" fmla="*/ 5475094 w 6127927"/>
                <a:gd name="connsiteY17556" fmla="*/ 1338494 h 4013490"/>
                <a:gd name="connsiteX17557" fmla="*/ 5473865 w 6127927"/>
                <a:gd name="connsiteY17557" fmla="*/ 1336036 h 4013490"/>
                <a:gd name="connsiteX17558" fmla="*/ 5473283 w 6127927"/>
                <a:gd name="connsiteY17558" fmla="*/ 1335130 h 4013490"/>
                <a:gd name="connsiteX17559" fmla="*/ 5473768 w 6127927"/>
                <a:gd name="connsiteY17559" fmla="*/ 1337006 h 4013490"/>
                <a:gd name="connsiteX17560" fmla="*/ 5473283 w 6127927"/>
                <a:gd name="connsiteY17560" fmla="*/ 1336262 h 4013490"/>
                <a:gd name="connsiteX17561" fmla="*/ 5471860 w 6127927"/>
                <a:gd name="connsiteY17561" fmla="*/ 1333707 h 4013490"/>
                <a:gd name="connsiteX17562" fmla="*/ 5471796 w 6127927"/>
                <a:gd name="connsiteY17562" fmla="*/ 1332963 h 4013490"/>
                <a:gd name="connsiteX17563" fmla="*/ 5472960 w 6127927"/>
                <a:gd name="connsiteY17563" fmla="*/ 1334548 h 4013490"/>
                <a:gd name="connsiteX17564" fmla="*/ 5469790 w 6127927"/>
                <a:gd name="connsiteY17564" fmla="*/ 1329244 h 4013490"/>
                <a:gd name="connsiteX17565" fmla="*/ 5466071 w 6127927"/>
                <a:gd name="connsiteY17565" fmla="*/ 1322453 h 4013490"/>
                <a:gd name="connsiteX17566" fmla="*/ 5464681 w 6127927"/>
                <a:gd name="connsiteY17566" fmla="*/ 1319122 h 4013490"/>
                <a:gd name="connsiteX17567" fmla="*/ 5464681 w 6127927"/>
                <a:gd name="connsiteY17567" fmla="*/ 1317731 h 4013490"/>
                <a:gd name="connsiteX17568" fmla="*/ 5463516 w 6127927"/>
                <a:gd name="connsiteY17568" fmla="*/ 1317893 h 4013490"/>
                <a:gd name="connsiteX17569" fmla="*/ 5462837 w 6127927"/>
                <a:gd name="connsiteY17569" fmla="*/ 1318054 h 4013490"/>
                <a:gd name="connsiteX17570" fmla="*/ 5460444 w 6127927"/>
                <a:gd name="connsiteY17570" fmla="*/ 1317472 h 4013490"/>
                <a:gd name="connsiteX17571" fmla="*/ 5459700 w 6127927"/>
                <a:gd name="connsiteY17571" fmla="*/ 1316308 h 4013490"/>
                <a:gd name="connsiteX17572" fmla="*/ 5451518 w 6127927"/>
                <a:gd name="connsiteY17572" fmla="*/ 1315564 h 4013490"/>
                <a:gd name="connsiteX17573" fmla="*/ 5448251 w 6127927"/>
                <a:gd name="connsiteY17573" fmla="*/ 1314756 h 4013490"/>
                <a:gd name="connsiteX17574" fmla="*/ 5442721 w 6127927"/>
                <a:gd name="connsiteY17574" fmla="*/ 1315079 h 4013490"/>
                <a:gd name="connsiteX17575" fmla="*/ 5436932 w 6127927"/>
                <a:gd name="connsiteY17575" fmla="*/ 1315823 h 4013490"/>
                <a:gd name="connsiteX17576" fmla="*/ 5435024 w 6127927"/>
                <a:gd name="connsiteY17576" fmla="*/ 1316405 h 4013490"/>
                <a:gd name="connsiteX17577" fmla="*/ 5434377 w 6127927"/>
                <a:gd name="connsiteY17577" fmla="*/ 1317310 h 4013490"/>
                <a:gd name="connsiteX17578" fmla="*/ 5424028 w 6127927"/>
                <a:gd name="connsiteY17578" fmla="*/ 1323617 h 4013490"/>
                <a:gd name="connsiteX17579" fmla="*/ 5421602 w 6127927"/>
                <a:gd name="connsiteY17579" fmla="*/ 1324425 h 4013490"/>
                <a:gd name="connsiteX17580" fmla="*/ 5420373 w 6127927"/>
                <a:gd name="connsiteY17580" fmla="*/ 1327918 h 4013490"/>
                <a:gd name="connsiteX17581" fmla="*/ 5417204 w 6127927"/>
                <a:gd name="connsiteY17581" fmla="*/ 1330894 h 4013490"/>
                <a:gd name="connsiteX17582" fmla="*/ 5417075 w 6127927"/>
                <a:gd name="connsiteY17582" fmla="*/ 1332963 h 4013490"/>
                <a:gd name="connsiteX17583" fmla="*/ 5414326 w 6127927"/>
                <a:gd name="connsiteY17583" fmla="*/ 1340984 h 4013490"/>
                <a:gd name="connsiteX17584" fmla="*/ 5413905 w 6127927"/>
                <a:gd name="connsiteY17584" fmla="*/ 1344380 h 4013490"/>
                <a:gd name="connsiteX17585" fmla="*/ 5413485 w 6127927"/>
                <a:gd name="connsiteY17585" fmla="*/ 1346029 h 4013490"/>
                <a:gd name="connsiteX17586" fmla="*/ 5412256 w 6127927"/>
                <a:gd name="connsiteY17586" fmla="*/ 1351010 h 4013490"/>
                <a:gd name="connsiteX17587" fmla="*/ 5412321 w 6127927"/>
                <a:gd name="connsiteY17587" fmla="*/ 1353985 h 4013490"/>
                <a:gd name="connsiteX17588" fmla="*/ 5412515 w 6127927"/>
                <a:gd name="connsiteY17588" fmla="*/ 1369541 h 4013490"/>
                <a:gd name="connsiteX17589" fmla="*/ 5441169 w 6127927"/>
                <a:gd name="connsiteY17589" fmla="*/ 1413848 h 4013490"/>
                <a:gd name="connsiteX17590" fmla="*/ 5443627 w 6127927"/>
                <a:gd name="connsiteY17590" fmla="*/ 1416597 h 4013490"/>
                <a:gd name="connsiteX17591" fmla="*/ 5445955 w 6127927"/>
                <a:gd name="connsiteY17591" fmla="*/ 1416920 h 4013490"/>
                <a:gd name="connsiteX17592" fmla="*/ 5450192 w 6127927"/>
                <a:gd name="connsiteY17592" fmla="*/ 1419217 h 4013490"/>
                <a:gd name="connsiteX17593" fmla="*/ 5450839 w 6127927"/>
                <a:gd name="connsiteY17593" fmla="*/ 1419799 h 4013490"/>
                <a:gd name="connsiteX17594" fmla="*/ 5451421 w 6127927"/>
                <a:gd name="connsiteY17594" fmla="*/ 1419799 h 4013490"/>
                <a:gd name="connsiteX17595" fmla="*/ 5453070 w 6127927"/>
                <a:gd name="connsiteY17595" fmla="*/ 1420543 h 4013490"/>
                <a:gd name="connsiteX17596" fmla="*/ 5461091 w 6127927"/>
                <a:gd name="connsiteY17596" fmla="*/ 1423874 h 4013490"/>
                <a:gd name="connsiteX17597" fmla="*/ 5462675 w 6127927"/>
                <a:gd name="connsiteY17597" fmla="*/ 1437360 h 4013490"/>
                <a:gd name="connsiteX17598" fmla="*/ 5461867 w 6127927"/>
                <a:gd name="connsiteY17598" fmla="*/ 1448873 h 4013490"/>
                <a:gd name="connsiteX17599" fmla="*/ 5463840 w 6127927"/>
                <a:gd name="connsiteY17599" fmla="*/ 1447968 h 4013490"/>
                <a:gd name="connsiteX17600" fmla="*/ 5463937 w 6127927"/>
                <a:gd name="connsiteY17600" fmla="*/ 1448388 h 4013490"/>
                <a:gd name="connsiteX17601" fmla="*/ 5464066 w 6127927"/>
                <a:gd name="connsiteY17601" fmla="*/ 1456312 h 4013490"/>
                <a:gd name="connsiteX17602" fmla="*/ 5464163 w 6127927"/>
                <a:gd name="connsiteY17602" fmla="*/ 1456667 h 4013490"/>
                <a:gd name="connsiteX17603" fmla="*/ 5466330 w 6127927"/>
                <a:gd name="connsiteY17603" fmla="*/ 1463459 h 4013490"/>
                <a:gd name="connsiteX17604" fmla="*/ 5466492 w 6127927"/>
                <a:gd name="connsiteY17604" fmla="*/ 1464688 h 4013490"/>
                <a:gd name="connsiteX17605" fmla="*/ 5468400 w 6127927"/>
                <a:gd name="connsiteY17605" fmla="*/ 1476040 h 4013490"/>
                <a:gd name="connsiteX17606" fmla="*/ 5473930 w 6127927"/>
                <a:gd name="connsiteY17606" fmla="*/ 1489202 h 4013490"/>
                <a:gd name="connsiteX17607" fmla="*/ 5474933 w 6127927"/>
                <a:gd name="connsiteY17607" fmla="*/ 1492178 h 4013490"/>
                <a:gd name="connsiteX17608" fmla="*/ 5476000 w 6127927"/>
                <a:gd name="connsiteY17608" fmla="*/ 1495315 h 4013490"/>
                <a:gd name="connsiteX17609" fmla="*/ 5478005 w 6127927"/>
                <a:gd name="connsiteY17609" fmla="*/ 1500878 h 4013490"/>
                <a:gd name="connsiteX17610" fmla="*/ 5482048 w 6127927"/>
                <a:gd name="connsiteY17610" fmla="*/ 1510547 h 4013490"/>
                <a:gd name="connsiteX17611" fmla="*/ 5481789 w 6127927"/>
                <a:gd name="connsiteY17611" fmla="*/ 1512132 h 4013490"/>
                <a:gd name="connsiteX17612" fmla="*/ 5486026 w 6127927"/>
                <a:gd name="connsiteY17612" fmla="*/ 1520411 h 4013490"/>
                <a:gd name="connsiteX17613" fmla="*/ 5487837 w 6127927"/>
                <a:gd name="connsiteY17613" fmla="*/ 1522481 h 4013490"/>
                <a:gd name="connsiteX17614" fmla="*/ 5488257 w 6127927"/>
                <a:gd name="connsiteY17614" fmla="*/ 1522320 h 4013490"/>
                <a:gd name="connsiteX17615" fmla="*/ 5489260 w 6127927"/>
                <a:gd name="connsiteY17615" fmla="*/ 1524454 h 4013490"/>
                <a:gd name="connsiteX17616" fmla="*/ 5490586 w 6127927"/>
                <a:gd name="connsiteY17616" fmla="*/ 1529338 h 4013490"/>
                <a:gd name="connsiteX17617" fmla="*/ 5493723 w 6127927"/>
                <a:gd name="connsiteY17617" fmla="*/ 1532313 h 4013490"/>
                <a:gd name="connsiteX17618" fmla="*/ 5500353 w 6127927"/>
                <a:gd name="connsiteY17618" fmla="*/ 1545249 h 4013490"/>
                <a:gd name="connsiteX17619" fmla="*/ 5508470 w 6127927"/>
                <a:gd name="connsiteY17619" fmla="*/ 1553431 h 4013490"/>
                <a:gd name="connsiteX17620" fmla="*/ 5512028 w 6127927"/>
                <a:gd name="connsiteY17620" fmla="*/ 1557895 h 4013490"/>
                <a:gd name="connsiteX17621" fmla="*/ 5515100 w 6127927"/>
                <a:gd name="connsiteY17621" fmla="*/ 1561970 h 4013490"/>
                <a:gd name="connsiteX17622" fmla="*/ 5516911 w 6127927"/>
                <a:gd name="connsiteY17622" fmla="*/ 1563878 h 4013490"/>
                <a:gd name="connsiteX17623" fmla="*/ 5517234 w 6127927"/>
                <a:gd name="connsiteY17623" fmla="*/ 1564104 h 4013490"/>
                <a:gd name="connsiteX17624" fmla="*/ 5531238 w 6127927"/>
                <a:gd name="connsiteY17624" fmla="*/ 1579013 h 4013490"/>
                <a:gd name="connsiteX17625" fmla="*/ 5531723 w 6127927"/>
                <a:gd name="connsiteY17625" fmla="*/ 1580339 h 4013490"/>
                <a:gd name="connsiteX17626" fmla="*/ 5534052 w 6127927"/>
                <a:gd name="connsiteY17626" fmla="*/ 1581600 h 4013490"/>
                <a:gd name="connsiteX17627" fmla="*/ 5570726 w 6127927"/>
                <a:gd name="connsiteY17627" fmla="*/ 1609252 h 4013490"/>
                <a:gd name="connsiteX17628" fmla="*/ 5577098 w 6127927"/>
                <a:gd name="connsiteY17628" fmla="*/ 1612971 h 4013490"/>
                <a:gd name="connsiteX17629" fmla="*/ 5581561 w 6127927"/>
                <a:gd name="connsiteY17629" fmla="*/ 1616205 h 4013490"/>
                <a:gd name="connsiteX17630" fmla="*/ 5580590 w 6127927"/>
                <a:gd name="connsiteY17630" fmla="*/ 1616852 h 4013490"/>
                <a:gd name="connsiteX17631" fmla="*/ 5585053 w 6127927"/>
                <a:gd name="connsiteY17631" fmla="*/ 1619601 h 4013490"/>
                <a:gd name="connsiteX17632" fmla="*/ 5584633 w 6127927"/>
                <a:gd name="connsiteY17632" fmla="*/ 1620927 h 4013490"/>
                <a:gd name="connsiteX17633" fmla="*/ 5588093 w 6127927"/>
                <a:gd name="connsiteY17633" fmla="*/ 1621736 h 4013490"/>
                <a:gd name="connsiteX17634" fmla="*/ 5593333 w 6127927"/>
                <a:gd name="connsiteY17634" fmla="*/ 1622576 h 4013490"/>
                <a:gd name="connsiteX17635" fmla="*/ 5601095 w 6127927"/>
                <a:gd name="connsiteY17635" fmla="*/ 1625552 h 4013490"/>
                <a:gd name="connsiteX17636" fmla="*/ 5608889 w 6127927"/>
                <a:gd name="connsiteY17636" fmla="*/ 1628462 h 4013490"/>
                <a:gd name="connsiteX17637" fmla="*/ 5617912 w 6127927"/>
                <a:gd name="connsiteY17637" fmla="*/ 1631923 h 4013490"/>
                <a:gd name="connsiteX17638" fmla="*/ 5618397 w 6127927"/>
                <a:gd name="connsiteY17638" fmla="*/ 1632828 h 4013490"/>
                <a:gd name="connsiteX17639" fmla="*/ 5618397 w 6127927"/>
                <a:gd name="connsiteY17639" fmla="*/ 1636548 h 4013490"/>
                <a:gd name="connsiteX17640" fmla="*/ 5618494 w 6127927"/>
                <a:gd name="connsiteY17640" fmla="*/ 1641528 h 4013490"/>
                <a:gd name="connsiteX17641" fmla="*/ 5618591 w 6127927"/>
                <a:gd name="connsiteY17641" fmla="*/ 1641852 h 4013490"/>
                <a:gd name="connsiteX17642" fmla="*/ 5618494 w 6127927"/>
                <a:gd name="connsiteY17642" fmla="*/ 1642110 h 4013490"/>
                <a:gd name="connsiteX17643" fmla="*/ 5618656 w 6127927"/>
                <a:gd name="connsiteY17643" fmla="*/ 1647479 h 4013490"/>
                <a:gd name="connsiteX17644" fmla="*/ 5617912 w 6127927"/>
                <a:gd name="connsiteY17644" fmla="*/ 1646153 h 4013490"/>
                <a:gd name="connsiteX17645" fmla="*/ 5617427 w 6127927"/>
                <a:gd name="connsiteY17645" fmla="*/ 1644083 h 4013490"/>
                <a:gd name="connsiteX17646" fmla="*/ 5617006 w 6127927"/>
                <a:gd name="connsiteY17646" fmla="*/ 1651392 h 4013490"/>
                <a:gd name="connsiteX17647" fmla="*/ 5616586 w 6127927"/>
                <a:gd name="connsiteY17647" fmla="*/ 1657440 h 4013490"/>
                <a:gd name="connsiteX17648" fmla="*/ 5616683 w 6127927"/>
                <a:gd name="connsiteY17648" fmla="*/ 1660415 h 4013490"/>
                <a:gd name="connsiteX17649" fmla="*/ 5616327 w 6127927"/>
                <a:gd name="connsiteY17649" fmla="*/ 1673740 h 4013490"/>
                <a:gd name="connsiteX17650" fmla="*/ 5611638 w 6127927"/>
                <a:gd name="connsiteY17650" fmla="*/ 1701230 h 4013490"/>
                <a:gd name="connsiteX17651" fmla="*/ 5607627 w 6127927"/>
                <a:gd name="connsiteY17651" fmla="*/ 1713487 h 4013490"/>
                <a:gd name="connsiteX17652" fmla="*/ 5607401 w 6127927"/>
                <a:gd name="connsiteY17652" fmla="*/ 1718532 h 4013490"/>
                <a:gd name="connsiteX17653" fmla="*/ 5605558 w 6127927"/>
                <a:gd name="connsiteY17653" fmla="*/ 1725000 h 4013490"/>
                <a:gd name="connsiteX17654" fmla="*/ 5603585 w 6127927"/>
                <a:gd name="connsiteY17654" fmla="*/ 1732277 h 4013490"/>
                <a:gd name="connsiteX17655" fmla="*/ 5601418 w 6127927"/>
                <a:gd name="connsiteY17655" fmla="*/ 1738163 h 4013490"/>
                <a:gd name="connsiteX17656" fmla="*/ 5599445 w 6127927"/>
                <a:gd name="connsiteY17656" fmla="*/ 1744437 h 4013490"/>
                <a:gd name="connsiteX17657" fmla="*/ 5593333 w 6127927"/>
                <a:gd name="connsiteY17657" fmla="*/ 1759928 h 4013490"/>
                <a:gd name="connsiteX17658" fmla="*/ 5591489 w 6127927"/>
                <a:gd name="connsiteY17658" fmla="*/ 1764068 h 4013490"/>
                <a:gd name="connsiteX17659" fmla="*/ 5590325 w 6127927"/>
                <a:gd name="connsiteY17659" fmla="*/ 1767140 h 4013490"/>
                <a:gd name="connsiteX17660" fmla="*/ 5592168 w 6127927"/>
                <a:gd name="connsiteY17660" fmla="*/ 1770762 h 4013490"/>
                <a:gd name="connsiteX17661" fmla="*/ 5593333 w 6127927"/>
                <a:gd name="connsiteY17661" fmla="*/ 1771862 h 4013490"/>
                <a:gd name="connsiteX17662" fmla="*/ 5594820 w 6127927"/>
                <a:gd name="connsiteY17662" fmla="*/ 1773576 h 4013490"/>
                <a:gd name="connsiteX17663" fmla="*/ 5604749 w 6127927"/>
                <a:gd name="connsiteY17663" fmla="*/ 1782535 h 4013490"/>
                <a:gd name="connsiteX17664" fmla="*/ 5606819 w 6127927"/>
                <a:gd name="connsiteY17664" fmla="*/ 1784022 h 4013490"/>
                <a:gd name="connsiteX17665" fmla="*/ 5616101 w 6127927"/>
                <a:gd name="connsiteY17665" fmla="*/ 1791040 h 4013490"/>
                <a:gd name="connsiteX17666" fmla="*/ 5623636 w 6127927"/>
                <a:gd name="connsiteY17666" fmla="*/ 1795924 h 4013490"/>
                <a:gd name="connsiteX17667" fmla="*/ 5628099 w 6127927"/>
                <a:gd name="connsiteY17667" fmla="*/ 1798414 h 4013490"/>
                <a:gd name="connsiteX17668" fmla="*/ 5631915 w 6127927"/>
                <a:gd name="connsiteY17668" fmla="*/ 1800419 h 4013490"/>
                <a:gd name="connsiteX17669" fmla="*/ 5653584 w 6127927"/>
                <a:gd name="connsiteY17669" fmla="*/ 1809604 h 4013490"/>
                <a:gd name="connsiteX17670" fmla="*/ 5669916 w 6127927"/>
                <a:gd name="connsiteY17670" fmla="*/ 1813905 h 4013490"/>
                <a:gd name="connsiteX17671" fmla="*/ 5672309 w 6127927"/>
                <a:gd name="connsiteY17671" fmla="*/ 1814229 h 4013490"/>
                <a:gd name="connsiteX17672" fmla="*/ 5676449 w 6127927"/>
                <a:gd name="connsiteY17672" fmla="*/ 1814487 h 4013490"/>
                <a:gd name="connsiteX17673" fmla="*/ 5676611 w 6127927"/>
                <a:gd name="connsiteY17673" fmla="*/ 1813744 h 4013490"/>
                <a:gd name="connsiteX17674" fmla="*/ 5680588 w 6127927"/>
                <a:gd name="connsiteY17674" fmla="*/ 1814390 h 4013490"/>
                <a:gd name="connsiteX17675" fmla="*/ 5682561 w 6127927"/>
                <a:gd name="connsiteY17675" fmla="*/ 1815490 h 4013490"/>
                <a:gd name="connsiteX17676" fmla="*/ 5686895 w 6127927"/>
                <a:gd name="connsiteY17676" fmla="*/ 1815652 h 4013490"/>
                <a:gd name="connsiteX17677" fmla="*/ 5691423 w 6127927"/>
                <a:gd name="connsiteY17677" fmla="*/ 1816460 h 4013490"/>
                <a:gd name="connsiteX17678" fmla="*/ 5695821 w 6127927"/>
                <a:gd name="connsiteY17678" fmla="*/ 1815878 h 4013490"/>
                <a:gd name="connsiteX17679" fmla="*/ 5703777 w 6127927"/>
                <a:gd name="connsiteY17679" fmla="*/ 1815878 h 4013490"/>
                <a:gd name="connsiteX17680" fmla="*/ 5703615 w 6127927"/>
                <a:gd name="connsiteY17680" fmla="*/ 1818207 h 4013490"/>
                <a:gd name="connsiteX17681" fmla="*/ 5703842 w 6127927"/>
                <a:gd name="connsiteY17681" fmla="*/ 1818304 h 4013490"/>
                <a:gd name="connsiteX17682" fmla="*/ 5711539 w 6127927"/>
                <a:gd name="connsiteY17682" fmla="*/ 1816234 h 4013490"/>
                <a:gd name="connsiteX17683" fmla="*/ 5714385 w 6127927"/>
                <a:gd name="connsiteY17683" fmla="*/ 1815555 h 4013490"/>
                <a:gd name="connsiteX17684" fmla="*/ 5720918 w 6127927"/>
                <a:gd name="connsiteY17684" fmla="*/ 1814973 h 4013490"/>
                <a:gd name="connsiteX17685" fmla="*/ 5723893 w 6127927"/>
                <a:gd name="connsiteY17685" fmla="*/ 1814164 h 4013490"/>
                <a:gd name="connsiteX17686" fmla="*/ 5731170 w 6127927"/>
                <a:gd name="connsiteY17686" fmla="*/ 1812838 h 4013490"/>
                <a:gd name="connsiteX17687" fmla="*/ 5735956 w 6127927"/>
                <a:gd name="connsiteY17687" fmla="*/ 1811932 h 4013490"/>
                <a:gd name="connsiteX17688" fmla="*/ 5738705 w 6127927"/>
                <a:gd name="connsiteY17688" fmla="*/ 1811092 h 4013490"/>
                <a:gd name="connsiteX17689" fmla="*/ 5739029 w 6127927"/>
                <a:gd name="connsiteY17689" fmla="*/ 1810995 h 4013490"/>
                <a:gd name="connsiteX17690" fmla="*/ 5745173 w 6127927"/>
                <a:gd name="connsiteY17690" fmla="*/ 1809927 h 4013490"/>
                <a:gd name="connsiteX17691" fmla="*/ 5762120 w 6127927"/>
                <a:gd name="connsiteY17691" fmla="*/ 1803297 h 4013490"/>
                <a:gd name="connsiteX17692" fmla="*/ 5765031 w 6127927"/>
                <a:gd name="connsiteY17692" fmla="*/ 1801325 h 4013490"/>
                <a:gd name="connsiteX17693" fmla="*/ 5772469 w 6127927"/>
                <a:gd name="connsiteY17693" fmla="*/ 1797670 h 4013490"/>
                <a:gd name="connsiteX17694" fmla="*/ 5780037 w 6127927"/>
                <a:gd name="connsiteY17694" fmla="*/ 1793304 h 4013490"/>
                <a:gd name="connsiteX17695" fmla="*/ 5786570 w 6127927"/>
                <a:gd name="connsiteY17695" fmla="*/ 1788744 h 4013490"/>
                <a:gd name="connsiteX17696" fmla="*/ 5789771 w 6127927"/>
                <a:gd name="connsiteY17696" fmla="*/ 1788065 h 4013490"/>
                <a:gd name="connsiteX17697" fmla="*/ 5792262 w 6127927"/>
                <a:gd name="connsiteY17697" fmla="*/ 1784281 h 4013490"/>
                <a:gd name="connsiteX17698" fmla="*/ 5793361 w 6127927"/>
                <a:gd name="connsiteY17698" fmla="*/ 1783343 h 4013490"/>
                <a:gd name="connsiteX17699" fmla="*/ 5799377 w 6127927"/>
                <a:gd name="connsiteY17699" fmla="*/ 1778880 h 4013490"/>
                <a:gd name="connsiteX17700" fmla="*/ 5803290 w 6127927"/>
                <a:gd name="connsiteY17700" fmla="*/ 1775161 h 4013490"/>
                <a:gd name="connsiteX17701" fmla="*/ 5805198 w 6127927"/>
                <a:gd name="connsiteY17701" fmla="*/ 1772929 h 4013490"/>
                <a:gd name="connsiteX17702" fmla="*/ 5808173 w 6127927"/>
                <a:gd name="connsiteY17702" fmla="*/ 1769857 h 4013490"/>
                <a:gd name="connsiteX17703" fmla="*/ 5810470 w 6127927"/>
                <a:gd name="connsiteY17703" fmla="*/ 1768208 h 4013490"/>
                <a:gd name="connsiteX17704" fmla="*/ 5809176 w 6127927"/>
                <a:gd name="connsiteY17704" fmla="*/ 1765394 h 4013490"/>
                <a:gd name="connsiteX17705" fmla="*/ 5807333 w 6127927"/>
                <a:gd name="connsiteY17705" fmla="*/ 1759508 h 4013490"/>
                <a:gd name="connsiteX17706" fmla="*/ 5807009 w 6127927"/>
                <a:gd name="connsiteY17706" fmla="*/ 1757018 h 4013490"/>
                <a:gd name="connsiteX17707" fmla="*/ 5806201 w 6127927"/>
                <a:gd name="connsiteY17707" fmla="*/ 1755627 h 4013490"/>
                <a:gd name="connsiteX17708" fmla="*/ 5795172 w 6127927"/>
                <a:gd name="connsiteY17708" fmla="*/ 1713390 h 4013490"/>
                <a:gd name="connsiteX17709" fmla="*/ 5795011 w 6127927"/>
                <a:gd name="connsiteY17709" fmla="*/ 1709185 h 4013490"/>
                <a:gd name="connsiteX17710" fmla="*/ 5793426 w 6127927"/>
                <a:gd name="connsiteY17710" fmla="*/ 1705628 h 4013490"/>
                <a:gd name="connsiteX17711" fmla="*/ 5790030 w 6127927"/>
                <a:gd name="connsiteY17711" fmla="*/ 1688649 h 4013490"/>
                <a:gd name="connsiteX17712" fmla="*/ 5790548 w 6127927"/>
                <a:gd name="connsiteY17712" fmla="*/ 1684930 h 4013490"/>
                <a:gd name="connsiteX17713" fmla="*/ 5789286 w 6127927"/>
                <a:gd name="connsiteY17713" fmla="*/ 1684930 h 4013490"/>
                <a:gd name="connsiteX17714" fmla="*/ 5788122 w 6127927"/>
                <a:gd name="connsiteY17714" fmla="*/ 1678364 h 4013490"/>
                <a:gd name="connsiteX17715" fmla="*/ 5788122 w 6127927"/>
                <a:gd name="connsiteY17715" fmla="*/ 1677718 h 4013490"/>
                <a:gd name="connsiteX17716" fmla="*/ 5787896 w 6127927"/>
                <a:gd name="connsiteY17716" fmla="*/ 1677136 h 4013490"/>
                <a:gd name="connsiteX17717" fmla="*/ 5784338 w 6127927"/>
                <a:gd name="connsiteY17717" fmla="*/ 1653042 h 4013490"/>
                <a:gd name="connsiteX17718" fmla="*/ 5783174 w 6127927"/>
                <a:gd name="connsiteY17718" fmla="*/ 1643857 h 4013490"/>
                <a:gd name="connsiteX17719" fmla="*/ 5783012 w 6127927"/>
                <a:gd name="connsiteY17719" fmla="*/ 1641528 h 4013490"/>
                <a:gd name="connsiteX17720" fmla="*/ 5783659 w 6127927"/>
                <a:gd name="connsiteY17720" fmla="*/ 1638456 h 4013490"/>
                <a:gd name="connsiteX17721" fmla="*/ 5783012 w 6127927"/>
                <a:gd name="connsiteY17721" fmla="*/ 1641528 h 4013490"/>
                <a:gd name="connsiteX17722" fmla="*/ 5782915 w 6127927"/>
                <a:gd name="connsiteY17722" fmla="*/ 1641625 h 4013490"/>
                <a:gd name="connsiteX17723" fmla="*/ 5782107 w 6127927"/>
                <a:gd name="connsiteY17723" fmla="*/ 1633572 h 4013490"/>
                <a:gd name="connsiteX17724" fmla="*/ 5782171 w 6127927"/>
                <a:gd name="connsiteY17724" fmla="*/ 1633184 h 4013490"/>
                <a:gd name="connsiteX17725" fmla="*/ 5782010 w 6127927"/>
                <a:gd name="connsiteY17725" fmla="*/ 1632667 h 4013490"/>
                <a:gd name="connsiteX17726" fmla="*/ 5781913 w 6127927"/>
                <a:gd name="connsiteY17726" fmla="*/ 1631761 h 4013490"/>
                <a:gd name="connsiteX17727" fmla="*/ 5785082 w 6127927"/>
                <a:gd name="connsiteY17727" fmla="*/ 1631017 h 4013490"/>
                <a:gd name="connsiteX17728" fmla="*/ 5787637 w 6127927"/>
                <a:gd name="connsiteY17728" fmla="*/ 1629691 h 4013490"/>
                <a:gd name="connsiteX17729" fmla="*/ 5787572 w 6127927"/>
                <a:gd name="connsiteY17729" fmla="*/ 1629530 h 4013490"/>
                <a:gd name="connsiteX17730" fmla="*/ 5787799 w 6127927"/>
                <a:gd name="connsiteY17730" fmla="*/ 1629530 h 4013490"/>
                <a:gd name="connsiteX17731" fmla="*/ 5787896 w 6127927"/>
                <a:gd name="connsiteY17731" fmla="*/ 1629594 h 4013490"/>
                <a:gd name="connsiteX17732" fmla="*/ 5788801 w 6127927"/>
                <a:gd name="connsiteY17732" fmla="*/ 1629368 h 4013490"/>
                <a:gd name="connsiteX17733" fmla="*/ 5789771 w 6127927"/>
                <a:gd name="connsiteY17733" fmla="*/ 1628851 h 4013490"/>
                <a:gd name="connsiteX17734" fmla="*/ 5789707 w 6127927"/>
                <a:gd name="connsiteY17734" fmla="*/ 1628624 h 4013490"/>
                <a:gd name="connsiteX17735" fmla="*/ 5789965 w 6127927"/>
                <a:gd name="connsiteY17735" fmla="*/ 1628786 h 4013490"/>
                <a:gd name="connsiteX17736" fmla="*/ 5792520 w 6127927"/>
                <a:gd name="connsiteY17736" fmla="*/ 1627460 h 4013490"/>
                <a:gd name="connsiteX17737" fmla="*/ 5792520 w 6127927"/>
                <a:gd name="connsiteY17737" fmla="*/ 1627201 h 4013490"/>
                <a:gd name="connsiteX17738" fmla="*/ 5792779 w 6127927"/>
                <a:gd name="connsiteY17738" fmla="*/ 1626781 h 4013490"/>
                <a:gd name="connsiteX17739" fmla="*/ 5793006 w 6127927"/>
                <a:gd name="connsiteY17739" fmla="*/ 1625875 h 4013490"/>
                <a:gd name="connsiteX17740" fmla="*/ 5791938 w 6127927"/>
                <a:gd name="connsiteY17740" fmla="*/ 1624129 h 4013490"/>
                <a:gd name="connsiteX17741" fmla="*/ 5793167 w 6127927"/>
                <a:gd name="connsiteY17741" fmla="*/ 1625552 h 4013490"/>
                <a:gd name="connsiteX17742" fmla="*/ 5793361 w 6127927"/>
                <a:gd name="connsiteY17742" fmla="*/ 1625390 h 4013490"/>
                <a:gd name="connsiteX17743" fmla="*/ 5792779 w 6127927"/>
                <a:gd name="connsiteY17743" fmla="*/ 1624064 h 4013490"/>
                <a:gd name="connsiteX17744" fmla="*/ 5792456 w 6127927"/>
                <a:gd name="connsiteY17744" fmla="*/ 1623061 h 4013490"/>
                <a:gd name="connsiteX17745" fmla="*/ 5793911 w 6127927"/>
                <a:gd name="connsiteY17745" fmla="*/ 1624549 h 4013490"/>
                <a:gd name="connsiteX17746" fmla="*/ 5794008 w 6127927"/>
                <a:gd name="connsiteY17746" fmla="*/ 1623967 h 4013490"/>
                <a:gd name="connsiteX17747" fmla="*/ 5793588 w 6127927"/>
                <a:gd name="connsiteY17747" fmla="*/ 1622900 h 4013490"/>
                <a:gd name="connsiteX17748" fmla="*/ 5794526 w 6127927"/>
                <a:gd name="connsiteY17748" fmla="*/ 1624129 h 4013490"/>
                <a:gd name="connsiteX17749" fmla="*/ 5795172 w 6127927"/>
                <a:gd name="connsiteY17749" fmla="*/ 1634090 h 4013490"/>
                <a:gd name="connsiteX17750" fmla="*/ 5796498 w 6127927"/>
                <a:gd name="connsiteY17750" fmla="*/ 1648158 h 4013490"/>
                <a:gd name="connsiteX17751" fmla="*/ 5800218 w 6127927"/>
                <a:gd name="connsiteY17751" fmla="*/ 1675874 h 4013490"/>
                <a:gd name="connsiteX17752" fmla="*/ 5812054 w 6127927"/>
                <a:gd name="connsiteY17752" fmla="*/ 1727393 h 4013490"/>
                <a:gd name="connsiteX17753" fmla="*/ 5812475 w 6127927"/>
                <a:gd name="connsiteY17753" fmla="*/ 1729625 h 4013490"/>
                <a:gd name="connsiteX17754" fmla="*/ 5813542 w 6127927"/>
                <a:gd name="connsiteY17754" fmla="*/ 1734023 h 4013490"/>
                <a:gd name="connsiteX17755" fmla="*/ 5814868 w 6127927"/>
                <a:gd name="connsiteY17755" fmla="*/ 1737742 h 4013490"/>
                <a:gd name="connsiteX17756" fmla="*/ 5816194 w 6127927"/>
                <a:gd name="connsiteY17756" fmla="*/ 1744372 h 4013490"/>
                <a:gd name="connsiteX17757" fmla="*/ 5816776 w 6127927"/>
                <a:gd name="connsiteY17757" fmla="*/ 1748318 h 4013490"/>
                <a:gd name="connsiteX17758" fmla="*/ 5818684 w 6127927"/>
                <a:gd name="connsiteY17758" fmla="*/ 1749482 h 4013490"/>
                <a:gd name="connsiteX17759" fmla="*/ 5820172 w 6127927"/>
                <a:gd name="connsiteY17759" fmla="*/ 1755853 h 4013490"/>
                <a:gd name="connsiteX17760" fmla="*/ 5823568 w 6127927"/>
                <a:gd name="connsiteY17760" fmla="*/ 1764715 h 4013490"/>
                <a:gd name="connsiteX17761" fmla="*/ 5824958 w 6127927"/>
                <a:gd name="connsiteY17761" fmla="*/ 1768854 h 4013490"/>
                <a:gd name="connsiteX17762" fmla="*/ 5824958 w 6127927"/>
                <a:gd name="connsiteY17762" fmla="*/ 1772347 h 4013490"/>
                <a:gd name="connsiteX17763" fmla="*/ 5819751 w 6127927"/>
                <a:gd name="connsiteY17763" fmla="*/ 1777716 h 4013490"/>
                <a:gd name="connsiteX17764" fmla="*/ 5817358 w 6127927"/>
                <a:gd name="connsiteY17764" fmla="*/ 1780368 h 4013490"/>
                <a:gd name="connsiteX17765" fmla="*/ 5807333 w 6127927"/>
                <a:gd name="connsiteY17765" fmla="*/ 1790135 h 4013490"/>
                <a:gd name="connsiteX17766" fmla="*/ 5801544 w 6127927"/>
                <a:gd name="connsiteY17766" fmla="*/ 1794953 h 4013490"/>
                <a:gd name="connsiteX17767" fmla="*/ 5784888 w 6127927"/>
                <a:gd name="connsiteY17767" fmla="*/ 1805949 h 4013490"/>
                <a:gd name="connsiteX17768" fmla="*/ 5782171 w 6127927"/>
                <a:gd name="connsiteY17768" fmla="*/ 1807534 h 4013490"/>
                <a:gd name="connsiteX17769" fmla="*/ 5774895 w 6127927"/>
                <a:gd name="connsiteY17769" fmla="*/ 1812741 h 4013490"/>
                <a:gd name="connsiteX17770" fmla="*/ 5765354 w 6127927"/>
                <a:gd name="connsiteY17770" fmla="*/ 1817786 h 4013490"/>
                <a:gd name="connsiteX17771" fmla="*/ 5759565 w 6127927"/>
                <a:gd name="connsiteY17771" fmla="*/ 1820018 h 4013490"/>
                <a:gd name="connsiteX17772" fmla="*/ 5753194 w 6127927"/>
                <a:gd name="connsiteY17772" fmla="*/ 1821441 h 4013490"/>
                <a:gd name="connsiteX17773" fmla="*/ 5745658 w 6127927"/>
                <a:gd name="connsiteY17773" fmla="*/ 1825419 h 4013490"/>
                <a:gd name="connsiteX17774" fmla="*/ 5677937 w 6127927"/>
                <a:gd name="connsiteY17774" fmla="*/ 1829461 h 4013490"/>
                <a:gd name="connsiteX17775" fmla="*/ 5644884 w 6127927"/>
                <a:gd name="connsiteY17775" fmla="*/ 1820697 h 4013490"/>
                <a:gd name="connsiteX17776" fmla="*/ 5614451 w 6127927"/>
                <a:gd name="connsiteY17776" fmla="*/ 1805303 h 4013490"/>
                <a:gd name="connsiteX17777" fmla="*/ 5593074 w 6127927"/>
                <a:gd name="connsiteY17777" fmla="*/ 1789553 h 4013490"/>
                <a:gd name="connsiteX17778" fmla="*/ 5588093 w 6127927"/>
                <a:gd name="connsiteY17778" fmla="*/ 1785187 h 4013490"/>
                <a:gd name="connsiteX17779" fmla="*/ 5585700 w 6127927"/>
                <a:gd name="connsiteY17779" fmla="*/ 1782858 h 4013490"/>
                <a:gd name="connsiteX17780" fmla="*/ 5582790 w 6127927"/>
                <a:gd name="connsiteY17780" fmla="*/ 1780044 h 4013490"/>
                <a:gd name="connsiteX17781" fmla="*/ 5574866 w 6127927"/>
                <a:gd name="connsiteY17781" fmla="*/ 1771442 h 4013490"/>
                <a:gd name="connsiteX17782" fmla="*/ 5574769 w 6127927"/>
                <a:gd name="connsiteY17782" fmla="*/ 1770180 h 4013490"/>
                <a:gd name="connsiteX17783" fmla="*/ 5575351 w 6127927"/>
                <a:gd name="connsiteY17783" fmla="*/ 1768854 h 4013490"/>
                <a:gd name="connsiteX17784" fmla="*/ 5576451 w 6127927"/>
                <a:gd name="connsiteY17784" fmla="*/ 1766138 h 4013490"/>
                <a:gd name="connsiteX17785" fmla="*/ 5578650 w 6127927"/>
                <a:gd name="connsiteY17785" fmla="*/ 1760737 h 4013490"/>
                <a:gd name="connsiteX17786" fmla="*/ 5581334 w 6127927"/>
                <a:gd name="connsiteY17786" fmla="*/ 1754139 h 4013490"/>
                <a:gd name="connsiteX17787" fmla="*/ 5583469 w 6127927"/>
                <a:gd name="connsiteY17787" fmla="*/ 1748415 h 4013490"/>
                <a:gd name="connsiteX17788" fmla="*/ 5587447 w 6127927"/>
                <a:gd name="connsiteY17788" fmla="*/ 1736837 h 4013490"/>
                <a:gd name="connsiteX17789" fmla="*/ 5594238 w 6127927"/>
                <a:gd name="connsiteY17789" fmla="*/ 1713325 h 4013490"/>
                <a:gd name="connsiteX17790" fmla="*/ 5602518 w 6127927"/>
                <a:gd name="connsiteY17790" fmla="*/ 1665202 h 4013490"/>
                <a:gd name="connsiteX17791" fmla="*/ 5603423 w 6127927"/>
                <a:gd name="connsiteY17791" fmla="*/ 1653042 h 4013490"/>
                <a:gd name="connsiteX17792" fmla="*/ 5603843 w 6127927"/>
                <a:gd name="connsiteY17792" fmla="*/ 1642757 h 4013490"/>
                <a:gd name="connsiteX17793" fmla="*/ 5603843 w 6127927"/>
                <a:gd name="connsiteY17793" fmla="*/ 1641949 h 4013490"/>
                <a:gd name="connsiteX17794" fmla="*/ 5603100 w 6127927"/>
                <a:gd name="connsiteY17794" fmla="*/ 1641625 h 4013490"/>
                <a:gd name="connsiteX17795" fmla="*/ 5597699 w 6127927"/>
                <a:gd name="connsiteY17795" fmla="*/ 1639620 h 4013490"/>
                <a:gd name="connsiteX17796" fmla="*/ 5591683 w 6127927"/>
                <a:gd name="connsiteY17796" fmla="*/ 1637130 h 4013490"/>
                <a:gd name="connsiteX17797" fmla="*/ 5547538 w 6127927"/>
                <a:gd name="connsiteY17797" fmla="*/ 1611969 h 4013490"/>
                <a:gd name="connsiteX17798" fmla="*/ 5547279 w 6127927"/>
                <a:gd name="connsiteY17798" fmla="*/ 1610740 h 4013490"/>
                <a:gd name="connsiteX17799" fmla="*/ 5545889 w 6127927"/>
                <a:gd name="connsiteY17799" fmla="*/ 1606438 h 4013490"/>
                <a:gd name="connsiteX17800" fmla="*/ 5542396 w 6127927"/>
                <a:gd name="connsiteY17800" fmla="*/ 1605597 h 4013490"/>
                <a:gd name="connsiteX17801" fmla="*/ 5545048 w 6127927"/>
                <a:gd name="connsiteY17801" fmla="*/ 1610060 h 4013490"/>
                <a:gd name="connsiteX17802" fmla="*/ 5537512 w 6127927"/>
                <a:gd name="connsiteY17802" fmla="*/ 1604271 h 4013490"/>
                <a:gd name="connsiteX17803" fmla="*/ 5538418 w 6127927"/>
                <a:gd name="connsiteY17803" fmla="*/ 1604368 h 4013490"/>
                <a:gd name="connsiteX17804" fmla="*/ 5536930 w 6127927"/>
                <a:gd name="connsiteY17804" fmla="*/ 1602040 h 4013490"/>
                <a:gd name="connsiteX17805" fmla="*/ 5537609 w 6127927"/>
                <a:gd name="connsiteY17805" fmla="*/ 1602363 h 4013490"/>
                <a:gd name="connsiteX17806" fmla="*/ 5538580 w 6127927"/>
                <a:gd name="connsiteY17806" fmla="*/ 1602881 h 4013490"/>
                <a:gd name="connsiteX17807" fmla="*/ 5531885 w 6127927"/>
                <a:gd name="connsiteY17807" fmla="*/ 1596251 h 4013490"/>
                <a:gd name="connsiteX17808" fmla="*/ 5528489 w 6127927"/>
                <a:gd name="connsiteY17808" fmla="*/ 1596574 h 4013490"/>
                <a:gd name="connsiteX17809" fmla="*/ 5495210 w 6127927"/>
                <a:gd name="connsiteY17809" fmla="*/ 1561872 h 4013490"/>
                <a:gd name="connsiteX17810" fmla="*/ 5461835 w 6127927"/>
                <a:gd name="connsiteY17810" fmla="*/ 1500942 h 4013490"/>
                <a:gd name="connsiteX17811" fmla="*/ 5455884 w 6127927"/>
                <a:gd name="connsiteY17811" fmla="*/ 1484384 h 4013490"/>
                <a:gd name="connsiteX17812" fmla="*/ 5451000 w 6127927"/>
                <a:gd name="connsiteY17812" fmla="*/ 1467599 h 4013490"/>
                <a:gd name="connsiteX17813" fmla="*/ 5447119 w 6127927"/>
                <a:gd name="connsiteY17813" fmla="*/ 1450684 h 4013490"/>
                <a:gd name="connsiteX17814" fmla="*/ 5445632 w 6127927"/>
                <a:gd name="connsiteY17814" fmla="*/ 1442340 h 4013490"/>
                <a:gd name="connsiteX17815" fmla="*/ 5444888 w 6127927"/>
                <a:gd name="connsiteY17815" fmla="*/ 1438201 h 4013490"/>
                <a:gd name="connsiteX17816" fmla="*/ 5444726 w 6127927"/>
                <a:gd name="connsiteY17816" fmla="*/ 1437295 h 4013490"/>
                <a:gd name="connsiteX17817" fmla="*/ 5444629 w 6127927"/>
                <a:gd name="connsiteY17817" fmla="*/ 1437198 h 4013490"/>
                <a:gd name="connsiteX17818" fmla="*/ 5444467 w 6127927"/>
                <a:gd name="connsiteY17818" fmla="*/ 1436940 h 4013490"/>
                <a:gd name="connsiteX17819" fmla="*/ 5444791 w 6127927"/>
                <a:gd name="connsiteY17819" fmla="*/ 1436293 h 4013490"/>
                <a:gd name="connsiteX17820" fmla="*/ 5444888 w 6127927"/>
                <a:gd name="connsiteY17820" fmla="*/ 1436131 h 4013490"/>
                <a:gd name="connsiteX17821" fmla="*/ 5444112 w 6127927"/>
                <a:gd name="connsiteY17821" fmla="*/ 1435452 h 4013490"/>
                <a:gd name="connsiteX17822" fmla="*/ 5440166 w 6127927"/>
                <a:gd name="connsiteY17822" fmla="*/ 1434061 h 4013490"/>
                <a:gd name="connsiteX17823" fmla="*/ 5436253 w 6127927"/>
                <a:gd name="connsiteY17823" fmla="*/ 1431248 h 4013490"/>
                <a:gd name="connsiteX17824" fmla="*/ 5429882 w 6127927"/>
                <a:gd name="connsiteY17824" fmla="*/ 1426526 h 4013490"/>
                <a:gd name="connsiteX17825" fmla="*/ 5426259 w 6127927"/>
                <a:gd name="connsiteY17825" fmla="*/ 1424132 h 4013490"/>
                <a:gd name="connsiteX17826" fmla="*/ 5421699 w 6127927"/>
                <a:gd name="connsiteY17826" fmla="*/ 1419637 h 4013490"/>
                <a:gd name="connsiteX17827" fmla="*/ 5418142 w 6127927"/>
                <a:gd name="connsiteY17827" fmla="*/ 1415594 h 4013490"/>
                <a:gd name="connsiteX17828" fmla="*/ 5414326 w 6127927"/>
                <a:gd name="connsiteY17828" fmla="*/ 1412684 h 4013490"/>
                <a:gd name="connsiteX17829" fmla="*/ 5412159 w 6127927"/>
                <a:gd name="connsiteY17829" fmla="*/ 1411034 h 4013490"/>
                <a:gd name="connsiteX17830" fmla="*/ 5408537 w 6127927"/>
                <a:gd name="connsiteY17830" fmla="*/ 1406798 h 4013490"/>
                <a:gd name="connsiteX17831" fmla="*/ 5409119 w 6127927"/>
                <a:gd name="connsiteY17831" fmla="*/ 1403434 h 4013490"/>
                <a:gd name="connsiteX17832" fmla="*/ 5404300 w 6127927"/>
                <a:gd name="connsiteY17832" fmla="*/ 1398777 h 4013490"/>
                <a:gd name="connsiteX17833" fmla="*/ 5401260 w 6127927"/>
                <a:gd name="connsiteY17833" fmla="*/ 1393732 h 4013490"/>
                <a:gd name="connsiteX17834" fmla="*/ 5398834 w 6127927"/>
                <a:gd name="connsiteY17834" fmla="*/ 1383545 h 4013490"/>
                <a:gd name="connsiteX17835" fmla="*/ 5395051 w 6127927"/>
                <a:gd name="connsiteY17835" fmla="*/ 1375007 h 4013490"/>
                <a:gd name="connsiteX17836" fmla="*/ 5395115 w 6127927"/>
                <a:gd name="connsiteY17836" fmla="*/ 1363429 h 4013490"/>
                <a:gd name="connsiteX17837" fmla="*/ 5395633 w 6127927"/>
                <a:gd name="connsiteY17837" fmla="*/ 1363267 h 4013490"/>
                <a:gd name="connsiteX17838" fmla="*/ 5794364 w 6127927"/>
                <a:gd name="connsiteY17838" fmla="*/ 1623159 h 4013490"/>
                <a:gd name="connsiteX17839" fmla="*/ 5794590 w 6127927"/>
                <a:gd name="connsiteY17839" fmla="*/ 1622997 h 4013490"/>
                <a:gd name="connsiteX17840" fmla="*/ 5794364 w 6127927"/>
                <a:gd name="connsiteY17840" fmla="*/ 1622641 h 4013490"/>
                <a:gd name="connsiteX17841" fmla="*/ 5794364 w 6127927"/>
                <a:gd name="connsiteY17841" fmla="*/ 1623159 h 4013490"/>
                <a:gd name="connsiteX17842" fmla="*/ 5780425 w 6127927"/>
                <a:gd name="connsiteY17842" fmla="*/ 1616270 h 4013490"/>
                <a:gd name="connsiteX17843" fmla="*/ 5780037 w 6127927"/>
                <a:gd name="connsiteY17843" fmla="*/ 1616690 h 4013490"/>
                <a:gd name="connsiteX17844" fmla="*/ 5780263 w 6127927"/>
                <a:gd name="connsiteY17844" fmla="*/ 1616626 h 4013490"/>
                <a:gd name="connsiteX17845" fmla="*/ 5780425 w 6127927"/>
                <a:gd name="connsiteY17845" fmla="*/ 1616270 h 4013490"/>
                <a:gd name="connsiteX17846" fmla="*/ 5791291 w 6127927"/>
                <a:gd name="connsiteY17846" fmla="*/ 1614135 h 4013490"/>
                <a:gd name="connsiteX17847" fmla="*/ 5792456 w 6127927"/>
                <a:gd name="connsiteY17847" fmla="*/ 1615300 h 4013490"/>
                <a:gd name="connsiteX17848" fmla="*/ 5792779 w 6127927"/>
                <a:gd name="connsiteY17848" fmla="*/ 1616270 h 4013490"/>
                <a:gd name="connsiteX17849" fmla="*/ 5794429 w 6127927"/>
                <a:gd name="connsiteY17849" fmla="*/ 1618016 h 4013490"/>
                <a:gd name="connsiteX17850" fmla="*/ 5793264 w 6127927"/>
                <a:gd name="connsiteY17850" fmla="*/ 1615849 h 4013490"/>
                <a:gd name="connsiteX17851" fmla="*/ 5794590 w 6127927"/>
                <a:gd name="connsiteY17851" fmla="*/ 1616690 h 4013490"/>
                <a:gd name="connsiteX17852" fmla="*/ 5795981 w 6127927"/>
                <a:gd name="connsiteY17852" fmla="*/ 1618275 h 4013490"/>
                <a:gd name="connsiteX17853" fmla="*/ 5797727 w 6127927"/>
                <a:gd name="connsiteY17853" fmla="*/ 1621089 h 4013490"/>
                <a:gd name="connsiteX17854" fmla="*/ 5799474 w 6127927"/>
                <a:gd name="connsiteY17854" fmla="*/ 1619989 h 4013490"/>
                <a:gd name="connsiteX17855" fmla="*/ 5805845 w 6127927"/>
                <a:gd name="connsiteY17855" fmla="*/ 1615526 h 4013490"/>
                <a:gd name="connsiteX17856" fmla="*/ 5808400 w 6127927"/>
                <a:gd name="connsiteY17856" fmla="*/ 1613715 h 4013490"/>
                <a:gd name="connsiteX17857" fmla="*/ 5812992 w 6127927"/>
                <a:gd name="connsiteY17857" fmla="*/ 1610643 h 4013490"/>
                <a:gd name="connsiteX17858" fmla="*/ 5823244 w 6127927"/>
                <a:gd name="connsiteY17858" fmla="*/ 1602687 h 4013490"/>
                <a:gd name="connsiteX17859" fmla="*/ 5830359 w 6127927"/>
                <a:gd name="connsiteY17859" fmla="*/ 1595830 h 4013490"/>
                <a:gd name="connsiteX17860" fmla="*/ 5832170 w 6127927"/>
                <a:gd name="connsiteY17860" fmla="*/ 1594084 h 4013490"/>
                <a:gd name="connsiteX17861" fmla="*/ 5838639 w 6127927"/>
                <a:gd name="connsiteY17861" fmla="*/ 1587972 h 4013490"/>
                <a:gd name="connsiteX17862" fmla="*/ 5844428 w 6127927"/>
                <a:gd name="connsiteY17862" fmla="*/ 1582668 h 4013490"/>
                <a:gd name="connsiteX17863" fmla="*/ 5850055 w 6127927"/>
                <a:gd name="connsiteY17863" fmla="*/ 1577105 h 4013490"/>
                <a:gd name="connsiteX17864" fmla="*/ 5854389 w 6127927"/>
                <a:gd name="connsiteY17864" fmla="*/ 1572383 h 4013490"/>
                <a:gd name="connsiteX17865" fmla="*/ 5863800 w 6127927"/>
                <a:gd name="connsiteY17865" fmla="*/ 1559964 h 4013490"/>
                <a:gd name="connsiteX17866" fmla="*/ 5864899 w 6127927"/>
                <a:gd name="connsiteY17866" fmla="*/ 1558671 h 4013490"/>
                <a:gd name="connsiteX17867" fmla="*/ 5867616 w 6127927"/>
                <a:gd name="connsiteY17867" fmla="*/ 1554757 h 4013490"/>
                <a:gd name="connsiteX17868" fmla="*/ 5868683 w 6127927"/>
                <a:gd name="connsiteY17868" fmla="*/ 1551782 h 4013490"/>
                <a:gd name="connsiteX17869" fmla="*/ 5877060 w 6127927"/>
                <a:gd name="connsiteY17869" fmla="*/ 1540786 h 4013490"/>
                <a:gd name="connsiteX17870" fmla="*/ 5880940 w 6127927"/>
                <a:gd name="connsiteY17870" fmla="*/ 1535385 h 4013490"/>
                <a:gd name="connsiteX17871" fmla="*/ 5885080 w 6127927"/>
                <a:gd name="connsiteY17871" fmla="*/ 1527623 h 4013490"/>
                <a:gd name="connsiteX17872" fmla="*/ 5888993 w 6127927"/>
                <a:gd name="connsiteY17872" fmla="*/ 1519506 h 4013490"/>
                <a:gd name="connsiteX17873" fmla="*/ 5890061 w 6127927"/>
                <a:gd name="connsiteY17873" fmla="*/ 1518083 h 4013490"/>
                <a:gd name="connsiteX17874" fmla="*/ 5891193 w 6127927"/>
                <a:gd name="connsiteY17874" fmla="*/ 1515948 h 4013490"/>
                <a:gd name="connsiteX17875" fmla="*/ 5891451 w 6127927"/>
                <a:gd name="connsiteY17875" fmla="*/ 1515108 h 4013490"/>
                <a:gd name="connsiteX17876" fmla="*/ 5892713 w 6127927"/>
                <a:gd name="connsiteY17876" fmla="*/ 1511065 h 4013490"/>
                <a:gd name="connsiteX17877" fmla="*/ 5893780 w 6127927"/>
                <a:gd name="connsiteY17877" fmla="*/ 1510871 h 4013490"/>
                <a:gd name="connsiteX17878" fmla="*/ 5893780 w 6127927"/>
                <a:gd name="connsiteY17878" fmla="*/ 1509965 h 4013490"/>
                <a:gd name="connsiteX17879" fmla="*/ 5895591 w 6127927"/>
                <a:gd name="connsiteY17879" fmla="*/ 1510806 h 4013490"/>
                <a:gd name="connsiteX17880" fmla="*/ 5901057 w 6127927"/>
                <a:gd name="connsiteY17880" fmla="*/ 1511712 h 4013490"/>
                <a:gd name="connsiteX17881" fmla="*/ 5910177 w 6127927"/>
                <a:gd name="connsiteY17881" fmla="*/ 1512132 h 4013490"/>
                <a:gd name="connsiteX17882" fmla="*/ 5926250 w 6127927"/>
                <a:gd name="connsiteY17882" fmla="*/ 1509383 h 4013490"/>
                <a:gd name="connsiteX17883" fmla="*/ 5934529 w 6127927"/>
                <a:gd name="connsiteY17883" fmla="*/ 1506505 h 4013490"/>
                <a:gd name="connsiteX17884" fmla="*/ 5938475 w 6127927"/>
                <a:gd name="connsiteY17884" fmla="*/ 1505017 h 4013490"/>
                <a:gd name="connsiteX17885" fmla="*/ 5940480 w 6127927"/>
                <a:gd name="connsiteY17885" fmla="*/ 1504176 h 4013490"/>
                <a:gd name="connsiteX17886" fmla="*/ 5943876 w 6127927"/>
                <a:gd name="connsiteY17886" fmla="*/ 1501621 h 4013490"/>
                <a:gd name="connsiteX17887" fmla="*/ 5944361 w 6127927"/>
                <a:gd name="connsiteY17887" fmla="*/ 1500522 h 4013490"/>
                <a:gd name="connsiteX17888" fmla="*/ 5945525 w 6127927"/>
                <a:gd name="connsiteY17888" fmla="*/ 1500037 h 4013490"/>
                <a:gd name="connsiteX17889" fmla="*/ 5949988 w 6127927"/>
                <a:gd name="connsiteY17889" fmla="*/ 1494668 h 4013490"/>
                <a:gd name="connsiteX17890" fmla="*/ 5947692 w 6127927"/>
                <a:gd name="connsiteY17890" fmla="*/ 1489267 h 4013490"/>
                <a:gd name="connsiteX17891" fmla="*/ 5930293 w 6127927"/>
                <a:gd name="connsiteY17891" fmla="*/ 1495574 h 4013490"/>
                <a:gd name="connsiteX17892" fmla="*/ 5928967 w 6127927"/>
                <a:gd name="connsiteY17892" fmla="*/ 1496220 h 4013490"/>
                <a:gd name="connsiteX17893" fmla="*/ 5921496 w 6127927"/>
                <a:gd name="connsiteY17893" fmla="*/ 1498226 h 4013490"/>
                <a:gd name="connsiteX17894" fmla="*/ 5912344 w 6127927"/>
                <a:gd name="connsiteY17894" fmla="*/ 1500295 h 4013490"/>
                <a:gd name="connsiteX17895" fmla="*/ 5908107 w 6127927"/>
                <a:gd name="connsiteY17895" fmla="*/ 1501363 h 4013490"/>
                <a:gd name="connsiteX17896" fmla="*/ 5908366 w 6127927"/>
                <a:gd name="connsiteY17896" fmla="*/ 1500780 h 4013490"/>
                <a:gd name="connsiteX17897" fmla="*/ 5898599 w 6127927"/>
                <a:gd name="connsiteY17897" fmla="*/ 1501039 h 4013490"/>
                <a:gd name="connsiteX17898" fmla="*/ 5896108 w 6127927"/>
                <a:gd name="connsiteY17898" fmla="*/ 1500942 h 4013490"/>
                <a:gd name="connsiteX17899" fmla="*/ 5892939 w 6127927"/>
                <a:gd name="connsiteY17899" fmla="*/ 1500619 h 4013490"/>
                <a:gd name="connsiteX17900" fmla="*/ 5886503 w 6127927"/>
                <a:gd name="connsiteY17900" fmla="*/ 1499616 h 4013490"/>
                <a:gd name="connsiteX17901" fmla="*/ 5881523 w 6127927"/>
                <a:gd name="connsiteY17901" fmla="*/ 1510289 h 4013490"/>
                <a:gd name="connsiteX17902" fmla="*/ 5877157 w 6127927"/>
                <a:gd name="connsiteY17902" fmla="*/ 1519150 h 4013490"/>
                <a:gd name="connsiteX17903" fmla="*/ 5867357 w 6127927"/>
                <a:gd name="connsiteY17903" fmla="*/ 1536064 h 4013490"/>
                <a:gd name="connsiteX17904" fmla="*/ 5843587 w 6127927"/>
                <a:gd name="connsiteY17904" fmla="*/ 1567112 h 4013490"/>
                <a:gd name="connsiteX17905" fmla="*/ 5814868 w 6127927"/>
                <a:gd name="connsiteY17905" fmla="*/ 1593664 h 4013490"/>
                <a:gd name="connsiteX17906" fmla="*/ 5798892 w 6127927"/>
                <a:gd name="connsiteY17906" fmla="*/ 1605112 h 4013490"/>
                <a:gd name="connsiteX17907" fmla="*/ 5780360 w 6127927"/>
                <a:gd name="connsiteY17907" fmla="*/ 1616108 h 4013490"/>
                <a:gd name="connsiteX17908" fmla="*/ 5783174 w 6127927"/>
                <a:gd name="connsiteY17908" fmla="*/ 1615688 h 4013490"/>
                <a:gd name="connsiteX17909" fmla="*/ 5790968 w 6127927"/>
                <a:gd name="connsiteY17909" fmla="*/ 1613877 h 4013490"/>
                <a:gd name="connsiteX17910" fmla="*/ 5791291 w 6127927"/>
                <a:gd name="connsiteY17910" fmla="*/ 1614135 h 4013490"/>
                <a:gd name="connsiteX17911" fmla="*/ 5960758 w 6127927"/>
                <a:gd name="connsiteY17911" fmla="*/ 1400685 h 4013490"/>
                <a:gd name="connsiteX17912" fmla="*/ 5959949 w 6127927"/>
                <a:gd name="connsiteY17912" fmla="*/ 1403176 h 4013490"/>
                <a:gd name="connsiteX17913" fmla="*/ 5960758 w 6127927"/>
                <a:gd name="connsiteY17913" fmla="*/ 1400685 h 4013490"/>
                <a:gd name="connsiteX17914" fmla="*/ 5028175 w 6127927"/>
                <a:gd name="connsiteY17914" fmla="*/ 2485012 h 4013490"/>
                <a:gd name="connsiteX17915" fmla="*/ 5028596 w 6127927"/>
                <a:gd name="connsiteY17915" fmla="*/ 2483783 h 4013490"/>
                <a:gd name="connsiteX17916" fmla="*/ 5028596 w 6127927"/>
                <a:gd name="connsiteY17916" fmla="*/ 2483524 h 4013490"/>
                <a:gd name="connsiteX17917" fmla="*/ 5028175 w 6127927"/>
                <a:gd name="connsiteY17917" fmla="*/ 2484527 h 4013490"/>
                <a:gd name="connsiteX17918" fmla="*/ 5028175 w 6127927"/>
                <a:gd name="connsiteY17918" fmla="*/ 2485012 h 4013490"/>
                <a:gd name="connsiteX17919" fmla="*/ 5024197 w 6127927"/>
                <a:gd name="connsiteY17919" fmla="*/ 2482360 h 4013490"/>
                <a:gd name="connsiteX17920" fmla="*/ 5023874 w 6127927"/>
                <a:gd name="connsiteY17920" fmla="*/ 2482942 h 4013490"/>
                <a:gd name="connsiteX17921" fmla="*/ 5024197 w 6127927"/>
                <a:gd name="connsiteY17921" fmla="*/ 2482360 h 4013490"/>
                <a:gd name="connsiteX17922" fmla="*/ 5200067 w 6127927"/>
                <a:gd name="connsiteY17922" fmla="*/ 2365900 h 4013490"/>
                <a:gd name="connsiteX17923" fmla="*/ 5199647 w 6127927"/>
                <a:gd name="connsiteY17923" fmla="*/ 2366450 h 4013490"/>
                <a:gd name="connsiteX17924" fmla="*/ 5200067 w 6127927"/>
                <a:gd name="connsiteY17924" fmla="*/ 2365900 h 4013490"/>
                <a:gd name="connsiteX17925" fmla="*/ 5082087 w 6127927"/>
                <a:gd name="connsiteY17925" fmla="*/ 2342550 h 4013490"/>
                <a:gd name="connsiteX17926" fmla="*/ 5081408 w 6127927"/>
                <a:gd name="connsiteY17926" fmla="*/ 2342550 h 4013490"/>
                <a:gd name="connsiteX17927" fmla="*/ 5082087 w 6127927"/>
                <a:gd name="connsiteY17927" fmla="*/ 2342550 h 4013490"/>
                <a:gd name="connsiteX17928" fmla="*/ 5186807 w 6127927"/>
                <a:gd name="connsiteY17928" fmla="*/ 2536110 h 4013490"/>
                <a:gd name="connsiteX17929" fmla="*/ 5188877 w 6127927"/>
                <a:gd name="connsiteY17929" fmla="*/ 2534041 h 4013490"/>
                <a:gd name="connsiteX17930" fmla="*/ 5186807 w 6127927"/>
                <a:gd name="connsiteY17930" fmla="*/ 2536110 h 4013490"/>
                <a:gd name="connsiteX17931" fmla="*/ 5338163 w 6127927"/>
                <a:gd name="connsiteY17931" fmla="*/ 2540088 h 4013490"/>
                <a:gd name="connsiteX17932" fmla="*/ 5338810 w 6127927"/>
                <a:gd name="connsiteY17932" fmla="*/ 2538342 h 4013490"/>
                <a:gd name="connsiteX17933" fmla="*/ 5338163 w 6127927"/>
                <a:gd name="connsiteY17933" fmla="*/ 2540088 h 4013490"/>
                <a:gd name="connsiteX17934" fmla="*/ 5819687 w 6127927"/>
                <a:gd name="connsiteY17934" fmla="*/ 2378384 h 4013490"/>
                <a:gd name="connsiteX17935" fmla="*/ 5820075 w 6127927"/>
                <a:gd name="connsiteY17935" fmla="*/ 2379710 h 4013490"/>
                <a:gd name="connsiteX17936" fmla="*/ 5820916 w 6127927"/>
                <a:gd name="connsiteY17936" fmla="*/ 2379386 h 4013490"/>
                <a:gd name="connsiteX17937" fmla="*/ 5821595 w 6127927"/>
                <a:gd name="connsiteY17937" fmla="*/ 2377478 h 4013490"/>
                <a:gd name="connsiteX17938" fmla="*/ 5819687 w 6127927"/>
                <a:gd name="connsiteY17938" fmla="*/ 2378384 h 4013490"/>
                <a:gd name="connsiteX17939" fmla="*/ 5156504 w 6127927"/>
                <a:gd name="connsiteY17939" fmla="*/ 2555159 h 4013490"/>
                <a:gd name="connsiteX17940" fmla="*/ 5154434 w 6127927"/>
                <a:gd name="connsiteY17940" fmla="*/ 2555806 h 4013490"/>
                <a:gd name="connsiteX17941" fmla="*/ 5152203 w 6127927"/>
                <a:gd name="connsiteY17941" fmla="*/ 2556485 h 4013490"/>
                <a:gd name="connsiteX17942" fmla="*/ 5148128 w 6127927"/>
                <a:gd name="connsiteY17942" fmla="*/ 2557132 h 4013490"/>
                <a:gd name="connsiteX17943" fmla="*/ 5141110 w 6127927"/>
                <a:gd name="connsiteY17943" fmla="*/ 2558555 h 4013490"/>
                <a:gd name="connsiteX17944" fmla="*/ 5140042 w 6127927"/>
                <a:gd name="connsiteY17944" fmla="*/ 2557876 h 4013490"/>
                <a:gd name="connsiteX17945" fmla="*/ 5133736 w 6127927"/>
                <a:gd name="connsiteY17945" fmla="*/ 2558781 h 4013490"/>
                <a:gd name="connsiteX17946" fmla="*/ 5132022 w 6127927"/>
                <a:gd name="connsiteY17946" fmla="*/ 2559687 h 4013490"/>
                <a:gd name="connsiteX17947" fmla="*/ 5132086 w 6127927"/>
                <a:gd name="connsiteY17947" fmla="*/ 2560107 h 4013490"/>
                <a:gd name="connsiteX17948" fmla="*/ 5130437 w 6127927"/>
                <a:gd name="connsiteY17948" fmla="*/ 2560107 h 4013490"/>
                <a:gd name="connsiteX17949" fmla="*/ 5126944 w 6127927"/>
                <a:gd name="connsiteY17949" fmla="*/ 2559202 h 4013490"/>
                <a:gd name="connsiteX17950" fmla="*/ 5124228 w 6127927"/>
                <a:gd name="connsiteY17950" fmla="*/ 2560528 h 4013490"/>
                <a:gd name="connsiteX17951" fmla="*/ 5114364 w 6127927"/>
                <a:gd name="connsiteY17951" fmla="*/ 2559299 h 4013490"/>
                <a:gd name="connsiteX17952" fmla="*/ 5106505 w 6127927"/>
                <a:gd name="connsiteY17952" fmla="*/ 2560625 h 4013490"/>
                <a:gd name="connsiteX17953" fmla="*/ 5102527 w 6127927"/>
                <a:gd name="connsiteY17953" fmla="*/ 2560269 h 4013490"/>
                <a:gd name="connsiteX17954" fmla="*/ 5099066 w 6127927"/>
                <a:gd name="connsiteY17954" fmla="*/ 2559525 h 4013490"/>
                <a:gd name="connsiteX17955" fmla="*/ 5097223 w 6127927"/>
                <a:gd name="connsiteY17955" fmla="*/ 2559461 h 4013490"/>
                <a:gd name="connsiteX17956" fmla="*/ 5096900 w 6127927"/>
                <a:gd name="connsiteY17956" fmla="*/ 2559461 h 4013490"/>
                <a:gd name="connsiteX17957" fmla="*/ 5083090 w 6127927"/>
                <a:gd name="connsiteY17957" fmla="*/ 2556388 h 4013490"/>
                <a:gd name="connsiteX17958" fmla="*/ 5082411 w 6127927"/>
                <a:gd name="connsiteY17958" fmla="*/ 2555644 h 4013490"/>
                <a:gd name="connsiteX17959" fmla="*/ 5080600 w 6127927"/>
                <a:gd name="connsiteY17959" fmla="*/ 2555644 h 4013490"/>
                <a:gd name="connsiteX17960" fmla="*/ 5062780 w 6127927"/>
                <a:gd name="connsiteY17960" fmla="*/ 2548109 h 4013490"/>
                <a:gd name="connsiteX17961" fmla="*/ 5062715 w 6127927"/>
                <a:gd name="connsiteY17961" fmla="*/ 2547106 h 4013490"/>
                <a:gd name="connsiteX17962" fmla="*/ 5050038 w 6127927"/>
                <a:gd name="connsiteY17962" fmla="*/ 2540088 h 4013490"/>
                <a:gd name="connsiteX17963" fmla="*/ 5047903 w 6127927"/>
                <a:gd name="connsiteY17963" fmla="*/ 2538439 h 4013490"/>
                <a:gd name="connsiteX17964" fmla="*/ 5045575 w 6127927"/>
                <a:gd name="connsiteY17964" fmla="*/ 2535367 h 4013490"/>
                <a:gd name="connsiteX17965" fmla="*/ 5046577 w 6127927"/>
                <a:gd name="connsiteY17965" fmla="*/ 2534849 h 4013490"/>
                <a:gd name="connsiteX17966" fmla="*/ 5044152 w 6127927"/>
                <a:gd name="connsiteY17966" fmla="*/ 2532230 h 4013490"/>
                <a:gd name="connsiteX17967" fmla="*/ 5044992 w 6127927"/>
                <a:gd name="connsiteY17967" fmla="*/ 2531065 h 4013490"/>
                <a:gd name="connsiteX17968" fmla="*/ 5042826 w 6127927"/>
                <a:gd name="connsiteY17968" fmla="*/ 2529966 h 4013490"/>
                <a:gd name="connsiteX17969" fmla="*/ 5039268 w 6127927"/>
                <a:gd name="connsiteY17969" fmla="*/ 2528640 h 4013490"/>
                <a:gd name="connsiteX17970" fmla="*/ 5035290 w 6127927"/>
                <a:gd name="connsiteY17970" fmla="*/ 2524597 h 4013490"/>
                <a:gd name="connsiteX17971" fmla="*/ 5031830 w 6127927"/>
                <a:gd name="connsiteY17971" fmla="*/ 2520296 h 4013490"/>
                <a:gd name="connsiteX17972" fmla="*/ 5026623 w 6127927"/>
                <a:gd name="connsiteY17972" fmla="*/ 2512760 h 4013490"/>
                <a:gd name="connsiteX17973" fmla="*/ 5026461 w 6127927"/>
                <a:gd name="connsiteY17973" fmla="*/ 2512663 h 4013490"/>
                <a:gd name="connsiteX17974" fmla="*/ 5026461 w 6127927"/>
                <a:gd name="connsiteY17974" fmla="*/ 2512502 h 4013490"/>
                <a:gd name="connsiteX17975" fmla="*/ 5024456 w 6127927"/>
                <a:gd name="connsiteY17975" fmla="*/ 2509947 h 4013490"/>
                <a:gd name="connsiteX17976" fmla="*/ 5025523 w 6127927"/>
                <a:gd name="connsiteY17976" fmla="*/ 2510270 h 4013490"/>
                <a:gd name="connsiteX17977" fmla="*/ 5026687 w 6127927"/>
                <a:gd name="connsiteY17977" fmla="*/ 2511111 h 4013490"/>
                <a:gd name="connsiteX17978" fmla="*/ 5024294 w 6127927"/>
                <a:gd name="connsiteY17978" fmla="*/ 2506971 h 4013490"/>
                <a:gd name="connsiteX17979" fmla="*/ 5022548 w 6127927"/>
                <a:gd name="connsiteY17979" fmla="*/ 2503414 h 4013490"/>
                <a:gd name="connsiteX17980" fmla="*/ 5021481 w 6127927"/>
                <a:gd name="connsiteY17980" fmla="*/ 2501732 h 4013490"/>
                <a:gd name="connsiteX17981" fmla="*/ 5017082 w 6127927"/>
                <a:gd name="connsiteY17981" fmla="*/ 2494229 h 4013490"/>
                <a:gd name="connsiteX17982" fmla="*/ 5012134 w 6127927"/>
                <a:gd name="connsiteY17982" fmla="*/ 2476733 h 4013490"/>
                <a:gd name="connsiteX17983" fmla="*/ 5011714 w 6127927"/>
                <a:gd name="connsiteY17983" fmla="*/ 2468389 h 4013490"/>
                <a:gd name="connsiteX17984" fmla="*/ 5010226 w 6127927"/>
                <a:gd name="connsiteY17984" fmla="*/ 2465413 h 4013490"/>
                <a:gd name="connsiteX17985" fmla="*/ 5009902 w 6127927"/>
                <a:gd name="connsiteY17985" fmla="*/ 2461112 h 4013490"/>
                <a:gd name="connsiteX17986" fmla="*/ 5009320 w 6127927"/>
                <a:gd name="connsiteY17986" fmla="*/ 2456293 h 4013490"/>
                <a:gd name="connsiteX17987" fmla="*/ 5009320 w 6127927"/>
                <a:gd name="connsiteY17987" fmla="*/ 2452250 h 4013490"/>
                <a:gd name="connsiteX17988" fmla="*/ 5009320 w 6127927"/>
                <a:gd name="connsiteY17988" fmla="*/ 2448014 h 4013490"/>
                <a:gd name="connsiteX17989" fmla="*/ 5009967 w 6127927"/>
                <a:gd name="connsiteY17989" fmla="*/ 2437244 h 4013490"/>
                <a:gd name="connsiteX17990" fmla="*/ 5010711 w 6127927"/>
                <a:gd name="connsiteY17990" fmla="*/ 2431132 h 4013490"/>
                <a:gd name="connsiteX17991" fmla="*/ 5011196 w 6127927"/>
                <a:gd name="connsiteY17991" fmla="*/ 2426669 h 4013490"/>
                <a:gd name="connsiteX17992" fmla="*/ 5011778 w 6127927"/>
                <a:gd name="connsiteY17992" fmla="*/ 2423661 h 4013490"/>
                <a:gd name="connsiteX17993" fmla="*/ 5013783 w 6127927"/>
                <a:gd name="connsiteY17993" fmla="*/ 2414994 h 4013490"/>
                <a:gd name="connsiteX17994" fmla="*/ 5014107 w 6127927"/>
                <a:gd name="connsiteY17994" fmla="*/ 2413312 h 4013490"/>
                <a:gd name="connsiteX17995" fmla="*/ 5016435 w 6127927"/>
                <a:gd name="connsiteY17995" fmla="*/ 2405971 h 4013490"/>
                <a:gd name="connsiteX17996" fmla="*/ 5018343 w 6127927"/>
                <a:gd name="connsiteY17996" fmla="*/ 2400311 h 4013490"/>
                <a:gd name="connsiteX17997" fmla="*/ 5019475 w 6127927"/>
                <a:gd name="connsiteY17997" fmla="*/ 2397174 h 4013490"/>
                <a:gd name="connsiteX17998" fmla="*/ 5020478 w 6127927"/>
                <a:gd name="connsiteY17998" fmla="*/ 2394522 h 4013490"/>
                <a:gd name="connsiteX17999" fmla="*/ 5027431 w 6127927"/>
                <a:gd name="connsiteY17999" fmla="*/ 2380389 h 4013490"/>
                <a:gd name="connsiteX18000" fmla="*/ 5033414 w 6127927"/>
                <a:gd name="connsiteY18000" fmla="*/ 2370687 h 4013490"/>
                <a:gd name="connsiteX18001" fmla="*/ 5034288 w 6127927"/>
                <a:gd name="connsiteY18001" fmla="*/ 2369264 h 4013490"/>
                <a:gd name="connsiteX18002" fmla="*/ 5035711 w 6127927"/>
                <a:gd name="connsiteY18002" fmla="*/ 2366806 h 4013490"/>
                <a:gd name="connsiteX18003" fmla="*/ 5035128 w 6127927"/>
                <a:gd name="connsiteY18003" fmla="*/ 2366288 h 4013490"/>
                <a:gd name="connsiteX18004" fmla="*/ 5036875 w 6127927"/>
                <a:gd name="connsiteY18004" fmla="*/ 2364154 h 4013490"/>
                <a:gd name="connsiteX18005" fmla="*/ 5038298 w 6127927"/>
                <a:gd name="connsiteY18005" fmla="*/ 2363410 h 4013490"/>
                <a:gd name="connsiteX18006" fmla="*/ 5040174 w 6127927"/>
                <a:gd name="connsiteY18006" fmla="*/ 2361178 h 4013490"/>
                <a:gd name="connsiteX18007" fmla="*/ 5042761 w 6127927"/>
                <a:gd name="connsiteY18007" fmla="*/ 2359270 h 4013490"/>
                <a:gd name="connsiteX18008" fmla="*/ 5044313 w 6127927"/>
                <a:gd name="connsiteY18008" fmla="*/ 2356521 h 4013490"/>
                <a:gd name="connsiteX18009" fmla="*/ 5048291 w 6127927"/>
                <a:gd name="connsiteY18009" fmla="*/ 2352705 h 4013490"/>
                <a:gd name="connsiteX18010" fmla="*/ 5049714 w 6127927"/>
                <a:gd name="connsiteY18010" fmla="*/ 2354549 h 4013490"/>
                <a:gd name="connsiteX18011" fmla="*/ 5049876 w 6127927"/>
                <a:gd name="connsiteY18011" fmla="*/ 2354451 h 4013490"/>
                <a:gd name="connsiteX18012" fmla="*/ 5053110 w 6127927"/>
                <a:gd name="connsiteY18012" fmla="*/ 2349988 h 4013490"/>
                <a:gd name="connsiteX18013" fmla="*/ 5054436 w 6127927"/>
                <a:gd name="connsiteY18013" fmla="*/ 2348501 h 4013490"/>
                <a:gd name="connsiteX18014" fmla="*/ 5058252 w 6127927"/>
                <a:gd name="connsiteY18014" fmla="*/ 2346010 h 4013490"/>
                <a:gd name="connsiteX18015" fmla="*/ 5059805 w 6127927"/>
                <a:gd name="connsiteY18015" fmla="*/ 2344426 h 4013490"/>
                <a:gd name="connsiteX18016" fmla="*/ 5064268 w 6127927"/>
                <a:gd name="connsiteY18016" fmla="*/ 2341968 h 4013490"/>
                <a:gd name="connsiteX18017" fmla="*/ 5067340 w 6127927"/>
                <a:gd name="connsiteY18017" fmla="*/ 2340545 h 4013490"/>
                <a:gd name="connsiteX18018" fmla="*/ 5068989 w 6127927"/>
                <a:gd name="connsiteY18018" fmla="*/ 2339542 h 4013490"/>
                <a:gd name="connsiteX18019" fmla="*/ 5069248 w 6127927"/>
                <a:gd name="connsiteY18019" fmla="*/ 2339478 h 4013490"/>
                <a:gd name="connsiteX18020" fmla="*/ 5073485 w 6127927"/>
                <a:gd name="connsiteY18020" fmla="*/ 2338475 h 4013490"/>
                <a:gd name="connsiteX18021" fmla="*/ 5085160 w 6127927"/>
                <a:gd name="connsiteY18021" fmla="*/ 2334432 h 4013490"/>
                <a:gd name="connsiteX18022" fmla="*/ 5087294 w 6127927"/>
                <a:gd name="connsiteY18022" fmla="*/ 2333268 h 4013490"/>
                <a:gd name="connsiteX18023" fmla="*/ 5092857 w 6127927"/>
                <a:gd name="connsiteY18023" fmla="*/ 2332201 h 4013490"/>
                <a:gd name="connsiteX18024" fmla="*/ 5098711 w 6127927"/>
                <a:gd name="connsiteY18024" fmla="*/ 2331360 h 4013490"/>
                <a:gd name="connsiteX18025" fmla="*/ 5104112 w 6127927"/>
                <a:gd name="connsiteY18025" fmla="*/ 2330616 h 4013490"/>
                <a:gd name="connsiteX18026" fmla="*/ 5106246 w 6127927"/>
                <a:gd name="connsiteY18026" fmla="*/ 2331780 h 4013490"/>
                <a:gd name="connsiteX18027" fmla="*/ 5108995 w 6127927"/>
                <a:gd name="connsiteY18027" fmla="*/ 2329937 h 4013490"/>
                <a:gd name="connsiteX18028" fmla="*/ 5109901 w 6127927"/>
                <a:gd name="connsiteY18028" fmla="*/ 2329872 h 4013490"/>
                <a:gd name="connsiteX18029" fmla="*/ 5114946 w 6127927"/>
                <a:gd name="connsiteY18029" fmla="*/ 2330293 h 4013490"/>
                <a:gd name="connsiteX18030" fmla="*/ 5118600 w 6127927"/>
                <a:gd name="connsiteY18030" fmla="*/ 2330131 h 4013490"/>
                <a:gd name="connsiteX18031" fmla="*/ 5120573 w 6127927"/>
                <a:gd name="connsiteY18031" fmla="*/ 2329937 h 4013490"/>
                <a:gd name="connsiteX18032" fmla="*/ 5124066 w 6127927"/>
                <a:gd name="connsiteY18032" fmla="*/ 2330196 h 4013490"/>
                <a:gd name="connsiteX18033" fmla="*/ 5126621 w 6127927"/>
                <a:gd name="connsiteY18033" fmla="*/ 2330940 h 4013490"/>
                <a:gd name="connsiteX18034" fmla="*/ 5129693 w 6127927"/>
                <a:gd name="connsiteY18034" fmla="*/ 2330713 h 4013490"/>
                <a:gd name="connsiteX18035" fmla="*/ 5134156 w 6127927"/>
                <a:gd name="connsiteY18035" fmla="*/ 2331360 h 4013490"/>
                <a:gd name="connsiteX18036" fmla="*/ 5135644 w 6127927"/>
                <a:gd name="connsiteY18036" fmla="*/ 2331942 h 4013490"/>
                <a:gd name="connsiteX18037" fmla="*/ 5136711 w 6127927"/>
                <a:gd name="connsiteY18037" fmla="*/ 2331683 h 4013490"/>
                <a:gd name="connsiteX18038" fmla="*/ 5163942 w 6127927"/>
                <a:gd name="connsiteY18038" fmla="*/ 2339478 h 4013490"/>
                <a:gd name="connsiteX18039" fmla="*/ 5166206 w 6127927"/>
                <a:gd name="connsiteY18039" fmla="*/ 2341224 h 4013490"/>
                <a:gd name="connsiteX18040" fmla="*/ 5168761 w 6127927"/>
                <a:gd name="connsiteY18040" fmla="*/ 2341547 h 4013490"/>
                <a:gd name="connsiteX18041" fmla="*/ 5178851 w 6127927"/>
                <a:gd name="connsiteY18041" fmla="*/ 2346431 h 4013490"/>
                <a:gd name="connsiteX18042" fmla="*/ 5180371 w 6127927"/>
                <a:gd name="connsiteY18042" fmla="*/ 2348565 h 4013490"/>
                <a:gd name="connsiteX18043" fmla="*/ 5181115 w 6127927"/>
                <a:gd name="connsiteY18043" fmla="*/ 2347595 h 4013490"/>
                <a:gd name="connsiteX18044" fmla="*/ 5184835 w 6127927"/>
                <a:gd name="connsiteY18044" fmla="*/ 2349730 h 4013490"/>
                <a:gd name="connsiteX18045" fmla="*/ 5185158 w 6127927"/>
                <a:gd name="connsiteY18045" fmla="*/ 2350085 h 4013490"/>
                <a:gd name="connsiteX18046" fmla="*/ 5185578 w 6127927"/>
                <a:gd name="connsiteY18046" fmla="*/ 2350150 h 4013490"/>
                <a:gd name="connsiteX18047" fmla="*/ 5188974 w 6127927"/>
                <a:gd name="connsiteY18047" fmla="*/ 2352220 h 4013490"/>
                <a:gd name="connsiteX18048" fmla="*/ 5190624 w 6127927"/>
                <a:gd name="connsiteY18048" fmla="*/ 2353287 h 4013490"/>
                <a:gd name="connsiteX18049" fmla="*/ 5191691 w 6127927"/>
                <a:gd name="connsiteY18049" fmla="*/ 2354031 h 4013490"/>
                <a:gd name="connsiteX18050" fmla="*/ 5195992 w 6127927"/>
                <a:gd name="connsiteY18050" fmla="*/ 2357103 h 4013490"/>
                <a:gd name="connsiteX18051" fmla="*/ 5196413 w 6127927"/>
                <a:gd name="connsiteY18051" fmla="*/ 2357427 h 4013490"/>
                <a:gd name="connsiteX18052" fmla="*/ 5196736 w 6127927"/>
                <a:gd name="connsiteY18052" fmla="*/ 2357103 h 4013490"/>
                <a:gd name="connsiteX18053" fmla="*/ 5197318 w 6127927"/>
                <a:gd name="connsiteY18053" fmla="*/ 2356295 h 4013490"/>
                <a:gd name="connsiteX18054" fmla="*/ 5198579 w 6127927"/>
                <a:gd name="connsiteY18054" fmla="*/ 2354710 h 4013490"/>
                <a:gd name="connsiteX18055" fmla="*/ 5199226 w 6127927"/>
                <a:gd name="connsiteY18055" fmla="*/ 2353966 h 4013490"/>
                <a:gd name="connsiteX18056" fmla="*/ 5200714 w 6127927"/>
                <a:gd name="connsiteY18056" fmla="*/ 2353643 h 4013490"/>
                <a:gd name="connsiteX18057" fmla="*/ 5199226 w 6127927"/>
                <a:gd name="connsiteY18057" fmla="*/ 2353966 h 4013490"/>
                <a:gd name="connsiteX18058" fmla="*/ 5199129 w 6127927"/>
                <a:gd name="connsiteY18058" fmla="*/ 2353869 h 4013490"/>
                <a:gd name="connsiteX18059" fmla="*/ 5201296 w 6127927"/>
                <a:gd name="connsiteY18059" fmla="*/ 2350894 h 4013490"/>
                <a:gd name="connsiteX18060" fmla="*/ 5201555 w 6127927"/>
                <a:gd name="connsiteY18060" fmla="*/ 2350732 h 4013490"/>
                <a:gd name="connsiteX18061" fmla="*/ 5201619 w 6127927"/>
                <a:gd name="connsiteY18061" fmla="*/ 2350409 h 4013490"/>
                <a:gd name="connsiteX18062" fmla="*/ 5206697 w 6127927"/>
                <a:gd name="connsiteY18062" fmla="*/ 2343035 h 4013490"/>
                <a:gd name="connsiteX18063" fmla="*/ 5207182 w 6127927"/>
                <a:gd name="connsiteY18063" fmla="*/ 2347013 h 4013490"/>
                <a:gd name="connsiteX18064" fmla="*/ 5208767 w 6127927"/>
                <a:gd name="connsiteY18064" fmla="*/ 2342550 h 4013490"/>
                <a:gd name="connsiteX18065" fmla="*/ 5206762 w 6127927"/>
                <a:gd name="connsiteY18065" fmla="*/ 2343035 h 4013490"/>
                <a:gd name="connsiteX18066" fmla="*/ 5250390 w 6127927"/>
                <a:gd name="connsiteY18066" fmla="*/ 2239965 h 4013490"/>
                <a:gd name="connsiteX18067" fmla="*/ 5250875 w 6127927"/>
                <a:gd name="connsiteY18067" fmla="*/ 2240288 h 4013490"/>
                <a:gd name="connsiteX18068" fmla="*/ 5250875 w 6127927"/>
                <a:gd name="connsiteY18068" fmla="*/ 2237377 h 4013490"/>
                <a:gd name="connsiteX18069" fmla="*/ 5251877 w 6127927"/>
                <a:gd name="connsiteY18069" fmla="*/ 2231265 h 4013490"/>
                <a:gd name="connsiteX18070" fmla="*/ 5253203 w 6127927"/>
                <a:gd name="connsiteY18070" fmla="*/ 2226284 h 4013490"/>
                <a:gd name="connsiteX18071" fmla="*/ 5253300 w 6127927"/>
                <a:gd name="connsiteY18071" fmla="*/ 2225314 h 4013490"/>
                <a:gd name="connsiteX18072" fmla="*/ 5264231 w 6127927"/>
                <a:gd name="connsiteY18072" fmla="*/ 2215935 h 4013490"/>
                <a:gd name="connsiteX18073" fmla="*/ 5265363 w 6127927"/>
                <a:gd name="connsiteY18073" fmla="*/ 2220075 h 4013490"/>
                <a:gd name="connsiteX18074" fmla="*/ 5264975 w 6127927"/>
                <a:gd name="connsiteY18074" fmla="*/ 2220754 h 4013490"/>
                <a:gd name="connsiteX18075" fmla="*/ 5265557 w 6127927"/>
                <a:gd name="connsiteY18075" fmla="*/ 2221401 h 4013490"/>
                <a:gd name="connsiteX18076" fmla="*/ 5265784 w 6127927"/>
                <a:gd name="connsiteY18076" fmla="*/ 2223891 h 4013490"/>
                <a:gd name="connsiteX18077" fmla="*/ 5265460 w 6127927"/>
                <a:gd name="connsiteY18077" fmla="*/ 2225055 h 4013490"/>
                <a:gd name="connsiteX18078" fmla="*/ 5264878 w 6127927"/>
                <a:gd name="connsiteY18078" fmla="*/ 2227449 h 4013490"/>
                <a:gd name="connsiteX18079" fmla="*/ 5263973 w 6127927"/>
                <a:gd name="connsiteY18079" fmla="*/ 2232429 h 4013490"/>
                <a:gd name="connsiteX18080" fmla="*/ 5261838 w 6127927"/>
                <a:gd name="connsiteY18080" fmla="*/ 2241776 h 4013490"/>
                <a:gd name="connsiteX18081" fmla="*/ 5257343 w 6127927"/>
                <a:gd name="connsiteY18081" fmla="*/ 2252060 h 4013490"/>
                <a:gd name="connsiteX18082" fmla="*/ 5258184 w 6127927"/>
                <a:gd name="connsiteY18082" fmla="*/ 2252610 h 4013490"/>
                <a:gd name="connsiteX18083" fmla="*/ 5256955 w 6127927"/>
                <a:gd name="connsiteY18083" fmla="*/ 2260727 h 4013490"/>
                <a:gd name="connsiteX18084" fmla="*/ 5256114 w 6127927"/>
                <a:gd name="connsiteY18084" fmla="*/ 2263379 h 4013490"/>
                <a:gd name="connsiteX18085" fmla="*/ 5255435 w 6127927"/>
                <a:gd name="connsiteY18085" fmla="*/ 2264382 h 4013490"/>
                <a:gd name="connsiteX18086" fmla="*/ 5254044 w 6127927"/>
                <a:gd name="connsiteY18086" fmla="*/ 2269912 h 4013490"/>
                <a:gd name="connsiteX18087" fmla="*/ 5252556 w 6127927"/>
                <a:gd name="connsiteY18087" fmla="*/ 2275313 h 4013490"/>
                <a:gd name="connsiteX18088" fmla="*/ 5250745 w 6127927"/>
                <a:gd name="connsiteY18088" fmla="*/ 2279129 h 4013490"/>
                <a:gd name="connsiteX18089" fmla="*/ 5246929 w 6127927"/>
                <a:gd name="connsiteY18089" fmla="*/ 2286988 h 4013490"/>
                <a:gd name="connsiteX18090" fmla="*/ 5247091 w 6127927"/>
                <a:gd name="connsiteY18090" fmla="*/ 2289123 h 4013490"/>
                <a:gd name="connsiteX18091" fmla="*/ 5246088 w 6127927"/>
                <a:gd name="connsiteY18091" fmla="*/ 2291936 h 4013490"/>
                <a:gd name="connsiteX18092" fmla="*/ 5245603 w 6127927"/>
                <a:gd name="connsiteY18092" fmla="*/ 2292939 h 4013490"/>
                <a:gd name="connsiteX18093" fmla="*/ 5242369 w 6127927"/>
                <a:gd name="connsiteY18093" fmla="*/ 2302221 h 4013490"/>
                <a:gd name="connsiteX18094" fmla="*/ 5240623 w 6127927"/>
                <a:gd name="connsiteY18094" fmla="*/ 2305875 h 4013490"/>
                <a:gd name="connsiteX18095" fmla="*/ 5238391 w 6127927"/>
                <a:gd name="connsiteY18095" fmla="*/ 2310241 h 4013490"/>
                <a:gd name="connsiteX18096" fmla="*/ 5236063 w 6127927"/>
                <a:gd name="connsiteY18096" fmla="*/ 2314640 h 4013490"/>
                <a:gd name="connsiteX18097" fmla="*/ 5233669 w 6127927"/>
                <a:gd name="connsiteY18097" fmla="*/ 2319782 h 4013490"/>
                <a:gd name="connsiteX18098" fmla="*/ 5232990 w 6127927"/>
                <a:gd name="connsiteY18098" fmla="*/ 2321173 h 4013490"/>
                <a:gd name="connsiteX18099" fmla="*/ 5230791 w 6127927"/>
                <a:gd name="connsiteY18099" fmla="*/ 2327059 h 4013490"/>
                <a:gd name="connsiteX18100" fmla="*/ 5226878 w 6127927"/>
                <a:gd name="connsiteY18100" fmla="*/ 2334271 h 4013490"/>
                <a:gd name="connsiteX18101" fmla="*/ 5225067 w 6127927"/>
                <a:gd name="connsiteY18101" fmla="*/ 2337149 h 4013490"/>
                <a:gd name="connsiteX18102" fmla="*/ 5224064 w 6127927"/>
                <a:gd name="connsiteY18102" fmla="*/ 2338895 h 4013490"/>
                <a:gd name="connsiteX18103" fmla="*/ 5221833 w 6127927"/>
                <a:gd name="connsiteY18103" fmla="*/ 2343294 h 4013490"/>
                <a:gd name="connsiteX18104" fmla="*/ 5219278 w 6127927"/>
                <a:gd name="connsiteY18104" fmla="*/ 2347660 h 4013490"/>
                <a:gd name="connsiteX18105" fmla="*/ 5216787 w 6127927"/>
                <a:gd name="connsiteY18105" fmla="*/ 2351897 h 4013490"/>
                <a:gd name="connsiteX18106" fmla="*/ 5210675 w 6127927"/>
                <a:gd name="connsiteY18106" fmla="*/ 2360079 h 4013490"/>
                <a:gd name="connsiteX18107" fmla="*/ 5204110 w 6127927"/>
                <a:gd name="connsiteY18107" fmla="*/ 2368714 h 4013490"/>
                <a:gd name="connsiteX18108" fmla="*/ 5203786 w 6127927"/>
                <a:gd name="connsiteY18108" fmla="*/ 2366644 h 4013490"/>
                <a:gd name="connsiteX18109" fmla="*/ 5203625 w 6127927"/>
                <a:gd name="connsiteY18109" fmla="*/ 2367614 h 4013490"/>
                <a:gd name="connsiteX18110" fmla="*/ 5202945 w 6127927"/>
                <a:gd name="connsiteY18110" fmla="*/ 2368358 h 4013490"/>
                <a:gd name="connsiteX18111" fmla="*/ 5203139 w 6127927"/>
                <a:gd name="connsiteY18111" fmla="*/ 2366967 h 4013490"/>
                <a:gd name="connsiteX18112" fmla="*/ 5202784 w 6127927"/>
                <a:gd name="connsiteY18112" fmla="*/ 2365965 h 4013490"/>
                <a:gd name="connsiteX18113" fmla="*/ 5202396 w 6127927"/>
                <a:gd name="connsiteY18113" fmla="*/ 2366385 h 4013490"/>
                <a:gd name="connsiteX18114" fmla="*/ 5202202 w 6127927"/>
                <a:gd name="connsiteY18114" fmla="*/ 2365059 h 4013490"/>
                <a:gd name="connsiteX18115" fmla="*/ 5201878 w 6127927"/>
                <a:gd name="connsiteY18115" fmla="*/ 2364639 h 4013490"/>
                <a:gd name="connsiteX18116" fmla="*/ 5201619 w 6127927"/>
                <a:gd name="connsiteY18116" fmla="*/ 2364574 h 4013490"/>
                <a:gd name="connsiteX18117" fmla="*/ 5201458 w 6127927"/>
                <a:gd name="connsiteY18117" fmla="*/ 2364801 h 4013490"/>
                <a:gd name="connsiteX18118" fmla="*/ 5201458 w 6127927"/>
                <a:gd name="connsiteY18118" fmla="*/ 2364477 h 4013490"/>
                <a:gd name="connsiteX18119" fmla="*/ 5200714 w 6127927"/>
                <a:gd name="connsiteY18119" fmla="*/ 2364380 h 4013490"/>
                <a:gd name="connsiteX18120" fmla="*/ 5199873 w 6127927"/>
                <a:gd name="connsiteY18120" fmla="*/ 2366385 h 4013490"/>
                <a:gd name="connsiteX18121" fmla="*/ 5199970 w 6127927"/>
                <a:gd name="connsiteY18121" fmla="*/ 2366450 h 4013490"/>
                <a:gd name="connsiteX18122" fmla="*/ 5199808 w 6127927"/>
                <a:gd name="connsiteY18122" fmla="*/ 2366806 h 4013490"/>
                <a:gd name="connsiteX18123" fmla="*/ 5199808 w 6127927"/>
                <a:gd name="connsiteY18123" fmla="*/ 2366644 h 4013490"/>
                <a:gd name="connsiteX18124" fmla="*/ 5198579 w 6127927"/>
                <a:gd name="connsiteY18124" fmla="*/ 2370040 h 4013490"/>
                <a:gd name="connsiteX18125" fmla="*/ 5198256 w 6127927"/>
                <a:gd name="connsiteY18125" fmla="*/ 2372110 h 4013490"/>
                <a:gd name="connsiteX18126" fmla="*/ 5198482 w 6127927"/>
                <a:gd name="connsiteY18126" fmla="*/ 2373662 h 4013490"/>
                <a:gd name="connsiteX18127" fmla="*/ 5199388 w 6127927"/>
                <a:gd name="connsiteY18127" fmla="*/ 2371430 h 4013490"/>
                <a:gd name="connsiteX18128" fmla="*/ 5199129 w 6127927"/>
                <a:gd name="connsiteY18128" fmla="*/ 2373824 h 4013490"/>
                <a:gd name="connsiteX18129" fmla="*/ 5198903 w 6127927"/>
                <a:gd name="connsiteY18129" fmla="*/ 2374244 h 4013490"/>
                <a:gd name="connsiteX18130" fmla="*/ 5197900 w 6127927"/>
                <a:gd name="connsiteY18130" fmla="*/ 2373597 h 4013490"/>
                <a:gd name="connsiteX18131" fmla="*/ 5194504 w 6127927"/>
                <a:gd name="connsiteY18131" fmla="*/ 2371172 h 4013490"/>
                <a:gd name="connsiteX18132" fmla="*/ 5187810 w 6127927"/>
                <a:gd name="connsiteY18132" fmla="*/ 2366385 h 4013490"/>
                <a:gd name="connsiteX18133" fmla="*/ 5184252 w 6127927"/>
                <a:gd name="connsiteY18133" fmla="*/ 2363895 h 4013490"/>
                <a:gd name="connsiteX18134" fmla="*/ 5182441 w 6127927"/>
                <a:gd name="connsiteY18134" fmla="*/ 2362731 h 4013490"/>
                <a:gd name="connsiteX18135" fmla="*/ 5178851 w 6127927"/>
                <a:gd name="connsiteY18135" fmla="*/ 2360499 h 4013490"/>
                <a:gd name="connsiteX18136" fmla="*/ 5149454 w 6127927"/>
                <a:gd name="connsiteY18136" fmla="*/ 2348339 h 4013490"/>
                <a:gd name="connsiteX18137" fmla="*/ 5148225 w 6127927"/>
                <a:gd name="connsiteY18137" fmla="*/ 2347822 h 4013490"/>
                <a:gd name="connsiteX18138" fmla="*/ 5145670 w 6127927"/>
                <a:gd name="connsiteY18138" fmla="*/ 2347013 h 4013490"/>
                <a:gd name="connsiteX18139" fmla="*/ 5143341 w 6127927"/>
                <a:gd name="connsiteY18139" fmla="*/ 2346690 h 4013490"/>
                <a:gd name="connsiteX18140" fmla="*/ 5139525 w 6127927"/>
                <a:gd name="connsiteY18140" fmla="*/ 2345364 h 4013490"/>
                <a:gd name="connsiteX18141" fmla="*/ 5137293 w 6127927"/>
                <a:gd name="connsiteY18141" fmla="*/ 2344361 h 4013490"/>
                <a:gd name="connsiteX18142" fmla="*/ 5136064 w 6127927"/>
                <a:gd name="connsiteY18142" fmla="*/ 2345590 h 4013490"/>
                <a:gd name="connsiteX18143" fmla="*/ 5132248 w 6127927"/>
                <a:gd name="connsiteY18143" fmla="*/ 2344620 h 4013490"/>
                <a:gd name="connsiteX18144" fmla="*/ 5128044 w 6127927"/>
                <a:gd name="connsiteY18144" fmla="*/ 2344620 h 4013490"/>
                <a:gd name="connsiteX18145" fmla="*/ 5123225 w 6127927"/>
                <a:gd name="connsiteY18145" fmla="*/ 2344102 h 4013490"/>
                <a:gd name="connsiteX18146" fmla="*/ 5122158 w 6127927"/>
                <a:gd name="connsiteY18146" fmla="*/ 2344038 h 4013490"/>
                <a:gd name="connsiteX18147" fmla="*/ 5114622 w 6127927"/>
                <a:gd name="connsiteY18147" fmla="*/ 2344102 h 4013490"/>
                <a:gd name="connsiteX18148" fmla="*/ 5110483 w 6127927"/>
                <a:gd name="connsiteY18148" fmla="*/ 2344199 h 4013490"/>
                <a:gd name="connsiteX18149" fmla="*/ 5099552 w 6127927"/>
                <a:gd name="connsiteY18149" fmla="*/ 2344943 h 4013490"/>
                <a:gd name="connsiteX18150" fmla="*/ 5097805 w 6127927"/>
                <a:gd name="connsiteY18150" fmla="*/ 2345202 h 4013490"/>
                <a:gd name="connsiteX18151" fmla="*/ 5093245 w 6127927"/>
                <a:gd name="connsiteY18151" fmla="*/ 2347175 h 4013490"/>
                <a:gd name="connsiteX18152" fmla="*/ 5087779 w 6127927"/>
                <a:gd name="connsiteY18152" fmla="*/ 2348986 h 4013490"/>
                <a:gd name="connsiteX18153" fmla="*/ 5084804 w 6127927"/>
                <a:gd name="connsiteY18153" fmla="*/ 2349730 h 4013490"/>
                <a:gd name="connsiteX18154" fmla="*/ 5084901 w 6127927"/>
                <a:gd name="connsiteY18154" fmla="*/ 2349406 h 4013490"/>
                <a:gd name="connsiteX18155" fmla="*/ 5084739 w 6127927"/>
                <a:gd name="connsiteY18155" fmla="*/ 2348824 h 4013490"/>
                <a:gd name="connsiteX18156" fmla="*/ 5084481 w 6127927"/>
                <a:gd name="connsiteY18156" fmla="*/ 2348921 h 4013490"/>
                <a:gd name="connsiteX18157" fmla="*/ 5084739 w 6127927"/>
                <a:gd name="connsiteY18157" fmla="*/ 2348759 h 4013490"/>
                <a:gd name="connsiteX18158" fmla="*/ 5084416 w 6127927"/>
                <a:gd name="connsiteY18158" fmla="*/ 2347175 h 4013490"/>
                <a:gd name="connsiteX18159" fmla="*/ 5084157 w 6127927"/>
                <a:gd name="connsiteY18159" fmla="*/ 2347175 h 4013490"/>
                <a:gd name="connsiteX18160" fmla="*/ 5083899 w 6127927"/>
                <a:gd name="connsiteY18160" fmla="*/ 2347013 h 4013490"/>
                <a:gd name="connsiteX18161" fmla="*/ 5083219 w 6127927"/>
                <a:gd name="connsiteY18161" fmla="*/ 2346851 h 4013490"/>
                <a:gd name="connsiteX18162" fmla="*/ 5081344 w 6127927"/>
                <a:gd name="connsiteY18162" fmla="*/ 2347498 h 4013490"/>
                <a:gd name="connsiteX18163" fmla="*/ 5083090 w 6127927"/>
                <a:gd name="connsiteY18163" fmla="*/ 2346754 h 4013490"/>
                <a:gd name="connsiteX18164" fmla="*/ 5082993 w 6127927"/>
                <a:gd name="connsiteY18164" fmla="*/ 2346690 h 4013490"/>
                <a:gd name="connsiteX18165" fmla="*/ 5081667 w 6127927"/>
                <a:gd name="connsiteY18165" fmla="*/ 2347013 h 4013490"/>
                <a:gd name="connsiteX18166" fmla="*/ 5080600 w 6127927"/>
                <a:gd name="connsiteY18166" fmla="*/ 2347175 h 4013490"/>
                <a:gd name="connsiteX18167" fmla="*/ 5082508 w 6127927"/>
                <a:gd name="connsiteY18167" fmla="*/ 2346269 h 4013490"/>
                <a:gd name="connsiteX18168" fmla="*/ 5081990 w 6127927"/>
                <a:gd name="connsiteY18168" fmla="*/ 2346172 h 4013490"/>
                <a:gd name="connsiteX18169" fmla="*/ 5080826 w 6127927"/>
                <a:gd name="connsiteY18169" fmla="*/ 2346334 h 4013490"/>
                <a:gd name="connsiteX18170" fmla="*/ 5083219 w 6127927"/>
                <a:gd name="connsiteY18170" fmla="*/ 2345202 h 4013490"/>
                <a:gd name="connsiteX18171" fmla="*/ 5082346 w 6127927"/>
                <a:gd name="connsiteY18171" fmla="*/ 2345525 h 4013490"/>
                <a:gd name="connsiteX18172" fmla="*/ 5081408 w 6127927"/>
                <a:gd name="connsiteY18172" fmla="*/ 2345525 h 4013490"/>
                <a:gd name="connsiteX18173" fmla="*/ 5082734 w 6127927"/>
                <a:gd name="connsiteY18173" fmla="*/ 2345008 h 4013490"/>
                <a:gd name="connsiteX18174" fmla="*/ 5083478 w 6127927"/>
                <a:gd name="connsiteY18174" fmla="*/ 2344426 h 4013490"/>
                <a:gd name="connsiteX18175" fmla="*/ 5082993 w 6127927"/>
                <a:gd name="connsiteY18175" fmla="*/ 2344361 h 4013490"/>
                <a:gd name="connsiteX18176" fmla="*/ 5084060 w 6127927"/>
                <a:gd name="connsiteY18176" fmla="*/ 2343682 h 4013490"/>
                <a:gd name="connsiteX18177" fmla="*/ 5084319 w 6127927"/>
                <a:gd name="connsiteY18177" fmla="*/ 2343294 h 4013490"/>
                <a:gd name="connsiteX18178" fmla="*/ 5084222 w 6127927"/>
                <a:gd name="connsiteY18178" fmla="*/ 2343132 h 4013490"/>
                <a:gd name="connsiteX18179" fmla="*/ 5083963 w 6127927"/>
                <a:gd name="connsiteY18179" fmla="*/ 2343132 h 4013490"/>
                <a:gd name="connsiteX18180" fmla="*/ 5084222 w 6127927"/>
                <a:gd name="connsiteY18180" fmla="*/ 2342938 h 4013490"/>
                <a:gd name="connsiteX18181" fmla="*/ 5083963 w 6127927"/>
                <a:gd name="connsiteY18181" fmla="*/ 2342453 h 4013490"/>
                <a:gd name="connsiteX18182" fmla="*/ 5081893 w 6127927"/>
                <a:gd name="connsiteY18182" fmla="*/ 2342938 h 4013490"/>
                <a:gd name="connsiteX18183" fmla="*/ 5081893 w 6127927"/>
                <a:gd name="connsiteY18183" fmla="*/ 2343035 h 4013490"/>
                <a:gd name="connsiteX18184" fmla="*/ 5081570 w 6127927"/>
                <a:gd name="connsiteY18184" fmla="*/ 2343132 h 4013490"/>
                <a:gd name="connsiteX18185" fmla="*/ 5081764 w 6127927"/>
                <a:gd name="connsiteY18185" fmla="*/ 2343035 h 4013490"/>
                <a:gd name="connsiteX18186" fmla="*/ 5078271 w 6127927"/>
                <a:gd name="connsiteY18186" fmla="*/ 2343941 h 4013490"/>
                <a:gd name="connsiteX18187" fmla="*/ 5076298 w 6127927"/>
                <a:gd name="connsiteY18187" fmla="*/ 2344685 h 4013490"/>
                <a:gd name="connsiteX18188" fmla="*/ 5074940 w 6127927"/>
                <a:gd name="connsiteY18188" fmla="*/ 2345525 h 4013490"/>
                <a:gd name="connsiteX18189" fmla="*/ 5077366 w 6127927"/>
                <a:gd name="connsiteY18189" fmla="*/ 2344943 h 4013490"/>
                <a:gd name="connsiteX18190" fmla="*/ 5075199 w 6127927"/>
                <a:gd name="connsiteY18190" fmla="*/ 2345849 h 4013490"/>
                <a:gd name="connsiteX18191" fmla="*/ 5074229 w 6127927"/>
                <a:gd name="connsiteY18191" fmla="*/ 2346010 h 4013490"/>
                <a:gd name="connsiteX18192" fmla="*/ 5072741 w 6127927"/>
                <a:gd name="connsiteY18192" fmla="*/ 2346690 h 4013490"/>
                <a:gd name="connsiteX18193" fmla="*/ 5072644 w 6127927"/>
                <a:gd name="connsiteY18193" fmla="*/ 2346754 h 4013490"/>
                <a:gd name="connsiteX18194" fmla="*/ 5071544 w 6127927"/>
                <a:gd name="connsiteY18194" fmla="*/ 2356521 h 4013490"/>
                <a:gd name="connsiteX18195" fmla="*/ 5048970 w 6127927"/>
                <a:gd name="connsiteY18195" fmla="*/ 2374406 h 4013490"/>
                <a:gd name="connsiteX18196" fmla="*/ 5030342 w 6127927"/>
                <a:gd name="connsiteY18196" fmla="*/ 2406520 h 4013490"/>
                <a:gd name="connsiteX18197" fmla="*/ 5026008 w 6127927"/>
                <a:gd name="connsiteY18197" fmla="*/ 2422529 h 4013490"/>
                <a:gd name="connsiteX18198" fmla="*/ 5025620 w 6127927"/>
                <a:gd name="connsiteY18198" fmla="*/ 2423176 h 4013490"/>
                <a:gd name="connsiteX18199" fmla="*/ 5024715 w 6127927"/>
                <a:gd name="connsiteY18199" fmla="*/ 2425084 h 4013490"/>
                <a:gd name="connsiteX18200" fmla="*/ 5024294 w 6127927"/>
                <a:gd name="connsiteY18200" fmla="*/ 2426572 h 4013490"/>
                <a:gd name="connsiteX18201" fmla="*/ 5025685 w 6127927"/>
                <a:gd name="connsiteY18201" fmla="*/ 2424599 h 4013490"/>
                <a:gd name="connsiteX18202" fmla="*/ 5024715 w 6127927"/>
                <a:gd name="connsiteY18202" fmla="*/ 2426733 h 4013490"/>
                <a:gd name="connsiteX18203" fmla="*/ 5024035 w 6127927"/>
                <a:gd name="connsiteY18203" fmla="*/ 2427477 h 4013490"/>
                <a:gd name="connsiteX18204" fmla="*/ 5023453 w 6127927"/>
                <a:gd name="connsiteY18204" fmla="*/ 2428965 h 4013490"/>
                <a:gd name="connsiteX18205" fmla="*/ 5023389 w 6127927"/>
                <a:gd name="connsiteY18205" fmla="*/ 2429062 h 4013490"/>
                <a:gd name="connsiteX18206" fmla="*/ 5024715 w 6127927"/>
                <a:gd name="connsiteY18206" fmla="*/ 2430970 h 4013490"/>
                <a:gd name="connsiteX18207" fmla="*/ 5024715 w 6127927"/>
                <a:gd name="connsiteY18207" fmla="*/ 2464896 h 4013490"/>
                <a:gd name="connsiteX18208" fmla="*/ 5029404 w 6127927"/>
                <a:gd name="connsiteY18208" fmla="*/ 2483621 h 4013490"/>
                <a:gd name="connsiteX18209" fmla="*/ 5029081 w 6127927"/>
                <a:gd name="connsiteY18209" fmla="*/ 2483459 h 4013490"/>
                <a:gd name="connsiteX18210" fmla="*/ 5028919 w 6127927"/>
                <a:gd name="connsiteY18210" fmla="*/ 2483686 h 4013490"/>
                <a:gd name="connsiteX18211" fmla="*/ 5028693 w 6127927"/>
                <a:gd name="connsiteY18211" fmla="*/ 2483880 h 4013490"/>
                <a:gd name="connsiteX18212" fmla="*/ 5028078 w 6127927"/>
                <a:gd name="connsiteY18212" fmla="*/ 2484268 h 4013490"/>
                <a:gd name="connsiteX18213" fmla="*/ 5027528 w 6127927"/>
                <a:gd name="connsiteY18213" fmla="*/ 2486176 h 4013490"/>
                <a:gd name="connsiteX18214" fmla="*/ 5027949 w 6127927"/>
                <a:gd name="connsiteY18214" fmla="*/ 2484365 h 4013490"/>
                <a:gd name="connsiteX18215" fmla="*/ 5027755 w 6127927"/>
                <a:gd name="connsiteY18215" fmla="*/ 2484365 h 4013490"/>
                <a:gd name="connsiteX18216" fmla="*/ 5027270 w 6127927"/>
                <a:gd name="connsiteY18216" fmla="*/ 2485691 h 4013490"/>
                <a:gd name="connsiteX18217" fmla="*/ 5026849 w 6127927"/>
                <a:gd name="connsiteY18217" fmla="*/ 2486694 h 4013490"/>
                <a:gd name="connsiteX18218" fmla="*/ 5027205 w 6127927"/>
                <a:gd name="connsiteY18218" fmla="*/ 2484624 h 4013490"/>
                <a:gd name="connsiteX18219" fmla="*/ 5026849 w 6127927"/>
                <a:gd name="connsiteY18219" fmla="*/ 2484947 h 4013490"/>
                <a:gd name="connsiteX18220" fmla="*/ 5026364 w 6127927"/>
                <a:gd name="connsiteY18220" fmla="*/ 2485950 h 4013490"/>
                <a:gd name="connsiteX18221" fmla="*/ 5026784 w 6127927"/>
                <a:gd name="connsiteY18221" fmla="*/ 2483298 h 4013490"/>
                <a:gd name="connsiteX18222" fmla="*/ 5026461 w 6127927"/>
                <a:gd name="connsiteY18222" fmla="*/ 2484203 h 4013490"/>
                <a:gd name="connsiteX18223" fmla="*/ 5025879 w 6127927"/>
                <a:gd name="connsiteY18223" fmla="*/ 2484947 h 4013490"/>
                <a:gd name="connsiteX18224" fmla="*/ 5026267 w 6127927"/>
                <a:gd name="connsiteY18224" fmla="*/ 2483621 h 4013490"/>
                <a:gd name="connsiteX18225" fmla="*/ 5026267 w 6127927"/>
                <a:gd name="connsiteY18225" fmla="*/ 2482716 h 4013490"/>
                <a:gd name="connsiteX18226" fmla="*/ 5025944 w 6127927"/>
                <a:gd name="connsiteY18226" fmla="*/ 2483104 h 4013490"/>
                <a:gd name="connsiteX18227" fmla="*/ 5026008 w 6127927"/>
                <a:gd name="connsiteY18227" fmla="*/ 2481875 h 4013490"/>
                <a:gd name="connsiteX18228" fmla="*/ 5025879 w 6127927"/>
                <a:gd name="connsiteY18228" fmla="*/ 2481454 h 4013490"/>
                <a:gd name="connsiteX18229" fmla="*/ 5025685 w 6127927"/>
                <a:gd name="connsiteY18229" fmla="*/ 2481390 h 4013490"/>
                <a:gd name="connsiteX18230" fmla="*/ 5025523 w 6127927"/>
                <a:gd name="connsiteY18230" fmla="*/ 2481616 h 4013490"/>
                <a:gd name="connsiteX18231" fmla="*/ 5025523 w 6127927"/>
                <a:gd name="connsiteY18231" fmla="*/ 2481390 h 4013490"/>
                <a:gd name="connsiteX18232" fmla="*/ 5025038 w 6127927"/>
                <a:gd name="connsiteY18232" fmla="*/ 2481293 h 4013490"/>
                <a:gd name="connsiteX18233" fmla="*/ 5024197 w 6127927"/>
                <a:gd name="connsiteY18233" fmla="*/ 2483201 h 4013490"/>
                <a:gd name="connsiteX18234" fmla="*/ 5024197 w 6127927"/>
                <a:gd name="connsiteY18234" fmla="*/ 2483298 h 4013490"/>
                <a:gd name="connsiteX18235" fmla="*/ 5024035 w 6127927"/>
                <a:gd name="connsiteY18235" fmla="*/ 2483621 h 4013490"/>
                <a:gd name="connsiteX18236" fmla="*/ 5024035 w 6127927"/>
                <a:gd name="connsiteY18236" fmla="*/ 2483459 h 4013490"/>
                <a:gd name="connsiteX18237" fmla="*/ 5022709 w 6127927"/>
                <a:gd name="connsiteY18237" fmla="*/ 2486758 h 4013490"/>
                <a:gd name="connsiteX18238" fmla="*/ 5022127 w 6127927"/>
                <a:gd name="connsiteY18238" fmla="*/ 2488828 h 4013490"/>
                <a:gd name="connsiteX18239" fmla="*/ 5021966 w 6127927"/>
                <a:gd name="connsiteY18239" fmla="*/ 2490316 h 4013490"/>
                <a:gd name="connsiteX18240" fmla="*/ 5022871 w 6127927"/>
                <a:gd name="connsiteY18240" fmla="*/ 2488084 h 4013490"/>
                <a:gd name="connsiteX18241" fmla="*/ 5022321 w 6127927"/>
                <a:gd name="connsiteY18241" fmla="*/ 2490413 h 4013490"/>
                <a:gd name="connsiteX18242" fmla="*/ 5021804 w 6127927"/>
                <a:gd name="connsiteY18242" fmla="*/ 2491318 h 4013490"/>
                <a:gd name="connsiteX18243" fmla="*/ 5021481 w 6127927"/>
                <a:gd name="connsiteY18243" fmla="*/ 2492903 h 4013490"/>
                <a:gd name="connsiteX18244" fmla="*/ 5021481 w 6127927"/>
                <a:gd name="connsiteY18244" fmla="*/ 2493065 h 4013490"/>
                <a:gd name="connsiteX18245" fmla="*/ 5030827 w 6127927"/>
                <a:gd name="connsiteY18245" fmla="*/ 2501506 h 4013490"/>
                <a:gd name="connsiteX18246" fmla="*/ 5030989 w 6127927"/>
                <a:gd name="connsiteY18246" fmla="*/ 2501247 h 4013490"/>
                <a:gd name="connsiteX18247" fmla="*/ 5030924 w 6127927"/>
                <a:gd name="connsiteY18247" fmla="*/ 2501570 h 4013490"/>
                <a:gd name="connsiteX18248" fmla="*/ 5031474 w 6127927"/>
                <a:gd name="connsiteY18248" fmla="*/ 2501926 h 4013490"/>
                <a:gd name="connsiteX18249" fmla="*/ 5031668 w 6127927"/>
                <a:gd name="connsiteY18249" fmla="*/ 2501570 h 4013490"/>
                <a:gd name="connsiteX18250" fmla="*/ 5032315 w 6127927"/>
                <a:gd name="connsiteY18250" fmla="*/ 2501667 h 4013490"/>
                <a:gd name="connsiteX18251" fmla="*/ 5032412 w 6127927"/>
                <a:gd name="connsiteY18251" fmla="*/ 2501829 h 4013490"/>
                <a:gd name="connsiteX18252" fmla="*/ 5032573 w 6127927"/>
                <a:gd name="connsiteY18252" fmla="*/ 2501991 h 4013490"/>
                <a:gd name="connsiteX18253" fmla="*/ 5033317 w 6127927"/>
                <a:gd name="connsiteY18253" fmla="*/ 2501667 h 4013490"/>
                <a:gd name="connsiteX18254" fmla="*/ 5033544 w 6127927"/>
                <a:gd name="connsiteY18254" fmla="*/ 2501926 h 4013490"/>
                <a:gd name="connsiteX18255" fmla="*/ 5033899 w 6127927"/>
                <a:gd name="connsiteY18255" fmla="*/ 2501926 h 4013490"/>
                <a:gd name="connsiteX18256" fmla="*/ 5034061 w 6127927"/>
                <a:gd name="connsiteY18256" fmla="*/ 2501926 h 4013490"/>
                <a:gd name="connsiteX18257" fmla="*/ 5034288 w 6127927"/>
                <a:gd name="connsiteY18257" fmla="*/ 2501344 h 4013490"/>
                <a:gd name="connsiteX18258" fmla="*/ 5034902 w 6127927"/>
                <a:gd name="connsiteY18258" fmla="*/ 2501667 h 4013490"/>
                <a:gd name="connsiteX18259" fmla="*/ 5035225 w 6127927"/>
                <a:gd name="connsiteY18259" fmla="*/ 2501344 h 4013490"/>
                <a:gd name="connsiteX18260" fmla="*/ 5035387 w 6127927"/>
                <a:gd name="connsiteY18260" fmla="*/ 2500924 h 4013490"/>
                <a:gd name="connsiteX18261" fmla="*/ 5035387 w 6127927"/>
                <a:gd name="connsiteY18261" fmla="*/ 2500988 h 4013490"/>
                <a:gd name="connsiteX18262" fmla="*/ 5034805 w 6127927"/>
                <a:gd name="connsiteY18262" fmla="*/ 2503575 h 4013490"/>
                <a:gd name="connsiteX18263" fmla="*/ 5035290 w 6127927"/>
                <a:gd name="connsiteY18263" fmla="*/ 2503737 h 4013490"/>
                <a:gd name="connsiteX18264" fmla="*/ 5035614 w 6127927"/>
                <a:gd name="connsiteY18264" fmla="*/ 2503802 h 4013490"/>
                <a:gd name="connsiteX18265" fmla="*/ 5035711 w 6127927"/>
                <a:gd name="connsiteY18265" fmla="*/ 2503899 h 4013490"/>
                <a:gd name="connsiteX18266" fmla="*/ 5035808 w 6127927"/>
                <a:gd name="connsiteY18266" fmla="*/ 2503899 h 4013490"/>
                <a:gd name="connsiteX18267" fmla="*/ 5035872 w 6127927"/>
                <a:gd name="connsiteY18267" fmla="*/ 2503899 h 4013490"/>
                <a:gd name="connsiteX18268" fmla="*/ 5036034 w 6127927"/>
                <a:gd name="connsiteY18268" fmla="*/ 2503478 h 4013490"/>
                <a:gd name="connsiteX18269" fmla="*/ 5036131 w 6127927"/>
                <a:gd name="connsiteY18269" fmla="*/ 2503899 h 4013490"/>
                <a:gd name="connsiteX18270" fmla="*/ 5036810 w 6127927"/>
                <a:gd name="connsiteY18270" fmla="*/ 2503317 h 4013490"/>
                <a:gd name="connsiteX18271" fmla="*/ 5036875 w 6127927"/>
                <a:gd name="connsiteY18271" fmla="*/ 2503317 h 4013490"/>
                <a:gd name="connsiteX18272" fmla="*/ 5036810 w 6127927"/>
                <a:gd name="connsiteY18272" fmla="*/ 2504222 h 4013490"/>
                <a:gd name="connsiteX18273" fmla="*/ 5037134 w 6127927"/>
                <a:gd name="connsiteY18273" fmla="*/ 2504384 h 4013490"/>
                <a:gd name="connsiteX18274" fmla="*/ 5037554 w 6127927"/>
                <a:gd name="connsiteY18274" fmla="*/ 2504578 h 4013490"/>
                <a:gd name="connsiteX18275" fmla="*/ 5038363 w 6127927"/>
                <a:gd name="connsiteY18275" fmla="*/ 2504901 h 4013490"/>
                <a:gd name="connsiteX18276" fmla="*/ 5038621 w 6127927"/>
                <a:gd name="connsiteY18276" fmla="*/ 2504481 h 4013490"/>
                <a:gd name="connsiteX18277" fmla="*/ 5038686 w 6127927"/>
                <a:gd name="connsiteY18277" fmla="*/ 2504643 h 4013490"/>
                <a:gd name="connsiteX18278" fmla="*/ 5038621 w 6127927"/>
                <a:gd name="connsiteY18278" fmla="*/ 2504966 h 4013490"/>
                <a:gd name="connsiteX18279" fmla="*/ 5038880 w 6127927"/>
                <a:gd name="connsiteY18279" fmla="*/ 2505063 h 4013490"/>
                <a:gd name="connsiteX18280" fmla="*/ 5047806 w 6127927"/>
                <a:gd name="connsiteY18280" fmla="*/ 2517320 h 4013490"/>
                <a:gd name="connsiteX18281" fmla="*/ 5057832 w 6127927"/>
                <a:gd name="connsiteY18281" fmla="*/ 2526990 h 4013490"/>
                <a:gd name="connsiteX18282" fmla="*/ 5063459 w 6127927"/>
                <a:gd name="connsiteY18282" fmla="*/ 2531130 h 4013490"/>
                <a:gd name="connsiteX18283" fmla="*/ 5069410 w 6127927"/>
                <a:gd name="connsiteY18283" fmla="*/ 2534784 h 4013490"/>
                <a:gd name="connsiteX18284" fmla="*/ 5069507 w 6127927"/>
                <a:gd name="connsiteY18284" fmla="*/ 2535787 h 4013490"/>
                <a:gd name="connsiteX18285" fmla="*/ 5070251 w 6127927"/>
                <a:gd name="connsiteY18285" fmla="*/ 2538989 h 4013490"/>
                <a:gd name="connsiteX18286" fmla="*/ 5072547 w 6127927"/>
                <a:gd name="connsiteY18286" fmla="*/ 2538504 h 4013490"/>
                <a:gd name="connsiteX18287" fmla="*/ 5070897 w 6127927"/>
                <a:gd name="connsiteY18287" fmla="*/ 2535690 h 4013490"/>
                <a:gd name="connsiteX18288" fmla="*/ 5075716 w 6127927"/>
                <a:gd name="connsiteY18288" fmla="*/ 2537922 h 4013490"/>
                <a:gd name="connsiteX18289" fmla="*/ 5075134 w 6127927"/>
                <a:gd name="connsiteY18289" fmla="*/ 2538180 h 4013490"/>
                <a:gd name="connsiteX18290" fmla="*/ 5076137 w 6127927"/>
                <a:gd name="connsiteY18290" fmla="*/ 2539668 h 4013490"/>
                <a:gd name="connsiteX18291" fmla="*/ 5075716 w 6127927"/>
                <a:gd name="connsiteY18291" fmla="*/ 2539571 h 4013490"/>
                <a:gd name="connsiteX18292" fmla="*/ 5075037 w 6127927"/>
                <a:gd name="connsiteY18292" fmla="*/ 2539506 h 4013490"/>
                <a:gd name="connsiteX18293" fmla="*/ 5079759 w 6127927"/>
                <a:gd name="connsiteY18293" fmla="*/ 2542320 h 4013490"/>
                <a:gd name="connsiteX18294" fmla="*/ 5081829 w 6127927"/>
                <a:gd name="connsiteY18294" fmla="*/ 2540412 h 4013490"/>
                <a:gd name="connsiteX18295" fmla="*/ 5108413 w 6127927"/>
                <a:gd name="connsiteY18295" fmla="*/ 2545295 h 4013490"/>
                <a:gd name="connsiteX18296" fmla="*/ 5148063 w 6127927"/>
                <a:gd name="connsiteY18296" fmla="*/ 2542158 h 4013490"/>
                <a:gd name="connsiteX18297" fmla="*/ 5183767 w 6127927"/>
                <a:gd name="connsiteY18297" fmla="*/ 2524177 h 4013490"/>
                <a:gd name="connsiteX18298" fmla="*/ 5185320 w 6127927"/>
                <a:gd name="connsiteY18298" fmla="*/ 2523594 h 4013490"/>
                <a:gd name="connsiteX18299" fmla="*/ 5188133 w 6127927"/>
                <a:gd name="connsiteY18299" fmla="*/ 2522204 h 4013490"/>
                <a:gd name="connsiteX18300" fmla="*/ 5189718 w 6127927"/>
                <a:gd name="connsiteY18300" fmla="*/ 2520878 h 4013490"/>
                <a:gd name="connsiteX18301" fmla="*/ 5191691 w 6127927"/>
                <a:gd name="connsiteY18301" fmla="*/ 2519067 h 4013490"/>
                <a:gd name="connsiteX18302" fmla="*/ 5193858 w 6127927"/>
                <a:gd name="connsiteY18302" fmla="*/ 2517805 h 4013490"/>
                <a:gd name="connsiteX18303" fmla="*/ 5196089 w 6127927"/>
                <a:gd name="connsiteY18303" fmla="*/ 2517320 h 4013490"/>
                <a:gd name="connsiteX18304" fmla="*/ 5203625 w 6127927"/>
                <a:gd name="connsiteY18304" fmla="*/ 2519131 h 4013490"/>
                <a:gd name="connsiteX18305" fmla="*/ 5206180 w 6127927"/>
                <a:gd name="connsiteY18305" fmla="*/ 2519390 h 4013490"/>
                <a:gd name="connsiteX18306" fmla="*/ 5209737 w 6127927"/>
                <a:gd name="connsiteY18306" fmla="*/ 2520554 h 4013490"/>
                <a:gd name="connsiteX18307" fmla="*/ 5212745 w 6127927"/>
                <a:gd name="connsiteY18307" fmla="*/ 2521525 h 4013490"/>
                <a:gd name="connsiteX18308" fmla="*/ 5215558 w 6127927"/>
                <a:gd name="connsiteY18308" fmla="*/ 2521201 h 4013490"/>
                <a:gd name="connsiteX18309" fmla="*/ 5217111 w 6127927"/>
                <a:gd name="connsiteY18309" fmla="*/ 2520943 h 4013490"/>
                <a:gd name="connsiteX18310" fmla="*/ 5220248 w 6127927"/>
                <a:gd name="connsiteY18310" fmla="*/ 2521137 h 4013490"/>
                <a:gd name="connsiteX18311" fmla="*/ 5221250 w 6127927"/>
                <a:gd name="connsiteY18311" fmla="*/ 2523692 h 4013490"/>
                <a:gd name="connsiteX18312" fmla="*/ 5225164 w 6127927"/>
                <a:gd name="connsiteY18312" fmla="*/ 2522624 h 4013490"/>
                <a:gd name="connsiteX18313" fmla="*/ 5228462 w 6127927"/>
                <a:gd name="connsiteY18313" fmla="*/ 2522689 h 4013490"/>
                <a:gd name="connsiteX18314" fmla="*/ 5234090 w 6127927"/>
                <a:gd name="connsiteY18314" fmla="*/ 2524759 h 4013490"/>
                <a:gd name="connsiteX18315" fmla="*/ 5239458 w 6127927"/>
                <a:gd name="connsiteY18315" fmla="*/ 2523692 h 4013490"/>
                <a:gd name="connsiteX18316" fmla="*/ 5245862 w 6127927"/>
                <a:gd name="connsiteY18316" fmla="*/ 2525761 h 4013490"/>
                <a:gd name="connsiteX18317" fmla="*/ 5245668 w 6127927"/>
                <a:gd name="connsiteY18317" fmla="*/ 2526570 h 4013490"/>
                <a:gd name="connsiteX18318" fmla="*/ 5249743 w 6127927"/>
                <a:gd name="connsiteY18318" fmla="*/ 2525438 h 4013490"/>
                <a:gd name="connsiteX18319" fmla="*/ 5256534 w 6127927"/>
                <a:gd name="connsiteY18319" fmla="*/ 2525761 h 4013490"/>
                <a:gd name="connsiteX18320" fmla="*/ 5260351 w 6127927"/>
                <a:gd name="connsiteY18320" fmla="*/ 2526246 h 4013490"/>
                <a:gd name="connsiteX18321" fmla="*/ 5263811 w 6127927"/>
                <a:gd name="connsiteY18321" fmla="*/ 2525826 h 4013490"/>
                <a:gd name="connsiteX18322" fmla="*/ 5266204 w 6127927"/>
                <a:gd name="connsiteY18322" fmla="*/ 2525761 h 4013490"/>
                <a:gd name="connsiteX18323" fmla="*/ 5268695 w 6127927"/>
                <a:gd name="connsiteY18323" fmla="*/ 2527152 h 4013490"/>
                <a:gd name="connsiteX18324" fmla="*/ 5269762 w 6127927"/>
                <a:gd name="connsiteY18324" fmla="*/ 2527152 h 4013490"/>
                <a:gd name="connsiteX18325" fmla="*/ 5273578 w 6127927"/>
                <a:gd name="connsiteY18325" fmla="*/ 2526990 h 4013490"/>
                <a:gd name="connsiteX18326" fmla="*/ 5285512 w 6127927"/>
                <a:gd name="connsiteY18326" fmla="*/ 2527152 h 4013490"/>
                <a:gd name="connsiteX18327" fmla="*/ 5288325 w 6127927"/>
                <a:gd name="connsiteY18327" fmla="*/ 2528413 h 4013490"/>
                <a:gd name="connsiteX18328" fmla="*/ 5291042 w 6127927"/>
                <a:gd name="connsiteY18328" fmla="*/ 2527896 h 4013490"/>
                <a:gd name="connsiteX18329" fmla="*/ 5293112 w 6127927"/>
                <a:gd name="connsiteY18329" fmla="*/ 2527572 h 4013490"/>
                <a:gd name="connsiteX18330" fmla="*/ 5296508 w 6127927"/>
                <a:gd name="connsiteY18330" fmla="*/ 2527669 h 4013490"/>
                <a:gd name="connsiteX18331" fmla="*/ 5304625 w 6127927"/>
                <a:gd name="connsiteY18331" fmla="*/ 2527896 h 4013490"/>
                <a:gd name="connsiteX18332" fmla="*/ 5308603 w 6127927"/>
                <a:gd name="connsiteY18332" fmla="*/ 2528316 h 4013490"/>
                <a:gd name="connsiteX18333" fmla="*/ 5312322 w 6127927"/>
                <a:gd name="connsiteY18333" fmla="*/ 2528640 h 4013490"/>
                <a:gd name="connsiteX18334" fmla="*/ 5313066 w 6127927"/>
                <a:gd name="connsiteY18334" fmla="*/ 2528834 h 4013490"/>
                <a:gd name="connsiteX18335" fmla="*/ 5322025 w 6127927"/>
                <a:gd name="connsiteY18335" fmla="*/ 2528478 h 4013490"/>
                <a:gd name="connsiteX18336" fmla="*/ 5331695 w 6127927"/>
                <a:gd name="connsiteY18336" fmla="*/ 2528898 h 4013490"/>
                <a:gd name="connsiteX18337" fmla="*/ 5332212 w 6127927"/>
                <a:gd name="connsiteY18337" fmla="*/ 2529642 h 4013490"/>
                <a:gd name="connsiteX18338" fmla="*/ 5338907 w 6127927"/>
                <a:gd name="connsiteY18338" fmla="*/ 2529578 h 4013490"/>
                <a:gd name="connsiteX18339" fmla="*/ 5339974 w 6127927"/>
                <a:gd name="connsiteY18339" fmla="*/ 2529319 h 4013490"/>
                <a:gd name="connsiteX18340" fmla="*/ 5342464 w 6127927"/>
                <a:gd name="connsiteY18340" fmla="*/ 2530321 h 4013490"/>
                <a:gd name="connsiteX18341" fmla="*/ 5344437 w 6127927"/>
                <a:gd name="connsiteY18341" fmla="*/ 2530063 h 4013490"/>
                <a:gd name="connsiteX18342" fmla="*/ 5346507 w 6127927"/>
                <a:gd name="connsiteY18342" fmla="*/ 2530224 h 4013490"/>
                <a:gd name="connsiteX18343" fmla="*/ 5345440 w 6127927"/>
                <a:gd name="connsiteY18343" fmla="*/ 2530807 h 4013490"/>
                <a:gd name="connsiteX18344" fmla="*/ 5343305 w 6127927"/>
                <a:gd name="connsiteY18344" fmla="*/ 2531227 h 4013490"/>
                <a:gd name="connsiteX18345" fmla="*/ 5348415 w 6127927"/>
                <a:gd name="connsiteY18345" fmla="*/ 2531227 h 4013490"/>
                <a:gd name="connsiteX18346" fmla="*/ 5351649 w 6127927"/>
                <a:gd name="connsiteY18346" fmla="*/ 2529804 h 4013490"/>
                <a:gd name="connsiteX18347" fmla="*/ 5356856 w 6127927"/>
                <a:gd name="connsiteY18347" fmla="*/ 2529157 h 4013490"/>
                <a:gd name="connsiteX18348" fmla="*/ 5360769 w 6127927"/>
                <a:gd name="connsiteY18348" fmla="*/ 2528737 h 4013490"/>
                <a:gd name="connsiteX18349" fmla="*/ 5367302 w 6127927"/>
                <a:gd name="connsiteY18349" fmla="*/ 2529060 h 4013490"/>
                <a:gd name="connsiteX18350" fmla="*/ 5370601 w 6127927"/>
                <a:gd name="connsiteY18350" fmla="*/ 2527669 h 4013490"/>
                <a:gd name="connsiteX18351" fmla="*/ 5372509 w 6127927"/>
                <a:gd name="connsiteY18351" fmla="*/ 2528252 h 4013490"/>
                <a:gd name="connsiteX18352" fmla="*/ 5380141 w 6127927"/>
                <a:gd name="connsiteY18352" fmla="*/ 2527572 h 4013490"/>
                <a:gd name="connsiteX18353" fmla="*/ 5383537 w 6127927"/>
                <a:gd name="connsiteY18353" fmla="*/ 2527669 h 4013490"/>
                <a:gd name="connsiteX18354" fmla="*/ 5386836 w 6127927"/>
                <a:gd name="connsiteY18354" fmla="*/ 2527249 h 4013490"/>
                <a:gd name="connsiteX18355" fmla="*/ 5397023 w 6127927"/>
                <a:gd name="connsiteY18355" fmla="*/ 2526085 h 4013490"/>
                <a:gd name="connsiteX18356" fmla="*/ 5399902 w 6127927"/>
                <a:gd name="connsiteY18356" fmla="*/ 2527411 h 4013490"/>
                <a:gd name="connsiteX18357" fmla="*/ 5401325 w 6127927"/>
                <a:gd name="connsiteY18357" fmla="*/ 2526926 h 4013490"/>
                <a:gd name="connsiteX18358" fmla="*/ 5405982 w 6127927"/>
                <a:gd name="connsiteY18358" fmla="*/ 2526182 h 4013490"/>
                <a:gd name="connsiteX18359" fmla="*/ 5418724 w 6127927"/>
                <a:gd name="connsiteY18359" fmla="*/ 2524920 h 4013490"/>
                <a:gd name="connsiteX18360" fmla="*/ 5420794 w 6127927"/>
                <a:gd name="connsiteY18360" fmla="*/ 2524856 h 4013490"/>
                <a:gd name="connsiteX18361" fmla="*/ 5422443 w 6127927"/>
                <a:gd name="connsiteY18361" fmla="*/ 2525341 h 4013490"/>
                <a:gd name="connsiteX18362" fmla="*/ 5426001 w 6127927"/>
                <a:gd name="connsiteY18362" fmla="*/ 2525438 h 4013490"/>
                <a:gd name="connsiteX18363" fmla="*/ 5425160 w 6127927"/>
                <a:gd name="connsiteY18363" fmla="*/ 2524694 h 4013490"/>
                <a:gd name="connsiteX18364" fmla="*/ 5425095 w 6127927"/>
                <a:gd name="connsiteY18364" fmla="*/ 2524597 h 4013490"/>
                <a:gd name="connsiteX18365" fmla="*/ 5431790 w 6127927"/>
                <a:gd name="connsiteY18365" fmla="*/ 2524015 h 4013490"/>
                <a:gd name="connsiteX18366" fmla="*/ 5429397 w 6127927"/>
                <a:gd name="connsiteY18366" fmla="*/ 2525341 h 4013490"/>
                <a:gd name="connsiteX18367" fmla="*/ 5431951 w 6127927"/>
                <a:gd name="connsiteY18367" fmla="*/ 2524856 h 4013490"/>
                <a:gd name="connsiteX18368" fmla="*/ 5433536 w 6127927"/>
                <a:gd name="connsiteY18368" fmla="*/ 2523756 h 4013490"/>
                <a:gd name="connsiteX18369" fmla="*/ 5457145 w 6127927"/>
                <a:gd name="connsiteY18369" fmla="*/ 2520619 h 4013490"/>
                <a:gd name="connsiteX18370" fmla="*/ 5476000 w 6127927"/>
                <a:gd name="connsiteY18370" fmla="*/ 2516156 h 4013490"/>
                <a:gd name="connsiteX18371" fmla="*/ 5481627 w 6127927"/>
                <a:gd name="connsiteY18371" fmla="*/ 2515315 h 4013490"/>
                <a:gd name="connsiteX18372" fmla="*/ 5482630 w 6127927"/>
                <a:gd name="connsiteY18372" fmla="*/ 2515833 h 4013490"/>
                <a:gd name="connsiteX18373" fmla="*/ 5486834 w 6127927"/>
                <a:gd name="connsiteY18373" fmla="*/ 2514345 h 4013490"/>
                <a:gd name="connsiteX18374" fmla="*/ 5492170 w 6127927"/>
                <a:gd name="connsiteY18374" fmla="*/ 2513245 h 4013490"/>
                <a:gd name="connsiteX18375" fmla="*/ 5492397 w 6127927"/>
                <a:gd name="connsiteY18375" fmla="*/ 2514248 h 4013490"/>
                <a:gd name="connsiteX18376" fmla="*/ 5493238 w 6127927"/>
                <a:gd name="connsiteY18376" fmla="*/ 2514086 h 4013490"/>
                <a:gd name="connsiteX18377" fmla="*/ 5492914 w 6127927"/>
                <a:gd name="connsiteY18377" fmla="*/ 2513084 h 4013490"/>
                <a:gd name="connsiteX18378" fmla="*/ 5507468 w 6127927"/>
                <a:gd name="connsiteY18378" fmla="*/ 2510108 h 4013490"/>
                <a:gd name="connsiteX18379" fmla="*/ 5521892 w 6127927"/>
                <a:gd name="connsiteY18379" fmla="*/ 2506551 h 4013490"/>
                <a:gd name="connsiteX18380" fmla="*/ 5522959 w 6127927"/>
                <a:gd name="connsiteY18380" fmla="*/ 2506810 h 4013490"/>
                <a:gd name="connsiteX18381" fmla="*/ 5523282 w 6127927"/>
                <a:gd name="connsiteY18381" fmla="*/ 2506227 h 4013490"/>
                <a:gd name="connsiteX18382" fmla="*/ 5536768 w 6127927"/>
                <a:gd name="connsiteY18382" fmla="*/ 2502896 h 4013490"/>
                <a:gd name="connsiteX18383" fmla="*/ 5536865 w 6127927"/>
                <a:gd name="connsiteY18383" fmla="*/ 2502896 h 4013490"/>
                <a:gd name="connsiteX18384" fmla="*/ 5537351 w 6127927"/>
                <a:gd name="connsiteY18384" fmla="*/ 2502735 h 4013490"/>
                <a:gd name="connsiteX18385" fmla="*/ 5550125 w 6127927"/>
                <a:gd name="connsiteY18385" fmla="*/ 2499015 h 4013490"/>
                <a:gd name="connsiteX18386" fmla="*/ 5550449 w 6127927"/>
                <a:gd name="connsiteY18386" fmla="*/ 2499177 h 4013490"/>
                <a:gd name="connsiteX18387" fmla="*/ 5552680 w 6127927"/>
                <a:gd name="connsiteY18387" fmla="*/ 2498272 h 4013490"/>
                <a:gd name="connsiteX18388" fmla="*/ 5553844 w 6127927"/>
                <a:gd name="connsiteY18388" fmla="*/ 2497948 h 4013490"/>
                <a:gd name="connsiteX18389" fmla="*/ 5554491 w 6127927"/>
                <a:gd name="connsiteY18389" fmla="*/ 2497948 h 4013490"/>
                <a:gd name="connsiteX18390" fmla="*/ 5555753 w 6127927"/>
                <a:gd name="connsiteY18390" fmla="*/ 2497689 h 4013490"/>
                <a:gd name="connsiteX18391" fmla="*/ 5557467 w 6127927"/>
                <a:gd name="connsiteY18391" fmla="*/ 2496946 h 4013490"/>
                <a:gd name="connsiteX18392" fmla="*/ 5578424 w 6127927"/>
                <a:gd name="connsiteY18392" fmla="*/ 2490413 h 4013490"/>
                <a:gd name="connsiteX18393" fmla="*/ 5599219 w 6127927"/>
                <a:gd name="connsiteY18393" fmla="*/ 2483362 h 4013490"/>
                <a:gd name="connsiteX18394" fmla="*/ 5599801 w 6127927"/>
                <a:gd name="connsiteY18394" fmla="*/ 2483298 h 4013490"/>
                <a:gd name="connsiteX18395" fmla="*/ 5604102 w 6127927"/>
                <a:gd name="connsiteY18395" fmla="*/ 2481551 h 4013490"/>
                <a:gd name="connsiteX18396" fmla="*/ 5611961 w 6127927"/>
                <a:gd name="connsiteY18396" fmla="*/ 2478576 h 4013490"/>
                <a:gd name="connsiteX18397" fmla="*/ 5612381 w 6127927"/>
                <a:gd name="connsiteY18397" fmla="*/ 2479061 h 4013490"/>
                <a:gd name="connsiteX18398" fmla="*/ 5615583 w 6127927"/>
                <a:gd name="connsiteY18398" fmla="*/ 2477153 h 4013490"/>
                <a:gd name="connsiteX18399" fmla="*/ 5627258 w 6127927"/>
                <a:gd name="connsiteY18399" fmla="*/ 2472690 h 4013490"/>
                <a:gd name="connsiteX18400" fmla="*/ 5632724 w 6127927"/>
                <a:gd name="connsiteY18400" fmla="*/ 2470458 h 4013490"/>
                <a:gd name="connsiteX18401" fmla="*/ 5637931 w 6127927"/>
                <a:gd name="connsiteY18401" fmla="*/ 2468292 h 4013490"/>
                <a:gd name="connsiteX18402" fmla="*/ 5639516 w 6127927"/>
                <a:gd name="connsiteY18402" fmla="*/ 2468615 h 4013490"/>
                <a:gd name="connsiteX18403" fmla="*/ 5640421 w 6127927"/>
                <a:gd name="connsiteY18403" fmla="*/ 2468227 h 4013490"/>
                <a:gd name="connsiteX18404" fmla="*/ 5647148 w 6127927"/>
                <a:gd name="connsiteY18404" fmla="*/ 2464572 h 4013490"/>
                <a:gd name="connsiteX18405" fmla="*/ 5649218 w 6127927"/>
                <a:gd name="connsiteY18405" fmla="*/ 2464087 h 4013490"/>
                <a:gd name="connsiteX18406" fmla="*/ 5650608 w 6127927"/>
                <a:gd name="connsiteY18406" fmla="*/ 2462988 h 4013490"/>
                <a:gd name="connsiteX18407" fmla="*/ 5651870 w 6127927"/>
                <a:gd name="connsiteY18407" fmla="*/ 2462405 h 4013490"/>
                <a:gd name="connsiteX18408" fmla="*/ 5653034 w 6127927"/>
                <a:gd name="connsiteY18408" fmla="*/ 2461920 h 4013490"/>
                <a:gd name="connsiteX18409" fmla="*/ 5654586 w 6127927"/>
                <a:gd name="connsiteY18409" fmla="*/ 2461177 h 4013490"/>
                <a:gd name="connsiteX18410" fmla="*/ 5658888 w 6127927"/>
                <a:gd name="connsiteY18410" fmla="*/ 2459204 h 4013490"/>
                <a:gd name="connsiteX18411" fmla="*/ 5665841 w 6127927"/>
                <a:gd name="connsiteY18411" fmla="*/ 2455970 h 4013490"/>
                <a:gd name="connsiteX18412" fmla="*/ 5666844 w 6127927"/>
                <a:gd name="connsiteY18412" fmla="*/ 2458460 h 4013490"/>
                <a:gd name="connsiteX18413" fmla="*/ 5667005 w 6127927"/>
                <a:gd name="connsiteY18413" fmla="*/ 2458460 h 4013490"/>
                <a:gd name="connsiteX18414" fmla="*/ 5667426 w 6127927"/>
                <a:gd name="connsiteY18414" fmla="*/ 2457781 h 4013490"/>
                <a:gd name="connsiteX18415" fmla="*/ 5671468 w 6127927"/>
                <a:gd name="connsiteY18415" fmla="*/ 2455452 h 4013490"/>
                <a:gd name="connsiteX18416" fmla="*/ 5680686 w 6127927"/>
                <a:gd name="connsiteY18416" fmla="*/ 2451151 h 4013490"/>
                <a:gd name="connsiteX18417" fmla="*/ 5681817 w 6127927"/>
                <a:gd name="connsiteY18417" fmla="*/ 2449825 h 4013490"/>
                <a:gd name="connsiteX18418" fmla="*/ 5683726 w 6127927"/>
                <a:gd name="connsiteY18418" fmla="*/ 2448855 h 4013490"/>
                <a:gd name="connsiteX18419" fmla="*/ 5687801 w 6127927"/>
                <a:gd name="connsiteY18419" fmla="*/ 2446688 h 4013490"/>
                <a:gd name="connsiteX18420" fmla="*/ 5692167 w 6127927"/>
                <a:gd name="connsiteY18420" fmla="*/ 2444715 h 4013490"/>
                <a:gd name="connsiteX18421" fmla="*/ 5700381 w 6127927"/>
                <a:gd name="connsiteY18421" fmla="*/ 2439832 h 4013490"/>
                <a:gd name="connsiteX18422" fmla="*/ 5702936 w 6127927"/>
                <a:gd name="connsiteY18422" fmla="*/ 2438570 h 4013490"/>
                <a:gd name="connsiteX18423" fmla="*/ 5704262 w 6127927"/>
                <a:gd name="connsiteY18423" fmla="*/ 2437988 h 4013490"/>
                <a:gd name="connsiteX18424" fmla="*/ 5712638 w 6127927"/>
                <a:gd name="connsiteY18424" fmla="*/ 2433202 h 4013490"/>
                <a:gd name="connsiteX18425" fmla="*/ 5713964 w 6127927"/>
                <a:gd name="connsiteY18425" fmla="*/ 2431940 h 4013490"/>
                <a:gd name="connsiteX18426" fmla="*/ 5722729 w 6127927"/>
                <a:gd name="connsiteY18426" fmla="*/ 2427154 h 4013490"/>
                <a:gd name="connsiteX18427" fmla="*/ 5723214 w 6127927"/>
                <a:gd name="connsiteY18427" fmla="*/ 2427219 h 4013490"/>
                <a:gd name="connsiteX18428" fmla="*/ 5724637 w 6127927"/>
                <a:gd name="connsiteY18428" fmla="*/ 2426087 h 4013490"/>
                <a:gd name="connsiteX18429" fmla="*/ 5868457 w 6127927"/>
                <a:gd name="connsiteY18429" fmla="*/ 2324310 h 4013490"/>
                <a:gd name="connsiteX18430" fmla="*/ 5868619 w 6127927"/>
                <a:gd name="connsiteY18430" fmla="*/ 2324407 h 4013490"/>
                <a:gd name="connsiteX18431" fmla="*/ 5871820 w 6127927"/>
                <a:gd name="connsiteY18431" fmla="*/ 2323501 h 4013490"/>
                <a:gd name="connsiteX18432" fmla="*/ 5870591 w 6127927"/>
                <a:gd name="connsiteY18432" fmla="*/ 2326153 h 4013490"/>
                <a:gd name="connsiteX18433" fmla="*/ 5874505 w 6127927"/>
                <a:gd name="connsiteY18433" fmla="*/ 2325636 h 4013490"/>
                <a:gd name="connsiteX18434" fmla="*/ 5874990 w 6127927"/>
                <a:gd name="connsiteY18434" fmla="*/ 2321755 h 4013490"/>
                <a:gd name="connsiteX18435" fmla="*/ 5880100 w 6127927"/>
                <a:gd name="connsiteY18435" fmla="*/ 2318779 h 4013490"/>
                <a:gd name="connsiteX18436" fmla="*/ 5883010 w 6127927"/>
                <a:gd name="connsiteY18436" fmla="*/ 2318941 h 4013490"/>
                <a:gd name="connsiteX18437" fmla="*/ 5883431 w 6127927"/>
                <a:gd name="connsiteY18437" fmla="*/ 2323501 h 4013490"/>
                <a:gd name="connsiteX18438" fmla="*/ 5883172 w 6127927"/>
                <a:gd name="connsiteY18438" fmla="*/ 2323566 h 4013490"/>
                <a:gd name="connsiteX18439" fmla="*/ 5882784 w 6127927"/>
                <a:gd name="connsiteY18439" fmla="*/ 2324504 h 4013490"/>
                <a:gd name="connsiteX18440" fmla="*/ 5881038 w 6127927"/>
                <a:gd name="connsiteY18440" fmla="*/ 2327059 h 4013490"/>
                <a:gd name="connsiteX18441" fmla="*/ 5882784 w 6127927"/>
                <a:gd name="connsiteY18441" fmla="*/ 2324504 h 4013490"/>
                <a:gd name="connsiteX18442" fmla="*/ 5883431 w 6127927"/>
                <a:gd name="connsiteY18442" fmla="*/ 2323922 h 4013490"/>
                <a:gd name="connsiteX18443" fmla="*/ 5882849 w 6127927"/>
                <a:gd name="connsiteY18443" fmla="*/ 2327382 h 4013490"/>
                <a:gd name="connsiteX18444" fmla="*/ 5876574 w 6127927"/>
                <a:gd name="connsiteY18444" fmla="*/ 2333592 h 4013490"/>
                <a:gd name="connsiteX18445" fmla="*/ 5875734 w 6127927"/>
                <a:gd name="connsiteY18445" fmla="*/ 2334012 h 4013490"/>
                <a:gd name="connsiteX18446" fmla="*/ 5875087 w 6127927"/>
                <a:gd name="connsiteY18446" fmla="*/ 2335015 h 4013490"/>
                <a:gd name="connsiteX18447" fmla="*/ 5873082 w 6127927"/>
                <a:gd name="connsiteY18447" fmla="*/ 2336826 h 4013490"/>
                <a:gd name="connsiteX18448" fmla="*/ 5869039 w 6127927"/>
                <a:gd name="connsiteY18448" fmla="*/ 2340124 h 4013490"/>
                <a:gd name="connsiteX18449" fmla="*/ 5864802 w 6127927"/>
                <a:gd name="connsiteY18449" fmla="*/ 2342453 h 4013490"/>
                <a:gd name="connsiteX18450" fmla="*/ 5862571 w 6127927"/>
                <a:gd name="connsiteY18450" fmla="*/ 2345202 h 4013490"/>
                <a:gd name="connsiteX18451" fmla="*/ 5858108 w 6127927"/>
                <a:gd name="connsiteY18451" fmla="*/ 2348080 h 4013490"/>
                <a:gd name="connsiteX18452" fmla="*/ 5856685 w 6127927"/>
                <a:gd name="connsiteY18452" fmla="*/ 2347498 h 4013490"/>
                <a:gd name="connsiteX18453" fmla="*/ 5853451 w 6127927"/>
                <a:gd name="connsiteY18453" fmla="*/ 2351573 h 4013490"/>
                <a:gd name="connsiteX18454" fmla="*/ 5853806 w 6127927"/>
                <a:gd name="connsiteY18454" fmla="*/ 2352543 h 4013490"/>
                <a:gd name="connsiteX18455" fmla="*/ 5847500 w 6127927"/>
                <a:gd name="connsiteY18455" fmla="*/ 2354549 h 4013490"/>
                <a:gd name="connsiteX18456" fmla="*/ 5846012 w 6127927"/>
                <a:gd name="connsiteY18456" fmla="*/ 2357362 h 4013490"/>
                <a:gd name="connsiteX18457" fmla="*/ 5843781 w 6127927"/>
                <a:gd name="connsiteY18457" fmla="*/ 2359852 h 4013490"/>
                <a:gd name="connsiteX18458" fmla="*/ 5839124 w 6127927"/>
                <a:gd name="connsiteY18458" fmla="*/ 2361081 h 4013490"/>
                <a:gd name="connsiteX18459" fmla="*/ 5837830 w 6127927"/>
                <a:gd name="connsiteY18459" fmla="*/ 2363572 h 4013490"/>
                <a:gd name="connsiteX18460" fmla="*/ 5836989 w 6127927"/>
                <a:gd name="connsiteY18460" fmla="*/ 2366062 h 4013490"/>
                <a:gd name="connsiteX18461" fmla="*/ 5835243 w 6127927"/>
                <a:gd name="connsiteY18461" fmla="*/ 2367550 h 4013490"/>
                <a:gd name="connsiteX18462" fmla="*/ 5832009 w 6127927"/>
                <a:gd name="connsiteY18462" fmla="*/ 2367711 h 4013490"/>
                <a:gd name="connsiteX18463" fmla="*/ 5832753 w 6127927"/>
                <a:gd name="connsiteY18463" fmla="*/ 2369684 h 4013490"/>
                <a:gd name="connsiteX18464" fmla="*/ 5827707 w 6127927"/>
                <a:gd name="connsiteY18464" fmla="*/ 2374568 h 4013490"/>
                <a:gd name="connsiteX18465" fmla="*/ 5824991 w 6127927"/>
                <a:gd name="connsiteY18465" fmla="*/ 2377058 h 4013490"/>
                <a:gd name="connsiteX18466" fmla="*/ 5824215 w 6127927"/>
                <a:gd name="connsiteY18466" fmla="*/ 2377963 h 4013490"/>
                <a:gd name="connsiteX18467" fmla="*/ 5802546 w 6127927"/>
                <a:gd name="connsiteY18467" fmla="*/ 2394295 h 4013490"/>
                <a:gd name="connsiteX18468" fmla="*/ 5801382 w 6127927"/>
                <a:gd name="connsiteY18468" fmla="*/ 2394781 h 4013490"/>
                <a:gd name="connsiteX18469" fmla="*/ 5801058 w 6127927"/>
                <a:gd name="connsiteY18469" fmla="*/ 2395363 h 4013490"/>
                <a:gd name="connsiteX18470" fmla="*/ 5792456 w 6127927"/>
                <a:gd name="connsiteY18470" fmla="*/ 2401572 h 4013490"/>
                <a:gd name="connsiteX18471" fmla="*/ 5785082 w 6127927"/>
                <a:gd name="connsiteY18471" fmla="*/ 2406359 h 4013490"/>
                <a:gd name="connsiteX18472" fmla="*/ 5784823 w 6127927"/>
                <a:gd name="connsiteY18472" fmla="*/ 2406456 h 4013490"/>
                <a:gd name="connsiteX18473" fmla="*/ 5783239 w 6127927"/>
                <a:gd name="connsiteY18473" fmla="*/ 2407361 h 4013490"/>
                <a:gd name="connsiteX18474" fmla="*/ 5783433 w 6127927"/>
                <a:gd name="connsiteY18474" fmla="*/ 2407523 h 4013490"/>
                <a:gd name="connsiteX18475" fmla="*/ 5760665 w 6127927"/>
                <a:gd name="connsiteY18475" fmla="*/ 2422691 h 4013490"/>
                <a:gd name="connsiteX18476" fmla="*/ 5741034 w 6127927"/>
                <a:gd name="connsiteY18476" fmla="*/ 2434431 h 4013490"/>
                <a:gd name="connsiteX18477" fmla="*/ 5720918 w 6127927"/>
                <a:gd name="connsiteY18477" fmla="*/ 2445362 h 4013490"/>
                <a:gd name="connsiteX18478" fmla="*/ 5705588 w 6127927"/>
                <a:gd name="connsiteY18478" fmla="*/ 2452412 h 4013490"/>
                <a:gd name="connsiteX18479" fmla="*/ 5593818 w 6127927"/>
                <a:gd name="connsiteY18479" fmla="*/ 2503575 h 4013490"/>
                <a:gd name="connsiteX18480" fmla="*/ 5592007 w 6127927"/>
                <a:gd name="connsiteY18480" fmla="*/ 2504384 h 4013490"/>
                <a:gd name="connsiteX18481" fmla="*/ 5590422 w 6127927"/>
                <a:gd name="connsiteY18481" fmla="*/ 2504222 h 4013490"/>
                <a:gd name="connsiteX18482" fmla="*/ 5590196 w 6127927"/>
                <a:gd name="connsiteY18482" fmla="*/ 2505063 h 4013490"/>
                <a:gd name="connsiteX18483" fmla="*/ 5587544 w 6127927"/>
                <a:gd name="connsiteY18483" fmla="*/ 2505807 h 4013490"/>
                <a:gd name="connsiteX18484" fmla="*/ 5586606 w 6127927"/>
                <a:gd name="connsiteY18484" fmla="*/ 2505710 h 4013490"/>
                <a:gd name="connsiteX18485" fmla="*/ 5585636 w 6127927"/>
                <a:gd name="connsiteY18485" fmla="*/ 2506292 h 4013490"/>
                <a:gd name="connsiteX18486" fmla="*/ 5573378 w 6127927"/>
                <a:gd name="connsiteY18486" fmla="*/ 2509850 h 4013490"/>
                <a:gd name="connsiteX18487" fmla="*/ 5573378 w 6127927"/>
                <a:gd name="connsiteY18487" fmla="*/ 2509526 h 4013490"/>
                <a:gd name="connsiteX18488" fmla="*/ 5571309 w 6127927"/>
                <a:gd name="connsiteY18488" fmla="*/ 2509850 h 4013490"/>
                <a:gd name="connsiteX18489" fmla="*/ 5570468 w 6127927"/>
                <a:gd name="connsiteY18489" fmla="*/ 2509785 h 4013490"/>
                <a:gd name="connsiteX18490" fmla="*/ 5568398 w 6127927"/>
                <a:gd name="connsiteY18490" fmla="*/ 2510852 h 4013490"/>
                <a:gd name="connsiteX18491" fmla="*/ 5568818 w 6127927"/>
                <a:gd name="connsiteY18491" fmla="*/ 2511111 h 4013490"/>
                <a:gd name="connsiteX18492" fmla="*/ 5559375 w 6127927"/>
                <a:gd name="connsiteY18492" fmla="*/ 2513569 h 4013490"/>
                <a:gd name="connsiteX18493" fmla="*/ 5558890 w 6127927"/>
                <a:gd name="connsiteY18493" fmla="*/ 2513504 h 4013490"/>
                <a:gd name="connsiteX18494" fmla="*/ 5555332 w 6127927"/>
                <a:gd name="connsiteY18494" fmla="*/ 2514086 h 4013490"/>
                <a:gd name="connsiteX18495" fmla="*/ 5555138 w 6127927"/>
                <a:gd name="connsiteY18495" fmla="*/ 2514733 h 4013490"/>
                <a:gd name="connsiteX18496" fmla="*/ 5543980 w 6127927"/>
                <a:gd name="connsiteY18496" fmla="*/ 2517902 h 4013490"/>
                <a:gd name="connsiteX18497" fmla="*/ 5543334 w 6127927"/>
                <a:gd name="connsiteY18497" fmla="*/ 2517482 h 4013490"/>
                <a:gd name="connsiteX18498" fmla="*/ 5543140 w 6127927"/>
                <a:gd name="connsiteY18498" fmla="*/ 2518129 h 4013490"/>
                <a:gd name="connsiteX18499" fmla="*/ 5513742 w 6127927"/>
                <a:gd name="connsiteY18499" fmla="*/ 2526570 h 4013490"/>
                <a:gd name="connsiteX18500" fmla="*/ 5475030 w 6127927"/>
                <a:gd name="connsiteY18500" fmla="*/ 2534267 h 4013490"/>
                <a:gd name="connsiteX18501" fmla="*/ 5475094 w 6127927"/>
                <a:gd name="connsiteY18501" fmla="*/ 2534202 h 4013490"/>
                <a:gd name="connsiteX18502" fmla="*/ 5469564 w 6127927"/>
                <a:gd name="connsiteY18502" fmla="*/ 2534946 h 4013490"/>
                <a:gd name="connsiteX18503" fmla="*/ 5467332 w 6127927"/>
                <a:gd name="connsiteY18503" fmla="*/ 2535528 h 4013490"/>
                <a:gd name="connsiteX18504" fmla="*/ 5464486 w 6127927"/>
                <a:gd name="connsiteY18504" fmla="*/ 2536013 h 4013490"/>
                <a:gd name="connsiteX18505" fmla="*/ 5463193 w 6127927"/>
                <a:gd name="connsiteY18505" fmla="*/ 2536272 h 4013490"/>
                <a:gd name="connsiteX18506" fmla="*/ 5445114 w 6127927"/>
                <a:gd name="connsiteY18506" fmla="*/ 2538989 h 4013490"/>
                <a:gd name="connsiteX18507" fmla="*/ 5445211 w 6127927"/>
                <a:gd name="connsiteY18507" fmla="*/ 2537436 h 4013490"/>
                <a:gd name="connsiteX18508" fmla="*/ 5442139 w 6127927"/>
                <a:gd name="connsiteY18508" fmla="*/ 2538504 h 4013490"/>
                <a:gd name="connsiteX18509" fmla="*/ 5444467 w 6127927"/>
                <a:gd name="connsiteY18509" fmla="*/ 2539086 h 4013490"/>
                <a:gd name="connsiteX18510" fmla="*/ 5424028 w 6127927"/>
                <a:gd name="connsiteY18510" fmla="*/ 2541738 h 4013490"/>
                <a:gd name="connsiteX18511" fmla="*/ 5403556 w 6127927"/>
                <a:gd name="connsiteY18511" fmla="*/ 2543808 h 4013490"/>
                <a:gd name="connsiteX18512" fmla="*/ 5403912 w 6127927"/>
                <a:gd name="connsiteY18512" fmla="*/ 2542805 h 4013490"/>
                <a:gd name="connsiteX18513" fmla="*/ 5402166 w 6127927"/>
                <a:gd name="connsiteY18513" fmla="*/ 2543969 h 4013490"/>
                <a:gd name="connsiteX18514" fmla="*/ 5357535 w 6127927"/>
                <a:gd name="connsiteY18514" fmla="*/ 2546880 h 4013490"/>
                <a:gd name="connsiteX18515" fmla="*/ 5355724 w 6127927"/>
                <a:gd name="connsiteY18515" fmla="*/ 2546039 h 4013490"/>
                <a:gd name="connsiteX18516" fmla="*/ 5355368 w 6127927"/>
                <a:gd name="connsiteY18516" fmla="*/ 2546880 h 4013490"/>
                <a:gd name="connsiteX18517" fmla="*/ 5355368 w 6127927"/>
                <a:gd name="connsiteY18517" fmla="*/ 2546945 h 4013490"/>
                <a:gd name="connsiteX18518" fmla="*/ 5348674 w 6127927"/>
                <a:gd name="connsiteY18518" fmla="*/ 2547268 h 4013490"/>
                <a:gd name="connsiteX18519" fmla="*/ 5348577 w 6127927"/>
                <a:gd name="connsiteY18519" fmla="*/ 2547268 h 4013490"/>
                <a:gd name="connsiteX18520" fmla="*/ 5348253 w 6127927"/>
                <a:gd name="connsiteY18520" fmla="*/ 2547365 h 4013490"/>
                <a:gd name="connsiteX18521" fmla="*/ 5344954 w 6127927"/>
                <a:gd name="connsiteY18521" fmla="*/ 2547462 h 4013490"/>
                <a:gd name="connsiteX18522" fmla="*/ 5341720 w 6127927"/>
                <a:gd name="connsiteY18522" fmla="*/ 2546945 h 4013490"/>
                <a:gd name="connsiteX18523" fmla="*/ 5334023 w 6127927"/>
                <a:gd name="connsiteY18523" fmla="*/ 2546201 h 4013490"/>
                <a:gd name="connsiteX18524" fmla="*/ 5334282 w 6127927"/>
                <a:gd name="connsiteY18524" fmla="*/ 2546201 h 4013490"/>
                <a:gd name="connsiteX18525" fmla="*/ 5334023 w 6127927"/>
                <a:gd name="connsiteY18525" fmla="*/ 2545877 h 4013490"/>
                <a:gd name="connsiteX18526" fmla="*/ 5333279 w 6127927"/>
                <a:gd name="connsiteY18526" fmla="*/ 2545877 h 4013490"/>
                <a:gd name="connsiteX18527" fmla="*/ 5334023 w 6127927"/>
                <a:gd name="connsiteY18527" fmla="*/ 2546136 h 4013490"/>
                <a:gd name="connsiteX18528" fmla="*/ 5335511 w 6127927"/>
                <a:gd name="connsiteY18528" fmla="*/ 2547203 h 4013490"/>
                <a:gd name="connsiteX18529" fmla="*/ 5331856 w 6127927"/>
                <a:gd name="connsiteY18529" fmla="*/ 2547624 h 4013490"/>
                <a:gd name="connsiteX18530" fmla="*/ 5331533 w 6127927"/>
                <a:gd name="connsiteY18530" fmla="*/ 2547624 h 4013490"/>
                <a:gd name="connsiteX18531" fmla="*/ 5329301 w 6127927"/>
                <a:gd name="connsiteY18531" fmla="*/ 2547106 h 4013490"/>
                <a:gd name="connsiteX18532" fmla="*/ 5327458 w 6127927"/>
                <a:gd name="connsiteY18532" fmla="*/ 2547042 h 4013490"/>
                <a:gd name="connsiteX18533" fmla="*/ 5326746 w 6127927"/>
                <a:gd name="connsiteY18533" fmla="*/ 2547106 h 4013490"/>
                <a:gd name="connsiteX18534" fmla="*/ 5327975 w 6127927"/>
                <a:gd name="connsiteY18534" fmla="*/ 2547624 h 4013490"/>
                <a:gd name="connsiteX18535" fmla="*/ 5327393 w 6127927"/>
                <a:gd name="connsiteY18535" fmla="*/ 2547688 h 4013490"/>
                <a:gd name="connsiteX18536" fmla="*/ 5325485 w 6127927"/>
                <a:gd name="connsiteY18536" fmla="*/ 2547688 h 4013490"/>
                <a:gd name="connsiteX18537" fmla="*/ 5325000 w 6127927"/>
                <a:gd name="connsiteY18537" fmla="*/ 2547365 h 4013490"/>
                <a:gd name="connsiteX18538" fmla="*/ 5326229 w 6127927"/>
                <a:gd name="connsiteY18538" fmla="*/ 2547106 h 4013490"/>
                <a:gd name="connsiteX18539" fmla="*/ 5322251 w 6127927"/>
                <a:gd name="connsiteY18539" fmla="*/ 2547268 h 4013490"/>
                <a:gd name="connsiteX18540" fmla="*/ 5317303 w 6127927"/>
                <a:gd name="connsiteY18540" fmla="*/ 2547203 h 4013490"/>
                <a:gd name="connsiteX18541" fmla="*/ 5313228 w 6127927"/>
                <a:gd name="connsiteY18541" fmla="*/ 2546136 h 4013490"/>
                <a:gd name="connsiteX18542" fmla="*/ 5307439 w 6127927"/>
                <a:gd name="connsiteY18542" fmla="*/ 2547365 h 4013490"/>
                <a:gd name="connsiteX18543" fmla="*/ 5306695 w 6127927"/>
                <a:gd name="connsiteY18543" fmla="*/ 2546460 h 4013490"/>
                <a:gd name="connsiteX18544" fmla="*/ 5300486 w 6127927"/>
                <a:gd name="connsiteY18544" fmla="*/ 2547203 h 4013490"/>
                <a:gd name="connsiteX18545" fmla="*/ 5297995 w 6127927"/>
                <a:gd name="connsiteY18545" fmla="*/ 2546524 h 4013490"/>
                <a:gd name="connsiteX18546" fmla="*/ 5293629 w 6127927"/>
                <a:gd name="connsiteY18546" fmla="*/ 2546524 h 4013490"/>
                <a:gd name="connsiteX18547" fmla="*/ 5288811 w 6127927"/>
                <a:gd name="connsiteY18547" fmla="*/ 2545974 h 4013490"/>
                <a:gd name="connsiteX18548" fmla="*/ 5287064 w 6127927"/>
                <a:gd name="connsiteY18548" fmla="*/ 2545877 h 4013490"/>
                <a:gd name="connsiteX18549" fmla="*/ 5286256 w 6127927"/>
                <a:gd name="connsiteY18549" fmla="*/ 2546460 h 4013490"/>
                <a:gd name="connsiteX18550" fmla="*/ 5275810 w 6127927"/>
                <a:gd name="connsiteY18550" fmla="*/ 2545295 h 4013490"/>
                <a:gd name="connsiteX18551" fmla="*/ 5274063 w 6127927"/>
                <a:gd name="connsiteY18551" fmla="*/ 2543905 h 4013490"/>
                <a:gd name="connsiteX18552" fmla="*/ 5271185 w 6127927"/>
                <a:gd name="connsiteY18552" fmla="*/ 2544810 h 4013490"/>
                <a:gd name="connsiteX18553" fmla="*/ 5267951 w 6127927"/>
                <a:gd name="connsiteY18553" fmla="*/ 2543322 h 4013490"/>
                <a:gd name="connsiteX18554" fmla="*/ 5266463 w 6127927"/>
                <a:gd name="connsiteY18554" fmla="*/ 2543969 h 4013490"/>
                <a:gd name="connsiteX18555" fmla="*/ 5259995 w 6127927"/>
                <a:gd name="connsiteY18555" fmla="*/ 2543711 h 4013490"/>
                <a:gd name="connsiteX18556" fmla="*/ 5257440 w 6127927"/>
                <a:gd name="connsiteY18556" fmla="*/ 2543905 h 4013490"/>
                <a:gd name="connsiteX18557" fmla="*/ 5256211 w 6127927"/>
                <a:gd name="connsiteY18557" fmla="*/ 2543711 h 4013490"/>
                <a:gd name="connsiteX18558" fmla="*/ 5252556 w 6127927"/>
                <a:gd name="connsiteY18558" fmla="*/ 2542902 h 4013490"/>
                <a:gd name="connsiteX18559" fmla="*/ 5250390 w 6127927"/>
                <a:gd name="connsiteY18559" fmla="*/ 2542967 h 4013490"/>
                <a:gd name="connsiteX18560" fmla="*/ 5239297 w 6127927"/>
                <a:gd name="connsiteY18560" fmla="*/ 2541479 h 4013490"/>
                <a:gd name="connsiteX18561" fmla="*/ 5219601 w 6127927"/>
                <a:gd name="connsiteY18561" fmla="*/ 2538601 h 4013490"/>
                <a:gd name="connsiteX18562" fmla="*/ 5209737 w 6127927"/>
                <a:gd name="connsiteY18562" fmla="*/ 2537016 h 4013490"/>
                <a:gd name="connsiteX18563" fmla="*/ 5200391 w 6127927"/>
                <a:gd name="connsiteY18563" fmla="*/ 2535367 h 4013490"/>
                <a:gd name="connsiteX18564" fmla="*/ 5199808 w 6127927"/>
                <a:gd name="connsiteY18564" fmla="*/ 2534267 h 4013490"/>
                <a:gd name="connsiteX18565" fmla="*/ 5199647 w 6127927"/>
                <a:gd name="connsiteY18565" fmla="*/ 2535205 h 4013490"/>
                <a:gd name="connsiteX18566" fmla="*/ 5199129 w 6127927"/>
                <a:gd name="connsiteY18566" fmla="*/ 2535625 h 4013490"/>
                <a:gd name="connsiteX18567" fmla="*/ 5198903 w 6127927"/>
                <a:gd name="connsiteY18567" fmla="*/ 2535431 h 4013490"/>
                <a:gd name="connsiteX18568" fmla="*/ 5199000 w 6127927"/>
                <a:gd name="connsiteY18568" fmla="*/ 2535690 h 4013490"/>
                <a:gd name="connsiteX18569" fmla="*/ 5198418 w 6127927"/>
                <a:gd name="connsiteY18569" fmla="*/ 2536110 h 4013490"/>
                <a:gd name="connsiteX18570" fmla="*/ 5190850 w 6127927"/>
                <a:gd name="connsiteY18570" fmla="*/ 2540832 h 4013490"/>
                <a:gd name="connsiteX18571" fmla="*/ 5182991 w 6127927"/>
                <a:gd name="connsiteY18571" fmla="*/ 2542740 h 4013490"/>
                <a:gd name="connsiteX18572" fmla="*/ 5184414 w 6127927"/>
                <a:gd name="connsiteY18572" fmla="*/ 2544390 h 4013490"/>
                <a:gd name="connsiteX18573" fmla="*/ 5184155 w 6127927"/>
                <a:gd name="connsiteY18573" fmla="*/ 2544551 h 4013490"/>
                <a:gd name="connsiteX18574" fmla="*/ 5178690 w 6127927"/>
                <a:gd name="connsiteY18574" fmla="*/ 2545780 h 4013490"/>
                <a:gd name="connsiteX18575" fmla="*/ 5178528 w 6127927"/>
                <a:gd name="connsiteY18575" fmla="*/ 2545974 h 4013490"/>
                <a:gd name="connsiteX18576" fmla="*/ 5174485 w 6127927"/>
                <a:gd name="connsiteY18576" fmla="*/ 2548853 h 4013490"/>
                <a:gd name="connsiteX18577" fmla="*/ 5173645 w 6127927"/>
                <a:gd name="connsiteY18577" fmla="*/ 2549176 h 4013490"/>
                <a:gd name="connsiteX18578" fmla="*/ 5165947 w 6127927"/>
                <a:gd name="connsiteY18578" fmla="*/ 2551084 h 4013490"/>
                <a:gd name="connsiteX18579" fmla="*/ 5156504 w 6127927"/>
                <a:gd name="connsiteY18579" fmla="*/ 2555159 h 4013490"/>
                <a:gd name="connsiteX18580" fmla="*/ 5083640 w 6127927"/>
                <a:gd name="connsiteY18580" fmla="*/ 2347272 h 4013490"/>
                <a:gd name="connsiteX18581" fmla="*/ 5083834 w 6127927"/>
                <a:gd name="connsiteY18581" fmla="*/ 2347078 h 4013490"/>
                <a:gd name="connsiteX18582" fmla="*/ 5082734 w 6127927"/>
                <a:gd name="connsiteY18582" fmla="*/ 2347336 h 4013490"/>
                <a:gd name="connsiteX18583" fmla="*/ 5082411 w 6127927"/>
                <a:gd name="connsiteY18583" fmla="*/ 2347595 h 4013490"/>
                <a:gd name="connsiteX18584" fmla="*/ 745493 w 6127927"/>
                <a:gd name="connsiteY18584" fmla="*/ 1191051 h 4013490"/>
                <a:gd name="connsiteX18585" fmla="*/ 745720 w 6127927"/>
                <a:gd name="connsiteY18585" fmla="*/ 1192119 h 4013490"/>
                <a:gd name="connsiteX18586" fmla="*/ 745978 w 6127927"/>
                <a:gd name="connsiteY18586" fmla="*/ 1192474 h 4013490"/>
                <a:gd name="connsiteX18587" fmla="*/ 745558 w 6127927"/>
                <a:gd name="connsiteY18587" fmla="*/ 1191213 h 4013490"/>
                <a:gd name="connsiteX18588" fmla="*/ 769232 w 6127927"/>
                <a:gd name="connsiteY18588" fmla="*/ 1208871 h 4013490"/>
                <a:gd name="connsiteX18589" fmla="*/ 770816 w 6127927"/>
                <a:gd name="connsiteY18589" fmla="*/ 1208095 h 4013490"/>
                <a:gd name="connsiteX18590" fmla="*/ 769232 w 6127927"/>
                <a:gd name="connsiteY18590" fmla="*/ 1208871 h 4013490"/>
                <a:gd name="connsiteX18591" fmla="*/ 773371 w 6127927"/>
                <a:gd name="connsiteY18591" fmla="*/ 1215631 h 4013490"/>
                <a:gd name="connsiteX18592" fmla="*/ 774115 w 6127927"/>
                <a:gd name="connsiteY18592" fmla="*/ 1215728 h 4013490"/>
                <a:gd name="connsiteX18593" fmla="*/ 773371 w 6127927"/>
                <a:gd name="connsiteY18593" fmla="*/ 1215631 h 4013490"/>
                <a:gd name="connsiteX18594" fmla="*/ 739510 w 6127927"/>
                <a:gd name="connsiteY18594" fmla="*/ 1192539 h 4013490"/>
                <a:gd name="connsiteX18595" fmla="*/ 739769 w 6127927"/>
                <a:gd name="connsiteY18595" fmla="*/ 1192701 h 4013490"/>
                <a:gd name="connsiteX18596" fmla="*/ 739672 w 6127927"/>
                <a:gd name="connsiteY18596" fmla="*/ 1192474 h 4013490"/>
                <a:gd name="connsiteX18597" fmla="*/ 739834 w 6127927"/>
                <a:gd name="connsiteY18597" fmla="*/ 1192377 h 4013490"/>
                <a:gd name="connsiteX18598" fmla="*/ 740416 w 6127927"/>
                <a:gd name="connsiteY18598" fmla="*/ 1192474 h 4013490"/>
                <a:gd name="connsiteX18599" fmla="*/ 741418 w 6127927"/>
                <a:gd name="connsiteY18599" fmla="*/ 1193283 h 4013490"/>
                <a:gd name="connsiteX18600" fmla="*/ 741418 w 6127927"/>
                <a:gd name="connsiteY18600" fmla="*/ 1192701 h 4013490"/>
                <a:gd name="connsiteX18601" fmla="*/ 742259 w 6127927"/>
                <a:gd name="connsiteY18601" fmla="*/ 1193283 h 4013490"/>
                <a:gd name="connsiteX18602" fmla="*/ 743003 w 6127927"/>
                <a:gd name="connsiteY18602" fmla="*/ 1194447 h 4013490"/>
                <a:gd name="connsiteX18603" fmla="*/ 742906 w 6127927"/>
                <a:gd name="connsiteY18603" fmla="*/ 1193542 h 4013490"/>
                <a:gd name="connsiteX18604" fmla="*/ 742486 w 6127927"/>
                <a:gd name="connsiteY18604" fmla="*/ 1192636 h 4013490"/>
                <a:gd name="connsiteX18605" fmla="*/ 744070 w 6127927"/>
                <a:gd name="connsiteY18605" fmla="*/ 1194771 h 4013490"/>
                <a:gd name="connsiteX18606" fmla="*/ 743747 w 6127927"/>
                <a:gd name="connsiteY18606" fmla="*/ 1193703 h 4013490"/>
                <a:gd name="connsiteX18607" fmla="*/ 743812 w 6127927"/>
                <a:gd name="connsiteY18607" fmla="*/ 1193218 h 4013490"/>
                <a:gd name="connsiteX18608" fmla="*/ 744976 w 6127927"/>
                <a:gd name="connsiteY18608" fmla="*/ 1194932 h 4013490"/>
                <a:gd name="connsiteX18609" fmla="*/ 744717 w 6127927"/>
                <a:gd name="connsiteY18609" fmla="*/ 1193962 h 4013490"/>
                <a:gd name="connsiteX18610" fmla="*/ 744329 w 6127927"/>
                <a:gd name="connsiteY18610" fmla="*/ 1192636 h 4013490"/>
                <a:gd name="connsiteX18611" fmla="*/ 744491 w 6127927"/>
                <a:gd name="connsiteY18611" fmla="*/ 1192539 h 4013490"/>
                <a:gd name="connsiteX18612" fmla="*/ 745396 w 6127927"/>
                <a:gd name="connsiteY18612" fmla="*/ 1194189 h 4013490"/>
                <a:gd name="connsiteX18613" fmla="*/ 744652 w 6127927"/>
                <a:gd name="connsiteY18613" fmla="*/ 1192313 h 4013490"/>
                <a:gd name="connsiteX18614" fmla="*/ 744976 w 6127927"/>
                <a:gd name="connsiteY18614" fmla="*/ 1191537 h 4013490"/>
                <a:gd name="connsiteX18615" fmla="*/ 745138 w 6127927"/>
                <a:gd name="connsiteY18615" fmla="*/ 1191213 h 4013490"/>
                <a:gd name="connsiteX18616" fmla="*/ 745138 w 6127927"/>
                <a:gd name="connsiteY18616" fmla="*/ 1190987 h 4013490"/>
                <a:gd name="connsiteX18617" fmla="*/ 747304 w 6127927"/>
                <a:gd name="connsiteY18617" fmla="*/ 1190566 h 4013490"/>
                <a:gd name="connsiteX18618" fmla="*/ 747466 w 6127927"/>
                <a:gd name="connsiteY18618" fmla="*/ 1190793 h 4013490"/>
                <a:gd name="connsiteX18619" fmla="*/ 747466 w 6127927"/>
                <a:gd name="connsiteY18619" fmla="*/ 1190469 h 4013490"/>
                <a:gd name="connsiteX18620" fmla="*/ 748275 w 6127927"/>
                <a:gd name="connsiteY18620" fmla="*/ 1190405 h 4013490"/>
                <a:gd name="connsiteX18621" fmla="*/ 749051 w 6127927"/>
                <a:gd name="connsiteY18621" fmla="*/ 1190566 h 4013490"/>
                <a:gd name="connsiteX18622" fmla="*/ 749051 w 6127927"/>
                <a:gd name="connsiteY18622" fmla="*/ 1190631 h 4013490"/>
                <a:gd name="connsiteX18623" fmla="*/ 749213 w 6127927"/>
                <a:gd name="connsiteY18623" fmla="*/ 1190728 h 4013490"/>
                <a:gd name="connsiteX18624" fmla="*/ 749213 w 6127927"/>
                <a:gd name="connsiteY18624" fmla="*/ 1190566 h 4013490"/>
                <a:gd name="connsiteX18625" fmla="*/ 751282 w 6127927"/>
                <a:gd name="connsiteY18625" fmla="*/ 1190405 h 4013490"/>
                <a:gd name="connsiteX18626" fmla="*/ 754581 w 6127927"/>
                <a:gd name="connsiteY18626" fmla="*/ 1191537 h 4013490"/>
                <a:gd name="connsiteX18627" fmla="*/ 755584 w 6127927"/>
                <a:gd name="connsiteY18627" fmla="*/ 1192960 h 4013490"/>
                <a:gd name="connsiteX18628" fmla="*/ 763863 w 6127927"/>
                <a:gd name="connsiteY18628" fmla="*/ 1193218 h 4013490"/>
                <a:gd name="connsiteX18629" fmla="*/ 764025 w 6127927"/>
                <a:gd name="connsiteY18629" fmla="*/ 1193121 h 4013490"/>
                <a:gd name="connsiteX18630" fmla="*/ 763863 w 6127927"/>
                <a:gd name="connsiteY18630" fmla="*/ 1193800 h 4013490"/>
                <a:gd name="connsiteX18631" fmla="*/ 764186 w 6127927"/>
                <a:gd name="connsiteY18631" fmla="*/ 1193121 h 4013490"/>
                <a:gd name="connsiteX18632" fmla="*/ 764283 w 6127927"/>
                <a:gd name="connsiteY18632" fmla="*/ 1193283 h 4013490"/>
                <a:gd name="connsiteX18633" fmla="*/ 764186 w 6127927"/>
                <a:gd name="connsiteY18633" fmla="*/ 1193606 h 4013490"/>
                <a:gd name="connsiteX18634" fmla="*/ 764348 w 6127927"/>
                <a:gd name="connsiteY18634" fmla="*/ 1193445 h 4013490"/>
                <a:gd name="connsiteX18635" fmla="*/ 764833 w 6127927"/>
                <a:gd name="connsiteY18635" fmla="*/ 1194286 h 4013490"/>
                <a:gd name="connsiteX18636" fmla="*/ 764671 w 6127927"/>
                <a:gd name="connsiteY18636" fmla="*/ 1194609 h 4013490"/>
                <a:gd name="connsiteX18637" fmla="*/ 764671 w 6127927"/>
                <a:gd name="connsiteY18637" fmla="*/ 1194932 h 4013490"/>
                <a:gd name="connsiteX18638" fmla="*/ 764607 w 6127927"/>
                <a:gd name="connsiteY18638" fmla="*/ 1195288 h 4013490"/>
                <a:gd name="connsiteX18639" fmla="*/ 764930 w 6127927"/>
                <a:gd name="connsiteY18639" fmla="*/ 1194932 h 4013490"/>
                <a:gd name="connsiteX18640" fmla="*/ 765092 w 6127927"/>
                <a:gd name="connsiteY18640" fmla="*/ 1194609 h 4013490"/>
                <a:gd name="connsiteX18641" fmla="*/ 765512 w 6127927"/>
                <a:gd name="connsiteY18641" fmla="*/ 1195191 h 4013490"/>
                <a:gd name="connsiteX18642" fmla="*/ 765415 w 6127927"/>
                <a:gd name="connsiteY18642" fmla="*/ 1195450 h 4013490"/>
                <a:gd name="connsiteX18643" fmla="*/ 765415 w 6127927"/>
                <a:gd name="connsiteY18643" fmla="*/ 1195935 h 4013490"/>
                <a:gd name="connsiteX18644" fmla="*/ 765771 w 6127927"/>
                <a:gd name="connsiteY18644" fmla="*/ 1195450 h 4013490"/>
                <a:gd name="connsiteX18645" fmla="*/ 766353 w 6127927"/>
                <a:gd name="connsiteY18645" fmla="*/ 1195935 h 4013490"/>
                <a:gd name="connsiteX18646" fmla="*/ 766094 w 6127927"/>
                <a:gd name="connsiteY18646" fmla="*/ 1196452 h 4013490"/>
                <a:gd name="connsiteX18647" fmla="*/ 766418 w 6127927"/>
                <a:gd name="connsiteY18647" fmla="*/ 1195935 h 4013490"/>
                <a:gd name="connsiteX18648" fmla="*/ 768649 w 6127927"/>
                <a:gd name="connsiteY18648" fmla="*/ 1196258 h 4013490"/>
                <a:gd name="connsiteX18649" fmla="*/ 770655 w 6127927"/>
                <a:gd name="connsiteY18649" fmla="*/ 1198102 h 4013490"/>
                <a:gd name="connsiteX18650" fmla="*/ 770816 w 6127927"/>
                <a:gd name="connsiteY18650" fmla="*/ 1198522 h 4013490"/>
                <a:gd name="connsiteX18651" fmla="*/ 771043 w 6127927"/>
                <a:gd name="connsiteY18651" fmla="*/ 1198425 h 4013490"/>
                <a:gd name="connsiteX18652" fmla="*/ 771237 w 6127927"/>
                <a:gd name="connsiteY18652" fmla="*/ 1198587 h 4013490"/>
                <a:gd name="connsiteX18653" fmla="*/ 771301 w 6127927"/>
                <a:gd name="connsiteY18653" fmla="*/ 1198684 h 4013490"/>
                <a:gd name="connsiteX18654" fmla="*/ 772142 w 6127927"/>
                <a:gd name="connsiteY18654" fmla="*/ 1199589 h 4013490"/>
                <a:gd name="connsiteX18655" fmla="*/ 771043 w 6127927"/>
                <a:gd name="connsiteY18655" fmla="*/ 1200592 h 4013490"/>
                <a:gd name="connsiteX18656" fmla="*/ 771722 w 6127927"/>
                <a:gd name="connsiteY18656" fmla="*/ 1200236 h 4013490"/>
                <a:gd name="connsiteX18657" fmla="*/ 772207 w 6127927"/>
                <a:gd name="connsiteY18657" fmla="*/ 1199589 h 4013490"/>
                <a:gd name="connsiteX18658" fmla="*/ 774115 w 6127927"/>
                <a:gd name="connsiteY18658" fmla="*/ 1201724 h 4013490"/>
                <a:gd name="connsiteX18659" fmla="*/ 773306 w 6127927"/>
                <a:gd name="connsiteY18659" fmla="*/ 1202306 h 4013490"/>
                <a:gd name="connsiteX18660" fmla="*/ 774212 w 6127927"/>
                <a:gd name="connsiteY18660" fmla="*/ 1201821 h 4013490"/>
                <a:gd name="connsiteX18661" fmla="*/ 776347 w 6127927"/>
                <a:gd name="connsiteY18661" fmla="*/ 1204150 h 4013490"/>
                <a:gd name="connsiteX18662" fmla="*/ 775700 w 6127927"/>
                <a:gd name="connsiteY18662" fmla="*/ 1204635 h 4013490"/>
                <a:gd name="connsiteX18663" fmla="*/ 776444 w 6127927"/>
                <a:gd name="connsiteY18663" fmla="*/ 1204214 h 4013490"/>
                <a:gd name="connsiteX18664" fmla="*/ 776541 w 6127927"/>
                <a:gd name="connsiteY18664" fmla="*/ 1204214 h 4013490"/>
                <a:gd name="connsiteX18665" fmla="*/ 776864 w 6127927"/>
                <a:gd name="connsiteY18665" fmla="*/ 1204538 h 4013490"/>
                <a:gd name="connsiteX18666" fmla="*/ 776929 w 6127927"/>
                <a:gd name="connsiteY18666" fmla="*/ 1204538 h 4013490"/>
                <a:gd name="connsiteX18667" fmla="*/ 777090 w 6127927"/>
                <a:gd name="connsiteY18667" fmla="*/ 1204732 h 4013490"/>
                <a:gd name="connsiteX18668" fmla="*/ 776767 w 6127927"/>
                <a:gd name="connsiteY18668" fmla="*/ 1205120 h 4013490"/>
                <a:gd name="connsiteX18669" fmla="*/ 776347 w 6127927"/>
                <a:gd name="connsiteY18669" fmla="*/ 1205864 h 4013490"/>
                <a:gd name="connsiteX18670" fmla="*/ 776120 w 6127927"/>
                <a:gd name="connsiteY18670" fmla="*/ 1206025 h 4013490"/>
                <a:gd name="connsiteX18671" fmla="*/ 776185 w 6127927"/>
                <a:gd name="connsiteY18671" fmla="*/ 1206025 h 4013490"/>
                <a:gd name="connsiteX18672" fmla="*/ 776444 w 6127927"/>
                <a:gd name="connsiteY18672" fmla="*/ 1205864 h 4013490"/>
                <a:gd name="connsiteX18673" fmla="*/ 777349 w 6127927"/>
                <a:gd name="connsiteY18673" fmla="*/ 1205281 h 4013490"/>
                <a:gd name="connsiteX18674" fmla="*/ 777834 w 6127927"/>
                <a:gd name="connsiteY18674" fmla="*/ 1205379 h 4013490"/>
                <a:gd name="connsiteX18675" fmla="*/ 777511 w 6127927"/>
                <a:gd name="connsiteY18675" fmla="*/ 1205702 h 4013490"/>
                <a:gd name="connsiteX18676" fmla="*/ 777511 w 6127927"/>
                <a:gd name="connsiteY18676" fmla="*/ 1205864 h 4013490"/>
                <a:gd name="connsiteX18677" fmla="*/ 777608 w 6127927"/>
                <a:gd name="connsiteY18677" fmla="*/ 1205864 h 4013490"/>
                <a:gd name="connsiteX18678" fmla="*/ 778028 w 6127927"/>
                <a:gd name="connsiteY18678" fmla="*/ 1205637 h 4013490"/>
                <a:gd name="connsiteX18679" fmla="*/ 778093 w 6127927"/>
                <a:gd name="connsiteY18679" fmla="*/ 1205637 h 4013490"/>
                <a:gd name="connsiteX18680" fmla="*/ 778190 w 6127927"/>
                <a:gd name="connsiteY18680" fmla="*/ 1205702 h 4013490"/>
                <a:gd name="connsiteX18681" fmla="*/ 777931 w 6127927"/>
                <a:gd name="connsiteY18681" fmla="*/ 1205864 h 4013490"/>
                <a:gd name="connsiteX18682" fmla="*/ 777673 w 6127927"/>
                <a:gd name="connsiteY18682" fmla="*/ 1205864 h 4013490"/>
                <a:gd name="connsiteX18683" fmla="*/ 778028 w 6127927"/>
                <a:gd name="connsiteY18683" fmla="*/ 1206025 h 4013490"/>
                <a:gd name="connsiteX18684" fmla="*/ 778190 w 6127927"/>
                <a:gd name="connsiteY18684" fmla="*/ 1206381 h 4013490"/>
                <a:gd name="connsiteX18685" fmla="*/ 777349 w 6127927"/>
                <a:gd name="connsiteY18685" fmla="*/ 1207028 h 4013490"/>
                <a:gd name="connsiteX18686" fmla="*/ 778772 w 6127927"/>
                <a:gd name="connsiteY18686" fmla="*/ 1206866 h 4013490"/>
                <a:gd name="connsiteX18687" fmla="*/ 778028 w 6127927"/>
                <a:gd name="connsiteY18687" fmla="*/ 1207190 h 4013490"/>
                <a:gd name="connsiteX18688" fmla="*/ 779096 w 6127927"/>
                <a:gd name="connsiteY18688" fmla="*/ 1207190 h 4013490"/>
                <a:gd name="connsiteX18689" fmla="*/ 778675 w 6127927"/>
                <a:gd name="connsiteY18689" fmla="*/ 1207545 h 4013490"/>
                <a:gd name="connsiteX18690" fmla="*/ 779096 w 6127927"/>
                <a:gd name="connsiteY18690" fmla="*/ 1207707 h 4013490"/>
                <a:gd name="connsiteX18691" fmla="*/ 778934 w 6127927"/>
                <a:gd name="connsiteY18691" fmla="*/ 1208095 h 4013490"/>
                <a:gd name="connsiteX18692" fmla="*/ 778934 w 6127927"/>
                <a:gd name="connsiteY18692" fmla="*/ 1208192 h 4013490"/>
                <a:gd name="connsiteX18693" fmla="*/ 779516 w 6127927"/>
                <a:gd name="connsiteY18693" fmla="*/ 1208030 h 4013490"/>
                <a:gd name="connsiteX18694" fmla="*/ 779322 w 6127927"/>
                <a:gd name="connsiteY18694" fmla="*/ 1208871 h 4013490"/>
                <a:gd name="connsiteX18695" fmla="*/ 778190 w 6127927"/>
                <a:gd name="connsiteY18695" fmla="*/ 1209356 h 4013490"/>
                <a:gd name="connsiteX18696" fmla="*/ 779322 w 6127927"/>
                <a:gd name="connsiteY18696" fmla="*/ 1209195 h 4013490"/>
                <a:gd name="connsiteX18697" fmla="*/ 778255 w 6127927"/>
                <a:gd name="connsiteY18697" fmla="*/ 1209777 h 4013490"/>
                <a:gd name="connsiteX18698" fmla="*/ 779096 w 6127927"/>
                <a:gd name="connsiteY18698" fmla="*/ 1209615 h 4013490"/>
                <a:gd name="connsiteX18699" fmla="*/ 779516 w 6127927"/>
                <a:gd name="connsiteY18699" fmla="*/ 1209939 h 4013490"/>
                <a:gd name="connsiteX18700" fmla="*/ 780001 w 6127927"/>
                <a:gd name="connsiteY18700" fmla="*/ 1210003 h 4013490"/>
                <a:gd name="connsiteX18701" fmla="*/ 780001 w 6127927"/>
                <a:gd name="connsiteY18701" fmla="*/ 1210100 h 4013490"/>
                <a:gd name="connsiteX18702" fmla="*/ 779581 w 6127927"/>
                <a:gd name="connsiteY18702" fmla="*/ 1210424 h 4013490"/>
                <a:gd name="connsiteX18703" fmla="*/ 779904 w 6127927"/>
                <a:gd name="connsiteY18703" fmla="*/ 1210521 h 4013490"/>
                <a:gd name="connsiteX18704" fmla="*/ 779839 w 6127927"/>
                <a:gd name="connsiteY18704" fmla="*/ 1211265 h 4013490"/>
                <a:gd name="connsiteX18705" fmla="*/ 780098 w 6127927"/>
                <a:gd name="connsiteY18705" fmla="*/ 1213917 h 4013490"/>
                <a:gd name="connsiteX18706" fmla="*/ 779160 w 6127927"/>
                <a:gd name="connsiteY18706" fmla="*/ 1214240 h 4013490"/>
                <a:gd name="connsiteX18707" fmla="*/ 780098 w 6127927"/>
                <a:gd name="connsiteY18707" fmla="*/ 1214240 h 4013490"/>
                <a:gd name="connsiteX18708" fmla="*/ 780098 w 6127927"/>
                <a:gd name="connsiteY18708" fmla="*/ 1214499 h 4013490"/>
                <a:gd name="connsiteX18709" fmla="*/ 779839 w 6127927"/>
                <a:gd name="connsiteY18709" fmla="*/ 1214563 h 4013490"/>
                <a:gd name="connsiteX18710" fmla="*/ 780098 w 6127927"/>
                <a:gd name="connsiteY18710" fmla="*/ 1214563 h 4013490"/>
                <a:gd name="connsiteX18711" fmla="*/ 780098 w 6127927"/>
                <a:gd name="connsiteY18711" fmla="*/ 1214660 h 4013490"/>
                <a:gd name="connsiteX18712" fmla="*/ 779904 w 6127927"/>
                <a:gd name="connsiteY18712" fmla="*/ 1215242 h 4013490"/>
                <a:gd name="connsiteX18713" fmla="*/ 777608 w 6127927"/>
                <a:gd name="connsiteY18713" fmla="*/ 1215889 h 4013490"/>
                <a:gd name="connsiteX18714" fmla="*/ 779742 w 6127927"/>
                <a:gd name="connsiteY18714" fmla="*/ 1215631 h 4013490"/>
                <a:gd name="connsiteX18715" fmla="*/ 778352 w 6127927"/>
                <a:gd name="connsiteY18715" fmla="*/ 1216051 h 4013490"/>
                <a:gd name="connsiteX18716" fmla="*/ 778416 w 6127927"/>
                <a:gd name="connsiteY18716" fmla="*/ 1216051 h 4013490"/>
                <a:gd name="connsiteX18717" fmla="*/ 779257 w 6127927"/>
                <a:gd name="connsiteY18717" fmla="*/ 1216310 h 4013490"/>
                <a:gd name="connsiteX18718" fmla="*/ 779160 w 6127927"/>
                <a:gd name="connsiteY18718" fmla="*/ 1216374 h 4013490"/>
                <a:gd name="connsiteX18719" fmla="*/ 778028 w 6127927"/>
                <a:gd name="connsiteY18719" fmla="*/ 1216892 h 4013490"/>
                <a:gd name="connsiteX18720" fmla="*/ 779160 w 6127927"/>
                <a:gd name="connsiteY18720" fmla="*/ 1217377 h 4013490"/>
                <a:gd name="connsiteX18721" fmla="*/ 779096 w 6127927"/>
                <a:gd name="connsiteY18721" fmla="*/ 1217539 h 4013490"/>
                <a:gd name="connsiteX18722" fmla="*/ 778998 w 6127927"/>
                <a:gd name="connsiteY18722" fmla="*/ 1217700 h 4013490"/>
                <a:gd name="connsiteX18723" fmla="*/ 778675 w 6127927"/>
                <a:gd name="connsiteY18723" fmla="*/ 1217959 h 4013490"/>
                <a:gd name="connsiteX18724" fmla="*/ 778416 w 6127927"/>
                <a:gd name="connsiteY18724" fmla="*/ 1218380 h 4013490"/>
                <a:gd name="connsiteX18725" fmla="*/ 777511 w 6127927"/>
                <a:gd name="connsiteY18725" fmla="*/ 1218444 h 4013490"/>
                <a:gd name="connsiteX18726" fmla="*/ 777446 w 6127927"/>
                <a:gd name="connsiteY18726" fmla="*/ 1218800 h 4013490"/>
                <a:gd name="connsiteX18727" fmla="*/ 778028 w 6127927"/>
                <a:gd name="connsiteY18727" fmla="*/ 1218865 h 4013490"/>
                <a:gd name="connsiteX18728" fmla="*/ 778416 w 6127927"/>
                <a:gd name="connsiteY18728" fmla="*/ 1218865 h 4013490"/>
                <a:gd name="connsiteX18729" fmla="*/ 778255 w 6127927"/>
                <a:gd name="connsiteY18729" fmla="*/ 1218962 h 4013490"/>
                <a:gd name="connsiteX18730" fmla="*/ 777026 w 6127927"/>
                <a:gd name="connsiteY18730" fmla="*/ 1219123 h 4013490"/>
                <a:gd name="connsiteX18731" fmla="*/ 778093 w 6127927"/>
                <a:gd name="connsiteY18731" fmla="*/ 1219285 h 4013490"/>
                <a:gd name="connsiteX18732" fmla="*/ 776541 w 6127927"/>
                <a:gd name="connsiteY18732" fmla="*/ 1219770 h 4013490"/>
                <a:gd name="connsiteX18733" fmla="*/ 778093 w 6127927"/>
                <a:gd name="connsiteY18733" fmla="*/ 1220288 h 4013490"/>
                <a:gd name="connsiteX18734" fmla="*/ 778028 w 6127927"/>
                <a:gd name="connsiteY18734" fmla="*/ 1220514 h 4013490"/>
                <a:gd name="connsiteX18735" fmla="*/ 777673 w 6127927"/>
                <a:gd name="connsiteY18735" fmla="*/ 1220708 h 4013490"/>
                <a:gd name="connsiteX18736" fmla="*/ 777834 w 6127927"/>
                <a:gd name="connsiteY18736" fmla="*/ 1220773 h 4013490"/>
                <a:gd name="connsiteX18737" fmla="*/ 777931 w 6127927"/>
                <a:gd name="connsiteY18737" fmla="*/ 1220773 h 4013490"/>
                <a:gd name="connsiteX18738" fmla="*/ 777673 w 6127927"/>
                <a:gd name="connsiteY18738" fmla="*/ 1221517 h 4013490"/>
                <a:gd name="connsiteX18739" fmla="*/ 777090 w 6127927"/>
                <a:gd name="connsiteY18739" fmla="*/ 1221517 h 4013490"/>
                <a:gd name="connsiteX18740" fmla="*/ 777673 w 6127927"/>
                <a:gd name="connsiteY18740" fmla="*/ 1221678 h 4013490"/>
                <a:gd name="connsiteX18741" fmla="*/ 777252 w 6127927"/>
                <a:gd name="connsiteY18741" fmla="*/ 1223425 h 4013490"/>
                <a:gd name="connsiteX18742" fmla="*/ 777026 w 6127927"/>
                <a:gd name="connsiteY18742" fmla="*/ 1223683 h 4013490"/>
                <a:gd name="connsiteX18743" fmla="*/ 776282 w 6127927"/>
                <a:gd name="connsiteY18743" fmla="*/ 1223748 h 4013490"/>
                <a:gd name="connsiteX18744" fmla="*/ 775182 w 6127927"/>
                <a:gd name="connsiteY18744" fmla="*/ 1223586 h 4013490"/>
                <a:gd name="connsiteX18745" fmla="*/ 774859 w 6127927"/>
                <a:gd name="connsiteY18745" fmla="*/ 1223683 h 4013490"/>
                <a:gd name="connsiteX18746" fmla="*/ 773533 w 6127927"/>
                <a:gd name="connsiteY18746" fmla="*/ 1223425 h 4013490"/>
                <a:gd name="connsiteX18747" fmla="*/ 774115 w 6127927"/>
                <a:gd name="connsiteY18747" fmla="*/ 1223683 h 4013490"/>
                <a:gd name="connsiteX18748" fmla="*/ 775538 w 6127927"/>
                <a:gd name="connsiteY18748" fmla="*/ 1224104 h 4013490"/>
                <a:gd name="connsiteX18749" fmla="*/ 775764 w 6127927"/>
                <a:gd name="connsiteY18749" fmla="*/ 1224427 h 4013490"/>
                <a:gd name="connsiteX18750" fmla="*/ 775700 w 6127927"/>
                <a:gd name="connsiteY18750" fmla="*/ 1224654 h 4013490"/>
                <a:gd name="connsiteX18751" fmla="*/ 775603 w 6127927"/>
                <a:gd name="connsiteY18751" fmla="*/ 1225171 h 4013490"/>
                <a:gd name="connsiteX18752" fmla="*/ 775700 w 6127927"/>
                <a:gd name="connsiteY18752" fmla="*/ 1225171 h 4013490"/>
                <a:gd name="connsiteX18753" fmla="*/ 775603 w 6127927"/>
                <a:gd name="connsiteY18753" fmla="*/ 1225171 h 4013490"/>
                <a:gd name="connsiteX18754" fmla="*/ 775861 w 6127927"/>
                <a:gd name="connsiteY18754" fmla="*/ 1225430 h 4013490"/>
                <a:gd name="connsiteX18755" fmla="*/ 775118 w 6127927"/>
                <a:gd name="connsiteY18755" fmla="*/ 1225171 h 4013490"/>
                <a:gd name="connsiteX18756" fmla="*/ 774535 w 6127927"/>
                <a:gd name="connsiteY18756" fmla="*/ 1225009 h 4013490"/>
                <a:gd name="connsiteX18757" fmla="*/ 774374 w 6127927"/>
                <a:gd name="connsiteY18757" fmla="*/ 1225236 h 4013490"/>
                <a:gd name="connsiteX18758" fmla="*/ 774212 w 6127927"/>
                <a:gd name="connsiteY18758" fmla="*/ 1225430 h 4013490"/>
                <a:gd name="connsiteX18759" fmla="*/ 774471 w 6127927"/>
                <a:gd name="connsiteY18759" fmla="*/ 1225592 h 4013490"/>
                <a:gd name="connsiteX18760" fmla="*/ 775279 w 6127927"/>
                <a:gd name="connsiteY18760" fmla="*/ 1226238 h 4013490"/>
                <a:gd name="connsiteX18761" fmla="*/ 774697 w 6127927"/>
                <a:gd name="connsiteY18761" fmla="*/ 1227079 h 4013490"/>
                <a:gd name="connsiteX18762" fmla="*/ 773468 w 6127927"/>
                <a:gd name="connsiteY18762" fmla="*/ 1227144 h 4013490"/>
                <a:gd name="connsiteX18763" fmla="*/ 774374 w 6127927"/>
                <a:gd name="connsiteY18763" fmla="*/ 1227661 h 4013490"/>
                <a:gd name="connsiteX18764" fmla="*/ 774212 w 6127927"/>
                <a:gd name="connsiteY18764" fmla="*/ 1227823 h 4013490"/>
                <a:gd name="connsiteX18765" fmla="*/ 774212 w 6127927"/>
                <a:gd name="connsiteY18765" fmla="*/ 1228049 h 4013490"/>
                <a:gd name="connsiteX18766" fmla="*/ 773889 w 6127927"/>
                <a:gd name="connsiteY18766" fmla="*/ 1228147 h 4013490"/>
                <a:gd name="connsiteX18767" fmla="*/ 773889 w 6127927"/>
                <a:gd name="connsiteY18767" fmla="*/ 1228405 h 4013490"/>
                <a:gd name="connsiteX18768" fmla="*/ 773306 w 6127927"/>
                <a:gd name="connsiteY18768" fmla="*/ 1228793 h 4013490"/>
                <a:gd name="connsiteX18769" fmla="*/ 773112 w 6127927"/>
                <a:gd name="connsiteY18769" fmla="*/ 1229052 h 4013490"/>
                <a:gd name="connsiteX18770" fmla="*/ 773048 w 6127927"/>
                <a:gd name="connsiteY18770" fmla="*/ 1229311 h 4013490"/>
                <a:gd name="connsiteX18771" fmla="*/ 772886 w 6127927"/>
                <a:gd name="connsiteY18771" fmla="*/ 1229375 h 4013490"/>
                <a:gd name="connsiteX18772" fmla="*/ 772627 w 6127927"/>
                <a:gd name="connsiteY18772" fmla="*/ 1229796 h 4013490"/>
                <a:gd name="connsiteX18773" fmla="*/ 772627 w 6127927"/>
                <a:gd name="connsiteY18773" fmla="*/ 1229893 h 4013490"/>
                <a:gd name="connsiteX18774" fmla="*/ 772304 w 6127927"/>
                <a:gd name="connsiteY18774" fmla="*/ 1230216 h 4013490"/>
                <a:gd name="connsiteX18775" fmla="*/ 772142 w 6127927"/>
                <a:gd name="connsiteY18775" fmla="*/ 1230475 h 4013490"/>
                <a:gd name="connsiteX18776" fmla="*/ 772045 w 6127927"/>
                <a:gd name="connsiteY18776" fmla="*/ 1230637 h 4013490"/>
                <a:gd name="connsiteX18777" fmla="*/ 772142 w 6127927"/>
                <a:gd name="connsiteY18777" fmla="*/ 1230798 h 4013490"/>
                <a:gd name="connsiteX18778" fmla="*/ 771981 w 6127927"/>
                <a:gd name="connsiteY18778" fmla="*/ 1231639 h 4013490"/>
                <a:gd name="connsiteX18779" fmla="*/ 771981 w 6127927"/>
                <a:gd name="connsiteY18779" fmla="*/ 1232286 h 4013490"/>
                <a:gd name="connsiteX18780" fmla="*/ 772045 w 6127927"/>
                <a:gd name="connsiteY18780" fmla="*/ 1232448 h 4013490"/>
                <a:gd name="connsiteX18781" fmla="*/ 772304 w 6127927"/>
                <a:gd name="connsiteY18781" fmla="*/ 1232771 h 4013490"/>
                <a:gd name="connsiteX18782" fmla="*/ 772951 w 6127927"/>
                <a:gd name="connsiteY18782" fmla="*/ 1233127 h 4013490"/>
                <a:gd name="connsiteX18783" fmla="*/ 772886 w 6127927"/>
                <a:gd name="connsiteY18783" fmla="*/ 1233192 h 4013490"/>
                <a:gd name="connsiteX18784" fmla="*/ 772207 w 6127927"/>
                <a:gd name="connsiteY18784" fmla="*/ 1232933 h 4013490"/>
                <a:gd name="connsiteX18785" fmla="*/ 772304 w 6127927"/>
                <a:gd name="connsiteY18785" fmla="*/ 1233192 h 4013490"/>
                <a:gd name="connsiteX18786" fmla="*/ 771819 w 6127927"/>
                <a:gd name="connsiteY18786" fmla="*/ 1233127 h 4013490"/>
                <a:gd name="connsiteX18787" fmla="*/ 772466 w 6127927"/>
                <a:gd name="connsiteY18787" fmla="*/ 1233709 h 4013490"/>
                <a:gd name="connsiteX18788" fmla="*/ 772304 w 6127927"/>
                <a:gd name="connsiteY18788" fmla="*/ 1233936 h 4013490"/>
                <a:gd name="connsiteX18789" fmla="*/ 770331 w 6127927"/>
                <a:gd name="connsiteY18789" fmla="*/ 1232771 h 4013490"/>
                <a:gd name="connsiteX18790" fmla="*/ 770234 w 6127927"/>
                <a:gd name="connsiteY18790" fmla="*/ 1232771 h 4013490"/>
                <a:gd name="connsiteX18791" fmla="*/ 771560 w 6127927"/>
                <a:gd name="connsiteY18791" fmla="*/ 1233871 h 4013490"/>
                <a:gd name="connsiteX18792" fmla="*/ 771819 w 6127927"/>
                <a:gd name="connsiteY18792" fmla="*/ 1234097 h 4013490"/>
                <a:gd name="connsiteX18793" fmla="*/ 771463 w 6127927"/>
                <a:gd name="connsiteY18793" fmla="*/ 1234194 h 4013490"/>
                <a:gd name="connsiteX18794" fmla="*/ 771722 w 6127927"/>
                <a:gd name="connsiteY18794" fmla="*/ 1234453 h 4013490"/>
                <a:gd name="connsiteX18795" fmla="*/ 771560 w 6127927"/>
                <a:gd name="connsiteY18795" fmla="*/ 1234615 h 4013490"/>
                <a:gd name="connsiteX18796" fmla="*/ 771237 w 6127927"/>
                <a:gd name="connsiteY18796" fmla="*/ 1234615 h 4013490"/>
                <a:gd name="connsiteX18797" fmla="*/ 771301 w 6127927"/>
                <a:gd name="connsiteY18797" fmla="*/ 1234776 h 4013490"/>
                <a:gd name="connsiteX18798" fmla="*/ 770493 w 6127927"/>
                <a:gd name="connsiteY18798" fmla="*/ 1234518 h 4013490"/>
                <a:gd name="connsiteX18799" fmla="*/ 770072 w 6127927"/>
                <a:gd name="connsiteY18799" fmla="*/ 1235003 h 4013490"/>
                <a:gd name="connsiteX18800" fmla="*/ 770493 w 6127927"/>
                <a:gd name="connsiteY18800" fmla="*/ 1235423 h 4013490"/>
                <a:gd name="connsiteX18801" fmla="*/ 770072 w 6127927"/>
                <a:gd name="connsiteY18801" fmla="*/ 1235520 h 4013490"/>
                <a:gd name="connsiteX18802" fmla="*/ 769749 w 6127927"/>
                <a:gd name="connsiteY18802" fmla="*/ 1235682 h 4013490"/>
                <a:gd name="connsiteX18803" fmla="*/ 769652 w 6127927"/>
                <a:gd name="connsiteY18803" fmla="*/ 1235941 h 4013490"/>
                <a:gd name="connsiteX18804" fmla="*/ 768488 w 6127927"/>
                <a:gd name="connsiteY18804" fmla="*/ 1235262 h 4013490"/>
                <a:gd name="connsiteX18805" fmla="*/ 769652 w 6127927"/>
                <a:gd name="connsiteY18805" fmla="*/ 1236264 h 4013490"/>
                <a:gd name="connsiteX18806" fmla="*/ 769070 w 6127927"/>
                <a:gd name="connsiteY18806" fmla="*/ 1236167 h 4013490"/>
                <a:gd name="connsiteX18807" fmla="*/ 769070 w 6127927"/>
                <a:gd name="connsiteY18807" fmla="*/ 1236426 h 4013490"/>
                <a:gd name="connsiteX18808" fmla="*/ 769232 w 6127927"/>
                <a:gd name="connsiteY18808" fmla="*/ 1236685 h 4013490"/>
                <a:gd name="connsiteX18809" fmla="*/ 769070 w 6127927"/>
                <a:gd name="connsiteY18809" fmla="*/ 1236749 h 4013490"/>
                <a:gd name="connsiteX18810" fmla="*/ 768585 w 6127927"/>
                <a:gd name="connsiteY18810" fmla="*/ 1236523 h 4013490"/>
                <a:gd name="connsiteX18811" fmla="*/ 768908 w 6127927"/>
                <a:gd name="connsiteY18811" fmla="*/ 1236911 h 4013490"/>
                <a:gd name="connsiteX18812" fmla="*/ 768746 w 6127927"/>
                <a:gd name="connsiteY18812" fmla="*/ 1237073 h 4013490"/>
                <a:gd name="connsiteX18813" fmla="*/ 768423 w 6127927"/>
                <a:gd name="connsiteY18813" fmla="*/ 1236911 h 4013490"/>
                <a:gd name="connsiteX18814" fmla="*/ 768649 w 6127927"/>
                <a:gd name="connsiteY18814" fmla="*/ 1237170 h 4013490"/>
                <a:gd name="connsiteX18815" fmla="*/ 767582 w 6127927"/>
                <a:gd name="connsiteY18815" fmla="*/ 1238172 h 4013490"/>
                <a:gd name="connsiteX18816" fmla="*/ 766838 w 6127927"/>
                <a:gd name="connsiteY18816" fmla="*/ 1237752 h 4013490"/>
                <a:gd name="connsiteX18817" fmla="*/ 767323 w 6127927"/>
                <a:gd name="connsiteY18817" fmla="*/ 1238334 h 4013490"/>
                <a:gd name="connsiteX18818" fmla="*/ 766903 w 6127927"/>
                <a:gd name="connsiteY18818" fmla="*/ 1238754 h 4013490"/>
                <a:gd name="connsiteX18819" fmla="*/ 765933 w 6127927"/>
                <a:gd name="connsiteY18819" fmla="*/ 1238075 h 4013490"/>
                <a:gd name="connsiteX18820" fmla="*/ 766838 w 6127927"/>
                <a:gd name="connsiteY18820" fmla="*/ 1238916 h 4013490"/>
                <a:gd name="connsiteX18821" fmla="*/ 766677 w 6127927"/>
                <a:gd name="connsiteY18821" fmla="*/ 1239078 h 4013490"/>
                <a:gd name="connsiteX18822" fmla="*/ 766580 w 6127927"/>
                <a:gd name="connsiteY18822" fmla="*/ 1238981 h 4013490"/>
                <a:gd name="connsiteX18823" fmla="*/ 766677 w 6127927"/>
                <a:gd name="connsiteY18823" fmla="*/ 1239078 h 4013490"/>
                <a:gd name="connsiteX18824" fmla="*/ 766094 w 6127927"/>
                <a:gd name="connsiteY18824" fmla="*/ 1239725 h 4013490"/>
                <a:gd name="connsiteX18825" fmla="*/ 765836 w 6127927"/>
                <a:gd name="connsiteY18825" fmla="*/ 1239919 h 4013490"/>
                <a:gd name="connsiteX18826" fmla="*/ 765771 w 6127927"/>
                <a:gd name="connsiteY18826" fmla="*/ 1239919 h 4013490"/>
                <a:gd name="connsiteX18827" fmla="*/ 764930 w 6127927"/>
                <a:gd name="connsiteY18827" fmla="*/ 1239336 h 4013490"/>
                <a:gd name="connsiteX18828" fmla="*/ 765771 w 6127927"/>
                <a:gd name="connsiteY18828" fmla="*/ 1239919 h 4013490"/>
                <a:gd name="connsiteX18829" fmla="*/ 765836 w 6127927"/>
                <a:gd name="connsiteY18829" fmla="*/ 1239983 h 4013490"/>
                <a:gd name="connsiteX18830" fmla="*/ 765609 w 6127927"/>
                <a:gd name="connsiteY18830" fmla="*/ 1240145 h 4013490"/>
                <a:gd name="connsiteX18831" fmla="*/ 765512 w 6127927"/>
                <a:gd name="connsiteY18831" fmla="*/ 1240080 h 4013490"/>
                <a:gd name="connsiteX18832" fmla="*/ 765609 w 6127927"/>
                <a:gd name="connsiteY18832" fmla="*/ 1240145 h 4013490"/>
                <a:gd name="connsiteX18833" fmla="*/ 765254 w 6127927"/>
                <a:gd name="connsiteY18833" fmla="*/ 1240404 h 4013490"/>
                <a:gd name="connsiteX18834" fmla="*/ 763540 w 6127927"/>
                <a:gd name="connsiteY18834" fmla="*/ 1238496 h 4013490"/>
                <a:gd name="connsiteX18835" fmla="*/ 764186 w 6127927"/>
                <a:gd name="connsiteY18835" fmla="*/ 1239498 h 4013490"/>
                <a:gd name="connsiteX18836" fmla="*/ 765254 w 6127927"/>
                <a:gd name="connsiteY18836" fmla="*/ 1240404 h 4013490"/>
                <a:gd name="connsiteX18837" fmla="*/ 761049 w 6127927"/>
                <a:gd name="connsiteY18837" fmla="*/ 1244382 h 4013490"/>
                <a:gd name="connsiteX18838" fmla="*/ 760694 w 6127927"/>
                <a:gd name="connsiteY18838" fmla="*/ 1243961 h 4013490"/>
                <a:gd name="connsiteX18839" fmla="*/ 761049 w 6127927"/>
                <a:gd name="connsiteY18839" fmla="*/ 1244543 h 4013490"/>
                <a:gd name="connsiteX18840" fmla="*/ 760952 w 6127927"/>
                <a:gd name="connsiteY18840" fmla="*/ 1244964 h 4013490"/>
                <a:gd name="connsiteX18841" fmla="*/ 760532 w 6127927"/>
                <a:gd name="connsiteY18841" fmla="*/ 1244802 h 4013490"/>
                <a:gd name="connsiteX18842" fmla="*/ 760532 w 6127927"/>
                <a:gd name="connsiteY18842" fmla="*/ 1244867 h 4013490"/>
                <a:gd name="connsiteX18843" fmla="*/ 754419 w 6127927"/>
                <a:gd name="connsiteY18843" fmla="*/ 1237849 h 4013490"/>
                <a:gd name="connsiteX18844" fmla="*/ 753514 w 6127927"/>
                <a:gd name="connsiteY18844" fmla="*/ 1236329 h 4013490"/>
                <a:gd name="connsiteX18845" fmla="*/ 753676 w 6127927"/>
                <a:gd name="connsiteY18845" fmla="*/ 1236523 h 4013490"/>
                <a:gd name="connsiteX18846" fmla="*/ 753255 w 6127927"/>
                <a:gd name="connsiteY18846" fmla="*/ 1236005 h 4013490"/>
                <a:gd name="connsiteX18847" fmla="*/ 752932 w 6127927"/>
                <a:gd name="connsiteY18847" fmla="*/ 1235423 h 4013490"/>
                <a:gd name="connsiteX18848" fmla="*/ 753093 w 6127927"/>
                <a:gd name="connsiteY18848" fmla="*/ 1235520 h 4013490"/>
                <a:gd name="connsiteX18849" fmla="*/ 753255 w 6127927"/>
                <a:gd name="connsiteY18849" fmla="*/ 1235585 h 4013490"/>
                <a:gd name="connsiteX18850" fmla="*/ 753417 w 6127927"/>
                <a:gd name="connsiteY18850" fmla="*/ 1235520 h 4013490"/>
                <a:gd name="connsiteX18851" fmla="*/ 753837 w 6127927"/>
                <a:gd name="connsiteY18851" fmla="*/ 1235423 h 4013490"/>
                <a:gd name="connsiteX18852" fmla="*/ 755325 w 6127927"/>
                <a:gd name="connsiteY18852" fmla="*/ 1236587 h 4013490"/>
                <a:gd name="connsiteX18853" fmla="*/ 754743 w 6127927"/>
                <a:gd name="connsiteY18853" fmla="*/ 1235844 h 4013490"/>
                <a:gd name="connsiteX18854" fmla="*/ 754322 w 6127927"/>
                <a:gd name="connsiteY18854" fmla="*/ 1234938 h 4013490"/>
                <a:gd name="connsiteX18855" fmla="*/ 754419 w 6127927"/>
                <a:gd name="connsiteY18855" fmla="*/ 1234841 h 4013490"/>
                <a:gd name="connsiteX18856" fmla="*/ 754678 w 6127927"/>
                <a:gd name="connsiteY18856" fmla="*/ 1235100 h 4013490"/>
                <a:gd name="connsiteX18857" fmla="*/ 754581 w 6127927"/>
                <a:gd name="connsiteY18857" fmla="*/ 1234679 h 4013490"/>
                <a:gd name="connsiteX18858" fmla="*/ 754581 w 6127927"/>
                <a:gd name="connsiteY18858" fmla="*/ 1234356 h 4013490"/>
                <a:gd name="connsiteX18859" fmla="*/ 755002 w 6127927"/>
                <a:gd name="connsiteY18859" fmla="*/ 1234615 h 4013490"/>
                <a:gd name="connsiteX18860" fmla="*/ 755842 w 6127927"/>
                <a:gd name="connsiteY18860" fmla="*/ 1235003 h 4013490"/>
                <a:gd name="connsiteX18861" fmla="*/ 755260 w 6127927"/>
                <a:gd name="connsiteY18861" fmla="*/ 1234259 h 4013490"/>
                <a:gd name="connsiteX18862" fmla="*/ 755260 w 6127927"/>
                <a:gd name="connsiteY18862" fmla="*/ 1234097 h 4013490"/>
                <a:gd name="connsiteX18863" fmla="*/ 755325 w 6127927"/>
                <a:gd name="connsiteY18863" fmla="*/ 1234097 h 4013490"/>
                <a:gd name="connsiteX18864" fmla="*/ 755163 w 6127927"/>
                <a:gd name="connsiteY18864" fmla="*/ 1233353 h 4013490"/>
                <a:gd name="connsiteX18865" fmla="*/ 755325 w 6127927"/>
                <a:gd name="connsiteY18865" fmla="*/ 1233289 h 4013490"/>
                <a:gd name="connsiteX18866" fmla="*/ 755584 w 6127927"/>
                <a:gd name="connsiteY18866" fmla="*/ 1233289 h 4013490"/>
                <a:gd name="connsiteX18867" fmla="*/ 755842 w 6127927"/>
                <a:gd name="connsiteY18867" fmla="*/ 1233289 h 4013490"/>
                <a:gd name="connsiteX18868" fmla="*/ 755842 w 6127927"/>
                <a:gd name="connsiteY18868" fmla="*/ 1233030 h 4013490"/>
                <a:gd name="connsiteX18869" fmla="*/ 755842 w 6127927"/>
                <a:gd name="connsiteY18869" fmla="*/ 1232933 h 4013490"/>
                <a:gd name="connsiteX18870" fmla="*/ 755487 w 6127927"/>
                <a:gd name="connsiteY18870" fmla="*/ 1232286 h 4013490"/>
                <a:gd name="connsiteX18871" fmla="*/ 755648 w 6127927"/>
                <a:gd name="connsiteY18871" fmla="*/ 1232027 h 4013490"/>
                <a:gd name="connsiteX18872" fmla="*/ 755842 w 6127927"/>
                <a:gd name="connsiteY18872" fmla="*/ 1232027 h 4013490"/>
                <a:gd name="connsiteX18873" fmla="*/ 755842 w 6127927"/>
                <a:gd name="connsiteY18873" fmla="*/ 1231963 h 4013490"/>
                <a:gd name="connsiteX18874" fmla="*/ 755648 w 6127927"/>
                <a:gd name="connsiteY18874" fmla="*/ 1231542 h 4013490"/>
                <a:gd name="connsiteX18875" fmla="*/ 755648 w 6127927"/>
                <a:gd name="connsiteY18875" fmla="*/ 1231284 h 4013490"/>
                <a:gd name="connsiteX18876" fmla="*/ 755648 w 6127927"/>
                <a:gd name="connsiteY18876" fmla="*/ 1231057 h 4013490"/>
                <a:gd name="connsiteX18877" fmla="*/ 757718 w 6127927"/>
                <a:gd name="connsiteY18877" fmla="*/ 1229634 h 4013490"/>
                <a:gd name="connsiteX18878" fmla="*/ 757912 w 6127927"/>
                <a:gd name="connsiteY18878" fmla="*/ 1229731 h 4013490"/>
                <a:gd name="connsiteX18879" fmla="*/ 758074 w 6127927"/>
                <a:gd name="connsiteY18879" fmla="*/ 1229731 h 4013490"/>
                <a:gd name="connsiteX18880" fmla="*/ 757912 w 6127927"/>
                <a:gd name="connsiteY18880" fmla="*/ 1229472 h 4013490"/>
                <a:gd name="connsiteX18881" fmla="*/ 758397 w 6127927"/>
                <a:gd name="connsiteY18881" fmla="*/ 1229731 h 4013490"/>
                <a:gd name="connsiteX18882" fmla="*/ 758882 w 6127927"/>
                <a:gd name="connsiteY18882" fmla="*/ 1229958 h 4013490"/>
                <a:gd name="connsiteX18883" fmla="*/ 757718 w 6127927"/>
                <a:gd name="connsiteY18883" fmla="*/ 1229052 h 4013490"/>
                <a:gd name="connsiteX18884" fmla="*/ 758139 w 6127927"/>
                <a:gd name="connsiteY18884" fmla="*/ 1229214 h 4013490"/>
                <a:gd name="connsiteX18885" fmla="*/ 757815 w 6127927"/>
                <a:gd name="connsiteY18885" fmla="*/ 1228793 h 4013490"/>
                <a:gd name="connsiteX18886" fmla="*/ 758074 w 6127927"/>
                <a:gd name="connsiteY18886" fmla="*/ 1228729 h 4013490"/>
                <a:gd name="connsiteX18887" fmla="*/ 758074 w 6127927"/>
                <a:gd name="connsiteY18887" fmla="*/ 1228729 h 4013490"/>
                <a:gd name="connsiteX18888" fmla="*/ 758074 w 6127927"/>
                <a:gd name="connsiteY18888" fmla="*/ 1228405 h 4013490"/>
                <a:gd name="connsiteX18889" fmla="*/ 758236 w 6127927"/>
                <a:gd name="connsiteY18889" fmla="*/ 1228308 h 4013490"/>
                <a:gd name="connsiteX18890" fmla="*/ 758882 w 6127927"/>
                <a:gd name="connsiteY18890" fmla="*/ 1228308 h 4013490"/>
                <a:gd name="connsiteX18891" fmla="*/ 758979 w 6127927"/>
                <a:gd name="connsiteY18891" fmla="*/ 1228308 h 4013490"/>
                <a:gd name="connsiteX18892" fmla="*/ 758236 w 6127927"/>
                <a:gd name="connsiteY18892" fmla="*/ 1227661 h 4013490"/>
                <a:gd name="connsiteX18893" fmla="*/ 758074 w 6127927"/>
                <a:gd name="connsiteY18893" fmla="*/ 1227306 h 4013490"/>
                <a:gd name="connsiteX18894" fmla="*/ 758236 w 6127927"/>
                <a:gd name="connsiteY18894" fmla="*/ 1227306 h 4013490"/>
                <a:gd name="connsiteX18895" fmla="*/ 759141 w 6127927"/>
                <a:gd name="connsiteY18895" fmla="*/ 1227726 h 4013490"/>
                <a:gd name="connsiteX18896" fmla="*/ 757977 w 6127927"/>
                <a:gd name="connsiteY18896" fmla="*/ 1226821 h 4013490"/>
                <a:gd name="connsiteX18897" fmla="*/ 760370 w 6127927"/>
                <a:gd name="connsiteY18897" fmla="*/ 1225333 h 4013490"/>
                <a:gd name="connsiteX18898" fmla="*/ 761631 w 6127927"/>
                <a:gd name="connsiteY18898" fmla="*/ 1221614 h 4013490"/>
                <a:gd name="connsiteX18899" fmla="*/ 762375 w 6127927"/>
                <a:gd name="connsiteY18899" fmla="*/ 1220773 h 4013490"/>
                <a:gd name="connsiteX18900" fmla="*/ 763184 w 6127927"/>
                <a:gd name="connsiteY18900" fmla="*/ 1220870 h 4013490"/>
                <a:gd name="connsiteX18901" fmla="*/ 765771 w 6127927"/>
                <a:gd name="connsiteY18901" fmla="*/ 1221096 h 4013490"/>
                <a:gd name="connsiteX18902" fmla="*/ 764348 w 6127927"/>
                <a:gd name="connsiteY18902" fmla="*/ 1220870 h 4013490"/>
                <a:gd name="connsiteX18903" fmla="*/ 762440 w 6127927"/>
                <a:gd name="connsiteY18903" fmla="*/ 1220708 h 4013490"/>
                <a:gd name="connsiteX18904" fmla="*/ 762537 w 6127927"/>
                <a:gd name="connsiteY18904" fmla="*/ 1220514 h 4013490"/>
                <a:gd name="connsiteX18905" fmla="*/ 763022 w 6127927"/>
                <a:gd name="connsiteY18905" fmla="*/ 1220611 h 4013490"/>
                <a:gd name="connsiteX18906" fmla="*/ 763928 w 6127927"/>
                <a:gd name="connsiteY18906" fmla="*/ 1220708 h 4013490"/>
                <a:gd name="connsiteX18907" fmla="*/ 764025 w 6127927"/>
                <a:gd name="connsiteY18907" fmla="*/ 1220708 h 4013490"/>
                <a:gd name="connsiteX18908" fmla="*/ 764186 w 6127927"/>
                <a:gd name="connsiteY18908" fmla="*/ 1220773 h 4013490"/>
                <a:gd name="connsiteX18909" fmla="*/ 765092 w 6127927"/>
                <a:gd name="connsiteY18909" fmla="*/ 1220708 h 4013490"/>
                <a:gd name="connsiteX18910" fmla="*/ 762602 w 6127927"/>
                <a:gd name="connsiteY18910" fmla="*/ 1220352 h 4013490"/>
                <a:gd name="connsiteX18911" fmla="*/ 762278 w 6127927"/>
                <a:gd name="connsiteY18911" fmla="*/ 1219447 h 4013490"/>
                <a:gd name="connsiteX18912" fmla="*/ 761955 w 6127927"/>
                <a:gd name="connsiteY18912" fmla="*/ 1216957 h 4013490"/>
                <a:gd name="connsiteX18913" fmla="*/ 762375 w 6127927"/>
                <a:gd name="connsiteY18913" fmla="*/ 1216892 h 4013490"/>
                <a:gd name="connsiteX18914" fmla="*/ 762214 w 6127927"/>
                <a:gd name="connsiteY18914" fmla="*/ 1216730 h 4013490"/>
                <a:gd name="connsiteX18915" fmla="*/ 762699 w 6127927"/>
                <a:gd name="connsiteY18915" fmla="*/ 1216568 h 4013490"/>
                <a:gd name="connsiteX18916" fmla="*/ 763184 w 6127927"/>
                <a:gd name="connsiteY18916" fmla="*/ 1216310 h 4013490"/>
                <a:gd name="connsiteX18917" fmla="*/ 762957 w 6127927"/>
                <a:gd name="connsiteY18917" fmla="*/ 1216213 h 4013490"/>
                <a:gd name="connsiteX18918" fmla="*/ 763443 w 6127927"/>
                <a:gd name="connsiteY18918" fmla="*/ 1216051 h 4013490"/>
                <a:gd name="connsiteX18919" fmla="*/ 763863 w 6127927"/>
                <a:gd name="connsiteY18919" fmla="*/ 1215889 h 4013490"/>
                <a:gd name="connsiteX18920" fmla="*/ 763022 w 6127927"/>
                <a:gd name="connsiteY18920" fmla="*/ 1215986 h 4013490"/>
                <a:gd name="connsiteX18921" fmla="*/ 762537 w 6127927"/>
                <a:gd name="connsiteY18921" fmla="*/ 1216051 h 4013490"/>
                <a:gd name="connsiteX18922" fmla="*/ 762214 w 6127927"/>
                <a:gd name="connsiteY18922" fmla="*/ 1216051 h 4013490"/>
                <a:gd name="connsiteX18923" fmla="*/ 764607 w 6127927"/>
                <a:gd name="connsiteY18923" fmla="*/ 1215566 h 4013490"/>
                <a:gd name="connsiteX18924" fmla="*/ 762957 w 6127927"/>
                <a:gd name="connsiteY18924" fmla="*/ 1215728 h 4013490"/>
                <a:gd name="connsiteX18925" fmla="*/ 762537 w 6127927"/>
                <a:gd name="connsiteY18925" fmla="*/ 1215728 h 4013490"/>
                <a:gd name="connsiteX18926" fmla="*/ 763766 w 6127927"/>
                <a:gd name="connsiteY18926" fmla="*/ 1215307 h 4013490"/>
                <a:gd name="connsiteX18927" fmla="*/ 762052 w 6127927"/>
                <a:gd name="connsiteY18927" fmla="*/ 1215566 h 4013490"/>
                <a:gd name="connsiteX18928" fmla="*/ 763184 w 6127927"/>
                <a:gd name="connsiteY18928" fmla="*/ 1215081 h 4013490"/>
                <a:gd name="connsiteX18929" fmla="*/ 764025 w 6127927"/>
                <a:gd name="connsiteY18929" fmla="*/ 1214822 h 4013490"/>
                <a:gd name="connsiteX18930" fmla="*/ 762440 w 6127927"/>
                <a:gd name="connsiteY18930" fmla="*/ 1215081 h 4013490"/>
                <a:gd name="connsiteX18931" fmla="*/ 762214 w 6127927"/>
                <a:gd name="connsiteY18931" fmla="*/ 1214887 h 4013490"/>
                <a:gd name="connsiteX18932" fmla="*/ 762278 w 6127927"/>
                <a:gd name="connsiteY18932" fmla="*/ 1214725 h 4013490"/>
                <a:gd name="connsiteX18933" fmla="*/ 761534 w 6127927"/>
                <a:gd name="connsiteY18933" fmla="*/ 1214822 h 4013490"/>
                <a:gd name="connsiteX18934" fmla="*/ 761276 w 6127927"/>
                <a:gd name="connsiteY18934" fmla="*/ 1214822 h 4013490"/>
                <a:gd name="connsiteX18935" fmla="*/ 762440 w 6127927"/>
                <a:gd name="connsiteY18935" fmla="*/ 1214402 h 4013490"/>
                <a:gd name="connsiteX18936" fmla="*/ 762375 w 6127927"/>
                <a:gd name="connsiteY18936" fmla="*/ 1214402 h 4013490"/>
                <a:gd name="connsiteX18937" fmla="*/ 761858 w 6127927"/>
                <a:gd name="connsiteY18937" fmla="*/ 1214499 h 4013490"/>
                <a:gd name="connsiteX18938" fmla="*/ 761114 w 6127927"/>
                <a:gd name="connsiteY18938" fmla="*/ 1214402 h 4013490"/>
                <a:gd name="connsiteX18939" fmla="*/ 762117 w 6127927"/>
                <a:gd name="connsiteY18939" fmla="*/ 1213981 h 4013490"/>
                <a:gd name="connsiteX18940" fmla="*/ 761470 w 6127927"/>
                <a:gd name="connsiteY18940" fmla="*/ 1214143 h 4013490"/>
                <a:gd name="connsiteX18941" fmla="*/ 761049 w 6127927"/>
                <a:gd name="connsiteY18941" fmla="*/ 1214240 h 4013490"/>
                <a:gd name="connsiteX18942" fmla="*/ 760888 w 6127927"/>
                <a:gd name="connsiteY18942" fmla="*/ 1214240 h 4013490"/>
                <a:gd name="connsiteX18943" fmla="*/ 760629 w 6127927"/>
                <a:gd name="connsiteY18943" fmla="*/ 1214143 h 4013490"/>
                <a:gd name="connsiteX18944" fmla="*/ 760888 w 6127927"/>
                <a:gd name="connsiteY18944" fmla="*/ 1213917 h 4013490"/>
                <a:gd name="connsiteX18945" fmla="*/ 761049 w 6127927"/>
                <a:gd name="connsiteY18945" fmla="*/ 1213755 h 4013490"/>
                <a:gd name="connsiteX18946" fmla="*/ 761114 w 6127927"/>
                <a:gd name="connsiteY18946" fmla="*/ 1213658 h 4013490"/>
                <a:gd name="connsiteX18947" fmla="*/ 760467 w 6127927"/>
                <a:gd name="connsiteY18947" fmla="*/ 1213755 h 4013490"/>
                <a:gd name="connsiteX18948" fmla="*/ 760629 w 6127927"/>
                <a:gd name="connsiteY18948" fmla="*/ 1213399 h 4013490"/>
                <a:gd name="connsiteX18949" fmla="*/ 761276 w 6127927"/>
                <a:gd name="connsiteY18949" fmla="*/ 1213076 h 4013490"/>
                <a:gd name="connsiteX18950" fmla="*/ 761114 w 6127927"/>
                <a:gd name="connsiteY18950" fmla="*/ 1213011 h 4013490"/>
                <a:gd name="connsiteX18951" fmla="*/ 760888 w 6127927"/>
                <a:gd name="connsiteY18951" fmla="*/ 1213076 h 4013490"/>
                <a:gd name="connsiteX18952" fmla="*/ 761696 w 6127927"/>
                <a:gd name="connsiteY18952" fmla="*/ 1212591 h 4013490"/>
                <a:gd name="connsiteX18953" fmla="*/ 761470 w 6127927"/>
                <a:gd name="connsiteY18953" fmla="*/ 1212655 h 4013490"/>
                <a:gd name="connsiteX18954" fmla="*/ 761534 w 6127927"/>
                <a:gd name="connsiteY18954" fmla="*/ 1212591 h 4013490"/>
                <a:gd name="connsiteX18955" fmla="*/ 762052 w 6127927"/>
                <a:gd name="connsiteY18955" fmla="*/ 1212332 h 4013490"/>
                <a:gd name="connsiteX18956" fmla="*/ 762440 w 6127927"/>
                <a:gd name="connsiteY18956" fmla="*/ 1212170 h 4013490"/>
                <a:gd name="connsiteX18957" fmla="*/ 762375 w 6127927"/>
                <a:gd name="connsiteY18957" fmla="*/ 1212008 h 4013490"/>
                <a:gd name="connsiteX18958" fmla="*/ 761211 w 6127927"/>
                <a:gd name="connsiteY18958" fmla="*/ 1212494 h 4013490"/>
                <a:gd name="connsiteX18959" fmla="*/ 760694 w 6127927"/>
                <a:gd name="connsiteY18959" fmla="*/ 1212591 h 4013490"/>
                <a:gd name="connsiteX18960" fmla="*/ 760467 w 6127927"/>
                <a:gd name="connsiteY18960" fmla="*/ 1212655 h 4013490"/>
                <a:gd name="connsiteX18961" fmla="*/ 760888 w 6127927"/>
                <a:gd name="connsiteY18961" fmla="*/ 1212235 h 4013490"/>
                <a:gd name="connsiteX18962" fmla="*/ 759723 w 6127927"/>
                <a:gd name="connsiteY18962" fmla="*/ 1212817 h 4013490"/>
                <a:gd name="connsiteX18963" fmla="*/ 760305 w 6127927"/>
                <a:gd name="connsiteY18963" fmla="*/ 1212429 h 4013490"/>
                <a:gd name="connsiteX18964" fmla="*/ 760047 w 6127927"/>
                <a:gd name="connsiteY18964" fmla="*/ 1212332 h 4013490"/>
                <a:gd name="connsiteX18965" fmla="*/ 760208 w 6127927"/>
                <a:gd name="connsiteY18965" fmla="*/ 1212170 h 4013490"/>
                <a:gd name="connsiteX18966" fmla="*/ 759982 w 6127927"/>
                <a:gd name="connsiteY18966" fmla="*/ 1212235 h 4013490"/>
                <a:gd name="connsiteX18967" fmla="*/ 759400 w 6127927"/>
                <a:gd name="connsiteY18967" fmla="*/ 1212429 h 4013490"/>
                <a:gd name="connsiteX18968" fmla="*/ 760694 w 6127927"/>
                <a:gd name="connsiteY18968" fmla="*/ 1211426 h 4013490"/>
                <a:gd name="connsiteX18969" fmla="*/ 760467 w 6127927"/>
                <a:gd name="connsiteY18969" fmla="*/ 1211588 h 4013490"/>
                <a:gd name="connsiteX18970" fmla="*/ 760144 w 6127927"/>
                <a:gd name="connsiteY18970" fmla="*/ 1211685 h 4013490"/>
                <a:gd name="connsiteX18971" fmla="*/ 759982 w 6127927"/>
                <a:gd name="connsiteY18971" fmla="*/ 1211491 h 4013490"/>
                <a:gd name="connsiteX18972" fmla="*/ 760047 w 6127927"/>
                <a:gd name="connsiteY18972" fmla="*/ 1211426 h 4013490"/>
                <a:gd name="connsiteX18973" fmla="*/ 760532 w 6127927"/>
                <a:gd name="connsiteY18973" fmla="*/ 1211006 h 4013490"/>
                <a:gd name="connsiteX18974" fmla="*/ 760888 w 6127927"/>
                <a:gd name="connsiteY18974" fmla="*/ 1210682 h 4013490"/>
                <a:gd name="connsiteX18975" fmla="*/ 760305 w 6127927"/>
                <a:gd name="connsiteY18975" fmla="*/ 1211265 h 4013490"/>
                <a:gd name="connsiteX18976" fmla="*/ 760208 w 6127927"/>
                <a:gd name="connsiteY18976" fmla="*/ 1211329 h 4013490"/>
                <a:gd name="connsiteX18977" fmla="*/ 760370 w 6127927"/>
                <a:gd name="connsiteY18977" fmla="*/ 1211006 h 4013490"/>
                <a:gd name="connsiteX18978" fmla="*/ 761211 w 6127927"/>
                <a:gd name="connsiteY18978" fmla="*/ 1210359 h 4013490"/>
                <a:gd name="connsiteX18979" fmla="*/ 761049 w 6127927"/>
                <a:gd name="connsiteY18979" fmla="*/ 1210359 h 4013490"/>
                <a:gd name="connsiteX18980" fmla="*/ 760370 w 6127927"/>
                <a:gd name="connsiteY18980" fmla="*/ 1210844 h 4013490"/>
                <a:gd name="connsiteX18981" fmla="*/ 760144 w 6127927"/>
                <a:gd name="connsiteY18981" fmla="*/ 1210359 h 4013490"/>
                <a:gd name="connsiteX18982" fmla="*/ 758979 w 6127927"/>
                <a:gd name="connsiteY18982" fmla="*/ 1211006 h 4013490"/>
                <a:gd name="connsiteX18983" fmla="*/ 759044 w 6127927"/>
                <a:gd name="connsiteY18983" fmla="*/ 1210747 h 4013490"/>
                <a:gd name="connsiteX18984" fmla="*/ 759465 w 6127927"/>
                <a:gd name="connsiteY18984" fmla="*/ 1210262 h 4013490"/>
                <a:gd name="connsiteX18985" fmla="*/ 759044 w 6127927"/>
                <a:gd name="connsiteY18985" fmla="*/ 1210682 h 4013490"/>
                <a:gd name="connsiteX18986" fmla="*/ 758979 w 6127927"/>
                <a:gd name="connsiteY18986" fmla="*/ 1210585 h 4013490"/>
                <a:gd name="connsiteX18987" fmla="*/ 759626 w 6127927"/>
                <a:gd name="connsiteY18987" fmla="*/ 1209777 h 4013490"/>
                <a:gd name="connsiteX18988" fmla="*/ 758979 w 6127927"/>
                <a:gd name="connsiteY18988" fmla="*/ 1210585 h 4013490"/>
                <a:gd name="connsiteX18989" fmla="*/ 758462 w 6127927"/>
                <a:gd name="connsiteY18989" fmla="*/ 1210165 h 4013490"/>
                <a:gd name="connsiteX18990" fmla="*/ 758721 w 6127927"/>
                <a:gd name="connsiteY18990" fmla="*/ 1209777 h 4013490"/>
                <a:gd name="connsiteX18991" fmla="*/ 758462 w 6127927"/>
                <a:gd name="connsiteY18991" fmla="*/ 1210165 h 4013490"/>
                <a:gd name="connsiteX18992" fmla="*/ 758236 w 6127927"/>
                <a:gd name="connsiteY18992" fmla="*/ 1210003 h 4013490"/>
                <a:gd name="connsiteX18993" fmla="*/ 758236 w 6127927"/>
                <a:gd name="connsiteY18993" fmla="*/ 1209939 h 4013490"/>
                <a:gd name="connsiteX18994" fmla="*/ 757977 w 6127927"/>
                <a:gd name="connsiteY18994" fmla="*/ 1209777 h 4013490"/>
                <a:gd name="connsiteX18995" fmla="*/ 758074 w 6127927"/>
                <a:gd name="connsiteY18995" fmla="*/ 1209615 h 4013490"/>
                <a:gd name="connsiteX18996" fmla="*/ 757912 w 6127927"/>
                <a:gd name="connsiteY18996" fmla="*/ 1209777 h 4013490"/>
                <a:gd name="connsiteX18997" fmla="*/ 757977 w 6127927"/>
                <a:gd name="connsiteY18997" fmla="*/ 1209615 h 4013490"/>
                <a:gd name="connsiteX18998" fmla="*/ 757977 w 6127927"/>
                <a:gd name="connsiteY18998" fmla="*/ 1209518 h 4013490"/>
                <a:gd name="connsiteX18999" fmla="*/ 757815 w 6127927"/>
                <a:gd name="connsiteY18999" fmla="*/ 1209680 h 4013490"/>
                <a:gd name="connsiteX19000" fmla="*/ 756974 w 6127927"/>
                <a:gd name="connsiteY19000" fmla="*/ 1208936 h 4013490"/>
                <a:gd name="connsiteX19001" fmla="*/ 756974 w 6127927"/>
                <a:gd name="connsiteY19001" fmla="*/ 1208871 h 4013490"/>
                <a:gd name="connsiteX19002" fmla="*/ 756813 w 6127927"/>
                <a:gd name="connsiteY19002" fmla="*/ 1208871 h 4013490"/>
                <a:gd name="connsiteX19003" fmla="*/ 756651 w 6127927"/>
                <a:gd name="connsiteY19003" fmla="*/ 1208677 h 4013490"/>
                <a:gd name="connsiteX19004" fmla="*/ 756910 w 6127927"/>
                <a:gd name="connsiteY19004" fmla="*/ 1208095 h 4013490"/>
                <a:gd name="connsiteX19005" fmla="*/ 756554 w 6127927"/>
                <a:gd name="connsiteY19005" fmla="*/ 1208677 h 4013490"/>
                <a:gd name="connsiteX19006" fmla="*/ 756328 w 6127927"/>
                <a:gd name="connsiteY19006" fmla="*/ 1208451 h 4013490"/>
                <a:gd name="connsiteX19007" fmla="*/ 756230 w 6127927"/>
                <a:gd name="connsiteY19007" fmla="*/ 1208354 h 4013490"/>
                <a:gd name="connsiteX19008" fmla="*/ 756166 w 6127927"/>
                <a:gd name="connsiteY19008" fmla="*/ 1208289 h 4013490"/>
                <a:gd name="connsiteX19009" fmla="*/ 756392 w 6127927"/>
                <a:gd name="connsiteY19009" fmla="*/ 1207351 h 4013490"/>
                <a:gd name="connsiteX19010" fmla="*/ 756004 w 6127927"/>
                <a:gd name="connsiteY19010" fmla="*/ 1208030 h 4013490"/>
                <a:gd name="connsiteX19011" fmla="*/ 756069 w 6127927"/>
                <a:gd name="connsiteY19011" fmla="*/ 1207610 h 4013490"/>
                <a:gd name="connsiteX19012" fmla="*/ 755907 w 6127927"/>
                <a:gd name="connsiteY19012" fmla="*/ 1208030 h 4013490"/>
                <a:gd name="connsiteX19013" fmla="*/ 755907 w 6127927"/>
                <a:gd name="connsiteY19013" fmla="*/ 1208030 h 4013490"/>
                <a:gd name="connsiteX19014" fmla="*/ 755842 w 6127927"/>
                <a:gd name="connsiteY19014" fmla="*/ 1207933 h 4013490"/>
                <a:gd name="connsiteX19015" fmla="*/ 755648 w 6127927"/>
                <a:gd name="connsiteY19015" fmla="*/ 1207772 h 4013490"/>
                <a:gd name="connsiteX19016" fmla="*/ 756166 w 6127927"/>
                <a:gd name="connsiteY19016" fmla="*/ 1205217 h 4013490"/>
                <a:gd name="connsiteX19017" fmla="*/ 756166 w 6127927"/>
                <a:gd name="connsiteY19017" fmla="*/ 1205120 h 4013490"/>
                <a:gd name="connsiteX19018" fmla="*/ 756069 w 6127927"/>
                <a:gd name="connsiteY19018" fmla="*/ 1205540 h 4013490"/>
                <a:gd name="connsiteX19019" fmla="*/ 755842 w 6127927"/>
                <a:gd name="connsiteY19019" fmla="*/ 1205864 h 4013490"/>
                <a:gd name="connsiteX19020" fmla="*/ 755584 w 6127927"/>
                <a:gd name="connsiteY19020" fmla="*/ 1205637 h 4013490"/>
                <a:gd name="connsiteX19021" fmla="*/ 755422 w 6127927"/>
                <a:gd name="connsiteY19021" fmla="*/ 1206219 h 4013490"/>
                <a:gd name="connsiteX19022" fmla="*/ 755325 w 6127927"/>
                <a:gd name="connsiteY19022" fmla="*/ 1206219 h 4013490"/>
                <a:gd name="connsiteX19023" fmla="*/ 755163 w 6127927"/>
                <a:gd name="connsiteY19023" fmla="*/ 1206284 h 4013490"/>
                <a:gd name="connsiteX19024" fmla="*/ 755066 w 6127927"/>
                <a:gd name="connsiteY19024" fmla="*/ 1206025 h 4013490"/>
                <a:gd name="connsiteX19025" fmla="*/ 754743 w 6127927"/>
                <a:gd name="connsiteY19025" fmla="*/ 1206543 h 4013490"/>
                <a:gd name="connsiteX19026" fmla="*/ 754678 w 6127927"/>
                <a:gd name="connsiteY19026" fmla="*/ 1206381 h 4013490"/>
                <a:gd name="connsiteX19027" fmla="*/ 754678 w 6127927"/>
                <a:gd name="connsiteY19027" fmla="*/ 1206219 h 4013490"/>
                <a:gd name="connsiteX19028" fmla="*/ 754419 w 6127927"/>
                <a:gd name="connsiteY19028" fmla="*/ 1206219 h 4013490"/>
                <a:gd name="connsiteX19029" fmla="*/ 754322 w 6127927"/>
                <a:gd name="connsiteY19029" fmla="*/ 1206607 h 4013490"/>
                <a:gd name="connsiteX19030" fmla="*/ 754096 w 6127927"/>
                <a:gd name="connsiteY19030" fmla="*/ 1206446 h 4013490"/>
                <a:gd name="connsiteX19031" fmla="*/ 754096 w 6127927"/>
                <a:gd name="connsiteY19031" fmla="*/ 1206122 h 4013490"/>
                <a:gd name="connsiteX19032" fmla="*/ 753999 w 6127927"/>
                <a:gd name="connsiteY19032" fmla="*/ 1206446 h 4013490"/>
                <a:gd name="connsiteX19033" fmla="*/ 746884 w 6127927"/>
                <a:gd name="connsiteY19033" fmla="*/ 1202985 h 4013490"/>
                <a:gd name="connsiteX19034" fmla="*/ 746787 w 6127927"/>
                <a:gd name="connsiteY19034" fmla="*/ 1202888 h 4013490"/>
                <a:gd name="connsiteX19035" fmla="*/ 745817 w 6127927"/>
                <a:gd name="connsiteY19035" fmla="*/ 1201659 h 4013490"/>
                <a:gd name="connsiteX19036" fmla="*/ 745299 w 6127927"/>
                <a:gd name="connsiteY19036" fmla="*/ 1200754 h 4013490"/>
                <a:gd name="connsiteX19037" fmla="*/ 743812 w 6127927"/>
                <a:gd name="connsiteY19037" fmla="*/ 1198910 h 4013490"/>
                <a:gd name="connsiteX19038" fmla="*/ 745073 w 6127927"/>
                <a:gd name="connsiteY19038" fmla="*/ 1200980 h 4013490"/>
                <a:gd name="connsiteX19039" fmla="*/ 743909 w 6127927"/>
                <a:gd name="connsiteY19039" fmla="*/ 1200010 h 4013490"/>
                <a:gd name="connsiteX19040" fmla="*/ 742486 w 6127927"/>
                <a:gd name="connsiteY19040" fmla="*/ 1198328 h 4013490"/>
                <a:gd name="connsiteX19041" fmla="*/ 740513 w 6127927"/>
                <a:gd name="connsiteY19041" fmla="*/ 1195353 h 4013490"/>
                <a:gd name="connsiteX19042" fmla="*/ 740577 w 6127927"/>
                <a:gd name="connsiteY19042" fmla="*/ 1195450 h 4013490"/>
                <a:gd name="connsiteX19043" fmla="*/ 740416 w 6127927"/>
                <a:gd name="connsiteY19043" fmla="*/ 1195126 h 4013490"/>
                <a:gd name="connsiteX19044" fmla="*/ 740254 w 6127927"/>
                <a:gd name="connsiteY19044" fmla="*/ 1194447 h 4013490"/>
                <a:gd name="connsiteX19045" fmla="*/ 740416 w 6127927"/>
                <a:gd name="connsiteY19045" fmla="*/ 1195126 h 4013490"/>
                <a:gd name="connsiteX19046" fmla="*/ 740351 w 6127927"/>
                <a:gd name="connsiteY19046" fmla="*/ 1195126 h 4013490"/>
                <a:gd name="connsiteX19047" fmla="*/ 739349 w 6127927"/>
                <a:gd name="connsiteY19047" fmla="*/ 1193283 h 4013490"/>
                <a:gd name="connsiteX19048" fmla="*/ 739510 w 6127927"/>
                <a:gd name="connsiteY19048" fmla="*/ 1192539 h 4013490"/>
                <a:gd name="connsiteX19049" fmla="*/ 264778 w 6127927"/>
                <a:gd name="connsiteY19049" fmla="*/ 1304827 h 4013490"/>
                <a:gd name="connsiteX19050" fmla="*/ 264034 w 6127927"/>
                <a:gd name="connsiteY19050" fmla="*/ 1304892 h 4013490"/>
                <a:gd name="connsiteX19051" fmla="*/ 264778 w 6127927"/>
                <a:gd name="connsiteY19051" fmla="*/ 1304827 h 4013490"/>
                <a:gd name="connsiteX19052" fmla="*/ 263290 w 6127927"/>
                <a:gd name="connsiteY19052" fmla="*/ 1296774 h 4013490"/>
                <a:gd name="connsiteX19053" fmla="*/ 261641 w 6127927"/>
                <a:gd name="connsiteY19053" fmla="*/ 1296451 h 4013490"/>
                <a:gd name="connsiteX19054" fmla="*/ 263290 w 6127927"/>
                <a:gd name="connsiteY19054" fmla="*/ 1296774 h 4013490"/>
                <a:gd name="connsiteX19055" fmla="*/ 284312 w 6127927"/>
                <a:gd name="connsiteY19055" fmla="*/ 1282221 h 4013490"/>
                <a:gd name="connsiteX19056" fmla="*/ 284829 w 6127927"/>
                <a:gd name="connsiteY19056" fmla="*/ 1283385 h 4013490"/>
                <a:gd name="connsiteX19057" fmla="*/ 284991 w 6127927"/>
                <a:gd name="connsiteY19057" fmla="*/ 1283547 h 4013490"/>
                <a:gd name="connsiteX19058" fmla="*/ 284571 w 6127927"/>
                <a:gd name="connsiteY19058" fmla="*/ 1282544 h 4013490"/>
                <a:gd name="connsiteX19059" fmla="*/ 284312 w 6127927"/>
                <a:gd name="connsiteY19059" fmla="*/ 1282221 h 4013490"/>
                <a:gd name="connsiteX19060" fmla="*/ 292526 w 6127927"/>
                <a:gd name="connsiteY19060" fmla="*/ 1331217 h 4013490"/>
                <a:gd name="connsiteX19061" fmla="*/ 290683 w 6127927"/>
                <a:gd name="connsiteY19061" fmla="*/ 1330150 h 4013490"/>
                <a:gd name="connsiteX19062" fmla="*/ 291103 w 6127927"/>
                <a:gd name="connsiteY19062" fmla="*/ 1330991 h 4013490"/>
                <a:gd name="connsiteX19063" fmla="*/ 290845 w 6127927"/>
                <a:gd name="connsiteY19063" fmla="*/ 1332220 h 4013490"/>
                <a:gd name="connsiteX19064" fmla="*/ 290618 w 6127927"/>
                <a:gd name="connsiteY19064" fmla="*/ 1332284 h 4013490"/>
                <a:gd name="connsiteX19065" fmla="*/ 290360 w 6127927"/>
                <a:gd name="connsiteY19065" fmla="*/ 1332058 h 4013490"/>
                <a:gd name="connsiteX19066" fmla="*/ 289939 w 6127927"/>
                <a:gd name="connsiteY19066" fmla="*/ 1332543 h 4013490"/>
                <a:gd name="connsiteX19067" fmla="*/ 289551 w 6127927"/>
                <a:gd name="connsiteY19067" fmla="*/ 1332963 h 4013490"/>
                <a:gd name="connsiteX19068" fmla="*/ 288969 w 6127927"/>
                <a:gd name="connsiteY19068" fmla="*/ 1332640 h 4013490"/>
                <a:gd name="connsiteX19069" fmla="*/ 287869 w 6127927"/>
                <a:gd name="connsiteY19069" fmla="*/ 1332058 h 4013490"/>
                <a:gd name="connsiteX19070" fmla="*/ 287966 w 6127927"/>
                <a:gd name="connsiteY19070" fmla="*/ 1332963 h 4013490"/>
                <a:gd name="connsiteX19071" fmla="*/ 287708 w 6127927"/>
                <a:gd name="connsiteY19071" fmla="*/ 1333125 h 4013490"/>
                <a:gd name="connsiteX19072" fmla="*/ 287643 w 6127927"/>
                <a:gd name="connsiteY19072" fmla="*/ 1333125 h 4013490"/>
                <a:gd name="connsiteX19073" fmla="*/ 286899 w 6127927"/>
                <a:gd name="connsiteY19073" fmla="*/ 1334031 h 4013490"/>
                <a:gd name="connsiteX19074" fmla="*/ 286479 w 6127927"/>
                <a:gd name="connsiteY19074" fmla="*/ 1334031 h 4013490"/>
                <a:gd name="connsiteX19075" fmla="*/ 285994 w 6127927"/>
                <a:gd name="connsiteY19075" fmla="*/ 1333966 h 4013490"/>
                <a:gd name="connsiteX19076" fmla="*/ 285476 w 6127927"/>
                <a:gd name="connsiteY19076" fmla="*/ 1333804 h 4013490"/>
                <a:gd name="connsiteX19077" fmla="*/ 284991 w 6127927"/>
                <a:gd name="connsiteY19077" fmla="*/ 1334031 h 4013490"/>
                <a:gd name="connsiteX19078" fmla="*/ 284829 w 6127927"/>
                <a:gd name="connsiteY19078" fmla="*/ 1334128 h 4013490"/>
                <a:gd name="connsiteX19079" fmla="*/ 284312 w 6127927"/>
                <a:gd name="connsiteY19079" fmla="*/ 1334936 h 4013490"/>
                <a:gd name="connsiteX19080" fmla="*/ 283568 w 6127927"/>
                <a:gd name="connsiteY19080" fmla="*/ 1335130 h 4013490"/>
                <a:gd name="connsiteX19081" fmla="*/ 283245 w 6127927"/>
                <a:gd name="connsiteY19081" fmla="*/ 1335033 h 4013490"/>
                <a:gd name="connsiteX19082" fmla="*/ 283083 w 6127927"/>
                <a:gd name="connsiteY19082" fmla="*/ 1335033 h 4013490"/>
                <a:gd name="connsiteX19083" fmla="*/ 282662 w 6127927"/>
                <a:gd name="connsiteY19083" fmla="*/ 1335454 h 4013490"/>
                <a:gd name="connsiteX19084" fmla="*/ 282177 w 6127927"/>
                <a:gd name="connsiteY19084" fmla="*/ 1335615 h 4013490"/>
                <a:gd name="connsiteX19085" fmla="*/ 281660 w 6127927"/>
                <a:gd name="connsiteY19085" fmla="*/ 1335777 h 4013490"/>
                <a:gd name="connsiteX19086" fmla="*/ 275127 w 6127927"/>
                <a:gd name="connsiteY19086" fmla="*/ 1334128 h 4013490"/>
                <a:gd name="connsiteX19087" fmla="*/ 275062 w 6127927"/>
                <a:gd name="connsiteY19087" fmla="*/ 1333966 h 4013490"/>
                <a:gd name="connsiteX19088" fmla="*/ 274804 w 6127927"/>
                <a:gd name="connsiteY19088" fmla="*/ 1333804 h 4013490"/>
                <a:gd name="connsiteX19089" fmla="*/ 274480 w 6127927"/>
                <a:gd name="connsiteY19089" fmla="*/ 1334031 h 4013490"/>
                <a:gd name="connsiteX19090" fmla="*/ 274221 w 6127927"/>
                <a:gd name="connsiteY19090" fmla="*/ 1333384 h 4013490"/>
                <a:gd name="connsiteX19091" fmla="*/ 274124 w 6127927"/>
                <a:gd name="connsiteY19091" fmla="*/ 1332802 h 4013490"/>
                <a:gd name="connsiteX19092" fmla="*/ 273575 w 6127927"/>
                <a:gd name="connsiteY19092" fmla="*/ 1334192 h 4013490"/>
                <a:gd name="connsiteX19093" fmla="*/ 273316 w 6127927"/>
                <a:gd name="connsiteY19093" fmla="*/ 1333707 h 4013490"/>
                <a:gd name="connsiteX19094" fmla="*/ 272734 w 6127927"/>
                <a:gd name="connsiteY19094" fmla="*/ 1334031 h 4013490"/>
                <a:gd name="connsiteX19095" fmla="*/ 272313 w 6127927"/>
                <a:gd name="connsiteY19095" fmla="*/ 1333707 h 4013490"/>
                <a:gd name="connsiteX19096" fmla="*/ 272216 w 6127927"/>
                <a:gd name="connsiteY19096" fmla="*/ 1333610 h 4013490"/>
                <a:gd name="connsiteX19097" fmla="*/ 271408 w 6127927"/>
                <a:gd name="connsiteY19097" fmla="*/ 1333449 h 4013490"/>
                <a:gd name="connsiteX19098" fmla="*/ 271084 w 6127927"/>
                <a:gd name="connsiteY19098" fmla="*/ 1333222 h 4013490"/>
                <a:gd name="connsiteX19099" fmla="*/ 270341 w 6127927"/>
                <a:gd name="connsiteY19099" fmla="*/ 1332220 h 4013490"/>
                <a:gd name="connsiteX19100" fmla="*/ 270243 w 6127927"/>
                <a:gd name="connsiteY19100" fmla="*/ 1332058 h 4013490"/>
                <a:gd name="connsiteX19101" fmla="*/ 269338 w 6127927"/>
                <a:gd name="connsiteY19101" fmla="*/ 1332640 h 4013490"/>
                <a:gd name="connsiteX19102" fmla="*/ 268594 w 6127927"/>
                <a:gd name="connsiteY19102" fmla="*/ 1332640 h 4013490"/>
                <a:gd name="connsiteX19103" fmla="*/ 268335 w 6127927"/>
                <a:gd name="connsiteY19103" fmla="*/ 1332284 h 4013490"/>
                <a:gd name="connsiteX19104" fmla="*/ 268594 w 6127927"/>
                <a:gd name="connsiteY19104" fmla="*/ 1331314 h 4013490"/>
                <a:gd name="connsiteX19105" fmla="*/ 267365 w 6127927"/>
                <a:gd name="connsiteY19105" fmla="*/ 1332284 h 4013490"/>
                <a:gd name="connsiteX19106" fmla="*/ 262805 w 6127927"/>
                <a:gd name="connsiteY19106" fmla="*/ 1326495 h 4013490"/>
                <a:gd name="connsiteX19107" fmla="*/ 257178 w 6127927"/>
                <a:gd name="connsiteY19107" fmla="*/ 1318313 h 4013490"/>
                <a:gd name="connsiteX19108" fmla="*/ 256660 w 6127927"/>
                <a:gd name="connsiteY19108" fmla="*/ 1316081 h 4013490"/>
                <a:gd name="connsiteX19109" fmla="*/ 257404 w 6127927"/>
                <a:gd name="connsiteY19109" fmla="*/ 1315661 h 4013490"/>
                <a:gd name="connsiteX19110" fmla="*/ 259636 w 6127927"/>
                <a:gd name="connsiteY19110" fmla="*/ 1314432 h 4013490"/>
                <a:gd name="connsiteX19111" fmla="*/ 258310 w 6127927"/>
                <a:gd name="connsiteY19111" fmla="*/ 1314917 h 4013490"/>
                <a:gd name="connsiteX19112" fmla="*/ 256660 w 6127927"/>
                <a:gd name="connsiteY19112" fmla="*/ 1315920 h 4013490"/>
                <a:gd name="connsiteX19113" fmla="*/ 256596 w 6127927"/>
                <a:gd name="connsiteY19113" fmla="*/ 1315499 h 4013490"/>
                <a:gd name="connsiteX19114" fmla="*/ 257016 w 6127927"/>
                <a:gd name="connsiteY19114" fmla="*/ 1315338 h 4013490"/>
                <a:gd name="connsiteX19115" fmla="*/ 257825 w 6127927"/>
                <a:gd name="connsiteY19115" fmla="*/ 1314820 h 4013490"/>
                <a:gd name="connsiteX19116" fmla="*/ 257922 w 6127927"/>
                <a:gd name="connsiteY19116" fmla="*/ 1314820 h 4013490"/>
                <a:gd name="connsiteX19117" fmla="*/ 258083 w 6127927"/>
                <a:gd name="connsiteY19117" fmla="*/ 1314820 h 4013490"/>
                <a:gd name="connsiteX19118" fmla="*/ 258665 w 6127927"/>
                <a:gd name="connsiteY19118" fmla="*/ 1314076 h 4013490"/>
                <a:gd name="connsiteX19119" fmla="*/ 256337 w 6127927"/>
                <a:gd name="connsiteY19119" fmla="*/ 1314982 h 4013490"/>
                <a:gd name="connsiteX19120" fmla="*/ 255173 w 6127927"/>
                <a:gd name="connsiteY19120" fmla="*/ 1313268 h 4013490"/>
                <a:gd name="connsiteX19121" fmla="*/ 252876 w 6127927"/>
                <a:gd name="connsiteY19121" fmla="*/ 1307446 h 4013490"/>
                <a:gd name="connsiteX19122" fmla="*/ 253264 w 6127927"/>
                <a:gd name="connsiteY19122" fmla="*/ 1307220 h 4013490"/>
                <a:gd name="connsiteX19123" fmla="*/ 253038 w 6127927"/>
                <a:gd name="connsiteY19123" fmla="*/ 1306800 h 4013490"/>
                <a:gd name="connsiteX19124" fmla="*/ 253426 w 6127927"/>
                <a:gd name="connsiteY19124" fmla="*/ 1306476 h 4013490"/>
                <a:gd name="connsiteX19125" fmla="*/ 253847 w 6127927"/>
                <a:gd name="connsiteY19125" fmla="*/ 1305959 h 4013490"/>
                <a:gd name="connsiteX19126" fmla="*/ 253588 w 6127927"/>
                <a:gd name="connsiteY19126" fmla="*/ 1305797 h 4013490"/>
                <a:gd name="connsiteX19127" fmla="*/ 254105 w 6127927"/>
                <a:gd name="connsiteY19127" fmla="*/ 1305377 h 4013490"/>
                <a:gd name="connsiteX19128" fmla="*/ 254526 w 6127927"/>
                <a:gd name="connsiteY19128" fmla="*/ 1305053 h 4013490"/>
                <a:gd name="connsiteX19129" fmla="*/ 253685 w 6127927"/>
                <a:gd name="connsiteY19129" fmla="*/ 1304989 h 4013490"/>
                <a:gd name="connsiteX19130" fmla="*/ 253200 w 6127927"/>
                <a:gd name="connsiteY19130" fmla="*/ 1304989 h 4013490"/>
                <a:gd name="connsiteX19131" fmla="*/ 252876 w 6127927"/>
                <a:gd name="connsiteY19131" fmla="*/ 1304827 h 4013490"/>
                <a:gd name="connsiteX19132" fmla="*/ 255173 w 6127927"/>
                <a:gd name="connsiteY19132" fmla="*/ 1304245 h 4013490"/>
                <a:gd name="connsiteX19133" fmla="*/ 253523 w 6127927"/>
                <a:gd name="connsiteY19133" fmla="*/ 1304245 h 4013490"/>
                <a:gd name="connsiteX19134" fmla="*/ 253103 w 6127927"/>
                <a:gd name="connsiteY19134" fmla="*/ 1304083 h 4013490"/>
                <a:gd name="connsiteX19135" fmla="*/ 254364 w 6127927"/>
                <a:gd name="connsiteY19135" fmla="*/ 1303404 h 4013490"/>
                <a:gd name="connsiteX19136" fmla="*/ 252521 w 6127927"/>
                <a:gd name="connsiteY19136" fmla="*/ 1303242 h 4013490"/>
                <a:gd name="connsiteX19137" fmla="*/ 253685 w 6127927"/>
                <a:gd name="connsiteY19137" fmla="*/ 1302498 h 4013490"/>
                <a:gd name="connsiteX19138" fmla="*/ 254590 w 6127927"/>
                <a:gd name="connsiteY19138" fmla="*/ 1302401 h 4013490"/>
                <a:gd name="connsiteX19139" fmla="*/ 252941 w 6127927"/>
                <a:gd name="connsiteY19139" fmla="*/ 1302240 h 4013490"/>
                <a:gd name="connsiteX19140" fmla="*/ 252521 w 6127927"/>
                <a:gd name="connsiteY19140" fmla="*/ 1301657 h 4013490"/>
                <a:gd name="connsiteX19141" fmla="*/ 252618 w 6127927"/>
                <a:gd name="connsiteY19141" fmla="*/ 1301334 h 4013490"/>
                <a:gd name="connsiteX19142" fmla="*/ 251874 w 6127927"/>
                <a:gd name="connsiteY19142" fmla="*/ 1301075 h 4013490"/>
                <a:gd name="connsiteX19143" fmla="*/ 251615 w 6127927"/>
                <a:gd name="connsiteY19143" fmla="*/ 1300914 h 4013490"/>
                <a:gd name="connsiteX19144" fmla="*/ 252779 w 6127927"/>
                <a:gd name="connsiteY19144" fmla="*/ 1300687 h 4013490"/>
                <a:gd name="connsiteX19145" fmla="*/ 252682 w 6127927"/>
                <a:gd name="connsiteY19145" fmla="*/ 1300590 h 4013490"/>
                <a:gd name="connsiteX19146" fmla="*/ 252197 w 6127927"/>
                <a:gd name="connsiteY19146" fmla="*/ 1300267 h 4013490"/>
                <a:gd name="connsiteX19147" fmla="*/ 251453 w 6127927"/>
                <a:gd name="connsiteY19147" fmla="*/ 1299167 h 4013490"/>
                <a:gd name="connsiteX19148" fmla="*/ 252521 w 6127927"/>
                <a:gd name="connsiteY19148" fmla="*/ 1298941 h 4013490"/>
                <a:gd name="connsiteX19149" fmla="*/ 251874 w 6127927"/>
                <a:gd name="connsiteY19149" fmla="*/ 1298682 h 4013490"/>
                <a:gd name="connsiteX19150" fmla="*/ 251356 w 6127927"/>
                <a:gd name="connsiteY19150" fmla="*/ 1298520 h 4013490"/>
                <a:gd name="connsiteX19151" fmla="*/ 251292 w 6127927"/>
                <a:gd name="connsiteY19151" fmla="*/ 1298197 h 4013490"/>
                <a:gd name="connsiteX19152" fmla="*/ 251195 w 6127927"/>
                <a:gd name="connsiteY19152" fmla="*/ 1297453 h 4013490"/>
                <a:gd name="connsiteX19153" fmla="*/ 251518 w 6127927"/>
                <a:gd name="connsiteY19153" fmla="*/ 1297097 h 4013490"/>
                <a:gd name="connsiteX19154" fmla="*/ 251777 w 6127927"/>
                <a:gd name="connsiteY19154" fmla="*/ 1296774 h 4013490"/>
                <a:gd name="connsiteX19155" fmla="*/ 251874 w 6127927"/>
                <a:gd name="connsiteY19155" fmla="*/ 1296709 h 4013490"/>
                <a:gd name="connsiteX19156" fmla="*/ 251356 w 6127927"/>
                <a:gd name="connsiteY19156" fmla="*/ 1295868 h 4013490"/>
                <a:gd name="connsiteX19157" fmla="*/ 251777 w 6127927"/>
                <a:gd name="connsiteY19157" fmla="*/ 1295028 h 4013490"/>
                <a:gd name="connsiteX19158" fmla="*/ 252521 w 6127927"/>
                <a:gd name="connsiteY19158" fmla="*/ 1295125 h 4013490"/>
                <a:gd name="connsiteX19159" fmla="*/ 252521 w 6127927"/>
                <a:gd name="connsiteY19159" fmla="*/ 1294542 h 4013490"/>
                <a:gd name="connsiteX19160" fmla="*/ 252294 w 6127927"/>
                <a:gd name="connsiteY19160" fmla="*/ 1294381 h 4013490"/>
                <a:gd name="connsiteX19161" fmla="*/ 253264 w 6127927"/>
                <a:gd name="connsiteY19161" fmla="*/ 1294381 h 4013490"/>
                <a:gd name="connsiteX19162" fmla="*/ 253038 w 6127927"/>
                <a:gd name="connsiteY19162" fmla="*/ 1294122 h 4013490"/>
                <a:gd name="connsiteX19163" fmla="*/ 253200 w 6127927"/>
                <a:gd name="connsiteY19163" fmla="*/ 1293960 h 4013490"/>
                <a:gd name="connsiteX19164" fmla="*/ 253782 w 6127927"/>
                <a:gd name="connsiteY19164" fmla="*/ 1294122 h 4013490"/>
                <a:gd name="connsiteX19165" fmla="*/ 254170 w 6127927"/>
                <a:gd name="connsiteY19165" fmla="*/ 1294381 h 4013490"/>
                <a:gd name="connsiteX19166" fmla="*/ 254267 w 6127927"/>
                <a:gd name="connsiteY19166" fmla="*/ 1293960 h 4013490"/>
                <a:gd name="connsiteX19167" fmla="*/ 253038 w 6127927"/>
                <a:gd name="connsiteY19167" fmla="*/ 1293475 h 4013490"/>
                <a:gd name="connsiteX19168" fmla="*/ 252682 w 6127927"/>
                <a:gd name="connsiteY19168" fmla="*/ 1292893 h 4013490"/>
                <a:gd name="connsiteX19169" fmla="*/ 252521 w 6127927"/>
                <a:gd name="connsiteY19169" fmla="*/ 1292473 h 4013490"/>
                <a:gd name="connsiteX19170" fmla="*/ 253200 w 6127927"/>
                <a:gd name="connsiteY19170" fmla="*/ 1292052 h 4013490"/>
                <a:gd name="connsiteX19171" fmla="*/ 252036 w 6127927"/>
                <a:gd name="connsiteY19171" fmla="*/ 1291470 h 4013490"/>
                <a:gd name="connsiteX19172" fmla="*/ 252779 w 6127927"/>
                <a:gd name="connsiteY19172" fmla="*/ 1291470 h 4013490"/>
                <a:gd name="connsiteX19173" fmla="*/ 252779 w 6127927"/>
                <a:gd name="connsiteY19173" fmla="*/ 1290823 h 4013490"/>
                <a:gd name="connsiteX19174" fmla="*/ 253103 w 6127927"/>
                <a:gd name="connsiteY19174" fmla="*/ 1290662 h 4013490"/>
                <a:gd name="connsiteX19175" fmla="*/ 252941 w 6127927"/>
                <a:gd name="connsiteY19175" fmla="*/ 1290338 h 4013490"/>
                <a:gd name="connsiteX19176" fmla="*/ 252682 w 6127927"/>
                <a:gd name="connsiteY19176" fmla="*/ 1289336 h 4013490"/>
                <a:gd name="connsiteX19177" fmla="*/ 254267 w 6127927"/>
                <a:gd name="connsiteY19177" fmla="*/ 1289659 h 4013490"/>
                <a:gd name="connsiteX19178" fmla="*/ 254008 w 6127927"/>
                <a:gd name="connsiteY19178" fmla="*/ 1289400 h 4013490"/>
                <a:gd name="connsiteX19179" fmla="*/ 253847 w 6127927"/>
                <a:gd name="connsiteY19179" fmla="*/ 1288915 h 4013490"/>
                <a:gd name="connsiteX19180" fmla="*/ 254170 w 6127927"/>
                <a:gd name="connsiteY19180" fmla="*/ 1287913 h 4013490"/>
                <a:gd name="connsiteX19181" fmla="*/ 254364 w 6127927"/>
                <a:gd name="connsiteY19181" fmla="*/ 1287848 h 4013490"/>
                <a:gd name="connsiteX19182" fmla="*/ 255011 w 6127927"/>
                <a:gd name="connsiteY19182" fmla="*/ 1287913 h 4013490"/>
                <a:gd name="connsiteX19183" fmla="*/ 255593 w 6127927"/>
                <a:gd name="connsiteY19183" fmla="*/ 1287848 h 4013490"/>
                <a:gd name="connsiteX19184" fmla="*/ 254849 w 6127927"/>
                <a:gd name="connsiteY19184" fmla="*/ 1287589 h 4013490"/>
                <a:gd name="connsiteX19185" fmla="*/ 254752 w 6127927"/>
                <a:gd name="connsiteY19185" fmla="*/ 1287589 h 4013490"/>
                <a:gd name="connsiteX19186" fmla="*/ 255270 w 6127927"/>
                <a:gd name="connsiteY19186" fmla="*/ 1287169 h 4013490"/>
                <a:gd name="connsiteX19187" fmla="*/ 256078 w 6127927"/>
                <a:gd name="connsiteY19187" fmla="*/ 1287751 h 4013490"/>
                <a:gd name="connsiteX19188" fmla="*/ 256078 w 6127927"/>
                <a:gd name="connsiteY19188" fmla="*/ 1287524 h 4013490"/>
                <a:gd name="connsiteX19189" fmla="*/ 255334 w 6127927"/>
                <a:gd name="connsiteY19189" fmla="*/ 1287007 h 4013490"/>
                <a:gd name="connsiteX19190" fmla="*/ 256240 w 6127927"/>
                <a:gd name="connsiteY19190" fmla="*/ 1285358 h 4013490"/>
                <a:gd name="connsiteX19191" fmla="*/ 255916 w 6127927"/>
                <a:gd name="connsiteY19191" fmla="*/ 1283385 h 4013490"/>
                <a:gd name="connsiteX19192" fmla="*/ 256337 w 6127927"/>
                <a:gd name="connsiteY19192" fmla="*/ 1283126 h 4013490"/>
                <a:gd name="connsiteX19193" fmla="*/ 256919 w 6127927"/>
                <a:gd name="connsiteY19193" fmla="*/ 1283385 h 4013490"/>
                <a:gd name="connsiteX19194" fmla="*/ 256596 w 6127927"/>
                <a:gd name="connsiteY19194" fmla="*/ 1282803 h 4013490"/>
                <a:gd name="connsiteX19195" fmla="*/ 256822 w 6127927"/>
                <a:gd name="connsiteY19195" fmla="*/ 1282447 h 4013490"/>
                <a:gd name="connsiteX19196" fmla="*/ 257728 w 6127927"/>
                <a:gd name="connsiteY19196" fmla="*/ 1283029 h 4013490"/>
                <a:gd name="connsiteX19197" fmla="*/ 257825 w 6127927"/>
                <a:gd name="connsiteY19197" fmla="*/ 1282964 h 4013490"/>
                <a:gd name="connsiteX19198" fmla="*/ 256919 w 6127927"/>
                <a:gd name="connsiteY19198" fmla="*/ 1282382 h 4013490"/>
                <a:gd name="connsiteX19199" fmla="*/ 258310 w 6127927"/>
                <a:gd name="connsiteY19199" fmla="*/ 1280474 h 4013490"/>
                <a:gd name="connsiteX19200" fmla="*/ 258730 w 6127927"/>
                <a:gd name="connsiteY19200" fmla="*/ 1280733 h 4013490"/>
                <a:gd name="connsiteX19201" fmla="*/ 258407 w 6127927"/>
                <a:gd name="connsiteY19201" fmla="*/ 1280377 h 4013490"/>
                <a:gd name="connsiteX19202" fmla="*/ 259086 w 6127927"/>
                <a:gd name="connsiteY19202" fmla="*/ 1279569 h 4013490"/>
                <a:gd name="connsiteX19203" fmla="*/ 259151 w 6127927"/>
                <a:gd name="connsiteY19203" fmla="*/ 1279569 h 4013490"/>
                <a:gd name="connsiteX19204" fmla="*/ 259151 w 6127927"/>
                <a:gd name="connsiteY19204" fmla="*/ 1279472 h 4013490"/>
                <a:gd name="connsiteX19205" fmla="*/ 259797 w 6127927"/>
                <a:gd name="connsiteY19205" fmla="*/ 1278663 h 4013490"/>
                <a:gd name="connsiteX19206" fmla="*/ 259991 w 6127927"/>
                <a:gd name="connsiteY19206" fmla="*/ 1278825 h 4013490"/>
                <a:gd name="connsiteX19207" fmla="*/ 259894 w 6127927"/>
                <a:gd name="connsiteY19207" fmla="*/ 1278566 h 4013490"/>
                <a:gd name="connsiteX19208" fmla="*/ 259991 w 6127927"/>
                <a:gd name="connsiteY19208" fmla="*/ 1278469 h 4013490"/>
                <a:gd name="connsiteX19209" fmla="*/ 260153 w 6127927"/>
                <a:gd name="connsiteY19209" fmla="*/ 1278566 h 4013490"/>
                <a:gd name="connsiteX19210" fmla="*/ 260218 w 6127927"/>
                <a:gd name="connsiteY19210" fmla="*/ 1278566 h 4013490"/>
                <a:gd name="connsiteX19211" fmla="*/ 260153 w 6127927"/>
                <a:gd name="connsiteY19211" fmla="*/ 1278307 h 4013490"/>
                <a:gd name="connsiteX19212" fmla="*/ 262708 w 6127927"/>
                <a:gd name="connsiteY19212" fmla="*/ 1276011 h 4013490"/>
                <a:gd name="connsiteX19213" fmla="*/ 262805 w 6127927"/>
                <a:gd name="connsiteY19213" fmla="*/ 1276076 h 4013490"/>
                <a:gd name="connsiteX19214" fmla="*/ 262967 w 6127927"/>
                <a:gd name="connsiteY19214" fmla="*/ 1275752 h 4013490"/>
                <a:gd name="connsiteX19215" fmla="*/ 263452 w 6127927"/>
                <a:gd name="connsiteY19215" fmla="*/ 1275332 h 4013490"/>
                <a:gd name="connsiteX19216" fmla="*/ 263872 w 6127927"/>
                <a:gd name="connsiteY19216" fmla="*/ 1275849 h 4013490"/>
                <a:gd name="connsiteX19217" fmla="*/ 263614 w 6127927"/>
                <a:gd name="connsiteY19217" fmla="*/ 1275170 h 4013490"/>
                <a:gd name="connsiteX19218" fmla="*/ 264454 w 6127927"/>
                <a:gd name="connsiteY19218" fmla="*/ 1274685 h 4013490"/>
                <a:gd name="connsiteX19219" fmla="*/ 264875 w 6127927"/>
                <a:gd name="connsiteY19219" fmla="*/ 1274426 h 4013490"/>
                <a:gd name="connsiteX19220" fmla="*/ 265198 w 6127927"/>
                <a:gd name="connsiteY19220" fmla="*/ 1274168 h 4013490"/>
                <a:gd name="connsiteX19221" fmla="*/ 265845 w 6127927"/>
                <a:gd name="connsiteY19221" fmla="*/ 1274847 h 4013490"/>
                <a:gd name="connsiteX19222" fmla="*/ 265942 w 6127927"/>
                <a:gd name="connsiteY19222" fmla="*/ 1274750 h 4013490"/>
                <a:gd name="connsiteX19223" fmla="*/ 265942 w 6127927"/>
                <a:gd name="connsiteY19223" fmla="*/ 1273844 h 4013490"/>
                <a:gd name="connsiteX19224" fmla="*/ 266363 w 6127927"/>
                <a:gd name="connsiteY19224" fmla="*/ 1274103 h 4013490"/>
                <a:gd name="connsiteX19225" fmla="*/ 266201 w 6127927"/>
                <a:gd name="connsiteY19225" fmla="*/ 1273683 h 4013490"/>
                <a:gd name="connsiteX19226" fmla="*/ 266266 w 6127927"/>
                <a:gd name="connsiteY19226" fmla="*/ 1273586 h 4013490"/>
                <a:gd name="connsiteX19227" fmla="*/ 266363 w 6127927"/>
                <a:gd name="connsiteY19227" fmla="*/ 1273521 h 4013490"/>
                <a:gd name="connsiteX19228" fmla="*/ 266427 w 6127927"/>
                <a:gd name="connsiteY19228" fmla="*/ 1273424 h 4013490"/>
                <a:gd name="connsiteX19229" fmla="*/ 266783 w 6127927"/>
                <a:gd name="connsiteY19229" fmla="*/ 1273262 h 4013490"/>
                <a:gd name="connsiteX19230" fmla="*/ 267268 w 6127927"/>
                <a:gd name="connsiteY19230" fmla="*/ 1273036 h 4013490"/>
                <a:gd name="connsiteX19231" fmla="*/ 268853 w 6127927"/>
                <a:gd name="connsiteY19231" fmla="*/ 1275106 h 4013490"/>
                <a:gd name="connsiteX19232" fmla="*/ 268918 w 6127927"/>
                <a:gd name="connsiteY19232" fmla="*/ 1275106 h 4013490"/>
                <a:gd name="connsiteX19233" fmla="*/ 268659 w 6127927"/>
                <a:gd name="connsiteY19233" fmla="*/ 1274750 h 4013490"/>
                <a:gd name="connsiteX19234" fmla="*/ 268659 w 6127927"/>
                <a:gd name="connsiteY19234" fmla="*/ 1274265 h 4013490"/>
                <a:gd name="connsiteX19235" fmla="*/ 269338 w 6127927"/>
                <a:gd name="connsiteY19235" fmla="*/ 1274006 h 4013490"/>
                <a:gd name="connsiteX19236" fmla="*/ 269079 w 6127927"/>
                <a:gd name="connsiteY19236" fmla="*/ 1273424 h 4013490"/>
                <a:gd name="connsiteX19237" fmla="*/ 269176 w 6127927"/>
                <a:gd name="connsiteY19237" fmla="*/ 1273359 h 4013490"/>
                <a:gd name="connsiteX19238" fmla="*/ 269338 w 6127927"/>
                <a:gd name="connsiteY19238" fmla="*/ 1273100 h 4013490"/>
                <a:gd name="connsiteX19239" fmla="*/ 269758 w 6127927"/>
                <a:gd name="connsiteY19239" fmla="*/ 1273100 h 4013490"/>
                <a:gd name="connsiteX19240" fmla="*/ 269985 w 6127927"/>
                <a:gd name="connsiteY19240" fmla="*/ 1272260 h 4013490"/>
                <a:gd name="connsiteX19241" fmla="*/ 270243 w 6127927"/>
                <a:gd name="connsiteY19241" fmla="*/ 1272260 h 4013490"/>
                <a:gd name="connsiteX19242" fmla="*/ 270405 w 6127927"/>
                <a:gd name="connsiteY19242" fmla="*/ 1272357 h 4013490"/>
                <a:gd name="connsiteX19243" fmla="*/ 270923 w 6127927"/>
                <a:gd name="connsiteY19243" fmla="*/ 1271936 h 4013490"/>
                <a:gd name="connsiteX19244" fmla="*/ 270826 w 6127927"/>
                <a:gd name="connsiteY19244" fmla="*/ 1271516 h 4013490"/>
                <a:gd name="connsiteX19245" fmla="*/ 271505 w 6127927"/>
                <a:gd name="connsiteY19245" fmla="*/ 1271289 h 4013490"/>
                <a:gd name="connsiteX19246" fmla="*/ 271666 w 6127927"/>
                <a:gd name="connsiteY19246" fmla="*/ 1271516 h 4013490"/>
                <a:gd name="connsiteX19247" fmla="*/ 271569 w 6127927"/>
                <a:gd name="connsiteY19247" fmla="*/ 1271192 h 4013490"/>
                <a:gd name="connsiteX19248" fmla="*/ 284085 w 6127927"/>
                <a:gd name="connsiteY19248" fmla="*/ 1271289 h 4013490"/>
                <a:gd name="connsiteX19249" fmla="*/ 284150 w 6127927"/>
                <a:gd name="connsiteY19249" fmla="*/ 1271354 h 4013490"/>
                <a:gd name="connsiteX19250" fmla="*/ 284894 w 6127927"/>
                <a:gd name="connsiteY19250" fmla="*/ 1272777 h 4013490"/>
                <a:gd name="connsiteX19251" fmla="*/ 285153 w 6127927"/>
                <a:gd name="connsiteY19251" fmla="*/ 1273780 h 4013490"/>
                <a:gd name="connsiteX19252" fmla="*/ 286155 w 6127927"/>
                <a:gd name="connsiteY19252" fmla="*/ 1275914 h 4013490"/>
                <a:gd name="connsiteX19253" fmla="*/ 285411 w 6127927"/>
                <a:gd name="connsiteY19253" fmla="*/ 1273586 h 4013490"/>
                <a:gd name="connsiteX19254" fmla="*/ 286220 w 6127927"/>
                <a:gd name="connsiteY19254" fmla="*/ 1274847 h 4013490"/>
                <a:gd name="connsiteX19255" fmla="*/ 287061 w 6127927"/>
                <a:gd name="connsiteY19255" fmla="*/ 1276755 h 4013490"/>
                <a:gd name="connsiteX19256" fmla="*/ 288225 w 6127927"/>
                <a:gd name="connsiteY19256" fmla="*/ 1280151 h 4013490"/>
                <a:gd name="connsiteX19257" fmla="*/ 288128 w 6127927"/>
                <a:gd name="connsiteY19257" fmla="*/ 1279989 h 4013490"/>
                <a:gd name="connsiteX19258" fmla="*/ 288225 w 6127927"/>
                <a:gd name="connsiteY19258" fmla="*/ 1280312 h 4013490"/>
                <a:gd name="connsiteX19259" fmla="*/ 288290 w 6127927"/>
                <a:gd name="connsiteY19259" fmla="*/ 1280959 h 4013490"/>
                <a:gd name="connsiteX19260" fmla="*/ 288225 w 6127927"/>
                <a:gd name="connsiteY19260" fmla="*/ 1280312 h 4013490"/>
                <a:gd name="connsiteX19261" fmla="*/ 288290 w 6127927"/>
                <a:gd name="connsiteY19261" fmla="*/ 1280312 h 4013490"/>
                <a:gd name="connsiteX19262" fmla="*/ 288872 w 6127927"/>
                <a:gd name="connsiteY19262" fmla="*/ 1282285 h 4013490"/>
                <a:gd name="connsiteX19263" fmla="*/ 288451 w 6127927"/>
                <a:gd name="connsiteY19263" fmla="*/ 1282544 h 4013490"/>
                <a:gd name="connsiteX19264" fmla="*/ 288290 w 6127927"/>
                <a:gd name="connsiteY19264" fmla="*/ 1282285 h 4013490"/>
                <a:gd name="connsiteX19265" fmla="*/ 288387 w 6127927"/>
                <a:gd name="connsiteY19265" fmla="*/ 1282544 h 4013490"/>
                <a:gd name="connsiteX19266" fmla="*/ 288225 w 6127927"/>
                <a:gd name="connsiteY19266" fmla="*/ 1282609 h 4013490"/>
                <a:gd name="connsiteX19267" fmla="*/ 287805 w 6127927"/>
                <a:gd name="connsiteY19267" fmla="*/ 1282382 h 4013490"/>
                <a:gd name="connsiteX19268" fmla="*/ 287125 w 6127927"/>
                <a:gd name="connsiteY19268" fmla="*/ 1281315 h 4013490"/>
                <a:gd name="connsiteX19269" fmla="*/ 287125 w 6127927"/>
                <a:gd name="connsiteY19269" fmla="*/ 1281800 h 4013490"/>
                <a:gd name="connsiteX19270" fmla="*/ 286543 w 6127927"/>
                <a:gd name="connsiteY19270" fmla="*/ 1281056 h 4013490"/>
                <a:gd name="connsiteX19271" fmla="*/ 285994 w 6127927"/>
                <a:gd name="connsiteY19271" fmla="*/ 1279795 h 4013490"/>
                <a:gd name="connsiteX19272" fmla="*/ 286058 w 6127927"/>
                <a:gd name="connsiteY19272" fmla="*/ 1280733 h 4013490"/>
                <a:gd name="connsiteX19273" fmla="*/ 286382 w 6127927"/>
                <a:gd name="connsiteY19273" fmla="*/ 1281638 h 4013490"/>
                <a:gd name="connsiteX19274" fmla="*/ 285056 w 6127927"/>
                <a:gd name="connsiteY19274" fmla="*/ 1279310 h 4013490"/>
                <a:gd name="connsiteX19275" fmla="*/ 285411 w 6127927"/>
                <a:gd name="connsiteY19275" fmla="*/ 1280377 h 4013490"/>
                <a:gd name="connsiteX19276" fmla="*/ 285411 w 6127927"/>
                <a:gd name="connsiteY19276" fmla="*/ 1280798 h 4013490"/>
                <a:gd name="connsiteX19277" fmla="*/ 284409 w 6127927"/>
                <a:gd name="connsiteY19277" fmla="*/ 1278986 h 4013490"/>
                <a:gd name="connsiteX19278" fmla="*/ 284732 w 6127927"/>
                <a:gd name="connsiteY19278" fmla="*/ 1279989 h 4013490"/>
                <a:gd name="connsiteX19279" fmla="*/ 285153 w 6127927"/>
                <a:gd name="connsiteY19279" fmla="*/ 1281315 h 4013490"/>
                <a:gd name="connsiteX19280" fmla="*/ 285056 w 6127927"/>
                <a:gd name="connsiteY19280" fmla="*/ 1281380 h 4013490"/>
                <a:gd name="connsiteX19281" fmla="*/ 284150 w 6127927"/>
                <a:gd name="connsiteY19281" fmla="*/ 1279730 h 4013490"/>
                <a:gd name="connsiteX19282" fmla="*/ 284991 w 6127927"/>
                <a:gd name="connsiteY19282" fmla="*/ 1281638 h 4013490"/>
                <a:gd name="connsiteX19283" fmla="*/ 284894 w 6127927"/>
                <a:gd name="connsiteY19283" fmla="*/ 1282285 h 4013490"/>
                <a:gd name="connsiteX19284" fmla="*/ 284829 w 6127927"/>
                <a:gd name="connsiteY19284" fmla="*/ 1282544 h 4013490"/>
                <a:gd name="connsiteX19285" fmla="*/ 284894 w 6127927"/>
                <a:gd name="connsiteY19285" fmla="*/ 1282803 h 4013490"/>
                <a:gd name="connsiteX19286" fmla="*/ 283568 w 6127927"/>
                <a:gd name="connsiteY19286" fmla="*/ 1283126 h 4013490"/>
                <a:gd name="connsiteX19287" fmla="*/ 283406 w 6127927"/>
                <a:gd name="connsiteY19287" fmla="*/ 1282867 h 4013490"/>
                <a:gd name="connsiteX19288" fmla="*/ 283503 w 6127927"/>
                <a:gd name="connsiteY19288" fmla="*/ 1283126 h 4013490"/>
                <a:gd name="connsiteX19289" fmla="*/ 282986 w 6127927"/>
                <a:gd name="connsiteY19289" fmla="*/ 1283288 h 4013490"/>
                <a:gd name="connsiteX19290" fmla="*/ 282501 w 6127927"/>
                <a:gd name="connsiteY19290" fmla="*/ 1283191 h 4013490"/>
                <a:gd name="connsiteX19291" fmla="*/ 282404 w 6127927"/>
                <a:gd name="connsiteY19291" fmla="*/ 1283126 h 4013490"/>
                <a:gd name="connsiteX19292" fmla="*/ 282242 w 6127927"/>
                <a:gd name="connsiteY19292" fmla="*/ 1283029 h 4013490"/>
                <a:gd name="connsiteX19293" fmla="*/ 282339 w 6127927"/>
                <a:gd name="connsiteY19293" fmla="*/ 1283191 h 4013490"/>
                <a:gd name="connsiteX19294" fmla="*/ 281078 w 6127927"/>
                <a:gd name="connsiteY19294" fmla="*/ 1283708 h 4013490"/>
                <a:gd name="connsiteX19295" fmla="*/ 278620 w 6127927"/>
                <a:gd name="connsiteY19295" fmla="*/ 1283708 h 4013490"/>
                <a:gd name="connsiteX19296" fmla="*/ 277197 w 6127927"/>
                <a:gd name="connsiteY19296" fmla="*/ 1283029 h 4013490"/>
                <a:gd name="connsiteX19297" fmla="*/ 273963 w 6127927"/>
                <a:gd name="connsiteY19297" fmla="*/ 1288010 h 4013490"/>
                <a:gd name="connsiteX19298" fmla="*/ 274060 w 6127927"/>
                <a:gd name="connsiteY19298" fmla="*/ 1288171 h 4013490"/>
                <a:gd name="connsiteX19299" fmla="*/ 273575 w 6127927"/>
                <a:gd name="connsiteY19299" fmla="*/ 1287751 h 4013490"/>
                <a:gd name="connsiteX19300" fmla="*/ 274060 w 6127927"/>
                <a:gd name="connsiteY19300" fmla="*/ 1288268 h 4013490"/>
                <a:gd name="connsiteX19301" fmla="*/ 273898 w 6127927"/>
                <a:gd name="connsiteY19301" fmla="*/ 1288268 h 4013490"/>
                <a:gd name="connsiteX19302" fmla="*/ 273639 w 6127927"/>
                <a:gd name="connsiteY19302" fmla="*/ 1288010 h 4013490"/>
                <a:gd name="connsiteX19303" fmla="*/ 273801 w 6127927"/>
                <a:gd name="connsiteY19303" fmla="*/ 1288171 h 4013490"/>
                <a:gd name="connsiteX19304" fmla="*/ 273057 w 6127927"/>
                <a:gd name="connsiteY19304" fmla="*/ 1288171 h 4013490"/>
                <a:gd name="connsiteX19305" fmla="*/ 272798 w 6127927"/>
                <a:gd name="connsiteY19305" fmla="*/ 1287913 h 4013490"/>
                <a:gd name="connsiteX19306" fmla="*/ 272475 w 6127927"/>
                <a:gd name="connsiteY19306" fmla="*/ 1287751 h 4013490"/>
                <a:gd name="connsiteX19307" fmla="*/ 272216 w 6127927"/>
                <a:gd name="connsiteY19307" fmla="*/ 1287589 h 4013490"/>
                <a:gd name="connsiteX19308" fmla="*/ 272475 w 6127927"/>
                <a:gd name="connsiteY19308" fmla="*/ 1288010 h 4013490"/>
                <a:gd name="connsiteX19309" fmla="*/ 272734 w 6127927"/>
                <a:gd name="connsiteY19309" fmla="*/ 1288268 h 4013490"/>
                <a:gd name="connsiteX19310" fmla="*/ 272216 w 6127927"/>
                <a:gd name="connsiteY19310" fmla="*/ 1288430 h 4013490"/>
                <a:gd name="connsiteX19311" fmla="*/ 271990 w 6127927"/>
                <a:gd name="connsiteY19311" fmla="*/ 1288268 h 4013490"/>
                <a:gd name="connsiteX19312" fmla="*/ 271569 w 6127927"/>
                <a:gd name="connsiteY19312" fmla="*/ 1288074 h 4013490"/>
                <a:gd name="connsiteX19313" fmla="*/ 272055 w 6127927"/>
                <a:gd name="connsiteY19313" fmla="*/ 1288495 h 4013490"/>
                <a:gd name="connsiteX19314" fmla="*/ 271666 w 6127927"/>
                <a:gd name="connsiteY19314" fmla="*/ 1288818 h 4013490"/>
                <a:gd name="connsiteX19315" fmla="*/ 271246 w 6127927"/>
                <a:gd name="connsiteY19315" fmla="*/ 1288495 h 4013490"/>
                <a:gd name="connsiteX19316" fmla="*/ 271666 w 6127927"/>
                <a:gd name="connsiteY19316" fmla="*/ 1288818 h 4013490"/>
                <a:gd name="connsiteX19317" fmla="*/ 271666 w 6127927"/>
                <a:gd name="connsiteY19317" fmla="*/ 1290403 h 4013490"/>
                <a:gd name="connsiteX19318" fmla="*/ 270664 w 6127927"/>
                <a:gd name="connsiteY19318" fmla="*/ 1291664 h 4013490"/>
                <a:gd name="connsiteX19319" fmla="*/ 270341 w 6127927"/>
                <a:gd name="connsiteY19319" fmla="*/ 1291729 h 4013490"/>
                <a:gd name="connsiteX19320" fmla="*/ 270502 w 6127927"/>
                <a:gd name="connsiteY19320" fmla="*/ 1291890 h 4013490"/>
                <a:gd name="connsiteX19321" fmla="*/ 270405 w 6127927"/>
                <a:gd name="connsiteY19321" fmla="*/ 1291987 h 4013490"/>
                <a:gd name="connsiteX19322" fmla="*/ 270405 w 6127927"/>
                <a:gd name="connsiteY19322" fmla="*/ 1292052 h 4013490"/>
                <a:gd name="connsiteX19323" fmla="*/ 270082 w 6127927"/>
                <a:gd name="connsiteY19323" fmla="*/ 1292731 h 4013490"/>
                <a:gd name="connsiteX19324" fmla="*/ 268756 w 6127927"/>
                <a:gd name="connsiteY19324" fmla="*/ 1292052 h 4013490"/>
                <a:gd name="connsiteX19325" fmla="*/ 269338 w 6127927"/>
                <a:gd name="connsiteY19325" fmla="*/ 1292473 h 4013490"/>
                <a:gd name="connsiteX19326" fmla="*/ 270146 w 6127927"/>
                <a:gd name="connsiteY19326" fmla="*/ 1292731 h 4013490"/>
                <a:gd name="connsiteX19327" fmla="*/ 269661 w 6127927"/>
                <a:gd name="connsiteY19327" fmla="*/ 1294219 h 4013490"/>
                <a:gd name="connsiteX19328" fmla="*/ 268756 w 6127927"/>
                <a:gd name="connsiteY19328" fmla="*/ 1293896 h 4013490"/>
                <a:gd name="connsiteX19329" fmla="*/ 269661 w 6127927"/>
                <a:gd name="connsiteY19329" fmla="*/ 1294284 h 4013490"/>
                <a:gd name="connsiteX19330" fmla="*/ 269758 w 6127927"/>
                <a:gd name="connsiteY19330" fmla="*/ 1296030 h 4013490"/>
                <a:gd name="connsiteX19331" fmla="*/ 268918 w 6127927"/>
                <a:gd name="connsiteY19331" fmla="*/ 1295868 h 4013490"/>
                <a:gd name="connsiteX19332" fmla="*/ 269758 w 6127927"/>
                <a:gd name="connsiteY19332" fmla="*/ 1296030 h 4013490"/>
                <a:gd name="connsiteX19333" fmla="*/ 269823 w 6127927"/>
                <a:gd name="connsiteY19333" fmla="*/ 1296030 h 4013490"/>
                <a:gd name="connsiteX19334" fmla="*/ 269920 w 6127927"/>
                <a:gd name="connsiteY19334" fmla="*/ 1296289 h 4013490"/>
                <a:gd name="connsiteX19335" fmla="*/ 269985 w 6127927"/>
                <a:gd name="connsiteY19335" fmla="*/ 1296289 h 4013490"/>
                <a:gd name="connsiteX19336" fmla="*/ 270082 w 6127927"/>
                <a:gd name="connsiteY19336" fmla="*/ 1296354 h 4013490"/>
                <a:gd name="connsiteX19337" fmla="*/ 269597 w 6127927"/>
                <a:gd name="connsiteY19337" fmla="*/ 1296354 h 4013490"/>
                <a:gd name="connsiteX19338" fmla="*/ 268853 w 6127927"/>
                <a:gd name="connsiteY19338" fmla="*/ 1296548 h 4013490"/>
                <a:gd name="connsiteX19339" fmla="*/ 268497 w 6127927"/>
                <a:gd name="connsiteY19339" fmla="*/ 1296548 h 4013490"/>
                <a:gd name="connsiteX19340" fmla="*/ 268756 w 6127927"/>
                <a:gd name="connsiteY19340" fmla="*/ 1296548 h 4013490"/>
                <a:gd name="connsiteX19341" fmla="*/ 269823 w 6127927"/>
                <a:gd name="connsiteY19341" fmla="*/ 1296612 h 4013490"/>
                <a:gd name="connsiteX19342" fmla="*/ 270243 w 6127927"/>
                <a:gd name="connsiteY19342" fmla="*/ 1296774 h 4013490"/>
                <a:gd name="connsiteX19343" fmla="*/ 269758 w 6127927"/>
                <a:gd name="connsiteY19343" fmla="*/ 1296774 h 4013490"/>
                <a:gd name="connsiteX19344" fmla="*/ 269661 w 6127927"/>
                <a:gd name="connsiteY19344" fmla="*/ 1296871 h 4013490"/>
                <a:gd name="connsiteX19345" fmla="*/ 269758 w 6127927"/>
                <a:gd name="connsiteY19345" fmla="*/ 1296871 h 4013490"/>
                <a:gd name="connsiteX19346" fmla="*/ 270243 w 6127927"/>
                <a:gd name="connsiteY19346" fmla="*/ 1296871 h 4013490"/>
                <a:gd name="connsiteX19347" fmla="*/ 270341 w 6127927"/>
                <a:gd name="connsiteY19347" fmla="*/ 1296871 h 4013490"/>
                <a:gd name="connsiteX19348" fmla="*/ 270341 w 6127927"/>
                <a:gd name="connsiteY19348" fmla="*/ 1296936 h 4013490"/>
                <a:gd name="connsiteX19349" fmla="*/ 269985 w 6127927"/>
                <a:gd name="connsiteY19349" fmla="*/ 1296936 h 4013490"/>
                <a:gd name="connsiteX19350" fmla="*/ 269758 w 6127927"/>
                <a:gd name="connsiteY19350" fmla="*/ 1296871 h 4013490"/>
                <a:gd name="connsiteX19351" fmla="*/ 269920 w 6127927"/>
                <a:gd name="connsiteY19351" fmla="*/ 1297033 h 4013490"/>
                <a:gd name="connsiteX19352" fmla="*/ 269920 w 6127927"/>
                <a:gd name="connsiteY19352" fmla="*/ 1297194 h 4013490"/>
                <a:gd name="connsiteX19353" fmla="*/ 268918 w 6127927"/>
                <a:gd name="connsiteY19353" fmla="*/ 1297194 h 4013490"/>
                <a:gd name="connsiteX19354" fmla="*/ 270341 w 6127927"/>
                <a:gd name="connsiteY19354" fmla="*/ 1297518 h 4013490"/>
                <a:gd name="connsiteX19355" fmla="*/ 269500 w 6127927"/>
                <a:gd name="connsiteY19355" fmla="*/ 1297453 h 4013490"/>
                <a:gd name="connsiteX19356" fmla="*/ 270405 w 6127927"/>
                <a:gd name="connsiteY19356" fmla="*/ 1297679 h 4013490"/>
                <a:gd name="connsiteX19357" fmla="*/ 269920 w 6127927"/>
                <a:gd name="connsiteY19357" fmla="*/ 1297777 h 4013490"/>
                <a:gd name="connsiteX19358" fmla="*/ 270146 w 6127927"/>
                <a:gd name="connsiteY19358" fmla="*/ 1297938 h 4013490"/>
                <a:gd name="connsiteX19359" fmla="*/ 269920 w 6127927"/>
                <a:gd name="connsiteY19359" fmla="*/ 1298100 h 4013490"/>
                <a:gd name="connsiteX19360" fmla="*/ 269920 w 6127927"/>
                <a:gd name="connsiteY19360" fmla="*/ 1298197 h 4013490"/>
                <a:gd name="connsiteX19361" fmla="*/ 270567 w 6127927"/>
                <a:gd name="connsiteY19361" fmla="*/ 1298197 h 4013490"/>
                <a:gd name="connsiteX19362" fmla="*/ 270146 w 6127927"/>
                <a:gd name="connsiteY19362" fmla="*/ 1298520 h 4013490"/>
                <a:gd name="connsiteX19363" fmla="*/ 268918 w 6127927"/>
                <a:gd name="connsiteY19363" fmla="*/ 1298617 h 4013490"/>
                <a:gd name="connsiteX19364" fmla="*/ 270082 w 6127927"/>
                <a:gd name="connsiteY19364" fmla="*/ 1298682 h 4013490"/>
                <a:gd name="connsiteX19365" fmla="*/ 268918 w 6127927"/>
                <a:gd name="connsiteY19365" fmla="*/ 1298844 h 4013490"/>
                <a:gd name="connsiteX19366" fmla="*/ 269758 w 6127927"/>
                <a:gd name="connsiteY19366" fmla="*/ 1298844 h 4013490"/>
                <a:gd name="connsiteX19367" fmla="*/ 269985 w 6127927"/>
                <a:gd name="connsiteY19367" fmla="*/ 1299005 h 4013490"/>
                <a:gd name="connsiteX19368" fmla="*/ 270405 w 6127927"/>
                <a:gd name="connsiteY19368" fmla="*/ 1299102 h 4013490"/>
                <a:gd name="connsiteX19369" fmla="*/ 269920 w 6127927"/>
                <a:gd name="connsiteY19369" fmla="*/ 1299264 h 4013490"/>
                <a:gd name="connsiteX19370" fmla="*/ 270243 w 6127927"/>
                <a:gd name="connsiteY19370" fmla="*/ 1299264 h 4013490"/>
                <a:gd name="connsiteX19371" fmla="*/ 270082 w 6127927"/>
                <a:gd name="connsiteY19371" fmla="*/ 1299588 h 4013490"/>
                <a:gd name="connsiteX19372" fmla="*/ 270082 w 6127927"/>
                <a:gd name="connsiteY19372" fmla="*/ 1301011 h 4013490"/>
                <a:gd name="connsiteX19373" fmla="*/ 269176 w 6127927"/>
                <a:gd name="connsiteY19373" fmla="*/ 1301334 h 4013490"/>
                <a:gd name="connsiteX19374" fmla="*/ 270082 w 6127927"/>
                <a:gd name="connsiteY19374" fmla="*/ 1301172 h 4013490"/>
                <a:gd name="connsiteX19375" fmla="*/ 270082 w 6127927"/>
                <a:gd name="connsiteY19375" fmla="*/ 1301334 h 4013490"/>
                <a:gd name="connsiteX19376" fmla="*/ 269823 w 6127927"/>
                <a:gd name="connsiteY19376" fmla="*/ 1301431 h 4013490"/>
                <a:gd name="connsiteX19377" fmla="*/ 270082 w 6127927"/>
                <a:gd name="connsiteY19377" fmla="*/ 1301334 h 4013490"/>
                <a:gd name="connsiteX19378" fmla="*/ 269920 w 6127927"/>
                <a:gd name="connsiteY19378" fmla="*/ 1301754 h 4013490"/>
                <a:gd name="connsiteX19379" fmla="*/ 267753 w 6127927"/>
                <a:gd name="connsiteY19379" fmla="*/ 1302757 h 4013490"/>
                <a:gd name="connsiteX19380" fmla="*/ 269823 w 6127927"/>
                <a:gd name="connsiteY19380" fmla="*/ 1302078 h 4013490"/>
                <a:gd name="connsiteX19381" fmla="*/ 268497 w 6127927"/>
                <a:gd name="connsiteY19381" fmla="*/ 1302757 h 4013490"/>
                <a:gd name="connsiteX19382" fmla="*/ 268594 w 6127927"/>
                <a:gd name="connsiteY19382" fmla="*/ 1302757 h 4013490"/>
                <a:gd name="connsiteX19383" fmla="*/ 269435 w 6127927"/>
                <a:gd name="connsiteY19383" fmla="*/ 1302757 h 4013490"/>
                <a:gd name="connsiteX19384" fmla="*/ 269338 w 6127927"/>
                <a:gd name="connsiteY19384" fmla="*/ 1302822 h 4013490"/>
                <a:gd name="connsiteX19385" fmla="*/ 268335 w 6127927"/>
                <a:gd name="connsiteY19385" fmla="*/ 1303501 h 4013490"/>
                <a:gd name="connsiteX19386" fmla="*/ 269597 w 6127927"/>
                <a:gd name="connsiteY19386" fmla="*/ 1303566 h 4013490"/>
                <a:gd name="connsiteX19387" fmla="*/ 269597 w 6127927"/>
                <a:gd name="connsiteY19387" fmla="*/ 1303727 h 4013490"/>
                <a:gd name="connsiteX19388" fmla="*/ 269338 w 6127927"/>
                <a:gd name="connsiteY19388" fmla="*/ 1304083 h 4013490"/>
                <a:gd name="connsiteX19389" fmla="*/ 269241 w 6127927"/>
                <a:gd name="connsiteY19389" fmla="*/ 1304471 h 4013490"/>
                <a:gd name="connsiteX19390" fmla="*/ 268432 w 6127927"/>
                <a:gd name="connsiteY19390" fmla="*/ 1304827 h 4013490"/>
                <a:gd name="connsiteX19391" fmla="*/ 268432 w 6127927"/>
                <a:gd name="connsiteY19391" fmla="*/ 1305150 h 4013490"/>
                <a:gd name="connsiteX19392" fmla="*/ 269015 w 6127927"/>
                <a:gd name="connsiteY19392" fmla="*/ 1304989 h 4013490"/>
                <a:gd name="connsiteX19393" fmla="*/ 269435 w 6127927"/>
                <a:gd name="connsiteY19393" fmla="*/ 1304827 h 4013490"/>
                <a:gd name="connsiteX19394" fmla="*/ 269241 w 6127927"/>
                <a:gd name="connsiteY19394" fmla="*/ 1304989 h 4013490"/>
                <a:gd name="connsiteX19395" fmla="*/ 268174 w 6127927"/>
                <a:gd name="connsiteY19395" fmla="*/ 1305571 h 4013490"/>
                <a:gd name="connsiteX19396" fmla="*/ 269241 w 6127927"/>
                <a:gd name="connsiteY19396" fmla="*/ 1305312 h 4013490"/>
                <a:gd name="connsiteX19397" fmla="*/ 268012 w 6127927"/>
                <a:gd name="connsiteY19397" fmla="*/ 1306379 h 4013490"/>
                <a:gd name="connsiteX19398" fmla="*/ 269661 w 6127927"/>
                <a:gd name="connsiteY19398" fmla="*/ 1306153 h 4013490"/>
                <a:gd name="connsiteX19399" fmla="*/ 269661 w 6127927"/>
                <a:gd name="connsiteY19399" fmla="*/ 1306315 h 4013490"/>
                <a:gd name="connsiteX19400" fmla="*/ 269435 w 6127927"/>
                <a:gd name="connsiteY19400" fmla="*/ 1306541 h 4013490"/>
                <a:gd name="connsiteX19401" fmla="*/ 269597 w 6127927"/>
                <a:gd name="connsiteY19401" fmla="*/ 1306541 h 4013490"/>
                <a:gd name="connsiteX19402" fmla="*/ 269661 w 6127927"/>
                <a:gd name="connsiteY19402" fmla="*/ 1306541 h 4013490"/>
                <a:gd name="connsiteX19403" fmla="*/ 269823 w 6127927"/>
                <a:gd name="connsiteY19403" fmla="*/ 1307220 h 4013490"/>
                <a:gd name="connsiteX19404" fmla="*/ 269338 w 6127927"/>
                <a:gd name="connsiteY19404" fmla="*/ 1307446 h 4013490"/>
                <a:gd name="connsiteX19405" fmla="*/ 269920 w 6127927"/>
                <a:gd name="connsiteY19405" fmla="*/ 1307285 h 4013490"/>
                <a:gd name="connsiteX19406" fmla="*/ 270405 w 6127927"/>
                <a:gd name="connsiteY19406" fmla="*/ 1308772 h 4013490"/>
                <a:gd name="connsiteX19407" fmla="*/ 270405 w 6127927"/>
                <a:gd name="connsiteY19407" fmla="*/ 1309031 h 4013490"/>
                <a:gd name="connsiteX19408" fmla="*/ 269823 w 6127927"/>
                <a:gd name="connsiteY19408" fmla="*/ 1309516 h 4013490"/>
                <a:gd name="connsiteX19409" fmla="*/ 268918 w 6127927"/>
                <a:gd name="connsiteY19409" fmla="*/ 1310034 h 4013490"/>
                <a:gd name="connsiteX19410" fmla="*/ 268659 w 6127927"/>
                <a:gd name="connsiteY19410" fmla="*/ 1310357 h 4013490"/>
                <a:gd name="connsiteX19411" fmla="*/ 267430 w 6127927"/>
                <a:gd name="connsiteY19411" fmla="*/ 1311036 h 4013490"/>
                <a:gd name="connsiteX19412" fmla="*/ 268077 w 6127927"/>
                <a:gd name="connsiteY19412" fmla="*/ 1310842 h 4013490"/>
                <a:gd name="connsiteX19413" fmla="*/ 269435 w 6127927"/>
                <a:gd name="connsiteY19413" fmla="*/ 1310357 h 4013490"/>
                <a:gd name="connsiteX19414" fmla="*/ 269823 w 6127927"/>
                <a:gd name="connsiteY19414" fmla="*/ 1310454 h 4013490"/>
                <a:gd name="connsiteX19415" fmla="*/ 269920 w 6127927"/>
                <a:gd name="connsiteY19415" fmla="*/ 1310681 h 4013490"/>
                <a:gd name="connsiteX19416" fmla="*/ 270146 w 6127927"/>
                <a:gd name="connsiteY19416" fmla="*/ 1311101 h 4013490"/>
                <a:gd name="connsiteX19417" fmla="*/ 270243 w 6127927"/>
                <a:gd name="connsiteY19417" fmla="*/ 1311101 h 4013490"/>
                <a:gd name="connsiteX19418" fmla="*/ 270146 w 6127927"/>
                <a:gd name="connsiteY19418" fmla="*/ 1311101 h 4013490"/>
                <a:gd name="connsiteX19419" fmla="*/ 270567 w 6127927"/>
                <a:gd name="connsiteY19419" fmla="*/ 1311101 h 4013490"/>
                <a:gd name="connsiteX19420" fmla="*/ 269920 w 6127927"/>
                <a:gd name="connsiteY19420" fmla="*/ 1311424 h 4013490"/>
                <a:gd name="connsiteX19421" fmla="*/ 269435 w 6127927"/>
                <a:gd name="connsiteY19421" fmla="*/ 1311683 h 4013490"/>
                <a:gd name="connsiteX19422" fmla="*/ 269435 w 6127927"/>
                <a:gd name="connsiteY19422" fmla="*/ 1311942 h 4013490"/>
                <a:gd name="connsiteX19423" fmla="*/ 269435 w 6127927"/>
                <a:gd name="connsiteY19423" fmla="*/ 1312168 h 4013490"/>
                <a:gd name="connsiteX19424" fmla="*/ 269758 w 6127927"/>
                <a:gd name="connsiteY19424" fmla="*/ 1312104 h 4013490"/>
                <a:gd name="connsiteX19425" fmla="*/ 270729 w 6127927"/>
                <a:gd name="connsiteY19425" fmla="*/ 1312007 h 4013490"/>
                <a:gd name="connsiteX19426" fmla="*/ 270923 w 6127927"/>
                <a:gd name="connsiteY19426" fmla="*/ 1312912 h 4013490"/>
                <a:gd name="connsiteX19427" fmla="*/ 270146 w 6127927"/>
                <a:gd name="connsiteY19427" fmla="*/ 1313915 h 4013490"/>
                <a:gd name="connsiteX19428" fmla="*/ 271084 w 6127927"/>
                <a:gd name="connsiteY19428" fmla="*/ 1313494 h 4013490"/>
                <a:gd name="connsiteX19429" fmla="*/ 271149 w 6127927"/>
                <a:gd name="connsiteY19429" fmla="*/ 1313753 h 4013490"/>
                <a:gd name="connsiteX19430" fmla="*/ 271408 w 6127927"/>
                <a:gd name="connsiteY19430" fmla="*/ 1313915 h 4013490"/>
                <a:gd name="connsiteX19431" fmla="*/ 271246 w 6127927"/>
                <a:gd name="connsiteY19431" fmla="*/ 1314238 h 4013490"/>
                <a:gd name="connsiteX19432" fmla="*/ 271408 w 6127927"/>
                <a:gd name="connsiteY19432" fmla="*/ 1314432 h 4013490"/>
                <a:gd name="connsiteX19433" fmla="*/ 271408 w 6127927"/>
                <a:gd name="connsiteY19433" fmla="*/ 1315079 h 4013490"/>
                <a:gd name="connsiteX19434" fmla="*/ 271569 w 6127927"/>
                <a:gd name="connsiteY19434" fmla="*/ 1315338 h 4013490"/>
                <a:gd name="connsiteX19435" fmla="*/ 271666 w 6127927"/>
                <a:gd name="connsiteY19435" fmla="*/ 1315499 h 4013490"/>
                <a:gd name="connsiteX19436" fmla="*/ 271666 w 6127927"/>
                <a:gd name="connsiteY19436" fmla="*/ 1315661 h 4013490"/>
                <a:gd name="connsiteX19437" fmla="*/ 271893 w 6127927"/>
                <a:gd name="connsiteY19437" fmla="*/ 1316081 h 4013490"/>
                <a:gd name="connsiteX19438" fmla="*/ 271990 w 6127927"/>
                <a:gd name="connsiteY19438" fmla="*/ 1316081 h 4013490"/>
                <a:gd name="connsiteX19439" fmla="*/ 272152 w 6127927"/>
                <a:gd name="connsiteY19439" fmla="*/ 1316502 h 4013490"/>
                <a:gd name="connsiteX19440" fmla="*/ 272313 w 6127927"/>
                <a:gd name="connsiteY19440" fmla="*/ 1316728 h 4013490"/>
                <a:gd name="connsiteX19441" fmla="*/ 272475 w 6127927"/>
                <a:gd name="connsiteY19441" fmla="*/ 1316825 h 4013490"/>
                <a:gd name="connsiteX19442" fmla="*/ 272734 w 6127927"/>
                <a:gd name="connsiteY19442" fmla="*/ 1316825 h 4013490"/>
                <a:gd name="connsiteX19443" fmla="*/ 273381 w 6127927"/>
                <a:gd name="connsiteY19443" fmla="*/ 1317246 h 4013490"/>
                <a:gd name="connsiteX19444" fmla="*/ 274060 w 6127927"/>
                <a:gd name="connsiteY19444" fmla="*/ 1317310 h 4013490"/>
                <a:gd name="connsiteX19445" fmla="*/ 274221 w 6127927"/>
                <a:gd name="connsiteY19445" fmla="*/ 1317246 h 4013490"/>
                <a:gd name="connsiteX19446" fmla="*/ 274545 w 6127927"/>
                <a:gd name="connsiteY19446" fmla="*/ 1316987 h 4013490"/>
                <a:gd name="connsiteX19447" fmla="*/ 275062 w 6127927"/>
                <a:gd name="connsiteY19447" fmla="*/ 1316405 h 4013490"/>
                <a:gd name="connsiteX19448" fmla="*/ 275127 w 6127927"/>
                <a:gd name="connsiteY19448" fmla="*/ 1316502 h 4013490"/>
                <a:gd name="connsiteX19449" fmla="*/ 274707 w 6127927"/>
                <a:gd name="connsiteY19449" fmla="*/ 1317052 h 4013490"/>
                <a:gd name="connsiteX19450" fmla="*/ 274965 w 6127927"/>
                <a:gd name="connsiteY19450" fmla="*/ 1316987 h 4013490"/>
                <a:gd name="connsiteX19451" fmla="*/ 274804 w 6127927"/>
                <a:gd name="connsiteY19451" fmla="*/ 1317407 h 4013490"/>
                <a:gd name="connsiteX19452" fmla="*/ 275450 w 6127927"/>
                <a:gd name="connsiteY19452" fmla="*/ 1316825 h 4013490"/>
                <a:gd name="connsiteX19453" fmla="*/ 275644 w 6127927"/>
                <a:gd name="connsiteY19453" fmla="*/ 1316987 h 4013490"/>
                <a:gd name="connsiteX19454" fmla="*/ 274221 w 6127927"/>
                <a:gd name="connsiteY19454" fmla="*/ 1318798 h 4013490"/>
                <a:gd name="connsiteX19455" fmla="*/ 274221 w 6127927"/>
                <a:gd name="connsiteY19455" fmla="*/ 1318895 h 4013490"/>
                <a:gd name="connsiteX19456" fmla="*/ 275450 w 6127927"/>
                <a:gd name="connsiteY19456" fmla="*/ 1317731 h 4013490"/>
                <a:gd name="connsiteX19457" fmla="*/ 275806 w 6127927"/>
                <a:gd name="connsiteY19457" fmla="*/ 1317472 h 4013490"/>
                <a:gd name="connsiteX19458" fmla="*/ 275806 w 6127927"/>
                <a:gd name="connsiteY19458" fmla="*/ 1317731 h 4013490"/>
                <a:gd name="connsiteX19459" fmla="*/ 276033 w 6127927"/>
                <a:gd name="connsiteY19459" fmla="*/ 1317472 h 4013490"/>
                <a:gd name="connsiteX19460" fmla="*/ 276194 w 6127927"/>
                <a:gd name="connsiteY19460" fmla="*/ 1317634 h 4013490"/>
                <a:gd name="connsiteX19461" fmla="*/ 276194 w 6127927"/>
                <a:gd name="connsiteY19461" fmla="*/ 1317990 h 4013490"/>
                <a:gd name="connsiteX19462" fmla="*/ 276356 w 6127927"/>
                <a:gd name="connsiteY19462" fmla="*/ 1317893 h 4013490"/>
                <a:gd name="connsiteX19463" fmla="*/ 276033 w 6127927"/>
                <a:gd name="connsiteY19463" fmla="*/ 1318733 h 4013490"/>
                <a:gd name="connsiteX19464" fmla="*/ 276453 w 6127927"/>
                <a:gd name="connsiteY19464" fmla="*/ 1319122 h 4013490"/>
                <a:gd name="connsiteX19465" fmla="*/ 276873 w 6127927"/>
                <a:gd name="connsiteY19465" fmla="*/ 1318636 h 4013490"/>
                <a:gd name="connsiteX19466" fmla="*/ 276938 w 6127927"/>
                <a:gd name="connsiteY19466" fmla="*/ 1318960 h 4013490"/>
                <a:gd name="connsiteX19467" fmla="*/ 277132 w 6127927"/>
                <a:gd name="connsiteY19467" fmla="*/ 1319219 h 4013490"/>
                <a:gd name="connsiteX19468" fmla="*/ 277358 w 6127927"/>
                <a:gd name="connsiteY19468" fmla="*/ 1319219 h 4013490"/>
                <a:gd name="connsiteX19469" fmla="*/ 276873 w 6127927"/>
                <a:gd name="connsiteY19469" fmla="*/ 1320448 h 4013490"/>
                <a:gd name="connsiteX19470" fmla="*/ 277617 w 6127927"/>
                <a:gd name="connsiteY19470" fmla="*/ 1319122 h 4013490"/>
                <a:gd name="connsiteX19471" fmla="*/ 277617 w 6127927"/>
                <a:gd name="connsiteY19471" fmla="*/ 1319704 h 4013490"/>
                <a:gd name="connsiteX19472" fmla="*/ 277779 w 6127927"/>
                <a:gd name="connsiteY19472" fmla="*/ 1319639 h 4013490"/>
                <a:gd name="connsiteX19473" fmla="*/ 277941 w 6127927"/>
                <a:gd name="connsiteY19473" fmla="*/ 1319380 h 4013490"/>
                <a:gd name="connsiteX19474" fmla="*/ 278038 w 6127927"/>
                <a:gd name="connsiteY19474" fmla="*/ 1319477 h 4013490"/>
                <a:gd name="connsiteX19475" fmla="*/ 277941 w 6127927"/>
                <a:gd name="connsiteY19475" fmla="*/ 1320059 h 4013490"/>
                <a:gd name="connsiteX19476" fmla="*/ 278264 w 6127927"/>
                <a:gd name="connsiteY19476" fmla="*/ 1319639 h 4013490"/>
                <a:gd name="connsiteX19477" fmla="*/ 278426 w 6127927"/>
                <a:gd name="connsiteY19477" fmla="*/ 1319704 h 4013490"/>
                <a:gd name="connsiteX19478" fmla="*/ 278361 w 6127927"/>
                <a:gd name="connsiteY19478" fmla="*/ 1320124 h 4013490"/>
                <a:gd name="connsiteX19479" fmla="*/ 278523 w 6127927"/>
                <a:gd name="connsiteY19479" fmla="*/ 1319801 h 4013490"/>
                <a:gd name="connsiteX19480" fmla="*/ 279590 w 6127927"/>
                <a:gd name="connsiteY19480" fmla="*/ 1320448 h 4013490"/>
                <a:gd name="connsiteX19481" fmla="*/ 279525 w 6127927"/>
                <a:gd name="connsiteY19481" fmla="*/ 1321288 h 4013490"/>
                <a:gd name="connsiteX19482" fmla="*/ 279784 w 6127927"/>
                <a:gd name="connsiteY19482" fmla="*/ 1320545 h 4013490"/>
                <a:gd name="connsiteX19483" fmla="*/ 280269 w 6127927"/>
                <a:gd name="connsiteY19483" fmla="*/ 1320706 h 4013490"/>
                <a:gd name="connsiteX19484" fmla="*/ 280172 w 6127927"/>
                <a:gd name="connsiteY19484" fmla="*/ 1321935 h 4013490"/>
                <a:gd name="connsiteX19485" fmla="*/ 280431 w 6127927"/>
                <a:gd name="connsiteY19485" fmla="*/ 1320803 h 4013490"/>
                <a:gd name="connsiteX19486" fmla="*/ 280593 w 6127927"/>
                <a:gd name="connsiteY19486" fmla="*/ 1320868 h 4013490"/>
                <a:gd name="connsiteX19487" fmla="*/ 280593 w 6127927"/>
                <a:gd name="connsiteY19487" fmla="*/ 1320965 h 4013490"/>
                <a:gd name="connsiteX19488" fmla="*/ 280593 w 6127927"/>
                <a:gd name="connsiteY19488" fmla="*/ 1320868 h 4013490"/>
                <a:gd name="connsiteX19489" fmla="*/ 281272 w 6127927"/>
                <a:gd name="connsiteY19489" fmla="*/ 1321030 h 4013490"/>
                <a:gd name="connsiteX19490" fmla="*/ 281498 w 6127927"/>
                <a:gd name="connsiteY19490" fmla="*/ 1321127 h 4013490"/>
                <a:gd name="connsiteX19491" fmla="*/ 281595 w 6127927"/>
                <a:gd name="connsiteY19491" fmla="*/ 1321191 h 4013490"/>
                <a:gd name="connsiteX19492" fmla="*/ 281595 w 6127927"/>
                <a:gd name="connsiteY19492" fmla="*/ 1322194 h 4013490"/>
                <a:gd name="connsiteX19493" fmla="*/ 281595 w 6127927"/>
                <a:gd name="connsiteY19493" fmla="*/ 1321191 h 4013490"/>
                <a:gd name="connsiteX19494" fmla="*/ 281595 w 6127927"/>
                <a:gd name="connsiteY19494" fmla="*/ 1321127 h 4013490"/>
                <a:gd name="connsiteX19495" fmla="*/ 281854 w 6127927"/>
                <a:gd name="connsiteY19495" fmla="*/ 1321191 h 4013490"/>
                <a:gd name="connsiteX19496" fmla="*/ 281854 w 6127927"/>
                <a:gd name="connsiteY19496" fmla="*/ 1321288 h 4013490"/>
                <a:gd name="connsiteX19497" fmla="*/ 281854 w 6127927"/>
                <a:gd name="connsiteY19497" fmla="*/ 1321191 h 4013490"/>
                <a:gd name="connsiteX19498" fmla="*/ 282242 w 6127927"/>
                <a:gd name="connsiteY19498" fmla="*/ 1321288 h 4013490"/>
                <a:gd name="connsiteX19499" fmla="*/ 282080 w 6127927"/>
                <a:gd name="connsiteY19499" fmla="*/ 1323843 h 4013490"/>
                <a:gd name="connsiteX19500" fmla="*/ 282339 w 6127927"/>
                <a:gd name="connsiteY19500" fmla="*/ 1322711 h 4013490"/>
                <a:gd name="connsiteX19501" fmla="*/ 282242 w 6127927"/>
                <a:gd name="connsiteY19501" fmla="*/ 1321288 h 4013490"/>
                <a:gd name="connsiteX19502" fmla="*/ 286899 w 6127927"/>
                <a:gd name="connsiteY19502" fmla="*/ 1320059 h 4013490"/>
                <a:gd name="connsiteX19503" fmla="*/ 287125 w 6127927"/>
                <a:gd name="connsiteY19503" fmla="*/ 1320545 h 4013490"/>
                <a:gd name="connsiteX19504" fmla="*/ 286899 w 6127927"/>
                <a:gd name="connsiteY19504" fmla="*/ 1319865 h 4013490"/>
                <a:gd name="connsiteX19505" fmla="*/ 286964 w 6127927"/>
                <a:gd name="connsiteY19505" fmla="*/ 1319542 h 4013490"/>
                <a:gd name="connsiteX19506" fmla="*/ 287384 w 6127927"/>
                <a:gd name="connsiteY19506" fmla="*/ 1319704 h 4013490"/>
                <a:gd name="connsiteX19507" fmla="*/ 287384 w 6127927"/>
                <a:gd name="connsiteY19507" fmla="*/ 1319639 h 4013490"/>
                <a:gd name="connsiteX19508" fmla="*/ 293594 w 6127927"/>
                <a:gd name="connsiteY19508" fmla="*/ 1326495 h 4013490"/>
                <a:gd name="connsiteX19509" fmla="*/ 294434 w 6127927"/>
                <a:gd name="connsiteY19509" fmla="*/ 1328080 h 4013490"/>
                <a:gd name="connsiteX19510" fmla="*/ 294176 w 6127927"/>
                <a:gd name="connsiteY19510" fmla="*/ 1327918 h 4013490"/>
                <a:gd name="connsiteX19511" fmla="*/ 294499 w 6127927"/>
                <a:gd name="connsiteY19511" fmla="*/ 1328500 h 4013490"/>
                <a:gd name="connsiteX19512" fmla="*/ 294661 w 6127927"/>
                <a:gd name="connsiteY19512" fmla="*/ 1329147 h 4013490"/>
                <a:gd name="connsiteX19513" fmla="*/ 294499 w 6127927"/>
                <a:gd name="connsiteY19513" fmla="*/ 1329083 h 4013490"/>
                <a:gd name="connsiteX19514" fmla="*/ 294176 w 6127927"/>
                <a:gd name="connsiteY19514" fmla="*/ 1329083 h 4013490"/>
                <a:gd name="connsiteX19515" fmla="*/ 293755 w 6127927"/>
                <a:gd name="connsiteY19515" fmla="*/ 1329406 h 4013490"/>
                <a:gd name="connsiteX19516" fmla="*/ 292526 w 6127927"/>
                <a:gd name="connsiteY19516" fmla="*/ 1331217 h 4013490"/>
                <a:gd name="connsiteX19517" fmla="*/ 598439 w 6127927"/>
                <a:gd name="connsiteY19517" fmla="*/ 1393473 h 4013490"/>
                <a:gd name="connsiteX19518" fmla="*/ 599603 w 6127927"/>
                <a:gd name="connsiteY19518" fmla="*/ 1394152 h 4013490"/>
                <a:gd name="connsiteX19519" fmla="*/ 599830 w 6127927"/>
                <a:gd name="connsiteY19519" fmla="*/ 1394217 h 4013490"/>
                <a:gd name="connsiteX19520" fmla="*/ 598924 w 6127927"/>
                <a:gd name="connsiteY19520" fmla="*/ 1393635 h 4013490"/>
                <a:gd name="connsiteX19521" fmla="*/ 598439 w 6127927"/>
                <a:gd name="connsiteY19521" fmla="*/ 1393473 h 4013490"/>
                <a:gd name="connsiteX19522" fmla="*/ 578161 w 6127927"/>
                <a:gd name="connsiteY19522" fmla="*/ 1406992 h 4013490"/>
                <a:gd name="connsiteX19523" fmla="*/ 577159 w 6127927"/>
                <a:gd name="connsiteY19523" fmla="*/ 1405569 h 4013490"/>
                <a:gd name="connsiteX19524" fmla="*/ 578161 w 6127927"/>
                <a:gd name="connsiteY19524" fmla="*/ 1406992 h 4013490"/>
                <a:gd name="connsiteX19525" fmla="*/ 572857 w 6127927"/>
                <a:gd name="connsiteY19525" fmla="*/ 1410937 h 4013490"/>
                <a:gd name="connsiteX19526" fmla="*/ 573116 w 6127927"/>
                <a:gd name="connsiteY19526" fmla="*/ 1411617 h 4013490"/>
                <a:gd name="connsiteX19527" fmla="*/ 572857 w 6127927"/>
                <a:gd name="connsiteY19527" fmla="*/ 1410937 h 4013490"/>
                <a:gd name="connsiteX19528" fmla="*/ 602740 w 6127927"/>
                <a:gd name="connsiteY19528" fmla="*/ 1391339 h 4013490"/>
                <a:gd name="connsiteX19529" fmla="*/ 602482 w 6127927"/>
                <a:gd name="connsiteY19529" fmla="*/ 1391242 h 4013490"/>
                <a:gd name="connsiteX19530" fmla="*/ 602740 w 6127927"/>
                <a:gd name="connsiteY19530" fmla="*/ 1391403 h 4013490"/>
                <a:gd name="connsiteX19531" fmla="*/ 602676 w 6127927"/>
                <a:gd name="connsiteY19531" fmla="*/ 1391565 h 4013490"/>
                <a:gd name="connsiteX19532" fmla="*/ 602255 w 6127927"/>
                <a:gd name="connsiteY19532" fmla="*/ 1391662 h 4013490"/>
                <a:gd name="connsiteX19533" fmla="*/ 600994 w 6127927"/>
                <a:gd name="connsiteY19533" fmla="*/ 1391403 h 4013490"/>
                <a:gd name="connsiteX19534" fmla="*/ 601317 w 6127927"/>
                <a:gd name="connsiteY19534" fmla="*/ 1391759 h 4013490"/>
                <a:gd name="connsiteX19535" fmla="*/ 600412 w 6127927"/>
                <a:gd name="connsiteY19535" fmla="*/ 1391662 h 4013490"/>
                <a:gd name="connsiteX19536" fmla="*/ 599183 w 6127927"/>
                <a:gd name="connsiteY19536" fmla="*/ 1391080 h 4013490"/>
                <a:gd name="connsiteX19537" fmla="*/ 599830 w 6127927"/>
                <a:gd name="connsiteY19537" fmla="*/ 1391662 h 4013490"/>
                <a:gd name="connsiteX19538" fmla="*/ 600768 w 6127927"/>
                <a:gd name="connsiteY19538" fmla="*/ 1392083 h 4013490"/>
                <a:gd name="connsiteX19539" fmla="*/ 598277 w 6127927"/>
                <a:gd name="connsiteY19539" fmla="*/ 1391242 h 4013490"/>
                <a:gd name="connsiteX19540" fmla="*/ 599248 w 6127927"/>
                <a:gd name="connsiteY19540" fmla="*/ 1391921 h 4013490"/>
                <a:gd name="connsiteX19541" fmla="*/ 599603 w 6127927"/>
                <a:gd name="connsiteY19541" fmla="*/ 1392244 h 4013490"/>
                <a:gd name="connsiteX19542" fmla="*/ 597598 w 6127927"/>
                <a:gd name="connsiteY19542" fmla="*/ 1391501 h 4013490"/>
                <a:gd name="connsiteX19543" fmla="*/ 598536 w 6127927"/>
                <a:gd name="connsiteY19543" fmla="*/ 1392083 h 4013490"/>
                <a:gd name="connsiteX19544" fmla="*/ 599668 w 6127927"/>
                <a:gd name="connsiteY19544" fmla="*/ 1392826 h 4013490"/>
                <a:gd name="connsiteX19545" fmla="*/ 599668 w 6127927"/>
                <a:gd name="connsiteY19545" fmla="*/ 1392891 h 4013490"/>
                <a:gd name="connsiteX19546" fmla="*/ 597954 w 6127927"/>
                <a:gd name="connsiteY19546" fmla="*/ 1392147 h 4013490"/>
                <a:gd name="connsiteX19547" fmla="*/ 599765 w 6127927"/>
                <a:gd name="connsiteY19547" fmla="*/ 1393085 h 4013490"/>
                <a:gd name="connsiteX19548" fmla="*/ 600089 w 6127927"/>
                <a:gd name="connsiteY19548" fmla="*/ 1393635 h 4013490"/>
                <a:gd name="connsiteX19549" fmla="*/ 600186 w 6127927"/>
                <a:gd name="connsiteY19549" fmla="*/ 1393894 h 4013490"/>
                <a:gd name="connsiteX19550" fmla="*/ 600347 w 6127927"/>
                <a:gd name="connsiteY19550" fmla="*/ 1394055 h 4013490"/>
                <a:gd name="connsiteX19551" fmla="*/ 599442 w 6127927"/>
                <a:gd name="connsiteY19551" fmla="*/ 1395155 h 4013490"/>
                <a:gd name="connsiteX19552" fmla="*/ 599086 w 6127927"/>
                <a:gd name="connsiteY19552" fmla="*/ 1395058 h 4013490"/>
                <a:gd name="connsiteX19553" fmla="*/ 599345 w 6127927"/>
                <a:gd name="connsiteY19553" fmla="*/ 1395220 h 4013490"/>
                <a:gd name="connsiteX19554" fmla="*/ 599021 w 6127927"/>
                <a:gd name="connsiteY19554" fmla="*/ 1395640 h 4013490"/>
                <a:gd name="connsiteX19555" fmla="*/ 598536 w 6127927"/>
                <a:gd name="connsiteY19555" fmla="*/ 1395899 h 4013490"/>
                <a:gd name="connsiteX19556" fmla="*/ 598439 w 6127927"/>
                <a:gd name="connsiteY19556" fmla="*/ 1395802 h 4013490"/>
                <a:gd name="connsiteX19557" fmla="*/ 598277 w 6127927"/>
                <a:gd name="connsiteY19557" fmla="*/ 1395802 h 4013490"/>
                <a:gd name="connsiteX19558" fmla="*/ 598439 w 6127927"/>
                <a:gd name="connsiteY19558" fmla="*/ 1395899 h 4013490"/>
                <a:gd name="connsiteX19559" fmla="*/ 597598 w 6127927"/>
                <a:gd name="connsiteY19559" fmla="*/ 1396966 h 4013490"/>
                <a:gd name="connsiteX19560" fmla="*/ 595302 w 6127927"/>
                <a:gd name="connsiteY19560" fmla="*/ 1398130 h 4013490"/>
                <a:gd name="connsiteX19561" fmla="*/ 593717 w 6127927"/>
                <a:gd name="connsiteY19561" fmla="*/ 1398033 h 4013490"/>
                <a:gd name="connsiteX19562" fmla="*/ 591389 w 6127927"/>
                <a:gd name="connsiteY19562" fmla="*/ 1403758 h 4013490"/>
                <a:gd name="connsiteX19563" fmla="*/ 591486 w 6127927"/>
                <a:gd name="connsiteY19563" fmla="*/ 1403919 h 4013490"/>
                <a:gd name="connsiteX19564" fmla="*/ 590968 w 6127927"/>
                <a:gd name="connsiteY19564" fmla="*/ 1403499 h 4013490"/>
                <a:gd name="connsiteX19565" fmla="*/ 591486 w 6127927"/>
                <a:gd name="connsiteY19565" fmla="*/ 1403984 h 4013490"/>
                <a:gd name="connsiteX19566" fmla="*/ 591324 w 6127927"/>
                <a:gd name="connsiteY19566" fmla="*/ 1403984 h 4013490"/>
                <a:gd name="connsiteX19567" fmla="*/ 591065 w 6127927"/>
                <a:gd name="connsiteY19567" fmla="*/ 1403822 h 4013490"/>
                <a:gd name="connsiteX19568" fmla="*/ 591227 w 6127927"/>
                <a:gd name="connsiteY19568" fmla="*/ 1404081 h 4013490"/>
                <a:gd name="connsiteX19569" fmla="*/ 590419 w 6127927"/>
                <a:gd name="connsiteY19569" fmla="*/ 1404178 h 4013490"/>
                <a:gd name="connsiteX19570" fmla="*/ 590160 w 6127927"/>
                <a:gd name="connsiteY19570" fmla="*/ 1403919 h 4013490"/>
                <a:gd name="connsiteX19571" fmla="*/ 589836 w 6127927"/>
                <a:gd name="connsiteY19571" fmla="*/ 1403758 h 4013490"/>
                <a:gd name="connsiteX19572" fmla="*/ 589578 w 6127927"/>
                <a:gd name="connsiteY19572" fmla="*/ 1403596 h 4013490"/>
                <a:gd name="connsiteX19573" fmla="*/ 589836 w 6127927"/>
                <a:gd name="connsiteY19573" fmla="*/ 1403984 h 4013490"/>
                <a:gd name="connsiteX19574" fmla="*/ 590063 w 6127927"/>
                <a:gd name="connsiteY19574" fmla="*/ 1404243 h 4013490"/>
                <a:gd name="connsiteX19575" fmla="*/ 589578 w 6127927"/>
                <a:gd name="connsiteY19575" fmla="*/ 1404405 h 4013490"/>
                <a:gd name="connsiteX19576" fmla="*/ 589416 w 6127927"/>
                <a:gd name="connsiteY19576" fmla="*/ 1404243 h 4013490"/>
                <a:gd name="connsiteX19577" fmla="*/ 588996 w 6127927"/>
                <a:gd name="connsiteY19577" fmla="*/ 1404081 h 4013490"/>
                <a:gd name="connsiteX19578" fmla="*/ 589416 w 6127927"/>
                <a:gd name="connsiteY19578" fmla="*/ 1404502 h 4013490"/>
                <a:gd name="connsiteX19579" fmla="*/ 588899 w 6127927"/>
                <a:gd name="connsiteY19579" fmla="*/ 1404825 h 4013490"/>
                <a:gd name="connsiteX19580" fmla="*/ 588510 w 6127927"/>
                <a:gd name="connsiteY19580" fmla="*/ 1404405 h 4013490"/>
                <a:gd name="connsiteX19581" fmla="*/ 588899 w 6127927"/>
                <a:gd name="connsiteY19581" fmla="*/ 1404825 h 4013490"/>
                <a:gd name="connsiteX19582" fmla="*/ 588575 w 6127927"/>
                <a:gd name="connsiteY19582" fmla="*/ 1406571 h 4013490"/>
                <a:gd name="connsiteX19583" fmla="*/ 587087 w 6127927"/>
                <a:gd name="connsiteY19583" fmla="*/ 1407736 h 4013490"/>
                <a:gd name="connsiteX19584" fmla="*/ 586764 w 6127927"/>
                <a:gd name="connsiteY19584" fmla="*/ 1407736 h 4013490"/>
                <a:gd name="connsiteX19585" fmla="*/ 586829 w 6127927"/>
                <a:gd name="connsiteY19585" fmla="*/ 1407962 h 4013490"/>
                <a:gd name="connsiteX19586" fmla="*/ 586764 w 6127927"/>
                <a:gd name="connsiteY19586" fmla="*/ 1408059 h 4013490"/>
                <a:gd name="connsiteX19587" fmla="*/ 586667 w 6127927"/>
                <a:gd name="connsiteY19587" fmla="*/ 1408059 h 4013490"/>
                <a:gd name="connsiteX19588" fmla="*/ 586020 w 6127927"/>
                <a:gd name="connsiteY19588" fmla="*/ 1408641 h 4013490"/>
                <a:gd name="connsiteX19589" fmla="*/ 585018 w 6127927"/>
                <a:gd name="connsiteY19589" fmla="*/ 1407477 h 4013490"/>
                <a:gd name="connsiteX19590" fmla="*/ 585341 w 6127927"/>
                <a:gd name="connsiteY19590" fmla="*/ 1408059 h 4013490"/>
                <a:gd name="connsiteX19591" fmla="*/ 585923 w 6127927"/>
                <a:gd name="connsiteY19591" fmla="*/ 1408641 h 4013490"/>
                <a:gd name="connsiteX19592" fmla="*/ 584533 w 6127927"/>
                <a:gd name="connsiteY19592" fmla="*/ 1409967 h 4013490"/>
                <a:gd name="connsiteX19593" fmla="*/ 583950 w 6127927"/>
                <a:gd name="connsiteY19593" fmla="*/ 1409223 h 4013490"/>
                <a:gd name="connsiteX19594" fmla="*/ 584533 w 6127927"/>
                <a:gd name="connsiteY19594" fmla="*/ 1410032 h 4013490"/>
                <a:gd name="connsiteX19595" fmla="*/ 583207 w 6127927"/>
                <a:gd name="connsiteY19595" fmla="*/ 1411778 h 4013490"/>
                <a:gd name="connsiteX19596" fmla="*/ 582624 w 6127927"/>
                <a:gd name="connsiteY19596" fmla="*/ 1411131 h 4013490"/>
                <a:gd name="connsiteX19597" fmla="*/ 583110 w 6127927"/>
                <a:gd name="connsiteY19597" fmla="*/ 1411778 h 4013490"/>
                <a:gd name="connsiteX19598" fmla="*/ 583207 w 6127927"/>
                <a:gd name="connsiteY19598" fmla="*/ 1411875 h 4013490"/>
                <a:gd name="connsiteX19599" fmla="*/ 583045 w 6127927"/>
                <a:gd name="connsiteY19599" fmla="*/ 1412199 h 4013490"/>
                <a:gd name="connsiteX19600" fmla="*/ 583045 w 6127927"/>
                <a:gd name="connsiteY19600" fmla="*/ 1412263 h 4013490"/>
                <a:gd name="connsiteX19601" fmla="*/ 582948 w 6127927"/>
                <a:gd name="connsiteY19601" fmla="*/ 1412457 h 4013490"/>
                <a:gd name="connsiteX19602" fmla="*/ 582527 w 6127927"/>
                <a:gd name="connsiteY19602" fmla="*/ 1412102 h 4013490"/>
                <a:gd name="connsiteX19603" fmla="*/ 581784 w 6127927"/>
                <a:gd name="connsiteY19603" fmla="*/ 1411778 h 4013490"/>
                <a:gd name="connsiteX19604" fmla="*/ 581622 w 6127927"/>
                <a:gd name="connsiteY19604" fmla="*/ 1411520 h 4013490"/>
                <a:gd name="connsiteX19605" fmla="*/ 581622 w 6127927"/>
                <a:gd name="connsiteY19605" fmla="*/ 1411617 h 4013490"/>
                <a:gd name="connsiteX19606" fmla="*/ 581784 w 6127927"/>
                <a:gd name="connsiteY19606" fmla="*/ 1411778 h 4013490"/>
                <a:gd name="connsiteX19607" fmla="*/ 582463 w 6127927"/>
                <a:gd name="connsiteY19607" fmla="*/ 1412619 h 4013490"/>
                <a:gd name="connsiteX19608" fmla="*/ 582527 w 6127927"/>
                <a:gd name="connsiteY19608" fmla="*/ 1413007 h 4013490"/>
                <a:gd name="connsiteX19609" fmla="*/ 582204 w 6127927"/>
                <a:gd name="connsiteY19609" fmla="*/ 1412684 h 4013490"/>
                <a:gd name="connsiteX19610" fmla="*/ 582139 w 6127927"/>
                <a:gd name="connsiteY19610" fmla="*/ 1412684 h 4013490"/>
                <a:gd name="connsiteX19611" fmla="*/ 582139 w 6127927"/>
                <a:gd name="connsiteY19611" fmla="*/ 1412781 h 4013490"/>
                <a:gd name="connsiteX19612" fmla="*/ 582463 w 6127927"/>
                <a:gd name="connsiteY19612" fmla="*/ 1413104 h 4013490"/>
                <a:gd name="connsiteX19613" fmla="*/ 582463 w 6127927"/>
                <a:gd name="connsiteY19613" fmla="*/ 1413201 h 4013490"/>
                <a:gd name="connsiteX19614" fmla="*/ 582366 w 6127927"/>
                <a:gd name="connsiteY19614" fmla="*/ 1413266 h 4013490"/>
                <a:gd name="connsiteX19615" fmla="*/ 582204 w 6127927"/>
                <a:gd name="connsiteY19615" fmla="*/ 1413007 h 4013490"/>
                <a:gd name="connsiteX19616" fmla="*/ 582139 w 6127927"/>
                <a:gd name="connsiteY19616" fmla="*/ 1412781 h 4013490"/>
                <a:gd name="connsiteX19617" fmla="*/ 582139 w 6127927"/>
                <a:gd name="connsiteY19617" fmla="*/ 1413104 h 4013490"/>
                <a:gd name="connsiteX19618" fmla="*/ 581978 w 6127927"/>
                <a:gd name="connsiteY19618" fmla="*/ 1413266 h 4013490"/>
                <a:gd name="connsiteX19619" fmla="*/ 581201 w 6127927"/>
                <a:gd name="connsiteY19619" fmla="*/ 1412619 h 4013490"/>
                <a:gd name="connsiteX19620" fmla="*/ 581784 w 6127927"/>
                <a:gd name="connsiteY19620" fmla="*/ 1413945 h 4013490"/>
                <a:gd name="connsiteX19621" fmla="*/ 581298 w 6127927"/>
                <a:gd name="connsiteY19621" fmla="*/ 1413266 h 4013490"/>
                <a:gd name="connsiteX19622" fmla="*/ 581622 w 6127927"/>
                <a:gd name="connsiteY19622" fmla="*/ 1414171 h 4013490"/>
                <a:gd name="connsiteX19623" fmla="*/ 581201 w 6127927"/>
                <a:gd name="connsiteY19623" fmla="*/ 1413848 h 4013490"/>
                <a:gd name="connsiteX19624" fmla="*/ 581201 w 6127927"/>
                <a:gd name="connsiteY19624" fmla="*/ 1414171 h 4013490"/>
                <a:gd name="connsiteX19625" fmla="*/ 580878 w 6127927"/>
                <a:gd name="connsiteY19625" fmla="*/ 1414107 h 4013490"/>
                <a:gd name="connsiteX19626" fmla="*/ 580813 w 6127927"/>
                <a:gd name="connsiteY19626" fmla="*/ 1414107 h 4013490"/>
                <a:gd name="connsiteX19627" fmla="*/ 581137 w 6127927"/>
                <a:gd name="connsiteY19627" fmla="*/ 1414689 h 4013490"/>
                <a:gd name="connsiteX19628" fmla="*/ 580458 w 6127927"/>
                <a:gd name="connsiteY19628" fmla="*/ 1414592 h 4013490"/>
                <a:gd name="connsiteX19629" fmla="*/ 579714 w 6127927"/>
                <a:gd name="connsiteY19629" fmla="*/ 1413589 h 4013490"/>
                <a:gd name="connsiteX19630" fmla="*/ 580231 w 6127927"/>
                <a:gd name="connsiteY19630" fmla="*/ 1414592 h 4013490"/>
                <a:gd name="connsiteX19631" fmla="*/ 579487 w 6127927"/>
                <a:gd name="connsiteY19631" fmla="*/ 1413686 h 4013490"/>
                <a:gd name="connsiteX19632" fmla="*/ 579908 w 6127927"/>
                <a:gd name="connsiteY19632" fmla="*/ 1414333 h 4013490"/>
                <a:gd name="connsiteX19633" fmla="*/ 579811 w 6127927"/>
                <a:gd name="connsiteY19633" fmla="*/ 1414754 h 4013490"/>
                <a:gd name="connsiteX19634" fmla="*/ 579972 w 6127927"/>
                <a:gd name="connsiteY19634" fmla="*/ 1415174 h 4013490"/>
                <a:gd name="connsiteX19635" fmla="*/ 579908 w 6127927"/>
                <a:gd name="connsiteY19635" fmla="*/ 1415174 h 4013490"/>
                <a:gd name="connsiteX19636" fmla="*/ 579487 w 6127927"/>
                <a:gd name="connsiteY19636" fmla="*/ 1414851 h 4013490"/>
                <a:gd name="connsiteX19637" fmla="*/ 579552 w 6127927"/>
                <a:gd name="connsiteY19637" fmla="*/ 1415174 h 4013490"/>
                <a:gd name="connsiteX19638" fmla="*/ 578970 w 6127927"/>
                <a:gd name="connsiteY19638" fmla="*/ 1415271 h 4013490"/>
                <a:gd name="connsiteX19639" fmla="*/ 577256 w 6127927"/>
                <a:gd name="connsiteY19639" fmla="*/ 1416015 h 4013490"/>
                <a:gd name="connsiteX19640" fmla="*/ 576674 w 6127927"/>
                <a:gd name="connsiteY19640" fmla="*/ 1415271 h 4013490"/>
                <a:gd name="connsiteX19641" fmla="*/ 577062 w 6127927"/>
                <a:gd name="connsiteY19641" fmla="*/ 1416080 h 4013490"/>
                <a:gd name="connsiteX19642" fmla="*/ 576900 w 6127927"/>
                <a:gd name="connsiteY19642" fmla="*/ 1416177 h 4013490"/>
                <a:gd name="connsiteX19643" fmla="*/ 576738 w 6127927"/>
                <a:gd name="connsiteY19643" fmla="*/ 1416015 h 4013490"/>
                <a:gd name="connsiteX19644" fmla="*/ 576835 w 6127927"/>
                <a:gd name="connsiteY19644" fmla="*/ 1416241 h 4013490"/>
                <a:gd name="connsiteX19645" fmla="*/ 576318 w 6127927"/>
                <a:gd name="connsiteY19645" fmla="*/ 1416241 h 4013490"/>
                <a:gd name="connsiteX19646" fmla="*/ 574830 w 6127927"/>
                <a:gd name="connsiteY19646" fmla="*/ 1414333 h 4013490"/>
                <a:gd name="connsiteX19647" fmla="*/ 575930 w 6127927"/>
                <a:gd name="connsiteY19647" fmla="*/ 1416177 h 4013490"/>
                <a:gd name="connsiteX19648" fmla="*/ 574992 w 6127927"/>
                <a:gd name="connsiteY19648" fmla="*/ 1415077 h 4013490"/>
                <a:gd name="connsiteX19649" fmla="*/ 574992 w 6127927"/>
                <a:gd name="connsiteY19649" fmla="*/ 1415174 h 4013490"/>
                <a:gd name="connsiteX19650" fmla="*/ 575186 w 6127927"/>
                <a:gd name="connsiteY19650" fmla="*/ 1415918 h 4013490"/>
                <a:gd name="connsiteX19651" fmla="*/ 575089 w 6127927"/>
                <a:gd name="connsiteY19651" fmla="*/ 1415853 h 4013490"/>
                <a:gd name="connsiteX19652" fmla="*/ 574183 w 6127927"/>
                <a:gd name="connsiteY19652" fmla="*/ 1415012 h 4013490"/>
                <a:gd name="connsiteX19653" fmla="*/ 574345 w 6127927"/>
                <a:gd name="connsiteY19653" fmla="*/ 1416177 h 4013490"/>
                <a:gd name="connsiteX19654" fmla="*/ 574183 w 6127927"/>
                <a:gd name="connsiteY19654" fmla="*/ 1416177 h 4013490"/>
                <a:gd name="connsiteX19655" fmla="*/ 573860 w 6127927"/>
                <a:gd name="connsiteY19655" fmla="*/ 1415918 h 4013490"/>
                <a:gd name="connsiteX19656" fmla="*/ 573440 w 6127927"/>
                <a:gd name="connsiteY19656" fmla="*/ 1415853 h 4013490"/>
                <a:gd name="connsiteX19657" fmla="*/ 572922 w 6127927"/>
                <a:gd name="connsiteY19657" fmla="*/ 1415077 h 4013490"/>
                <a:gd name="connsiteX19658" fmla="*/ 572599 w 6127927"/>
                <a:gd name="connsiteY19658" fmla="*/ 1415077 h 4013490"/>
                <a:gd name="connsiteX19659" fmla="*/ 572857 w 6127927"/>
                <a:gd name="connsiteY19659" fmla="*/ 1415659 h 4013490"/>
                <a:gd name="connsiteX19660" fmla="*/ 573019 w 6127927"/>
                <a:gd name="connsiteY19660" fmla="*/ 1416015 h 4013490"/>
                <a:gd name="connsiteX19661" fmla="*/ 572857 w 6127927"/>
                <a:gd name="connsiteY19661" fmla="*/ 1415853 h 4013490"/>
                <a:gd name="connsiteX19662" fmla="*/ 572114 w 6127927"/>
                <a:gd name="connsiteY19662" fmla="*/ 1414851 h 4013490"/>
                <a:gd name="connsiteX19663" fmla="*/ 572534 w 6127927"/>
                <a:gd name="connsiteY19663" fmla="*/ 1415853 h 4013490"/>
                <a:gd name="connsiteX19664" fmla="*/ 571434 w 6127927"/>
                <a:gd name="connsiteY19664" fmla="*/ 1414689 h 4013490"/>
                <a:gd name="connsiteX19665" fmla="*/ 571952 w 6127927"/>
                <a:gd name="connsiteY19665" fmla="*/ 1416241 h 4013490"/>
                <a:gd name="connsiteX19666" fmla="*/ 571790 w 6127927"/>
                <a:gd name="connsiteY19666" fmla="*/ 1416241 h 4013490"/>
                <a:gd name="connsiteX19667" fmla="*/ 571532 w 6127927"/>
                <a:gd name="connsiteY19667" fmla="*/ 1416015 h 4013490"/>
                <a:gd name="connsiteX19668" fmla="*/ 571532 w 6127927"/>
                <a:gd name="connsiteY19668" fmla="*/ 1416177 h 4013490"/>
                <a:gd name="connsiteX19669" fmla="*/ 571532 w 6127927"/>
                <a:gd name="connsiteY19669" fmla="*/ 1416241 h 4013490"/>
                <a:gd name="connsiteX19670" fmla="*/ 570949 w 6127927"/>
                <a:gd name="connsiteY19670" fmla="*/ 1416403 h 4013490"/>
                <a:gd name="connsiteX19671" fmla="*/ 570626 w 6127927"/>
                <a:gd name="connsiteY19671" fmla="*/ 1415918 h 4013490"/>
                <a:gd name="connsiteX19672" fmla="*/ 570788 w 6127927"/>
                <a:gd name="connsiteY19672" fmla="*/ 1416403 h 4013490"/>
                <a:gd name="connsiteX19673" fmla="*/ 569559 w 6127927"/>
                <a:gd name="connsiteY19673" fmla="*/ 1416920 h 4013490"/>
                <a:gd name="connsiteX19674" fmla="*/ 569300 w 6127927"/>
                <a:gd name="connsiteY19674" fmla="*/ 1416823 h 4013490"/>
                <a:gd name="connsiteX19675" fmla="*/ 568783 w 6127927"/>
                <a:gd name="connsiteY19675" fmla="*/ 1416241 h 4013490"/>
                <a:gd name="connsiteX19676" fmla="*/ 568394 w 6127927"/>
                <a:gd name="connsiteY19676" fmla="*/ 1415271 h 4013490"/>
                <a:gd name="connsiteX19677" fmla="*/ 568136 w 6127927"/>
                <a:gd name="connsiteY19677" fmla="*/ 1415012 h 4013490"/>
                <a:gd name="connsiteX19678" fmla="*/ 567554 w 6127927"/>
                <a:gd name="connsiteY19678" fmla="*/ 1413783 h 4013490"/>
                <a:gd name="connsiteX19679" fmla="*/ 567715 w 6127927"/>
                <a:gd name="connsiteY19679" fmla="*/ 1414333 h 4013490"/>
                <a:gd name="connsiteX19680" fmla="*/ 568200 w 6127927"/>
                <a:gd name="connsiteY19680" fmla="*/ 1415659 h 4013490"/>
                <a:gd name="connsiteX19681" fmla="*/ 568136 w 6127927"/>
                <a:gd name="connsiteY19681" fmla="*/ 1416080 h 4013490"/>
                <a:gd name="connsiteX19682" fmla="*/ 567877 w 6127927"/>
                <a:gd name="connsiteY19682" fmla="*/ 1416177 h 4013490"/>
                <a:gd name="connsiteX19683" fmla="*/ 567554 w 6127927"/>
                <a:gd name="connsiteY19683" fmla="*/ 1416338 h 4013490"/>
                <a:gd name="connsiteX19684" fmla="*/ 567554 w 6127927"/>
                <a:gd name="connsiteY19684" fmla="*/ 1416403 h 4013490"/>
                <a:gd name="connsiteX19685" fmla="*/ 567554 w 6127927"/>
                <a:gd name="connsiteY19685" fmla="*/ 1416338 h 4013490"/>
                <a:gd name="connsiteX19686" fmla="*/ 567554 w 6127927"/>
                <a:gd name="connsiteY19686" fmla="*/ 1416662 h 4013490"/>
                <a:gd name="connsiteX19687" fmla="*/ 567230 w 6127927"/>
                <a:gd name="connsiteY19687" fmla="*/ 1416015 h 4013490"/>
                <a:gd name="connsiteX19688" fmla="*/ 567068 w 6127927"/>
                <a:gd name="connsiteY19688" fmla="*/ 1415433 h 4013490"/>
                <a:gd name="connsiteX19689" fmla="*/ 566810 w 6127927"/>
                <a:gd name="connsiteY19689" fmla="*/ 1415433 h 4013490"/>
                <a:gd name="connsiteX19690" fmla="*/ 566648 w 6127927"/>
                <a:gd name="connsiteY19690" fmla="*/ 1415433 h 4013490"/>
                <a:gd name="connsiteX19691" fmla="*/ 566713 w 6127927"/>
                <a:gd name="connsiteY19691" fmla="*/ 1415659 h 4013490"/>
                <a:gd name="connsiteX19692" fmla="*/ 566810 w 6127927"/>
                <a:gd name="connsiteY19692" fmla="*/ 1416662 h 4013490"/>
                <a:gd name="connsiteX19693" fmla="*/ 565969 w 6127927"/>
                <a:gd name="connsiteY19693" fmla="*/ 1416662 h 4013490"/>
                <a:gd name="connsiteX19694" fmla="*/ 565160 w 6127927"/>
                <a:gd name="connsiteY19694" fmla="*/ 1415756 h 4013490"/>
                <a:gd name="connsiteX19695" fmla="*/ 565484 w 6127927"/>
                <a:gd name="connsiteY19695" fmla="*/ 1416759 h 4013490"/>
                <a:gd name="connsiteX19696" fmla="*/ 565322 w 6127927"/>
                <a:gd name="connsiteY19696" fmla="*/ 1416759 h 4013490"/>
                <a:gd name="connsiteX19697" fmla="*/ 565160 w 6127927"/>
                <a:gd name="connsiteY19697" fmla="*/ 1416920 h 4013490"/>
                <a:gd name="connsiteX19698" fmla="*/ 564902 w 6127927"/>
                <a:gd name="connsiteY19698" fmla="*/ 1416662 h 4013490"/>
                <a:gd name="connsiteX19699" fmla="*/ 564740 w 6127927"/>
                <a:gd name="connsiteY19699" fmla="*/ 1416759 h 4013490"/>
                <a:gd name="connsiteX19700" fmla="*/ 564158 w 6127927"/>
                <a:gd name="connsiteY19700" fmla="*/ 1416597 h 4013490"/>
                <a:gd name="connsiteX19701" fmla="*/ 563899 w 6127927"/>
                <a:gd name="connsiteY19701" fmla="*/ 1416662 h 4013490"/>
                <a:gd name="connsiteX19702" fmla="*/ 563737 w 6127927"/>
                <a:gd name="connsiteY19702" fmla="*/ 1416759 h 4013490"/>
                <a:gd name="connsiteX19703" fmla="*/ 563576 w 6127927"/>
                <a:gd name="connsiteY19703" fmla="*/ 1416662 h 4013490"/>
                <a:gd name="connsiteX19704" fmla="*/ 563155 w 6127927"/>
                <a:gd name="connsiteY19704" fmla="*/ 1416759 h 4013490"/>
                <a:gd name="connsiteX19705" fmla="*/ 563155 w 6127927"/>
                <a:gd name="connsiteY19705" fmla="*/ 1416823 h 4013490"/>
                <a:gd name="connsiteX19706" fmla="*/ 562832 w 6127927"/>
                <a:gd name="connsiteY19706" fmla="*/ 1416823 h 4013490"/>
                <a:gd name="connsiteX19707" fmla="*/ 562573 w 6127927"/>
                <a:gd name="connsiteY19707" fmla="*/ 1416920 h 4013490"/>
                <a:gd name="connsiteX19708" fmla="*/ 562508 w 6127927"/>
                <a:gd name="connsiteY19708" fmla="*/ 1416985 h 4013490"/>
                <a:gd name="connsiteX19709" fmla="*/ 562411 w 6127927"/>
                <a:gd name="connsiteY19709" fmla="*/ 1417147 h 4013490"/>
                <a:gd name="connsiteX19710" fmla="*/ 561926 w 6127927"/>
                <a:gd name="connsiteY19710" fmla="*/ 1417567 h 4013490"/>
                <a:gd name="connsiteX19711" fmla="*/ 561603 w 6127927"/>
                <a:gd name="connsiteY19711" fmla="*/ 1418085 h 4013490"/>
                <a:gd name="connsiteX19712" fmla="*/ 561603 w 6127927"/>
                <a:gd name="connsiteY19712" fmla="*/ 1418246 h 4013490"/>
                <a:gd name="connsiteX19713" fmla="*/ 561668 w 6127927"/>
                <a:gd name="connsiteY19713" fmla="*/ 1418667 h 4013490"/>
                <a:gd name="connsiteX19714" fmla="*/ 561926 w 6127927"/>
                <a:gd name="connsiteY19714" fmla="*/ 1419314 h 4013490"/>
                <a:gd name="connsiteX19715" fmla="*/ 561829 w 6127927"/>
                <a:gd name="connsiteY19715" fmla="*/ 1419314 h 4013490"/>
                <a:gd name="connsiteX19716" fmla="*/ 561506 w 6127927"/>
                <a:gd name="connsiteY19716" fmla="*/ 1418732 h 4013490"/>
                <a:gd name="connsiteX19717" fmla="*/ 561441 w 6127927"/>
                <a:gd name="connsiteY19717" fmla="*/ 1418990 h 4013490"/>
                <a:gd name="connsiteX19718" fmla="*/ 561085 w 6127927"/>
                <a:gd name="connsiteY19718" fmla="*/ 1418667 h 4013490"/>
                <a:gd name="connsiteX19719" fmla="*/ 561344 w 6127927"/>
                <a:gd name="connsiteY19719" fmla="*/ 1419475 h 4013490"/>
                <a:gd name="connsiteX19720" fmla="*/ 561085 w 6127927"/>
                <a:gd name="connsiteY19720" fmla="*/ 1419475 h 4013490"/>
                <a:gd name="connsiteX19721" fmla="*/ 560180 w 6127927"/>
                <a:gd name="connsiteY19721" fmla="*/ 1417341 h 4013490"/>
                <a:gd name="connsiteX19722" fmla="*/ 560180 w 6127927"/>
                <a:gd name="connsiteY19722" fmla="*/ 1417244 h 4013490"/>
                <a:gd name="connsiteX19723" fmla="*/ 560600 w 6127927"/>
                <a:gd name="connsiteY19723" fmla="*/ 1418893 h 4013490"/>
                <a:gd name="connsiteX19724" fmla="*/ 560697 w 6127927"/>
                <a:gd name="connsiteY19724" fmla="*/ 1419314 h 4013490"/>
                <a:gd name="connsiteX19725" fmla="*/ 560439 w 6127927"/>
                <a:gd name="connsiteY19725" fmla="*/ 1419217 h 4013490"/>
                <a:gd name="connsiteX19726" fmla="*/ 560503 w 6127927"/>
                <a:gd name="connsiteY19726" fmla="*/ 1419572 h 4013490"/>
                <a:gd name="connsiteX19727" fmla="*/ 560277 w 6127927"/>
                <a:gd name="connsiteY19727" fmla="*/ 1419572 h 4013490"/>
                <a:gd name="connsiteX19728" fmla="*/ 560018 w 6127927"/>
                <a:gd name="connsiteY19728" fmla="*/ 1419411 h 4013490"/>
                <a:gd name="connsiteX19729" fmla="*/ 560018 w 6127927"/>
                <a:gd name="connsiteY19729" fmla="*/ 1419637 h 4013490"/>
                <a:gd name="connsiteX19730" fmla="*/ 559533 w 6127927"/>
                <a:gd name="connsiteY19730" fmla="*/ 1418893 h 4013490"/>
                <a:gd name="connsiteX19731" fmla="*/ 559016 w 6127927"/>
                <a:gd name="connsiteY19731" fmla="*/ 1418990 h 4013490"/>
                <a:gd name="connsiteX19732" fmla="*/ 559210 w 6127927"/>
                <a:gd name="connsiteY19732" fmla="*/ 1419572 h 4013490"/>
                <a:gd name="connsiteX19733" fmla="*/ 558854 w 6127927"/>
                <a:gd name="connsiteY19733" fmla="*/ 1419411 h 4013490"/>
                <a:gd name="connsiteX19734" fmla="*/ 558627 w 6127927"/>
                <a:gd name="connsiteY19734" fmla="*/ 1419314 h 4013490"/>
                <a:gd name="connsiteX19735" fmla="*/ 558433 w 6127927"/>
                <a:gd name="connsiteY19735" fmla="*/ 1419475 h 4013490"/>
                <a:gd name="connsiteX19736" fmla="*/ 557851 w 6127927"/>
                <a:gd name="connsiteY19736" fmla="*/ 1418246 h 4013490"/>
                <a:gd name="connsiteX19737" fmla="*/ 558369 w 6127927"/>
                <a:gd name="connsiteY19737" fmla="*/ 1419734 h 4013490"/>
                <a:gd name="connsiteX19738" fmla="*/ 557948 w 6127927"/>
                <a:gd name="connsiteY19738" fmla="*/ 1419314 h 4013490"/>
                <a:gd name="connsiteX19739" fmla="*/ 557851 w 6127927"/>
                <a:gd name="connsiteY19739" fmla="*/ 1419475 h 4013490"/>
                <a:gd name="connsiteX19740" fmla="*/ 557851 w 6127927"/>
                <a:gd name="connsiteY19740" fmla="*/ 1419799 h 4013490"/>
                <a:gd name="connsiteX19741" fmla="*/ 557690 w 6127927"/>
                <a:gd name="connsiteY19741" fmla="*/ 1419799 h 4013490"/>
                <a:gd name="connsiteX19742" fmla="*/ 557366 w 6127927"/>
                <a:gd name="connsiteY19742" fmla="*/ 1419314 h 4013490"/>
                <a:gd name="connsiteX19743" fmla="*/ 557463 w 6127927"/>
                <a:gd name="connsiteY19743" fmla="*/ 1419799 h 4013490"/>
                <a:gd name="connsiteX19744" fmla="*/ 557301 w 6127927"/>
                <a:gd name="connsiteY19744" fmla="*/ 1419799 h 4013490"/>
                <a:gd name="connsiteX19745" fmla="*/ 557043 w 6127927"/>
                <a:gd name="connsiteY19745" fmla="*/ 1419475 h 4013490"/>
                <a:gd name="connsiteX19746" fmla="*/ 557140 w 6127927"/>
                <a:gd name="connsiteY19746" fmla="*/ 1419799 h 4013490"/>
                <a:gd name="connsiteX19747" fmla="*/ 555976 w 6127927"/>
                <a:gd name="connsiteY19747" fmla="*/ 1419993 h 4013490"/>
                <a:gd name="connsiteX19748" fmla="*/ 555555 w 6127927"/>
                <a:gd name="connsiteY19748" fmla="*/ 1419217 h 4013490"/>
                <a:gd name="connsiteX19749" fmla="*/ 555717 w 6127927"/>
                <a:gd name="connsiteY19749" fmla="*/ 1419993 h 4013490"/>
                <a:gd name="connsiteX19750" fmla="*/ 555232 w 6127927"/>
                <a:gd name="connsiteY19750" fmla="*/ 1420058 h 4013490"/>
                <a:gd name="connsiteX19751" fmla="*/ 554714 w 6127927"/>
                <a:gd name="connsiteY19751" fmla="*/ 1418990 h 4013490"/>
                <a:gd name="connsiteX19752" fmla="*/ 555135 w 6127927"/>
                <a:gd name="connsiteY19752" fmla="*/ 1420155 h 4013490"/>
                <a:gd name="connsiteX19753" fmla="*/ 554973 w 6127927"/>
                <a:gd name="connsiteY19753" fmla="*/ 1420155 h 4013490"/>
                <a:gd name="connsiteX19754" fmla="*/ 554876 w 6127927"/>
                <a:gd name="connsiteY19754" fmla="*/ 1420058 h 4013490"/>
                <a:gd name="connsiteX19755" fmla="*/ 554876 w 6127927"/>
                <a:gd name="connsiteY19755" fmla="*/ 1420155 h 4013490"/>
                <a:gd name="connsiteX19756" fmla="*/ 553970 w 6127927"/>
                <a:gd name="connsiteY19756" fmla="*/ 1420381 h 4013490"/>
                <a:gd name="connsiteX19757" fmla="*/ 553906 w 6127927"/>
                <a:gd name="connsiteY19757" fmla="*/ 1420316 h 4013490"/>
                <a:gd name="connsiteX19758" fmla="*/ 553485 w 6127927"/>
                <a:gd name="connsiteY19758" fmla="*/ 1419411 h 4013490"/>
                <a:gd name="connsiteX19759" fmla="*/ 553906 w 6127927"/>
                <a:gd name="connsiteY19759" fmla="*/ 1420316 h 4013490"/>
                <a:gd name="connsiteX19760" fmla="*/ 553906 w 6127927"/>
                <a:gd name="connsiteY19760" fmla="*/ 1420381 h 4013490"/>
                <a:gd name="connsiteX19761" fmla="*/ 553647 w 6127927"/>
                <a:gd name="connsiteY19761" fmla="*/ 1420381 h 4013490"/>
                <a:gd name="connsiteX19762" fmla="*/ 553550 w 6127927"/>
                <a:gd name="connsiteY19762" fmla="*/ 1420316 h 4013490"/>
                <a:gd name="connsiteX19763" fmla="*/ 553550 w 6127927"/>
                <a:gd name="connsiteY19763" fmla="*/ 1420381 h 4013490"/>
                <a:gd name="connsiteX19764" fmla="*/ 553162 w 6127927"/>
                <a:gd name="connsiteY19764" fmla="*/ 1420478 h 4013490"/>
                <a:gd name="connsiteX19765" fmla="*/ 552418 w 6127927"/>
                <a:gd name="connsiteY19765" fmla="*/ 1417988 h 4013490"/>
                <a:gd name="connsiteX19766" fmla="*/ 552644 w 6127927"/>
                <a:gd name="connsiteY19766" fmla="*/ 1419152 h 4013490"/>
                <a:gd name="connsiteX19767" fmla="*/ 553227 w 6127927"/>
                <a:gd name="connsiteY19767" fmla="*/ 1420478 h 4013490"/>
                <a:gd name="connsiteX19768" fmla="*/ 548763 w 6127927"/>
                <a:gd name="connsiteY19768" fmla="*/ 1422224 h 4013490"/>
                <a:gd name="connsiteX19769" fmla="*/ 548602 w 6127927"/>
                <a:gd name="connsiteY19769" fmla="*/ 1421707 h 4013490"/>
                <a:gd name="connsiteX19770" fmla="*/ 548666 w 6127927"/>
                <a:gd name="connsiteY19770" fmla="*/ 1422386 h 4013490"/>
                <a:gd name="connsiteX19771" fmla="*/ 548505 w 6127927"/>
                <a:gd name="connsiteY19771" fmla="*/ 1422709 h 4013490"/>
                <a:gd name="connsiteX19772" fmla="*/ 548181 w 6127927"/>
                <a:gd name="connsiteY19772" fmla="*/ 1422451 h 4013490"/>
                <a:gd name="connsiteX19773" fmla="*/ 548181 w 6127927"/>
                <a:gd name="connsiteY19773" fmla="*/ 1422548 h 4013490"/>
                <a:gd name="connsiteX19774" fmla="*/ 544527 w 6127927"/>
                <a:gd name="connsiteY19774" fmla="*/ 1414010 h 4013490"/>
                <a:gd name="connsiteX19775" fmla="*/ 544139 w 6127927"/>
                <a:gd name="connsiteY19775" fmla="*/ 1412360 h 4013490"/>
                <a:gd name="connsiteX19776" fmla="*/ 544203 w 6127927"/>
                <a:gd name="connsiteY19776" fmla="*/ 1412619 h 4013490"/>
                <a:gd name="connsiteX19777" fmla="*/ 544042 w 6127927"/>
                <a:gd name="connsiteY19777" fmla="*/ 1412037 h 4013490"/>
                <a:gd name="connsiteX19778" fmla="*/ 543880 w 6127927"/>
                <a:gd name="connsiteY19778" fmla="*/ 1411358 h 4013490"/>
                <a:gd name="connsiteX19779" fmla="*/ 543945 w 6127927"/>
                <a:gd name="connsiteY19779" fmla="*/ 1411520 h 4013490"/>
                <a:gd name="connsiteX19780" fmla="*/ 544139 w 6127927"/>
                <a:gd name="connsiteY19780" fmla="*/ 1411714 h 4013490"/>
                <a:gd name="connsiteX19781" fmla="*/ 544300 w 6127927"/>
                <a:gd name="connsiteY19781" fmla="*/ 1411617 h 4013490"/>
                <a:gd name="connsiteX19782" fmla="*/ 544721 w 6127927"/>
                <a:gd name="connsiteY19782" fmla="*/ 1411617 h 4013490"/>
                <a:gd name="connsiteX19783" fmla="*/ 545788 w 6127927"/>
                <a:gd name="connsiteY19783" fmla="*/ 1413266 h 4013490"/>
                <a:gd name="connsiteX19784" fmla="*/ 545432 w 6127927"/>
                <a:gd name="connsiteY19784" fmla="*/ 1412457 h 4013490"/>
                <a:gd name="connsiteX19785" fmla="*/ 545432 w 6127927"/>
                <a:gd name="connsiteY19785" fmla="*/ 1411455 h 4013490"/>
                <a:gd name="connsiteX19786" fmla="*/ 545529 w 6127927"/>
                <a:gd name="connsiteY19786" fmla="*/ 1411455 h 4013490"/>
                <a:gd name="connsiteX19787" fmla="*/ 545691 w 6127927"/>
                <a:gd name="connsiteY19787" fmla="*/ 1411778 h 4013490"/>
                <a:gd name="connsiteX19788" fmla="*/ 545788 w 6127927"/>
                <a:gd name="connsiteY19788" fmla="*/ 1411358 h 4013490"/>
                <a:gd name="connsiteX19789" fmla="*/ 545853 w 6127927"/>
                <a:gd name="connsiteY19789" fmla="*/ 1411034 h 4013490"/>
                <a:gd name="connsiteX19790" fmla="*/ 546209 w 6127927"/>
                <a:gd name="connsiteY19790" fmla="*/ 1411455 h 4013490"/>
                <a:gd name="connsiteX19791" fmla="*/ 546855 w 6127927"/>
                <a:gd name="connsiteY19791" fmla="*/ 1412102 h 4013490"/>
                <a:gd name="connsiteX19792" fmla="*/ 546597 w 6127927"/>
                <a:gd name="connsiteY19792" fmla="*/ 1411196 h 4013490"/>
                <a:gd name="connsiteX19793" fmla="*/ 546694 w 6127927"/>
                <a:gd name="connsiteY19793" fmla="*/ 1411034 h 4013490"/>
                <a:gd name="connsiteX19794" fmla="*/ 546791 w 6127927"/>
                <a:gd name="connsiteY19794" fmla="*/ 1411131 h 4013490"/>
                <a:gd name="connsiteX19795" fmla="*/ 546952 w 6127927"/>
                <a:gd name="connsiteY19795" fmla="*/ 1410388 h 4013490"/>
                <a:gd name="connsiteX19796" fmla="*/ 547114 w 6127927"/>
                <a:gd name="connsiteY19796" fmla="*/ 1410388 h 4013490"/>
                <a:gd name="connsiteX19797" fmla="*/ 547340 w 6127927"/>
                <a:gd name="connsiteY19797" fmla="*/ 1410452 h 4013490"/>
                <a:gd name="connsiteX19798" fmla="*/ 547599 w 6127927"/>
                <a:gd name="connsiteY19798" fmla="*/ 1410614 h 4013490"/>
                <a:gd name="connsiteX19799" fmla="*/ 547761 w 6127927"/>
                <a:gd name="connsiteY19799" fmla="*/ 1410388 h 4013490"/>
                <a:gd name="connsiteX19800" fmla="*/ 547761 w 6127927"/>
                <a:gd name="connsiteY19800" fmla="*/ 1410291 h 4013490"/>
                <a:gd name="connsiteX19801" fmla="*/ 547761 w 6127927"/>
                <a:gd name="connsiteY19801" fmla="*/ 1409450 h 4013490"/>
                <a:gd name="connsiteX19802" fmla="*/ 548020 w 6127927"/>
                <a:gd name="connsiteY19802" fmla="*/ 1409288 h 4013490"/>
                <a:gd name="connsiteX19803" fmla="*/ 548181 w 6127927"/>
                <a:gd name="connsiteY19803" fmla="*/ 1409288 h 4013490"/>
                <a:gd name="connsiteX19804" fmla="*/ 548278 w 6127927"/>
                <a:gd name="connsiteY19804" fmla="*/ 1409223 h 4013490"/>
                <a:gd name="connsiteX19805" fmla="*/ 548343 w 6127927"/>
                <a:gd name="connsiteY19805" fmla="*/ 1408803 h 4013490"/>
                <a:gd name="connsiteX19806" fmla="*/ 548505 w 6127927"/>
                <a:gd name="connsiteY19806" fmla="*/ 1408641 h 4013490"/>
                <a:gd name="connsiteX19807" fmla="*/ 548602 w 6127927"/>
                <a:gd name="connsiteY19807" fmla="*/ 1408382 h 4013490"/>
                <a:gd name="connsiteX19808" fmla="*/ 551480 w 6127927"/>
                <a:gd name="connsiteY19808" fmla="*/ 1407962 h 4013490"/>
                <a:gd name="connsiteX19809" fmla="*/ 551577 w 6127927"/>
                <a:gd name="connsiteY19809" fmla="*/ 1408059 h 4013490"/>
                <a:gd name="connsiteX19810" fmla="*/ 551739 w 6127927"/>
                <a:gd name="connsiteY19810" fmla="*/ 1408124 h 4013490"/>
                <a:gd name="connsiteX19811" fmla="*/ 551739 w 6127927"/>
                <a:gd name="connsiteY19811" fmla="*/ 1407800 h 4013490"/>
                <a:gd name="connsiteX19812" fmla="*/ 552062 w 6127927"/>
                <a:gd name="connsiteY19812" fmla="*/ 1408221 h 4013490"/>
                <a:gd name="connsiteX19813" fmla="*/ 552321 w 6127927"/>
                <a:gd name="connsiteY19813" fmla="*/ 1408641 h 4013490"/>
                <a:gd name="connsiteX19814" fmla="*/ 551836 w 6127927"/>
                <a:gd name="connsiteY19814" fmla="*/ 1407218 h 4013490"/>
                <a:gd name="connsiteX19815" fmla="*/ 552159 w 6127927"/>
                <a:gd name="connsiteY19815" fmla="*/ 1407574 h 4013490"/>
                <a:gd name="connsiteX19816" fmla="*/ 552159 w 6127927"/>
                <a:gd name="connsiteY19816" fmla="*/ 1406992 h 4013490"/>
                <a:gd name="connsiteX19817" fmla="*/ 552418 w 6127927"/>
                <a:gd name="connsiteY19817" fmla="*/ 1407056 h 4013490"/>
                <a:gd name="connsiteX19818" fmla="*/ 552483 w 6127927"/>
                <a:gd name="connsiteY19818" fmla="*/ 1407056 h 4013490"/>
                <a:gd name="connsiteX19819" fmla="*/ 552741 w 6127927"/>
                <a:gd name="connsiteY19819" fmla="*/ 1406733 h 4013490"/>
                <a:gd name="connsiteX19820" fmla="*/ 552903 w 6127927"/>
                <a:gd name="connsiteY19820" fmla="*/ 1406733 h 4013490"/>
                <a:gd name="connsiteX19821" fmla="*/ 553550 w 6127927"/>
                <a:gd name="connsiteY19821" fmla="*/ 1407056 h 4013490"/>
                <a:gd name="connsiteX19822" fmla="*/ 553647 w 6127927"/>
                <a:gd name="connsiteY19822" fmla="*/ 1407154 h 4013490"/>
                <a:gd name="connsiteX19823" fmla="*/ 553485 w 6127927"/>
                <a:gd name="connsiteY19823" fmla="*/ 1406151 h 4013490"/>
                <a:gd name="connsiteX19824" fmla="*/ 553550 w 6127927"/>
                <a:gd name="connsiteY19824" fmla="*/ 1405731 h 4013490"/>
                <a:gd name="connsiteX19825" fmla="*/ 553712 w 6127927"/>
                <a:gd name="connsiteY19825" fmla="*/ 1405828 h 4013490"/>
                <a:gd name="connsiteX19826" fmla="*/ 554229 w 6127927"/>
                <a:gd name="connsiteY19826" fmla="*/ 1406636 h 4013490"/>
                <a:gd name="connsiteX19827" fmla="*/ 553809 w 6127927"/>
                <a:gd name="connsiteY19827" fmla="*/ 1405148 h 4013490"/>
                <a:gd name="connsiteX19828" fmla="*/ 557301 w 6127927"/>
                <a:gd name="connsiteY19828" fmla="*/ 1405245 h 4013490"/>
                <a:gd name="connsiteX19829" fmla="*/ 561765 w 6127927"/>
                <a:gd name="connsiteY19829" fmla="*/ 1403240 h 4013490"/>
                <a:gd name="connsiteX19830" fmla="*/ 563091 w 6127927"/>
                <a:gd name="connsiteY19830" fmla="*/ 1403240 h 4013490"/>
                <a:gd name="connsiteX19831" fmla="*/ 563511 w 6127927"/>
                <a:gd name="connsiteY19831" fmla="*/ 1403984 h 4013490"/>
                <a:gd name="connsiteX19832" fmla="*/ 564740 w 6127927"/>
                <a:gd name="connsiteY19832" fmla="*/ 1406248 h 4013490"/>
                <a:gd name="connsiteX19833" fmla="*/ 564158 w 6127927"/>
                <a:gd name="connsiteY19833" fmla="*/ 1404922 h 4013490"/>
                <a:gd name="connsiteX19834" fmla="*/ 563155 w 6127927"/>
                <a:gd name="connsiteY19834" fmla="*/ 1403240 h 4013490"/>
                <a:gd name="connsiteX19835" fmla="*/ 563414 w 6127927"/>
                <a:gd name="connsiteY19835" fmla="*/ 1403240 h 4013490"/>
                <a:gd name="connsiteX19836" fmla="*/ 563576 w 6127927"/>
                <a:gd name="connsiteY19836" fmla="*/ 1403661 h 4013490"/>
                <a:gd name="connsiteX19837" fmla="*/ 564061 w 6127927"/>
                <a:gd name="connsiteY19837" fmla="*/ 1404502 h 4013490"/>
                <a:gd name="connsiteX19838" fmla="*/ 564061 w 6127927"/>
                <a:gd name="connsiteY19838" fmla="*/ 1404566 h 4013490"/>
                <a:gd name="connsiteX19839" fmla="*/ 564158 w 6127927"/>
                <a:gd name="connsiteY19839" fmla="*/ 1404728 h 4013490"/>
                <a:gd name="connsiteX19840" fmla="*/ 564740 w 6127927"/>
                <a:gd name="connsiteY19840" fmla="*/ 1405407 h 4013490"/>
                <a:gd name="connsiteX19841" fmla="*/ 563673 w 6127927"/>
                <a:gd name="connsiteY19841" fmla="*/ 1403176 h 4013490"/>
                <a:gd name="connsiteX19842" fmla="*/ 564481 w 6127927"/>
                <a:gd name="connsiteY19842" fmla="*/ 1402335 h 4013490"/>
                <a:gd name="connsiteX19843" fmla="*/ 567133 w 6127927"/>
                <a:gd name="connsiteY19843" fmla="*/ 1400588 h 4013490"/>
                <a:gd name="connsiteX19844" fmla="*/ 567392 w 6127927"/>
                <a:gd name="connsiteY19844" fmla="*/ 1400944 h 4013490"/>
                <a:gd name="connsiteX19845" fmla="*/ 567554 w 6127927"/>
                <a:gd name="connsiteY19845" fmla="*/ 1400685 h 4013490"/>
                <a:gd name="connsiteX19846" fmla="*/ 567877 w 6127927"/>
                <a:gd name="connsiteY19846" fmla="*/ 1401106 h 4013490"/>
                <a:gd name="connsiteX19847" fmla="*/ 568297 w 6127927"/>
                <a:gd name="connsiteY19847" fmla="*/ 1401429 h 4013490"/>
                <a:gd name="connsiteX19848" fmla="*/ 568297 w 6127927"/>
                <a:gd name="connsiteY19848" fmla="*/ 1401170 h 4013490"/>
                <a:gd name="connsiteX19849" fmla="*/ 568718 w 6127927"/>
                <a:gd name="connsiteY19849" fmla="*/ 1401591 h 4013490"/>
                <a:gd name="connsiteX19850" fmla="*/ 569041 w 6127927"/>
                <a:gd name="connsiteY19850" fmla="*/ 1401914 h 4013490"/>
                <a:gd name="connsiteX19851" fmla="*/ 568718 w 6127927"/>
                <a:gd name="connsiteY19851" fmla="*/ 1401170 h 4013490"/>
                <a:gd name="connsiteX19852" fmla="*/ 568459 w 6127927"/>
                <a:gd name="connsiteY19852" fmla="*/ 1400782 h 4013490"/>
                <a:gd name="connsiteX19853" fmla="*/ 568394 w 6127927"/>
                <a:gd name="connsiteY19853" fmla="*/ 1400427 h 4013490"/>
                <a:gd name="connsiteX19854" fmla="*/ 569720 w 6127927"/>
                <a:gd name="connsiteY19854" fmla="*/ 1402432 h 4013490"/>
                <a:gd name="connsiteX19855" fmla="*/ 568977 w 6127927"/>
                <a:gd name="connsiteY19855" fmla="*/ 1400944 h 4013490"/>
                <a:gd name="connsiteX19856" fmla="*/ 568880 w 6127927"/>
                <a:gd name="connsiteY19856" fmla="*/ 1400524 h 4013490"/>
                <a:gd name="connsiteX19857" fmla="*/ 569785 w 6127927"/>
                <a:gd name="connsiteY19857" fmla="*/ 1401526 h 4013490"/>
                <a:gd name="connsiteX19858" fmla="*/ 569041 w 6127927"/>
                <a:gd name="connsiteY19858" fmla="*/ 1399941 h 4013490"/>
                <a:gd name="connsiteX19859" fmla="*/ 569947 w 6127927"/>
                <a:gd name="connsiteY19859" fmla="*/ 1400847 h 4013490"/>
                <a:gd name="connsiteX19860" fmla="*/ 570464 w 6127927"/>
                <a:gd name="connsiteY19860" fmla="*/ 1401591 h 4013490"/>
                <a:gd name="connsiteX19861" fmla="*/ 569720 w 6127927"/>
                <a:gd name="connsiteY19861" fmla="*/ 1400103 h 4013490"/>
                <a:gd name="connsiteX19862" fmla="*/ 569720 w 6127927"/>
                <a:gd name="connsiteY19862" fmla="*/ 1399618 h 4013490"/>
                <a:gd name="connsiteX19863" fmla="*/ 569882 w 6127927"/>
                <a:gd name="connsiteY19863" fmla="*/ 1399618 h 4013490"/>
                <a:gd name="connsiteX19864" fmla="*/ 569559 w 6127927"/>
                <a:gd name="connsiteY19864" fmla="*/ 1398939 h 4013490"/>
                <a:gd name="connsiteX19865" fmla="*/ 569462 w 6127927"/>
                <a:gd name="connsiteY19865" fmla="*/ 1398713 h 4013490"/>
                <a:gd name="connsiteX19866" fmla="*/ 570206 w 6127927"/>
                <a:gd name="connsiteY19866" fmla="*/ 1399683 h 4013490"/>
                <a:gd name="connsiteX19867" fmla="*/ 570206 w 6127927"/>
                <a:gd name="connsiteY19867" fmla="*/ 1399618 h 4013490"/>
                <a:gd name="connsiteX19868" fmla="*/ 570044 w 6127927"/>
                <a:gd name="connsiteY19868" fmla="*/ 1399101 h 4013490"/>
                <a:gd name="connsiteX19869" fmla="*/ 570044 w 6127927"/>
                <a:gd name="connsiteY19869" fmla="*/ 1398292 h 4013490"/>
                <a:gd name="connsiteX19870" fmla="*/ 570691 w 6127927"/>
                <a:gd name="connsiteY19870" fmla="*/ 1399101 h 4013490"/>
                <a:gd name="connsiteX19871" fmla="*/ 570367 w 6127927"/>
                <a:gd name="connsiteY19871" fmla="*/ 1398518 h 4013490"/>
                <a:gd name="connsiteX19872" fmla="*/ 570206 w 6127927"/>
                <a:gd name="connsiteY19872" fmla="*/ 1398130 h 4013490"/>
                <a:gd name="connsiteX19873" fmla="*/ 570206 w 6127927"/>
                <a:gd name="connsiteY19873" fmla="*/ 1397969 h 4013490"/>
                <a:gd name="connsiteX19874" fmla="*/ 570367 w 6127927"/>
                <a:gd name="connsiteY19874" fmla="*/ 1397613 h 4013490"/>
                <a:gd name="connsiteX19875" fmla="*/ 570691 w 6127927"/>
                <a:gd name="connsiteY19875" fmla="*/ 1397775 h 4013490"/>
                <a:gd name="connsiteX19876" fmla="*/ 570949 w 6127927"/>
                <a:gd name="connsiteY19876" fmla="*/ 1397872 h 4013490"/>
                <a:gd name="connsiteX19877" fmla="*/ 571046 w 6127927"/>
                <a:gd name="connsiteY19877" fmla="*/ 1397969 h 4013490"/>
                <a:gd name="connsiteX19878" fmla="*/ 570949 w 6127927"/>
                <a:gd name="connsiteY19878" fmla="*/ 1397290 h 4013490"/>
                <a:gd name="connsiteX19879" fmla="*/ 571434 w 6127927"/>
                <a:gd name="connsiteY19879" fmla="*/ 1397387 h 4013490"/>
                <a:gd name="connsiteX19880" fmla="*/ 571855 w 6127927"/>
                <a:gd name="connsiteY19880" fmla="*/ 1397969 h 4013490"/>
                <a:gd name="connsiteX19881" fmla="*/ 572017 w 6127927"/>
                <a:gd name="connsiteY19881" fmla="*/ 1397710 h 4013490"/>
                <a:gd name="connsiteX19882" fmla="*/ 571952 w 6127927"/>
                <a:gd name="connsiteY19882" fmla="*/ 1397451 h 4013490"/>
                <a:gd name="connsiteX19883" fmla="*/ 572599 w 6127927"/>
                <a:gd name="connsiteY19883" fmla="*/ 1398195 h 4013490"/>
                <a:gd name="connsiteX19884" fmla="*/ 572534 w 6127927"/>
                <a:gd name="connsiteY19884" fmla="*/ 1397969 h 4013490"/>
                <a:gd name="connsiteX19885" fmla="*/ 572696 w 6127927"/>
                <a:gd name="connsiteY19885" fmla="*/ 1398033 h 4013490"/>
                <a:gd name="connsiteX19886" fmla="*/ 573019 w 6127927"/>
                <a:gd name="connsiteY19886" fmla="*/ 1398518 h 4013490"/>
                <a:gd name="connsiteX19887" fmla="*/ 573181 w 6127927"/>
                <a:gd name="connsiteY19887" fmla="*/ 1398939 h 4013490"/>
                <a:gd name="connsiteX19888" fmla="*/ 573343 w 6127927"/>
                <a:gd name="connsiteY19888" fmla="*/ 1398874 h 4013490"/>
                <a:gd name="connsiteX19889" fmla="*/ 572696 w 6127927"/>
                <a:gd name="connsiteY19889" fmla="*/ 1397775 h 4013490"/>
                <a:gd name="connsiteX19890" fmla="*/ 572534 w 6127927"/>
                <a:gd name="connsiteY19890" fmla="*/ 1397290 h 4013490"/>
                <a:gd name="connsiteX19891" fmla="*/ 572437 w 6127927"/>
                <a:gd name="connsiteY19891" fmla="*/ 1396966 h 4013490"/>
                <a:gd name="connsiteX19892" fmla="*/ 572922 w 6127927"/>
                <a:gd name="connsiteY19892" fmla="*/ 1397290 h 4013490"/>
                <a:gd name="connsiteX19893" fmla="*/ 572275 w 6127927"/>
                <a:gd name="connsiteY19893" fmla="*/ 1396222 h 4013490"/>
                <a:gd name="connsiteX19894" fmla="*/ 572760 w 6127927"/>
                <a:gd name="connsiteY19894" fmla="*/ 1396707 h 4013490"/>
                <a:gd name="connsiteX19895" fmla="*/ 572857 w 6127927"/>
                <a:gd name="connsiteY19895" fmla="*/ 1396384 h 4013490"/>
                <a:gd name="connsiteX19896" fmla="*/ 573116 w 6127927"/>
                <a:gd name="connsiteY19896" fmla="*/ 1396546 h 4013490"/>
                <a:gd name="connsiteX19897" fmla="*/ 573019 w 6127927"/>
                <a:gd name="connsiteY19897" fmla="*/ 1396287 h 4013490"/>
                <a:gd name="connsiteX19898" fmla="*/ 572922 w 6127927"/>
                <a:gd name="connsiteY19898" fmla="*/ 1395640 h 4013490"/>
                <a:gd name="connsiteX19899" fmla="*/ 574022 w 6127927"/>
                <a:gd name="connsiteY19899" fmla="*/ 1396869 h 4013490"/>
                <a:gd name="connsiteX19900" fmla="*/ 573860 w 6127927"/>
                <a:gd name="connsiteY19900" fmla="*/ 1396546 h 4013490"/>
                <a:gd name="connsiteX19901" fmla="*/ 573763 w 6127927"/>
                <a:gd name="connsiteY19901" fmla="*/ 1396222 h 4013490"/>
                <a:gd name="connsiteX19902" fmla="*/ 574086 w 6127927"/>
                <a:gd name="connsiteY19902" fmla="*/ 1395899 h 4013490"/>
                <a:gd name="connsiteX19903" fmla="*/ 574183 w 6127927"/>
                <a:gd name="connsiteY19903" fmla="*/ 1395899 h 4013490"/>
                <a:gd name="connsiteX19904" fmla="*/ 574604 w 6127927"/>
                <a:gd name="connsiteY19904" fmla="*/ 1396287 h 4013490"/>
                <a:gd name="connsiteX19905" fmla="*/ 574992 w 6127927"/>
                <a:gd name="connsiteY19905" fmla="*/ 1396546 h 4013490"/>
                <a:gd name="connsiteX19906" fmla="*/ 574410 w 6127927"/>
                <a:gd name="connsiteY19906" fmla="*/ 1395964 h 4013490"/>
                <a:gd name="connsiteX19907" fmla="*/ 574345 w 6127927"/>
                <a:gd name="connsiteY19907" fmla="*/ 1395899 h 4013490"/>
                <a:gd name="connsiteX19908" fmla="*/ 574766 w 6127927"/>
                <a:gd name="connsiteY19908" fmla="*/ 1395964 h 4013490"/>
                <a:gd name="connsiteX19909" fmla="*/ 575348 w 6127927"/>
                <a:gd name="connsiteY19909" fmla="*/ 1396804 h 4013490"/>
                <a:gd name="connsiteX19910" fmla="*/ 575348 w 6127927"/>
                <a:gd name="connsiteY19910" fmla="*/ 1396643 h 4013490"/>
                <a:gd name="connsiteX19911" fmla="*/ 574830 w 6127927"/>
                <a:gd name="connsiteY19911" fmla="*/ 1395964 h 4013490"/>
                <a:gd name="connsiteX19912" fmla="*/ 575574 w 6127927"/>
                <a:gd name="connsiteY19912" fmla="*/ 1395543 h 4013490"/>
                <a:gd name="connsiteX19913" fmla="*/ 575251 w 6127927"/>
                <a:gd name="connsiteY19913" fmla="*/ 1394152 h 4013490"/>
                <a:gd name="connsiteX19914" fmla="*/ 575574 w 6127927"/>
                <a:gd name="connsiteY19914" fmla="*/ 1394217 h 4013490"/>
                <a:gd name="connsiteX19915" fmla="*/ 576092 w 6127927"/>
                <a:gd name="connsiteY19915" fmla="*/ 1394735 h 4013490"/>
                <a:gd name="connsiteX19916" fmla="*/ 575833 w 6127927"/>
                <a:gd name="connsiteY19916" fmla="*/ 1394152 h 4013490"/>
                <a:gd name="connsiteX19917" fmla="*/ 575995 w 6127927"/>
                <a:gd name="connsiteY19917" fmla="*/ 1394055 h 4013490"/>
                <a:gd name="connsiteX19918" fmla="*/ 576674 w 6127927"/>
                <a:gd name="connsiteY19918" fmla="*/ 1394799 h 4013490"/>
                <a:gd name="connsiteX19919" fmla="*/ 575930 w 6127927"/>
                <a:gd name="connsiteY19919" fmla="*/ 1394055 h 4013490"/>
                <a:gd name="connsiteX19920" fmla="*/ 576738 w 6127927"/>
                <a:gd name="connsiteY19920" fmla="*/ 1393409 h 4013490"/>
                <a:gd name="connsiteX19921" fmla="*/ 577062 w 6127927"/>
                <a:gd name="connsiteY19921" fmla="*/ 1393732 h 4013490"/>
                <a:gd name="connsiteX19922" fmla="*/ 576738 w 6127927"/>
                <a:gd name="connsiteY19922" fmla="*/ 1393409 h 4013490"/>
                <a:gd name="connsiteX19923" fmla="*/ 577159 w 6127927"/>
                <a:gd name="connsiteY19923" fmla="*/ 1393085 h 4013490"/>
                <a:gd name="connsiteX19924" fmla="*/ 577256 w 6127927"/>
                <a:gd name="connsiteY19924" fmla="*/ 1393085 h 4013490"/>
                <a:gd name="connsiteX19925" fmla="*/ 577256 w 6127927"/>
                <a:gd name="connsiteY19925" fmla="*/ 1392988 h 4013490"/>
                <a:gd name="connsiteX19926" fmla="*/ 577579 w 6127927"/>
                <a:gd name="connsiteY19926" fmla="*/ 1392665 h 4013490"/>
                <a:gd name="connsiteX19927" fmla="*/ 577741 w 6127927"/>
                <a:gd name="connsiteY19927" fmla="*/ 1392826 h 4013490"/>
                <a:gd name="connsiteX19928" fmla="*/ 577644 w 6127927"/>
                <a:gd name="connsiteY19928" fmla="*/ 1392568 h 4013490"/>
                <a:gd name="connsiteX19929" fmla="*/ 577741 w 6127927"/>
                <a:gd name="connsiteY19929" fmla="*/ 1392665 h 4013490"/>
                <a:gd name="connsiteX19930" fmla="*/ 577838 w 6127927"/>
                <a:gd name="connsiteY19930" fmla="*/ 1392665 h 4013490"/>
                <a:gd name="connsiteX19931" fmla="*/ 577741 w 6127927"/>
                <a:gd name="connsiteY19931" fmla="*/ 1392503 h 4013490"/>
                <a:gd name="connsiteX19932" fmla="*/ 578970 w 6127927"/>
                <a:gd name="connsiteY19932" fmla="*/ 1391565 h 4013490"/>
                <a:gd name="connsiteX19933" fmla="*/ 579067 w 6127927"/>
                <a:gd name="connsiteY19933" fmla="*/ 1391662 h 4013490"/>
                <a:gd name="connsiteX19934" fmla="*/ 579132 w 6127927"/>
                <a:gd name="connsiteY19934" fmla="*/ 1391501 h 4013490"/>
                <a:gd name="connsiteX19935" fmla="*/ 579390 w 6127927"/>
                <a:gd name="connsiteY19935" fmla="*/ 1391339 h 4013490"/>
                <a:gd name="connsiteX19936" fmla="*/ 579908 w 6127927"/>
                <a:gd name="connsiteY19936" fmla="*/ 1391759 h 4013490"/>
                <a:gd name="connsiteX19937" fmla="*/ 579487 w 6127927"/>
                <a:gd name="connsiteY19937" fmla="*/ 1391242 h 4013490"/>
                <a:gd name="connsiteX19938" fmla="*/ 579908 w 6127927"/>
                <a:gd name="connsiteY19938" fmla="*/ 1391015 h 4013490"/>
                <a:gd name="connsiteX19939" fmla="*/ 580070 w 6127927"/>
                <a:gd name="connsiteY19939" fmla="*/ 1390918 h 4013490"/>
                <a:gd name="connsiteX19940" fmla="*/ 580231 w 6127927"/>
                <a:gd name="connsiteY19940" fmla="*/ 1390821 h 4013490"/>
                <a:gd name="connsiteX19941" fmla="*/ 580975 w 6127927"/>
                <a:gd name="connsiteY19941" fmla="*/ 1391403 h 4013490"/>
                <a:gd name="connsiteX19942" fmla="*/ 580555 w 6127927"/>
                <a:gd name="connsiteY19942" fmla="*/ 1390757 h 4013490"/>
                <a:gd name="connsiteX19943" fmla="*/ 580878 w 6127927"/>
                <a:gd name="connsiteY19943" fmla="*/ 1390918 h 4013490"/>
                <a:gd name="connsiteX19944" fmla="*/ 580619 w 6127927"/>
                <a:gd name="connsiteY19944" fmla="*/ 1390595 h 4013490"/>
                <a:gd name="connsiteX19945" fmla="*/ 580716 w 6127927"/>
                <a:gd name="connsiteY19945" fmla="*/ 1390595 h 4013490"/>
                <a:gd name="connsiteX19946" fmla="*/ 580813 w 6127927"/>
                <a:gd name="connsiteY19946" fmla="*/ 1390595 h 4013490"/>
                <a:gd name="connsiteX19947" fmla="*/ 580878 w 6127927"/>
                <a:gd name="connsiteY19947" fmla="*/ 1390595 h 4013490"/>
                <a:gd name="connsiteX19948" fmla="*/ 581040 w 6127927"/>
                <a:gd name="connsiteY19948" fmla="*/ 1390498 h 4013490"/>
                <a:gd name="connsiteX19949" fmla="*/ 581298 w 6127927"/>
                <a:gd name="connsiteY19949" fmla="*/ 1390336 h 4013490"/>
                <a:gd name="connsiteX19950" fmla="*/ 583368 w 6127927"/>
                <a:gd name="connsiteY19950" fmla="*/ 1391986 h 4013490"/>
                <a:gd name="connsiteX19951" fmla="*/ 583465 w 6127927"/>
                <a:gd name="connsiteY19951" fmla="*/ 1391986 h 4013490"/>
                <a:gd name="connsiteX19952" fmla="*/ 583110 w 6127927"/>
                <a:gd name="connsiteY19952" fmla="*/ 1391759 h 4013490"/>
                <a:gd name="connsiteX19953" fmla="*/ 582948 w 6127927"/>
                <a:gd name="connsiteY19953" fmla="*/ 1391403 h 4013490"/>
                <a:gd name="connsiteX19954" fmla="*/ 583368 w 6127927"/>
                <a:gd name="connsiteY19954" fmla="*/ 1391242 h 4013490"/>
                <a:gd name="connsiteX19955" fmla="*/ 582883 w 6127927"/>
                <a:gd name="connsiteY19955" fmla="*/ 1390821 h 4013490"/>
                <a:gd name="connsiteX19956" fmla="*/ 582883 w 6127927"/>
                <a:gd name="connsiteY19956" fmla="*/ 1390757 h 4013490"/>
                <a:gd name="connsiteX19957" fmla="*/ 582883 w 6127927"/>
                <a:gd name="connsiteY19957" fmla="*/ 1390595 h 4013490"/>
                <a:gd name="connsiteX19958" fmla="*/ 583110 w 6127927"/>
                <a:gd name="connsiteY19958" fmla="*/ 1390595 h 4013490"/>
                <a:gd name="connsiteX19959" fmla="*/ 582883 w 6127927"/>
                <a:gd name="connsiteY19959" fmla="*/ 1390013 h 4013490"/>
                <a:gd name="connsiteX19960" fmla="*/ 583045 w 6127927"/>
                <a:gd name="connsiteY19960" fmla="*/ 1390013 h 4013490"/>
                <a:gd name="connsiteX19961" fmla="*/ 583207 w 6127927"/>
                <a:gd name="connsiteY19961" fmla="*/ 1390078 h 4013490"/>
                <a:gd name="connsiteX19962" fmla="*/ 583368 w 6127927"/>
                <a:gd name="connsiteY19962" fmla="*/ 1389754 h 4013490"/>
                <a:gd name="connsiteX19963" fmla="*/ 583110 w 6127927"/>
                <a:gd name="connsiteY19963" fmla="*/ 1389495 h 4013490"/>
                <a:gd name="connsiteX19964" fmla="*/ 583465 w 6127927"/>
                <a:gd name="connsiteY19964" fmla="*/ 1389334 h 4013490"/>
                <a:gd name="connsiteX19965" fmla="*/ 583789 w 6127927"/>
                <a:gd name="connsiteY19965" fmla="*/ 1389495 h 4013490"/>
                <a:gd name="connsiteX19966" fmla="*/ 583530 w 6127927"/>
                <a:gd name="connsiteY19966" fmla="*/ 1389269 h 4013490"/>
                <a:gd name="connsiteX19967" fmla="*/ 591551 w 6127927"/>
                <a:gd name="connsiteY19967" fmla="*/ 1386100 h 4013490"/>
                <a:gd name="connsiteX19968" fmla="*/ 591648 w 6127927"/>
                <a:gd name="connsiteY19968" fmla="*/ 1386197 h 4013490"/>
                <a:gd name="connsiteX19969" fmla="*/ 593135 w 6127927"/>
                <a:gd name="connsiteY19969" fmla="*/ 1386682 h 4013490"/>
                <a:gd name="connsiteX19970" fmla="*/ 594041 w 6127927"/>
                <a:gd name="connsiteY19970" fmla="*/ 1387199 h 4013490"/>
                <a:gd name="connsiteX19971" fmla="*/ 596272 w 6127927"/>
                <a:gd name="connsiteY19971" fmla="*/ 1388008 h 4013490"/>
                <a:gd name="connsiteX19972" fmla="*/ 594138 w 6127927"/>
                <a:gd name="connsiteY19972" fmla="*/ 1386940 h 4013490"/>
                <a:gd name="connsiteX19973" fmla="*/ 595625 w 6127927"/>
                <a:gd name="connsiteY19973" fmla="*/ 1387264 h 4013490"/>
                <a:gd name="connsiteX19974" fmla="*/ 597598 w 6127927"/>
                <a:gd name="connsiteY19974" fmla="*/ 1388008 h 4013490"/>
                <a:gd name="connsiteX19975" fmla="*/ 600832 w 6127927"/>
                <a:gd name="connsiteY19975" fmla="*/ 1389495 h 4013490"/>
                <a:gd name="connsiteX19976" fmla="*/ 600671 w 6127927"/>
                <a:gd name="connsiteY19976" fmla="*/ 1389431 h 4013490"/>
                <a:gd name="connsiteX19977" fmla="*/ 600994 w 6127927"/>
                <a:gd name="connsiteY19977" fmla="*/ 1389592 h 4013490"/>
                <a:gd name="connsiteX19978" fmla="*/ 601512 w 6127927"/>
                <a:gd name="connsiteY19978" fmla="*/ 1390013 h 4013490"/>
                <a:gd name="connsiteX19979" fmla="*/ 600994 w 6127927"/>
                <a:gd name="connsiteY19979" fmla="*/ 1389592 h 4013490"/>
                <a:gd name="connsiteX19980" fmla="*/ 601091 w 6127927"/>
                <a:gd name="connsiteY19980" fmla="*/ 1389592 h 4013490"/>
                <a:gd name="connsiteX19981" fmla="*/ 602999 w 6127927"/>
                <a:gd name="connsiteY19981" fmla="*/ 1390498 h 4013490"/>
                <a:gd name="connsiteX19982" fmla="*/ 602740 w 6127927"/>
                <a:gd name="connsiteY19982" fmla="*/ 1391339 h 4013490"/>
                <a:gd name="connsiteX19983" fmla="*/ 549928 w 6127927"/>
                <a:gd name="connsiteY19983" fmla="*/ 1382477 h 4013490"/>
                <a:gd name="connsiteX19984" fmla="*/ 550154 w 6127927"/>
                <a:gd name="connsiteY19984" fmla="*/ 1381637 h 4013490"/>
                <a:gd name="connsiteX19985" fmla="*/ 549928 w 6127927"/>
                <a:gd name="connsiteY19985" fmla="*/ 1382477 h 4013490"/>
                <a:gd name="connsiteX19986" fmla="*/ 576674 w 6127927"/>
                <a:gd name="connsiteY19986" fmla="*/ 1367083 h 4013490"/>
                <a:gd name="connsiteX19987" fmla="*/ 577418 w 6127927"/>
                <a:gd name="connsiteY19987" fmla="*/ 1368635 h 4013490"/>
                <a:gd name="connsiteX19988" fmla="*/ 576674 w 6127927"/>
                <a:gd name="connsiteY19988" fmla="*/ 1367083 h 4013490"/>
                <a:gd name="connsiteX19989" fmla="*/ 653322 w 6127927"/>
                <a:gd name="connsiteY19989" fmla="*/ 1301075 h 4013490"/>
                <a:gd name="connsiteX19990" fmla="*/ 654421 w 6127927"/>
                <a:gd name="connsiteY19990" fmla="*/ 1301819 h 4013490"/>
                <a:gd name="connsiteX19991" fmla="*/ 654648 w 6127927"/>
                <a:gd name="connsiteY19991" fmla="*/ 1301819 h 4013490"/>
                <a:gd name="connsiteX19992" fmla="*/ 653839 w 6127927"/>
                <a:gd name="connsiteY19992" fmla="*/ 1301011 h 4013490"/>
                <a:gd name="connsiteX19993" fmla="*/ 653322 w 6127927"/>
                <a:gd name="connsiteY19993" fmla="*/ 1301075 h 4013490"/>
                <a:gd name="connsiteX19994" fmla="*/ 472762 w 6127927"/>
                <a:gd name="connsiteY19994" fmla="*/ 1379664 h 4013490"/>
                <a:gd name="connsiteX19995" fmla="*/ 474832 w 6127927"/>
                <a:gd name="connsiteY19995" fmla="*/ 1380472 h 4013490"/>
                <a:gd name="connsiteX19996" fmla="*/ 475156 w 6127927"/>
                <a:gd name="connsiteY19996" fmla="*/ 1380569 h 4013490"/>
                <a:gd name="connsiteX19997" fmla="*/ 476223 w 6127927"/>
                <a:gd name="connsiteY19997" fmla="*/ 1379664 h 4013490"/>
                <a:gd name="connsiteX19998" fmla="*/ 477387 w 6127927"/>
                <a:gd name="connsiteY19998" fmla="*/ 1379405 h 4013490"/>
                <a:gd name="connsiteX19999" fmla="*/ 478066 w 6127927"/>
                <a:gd name="connsiteY19999" fmla="*/ 1379567 h 4013490"/>
                <a:gd name="connsiteX20000" fmla="*/ 478713 w 6127927"/>
                <a:gd name="connsiteY20000" fmla="*/ 1380569 h 4013490"/>
                <a:gd name="connsiteX20001" fmla="*/ 479716 w 6127927"/>
                <a:gd name="connsiteY20001" fmla="*/ 1379082 h 4013490"/>
                <a:gd name="connsiteX20002" fmla="*/ 494528 w 6127927"/>
                <a:gd name="connsiteY20002" fmla="*/ 1380731 h 4013490"/>
                <a:gd name="connsiteX20003" fmla="*/ 517878 w 6127927"/>
                <a:gd name="connsiteY20003" fmla="*/ 1378402 h 4013490"/>
                <a:gd name="connsiteX20004" fmla="*/ 523602 w 6127927"/>
                <a:gd name="connsiteY20004" fmla="*/ 1377756 h 4013490"/>
                <a:gd name="connsiteX20005" fmla="*/ 523829 w 6127927"/>
                <a:gd name="connsiteY20005" fmla="*/ 1378596 h 4013490"/>
                <a:gd name="connsiteX20006" fmla="*/ 524831 w 6127927"/>
                <a:gd name="connsiteY20006" fmla="*/ 1380990 h 4013490"/>
                <a:gd name="connsiteX20007" fmla="*/ 524928 w 6127927"/>
                <a:gd name="connsiteY20007" fmla="*/ 1379502 h 4013490"/>
                <a:gd name="connsiteX20008" fmla="*/ 524023 w 6127927"/>
                <a:gd name="connsiteY20008" fmla="*/ 1377659 h 4013490"/>
                <a:gd name="connsiteX20009" fmla="*/ 525090 w 6127927"/>
                <a:gd name="connsiteY20009" fmla="*/ 1377497 h 4013490"/>
                <a:gd name="connsiteX20010" fmla="*/ 525090 w 6127927"/>
                <a:gd name="connsiteY20010" fmla="*/ 1378014 h 4013490"/>
                <a:gd name="connsiteX20011" fmla="*/ 525575 w 6127927"/>
                <a:gd name="connsiteY20011" fmla="*/ 1378823 h 4013490"/>
                <a:gd name="connsiteX20012" fmla="*/ 525510 w 6127927"/>
                <a:gd name="connsiteY20012" fmla="*/ 1378985 h 4013490"/>
                <a:gd name="connsiteX20013" fmla="*/ 525413 w 6127927"/>
                <a:gd name="connsiteY20013" fmla="*/ 1379146 h 4013490"/>
                <a:gd name="connsiteX20014" fmla="*/ 526642 w 6127927"/>
                <a:gd name="connsiteY20014" fmla="*/ 1379728 h 4013490"/>
                <a:gd name="connsiteX20015" fmla="*/ 526319 w 6127927"/>
                <a:gd name="connsiteY20015" fmla="*/ 1377271 h 4013490"/>
                <a:gd name="connsiteX20016" fmla="*/ 531526 w 6127927"/>
                <a:gd name="connsiteY20016" fmla="*/ 1375589 h 4013490"/>
                <a:gd name="connsiteX20017" fmla="*/ 546435 w 6127927"/>
                <a:gd name="connsiteY20017" fmla="*/ 1370544 h 4013490"/>
                <a:gd name="connsiteX20018" fmla="*/ 546855 w 6127927"/>
                <a:gd name="connsiteY20018" fmla="*/ 1370867 h 4013490"/>
                <a:gd name="connsiteX20019" fmla="*/ 547923 w 6127927"/>
                <a:gd name="connsiteY20019" fmla="*/ 1370382 h 4013490"/>
                <a:gd name="connsiteX20020" fmla="*/ 548602 w 6127927"/>
                <a:gd name="connsiteY20020" fmla="*/ 1370705 h 4013490"/>
                <a:gd name="connsiteX20021" fmla="*/ 549572 w 6127927"/>
                <a:gd name="connsiteY20021" fmla="*/ 1370867 h 4013490"/>
                <a:gd name="connsiteX20022" fmla="*/ 549928 w 6127927"/>
                <a:gd name="connsiteY20022" fmla="*/ 1370479 h 4013490"/>
                <a:gd name="connsiteX20023" fmla="*/ 550736 w 6127927"/>
                <a:gd name="connsiteY20023" fmla="*/ 1370705 h 4013490"/>
                <a:gd name="connsiteX20024" fmla="*/ 551480 w 6127927"/>
                <a:gd name="connsiteY20024" fmla="*/ 1370964 h 4013490"/>
                <a:gd name="connsiteX20025" fmla="*/ 551642 w 6127927"/>
                <a:gd name="connsiteY20025" fmla="*/ 1370058 h 4013490"/>
                <a:gd name="connsiteX20026" fmla="*/ 551739 w 6127927"/>
                <a:gd name="connsiteY20026" fmla="*/ 1369476 h 4013490"/>
                <a:gd name="connsiteX20027" fmla="*/ 552159 w 6127927"/>
                <a:gd name="connsiteY20027" fmla="*/ 1368991 h 4013490"/>
                <a:gd name="connsiteX20028" fmla="*/ 553324 w 6127927"/>
                <a:gd name="connsiteY20028" fmla="*/ 1371126 h 4013490"/>
                <a:gd name="connsiteX20029" fmla="*/ 553324 w 6127927"/>
                <a:gd name="connsiteY20029" fmla="*/ 1369379 h 4013490"/>
                <a:gd name="connsiteX20030" fmla="*/ 553712 w 6127927"/>
                <a:gd name="connsiteY20030" fmla="*/ 1368797 h 4013490"/>
                <a:gd name="connsiteX20031" fmla="*/ 555232 w 6127927"/>
                <a:gd name="connsiteY20031" fmla="*/ 1369541 h 4013490"/>
                <a:gd name="connsiteX20032" fmla="*/ 555393 w 6127927"/>
                <a:gd name="connsiteY20032" fmla="*/ 1367568 h 4013490"/>
                <a:gd name="connsiteX20033" fmla="*/ 557043 w 6127927"/>
                <a:gd name="connsiteY20033" fmla="*/ 1368247 h 4013490"/>
                <a:gd name="connsiteX20034" fmla="*/ 557366 w 6127927"/>
                <a:gd name="connsiteY20034" fmla="*/ 1369056 h 4013490"/>
                <a:gd name="connsiteX20035" fmla="*/ 557366 w 6127927"/>
                <a:gd name="connsiteY20035" fmla="*/ 1367245 h 4013490"/>
                <a:gd name="connsiteX20036" fmla="*/ 558369 w 6127927"/>
                <a:gd name="connsiteY20036" fmla="*/ 1366339 h 4013490"/>
                <a:gd name="connsiteX20037" fmla="*/ 559016 w 6127927"/>
                <a:gd name="connsiteY20037" fmla="*/ 1366178 h 4013490"/>
                <a:gd name="connsiteX20038" fmla="*/ 559274 w 6127927"/>
                <a:gd name="connsiteY20038" fmla="*/ 1365175 h 4013490"/>
                <a:gd name="connsiteX20039" fmla="*/ 559598 w 6127927"/>
                <a:gd name="connsiteY20039" fmla="*/ 1364755 h 4013490"/>
                <a:gd name="connsiteX20040" fmla="*/ 560503 w 6127927"/>
                <a:gd name="connsiteY20040" fmla="*/ 1365660 h 4013490"/>
                <a:gd name="connsiteX20041" fmla="*/ 560697 w 6127927"/>
                <a:gd name="connsiteY20041" fmla="*/ 1365498 h 4013490"/>
                <a:gd name="connsiteX20042" fmla="*/ 561085 w 6127927"/>
                <a:gd name="connsiteY20042" fmla="*/ 1364755 h 4013490"/>
                <a:gd name="connsiteX20043" fmla="*/ 562832 w 6127927"/>
                <a:gd name="connsiteY20043" fmla="*/ 1363170 h 4013490"/>
                <a:gd name="connsiteX20044" fmla="*/ 563834 w 6127927"/>
                <a:gd name="connsiteY20044" fmla="*/ 1363914 h 4013490"/>
                <a:gd name="connsiteX20045" fmla="*/ 563996 w 6127927"/>
                <a:gd name="connsiteY20045" fmla="*/ 1363105 h 4013490"/>
                <a:gd name="connsiteX20046" fmla="*/ 564158 w 6127927"/>
                <a:gd name="connsiteY20046" fmla="*/ 1362523 h 4013490"/>
                <a:gd name="connsiteX20047" fmla="*/ 564643 w 6127927"/>
                <a:gd name="connsiteY20047" fmla="*/ 1362103 h 4013490"/>
                <a:gd name="connsiteX20048" fmla="*/ 565904 w 6127927"/>
                <a:gd name="connsiteY20048" fmla="*/ 1361262 h 4013490"/>
                <a:gd name="connsiteX20049" fmla="*/ 566713 w 6127927"/>
                <a:gd name="connsiteY20049" fmla="*/ 1361197 h 4013490"/>
                <a:gd name="connsiteX20050" fmla="*/ 567489 w 6127927"/>
                <a:gd name="connsiteY20050" fmla="*/ 1361035 h 4013490"/>
                <a:gd name="connsiteX20051" fmla="*/ 567651 w 6127927"/>
                <a:gd name="connsiteY20051" fmla="*/ 1361035 h 4013490"/>
                <a:gd name="connsiteX20052" fmla="*/ 568783 w 6127927"/>
                <a:gd name="connsiteY20052" fmla="*/ 1359709 h 4013490"/>
                <a:gd name="connsiteX20053" fmla="*/ 570529 w 6127927"/>
                <a:gd name="connsiteY20053" fmla="*/ 1359127 h 4013490"/>
                <a:gd name="connsiteX20054" fmla="*/ 570949 w 6127927"/>
                <a:gd name="connsiteY20054" fmla="*/ 1359709 h 4013490"/>
                <a:gd name="connsiteX20055" fmla="*/ 572017 w 6127927"/>
                <a:gd name="connsiteY20055" fmla="*/ 1358966 h 4013490"/>
                <a:gd name="connsiteX20056" fmla="*/ 572114 w 6127927"/>
                <a:gd name="connsiteY20056" fmla="*/ 1358642 h 4013490"/>
                <a:gd name="connsiteX20057" fmla="*/ 573019 w 6127927"/>
                <a:gd name="connsiteY20057" fmla="*/ 1359192 h 4013490"/>
                <a:gd name="connsiteX20058" fmla="*/ 573181 w 6127927"/>
                <a:gd name="connsiteY20058" fmla="*/ 1358804 h 4013490"/>
                <a:gd name="connsiteX20059" fmla="*/ 573601 w 6127927"/>
                <a:gd name="connsiteY20059" fmla="*/ 1358707 h 4013490"/>
                <a:gd name="connsiteX20060" fmla="*/ 573698 w 6127927"/>
                <a:gd name="connsiteY20060" fmla="*/ 1359289 h 4013490"/>
                <a:gd name="connsiteX20061" fmla="*/ 573504 w 6127927"/>
                <a:gd name="connsiteY20061" fmla="*/ 1359871 h 4013490"/>
                <a:gd name="connsiteX20062" fmla="*/ 574345 w 6127927"/>
                <a:gd name="connsiteY20062" fmla="*/ 1359386 h 4013490"/>
                <a:gd name="connsiteX20063" fmla="*/ 574248 w 6127927"/>
                <a:gd name="connsiteY20063" fmla="*/ 1357963 h 4013490"/>
                <a:gd name="connsiteX20064" fmla="*/ 574927 w 6127927"/>
                <a:gd name="connsiteY20064" fmla="*/ 1357057 h 4013490"/>
                <a:gd name="connsiteX20065" fmla="*/ 575412 w 6127927"/>
                <a:gd name="connsiteY20065" fmla="*/ 1356475 h 4013490"/>
                <a:gd name="connsiteX20066" fmla="*/ 576738 w 6127927"/>
                <a:gd name="connsiteY20066" fmla="*/ 1356378 h 4013490"/>
                <a:gd name="connsiteX20067" fmla="*/ 576577 w 6127927"/>
                <a:gd name="connsiteY20067" fmla="*/ 1354988 h 4013490"/>
                <a:gd name="connsiteX20068" fmla="*/ 577256 w 6127927"/>
                <a:gd name="connsiteY20068" fmla="*/ 1355408 h 4013490"/>
                <a:gd name="connsiteX20069" fmla="*/ 578323 w 6127927"/>
                <a:gd name="connsiteY20069" fmla="*/ 1354502 h 4013490"/>
                <a:gd name="connsiteX20070" fmla="*/ 578970 w 6127927"/>
                <a:gd name="connsiteY20070" fmla="*/ 1354308 h 4013490"/>
                <a:gd name="connsiteX20071" fmla="*/ 579390 w 6127927"/>
                <a:gd name="connsiteY20071" fmla="*/ 1353759 h 4013490"/>
                <a:gd name="connsiteX20072" fmla="*/ 580716 w 6127927"/>
                <a:gd name="connsiteY20072" fmla="*/ 1352239 h 4013490"/>
                <a:gd name="connsiteX20073" fmla="*/ 582042 w 6127927"/>
                <a:gd name="connsiteY20073" fmla="*/ 1353338 h 4013490"/>
                <a:gd name="connsiteX20074" fmla="*/ 582139 w 6127927"/>
                <a:gd name="connsiteY20074" fmla="*/ 1352918 h 4013490"/>
                <a:gd name="connsiteX20075" fmla="*/ 582689 w 6127927"/>
                <a:gd name="connsiteY20075" fmla="*/ 1352174 h 4013490"/>
                <a:gd name="connsiteX20076" fmla="*/ 584694 w 6127927"/>
                <a:gd name="connsiteY20076" fmla="*/ 1350751 h 4013490"/>
                <a:gd name="connsiteX20077" fmla="*/ 585115 w 6127927"/>
                <a:gd name="connsiteY20077" fmla="*/ 1350686 h 4013490"/>
                <a:gd name="connsiteX20078" fmla="*/ 585697 w 6127927"/>
                <a:gd name="connsiteY20078" fmla="*/ 1351010 h 4013490"/>
                <a:gd name="connsiteX20079" fmla="*/ 586505 w 6127927"/>
                <a:gd name="connsiteY20079" fmla="*/ 1351010 h 4013490"/>
                <a:gd name="connsiteX20080" fmla="*/ 585923 w 6127927"/>
                <a:gd name="connsiteY20080" fmla="*/ 1350428 h 4013490"/>
                <a:gd name="connsiteX20081" fmla="*/ 585859 w 6127927"/>
                <a:gd name="connsiteY20081" fmla="*/ 1350363 h 4013490"/>
                <a:gd name="connsiteX20082" fmla="*/ 587087 w 6127927"/>
                <a:gd name="connsiteY20082" fmla="*/ 1349942 h 4013490"/>
                <a:gd name="connsiteX20083" fmla="*/ 587249 w 6127927"/>
                <a:gd name="connsiteY20083" fmla="*/ 1351010 h 4013490"/>
                <a:gd name="connsiteX20084" fmla="*/ 587605 w 6127927"/>
                <a:gd name="connsiteY20084" fmla="*/ 1350686 h 4013490"/>
                <a:gd name="connsiteX20085" fmla="*/ 587346 w 6127927"/>
                <a:gd name="connsiteY20085" fmla="*/ 1349845 h 4013490"/>
                <a:gd name="connsiteX20086" fmla="*/ 590968 w 6127927"/>
                <a:gd name="connsiteY20086" fmla="*/ 1347290 h 4013490"/>
                <a:gd name="connsiteX20087" fmla="*/ 593038 w 6127927"/>
                <a:gd name="connsiteY20087" fmla="*/ 1344056 h 4013490"/>
                <a:gd name="connsiteX20088" fmla="*/ 594041 w 6127927"/>
                <a:gd name="connsiteY20088" fmla="*/ 1343636 h 4013490"/>
                <a:gd name="connsiteX20089" fmla="*/ 594558 w 6127927"/>
                <a:gd name="connsiteY20089" fmla="*/ 1344056 h 4013490"/>
                <a:gd name="connsiteX20090" fmla="*/ 594882 w 6127927"/>
                <a:gd name="connsiteY20090" fmla="*/ 1343054 h 4013490"/>
                <a:gd name="connsiteX20091" fmla="*/ 595690 w 6127927"/>
                <a:gd name="connsiteY20091" fmla="*/ 1342472 h 4013490"/>
                <a:gd name="connsiteX20092" fmla="*/ 596369 w 6127927"/>
                <a:gd name="connsiteY20092" fmla="*/ 1343313 h 4013490"/>
                <a:gd name="connsiteX20093" fmla="*/ 596531 w 6127927"/>
                <a:gd name="connsiteY20093" fmla="*/ 1343216 h 4013490"/>
                <a:gd name="connsiteX20094" fmla="*/ 595884 w 6127927"/>
                <a:gd name="connsiteY20094" fmla="*/ 1342407 h 4013490"/>
                <a:gd name="connsiteX20095" fmla="*/ 600186 w 6127927"/>
                <a:gd name="connsiteY20095" fmla="*/ 1338914 h 4013490"/>
                <a:gd name="connsiteX20096" fmla="*/ 600606 w 6127927"/>
                <a:gd name="connsiteY20096" fmla="*/ 1339173 h 4013490"/>
                <a:gd name="connsiteX20097" fmla="*/ 600347 w 6127927"/>
                <a:gd name="connsiteY20097" fmla="*/ 1338752 h 4013490"/>
                <a:gd name="connsiteX20098" fmla="*/ 602320 w 6127927"/>
                <a:gd name="connsiteY20098" fmla="*/ 1337006 h 4013490"/>
                <a:gd name="connsiteX20099" fmla="*/ 602417 w 6127927"/>
                <a:gd name="connsiteY20099" fmla="*/ 1337006 h 4013490"/>
                <a:gd name="connsiteX20100" fmla="*/ 602417 w 6127927"/>
                <a:gd name="connsiteY20100" fmla="*/ 1336941 h 4013490"/>
                <a:gd name="connsiteX20101" fmla="*/ 604325 w 6127927"/>
                <a:gd name="connsiteY20101" fmla="*/ 1335292 h 4013490"/>
                <a:gd name="connsiteX20102" fmla="*/ 604487 w 6127927"/>
                <a:gd name="connsiteY20102" fmla="*/ 1335454 h 4013490"/>
                <a:gd name="connsiteX20103" fmla="*/ 604649 w 6127927"/>
                <a:gd name="connsiteY20103" fmla="*/ 1335033 h 4013490"/>
                <a:gd name="connsiteX20104" fmla="*/ 604810 w 6127927"/>
                <a:gd name="connsiteY20104" fmla="*/ 1334872 h 4013490"/>
                <a:gd name="connsiteX20105" fmla="*/ 604972 w 6127927"/>
                <a:gd name="connsiteY20105" fmla="*/ 1334872 h 4013490"/>
                <a:gd name="connsiteX20106" fmla="*/ 605231 w 6127927"/>
                <a:gd name="connsiteY20106" fmla="*/ 1334775 h 4013490"/>
                <a:gd name="connsiteX20107" fmla="*/ 605392 w 6127927"/>
                <a:gd name="connsiteY20107" fmla="*/ 1334354 h 4013490"/>
                <a:gd name="connsiteX20108" fmla="*/ 611505 w 6127927"/>
                <a:gd name="connsiteY20108" fmla="*/ 1328921 h 4013490"/>
                <a:gd name="connsiteX20109" fmla="*/ 611667 w 6127927"/>
                <a:gd name="connsiteY20109" fmla="*/ 1328921 h 4013490"/>
                <a:gd name="connsiteX20110" fmla="*/ 612249 w 6127927"/>
                <a:gd name="connsiteY20110" fmla="*/ 1328242 h 4013490"/>
                <a:gd name="connsiteX20111" fmla="*/ 613413 w 6127927"/>
                <a:gd name="connsiteY20111" fmla="*/ 1327174 h 4013490"/>
                <a:gd name="connsiteX20112" fmla="*/ 613930 w 6127927"/>
                <a:gd name="connsiteY20112" fmla="*/ 1327595 h 4013490"/>
                <a:gd name="connsiteX20113" fmla="*/ 613930 w 6127927"/>
                <a:gd name="connsiteY20113" fmla="*/ 1326657 h 4013490"/>
                <a:gd name="connsiteX20114" fmla="*/ 615645 w 6127927"/>
                <a:gd name="connsiteY20114" fmla="*/ 1325105 h 4013490"/>
                <a:gd name="connsiteX20115" fmla="*/ 616485 w 6127927"/>
                <a:gd name="connsiteY20115" fmla="*/ 1324361 h 4013490"/>
                <a:gd name="connsiteX20116" fmla="*/ 617326 w 6127927"/>
                <a:gd name="connsiteY20116" fmla="*/ 1323617 h 4013490"/>
                <a:gd name="connsiteX20117" fmla="*/ 618135 w 6127927"/>
                <a:gd name="connsiteY20117" fmla="*/ 1324005 h 4013490"/>
                <a:gd name="connsiteX20118" fmla="*/ 618232 w 6127927"/>
                <a:gd name="connsiteY20118" fmla="*/ 1323843 h 4013490"/>
                <a:gd name="connsiteX20119" fmla="*/ 618652 w 6127927"/>
                <a:gd name="connsiteY20119" fmla="*/ 1322291 h 4013490"/>
                <a:gd name="connsiteX20120" fmla="*/ 619234 w 6127927"/>
                <a:gd name="connsiteY20120" fmla="*/ 1322194 h 4013490"/>
                <a:gd name="connsiteX20121" fmla="*/ 619137 w 6127927"/>
                <a:gd name="connsiteY20121" fmla="*/ 1321709 h 4013490"/>
                <a:gd name="connsiteX20122" fmla="*/ 619299 w 6127927"/>
                <a:gd name="connsiteY20122" fmla="*/ 1321547 h 4013490"/>
                <a:gd name="connsiteX20123" fmla="*/ 619461 w 6127927"/>
                <a:gd name="connsiteY20123" fmla="*/ 1321385 h 4013490"/>
                <a:gd name="connsiteX20124" fmla="*/ 619719 w 6127927"/>
                <a:gd name="connsiteY20124" fmla="*/ 1321127 h 4013490"/>
                <a:gd name="connsiteX20125" fmla="*/ 620302 w 6127927"/>
                <a:gd name="connsiteY20125" fmla="*/ 1320448 h 4013490"/>
                <a:gd name="connsiteX20126" fmla="*/ 621304 w 6127927"/>
                <a:gd name="connsiteY20126" fmla="*/ 1319380 h 4013490"/>
                <a:gd name="connsiteX20127" fmla="*/ 623277 w 6127927"/>
                <a:gd name="connsiteY20127" fmla="*/ 1321127 h 4013490"/>
                <a:gd name="connsiteX20128" fmla="*/ 623374 w 6127927"/>
                <a:gd name="connsiteY20128" fmla="*/ 1321127 h 4013490"/>
                <a:gd name="connsiteX20129" fmla="*/ 623115 w 6127927"/>
                <a:gd name="connsiteY20129" fmla="*/ 1320803 h 4013490"/>
                <a:gd name="connsiteX20130" fmla="*/ 623374 w 6127927"/>
                <a:gd name="connsiteY20130" fmla="*/ 1319865 h 4013490"/>
                <a:gd name="connsiteX20131" fmla="*/ 624765 w 6127927"/>
                <a:gd name="connsiteY20131" fmla="*/ 1318572 h 4013490"/>
                <a:gd name="connsiteX20132" fmla="*/ 624441 w 6127927"/>
                <a:gd name="connsiteY20132" fmla="*/ 1317893 h 4013490"/>
                <a:gd name="connsiteX20133" fmla="*/ 624668 w 6127927"/>
                <a:gd name="connsiteY20133" fmla="*/ 1317569 h 4013490"/>
                <a:gd name="connsiteX20134" fmla="*/ 625185 w 6127927"/>
                <a:gd name="connsiteY20134" fmla="*/ 1316825 h 4013490"/>
                <a:gd name="connsiteX20135" fmla="*/ 625929 w 6127927"/>
                <a:gd name="connsiteY20135" fmla="*/ 1316243 h 4013490"/>
                <a:gd name="connsiteX20136" fmla="*/ 626673 w 6127927"/>
                <a:gd name="connsiteY20136" fmla="*/ 1314497 h 4013490"/>
                <a:gd name="connsiteX20137" fmla="*/ 627093 w 6127927"/>
                <a:gd name="connsiteY20137" fmla="*/ 1314173 h 4013490"/>
                <a:gd name="connsiteX20138" fmla="*/ 627417 w 6127927"/>
                <a:gd name="connsiteY20138" fmla="*/ 1314076 h 4013490"/>
                <a:gd name="connsiteX20139" fmla="*/ 628419 w 6127927"/>
                <a:gd name="connsiteY20139" fmla="*/ 1312589 h 4013490"/>
                <a:gd name="connsiteX20140" fmla="*/ 628322 w 6127927"/>
                <a:gd name="connsiteY20140" fmla="*/ 1312104 h 4013490"/>
                <a:gd name="connsiteX20141" fmla="*/ 629583 w 6127927"/>
                <a:gd name="connsiteY20141" fmla="*/ 1310681 h 4013490"/>
                <a:gd name="connsiteX20142" fmla="*/ 629907 w 6127927"/>
                <a:gd name="connsiteY20142" fmla="*/ 1310842 h 4013490"/>
                <a:gd name="connsiteX20143" fmla="*/ 629810 w 6127927"/>
                <a:gd name="connsiteY20143" fmla="*/ 1310454 h 4013490"/>
                <a:gd name="connsiteX20144" fmla="*/ 640741 w 6127927"/>
                <a:gd name="connsiteY20144" fmla="*/ 1297615 h 4013490"/>
                <a:gd name="connsiteX20145" fmla="*/ 651252 w 6127927"/>
                <a:gd name="connsiteY20145" fmla="*/ 1283935 h 4013490"/>
                <a:gd name="connsiteX20146" fmla="*/ 651414 w 6127927"/>
                <a:gd name="connsiteY20146" fmla="*/ 1283935 h 4013490"/>
                <a:gd name="connsiteX20147" fmla="*/ 653160 w 6127927"/>
                <a:gd name="connsiteY20147" fmla="*/ 1284032 h 4013490"/>
                <a:gd name="connsiteX20148" fmla="*/ 653839 w 6127927"/>
                <a:gd name="connsiteY20148" fmla="*/ 1284937 h 4013490"/>
                <a:gd name="connsiteX20149" fmla="*/ 656232 w 6127927"/>
                <a:gd name="connsiteY20149" fmla="*/ 1285358 h 4013490"/>
                <a:gd name="connsiteX20150" fmla="*/ 654227 w 6127927"/>
                <a:gd name="connsiteY20150" fmla="*/ 1283870 h 4013490"/>
                <a:gd name="connsiteX20151" fmla="*/ 656071 w 6127927"/>
                <a:gd name="connsiteY20151" fmla="*/ 1283449 h 4013490"/>
                <a:gd name="connsiteX20152" fmla="*/ 658205 w 6127927"/>
                <a:gd name="connsiteY20152" fmla="*/ 1283935 h 4013490"/>
                <a:gd name="connsiteX20153" fmla="*/ 661278 w 6127927"/>
                <a:gd name="connsiteY20153" fmla="*/ 1285843 h 4013490"/>
                <a:gd name="connsiteX20154" fmla="*/ 661116 w 6127927"/>
                <a:gd name="connsiteY20154" fmla="*/ 1285843 h 4013490"/>
                <a:gd name="connsiteX20155" fmla="*/ 661342 w 6127927"/>
                <a:gd name="connsiteY20155" fmla="*/ 1286198 h 4013490"/>
                <a:gd name="connsiteX20156" fmla="*/ 661698 w 6127927"/>
                <a:gd name="connsiteY20156" fmla="*/ 1287007 h 4013490"/>
                <a:gd name="connsiteX20157" fmla="*/ 661342 w 6127927"/>
                <a:gd name="connsiteY20157" fmla="*/ 1286198 h 4013490"/>
                <a:gd name="connsiteX20158" fmla="*/ 661439 w 6127927"/>
                <a:gd name="connsiteY20158" fmla="*/ 1286004 h 4013490"/>
                <a:gd name="connsiteX20159" fmla="*/ 663089 w 6127927"/>
                <a:gd name="connsiteY20159" fmla="*/ 1287330 h 4013490"/>
                <a:gd name="connsiteX20160" fmla="*/ 662442 w 6127927"/>
                <a:gd name="connsiteY20160" fmla="*/ 1289012 h 4013490"/>
                <a:gd name="connsiteX20161" fmla="*/ 662021 w 6127927"/>
                <a:gd name="connsiteY20161" fmla="*/ 1289336 h 4013490"/>
                <a:gd name="connsiteX20162" fmla="*/ 662183 w 6127927"/>
                <a:gd name="connsiteY20162" fmla="*/ 1289659 h 4013490"/>
                <a:gd name="connsiteX20163" fmla="*/ 661924 w 6127927"/>
                <a:gd name="connsiteY20163" fmla="*/ 1290144 h 4013490"/>
                <a:gd name="connsiteX20164" fmla="*/ 661181 w 6127927"/>
                <a:gd name="connsiteY20164" fmla="*/ 1290985 h 4013490"/>
                <a:gd name="connsiteX20165" fmla="*/ 659693 w 6127927"/>
                <a:gd name="connsiteY20165" fmla="*/ 1291308 h 4013490"/>
                <a:gd name="connsiteX20166" fmla="*/ 659855 w 6127927"/>
                <a:gd name="connsiteY20166" fmla="*/ 1292149 h 4013490"/>
                <a:gd name="connsiteX20167" fmla="*/ 658626 w 6127927"/>
                <a:gd name="connsiteY20167" fmla="*/ 1292731 h 4013490"/>
                <a:gd name="connsiteX20168" fmla="*/ 657300 w 6127927"/>
                <a:gd name="connsiteY20168" fmla="*/ 1292214 h 4013490"/>
                <a:gd name="connsiteX20169" fmla="*/ 657623 w 6127927"/>
                <a:gd name="connsiteY20169" fmla="*/ 1293540 h 4013490"/>
                <a:gd name="connsiteX20170" fmla="*/ 658464 w 6127927"/>
                <a:gd name="connsiteY20170" fmla="*/ 1294057 h 4013490"/>
                <a:gd name="connsiteX20171" fmla="*/ 655553 w 6127927"/>
                <a:gd name="connsiteY20171" fmla="*/ 1294057 h 4013490"/>
                <a:gd name="connsiteX20172" fmla="*/ 656297 w 6127927"/>
                <a:gd name="connsiteY20172" fmla="*/ 1295125 h 4013490"/>
                <a:gd name="connsiteX20173" fmla="*/ 656394 w 6127927"/>
                <a:gd name="connsiteY20173" fmla="*/ 1295965 h 4013490"/>
                <a:gd name="connsiteX20174" fmla="*/ 654163 w 6127927"/>
                <a:gd name="connsiteY20174" fmla="*/ 1295804 h 4013490"/>
                <a:gd name="connsiteX20175" fmla="*/ 654906 w 6127927"/>
                <a:gd name="connsiteY20175" fmla="*/ 1296774 h 4013490"/>
                <a:gd name="connsiteX20176" fmla="*/ 655974 w 6127927"/>
                <a:gd name="connsiteY20176" fmla="*/ 1297874 h 4013490"/>
                <a:gd name="connsiteX20177" fmla="*/ 655812 w 6127927"/>
                <a:gd name="connsiteY20177" fmla="*/ 1298262 h 4013490"/>
                <a:gd name="connsiteX20178" fmla="*/ 653904 w 6127927"/>
                <a:gd name="connsiteY20178" fmla="*/ 1297874 h 4013490"/>
                <a:gd name="connsiteX20179" fmla="*/ 655650 w 6127927"/>
                <a:gd name="connsiteY20179" fmla="*/ 1298941 h 4013490"/>
                <a:gd name="connsiteX20180" fmla="*/ 655489 w 6127927"/>
                <a:gd name="connsiteY20180" fmla="*/ 1300428 h 4013490"/>
                <a:gd name="connsiteX20181" fmla="*/ 655327 w 6127927"/>
                <a:gd name="connsiteY20181" fmla="*/ 1301172 h 4013490"/>
                <a:gd name="connsiteX20182" fmla="*/ 655392 w 6127927"/>
                <a:gd name="connsiteY20182" fmla="*/ 1301496 h 4013490"/>
                <a:gd name="connsiteX20183" fmla="*/ 652416 w 6127927"/>
                <a:gd name="connsiteY20183" fmla="*/ 1306153 h 4013490"/>
                <a:gd name="connsiteX20184" fmla="*/ 651996 w 6127927"/>
                <a:gd name="connsiteY20184" fmla="*/ 1306218 h 4013490"/>
                <a:gd name="connsiteX20185" fmla="*/ 652157 w 6127927"/>
                <a:gd name="connsiteY20185" fmla="*/ 1306476 h 4013490"/>
                <a:gd name="connsiteX20186" fmla="*/ 650993 w 6127927"/>
                <a:gd name="connsiteY20186" fmla="*/ 1308287 h 4013490"/>
                <a:gd name="connsiteX20187" fmla="*/ 649861 w 6127927"/>
                <a:gd name="connsiteY20187" fmla="*/ 1309710 h 4013490"/>
                <a:gd name="connsiteX20188" fmla="*/ 649764 w 6127927"/>
                <a:gd name="connsiteY20188" fmla="*/ 1309710 h 4013490"/>
                <a:gd name="connsiteX20189" fmla="*/ 649441 w 6127927"/>
                <a:gd name="connsiteY20189" fmla="*/ 1309937 h 4013490"/>
                <a:gd name="connsiteX20190" fmla="*/ 649602 w 6127927"/>
                <a:gd name="connsiteY20190" fmla="*/ 1310034 h 4013490"/>
                <a:gd name="connsiteX20191" fmla="*/ 646465 w 6127927"/>
                <a:gd name="connsiteY20191" fmla="*/ 1314594 h 4013490"/>
                <a:gd name="connsiteX20192" fmla="*/ 640159 w 6127927"/>
                <a:gd name="connsiteY20192" fmla="*/ 1321450 h 4013490"/>
                <a:gd name="connsiteX20193" fmla="*/ 637087 w 6127927"/>
                <a:gd name="connsiteY20193" fmla="*/ 1323358 h 4013490"/>
                <a:gd name="connsiteX20194" fmla="*/ 629163 w 6127927"/>
                <a:gd name="connsiteY20194" fmla="*/ 1332705 h 4013490"/>
                <a:gd name="connsiteX20195" fmla="*/ 622210 w 6127927"/>
                <a:gd name="connsiteY20195" fmla="*/ 1343054 h 4013490"/>
                <a:gd name="connsiteX20196" fmla="*/ 622016 w 6127927"/>
                <a:gd name="connsiteY20196" fmla="*/ 1343474 h 4013490"/>
                <a:gd name="connsiteX20197" fmla="*/ 621369 w 6127927"/>
                <a:gd name="connsiteY20197" fmla="*/ 1343216 h 4013490"/>
                <a:gd name="connsiteX20198" fmla="*/ 621789 w 6127927"/>
                <a:gd name="connsiteY20198" fmla="*/ 1343798 h 4013490"/>
                <a:gd name="connsiteX20199" fmla="*/ 621304 w 6127927"/>
                <a:gd name="connsiteY20199" fmla="*/ 1344153 h 4013490"/>
                <a:gd name="connsiteX20200" fmla="*/ 620948 w 6127927"/>
                <a:gd name="connsiteY20200" fmla="*/ 1343959 h 4013490"/>
                <a:gd name="connsiteX20201" fmla="*/ 620948 w 6127927"/>
                <a:gd name="connsiteY20201" fmla="*/ 1344315 h 4013490"/>
                <a:gd name="connsiteX20202" fmla="*/ 618717 w 6127927"/>
                <a:gd name="connsiteY20202" fmla="*/ 1345641 h 4013490"/>
                <a:gd name="connsiteX20203" fmla="*/ 618458 w 6127927"/>
                <a:gd name="connsiteY20203" fmla="*/ 1345382 h 4013490"/>
                <a:gd name="connsiteX20204" fmla="*/ 617973 w 6127927"/>
                <a:gd name="connsiteY20204" fmla="*/ 1345382 h 4013490"/>
                <a:gd name="connsiteX20205" fmla="*/ 617650 w 6127927"/>
                <a:gd name="connsiteY20205" fmla="*/ 1345285 h 4013490"/>
                <a:gd name="connsiteX20206" fmla="*/ 617650 w 6127927"/>
                <a:gd name="connsiteY20206" fmla="*/ 1345964 h 4013490"/>
                <a:gd name="connsiteX20207" fmla="*/ 617876 w 6127927"/>
                <a:gd name="connsiteY20207" fmla="*/ 1346223 h 4013490"/>
                <a:gd name="connsiteX20208" fmla="*/ 616227 w 6127927"/>
                <a:gd name="connsiteY20208" fmla="*/ 1347290 h 4013490"/>
                <a:gd name="connsiteX20209" fmla="*/ 616000 w 6127927"/>
                <a:gd name="connsiteY20209" fmla="*/ 1347129 h 4013490"/>
                <a:gd name="connsiteX20210" fmla="*/ 615159 w 6127927"/>
                <a:gd name="connsiteY20210" fmla="*/ 1347290 h 4013490"/>
                <a:gd name="connsiteX20211" fmla="*/ 615580 w 6127927"/>
                <a:gd name="connsiteY20211" fmla="*/ 1347776 h 4013490"/>
                <a:gd name="connsiteX20212" fmla="*/ 613736 w 6127927"/>
                <a:gd name="connsiteY20212" fmla="*/ 1349263 h 4013490"/>
                <a:gd name="connsiteX20213" fmla="*/ 613348 w 6127927"/>
                <a:gd name="connsiteY20213" fmla="*/ 1348940 h 4013490"/>
                <a:gd name="connsiteX20214" fmla="*/ 613672 w 6127927"/>
                <a:gd name="connsiteY20214" fmla="*/ 1349425 h 4013490"/>
                <a:gd name="connsiteX20215" fmla="*/ 609791 w 6127927"/>
                <a:gd name="connsiteY20215" fmla="*/ 1354244 h 4013490"/>
                <a:gd name="connsiteX20216" fmla="*/ 603387 w 6127927"/>
                <a:gd name="connsiteY20216" fmla="*/ 1358966 h 4013490"/>
                <a:gd name="connsiteX20217" fmla="*/ 603387 w 6127927"/>
                <a:gd name="connsiteY20217" fmla="*/ 1358869 h 4013490"/>
                <a:gd name="connsiteX20218" fmla="*/ 602417 w 6127927"/>
                <a:gd name="connsiteY20218" fmla="*/ 1359386 h 4013490"/>
                <a:gd name="connsiteX20219" fmla="*/ 602158 w 6127927"/>
                <a:gd name="connsiteY20219" fmla="*/ 1359871 h 4013490"/>
                <a:gd name="connsiteX20220" fmla="*/ 601673 w 6127927"/>
                <a:gd name="connsiteY20220" fmla="*/ 1360194 h 4013490"/>
                <a:gd name="connsiteX20221" fmla="*/ 601415 w 6127927"/>
                <a:gd name="connsiteY20221" fmla="*/ 1360356 h 4013490"/>
                <a:gd name="connsiteX20222" fmla="*/ 598536 w 6127927"/>
                <a:gd name="connsiteY20222" fmla="*/ 1362588 h 4013490"/>
                <a:gd name="connsiteX20223" fmla="*/ 597695 w 6127927"/>
                <a:gd name="connsiteY20223" fmla="*/ 1361359 h 4013490"/>
                <a:gd name="connsiteX20224" fmla="*/ 597598 w 6127927"/>
                <a:gd name="connsiteY20224" fmla="*/ 1362264 h 4013490"/>
                <a:gd name="connsiteX20225" fmla="*/ 598439 w 6127927"/>
                <a:gd name="connsiteY20225" fmla="*/ 1362685 h 4013490"/>
                <a:gd name="connsiteX20226" fmla="*/ 591648 w 6127927"/>
                <a:gd name="connsiteY20226" fmla="*/ 1367310 h 4013490"/>
                <a:gd name="connsiteX20227" fmla="*/ 591162 w 6127927"/>
                <a:gd name="connsiteY20227" fmla="*/ 1366501 h 4013490"/>
                <a:gd name="connsiteX20228" fmla="*/ 591389 w 6127927"/>
                <a:gd name="connsiteY20228" fmla="*/ 1367471 h 4013490"/>
                <a:gd name="connsiteX20229" fmla="*/ 584112 w 6127927"/>
                <a:gd name="connsiteY20229" fmla="*/ 1372710 h 4013490"/>
                <a:gd name="connsiteX20230" fmla="*/ 583368 w 6127927"/>
                <a:gd name="connsiteY20230" fmla="*/ 1372128 h 4013490"/>
                <a:gd name="connsiteX20231" fmla="*/ 583692 w 6127927"/>
                <a:gd name="connsiteY20231" fmla="*/ 1372872 h 4013490"/>
                <a:gd name="connsiteX20232" fmla="*/ 583692 w 6127927"/>
                <a:gd name="connsiteY20232" fmla="*/ 1372937 h 4013490"/>
                <a:gd name="connsiteX20233" fmla="*/ 582624 w 6127927"/>
                <a:gd name="connsiteY20233" fmla="*/ 1373681 h 4013490"/>
                <a:gd name="connsiteX20234" fmla="*/ 582624 w 6127927"/>
                <a:gd name="connsiteY20234" fmla="*/ 1373778 h 4013490"/>
                <a:gd name="connsiteX20235" fmla="*/ 582042 w 6127927"/>
                <a:gd name="connsiteY20235" fmla="*/ 1374198 h 4013490"/>
                <a:gd name="connsiteX20236" fmla="*/ 581201 w 6127927"/>
                <a:gd name="connsiteY20236" fmla="*/ 1374101 h 4013490"/>
                <a:gd name="connsiteX20237" fmla="*/ 579552 w 6127927"/>
                <a:gd name="connsiteY20237" fmla="*/ 1374263 h 4013490"/>
                <a:gd name="connsiteX20238" fmla="*/ 579649 w 6127927"/>
                <a:gd name="connsiteY20238" fmla="*/ 1374263 h 4013490"/>
                <a:gd name="connsiteX20239" fmla="*/ 579487 w 6127927"/>
                <a:gd name="connsiteY20239" fmla="*/ 1374036 h 4013490"/>
                <a:gd name="connsiteX20240" fmla="*/ 579390 w 6127927"/>
                <a:gd name="connsiteY20240" fmla="*/ 1374101 h 4013490"/>
                <a:gd name="connsiteX20241" fmla="*/ 579649 w 6127927"/>
                <a:gd name="connsiteY20241" fmla="*/ 1374263 h 4013490"/>
                <a:gd name="connsiteX20242" fmla="*/ 580393 w 6127927"/>
                <a:gd name="connsiteY20242" fmla="*/ 1375007 h 4013490"/>
                <a:gd name="connsiteX20243" fmla="*/ 579972 w 6127927"/>
                <a:gd name="connsiteY20243" fmla="*/ 1375750 h 4013490"/>
                <a:gd name="connsiteX20244" fmla="*/ 579908 w 6127927"/>
                <a:gd name="connsiteY20244" fmla="*/ 1375750 h 4013490"/>
                <a:gd name="connsiteX20245" fmla="*/ 579326 w 6127927"/>
                <a:gd name="connsiteY20245" fmla="*/ 1375589 h 4013490"/>
                <a:gd name="connsiteX20246" fmla="*/ 578970 w 6127927"/>
                <a:gd name="connsiteY20246" fmla="*/ 1375686 h 4013490"/>
                <a:gd name="connsiteX20247" fmla="*/ 578905 w 6127927"/>
                <a:gd name="connsiteY20247" fmla="*/ 1375848 h 4013490"/>
                <a:gd name="connsiteX20248" fmla="*/ 579390 w 6127927"/>
                <a:gd name="connsiteY20248" fmla="*/ 1376171 h 4013490"/>
                <a:gd name="connsiteX20249" fmla="*/ 579326 w 6127927"/>
                <a:gd name="connsiteY20249" fmla="*/ 1376268 h 4013490"/>
                <a:gd name="connsiteX20250" fmla="*/ 578970 w 6127927"/>
                <a:gd name="connsiteY20250" fmla="*/ 1376527 h 4013490"/>
                <a:gd name="connsiteX20251" fmla="*/ 578744 w 6127927"/>
                <a:gd name="connsiteY20251" fmla="*/ 1376268 h 4013490"/>
                <a:gd name="connsiteX20252" fmla="*/ 578808 w 6127927"/>
                <a:gd name="connsiteY20252" fmla="*/ 1375945 h 4013490"/>
                <a:gd name="connsiteX20253" fmla="*/ 578226 w 6127927"/>
                <a:gd name="connsiteY20253" fmla="*/ 1376527 h 4013490"/>
                <a:gd name="connsiteX20254" fmla="*/ 577418 w 6127927"/>
                <a:gd name="connsiteY20254" fmla="*/ 1377012 h 4013490"/>
                <a:gd name="connsiteX20255" fmla="*/ 576253 w 6127927"/>
                <a:gd name="connsiteY20255" fmla="*/ 1376527 h 4013490"/>
                <a:gd name="connsiteX20256" fmla="*/ 575930 w 6127927"/>
                <a:gd name="connsiteY20256" fmla="*/ 1378338 h 4013490"/>
                <a:gd name="connsiteX20257" fmla="*/ 575412 w 6127927"/>
                <a:gd name="connsiteY20257" fmla="*/ 1377659 h 4013490"/>
                <a:gd name="connsiteX20258" fmla="*/ 574766 w 6127927"/>
                <a:gd name="connsiteY20258" fmla="*/ 1379146 h 4013490"/>
                <a:gd name="connsiteX20259" fmla="*/ 574086 w 6127927"/>
                <a:gd name="connsiteY20259" fmla="*/ 1378920 h 4013490"/>
                <a:gd name="connsiteX20260" fmla="*/ 573440 w 6127927"/>
                <a:gd name="connsiteY20260" fmla="*/ 1379567 h 4013490"/>
                <a:gd name="connsiteX20261" fmla="*/ 572437 w 6127927"/>
                <a:gd name="connsiteY20261" fmla="*/ 1379728 h 4013490"/>
                <a:gd name="connsiteX20262" fmla="*/ 572114 w 6127927"/>
                <a:gd name="connsiteY20262" fmla="*/ 1379890 h 4013490"/>
                <a:gd name="connsiteX20263" fmla="*/ 572275 w 6127927"/>
                <a:gd name="connsiteY20263" fmla="*/ 1380569 h 4013490"/>
                <a:gd name="connsiteX20264" fmla="*/ 570206 w 6127927"/>
                <a:gd name="connsiteY20264" fmla="*/ 1381054 h 4013490"/>
                <a:gd name="connsiteX20265" fmla="*/ 569365 w 6127927"/>
                <a:gd name="connsiteY20265" fmla="*/ 1380149 h 4013490"/>
                <a:gd name="connsiteX20266" fmla="*/ 569365 w 6127927"/>
                <a:gd name="connsiteY20266" fmla="*/ 1381410 h 4013490"/>
                <a:gd name="connsiteX20267" fmla="*/ 568297 w 6127927"/>
                <a:gd name="connsiteY20267" fmla="*/ 1380666 h 4013490"/>
                <a:gd name="connsiteX20268" fmla="*/ 568394 w 6127927"/>
                <a:gd name="connsiteY20268" fmla="*/ 1381475 h 4013490"/>
                <a:gd name="connsiteX20269" fmla="*/ 567295 w 6127927"/>
                <a:gd name="connsiteY20269" fmla="*/ 1382316 h 4013490"/>
                <a:gd name="connsiteX20270" fmla="*/ 567068 w 6127927"/>
                <a:gd name="connsiteY20270" fmla="*/ 1382898 h 4013490"/>
                <a:gd name="connsiteX20271" fmla="*/ 566810 w 6127927"/>
                <a:gd name="connsiteY20271" fmla="*/ 1382963 h 4013490"/>
                <a:gd name="connsiteX20272" fmla="*/ 565969 w 6127927"/>
                <a:gd name="connsiteY20272" fmla="*/ 1382898 h 4013490"/>
                <a:gd name="connsiteX20273" fmla="*/ 565742 w 6127927"/>
                <a:gd name="connsiteY20273" fmla="*/ 1383383 h 4013490"/>
                <a:gd name="connsiteX20274" fmla="*/ 563576 w 6127927"/>
                <a:gd name="connsiteY20274" fmla="*/ 1384127 h 4013490"/>
                <a:gd name="connsiteX20275" fmla="*/ 556040 w 6127927"/>
                <a:gd name="connsiteY20275" fmla="*/ 1386876 h 4013490"/>
                <a:gd name="connsiteX20276" fmla="*/ 555232 w 6127927"/>
                <a:gd name="connsiteY20276" fmla="*/ 1386197 h 4013490"/>
                <a:gd name="connsiteX20277" fmla="*/ 555232 w 6127927"/>
                <a:gd name="connsiteY20277" fmla="*/ 1387199 h 4013490"/>
                <a:gd name="connsiteX20278" fmla="*/ 554553 w 6127927"/>
                <a:gd name="connsiteY20278" fmla="*/ 1387426 h 4013490"/>
                <a:gd name="connsiteX20279" fmla="*/ 554294 w 6127927"/>
                <a:gd name="connsiteY20279" fmla="*/ 1387264 h 4013490"/>
                <a:gd name="connsiteX20280" fmla="*/ 554294 w 6127927"/>
                <a:gd name="connsiteY20280" fmla="*/ 1387523 h 4013490"/>
                <a:gd name="connsiteX20281" fmla="*/ 554132 w 6127927"/>
                <a:gd name="connsiteY20281" fmla="*/ 1387620 h 4013490"/>
                <a:gd name="connsiteX20282" fmla="*/ 552483 w 6127927"/>
                <a:gd name="connsiteY20282" fmla="*/ 1387943 h 4013490"/>
                <a:gd name="connsiteX20283" fmla="*/ 550251 w 6127927"/>
                <a:gd name="connsiteY20283" fmla="*/ 1386294 h 4013490"/>
                <a:gd name="connsiteX20284" fmla="*/ 551092 w 6127927"/>
                <a:gd name="connsiteY20284" fmla="*/ 1388266 h 4013490"/>
                <a:gd name="connsiteX20285" fmla="*/ 550995 w 6127927"/>
                <a:gd name="connsiteY20285" fmla="*/ 1388266 h 4013490"/>
                <a:gd name="connsiteX20286" fmla="*/ 549572 w 6127927"/>
                <a:gd name="connsiteY20286" fmla="*/ 1387264 h 4013490"/>
                <a:gd name="connsiteX20287" fmla="*/ 549572 w 6127927"/>
                <a:gd name="connsiteY20287" fmla="*/ 1387361 h 4013490"/>
                <a:gd name="connsiteX20288" fmla="*/ 548925 w 6127927"/>
                <a:gd name="connsiteY20288" fmla="*/ 1388428 h 4013490"/>
                <a:gd name="connsiteX20289" fmla="*/ 548763 w 6127927"/>
                <a:gd name="connsiteY20289" fmla="*/ 1388428 h 4013490"/>
                <a:gd name="connsiteX20290" fmla="*/ 546952 w 6127927"/>
                <a:gd name="connsiteY20290" fmla="*/ 1387846 h 4013490"/>
                <a:gd name="connsiteX20291" fmla="*/ 545529 w 6127927"/>
                <a:gd name="connsiteY20291" fmla="*/ 1389431 h 4013490"/>
                <a:gd name="connsiteX20292" fmla="*/ 545109 w 6127927"/>
                <a:gd name="connsiteY20292" fmla="*/ 1389495 h 4013490"/>
                <a:gd name="connsiteX20293" fmla="*/ 544721 w 6127927"/>
                <a:gd name="connsiteY20293" fmla="*/ 1389592 h 4013490"/>
                <a:gd name="connsiteX20294" fmla="*/ 543880 w 6127927"/>
                <a:gd name="connsiteY20294" fmla="*/ 1389495 h 4013490"/>
                <a:gd name="connsiteX20295" fmla="*/ 542457 w 6127927"/>
                <a:gd name="connsiteY20295" fmla="*/ 1389689 h 4013490"/>
                <a:gd name="connsiteX20296" fmla="*/ 542069 w 6127927"/>
                <a:gd name="connsiteY20296" fmla="*/ 1388946 h 4013490"/>
                <a:gd name="connsiteX20297" fmla="*/ 540905 w 6127927"/>
                <a:gd name="connsiteY20297" fmla="*/ 1389172 h 4013490"/>
                <a:gd name="connsiteX20298" fmla="*/ 540743 w 6127927"/>
                <a:gd name="connsiteY20298" fmla="*/ 1389851 h 4013490"/>
                <a:gd name="connsiteX20299" fmla="*/ 540808 w 6127927"/>
                <a:gd name="connsiteY20299" fmla="*/ 1390239 h 4013490"/>
                <a:gd name="connsiteX20300" fmla="*/ 540484 w 6127927"/>
                <a:gd name="connsiteY20300" fmla="*/ 1390175 h 4013490"/>
                <a:gd name="connsiteX20301" fmla="*/ 539482 w 6127927"/>
                <a:gd name="connsiteY20301" fmla="*/ 1389172 h 4013490"/>
                <a:gd name="connsiteX20302" fmla="*/ 539223 w 6127927"/>
                <a:gd name="connsiteY20302" fmla="*/ 1390336 h 4013490"/>
                <a:gd name="connsiteX20303" fmla="*/ 536991 w 6127927"/>
                <a:gd name="connsiteY20303" fmla="*/ 1389334 h 4013490"/>
                <a:gd name="connsiteX20304" fmla="*/ 536021 w 6127927"/>
                <a:gd name="connsiteY20304" fmla="*/ 1391339 h 4013490"/>
                <a:gd name="connsiteX20305" fmla="*/ 535277 w 6127927"/>
                <a:gd name="connsiteY20305" fmla="*/ 1391501 h 4013490"/>
                <a:gd name="connsiteX20306" fmla="*/ 534533 w 6127927"/>
                <a:gd name="connsiteY20306" fmla="*/ 1391403 h 4013490"/>
                <a:gd name="connsiteX20307" fmla="*/ 534178 w 6127927"/>
                <a:gd name="connsiteY20307" fmla="*/ 1391662 h 4013490"/>
                <a:gd name="connsiteX20308" fmla="*/ 534178 w 6127927"/>
                <a:gd name="connsiteY20308" fmla="*/ 1391759 h 4013490"/>
                <a:gd name="connsiteX20309" fmla="*/ 531526 w 6127927"/>
                <a:gd name="connsiteY20309" fmla="*/ 1392244 h 4013490"/>
                <a:gd name="connsiteX20310" fmla="*/ 531202 w 6127927"/>
                <a:gd name="connsiteY20310" fmla="*/ 1391759 h 4013490"/>
                <a:gd name="connsiteX20311" fmla="*/ 531041 w 6127927"/>
                <a:gd name="connsiteY20311" fmla="*/ 1392309 h 4013490"/>
                <a:gd name="connsiteX20312" fmla="*/ 525090 w 6127927"/>
                <a:gd name="connsiteY20312" fmla="*/ 1393409 h 4013490"/>
                <a:gd name="connsiteX20313" fmla="*/ 524087 w 6127927"/>
                <a:gd name="connsiteY20313" fmla="*/ 1393409 h 4013490"/>
                <a:gd name="connsiteX20314" fmla="*/ 523246 w 6127927"/>
                <a:gd name="connsiteY20314" fmla="*/ 1392826 h 4013490"/>
                <a:gd name="connsiteX20315" fmla="*/ 523085 w 6127927"/>
                <a:gd name="connsiteY20315" fmla="*/ 1391759 h 4013490"/>
                <a:gd name="connsiteX20316" fmla="*/ 522341 w 6127927"/>
                <a:gd name="connsiteY20316" fmla="*/ 1391565 h 4013490"/>
                <a:gd name="connsiteX20317" fmla="*/ 522115 w 6127927"/>
                <a:gd name="connsiteY20317" fmla="*/ 1390239 h 4013490"/>
                <a:gd name="connsiteX20318" fmla="*/ 521759 w 6127927"/>
                <a:gd name="connsiteY20318" fmla="*/ 1391015 h 4013490"/>
                <a:gd name="connsiteX20319" fmla="*/ 521371 w 6127927"/>
                <a:gd name="connsiteY20319" fmla="*/ 1392568 h 4013490"/>
                <a:gd name="connsiteX20320" fmla="*/ 520368 w 6127927"/>
                <a:gd name="connsiteY20320" fmla="*/ 1393150 h 4013490"/>
                <a:gd name="connsiteX20321" fmla="*/ 519366 w 6127927"/>
                <a:gd name="connsiteY20321" fmla="*/ 1393312 h 4013490"/>
                <a:gd name="connsiteX20322" fmla="*/ 517619 w 6127927"/>
                <a:gd name="connsiteY20322" fmla="*/ 1393570 h 4013490"/>
                <a:gd name="connsiteX20323" fmla="*/ 517619 w 6127927"/>
                <a:gd name="connsiteY20323" fmla="*/ 1393635 h 4013490"/>
                <a:gd name="connsiteX20324" fmla="*/ 517619 w 6127927"/>
                <a:gd name="connsiteY20324" fmla="*/ 1393570 h 4013490"/>
                <a:gd name="connsiteX20325" fmla="*/ 517037 w 6127927"/>
                <a:gd name="connsiteY20325" fmla="*/ 1393991 h 4013490"/>
                <a:gd name="connsiteX20326" fmla="*/ 517037 w 6127927"/>
                <a:gd name="connsiteY20326" fmla="*/ 1393247 h 4013490"/>
                <a:gd name="connsiteX20327" fmla="*/ 517231 w 6127927"/>
                <a:gd name="connsiteY20327" fmla="*/ 1392665 h 4013490"/>
                <a:gd name="connsiteX20328" fmla="*/ 516293 w 6127927"/>
                <a:gd name="connsiteY20328" fmla="*/ 1392665 h 4013490"/>
                <a:gd name="connsiteX20329" fmla="*/ 515549 w 6127927"/>
                <a:gd name="connsiteY20329" fmla="*/ 1392665 h 4013490"/>
                <a:gd name="connsiteX20330" fmla="*/ 515226 w 6127927"/>
                <a:gd name="connsiteY20330" fmla="*/ 1392988 h 4013490"/>
                <a:gd name="connsiteX20331" fmla="*/ 513738 w 6127927"/>
                <a:gd name="connsiteY20331" fmla="*/ 1394152 h 4013490"/>
                <a:gd name="connsiteX20332" fmla="*/ 510245 w 6127927"/>
                <a:gd name="connsiteY20332" fmla="*/ 1394217 h 4013490"/>
                <a:gd name="connsiteX20333" fmla="*/ 508531 w 6127927"/>
                <a:gd name="connsiteY20333" fmla="*/ 1393247 h 4013490"/>
                <a:gd name="connsiteX20334" fmla="*/ 508014 w 6127927"/>
                <a:gd name="connsiteY20334" fmla="*/ 1394314 h 4013490"/>
                <a:gd name="connsiteX20335" fmla="*/ 507205 w 6127927"/>
                <a:gd name="connsiteY20335" fmla="*/ 1394314 h 4013490"/>
                <a:gd name="connsiteX20336" fmla="*/ 506300 w 6127927"/>
                <a:gd name="connsiteY20336" fmla="*/ 1394573 h 4013490"/>
                <a:gd name="connsiteX20337" fmla="*/ 505459 w 6127927"/>
                <a:gd name="connsiteY20337" fmla="*/ 1394379 h 4013490"/>
                <a:gd name="connsiteX20338" fmla="*/ 504618 w 6127927"/>
                <a:gd name="connsiteY20338" fmla="*/ 1394573 h 4013490"/>
                <a:gd name="connsiteX20339" fmla="*/ 502484 w 6127927"/>
                <a:gd name="connsiteY20339" fmla="*/ 1394217 h 4013490"/>
                <a:gd name="connsiteX20340" fmla="*/ 501319 w 6127927"/>
                <a:gd name="connsiteY20340" fmla="*/ 1394217 h 4013490"/>
                <a:gd name="connsiteX20341" fmla="*/ 500414 w 6127927"/>
                <a:gd name="connsiteY20341" fmla="*/ 1394217 h 4013490"/>
                <a:gd name="connsiteX20342" fmla="*/ 499832 w 6127927"/>
                <a:gd name="connsiteY20342" fmla="*/ 1394152 h 4013490"/>
                <a:gd name="connsiteX20343" fmla="*/ 498085 w 6127927"/>
                <a:gd name="connsiteY20343" fmla="*/ 1394152 h 4013490"/>
                <a:gd name="connsiteX20344" fmla="*/ 497762 w 6127927"/>
                <a:gd name="connsiteY20344" fmla="*/ 1394217 h 4013490"/>
                <a:gd name="connsiteX20345" fmla="*/ 496274 w 6127927"/>
                <a:gd name="connsiteY20345" fmla="*/ 1394152 h 4013490"/>
                <a:gd name="connsiteX20346" fmla="*/ 495110 w 6127927"/>
                <a:gd name="connsiteY20346" fmla="*/ 1394152 h 4013490"/>
                <a:gd name="connsiteX20347" fmla="*/ 494463 w 6127927"/>
                <a:gd name="connsiteY20347" fmla="*/ 1394217 h 4013490"/>
                <a:gd name="connsiteX20348" fmla="*/ 493881 w 6127927"/>
                <a:gd name="connsiteY20348" fmla="*/ 1394379 h 4013490"/>
                <a:gd name="connsiteX20349" fmla="*/ 490809 w 6127927"/>
                <a:gd name="connsiteY20349" fmla="*/ 1394735 h 4013490"/>
                <a:gd name="connsiteX20350" fmla="*/ 488642 w 6127927"/>
                <a:gd name="connsiteY20350" fmla="*/ 1394961 h 4013490"/>
                <a:gd name="connsiteX20351" fmla="*/ 488318 w 6127927"/>
                <a:gd name="connsiteY20351" fmla="*/ 1395155 h 4013490"/>
                <a:gd name="connsiteX20352" fmla="*/ 487736 w 6127927"/>
                <a:gd name="connsiteY20352" fmla="*/ 1395543 h 4013490"/>
                <a:gd name="connsiteX20353" fmla="*/ 487736 w 6127927"/>
                <a:gd name="connsiteY20353" fmla="*/ 1396287 h 4013490"/>
                <a:gd name="connsiteX20354" fmla="*/ 487251 w 6127927"/>
                <a:gd name="connsiteY20354" fmla="*/ 1396222 h 4013490"/>
                <a:gd name="connsiteX20355" fmla="*/ 486992 w 6127927"/>
                <a:gd name="connsiteY20355" fmla="*/ 1395478 h 4013490"/>
                <a:gd name="connsiteX20356" fmla="*/ 486410 w 6127927"/>
                <a:gd name="connsiteY20356" fmla="*/ 1395640 h 4013490"/>
                <a:gd name="connsiteX20357" fmla="*/ 485828 w 6127927"/>
                <a:gd name="connsiteY20357" fmla="*/ 1395155 h 4013490"/>
                <a:gd name="connsiteX20358" fmla="*/ 485246 w 6127927"/>
                <a:gd name="connsiteY20358" fmla="*/ 1395964 h 4013490"/>
                <a:gd name="connsiteX20359" fmla="*/ 484179 w 6127927"/>
                <a:gd name="connsiteY20359" fmla="*/ 1395899 h 4013490"/>
                <a:gd name="connsiteX20360" fmla="*/ 484276 w 6127927"/>
                <a:gd name="connsiteY20360" fmla="*/ 1393570 h 4013490"/>
                <a:gd name="connsiteX20361" fmla="*/ 484276 w 6127927"/>
                <a:gd name="connsiteY20361" fmla="*/ 1393473 h 4013490"/>
                <a:gd name="connsiteX20362" fmla="*/ 483176 w 6127927"/>
                <a:gd name="connsiteY20362" fmla="*/ 1395155 h 4013490"/>
                <a:gd name="connsiteX20363" fmla="*/ 482788 w 6127927"/>
                <a:gd name="connsiteY20363" fmla="*/ 1395478 h 4013490"/>
                <a:gd name="connsiteX20364" fmla="*/ 481947 w 6127927"/>
                <a:gd name="connsiteY20364" fmla="*/ 1395220 h 4013490"/>
                <a:gd name="connsiteX20365" fmla="*/ 481527 w 6127927"/>
                <a:gd name="connsiteY20365" fmla="*/ 1395543 h 4013490"/>
                <a:gd name="connsiteX20366" fmla="*/ 480556 w 6127927"/>
                <a:gd name="connsiteY20366" fmla="*/ 1395478 h 4013490"/>
                <a:gd name="connsiteX20367" fmla="*/ 479877 w 6127927"/>
                <a:gd name="connsiteY20367" fmla="*/ 1395155 h 4013490"/>
                <a:gd name="connsiteX20368" fmla="*/ 479457 w 6127927"/>
                <a:gd name="connsiteY20368" fmla="*/ 1395317 h 4013490"/>
                <a:gd name="connsiteX20369" fmla="*/ 479392 w 6127927"/>
                <a:gd name="connsiteY20369" fmla="*/ 1395317 h 4013490"/>
                <a:gd name="connsiteX20370" fmla="*/ 478648 w 6127927"/>
                <a:gd name="connsiteY20370" fmla="*/ 1394476 h 4013490"/>
                <a:gd name="connsiteX20371" fmla="*/ 476320 w 6127927"/>
                <a:gd name="connsiteY20371" fmla="*/ 1394217 h 4013490"/>
                <a:gd name="connsiteX20372" fmla="*/ 475835 w 6127927"/>
                <a:gd name="connsiteY20372" fmla="*/ 1394799 h 4013490"/>
                <a:gd name="connsiteX20373" fmla="*/ 474735 w 6127927"/>
                <a:gd name="connsiteY20373" fmla="*/ 1394476 h 4013490"/>
                <a:gd name="connsiteX20374" fmla="*/ 473571 w 6127927"/>
                <a:gd name="connsiteY20374" fmla="*/ 1394217 h 4013490"/>
                <a:gd name="connsiteX20375" fmla="*/ 472504 w 6127927"/>
                <a:gd name="connsiteY20375" fmla="*/ 1394217 h 4013490"/>
                <a:gd name="connsiteX20376" fmla="*/ 472277 w 6127927"/>
                <a:gd name="connsiteY20376" fmla="*/ 1392826 h 4013490"/>
                <a:gd name="connsiteX20377" fmla="*/ 471501 w 6127927"/>
                <a:gd name="connsiteY20377" fmla="*/ 1394314 h 4013490"/>
                <a:gd name="connsiteX20378" fmla="*/ 471339 w 6127927"/>
                <a:gd name="connsiteY20378" fmla="*/ 1394314 h 4013490"/>
                <a:gd name="connsiteX20379" fmla="*/ 470434 w 6127927"/>
                <a:gd name="connsiteY20379" fmla="*/ 1393635 h 4013490"/>
                <a:gd name="connsiteX20380" fmla="*/ 469690 w 6127927"/>
                <a:gd name="connsiteY20380" fmla="*/ 1393635 h 4013490"/>
                <a:gd name="connsiteX20381" fmla="*/ 469269 w 6127927"/>
                <a:gd name="connsiteY20381" fmla="*/ 1393894 h 4013490"/>
                <a:gd name="connsiteX20382" fmla="*/ 468623 w 6127927"/>
                <a:gd name="connsiteY20382" fmla="*/ 1393732 h 4013490"/>
                <a:gd name="connsiteX20383" fmla="*/ 468202 w 6127927"/>
                <a:gd name="connsiteY20383" fmla="*/ 1393085 h 4013490"/>
                <a:gd name="connsiteX20384" fmla="*/ 467555 w 6127927"/>
                <a:gd name="connsiteY20384" fmla="*/ 1393473 h 4013490"/>
                <a:gd name="connsiteX20385" fmla="*/ 466715 w 6127927"/>
                <a:gd name="connsiteY20385" fmla="*/ 1393312 h 4013490"/>
                <a:gd name="connsiteX20386" fmla="*/ 466456 w 6127927"/>
                <a:gd name="connsiteY20386" fmla="*/ 1392891 h 4013490"/>
                <a:gd name="connsiteX20387" fmla="*/ 466229 w 6127927"/>
                <a:gd name="connsiteY20387" fmla="*/ 1393247 h 4013490"/>
                <a:gd name="connsiteX20388" fmla="*/ 460829 w 6127927"/>
                <a:gd name="connsiteY20388" fmla="*/ 1391824 h 4013490"/>
                <a:gd name="connsiteX20389" fmla="*/ 460505 w 6127927"/>
                <a:gd name="connsiteY20389" fmla="*/ 1390918 h 4013490"/>
                <a:gd name="connsiteX20390" fmla="*/ 459858 w 6127927"/>
                <a:gd name="connsiteY20390" fmla="*/ 1391565 h 4013490"/>
                <a:gd name="connsiteX20391" fmla="*/ 457691 w 6127927"/>
                <a:gd name="connsiteY20391" fmla="*/ 1391015 h 4013490"/>
                <a:gd name="connsiteX20392" fmla="*/ 457530 w 6127927"/>
                <a:gd name="connsiteY20392" fmla="*/ 1389689 h 4013490"/>
                <a:gd name="connsiteX20393" fmla="*/ 457206 w 6127927"/>
                <a:gd name="connsiteY20393" fmla="*/ 1390821 h 4013490"/>
                <a:gd name="connsiteX20394" fmla="*/ 456365 w 6127927"/>
                <a:gd name="connsiteY20394" fmla="*/ 1390595 h 4013490"/>
                <a:gd name="connsiteX20395" fmla="*/ 456268 w 6127927"/>
                <a:gd name="connsiteY20395" fmla="*/ 1390433 h 4013490"/>
                <a:gd name="connsiteX20396" fmla="*/ 456204 w 6127927"/>
                <a:gd name="connsiteY20396" fmla="*/ 1390498 h 4013490"/>
                <a:gd name="connsiteX20397" fmla="*/ 453228 w 6127927"/>
                <a:gd name="connsiteY20397" fmla="*/ 1389495 h 4013490"/>
                <a:gd name="connsiteX20398" fmla="*/ 452064 w 6127927"/>
                <a:gd name="connsiteY20398" fmla="*/ 1389107 h 4013490"/>
                <a:gd name="connsiteX20399" fmla="*/ 451805 w 6127927"/>
                <a:gd name="connsiteY20399" fmla="*/ 1388946 h 4013490"/>
                <a:gd name="connsiteX20400" fmla="*/ 451805 w 6127927"/>
                <a:gd name="connsiteY20400" fmla="*/ 1387846 h 4013490"/>
                <a:gd name="connsiteX20401" fmla="*/ 451805 w 6127927"/>
                <a:gd name="connsiteY20401" fmla="*/ 1388946 h 4013490"/>
                <a:gd name="connsiteX20402" fmla="*/ 451805 w 6127927"/>
                <a:gd name="connsiteY20402" fmla="*/ 1389010 h 4013490"/>
                <a:gd name="connsiteX20403" fmla="*/ 450803 w 6127927"/>
                <a:gd name="connsiteY20403" fmla="*/ 1388590 h 4013490"/>
                <a:gd name="connsiteX20404" fmla="*/ 450803 w 6127927"/>
                <a:gd name="connsiteY20404" fmla="*/ 1388525 h 4013490"/>
                <a:gd name="connsiteX20405" fmla="*/ 450738 w 6127927"/>
                <a:gd name="connsiteY20405" fmla="*/ 1388590 h 4013490"/>
                <a:gd name="connsiteX20406" fmla="*/ 449089 w 6127927"/>
                <a:gd name="connsiteY20406" fmla="*/ 1387846 h 4013490"/>
                <a:gd name="connsiteX20407" fmla="*/ 450576 w 6127927"/>
                <a:gd name="connsiteY20407" fmla="*/ 1385711 h 4013490"/>
                <a:gd name="connsiteX20408" fmla="*/ 449315 w 6127927"/>
                <a:gd name="connsiteY20408" fmla="*/ 1386455 h 4013490"/>
                <a:gd name="connsiteX20409" fmla="*/ 449089 w 6127927"/>
                <a:gd name="connsiteY20409" fmla="*/ 1387846 h 4013490"/>
                <a:gd name="connsiteX20410" fmla="*/ 429458 w 6127927"/>
                <a:gd name="connsiteY20410" fmla="*/ 1375104 h 4013490"/>
                <a:gd name="connsiteX20411" fmla="*/ 429878 w 6127927"/>
                <a:gd name="connsiteY20411" fmla="*/ 1374780 h 4013490"/>
                <a:gd name="connsiteX20412" fmla="*/ 428973 w 6127927"/>
                <a:gd name="connsiteY20412" fmla="*/ 1374780 h 4013490"/>
                <a:gd name="connsiteX20413" fmla="*/ 427873 w 6127927"/>
                <a:gd name="connsiteY20413" fmla="*/ 1373939 h 4013490"/>
                <a:gd name="connsiteX20414" fmla="*/ 427453 w 6127927"/>
                <a:gd name="connsiteY20414" fmla="*/ 1372872 h 4013490"/>
                <a:gd name="connsiteX20415" fmla="*/ 427291 w 6127927"/>
                <a:gd name="connsiteY20415" fmla="*/ 1372710 h 4013490"/>
                <a:gd name="connsiteX20416" fmla="*/ 433436 w 6127927"/>
                <a:gd name="connsiteY20416" fmla="*/ 1365401 h 4013490"/>
                <a:gd name="connsiteX20417" fmla="*/ 435182 w 6127927"/>
                <a:gd name="connsiteY20417" fmla="*/ 1364916 h 4013490"/>
                <a:gd name="connsiteX20418" fmla="*/ 435020 w 6127927"/>
                <a:gd name="connsiteY20418" fmla="*/ 1365175 h 4013490"/>
                <a:gd name="connsiteX20419" fmla="*/ 435570 w 6127927"/>
                <a:gd name="connsiteY20419" fmla="*/ 1364852 h 4013490"/>
                <a:gd name="connsiteX20420" fmla="*/ 436314 w 6127927"/>
                <a:gd name="connsiteY20420" fmla="*/ 1364755 h 4013490"/>
                <a:gd name="connsiteX20421" fmla="*/ 436314 w 6127927"/>
                <a:gd name="connsiteY20421" fmla="*/ 1365013 h 4013490"/>
                <a:gd name="connsiteX20422" fmla="*/ 436411 w 6127927"/>
                <a:gd name="connsiteY20422" fmla="*/ 1365401 h 4013490"/>
                <a:gd name="connsiteX20423" fmla="*/ 436896 w 6127927"/>
                <a:gd name="connsiteY20423" fmla="*/ 1365984 h 4013490"/>
                <a:gd name="connsiteX20424" fmla="*/ 437737 w 6127927"/>
                <a:gd name="connsiteY20424" fmla="*/ 1367148 h 4013490"/>
                <a:gd name="connsiteX20425" fmla="*/ 437575 w 6127927"/>
                <a:gd name="connsiteY20425" fmla="*/ 1369735 h 4013490"/>
                <a:gd name="connsiteX20426" fmla="*/ 438222 w 6127927"/>
                <a:gd name="connsiteY20426" fmla="*/ 1369056 h 4013490"/>
                <a:gd name="connsiteX20427" fmla="*/ 439807 w 6127927"/>
                <a:gd name="connsiteY20427" fmla="*/ 1369218 h 4013490"/>
                <a:gd name="connsiteX20428" fmla="*/ 440130 w 6127927"/>
                <a:gd name="connsiteY20428" fmla="*/ 1369541 h 4013490"/>
                <a:gd name="connsiteX20429" fmla="*/ 440066 w 6127927"/>
                <a:gd name="connsiteY20429" fmla="*/ 1369961 h 4013490"/>
                <a:gd name="connsiteX20430" fmla="*/ 440971 w 6127927"/>
                <a:gd name="connsiteY20430" fmla="*/ 1370317 h 4013490"/>
                <a:gd name="connsiteX20431" fmla="*/ 441780 w 6127927"/>
                <a:gd name="connsiteY20431" fmla="*/ 1370641 h 4013490"/>
                <a:gd name="connsiteX20432" fmla="*/ 442038 w 6127927"/>
                <a:gd name="connsiteY20432" fmla="*/ 1371449 h 4013490"/>
                <a:gd name="connsiteX20433" fmla="*/ 442621 w 6127927"/>
                <a:gd name="connsiteY20433" fmla="*/ 1372937 h 4013490"/>
                <a:gd name="connsiteX20434" fmla="*/ 443461 w 6127927"/>
                <a:gd name="connsiteY20434" fmla="*/ 1372387 h 4013490"/>
                <a:gd name="connsiteX20435" fmla="*/ 443947 w 6127927"/>
                <a:gd name="connsiteY20435" fmla="*/ 1372549 h 4013490"/>
                <a:gd name="connsiteX20436" fmla="*/ 444011 w 6127927"/>
                <a:gd name="connsiteY20436" fmla="*/ 1372710 h 4013490"/>
                <a:gd name="connsiteX20437" fmla="*/ 445693 w 6127927"/>
                <a:gd name="connsiteY20437" fmla="*/ 1373034 h 4013490"/>
                <a:gd name="connsiteX20438" fmla="*/ 446178 w 6127927"/>
                <a:gd name="connsiteY20438" fmla="*/ 1373454 h 4013490"/>
                <a:gd name="connsiteX20439" fmla="*/ 446760 w 6127927"/>
                <a:gd name="connsiteY20439" fmla="*/ 1374036 h 4013490"/>
                <a:gd name="connsiteX20440" fmla="*/ 447342 w 6127927"/>
                <a:gd name="connsiteY20440" fmla="*/ 1374619 h 4013490"/>
                <a:gd name="connsiteX20441" fmla="*/ 448248 w 6127927"/>
                <a:gd name="connsiteY20441" fmla="*/ 1374845 h 4013490"/>
                <a:gd name="connsiteX20442" fmla="*/ 448507 w 6127927"/>
                <a:gd name="connsiteY20442" fmla="*/ 1374845 h 4013490"/>
                <a:gd name="connsiteX20443" fmla="*/ 449736 w 6127927"/>
                <a:gd name="connsiteY20443" fmla="*/ 1374619 h 4013490"/>
                <a:gd name="connsiteX20444" fmla="*/ 450997 w 6127927"/>
                <a:gd name="connsiteY20444" fmla="*/ 1375104 h 4013490"/>
                <a:gd name="connsiteX20445" fmla="*/ 451482 w 6127927"/>
                <a:gd name="connsiteY20445" fmla="*/ 1375427 h 4013490"/>
                <a:gd name="connsiteX20446" fmla="*/ 451805 w 6127927"/>
                <a:gd name="connsiteY20446" fmla="*/ 1375524 h 4013490"/>
                <a:gd name="connsiteX20447" fmla="*/ 452711 w 6127927"/>
                <a:gd name="connsiteY20447" fmla="*/ 1375524 h 4013490"/>
                <a:gd name="connsiteX20448" fmla="*/ 453552 w 6127927"/>
                <a:gd name="connsiteY20448" fmla="*/ 1375686 h 4013490"/>
                <a:gd name="connsiteX20449" fmla="*/ 454360 w 6127927"/>
                <a:gd name="connsiteY20449" fmla="*/ 1375750 h 4013490"/>
                <a:gd name="connsiteX20450" fmla="*/ 465809 w 6127927"/>
                <a:gd name="connsiteY20450" fmla="*/ 1379664 h 4013490"/>
                <a:gd name="connsiteX20451" fmla="*/ 466068 w 6127927"/>
                <a:gd name="connsiteY20451" fmla="*/ 1379825 h 4013490"/>
                <a:gd name="connsiteX20452" fmla="*/ 466553 w 6127927"/>
                <a:gd name="connsiteY20452" fmla="*/ 1379987 h 4013490"/>
                <a:gd name="connsiteX20453" fmla="*/ 467038 w 6127927"/>
                <a:gd name="connsiteY20453" fmla="*/ 1379728 h 4013490"/>
                <a:gd name="connsiteX20454" fmla="*/ 467717 w 6127927"/>
                <a:gd name="connsiteY20454" fmla="*/ 1380408 h 4013490"/>
                <a:gd name="connsiteX20455" fmla="*/ 468041 w 6127927"/>
                <a:gd name="connsiteY20455" fmla="*/ 1380990 h 4013490"/>
                <a:gd name="connsiteX20456" fmla="*/ 468461 w 6127927"/>
                <a:gd name="connsiteY20456" fmla="*/ 1379567 h 4013490"/>
                <a:gd name="connsiteX20457" fmla="*/ 469108 w 6127927"/>
                <a:gd name="connsiteY20457" fmla="*/ 1380084 h 4013490"/>
                <a:gd name="connsiteX20458" fmla="*/ 470013 w 6127927"/>
                <a:gd name="connsiteY20458" fmla="*/ 1379664 h 4013490"/>
                <a:gd name="connsiteX20459" fmla="*/ 470919 w 6127927"/>
                <a:gd name="connsiteY20459" fmla="*/ 1379987 h 4013490"/>
                <a:gd name="connsiteX20460" fmla="*/ 471178 w 6127927"/>
                <a:gd name="connsiteY20460" fmla="*/ 1379987 h 4013490"/>
                <a:gd name="connsiteX20461" fmla="*/ 472665 w 6127927"/>
                <a:gd name="connsiteY20461" fmla="*/ 1379987 h 4013490"/>
                <a:gd name="connsiteX20462" fmla="*/ 472762 w 6127927"/>
                <a:gd name="connsiteY20462" fmla="*/ 1379664 h 4013490"/>
                <a:gd name="connsiteX20463" fmla="*/ 531299 w 6127927"/>
                <a:gd name="connsiteY20463" fmla="*/ 1205637 h 4013490"/>
                <a:gd name="connsiteX20464" fmla="*/ 532528 w 6127927"/>
                <a:gd name="connsiteY20464" fmla="*/ 1205379 h 4013490"/>
                <a:gd name="connsiteX20465" fmla="*/ 532787 w 6127927"/>
                <a:gd name="connsiteY20465" fmla="*/ 1205281 h 4013490"/>
                <a:gd name="connsiteX20466" fmla="*/ 531720 w 6127927"/>
                <a:gd name="connsiteY20466" fmla="*/ 1205379 h 4013490"/>
                <a:gd name="connsiteX20467" fmla="*/ 531299 w 6127927"/>
                <a:gd name="connsiteY20467" fmla="*/ 1205637 h 4013490"/>
                <a:gd name="connsiteX20468" fmla="*/ 531202 w 6127927"/>
                <a:gd name="connsiteY20468" fmla="*/ 1249912 h 4013490"/>
                <a:gd name="connsiteX20469" fmla="*/ 532949 w 6127927"/>
                <a:gd name="connsiteY20469" fmla="*/ 1249750 h 4013490"/>
                <a:gd name="connsiteX20470" fmla="*/ 531202 w 6127927"/>
                <a:gd name="connsiteY20470" fmla="*/ 1249912 h 4013490"/>
                <a:gd name="connsiteX20471" fmla="*/ 534695 w 6127927"/>
                <a:gd name="connsiteY20471" fmla="*/ 1262590 h 4013490"/>
                <a:gd name="connsiteX20472" fmla="*/ 535439 w 6127927"/>
                <a:gd name="connsiteY20472" fmla="*/ 1262751 h 4013490"/>
                <a:gd name="connsiteX20473" fmla="*/ 534695 w 6127927"/>
                <a:gd name="connsiteY20473" fmla="*/ 1262590 h 4013490"/>
                <a:gd name="connsiteX20474" fmla="*/ 521015 w 6127927"/>
                <a:gd name="connsiteY20474" fmla="*/ 1222584 h 4013490"/>
                <a:gd name="connsiteX20475" fmla="*/ 520692 w 6127927"/>
                <a:gd name="connsiteY20475" fmla="*/ 1222584 h 4013490"/>
                <a:gd name="connsiteX20476" fmla="*/ 520271 w 6127927"/>
                <a:gd name="connsiteY20476" fmla="*/ 1222260 h 4013490"/>
                <a:gd name="connsiteX20477" fmla="*/ 520368 w 6127927"/>
                <a:gd name="connsiteY20477" fmla="*/ 1221355 h 4013490"/>
                <a:gd name="connsiteX20478" fmla="*/ 519689 w 6127927"/>
                <a:gd name="connsiteY20478" fmla="*/ 1221355 h 4013490"/>
                <a:gd name="connsiteX20479" fmla="*/ 519624 w 6127927"/>
                <a:gd name="connsiteY20479" fmla="*/ 1221193 h 4013490"/>
                <a:gd name="connsiteX20480" fmla="*/ 519463 w 6127927"/>
                <a:gd name="connsiteY20480" fmla="*/ 1220870 h 4013490"/>
                <a:gd name="connsiteX20481" fmla="*/ 519624 w 6127927"/>
                <a:gd name="connsiteY20481" fmla="*/ 1220449 h 4013490"/>
                <a:gd name="connsiteX20482" fmla="*/ 518945 w 6127927"/>
                <a:gd name="connsiteY20482" fmla="*/ 1219770 h 4013490"/>
                <a:gd name="connsiteX20483" fmla="*/ 519042 w 6127927"/>
                <a:gd name="connsiteY20483" fmla="*/ 1219544 h 4013490"/>
                <a:gd name="connsiteX20484" fmla="*/ 519204 w 6127927"/>
                <a:gd name="connsiteY20484" fmla="*/ 1219382 h 4013490"/>
                <a:gd name="connsiteX20485" fmla="*/ 518945 w 6127927"/>
                <a:gd name="connsiteY20485" fmla="*/ 1218541 h 4013490"/>
                <a:gd name="connsiteX20486" fmla="*/ 518525 w 6127927"/>
                <a:gd name="connsiteY20486" fmla="*/ 1218444 h 4013490"/>
                <a:gd name="connsiteX20487" fmla="*/ 518525 w 6127927"/>
                <a:gd name="connsiteY20487" fmla="*/ 1217636 h 4013490"/>
                <a:gd name="connsiteX20488" fmla="*/ 518880 w 6127927"/>
                <a:gd name="connsiteY20488" fmla="*/ 1217539 h 4013490"/>
                <a:gd name="connsiteX20489" fmla="*/ 518525 w 6127927"/>
                <a:gd name="connsiteY20489" fmla="*/ 1217474 h 4013490"/>
                <a:gd name="connsiteX20490" fmla="*/ 520950 w 6127927"/>
                <a:gd name="connsiteY20490" fmla="*/ 1201724 h 4013490"/>
                <a:gd name="connsiteX20491" fmla="*/ 521112 w 6127927"/>
                <a:gd name="connsiteY20491" fmla="*/ 1201724 h 4013490"/>
                <a:gd name="connsiteX20492" fmla="*/ 522600 w 6127927"/>
                <a:gd name="connsiteY20492" fmla="*/ 1201142 h 4013490"/>
                <a:gd name="connsiteX20493" fmla="*/ 523667 w 6127927"/>
                <a:gd name="connsiteY20493" fmla="*/ 1201142 h 4013490"/>
                <a:gd name="connsiteX20494" fmla="*/ 525898 w 6127927"/>
                <a:gd name="connsiteY20494" fmla="*/ 1200398 h 4013490"/>
                <a:gd name="connsiteX20495" fmla="*/ 523505 w 6127927"/>
                <a:gd name="connsiteY20495" fmla="*/ 1200657 h 4013490"/>
                <a:gd name="connsiteX20496" fmla="*/ 524831 w 6127927"/>
                <a:gd name="connsiteY20496" fmla="*/ 1199816 h 4013490"/>
                <a:gd name="connsiteX20497" fmla="*/ 526901 w 6127927"/>
                <a:gd name="connsiteY20497" fmla="*/ 1199266 h 4013490"/>
                <a:gd name="connsiteX20498" fmla="*/ 530459 w 6127927"/>
                <a:gd name="connsiteY20498" fmla="*/ 1198749 h 4013490"/>
                <a:gd name="connsiteX20499" fmla="*/ 530297 w 6127927"/>
                <a:gd name="connsiteY20499" fmla="*/ 1198846 h 4013490"/>
                <a:gd name="connsiteX20500" fmla="*/ 530717 w 6127927"/>
                <a:gd name="connsiteY20500" fmla="*/ 1198846 h 4013490"/>
                <a:gd name="connsiteX20501" fmla="*/ 531364 w 6127927"/>
                <a:gd name="connsiteY20501" fmla="*/ 1198910 h 4013490"/>
                <a:gd name="connsiteX20502" fmla="*/ 530717 w 6127927"/>
                <a:gd name="connsiteY20502" fmla="*/ 1198846 h 4013490"/>
                <a:gd name="connsiteX20503" fmla="*/ 530717 w 6127927"/>
                <a:gd name="connsiteY20503" fmla="*/ 1198749 h 4013490"/>
                <a:gd name="connsiteX20504" fmla="*/ 532787 w 6127927"/>
                <a:gd name="connsiteY20504" fmla="*/ 1198587 h 4013490"/>
                <a:gd name="connsiteX20505" fmla="*/ 533013 w 6127927"/>
                <a:gd name="connsiteY20505" fmla="*/ 1199266 h 4013490"/>
                <a:gd name="connsiteX20506" fmla="*/ 532787 w 6127927"/>
                <a:gd name="connsiteY20506" fmla="*/ 1199428 h 4013490"/>
                <a:gd name="connsiteX20507" fmla="*/ 533110 w 6127927"/>
                <a:gd name="connsiteY20507" fmla="*/ 1199428 h 4013490"/>
                <a:gd name="connsiteX20508" fmla="*/ 533110 w 6127927"/>
                <a:gd name="connsiteY20508" fmla="*/ 1199654 h 4013490"/>
                <a:gd name="connsiteX20509" fmla="*/ 532852 w 6127927"/>
                <a:gd name="connsiteY20509" fmla="*/ 1200172 h 4013490"/>
                <a:gd name="connsiteX20510" fmla="*/ 531720 w 6127927"/>
                <a:gd name="connsiteY20510" fmla="*/ 1200818 h 4013490"/>
                <a:gd name="connsiteX20511" fmla="*/ 532205 w 6127927"/>
                <a:gd name="connsiteY20511" fmla="*/ 1200980 h 4013490"/>
                <a:gd name="connsiteX20512" fmla="*/ 531461 w 6127927"/>
                <a:gd name="connsiteY20512" fmla="*/ 1201562 h 4013490"/>
                <a:gd name="connsiteX20513" fmla="*/ 530135 w 6127927"/>
                <a:gd name="connsiteY20513" fmla="*/ 1201886 h 4013490"/>
                <a:gd name="connsiteX20514" fmla="*/ 531041 w 6127927"/>
                <a:gd name="connsiteY20514" fmla="*/ 1202144 h 4013490"/>
                <a:gd name="connsiteX20515" fmla="*/ 532043 w 6127927"/>
                <a:gd name="connsiteY20515" fmla="*/ 1201983 h 4013490"/>
                <a:gd name="connsiteX20516" fmla="*/ 529553 w 6127927"/>
                <a:gd name="connsiteY20516" fmla="*/ 1203050 h 4013490"/>
                <a:gd name="connsiteX20517" fmla="*/ 530717 w 6127927"/>
                <a:gd name="connsiteY20517" fmla="*/ 1203050 h 4013490"/>
                <a:gd name="connsiteX20518" fmla="*/ 531202 w 6127927"/>
                <a:gd name="connsiteY20518" fmla="*/ 1203212 h 4013490"/>
                <a:gd name="connsiteX20519" fmla="*/ 529294 w 6127927"/>
                <a:gd name="connsiteY20519" fmla="*/ 1204053 h 4013490"/>
                <a:gd name="connsiteX20520" fmla="*/ 530394 w 6127927"/>
                <a:gd name="connsiteY20520" fmla="*/ 1204053 h 4013490"/>
                <a:gd name="connsiteX20521" fmla="*/ 531785 w 6127927"/>
                <a:gd name="connsiteY20521" fmla="*/ 1203956 h 4013490"/>
                <a:gd name="connsiteX20522" fmla="*/ 531882 w 6127927"/>
                <a:gd name="connsiteY20522" fmla="*/ 1204150 h 4013490"/>
                <a:gd name="connsiteX20523" fmla="*/ 530038 w 6127927"/>
                <a:gd name="connsiteY20523" fmla="*/ 1204732 h 4013490"/>
                <a:gd name="connsiteX20524" fmla="*/ 532043 w 6127927"/>
                <a:gd name="connsiteY20524" fmla="*/ 1204376 h 4013490"/>
                <a:gd name="connsiteX20525" fmla="*/ 532690 w 6127927"/>
                <a:gd name="connsiteY20525" fmla="*/ 1204796 h 4013490"/>
                <a:gd name="connsiteX20526" fmla="*/ 532949 w 6127927"/>
                <a:gd name="connsiteY20526" fmla="*/ 1205055 h 4013490"/>
                <a:gd name="connsiteX20527" fmla="*/ 533208 w 6127927"/>
                <a:gd name="connsiteY20527" fmla="*/ 1205120 h 4013490"/>
                <a:gd name="connsiteX20528" fmla="*/ 533434 w 6127927"/>
                <a:gd name="connsiteY20528" fmla="*/ 1207448 h 4013490"/>
                <a:gd name="connsiteX20529" fmla="*/ 533208 w 6127927"/>
                <a:gd name="connsiteY20529" fmla="*/ 1207610 h 4013490"/>
                <a:gd name="connsiteX20530" fmla="*/ 533531 w 6127927"/>
                <a:gd name="connsiteY20530" fmla="*/ 1207610 h 4013490"/>
                <a:gd name="connsiteX20531" fmla="*/ 533596 w 6127927"/>
                <a:gd name="connsiteY20531" fmla="*/ 1208516 h 4013490"/>
                <a:gd name="connsiteX20532" fmla="*/ 533531 w 6127927"/>
                <a:gd name="connsiteY20532" fmla="*/ 1209259 h 4013490"/>
                <a:gd name="connsiteX20533" fmla="*/ 533434 w 6127927"/>
                <a:gd name="connsiteY20533" fmla="*/ 1209356 h 4013490"/>
                <a:gd name="connsiteX20534" fmla="*/ 533369 w 6127927"/>
                <a:gd name="connsiteY20534" fmla="*/ 1209518 h 4013490"/>
                <a:gd name="connsiteX20535" fmla="*/ 533531 w 6127927"/>
                <a:gd name="connsiteY20535" fmla="*/ 1209421 h 4013490"/>
                <a:gd name="connsiteX20536" fmla="*/ 533854 w 6127927"/>
                <a:gd name="connsiteY20536" fmla="*/ 1211685 h 4013490"/>
                <a:gd name="connsiteX20537" fmla="*/ 533369 w 6127927"/>
                <a:gd name="connsiteY20537" fmla="*/ 1215728 h 4013490"/>
                <a:gd name="connsiteX20538" fmla="*/ 532367 w 6127927"/>
                <a:gd name="connsiteY20538" fmla="*/ 1217377 h 4013490"/>
                <a:gd name="connsiteX20539" fmla="*/ 536183 w 6127927"/>
                <a:gd name="connsiteY20539" fmla="*/ 1227241 h 4013490"/>
                <a:gd name="connsiteX20540" fmla="*/ 536442 w 6127927"/>
                <a:gd name="connsiteY20540" fmla="*/ 1227403 h 4013490"/>
                <a:gd name="connsiteX20541" fmla="*/ 535762 w 6127927"/>
                <a:gd name="connsiteY20541" fmla="*/ 1227661 h 4013490"/>
                <a:gd name="connsiteX20542" fmla="*/ 536506 w 6127927"/>
                <a:gd name="connsiteY20542" fmla="*/ 1227564 h 4013490"/>
                <a:gd name="connsiteX20543" fmla="*/ 536442 w 6127927"/>
                <a:gd name="connsiteY20543" fmla="*/ 1227823 h 4013490"/>
                <a:gd name="connsiteX20544" fmla="*/ 536086 w 6127927"/>
                <a:gd name="connsiteY20544" fmla="*/ 1227985 h 4013490"/>
                <a:gd name="connsiteX20545" fmla="*/ 536345 w 6127927"/>
                <a:gd name="connsiteY20545" fmla="*/ 1228049 h 4013490"/>
                <a:gd name="connsiteX20546" fmla="*/ 536021 w 6127927"/>
                <a:gd name="connsiteY20546" fmla="*/ 1229214 h 4013490"/>
                <a:gd name="connsiteX20547" fmla="*/ 535665 w 6127927"/>
                <a:gd name="connsiteY20547" fmla="*/ 1229311 h 4013490"/>
                <a:gd name="connsiteX20548" fmla="*/ 535342 w 6127927"/>
                <a:gd name="connsiteY20548" fmla="*/ 1229570 h 4013490"/>
                <a:gd name="connsiteX20549" fmla="*/ 535019 w 6127927"/>
                <a:gd name="connsiteY20549" fmla="*/ 1229634 h 4013490"/>
                <a:gd name="connsiteX20550" fmla="*/ 535504 w 6127927"/>
                <a:gd name="connsiteY20550" fmla="*/ 1229731 h 4013490"/>
                <a:gd name="connsiteX20551" fmla="*/ 535859 w 6127927"/>
                <a:gd name="connsiteY20551" fmla="*/ 1229634 h 4013490"/>
                <a:gd name="connsiteX20552" fmla="*/ 535665 w 6127927"/>
                <a:gd name="connsiteY20552" fmla="*/ 1230475 h 4013490"/>
                <a:gd name="connsiteX20553" fmla="*/ 535439 w 6127927"/>
                <a:gd name="connsiteY20553" fmla="*/ 1230540 h 4013490"/>
                <a:gd name="connsiteX20554" fmla="*/ 535019 w 6127927"/>
                <a:gd name="connsiteY20554" fmla="*/ 1230960 h 4013490"/>
                <a:gd name="connsiteX20555" fmla="*/ 535665 w 6127927"/>
                <a:gd name="connsiteY20555" fmla="*/ 1230863 h 4013490"/>
                <a:gd name="connsiteX20556" fmla="*/ 535762 w 6127927"/>
                <a:gd name="connsiteY20556" fmla="*/ 1231866 h 4013490"/>
                <a:gd name="connsiteX20557" fmla="*/ 535180 w 6127927"/>
                <a:gd name="connsiteY20557" fmla="*/ 1232027 h 4013490"/>
                <a:gd name="connsiteX20558" fmla="*/ 535762 w 6127927"/>
                <a:gd name="connsiteY20558" fmla="*/ 1231963 h 4013490"/>
                <a:gd name="connsiteX20559" fmla="*/ 537153 w 6127927"/>
                <a:gd name="connsiteY20559" fmla="*/ 1234356 h 4013490"/>
                <a:gd name="connsiteX20560" fmla="*/ 537574 w 6127927"/>
                <a:gd name="connsiteY20560" fmla="*/ 1237655 h 4013490"/>
                <a:gd name="connsiteX20561" fmla="*/ 537509 w 6127927"/>
                <a:gd name="connsiteY20561" fmla="*/ 1237655 h 4013490"/>
                <a:gd name="connsiteX20562" fmla="*/ 537347 w 6127927"/>
                <a:gd name="connsiteY20562" fmla="*/ 1238172 h 4013490"/>
                <a:gd name="connsiteX20563" fmla="*/ 537574 w 6127927"/>
                <a:gd name="connsiteY20563" fmla="*/ 1238334 h 4013490"/>
                <a:gd name="connsiteX20564" fmla="*/ 537574 w 6127927"/>
                <a:gd name="connsiteY20564" fmla="*/ 1238593 h 4013490"/>
                <a:gd name="connsiteX20565" fmla="*/ 537574 w 6127927"/>
                <a:gd name="connsiteY20565" fmla="*/ 1238657 h 4013490"/>
                <a:gd name="connsiteX20566" fmla="*/ 537832 w 6127927"/>
                <a:gd name="connsiteY20566" fmla="*/ 1240242 h 4013490"/>
                <a:gd name="connsiteX20567" fmla="*/ 536345 w 6127927"/>
                <a:gd name="connsiteY20567" fmla="*/ 1240468 h 4013490"/>
                <a:gd name="connsiteX20568" fmla="*/ 537088 w 6127927"/>
                <a:gd name="connsiteY20568" fmla="*/ 1240662 h 4013490"/>
                <a:gd name="connsiteX20569" fmla="*/ 537929 w 6127927"/>
                <a:gd name="connsiteY20569" fmla="*/ 1240307 h 4013490"/>
                <a:gd name="connsiteX20570" fmla="*/ 538576 w 6127927"/>
                <a:gd name="connsiteY20570" fmla="*/ 1243800 h 4013490"/>
                <a:gd name="connsiteX20571" fmla="*/ 537574 w 6127927"/>
                <a:gd name="connsiteY20571" fmla="*/ 1243864 h 4013490"/>
                <a:gd name="connsiteX20572" fmla="*/ 538576 w 6127927"/>
                <a:gd name="connsiteY20572" fmla="*/ 1243864 h 4013490"/>
                <a:gd name="connsiteX20573" fmla="*/ 539643 w 6127927"/>
                <a:gd name="connsiteY20573" fmla="*/ 1247616 h 4013490"/>
                <a:gd name="connsiteX20574" fmla="*/ 538835 w 6127927"/>
                <a:gd name="connsiteY20574" fmla="*/ 1247842 h 4013490"/>
                <a:gd name="connsiteX20575" fmla="*/ 539643 w 6127927"/>
                <a:gd name="connsiteY20575" fmla="*/ 1247777 h 4013490"/>
                <a:gd name="connsiteX20576" fmla="*/ 539740 w 6127927"/>
                <a:gd name="connsiteY20576" fmla="*/ 1247777 h 4013490"/>
                <a:gd name="connsiteX20577" fmla="*/ 539999 w 6127927"/>
                <a:gd name="connsiteY20577" fmla="*/ 1248360 h 4013490"/>
                <a:gd name="connsiteX20578" fmla="*/ 540064 w 6127927"/>
                <a:gd name="connsiteY20578" fmla="*/ 1248360 h 4013490"/>
                <a:gd name="connsiteX20579" fmla="*/ 540161 w 6127927"/>
                <a:gd name="connsiteY20579" fmla="*/ 1248586 h 4013490"/>
                <a:gd name="connsiteX20580" fmla="*/ 539740 w 6127927"/>
                <a:gd name="connsiteY20580" fmla="*/ 1248942 h 4013490"/>
                <a:gd name="connsiteX20581" fmla="*/ 539158 w 6127927"/>
                <a:gd name="connsiteY20581" fmla="*/ 1249686 h 4013490"/>
                <a:gd name="connsiteX20582" fmla="*/ 538835 w 6127927"/>
                <a:gd name="connsiteY20582" fmla="*/ 1249750 h 4013490"/>
                <a:gd name="connsiteX20583" fmla="*/ 538900 w 6127927"/>
                <a:gd name="connsiteY20583" fmla="*/ 1249847 h 4013490"/>
                <a:gd name="connsiteX20584" fmla="*/ 539158 w 6127927"/>
                <a:gd name="connsiteY20584" fmla="*/ 1249750 h 4013490"/>
                <a:gd name="connsiteX20585" fmla="*/ 540225 w 6127927"/>
                <a:gd name="connsiteY20585" fmla="*/ 1249492 h 4013490"/>
                <a:gd name="connsiteX20586" fmla="*/ 540646 w 6127927"/>
                <a:gd name="connsiteY20586" fmla="*/ 1249750 h 4013490"/>
                <a:gd name="connsiteX20587" fmla="*/ 540225 w 6127927"/>
                <a:gd name="connsiteY20587" fmla="*/ 1250009 h 4013490"/>
                <a:gd name="connsiteX20588" fmla="*/ 540161 w 6127927"/>
                <a:gd name="connsiteY20588" fmla="*/ 1250171 h 4013490"/>
                <a:gd name="connsiteX20589" fmla="*/ 540225 w 6127927"/>
                <a:gd name="connsiteY20589" fmla="*/ 1250268 h 4013490"/>
                <a:gd name="connsiteX20590" fmla="*/ 540743 w 6127927"/>
                <a:gd name="connsiteY20590" fmla="*/ 1250074 h 4013490"/>
                <a:gd name="connsiteX20591" fmla="*/ 540808 w 6127927"/>
                <a:gd name="connsiteY20591" fmla="*/ 1250074 h 4013490"/>
                <a:gd name="connsiteX20592" fmla="*/ 540905 w 6127927"/>
                <a:gd name="connsiteY20592" fmla="*/ 1250268 h 4013490"/>
                <a:gd name="connsiteX20593" fmla="*/ 540581 w 6127927"/>
                <a:gd name="connsiteY20593" fmla="*/ 1250332 h 4013490"/>
                <a:gd name="connsiteX20594" fmla="*/ 540323 w 6127927"/>
                <a:gd name="connsiteY20594" fmla="*/ 1250268 h 4013490"/>
                <a:gd name="connsiteX20595" fmla="*/ 540581 w 6127927"/>
                <a:gd name="connsiteY20595" fmla="*/ 1250591 h 4013490"/>
                <a:gd name="connsiteX20596" fmla="*/ 540646 w 6127927"/>
                <a:gd name="connsiteY20596" fmla="*/ 1251012 h 4013490"/>
                <a:gd name="connsiteX20597" fmla="*/ 539740 w 6127927"/>
                <a:gd name="connsiteY20597" fmla="*/ 1251497 h 4013490"/>
                <a:gd name="connsiteX20598" fmla="*/ 541131 w 6127927"/>
                <a:gd name="connsiteY20598" fmla="*/ 1251820 h 4013490"/>
                <a:gd name="connsiteX20599" fmla="*/ 540323 w 6127927"/>
                <a:gd name="connsiteY20599" fmla="*/ 1251982 h 4013490"/>
                <a:gd name="connsiteX20600" fmla="*/ 541293 w 6127927"/>
                <a:gd name="connsiteY20600" fmla="*/ 1252402 h 4013490"/>
                <a:gd name="connsiteX20601" fmla="*/ 540808 w 6127927"/>
                <a:gd name="connsiteY20601" fmla="*/ 1252661 h 4013490"/>
                <a:gd name="connsiteX20602" fmla="*/ 541131 w 6127927"/>
                <a:gd name="connsiteY20602" fmla="*/ 1252984 h 4013490"/>
                <a:gd name="connsiteX20603" fmla="*/ 540905 w 6127927"/>
                <a:gd name="connsiteY20603" fmla="*/ 1253405 h 4013490"/>
                <a:gd name="connsiteX20604" fmla="*/ 540905 w 6127927"/>
                <a:gd name="connsiteY20604" fmla="*/ 1253566 h 4013490"/>
                <a:gd name="connsiteX20605" fmla="*/ 541551 w 6127927"/>
                <a:gd name="connsiteY20605" fmla="*/ 1253566 h 4013490"/>
                <a:gd name="connsiteX20606" fmla="*/ 541228 w 6127927"/>
                <a:gd name="connsiteY20606" fmla="*/ 1254472 h 4013490"/>
                <a:gd name="connsiteX20607" fmla="*/ 539999 w 6127927"/>
                <a:gd name="connsiteY20607" fmla="*/ 1254795 h 4013490"/>
                <a:gd name="connsiteX20608" fmla="*/ 541131 w 6127927"/>
                <a:gd name="connsiteY20608" fmla="*/ 1254892 h 4013490"/>
                <a:gd name="connsiteX20609" fmla="*/ 539999 w 6127927"/>
                <a:gd name="connsiteY20609" fmla="*/ 1255313 h 4013490"/>
                <a:gd name="connsiteX20610" fmla="*/ 540808 w 6127927"/>
                <a:gd name="connsiteY20610" fmla="*/ 1255313 h 4013490"/>
                <a:gd name="connsiteX20611" fmla="*/ 541131 w 6127927"/>
                <a:gd name="connsiteY20611" fmla="*/ 1255798 h 4013490"/>
                <a:gd name="connsiteX20612" fmla="*/ 541648 w 6127927"/>
                <a:gd name="connsiteY20612" fmla="*/ 1255960 h 4013490"/>
                <a:gd name="connsiteX20613" fmla="*/ 541648 w 6127927"/>
                <a:gd name="connsiteY20613" fmla="*/ 1256057 h 4013490"/>
                <a:gd name="connsiteX20614" fmla="*/ 541228 w 6127927"/>
                <a:gd name="connsiteY20614" fmla="*/ 1256380 h 4013490"/>
                <a:gd name="connsiteX20615" fmla="*/ 541551 w 6127927"/>
                <a:gd name="connsiteY20615" fmla="*/ 1256542 h 4013490"/>
                <a:gd name="connsiteX20616" fmla="*/ 541487 w 6127927"/>
                <a:gd name="connsiteY20616" fmla="*/ 1257544 h 4013490"/>
                <a:gd name="connsiteX20617" fmla="*/ 541551 w 6127927"/>
                <a:gd name="connsiteY20617" fmla="*/ 1261005 h 4013490"/>
                <a:gd name="connsiteX20618" fmla="*/ 540646 w 6127927"/>
                <a:gd name="connsiteY20618" fmla="*/ 1261361 h 4013490"/>
                <a:gd name="connsiteX20619" fmla="*/ 541551 w 6127927"/>
                <a:gd name="connsiteY20619" fmla="*/ 1261425 h 4013490"/>
                <a:gd name="connsiteX20620" fmla="*/ 541551 w 6127927"/>
                <a:gd name="connsiteY20620" fmla="*/ 1261749 h 4013490"/>
                <a:gd name="connsiteX20621" fmla="*/ 541293 w 6127927"/>
                <a:gd name="connsiteY20621" fmla="*/ 1261846 h 4013490"/>
                <a:gd name="connsiteX20622" fmla="*/ 541551 w 6127927"/>
                <a:gd name="connsiteY20622" fmla="*/ 1261846 h 4013490"/>
                <a:gd name="connsiteX20623" fmla="*/ 541551 w 6127927"/>
                <a:gd name="connsiteY20623" fmla="*/ 1261910 h 4013490"/>
                <a:gd name="connsiteX20624" fmla="*/ 541390 w 6127927"/>
                <a:gd name="connsiteY20624" fmla="*/ 1262687 h 4013490"/>
                <a:gd name="connsiteX20625" fmla="*/ 539061 w 6127927"/>
                <a:gd name="connsiteY20625" fmla="*/ 1263495 h 4013490"/>
                <a:gd name="connsiteX20626" fmla="*/ 541228 w 6127927"/>
                <a:gd name="connsiteY20626" fmla="*/ 1263333 h 4013490"/>
                <a:gd name="connsiteX20627" fmla="*/ 539805 w 6127927"/>
                <a:gd name="connsiteY20627" fmla="*/ 1263916 h 4013490"/>
                <a:gd name="connsiteX20628" fmla="*/ 539902 w 6127927"/>
                <a:gd name="connsiteY20628" fmla="*/ 1263916 h 4013490"/>
                <a:gd name="connsiteX20629" fmla="*/ 540743 w 6127927"/>
                <a:gd name="connsiteY20629" fmla="*/ 1264239 h 4013490"/>
                <a:gd name="connsiteX20630" fmla="*/ 540646 w 6127927"/>
                <a:gd name="connsiteY20630" fmla="*/ 1264336 h 4013490"/>
                <a:gd name="connsiteX20631" fmla="*/ 539482 w 6127927"/>
                <a:gd name="connsiteY20631" fmla="*/ 1265080 h 4013490"/>
                <a:gd name="connsiteX20632" fmla="*/ 540646 w 6127927"/>
                <a:gd name="connsiteY20632" fmla="*/ 1265824 h 4013490"/>
                <a:gd name="connsiteX20633" fmla="*/ 540646 w 6127927"/>
                <a:gd name="connsiteY20633" fmla="*/ 1266147 h 4013490"/>
                <a:gd name="connsiteX20634" fmla="*/ 540323 w 6127927"/>
                <a:gd name="connsiteY20634" fmla="*/ 1266471 h 4013490"/>
                <a:gd name="connsiteX20635" fmla="*/ 540064 w 6127927"/>
                <a:gd name="connsiteY20635" fmla="*/ 1267053 h 4013490"/>
                <a:gd name="connsiteX20636" fmla="*/ 539223 w 6127927"/>
                <a:gd name="connsiteY20636" fmla="*/ 1267214 h 4013490"/>
                <a:gd name="connsiteX20637" fmla="*/ 539158 w 6127927"/>
                <a:gd name="connsiteY20637" fmla="*/ 1267732 h 4013490"/>
                <a:gd name="connsiteX20638" fmla="*/ 539740 w 6127927"/>
                <a:gd name="connsiteY20638" fmla="*/ 1267796 h 4013490"/>
                <a:gd name="connsiteX20639" fmla="*/ 540161 w 6127927"/>
                <a:gd name="connsiteY20639" fmla="*/ 1267796 h 4013490"/>
                <a:gd name="connsiteX20640" fmla="*/ 539999 w 6127927"/>
                <a:gd name="connsiteY20640" fmla="*/ 1267958 h 4013490"/>
                <a:gd name="connsiteX20641" fmla="*/ 538738 w 6127927"/>
                <a:gd name="connsiteY20641" fmla="*/ 1268314 h 4013490"/>
                <a:gd name="connsiteX20642" fmla="*/ 539805 w 6127927"/>
                <a:gd name="connsiteY20642" fmla="*/ 1268476 h 4013490"/>
                <a:gd name="connsiteX20643" fmla="*/ 538317 w 6127927"/>
                <a:gd name="connsiteY20643" fmla="*/ 1269381 h 4013490"/>
                <a:gd name="connsiteX20644" fmla="*/ 539999 w 6127927"/>
                <a:gd name="connsiteY20644" fmla="*/ 1269963 h 4013490"/>
                <a:gd name="connsiteX20645" fmla="*/ 539902 w 6127927"/>
                <a:gd name="connsiteY20645" fmla="*/ 1270287 h 4013490"/>
                <a:gd name="connsiteX20646" fmla="*/ 539579 w 6127927"/>
                <a:gd name="connsiteY20646" fmla="*/ 1270610 h 4013490"/>
                <a:gd name="connsiteX20647" fmla="*/ 539740 w 6127927"/>
                <a:gd name="connsiteY20647" fmla="*/ 1270772 h 4013490"/>
                <a:gd name="connsiteX20648" fmla="*/ 539805 w 6127927"/>
                <a:gd name="connsiteY20648" fmla="*/ 1270772 h 4013490"/>
                <a:gd name="connsiteX20649" fmla="*/ 539740 w 6127927"/>
                <a:gd name="connsiteY20649" fmla="*/ 1271936 h 4013490"/>
                <a:gd name="connsiteX20650" fmla="*/ 539158 w 6127927"/>
                <a:gd name="connsiteY20650" fmla="*/ 1272033 h 4013490"/>
                <a:gd name="connsiteX20651" fmla="*/ 539740 w 6127927"/>
                <a:gd name="connsiteY20651" fmla="*/ 1272098 h 4013490"/>
                <a:gd name="connsiteX20652" fmla="*/ 539643 w 6127927"/>
                <a:gd name="connsiteY20652" fmla="*/ 1274750 h 4013490"/>
                <a:gd name="connsiteX20653" fmla="*/ 539482 w 6127927"/>
                <a:gd name="connsiteY20653" fmla="*/ 1275170 h 4013490"/>
                <a:gd name="connsiteX20654" fmla="*/ 538738 w 6127927"/>
                <a:gd name="connsiteY20654" fmla="*/ 1275494 h 4013490"/>
                <a:gd name="connsiteX20655" fmla="*/ 537671 w 6127927"/>
                <a:gd name="connsiteY20655" fmla="*/ 1275494 h 4013490"/>
                <a:gd name="connsiteX20656" fmla="*/ 537347 w 6127927"/>
                <a:gd name="connsiteY20656" fmla="*/ 1275849 h 4013490"/>
                <a:gd name="connsiteX20657" fmla="*/ 535924 w 6127927"/>
                <a:gd name="connsiteY20657" fmla="*/ 1275914 h 4013490"/>
                <a:gd name="connsiteX20658" fmla="*/ 536603 w 6127927"/>
                <a:gd name="connsiteY20658" fmla="*/ 1276076 h 4013490"/>
                <a:gd name="connsiteX20659" fmla="*/ 537994 w 6127927"/>
                <a:gd name="connsiteY20659" fmla="*/ 1276334 h 4013490"/>
                <a:gd name="connsiteX20660" fmla="*/ 538317 w 6127927"/>
                <a:gd name="connsiteY20660" fmla="*/ 1276820 h 4013490"/>
                <a:gd name="connsiteX20661" fmla="*/ 538317 w 6127927"/>
                <a:gd name="connsiteY20661" fmla="*/ 1277240 h 4013490"/>
                <a:gd name="connsiteX20662" fmla="*/ 538317 w 6127927"/>
                <a:gd name="connsiteY20662" fmla="*/ 1277984 h 4013490"/>
                <a:gd name="connsiteX20663" fmla="*/ 538414 w 6127927"/>
                <a:gd name="connsiteY20663" fmla="*/ 1277984 h 4013490"/>
                <a:gd name="connsiteX20664" fmla="*/ 538317 w 6127927"/>
                <a:gd name="connsiteY20664" fmla="*/ 1277984 h 4013490"/>
                <a:gd name="connsiteX20665" fmla="*/ 538673 w 6127927"/>
                <a:gd name="connsiteY20665" fmla="*/ 1278243 h 4013490"/>
                <a:gd name="connsiteX20666" fmla="*/ 537929 w 6127927"/>
                <a:gd name="connsiteY20666" fmla="*/ 1278146 h 4013490"/>
                <a:gd name="connsiteX20667" fmla="*/ 537347 w 6127927"/>
                <a:gd name="connsiteY20667" fmla="*/ 1278081 h 4013490"/>
                <a:gd name="connsiteX20668" fmla="*/ 537250 w 6127927"/>
                <a:gd name="connsiteY20668" fmla="*/ 1278469 h 4013490"/>
                <a:gd name="connsiteX20669" fmla="*/ 537153 w 6127927"/>
                <a:gd name="connsiteY20669" fmla="*/ 1278825 h 4013490"/>
                <a:gd name="connsiteX20670" fmla="*/ 537412 w 6127927"/>
                <a:gd name="connsiteY20670" fmla="*/ 1278986 h 4013490"/>
                <a:gd name="connsiteX20671" fmla="*/ 538317 w 6127927"/>
                <a:gd name="connsiteY20671" fmla="*/ 1279730 h 4013490"/>
                <a:gd name="connsiteX20672" fmla="*/ 537994 w 6127927"/>
                <a:gd name="connsiteY20672" fmla="*/ 1281218 h 4013490"/>
                <a:gd name="connsiteX20673" fmla="*/ 536830 w 6127927"/>
                <a:gd name="connsiteY20673" fmla="*/ 1281865 h 4013490"/>
                <a:gd name="connsiteX20674" fmla="*/ 537832 w 6127927"/>
                <a:gd name="connsiteY20674" fmla="*/ 1282124 h 4013490"/>
                <a:gd name="connsiteX20675" fmla="*/ 537735 w 6127927"/>
                <a:gd name="connsiteY20675" fmla="*/ 1282447 h 4013490"/>
                <a:gd name="connsiteX20676" fmla="*/ 537832 w 6127927"/>
                <a:gd name="connsiteY20676" fmla="*/ 1282867 h 4013490"/>
                <a:gd name="connsiteX20677" fmla="*/ 537509 w 6127927"/>
                <a:gd name="connsiteY20677" fmla="*/ 1283191 h 4013490"/>
                <a:gd name="connsiteX20678" fmla="*/ 537574 w 6127927"/>
                <a:gd name="connsiteY20678" fmla="*/ 1283547 h 4013490"/>
                <a:gd name="connsiteX20679" fmla="*/ 537153 w 6127927"/>
                <a:gd name="connsiteY20679" fmla="*/ 1284452 h 4013490"/>
                <a:gd name="connsiteX20680" fmla="*/ 537088 w 6127927"/>
                <a:gd name="connsiteY20680" fmla="*/ 1284937 h 4013490"/>
                <a:gd name="connsiteX20681" fmla="*/ 537088 w 6127927"/>
                <a:gd name="connsiteY20681" fmla="*/ 1285358 h 4013490"/>
                <a:gd name="connsiteX20682" fmla="*/ 536927 w 6127927"/>
                <a:gd name="connsiteY20682" fmla="*/ 1285616 h 4013490"/>
                <a:gd name="connsiteX20683" fmla="*/ 536830 w 6127927"/>
                <a:gd name="connsiteY20683" fmla="*/ 1286360 h 4013490"/>
                <a:gd name="connsiteX20684" fmla="*/ 536927 w 6127927"/>
                <a:gd name="connsiteY20684" fmla="*/ 1286522 h 4013490"/>
                <a:gd name="connsiteX20685" fmla="*/ 536765 w 6127927"/>
                <a:gd name="connsiteY20685" fmla="*/ 1287169 h 4013490"/>
                <a:gd name="connsiteX20686" fmla="*/ 536668 w 6127927"/>
                <a:gd name="connsiteY20686" fmla="*/ 1287686 h 4013490"/>
                <a:gd name="connsiteX20687" fmla="*/ 536668 w 6127927"/>
                <a:gd name="connsiteY20687" fmla="*/ 1287913 h 4013490"/>
                <a:gd name="connsiteX20688" fmla="*/ 536830 w 6127927"/>
                <a:gd name="connsiteY20688" fmla="*/ 1288171 h 4013490"/>
                <a:gd name="connsiteX20689" fmla="*/ 536991 w 6127927"/>
                <a:gd name="connsiteY20689" fmla="*/ 1289497 h 4013490"/>
                <a:gd name="connsiteX20690" fmla="*/ 537347 w 6127927"/>
                <a:gd name="connsiteY20690" fmla="*/ 1290500 h 4013490"/>
                <a:gd name="connsiteX20691" fmla="*/ 537509 w 6127927"/>
                <a:gd name="connsiteY20691" fmla="*/ 1290662 h 4013490"/>
                <a:gd name="connsiteX20692" fmla="*/ 537929 w 6127927"/>
                <a:gd name="connsiteY20692" fmla="*/ 1290888 h 4013490"/>
                <a:gd name="connsiteX20693" fmla="*/ 538673 w 6127927"/>
                <a:gd name="connsiteY20693" fmla="*/ 1290985 h 4013490"/>
                <a:gd name="connsiteX20694" fmla="*/ 538576 w 6127927"/>
                <a:gd name="connsiteY20694" fmla="*/ 1291244 h 4013490"/>
                <a:gd name="connsiteX20695" fmla="*/ 537929 w 6127927"/>
                <a:gd name="connsiteY20695" fmla="*/ 1291308 h 4013490"/>
                <a:gd name="connsiteX20696" fmla="*/ 538091 w 6127927"/>
                <a:gd name="connsiteY20696" fmla="*/ 1291567 h 4013490"/>
                <a:gd name="connsiteX20697" fmla="*/ 537574 w 6127927"/>
                <a:gd name="connsiteY20697" fmla="*/ 1291826 h 4013490"/>
                <a:gd name="connsiteX20698" fmla="*/ 538414 w 6127927"/>
                <a:gd name="connsiteY20698" fmla="*/ 1292149 h 4013490"/>
                <a:gd name="connsiteX20699" fmla="*/ 538317 w 6127927"/>
                <a:gd name="connsiteY20699" fmla="*/ 1292570 h 4013490"/>
                <a:gd name="connsiteX20700" fmla="*/ 536021 w 6127927"/>
                <a:gd name="connsiteY20700" fmla="*/ 1292408 h 4013490"/>
                <a:gd name="connsiteX20701" fmla="*/ 535924 w 6127927"/>
                <a:gd name="connsiteY20701" fmla="*/ 1292408 h 4013490"/>
                <a:gd name="connsiteX20702" fmla="*/ 537574 w 6127927"/>
                <a:gd name="connsiteY20702" fmla="*/ 1292958 h 4013490"/>
                <a:gd name="connsiteX20703" fmla="*/ 537994 w 6127927"/>
                <a:gd name="connsiteY20703" fmla="*/ 1293152 h 4013490"/>
                <a:gd name="connsiteX20704" fmla="*/ 537735 w 6127927"/>
                <a:gd name="connsiteY20704" fmla="*/ 1293475 h 4013490"/>
                <a:gd name="connsiteX20705" fmla="*/ 538091 w 6127927"/>
                <a:gd name="connsiteY20705" fmla="*/ 1293637 h 4013490"/>
                <a:gd name="connsiteX20706" fmla="*/ 537994 w 6127927"/>
                <a:gd name="connsiteY20706" fmla="*/ 1294057 h 4013490"/>
                <a:gd name="connsiteX20707" fmla="*/ 537735 w 6127927"/>
                <a:gd name="connsiteY20707" fmla="*/ 1294284 h 4013490"/>
                <a:gd name="connsiteX20708" fmla="*/ 537929 w 6127927"/>
                <a:gd name="connsiteY20708" fmla="*/ 1294478 h 4013490"/>
                <a:gd name="connsiteX20709" fmla="*/ 537088 w 6127927"/>
                <a:gd name="connsiteY20709" fmla="*/ 1294704 h 4013490"/>
                <a:gd name="connsiteX20710" fmla="*/ 536927 w 6127927"/>
                <a:gd name="connsiteY20710" fmla="*/ 1295707 h 4013490"/>
                <a:gd name="connsiteX20711" fmla="*/ 537509 w 6127927"/>
                <a:gd name="connsiteY20711" fmla="*/ 1295965 h 4013490"/>
                <a:gd name="connsiteX20712" fmla="*/ 537153 w 6127927"/>
                <a:gd name="connsiteY20712" fmla="*/ 1296354 h 4013490"/>
                <a:gd name="connsiteX20713" fmla="*/ 536991 w 6127927"/>
                <a:gd name="connsiteY20713" fmla="*/ 1296871 h 4013490"/>
                <a:gd name="connsiteX20714" fmla="*/ 536991 w 6127927"/>
                <a:gd name="connsiteY20714" fmla="*/ 1297356 h 4013490"/>
                <a:gd name="connsiteX20715" fmla="*/ 535665 w 6127927"/>
                <a:gd name="connsiteY20715" fmla="*/ 1297356 h 4013490"/>
                <a:gd name="connsiteX20716" fmla="*/ 537153 w 6127927"/>
                <a:gd name="connsiteY20716" fmla="*/ 1297777 h 4013490"/>
                <a:gd name="connsiteX20717" fmla="*/ 537153 w 6127927"/>
                <a:gd name="connsiteY20717" fmla="*/ 1297874 h 4013490"/>
                <a:gd name="connsiteX20718" fmla="*/ 536603 w 6127927"/>
                <a:gd name="connsiteY20718" fmla="*/ 1298197 h 4013490"/>
                <a:gd name="connsiteX20719" fmla="*/ 536668 w 6127927"/>
                <a:gd name="connsiteY20719" fmla="*/ 1298520 h 4013490"/>
                <a:gd name="connsiteX20720" fmla="*/ 536927 w 6127927"/>
                <a:gd name="connsiteY20720" fmla="*/ 1298682 h 4013490"/>
                <a:gd name="connsiteX20721" fmla="*/ 536830 w 6127927"/>
                <a:gd name="connsiteY20721" fmla="*/ 1298941 h 4013490"/>
                <a:gd name="connsiteX20722" fmla="*/ 536248 w 6127927"/>
                <a:gd name="connsiteY20722" fmla="*/ 1299102 h 4013490"/>
                <a:gd name="connsiteX20723" fmla="*/ 536765 w 6127927"/>
                <a:gd name="connsiteY20723" fmla="*/ 1299426 h 4013490"/>
                <a:gd name="connsiteX20724" fmla="*/ 536668 w 6127927"/>
                <a:gd name="connsiteY20724" fmla="*/ 1299749 h 4013490"/>
                <a:gd name="connsiteX20725" fmla="*/ 536248 w 6127927"/>
                <a:gd name="connsiteY20725" fmla="*/ 1299846 h 4013490"/>
                <a:gd name="connsiteX20726" fmla="*/ 536603 w 6127927"/>
                <a:gd name="connsiteY20726" fmla="*/ 1300008 h 4013490"/>
                <a:gd name="connsiteX20727" fmla="*/ 536021 w 6127927"/>
                <a:gd name="connsiteY20727" fmla="*/ 1302337 h 4013490"/>
                <a:gd name="connsiteX20728" fmla="*/ 535180 w 6127927"/>
                <a:gd name="connsiteY20728" fmla="*/ 1302498 h 4013490"/>
                <a:gd name="connsiteX20729" fmla="*/ 535924 w 6127927"/>
                <a:gd name="connsiteY20729" fmla="*/ 1302822 h 4013490"/>
                <a:gd name="connsiteX20730" fmla="*/ 535762 w 6127927"/>
                <a:gd name="connsiteY20730" fmla="*/ 1303727 h 4013490"/>
                <a:gd name="connsiteX20731" fmla="*/ 534533 w 6127927"/>
                <a:gd name="connsiteY20731" fmla="*/ 1303727 h 4013490"/>
                <a:gd name="connsiteX20732" fmla="*/ 535665 w 6127927"/>
                <a:gd name="connsiteY20732" fmla="*/ 1303889 h 4013490"/>
                <a:gd name="connsiteX20733" fmla="*/ 535601 w 6127927"/>
                <a:gd name="connsiteY20733" fmla="*/ 1304245 h 4013490"/>
                <a:gd name="connsiteX20734" fmla="*/ 535504 w 6127927"/>
                <a:gd name="connsiteY20734" fmla="*/ 1304245 h 4013490"/>
                <a:gd name="connsiteX20735" fmla="*/ 535601 w 6127927"/>
                <a:gd name="connsiteY20735" fmla="*/ 1304309 h 4013490"/>
                <a:gd name="connsiteX20736" fmla="*/ 535277 w 6127927"/>
                <a:gd name="connsiteY20736" fmla="*/ 1305635 h 4013490"/>
                <a:gd name="connsiteX20737" fmla="*/ 535083 w 6127927"/>
                <a:gd name="connsiteY20737" fmla="*/ 1306153 h 4013490"/>
                <a:gd name="connsiteX20738" fmla="*/ 535019 w 6127927"/>
                <a:gd name="connsiteY20738" fmla="*/ 1306218 h 4013490"/>
                <a:gd name="connsiteX20739" fmla="*/ 534016 w 6127927"/>
                <a:gd name="connsiteY20739" fmla="*/ 1306218 h 4013490"/>
                <a:gd name="connsiteX20740" fmla="*/ 535019 w 6127927"/>
                <a:gd name="connsiteY20740" fmla="*/ 1306218 h 4013490"/>
                <a:gd name="connsiteX20741" fmla="*/ 535083 w 6127927"/>
                <a:gd name="connsiteY20741" fmla="*/ 1306218 h 4013490"/>
                <a:gd name="connsiteX20742" fmla="*/ 535019 w 6127927"/>
                <a:gd name="connsiteY20742" fmla="*/ 1306638 h 4013490"/>
                <a:gd name="connsiteX20743" fmla="*/ 534922 w 6127927"/>
                <a:gd name="connsiteY20743" fmla="*/ 1306638 h 4013490"/>
                <a:gd name="connsiteX20744" fmla="*/ 535019 w 6127927"/>
                <a:gd name="connsiteY20744" fmla="*/ 1306638 h 4013490"/>
                <a:gd name="connsiteX20745" fmla="*/ 534857 w 6127927"/>
                <a:gd name="connsiteY20745" fmla="*/ 1307382 h 4013490"/>
                <a:gd name="connsiteX20746" fmla="*/ 532367 w 6127927"/>
                <a:gd name="connsiteY20746" fmla="*/ 1306703 h 4013490"/>
                <a:gd name="connsiteX20747" fmla="*/ 533434 w 6127927"/>
                <a:gd name="connsiteY20747" fmla="*/ 1307285 h 4013490"/>
                <a:gd name="connsiteX20748" fmla="*/ 534857 w 6127927"/>
                <a:gd name="connsiteY20748" fmla="*/ 1307382 h 4013490"/>
                <a:gd name="connsiteX20749" fmla="*/ 533013 w 6127927"/>
                <a:gd name="connsiteY20749" fmla="*/ 1316987 h 4013490"/>
                <a:gd name="connsiteX20750" fmla="*/ 532528 w 6127927"/>
                <a:gd name="connsiteY20750" fmla="*/ 1316825 h 4013490"/>
                <a:gd name="connsiteX20751" fmla="*/ 533110 w 6127927"/>
                <a:gd name="connsiteY20751" fmla="*/ 1317246 h 4013490"/>
                <a:gd name="connsiteX20752" fmla="*/ 533272 w 6127927"/>
                <a:gd name="connsiteY20752" fmla="*/ 1317796 h 4013490"/>
                <a:gd name="connsiteX20753" fmla="*/ 532787 w 6127927"/>
                <a:gd name="connsiteY20753" fmla="*/ 1318151 h 4013490"/>
                <a:gd name="connsiteX20754" fmla="*/ 532787 w 6127927"/>
                <a:gd name="connsiteY20754" fmla="*/ 1318216 h 4013490"/>
                <a:gd name="connsiteX20755" fmla="*/ 523602 w 6127927"/>
                <a:gd name="connsiteY20755" fmla="*/ 1316890 h 4013490"/>
                <a:gd name="connsiteX20756" fmla="*/ 522018 w 6127927"/>
                <a:gd name="connsiteY20756" fmla="*/ 1316146 h 4013490"/>
                <a:gd name="connsiteX20757" fmla="*/ 522276 w 6127927"/>
                <a:gd name="connsiteY20757" fmla="*/ 1316146 h 4013490"/>
                <a:gd name="connsiteX20758" fmla="*/ 521597 w 6127927"/>
                <a:gd name="connsiteY20758" fmla="*/ 1315984 h 4013490"/>
                <a:gd name="connsiteX20759" fmla="*/ 521015 w 6127927"/>
                <a:gd name="connsiteY20759" fmla="*/ 1315661 h 4013490"/>
                <a:gd name="connsiteX20760" fmla="*/ 521177 w 6127927"/>
                <a:gd name="connsiteY20760" fmla="*/ 1315564 h 4013490"/>
                <a:gd name="connsiteX20761" fmla="*/ 521435 w 6127927"/>
                <a:gd name="connsiteY20761" fmla="*/ 1315402 h 4013490"/>
                <a:gd name="connsiteX20762" fmla="*/ 521532 w 6127927"/>
                <a:gd name="connsiteY20762" fmla="*/ 1314982 h 4013490"/>
                <a:gd name="connsiteX20763" fmla="*/ 521856 w 6127927"/>
                <a:gd name="connsiteY20763" fmla="*/ 1314335 h 4013490"/>
                <a:gd name="connsiteX20764" fmla="*/ 523926 w 6127927"/>
                <a:gd name="connsiteY20764" fmla="*/ 1313915 h 4013490"/>
                <a:gd name="connsiteX20765" fmla="*/ 523020 w 6127927"/>
                <a:gd name="connsiteY20765" fmla="*/ 1313656 h 4013490"/>
                <a:gd name="connsiteX20766" fmla="*/ 522179 w 6127927"/>
                <a:gd name="connsiteY20766" fmla="*/ 1312847 h 4013490"/>
                <a:gd name="connsiteX20767" fmla="*/ 522276 w 6127927"/>
                <a:gd name="connsiteY20767" fmla="*/ 1312686 h 4013490"/>
                <a:gd name="connsiteX20768" fmla="*/ 522600 w 6127927"/>
                <a:gd name="connsiteY20768" fmla="*/ 1312686 h 4013490"/>
                <a:gd name="connsiteX20769" fmla="*/ 522341 w 6127927"/>
                <a:gd name="connsiteY20769" fmla="*/ 1312168 h 4013490"/>
                <a:gd name="connsiteX20770" fmla="*/ 522179 w 6127927"/>
                <a:gd name="connsiteY20770" fmla="*/ 1311683 h 4013490"/>
                <a:gd name="connsiteX20771" fmla="*/ 522761 w 6127927"/>
                <a:gd name="connsiteY20771" fmla="*/ 1311424 h 4013490"/>
                <a:gd name="connsiteX20772" fmla="*/ 523764 w 6127927"/>
                <a:gd name="connsiteY20772" fmla="*/ 1310939 h 4013490"/>
                <a:gd name="connsiteX20773" fmla="*/ 522858 w 6127927"/>
                <a:gd name="connsiteY20773" fmla="*/ 1310616 h 4013490"/>
                <a:gd name="connsiteX20774" fmla="*/ 522761 w 6127927"/>
                <a:gd name="connsiteY20774" fmla="*/ 1310357 h 4013490"/>
                <a:gd name="connsiteX20775" fmla="*/ 522858 w 6127927"/>
                <a:gd name="connsiteY20775" fmla="*/ 1310292 h 4013490"/>
                <a:gd name="connsiteX20776" fmla="*/ 522341 w 6127927"/>
                <a:gd name="connsiteY20776" fmla="*/ 1309452 h 4013490"/>
                <a:gd name="connsiteX20777" fmla="*/ 522438 w 6127927"/>
                <a:gd name="connsiteY20777" fmla="*/ 1309128 h 4013490"/>
                <a:gd name="connsiteX20778" fmla="*/ 522664 w 6127927"/>
                <a:gd name="connsiteY20778" fmla="*/ 1308772 h 4013490"/>
                <a:gd name="connsiteX20779" fmla="*/ 522923 w 6127927"/>
                <a:gd name="connsiteY20779" fmla="*/ 1308449 h 4013490"/>
                <a:gd name="connsiteX20780" fmla="*/ 522858 w 6127927"/>
                <a:gd name="connsiteY20780" fmla="*/ 1307964 h 4013490"/>
                <a:gd name="connsiteX20781" fmla="*/ 522761 w 6127927"/>
                <a:gd name="connsiteY20781" fmla="*/ 1307802 h 4013490"/>
                <a:gd name="connsiteX20782" fmla="*/ 522115 w 6127927"/>
                <a:gd name="connsiteY20782" fmla="*/ 1307220 h 4013490"/>
                <a:gd name="connsiteX20783" fmla="*/ 522115 w 6127927"/>
                <a:gd name="connsiteY20783" fmla="*/ 1306541 h 4013490"/>
                <a:gd name="connsiteX20784" fmla="*/ 522179 w 6127927"/>
                <a:gd name="connsiteY20784" fmla="*/ 1306315 h 4013490"/>
                <a:gd name="connsiteX20785" fmla="*/ 522179 w 6127927"/>
                <a:gd name="connsiteY20785" fmla="*/ 1306153 h 4013490"/>
                <a:gd name="connsiteX20786" fmla="*/ 521856 w 6127927"/>
                <a:gd name="connsiteY20786" fmla="*/ 1305732 h 4013490"/>
                <a:gd name="connsiteX20787" fmla="*/ 521759 w 6127927"/>
                <a:gd name="connsiteY20787" fmla="*/ 1305312 h 4013490"/>
                <a:gd name="connsiteX20788" fmla="*/ 521597 w 6127927"/>
                <a:gd name="connsiteY20788" fmla="*/ 1304892 h 4013490"/>
                <a:gd name="connsiteX20789" fmla="*/ 523020 w 6127927"/>
                <a:gd name="connsiteY20789" fmla="*/ 1299523 h 4013490"/>
                <a:gd name="connsiteX20790" fmla="*/ 523182 w 6127927"/>
                <a:gd name="connsiteY20790" fmla="*/ 1299426 h 4013490"/>
                <a:gd name="connsiteX20791" fmla="*/ 523344 w 6127927"/>
                <a:gd name="connsiteY20791" fmla="*/ 1299167 h 4013490"/>
                <a:gd name="connsiteX20792" fmla="*/ 523085 w 6127927"/>
                <a:gd name="connsiteY20792" fmla="*/ 1298941 h 4013490"/>
                <a:gd name="connsiteX20793" fmla="*/ 523667 w 6127927"/>
                <a:gd name="connsiteY20793" fmla="*/ 1298682 h 4013490"/>
                <a:gd name="connsiteX20794" fmla="*/ 524249 w 6127927"/>
                <a:gd name="connsiteY20794" fmla="*/ 1298520 h 4013490"/>
                <a:gd name="connsiteX20795" fmla="*/ 522761 w 6127927"/>
                <a:gd name="connsiteY20795" fmla="*/ 1298262 h 4013490"/>
                <a:gd name="connsiteX20796" fmla="*/ 523182 w 6127927"/>
                <a:gd name="connsiteY20796" fmla="*/ 1298035 h 4013490"/>
                <a:gd name="connsiteX20797" fmla="*/ 522664 w 6127927"/>
                <a:gd name="connsiteY20797" fmla="*/ 1297615 h 4013490"/>
                <a:gd name="connsiteX20798" fmla="*/ 522858 w 6127927"/>
                <a:gd name="connsiteY20798" fmla="*/ 1297194 h 4013490"/>
                <a:gd name="connsiteX20799" fmla="*/ 522858 w 6127927"/>
                <a:gd name="connsiteY20799" fmla="*/ 1297097 h 4013490"/>
                <a:gd name="connsiteX20800" fmla="*/ 522761 w 6127927"/>
                <a:gd name="connsiteY20800" fmla="*/ 1296451 h 4013490"/>
                <a:gd name="connsiteX20801" fmla="*/ 522858 w 6127927"/>
                <a:gd name="connsiteY20801" fmla="*/ 1296127 h 4013490"/>
                <a:gd name="connsiteX20802" fmla="*/ 523505 w 6127927"/>
                <a:gd name="connsiteY20802" fmla="*/ 1295222 h 4013490"/>
                <a:gd name="connsiteX20803" fmla="*/ 523602 w 6127927"/>
                <a:gd name="connsiteY20803" fmla="*/ 1295028 h 4013490"/>
                <a:gd name="connsiteX20804" fmla="*/ 522664 w 6127927"/>
                <a:gd name="connsiteY20804" fmla="*/ 1294542 h 4013490"/>
                <a:gd name="connsiteX20805" fmla="*/ 522341 w 6127927"/>
                <a:gd name="connsiteY20805" fmla="*/ 1294057 h 4013490"/>
                <a:gd name="connsiteX20806" fmla="*/ 522503 w 6127927"/>
                <a:gd name="connsiteY20806" fmla="*/ 1293799 h 4013490"/>
                <a:gd name="connsiteX20807" fmla="*/ 523505 w 6127927"/>
                <a:gd name="connsiteY20807" fmla="*/ 1293540 h 4013490"/>
                <a:gd name="connsiteX20808" fmla="*/ 522018 w 6127927"/>
                <a:gd name="connsiteY20808" fmla="*/ 1293055 h 4013490"/>
                <a:gd name="connsiteX20809" fmla="*/ 523829 w 6127927"/>
                <a:gd name="connsiteY20809" fmla="*/ 1286684 h 4013490"/>
                <a:gd name="connsiteX20810" fmla="*/ 524023 w 6127927"/>
                <a:gd name="connsiteY20810" fmla="*/ 1276399 h 4013490"/>
                <a:gd name="connsiteX20811" fmla="*/ 524508 w 6127927"/>
                <a:gd name="connsiteY20811" fmla="*/ 1273941 h 4013490"/>
                <a:gd name="connsiteX20812" fmla="*/ 525316 w 6127927"/>
                <a:gd name="connsiteY20812" fmla="*/ 1273844 h 4013490"/>
                <a:gd name="connsiteX20813" fmla="*/ 527904 w 6127927"/>
                <a:gd name="connsiteY20813" fmla="*/ 1273586 h 4013490"/>
                <a:gd name="connsiteX20814" fmla="*/ 526481 w 6127927"/>
                <a:gd name="connsiteY20814" fmla="*/ 1273521 h 4013490"/>
                <a:gd name="connsiteX20815" fmla="*/ 524572 w 6127927"/>
                <a:gd name="connsiteY20815" fmla="*/ 1273844 h 4013490"/>
                <a:gd name="connsiteX20816" fmla="*/ 524670 w 6127927"/>
                <a:gd name="connsiteY20816" fmla="*/ 1273359 h 4013490"/>
                <a:gd name="connsiteX20817" fmla="*/ 525155 w 6127927"/>
                <a:gd name="connsiteY20817" fmla="*/ 1273359 h 4013490"/>
                <a:gd name="connsiteX20818" fmla="*/ 526093 w 6127927"/>
                <a:gd name="connsiteY20818" fmla="*/ 1273197 h 4013490"/>
                <a:gd name="connsiteX20819" fmla="*/ 526157 w 6127927"/>
                <a:gd name="connsiteY20819" fmla="*/ 1273197 h 4013490"/>
                <a:gd name="connsiteX20820" fmla="*/ 526319 w 6127927"/>
                <a:gd name="connsiteY20820" fmla="*/ 1273262 h 4013490"/>
                <a:gd name="connsiteX20821" fmla="*/ 527160 w 6127927"/>
                <a:gd name="connsiteY20821" fmla="*/ 1272777 h 4013490"/>
                <a:gd name="connsiteX20822" fmla="*/ 524670 w 6127927"/>
                <a:gd name="connsiteY20822" fmla="*/ 1272777 h 4013490"/>
                <a:gd name="connsiteX20823" fmla="*/ 524184 w 6127927"/>
                <a:gd name="connsiteY20823" fmla="*/ 1270384 h 4013490"/>
                <a:gd name="connsiteX20824" fmla="*/ 523441 w 6127927"/>
                <a:gd name="connsiteY20824" fmla="*/ 1263495 h 4013490"/>
                <a:gd name="connsiteX20825" fmla="*/ 523829 w 6127927"/>
                <a:gd name="connsiteY20825" fmla="*/ 1263333 h 4013490"/>
                <a:gd name="connsiteX20826" fmla="*/ 523667 w 6127927"/>
                <a:gd name="connsiteY20826" fmla="*/ 1262848 h 4013490"/>
                <a:gd name="connsiteX20827" fmla="*/ 524184 w 6127927"/>
                <a:gd name="connsiteY20827" fmla="*/ 1262590 h 4013490"/>
                <a:gd name="connsiteX20828" fmla="*/ 524670 w 6127927"/>
                <a:gd name="connsiteY20828" fmla="*/ 1262169 h 4013490"/>
                <a:gd name="connsiteX20829" fmla="*/ 524411 w 6127927"/>
                <a:gd name="connsiteY20829" fmla="*/ 1262007 h 4013490"/>
                <a:gd name="connsiteX20830" fmla="*/ 524928 w 6127927"/>
                <a:gd name="connsiteY20830" fmla="*/ 1261684 h 4013490"/>
                <a:gd name="connsiteX20831" fmla="*/ 525316 w 6127927"/>
                <a:gd name="connsiteY20831" fmla="*/ 1261361 h 4013490"/>
                <a:gd name="connsiteX20832" fmla="*/ 524508 w 6127927"/>
                <a:gd name="connsiteY20832" fmla="*/ 1261167 h 4013490"/>
                <a:gd name="connsiteX20833" fmla="*/ 524023 w 6127927"/>
                <a:gd name="connsiteY20833" fmla="*/ 1261102 h 4013490"/>
                <a:gd name="connsiteX20834" fmla="*/ 523667 w 6127927"/>
                <a:gd name="connsiteY20834" fmla="*/ 1260843 h 4013490"/>
                <a:gd name="connsiteX20835" fmla="*/ 526093 w 6127927"/>
                <a:gd name="connsiteY20835" fmla="*/ 1260520 h 4013490"/>
                <a:gd name="connsiteX20836" fmla="*/ 524411 w 6127927"/>
                <a:gd name="connsiteY20836" fmla="*/ 1260358 h 4013490"/>
                <a:gd name="connsiteX20837" fmla="*/ 524023 w 6127927"/>
                <a:gd name="connsiteY20837" fmla="*/ 1260099 h 4013490"/>
                <a:gd name="connsiteX20838" fmla="*/ 525252 w 6127927"/>
                <a:gd name="connsiteY20838" fmla="*/ 1259517 h 4013490"/>
                <a:gd name="connsiteX20839" fmla="*/ 523441 w 6127927"/>
                <a:gd name="connsiteY20839" fmla="*/ 1259291 h 4013490"/>
                <a:gd name="connsiteX20840" fmla="*/ 524572 w 6127927"/>
                <a:gd name="connsiteY20840" fmla="*/ 1258612 h 4013490"/>
                <a:gd name="connsiteX20841" fmla="*/ 525510 w 6127927"/>
                <a:gd name="connsiteY20841" fmla="*/ 1258547 h 4013490"/>
                <a:gd name="connsiteX20842" fmla="*/ 523829 w 6127927"/>
                <a:gd name="connsiteY20842" fmla="*/ 1258353 h 4013490"/>
                <a:gd name="connsiteX20843" fmla="*/ 523441 w 6127927"/>
                <a:gd name="connsiteY20843" fmla="*/ 1257868 h 4013490"/>
                <a:gd name="connsiteX20844" fmla="*/ 523505 w 6127927"/>
                <a:gd name="connsiteY20844" fmla="*/ 1257544 h 4013490"/>
                <a:gd name="connsiteX20845" fmla="*/ 522761 w 6127927"/>
                <a:gd name="connsiteY20845" fmla="*/ 1257383 h 4013490"/>
                <a:gd name="connsiteX20846" fmla="*/ 522503 w 6127927"/>
                <a:gd name="connsiteY20846" fmla="*/ 1257221 h 4013490"/>
                <a:gd name="connsiteX20847" fmla="*/ 523667 w 6127927"/>
                <a:gd name="connsiteY20847" fmla="*/ 1256865 h 4013490"/>
                <a:gd name="connsiteX20848" fmla="*/ 523602 w 6127927"/>
                <a:gd name="connsiteY20848" fmla="*/ 1256801 h 4013490"/>
                <a:gd name="connsiteX20849" fmla="*/ 523085 w 6127927"/>
                <a:gd name="connsiteY20849" fmla="*/ 1256542 h 4013490"/>
                <a:gd name="connsiteX20850" fmla="*/ 522276 w 6127927"/>
                <a:gd name="connsiteY20850" fmla="*/ 1255636 h 4013490"/>
                <a:gd name="connsiteX20851" fmla="*/ 523344 w 6127927"/>
                <a:gd name="connsiteY20851" fmla="*/ 1255313 h 4013490"/>
                <a:gd name="connsiteX20852" fmla="*/ 522664 w 6127927"/>
                <a:gd name="connsiteY20852" fmla="*/ 1255151 h 4013490"/>
                <a:gd name="connsiteX20853" fmla="*/ 522179 w 6127927"/>
                <a:gd name="connsiteY20853" fmla="*/ 1255054 h 4013490"/>
                <a:gd name="connsiteX20854" fmla="*/ 522018 w 6127927"/>
                <a:gd name="connsiteY20854" fmla="*/ 1254795 h 4013490"/>
                <a:gd name="connsiteX20855" fmla="*/ 521759 w 6127927"/>
                <a:gd name="connsiteY20855" fmla="*/ 1254149 h 4013490"/>
                <a:gd name="connsiteX20856" fmla="*/ 522018 w 6127927"/>
                <a:gd name="connsiteY20856" fmla="*/ 1253825 h 4013490"/>
                <a:gd name="connsiteX20857" fmla="*/ 522179 w 6127927"/>
                <a:gd name="connsiteY20857" fmla="*/ 1253469 h 4013490"/>
                <a:gd name="connsiteX20858" fmla="*/ 522276 w 6127927"/>
                <a:gd name="connsiteY20858" fmla="*/ 1253405 h 4013490"/>
                <a:gd name="connsiteX20859" fmla="*/ 521532 w 6127927"/>
                <a:gd name="connsiteY20859" fmla="*/ 1252726 h 4013490"/>
                <a:gd name="connsiteX20860" fmla="*/ 521759 w 6127927"/>
                <a:gd name="connsiteY20860" fmla="*/ 1251917 h 4013490"/>
                <a:gd name="connsiteX20861" fmla="*/ 522503 w 6127927"/>
                <a:gd name="connsiteY20861" fmla="*/ 1251755 h 4013490"/>
                <a:gd name="connsiteX20862" fmla="*/ 522341 w 6127927"/>
                <a:gd name="connsiteY20862" fmla="*/ 1251173 h 4013490"/>
                <a:gd name="connsiteX20863" fmla="*/ 522115 w 6127927"/>
                <a:gd name="connsiteY20863" fmla="*/ 1251076 h 4013490"/>
                <a:gd name="connsiteX20864" fmla="*/ 523020 w 6127927"/>
                <a:gd name="connsiteY20864" fmla="*/ 1250753 h 4013490"/>
                <a:gd name="connsiteX20865" fmla="*/ 522761 w 6127927"/>
                <a:gd name="connsiteY20865" fmla="*/ 1250591 h 4013490"/>
                <a:gd name="connsiteX20866" fmla="*/ 522858 w 6127927"/>
                <a:gd name="connsiteY20866" fmla="*/ 1250429 h 4013490"/>
                <a:gd name="connsiteX20867" fmla="*/ 523441 w 6127927"/>
                <a:gd name="connsiteY20867" fmla="*/ 1250429 h 4013490"/>
                <a:gd name="connsiteX20868" fmla="*/ 523829 w 6127927"/>
                <a:gd name="connsiteY20868" fmla="*/ 1250494 h 4013490"/>
                <a:gd name="connsiteX20869" fmla="*/ 523764 w 6127927"/>
                <a:gd name="connsiteY20869" fmla="*/ 1250074 h 4013490"/>
                <a:gd name="connsiteX20870" fmla="*/ 522438 w 6127927"/>
                <a:gd name="connsiteY20870" fmla="*/ 1250009 h 4013490"/>
                <a:gd name="connsiteX20871" fmla="*/ 521953 w 6127927"/>
                <a:gd name="connsiteY20871" fmla="*/ 1249686 h 4013490"/>
                <a:gd name="connsiteX20872" fmla="*/ 521597 w 6127927"/>
                <a:gd name="connsiteY20872" fmla="*/ 1249427 h 4013490"/>
                <a:gd name="connsiteX20873" fmla="*/ 522115 w 6127927"/>
                <a:gd name="connsiteY20873" fmla="*/ 1248845 h 4013490"/>
                <a:gd name="connsiteX20874" fmla="*/ 520789 w 6127927"/>
                <a:gd name="connsiteY20874" fmla="*/ 1248748 h 4013490"/>
                <a:gd name="connsiteX20875" fmla="*/ 521435 w 6127927"/>
                <a:gd name="connsiteY20875" fmla="*/ 1248521 h 4013490"/>
                <a:gd name="connsiteX20876" fmla="*/ 521177 w 6127927"/>
                <a:gd name="connsiteY20876" fmla="*/ 1247939 h 4013490"/>
                <a:gd name="connsiteX20877" fmla="*/ 521435 w 6127927"/>
                <a:gd name="connsiteY20877" fmla="*/ 1247616 h 4013490"/>
                <a:gd name="connsiteX20878" fmla="*/ 521177 w 6127927"/>
                <a:gd name="connsiteY20878" fmla="*/ 1247357 h 4013490"/>
                <a:gd name="connsiteX20879" fmla="*/ 520530 w 6127927"/>
                <a:gd name="connsiteY20879" fmla="*/ 1246613 h 4013490"/>
                <a:gd name="connsiteX20880" fmla="*/ 522115 w 6127927"/>
                <a:gd name="connsiteY20880" fmla="*/ 1246128 h 4013490"/>
                <a:gd name="connsiteX20881" fmla="*/ 521759 w 6127927"/>
                <a:gd name="connsiteY20881" fmla="*/ 1246031 h 4013490"/>
                <a:gd name="connsiteX20882" fmla="*/ 521435 w 6127927"/>
                <a:gd name="connsiteY20882" fmla="*/ 1245708 h 4013490"/>
                <a:gd name="connsiteX20883" fmla="*/ 521177 w 6127927"/>
                <a:gd name="connsiteY20883" fmla="*/ 1244608 h 4013490"/>
                <a:gd name="connsiteX20884" fmla="*/ 521274 w 6127927"/>
                <a:gd name="connsiteY20884" fmla="*/ 1244446 h 4013490"/>
                <a:gd name="connsiteX20885" fmla="*/ 521856 w 6127927"/>
                <a:gd name="connsiteY20885" fmla="*/ 1244220 h 4013490"/>
                <a:gd name="connsiteX20886" fmla="*/ 522276 w 6127927"/>
                <a:gd name="connsiteY20886" fmla="*/ 1243864 h 4013490"/>
                <a:gd name="connsiteX20887" fmla="*/ 521435 w 6127927"/>
                <a:gd name="connsiteY20887" fmla="*/ 1244058 h 4013490"/>
                <a:gd name="connsiteX20888" fmla="*/ 521371 w 6127927"/>
                <a:gd name="connsiteY20888" fmla="*/ 1244058 h 4013490"/>
                <a:gd name="connsiteX20889" fmla="*/ 521597 w 6127927"/>
                <a:gd name="connsiteY20889" fmla="*/ 1243476 h 4013490"/>
                <a:gd name="connsiteX20890" fmla="*/ 522664 w 6127927"/>
                <a:gd name="connsiteY20890" fmla="*/ 1243541 h 4013490"/>
                <a:gd name="connsiteX20891" fmla="*/ 522503 w 6127927"/>
                <a:gd name="connsiteY20891" fmla="*/ 1243379 h 4013490"/>
                <a:gd name="connsiteX20892" fmla="*/ 521694 w 6127927"/>
                <a:gd name="connsiteY20892" fmla="*/ 1243379 h 4013490"/>
                <a:gd name="connsiteX20893" fmla="*/ 521532 w 6127927"/>
                <a:gd name="connsiteY20893" fmla="*/ 1241406 h 4013490"/>
                <a:gd name="connsiteX20894" fmla="*/ 520045 w 6127927"/>
                <a:gd name="connsiteY20894" fmla="*/ 1239983 h 4013490"/>
                <a:gd name="connsiteX20895" fmla="*/ 520206 w 6127927"/>
                <a:gd name="connsiteY20895" fmla="*/ 1239498 h 4013490"/>
                <a:gd name="connsiteX20896" fmla="*/ 520853 w 6127927"/>
                <a:gd name="connsiteY20896" fmla="*/ 1239336 h 4013490"/>
                <a:gd name="connsiteX20897" fmla="*/ 520206 w 6127927"/>
                <a:gd name="connsiteY20897" fmla="*/ 1239078 h 4013490"/>
                <a:gd name="connsiteX20898" fmla="*/ 520109 w 6127927"/>
                <a:gd name="connsiteY20898" fmla="*/ 1238657 h 4013490"/>
                <a:gd name="connsiteX20899" fmla="*/ 521112 w 6127927"/>
                <a:gd name="connsiteY20899" fmla="*/ 1238496 h 4013490"/>
                <a:gd name="connsiteX20900" fmla="*/ 521112 w 6127927"/>
                <a:gd name="connsiteY20900" fmla="*/ 1238399 h 4013490"/>
                <a:gd name="connsiteX20901" fmla="*/ 520109 w 6127927"/>
                <a:gd name="connsiteY20901" fmla="*/ 1238593 h 4013490"/>
                <a:gd name="connsiteX20902" fmla="*/ 519786 w 6127927"/>
                <a:gd name="connsiteY20902" fmla="*/ 1236102 h 4013490"/>
                <a:gd name="connsiteX20903" fmla="*/ 520206 w 6127927"/>
                <a:gd name="connsiteY20903" fmla="*/ 1235941 h 4013490"/>
                <a:gd name="connsiteX20904" fmla="*/ 519689 w 6127927"/>
                <a:gd name="connsiteY20904" fmla="*/ 1236005 h 4013490"/>
                <a:gd name="connsiteX20905" fmla="*/ 519527 w 6127927"/>
                <a:gd name="connsiteY20905" fmla="*/ 1234841 h 4013490"/>
                <a:gd name="connsiteX20906" fmla="*/ 519624 w 6127927"/>
                <a:gd name="connsiteY20906" fmla="*/ 1234841 h 4013490"/>
                <a:gd name="connsiteX20907" fmla="*/ 519527 w 6127927"/>
                <a:gd name="connsiteY20907" fmla="*/ 1234841 h 4013490"/>
                <a:gd name="connsiteX20908" fmla="*/ 519366 w 6127927"/>
                <a:gd name="connsiteY20908" fmla="*/ 1233774 h 4013490"/>
                <a:gd name="connsiteX20909" fmla="*/ 519624 w 6127927"/>
                <a:gd name="connsiteY20909" fmla="*/ 1233709 h 4013490"/>
                <a:gd name="connsiteX20910" fmla="*/ 519366 w 6127927"/>
                <a:gd name="connsiteY20910" fmla="*/ 1233515 h 4013490"/>
                <a:gd name="connsiteX20911" fmla="*/ 519366 w 6127927"/>
                <a:gd name="connsiteY20911" fmla="*/ 1233450 h 4013490"/>
                <a:gd name="connsiteX20912" fmla="*/ 519527 w 6127927"/>
                <a:gd name="connsiteY20912" fmla="*/ 1233353 h 4013490"/>
                <a:gd name="connsiteX20913" fmla="*/ 519624 w 6127927"/>
                <a:gd name="connsiteY20913" fmla="*/ 1233289 h 4013490"/>
                <a:gd name="connsiteX20914" fmla="*/ 519366 w 6127927"/>
                <a:gd name="connsiteY20914" fmla="*/ 1233192 h 4013490"/>
                <a:gd name="connsiteX20915" fmla="*/ 519042 w 6127927"/>
                <a:gd name="connsiteY20915" fmla="*/ 1229570 h 4013490"/>
                <a:gd name="connsiteX20916" fmla="*/ 519107 w 6127927"/>
                <a:gd name="connsiteY20916" fmla="*/ 1229472 h 4013490"/>
                <a:gd name="connsiteX20917" fmla="*/ 518945 w 6127927"/>
                <a:gd name="connsiteY20917" fmla="*/ 1229149 h 4013490"/>
                <a:gd name="connsiteX20918" fmla="*/ 518880 w 6127927"/>
                <a:gd name="connsiteY20918" fmla="*/ 1228470 h 4013490"/>
                <a:gd name="connsiteX20919" fmla="*/ 519527 w 6127927"/>
                <a:gd name="connsiteY20919" fmla="*/ 1228308 h 4013490"/>
                <a:gd name="connsiteX20920" fmla="*/ 518880 w 6127927"/>
                <a:gd name="connsiteY20920" fmla="*/ 1228147 h 4013490"/>
                <a:gd name="connsiteX20921" fmla="*/ 518880 w 6127927"/>
                <a:gd name="connsiteY20921" fmla="*/ 1227079 h 4013490"/>
                <a:gd name="connsiteX20922" fmla="*/ 518880 w 6127927"/>
                <a:gd name="connsiteY20922" fmla="*/ 1226562 h 4013490"/>
                <a:gd name="connsiteX20923" fmla="*/ 518880 w 6127927"/>
                <a:gd name="connsiteY20923" fmla="*/ 1226077 h 4013490"/>
                <a:gd name="connsiteX20924" fmla="*/ 519786 w 6127927"/>
                <a:gd name="connsiteY20924" fmla="*/ 1225818 h 4013490"/>
                <a:gd name="connsiteX20925" fmla="*/ 519786 w 6127927"/>
                <a:gd name="connsiteY20925" fmla="*/ 1225753 h 4013490"/>
                <a:gd name="connsiteX20926" fmla="*/ 518945 w 6127927"/>
                <a:gd name="connsiteY20926" fmla="*/ 1225236 h 4013490"/>
                <a:gd name="connsiteX20927" fmla="*/ 519301 w 6127927"/>
                <a:gd name="connsiteY20927" fmla="*/ 1225009 h 4013490"/>
                <a:gd name="connsiteX20928" fmla="*/ 518880 w 6127927"/>
                <a:gd name="connsiteY20928" fmla="*/ 1224912 h 4013490"/>
                <a:gd name="connsiteX20929" fmla="*/ 518880 w 6127927"/>
                <a:gd name="connsiteY20929" fmla="*/ 1224848 h 4013490"/>
                <a:gd name="connsiteX20930" fmla="*/ 518880 w 6127927"/>
                <a:gd name="connsiteY20930" fmla="*/ 1224751 h 4013490"/>
                <a:gd name="connsiteX20931" fmla="*/ 518880 w 6127927"/>
                <a:gd name="connsiteY20931" fmla="*/ 1224589 h 4013490"/>
                <a:gd name="connsiteX20932" fmla="*/ 518880 w 6127927"/>
                <a:gd name="connsiteY20932" fmla="*/ 1224169 h 4013490"/>
                <a:gd name="connsiteX20933" fmla="*/ 518880 w 6127927"/>
                <a:gd name="connsiteY20933" fmla="*/ 1223522 h 4013490"/>
                <a:gd name="connsiteX20934" fmla="*/ 599765 w 6127927"/>
                <a:gd name="connsiteY20934" fmla="*/ 1191375 h 4013490"/>
                <a:gd name="connsiteX20935" fmla="*/ 599765 w 6127927"/>
                <a:gd name="connsiteY20935" fmla="*/ 1190631 h 4013490"/>
                <a:gd name="connsiteX20936" fmla="*/ 599765 w 6127927"/>
                <a:gd name="connsiteY20936" fmla="*/ 1191375 h 4013490"/>
                <a:gd name="connsiteX20937" fmla="*/ 611020 w 6127927"/>
                <a:gd name="connsiteY20937" fmla="*/ 1189564 h 4013490"/>
                <a:gd name="connsiteX20938" fmla="*/ 611343 w 6127927"/>
                <a:gd name="connsiteY20938" fmla="*/ 1187914 h 4013490"/>
                <a:gd name="connsiteX20939" fmla="*/ 611020 w 6127927"/>
                <a:gd name="connsiteY20939" fmla="*/ 1189564 h 4013490"/>
                <a:gd name="connsiteX20940" fmla="*/ 628807 w 6127927"/>
                <a:gd name="connsiteY20940" fmla="*/ 1222260 h 4013490"/>
                <a:gd name="connsiteX20941" fmla="*/ 629907 w 6127927"/>
                <a:gd name="connsiteY20941" fmla="*/ 1221840 h 4013490"/>
                <a:gd name="connsiteX20942" fmla="*/ 630230 w 6127927"/>
                <a:gd name="connsiteY20942" fmla="*/ 1221517 h 4013490"/>
                <a:gd name="connsiteX20943" fmla="*/ 629066 w 6127927"/>
                <a:gd name="connsiteY20943" fmla="*/ 1222099 h 4013490"/>
                <a:gd name="connsiteX20944" fmla="*/ 557787 w 6127927"/>
                <a:gd name="connsiteY20944" fmla="*/ 1224848 h 4013490"/>
                <a:gd name="connsiteX20945" fmla="*/ 558045 w 6127927"/>
                <a:gd name="connsiteY20945" fmla="*/ 1224589 h 4013490"/>
                <a:gd name="connsiteX20946" fmla="*/ 558045 w 6127927"/>
                <a:gd name="connsiteY20946" fmla="*/ 1224104 h 4013490"/>
                <a:gd name="connsiteX20947" fmla="*/ 558272 w 6127927"/>
                <a:gd name="connsiteY20947" fmla="*/ 1223166 h 4013490"/>
                <a:gd name="connsiteX20948" fmla="*/ 560277 w 6127927"/>
                <a:gd name="connsiteY20948" fmla="*/ 1222260 h 4013490"/>
                <a:gd name="connsiteX20949" fmla="*/ 559371 w 6127927"/>
                <a:gd name="connsiteY20949" fmla="*/ 1222099 h 4013490"/>
                <a:gd name="connsiteX20950" fmla="*/ 558530 w 6127927"/>
                <a:gd name="connsiteY20950" fmla="*/ 1221193 h 4013490"/>
                <a:gd name="connsiteX20951" fmla="*/ 558627 w 6127927"/>
                <a:gd name="connsiteY20951" fmla="*/ 1220934 h 4013490"/>
                <a:gd name="connsiteX20952" fmla="*/ 558951 w 6127927"/>
                <a:gd name="connsiteY20952" fmla="*/ 1220870 h 4013490"/>
                <a:gd name="connsiteX20953" fmla="*/ 558692 w 6127927"/>
                <a:gd name="connsiteY20953" fmla="*/ 1220288 h 4013490"/>
                <a:gd name="connsiteX20954" fmla="*/ 558530 w 6127927"/>
                <a:gd name="connsiteY20954" fmla="*/ 1219706 h 4013490"/>
                <a:gd name="connsiteX20955" fmla="*/ 559113 w 6127927"/>
                <a:gd name="connsiteY20955" fmla="*/ 1219382 h 4013490"/>
                <a:gd name="connsiteX20956" fmla="*/ 560115 w 6127927"/>
                <a:gd name="connsiteY20956" fmla="*/ 1218703 h 4013490"/>
                <a:gd name="connsiteX20957" fmla="*/ 559210 w 6127927"/>
                <a:gd name="connsiteY20957" fmla="*/ 1218380 h 4013490"/>
                <a:gd name="connsiteX20958" fmla="*/ 559113 w 6127927"/>
                <a:gd name="connsiteY20958" fmla="*/ 1218056 h 4013490"/>
                <a:gd name="connsiteX20959" fmla="*/ 559210 w 6127927"/>
                <a:gd name="connsiteY20959" fmla="*/ 1217959 h 4013490"/>
                <a:gd name="connsiteX20960" fmla="*/ 558789 w 6127927"/>
                <a:gd name="connsiteY20960" fmla="*/ 1216892 h 4013490"/>
                <a:gd name="connsiteX20961" fmla="*/ 558951 w 6127927"/>
                <a:gd name="connsiteY20961" fmla="*/ 1216471 h 4013490"/>
                <a:gd name="connsiteX20962" fmla="*/ 559274 w 6127927"/>
                <a:gd name="connsiteY20962" fmla="*/ 1216051 h 4013490"/>
                <a:gd name="connsiteX20963" fmla="*/ 559598 w 6127927"/>
                <a:gd name="connsiteY20963" fmla="*/ 1215631 h 4013490"/>
                <a:gd name="connsiteX20964" fmla="*/ 559598 w 6127927"/>
                <a:gd name="connsiteY20964" fmla="*/ 1215081 h 4013490"/>
                <a:gd name="connsiteX20965" fmla="*/ 559533 w 6127927"/>
                <a:gd name="connsiteY20965" fmla="*/ 1214887 h 4013490"/>
                <a:gd name="connsiteX20966" fmla="*/ 559016 w 6127927"/>
                <a:gd name="connsiteY20966" fmla="*/ 1214078 h 4013490"/>
                <a:gd name="connsiteX20967" fmla="*/ 559210 w 6127927"/>
                <a:gd name="connsiteY20967" fmla="*/ 1213237 h 4013490"/>
                <a:gd name="connsiteX20968" fmla="*/ 559371 w 6127927"/>
                <a:gd name="connsiteY20968" fmla="*/ 1212914 h 4013490"/>
                <a:gd name="connsiteX20969" fmla="*/ 559436 w 6127927"/>
                <a:gd name="connsiteY20969" fmla="*/ 1212752 h 4013490"/>
                <a:gd name="connsiteX20970" fmla="*/ 559274 w 6127927"/>
                <a:gd name="connsiteY20970" fmla="*/ 1212170 h 4013490"/>
                <a:gd name="connsiteX20971" fmla="*/ 559371 w 6127927"/>
                <a:gd name="connsiteY20971" fmla="*/ 1211685 h 4013490"/>
                <a:gd name="connsiteX20972" fmla="*/ 559371 w 6127927"/>
                <a:gd name="connsiteY20972" fmla="*/ 1211168 h 4013490"/>
                <a:gd name="connsiteX20973" fmla="*/ 562993 w 6127927"/>
                <a:gd name="connsiteY20973" fmla="*/ 1204958 h 4013490"/>
                <a:gd name="connsiteX20974" fmla="*/ 563155 w 6127927"/>
                <a:gd name="connsiteY20974" fmla="*/ 1204893 h 4013490"/>
                <a:gd name="connsiteX20975" fmla="*/ 563414 w 6127927"/>
                <a:gd name="connsiteY20975" fmla="*/ 1204732 h 4013490"/>
                <a:gd name="connsiteX20976" fmla="*/ 563252 w 6127927"/>
                <a:gd name="connsiteY20976" fmla="*/ 1204376 h 4013490"/>
                <a:gd name="connsiteX20977" fmla="*/ 563899 w 6127927"/>
                <a:gd name="connsiteY20977" fmla="*/ 1204311 h 4013490"/>
                <a:gd name="connsiteX20978" fmla="*/ 564481 w 6127927"/>
                <a:gd name="connsiteY20978" fmla="*/ 1204376 h 4013490"/>
                <a:gd name="connsiteX20979" fmla="*/ 563349 w 6127927"/>
                <a:gd name="connsiteY20979" fmla="*/ 1203470 h 4013490"/>
                <a:gd name="connsiteX20980" fmla="*/ 563899 w 6127927"/>
                <a:gd name="connsiteY20980" fmla="*/ 1203309 h 4013490"/>
                <a:gd name="connsiteX20981" fmla="*/ 563737 w 6127927"/>
                <a:gd name="connsiteY20981" fmla="*/ 1202662 h 4013490"/>
                <a:gd name="connsiteX20982" fmla="*/ 564158 w 6127927"/>
                <a:gd name="connsiteY20982" fmla="*/ 1202306 h 4013490"/>
                <a:gd name="connsiteX20983" fmla="*/ 564255 w 6127927"/>
                <a:gd name="connsiteY20983" fmla="*/ 1202241 h 4013490"/>
                <a:gd name="connsiteX20984" fmla="*/ 564578 w 6127927"/>
                <a:gd name="connsiteY20984" fmla="*/ 1201401 h 4013490"/>
                <a:gd name="connsiteX20985" fmla="*/ 564902 w 6127927"/>
                <a:gd name="connsiteY20985" fmla="*/ 1201077 h 4013490"/>
                <a:gd name="connsiteX20986" fmla="*/ 566066 w 6127927"/>
                <a:gd name="connsiteY20986" fmla="*/ 1200398 h 4013490"/>
                <a:gd name="connsiteX20987" fmla="*/ 566228 w 6127927"/>
                <a:gd name="connsiteY20987" fmla="*/ 1200333 h 4013490"/>
                <a:gd name="connsiteX20988" fmla="*/ 565742 w 6127927"/>
                <a:gd name="connsiteY20988" fmla="*/ 1199331 h 4013490"/>
                <a:gd name="connsiteX20989" fmla="*/ 565807 w 6127927"/>
                <a:gd name="connsiteY20989" fmla="*/ 1198587 h 4013490"/>
                <a:gd name="connsiteX20990" fmla="*/ 566131 w 6127927"/>
                <a:gd name="connsiteY20990" fmla="*/ 1198425 h 4013490"/>
                <a:gd name="connsiteX20991" fmla="*/ 567133 w 6127927"/>
                <a:gd name="connsiteY20991" fmla="*/ 1198749 h 4013490"/>
                <a:gd name="connsiteX20992" fmla="*/ 566325 w 6127927"/>
                <a:gd name="connsiteY20992" fmla="*/ 1197423 h 4013490"/>
                <a:gd name="connsiteX20993" fmla="*/ 572922 w 6127927"/>
                <a:gd name="connsiteY20993" fmla="*/ 1192636 h 4013490"/>
                <a:gd name="connsiteX20994" fmla="*/ 582786 w 6127927"/>
                <a:gd name="connsiteY20994" fmla="*/ 1185521 h 4013490"/>
                <a:gd name="connsiteX20995" fmla="*/ 585600 w 6127927"/>
                <a:gd name="connsiteY20995" fmla="*/ 1184583 h 4013490"/>
                <a:gd name="connsiteX20996" fmla="*/ 586020 w 6127927"/>
                <a:gd name="connsiteY20996" fmla="*/ 1185327 h 4013490"/>
                <a:gd name="connsiteX20997" fmla="*/ 587346 w 6127927"/>
                <a:gd name="connsiteY20997" fmla="*/ 1187494 h 4013490"/>
                <a:gd name="connsiteX20998" fmla="*/ 586829 w 6127927"/>
                <a:gd name="connsiteY20998" fmla="*/ 1186168 h 4013490"/>
                <a:gd name="connsiteX20999" fmla="*/ 585697 w 6127927"/>
                <a:gd name="connsiteY20999" fmla="*/ 1184583 h 4013490"/>
                <a:gd name="connsiteX21000" fmla="*/ 586182 w 6127927"/>
                <a:gd name="connsiteY21000" fmla="*/ 1184422 h 4013490"/>
                <a:gd name="connsiteX21001" fmla="*/ 586344 w 6127927"/>
                <a:gd name="connsiteY21001" fmla="*/ 1184842 h 4013490"/>
                <a:gd name="connsiteX21002" fmla="*/ 586926 w 6127927"/>
                <a:gd name="connsiteY21002" fmla="*/ 1185586 h 4013490"/>
                <a:gd name="connsiteX21003" fmla="*/ 586926 w 6127927"/>
                <a:gd name="connsiteY21003" fmla="*/ 1185748 h 4013490"/>
                <a:gd name="connsiteX21004" fmla="*/ 586926 w 6127927"/>
                <a:gd name="connsiteY21004" fmla="*/ 1185909 h 4013490"/>
                <a:gd name="connsiteX21005" fmla="*/ 587767 w 6127927"/>
                <a:gd name="connsiteY21005" fmla="*/ 1186427 h 4013490"/>
                <a:gd name="connsiteX21006" fmla="*/ 586764 w 6127927"/>
                <a:gd name="connsiteY21006" fmla="*/ 1184195 h 4013490"/>
                <a:gd name="connsiteX21007" fmla="*/ 589157 w 6127927"/>
                <a:gd name="connsiteY21007" fmla="*/ 1182708 h 4013490"/>
                <a:gd name="connsiteX21008" fmla="*/ 596854 w 6127927"/>
                <a:gd name="connsiteY21008" fmla="*/ 1179700 h 4013490"/>
                <a:gd name="connsiteX21009" fmla="*/ 597113 w 6127927"/>
                <a:gd name="connsiteY21009" fmla="*/ 1180120 h 4013490"/>
                <a:gd name="connsiteX21010" fmla="*/ 597695 w 6127927"/>
                <a:gd name="connsiteY21010" fmla="*/ 1179894 h 4013490"/>
                <a:gd name="connsiteX21011" fmla="*/ 598116 w 6127927"/>
                <a:gd name="connsiteY21011" fmla="*/ 1180282 h 4013490"/>
                <a:gd name="connsiteX21012" fmla="*/ 598698 w 6127927"/>
                <a:gd name="connsiteY21012" fmla="*/ 1180702 h 4013490"/>
                <a:gd name="connsiteX21013" fmla="*/ 598860 w 6127927"/>
                <a:gd name="connsiteY21013" fmla="*/ 1180444 h 4013490"/>
                <a:gd name="connsiteX21014" fmla="*/ 599345 w 6127927"/>
                <a:gd name="connsiteY21014" fmla="*/ 1180961 h 4013490"/>
                <a:gd name="connsiteX21015" fmla="*/ 599765 w 6127927"/>
                <a:gd name="connsiteY21015" fmla="*/ 1181382 h 4013490"/>
                <a:gd name="connsiteX21016" fmla="*/ 599830 w 6127927"/>
                <a:gd name="connsiteY21016" fmla="*/ 1180541 h 4013490"/>
                <a:gd name="connsiteX21017" fmla="*/ 599927 w 6127927"/>
                <a:gd name="connsiteY21017" fmla="*/ 1180056 h 4013490"/>
                <a:gd name="connsiteX21018" fmla="*/ 600186 w 6127927"/>
                <a:gd name="connsiteY21018" fmla="*/ 1179635 h 4013490"/>
                <a:gd name="connsiteX21019" fmla="*/ 600768 w 6127927"/>
                <a:gd name="connsiteY21019" fmla="*/ 1181964 h 4013490"/>
                <a:gd name="connsiteX21020" fmla="*/ 600832 w 6127927"/>
                <a:gd name="connsiteY21020" fmla="*/ 1180282 h 4013490"/>
                <a:gd name="connsiteX21021" fmla="*/ 601091 w 6127927"/>
                <a:gd name="connsiteY21021" fmla="*/ 1179894 h 4013490"/>
                <a:gd name="connsiteX21022" fmla="*/ 601835 w 6127927"/>
                <a:gd name="connsiteY21022" fmla="*/ 1181026 h 4013490"/>
                <a:gd name="connsiteX21023" fmla="*/ 602094 w 6127927"/>
                <a:gd name="connsiteY21023" fmla="*/ 1179215 h 4013490"/>
                <a:gd name="connsiteX21024" fmla="*/ 602902 w 6127927"/>
                <a:gd name="connsiteY21024" fmla="*/ 1180379 h 4013490"/>
                <a:gd name="connsiteX21025" fmla="*/ 602999 w 6127927"/>
                <a:gd name="connsiteY21025" fmla="*/ 1181285 h 4013490"/>
                <a:gd name="connsiteX21026" fmla="*/ 603161 w 6127927"/>
                <a:gd name="connsiteY21026" fmla="*/ 1179635 h 4013490"/>
                <a:gd name="connsiteX21027" fmla="*/ 603808 w 6127927"/>
                <a:gd name="connsiteY21027" fmla="*/ 1179118 h 4013490"/>
                <a:gd name="connsiteX21028" fmla="*/ 604228 w 6127927"/>
                <a:gd name="connsiteY21028" fmla="*/ 1179215 h 4013490"/>
                <a:gd name="connsiteX21029" fmla="*/ 604552 w 6127927"/>
                <a:gd name="connsiteY21029" fmla="*/ 1178471 h 4013490"/>
                <a:gd name="connsiteX21030" fmla="*/ 604810 w 6127927"/>
                <a:gd name="connsiteY21030" fmla="*/ 1178212 h 4013490"/>
                <a:gd name="connsiteX21031" fmla="*/ 605134 w 6127927"/>
                <a:gd name="connsiteY21031" fmla="*/ 1179376 h 4013490"/>
                <a:gd name="connsiteX21032" fmla="*/ 605231 w 6127927"/>
                <a:gd name="connsiteY21032" fmla="*/ 1179312 h 4013490"/>
                <a:gd name="connsiteX21033" fmla="*/ 605651 w 6127927"/>
                <a:gd name="connsiteY21033" fmla="*/ 1178794 h 4013490"/>
                <a:gd name="connsiteX21034" fmla="*/ 606977 w 6127927"/>
                <a:gd name="connsiteY21034" fmla="*/ 1178050 h 4013490"/>
                <a:gd name="connsiteX21035" fmla="*/ 607301 w 6127927"/>
                <a:gd name="connsiteY21035" fmla="*/ 1179118 h 4013490"/>
                <a:gd name="connsiteX21036" fmla="*/ 607624 w 6127927"/>
                <a:gd name="connsiteY21036" fmla="*/ 1178471 h 4013490"/>
                <a:gd name="connsiteX21037" fmla="*/ 607883 w 6127927"/>
                <a:gd name="connsiteY21037" fmla="*/ 1178050 h 4013490"/>
                <a:gd name="connsiteX21038" fmla="*/ 608303 w 6127927"/>
                <a:gd name="connsiteY21038" fmla="*/ 1177986 h 4013490"/>
                <a:gd name="connsiteX21039" fmla="*/ 609209 w 6127927"/>
                <a:gd name="connsiteY21039" fmla="*/ 1177824 h 4013490"/>
                <a:gd name="connsiteX21040" fmla="*/ 609597 w 6127927"/>
                <a:gd name="connsiteY21040" fmla="*/ 1178147 h 4013490"/>
                <a:gd name="connsiteX21041" fmla="*/ 610017 w 6127927"/>
                <a:gd name="connsiteY21041" fmla="*/ 1178374 h 4013490"/>
                <a:gd name="connsiteX21042" fmla="*/ 610114 w 6127927"/>
                <a:gd name="connsiteY21042" fmla="*/ 1178471 h 4013490"/>
                <a:gd name="connsiteX21043" fmla="*/ 611181 w 6127927"/>
                <a:gd name="connsiteY21043" fmla="*/ 1177986 h 4013490"/>
                <a:gd name="connsiteX21044" fmla="*/ 612249 w 6127927"/>
                <a:gd name="connsiteY21044" fmla="*/ 1178471 h 4013490"/>
                <a:gd name="connsiteX21045" fmla="*/ 612184 w 6127927"/>
                <a:gd name="connsiteY21045" fmla="*/ 1179215 h 4013490"/>
                <a:gd name="connsiteX21046" fmla="*/ 612928 w 6127927"/>
                <a:gd name="connsiteY21046" fmla="*/ 1179215 h 4013490"/>
                <a:gd name="connsiteX21047" fmla="*/ 613090 w 6127927"/>
                <a:gd name="connsiteY21047" fmla="*/ 1178956 h 4013490"/>
                <a:gd name="connsiteX21048" fmla="*/ 613187 w 6127927"/>
                <a:gd name="connsiteY21048" fmla="*/ 1179959 h 4013490"/>
                <a:gd name="connsiteX21049" fmla="*/ 613413 w 6127927"/>
                <a:gd name="connsiteY21049" fmla="*/ 1179700 h 4013490"/>
                <a:gd name="connsiteX21050" fmla="*/ 613575 w 6127927"/>
                <a:gd name="connsiteY21050" fmla="*/ 1179894 h 4013490"/>
                <a:gd name="connsiteX21051" fmla="*/ 613348 w 6127927"/>
                <a:gd name="connsiteY21051" fmla="*/ 1180379 h 4013490"/>
                <a:gd name="connsiteX21052" fmla="*/ 613025 w 6127927"/>
                <a:gd name="connsiteY21052" fmla="*/ 1180702 h 4013490"/>
                <a:gd name="connsiteX21053" fmla="*/ 613575 w 6127927"/>
                <a:gd name="connsiteY21053" fmla="*/ 1180799 h 4013490"/>
                <a:gd name="connsiteX21054" fmla="*/ 614254 w 6127927"/>
                <a:gd name="connsiteY21054" fmla="*/ 1179635 h 4013490"/>
                <a:gd name="connsiteX21055" fmla="*/ 614998 w 6127927"/>
                <a:gd name="connsiteY21055" fmla="*/ 1179312 h 4013490"/>
                <a:gd name="connsiteX21056" fmla="*/ 615483 w 6127927"/>
                <a:gd name="connsiteY21056" fmla="*/ 1179118 h 4013490"/>
                <a:gd name="connsiteX21057" fmla="*/ 616065 w 6127927"/>
                <a:gd name="connsiteY21057" fmla="*/ 1179894 h 4013490"/>
                <a:gd name="connsiteX21058" fmla="*/ 616809 w 6127927"/>
                <a:gd name="connsiteY21058" fmla="*/ 1178730 h 4013490"/>
                <a:gd name="connsiteX21059" fmla="*/ 616809 w 6127927"/>
                <a:gd name="connsiteY21059" fmla="*/ 1179473 h 4013490"/>
                <a:gd name="connsiteX21060" fmla="*/ 617714 w 6127927"/>
                <a:gd name="connsiteY21060" fmla="*/ 1179635 h 4013490"/>
                <a:gd name="connsiteX21061" fmla="*/ 618070 w 6127927"/>
                <a:gd name="connsiteY21061" fmla="*/ 1180056 h 4013490"/>
                <a:gd name="connsiteX21062" fmla="*/ 618555 w 6127927"/>
                <a:gd name="connsiteY21062" fmla="*/ 1179959 h 4013490"/>
                <a:gd name="connsiteX21063" fmla="*/ 619881 w 6127927"/>
                <a:gd name="connsiteY21063" fmla="*/ 1179894 h 4013490"/>
                <a:gd name="connsiteX21064" fmla="*/ 619558 w 6127927"/>
                <a:gd name="connsiteY21064" fmla="*/ 1181446 h 4013490"/>
                <a:gd name="connsiteX21065" fmla="*/ 619881 w 6127927"/>
                <a:gd name="connsiteY21065" fmla="*/ 1181188 h 4013490"/>
                <a:gd name="connsiteX21066" fmla="*/ 620528 w 6127927"/>
                <a:gd name="connsiteY21066" fmla="*/ 1181123 h 4013490"/>
                <a:gd name="connsiteX21067" fmla="*/ 621854 w 6127927"/>
                <a:gd name="connsiteY21067" fmla="*/ 1181770 h 4013490"/>
                <a:gd name="connsiteX21068" fmla="*/ 622016 w 6127927"/>
                <a:gd name="connsiteY21068" fmla="*/ 1181964 h 4013490"/>
                <a:gd name="connsiteX21069" fmla="*/ 621854 w 6127927"/>
                <a:gd name="connsiteY21069" fmla="*/ 1182611 h 4013490"/>
                <a:gd name="connsiteX21070" fmla="*/ 621951 w 6127927"/>
                <a:gd name="connsiteY21070" fmla="*/ 1183193 h 4013490"/>
                <a:gd name="connsiteX21071" fmla="*/ 622274 w 6127927"/>
                <a:gd name="connsiteY21071" fmla="*/ 1182449 h 4013490"/>
                <a:gd name="connsiteX21072" fmla="*/ 622274 w 6127927"/>
                <a:gd name="connsiteY21072" fmla="*/ 1182352 h 4013490"/>
                <a:gd name="connsiteX21073" fmla="*/ 622792 w 6127927"/>
                <a:gd name="connsiteY21073" fmla="*/ 1183031 h 4013490"/>
                <a:gd name="connsiteX21074" fmla="*/ 622016 w 6127927"/>
                <a:gd name="connsiteY21074" fmla="*/ 1183775 h 4013490"/>
                <a:gd name="connsiteX21075" fmla="*/ 622371 w 6127927"/>
                <a:gd name="connsiteY21075" fmla="*/ 1183775 h 4013490"/>
                <a:gd name="connsiteX21076" fmla="*/ 622954 w 6127927"/>
                <a:gd name="connsiteY21076" fmla="*/ 1183096 h 4013490"/>
                <a:gd name="connsiteX21077" fmla="*/ 625023 w 6127927"/>
                <a:gd name="connsiteY21077" fmla="*/ 1184680 h 4013490"/>
                <a:gd name="connsiteX21078" fmla="*/ 627514 w 6127927"/>
                <a:gd name="connsiteY21078" fmla="*/ 1185004 h 4013490"/>
                <a:gd name="connsiteX21079" fmla="*/ 627837 w 6127927"/>
                <a:gd name="connsiteY21079" fmla="*/ 1185586 h 4013490"/>
                <a:gd name="connsiteX21080" fmla="*/ 627514 w 6127927"/>
                <a:gd name="connsiteY21080" fmla="*/ 1186168 h 4013490"/>
                <a:gd name="connsiteX21081" fmla="*/ 628225 w 6127927"/>
                <a:gd name="connsiteY21081" fmla="*/ 1186006 h 4013490"/>
                <a:gd name="connsiteX21082" fmla="*/ 628646 w 6127927"/>
                <a:gd name="connsiteY21082" fmla="*/ 1186427 h 4013490"/>
                <a:gd name="connsiteX21083" fmla="*/ 627999 w 6127927"/>
                <a:gd name="connsiteY21083" fmla="*/ 1187171 h 4013490"/>
                <a:gd name="connsiteX21084" fmla="*/ 628063 w 6127927"/>
                <a:gd name="connsiteY21084" fmla="*/ 1187235 h 4013490"/>
                <a:gd name="connsiteX21085" fmla="*/ 628743 w 6127927"/>
                <a:gd name="connsiteY21085" fmla="*/ 1186491 h 4013490"/>
                <a:gd name="connsiteX21086" fmla="*/ 630877 w 6127927"/>
                <a:gd name="connsiteY21086" fmla="*/ 1188723 h 4013490"/>
                <a:gd name="connsiteX21087" fmla="*/ 630651 w 6127927"/>
                <a:gd name="connsiteY21087" fmla="*/ 1189143 h 4013490"/>
                <a:gd name="connsiteX21088" fmla="*/ 630974 w 6127927"/>
                <a:gd name="connsiteY21088" fmla="*/ 1188917 h 4013490"/>
                <a:gd name="connsiteX21089" fmla="*/ 631880 w 6127927"/>
                <a:gd name="connsiteY21089" fmla="*/ 1189984 h 4013490"/>
                <a:gd name="connsiteX21090" fmla="*/ 631880 w 6127927"/>
                <a:gd name="connsiteY21090" fmla="*/ 1190049 h 4013490"/>
                <a:gd name="connsiteX21091" fmla="*/ 631977 w 6127927"/>
                <a:gd name="connsiteY21091" fmla="*/ 1190049 h 4013490"/>
                <a:gd name="connsiteX21092" fmla="*/ 632785 w 6127927"/>
                <a:gd name="connsiteY21092" fmla="*/ 1191149 h 4013490"/>
                <a:gd name="connsiteX21093" fmla="*/ 632623 w 6127927"/>
                <a:gd name="connsiteY21093" fmla="*/ 1191310 h 4013490"/>
                <a:gd name="connsiteX21094" fmla="*/ 632947 w 6127927"/>
                <a:gd name="connsiteY21094" fmla="*/ 1191375 h 4013490"/>
                <a:gd name="connsiteX21095" fmla="*/ 633044 w 6127927"/>
                <a:gd name="connsiteY21095" fmla="*/ 1191472 h 4013490"/>
                <a:gd name="connsiteX21096" fmla="*/ 632947 w 6127927"/>
                <a:gd name="connsiteY21096" fmla="*/ 1191634 h 4013490"/>
                <a:gd name="connsiteX21097" fmla="*/ 632947 w 6127927"/>
                <a:gd name="connsiteY21097" fmla="*/ 1191795 h 4013490"/>
                <a:gd name="connsiteX21098" fmla="*/ 633206 w 6127927"/>
                <a:gd name="connsiteY21098" fmla="*/ 1191795 h 4013490"/>
                <a:gd name="connsiteX21099" fmla="*/ 635534 w 6127927"/>
                <a:gd name="connsiteY21099" fmla="*/ 1195450 h 4013490"/>
                <a:gd name="connsiteX21100" fmla="*/ 635437 w 6127927"/>
                <a:gd name="connsiteY21100" fmla="*/ 1195515 h 4013490"/>
                <a:gd name="connsiteX21101" fmla="*/ 635793 w 6127927"/>
                <a:gd name="connsiteY21101" fmla="*/ 1195870 h 4013490"/>
                <a:gd name="connsiteX21102" fmla="*/ 636181 w 6127927"/>
                <a:gd name="connsiteY21102" fmla="*/ 1196614 h 4013490"/>
                <a:gd name="connsiteX21103" fmla="*/ 635696 w 6127927"/>
                <a:gd name="connsiteY21103" fmla="*/ 1196938 h 4013490"/>
                <a:gd name="connsiteX21104" fmla="*/ 636440 w 6127927"/>
                <a:gd name="connsiteY21104" fmla="*/ 1196938 h 4013490"/>
                <a:gd name="connsiteX21105" fmla="*/ 636925 w 6127927"/>
                <a:gd name="connsiteY21105" fmla="*/ 1198005 h 4013490"/>
                <a:gd name="connsiteX21106" fmla="*/ 637184 w 6127927"/>
                <a:gd name="connsiteY21106" fmla="*/ 1198522 h 4013490"/>
                <a:gd name="connsiteX21107" fmla="*/ 637345 w 6127927"/>
                <a:gd name="connsiteY21107" fmla="*/ 1199007 h 4013490"/>
                <a:gd name="connsiteX21108" fmla="*/ 636601 w 6127927"/>
                <a:gd name="connsiteY21108" fmla="*/ 1199589 h 4013490"/>
                <a:gd name="connsiteX21109" fmla="*/ 636698 w 6127927"/>
                <a:gd name="connsiteY21109" fmla="*/ 1199654 h 4013490"/>
                <a:gd name="connsiteX21110" fmla="*/ 637669 w 6127927"/>
                <a:gd name="connsiteY21110" fmla="*/ 1199913 h 4013490"/>
                <a:gd name="connsiteX21111" fmla="*/ 637442 w 6127927"/>
                <a:gd name="connsiteY21111" fmla="*/ 1200236 h 4013490"/>
                <a:gd name="connsiteX21112" fmla="*/ 637863 w 6127927"/>
                <a:gd name="connsiteY21112" fmla="*/ 1200172 h 4013490"/>
                <a:gd name="connsiteX21113" fmla="*/ 637927 w 6127927"/>
                <a:gd name="connsiteY21113" fmla="*/ 1200236 h 4013490"/>
                <a:gd name="connsiteX21114" fmla="*/ 638024 w 6127927"/>
                <a:gd name="connsiteY21114" fmla="*/ 1200333 h 4013490"/>
                <a:gd name="connsiteX21115" fmla="*/ 638089 w 6127927"/>
                <a:gd name="connsiteY21115" fmla="*/ 1200495 h 4013490"/>
                <a:gd name="connsiteX21116" fmla="*/ 638251 w 6127927"/>
                <a:gd name="connsiteY21116" fmla="*/ 1200915 h 4013490"/>
                <a:gd name="connsiteX21117" fmla="*/ 638510 w 6127927"/>
                <a:gd name="connsiteY21117" fmla="*/ 1201562 h 4013490"/>
                <a:gd name="connsiteX21118" fmla="*/ 636181 w 6127927"/>
                <a:gd name="connsiteY21118" fmla="*/ 1202824 h 4013490"/>
                <a:gd name="connsiteX21119" fmla="*/ 636116 w 6127927"/>
                <a:gd name="connsiteY21119" fmla="*/ 1202824 h 4013490"/>
                <a:gd name="connsiteX21120" fmla="*/ 636504 w 6127927"/>
                <a:gd name="connsiteY21120" fmla="*/ 1202662 h 4013490"/>
                <a:gd name="connsiteX21121" fmla="*/ 637022 w 6127927"/>
                <a:gd name="connsiteY21121" fmla="*/ 1202824 h 4013490"/>
                <a:gd name="connsiteX21122" fmla="*/ 637281 w 6127927"/>
                <a:gd name="connsiteY21122" fmla="*/ 1203729 h 4013490"/>
                <a:gd name="connsiteX21123" fmla="*/ 637927 w 6127927"/>
                <a:gd name="connsiteY21123" fmla="*/ 1203567 h 4013490"/>
                <a:gd name="connsiteX21124" fmla="*/ 638024 w 6127927"/>
                <a:gd name="connsiteY21124" fmla="*/ 1203729 h 4013490"/>
                <a:gd name="connsiteX21125" fmla="*/ 638251 w 6127927"/>
                <a:gd name="connsiteY21125" fmla="*/ 1204053 h 4013490"/>
                <a:gd name="connsiteX21126" fmla="*/ 638251 w 6127927"/>
                <a:gd name="connsiteY21126" fmla="*/ 1204538 h 4013490"/>
                <a:gd name="connsiteX21127" fmla="*/ 639092 w 6127927"/>
                <a:gd name="connsiteY21127" fmla="*/ 1205055 h 4013490"/>
                <a:gd name="connsiteX21128" fmla="*/ 639092 w 6127927"/>
                <a:gd name="connsiteY21128" fmla="*/ 1205281 h 4013490"/>
                <a:gd name="connsiteX21129" fmla="*/ 638995 w 6127927"/>
                <a:gd name="connsiteY21129" fmla="*/ 1205476 h 4013490"/>
                <a:gd name="connsiteX21130" fmla="*/ 639415 w 6127927"/>
                <a:gd name="connsiteY21130" fmla="*/ 1206219 h 4013490"/>
                <a:gd name="connsiteX21131" fmla="*/ 639836 w 6127927"/>
                <a:gd name="connsiteY21131" fmla="*/ 1206219 h 4013490"/>
                <a:gd name="connsiteX21132" fmla="*/ 639997 w 6127927"/>
                <a:gd name="connsiteY21132" fmla="*/ 1207028 h 4013490"/>
                <a:gd name="connsiteX21133" fmla="*/ 639674 w 6127927"/>
                <a:gd name="connsiteY21133" fmla="*/ 1207190 h 4013490"/>
                <a:gd name="connsiteX21134" fmla="*/ 639997 w 6127927"/>
                <a:gd name="connsiteY21134" fmla="*/ 1207190 h 4013490"/>
                <a:gd name="connsiteX21135" fmla="*/ 641420 w 6127927"/>
                <a:gd name="connsiteY21135" fmla="*/ 1222099 h 4013490"/>
                <a:gd name="connsiteX21136" fmla="*/ 641323 w 6127927"/>
                <a:gd name="connsiteY21136" fmla="*/ 1222196 h 4013490"/>
                <a:gd name="connsiteX21137" fmla="*/ 640094 w 6127927"/>
                <a:gd name="connsiteY21137" fmla="*/ 1223263 h 4013490"/>
                <a:gd name="connsiteX21138" fmla="*/ 639092 w 6127927"/>
                <a:gd name="connsiteY21138" fmla="*/ 1223586 h 4013490"/>
                <a:gd name="connsiteX21139" fmla="*/ 637281 w 6127927"/>
                <a:gd name="connsiteY21139" fmla="*/ 1225074 h 4013490"/>
                <a:gd name="connsiteX21140" fmla="*/ 639512 w 6127927"/>
                <a:gd name="connsiteY21140" fmla="*/ 1224007 h 4013490"/>
                <a:gd name="connsiteX21141" fmla="*/ 638510 w 6127927"/>
                <a:gd name="connsiteY21141" fmla="*/ 1225236 h 4013490"/>
                <a:gd name="connsiteX21142" fmla="*/ 636860 w 6127927"/>
                <a:gd name="connsiteY21142" fmla="*/ 1226562 h 4013490"/>
                <a:gd name="connsiteX21143" fmla="*/ 633723 w 6127927"/>
                <a:gd name="connsiteY21143" fmla="*/ 1228308 h 4013490"/>
                <a:gd name="connsiteX21144" fmla="*/ 633788 w 6127927"/>
                <a:gd name="connsiteY21144" fmla="*/ 1228244 h 4013490"/>
                <a:gd name="connsiteX21145" fmla="*/ 633464 w 6127927"/>
                <a:gd name="connsiteY21145" fmla="*/ 1228405 h 4013490"/>
                <a:gd name="connsiteX21146" fmla="*/ 632785 w 6127927"/>
                <a:gd name="connsiteY21146" fmla="*/ 1228470 h 4013490"/>
                <a:gd name="connsiteX21147" fmla="*/ 633464 w 6127927"/>
                <a:gd name="connsiteY21147" fmla="*/ 1228405 h 4013490"/>
                <a:gd name="connsiteX21148" fmla="*/ 633464 w 6127927"/>
                <a:gd name="connsiteY21148" fmla="*/ 1228470 h 4013490"/>
                <a:gd name="connsiteX21149" fmla="*/ 631556 w 6127927"/>
                <a:gd name="connsiteY21149" fmla="*/ 1229375 h 4013490"/>
                <a:gd name="connsiteX21150" fmla="*/ 630974 w 6127927"/>
                <a:gd name="connsiteY21150" fmla="*/ 1228729 h 4013490"/>
                <a:gd name="connsiteX21151" fmla="*/ 631136 w 6127927"/>
                <a:gd name="connsiteY21151" fmla="*/ 1228470 h 4013490"/>
                <a:gd name="connsiteX21152" fmla="*/ 630812 w 6127927"/>
                <a:gd name="connsiteY21152" fmla="*/ 1228567 h 4013490"/>
                <a:gd name="connsiteX21153" fmla="*/ 630651 w 6127927"/>
                <a:gd name="connsiteY21153" fmla="*/ 1228308 h 4013490"/>
                <a:gd name="connsiteX21154" fmla="*/ 630715 w 6127927"/>
                <a:gd name="connsiteY21154" fmla="*/ 1227726 h 4013490"/>
                <a:gd name="connsiteX21155" fmla="*/ 631556 w 6127927"/>
                <a:gd name="connsiteY21155" fmla="*/ 1226724 h 4013490"/>
                <a:gd name="connsiteX21156" fmla="*/ 630974 w 6127927"/>
                <a:gd name="connsiteY21156" fmla="*/ 1226724 h 4013490"/>
                <a:gd name="connsiteX21157" fmla="*/ 631459 w 6127927"/>
                <a:gd name="connsiteY21157" fmla="*/ 1225915 h 4013490"/>
                <a:gd name="connsiteX21158" fmla="*/ 632623 w 6127927"/>
                <a:gd name="connsiteY21158" fmla="*/ 1225171 h 4013490"/>
                <a:gd name="connsiteX21159" fmla="*/ 631653 w 6127927"/>
                <a:gd name="connsiteY21159" fmla="*/ 1225236 h 4013490"/>
                <a:gd name="connsiteX21160" fmla="*/ 630715 w 6127927"/>
                <a:gd name="connsiteY21160" fmla="*/ 1225753 h 4013490"/>
                <a:gd name="connsiteX21161" fmla="*/ 632721 w 6127927"/>
                <a:gd name="connsiteY21161" fmla="*/ 1224007 h 4013490"/>
                <a:gd name="connsiteX21162" fmla="*/ 631556 w 6127927"/>
                <a:gd name="connsiteY21162" fmla="*/ 1224330 h 4013490"/>
                <a:gd name="connsiteX21163" fmla="*/ 631071 w 6127927"/>
                <a:gd name="connsiteY21163" fmla="*/ 1224266 h 4013490"/>
                <a:gd name="connsiteX21164" fmla="*/ 632721 w 6127927"/>
                <a:gd name="connsiteY21164" fmla="*/ 1222940 h 4013490"/>
                <a:gd name="connsiteX21165" fmla="*/ 631718 w 6127927"/>
                <a:gd name="connsiteY21165" fmla="*/ 1223263 h 4013490"/>
                <a:gd name="connsiteX21166" fmla="*/ 630392 w 6127927"/>
                <a:gd name="connsiteY21166" fmla="*/ 1223748 h 4013490"/>
                <a:gd name="connsiteX21167" fmla="*/ 630230 w 6127927"/>
                <a:gd name="connsiteY21167" fmla="*/ 1223586 h 4013490"/>
                <a:gd name="connsiteX21168" fmla="*/ 631815 w 6127927"/>
                <a:gd name="connsiteY21168" fmla="*/ 1222519 h 4013490"/>
                <a:gd name="connsiteX21169" fmla="*/ 629972 w 6127927"/>
                <a:gd name="connsiteY21169" fmla="*/ 1223425 h 4013490"/>
                <a:gd name="connsiteX21170" fmla="*/ 629163 w 6127927"/>
                <a:gd name="connsiteY21170" fmla="*/ 1223166 h 4013490"/>
                <a:gd name="connsiteX21171" fmla="*/ 628807 w 6127927"/>
                <a:gd name="connsiteY21171" fmla="*/ 1223004 h 4013490"/>
                <a:gd name="connsiteX21172" fmla="*/ 628581 w 6127927"/>
                <a:gd name="connsiteY21172" fmla="*/ 1223004 h 4013490"/>
                <a:gd name="connsiteX21173" fmla="*/ 627740 w 6127927"/>
                <a:gd name="connsiteY21173" fmla="*/ 1220773 h 4013490"/>
                <a:gd name="connsiteX21174" fmla="*/ 627999 w 6127927"/>
                <a:gd name="connsiteY21174" fmla="*/ 1220514 h 4013490"/>
                <a:gd name="connsiteX21175" fmla="*/ 627740 w 6127927"/>
                <a:gd name="connsiteY21175" fmla="*/ 1220611 h 4013490"/>
                <a:gd name="connsiteX21176" fmla="*/ 627417 w 6127927"/>
                <a:gd name="connsiteY21176" fmla="*/ 1219770 h 4013490"/>
                <a:gd name="connsiteX21177" fmla="*/ 627320 w 6127927"/>
                <a:gd name="connsiteY21177" fmla="*/ 1219026 h 4013490"/>
                <a:gd name="connsiteX21178" fmla="*/ 627417 w 6127927"/>
                <a:gd name="connsiteY21178" fmla="*/ 1218962 h 4013490"/>
                <a:gd name="connsiteX21179" fmla="*/ 627514 w 6127927"/>
                <a:gd name="connsiteY21179" fmla="*/ 1218800 h 4013490"/>
                <a:gd name="connsiteX21180" fmla="*/ 627320 w 6127927"/>
                <a:gd name="connsiteY21180" fmla="*/ 1218865 h 4013490"/>
                <a:gd name="connsiteX21181" fmla="*/ 626511 w 6127927"/>
                <a:gd name="connsiteY21181" fmla="*/ 1216795 h 4013490"/>
                <a:gd name="connsiteX21182" fmla="*/ 626091 w 6127927"/>
                <a:gd name="connsiteY21182" fmla="*/ 1213011 h 4013490"/>
                <a:gd name="connsiteX21183" fmla="*/ 626737 w 6127927"/>
                <a:gd name="connsiteY21183" fmla="*/ 1211265 h 4013490"/>
                <a:gd name="connsiteX21184" fmla="*/ 620884 w 6127927"/>
                <a:gd name="connsiteY21184" fmla="*/ 1204635 h 4013490"/>
                <a:gd name="connsiteX21185" fmla="*/ 620625 w 6127927"/>
                <a:gd name="connsiteY21185" fmla="*/ 1204635 h 4013490"/>
                <a:gd name="connsiteX21186" fmla="*/ 621110 w 6127927"/>
                <a:gd name="connsiteY21186" fmla="*/ 1204150 h 4013490"/>
                <a:gd name="connsiteX21187" fmla="*/ 620528 w 6127927"/>
                <a:gd name="connsiteY21187" fmla="*/ 1204538 h 4013490"/>
                <a:gd name="connsiteX21188" fmla="*/ 620528 w 6127927"/>
                <a:gd name="connsiteY21188" fmla="*/ 1204311 h 4013490"/>
                <a:gd name="connsiteX21189" fmla="*/ 620787 w 6127927"/>
                <a:gd name="connsiteY21189" fmla="*/ 1204053 h 4013490"/>
                <a:gd name="connsiteX21190" fmla="*/ 620528 w 6127927"/>
                <a:gd name="connsiteY21190" fmla="*/ 1204150 h 4013490"/>
                <a:gd name="connsiteX21191" fmla="*/ 620463 w 6127927"/>
                <a:gd name="connsiteY21191" fmla="*/ 1203147 h 4013490"/>
                <a:gd name="connsiteX21192" fmla="*/ 620722 w 6127927"/>
                <a:gd name="connsiteY21192" fmla="*/ 1202985 h 4013490"/>
                <a:gd name="connsiteX21193" fmla="*/ 620884 w 6127927"/>
                <a:gd name="connsiteY21193" fmla="*/ 1202662 h 4013490"/>
                <a:gd name="connsiteX21194" fmla="*/ 621110 w 6127927"/>
                <a:gd name="connsiteY21194" fmla="*/ 1202403 h 4013490"/>
                <a:gd name="connsiteX21195" fmla="*/ 620722 w 6127927"/>
                <a:gd name="connsiteY21195" fmla="*/ 1202565 h 4013490"/>
                <a:gd name="connsiteX21196" fmla="*/ 620463 w 6127927"/>
                <a:gd name="connsiteY21196" fmla="*/ 1202824 h 4013490"/>
                <a:gd name="connsiteX21197" fmla="*/ 620302 w 6127927"/>
                <a:gd name="connsiteY21197" fmla="*/ 1202144 h 4013490"/>
                <a:gd name="connsiteX21198" fmla="*/ 620463 w 6127927"/>
                <a:gd name="connsiteY21198" fmla="*/ 1201983 h 4013490"/>
                <a:gd name="connsiteX21199" fmla="*/ 620625 w 6127927"/>
                <a:gd name="connsiteY21199" fmla="*/ 1201498 h 4013490"/>
                <a:gd name="connsiteX21200" fmla="*/ 620140 w 6127927"/>
                <a:gd name="connsiteY21200" fmla="*/ 1201886 h 4013490"/>
                <a:gd name="connsiteX21201" fmla="*/ 619719 w 6127927"/>
                <a:gd name="connsiteY21201" fmla="*/ 1201239 h 4013490"/>
                <a:gd name="connsiteX21202" fmla="*/ 620140 w 6127927"/>
                <a:gd name="connsiteY21202" fmla="*/ 1200818 h 4013490"/>
                <a:gd name="connsiteX21203" fmla="*/ 619719 w 6127927"/>
                <a:gd name="connsiteY21203" fmla="*/ 1201142 h 4013490"/>
                <a:gd name="connsiteX21204" fmla="*/ 617714 w 6127927"/>
                <a:gd name="connsiteY21204" fmla="*/ 1200398 h 4013490"/>
                <a:gd name="connsiteX21205" fmla="*/ 616162 w 6127927"/>
                <a:gd name="connsiteY21205" fmla="*/ 1198749 h 4013490"/>
                <a:gd name="connsiteX21206" fmla="*/ 616065 w 6127927"/>
                <a:gd name="connsiteY21206" fmla="*/ 1198425 h 4013490"/>
                <a:gd name="connsiteX21207" fmla="*/ 615806 w 6127927"/>
                <a:gd name="connsiteY21207" fmla="*/ 1198522 h 4013490"/>
                <a:gd name="connsiteX21208" fmla="*/ 615742 w 6127927"/>
                <a:gd name="connsiteY21208" fmla="*/ 1198425 h 4013490"/>
                <a:gd name="connsiteX21209" fmla="*/ 615645 w 6127927"/>
                <a:gd name="connsiteY21209" fmla="*/ 1198328 h 4013490"/>
                <a:gd name="connsiteX21210" fmla="*/ 614836 w 6127927"/>
                <a:gd name="connsiteY21210" fmla="*/ 1197746 h 4013490"/>
                <a:gd name="connsiteX21211" fmla="*/ 615645 w 6127927"/>
                <a:gd name="connsiteY21211" fmla="*/ 1196517 h 4013490"/>
                <a:gd name="connsiteX21212" fmla="*/ 615159 w 6127927"/>
                <a:gd name="connsiteY21212" fmla="*/ 1197002 h 4013490"/>
                <a:gd name="connsiteX21213" fmla="*/ 614836 w 6127927"/>
                <a:gd name="connsiteY21213" fmla="*/ 1197746 h 4013490"/>
                <a:gd name="connsiteX21214" fmla="*/ 612928 w 6127927"/>
                <a:gd name="connsiteY21214" fmla="*/ 1196841 h 4013490"/>
                <a:gd name="connsiteX21215" fmla="*/ 613348 w 6127927"/>
                <a:gd name="connsiteY21215" fmla="*/ 1195935 h 4013490"/>
                <a:gd name="connsiteX21216" fmla="*/ 612831 w 6127927"/>
                <a:gd name="connsiteY21216" fmla="*/ 1196776 h 4013490"/>
                <a:gd name="connsiteX21217" fmla="*/ 610696 w 6127927"/>
                <a:gd name="connsiteY21217" fmla="*/ 1196614 h 4013490"/>
                <a:gd name="connsiteX21218" fmla="*/ 610858 w 6127927"/>
                <a:gd name="connsiteY21218" fmla="*/ 1195773 h 4013490"/>
                <a:gd name="connsiteX21219" fmla="*/ 610599 w 6127927"/>
                <a:gd name="connsiteY21219" fmla="*/ 1196614 h 4013490"/>
                <a:gd name="connsiteX21220" fmla="*/ 610599 w 6127927"/>
                <a:gd name="connsiteY21220" fmla="*/ 1196679 h 4013490"/>
                <a:gd name="connsiteX21221" fmla="*/ 610276 w 6127927"/>
                <a:gd name="connsiteY21221" fmla="*/ 1196776 h 4013490"/>
                <a:gd name="connsiteX21222" fmla="*/ 610276 w 6127927"/>
                <a:gd name="connsiteY21222" fmla="*/ 1196841 h 4013490"/>
                <a:gd name="connsiteX21223" fmla="*/ 610114 w 6127927"/>
                <a:gd name="connsiteY21223" fmla="*/ 1196841 h 4013490"/>
                <a:gd name="connsiteX21224" fmla="*/ 610017 w 6127927"/>
                <a:gd name="connsiteY21224" fmla="*/ 1196355 h 4013490"/>
                <a:gd name="connsiteX21225" fmla="*/ 609791 w 6127927"/>
                <a:gd name="connsiteY21225" fmla="*/ 1195612 h 4013490"/>
                <a:gd name="connsiteX21226" fmla="*/ 609791 w 6127927"/>
                <a:gd name="connsiteY21226" fmla="*/ 1195288 h 4013490"/>
                <a:gd name="connsiteX21227" fmla="*/ 609694 w 6127927"/>
                <a:gd name="connsiteY21227" fmla="*/ 1195288 h 4013490"/>
                <a:gd name="connsiteX21228" fmla="*/ 609694 w 6127927"/>
                <a:gd name="connsiteY21228" fmla="*/ 1195515 h 4013490"/>
                <a:gd name="connsiteX21229" fmla="*/ 609597 w 6127927"/>
                <a:gd name="connsiteY21229" fmla="*/ 1196614 h 4013490"/>
                <a:gd name="connsiteX21230" fmla="*/ 609370 w 6127927"/>
                <a:gd name="connsiteY21230" fmla="*/ 1197002 h 4013490"/>
                <a:gd name="connsiteX21231" fmla="*/ 609370 w 6127927"/>
                <a:gd name="connsiteY21231" fmla="*/ 1196517 h 4013490"/>
                <a:gd name="connsiteX21232" fmla="*/ 609273 w 6127927"/>
                <a:gd name="connsiteY21232" fmla="*/ 1196452 h 4013490"/>
                <a:gd name="connsiteX21233" fmla="*/ 609209 w 6127927"/>
                <a:gd name="connsiteY21233" fmla="*/ 1196517 h 4013490"/>
                <a:gd name="connsiteX21234" fmla="*/ 609209 w 6127927"/>
                <a:gd name="connsiteY21234" fmla="*/ 1197002 h 4013490"/>
                <a:gd name="connsiteX21235" fmla="*/ 609209 w 6127927"/>
                <a:gd name="connsiteY21235" fmla="*/ 1197099 h 4013490"/>
                <a:gd name="connsiteX21236" fmla="*/ 609112 w 6127927"/>
                <a:gd name="connsiteY21236" fmla="*/ 1197099 h 4013490"/>
                <a:gd name="connsiteX21237" fmla="*/ 609112 w 6127927"/>
                <a:gd name="connsiteY21237" fmla="*/ 1196776 h 4013490"/>
                <a:gd name="connsiteX21238" fmla="*/ 609209 w 6127927"/>
                <a:gd name="connsiteY21238" fmla="*/ 1196517 h 4013490"/>
                <a:gd name="connsiteX21239" fmla="*/ 608950 w 6127927"/>
                <a:gd name="connsiteY21239" fmla="*/ 1196679 h 4013490"/>
                <a:gd name="connsiteX21240" fmla="*/ 608691 w 6127927"/>
                <a:gd name="connsiteY21240" fmla="*/ 1196679 h 4013490"/>
                <a:gd name="connsiteX21241" fmla="*/ 608627 w 6127927"/>
                <a:gd name="connsiteY21241" fmla="*/ 1195676 h 4013490"/>
                <a:gd name="connsiteX21242" fmla="*/ 608206 w 6127927"/>
                <a:gd name="connsiteY21242" fmla="*/ 1197002 h 4013490"/>
                <a:gd name="connsiteX21243" fmla="*/ 608206 w 6127927"/>
                <a:gd name="connsiteY21243" fmla="*/ 1196194 h 4013490"/>
                <a:gd name="connsiteX21244" fmla="*/ 607883 w 6127927"/>
                <a:gd name="connsiteY21244" fmla="*/ 1197099 h 4013490"/>
                <a:gd name="connsiteX21245" fmla="*/ 607786 w 6127927"/>
                <a:gd name="connsiteY21245" fmla="*/ 1196614 h 4013490"/>
                <a:gd name="connsiteX21246" fmla="*/ 607527 w 6127927"/>
                <a:gd name="connsiteY21246" fmla="*/ 1196841 h 4013490"/>
                <a:gd name="connsiteX21247" fmla="*/ 607301 w 6127927"/>
                <a:gd name="connsiteY21247" fmla="*/ 1196614 h 4013490"/>
                <a:gd name="connsiteX21248" fmla="*/ 607204 w 6127927"/>
                <a:gd name="connsiteY21248" fmla="*/ 1196614 h 4013490"/>
                <a:gd name="connsiteX21249" fmla="*/ 607139 w 6127927"/>
                <a:gd name="connsiteY21249" fmla="*/ 1197261 h 4013490"/>
                <a:gd name="connsiteX21250" fmla="*/ 606621 w 6127927"/>
                <a:gd name="connsiteY21250" fmla="*/ 1196841 h 4013490"/>
                <a:gd name="connsiteX21251" fmla="*/ 606460 w 6127927"/>
                <a:gd name="connsiteY21251" fmla="*/ 1195612 h 4013490"/>
                <a:gd name="connsiteX21252" fmla="*/ 606395 w 6127927"/>
                <a:gd name="connsiteY21252" fmla="*/ 1196776 h 4013490"/>
                <a:gd name="connsiteX21253" fmla="*/ 606136 w 6127927"/>
                <a:gd name="connsiteY21253" fmla="*/ 1195612 h 4013490"/>
                <a:gd name="connsiteX21254" fmla="*/ 606136 w 6127927"/>
                <a:gd name="connsiteY21254" fmla="*/ 1196452 h 4013490"/>
                <a:gd name="connsiteX21255" fmla="*/ 605813 w 6127927"/>
                <a:gd name="connsiteY21255" fmla="*/ 1196776 h 4013490"/>
                <a:gd name="connsiteX21256" fmla="*/ 605716 w 6127927"/>
                <a:gd name="connsiteY21256" fmla="*/ 1197196 h 4013490"/>
                <a:gd name="connsiteX21257" fmla="*/ 605651 w 6127927"/>
                <a:gd name="connsiteY21257" fmla="*/ 1197196 h 4013490"/>
                <a:gd name="connsiteX21258" fmla="*/ 605392 w 6127927"/>
                <a:gd name="connsiteY21258" fmla="*/ 1196776 h 4013490"/>
                <a:gd name="connsiteX21259" fmla="*/ 605295 w 6127927"/>
                <a:gd name="connsiteY21259" fmla="*/ 1197099 h 4013490"/>
                <a:gd name="connsiteX21260" fmla="*/ 604649 w 6127927"/>
                <a:gd name="connsiteY21260" fmla="*/ 1196938 h 4013490"/>
                <a:gd name="connsiteX21261" fmla="*/ 602320 w 6127927"/>
                <a:gd name="connsiteY21261" fmla="*/ 1197099 h 4013490"/>
                <a:gd name="connsiteX21262" fmla="*/ 601997 w 6127927"/>
                <a:gd name="connsiteY21262" fmla="*/ 1196194 h 4013490"/>
                <a:gd name="connsiteX21263" fmla="*/ 602094 w 6127927"/>
                <a:gd name="connsiteY21263" fmla="*/ 1197099 h 4013490"/>
                <a:gd name="connsiteX21264" fmla="*/ 601900 w 6127927"/>
                <a:gd name="connsiteY21264" fmla="*/ 1197196 h 4013490"/>
                <a:gd name="connsiteX21265" fmla="*/ 601835 w 6127927"/>
                <a:gd name="connsiteY21265" fmla="*/ 1196938 h 4013490"/>
                <a:gd name="connsiteX21266" fmla="*/ 601835 w 6127927"/>
                <a:gd name="connsiteY21266" fmla="*/ 1197196 h 4013490"/>
                <a:gd name="connsiteX21267" fmla="*/ 601738 w 6127927"/>
                <a:gd name="connsiteY21267" fmla="*/ 1197196 h 4013490"/>
                <a:gd name="connsiteX21268" fmla="*/ 601156 w 6127927"/>
                <a:gd name="connsiteY21268" fmla="*/ 1197099 h 4013490"/>
                <a:gd name="connsiteX21269" fmla="*/ 600089 w 6127927"/>
                <a:gd name="connsiteY21269" fmla="*/ 1194932 h 4013490"/>
                <a:gd name="connsiteX21270" fmla="*/ 600671 w 6127927"/>
                <a:gd name="connsiteY21270" fmla="*/ 1197002 h 4013490"/>
                <a:gd name="connsiteX21271" fmla="*/ 599927 w 6127927"/>
                <a:gd name="connsiteY21271" fmla="*/ 1195773 h 4013490"/>
                <a:gd name="connsiteX21272" fmla="*/ 599927 w 6127927"/>
                <a:gd name="connsiteY21272" fmla="*/ 1195870 h 4013490"/>
                <a:gd name="connsiteX21273" fmla="*/ 599830 w 6127927"/>
                <a:gd name="connsiteY21273" fmla="*/ 1196679 h 4013490"/>
                <a:gd name="connsiteX21274" fmla="*/ 599765 w 6127927"/>
                <a:gd name="connsiteY21274" fmla="*/ 1196614 h 4013490"/>
                <a:gd name="connsiteX21275" fmla="*/ 598924 w 6127927"/>
                <a:gd name="connsiteY21275" fmla="*/ 1195612 h 4013490"/>
                <a:gd name="connsiteX21276" fmla="*/ 598698 w 6127927"/>
                <a:gd name="connsiteY21276" fmla="*/ 1196841 h 4013490"/>
                <a:gd name="connsiteX21277" fmla="*/ 598342 w 6127927"/>
                <a:gd name="connsiteY21277" fmla="*/ 1196841 h 4013490"/>
                <a:gd name="connsiteX21278" fmla="*/ 598019 w 6127927"/>
                <a:gd name="connsiteY21278" fmla="*/ 1196614 h 4013490"/>
                <a:gd name="connsiteX21279" fmla="*/ 597534 w 6127927"/>
                <a:gd name="connsiteY21279" fmla="*/ 1196517 h 4013490"/>
                <a:gd name="connsiteX21280" fmla="*/ 597178 w 6127927"/>
                <a:gd name="connsiteY21280" fmla="*/ 1195676 h 4013490"/>
                <a:gd name="connsiteX21281" fmla="*/ 596790 w 6127927"/>
                <a:gd name="connsiteY21281" fmla="*/ 1195773 h 4013490"/>
                <a:gd name="connsiteX21282" fmla="*/ 596854 w 6127927"/>
                <a:gd name="connsiteY21282" fmla="*/ 1196355 h 4013490"/>
                <a:gd name="connsiteX21283" fmla="*/ 597016 w 6127927"/>
                <a:gd name="connsiteY21283" fmla="*/ 1196776 h 4013490"/>
                <a:gd name="connsiteX21284" fmla="*/ 596854 w 6127927"/>
                <a:gd name="connsiteY21284" fmla="*/ 1196614 h 4013490"/>
                <a:gd name="connsiteX21285" fmla="*/ 596208 w 6127927"/>
                <a:gd name="connsiteY21285" fmla="*/ 1195515 h 4013490"/>
                <a:gd name="connsiteX21286" fmla="*/ 596466 w 6127927"/>
                <a:gd name="connsiteY21286" fmla="*/ 1196614 h 4013490"/>
                <a:gd name="connsiteX21287" fmla="*/ 595205 w 6127927"/>
                <a:gd name="connsiteY21287" fmla="*/ 1195450 h 4013490"/>
                <a:gd name="connsiteX21288" fmla="*/ 595367 w 6127927"/>
                <a:gd name="connsiteY21288" fmla="*/ 1197099 h 4013490"/>
                <a:gd name="connsiteX21289" fmla="*/ 595108 w 6127927"/>
                <a:gd name="connsiteY21289" fmla="*/ 1197196 h 4013490"/>
                <a:gd name="connsiteX21290" fmla="*/ 594785 w 6127927"/>
                <a:gd name="connsiteY21290" fmla="*/ 1197002 h 4013490"/>
                <a:gd name="connsiteX21291" fmla="*/ 594720 w 6127927"/>
                <a:gd name="connsiteY21291" fmla="*/ 1197196 h 4013490"/>
                <a:gd name="connsiteX21292" fmla="*/ 594720 w 6127927"/>
                <a:gd name="connsiteY21292" fmla="*/ 1197261 h 4013490"/>
                <a:gd name="connsiteX21293" fmla="*/ 593814 w 6127927"/>
                <a:gd name="connsiteY21293" fmla="*/ 1197520 h 4013490"/>
                <a:gd name="connsiteX21294" fmla="*/ 593459 w 6127927"/>
                <a:gd name="connsiteY21294" fmla="*/ 1197002 h 4013490"/>
                <a:gd name="connsiteX21295" fmla="*/ 593620 w 6127927"/>
                <a:gd name="connsiteY21295" fmla="*/ 1197584 h 4013490"/>
                <a:gd name="connsiteX21296" fmla="*/ 591648 w 6127927"/>
                <a:gd name="connsiteY21296" fmla="*/ 1198425 h 4013490"/>
                <a:gd name="connsiteX21297" fmla="*/ 591227 w 6127927"/>
                <a:gd name="connsiteY21297" fmla="*/ 1198425 h 4013490"/>
                <a:gd name="connsiteX21298" fmla="*/ 590645 w 6127927"/>
                <a:gd name="connsiteY21298" fmla="*/ 1197940 h 4013490"/>
                <a:gd name="connsiteX21299" fmla="*/ 590160 w 6127927"/>
                <a:gd name="connsiteY21299" fmla="*/ 1197002 h 4013490"/>
                <a:gd name="connsiteX21300" fmla="*/ 589739 w 6127927"/>
                <a:gd name="connsiteY21300" fmla="*/ 1196841 h 4013490"/>
                <a:gd name="connsiteX21301" fmla="*/ 589093 w 6127927"/>
                <a:gd name="connsiteY21301" fmla="*/ 1195676 h 4013490"/>
                <a:gd name="connsiteX21302" fmla="*/ 589254 w 6127927"/>
                <a:gd name="connsiteY21302" fmla="*/ 1196355 h 4013490"/>
                <a:gd name="connsiteX21303" fmla="*/ 589739 w 6127927"/>
                <a:gd name="connsiteY21303" fmla="*/ 1197681 h 4013490"/>
                <a:gd name="connsiteX21304" fmla="*/ 589578 w 6127927"/>
                <a:gd name="connsiteY21304" fmla="*/ 1198166 h 4013490"/>
                <a:gd name="connsiteX21305" fmla="*/ 589254 w 6127927"/>
                <a:gd name="connsiteY21305" fmla="*/ 1198328 h 4013490"/>
                <a:gd name="connsiteX21306" fmla="*/ 588737 w 6127927"/>
                <a:gd name="connsiteY21306" fmla="*/ 1198684 h 4013490"/>
                <a:gd name="connsiteX21307" fmla="*/ 588737 w 6127927"/>
                <a:gd name="connsiteY21307" fmla="*/ 1198749 h 4013490"/>
                <a:gd name="connsiteX21308" fmla="*/ 588737 w 6127927"/>
                <a:gd name="connsiteY21308" fmla="*/ 1199169 h 4013490"/>
                <a:gd name="connsiteX21309" fmla="*/ 588413 w 6127927"/>
                <a:gd name="connsiteY21309" fmla="*/ 1198522 h 4013490"/>
                <a:gd name="connsiteX21310" fmla="*/ 588187 w 6127927"/>
                <a:gd name="connsiteY21310" fmla="*/ 1197940 h 4013490"/>
                <a:gd name="connsiteX21311" fmla="*/ 587831 w 6127927"/>
                <a:gd name="connsiteY21311" fmla="*/ 1198005 h 4013490"/>
                <a:gd name="connsiteX21312" fmla="*/ 587508 w 6127927"/>
                <a:gd name="connsiteY21312" fmla="*/ 1198102 h 4013490"/>
                <a:gd name="connsiteX21313" fmla="*/ 587508 w 6127927"/>
                <a:gd name="connsiteY21313" fmla="*/ 1198425 h 4013490"/>
                <a:gd name="connsiteX21314" fmla="*/ 587508 w 6127927"/>
                <a:gd name="connsiteY21314" fmla="*/ 1199492 h 4013490"/>
                <a:gd name="connsiteX21315" fmla="*/ 586279 w 6127927"/>
                <a:gd name="connsiteY21315" fmla="*/ 1199913 h 4013490"/>
                <a:gd name="connsiteX21316" fmla="*/ 585115 w 6127927"/>
                <a:gd name="connsiteY21316" fmla="*/ 1199266 h 4013490"/>
                <a:gd name="connsiteX21317" fmla="*/ 585535 w 6127927"/>
                <a:gd name="connsiteY21317" fmla="*/ 1200172 h 4013490"/>
                <a:gd name="connsiteX21318" fmla="*/ 585179 w 6127927"/>
                <a:gd name="connsiteY21318" fmla="*/ 1200333 h 4013490"/>
                <a:gd name="connsiteX21319" fmla="*/ 584953 w 6127927"/>
                <a:gd name="connsiteY21319" fmla="*/ 1200657 h 4013490"/>
                <a:gd name="connsiteX21320" fmla="*/ 584533 w 6127927"/>
                <a:gd name="connsiteY21320" fmla="*/ 1200592 h 4013490"/>
                <a:gd name="connsiteX21321" fmla="*/ 584274 w 6127927"/>
                <a:gd name="connsiteY21321" fmla="*/ 1200818 h 4013490"/>
                <a:gd name="connsiteX21322" fmla="*/ 583465 w 6127927"/>
                <a:gd name="connsiteY21322" fmla="*/ 1200980 h 4013490"/>
                <a:gd name="connsiteX21323" fmla="*/ 583045 w 6127927"/>
                <a:gd name="connsiteY21323" fmla="*/ 1201239 h 4013490"/>
                <a:gd name="connsiteX21324" fmla="*/ 582786 w 6127927"/>
                <a:gd name="connsiteY21324" fmla="*/ 1201401 h 4013490"/>
                <a:gd name="connsiteX21325" fmla="*/ 582527 w 6127927"/>
                <a:gd name="connsiteY21325" fmla="*/ 1201498 h 4013490"/>
                <a:gd name="connsiteX21326" fmla="*/ 581978 w 6127927"/>
                <a:gd name="connsiteY21326" fmla="*/ 1201821 h 4013490"/>
                <a:gd name="connsiteX21327" fmla="*/ 581881 w 6127927"/>
                <a:gd name="connsiteY21327" fmla="*/ 1201983 h 4013490"/>
                <a:gd name="connsiteX21328" fmla="*/ 581395 w 6127927"/>
                <a:gd name="connsiteY21328" fmla="*/ 1202241 h 4013490"/>
                <a:gd name="connsiteX21329" fmla="*/ 581040 w 6127927"/>
                <a:gd name="connsiteY21329" fmla="*/ 1202468 h 4013490"/>
                <a:gd name="connsiteX21330" fmla="*/ 580878 w 6127927"/>
                <a:gd name="connsiteY21330" fmla="*/ 1202662 h 4013490"/>
                <a:gd name="connsiteX21331" fmla="*/ 580813 w 6127927"/>
                <a:gd name="connsiteY21331" fmla="*/ 1202888 h 4013490"/>
                <a:gd name="connsiteX21332" fmla="*/ 580134 w 6127927"/>
                <a:gd name="connsiteY21332" fmla="*/ 1203794 h 4013490"/>
                <a:gd name="connsiteX21333" fmla="*/ 579811 w 6127927"/>
                <a:gd name="connsiteY21333" fmla="*/ 1204635 h 4013490"/>
                <a:gd name="connsiteX21334" fmla="*/ 579811 w 6127927"/>
                <a:gd name="connsiteY21334" fmla="*/ 1204796 h 4013490"/>
                <a:gd name="connsiteX21335" fmla="*/ 579972 w 6127927"/>
                <a:gd name="connsiteY21335" fmla="*/ 1205217 h 4013490"/>
                <a:gd name="connsiteX21336" fmla="*/ 580458 w 6127927"/>
                <a:gd name="connsiteY21336" fmla="*/ 1205702 h 4013490"/>
                <a:gd name="connsiteX21337" fmla="*/ 580296 w 6127927"/>
                <a:gd name="connsiteY21337" fmla="*/ 1205799 h 4013490"/>
                <a:gd name="connsiteX21338" fmla="*/ 579714 w 6127927"/>
                <a:gd name="connsiteY21338" fmla="*/ 1205379 h 4013490"/>
                <a:gd name="connsiteX21339" fmla="*/ 579714 w 6127927"/>
                <a:gd name="connsiteY21339" fmla="*/ 1205637 h 4013490"/>
                <a:gd name="connsiteX21340" fmla="*/ 579229 w 6127927"/>
                <a:gd name="connsiteY21340" fmla="*/ 1205476 h 4013490"/>
                <a:gd name="connsiteX21341" fmla="*/ 579714 w 6127927"/>
                <a:gd name="connsiteY21341" fmla="*/ 1206219 h 4013490"/>
                <a:gd name="connsiteX21342" fmla="*/ 579390 w 6127927"/>
                <a:gd name="connsiteY21342" fmla="*/ 1206446 h 4013490"/>
                <a:gd name="connsiteX21343" fmla="*/ 577741 w 6127927"/>
                <a:gd name="connsiteY21343" fmla="*/ 1204893 h 4013490"/>
                <a:gd name="connsiteX21344" fmla="*/ 577644 w 6127927"/>
                <a:gd name="connsiteY21344" fmla="*/ 1204893 h 4013490"/>
                <a:gd name="connsiteX21345" fmla="*/ 578647 w 6127927"/>
                <a:gd name="connsiteY21345" fmla="*/ 1206284 h 4013490"/>
                <a:gd name="connsiteX21346" fmla="*/ 578808 w 6127927"/>
                <a:gd name="connsiteY21346" fmla="*/ 1206607 h 4013490"/>
                <a:gd name="connsiteX21347" fmla="*/ 578485 w 6127927"/>
                <a:gd name="connsiteY21347" fmla="*/ 1206704 h 4013490"/>
                <a:gd name="connsiteX21348" fmla="*/ 578647 w 6127927"/>
                <a:gd name="connsiteY21348" fmla="*/ 1207028 h 4013490"/>
                <a:gd name="connsiteX21349" fmla="*/ 578388 w 6127927"/>
                <a:gd name="connsiteY21349" fmla="*/ 1207287 h 4013490"/>
                <a:gd name="connsiteX21350" fmla="*/ 578064 w 6127927"/>
                <a:gd name="connsiteY21350" fmla="*/ 1207287 h 4013490"/>
                <a:gd name="connsiteX21351" fmla="*/ 578161 w 6127927"/>
                <a:gd name="connsiteY21351" fmla="*/ 1207545 h 4013490"/>
                <a:gd name="connsiteX21352" fmla="*/ 577321 w 6127927"/>
                <a:gd name="connsiteY21352" fmla="*/ 1207190 h 4013490"/>
                <a:gd name="connsiteX21353" fmla="*/ 576674 w 6127927"/>
                <a:gd name="connsiteY21353" fmla="*/ 1207772 h 4013490"/>
                <a:gd name="connsiteX21354" fmla="*/ 577062 w 6127927"/>
                <a:gd name="connsiteY21354" fmla="*/ 1208289 h 4013490"/>
                <a:gd name="connsiteX21355" fmla="*/ 576674 w 6127927"/>
                <a:gd name="connsiteY21355" fmla="*/ 1208451 h 4013490"/>
                <a:gd name="connsiteX21356" fmla="*/ 576253 w 6127927"/>
                <a:gd name="connsiteY21356" fmla="*/ 1208677 h 4013490"/>
                <a:gd name="connsiteX21357" fmla="*/ 576092 w 6127927"/>
                <a:gd name="connsiteY21357" fmla="*/ 1209033 h 4013490"/>
                <a:gd name="connsiteX21358" fmla="*/ 574927 w 6127927"/>
                <a:gd name="connsiteY21358" fmla="*/ 1208354 h 4013490"/>
                <a:gd name="connsiteX21359" fmla="*/ 576092 w 6127927"/>
                <a:gd name="connsiteY21359" fmla="*/ 1209421 h 4013490"/>
                <a:gd name="connsiteX21360" fmla="*/ 575995 w 6127927"/>
                <a:gd name="connsiteY21360" fmla="*/ 1209518 h 4013490"/>
                <a:gd name="connsiteX21361" fmla="*/ 575348 w 6127927"/>
                <a:gd name="connsiteY21361" fmla="*/ 1209518 h 4013490"/>
                <a:gd name="connsiteX21362" fmla="*/ 575251 w 6127927"/>
                <a:gd name="connsiteY21362" fmla="*/ 1209777 h 4013490"/>
                <a:gd name="connsiteX21363" fmla="*/ 575412 w 6127927"/>
                <a:gd name="connsiteY21363" fmla="*/ 1210003 h 4013490"/>
                <a:gd name="connsiteX21364" fmla="*/ 575251 w 6127927"/>
                <a:gd name="connsiteY21364" fmla="*/ 1210165 h 4013490"/>
                <a:gd name="connsiteX21365" fmla="*/ 574669 w 6127927"/>
                <a:gd name="connsiteY21365" fmla="*/ 1210003 h 4013490"/>
                <a:gd name="connsiteX21366" fmla="*/ 574992 w 6127927"/>
                <a:gd name="connsiteY21366" fmla="*/ 1210424 h 4013490"/>
                <a:gd name="connsiteX21367" fmla="*/ 574766 w 6127927"/>
                <a:gd name="connsiteY21367" fmla="*/ 1210682 h 4013490"/>
                <a:gd name="connsiteX21368" fmla="*/ 574345 w 6127927"/>
                <a:gd name="connsiteY21368" fmla="*/ 1210585 h 4013490"/>
                <a:gd name="connsiteX21369" fmla="*/ 574604 w 6127927"/>
                <a:gd name="connsiteY21369" fmla="*/ 1210844 h 4013490"/>
                <a:gd name="connsiteX21370" fmla="*/ 573343 w 6127927"/>
                <a:gd name="connsiteY21370" fmla="*/ 1212429 h 4013490"/>
                <a:gd name="connsiteX21371" fmla="*/ 572534 w 6127927"/>
                <a:gd name="connsiteY21371" fmla="*/ 1212170 h 4013490"/>
                <a:gd name="connsiteX21372" fmla="*/ 573116 w 6127927"/>
                <a:gd name="connsiteY21372" fmla="*/ 1212655 h 4013490"/>
                <a:gd name="connsiteX21373" fmla="*/ 572696 w 6127927"/>
                <a:gd name="connsiteY21373" fmla="*/ 1213334 h 4013490"/>
                <a:gd name="connsiteX21374" fmla="*/ 571532 w 6127927"/>
                <a:gd name="connsiteY21374" fmla="*/ 1212914 h 4013490"/>
                <a:gd name="connsiteX21375" fmla="*/ 572599 w 6127927"/>
                <a:gd name="connsiteY21375" fmla="*/ 1213496 h 4013490"/>
                <a:gd name="connsiteX21376" fmla="*/ 572437 w 6127927"/>
                <a:gd name="connsiteY21376" fmla="*/ 1213755 h 4013490"/>
                <a:gd name="connsiteX21377" fmla="*/ 572340 w 6127927"/>
                <a:gd name="connsiteY21377" fmla="*/ 1213755 h 4013490"/>
                <a:gd name="connsiteX21378" fmla="*/ 572437 w 6127927"/>
                <a:gd name="connsiteY21378" fmla="*/ 1213819 h 4013490"/>
                <a:gd name="connsiteX21379" fmla="*/ 571855 w 6127927"/>
                <a:gd name="connsiteY21379" fmla="*/ 1214822 h 4013490"/>
                <a:gd name="connsiteX21380" fmla="*/ 571952 w 6127927"/>
                <a:gd name="connsiteY21380" fmla="*/ 1214887 h 4013490"/>
                <a:gd name="connsiteX21381" fmla="*/ 571790 w 6127927"/>
                <a:gd name="connsiteY21381" fmla="*/ 1214984 h 4013490"/>
                <a:gd name="connsiteX21382" fmla="*/ 570788 w 6127927"/>
                <a:gd name="connsiteY21382" fmla="*/ 1214725 h 4013490"/>
                <a:gd name="connsiteX21383" fmla="*/ 571790 w 6127927"/>
                <a:gd name="connsiteY21383" fmla="*/ 1214984 h 4013490"/>
                <a:gd name="connsiteX21384" fmla="*/ 571855 w 6127927"/>
                <a:gd name="connsiteY21384" fmla="*/ 1214984 h 4013490"/>
                <a:gd name="connsiteX21385" fmla="*/ 571693 w 6127927"/>
                <a:gd name="connsiteY21385" fmla="*/ 1215307 h 4013490"/>
                <a:gd name="connsiteX21386" fmla="*/ 571629 w 6127927"/>
                <a:gd name="connsiteY21386" fmla="*/ 1215307 h 4013490"/>
                <a:gd name="connsiteX21387" fmla="*/ 571693 w 6127927"/>
                <a:gd name="connsiteY21387" fmla="*/ 1215404 h 4013490"/>
                <a:gd name="connsiteX21388" fmla="*/ 571370 w 6127927"/>
                <a:gd name="connsiteY21388" fmla="*/ 1215986 h 4013490"/>
                <a:gd name="connsiteX21389" fmla="*/ 569041 w 6127927"/>
                <a:gd name="connsiteY21389" fmla="*/ 1214822 h 4013490"/>
                <a:gd name="connsiteX21390" fmla="*/ 569947 w 6127927"/>
                <a:gd name="connsiteY21390" fmla="*/ 1215566 h 4013490"/>
                <a:gd name="connsiteX21391" fmla="*/ 571273 w 6127927"/>
                <a:gd name="connsiteY21391" fmla="*/ 1215986 h 4013490"/>
                <a:gd name="connsiteX21392" fmla="*/ 569559 w 6127927"/>
                <a:gd name="connsiteY21392" fmla="*/ 1223910 h 4013490"/>
                <a:gd name="connsiteX21393" fmla="*/ 568977 w 6127927"/>
                <a:gd name="connsiteY21393" fmla="*/ 1223845 h 4013490"/>
                <a:gd name="connsiteX21394" fmla="*/ 569623 w 6127927"/>
                <a:gd name="connsiteY21394" fmla="*/ 1224104 h 4013490"/>
                <a:gd name="connsiteX21395" fmla="*/ 569882 w 6127927"/>
                <a:gd name="connsiteY21395" fmla="*/ 1224589 h 4013490"/>
                <a:gd name="connsiteX21396" fmla="*/ 569462 w 6127927"/>
                <a:gd name="connsiteY21396" fmla="*/ 1224912 h 4013490"/>
                <a:gd name="connsiteX21397" fmla="*/ 569559 w 6127927"/>
                <a:gd name="connsiteY21397" fmla="*/ 1225009 h 4013490"/>
                <a:gd name="connsiteX21398" fmla="*/ 560180 w 6127927"/>
                <a:gd name="connsiteY21398" fmla="*/ 1225753 h 4013490"/>
                <a:gd name="connsiteX21399" fmla="*/ 558433 w 6127927"/>
                <a:gd name="connsiteY21399" fmla="*/ 1225333 h 4013490"/>
                <a:gd name="connsiteX21400" fmla="*/ 558692 w 6127927"/>
                <a:gd name="connsiteY21400" fmla="*/ 1225236 h 4013490"/>
                <a:gd name="connsiteX21401" fmla="*/ 558045 w 6127927"/>
                <a:gd name="connsiteY21401" fmla="*/ 1225171 h 4013490"/>
                <a:gd name="connsiteX21402" fmla="*/ 557366 w 6127927"/>
                <a:gd name="connsiteY21402" fmla="*/ 1224912 h 4013490"/>
                <a:gd name="connsiteX21403" fmla="*/ 557787 w 6127927"/>
                <a:gd name="connsiteY21403" fmla="*/ 1224848 h 4013490"/>
                <a:gd name="connsiteX21404" fmla="*/ 462834 w 6127927"/>
                <a:gd name="connsiteY21404" fmla="*/ 1246031 h 4013490"/>
                <a:gd name="connsiteX21405" fmla="*/ 461831 w 6127927"/>
                <a:gd name="connsiteY21405" fmla="*/ 1246872 h 4013490"/>
                <a:gd name="connsiteX21406" fmla="*/ 461669 w 6127927"/>
                <a:gd name="connsiteY21406" fmla="*/ 1247034 h 4013490"/>
                <a:gd name="connsiteX21407" fmla="*/ 462575 w 6127927"/>
                <a:gd name="connsiteY21407" fmla="*/ 1246354 h 4013490"/>
                <a:gd name="connsiteX21408" fmla="*/ 462834 w 6127927"/>
                <a:gd name="connsiteY21408" fmla="*/ 1246031 h 4013490"/>
                <a:gd name="connsiteX21409" fmla="*/ 433921 w 6127927"/>
                <a:gd name="connsiteY21409" fmla="*/ 1229214 h 4013490"/>
                <a:gd name="connsiteX21410" fmla="*/ 433662 w 6127927"/>
                <a:gd name="connsiteY21410" fmla="*/ 1227500 h 4013490"/>
                <a:gd name="connsiteX21411" fmla="*/ 433921 w 6127927"/>
                <a:gd name="connsiteY21411" fmla="*/ 1229214 h 4013490"/>
                <a:gd name="connsiteX21412" fmla="*/ 423572 w 6127927"/>
                <a:gd name="connsiteY21412" fmla="*/ 1233192 h 4013490"/>
                <a:gd name="connsiteX21413" fmla="*/ 423733 w 6127927"/>
                <a:gd name="connsiteY21413" fmla="*/ 1233936 h 4013490"/>
                <a:gd name="connsiteX21414" fmla="*/ 423572 w 6127927"/>
                <a:gd name="connsiteY21414" fmla="*/ 1233192 h 4013490"/>
                <a:gd name="connsiteX21415" fmla="*/ 467297 w 6127927"/>
                <a:gd name="connsiteY21415" fmla="*/ 1229634 h 4013490"/>
                <a:gd name="connsiteX21416" fmla="*/ 473344 w 6127927"/>
                <a:gd name="connsiteY21416" fmla="*/ 1243800 h 4013490"/>
                <a:gd name="connsiteX21417" fmla="*/ 473247 w 6127927"/>
                <a:gd name="connsiteY21417" fmla="*/ 1243864 h 4013490"/>
                <a:gd name="connsiteX21418" fmla="*/ 472180 w 6127927"/>
                <a:gd name="connsiteY21418" fmla="*/ 1245126 h 4013490"/>
                <a:gd name="connsiteX21419" fmla="*/ 471275 w 6127927"/>
                <a:gd name="connsiteY21419" fmla="*/ 1245611 h 4013490"/>
                <a:gd name="connsiteX21420" fmla="*/ 469625 w 6127927"/>
                <a:gd name="connsiteY21420" fmla="*/ 1247357 h 4013490"/>
                <a:gd name="connsiteX21421" fmla="*/ 471598 w 6127927"/>
                <a:gd name="connsiteY21421" fmla="*/ 1245934 h 4013490"/>
                <a:gd name="connsiteX21422" fmla="*/ 470757 w 6127927"/>
                <a:gd name="connsiteY21422" fmla="*/ 1247260 h 4013490"/>
                <a:gd name="connsiteX21423" fmla="*/ 469269 w 6127927"/>
                <a:gd name="connsiteY21423" fmla="*/ 1248748 h 4013490"/>
                <a:gd name="connsiteX21424" fmla="*/ 466456 w 6127927"/>
                <a:gd name="connsiteY21424" fmla="*/ 1250915 h 4013490"/>
                <a:gd name="connsiteX21425" fmla="*/ 466553 w 6127927"/>
                <a:gd name="connsiteY21425" fmla="*/ 1250818 h 4013490"/>
                <a:gd name="connsiteX21426" fmla="*/ 466229 w 6127927"/>
                <a:gd name="connsiteY21426" fmla="*/ 1251012 h 4013490"/>
                <a:gd name="connsiteX21427" fmla="*/ 465550 w 6127927"/>
                <a:gd name="connsiteY21427" fmla="*/ 1251238 h 4013490"/>
                <a:gd name="connsiteX21428" fmla="*/ 466229 w 6127927"/>
                <a:gd name="connsiteY21428" fmla="*/ 1251012 h 4013490"/>
                <a:gd name="connsiteX21429" fmla="*/ 466229 w 6127927"/>
                <a:gd name="connsiteY21429" fmla="*/ 1251076 h 4013490"/>
                <a:gd name="connsiteX21430" fmla="*/ 464483 w 6127927"/>
                <a:gd name="connsiteY21430" fmla="*/ 1252241 h 4013490"/>
                <a:gd name="connsiteX21431" fmla="*/ 463998 w 6127927"/>
                <a:gd name="connsiteY21431" fmla="*/ 1251820 h 4013490"/>
                <a:gd name="connsiteX21432" fmla="*/ 464160 w 6127927"/>
                <a:gd name="connsiteY21432" fmla="*/ 1251561 h 4013490"/>
                <a:gd name="connsiteX21433" fmla="*/ 463901 w 6127927"/>
                <a:gd name="connsiteY21433" fmla="*/ 1251658 h 4013490"/>
                <a:gd name="connsiteX21434" fmla="*/ 463804 w 6127927"/>
                <a:gd name="connsiteY21434" fmla="*/ 1251497 h 4013490"/>
                <a:gd name="connsiteX21435" fmla="*/ 463804 w 6127927"/>
                <a:gd name="connsiteY21435" fmla="*/ 1251012 h 4013490"/>
                <a:gd name="connsiteX21436" fmla="*/ 464548 w 6127927"/>
                <a:gd name="connsiteY21436" fmla="*/ 1249912 h 4013490"/>
                <a:gd name="connsiteX21437" fmla="*/ 464063 w 6127927"/>
                <a:gd name="connsiteY21437" fmla="*/ 1250074 h 4013490"/>
                <a:gd name="connsiteX21438" fmla="*/ 464483 w 6127927"/>
                <a:gd name="connsiteY21438" fmla="*/ 1249265 h 4013490"/>
                <a:gd name="connsiteX21439" fmla="*/ 465486 w 6127927"/>
                <a:gd name="connsiteY21439" fmla="*/ 1248360 h 4013490"/>
                <a:gd name="connsiteX21440" fmla="*/ 464548 w 6127927"/>
                <a:gd name="connsiteY21440" fmla="*/ 1248683 h 4013490"/>
                <a:gd name="connsiteX21441" fmla="*/ 463804 w 6127927"/>
                <a:gd name="connsiteY21441" fmla="*/ 1249330 h 4013490"/>
                <a:gd name="connsiteX21442" fmla="*/ 465486 w 6127927"/>
                <a:gd name="connsiteY21442" fmla="*/ 1247260 h 4013490"/>
                <a:gd name="connsiteX21443" fmla="*/ 464483 w 6127927"/>
                <a:gd name="connsiteY21443" fmla="*/ 1247842 h 4013490"/>
                <a:gd name="connsiteX21444" fmla="*/ 463998 w 6127927"/>
                <a:gd name="connsiteY21444" fmla="*/ 1247939 h 4013490"/>
                <a:gd name="connsiteX21445" fmla="*/ 465292 w 6127927"/>
                <a:gd name="connsiteY21445" fmla="*/ 1246354 h 4013490"/>
                <a:gd name="connsiteX21446" fmla="*/ 464386 w 6127927"/>
                <a:gd name="connsiteY21446" fmla="*/ 1246937 h 4013490"/>
                <a:gd name="connsiteX21447" fmla="*/ 463222 w 6127927"/>
                <a:gd name="connsiteY21447" fmla="*/ 1247777 h 4013490"/>
                <a:gd name="connsiteX21448" fmla="*/ 463060 w 6127927"/>
                <a:gd name="connsiteY21448" fmla="*/ 1247680 h 4013490"/>
                <a:gd name="connsiteX21449" fmla="*/ 464321 w 6127927"/>
                <a:gd name="connsiteY21449" fmla="*/ 1246290 h 4013490"/>
                <a:gd name="connsiteX21450" fmla="*/ 462737 w 6127927"/>
                <a:gd name="connsiteY21450" fmla="*/ 1247616 h 4013490"/>
                <a:gd name="connsiteX21451" fmla="*/ 461993 w 6127927"/>
                <a:gd name="connsiteY21451" fmla="*/ 1247616 h 4013490"/>
                <a:gd name="connsiteX21452" fmla="*/ 461669 w 6127927"/>
                <a:gd name="connsiteY21452" fmla="*/ 1247519 h 4013490"/>
                <a:gd name="connsiteX21453" fmla="*/ 461411 w 6127927"/>
                <a:gd name="connsiteY21453" fmla="*/ 1247616 h 4013490"/>
                <a:gd name="connsiteX21454" fmla="*/ 460343 w 6127927"/>
                <a:gd name="connsiteY21454" fmla="*/ 1246128 h 4013490"/>
                <a:gd name="connsiteX21455" fmla="*/ 460505 w 6127927"/>
                <a:gd name="connsiteY21455" fmla="*/ 1245869 h 4013490"/>
                <a:gd name="connsiteX21456" fmla="*/ 460246 w 6127927"/>
                <a:gd name="connsiteY21456" fmla="*/ 1246031 h 4013490"/>
                <a:gd name="connsiteX21457" fmla="*/ 459858 w 6127927"/>
                <a:gd name="connsiteY21457" fmla="*/ 1245449 h 4013490"/>
                <a:gd name="connsiteX21458" fmla="*/ 459664 w 6127927"/>
                <a:gd name="connsiteY21458" fmla="*/ 1244867 h 4013490"/>
                <a:gd name="connsiteX21459" fmla="*/ 459761 w 6127927"/>
                <a:gd name="connsiteY21459" fmla="*/ 1244802 h 4013490"/>
                <a:gd name="connsiteX21460" fmla="*/ 459761 w 6127927"/>
                <a:gd name="connsiteY21460" fmla="*/ 1244608 h 4013490"/>
                <a:gd name="connsiteX21461" fmla="*/ 459600 w 6127927"/>
                <a:gd name="connsiteY21461" fmla="*/ 1244802 h 4013490"/>
                <a:gd name="connsiteX21462" fmla="*/ 458435 w 6127927"/>
                <a:gd name="connsiteY21462" fmla="*/ 1243476 h 4013490"/>
                <a:gd name="connsiteX21463" fmla="*/ 457109 w 6127927"/>
                <a:gd name="connsiteY21463" fmla="*/ 1240662 h 4013490"/>
                <a:gd name="connsiteX21464" fmla="*/ 457109 w 6127927"/>
                <a:gd name="connsiteY21464" fmla="*/ 1238981 h 4013490"/>
                <a:gd name="connsiteX21465" fmla="*/ 449897 w 6127927"/>
                <a:gd name="connsiteY21465" fmla="*/ 1237170 h 4013490"/>
                <a:gd name="connsiteX21466" fmla="*/ 449736 w 6127927"/>
                <a:gd name="connsiteY21466" fmla="*/ 1237331 h 4013490"/>
                <a:gd name="connsiteX21467" fmla="*/ 449897 w 6127927"/>
                <a:gd name="connsiteY21467" fmla="*/ 1236685 h 4013490"/>
                <a:gd name="connsiteX21468" fmla="*/ 449671 w 6127927"/>
                <a:gd name="connsiteY21468" fmla="*/ 1237331 h 4013490"/>
                <a:gd name="connsiteX21469" fmla="*/ 449574 w 6127927"/>
                <a:gd name="connsiteY21469" fmla="*/ 1237170 h 4013490"/>
                <a:gd name="connsiteX21470" fmla="*/ 449671 w 6127927"/>
                <a:gd name="connsiteY21470" fmla="*/ 1236846 h 4013490"/>
                <a:gd name="connsiteX21471" fmla="*/ 449509 w 6127927"/>
                <a:gd name="connsiteY21471" fmla="*/ 1237073 h 4013490"/>
                <a:gd name="connsiteX21472" fmla="*/ 448992 w 6127927"/>
                <a:gd name="connsiteY21472" fmla="*/ 1236329 h 4013490"/>
                <a:gd name="connsiteX21473" fmla="*/ 449089 w 6127927"/>
                <a:gd name="connsiteY21473" fmla="*/ 1236005 h 4013490"/>
                <a:gd name="connsiteX21474" fmla="*/ 449089 w 6127927"/>
                <a:gd name="connsiteY21474" fmla="*/ 1235682 h 4013490"/>
                <a:gd name="connsiteX21475" fmla="*/ 449153 w 6127927"/>
                <a:gd name="connsiteY21475" fmla="*/ 1235359 h 4013490"/>
                <a:gd name="connsiteX21476" fmla="*/ 448927 w 6127927"/>
                <a:gd name="connsiteY21476" fmla="*/ 1235779 h 4013490"/>
                <a:gd name="connsiteX21477" fmla="*/ 448830 w 6127927"/>
                <a:gd name="connsiteY21477" fmla="*/ 1236102 h 4013490"/>
                <a:gd name="connsiteX21478" fmla="*/ 448345 w 6127927"/>
                <a:gd name="connsiteY21478" fmla="*/ 1235585 h 4013490"/>
                <a:gd name="connsiteX21479" fmla="*/ 448410 w 6127927"/>
                <a:gd name="connsiteY21479" fmla="*/ 1235359 h 4013490"/>
                <a:gd name="connsiteX21480" fmla="*/ 448345 w 6127927"/>
                <a:gd name="connsiteY21480" fmla="*/ 1234841 h 4013490"/>
                <a:gd name="connsiteX21481" fmla="*/ 448151 w 6127927"/>
                <a:gd name="connsiteY21481" fmla="*/ 1235423 h 4013490"/>
                <a:gd name="connsiteX21482" fmla="*/ 447504 w 6127927"/>
                <a:gd name="connsiteY21482" fmla="*/ 1235197 h 4013490"/>
                <a:gd name="connsiteX21483" fmla="*/ 447601 w 6127927"/>
                <a:gd name="connsiteY21483" fmla="*/ 1234615 h 4013490"/>
                <a:gd name="connsiteX21484" fmla="*/ 447439 w 6127927"/>
                <a:gd name="connsiteY21484" fmla="*/ 1235197 h 4013490"/>
                <a:gd name="connsiteX21485" fmla="*/ 445434 w 6127927"/>
                <a:gd name="connsiteY21485" fmla="*/ 1235779 h 4013490"/>
                <a:gd name="connsiteX21486" fmla="*/ 443106 w 6127927"/>
                <a:gd name="connsiteY21486" fmla="*/ 1235262 h 4013490"/>
                <a:gd name="connsiteX21487" fmla="*/ 443106 w 6127927"/>
                <a:gd name="connsiteY21487" fmla="*/ 1235197 h 4013490"/>
                <a:gd name="connsiteX21488" fmla="*/ 442782 w 6127927"/>
                <a:gd name="connsiteY21488" fmla="*/ 1234938 h 4013490"/>
                <a:gd name="connsiteX21489" fmla="*/ 442621 w 6127927"/>
                <a:gd name="connsiteY21489" fmla="*/ 1235197 h 4013490"/>
                <a:gd name="connsiteX21490" fmla="*/ 442459 w 6127927"/>
                <a:gd name="connsiteY21490" fmla="*/ 1235197 h 4013490"/>
                <a:gd name="connsiteX21491" fmla="*/ 442362 w 6127927"/>
                <a:gd name="connsiteY21491" fmla="*/ 1235197 h 4013490"/>
                <a:gd name="connsiteX21492" fmla="*/ 441295 w 6127927"/>
                <a:gd name="connsiteY21492" fmla="*/ 1235100 h 4013490"/>
                <a:gd name="connsiteX21493" fmla="*/ 441392 w 6127927"/>
                <a:gd name="connsiteY21493" fmla="*/ 1233612 h 4013490"/>
                <a:gd name="connsiteX21494" fmla="*/ 441133 w 6127927"/>
                <a:gd name="connsiteY21494" fmla="*/ 1234259 h 4013490"/>
                <a:gd name="connsiteX21495" fmla="*/ 441230 w 6127927"/>
                <a:gd name="connsiteY21495" fmla="*/ 1235100 h 4013490"/>
                <a:gd name="connsiteX21496" fmla="*/ 438740 w 6127927"/>
                <a:gd name="connsiteY21496" fmla="*/ 1235262 h 4013490"/>
                <a:gd name="connsiteX21497" fmla="*/ 438740 w 6127927"/>
                <a:gd name="connsiteY21497" fmla="*/ 1234259 h 4013490"/>
                <a:gd name="connsiteX21498" fmla="*/ 438643 w 6127927"/>
                <a:gd name="connsiteY21498" fmla="*/ 1235262 h 4013490"/>
                <a:gd name="connsiteX21499" fmla="*/ 436088 w 6127927"/>
                <a:gd name="connsiteY21499" fmla="*/ 1236005 h 4013490"/>
                <a:gd name="connsiteX21500" fmla="*/ 435829 w 6127927"/>
                <a:gd name="connsiteY21500" fmla="*/ 1235197 h 4013490"/>
                <a:gd name="connsiteX21501" fmla="*/ 435926 w 6127927"/>
                <a:gd name="connsiteY21501" fmla="*/ 1236005 h 4013490"/>
                <a:gd name="connsiteX21502" fmla="*/ 435926 w 6127927"/>
                <a:gd name="connsiteY21502" fmla="*/ 1236102 h 4013490"/>
                <a:gd name="connsiteX21503" fmla="*/ 435570 w 6127927"/>
                <a:gd name="connsiteY21503" fmla="*/ 1236264 h 4013490"/>
                <a:gd name="connsiteX21504" fmla="*/ 435570 w 6127927"/>
                <a:gd name="connsiteY21504" fmla="*/ 1236329 h 4013490"/>
                <a:gd name="connsiteX21505" fmla="*/ 435409 w 6127927"/>
                <a:gd name="connsiteY21505" fmla="*/ 1236426 h 4013490"/>
                <a:gd name="connsiteX21506" fmla="*/ 435182 w 6127927"/>
                <a:gd name="connsiteY21506" fmla="*/ 1235941 h 4013490"/>
                <a:gd name="connsiteX21507" fmla="*/ 434600 w 6127927"/>
                <a:gd name="connsiteY21507" fmla="*/ 1235262 h 4013490"/>
                <a:gd name="connsiteX21508" fmla="*/ 434503 w 6127927"/>
                <a:gd name="connsiteY21508" fmla="*/ 1234938 h 4013490"/>
                <a:gd name="connsiteX21509" fmla="*/ 434503 w 6127927"/>
                <a:gd name="connsiteY21509" fmla="*/ 1235003 h 4013490"/>
                <a:gd name="connsiteX21510" fmla="*/ 434600 w 6127927"/>
                <a:gd name="connsiteY21510" fmla="*/ 1235262 h 4013490"/>
                <a:gd name="connsiteX21511" fmla="*/ 434826 w 6127927"/>
                <a:gd name="connsiteY21511" fmla="*/ 1236264 h 4013490"/>
                <a:gd name="connsiteX21512" fmla="*/ 434665 w 6127927"/>
                <a:gd name="connsiteY21512" fmla="*/ 1236685 h 4013490"/>
                <a:gd name="connsiteX21513" fmla="*/ 434438 w 6127927"/>
                <a:gd name="connsiteY21513" fmla="*/ 1236264 h 4013490"/>
                <a:gd name="connsiteX21514" fmla="*/ 434341 w 6127927"/>
                <a:gd name="connsiteY21514" fmla="*/ 1236167 h 4013490"/>
                <a:gd name="connsiteX21515" fmla="*/ 434341 w 6127927"/>
                <a:gd name="connsiteY21515" fmla="*/ 1236264 h 4013490"/>
                <a:gd name="connsiteX21516" fmla="*/ 434503 w 6127927"/>
                <a:gd name="connsiteY21516" fmla="*/ 1236749 h 4013490"/>
                <a:gd name="connsiteX21517" fmla="*/ 434503 w 6127927"/>
                <a:gd name="connsiteY21517" fmla="*/ 1236846 h 4013490"/>
                <a:gd name="connsiteX21518" fmla="*/ 434438 w 6127927"/>
                <a:gd name="connsiteY21518" fmla="*/ 1236911 h 4013490"/>
                <a:gd name="connsiteX21519" fmla="*/ 434341 w 6127927"/>
                <a:gd name="connsiteY21519" fmla="*/ 1236685 h 4013490"/>
                <a:gd name="connsiteX21520" fmla="*/ 434341 w 6127927"/>
                <a:gd name="connsiteY21520" fmla="*/ 1236426 h 4013490"/>
                <a:gd name="connsiteX21521" fmla="*/ 434180 w 6127927"/>
                <a:gd name="connsiteY21521" fmla="*/ 1236685 h 4013490"/>
                <a:gd name="connsiteX21522" fmla="*/ 433921 w 6127927"/>
                <a:gd name="connsiteY21522" fmla="*/ 1236749 h 4013490"/>
                <a:gd name="connsiteX21523" fmla="*/ 433500 w 6127927"/>
                <a:gd name="connsiteY21523" fmla="*/ 1235844 h 4013490"/>
                <a:gd name="connsiteX21524" fmla="*/ 433500 w 6127927"/>
                <a:gd name="connsiteY21524" fmla="*/ 1237267 h 4013490"/>
                <a:gd name="connsiteX21525" fmla="*/ 433274 w 6127927"/>
                <a:gd name="connsiteY21525" fmla="*/ 1236426 h 4013490"/>
                <a:gd name="connsiteX21526" fmla="*/ 433177 w 6127927"/>
                <a:gd name="connsiteY21526" fmla="*/ 1237428 h 4013490"/>
                <a:gd name="connsiteX21527" fmla="*/ 432951 w 6127927"/>
                <a:gd name="connsiteY21527" fmla="*/ 1236911 h 4013490"/>
                <a:gd name="connsiteX21528" fmla="*/ 432757 w 6127927"/>
                <a:gd name="connsiteY21528" fmla="*/ 1237267 h 4013490"/>
                <a:gd name="connsiteX21529" fmla="*/ 432433 w 6127927"/>
                <a:gd name="connsiteY21529" fmla="*/ 1237073 h 4013490"/>
                <a:gd name="connsiteX21530" fmla="*/ 432369 w 6127927"/>
                <a:gd name="connsiteY21530" fmla="*/ 1237073 h 4013490"/>
                <a:gd name="connsiteX21531" fmla="*/ 432530 w 6127927"/>
                <a:gd name="connsiteY21531" fmla="*/ 1237752 h 4013490"/>
                <a:gd name="connsiteX21532" fmla="*/ 431851 w 6127927"/>
                <a:gd name="connsiteY21532" fmla="*/ 1237493 h 4013490"/>
                <a:gd name="connsiteX21533" fmla="*/ 431366 w 6127927"/>
                <a:gd name="connsiteY21533" fmla="*/ 1236329 h 4013490"/>
                <a:gd name="connsiteX21534" fmla="*/ 431528 w 6127927"/>
                <a:gd name="connsiteY21534" fmla="*/ 1237493 h 4013490"/>
                <a:gd name="connsiteX21535" fmla="*/ 430946 w 6127927"/>
                <a:gd name="connsiteY21535" fmla="*/ 1236426 h 4013490"/>
                <a:gd name="connsiteX21536" fmla="*/ 431107 w 6127927"/>
                <a:gd name="connsiteY21536" fmla="*/ 1237170 h 4013490"/>
                <a:gd name="connsiteX21537" fmla="*/ 430881 w 6127927"/>
                <a:gd name="connsiteY21537" fmla="*/ 1237493 h 4013490"/>
                <a:gd name="connsiteX21538" fmla="*/ 430881 w 6127927"/>
                <a:gd name="connsiteY21538" fmla="*/ 1238011 h 4013490"/>
                <a:gd name="connsiteX21539" fmla="*/ 430784 w 6127927"/>
                <a:gd name="connsiteY21539" fmla="*/ 1238011 h 4013490"/>
                <a:gd name="connsiteX21540" fmla="*/ 430460 w 6127927"/>
                <a:gd name="connsiteY21540" fmla="*/ 1237655 h 4013490"/>
                <a:gd name="connsiteX21541" fmla="*/ 430460 w 6127927"/>
                <a:gd name="connsiteY21541" fmla="*/ 1238011 h 4013490"/>
                <a:gd name="connsiteX21542" fmla="*/ 429781 w 6127927"/>
                <a:gd name="connsiteY21542" fmla="*/ 1238011 h 4013490"/>
                <a:gd name="connsiteX21543" fmla="*/ 427647 w 6127927"/>
                <a:gd name="connsiteY21543" fmla="*/ 1238657 h 4013490"/>
                <a:gd name="connsiteX21544" fmla="*/ 427065 w 6127927"/>
                <a:gd name="connsiteY21544" fmla="*/ 1237913 h 4013490"/>
                <a:gd name="connsiteX21545" fmla="*/ 427388 w 6127927"/>
                <a:gd name="connsiteY21545" fmla="*/ 1238754 h 4013490"/>
                <a:gd name="connsiteX21546" fmla="*/ 427226 w 6127927"/>
                <a:gd name="connsiteY21546" fmla="*/ 1238819 h 4013490"/>
                <a:gd name="connsiteX21547" fmla="*/ 427065 w 6127927"/>
                <a:gd name="connsiteY21547" fmla="*/ 1238657 h 4013490"/>
                <a:gd name="connsiteX21548" fmla="*/ 427129 w 6127927"/>
                <a:gd name="connsiteY21548" fmla="*/ 1238916 h 4013490"/>
                <a:gd name="connsiteX21549" fmla="*/ 426547 w 6127927"/>
                <a:gd name="connsiteY21549" fmla="*/ 1238916 h 4013490"/>
                <a:gd name="connsiteX21550" fmla="*/ 424995 w 6127927"/>
                <a:gd name="connsiteY21550" fmla="*/ 1237073 h 4013490"/>
                <a:gd name="connsiteX21551" fmla="*/ 426062 w 6127927"/>
                <a:gd name="connsiteY21551" fmla="*/ 1238916 h 4013490"/>
                <a:gd name="connsiteX21552" fmla="*/ 425059 w 6127927"/>
                <a:gd name="connsiteY21552" fmla="*/ 1237849 h 4013490"/>
                <a:gd name="connsiteX21553" fmla="*/ 425059 w 6127927"/>
                <a:gd name="connsiteY21553" fmla="*/ 1237913 h 4013490"/>
                <a:gd name="connsiteX21554" fmla="*/ 425221 w 6127927"/>
                <a:gd name="connsiteY21554" fmla="*/ 1238754 h 4013490"/>
                <a:gd name="connsiteX21555" fmla="*/ 425156 w 6127927"/>
                <a:gd name="connsiteY21555" fmla="*/ 1238657 h 4013490"/>
                <a:gd name="connsiteX21556" fmla="*/ 424154 w 6127927"/>
                <a:gd name="connsiteY21556" fmla="*/ 1237913 h 4013490"/>
                <a:gd name="connsiteX21557" fmla="*/ 424316 w 6127927"/>
                <a:gd name="connsiteY21557" fmla="*/ 1239142 h 4013490"/>
                <a:gd name="connsiteX21558" fmla="*/ 423992 w 6127927"/>
                <a:gd name="connsiteY21558" fmla="*/ 1239142 h 4013490"/>
                <a:gd name="connsiteX21559" fmla="*/ 423572 w 6127927"/>
                <a:gd name="connsiteY21559" fmla="*/ 1238981 h 4013490"/>
                <a:gd name="connsiteX21560" fmla="*/ 423087 w 6127927"/>
                <a:gd name="connsiteY21560" fmla="*/ 1238981 h 4013490"/>
                <a:gd name="connsiteX21561" fmla="*/ 422505 w 6127927"/>
                <a:gd name="connsiteY21561" fmla="*/ 1238334 h 4013490"/>
                <a:gd name="connsiteX21562" fmla="*/ 422181 w 6127927"/>
                <a:gd name="connsiteY21562" fmla="*/ 1238496 h 4013490"/>
                <a:gd name="connsiteX21563" fmla="*/ 422408 w 6127927"/>
                <a:gd name="connsiteY21563" fmla="*/ 1238981 h 4013490"/>
                <a:gd name="connsiteX21564" fmla="*/ 422666 w 6127927"/>
                <a:gd name="connsiteY21564" fmla="*/ 1239336 h 4013490"/>
                <a:gd name="connsiteX21565" fmla="*/ 422505 w 6127927"/>
                <a:gd name="connsiteY21565" fmla="*/ 1239239 h 4013490"/>
                <a:gd name="connsiteX21566" fmla="*/ 421599 w 6127927"/>
                <a:gd name="connsiteY21566" fmla="*/ 1238399 h 4013490"/>
                <a:gd name="connsiteX21567" fmla="*/ 422084 w 6127927"/>
                <a:gd name="connsiteY21567" fmla="*/ 1239336 h 4013490"/>
                <a:gd name="connsiteX21568" fmla="*/ 420693 w 6127927"/>
                <a:gd name="connsiteY21568" fmla="*/ 1238496 h 4013490"/>
                <a:gd name="connsiteX21569" fmla="*/ 421340 w 6127927"/>
                <a:gd name="connsiteY21569" fmla="*/ 1240080 h 4013490"/>
                <a:gd name="connsiteX21570" fmla="*/ 421082 w 6127927"/>
                <a:gd name="connsiteY21570" fmla="*/ 1240145 h 4013490"/>
                <a:gd name="connsiteX21571" fmla="*/ 420758 w 6127927"/>
                <a:gd name="connsiteY21571" fmla="*/ 1240080 h 4013490"/>
                <a:gd name="connsiteX21572" fmla="*/ 420758 w 6127927"/>
                <a:gd name="connsiteY21572" fmla="*/ 1240242 h 4013490"/>
                <a:gd name="connsiteX21573" fmla="*/ 420758 w 6127927"/>
                <a:gd name="connsiteY21573" fmla="*/ 1240307 h 4013490"/>
                <a:gd name="connsiteX21574" fmla="*/ 420014 w 6127927"/>
                <a:gd name="connsiteY21574" fmla="*/ 1240727 h 4013490"/>
                <a:gd name="connsiteX21575" fmla="*/ 419594 w 6127927"/>
                <a:gd name="connsiteY21575" fmla="*/ 1240307 h 4013490"/>
                <a:gd name="connsiteX21576" fmla="*/ 419950 w 6127927"/>
                <a:gd name="connsiteY21576" fmla="*/ 1240824 h 4013490"/>
                <a:gd name="connsiteX21577" fmla="*/ 418527 w 6127927"/>
                <a:gd name="connsiteY21577" fmla="*/ 1242053 h 4013490"/>
                <a:gd name="connsiteX21578" fmla="*/ 418203 w 6127927"/>
                <a:gd name="connsiteY21578" fmla="*/ 1242150 h 4013490"/>
                <a:gd name="connsiteX21579" fmla="*/ 417524 w 6127927"/>
                <a:gd name="connsiteY21579" fmla="*/ 1241794 h 4013490"/>
                <a:gd name="connsiteX21580" fmla="*/ 416780 w 6127927"/>
                <a:gd name="connsiteY21580" fmla="*/ 1241051 h 4013490"/>
                <a:gd name="connsiteX21581" fmla="*/ 416392 w 6127927"/>
                <a:gd name="connsiteY21581" fmla="*/ 1240986 h 4013490"/>
                <a:gd name="connsiteX21582" fmla="*/ 415293 w 6127927"/>
                <a:gd name="connsiteY21582" fmla="*/ 1240080 h 4013490"/>
                <a:gd name="connsiteX21583" fmla="*/ 415713 w 6127927"/>
                <a:gd name="connsiteY21583" fmla="*/ 1240662 h 4013490"/>
                <a:gd name="connsiteX21584" fmla="*/ 416618 w 6127927"/>
                <a:gd name="connsiteY21584" fmla="*/ 1241730 h 4013490"/>
                <a:gd name="connsiteX21585" fmla="*/ 416618 w 6127927"/>
                <a:gd name="connsiteY21585" fmla="*/ 1242215 h 4013490"/>
                <a:gd name="connsiteX21586" fmla="*/ 416392 w 6127927"/>
                <a:gd name="connsiteY21586" fmla="*/ 1242474 h 4013490"/>
                <a:gd name="connsiteX21587" fmla="*/ 416036 w 6127927"/>
                <a:gd name="connsiteY21587" fmla="*/ 1242894 h 4013490"/>
                <a:gd name="connsiteX21588" fmla="*/ 416133 w 6127927"/>
                <a:gd name="connsiteY21588" fmla="*/ 1242959 h 4013490"/>
                <a:gd name="connsiteX21589" fmla="*/ 416036 w 6127927"/>
                <a:gd name="connsiteY21589" fmla="*/ 1242959 h 4013490"/>
                <a:gd name="connsiteX21590" fmla="*/ 416198 w 6127927"/>
                <a:gd name="connsiteY21590" fmla="*/ 1243282 h 4013490"/>
                <a:gd name="connsiteX21591" fmla="*/ 415616 w 6127927"/>
                <a:gd name="connsiteY21591" fmla="*/ 1242797 h 4013490"/>
                <a:gd name="connsiteX21592" fmla="*/ 415228 w 6127927"/>
                <a:gd name="connsiteY21592" fmla="*/ 1242377 h 4013490"/>
                <a:gd name="connsiteX21593" fmla="*/ 414969 w 6127927"/>
                <a:gd name="connsiteY21593" fmla="*/ 1242538 h 4013490"/>
                <a:gd name="connsiteX21594" fmla="*/ 414710 w 6127927"/>
                <a:gd name="connsiteY21594" fmla="*/ 1242732 h 4013490"/>
                <a:gd name="connsiteX21595" fmla="*/ 414872 w 6127927"/>
                <a:gd name="connsiteY21595" fmla="*/ 1242959 h 4013490"/>
                <a:gd name="connsiteX21596" fmla="*/ 415293 w 6127927"/>
                <a:gd name="connsiteY21596" fmla="*/ 1243961 h 4013490"/>
                <a:gd name="connsiteX21597" fmla="*/ 414387 w 6127927"/>
                <a:gd name="connsiteY21597" fmla="*/ 1244705 h 4013490"/>
                <a:gd name="connsiteX21598" fmla="*/ 413061 w 6127927"/>
                <a:gd name="connsiteY21598" fmla="*/ 1244543 h 4013490"/>
                <a:gd name="connsiteX21599" fmla="*/ 413805 w 6127927"/>
                <a:gd name="connsiteY21599" fmla="*/ 1245287 h 4013490"/>
                <a:gd name="connsiteX21600" fmla="*/ 413643 w 6127927"/>
                <a:gd name="connsiteY21600" fmla="*/ 1245546 h 4013490"/>
                <a:gd name="connsiteX21601" fmla="*/ 413546 w 6127927"/>
                <a:gd name="connsiteY21601" fmla="*/ 1245869 h 4013490"/>
                <a:gd name="connsiteX21602" fmla="*/ 413158 w 6127927"/>
                <a:gd name="connsiteY21602" fmla="*/ 1245934 h 4013490"/>
                <a:gd name="connsiteX21603" fmla="*/ 413061 w 6127927"/>
                <a:gd name="connsiteY21603" fmla="*/ 1246193 h 4013490"/>
                <a:gd name="connsiteX21604" fmla="*/ 412317 w 6127927"/>
                <a:gd name="connsiteY21604" fmla="*/ 1246613 h 4013490"/>
                <a:gd name="connsiteX21605" fmla="*/ 412058 w 6127927"/>
                <a:gd name="connsiteY21605" fmla="*/ 1246937 h 4013490"/>
                <a:gd name="connsiteX21606" fmla="*/ 411897 w 6127927"/>
                <a:gd name="connsiteY21606" fmla="*/ 1247195 h 4013490"/>
                <a:gd name="connsiteX21607" fmla="*/ 411735 w 6127927"/>
                <a:gd name="connsiteY21607" fmla="*/ 1247357 h 4013490"/>
                <a:gd name="connsiteX21608" fmla="*/ 411412 w 6127927"/>
                <a:gd name="connsiteY21608" fmla="*/ 1247842 h 4013490"/>
                <a:gd name="connsiteX21609" fmla="*/ 411412 w 6127927"/>
                <a:gd name="connsiteY21609" fmla="*/ 1248004 h 4013490"/>
                <a:gd name="connsiteX21610" fmla="*/ 411088 w 6127927"/>
                <a:gd name="connsiteY21610" fmla="*/ 1248424 h 4013490"/>
                <a:gd name="connsiteX21611" fmla="*/ 410829 w 6127927"/>
                <a:gd name="connsiteY21611" fmla="*/ 1248748 h 4013490"/>
                <a:gd name="connsiteX21612" fmla="*/ 410732 w 6127927"/>
                <a:gd name="connsiteY21612" fmla="*/ 1249006 h 4013490"/>
                <a:gd name="connsiteX21613" fmla="*/ 410829 w 6127927"/>
                <a:gd name="connsiteY21613" fmla="*/ 1249265 h 4013490"/>
                <a:gd name="connsiteX21614" fmla="*/ 410571 w 6127927"/>
                <a:gd name="connsiteY21614" fmla="*/ 1250332 h 4013490"/>
                <a:gd name="connsiteX21615" fmla="*/ 410668 w 6127927"/>
                <a:gd name="connsiteY21615" fmla="*/ 1251173 h 4013490"/>
                <a:gd name="connsiteX21616" fmla="*/ 410732 w 6127927"/>
                <a:gd name="connsiteY21616" fmla="*/ 1251335 h 4013490"/>
                <a:gd name="connsiteX21617" fmla="*/ 411088 w 6127927"/>
                <a:gd name="connsiteY21617" fmla="*/ 1251658 h 4013490"/>
                <a:gd name="connsiteX21618" fmla="*/ 411735 w 6127927"/>
                <a:gd name="connsiteY21618" fmla="*/ 1251917 h 4013490"/>
                <a:gd name="connsiteX21619" fmla="*/ 411670 w 6127927"/>
                <a:gd name="connsiteY21619" fmla="*/ 1252079 h 4013490"/>
                <a:gd name="connsiteX21620" fmla="*/ 410991 w 6127927"/>
                <a:gd name="connsiteY21620" fmla="*/ 1251917 h 4013490"/>
                <a:gd name="connsiteX21621" fmla="*/ 411088 w 6127927"/>
                <a:gd name="connsiteY21621" fmla="*/ 1252143 h 4013490"/>
                <a:gd name="connsiteX21622" fmla="*/ 410571 w 6127927"/>
                <a:gd name="connsiteY21622" fmla="*/ 1252241 h 4013490"/>
                <a:gd name="connsiteX21623" fmla="*/ 411315 w 6127927"/>
                <a:gd name="connsiteY21623" fmla="*/ 1252661 h 4013490"/>
                <a:gd name="connsiteX21624" fmla="*/ 411153 w 6127927"/>
                <a:gd name="connsiteY21624" fmla="*/ 1252984 h 4013490"/>
                <a:gd name="connsiteX21625" fmla="*/ 409018 w 6127927"/>
                <a:gd name="connsiteY21625" fmla="*/ 1252241 h 4013490"/>
                <a:gd name="connsiteX21626" fmla="*/ 408921 w 6127927"/>
                <a:gd name="connsiteY21626" fmla="*/ 1252241 h 4013490"/>
                <a:gd name="connsiteX21627" fmla="*/ 410409 w 6127927"/>
                <a:gd name="connsiteY21627" fmla="*/ 1253081 h 4013490"/>
                <a:gd name="connsiteX21628" fmla="*/ 410732 w 6127927"/>
                <a:gd name="connsiteY21628" fmla="*/ 1253308 h 4013490"/>
                <a:gd name="connsiteX21629" fmla="*/ 410506 w 6127927"/>
                <a:gd name="connsiteY21629" fmla="*/ 1253566 h 4013490"/>
                <a:gd name="connsiteX21630" fmla="*/ 410732 w 6127927"/>
                <a:gd name="connsiteY21630" fmla="*/ 1253825 h 4013490"/>
                <a:gd name="connsiteX21631" fmla="*/ 410571 w 6127927"/>
                <a:gd name="connsiteY21631" fmla="*/ 1254149 h 4013490"/>
                <a:gd name="connsiteX21632" fmla="*/ 410247 w 6127927"/>
                <a:gd name="connsiteY21632" fmla="*/ 1254310 h 4013490"/>
                <a:gd name="connsiteX21633" fmla="*/ 410409 w 6127927"/>
                <a:gd name="connsiteY21633" fmla="*/ 1254472 h 4013490"/>
                <a:gd name="connsiteX21634" fmla="*/ 409503 w 6127927"/>
                <a:gd name="connsiteY21634" fmla="*/ 1254569 h 4013490"/>
                <a:gd name="connsiteX21635" fmla="*/ 409180 w 6127927"/>
                <a:gd name="connsiteY21635" fmla="*/ 1255313 h 4013490"/>
                <a:gd name="connsiteX21636" fmla="*/ 409762 w 6127927"/>
                <a:gd name="connsiteY21636" fmla="*/ 1255539 h 4013490"/>
                <a:gd name="connsiteX21637" fmla="*/ 409406 w 6127927"/>
                <a:gd name="connsiteY21637" fmla="*/ 1255895 h 4013490"/>
                <a:gd name="connsiteX21638" fmla="*/ 409180 w 6127927"/>
                <a:gd name="connsiteY21638" fmla="*/ 1256218 h 4013490"/>
                <a:gd name="connsiteX21639" fmla="*/ 409180 w 6127927"/>
                <a:gd name="connsiteY21639" fmla="*/ 1256542 h 4013490"/>
                <a:gd name="connsiteX21640" fmla="*/ 407854 w 6127927"/>
                <a:gd name="connsiteY21640" fmla="*/ 1256380 h 4013490"/>
                <a:gd name="connsiteX21641" fmla="*/ 409342 w 6127927"/>
                <a:gd name="connsiteY21641" fmla="*/ 1256865 h 4013490"/>
                <a:gd name="connsiteX21642" fmla="*/ 409342 w 6127927"/>
                <a:gd name="connsiteY21642" fmla="*/ 1256962 h 4013490"/>
                <a:gd name="connsiteX21643" fmla="*/ 408760 w 6127927"/>
                <a:gd name="connsiteY21643" fmla="*/ 1257221 h 4013490"/>
                <a:gd name="connsiteX21644" fmla="*/ 408824 w 6127927"/>
                <a:gd name="connsiteY21644" fmla="*/ 1257447 h 4013490"/>
                <a:gd name="connsiteX21645" fmla="*/ 409083 w 6127927"/>
                <a:gd name="connsiteY21645" fmla="*/ 1257609 h 4013490"/>
                <a:gd name="connsiteX21646" fmla="*/ 409018 w 6127927"/>
                <a:gd name="connsiteY21646" fmla="*/ 1257868 h 4013490"/>
                <a:gd name="connsiteX21647" fmla="*/ 408436 w 6127927"/>
                <a:gd name="connsiteY21647" fmla="*/ 1257965 h 4013490"/>
                <a:gd name="connsiteX21648" fmla="*/ 408921 w 6127927"/>
                <a:gd name="connsiteY21648" fmla="*/ 1258191 h 4013490"/>
                <a:gd name="connsiteX21649" fmla="*/ 408824 w 6127927"/>
                <a:gd name="connsiteY21649" fmla="*/ 1258450 h 4013490"/>
                <a:gd name="connsiteX21650" fmla="*/ 408436 w 6127927"/>
                <a:gd name="connsiteY21650" fmla="*/ 1258547 h 4013490"/>
                <a:gd name="connsiteX21651" fmla="*/ 408760 w 6127927"/>
                <a:gd name="connsiteY21651" fmla="*/ 1258612 h 4013490"/>
                <a:gd name="connsiteX21652" fmla="*/ 408275 w 6127927"/>
                <a:gd name="connsiteY21652" fmla="*/ 1260423 h 4013490"/>
                <a:gd name="connsiteX21653" fmla="*/ 407434 w 6127927"/>
                <a:gd name="connsiteY21653" fmla="*/ 1260617 h 4013490"/>
                <a:gd name="connsiteX21654" fmla="*/ 408178 w 6127927"/>
                <a:gd name="connsiteY21654" fmla="*/ 1260843 h 4013490"/>
                <a:gd name="connsiteX21655" fmla="*/ 408016 w 6127927"/>
                <a:gd name="connsiteY21655" fmla="*/ 1261587 h 4013490"/>
                <a:gd name="connsiteX21656" fmla="*/ 406754 w 6127927"/>
                <a:gd name="connsiteY21656" fmla="*/ 1261684 h 4013490"/>
                <a:gd name="connsiteX21657" fmla="*/ 407919 w 6127927"/>
                <a:gd name="connsiteY21657" fmla="*/ 1261749 h 4013490"/>
                <a:gd name="connsiteX21658" fmla="*/ 407919 w 6127927"/>
                <a:gd name="connsiteY21658" fmla="*/ 1262007 h 4013490"/>
                <a:gd name="connsiteX21659" fmla="*/ 407854 w 6127927"/>
                <a:gd name="connsiteY21659" fmla="*/ 1262007 h 4013490"/>
                <a:gd name="connsiteX21660" fmla="*/ 407919 w 6127927"/>
                <a:gd name="connsiteY21660" fmla="*/ 1262007 h 4013490"/>
                <a:gd name="connsiteX21661" fmla="*/ 407854 w 6127927"/>
                <a:gd name="connsiteY21661" fmla="*/ 1263075 h 4013490"/>
                <a:gd name="connsiteX21662" fmla="*/ 407757 w 6127927"/>
                <a:gd name="connsiteY21662" fmla="*/ 1263495 h 4013490"/>
                <a:gd name="connsiteX21663" fmla="*/ 407692 w 6127927"/>
                <a:gd name="connsiteY21663" fmla="*/ 1263592 h 4013490"/>
                <a:gd name="connsiteX21664" fmla="*/ 406690 w 6127927"/>
                <a:gd name="connsiteY21664" fmla="*/ 1263754 h 4013490"/>
                <a:gd name="connsiteX21665" fmla="*/ 407692 w 6127927"/>
                <a:gd name="connsiteY21665" fmla="*/ 1263592 h 4013490"/>
                <a:gd name="connsiteX21666" fmla="*/ 407757 w 6127927"/>
                <a:gd name="connsiteY21666" fmla="*/ 1263592 h 4013490"/>
                <a:gd name="connsiteX21667" fmla="*/ 407757 w 6127927"/>
                <a:gd name="connsiteY21667" fmla="*/ 1263916 h 4013490"/>
                <a:gd name="connsiteX21668" fmla="*/ 407692 w 6127927"/>
                <a:gd name="connsiteY21668" fmla="*/ 1263916 h 4013490"/>
                <a:gd name="connsiteX21669" fmla="*/ 407757 w 6127927"/>
                <a:gd name="connsiteY21669" fmla="*/ 1263916 h 4013490"/>
                <a:gd name="connsiteX21670" fmla="*/ 407757 w 6127927"/>
                <a:gd name="connsiteY21670" fmla="*/ 1264562 h 4013490"/>
                <a:gd name="connsiteX21671" fmla="*/ 405202 w 6127927"/>
                <a:gd name="connsiteY21671" fmla="*/ 1264498 h 4013490"/>
                <a:gd name="connsiteX21672" fmla="*/ 406366 w 6127927"/>
                <a:gd name="connsiteY21672" fmla="*/ 1264756 h 4013490"/>
                <a:gd name="connsiteX21673" fmla="*/ 407757 w 6127927"/>
                <a:gd name="connsiteY21673" fmla="*/ 1264562 h 4013490"/>
                <a:gd name="connsiteX21674" fmla="*/ 409245 w 6127927"/>
                <a:gd name="connsiteY21674" fmla="*/ 1272260 h 4013490"/>
                <a:gd name="connsiteX21675" fmla="*/ 408760 w 6127927"/>
                <a:gd name="connsiteY21675" fmla="*/ 1272454 h 4013490"/>
                <a:gd name="connsiteX21676" fmla="*/ 409406 w 6127927"/>
                <a:gd name="connsiteY21676" fmla="*/ 1272454 h 4013490"/>
                <a:gd name="connsiteX21677" fmla="*/ 409827 w 6127927"/>
                <a:gd name="connsiteY21677" fmla="*/ 1272777 h 4013490"/>
                <a:gd name="connsiteX21678" fmla="*/ 409601 w 6127927"/>
                <a:gd name="connsiteY21678" fmla="*/ 1273197 h 4013490"/>
                <a:gd name="connsiteX21679" fmla="*/ 409665 w 6127927"/>
                <a:gd name="connsiteY21679" fmla="*/ 1273262 h 4013490"/>
                <a:gd name="connsiteX21680" fmla="*/ 401224 w 6127927"/>
                <a:gd name="connsiteY21680" fmla="*/ 1277337 h 4013490"/>
                <a:gd name="connsiteX21681" fmla="*/ 399478 w 6127927"/>
                <a:gd name="connsiteY21681" fmla="*/ 1277563 h 4013490"/>
                <a:gd name="connsiteX21682" fmla="*/ 399737 w 6127927"/>
                <a:gd name="connsiteY21682" fmla="*/ 1277402 h 4013490"/>
                <a:gd name="connsiteX21683" fmla="*/ 399057 w 6127927"/>
                <a:gd name="connsiteY21683" fmla="*/ 1277563 h 4013490"/>
                <a:gd name="connsiteX21684" fmla="*/ 398411 w 6127927"/>
                <a:gd name="connsiteY21684" fmla="*/ 1277563 h 4013490"/>
                <a:gd name="connsiteX21685" fmla="*/ 398475 w 6127927"/>
                <a:gd name="connsiteY21685" fmla="*/ 1277402 h 4013490"/>
                <a:gd name="connsiteX21686" fmla="*/ 398572 w 6127927"/>
                <a:gd name="connsiteY21686" fmla="*/ 1277175 h 4013490"/>
                <a:gd name="connsiteX21687" fmla="*/ 398411 w 6127927"/>
                <a:gd name="connsiteY21687" fmla="*/ 1276755 h 4013490"/>
                <a:gd name="connsiteX21688" fmla="*/ 398249 w 6127927"/>
                <a:gd name="connsiteY21688" fmla="*/ 1275849 h 4013490"/>
                <a:gd name="connsiteX21689" fmla="*/ 399737 w 6127927"/>
                <a:gd name="connsiteY21689" fmla="*/ 1274329 h 4013490"/>
                <a:gd name="connsiteX21690" fmla="*/ 398831 w 6127927"/>
                <a:gd name="connsiteY21690" fmla="*/ 1274588 h 4013490"/>
                <a:gd name="connsiteX21691" fmla="*/ 397667 w 6127927"/>
                <a:gd name="connsiteY21691" fmla="*/ 1274103 h 4013490"/>
                <a:gd name="connsiteX21692" fmla="*/ 397570 w 6127927"/>
                <a:gd name="connsiteY21692" fmla="*/ 1273844 h 4013490"/>
                <a:gd name="connsiteX21693" fmla="*/ 397925 w 6127927"/>
                <a:gd name="connsiteY21693" fmla="*/ 1273683 h 4013490"/>
                <a:gd name="connsiteX21694" fmla="*/ 397505 w 6127927"/>
                <a:gd name="connsiteY21694" fmla="*/ 1273262 h 4013490"/>
                <a:gd name="connsiteX21695" fmla="*/ 397085 w 6127927"/>
                <a:gd name="connsiteY21695" fmla="*/ 1272842 h 4013490"/>
                <a:gd name="connsiteX21696" fmla="*/ 397505 w 6127927"/>
                <a:gd name="connsiteY21696" fmla="*/ 1272357 h 4013490"/>
                <a:gd name="connsiteX21697" fmla="*/ 398152 w 6127927"/>
                <a:gd name="connsiteY21697" fmla="*/ 1271354 h 4013490"/>
                <a:gd name="connsiteX21698" fmla="*/ 397246 w 6127927"/>
                <a:gd name="connsiteY21698" fmla="*/ 1271354 h 4013490"/>
                <a:gd name="connsiteX21699" fmla="*/ 397085 w 6127927"/>
                <a:gd name="connsiteY21699" fmla="*/ 1271128 h 4013490"/>
                <a:gd name="connsiteX21700" fmla="*/ 397182 w 6127927"/>
                <a:gd name="connsiteY21700" fmla="*/ 1271031 h 4013490"/>
                <a:gd name="connsiteX21701" fmla="*/ 396341 w 6127927"/>
                <a:gd name="connsiteY21701" fmla="*/ 1270287 h 4013490"/>
                <a:gd name="connsiteX21702" fmla="*/ 396341 w 6127927"/>
                <a:gd name="connsiteY21702" fmla="*/ 1269866 h 4013490"/>
                <a:gd name="connsiteX21703" fmla="*/ 396502 w 6127927"/>
                <a:gd name="connsiteY21703" fmla="*/ 1269381 h 4013490"/>
                <a:gd name="connsiteX21704" fmla="*/ 396664 w 6127927"/>
                <a:gd name="connsiteY21704" fmla="*/ 1268896 h 4013490"/>
                <a:gd name="connsiteX21705" fmla="*/ 396405 w 6127927"/>
                <a:gd name="connsiteY21705" fmla="*/ 1268379 h 4013490"/>
                <a:gd name="connsiteX21706" fmla="*/ 396341 w 6127927"/>
                <a:gd name="connsiteY21706" fmla="*/ 1268217 h 4013490"/>
                <a:gd name="connsiteX21707" fmla="*/ 395500 w 6127927"/>
                <a:gd name="connsiteY21707" fmla="*/ 1267732 h 4013490"/>
                <a:gd name="connsiteX21708" fmla="*/ 395338 w 6127927"/>
                <a:gd name="connsiteY21708" fmla="*/ 1266988 h 4013490"/>
                <a:gd name="connsiteX21709" fmla="*/ 395435 w 6127927"/>
                <a:gd name="connsiteY21709" fmla="*/ 1266632 h 4013490"/>
                <a:gd name="connsiteX21710" fmla="*/ 395435 w 6127927"/>
                <a:gd name="connsiteY21710" fmla="*/ 1266471 h 4013490"/>
                <a:gd name="connsiteX21711" fmla="*/ 395015 w 6127927"/>
                <a:gd name="connsiteY21711" fmla="*/ 1266050 h 4013490"/>
                <a:gd name="connsiteX21712" fmla="*/ 394853 w 6127927"/>
                <a:gd name="connsiteY21712" fmla="*/ 1265565 h 4013490"/>
                <a:gd name="connsiteX21713" fmla="*/ 394594 w 6127927"/>
                <a:gd name="connsiteY21713" fmla="*/ 1265145 h 4013490"/>
                <a:gd name="connsiteX21714" fmla="*/ 395338 w 6127927"/>
                <a:gd name="connsiteY21714" fmla="*/ 1258353 h 4013490"/>
                <a:gd name="connsiteX21715" fmla="*/ 395500 w 6127927"/>
                <a:gd name="connsiteY21715" fmla="*/ 1258191 h 4013490"/>
                <a:gd name="connsiteX21716" fmla="*/ 395694 w 6127927"/>
                <a:gd name="connsiteY21716" fmla="*/ 1257965 h 4013490"/>
                <a:gd name="connsiteX21717" fmla="*/ 395435 w 6127927"/>
                <a:gd name="connsiteY21717" fmla="*/ 1257706 h 4013490"/>
                <a:gd name="connsiteX21718" fmla="*/ 396017 w 6127927"/>
                <a:gd name="connsiteY21718" fmla="*/ 1257383 h 4013490"/>
                <a:gd name="connsiteX21719" fmla="*/ 396599 w 6127927"/>
                <a:gd name="connsiteY21719" fmla="*/ 1257221 h 4013490"/>
                <a:gd name="connsiteX21720" fmla="*/ 395112 w 6127927"/>
                <a:gd name="connsiteY21720" fmla="*/ 1256962 h 4013490"/>
                <a:gd name="connsiteX21721" fmla="*/ 395597 w 6127927"/>
                <a:gd name="connsiteY21721" fmla="*/ 1256639 h 4013490"/>
                <a:gd name="connsiteX21722" fmla="*/ 395112 w 6127927"/>
                <a:gd name="connsiteY21722" fmla="*/ 1256121 h 4013490"/>
                <a:gd name="connsiteX21723" fmla="*/ 395338 w 6127927"/>
                <a:gd name="connsiteY21723" fmla="*/ 1255636 h 4013490"/>
                <a:gd name="connsiteX21724" fmla="*/ 395338 w 6127927"/>
                <a:gd name="connsiteY21724" fmla="*/ 1255539 h 4013490"/>
                <a:gd name="connsiteX21725" fmla="*/ 395273 w 6127927"/>
                <a:gd name="connsiteY21725" fmla="*/ 1254731 h 4013490"/>
                <a:gd name="connsiteX21726" fmla="*/ 395338 w 6127927"/>
                <a:gd name="connsiteY21726" fmla="*/ 1254310 h 4013490"/>
                <a:gd name="connsiteX21727" fmla="*/ 396082 w 6127927"/>
                <a:gd name="connsiteY21727" fmla="*/ 1253308 h 4013490"/>
                <a:gd name="connsiteX21728" fmla="*/ 396179 w 6127927"/>
                <a:gd name="connsiteY21728" fmla="*/ 1253146 h 4013490"/>
                <a:gd name="connsiteX21729" fmla="*/ 395338 w 6127927"/>
                <a:gd name="connsiteY21729" fmla="*/ 1252402 h 4013490"/>
                <a:gd name="connsiteX21730" fmla="*/ 395112 w 6127927"/>
                <a:gd name="connsiteY21730" fmla="*/ 1251755 h 4013490"/>
                <a:gd name="connsiteX21731" fmla="*/ 395338 w 6127927"/>
                <a:gd name="connsiteY21731" fmla="*/ 1251400 h 4013490"/>
                <a:gd name="connsiteX21732" fmla="*/ 396405 w 6127927"/>
                <a:gd name="connsiteY21732" fmla="*/ 1251335 h 4013490"/>
                <a:gd name="connsiteX21733" fmla="*/ 395112 w 6127927"/>
                <a:gd name="connsiteY21733" fmla="*/ 1250494 h 4013490"/>
                <a:gd name="connsiteX21734" fmla="*/ 399154 w 6127927"/>
                <a:gd name="connsiteY21734" fmla="*/ 1243541 h 4013490"/>
                <a:gd name="connsiteX21735" fmla="*/ 405784 w 6127927"/>
                <a:gd name="connsiteY21735" fmla="*/ 1233192 h 4013490"/>
                <a:gd name="connsiteX21736" fmla="*/ 408178 w 6127927"/>
                <a:gd name="connsiteY21736" fmla="*/ 1231381 h 4013490"/>
                <a:gd name="connsiteX21737" fmla="*/ 408824 w 6127927"/>
                <a:gd name="connsiteY21737" fmla="*/ 1231963 h 4013490"/>
                <a:gd name="connsiteX21738" fmla="*/ 410829 w 6127927"/>
                <a:gd name="connsiteY21738" fmla="*/ 1233612 h 4013490"/>
                <a:gd name="connsiteX21739" fmla="*/ 409924 w 6127927"/>
                <a:gd name="connsiteY21739" fmla="*/ 1232448 h 4013490"/>
                <a:gd name="connsiteX21740" fmla="*/ 408339 w 6127927"/>
                <a:gd name="connsiteY21740" fmla="*/ 1231284 h 4013490"/>
                <a:gd name="connsiteX21741" fmla="*/ 408824 w 6127927"/>
                <a:gd name="connsiteY21741" fmla="*/ 1230960 h 4013490"/>
                <a:gd name="connsiteX21742" fmla="*/ 409180 w 6127927"/>
                <a:gd name="connsiteY21742" fmla="*/ 1231284 h 4013490"/>
                <a:gd name="connsiteX21743" fmla="*/ 409924 w 6127927"/>
                <a:gd name="connsiteY21743" fmla="*/ 1231866 h 4013490"/>
                <a:gd name="connsiteX21744" fmla="*/ 409989 w 6127927"/>
                <a:gd name="connsiteY21744" fmla="*/ 1231963 h 4013490"/>
                <a:gd name="connsiteX21745" fmla="*/ 410086 w 6127927"/>
                <a:gd name="connsiteY21745" fmla="*/ 1232124 h 4013490"/>
                <a:gd name="connsiteX21746" fmla="*/ 411088 w 6127927"/>
                <a:gd name="connsiteY21746" fmla="*/ 1232383 h 4013490"/>
                <a:gd name="connsiteX21747" fmla="*/ 409406 w 6127927"/>
                <a:gd name="connsiteY21747" fmla="*/ 1230475 h 4013490"/>
                <a:gd name="connsiteX21748" fmla="*/ 411315 w 6127927"/>
                <a:gd name="connsiteY21748" fmla="*/ 1228308 h 4013490"/>
                <a:gd name="connsiteX21749" fmla="*/ 418041 w 6127927"/>
                <a:gd name="connsiteY21749" fmla="*/ 1223425 h 4013490"/>
                <a:gd name="connsiteX21750" fmla="*/ 418365 w 6127927"/>
                <a:gd name="connsiteY21750" fmla="*/ 1223748 h 4013490"/>
                <a:gd name="connsiteX21751" fmla="*/ 418850 w 6127927"/>
                <a:gd name="connsiteY21751" fmla="*/ 1223425 h 4013490"/>
                <a:gd name="connsiteX21752" fmla="*/ 419367 w 6127927"/>
                <a:gd name="connsiteY21752" fmla="*/ 1223748 h 4013490"/>
                <a:gd name="connsiteX21753" fmla="*/ 419950 w 6127927"/>
                <a:gd name="connsiteY21753" fmla="*/ 1224007 h 4013490"/>
                <a:gd name="connsiteX21754" fmla="*/ 420014 w 6127927"/>
                <a:gd name="connsiteY21754" fmla="*/ 1223683 h 4013490"/>
                <a:gd name="connsiteX21755" fmla="*/ 420596 w 6127927"/>
                <a:gd name="connsiteY21755" fmla="*/ 1224007 h 4013490"/>
                <a:gd name="connsiteX21756" fmla="*/ 421082 w 6127927"/>
                <a:gd name="connsiteY21756" fmla="*/ 1224330 h 4013490"/>
                <a:gd name="connsiteX21757" fmla="*/ 421017 w 6127927"/>
                <a:gd name="connsiteY21757" fmla="*/ 1223522 h 4013490"/>
                <a:gd name="connsiteX21758" fmla="*/ 420920 w 6127927"/>
                <a:gd name="connsiteY21758" fmla="*/ 1223004 h 4013490"/>
                <a:gd name="connsiteX21759" fmla="*/ 421082 w 6127927"/>
                <a:gd name="connsiteY21759" fmla="*/ 1222584 h 4013490"/>
                <a:gd name="connsiteX21760" fmla="*/ 422181 w 6127927"/>
                <a:gd name="connsiteY21760" fmla="*/ 1224751 h 4013490"/>
                <a:gd name="connsiteX21761" fmla="*/ 421825 w 6127927"/>
                <a:gd name="connsiteY21761" fmla="*/ 1223101 h 4013490"/>
                <a:gd name="connsiteX21762" fmla="*/ 422019 w 6127927"/>
                <a:gd name="connsiteY21762" fmla="*/ 1222584 h 4013490"/>
                <a:gd name="connsiteX21763" fmla="*/ 422990 w 6127927"/>
                <a:gd name="connsiteY21763" fmla="*/ 1223586 h 4013490"/>
                <a:gd name="connsiteX21764" fmla="*/ 422763 w 6127927"/>
                <a:gd name="connsiteY21764" fmla="*/ 1221775 h 4013490"/>
                <a:gd name="connsiteX21765" fmla="*/ 423831 w 6127927"/>
                <a:gd name="connsiteY21765" fmla="*/ 1222681 h 4013490"/>
                <a:gd name="connsiteX21766" fmla="*/ 424154 w 6127927"/>
                <a:gd name="connsiteY21766" fmla="*/ 1223522 h 4013490"/>
                <a:gd name="connsiteX21767" fmla="*/ 423895 w 6127927"/>
                <a:gd name="connsiteY21767" fmla="*/ 1221840 h 4013490"/>
                <a:gd name="connsiteX21768" fmla="*/ 424413 w 6127927"/>
                <a:gd name="connsiteY21768" fmla="*/ 1221290 h 4013490"/>
                <a:gd name="connsiteX21769" fmla="*/ 424833 w 6127927"/>
                <a:gd name="connsiteY21769" fmla="*/ 1221290 h 4013490"/>
                <a:gd name="connsiteX21770" fmla="*/ 424898 w 6127927"/>
                <a:gd name="connsiteY21770" fmla="*/ 1220449 h 4013490"/>
                <a:gd name="connsiteX21771" fmla="*/ 425059 w 6127927"/>
                <a:gd name="connsiteY21771" fmla="*/ 1220126 h 4013490"/>
                <a:gd name="connsiteX21772" fmla="*/ 425642 w 6127927"/>
                <a:gd name="connsiteY21772" fmla="*/ 1221193 h 4013490"/>
                <a:gd name="connsiteX21773" fmla="*/ 425739 w 6127927"/>
                <a:gd name="connsiteY21773" fmla="*/ 1221032 h 4013490"/>
                <a:gd name="connsiteX21774" fmla="*/ 425900 w 6127927"/>
                <a:gd name="connsiteY21774" fmla="*/ 1220449 h 4013490"/>
                <a:gd name="connsiteX21775" fmla="*/ 426806 w 6127927"/>
                <a:gd name="connsiteY21775" fmla="*/ 1219447 h 4013490"/>
                <a:gd name="connsiteX21776" fmla="*/ 427388 w 6127927"/>
                <a:gd name="connsiteY21776" fmla="*/ 1220449 h 4013490"/>
                <a:gd name="connsiteX21777" fmla="*/ 427453 w 6127927"/>
                <a:gd name="connsiteY21777" fmla="*/ 1219706 h 4013490"/>
                <a:gd name="connsiteX21778" fmla="*/ 427550 w 6127927"/>
                <a:gd name="connsiteY21778" fmla="*/ 1219220 h 4013490"/>
                <a:gd name="connsiteX21779" fmla="*/ 427808 w 6127927"/>
                <a:gd name="connsiteY21779" fmla="*/ 1218962 h 4013490"/>
                <a:gd name="connsiteX21780" fmla="*/ 428552 w 6127927"/>
                <a:gd name="connsiteY21780" fmla="*/ 1218638 h 4013490"/>
                <a:gd name="connsiteX21781" fmla="*/ 429037 w 6127927"/>
                <a:gd name="connsiteY21781" fmla="*/ 1218865 h 4013490"/>
                <a:gd name="connsiteX21782" fmla="*/ 429458 w 6127927"/>
                <a:gd name="connsiteY21782" fmla="*/ 1219026 h 4013490"/>
                <a:gd name="connsiteX21783" fmla="*/ 429523 w 6127927"/>
                <a:gd name="connsiteY21783" fmla="*/ 1219123 h 4013490"/>
                <a:gd name="connsiteX21784" fmla="*/ 430299 w 6127927"/>
                <a:gd name="connsiteY21784" fmla="*/ 1218283 h 4013490"/>
                <a:gd name="connsiteX21785" fmla="*/ 431269 w 6127927"/>
                <a:gd name="connsiteY21785" fmla="*/ 1218380 h 4013490"/>
                <a:gd name="connsiteX21786" fmla="*/ 431431 w 6127927"/>
                <a:gd name="connsiteY21786" fmla="*/ 1219123 h 4013490"/>
                <a:gd name="connsiteX21787" fmla="*/ 432013 w 6127927"/>
                <a:gd name="connsiteY21787" fmla="*/ 1218865 h 4013490"/>
                <a:gd name="connsiteX21788" fmla="*/ 432110 w 6127927"/>
                <a:gd name="connsiteY21788" fmla="*/ 1218638 h 4013490"/>
                <a:gd name="connsiteX21789" fmla="*/ 432530 w 6127927"/>
                <a:gd name="connsiteY21789" fmla="*/ 1219544 h 4013490"/>
                <a:gd name="connsiteX21790" fmla="*/ 432692 w 6127927"/>
                <a:gd name="connsiteY21790" fmla="*/ 1219220 h 4013490"/>
                <a:gd name="connsiteX21791" fmla="*/ 432951 w 6127927"/>
                <a:gd name="connsiteY21791" fmla="*/ 1219285 h 4013490"/>
                <a:gd name="connsiteX21792" fmla="*/ 432951 w 6127927"/>
                <a:gd name="connsiteY21792" fmla="*/ 1219867 h 4013490"/>
                <a:gd name="connsiteX21793" fmla="*/ 432757 w 6127927"/>
                <a:gd name="connsiteY21793" fmla="*/ 1220288 h 4013490"/>
                <a:gd name="connsiteX21794" fmla="*/ 433274 w 6127927"/>
                <a:gd name="connsiteY21794" fmla="*/ 1220191 h 4013490"/>
                <a:gd name="connsiteX21795" fmla="*/ 433339 w 6127927"/>
                <a:gd name="connsiteY21795" fmla="*/ 1218865 h 4013490"/>
                <a:gd name="connsiteX21796" fmla="*/ 433759 w 6127927"/>
                <a:gd name="connsiteY21796" fmla="*/ 1218283 h 4013490"/>
                <a:gd name="connsiteX21797" fmla="*/ 434083 w 6127927"/>
                <a:gd name="connsiteY21797" fmla="*/ 1217959 h 4013490"/>
                <a:gd name="connsiteX21798" fmla="*/ 434762 w 6127927"/>
                <a:gd name="connsiteY21798" fmla="*/ 1218380 h 4013490"/>
                <a:gd name="connsiteX21799" fmla="*/ 434923 w 6127927"/>
                <a:gd name="connsiteY21799" fmla="*/ 1217054 h 4013490"/>
                <a:gd name="connsiteX21800" fmla="*/ 435182 w 6127927"/>
                <a:gd name="connsiteY21800" fmla="*/ 1217700 h 4013490"/>
                <a:gd name="connsiteX21801" fmla="*/ 435926 w 6127927"/>
                <a:gd name="connsiteY21801" fmla="*/ 1217474 h 4013490"/>
                <a:gd name="connsiteX21802" fmla="*/ 436249 w 6127927"/>
                <a:gd name="connsiteY21802" fmla="*/ 1217700 h 4013490"/>
                <a:gd name="connsiteX21803" fmla="*/ 436573 w 6127927"/>
                <a:gd name="connsiteY21803" fmla="*/ 1217474 h 4013490"/>
                <a:gd name="connsiteX21804" fmla="*/ 437575 w 6127927"/>
                <a:gd name="connsiteY21804" fmla="*/ 1216795 h 4013490"/>
                <a:gd name="connsiteX21805" fmla="*/ 437899 w 6127927"/>
                <a:gd name="connsiteY21805" fmla="*/ 1218380 h 4013490"/>
                <a:gd name="connsiteX21806" fmla="*/ 437996 w 6127927"/>
                <a:gd name="connsiteY21806" fmla="*/ 1218056 h 4013490"/>
                <a:gd name="connsiteX21807" fmla="*/ 438384 w 6127927"/>
                <a:gd name="connsiteY21807" fmla="*/ 1217700 h 4013490"/>
                <a:gd name="connsiteX21808" fmla="*/ 439645 w 6127927"/>
                <a:gd name="connsiteY21808" fmla="*/ 1217636 h 4013490"/>
                <a:gd name="connsiteX21809" fmla="*/ 439807 w 6127927"/>
                <a:gd name="connsiteY21809" fmla="*/ 1217700 h 4013490"/>
                <a:gd name="connsiteX21810" fmla="*/ 439969 w 6127927"/>
                <a:gd name="connsiteY21810" fmla="*/ 1218380 h 4013490"/>
                <a:gd name="connsiteX21811" fmla="*/ 440292 w 6127927"/>
                <a:gd name="connsiteY21811" fmla="*/ 1218865 h 4013490"/>
                <a:gd name="connsiteX21812" fmla="*/ 440227 w 6127927"/>
                <a:gd name="connsiteY21812" fmla="*/ 1218056 h 4013490"/>
                <a:gd name="connsiteX21813" fmla="*/ 440227 w 6127927"/>
                <a:gd name="connsiteY21813" fmla="*/ 1217959 h 4013490"/>
                <a:gd name="connsiteX21814" fmla="*/ 440874 w 6127927"/>
                <a:gd name="connsiteY21814" fmla="*/ 1218283 h 4013490"/>
                <a:gd name="connsiteX21815" fmla="*/ 440648 w 6127927"/>
                <a:gd name="connsiteY21815" fmla="*/ 1219285 h 4013490"/>
                <a:gd name="connsiteX21816" fmla="*/ 440874 w 6127927"/>
                <a:gd name="connsiteY21816" fmla="*/ 1219123 h 4013490"/>
                <a:gd name="connsiteX21817" fmla="*/ 441036 w 6127927"/>
                <a:gd name="connsiteY21817" fmla="*/ 1218283 h 4013490"/>
                <a:gd name="connsiteX21818" fmla="*/ 443300 w 6127927"/>
                <a:gd name="connsiteY21818" fmla="*/ 1218541 h 4013490"/>
                <a:gd name="connsiteX21819" fmla="*/ 445273 w 6127927"/>
                <a:gd name="connsiteY21819" fmla="*/ 1217474 h 4013490"/>
                <a:gd name="connsiteX21820" fmla="*/ 445758 w 6127927"/>
                <a:gd name="connsiteY21820" fmla="*/ 1217797 h 4013490"/>
                <a:gd name="connsiteX21821" fmla="*/ 445758 w 6127927"/>
                <a:gd name="connsiteY21821" fmla="*/ 1218444 h 4013490"/>
                <a:gd name="connsiteX21822" fmla="*/ 446275 w 6127927"/>
                <a:gd name="connsiteY21822" fmla="*/ 1217959 h 4013490"/>
                <a:gd name="connsiteX21823" fmla="*/ 446760 w 6127927"/>
                <a:gd name="connsiteY21823" fmla="*/ 1218056 h 4013490"/>
                <a:gd name="connsiteX21824" fmla="*/ 446599 w 6127927"/>
                <a:gd name="connsiteY21824" fmla="*/ 1219026 h 4013490"/>
                <a:gd name="connsiteX21825" fmla="*/ 446663 w 6127927"/>
                <a:gd name="connsiteY21825" fmla="*/ 1219026 h 4013490"/>
                <a:gd name="connsiteX21826" fmla="*/ 446857 w 6127927"/>
                <a:gd name="connsiteY21826" fmla="*/ 1218056 h 4013490"/>
                <a:gd name="connsiteX21827" fmla="*/ 449671 w 6127927"/>
                <a:gd name="connsiteY21827" fmla="*/ 1218638 h 4013490"/>
                <a:gd name="connsiteX21828" fmla="*/ 449671 w 6127927"/>
                <a:gd name="connsiteY21828" fmla="*/ 1219123 h 4013490"/>
                <a:gd name="connsiteX21829" fmla="*/ 449833 w 6127927"/>
                <a:gd name="connsiteY21829" fmla="*/ 1218703 h 4013490"/>
                <a:gd name="connsiteX21830" fmla="*/ 451159 w 6127927"/>
                <a:gd name="connsiteY21830" fmla="*/ 1219026 h 4013490"/>
                <a:gd name="connsiteX21831" fmla="*/ 451159 w 6127927"/>
                <a:gd name="connsiteY21831" fmla="*/ 1219123 h 4013490"/>
                <a:gd name="connsiteX21832" fmla="*/ 451223 w 6127927"/>
                <a:gd name="connsiteY21832" fmla="*/ 1219123 h 4013490"/>
                <a:gd name="connsiteX21833" fmla="*/ 452485 w 6127927"/>
                <a:gd name="connsiteY21833" fmla="*/ 1219447 h 4013490"/>
                <a:gd name="connsiteX21834" fmla="*/ 452485 w 6127927"/>
                <a:gd name="connsiteY21834" fmla="*/ 1219706 h 4013490"/>
                <a:gd name="connsiteX21835" fmla="*/ 452711 w 6127927"/>
                <a:gd name="connsiteY21835" fmla="*/ 1219544 h 4013490"/>
                <a:gd name="connsiteX21836" fmla="*/ 452808 w 6127927"/>
                <a:gd name="connsiteY21836" fmla="*/ 1219609 h 4013490"/>
                <a:gd name="connsiteX21837" fmla="*/ 452808 w 6127927"/>
                <a:gd name="connsiteY21837" fmla="*/ 1219770 h 4013490"/>
                <a:gd name="connsiteX21838" fmla="*/ 452873 w 6127927"/>
                <a:gd name="connsiteY21838" fmla="*/ 1219867 h 4013490"/>
                <a:gd name="connsiteX21839" fmla="*/ 453131 w 6127927"/>
                <a:gd name="connsiteY21839" fmla="*/ 1219706 h 4013490"/>
                <a:gd name="connsiteX21840" fmla="*/ 457109 w 6127927"/>
                <a:gd name="connsiteY21840" fmla="*/ 1221452 h 4013490"/>
                <a:gd name="connsiteX21841" fmla="*/ 457109 w 6127927"/>
                <a:gd name="connsiteY21841" fmla="*/ 1221517 h 4013490"/>
                <a:gd name="connsiteX21842" fmla="*/ 457530 w 6127927"/>
                <a:gd name="connsiteY21842" fmla="*/ 1221614 h 4013490"/>
                <a:gd name="connsiteX21843" fmla="*/ 458274 w 6127927"/>
                <a:gd name="connsiteY21843" fmla="*/ 1221937 h 4013490"/>
                <a:gd name="connsiteX21844" fmla="*/ 458015 w 6127927"/>
                <a:gd name="connsiteY21844" fmla="*/ 1222519 h 4013490"/>
                <a:gd name="connsiteX21845" fmla="*/ 458597 w 6127927"/>
                <a:gd name="connsiteY21845" fmla="*/ 1222099 h 4013490"/>
                <a:gd name="connsiteX21846" fmla="*/ 459600 w 6127927"/>
                <a:gd name="connsiteY21846" fmla="*/ 1222778 h 4013490"/>
                <a:gd name="connsiteX21847" fmla="*/ 460085 w 6127927"/>
                <a:gd name="connsiteY21847" fmla="*/ 1223101 h 4013490"/>
                <a:gd name="connsiteX21848" fmla="*/ 460570 w 6127927"/>
                <a:gd name="connsiteY21848" fmla="*/ 1223425 h 4013490"/>
                <a:gd name="connsiteX21849" fmla="*/ 460246 w 6127927"/>
                <a:gd name="connsiteY21849" fmla="*/ 1224266 h 4013490"/>
                <a:gd name="connsiteX21850" fmla="*/ 460343 w 6127927"/>
                <a:gd name="connsiteY21850" fmla="*/ 1224266 h 4013490"/>
                <a:gd name="connsiteX21851" fmla="*/ 461346 w 6127927"/>
                <a:gd name="connsiteY21851" fmla="*/ 1224007 h 4013490"/>
                <a:gd name="connsiteX21852" fmla="*/ 461346 w 6127927"/>
                <a:gd name="connsiteY21852" fmla="*/ 1224427 h 4013490"/>
                <a:gd name="connsiteX21853" fmla="*/ 461669 w 6127927"/>
                <a:gd name="connsiteY21853" fmla="*/ 1224169 h 4013490"/>
                <a:gd name="connsiteX21854" fmla="*/ 461734 w 6127927"/>
                <a:gd name="connsiteY21854" fmla="*/ 1224266 h 4013490"/>
                <a:gd name="connsiteX21855" fmla="*/ 461831 w 6127927"/>
                <a:gd name="connsiteY21855" fmla="*/ 1224330 h 4013490"/>
                <a:gd name="connsiteX21856" fmla="*/ 461993 w 6127927"/>
                <a:gd name="connsiteY21856" fmla="*/ 1224427 h 4013490"/>
                <a:gd name="connsiteX21857" fmla="*/ 462316 w 6127927"/>
                <a:gd name="connsiteY21857" fmla="*/ 1224751 h 4013490"/>
                <a:gd name="connsiteX21858" fmla="*/ 462898 w 6127927"/>
                <a:gd name="connsiteY21858" fmla="*/ 1225236 h 4013490"/>
                <a:gd name="connsiteX21859" fmla="*/ 461508 w 6127927"/>
                <a:gd name="connsiteY21859" fmla="*/ 1227500 h 4013490"/>
                <a:gd name="connsiteX21860" fmla="*/ 461508 w 6127927"/>
                <a:gd name="connsiteY21860" fmla="*/ 1227564 h 4013490"/>
                <a:gd name="connsiteX21861" fmla="*/ 461734 w 6127927"/>
                <a:gd name="connsiteY21861" fmla="*/ 1227241 h 4013490"/>
                <a:gd name="connsiteX21862" fmla="*/ 462316 w 6127927"/>
                <a:gd name="connsiteY21862" fmla="*/ 1227144 h 4013490"/>
                <a:gd name="connsiteX21863" fmla="*/ 462995 w 6127927"/>
                <a:gd name="connsiteY21863" fmla="*/ 1227823 h 4013490"/>
                <a:gd name="connsiteX21864" fmla="*/ 463480 w 6127927"/>
                <a:gd name="connsiteY21864" fmla="*/ 1227403 h 4013490"/>
                <a:gd name="connsiteX21865" fmla="*/ 463642 w 6127927"/>
                <a:gd name="connsiteY21865" fmla="*/ 1227500 h 4013490"/>
                <a:gd name="connsiteX21866" fmla="*/ 464063 w 6127927"/>
                <a:gd name="connsiteY21866" fmla="*/ 1227661 h 4013490"/>
                <a:gd name="connsiteX21867" fmla="*/ 464321 w 6127927"/>
                <a:gd name="connsiteY21867" fmla="*/ 1228049 h 4013490"/>
                <a:gd name="connsiteX21868" fmla="*/ 465292 w 6127927"/>
                <a:gd name="connsiteY21868" fmla="*/ 1228147 h 4013490"/>
                <a:gd name="connsiteX21869" fmla="*/ 465486 w 6127927"/>
                <a:gd name="connsiteY21869" fmla="*/ 1228405 h 4013490"/>
                <a:gd name="connsiteX21870" fmla="*/ 465486 w 6127927"/>
                <a:gd name="connsiteY21870" fmla="*/ 1228632 h 4013490"/>
                <a:gd name="connsiteX21871" fmla="*/ 466229 w 6127927"/>
                <a:gd name="connsiteY21871" fmla="*/ 1229149 h 4013490"/>
                <a:gd name="connsiteX21872" fmla="*/ 466553 w 6127927"/>
                <a:gd name="connsiteY21872" fmla="*/ 1228987 h 4013490"/>
                <a:gd name="connsiteX21873" fmla="*/ 467135 w 6127927"/>
                <a:gd name="connsiteY21873" fmla="*/ 1229731 h 4013490"/>
                <a:gd name="connsiteX21874" fmla="*/ 466973 w 6127927"/>
                <a:gd name="connsiteY21874" fmla="*/ 1229958 h 4013490"/>
                <a:gd name="connsiteX21875" fmla="*/ 467297 w 6127927"/>
                <a:gd name="connsiteY21875" fmla="*/ 1229634 h 4013490"/>
                <a:gd name="connsiteX21876" fmla="*/ 601673 w 6127927"/>
                <a:gd name="connsiteY21876" fmla="*/ 1121842 h 4013490"/>
                <a:gd name="connsiteX21877" fmla="*/ 601673 w 6127927"/>
                <a:gd name="connsiteY21877" fmla="*/ 1122586 h 4013490"/>
                <a:gd name="connsiteX21878" fmla="*/ 601673 w 6127927"/>
                <a:gd name="connsiteY21878" fmla="*/ 1121842 h 4013490"/>
                <a:gd name="connsiteX21879" fmla="*/ 609855 w 6127927"/>
                <a:gd name="connsiteY21879" fmla="*/ 1120031 h 4013490"/>
                <a:gd name="connsiteX21880" fmla="*/ 609694 w 6127927"/>
                <a:gd name="connsiteY21880" fmla="*/ 1118284 h 4013490"/>
                <a:gd name="connsiteX21881" fmla="*/ 609855 w 6127927"/>
                <a:gd name="connsiteY21881" fmla="*/ 1120031 h 4013490"/>
                <a:gd name="connsiteX21882" fmla="*/ 634952 w 6127927"/>
                <a:gd name="connsiteY21882" fmla="*/ 1129862 h 4013490"/>
                <a:gd name="connsiteX21883" fmla="*/ 635372 w 6127927"/>
                <a:gd name="connsiteY21883" fmla="*/ 1128892 h 4013490"/>
                <a:gd name="connsiteX21884" fmla="*/ 635437 w 6127927"/>
                <a:gd name="connsiteY21884" fmla="*/ 1128472 h 4013490"/>
                <a:gd name="connsiteX21885" fmla="*/ 634952 w 6127927"/>
                <a:gd name="connsiteY21885" fmla="*/ 1129701 h 4013490"/>
                <a:gd name="connsiteX21886" fmla="*/ 565581 w 6127927"/>
                <a:gd name="connsiteY21886" fmla="*/ 1125658 h 4013490"/>
                <a:gd name="connsiteX21887" fmla="*/ 565225 w 6127927"/>
                <a:gd name="connsiteY21887" fmla="*/ 1124817 h 4013490"/>
                <a:gd name="connsiteX21888" fmla="*/ 565225 w 6127927"/>
                <a:gd name="connsiteY21888" fmla="*/ 1123750 h 4013490"/>
                <a:gd name="connsiteX21889" fmla="*/ 565419 w 6127927"/>
                <a:gd name="connsiteY21889" fmla="*/ 1123653 h 4013490"/>
                <a:gd name="connsiteX21890" fmla="*/ 565581 w 6127927"/>
                <a:gd name="connsiteY21890" fmla="*/ 1124009 h 4013490"/>
                <a:gd name="connsiteX21891" fmla="*/ 565742 w 6127927"/>
                <a:gd name="connsiteY21891" fmla="*/ 1123588 h 4013490"/>
                <a:gd name="connsiteX21892" fmla="*/ 565904 w 6127927"/>
                <a:gd name="connsiteY21892" fmla="*/ 1123233 h 4013490"/>
                <a:gd name="connsiteX21893" fmla="*/ 566325 w 6127927"/>
                <a:gd name="connsiteY21893" fmla="*/ 1123588 h 4013490"/>
                <a:gd name="connsiteX21894" fmla="*/ 567068 w 6127927"/>
                <a:gd name="connsiteY21894" fmla="*/ 1124170 h 4013490"/>
                <a:gd name="connsiteX21895" fmla="*/ 566810 w 6127927"/>
                <a:gd name="connsiteY21895" fmla="*/ 1123233 h 4013490"/>
                <a:gd name="connsiteX21896" fmla="*/ 566907 w 6127927"/>
                <a:gd name="connsiteY21896" fmla="*/ 1123071 h 4013490"/>
                <a:gd name="connsiteX21897" fmla="*/ 566971 w 6127927"/>
                <a:gd name="connsiteY21897" fmla="*/ 1123071 h 4013490"/>
                <a:gd name="connsiteX21898" fmla="*/ 567230 w 6127927"/>
                <a:gd name="connsiteY21898" fmla="*/ 1122262 h 4013490"/>
                <a:gd name="connsiteX21899" fmla="*/ 567489 w 6127927"/>
                <a:gd name="connsiteY21899" fmla="*/ 1122262 h 4013490"/>
                <a:gd name="connsiteX21900" fmla="*/ 567812 w 6127927"/>
                <a:gd name="connsiteY21900" fmla="*/ 1122327 h 4013490"/>
                <a:gd name="connsiteX21901" fmla="*/ 568136 w 6127927"/>
                <a:gd name="connsiteY21901" fmla="*/ 1122424 h 4013490"/>
                <a:gd name="connsiteX21902" fmla="*/ 568394 w 6127927"/>
                <a:gd name="connsiteY21902" fmla="*/ 1122165 h 4013490"/>
                <a:gd name="connsiteX21903" fmla="*/ 568459 w 6127927"/>
                <a:gd name="connsiteY21903" fmla="*/ 1122101 h 4013490"/>
                <a:gd name="connsiteX21904" fmla="*/ 568459 w 6127927"/>
                <a:gd name="connsiteY21904" fmla="*/ 1121260 h 4013490"/>
                <a:gd name="connsiteX21905" fmla="*/ 568880 w 6127927"/>
                <a:gd name="connsiteY21905" fmla="*/ 1121001 h 4013490"/>
                <a:gd name="connsiteX21906" fmla="*/ 569041 w 6127927"/>
                <a:gd name="connsiteY21906" fmla="*/ 1121001 h 4013490"/>
                <a:gd name="connsiteX21907" fmla="*/ 569138 w 6127927"/>
                <a:gd name="connsiteY21907" fmla="*/ 1120936 h 4013490"/>
                <a:gd name="connsiteX21908" fmla="*/ 569203 w 6127927"/>
                <a:gd name="connsiteY21908" fmla="*/ 1120419 h 4013490"/>
                <a:gd name="connsiteX21909" fmla="*/ 569462 w 6127927"/>
                <a:gd name="connsiteY21909" fmla="*/ 1120193 h 4013490"/>
                <a:gd name="connsiteX21910" fmla="*/ 569623 w 6127927"/>
                <a:gd name="connsiteY21910" fmla="*/ 1119934 h 4013490"/>
                <a:gd name="connsiteX21911" fmla="*/ 573601 w 6127927"/>
                <a:gd name="connsiteY21911" fmla="*/ 1118931 h 4013490"/>
                <a:gd name="connsiteX21912" fmla="*/ 573763 w 6127927"/>
                <a:gd name="connsiteY21912" fmla="*/ 1119028 h 4013490"/>
                <a:gd name="connsiteX21913" fmla="*/ 573925 w 6127927"/>
                <a:gd name="connsiteY21913" fmla="*/ 1119028 h 4013490"/>
                <a:gd name="connsiteX21914" fmla="*/ 573925 w 6127927"/>
                <a:gd name="connsiteY21914" fmla="*/ 1118705 h 4013490"/>
                <a:gd name="connsiteX21915" fmla="*/ 574345 w 6127927"/>
                <a:gd name="connsiteY21915" fmla="*/ 1119093 h 4013490"/>
                <a:gd name="connsiteX21916" fmla="*/ 574669 w 6127927"/>
                <a:gd name="connsiteY21916" fmla="*/ 1119513 h 4013490"/>
                <a:gd name="connsiteX21917" fmla="*/ 574183 w 6127927"/>
                <a:gd name="connsiteY21917" fmla="*/ 1118123 h 4013490"/>
                <a:gd name="connsiteX21918" fmla="*/ 574604 w 6127927"/>
                <a:gd name="connsiteY21918" fmla="*/ 1118446 h 4013490"/>
                <a:gd name="connsiteX21919" fmla="*/ 574669 w 6127927"/>
                <a:gd name="connsiteY21919" fmla="*/ 1117864 h 4013490"/>
                <a:gd name="connsiteX21920" fmla="*/ 574992 w 6127927"/>
                <a:gd name="connsiteY21920" fmla="*/ 1117864 h 4013490"/>
                <a:gd name="connsiteX21921" fmla="*/ 575089 w 6127927"/>
                <a:gd name="connsiteY21921" fmla="*/ 1117864 h 4013490"/>
                <a:gd name="connsiteX21922" fmla="*/ 575509 w 6127927"/>
                <a:gd name="connsiteY21922" fmla="*/ 1117541 h 4013490"/>
                <a:gd name="connsiteX21923" fmla="*/ 575768 w 6127927"/>
                <a:gd name="connsiteY21923" fmla="*/ 1117444 h 4013490"/>
                <a:gd name="connsiteX21924" fmla="*/ 576577 w 6127927"/>
                <a:gd name="connsiteY21924" fmla="*/ 1117702 h 4013490"/>
                <a:gd name="connsiteX21925" fmla="*/ 576738 w 6127927"/>
                <a:gd name="connsiteY21925" fmla="*/ 1117702 h 4013490"/>
                <a:gd name="connsiteX21926" fmla="*/ 576674 w 6127927"/>
                <a:gd name="connsiteY21926" fmla="*/ 1116700 h 4013490"/>
                <a:gd name="connsiteX21927" fmla="*/ 576900 w 6127927"/>
                <a:gd name="connsiteY21927" fmla="*/ 1116215 h 4013490"/>
                <a:gd name="connsiteX21928" fmla="*/ 577159 w 6127927"/>
                <a:gd name="connsiteY21928" fmla="*/ 1116279 h 4013490"/>
                <a:gd name="connsiteX21929" fmla="*/ 577741 w 6127927"/>
                <a:gd name="connsiteY21929" fmla="*/ 1117120 h 4013490"/>
                <a:gd name="connsiteX21930" fmla="*/ 577482 w 6127927"/>
                <a:gd name="connsiteY21930" fmla="*/ 1115632 h 4013490"/>
                <a:gd name="connsiteX21931" fmla="*/ 582527 w 6127927"/>
                <a:gd name="connsiteY21931" fmla="*/ 1115309 h 4013490"/>
                <a:gd name="connsiteX21932" fmla="*/ 589836 w 6127927"/>
                <a:gd name="connsiteY21932" fmla="*/ 1112981 h 4013490"/>
                <a:gd name="connsiteX21933" fmla="*/ 591809 w 6127927"/>
                <a:gd name="connsiteY21933" fmla="*/ 1112981 h 4013490"/>
                <a:gd name="connsiteX21934" fmla="*/ 592068 w 6127927"/>
                <a:gd name="connsiteY21934" fmla="*/ 1113821 h 4013490"/>
                <a:gd name="connsiteX21935" fmla="*/ 592877 w 6127927"/>
                <a:gd name="connsiteY21935" fmla="*/ 1116215 h 4013490"/>
                <a:gd name="connsiteX21936" fmla="*/ 592650 w 6127927"/>
                <a:gd name="connsiteY21936" fmla="*/ 1114792 h 4013490"/>
                <a:gd name="connsiteX21937" fmla="*/ 591906 w 6127927"/>
                <a:gd name="connsiteY21937" fmla="*/ 1112981 h 4013490"/>
                <a:gd name="connsiteX21938" fmla="*/ 592230 w 6127927"/>
                <a:gd name="connsiteY21938" fmla="*/ 1112981 h 4013490"/>
                <a:gd name="connsiteX21939" fmla="*/ 592327 w 6127927"/>
                <a:gd name="connsiteY21939" fmla="*/ 1113466 h 4013490"/>
                <a:gd name="connsiteX21940" fmla="*/ 592650 w 6127927"/>
                <a:gd name="connsiteY21940" fmla="*/ 1114306 h 4013490"/>
                <a:gd name="connsiteX21941" fmla="*/ 592650 w 6127927"/>
                <a:gd name="connsiteY21941" fmla="*/ 1114404 h 4013490"/>
                <a:gd name="connsiteX21942" fmla="*/ 592650 w 6127927"/>
                <a:gd name="connsiteY21942" fmla="*/ 1114565 h 4013490"/>
                <a:gd name="connsiteX21943" fmla="*/ 593232 w 6127927"/>
                <a:gd name="connsiteY21943" fmla="*/ 1115309 h 4013490"/>
                <a:gd name="connsiteX21944" fmla="*/ 592650 w 6127927"/>
                <a:gd name="connsiteY21944" fmla="*/ 1112883 h 4013490"/>
                <a:gd name="connsiteX21945" fmla="*/ 594300 w 6127927"/>
                <a:gd name="connsiteY21945" fmla="*/ 1112075 h 4013490"/>
                <a:gd name="connsiteX21946" fmla="*/ 599248 w 6127927"/>
                <a:gd name="connsiteY21946" fmla="*/ 1110587 h 4013490"/>
                <a:gd name="connsiteX21947" fmla="*/ 599442 w 6127927"/>
                <a:gd name="connsiteY21947" fmla="*/ 1111008 h 4013490"/>
                <a:gd name="connsiteX21948" fmla="*/ 599765 w 6127927"/>
                <a:gd name="connsiteY21948" fmla="*/ 1110814 h 4013490"/>
                <a:gd name="connsiteX21949" fmla="*/ 600024 w 6127927"/>
                <a:gd name="connsiteY21949" fmla="*/ 1111331 h 4013490"/>
                <a:gd name="connsiteX21950" fmla="*/ 600412 w 6127927"/>
                <a:gd name="connsiteY21950" fmla="*/ 1111752 h 4013490"/>
                <a:gd name="connsiteX21951" fmla="*/ 600509 w 6127927"/>
                <a:gd name="connsiteY21951" fmla="*/ 1111493 h 4013490"/>
                <a:gd name="connsiteX21952" fmla="*/ 600832 w 6127927"/>
                <a:gd name="connsiteY21952" fmla="*/ 1111978 h 4013490"/>
                <a:gd name="connsiteX21953" fmla="*/ 601091 w 6127927"/>
                <a:gd name="connsiteY21953" fmla="*/ 1112398 h 4013490"/>
                <a:gd name="connsiteX21954" fmla="*/ 601091 w 6127927"/>
                <a:gd name="connsiteY21954" fmla="*/ 1111590 h 4013490"/>
                <a:gd name="connsiteX21955" fmla="*/ 601091 w 6127927"/>
                <a:gd name="connsiteY21955" fmla="*/ 1111072 h 4013490"/>
                <a:gd name="connsiteX21956" fmla="*/ 601253 w 6127927"/>
                <a:gd name="connsiteY21956" fmla="*/ 1110749 h 4013490"/>
                <a:gd name="connsiteX21957" fmla="*/ 601835 w 6127927"/>
                <a:gd name="connsiteY21957" fmla="*/ 1113078 h 4013490"/>
                <a:gd name="connsiteX21958" fmla="*/ 601738 w 6127927"/>
                <a:gd name="connsiteY21958" fmla="*/ 1111396 h 4013490"/>
                <a:gd name="connsiteX21959" fmla="*/ 601835 w 6127927"/>
                <a:gd name="connsiteY21959" fmla="*/ 1111008 h 4013490"/>
                <a:gd name="connsiteX21960" fmla="*/ 602417 w 6127927"/>
                <a:gd name="connsiteY21960" fmla="*/ 1112140 h 4013490"/>
                <a:gd name="connsiteX21961" fmla="*/ 602417 w 6127927"/>
                <a:gd name="connsiteY21961" fmla="*/ 1110426 h 4013490"/>
                <a:gd name="connsiteX21962" fmla="*/ 603064 w 6127927"/>
                <a:gd name="connsiteY21962" fmla="*/ 1111590 h 4013490"/>
                <a:gd name="connsiteX21963" fmla="*/ 603226 w 6127927"/>
                <a:gd name="connsiteY21963" fmla="*/ 1112398 h 4013490"/>
                <a:gd name="connsiteX21964" fmla="*/ 603161 w 6127927"/>
                <a:gd name="connsiteY21964" fmla="*/ 1110749 h 4013490"/>
                <a:gd name="connsiteX21965" fmla="*/ 603484 w 6127927"/>
                <a:gd name="connsiteY21965" fmla="*/ 1110329 h 4013490"/>
                <a:gd name="connsiteX21966" fmla="*/ 603743 w 6127927"/>
                <a:gd name="connsiteY21966" fmla="*/ 1110426 h 4013490"/>
                <a:gd name="connsiteX21967" fmla="*/ 603808 w 6127927"/>
                <a:gd name="connsiteY21967" fmla="*/ 1109682 h 4013490"/>
                <a:gd name="connsiteX21968" fmla="*/ 603905 w 6127927"/>
                <a:gd name="connsiteY21968" fmla="*/ 1109423 h 4013490"/>
                <a:gd name="connsiteX21969" fmla="*/ 604228 w 6127927"/>
                <a:gd name="connsiteY21969" fmla="*/ 1110587 h 4013490"/>
                <a:gd name="connsiteX21970" fmla="*/ 604325 w 6127927"/>
                <a:gd name="connsiteY21970" fmla="*/ 1110490 h 4013490"/>
                <a:gd name="connsiteX21971" fmla="*/ 604487 w 6127927"/>
                <a:gd name="connsiteY21971" fmla="*/ 1110005 h 4013490"/>
                <a:gd name="connsiteX21972" fmla="*/ 605134 w 6127927"/>
                <a:gd name="connsiteY21972" fmla="*/ 1109164 h 4013490"/>
                <a:gd name="connsiteX21973" fmla="*/ 605457 w 6127927"/>
                <a:gd name="connsiteY21973" fmla="*/ 1110264 h 4013490"/>
                <a:gd name="connsiteX21974" fmla="*/ 605554 w 6127927"/>
                <a:gd name="connsiteY21974" fmla="*/ 1109585 h 4013490"/>
                <a:gd name="connsiteX21975" fmla="*/ 605651 w 6127927"/>
                <a:gd name="connsiteY21975" fmla="*/ 1109100 h 4013490"/>
                <a:gd name="connsiteX21976" fmla="*/ 605813 w 6127927"/>
                <a:gd name="connsiteY21976" fmla="*/ 1108938 h 4013490"/>
                <a:gd name="connsiteX21977" fmla="*/ 606298 w 6127927"/>
                <a:gd name="connsiteY21977" fmla="*/ 1108679 h 4013490"/>
                <a:gd name="connsiteX21978" fmla="*/ 606621 w 6127927"/>
                <a:gd name="connsiteY21978" fmla="*/ 1108938 h 4013490"/>
                <a:gd name="connsiteX21979" fmla="*/ 606880 w 6127927"/>
                <a:gd name="connsiteY21979" fmla="*/ 1109100 h 4013490"/>
                <a:gd name="connsiteX21980" fmla="*/ 606977 w 6127927"/>
                <a:gd name="connsiteY21980" fmla="*/ 1109164 h 4013490"/>
                <a:gd name="connsiteX21981" fmla="*/ 607462 w 6127927"/>
                <a:gd name="connsiteY21981" fmla="*/ 1108517 h 4013490"/>
                <a:gd name="connsiteX21982" fmla="*/ 608109 w 6127927"/>
                <a:gd name="connsiteY21982" fmla="*/ 1108744 h 4013490"/>
                <a:gd name="connsiteX21983" fmla="*/ 608206 w 6127927"/>
                <a:gd name="connsiteY21983" fmla="*/ 1109520 h 4013490"/>
                <a:gd name="connsiteX21984" fmla="*/ 608627 w 6127927"/>
                <a:gd name="connsiteY21984" fmla="*/ 1109326 h 4013490"/>
                <a:gd name="connsiteX21985" fmla="*/ 608627 w 6127927"/>
                <a:gd name="connsiteY21985" fmla="*/ 1109100 h 4013490"/>
                <a:gd name="connsiteX21986" fmla="*/ 608885 w 6127927"/>
                <a:gd name="connsiteY21986" fmla="*/ 1110005 h 4013490"/>
                <a:gd name="connsiteX21987" fmla="*/ 608950 w 6127927"/>
                <a:gd name="connsiteY21987" fmla="*/ 1109746 h 4013490"/>
                <a:gd name="connsiteX21988" fmla="*/ 609112 w 6127927"/>
                <a:gd name="connsiteY21988" fmla="*/ 1109908 h 4013490"/>
                <a:gd name="connsiteX21989" fmla="*/ 609112 w 6127927"/>
                <a:gd name="connsiteY21989" fmla="*/ 1110490 h 4013490"/>
                <a:gd name="connsiteX21990" fmla="*/ 609047 w 6127927"/>
                <a:gd name="connsiteY21990" fmla="*/ 1110911 h 4013490"/>
                <a:gd name="connsiteX21991" fmla="*/ 609370 w 6127927"/>
                <a:gd name="connsiteY21991" fmla="*/ 1110814 h 4013490"/>
                <a:gd name="connsiteX21992" fmla="*/ 609435 w 6127927"/>
                <a:gd name="connsiteY21992" fmla="*/ 1109520 h 4013490"/>
                <a:gd name="connsiteX21993" fmla="*/ 609694 w 6127927"/>
                <a:gd name="connsiteY21993" fmla="*/ 1109003 h 4013490"/>
                <a:gd name="connsiteX21994" fmla="*/ 609953 w 6127927"/>
                <a:gd name="connsiteY21994" fmla="*/ 1108679 h 4013490"/>
                <a:gd name="connsiteX21995" fmla="*/ 610438 w 6127927"/>
                <a:gd name="connsiteY21995" fmla="*/ 1109164 h 4013490"/>
                <a:gd name="connsiteX21996" fmla="*/ 610535 w 6127927"/>
                <a:gd name="connsiteY21996" fmla="*/ 1107838 h 4013490"/>
                <a:gd name="connsiteX21997" fmla="*/ 610696 w 6127927"/>
                <a:gd name="connsiteY21997" fmla="*/ 1108517 h 4013490"/>
                <a:gd name="connsiteX21998" fmla="*/ 611181 w 6127927"/>
                <a:gd name="connsiteY21998" fmla="*/ 1108259 h 4013490"/>
                <a:gd name="connsiteX21999" fmla="*/ 611440 w 6127927"/>
                <a:gd name="connsiteY21999" fmla="*/ 1108517 h 4013490"/>
                <a:gd name="connsiteX22000" fmla="*/ 611602 w 6127927"/>
                <a:gd name="connsiteY22000" fmla="*/ 1108259 h 4013490"/>
                <a:gd name="connsiteX22001" fmla="*/ 612184 w 6127927"/>
                <a:gd name="connsiteY22001" fmla="*/ 1107612 h 4013490"/>
                <a:gd name="connsiteX22002" fmla="*/ 612507 w 6127927"/>
                <a:gd name="connsiteY22002" fmla="*/ 1109164 h 4013490"/>
                <a:gd name="connsiteX22003" fmla="*/ 612604 w 6127927"/>
                <a:gd name="connsiteY22003" fmla="*/ 1108841 h 4013490"/>
                <a:gd name="connsiteX22004" fmla="*/ 612831 w 6127927"/>
                <a:gd name="connsiteY22004" fmla="*/ 1108517 h 4013490"/>
                <a:gd name="connsiteX22005" fmla="*/ 613672 w 6127927"/>
                <a:gd name="connsiteY22005" fmla="*/ 1108420 h 4013490"/>
                <a:gd name="connsiteX22006" fmla="*/ 613833 w 6127927"/>
                <a:gd name="connsiteY22006" fmla="*/ 1108517 h 4013490"/>
                <a:gd name="connsiteX22007" fmla="*/ 613995 w 6127927"/>
                <a:gd name="connsiteY22007" fmla="*/ 1109100 h 4013490"/>
                <a:gd name="connsiteX22008" fmla="*/ 614254 w 6127927"/>
                <a:gd name="connsiteY22008" fmla="*/ 1109585 h 4013490"/>
                <a:gd name="connsiteX22009" fmla="*/ 614157 w 6127927"/>
                <a:gd name="connsiteY22009" fmla="*/ 1108744 h 4013490"/>
                <a:gd name="connsiteX22010" fmla="*/ 614157 w 6127927"/>
                <a:gd name="connsiteY22010" fmla="*/ 1108679 h 4013490"/>
                <a:gd name="connsiteX22011" fmla="*/ 614577 w 6127927"/>
                <a:gd name="connsiteY22011" fmla="*/ 1108938 h 4013490"/>
                <a:gd name="connsiteX22012" fmla="*/ 614513 w 6127927"/>
                <a:gd name="connsiteY22012" fmla="*/ 1110005 h 4013490"/>
                <a:gd name="connsiteX22013" fmla="*/ 614674 w 6127927"/>
                <a:gd name="connsiteY22013" fmla="*/ 1109843 h 4013490"/>
                <a:gd name="connsiteX22014" fmla="*/ 614739 w 6127927"/>
                <a:gd name="connsiteY22014" fmla="*/ 1109003 h 4013490"/>
                <a:gd name="connsiteX22015" fmla="*/ 616227 w 6127927"/>
                <a:gd name="connsiteY22015" fmla="*/ 1109100 h 4013490"/>
                <a:gd name="connsiteX22016" fmla="*/ 617488 w 6127927"/>
                <a:gd name="connsiteY22016" fmla="*/ 1107774 h 4013490"/>
                <a:gd name="connsiteX22017" fmla="*/ 617811 w 6127927"/>
                <a:gd name="connsiteY22017" fmla="*/ 1108000 h 4013490"/>
                <a:gd name="connsiteX22018" fmla="*/ 617876 w 6127927"/>
                <a:gd name="connsiteY22018" fmla="*/ 1108679 h 4013490"/>
                <a:gd name="connsiteX22019" fmla="*/ 618135 w 6127927"/>
                <a:gd name="connsiteY22019" fmla="*/ 1108097 h 4013490"/>
                <a:gd name="connsiteX22020" fmla="*/ 618458 w 6127927"/>
                <a:gd name="connsiteY22020" fmla="*/ 1108097 h 4013490"/>
                <a:gd name="connsiteX22021" fmla="*/ 618458 w 6127927"/>
                <a:gd name="connsiteY22021" fmla="*/ 1109100 h 4013490"/>
                <a:gd name="connsiteX22022" fmla="*/ 618555 w 6127927"/>
                <a:gd name="connsiteY22022" fmla="*/ 1109100 h 4013490"/>
                <a:gd name="connsiteX22023" fmla="*/ 618555 w 6127927"/>
                <a:gd name="connsiteY22023" fmla="*/ 1108000 h 4013490"/>
                <a:gd name="connsiteX22024" fmla="*/ 620463 w 6127927"/>
                <a:gd name="connsiteY22024" fmla="*/ 1108097 h 4013490"/>
                <a:gd name="connsiteX22025" fmla="*/ 620528 w 6127927"/>
                <a:gd name="connsiteY22025" fmla="*/ 1108582 h 4013490"/>
                <a:gd name="connsiteX22026" fmla="*/ 620528 w 6127927"/>
                <a:gd name="connsiteY22026" fmla="*/ 1108097 h 4013490"/>
                <a:gd name="connsiteX22027" fmla="*/ 621466 w 6127927"/>
                <a:gd name="connsiteY22027" fmla="*/ 1108194 h 4013490"/>
                <a:gd name="connsiteX22028" fmla="*/ 621466 w 6127927"/>
                <a:gd name="connsiteY22028" fmla="*/ 1108259 h 4013490"/>
                <a:gd name="connsiteX22029" fmla="*/ 621466 w 6127927"/>
                <a:gd name="connsiteY22029" fmla="*/ 1108194 h 4013490"/>
                <a:gd name="connsiteX22030" fmla="*/ 622274 w 6127927"/>
                <a:gd name="connsiteY22030" fmla="*/ 1108259 h 4013490"/>
                <a:gd name="connsiteX22031" fmla="*/ 622274 w 6127927"/>
                <a:gd name="connsiteY22031" fmla="*/ 1108517 h 4013490"/>
                <a:gd name="connsiteX22032" fmla="*/ 622436 w 6127927"/>
                <a:gd name="connsiteY22032" fmla="*/ 1108356 h 4013490"/>
                <a:gd name="connsiteX22033" fmla="*/ 622533 w 6127927"/>
                <a:gd name="connsiteY22033" fmla="*/ 1108356 h 4013490"/>
                <a:gd name="connsiteX22034" fmla="*/ 622533 w 6127927"/>
                <a:gd name="connsiteY22034" fmla="*/ 1108517 h 4013490"/>
                <a:gd name="connsiteX22035" fmla="*/ 622598 w 6127927"/>
                <a:gd name="connsiteY22035" fmla="*/ 1108582 h 4013490"/>
                <a:gd name="connsiteX22036" fmla="*/ 622792 w 6127927"/>
                <a:gd name="connsiteY22036" fmla="*/ 1108420 h 4013490"/>
                <a:gd name="connsiteX22037" fmla="*/ 625606 w 6127927"/>
                <a:gd name="connsiteY22037" fmla="*/ 1108938 h 4013490"/>
                <a:gd name="connsiteX22038" fmla="*/ 625606 w 6127927"/>
                <a:gd name="connsiteY22038" fmla="*/ 1109003 h 4013490"/>
                <a:gd name="connsiteX22039" fmla="*/ 625929 w 6127927"/>
                <a:gd name="connsiteY22039" fmla="*/ 1108938 h 4013490"/>
                <a:gd name="connsiteX22040" fmla="*/ 626414 w 6127927"/>
                <a:gd name="connsiteY22040" fmla="*/ 1109003 h 4013490"/>
                <a:gd name="connsiteX22041" fmla="*/ 626349 w 6127927"/>
                <a:gd name="connsiteY22041" fmla="*/ 1109682 h 4013490"/>
                <a:gd name="connsiteX22042" fmla="*/ 626673 w 6127927"/>
                <a:gd name="connsiteY22042" fmla="*/ 1109100 h 4013490"/>
                <a:gd name="connsiteX22043" fmla="*/ 627514 w 6127927"/>
                <a:gd name="connsiteY22043" fmla="*/ 1109326 h 4013490"/>
                <a:gd name="connsiteX22044" fmla="*/ 627902 w 6127927"/>
                <a:gd name="connsiteY22044" fmla="*/ 1109520 h 4013490"/>
                <a:gd name="connsiteX22045" fmla="*/ 628225 w 6127927"/>
                <a:gd name="connsiteY22045" fmla="*/ 1109585 h 4013490"/>
                <a:gd name="connsiteX22046" fmla="*/ 628225 w 6127927"/>
                <a:gd name="connsiteY22046" fmla="*/ 1110490 h 4013490"/>
                <a:gd name="connsiteX22047" fmla="*/ 628322 w 6127927"/>
                <a:gd name="connsiteY22047" fmla="*/ 1110490 h 4013490"/>
                <a:gd name="connsiteX22048" fmla="*/ 628904 w 6127927"/>
                <a:gd name="connsiteY22048" fmla="*/ 1109843 h 4013490"/>
                <a:gd name="connsiteX22049" fmla="*/ 629001 w 6127927"/>
                <a:gd name="connsiteY22049" fmla="*/ 1110264 h 4013490"/>
                <a:gd name="connsiteX22050" fmla="*/ 629163 w 6127927"/>
                <a:gd name="connsiteY22050" fmla="*/ 1109843 h 4013490"/>
                <a:gd name="connsiteX22051" fmla="*/ 629228 w 6127927"/>
                <a:gd name="connsiteY22051" fmla="*/ 1109843 h 4013490"/>
                <a:gd name="connsiteX22052" fmla="*/ 629325 w 6127927"/>
                <a:gd name="connsiteY22052" fmla="*/ 1109843 h 4013490"/>
                <a:gd name="connsiteX22053" fmla="*/ 629389 w 6127927"/>
                <a:gd name="connsiteY22053" fmla="*/ 1109843 h 4013490"/>
                <a:gd name="connsiteX22054" fmla="*/ 629745 w 6127927"/>
                <a:gd name="connsiteY22054" fmla="*/ 1109908 h 4013490"/>
                <a:gd name="connsiteX22055" fmla="*/ 630230 w 6127927"/>
                <a:gd name="connsiteY22055" fmla="*/ 1110070 h 4013490"/>
                <a:gd name="connsiteX22056" fmla="*/ 629810 w 6127927"/>
                <a:gd name="connsiteY22056" fmla="*/ 1112657 h 4013490"/>
                <a:gd name="connsiteX22057" fmla="*/ 629810 w 6127927"/>
                <a:gd name="connsiteY22057" fmla="*/ 1112722 h 4013490"/>
                <a:gd name="connsiteX22058" fmla="*/ 629907 w 6127927"/>
                <a:gd name="connsiteY22058" fmla="*/ 1112334 h 4013490"/>
                <a:gd name="connsiteX22059" fmla="*/ 630230 w 6127927"/>
                <a:gd name="connsiteY22059" fmla="*/ 1111978 h 4013490"/>
                <a:gd name="connsiteX22060" fmla="*/ 630812 w 6127927"/>
                <a:gd name="connsiteY22060" fmla="*/ 1112334 h 4013490"/>
                <a:gd name="connsiteX22061" fmla="*/ 631071 w 6127927"/>
                <a:gd name="connsiteY22061" fmla="*/ 1111752 h 4013490"/>
                <a:gd name="connsiteX22062" fmla="*/ 631233 w 6127927"/>
                <a:gd name="connsiteY22062" fmla="*/ 1111752 h 4013490"/>
                <a:gd name="connsiteX22063" fmla="*/ 631556 w 6127927"/>
                <a:gd name="connsiteY22063" fmla="*/ 1111655 h 4013490"/>
                <a:gd name="connsiteX22064" fmla="*/ 631815 w 6127927"/>
                <a:gd name="connsiteY22064" fmla="*/ 1111913 h 4013490"/>
                <a:gd name="connsiteX22065" fmla="*/ 632462 w 6127927"/>
                <a:gd name="connsiteY22065" fmla="*/ 1111493 h 4013490"/>
                <a:gd name="connsiteX22066" fmla="*/ 632623 w 6127927"/>
                <a:gd name="connsiteY22066" fmla="*/ 1111655 h 4013490"/>
                <a:gd name="connsiteX22067" fmla="*/ 632721 w 6127927"/>
                <a:gd name="connsiteY22067" fmla="*/ 1111816 h 4013490"/>
                <a:gd name="connsiteX22068" fmla="*/ 633303 w 6127927"/>
                <a:gd name="connsiteY22068" fmla="*/ 1111913 h 4013490"/>
                <a:gd name="connsiteX22069" fmla="*/ 633464 w 6127927"/>
                <a:gd name="connsiteY22069" fmla="*/ 1111590 h 4013490"/>
                <a:gd name="connsiteX22070" fmla="*/ 634046 w 6127927"/>
                <a:gd name="connsiteY22070" fmla="*/ 1111913 h 4013490"/>
                <a:gd name="connsiteX22071" fmla="*/ 633949 w 6127927"/>
                <a:gd name="connsiteY22071" fmla="*/ 1112237 h 4013490"/>
                <a:gd name="connsiteX22072" fmla="*/ 634111 w 6127927"/>
                <a:gd name="connsiteY22072" fmla="*/ 1111978 h 4013490"/>
                <a:gd name="connsiteX22073" fmla="*/ 642552 w 6127927"/>
                <a:gd name="connsiteY22073" fmla="*/ 1120678 h 4013490"/>
                <a:gd name="connsiteX22074" fmla="*/ 642487 w 6127927"/>
                <a:gd name="connsiteY22074" fmla="*/ 1120775 h 4013490"/>
                <a:gd name="connsiteX22075" fmla="*/ 642002 w 6127927"/>
                <a:gd name="connsiteY22075" fmla="*/ 1122262 h 4013490"/>
                <a:gd name="connsiteX22076" fmla="*/ 641420 w 6127927"/>
                <a:gd name="connsiteY22076" fmla="*/ 1123071 h 4013490"/>
                <a:gd name="connsiteX22077" fmla="*/ 640579 w 6127927"/>
                <a:gd name="connsiteY22077" fmla="*/ 1125302 h 4013490"/>
                <a:gd name="connsiteX22078" fmla="*/ 641744 w 6127927"/>
                <a:gd name="connsiteY22078" fmla="*/ 1123168 h 4013490"/>
                <a:gd name="connsiteX22079" fmla="*/ 641420 w 6127927"/>
                <a:gd name="connsiteY22079" fmla="*/ 1124656 h 4013490"/>
                <a:gd name="connsiteX22080" fmla="*/ 640579 w 6127927"/>
                <a:gd name="connsiteY22080" fmla="*/ 1126628 h 4013490"/>
                <a:gd name="connsiteX22081" fmla="*/ 638930 w 6127927"/>
                <a:gd name="connsiteY22081" fmla="*/ 1129798 h 4013490"/>
                <a:gd name="connsiteX22082" fmla="*/ 638995 w 6127927"/>
                <a:gd name="connsiteY22082" fmla="*/ 1129636 h 4013490"/>
                <a:gd name="connsiteX22083" fmla="*/ 638833 w 6127927"/>
                <a:gd name="connsiteY22083" fmla="*/ 1129959 h 4013490"/>
                <a:gd name="connsiteX22084" fmla="*/ 638413 w 6127927"/>
                <a:gd name="connsiteY22084" fmla="*/ 1130445 h 4013490"/>
                <a:gd name="connsiteX22085" fmla="*/ 638833 w 6127927"/>
                <a:gd name="connsiteY22085" fmla="*/ 1129959 h 4013490"/>
                <a:gd name="connsiteX22086" fmla="*/ 638833 w 6127927"/>
                <a:gd name="connsiteY22086" fmla="*/ 1130024 h 4013490"/>
                <a:gd name="connsiteX22087" fmla="*/ 637863 w 6127927"/>
                <a:gd name="connsiteY22087" fmla="*/ 1131868 h 4013490"/>
                <a:gd name="connsiteX22088" fmla="*/ 637442 w 6127927"/>
                <a:gd name="connsiteY22088" fmla="*/ 1131771 h 4013490"/>
                <a:gd name="connsiteX22089" fmla="*/ 637507 w 6127927"/>
                <a:gd name="connsiteY22089" fmla="*/ 1131512 h 4013490"/>
                <a:gd name="connsiteX22090" fmla="*/ 637345 w 6127927"/>
                <a:gd name="connsiteY22090" fmla="*/ 1131771 h 4013490"/>
                <a:gd name="connsiteX22091" fmla="*/ 637281 w 6127927"/>
                <a:gd name="connsiteY22091" fmla="*/ 1131706 h 4013490"/>
                <a:gd name="connsiteX22092" fmla="*/ 637184 w 6127927"/>
                <a:gd name="connsiteY22092" fmla="*/ 1131285 h 4013490"/>
                <a:gd name="connsiteX22093" fmla="*/ 637507 w 6127927"/>
                <a:gd name="connsiteY22093" fmla="*/ 1130024 h 4013490"/>
                <a:gd name="connsiteX22094" fmla="*/ 637184 w 6127927"/>
                <a:gd name="connsiteY22094" fmla="*/ 1130445 h 4013490"/>
                <a:gd name="connsiteX22095" fmla="*/ 637345 w 6127927"/>
                <a:gd name="connsiteY22095" fmla="*/ 1129539 h 4013490"/>
                <a:gd name="connsiteX22096" fmla="*/ 637863 w 6127927"/>
                <a:gd name="connsiteY22096" fmla="*/ 1128213 h 4013490"/>
                <a:gd name="connsiteX22097" fmla="*/ 637281 w 6127927"/>
                <a:gd name="connsiteY22097" fmla="*/ 1128957 h 4013490"/>
                <a:gd name="connsiteX22098" fmla="*/ 636860 w 6127927"/>
                <a:gd name="connsiteY22098" fmla="*/ 1129862 h 4013490"/>
                <a:gd name="connsiteX22099" fmla="*/ 637604 w 6127927"/>
                <a:gd name="connsiteY22099" fmla="*/ 1127308 h 4013490"/>
                <a:gd name="connsiteX22100" fmla="*/ 637022 w 6127927"/>
                <a:gd name="connsiteY22100" fmla="*/ 1128310 h 4013490"/>
                <a:gd name="connsiteX22101" fmla="*/ 636698 w 6127927"/>
                <a:gd name="connsiteY22101" fmla="*/ 1128634 h 4013490"/>
                <a:gd name="connsiteX22102" fmla="*/ 637281 w 6127927"/>
                <a:gd name="connsiteY22102" fmla="*/ 1126628 h 4013490"/>
                <a:gd name="connsiteX22103" fmla="*/ 636763 w 6127927"/>
                <a:gd name="connsiteY22103" fmla="*/ 1127566 h 4013490"/>
                <a:gd name="connsiteX22104" fmla="*/ 636181 w 6127927"/>
                <a:gd name="connsiteY22104" fmla="*/ 1128795 h 4013490"/>
                <a:gd name="connsiteX22105" fmla="*/ 636116 w 6127927"/>
                <a:gd name="connsiteY22105" fmla="*/ 1128795 h 4013490"/>
                <a:gd name="connsiteX22106" fmla="*/ 636698 w 6127927"/>
                <a:gd name="connsiteY22106" fmla="*/ 1126984 h 4013490"/>
                <a:gd name="connsiteX22107" fmla="*/ 635955 w 6127927"/>
                <a:gd name="connsiteY22107" fmla="*/ 1128892 h 4013490"/>
                <a:gd name="connsiteX22108" fmla="*/ 635437 w 6127927"/>
                <a:gd name="connsiteY22108" fmla="*/ 1129280 h 4013490"/>
                <a:gd name="connsiteX22109" fmla="*/ 635211 w 6127927"/>
                <a:gd name="connsiteY22109" fmla="*/ 1129442 h 4013490"/>
                <a:gd name="connsiteX22110" fmla="*/ 635017 w 6127927"/>
                <a:gd name="connsiteY22110" fmla="*/ 1129701 h 4013490"/>
                <a:gd name="connsiteX22111" fmla="*/ 633949 w 6127927"/>
                <a:gd name="connsiteY22111" fmla="*/ 1129054 h 4013490"/>
                <a:gd name="connsiteX22112" fmla="*/ 634046 w 6127927"/>
                <a:gd name="connsiteY22112" fmla="*/ 1128698 h 4013490"/>
                <a:gd name="connsiteX22113" fmla="*/ 633949 w 6127927"/>
                <a:gd name="connsiteY22113" fmla="*/ 1128957 h 4013490"/>
                <a:gd name="connsiteX22114" fmla="*/ 633529 w 6127927"/>
                <a:gd name="connsiteY22114" fmla="*/ 1128698 h 4013490"/>
                <a:gd name="connsiteX22115" fmla="*/ 633206 w 6127927"/>
                <a:gd name="connsiteY22115" fmla="*/ 1128310 h 4013490"/>
                <a:gd name="connsiteX22116" fmla="*/ 633206 w 6127927"/>
                <a:gd name="connsiteY22116" fmla="*/ 1128213 h 4013490"/>
                <a:gd name="connsiteX22117" fmla="*/ 633206 w 6127927"/>
                <a:gd name="connsiteY22117" fmla="*/ 1128051 h 4013490"/>
                <a:gd name="connsiteX22118" fmla="*/ 633141 w 6127927"/>
                <a:gd name="connsiteY22118" fmla="*/ 1128213 h 4013490"/>
                <a:gd name="connsiteX22119" fmla="*/ 631977 w 6127927"/>
                <a:gd name="connsiteY22119" fmla="*/ 1127728 h 4013490"/>
                <a:gd name="connsiteX22120" fmla="*/ 630133 w 6127927"/>
                <a:gd name="connsiteY22120" fmla="*/ 1125982 h 4013490"/>
                <a:gd name="connsiteX22121" fmla="*/ 629648 w 6127927"/>
                <a:gd name="connsiteY22121" fmla="*/ 1124494 h 4013490"/>
                <a:gd name="connsiteX22122" fmla="*/ 623439 w 6127927"/>
                <a:gd name="connsiteY22122" fmla="*/ 1125496 h 4013490"/>
                <a:gd name="connsiteX22123" fmla="*/ 623374 w 6127927"/>
                <a:gd name="connsiteY22123" fmla="*/ 1125658 h 4013490"/>
                <a:gd name="connsiteX22124" fmla="*/ 623374 w 6127927"/>
                <a:gd name="connsiteY22124" fmla="*/ 1124979 h 4013490"/>
                <a:gd name="connsiteX22125" fmla="*/ 623277 w 6127927"/>
                <a:gd name="connsiteY22125" fmla="*/ 1125723 h 4013490"/>
                <a:gd name="connsiteX22126" fmla="*/ 623180 w 6127927"/>
                <a:gd name="connsiteY22126" fmla="*/ 1125561 h 4013490"/>
                <a:gd name="connsiteX22127" fmla="*/ 623180 w 6127927"/>
                <a:gd name="connsiteY22127" fmla="*/ 1125238 h 4013490"/>
                <a:gd name="connsiteX22128" fmla="*/ 623115 w 6127927"/>
                <a:gd name="connsiteY22128" fmla="*/ 1125496 h 4013490"/>
                <a:gd name="connsiteX22129" fmla="*/ 622533 w 6127927"/>
                <a:gd name="connsiteY22129" fmla="*/ 1124914 h 4013490"/>
                <a:gd name="connsiteX22130" fmla="*/ 622533 w 6127927"/>
                <a:gd name="connsiteY22130" fmla="*/ 1124559 h 4013490"/>
                <a:gd name="connsiteX22131" fmla="*/ 622436 w 6127927"/>
                <a:gd name="connsiteY22131" fmla="*/ 1124235 h 4013490"/>
                <a:gd name="connsiteX22132" fmla="*/ 622436 w 6127927"/>
                <a:gd name="connsiteY22132" fmla="*/ 1123912 h 4013490"/>
                <a:gd name="connsiteX22133" fmla="*/ 622274 w 6127927"/>
                <a:gd name="connsiteY22133" fmla="*/ 1124332 h 4013490"/>
                <a:gd name="connsiteX22134" fmla="*/ 622274 w 6127927"/>
                <a:gd name="connsiteY22134" fmla="*/ 1124656 h 4013490"/>
                <a:gd name="connsiteX22135" fmla="*/ 621789 w 6127927"/>
                <a:gd name="connsiteY22135" fmla="*/ 1124332 h 4013490"/>
                <a:gd name="connsiteX22136" fmla="*/ 621789 w 6127927"/>
                <a:gd name="connsiteY22136" fmla="*/ 1124073 h 4013490"/>
                <a:gd name="connsiteX22137" fmla="*/ 621628 w 6127927"/>
                <a:gd name="connsiteY22137" fmla="*/ 1123653 h 4013490"/>
                <a:gd name="connsiteX22138" fmla="*/ 621531 w 6127927"/>
                <a:gd name="connsiteY22138" fmla="*/ 1124332 h 4013490"/>
                <a:gd name="connsiteX22139" fmla="*/ 620948 w 6127927"/>
                <a:gd name="connsiteY22139" fmla="*/ 1124170 h 4013490"/>
                <a:gd name="connsiteX22140" fmla="*/ 620948 w 6127927"/>
                <a:gd name="connsiteY22140" fmla="*/ 1123588 h 4013490"/>
                <a:gd name="connsiteX22141" fmla="*/ 620948 w 6127927"/>
                <a:gd name="connsiteY22141" fmla="*/ 1124170 h 4013490"/>
                <a:gd name="connsiteX22142" fmla="*/ 619461 w 6127927"/>
                <a:gd name="connsiteY22142" fmla="*/ 1125076 h 4013490"/>
                <a:gd name="connsiteX22143" fmla="*/ 617488 w 6127927"/>
                <a:gd name="connsiteY22143" fmla="*/ 1124914 h 4013490"/>
                <a:gd name="connsiteX22144" fmla="*/ 617488 w 6127927"/>
                <a:gd name="connsiteY22144" fmla="*/ 1124817 h 4013490"/>
                <a:gd name="connsiteX22145" fmla="*/ 617229 w 6127927"/>
                <a:gd name="connsiteY22145" fmla="*/ 1124656 h 4013490"/>
                <a:gd name="connsiteX22146" fmla="*/ 617165 w 6127927"/>
                <a:gd name="connsiteY22146" fmla="*/ 1124914 h 4013490"/>
                <a:gd name="connsiteX22147" fmla="*/ 616970 w 6127927"/>
                <a:gd name="connsiteY22147" fmla="*/ 1124914 h 4013490"/>
                <a:gd name="connsiteX22148" fmla="*/ 616906 w 6127927"/>
                <a:gd name="connsiteY22148" fmla="*/ 1124914 h 4013490"/>
                <a:gd name="connsiteX22149" fmla="*/ 616000 w 6127927"/>
                <a:gd name="connsiteY22149" fmla="*/ 1124914 h 4013490"/>
                <a:gd name="connsiteX22150" fmla="*/ 615903 w 6127927"/>
                <a:gd name="connsiteY22150" fmla="*/ 1123427 h 4013490"/>
                <a:gd name="connsiteX22151" fmla="*/ 615742 w 6127927"/>
                <a:gd name="connsiteY22151" fmla="*/ 1124073 h 4013490"/>
                <a:gd name="connsiteX22152" fmla="*/ 615903 w 6127927"/>
                <a:gd name="connsiteY22152" fmla="*/ 1124914 h 4013490"/>
                <a:gd name="connsiteX22153" fmla="*/ 613833 w 6127927"/>
                <a:gd name="connsiteY22153" fmla="*/ 1125141 h 4013490"/>
                <a:gd name="connsiteX22154" fmla="*/ 613736 w 6127927"/>
                <a:gd name="connsiteY22154" fmla="*/ 1124170 h 4013490"/>
                <a:gd name="connsiteX22155" fmla="*/ 613736 w 6127927"/>
                <a:gd name="connsiteY22155" fmla="*/ 1125141 h 4013490"/>
                <a:gd name="connsiteX22156" fmla="*/ 611602 w 6127927"/>
                <a:gd name="connsiteY22156" fmla="*/ 1125885 h 4013490"/>
                <a:gd name="connsiteX22157" fmla="*/ 611440 w 6127927"/>
                <a:gd name="connsiteY22157" fmla="*/ 1125076 h 4013490"/>
                <a:gd name="connsiteX22158" fmla="*/ 611505 w 6127927"/>
                <a:gd name="connsiteY22158" fmla="*/ 1125885 h 4013490"/>
                <a:gd name="connsiteX22159" fmla="*/ 611505 w 6127927"/>
                <a:gd name="connsiteY22159" fmla="*/ 1125982 h 4013490"/>
                <a:gd name="connsiteX22160" fmla="*/ 611181 w 6127927"/>
                <a:gd name="connsiteY22160" fmla="*/ 1126143 h 4013490"/>
                <a:gd name="connsiteX22161" fmla="*/ 611181 w 6127927"/>
                <a:gd name="connsiteY22161" fmla="*/ 1126240 h 4013490"/>
                <a:gd name="connsiteX22162" fmla="*/ 611020 w 6127927"/>
                <a:gd name="connsiteY22162" fmla="*/ 1126305 h 4013490"/>
                <a:gd name="connsiteX22163" fmla="*/ 610761 w 6127927"/>
                <a:gd name="connsiteY22163" fmla="*/ 1125820 h 4013490"/>
                <a:gd name="connsiteX22164" fmla="*/ 610276 w 6127927"/>
                <a:gd name="connsiteY22164" fmla="*/ 1125141 h 4013490"/>
                <a:gd name="connsiteX22165" fmla="*/ 610179 w 6127927"/>
                <a:gd name="connsiteY22165" fmla="*/ 1124817 h 4013490"/>
                <a:gd name="connsiteX22166" fmla="*/ 610276 w 6127927"/>
                <a:gd name="connsiteY22166" fmla="*/ 1125076 h 4013490"/>
                <a:gd name="connsiteX22167" fmla="*/ 610438 w 6127927"/>
                <a:gd name="connsiteY22167" fmla="*/ 1126143 h 4013490"/>
                <a:gd name="connsiteX22168" fmla="*/ 610276 w 6127927"/>
                <a:gd name="connsiteY22168" fmla="*/ 1126564 h 4013490"/>
                <a:gd name="connsiteX22169" fmla="*/ 610114 w 6127927"/>
                <a:gd name="connsiteY22169" fmla="*/ 1126143 h 4013490"/>
                <a:gd name="connsiteX22170" fmla="*/ 610017 w 6127927"/>
                <a:gd name="connsiteY22170" fmla="*/ 1126079 h 4013490"/>
                <a:gd name="connsiteX22171" fmla="*/ 610017 w 6127927"/>
                <a:gd name="connsiteY22171" fmla="*/ 1126143 h 4013490"/>
                <a:gd name="connsiteX22172" fmla="*/ 610179 w 6127927"/>
                <a:gd name="connsiteY22172" fmla="*/ 1126628 h 4013490"/>
                <a:gd name="connsiteX22173" fmla="*/ 610179 w 6127927"/>
                <a:gd name="connsiteY22173" fmla="*/ 1126725 h 4013490"/>
                <a:gd name="connsiteX22174" fmla="*/ 610114 w 6127927"/>
                <a:gd name="connsiteY22174" fmla="*/ 1126822 h 4013490"/>
                <a:gd name="connsiteX22175" fmla="*/ 610017 w 6127927"/>
                <a:gd name="connsiteY22175" fmla="*/ 1126467 h 4013490"/>
                <a:gd name="connsiteX22176" fmla="*/ 610017 w 6127927"/>
                <a:gd name="connsiteY22176" fmla="*/ 1126240 h 4013490"/>
                <a:gd name="connsiteX22177" fmla="*/ 609855 w 6127927"/>
                <a:gd name="connsiteY22177" fmla="*/ 1126467 h 4013490"/>
                <a:gd name="connsiteX22178" fmla="*/ 609597 w 6127927"/>
                <a:gd name="connsiteY22178" fmla="*/ 1126564 h 4013490"/>
                <a:gd name="connsiteX22179" fmla="*/ 609273 w 6127927"/>
                <a:gd name="connsiteY22179" fmla="*/ 1125658 h 4013490"/>
                <a:gd name="connsiteX22180" fmla="*/ 609209 w 6127927"/>
                <a:gd name="connsiteY22180" fmla="*/ 1127049 h 4013490"/>
                <a:gd name="connsiteX22181" fmla="*/ 609047 w 6127927"/>
                <a:gd name="connsiteY22181" fmla="*/ 1126240 h 4013490"/>
                <a:gd name="connsiteX22182" fmla="*/ 608885 w 6127927"/>
                <a:gd name="connsiteY22182" fmla="*/ 1127211 h 4013490"/>
                <a:gd name="connsiteX22183" fmla="*/ 608691 w 6127927"/>
                <a:gd name="connsiteY22183" fmla="*/ 1126725 h 4013490"/>
                <a:gd name="connsiteX22184" fmla="*/ 608530 w 6127927"/>
                <a:gd name="connsiteY22184" fmla="*/ 1127049 h 4013490"/>
                <a:gd name="connsiteX22185" fmla="*/ 608303 w 6127927"/>
                <a:gd name="connsiteY22185" fmla="*/ 1126822 h 4013490"/>
                <a:gd name="connsiteX22186" fmla="*/ 608206 w 6127927"/>
                <a:gd name="connsiteY22186" fmla="*/ 1126822 h 4013490"/>
                <a:gd name="connsiteX22187" fmla="*/ 608303 w 6127927"/>
                <a:gd name="connsiteY22187" fmla="*/ 1127469 h 4013490"/>
                <a:gd name="connsiteX22188" fmla="*/ 607721 w 6127927"/>
                <a:gd name="connsiteY22188" fmla="*/ 1127146 h 4013490"/>
                <a:gd name="connsiteX22189" fmla="*/ 607365 w 6127927"/>
                <a:gd name="connsiteY22189" fmla="*/ 1125982 h 4013490"/>
                <a:gd name="connsiteX22190" fmla="*/ 607462 w 6127927"/>
                <a:gd name="connsiteY22190" fmla="*/ 1127146 h 4013490"/>
                <a:gd name="connsiteX22191" fmla="*/ 607139 w 6127927"/>
                <a:gd name="connsiteY22191" fmla="*/ 1125982 h 4013490"/>
                <a:gd name="connsiteX22192" fmla="*/ 607204 w 6127927"/>
                <a:gd name="connsiteY22192" fmla="*/ 1126822 h 4013490"/>
                <a:gd name="connsiteX22193" fmla="*/ 606977 w 6127927"/>
                <a:gd name="connsiteY22193" fmla="*/ 1127146 h 4013490"/>
                <a:gd name="connsiteX22194" fmla="*/ 606880 w 6127927"/>
                <a:gd name="connsiteY22194" fmla="*/ 1127631 h 4013490"/>
                <a:gd name="connsiteX22195" fmla="*/ 606815 w 6127927"/>
                <a:gd name="connsiteY22195" fmla="*/ 1127631 h 4013490"/>
                <a:gd name="connsiteX22196" fmla="*/ 606557 w 6127927"/>
                <a:gd name="connsiteY22196" fmla="*/ 1127211 h 4013490"/>
                <a:gd name="connsiteX22197" fmla="*/ 606460 w 6127927"/>
                <a:gd name="connsiteY22197" fmla="*/ 1127566 h 4013490"/>
                <a:gd name="connsiteX22198" fmla="*/ 605878 w 6127927"/>
                <a:gd name="connsiteY22198" fmla="*/ 1127469 h 4013490"/>
                <a:gd name="connsiteX22199" fmla="*/ 603905 w 6127927"/>
                <a:gd name="connsiteY22199" fmla="*/ 1127631 h 4013490"/>
                <a:gd name="connsiteX22200" fmla="*/ 603581 w 6127927"/>
                <a:gd name="connsiteY22200" fmla="*/ 1126725 h 4013490"/>
                <a:gd name="connsiteX22201" fmla="*/ 603646 w 6127927"/>
                <a:gd name="connsiteY22201" fmla="*/ 1127631 h 4013490"/>
                <a:gd name="connsiteX22202" fmla="*/ 603484 w 6127927"/>
                <a:gd name="connsiteY22202" fmla="*/ 1127631 h 4013490"/>
                <a:gd name="connsiteX22203" fmla="*/ 603387 w 6127927"/>
                <a:gd name="connsiteY22203" fmla="*/ 1127372 h 4013490"/>
                <a:gd name="connsiteX22204" fmla="*/ 603387 w 6127927"/>
                <a:gd name="connsiteY22204" fmla="*/ 1127631 h 4013490"/>
                <a:gd name="connsiteX22205" fmla="*/ 602902 w 6127927"/>
                <a:gd name="connsiteY22205" fmla="*/ 1127469 h 4013490"/>
                <a:gd name="connsiteX22206" fmla="*/ 601997 w 6127927"/>
                <a:gd name="connsiteY22206" fmla="*/ 1125238 h 4013490"/>
                <a:gd name="connsiteX22207" fmla="*/ 602482 w 6127927"/>
                <a:gd name="connsiteY22207" fmla="*/ 1127308 h 4013490"/>
                <a:gd name="connsiteX22208" fmla="*/ 601900 w 6127927"/>
                <a:gd name="connsiteY22208" fmla="*/ 1125982 h 4013490"/>
                <a:gd name="connsiteX22209" fmla="*/ 601900 w 6127927"/>
                <a:gd name="connsiteY22209" fmla="*/ 1126079 h 4013490"/>
                <a:gd name="connsiteX22210" fmla="*/ 601835 w 6127927"/>
                <a:gd name="connsiteY22210" fmla="*/ 1126887 h 4013490"/>
                <a:gd name="connsiteX22211" fmla="*/ 601738 w 6127927"/>
                <a:gd name="connsiteY22211" fmla="*/ 1126822 h 4013490"/>
                <a:gd name="connsiteX22212" fmla="*/ 601091 w 6127927"/>
                <a:gd name="connsiteY22212" fmla="*/ 1125723 h 4013490"/>
                <a:gd name="connsiteX22213" fmla="*/ 600832 w 6127927"/>
                <a:gd name="connsiteY22213" fmla="*/ 1126984 h 4013490"/>
                <a:gd name="connsiteX22214" fmla="*/ 600671 w 6127927"/>
                <a:gd name="connsiteY22214" fmla="*/ 1126984 h 4013490"/>
                <a:gd name="connsiteX22215" fmla="*/ 600412 w 6127927"/>
                <a:gd name="connsiteY22215" fmla="*/ 1126725 h 4013490"/>
                <a:gd name="connsiteX22216" fmla="*/ 600024 w 6127927"/>
                <a:gd name="connsiteY22216" fmla="*/ 1126564 h 4013490"/>
                <a:gd name="connsiteX22217" fmla="*/ 599765 w 6127927"/>
                <a:gd name="connsiteY22217" fmla="*/ 1125723 h 4013490"/>
                <a:gd name="connsiteX22218" fmla="*/ 599442 w 6127927"/>
                <a:gd name="connsiteY22218" fmla="*/ 1125723 h 4013490"/>
                <a:gd name="connsiteX22219" fmla="*/ 599506 w 6127927"/>
                <a:gd name="connsiteY22219" fmla="*/ 1126305 h 4013490"/>
                <a:gd name="connsiteX22220" fmla="*/ 599603 w 6127927"/>
                <a:gd name="connsiteY22220" fmla="*/ 1126725 h 4013490"/>
                <a:gd name="connsiteX22221" fmla="*/ 599442 w 6127927"/>
                <a:gd name="connsiteY22221" fmla="*/ 1126564 h 4013490"/>
                <a:gd name="connsiteX22222" fmla="*/ 598924 w 6127927"/>
                <a:gd name="connsiteY22222" fmla="*/ 1125399 h 4013490"/>
                <a:gd name="connsiteX22223" fmla="*/ 599086 w 6127927"/>
                <a:gd name="connsiteY22223" fmla="*/ 1126467 h 4013490"/>
                <a:gd name="connsiteX22224" fmla="*/ 598180 w 6127927"/>
                <a:gd name="connsiteY22224" fmla="*/ 1125076 h 4013490"/>
                <a:gd name="connsiteX22225" fmla="*/ 598180 w 6127927"/>
                <a:gd name="connsiteY22225" fmla="*/ 1126725 h 4013490"/>
                <a:gd name="connsiteX22226" fmla="*/ 597954 w 6127927"/>
                <a:gd name="connsiteY22226" fmla="*/ 1126725 h 4013490"/>
                <a:gd name="connsiteX22227" fmla="*/ 597695 w 6127927"/>
                <a:gd name="connsiteY22227" fmla="*/ 1126467 h 4013490"/>
                <a:gd name="connsiteX22228" fmla="*/ 597598 w 6127927"/>
                <a:gd name="connsiteY22228" fmla="*/ 1126628 h 4013490"/>
                <a:gd name="connsiteX22229" fmla="*/ 597598 w 6127927"/>
                <a:gd name="connsiteY22229" fmla="*/ 1126725 h 4013490"/>
                <a:gd name="connsiteX22230" fmla="*/ 596854 w 6127927"/>
                <a:gd name="connsiteY22230" fmla="*/ 1126725 h 4013490"/>
                <a:gd name="connsiteX22231" fmla="*/ 596693 w 6127927"/>
                <a:gd name="connsiteY22231" fmla="*/ 1126143 h 4013490"/>
                <a:gd name="connsiteX22232" fmla="*/ 596790 w 6127927"/>
                <a:gd name="connsiteY22232" fmla="*/ 1126725 h 4013490"/>
                <a:gd name="connsiteX22233" fmla="*/ 595205 w 6127927"/>
                <a:gd name="connsiteY22233" fmla="*/ 1126984 h 4013490"/>
                <a:gd name="connsiteX22234" fmla="*/ 594882 w 6127927"/>
                <a:gd name="connsiteY22234" fmla="*/ 1126887 h 4013490"/>
                <a:gd name="connsiteX22235" fmla="*/ 594461 w 6127927"/>
                <a:gd name="connsiteY22235" fmla="*/ 1126240 h 4013490"/>
                <a:gd name="connsiteX22236" fmla="*/ 594202 w 6127927"/>
                <a:gd name="connsiteY22236" fmla="*/ 1125238 h 4013490"/>
                <a:gd name="connsiteX22237" fmla="*/ 593976 w 6127927"/>
                <a:gd name="connsiteY22237" fmla="*/ 1124979 h 4013490"/>
                <a:gd name="connsiteX22238" fmla="*/ 593556 w 6127927"/>
                <a:gd name="connsiteY22238" fmla="*/ 1123653 h 4013490"/>
                <a:gd name="connsiteX22239" fmla="*/ 593620 w 6127927"/>
                <a:gd name="connsiteY22239" fmla="*/ 1124332 h 4013490"/>
                <a:gd name="connsiteX22240" fmla="*/ 593879 w 6127927"/>
                <a:gd name="connsiteY22240" fmla="*/ 1125723 h 4013490"/>
                <a:gd name="connsiteX22241" fmla="*/ 593717 w 6127927"/>
                <a:gd name="connsiteY22241" fmla="*/ 1126143 h 4013490"/>
                <a:gd name="connsiteX22242" fmla="*/ 593459 w 6127927"/>
                <a:gd name="connsiteY22242" fmla="*/ 1126143 h 4013490"/>
                <a:gd name="connsiteX22243" fmla="*/ 593038 w 6127927"/>
                <a:gd name="connsiteY22243" fmla="*/ 1126305 h 4013490"/>
                <a:gd name="connsiteX22244" fmla="*/ 593038 w 6127927"/>
                <a:gd name="connsiteY22244" fmla="*/ 1126402 h 4013490"/>
                <a:gd name="connsiteX22245" fmla="*/ 593038 w 6127927"/>
                <a:gd name="connsiteY22245" fmla="*/ 1126305 h 4013490"/>
                <a:gd name="connsiteX22246" fmla="*/ 592974 w 6127927"/>
                <a:gd name="connsiteY22246" fmla="*/ 1126725 h 4013490"/>
                <a:gd name="connsiteX22247" fmla="*/ 592812 w 6127927"/>
                <a:gd name="connsiteY22247" fmla="*/ 1125982 h 4013490"/>
                <a:gd name="connsiteX22248" fmla="*/ 592715 w 6127927"/>
                <a:gd name="connsiteY22248" fmla="*/ 1125399 h 4013490"/>
                <a:gd name="connsiteX22249" fmla="*/ 592488 w 6127927"/>
                <a:gd name="connsiteY22249" fmla="*/ 1125399 h 4013490"/>
                <a:gd name="connsiteX22250" fmla="*/ 592230 w 6127927"/>
                <a:gd name="connsiteY22250" fmla="*/ 1125399 h 4013490"/>
                <a:gd name="connsiteX22251" fmla="*/ 592230 w 6127927"/>
                <a:gd name="connsiteY22251" fmla="*/ 1125723 h 4013490"/>
                <a:gd name="connsiteX22252" fmla="*/ 592068 w 6127927"/>
                <a:gd name="connsiteY22252" fmla="*/ 1126725 h 4013490"/>
                <a:gd name="connsiteX22253" fmla="*/ 591065 w 6127927"/>
                <a:gd name="connsiteY22253" fmla="*/ 1126725 h 4013490"/>
                <a:gd name="connsiteX22254" fmla="*/ 590257 w 6127927"/>
                <a:gd name="connsiteY22254" fmla="*/ 1125723 h 4013490"/>
                <a:gd name="connsiteX22255" fmla="*/ 590419 w 6127927"/>
                <a:gd name="connsiteY22255" fmla="*/ 1126725 h 4013490"/>
                <a:gd name="connsiteX22256" fmla="*/ 590160 w 6127927"/>
                <a:gd name="connsiteY22256" fmla="*/ 1126725 h 4013490"/>
                <a:gd name="connsiteX22257" fmla="*/ 589901 w 6127927"/>
                <a:gd name="connsiteY22257" fmla="*/ 1126887 h 4013490"/>
                <a:gd name="connsiteX22258" fmla="*/ 589578 w 6127927"/>
                <a:gd name="connsiteY22258" fmla="*/ 1126628 h 4013490"/>
                <a:gd name="connsiteX22259" fmla="*/ 589416 w 6127927"/>
                <a:gd name="connsiteY22259" fmla="*/ 1126725 h 4013490"/>
                <a:gd name="connsiteX22260" fmla="*/ 588737 w 6127927"/>
                <a:gd name="connsiteY22260" fmla="*/ 1126564 h 4013490"/>
                <a:gd name="connsiteX22261" fmla="*/ 588413 w 6127927"/>
                <a:gd name="connsiteY22261" fmla="*/ 1126628 h 4013490"/>
                <a:gd name="connsiteX22262" fmla="*/ 588187 w 6127927"/>
                <a:gd name="connsiteY22262" fmla="*/ 1126725 h 4013490"/>
                <a:gd name="connsiteX22263" fmla="*/ 587993 w 6127927"/>
                <a:gd name="connsiteY22263" fmla="*/ 1126628 h 4013490"/>
                <a:gd name="connsiteX22264" fmla="*/ 587508 w 6127927"/>
                <a:gd name="connsiteY22264" fmla="*/ 1127211 h 4013490"/>
                <a:gd name="connsiteX22265" fmla="*/ 587411 w 6127927"/>
                <a:gd name="connsiteY22265" fmla="*/ 1127308 h 4013490"/>
                <a:gd name="connsiteX22266" fmla="*/ 587023 w 6127927"/>
                <a:gd name="connsiteY22266" fmla="*/ 1127308 h 4013490"/>
                <a:gd name="connsiteX22267" fmla="*/ 586667 w 6127927"/>
                <a:gd name="connsiteY22267" fmla="*/ 1127372 h 4013490"/>
                <a:gd name="connsiteX22268" fmla="*/ 586505 w 6127927"/>
                <a:gd name="connsiteY22268" fmla="*/ 1127469 h 4013490"/>
                <a:gd name="connsiteX22269" fmla="*/ 586441 w 6127927"/>
                <a:gd name="connsiteY22269" fmla="*/ 1127728 h 4013490"/>
                <a:gd name="connsiteX22270" fmla="*/ 585697 w 6127927"/>
                <a:gd name="connsiteY22270" fmla="*/ 1128148 h 4013490"/>
                <a:gd name="connsiteX22271" fmla="*/ 585276 w 6127927"/>
                <a:gd name="connsiteY22271" fmla="*/ 1128698 h 4013490"/>
                <a:gd name="connsiteX22272" fmla="*/ 585276 w 6127927"/>
                <a:gd name="connsiteY22272" fmla="*/ 1128892 h 4013490"/>
                <a:gd name="connsiteX22273" fmla="*/ 585276 w 6127927"/>
                <a:gd name="connsiteY22273" fmla="*/ 1129280 h 4013490"/>
                <a:gd name="connsiteX22274" fmla="*/ 585535 w 6127927"/>
                <a:gd name="connsiteY22274" fmla="*/ 1129959 h 4013490"/>
                <a:gd name="connsiteX22275" fmla="*/ 585341 w 6127927"/>
                <a:gd name="connsiteY22275" fmla="*/ 1129959 h 4013490"/>
                <a:gd name="connsiteX22276" fmla="*/ 585018 w 6127927"/>
                <a:gd name="connsiteY22276" fmla="*/ 1129280 h 4013490"/>
                <a:gd name="connsiteX22277" fmla="*/ 584953 w 6127927"/>
                <a:gd name="connsiteY22277" fmla="*/ 1129539 h 4013490"/>
                <a:gd name="connsiteX22278" fmla="*/ 584597 w 6127927"/>
                <a:gd name="connsiteY22278" fmla="*/ 1129216 h 4013490"/>
                <a:gd name="connsiteX22279" fmla="*/ 584759 w 6127927"/>
                <a:gd name="connsiteY22279" fmla="*/ 1130024 h 4013490"/>
                <a:gd name="connsiteX22280" fmla="*/ 584436 w 6127927"/>
                <a:gd name="connsiteY22280" fmla="*/ 1130121 h 4013490"/>
                <a:gd name="connsiteX22281" fmla="*/ 583627 w 6127927"/>
                <a:gd name="connsiteY22281" fmla="*/ 1127954 h 4013490"/>
                <a:gd name="connsiteX22282" fmla="*/ 583627 w 6127927"/>
                <a:gd name="connsiteY22282" fmla="*/ 1127890 h 4013490"/>
                <a:gd name="connsiteX22283" fmla="*/ 583950 w 6127927"/>
                <a:gd name="connsiteY22283" fmla="*/ 1129539 h 4013490"/>
                <a:gd name="connsiteX22284" fmla="*/ 584047 w 6127927"/>
                <a:gd name="connsiteY22284" fmla="*/ 1129959 h 4013490"/>
                <a:gd name="connsiteX22285" fmla="*/ 583692 w 6127927"/>
                <a:gd name="connsiteY22285" fmla="*/ 1129862 h 4013490"/>
                <a:gd name="connsiteX22286" fmla="*/ 583692 w 6127927"/>
                <a:gd name="connsiteY22286" fmla="*/ 1130218 h 4013490"/>
                <a:gd name="connsiteX22287" fmla="*/ 583465 w 6127927"/>
                <a:gd name="connsiteY22287" fmla="*/ 1130218 h 4013490"/>
                <a:gd name="connsiteX22288" fmla="*/ 583207 w 6127927"/>
                <a:gd name="connsiteY22288" fmla="*/ 1130024 h 4013490"/>
                <a:gd name="connsiteX22289" fmla="*/ 583207 w 6127927"/>
                <a:gd name="connsiteY22289" fmla="*/ 1130283 h 4013490"/>
                <a:gd name="connsiteX22290" fmla="*/ 582689 w 6127927"/>
                <a:gd name="connsiteY22290" fmla="*/ 1129636 h 4013490"/>
                <a:gd name="connsiteX22291" fmla="*/ 582042 w 6127927"/>
                <a:gd name="connsiteY22291" fmla="*/ 1129798 h 4013490"/>
                <a:gd name="connsiteX22292" fmla="*/ 582139 w 6127927"/>
                <a:gd name="connsiteY22292" fmla="*/ 1130380 h 4013490"/>
                <a:gd name="connsiteX22293" fmla="*/ 581719 w 6127927"/>
                <a:gd name="connsiteY22293" fmla="*/ 1130218 h 4013490"/>
                <a:gd name="connsiteX22294" fmla="*/ 581395 w 6127927"/>
                <a:gd name="connsiteY22294" fmla="*/ 1130218 h 4013490"/>
                <a:gd name="connsiteX22295" fmla="*/ 581137 w 6127927"/>
                <a:gd name="connsiteY22295" fmla="*/ 1130380 h 4013490"/>
                <a:gd name="connsiteX22296" fmla="*/ 580555 w 6127927"/>
                <a:gd name="connsiteY22296" fmla="*/ 1129119 h 4013490"/>
                <a:gd name="connsiteX22297" fmla="*/ 580975 w 6127927"/>
                <a:gd name="connsiteY22297" fmla="*/ 1130606 h 4013490"/>
                <a:gd name="connsiteX22298" fmla="*/ 580878 w 6127927"/>
                <a:gd name="connsiteY22298" fmla="*/ 1130606 h 4013490"/>
                <a:gd name="connsiteX22299" fmla="*/ 580458 w 6127927"/>
                <a:gd name="connsiteY22299" fmla="*/ 1130218 h 4013490"/>
                <a:gd name="connsiteX22300" fmla="*/ 580296 w 6127927"/>
                <a:gd name="connsiteY22300" fmla="*/ 1130380 h 4013490"/>
                <a:gd name="connsiteX22301" fmla="*/ 580296 w 6127927"/>
                <a:gd name="connsiteY22301" fmla="*/ 1130703 h 4013490"/>
                <a:gd name="connsiteX22302" fmla="*/ 580134 w 6127927"/>
                <a:gd name="connsiteY22302" fmla="*/ 1130703 h 4013490"/>
                <a:gd name="connsiteX22303" fmla="*/ 579811 w 6127927"/>
                <a:gd name="connsiteY22303" fmla="*/ 1130218 h 4013490"/>
                <a:gd name="connsiteX22304" fmla="*/ 579811 w 6127927"/>
                <a:gd name="connsiteY22304" fmla="*/ 1130703 h 4013490"/>
                <a:gd name="connsiteX22305" fmla="*/ 579552 w 6127927"/>
                <a:gd name="connsiteY22305" fmla="*/ 1130768 h 4013490"/>
                <a:gd name="connsiteX22306" fmla="*/ 579326 w 6127927"/>
                <a:gd name="connsiteY22306" fmla="*/ 1130445 h 4013490"/>
                <a:gd name="connsiteX22307" fmla="*/ 579390 w 6127927"/>
                <a:gd name="connsiteY22307" fmla="*/ 1130768 h 4013490"/>
                <a:gd name="connsiteX22308" fmla="*/ 577903 w 6127927"/>
                <a:gd name="connsiteY22308" fmla="*/ 1131124 h 4013490"/>
                <a:gd name="connsiteX22309" fmla="*/ 577482 w 6127927"/>
                <a:gd name="connsiteY22309" fmla="*/ 1130445 h 4013490"/>
                <a:gd name="connsiteX22310" fmla="*/ 577644 w 6127927"/>
                <a:gd name="connsiteY22310" fmla="*/ 1131188 h 4013490"/>
                <a:gd name="connsiteX22311" fmla="*/ 577062 w 6127927"/>
                <a:gd name="connsiteY22311" fmla="*/ 1131350 h 4013490"/>
                <a:gd name="connsiteX22312" fmla="*/ 576480 w 6127927"/>
                <a:gd name="connsiteY22312" fmla="*/ 1130283 h 4013490"/>
                <a:gd name="connsiteX22313" fmla="*/ 576900 w 6127927"/>
                <a:gd name="connsiteY22313" fmla="*/ 1131350 h 4013490"/>
                <a:gd name="connsiteX22314" fmla="*/ 576674 w 6127927"/>
                <a:gd name="connsiteY22314" fmla="*/ 1131447 h 4013490"/>
                <a:gd name="connsiteX22315" fmla="*/ 576577 w 6127927"/>
                <a:gd name="connsiteY22315" fmla="*/ 1131350 h 4013490"/>
                <a:gd name="connsiteX22316" fmla="*/ 576577 w 6127927"/>
                <a:gd name="connsiteY22316" fmla="*/ 1131447 h 4013490"/>
                <a:gd name="connsiteX22317" fmla="*/ 575768 w 6127927"/>
                <a:gd name="connsiteY22317" fmla="*/ 1131706 h 4013490"/>
                <a:gd name="connsiteX22318" fmla="*/ 575412 w 6127927"/>
                <a:gd name="connsiteY22318" fmla="*/ 1131771 h 4013490"/>
                <a:gd name="connsiteX22319" fmla="*/ 575348 w 6127927"/>
                <a:gd name="connsiteY22319" fmla="*/ 1131706 h 4013490"/>
                <a:gd name="connsiteX22320" fmla="*/ 574830 w 6127927"/>
                <a:gd name="connsiteY22320" fmla="*/ 1130768 h 4013490"/>
                <a:gd name="connsiteX22321" fmla="*/ 575348 w 6127927"/>
                <a:gd name="connsiteY22321" fmla="*/ 1131706 h 4013490"/>
                <a:gd name="connsiteX22322" fmla="*/ 575348 w 6127927"/>
                <a:gd name="connsiteY22322" fmla="*/ 1131771 h 4013490"/>
                <a:gd name="connsiteX22323" fmla="*/ 575089 w 6127927"/>
                <a:gd name="connsiteY22323" fmla="*/ 1131868 h 4013490"/>
                <a:gd name="connsiteX22324" fmla="*/ 574992 w 6127927"/>
                <a:gd name="connsiteY22324" fmla="*/ 1131771 h 4013490"/>
                <a:gd name="connsiteX22325" fmla="*/ 574992 w 6127927"/>
                <a:gd name="connsiteY22325" fmla="*/ 1131868 h 4013490"/>
                <a:gd name="connsiteX22326" fmla="*/ 574669 w 6127927"/>
                <a:gd name="connsiteY22326" fmla="*/ 1132094 h 4013490"/>
                <a:gd name="connsiteX22327" fmla="*/ 573860 w 6127927"/>
                <a:gd name="connsiteY22327" fmla="*/ 1129636 h 4013490"/>
                <a:gd name="connsiteX22328" fmla="*/ 574022 w 6127927"/>
                <a:gd name="connsiteY22328" fmla="*/ 1130768 h 4013490"/>
                <a:gd name="connsiteX22329" fmla="*/ 574669 w 6127927"/>
                <a:gd name="connsiteY22329" fmla="*/ 1132029 h 4013490"/>
                <a:gd name="connsiteX22330" fmla="*/ 568880 w 6127927"/>
                <a:gd name="connsiteY22330" fmla="*/ 1134584 h 4013490"/>
                <a:gd name="connsiteX22331" fmla="*/ 568718 w 6127927"/>
                <a:gd name="connsiteY22331" fmla="*/ 1134099 h 4013490"/>
                <a:gd name="connsiteX22332" fmla="*/ 568783 w 6127927"/>
                <a:gd name="connsiteY22332" fmla="*/ 1134746 h 4013490"/>
                <a:gd name="connsiteX22333" fmla="*/ 568556 w 6127927"/>
                <a:gd name="connsiteY22333" fmla="*/ 1135166 h 4013490"/>
                <a:gd name="connsiteX22334" fmla="*/ 568136 w 6127927"/>
                <a:gd name="connsiteY22334" fmla="*/ 1134908 h 4013490"/>
                <a:gd name="connsiteX22335" fmla="*/ 568136 w 6127927"/>
                <a:gd name="connsiteY22335" fmla="*/ 1135005 h 4013490"/>
                <a:gd name="connsiteX22336" fmla="*/ 563899 w 6127927"/>
                <a:gd name="connsiteY22336" fmla="*/ 1126725 h 4013490"/>
                <a:gd name="connsiteX22337" fmla="*/ 563414 w 6127927"/>
                <a:gd name="connsiteY22337" fmla="*/ 1125076 h 4013490"/>
                <a:gd name="connsiteX22338" fmla="*/ 563576 w 6127927"/>
                <a:gd name="connsiteY22338" fmla="*/ 1125302 h 4013490"/>
                <a:gd name="connsiteX22339" fmla="*/ 563349 w 6127927"/>
                <a:gd name="connsiteY22339" fmla="*/ 1124753 h 4013490"/>
                <a:gd name="connsiteX22340" fmla="*/ 563155 w 6127927"/>
                <a:gd name="connsiteY22340" fmla="*/ 1124073 h 4013490"/>
                <a:gd name="connsiteX22341" fmla="*/ 563349 w 6127927"/>
                <a:gd name="connsiteY22341" fmla="*/ 1124170 h 4013490"/>
                <a:gd name="connsiteX22342" fmla="*/ 563511 w 6127927"/>
                <a:gd name="connsiteY22342" fmla="*/ 1124332 h 4013490"/>
                <a:gd name="connsiteX22343" fmla="*/ 563737 w 6127927"/>
                <a:gd name="connsiteY22343" fmla="*/ 1124235 h 4013490"/>
                <a:gd name="connsiteX22344" fmla="*/ 564319 w 6127927"/>
                <a:gd name="connsiteY22344" fmla="*/ 1124170 h 4013490"/>
                <a:gd name="connsiteX22345" fmla="*/ 565581 w 6127927"/>
                <a:gd name="connsiteY22345" fmla="*/ 1125658 h 4013490"/>
                <a:gd name="connsiteX22346" fmla="*/ 373476 w 6127927"/>
                <a:gd name="connsiteY22346" fmla="*/ 1165211 h 4013490"/>
                <a:gd name="connsiteX22347" fmla="*/ 373314 w 6127927"/>
                <a:gd name="connsiteY22347" fmla="*/ 1164467 h 4013490"/>
                <a:gd name="connsiteX22348" fmla="*/ 373476 w 6127927"/>
                <a:gd name="connsiteY22348" fmla="*/ 1165211 h 4013490"/>
                <a:gd name="connsiteX22349" fmla="*/ 366361 w 6127927"/>
                <a:gd name="connsiteY22349" fmla="*/ 1171938 h 4013490"/>
                <a:gd name="connsiteX22350" fmla="*/ 365455 w 6127927"/>
                <a:gd name="connsiteY22350" fmla="*/ 1170515 h 4013490"/>
                <a:gd name="connsiteX22351" fmla="*/ 366361 w 6127927"/>
                <a:gd name="connsiteY22351" fmla="*/ 1171938 h 4013490"/>
                <a:gd name="connsiteX22352" fmla="*/ 337804 w 6127927"/>
                <a:gd name="connsiteY22352" fmla="*/ 1189887 h 4013490"/>
                <a:gd name="connsiteX22353" fmla="*/ 336736 w 6127927"/>
                <a:gd name="connsiteY22353" fmla="*/ 1189143 h 4013490"/>
                <a:gd name="connsiteX22354" fmla="*/ 336478 w 6127927"/>
                <a:gd name="connsiteY22354" fmla="*/ 1189079 h 4013490"/>
                <a:gd name="connsiteX22355" fmla="*/ 337319 w 6127927"/>
                <a:gd name="connsiteY22355" fmla="*/ 1189726 h 4013490"/>
                <a:gd name="connsiteX22356" fmla="*/ 337804 w 6127927"/>
                <a:gd name="connsiteY22356" fmla="*/ 1189887 h 4013490"/>
                <a:gd name="connsiteX22357" fmla="*/ 384569 w 6127927"/>
                <a:gd name="connsiteY22357" fmla="*/ 1171259 h 4013490"/>
                <a:gd name="connsiteX22358" fmla="*/ 383501 w 6127927"/>
                <a:gd name="connsiteY22358" fmla="*/ 1168963 h 4013490"/>
                <a:gd name="connsiteX22359" fmla="*/ 383922 w 6127927"/>
                <a:gd name="connsiteY22359" fmla="*/ 1170353 h 4013490"/>
                <a:gd name="connsiteX22360" fmla="*/ 384827 w 6127927"/>
                <a:gd name="connsiteY22360" fmla="*/ 1172100 h 4013490"/>
                <a:gd name="connsiteX22361" fmla="*/ 384504 w 6127927"/>
                <a:gd name="connsiteY22361" fmla="*/ 1172164 h 4013490"/>
                <a:gd name="connsiteX22362" fmla="*/ 384342 w 6127927"/>
                <a:gd name="connsiteY22362" fmla="*/ 1171776 h 4013490"/>
                <a:gd name="connsiteX22363" fmla="*/ 383922 w 6127927"/>
                <a:gd name="connsiteY22363" fmla="*/ 1170935 h 4013490"/>
                <a:gd name="connsiteX22364" fmla="*/ 383922 w 6127927"/>
                <a:gd name="connsiteY22364" fmla="*/ 1170838 h 4013490"/>
                <a:gd name="connsiteX22365" fmla="*/ 383922 w 6127927"/>
                <a:gd name="connsiteY22365" fmla="*/ 1170677 h 4013490"/>
                <a:gd name="connsiteX22366" fmla="*/ 383275 w 6127927"/>
                <a:gd name="connsiteY22366" fmla="*/ 1170030 h 4013490"/>
                <a:gd name="connsiteX22367" fmla="*/ 384181 w 6127927"/>
                <a:gd name="connsiteY22367" fmla="*/ 1172358 h 4013490"/>
                <a:gd name="connsiteX22368" fmla="*/ 382855 w 6127927"/>
                <a:gd name="connsiteY22368" fmla="*/ 1173329 h 4013490"/>
                <a:gd name="connsiteX22369" fmla="*/ 378780 w 6127927"/>
                <a:gd name="connsiteY22369" fmla="*/ 1175560 h 4013490"/>
                <a:gd name="connsiteX22370" fmla="*/ 378553 w 6127927"/>
                <a:gd name="connsiteY22370" fmla="*/ 1175237 h 4013490"/>
                <a:gd name="connsiteX22371" fmla="*/ 378294 w 6127927"/>
                <a:gd name="connsiteY22371" fmla="*/ 1175496 h 4013490"/>
                <a:gd name="connsiteX22372" fmla="*/ 377874 w 6127927"/>
                <a:gd name="connsiteY22372" fmla="*/ 1175075 h 4013490"/>
                <a:gd name="connsiteX22373" fmla="*/ 377389 w 6127927"/>
                <a:gd name="connsiteY22373" fmla="*/ 1174752 h 4013490"/>
                <a:gd name="connsiteX22374" fmla="*/ 377389 w 6127927"/>
                <a:gd name="connsiteY22374" fmla="*/ 1174978 h 4013490"/>
                <a:gd name="connsiteX22375" fmla="*/ 376969 w 6127927"/>
                <a:gd name="connsiteY22375" fmla="*/ 1174590 h 4013490"/>
                <a:gd name="connsiteX22376" fmla="*/ 376548 w 6127927"/>
                <a:gd name="connsiteY22376" fmla="*/ 1174234 h 4013490"/>
                <a:gd name="connsiteX22377" fmla="*/ 376807 w 6127927"/>
                <a:gd name="connsiteY22377" fmla="*/ 1174978 h 4013490"/>
                <a:gd name="connsiteX22378" fmla="*/ 376969 w 6127927"/>
                <a:gd name="connsiteY22378" fmla="*/ 1175496 h 4013490"/>
                <a:gd name="connsiteX22379" fmla="*/ 376969 w 6127927"/>
                <a:gd name="connsiteY22379" fmla="*/ 1175819 h 4013490"/>
                <a:gd name="connsiteX22380" fmla="*/ 375707 w 6127927"/>
                <a:gd name="connsiteY22380" fmla="*/ 1173749 h 4013490"/>
                <a:gd name="connsiteX22381" fmla="*/ 376386 w 6127927"/>
                <a:gd name="connsiteY22381" fmla="*/ 1175334 h 4013490"/>
                <a:gd name="connsiteX22382" fmla="*/ 376386 w 6127927"/>
                <a:gd name="connsiteY22382" fmla="*/ 1175754 h 4013490"/>
                <a:gd name="connsiteX22383" fmla="*/ 375481 w 6127927"/>
                <a:gd name="connsiteY22383" fmla="*/ 1174752 h 4013490"/>
                <a:gd name="connsiteX22384" fmla="*/ 376128 w 6127927"/>
                <a:gd name="connsiteY22384" fmla="*/ 1176401 h 4013490"/>
                <a:gd name="connsiteX22385" fmla="*/ 375222 w 6127927"/>
                <a:gd name="connsiteY22385" fmla="*/ 1175496 h 4013490"/>
                <a:gd name="connsiteX22386" fmla="*/ 374802 w 6127927"/>
                <a:gd name="connsiteY22386" fmla="*/ 1174752 h 4013490"/>
                <a:gd name="connsiteX22387" fmla="*/ 375481 w 6127927"/>
                <a:gd name="connsiteY22387" fmla="*/ 1176239 h 4013490"/>
                <a:gd name="connsiteX22388" fmla="*/ 375319 w 6127927"/>
                <a:gd name="connsiteY22388" fmla="*/ 1176724 h 4013490"/>
                <a:gd name="connsiteX22389" fmla="*/ 375060 w 6127927"/>
                <a:gd name="connsiteY22389" fmla="*/ 1176724 h 4013490"/>
                <a:gd name="connsiteX22390" fmla="*/ 375319 w 6127927"/>
                <a:gd name="connsiteY22390" fmla="*/ 1177468 h 4013490"/>
                <a:gd name="connsiteX22391" fmla="*/ 375319 w 6127927"/>
                <a:gd name="connsiteY22391" fmla="*/ 1177727 h 4013490"/>
                <a:gd name="connsiteX22392" fmla="*/ 374575 w 6127927"/>
                <a:gd name="connsiteY22392" fmla="*/ 1176724 h 4013490"/>
                <a:gd name="connsiteX22393" fmla="*/ 374575 w 6127927"/>
                <a:gd name="connsiteY22393" fmla="*/ 1176821 h 4013490"/>
                <a:gd name="connsiteX22394" fmla="*/ 374640 w 6127927"/>
                <a:gd name="connsiteY22394" fmla="*/ 1177307 h 4013490"/>
                <a:gd name="connsiteX22395" fmla="*/ 374478 w 6127927"/>
                <a:gd name="connsiteY22395" fmla="*/ 1178212 h 4013490"/>
                <a:gd name="connsiteX22396" fmla="*/ 373734 w 6127927"/>
                <a:gd name="connsiteY22396" fmla="*/ 1177404 h 4013490"/>
                <a:gd name="connsiteX22397" fmla="*/ 373993 w 6127927"/>
                <a:gd name="connsiteY22397" fmla="*/ 1178050 h 4013490"/>
                <a:gd name="connsiteX22398" fmla="*/ 374155 w 6127927"/>
                <a:gd name="connsiteY22398" fmla="*/ 1178471 h 4013490"/>
                <a:gd name="connsiteX22399" fmla="*/ 374058 w 6127927"/>
                <a:gd name="connsiteY22399" fmla="*/ 1178633 h 4013490"/>
                <a:gd name="connsiteX22400" fmla="*/ 373831 w 6127927"/>
                <a:gd name="connsiteY22400" fmla="*/ 1178956 h 4013490"/>
                <a:gd name="connsiteX22401" fmla="*/ 373476 w 6127927"/>
                <a:gd name="connsiteY22401" fmla="*/ 1178794 h 4013490"/>
                <a:gd name="connsiteX22402" fmla="*/ 373152 w 6127927"/>
                <a:gd name="connsiteY22402" fmla="*/ 1178730 h 4013490"/>
                <a:gd name="connsiteX22403" fmla="*/ 373088 w 6127927"/>
                <a:gd name="connsiteY22403" fmla="*/ 1178633 h 4013490"/>
                <a:gd name="connsiteX22404" fmla="*/ 372991 w 6127927"/>
                <a:gd name="connsiteY22404" fmla="*/ 1179376 h 4013490"/>
                <a:gd name="connsiteX22405" fmla="*/ 372408 w 6127927"/>
                <a:gd name="connsiteY22405" fmla="*/ 1179376 h 4013490"/>
                <a:gd name="connsiteX22406" fmla="*/ 371988 w 6127927"/>
                <a:gd name="connsiteY22406" fmla="*/ 1178794 h 4013490"/>
                <a:gd name="connsiteX22407" fmla="*/ 371762 w 6127927"/>
                <a:gd name="connsiteY22407" fmla="*/ 1179118 h 4013490"/>
                <a:gd name="connsiteX22408" fmla="*/ 371826 w 6127927"/>
                <a:gd name="connsiteY22408" fmla="*/ 1179376 h 4013490"/>
                <a:gd name="connsiteX22409" fmla="*/ 371179 w 6127927"/>
                <a:gd name="connsiteY22409" fmla="*/ 1178633 h 4013490"/>
                <a:gd name="connsiteX22410" fmla="*/ 371244 w 6127927"/>
                <a:gd name="connsiteY22410" fmla="*/ 1178891 h 4013490"/>
                <a:gd name="connsiteX22411" fmla="*/ 371082 w 6127927"/>
                <a:gd name="connsiteY22411" fmla="*/ 1178794 h 4013490"/>
                <a:gd name="connsiteX22412" fmla="*/ 370856 w 6127927"/>
                <a:gd name="connsiteY22412" fmla="*/ 1178309 h 4013490"/>
                <a:gd name="connsiteX22413" fmla="*/ 370662 w 6127927"/>
                <a:gd name="connsiteY22413" fmla="*/ 1177889 h 4013490"/>
                <a:gd name="connsiteX22414" fmla="*/ 370436 w 6127927"/>
                <a:gd name="connsiteY22414" fmla="*/ 1178050 h 4013490"/>
                <a:gd name="connsiteX22415" fmla="*/ 371018 w 6127927"/>
                <a:gd name="connsiteY22415" fmla="*/ 1179215 h 4013490"/>
                <a:gd name="connsiteX22416" fmla="*/ 371018 w 6127927"/>
                <a:gd name="connsiteY22416" fmla="*/ 1179797 h 4013490"/>
                <a:gd name="connsiteX22417" fmla="*/ 371018 w 6127927"/>
                <a:gd name="connsiteY22417" fmla="*/ 1180120 h 4013490"/>
                <a:gd name="connsiteX22418" fmla="*/ 370436 w 6127927"/>
                <a:gd name="connsiteY22418" fmla="*/ 1179894 h 4013490"/>
                <a:gd name="connsiteX22419" fmla="*/ 371018 w 6127927"/>
                <a:gd name="connsiteY22419" fmla="*/ 1181026 h 4013490"/>
                <a:gd name="connsiteX22420" fmla="*/ 370500 w 6127927"/>
                <a:gd name="connsiteY22420" fmla="*/ 1180541 h 4013490"/>
                <a:gd name="connsiteX22421" fmla="*/ 370274 w 6127927"/>
                <a:gd name="connsiteY22421" fmla="*/ 1180961 h 4013490"/>
                <a:gd name="connsiteX22422" fmla="*/ 369918 w 6127927"/>
                <a:gd name="connsiteY22422" fmla="*/ 1180864 h 4013490"/>
                <a:gd name="connsiteX22423" fmla="*/ 369918 w 6127927"/>
                <a:gd name="connsiteY22423" fmla="*/ 1181188 h 4013490"/>
                <a:gd name="connsiteX22424" fmla="*/ 369854 w 6127927"/>
                <a:gd name="connsiteY22424" fmla="*/ 1181964 h 4013490"/>
                <a:gd name="connsiteX22425" fmla="*/ 368786 w 6127927"/>
                <a:gd name="connsiteY22425" fmla="*/ 1180702 h 4013490"/>
                <a:gd name="connsiteX22426" fmla="*/ 368948 w 6127927"/>
                <a:gd name="connsiteY22426" fmla="*/ 1181026 h 4013490"/>
                <a:gd name="connsiteX22427" fmla="*/ 368948 w 6127927"/>
                <a:gd name="connsiteY22427" fmla="*/ 1181446 h 4013490"/>
                <a:gd name="connsiteX22428" fmla="*/ 368431 w 6127927"/>
                <a:gd name="connsiteY22428" fmla="*/ 1181964 h 4013490"/>
                <a:gd name="connsiteX22429" fmla="*/ 368269 w 6127927"/>
                <a:gd name="connsiteY22429" fmla="*/ 1181964 h 4013490"/>
                <a:gd name="connsiteX22430" fmla="*/ 367848 w 6127927"/>
                <a:gd name="connsiteY22430" fmla="*/ 1181543 h 4013490"/>
                <a:gd name="connsiteX22431" fmla="*/ 367428 w 6127927"/>
                <a:gd name="connsiteY22431" fmla="*/ 1181285 h 4013490"/>
                <a:gd name="connsiteX22432" fmla="*/ 367945 w 6127927"/>
                <a:gd name="connsiteY22432" fmla="*/ 1181964 h 4013490"/>
                <a:gd name="connsiteX22433" fmla="*/ 368010 w 6127927"/>
                <a:gd name="connsiteY22433" fmla="*/ 1182028 h 4013490"/>
                <a:gd name="connsiteX22434" fmla="*/ 367525 w 6127927"/>
                <a:gd name="connsiteY22434" fmla="*/ 1182028 h 4013490"/>
                <a:gd name="connsiteX22435" fmla="*/ 367040 w 6127927"/>
                <a:gd name="connsiteY22435" fmla="*/ 1181123 h 4013490"/>
                <a:gd name="connsiteX22436" fmla="*/ 367040 w 6127927"/>
                <a:gd name="connsiteY22436" fmla="*/ 1181285 h 4013490"/>
                <a:gd name="connsiteX22437" fmla="*/ 367428 w 6127927"/>
                <a:gd name="connsiteY22437" fmla="*/ 1182028 h 4013490"/>
                <a:gd name="connsiteX22438" fmla="*/ 366361 w 6127927"/>
                <a:gd name="connsiteY22438" fmla="*/ 1182772 h 4013490"/>
                <a:gd name="connsiteX22439" fmla="*/ 366361 w 6127927"/>
                <a:gd name="connsiteY22439" fmla="*/ 1184422 h 4013490"/>
                <a:gd name="connsiteX22440" fmla="*/ 365940 w 6127927"/>
                <a:gd name="connsiteY22440" fmla="*/ 1184422 h 4013490"/>
                <a:gd name="connsiteX22441" fmla="*/ 365455 w 6127927"/>
                <a:gd name="connsiteY22441" fmla="*/ 1183936 h 4013490"/>
                <a:gd name="connsiteX22442" fmla="*/ 365617 w 6127927"/>
                <a:gd name="connsiteY22442" fmla="*/ 1184519 h 4013490"/>
                <a:gd name="connsiteX22443" fmla="*/ 365358 w 6127927"/>
                <a:gd name="connsiteY22443" fmla="*/ 1184680 h 4013490"/>
                <a:gd name="connsiteX22444" fmla="*/ 364711 w 6127927"/>
                <a:gd name="connsiteY22444" fmla="*/ 1183936 h 4013490"/>
                <a:gd name="connsiteX22445" fmla="*/ 364647 w 6127927"/>
                <a:gd name="connsiteY22445" fmla="*/ 1183936 h 4013490"/>
                <a:gd name="connsiteX22446" fmla="*/ 365293 w 6127927"/>
                <a:gd name="connsiteY22446" fmla="*/ 1184680 h 4013490"/>
                <a:gd name="connsiteX22447" fmla="*/ 364064 w 6127927"/>
                <a:gd name="connsiteY22447" fmla="*/ 1185748 h 4013490"/>
                <a:gd name="connsiteX22448" fmla="*/ 363709 w 6127927"/>
                <a:gd name="connsiteY22448" fmla="*/ 1185424 h 4013490"/>
                <a:gd name="connsiteX22449" fmla="*/ 364064 w 6127927"/>
                <a:gd name="connsiteY22449" fmla="*/ 1185748 h 4013490"/>
                <a:gd name="connsiteX22450" fmla="*/ 363482 w 6127927"/>
                <a:gd name="connsiteY22450" fmla="*/ 1186265 h 4013490"/>
                <a:gd name="connsiteX22451" fmla="*/ 363385 w 6127927"/>
                <a:gd name="connsiteY22451" fmla="*/ 1186265 h 4013490"/>
                <a:gd name="connsiteX22452" fmla="*/ 363385 w 6127927"/>
                <a:gd name="connsiteY22452" fmla="*/ 1186330 h 4013490"/>
                <a:gd name="connsiteX22453" fmla="*/ 362803 w 6127927"/>
                <a:gd name="connsiteY22453" fmla="*/ 1186847 h 4013490"/>
                <a:gd name="connsiteX22454" fmla="*/ 362641 w 6127927"/>
                <a:gd name="connsiteY22454" fmla="*/ 1186653 h 4013490"/>
                <a:gd name="connsiteX22455" fmla="*/ 362739 w 6127927"/>
                <a:gd name="connsiteY22455" fmla="*/ 1186912 h 4013490"/>
                <a:gd name="connsiteX22456" fmla="*/ 362641 w 6127927"/>
                <a:gd name="connsiteY22456" fmla="*/ 1186912 h 4013490"/>
                <a:gd name="connsiteX22457" fmla="*/ 362480 w 6127927"/>
                <a:gd name="connsiteY22457" fmla="*/ 1186847 h 4013490"/>
                <a:gd name="connsiteX22458" fmla="*/ 362383 w 6127927"/>
                <a:gd name="connsiteY22458" fmla="*/ 1186847 h 4013490"/>
                <a:gd name="connsiteX22459" fmla="*/ 362480 w 6127927"/>
                <a:gd name="connsiteY22459" fmla="*/ 1187074 h 4013490"/>
                <a:gd name="connsiteX22460" fmla="*/ 360572 w 6127927"/>
                <a:gd name="connsiteY22460" fmla="*/ 1188561 h 4013490"/>
                <a:gd name="connsiteX22461" fmla="*/ 360507 w 6127927"/>
                <a:gd name="connsiteY22461" fmla="*/ 1188497 h 4013490"/>
                <a:gd name="connsiteX22462" fmla="*/ 360313 w 6127927"/>
                <a:gd name="connsiteY22462" fmla="*/ 1188723 h 4013490"/>
                <a:gd name="connsiteX22463" fmla="*/ 359990 w 6127927"/>
                <a:gd name="connsiteY22463" fmla="*/ 1189079 h 4013490"/>
                <a:gd name="connsiteX22464" fmla="*/ 359504 w 6127927"/>
                <a:gd name="connsiteY22464" fmla="*/ 1188658 h 4013490"/>
                <a:gd name="connsiteX22465" fmla="*/ 359828 w 6127927"/>
                <a:gd name="connsiteY22465" fmla="*/ 1189240 h 4013490"/>
                <a:gd name="connsiteX22466" fmla="*/ 359246 w 6127927"/>
                <a:gd name="connsiteY22466" fmla="*/ 1189661 h 4013490"/>
                <a:gd name="connsiteX22467" fmla="*/ 358987 w 6127927"/>
                <a:gd name="connsiteY22467" fmla="*/ 1189823 h 4013490"/>
                <a:gd name="connsiteX22468" fmla="*/ 358761 w 6127927"/>
                <a:gd name="connsiteY22468" fmla="*/ 1189984 h 4013490"/>
                <a:gd name="connsiteX22469" fmla="*/ 358017 w 6127927"/>
                <a:gd name="connsiteY22469" fmla="*/ 1189402 h 4013490"/>
                <a:gd name="connsiteX22470" fmla="*/ 358017 w 6127927"/>
                <a:gd name="connsiteY22470" fmla="*/ 1189467 h 4013490"/>
                <a:gd name="connsiteX22471" fmla="*/ 358243 w 6127927"/>
                <a:gd name="connsiteY22471" fmla="*/ 1190243 h 4013490"/>
                <a:gd name="connsiteX22472" fmla="*/ 357855 w 6127927"/>
                <a:gd name="connsiteY22472" fmla="*/ 1190049 h 4013490"/>
                <a:gd name="connsiteX22473" fmla="*/ 358081 w 6127927"/>
                <a:gd name="connsiteY22473" fmla="*/ 1190405 h 4013490"/>
                <a:gd name="connsiteX22474" fmla="*/ 358017 w 6127927"/>
                <a:gd name="connsiteY22474" fmla="*/ 1190469 h 4013490"/>
                <a:gd name="connsiteX22475" fmla="*/ 357920 w 6127927"/>
                <a:gd name="connsiteY22475" fmla="*/ 1190469 h 4013490"/>
                <a:gd name="connsiteX22476" fmla="*/ 357855 w 6127927"/>
                <a:gd name="connsiteY22476" fmla="*/ 1190566 h 4013490"/>
                <a:gd name="connsiteX22477" fmla="*/ 357596 w 6127927"/>
                <a:gd name="connsiteY22477" fmla="*/ 1190728 h 4013490"/>
                <a:gd name="connsiteX22478" fmla="*/ 357273 w 6127927"/>
                <a:gd name="connsiteY22478" fmla="*/ 1190987 h 4013490"/>
                <a:gd name="connsiteX22479" fmla="*/ 355268 w 6127927"/>
                <a:gd name="connsiteY22479" fmla="*/ 1189240 h 4013490"/>
                <a:gd name="connsiteX22480" fmla="*/ 355203 w 6127927"/>
                <a:gd name="connsiteY22480" fmla="*/ 1189240 h 4013490"/>
                <a:gd name="connsiteX22481" fmla="*/ 355526 w 6127927"/>
                <a:gd name="connsiteY22481" fmla="*/ 1189564 h 4013490"/>
                <a:gd name="connsiteX22482" fmla="*/ 355591 w 6127927"/>
                <a:gd name="connsiteY22482" fmla="*/ 1189984 h 4013490"/>
                <a:gd name="connsiteX22483" fmla="*/ 355106 w 6127927"/>
                <a:gd name="connsiteY22483" fmla="*/ 1190308 h 4013490"/>
                <a:gd name="connsiteX22484" fmla="*/ 355526 w 6127927"/>
                <a:gd name="connsiteY22484" fmla="*/ 1190793 h 4013490"/>
                <a:gd name="connsiteX22485" fmla="*/ 355429 w 6127927"/>
                <a:gd name="connsiteY22485" fmla="*/ 1190890 h 4013490"/>
                <a:gd name="connsiteX22486" fmla="*/ 355365 w 6127927"/>
                <a:gd name="connsiteY22486" fmla="*/ 1191149 h 4013490"/>
                <a:gd name="connsiteX22487" fmla="*/ 355009 w 6127927"/>
                <a:gd name="connsiteY22487" fmla="*/ 1191213 h 4013490"/>
                <a:gd name="connsiteX22488" fmla="*/ 355106 w 6127927"/>
                <a:gd name="connsiteY22488" fmla="*/ 1191957 h 4013490"/>
                <a:gd name="connsiteX22489" fmla="*/ 354944 w 6127927"/>
                <a:gd name="connsiteY22489" fmla="*/ 1191957 h 4013490"/>
                <a:gd name="connsiteX22490" fmla="*/ 354783 w 6127927"/>
                <a:gd name="connsiteY22490" fmla="*/ 1191892 h 4013490"/>
                <a:gd name="connsiteX22491" fmla="*/ 354459 w 6127927"/>
                <a:gd name="connsiteY22491" fmla="*/ 1192313 h 4013490"/>
                <a:gd name="connsiteX22492" fmla="*/ 354686 w 6127927"/>
                <a:gd name="connsiteY22492" fmla="*/ 1192636 h 4013490"/>
                <a:gd name="connsiteX22493" fmla="*/ 354201 w 6127927"/>
                <a:gd name="connsiteY22493" fmla="*/ 1192960 h 4013490"/>
                <a:gd name="connsiteX22494" fmla="*/ 353942 w 6127927"/>
                <a:gd name="connsiteY22494" fmla="*/ 1192798 h 4013490"/>
                <a:gd name="connsiteX22495" fmla="*/ 354103 w 6127927"/>
                <a:gd name="connsiteY22495" fmla="*/ 1193057 h 4013490"/>
                <a:gd name="connsiteX22496" fmla="*/ 343851 w 6127927"/>
                <a:gd name="connsiteY22496" fmla="*/ 1198522 h 4013490"/>
                <a:gd name="connsiteX22497" fmla="*/ 343754 w 6127927"/>
                <a:gd name="connsiteY22497" fmla="*/ 1198425 h 4013490"/>
                <a:gd name="connsiteX22498" fmla="*/ 342267 w 6127927"/>
                <a:gd name="connsiteY22498" fmla="*/ 1197746 h 4013490"/>
                <a:gd name="connsiteX22499" fmla="*/ 341458 w 6127927"/>
                <a:gd name="connsiteY22499" fmla="*/ 1197099 h 4013490"/>
                <a:gd name="connsiteX22500" fmla="*/ 339291 w 6127927"/>
                <a:gd name="connsiteY22500" fmla="*/ 1196097 h 4013490"/>
                <a:gd name="connsiteX22501" fmla="*/ 341361 w 6127927"/>
                <a:gd name="connsiteY22501" fmla="*/ 1197423 h 4013490"/>
                <a:gd name="connsiteX22502" fmla="*/ 339873 w 6127927"/>
                <a:gd name="connsiteY22502" fmla="*/ 1197002 h 4013490"/>
                <a:gd name="connsiteX22503" fmla="*/ 337965 w 6127927"/>
                <a:gd name="connsiteY22503" fmla="*/ 1196097 h 4013490"/>
                <a:gd name="connsiteX22504" fmla="*/ 334893 w 6127927"/>
                <a:gd name="connsiteY22504" fmla="*/ 1194189 h 4013490"/>
                <a:gd name="connsiteX22505" fmla="*/ 335087 w 6127927"/>
                <a:gd name="connsiteY22505" fmla="*/ 1194286 h 4013490"/>
                <a:gd name="connsiteX22506" fmla="*/ 334731 w 6127927"/>
                <a:gd name="connsiteY22506" fmla="*/ 1194027 h 4013490"/>
                <a:gd name="connsiteX22507" fmla="*/ 334311 w 6127927"/>
                <a:gd name="connsiteY22507" fmla="*/ 1193542 h 4013490"/>
                <a:gd name="connsiteX22508" fmla="*/ 334731 w 6127927"/>
                <a:gd name="connsiteY22508" fmla="*/ 1194027 h 4013490"/>
                <a:gd name="connsiteX22509" fmla="*/ 334667 w 6127927"/>
                <a:gd name="connsiteY22509" fmla="*/ 1194027 h 4013490"/>
                <a:gd name="connsiteX22510" fmla="*/ 332920 w 6127927"/>
                <a:gd name="connsiteY22510" fmla="*/ 1192863 h 4013490"/>
                <a:gd name="connsiteX22511" fmla="*/ 333179 w 6127927"/>
                <a:gd name="connsiteY22511" fmla="*/ 1192313 h 4013490"/>
                <a:gd name="connsiteX22512" fmla="*/ 333405 w 6127927"/>
                <a:gd name="connsiteY22512" fmla="*/ 1192377 h 4013490"/>
                <a:gd name="connsiteX22513" fmla="*/ 333244 w 6127927"/>
                <a:gd name="connsiteY22513" fmla="*/ 1192216 h 4013490"/>
                <a:gd name="connsiteX22514" fmla="*/ 333341 w 6127927"/>
                <a:gd name="connsiteY22514" fmla="*/ 1192054 h 4013490"/>
                <a:gd name="connsiteX22515" fmla="*/ 333826 w 6127927"/>
                <a:gd name="connsiteY22515" fmla="*/ 1191892 h 4013490"/>
                <a:gd name="connsiteX22516" fmla="*/ 335087 w 6127927"/>
                <a:gd name="connsiteY22516" fmla="*/ 1192216 h 4013490"/>
                <a:gd name="connsiteX22517" fmla="*/ 334731 w 6127927"/>
                <a:gd name="connsiteY22517" fmla="*/ 1191795 h 4013490"/>
                <a:gd name="connsiteX22518" fmla="*/ 335669 w 6127927"/>
                <a:gd name="connsiteY22518" fmla="*/ 1191957 h 4013490"/>
                <a:gd name="connsiteX22519" fmla="*/ 336898 w 6127927"/>
                <a:gd name="connsiteY22519" fmla="*/ 1192636 h 4013490"/>
                <a:gd name="connsiteX22520" fmla="*/ 336316 w 6127927"/>
                <a:gd name="connsiteY22520" fmla="*/ 1191892 h 4013490"/>
                <a:gd name="connsiteX22521" fmla="*/ 335475 w 6127927"/>
                <a:gd name="connsiteY22521" fmla="*/ 1191375 h 4013490"/>
                <a:gd name="connsiteX22522" fmla="*/ 337965 w 6127927"/>
                <a:gd name="connsiteY22522" fmla="*/ 1192377 h 4013490"/>
                <a:gd name="connsiteX22523" fmla="*/ 337060 w 6127927"/>
                <a:gd name="connsiteY22523" fmla="*/ 1191634 h 4013490"/>
                <a:gd name="connsiteX22524" fmla="*/ 336801 w 6127927"/>
                <a:gd name="connsiteY22524" fmla="*/ 1191213 h 4013490"/>
                <a:gd name="connsiteX22525" fmla="*/ 338709 w 6127927"/>
                <a:gd name="connsiteY22525" fmla="*/ 1192054 h 4013490"/>
                <a:gd name="connsiteX22526" fmla="*/ 337901 w 6127927"/>
                <a:gd name="connsiteY22526" fmla="*/ 1191375 h 4013490"/>
                <a:gd name="connsiteX22527" fmla="*/ 336801 w 6127927"/>
                <a:gd name="connsiteY22527" fmla="*/ 1190566 h 4013490"/>
                <a:gd name="connsiteX22528" fmla="*/ 336898 w 6127927"/>
                <a:gd name="connsiteY22528" fmla="*/ 1190405 h 4013490"/>
                <a:gd name="connsiteX22529" fmla="*/ 338548 w 6127927"/>
                <a:gd name="connsiteY22529" fmla="*/ 1191213 h 4013490"/>
                <a:gd name="connsiteX22530" fmla="*/ 336801 w 6127927"/>
                <a:gd name="connsiteY22530" fmla="*/ 1190146 h 4013490"/>
                <a:gd name="connsiteX22531" fmla="*/ 336575 w 6127927"/>
                <a:gd name="connsiteY22531" fmla="*/ 1189402 h 4013490"/>
                <a:gd name="connsiteX22532" fmla="*/ 336478 w 6127927"/>
                <a:gd name="connsiteY22532" fmla="*/ 1189079 h 4013490"/>
                <a:gd name="connsiteX22533" fmla="*/ 336316 w 6127927"/>
                <a:gd name="connsiteY22533" fmla="*/ 1188917 h 4013490"/>
                <a:gd name="connsiteX22534" fmla="*/ 337545 w 6127927"/>
                <a:gd name="connsiteY22534" fmla="*/ 1187494 h 4013490"/>
                <a:gd name="connsiteX22535" fmla="*/ 337901 w 6127927"/>
                <a:gd name="connsiteY22535" fmla="*/ 1187591 h 4013490"/>
                <a:gd name="connsiteX22536" fmla="*/ 337642 w 6127927"/>
                <a:gd name="connsiteY22536" fmla="*/ 1187397 h 4013490"/>
                <a:gd name="connsiteX22537" fmla="*/ 338127 w 6127927"/>
                <a:gd name="connsiteY22537" fmla="*/ 1186912 h 4013490"/>
                <a:gd name="connsiteX22538" fmla="*/ 338709 w 6127927"/>
                <a:gd name="connsiteY22538" fmla="*/ 1186588 h 4013490"/>
                <a:gd name="connsiteX22539" fmla="*/ 338806 w 6127927"/>
                <a:gd name="connsiteY22539" fmla="*/ 1186653 h 4013490"/>
                <a:gd name="connsiteX22540" fmla="*/ 338968 w 6127927"/>
                <a:gd name="connsiteY22540" fmla="*/ 1186653 h 4013490"/>
                <a:gd name="connsiteX22541" fmla="*/ 338806 w 6127927"/>
                <a:gd name="connsiteY22541" fmla="*/ 1186588 h 4013490"/>
                <a:gd name="connsiteX22542" fmla="*/ 339971 w 6127927"/>
                <a:gd name="connsiteY22542" fmla="*/ 1185165 h 4013490"/>
                <a:gd name="connsiteX22543" fmla="*/ 342849 w 6127927"/>
                <a:gd name="connsiteY22543" fmla="*/ 1183516 h 4013490"/>
                <a:gd name="connsiteX22544" fmla="*/ 344595 w 6127927"/>
                <a:gd name="connsiteY22544" fmla="*/ 1183516 h 4013490"/>
                <a:gd name="connsiteX22545" fmla="*/ 348638 w 6127927"/>
                <a:gd name="connsiteY22545" fmla="*/ 1176239 h 4013490"/>
                <a:gd name="connsiteX22546" fmla="*/ 348573 w 6127927"/>
                <a:gd name="connsiteY22546" fmla="*/ 1175981 h 4013490"/>
                <a:gd name="connsiteX22547" fmla="*/ 349058 w 6127927"/>
                <a:gd name="connsiteY22547" fmla="*/ 1176401 h 4013490"/>
                <a:gd name="connsiteX22548" fmla="*/ 348573 w 6127927"/>
                <a:gd name="connsiteY22548" fmla="*/ 1175819 h 4013490"/>
                <a:gd name="connsiteX22549" fmla="*/ 348800 w 6127927"/>
                <a:gd name="connsiteY22549" fmla="*/ 1175819 h 4013490"/>
                <a:gd name="connsiteX22550" fmla="*/ 349058 w 6127927"/>
                <a:gd name="connsiteY22550" fmla="*/ 1175981 h 4013490"/>
                <a:gd name="connsiteX22551" fmla="*/ 348994 w 6127927"/>
                <a:gd name="connsiteY22551" fmla="*/ 1175754 h 4013490"/>
                <a:gd name="connsiteX22552" fmla="*/ 349964 w 6127927"/>
                <a:gd name="connsiteY22552" fmla="*/ 1175560 h 4013490"/>
                <a:gd name="connsiteX22553" fmla="*/ 350223 w 6127927"/>
                <a:gd name="connsiteY22553" fmla="*/ 1175819 h 4013490"/>
                <a:gd name="connsiteX22554" fmla="*/ 350546 w 6127927"/>
                <a:gd name="connsiteY22554" fmla="*/ 1175981 h 4013490"/>
                <a:gd name="connsiteX22555" fmla="*/ 350805 w 6127927"/>
                <a:gd name="connsiteY22555" fmla="*/ 1176142 h 4013490"/>
                <a:gd name="connsiteX22556" fmla="*/ 350643 w 6127927"/>
                <a:gd name="connsiteY22556" fmla="*/ 1175754 h 4013490"/>
                <a:gd name="connsiteX22557" fmla="*/ 350384 w 6127927"/>
                <a:gd name="connsiteY22557" fmla="*/ 1175496 h 4013490"/>
                <a:gd name="connsiteX22558" fmla="*/ 351063 w 6127927"/>
                <a:gd name="connsiteY22558" fmla="*/ 1175237 h 4013490"/>
                <a:gd name="connsiteX22559" fmla="*/ 351225 w 6127927"/>
                <a:gd name="connsiteY22559" fmla="*/ 1175398 h 4013490"/>
                <a:gd name="connsiteX22560" fmla="*/ 351710 w 6127927"/>
                <a:gd name="connsiteY22560" fmla="*/ 1175560 h 4013490"/>
                <a:gd name="connsiteX22561" fmla="*/ 351290 w 6127927"/>
                <a:gd name="connsiteY22561" fmla="*/ 1175075 h 4013490"/>
                <a:gd name="connsiteX22562" fmla="*/ 351969 w 6127927"/>
                <a:gd name="connsiteY22562" fmla="*/ 1174655 h 4013490"/>
                <a:gd name="connsiteX22563" fmla="*/ 352389 w 6127927"/>
                <a:gd name="connsiteY22563" fmla="*/ 1175075 h 4013490"/>
                <a:gd name="connsiteX22564" fmla="*/ 352034 w 6127927"/>
                <a:gd name="connsiteY22564" fmla="*/ 1174655 h 4013490"/>
                <a:gd name="connsiteX22565" fmla="*/ 352875 w 6127927"/>
                <a:gd name="connsiteY22565" fmla="*/ 1172585 h 4013490"/>
                <a:gd name="connsiteX22566" fmla="*/ 354944 w 6127927"/>
                <a:gd name="connsiteY22566" fmla="*/ 1171032 h 4013490"/>
                <a:gd name="connsiteX22567" fmla="*/ 355365 w 6127927"/>
                <a:gd name="connsiteY22567" fmla="*/ 1170935 h 4013490"/>
                <a:gd name="connsiteX22568" fmla="*/ 355365 w 6127927"/>
                <a:gd name="connsiteY22568" fmla="*/ 1170677 h 4013490"/>
                <a:gd name="connsiteX22569" fmla="*/ 355526 w 6127927"/>
                <a:gd name="connsiteY22569" fmla="*/ 1170612 h 4013490"/>
                <a:gd name="connsiteX22570" fmla="*/ 355591 w 6127927"/>
                <a:gd name="connsiteY22570" fmla="*/ 1170515 h 4013490"/>
                <a:gd name="connsiteX22571" fmla="*/ 356594 w 6127927"/>
                <a:gd name="connsiteY22571" fmla="*/ 1169771 h 4013490"/>
                <a:gd name="connsiteX22572" fmla="*/ 357499 w 6127927"/>
                <a:gd name="connsiteY22572" fmla="*/ 1170935 h 4013490"/>
                <a:gd name="connsiteX22573" fmla="*/ 357273 w 6127927"/>
                <a:gd name="connsiteY22573" fmla="*/ 1170289 h 4013490"/>
                <a:gd name="connsiteX22574" fmla="*/ 356594 w 6127927"/>
                <a:gd name="connsiteY22574" fmla="*/ 1169706 h 4013490"/>
                <a:gd name="connsiteX22575" fmla="*/ 358664 w 6127927"/>
                <a:gd name="connsiteY22575" fmla="*/ 1167863 h 4013490"/>
                <a:gd name="connsiteX22576" fmla="*/ 359246 w 6127927"/>
                <a:gd name="connsiteY22576" fmla="*/ 1168704 h 4013490"/>
                <a:gd name="connsiteX22577" fmla="*/ 358761 w 6127927"/>
                <a:gd name="connsiteY22577" fmla="*/ 1167863 h 4013490"/>
                <a:gd name="connsiteX22578" fmla="*/ 360895 w 6127927"/>
                <a:gd name="connsiteY22578" fmla="*/ 1165729 h 4013490"/>
                <a:gd name="connsiteX22579" fmla="*/ 361477 w 6127927"/>
                <a:gd name="connsiteY22579" fmla="*/ 1166375 h 4013490"/>
                <a:gd name="connsiteX22580" fmla="*/ 360992 w 6127927"/>
                <a:gd name="connsiteY22580" fmla="*/ 1165632 h 4013490"/>
                <a:gd name="connsiteX22581" fmla="*/ 360992 w 6127927"/>
                <a:gd name="connsiteY22581" fmla="*/ 1165567 h 4013490"/>
                <a:gd name="connsiteX22582" fmla="*/ 361218 w 6127927"/>
                <a:gd name="connsiteY22582" fmla="*/ 1165146 h 4013490"/>
                <a:gd name="connsiteX22583" fmla="*/ 361218 w 6127927"/>
                <a:gd name="connsiteY22583" fmla="*/ 1165049 h 4013490"/>
                <a:gd name="connsiteX22584" fmla="*/ 361413 w 6127927"/>
                <a:gd name="connsiteY22584" fmla="*/ 1164888 h 4013490"/>
                <a:gd name="connsiteX22585" fmla="*/ 361898 w 6127927"/>
                <a:gd name="connsiteY22585" fmla="*/ 1165146 h 4013490"/>
                <a:gd name="connsiteX22586" fmla="*/ 362739 w 6127927"/>
                <a:gd name="connsiteY22586" fmla="*/ 1165405 h 4013490"/>
                <a:gd name="connsiteX22587" fmla="*/ 362900 w 6127927"/>
                <a:gd name="connsiteY22587" fmla="*/ 1165632 h 4013490"/>
                <a:gd name="connsiteX22588" fmla="*/ 362900 w 6127927"/>
                <a:gd name="connsiteY22588" fmla="*/ 1165567 h 4013490"/>
                <a:gd name="connsiteX22589" fmla="*/ 362739 w 6127927"/>
                <a:gd name="connsiteY22589" fmla="*/ 1165405 h 4013490"/>
                <a:gd name="connsiteX22590" fmla="*/ 362059 w 6127927"/>
                <a:gd name="connsiteY22590" fmla="*/ 1164564 h 4013490"/>
                <a:gd name="connsiteX22591" fmla="*/ 362059 w 6127927"/>
                <a:gd name="connsiteY22591" fmla="*/ 1164079 h 4013490"/>
                <a:gd name="connsiteX22592" fmla="*/ 362480 w 6127927"/>
                <a:gd name="connsiteY22592" fmla="*/ 1164403 h 4013490"/>
                <a:gd name="connsiteX22593" fmla="*/ 362641 w 6127927"/>
                <a:gd name="connsiteY22593" fmla="*/ 1164403 h 4013490"/>
                <a:gd name="connsiteX22594" fmla="*/ 362641 w 6127927"/>
                <a:gd name="connsiteY22594" fmla="*/ 1164306 h 4013490"/>
                <a:gd name="connsiteX22595" fmla="*/ 362318 w 6127927"/>
                <a:gd name="connsiteY22595" fmla="*/ 1163982 h 4013490"/>
                <a:gd name="connsiteX22596" fmla="*/ 362318 w 6127927"/>
                <a:gd name="connsiteY22596" fmla="*/ 1163885 h 4013490"/>
                <a:gd name="connsiteX22597" fmla="*/ 362383 w 6127927"/>
                <a:gd name="connsiteY22597" fmla="*/ 1163820 h 4013490"/>
                <a:gd name="connsiteX22598" fmla="*/ 362577 w 6127927"/>
                <a:gd name="connsiteY22598" fmla="*/ 1164079 h 4013490"/>
                <a:gd name="connsiteX22599" fmla="*/ 362641 w 6127927"/>
                <a:gd name="connsiteY22599" fmla="*/ 1164306 h 4013490"/>
                <a:gd name="connsiteX22600" fmla="*/ 362739 w 6127927"/>
                <a:gd name="connsiteY22600" fmla="*/ 1163982 h 4013490"/>
                <a:gd name="connsiteX22601" fmla="*/ 362965 w 6127927"/>
                <a:gd name="connsiteY22601" fmla="*/ 1163723 h 4013490"/>
                <a:gd name="connsiteX22602" fmla="*/ 363709 w 6127927"/>
                <a:gd name="connsiteY22602" fmla="*/ 1164403 h 4013490"/>
                <a:gd name="connsiteX22603" fmla="*/ 363288 w 6127927"/>
                <a:gd name="connsiteY22603" fmla="*/ 1162980 h 4013490"/>
                <a:gd name="connsiteX22604" fmla="*/ 363806 w 6127927"/>
                <a:gd name="connsiteY22604" fmla="*/ 1163659 h 4013490"/>
                <a:gd name="connsiteX22605" fmla="*/ 363644 w 6127927"/>
                <a:gd name="connsiteY22605" fmla="*/ 1162656 h 4013490"/>
                <a:gd name="connsiteX22606" fmla="*/ 364064 w 6127927"/>
                <a:gd name="connsiteY22606" fmla="*/ 1162980 h 4013490"/>
                <a:gd name="connsiteX22607" fmla="*/ 364129 w 6127927"/>
                <a:gd name="connsiteY22607" fmla="*/ 1162559 h 4013490"/>
                <a:gd name="connsiteX22608" fmla="*/ 364550 w 6127927"/>
                <a:gd name="connsiteY22608" fmla="*/ 1162656 h 4013490"/>
                <a:gd name="connsiteX22609" fmla="*/ 364647 w 6127927"/>
                <a:gd name="connsiteY22609" fmla="*/ 1162559 h 4013490"/>
                <a:gd name="connsiteX22610" fmla="*/ 364388 w 6127927"/>
                <a:gd name="connsiteY22610" fmla="*/ 1162009 h 4013490"/>
                <a:gd name="connsiteX22611" fmla="*/ 365196 w 6127927"/>
                <a:gd name="connsiteY22611" fmla="*/ 1162009 h 4013490"/>
                <a:gd name="connsiteX22612" fmla="*/ 365940 w 6127927"/>
                <a:gd name="connsiteY22612" fmla="*/ 1162980 h 4013490"/>
                <a:gd name="connsiteX22613" fmla="*/ 365552 w 6127927"/>
                <a:gd name="connsiteY22613" fmla="*/ 1161912 h 4013490"/>
                <a:gd name="connsiteX22614" fmla="*/ 366361 w 6127927"/>
                <a:gd name="connsiteY22614" fmla="*/ 1162818 h 4013490"/>
                <a:gd name="connsiteX22615" fmla="*/ 366037 w 6127927"/>
                <a:gd name="connsiteY22615" fmla="*/ 1162074 h 4013490"/>
                <a:gd name="connsiteX22616" fmla="*/ 366296 w 6127927"/>
                <a:gd name="connsiteY22616" fmla="*/ 1161589 h 4013490"/>
                <a:gd name="connsiteX22617" fmla="*/ 366199 w 6127927"/>
                <a:gd name="connsiteY22617" fmla="*/ 1161071 h 4013490"/>
                <a:gd name="connsiteX22618" fmla="*/ 366296 w 6127927"/>
                <a:gd name="connsiteY22618" fmla="*/ 1161071 h 4013490"/>
                <a:gd name="connsiteX22619" fmla="*/ 366716 w 6127927"/>
                <a:gd name="connsiteY22619" fmla="*/ 1161330 h 4013490"/>
                <a:gd name="connsiteX22620" fmla="*/ 366619 w 6127927"/>
                <a:gd name="connsiteY22620" fmla="*/ 1161007 h 4013490"/>
                <a:gd name="connsiteX22621" fmla="*/ 367363 w 6127927"/>
                <a:gd name="connsiteY22621" fmla="*/ 1160845 h 4013490"/>
                <a:gd name="connsiteX22622" fmla="*/ 369854 w 6127927"/>
                <a:gd name="connsiteY22622" fmla="*/ 1159745 h 4013490"/>
                <a:gd name="connsiteX22623" fmla="*/ 370436 w 6127927"/>
                <a:gd name="connsiteY22623" fmla="*/ 1160489 h 4013490"/>
                <a:gd name="connsiteX22624" fmla="*/ 370080 w 6127927"/>
                <a:gd name="connsiteY22624" fmla="*/ 1159681 h 4013490"/>
                <a:gd name="connsiteX22625" fmla="*/ 370274 w 6127927"/>
                <a:gd name="connsiteY22625" fmla="*/ 1159584 h 4013490"/>
                <a:gd name="connsiteX22626" fmla="*/ 370436 w 6127927"/>
                <a:gd name="connsiteY22626" fmla="*/ 1159745 h 4013490"/>
                <a:gd name="connsiteX22627" fmla="*/ 370339 w 6127927"/>
                <a:gd name="connsiteY22627" fmla="*/ 1159519 h 4013490"/>
                <a:gd name="connsiteX22628" fmla="*/ 370436 w 6127927"/>
                <a:gd name="connsiteY22628" fmla="*/ 1159519 h 4013490"/>
                <a:gd name="connsiteX22629" fmla="*/ 371018 w 6127927"/>
                <a:gd name="connsiteY22629" fmla="*/ 1159422 h 4013490"/>
                <a:gd name="connsiteX22630" fmla="*/ 372505 w 6127927"/>
                <a:gd name="connsiteY22630" fmla="*/ 1161330 h 4013490"/>
                <a:gd name="connsiteX22631" fmla="*/ 371503 w 6127927"/>
                <a:gd name="connsiteY22631" fmla="*/ 1159422 h 4013490"/>
                <a:gd name="connsiteX22632" fmla="*/ 372408 w 6127927"/>
                <a:gd name="connsiteY22632" fmla="*/ 1160489 h 4013490"/>
                <a:gd name="connsiteX22633" fmla="*/ 372408 w 6127927"/>
                <a:gd name="connsiteY22633" fmla="*/ 1160425 h 4013490"/>
                <a:gd name="connsiteX22634" fmla="*/ 372344 w 6127927"/>
                <a:gd name="connsiteY22634" fmla="*/ 1159584 h 4013490"/>
                <a:gd name="connsiteX22635" fmla="*/ 372408 w 6127927"/>
                <a:gd name="connsiteY22635" fmla="*/ 1159681 h 4013490"/>
                <a:gd name="connsiteX22636" fmla="*/ 373411 w 6127927"/>
                <a:gd name="connsiteY22636" fmla="*/ 1160489 h 4013490"/>
                <a:gd name="connsiteX22637" fmla="*/ 373476 w 6127927"/>
                <a:gd name="connsiteY22637" fmla="*/ 1159196 h 4013490"/>
                <a:gd name="connsiteX22638" fmla="*/ 373831 w 6127927"/>
                <a:gd name="connsiteY22638" fmla="*/ 1159196 h 4013490"/>
                <a:gd name="connsiteX22639" fmla="*/ 374220 w 6127927"/>
                <a:gd name="connsiteY22639" fmla="*/ 1159357 h 4013490"/>
                <a:gd name="connsiteX22640" fmla="*/ 374737 w 6127927"/>
                <a:gd name="connsiteY22640" fmla="*/ 1159357 h 4013490"/>
                <a:gd name="connsiteX22641" fmla="*/ 375157 w 6127927"/>
                <a:gd name="connsiteY22641" fmla="*/ 1160101 h 4013490"/>
                <a:gd name="connsiteX22642" fmla="*/ 375546 w 6127927"/>
                <a:gd name="connsiteY22642" fmla="*/ 1160004 h 4013490"/>
                <a:gd name="connsiteX22643" fmla="*/ 375384 w 6127927"/>
                <a:gd name="connsiteY22643" fmla="*/ 1159422 h 4013490"/>
                <a:gd name="connsiteX22644" fmla="*/ 375222 w 6127927"/>
                <a:gd name="connsiteY22644" fmla="*/ 1159002 h 4013490"/>
                <a:gd name="connsiteX22645" fmla="*/ 375384 w 6127927"/>
                <a:gd name="connsiteY22645" fmla="*/ 1159196 h 4013490"/>
                <a:gd name="connsiteX22646" fmla="*/ 376128 w 6127927"/>
                <a:gd name="connsiteY22646" fmla="*/ 1160166 h 4013490"/>
                <a:gd name="connsiteX22647" fmla="*/ 375901 w 6127927"/>
                <a:gd name="connsiteY22647" fmla="*/ 1159099 h 4013490"/>
                <a:gd name="connsiteX22648" fmla="*/ 377130 w 6127927"/>
                <a:gd name="connsiteY22648" fmla="*/ 1160263 h 4013490"/>
                <a:gd name="connsiteX22649" fmla="*/ 376871 w 6127927"/>
                <a:gd name="connsiteY22649" fmla="*/ 1158614 h 4013490"/>
                <a:gd name="connsiteX22650" fmla="*/ 377130 w 6127927"/>
                <a:gd name="connsiteY22650" fmla="*/ 1158517 h 4013490"/>
                <a:gd name="connsiteX22651" fmla="*/ 377454 w 6127927"/>
                <a:gd name="connsiteY22651" fmla="*/ 1158678 h 4013490"/>
                <a:gd name="connsiteX22652" fmla="*/ 377454 w 6127927"/>
                <a:gd name="connsiteY22652" fmla="*/ 1158517 h 4013490"/>
                <a:gd name="connsiteX22653" fmla="*/ 377454 w 6127927"/>
                <a:gd name="connsiteY22653" fmla="*/ 1158419 h 4013490"/>
                <a:gd name="connsiteX22654" fmla="*/ 378359 w 6127927"/>
                <a:gd name="connsiteY22654" fmla="*/ 1158258 h 4013490"/>
                <a:gd name="connsiteX22655" fmla="*/ 378618 w 6127927"/>
                <a:gd name="connsiteY22655" fmla="*/ 1158775 h 4013490"/>
                <a:gd name="connsiteX22656" fmla="*/ 378553 w 6127927"/>
                <a:gd name="connsiteY22656" fmla="*/ 1158193 h 4013490"/>
                <a:gd name="connsiteX22657" fmla="*/ 380429 w 6127927"/>
                <a:gd name="connsiteY22657" fmla="*/ 1157611 h 4013490"/>
                <a:gd name="connsiteX22658" fmla="*/ 380785 w 6127927"/>
                <a:gd name="connsiteY22658" fmla="*/ 1157676 h 4013490"/>
                <a:gd name="connsiteX22659" fmla="*/ 381270 w 6127927"/>
                <a:gd name="connsiteY22659" fmla="*/ 1158258 h 4013490"/>
                <a:gd name="connsiteX22660" fmla="*/ 381593 w 6127927"/>
                <a:gd name="connsiteY22660" fmla="*/ 1159260 h 4013490"/>
                <a:gd name="connsiteX22661" fmla="*/ 381917 w 6127927"/>
                <a:gd name="connsiteY22661" fmla="*/ 1159519 h 4013490"/>
                <a:gd name="connsiteX22662" fmla="*/ 382434 w 6127927"/>
                <a:gd name="connsiteY22662" fmla="*/ 1160748 h 4013490"/>
                <a:gd name="connsiteX22663" fmla="*/ 382337 w 6127927"/>
                <a:gd name="connsiteY22663" fmla="*/ 1160101 h 4013490"/>
                <a:gd name="connsiteX22664" fmla="*/ 382014 w 6127927"/>
                <a:gd name="connsiteY22664" fmla="*/ 1158678 h 4013490"/>
                <a:gd name="connsiteX22665" fmla="*/ 382175 w 6127927"/>
                <a:gd name="connsiteY22665" fmla="*/ 1158258 h 4013490"/>
                <a:gd name="connsiteX22666" fmla="*/ 382499 w 6127927"/>
                <a:gd name="connsiteY22666" fmla="*/ 1158193 h 4013490"/>
                <a:gd name="connsiteX22667" fmla="*/ 383016 w 6127927"/>
                <a:gd name="connsiteY22667" fmla="*/ 1158031 h 4013490"/>
                <a:gd name="connsiteX22668" fmla="*/ 383016 w 6127927"/>
                <a:gd name="connsiteY22668" fmla="*/ 1157934 h 4013490"/>
                <a:gd name="connsiteX22669" fmla="*/ 383016 w 6127927"/>
                <a:gd name="connsiteY22669" fmla="*/ 1158031 h 4013490"/>
                <a:gd name="connsiteX22670" fmla="*/ 383081 w 6127927"/>
                <a:gd name="connsiteY22670" fmla="*/ 1157611 h 4013490"/>
                <a:gd name="connsiteX22671" fmla="*/ 383340 w 6127927"/>
                <a:gd name="connsiteY22671" fmla="*/ 1158355 h 4013490"/>
                <a:gd name="connsiteX22672" fmla="*/ 383437 w 6127927"/>
                <a:gd name="connsiteY22672" fmla="*/ 1158937 h 4013490"/>
                <a:gd name="connsiteX22673" fmla="*/ 383760 w 6127927"/>
                <a:gd name="connsiteY22673" fmla="*/ 1158937 h 4013490"/>
                <a:gd name="connsiteX22674" fmla="*/ 383986 w 6127927"/>
                <a:gd name="connsiteY22674" fmla="*/ 1158937 h 4013490"/>
                <a:gd name="connsiteX22675" fmla="*/ 383986 w 6127927"/>
                <a:gd name="connsiteY22675" fmla="*/ 1158614 h 4013490"/>
                <a:gd name="connsiteX22676" fmla="*/ 384181 w 6127927"/>
                <a:gd name="connsiteY22676" fmla="*/ 1157514 h 4013490"/>
                <a:gd name="connsiteX22677" fmla="*/ 385345 w 6127927"/>
                <a:gd name="connsiteY22677" fmla="*/ 1157449 h 4013490"/>
                <a:gd name="connsiteX22678" fmla="*/ 386153 w 6127927"/>
                <a:gd name="connsiteY22678" fmla="*/ 1158419 h 4013490"/>
                <a:gd name="connsiteX22679" fmla="*/ 386056 w 6127927"/>
                <a:gd name="connsiteY22679" fmla="*/ 1157449 h 4013490"/>
                <a:gd name="connsiteX22680" fmla="*/ 386315 w 6127927"/>
                <a:gd name="connsiteY22680" fmla="*/ 1157449 h 4013490"/>
                <a:gd name="connsiteX22681" fmla="*/ 386574 w 6127927"/>
                <a:gd name="connsiteY22681" fmla="*/ 1157288 h 4013490"/>
                <a:gd name="connsiteX22682" fmla="*/ 386897 w 6127927"/>
                <a:gd name="connsiteY22682" fmla="*/ 1157514 h 4013490"/>
                <a:gd name="connsiteX22683" fmla="*/ 387156 w 6127927"/>
                <a:gd name="connsiteY22683" fmla="*/ 1157449 h 4013490"/>
                <a:gd name="connsiteX22684" fmla="*/ 387900 w 6127927"/>
                <a:gd name="connsiteY22684" fmla="*/ 1157676 h 4013490"/>
                <a:gd name="connsiteX22685" fmla="*/ 388320 w 6127927"/>
                <a:gd name="connsiteY22685" fmla="*/ 1157611 h 4013490"/>
                <a:gd name="connsiteX22686" fmla="*/ 388547 w 6127927"/>
                <a:gd name="connsiteY22686" fmla="*/ 1157514 h 4013490"/>
                <a:gd name="connsiteX22687" fmla="*/ 388805 w 6127927"/>
                <a:gd name="connsiteY22687" fmla="*/ 1157611 h 4013490"/>
                <a:gd name="connsiteX22688" fmla="*/ 389387 w 6127927"/>
                <a:gd name="connsiteY22688" fmla="*/ 1157514 h 4013490"/>
                <a:gd name="connsiteX22689" fmla="*/ 389484 w 6127927"/>
                <a:gd name="connsiteY22689" fmla="*/ 1157449 h 4013490"/>
                <a:gd name="connsiteX22690" fmla="*/ 389970 w 6127927"/>
                <a:gd name="connsiteY22690" fmla="*/ 1157449 h 4013490"/>
                <a:gd name="connsiteX22691" fmla="*/ 390293 w 6127927"/>
                <a:gd name="connsiteY22691" fmla="*/ 1157352 h 4013490"/>
                <a:gd name="connsiteX22692" fmla="*/ 390455 w 6127927"/>
                <a:gd name="connsiteY22692" fmla="*/ 1157288 h 4013490"/>
                <a:gd name="connsiteX22693" fmla="*/ 390616 w 6127927"/>
                <a:gd name="connsiteY22693" fmla="*/ 1157029 h 4013490"/>
                <a:gd name="connsiteX22694" fmla="*/ 391554 w 6127927"/>
                <a:gd name="connsiteY22694" fmla="*/ 1156608 h 4013490"/>
                <a:gd name="connsiteX22695" fmla="*/ 392104 w 6127927"/>
                <a:gd name="connsiteY22695" fmla="*/ 1156123 h 4013490"/>
                <a:gd name="connsiteX22696" fmla="*/ 392201 w 6127927"/>
                <a:gd name="connsiteY22696" fmla="*/ 1155962 h 4013490"/>
                <a:gd name="connsiteX22697" fmla="*/ 392266 w 6127927"/>
                <a:gd name="connsiteY22697" fmla="*/ 1155541 h 4013490"/>
                <a:gd name="connsiteX22698" fmla="*/ 392104 w 6127927"/>
                <a:gd name="connsiteY22698" fmla="*/ 1154797 h 4013490"/>
                <a:gd name="connsiteX22699" fmla="*/ 392266 w 6127927"/>
                <a:gd name="connsiteY22699" fmla="*/ 1154797 h 4013490"/>
                <a:gd name="connsiteX22700" fmla="*/ 392524 w 6127927"/>
                <a:gd name="connsiteY22700" fmla="*/ 1155444 h 4013490"/>
                <a:gd name="connsiteX22701" fmla="*/ 392686 w 6127927"/>
                <a:gd name="connsiteY22701" fmla="*/ 1155218 h 4013490"/>
                <a:gd name="connsiteX22702" fmla="*/ 393042 w 6127927"/>
                <a:gd name="connsiteY22702" fmla="*/ 1155606 h 4013490"/>
                <a:gd name="connsiteX22703" fmla="*/ 393042 w 6127927"/>
                <a:gd name="connsiteY22703" fmla="*/ 1154797 h 4013490"/>
                <a:gd name="connsiteX22704" fmla="*/ 393365 w 6127927"/>
                <a:gd name="connsiteY22704" fmla="*/ 1154797 h 4013490"/>
                <a:gd name="connsiteX22705" fmla="*/ 393850 w 6127927"/>
                <a:gd name="connsiteY22705" fmla="*/ 1157029 h 4013490"/>
                <a:gd name="connsiteX22706" fmla="*/ 393850 w 6127927"/>
                <a:gd name="connsiteY22706" fmla="*/ 1157126 h 4013490"/>
                <a:gd name="connsiteX22707" fmla="*/ 393786 w 6127927"/>
                <a:gd name="connsiteY22707" fmla="*/ 1155379 h 4013490"/>
                <a:gd name="connsiteX22708" fmla="*/ 393786 w 6127927"/>
                <a:gd name="connsiteY22708" fmla="*/ 1154959 h 4013490"/>
                <a:gd name="connsiteX22709" fmla="*/ 394109 w 6127927"/>
                <a:gd name="connsiteY22709" fmla="*/ 1155121 h 4013490"/>
                <a:gd name="connsiteX22710" fmla="*/ 394174 w 6127927"/>
                <a:gd name="connsiteY22710" fmla="*/ 1154797 h 4013490"/>
                <a:gd name="connsiteX22711" fmla="*/ 394530 w 6127927"/>
                <a:gd name="connsiteY22711" fmla="*/ 1154797 h 4013490"/>
                <a:gd name="connsiteX22712" fmla="*/ 394756 w 6127927"/>
                <a:gd name="connsiteY22712" fmla="*/ 1155056 h 4013490"/>
                <a:gd name="connsiteX22713" fmla="*/ 394853 w 6127927"/>
                <a:gd name="connsiteY22713" fmla="*/ 1154797 h 4013490"/>
                <a:gd name="connsiteX22714" fmla="*/ 395273 w 6127927"/>
                <a:gd name="connsiteY22714" fmla="*/ 1155541 h 4013490"/>
                <a:gd name="connsiteX22715" fmla="*/ 396017 w 6127927"/>
                <a:gd name="connsiteY22715" fmla="*/ 1155444 h 4013490"/>
                <a:gd name="connsiteX22716" fmla="*/ 396017 w 6127927"/>
                <a:gd name="connsiteY22716" fmla="*/ 1154797 h 4013490"/>
                <a:gd name="connsiteX22717" fmla="*/ 396405 w 6127927"/>
                <a:gd name="connsiteY22717" fmla="*/ 1154959 h 4013490"/>
                <a:gd name="connsiteX22718" fmla="*/ 396826 w 6127927"/>
                <a:gd name="connsiteY22718" fmla="*/ 1155056 h 4013490"/>
                <a:gd name="connsiteX22719" fmla="*/ 397182 w 6127927"/>
                <a:gd name="connsiteY22719" fmla="*/ 1154862 h 4013490"/>
                <a:gd name="connsiteX22720" fmla="*/ 397505 w 6127927"/>
                <a:gd name="connsiteY22720" fmla="*/ 1156188 h 4013490"/>
                <a:gd name="connsiteX22721" fmla="*/ 397408 w 6127927"/>
                <a:gd name="connsiteY22721" fmla="*/ 1154636 h 4013490"/>
                <a:gd name="connsiteX22722" fmla="*/ 397505 w 6127927"/>
                <a:gd name="connsiteY22722" fmla="*/ 1154636 h 4013490"/>
                <a:gd name="connsiteX22723" fmla="*/ 397925 w 6127927"/>
                <a:gd name="connsiteY22723" fmla="*/ 1155121 h 4013490"/>
                <a:gd name="connsiteX22724" fmla="*/ 398087 w 6127927"/>
                <a:gd name="connsiteY22724" fmla="*/ 1154959 h 4013490"/>
                <a:gd name="connsiteX22725" fmla="*/ 398152 w 6127927"/>
                <a:gd name="connsiteY22725" fmla="*/ 1154636 h 4013490"/>
                <a:gd name="connsiteX22726" fmla="*/ 398411 w 6127927"/>
                <a:gd name="connsiteY22726" fmla="*/ 1154636 h 4013490"/>
                <a:gd name="connsiteX22727" fmla="*/ 398669 w 6127927"/>
                <a:gd name="connsiteY22727" fmla="*/ 1155121 h 4013490"/>
                <a:gd name="connsiteX22728" fmla="*/ 398734 w 6127927"/>
                <a:gd name="connsiteY22728" fmla="*/ 1154636 h 4013490"/>
                <a:gd name="connsiteX22729" fmla="*/ 398993 w 6127927"/>
                <a:gd name="connsiteY22729" fmla="*/ 1154636 h 4013490"/>
                <a:gd name="connsiteX22730" fmla="*/ 399154 w 6127927"/>
                <a:gd name="connsiteY22730" fmla="*/ 1155056 h 4013490"/>
                <a:gd name="connsiteX22731" fmla="*/ 399154 w 6127927"/>
                <a:gd name="connsiteY22731" fmla="*/ 1154636 h 4013490"/>
                <a:gd name="connsiteX22732" fmla="*/ 400965 w 6127927"/>
                <a:gd name="connsiteY22732" fmla="*/ 1154636 h 4013490"/>
                <a:gd name="connsiteX22733" fmla="*/ 401224 w 6127927"/>
                <a:gd name="connsiteY22733" fmla="*/ 1155379 h 4013490"/>
                <a:gd name="connsiteX22734" fmla="*/ 401321 w 6127927"/>
                <a:gd name="connsiteY22734" fmla="*/ 1154636 h 4013490"/>
                <a:gd name="connsiteX22735" fmla="*/ 401968 w 6127927"/>
                <a:gd name="connsiteY22735" fmla="*/ 1154636 h 4013490"/>
                <a:gd name="connsiteX22736" fmla="*/ 402227 w 6127927"/>
                <a:gd name="connsiteY22736" fmla="*/ 1155800 h 4013490"/>
                <a:gd name="connsiteX22737" fmla="*/ 402065 w 6127927"/>
                <a:gd name="connsiteY22737" fmla="*/ 1154636 h 4013490"/>
                <a:gd name="connsiteX22738" fmla="*/ 402291 w 6127927"/>
                <a:gd name="connsiteY22738" fmla="*/ 1154636 h 4013490"/>
                <a:gd name="connsiteX22739" fmla="*/ 402291 w 6127927"/>
                <a:gd name="connsiteY22739" fmla="*/ 1154700 h 4013490"/>
                <a:gd name="connsiteX22740" fmla="*/ 402291 w 6127927"/>
                <a:gd name="connsiteY22740" fmla="*/ 1154636 h 4013490"/>
                <a:gd name="connsiteX22741" fmla="*/ 403714 w 6127927"/>
                <a:gd name="connsiteY22741" fmla="*/ 1154636 h 4013490"/>
                <a:gd name="connsiteX22742" fmla="*/ 403779 w 6127927"/>
                <a:gd name="connsiteY22742" fmla="*/ 1154700 h 4013490"/>
                <a:gd name="connsiteX22743" fmla="*/ 404038 w 6127927"/>
                <a:gd name="connsiteY22743" fmla="*/ 1155703 h 4013490"/>
                <a:gd name="connsiteX22744" fmla="*/ 403779 w 6127927"/>
                <a:gd name="connsiteY22744" fmla="*/ 1154700 h 4013490"/>
                <a:gd name="connsiteX22745" fmla="*/ 403779 w 6127927"/>
                <a:gd name="connsiteY22745" fmla="*/ 1154636 h 4013490"/>
                <a:gd name="connsiteX22746" fmla="*/ 404135 w 6127927"/>
                <a:gd name="connsiteY22746" fmla="*/ 1154636 h 4013490"/>
                <a:gd name="connsiteX22747" fmla="*/ 404135 w 6127927"/>
                <a:gd name="connsiteY22747" fmla="*/ 1154700 h 4013490"/>
                <a:gd name="connsiteX22748" fmla="*/ 404135 w 6127927"/>
                <a:gd name="connsiteY22748" fmla="*/ 1154636 h 4013490"/>
                <a:gd name="connsiteX22749" fmla="*/ 404685 w 6127927"/>
                <a:gd name="connsiteY22749" fmla="*/ 1154636 h 4013490"/>
                <a:gd name="connsiteX22750" fmla="*/ 404685 w 6127927"/>
                <a:gd name="connsiteY22750" fmla="*/ 1157191 h 4013490"/>
                <a:gd name="connsiteX22751" fmla="*/ 404879 w 6127927"/>
                <a:gd name="connsiteY22751" fmla="*/ 1156026 h 4013490"/>
                <a:gd name="connsiteX22752" fmla="*/ 404685 w 6127927"/>
                <a:gd name="connsiteY22752" fmla="*/ 1154636 h 4013490"/>
                <a:gd name="connsiteX22753" fmla="*/ 411994 w 6127927"/>
                <a:gd name="connsiteY22753" fmla="*/ 1154377 h 4013490"/>
                <a:gd name="connsiteX22754" fmla="*/ 411994 w 6127927"/>
                <a:gd name="connsiteY22754" fmla="*/ 1154959 h 4013490"/>
                <a:gd name="connsiteX22755" fmla="*/ 412155 w 6127927"/>
                <a:gd name="connsiteY22755" fmla="*/ 1154280 h 4013490"/>
                <a:gd name="connsiteX22756" fmla="*/ 412576 w 6127927"/>
                <a:gd name="connsiteY22756" fmla="*/ 1154053 h 4013490"/>
                <a:gd name="connsiteX22757" fmla="*/ 412899 w 6127927"/>
                <a:gd name="connsiteY22757" fmla="*/ 1154474 h 4013490"/>
                <a:gd name="connsiteX22758" fmla="*/ 412964 w 6127927"/>
                <a:gd name="connsiteY22758" fmla="*/ 1154377 h 4013490"/>
                <a:gd name="connsiteX22759" fmla="*/ 413320 w 6127927"/>
                <a:gd name="connsiteY22759" fmla="*/ 1163659 h 4013490"/>
                <a:gd name="connsiteX22760" fmla="*/ 413061 w 6127927"/>
                <a:gd name="connsiteY22760" fmla="*/ 1165405 h 4013490"/>
                <a:gd name="connsiteX22761" fmla="*/ 413061 w 6127927"/>
                <a:gd name="connsiteY22761" fmla="*/ 1165146 h 4013490"/>
                <a:gd name="connsiteX22762" fmla="*/ 412964 w 6127927"/>
                <a:gd name="connsiteY22762" fmla="*/ 1165793 h 4013490"/>
                <a:gd name="connsiteX22763" fmla="*/ 412802 w 6127927"/>
                <a:gd name="connsiteY22763" fmla="*/ 1166472 h 4013490"/>
                <a:gd name="connsiteX22764" fmla="*/ 412738 w 6127927"/>
                <a:gd name="connsiteY22764" fmla="*/ 1166311 h 4013490"/>
                <a:gd name="connsiteX22765" fmla="*/ 412641 w 6127927"/>
                <a:gd name="connsiteY22765" fmla="*/ 1166149 h 4013490"/>
                <a:gd name="connsiteX22766" fmla="*/ 412414 w 6127927"/>
                <a:gd name="connsiteY22766" fmla="*/ 1166149 h 4013490"/>
                <a:gd name="connsiteX22767" fmla="*/ 411897 w 6127927"/>
                <a:gd name="connsiteY22767" fmla="*/ 1165955 h 4013490"/>
                <a:gd name="connsiteX22768" fmla="*/ 411315 w 6127927"/>
                <a:gd name="connsiteY22768" fmla="*/ 1164079 h 4013490"/>
                <a:gd name="connsiteX22769" fmla="*/ 411315 w 6127927"/>
                <a:gd name="connsiteY22769" fmla="*/ 1164985 h 4013490"/>
                <a:gd name="connsiteX22770" fmla="*/ 410894 w 6127927"/>
                <a:gd name="connsiteY22770" fmla="*/ 1165955 h 4013490"/>
                <a:gd name="connsiteX22771" fmla="*/ 410732 w 6127927"/>
                <a:gd name="connsiteY22771" fmla="*/ 1165955 h 4013490"/>
                <a:gd name="connsiteX22772" fmla="*/ 410668 w 6127927"/>
                <a:gd name="connsiteY22772" fmla="*/ 1165632 h 4013490"/>
                <a:gd name="connsiteX22773" fmla="*/ 410344 w 6127927"/>
                <a:gd name="connsiteY22773" fmla="*/ 1165955 h 4013490"/>
                <a:gd name="connsiteX22774" fmla="*/ 409989 w 6127927"/>
                <a:gd name="connsiteY22774" fmla="*/ 1166214 h 4013490"/>
                <a:gd name="connsiteX22775" fmla="*/ 409762 w 6127927"/>
                <a:gd name="connsiteY22775" fmla="*/ 1165729 h 4013490"/>
                <a:gd name="connsiteX22776" fmla="*/ 409245 w 6127927"/>
                <a:gd name="connsiteY22776" fmla="*/ 1164888 h 4013490"/>
                <a:gd name="connsiteX22777" fmla="*/ 409180 w 6127927"/>
                <a:gd name="connsiteY22777" fmla="*/ 1165793 h 4013490"/>
                <a:gd name="connsiteX22778" fmla="*/ 409018 w 6127927"/>
                <a:gd name="connsiteY22778" fmla="*/ 1165955 h 4013490"/>
                <a:gd name="connsiteX22779" fmla="*/ 408921 w 6127927"/>
                <a:gd name="connsiteY22779" fmla="*/ 1165890 h 4013490"/>
                <a:gd name="connsiteX22780" fmla="*/ 408436 w 6127927"/>
                <a:gd name="connsiteY22780" fmla="*/ 1166537 h 4013490"/>
                <a:gd name="connsiteX22781" fmla="*/ 408178 w 6127927"/>
                <a:gd name="connsiteY22781" fmla="*/ 1166472 h 4013490"/>
                <a:gd name="connsiteX22782" fmla="*/ 407919 w 6127927"/>
                <a:gd name="connsiteY22782" fmla="*/ 1166311 h 4013490"/>
                <a:gd name="connsiteX22783" fmla="*/ 407692 w 6127927"/>
                <a:gd name="connsiteY22783" fmla="*/ 1166149 h 4013490"/>
                <a:gd name="connsiteX22784" fmla="*/ 407434 w 6127927"/>
                <a:gd name="connsiteY22784" fmla="*/ 1166311 h 4013490"/>
                <a:gd name="connsiteX22785" fmla="*/ 407337 w 6127927"/>
                <a:gd name="connsiteY22785" fmla="*/ 1166375 h 4013490"/>
                <a:gd name="connsiteX22786" fmla="*/ 407110 w 6127927"/>
                <a:gd name="connsiteY22786" fmla="*/ 1167119 h 4013490"/>
                <a:gd name="connsiteX22787" fmla="*/ 406690 w 6127927"/>
                <a:gd name="connsiteY22787" fmla="*/ 1167216 h 4013490"/>
                <a:gd name="connsiteX22788" fmla="*/ 406528 w 6127927"/>
                <a:gd name="connsiteY22788" fmla="*/ 1167119 h 4013490"/>
                <a:gd name="connsiteX22789" fmla="*/ 406431 w 6127927"/>
                <a:gd name="connsiteY22789" fmla="*/ 1167119 h 4013490"/>
                <a:gd name="connsiteX22790" fmla="*/ 406205 w 6127927"/>
                <a:gd name="connsiteY22790" fmla="*/ 1167540 h 4013490"/>
                <a:gd name="connsiteX22791" fmla="*/ 405946 w 6127927"/>
                <a:gd name="connsiteY22791" fmla="*/ 1167701 h 4013490"/>
                <a:gd name="connsiteX22792" fmla="*/ 405687 w 6127927"/>
                <a:gd name="connsiteY22792" fmla="*/ 1167960 h 4013490"/>
                <a:gd name="connsiteX22793" fmla="*/ 401903 w 6127927"/>
                <a:gd name="connsiteY22793" fmla="*/ 1167798 h 4013490"/>
                <a:gd name="connsiteX22794" fmla="*/ 401806 w 6127927"/>
                <a:gd name="connsiteY22794" fmla="*/ 1167637 h 4013490"/>
                <a:gd name="connsiteX22795" fmla="*/ 401645 w 6127927"/>
                <a:gd name="connsiteY22795" fmla="*/ 1167540 h 4013490"/>
                <a:gd name="connsiteX22796" fmla="*/ 401548 w 6127927"/>
                <a:gd name="connsiteY22796" fmla="*/ 1167863 h 4013490"/>
                <a:gd name="connsiteX22797" fmla="*/ 401224 w 6127927"/>
                <a:gd name="connsiteY22797" fmla="*/ 1167378 h 4013490"/>
                <a:gd name="connsiteX22798" fmla="*/ 400965 w 6127927"/>
                <a:gd name="connsiteY22798" fmla="*/ 1166893 h 4013490"/>
                <a:gd name="connsiteX22799" fmla="*/ 401127 w 6127927"/>
                <a:gd name="connsiteY22799" fmla="*/ 1168380 h 4013490"/>
                <a:gd name="connsiteX22800" fmla="*/ 400901 w 6127927"/>
                <a:gd name="connsiteY22800" fmla="*/ 1167960 h 4013490"/>
                <a:gd name="connsiteX22801" fmla="*/ 400739 w 6127927"/>
                <a:gd name="connsiteY22801" fmla="*/ 1168542 h 4013490"/>
                <a:gd name="connsiteX22802" fmla="*/ 400383 w 6127927"/>
                <a:gd name="connsiteY22802" fmla="*/ 1168445 h 4013490"/>
                <a:gd name="connsiteX22803" fmla="*/ 400319 w 6127927"/>
                <a:gd name="connsiteY22803" fmla="*/ 1168445 h 4013490"/>
                <a:gd name="connsiteX22804" fmla="*/ 399898 w 6127927"/>
                <a:gd name="connsiteY22804" fmla="*/ 1168704 h 4013490"/>
                <a:gd name="connsiteX22805" fmla="*/ 399639 w 6127927"/>
                <a:gd name="connsiteY22805" fmla="*/ 1168704 h 4013490"/>
                <a:gd name="connsiteX22806" fmla="*/ 398896 w 6127927"/>
                <a:gd name="connsiteY22806" fmla="*/ 1168283 h 4013490"/>
                <a:gd name="connsiteX22807" fmla="*/ 398831 w 6127927"/>
                <a:gd name="connsiteY22807" fmla="*/ 1168219 h 4013490"/>
                <a:gd name="connsiteX22808" fmla="*/ 398734 w 6127927"/>
                <a:gd name="connsiteY22808" fmla="*/ 1169189 h 4013490"/>
                <a:gd name="connsiteX22809" fmla="*/ 398475 w 6127927"/>
                <a:gd name="connsiteY22809" fmla="*/ 1169609 h 4013490"/>
                <a:gd name="connsiteX22810" fmla="*/ 398249 w 6127927"/>
                <a:gd name="connsiteY22810" fmla="*/ 1169448 h 4013490"/>
                <a:gd name="connsiteX22811" fmla="*/ 397828 w 6127927"/>
                <a:gd name="connsiteY22811" fmla="*/ 1168542 h 4013490"/>
                <a:gd name="connsiteX22812" fmla="*/ 397828 w 6127927"/>
                <a:gd name="connsiteY22812" fmla="*/ 1170095 h 4013490"/>
                <a:gd name="connsiteX22813" fmla="*/ 393268 w 6127927"/>
                <a:gd name="connsiteY22813" fmla="*/ 1169706 h 4013490"/>
                <a:gd name="connsiteX22814" fmla="*/ 386638 w 6127927"/>
                <a:gd name="connsiteY22814" fmla="*/ 1171776 h 4013490"/>
                <a:gd name="connsiteX22815" fmla="*/ 384827 w 6127927"/>
                <a:gd name="connsiteY22815" fmla="*/ 1171841 h 4013490"/>
                <a:gd name="connsiteX22816" fmla="*/ 384569 w 6127927"/>
                <a:gd name="connsiteY22816" fmla="*/ 1171259 h 4013490"/>
                <a:gd name="connsiteX22817" fmla="*/ 762860 w 6127927"/>
                <a:gd name="connsiteY22817" fmla="*/ 2618062 h 4013490"/>
                <a:gd name="connsiteX22818" fmla="*/ 763184 w 6127927"/>
                <a:gd name="connsiteY22818" fmla="*/ 2617416 h 4013490"/>
                <a:gd name="connsiteX22819" fmla="*/ 762860 w 6127927"/>
                <a:gd name="connsiteY22819" fmla="*/ 2618062 h 4013490"/>
                <a:gd name="connsiteX22820" fmla="*/ 779904 w 6127927"/>
                <a:gd name="connsiteY22820" fmla="*/ 2617480 h 4013490"/>
                <a:gd name="connsiteX22821" fmla="*/ 779904 w 6127927"/>
                <a:gd name="connsiteY22821" fmla="*/ 2615766 h 4013490"/>
                <a:gd name="connsiteX22822" fmla="*/ 779904 w 6127927"/>
                <a:gd name="connsiteY22822" fmla="*/ 2617480 h 4013490"/>
                <a:gd name="connsiteX22823" fmla="*/ 836371 w 6127927"/>
                <a:gd name="connsiteY22823" fmla="*/ 2608716 h 4013490"/>
                <a:gd name="connsiteX22824" fmla="*/ 836953 w 6127927"/>
                <a:gd name="connsiteY22824" fmla="*/ 2609880 h 4013490"/>
                <a:gd name="connsiteX22825" fmla="*/ 837147 w 6127927"/>
                <a:gd name="connsiteY22825" fmla="*/ 2610042 h 4013490"/>
                <a:gd name="connsiteX22826" fmla="*/ 836792 w 6127927"/>
                <a:gd name="connsiteY22826" fmla="*/ 2608975 h 4013490"/>
                <a:gd name="connsiteX22827" fmla="*/ 836371 w 6127927"/>
                <a:gd name="connsiteY22827" fmla="*/ 2608716 h 4013490"/>
                <a:gd name="connsiteX22828" fmla="*/ 703741 w 6127927"/>
                <a:gd name="connsiteY22828" fmla="*/ 2583781 h 4013490"/>
                <a:gd name="connsiteX22829" fmla="*/ 703676 w 6127927"/>
                <a:gd name="connsiteY22829" fmla="*/ 2584040 h 4013490"/>
                <a:gd name="connsiteX22830" fmla="*/ 704097 w 6127927"/>
                <a:gd name="connsiteY22830" fmla="*/ 2583555 h 4013490"/>
                <a:gd name="connsiteX22831" fmla="*/ 704647 w 6127927"/>
                <a:gd name="connsiteY22831" fmla="*/ 2583231 h 4013490"/>
                <a:gd name="connsiteX22832" fmla="*/ 704647 w 6127927"/>
                <a:gd name="connsiteY22832" fmla="*/ 2583393 h 4013490"/>
                <a:gd name="connsiteX22833" fmla="*/ 704744 w 6127927"/>
                <a:gd name="connsiteY22833" fmla="*/ 2583716 h 4013490"/>
                <a:gd name="connsiteX22834" fmla="*/ 705164 w 6127927"/>
                <a:gd name="connsiteY22834" fmla="*/ 2584040 h 4013490"/>
                <a:gd name="connsiteX22835" fmla="*/ 705811 w 6127927"/>
                <a:gd name="connsiteY22835" fmla="*/ 2584719 h 4013490"/>
                <a:gd name="connsiteX22836" fmla="*/ 705585 w 6127927"/>
                <a:gd name="connsiteY22836" fmla="*/ 2586853 h 4013490"/>
                <a:gd name="connsiteX22837" fmla="*/ 706167 w 6127927"/>
                <a:gd name="connsiteY22837" fmla="*/ 2586109 h 4013490"/>
                <a:gd name="connsiteX22838" fmla="*/ 707396 w 6127927"/>
                <a:gd name="connsiteY22838" fmla="*/ 2585786 h 4013490"/>
                <a:gd name="connsiteX22839" fmla="*/ 707654 w 6127927"/>
                <a:gd name="connsiteY22839" fmla="*/ 2585948 h 4013490"/>
                <a:gd name="connsiteX22840" fmla="*/ 707460 w 6127927"/>
                <a:gd name="connsiteY22840" fmla="*/ 2586271 h 4013490"/>
                <a:gd name="connsiteX22841" fmla="*/ 708140 w 6127927"/>
                <a:gd name="connsiteY22841" fmla="*/ 2586368 h 4013490"/>
                <a:gd name="connsiteX22842" fmla="*/ 708722 w 6127927"/>
                <a:gd name="connsiteY22842" fmla="*/ 2586433 h 4013490"/>
                <a:gd name="connsiteX22843" fmla="*/ 708722 w 6127927"/>
                <a:gd name="connsiteY22843" fmla="*/ 2587112 h 4013490"/>
                <a:gd name="connsiteX22844" fmla="*/ 708883 w 6127927"/>
                <a:gd name="connsiteY22844" fmla="*/ 2588341 h 4013490"/>
                <a:gd name="connsiteX22845" fmla="*/ 709530 w 6127927"/>
                <a:gd name="connsiteY22845" fmla="*/ 2587694 h 4013490"/>
                <a:gd name="connsiteX22846" fmla="*/ 709886 w 6127927"/>
                <a:gd name="connsiteY22846" fmla="*/ 2587759 h 4013490"/>
                <a:gd name="connsiteX22847" fmla="*/ 709951 w 6127927"/>
                <a:gd name="connsiteY22847" fmla="*/ 2587856 h 4013490"/>
                <a:gd name="connsiteX22848" fmla="*/ 711115 w 6127927"/>
                <a:gd name="connsiteY22848" fmla="*/ 2587856 h 4013490"/>
                <a:gd name="connsiteX22849" fmla="*/ 711438 w 6127927"/>
                <a:gd name="connsiteY22849" fmla="*/ 2588115 h 4013490"/>
                <a:gd name="connsiteX22850" fmla="*/ 711794 w 6127927"/>
                <a:gd name="connsiteY22850" fmla="*/ 2588503 h 4013490"/>
                <a:gd name="connsiteX22851" fmla="*/ 712020 w 6127927"/>
                <a:gd name="connsiteY22851" fmla="*/ 2588923 h 4013490"/>
                <a:gd name="connsiteX22852" fmla="*/ 712603 w 6127927"/>
                <a:gd name="connsiteY22852" fmla="*/ 2589085 h 4013490"/>
                <a:gd name="connsiteX22853" fmla="*/ 712764 w 6127927"/>
                <a:gd name="connsiteY22853" fmla="*/ 2589085 h 4013490"/>
                <a:gd name="connsiteX22854" fmla="*/ 713670 w 6127927"/>
                <a:gd name="connsiteY22854" fmla="*/ 2588761 h 4013490"/>
                <a:gd name="connsiteX22855" fmla="*/ 714446 w 6127927"/>
                <a:gd name="connsiteY22855" fmla="*/ 2589085 h 4013490"/>
                <a:gd name="connsiteX22856" fmla="*/ 714672 w 6127927"/>
                <a:gd name="connsiteY22856" fmla="*/ 2589344 h 4013490"/>
                <a:gd name="connsiteX22857" fmla="*/ 714834 w 6127927"/>
                <a:gd name="connsiteY22857" fmla="*/ 2589441 h 4013490"/>
                <a:gd name="connsiteX22858" fmla="*/ 715416 w 6127927"/>
                <a:gd name="connsiteY22858" fmla="*/ 2589344 h 4013490"/>
                <a:gd name="connsiteX22859" fmla="*/ 715934 w 6127927"/>
                <a:gd name="connsiteY22859" fmla="*/ 2589505 h 4013490"/>
                <a:gd name="connsiteX22860" fmla="*/ 716419 w 6127927"/>
                <a:gd name="connsiteY22860" fmla="*/ 2589602 h 4013490"/>
                <a:gd name="connsiteX22861" fmla="*/ 722143 w 6127927"/>
                <a:gd name="connsiteY22861" fmla="*/ 2593483 h 4013490"/>
                <a:gd name="connsiteX22862" fmla="*/ 722208 w 6127927"/>
                <a:gd name="connsiteY22862" fmla="*/ 2593645 h 4013490"/>
                <a:gd name="connsiteX22863" fmla="*/ 722370 w 6127927"/>
                <a:gd name="connsiteY22863" fmla="*/ 2593904 h 4013490"/>
                <a:gd name="connsiteX22864" fmla="*/ 722725 w 6127927"/>
                <a:gd name="connsiteY22864" fmla="*/ 2593742 h 4013490"/>
                <a:gd name="connsiteX22865" fmla="*/ 722887 w 6127927"/>
                <a:gd name="connsiteY22865" fmla="*/ 2594389 h 4013490"/>
                <a:gd name="connsiteX22866" fmla="*/ 722887 w 6127927"/>
                <a:gd name="connsiteY22866" fmla="*/ 2594971 h 4013490"/>
                <a:gd name="connsiteX22867" fmla="*/ 723631 w 6127927"/>
                <a:gd name="connsiteY22867" fmla="*/ 2593742 h 4013490"/>
                <a:gd name="connsiteX22868" fmla="*/ 723793 w 6127927"/>
                <a:gd name="connsiteY22868" fmla="*/ 2594324 h 4013490"/>
                <a:gd name="connsiteX22869" fmla="*/ 724439 w 6127927"/>
                <a:gd name="connsiteY22869" fmla="*/ 2594065 h 4013490"/>
                <a:gd name="connsiteX22870" fmla="*/ 724860 w 6127927"/>
                <a:gd name="connsiteY22870" fmla="*/ 2594486 h 4013490"/>
                <a:gd name="connsiteX22871" fmla="*/ 724957 w 6127927"/>
                <a:gd name="connsiteY22871" fmla="*/ 2594550 h 4013490"/>
                <a:gd name="connsiteX22872" fmla="*/ 725765 w 6127927"/>
                <a:gd name="connsiteY22872" fmla="*/ 2594712 h 4013490"/>
                <a:gd name="connsiteX22873" fmla="*/ 726089 w 6127927"/>
                <a:gd name="connsiteY22873" fmla="*/ 2594971 h 4013490"/>
                <a:gd name="connsiteX22874" fmla="*/ 726930 w 6127927"/>
                <a:gd name="connsiteY22874" fmla="*/ 2595973 h 4013490"/>
                <a:gd name="connsiteX22875" fmla="*/ 727091 w 6127927"/>
                <a:gd name="connsiteY22875" fmla="*/ 2596135 h 4013490"/>
                <a:gd name="connsiteX22876" fmla="*/ 727997 w 6127927"/>
                <a:gd name="connsiteY22876" fmla="*/ 2595456 h 4013490"/>
                <a:gd name="connsiteX22877" fmla="*/ 728741 w 6127927"/>
                <a:gd name="connsiteY22877" fmla="*/ 2595391 h 4013490"/>
                <a:gd name="connsiteX22878" fmla="*/ 728999 w 6127927"/>
                <a:gd name="connsiteY22878" fmla="*/ 2595715 h 4013490"/>
                <a:gd name="connsiteX22879" fmla="*/ 728935 w 6127927"/>
                <a:gd name="connsiteY22879" fmla="*/ 2596782 h 4013490"/>
                <a:gd name="connsiteX22880" fmla="*/ 730002 w 6127927"/>
                <a:gd name="connsiteY22880" fmla="*/ 2595650 h 4013490"/>
                <a:gd name="connsiteX22881" fmla="*/ 736858 w 6127927"/>
                <a:gd name="connsiteY22881" fmla="*/ 2599854 h 4013490"/>
                <a:gd name="connsiteX22882" fmla="*/ 748954 w 6127927"/>
                <a:gd name="connsiteY22882" fmla="*/ 2603412 h 4013490"/>
                <a:gd name="connsiteX22883" fmla="*/ 751864 w 6127927"/>
                <a:gd name="connsiteY22883" fmla="*/ 2604673 h 4013490"/>
                <a:gd name="connsiteX22884" fmla="*/ 751767 w 6127927"/>
                <a:gd name="connsiteY22884" fmla="*/ 2605482 h 4013490"/>
                <a:gd name="connsiteX22885" fmla="*/ 751509 w 6127927"/>
                <a:gd name="connsiteY22885" fmla="*/ 2608069 h 4013490"/>
                <a:gd name="connsiteX22886" fmla="*/ 752026 w 6127927"/>
                <a:gd name="connsiteY22886" fmla="*/ 2606646 h 4013490"/>
                <a:gd name="connsiteX22887" fmla="*/ 752091 w 6127927"/>
                <a:gd name="connsiteY22887" fmla="*/ 2604673 h 4013490"/>
                <a:gd name="connsiteX22888" fmla="*/ 752673 w 6127927"/>
                <a:gd name="connsiteY22888" fmla="*/ 2604835 h 4013490"/>
                <a:gd name="connsiteX22889" fmla="*/ 752511 w 6127927"/>
                <a:gd name="connsiteY22889" fmla="*/ 2605223 h 4013490"/>
                <a:gd name="connsiteX22890" fmla="*/ 752511 w 6127927"/>
                <a:gd name="connsiteY22890" fmla="*/ 2606161 h 4013490"/>
                <a:gd name="connsiteX22891" fmla="*/ 752414 w 6127927"/>
                <a:gd name="connsiteY22891" fmla="*/ 2606226 h 4013490"/>
                <a:gd name="connsiteX22892" fmla="*/ 752350 w 6127927"/>
                <a:gd name="connsiteY22892" fmla="*/ 2606387 h 4013490"/>
                <a:gd name="connsiteX22893" fmla="*/ 752770 w 6127927"/>
                <a:gd name="connsiteY22893" fmla="*/ 2607293 h 4013490"/>
                <a:gd name="connsiteX22894" fmla="*/ 753352 w 6127927"/>
                <a:gd name="connsiteY22894" fmla="*/ 2604900 h 4013490"/>
                <a:gd name="connsiteX22895" fmla="*/ 756328 w 6127927"/>
                <a:gd name="connsiteY22895" fmla="*/ 2604997 h 4013490"/>
                <a:gd name="connsiteX22896" fmla="*/ 764768 w 6127927"/>
                <a:gd name="connsiteY22896" fmla="*/ 2605805 h 4013490"/>
                <a:gd name="connsiteX22897" fmla="*/ 764930 w 6127927"/>
                <a:gd name="connsiteY22897" fmla="*/ 2606323 h 4013490"/>
                <a:gd name="connsiteX22898" fmla="*/ 765609 w 6127927"/>
                <a:gd name="connsiteY22898" fmla="*/ 2606226 h 4013490"/>
                <a:gd name="connsiteX22899" fmla="*/ 765836 w 6127927"/>
                <a:gd name="connsiteY22899" fmla="*/ 2606808 h 4013490"/>
                <a:gd name="connsiteX22900" fmla="*/ 766256 w 6127927"/>
                <a:gd name="connsiteY22900" fmla="*/ 2607390 h 4013490"/>
                <a:gd name="connsiteX22901" fmla="*/ 766515 w 6127927"/>
                <a:gd name="connsiteY22901" fmla="*/ 2607131 h 4013490"/>
                <a:gd name="connsiteX22902" fmla="*/ 766838 w 6127927"/>
                <a:gd name="connsiteY22902" fmla="*/ 2607713 h 4013490"/>
                <a:gd name="connsiteX22903" fmla="*/ 767097 w 6127927"/>
                <a:gd name="connsiteY22903" fmla="*/ 2608231 h 4013490"/>
                <a:gd name="connsiteX22904" fmla="*/ 767420 w 6127927"/>
                <a:gd name="connsiteY22904" fmla="*/ 2607487 h 4013490"/>
                <a:gd name="connsiteX22905" fmla="*/ 767582 w 6127927"/>
                <a:gd name="connsiteY22905" fmla="*/ 2606969 h 4013490"/>
                <a:gd name="connsiteX22906" fmla="*/ 767906 w 6127927"/>
                <a:gd name="connsiteY22906" fmla="*/ 2606743 h 4013490"/>
                <a:gd name="connsiteX22907" fmla="*/ 767906 w 6127927"/>
                <a:gd name="connsiteY22907" fmla="*/ 2609136 h 4013490"/>
                <a:gd name="connsiteX22908" fmla="*/ 768423 w 6127927"/>
                <a:gd name="connsiteY22908" fmla="*/ 2607487 h 4013490"/>
                <a:gd name="connsiteX22909" fmla="*/ 768746 w 6127927"/>
                <a:gd name="connsiteY22909" fmla="*/ 2607131 h 4013490"/>
                <a:gd name="connsiteX22910" fmla="*/ 769232 w 6127927"/>
                <a:gd name="connsiteY22910" fmla="*/ 2608457 h 4013490"/>
                <a:gd name="connsiteX22911" fmla="*/ 769814 w 6127927"/>
                <a:gd name="connsiteY22911" fmla="*/ 2606743 h 4013490"/>
                <a:gd name="connsiteX22912" fmla="*/ 770396 w 6127927"/>
                <a:gd name="connsiteY22912" fmla="*/ 2607972 h 4013490"/>
                <a:gd name="connsiteX22913" fmla="*/ 770396 w 6127927"/>
                <a:gd name="connsiteY22913" fmla="*/ 2608878 h 4013490"/>
                <a:gd name="connsiteX22914" fmla="*/ 770881 w 6127927"/>
                <a:gd name="connsiteY22914" fmla="*/ 2607228 h 4013490"/>
                <a:gd name="connsiteX22915" fmla="*/ 771560 w 6127927"/>
                <a:gd name="connsiteY22915" fmla="*/ 2606808 h 4013490"/>
                <a:gd name="connsiteX22916" fmla="*/ 771981 w 6127927"/>
                <a:gd name="connsiteY22916" fmla="*/ 2606905 h 4013490"/>
                <a:gd name="connsiteX22917" fmla="*/ 772304 w 6127927"/>
                <a:gd name="connsiteY22917" fmla="*/ 2606161 h 4013490"/>
                <a:gd name="connsiteX22918" fmla="*/ 772563 w 6127927"/>
                <a:gd name="connsiteY22918" fmla="*/ 2605902 h 4013490"/>
                <a:gd name="connsiteX22919" fmla="*/ 772789 w 6127927"/>
                <a:gd name="connsiteY22919" fmla="*/ 2607131 h 4013490"/>
                <a:gd name="connsiteX22920" fmla="*/ 772886 w 6127927"/>
                <a:gd name="connsiteY22920" fmla="*/ 2607066 h 4013490"/>
                <a:gd name="connsiteX22921" fmla="*/ 773306 w 6127927"/>
                <a:gd name="connsiteY22921" fmla="*/ 2606549 h 4013490"/>
                <a:gd name="connsiteX22922" fmla="*/ 774535 w 6127927"/>
                <a:gd name="connsiteY22922" fmla="*/ 2605902 h 4013490"/>
                <a:gd name="connsiteX22923" fmla="*/ 774794 w 6127927"/>
                <a:gd name="connsiteY22923" fmla="*/ 2606969 h 4013490"/>
                <a:gd name="connsiteX22924" fmla="*/ 775021 w 6127927"/>
                <a:gd name="connsiteY22924" fmla="*/ 2606323 h 4013490"/>
                <a:gd name="connsiteX22925" fmla="*/ 775279 w 6127927"/>
                <a:gd name="connsiteY22925" fmla="*/ 2605805 h 4013490"/>
                <a:gd name="connsiteX22926" fmla="*/ 775603 w 6127927"/>
                <a:gd name="connsiteY22926" fmla="*/ 2605740 h 4013490"/>
                <a:gd name="connsiteX22927" fmla="*/ 776444 w 6127927"/>
                <a:gd name="connsiteY22927" fmla="*/ 2605579 h 4013490"/>
                <a:gd name="connsiteX22928" fmla="*/ 776864 w 6127927"/>
                <a:gd name="connsiteY22928" fmla="*/ 2605902 h 4013490"/>
                <a:gd name="connsiteX22929" fmla="*/ 777252 w 6127927"/>
                <a:gd name="connsiteY22929" fmla="*/ 2606161 h 4013490"/>
                <a:gd name="connsiteX22930" fmla="*/ 777349 w 6127927"/>
                <a:gd name="connsiteY22930" fmla="*/ 2606226 h 4013490"/>
                <a:gd name="connsiteX22931" fmla="*/ 778255 w 6127927"/>
                <a:gd name="connsiteY22931" fmla="*/ 2605579 h 4013490"/>
                <a:gd name="connsiteX22932" fmla="*/ 779257 w 6127927"/>
                <a:gd name="connsiteY22932" fmla="*/ 2605805 h 4013490"/>
                <a:gd name="connsiteX22933" fmla="*/ 779322 w 6127927"/>
                <a:gd name="connsiteY22933" fmla="*/ 2606549 h 4013490"/>
                <a:gd name="connsiteX22934" fmla="*/ 780001 w 6127927"/>
                <a:gd name="connsiteY22934" fmla="*/ 2606387 h 4013490"/>
                <a:gd name="connsiteX22935" fmla="*/ 780098 w 6127927"/>
                <a:gd name="connsiteY22935" fmla="*/ 2606161 h 4013490"/>
                <a:gd name="connsiteX22936" fmla="*/ 780324 w 6127927"/>
                <a:gd name="connsiteY22936" fmla="*/ 2607066 h 4013490"/>
                <a:gd name="connsiteX22937" fmla="*/ 780486 w 6127927"/>
                <a:gd name="connsiteY22937" fmla="*/ 2606808 h 4013490"/>
                <a:gd name="connsiteX22938" fmla="*/ 780745 w 6127927"/>
                <a:gd name="connsiteY22938" fmla="*/ 2606969 h 4013490"/>
                <a:gd name="connsiteX22939" fmla="*/ 780680 w 6127927"/>
                <a:gd name="connsiteY22939" fmla="*/ 2607552 h 4013490"/>
                <a:gd name="connsiteX22940" fmla="*/ 780486 w 6127927"/>
                <a:gd name="connsiteY22940" fmla="*/ 2607972 h 4013490"/>
                <a:gd name="connsiteX22941" fmla="*/ 781004 w 6127927"/>
                <a:gd name="connsiteY22941" fmla="*/ 2607972 h 4013490"/>
                <a:gd name="connsiteX22942" fmla="*/ 781230 w 6127927"/>
                <a:gd name="connsiteY22942" fmla="*/ 2606646 h 4013490"/>
                <a:gd name="connsiteX22943" fmla="*/ 781747 w 6127927"/>
                <a:gd name="connsiteY22943" fmla="*/ 2606161 h 4013490"/>
                <a:gd name="connsiteX22944" fmla="*/ 782168 w 6127927"/>
                <a:gd name="connsiteY22944" fmla="*/ 2605902 h 4013490"/>
                <a:gd name="connsiteX22945" fmla="*/ 782815 w 6127927"/>
                <a:gd name="connsiteY22945" fmla="*/ 2606387 h 4013490"/>
                <a:gd name="connsiteX22946" fmla="*/ 783073 w 6127927"/>
                <a:gd name="connsiteY22946" fmla="*/ 2605061 h 4013490"/>
                <a:gd name="connsiteX22947" fmla="*/ 783300 w 6127927"/>
                <a:gd name="connsiteY22947" fmla="*/ 2605740 h 4013490"/>
                <a:gd name="connsiteX22948" fmla="*/ 784044 w 6127927"/>
                <a:gd name="connsiteY22948" fmla="*/ 2605482 h 4013490"/>
                <a:gd name="connsiteX22949" fmla="*/ 784399 w 6127927"/>
                <a:gd name="connsiteY22949" fmla="*/ 2605740 h 4013490"/>
                <a:gd name="connsiteX22950" fmla="*/ 784723 w 6127927"/>
                <a:gd name="connsiteY22950" fmla="*/ 2605482 h 4013490"/>
                <a:gd name="connsiteX22951" fmla="*/ 785725 w 6127927"/>
                <a:gd name="connsiteY22951" fmla="*/ 2604835 h 4013490"/>
                <a:gd name="connsiteX22952" fmla="*/ 786114 w 6127927"/>
                <a:gd name="connsiteY22952" fmla="*/ 2606387 h 4013490"/>
                <a:gd name="connsiteX22953" fmla="*/ 786211 w 6127927"/>
                <a:gd name="connsiteY22953" fmla="*/ 2606064 h 4013490"/>
                <a:gd name="connsiteX22954" fmla="*/ 786631 w 6127927"/>
                <a:gd name="connsiteY22954" fmla="*/ 2605740 h 4013490"/>
                <a:gd name="connsiteX22955" fmla="*/ 787860 w 6127927"/>
                <a:gd name="connsiteY22955" fmla="*/ 2605482 h 4013490"/>
                <a:gd name="connsiteX22956" fmla="*/ 788119 w 6127927"/>
                <a:gd name="connsiteY22956" fmla="*/ 2605579 h 4013490"/>
                <a:gd name="connsiteX22957" fmla="*/ 788377 w 6127927"/>
                <a:gd name="connsiteY22957" fmla="*/ 2606161 h 4013490"/>
                <a:gd name="connsiteX22958" fmla="*/ 788765 w 6127927"/>
                <a:gd name="connsiteY22958" fmla="*/ 2606549 h 4013490"/>
                <a:gd name="connsiteX22959" fmla="*/ 788604 w 6127927"/>
                <a:gd name="connsiteY22959" fmla="*/ 2605740 h 4013490"/>
                <a:gd name="connsiteX22960" fmla="*/ 788604 w 6127927"/>
                <a:gd name="connsiteY22960" fmla="*/ 2605643 h 4013490"/>
                <a:gd name="connsiteX22961" fmla="*/ 789283 w 6127927"/>
                <a:gd name="connsiteY22961" fmla="*/ 2605902 h 4013490"/>
                <a:gd name="connsiteX22962" fmla="*/ 789121 w 6127927"/>
                <a:gd name="connsiteY22962" fmla="*/ 2606969 h 4013490"/>
                <a:gd name="connsiteX22963" fmla="*/ 789348 w 6127927"/>
                <a:gd name="connsiteY22963" fmla="*/ 2606808 h 4013490"/>
                <a:gd name="connsiteX22964" fmla="*/ 789445 w 6127927"/>
                <a:gd name="connsiteY22964" fmla="*/ 2605999 h 4013490"/>
                <a:gd name="connsiteX22965" fmla="*/ 791838 w 6127927"/>
                <a:gd name="connsiteY22965" fmla="*/ 2605805 h 4013490"/>
                <a:gd name="connsiteX22966" fmla="*/ 793584 w 6127927"/>
                <a:gd name="connsiteY22966" fmla="*/ 2604317 h 4013490"/>
                <a:gd name="connsiteX22967" fmla="*/ 794166 w 6127927"/>
                <a:gd name="connsiteY22967" fmla="*/ 2604479 h 4013490"/>
                <a:gd name="connsiteX22968" fmla="*/ 794328 w 6127927"/>
                <a:gd name="connsiteY22968" fmla="*/ 2605158 h 4013490"/>
                <a:gd name="connsiteX22969" fmla="*/ 794652 w 6127927"/>
                <a:gd name="connsiteY22969" fmla="*/ 2604479 h 4013490"/>
                <a:gd name="connsiteX22970" fmla="*/ 795169 w 6127927"/>
                <a:gd name="connsiteY22970" fmla="*/ 2604414 h 4013490"/>
                <a:gd name="connsiteX22971" fmla="*/ 795331 w 6127927"/>
                <a:gd name="connsiteY22971" fmla="*/ 2605417 h 4013490"/>
                <a:gd name="connsiteX22972" fmla="*/ 795395 w 6127927"/>
                <a:gd name="connsiteY22972" fmla="*/ 2605417 h 4013490"/>
                <a:gd name="connsiteX22973" fmla="*/ 795234 w 6127927"/>
                <a:gd name="connsiteY22973" fmla="*/ 2604414 h 4013490"/>
                <a:gd name="connsiteX22974" fmla="*/ 798144 w 6127927"/>
                <a:gd name="connsiteY22974" fmla="*/ 2603832 h 4013490"/>
                <a:gd name="connsiteX22975" fmla="*/ 798306 w 6127927"/>
                <a:gd name="connsiteY22975" fmla="*/ 2604253 h 4013490"/>
                <a:gd name="connsiteX22976" fmla="*/ 798209 w 6127927"/>
                <a:gd name="connsiteY22976" fmla="*/ 2603735 h 4013490"/>
                <a:gd name="connsiteX22977" fmla="*/ 799535 w 6127927"/>
                <a:gd name="connsiteY22977" fmla="*/ 2603509 h 4013490"/>
                <a:gd name="connsiteX22978" fmla="*/ 799535 w 6127927"/>
                <a:gd name="connsiteY22978" fmla="*/ 2603574 h 4013490"/>
                <a:gd name="connsiteX22979" fmla="*/ 799535 w 6127927"/>
                <a:gd name="connsiteY22979" fmla="*/ 2603509 h 4013490"/>
                <a:gd name="connsiteX22980" fmla="*/ 800861 w 6127927"/>
                <a:gd name="connsiteY22980" fmla="*/ 2603250 h 4013490"/>
                <a:gd name="connsiteX22981" fmla="*/ 800958 w 6127927"/>
                <a:gd name="connsiteY22981" fmla="*/ 2603509 h 4013490"/>
                <a:gd name="connsiteX22982" fmla="*/ 801120 w 6127927"/>
                <a:gd name="connsiteY22982" fmla="*/ 2603250 h 4013490"/>
                <a:gd name="connsiteX22983" fmla="*/ 801281 w 6127927"/>
                <a:gd name="connsiteY22983" fmla="*/ 2603250 h 4013490"/>
                <a:gd name="connsiteX22984" fmla="*/ 801378 w 6127927"/>
                <a:gd name="connsiteY22984" fmla="*/ 2603412 h 4013490"/>
                <a:gd name="connsiteX22985" fmla="*/ 801540 w 6127927"/>
                <a:gd name="connsiteY22985" fmla="*/ 2603509 h 4013490"/>
                <a:gd name="connsiteX22986" fmla="*/ 801702 w 6127927"/>
                <a:gd name="connsiteY22986" fmla="*/ 2603250 h 4013490"/>
                <a:gd name="connsiteX22987" fmla="*/ 806003 w 6127927"/>
                <a:gd name="connsiteY22987" fmla="*/ 2602506 h 4013490"/>
                <a:gd name="connsiteX22988" fmla="*/ 806068 w 6127927"/>
                <a:gd name="connsiteY22988" fmla="*/ 2602603 h 4013490"/>
                <a:gd name="connsiteX22989" fmla="*/ 806488 w 6127927"/>
                <a:gd name="connsiteY22989" fmla="*/ 2602409 h 4013490"/>
                <a:gd name="connsiteX22990" fmla="*/ 807329 w 6127927"/>
                <a:gd name="connsiteY22990" fmla="*/ 2602248 h 4013490"/>
                <a:gd name="connsiteX22991" fmla="*/ 807491 w 6127927"/>
                <a:gd name="connsiteY22991" fmla="*/ 2602830 h 4013490"/>
                <a:gd name="connsiteX22992" fmla="*/ 807653 w 6127927"/>
                <a:gd name="connsiteY22992" fmla="*/ 2602183 h 4013490"/>
                <a:gd name="connsiteX22993" fmla="*/ 808914 w 6127927"/>
                <a:gd name="connsiteY22993" fmla="*/ 2602021 h 4013490"/>
                <a:gd name="connsiteX22994" fmla="*/ 809464 w 6127927"/>
                <a:gd name="connsiteY22994" fmla="*/ 2601924 h 4013490"/>
                <a:gd name="connsiteX22995" fmla="*/ 810046 w 6127927"/>
                <a:gd name="connsiteY22995" fmla="*/ 2601860 h 4013490"/>
                <a:gd name="connsiteX22996" fmla="*/ 810466 w 6127927"/>
                <a:gd name="connsiteY22996" fmla="*/ 2602668 h 4013490"/>
                <a:gd name="connsiteX22997" fmla="*/ 810563 w 6127927"/>
                <a:gd name="connsiteY22997" fmla="*/ 2602603 h 4013490"/>
                <a:gd name="connsiteX22998" fmla="*/ 811048 w 6127927"/>
                <a:gd name="connsiteY22998" fmla="*/ 2601665 h 4013490"/>
                <a:gd name="connsiteX22999" fmla="*/ 811372 w 6127927"/>
                <a:gd name="connsiteY22999" fmla="*/ 2602021 h 4013490"/>
                <a:gd name="connsiteX23000" fmla="*/ 811469 w 6127927"/>
                <a:gd name="connsiteY23000" fmla="*/ 2601601 h 4013490"/>
                <a:gd name="connsiteX23001" fmla="*/ 811630 w 6127927"/>
                <a:gd name="connsiteY23001" fmla="*/ 2601601 h 4013490"/>
                <a:gd name="connsiteX23002" fmla="*/ 811792 w 6127927"/>
                <a:gd name="connsiteY23002" fmla="*/ 2601601 h 4013490"/>
                <a:gd name="connsiteX23003" fmla="*/ 811954 w 6127927"/>
                <a:gd name="connsiteY23003" fmla="*/ 2601601 h 4013490"/>
                <a:gd name="connsiteX23004" fmla="*/ 812471 w 6127927"/>
                <a:gd name="connsiteY23004" fmla="*/ 2601504 h 4013490"/>
                <a:gd name="connsiteX23005" fmla="*/ 813183 w 6127927"/>
                <a:gd name="connsiteY23005" fmla="*/ 2601342 h 4013490"/>
                <a:gd name="connsiteX23006" fmla="*/ 814024 w 6127927"/>
                <a:gd name="connsiteY23006" fmla="*/ 2603832 h 4013490"/>
                <a:gd name="connsiteX23007" fmla="*/ 814024 w 6127927"/>
                <a:gd name="connsiteY23007" fmla="*/ 2603929 h 4013490"/>
                <a:gd name="connsiteX23008" fmla="*/ 813959 w 6127927"/>
                <a:gd name="connsiteY23008" fmla="*/ 2603509 h 4013490"/>
                <a:gd name="connsiteX23009" fmla="*/ 814282 w 6127927"/>
                <a:gd name="connsiteY23009" fmla="*/ 2602991 h 4013490"/>
                <a:gd name="connsiteX23010" fmla="*/ 815350 w 6127927"/>
                <a:gd name="connsiteY23010" fmla="*/ 2602830 h 4013490"/>
                <a:gd name="connsiteX23011" fmla="*/ 815253 w 6127927"/>
                <a:gd name="connsiteY23011" fmla="*/ 2602183 h 4013490"/>
                <a:gd name="connsiteX23012" fmla="*/ 815447 w 6127927"/>
                <a:gd name="connsiteY23012" fmla="*/ 2602086 h 4013490"/>
                <a:gd name="connsiteX23013" fmla="*/ 815867 w 6127927"/>
                <a:gd name="connsiteY23013" fmla="*/ 2601860 h 4013490"/>
                <a:gd name="connsiteX23014" fmla="*/ 816352 w 6127927"/>
                <a:gd name="connsiteY23014" fmla="*/ 2601860 h 4013490"/>
                <a:gd name="connsiteX23015" fmla="*/ 817096 w 6127927"/>
                <a:gd name="connsiteY23015" fmla="*/ 2601019 h 4013490"/>
                <a:gd name="connsiteX23016" fmla="*/ 817420 w 6127927"/>
                <a:gd name="connsiteY23016" fmla="*/ 2601019 h 4013490"/>
                <a:gd name="connsiteX23017" fmla="*/ 817581 w 6127927"/>
                <a:gd name="connsiteY23017" fmla="*/ 2601083 h 4013490"/>
                <a:gd name="connsiteX23018" fmla="*/ 818519 w 6127927"/>
                <a:gd name="connsiteY23018" fmla="*/ 2600695 h 4013490"/>
                <a:gd name="connsiteX23019" fmla="*/ 818519 w 6127927"/>
                <a:gd name="connsiteY23019" fmla="*/ 2600275 h 4013490"/>
                <a:gd name="connsiteX23020" fmla="*/ 819489 w 6127927"/>
                <a:gd name="connsiteY23020" fmla="*/ 2600113 h 4013490"/>
                <a:gd name="connsiteX23021" fmla="*/ 819651 w 6127927"/>
                <a:gd name="connsiteY23021" fmla="*/ 2600437 h 4013490"/>
                <a:gd name="connsiteX23022" fmla="*/ 819748 w 6127927"/>
                <a:gd name="connsiteY23022" fmla="*/ 2600113 h 4013490"/>
                <a:gd name="connsiteX23023" fmla="*/ 838538 w 6127927"/>
                <a:gd name="connsiteY23023" fmla="*/ 2596620 h 4013490"/>
                <a:gd name="connsiteX23024" fmla="*/ 838635 w 6127927"/>
                <a:gd name="connsiteY23024" fmla="*/ 2596717 h 4013490"/>
                <a:gd name="connsiteX23025" fmla="*/ 839767 w 6127927"/>
                <a:gd name="connsiteY23025" fmla="*/ 2597882 h 4013490"/>
                <a:gd name="connsiteX23026" fmla="*/ 840090 w 6127927"/>
                <a:gd name="connsiteY23026" fmla="*/ 2598852 h 4013490"/>
                <a:gd name="connsiteX23027" fmla="*/ 841675 w 6127927"/>
                <a:gd name="connsiteY23027" fmla="*/ 2600695 h 4013490"/>
                <a:gd name="connsiteX23028" fmla="*/ 840705 w 6127927"/>
                <a:gd name="connsiteY23028" fmla="*/ 2598464 h 4013490"/>
                <a:gd name="connsiteX23029" fmla="*/ 841999 w 6127927"/>
                <a:gd name="connsiteY23029" fmla="*/ 2599369 h 4013490"/>
                <a:gd name="connsiteX23030" fmla="*/ 843357 w 6127927"/>
                <a:gd name="connsiteY23030" fmla="*/ 2601019 h 4013490"/>
                <a:gd name="connsiteX23031" fmla="*/ 845006 w 6127927"/>
                <a:gd name="connsiteY23031" fmla="*/ 2604156 h 4013490"/>
                <a:gd name="connsiteX23032" fmla="*/ 844909 w 6127927"/>
                <a:gd name="connsiteY23032" fmla="*/ 2604091 h 4013490"/>
                <a:gd name="connsiteX23033" fmla="*/ 845006 w 6127927"/>
                <a:gd name="connsiteY23033" fmla="*/ 2604414 h 4013490"/>
                <a:gd name="connsiteX23034" fmla="*/ 845071 w 6127927"/>
                <a:gd name="connsiteY23034" fmla="*/ 2605158 h 4013490"/>
                <a:gd name="connsiteX23035" fmla="*/ 845006 w 6127927"/>
                <a:gd name="connsiteY23035" fmla="*/ 2604414 h 4013490"/>
                <a:gd name="connsiteX23036" fmla="*/ 845071 w 6127927"/>
                <a:gd name="connsiteY23036" fmla="*/ 2604414 h 4013490"/>
                <a:gd name="connsiteX23037" fmla="*/ 845912 w 6127927"/>
                <a:gd name="connsiteY23037" fmla="*/ 2606323 h 4013490"/>
                <a:gd name="connsiteX23038" fmla="*/ 845071 w 6127927"/>
                <a:gd name="connsiteY23038" fmla="*/ 2606905 h 4013490"/>
                <a:gd name="connsiteX23039" fmla="*/ 844845 w 6127927"/>
                <a:gd name="connsiteY23039" fmla="*/ 2606743 h 4013490"/>
                <a:gd name="connsiteX23040" fmla="*/ 844845 w 6127927"/>
                <a:gd name="connsiteY23040" fmla="*/ 2607066 h 4013490"/>
                <a:gd name="connsiteX23041" fmla="*/ 844586 w 6127927"/>
                <a:gd name="connsiteY23041" fmla="*/ 2607228 h 4013490"/>
                <a:gd name="connsiteX23042" fmla="*/ 843842 w 6127927"/>
                <a:gd name="connsiteY23042" fmla="*/ 2607228 h 4013490"/>
                <a:gd name="connsiteX23043" fmla="*/ 842775 w 6127927"/>
                <a:gd name="connsiteY23043" fmla="*/ 2606484 h 4013490"/>
                <a:gd name="connsiteX23044" fmla="*/ 842678 w 6127927"/>
                <a:gd name="connsiteY23044" fmla="*/ 2607066 h 4013490"/>
                <a:gd name="connsiteX23045" fmla="*/ 841675 w 6127927"/>
                <a:gd name="connsiteY23045" fmla="*/ 2606646 h 4013490"/>
                <a:gd name="connsiteX23046" fmla="*/ 840931 w 6127927"/>
                <a:gd name="connsiteY23046" fmla="*/ 2605482 h 4013490"/>
                <a:gd name="connsiteX23047" fmla="*/ 840867 w 6127927"/>
                <a:gd name="connsiteY23047" fmla="*/ 2606549 h 4013490"/>
                <a:gd name="connsiteX23048" fmla="*/ 841352 w 6127927"/>
                <a:gd name="connsiteY23048" fmla="*/ 2607487 h 4013490"/>
                <a:gd name="connsiteX23049" fmla="*/ 839444 w 6127927"/>
                <a:gd name="connsiteY23049" fmla="*/ 2605579 h 4013490"/>
                <a:gd name="connsiteX23050" fmla="*/ 839702 w 6127927"/>
                <a:gd name="connsiteY23050" fmla="*/ 2606743 h 4013490"/>
                <a:gd name="connsiteX23051" fmla="*/ 839605 w 6127927"/>
                <a:gd name="connsiteY23051" fmla="*/ 2607293 h 4013490"/>
                <a:gd name="connsiteX23052" fmla="*/ 838118 w 6127927"/>
                <a:gd name="connsiteY23052" fmla="*/ 2605740 h 4013490"/>
                <a:gd name="connsiteX23053" fmla="*/ 838376 w 6127927"/>
                <a:gd name="connsiteY23053" fmla="*/ 2606808 h 4013490"/>
                <a:gd name="connsiteX23054" fmla="*/ 838862 w 6127927"/>
                <a:gd name="connsiteY23054" fmla="*/ 2608134 h 4013490"/>
                <a:gd name="connsiteX23055" fmla="*/ 838700 w 6127927"/>
                <a:gd name="connsiteY23055" fmla="*/ 2608295 h 4013490"/>
                <a:gd name="connsiteX23056" fmla="*/ 837536 w 6127927"/>
                <a:gd name="connsiteY23056" fmla="*/ 2606808 h 4013490"/>
                <a:gd name="connsiteX23057" fmla="*/ 838441 w 6127927"/>
                <a:gd name="connsiteY23057" fmla="*/ 2608619 h 4013490"/>
                <a:gd name="connsiteX23058" fmla="*/ 838021 w 6127927"/>
                <a:gd name="connsiteY23058" fmla="*/ 2609557 h 4013490"/>
                <a:gd name="connsiteX23059" fmla="*/ 837794 w 6127927"/>
                <a:gd name="connsiteY23059" fmla="*/ 2609945 h 4013490"/>
                <a:gd name="connsiteX23060" fmla="*/ 837794 w 6127927"/>
                <a:gd name="connsiteY23060" fmla="*/ 2610203 h 4013490"/>
                <a:gd name="connsiteX23061" fmla="*/ 834884 w 6127927"/>
                <a:gd name="connsiteY23061" fmla="*/ 2611368 h 4013490"/>
                <a:gd name="connsiteX23062" fmla="*/ 834657 w 6127927"/>
                <a:gd name="connsiteY23062" fmla="*/ 2611109 h 4013490"/>
                <a:gd name="connsiteX23063" fmla="*/ 834722 w 6127927"/>
                <a:gd name="connsiteY23063" fmla="*/ 2611368 h 4013490"/>
                <a:gd name="connsiteX23064" fmla="*/ 833558 w 6127927"/>
                <a:gd name="connsiteY23064" fmla="*/ 2611788 h 4013490"/>
                <a:gd name="connsiteX23065" fmla="*/ 832587 w 6127927"/>
                <a:gd name="connsiteY23065" fmla="*/ 2611950 h 4013490"/>
                <a:gd name="connsiteX23066" fmla="*/ 832490 w 6127927"/>
                <a:gd name="connsiteY23066" fmla="*/ 2611853 h 4013490"/>
                <a:gd name="connsiteX23067" fmla="*/ 832232 w 6127927"/>
                <a:gd name="connsiteY23067" fmla="*/ 2611853 h 4013490"/>
                <a:gd name="connsiteX23068" fmla="*/ 832329 w 6127927"/>
                <a:gd name="connsiteY23068" fmla="*/ 2612015 h 4013490"/>
                <a:gd name="connsiteX23069" fmla="*/ 829418 w 6127927"/>
                <a:gd name="connsiteY23069" fmla="*/ 2613276 h 4013490"/>
                <a:gd name="connsiteX23070" fmla="*/ 824146 w 6127927"/>
                <a:gd name="connsiteY23070" fmla="*/ 2614084 h 4013490"/>
                <a:gd name="connsiteX23071" fmla="*/ 821883 w 6127927"/>
                <a:gd name="connsiteY23071" fmla="*/ 2613502 h 4013490"/>
                <a:gd name="connsiteX23072" fmla="*/ 809302 w 6127927"/>
                <a:gd name="connsiteY23072" fmla="*/ 2619550 h 4013490"/>
                <a:gd name="connsiteX23073" fmla="*/ 809140 w 6127927"/>
                <a:gd name="connsiteY23073" fmla="*/ 2619809 h 4013490"/>
                <a:gd name="connsiteX23074" fmla="*/ 808817 w 6127927"/>
                <a:gd name="connsiteY23074" fmla="*/ 2619227 h 4013490"/>
                <a:gd name="connsiteX23075" fmla="*/ 808979 w 6127927"/>
                <a:gd name="connsiteY23075" fmla="*/ 2619970 h 4013490"/>
                <a:gd name="connsiteX23076" fmla="*/ 808655 w 6127927"/>
                <a:gd name="connsiteY23076" fmla="*/ 2619906 h 4013490"/>
                <a:gd name="connsiteX23077" fmla="*/ 808493 w 6127927"/>
                <a:gd name="connsiteY23077" fmla="*/ 2619550 h 4013490"/>
                <a:gd name="connsiteX23078" fmla="*/ 808396 w 6127927"/>
                <a:gd name="connsiteY23078" fmla="*/ 2619809 h 4013490"/>
                <a:gd name="connsiteX23079" fmla="*/ 806812 w 6127927"/>
                <a:gd name="connsiteY23079" fmla="*/ 2619550 h 4013490"/>
                <a:gd name="connsiteX23080" fmla="*/ 806747 w 6127927"/>
                <a:gd name="connsiteY23080" fmla="*/ 2619227 h 4013490"/>
                <a:gd name="connsiteX23081" fmla="*/ 806424 w 6127927"/>
                <a:gd name="connsiteY23081" fmla="*/ 2618968 h 4013490"/>
                <a:gd name="connsiteX23082" fmla="*/ 806230 w 6127927"/>
                <a:gd name="connsiteY23082" fmla="*/ 2618741 h 4013490"/>
                <a:gd name="connsiteX23083" fmla="*/ 806068 w 6127927"/>
                <a:gd name="connsiteY23083" fmla="*/ 2619227 h 4013490"/>
                <a:gd name="connsiteX23084" fmla="*/ 806165 w 6127927"/>
                <a:gd name="connsiteY23084" fmla="*/ 2619550 h 4013490"/>
                <a:gd name="connsiteX23085" fmla="*/ 805001 w 6127927"/>
                <a:gd name="connsiteY23085" fmla="*/ 2619485 h 4013490"/>
                <a:gd name="connsiteX23086" fmla="*/ 804936 w 6127927"/>
                <a:gd name="connsiteY23086" fmla="*/ 2619227 h 4013490"/>
                <a:gd name="connsiteX23087" fmla="*/ 804418 w 6127927"/>
                <a:gd name="connsiteY23087" fmla="*/ 2618903 h 4013490"/>
                <a:gd name="connsiteX23088" fmla="*/ 804515 w 6127927"/>
                <a:gd name="connsiteY23088" fmla="*/ 2619485 h 4013490"/>
                <a:gd name="connsiteX23089" fmla="*/ 803190 w 6127927"/>
                <a:gd name="connsiteY23089" fmla="*/ 2619647 h 4013490"/>
                <a:gd name="connsiteX23090" fmla="*/ 803028 w 6127927"/>
                <a:gd name="connsiteY23090" fmla="*/ 2619162 h 4013490"/>
                <a:gd name="connsiteX23091" fmla="*/ 803092 w 6127927"/>
                <a:gd name="connsiteY23091" fmla="*/ 2619712 h 4013490"/>
                <a:gd name="connsiteX23092" fmla="*/ 799955 w 6127927"/>
                <a:gd name="connsiteY23092" fmla="*/ 2621393 h 4013490"/>
                <a:gd name="connsiteX23093" fmla="*/ 795557 w 6127927"/>
                <a:gd name="connsiteY23093" fmla="*/ 2621976 h 4013490"/>
                <a:gd name="connsiteX23094" fmla="*/ 795557 w 6127927"/>
                <a:gd name="connsiteY23094" fmla="*/ 2621879 h 4013490"/>
                <a:gd name="connsiteX23095" fmla="*/ 794910 w 6127927"/>
                <a:gd name="connsiteY23095" fmla="*/ 2621782 h 4013490"/>
                <a:gd name="connsiteX23096" fmla="*/ 794652 w 6127927"/>
                <a:gd name="connsiteY23096" fmla="*/ 2622040 h 4013490"/>
                <a:gd name="connsiteX23097" fmla="*/ 794328 w 6127927"/>
                <a:gd name="connsiteY23097" fmla="*/ 2622040 h 4013490"/>
                <a:gd name="connsiteX23098" fmla="*/ 794166 w 6127927"/>
                <a:gd name="connsiteY23098" fmla="*/ 2622040 h 4013490"/>
                <a:gd name="connsiteX23099" fmla="*/ 792097 w 6127927"/>
                <a:gd name="connsiteY23099" fmla="*/ 2622299 h 4013490"/>
                <a:gd name="connsiteX23100" fmla="*/ 791935 w 6127927"/>
                <a:gd name="connsiteY23100" fmla="*/ 2620811 h 4013490"/>
                <a:gd name="connsiteX23101" fmla="*/ 791676 w 6127927"/>
                <a:gd name="connsiteY23101" fmla="*/ 2621555 h 4013490"/>
                <a:gd name="connsiteX23102" fmla="*/ 792000 w 6127927"/>
                <a:gd name="connsiteY23102" fmla="*/ 2622364 h 4013490"/>
                <a:gd name="connsiteX23103" fmla="*/ 787439 w 6127927"/>
                <a:gd name="connsiteY23103" fmla="*/ 2623043 h 4013490"/>
                <a:gd name="connsiteX23104" fmla="*/ 787375 w 6127927"/>
                <a:gd name="connsiteY23104" fmla="*/ 2622040 h 4013490"/>
                <a:gd name="connsiteX23105" fmla="*/ 787278 w 6127927"/>
                <a:gd name="connsiteY23105" fmla="*/ 2623043 h 4013490"/>
                <a:gd name="connsiteX23106" fmla="*/ 782330 w 6127927"/>
                <a:gd name="connsiteY23106" fmla="*/ 2623851 h 4013490"/>
                <a:gd name="connsiteX23107" fmla="*/ 782071 w 6127927"/>
                <a:gd name="connsiteY23107" fmla="*/ 2623043 h 4013490"/>
                <a:gd name="connsiteX23108" fmla="*/ 782071 w 6127927"/>
                <a:gd name="connsiteY23108" fmla="*/ 2623851 h 4013490"/>
                <a:gd name="connsiteX23109" fmla="*/ 782071 w 6127927"/>
                <a:gd name="connsiteY23109" fmla="*/ 2623948 h 4013490"/>
                <a:gd name="connsiteX23110" fmla="*/ 781327 w 6127927"/>
                <a:gd name="connsiteY23110" fmla="*/ 2624110 h 4013490"/>
                <a:gd name="connsiteX23111" fmla="*/ 781327 w 6127927"/>
                <a:gd name="connsiteY23111" fmla="*/ 2624207 h 4013490"/>
                <a:gd name="connsiteX23112" fmla="*/ 781004 w 6127927"/>
                <a:gd name="connsiteY23112" fmla="*/ 2624272 h 4013490"/>
                <a:gd name="connsiteX23113" fmla="*/ 780583 w 6127927"/>
                <a:gd name="connsiteY23113" fmla="*/ 2623787 h 4013490"/>
                <a:gd name="connsiteX23114" fmla="*/ 779678 w 6127927"/>
                <a:gd name="connsiteY23114" fmla="*/ 2623108 h 4013490"/>
                <a:gd name="connsiteX23115" fmla="*/ 779678 w 6127927"/>
                <a:gd name="connsiteY23115" fmla="*/ 2622784 h 4013490"/>
                <a:gd name="connsiteX23116" fmla="*/ 779581 w 6127927"/>
                <a:gd name="connsiteY23116" fmla="*/ 2622784 h 4013490"/>
                <a:gd name="connsiteX23117" fmla="*/ 779678 w 6127927"/>
                <a:gd name="connsiteY23117" fmla="*/ 2623043 h 4013490"/>
                <a:gd name="connsiteX23118" fmla="*/ 779839 w 6127927"/>
                <a:gd name="connsiteY23118" fmla="*/ 2624110 h 4013490"/>
                <a:gd name="connsiteX23119" fmla="*/ 779419 w 6127927"/>
                <a:gd name="connsiteY23119" fmla="*/ 2624531 h 4013490"/>
                <a:gd name="connsiteX23120" fmla="*/ 779160 w 6127927"/>
                <a:gd name="connsiteY23120" fmla="*/ 2624110 h 4013490"/>
                <a:gd name="connsiteX23121" fmla="*/ 778998 w 6127927"/>
                <a:gd name="connsiteY23121" fmla="*/ 2624045 h 4013490"/>
                <a:gd name="connsiteX23122" fmla="*/ 778934 w 6127927"/>
                <a:gd name="connsiteY23122" fmla="*/ 2624110 h 4013490"/>
                <a:gd name="connsiteX23123" fmla="*/ 779096 w 6127927"/>
                <a:gd name="connsiteY23123" fmla="*/ 2624628 h 4013490"/>
                <a:gd name="connsiteX23124" fmla="*/ 778998 w 6127927"/>
                <a:gd name="connsiteY23124" fmla="*/ 2624692 h 4013490"/>
                <a:gd name="connsiteX23125" fmla="*/ 778772 w 6127927"/>
                <a:gd name="connsiteY23125" fmla="*/ 2624789 h 4013490"/>
                <a:gd name="connsiteX23126" fmla="*/ 778675 w 6127927"/>
                <a:gd name="connsiteY23126" fmla="*/ 2624433 h 4013490"/>
                <a:gd name="connsiteX23127" fmla="*/ 778837 w 6127927"/>
                <a:gd name="connsiteY23127" fmla="*/ 2624207 h 4013490"/>
                <a:gd name="connsiteX23128" fmla="*/ 778416 w 6127927"/>
                <a:gd name="connsiteY23128" fmla="*/ 2624433 h 4013490"/>
                <a:gd name="connsiteX23129" fmla="*/ 777834 w 6127927"/>
                <a:gd name="connsiteY23129" fmla="*/ 2624531 h 4013490"/>
                <a:gd name="connsiteX23130" fmla="*/ 777349 w 6127927"/>
                <a:gd name="connsiteY23130" fmla="*/ 2623528 h 4013490"/>
                <a:gd name="connsiteX23131" fmla="*/ 776702 w 6127927"/>
                <a:gd name="connsiteY23131" fmla="*/ 2624951 h 4013490"/>
                <a:gd name="connsiteX23132" fmla="*/ 776605 w 6127927"/>
                <a:gd name="connsiteY23132" fmla="*/ 2624110 h 4013490"/>
                <a:gd name="connsiteX23133" fmla="*/ 775958 w 6127927"/>
                <a:gd name="connsiteY23133" fmla="*/ 2625016 h 4013490"/>
                <a:gd name="connsiteX23134" fmla="*/ 775700 w 6127927"/>
                <a:gd name="connsiteY23134" fmla="*/ 2624531 h 4013490"/>
                <a:gd name="connsiteX23135" fmla="*/ 775182 w 6127927"/>
                <a:gd name="connsiteY23135" fmla="*/ 2624789 h 4013490"/>
                <a:gd name="connsiteX23136" fmla="*/ 774632 w 6127927"/>
                <a:gd name="connsiteY23136" fmla="*/ 2624531 h 4013490"/>
                <a:gd name="connsiteX23137" fmla="*/ 774471 w 6127927"/>
                <a:gd name="connsiteY23137" fmla="*/ 2624531 h 4013490"/>
                <a:gd name="connsiteX23138" fmla="*/ 774374 w 6127927"/>
                <a:gd name="connsiteY23138" fmla="*/ 2625177 h 4013490"/>
                <a:gd name="connsiteX23139" fmla="*/ 773209 w 6127927"/>
                <a:gd name="connsiteY23139" fmla="*/ 2624789 h 4013490"/>
                <a:gd name="connsiteX23140" fmla="*/ 773048 w 6127927"/>
                <a:gd name="connsiteY23140" fmla="*/ 2623528 h 4013490"/>
                <a:gd name="connsiteX23141" fmla="*/ 772724 w 6127927"/>
                <a:gd name="connsiteY23141" fmla="*/ 2624692 h 4013490"/>
                <a:gd name="connsiteX23142" fmla="*/ 772401 w 6127927"/>
                <a:gd name="connsiteY23142" fmla="*/ 2623528 h 4013490"/>
                <a:gd name="connsiteX23143" fmla="*/ 772207 w 6127927"/>
                <a:gd name="connsiteY23143" fmla="*/ 2624369 h 4013490"/>
                <a:gd name="connsiteX23144" fmla="*/ 771463 w 6127927"/>
                <a:gd name="connsiteY23144" fmla="*/ 2624628 h 4013490"/>
                <a:gd name="connsiteX23145" fmla="*/ 771140 w 6127927"/>
                <a:gd name="connsiteY23145" fmla="*/ 2625016 h 4013490"/>
                <a:gd name="connsiteX23146" fmla="*/ 770978 w 6127927"/>
                <a:gd name="connsiteY23146" fmla="*/ 2625016 h 4013490"/>
                <a:gd name="connsiteX23147" fmla="*/ 770558 w 6127927"/>
                <a:gd name="connsiteY23147" fmla="*/ 2624531 h 4013490"/>
                <a:gd name="connsiteX23148" fmla="*/ 770331 w 6127927"/>
                <a:gd name="connsiteY23148" fmla="*/ 2624854 h 4013490"/>
                <a:gd name="connsiteX23149" fmla="*/ 769070 w 6127927"/>
                <a:gd name="connsiteY23149" fmla="*/ 2624628 h 4013490"/>
                <a:gd name="connsiteX23150" fmla="*/ 764607 w 6127927"/>
                <a:gd name="connsiteY23150" fmla="*/ 2624045 h 4013490"/>
                <a:gd name="connsiteX23151" fmla="*/ 764348 w 6127927"/>
                <a:gd name="connsiteY23151" fmla="*/ 2623043 h 4013490"/>
                <a:gd name="connsiteX23152" fmla="*/ 764122 w 6127927"/>
                <a:gd name="connsiteY23152" fmla="*/ 2623948 h 4013490"/>
                <a:gd name="connsiteX23153" fmla="*/ 763701 w 6127927"/>
                <a:gd name="connsiteY23153" fmla="*/ 2623948 h 4013490"/>
                <a:gd name="connsiteX23154" fmla="*/ 763604 w 6127927"/>
                <a:gd name="connsiteY23154" fmla="*/ 2623690 h 4013490"/>
                <a:gd name="connsiteX23155" fmla="*/ 763540 w 6127927"/>
                <a:gd name="connsiteY23155" fmla="*/ 2623948 h 4013490"/>
                <a:gd name="connsiteX23156" fmla="*/ 763443 w 6127927"/>
                <a:gd name="connsiteY23156" fmla="*/ 2623948 h 4013490"/>
                <a:gd name="connsiteX23157" fmla="*/ 762537 w 6127927"/>
                <a:gd name="connsiteY23157" fmla="*/ 2623625 h 4013490"/>
                <a:gd name="connsiteX23158" fmla="*/ 761955 w 6127927"/>
                <a:gd name="connsiteY23158" fmla="*/ 2621232 h 4013490"/>
                <a:gd name="connsiteX23159" fmla="*/ 761793 w 6127927"/>
                <a:gd name="connsiteY23159" fmla="*/ 2623366 h 4013490"/>
                <a:gd name="connsiteX23160" fmla="*/ 761373 w 6127927"/>
                <a:gd name="connsiteY23160" fmla="*/ 2621879 h 4013490"/>
                <a:gd name="connsiteX23161" fmla="*/ 761373 w 6127927"/>
                <a:gd name="connsiteY23161" fmla="*/ 2621976 h 4013490"/>
                <a:gd name="connsiteX23162" fmla="*/ 760791 w 6127927"/>
                <a:gd name="connsiteY23162" fmla="*/ 2622719 h 4013490"/>
                <a:gd name="connsiteX23163" fmla="*/ 760694 w 6127927"/>
                <a:gd name="connsiteY23163" fmla="*/ 2622622 h 4013490"/>
                <a:gd name="connsiteX23164" fmla="*/ 759982 w 6127927"/>
                <a:gd name="connsiteY23164" fmla="*/ 2621393 h 4013490"/>
                <a:gd name="connsiteX23165" fmla="*/ 758559 w 6127927"/>
                <a:gd name="connsiteY23165" fmla="*/ 2622364 h 4013490"/>
                <a:gd name="connsiteX23166" fmla="*/ 758300 w 6127927"/>
                <a:gd name="connsiteY23166" fmla="*/ 2622299 h 4013490"/>
                <a:gd name="connsiteX23167" fmla="*/ 758074 w 6127927"/>
                <a:gd name="connsiteY23167" fmla="*/ 2622202 h 4013490"/>
                <a:gd name="connsiteX23168" fmla="*/ 757653 w 6127927"/>
                <a:gd name="connsiteY23168" fmla="*/ 2621782 h 4013490"/>
                <a:gd name="connsiteX23169" fmla="*/ 756910 w 6127927"/>
                <a:gd name="connsiteY23169" fmla="*/ 2621393 h 4013490"/>
                <a:gd name="connsiteX23170" fmla="*/ 756910 w 6127927"/>
                <a:gd name="connsiteY23170" fmla="*/ 2620488 h 4013490"/>
                <a:gd name="connsiteX23171" fmla="*/ 756230 w 6127927"/>
                <a:gd name="connsiteY23171" fmla="*/ 2620229 h 4013490"/>
                <a:gd name="connsiteX23172" fmla="*/ 756004 w 6127927"/>
                <a:gd name="connsiteY23172" fmla="*/ 2620811 h 4013490"/>
                <a:gd name="connsiteX23173" fmla="*/ 755907 w 6127927"/>
                <a:gd name="connsiteY23173" fmla="*/ 2621232 h 4013490"/>
                <a:gd name="connsiteX23174" fmla="*/ 755745 w 6127927"/>
                <a:gd name="connsiteY23174" fmla="*/ 2620973 h 4013490"/>
                <a:gd name="connsiteX23175" fmla="*/ 755584 w 6127927"/>
                <a:gd name="connsiteY23175" fmla="*/ 2619712 h 4013490"/>
                <a:gd name="connsiteX23176" fmla="*/ 755066 w 6127927"/>
                <a:gd name="connsiteY23176" fmla="*/ 2620714 h 4013490"/>
                <a:gd name="connsiteX23177" fmla="*/ 754258 w 6127927"/>
                <a:gd name="connsiteY23177" fmla="*/ 2618968 h 4013490"/>
                <a:gd name="connsiteX23178" fmla="*/ 753190 w 6127927"/>
                <a:gd name="connsiteY23178" fmla="*/ 2620488 h 4013490"/>
                <a:gd name="connsiteX23179" fmla="*/ 752770 w 6127927"/>
                <a:gd name="connsiteY23179" fmla="*/ 2620294 h 4013490"/>
                <a:gd name="connsiteX23180" fmla="*/ 752414 w 6127927"/>
                <a:gd name="connsiteY23180" fmla="*/ 2619970 h 4013490"/>
                <a:gd name="connsiteX23181" fmla="*/ 752188 w 6127927"/>
                <a:gd name="connsiteY23181" fmla="*/ 2620132 h 4013490"/>
                <a:gd name="connsiteX23182" fmla="*/ 752188 w 6127927"/>
                <a:gd name="connsiteY23182" fmla="*/ 2620229 h 4013490"/>
                <a:gd name="connsiteX23183" fmla="*/ 750700 w 6127927"/>
                <a:gd name="connsiteY23183" fmla="*/ 2619809 h 4013490"/>
                <a:gd name="connsiteX23184" fmla="*/ 750700 w 6127927"/>
                <a:gd name="connsiteY23184" fmla="*/ 2619227 h 4013490"/>
                <a:gd name="connsiteX23185" fmla="*/ 750441 w 6127927"/>
                <a:gd name="connsiteY23185" fmla="*/ 2619712 h 4013490"/>
                <a:gd name="connsiteX23186" fmla="*/ 747143 w 6127927"/>
                <a:gd name="connsiteY23186" fmla="*/ 2618968 h 4013490"/>
                <a:gd name="connsiteX23187" fmla="*/ 746625 w 6127927"/>
                <a:gd name="connsiteY23187" fmla="*/ 2618741 h 4013490"/>
                <a:gd name="connsiteX23188" fmla="*/ 746399 w 6127927"/>
                <a:gd name="connsiteY23188" fmla="*/ 2617901 h 4013490"/>
                <a:gd name="connsiteX23189" fmla="*/ 746625 w 6127927"/>
                <a:gd name="connsiteY23189" fmla="*/ 2616898 h 4013490"/>
                <a:gd name="connsiteX23190" fmla="*/ 746399 w 6127927"/>
                <a:gd name="connsiteY23190" fmla="*/ 2616510 h 4013490"/>
                <a:gd name="connsiteX23191" fmla="*/ 746625 w 6127927"/>
                <a:gd name="connsiteY23191" fmla="*/ 2615184 h 4013490"/>
                <a:gd name="connsiteX23192" fmla="*/ 746205 w 6127927"/>
                <a:gd name="connsiteY23192" fmla="*/ 2615766 h 4013490"/>
                <a:gd name="connsiteX23193" fmla="*/ 745558 w 6127927"/>
                <a:gd name="connsiteY23193" fmla="*/ 2617092 h 4013490"/>
                <a:gd name="connsiteX23194" fmla="*/ 744911 w 6127927"/>
                <a:gd name="connsiteY23194" fmla="*/ 2617254 h 4013490"/>
                <a:gd name="connsiteX23195" fmla="*/ 744329 w 6127927"/>
                <a:gd name="connsiteY23195" fmla="*/ 2617092 h 4013490"/>
                <a:gd name="connsiteX23196" fmla="*/ 743423 w 6127927"/>
                <a:gd name="connsiteY23196" fmla="*/ 2616833 h 4013490"/>
                <a:gd name="connsiteX23197" fmla="*/ 743423 w 6127927"/>
                <a:gd name="connsiteY23197" fmla="*/ 2616898 h 4013490"/>
                <a:gd name="connsiteX23198" fmla="*/ 743423 w 6127927"/>
                <a:gd name="connsiteY23198" fmla="*/ 2616833 h 4013490"/>
                <a:gd name="connsiteX23199" fmla="*/ 743003 w 6127927"/>
                <a:gd name="connsiteY23199" fmla="*/ 2617092 h 4013490"/>
                <a:gd name="connsiteX23200" fmla="*/ 743229 w 6127927"/>
                <a:gd name="connsiteY23200" fmla="*/ 2616348 h 4013490"/>
                <a:gd name="connsiteX23201" fmla="*/ 743488 w 6127927"/>
                <a:gd name="connsiteY23201" fmla="*/ 2615831 h 4013490"/>
                <a:gd name="connsiteX23202" fmla="*/ 743003 w 6127927"/>
                <a:gd name="connsiteY23202" fmla="*/ 2615572 h 4013490"/>
                <a:gd name="connsiteX23203" fmla="*/ 742583 w 6127927"/>
                <a:gd name="connsiteY23203" fmla="*/ 2615410 h 4013490"/>
                <a:gd name="connsiteX23204" fmla="*/ 742324 w 6127927"/>
                <a:gd name="connsiteY23204" fmla="*/ 2615669 h 4013490"/>
                <a:gd name="connsiteX23205" fmla="*/ 741160 w 6127927"/>
                <a:gd name="connsiteY23205" fmla="*/ 2616348 h 4013490"/>
                <a:gd name="connsiteX23206" fmla="*/ 739349 w 6127927"/>
                <a:gd name="connsiteY23206" fmla="*/ 2615507 h 4013490"/>
                <a:gd name="connsiteX23207" fmla="*/ 738863 w 6127927"/>
                <a:gd name="connsiteY23207" fmla="*/ 2614084 h 4013490"/>
                <a:gd name="connsiteX23208" fmla="*/ 738281 w 6127927"/>
                <a:gd name="connsiteY23208" fmla="*/ 2614925 h 4013490"/>
                <a:gd name="connsiteX23209" fmla="*/ 737861 w 6127927"/>
                <a:gd name="connsiteY23209" fmla="*/ 2614764 h 4013490"/>
                <a:gd name="connsiteX23210" fmla="*/ 737376 w 6127927"/>
                <a:gd name="connsiteY23210" fmla="*/ 2614667 h 4013490"/>
                <a:gd name="connsiteX23211" fmla="*/ 737020 w 6127927"/>
                <a:gd name="connsiteY23211" fmla="*/ 2614278 h 4013490"/>
                <a:gd name="connsiteX23212" fmla="*/ 736632 w 6127927"/>
                <a:gd name="connsiteY23212" fmla="*/ 2614181 h 4013490"/>
                <a:gd name="connsiteX23213" fmla="*/ 735629 w 6127927"/>
                <a:gd name="connsiteY23213" fmla="*/ 2613438 h 4013490"/>
                <a:gd name="connsiteX23214" fmla="*/ 735047 w 6127927"/>
                <a:gd name="connsiteY23214" fmla="*/ 2613179 h 4013490"/>
                <a:gd name="connsiteX23215" fmla="*/ 734627 w 6127927"/>
                <a:gd name="connsiteY23215" fmla="*/ 2613017 h 4013490"/>
                <a:gd name="connsiteX23216" fmla="*/ 734368 w 6127927"/>
                <a:gd name="connsiteY23216" fmla="*/ 2612758 h 4013490"/>
                <a:gd name="connsiteX23217" fmla="*/ 733462 w 6127927"/>
                <a:gd name="connsiteY23217" fmla="*/ 2612370 h 4013490"/>
                <a:gd name="connsiteX23218" fmla="*/ 733301 w 6127927"/>
                <a:gd name="connsiteY23218" fmla="*/ 2612370 h 4013490"/>
                <a:gd name="connsiteX23219" fmla="*/ 732557 w 6127927"/>
                <a:gd name="connsiteY23219" fmla="*/ 2611950 h 4013490"/>
                <a:gd name="connsiteX23220" fmla="*/ 731975 w 6127927"/>
                <a:gd name="connsiteY23220" fmla="*/ 2611691 h 4013490"/>
                <a:gd name="connsiteX23221" fmla="*/ 731651 w 6127927"/>
                <a:gd name="connsiteY23221" fmla="*/ 2611626 h 4013490"/>
                <a:gd name="connsiteX23222" fmla="*/ 731328 w 6127927"/>
                <a:gd name="connsiteY23222" fmla="*/ 2611691 h 4013490"/>
                <a:gd name="connsiteX23223" fmla="*/ 729646 w 6127927"/>
                <a:gd name="connsiteY23223" fmla="*/ 2611368 h 4013490"/>
                <a:gd name="connsiteX23224" fmla="*/ 728417 w 6127927"/>
                <a:gd name="connsiteY23224" fmla="*/ 2611206 h 4013490"/>
                <a:gd name="connsiteX23225" fmla="*/ 728159 w 6127927"/>
                <a:gd name="connsiteY23225" fmla="*/ 2611271 h 4013490"/>
                <a:gd name="connsiteX23226" fmla="*/ 727770 w 6127927"/>
                <a:gd name="connsiteY23226" fmla="*/ 2611529 h 4013490"/>
                <a:gd name="connsiteX23227" fmla="*/ 727512 w 6127927"/>
                <a:gd name="connsiteY23227" fmla="*/ 2612209 h 4013490"/>
                <a:gd name="connsiteX23228" fmla="*/ 727253 w 6127927"/>
                <a:gd name="connsiteY23228" fmla="*/ 2612015 h 4013490"/>
                <a:gd name="connsiteX23229" fmla="*/ 727350 w 6127927"/>
                <a:gd name="connsiteY23229" fmla="*/ 2611271 h 4013490"/>
                <a:gd name="connsiteX23230" fmla="*/ 727027 w 6127927"/>
                <a:gd name="connsiteY23230" fmla="*/ 2611368 h 4013490"/>
                <a:gd name="connsiteX23231" fmla="*/ 726865 w 6127927"/>
                <a:gd name="connsiteY23231" fmla="*/ 2610786 h 4013490"/>
                <a:gd name="connsiteX23232" fmla="*/ 726283 w 6127927"/>
                <a:gd name="connsiteY23232" fmla="*/ 2611432 h 4013490"/>
                <a:gd name="connsiteX23233" fmla="*/ 725765 w 6127927"/>
                <a:gd name="connsiteY23233" fmla="*/ 2611206 h 4013490"/>
                <a:gd name="connsiteX23234" fmla="*/ 726671 w 6127927"/>
                <a:gd name="connsiteY23234" fmla="*/ 2609039 h 4013490"/>
                <a:gd name="connsiteX23235" fmla="*/ 726671 w 6127927"/>
                <a:gd name="connsiteY23235" fmla="*/ 2608975 h 4013490"/>
                <a:gd name="connsiteX23236" fmla="*/ 725507 w 6127927"/>
                <a:gd name="connsiteY23236" fmla="*/ 2610301 h 4013490"/>
                <a:gd name="connsiteX23237" fmla="*/ 725183 w 6127927"/>
                <a:gd name="connsiteY23237" fmla="*/ 2610527 h 4013490"/>
                <a:gd name="connsiteX23238" fmla="*/ 724860 w 6127927"/>
                <a:gd name="connsiteY23238" fmla="*/ 2610139 h 4013490"/>
                <a:gd name="connsiteX23239" fmla="*/ 724536 w 6127927"/>
                <a:gd name="connsiteY23239" fmla="*/ 2610365 h 4013490"/>
                <a:gd name="connsiteX23240" fmla="*/ 724019 w 6127927"/>
                <a:gd name="connsiteY23240" fmla="*/ 2610139 h 4013490"/>
                <a:gd name="connsiteX23241" fmla="*/ 723793 w 6127927"/>
                <a:gd name="connsiteY23241" fmla="*/ 2609718 h 4013490"/>
                <a:gd name="connsiteX23242" fmla="*/ 723534 w 6127927"/>
                <a:gd name="connsiteY23242" fmla="*/ 2609783 h 4013490"/>
                <a:gd name="connsiteX23243" fmla="*/ 723437 w 6127927"/>
                <a:gd name="connsiteY23243" fmla="*/ 2608878 h 4013490"/>
                <a:gd name="connsiteX23244" fmla="*/ 722305 w 6127927"/>
                <a:gd name="connsiteY23244" fmla="*/ 2608295 h 4013490"/>
                <a:gd name="connsiteX23245" fmla="*/ 721787 w 6127927"/>
                <a:gd name="connsiteY23245" fmla="*/ 2608716 h 4013490"/>
                <a:gd name="connsiteX23246" fmla="*/ 721367 w 6127927"/>
                <a:gd name="connsiteY23246" fmla="*/ 2608231 h 4013490"/>
                <a:gd name="connsiteX23247" fmla="*/ 720882 w 6127927"/>
                <a:gd name="connsiteY23247" fmla="*/ 2607810 h 4013490"/>
                <a:gd name="connsiteX23248" fmla="*/ 720300 w 6127927"/>
                <a:gd name="connsiteY23248" fmla="*/ 2607649 h 4013490"/>
                <a:gd name="connsiteX23249" fmla="*/ 720720 w 6127927"/>
                <a:gd name="connsiteY23249" fmla="*/ 2606323 h 4013490"/>
                <a:gd name="connsiteX23250" fmla="*/ 719815 w 6127927"/>
                <a:gd name="connsiteY23250" fmla="*/ 2607552 h 4013490"/>
                <a:gd name="connsiteX23251" fmla="*/ 719718 w 6127927"/>
                <a:gd name="connsiteY23251" fmla="*/ 2607487 h 4013490"/>
                <a:gd name="connsiteX23252" fmla="*/ 719491 w 6127927"/>
                <a:gd name="connsiteY23252" fmla="*/ 2606743 h 4013490"/>
                <a:gd name="connsiteX23253" fmla="*/ 719071 w 6127927"/>
                <a:gd name="connsiteY23253" fmla="*/ 2606646 h 4013490"/>
                <a:gd name="connsiteX23254" fmla="*/ 718747 w 6127927"/>
                <a:gd name="connsiteY23254" fmla="*/ 2606808 h 4013490"/>
                <a:gd name="connsiteX23255" fmla="*/ 718392 w 6127927"/>
                <a:gd name="connsiteY23255" fmla="*/ 2606646 h 4013490"/>
                <a:gd name="connsiteX23256" fmla="*/ 718392 w 6127927"/>
                <a:gd name="connsiteY23256" fmla="*/ 2605999 h 4013490"/>
                <a:gd name="connsiteX23257" fmla="*/ 717907 w 6127927"/>
                <a:gd name="connsiteY23257" fmla="*/ 2606323 h 4013490"/>
                <a:gd name="connsiteX23258" fmla="*/ 717486 w 6127927"/>
                <a:gd name="connsiteY23258" fmla="*/ 2606064 h 4013490"/>
                <a:gd name="connsiteX23259" fmla="*/ 717486 w 6127927"/>
                <a:gd name="connsiteY23259" fmla="*/ 2605643 h 4013490"/>
                <a:gd name="connsiteX23260" fmla="*/ 717227 w 6127927"/>
                <a:gd name="connsiteY23260" fmla="*/ 2605902 h 4013490"/>
                <a:gd name="connsiteX23261" fmla="*/ 714672 w 6127927"/>
                <a:gd name="connsiteY23261" fmla="*/ 2604253 h 4013490"/>
                <a:gd name="connsiteX23262" fmla="*/ 714769 w 6127927"/>
                <a:gd name="connsiteY23262" fmla="*/ 2603412 h 4013490"/>
                <a:gd name="connsiteX23263" fmla="*/ 714187 w 6127927"/>
                <a:gd name="connsiteY23263" fmla="*/ 2603994 h 4013490"/>
                <a:gd name="connsiteX23264" fmla="*/ 713185 w 6127927"/>
                <a:gd name="connsiteY23264" fmla="*/ 2603347 h 4013490"/>
                <a:gd name="connsiteX23265" fmla="*/ 713605 w 6127927"/>
                <a:gd name="connsiteY23265" fmla="*/ 2602183 h 4013490"/>
                <a:gd name="connsiteX23266" fmla="*/ 713023 w 6127927"/>
                <a:gd name="connsiteY23266" fmla="*/ 2603250 h 4013490"/>
                <a:gd name="connsiteX23267" fmla="*/ 712603 w 6127927"/>
                <a:gd name="connsiteY23267" fmla="*/ 2602991 h 4013490"/>
                <a:gd name="connsiteX23268" fmla="*/ 712603 w 6127927"/>
                <a:gd name="connsiteY23268" fmla="*/ 2602927 h 4013490"/>
                <a:gd name="connsiteX23269" fmla="*/ 712538 w 6127927"/>
                <a:gd name="connsiteY23269" fmla="*/ 2602991 h 4013490"/>
                <a:gd name="connsiteX23270" fmla="*/ 711115 w 6127927"/>
                <a:gd name="connsiteY23270" fmla="*/ 2602021 h 4013490"/>
                <a:gd name="connsiteX23271" fmla="*/ 710630 w 6127927"/>
                <a:gd name="connsiteY23271" fmla="*/ 2601601 h 4013490"/>
                <a:gd name="connsiteX23272" fmla="*/ 710533 w 6127927"/>
                <a:gd name="connsiteY23272" fmla="*/ 2601439 h 4013490"/>
                <a:gd name="connsiteX23273" fmla="*/ 710856 w 6127927"/>
                <a:gd name="connsiteY23273" fmla="*/ 2600437 h 4013490"/>
                <a:gd name="connsiteX23274" fmla="*/ 710533 w 6127927"/>
                <a:gd name="connsiteY23274" fmla="*/ 2601439 h 4013490"/>
                <a:gd name="connsiteX23275" fmla="*/ 710533 w 6127927"/>
                <a:gd name="connsiteY23275" fmla="*/ 2601504 h 4013490"/>
                <a:gd name="connsiteX23276" fmla="*/ 710112 w 6127927"/>
                <a:gd name="connsiteY23276" fmla="*/ 2601180 h 4013490"/>
                <a:gd name="connsiteX23277" fmla="*/ 710112 w 6127927"/>
                <a:gd name="connsiteY23277" fmla="*/ 2601083 h 4013490"/>
                <a:gd name="connsiteX23278" fmla="*/ 710048 w 6127927"/>
                <a:gd name="connsiteY23278" fmla="*/ 2601180 h 4013490"/>
                <a:gd name="connsiteX23279" fmla="*/ 709207 w 6127927"/>
                <a:gd name="connsiteY23279" fmla="*/ 2600598 h 4013490"/>
                <a:gd name="connsiteX23280" fmla="*/ 710856 w 6127927"/>
                <a:gd name="connsiteY23280" fmla="*/ 2598625 h 4013490"/>
                <a:gd name="connsiteX23281" fmla="*/ 709886 w 6127927"/>
                <a:gd name="connsiteY23281" fmla="*/ 2599369 h 4013490"/>
                <a:gd name="connsiteX23282" fmla="*/ 709304 w 6127927"/>
                <a:gd name="connsiteY23282" fmla="*/ 2600695 h 4013490"/>
                <a:gd name="connsiteX23283" fmla="*/ 698955 w 6127927"/>
                <a:gd name="connsiteY23283" fmla="*/ 2593645 h 4013490"/>
                <a:gd name="connsiteX23284" fmla="*/ 699278 w 6127927"/>
                <a:gd name="connsiteY23284" fmla="*/ 2593224 h 4013490"/>
                <a:gd name="connsiteX23285" fmla="*/ 698599 w 6127927"/>
                <a:gd name="connsiteY23285" fmla="*/ 2593580 h 4013490"/>
                <a:gd name="connsiteX23286" fmla="*/ 697887 w 6127927"/>
                <a:gd name="connsiteY23286" fmla="*/ 2593386 h 4013490"/>
                <a:gd name="connsiteX23287" fmla="*/ 697629 w 6127927"/>
                <a:gd name="connsiteY23287" fmla="*/ 2592739 h 4013490"/>
                <a:gd name="connsiteX23288" fmla="*/ 697532 w 6127927"/>
                <a:gd name="connsiteY23288" fmla="*/ 2592739 h 4013490"/>
                <a:gd name="connsiteX23289" fmla="*/ 702415 w 6127927"/>
                <a:gd name="connsiteY23289" fmla="*/ 2584784 h 4013490"/>
                <a:gd name="connsiteX23290" fmla="*/ 703741 w 6127927"/>
                <a:gd name="connsiteY23290" fmla="*/ 2583781 h 4013490"/>
                <a:gd name="connsiteX23291" fmla="*/ 559856 w 6127927"/>
                <a:gd name="connsiteY23291" fmla="*/ 2631904 h 4013490"/>
                <a:gd name="connsiteX23292" fmla="*/ 560342 w 6127927"/>
                <a:gd name="connsiteY23292" fmla="*/ 2631225 h 4013490"/>
                <a:gd name="connsiteX23293" fmla="*/ 559856 w 6127927"/>
                <a:gd name="connsiteY23293" fmla="*/ 2631904 h 4013490"/>
                <a:gd name="connsiteX23294" fmla="*/ 588510 w 6127927"/>
                <a:gd name="connsiteY23294" fmla="*/ 2629673 h 4013490"/>
                <a:gd name="connsiteX23295" fmla="*/ 588413 w 6127927"/>
                <a:gd name="connsiteY23295" fmla="*/ 2627926 h 4013490"/>
                <a:gd name="connsiteX23296" fmla="*/ 588510 w 6127927"/>
                <a:gd name="connsiteY23296" fmla="*/ 2629673 h 4013490"/>
                <a:gd name="connsiteX23297" fmla="*/ 680068 w 6127927"/>
                <a:gd name="connsiteY23297" fmla="*/ 2602603 h 4013490"/>
                <a:gd name="connsiteX23298" fmla="*/ 680747 w 6127927"/>
                <a:gd name="connsiteY23298" fmla="*/ 2603735 h 4013490"/>
                <a:gd name="connsiteX23299" fmla="*/ 680973 w 6127927"/>
                <a:gd name="connsiteY23299" fmla="*/ 2603832 h 4013490"/>
                <a:gd name="connsiteX23300" fmla="*/ 680650 w 6127927"/>
                <a:gd name="connsiteY23300" fmla="*/ 2602765 h 4013490"/>
                <a:gd name="connsiteX23301" fmla="*/ 680068 w 6127927"/>
                <a:gd name="connsiteY23301" fmla="*/ 2602603 h 4013490"/>
                <a:gd name="connsiteX23302" fmla="*/ 554973 w 6127927"/>
                <a:gd name="connsiteY23302" fmla="*/ 2635300 h 4013490"/>
                <a:gd name="connsiteX23303" fmla="*/ 553162 w 6127927"/>
                <a:gd name="connsiteY23303" fmla="*/ 2636367 h 4013490"/>
                <a:gd name="connsiteX23304" fmla="*/ 552741 w 6127927"/>
                <a:gd name="connsiteY23304" fmla="*/ 2636270 h 4013490"/>
                <a:gd name="connsiteX23305" fmla="*/ 552321 w 6127927"/>
                <a:gd name="connsiteY23305" fmla="*/ 2636206 h 4013490"/>
                <a:gd name="connsiteX23306" fmla="*/ 551642 w 6127927"/>
                <a:gd name="connsiteY23306" fmla="*/ 2635785 h 4013490"/>
                <a:gd name="connsiteX23307" fmla="*/ 550413 w 6127927"/>
                <a:gd name="connsiteY23307" fmla="*/ 2635365 h 4013490"/>
                <a:gd name="connsiteX23308" fmla="*/ 550348 w 6127927"/>
                <a:gd name="connsiteY23308" fmla="*/ 2634459 h 4013490"/>
                <a:gd name="connsiteX23309" fmla="*/ 549184 w 6127927"/>
                <a:gd name="connsiteY23309" fmla="*/ 2634200 h 4013490"/>
                <a:gd name="connsiteX23310" fmla="*/ 548763 w 6127927"/>
                <a:gd name="connsiteY23310" fmla="*/ 2634783 h 4013490"/>
                <a:gd name="connsiteX23311" fmla="*/ 548763 w 6127927"/>
                <a:gd name="connsiteY23311" fmla="*/ 2635203 h 4013490"/>
                <a:gd name="connsiteX23312" fmla="*/ 548505 w 6127927"/>
                <a:gd name="connsiteY23312" fmla="*/ 2634977 h 4013490"/>
                <a:gd name="connsiteX23313" fmla="*/ 548020 w 6127927"/>
                <a:gd name="connsiteY23313" fmla="*/ 2633651 h 4013490"/>
                <a:gd name="connsiteX23314" fmla="*/ 547438 w 6127927"/>
                <a:gd name="connsiteY23314" fmla="*/ 2634621 h 4013490"/>
                <a:gd name="connsiteX23315" fmla="*/ 545853 w 6127927"/>
                <a:gd name="connsiteY23315" fmla="*/ 2632907 h 4013490"/>
                <a:gd name="connsiteX23316" fmla="*/ 544300 w 6127927"/>
                <a:gd name="connsiteY23316" fmla="*/ 2634394 h 4013490"/>
                <a:gd name="connsiteX23317" fmla="*/ 543621 w 6127927"/>
                <a:gd name="connsiteY23317" fmla="*/ 2634200 h 4013490"/>
                <a:gd name="connsiteX23318" fmla="*/ 543039 w 6127927"/>
                <a:gd name="connsiteY23318" fmla="*/ 2633812 h 4013490"/>
                <a:gd name="connsiteX23319" fmla="*/ 542716 w 6127927"/>
                <a:gd name="connsiteY23319" fmla="*/ 2633974 h 4013490"/>
                <a:gd name="connsiteX23320" fmla="*/ 542651 w 6127927"/>
                <a:gd name="connsiteY23320" fmla="*/ 2634039 h 4013490"/>
                <a:gd name="connsiteX23321" fmla="*/ 540161 w 6127927"/>
                <a:gd name="connsiteY23321" fmla="*/ 2633651 h 4013490"/>
                <a:gd name="connsiteX23322" fmla="*/ 540064 w 6127927"/>
                <a:gd name="connsiteY23322" fmla="*/ 2633069 h 4013490"/>
                <a:gd name="connsiteX23323" fmla="*/ 539643 w 6127927"/>
                <a:gd name="connsiteY23323" fmla="*/ 2633554 h 4013490"/>
                <a:gd name="connsiteX23324" fmla="*/ 534113 w 6127927"/>
                <a:gd name="connsiteY23324" fmla="*/ 2632486 h 4013490"/>
                <a:gd name="connsiteX23325" fmla="*/ 533272 w 6127927"/>
                <a:gd name="connsiteY23325" fmla="*/ 2632131 h 4013490"/>
                <a:gd name="connsiteX23326" fmla="*/ 532787 w 6127927"/>
                <a:gd name="connsiteY23326" fmla="*/ 2631322 h 4013490"/>
                <a:gd name="connsiteX23327" fmla="*/ 533013 w 6127927"/>
                <a:gd name="connsiteY23327" fmla="*/ 2630320 h 4013490"/>
                <a:gd name="connsiteX23328" fmla="*/ 532464 w 6127927"/>
                <a:gd name="connsiteY23328" fmla="*/ 2629899 h 4013490"/>
                <a:gd name="connsiteX23329" fmla="*/ 532625 w 6127927"/>
                <a:gd name="connsiteY23329" fmla="*/ 2628573 h 4013490"/>
                <a:gd name="connsiteX23330" fmla="*/ 532108 w 6127927"/>
                <a:gd name="connsiteY23330" fmla="*/ 2629155 h 4013490"/>
                <a:gd name="connsiteX23331" fmla="*/ 531299 w 6127927"/>
                <a:gd name="connsiteY23331" fmla="*/ 2630481 h 4013490"/>
                <a:gd name="connsiteX23332" fmla="*/ 530232 w 6127927"/>
                <a:gd name="connsiteY23332" fmla="*/ 2630643 h 4013490"/>
                <a:gd name="connsiteX23333" fmla="*/ 529230 w 6127927"/>
                <a:gd name="connsiteY23333" fmla="*/ 2630417 h 4013490"/>
                <a:gd name="connsiteX23334" fmla="*/ 527645 w 6127927"/>
                <a:gd name="connsiteY23334" fmla="*/ 2630158 h 4013490"/>
                <a:gd name="connsiteX23335" fmla="*/ 527645 w 6127927"/>
                <a:gd name="connsiteY23335" fmla="*/ 2630255 h 4013490"/>
                <a:gd name="connsiteX23336" fmla="*/ 527645 w 6127927"/>
                <a:gd name="connsiteY23336" fmla="*/ 2630158 h 4013490"/>
                <a:gd name="connsiteX23337" fmla="*/ 526998 w 6127927"/>
                <a:gd name="connsiteY23337" fmla="*/ 2630417 h 4013490"/>
                <a:gd name="connsiteX23338" fmla="*/ 527321 w 6127927"/>
                <a:gd name="connsiteY23338" fmla="*/ 2629673 h 4013490"/>
                <a:gd name="connsiteX23339" fmla="*/ 527645 w 6127927"/>
                <a:gd name="connsiteY23339" fmla="*/ 2629155 h 4013490"/>
                <a:gd name="connsiteX23340" fmla="*/ 526804 w 6127927"/>
                <a:gd name="connsiteY23340" fmla="*/ 2628929 h 4013490"/>
                <a:gd name="connsiteX23341" fmla="*/ 526157 w 6127927"/>
                <a:gd name="connsiteY23341" fmla="*/ 2628670 h 4013490"/>
                <a:gd name="connsiteX23342" fmla="*/ 525737 w 6127927"/>
                <a:gd name="connsiteY23342" fmla="*/ 2628929 h 4013490"/>
                <a:gd name="connsiteX23343" fmla="*/ 524023 w 6127927"/>
                <a:gd name="connsiteY23343" fmla="*/ 2629511 h 4013490"/>
                <a:gd name="connsiteX23344" fmla="*/ 520950 w 6127927"/>
                <a:gd name="connsiteY23344" fmla="*/ 2628347 h 4013490"/>
                <a:gd name="connsiteX23345" fmla="*/ 519786 w 6127927"/>
                <a:gd name="connsiteY23345" fmla="*/ 2626762 h 4013490"/>
                <a:gd name="connsiteX23346" fmla="*/ 518945 w 6127927"/>
                <a:gd name="connsiteY23346" fmla="*/ 2627603 h 4013490"/>
                <a:gd name="connsiteX23347" fmla="*/ 518201 w 6127927"/>
                <a:gd name="connsiteY23347" fmla="*/ 2627344 h 4013490"/>
                <a:gd name="connsiteX23348" fmla="*/ 517296 w 6127927"/>
                <a:gd name="connsiteY23348" fmla="*/ 2627247 h 4013490"/>
                <a:gd name="connsiteX23349" fmla="*/ 516649 w 6127927"/>
                <a:gd name="connsiteY23349" fmla="*/ 2626762 h 4013490"/>
                <a:gd name="connsiteX23350" fmla="*/ 515905 w 6127927"/>
                <a:gd name="connsiteY23350" fmla="*/ 2626600 h 4013490"/>
                <a:gd name="connsiteX23351" fmla="*/ 514062 w 6127927"/>
                <a:gd name="connsiteY23351" fmla="*/ 2625695 h 4013490"/>
                <a:gd name="connsiteX23352" fmla="*/ 512994 w 6127927"/>
                <a:gd name="connsiteY23352" fmla="*/ 2625371 h 4013490"/>
                <a:gd name="connsiteX23353" fmla="*/ 512251 w 6127927"/>
                <a:gd name="connsiteY23353" fmla="*/ 2625113 h 4013490"/>
                <a:gd name="connsiteX23354" fmla="*/ 511765 w 6127927"/>
                <a:gd name="connsiteY23354" fmla="*/ 2624854 h 4013490"/>
                <a:gd name="connsiteX23355" fmla="*/ 510245 w 6127927"/>
                <a:gd name="connsiteY23355" fmla="*/ 2624369 h 4013490"/>
                <a:gd name="connsiteX23356" fmla="*/ 509922 w 6127927"/>
                <a:gd name="connsiteY23356" fmla="*/ 2624369 h 4013490"/>
                <a:gd name="connsiteX23357" fmla="*/ 508596 w 6127927"/>
                <a:gd name="connsiteY23357" fmla="*/ 2623787 h 4013490"/>
                <a:gd name="connsiteX23358" fmla="*/ 507626 w 6127927"/>
                <a:gd name="connsiteY23358" fmla="*/ 2623366 h 4013490"/>
                <a:gd name="connsiteX23359" fmla="*/ 507044 w 6127927"/>
                <a:gd name="connsiteY23359" fmla="*/ 2623205 h 4013490"/>
                <a:gd name="connsiteX23360" fmla="*/ 506526 w 6127927"/>
                <a:gd name="connsiteY23360" fmla="*/ 2623205 h 4013490"/>
                <a:gd name="connsiteX23361" fmla="*/ 503810 w 6127927"/>
                <a:gd name="connsiteY23361" fmla="*/ 2622461 h 4013490"/>
                <a:gd name="connsiteX23362" fmla="*/ 501740 w 6127927"/>
                <a:gd name="connsiteY23362" fmla="*/ 2622137 h 4013490"/>
                <a:gd name="connsiteX23363" fmla="*/ 501416 w 6127927"/>
                <a:gd name="connsiteY23363" fmla="*/ 2622202 h 4013490"/>
                <a:gd name="connsiteX23364" fmla="*/ 500834 w 6127927"/>
                <a:gd name="connsiteY23364" fmla="*/ 2622461 h 4013490"/>
                <a:gd name="connsiteX23365" fmla="*/ 500576 w 6127927"/>
                <a:gd name="connsiteY23365" fmla="*/ 2623205 h 4013490"/>
                <a:gd name="connsiteX23366" fmla="*/ 500090 w 6127927"/>
                <a:gd name="connsiteY23366" fmla="*/ 2623043 h 4013490"/>
                <a:gd name="connsiteX23367" fmla="*/ 500090 w 6127927"/>
                <a:gd name="connsiteY23367" fmla="*/ 2622299 h 4013490"/>
                <a:gd name="connsiteX23368" fmla="*/ 499508 w 6127927"/>
                <a:gd name="connsiteY23368" fmla="*/ 2622299 h 4013490"/>
                <a:gd name="connsiteX23369" fmla="*/ 499088 w 6127927"/>
                <a:gd name="connsiteY23369" fmla="*/ 2621717 h 4013490"/>
                <a:gd name="connsiteX23370" fmla="*/ 498247 w 6127927"/>
                <a:gd name="connsiteY23370" fmla="*/ 2622299 h 4013490"/>
                <a:gd name="connsiteX23371" fmla="*/ 497341 w 6127927"/>
                <a:gd name="connsiteY23371" fmla="*/ 2621976 h 4013490"/>
                <a:gd name="connsiteX23372" fmla="*/ 498182 w 6127927"/>
                <a:gd name="connsiteY23372" fmla="*/ 2619809 h 4013490"/>
                <a:gd name="connsiteX23373" fmla="*/ 498182 w 6127927"/>
                <a:gd name="connsiteY23373" fmla="*/ 2619712 h 4013490"/>
                <a:gd name="connsiteX23374" fmla="*/ 496695 w 6127927"/>
                <a:gd name="connsiteY23374" fmla="*/ 2620973 h 4013490"/>
                <a:gd name="connsiteX23375" fmla="*/ 496177 w 6127927"/>
                <a:gd name="connsiteY23375" fmla="*/ 2621232 h 4013490"/>
                <a:gd name="connsiteX23376" fmla="*/ 495530 w 6127927"/>
                <a:gd name="connsiteY23376" fmla="*/ 2620714 h 4013490"/>
                <a:gd name="connsiteX23377" fmla="*/ 495045 w 6127927"/>
                <a:gd name="connsiteY23377" fmla="*/ 2620876 h 4013490"/>
                <a:gd name="connsiteX23378" fmla="*/ 494204 w 6127927"/>
                <a:gd name="connsiteY23378" fmla="*/ 2620488 h 4013490"/>
                <a:gd name="connsiteX23379" fmla="*/ 493784 w 6127927"/>
                <a:gd name="connsiteY23379" fmla="*/ 2619970 h 4013490"/>
                <a:gd name="connsiteX23380" fmla="*/ 493363 w 6127927"/>
                <a:gd name="connsiteY23380" fmla="*/ 2620067 h 4013490"/>
                <a:gd name="connsiteX23381" fmla="*/ 493299 w 6127927"/>
                <a:gd name="connsiteY23381" fmla="*/ 2620067 h 4013490"/>
                <a:gd name="connsiteX23382" fmla="*/ 492878 w 6127927"/>
                <a:gd name="connsiteY23382" fmla="*/ 2618968 h 4013490"/>
                <a:gd name="connsiteX23383" fmla="*/ 490906 w 6127927"/>
                <a:gd name="connsiteY23383" fmla="*/ 2617998 h 4013490"/>
                <a:gd name="connsiteX23384" fmla="*/ 490226 w 6127927"/>
                <a:gd name="connsiteY23384" fmla="*/ 2618418 h 4013490"/>
                <a:gd name="connsiteX23385" fmla="*/ 489386 w 6127927"/>
                <a:gd name="connsiteY23385" fmla="*/ 2617739 h 4013490"/>
                <a:gd name="connsiteX23386" fmla="*/ 488480 w 6127927"/>
                <a:gd name="connsiteY23386" fmla="*/ 2617157 h 4013490"/>
                <a:gd name="connsiteX23387" fmla="*/ 487574 w 6127927"/>
                <a:gd name="connsiteY23387" fmla="*/ 2616833 h 4013490"/>
                <a:gd name="connsiteX23388" fmla="*/ 487833 w 6127927"/>
                <a:gd name="connsiteY23388" fmla="*/ 2615410 h 4013490"/>
                <a:gd name="connsiteX23389" fmla="*/ 486766 w 6127927"/>
                <a:gd name="connsiteY23389" fmla="*/ 2616575 h 4013490"/>
                <a:gd name="connsiteX23390" fmla="*/ 486572 w 6127927"/>
                <a:gd name="connsiteY23390" fmla="*/ 2616510 h 4013490"/>
                <a:gd name="connsiteX23391" fmla="*/ 485925 w 6127927"/>
                <a:gd name="connsiteY23391" fmla="*/ 2615669 h 4013490"/>
                <a:gd name="connsiteX23392" fmla="*/ 485246 w 6127927"/>
                <a:gd name="connsiteY23392" fmla="*/ 2615507 h 4013490"/>
                <a:gd name="connsiteX23393" fmla="*/ 484858 w 6127927"/>
                <a:gd name="connsiteY23393" fmla="*/ 2615572 h 4013490"/>
                <a:gd name="connsiteX23394" fmla="*/ 484276 w 6127927"/>
                <a:gd name="connsiteY23394" fmla="*/ 2615346 h 4013490"/>
                <a:gd name="connsiteX23395" fmla="*/ 484114 w 6127927"/>
                <a:gd name="connsiteY23395" fmla="*/ 2614667 h 4013490"/>
                <a:gd name="connsiteX23396" fmla="*/ 483338 w 6127927"/>
                <a:gd name="connsiteY23396" fmla="*/ 2614925 h 4013490"/>
                <a:gd name="connsiteX23397" fmla="*/ 482626 w 6127927"/>
                <a:gd name="connsiteY23397" fmla="*/ 2614505 h 4013490"/>
                <a:gd name="connsiteX23398" fmla="*/ 482529 w 6127927"/>
                <a:gd name="connsiteY23398" fmla="*/ 2614020 h 4013490"/>
                <a:gd name="connsiteX23399" fmla="*/ 482206 w 6127927"/>
                <a:gd name="connsiteY23399" fmla="*/ 2614278 h 4013490"/>
                <a:gd name="connsiteX23400" fmla="*/ 477807 w 6127927"/>
                <a:gd name="connsiteY23400" fmla="*/ 2611626 h 4013490"/>
                <a:gd name="connsiteX23401" fmla="*/ 477710 w 6127927"/>
                <a:gd name="connsiteY23401" fmla="*/ 2610689 h 4013490"/>
                <a:gd name="connsiteX23402" fmla="*/ 476967 w 6127927"/>
                <a:gd name="connsiteY23402" fmla="*/ 2611206 h 4013490"/>
                <a:gd name="connsiteX23403" fmla="*/ 475253 w 6127927"/>
                <a:gd name="connsiteY23403" fmla="*/ 2610203 h 4013490"/>
                <a:gd name="connsiteX23404" fmla="*/ 475479 w 6127927"/>
                <a:gd name="connsiteY23404" fmla="*/ 2608975 h 4013490"/>
                <a:gd name="connsiteX23405" fmla="*/ 474897 w 6127927"/>
                <a:gd name="connsiteY23405" fmla="*/ 2610042 h 4013490"/>
                <a:gd name="connsiteX23406" fmla="*/ 474250 w 6127927"/>
                <a:gd name="connsiteY23406" fmla="*/ 2609621 h 4013490"/>
                <a:gd name="connsiteX23407" fmla="*/ 474250 w 6127927"/>
                <a:gd name="connsiteY23407" fmla="*/ 2609460 h 4013490"/>
                <a:gd name="connsiteX23408" fmla="*/ 474153 w 6127927"/>
                <a:gd name="connsiteY23408" fmla="*/ 2609557 h 4013490"/>
                <a:gd name="connsiteX23409" fmla="*/ 471695 w 6127927"/>
                <a:gd name="connsiteY23409" fmla="*/ 2608134 h 4013490"/>
                <a:gd name="connsiteX23410" fmla="*/ 470757 w 6127927"/>
                <a:gd name="connsiteY23410" fmla="*/ 2607552 h 4013490"/>
                <a:gd name="connsiteX23411" fmla="*/ 470595 w 6127927"/>
                <a:gd name="connsiteY23411" fmla="*/ 2607293 h 4013490"/>
                <a:gd name="connsiteX23412" fmla="*/ 470757 w 6127927"/>
                <a:gd name="connsiteY23412" fmla="*/ 2606323 h 4013490"/>
                <a:gd name="connsiteX23413" fmla="*/ 470595 w 6127927"/>
                <a:gd name="connsiteY23413" fmla="*/ 2607293 h 4013490"/>
                <a:gd name="connsiteX23414" fmla="*/ 470595 w 6127927"/>
                <a:gd name="connsiteY23414" fmla="*/ 2607390 h 4013490"/>
                <a:gd name="connsiteX23415" fmla="*/ 469787 w 6127927"/>
                <a:gd name="connsiteY23415" fmla="*/ 2606905 h 4013490"/>
                <a:gd name="connsiteX23416" fmla="*/ 469787 w 6127927"/>
                <a:gd name="connsiteY23416" fmla="*/ 2606808 h 4013490"/>
                <a:gd name="connsiteX23417" fmla="*/ 469690 w 6127927"/>
                <a:gd name="connsiteY23417" fmla="*/ 2606905 h 4013490"/>
                <a:gd name="connsiteX23418" fmla="*/ 468299 w 6127927"/>
                <a:gd name="connsiteY23418" fmla="*/ 2605999 h 4013490"/>
                <a:gd name="connsiteX23419" fmla="*/ 470110 w 6127927"/>
                <a:gd name="connsiteY23419" fmla="*/ 2604091 h 4013490"/>
                <a:gd name="connsiteX23420" fmla="*/ 468784 w 6127927"/>
                <a:gd name="connsiteY23420" fmla="*/ 2604576 h 4013490"/>
                <a:gd name="connsiteX23421" fmla="*/ 468299 w 6127927"/>
                <a:gd name="connsiteY23421" fmla="*/ 2605902 h 4013490"/>
                <a:gd name="connsiteX23422" fmla="*/ 451741 w 6127927"/>
                <a:gd name="connsiteY23422" fmla="*/ 2591510 h 4013490"/>
                <a:gd name="connsiteX23423" fmla="*/ 452226 w 6127927"/>
                <a:gd name="connsiteY23423" fmla="*/ 2591252 h 4013490"/>
                <a:gd name="connsiteX23424" fmla="*/ 451385 w 6127927"/>
                <a:gd name="connsiteY23424" fmla="*/ 2591155 h 4013490"/>
                <a:gd name="connsiteX23425" fmla="*/ 450479 w 6127927"/>
                <a:gd name="connsiteY23425" fmla="*/ 2590249 h 4013490"/>
                <a:gd name="connsiteX23426" fmla="*/ 450318 w 6127927"/>
                <a:gd name="connsiteY23426" fmla="*/ 2589182 h 4013490"/>
                <a:gd name="connsiteX23427" fmla="*/ 450156 w 6127927"/>
                <a:gd name="connsiteY23427" fmla="*/ 2589020 h 4013490"/>
                <a:gd name="connsiteX23428" fmla="*/ 457691 w 6127927"/>
                <a:gd name="connsiteY23428" fmla="*/ 2583231 h 4013490"/>
                <a:gd name="connsiteX23429" fmla="*/ 459503 w 6127927"/>
                <a:gd name="connsiteY23429" fmla="*/ 2582972 h 4013490"/>
                <a:gd name="connsiteX23430" fmla="*/ 459341 w 6127927"/>
                <a:gd name="connsiteY23430" fmla="*/ 2583134 h 4013490"/>
                <a:gd name="connsiteX23431" fmla="*/ 459923 w 6127927"/>
                <a:gd name="connsiteY23431" fmla="*/ 2582875 h 4013490"/>
                <a:gd name="connsiteX23432" fmla="*/ 460570 w 6127927"/>
                <a:gd name="connsiteY23432" fmla="*/ 2582875 h 4013490"/>
                <a:gd name="connsiteX23433" fmla="*/ 460505 w 6127927"/>
                <a:gd name="connsiteY23433" fmla="*/ 2583037 h 4013490"/>
                <a:gd name="connsiteX23434" fmla="*/ 460505 w 6127927"/>
                <a:gd name="connsiteY23434" fmla="*/ 2583393 h 4013490"/>
                <a:gd name="connsiteX23435" fmla="*/ 460764 w 6127927"/>
                <a:gd name="connsiteY23435" fmla="*/ 2583975 h 4013490"/>
                <a:gd name="connsiteX23436" fmla="*/ 461249 w 6127927"/>
                <a:gd name="connsiteY23436" fmla="*/ 2585042 h 4013490"/>
                <a:gd name="connsiteX23437" fmla="*/ 460570 w 6127927"/>
                <a:gd name="connsiteY23437" fmla="*/ 2587371 h 4013490"/>
                <a:gd name="connsiteX23438" fmla="*/ 461346 w 6127927"/>
                <a:gd name="connsiteY23438" fmla="*/ 2586853 h 4013490"/>
                <a:gd name="connsiteX23439" fmla="*/ 462834 w 6127927"/>
                <a:gd name="connsiteY23439" fmla="*/ 2587112 h 4013490"/>
                <a:gd name="connsiteX23440" fmla="*/ 463060 w 6127927"/>
                <a:gd name="connsiteY23440" fmla="*/ 2587371 h 4013490"/>
                <a:gd name="connsiteX23441" fmla="*/ 462898 w 6127927"/>
                <a:gd name="connsiteY23441" fmla="*/ 2587694 h 4013490"/>
                <a:gd name="connsiteX23442" fmla="*/ 463642 w 6127927"/>
                <a:gd name="connsiteY23442" fmla="*/ 2588018 h 4013490"/>
                <a:gd name="connsiteX23443" fmla="*/ 464386 w 6127927"/>
                <a:gd name="connsiteY23443" fmla="*/ 2588373 h 4013490"/>
                <a:gd name="connsiteX23444" fmla="*/ 464483 w 6127927"/>
                <a:gd name="connsiteY23444" fmla="*/ 2589085 h 4013490"/>
                <a:gd name="connsiteX23445" fmla="*/ 464806 w 6127927"/>
                <a:gd name="connsiteY23445" fmla="*/ 2590573 h 4013490"/>
                <a:gd name="connsiteX23446" fmla="*/ 465647 w 6127927"/>
                <a:gd name="connsiteY23446" fmla="*/ 2590087 h 4013490"/>
                <a:gd name="connsiteX23447" fmla="*/ 466068 w 6127927"/>
                <a:gd name="connsiteY23447" fmla="*/ 2590249 h 4013490"/>
                <a:gd name="connsiteX23448" fmla="*/ 466132 w 6127927"/>
                <a:gd name="connsiteY23448" fmla="*/ 2590443 h 4013490"/>
                <a:gd name="connsiteX23449" fmla="*/ 467620 w 6127927"/>
                <a:gd name="connsiteY23449" fmla="*/ 2590831 h 4013490"/>
                <a:gd name="connsiteX23450" fmla="*/ 468041 w 6127927"/>
                <a:gd name="connsiteY23450" fmla="*/ 2591252 h 4013490"/>
                <a:gd name="connsiteX23451" fmla="*/ 468526 w 6127927"/>
                <a:gd name="connsiteY23451" fmla="*/ 2591834 h 4013490"/>
                <a:gd name="connsiteX23452" fmla="*/ 469043 w 6127927"/>
                <a:gd name="connsiteY23452" fmla="*/ 2592481 h 4013490"/>
                <a:gd name="connsiteX23453" fmla="*/ 469852 w 6127927"/>
                <a:gd name="connsiteY23453" fmla="*/ 2592804 h 4013490"/>
                <a:gd name="connsiteX23454" fmla="*/ 470110 w 6127927"/>
                <a:gd name="connsiteY23454" fmla="*/ 2592901 h 4013490"/>
                <a:gd name="connsiteX23455" fmla="*/ 471339 w 6127927"/>
                <a:gd name="connsiteY23455" fmla="*/ 2592804 h 4013490"/>
                <a:gd name="connsiteX23456" fmla="*/ 472439 w 6127927"/>
                <a:gd name="connsiteY23456" fmla="*/ 2593483 h 4013490"/>
                <a:gd name="connsiteX23457" fmla="*/ 472827 w 6127927"/>
                <a:gd name="connsiteY23457" fmla="*/ 2593807 h 4013490"/>
                <a:gd name="connsiteX23458" fmla="*/ 473086 w 6127927"/>
                <a:gd name="connsiteY23458" fmla="*/ 2593968 h 4013490"/>
                <a:gd name="connsiteX23459" fmla="*/ 473927 w 6127927"/>
                <a:gd name="connsiteY23459" fmla="*/ 2594065 h 4013490"/>
                <a:gd name="connsiteX23460" fmla="*/ 474670 w 6127927"/>
                <a:gd name="connsiteY23460" fmla="*/ 2594389 h 4013490"/>
                <a:gd name="connsiteX23461" fmla="*/ 475414 w 6127927"/>
                <a:gd name="connsiteY23461" fmla="*/ 2594647 h 4013490"/>
                <a:gd name="connsiteX23462" fmla="*/ 485763 w 6127927"/>
                <a:gd name="connsiteY23462" fmla="*/ 2600857 h 4013490"/>
                <a:gd name="connsiteX23463" fmla="*/ 485925 w 6127927"/>
                <a:gd name="connsiteY23463" fmla="*/ 2601083 h 4013490"/>
                <a:gd name="connsiteX23464" fmla="*/ 486346 w 6127927"/>
                <a:gd name="connsiteY23464" fmla="*/ 2601439 h 4013490"/>
                <a:gd name="connsiteX23465" fmla="*/ 486831 w 6127927"/>
                <a:gd name="connsiteY23465" fmla="*/ 2601342 h 4013490"/>
                <a:gd name="connsiteX23466" fmla="*/ 487251 w 6127927"/>
                <a:gd name="connsiteY23466" fmla="*/ 2602183 h 4013490"/>
                <a:gd name="connsiteX23467" fmla="*/ 487413 w 6127927"/>
                <a:gd name="connsiteY23467" fmla="*/ 2602830 h 4013490"/>
                <a:gd name="connsiteX23468" fmla="*/ 488254 w 6127927"/>
                <a:gd name="connsiteY23468" fmla="*/ 2601601 h 4013490"/>
                <a:gd name="connsiteX23469" fmla="*/ 488739 w 6127927"/>
                <a:gd name="connsiteY23469" fmla="*/ 2602345 h 4013490"/>
                <a:gd name="connsiteX23470" fmla="*/ 489644 w 6127927"/>
                <a:gd name="connsiteY23470" fmla="*/ 2602183 h 4013490"/>
                <a:gd name="connsiteX23471" fmla="*/ 490388 w 6127927"/>
                <a:gd name="connsiteY23471" fmla="*/ 2602668 h 4013490"/>
                <a:gd name="connsiteX23472" fmla="*/ 490550 w 6127927"/>
                <a:gd name="connsiteY23472" fmla="*/ 2602765 h 4013490"/>
                <a:gd name="connsiteX23473" fmla="*/ 491973 w 6127927"/>
                <a:gd name="connsiteY23473" fmla="*/ 2603153 h 4013490"/>
                <a:gd name="connsiteX23474" fmla="*/ 492620 w 6127927"/>
                <a:gd name="connsiteY23474" fmla="*/ 2603509 h 4013490"/>
                <a:gd name="connsiteX23475" fmla="*/ 494269 w 6127927"/>
                <a:gd name="connsiteY23475" fmla="*/ 2604835 h 4013490"/>
                <a:gd name="connsiteX23476" fmla="*/ 494528 w 6127927"/>
                <a:gd name="connsiteY23476" fmla="*/ 2604997 h 4013490"/>
                <a:gd name="connsiteX23477" fmla="*/ 495757 w 6127927"/>
                <a:gd name="connsiteY23477" fmla="*/ 2604479 h 4013490"/>
                <a:gd name="connsiteX23478" fmla="*/ 496921 w 6127927"/>
                <a:gd name="connsiteY23478" fmla="*/ 2604576 h 4013490"/>
                <a:gd name="connsiteX23479" fmla="*/ 497438 w 6127927"/>
                <a:gd name="connsiteY23479" fmla="*/ 2604997 h 4013490"/>
                <a:gd name="connsiteX23480" fmla="*/ 497665 w 6127927"/>
                <a:gd name="connsiteY23480" fmla="*/ 2606161 h 4013490"/>
                <a:gd name="connsiteX23481" fmla="*/ 498991 w 6127927"/>
                <a:gd name="connsiteY23481" fmla="*/ 2605061 h 4013490"/>
                <a:gd name="connsiteX23482" fmla="*/ 511765 w 6127927"/>
                <a:gd name="connsiteY23482" fmla="*/ 2611141 h 4013490"/>
                <a:gd name="connsiteX23483" fmla="*/ 522438 w 6127927"/>
                <a:gd name="connsiteY23483" fmla="*/ 2613858 h 4013490"/>
                <a:gd name="connsiteX23484" fmla="*/ 533208 w 6127927"/>
                <a:gd name="connsiteY23484" fmla="*/ 2616413 h 4013490"/>
                <a:gd name="connsiteX23485" fmla="*/ 538414 w 6127927"/>
                <a:gd name="connsiteY23485" fmla="*/ 2617901 h 4013490"/>
                <a:gd name="connsiteX23486" fmla="*/ 538414 w 6127927"/>
                <a:gd name="connsiteY23486" fmla="*/ 2618741 h 4013490"/>
                <a:gd name="connsiteX23487" fmla="*/ 538414 w 6127927"/>
                <a:gd name="connsiteY23487" fmla="*/ 2621296 h 4013490"/>
                <a:gd name="connsiteX23488" fmla="*/ 538997 w 6127927"/>
                <a:gd name="connsiteY23488" fmla="*/ 2619970 h 4013490"/>
                <a:gd name="connsiteX23489" fmla="*/ 538738 w 6127927"/>
                <a:gd name="connsiteY23489" fmla="*/ 2617998 h 4013490"/>
                <a:gd name="connsiteX23490" fmla="*/ 539740 w 6127927"/>
                <a:gd name="connsiteY23490" fmla="*/ 2618224 h 4013490"/>
                <a:gd name="connsiteX23491" fmla="*/ 539579 w 6127927"/>
                <a:gd name="connsiteY23491" fmla="*/ 2618644 h 4013490"/>
                <a:gd name="connsiteX23492" fmla="*/ 539740 w 6127927"/>
                <a:gd name="connsiteY23492" fmla="*/ 2619647 h 4013490"/>
                <a:gd name="connsiteX23493" fmla="*/ 539643 w 6127927"/>
                <a:gd name="connsiteY23493" fmla="*/ 2619712 h 4013490"/>
                <a:gd name="connsiteX23494" fmla="*/ 539482 w 6127927"/>
                <a:gd name="connsiteY23494" fmla="*/ 2619906 h 4013490"/>
                <a:gd name="connsiteX23495" fmla="*/ 540387 w 6127927"/>
                <a:gd name="connsiteY23495" fmla="*/ 2620876 h 4013490"/>
                <a:gd name="connsiteX23496" fmla="*/ 540969 w 6127927"/>
                <a:gd name="connsiteY23496" fmla="*/ 2618483 h 4013490"/>
                <a:gd name="connsiteX23497" fmla="*/ 546112 w 6127927"/>
                <a:gd name="connsiteY23497" fmla="*/ 2618644 h 4013490"/>
                <a:gd name="connsiteX23498" fmla="*/ 560924 w 6127927"/>
                <a:gd name="connsiteY23498" fmla="*/ 2619388 h 4013490"/>
                <a:gd name="connsiteX23499" fmla="*/ 561182 w 6127927"/>
                <a:gd name="connsiteY23499" fmla="*/ 2619809 h 4013490"/>
                <a:gd name="connsiteX23500" fmla="*/ 562250 w 6127927"/>
                <a:gd name="connsiteY23500" fmla="*/ 2619712 h 4013490"/>
                <a:gd name="connsiteX23501" fmla="*/ 562767 w 6127927"/>
                <a:gd name="connsiteY23501" fmla="*/ 2620229 h 4013490"/>
                <a:gd name="connsiteX23502" fmla="*/ 563576 w 6127927"/>
                <a:gd name="connsiteY23502" fmla="*/ 2620714 h 4013490"/>
                <a:gd name="connsiteX23503" fmla="*/ 563996 w 6127927"/>
                <a:gd name="connsiteY23503" fmla="*/ 2620488 h 4013490"/>
                <a:gd name="connsiteX23504" fmla="*/ 564643 w 6127927"/>
                <a:gd name="connsiteY23504" fmla="*/ 2621038 h 4013490"/>
                <a:gd name="connsiteX23505" fmla="*/ 565225 w 6127927"/>
                <a:gd name="connsiteY23505" fmla="*/ 2621555 h 4013490"/>
                <a:gd name="connsiteX23506" fmla="*/ 565742 w 6127927"/>
                <a:gd name="connsiteY23506" fmla="*/ 2620811 h 4013490"/>
                <a:gd name="connsiteX23507" fmla="*/ 565969 w 6127927"/>
                <a:gd name="connsiteY23507" fmla="*/ 2620294 h 4013490"/>
                <a:gd name="connsiteX23508" fmla="*/ 566551 w 6127927"/>
                <a:gd name="connsiteY23508" fmla="*/ 2619970 h 4013490"/>
                <a:gd name="connsiteX23509" fmla="*/ 566810 w 6127927"/>
                <a:gd name="connsiteY23509" fmla="*/ 2622364 h 4013490"/>
                <a:gd name="connsiteX23510" fmla="*/ 567489 w 6127927"/>
                <a:gd name="connsiteY23510" fmla="*/ 2620714 h 4013490"/>
                <a:gd name="connsiteX23511" fmla="*/ 568039 w 6127927"/>
                <a:gd name="connsiteY23511" fmla="*/ 2620294 h 4013490"/>
                <a:gd name="connsiteX23512" fmla="*/ 569138 w 6127927"/>
                <a:gd name="connsiteY23512" fmla="*/ 2621555 h 4013490"/>
                <a:gd name="connsiteX23513" fmla="*/ 570044 w 6127927"/>
                <a:gd name="connsiteY23513" fmla="*/ 2619712 h 4013490"/>
                <a:gd name="connsiteX23514" fmla="*/ 571208 w 6127927"/>
                <a:gd name="connsiteY23514" fmla="*/ 2620973 h 4013490"/>
                <a:gd name="connsiteX23515" fmla="*/ 571208 w 6127927"/>
                <a:gd name="connsiteY23515" fmla="*/ 2621879 h 4013490"/>
                <a:gd name="connsiteX23516" fmla="*/ 571855 w 6127927"/>
                <a:gd name="connsiteY23516" fmla="*/ 2620229 h 4013490"/>
                <a:gd name="connsiteX23517" fmla="*/ 573019 w 6127927"/>
                <a:gd name="connsiteY23517" fmla="*/ 2619809 h 4013490"/>
                <a:gd name="connsiteX23518" fmla="*/ 573698 w 6127927"/>
                <a:gd name="connsiteY23518" fmla="*/ 2619906 h 4013490"/>
                <a:gd name="connsiteX23519" fmla="*/ 574248 w 6127927"/>
                <a:gd name="connsiteY23519" fmla="*/ 2619162 h 4013490"/>
                <a:gd name="connsiteX23520" fmla="*/ 574669 w 6127927"/>
                <a:gd name="connsiteY23520" fmla="*/ 2618903 h 4013490"/>
                <a:gd name="connsiteX23521" fmla="*/ 575186 w 6127927"/>
                <a:gd name="connsiteY23521" fmla="*/ 2620067 h 4013490"/>
                <a:gd name="connsiteX23522" fmla="*/ 575348 w 6127927"/>
                <a:gd name="connsiteY23522" fmla="*/ 2619970 h 4013490"/>
                <a:gd name="connsiteX23523" fmla="*/ 575995 w 6127927"/>
                <a:gd name="connsiteY23523" fmla="*/ 2619485 h 4013490"/>
                <a:gd name="connsiteX23524" fmla="*/ 578064 w 6127927"/>
                <a:gd name="connsiteY23524" fmla="*/ 2618644 h 4013490"/>
                <a:gd name="connsiteX23525" fmla="*/ 578647 w 6127927"/>
                <a:gd name="connsiteY23525" fmla="*/ 2619712 h 4013490"/>
                <a:gd name="connsiteX23526" fmla="*/ 579067 w 6127927"/>
                <a:gd name="connsiteY23526" fmla="*/ 2619065 h 4013490"/>
                <a:gd name="connsiteX23527" fmla="*/ 579390 w 6127927"/>
                <a:gd name="connsiteY23527" fmla="*/ 2618580 h 4013490"/>
                <a:gd name="connsiteX23528" fmla="*/ 579972 w 6127927"/>
                <a:gd name="connsiteY23528" fmla="*/ 2618418 h 4013490"/>
                <a:gd name="connsiteX23529" fmla="*/ 581395 w 6127927"/>
                <a:gd name="connsiteY23529" fmla="*/ 2618159 h 4013490"/>
                <a:gd name="connsiteX23530" fmla="*/ 582139 w 6127927"/>
                <a:gd name="connsiteY23530" fmla="*/ 2618418 h 4013490"/>
                <a:gd name="connsiteX23531" fmla="*/ 582786 w 6127927"/>
                <a:gd name="connsiteY23531" fmla="*/ 2618580 h 4013490"/>
                <a:gd name="connsiteX23532" fmla="*/ 582948 w 6127927"/>
                <a:gd name="connsiteY23532" fmla="*/ 2618644 h 4013490"/>
                <a:gd name="connsiteX23533" fmla="*/ 584436 w 6127927"/>
                <a:gd name="connsiteY23533" fmla="*/ 2617836 h 4013490"/>
                <a:gd name="connsiteX23534" fmla="*/ 586182 w 6127927"/>
                <a:gd name="connsiteY23534" fmla="*/ 2617901 h 4013490"/>
                <a:gd name="connsiteX23535" fmla="*/ 586344 w 6127927"/>
                <a:gd name="connsiteY23535" fmla="*/ 2618644 h 4013490"/>
                <a:gd name="connsiteX23536" fmla="*/ 587508 w 6127927"/>
                <a:gd name="connsiteY23536" fmla="*/ 2618418 h 4013490"/>
                <a:gd name="connsiteX23537" fmla="*/ 587670 w 6127927"/>
                <a:gd name="connsiteY23537" fmla="*/ 2618159 h 4013490"/>
                <a:gd name="connsiteX23538" fmla="*/ 588187 w 6127927"/>
                <a:gd name="connsiteY23538" fmla="*/ 2619065 h 4013490"/>
                <a:gd name="connsiteX23539" fmla="*/ 588510 w 6127927"/>
                <a:gd name="connsiteY23539" fmla="*/ 2618741 h 4013490"/>
                <a:gd name="connsiteX23540" fmla="*/ 588899 w 6127927"/>
                <a:gd name="connsiteY23540" fmla="*/ 2618806 h 4013490"/>
                <a:gd name="connsiteX23541" fmla="*/ 588834 w 6127927"/>
                <a:gd name="connsiteY23541" fmla="*/ 2619388 h 4013490"/>
                <a:gd name="connsiteX23542" fmla="*/ 588510 w 6127927"/>
                <a:gd name="connsiteY23542" fmla="*/ 2619906 h 4013490"/>
                <a:gd name="connsiteX23543" fmla="*/ 589416 w 6127927"/>
                <a:gd name="connsiteY23543" fmla="*/ 2619809 h 4013490"/>
                <a:gd name="connsiteX23544" fmla="*/ 589836 w 6127927"/>
                <a:gd name="connsiteY23544" fmla="*/ 2618483 h 4013490"/>
                <a:gd name="connsiteX23545" fmla="*/ 590645 w 6127927"/>
                <a:gd name="connsiteY23545" fmla="*/ 2617901 h 4013490"/>
                <a:gd name="connsiteX23546" fmla="*/ 591324 w 6127927"/>
                <a:gd name="connsiteY23546" fmla="*/ 2617577 h 4013490"/>
                <a:gd name="connsiteX23547" fmla="*/ 592553 w 6127927"/>
                <a:gd name="connsiteY23547" fmla="*/ 2617998 h 4013490"/>
                <a:gd name="connsiteX23548" fmla="*/ 592974 w 6127927"/>
                <a:gd name="connsiteY23548" fmla="*/ 2616672 h 4013490"/>
                <a:gd name="connsiteX23549" fmla="*/ 593394 w 6127927"/>
                <a:gd name="connsiteY23549" fmla="*/ 2617318 h 4013490"/>
                <a:gd name="connsiteX23550" fmla="*/ 594720 w 6127927"/>
                <a:gd name="connsiteY23550" fmla="*/ 2616995 h 4013490"/>
                <a:gd name="connsiteX23551" fmla="*/ 595367 w 6127927"/>
                <a:gd name="connsiteY23551" fmla="*/ 2617157 h 4013490"/>
                <a:gd name="connsiteX23552" fmla="*/ 595949 w 6127927"/>
                <a:gd name="connsiteY23552" fmla="*/ 2616833 h 4013490"/>
                <a:gd name="connsiteX23553" fmla="*/ 597598 w 6127927"/>
                <a:gd name="connsiteY23553" fmla="*/ 2615928 h 4013490"/>
                <a:gd name="connsiteX23554" fmla="*/ 598342 w 6127927"/>
                <a:gd name="connsiteY23554" fmla="*/ 2617416 h 4013490"/>
                <a:gd name="connsiteX23555" fmla="*/ 598536 w 6127927"/>
                <a:gd name="connsiteY23555" fmla="*/ 2616995 h 4013490"/>
                <a:gd name="connsiteX23556" fmla="*/ 599248 w 6127927"/>
                <a:gd name="connsiteY23556" fmla="*/ 2616510 h 4013490"/>
                <a:gd name="connsiteX23557" fmla="*/ 601512 w 6127927"/>
                <a:gd name="connsiteY23557" fmla="*/ 2615993 h 4013490"/>
                <a:gd name="connsiteX23558" fmla="*/ 601835 w 6127927"/>
                <a:gd name="connsiteY23558" fmla="*/ 2615993 h 4013490"/>
                <a:gd name="connsiteX23559" fmla="*/ 602255 w 6127927"/>
                <a:gd name="connsiteY23559" fmla="*/ 2616575 h 4013490"/>
                <a:gd name="connsiteX23560" fmla="*/ 602902 w 6127927"/>
                <a:gd name="connsiteY23560" fmla="*/ 2616898 h 4013490"/>
                <a:gd name="connsiteX23561" fmla="*/ 602676 w 6127927"/>
                <a:gd name="connsiteY23561" fmla="*/ 2616154 h 4013490"/>
                <a:gd name="connsiteX23562" fmla="*/ 602676 w 6127927"/>
                <a:gd name="connsiteY23562" fmla="*/ 2616090 h 4013490"/>
                <a:gd name="connsiteX23563" fmla="*/ 603905 w 6127927"/>
                <a:gd name="connsiteY23563" fmla="*/ 2616154 h 4013490"/>
                <a:gd name="connsiteX23564" fmla="*/ 603646 w 6127927"/>
                <a:gd name="connsiteY23564" fmla="*/ 2617254 h 4013490"/>
                <a:gd name="connsiteX23565" fmla="*/ 604066 w 6127927"/>
                <a:gd name="connsiteY23565" fmla="*/ 2616995 h 4013490"/>
                <a:gd name="connsiteX23566" fmla="*/ 604163 w 6127927"/>
                <a:gd name="connsiteY23566" fmla="*/ 2616090 h 4013490"/>
                <a:gd name="connsiteX23567" fmla="*/ 608303 w 6127927"/>
                <a:gd name="connsiteY23567" fmla="*/ 2615410 h 4013490"/>
                <a:gd name="connsiteX23568" fmla="*/ 611278 w 6127927"/>
                <a:gd name="connsiteY23568" fmla="*/ 2613341 h 4013490"/>
                <a:gd name="connsiteX23569" fmla="*/ 612249 w 6127927"/>
                <a:gd name="connsiteY23569" fmla="*/ 2613341 h 4013490"/>
                <a:gd name="connsiteX23570" fmla="*/ 612604 w 6127927"/>
                <a:gd name="connsiteY23570" fmla="*/ 2613923 h 4013490"/>
                <a:gd name="connsiteX23571" fmla="*/ 613187 w 6127927"/>
                <a:gd name="connsiteY23571" fmla="*/ 2613179 h 4013490"/>
                <a:gd name="connsiteX23572" fmla="*/ 614092 w 6127927"/>
                <a:gd name="connsiteY23572" fmla="*/ 2612952 h 4013490"/>
                <a:gd name="connsiteX23573" fmla="*/ 614319 w 6127927"/>
                <a:gd name="connsiteY23573" fmla="*/ 2613923 h 4013490"/>
                <a:gd name="connsiteX23574" fmla="*/ 614513 w 6127927"/>
                <a:gd name="connsiteY23574" fmla="*/ 2613923 h 4013490"/>
                <a:gd name="connsiteX23575" fmla="*/ 614254 w 6127927"/>
                <a:gd name="connsiteY23575" fmla="*/ 2612952 h 4013490"/>
                <a:gd name="connsiteX23576" fmla="*/ 619299 w 6127927"/>
                <a:gd name="connsiteY23576" fmla="*/ 2611691 h 4013490"/>
                <a:gd name="connsiteX23577" fmla="*/ 619622 w 6127927"/>
                <a:gd name="connsiteY23577" fmla="*/ 2612112 h 4013490"/>
                <a:gd name="connsiteX23578" fmla="*/ 619558 w 6127927"/>
                <a:gd name="connsiteY23578" fmla="*/ 2611626 h 4013490"/>
                <a:gd name="connsiteX23579" fmla="*/ 621951 w 6127927"/>
                <a:gd name="connsiteY23579" fmla="*/ 2611044 h 4013490"/>
                <a:gd name="connsiteX23580" fmla="*/ 621951 w 6127927"/>
                <a:gd name="connsiteY23580" fmla="*/ 2611109 h 4013490"/>
                <a:gd name="connsiteX23581" fmla="*/ 622016 w 6127927"/>
                <a:gd name="connsiteY23581" fmla="*/ 2611044 h 4013490"/>
                <a:gd name="connsiteX23582" fmla="*/ 624280 w 6127927"/>
                <a:gd name="connsiteY23582" fmla="*/ 2610301 h 4013490"/>
                <a:gd name="connsiteX23583" fmla="*/ 624344 w 6127927"/>
                <a:gd name="connsiteY23583" fmla="*/ 2610462 h 4013490"/>
                <a:gd name="connsiteX23584" fmla="*/ 624668 w 6127927"/>
                <a:gd name="connsiteY23584" fmla="*/ 2610139 h 4013490"/>
                <a:gd name="connsiteX23585" fmla="*/ 624926 w 6127927"/>
                <a:gd name="connsiteY23585" fmla="*/ 2610042 h 4013490"/>
                <a:gd name="connsiteX23586" fmla="*/ 625088 w 6127927"/>
                <a:gd name="connsiteY23586" fmla="*/ 2610139 h 4013490"/>
                <a:gd name="connsiteX23587" fmla="*/ 625347 w 6127927"/>
                <a:gd name="connsiteY23587" fmla="*/ 2610139 h 4013490"/>
                <a:gd name="connsiteX23588" fmla="*/ 625606 w 6127927"/>
                <a:gd name="connsiteY23588" fmla="*/ 2609783 h 4013490"/>
                <a:gd name="connsiteX23589" fmla="*/ 632947 w 6127927"/>
                <a:gd name="connsiteY23589" fmla="*/ 2607552 h 4013490"/>
                <a:gd name="connsiteX23590" fmla="*/ 633141 w 6127927"/>
                <a:gd name="connsiteY23590" fmla="*/ 2607649 h 4013490"/>
                <a:gd name="connsiteX23591" fmla="*/ 633885 w 6127927"/>
                <a:gd name="connsiteY23591" fmla="*/ 2607293 h 4013490"/>
                <a:gd name="connsiteX23592" fmla="*/ 635275 w 6127927"/>
                <a:gd name="connsiteY23592" fmla="*/ 2606905 h 4013490"/>
                <a:gd name="connsiteX23593" fmla="*/ 635534 w 6127927"/>
                <a:gd name="connsiteY23593" fmla="*/ 2607487 h 4013490"/>
                <a:gd name="connsiteX23594" fmla="*/ 635955 w 6127927"/>
                <a:gd name="connsiteY23594" fmla="*/ 2606646 h 4013490"/>
                <a:gd name="connsiteX23595" fmla="*/ 638024 w 6127927"/>
                <a:gd name="connsiteY23595" fmla="*/ 2605902 h 4013490"/>
                <a:gd name="connsiteX23596" fmla="*/ 638995 w 6127927"/>
                <a:gd name="connsiteY23596" fmla="*/ 2605579 h 4013490"/>
                <a:gd name="connsiteX23597" fmla="*/ 639674 w 6127927"/>
                <a:gd name="connsiteY23597" fmla="*/ 2605805 h 4013490"/>
                <a:gd name="connsiteX23598" fmla="*/ 640256 w 6127927"/>
                <a:gd name="connsiteY23598" fmla="*/ 2606549 h 4013490"/>
                <a:gd name="connsiteX23599" fmla="*/ 640418 w 6127927"/>
                <a:gd name="connsiteY23599" fmla="*/ 2606484 h 4013490"/>
                <a:gd name="connsiteX23600" fmla="*/ 641323 w 6127927"/>
                <a:gd name="connsiteY23600" fmla="*/ 2605320 h 4013490"/>
                <a:gd name="connsiteX23601" fmla="*/ 641808 w 6127927"/>
                <a:gd name="connsiteY23601" fmla="*/ 2605579 h 4013490"/>
                <a:gd name="connsiteX23602" fmla="*/ 641905 w 6127927"/>
                <a:gd name="connsiteY23602" fmla="*/ 2605061 h 4013490"/>
                <a:gd name="connsiteX23603" fmla="*/ 642164 w 6127927"/>
                <a:gd name="connsiteY23603" fmla="*/ 2604997 h 4013490"/>
                <a:gd name="connsiteX23604" fmla="*/ 642390 w 6127927"/>
                <a:gd name="connsiteY23604" fmla="*/ 2604900 h 4013490"/>
                <a:gd name="connsiteX23605" fmla="*/ 642714 w 6127927"/>
                <a:gd name="connsiteY23605" fmla="*/ 2604835 h 4013490"/>
                <a:gd name="connsiteX23606" fmla="*/ 643555 w 6127927"/>
                <a:gd name="connsiteY23606" fmla="*/ 2604576 h 4013490"/>
                <a:gd name="connsiteX23607" fmla="*/ 644784 w 6127927"/>
                <a:gd name="connsiteY23607" fmla="*/ 2604156 h 4013490"/>
                <a:gd name="connsiteX23608" fmla="*/ 645883 w 6127927"/>
                <a:gd name="connsiteY23608" fmla="*/ 2606549 h 4013490"/>
                <a:gd name="connsiteX23609" fmla="*/ 645948 w 6127927"/>
                <a:gd name="connsiteY23609" fmla="*/ 2606549 h 4013490"/>
                <a:gd name="connsiteX23610" fmla="*/ 645883 w 6127927"/>
                <a:gd name="connsiteY23610" fmla="*/ 2606161 h 4013490"/>
                <a:gd name="connsiteX23611" fmla="*/ 646465 w 6127927"/>
                <a:gd name="connsiteY23611" fmla="*/ 2605482 h 4013490"/>
                <a:gd name="connsiteX23612" fmla="*/ 648212 w 6127927"/>
                <a:gd name="connsiteY23612" fmla="*/ 2604997 h 4013490"/>
                <a:gd name="connsiteX23613" fmla="*/ 648212 w 6127927"/>
                <a:gd name="connsiteY23613" fmla="*/ 2604317 h 4013490"/>
                <a:gd name="connsiteX23614" fmla="*/ 648535 w 6127927"/>
                <a:gd name="connsiteY23614" fmla="*/ 2604156 h 4013490"/>
                <a:gd name="connsiteX23615" fmla="*/ 649182 w 6127927"/>
                <a:gd name="connsiteY23615" fmla="*/ 2603735 h 4013490"/>
                <a:gd name="connsiteX23616" fmla="*/ 650023 w 6127927"/>
                <a:gd name="connsiteY23616" fmla="*/ 2603509 h 4013490"/>
                <a:gd name="connsiteX23617" fmla="*/ 651252 w 6127927"/>
                <a:gd name="connsiteY23617" fmla="*/ 2602248 h 4013490"/>
                <a:gd name="connsiteX23618" fmla="*/ 651769 w 6127927"/>
                <a:gd name="connsiteY23618" fmla="*/ 2602183 h 4013490"/>
                <a:gd name="connsiteX23619" fmla="*/ 652093 w 6127927"/>
                <a:gd name="connsiteY23619" fmla="*/ 2602183 h 4013490"/>
                <a:gd name="connsiteX23620" fmla="*/ 653580 w 6127927"/>
                <a:gd name="connsiteY23620" fmla="*/ 2601342 h 4013490"/>
                <a:gd name="connsiteX23621" fmla="*/ 653645 w 6127927"/>
                <a:gd name="connsiteY23621" fmla="*/ 2600857 h 4013490"/>
                <a:gd name="connsiteX23622" fmla="*/ 655327 w 6127927"/>
                <a:gd name="connsiteY23622" fmla="*/ 2600178 h 4013490"/>
                <a:gd name="connsiteX23623" fmla="*/ 655553 w 6127927"/>
                <a:gd name="connsiteY23623" fmla="*/ 2600437 h 4013490"/>
                <a:gd name="connsiteX23624" fmla="*/ 655715 w 6127927"/>
                <a:gd name="connsiteY23624" fmla="*/ 2600016 h 4013490"/>
                <a:gd name="connsiteX23625" fmla="*/ 685113 w 6127927"/>
                <a:gd name="connsiteY23625" fmla="*/ 2587274 h 4013490"/>
                <a:gd name="connsiteX23626" fmla="*/ 685210 w 6127927"/>
                <a:gd name="connsiteY23626" fmla="*/ 2587371 h 4013490"/>
                <a:gd name="connsiteX23627" fmla="*/ 686600 w 6127927"/>
                <a:gd name="connsiteY23627" fmla="*/ 2588276 h 4013490"/>
                <a:gd name="connsiteX23628" fmla="*/ 686859 w 6127927"/>
                <a:gd name="connsiteY23628" fmla="*/ 2589344 h 4013490"/>
                <a:gd name="connsiteX23629" fmla="*/ 688767 w 6127927"/>
                <a:gd name="connsiteY23629" fmla="*/ 2590831 h 4013490"/>
                <a:gd name="connsiteX23630" fmla="*/ 687700 w 6127927"/>
                <a:gd name="connsiteY23630" fmla="*/ 2588600 h 4013490"/>
                <a:gd name="connsiteX23631" fmla="*/ 689511 w 6127927"/>
                <a:gd name="connsiteY23631" fmla="*/ 2589085 h 4013490"/>
                <a:gd name="connsiteX23632" fmla="*/ 691161 w 6127927"/>
                <a:gd name="connsiteY23632" fmla="*/ 2590508 h 4013490"/>
                <a:gd name="connsiteX23633" fmla="*/ 692972 w 6127927"/>
                <a:gd name="connsiteY23633" fmla="*/ 2593580 h 4013490"/>
                <a:gd name="connsiteX23634" fmla="*/ 692810 w 6127927"/>
                <a:gd name="connsiteY23634" fmla="*/ 2593483 h 4013490"/>
                <a:gd name="connsiteX23635" fmla="*/ 692907 w 6127927"/>
                <a:gd name="connsiteY23635" fmla="*/ 2593904 h 4013490"/>
                <a:gd name="connsiteX23636" fmla="*/ 692810 w 6127927"/>
                <a:gd name="connsiteY23636" fmla="*/ 2594712 h 4013490"/>
                <a:gd name="connsiteX23637" fmla="*/ 692907 w 6127927"/>
                <a:gd name="connsiteY23637" fmla="*/ 2593904 h 4013490"/>
                <a:gd name="connsiteX23638" fmla="*/ 693069 w 6127927"/>
                <a:gd name="connsiteY23638" fmla="*/ 2593807 h 4013490"/>
                <a:gd name="connsiteX23639" fmla="*/ 693974 w 6127927"/>
                <a:gd name="connsiteY23639" fmla="*/ 2595715 h 4013490"/>
                <a:gd name="connsiteX23640" fmla="*/ 692745 w 6127927"/>
                <a:gd name="connsiteY23640" fmla="*/ 2596782 h 4013490"/>
                <a:gd name="connsiteX23641" fmla="*/ 692390 w 6127927"/>
                <a:gd name="connsiteY23641" fmla="*/ 2596717 h 4013490"/>
                <a:gd name="connsiteX23642" fmla="*/ 692390 w 6127927"/>
                <a:gd name="connsiteY23642" fmla="*/ 2597041 h 4013490"/>
                <a:gd name="connsiteX23643" fmla="*/ 692001 w 6127927"/>
                <a:gd name="connsiteY23643" fmla="*/ 2597364 h 4013490"/>
                <a:gd name="connsiteX23644" fmla="*/ 690999 w 6127927"/>
                <a:gd name="connsiteY23644" fmla="*/ 2597720 h 4013490"/>
                <a:gd name="connsiteX23645" fmla="*/ 689511 w 6127927"/>
                <a:gd name="connsiteY23645" fmla="*/ 2597299 h 4013490"/>
                <a:gd name="connsiteX23646" fmla="*/ 689252 w 6127927"/>
                <a:gd name="connsiteY23646" fmla="*/ 2598108 h 4013490"/>
                <a:gd name="connsiteX23647" fmla="*/ 687926 w 6127927"/>
                <a:gd name="connsiteY23647" fmla="*/ 2598043 h 4013490"/>
                <a:gd name="connsiteX23648" fmla="*/ 687021 w 6127927"/>
                <a:gd name="connsiteY23648" fmla="*/ 2597041 h 4013490"/>
                <a:gd name="connsiteX23649" fmla="*/ 686762 w 6127927"/>
                <a:gd name="connsiteY23649" fmla="*/ 2598270 h 4013490"/>
                <a:gd name="connsiteX23650" fmla="*/ 687280 w 6127927"/>
                <a:gd name="connsiteY23650" fmla="*/ 2599111 h 4013490"/>
                <a:gd name="connsiteX23651" fmla="*/ 684789 w 6127927"/>
                <a:gd name="connsiteY23651" fmla="*/ 2597720 h 4013490"/>
                <a:gd name="connsiteX23652" fmla="*/ 685048 w 6127927"/>
                <a:gd name="connsiteY23652" fmla="*/ 2598949 h 4013490"/>
                <a:gd name="connsiteX23653" fmla="*/ 684789 w 6127927"/>
                <a:gd name="connsiteY23653" fmla="*/ 2599693 h 4013490"/>
                <a:gd name="connsiteX23654" fmla="*/ 682881 w 6127927"/>
                <a:gd name="connsiteY23654" fmla="*/ 2598528 h 4013490"/>
                <a:gd name="connsiteX23655" fmla="*/ 683140 w 6127927"/>
                <a:gd name="connsiteY23655" fmla="*/ 2599693 h 4013490"/>
                <a:gd name="connsiteX23656" fmla="*/ 683625 w 6127927"/>
                <a:gd name="connsiteY23656" fmla="*/ 2601083 h 4013490"/>
                <a:gd name="connsiteX23657" fmla="*/ 683302 w 6127927"/>
                <a:gd name="connsiteY23657" fmla="*/ 2601439 h 4013490"/>
                <a:gd name="connsiteX23658" fmla="*/ 681814 w 6127927"/>
                <a:gd name="connsiteY23658" fmla="*/ 2600178 h 4013490"/>
                <a:gd name="connsiteX23659" fmla="*/ 682881 w 6127927"/>
                <a:gd name="connsiteY23659" fmla="*/ 2601924 h 4013490"/>
                <a:gd name="connsiteX23660" fmla="*/ 682137 w 6127927"/>
                <a:gd name="connsiteY23660" fmla="*/ 2603250 h 4013490"/>
                <a:gd name="connsiteX23661" fmla="*/ 681652 w 6127927"/>
                <a:gd name="connsiteY23661" fmla="*/ 2603832 h 4013490"/>
                <a:gd name="connsiteX23662" fmla="*/ 681555 w 6127927"/>
                <a:gd name="connsiteY23662" fmla="*/ 2604156 h 4013490"/>
                <a:gd name="connsiteX23663" fmla="*/ 677092 w 6127927"/>
                <a:gd name="connsiteY23663" fmla="*/ 2606743 h 4013490"/>
                <a:gd name="connsiteX23664" fmla="*/ 676769 w 6127927"/>
                <a:gd name="connsiteY23664" fmla="*/ 2606549 h 4013490"/>
                <a:gd name="connsiteX23665" fmla="*/ 676834 w 6127927"/>
                <a:gd name="connsiteY23665" fmla="*/ 2606905 h 4013490"/>
                <a:gd name="connsiteX23666" fmla="*/ 675119 w 6127927"/>
                <a:gd name="connsiteY23666" fmla="*/ 2607875 h 4013490"/>
                <a:gd name="connsiteX23667" fmla="*/ 673535 w 6127927"/>
                <a:gd name="connsiteY23667" fmla="*/ 2608554 h 4013490"/>
                <a:gd name="connsiteX23668" fmla="*/ 673438 w 6127927"/>
                <a:gd name="connsiteY23668" fmla="*/ 2608457 h 4013490"/>
                <a:gd name="connsiteX23669" fmla="*/ 673114 w 6127927"/>
                <a:gd name="connsiteY23669" fmla="*/ 2608554 h 4013490"/>
                <a:gd name="connsiteX23670" fmla="*/ 673211 w 6127927"/>
                <a:gd name="connsiteY23670" fmla="*/ 2608716 h 4013490"/>
                <a:gd name="connsiteX23671" fmla="*/ 668716 w 6127927"/>
                <a:gd name="connsiteY23671" fmla="*/ 2611368 h 4013490"/>
                <a:gd name="connsiteX23672" fmla="*/ 660534 w 6127927"/>
                <a:gd name="connsiteY23672" fmla="*/ 2614343 h 4013490"/>
                <a:gd name="connsiteX23673" fmla="*/ 657138 w 6127927"/>
                <a:gd name="connsiteY23673" fmla="*/ 2614667 h 4013490"/>
                <a:gd name="connsiteX23674" fmla="*/ 646627 w 6127927"/>
                <a:gd name="connsiteY23674" fmla="*/ 2619324 h 4013490"/>
                <a:gd name="connsiteX23675" fmla="*/ 636698 w 6127927"/>
                <a:gd name="connsiteY23675" fmla="*/ 2625533 h 4013490"/>
                <a:gd name="connsiteX23676" fmla="*/ 636440 w 6127927"/>
                <a:gd name="connsiteY23676" fmla="*/ 2625856 h 4013490"/>
                <a:gd name="connsiteX23677" fmla="*/ 635955 w 6127927"/>
                <a:gd name="connsiteY23677" fmla="*/ 2625371 h 4013490"/>
                <a:gd name="connsiteX23678" fmla="*/ 636116 w 6127927"/>
                <a:gd name="connsiteY23678" fmla="*/ 2626115 h 4013490"/>
                <a:gd name="connsiteX23679" fmla="*/ 635599 w 6127927"/>
                <a:gd name="connsiteY23679" fmla="*/ 2626180 h 4013490"/>
                <a:gd name="connsiteX23680" fmla="*/ 635372 w 6127927"/>
                <a:gd name="connsiteY23680" fmla="*/ 2625921 h 4013490"/>
                <a:gd name="connsiteX23681" fmla="*/ 635211 w 6127927"/>
                <a:gd name="connsiteY23681" fmla="*/ 2626277 h 4013490"/>
                <a:gd name="connsiteX23682" fmla="*/ 632785 w 6127927"/>
                <a:gd name="connsiteY23682" fmla="*/ 2626503 h 4013490"/>
                <a:gd name="connsiteX23683" fmla="*/ 632721 w 6127927"/>
                <a:gd name="connsiteY23683" fmla="*/ 2626180 h 4013490"/>
                <a:gd name="connsiteX23684" fmla="*/ 632203 w 6127927"/>
                <a:gd name="connsiteY23684" fmla="*/ 2626018 h 4013490"/>
                <a:gd name="connsiteX23685" fmla="*/ 631977 w 6127927"/>
                <a:gd name="connsiteY23685" fmla="*/ 2625759 h 4013490"/>
                <a:gd name="connsiteX23686" fmla="*/ 631718 w 6127927"/>
                <a:gd name="connsiteY23686" fmla="*/ 2626342 h 4013490"/>
                <a:gd name="connsiteX23687" fmla="*/ 631880 w 6127927"/>
                <a:gd name="connsiteY23687" fmla="*/ 2626697 h 4013490"/>
                <a:gd name="connsiteX23688" fmla="*/ 630069 w 6127927"/>
                <a:gd name="connsiteY23688" fmla="*/ 2627021 h 4013490"/>
                <a:gd name="connsiteX23689" fmla="*/ 629907 w 6127927"/>
                <a:gd name="connsiteY23689" fmla="*/ 2626762 h 4013490"/>
                <a:gd name="connsiteX23690" fmla="*/ 629163 w 6127927"/>
                <a:gd name="connsiteY23690" fmla="*/ 2626600 h 4013490"/>
                <a:gd name="connsiteX23691" fmla="*/ 629325 w 6127927"/>
                <a:gd name="connsiteY23691" fmla="*/ 2627182 h 4013490"/>
                <a:gd name="connsiteX23692" fmla="*/ 627255 w 6127927"/>
                <a:gd name="connsiteY23692" fmla="*/ 2627765 h 4013490"/>
                <a:gd name="connsiteX23693" fmla="*/ 626996 w 6127927"/>
                <a:gd name="connsiteY23693" fmla="*/ 2627247 h 4013490"/>
                <a:gd name="connsiteX23694" fmla="*/ 627093 w 6127927"/>
                <a:gd name="connsiteY23694" fmla="*/ 2627829 h 4013490"/>
                <a:gd name="connsiteX23695" fmla="*/ 621854 w 6127927"/>
                <a:gd name="connsiteY23695" fmla="*/ 2630255 h 4013490"/>
                <a:gd name="connsiteX23696" fmla="*/ 614674 w 6127927"/>
                <a:gd name="connsiteY23696" fmla="*/ 2631969 h 4013490"/>
                <a:gd name="connsiteX23697" fmla="*/ 614674 w 6127927"/>
                <a:gd name="connsiteY23697" fmla="*/ 2631904 h 4013490"/>
                <a:gd name="connsiteX23698" fmla="*/ 613575 w 6127927"/>
                <a:gd name="connsiteY23698" fmla="*/ 2631969 h 4013490"/>
                <a:gd name="connsiteX23699" fmla="*/ 613251 w 6127927"/>
                <a:gd name="connsiteY23699" fmla="*/ 2632325 h 4013490"/>
                <a:gd name="connsiteX23700" fmla="*/ 612766 w 6127927"/>
                <a:gd name="connsiteY23700" fmla="*/ 2632389 h 4013490"/>
                <a:gd name="connsiteX23701" fmla="*/ 612507 w 6127927"/>
                <a:gd name="connsiteY23701" fmla="*/ 2632486 h 4013490"/>
                <a:gd name="connsiteX23702" fmla="*/ 609112 w 6127927"/>
                <a:gd name="connsiteY23702" fmla="*/ 2633133 h 4013490"/>
                <a:gd name="connsiteX23703" fmla="*/ 608885 w 6127927"/>
                <a:gd name="connsiteY23703" fmla="*/ 2631646 h 4013490"/>
                <a:gd name="connsiteX23704" fmla="*/ 608465 w 6127927"/>
                <a:gd name="connsiteY23704" fmla="*/ 2632389 h 4013490"/>
                <a:gd name="connsiteX23705" fmla="*/ 609047 w 6127927"/>
                <a:gd name="connsiteY23705" fmla="*/ 2633133 h 4013490"/>
                <a:gd name="connsiteX23706" fmla="*/ 601512 w 6127927"/>
                <a:gd name="connsiteY23706" fmla="*/ 2634718 h 4013490"/>
                <a:gd name="connsiteX23707" fmla="*/ 601415 w 6127927"/>
                <a:gd name="connsiteY23707" fmla="*/ 2633715 h 4013490"/>
                <a:gd name="connsiteX23708" fmla="*/ 601253 w 6127927"/>
                <a:gd name="connsiteY23708" fmla="*/ 2634783 h 4013490"/>
                <a:gd name="connsiteX23709" fmla="*/ 593038 w 6127927"/>
                <a:gd name="connsiteY23709" fmla="*/ 2636529 h 4013490"/>
                <a:gd name="connsiteX23710" fmla="*/ 592650 w 6127927"/>
                <a:gd name="connsiteY23710" fmla="*/ 2635720 h 4013490"/>
                <a:gd name="connsiteX23711" fmla="*/ 592715 w 6127927"/>
                <a:gd name="connsiteY23711" fmla="*/ 2636529 h 4013490"/>
                <a:gd name="connsiteX23712" fmla="*/ 592715 w 6127927"/>
                <a:gd name="connsiteY23712" fmla="*/ 2636626 h 4013490"/>
                <a:gd name="connsiteX23713" fmla="*/ 591486 w 6127927"/>
                <a:gd name="connsiteY23713" fmla="*/ 2636949 h 4013490"/>
                <a:gd name="connsiteX23714" fmla="*/ 591389 w 6127927"/>
                <a:gd name="connsiteY23714" fmla="*/ 2637046 h 4013490"/>
                <a:gd name="connsiteX23715" fmla="*/ 590807 w 6127927"/>
                <a:gd name="connsiteY23715" fmla="*/ 2637208 h 4013490"/>
                <a:gd name="connsiteX23716" fmla="*/ 590160 w 6127927"/>
                <a:gd name="connsiteY23716" fmla="*/ 2636788 h 4013490"/>
                <a:gd name="connsiteX23717" fmla="*/ 588672 w 6127927"/>
                <a:gd name="connsiteY23717" fmla="*/ 2636303 h 4013490"/>
                <a:gd name="connsiteX23718" fmla="*/ 588737 w 6127927"/>
                <a:gd name="connsiteY23718" fmla="*/ 2636303 h 4013490"/>
                <a:gd name="connsiteX23719" fmla="*/ 588672 w 6127927"/>
                <a:gd name="connsiteY23719" fmla="*/ 2635979 h 4013490"/>
                <a:gd name="connsiteX23720" fmla="*/ 588510 w 6127927"/>
                <a:gd name="connsiteY23720" fmla="*/ 2636044 h 4013490"/>
                <a:gd name="connsiteX23721" fmla="*/ 588672 w 6127927"/>
                <a:gd name="connsiteY23721" fmla="*/ 2636303 h 4013490"/>
                <a:gd name="connsiteX23722" fmla="*/ 589093 w 6127927"/>
                <a:gd name="connsiteY23722" fmla="*/ 2637273 h 4013490"/>
                <a:gd name="connsiteX23723" fmla="*/ 588413 w 6127927"/>
                <a:gd name="connsiteY23723" fmla="*/ 2637790 h 4013490"/>
                <a:gd name="connsiteX23724" fmla="*/ 588349 w 6127927"/>
                <a:gd name="connsiteY23724" fmla="*/ 2637790 h 4013490"/>
                <a:gd name="connsiteX23725" fmla="*/ 587831 w 6127927"/>
                <a:gd name="connsiteY23725" fmla="*/ 2637370 h 4013490"/>
                <a:gd name="connsiteX23726" fmla="*/ 587508 w 6127927"/>
                <a:gd name="connsiteY23726" fmla="*/ 2637370 h 4013490"/>
                <a:gd name="connsiteX23727" fmla="*/ 587346 w 6127927"/>
                <a:gd name="connsiteY23727" fmla="*/ 2637435 h 4013490"/>
                <a:gd name="connsiteX23728" fmla="*/ 587605 w 6127927"/>
                <a:gd name="connsiteY23728" fmla="*/ 2637952 h 4013490"/>
                <a:gd name="connsiteX23729" fmla="*/ 587508 w 6127927"/>
                <a:gd name="connsiteY23729" fmla="*/ 2638017 h 4013490"/>
                <a:gd name="connsiteX23730" fmla="*/ 587185 w 6127927"/>
                <a:gd name="connsiteY23730" fmla="*/ 2638114 h 4013490"/>
                <a:gd name="connsiteX23731" fmla="*/ 587087 w 6127927"/>
                <a:gd name="connsiteY23731" fmla="*/ 2637855 h 4013490"/>
                <a:gd name="connsiteX23732" fmla="*/ 587249 w 6127927"/>
                <a:gd name="connsiteY23732" fmla="*/ 2637596 h 4013490"/>
                <a:gd name="connsiteX23733" fmla="*/ 586505 w 6127927"/>
                <a:gd name="connsiteY23733" fmla="*/ 2637952 h 4013490"/>
                <a:gd name="connsiteX23734" fmla="*/ 585600 w 6127927"/>
                <a:gd name="connsiteY23734" fmla="*/ 2638114 h 4013490"/>
                <a:gd name="connsiteX23735" fmla="*/ 584759 w 6127927"/>
                <a:gd name="connsiteY23735" fmla="*/ 2637208 h 4013490"/>
                <a:gd name="connsiteX23736" fmla="*/ 583853 w 6127927"/>
                <a:gd name="connsiteY23736" fmla="*/ 2638696 h 4013490"/>
                <a:gd name="connsiteX23737" fmla="*/ 583627 w 6127927"/>
                <a:gd name="connsiteY23737" fmla="*/ 2637855 h 4013490"/>
                <a:gd name="connsiteX23738" fmla="*/ 582527 w 6127927"/>
                <a:gd name="connsiteY23738" fmla="*/ 2638858 h 4013490"/>
                <a:gd name="connsiteX23739" fmla="*/ 582042 w 6127927"/>
                <a:gd name="connsiteY23739" fmla="*/ 2638340 h 4013490"/>
                <a:gd name="connsiteX23740" fmla="*/ 581201 w 6127927"/>
                <a:gd name="connsiteY23740" fmla="*/ 2638696 h 4013490"/>
                <a:gd name="connsiteX23741" fmla="*/ 580296 w 6127927"/>
                <a:gd name="connsiteY23741" fmla="*/ 2638437 h 4013490"/>
                <a:gd name="connsiteX23742" fmla="*/ 579972 w 6127927"/>
                <a:gd name="connsiteY23742" fmla="*/ 2638437 h 4013490"/>
                <a:gd name="connsiteX23743" fmla="*/ 579908 w 6127927"/>
                <a:gd name="connsiteY23743" fmla="*/ 2639116 h 4013490"/>
                <a:gd name="connsiteX23744" fmla="*/ 577903 w 6127927"/>
                <a:gd name="connsiteY23744" fmla="*/ 2638761 h 4013490"/>
                <a:gd name="connsiteX23745" fmla="*/ 577482 w 6127927"/>
                <a:gd name="connsiteY23745" fmla="*/ 2637532 h 4013490"/>
                <a:gd name="connsiteX23746" fmla="*/ 576997 w 6127927"/>
                <a:gd name="connsiteY23746" fmla="*/ 2638696 h 4013490"/>
                <a:gd name="connsiteX23747" fmla="*/ 576318 w 6127927"/>
                <a:gd name="connsiteY23747" fmla="*/ 2637532 h 4013490"/>
                <a:gd name="connsiteX23748" fmla="*/ 576092 w 6127927"/>
                <a:gd name="connsiteY23748" fmla="*/ 2638340 h 4013490"/>
                <a:gd name="connsiteX23749" fmla="*/ 574830 w 6127927"/>
                <a:gd name="connsiteY23749" fmla="*/ 2638696 h 4013490"/>
                <a:gd name="connsiteX23750" fmla="*/ 574410 w 6127927"/>
                <a:gd name="connsiteY23750" fmla="*/ 2639181 h 4013490"/>
                <a:gd name="connsiteX23751" fmla="*/ 574183 w 6127927"/>
                <a:gd name="connsiteY23751" fmla="*/ 2639181 h 4013490"/>
                <a:gd name="connsiteX23752" fmla="*/ 573440 w 6127927"/>
                <a:gd name="connsiteY23752" fmla="*/ 2638761 h 4013490"/>
                <a:gd name="connsiteX23753" fmla="*/ 573019 w 6127927"/>
                <a:gd name="connsiteY23753" fmla="*/ 2639116 h 4013490"/>
                <a:gd name="connsiteX23754" fmla="*/ 570852 w 6127927"/>
                <a:gd name="connsiteY23754" fmla="*/ 2638922 h 4013490"/>
                <a:gd name="connsiteX23755" fmla="*/ 563349 w 6127927"/>
                <a:gd name="connsiteY23755" fmla="*/ 2638696 h 4013490"/>
                <a:gd name="connsiteX23756" fmla="*/ 562832 w 6127927"/>
                <a:gd name="connsiteY23756" fmla="*/ 2637790 h 4013490"/>
                <a:gd name="connsiteX23757" fmla="*/ 562508 w 6127927"/>
                <a:gd name="connsiteY23757" fmla="*/ 2638696 h 4013490"/>
                <a:gd name="connsiteX23758" fmla="*/ 561829 w 6127927"/>
                <a:gd name="connsiteY23758" fmla="*/ 2638696 h 4013490"/>
                <a:gd name="connsiteX23759" fmla="*/ 561765 w 6127927"/>
                <a:gd name="connsiteY23759" fmla="*/ 2638437 h 4013490"/>
                <a:gd name="connsiteX23760" fmla="*/ 561668 w 6127927"/>
                <a:gd name="connsiteY23760" fmla="*/ 2638696 h 4013490"/>
                <a:gd name="connsiteX23761" fmla="*/ 561506 w 6127927"/>
                <a:gd name="connsiteY23761" fmla="*/ 2638696 h 4013490"/>
                <a:gd name="connsiteX23762" fmla="*/ 559921 w 6127927"/>
                <a:gd name="connsiteY23762" fmla="*/ 2638340 h 4013490"/>
                <a:gd name="connsiteX23763" fmla="*/ 558627 w 6127927"/>
                <a:gd name="connsiteY23763" fmla="*/ 2635947 h 4013490"/>
                <a:gd name="connsiteX23764" fmla="*/ 558627 w 6127927"/>
                <a:gd name="connsiteY23764" fmla="*/ 2638114 h 4013490"/>
                <a:gd name="connsiteX23765" fmla="*/ 558530 w 6127927"/>
                <a:gd name="connsiteY23765" fmla="*/ 2638114 h 4013490"/>
                <a:gd name="connsiteX23766" fmla="*/ 557625 w 6127927"/>
                <a:gd name="connsiteY23766" fmla="*/ 2636691 h 4013490"/>
                <a:gd name="connsiteX23767" fmla="*/ 557528 w 6127927"/>
                <a:gd name="connsiteY23767" fmla="*/ 2636788 h 4013490"/>
                <a:gd name="connsiteX23768" fmla="*/ 556622 w 6127927"/>
                <a:gd name="connsiteY23768" fmla="*/ 2637532 h 4013490"/>
                <a:gd name="connsiteX23769" fmla="*/ 556461 w 6127927"/>
                <a:gd name="connsiteY23769" fmla="*/ 2637435 h 4013490"/>
                <a:gd name="connsiteX23770" fmla="*/ 554973 w 6127927"/>
                <a:gd name="connsiteY23770" fmla="*/ 2635300 h 4013490"/>
                <a:gd name="connsiteX23771" fmla="*/ 440874 w 6127927"/>
                <a:gd name="connsiteY23771" fmla="*/ 2591252 h 4013490"/>
                <a:gd name="connsiteX23772" fmla="*/ 440292 w 6127927"/>
                <a:gd name="connsiteY23772" fmla="*/ 2591252 h 4013490"/>
                <a:gd name="connsiteX23773" fmla="*/ 441230 w 6127927"/>
                <a:gd name="connsiteY23773" fmla="*/ 2592157 h 4013490"/>
                <a:gd name="connsiteX23774" fmla="*/ 441456 w 6127927"/>
                <a:gd name="connsiteY23774" fmla="*/ 2592157 h 4013490"/>
                <a:gd name="connsiteX23775" fmla="*/ 440874 w 6127927"/>
                <a:gd name="connsiteY23775" fmla="*/ 2591252 h 4013490"/>
                <a:gd name="connsiteX23776" fmla="*/ 351646 w 6127927"/>
                <a:gd name="connsiteY23776" fmla="*/ 2632228 h 4013490"/>
                <a:gd name="connsiteX23777" fmla="*/ 351387 w 6127927"/>
                <a:gd name="connsiteY23777" fmla="*/ 2630481 h 4013490"/>
                <a:gd name="connsiteX23778" fmla="*/ 351646 w 6127927"/>
                <a:gd name="connsiteY23778" fmla="*/ 2632228 h 4013490"/>
                <a:gd name="connsiteX23779" fmla="*/ 323250 w 6127927"/>
                <a:gd name="connsiteY23779" fmla="*/ 2636788 h 4013490"/>
                <a:gd name="connsiteX23780" fmla="*/ 322830 w 6127927"/>
                <a:gd name="connsiteY23780" fmla="*/ 2637532 h 4013490"/>
                <a:gd name="connsiteX23781" fmla="*/ 323250 w 6127927"/>
                <a:gd name="connsiteY23781" fmla="*/ 2636788 h 4013490"/>
                <a:gd name="connsiteX23782" fmla="*/ 449833 w 6127927"/>
                <a:gd name="connsiteY23782" fmla="*/ 2582811 h 4013490"/>
                <a:gd name="connsiteX23783" fmla="*/ 448248 w 6127927"/>
                <a:gd name="connsiteY23783" fmla="*/ 2582875 h 4013490"/>
                <a:gd name="connsiteX23784" fmla="*/ 448248 w 6127927"/>
                <a:gd name="connsiteY23784" fmla="*/ 2583716 h 4013490"/>
                <a:gd name="connsiteX23785" fmla="*/ 446922 w 6127927"/>
                <a:gd name="connsiteY23785" fmla="*/ 2584040 h 4013490"/>
                <a:gd name="connsiteX23786" fmla="*/ 445693 w 6127927"/>
                <a:gd name="connsiteY23786" fmla="*/ 2583393 h 4013490"/>
                <a:gd name="connsiteX23787" fmla="*/ 445855 w 6127927"/>
                <a:gd name="connsiteY23787" fmla="*/ 2584719 h 4013490"/>
                <a:gd name="connsiteX23788" fmla="*/ 446599 w 6127927"/>
                <a:gd name="connsiteY23788" fmla="*/ 2585366 h 4013490"/>
                <a:gd name="connsiteX23789" fmla="*/ 443785 w 6127927"/>
                <a:gd name="connsiteY23789" fmla="*/ 2584784 h 4013490"/>
                <a:gd name="connsiteX23790" fmla="*/ 444367 w 6127927"/>
                <a:gd name="connsiteY23790" fmla="*/ 2585948 h 4013490"/>
                <a:gd name="connsiteX23791" fmla="*/ 444270 w 6127927"/>
                <a:gd name="connsiteY23791" fmla="*/ 2586692 h 4013490"/>
                <a:gd name="connsiteX23792" fmla="*/ 442135 w 6127927"/>
                <a:gd name="connsiteY23792" fmla="*/ 2586109 h 4013490"/>
                <a:gd name="connsiteX23793" fmla="*/ 442621 w 6127927"/>
                <a:gd name="connsiteY23793" fmla="*/ 2587177 h 4013490"/>
                <a:gd name="connsiteX23794" fmla="*/ 443461 w 6127927"/>
                <a:gd name="connsiteY23794" fmla="*/ 2588438 h 4013490"/>
                <a:gd name="connsiteX23795" fmla="*/ 443203 w 6127927"/>
                <a:gd name="connsiteY23795" fmla="*/ 2588858 h 4013490"/>
                <a:gd name="connsiteX23796" fmla="*/ 441392 w 6127927"/>
                <a:gd name="connsiteY23796" fmla="*/ 2588115 h 4013490"/>
                <a:gd name="connsiteX23797" fmla="*/ 442879 w 6127927"/>
                <a:gd name="connsiteY23797" fmla="*/ 2589505 h 4013490"/>
                <a:gd name="connsiteX23798" fmla="*/ 442459 w 6127927"/>
                <a:gd name="connsiteY23798" fmla="*/ 2590993 h 4013490"/>
                <a:gd name="connsiteX23799" fmla="*/ 442135 w 6127927"/>
                <a:gd name="connsiteY23799" fmla="*/ 2591672 h 4013490"/>
                <a:gd name="connsiteX23800" fmla="*/ 442135 w 6127927"/>
                <a:gd name="connsiteY23800" fmla="*/ 2591996 h 4013490"/>
                <a:gd name="connsiteX23801" fmla="*/ 438319 w 6127927"/>
                <a:gd name="connsiteY23801" fmla="*/ 2595973 h 4013490"/>
                <a:gd name="connsiteX23802" fmla="*/ 437899 w 6127927"/>
                <a:gd name="connsiteY23802" fmla="*/ 2595973 h 4013490"/>
                <a:gd name="connsiteX23803" fmla="*/ 438061 w 6127927"/>
                <a:gd name="connsiteY23803" fmla="*/ 2596200 h 4013490"/>
                <a:gd name="connsiteX23804" fmla="*/ 436573 w 6127927"/>
                <a:gd name="connsiteY23804" fmla="*/ 2597720 h 4013490"/>
                <a:gd name="connsiteX23805" fmla="*/ 435182 w 6127927"/>
                <a:gd name="connsiteY23805" fmla="*/ 2598787 h 4013490"/>
                <a:gd name="connsiteX23806" fmla="*/ 435085 w 6127927"/>
                <a:gd name="connsiteY23806" fmla="*/ 2598690 h 4013490"/>
                <a:gd name="connsiteX23807" fmla="*/ 434762 w 6127927"/>
                <a:gd name="connsiteY23807" fmla="*/ 2598852 h 4013490"/>
                <a:gd name="connsiteX23808" fmla="*/ 434923 w 6127927"/>
                <a:gd name="connsiteY23808" fmla="*/ 2599014 h 4013490"/>
                <a:gd name="connsiteX23809" fmla="*/ 430881 w 6127927"/>
                <a:gd name="connsiteY23809" fmla="*/ 2602668 h 4013490"/>
                <a:gd name="connsiteX23810" fmla="*/ 423151 w 6127927"/>
                <a:gd name="connsiteY23810" fmla="*/ 2607552 h 4013490"/>
                <a:gd name="connsiteX23811" fmla="*/ 419756 w 6127927"/>
                <a:gd name="connsiteY23811" fmla="*/ 2608457 h 4013490"/>
                <a:gd name="connsiteX23812" fmla="*/ 400383 w 6127927"/>
                <a:gd name="connsiteY23812" fmla="*/ 2622719 h 4013490"/>
                <a:gd name="connsiteX23813" fmla="*/ 400157 w 6127927"/>
                <a:gd name="connsiteY23813" fmla="*/ 2623043 h 4013490"/>
                <a:gd name="connsiteX23814" fmla="*/ 399575 w 6127927"/>
                <a:gd name="connsiteY23814" fmla="*/ 2622558 h 4013490"/>
                <a:gd name="connsiteX23815" fmla="*/ 399834 w 6127927"/>
                <a:gd name="connsiteY23815" fmla="*/ 2623205 h 4013490"/>
                <a:gd name="connsiteX23816" fmla="*/ 399251 w 6127927"/>
                <a:gd name="connsiteY23816" fmla="*/ 2623302 h 4013490"/>
                <a:gd name="connsiteX23817" fmla="*/ 398896 w 6127927"/>
                <a:gd name="connsiteY23817" fmla="*/ 2623043 h 4013490"/>
                <a:gd name="connsiteX23818" fmla="*/ 398831 w 6127927"/>
                <a:gd name="connsiteY23818" fmla="*/ 2623366 h 4013490"/>
                <a:gd name="connsiteX23819" fmla="*/ 396341 w 6127927"/>
                <a:gd name="connsiteY23819" fmla="*/ 2623948 h 4013490"/>
                <a:gd name="connsiteX23820" fmla="*/ 396244 w 6127927"/>
                <a:gd name="connsiteY23820" fmla="*/ 2623625 h 4013490"/>
                <a:gd name="connsiteX23821" fmla="*/ 395759 w 6127927"/>
                <a:gd name="connsiteY23821" fmla="*/ 2623463 h 4013490"/>
                <a:gd name="connsiteX23822" fmla="*/ 395500 w 6127927"/>
                <a:gd name="connsiteY23822" fmla="*/ 2623205 h 4013490"/>
                <a:gd name="connsiteX23823" fmla="*/ 395273 w 6127927"/>
                <a:gd name="connsiteY23823" fmla="*/ 2623787 h 4013490"/>
                <a:gd name="connsiteX23824" fmla="*/ 395435 w 6127927"/>
                <a:gd name="connsiteY23824" fmla="*/ 2624045 h 4013490"/>
                <a:gd name="connsiteX23825" fmla="*/ 393624 w 6127927"/>
                <a:gd name="connsiteY23825" fmla="*/ 2624531 h 4013490"/>
                <a:gd name="connsiteX23826" fmla="*/ 393430 w 6127927"/>
                <a:gd name="connsiteY23826" fmla="*/ 2624369 h 4013490"/>
                <a:gd name="connsiteX23827" fmla="*/ 392622 w 6127927"/>
                <a:gd name="connsiteY23827" fmla="*/ 2624272 h 4013490"/>
                <a:gd name="connsiteX23828" fmla="*/ 392783 w 6127927"/>
                <a:gd name="connsiteY23828" fmla="*/ 2624854 h 4013490"/>
                <a:gd name="connsiteX23829" fmla="*/ 390713 w 6127927"/>
                <a:gd name="connsiteY23829" fmla="*/ 2625695 h 4013490"/>
                <a:gd name="connsiteX23830" fmla="*/ 390390 w 6127927"/>
                <a:gd name="connsiteY23830" fmla="*/ 2625177 h 4013490"/>
                <a:gd name="connsiteX23831" fmla="*/ 390552 w 6127927"/>
                <a:gd name="connsiteY23831" fmla="*/ 2625695 h 4013490"/>
                <a:gd name="connsiteX23832" fmla="*/ 385409 w 6127927"/>
                <a:gd name="connsiteY23832" fmla="*/ 2628832 h 4013490"/>
                <a:gd name="connsiteX23833" fmla="*/ 378197 w 6127927"/>
                <a:gd name="connsiteY23833" fmla="*/ 2631225 h 4013490"/>
                <a:gd name="connsiteX23834" fmla="*/ 378197 w 6127927"/>
                <a:gd name="connsiteY23834" fmla="*/ 2631160 h 4013490"/>
                <a:gd name="connsiteX23835" fmla="*/ 377130 w 6127927"/>
                <a:gd name="connsiteY23835" fmla="*/ 2631322 h 4013490"/>
                <a:gd name="connsiteX23836" fmla="*/ 376807 w 6127927"/>
                <a:gd name="connsiteY23836" fmla="*/ 2631646 h 4013490"/>
                <a:gd name="connsiteX23837" fmla="*/ 376289 w 6127927"/>
                <a:gd name="connsiteY23837" fmla="*/ 2631807 h 4013490"/>
                <a:gd name="connsiteX23838" fmla="*/ 376063 w 6127927"/>
                <a:gd name="connsiteY23838" fmla="*/ 2631904 h 4013490"/>
                <a:gd name="connsiteX23839" fmla="*/ 372667 w 6127927"/>
                <a:gd name="connsiteY23839" fmla="*/ 2632907 h 4013490"/>
                <a:gd name="connsiteX23840" fmla="*/ 372247 w 6127927"/>
                <a:gd name="connsiteY23840" fmla="*/ 2631387 h 4013490"/>
                <a:gd name="connsiteX23841" fmla="*/ 371826 w 6127927"/>
                <a:gd name="connsiteY23841" fmla="*/ 2632228 h 4013490"/>
                <a:gd name="connsiteX23842" fmla="*/ 372505 w 6127927"/>
                <a:gd name="connsiteY23842" fmla="*/ 2632907 h 4013490"/>
                <a:gd name="connsiteX23843" fmla="*/ 364873 w 6127927"/>
                <a:gd name="connsiteY23843" fmla="*/ 2635138 h 4013490"/>
                <a:gd name="connsiteX23844" fmla="*/ 364711 w 6127927"/>
                <a:gd name="connsiteY23844" fmla="*/ 2634136 h 4013490"/>
                <a:gd name="connsiteX23845" fmla="*/ 364647 w 6127927"/>
                <a:gd name="connsiteY23845" fmla="*/ 2635203 h 4013490"/>
                <a:gd name="connsiteX23846" fmla="*/ 356432 w 6127927"/>
                <a:gd name="connsiteY23846" fmla="*/ 2637693 h 4013490"/>
                <a:gd name="connsiteX23847" fmla="*/ 355947 w 6127927"/>
                <a:gd name="connsiteY23847" fmla="*/ 2636949 h 4013490"/>
                <a:gd name="connsiteX23848" fmla="*/ 356012 w 6127927"/>
                <a:gd name="connsiteY23848" fmla="*/ 2637790 h 4013490"/>
                <a:gd name="connsiteX23849" fmla="*/ 356012 w 6127927"/>
                <a:gd name="connsiteY23849" fmla="*/ 2637855 h 4013490"/>
                <a:gd name="connsiteX23850" fmla="*/ 354783 w 6127927"/>
                <a:gd name="connsiteY23850" fmla="*/ 2638275 h 4013490"/>
                <a:gd name="connsiteX23851" fmla="*/ 354686 w 6127927"/>
                <a:gd name="connsiteY23851" fmla="*/ 2638340 h 4013490"/>
                <a:gd name="connsiteX23852" fmla="*/ 354103 w 6127927"/>
                <a:gd name="connsiteY23852" fmla="*/ 2638534 h 4013490"/>
                <a:gd name="connsiteX23853" fmla="*/ 353360 w 6127927"/>
                <a:gd name="connsiteY23853" fmla="*/ 2638178 h 4013490"/>
                <a:gd name="connsiteX23854" fmla="*/ 351807 w 6127927"/>
                <a:gd name="connsiteY23854" fmla="*/ 2637790 h 4013490"/>
                <a:gd name="connsiteX23855" fmla="*/ 351872 w 6127927"/>
                <a:gd name="connsiteY23855" fmla="*/ 2637790 h 4013490"/>
                <a:gd name="connsiteX23856" fmla="*/ 351807 w 6127927"/>
                <a:gd name="connsiteY23856" fmla="*/ 2637435 h 4013490"/>
                <a:gd name="connsiteX23857" fmla="*/ 351646 w 6127927"/>
                <a:gd name="connsiteY23857" fmla="*/ 2637532 h 4013490"/>
                <a:gd name="connsiteX23858" fmla="*/ 351807 w 6127927"/>
                <a:gd name="connsiteY23858" fmla="*/ 2637790 h 4013490"/>
                <a:gd name="connsiteX23859" fmla="*/ 352292 w 6127927"/>
                <a:gd name="connsiteY23859" fmla="*/ 2638761 h 4013490"/>
                <a:gd name="connsiteX23860" fmla="*/ 351710 w 6127927"/>
                <a:gd name="connsiteY23860" fmla="*/ 2639278 h 4013490"/>
                <a:gd name="connsiteX23861" fmla="*/ 351646 w 6127927"/>
                <a:gd name="connsiteY23861" fmla="*/ 2639278 h 4013490"/>
                <a:gd name="connsiteX23862" fmla="*/ 351128 w 6127927"/>
                <a:gd name="connsiteY23862" fmla="*/ 2638858 h 4013490"/>
                <a:gd name="connsiteX23863" fmla="*/ 350805 w 6127927"/>
                <a:gd name="connsiteY23863" fmla="*/ 2638858 h 4013490"/>
                <a:gd name="connsiteX23864" fmla="*/ 350708 w 6127927"/>
                <a:gd name="connsiteY23864" fmla="*/ 2638922 h 4013490"/>
                <a:gd name="connsiteX23865" fmla="*/ 351063 w 6127927"/>
                <a:gd name="connsiteY23865" fmla="*/ 2639343 h 4013490"/>
                <a:gd name="connsiteX23866" fmla="*/ 350966 w 6127927"/>
                <a:gd name="connsiteY23866" fmla="*/ 2639440 h 4013490"/>
                <a:gd name="connsiteX23867" fmla="*/ 350643 w 6127927"/>
                <a:gd name="connsiteY23867" fmla="*/ 2639504 h 4013490"/>
                <a:gd name="connsiteX23868" fmla="*/ 350481 w 6127927"/>
                <a:gd name="connsiteY23868" fmla="*/ 2639278 h 4013490"/>
                <a:gd name="connsiteX23869" fmla="*/ 350643 w 6127927"/>
                <a:gd name="connsiteY23869" fmla="*/ 2638922 h 4013490"/>
                <a:gd name="connsiteX23870" fmla="*/ 349964 w 6127927"/>
                <a:gd name="connsiteY23870" fmla="*/ 2639278 h 4013490"/>
                <a:gd name="connsiteX23871" fmla="*/ 349058 w 6127927"/>
                <a:gd name="connsiteY23871" fmla="*/ 2639504 h 4013490"/>
                <a:gd name="connsiteX23872" fmla="*/ 348153 w 6127927"/>
                <a:gd name="connsiteY23872" fmla="*/ 2638696 h 4013490"/>
                <a:gd name="connsiteX23873" fmla="*/ 347312 w 6127927"/>
                <a:gd name="connsiteY23873" fmla="*/ 2640248 h 4013490"/>
                <a:gd name="connsiteX23874" fmla="*/ 346988 w 6127927"/>
                <a:gd name="connsiteY23874" fmla="*/ 2639440 h 4013490"/>
                <a:gd name="connsiteX23875" fmla="*/ 346018 w 6127927"/>
                <a:gd name="connsiteY23875" fmla="*/ 2640604 h 4013490"/>
                <a:gd name="connsiteX23876" fmla="*/ 345436 w 6127927"/>
                <a:gd name="connsiteY23876" fmla="*/ 2640184 h 4013490"/>
                <a:gd name="connsiteX23877" fmla="*/ 344660 w 6127927"/>
                <a:gd name="connsiteY23877" fmla="*/ 2640604 h 4013490"/>
                <a:gd name="connsiteX23878" fmla="*/ 343754 w 6127927"/>
                <a:gd name="connsiteY23878" fmla="*/ 2640507 h 4013490"/>
                <a:gd name="connsiteX23879" fmla="*/ 343431 w 6127927"/>
                <a:gd name="connsiteY23879" fmla="*/ 2640604 h 4013490"/>
                <a:gd name="connsiteX23880" fmla="*/ 343366 w 6127927"/>
                <a:gd name="connsiteY23880" fmla="*/ 2641251 h 4013490"/>
                <a:gd name="connsiteX23881" fmla="*/ 341296 w 6127927"/>
                <a:gd name="connsiteY23881" fmla="*/ 2641089 h 4013490"/>
                <a:gd name="connsiteX23882" fmla="*/ 340779 w 6127927"/>
                <a:gd name="connsiteY23882" fmla="*/ 2639925 h 4013490"/>
                <a:gd name="connsiteX23883" fmla="*/ 340456 w 6127927"/>
                <a:gd name="connsiteY23883" fmla="*/ 2641186 h 4013490"/>
                <a:gd name="connsiteX23884" fmla="*/ 339615 w 6127927"/>
                <a:gd name="connsiteY23884" fmla="*/ 2640086 h 4013490"/>
                <a:gd name="connsiteX23885" fmla="*/ 339453 w 6127927"/>
                <a:gd name="connsiteY23885" fmla="*/ 2640927 h 4013490"/>
                <a:gd name="connsiteX23886" fmla="*/ 338289 w 6127927"/>
                <a:gd name="connsiteY23886" fmla="*/ 2641348 h 4013490"/>
                <a:gd name="connsiteX23887" fmla="*/ 337901 w 6127927"/>
                <a:gd name="connsiteY23887" fmla="*/ 2641833 h 4013490"/>
                <a:gd name="connsiteX23888" fmla="*/ 337642 w 6127927"/>
                <a:gd name="connsiteY23888" fmla="*/ 2641833 h 4013490"/>
                <a:gd name="connsiteX23889" fmla="*/ 336898 w 6127927"/>
                <a:gd name="connsiteY23889" fmla="*/ 2641509 h 4013490"/>
                <a:gd name="connsiteX23890" fmla="*/ 336575 w 6127927"/>
                <a:gd name="connsiteY23890" fmla="*/ 2641930 h 4013490"/>
                <a:gd name="connsiteX23891" fmla="*/ 334408 w 6127927"/>
                <a:gd name="connsiteY23891" fmla="*/ 2641995 h 4013490"/>
                <a:gd name="connsiteX23892" fmla="*/ 326872 w 6127927"/>
                <a:gd name="connsiteY23892" fmla="*/ 2642674 h 4013490"/>
                <a:gd name="connsiteX23893" fmla="*/ 326290 w 6127927"/>
                <a:gd name="connsiteY23893" fmla="*/ 2641736 h 4013490"/>
                <a:gd name="connsiteX23894" fmla="*/ 326129 w 6127927"/>
                <a:gd name="connsiteY23894" fmla="*/ 2642674 h 4013490"/>
                <a:gd name="connsiteX23895" fmla="*/ 325482 w 6127927"/>
                <a:gd name="connsiteY23895" fmla="*/ 2642738 h 4013490"/>
                <a:gd name="connsiteX23896" fmla="*/ 325320 w 6127927"/>
                <a:gd name="connsiteY23896" fmla="*/ 2642480 h 4013490"/>
                <a:gd name="connsiteX23897" fmla="*/ 325223 w 6127927"/>
                <a:gd name="connsiteY23897" fmla="*/ 2642738 h 4013490"/>
                <a:gd name="connsiteX23898" fmla="*/ 325061 w 6127927"/>
                <a:gd name="connsiteY23898" fmla="*/ 2642738 h 4013490"/>
                <a:gd name="connsiteX23899" fmla="*/ 323412 w 6127927"/>
                <a:gd name="connsiteY23899" fmla="*/ 2642674 h 4013490"/>
                <a:gd name="connsiteX23900" fmla="*/ 321730 w 6127927"/>
                <a:gd name="connsiteY23900" fmla="*/ 2640410 h 4013490"/>
                <a:gd name="connsiteX23901" fmla="*/ 321989 w 6127927"/>
                <a:gd name="connsiteY23901" fmla="*/ 2642577 h 4013490"/>
                <a:gd name="connsiteX23902" fmla="*/ 321892 w 6127927"/>
                <a:gd name="connsiteY23902" fmla="*/ 2642577 h 4013490"/>
                <a:gd name="connsiteX23903" fmla="*/ 320825 w 6127927"/>
                <a:gd name="connsiteY23903" fmla="*/ 2641251 h 4013490"/>
                <a:gd name="connsiteX23904" fmla="*/ 320825 w 6127927"/>
                <a:gd name="connsiteY23904" fmla="*/ 2641348 h 4013490"/>
                <a:gd name="connsiteX23905" fmla="*/ 320016 w 6127927"/>
                <a:gd name="connsiteY23905" fmla="*/ 2642156 h 4013490"/>
                <a:gd name="connsiteX23906" fmla="*/ 319822 w 6127927"/>
                <a:gd name="connsiteY23906" fmla="*/ 2642092 h 4013490"/>
                <a:gd name="connsiteX23907" fmla="*/ 318334 w 6127927"/>
                <a:gd name="connsiteY23907" fmla="*/ 2640992 h 4013490"/>
                <a:gd name="connsiteX23908" fmla="*/ 316685 w 6127927"/>
                <a:gd name="connsiteY23908" fmla="*/ 2642253 h 4013490"/>
                <a:gd name="connsiteX23909" fmla="*/ 315877 w 6127927"/>
                <a:gd name="connsiteY23909" fmla="*/ 2642253 h 4013490"/>
                <a:gd name="connsiteX23910" fmla="*/ 315133 w 6127927"/>
                <a:gd name="connsiteY23910" fmla="*/ 2641995 h 4013490"/>
                <a:gd name="connsiteX23911" fmla="*/ 313807 w 6127927"/>
                <a:gd name="connsiteY23911" fmla="*/ 2641833 h 4013490"/>
                <a:gd name="connsiteX23912" fmla="*/ 313548 w 6127927"/>
                <a:gd name="connsiteY23912" fmla="*/ 2640992 h 4013490"/>
                <a:gd name="connsiteX23913" fmla="*/ 312384 w 6127927"/>
                <a:gd name="connsiteY23913" fmla="*/ 2640992 h 4013490"/>
                <a:gd name="connsiteX23914" fmla="*/ 312125 w 6127927"/>
                <a:gd name="connsiteY23914" fmla="*/ 2641574 h 4013490"/>
                <a:gd name="connsiteX23915" fmla="*/ 312125 w 6127927"/>
                <a:gd name="connsiteY23915" fmla="*/ 2641995 h 4013490"/>
                <a:gd name="connsiteX23916" fmla="*/ 311802 w 6127927"/>
                <a:gd name="connsiteY23916" fmla="*/ 2641833 h 4013490"/>
                <a:gd name="connsiteX23917" fmla="*/ 311155 w 6127927"/>
                <a:gd name="connsiteY23917" fmla="*/ 2640669 h 4013490"/>
                <a:gd name="connsiteX23918" fmla="*/ 310734 w 6127927"/>
                <a:gd name="connsiteY23918" fmla="*/ 2641736 h 4013490"/>
                <a:gd name="connsiteX23919" fmla="*/ 308826 w 6127927"/>
                <a:gd name="connsiteY23919" fmla="*/ 2640345 h 4013490"/>
                <a:gd name="connsiteX23920" fmla="*/ 307500 w 6127927"/>
                <a:gd name="connsiteY23920" fmla="*/ 2642092 h 4013490"/>
                <a:gd name="connsiteX23921" fmla="*/ 306756 w 6127927"/>
                <a:gd name="connsiteY23921" fmla="*/ 2642092 h 4013490"/>
                <a:gd name="connsiteX23922" fmla="*/ 306110 w 6127927"/>
                <a:gd name="connsiteY23922" fmla="*/ 2641833 h 4013490"/>
                <a:gd name="connsiteX23923" fmla="*/ 305754 w 6127927"/>
                <a:gd name="connsiteY23923" fmla="*/ 2641995 h 4013490"/>
                <a:gd name="connsiteX23924" fmla="*/ 305689 w 6127927"/>
                <a:gd name="connsiteY23924" fmla="*/ 2642092 h 4013490"/>
                <a:gd name="connsiteX23925" fmla="*/ 303102 w 6127927"/>
                <a:gd name="connsiteY23925" fmla="*/ 2642092 h 4013490"/>
                <a:gd name="connsiteX23926" fmla="*/ 302940 w 6127927"/>
                <a:gd name="connsiteY23926" fmla="*/ 2641509 h 4013490"/>
                <a:gd name="connsiteX23927" fmla="*/ 302714 w 6127927"/>
                <a:gd name="connsiteY23927" fmla="*/ 2642092 h 4013490"/>
                <a:gd name="connsiteX23928" fmla="*/ 296989 w 6127927"/>
                <a:gd name="connsiteY23928" fmla="*/ 2642156 h 4013490"/>
                <a:gd name="connsiteX23929" fmla="*/ 296084 w 6127927"/>
                <a:gd name="connsiteY23929" fmla="*/ 2641995 h 4013490"/>
                <a:gd name="connsiteX23930" fmla="*/ 295405 w 6127927"/>
                <a:gd name="connsiteY23930" fmla="*/ 2641251 h 4013490"/>
                <a:gd name="connsiteX23931" fmla="*/ 295502 w 6127927"/>
                <a:gd name="connsiteY23931" fmla="*/ 2640184 h 4013490"/>
                <a:gd name="connsiteX23932" fmla="*/ 294823 w 6127927"/>
                <a:gd name="connsiteY23932" fmla="*/ 2639860 h 4013490"/>
                <a:gd name="connsiteX23933" fmla="*/ 294758 w 6127927"/>
                <a:gd name="connsiteY23933" fmla="*/ 2638437 h 4013490"/>
                <a:gd name="connsiteX23934" fmla="*/ 294337 w 6127927"/>
                <a:gd name="connsiteY23934" fmla="*/ 2639116 h 4013490"/>
                <a:gd name="connsiteX23935" fmla="*/ 293755 w 6127927"/>
                <a:gd name="connsiteY23935" fmla="*/ 2640507 h 4013490"/>
                <a:gd name="connsiteX23936" fmla="*/ 292753 w 6127927"/>
                <a:gd name="connsiteY23936" fmla="*/ 2640830 h 4013490"/>
                <a:gd name="connsiteX23937" fmla="*/ 291783 w 6127927"/>
                <a:gd name="connsiteY23937" fmla="*/ 2640830 h 4013490"/>
                <a:gd name="connsiteX23938" fmla="*/ 290133 w 6127927"/>
                <a:gd name="connsiteY23938" fmla="*/ 2640830 h 4013490"/>
                <a:gd name="connsiteX23939" fmla="*/ 290133 w 6127927"/>
                <a:gd name="connsiteY23939" fmla="*/ 2640927 h 4013490"/>
                <a:gd name="connsiteX23940" fmla="*/ 290133 w 6127927"/>
                <a:gd name="connsiteY23940" fmla="*/ 2640830 h 4013490"/>
                <a:gd name="connsiteX23941" fmla="*/ 289551 w 6127927"/>
                <a:gd name="connsiteY23941" fmla="*/ 2641186 h 4013490"/>
                <a:gd name="connsiteX23942" fmla="*/ 289713 w 6127927"/>
                <a:gd name="connsiteY23942" fmla="*/ 2640410 h 4013490"/>
                <a:gd name="connsiteX23943" fmla="*/ 289939 w 6127927"/>
                <a:gd name="connsiteY23943" fmla="*/ 2639860 h 4013490"/>
                <a:gd name="connsiteX23944" fmla="*/ 289034 w 6127927"/>
                <a:gd name="connsiteY23944" fmla="*/ 2639763 h 4013490"/>
                <a:gd name="connsiteX23945" fmla="*/ 288290 w 6127927"/>
                <a:gd name="connsiteY23945" fmla="*/ 2639666 h 4013490"/>
                <a:gd name="connsiteX23946" fmla="*/ 287966 w 6127927"/>
                <a:gd name="connsiteY23946" fmla="*/ 2639925 h 4013490"/>
                <a:gd name="connsiteX23947" fmla="*/ 286382 w 6127927"/>
                <a:gd name="connsiteY23947" fmla="*/ 2640830 h 4013490"/>
                <a:gd name="connsiteX23948" fmla="*/ 283083 w 6127927"/>
                <a:gd name="connsiteY23948" fmla="*/ 2640410 h 4013490"/>
                <a:gd name="connsiteX23949" fmla="*/ 281595 w 6127927"/>
                <a:gd name="connsiteY23949" fmla="*/ 2639181 h 4013490"/>
                <a:gd name="connsiteX23950" fmla="*/ 280916 w 6127927"/>
                <a:gd name="connsiteY23950" fmla="*/ 2640184 h 4013490"/>
                <a:gd name="connsiteX23951" fmla="*/ 280107 w 6127927"/>
                <a:gd name="connsiteY23951" fmla="*/ 2640086 h 4013490"/>
                <a:gd name="connsiteX23952" fmla="*/ 279202 w 6127927"/>
                <a:gd name="connsiteY23952" fmla="*/ 2640184 h 4013490"/>
                <a:gd name="connsiteX23953" fmla="*/ 278426 w 6127927"/>
                <a:gd name="connsiteY23953" fmla="*/ 2639860 h 4013490"/>
                <a:gd name="connsiteX23954" fmla="*/ 277617 w 6127927"/>
                <a:gd name="connsiteY23954" fmla="*/ 2639860 h 4013490"/>
                <a:gd name="connsiteX23955" fmla="*/ 275644 w 6127927"/>
                <a:gd name="connsiteY23955" fmla="*/ 2639278 h 4013490"/>
                <a:gd name="connsiteX23956" fmla="*/ 274480 w 6127927"/>
                <a:gd name="connsiteY23956" fmla="*/ 2639116 h 4013490"/>
                <a:gd name="connsiteX23957" fmla="*/ 273639 w 6127927"/>
                <a:gd name="connsiteY23957" fmla="*/ 2639019 h 4013490"/>
                <a:gd name="connsiteX23958" fmla="*/ 273057 w 6127927"/>
                <a:gd name="connsiteY23958" fmla="*/ 2638858 h 4013490"/>
                <a:gd name="connsiteX23959" fmla="*/ 271408 w 6127927"/>
                <a:gd name="connsiteY23959" fmla="*/ 2638599 h 4013490"/>
                <a:gd name="connsiteX23960" fmla="*/ 271084 w 6127927"/>
                <a:gd name="connsiteY23960" fmla="*/ 2638599 h 4013490"/>
                <a:gd name="connsiteX23961" fmla="*/ 269661 w 6127927"/>
                <a:gd name="connsiteY23961" fmla="*/ 2638275 h 4013490"/>
                <a:gd name="connsiteX23962" fmla="*/ 268594 w 6127927"/>
                <a:gd name="connsiteY23962" fmla="*/ 2638114 h 4013490"/>
                <a:gd name="connsiteX23963" fmla="*/ 267915 w 6127927"/>
                <a:gd name="connsiteY23963" fmla="*/ 2638017 h 4013490"/>
                <a:gd name="connsiteX23964" fmla="*/ 267365 w 6127927"/>
                <a:gd name="connsiteY23964" fmla="*/ 2638114 h 4013490"/>
                <a:gd name="connsiteX23965" fmla="*/ 264454 w 6127927"/>
                <a:gd name="connsiteY23965" fmla="*/ 2637855 h 4013490"/>
                <a:gd name="connsiteX23966" fmla="*/ 262288 w 6127927"/>
                <a:gd name="connsiteY23966" fmla="*/ 2637855 h 4013490"/>
                <a:gd name="connsiteX23967" fmla="*/ 261964 w 6127927"/>
                <a:gd name="connsiteY23967" fmla="*/ 2637952 h 4013490"/>
                <a:gd name="connsiteX23968" fmla="*/ 261382 w 6127927"/>
                <a:gd name="connsiteY23968" fmla="*/ 2638178 h 4013490"/>
                <a:gd name="connsiteX23969" fmla="*/ 261220 w 6127927"/>
                <a:gd name="connsiteY23969" fmla="*/ 2638922 h 4013490"/>
                <a:gd name="connsiteX23970" fmla="*/ 260735 w 6127927"/>
                <a:gd name="connsiteY23970" fmla="*/ 2638761 h 4013490"/>
                <a:gd name="connsiteX23971" fmla="*/ 260574 w 6127927"/>
                <a:gd name="connsiteY23971" fmla="*/ 2638017 h 4013490"/>
                <a:gd name="connsiteX23972" fmla="*/ 259991 w 6127927"/>
                <a:gd name="connsiteY23972" fmla="*/ 2638114 h 4013490"/>
                <a:gd name="connsiteX23973" fmla="*/ 259474 w 6127927"/>
                <a:gd name="connsiteY23973" fmla="*/ 2637532 h 4013490"/>
                <a:gd name="connsiteX23974" fmla="*/ 258730 w 6127927"/>
                <a:gd name="connsiteY23974" fmla="*/ 2638178 h 4013490"/>
                <a:gd name="connsiteX23975" fmla="*/ 257728 w 6127927"/>
                <a:gd name="connsiteY23975" fmla="*/ 2637855 h 4013490"/>
                <a:gd name="connsiteX23976" fmla="*/ 258310 w 6127927"/>
                <a:gd name="connsiteY23976" fmla="*/ 2635623 h 4013490"/>
                <a:gd name="connsiteX23977" fmla="*/ 258310 w 6127927"/>
                <a:gd name="connsiteY23977" fmla="*/ 2635526 h 4013490"/>
                <a:gd name="connsiteX23978" fmla="*/ 257016 w 6127927"/>
                <a:gd name="connsiteY23978" fmla="*/ 2636949 h 4013490"/>
                <a:gd name="connsiteX23979" fmla="*/ 256596 w 6127927"/>
                <a:gd name="connsiteY23979" fmla="*/ 2637208 h 4013490"/>
                <a:gd name="connsiteX23980" fmla="*/ 255852 w 6127927"/>
                <a:gd name="connsiteY23980" fmla="*/ 2636788 h 4013490"/>
                <a:gd name="connsiteX23981" fmla="*/ 255334 w 6127927"/>
                <a:gd name="connsiteY23981" fmla="*/ 2637046 h 4013490"/>
                <a:gd name="connsiteX23982" fmla="*/ 254429 w 6127927"/>
                <a:gd name="connsiteY23982" fmla="*/ 2636691 h 4013490"/>
                <a:gd name="connsiteX23983" fmla="*/ 253944 w 6127927"/>
                <a:gd name="connsiteY23983" fmla="*/ 2636270 h 4013490"/>
                <a:gd name="connsiteX23984" fmla="*/ 253523 w 6127927"/>
                <a:gd name="connsiteY23984" fmla="*/ 2636367 h 4013490"/>
                <a:gd name="connsiteX23985" fmla="*/ 253426 w 6127927"/>
                <a:gd name="connsiteY23985" fmla="*/ 2636367 h 4013490"/>
                <a:gd name="connsiteX23986" fmla="*/ 252941 w 6127927"/>
                <a:gd name="connsiteY23986" fmla="*/ 2635365 h 4013490"/>
                <a:gd name="connsiteX23987" fmla="*/ 250807 w 6127927"/>
                <a:gd name="connsiteY23987" fmla="*/ 2634556 h 4013490"/>
                <a:gd name="connsiteX23988" fmla="*/ 250224 w 6127927"/>
                <a:gd name="connsiteY23988" fmla="*/ 2634977 h 4013490"/>
                <a:gd name="connsiteX23989" fmla="*/ 249287 w 6127927"/>
                <a:gd name="connsiteY23989" fmla="*/ 2634394 h 4013490"/>
                <a:gd name="connsiteX23990" fmla="*/ 248316 w 6127927"/>
                <a:gd name="connsiteY23990" fmla="*/ 2633877 h 4013490"/>
                <a:gd name="connsiteX23991" fmla="*/ 247314 w 6127927"/>
                <a:gd name="connsiteY23991" fmla="*/ 2633651 h 4013490"/>
                <a:gd name="connsiteX23992" fmla="*/ 247378 w 6127927"/>
                <a:gd name="connsiteY23992" fmla="*/ 2632228 h 4013490"/>
                <a:gd name="connsiteX23993" fmla="*/ 246311 w 6127927"/>
                <a:gd name="connsiteY23993" fmla="*/ 2633457 h 4013490"/>
                <a:gd name="connsiteX23994" fmla="*/ 246149 w 6127927"/>
                <a:gd name="connsiteY23994" fmla="*/ 2633392 h 4013490"/>
                <a:gd name="connsiteX23995" fmla="*/ 245503 w 6127927"/>
                <a:gd name="connsiteY23995" fmla="*/ 2632551 h 4013490"/>
                <a:gd name="connsiteX23996" fmla="*/ 244824 w 6127927"/>
                <a:gd name="connsiteY23996" fmla="*/ 2632389 h 4013490"/>
                <a:gd name="connsiteX23997" fmla="*/ 244338 w 6127927"/>
                <a:gd name="connsiteY23997" fmla="*/ 2632486 h 4013490"/>
                <a:gd name="connsiteX23998" fmla="*/ 243756 w 6127927"/>
                <a:gd name="connsiteY23998" fmla="*/ 2632131 h 4013490"/>
                <a:gd name="connsiteX23999" fmla="*/ 243498 w 6127927"/>
                <a:gd name="connsiteY23999" fmla="*/ 2631387 h 4013490"/>
                <a:gd name="connsiteX24000" fmla="*/ 242754 w 6127927"/>
                <a:gd name="connsiteY24000" fmla="*/ 2631646 h 4013490"/>
                <a:gd name="connsiteX24001" fmla="*/ 242010 w 6127927"/>
                <a:gd name="connsiteY24001" fmla="*/ 2631225 h 4013490"/>
                <a:gd name="connsiteX24002" fmla="*/ 241945 w 6127927"/>
                <a:gd name="connsiteY24002" fmla="*/ 2630740 h 4013490"/>
                <a:gd name="connsiteX24003" fmla="*/ 241589 w 6127927"/>
                <a:gd name="connsiteY24003" fmla="*/ 2630999 h 4013490"/>
                <a:gd name="connsiteX24004" fmla="*/ 236868 w 6127927"/>
                <a:gd name="connsiteY24004" fmla="*/ 2628347 h 4013490"/>
                <a:gd name="connsiteX24005" fmla="*/ 236803 w 6127927"/>
                <a:gd name="connsiteY24005" fmla="*/ 2627441 h 4013490"/>
                <a:gd name="connsiteX24006" fmla="*/ 235962 w 6127927"/>
                <a:gd name="connsiteY24006" fmla="*/ 2627829 h 4013490"/>
                <a:gd name="connsiteX24007" fmla="*/ 234151 w 6127927"/>
                <a:gd name="connsiteY24007" fmla="*/ 2626697 h 4013490"/>
                <a:gd name="connsiteX24008" fmla="*/ 234410 w 6127927"/>
                <a:gd name="connsiteY24008" fmla="*/ 2625436 h 4013490"/>
                <a:gd name="connsiteX24009" fmla="*/ 233731 w 6127927"/>
                <a:gd name="connsiteY24009" fmla="*/ 2626439 h 4013490"/>
                <a:gd name="connsiteX24010" fmla="*/ 233084 w 6127927"/>
                <a:gd name="connsiteY24010" fmla="*/ 2626018 h 4013490"/>
                <a:gd name="connsiteX24011" fmla="*/ 233084 w 6127927"/>
                <a:gd name="connsiteY24011" fmla="*/ 2625856 h 4013490"/>
                <a:gd name="connsiteX24012" fmla="*/ 232987 w 6127927"/>
                <a:gd name="connsiteY24012" fmla="*/ 2625921 h 4013490"/>
                <a:gd name="connsiteX24013" fmla="*/ 230496 w 6127927"/>
                <a:gd name="connsiteY24013" fmla="*/ 2624207 h 4013490"/>
                <a:gd name="connsiteX24014" fmla="*/ 229591 w 6127927"/>
                <a:gd name="connsiteY24014" fmla="*/ 2623463 h 4013490"/>
                <a:gd name="connsiteX24015" fmla="*/ 229429 w 6127927"/>
                <a:gd name="connsiteY24015" fmla="*/ 2623205 h 4013490"/>
                <a:gd name="connsiteX24016" fmla="*/ 229753 w 6127927"/>
                <a:gd name="connsiteY24016" fmla="*/ 2622202 h 4013490"/>
                <a:gd name="connsiteX24017" fmla="*/ 229429 w 6127927"/>
                <a:gd name="connsiteY24017" fmla="*/ 2623205 h 4013490"/>
                <a:gd name="connsiteX24018" fmla="*/ 229429 w 6127927"/>
                <a:gd name="connsiteY24018" fmla="*/ 2623302 h 4013490"/>
                <a:gd name="connsiteX24019" fmla="*/ 228685 w 6127927"/>
                <a:gd name="connsiteY24019" fmla="*/ 2622622 h 4013490"/>
                <a:gd name="connsiteX24020" fmla="*/ 228685 w 6127927"/>
                <a:gd name="connsiteY24020" fmla="*/ 2622558 h 4013490"/>
                <a:gd name="connsiteX24021" fmla="*/ 228588 w 6127927"/>
                <a:gd name="connsiteY24021" fmla="*/ 2622622 h 4013490"/>
                <a:gd name="connsiteX24022" fmla="*/ 227262 w 6127927"/>
                <a:gd name="connsiteY24022" fmla="*/ 2621458 h 4013490"/>
                <a:gd name="connsiteX24023" fmla="*/ 229332 w 6127927"/>
                <a:gd name="connsiteY24023" fmla="*/ 2619809 h 4013490"/>
                <a:gd name="connsiteX24024" fmla="*/ 227942 w 6127927"/>
                <a:gd name="connsiteY24024" fmla="*/ 2620132 h 4013490"/>
                <a:gd name="connsiteX24025" fmla="*/ 227262 w 6127927"/>
                <a:gd name="connsiteY24025" fmla="*/ 2621458 h 4013490"/>
                <a:gd name="connsiteX24026" fmla="*/ 212547 w 6127927"/>
                <a:gd name="connsiteY24026" fmla="*/ 2604738 h 4013490"/>
                <a:gd name="connsiteX24027" fmla="*/ 213032 w 6127927"/>
                <a:gd name="connsiteY24027" fmla="*/ 2604479 h 4013490"/>
                <a:gd name="connsiteX24028" fmla="*/ 212192 w 6127927"/>
                <a:gd name="connsiteY24028" fmla="*/ 2604317 h 4013490"/>
                <a:gd name="connsiteX24029" fmla="*/ 211383 w 6127927"/>
                <a:gd name="connsiteY24029" fmla="*/ 2603347 h 4013490"/>
                <a:gd name="connsiteX24030" fmla="*/ 211221 w 6127927"/>
                <a:gd name="connsiteY24030" fmla="*/ 2602248 h 4013490"/>
                <a:gd name="connsiteX24031" fmla="*/ 211060 w 6127927"/>
                <a:gd name="connsiteY24031" fmla="*/ 2602086 h 4013490"/>
                <a:gd name="connsiteX24032" fmla="*/ 218595 w 6127927"/>
                <a:gd name="connsiteY24032" fmla="*/ 2596394 h 4013490"/>
                <a:gd name="connsiteX24033" fmla="*/ 220406 w 6127927"/>
                <a:gd name="connsiteY24033" fmla="*/ 2596200 h 4013490"/>
                <a:gd name="connsiteX24034" fmla="*/ 220244 w 6127927"/>
                <a:gd name="connsiteY24034" fmla="*/ 2596459 h 4013490"/>
                <a:gd name="connsiteX24035" fmla="*/ 220891 w 6127927"/>
                <a:gd name="connsiteY24035" fmla="*/ 2596297 h 4013490"/>
                <a:gd name="connsiteX24036" fmla="*/ 221635 w 6127927"/>
                <a:gd name="connsiteY24036" fmla="*/ 2596394 h 4013490"/>
                <a:gd name="connsiteX24037" fmla="*/ 221570 w 6127927"/>
                <a:gd name="connsiteY24037" fmla="*/ 2596620 h 4013490"/>
                <a:gd name="connsiteX24038" fmla="*/ 221570 w 6127927"/>
                <a:gd name="connsiteY24038" fmla="*/ 2597041 h 4013490"/>
                <a:gd name="connsiteX24039" fmla="*/ 221894 w 6127927"/>
                <a:gd name="connsiteY24039" fmla="*/ 2597720 h 4013490"/>
                <a:gd name="connsiteX24040" fmla="*/ 222476 w 6127927"/>
                <a:gd name="connsiteY24040" fmla="*/ 2599014 h 4013490"/>
                <a:gd name="connsiteX24041" fmla="*/ 221732 w 6127927"/>
                <a:gd name="connsiteY24041" fmla="*/ 2601504 h 4013490"/>
                <a:gd name="connsiteX24042" fmla="*/ 222541 w 6127927"/>
                <a:gd name="connsiteY24042" fmla="*/ 2601083 h 4013490"/>
                <a:gd name="connsiteX24043" fmla="*/ 224061 w 6127927"/>
                <a:gd name="connsiteY24043" fmla="*/ 2601601 h 4013490"/>
                <a:gd name="connsiteX24044" fmla="*/ 224287 w 6127927"/>
                <a:gd name="connsiteY24044" fmla="*/ 2601924 h 4013490"/>
                <a:gd name="connsiteX24045" fmla="*/ 224125 w 6127927"/>
                <a:gd name="connsiteY24045" fmla="*/ 2602248 h 4013490"/>
                <a:gd name="connsiteX24046" fmla="*/ 224869 w 6127927"/>
                <a:gd name="connsiteY24046" fmla="*/ 2602765 h 4013490"/>
                <a:gd name="connsiteX24047" fmla="*/ 225613 w 6127927"/>
                <a:gd name="connsiteY24047" fmla="*/ 2603250 h 4013490"/>
                <a:gd name="connsiteX24048" fmla="*/ 225613 w 6127927"/>
                <a:gd name="connsiteY24048" fmla="*/ 2604091 h 4013490"/>
                <a:gd name="connsiteX24049" fmla="*/ 225775 w 6127927"/>
                <a:gd name="connsiteY24049" fmla="*/ 2605643 h 4013490"/>
                <a:gd name="connsiteX24050" fmla="*/ 226680 w 6127927"/>
                <a:gd name="connsiteY24050" fmla="*/ 2605320 h 4013490"/>
                <a:gd name="connsiteX24051" fmla="*/ 227101 w 6127927"/>
                <a:gd name="connsiteY24051" fmla="*/ 2605579 h 4013490"/>
                <a:gd name="connsiteX24052" fmla="*/ 227198 w 6127927"/>
                <a:gd name="connsiteY24052" fmla="*/ 2605740 h 4013490"/>
                <a:gd name="connsiteX24053" fmla="*/ 228685 w 6127927"/>
                <a:gd name="connsiteY24053" fmla="*/ 2606484 h 4013490"/>
                <a:gd name="connsiteX24054" fmla="*/ 229106 w 6127927"/>
                <a:gd name="connsiteY24054" fmla="*/ 2606969 h 4013490"/>
                <a:gd name="connsiteX24055" fmla="*/ 229526 w 6127927"/>
                <a:gd name="connsiteY24055" fmla="*/ 2607649 h 4013490"/>
                <a:gd name="connsiteX24056" fmla="*/ 229914 w 6127927"/>
                <a:gd name="connsiteY24056" fmla="*/ 2608392 h 4013490"/>
                <a:gd name="connsiteX24057" fmla="*/ 230658 w 6127927"/>
                <a:gd name="connsiteY24057" fmla="*/ 2608878 h 4013490"/>
                <a:gd name="connsiteX24058" fmla="*/ 230917 w 6127927"/>
                <a:gd name="connsiteY24058" fmla="*/ 2608975 h 4013490"/>
                <a:gd name="connsiteX24059" fmla="*/ 232178 w 6127927"/>
                <a:gd name="connsiteY24059" fmla="*/ 2609039 h 4013490"/>
                <a:gd name="connsiteX24060" fmla="*/ 233148 w 6127927"/>
                <a:gd name="connsiteY24060" fmla="*/ 2609783 h 4013490"/>
                <a:gd name="connsiteX24061" fmla="*/ 233472 w 6127927"/>
                <a:gd name="connsiteY24061" fmla="*/ 2610203 h 4013490"/>
                <a:gd name="connsiteX24062" fmla="*/ 233731 w 6127927"/>
                <a:gd name="connsiteY24062" fmla="*/ 2610365 h 4013490"/>
                <a:gd name="connsiteX24063" fmla="*/ 234571 w 6127927"/>
                <a:gd name="connsiteY24063" fmla="*/ 2610527 h 4013490"/>
                <a:gd name="connsiteX24064" fmla="*/ 235218 w 6127927"/>
                <a:gd name="connsiteY24064" fmla="*/ 2610947 h 4013490"/>
                <a:gd name="connsiteX24065" fmla="*/ 235897 w 6127927"/>
                <a:gd name="connsiteY24065" fmla="*/ 2611271 h 4013490"/>
                <a:gd name="connsiteX24066" fmla="*/ 245082 w 6127927"/>
                <a:gd name="connsiteY24066" fmla="*/ 2617836 h 4013490"/>
                <a:gd name="connsiteX24067" fmla="*/ 245244 w 6127927"/>
                <a:gd name="connsiteY24067" fmla="*/ 2618062 h 4013490"/>
                <a:gd name="connsiteX24068" fmla="*/ 245664 w 6127927"/>
                <a:gd name="connsiteY24068" fmla="*/ 2618418 h 4013490"/>
                <a:gd name="connsiteX24069" fmla="*/ 246149 w 6127927"/>
                <a:gd name="connsiteY24069" fmla="*/ 2618321 h 4013490"/>
                <a:gd name="connsiteX24070" fmla="*/ 246570 w 6127927"/>
                <a:gd name="connsiteY24070" fmla="*/ 2619162 h 4013490"/>
                <a:gd name="connsiteX24071" fmla="*/ 246732 w 6127927"/>
                <a:gd name="connsiteY24071" fmla="*/ 2619809 h 4013490"/>
                <a:gd name="connsiteX24072" fmla="*/ 247572 w 6127927"/>
                <a:gd name="connsiteY24072" fmla="*/ 2618580 h 4013490"/>
                <a:gd name="connsiteX24073" fmla="*/ 247961 w 6127927"/>
                <a:gd name="connsiteY24073" fmla="*/ 2619227 h 4013490"/>
                <a:gd name="connsiteX24074" fmla="*/ 248898 w 6127927"/>
                <a:gd name="connsiteY24074" fmla="*/ 2619065 h 4013490"/>
                <a:gd name="connsiteX24075" fmla="*/ 249642 w 6127927"/>
                <a:gd name="connsiteY24075" fmla="*/ 2619550 h 4013490"/>
                <a:gd name="connsiteX24076" fmla="*/ 249804 w 6127927"/>
                <a:gd name="connsiteY24076" fmla="*/ 2619647 h 4013490"/>
                <a:gd name="connsiteX24077" fmla="*/ 251130 w 6127927"/>
                <a:gd name="connsiteY24077" fmla="*/ 2619970 h 4013490"/>
                <a:gd name="connsiteX24078" fmla="*/ 251777 w 6127927"/>
                <a:gd name="connsiteY24078" fmla="*/ 2620294 h 4013490"/>
                <a:gd name="connsiteX24079" fmla="*/ 253426 w 6127927"/>
                <a:gd name="connsiteY24079" fmla="*/ 2621458 h 4013490"/>
                <a:gd name="connsiteX24080" fmla="*/ 253685 w 6127927"/>
                <a:gd name="connsiteY24080" fmla="*/ 2621620 h 4013490"/>
                <a:gd name="connsiteX24081" fmla="*/ 254849 w 6127927"/>
                <a:gd name="connsiteY24081" fmla="*/ 2620973 h 4013490"/>
                <a:gd name="connsiteX24082" fmla="*/ 255916 w 6127927"/>
                <a:gd name="connsiteY24082" fmla="*/ 2620973 h 4013490"/>
                <a:gd name="connsiteX24083" fmla="*/ 256434 w 6127927"/>
                <a:gd name="connsiteY24083" fmla="*/ 2621296 h 4013490"/>
                <a:gd name="connsiteX24084" fmla="*/ 256757 w 6127927"/>
                <a:gd name="connsiteY24084" fmla="*/ 2622461 h 4013490"/>
                <a:gd name="connsiteX24085" fmla="*/ 257986 w 6127927"/>
                <a:gd name="connsiteY24085" fmla="*/ 2621232 h 4013490"/>
                <a:gd name="connsiteX24086" fmla="*/ 271084 w 6127927"/>
                <a:gd name="connsiteY24086" fmla="*/ 2625371 h 4013490"/>
                <a:gd name="connsiteX24087" fmla="*/ 293432 w 6127927"/>
                <a:gd name="connsiteY24087" fmla="*/ 2626503 h 4013490"/>
                <a:gd name="connsiteX24088" fmla="*/ 299059 w 6127927"/>
                <a:gd name="connsiteY24088" fmla="*/ 2626924 h 4013490"/>
                <a:gd name="connsiteX24089" fmla="*/ 299221 w 6127927"/>
                <a:gd name="connsiteY24089" fmla="*/ 2627765 h 4013490"/>
                <a:gd name="connsiteX24090" fmla="*/ 299706 w 6127927"/>
                <a:gd name="connsiteY24090" fmla="*/ 2630320 h 4013490"/>
                <a:gd name="connsiteX24091" fmla="*/ 300062 w 6127927"/>
                <a:gd name="connsiteY24091" fmla="*/ 2628929 h 4013490"/>
                <a:gd name="connsiteX24092" fmla="*/ 299480 w 6127927"/>
                <a:gd name="connsiteY24092" fmla="*/ 2627021 h 4013490"/>
                <a:gd name="connsiteX24093" fmla="*/ 300547 w 6127927"/>
                <a:gd name="connsiteY24093" fmla="*/ 2627085 h 4013490"/>
                <a:gd name="connsiteX24094" fmla="*/ 300482 w 6127927"/>
                <a:gd name="connsiteY24094" fmla="*/ 2627603 h 4013490"/>
                <a:gd name="connsiteX24095" fmla="*/ 300806 w 6127927"/>
                <a:gd name="connsiteY24095" fmla="*/ 2628508 h 4013490"/>
                <a:gd name="connsiteX24096" fmla="*/ 300709 w 6127927"/>
                <a:gd name="connsiteY24096" fmla="*/ 2628573 h 4013490"/>
                <a:gd name="connsiteX24097" fmla="*/ 300644 w 6127927"/>
                <a:gd name="connsiteY24097" fmla="*/ 2628767 h 4013490"/>
                <a:gd name="connsiteX24098" fmla="*/ 301711 w 6127927"/>
                <a:gd name="connsiteY24098" fmla="*/ 2629576 h 4013490"/>
                <a:gd name="connsiteX24099" fmla="*/ 301873 w 6127927"/>
                <a:gd name="connsiteY24099" fmla="*/ 2627085 h 4013490"/>
                <a:gd name="connsiteX24100" fmla="*/ 307241 w 6127927"/>
                <a:gd name="connsiteY24100" fmla="*/ 2626439 h 4013490"/>
                <a:gd name="connsiteX24101" fmla="*/ 322733 w 6127927"/>
                <a:gd name="connsiteY24101" fmla="*/ 2624951 h 4013490"/>
                <a:gd name="connsiteX24102" fmla="*/ 323056 w 6127927"/>
                <a:gd name="connsiteY24102" fmla="*/ 2625371 h 4013490"/>
                <a:gd name="connsiteX24103" fmla="*/ 324220 w 6127927"/>
                <a:gd name="connsiteY24103" fmla="*/ 2625113 h 4013490"/>
                <a:gd name="connsiteX24104" fmla="*/ 324803 w 6127927"/>
                <a:gd name="connsiteY24104" fmla="*/ 2625598 h 4013490"/>
                <a:gd name="connsiteX24105" fmla="*/ 325708 w 6127927"/>
                <a:gd name="connsiteY24105" fmla="*/ 2626018 h 4013490"/>
                <a:gd name="connsiteX24106" fmla="*/ 326129 w 6127927"/>
                <a:gd name="connsiteY24106" fmla="*/ 2625759 h 4013490"/>
                <a:gd name="connsiteX24107" fmla="*/ 326872 w 6127927"/>
                <a:gd name="connsiteY24107" fmla="*/ 2626277 h 4013490"/>
                <a:gd name="connsiteX24108" fmla="*/ 327455 w 6127927"/>
                <a:gd name="connsiteY24108" fmla="*/ 2626697 h 4013490"/>
                <a:gd name="connsiteX24109" fmla="*/ 327875 w 6127927"/>
                <a:gd name="connsiteY24109" fmla="*/ 2625856 h 4013490"/>
                <a:gd name="connsiteX24110" fmla="*/ 328101 w 6127927"/>
                <a:gd name="connsiteY24110" fmla="*/ 2625371 h 4013490"/>
                <a:gd name="connsiteX24111" fmla="*/ 328619 w 6127927"/>
                <a:gd name="connsiteY24111" fmla="*/ 2624951 h 4013490"/>
                <a:gd name="connsiteX24112" fmla="*/ 329104 w 6127927"/>
                <a:gd name="connsiteY24112" fmla="*/ 2627344 h 4013490"/>
                <a:gd name="connsiteX24113" fmla="*/ 329621 w 6127927"/>
                <a:gd name="connsiteY24113" fmla="*/ 2625598 h 4013490"/>
                <a:gd name="connsiteX24114" fmla="*/ 330171 w 6127927"/>
                <a:gd name="connsiteY24114" fmla="*/ 2625113 h 4013490"/>
                <a:gd name="connsiteX24115" fmla="*/ 331432 w 6127927"/>
                <a:gd name="connsiteY24115" fmla="*/ 2626277 h 4013490"/>
                <a:gd name="connsiteX24116" fmla="*/ 332176 w 6127927"/>
                <a:gd name="connsiteY24116" fmla="*/ 2624369 h 4013490"/>
                <a:gd name="connsiteX24117" fmla="*/ 333502 w 6127927"/>
                <a:gd name="connsiteY24117" fmla="*/ 2625436 h 4013490"/>
                <a:gd name="connsiteX24118" fmla="*/ 333599 w 6127927"/>
                <a:gd name="connsiteY24118" fmla="*/ 2626342 h 4013490"/>
                <a:gd name="connsiteX24119" fmla="*/ 334084 w 6127927"/>
                <a:gd name="connsiteY24119" fmla="*/ 2624628 h 4013490"/>
                <a:gd name="connsiteX24120" fmla="*/ 335249 w 6127927"/>
                <a:gd name="connsiteY24120" fmla="*/ 2624045 h 4013490"/>
                <a:gd name="connsiteX24121" fmla="*/ 335993 w 6127927"/>
                <a:gd name="connsiteY24121" fmla="*/ 2624045 h 4013490"/>
                <a:gd name="connsiteX24122" fmla="*/ 336478 w 6127927"/>
                <a:gd name="connsiteY24122" fmla="*/ 2623205 h 4013490"/>
                <a:gd name="connsiteX24123" fmla="*/ 336898 w 6127927"/>
                <a:gd name="connsiteY24123" fmla="*/ 2622881 h 4013490"/>
                <a:gd name="connsiteX24124" fmla="*/ 337545 w 6127927"/>
                <a:gd name="connsiteY24124" fmla="*/ 2624045 h 4013490"/>
                <a:gd name="connsiteX24125" fmla="*/ 337739 w 6127927"/>
                <a:gd name="connsiteY24125" fmla="*/ 2623851 h 4013490"/>
                <a:gd name="connsiteX24126" fmla="*/ 338289 w 6127927"/>
                <a:gd name="connsiteY24126" fmla="*/ 2623302 h 4013490"/>
                <a:gd name="connsiteX24127" fmla="*/ 340359 w 6127927"/>
                <a:gd name="connsiteY24127" fmla="*/ 2622299 h 4013490"/>
                <a:gd name="connsiteX24128" fmla="*/ 341038 w 6127927"/>
                <a:gd name="connsiteY24128" fmla="*/ 2623302 h 4013490"/>
                <a:gd name="connsiteX24129" fmla="*/ 341361 w 6127927"/>
                <a:gd name="connsiteY24129" fmla="*/ 2622558 h 4013490"/>
                <a:gd name="connsiteX24130" fmla="*/ 341685 w 6127927"/>
                <a:gd name="connsiteY24130" fmla="*/ 2622040 h 4013490"/>
                <a:gd name="connsiteX24131" fmla="*/ 342267 w 6127927"/>
                <a:gd name="connsiteY24131" fmla="*/ 2621782 h 4013490"/>
                <a:gd name="connsiteX24132" fmla="*/ 343690 w 6127927"/>
                <a:gd name="connsiteY24132" fmla="*/ 2621393 h 4013490"/>
                <a:gd name="connsiteX24133" fmla="*/ 344434 w 6127927"/>
                <a:gd name="connsiteY24133" fmla="*/ 2621555 h 4013490"/>
                <a:gd name="connsiteX24134" fmla="*/ 345177 w 6127927"/>
                <a:gd name="connsiteY24134" fmla="*/ 2621620 h 4013490"/>
                <a:gd name="connsiteX24135" fmla="*/ 345339 w 6127927"/>
                <a:gd name="connsiteY24135" fmla="*/ 2621717 h 4013490"/>
                <a:gd name="connsiteX24136" fmla="*/ 346827 w 6127927"/>
                <a:gd name="connsiteY24136" fmla="*/ 2620811 h 4013490"/>
                <a:gd name="connsiteX24137" fmla="*/ 348573 w 6127927"/>
                <a:gd name="connsiteY24137" fmla="*/ 2620811 h 4013490"/>
                <a:gd name="connsiteX24138" fmla="*/ 348800 w 6127927"/>
                <a:gd name="connsiteY24138" fmla="*/ 2621555 h 4013490"/>
                <a:gd name="connsiteX24139" fmla="*/ 349964 w 6127927"/>
                <a:gd name="connsiteY24139" fmla="*/ 2621232 h 4013490"/>
                <a:gd name="connsiteX24140" fmla="*/ 350158 w 6127927"/>
                <a:gd name="connsiteY24140" fmla="*/ 2620973 h 4013490"/>
                <a:gd name="connsiteX24141" fmla="*/ 350805 w 6127927"/>
                <a:gd name="connsiteY24141" fmla="*/ 2621782 h 4013490"/>
                <a:gd name="connsiteX24142" fmla="*/ 351128 w 6127927"/>
                <a:gd name="connsiteY24142" fmla="*/ 2621490 h 4013490"/>
                <a:gd name="connsiteX24143" fmla="*/ 351549 w 6127927"/>
                <a:gd name="connsiteY24143" fmla="*/ 2621555 h 4013490"/>
                <a:gd name="connsiteX24144" fmla="*/ 351452 w 6127927"/>
                <a:gd name="connsiteY24144" fmla="*/ 2622137 h 4013490"/>
                <a:gd name="connsiteX24145" fmla="*/ 351128 w 6127927"/>
                <a:gd name="connsiteY24145" fmla="*/ 2622622 h 4013490"/>
                <a:gd name="connsiteX24146" fmla="*/ 352034 w 6127927"/>
                <a:gd name="connsiteY24146" fmla="*/ 2622461 h 4013490"/>
                <a:gd name="connsiteX24147" fmla="*/ 352389 w 6127927"/>
                <a:gd name="connsiteY24147" fmla="*/ 2621038 h 4013490"/>
                <a:gd name="connsiteX24148" fmla="*/ 353198 w 6127927"/>
                <a:gd name="connsiteY24148" fmla="*/ 2620391 h 4013490"/>
                <a:gd name="connsiteX24149" fmla="*/ 353877 w 6127927"/>
                <a:gd name="connsiteY24149" fmla="*/ 2619970 h 4013490"/>
                <a:gd name="connsiteX24150" fmla="*/ 355106 w 6127927"/>
                <a:gd name="connsiteY24150" fmla="*/ 2620229 h 4013490"/>
                <a:gd name="connsiteX24151" fmla="*/ 355429 w 6127927"/>
                <a:gd name="connsiteY24151" fmla="*/ 2618806 h 4013490"/>
                <a:gd name="connsiteX24152" fmla="*/ 355947 w 6127927"/>
                <a:gd name="connsiteY24152" fmla="*/ 2619421 h 4013490"/>
                <a:gd name="connsiteX24153" fmla="*/ 357273 w 6127927"/>
                <a:gd name="connsiteY24153" fmla="*/ 2618903 h 4013490"/>
                <a:gd name="connsiteX24154" fmla="*/ 357920 w 6127927"/>
                <a:gd name="connsiteY24154" fmla="*/ 2618968 h 4013490"/>
                <a:gd name="connsiteX24155" fmla="*/ 358437 w 6127927"/>
                <a:gd name="connsiteY24155" fmla="*/ 2618580 h 4013490"/>
                <a:gd name="connsiteX24156" fmla="*/ 360087 w 6127927"/>
                <a:gd name="connsiteY24156" fmla="*/ 2617577 h 4013490"/>
                <a:gd name="connsiteX24157" fmla="*/ 360992 w 6127927"/>
                <a:gd name="connsiteY24157" fmla="*/ 2618968 h 4013490"/>
                <a:gd name="connsiteX24158" fmla="*/ 361154 w 6127927"/>
                <a:gd name="connsiteY24158" fmla="*/ 2618580 h 4013490"/>
                <a:gd name="connsiteX24159" fmla="*/ 361898 w 6127927"/>
                <a:gd name="connsiteY24159" fmla="*/ 2618062 h 4013490"/>
                <a:gd name="connsiteX24160" fmla="*/ 364129 w 6127927"/>
                <a:gd name="connsiteY24160" fmla="*/ 2617416 h 4013490"/>
                <a:gd name="connsiteX24161" fmla="*/ 364550 w 6127927"/>
                <a:gd name="connsiteY24161" fmla="*/ 2617416 h 4013490"/>
                <a:gd name="connsiteX24162" fmla="*/ 364970 w 6127927"/>
                <a:gd name="connsiteY24162" fmla="*/ 2617901 h 4013490"/>
                <a:gd name="connsiteX24163" fmla="*/ 365714 w 6127927"/>
                <a:gd name="connsiteY24163" fmla="*/ 2618159 h 4013490"/>
                <a:gd name="connsiteX24164" fmla="*/ 365358 w 6127927"/>
                <a:gd name="connsiteY24164" fmla="*/ 2617416 h 4013490"/>
                <a:gd name="connsiteX24165" fmla="*/ 365358 w 6127927"/>
                <a:gd name="connsiteY24165" fmla="*/ 2617351 h 4013490"/>
                <a:gd name="connsiteX24166" fmla="*/ 366619 w 6127927"/>
                <a:gd name="connsiteY24166" fmla="*/ 2617351 h 4013490"/>
                <a:gd name="connsiteX24167" fmla="*/ 366458 w 6127927"/>
                <a:gd name="connsiteY24167" fmla="*/ 2618418 h 4013490"/>
                <a:gd name="connsiteX24168" fmla="*/ 366878 w 6127927"/>
                <a:gd name="connsiteY24168" fmla="*/ 2618159 h 4013490"/>
                <a:gd name="connsiteX24169" fmla="*/ 366943 w 6127927"/>
                <a:gd name="connsiteY24169" fmla="*/ 2617254 h 4013490"/>
                <a:gd name="connsiteX24170" fmla="*/ 371082 w 6127927"/>
                <a:gd name="connsiteY24170" fmla="*/ 2616154 h 4013490"/>
                <a:gd name="connsiteX24171" fmla="*/ 373993 w 6127927"/>
                <a:gd name="connsiteY24171" fmla="*/ 2613858 h 4013490"/>
                <a:gd name="connsiteX24172" fmla="*/ 375060 w 6127927"/>
                <a:gd name="connsiteY24172" fmla="*/ 2613761 h 4013490"/>
                <a:gd name="connsiteX24173" fmla="*/ 375384 w 6127927"/>
                <a:gd name="connsiteY24173" fmla="*/ 2614343 h 4013490"/>
                <a:gd name="connsiteX24174" fmla="*/ 375966 w 6127927"/>
                <a:gd name="connsiteY24174" fmla="*/ 2613535 h 4013490"/>
                <a:gd name="connsiteX24175" fmla="*/ 376871 w 6127927"/>
                <a:gd name="connsiteY24175" fmla="*/ 2613211 h 4013490"/>
                <a:gd name="connsiteX24176" fmla="*/ 377227 w 6127927"/>
                <a:gd name="connsiteY24176" fmla="*/ 2614181 h 4013490"/>
                <a:gd name="connsiteX24177" fmla="*/ 377389 w 6127927"/>
                <a:gd name="connsiteY24177" fmla="*/ 2614084 h 4013490"/>
                <a:gd name="connsiteX24178" fmla="*/ 376969 w 6127927"/>
                <a:gd name="connsiteY24178" fmla="*/ 2613114 h 4013490"/>
                <a:gd name="connsiteX24179" fmla="*/ 381917 w 6127927"/>
                <a:gd name="connsiteY24179" fmla="*/ 2611271 h 4013490"/>
                <a:gd name="connsiteX24180" fmla="*/ 382272 w 6127927"/>
                <a:gd name="connsiteY24180" fmla="*/ 2611626 h 4013490"/>
                <a:gd name="connsiteX24181" fmla="*/ 382175 w 6127927"/>
                <a:gd name="connsiteY24181" fmla="*/ 2611141 h 4013490"/>
                <a:gd name="connsiteX24182" fmla="*/ 384504 w 6127927"/>
                <a:gd name="connsiteY24182" fmla="*/ 2610203 h 4013490"/>
                <a:gd name="connsiteX24183" fmla="*/ 384504 w 6127927"/>
                <a:gd name="connsiteY24183" fmla="*/ 2610301 h 4013490"/>
                <a:gd name="connsiteX24184" fmla="*/ 384569 w 6127927"/>
                <a:gd name="connsiteY24184" fmla="*/ 2610203 h 4013490"/>
                <a:gd name="connsiteX24185" fmla="*/ 386735 w 6127927"/>
                <a:gd name="connsiteY24185" fmla="*/ 2609298 h 4013490"/>
                <a:gd name="connsiteX24186" fmla="*/ 386897 w 6127927"/>
                <a:gd name="connsiteY24186" fmla="*/ 2609460 h 4013490"/>
                <a:gd name="connsiteX24187" fmla="*/ 387221 w 6127927"/>
                <a:gd name="connsiteY24187" fmla="*/ 2609136 h 4013490"/>
                <a:gd name="connsiteX24188" fmla="*/ 387415 w 6127927"/>
                <a:gd name="connsiteY24188" fmla="*/ 2609072 h 4013490"/>
                <a:gd name="connsiteX24189" fmla="*/ 387576 w 6127927"/>
                <a:gd name="connsiteY24189" fmla="*/ 2609136 h 4013490"/>
                <a:gd name="connsiteX24190" fmla="*/ 387803 w 6127927"/>
                <a:gd name="connsiteY24190" fmla="*/ 2609136 h 4013490"/>
                <a:gd name="connsiteX24191" fmla="*/ 388061 w 6127927"/>
                <a:gd name="connsiteY24191" fmla="*/ 2608813 h 4013490"/>
                <a:gd name="connsiteX24192" fmla="*/ 395176 w 6127927"/>
                <a:gd name="connsiteY24192" fmla="*/ 2605643 h 4013490"/>
                <a:gd name="connsiteX24193" fmla="*/ 395338 w 6127927"/>
                <a:gd name="connsiteY24193" fmla="*/ 2605740 h 4013490"/>
                <a:gd name="connsiteX24194" fmla="*/ 396017 w 6127927"/>
                <a:gd name="connsiteY24194" fmla="*/ 2605320 h 4013490"/>
                <a:gd name="connsiteX24195" fmla="*/ 397343 w 6127927"/>
                <a:gd name="connsiteY24195" fmla="*/ 2604673 h 4013490"/>
                <a:gd name="connsiteX24196" fmla="*/ 397667 w 6127927"/>
                <a:gd name="connsiteY24196" fmla="*/ 2605255 h 4013490"/>
                <a:gd name="connsiteX24197" fmla="*/ 397925 w 6127927"/>
                <a:gd name="connsiteY24197" fmla="*/ 2604414 h 4013490"/>
                <a:gd name="connsiteX24198" fmla="*/ 399898 w 6127927"/>
                <a:gd name="connsiteY24198" fmla="*/ 2603412 h 4013490"/>
                <a:gd name="connsiteX24199" fmla="*/ 400804 w 6127927"/>
                <a:gd name="connsiteY24199" fmla="*/ 2602927 h 4013490"/>
                <a:gd name="connsiteX24200" fmla="*/ 401709 w 6127927"/>
                <a:gd name="connsiteY24200" fmla="*/ 2602506 h 4013490"/>
                <a:gd name="connsiteX24201" fmla="*/ 402388 w 6127927"/>
                <a:gd name="connsiteY24201" fmla="*/ 2603185 h 4013490"/>
                <a:gd name="connsiteX24202" fmla="*/ 402550 w 6127927"/>
                <a:gd name="connsiteY24202" fmla="*/ 2603088 h 4013490"/>
                <a:gd name="connsiteX24203" fmla="*/ 403294 w 6127927"/>
                <a:gd name="connsiteY24203" fmla="*/ 2601762 h 4013490"/>
                <a:gd name="connsiteX24204" fmla="*/ 403779 w 6127927"/>
                <a:gd name="connsiteY24204" fmla="*/ 2601924 h 4013490"/>
                <a:gd name="connsiteX24205" fmla="*/ 403876 w 6127927"/>
                <a:gd name="connsiteY24205" fmla="*/ 2601439 h 4013490"/>
                <a:gd name="connsiteX24206" fmla="*/ 404135 w 6127927"/>
                <a:gd name="connsiteY24206" fmla="*/ 2601342 h 4013490"/>
                <a:gd name="connsiteX24207" fmla="*/ 404297 w 6127927"/>
                <a:gd name="connsiteY24207" fmla="*/ 2601277 h 4013490"/>
                <a:gd name="connsiteX24208" fmla="*/ 404523 w 6127927"/>
                <a:gd name="connsiteY24208" fmla="*/ 2601116 h 4013490"/>
                <a:gd name="connsiteX24209" fmla="*/ 405267 w 6127927"/>
                <a:gd name="connsiteY24209" fmla="*/ 2600695 h 4013490"/>
                <a:gd name="connsiteX24210" fmla="*/ 406431 w 6127927"/>
                <a:gd name="connsiteY24210" fmla="*/ 2600016 h 4013490"/>
                <a:gd name="connsiteX24211" fmla="*/ 407854 w 6127927"/>
                <a:gd name="connsiteY24211" fmla="*/ 2602248 h 4013490"/>
                <a:gd name="connsiteX24212" fmla="*/ 407919 w 6127927"/>
                <a:gd name="connsiteY24212" fmla="*/ 2602248 h 4013490"/>
                <a:gd name="connsiteX24213" fmla="*/ 407757 w 6127927"/>
                <a:gd name="connsiteY24213" fmla="*/ 2601860 h 4013490"/>
                <a:gd name="connsiteX24214" fmla="*/ 408275 w 6127927"/>
                <a:gd name="connsiteY24214" fmla="*/ 2601116 h 4013490"/>
                <a:gd name="connsiteX24215" fmla="*/ 409924 w 6127927"/>
                <a:gd name="connsiteY24215" fmla="*/ 2600275 h 4013490"/>
                <a:gd name="connsiteX24216" fmla="*/ 409827 w 6127927"/>
                <a:gd name="connsiteY24216" fmla="*/ 2599596 h 4013490"/>
                <a:gd name="connsiteX24217" fmla="*/ 410183 w 6127927"/>
                <a:gd name="connsiteY24217" fmla="*/ 2599369 h 4013490"/>
                <a:gd name="connsiteX24218" fmla="*/ 410732 w 6127927"/>
                <a:gd name="connsiteY24218" fmla="*/ 2598787 h 4013490"/>
                <a:gd name="connsiteX24219" fmla="*/ 411573 w 6127927"/>
                <a:gd name="connsiteY24219" fmla="*/ 2598464 h 4013490"/>
                <a:gd name="connsiteX24220" fmla="*/ 412641 w 6127927"/>
                <a:gd name="connsiteY24220" fmla="*/ 2597041 h 4013490"/>
                <a:gd name="connsiteX24221" fmla="*/ 413158 w 6127927"/>
                <a:gd name="connsiteY24221" fmla="*/ 2596879 h 4013490"/>
                <a:gd name="connsiteX24222" fmla="*/ 413481 w 6127927"/>
                <a:gd name="connsiteY24222" fmla="*/ 2596879 h 4013490"/>
                <a:gd name="connsiteX24223" fmla="*/ 414807 w 6127927"/>
                <a:gd name="connsiteY24223" fmla="*/ 2595812 h 4013490"/>
                <a:gd name="connsiteX24224" fmla="*/ 414807 w 6127927"/>
                <a:gd name="connsiteY24224" fmla="*/ 2595294 h 4013490"/>
                <a:gd name="connsiteX24225" fmla="*/ 416295 w 6127927"/>
                <a:gd name="connsiteY24225" fmla="*/ 2594324 h 4013490"/>
                <a:gd name="connsiteX24226" fmla="*/ 416554 w 6127927"/>
                <a:gd name="connsiteY24226" fmla="*/ 2594583 h 4013490"/>
                <a:gd name="connsiteX24227" fmla="*/ 416618 w 6127927"/>
                <a:gd name="connsiteY24227" fmla="*/ 2594130 h 4013490"/>
                <a:gd name="connsiteX24228" fmla="*/ 441780 w 6127927"/>
                <a:gd name="connsiteY24228" fmla="*/ 2574208 h 4013490"/>
                <a:gd name="connsiteX24229" fmla="*/ 441877 w 6127927"/>
                <a:gd name="connsiteY24229" fmla="*/ 2574273 h 4013490"/>
                <a:gd name="connsiteX24230" fmla="*/ 443526 w 6127927"/>
                <a:gd name="connsiteY24230" fmla="*/ 2574693 h 4013490"/>
                <a:gd name="connsiteX24231" fmla="*/ 444108 w 6127927"/>
                <a:gd name="connsiteY24231" fmla="*/ 2575696 h 4013490"/>
                <a:gd name="connsiteX24232" fmla="*/ 446437 w 6127927"/>
                <a:gd name="connsiteY24232" fmla="*/ 2576440 h 4013490"/>
                <a:gd name="connsiteX24233" fmla="*/ 444690 w 6127927"/>
                <a:gd name="connsiteY24233" fmla="*/ 2574693 h 4013490"/>
                <a:gd name="connsiteX24234" fmla="*/ 446501 w 6127927"/>
                <a:gd name="connsiteY24234" fmla="*/ 2574531 h 4013490"/>
                <a:gd name="connsiteX24235" fmla="*/ 448507 w 6127927"/>
                <a:gd name="connsiteY24235" fmla="*/ 2575275 h 4013490"/>
                <a:gd name="connsiteX24236" fmla="*/ 451223 w 6127927"/>
                <a:gd name="connsiteY24236" fmla="*/ 2577571 h 4013490"/>
                <a:gd name="connsiteX24237" fmla="*/ 451062 w 6127927"/>
                <a:gd name="connsiteY24237" fmla="*/ 2577571 h 4013490"/>
                <a:gd name="connsiteX24238" fmla="*/ 451320 w 6127927"/>
                <a:gd name="connsiteY24238" fmla="*/ 2577927 h 4013490"/>
                <a:gd name="connsiteX24239" fmla="*/ 451579 w 6127927"/>
                <a:gd name="connsiteY24239" fmla="*/ 2578736 h 4013490"/>
                <a:gd name="connsiteX24240" fmla="*/ 451320 w 6127927"/>
                <a:gd name="connsiteY24240" fmla="*/ 2577927 h 4013490"/>
                <a:gd name="connsiteX24241" fmla="*/ 451385 w 6127927"/>
                <a:gd name="connsiteY24241" fmla="*/ 2577766 h 4013490"/>
                <a:gd name="connsiteX24242" fmla="*/ 452873 w 6127927"/>
                <a:gd name="connsiteY24242" fmla="*/ 2579318 h 4013490"/>
                <a:gd name="connsiteX24243" fmla="*/ 451967 w 6127927"/>
                <a:gd name="connsiteY24243" fmla="*/ 2580903 h 4013490"/>
                <a:gd name="connsiteX24244" fmla="*/ 451644 w 6127927"/>
                <a:gd name="connsiteY24244" fmla="*/ 2580903 h 4013490"/>
                <a:gd name="connsiteX24245" fmla="*/ 451741 w 6127927"/>
                <a:gd name="connsiteY24245" fmla="*/ 2581226 h 4013490"/>
                <a:gd name="connsiteX24246" fmla="*/ 451385 w 6127927"/>
                <a:gd name="connsiteY24246" fmla="*/ 2581711 h 4013490"/>
                <a:gd name="connsiteX24247" fmla="*/ 449833 w 6127927"/>
                <a:gd name="connsiteY24247" fmla="*/ 2582811 h 4013490"/>
                <a:gd name="connsiteX24248" fmla="*/ 124192 w 6127927"/>
                <a:gd name="connsiteY24248" fmla="*/ 2644744 h 4013490"/>
                <a:gd name="connsiteX24249" fmla="*/ 123965 w 6127927"/>
                <a:gd name="connsiteY24249" fmla="*/ 2642997 h 4013490"/>
                <a:gd name="connsiteX24250" fmla="*/ 124192 w 6127927"/>
                <a:gd name="connsiteY24250" fmla="*/ 2644744 h 4013490"/>
                <a:gd name="connsiteX24251" fmla="*/ 99031 w 6127927"/>
                <a:gd name="connsiteY24251" fmla="*/ 2647784 h 4013490"/>
                <a:gd name="connsiteX24252" fmla="*/ 98610 w 6127927"/>
                <a:gd name="connsiteY24252" fmla="*/ 2648527 h 4013490"/>
                <a:gd name="connsiteX24253" fmla="*/ 99031 w 6127927"/>
                <a:gd name="connsiteY24253" fmla="*/ 2647784 h 4013490"/>
                <a:gd name="connsiteX24254" fmla="*/ 200452 w 6127927"/>
                <a:gd name="connsiteY24254" fmla="*/ 2609039 h 4013490"/>
                <a:gd name="connsiteX24255" fmla="*/ 201131 w 6127927"/>
                <a:gd name="connsiteY24255" fmla="*/ 2610203 h 4013490"/>
                <a:gd name="connsiteX24256" fmla="*/ 201357 w 6127927"/>
                <a:gd name="connsiteY24256" fmla="*/ 2610365 h 4013490"/>
                <a:gd name="connsiteX24257" fmla="*/ 200937 w 6127927"/>
                <a:gd name="connsiteY24257" fmla="*/ 2609298 h 4013490"/>
                <a:gd name="connsiteX24258" fmla="*/ 200452 w 6127927"/>
                <a:gd name="connsiteY24258" fmla="*/ 2609039 h 4013490"/>
                <a:gd name="connsiteX24259" fmla="*/ 128687 w 6127927"/>
                <a:gd name="connsiteY24259" fmla="*/ 2650597 h 4013490"/>
                <a:gd name="connsiteX24260" fmla="*/ 128170 w 6127927"/>
                <a:gd name="connsiteY24260" fmla="*/ 2649853 h 4013490"/>
                <a:gd name="connsiteX24261" fmla="*/ 128332 w 6127927"/>
                <a:gd name="connsiteY24261" fmla="*/ 2650694 h 4013490"/>
                <a:gd name="connsiteX24262" fmla="*/ 128332 w 6127927"/>
                <a:gd name="connsiteY24262" fmla="*/ 2650759 h 4013490"/>
                <a:gd name="connsiteX24263" fmla="*/ 127264 w 6127927"/>
                <a:gd name="connsiteY24263" fmla="*/ 2651179 h 4013490"/>
                <a:gd name="connsiteX24264" fmla="*/ 127167 w 6127927"/>
                <a:gd name="connsiteY24264" fmla="*/ 2651276 h 4013490"/>
                <a:gd name="connsiteX24265" fmla="*/ 126617 w 6127927"/>
                <a:gd name="connsiteY24265" fmla="*/ 2651438 h 4013490"/>
                <a:gd name="connsiteX24266" fmla="*/ 125938 w 6127927"/>
                <a:gd name="connsiteY24266" fmla="*/ 2651018 h 4013490"/>
                <a:gd name="connsiteX24267" fmla="*/ 124548 w 6127927"/>
                <a:gd name="connsiteY24267" fmla="*/ 2650597 h 4013490"/>
                <a:gd name="connsiteX24268" fmla="*/ 124612 w 6127927"/>
                <a:gd name="connsiteY24268" fmla="*/ 2650597 h 4013490"/>
                <a:gd name="connsiteX24269" fmla="*/ 124548 w 6127927"/>
                <a:gd name="connsiteY24269" fmla="*/ 2650274 h 4013490"/>
                <a:gd name="connsiteX24270" fmla="*/ 124354 w 6127927"/>
                <a:gd name="connsiteY24270" fmla="*/ 2650371 h 4013490"/>
                <a:gd name="connsiteX24271" fmla="*/ 124548 w 6127927"/>
                <a:gd name="connsiteY24271" fmla="*/ 2650597 h 4013490"/>
                <a:gd name="connsiteX24272" fmla="*/ 125033 w 6127927"/>
                <a:gd name="connsiteY24272" fmla="*/ 2651600 h 4013490"/>
                <a:gd name="connsiteX24273" fmla="*/ 124548 w 6127927"/>
                <a:gd name="connsiteY24273" fmla="*/ 2652085 h 4013490"/>
                <a:gd name="connsiteX24274" fmla="*/ 124451 w 6127927"/>
                <a:gd name="connsiteY24274" fmla="*/ 2652085 h 4013490"/>
                <a:gd name="connsiteX24275" fmla="*/ 123965 w 6127927"/>
                <a:gd name="connsiteY24275" fmla="*/ 2651697 h 4013490"/>
                <a:gd name="connsiteX24276" fmla="*/ 123610 w 6127927"/>
                <a:gd name="connsiteY24276" fmla="*/ 2651697 h 4013490"/>
                <a:gd name="connsiteX24277" fmla="*/ 123545 w 6127927"/>
                <a:gd name="connsiteY24277" fmla="*/ 2651762 h 4013490"/>
                <a:gd name="connsiteX24278" fmla="*/ 123868 w 6127927"/>
                <a:gd name="connsiteY24278" fmla="*/ 2652182 h 4013490"/>
                <a:gd name="connsiteX24279" fmla="*/ 123771 w 6127927"/>
                <a:gd name="connsiteY24279" fmla="*/ 2652279 h 4013490"/>
                <a:gd name="connsiteX24280" fmla="*/ 123448 w 6127927"/>
                <a:gd name="connsiteY24280" fmla="*/ 2652344 h 4013490"/>
                <a:gd name="connsiteX24281" fmla="*/ 123286 w 6127927"/>
                <a:gd name="connsiteY24281" fmla="*/ 2652085 h 4013490"/>
                <a:gd name="connsiteX24282" fmla="*/ 123448 w 6127927"/>
                <a:gd name="connsiteY24282" fmla="*/ 2651762 h 4013490"/>
                <a:gd name="connsiteX24283" fmla="*/ 122801 w 6127927"/>
                <a:gd name="connsiteY24283" fmla="*/ 2652085 h 4013490"/>
                <a:gd name="connsiteX24284" fmla="*/ 121960 w 6127927"/>
                <a:gd name="connsiteY24284" fmla="*/ 2652279 h 4013490"/>
                <a:gd name="connsiteX24285" fmla="*/ 121119 w 6127927"/>
                <a:gd name="connsiteY24285" fmla="*/ 2651438 h 4013490"/>
                <a:gd name="connsiteX24286" fmla="*/ 120408 w 6127927"/>
                <a:gd name="connsiteY24286" fmla="*/ 2653023 h 4013490"/>
                <a:gd name="connsiteX24287" fmla="*/ 120149 w 6127927"/>
                <a:gd name="connsiteY24287" fmla="*/ 2652182 h 4013490"/>
                <a:gd name="connsiteX24288" fmla="*/ 119244 w 6127927"/>
                <a:gd name="connsiteY24288" fmla="*/ 2653249 h 4013490"/>
                <a:gd name="connsiteX24289" fmla="*/ 118726 w 6127927"/>
                <a:gd name="connsiteY24289" fmla="*/ 2652829 h 4013490"/>
                <a:gd name="connsiteX24290" fmla="*/ 117982 w 6127927"/>
                <a:gd name="connsiteY24290" fmla="*/ 2653249 h 4013490"/>
                <a:gd name="connsiteX24291" fmla="*/ 117174 w 6127927"/>
                <a:gd name="connsiteY24291" fmla="*/ 2653088 h 4013490"/>
                <a:gd name="connsiteX24292" fmla="*/ 116818 w 6127927"/>
                <a:gd name="connsiteY24292" fmla="*/ 2653088 h 4013490"/>
                <a:gd name="connsiteX24293" fmla="*/ 116753 w 6127927"/>
                <a:gd name="connsiteY24293" fmla="*/ 2653767 h 4013490"/>
                <a:gd name="connsiteX24294" fmla="*/ 114910 w 6127927"/>
                <a:gd name="connsiteY24294" fmla="*/ 2653605 h 4013490"/>
                <a:gd name="connsiteX24295" fmla="*/ 114425 w 6127927"/>
                <a:gd name="connsiteY24295" fmla="*/ 2652441 h 4013490"/>
                <a:gd name="connsiteX24296" fmla="*/ 114102 w 6127927"/>
                <a:gd name="connsiteY24296" fmla="*/ 2653605 h 4013490"/>
                <a:gd name="connsiteX24297" fmla="*/ 113422 w 6127927"/>
                <a:gd name="connsiteY24297" fmla="*/ 2652505 h 4013490"/>
                <a:gd name="connsiteX24298" fmla="*/ 113261 w 6127927"/>
                <a:gd name="connsiteY24298" fmla="*/ 2653346 h 4013490"/>
                <a:gd name="connsiteX24299" fmla="*/ 112193 w 6127927"/>
                <a:gd name="connsiteY24299" fmla="*/ 2653767 h 4013490"/>
                <a:gd name="connsiteX24300" fmla="*/ 111773 w 6127927"/>
                <a:gd name="connsiteY24300" fmla="*/ 2654252 h 4013490"/>
                <a:gd name="connsiteX24301" fmla="*/ 111547 w 6127927"/>
                <a:gd name="connsiteY24301" fmla="*/ 2654252 h 4013490"/>
                <a:gd name="connsiteX24302" fmla="*/ 110867 w 6127927"/>
                <a:gd name="connsiteY24302" fmla="*/ 2653831 h 4013490"/>
                <a:gd name="connsiteX24303" fmla="*/ 110544 w 6127927"/>
                <a:gd name="connsiteY24303" fmla="*/ 2654252 h 4013490"/>
                <a:gd name="connsiteX24304" fmla="*/ 108539 w 6127927"/>
                <a:gd name="connsiteY24304" fmla="*/ 2654252 h 4013490"/>
                <a:gd name="connsiteX24305" fmla="*/ 101683 w 6127927"/>
                <a:gd name="connsiteY24305" fmla="*/ 2654349 h 4013490"/>
                <a:gd name="connsiteX24306" fmla="*/ 101197 w 6127927"/>
                <a:gd name="connsiteY24306" fmla="*/ 2653411 h 4013490"/>
                <a:gd name="connsiteX24307" fmla="*/ 100939 w 6127927"/>
                <a:gd name="connsiteY24307" fmla="*/ 2654349 h 4013490"/>
                <a:gd name="connsiteX24308" fmla="*/ 100357 w 6127927"/>
                <a:gd name="connsiteY24308" fmla="*/ 2654349 h 4013490"/>
                <a:gd name="connsiteX24309" fmla="*/ 100260 w 6127927"/>
                <a:gd name="connsiteY24309" fmla="*/ 2654090 h 4013490"/>
                <a:gd name="connsiteX24310" fmla="*/ 100195 w 6127927"/>
                <a:gd name="connsiteY24310" fmla="*/ 2654349 h 4013490"/>
                <a:gd name="connsiteX24311" fmla="*/ 100098 w 6127927"/>
                <a:gd name="connsiteY24311" fmla="*/ 2654349 h 4013490"/>
                <a:gd name="connsiteX24312" fmla="*/ 98610 w 6127927"/>
                <a:gd name="connsiteY24312" fmla="*/ 2654090 h 4013490"/>
                <a:gd name="connsiteX24313" fmla="*/ 97381 w 6127927"/>
                <a:gd name="connsiteY24313" fmla="*/ 2651762 h 4013490"/>
                <a:gd name="connsiteX24314" fmla="*/ 97446 w 6127927"/>
                <a:gd name="connsiteY24314" fmla="*/ 2653928 h 4013490"/>
                <a:gd name="connsiteX24315" fmla="*/ 97381 w 6127927"/>
                <a:gd name="connsiteY24315" fmla="*/ 2653928 h 4013490"/>
                <a:gd name="connsiteX24316" fmla="*/ 96476 w 6127927"/>
                <a:gd name="connsiteY24316" fmla="*/ 2652505 h 4013490"/>
                <a:gd name="connsiteX24317" fmla="*/ 96476 w 6127927"/>
                <a:gd name="connsiteY24317" fmla="*/ 2652602 h 4013490"/>
                <a:gd name="connsiteX24318" fmla="*/ 95635 w 6127927"/>
                <a:gd name="connsiteY24318" fmla="*/ 2653346 h 4013490"/>
                <a:gd name="connsiteX24319" fmla="*/ 95473 w 6127927"/>
                <a:gd name="connsiteY24319" fmla="*/ 2653249 h 4013490"/>
                <a:gd name="connsiteX24320" fmla="*/ 94212 w 6127927"/>
                <a:gd name="connsiteY24320" fmla="*/ 2652020 h 4013490"/>
                <a:gd name="connsiteX24321" fmla="*/ 92562 w 6127927"/>
                <a:gd name="connsiteY24321" fmla="*/ 2653088 h 4013490"/>
                <a:gd name="connsiteX24322" fmla="*/ 92239 w 6127927"/>
                <a:gd name="connsiteY24322" fmla="*/ 2653023 h 4013490"/>
                <a:gd name="connsiteX24323" fmla="*/ 91819 w 6127927"/>
                <a:gd name="connsiteY24323" fmla="*/ 2652926 h 4013490"/>
                <a:gd name="connsiteX24324" fmla="*/ 91172 w 6127927"/>
                <a:gd name="connsiteY24324" fmla="*/ 2652602 h 4013490"/>
                <a:gd name="connsiteX24325" fmla="*/ 90008 w 6127927"/>
                <a:gd name="connsiteY24325" fmla="*/ 2652279 h 4013490"/>
                <a:gd name="connsiteX24326" fmla="*/ 89911 w 6127927"/>
                <a:gd name="connsiteY24326" fmla="*/ 2651341 h 4013490"/>
                <a:gd name="connsiteX24327" fmla="*/ 88940 w 6127927"/>
                <a:gd name="connsiteY24327" fmla="*/ 2651179 h 4013490"/>
                <a:gd name="connsiteX24328" fmla="*/ 88585 w 6127927"/>
                <a:gd name="connsiteY24328" fmla="*/ 2651762 h 4013490"/>
                <a:gd name="connsiteX24329" fmla="*/ 88585 w 6127927"/>
                <a:gd name="connsiteY24329" fmla="*/ 2652182 h 4013490"/>
                <a:gd name="connsiteX24330" fmla="*/ 88358 w 6127927"/>
                <a:gd name="connsiteY24330" fmla="*/ 2652020 h 4013490"/>
                <a:gd name="connsiteX24331" fmla="*/ 87841 w 6127927"/>
                <a:gd name="connsiteY24331" fmla="*/ 2650759 h 4013490"/>
                <a:gd name="connsiteX24332" fmla="*/ 87291 w 6127927"/>
                <a:gd name="connsiteY24332" fmla="*/ 2651762 h 4013490"/>
                <a:gd name="connsiteX24333" fmla="*/ 85771 w 6127927"/>
                <a:gd name="connsiteY24333" fmla="*/ 2650112 h 4013490"/>
                <a:gd name="connsiteX24334" fmla="*/ 84380 w 6127927"/>
                <a:gd name="connsiteY24334" fmla="*/ 2651600 h 4013490"/>
                <a:gd name="connsiteX24335" fmla="*/ 83701 w 6127927"/>
                <a:gd name="connsiteY24335" fmla="*/ 2651535 h 4013490"/>
                <a:gd name="connsiteX24336" fmla="*/ 83151 w 6127927"/>
                <a:gd name="connsiteY24336" fmla="*/ 2651179 h 4013490"/>
                <a:gd name="connsiteX24337" fmla="*/ 82795 w 6127927"/>
                <a:gd name="connsiteY24337" fmla="*/ 2651341 h 4013490"/>
                <a:gd name="connsiteX24338" fmla="*/ 82731 w 6127927"/>
                <a:gd name="connsiteY24338" fmla="*/ 2651438 h 4013490"/>
                <a:gd name="connsiteX24339" fmla="*/ 80499 w 6127927"/>
                <a:gd name="connsiteY24339" fmla="*/ 2651018 h 4013490"/>
                <a:gd name="connsiteX24340" fmla="*/ 80402 w 6127927"/>
                <a:gd name="connsiteY24340" fmla="*/ 2650436 h 4013490"/>
                <a:gd name="connsiteX24341" fmla="*/ 80079 w 6127927"/>
                <a:gd name="connsiteY24341" fmla="*/ 2650953 h 4013490"/>
                <a:gd name="connsiteX24342" fmla="*/ 75034 w 6127927"/>
                <a:gd name="connsiteY24342" fmla="*/ 2650015 h 4013490"/>
                <a:gd name="connsiteX24343" fmla="*/ 74290 w 6127927"/>
                <a:gd name="connsiteY24343" fmla="*/ 2649692 h 4013490"/>
                <a:gd name="connsiteX24344" fmla="*/ 73772 w 6127927"/>
                <a:gd name="connsiteY24344" fmla="*/ 2648883 h 4013490"/>
                <a:gd name="connsiteX24345" fmla="*/ 74031 w 6127927"/>
                <a:gd name="connsiteY24345" fmla="*/ 2647881 h 4013490"/>
                <a:gd name="connsiteX24346" fmla="*/ 73514 w 6127927"/>
                <a:gd name="connsiteY24346" fmla="*/ 2647460 h 4013490"/>
                <a:gd name="connsiteX24347" fmla="*/ 73772 w 6127927"/>
                <a:gd name="connsiteY24347" fmla="*/ 2646134 h 4013490"/>
                <a:gd name="connsiteX24348" fmla="*/ 73287 w 6127927"/>
                <a:gd name="connsiteY24348" fmla="*/ 2646716 h 4013490"/>
                <a:gd name="connsiteX24349" fmla="*/ 72446 w 6127927"/>
                <a:gd name="connsiteY24349" fmla="*/ 2648042 h 4013490"/>
                <a:gd name="connsiteX24350" fmla="*/ 71444 w 6127927"/>
                <a:gd name="connsiteY24350" fmla="*/ 2648204 h 4013490"/>
                <a:gd name="connsiteX24351" fmla="*/ 70635 w 6127927"/>
                <a:gd name="connsiteY24351" fmla="*/ 2647945 h 4013490"/>
                <a:gd name="connsiteX24352" fmla="*/ 69212 w 6127927"/>
                <a:gd name="connsiteY24352" fmla="*/ 2647622 h 4013490"/>
                <a:gd name="connsiteX24353" fmla="*/ 69212 w 6127927"/>
                <a:gd name="connsiteY24353" fmla="*/ 2647719 h 4013490"/>
                <a:gd name="connsiteX24354" fmla="*/ 69212 w 6127927"/>
                <a:gd name="connsiteY24354" fmla="*/ 2647622 h 4013490"/>
                <a:gd name="connsiteX24355" fmla="*/ 68663 w 6127927"/>
                <a:gd name="connsiteY24355" fmla="*/ 2647881 h 4013490"/>
                <a:gd name="connsiteX24356" fmla="*/ 68889 w 6127927"/>
                <a:gd name="connsiteY24356" fmla="*/ 2647137 h 4013490"/>
                <a:gd name="connsiteX24357" fmla="*/ 69212 w 6127927"/>
                <a:gd name="connsiteY24357" fmla="*/ 2646619 h 4013490"/>
                <a:gd name="connsiteX24358" fmla="*/ 68468 w 6127927"/>
                <a:gd name="connsiteY24358" fmla="*/ 2646393 h 4013490"/>
                <a:gd name="connsiteX24359" fmla="*/ 67886 w 6127927"/>
                <a:gd name="connsiteY24359" fmla="*/ 2646134 h 4013490"/>
                <a:gd name="connsiteX24360" fmla="*/ 67563 w 6127927"/>
                <a:gd name="connsiteY24360" fmla="*/ 2646393 h 4013490"/>
                <a:gd name="connsiteX24361" fmla="*/ 66011 w 6127927"/>
                <a:gd name="connsiteY24361" fmla="*/ 2646975 h 4013490"/>
                <a:gd name="connsiteX24362" fmla="*/ 63165 w 6127927"/>
                <a:gd name="connsiteY24362" fmla="*/ 2645876 h 4013490"/>
                <a:gd name="connsiteX24363" fmla="*/ 62194 w 6127927"/>
                <a:gd name="connsiteY24363" fmla="*/ 2644388 h 4013490"/>
                <a:gd name="connsiteX24364" fmla="*/ 61450 w 6127927"/>
                <a:gd name="connsiteY24364" fmla="*/ 2645229 h 4013490"/>
                <a:gd name="connsiteX24365" fmla="*/ 60771 w 6127927"/>
                <a:gd name="connsiteY24365" fmla="*/ 2644970 h 4013490"/>
                <a:gd name="connsiteX24366" fmla="*/ 59963 w 6127927"/>
                <a:gd name="connsiteY24366" fmla="*/ 2644905 h 4013490"/>
                <a:gd name="connsiteX24367" fmla="*/ 59381 w 6127927"/>
                <a:gd name="connsiteY24367" fmla="*/ 2644388 h 4013490"/>
                <a:gd name="connsiteX24368" fmla="*/ 58702 w 6127927"/>
                <a:gd name="connsiteY24368" fmla="*/ 2644226 h 4013490"/>
                <a:gd name="connsiteX24369" fmla="*/ 57149 w 6127927"/>
                <a:gd name="connsiteY24369" fmla="*/ 2643321 h 4013490"/>
                <a:gd name="connsiteX24370" fmla="*/ 56244 w 6127927"/>
                <a:gd name="connsiteY24370" fmla="*/ 2642997 h 4013490"/>
                <a:gd name="connsiteX24371" fmla="*/ 55564 w 6127927"/>
                <a:gd name="connsiteY24371" fmla="*/ 2642738 h 4013490"/>
                <a:gd name="connsiteX24372" fmla="*/ 55144 w 6127927"/>
                <a:gd name="connsiteY24372" fmla="*/ 2642480 h 4013490"/>
                <a:gd name="connsiteX24373" fmla="*/ 53818 w 6127927"/>
                <a:gd name="connsiteY24373" fmla="*/ 2641995 h 4013490"/>
                <a:gd name="connsiteX24374" fmla="*/ 53592 w 6127927"/>
                <a:gd name="connsiteY24374" fmla="*/ 2641995 h 4013490"/>
                <a:gd name="connsiteX24375" fmla="*/ 52427 w 6127927"/>
                <a:gd name="connsiteY24375" fmla="*/ 2641412 h 4013490"/>
                <a:gd name="connsiteX24376" fmla="*/ 51522 w 6127927"/>
                <a:gd name="connsiteY24376" fmla="*/ 2641089 h 4013490"/>
                <a:gd name="connsiteX24377" fmla="*/ 51004 w 6127927"/>
                <a:gd name="connsiteY24377" fmla="*/ 2640927 h 4013490"/>
                <a:gd name="connsiteX24378" fmla="*/ 50519 w 6127927"/>
                <a:gd name="connsiteY24378" fmla="*/ 2640927 h 4013490"/>
                <a:gd name="connsiteX24379" fmla="*/ 48029 w 6127927"/>
                <a:gd name="connsiteY24379" fmla="*/ 2640184 h 4013490"/>
                <a:gd name="connsiteX24380" fmla="*/ 46218 w 6127927"/>
                <a:gd name="connsiteY24380" fmla="*/ 2639860 h 4013490"/>
                <a:gd name="connsiteX24381" fmla="*/ 45895 w 6127927"/>
                <a:gd name="connsiteY24381" fmla="*/ 2639925 h 4013490"/>
                <a:gd name="connsiteX24382" fmla="*/ 45312 w 6127927"/>
                <a:gd name="connsiteY24382" fmla="*/ 2640086 h 4013490"/>
                <a:gd name="connsiteX24383" fmla="*/ 45054 w 6127927"/>
                <a:gd name="connsiteY24383" fmla="*/ 2640766 h 4013490"/>
                <a:gd name="connsiteX24384" fmla="*/ 44633 w 6127927"/>
                <a:gd name="connsiteY24384" fmla="*/ 2640604 h 4013490"/>
                <a:gd name="connsiteX24385" fmla="*/ 44633 w 6127927"/>
                <a:gd name="connsiteY24385" fmla="*/ 2639860 h 4013490"/>
                <a:gd name="connsiteX24386" fmla="*/ 44148 w 6127927"/>
                <a:gd name="connsiteY24386" fmla="*/ 2639860 h 4013490"/>
                <a:gd name="connsiteX24387" fmla="*/ 43825 w 6127927"/>
                <a:gd name="connsiteY24387" fmla="*/ 2639278 h 4013490"/>
                <a:gd name="connsiteX24388" fmla="*/ 43049 w 6127927"/>
                <a:gd name="connsiteY24388" fmla="*/ 2639860 h 4013490"/>
                <a:gd name="connsiteX24389" fmla="*/ 42240 w 6127927"/>
                <a:gd name="connsiteY24389" fmla="*/ 2639440 h 4013490"/>
                <a:gd name="connsiteX24390" fmla="*/ 43146 w 6127927"/>
                <a:gd name="connsiteY24390" fmla="*/ 2637370 h 4013490"/>
                <a:gd name="connsiteX24391" fmla="*/ 43146 w 6127927"/>
                <a:gd name="connsiteY24391" fmla="*/ 2637273 h 4013490"/>
                <a:gd name="connsiteX24392" fmla="*/ 41755 w 6127927"/>
                <a:gd name="connsiteY24392" fmla="*/ 2638437 h 4013490"/>
                <a:gd name="connsiteX24393" fmla="*/ 41334 w 6127927"/>
                <a:gd name="connsiteY24393" fmla="*/ 2638696 h 4013490"/>
                <a:gd name="connsiteX24394" fmla="*/ 40752 w 6127927"/>
                <a:gd name="connsiteY24394" fmla="*/ 2638178 h 4013490"/>
                <a:gd name="connsiteX24395" fmla="*/ 40332 w 6127927"/>
                <a:gd name="connsiteY24395" fmla="*/ 2638340 h 4013490"/>
                <a:gd name="connsiteX24396" fmla="*/ 39588 w 6127927"/>
                <a:gd name="connsiteY24396" fmla="*/ 2637952 h 4013490"/>
                <a:gd name="connsiteX24397" fmla="*/ 39168 w 6127927"/>
                <a:gd name="connsiteY24397" fmla="*/ 2637435 h 4013490"/>
                <a:gd name="connsiteX24398" fmla="*/ 38844 w 6127927"/>
                <a:gd name="connsiteY24398" fmla="*/ 2637532 h 4013490"/>
                <a:gd name="connsiteX24399" fmla="*/ 38585 w 6127927"/>
                <a:gd name="connsiteY24399" fmla="*/ 2636529 h 4013490"/>
                <a:gd name="connsiteX24400" fmla="*/ 36839 w 6127927"/>
                <a:gd name="connsiteY24400" fmla="*/ 2635623 h 4013490"/>
                <a:gd name="connsiteX24401" fmla="*/ 36257 w 6127927"/>
                <a:gd name="connsiteY24401" fmla="*/ 2636044 h 4013490"/>
                <a:gd name="connsiteX24402" fmla="*/ 35610 w 6127927"/>
                <a:gd name="connsiteY24402" fmla="*/ 2635365 h 4013490"/>
                <a:gd name="connsiteX24403" fmla="*/ 34866 w 6127927"/>
                <a:gd name="connsiteY24403" fmla="*/ 2634783 h 4013490"/>
                <a:gd name="connsiteX24404" fmla="*/ 34025 w 6127927"/>
                <a:gd name="connsiteY24404" fmla="*/ 2634459 h 4013490"/>
                <a:gd name="connsiteX24405" fmla="*/ 34381 w 6127927"/>
                <a:gd name="connsiteY24405" fmla="*/ 2633133 h 4013490"/>
                <a:gd name="connsiteX24406" fmla="*/ 33282 w 6127927"/>
                <a:gd name="connsiteY24406" fmla="*/ 2634297 h 4013490"/>
                <a:gd name="connsiteX24407" fmla="*/ 33120 w 6127927"/>
                <a:gd name="connsiteY24407" fmla="*/ 2634200 h 4013490"/>
                <a:gd name="connsiteX24408" fmla="*/ 32635 w 6127927"/>
                <a:gd name="connsiteY24408" fmla="*/ 2633392 h 4013490"/>
                <a:gd name="connsiteX24409" fmla="*/ 32053 w 6127927"/>
                <a:gd name="connsiteY24409" fmla="*/ 2633230 h 4013490"/>
                <a:gd name="connsiteX24410" fmla="*/ 31632 w 6127927"/>
                <a:gd name="connsiteY24410" fmla="*/ 2633295 h 4013490"/>
                <a:gd name="connsiteX24411" fmla="*/ 31147 w 6127927"/>
                <a:gd name="connsiteY24411" fmla="*/ 2632971 h 4013490"/>
                <a:gd name="connsiteX24412" fmla="*/ 31050 w 6127927"/>
                <a:gd name="connsiteY24412" fmla="*/ 2632325 h 4013490"/>
                <a:gd name="connsiteX24413" fmla="*/ 30403 w 6127927"/>
                <a:gd name="connsiteY24413" fmla="*/ 2632551 h 4013490"/>
                <a:gd name="connsiteX24414" fmla="*/ 29821 w 6127927"/>
                <a:gd name="connsiteY24414" fmla="*/ 2632131 h 4013490"/>
                <a:gd name="connsiteX24415" fmla="*/ 29821 w 6127927"/>
                <a:gd name="connsiteY24415" fmla="*/ 2631646 h 4013490"/>
                <a:gd name="connsiteX24416" fmla="*/ 29498 w 6127927"/>
                <a:gd name="connsiteY24416" fmla="*/ 2631904 h 4013490"/>
                <a:gd name="connsiteX24417" fmla="*/ 25584 w 6127927"/>
                <a:gd name="connsiteY24417" fmla="*/ 2629414 h 4013490"/>
                <a:gd name="connsiteX24418" fmla="*/ 25584 w 6127927"/>
                <a:gd name="connsiteY24418" fmla="*/ 2628508 h 4013490"/>
                <a:gd name="connsiteX24419" fmla="*/ 24841 w 6127927"/>
                <a:gd name="connsiteY24419" fmla="*/ 2628994 h 4013490"/>
                <a:gd name="connsiteX24420" fmla="*/ 23288 w 6127927"/>
                <a:gd name="connsiteY24420" fmla="*/ 2627991 h 4013490"/>
                <a:gd name="connsiteX24421" fmla="*/ 23612 w 6127927"/>
                <a:gd name="connsiteY24421" fmla="*/ 2626762 h 4013490"/>
                <a:gd name="connsiteX24422" fmla="*/ 22932 w 6127927"/>
                <a:gd name="connsiteY24422" fmla="*/ 2627765 h 4013490"/>
                <a:gd name="connsiteX24423" fmla="*/ 22350 w 6127927"/>
                <a:gd name="connsiteY24423" fmla="*/ 2627344 h 4013490"/>
                <a:gd name="connsiteX24424" fmla="*/ 22350 w 6127927"/>
                <a:gd name="connsiteY24424" fmla="*/ 2627182 h 4013490"/>
                <a:gd name="connsiteX24425" fmla="*/ 22286 w 6127927"/>
                <a:gd name="connsiteY24425" fmla="*/ 2627247 h 4013490"/>
                <a:gd name="connsiteX24426" fmla="*/ 20119 w 6127927"/>
                <a:gd name="connsiteY24426" fmla="*/ 2625759 h 4013490"/>
                <a:gd name="connsiteX24427" fmla="*/ 19310 w 6127927"/>
                <a:gd name="connsiteY24427" fmla="*/ 2625177 h 4013490"/>
                <a:gd name="connsiteX24428" fmla="*/ 19149 w 6127927"/>
                <a:gd name="connsiteY24428" fmla="*/ 2624951 h 4013490"/>
                <a:gd name="connsiteX24429" fmla="*/ 19375 w 6127927"/>
                <a:gd name="connsiteY24429" fmla="*/ 2623948 h 4013490"/>
                <a:gd name="connsiteX24430" fmla="*/ 19149 w 6127927"/>
                <a:gd name="connsiteY24430" fmla="*/ 2624951 h 4013490"/>
                <a:gd name="connsiteX24431" fmla="*/ 19149 w 6127927"/>
                <a:gd name="connsiteY24431" fmla="*/ 2625016 h 4013490"/>
                <a:gd name="connsiteX24432" fmla="*/ 18469 w 6127927"/>
                <a:gd name="connsiteY24432" fmla="*/ 2624531 h 4013490"/>
                <a:gd name="connsiteX24433" fmla="*/ 18469 w 6127927"/>
                <a:gd name="connsiteY24433" fmla="*/ 2624433 h 4013490"/>
                <a:gd name="connsiteX24434" fmla="*/ 18405 w 6127927"/>
                <a:gd name="connsiteY24434" fmla="*/ 2624531 h 4013490"/>
                <a:gd name="connsiteX24435" fmla="*/ 17143 w 6127927"/>
                <a:gd name="connsiteY24435" fmla="*/ 2623690 h 4013490"/>
                <a:gd name="connsiteX24436" fmla="*/ 18987 w 6127927"/>
                <a:gd name="connsiteY24436" fmla="*/ 2621782 h 4013490"/>
                <a:gd name="connsiteX24437" fmla="*/ 17726 w 6127927"/>
                <a:gd name="connsiteY24437" fmla="*/ 2622364 h 4013490"/>
                <a:gd name="connsiteX24438" fmla="*/ 17143 w 6127927"/>
                <a:gd name="connsiteY24438" fmla="*/ 2623690 h 4013490"/>
                <a:gd name="connsiteX24439" fmla="*/ 2008 w 6127927"/>
                <a:gd name="connsiteY24439" fmla="*/ 2612435 h 4013490"/>
                <a:gd name="connsiteX24440" fmla="*/ 2428 w 6127927"/>
                <a:gd name="connsiteY24440" fmla="*/ 2612015 h 4013490"/>
                <a:gd name="connsiteX24441" fmla="*/ 1587 w 6127927"/>
                <a:gd name="connsiteY24441" fmla="*/ 2612209 h 4013490"/>
                <a:gd name="connsiteX24442" fmla="*/ 585 w 6127927"/>
                <a:gd name="connsiteY24442" fmla="*/ 2611691 h 4013490"/>
                <a:gd name="connsiteX24443" fmla="*/ 164 w 6127927"/>
                <a:gd name="connsiteY24443" fmla="*/ 2610883 h 4013490"/>
                <a:gd name="connsiteX24444" fmla="*/ 3 w 6127927"/>
                <a:gd name="connsiteY24444" fmla="*/ 2610786 h 4013490"/>
                <a:gd name="connsiteX24445" fmla="*/ 4822 w 6127927"/>
                <a:gd name="connsiteY24445" fmla="*/ 2602668 h 4013490"/>
                <a:gd name="connsiteX24446" fmla="*/ 6374 w 6127927"/>
                <a:gd name="connsiteY24446" fmla="*/ 2601762 h 4013490"/>
                <a:gd name="connsiteX24447" fmla="*/ 6309 w 6127927"/>
                <a:gd name="connsiteY24447" fmla="*/ 2602021 h 4013490"/>
                <a:gd name="connsiteX24448" fmla="*/ 6794 w 6127927"/>
                <a:gd name="connsiteY24448" fmla="*/ 2601601 h 4013490"/>
                <a:gd name="connsiteX24449" fmla="*/ 7473 w 6127927"/>
                <a:gd name="connsiteY24449" fmla="*/ 2601342 h 4013490"/>
                <a:gd name="connsiteX24450" fmla="*/ 7473 w 6127927"/>
                <a:gd name="connsiteY24450" fmla="*/ 2601601 h 4013490"/>
                <a:gd name="connsiteX24451" fmla="*/ 7635 w 6127927"/>
                <a:gd name="connsiteY24451" fmla="*/ 2602021 h 4013490"/>
                <a:gd name="connsiteX24452" fmla="*/ 8217 w 6127927"/>
                <a:gd name="connsiteY24452" fmla="*/ 2602506 h 4013490"/>
                <a:gd name="connsiteX24453" fmla="*/ 9188 w 6127927"/>
                <a:gd name="connsiteY24453" fmla="*/ 2603574 h 4013490"/>
                <a:gd name="connsiteX24454" fmla="*/ 9285 w 6127927"/>
                <a:gd name="connsiteY24454" fmla="*/ 2606161 h 4013490"/>
                <a:gd name="connsiteX24455" fmla="*/ 9931 w 6127927"/>
                <a:gd name="connsiteY24455" fmla="*/ 2605482 h 4013490"/>
                <a:gd name="connsiteX24456" fmla="*/ 11516 w 6127927"/>
                <a:gd name="connsiteY24456" fmla="*/ 2605482 h 4013490"/>
                <a:gd name="connsiteX24457" fmla="*/ 11840 w 6127927"/>
                <a:gd name="connsiteY24457" fmla="*/ 2605740 h 4013490"/>
                <a:gd name="connsiteX24458" fmla="*/ 11775 w 6127927"/>
                <a:gd name="connsiteY24458" fmla="*/ 2606161 h 4013490"/>
                <a:gd name="connsiteX24459" fmla="*/ 12680 w 6127927"/>
                <a:gd name="connsiteY24459" fmla="*/ 2606387 h 4013490"/>
                <a:gd name="connsiteX24460" fmla="*/ 13489 w 6127927"/>
                <a:gd name="connsiteY24460" fmla="*/ 2606743 h 4013490"/>
                <a:gd name="connsiteX24461" fmla="*/ 13683 w 6127927"/>
                <a:gd name="connsiteY24461" fmla="*/ 2607487 h 4013490"/>
                <a:gd name="connsiteX24462" fmla="*/ 14168 w 6127927"/>
                <a:gd name="connsiteY24462" fmla="*/ 2608975 h 4013490"/>
                <a:gd name="connsiteX24463" fmla="*/ 15009 w 6127927"/>
                <a:gd name="connsiteY24463" fmla="*/ 2608392 h 4013490"/>
                <a:gd name="connsiteX24464" fmla="*/ 15397 w 6127927"/>
                <a:gd name="connsiteY24464" fmla="*/ 2608554 h 4013490"/>
                <a:gd name="connsiteX24465" fmla="*/ 15494 w 6127927"/>
                <a:gd name="connsiteY24465" fmla="*/ 2608716 h 4013490"/>
                <a:gd name="connsiteX24466" fmla="*/ 17079 w 6127927"/>
                <a:gd name="connsiteY24466" fmla="*/ 2609072 h 4013490"/>
                <a:gd name="connsiteX24467" fmla="*/ 17467 w 6127927"/>
                <a:gd name="connsiteY24467" fmla="*/ 2609460 h 4013490"/>
                <a:gd name="connsiteX24468" fmla="*/ 17984 w 6127927"/>
                <a:gd name="connsiteY24468" fmla="*/ 2610042 h 4013490"/>
                <a:gd name="connsiteX24469" fmla="*/ 18469 w 6127927"/>
                <a:gd name="connsiteY24469" fmla="*/ 2610689 h 4013490"/>
                <a:gd name="connsiteX24470" fmla="*/ 19310 w 6127927"/>
                <a:gd name="connsiteY24470" fmla="*/ 2611044 h 4013490"/>
                <a:gd name="connsiteX24471" fmla="*/ 19537 w 6127927"/>
                <a:gd name="connsiteY24471" fmla="*/ 2611141 h 4013490"/>
                <a:gd name="connsiteX24472" fmla="*/ 20798 w 6127927"/>
                <a:gd name="connsiteY24472" fmla="*/ 2611044 h 4013490"/>
                <a:gd name="connsiteX24473" fmla="*/ 21865 w 6127927"/>
                <a:gd name="connsiteY24473" fmla="*/ 2611626 h 4013490"/>
                <a:gd name="connsiteX24474" fmla="*/ 22286 w 6127927"/>
                <a:gd name="connsiteY24474" fmla="*/ 2611950 h 4013490"/>
                <a:gd name="connsiteX24475" fmla="*/ 22544 w 6127927"/>
                <a:gd name="connsiteY24475" fmla="*/ 2612112 h 4013490"/>
                <a:gd name="connsiteX24476" fmla="*/ 23353 w 6127927"/>
                <a:gd name="connsiteY24476" fmla="*/ 2612209 h 4013490"/>
                <a:gd name="connsiteX24477" fmla="*/ 24032 w 6127927"/>
                <a:gd name="connsiteY24477" fmla="*/ 2612532 h 4013490"/>
                <a:gd name="connsiteX24478" fmla="*/ 24776 w 6127927"/>
                <a:gd name="connsiteY24478" fmla="*/ 2612758 h 4013490"/>
                <a:gd name="connsiteX24479" fmla="*/ 33637 w 6127927"/>
                <a:gd name="connsiteY24479" fmla="*/ 2618903 h 4013490"/>
                <a:gd name="connsiteX24480" fmla="*/ 33799 w 6127927"/>
                <a:gd name="connsiteY24480" fmla="*/ 2619162 h 4013490"/>
                <a:gd name="connsiteX24481" fmla="*/ 34122 w 6127927"/>
                <a:gd name="connsiteY24481" fmla="*/ 2619485 h 4013490"/>
                <a:gd name="connsiteX24482" fmla="*/ 34608 w 6127927"/>
                <a:gd name="connsiteY24482" fmla="*/ 2619421 h 4013490"/>
                <a:gd name="connsiteX24483" fmla="*/ 34963 w 6127927"/>
                <a:gd name="connsiteY24483" fmla="*/ 2620229 h 4013490"/>
                <a:gd name="connsiteX24484" fmla="*/ 35028 w 6127927"/>
                <a:gd name="connsiteY24484" fmla="*/ 2620876 h 4013490"/>
                <a:gd name="connsiteX24485" fmla="*/ 35869 w 6127927"/>
                <a:gd name="connsiteY24485" fmla="*/ 2619647 h 4013490"/>
                <a:gd name="connsiteX24486" fmla="*/ 36257 w 6127927"/>
                <a:gd name="connsiteY24486" fmla="*/ 2620294 h 4013490"/>
                <a:gd name="connsiteX24487" fmla="*/ 37098 w 6127927"/>
                <a:gd name="connsiteY24487" fmla="*/ 2620132 h 4013490"/>
                <a:gd name="connsiteX24488" fmla="*/ 37777 w 6127927"/>
                <a:gd name="connsiteY24488" fmla="*/ 2620650 h 4013490"/>
                <a:gd name="connsiteX24489" fmla="*/ 37939 w 6127927"/>
                <a:gd name="connsiteY24489" fmla="*/ 2620714 h 4013490"/>
                <a:gd name="connsiteX24490" fmla="*/ 39168 w 6127927"/>
                <a:gd name="connsiteY24490" fmla="*/ 2621135 h 4013490"/>
                <a:gd name="connsiteX24491" fmla="*/ 39750 w 6127927"/>
                <a:gd name="connsiteY24491" fmla="*/ 2621490 h 4013490"/>
                <a:gd name="connsiteX24492" fmla="*/ 41173 w 6127927"/>
                <a:gd name="connsiteY24492" fmla="*/ 2622784 h 4013490"/>
                <a:gd name="connsiteX24493" fmla="*/ 41399 w 6127927"/>
                <a:gd name="connsiteY24493" fmla="*/ 2622946 h 4013490"/>
                <a:gd name="connsiteX24494" fmla="*/ 42563 w 6127927"/>
                <a:gd name="connsiteY24494" fmla="*/ 2622461 h 4013490"/>
                <a:gd name="connsiteX24495" fmla="*/ 43566 w 6127927"/>
                <a:gd name="connsiteY24495" fmla="*/ 2622558 h 4013490"/>
                <a:gd name="connsiteX24496" fmla="*/ 43986 w 6127927"/>
                <a:gd name="connsiteY24496" fmla="*/ 2622946 h 4013490"/>
                <a:gd name="connsiteX24497" fmla="*/ 44051 w 6127927"/>
                <a:gd name="connsiteY24497" fmla="*/ 2624110 h 4013490"/>
                <a:gd name="connsiteX24498" fmla="*/ 45377 w 6127927"/>
                <a:gd name="connsiteY24498" fmla="*/ 2623043 h 4013490"/>
                <a:gd name="connsiteX24499" fmla="*/ 56405 w 6127927"/>
                <a:gd name="connsiteY24499" fmla="*/ 2628929 h 4013490"/>
                <a:gd name="connsiteX24500" fmla="*/ 75195 w 6127927"/>
                <a:gd name="connsiteY24500" fmla="*/ 2634039 h 4013490"/>
                <a:gd name="connsiteX24501" fmla="*/ 79723 w 6127927"/>
                <a:gd name="connsiteY24501" fmla="*/ 2635365 h 4013490"/>
                <a:gd name="connsiteX24502" fmla="*/ 79658 w 6127927"/>
                <a:gd name="connsiteY24502" fmla="*/ 2636206 h 4013490"/>
                <a:gd name="connsiteX24503" fmla="*/ 79658 w 6127927"/>
                <a:gd name="connsiteY24503" fmla="*/ 2638761 h 4013490"/>
                <a:gd name="connsiteX24504" fmla="*/ 80144 w 6127927"/>
                <a:gd name="connsiteY24504" fmla="*/ 2637370 h 4013490"/>
                <a:gd name="connsiteX24505" fmla="*/ 79982 w 6127927"/>
                <a:gd name="connsiteY24505" fmla="*/ 2635365 h 4013490"/>
                <a:gd name="connsiteX24506" fmla="*/ 80823 w 6127927"/>
                <a:gd name="connsiteY24506" fmla="*/ 2635526 h 4013490"/>
                <a:gd name="connsiteX24507" fmla="*/ 80661 w 6127927"/>
                <a:gd name="connsiteY24507" fmla="*/ 2636044 h 4013490"/>
                <a:gd name="connsiteX24508" fmla="*/ 80726 w 6127927"/>
                <a:gd name="connsiteY24508" fmla="*/ 2636949 h 4013490"/>
                <a:gd name="connsiteX24509" fmla="*/ 80661 w 6127927"/>
                <a:gd name="connsiteY24509" fmla="*/ 2637046 h 4013490"/>
                <a:gd name="connsiteX24510" fmla="*/ 80499 w 6127927"/>
                <a:gd name="connsiteY24510" fmla="*/ 2637208 h 4013490"/>
                <a:gd name="connsiteX24511" fmla="*/ 81243 w 6127927"/>
                <a:gd name="connsiteY24511" fmla="*/ 2638178 h 4013490"/>
                <a:gd name="connsiteX24512" fmla="*/ 81793 w 6127927"/>
                <a:gd name="connsiteY24512" fmla="*/ 2635785 h 4013490"/>
                <a:gd name="connsiteX24513" fmla="*/ 86288 w 6127927"/>
                <a:gd name="connsiteY24513" fmla="*/ 2635947 h 4013490"/>
                <a:gd name="connsiteX24514" fmla="*/ 99192 w 6127927"/>
                <a:gd name="connsiteY24514" fmla="*/ 2636206 h 4013490"/>
                <a:gd name="connsiteX24515" fmla="*/ 99451 w 6127927"/>
                <a:gd name="connsiteY24515" fmla="*/ 2636626 h 4013490"/>
                <a:gd name="connsiteX24516" fmla="*/ 100357 w 6127927"/>
                <a:gd name="connsiteY24516" fmla="*/ 2636529 h 4013490"/>
                <a:gd name="connsiteX24517" fmla="*/ 100777 w 6127927"/>
                <a:gd name="connsiteY24517" fmla="*/ 2637046 h 4013490"/>
                <a:gd name="connsiteX24518" fmla="*/ 101521 w 6127927"/>
                <a:gd name="connsiteY24518" fmla="*/ 2637532 h 4013490"/>
                <a:gd name="connsiteX24519" fmla="*/ 101941 w 6127927"/>
                <a:gd name="connsiteY24519" fmla="*/ 2637273 h 4013490"/>
                <a:gd name="connsiteX24520" fmla="*/ 102491 w 6127927"/>
                <a:gd name="connsiteY24520" fmla="*/ 2637790 h 4013490"/>
                <a:gd name="connsiteX24521" fmla="*/ 103009 w 6127927"/>
                <a:gd name="connsiteY24521" fmla="*/ 2638178 h 4013490"/>
                <a:gd name="connsiteX24522" fmla="*/ 103429 w 6127927"/>
                <a:gd name="connsiteY24522" fmla="*/ 2637370 h 4013490"/>
                <a:gd name="connsiteX24523" fmla="*/ 103591 w 6127927"/>
                <a:gd name="connsiteY24523" fmla="*/ 2636852 h 4013490"/>
                <a:gd name="connsiteX24524" fmla="*/ 104076 w 6127927"/>
                <a:gd name="connsiteY24524" fmla="*/ 2636529 h 4013490"/>
                <a:gd name="connsiteX24525" fmla="*/ 104399 w 6127927"/>
                <a:gd name="connsiteY24525" fmla="*/ 2638922 h 4013490"/>
                <a:gd name="connsiteX24526" fmla="*/ 104917 w 6127927"/>
                <a:gd name="connsiteY24526" fmla="*/ 2637273 h 4013490"/>
                <a:gd name="connsiteX24527" fmla="*/ 105402 w 6127927"/>
                <a:gd name="connsiteY24527" fmla="*/ 2636852 h 4013490"/>
                <a:gd name="connsiteX24528" fmla="*/ 106404 w 6127927"/>
                <a:gd name="connsiteY24528" fmla="*/ 2638114 h 4013490"/>
                <a:gd name="connsiteX24529" fmla="*/ 107051 w 6127927"/>
                <a:gd name="connsiteY24529" fmla="*/ 2636270 h 4013490"/>
                <a:gd name="connsiteX24530" fmla="*/ 108151 w 6127927"/>
                <a:gd name="connsiteY24530" fmla="*/ 2637435 h 4013490"/>
                <a:gd name="connsiteX24531" fmla="*/ 108215 w 6127927"/>
                <a:gd name="connsiteY24531" fmla="*/ 2638340 h 4013490"/>
                <a:gd name="connsiteX24532" fmla="*/ 108636 w 6127927"/>
                <a:gd name="connsiteY24532" fmla="*/ 2636691 h 4013490"/>
                <a:gd name="connsiteX24533" fmla="*/ 109638 w 6127927"/>
                <a:gd name="connsiteY24533" fmla="*/ 2636206 h 4013490"/>
                <a:gd name="connsiteX24534" fmla="*/ 110221 w 6127927"/>
                <a:gd name="connsiteY24534" fmla="*/ 2636270 h 4013490"/>
                <a:gd name="connsiteX24535" fmla="*/ 110609 w 6127927"/>
                <a:gd name="connsiteY24535" fmla="*/ 2635462 h 4013490"/>
                <a:gd name="connsiteX24536" fmla="*/ 110964 w 6127927"/>
                <a:gd name="connsiteY24536" fmla="*/ 2635203 h 4013490"/>
                <a:gd name="connsiteX24537" fmla="*/ 111450 w 6127927"/>
                <a:gd name="connsiteY24537" fmla="*/ 2636367 h 4013490"/>
                <a:gd name="connsiteX24538" fmla="*/ 111611 w 6127927"/>
                <a:gd name="connsiteY24538" fmla="*/ 2636270 h 4013490"/>
                <a:gd name="connsiteX24539" fmla="*/ 112129 w 6127927"/>
                <a:gd name="connsiteY24539" fmla="*/ 2635785 h 4013490"/>
                <a:gd name="connsiteX24540" fmla="*/ 113843 w 6127927"/>
                <a:gd name="connsiteY24540" fmla="*/ 2634783 h 4013490"/>
                <a:gd name="connsiteX24541" fmla="*/ 114425 w 6127927"/>
                <a:gd name="connsiteY24541" fmla="*/ 2635785 h 4013490"/>
                <a:gd name="connsiteX24542" fmla="*/ 114748 w 6127927"/>
                <a:gd name="connsiteY24542" fmla="*/ 2635041 h 4013490"/>
                <a:gd name="connsiteX24543" fmla="*/ 115007 w 6127927"/>
                <a:gd name="connsiteY24543" fmla="*/ 2634556 h 4013490"/>
                <a:gd name="connsiteX24544" fmla="*/ 115492 w 6127927"/>
                <a:gd name="connsiteY24544" fmla="*/ 2634394 h 4013490"/>
                <a:gd name="connsiteX24545" fmla="*/ 116656 w 6127927"/>
                <a:gd name="connsiteY24545" fmla="*/ 2634039 h 4013490"/>
                <a:gd name="connsiteX24546" fmla="*/ 117336 w 6127927"/>
                <a:gd name="connsiteY24546" fmla="*/ 2634297 h 4013490"/>
                <a:gd name="connsiteX24547" fmla="*/ 117918 w 6127927"/>
                <a:gd name="connsiteY24547" fmla="*/ 2634394 h 4013490"/>
                <a:gd name="connsiteX24548" fmla="*/ 118079 w 6127927"/>
                <a:gd name="connsiteY24548" fmla="*/ 2634459 h 4013490"/>
                <a:gd name="connsiteX24549" fmla="*/ 119308 w 6127927"/>
                <a:gd name="connsiteY24549" fmla="*/ 2633554 h 4013490"/>
                <a:gd name="connsiteX24550" fmla="*/ 120796 w 6127927"/>
                <a:gd name="connsiteY24550" fmla="*/ 2633554 h 4013490"/>
                <a:gd name="connsiteX24551" fmla="*/ 121055 w 6127927"/>
                <a:gd name="connsiteY24551" fmla="*/ 2634297 h 4013490"/>
                <a:gd name="connsiteX24552" fmla="*/ 122057 w 6127927"/>
                <a:gd name="connsiteY24552" fmla="*/ 2633974 h 4013490"/>
                <a:gd name="connsiteX24553" fmla="*/ 122122 w 6127927"/>
                <a:gd name="connsiteY24553" fmla="*/ 2633715 h 4013490"/>
                <a:gd name="connsiteX24554" fmla="*/ 122704 w 6127927"/>
                <a:gd name="connsiteY24554" fmla="*/ 2634621 h 4013490"/>
                <a:gd name="connsiteX24555" fmla="*/ 122963 w 6127927"/>
                <a:gd name="connsiteY24555" fmla="*/ 2634297 h 4013490"/>
                <a:gd name="connsiteX24556" fmla="*/ 123286 w 6127927"/>
                <a:gd name="connsiteY24556" fmla="*/ 2634394 h 4013490"/>
                <a:gd name="connsiteX24557" fmla="*/ 123286 w 6127927"/>
                <a:gd name="connsiteY24557" fmla="*/ 2634977 h 4013490"/>
                <a:gd name="connsiteX24558" fmla="*/ 123028 w 6127927"/>
                <a:gd name="connsiteY24558" fmla="*/ 2635462 h 4013490"/>
                <a:gd name="connsiteX24559" fmla="*/ 123771 w 6127927"/>
                <a:gd name="connsiteY24559" fmla="*/ 2635300 h 4013490"/>
                <a:gd name="connsiteX24560" fmla="*/ 123965 w 6127927"/>
                <a:gd name="connsiteY24560" fmla="*/ 2633877 h 4013490"/>
                <a:gd name="connsiteX24561" fmla="*/ 124612 w 6127927"/>
                <a:gd name="connsiteY24561" fmla="*/ 2633230 h 4013490"/>
                <a:gd name="connsiteX24562" fmla="*/ 125097 w 6127927"/>
                <a:gd name="connsiteY24562" fmla="*/ 2632810 h 4013490"/>
                <a:gd name="connsiteX24563" fmla="*/ 126197 w 6127927"/>
                <a:gd name="connsiteY24563" fmla="*/ 2633133 h 4013490"/>
                <a:gd name="connsiteX24564" fmla="*/ 126359 w 6127927"/>
                <a:gd name="connsiteY24564" fmla="*/ 2631743 h 4013490"/>
                <a:gd name="connsiteX24565" fmla="*/ 126779 w 6127927"/>
                <a:gd name="connsiteY24565" fmla="*/ 2632325 h 4013490"/>
                <a:gd name="connsiteX24566" fmla="*/ 127846 w 6127927"/>
                <a:gd name="connsiteY24566" fmla="*/ 2631904 h 4013490"/>
                <a:gd name="connsiteX24567" fmla="*/ 128429 w 6127927"/>
                <a:gd name="connsiteY24567" fmla="*/ 2631969 h 4013490"/>
                <a:gd name="connsiteX24568" fmla="*/ 128849 w 6127927"/>
                <a:gd name="connsiteY24568" fmla="*/ 2631581 h 4013490"/>
                <a:gd name="connsiteX24569" fmla="*/ 130175 w 6127927"/>
                <a:gd name="connsiteY24569" fmla="*/ 2630578 h 4013490"/>
                <a:gd name="connsiteX24570" fmla="*/ 130983 w 6127927"/>
                <a:gd name="connsiteY24570" fmla="*/ 2631969 h 4013490"/>
                <a:gd name="connsiteX24571" fmla="*/ 131080 w 6127927"/>
                <a:gd name="connsiteY24571" fmla="*/ 2631581 h 4013490"/>
                <a:gd name="connsiteX24572" fmla="*/ 131663 w 6127927"/>
                <a:gd name="connsiteY24572" fmla="*/ 2631063 h 4013490"/>
                <a:gd name="connsiteX24573" fmla="*/ 133474 w 6127927"/>
                <a:gd name="connsiteY24573" fmla="*/ 2630481 h 4013490"/>
                <a:gd name="connsiteX24574" fmla="*/ 133797 w 6127927"/>
                <a:gd name="connsiteY24574" fmla="*/ 2630481 h 4013490"/>
                <a:gd name="connsiteX24575" fmla="*/ 134218 w 6127927"/>
                <a:gd name="connsiteY24575" fmla="*/ 2630999 h 4013490"/>
                <a:gd name="connsiteX24576" fmla="*/ 134897 w 6127927"/>
                <a:gd name="connsiteY24576" fmla="*/ 2631225 h 4013490"/>
                <a:gd name="connsiteX24577" fmla="*/ 134541 w 6127927"/>
                <a:gd name="connsiteY24577" fmla="*/ 2630481 h 4013490"/>
                <a:gd name="connsiteX24578" fmla="*/ 134541 w 6127927"/>
                <a:gd name="connsiteY24578" fmla="*/ 2630417 h 4013490"/>
                <a:gd name="connsiteX24579" fmla="*/ 135608 w 6127927"/>
                <a:gd name="connsiteY24579" fmla="*/ 2630320 h 4013490"/>
                <a:gd name="connsiteX24580" fmla="*/ 135608 w 6127927"/>
                <a:gd name="connsiteY24580" fmla="*/ 2631387 h 4013490"/>
                <a:gd name="connsiteX24581" fmla="*/ 135964 w 6127927"/>
                <a:gd name="connsiteY24581" fmla="*/ 2631160 h 4013490"/>
                <a:gd name="connsiteX24582" fmla="*/ 135964 w 6127927"/>
                <a:gd name="connsiteY24582" fmla="*/ 2630255 h 4013490"/>
                <a:gd name="connsiteX24583" fmla="*/ 139424 w 6127927"/>
                <a:gd name="connsiteY24583" fmla="*/ 2629155 h 4013490"/>
                <a:gd name="connsiteX24584" fmla="*/ 141753 w 6127927"/>
                <a:gd name="connsiteY24584" fmla="*/ 2626924 h 4013490"/>
                <a:gd name="connsiteX24585" fmla="*/ 142659 w 6127927"/>
                <a:gd name="connsiteY24585" fmla="*/ 2626859 h 4013490"/>
                <a:gd name="connsiteX24586" fmla="*/ 143079 w 6127927"/>
                <a:gd name="connsiteY24586" fmla="*/ 2627441 h 4013490"/>
                <a:gd name="connsiteX24587" fmla="*/ 143499 w 6127927"/>
                <a:gd name="connsiteY24587" fmla="*/ 2626600 h 4013490"/>
                <a:gd name="connsiteX24588" fmla="*/ 144243 w 6127927"/>
                <a:gd name="connsiteY24588" fmla="*/ 2626277 h 4013490"/>
                <a:gd name="connsiteX24589" fmla="*/ 144664 w 6127927"/>
                <a:gd name="connsiteY24589" fmla="*/ 2627182 h 4013490"/>
                <a:gd name="connsiteX24590" fmla="*/ 144728 w 6127927"/>
                <a:gd name="connsiteY24590" fmla="*/ 2627085 h 4013490"/>
                <a:gd name="connsiteX24591" fmla="*/ 144308 w 6127927"/>
                <a:gd name="connsiteY24591" fmla="*/ 2626180 h 4013490"/>
                <a:gd name="connsiteX24592" fmla="*/ 148448 w 6127927"/>
                <a:gd name="connsiteY24592" fmla="*/ 2624369 h 4013490"/>
                <a:gd name="connsiteX24593" fmla="*/ 148803 w 6127927"/>
                <a:gd name="connsiteY24593" fmla="*/ 2624692 h 4013490"/>
                <a:gd name="connsiteX24594" fmla="*/ 148609 w 6127927"/>
                <a:gd name="connsiteY24594" fmla="*/ 2624272 h 4013490"/>
                <a:gd name="connsiteX24595" fmla="*/ 150517 w 6127927"/>
                <a:gd name="connsiteY24595" fmla="*/ 2623366 h 4013490"/>
                <a:gd name="connsiteX24596" fmla="*/ 150517 w 6127927"/>
                <a:gd name="connsiteY24596" fmla="*/ 2623463 h 4013490"/>
                <a:gd name="connsiteX24597" fmla="*/ 150614 w 6127927"/>
                <a:gd name="connsiteY24597" fmla="*/ 2623366 h 4013490"/>
                <a:gd name="connsiteX24598" fmla="*/ 152426 w 6127927"/>
                <a:gd name="connsiteY24598" fmla="*/ 2622461 h 4013490"/>
                <a:gd name="connsiteX24599" fmla="*/ 152587 w 6127927"/>
                <a:gd name="connsiteY24599" fmla="*/ 2622622 h 4013490"/>
                <a:gd name="connsiteX24600" fmla="*/ 152846 w 6127927"/>
                <a:gd name="connsiteY24600" fmla="*/ 2622299 h 4013490"/>
                <a:gd name="connsiteX24601" fmla="*/ 153008 w 6127927"/>
                <a:gd name="connsiteY24601" fmla="*/ 2622202 h 4013490"/>
                <a:gd name="connsiteX24602" fmla="*/ 153169 w 6127927"/>
                <a:gd name="connsiteY24602" fmla="*/ 2622299 h 4013490"/>
                <a:gd name="connsiteX24603" fmla="*/ 153331 w 6127927"/>
                <a:gd name="connsiteY24603" fmla="*/ 2622299 h 4013490"/>
                <a:gd name="connsiteX24604" fmla="*/ 153525 w 6127927"/>
                <a:gd name="connsiteY24604" fmla="*/ 2621976 h 4013490"/>
                <a:gd name="connsiteX24605" fmla="*/ 159379 w 6127927"/>
                <a:gd name="connsiteY24605" fmla="*/ 2618806 h 4013490"/>
                <a:gd name="connsiteX24606" fmla="*/ 159541 w 6127927"/>
                <a:gd name="connsiteY24606" fmla="*/ 2618903 h 4013490"/>
                <a:gd name="connsiteX24607" fmla="*/ 160123 w 6127927"/>
                <a:gd name="connsiteY24607" fmla="*/ 2618483 h 4013490"/>
                <a:gd name="connsiteX24608" fmla="*/ 161222 w 6127927"/>
                <a:gd name="connsiteY24608" fmla="*/ 2617836 h 4013490"/>
                <a:gd name="connsiteX24609" fmla="*/ 161610 w 6127927"/>
                <a:gd name="connsiteY24609" fmla="*/ 2618321 h 4013490"/>
                <a:gd name="connsiteX24610" fmla="*/ 161804 w 6127927"/>
                <a:gd name="connsiteY24610" fmla="*/ 2617480 h 4013490"/>
                <a:gd name="connsiteX24611" fmla="*/ 163454 w 6127927"/>
                <a:gd name="connsiteY24611" fmla="*/ 2616575 h 4013490"/>
                <a:gd name="connsiteX24612" fmla="*/ 164198 w 6127927"/>
                <a:gd name="connsiteY24612" fmla="*/ 2616090 h 4013490"/>
                <a:gd name="connsiteX24613" fmla="*/ 164941 w 6127927"/>
                <a:gd name="connsiteY24613" fmla="*/ 2615669 h 4013490"/>
                <a:gd name="connsiteX24614" fmla="*/ 165588 w 6127927"/>
                <a:gd name="connsiteY24614" fmla="*/ 2616251 h 4013490"/>
                <a:gd name="connsiteX24615" fmla="*/ 165685 w 6127927"/>
                <a:gd name="connsiteY24615" fmla="*/ 2616154 h 4013490"/>
                <a:gd name="connsiteX24616" fmla="*/ 166170 w 6127927"/>
                <a:gd name="connsiteY24616" fmla="*/ 2614925 h 4013490"/>
                <a:gd name="connsiteX24617" fmla="*/ 166656 w 6127927"/>
                <a:gd name="connsiteY24617" fmla="*/ 2615087 h 4013490"/>
                <a:gd name="connsiteX24618" fmla="*/ 166656 w 6127927"/>
                <a:gd name="connsiteY24618" fmla="*/ 2614602 h 4013490"/>
                <a:gd name="connsiteX24619" fmla="*/ 166850 w 6127927"/>
                <a:gd name="connsiteY24619" fmla="*/ 2614505 h 4013490"/>
                <a:gd name="connsiteX24620" fmla="*/ 167011 w 6127927"/>
                <a:gd name="connsiteY24620" fmla="*/ 2614440 h 4013490"/>
                <a:gd name="connsiteX24621" fmla="*/ 167238 w 6127927"/>
                <a:gd name="connsiteY24621" fmla="*/ 2614278 h 4013490"/>
                <a:gd name="connsiteX24622" fmla="*/ 167820 w 6127927"/>
                <a:gd name="connsiteY24622" fmla="*/ 2613858 h 4013490"/>
                <a:gd name="connsiteX24623" fmla="*/ 168822 w 6127927"/>
                <a:gd name="connsiteY24623" fmla="*/ 2613211 h 4013490"/>
                <a:gd name="connsiteX24624" fmla="*/ 170472 w 6127927"/>
                <a:gd name="connsiteY24624" fmla="*/ 2615281 h 4013490"/>
                <a:gd name="connsiteX24625" fmla="*/ 170569 w 6127927"/>
                <a:gd name="connsiteY24625" fmla="*/ 2615281 h 4013490"/>
                <a:gd name="connsiteX24626" fmla="*/ 170407 w 6127927"/>
                <a:gd name="connsiteY24626" fmla="*/ 2614828 h 4013490"/>
                <a:gd name="connsiteX24627" fmla="*/ 170730 w 6127927"/>
                <a:gd name="connsiteY24627" fmla="*/ 2614084 h 4013490"/>
                <a:gd name="connsiteX24628" fmla="*/ 172153 w 6127927"/>
                <a:gd name="connsiteY24628" fmla="*/ 2613276 h 4013490"/>
                <a:gd name="connsiteX24629" fmla="*/ 171959 w 6127927"/>
                <a:gd name="connsiteY24629" fmla="*/ 2612597 h 4013490"/>
                <a:gd name="connsiteX24630" fmla="*/ 172218 w 6127927"/>
                <a:gd name="connsiteY24630" fmla="*/ 2612370 h 4013490"/>
                <a:gd name="connsiteX24631" fmla="*/ 172703 w 6127927"/>
                <a:gd name="connsiteY24631" fmla="*/ 2611788 h 4013490"/>
                <a:gd name="connsiteX24632" fmla="*/ 173447 w 6127927"/>
                <a:gd name="connsiteY24632" fmla="*/ 2611465 h 4013490"/>
                <a:gd name="connsiteX24633" fmla="*/ 174288 w 6127927"/>
                <a:gd name="connsiteY24633" fmla="*/ 2610042 h 4013490"/>
                <a:gd name="connsiteX24634" fmla="*/ 174708 w 6127927"/>
                <a:gd name="connsiteY24634" fmla="*/ 2609880 h 4013490"/>
                <a:gd name="connsiteX24635" fmla="*/ 175032 w 6127927"/>
                <a:gd name="connsiteY24635" fmla="*/ 2609880 h 4013490"/>
                <a:gd name="connsiteX24636" fmla="*/ 176196 w 6127927"/>
                <a:gd name="connsiteY24636" fmla="*/ 2608813 h 4013490"/>
                <a:gd name="connsiteX24637" fmla="*/ 176196 w 6127927"/>
                <a:gd name="connsiteY24637" fmla="*/ 2608295 h 4013490"/>
                <a:gd name="connsiteX24638" fmla="*/ 177587 w 6127927"/>
                <a:gd name="connsiteY24638" fmla="*/ 2607390 h 4013490"/>
                <a:gd name="connsiteX24639" fmla="*/ 177845 w 6127927"/>
                <a:gd name="connsiteY24639" fmla="*/ 2607649 h 4013490"/>
                <a:gd name="connsiteX24640" fmla="*/ 177845 w 6127927"/>
                <a:gd name="connsiteY24640" fmla="*/ 2607228 h 4013490"/>
                <a:gd name="connsiteX24641" fmla="*/ 205820 w 6127927"/>
                <a:gd name="connsiteY24641" fmla="*/ 2595391 h 4013490"/>
                <a:gd name="connsiteX24642" fmla="*/ 205917 w 6127927"/>
                <a:gd name="connsiteY24642" fmla="*/ 2595456 h 4013490"/>
                <a:gd name="connsiteX24643" fmla="*/ 206920 w 6127927"/>
                <a:gd name="connsiteY24643" fmla="*/ 2596782 h 4013490"/>
                <a:gd name="connsiteX24644" fmla="*/ 206823 w 6127927"/>
                <a:gd name="connsiteY24644" fmla="*/ 2597882 h 4013490"/>
                <a:gd name="connsiteX24645" fmla="*/ 208052 w 6127927"/>
                <a:gd name="connsiteY24645" fmla="*/ 2599951 h 4013490"/>
                <a:gd name="connsiteX24646" fmla="*/ 207664 w 6127927"/>
                <a:gd name="connsiteY24646" fmla="*/ 2597461 h 4013490"/>
                <a:gd name="connsiteX24647" fmla="*/ 208990 w 6127927"/>
                <a:gd name="connsiteY24647" fmla="*/ 2598528 h 4013490"/>
                <a:gd name="connsiteX24648" fmla="*/ 209895 w 6127927"/>
                <a:gd name="connsiteY24648" fmla="*/ 2600437 h 4013490"/>
                <a:gd name="connsiteX24649" fmla="*/ 210639 w 6127927"/>
                <a:gd name="connsiteY24649" fmla="*/ 2603994 h 4013490"/>
                <a:gd name="connsiteX24650" fmla="*/ 210542 w 6127927"/>
                <a:gd name="connsiteY24650" fmla="*/ 2603832 h 4013490"/>
                <a:gd name="connsiteX24651" fmla="*/ 210542 w 6127927"/>
                <a:gd name="connsiteY24651" fmla="*/ 2604253 h 4013490"/>
                <a:gd name="connsiteX24652" fmla="*/ 210380 w 6127927"/>
                <a:gd name="connsiteY24652" fmla="*/ 2604997 h 4013490"/>
                <a:gd name="connsiteX24653" fmla="*/ 210542 w 6127927"/>
                <a:gd name="connsiteY24653" fmla="*/ 2604253 h 4013490"/>
                <a:gd name="connsiteX24654" fmla="*/ 210639 w 6127927"/>
                <a:gd name="connsiteY24654" fmla="*/ 2604253 h 4013490"/>
                <a:gd name="connsiteX24655" fmla="*/ 210963 w 6127927"/>
                <a:gd name="connsiteY24655" fmla="*/ 2606323 h 4013490"/>
                <a:gd name="connsiteX24656" fmla="*/ 209960 w 6127927"/>
                <a:gd name="connsiteY24656" fmla="*/ 2606743 h 4013490"/>
                <a:gd name="connsiteX24657" fmla="*/ 209798 w 6127927"/>
                <a:gd name="connsiteY24657" fmla="*/ 2606484 h 4013490"/>
                <a:gd name="connsiteX24658" fmla="*/ 209798 w 6127927"/>
                <a:gd name="connsiteY24658" fmla="*/ 2606808 h 4013490"/>
                <a:gd name="connsiteX24659" fmla="*/ 209475 w 6127927"/>
                <a:gd name="connsiteY24659" fmla="*/ 2606905 h 4013490"/>
                <a:gd name="connsiteX24660" fmla="*/ 208731 w 6127927"/>
                <a:gd name="connsiteY24660" fmla="*/ 2606808 h 4013490"/>
                <a:gd name="connsiteX24661" fmla="*/ 207728 w 6127927"/>
                <a:gd name="connsiteY24661" fmla="*/ 2605902 h 4013490"/>
                <a:gd name="connsiteX24662" fmla="*/ 207502 w 6127927"/>
                <a:gd name="connsiteY24662" fmla="*/ 2606484 h 4013490"/>
                <a:gd name="connsiteX24663" fmla="*/ 206500 w 6127927"/>
                <a:gd name="connsiteY24663" fmla="*/ 2605999 h 4013490"/>
                <a:gd name="connsiteX24664" fmla="*/ 205820 w 6127927"/>
                <a:gd name="connsiteY24664" fmla="*/ 2604738 h 4013490"/>
                <a:gd name="connsiteX24665" fmla="*/ 205594 w 6127927"/>
                <a:gd name="connsiteY24665" fmla="*/ 2605805 h 4013490"/>
                <a:gd name="connsiteX24666" fmla="*/ 205982 w 6127927"/>
                <a:gd name="connsiteY24666" fmla="*/ 2606743 h 4013490"/>
                <a:gd name="connsiteX24667" fmla="*/ 204106 w 6127927"/>
                <a:gd name="connsiteY24667" fmla="*/ 2604738 h 4013490"/>
                <a:gd name="connsiteX24668" fmla="*/ 204268 w 6127927"/>
                <a:gd name="connsiteY24668" fmla="*/ 2605999 h 4013490"/>
                <a:gd name="connsiteX24669" fmla="*/ 204106 w 6127927"/>
                <a:gd name="connsiteY24669" fmla="*/ 2606549 h 4013490"/>
                <a:gd name="connsiteX24670" fmla="*/ 202522 w 6127927"/>
                <a:gd name="connsiteY24670" fmla="*/ 2605061 h 4013490"/>
                <a:gd name="connsiteX24671" fmla="*/ 202683 w 6127927"/>
                <a:gd name="connsiteY24671" fmla="*/ 2606161 h 4013490"/>
                <a:gd name="connsiteX24672" fmla="*/ 203104 w 6127927"/>
                <a:gd name="connsiteY24672" fmla="*/ 2607487 h 4013490"/>
                <a:gd name="connsiteX24673" fmla="*/ 202845 w 6127927"/>
                <a:gd name="connsiteY24673" fmla="*/ 2607649 h 4013490"/>
                <a:gd name="connsiteX24674" fmla="*/ 201616 w 6127927"/>
                <a:gd name="connsiteY24674" fmla="*/ 2606226 h 4013490"/>
                <a:gd name="connsiteX24675" fmla="*/ 202619 w 6127927"/>
                <a:gd name="connsiteY24675" fmla="*/ 2608069 h 4013490"/>
                <a:gd name="connsiteX24676" fmla="*/ 202101 w 6127927"/>
                <a:gd name="connsiteY24676" fmla="*/ 2609072 h 4013490"/>
                <a:gd name="connsiteX24677" fmla="*/ 201778 w 6127927"/>
                <a:gd name="connsiteY24677" fmla="*/ 2609460 h 4013490"/>
                <a:gd name="connsiteX24678" fmla="*/ 201778 w 6127927"/>
                <a:gd name="connsiteY24678" fmla="*/ 2609718 h 4013490"/>
                <a:gd name="connsiteX24679" fmla="*/ 198479 w 6127927"/>
                <a:gd name="connsiteY24679" fmla="*/ 2611691 h 4013490"/>
                <a:gd name="connsiteX24680" fmla="*/ 198123 w 6127927"/>
                <a:gd name="connsiteY24680" fmla="*/ 2611529 h 4013490"/>
                <a:gd name="connsiteX24681" fmla="*/ 198220 w 6127927"/>
                <a:gd name="connsiteY24681" fmla="*/ 2611788 h 4013490"/>
                <a:gd name="connsiteX24682" fmla="*/ 196894 w 6127927"/>
                <a:gd name="connsiteY24682" fmla="*/ 2612597 h 4013490"/>
                <a:gd name="connsiteX24683" fmla="*/ 195633 w 6127927"/>
                <a:gd name="connsiteY24683" fmla="*/ 2613211 h 4013490"/>
                <a:gd name="connsiteX24684" fmla="*/ 195568 w 6127927"/>
                <a:gd name="connsiteY24684" fmla="*/ 2613114 h 4013490"/>
                <a:gd name="connsiteX24685" fmla="*/ 195245 w 6127927"/>
                <a:gd name="connsiteY24685" fmla="*/ 2613211 h 4013490"/>
                <a:gd name="connsiteX24686" fmla="*/ 195310 w 6127927"/>
                <a:gd name="connsiteY24686" fmla="*/ 2613341 h 4013490"/>
                <a:gd name="connsiteX24687" fmla="*/ 192011 w 6127927"/>
                <a:gd name="connsiteY24687" fmla="*/ 2615831 h 4013490"/>
                <a:gd name="connsiteX24688" fmla="*/ 185640 w 6127927"/>
                <a:gd name="connsiteY24688" fmla="*/ 2619550 h 4013490"/>
                <a:gd name="connsiteX24689" fmla="*/ 182664 w 6127927"/>
                <a:gd name="connsiteY24689" fmla="*/ 2620294 h 4013490"/>
                <a:gd name="connsiteX24690" fmla="*/ 166850 w 6127927"/>
                <a:gd name="connsiteY24690" fmla="*/ 2634233 h 4013490"/>
                <a:gd name="connsiteX24691" fmla="*/ 166656 w 6127927"/>
                <a:gd name="connsiteY24691" fmla="*/ 2634556 h 4013490"/>
                <a:gd name="connsiteX24692" fmla="*/ 166106 w 6127927"/>
                <a:gd name="connsiteY24692" fmla="*/ 2634136 h 4013490"/>
                <a:gd name="connsiteX24693" fmla="*/ 166429 w 6127927"/>
                <a:gd name="connsiteY24693" fmla="*/ 2634783 h 4013490"/>
                <a:gd name="connsiteX24694" fmla="*/ 165944 w 6127927"/>
                <a:gd name="connsiteY24694" fmla="*/ 2634977 h 4013490"/>
                <a:gd name="connsiteX24695" fmla="*/ 165588 w 6127927"/>
                <a:gd name="connsiteY24695" fmla="*/ 2634718 h 4013490"/>
                <a:gd name="connsiteX24696" fmla="*/ 165524 w 6127927"/>
                <a:gd name="connsiteY24696" fmla="*/ 2635041 h 4013490"/>
                <a:gd name="connsiteX24697" fmla="*/ 163357 w 6127927"/>
                <a:gd name="connsiteY24697" fmla="*/ 2635720 h 4013490"/>
                <a:gd name="connsiteX24698" fmla="*/ 163195 w 6127927"/>
                <a:gd name="connsiteY24698" fmla="*/ 2635365 h 4013490"/>
                <a:gd name="connsiteX24699" fmla="*/ 162710 w 6127927"/>
                <a:gd name="connsiteY24699" fmla="*/ 2635300 h 4013490"/>
                <a:gd name="connsiteX24700" fmla="*/ 162451 w 6127927"/>
                <a:gd name="connsiteY24700" fmla="*/ 2635138 h 4013490"/>
                <a:gd name="connsiteX24701" fmla="*/ 162354 w 6127927"/>
                <a:gd name="connsiteY24701" fmla="*/ 2635720 h 4013490"/>
                <a:gd name="connsiteX24702" fmla="*/ 162613 w 6127927"/>
                <a:gd name="connsiteY24702" fmla="*/ 2635979 h 4013490"/>
                <a:gd name="connsiteX24703" fmla="*/ 161028 w 6127927"/>
                <a:gd name="connsiteY24703" fmla="*/ 2636529 h 4013490"/>
                <a:gd name="connsiteX24704" fmla="*/ 160866 w 6127927"/>
                <a:gd name="connsiteY24704" fmla="*/ 2636367 h 4013490"/>
                <a:gd name="connsiteX24705" fmla="*/ 160123 w 6127927"/>
                <a:gd name="connsiteY24705" fmla="*/ 2636303 h 4013490"/>
                <a:gd name="connsiteX24706" fmla="*/ 160381 w 6127927"/>
                <a:gd name="connsiteY24706" fmla="*/ 2636852 h 4013490"/>
                <a:gd name="connsiteX24707" fmla="*/ 158570 w 6127927"/>
                <a:gd name="connsiteY24707" fmla="*/ 2637693 h 4013490"/>
                <a:gd name="connsiteX24708" fmla="*/ 158215 w 6127927"/>
                <a:gd name="connsiteY24708" fmla="*/ 2637273 h 4013490"/>
                <a:gd name="connsiteX24709" fmla="*/ 158473 w 6127927"/>
                <a:gd name="connsiteY24709" fmla="*/ 2637790 h 4013490"/>
                <a:gd name="connsiteX24710" fmla="*/ 154172 w 6127927"/>
                <a:gd name="connsiteY24710" fmla="*/ 2640992 h 4013490"/>
                <a:gd name="connsiteX24711" fmla="*/ 147865 w 6127927"/>
                <a:gd name="connsiteY24711" fmla="*/ 2643579 h 4013490"/>
                <a:gd name="connsiteX24712" fmla="*/ 147865 w 6127927"/>
                <a:gd name="connsiteY24712" fmla="*/ 2643482 h 4013490"/>
                <a:gd name="connsiteX24713" fmla="*/ 146895 w 6127927"/>
                <a:gd name="connsiteY24713" fmla="*/ 2643644 h 4013490"/>
                <a:gd name="connsiteX24714" fmla="*/ 146539 w 6127927"/>
                <a:gd name="connsiteY24714" fmla="*/ 2644000 h 4013490"/>
                <a:gd name="connsiteX24715" fmla="*/ 146054 w 6127927"/>
                <a:gd name="connsiteY24715" fmla="*/ 2644161 h 4013490"/>
                <a:gd name="connsiteX24716" fmla="*/ 145796 w 6127927"/>
                <a:gd name="connsiteY24716" fmla="*/ 2644258 h 4013490"/>
                <a:gd name="connsiteX24717" fmla="*/ 142820 w 6127927"/>
                <a:gd name="connsiteY24717" fmla="*/ 2645326 h 4013490"/>
                <a:gd name="connsiteX24718" fmla="*/ 142335 w 6127927"/>
                <a:gd name="connsiteY24718" fmla="*/ 2643903 h 4013490"/>
                <a:gd name="connsiteX24719" fmla="*/ 142076 w 6127927"/>
                <a:gd name="connsiteY24719" fmla="*/ 2644744 h 4013490"/>
                <a:gd name="connsiteX24720" fmla="*/ 142756 w 6127927"/>
                <a:gd name="connsiteY24720" fmla="*/ 2645390 h 4013490"/>
                <a:gd name="connsiteX24721" fmla="*/ 136029 w 6127927"/>
                <a:gd name="connsiteY24721" fmla="*/ 2647719 h 4013490"/>
                <a:gd name="connsiteX24722" fmla="*/ 135802 w 6127927"/>
                <a:gd name="connsiteY24722" fmla="*/ 2646716 h 4013490"/>
                <a:gd name="connsiteX24723" fmla="*/ 135802 w 6127927"/>
                <a:gd name="connsiteY24723" fmla="*/ 2647719 h 4013490"/>
                <a:gd name="connsiteX24724" fmla="*/ 128687 w 6127927"/>
                <a:gd name="connsiteY24724" fmla="*/ 2650597 h 4013490"/>
                <a:gd name="connsiteX24725" fmla="*/ 836210 w 6127927"/>
                <a:gd name="connsiteY24725" fmla="*/ 2273243 h 4013490"/>
                <a:gd name="connsiteX24726" fmla="*/ 836630 w 6127927"/>
                <a:gd name="connsiteY24726" fmla="*/ 2272823 h 4013490"/>
                <a:gd name="connsiteX24727" fmla="*/ 835304 w 6127927"/>
                <a:gd name="connsiteY24727" fmla="*/ 2272661 h 4013490"/>
                <a:gd name="connsiteX24728" fmla="*/ 835078 w 6127927"/>
                <a:gd name="connsiteY24728" fmla="*/ 2272823 h 4013490"/>
                <a:gd name="connsiteX24729" fmla="*/ 836210 w 6127927"/>
                <a:gd name="connsiteY24729" fmla="*/ 2273243 h 4013490"/>
                <a:gd name="connsiteX24730" fmla="*/ 840931 w 6127927"/>
                <a:gd name="connsiteY24730" fmla="*/ 2138446 h 4013490"/>
                <a:gd name="connsiteX24731" fmla="*/ 841675 w 6127927"/>
                <a:gd name="connsiteY24731" fmla="*/ 2138964 h 4013490"/>
                <a:gd name="connsiteX24732" fmla="*/ 840931 w 6127927"/>
                <a:gd name="connsiteY24732" fmla="*/ 2138446 h 4013490"/>
                <a:gd name="connsiteX24733" fmla="*/ 892677 w 6127927"/>
                <a:gd name="connsiteY24733" fmla="*/ 2162799 h 4013490"/>
                <a:gd name="connsiteX24734" fmla="*/ 892839 w 6127927"/>
                <a:gd name="connsiteY24734" fmla="*/ 2164546 h 4013490"/>
                <a:gd name="connsiteX24735" fmla="*/ 892677 w 6127927"/>
                <a:gd name="connsiteY24735" fmla="*/ 2162799 h 4013490"/>
                <a:gd name="connsiteX24736" fmla="*/ 906001 w 6127927"/>
                <a:gd name="connsiteY24736" fmla="*/ 2160568 h 4013490"/>
                <a:gd name="connsiteX24737" fmla="*/ 906098 w 6127927"/>
                <a:gd name="connsiteY24737" fmla="*/ 2159824 h 4013490"/>
                <a:gd name="connsiteX24738" fmla="*/ 906001 w 6127927"/>
                <a:gd name="connsiteY24738" fmla="*/ 2160568 h 4013490"/>
                <a:gd name="connsiteX24739" fmla="*/ 810240 w 6127927"/>
                <a:gd name="connsiteY24739" fmla="*/ 2267293 h 4013490"/>
                <a:gd name="connsiteX24740" fmla="*/ 810887 w 6127927"/>
                <a:gd name="connsiteY24740" fmla="*/ 2266128 h 4013490"/>
                <a:gd name="connsiteX24741" fmla="*/ 810887 w 6127927"/>
                <a:gd name="connsiteY24741" fmla="*/ 2265870 h 4013490"/>
                <a:gd name="connsiteX24742" fmla="*/ 810143 w 6127927"/>
                <a:gd name="connsiteY24742" fmla="*/ 2266711 h 4013490"/>
                <a:gd name="connsiteX24743" fmla="*/ 810240 w 6127927"/>
                <a:gd name="connsiteY24743" fmla="*/ 2267293 h 4013490"/>
                <a:gd name="connsiteX24744" fmla="*/ 881843 w 6127927"/>
                <a:gd name="connsiteY24744" fmla="*/ 2303385 h 4013490"/>
                <a:gd name="connsiteX24745" fmla="*/ 882425 w 6127927"/>
                <a:gd name="connsiteY24745" fmla="*/ 2301736 h 4013490"/>
                <a:gd name="connsiteX24746" fmla="*/ 881843 w 6127927"/>
                <a:gd name="connsiteY24746" fmla="*/ 2303385 h 4013490"/>
                <a:gd name="connsiteX24747" fmla="*/ 905840 w 6127927"/>
                <a:gd name="connsiteY24747" fmla="*/ 2306943 h 4013490"/>
                <a:gd name="connsiteX24748" fmla="*/ 906422 w 6127927"/>
                <a:gd name="connsiteY24748" fmla="*/ 2306361 h 4013490"/>
                <a:gd name="connsiteX24749" fmla="*/ 905840 w 6127927"/>
                <a:gd name="connsiteY24749" fmla="*/ 2306943 h 4013490"/>
                <a:gd name="connsiteX24750" fmla="*/ 835627 w 6127927"/>
                <a:gd name="connsiteY24750" fmla="*/ 2275798 h 4013490"/>
                <a:gd name="connsiteX24751" fmla="*/ 835142 w 6127927"/>
                <a:gd name="connsiteY24751" fmla="*/ 2274569 h 4013490"/>
                <a:gd name="connsiteX24752" fmla="*/ 835078 w 6127927"/>
                <a:gd name="connsiteY24752" fmla="*/ 2274408 h 4013490"/>
                <a:gd name="connsiteX24753" fmla="*/ 834884 w 6127927"/>
                <a:gd name="connsiteY24753" fmla="*/ 2273664 h 4013490"/>
                <a:gd name="connsiteX24754" fmla="*/ 834657 w 6127927"/>
                <a:gd name="connsiteY24754" fmla="*/ 2273405 h 4013490"/>
                <a:gd name="connsiteX24755" fmla="*/ 835142 w 6127927"/>
                <a:gd name="connsiteY24755" fmla="*/ 2268101 h 4013490"/>
                <a:gd name="connsiteX24756" fmla="*/ 835466 w 6127927"/>
                <a:gd name="connsiteY24756" fmla="*/ 2267842 h 4013490"/>
                <a:gd name="connsiteX24757" fmla="*/ 835239 w 6127927"/>
                <a:gd name="connsiteY24757" fmla="*/ 2267681 h 4013490"/>
                <a:gd name="connsiteX24758" fmla="*/ 835401 w 6127927"/>
                <a:gd name="connsiteY24758" fmla="*/ 2265611 h 4013490"/>
                <a:gd name="connsiteX24759" fmla="*/ 835724 w 6127927"/>
                <a:gd name="connsiteY24759" fmla="*/ 2263897 h 4013490"/>
                <a:gd name="connsiteX24760" fmla="*/ 835821 w 6127927"/>
                <a:gd name="connsiteY24760" fmla="*/ 2263800 h 4013490"/>
                <a:gd name="connsiteX24761" fmla="*/ 835951 w 6127927"/>
                <a:gd name="connsiteY24761" fmla="*/ 2263476 h 4013490"/>
                <a:gd name="connsiteX24762" fmla="*/ 835821 w 6127927"/>
                <a:gd name="connsiteY24762" fmla="*/ 2263476 h 4013490"/>
                <a:gd name="connsiteX24763" fmla="*/ 836145 w 6127927"/>
                <a:gd name="connsiteY24763" fmla="*/ 2258076 h 4013490"/>
                <a:gd name="connsiteX24764" fmla="*/ 837633 w 6127927"/>
                <a:gd name="connsiteY24764" fmla="*/ 2249052 h 4013490"/>
                <a:gd name="connsiteX24765" fmla="*/ 839023 w 6127927"/>
                <a:gd name="connsiteY24765" fmla="*/ 2245754 h 4013490"/>
                <a:gd name="connsiteX24766" fmla="*/ 837536 w 6127927"/>
                <a:gd name="connsiteY24766" fmla="*/ 2221336 h 4013490"/>
                <a:gd name="connsiteX24767" fmla="*/ 837374 w 6127927"/>
                <a:gd name="connsiteY24767" fmla="*/ 2220916 h 4013490"/>
                <a:gd name="connsiteX24768" fmla="*/ 838021 w 6127927"/>
                <a:gd name="connsiteY24768" fmla="*/ 2220657 h 4013490"/>
                <a:gd name="connsiteX24769" fmla="*/ 837309 w 6127927"/>
                <a:gd name="connsiteY24769" fmla="*/ 2220592 h 4013490"/>
                <a:gd name="connsiteX24770" fmla="*/ 837471 w 6127927"/>
                <a:gd name="connsiteY24770" fmla="*/ 2220010 h 4013490"/>
                <a:gd name="connsiteX24771" fmla="*/ 837794 w 6127927"/>
                <a:gd name="connsiteY24771" fmla="*/ 2219849 h 4013490"/>
                <a:gd name="connsiteX24772" fmla="*/ 837536 w 6127927"/>
                <a:gd name="connsiteY24772" fmla="*/ 2219590 h 4013490"/>
                <a:gd name="connsiteX24773" fmla="*/ 838118 w 6127927"/>
                <a:gd name="connsiteY24773" fmla="*/ 2217100 h 4013490"/>
                <a:gd name="connsiteX24774" fmla="*/ 838441 w 6127927"/>
                <a:gd name="connsiteY24774" fmla="*/ 2217100 h 4013490"/>
                <a:gd name="connsiteX24775" fmla="*/ 838797 w 6127927"/>
                <a:gd name="connsiteY24775" fmla="*/ 2216679 h 4013490"/>
                <a:gd name="connsiteX24776" fmla="*/ 839120 w 6127927"/>
                <a:gd name="connsiteY24776" fmla="*/ 2216517 h 4013490"/>
                <a:gd name="connsiteX24777" fmla="*/ 838635 w 6127927"/>
                <a:gd name="connsiteY24777" fmla="*/ 2216032 h 4013490"/>
                <a:gd name="connsiteX24778" fmla="*/ 838279 w 6127927"/>
                <a:gd name="connsiteY24778" fmla="*/ 2216097 h 4013490"/>
                <a:gd name="connsiteX24779" fmla="*/ 838538 w 6127927"/>
                <a:gd name="connsiteY24779" fmla="*/ 2214221 h 4013490"/>
                <a:gd name="connsiteX24780" fmla="*/ 838797 w 6127927"/>
                <a:gd name="connsiteY24780" fmla="*/ 2214124 h 4013490"/>
                <a:gd name="connsiteX24781" fmla="*/ 839217 w 6127927"/>
                <a:gd name="connsiteY24781" fmla="*/ 2213477 h 4013490"/>
                <a:gd name="connsiteX24782" fmla="*/ 838538 w 6127927"/>
                <a:gd name="connsiteY24782" fmla="*/ 2213380 h 4013490"/>
                <a:gd name="connsiteX24783" fmla="*/ 838635 w 6127927"/>
                <a:gd name="connsiteY24783" fmla="*/ 2211052 h 4013490"/>
                <a:gd name="connsiteX24784" fmla="*/ 839217 w 6127927"/>
                <a:gd name="connsiteY24784" fmla="*/ 2210987 h 4013490"/>
                <a:gd name="connsiteX24785" fmla="*/ 838635 w 6127927"/>
                <a:gd name="connsiteY24785" fmla="*/ 2210890 h 4013490"/>
                <a:gd name="connsiteX24786" fmla="*/ 837633 w 6127927"/>
                <a:gd name="connsiteY24786" fmla="*/ 2204842 h 4013490"/>
                <a:gd name="connsiteX24787" fmla="*/ 837697 w 6127927"/>
                <a:gd name="connsiteY24787" fmla="*/ 2196984 h 4013490"/>
                <a:gd name="connsiteX24788" fmla="*/ 837794 w 6127927"/>
                <a:gd name="connsiteY24788" fmla="*/ 2196984 h 4013490"/>
                <a:gd name="connsiteX24789" fmla="*/ 837956 w 6127927"/>
                <a:gd name="connsiteY24789" fmla="*/ 2195916 h 4013490"/>
                <a:gd name="connsiteX24790" fmla="*/ 837697 w 6127927"/>
                <a:gd name="connsiteY24790" fmla="*/ 2195399 h 4013490"/>
                <a:gd name="connsiteX24791" fmla="*/ 837697 w 6127927"/>
                <a:gd name="connsiteY24791" fmla="*/ 2194849 h 4013490"/>
                <a:gd name="connsiteX24792" fmla="*/ 837697 w 6127927"/>
                <a:gd name="connsiteY24792" fmla="*/ 2194590 h 4013490"/>
                <a:gd name="connsiteX24793" fmla="*/ 837697 w 6127927"/>
                <a:gd name="connsiteY24793" fmla="*/ 2190936 h 4013490"/>
                <a:gd name="connsiteX24794" fmla="*/ 839217 w 6127927"/>
                <a:gd name="connsiteY24794" fmla="*/ 2190936 h 4013490"/>
                <a:gd name="connsiteX24795" fmla="*/ 838538 w 6127927"/>
                <a:gd name="connsiteY24795" fmla="*/ 2190354 h 4013490"/>
                <a:gd name="connsiteX24796" fmla="*/ 837697 w 6127927"/>
                <a:gd name="connsiteY24796" fmla="*/ 2190774 h 4013490"/>
                <a:gd name="connsiteX24797" fmla="*/ 837471 w 6127927"/>
                <a:gd name="connsiteY24797" fmla="*/ 2182657 h 4013490"/>
                <a:gd name="connsiteX24798" fmla="*/ 838441 w 6127927"/>
                <a:gd name="connsiteY24798" fmla="*/ 2182754 h 4013490"/>
                <a:gd name="connsiteX24799" fmla="*/ 837471 w 6127927"/>
                <a:gd name="connsiteY24799" fmla="*/ 2182430 h 4013490"/>
                <a:gd name="connsiteX24800" fmla="*/ 836630 w 6127927"/>
                <a:gd name="connsiteY24800" fmla="*/ 2173569 h 4013490"/>
                <a:gd name="connsiteX24801" fmla="*/ 837471 w 6127927"/>
                <a:gd name="connsiteY24801" fmla="*/ 2173148 h 4013490"/>
                <a:gd name="connsiteX24802" fmla="*/ 836630 w 6127927"/>
                <a:gd name="connsiteY24802" fmla="*/ 2173148 h 4013490"/>
                <a:gd name="connsiteX24803" fmla="*/ 836565 w 6127927"/>
                <a:gd name="connsiteY24803" fmla="*/ 2173148 h 4013490"/>
                <a:gd name="connsiteX24804" fmla="*/ 836371 w 6127927"/>
                <a:gd name="connsiteY24804" fmla="*/ 2171822 h 4013490"/>
                <a:gd name="connsiteX24805" fmla="*/ 836307 w 6127927"/>
                <a:gd name="connsiteY24805" fmla="*/ 2171725 h 4013490"/>
                <a:gd name="connsiteX24806" fmla="*/ 836210 w 6127927"/>
                <a:gd name="connsiteY24806" fmla="*/ 2171078 h 4013490"/>
                <a:gd name="connsiteX24807" fmla="*/ 836727 w 6127927"/>
                <a:gd name="connsiteY24807" fmla="*/ 2170399 h 4013490"/>
                <a:gd name="connsiteX24808" fmla="*/ 837374 w 6127927"/>
                <a:gd name="connsiteY24808" fmla="*/ 2168847 h 4013490"/>
                <a:gd name="connsiteX24809" fmla="*/ 837374 w 6127927"/>
                <a:gd name="connsiteY24809" fmla="*/ 2168912 h 4013490"/>
                <a:gd name="connsiteX24810" fmla="*/ 837697 w 6127927"/>
                <a:gd name="connsiteY24810" fmla="*/ 2168847 h 4013490"/>
                <a:gd name="connsiteX24811" fmla="*/ 837697 w 6127927"/>
                <a:gd name="connsiteY24811" fmla="*/ 2168685 h 4013490"/>
                <a:gd name="connsiteX24812" fmla="*/ 837471 w 6127927"/>
                <a:gd name="connsiteY24812" fmla="*/ 2168847 h 4013490"/>
                <a:gd name="connsiteX24813" fmla="*/ 836371 w 6127927"/>
                <a:gd name="connsiteY24813" fmla="*/ 2169170 h 4013490"/>
                <a:gd name="connsiteX24814" fmla="*/ 835983 w 6127927"/>
                <a:gd name="connsiteY24814" fmla="*/ 2168427 h 4013490"/>
                <a:gd name="connsiteX24815" fmla="*/ 835983 w 6127927"/>
                <a:gd name="connsiteY24815" fmla="*/ 2168329 h 4013490"/>
                <a:gd name="connsiteX24816" fmla="*/ 836371 w 6127927"/>
                <a:gd name="connsiteY24816" fmla="*/ 2167941 h 4013490"/>
                <a:gd name="connsiteX24817" fmla="*/ 836468 w 6127927"/>
                <a:gd name="connsiteY24817" fmla="*/ 2167586 h 4013490"/>
                <a:gd name="connsiteX24818" fmla="*/ 836371 w 6127927"/>
                <a:gd name="connsiteY24818" fmla="*/ 2167424 h 4013490"/>
                <a:gd name="connsiteX24819" fmla="*/ 835886 w 6127927"/>
                <a:gd name="connsiteY24819" fmla="*/ 2167683 h 4013490"/>
                <a:gd name="connsiteX24820" fmla="*/ 835821 w 6127927"/>
                <a:gd name="connsiteY24820" fmla="*/ 2167586 h 4013490"/>
                <a:gd name="connsiteX24821" fmla="*/ 835724 w 6127927"/>
                <a:gd name="connsiteY24821" fmla="*/ 2167262 h 4013490"/>
                <a:gd name="connsiteX24822" fmla="*/ 836048 w 6127927"/>
                <a:gd name="connsiteY24822" fmla="*/ 2167198 h 4013490"/>
                <a:gd name="connsiteX24823" fmla="*/ 836307 w 6127927"/>
                <a:gd name="connsiteY24823" fmla="*/ 2167424 h 4013490"/>
                <a:gd name="connsiteX24824" fmla="*/ 836048 w 6127927"/>
                <a:gd name="connsiteY24824" fmla="*/ 2166680 h 4013490"/>
                <a:gd name="connsiteX24825" fmla="*/ 835983 w 6127927"/>
                <a:gd name="connsiteY24825" fmla="*/ 2165678 h 4013490"/>
                <a:gd name="connsiteX24826" fmla="*/ 836889 w 6127927"/>
                <a:gd name="connsiteY24826" fmla="*/ 2164869 h 4013490"/>
                <a:gd name="connsiteX24827" fmla="*/ 835466 w 6127927"/>
                <a:gd name="connsiteY24827" fmla="*/ 2163802 h 4013490"/>
                <a:gd name="connsiteX24828" fmla="*/ 836307 w 6127927"/>
                <a:gd name="connsiteY24828" fmla="*/ 2163608 h 4013490"/>
                <a:gd name="connsiteX24829" fmla="*/ 835304 w 6127927"/>
                <a:gd name="connsiteY24829" fmla="*/ 2162476 h 4013490"/>
                <a:gd name="connsiteX24830" fmla="*/ 835821 w 6127927"/>
                <a:gd name="connsiteY24830" fmla="*/ 2161958 h 4013490"/>
                <a:gd name="connsiteX24831" fmla="*/ 835466 w 6127927"/>
                <a:gd name="connsiteY24831" fmla="*/ 2161150 h 4013490"/>
                <a:gd name="connsiteX24832" fmla="*/ 835724 w 6127927"/>
                <a:gd name="connsiteY24832" fmla="*/ 2160147 h 4013490"/>
                <a:gd name="connsiteX24833" fmla="*/ 835724 w 6127927"/>
                <a:gd name="connsiteY24833" fmla="*/ 2159824 h 4013490"/>
                <a:gd name="connsiteX24834" fmla="*/ 835078 w 6127927"/>
                <a:gd name="connsiteY24834" fmla="*/ 2159662 h 4013490"/>
                <a:gd name="connsiteX24835" fmla="*/ 835401 w 6127927"/>
                <a:gd name="connsiteY24835" fmla="*/ 2157592 h 4013490"/>
                <a:gd name="connsiteX24836" fmla="*/ 836630 w 6127927"/>
                <a:gd name="connsiteY24836" fmla="*/ 2157172 h 4013490"/>
                <a:gd name="connsiteX24837" fmla="*/ 835466 w 6127927"/>
                <a:gd name="connsiteY24837" fmla="*/ 2156654 h 4013490"/>
                <a:gd name="connsiteX24838" fmla="*/ 836630 w 6127927"/>
                <a:gd name="connsiteY24838" fmla="*/ 2155911 h 4013490"/>
                <a:gd name="connsiteX24839" fmla="*/ 835821 w 6127927"/>
                <a:gd name="connsiteY24839" fmla="*/ 2155684 h 4013490"/>
                <a:gd name="connsiteX24840" fmla="*/ 835466 w 6127927"/>
                <a:gd name="connsiteY24840" fmla="*/ 2154423 h 4013490"/>
                <a:gd name="connsiteX24841" fmla="*/ 834981 w 6127927"/>
                <a:gd name="connsiteY24841" fmla="*/ 2153938 h 4013490"/>
                <a:gd name="connsiteX24842" fmla="*/ 834981 w 6127927"/>
                <a:gd name="connsiteY24842" fmla="*/ 2153679 h 4013490"/>
                <a:gd name="connsiteX24843" fmla="*/ 835401 w 6127927"/>
                <a:gd name="connsiteY24843" fmla="*/ 2152935 h 4013490"/>
                <a:gd name="connsiteX24844" fmla="*/ 835078 w 6127927"/>
                <a:gd name="connsiteY24844" fmla="*/ 2152515 h 4013490"/>
                <a:gd name="connsiteX24845" fmla="*/ 835239 w 6127927"/>
                <a:gd name="connsiteY24845" fmla="*/ 2150283 h 4013490"/>
                <a:gd name="connsiteX24846" fmla="*/ 835078 w 6127927"/>
                <a:gd name="connsiteY24846" fmla="*/ 2142424 h 4013490"/>
                <a:gd name="connsiteX24847" fmla="*/ 835983 w 6127927"/>
                <a:gd name="connsiteY24847" fmla="*/ 2141842 h 4013490"/>
                <a:gd name="connsiteX24848" fmla="*/ 835078 w 6127927"/>
                <a:gd name="connsiteY24848" fmla="*/ 2141584 h 4013490"/>
                <a:gd name="connsiteX24849" fmla="*/ 835078 w 6127927"/>
                <a:gd name="connsiteY24849" fmla="*/ 2140937 h 4013490"/>
                <a:gd name="connsiteX24850" fmla="*/ 835304 w 6127927"/>
                <a:gd name="connsiteY24850" fmla="*/ 2140775 h 4013490"/>
                <a:gd name="connsiteX24851" fmla="*/ 835078 w 6127927"/>
                <a:gd name="connsiteY24851" fmla="*/ 2140678 h 4013490"/>
                <a:gd name="connsiteX24852" fmla="*/ 835078 w 6127927"/>
                <a:gd name="connsiteY24852" fmla="*/ 2140516 h 4013490"/>
                <a:gd name="connsiteX24853" fmla="*/ 835239 w 6127927"/>
                <a:gd name="connsiteY24853" fmla="*/ 2138867 h 4013490"/>
                <a:gd name="connsiteX24854" fmla="*/ 837471 w 6127927"/>
                <a:gd name="connsiteY24854" fmla="*/ 2137282 h 4013490"/>
                <a:gd name="connsiteX24855" fmla="*/ 835304 w 6127927"/>
                <a:gd name="connsiteY24855" fmla="*/ 2137444 h 4013490"/>
                <a:gd name="connsiteX24856" fmla="*/ 835304 w 6127927"/>
                <a:gd name="connsiteY24856" fmla="*/ 2137379 h 4013490"/>
                <a:gd name="connsiteX24857" fmla="*/ 836630 w 6127927"/>
                <a:gd name="connsiteY24857" fmla="*/ 2136312 h 4013490"/>
                <a:gd name="connsiteX24858" fmla="*/ 836565 w 6127927"/>
                <a:gd name="connsiteY24858" fmla="*/ 2136215 h 4013490"/>
                <a:gd name="connsiteX24859" fmla="*/ 835724 w 6127927"/>
                <a:gd name="connsiteY24859" fmla="*/ 2135309 h 4013490"/>
                <a:gd name="connsiteX24860" fmla="*/ 835821 w 6127927"/>
                <a:gd name="connsiteY24860" fmla="*/ 2135148 h 4013490"/>
                <a:gd name="connsiteX24861" fmla="*/ 836889 w 6127927"/>
                <a:gd name="connsiteY24861" fmla="*/ 2133563 h 4013490"/>
                <a:gd name="connsiteX24862" fmla="*/ 835627 w 6127927"/>
                <a:gd name="connsiteY24862" fmla="*/ 2131752 h 4013490"/>
                <a:gd name="connsiteX24863" fmla="*/ 835627 w 6127927"/>
                <a:gd name="connsiteY24863" fmla="*/ 2130911 h 4013490"/>
                <a:gd name="connsiteX24864" fmla="*/ 835951 w 6127927"/>
                <a:gd name="connsiteY24864" fmla="*/ 2130103 h 4013490"/>
                <a:gd name="connsiteX24865" fmla="*/ 836145 w 6127927"/>
                <a:gd name="connsiteY24865" fmla="*/ 2128680 h 4013490"/>
                <a:gd name="connsiteX24866" fmla="*/ 836953 w 6127927"/>
                <a:gd name="connsiteY24866" fmla="*/ 2128421 h 4013490"/>
                <a:gd name="connsiteX24867" fmla="*/ 836953 w 6127927"/>
                <a:gd name="connsiteY24867" fmla="*/ 2127192 h 4013490"/>
                <a:gd name="connsiteX24868" fmla="*/ 836371 w 6127927"/>
                <a:gd name="connsiteY24868" fmla="*/ 2126868 h 4013490"/>
                <a:gd name="connsiteX24869" fmla="*/ 835951 w 6127927"/>
                <a:gd name="connsiteY24869" fmla="*/ 2126868 h 4013490"/>
                <a:gd name="connsiteX24870" fmla="*/ 836145 w 6127927"/>
                <a:gd name="connsiteY24870" fmla="*/ 2126545 h 4013490"/>
                <a:gd name="connsiteX24871" fmla="*/ 837309 w 6127927"/>
                <a:gd name="connsiteY24871" fmla="*/ 2125801 h 4013490"/>
                <a:gd name="connsiteX24872" fmla="*/ 836210 w 6127927"/>
                <a:gd name="connsiteY24872" fmla="*/ 2125284 h 4013490"/>
                <a:gd name="connsiteX24873" fmla="*/ 837633 w 6127927"/>
                <a:gd name="connsiteY24873" fmla="*/ 2123311 h 4013490"/>
                <a:gd name="connsiteX24874" fmla="*/ 835886 w 6127927"/>
                <a:gd name="connsiteY24874" fmla="*/ 2121888 h 4013490"/>
                <a:gd name="connsiteX24875" fmla="*/ 835886 w 6127927"/>
                <a:gd name="connsiteY24875" fmla="*/ 2121144 h 4013490"/>
                <a:gd name="connsiteX24876" fmla="*/ 836145 w 6127927"/>
                <a:gd name="connsiteY24876" fmla="*/ 2120497 h 4013490"/>
                <a:gd name="connsiteX24877" fmla="*/ 835951 w 6127927"/>
                <a:gd name="connsiteY24877" fmla="*/ 2120142 h 4013490"/>
                <a:gd name="connsiteX24878" fmla="*/ 835886 w 6127927"/>
                <a:gd name="connsiteY24878" fmla="*/ 2120077 h 4013490"/>
                <a:gd name="connsiteX24879" fmla="*/ 835886 w 6127927"/>
                <a:gd name="connsiteY24879" fmla="*/ 2117425 h 4013490"/>
                <a:gd name="connsiteX24880" fmla="*/ 836468 w 6127927"/>
                <a:gd name="connsiteY24880" fmla="*/ 2117166 h 4013490"/>
                <a:gd name="connsiteX24881" fmla="*/ 835886 w 6127927"/>
                <a:gd name="connsiteY24881" fmla="*/ 2116940 h 4013490"/>
                <a:gd name="connsiteX24882" fmla="*/ 835627 w 6127927"/>
                <a:gd name="connsiteY24882" fmla="*/ 2110892 h 4013490"/>
                <a:gd name="connsiteX24883" fmla="*/ 835724 w 6127927"/>
                <a:gd name="connsiteY24883" fmla="*/ 2109889 h 4013490"/>
                <a:gd name="connsiteX24884" fmla="*/ 836371 w 6127927"/>
                <a:gd name="connsiteY24884" fmla="*/ 2109146 h 4013490"/>
                <a:gd name="connsiteX24885" fmla="*/ 837471 w 6127927"/>
                <a:gd name="connsiteY24885" fmla="*/ 2109146 h 4013490"/>
                <a:gd name="connsiteX24886" fmla="*/ 837697 w 6127927"/>
                <a:gd name="connsiteY24886" fmla="*/ 2108466 h 4013490"/>
                <a:gd name="connsiteX24887" fmla="*/ 839120 w 6127927"/>
                <a:gd name="connsiteY24887" fmla="*/ 2108305 h 4013490"/>
                <a:gd name="connsiteX24888" fmla="*/ 838441 w 6127927"/>
                <a:gd name="connsiteY24888" fmla="*/ 2107917 h 4013490"/>
                <a:gd name="connsiteX24889" fmla="*/ 836953 w 6127927"/>
                <a:gd name="connsiteY24889" fmla="*/ 2107335 h 4013490"/>
                <a:gd name="connsiteX24890" fmla="*/ 836565 w 6127927"/>
                <a:gd name="connsiteY24890" fmla="*/ 2106235 h 4013490"/>
                <a:gd name="connsiteX24891" fmla="*/ 836565 w 6127927"/>
                <a:gd name="connsiteY24891" fmla="*/ 2105168 h 4013490"/>
                <a:gd name="connsiteX24892" fmla="*/ 836371 w 6127927"/>
                <a:gd name="connsiteY24892" fmla="*/ 2103421 h 4013490"/>
                <a:gd name="connsiteX24893" fmla="*/ 836307 w 6127927"/>
                <a:gd name="connsiteY24893" fmla="*/ 2103421 h 4013490"/>
                <a:gd name="connsiteX24894" fmla="*/ 836371 w 6127927"/>
                <a:gd name="connsiteY24894" fmla="*/ 2103421 h 4013490"/>
                <a:gd name="connsiteX24895" fmla="*/ 835951 w 6127927"/>
                <a:gd name="connsiteY24895" fmla="*/ 2102839 h 4013490"/>
                <a:gd name="connsiteX24896" fmla="*/ 836727 w 6127927"/>
                <a:gd name="connsiteY24896" fmla="*/ 2102936 h 4013490"/>
                <a:gd name="connsiteX24897" fmla="*/ 837309 w 6127927"/>
                <a:gd name="connsiteY24897" fmla="*/ 2103195 h 4013490"/>
                <a:gd name="connsiteX24898" fmla="*/ 837309 w 6127927"/>
                <a:gd name="connsiteY24898" fmla="*/ 2102257 h 4013490"/>
                <a:gd name="connsiteX24899" fmla="*/ 837309 w 6127927"/>
                <a:gd name="connsiteY24899" fmla="*/ 2101513 h 4013490"/>
                <a:gd name="connsiteX24900" fmla="*/ 836953 w 6127927"/>
                <a:gd name="connsiteY24900" fmla="*/ 2101190 h 4013490"/>
                <a:gd name="connsiteX24901" fmla="*/ 835886 w 6127927"/>
                <a:gd name="connsiteY24901" fmla="*/ 2099637 h 4013490"/>
                <a:gd name="connsiteX24902" fmla="*/ 835951 w 6127927"/>
                <a:gd name="connsiteY24902" fmla="*/ 2096047 h 4013490"/>
                <a:gd name="connsiteX24903" fmla="*/ 837050 w 6127927"/>
                <a:gd name="connsiteY24903" fmla="*/ 2094333 h 4013490"/>
                <a:gd name="connsiteX24904" fmla="*/ 835951 w 6127927"/>
                <a:gd name="connsiteY24904" fmla="*/ 2093816 h 4013490"/>
                <a:gd name="connsiteX24905" fmla="*/ 835951 w 6127927"/>
                <a:gd name="connsiteY24905" fmla="*/ 2093007 h 4013490"/>
                <a:gd name="connsiteX24906" fmla="*/ 835821 w 6127927"/>
                <a:gd name="connsiteY24906" fmla="*/ 2092102 h 4013490"/>
                <a:gd name="connsiteX24907" fmla="*/ 836048 w 6127927"/>
                <a:gd name="connsiteY24907" fmla="*/ 2091261 h 4013490"/>
                <a:gd name="connsiteX24908" fmla="*/ 835886 w 6127927"/>
                <a:gd name="connsiteY24908" fmla="*/ 2090420 h 4013490"/>
                <a:gd name="connsiteX24909" fmla="*/ 836145 w 6127927"/>
                <a:gd name="connsiteY24909" fmla="*/ 2088286 h 4013490"/>
                <a:gd name="connsiteX24910" fmla="*/ 836048 w 6127927"/>
                <a:gd name="connsiteY24910" fmla="*/ 2087024 h 4013490"/>
                <a:gd name="connsiteX24911" fmla="*/ 835951 w 6127927"/>
                <a:gd name="connsiteY24911" fmla="*/ 2086119 h 4013490"/>
                <a:gd name="connsiteX24912" fmla="*/ 836048 w 6127927"/>
                <a:gd name="connsiteY24912" fmla="*/ 2085537 h 4013490"/>
                <a:gd name="connsiteX24913" fmla="*/ 835951 w 6127927"/>
                <a:gd name="connsiteY24913" fmla="*/ 2083823 h 4013490"/>
                <a:gd name="connsiteX24914" fmla="*/ 835886 w 6127927"/>
                <a:gd name="connsiteY24914" fmla="*/ 2083467 h 4013490"/>
                <a:gd name="connsiteX24915" fmla="*/ 835886 w 6127927"/>
                <a:gd name="connsiteY24915" fmla="*/ 2081979 h 4013490"/>
                <a:gd name="connsiteX24916" fmla="*/ 835821 w 6127927"/>
                <a:gd name="connsiteY24916" fmla="*/ 2080815 h 4013490"/>
                <a:gd name="connsiteX24917" fmla="*/ 835724 w 6127927"/>
                <a:gd name="connsiteY24917" fmla="*/ 2080168 h 4013490"/>
                <a:gd name="connsiteX24918" fmla="*/ 835466 w 6127927"/>
                <a:gd name="connsiteY24918" fmla="*/ 2079683 h 4013490"/>
                <a:gd name="connsiteX24919" fmla="*/ 834981 w 6127927"/>
                <a:gd name="connsiteY24919" fmla="*/ 2076611 h 4013490"/>
                <a:gd name="connsiteX24920" fmla="*/ 834398 w 6127927"/>
                <a:gd name="connsiteY24920" fmla="*/ 2074444 h 4013490"/>
                <a:gd name="connsiteX24921" fmla="*/ 834237 w 6127927"/>
                <a:gd name="connsiteY24921" fmla="*/ 2074120 h 4013490"/>
                <a:gd name="connsiteX24922" fmla="*/ 833816 w 6127927"/>
                <a:gd name="connsiteY24922" fmla="*/ 2073635 h 4013490"/>
                <a:gd name="connsiteX24923" fmla="*/ 833073 w 6127927"/>
                <a:gd name="connsiteY24923" fmla="*/ 2073700 h 4013490"/>
                <a:gd name="connsiteX24924" fmla="*/ 833073 w 6127927"/>
                <a:gd name="connsiteY24924" fmla="*/ 2073215 h 4013490"/>
                <a:gd name="connsiteX24925" fmla="*/ 833752 w 6127927"/>
                <a:gd name="connsiteY24925" fmla="*/ 2072891 h 4013490"/>
                <a:gd name="connsiteX24926" fmla="*/ 833493 w 6127927"/>
                <a:gd name="connsiteY24926" fmla="*/ 2072309 h 4013490"/>
                <a:gd name="connsiteX24927" fmla="*/ 833816 w 6127927"/>
                <a:gd name="connsiteY24927" fmla="*/ 2071630 h 4013490"/>
                <a:gd name="connsiteX24928" fmla="*/ 832911 w 6127927"/>
                <a:gd name="connsiteY24928" fmla="*/ 2071145 h 4013490"/>
                <a:gd name="connsiteX24929" fmla="*/ 832814 w 6127927"/>
                <a:gd name="connsiteY24929" fmla="*/ 2070078 h 4013490"/>
                <a:gd name="connsiteX24930" fmla="*/ 835078 w 6127927"/>
                <a:gd name="connsiteY24930" fmla="*/ 2069819 h 4013490"/>
                <a:gd name="connsiteX24931" fmla="*/ 835142 w 6127927"/>
                <a:gd name="connsiteY24931" fmla="*/ 2069819 h 4013490"/>
                <a:gd name="connsiteX24932" fmla="*/ 833396 w 6127927"/>
                <a:gd name="connsiteY24932" fmla="*/ 2068978 h 4013490"/>
                <a:gd name="connsiteX24933" fmla="*/ 833008 w 6127927"/>
                <a:gd name="connsiteY24933" fmla="*/ 2068655 h 4013490"/>
                <a:gd name="connsiteX24934" fmla="*/ 833073 w 6127927"/>
                <a:gd name="connsiteY24934" fmla="*/ 2067749 h 4013490"/>
                <a:gd name="connsiteX24935" fmla="*/ 832652 w 6127927"/>
                <a:gd name="connsiteY24935" fmla="*/ 2067426 h 4013490"/>
                <a:gd name="connsiteX24936" fmla="*/ 832587 w 6127927"/>
                <a:gd name="connsiteY24936" fmla="*/ 2066423 h 4013490"/>
                <a:gd name="connsiteX24937" fmla="*/ 832749 w 6127927"/>
                <a:gd name="connsiteY24937" fmla="*/ 2065776 h 4013490"/>
                <a:gd name="connsiteX24938" fmla="*/ 832490 w 6127927"/>
                <a:gd name="connsiteY24938" fmla="*/ 2065421 h 4013490"/>
                <a:gd name="connsiteX24939" fmla="*/ 832490 w 6127927"/>
                <a:gd name="connsiteY24939" fmla="*/ 2065356 h 4013490"/>
                <a:gd name="connsiteX24940" fmla="*/ 833234 w 6127927"/>
                <a:gd name="connsiteY24940" fmla="*/ 2064450 h 4013490"/>
                <a:gd name="connsiteX24941" fmla="*/ 833073 w 6127927"/>
                <a:gd name="connsiteY24941" fmla="*/ 2062025 h 4013490"/>
                <a:gd name="connsiteX24942" fmla="*/ 832426 w 6127927"/>
                <a:gd name="connsiteY24942" fmla="*/ 2061637 h 4013490"/>
                <a:gd name="connsiteX24943" fmla="*/ 832587 w 6127927"/>
                <a:gd name="connsiteY24943" fmla="*/ 2060537 h 4013490"/>
                <a:gd name="connsiteX24944" fmla="*/ 832587 w 6127927"/>
                <a:gd name="connsiteY24944" fmla="*/ 2059373 h 4013490"/>
                <a:gd name="connsiteX24945" fmla="*/ 832426 w 6127927"/>
                <a:gd name="connsiteY24945" fmla="*/ 2058403 h 4013490"/>
                <a:gd name="connsiteX24946" fmla="*/ 833752 w 6127927"/>
                <a:gd name="connsiteY24946" fmla="*/ 2057820 h 4013490"/>
                <a:gd name="connsiteX24947" fmla="*/ 832167 w 6127927"/>
                <a:gd name="connsiteY24947" fmla="*/ 2057400 h 4013490"/>
                <a:gd name="connsiteX24948" fmla="*/ 832167 w 6127927"/>
                <a:gd name="connsiteY24948" fmla="*/ 2057238 h 4013490"/>
                <a:gd name="connsiteX24949" fmla="*/ 832587 w 6127927"/>
                <a:gd name="connsiteY24949" fmla="*/ 2056171 h 4013490"/>
                <a:gd name="connsiteX24950" fmla="*/ 832426 w 6127927"/>
                <a:gd name="connsiteY24950" fmla="*/ 2055492 h 4013490"/>
                <a:gd name="connsiteX24951" fmla="*/ 832070 w 6127927"/>
                <a:gd name="connsiteY24951" fmla="*/ 2055169 h 4013490"/>
                <a:gd name="connsiteX24952" fmla="*/ 832005 w 6127927"/>
                <a:gd name="connsiteY24952" fmla="*/ 2054489 h 4013490"/>
                <a:gd name="connsiteX24953" fmla="*/ 832490 w 6127927"/>
                <a:gd name="connsiteY24953" fmla="*/ 2053907 h 4013490"/>
                <a:gd name="connsiteX24954" fmla="*/ 831908 w 6127927"/>
                <a:gd name="connsiteY24954" fmla="*/ 2053422 h 4013490"/>
                <a:gd name="connsiteX24955" fmla="*/ 831811 w 6127927"/>
                <a:gd name="connsiteY24955" fmla="*/ 2052517 h 4013490"/>
                <a:gd name="connsiteX24956" fmla="*/ 832167 w 6127927"/>
                <a:gd name="connsiteY24956" fmla="*/ 2052193 h 4013490"/>
                <a:gd name="connsiteX24957" fmla="*/ 831747 w 6127927"/>
                <a:gd name="connsiteY24957" fmla="*/ 2052031 h 4013490"/>
                <a:gd name="connsiteX24958" fmla="*/ 831326 w 6127927"/>
                <a:gd name="connsiteY24958" fmla="*/ 2046469 h 4013490"/>
                <a:gd name="connsiteX24959" fmla="*/ 832070 w 6127927"/>
                <a:gd name="connsiteY24959" fmla="*/ 2045822 h 4013490"/>
                <a:gd name="connsiteX24960" fmla="*/ 831261 w 6127927"/>
                <a:gd name="connsiteY24960" fmla="*/ 2045402 h 4013490"/>
                <a:gd name="connsiteX24961" fmla="*/ 831100 w 6127927"/>
                <a:gd name="connsiteY24961" fmla="*/ 2043235 h 4013490"/>
                <a:gd name="connsiteX24962" fmla="*/ 832232 w 6127927"/>
                <a:gd name="connsiteY24962" fmla="*/ 2042653 h 4013490"/>
                <a:gd name="connsiteX24963" fmla="*/ 831100 w 6127927"/>
                <a:gd name="connsiteY24963" fmla="*/ 2042750 h 4013490"/>
                <a:gd name="connsiteX24964" fmla="*/ 831003 w 6127927"/>
                <a:gd name="connsiteY24964" fmla="*/ 2041909 h 4013490"/>
                <a:gd name="connsiteX24965" fmla="*/ 831100 w 6127927"/>
                <a:gd name="connsiteY24965" fmla="*/ 2041844 h 4013490"/>
                <a:gd name="connsiteX24966" fmla="*/ 831003 w 6127927"/>
                <a:gd name="connsiteY24966" fmla="*/ 2041747 h 4013490"/>
                <a:gd name="connsiteX24967" fmla="*/ 830679 w 6127927"/>
                <a:gd name="connsiteY24967" fmla="*/ 2038675 h 4013490"/>
                <a:gd name="connsiteX24968" fmla="*/ 830582 w 6127927"/>
                <a:gd name="connsiteY24968" fmla="*/ 2037543 h 4013490"/>
                <a:gd name="connsiteX24969" fmla="*/ 830679 w 6127927"/>
                <a:gd name="connsiteY24969" fmla="*/ 2037187 h 4013490"/>
                <a:gd name="connsiteX24970" fmla="*/ 831585 w 6127927"/>
                <a:gd name="connsiteY24970" fmla="*/ 2036702 h 4013490"/>
                <a:gd name="connsiteX24971" fmla="*/ 830679 w 6127927"/>
                <a:gd name="connsiteY24971" fmla="*/ 2037187 h 4013490"/>
                <a:gd name="connsiteX24972" fmla="*/ 830582 w 6127927"/>
                <a:gd name="connsiteY24972" fmla="*/ 2037187 h 4013490"/>
                <a:gd name="connsiteX24973" fmla="*/ 830518 w 6127927"/>
                <a:gd name="connsiteY24973" fmla="*/ 2036217 h 4013490"/>
                <a:gd name="connsiteX24974" fmla="*/ 830582 w 6127927"/>
                <a:gd name="connsiteY24974" fmla="*/ 2036120 h 4013490"/>
                <a:gd name="connsiteX24975" fmla="*/ 830518 w 6127927"/>
                <a:gd name="connsiteY24975" fmla="*/ 2036023 h 4013490"/>
                <a:gd name="connsiteX24976" fmla="*/ 830356 w 6127927"/>
                <a:gd name="connsiteY24976" fmla="*/ 2034212 h 4013490"/>
                <a:gd name="connsiteX24977" fmla="*/ 833008 w 6127927"/>
                <a:gd name="connsiteY24977" fmla="*/ 2034470 h 4013490"/>
                <a:gd name="connsiteX24978" fmla="*/ 831747 w 6127927"/>
                <a:gd name="connsiteY24978" fmla="*/ 2033727 h 4013490"/>
                <a:gd name="connsiteX24979" fmla="*/ 830356 w 6127927"/>
                <a:gd name="connsiteY24979" fmla="*/ 2034212 h 4013490"/>
                <a:gd name="connsiteX24980" fmla="*/ 827025 w 6127927"/>
                <a:gd name="connsiteY24980" fmla="*/ 2011605 h 4013490"/>
                <a:gd name="connsiteX24981" fmla="*/ 827607 w 6127927"/>
                <a:gd name="connsiteY24981" fmla="*/ 2011541 h 4013490"/>
                <a:gd name="connsiteX24982" fmla="*/ 826863 w 6127927"/>
                <a:gd name="connsiteY24982" fmla="*/ 2011023 h 4013490"/>
                <a:gd name="connsiteX24983" fmla="*/ 826378 w 6127927"/>
                <a:gd name="connsiteY24983" fmla="*/ 2009794 h 4013490"/>
                <a:gd name="connsiteX24984" fmla="*/ 826604 w 6127927"/>
                <a:gd name="connsiteY24984" fmla="*/ 2008727 h 4013490"/>
                <a:gd name="connsiteX24985" fmla="*/ 826540 w 6127927"/>
                <a:gd name="connsiteY24985" fmla="*/ 2008565 h 4013490"/>
                <a:gd name="connsiteX24986" fmla="*/ 835401 w 6127927"/>
                <a:gd name="connsiteY24986" fmla="*/ 2004911 h 4013490"/>
                <a:gd name="connsiteX24987" fmla="*/ 837212 w 6127927"/>
                <a:gd name="connsiteY24987" fmla="*/ 2005396 h 4013490"/>
                <a:gd name="connsiteX24988" fmla="*/ 836953 w 6127927"/>
                <a:gd name="connsiteY24988" fmla="*/ 2005558 h 4013490"/>
                <a:gd name="connsiteX24989" fmla="*/ 837633 w 6127927"/>
                <a:gd name="connsiteY24989" fmla="*/ 2005558 h 4013490"/>
                <a:gd name="connsiteX24990" fmla="*/ 838376 w 6127927"/>
                <a:gd name="connsiteY24990" fmla="*/ 2005978 h 4013490"/>
                <a:gd name="connsiteX24991" fmla="*/ 838279 w 6127927"/>
                <a:gd name="connsiteY24991" fmla="*/ 2006237 h 4013490"/>
                <a:gd name="connsiteX24992" fmla="*/ 838118 w 6127927"/>
                <a:gd name="connsiteY24992" fmla="*/ 2006722 h 4013490"/>
                <a:gd name="connsiteX24993" fmla="*/ 838279 w 6127927"/>
                <a:gd name="connsiteY24993" fmla="*/ 2007724 h 4013490"/>
                <a:gd name="connsiteX24994" fmla="*/ 838441 w 6127927"/>
                <a:gd name="connsiteY24994" fmla="*/ 2009633 h 4013490"/>
                <a:gd name="connsiteX24995" fmla="*/ 836889 w 6127927"/>
                <a:gd name="connsiteY24995" fmla="*/ 2012123 h 4013490"/>
                <a:gd name="connsiteX24996" fmla="*/ 837794 w 6127927"/>
                <a:gd name="connsiteY24996" fmla="*/ 2012026 h 4013490"/>
                <a:gd name="connsiteX24997" fmla="*/ 838959 w 6127927"/>
                <a:gd name="connsiteY24997" fmla="*/ 2013449 h 4013490"/>
                <a:gd name="connsiteX24998" fmla="*/ 839023 w 6127927"/>
                <a:gd name="connsiteY24998" fmla="*/ 2014031 h 4013490"/>
                <a:gd name="connsiteX24999" fmla="*/ 838700 w 6127927"/>
                <a:gd name="connsiteY24999" fmla="*/ 2014257 h 4013490"/>
                <a:gd name="connsiteX25000" fmla="*/ 839217 w 6127927"/>
                <a:gd name="connsiteY25000" fmla="*/ 2015325 h 4013490"/>
                <a:gd name="connsiteX25001" fmla="*/ 839605 w 6127927"/>
                <a:gd name="connsiteY25001" fmla="*/ 2016424 h 4013490"/>
                <a:gd name="connsiteX25002" fmla="*/ 839282 w 6127927"/>
                <a:gd name="connsiteY25002" fmla="*/ 2017330 h 4013490"/>
                <a:gd name="connsiteX25003" fmla="*/ 838700 w 6127927"/>
                <a:gd name="connsiteY25003" fmla="*/ 2019141 h 4013490"/>
                <a:gd name="connsiteX25004" fmla="*/ 839702 w 6127927"/>
                <a:gd name="connsiteY25004" fmla="*/ 2019399 h 4013490"/>
                <a:gd name="connsiteX25005" fmla="*/ 839929 w 6127927"/>
                <a:gd name="connsiteY25005" fmla="*/ 2019982 h 4013490"/>
                <a:gd name="connsiteX25006" fmla="*/ 839929 w 6127927"/>
                <a:gd name="connsiteY25006" fmla="*/ 2020240 h 4013490"/>
                <a:gd name="connsiteX25007" fmla="*/ 840867 w 6127927"/>
                <a:gd name="connsiteY25007" fmla="*/ 2022051 h 4013490"/>
                <a:gd name="connsiteX25008" fmla="*/ 840867 w 6127927"/>
                <a:gd name="connsiteY25008" fmla="*/ 2022860 h 4013490"/>
                <a:gd name="connsiteX25009" fmla="*/ 840770 w 6127927"/>
                <a:gd name="connsiteY25009" fmla="*/ 2023863 h 4013490"/>
                <a:gd name="connsiteX25010" fmla="*/ 840705 w 6127927"/>
                <a:gd name="connsiteY25010" fmla="*/ 2024865 h 4013490"/>
                <a:gd name="connsiteX25011" fmla="*/ 841028 w 6127927"/>
                <a:gd name="connsiteY25011" fmla="*/ 2025932 h 4013490"/>
                <a:gd name="connsiteX25012" fmla="*/ 841190 w 6127927"/>
                <a:gd name="connsiteY25012" fmla="*/ 2026256 h 4013490"/>
                <a:gd name="connsiteX25013" fmla="*/ 842096 w 6127927"/>
                <a:gd name="connsiteY25013" fmla="*/ 2027355 h 4013490"/>
                <a:gd name="connsiteX25014" fmla="*/ 842419 w 6127927"/>
                <a:gd name="connsiteY25014" fmla="*/ 2028908 h 4013490"/>
                <a:gd name="connsiteX25015" fmla="*/ 842419 w 6127927"/>
                <a:gd name="connsiteY25015" fmla="*/ 2029587 h 4013490"/>
                <a:gd name="connsiteX25016" fmla="*/ 842516 w 6127927"/>
                <a:gd name="connsiteY25016" fmla="*/ 2030007 h 4013490"/>
                <a:gd name="connsiteX25017" fmla="*/ 843001 w 6127927"/>
                <a:gd name="connsiteY25017" fmla="*/ 2030913 h 4013490"/>
                <a:gd name="connsiteX25018" fmla="*/ 843260 w 6127927"/>
                <a:gd name="connsiteY25018" fmla="*/ 2031883 h 4013490"/>
                <a:gd name="connsiteX25019" fmla="*/ 843583 w 6127927"/>
                <a:gd name="connsiteY25019" fmla="*/ 2032821 h 4013490"/>
                <a:gd name="connsiteX25020" fmla="*/ 844845 w 6127927"/>
                <a:gd name="connsiteY25020" fmla="*/ 2047051 h 4013490"/>
                <a:gd name="connsiteX25021" fmla="*/ 844748 w 6127927"/>
                <a:gd name="connsiteY25021" fmla="*/ 2047374 h 4013490"/>
                <a:gd name="connsiteX25022" fmla="*/ 844748 w 6127927"/>
                <a:gd name="connsiteY25022" fmla="*/ 2047957 h 4013490"/>
                <a:gd name="connsiteX25023" fmla="*/ 845071 w 6127927"/>
                <a:gd name="connsiteY25023" fmla="*/ 2048442 h 4013490"/>
                <a:gd name="connsiteX25024" fmla="*/ 844651 w 6127927"/>
                <a:gd name="connsiteY25024" fmla="*/ 2049380 h 4013490"/>
                <a:gd name="connsiteX25025" fmla="*/ 844165 w 6127927"/>
                <a:gd name="connsiteY25025" fmla="*/ 2049962 h 4013490"/>
                <a:gd name="connsiteX25026" fmla="*/ 845653 w 6127927"/>
                <a:gd name="connsiteY25026" fmla="*/ 2049962 h 4013490"/>
                <a:gd name="connsiteX25027" fmla="*/ 845330 w 6127927"/>
                <a:gd name="connsiteY25027" fmla="*/ 2050867 h 4013490"/>
                <a:gd name="connsiteX25028" fmla="*/ 845977 w 6127927"/>
                <a:gd name="connsiteY25028" fmla="*/ 2051676 h 4013490"/>
                <a:gd name="connsiteX25029" fmla="*/ 845977 w 6127927"/>
                <a:gd name="connsiteY25029" fmla="*/ 2052775 h 4013490"/>
                <a:gd name="connsiteX25030" fmla="*/ 845977 w 6127927"/>
                <a:gd name="connsiteY25030" fmla="*/ 2053002 h 4013490"/>
                <a:gd name="connsiteX25031" fmla="*/ 846397 w 6127927"/>
                <a:gd name="connsiteY25031" fmla="*/ 2054651 h 4013490"/>
                <a:gd name="connsiteX25032" fmla="*/ 846494 w 6127927"/>
                <a:gd name="connsiteY25032" fmla="*/ 2055589 h 4013490"/>
                <a:gd name="connsiteX25033" fmla="*/ 846235 w 6127927"/>
                <a:gd name="connsiteY25033" fmla="*/ 2058047 h 4013490"/>
                <a:gd name="connsiteX25034" fmla="*/ 846235 w 6127927"/>
                <a:gd name="connsiteY25034" fmla="*/ 2058467 h 4013490"/>
                <a:gd name="connsiteX25035" fmla="*/ 847303 w 6127927"/>
                <a:gd name="connsiteY25035" fmla="*/ 2059470 h 4013490"/>
                <a:gd name="connsiteX25036" fmla="*/ 847820 w 6127927"/>
                <a:gd name="connsiteY25036" fmla="*/ 2060699 h 4013490"/>
                <a:gd name="connsiteX25037" fmla="*/ 847723 w 6127927"/>
                <a:gd name="connsiteY25037" fmla="*/ 2061443 h 4013490"/>
                <a:gd name="connsiteX25038" fmla="*/ 846817 w 6127927"/>
                <a:gd name="connsiteY25038" fmla="*/ 2062381 h 4013490"/>
                <a:gd name="connsiteX25039" fmla="*/ 848467 w 6127927"/>
                <a:gd name="connsiteY25039" fmla="*/ 2063189 h 4013490"/>
                <a:gd name="connsiteX25040" fmla="*/ 848790 w 6127927"/>
                <a:gd name="connsiteY25040" fmla="*/ 2079748 h 4013490"/>
                <a:gd name="connsiteX25041" fmla="*/ 851054 w 6127927"/>
                <a:gd name="connsiteY25041" fmla="*/ 2105588 h 4013490"/>
                <a:gd name="connsiteX25042" fmla="*/ 850957 w 6127927"/>
                <a:gd name="connsiteY25042" fmla="*/ 2111862 h 4013490"/>
                <a:gd name="connsiteX25043" fmla="*/ 850116 w 6127927"/>
                <a:gd name="connsiteY25043" fmla="*/ 2112056 h 4013490"/>
                <a:gd name="connsiteX25044" fmla="*/ 847658 w 6127927"/>
                <a:gd name="connsiteY25044" fmla="*/ 2112703 h 4013490"/>
                <a:gd name="connsiteX25045" fmla="*/ 849146 w 6127927"/>
                <a:gd name="connsiteY25045" fmla="*/ 2113027 h 4013490"/>
                <a:gd name="connsiteX25046" fmla="*/ 851054 w 6127927"/>
                <a:gd name="connsiteY25046" fmla="*/ 2112283 h 4013490"/>
                <a:gd name="connsiteX25047" fmla="*/ 851054 w 6127927"/>
                <a:gd name="connsiteY25047" fmla="*/ 2113447 h 4013490"/>
                <a:gd name="connsiteX25048" fmla="*/ 850537 w 6127927"/>
                <a:gd name="connsiteY25048" fmla="*/ 2113382 h 4013490"/>
                <a:gd name="connsiteX25049" fmla="*/ 849631 w 6127927"/>
                <a:gd name="connsiteY25049" fmla="*/ 2113770 h 4013490"/>
                <a:gd name="connsiteX25050" fmla="*/ 849566 w 6127927"/>
                <a:gd name="connsiteY25050" fmla="*/ 2113706 h 4013490"/>
                <a:gd name="connsiteX25051" fmla="*/ 849372 w 6127927"/>
                <a:gd name="connsiteY25051" fmla="*/ 2113609 h 4013490"/>
                <a:gd name="connsiteX25052" fmla="*/ 848628 w 6127927"/>
                <a:gd name="connsiteY25052" fmla="*/ 2114870 h 4013490"/>
                <a:gd name="connsiteX25053" fmla="*/ 851119 w 6127927"/>
                <a:gd name="connsiteY25053" fmla="*/ 2114935 h 4013490"/>
                <a:gd name="connsiteX25054" fmla="*/ 851863 w 6127927"/>
                <a:gd name="connsiteY25054" fmla="*/ 2120885 h 4013490"/>
                <a:gd name="connsiteX25055" fmla="*/ 853189 w 6127927"/>
                <a:gd name="connsiteY25055" fmla="*/ 2138220 h 4013490"/>
                <a:gd name="connsiteX25056" fmla="*/ 852768 w 6127927"/>
                <a:gd name="connsiteY25056" fmla="*/ 2138543 h 4013490"/>
                <a:gd name="connsiteX25057" fmla="*/ 852930 w 6127927"/>
                <a:gd name="connsiteY25057" fmla="*/ 2139772 h 4013490"/>
                <a:gd name="connsiteX25058" fmla="*/ 852445 w 6127927"/>
                <a:gd name="connsiteY25058" fmla="*/ 2140355 h 4013490"/>
                <a:gd name="connsiteX25059" fmla="*/ 852024 w 6127927"/>
                <a:gd name="connsiteY25059" fmla="*/ 2141357 h 4013490"/>
                <a:gd name="connsiteX25060" fmla="*/ 852283 w 6127927"/>
                <a:gd name="connsiteY25060" fmla="*/ 2141842 h 4013490"/>
                <a:gd name="connsiteX25061" fmla="*/ 851798 w 6127927"/>
                <a:gd name="connsiteY25061" fmla="*/ 2142586 h 4013490"/>
                <a:gd name="connsiteX25062" fmla="*/ 851377 w 6127927"/>
                <a:gd name="connsiteY25062" fmla="*/ 2143265 h 4013490"/>
                <a:gd name="connsiteX25063" fmla="*/ 852186 w 6127927"/>
                <a:gd name="connsiteY25063" fmla="*/ 2143750 h 4013490"/>
                <a:gd name="connsiteX25064" fmla="*/ 852703 w 6127927"/>
                <a:gd name="connsiteY25064" fmla="*/ 2144009 h 4013490"/>
                <a:gd name="connsiteX25065" fmla="*/ 853027 w 6127927"/>
                <a:gd name="connsiteY25065" fmla="*/ 2144656 h 4013490"/>
                <a:gd name="connsiteX25066" fmla="*/ 850634 w 6127927"/>
                <a:gd name="connsiteY25066" fmla="*/ 2145076 h 4013490"/>
                <a:gd name="connsiteX25067" fmla="*/ 852283 w 6127927"/>
                <a:gd name="connsiteY25067" fmla="*/ 2145723 h 4013490"/>
                <a:gd name="connsiteX25068" fmla="*/ 852703 w 6127927"/>
                <a:gd name="connsiteY25068" fmla="*/ 2146402 h 4013490"/>
                <a:gd name="connsiteX25069" fmla="*/ 851442 w 6127927"/>
                <a:gd name="connsiteY25069" fmla="*/ 2147631 h 4013490"/>
                <a:gd name="connsiteX25070" fmla="*/ 853286 w 6127927"/>
                <a:gd name="connsiteY25070" fmla="*/ 2148634 h 4013490"/>
                <a:gd name="connsiteX25071" fmla="*/ 852024 w 6127927"/>
                <a:gd name="connsiteY25071" fmla="*/ 2150057 h 4013490"/>
                <a:gd name="connsiteX25072" fmla="*/ 851119 w 6127927"/>
                <a:gd name="connsiteY25072" fmla="*/ 2150057 h 4013490"/>
                <a:gd name="connsiteX25073" fmla="*/ 852768 w 6127927"/>
                <a:gd name="connsiteY25073" fmla="*/ 2150801 h 4013490"/>
                <a:gd name="connsiteX25074" fmla="*/ 853189 w 6127927"/>
                <a:gd name="connsiteY25074" fmla="*/ 2152191 h 4013490"/>
                <a:gd name="connsiteX25075" fmla="*/ 853124 w 6127927"/>
                <a:gd name="connsiteY25075" fmla="*/ 2153032 h 4013490"/>
                <a:gd name="connsiteX25076" fmla="*/ 853868 w 6127927"/>
                <a:gd name="connsiteY25076" fmla="*/ 2153679 h 4013490"/>
                <a:gd name="connsiteX25077" fmla="*/ 854094 w 6127927"/>
                <a:gd name="connsiteY25077" fmla="*/ 2154197 h 4013490"/>
                <a:gd name="connsiteX25078" fmla="*/ 852930 w 6127927"/>
                <a:gd name="connsiteY25078" fmla="*/ 2154779 h 4013490"/>
                <a:gd name="connsiteX25079" fmla="*/ 853027 w 6127927"/>
                <a:gd name="connsiteY25079" fmla="*/ 2155005 h 4013490"/>
                <a:gd name="connsiteX25080" fmla="*/ 853512 w 6127927"/>
                <a:gd name="connsiteY25080" fmla="*/ 2155749 h 4013490"/>
                <a:gd name="connsiteX25081" fmla="*/ 854353 w 6127927"/>
                <a:gd name="connsiteY25081" fmla="*/ 2158142 h 4013490"/>
                <a:gd name="connsiteX25082" fmla="*/ 853286 w 6127927"/>
                <a:gd name="connsiteY25082" fmla="*/ 2158821 h 4013490"/>
                <a:gd name="connsiteX25083" fmla="*/ 853350 w 6127927"/>
                <a:gd name="connsiteY25083" fmla="*/ 2158918 h 4013490"/>
                <a:gd name="connsiteX25084" fmla="*/ 856843 w 6127927"/>
                <a:gd name="connsiteY25084" fmla="*/ 2159468 h 4013490"/>
                <a:gd name="connsiteX25085" fmla="*/ 858492 w 6127927"/>
                <a:gd name="connsiteY25085" fmla="*/ 2160632 h 4013490"/>
                <a:gd name="connsiteX25086" fmla="*/ 869424 w 6127927"/>
                <a:gd name="connsiteY25086" fmla="*/ 2157819 h 4013490"/>
                <a:gd name="connsiteX25087" fmla="*/ 869585 w 6127927"/>
                <a:gd name="connsiteY25087" fmla="*/ 2157657 h 4013490"/>
                <a:gd name="connsiteX25088" fmla="*/ 869747 w 6127927"/>
                <a:gd name="connsiteY25088" fmla="*/ 2158336 h 4013490"/>
                <a:gd name="connsiteX25089" fmla="*/ 869747 w 6127927"/>
                <a:gd name="connsiteY25089" fmla="*/ 2157592 h 4013490"/>
                <a:gd name="connsiteX25090" fmla="*/ 870006 w 6127927"/>
                <a:gd name="connsiteY25090" fmla="*/ 2157657 h 4013490"/>
                <a:gd name="connsiteX25091" fmla="*/ 870071 w 6127927"/>
                <a:gd name="connsiteY25091" fmla="*/ 2157980 h 4013490"/>
                <a:gd name="connsiteX25092" fmla="*/ 870168 w 6127927"/>
                <a:gd name="connsiteY25092" fmla="*/ 2157754 h 4013490"/>
                <a:gd name="connsiteX25093" fmla="*/ 871332 w 6127927"/>
                <a:gd name="connsiteY25093" fmla="*/ 2158239 h 4013490"/>
                <a:gd name="connsiteX25094" fmla="*/ 871332 w 6127927"/>
                <a:gd name="connsiteY25094" fmla="*/ 2158563 h 4013490"/>
                <a:gd name="connsiteX25095" fmla="*/ 871494 w 6127927"/>
                <a:gd name="connsiteY25095" fmla="*/ 2158918 h 4013490"/>
                <a:gd name="connsiteX25096" fmla="*/ 871558 w 6127927"/>
                <a:gd name="connsiteY25096" fmla="*/ 2159242 h 4013490"/>
                <a:gd name="connsiteX25097" fmla="*/ 871752 w 6127927"/>
                <a:gd name="connsiteY25097" fmla="*/ 2158724 h 4013490"/>
                <a:gd name="connsiteX25098" fmla="*/ 871655 w 6127927"/>
                <a:gd name="connsiteY25098" fmla="*/ 2158401 h 4013490"/>
                <a:gd name="connsiteX25099" fmla="*/ 872561 w 6127927"/>
                <a:gd name="connsiteY25099" fmla="*/ 2158660 h 4013490"/>
                <a:gd name="connsiteX25100" fmla="*/ 872658 w 6127927"/>
                <a:gd name="connsiteY25100" fmla="*/ 2158918 h 4013490"/>
                <a:gd name="connsiteX25101" fmla="*/ 872981 w 6127927"/>
                <a:gd name="connsiteY25101" fmla="*/ 2159306 h 4013490"/>
                <a:gd name="connsiteX25102" fmla="*/ 872981 w 6127927"/>
                <a:gd name="connsiteY25102" fmla="*/ 2158660 h 4013490"/>
                <a:gd name="connsiteX25103" fmla="*/ 874048 w 6127927"/>
                <a:gd name="connsiteY25103" fmla="*/ 2158660 h 4013490"/>
                <a:gd name="connsiteX25104" fmla="*/ 874145 w 6127927"/>
                <a:gd name="connsiteY25104" fmla="*/ 2159242 h 4013490"/>
                <a:gd name="connsiteX25105" fmla="*/ 874145 w 6127927"/>
                <a:gd name="connsiteY25105" fmla="*/ 2158660 h 4013490"/>
                <a:gd name="connsiteX25106" fmla="*/ 876797 w 6127927"/>
                <a:gd name="connsiteY25106" fmla="*/ 2157495 h 4013490"/>
                <a:gd name="connsiteX25107" fmla="*/ 880258 w 6127927"/>
                <a:gd name="connsiteY25107" fmla="*/ 2157398 h 4013490"/>
                <a:gd name="connsiteX25108" fmla="*/ 880258 w 6127927"/>
                <a:gd name="connsiteY25108" fmla="*/ 2157495 h 4013490"/>
                <a:gd name="connsiteX25109" fmla="*/ 880775 w 6127927"/>
                <a:gd name="connsiteY25109" fmla="*/ 2157657 h 4013490"/>
                <a:gd name="connsiteX25110" fmla="*/ 880937 w 6127927"/>
                <a:gd name="connsiteY25110" fmla="*/ 2157398 h 4013490"/>
                <a:gd name="connsiteX25111" fmla="*/ 881163 w 6127927"/>
                <a:gd name="connsiteY25111" fmla="*/ 2157398 h 4013490"/>
                <a:gd name="connsiteX25112" fmla="*/ 881260 w 6127927"/>
                <a:gd name="connsiteY25112" fmla="*/ 2157398 h 4013490"/>
                <a:gd name="connsiteX25113" fmla="*/ 882845 w 6127927"/>
                <a:gd name="connsiteY25113" fmla="*/ 2157334 h 4013490"/>
                <a:gd name="connsiteX25114" fmla="*/ 882910 w 6127927"/>
                <a:gd name="connsiteY25114" fmla="*/ 2158821 h 4013490"/>
                <a:gd name="connsiteX25115" fmla="*/ 883169 w 6127927"/>
                <a:gd name="connsiteY25115" fmla="*/ 2158142 h 4013490"/>
                <a:gd name="connsiteX25116" fmla="*/ 882910 w 6127927"/>
                <a:gd name="connsiteY25116" fmla="*/ 2157334 h 4013490"/>
                <a:gd name="connsiteX25117" fmla="*/ 886403 w 6127927"/>
                <a:gd name="connsiteY25117" fmla="*/ 2156913 h 4013490"/>
                <a:gd name="connsiteX25118" fmla="*/ 886467 w 6127927"/>
                <a:gd name="connsiteY25118" fmla="*/ 2157916 h 4013490"/>
                <a:gd name="connsiteX25119" fmla="*/ 886564 w 6127927"/>
                <a:gd name="connsiteY25119" fmla="*/ 2156913 h 4013490"/>
                <a:gd name="connsiteX25120" fmla="*/ 890284 w 6127927"/>
                <a:gd name="connsiteY25120" fmla="*/ 2156008 h 4013490"/>
                <a:gd name="connsiteX25121" fmla="*/ 890542 w 6127927"/>
                <a:gd name="connsiteY25121" fmla="*/ 2156848 h 4013490"/>
                <a:gd name="connsiteX25122" fmla="*/ 890445 w 6127927"/>
                <a:gd name="connsiteY25122" fmla="*/ 2156008 h 4013490"/>
                <a:gd name="connsiteX25123" fmla="*/ 890445 w 6127927"/>
                <a:gd name="connsiteY25123" fmla="*/ 2155911 h 4013490"/>
                <a:gd name="connsiteX25124" fmla="*/ 891027 w 6127927"/>
                <a:gd name="connsiteY25124" fmla="*/ 2155749 h 4013490"/>
                <a:gd name="connsiteX25125" fmla="*/ 891027 w 6127927"/>
                <a:gd name="connsiteY25125" fmla="*/ 2155684 h 4013490"/>
                <a:gd name="connsiteX25126" fmla="*/ 891286 w 6127927"/>
                <a:gd name="connsiteY25126" fmla="*/ 2155587 h 4013490"/>
                <a:gd name="connsiteX25127" fmla="*/ 891610 w 6127927"/>
                <a:gd name="connsiteY25127" fmla="*/ 2156072 h 4013490"/>
                <a:gd name="connsiteX25128" fmla="*/ 892353 w 6127927"/>
                <a:gd name="connsiteY25128" fmla="*/ 2156751 h 4013490"/>
                <a:gd name="connsiteX25129" fmla="*/ 892450 w 6127927"/>
                <a:gd name="connsiteY25129" fmla="*/ 2157075 h 4013490"/>
                <a:gd name="connsiteX25130" fmla="*/ 892515 w 6127927"/>
                <a:gd name="connsiteY25130" fmla="*/ 2157010 h 4013490"/>
                <a:gd name="connsiteX25131" fmla="*/ 892450 w 6127927"/>
                <a:gd name="connsiteY25131" fmla="*/ 2156751 h 4013490"/>
                <a:gd name="connsiteX25132" fmla="*/ 892192 w 6127927"/>
                <a:gd name="connsiteY25132" fmla="*/ 2155684 h 4013490"/>
                <a:gd name="connsiteX25133" fmla="*/ 892450 w 6127927"/>
                <a:gd name="connsiteY25133" fmla="*/ 2155264 h 4013490"/>
                <a:gd name="connsiteX25134" fmla="*/ 892677 w 6127927"/>
                <a:gd name="connsiteY25134" fmla="*/ 2155684 h 4013490"/>
                <a:gd name="connsiteX25135" fmla="*/ 892839 w 6127927"/>
                <a:gd name="connsiteY25135" fmla="*/ 2155749 h 4013490"/>
                <a:gd name="connsiteX25136" fmla="*/ 892936 w 6127927"/>
                <a:gd name="connsiteY25136" fmla="*/ 2155684 h 4013490"/>
                <a:gd name="connsiteX25137" fmla="*/ 892774 w 6127927"/>
                <a:gd name="connsiteY25137" fmla="*/ 2155167 h 4013490"/>
                <a:gd name="connsiteX25138" fmla="*/ 892774 w 6127927"/>
                <a:gd name="connsiteY25138" fmla="*/ 2155102 h 4013490"/>
                <a:gd name="connsiteX25139" fmla="*/ 892936 w 6127927"/>
                <a:gd name="connsiteY25139" fmla="*/ 2155005 h 4013490"/>
                <a:gd name="connsiteX25140" fmla="*/ 893033 w 6127927"/>
                <a:gd name="connsiteY25140" fmla="*/ 2155328 h 4013490"/>
                <a:gd name="connsiteX25141" fmla="*/ 892936 w 6127927"/>
                <a:gd name="connsiteY25141" fmla="*/ 2155587 h 4013490"/>
                <a:gd name="connsiteX25142" fmla="*/ 893259 w 6127927"/>
                <a:gd name="connsiteY25142" fmla="*/ 2155328 h 4013490"/>
                <a:gd name="connsiteX25143" fmla="*/ 893679 w 6127927"/>
                <a:gd name="connsiteY25143" fmla="*/ 2155264 h 4013490"/>
                <a:gd name="connsiteX25144" fmla="*/ 894165 w 6127927"/>
                <a:gd name="connsiteY25144" fmla="*/ 2156169 h 4013490"/>
                <a:gd name="connsiteX25145" fmla="*/ 894520 w 6127927"/>
                <a:gd name="connsiteY25145" fmla="*/ 2154779 h 4013490"/>
                <a:gd name="connsiteX25146" fmla="*/ 894682 w 6127927"/>
                <a:gd name="connsiteY25146" fmla="*/ 2155587 h 4013490"/>
                <a:gd name="connsiteX25147" fmla="*/ 895102 w 6127927"/>
                <a:gd name="connsiteY25147" fmla="*/ 2154585 h 4013490"/>
                <a:gd name="connsiteX25148" fmla="*/ 895329 w 6127927"/>
                <a:gd name="connsiteY25148" fmla="*/ 2155102 h 4013490"/>
                <a:gd name="connsiteX25149" fmla="*/ 895652 w 6127927"/>
                <a:gd name="connsiteY25149" fmla="*/ 2154779 h 4013490"/>
                <a:gd name="connsiteX25150" fmla="*/ 896073 w 6127927"/>
                <a:gd name="connsiteY25150" fmla="*/ 2155005 h 4013490"/>
                <a:gd name="connsiteX25151" fmla="*/ 896234 w 6127927"/>
                <a:gd name="connsiteY25151" fmla="*/ 2155005 h 4013490"/>
                <a:gd name="connsiteX25152" fmla="*/ 896234 w 6127927"/>
                <a:gd name="connsiteY25152" fmla="*/ 2154358 h 4013490"/>
                <a:gd name="connsiteX25153" fmla="*/ 897172 w 6127927"/>
                <a:gd name="connsiteY25153" fmla="*/ 2154682 h 4013490"/>
                <a:gd name="connsiteX25154" fmla="*/ 897496 w 6127927"/>
                <a:gd name="connsiteY25154" fmla="*/ 2155846 h 4013490"/>
                <a:gd name="connsiteX25155" fmla="*/ 897560 w 6127927"/>
                <a:gd name="connsiteY25155" fmla="*/ 2154682 h 4013490"/>
                <a:gd name="connsiteX25156" fmla="*/ 897981 w 6127927"/>
                <a:gd name="connsiteY25156" fmla="*/ 2155846 h 4013490"/>
                <a:gd name="connsiteX25157" fmla="*/ 897981 w 6127927"/>
                <a:gd name="connsiteY25157" fmla="*/ 2155005 h 4013490"/>
                <a:gd name="connsiteX25158" fmla="*/ 898466 w 6127927"/>
                <a:gd name="connsiteY25158" fmla="*/ 2154682 h 4013490"/>
                <a:gd name="connsiteX25159" fmla="*/ 898660 w 6127927"/>
                <a:gd name="connsiteY25159" fmla="*/ 2154197 h 4013490"/>
                <a:gd name="connsiteX25160" fmla="*/ 898725 w 6127927"/>
                <a:gd name="connsiteY25160" fmla="*/ 2154197 h 4013490"/>
                <a:gd name="connsiteX25161" fmla="*/ 899145 w 6127927"/>
                <a:gd name="connsiteY25161" fmla="*/ 2154585 h 4013490"/>
                <a:gd name="connsiteX25162" fmla="*/ 899307 w 6127927"/>
                <a:gd name="connsiteY25162" fmla="*/ 2154261 h 4013490"/>
                <a:gd name="connsiteX25163" fmla="*/ 900309 w 6127927"/>
                <a:gd name="connsiteY25163" fmla="*/ 2154358 h 4013490"/>
                <a:gd name="connsiteX25164" fmla="*/ 903705 w 6127927"/>
                <a:gd name="connsiteY25164" fmla="*/ 2154099 h 4013490"/>
                <a:gd name="connsiteX25165" fmla="*/ 904028 w 6127927"/>
                <a:gd name="connsiteY25165" fmla="*/ 2155005 h 4013490"/>
                <a:gd name="connsiteX25166" fmla="*/ 904028 w 6127927"/>
                <a:gd name="connsiteY25166" fmla="*/ 2154099 h 4013490"/>
                <a:gd name="connsiteX25167" fmla="*/ 904255 w 6127927"/>
                <a:gd name="connsiteY25167" fmla="*/ 2154002 h 4013490"/>
                <a:gd name="connsiteX25168" fmla="*/ 904352 w 6127927"/>
                <a:gd name="connsiteY25168" fmla="*/ 2154261 h 4013490"/>
                <a:gd name="connsiteX25169" fmla="*/ 904352 w 6127927"/>
                <a:gd name="connsiteY25169" fmla="*/ 2154002 h 4013490"/>
                <a:gd name="connsiteX25170" fmla="*/ 904449 w 6127927"/>
                <a:gd name="connsiteY25170" fmla="*/ 2154002 h 4013490"/>
                <a:gd name="connsiteX25171" fmla="*/ 905193 w 6127927"/>
                <a:gd name="connsiteY25171" fmla="*/ 2154099 h 4013490"/>
                <a:gd name="connsiteX25172" fmla="*/ 906163 w 6127927"/>
                <a:gd name="connsiteY25172" fmla="*/ 2156331 h 4013490"/>
                <a:gd name="connsiteX25173" fmla="*/ 905775 w 6127927"/>
                <a:gd name="connsiteY25173" fmla="*/ 2154197 h 4013490"/>
                <a:gd name="connsiteX25174" fmla="*/ 906422 w 6127927"/>
                <a:gd name="connsiteY25174" fmla="*/ 2155522 h 4013490"/>
                <a:gd name="connsiteX25175" fmla="*/ 906422 w 6127927"/>
                <a:gd name="connsiteY25175" fmla="*/ 2155425 h 4013490"/>
                <a:gd name="connsiteX25176" fmla="*/ 906680 w 6127927"/>
                <a:gd name="connsiteY25176" fmla="*/ 2154585 h 4013490"/>
                <a:gd name="connsiteX25177" fmla="*/ 906745 w 6127927"/>
                <a:gd name="connsiteY25177" fmla="*/ 2154682 h 4013490"/>
                <a:gd name="connsiteX25178" fmla="*/ 907586 w 6127927"/>
                <a:gd name="connsiteY25178" fmla="*/ 2155749 h 4013490"/>
                <a:gd name="connsiteX25179" fmla="*/ 908168 w 6127927"/>
                <a:gd name="connsiteY25179" fmla="*/ 2154520 h 4013490"/>
                <a:gd name="connsiteX25180" fmla="*/ 908492 w 6127927"/>
                <a:gd name="connsiteY25180" fmla="*/ 2154520 h 4013490"/>
                <a:gd name="connsiteX25181" fmla="*/ 908912 w 6127927"/>
                <a:gd name="connsiteY25181" fmla="*/ 2154779 h 4013490"/>
                <a:gd name="connsiteX25182" fmla="*/ 909591 w 6127927"/>
                <a:gd name="connsiteY25182" fmla="*/ 2154940 h 4013490"/>
                <a:gd name="connsiteX25183" fmla="*/ 909818 w 6127927"/>
                <a:gd name="connsiteY25183" fmla="*/ 2155749 h 4013490"/>
                <a:gd name="connsiteX25184" fmla="*/ 910303 w 6127927"/>
                <a:gd name="connsiteY25184" fmla="*/ 2155749 h 4013490"/>
                <a:gd name="connsiteX25185" fmla="*/ 910303 w 6127927"/>
                <a:gd name="connsiteY25185" fmla="*/ 2155167 h 4013490"/>
                <a:gd name="connsiteX25186" fmla="*/ 910238 w 6127927"/>
                <a:gd name="connsiteY25186" fmla="*/ 2154779 h 4013490"/>
                <a:gd name="connsiteX25187" fmla="*/ 910400 w 6127927"/>
                <a:gd name="connsiteY25187" fmla="*/ 2154940 h 4013490"/>
                <a:gd name="connsiteX25188" fmla="*/ 910885 w 6127927"/>
                <a:gd name="connsiteY25188" fmla="*/ 2156072 h 4013490"/>
                <a:gd name="connsiteX25189" fmla="*/ 910885 w 6127927"/>
                <a:gd name="connsiteY25189" fmla="*/ 2155005 h 4013490"/>
                <a:gd name="connsiteX25190" fmla="*/ 911984 w 6127927"/>
                <a:gd name="connsiteY25190" fmla="*/ 2156428 h 4013490"/>
                <a:gd name="connsiteX25191" fmla="*/ 912308 w 6127927"/>
                <a:gd name="connsiteY25191" fmla="*/ 2154682 h 4013490"/>
                <a:gd name="connsiteX25192" fmla="*/ 912631 w 6127927"/>
                <a:gd name="connsiteY25192" fmla="*/ 2154682 h 4013490"/>
                <a:gd name="connsiteX25193" fmla="*/ 912955 w 6127927"/>
                <a:gd name="connsiteY25193" fmla="*/ 2154940 h 4013490"/>
                <a:gd name="connsiteX25194" fmla="*/ 913052 w 6127927"/>
                <a:gd name="connsiteY25194" fmla="*/ 2154779 h 4013490"/>
                <a:gd name="connsiteX25195" fmla="*/ 913052 w 6127927"/>
                <a:gd name="connsiteY25195" fmla="*/ 2154682 h 4013490"/>
                <a:gd name="connsiteX25196" fmla="*/ 914216 w 6127927"/>
                <a:gd name="connsiteY25196" fmla="*/ 2154585 h 4013490"/>
                <a:gd name="connsiteX25197" fmla="*/ 914378 w 6127927"/>
                <a:gd name="connsiteY25197" fmla="*/ 2155167 h 4013490"/>
                <a:gd name="connsiteX25198" fmla="*/ 914378 w 6127927"/>
                <a:gd name="connsiteY25198" fmla="*/ 2154585 h 4013490"/>
                <a:gd name="connsiteX25199" fmla="*/ 916933 w 6127927"/>
                <a:gd name="connsiteY25199" fmla="*/ 2154261 h 4013490"/>
                <a:gd name="connsiteX25200" fmla="*/ 917353 w 6127927"/>
                <a:gd name="connsiteY25200" fmla="*/ 2154358 h 4013490"/>
                <a:gd name="connsiteX25201" fmla="*/ 917870 w 6127927"/>
                <a:gd name="connsiteY25201" fmla="*/ 2155005 h 4013490"/>
                <a:gd name="connsiteX25202" fmla="*/ 918032 w 6127927"/>
                <a:gd name="connsiteY25202" fmla="*/ 2156072 h 4013490"/>
                <a:gd name="connsiteX25203" fmla="*/ 918356 w 6127927"/>
                <a:gd name="connsiteY25203" fmla="*/ 2156331 h 4013490"/>
                <a:gd name="connsiteX25204" fmla="*/ 918679 w 6127927"/>
                <a:gd name="connsiteY25204" fmla="*/ 2157657 h 4013490"/>
                <a:gd name="connsiteX25205" fmla="*/ 918744 w 6127927"/>
                <a:gd name="connsiteY25205" fmla="*/ 2157010 h 4013490"/>
                <a:gd name="connsiteX25206" fmla="*/ 918744 w 6127927"/>
                <a:gd name="connsiteY25206" fmla="*/ 2155522 h 4013490"/>
                <a:gd name="connsiteX25207" fmla="*/ 919164 w 6127927"/>
                <a:gd name="connsiteY25207" fmla="*/ 2155102 h 4013490"/>
                <a:gd name="connsiteX25208" fmla="*/ 919681 w 6127927"/>
                <a:gd name="connsiteY25208" fmla="*/ 2155005 h 4013490"/>
                <a:gd name="connsiteX25209" fmla="*/ 920425 w 6127927"/>
                <a:gd name="connsiteY25209" fmla="*/ 2154843 h 4013490"/>
                <a:gd name="connsiteX25210" fmla="*/ 920425 w 6127927"/>
                <a:gd name="connsiteY25210" fmla="*/ 2154779 h 4013490"/>
                <a:gd name="connsiteX25211" fmla="*/ 920425 w 6127927"/>
                <a:gd name="connsiteY25211" fmla="*/ 2154843 h 4013490"/>
                <a:gd name="connsiteX25212" fmla="*/ 920587 w 6127927"/>
                <a:gd name="connsiteY25212" fmla="*/ 2154423 h 4013490"/>
                <a:gd name="connsiteX25213" fmla="*/ 920652 w 6127927"/>
                <a:gd name="connsiteY25213" fmla="*/ 2155167 h 4013490"/>
                <a:gd name="connsiteX25214" fmla="*/ 920652 w 6127927"/>
                <a:gd name="connsiteY25214" fmla="*/ 2155749 h 4013490"/>
                <a:gd name="connsiteX25215" fmla="*/ 921072 w 6127927"/>
                <a:gd name="connsiteY25215" fmla="*/ 2155749 h 4013490"/>
                <a:gd name="connsiteX25216" fmla="*/ 921428 w 6127927"/>
                <a:gd name="connsiteY25216" fmla="*/ 2155749 h 4013490"/>
                <a:gd name="connsiteX25217" fmla="*/ 921493 w 6127927"/>
                <a:gd name="connsiteY25217" fmla="*/ 2155425 h 4013490"/>
                <a:gd name="connsiteX25218" fmla="*/ 922010 w 6127927"/>
                <a:gd name="connsiteY25218" fmla="*/ 2154358 h 4013490"/>
                <a:gd name="connsiteX25219" fmla="*/ 923562 w 6127927"/>
                <a:gd name="connsiteY25219" fmla="*/ 2154358 h 4013490"/>
                <a:gd name="connsiteX25220" fmla="*/ 924565 w 6127927"/>
                <a:gd name="connsiteY25220" fmla="*/ 2155328 h 4013490"/>
                <a:gd name="connsiteX25221" fmla="*/ 924565 w 6127927"/>
                <a:gd name="connsiteY25221" fmla="*/ 2154261 h 4013490"/>
                <a:gd name="connsiteX25222" fmla="*/ 924953 w 6127927"/>
                <a:gd name="connsiteY25222" fmla="*/ 2154261 h 4013490"/>
                <a:gd name="connsiteX25223" fmla="*/ 925374 w 6127927"/>
                <a:gd name="connsiteY25223" fmla="*/ 2154099 h 4013490"/>
                <a:gd name="connsiteX25224" fmla="*/ 925794 w 6127927"/>
                <a:gd name="connsiteY25224" fmla="*/ 2154358 h 4013490"/>
                <a:gd name="connsiteX25225" fmla="*/ 926150 w 6127927"/>
                <a:gd name="connsiteY25225" fmla="*/ 2154197 h 4013490"/>
                <a:gd name="connsiteX25226" fmla="*/ 927120 w 6127927"/>
                <a:gd name="connsiteY25226" fmla="*/ 2154358 h 4013490"/>
                <a:gd name="connsiteX25227" fmla="*/ 927637 w 6127927"/>
                <a:gd name="connsiteY25227" fmla="*/ 2154261 h 4013490"/>
                <a:gd name="connsiteX25228" fmla="*/ 928025 w 6127927"/>
                <a:gd name="connsiteY25228" fmla="*/ 2154197 h 4013490"/>
                <a:gd name="connsiteX25229" fmla="*/ 928284 w 6127927"/>
                <a:gd name="connsiteY25229" fmla="*/ 2154261 h 4013490"/>
                <a:gd name="connsiteX25230" fmla="*/ 929028 w 6127927"/>
                <a:gd name="connsiteY25230" fmla="*/ 2154197 h 4013490"/>
                <a:gd name="connsiteX25231" fmla="*/ 929190 w 6127927"/>
                <a:gd name="connsiteY25231" fmla="*/ 2154099 h 4013490"/>
                <a:gd name="connsiteX25232" fmla="*/ 929869 w 6127927"/>
                <a:gd name="connsiteY25232" fmla="*/ 2154099 h 4013490"/>
                <a:gd name="connsiteX25233" fmla="*/ 930354 w 6127927"/>
                <a:gd name="connsiteY25233" fmla="*/ 2154002 h 4013490"/>
                <a:gd name="connsiteX25234" fmla="*/ 930613 w 6127927"/>
                <a:gd name="connsiteY25234" fmla="*/ 2153938 h 4013490"/>
                <a:gd name="connsiteX25235" fmla="*/ 930774 w 6127927"/>
                <a:gd name="connsiteY25235" fmla="*/ 2153679 h 4013490"/>
                <a:gd name="connsiteX25236" fmla="*/ 932003 w 6127927"/>
                <a:gd name="connsiteY25236" fmla="*/ 2153194 h 4013490"/>
                <a:gd name="connsiteX25237" fmla="*/ 932844 w 6127927"/>
                <a:gd name="connsiteY25237" fmla="*/ 2152612 h 4013490"/>
                <a:gd name="connsiteX25238" fmla="*/ 932909 w 6127927"/>
                <a:gd name="connsiteY25238" fmla="*/ 2152450 h 4013490"/>
                <a:gd name="connsiteX25239" fmla="*/ 933071 w 6127927"/>
                <a:gd name="connsiteY25239" fmla="*/ 2152030 h 4013490"/>
                <a:gd name="connsiteX25240" fmla="*/ 932909 w 6127927"/>
                <a:gd name="connsiteY25240" fmla="*/ 2151286 h 4013490"/>
                <a:gd name="connsiteX25241" fmla="*/ 933168 w 6127927"/>
                <a:gd name="connsiteY25241" fmla="*/ 2151286 h 4013490"/>
                <a:gd name="connsiteX25242" fmla="*/ 933491 w 6127927"/>
                <a:gd name="connsiteY25242" fmla="*/ 2151933 h 4013490"/>
                <a:gd name="connsiteX25243" fmla="*/ 933653 w 6127927"/>
                <a:gd name="connsiteY25243" fmla="*/ 2151706 h 4013490"/>
                <a:gd name="connsiteX25244" fmla="*/ 934009 w 6127927"/>
                <a:gd name="connsiteY25244" fmla="*/ 2152030 h 4013490"/>
                <a:gd name="connsiteX25245" fmla="*/ 934009 w 6127927"/>
                <a:gd name="connsiteY25245" fmla="*/ 2151124 h 4013490"/>
                <a:gd name="connsiteX25246" fmla="*/ 934494 w 6127927"/>
                <a:gd name="connsiteY25246" fmla="*/ 2151027 h 4013490"/>
                <a:gd name="connsiteX25247" fmla="*/ 935076 w 6127927"/>
                <a:gd name="connsiteY25247" fmla="*/ 2153259 h 4013490"/>
                <a:gd name="connsiteX25248" fmla="*/ 935076 w 6127927"/>
                <a:gd name="connsiteY25248" fmla="*/ 2153356 h 4013490"/>
                <a:gd name="connsiteX25249" fmla="*/ 935076 w 6127927"/>
                <a:gd name="connsiteY25249" fmla="*/ 2151609 h 4013490"/>
                <a:gd name="connsiteX25250" fmla="*/ 935140 w 6127927"/>
                <a:gd name="connsiteY25250" fmla="*/ 2151189 h 4013490"/>
                <a:gd name="connsiteX25251" fmla="*/ 935561 w 6127927"/>
                <a:gd name="connsiteY25251" fmla="*/ 2151286 h 4013490"/>
                <a:gd name="connsiteX25252" fmla="*/ 935658 w 6127927"/>
                <a:gd name="connsiteY25252" fmla="*/ 2150962 h 4013490"/>
                <a:gd name="connsiteX25253" fmla="*/ 936078 w 6127927"/>
                <a:gd name="connsiteY25253" fmla="*/ 2150865 h 4013490"/>
                <a:gd name="connsiteX25254" fmla="*/ 936402 w 6127927"/>
                <a:gd name="connsiteY25254" fmla="*/ 2151027 h 4013490"/>
                <a:gd name="connsiteX25255" fmla="*/ 936499 w 6127927"/>
                <a:gd name="connsiteY25255" fmla="*/ 2150801 h 4013490"/>
                <a:gd name="connsiteX25256" fmla="*/ 937049 w 6127927"/>
                <a:gd name="connsiteY25256" fmla="*/ 2151545 h 4013490"/>
                <a:gd name="connsiteX25257" fmla="*/ 938148 w 6127927"/>
                <a:gd name="connsiteY25257" fmla="*/ 2151383 h 4013490"/>
                <a:gd name="connsiteX25258" fmla="*/ 938148 w 6127927"/>
                <a:gd name="connsiteY25258" fmla="*/ 2150704 h 4013490"/>
                <a:gd name="connsiteX25259" fmla="*/ 938633 w 6127927"/>
                <a:gd name="connsiteY25259" fmla="*/ 2150865 h 4013490"/>
                <a:gd name="connsiteX25260" fmla="*/ 939118 w 6127927"/>
                <a:gd name="connsiteY25260" fmla="*/ 2150865 h 4013490"/>
                <a:gd name="connsiteX25261" fmla="*/ 939539 w 6127927"/>
                <a:gd name="connsiteY25261" fmla="*/ 2150704 h 4013490"/>
                <a:gd name="connsiteX25262" fmla="*/ 940056 w 6127927"/>
                <a:gd name="connsiteY25262" fmla="*/ 2151933 h 4013490"/>
                <a:gd name="connsiteX25263" fmla="*/ 939862 w 6127927"/>
                <a:gd name="connsiteY25263" fmla="*/ 2150380 h 4013490"/>
                <a:gd name="connsiteX25264" fmla="*/ 939959 w 6127927"/>
                <a:gd name="connsiteY25264" fmla="*/ 2150380 h 4013490"/>
                <a:gd name="connsiteX25265" fmla="*/ 940541 w 6127927"/>
                <a:gd name="connsiteY25265" fmla="*/ 2150801 h 4013490"/>
                <a:gd name="connsiteX25266" fmla="*/ 940800 w 6127927"/>
                <a:gd name="connsiteY25266" fmla="*/ 2150639 h 4013490"/>
                <a:gd name="connsiteX25267" fmla="*/ 940865 w 6127927"/>
                <a:gd name="connsiteY25267" fmla="*/ 2150283 h 4013490"/>
                <a:gd name="connsiteX25268" fmla="*/ 941188 w 6127927"/>
                <a:gd name="connsiteY25268" fmla="*/ 2150219 h 4013490"/>
                <a:gd name="connsiteX25269" fmla="*/ 941512 w 6127927"/>
                <a:gd name="connsiteY25269" fmla="*/ 2150704 h 4013490"/>
                <a:gd name="connsiteX25270" fmla="*/ 941609 w 6127927"/>
                <a:gd name="connsiteY25270" fmla="*/ 2150122 h 4013490"/>
                <a:gd name="connsiteX25271" fmla="*/ 942029 w 6127927"/>
                <a:gd name="connsiteY25271" fmla="*/ 2150057 h 4013490"/>
                <a:gd name="connsiteX25272" fmla="*/ 942288 w 6127927"/>
                <a:gd name="connsiteY25272" fmla="*/ 2150380 h 4013490"/>
                <a:gd name="connsiteX25273" fmla="*/ 942288 w 6127927"/>
                <a:gd name="connsiteY25273" fmla="*/ 2149960 h 4013490"/>
                <a:gd name="connsiteX25274" fmla="*/ 944681 w 6127927"/>
                <a:gd name="connsiteY25274" fmla="*/ 2149539 h 4013490"/>
                <a:gd name="connsiteX25275" fmla="*/ 945101 w 6127927"/>
                <a:gd name="connsiteY25275" fmla="*/ 2150283 h 4013490"/>
                <a:gd name="connsiteX25276" fmla="*/ 945101 w 6127927"/>
                <a:gd name="connsiteY25276" fmla="*/ 2149475 h 4013490"/>
                <a:gd name="connsiteX25277" fmla="*/ 946007 w 6127927"/>
                <a:gd name="connsiteY25277" fmla="*/ 2149313 h 4013490"/>
                <a:gd name="connsiteX25278" fmla="*/ 946492 w 6127927"/>
                <a:gd name="connsiteY25278" fmla="*/ 2150380 h 4013490"/>
                <a:gd name="connsiteX25279" fmla="*/ 946169 w 6127927"/>
                <a:gd name="connsiteY25279" fmla="*/ 2149216 h 4013490"/>
                <a:gd name="connsiteX25280" fmla="*/ 946492 w 6127927"/>
                <a:gd name="connsiteY25280" fmla="*/ 2149119 h 4013490"/>
                <a:gd name="connsiteX25281" fmla="*/ 946589 w 6127927"/>
                <a:gd name="connsiteY25281" fmla="*/ 2149216 h 4013490"/>
                <a:gd name="connsiteX25282" fmla="*/ 946589 w 6127927"/>
                <a:gd name="connsiteY25282" fmla="*/ 2149119 h 4013490"/>
                <a:gd name="connsiteX25283" fmla="*/ 947915 w 6127927"/>
                <a:gd name="connsiteY25283" fmla="*/ 2148893 h 4013490"/>
                <a:gd name="connsiteX25284" fmla="*/ 948400 w 6127927"/>
                <a:gd name="connsiteY25284" fmla="*/ 2148796 h 4013490"/>
                <a:gd name="connsiteX25285" fmla="*/ 948562 w 6127927"/>
                <a:gd name="connsiteY25285" fmla="*/ 2148893 h 4013490"/>
                <a:gd name="connsiteX25286" fmla="*/ 948982 w 6127927"/>
                <a:gd name="connsiteY25286" fmla="*/ 2149798 h 4013490"/>
                <a:gd name="connsiteX25287" fmla="*/ 948562 w 6127927"/>
                <a:gd name="connsiteY25287" fmla="*/ 2148893 h 4013490"/>
                <a:gd name="connsiteX25288" fmla="*/ 948562 w 6127927"/>
                <a:gd name="connsiteY25288" fmla="*/ 2148796 h 4013490"/>
                <a:gd name="connsiteX25289" fmla="*/ 948982 w 6127927"/>
                <a:gd name="connsiteY25289" fmla="*/ 2148731 h 4013490"/>
                <a:gd name="connsiteX25290" fmla="*/ 949079 w 6127927"/>
                <a:gd name="connsiteY25290" fmla="*/ 2148796 h 4013490"/>
                <a:gd name="connsiteX25291" fmla="*/ 949079 w 6127927"/>
                <a:gd name="connsiteY25291" fmla="*/ 2148731 h 4013490"/>
                <a:gd name="connsiteX25292" fmla="*/ 949791 w 6127927"/>
                <a:gd name="connsiteY25292" fmla="*/ 2148569 h 4013490"/>
                <a:gd name="connsiteX25293" fmla="*/ 950211 w 6127927"/>
                <a:gd name="connsiteY25293" fmla="*/ 2151124 h 4013490"/>
                <a:gd name="connsiteX25294" fmla="*/ 950308 w 6127927"/>
                <a:gd name="connsiteY25294" fmla="*/ 2149863 h 4013490"/>
                <a:gd name="connsiteX25295" fmla="*/ 949791 w 6127927"/>
                <a:gd name="connsiteY25295" fmla="*/ 2148569 h 4013490"/>
                <a:gd name="connsiteX25296" fmla="*/ 959493 w 6127927"/>
                <a:gd name="connsiteY25296" fmla="*/ 2145658 h 4013490"/>
                <a:gd name="connsiteX25297" fmla="*/ 959655 w 6127927"/>
                <a:gd name="connsiteY25297" fmla="*/ 2146144 h 4013490"/>
                <a:gd name="connsiteX25298" fmla="*/ 959752 w 6127927"/>
                <a:gd name="connsiteY25298" fmla="*/ 2145400 h 4013490"/>
                <a:gd name="connsiteX25299" fmla="*/ 960237 w 6127927"/>
                <a:gd name="connsiteY25299" fmla="*/ 2144979 h 4013490"/>
                <a:gd name="connsiteX25300" fmla="*/ 960819 w 6127927"/>
                <a:gd name="connsiteY25300" fmla="*/ 2145238 h 4013490"/>
                <a:gd name="connsiteX25301" fmla="*/ 960916 w 6127927"/>
                <a:gd name="connsiteY25301" fmla="*/ 2145173 h 4013490"/>
                <a:gd name="connsiteX25302" fmla="*/ 964474 w 6127927"/>
                <a:gd name="connsiteY25302" fmla="*/ 2153776 h 4013490"/>
                <a:gd name="connsiteX25303" fmla="*/ 964635 w 6127927"/>
                <a:gd name="connsiteY25303" fmla="*/ 2155522 h 4013490"/>
                <a:gd name="connsiteX25304" fmla="*/ 964474 w 6127927"/>
                <a:gd name="connsiteY25304" fmla="*/ 2155264 h 4013490"/>
                <a:gd name="connsiteX25305" fmla="*/ 964635 w 6127927"/>
                <a:gd name="connsiteY25305" fmla="*/ 2155911 h 4013490"/>
                <a:gd name="connsiteX25306" fmla="*/ 964635 w 6127927"/>
                <a:gd name="connsiteY25306" fmla="*/ 2156590 h 4013490"/>
                <a:gd name="connsiteX25307" fmla="*/ 964474 w 6127927"/>
                <a:gd name="connsiteY25307" fmla="*/ 2156493 h 4013490"/>
                <a:gd name="connsiteX25308" fmla="*/ 964215 w 6127927"/>
                <a:gd name="connsiteY25308" fmla="*/ 2156331 h 4013490"/>
                <a:gd name="connsiteX25309" fmla="*/ 963795 w 6127927"/>
                <a:gd name="connsiteY25309" fmla="*/ 2156428 h 4013490"/>
                <a:gd name="connsiteX25310" fmla="*/ 962986 w 6127927"/>
                <a:gd name="connsiteY25310" fmla="*/ 2156493 h 4013490"/>
                <a:gd name="connsiteX25311" fmla="*/ 961498 w 6127927"/>
                <a:gd name="connsiteY25311" fmla="*/ 2154940 h 4013490"/>
                <a:gd name="connsiteX25312" fmla="*/ 961725 w 6127927"/>
                <a:gd name="connsiteY25312" fmla="*/ 2155846 h 4013490"/>
                <a:gd name="connsiteX25313" fmla="*/ 961337 w 6127927"/>
                <a:gd name="connsiteY25313" fmla="*/ 2157010 h 4013490"/>
                <a:gd name="connsiteX25314" fmla="*/ 961078 w 6127927"/>
                <a:gd name="connsiteY25314" fmla="*/ 2157075 h 4013490"/>
                <a:gd name="connsiteX25315" fmla="*/ 960916 w 6127927"/>
                <a:gd name="connsiteY25315" fmla="*/ 2156751 h 4013490"/>
                <a:gd name="connsiteX25316" fmla="*/ 960496 w 6127927"/>
                <a:gd name="connsiteY25316" fmla="*/ 2157172 h 4013490"/>
                <a:gd name="connsiteX25317" fmla="*/ 960075 w 6127927"/>
                <a:gd name="connsiteY25317" fmla="*/ 2157592 h 4013490"/>
                <a:gd name="connsiteX25318" fmla="*/ 959590 w 6127927"/>
                <a:gd name="connsiteY25318" fmla="*/ 2157172 h 4013490"/>
                <a:gd name="connsiteX25319" fmla="*/ 958588 w 6127927"/>
                <a:gd name="connsiteY25319" fmla="*/ 2156590 h 4013490"/>
                <a:gd name="connsiteX25320" fmla="*/ 958685 w 6127927"/>
                <a:gd name="connsiteY25320" fmla="*/ 2157495 h 4013490"/>
                <a:gd name="connsiteX25321" fmla="*/ 958426 w 6127927"/>
                <a:gd name="connsiteY25321" fmla="*/ 2157657 h 4013490"/>
                <a:gd name="connsiteX25322" fmla="*/ 958329 w 6127927"/>
                <a:gd name="connsiteY25322" fmla="*/ 2157657 h 4013490"/>
                <a:gd name="connsiteX25323" fmla="*/ 957682 w 6127927"/>
                <a:gd name="connsiteY25323" fmla="*/ 2158498 h 4013490"/>
                <a:gd name="connsiteX25324" fmla="*/ 957359 w 6127927"/>
                <a:gd name="connsiteY25324" fmla="*/ 2158498 h 4013490"/>
                <a:gd name="connsiteX25325" fmla="*/ 956841 w 6127927"/>
                <a:gd name="connsiteY25325" fmla="*/ 2158401 h 4013490"/>
                <a:gd name="connsiteX25326" fmla="*/ 956356 w 6127927"/>
                <a:gd name="connsiteY25326" fmla="*/ 2158336 h 4013490"/>
                <a:gd name="connsiteX25327" fmla="*/ 955936 w 6127927"/>
                <a:gd name="connsiteY25327" fmla="*/ 2158660 h 4013490"/>
                <a:gd name="connsiteX25328" fmla="*/ 955839 w 6127927"/>
                <a:gd name="connsiteY25328" fmla="*/ 2158821 h 4013490"/>
                <a:gd name="connsiteX25329" fmla="*/ 955515 w 6127927"/>
                <a:gd name="connsiteY25329" fmla="*/ 2159727 h 4013490"/>
                <a:gd name="connsiteX25330" fmla="*/ 954868 w 6127927"/>
                <a:gd name="connsiteY25330" fmla="*/ 2159986 h 4013490"/>
                <a:gd name="connsiteX25331" fmla="*/ 954545 w 6127927"/>
                <a:gd name="connsiteY25331" fmla="*/ 2159986 h 4013490"/>
                <a:gd name="connsiteX25332" fmla="*/ 954351 w 6127927"/>
                <a:gd name="connsiteY25332" fmla="*/ 2160050 h 4013490"/>
                <a:gd name="connsiteX25333" fmla="*/ 954028 w 6127927"/>
                <a:gd name="connsiteY25333" fmla="*/ 2160568 h 4013490"/>
                <a:gd name="connsiteX25334" fmla="*/ 953607 w 6127927"/>
                <a:gd name="connsiteY25334" fmla="*/ 2160794 h 4013490"/>
                <a:gd name="connsiteX25335" fmla="*/ 953284 w 6127927"/>
                <a:gd name="connsiteY25335" fmla="*/ 2161150 h 4013490"/>
                <a:gd name="connsiteX25336" fmla="*/ 947074 w 6127927"/>
                <a:gd name="connsiteY25336" fmla="*/ 2162282 h 4013490"/>
                <a:gd name="connsiteX25337" fmla="*/ 946913 w 6127927"/>
                <a:gd name="connsiteY25337" fmla="*/ 2162217 h 4013490"/>
                <a:gd name="connsiteX25338" fmla="*/ 946654 w 6127927"/>
                <a:gd name="connsiteY25338" fmla="*/ 2162217 h 4013490"/>
                <a:gd name="connsiteX25339" fmla="*/ 946492 w 6127927"/>
                <a:gd name="connsiteY25339" fmla="*/ 2162540 h 4013490"/>
                <a:gd name="connsiteX25340" fmla="*/ 946007 w 6127927"/>
                <a:gd name="connsiteY25340" fmla="*/ 2162120 h 4013490"/>
                <a:gd name="connsiteX25341" fmla="*/ 945651 w 6127927"/>
                <a:gd name="connsiteY25341" fmla="*/ 2161732 h 4013490"/>
                <a:gd name="connsiteX25342" fmla="*/ 946007 w 6127927"/>
                <a:gd name="connsiteY25342" fmla="*/ 2163220 h 4013490"/>
                <a:gd name="connsiteX25343" fmla="*/ 945490 w 6127927"/>
                <a:gd name="connsiteY25343" fmla="*/ 2162864 h 4013490"/>
                <a:gd name="connsiteX25344" fmla="*/ 945263 w 6127927"/>
                <a:gd name="connsiteY25344" fmla="*/ 2163543 h 4013490"/>
                <a:gd name="connsiteX25345" fmla="*/ 944778 w 6127927"/>
                <a:gd name="connsiteY25345" fmla="*/ 2163543 h 4013490"/>
                <a:gd name="connsiteX25346" fmla="*/ 944681 w 6127927"/>
                <a:gd name="connsiteY25346" fmla="*/ 2163543 h 4013490"/>
                <a:gd name="connsiteX25347" fmla="*/ 944002 w 6127927"/>
                <a:gd name="connsiteY25347" fmla="*/ 2163963 h 4013490"/>
                <a:gd name="connsiteX25348" fmla="*/ 943581 w 6127927"/>
                <a:gd name="connsiteY25348" fmla="*/ 2164028 h 4013490"/>
                <a:gd name="connsiteX25349" fmla="*/ 942450 w 6127927"/>
                <a:gd name="connsiteY25349" fmla="*/ 2163802 h 4013490"/>
                <a:gd name="connsiteX25350" fmla="*/ 942288 w 6127927"/>
                <a:gd name="connsiteY25350" fmla="*/ 2163802 h 4013490"/>
                <a:gd name="connsiteX25351" fmla="*/ 942029 w 6127927"/>
                <a:gd name="connsiteY25351" fmla="*/ 2164869 h 4013490"/>
                <a:gd name="connsiteX25352" fmla="*/ 941512 w 6127927"/>
                <a:gd name="connsiteY25352" fmla="*/ 2165354 h 4013490"/>
                <a:gd name="connsiteX25353" fmla="*/ 941188 w 6127927"/>
                <a:gd name="connsiteY25353" fmla="*/ 2165289 h 4013490"/>
                <a:gd name="connsiteX25354" fmla="*/ 940638 w 6127927"/>
                <a:gd name="connsiteY25354" fmla="*/ 2164352 h 4013490"/>
                <a:gd name="connsiteX25355" fmla="*/ 940541 w 6127927"/>
                <a:gd name="connsiteY25355" fmla="*/ 2165936 h 4013490"/>
                <a:gd name="connsiteX25356" fmla="*/ 933006 w 6127927"/>
                <a:gd name="connsiteY25356" fmla="*/ 2166421 h 4013490"/>
                <a:gd name="connsiteX25357" fmla="*/ 921654 w 6127927"/>
                <a:gd name="connsiteY25357" fmla="*/ 2169009 h 4013490"/>
                <a:gd name="connsiteX25358" fmla="*/ 918744 w 6127927"/>
                <a:gd name="connsiteY25358" fmla="*/ 2169073 h 4013490"/>
                <a:gd name="connsiteX25359" fmla="*/ 918517 w 6127927"/>
                <a:gd name="connsiteY25359" fmla="*/ 2168265 h 4013490"/>
                <a:gd name="connsiteX25360" fmla="*/ 917773 w 6127927"/>
                <a:gd name="connsiteY25360" fmla="*/ 2165775 h 4013490"/>
                <a:gd name="connsiteX25361" fmla="*/ 917870 w 6127927"/>
                <a:gd name="connsiteY25361" fmla="*/ 2167198 h 4013490"/>
                <a:gd name="connsiteX25362" fmla="*/ 918517 w 6127927"/>
                <a:gd name="connsiteY25362" fmla="*/ 2169009 h 4013490"/>
                <a:gd name="connsiteX25363" fmla="*/ 918032 w 6127927"/>
                <a:gd name="connsiteY25363" fmla="*/ 2169009 h 4013490"/>
                <a:gd name="connsiteX25364" fmla="*/ 917935 w 6127927"/>
                <a:gd name="connsiteY25364" fmla="*/ 2168491 h 4013490"/>
                <a:gd name="connsiteX25365" fmla="*/ 917612 w 6127927"/>
                <a:gd name="connsiteY25365" fmla="*/ 2167586 h 4013490"/>
                <a:gd name="connsiteX25366" fmla="*/ 917612 w 6127927"/>
                <a:gd name="connsiteY25366" fmla="*/ 2167521 h 4013490"/>
                <a:gd name="connsiteX25367" fmla="*/ 917612 w 6127927"/>
                <a:gd name="connsiteY25367" fmla="*/ 2167359 h 4013490"/>
                <a:gd name="connsiteX25368" fmla="*/ 916933 w 6127927"/>
                <a:gd name="connsiteY25368" fmla="*/ 2166615 h 4013490"/>
                <a:gd name="connsiteX25369" fmla="*/ 917353 w 6127927"/>
                <a:gd name="connsiteY25369" fmla="*/ 2169073 h 4013490"/>
                <a:gd name="connsiteX25370" fmla="*/ 914798 w 6127927"/>
                <a:gd name="connsiteY25370" fmla="*/ 2170011 h 4013490"/>
                <a:gd name="connsiteX25371" fmla="*/ 907101 w 6127927"/>
                <a:gd name="connsiteY25371" fmla="*/ 2171661 h 4013490"/>
                <a:gd name="connsiteX25372" fmla="*/ 906842 w 6127927"/>
                <a:gd name="connsiteY25372" fmla="*/ 2171240 h 4013490"/>
                <a:gd name="connsiteX25373" fmla="*/ 906260 w 6127927"/>
                <a:gd name="connsiteY25373" fmla="*/ 2171402 h 4013490"/>
                <a:gd name="connsiteX25374" fmla="*/ 905937 w 6127927"/>
                <a:gd name="connsiteY25374" fmla="*/ 2170917 h 4013490"/>
                <a:gd name="connsiteX25375" fmla="*/ 905451 w 6127927"/>
                <a:gd name="connsiteY25375" fmla="*/ 2170496 h 4013490"/>
                <a:gd name="connsiteX25376" fmla="*/ 905257 w 6127927"/>
                <a:gd name="connsiteY25376" fmla="*/ 2170755 h 4013490"/>
                <a:gd name="connsiteX25377" fmla="*/ 904869 w 6127927"/>
                <a:gd name="connsiteY25377" fmla="*/ 2170238 h 4013490"/>
                <a:gd name="connsiteX25378" fmla="*/ 904514 w 6127927"/>
                <a:gd name="connsiteY25378" fmla="*/ 2169817 h 4013490"/>
                <a:gd name="connsiteX25379" fmla="*/ 904449 w 6127927"/>
                <a:gd name="connsiteY25379" fmla="*/ 2170658 h 4013490"/>
                <a:gd name="connsiteX25380" fmla="*/ 904352 w 6127927"/>
                <a:gd name="connsiteY25380" fmla="*/ 2171143 h 4013490"/>
                <a:gd name="connsiteX25381" fmla="*/ 904093 w 6127927"/>
                <a:gd name="connsiteY25381" fmla="*/ 2171499 h 4013490"/>
                <a:gd name="connsiteX25382" fmla="*/ 903608 w 6127927"/>
                <a:gd name="connsiteY25382" fmla="*/ 2169073 h 4013490"/>
                <a:gd name="connsiteX25383" fmla="*/ 903543 w 6127927"/>
                <a:gd name="connsiteY25383" fmla="*/ 2170755 h 4013490"/>
                <a:gd name="connsiteX25384" fmla="*/ 903285 w 6127927"/>
                <a:gd name="connsiteY25384" fmla="*/ 2171143 h 4013490"/>
                <a:gd name="connsiteX25385" fmla="*/ 902541 w 6127927"/>
                <a:gd name="connsiteY25385" fmla="*/ 2170011 h 4013490"/>
                <a:gd name="connsiteX25386" fmla="*/ 902282 w 6127927"/>
                <a:gd name="connsiteY25386" fmla="*/ 2171822 h 4013490"/>
                <a:gd name="connsiteX25387" fmla="*/ 901474 w 6127927"/>
                <a:gd name="connsiteY25387" fmla="*/ 2170658 h 4013490"/>
                <a:gd name="connsiteX25388" fmla="*/ 901377 w 6127927"/>
                <a:gd name="connsiteY25388" fmla="*/ 2169817 h 4013490"/>
                <a:gd name="connsiteX25389" fmla="*/ 901312 w 6127927"/>
                <a:gd name="connsiteY25389" fmla="*/ 2171499 h 4013490"/>
                <a:gd name="connsiteX25390" fmla="*/ 900730 w 6127927"/>
                <a:gd name="connsiteY25390" fmla="*/ 2171984 h 4013490"/>
                <a:gd name="connsiteX25391" fmla="*/ 900374 w 6127927"/>
                <a:gd name="connsiteY25391" fmla="*/ 2171887 h 4013490"/>
                <a:gd name="connsiteX25392" fmla="*/ 900115 w 6127927"/>
                <a:gd name="connsiteY25392" fmla="*/ 2172728 h 4013490"/>
                <a:gd name="connsiteX25393" fmla="*/ 899954 w 6127927"/>
                <a:gd name="connsiteY25393" fmla="*/ 2172987 h 4013490"/>
                <a:gd name="connsiteX25394" fmla="*/ 899565 w 6127927"/>
                <a:gd name="connsiteY25394" fmla="*/ 2171822 h 4013490"/>
                <a:gd name="connsiteX25395" fmla="*/ 899468 w 6127927"/>
                <a:gd name="connsiteY25395" fmla="*/ 2171887 h 4013490"/>
                <a:gd name="connsiteX25396" fmla="*/ 899242 w 6127927"/>
                <a:gd name="connsiteY25396" fmla="*/ 2172404 h 4013490"/>
                <a:gd name="connsiteX25397" fmla="*/ 898239 w 6127927"/>
                <a:gd name="connsiteY25397" fmla="*/ 2173213 h 4013490"/>
                <a:gd name="connsiteX25398" fmla="*/ 897819 w 6127927"/>
                <a:gd name="connsiteY25398" fmla="*/ 2172146 h 4013490"/>
                <a:gd name="connsiteX25399" fmla="*/ 897657 w 6127927"/>
                <a:gd name="connsiteY25399" fmla="*/ 2172890 h 4013490"/>
                <a:gd name="connsiteX25400" fmla="*/ 897496 w 6127927"/>
                <a:gd name="connsiteY25400" fmla="*/ 2173407 h 4013490"/>
                <a:gd name="connsiteX25401" fmla="*/ 897172 w 6127927"/>
                <a:gd name="connsiteY25401" fmla="*/ 2173569 h 4013490"/>
                <a:gd name="connsiteX25402" fmla="*/ 896396 w 6127927"/>
                <a:gd name="connsiteY25402" fmla="*/ 2173795 h 4013490"/>
                <a:gd name="connsiteX25403" fmla="*/ 895976 w 6127927"/>
                <a:gd name="connsiteY25403" fmla="*/ 2173569 h 4013490"/>
                <a:gd name="connsiteX25404" fmla="*/ 895588 w 6127927"/>
                <a:gd name="connsiteY25404" fmla="*/ 2173407 h 4013490"/>
                <a:gd name="connsiteX25405" fmla="*/ 895490 w 6127927"/>
                <a:gd name="connsiteY25405" fmla="*/ 2173310 h 4013490"/>
                <a:gd name="connsiteX25406" fmla="*/ 894747 w 6127927"/>
                <a:gd name="connsiteY25406" fmla="*/ 2174054 h 4013490"/>
                <a:gd name="connsiteX25407" fmla="*/ 893841 w 6127927"/>
                <a:gd name="connsiteY25407" fmla="*/ 2173795 h 4013490"/>
                <a:gd name="connsiteX25408" fmla="*/ 893679 w 6127927"/>
                <a:gd name="connsiteY25408" fmla="*/ 2173051 h 4013490"/>
                <a:gd name="connsiteX25409" fmla="*/ 893097 w 6127927"/>
                <a:gd name="connsiteY25409" fmla="*/ 2173213 h 4013490"/>
                <a:gd name="connsiteX25410" fmla="*/ 893033 w 6127927"/>
                <a:gd name="connsiteY25410" fmla="*/ 2173472 h 4013490"/>
                <a:gd name="connsiteX25411" fmla="*/ 892677 w 6127927"/>
                <a:gd name="connsiteY25411" fmla="*/ 2172566 h 4013490"/>
                <a:gd name="connsiteX25412" fmla="*/ 892515 w 6127927"/>
                <a:gd name="connsiteY25412" fmla="*/ 2172825 h 4013490"/>
                <a:gd name="connsiteX25413" fmla="*/ 892353 w 6127927"/>
                <a:gd name="connsiteY25413" fmla="*/ 2172728 h 4013490"/>
                <a:gd name="connsiteX25414" fmla="*/ 892353 w 6127927"/>
                <a:gd name="connsiteY25414" fmla="*/ 2172146 h 4013490"/>
                <a:gd name="connsiteX25415" fmla="*/ 892515 w 6127927"/>
                <a:gd name="connsiteY25415" fmla="*/ 2171725 h 4013490"/>
                <a:gd name="connsiteX25416" fmla="*/ 892030 w 6127927"/>
                <a:gd name="connsiteY25416" fmla="*/ 2171822 h 4013490"/>
                <a:gd name="connsiteX25417" fmla="*/ 891836 w 6127927"/>
                <a:gd name="connsiteY25417" fmla="*/ 2173148 h 4013490"/>
                <a:gd name="connsiteX25418" fmla="*/ 891448 w 6127927"/>
                <a:gd name="connsiteY25418" fmla="*/ 2173633 h 4013490"/>
                <a:gd name="connsiteX25419" fmla="*/ 891124 w 6127927"/>
                <a:gd name="connsiteY25419" fmla="*/ 2173957 h 4013490"/>
                <a:gd name="connsiteX25420" fmla="*/ 890445 w 6127927"/>
                <a:gd name="connsiteY25420" fmla="*/ 2173472 h 4013490"/>
                <a:gd name="connsiteX25421" fmla="*/ 890284 w 6127927"/>
                <a:gd name="connsiteY25421" fmla="*/ 2174798 h 4013490"/>
                <a:gd name="connsiteX25422" fmla="*/ 890025 w 6127927"/>
                <a:gd name="connsiteY25422" fmla="*/ 2174151 h 4013490"/>
                <a:gd name="connsiteX25423" fmla="*/ 889378 w 6127927"/>
                <a:gd name="connsiteY25423" fmla="*/ 2174377 h 4013490"/>
                <a:gd name="connsiteX25424" fmla="*/ 889055 w 6127927"/>
                <a:gd name="connsiteY25424" fmla="*/ 2174151 h 4013490"/>
                <a:gd name="connsiteX25425" fmla="*/ 888796 w 6127927"/>
                <a:gd name="connsiteY25425" fmla="*/ 2174377 h 4013490"/>
                <a:gd name="connsiteX25426" fmla="*/ 887890 w 6127927"/>
                <a:gd name="connsiteY25426" fmla="*/ 2175056 h 4013490"/>
                <a:gd name="connsiteX25427" fmla="*/ 887470 w 6127927"/>
                <a:gd name="connsiteY25427" fmla="*/ 2173472 h 4013490"/>
                <a:gd name="connsiteX25428" fmla="*/ 887373 w 6127927"/>
                <a:gd name="connsiteY25428" fmla="*/ 2173795 h 4013490"/>
                <a:gd name="connsiteX25429" fmla="*/ 886985 w 6127927"/>
                <a:gd name="connsiteY25429" fmla="*/ 2174151 h 4013490"/>
                <a:gd name="connsiteX25430" fmla="*/ 885821 w 6127927"/>
                <a:gd name="connsiteY25430" fmla="*/ 2174313 h 4013490"/>
                <a:gd name="connsiteX25431" fmla="*/ 885627 w 6127927"/>
                <a:gd name="connsiteY25431" fmla="*/ 2174216 h 4013490"/>
                <a:gd name="connsiteX25432" fmla="*/ 885465 w 6127927"/>
                <a:gd name="connsiteY25432" fmla="*/ 2173633 h 4013490"/>
                <a:gd name="connsiteX25433" fmla="*/ 885141 w 6127927"/>
                <a:gd name="connsiteY25433" fmla="*/ 2173213 h 4013490"/>
                <a:gd name="connsiteX25434" fmla="*/ 885303 w 6127927"/>
                <a:gd name="connsiteY25434" fmla="*/ 2174054 h 4013490"/>
                <a:gd name="connsiteX25435" fmla="*/ 885303 w 6127927"/>
                <a:gd name="connsiteY25435" fmla="*/ 2174151 h 4013490"/>
                <a:gd name="connsiteX25436" fmla="*/ 884656 w 6127927"/>
                <a:gd name="connsiteY25436" fmla="*/ 2173892 h 4013490"/>
                <a:gd name="connsiteX25437" fmla="*/ 884818 w 6127927"/>
                <a:gd name="connsiteY25437" fmla="*/ 2172825 h 4013490"/>
                <a:gd name="connsiteX25438" fmla="*/ 884559 w 6127927"/>
                <a:gd name="connsiteY25438" fmla="*/ 2172987 h 4013490"/>
                <a:gd name="connsiteX25439" fmla="*/ 884495 w 6127927"/>
                <a:gd name="connsiteY25439" fmla="*/ 2173795 h 4013490"/>
                <a:gd name="connsiteX25440" fmla="*/ 882328 w 6127927"/>
                <a:gd name="connsiteY25440" fmla="*/ 2173795 h 4013490"/>
                <a:gd name="connsiteX25441" fmla="*/ 880678 w 6127927"/>
                <a:gd name="connsiteY25441" fmla="*/ 2175218 h 4013490"/>
                <a:gd name="connsiteX25442" fmla="*/ 880193 w 6127927"/>
                <a:gd name="connsiteY25442" fmla="*/ 2174959 h 4013490"/>
                <a:gd name="connsiteX25443" fmla="*/ 880096 w 6127927"/>
                <a:gd name="connsiteY25443" fmla="*/ 2174313 h 4013490"/>
                <a:gd name="connsiteX25444" fmla="*/ 879773 w 6127927"/>
                <a:gd name="connsiteY25444" fmla="*/ 2174895 h 4013490"/>
                <a:gd name="connsiteX25445" fmla="*/ 879255 w 6127927"/>
                <a:gd name="connsiteY25445" fmla="*/ 2174895 h 4013490"/>
                <a:gd name="connsiteX25446" fmla="*/ 879191 w 6127927"/>
                <a:gd name="connsiteY25446" fmla="*/ 2173892 h 4013490"/>
                <a:gd name="connsiteX25447" fmla="*/ 879094 w 6127927"/>
                <a:gd name="connsiteY25447" fmla="*/ 2173892 h 4013490"/>
                <a:gd name="connsiteX25448" fmla="*/ 879191 w 6127927"/>
                <a:gd name="connsiteY25448" fmla="*/ 2174895 h 4013490"/>
                <a:gd name="connsiteX25449" fmla="*/ 876539 w 6127927"/>
                <a:gd name="connsiteY25449" fmla="*/ 2174959 h 4013490"/>
                <a:gd name="connsiteX25450" fmla="*/ 876474 w 6127927"/>
                <a:gd name="connsiteY25450" fmla="*/ 2174474 h 4013490"/>
                <a:gd name="connsiteX25451" fmla="*/ 876474 w 6127927"/>
                <a:gd name="connsiteY25451" fmla="*/ 2174959 h 4013490"/>
                <a:gd name="connsiteX25452" fmla="*/ 875213 w 6127927"/>
                <a:gd name="connsiteY25452" fmla="*/ 2175056 h 4013490"/>
                <a:gd name="connsiteX25453" fmla="*/ 875213 w 6127927"/>
                <a:gd name="connsiteY25453" fmla="*/ 2174959 h 4013490"/>
                <a:gd name="connsiteX25454" fmla="*/ 875116 w 6127927"/>
                <a:gd name="connsiteY25454" fmla="*/ 2175056 h 4013490"/>
                <a:gd name="connsiteX25455" fmla="*/ 873984 w 6127927"/>
                <a:gd name="connsiteY25455" fmla="*/ 2175121 h 4013490"/>
                <a:gd name="connsiteX25456" fmla="*/ 873887 w 6127927"/>
                <a:gd name="connsiteY25456" fmla="*/ 2174895 h 4013490"/>
                <a:gd name="connsiteX25457" fmla="*/ 873725 w 6127927"/>
                <a:gd name="connsiteY25457" fmla="*/ 2175121 h 4013490"/>
                <a:gd name="connsiteX25458" fmla="*/ 873628 w 6127927"/>
                <a:gd name="connsiteY25458" fmla="*/ 2175121 h 4013490"/>
                <a:gd name="connsiteX25459" fmla="*/ 873563 w 6127927"/>
                <a:gd name="connsiteY25459" fmla="*/ 2174959 h 4013490"/>
                <a:gd name="connsiteX25460" fmla="*/ 873466 w 6127927"/>
                <a:gd name="connsiteY25460" fmla="*/ 2174895 h 4013490"/>
                <a:gd name="connsiteX25461" fmla="*/ 873305 w 6127927"/>
                <a:gd name="connsiteY25461" fmla="*/ 2175121 h 4013490"/>
                <a:gd name="connsiteX25462" fmla="*/ 869424 w 6127927"/>
                <a:gd name="connsiteY25462" fmla="*/ 2175056 h 4013490"/>
                <a:gd name="connsiteX25463" fmla="*/ 869327 w 6127927"/>
                <a:gd name="connsiteY25463" fmla="*/ 2174959 h 4013490"/>
                <a:gd name="connsiteX25464" fmla="*/ 868906 w 6127927"/>
                <a:gd name="connsiteY25464" fmla="*/ 2175056 h 4013490"/>
                <a:gd name="connsiteX25465" fmla="*/ 868195 w 6127927"/>
                <a:gd name="connsiteY25465" fmla="*/ 2175056 h 4013490"/>
                <a:gd name="connsiteX25466" fmla="*/ 868098 w 6127927"/>
                <a:gd name="connsiteY25466" fmla="*/ 2174377 h 4013490"/>
                <a:gd name="connsiteX25467" fmla="*/ 867839 w 6127927"/>
                <a:gd name="connsiteY25467" fmla="*/ 2175056 h 4013490"/>
                <a:gd name="connsiteX25468" fmla="*/ 866772 w 6127927"/>
                <a:gd name="connsiteY25468" fmla="*/ 2174959 h 4013490"/>
                <a:gd name="connsiteX25469" fmla="*/ 866287 w 6127927"/>
                <a:gd name="connsiteY25469" fmla="*/ 2174959 h 4013490"/>
                <a:gd name="connsiteX25470" fmla="*/ 865769 w 6127927"/>
                <a:gd name="connsiteY25470" fmla="*/ 2174959 h 4013490"/>
                <a:gd name="connsiteX25471" fmla="*/ 865607 w 6127927"/>
                <a:gd name="connsiteY25471" fmla="*/ 2174054 h 4013490"/>
                <a:gd name="connsiteX25472" fmla="*/ 865543 w 6127927"/>
                <a:gd name="connsiteY25472" fmla="*/ 2174054 h 4013490"/>
                <a:gd name="connsiteX25473" fmla="*/ 864928 w 6127927"/>
                <a:gd name="connsiteY25473" fmla="*/ 2174798 h 4013490"/>
                <a:gd name="connsiteX25474" fmla="*/ 864702 w 6127927"/>
                <a:gd name="connsiteY25474" fmla="*/ 2174377 h 4013490"/>
                <a:gd name="connsiteX25475" fmla="*/ 864605 w 6127927"/>
                <a:gd name="connsiteY25475" fmla="*/ 2174798 h 4013490"/>
                <a:gd name="connsiteX25476" fmla="*/ 864540 w 6127927"/>
                <a:gd name="connsiteY25476" fmla="*/ 2174798 h 4013490"/>
                <a:gd name="connsiteX25477" fmla="*/ 864443 w 6127927"/>
                <a:gd name="connsiteY25477" fmla="*/ 2174798 h 4013490"/>
                <a:gd name="connsiteX25478" fmla="*/ 864282 w 6127927"/>
                <a:gd name="connsiteY25478" fmla="*/ 2174798 h 4013490"/>
                <a:gd name="connsiteX25479" fmla="*/ 863861 w 6127927"/>
                <a:gd name="connsiteY25479" fmla="*/ 2174798 h 4013490"/>
                <a:gd name="connsiteX25480" fmla="*/ 863214 w 6127927"/>
                <a:gd name="connsiteY25480" fmla="*/ 2174798 h 4013490"/>
                <a:gd name="connsiteX25481" fmla="*/ 862956 w 6127927"/>
                <a:gd name="connsiteY25481" fmla="*/ 2172146 h 4013490"/>
                <a:gd name="connsiteX25482" fmla="*/ 862956 w 6127927"/>
                <a:gd name="connsiteY25482" fmla="*/ 2172081 h 4013490"/>
                <a:gd name="connsiteX25483" fmla="*/ 862956 w 6127927"/>
                <a:gd name="connsiteY25483" fmla="*/ 2172469 h 4013490"/>
                <a:gd name="connsiteX25484" fmla="*/ 862632 w 6127927"/>
                <a:gd name="connsiteY25484" fmla="*/ 2172890 h 4013490"/>
                <a:gd name="connsiteX25485" fmla="*/ 861727 w 6127927"/>
                <a:gd name="connsiteY25485" fmla="*/ 2172825 h 4013490"/>
                <a:gd name="connsiteX25486" fmla="*/ 861630 w 6127927"/>
                <a:gd name="connsiteY25486" fmla="*/ 2173472 h 4013490"/>
                <a:gd name="connsiteX25487" fmla="*/ 861468 w 6127927"/>
                <a:gd name="connsiteY25487" fmla="*/ 2173569 h 4013490"/>
                <a:gd name="connsiteX25488" fmla="*/ 861047 w 6127927"/>
                <a:gd name="connsiteY25488" fmla="*/ 2173730 h 4013490"/>
                <a:gd name="connsiteX25489" fmla="*/ 860627 w 6127927"/>
                <a:gd name="connsiteY25489" fmla="*/ 2173569 h 4013490"/>
                <a:gd name="connsiteX25490" fmla="*/ 859915 w 6127927"/>
                <a:gd name="connsiteY25490" fmla="*/ 2174151 h 4013490"/>
                <a:gd name="connsiteX25491" fmla="*/ 859657 w 6127927"/>
                <a:gd name="connsiteY25491" fmla="*/ 2174054 h 4013490"/>
                <a:gd name="connsiteX25492" fmla="*/ 859495 w 6127927"/>
                <a:gd name="connsiteY25492" fmla="*/ 2173892 h 4013490"/>
                <a:gd name="connsiteX25493" fmla="*/ 858654 w 6127927"/>
                <a:gd name="connsiteY25493" fmla="*/ 2174054 h 4013490"/>
                <a:gd name="connsiteX25494" fmla="*/ 858557 w 6127927"/>
                <a:gd name="connsiteY25494" fmla="*/ 2174474 h 4013490"/>
                <a:gd name="connsiteX25495" fmla="*/ 857652 w 6127927"/>
                <a:gd name="connsiteY25495" fmla="*/ 2174377 h 4013490"/>
                <a:gd name="connsiteX25496" fmla="*/ 857587 w 6127927"/>
                <a:gd name="connsiteY25496" fmla="*/ 2174054 h 4013490"/>
                <a:gd name="connsiteX25497" fmla="*/ 857490 w 6127927"/>
                <a:gd name="connsiteY25497" fmla="*/ 2174377 h 4013490"/>
                <a:gd name="connsiteX25498" fmla="*/ 854838 w 6127927"/>
                <a:gd name="connsiteY25498" fmla="*/ 2173957 h 4013490"/>
                <a:gd name="connsiteX25499" fmla="*/ 854191 w 6127927"/>
                <a:gd name="connsiteY25499" fmla="*/ 2175056 h 4013490"/>
                <a:gd name="connsiteX25500" fmla="*/ 855517 w 6127927"/>
                <a:gd name="connsiteY25500" fmla="*/ 2175703 h 4013490"/>
                <a:gd name="connsiteX25501" fmla="*/ 854838 w 6127927"/>
                <a:gd name="connsiteY25501" fmla="*/ 2176124 h 4013490"/>
                <a:gd name="connsiteX25502" fmla="*/ 855097 w 6127927"/>
                <a:gd name="connsiteY25502" fmla="*/ 2177708 h 4013490"/>
                <a:gd name="connsiteX25503" fmla="*/ 854838 w 6127927"/>
                <a:gd name="connsiteY25503" fmla="*/ 2178355 h 4013490"/>
                <a:gd name="connsiteX25504" fmla="*/ 855097 w 6127927"/>
                <a:gd name="connsiteY25504" fmla="*/ 2179034 h 4013490"/>
                <a:gd name="connsiteX25505" fmla="*/ 855776 w 6127927"/>
                <a:gd name="connsiteY25505" fmla="*/ 2181104 h 4013490"/>
                <a:gd name="connsiteX25506" fmla="*/ 854191 w 6127927"/>
                <a:gd name="connsiteY25506" fmla="*/ 2181686 h 4013490"/>
                <a:gd name="connsiteX25507" fmla="*/ 854515 w 6127927"/>
                <a:gd name="connsiteY25507" fmla="*/ 2182010 h 4013490"/>
                <a:gd name="connsiteX25508" fmla="*/ 854838 w 6127927"/>
                <a:gd name="connsiteY25508" fmla="*/ 2182980 h 4013490"/>
                <a:gd name="connsiteX25509" fmla="*/ 854935 w 6127927"/>
                <a:gd name="connsiteY25509" fmla="*/ 2185632 h 4013490"/>
                <a:gd name="connsiteX25510" fmla="*/ 854838 w 6127927"/>
                <a:gd name="connsiteY25510" fmla="*/ 2186052 h 4013490"/>
                <a:gd name="connsiteX25511" fmla="*/ 854191 w 6127927"/>
                <a:gd name="connsiteY25511" fmla="*/ 2186376 h 4013490"/>
                <a:gd name="connsiteX25512" fmla="*/ 853706 w 6127927"/>
                <a:gd name="connsiteY25512" fmla="*/ 2187120 h 4013490"/>
                <a:gd name="connsiteX25513" fmla="*/ 854515 w 6127927"/>
                <a:gd name="connsiteY25513" fmla="*/ 2186958 h 4013490"/>
                <a:gd name="connsiteX25514" fmla="*/ 854579 w 6127927"/>
                <a:gd name="connsiteY25514" fmla="*/ 2186958 h 4013490"/>
                <a:gd name="connsiteX25515" fmla="*/ 854353 w 6127927"/>
                <a:gd name="connsiteY25515" fmla="*/ 2188381 h 4013490"/>
                <a:gd name="connsiteX25516" fmla="*/ 853286 w 6127927"/>
                <a:gd name="connsiteY25516" fmla="*/ 2187896 h 4013490"/>
                <a:gd name="connsiteX25517" fmla="*/ 853447 w 6127927"/>
                <a:gd name="connsiteY25517" fmla="*/ 2188381 h 4013490"/>
                <a:gd name="connsiteX25518" fmla="*/ 854256 w 6127927"/>
                <a:gd name="connsiteY25518" fmla="*/ 2188704 h 4013490"/>
                <a:gd name="connsiteX25519" fmla="*/ 854191 w 6127927"/>
                <a:gd name="connsiteY25519" fmla="*/ 2193588 h 4013490"/>
                <a:gd name="connsiteX25520" fmla="*/ 855517 w 6127927"/>
                <a:gd name="connsiteY25520" fmla="*/ 2197566 h 4013490"/>
                <a:gd name="connsiteX25521" fmla="*/ 855258 w 6127927"/>
                <a:gd name="connsiteY25521" fmla="*/ 2198730 h 4013490"/>
                <a:gd name="connsiteX25522" fmla="*/ 854579 w 6127927"/>
                <a:gd name="connsiteY25522" fmla="*/ 2198892 h 4013490"/>
                <a:gd name="connsiteX25523" fmla="*/ 855194 w 6127927"/>
                <a:gd name="connsiteY25523" fmla="*/ 2199797 h 4013490"/>
                <a:gd name="connsiteX25524" fmla="*/ 855194 w 6127927"/>
                <a:gd name="connsiteY25524" fmla="*/ 2200864 h 4013490"/>
                <a:gd name="connsiteX25525" fmla="*/ 854191 w 6127927"/>
                <a:gd name="connsiteY25525" fmla="*/ 2200864 h 4013490"/>
                <a:gd name="connsiteX25526" fmla="*/ 854191 w 6127927"/>
                <a:gd name="connsiteY25526" fmla="*/ 2201058 h 4013490"/>
                <a:gd name="connsiteX25527" fmla="*/ 855258 w 6127927"/>
                <a:gd name="connsiteY25527" fmla="*/ 2201058 h 4013490"/>
                <a:gd name="connsiteX25528" fmla="*/ 855194 w 6127927"/>
                <a:gd name="connsiteY25528" fmla="*/ 2207171 h 4013490"/>
                <a:gd name="connsiteX25529" fmla="*/ 854676 w 6127927"/>
                <a:gd name="connsiteY25529" fmla="*/ 2207430 h 4013490"/>
                <a:gd name="connsiteX25530" fmla="*/ 855194 w 6127927"/>
                <a:gd name="connsiteY25530" fmla="*/ 2207494 h 4013490"/>
                <a:gd name="connsiteX25531" fmla="*/ 855194 w 6127927"/>
                <a:gd name="connsiteY25531" fmla="*/ 2210308 h 4013490"/>
                <a:gd name="connsiteX25532" fmla="*/ 855097 w 6127927"/>
                <a:gd name="connsiteY25532" fmla="*/ 2210308 h 4013490"/>
                <a:gd name="connsiteX25533" fmla="*/ 855194 w 6127927"/>
                <a:gd name="connsiteY25533" fmla="*/ 2210405 h 4013490"/>
                <a:gd name="connsiteX25534" fmla="*/ 855194 w 6127927"/>
                <a:gd name="connsiteY25534" fmla="*/ 2213122 h 4013490"/>
                <a:gd name="connsiteX25535" fmla="*/ 854935 w 6127927"/>
                <a:gd name="connsiteY25535" fmla="*/ 2213219 h 4013490"/>
                <a:gd name="connsiteX25536" fmla="*/ 855194 w 6127927"/>
                <a:gd name="connsiteY25536" fmla="*/ 2213704 h 4013490"/>
                <a:gd name="connsiteX25537" fmla="*/ 855194 w 6127927"/>
                <a:gd name="connsiteY25537" fmla="*/ 2213963 h 4013490"/>
                <a:gd name="connsiteX25538" fmla="*/ 855000 w 6127927"/>
                <a:gd name="connsiteY25538" fmla="*/ 2214124 h 4013490"/>
                <a:gd name="connsiteX25539" fmla="*/ 854935 w 6127927"/>
                <a:gd name="connsiteY25539" fmla="*/ 2214383 h 4013490"/>
                <a:gd name="connsiteX25540" fmla="*/ 855097 w 6127927"/>
                <a:gd name="connsiteY25540" fmla="*/ 2214803 h 4013490"/>
                <a:gd name="connsiteX25541" fmla="*/ 854773 w 6127927"/>
                <a:gd name="connsiteY25541" fmla="*/ 2223827 h 4013490"/>
                <a:gd name="connsiteX25542" fmla="*/ 854676 w 6127927"/>
                <a:gd name="connsiteY25542" fmla="*/ 2223891 h 4013490"/>
                <a:gd name="connsiteX25543" fmla="*/ 854773 w 6127927"/>
                <a:gd name="connsiteY25543" fmla="*/ 2224894 h 4013490"/>
                <a:gd name="connsiteX25544" fmla="*/ 854676 w 6127927"/>
                <a:gd name="connsiteY25544" fmla="*/ 2226640 h 4013490"/>
                <a:gd name="connsiteX25545" fmla="*/ 854029 w 6127927"/>
                <a:gd name="connsiteY25545" fmla="*/ 2226640 h 4013490"/>
                <a:gd name="connsiteX25546" fmla="*/ 854579 w 6127927"/>
                <a:gd name="connsiteY25546" fmla="*/ 2227384 h 4013490"/>
                <a:gd name="connsiteX25547" fmla="*/ 854418 w 6127927"/>
                <a:gd name="connsiteY25547" fmla="*/ 2229939 h 4013490"/>
                <a:gd name="connsiteX25548" fmla="*/ 854353 w 6127927"/>
                <a:gd name="connsiteY25548" fmla="*/ 2231168 h 4013490"/>
                <a:gd name="connsiteX25549" fmla="*/ 854256 w 6127927"/>
                <a:gd name="connsiteY25549" fmla="*/ 2232332 h 4013490"/>
                <a:gd name="connsiteX25550" fmla="*/ 853350 w 6127927"/>
                <a:gd name="connsiteY25550" fmla="*/ 2232591 h 4013490"/>
                <a:gd name="connsiteX25551" fmla="*/ 853350 w 6127927"/>
                <a:gd name="connsiteY25551" fmla="*/ 2232753 h 4013490"/>
                <a:gd name="connsiteX25552" fmla="*/ 854029 w 6127927"/>
                <a:gd name="connsiteY25552" fmla="*/ 2234337 h 4013490"/>
                <a:gd name="connsiteX25553" fmla="*/ 853609 w 6127927"/>
                <a:gd name="connsiteY25553" fmla="*/ 2234725 h 4013490"/>
                <a:gd name="connsiteX25554" fmla="*/ 854029 w 6127927"/>
                <a:gd name="connsiteY25554" fmla="*/ 2235081 h 4013490"/>
                <a:gd name="connsiteX25555" fmla="*/ 854029 w 6127927"/>
                <a:gd name="connsiteY25555" fmla="*/ 2235308 h 4013490"/>
                <a:gd name="connsiteX25556" fmla="*/ 854029 w 6127927"/>
                <a:gd name="connsiteY25556" fmla="*/ 2235566 h 4013490"/>
                <a:gd name="connsiteX25557" fmla="*/ 854029 w 6127927"/>
                <a:gd name="connsiteY25557" fmla="*/ 2235890 h 4013490"/>
                <a:gd name="connsiteX25558" fmla="*/ 853932 w 6127927"/>
                <a:gd name="connsiteY25558" fmla="*/ 2236892 h 4013490"/>
                <a:gd name="connsiteX25559" fmla="*/ 853771 w 6127927"/>
                <a:gd name="connsiteY25559" fmla="*/ 2238477 h 4013490"/>
                <a:gd name="connsiteX25560" fmla="*/ 852509 w 6127927"/>
                <a:gd name="connsiteY25560" fmla="*/ 2238477 h 4013490"/>
                <a:gd name="connsiteX25561" fmla="*/ 851119 w 6127927"/>
                <a:gd name="connsiteY25561" fmla="*/ 2238380 h 4013490"/>
                <a:gd name="connsiteX25562" fmla="*/ 851054 w 6127927"/>
                <a:gd name="connsiteY25562" fmla="*/ 2238380 h 4013490"/>
                <a:gd name="connsiteX25563" fmla="*/ 851442 w 6127927"/>
                <a:gd name="connsiteY25563" fmla="*/ 2238542 h 4013490"/>
                <a:gd name="connsiteX25564" fmla="*/ 851798 w 6127927"/>
                <a:gd name="connsiteY25564" fmla="*/ 2239544 h 4013490"/>
                <a:gd name="connsiteX25565" fmla="*/ 851539 w 6127927"/>
                <a:gd name="connsiteY25565" fmla="*/ 2241614 h 4013490"/>
                <a:gd name="connsiteX25566" fmla="*/ 852121 w 6127927"/>
                <a:gd name="connsiteY25566" fmla="*/ 2241937 h 4013490"/>
                <a:gd name="connsiteX25567" fmla="*/ 852121 w 6127927"/>
                <a:gd name="connsiteY25567" fmla="*/ 2242358 h 4013490"/>
                <a:gd name="connsiteX25568" fmla="*/ 852121 w 6127927"/>
                <a:gd name="connsiteY25568" fmla="*/ 2243263 h 4013490"/>
                <a:gd name="connsiteX25569" fmla="*/ 852186 w 6127927"/>
                <a:gd name="connsiteY25569" fmla="*/ 2243360 h 4013490"/>
                <a:gd name="connsiteX25570" fmla="*/ 852121 w 6127927"/>
                <a:gd name="connsiteY25570" fmla="*/ 2244266 h 4013490"/>
                <a:gd name="connsiteX25571" fmla="*/ 852024 w 6127927"/>
                <a:gd name="connsiteY25571" fmla="*/ 2244331 h 4013490"/>
                <a:gd name="connsiteX25572" fmla="*/ 852509 w 6127927"/>
                <a:gd name="connsiteY25572" fmla="*/ 2246336 h 4013490"/>
                <a:gd name="connsiteX25573" fmla="*/ 852348 w 6127927"/>
                <a:gd name="connsiteY25573" fmla="*/ 2246918 h 4013490"/>
                <a:gd name="connsiteX25574" fmla="*/ 852186 w 6127927"/>
                <a:gd name="connsiteY25574" fmla="*/ 2247241 h 4013490"/>
                <a:gd name="connsiteX25575" fmla="*/ 852186 w 6127927"/>
                <a:gd name="connsiteY25575" fmla="*/ 2249214 h 4013490"/>
                <a:gd name="connsiteX25576" fmla="*/ 852606 w 6127927"/>
                <a:gd name="connsiteY25576" fmla="*/ 2249570 h 4013490"/>
                <a:gd name="connsiteX25577" fmla="*/ 852348 w 6127927"/>
                <a:gd name="connsiteY25577" fmla="*/ 2251640 h 4013490"/>
                <a:gd name="connsiteX25578" fmla="*/ 852024 w 6127927"/>
                <a:gd name="connsiteY25578" fmla="*/ 2251704 h 4013490"/>
                <a:gd name="connsiteX25579" fmla="*/ 852348 w 6127927"/>
                <a:gd name="connsiteY25579" fmla="*/ 2252125 h 4013490"/>
                <a:gd name="connsiteX25580" fmla="*/ 846300 w 6127927"/>
                <a:gd name="connsiteY25580" fmla="*/ 2283172 h 4013490"/>
                <a:gd name="connsiteX25581" fmla="*/ 846494 w 6127927"/>
                <a:gd name="connsiteY25581" fmla="*/ 2283172 h 4013490"/>
                <a:gd name="connsiteX25582" fmla="*/ 846817 w 6127927"/>
                <a:gd name="connsiteY25582" fmla="*/ 2283107 h 4013490"/>
                <a:gd name="connsiteX25583" fmla="*/ 846817 w 6127927"/>
                <a:gd name="connsiteY25583" fmla="*/ 2283754 h 4013490"/>
                <a:gd name="connsiteX25584" fmla="*/ 847141 w 6127927"/>
                <a:gd name="connsiteY25584" fmla="*/ 2283107 h 4013490"/>
                <a:gd name="connsiteX25585" fmla="*/ 847497 w 6127927"/>
                <a:gd name="connsiteY25585" fmla="*/ 2283334 h 4013490"/>
                <a:gd name="connsiteX25586" fmla="*/ 847497 w 6127927"/>
                <a:gd name="connsiteY25586" fmla="*/ 2283657 h 4013490"/>
                <a:gd name="connsiteX25587" fmla="*/ 847723 w 6127927"/>
                <a:gd name="connsiteY25587" fmla="*/ 2283496 h 4013490"/>
                <a:gd name="connsiteX25588" fmla="*/ 849372 w 6127927"/>
                <a:gd name="connsiteY25588" fmla="*/ 2284660 h 4013490"/>
                <a:gd name="connsiteX25589" fmla="*/ 849211 w 6127927"/>
                <a:gd name="connsiteY25589" fmla="*/ 2284983 h 4013490"/>
                <a:gd name="connsiteX25590" fmla="*/ 849372 w 6127927"/>
                <a:gd name="connsiteY25590" fmla="*/ 2285404 h 4013490"/>
                <a:gd name="connsiteX25591" fmla="*/ 849372 w 6127927"/>
                <a:gd name="connsiteY25591" fmla="*/ 2285727 h 4013490"/>
                <a:gd name="connsiteX25592" fmla="*/ 849890 w 6127927"/>
                <a:gd name="connsiteY25592" fmla="*/ 2285404 h 4013490"/>
                <a:gd name="connsiteX25593" fmla="*/ 849954 w 6127927"/>
                <a:gd name="connsiteY25593" fmla="*/ 2285080 h 4013490"/>
                <a:gd name="connsiteX25594" fmla="*/ 851280 w 6127927"/>
                <a:gd name="connsiteY25594" fmla="*/ 2285824 h 4013490"/>
                <a:gd name="connsiteX25595" fmla="*/ 851280 w 6127927"/>
                <a:gd name="connsiteY25595" fmla="*/ 2286083 h 4013490"/>
                <a:gd name="connsiteX25596" fmla="*/ 851636 w 6127927"/>
                <a:gd name="connsiteY25596" fmla="*/ 2286665 h 4013490"/>
                <a:gd name="connsiteX25597" fmla="*/ 851863 w 6127927"/>
                <a:gd name="connsiteY25597" fmla="*/ 2286083 h 4013490"/>
                <a:gd name="connsiteX25598" fmla="*/ 853350 w 6127927"/>
                <a:gd name="connsiteY25598" fmla="*/ 2286730 h 4013490"/>
                <a:gd name="connsiteX25599" fmla="*/ 853512 w 6127927"/>
                <a:gd name="connsiteY25599" fmla="*/ 2286827 h 4013490"/>
                <a:gd name="connsiteX25600" fmla="*/ 853447 w 6127927"/>
                <a:gd name="connsiteY25600" fmla="*/ 2287409 h 4013490"/>
                <a:gd name="connsiteX25601" fmla="*/ 853706 w 6127927"/>
                <a:gd name="connsiteY25601" fmla="*/ 2286891 h 4013490"/>
                <a:gd name="connsiteX25602" fmla="*/ 858395 w 6127927"/>
                <a:gd name="connsiteY25602" fmla="*/ 2287570 h 4013490"/>
                <a:gd name="connsiteX25603" fmla="*/ 864055 w 6127927"/>
                <a:gd name="connsiteY25603" fmla="*/ 2289640 h 4013490"/>
                <a:gd name="connsiteX25604" fmla="*/ 864055 w 6127927"/>
                <a:gd name="connsiteY25604" fmla="*/ 2289705 h 4013490"/>
                <a:gd name="connsiteX25605" fmla="*/ 864767 w 6127927"/>
                <a:gd name="connsiteY25605" fmla="*/ 2290125 h 4013490"/>
                <a:gd name="connsiteX25606" fmla="*/ 865187 w 6127927"/>
                <a:gd name="connsiteY25606" fmla="*/ 2290028 h 4013490"/>
                <a:gd name="connsiteX25607" fmla="*/ 865607 w 6127927"/>
                <a:gd name="connsiteY25607" fmla="*/ 2290222 h 4013490"/>
                <a:gd name="connsiteX25608" fmla="*/ 865769 w 6127927"/>
                <a:gd name="connsiteY25608" fmla="*/ 2290287 h 4013490"/>
                <a:gd name="connsiteX25609" fmla="*/ 868421 w 6127927"/>
                <a:gd name="connsiteY25609" fmla="*/ 2291193 h 4013490"/>
                <a:gd name="connsiteX25610" fmla="*/ 867936 w 6127927"/>
                <a:gd name="connsiteY25610" fmla="*/ 2292616 h 4013490"/>
                <a:gd name="connsiteX25611" fmla="*/ 868583 w 6127927"/>
                <a:gd name="connsiteY25611" fmla="*/ 2292098 h 4013490"/>
                <a:gd name="connsiteX25612" fmla="*/ 868518 w 6127927"/>
                <a:gd name="connsiteY25612" fmla="*/ 2291193 h 4013490"/>
                <a:gd name="connsiteX25613" fmla="*/ 874566 w 6127927"/>
                <a:gd name="connsiteY25613" fmla="*/ 2293036 h 4013490"/>
                <a:gd name="connsiteX25614" fmla="*/ 874210 w 6127927"/>
                <a:gd name="connsiteY25614" fmla="*/ 2293942 h 4013490"/>
                <a:gd name="connsiteX25615" fmla="*/ 874792 w 6127927"/>
                <a:gd name="connsiteY25615" fmla="*/ 2293101 h 4013490"/>
                <a:gd name="connsiteX25616" fmla="*/ 881487 w 6127927"/>
                <a:gd name="connsiteY25616" fmla="*/ 2294427 h 4013490"/>
                <a:gd name="connsiteX25617" fmla="*/ 881487 w 6127927"/>
                <a:gd name="connsiteY25617" fmla="*/ 2295332 h 4013490"/>
                <a:gd name="connsiteX25618" fmla="*/ 881746 w 6127927"/>
                <a:gd name="connsiteY25618" fmla="*/ 2294524 h 4013490"/>
                <a:gd name="connsiteX25619" fmla="*/ 881746 w 6127927"/>
                <a:gd name="connsiteY25619" fmla="*/ 2294427 h 4013490"/>
                <a:gd name="connsiteX25620" fmla="*/ 882748 w 6127927"/>
                <a:gd name="connsiteY25620" fmla="*/ 2294588 h 4013490"/>
                <a:gd name="connsiteX25621" fmla="*/ 882845 w 6127927"/>
                <a:gd name="connsiteY25621" fmla="*/ 2294588 h 4013490"/>
                <a:gd name="connsiteX25622" fmla="*/ 883330 w 6127927"/>
                <a:gd name="connsiteY25622" fmla="*/ 2294685 h 4013490"/>
                <a:gd name="connsiteX25623" fmla="*/ 883654 w 6127927"/>
                <a:gd name="connsiteY25623" fmla="*/ 2295268 h 4013490"/>
                <a:gd name="connsiteX25624" fmla="*/ 884559 w 6127927"/>
                <a:gd name="connsiteY25624" fmla="*/ 2296238 h 4013490"/>
                <a:gd name="connsiteX25625" fmla="*/ 884495 w 6127927"/>
                <a:gd name="connsiteY25625" fmla="*/ 2296594 h 4013490"/>
                <a:gd name="connsiteX25626" fmla="*/ 884559 w 6127927"/>
                <a:gd name="connsiteY25626" fmla="*/ 2296594 h 4013490"/>
                <a:gd name="connsiteX25627" fmla="*/ 884495 w 6127927"/>
                <a:gd name="connsiteY25627" fmla="*/ 2296238 h 4013490"/>
                <a:gd name="connsiteX25628" fmla="*/ 884559 w 6127927"/>
                <a:gd name="connsiteY25628" fmla="*/ 2295171 h 4013490"/>
                <a:gd name="connsiteX25629" fmla="*/ 885238 w 6127927"/>
                <a:gd name="connsiteY25629" fmla="*/ 2294944 h 4013490"/>
                <a:gd name="connsiteX25630" fmla="*/ 885303 w 6127927"/>
                <a:gd name="connsiteY25630" fmla="*/ 2294944 h 4013490"/>
                <a:gd name="connsiteX25631" fmla="*/ 885465 w 6127927"/>
                <a:gd name="connsiteY25631" fmla="*/ 2295526 h 4013490"/>
                <a:gd name="connsiteX25632" fmla="*/ 885724 w 6127927"/>
                <a:gd name="connsiteY25632" fmla="*/ 2295688 h 4013490"/>
                <a:gd name="connsiteX25633" fmla="*/ 885821 w 6127927"/>
                <a:gd name="connsiteY25633" fmla="*/ 2295591 h 4013490"/>
                <a:gd name="connsiteX25634" fmla="*/ 885724 w 6127927"/>
                <a:gd name="connsiteY25634" fmla="*/ 2295106 h 4013490"/>
                <a:gd name="connsiteX25635" fmla="*/ 886047 w 6127927"/>
                <a:gd name="connsiteY25635" fmla="*/ 2295106 h 4013490"/>
                <a:gd name="connsiteX25636" fmla="*/ 886047 w 6127927"/>
                <a:gd name="connsiteY25636" fmla="*/ 2295429 h 4013490"/>
                <a:gd name="connsiteX25637" fmla="*/ 885821 w 6127927"/>
                <a:gd name="connsiteY25637" fmla="*/ 2295591 h 4013490"/>
                <a:gd name="connsiteX25638" fmla="*/ 886467 w 6127927"/>
                <a:gd name="connsiteY25638" fmla="*/ 2295526 h 4013490"/>
                <a:gd name="connsiteX25639" fmla="*/ 887211 w 6127927"/>
                <a:gd name="connsiteY25639" fmla="*/ 2295688 h 4013490"/>
                <a:gd name="connsiteX25640" fmla="*/ 887535 w 6127927"/>
                <a:gd name="connsiteY25640" fmla="*/ 2296755 h 4013490"/>
                <a:gd name="connsiteX25641" fmla="*/ 888699 w 6127927"/>
                <a:gd name="connsiteY25641" fmla="*/ 2295591 h 4013490"/>
                <a:gd name="connsiteX25642" fmla="*/ 888634 w 6127927"/>
                <a:gd name="connsiteY25642" fmla="*/ 2296432 h 4013490"/>
                <a:gd name="connsiteX25643" fmla="*/ 889766 w 6127927"/>
                <a:gd name="connsiteY25643" fmla="*/ 2295753 h 4013490"/>
                <a:gd name="connsiteX25644" fmla="*/ 890025 w 6127927"/>
                <a:gd name="connsiteY25644" fmla="*/ 2296335 h 4013490"/>
                <a:gd name="connsiteX25645" fmla="*/ 890769 w 6127927"/>
                <a:gd name="connsiteY25645" fmla="*/ 2296238 h 4013490"/>
                <a:gd name="connsiteX25646" fmla="*/ 891448 w 6127927"/>
                <a:gd name="connsiteY25646" fmla="*/ 2296658 h 4013490"/>
                <a:gd name="connsiteX25647" fmla="*/ 891674 w 6127927"/>
                <a:gd name="connsiteY25647" fmla="*/ 2296755 h 4013490"/>
                <a:gd name="connsiteX25648" fmla="*/ 891933 w 6127927"/>
                <a:gd name="connsiteY25648" fmla="*/ 2296173 h 4013490"/>
                <a:gd name="connsiteX25649" fmla="*/ 893356 w 6127927"/>
                <a:gd name="connsiteY25649" fmla="*/ 2297014 h 4013490"/>
                <a:gd name="connsiteX25650" fmla="*/ 893356 w 6127927"/>
                <a:gd name="connsiteY25650" fmla="*/ 2298243 h 4013490"/>
                <a:gd name="connsiteX25651" fmla="*/ 894003 w 6127927"/>
                <a:gd name="connsiteY25651" fmla="*/ 2297240 h 4013490"/>
                <a:gd name="connsiteX25652" fmla="*/ 894262 w 6127927"/>
                <a:gd name="connsiteY25652" fmla="*/ 2298502 h 4013490"/>
                <a:gd name="connsiteX25653" fmla="*/ 894682 w 6127927"/>
                <a:gd name="connsiteY25653" fmla="*/ 2297758 h 4013490"/>
                <a:gd name="connsiteX25654" fmla="*/ 895652 w 6127927"/>
                <a:gd name="connsiteY25654" fmla="*/ 2297758 h 4013490"/>
                <a:gd name="connsiteX25655" fmla="*/ 896170 w 6127927"/>
                <a:gd name="connsiteY25655" fmla="*/ 2297402 h 4013490"/>
                <a:gd name="connsiteX25656" fmla="*/ 896331 w 6127927"/>
                <a:gd name="connsiteY25656" fmla="*/ 2297499 h 4013490"/>
                <a:gd name="connsiteX25657" fmla="*/ 896752 w 6127927"/>
                <a:gd name="connsiteY25657" fmla="*/ 2298081 h 4013490"/>
                <a:gd name="connsiteX25658" fmla="*/ 897172 w 6127927"/>
                <a:gd name="connsiteY25658" fmla="*/ 2297823 h 4013490"/>
                <a:gd name="connsiteX25659" fmla="*/ 898725 w 6127927"/>
                <a:gd name="connsiteY25659" fmla="*/ 2298502 h 4013490"/>
                <a:gd name="connsiteX25660" fmla="*/ 904611 w 6127927"/>
                <a:gd name="connsiteY25660" fmla="*/ 2300054 h 4013490"/>
                <a:gd name="connsiteX25661" fmla="*/ 904772 w 6127927"/>
                <a:gd name="connsiteY25661" fmla="*/ 2301057 h 4013490"/>
                <a:gd name="connsiteX25662" fmla="*/ 905193 w 6127927"/>
                <a:gd name="connsiteY25662" fmla="*/ 2300216 h 4013490"/>
                <a:gd name="connsiteX25663" fmla="*/ 905678 w 6127927"/>
                <a:gd name="connsiteY25663" fmla="*/ 2300313 h 4013490"/>
                <a:gd name="connsiteX25664" fmla="*/ 905775 w 6127927"/>
                <a:gd name="connsiteY25664" fmla="*/ 2300572 h 4013490"/>
                <a:gd name="connsiteX25665" fmla="*/ 905840 w 6127927"/>
                <a:gd name="connsiteY25665" fmla="*/ 2300313 h 4013490"/>
                <a:gd name="connsiteX25666" fmla="*/ 905937 w 6127927"/>
                <a:gd name="connsiteY25666" fmla="*/ 2300313 h 4013490"/>
                <a:gd name="connsiteX25667" fmla="*/ 907166 w 6127927"/>
                <a:gd name="connsiteY25667" fmla="*/ 2300798 h 4013490"/>
                <a:gd name="connsiteX25668" fmla="*/ 907845 w 6127927"/>
                <a:gd name="connsiteY25668" fmla="*/ 2303385 h 4013490"/>
                <a:gd name="connsiteX25669" fmla="*/ 908233 w 6127927"/>
                <a:gd name="connsiteY25669" fmla="*/ 2301218 h 4013490"/>
                <a:gd name="connsiteX25670" fmla="*/ 908750 w 6127927"/>
                <a:gd name="connsiteY25670" fmla="*/ 2302803 h 4013490"/>
                <a:gd name="connsiteX25671" fmla="*/ 908815 w 6127927"/>
                <a:gd name="connsiteY25671" fmla="*/ 2302803 h 4013490"/>
                <a:gd name="connsiteX25672" fmla="*/ 909656 w 6127927"/>
                <a:gd name="connsiteY25672" fmla="*/ 2302221 h 4013490"/>
                <a:gd name="connsiteX25673" fmla="*/ 909753 w 6127927"/>
                <a:gd name="connsiteY25673" fmla="*/ 2302286 h 4013490"/>
                <a:gd name="connsiteX25674" fmla="*/ 910658 w 6127927"/>
                <a:gd name="connsiteY25674" fmla="*/ 2303709 h 4013490"/>
                <a:gd name="connsiteX25675" fmla="*/ 912308 w 6127927"/>
                <a:gd name="connsiteY25675" fmla="*/ 2302868 h 4013490"/>
                <a:gd name="connsiteX25676" fmla="*/ 912631 w 6127927"/>
                <a:gd name="connsiteY25676" fmla="*/ 2302965 h 4013490"/>
                <a:gd name="connsiteX25677" fmla="*/ 912955 w 6127927"/>
                <a:gd name="connsiteY25677" fmla="*/ 2303029 h 4013490"/>
                <a:gd name="connsiteX25678" fmla="*/ 913472 w 6127927"/>
                <a:gd name="connsiteY25678" fmla="*/ 2303547 h 4013490"/>
                <a:gd name="connsiteX25679" fmla="*/ 914442 w 6127927"/>
                <a:gd name="connsiteY25679" fmla="*/ 2303967 h 4013490"/>
                <a:gd name="connsiteX25680" fmla="*/ 914442 w 6127927"/>
                <a:gd name="connsiteY25680" fmla="*/ 2304873 h 4013490"/>
                <a:gd name="connsiteX25681" fmla="*/ 915380 w 6127927"/>
                <a:gd name="connsiteY25681" fmla="*/ 2305099 h 4013490"/>
                <a:gd name="connsiteX25682" fmla="*/ 915801 w 6127927"/>
                <a:gd name="connsiteY25682" fmla="*/ 2304614 h 4013490"/>
                <a:gd name="connsiteX25683" fmla="*/ 915865 w 6127927"/>
                <a:gd name="connsiteY25683" fmla="*/ 2304194 h 4013490"/>
                <a:gd name="connsiteX25684" fmla="*/ 916027 w 6127927"/>
                <a:gd name="connsiteY25684" fmla="*/ 2304452 h 4013490"/>
                <a:gd name="connsiteX25685" fmla="*/ 916286 w 6127927"/>
                <a:gd name="connsiteY25685" fmla="*/ 2305778 h 4013490"/>
                <a:gd name="connsiteX25686" fmla="*/ 916868 w 6127927"/>
                <a:gd name="connsiteY25686" fmla="*/ 2304776 h 4013490"/>
                <a:gd name="connsiteX25687" fmla="*/ 918032 w 6127927"/>
                <a:gd name="connsiteY25687" fmla="*/ 2306587 h 4013490"/>
                <a:gd name="connsiteX25688" fmla="*/ 919423 w 6127927"/>
                <a:gd name="connsiteY25688" fmla="*/ 2305196 h 4013490"/>
                <a:gd name="connsiteX25689" fmla="*/ 920005 w 6127927"/>
                <a:gd name="connsiteY25689" fmla="*/ 2305358 h 4013490"/>
                <a:gd name="connsiteX25690" fmla="*/ 920490 w 6127927"/>
                <a:gd name="connsiteY25690" fmla="*/ 2305778 h 4013490"/>
                <a:gd name="connsiteX25691" fmla="*/ 920813 w 6127927"/>
                <a:gd name="connsiteY25691" fmla="*/ 2305681 h 4013490"/>
                <a:gd name="connsiteX25692" fmla="*/ 920910 w 6127927"/>
                <a:gd name="connsiteY25692" fmla="*/ 2305617 h 4013490"/>
                <a:gd name="connsiteX25693" fmla="*/ 922883 w 6127927"/>
                <a:gd name="connsiteY25693" fmla="*/ 2306102 h 4013490"/>
                <a:gd name="connsiteX25694" fmla="*/ 922883 w 6127927"/>
                <a:gd name="connsiteY25694" fmla="*/ 2306684 h 4013490"/>
                <a:gd name="connsiteX25695" fmla="*/ 923239 w 6127927"/>
                <a:gd name="connsiteY25695" fmla="*/ 2306199 h 4013490"/>
                <a:gd name="connsiteX25696" fmla="*/ 927799 w 6127927"/>
                <a:gd name="connsiteY25696" fmla="*/ 2307104 h 4013490"/>
                <a:gd name="connsiteX25697" fmla="*/ 928543 w 6127927"/>
                <a:gd name="connsiteY25697" fmla="*/ 2307331 h 4013490"/>
                <a:gd name="connsiteX25698" fmla="*/ 928931 w 6127927"/>
                <a:gd name="connsiteY25698" fmla="*/ 2308172 h 4013490"/>
                <a:gd name="connsiteX25699" fmla="*/ 928705 w 6127927"/>
                <a:gd name="connsiteY25699" fmla="*/ 2309239 h 4013490"/>
                <a:gd name="connsiteX25700" fmla="*/ 929190 w 6127927"/>
                <a:gd name="connsiteY25700" fmla="*/ 2309659 h 4013490"/>
                <a:gd name="connsiteX25701" fmla="*/ 929028 w 6127927"/>
                <a:gd name="connsiteY25701" fmla="*/ 2311082 h 4013490"/>
                <a:gd name="connsiteX25702" fmla="*/ 929448 w 6127927"/>
                <a:gd name="connsiteY25702" fmla="*/ 2310500 h 4013490"/>
                <a:gd name="connsiteX25703" fmla="*/ 930192 w 6127927"/>
                <a:gd name="connsiteY25703" fmla="*/ 2309174 h 4013490"/>
                <a:gd name="connsiteX25704" fmla="*/ 931098 w 6127927"/>
                <a:gd name="connsiteY25704" fmla="*/ 2308915 h 4013490"/>
                <a:gd name="connsiteX25705" fmla="*/ 931939 w 6127927"/>
                <a:gd name="connsiteY25705" fmla="*/ 2309077 h 4013490"/>
                <a:gd name="connsiteX25706" fmla="*/ 933232 w 6127927"/>
                <a:gd name="connsiteY25706" fmla="*/ 2309239 h 4013490"/>
                <a:gd name="connsiteX25707" fmla="*/ 933232 w 6127927"/>
                <a:gd name="connsiteY25707" fmla="*/ 2309174 h 4013490"/>
                <a:gd name="connsiteX25708" fmla="*/ 933232 w 6127927"/>
                <a:gd name="connsiteY25708" fmla="*/ 2309239 h 4013490"/>
                <a:gd name="connsiteX25709" fmla="*/ 933750 w 6127927"/>
                <a:gd name="connsiteY25709" fmla="*/ 2309012 h 4013490"/>
                <a:gd name="connsiteX25710" fmla="*/ 933491 w 6127927"/>
                <a:gd name="connsiteY25710" fmla="*/ 2309756 h 4013490"/>
                <a:gd name="connsiteX25711" fmla="*/ 933232 w 6127927"/>
                <a:gd name="connsiteY25711" fmla="*/ 2310338 h 4013490"/>
                <a:gd name="connsiteX25712" fmla="*/ 933912 w 6127927"/>
                <a:gd name="connsiteY25712" fmla="*/ 2310500 h 4013490"/>
                <a:gd name="connsiteX25713" fmla="*/ 934494 w 6127927"/>
                <a:gd name="connsiteY25713" fmla="*/ 2310662 h 4013490"/>
                <a:gd name="connsiteX25714" fmla="*/ 934817 w 6127927"/>
                <a:gd name="connsiteY25714" fmla="*/ 2310403 h 4013490"/>
                <a:gd name="connsiteX25715" fmla="*/ 936240 w 6127927"/>
                <a:gd name="connsiteY25715" fmla="*/ 2309659 h 4013490"/>
                <a:gd name="connsiteX25716" fmla="*/ 938892 w 6127927"/>
                <a:gd name="connsiteY25716" fmla="*/ 2310403 h 4013490"/>
                <a:gd name="connsiteX25717" fmla="*/ 939959 w 6127927"/>
                <a:gd name="connsiteY25717" fmla="*/ 2311729 h 4013490"/>
                <a:gd name="connsiteX25718" fmla="*/ 940541 w 6127927"/>
                <a:gd name="connsiteY25718" fmla="*/ 2310824 h 4013490"/>
                <a:gd name="connsiteX25719" fmla="*/ 941188 w 6127927"/>
                <a:gd name="connsiteY25719" fmla="*/ 2310985 h 4013490"/>
                <a:gd name="connsiteX25720" fmla="*/ 941932 w 6127927"/>
                <a:gd name="connsiteY25720" fmla="*/ 2310985 h 4013490"/>
                <a:gd name="connsiteX25721" fmla="*/ 942514 w 6127927"/>
                <a:gd name="connsiteY25721" fmla="*/ 2311309 h 4013490"/>
                <a:gd name="connsiteX25722" fmla="*/ 943193 w 6127927"/>
                <a:gd name="connsiteY25722" fmla="*/ 2311309 h 4013490"/>
                <a:gd name="connsiteX25723" fmla="*/ 944778 w 6127927"/>
                <a:gd name="connsiteY25723" fmla="*/ 2311891 h 4013490"/>
                <a:gd name="connsiteX25724" fmla="*/ 945651 w 6127927"/>
                <a:gd name="connsiteY25724" fmla="*/ 2312085 h 4013490"/>
                <a:gd name="connsiteX25725" fmla="*/ 946330 w 6127927"/>
                <a:gd name="connsiteY25725" fmla="*/ 2312150 h 4013490"/>
                <a:gd name="connsiteX25726" fmla="*/ 946751 w 6127927"/>
                <a:gd name="connsiteY25726" fmla="*/ 2312311 h 4013490"/>
                <a:gd name="connsiteX25727" fmla="*/ 948077 w 6127927"/>
                <a:gd name="connsiteY25727" fmla="*/ 2312570 h 4013490"/>
                <a:gd name="connsiteX25728" fmla="*/ 948336 w 6127927"/>
                <a:gd name="connsiteY25728" fmla="*/ 2312570 h 4013490"/>
                <a:gd name="connsiteX25729" fmla="*/ 949467 w 6127927"/>
                <a:gd name="connsiteY25729" fmla="*/ 2312796 h 4013490"/>
                <a:gd name="connsiteX25730" fmla="*/ 950405 w 6127927"/>
                <a:gd name="connsiteY25730" fmla="*/ 2312990 h 4013490"/>
                <a:gd name="connsiteX25731" fmla="*/ 950890 w 6127927"/>
                <a:gd name="connsiteY25731" fmla="*/ 2312990 h 4013490"/>
                <a:gd name="connsiteX25732" fmla="*/ 951311 w 6127927"/>
                <a:gd name="connsiteY25732" fmla="*/ 2312893 h 4013490"/>
                <a:gd name="connsiteX25733" fmla="*/ 953704 w 6127927"/>
                <a:gd name="connsiteY25733" fmla="*/ 2312990 h 4013490"/>
                <a:gd name="connsiteX25734" fmla="*/ 955451 w 6127927"/>
                <a:gd name="connsiteY25734" fmla="*/ 2312732 h 4013490"/>
                <a:gd name="connsiteX25735" fmla="*/ 955677 w 6127927"/>
                <a:gd name="connsiteY25735" fmla="*/ 2312570 h 4013490"/>
                <a:gd name="connsiteX25736" fmla="*/ 956097 w 6127927"/>
                <a:gd name="connsiteY25736" fmla="*/ 2312247 h 4013490"/>
                <a:gd name="connsiteX25737" fmla="*/ 956194 w 6127927"/>
                <a:gd name="connsiteY25737" fmla="*/ 2311470 h 4013490"/>
                <a:gd name="connsiteX25738" fmla="*/ 956615 w 6127927"/>
                <a:gd name="connsiteY25738" fmla="*/ 2311567 h 4013490"/>
                <a:gd name="connsiteX25739" fmla="*/ 956777 w 6127927"/>
                <a:gd name="connsiteY25739" fmla="*/ 2312311 h 4013490"/>
                <a:gd name="connsiteX25740" fmla="*/ 957197 w 6127927"/>
                <a:gd name="connsiteY25740" fmla="*/ 2312150 h 4013490"/>
                <a:gd name="connsiteX25741" fmla="*/ 957585 w 6127927"/>
                <a:gd name="connsiteY25741" fmla="*/ 2312635 h 4013490"/>
                <a:gd name="connsiteX25742" fmla="*/ 958070 w 6127927"/>
                <a:gd name="connsiteY25742" fmla="*/ 2311826 h 4013490"/>
                <a:gd name="connsiteX25743" fmla="*/ 958911 w 6127927"/>
                <a:gd name="connsiteY25743" fmla="*/ 2311891 h 4013490"/>
                <a:gd name="connsiteX25744" fmla="*/ 958749 w 6127927"/>
                <a:gd name="connsiteY25744" fmla="*/ 2314219 h 4013490"/>
                <a:gd name="connsiteX25745" fmla="*/ 958749 w 6127927"/>
                <a:gd name="connsiteY25745" fmla="*/ 2314316 h 4013490"/>
                <a:gd name="connsiteX25746" fmla="*/ 959655 w 6127927"/>
                <a:gd name="connsiteY25746" fmla="*/ 2312635 h 4013490"/>
                <a:gd name="connsiteX25747" fmla="*/ 959978 w 6127927"/>
                <a:gd name="connsiteY25747" fmla="*/ 2312311 h 4013490"/>
                <a:gd name="connsiteX25748" fmla="*/ 960657 w 6127927"/>
                <a:gd name="connsiteY25748" fmla="*/ 2312570 h 4013490"/>
                <a:gd name="connsiteX25749" fmla="*/ 960981 w 6127927"/>
                <a:gd name="connsiteY25749" fmla="*/ 2312247 h 4013490"/>
                <a:gd name="connsiteX25750" fmla="*/ 961725 w 6127927"/>
                <a:gd name="connsiteY25750" fmla="*/ 2312311 h 4013490"/>
                <a:gd name="connsiteX25751" fmla="*/ 962210 w 6127927"/>
                <a:gd name="connsiteY25751" fmla="*/ 2312635 h 4013490"/>
                <a:gd name="connsiteX25752" fmla="*/ 962566 w 6127927"/>
                <a:gd name="connsiteY25752" fmla="*/ 2312473 h 4013490"/>
                <a:gd name="connsiteX25753" fmla="*/ 963148 w 6127927"/>
                <a:gd name="connsiteY25753" fmla="*/ 2313379 h 4013490"/>
                <a:gd name="connsiteX25754" fmla="*/ 964959 w 6127927"/>
                <a:gd name="connsiteY25754" fmla="*/ 2313637 h 4013490"/>
                <a:gd name="connsiteX25755" fmla="*/ 965379 w 6127927"/>
                <a:gd name="connsiteY25755" fmla="*/ 2313055 h 4013490"/>
                <a:gd name="connsiteX25756" fmla="*/ 966188 w 6127927"/>
                <a:gd name="connsiteY25756" fmla="*/ 2313379 h 4013490"/>
                <a:gd name="connsiteX25757" fmla="*/ 967126 w 6127927"/>
                <a:gd name="connsiteY25757" fmla="*/ 2313637 h 4013490"/>
                <a:gd name="connsiteX25758" fmla="*/ 967934 w 6127927"/>
                <a:gd name="connsiteY25758" fmla="*/ 2313540 h 4013490"/>
                <a:gd name="connsiteX25759" fmla="*/ 968193 w 6127927"/>
                <a:gd name="connsiteY25759" fmla="*/ 2314866 h 4013490"/>
                <a:gd name="connsiteX25760" fmla="*/ 968678 w 6127927"/>
                <a:gd name="connsiteY25760" fmla="*/ 2313379 h 4013490"/>
                <a:gd name="connsiteX25761" fmla="*/ 968840 w 6127927"/>
                <a:gd name="connsiteY25761" fmla="*/ 2313379 h 4013490"/>
                <a:gd name="connsiteX25762" fmla="*/ 969616 w 6127927"/>
                <a:gd name="connsiteY25762" fmla="*/ 2313961 h 4013490"/>
                <a:gd name="connsiteX25763" fmla="*/ 970166 w 6127927"/>
                <a:gd name="connsiteY25763" fmla="*/ 2313896 h 4013490"/>
                <a:gd name="connsiteX25764" fmla="*/ 970489 w 6127927"/>
                <a:gd name="connsiteY25764" fmla="*/ 2313637 h 4013490"/>
                <a:gd name="connsiteX25765" fmla="*/ 971007 w 6127927"/>
                <a:gd name="connsiteY25765" fmla="*/ 2313734 h 4013490"/>
                <a:gd name="connsiteX25766" fmla="*/ 971330 w 6127927"/>
                <a:gd name="connsiteY25766" fmla="*/ 2314316 h 4013490"/>
                <a:gd name="connsiteX25767" fmla="*/ 971847 w 6127927"/>
                <a:gd name="connsiteY25767" fmla="*/ 2313799 h 4013490"/>
                <a:gd name="connsiteX25768" fmla="*/ 972494 w 6127927"/>
                <a:gd name="connsiteY25768" fmla="*/ 2313896 h 4013490"/>
                <a:gd name="connsiteX25769" fmla="*/ 972753 w 6127927"/>
                <a:gd name="connsiteY25769" fmla="*/ 2314316 h 4013490"/>
                <a:gd name="connsiteX25770" fmla="*/ 972915 w 6127927"/>
                <a:gd name="connsiteY25770" fmla="*/ 2313961 h 4013490"/>
                <a:gd name="connsiteX25771" fmla="*/ 977216 w 6127927"/>
                <a:gd name="connsiteY25771" fmla="*/ 2314381 h 4013490"/>
                <a:gd name="connsiteX25772" fmla="*/ 977636 w 6127927"/>
                <a:gd name="connsiteY25772" fmla="*/ 2315222 h 4013490"/>
                <a:gd name="connsiteX25773" fmla="*/ 978057 w 6127927"/>
                <a:gd name="connsiteY25773" fmla="*/ 2314478 h 4013490"/>
                <a:gd name="connsiteX25774" fmla="*/ 979771 w 6127927"/>
                <a:gd name="connsiteY25774" fmla="*/ 2314640 h 4013490"/>
                <a:gd name="connsiteX25775" fmla="*/ 980127 w 6127927"/>
                <a:gd name="connsiteY25775" fmla="*/ 2315869 h 4013490"/>
                <a:gd name="connsiteX25776" fmla="*/ 980127 w 6127927"/>
                <a:gd name="connsiteY25776" fmla="*/ 2314704 h 4013490"/>
                <a:gd name="connsiteX25777" fmla="*/ 980773 w 6127927"/>
                <a:gd name="connsiteY25777" fmla="*/ 2314802 h 4013490"/>
                <a:gd name="connsiteX25778" fmla="*/ 980838 w 6127927"/>
                <a:gd name="connsiteY25778" fmla="*/ 2314866 h 4013490"/>
                <a:gd name="connsiteX25779" fmla="*/ 980935 w 6127927"/>
                <a:gd name="connsiteY25779" fmla="*/ 2314802 h 4013490"/>
                <a:gd name="connsiteX25780" fmla="*/ 983328 w 6127927"/>
                <a:gd name="connsiteY25780" fmla="*/ 2314866 h 4013490"/>
                <a:gd name="connsiteX25781" fmla="*/ 984266 w 6127927"/>
                <a:gd name="connsiteY25781" fmla="*/ 2314866 h 4013490"/>
                <a:gd name="connsiteX25782" fmla="*/ 984493 w 6127927"/>
                <a:gd name="connsiteY25782" fmla="*/ 2314963 h 4013490"/>
                <a:gd name="connsiteX25783" fmla="*/ 984751 w 6127927"/>
                <a:gd name="connsiteY25783" fmla="*/ 2315966 h 4013490"/>
                <a:gd name="connsiteX25784" fmla="*/ 984493 w 6127927"/>
                <a:gd name="connsiteY25784" fmla="*/ 2314963 h 4013490"/>
                <a:gd name="connsiteX25785" fmla="*/ 984493 w 6127927"/>
                <a:gd name="connsiteY25785" fmla="*/ 2314866 h 4013490"/>
                <a:gd name="connsiteX25786" fmla="*/ 985334 w 6127927"/>
                <a:gd name="connsiteY25786" fmla="*/ 2314866 h 4013490"/>
                <a:gd name="connsiteX25787" fmla="*/ 985334 w 6127927"/>
                <a:gd name="connsiteY25787" fmla="*/ 2314963 h 4013490"/>
                <a:gd name="connsiteX25788" fmla="*/ 985398 w 6127927"/>
                <a:gd name="connsiteY25788" fmla="*/ 2314866 h 4013490"/>
                <a:gd name="connsiteX25789" fmla="*/ 986821 w 6127927"/>
                <a:gd name="connsiteY25789" fmla="*/ 2314963 h 4013490"/>
                <a:gd name="connsiteX25790" fmla="*/ 986336 w 6127927"/>
                <a:gd name="connsiteY25790" fmla="*/ 2317518 h 4013490"/>
                <a:gd name="connsiteX25791" fmla="*/ 987048 w 6127927"/>
                <a:gd name="connsiteY25791" fmla="*/ 2316386 h 4013490"/>
                <a:gd name="connsiteX25792" fmla="*/ 986821 w 6127927"/>
                <a:gd name="connsiteY25792" fmla="*/ 2314963 h 4013490"/>
                <a:gd name="connsiteX25793" fmla="*/ 1004544 w 6127927"/>
                <a:gd name="connsiteY25793" fmla="*/ 2314478 h 4013490"/>
                <a:gd name="connsiteX25794" fmla="*/ 1004544 w 6127927"/>
                <a:gd name="connsiteY25794" fmla="*/ 2315060 h 4013490"/>
                <a:gd name="connsiteX25795" fmla="*/ 1004965 w 6127927"/>
                <a:gd name="connsiteY25795" fmla="*/ 2314381 h 4013490"/>
                <a:gd name="connsiteX25796" fmla="*/ 1005935 w 6127927"/>
                <a:gd name="connsiteY25796" fmla="*/ 2314058 h 4013490"/>
                <a:gd name="connsiteX25797" fmla="*/ 1006776 w 6127927"/>
                <a:gd name="connsiteY25797" fmla="*/ 2314381 h 4013490"/>
                <a:gd name="connsiteX25798" fmla="*/ 1006937 w 6127927"/>
                <a:gd name="connsiteY25798" fmla="*/ 2314316 h 4013490"/>
                <a:gd name="connsiteX25799" fmla="*/ 1009169 w 6127927"/>
                <a:gd name="connsiteY25799" fmla="*/ 2323501 h 4013490"/>
                <a:gd name="connsiteX25800" fmla="*/ 1008684 w 6127927"/>
                <a:gd name="connsiteY25800" fmla="*/ 2325215 h 4013490"/>
                <a:gd name="connsiteX25801" fmla="*/ 1008522 w 6127927"/>
                <a:gd name="connsiteY25801" fmla="*/ 2324989 h 4013490"/>
                <a:gd name="connsiteX25802" fmla="*/ 1008425 w 6127927"/>
                <a:gd name="connsiteY25802" fmla="*/ 2325636 h 4013490"/>
                <a:gd name="connsiteX25803" fmla="*/ 1008102 w 6127927"/>
                <a:gd name="connsiteY25803" fmla="*/ 2326315 h 4013490"/>
                <a:gd name="connsiteX25804" fmla="*/ 1007940 w 6127927"/>
                <a:gd name="connsiteY25804" fmla="*/ 2326153 h 4013490"/>
                <a:gd name="connsiteX25805" fmla="*/ 1007519 w 6127927"/>
                <a:gd name="connsiteY25805" fmla="*/ 2325959 h 4013490"/>
                <a:gd name="connsiteX25806" fmla="*/ 1006679 w 6127927"/>
                <a:gd name="connsiteY25806" fmla="*/ 2325959 h 4013490"/>
                <a:gd name="connsiteX25807" fmla="*/ 1005191 w 6127927"/>
                <a:gd name="connsiteY25807" fmla="*/ 2325894 h 4013490"/>
                <a:gd name="connsiteX25808" fmla="*/ 1003380 w 6127927"/>
                <a:gd name="connsiteY25808" fmla="*/ 2324083 h 4013490"/>
                <a:gd name="connsiteX25809" fmla="*/ 1003380 w 6127927"/>
                <a:gd name="connsiteY25809" fmla="*/ 2324989 h 4013490"/>
                <a:gd name="connsiteX25810" fmla="*/ 1002151 w 6127927"/>
                <a:gd name="connsiteY25810" fmla="*/ 2325959 h 4013490"/>
                <a:gd name="connsiteX25811" fmla="*/ 1001730 w 6127927"/>
                <a:gd name="connsiteY25811" fmla="*/ 2325959 h 4013490"/>
                <a:gd name="connsiteX25812" fmla="*/ 1001536 w 6127927"/>
                <a:gd name="connsiteY25812" fmla="*/ 2325636 h 4013490"/>
                <a:gd name="connsiteX25813" fmla="*/ 1000663 w 6127927"/>
                <a:gd name="connsiteY25813" fmla="*/ 2325959 h 4013490"/>
                <a:gd name="connsiteX25814" fmla="*/ 999822 w 6127927"/>
                <a:gd name="connsiteY25814" fmla="*/ 2326315 h 4013490"/>
                <a:gd name="connsiteX25815" fmla="*/ 999143 w 6127927"/>
                <a:gd name="connsiteY25815" fmla="*/ 2325797 h 4013490"/>
                <a:gd name="connsiteX25816" fmla="*/ 997752 w 6127927"/>
                <a:gd name="connsiteY25816" fmla="*/ 2324989 h 4013490"/>
                <a:gd name="connsiteX25817" fmla="*/ 997494 w 6127927"/>
                <a:gd name="connsiteY25817" fmla="*/ 2325894 h 4013490"/>
                <a:gd name="connsiteX25818" fmla="*/ 997009 w 6127927"/>
                <a:gd name="connsiteY25818" fmla="*/ 2326056 h 4013490"/>
                <a:gd name="connsiteX25819" fmla="*/ 996847 w 6127927"/>
                <a:gd name="connsiteY25819" fmla="*/ 2325959 h 4013490"/>
                <a:gd name="connsiteX25820" fmla="*/ 995327 w 6127927"/>
                <a:gd name="connsiteY25820" fmla="*/ 2326735 h 4013490"/>
                <a:gd name="connsiteX25821" fmla="*/ 994680 w 6127927"/>
                <a:gd name="connsiteY25821" fmla="*/ 2326638 h 4013490"/>
                <a:gd name="connsiteX25822" fmla="*/ 993936 w 6127927"/>
                <a:gd name="connsiteY25822" fmla="*/ 2326477 h 4013490"/>
                <a:gd name="connsiteX25823" fmla="*/ 993192 w 6127927"/>
                <a:gd name="connsiteY25823" fmla="*/ 2326218 h 4013490"/>
                <a:gd name="connsiteX25824" fmla="*/ 992287 w 6127927"/>
                <a:gd name="connsiteY25824" fmla="*/ 2326380 h 4013490"/>
                <a:gd name="connsiteX25825" fmla="*/ 992028 w 6127927"/>
                <a:gd name="connsiteY25825" fmla="*/ 2326477 h 4013490"/>
                <a:gd name="connsiteX25826" fmla="*/ 991026 w 6127927"/>
                <a:gd name="connsiteY25826" fmla="*/ 2327220 h 4013490"/>
                <a:gd name="connsiteX25827" fmla="*/ 989797 w 6127927"/>
                <a:gd name="connsiteY25827" fmla="*/ 2327285 h 4013490"/>
                <a:gd name="connsiteX25828" fmla="*/ 989214 w 6127927"/>
                <a:gd name="connsiteY25828" fmla="*/ 2327220 h 4013490"/>
                <a:gd name="connsiteX25829" fmla="*/ 988891 w 6127927"/>
                <a:gd name="connsiteY25829" fmla="*/ 2327220 h 4013490"/>
                <a:gd name="connsiteX25830" fmla="*/ 988147 w 6127927"/>
                <a:gd name="connsiteY25830" fmla="*/ 2327641 h 4013490"/>
                <a:gd name="connsiteX25831" fmla="*/ 987306 w 6127927"/>
                <a:gd name="connsiteY25831" fmla="*/ 2327803 h 4013490"/>
                <a:gd name="connsiteX25832" fmla="*/ 986563 w 6127927"/>
                <a:gd name="connsiteY25832" fmla="*/ 2327964 h 4013490"/>
                <a:gd name="connsiteX25833" fmla="*/ 975243 w 6127927"/>
                <a:gd name="connsiteY25833" fmla="*/ 2327220 h 4013490"/>
                <a:gd name="connsiteX25834" fmla="*/ 974984 w 6127927"/>
                <a:gd name="connsiteY25834" fmla="*/ 2327059 h 4013490"/>
                <a:gd name="connsiteX25835" fmla="*/ 974467 w 6127927"/>
                <a:gd name="connsiteY25835" fmla="*/ 2326962 h 4013490"/>
                <a:gd name="connsiteX25836" fmla="*/ 974079 w 6127927"/>
                <a:gd name="connsiteY25836" fmla="*/ 2327285 h 4013490"/>
                <a:gd name="connsiteX25837" fmla="*/ 973400 w 6127927"/>
                <a:gd name="connsiteY25837" fmla="*/ 2326703 h 4013490"/>
                <a:gd name="connsiteX25838" fmla="*/ 972979 w 6127927"/>
                <a:gd name="connsiteY25838" fmla="*/ 2326218 h 4013490"/>
                <a:gd name="connsiteX25839" fmla="*/ 972753 w 6127927"/>
                <a:gd name="connsiteY25839" fmla="*/ 2327706 h 4013490"/>
                <a:gd name="connsiteX25840" fmla="*/ 972074 w 6127927"/>
                <a:gd name="connsiteY25840" fmla="*/ 2327285 h 4013490"/>
                <a:gd name="connsiteX25841" fmla="*/ 971330 w 6127927"/>
                <a:gd name="connsiteY25841" fmla="*/ 2327803 h 4013490"/>
                <a:gd name="connsiteX25842" fmla="*/ 970489 w 6127927"/>
                <a:gd name="connsiteY25842" fmla="*/ 2327641 h 4013490"/>
                <a:gd name="connsiteX25843" fmla="*/ 970327 w 6127927"/>
                <a:gd name="connsiteY25843" fmla="*/ 2327641 h 4013490"/>
                <a:gd name="connsiteX25844" fmla="*/ 969034 w 6127927"/>
                <a:gd name="connsiteY25844" fmla="*/ 2327803 h 4013490"/>
                <a:gd name="connsiteX25845" fmla="*/ 968258 w 6127927"/>
                <a:gd name="connsiteY25845" fmla="*/ 2327706 h 4013490"/>
                <a:gd name="connsiteX25846" fmla="*/ 966349 w 6127927"/>
                <a:gd name="connsiteY25846" fmla="*/ 2327059 h 4013490"/>
                <a:gd name="connsiteX25847" fmla="*/ 966026 w 6127927"/>
                <a:gd name="connsiteY25847" fmla="*/ 2326962 h 4013490"/>
                <a:gd name="connsiteX25848" fmla="*/ 965120 w 6127927"/>
                <a:gd name="connsiteY25848" fmla="*/ 2327867 h 4013490"/>
                <a:gd name="connsiteX25849" fmla="*/ 964053 w 6127927"/>
                <a:gd name="connsiteY25849" fmla="*/ 2328223 h 4013490"/>
                <a:gd name="connsiteX25850" fmla="*/ 963471 w 6127927"/>
                <a:gd name="connsiteY25850" fmla="*/ 2327964 h 4013490"/>
                <a:gd name="connsiteX25851" fmla="*/ 962889 w 6127927"/>
                <a:gd name="connsiteY25851" fmla="*/ 2326962 h 4013490"/>
                <a:gd name="connsiteX25852" fmla="*/ 961983 w 6127927"/>
                <a:gd name="connsiteY25852" fmla="*/ 2328449 h 4013490"/>
                <a:gd name="connsiteX25853" fmla="*/ 948982 w 6127927"/>
                <a:gd name="connsiteY25853" fmla="*/ 2326056 h 4013490"/>
                <a:gd name="connsiteX25854" fmla="*/ 928543 w 6127927"/>
                <a:gd name="connsiteY25854" fmla="*/ 2323566 h 4013490"/>
                <a:gd name="connsiteX25855" fmla="*/ 923659 w 6127927"/>
                <a:gd name="connsiteY25855" fmla="*/ 2322337 h 4013490"/>
                <a:gd name="connsiteX25856" fmla="*/ 923724 w 6127927"/>
                <a:gd name="connsiteY25856" fmla="*/ 2321496 h 4013490"/>
                <a:gd name="connsiteX25857" fmla="*/ 923724 w 6127927"/>
                <a:gd name="connsiteY25857" fmla="*/ 2318941 h 4013490"/>
                <a:gd name="connsiteX25858" fmla="*/ 923142 w 6127927"/>
                <a:gd name="connsiteY25858" fmla="*/ 2320267 h 4013490"/>
                <a:gd name="connsiteX25859" fmla="*/ 923304 w 6127927"/>
                <a:gd name="connsiteY25859" fmla="*/ 2322240 h 4013490"/>
                <a:gd name="connsiteX25860" fmla="*/ 922398 w 6127927"/>
                <a:gd name="connsiteY25860" fmla="*/ 2322014 h 4013490"/>
                <a:gd name="connsiteX25861" fmla="*/ 922560 w 6127927"/>
                <a:gd name="connsiteY25861" fmla="*/ 2321593 h 4013490"/>
                <a:gd name="connsiteX25862" fmla="*/ 922495 w 6127927"/>
                <a:gd name="connsiteY25862" fmla="*/ 2320591 h 4013490"/>
                <a:gd name="connsiteX25863" fmla="*/ 922560 w 6127927"/>
                <a:gd name="connsiteY25863" fmla="*/ 2320494 h 4013490"/>
                <a:gd name="connsiteX25864" fmla="*/ 922722 w 6127927"/>
                <a:gd name="connsiteY25864" fmla="*/ 2320364 h 4013490"/>
                <a:gd name="connsiteX25865" fmla="*/ 922010 w 6127927"/>
                <a:gd name="connsiteY25865" fmla="*/ 2319362 h 4013490"/>
                <a:gd name="connsiteX25866" fmla="*/ 921331 w 6127927"/>
                <a:gd name="connsiteY25866" fmla="*/ 2321755 h 4013490"/>
                <a:gd name="connsiteX25867" fmla="*/ 916609 w 6127927"/>
                <a:gd name="connsiteY25867" fmla="*/ 2321334 h 4013490"/>
                <a:gd name="connsiteX25868" fmla="*/ 903026 w 6127927"/>
                <a:gd name="connsiteY25868" fmla="*/ 2319006 h 4013490"/>
                <a:gd name="connsiteX25869" fmla="*/ 902864 w 6127927"/>
                <a:gd name="connsiteY25869" fmla="*/ 2318521 h 4013490"/>
                <a:gd name="connsiteX25870" fmla="*/ 901862 w 6127927"/>
                <a:gd name="connsiteY25870" fmla="*/ 2318456 h 4013490"/>
                <a:gd name="connsiteX25871" fmla="*/ 901538 w 6127927"/>
                <a:gd name="connsiteY25871" fmla="*/ 2317874 h 4013490"/>
                <a:gd name="connsiteX25872" fmla="*/ 900956 w 6127927"/>
                <a:gd name="connsiteY25872" fmla="*/ 2317195 h 4013490"/>
                <a:gd name="connsiteX25873" fmla="*/ 900536 w 6127927"/>
                <a:gd name="connsiteY25873" fmla="*/ 2317356 h 4013490"/>
                <a:gd name="connsiteX25874" fmla="*/ 900051 w 6127927"/>
                <a:gd name="connsiteY25874" fmla="*/ 2316710 h 4013490"/>
                <a:gd name="connsiteX25875" fmla="*/ 899630 w 6127927"/>
                <a:gd name="connsiteY25875" fmla="*/ 2316127 h 4013490"/>
                <a:gd name="connsiteX25876" fmla="*/ 899048 w 6127927"/>
                <a:gd name="connsiteY25876" fmla="*/ 2316774 h 4013490"/>
                <a:gd name="connsiteX25877" fmla="*/ 898725 w 6127927"/>
                <a:gd name="connsiteY25877" fmla="*/ 2317195 h 4013490"/>
                <a:gd name="connsiteX25878" fmla="*/ 898142 w 6127927"/>
                <a:gd name="connsiteY25878" fmla="*/ 2317356 h 4013490"/>
                <a:gd name="connsiteX25879" fmla="*/ 898466 w 6127927"/>
                <a:gd name="connsiteY25879" fmla="*/ 2314963 h 4013490"/>
                <a:gd name="connsiteX25880" fmla="*/ 897560 w 6127927"/>
                <a:gd name="connsiteY25880" fmla="*/ 2316451 h 4013490"/>
                <a:gd name="connsiteX25881" fmla="*/ 896978 w 6127927"/>
                <a:gd name="connsiteY25881" fmla="*/ 2316710 h 4013490"/>
                <a:gd name="connsiteX25882" fmla="*/ 896331 w 6127927"/>
                <a:gd name="connsiteY25882" fmla="*/ 2315222 h 4013490"/>
                <a:gd name="connsiteX25883" fmla="*/ 895102 w 6127927"/>
                <a:gd name="connsiteY25883" fmla="*/ 2316710 h 4013490"/>
                <a:gd name="connsiteX25884" fmla="*/ 894326 w 6127927"/>
                <a:gd name="connsiteY25884" fmla="*/ 2315222 h 4013490"/>
                <a:gd name="connsiteX25885" fmla="*/ 894520 w 6127927"/>
                <a:gd name="connsiteY25885" fmla="*/ 2314381 h 4013490"/>
                <a:gd name="connsiteX25886" fmla="*/ 893518 w 6127927"/>
                <a:gd name="connsiteY25886" fmla="*/ 2315804 h 4013490"/>
                <a:gd name="connsiteX25887" fmla="*/ 892353 w 6127927"/>
                <a:gd name="connsiteY25887" fmla="*/ 2315869 h 4013490"/>
                <a:gd name="connsiteX25888" fmla="*/ 891771 w 6127927"/>
                <a:gd name="connsiteY25888" fmla="*/ 2315610 h 4013490"/>
                <a:gd name="connsiteX25889" fmla="*/ 891027 w 6127927"/>
                <a:gd name="connsiteY25889" fmla="*/ 2316225 h 4013490"/>
                <a:gd name="connsiteX25890" fmla="*/ 890607 w 6127927"/>
                <a:gd name="connsiteY25890" fmla="*/ 2316354 h 4013490"/>
                <a:gd name="connsiteX25891" fmla="*/ 890542 w 6127927"/>
                <a:gd name="connsiteY25891" fmla="*/ 2315125 h 4013490"/>
                <a:gd name="connsiteX25892" fmla="*/ 890381 w 6127927"/>
                <a:gd name="connsiteY25892" fmla="*/ 2315222 h 4013490"/>
                <a:gd name="connsiteX25893" fmla="*/ 889701 w 6127927"/>
                <a:gd name="connsiteY25893" fmla="*/ 2315545 h 4013490"/>
                <a:gd name="connsiteX25894" fmla="*/ 887632 w 6127927"/>
                <a:gd name="connsiteY25894" fmla="*/ 2315804 h 4013490"/>
                <a:gd name="connsiteX25895" fmla="*/ 887470 w 6127927"/>
                <a:gd name="connsiteY25895" fmla="*/ 2314640 h 4013490"/>
                <a:gd name="connsiteX25896" fmla="*/ 886888 w 6127927"/>
                <a:gd name="connsiteY25896" fmla="*/ 2315222 h 4013490"/>
                <a:gd name="connsiteX25897" fmla="*/ 886467 w 6127927"/>
                <a:gd name="connsiteY25897" fmla="*/ 2315545 h 4013490"/>
                <a:gd name="connsiteX25898" fmla="*/ 885885 w 6127927"/>
                <a:gd name="connsiteY25898" fmla="*/ 2315545 h 4013490"/>
                <a:gd name="connsiteX25899" fmla="*/ 884559 w 6127927"/>
                <a:gd name="connsiteY25899" fmla="*/ 2315384 h 4013490"/>
                <a:gd name="connsiteX25900" fmla="*/ 883977 w 6127927"/>
                <a:gd name="connsiteY25900" fmla="*/ 2314866 h 4013490"/>
                <a:gd name="connsiteX25901" fmla="*/ 883395 w 6127927"/>
                <a:gd name="connsiteY25901" fmla="*/ 2314543 h 4013490"/>
                <a:gd name="connsiteX25902" fmla="*/ 883330 w 6127927"/>
                <a:gd name="connsiteY25902" fmla="*/ 2314381 h 4013490"/>
                <a:gd name="connsiteX25903" fmla="*/ 881746 w 6127927"/>
                <a:gd name="connsiteY25903" fmla="*/ 2314640 h 4013490"/>
                <a:gd name="connsiteX25904" fmla="*/ 880355 w 6127927"/>
                <a:gd name="connsiteY25904" fmla="*/ 2313896 h 4013490"/>
                <a:gd name="connsiteX25905" fmla="*/ 880420 w 6127927"/>
                <a:gd name="connsiteY25905" fmla="*/ 2313152 h 4013490"/>
                <a:gd name="connsiteX25906" fmla="*/ 879352 w 6127927"/>
                <a:gd name="connsiteY25906" fmla="*/ 2312990 h 4013490"/>
                <a:gd name="connsiteX25907" fmla="*/ 879094 w 6127927"/>
                <a:gd name="connsiteY25907" fmla="*/ 2313152 h 4013490"/>
                <a:gd name="connsiteX25908" fmla="*/ 878932 w 6127927"/>
                <a:gd name="connsiteY25908" fmla="*/ 2312085 h 4013490"/>
                <a:gd name="connsiteX25909" fmla="*/ 878544 w 6127927"/>
                <a:gd name="connsiteY25909" fmla="*/ 2312247 h 4013490"/>
                <a:gd name="connsiteX25910" fmla="*/ 878285 w 6127927"/>
                <a:gd name="connsiteY25910" fmla="*/ 2311988 h 4013490"/>
                <a:gd name="connsiteX25911" fmla="*/ 878609 w 6127927"/>
                <a:gd name="connsiteY25911" fmla="*/ 2311470 h 4013490"/>
                <a:gd name="connsiteX25912" fmla="*/ 879029 w 6127927"/>
                <a:gd name="connsiteY25912" fmla="*/ 2311147 h 4013490"/>
                <a:gd name="connsiteX25913" fmla="*/ 878188 w 6127927"/>
                <a:gd name="connsiteY25913" fmla="*/ 2310921 h 4013490"/>
                <a:gd name="connsiteX25914" fmla="*/ 877347 w 6127927"/>
                <a:gd name="connsiteY25914" fmla="*/ 2311988 h 4013490"/>
                <a:gd name="connsiteX25915" fmla="*/ 876474 w 6127927"/>
                <a:gd name="connsiteY25915" fmla="*/ 2312247 h 4013490"/>
                <a:gd name="connsiteX25916" fmla="*/ 875795 w 6127927"/>
                <a:gd name="connsiteY25916" fmla="*/ 2312311 h 4013490"/>
                <a:gd name="connsiteX25917" fmla="*/ 874889 w 6127927"/>
                <a:gd name="connsiteY25917" fmla="*/ 2311470 h 4013490"/>
                <a:gd name="connsiteX25918" fmla="*/ 873984 w 6127927"/>
                <a:gd name="connsiteY25918" fmla="*/ 2312570 h 4013490"/>
                <a:gd name="connsiteX25919" fmla="*/ 873887 w 6127927"/>
                <a:gd name="connsiteY25919" fmla="*/ 2311826 h 4013490"/>
                <a:gd name="connsiteX25920" fmla="*/ 872658 w 6127927"/>
                <a:gd name="connsiteY25920" fmla="*/ 2311664 h 4013490"/>
                <a:gd name="connsiteX25921" fmla="*/ 872140 w 6127927"/>
                <a:gd name="connsiteY25921" fmla="*/ 2311244 h 4013490"/>
                <a:gd name="connsiteX25922" fmla="*/ 871558 w 6127927"/>
                <a:gd name="connsiteY25922" fmla="*/ 2311309 h 4013490"/>
                <a:gd name="connsiteX25923" fmla="*/ 869844 w 6127927"/>
                <a:gd name="connsiteY25923" fmla="*/ 2311406 h 4013490"/>
                <a:gd name="connsiteX25924" fmla="*/ 869844 w 6127927"/>
                <a:gd name="connsiteY25924" fmla="*/ 2309756 h 4013490"/>
                <a:gd name="connsiteX25925" fmla="*/ 869488 w 6127927"/>
                <a:gd name="connsiteY25925" fmla="*/ 2310015 h 4013490"/>
                <a:gd name="connsiteX25926" fmla="*/ 868680 w 6127927"/>
                <a:gd name="connsiteY25926" fmla="*/ 2310080 h 4013490"/>
                <a:gd name="connsiteX25927" fmla="*/ 866675 w 6127927"/>
                <a:gd name="connsiteY25927" fmla="*/ 2309498 h 4013490"/>
                <a:gd name="connsiteX25928" fmla="*/ 866448 w 6127927"/>
                <a:gd name="connsiteY25928" fmla="*/ 2309336 h 4013490"/>
                <a:gd name="connsiteX25929" fmla="*/ 866351 w 6127927"/>
                <a:gd name="connsiteY25929" fmla="*/ 2308657 h 4013490"/>
                <a:gd name="connsiteX25930" fmla="*/ 865931 w 6127927"/>
                <a:gd name="connsiteY25930" fmla="*/ 2308010 h 4013490"/>
                <a:gd name="connsiteX25931" fmla="*/ 865769 w 6127927"/>
                <a:gd name="connsiteY25931" fmla="*/ 2308851 h 4013490"/>
                <a:gd name="connsiteX25932" fmla="*/ 865769 w 6127927"/>
                <a:gd name="connsiteY25932" fmla="*/ 2308915 h 4013490"/>
                <a:gd name="connsiteX25933" fmla="*/ 864864 w 6127927"/>
                <a:gd name="connsiteY25933" fmla="*/ 2308269 h 4013490"/>
                <a:gd name="connsiteX25934" fmla="*/ 865543 w 6127927"/>
                <a:gd name="connsiteY25934" fmla="*/ 2307428 h 4013490"/>
                <a:gd name="connsiteX25935" fmla="*/ 865122 w 6127927"/>
                <a:gd name="connsiteY25935" fmla="*/ 2307428 h 4013490"/>
                <a:gd name="connsiteX25936" fmla="*/ 864605 w 6127927"/>
                <a:gd name="connsiteY25936" fmla="*/ 2308172 h 4013490"/>
                <a:gd name="connsiteX25937" fmla="*/ 860983 w 6127927"/>
                <a:gd name="connsiteY25937" fmla="*/ 2306846 h 4013490"/>
                <a:gd name="connsiteX25938" fmla="*/ 857587 w 6127927"/>
                <a:gd name="connsiteY25938" fmla="*/ 2307104 h 4013490"/>
                <a:gd name="connsiteX25939" fmla="*/ 856746 w 6127927"/>
                <a:gd name="connsiteY25939" fmla="*/ 2306587 h 4013490"/>
                <a:gd name="connsiteX25940" fmla="*/ 856843 w 6127927"/>
                <a:gd name="connsiteY25940" fmla="*/ 2305940 h 4013490"/>
                <a:gd name="connsiteX25941" fmla="*/ 855938 w 6127927"/>
                <a:gd name="connsiteY25941" fmla="*/ 2306264 h 4013490"/>
                <a:gd name="connsiteX25942" fmla="*/ 855097 w 6127927"/>
                <a:gd name="connsiteY25942" fmla="*/ 2306037 h 4013490"/>
                <a:gd name="connsiteX25943" fmla="*/ 855420 w 6127927"/>
                <a:gd name="connsiteY25943" fmla="*/ 2305035 h 4013490"/>
                <a:gd name="connsiteX25944" fmla="*/ 855355 w 6127927"/>
                <a:gd name="connsiteY25944" fmla="*/ 2304938 h 4013490"/>
                <a:gd name="connsiteX25945" fmla="*/ 855000 w 6127927"/>
                <a:gd name="connsiteY25945" fmla="*/ 2305940 h 4013490"/>
                <a:gd name="connsiteX25946" fmla="*/ 850440 w 6127927"/>
                <a:gd name="connsiteY25946" fmla="*/ 2304194 h 4013490"/>
                <a:gd name="connsiteX25947" fmla="*/ 850440 w 6127927"/>
                <a:gd name="connsiteY25947" fmla="*/ 2303709 h 4013490"/>
                <a:gd name="connsiteX25948" fmla="*/ 850213 w 6127927"/>
                <a:gd name="connsiteY25948" fmla="*/ 2304129 h 4013490"/>
                <a:gd name="connsiteX25949" fmla="*/ 848046 w 6127927"/>
                <a:gd name="connsiteY25949" fmla="*/ 2303288 h 4013490"/>
                <a:gd name="connsiteX25950" fmla="*/ 848046 w 6127927"/>
                <a:gd name="connsiteY25950" fmla="*/ 2303191 h 4013490"/>
                <a:gd name="connsiteX25951" fmla="*/ 847982 w 6127927"/>
                <a:gd name="connsiteY25951" fmla="*/ 2303191 h 4013490"/>
                <a:gd name="connsiteX25952" fmla="*/ 845912 w 6127927"/>
                <a:gd name="connsiteY25952" fmla="*/ 2302447 h 4013490"/>
                <a:gd name="connsiteX25953" fmla="*/ 845912 w 6127927"/>
                <a:gd name="connsiteY25953" fmla="*/ 2302221 h 4013490"/>
                <a:gd name="connsiteX25954" fmla="*/ 845491 w 6127927"/>
                <a:gd name="connsiteY25954" fmla="*/ 2302286 h 4013490"/>
                <a:gd name="connsiteX25955" fmla="*/ 845330 w 6127927"/>
                <a:gd name="connsiteY25955" fmla="*/ 2302221 h 4013490"/>
                <a:gd name="connsiteX25956" fmla="*/ 845233 w 6127927"/>
                <a:gd name="connsiteY25956" fmla="*/ 2302059 h 4013490"/>
                <a:gd name="connsiteX25957" fmla="*/ 845071 w 6127927"/>
                <a:gd name="connsiteY25957" fmla="*/ 2301897 h 4013490"/>
                <a:gd name="connsiteX25958" fmla="*/ 844748 w 6127927"/>
                <a:gd name="connsiteY25958" fmla="*/ 2301962 h 4013490"/>
                <a:gd name="connsiteX25959" fmla="*/ 838215 w 6127927"/>
                <a:gd name="connsiteY25959" fmla="*/ 2299149 h 4013490"/>
                <a:gd name="connsiteX25960" fmla="*/ 838118 w 6127927"/>
                <a:gd name="connsiteY25960" fmla="*/ 2298987 h 4013490"/>
                <a:gd name="connsiteX25961" fmla="*/ 837374 w 6127927"/>
                <a:gd name="connsiteY25961" fmla="*/ 2298728 h 4013490"/>
                <a:gd name="connsiteX25962" fmla="*/ 836145 w 6127927"/>
                <a:gd name="connsiteY25962" fmla="*/ 2298146 h 4013490"/>
                <a:gd name="connsiteX25963" fmla="*/ 836371 w 6127927"/>
                <a:gd name="connsiteY25963" fmla="*/ 2297596 h 4013490"/>
                <a:gd name="connsiteX25964" fmla="*/ 835627 w 6127927"/>
                <a:gd name="connsiteY25964" fmla="*/ 2297920 h 4013490"/>
                <a:gd name="connsiteX25965" fmla="*/ 833816 w 6127927"/>
                <a:gd name="connsiteY25965" fmla="*/ 2297014 h 4013490"/>
                <a:gd name="connsiteX25966" fmla="*/ 833008 w 6127927"/>
                <a:gd name="connsiteY25966" fmla="*/ 2296594 h 4013490"/>
                <a:gd name="connsiteX25967" fmla="*/ 832167 w 6127927"/>
                <a:gd name="connsiteY25967" fmla="*/ 2296173 h 4013490"/>
                <a:gd name="connsiteX25968" fmla="*/ 832329 w 6127927"/>
                <a:gd name="connsiteY25968" fmla="*/ 2295268 h 4013490"/>
                <a:gd name="connsiteX25969" fmla="*/ 832167 w 6127927"/>
                <a:gd name="connsiteY25969" fmla="*/ 2295268 h 4013490"/>
                <a:gd name="connsiteX25970" fmla="*/ 830744 w 6127927"/>
                <a:gd name="connsiteY25970" fmla="*/ 2295429 h 4013490"/>
                <a:gd name="connsiteX25971" fmla="*/ 830582 w 6127927"/>
                <a:gd name="connsiteY25971" fmla="*/ 2294944 h 4013490"/>
                <a:gd name="connsiteX25972" fmla="*/ 830162 w 6127927"/>
                <a:gd name="connsiteY25972" fmla="*/ 2295171 h 4013490"/>
                <a:gd name="connsiteX25973" fmla="*/ 830000 w 6127927"/>
                <a:gd name="connsiteY25973" fmla="*/ 2295106 h 4013490"/>
                <a:gd name="connsiteX25974" fmla="*/ 829838 w 6127927"/>
                <a:gd name="connsiteY25974" fmla="*/ 2295009 h 4013490"/>
                <a:gd name="connsiteX25975" fmla="*/ 829580 w 6127927"/>
                <a:gd name="connsiteY25975" fmla="*/ 2294847 h 4013490"/>
                <a:gd name="connsiteX25976" fmla="*/ 828933 w 6127927"/>
                <a:gd name="connsiteY25976" fmla="*/ 2294524 h 4013490"/>
                <a:gd name="connsiteX25977" fmla="*/ 827866 w 6127927"/>
                <a:gd name="connsiteY25977" fmla="*/ 2293942 h 4013490"/>
                <a:gd name="connsiteX25978" fmla="*/ 828933 w 6127927"/>
                <a:gd name="connsiteY25978" fmla="*/ 2291548 h 4013490"/>
                <a:gd name="connsiteX25979" fmla="*/ 828933 w 6127927"/>
                <a:gd name="connsiteY25979" fmla="*/ 2291451 h 4013490"/>
                <a:gd name="connsiteX25980" fmla="*/ 828674 w 6127927"/>
                <a:gd name="connsiteY25980" fmla="*/ 2291775 h 4013490"/>
                <a:gd name="connsiteX25981" fmla="*/ 827866 w 6127927"/>
                <a:gd name="connsiteY25981" fmla="*/ 2291775 h 4013490"/>
                <a:gd name="connsiteX25982" fmla="*/ 826443 w 6127927"/>
                <a:gd name="connsiteY25982" fmla="*/ 2290966 h 4013490"/>
                <a:gd name="connsiteX25983" fmla="*/ 825958 w 6127927"/>
                <a:gd name="connsiteY25983" fmla="*/ 2291451 h 4013490"/>
                <a:gd name="connsiteX25984" fmla="*/ 825602 w 6127927"/>
                <a:gd name="connsiteY25984" fmla="*/ 2291387 h 4013490"/>
                <a:gd name="connsiteX25985" fmla="*/ 824890 w 6127927"/>
                <a:gd name="connsiteY25985" fmla="*/ 2291128 h 4013490"/>
                <a:gd name="connsiteX25986" fmla="*/ 824211 w 6127927"/>
                <a:gd name="connsiteY25986" fmla="*/ 2290611 h 4013490"/>
                <a:gd name="connsiteX25987" fmla="*/ 822562 w 6127927"/>
                <a:gd name="connsiteY25987" fmla="*/ 2290449 h 4013490"/>
                <a:gd name="connsiteX25988" fmla="*/ 822238 w 6127927"/>
                <a:gd name="connsiteY25988" fmla="*/ 2290125 h 4013490"/>
                <a:gd name="connsiteX25989" fmla="*/ 822077 w 6127927"/>
                <a:gd name="connsiteY25989" fmla="*/ 2289867 h 4013490"/>
                <a:gd name="connsiteX25990" fmla="*/ 820654 w 6127927"/>
                <a:gd name="connsiteY25990" fmla="*/ 2289317 h 4013490"/>
                <a:gd name="connsiteX25991" fmla="*/ 820233 w 6127927"/>
                <a:gd name="connsiteY25991" fmla="*/ 2289543 h 4013490"/>
                <a:gd name="connsiteX25992" fmla="*/ 818843 w 6127927"/>
                <a:gd name="connsiteY25992" fmla="*/ 2288702 h 4013490"/>
                <a:gd name="connsiteX25993" fmla="*/ 818907 w 6127927"/>
                <a:gd name="connsiteY25993" fmla="*/ 2288379 h 4013490"/>
                <a:gd name="connsiteX25994" fmla="*/ 818519 w 6127927"/>
                <a:gd name="connsiteY25994" fmla="*/ 2288541 h 4013490"/>
                <a:gd name="connsiteX25995" fmla="*/ 803448 w 6127927"/>
                <a:gd name="connsiteY25995" fmla="*/ 2277545 h 4013490"/>
                <a:gd name="connsiteX25996" fmla="*/ 795816 w 6127927"/>
                <a:gd name="connsiteY25996" fmla="*/ 2271012 h 4013490"/>
                <a:gd name="connsiteX25997" fmla="*/ 795880 w 6127927"/>
                <a:gd name="connsiteY25997" fmla="*/ 2270915 h 4013490"/>
                <a:gd name="connsiteX25998" fmla="*/ 796236 w 6127927"/>
                <a:gd name="connsiteY25998" fmla="*/ 2269265 h 4013490"/>
                <a:gd name="connsiteX25999" fmla="*/ 797142 w 6127927"/>
                <a:gd name="connsiteY25999" fmla="*/ 2268619 h 4013490"/>
                <a:gd name="connsiteX26000" fmla="*/ 797789 w 6127927"/>
                <a:gd name="connsiteY26000" fmla="*/ 2266290 h 4013490"/>
                <a:gd name="connsiteX26001" fmla="*/ 796236 w 6127927"/>
                <a:gd name="connsiteY26001" fmla="*/ 2268198 h 4013490"/>
                <a:gd name="connsiteX26002" fmla="*/ 796139 w 6127927"/>
                <a:gd name="connsiteY26002" fmla="*/ 2266452 h 4013490"/>
                <a:gd name="connsiteX26003" fmla="*/ 796883 w 6127927"/>
                <a:gd name="connsiteY26003" fmla="*/ 2264479 h 4013490"/>
                <a:gd name="connsiteX26004" fmla="*/ 799050 w 6127927"/>
                <a:gd name="connsiteY26004" fmla="*/ 2261568 h 4013490"/>
                <a:gd name="connsiteX26005" fmla="*/ 799050 w 6127927"/>
                <a:gd name="connsiteY26005" fmla="*/ 2261730 h 4013490"/>
                <a:gd name="connsiteX26006" fmla="*/ 799373 w 6127927"/>
                <a:gd name="connsiteY26006" fmla="*/ 2261471 h 4013490"/>
                <a:gd name="connsiteX26007" fmla="*/ 800117 w 6127927"/>
                <a:gd name="connsiteY26007" fmla="*/ 2261148 h 4013490"/>
                <a:gd name="connsiteX26008" fmla="*/ 799373 w 6127927"/>
                <a:gd name="connsiteY26008" fmla="*/ 2261471 h 4013490"/>
                <a:gd name="connsiteX26009" fmla="*/ 799309 w 6127927"/>
                <a:gd name="connsiteY26009" fmla="*/ 2261407 h 4013490"/>
                <a:gd name="connsiteX26010" fmla="*/ 799955 w 6127927"/>
                <a:gd name="connsiteY26010" fmla="*/ 2260663 h 4013490"/>
                <a:gd name="connsiteX26011" fmla="*/ 800699 w 6127927"/>
                <a:gd name="connsiteY26011" fmla="*/ 2259822 h 4013490"/>
                <a:gd name="connsiteX26012" fmla="*/ 801928 w 6127927"/>
                <a:gd name="connsiteY26012" fmla="*/ 2260339 h 4013490"/>
                <a:gd name="connsiteX26013" fmla="*/ 801928 w 6127927"/>
                <a:gd name="connsiteY26013" fmla="*/ 2260663 h 4013490"/>
                <a:gd name="connsiteX26014" fmla="*/ 802187 w 6127927"/>
                <a:gd name="connsiteY26014" fmla="*/ 2260501 h 4013490"/>
                <a:gd name="connsiteX26015" fmla="*/ 802510 w 6127927"/>
                <a:gd name="connsiteY26015" fmla="*/ 2260663 h 4013490"/>
                <a:gd name="connsiteX26016" fmla="*/ 802446 w 6127927"/>
                <a:gd name="connsiteY26016" fmla="*/ 2261407 h 4013490"/>
                <a:gd name="connsiteX26017" fmla="*/ 802931 w 6127927"/>
                <a:gd name="connsiteY26017" fmla="*/ 2261407 h 4013490"/>
                <a:gd name="connsiteX26018" fmla="*/ 803092 w 6127927"/>
                <a:gd name="connsiteY26018" fmla="*/ 2261310 h 4013490"/>
                <a:gd name="connsiteX26019" fmla="*/ 803092 w 6127927"/>
                <a:gd name="connsiteY26019" fmla="*/ 2262733 h 4013490"/>
                <a:gd name="connsiteX26020" fmla="*/ 803772 w 6127927"/>
                <a:gd name="connsiteY26020" fmla="*/ 2262571 h 4013490"/>
                <a:gd name="connsiteX26021" fmla="*/ 803998 w 6127927"/>
                <a:gd name="connsiteY26021" fmla="*/ 2263379 h 4013490"/>
                <a:gd name="connsiteX26022" fmla="*/ 803998 w 6127927"/>
                <a:gd name="connsiteY26022" fmla="*/ 2263703 h 4013490"/>
                <a:gd name="connsiteX26023" fmla="*/ 803448 w 6127927"/>
                <a:gd name="connsiteY26023" fmla="*/ 2264964 h 4013490"/>
                <a:gd name="connsiteX26024" fmla="*/ 804515 w 6127927"/>
                <a:gd name="connsiteY26024" fmla="*/ 2264544 h 4013490"/>
                <a:gd name="connsiteX26025" fmla="*/ 805001 w 6127927"/>
                <a:gd name="connsiteY26025" fmla="*/ 2263703 h 4013490"/>
                <a:gd name="connsiteX26026" fmla="*/ 804580 w 6127927"/>
                <a:gd name="connsiteY26026" fmla="*/ 2266452 h 4013490"/>
                <a:gd name="connsiteX26027" fmla="*/ 805518 w 6127927"/>
                <a:gd name="connsiteY26027" fmla="*/ 2265611 h 4013490"/>
                <a:gd name="connsiteX26028" fmla="*/ 806165 w 6127927"/>
                <a:gd name="connsiteY26028" fmla="*/ 2265449 h 4013490"/>
                <a:gd name="connsiteX26029" fmla="*/ 805841 w 6127927"/>
                <a:gd name="connsiteY26029" fmla="*/ 2267616 h 4013490"/>
                <a:gd name="connsiteX26030" fmla="*/ 806650 w 6127927"/>
                <a:gd name="connsiteY26030" fmla="*/ 2266872 h 4013490"/>
                <a:gd name="connsiteX26031" fmla="*/ 807588 w 6127927"/>
                <a:gd name="connsiteY26031" fmla="*/ 2265773 h 4013490"/>
                <a:gd name="connsiteX26032" fmla="*/ 807911 w 6127927"/>
                <a:gd name="connsiteY26032" fmla="*/ 2265934 h 4013490"/>
                <a:gd name="connsiteX26033" fmla="*/ 807394 w 6127927"/>
                <a:gd name="connsiteY26033" fmla="*/ 2267778 h 4013490"/>
                <a:gd name="connsiteX26034" fmla="*/ 808396 w 6127927"/>
                <a:gd name="connsiteY26034" fmla="*/ 2266031 h 4013490"/>
                <a:gd name="connsiteX26035" fmla="*/ 809658 w 6127927"/>
                <a:gd name="connsiteY26035" fmla="*/ 2266031 h 4013490"/>
                <a:gd name="connsiteX26036" fmla="*/ 810240 w 6127927"/>
                <a:gd name="connsiteY26036" fmla="*/ 2266128 h 4013490"/>
                <a:gd name="connsiteX26037" fmla="*/ 810466 w 6127927"/>
                <a:gd name="connsiteY26037" fmla="*/ 2265967 h 4013490"/>
                <a:gd name="connsiteX26038" fmla="*/ 814024 w 6127927"/>
                <a:gd name="connsiteY26038" fmla="*/ 2268037 h 4013490"/>
                <a:gd name="connsiteX26039" fmla="*/ 814024 w 6127927"/>
                <a:gd name="connsiteY26039" fmla="*/ 2268360 h 4013490"/>
                <a:gd name="connsiteX26040" fmla="*/ 814282 w 6127927"/>
                <a:gd name="connsiteY26040" fmla="*/ 2268101 h 4013490"/>
                <a:gd name="connsiteX26041" fmla="*/ 815673 w 6127927"/>
                <a:gd name="connsiteY26041" fmla="*/ 2268845 h 4013490"/>
                <a:gd name="connsiteX26042" fmla="*/ 816773 w 6127927"/>
                <a:gd name="connsiteY26042" fmla="*/ 2269686 h 4013490"/>
                <a:gd name="connsiteX26043" fmla="*/ 816773 w 6127927"/>
                <a:gd name="connsiteY26043" fmla="*/ 2269751 h 4013490"/>
                <a:gd name="connsiteX26044" fmla="*/ 816934 w 6127927"/>
                <a:gd name="connsiteY26044" fmla="*/ 2270009 h 4013490"/>
                <a:gd name="connsiteX26045" fmla="*/ 816999 w 6127927"/>
                <a:gd name="connsiteY26045" fmla="*/ 2269848 h 4013490"/>
                <a:gd name="connsiteX26046" fmla="*/ 820654 w 6127927"/>
                <a:gd name="connsiteY26046" fmla="*/ 2271756 h 4013490"/>
                <a:gd name="connsiteX26047" fmla="*/ 826443 w 6127927"/>
                <a:gd name="connsiteY26047" fmla="*/ 2275798 h 4013490"/>
                <a:gd name="connsiteX26048" fmla="*/ 828286 w 6127927"/>
                <a:gd name="connsiteY26048" fmla="*/ 2278030 h 4013490"/>
                <a:gd name="connsiteX26049" fmla="*/ 835078 w 6127927"/>
                <a:gd name="connsiteY26049" fmla="*/ 2281264 h 4013490"/>
                <a:gd name="connsiteX26050" fmla="*/ 837309 w 6127927"/>
                <a:gd name="connsiteY26050" fmla="*/ 2280520 h 4013490"/>
                <a:gd name="connsiteX26051" fmla="*/ 836210 w 6127927"/>
                <a:gd name="connsiteY26051" fmla="*/ 2279873 h 4013490"/>
                <a:gd name="connsiteX26052" fmla="*/ 835789 w 6127927"/>
                <a:gd name="connsiteY26052" fmla="*/ 2279194 h 4013490"/>
                <a:gd name="connsiteX26053" fmla="*/ 837859 w 6127927"/>
                <a:gd name="connsiteY26053" fmla="*/ 2278450 h 4013490"/>
                <a:gd name="connsiteX26054" fmla="*/ 836889 w 6127927"/>
                <a:gd name="connsiteY26054" fmla="*/ 2277868 h 4013490"/>
                <a:gd name="connsiteX26055" fmla="*/ 835466 w 6127927"/>
                <a:gd name="connsiteY26055" fmla="*/ 2277383 h 4013490"/>
                <a:gd name="connsiteX26056" fmla="*/ 835466 w 6127927"/>
                <a:gd name="connsiteY26056" fmla="*/ 2276963 h 4013490"/>
                <a:gd name="connsiteX26057" fmla="*/ 837374 w 6127927"/>
                <a:gd name="connsiteY26057" fmla="*/ 2276542 h 4013490"/>
                <a:gd name="connsiteX26058" fmla="*/ 835627 w 6127927"/>
                <a:gd name="connsiteY26058" fmla="*/ 2275798 h 4013490"/>
                <a:gd name="connsiteX26059" fmla="*/ 172218 w 6127927"/>
                <a:gd name="connsiteY26059" fmla="*/ 1980914 h 4013490"/>
                <a:gd name="connsiteX26060" fmla="*/ 173124 w 6127927"/>
                <a:gd name="connsiteY26060" fmla="*/ 1981884 h 4013490"/>
                <a:gd name="connsiteX26061" fmla="*/ 172218 w 6127927"/>
                <a:gd name="connsiteY26061" fmla="*/ 1980914 h 4013490"/>
                <a:gd name="connsiteX26062" fmla="*/ 185704 w 6127927"/>
                <a:gd name="connsiteY26062" fmla="*/ 2042588 h 4013490"/>
                <a:gd name="connsiteX26063" fmla="*/ 187451 w 6127927"/>
                <a:gd name="connsiteY26063" fmla="*/ 2042491 h 4013490"/>
                <a:gd name="connsiteX26064" fmla="*/ 185704 w 6127927"/>
                <a:gd name="connsiteY26064" fmla="*/ 2042588 h 4013490"/>
                <a:gd name="connsiteX26065" fmla="*/ 238776 w 6127927"/>
                <a:gd name="connsiteY26065" fmla="*/ 2244686 h 4013490"/>
                <a:gd name="connsiteX26066" fmla="*/ 240102 w 6127927"/>
                <a:gd name="connsiteY26066" fmla="*/ 2244848 h 4013490"/>
                <a:gd name="connsiteX26067" fmla="*/ 240102 w 6127927"/>
                <a:gd name="connsiteY26067" fmla="*/ 2243943 h 4013490"/>
                <a:gd name="connsiteX26068" fmla="*/ 238873 w 6127927"/>
                <a:gd name="connsiteY26068" fmla="*/ 2244266 h 4013490"/>
                <a:gd name="connsiteX26069" fmla="*/ 162613 w 6127927"/>
                <a:gd name="connsiteY26069" fmla="*/ 1925837 h 4013490"/>
                <a:gd name="connsiteX26070" fmla="*/ 162613 w 6127927"/>
                <a:gd name="connsiteY26070" fmla="*/ 1923864 h 4013490"/>
                <a:gd name="connsiteX26071" fmla="*/ 163292 w 6127927"/>
                <a:gd name="connsiteY26071" fmla="*/ 1922377 h 4013490"/>
                <a:gd name="connsiteX26072" fmla="*/ 164359 w 6127927"/>
                <a:gd name="connsiteY26072" fmla="*/ 1922441 h 4013490"/>
                <a:gd name="connsiteX26073" fmla="*/ 164586 w 6127927"/>
                <a:gd name="connsiteY26073" fmla="*/ 1921051 h 4013490"/>
                <a:gd name="connsiteX26074" fmla="*/ 166009 w 6127927"/>
                <a:gd name="connsiteY26074" fmla="*/ 1920889 h 4013490"/>
                <a:gd name="connsiteX26075" fmla="*/ 165265 w 6127927"/>
                <a:gd name="connsiteY26075" fmla="*/ 1919951 h 4013490"/>
                <a:gd name="connsiteX26076" fmla="*/ 163777 w 6127927"/>
                <a:gd name="connsiteY26076" fmla="*/ 1918722 h 4013490"/>
                <a:gd name="connsiteX26077" fmla="*/ 163357 w 6127927"/>
                <a:gd name="connsiteY26077" fmla="*/ 1916555 h 4013490"/>
                <a:gd name="connsiteX26078" fmla="*/ 163357 w 6127927"/>
                <a:gd name="connsiteY26078" fmla="*/ 1914421 h 4013490"/>
                <a:gd name="connsiteX26079" fmla="*/ 163292 w 6127927"/>
                <a:gd name="connsiteY26079" fmla="*/ 1910863 h 4013490"/>
                <a:gd name="connsiteX26080" fmla="*/ 163195 w 6127927"/>
                <a:gd name="connsiteY26080" fmla="*/ 1910766 h 4013490"/>
                <a:gd name="connsiteX26081" fmla="*/ 163292 w 6127927"/>
                <a:gd name="connsiteY26081" fmla="*/ 1910702 h 4013490"/>
                <a:gd name="connsiteX26082" fmla="*/ 162872 w 6127927"/>
                <a:gd name="connsiteY26082" fmla="*/ 1909440 h 4013490"/>
                <a:gd name="connsiteX26083" fmla="*/ 163615 w 6127927"/>
                <a:gd name="connsiteY26083" fmla="*/ 1909764 h 4013490"/>
                <a:gd name="connsiteX26084" fmla="*/ 164198 w 6127927"/>
                <a:gd name="connsiteY26084" fmla="*/ 1910281 h 4013490"/>
                <a:gd name="connsiteX26085" fmla="*/ 164262 w 6127927"/>
                <a:gd name="connsiteY26085" fmla="*/ 1908373 h 4013490"/>
                <a:gd name="connsiteX26086" fmla="*/ 164262 w 6127927"/>
                <a:gd name="connsiteY26086" fmla="*/ 1906788 h 4013490"/>
                <a:gd name="connsiteX26087" fmla="*/ 163939 w 6127927"/>
                <a:gd name="connsiteY26087" fmla="*/ 1906045 h 4013490"/>
                <a:gd name="connsiteX26088" fmla="*/ 162872 w 6127927"/>
                <a:gd name="connsiteY26088" fmla="*/ 1902649 h 4013490"/>
                <a:gd name="connsiteX26089" fmla="*/ 163292 w 6127927"/>
                <a:gd name="connsiteY26089" fmla="*/ 1895534 h 4013490"/>
                <a:gd name="connsiteX26090" fmla="*/ 164521 w 6127927"/>
                <a:gd name="connsiteY26090" fmla="*/ 1892300 h 4013490"/>
                <a:gd name="connsiteX26091" fmla="*/ 163518 w 6127927"/>
                <a:gd name="connsiteY26091" fmla="*/ 1891071 h 4013490"/>
                <a:gd name="connsiteX26092" fmla="*/ 163615 w 6127927"/>
                <a:gd name="connsiteY26092" fmla="*/ 1889324 h 4013490"/>
                <a:gd name="connsiteX26093" fmla="*/ 163518 w 6127927"/>
                <a:gd name="connsiteY26093" fmla="*/ 1887416 h 4013490"/>
                <a:gd name="connsiteX26094" fmla="*/ 163874 w 6127927"/>
                <a:gd name="connsiteY26094" fmla="*/ 1885864 h 4013490"/>
                <a:gd name="connsiteX26095" fmla="*/ 163874 w 6127927"/>
                <a:gd name="connsiteY26095" fmla="*/ 1884182 h 4013490"/>
                <a:gd name="connsiteX26096" fmla="*/ 164521 w 6127927"/>
                <a:gd name="connsiteY26096" fmla="*/ 1879978 h 4013490"/>
                <a:gd name="connsiteX26097" fmla="*/ 164683 w 6127927"/>
                <a:gd name="connsiteY26097" fmla="*/ 1877585 h 4013490"/>
                <a:gd name="connsiteX26098" fmla="*/ 164844 w 6127927"/>
                <a:gd name="connsiteY26098" fmla="*/ 1875741 h 4013490"/>
                <a:gd name="connsiteX26099" fmla="*/ 165006 w 6127927"/>
                <a:gd name="connsiteY26099" fmla="*/ 1874577 h 4013490"/>
                <a:gd name="connsiteX26100" fmla="*/ 165362 w 6127927"/>
                <a:gd name="connsiteY26100" fmla="*/ 1871019 h 4013490"/>
                <a:gd name="connsiteX26101" fmla="*/ 165362 w 6127927"/>
                <a:gd name="connsiteY26101" fmla="*/ 1870373 h 4013490"/>
                <a:gd name="connsiteX26102" fmla="*/ 165685 w 6127927"/>
                <a:gd name="connsiteY26102" fmla="*/ 1867300 h 4013490"/>
                <a:gd name="connsiteX26103" fmla="*/ 165847 w 6127927"/>
                <a:gd name="connsiteY26103" fmla="*/ 1864907 h 4013490"/>
                <a:gd name="connsiteX26104" fmla="*/ 166009 w 6127927"/>
                <a:gd name="connsiteY26104" fmla="*/ 1863581 h 4013490"/>
                <a:gd name="connsiteX26105" fmla="*/ 166009 w 6127927"/>
                <a:gd name="connsiteY26105" fmla="*/ 1862417 h 4013490"/>
                <a:gd name="connsiteX26106" fmla="*/ 166494 w 6127927"/>
                <a:gd name="connsiteY26106" fmla="*/ 1856207 h 4013490"/>
                <a:gd name="connsiteX26107" fmla="*/ 166656 w 6127927"/>
                <a:gd name="connsiteY26107" fmla="*/ 1851744 h 4013490"/>
                <a:gd name="connsiteX26108" fmla="*/ 166591 w 6127927"/>
                <a:gd name="connsiteY26108" fmla="*/ 1851065 h 4013490"/>
                <a:gd name="connsiteX26109" fmla="*/ 166332 w 6127927"/>
                <a:gd name="connsiteY26109" fmla="*/ 1849933 h 4013490"/>
                <a:gd name="connsiteX26110" fmla="*/ 165588 w 6127927"/>
                <a:gd name="connsiteY26110" fmla="*/ 1849836 h 4013490"/>
                <a:gd name="connsiteX26111" fmla="*/ 165750 w 6127927"/>
                <a:gd name="connsiteY26111" fmla="*/ 1848769 h 4013490"/>
                <a:gd name="connsiteX26112" fmla="*/ 166494 w 6127927"/>
                <a:gd name="connsiteY26112" fmla="*/ 1848251 h 4013490"/>
                <a:gd name="connsiteX26113" fmla="*/ 166429 w 6127927"/>
                <a:gd name="connsiteY26113" fmla="*/ 1847119 h 4013490"/>
                <a:gd name="connsiteX26114" fmla="*/ 167011 w 6127927"/>
                <a:gd name="connsiteY26114" fmla="*/ 1845955 h 4013490"/>
                <a:gd name="connsiteX26115" fmla="*/ 166332 w 6127927"/>
                <a:gd name="connsiteY26115" fmla="*/ 1844694 h 4013490"/>
                <a:gd name="connsiteX26116" fmla="*/ 166753 w 6127927"/>
                <a:gd name="connsiteY26116" fmla="*/ 1842624 h 4013490"/>
                <a:gd name="connsiteX26117" fmla="*/ 168984 w 6127927"/>
                <a:gd name="connsiteY26117" fmla="*/ 1843044 h 4013490"/>
                <a:gd name="connsiteX26118" fmla="*/ 169081 w 6127927"/>
                <a:gd name="connsiteY26118" fmla="*/ 1842980 h 4013490"/>
                <a:gd name="connsiteX26119" fmla="*/ 167755 w 6127927"/>
                <a:gd name="connsiteY26119" fmla="*/ 1840651 h 4013490"/>
                <a:gd name="connsiteX26120" fmla="*/ 167496 w 6127927"/>
                <a:gd name="connsiteY26120" fmla="*/ 1839810 h 4013490"/>
                <a:gd name="connsiteX26121" fmla="*/ 168014 w 6127927"/>
                <a:gd name="connsiteY26121" fmla="*/ 1838096 h 4013490"/>
                <a:gd name="connsiteX26122" fmla="*/ 167820 w 6127927"/>
                <a:gd name="connsiteY26122" fmla="*/ 1837158 h 4013490"/>
                <a:gd name="connsiteX26123" fmla="*/ 168240 w 6127927"/>
                <a:gd name="connsiteY26123" fmla="*/ 1835186 h 4013490"/>
                <a:gd name="connsiteX26124" fmla="*/ 168725 w 6127927"/>
                <a:gd name="connsiteY26124" fmla="*/ 1833957 h 4013490"/>
                <a:gd name="connsiteX26125" fmla="*/ 168661 w 6127927"/>
                <a:gd name="connsiteY26125" fmla="*/ 1833180 h 4013490"/>
                <a:gd name="connsiteX26126" fmla="*/ 168661 w 6127927"/>
                <a:gd name="connsiteY26126" fmla="*/ 1833116 h 4013490"/>
                <a:gd name="connsiteX26127" fmla="*/ 169728 w 6127927"/>
                <a:gd name="connsiteY26127" fmla="*/ 1831628 h 4013490"/>
                <a:gd name="connsiteX26128" fmla="*/ 170730 w 6127927"/>
                <a:gd name="connsiteY26128" fmla="*/ 1826906 h 4013490"/>
                <a:gd name="connsiteX26129" fmla="*/ 170310 w 6127927"/>
                <a:gd name="connsiteY26129" fmla="*/ 1825839 h 4013490"/>
                <a:gd name="connsiteX26130" fmla="*/ 171054 w 6127927"/>
                <a:gd name="connsiteY26130" fmla="*/ 1823769 h 4013490"/>
                <a:gd name="connsiteX26131" fmla="*/ 171733 w 6127927"/>
                <a:gd name="connsiteY26131" fmla="*/ 1821538 h 4013490"/>
                <a:gd name="connsiteX26132" fmla="*/ 172153 w 6127927"/>
                <a:gd name="connsiteY26132" fmla="*/ 1819468 h 4013490"/>
                <a:gd name="connsiteX26133" fmla="*/ 173641 w 6127927"/>
                <a:gd name="connsiteY26133" fmla="*/ 1818950 h 4013490"/>
                <a:gd name="connsiteX26134" fmla="*/ 172380 w 6127927"/>
                <a:gd name="connsiteY26134" fmla="*/ 1817463 h 4013490"/>
                <a:gd name="connsiteX26135" fmla="*/ 172477 w 6127927"/>
                <a:gd name="connsiteY26135" fmla="*/ 1817139 h 4013490"/>
                <a:gd name="connsiteX26136" fmla="*/ 173447 w 6127927"/>
                <a:gd name="connsiteY26136" fmla="*/ 1815328 h 4013490"/>
                <a:gd name="connsiteX26137" fmla="*/ 173706 w 6127927"/>
                <a:gd name="connsiteY26137" fmla="*/ 1813905 h 4013490"/>
                <a:gd name="connsiteX26138" fmla="*/ 173641 w 6127927"/>
                <a:gd name="connsiteY26138" fmla="*/ 1813064 h 4013490"/>
                <a:gd name="connsiteX26139" fmla="*/ 173965 w 6127927"/>
                <a:gd name="connsiteY26139" fmla="*/ 1811738 h 4013490"/>
                <a:gd name="connsiteX26140" fmla="*/ 174708 w 6127927"/>
                <a:gd name="connsiteY26140" fmla="*/ 1810930 h 4013490"/>
                <a:gd name="connsiteX26141" fmla="*/ 174547 w 6127927"/>
                <a:gd name="connsiteY26141" fmla="*/ 1809604 h 4013490"/>
                <a:gd name="connsiteX26142" fmla="*/ 175032 w 6127927"/>
                <a:gd name="connsiteY26142" fmla="*/ 1807858 h 4013490"/>
                <a:gd name="connsiteX26143" fmla="*/ 175614 w 6127927"/>
                <a:gd name="connsiteY26143" fmla="*/ 1807372 h 4013490"/>
                <a:gd name="connsiteX26144" fmla="*/ 175355 w 6127927"/>
                <a:gd name="connsiteY26144" fmla="*/ 1806855 h 4013490"/>
                <a:gd name="connsiteX26145" fmla="*/ 179010 w 6127927"/>
                <a:gd name="connsiteY26145" fmla="*/ 1796118 h 4013490"/>
                <a:gd name="connsiteX26146" fmla="*/ 180077 w 6127927"/>
                <a:gd name="connsiteY26146" fmla="*/ 1795374 h 4013490"/>
                <a:gd name="connsiteX26147" fmla="*/ 179657 w 6127927"/>
                <a:gd name="connsiteY26147" fmla="*/ 1794113 h 4013490"/>
                <a:gd name="connsiteX26148" fmla="*/ 181338 w 6127927"/>
                <a:gd name="connsiteY26148" fmla="*/ 1789908 h 4013490"/>
                <a:gd name="connsiteX26149" fmla="*/ 182826 w 6127927"/>
                <a:gd name="connsiteY26149" fmla="*/ 1789488 h 4013490"/>
                <a:gd name="connsiteX26150" fmla="*/ 181726 w 6127927"/>
                <a:gd name="connsiteY26150" fmla="*/ 1788970 h 4013490"/>
                <a:gd name="connsiteX26151" fmla="*/ 182406 w 6127927"/>
                <a:gd name="connsiteY26151" fmla="*/ 1787418 h 4013490"/>
                <a:gd name="connsiteX26152" fmla="*/ 182567 w 6127927"/>
                <a:gd name="connsiteY26152" fmla="*/ 1787321 h 4013490"/>
                <a:gd name="connsiteX26153" fmla="*/ 182503 w 6127927"/>
                <a:gd name="connsiteY26153" fmla="*/ 1787159 h 4013490"/>
                <a:gd name="connsiteX26154" fmla="*/ 185122 w 6127927"/>
                <a:gd name="connsiteY26154" fmla="*/ 1781370 h 4013490"/>
                <a:gd name="connsiteX26155" fmla="*/ 186222 w 6127927"/>
                <a:gd name="connsiteY26155" fmla="*/ 1779203 h 4013490"/>
                <a:gd name="connsiteX26156" fmla="*/ 186545 w 6127927"/>
                <a:gd name="connsiteY26156" fmla="*/ 1778718 h 4013490"/>
                <a:gd name="connsiteX26157" fmla="*/ 187774 w 6127927"/>
                <a:gd name="connsiteY26157" fmla="*/ 1778460 h 4013490"/>
                <a:gd name="connsiteX26158" fmla="*/ 186545 w 6127927"/>
                <a:gd name="connsiteY26158" fmla="*/ 1778718 h 4013490"/>
                <a:gd name="connsiteX26159" fmla="*/ 186448 w 6127927"/>
                <a:gd name="connsiteY26159" fmla="*/ 1778718 h 4013490"/>
                <a:gd name="connsiteX26160" fmla="*/ 187451 w 6127927"/>
                <a:gd name="connsiteY26160" fmla="*/ 1776810 h 4013490"/>
                <a:gd name="connsiteX26161" fmla="*/ 187612 w 6127927"/>
                <a:gd name="connsiteY26161" fmla="*/ 1776746 h 4013490"/>
                <a:gd name="connsiteX26162" fmla="*/ 187612 w 6127927"/>
                <a:gd name="connsiteY26162" fmla="*/ 1776552 h 4013490"/>
                <a:gd name="connsiteX26163" fmla="*/ 189424 w 6127927"/>
                <a:gd name="connsiteY26163" fmla="*/ 1773350 h 4013490"/>
                <a:gd name="connsiteX26164" fmla="*/ 191105 w 6127927"/>
                <a:gd name="connsiteY26164" fmla="*/ 1775646 h 4013490"/>
                <a:gd name="connsiteX26165" fmla="*/ 191008 w 6127927"/>
                <a:gd name="connsiteY26165" fmla="*/ 1773414 h 4013490"/>
                <a:gd name="connsiteX26166" fmla="*/ 189424 w 6127927"/>
                <a:gd name="connsiteY26166" fmla="*/ 1773253 h 4013490"/>
                <a:gd name="connsiteX26167" fmla="*/ 220471 w 6127927"/>
                <a:gd name="connsiteY26167" fmla="*/ 1737969 h 4013490"/>
                <a:gd name="connsiteX26168" fmla="*/ 220730 w 6127927"/>
                <a:gd name="connsiteY26168" fmla="*/ 1738486 h 4013490"/>
                <a:gd name="connsiteX26169" fmla="*/ 221409 w 6127927"/>
                <a:gd name="connsiteY26169" fmla="*/ 1737322 h 4013490"/>
                <a:gd name="connsiteX26170" fmla="*/ 223543 w 6127927"/>
                <a:gd name="connsiteY26170" fmla="*/ 1735737 h 4013490"/>
                <a:gd name="connsiteX26171" fmla="*/ 225613 w 6127927"/>
                <a:gd name="connsiteY26171" fmla="*/ 1734993 h 4013490"/>
                <a:gd name="connsiteX26172" fmla="*/ 225969 w 6127927"/>
                <a:gd name="connsiteY26172" fmla="*/ 1734767 h 4013490"/>
                <a:gd name="connsiteX26173" fmla="*/ 233828 w 6127927"/>
                <a:gd name="connsiteY26173" fmla="*/ 1741300 h 4013490"/>
                <a:gd name="connsiteX26174" fmla="*/ 233245 w 6127927"/>
                <a:gd name="connsiteY26174" fmla="*/ 1743434 h 4013490"/>
                <a:gd name="connsiteX26175" fmla="*/ 232890 w 6127927"/>
                <a:gd name="connsiteY26175" fmla="*/ 1743273 h 4013490"/>
                <a:gd name="connsiteX26176" fmla="*/ 232987 w 6127927"/>
                <a:gd name="connsiteY26176" fmla="*/ 1743952 h 4013490"/>
                <a:gd name="connsiteX26177" fmla="*/ 232502 w 6127927"/>
                <a:gd name="connsiteY26177" fmla="*/ 1744857 h 4013490"/>
                <a:gd name="connsiteX26178" fmla="*/ 232081 w 6127927"/>
                <a:gd name="connsiteY26178" fmla="*/ 1744857 h 4013490"/>
                <a:gd name="connsiteX26179" fmla="*/ 231240 w 6127927"/>
                <a:gd name="connsiteY26179" fmla="*/ 1745019 h 4013490"/>
                <a:gd name="connsiteX26180" fmla="*/ 229688 w 6127927"/>
                <a:gd name="connsiteY26180" fmla="*/ 1745860 h 4013490"/>
                <a:gd name="connsiteX26181" fmla="*/ 226680 w 6127927"/>
                <a:gd name="connsiteY26181" fmla="*/ 1747348 h 4013490"/>
                <a:gd name="connsiteX26182" fmla="*/ 222379 w 6127927"/>
                <a:gd name="connsiteY26182" fmla="*/ 1747994 h 4013490"/>
                <a:gd name="connsiteX26183" fmla="*/ 222799 w 6127927"/>
                <a:gd name="connsiteY26183" fmla="*/ 1748835 h 4013490"/>
                <a:gd name="connsiteX26184" fmla="*/ 221053 w 6127927"/>
                <a:gd name="connsiteY26184" fmla="*/ 1751326 h 4013490"/>
                <a:gd name="connsiteX26185" fmla="*/ 220309 w 6127927"/>
                <a:gd name="connsiteY26185" fmla="*/ 1751908 h 4013490"/>
                <a:gd name="connsiteX26186" fmla="*/ 219824 w 6127927"/>
                <a:gd name="connsiteY26186" fmla="*/ 1751908 h 4013490"/>
                <a:gd name="connsiteX26187" fmla="*/ 218498 w 6127927"/>
                <a:gd name="connsiteY26187" fmla="*/ 1753395 h 4013490"/>
                <a:gd name="connsiteX26188" fmla="*/ 217269 w 6127927"/>
                <a:gd name="connsiteY26188" fmla="*/ 1754883 h 4013490"/>
                <a:gd name="connsiteX26189" fmla="*/ 215846 w 6127927"/>
                <a:gd name="connsiteY26189" fmla="*/ 1755530 h 4013490"/>
                <a:gd name="connsiteX26190" fmla="*/ 213032 w 6127927"/>
                <a:gd name="connsiteY26190" fmla="*/ 1757115 h 4013490"/>
                <a:gd name="connsiteX26191" fmla="*/ 213291 w 6127927"/>
                <a:gd name="connsiteY26191" fmla="*/ 1758279 h 4013490"/>
                <a:gd name="connsiteX26192" fmla="*/ 212709 w 6127927"/>
                <a:gd name="connsiteY26192" fmla="*/ 1759184 h 4013490"/>
                <a:gd name="connsiteX26193" fmla="*/ 212386 w 6127927"/>
                <a:gd name="connsiteY26193" fmla="*/ 1759443 h 4013490"/>
                <a:gd name="connsiteX26194" fmla="*/ 210542 w 6127927"/>
                <a:gd name="connsiteY26194" fmla="*/ 1762483 h 4013490"/>
                <a:gd name="connsiteX26195" fmla="*/ 209637 w 6127927"/>
                <a:gd name="connsiteY26195" fmla="*/ 1763583 h 4013490"/>
                <a:gd name="connsiteX26196" fmla="*/ 208408 w 6127927"/>
                <a:gd name="connsiteY26196" fmla="*/ 1764812 h 4013490"/>
                <a:gd name="connsiteX26197" fmla="*/ 207146 w 6127927"/>
                <a:gd name="connsiteY26197" fmla="*/ 1766041 h 4013490"/>
                <a:gd name="connsiteX26198" fmla="*/ 206176 w 6127927"/>
                <a:gd name="connsiteY26198" fmla="*/ 1767884 h 4013490"/>
                <a:gd name="connsiteX26199" fmla="*/ 205917 w 6127927"/>
                <a:gd name="connsiteY26199" fmla="*/ 1768369 h 4013490"/>
                <a:gd name="connsiteX26200" fmla="*/ 205271 w 6127927"/>
                <a:gd name="connsiteY26200" fmla="*/ 1770601 h 4013490"/>
                <a:gd name="connsiteX26201" fmla="*/ 203751 w 6127927"/>
                <a:gd name="connsiteY26201" fmla="*/ 1773156 h 4013490"/>
                <a:gd name="connsiteX26202" fmla="*/ 203007 w 6127927"/>
                <a:gd name="connsiteY26202" fmla="*/ 1774158 h 4013490"/>
                <a:gd name="connsiteX26203" fmla="*/ 202683 w 6127927"/>
                <a:gd name="connsiteY26203" fmla="*/ 1774740 h 4013490"/>
                <a:gd name="connsiteX26204" fmla="*/ 202101 w 6127927"/>
                <a:gd name="connsiteY26204" fmla="*/ 1776487 h 4013490"/>
                <a:gd name="connsiteX26205" fmla="*/ 201357 w 6127927"/>
                <a:gd name="connsiteY26205" fmla="*/ 1778136 h 4013490"/>
                <a:gd name="connsiteX26206" fmla="*/ 200710 w 6127927"/>
                <a:gd name="connsiteY26206" fmla="*/ 1779786 h 4013490"/>
                <a:gd name="connsiteX26207" fmla="*/ 189941 w 6127927"/>
                <a:gd name="connsiteY26207" fmla="*/ 1804138 h 4013490"/>
                <a:gd name="connsiteX26208" fmla="*/ 189618 w 6127927"/>
                <a:gd name="connsiteY26208" fmla="*/ 1804623 h 4013490"/>
                <a:gd name="connsiteX26209" fmla="*/ 189197 w 6127927"/>
                <a:gd name="connsiteY26209" fmla="*/ 1805626 h 4013490"/>
                <a:gd name="connsiteX26210" fmla="*/ 189197 w 6127927"/>
                <a:gd name="connsiteY26210" fmla="*/ 1806629 h 4013490"/>
                <a:gd name="connsiteX26211" fmla="*/ 188195 w 6127927"/>
                <a:gd name="connsiteY26211" fmla="*/ 1808019 h 4013490"/>
                <a:gd name="connsiteX26212" fmla="*/ 187451 w 6127927"/>
                <a:gd name="connsiteY26212" fmla="*/ 1808860 h 4013490"/>
                <a:gd name="connsiteX26213" fmla="*/ 188777 w 6127927"/>
                <a:gd name="connsiteY26213" fmla="*/ 1809669 h 4013490"/>
                <a:gd name="connsiteX26214" fmla="*/ 187936 w 6127927"/>
                <a:gd name="connsiteY26214" fmla="*/ 1811092 h 4013490"/>
                <a:gd name="connsiteX26215" fmla="*/ 188033 w 6127927"/>
                <a:gd name="connsiteY26215" fmla="*/ 1812903 h 4013490"/>
                <a:gd name="connsiteX26216" fmla="*/ 187354 w 6127927"/>
                <a:gd name="connsiteY26216" fmla="*/ 1814811 h 4013490"/>
                <a:gd name="connsiteX26217" fmla="*/ 187289 w 6127927"/>
                <a:gd name="connsiteY26217" fmla="*/ 1815328 h 4013490"/>
                <a:gd name="connsiteX26218" fmla="*/ 186707 w 6127927"/>
                <a:gd name="connsiteY26218" fmla="*/ 1818465 h 4013490"/>
                <a:gd name="connsiteX26219" fmla="*/ 186286 w 6127927"/>
                <a:gd name="connsiteY26219" fmla="*/ 1820212 h 4013490"/>
                <a:gd name="connsiteX26220" fmla="*/ 184734 w 6127927"/>
                <a:gd name="connsiteY26220" fmla="*/ 1824578 h 4013490"/>
                <a:gd name="connsiteX26221" fmla="*/ 184475 w 6127927"/>
                <a:gd name="connsiteY26221" fmla="*/ 1825257 h 4013490"/>
                <a:gd name="connsiteX26222" fmla="*/ 184960 w 6127927"/>
                <a:gd name="connsiteY26222" fmla="*/ 1827488 h 4013490"/>
                <a:gd name="connsiteX26223" fmla="*/ 184734 w 6127927"/>
                <a:gd name="connsiteY26223" fmla="*/ 1829979 h 4013490"/>
                <a:gd name="connsiteX26224" fmla="*/ 184314 w 6127927"/>
                <a:gd name="connsiteY26224" fmla="*/ 1831369 h 4013490"/>
                <a:gd name="connsiteX26225" fmla="*/ 183052 w 6127927"/>
                <a:gd name="connsiteY26225" fmla="*/ 1832695 h 4013490"/>
                <a:gd name="connsiteX26226" fmla="*/ 184217 w 6127927"/>
                <a:gd name="connsiteY26226" fmla="*/ 1834927 h 4013490"/>
                <a:gd name="connsiteX26227" fmla="*/ 178525 w 6127927"/>
                <a:gd name="connsiteY26227" fmla="*/ 1866298 h 4013490"/>
                <a:gd name="connsiteX26228" fmla="*/ 177684 w 6127927"/>
                <a:gd name="connsiteY26228" fmla="*/ 1916652 h 4013490"/>
                <a:gd name="connsiteX26229" fmla="*/ 177942 w 6127927"/>
                <a:gd name="connsiteY26229" fmla="*/ 1928974 h 4013490"/>
                <a:gd name="connsiteX26230" fmla="*/ 177102 w 6127927"/>
                <a:gd name="connsiteY26230" fmla="*/ 1929233 h 4013490"/>
                <a:gd name="connsiteX26231" fmla="*/ 174611 w 6127927"/>
                <a:gd name="connsiteY26231" fmla="*/ 1930300 h 4013490"/>
                <a:gd name="connsiteX26232" fmla="*/ 176099 w 6127927"/>
                <a:gd name="connsiteY26232" fmla="*/ 1930979 h 4013490"/>
                <a:gd name="connsiteX26233" fmla="*/ 177942 w 6127927"/>
                <a:gd name="connsiteY26233" fmla="*/ 1929653 h 4013490"/>
                <a:gd name="connsiteX26234" fmla="*/ 178007 w 6127927"/>
                <a:gd name="connsiteY26234" fmla="*/ 1931982 h 4013490"/>
                <a:gd name="connsiteX26235" fmla="*/ 177522 w 6127927"/>
                <a:gd name="connsiteY26235" fmla="*/ 1931788 h 4013490"/>
                <a:gd name="connsiteX26236" fmla="*/ 176617 w 6127927"/>
                <a:gd name="connsiteY26236" fmla="*/ 1932532 h 4013490"/>
                <a:gd name="connsiteX26237" fmla="*/ 176455 w 6127927"/>
                <a:gd name="connsiteY26237" fmla="*/ 1932370 h 4013490"/>
                <a:gd name="connsiteX26238" fmla="*/ 176293 w 6127927"/>
                <a:gd name="connsiteY26238" fmla="*/ 1932144 h 4013490"/>
                <a:gd name="connsiteX26239" fmla="*/ 175614 w 6127927"/>
                <a:gd name="connsiteY26239" fmla="*/ 1934537 h 4013490"/>
                <a:gd name="connsiteX26240" fmla="*/ 178104 w 6127927"/>
                <a:gd name="connsiteY26240" fmla="*/ 1934860 h 4013490"/>
                <a:gd name="connsiteX26241" fmla="*/ 179657 w 6127927"/>
                <a:gd name="connsiteY26241" fmla="*/ 1946471 h 4013490"/>
                <a:gd name="connsiteX26242" fmla="*/ 184572 w 6127927"/>
                <a:gd name="connsiteY26242" fmla="*/ 1980073 h 4013490"/>
                <a:gd name="connsiteX26243" fmla="*/ 184217 w 6127927"/>
                <a:gd name="connsiteY26243" fmla="*/ 1980817 h 4013490"/>
                <a:gd name="connsiteX26244" fmla="*/ 184734 w 6127927"/>
                <a:gd name="connsiteY26244" fmla="*/ 1983210 h 4013490"/>
                <a:gd name="connsiteX26245" fmla="*/ 184378 w 6127927"/>
                <a:gd name="connsiteY26245" fmla="*/ 1984374 h 4013490"/>
                <a:gd name="connsiteX26246" fmla="*/ 184217 w 6127927"/>
                <a:gd name="connsiteY26246" fmla="*/ 1986282 h 4013490"/>
                <a:gd name="connsiteX26247" fmla="*/ 184637 w 6127927"/>
                <a:gd name="connsiteY26247" fmla="*/ 1987285 h 4013490"/>
                <a:gd name="connsiteX26248" fmla="*/ 184314 w 6127927"/>
                <a:gd name="connsiteY26248" fmla="*/ 1988837 h 4013490"/>
                <a:gd name="connsiteX26249" fmla="*/ 184055 w 6127927"/>
                <a:gd name="connsiteY26249" fmla="*/ 1990163 h 4013490"/>
                <a:gd name="connsiteX26250" fmla="*/ 185057 w 6127927"/>
                <a:gd name="connsiteY26250" fmla="*/ 1991069 h 4013490"/>
                <a:gd name="connsiteX26251" fmla="*/ 185640 w 6127927"/>
                <a:gd name="connsiteY26251" fmla="*/ 1991586 h 4013490"/>
                <a:gd name="connsiteX26252" fmla="*/ 186222 w 6127927"/>
                <a:gd name="connsiteY26252" fmla="*/ 1992751 h 4013490"/>
                <a:gd name="connsiteX26253" fmla="*/ 183990 w 6127927"/>
                <a:gd name="connsiteY26253" fmla="*/ 1993721 h 4013490"/>
                <a:gd name="connsiteX26254" fmla="*/ 185866 w 6127927"/>
                <a:gd name="connsiteY26254" fmla="*/ 1994885 h 4013490"/>
                <a:gd name="connsiteX26255" fmla="*/ 186545 w 6127927"/>
                <a:gd name="connsiteY26255" fmla="*/ 1996146 h 4013490"/>
                <a:gd name="connsiteX26256" fmla="*/ 185704 w 6127927"/>
                <a:gd name="connsiteY26256" fmla="*/ 1998701 h 4013490"/>
                <a:gd name="connsiteX26257" fmla="*/ 187871 w 6127927"/>
                <a:gd name="connsiteY26257" fmla="*/ 2000448 h 4013490"/>
                <a:gd name="connsiteX26258" fmla="*/ 187127 w 6127927"/>
                <a:gd name="connsiteY26258" fmla="*/ 2003261 h 4013490"/>
                <a:gd name="connsiteX26259" fmla="*/ 186286 w 6127927"/>
                <a:gd name="connsiteY26259" fmla="*/ 2003423 h 4013490"/>
                <a:gd name="connsiteX26260" fmla="*/ 188195 w 6127927"/>
                <a:gd name="connsiteY26260" fmla="*/ 2004652 h 4013490"/>
                <a:gd name="connsiteX26261" fmla="*/ 189100 w 6127927"/>
                <a:gd name="connsiteY26261" fmla="*/ 2007304 h 4013490"/>
                <a:gd name="connsiteX26262" fmla="*/ 189262 w 6127927"/>
                <a:gd name="connsiteY26262" fmla="*/ 2008889 h 4013490"/>
                <a:gd name="connsiteX26263" fmla="*/ 190264 w 6127927"/>
                <a:gd name="connsiteY26263" fmla="*/ 2010118 h 4013490"/>
                <a:gd name="connsiteX26264" fmla="*/ 190685 w 6127927"/>
                <a:gd name="connsiteY26264" fmla="*/ 2011023 h 4013490"/>
                <a:gd name="connsiteX26265" fmla="*/ 189682 w 6127927"/>
                <a:gd name="connsiteY26265" fmla="*/ 2012284 h 4013490"/>
                <a:gd name="connsiteX26266" fmla="*/ 189844 w 6127927"/>
                <a:gd name="connsiteY26266" fmla="*/ 2012705 h 4013490"/>
                <a:gd name="connsiteX26267" fmla="*/ 190588 w 6127927"/>
                <a:gd name="connsiteY26267" fmla="*/ 2014096 h 4013490"/>
                <a:gd name="connsiteX26268" fmla="*/ 192334 w 6127927"/>
                <a:gd name="connsiteY26268" fmla="*/ 2018656 h 4013490"/>
                <a:gd name="connsiteX26269" fmla="*/ 191493 w 6127927"/>
                <a:gd name="connsiteY26269" fmla="*/ 2020046 h 4013490"/>
                <a:gd name="connsiteX26270" fmla="*/ 192431 w 6127927"/>
                <a:gd name="connsiteY26270" fmla="*/ 2020984 h 4013490"/>
                <a:gd name="connsiteX26271" fmla="*/ 193078 w 6127927"/>
                <a:gd name="connsiteY26271" fmla="*/ 2021728 h 4013490"/>
                <a:gd name="connsiteX26272" fmla="*/ 193498 w 6127927"/>
                <a:gd name="connsiteY26272" fmla="*/ 2023054 h 4013490"/>
                <a:gd name="connsiteX26273" fmla="*/ 194339 w 6127927"/>
                <a:gd name="connsiteY26273" fmla="*/ 2026191 h 4013490"/>
                <a:gd name="connsiteX26274" fmla="*/ 194339 w 6127927"/>
                <a:gd name="connsiteY26274" fmla="*/ 2027840 h 4013490"/>
                <a:gd name="connsiteX26275" fmla="*/ 194501 w 6127927"/>
                <a:gd name="connsiteY26275" fmla="*/ 2029425 h 4013490"/>
                <a:gd name="connsiteX26276" fmla="*/ 194501 w 6127927"/>
                <a:gd name="connsiteY26276" fmla="*/ 2029749 h 4013490"/>
                <a:gd name="connsiteX26277" fmla="*/ 195892 w 6127927"/>
                <a:gd name="connsiteY26277" fmla="*/ 2033144 h 4013490"/>
                <a:gd name="connsiteX26278" fmla="*/ 196474 w 6127927"/>
                <a:gd name="connsiteY26278" fmla="*/ 2037025 h 4013490"/>
                <a:gd name="connsiteX26279" fmla="*/ 195827 w 6127927"/>
                <a:gd name="connsiteY26279" fmla="*/ 2037349 h 4013490"/>
                <a:gd name="connsiteX26280" fmla="*/ 196571 w 6127927"/>
                <a:gd name="connsiteY26280" fmla="*/ 2040001 h 4013490"/>
                <a:gd name="connsiteX26281" fmla="*/ 196894 w 6127927"/>
                <a:gd name="connsiteY26281" fmla="*/ 2040356 h 4013490"/>
                <a:gd name="connsiteX26282" fmla="*/ 196150 w 6127927"/>
                <a:gd name="connsiteY26282" fmla="*/ 2041488 h 4013490"/>
                <a:gd name="connsiteX26283" fmla="*/ 196571 w 6127927"/>
                <a:gd name="connsiteY26283" fmla="*/ 2042232 h 4013490"/>
                <a:gd name="connsiteX26284" fmla="*/ 196636 w 6127927"/>
                <a:gd name="connsiteY26284" fmla="*/ 2043073 h 4013490"/>
                <a:gd name="connsiteX26285" fmla="*/ 195989 w 6127927"/>
                <a:gd name="connsiteY26285" fmla="*/ 2042750 h 4013490"/>
                <a:gd name="connsiteX26286" fmla="*/ 195407 w 6127927"/>
                <a:gd name="connsiteY26286" fmla="*/ 2042006 h 4013490"/>
                <a:gd name="connsiteX26287" fmla="*/ 195892 w 6127927"/>
                <a:gd name="connsiteY26287" fmla="*/ 2043979 h 4013490"/>
                <a:gd name="connsiteX26288" fmla="*/ 197476 w 6127927"/>
                <a:gd name="connsiteY26288" fmla="*/ 2044981 h 4013490"/>
                <a:gd name="connsiteX26289" fmla="*/ 198479 w 6127927"/>
                <a:gd name="connsiteY26289" fmla="*/ 2046954 h 4013490"/>
                <a:gd name="connsiteX26290" fmla="*/ 199126 w 6127927"/>
                <a:gd name="connsiteY26290" fmla="*/ 2048442 h 4013490"/>
                <a:gd name="connsiteX26291" fmla="*/ 199223 w 6127927"/>
                <a:gd name="connsiteY26291" fmla="*/ 2051191 h 4013490"/>
                <a:gd name="connsiteX26292" fmla="*/ 200775 w 6127927"/>
                <a:gd name="connsiteY26292" fmla="*/ 2052193 h 4013490"/>
                <a:gd name="connsiteX26293" fmla="*/ 200290 w 6127927"/>
                <a:gd name="connsiteY26293" fmla="*/ 2053099 h 4013490"/>
                <a:gd name="connsiteX26294" fmla="*/ 201196 w 6127927"/>
                <a:gd name="connsiteY26294" fmla="*/ 2056074 h 4013490"/>
                <a:gd name="connsiteX26295" fmla="*/ 201293 w 6127927"/>
                <a:gd name="connsiteY26295" fmla="*/ 2057497 h 4013490"/>
                <a:gd name="connsiteX26296" fmla="*/ 201842 w 6127927"/>
                <a:gd name="connsiteY26296" fmla="*/ 2058726 h 4013490"/>
                <a:gd name="connsiteX26297" fmla="*/ 203362 w 6127927"/>
                <a:gd name="connsiteY26297" fmla="*/ 2062607 h 4013490"/>
                <a:gd name="connsiteX26298" fmla="*/ 202036 w 6127927"/>
                <a:gd name="connsiteY26298" fmla="*/ 2064095 h 4013490"/>
                <a:gd name="connsiteX26299" fmla="*/ 202522 w 6127927"/>
                <a:gd name="connsiteY26299" fmla="*/ 2064612 h 4013490"/>
                <a:gd name="connsiteX26300" fmla="*/ 203265 w 6127927"/>
                <a:gd name="connsiteY26300" fmla="*/ 2066326 h 4013490"/>
                <a:gd name="connsiteX26301" fmla="*/ 204591 w 6127927"/>
                <a:gd name="connsiteY26301" fmla="*/ 2071404 h 4013490"/>
                <a:gd name="connsiteX26302" fmla="*/ 204688 w 6127927"/>
                <a:gd name="connsiteY26302" fmla="*/ 2072212 h 4013490"/>
                <a:gd name="connsiteX26303" fmla="*/ 204268 w 6127927"/>
                <a:gd name="connsiteY26303" fmla="*/ 2072956 h 4013490"/>
                <a:gd name="connsiteX26304" fmla="*/ 204171 w 6127927"/>
                <a:gd name="connsiteY26304" fmla="*/ 2074444 h 4013490"/>
                <a:gd name="connsiteX26305" fmla="*/ 204915 w 6127927"/>
                <a:gd name="connsiteY26305" fmla="*/ 2073959 h 4013490"/>
                <a:gd name="connsiteX26306" fmla="*/ 205012 w 6127927"/>
                <a:gd name="connsiteY26306" fmla="*/ 2073959 h 4013490"/>
                <a:gd name="connsiteX26307" fmla="*/ 205335 w 6127927"/>
                <a:gd name="connsiteY26307" fmla="*/ 2076675 h 4013490"/>
                <a:gd name="connsiteX26308" fmla="*/ 204106 w 6127927"/>
                <a:gd name="connsiteY26308" fmla="*/ 2075931 h 4013490"/>
                <a:gd name="connsiteX26309" fmla="*/ 204494 w 6127927"/>
                <a:gd name="connsiteY26309" fmla="*/ 2076934 h 4013490"/>
                <a:gd name="connsiteX26310" fmla="*/ 205497 w 6127927"/>
                <a:gd name="connsiteY26310" fmla="*/ 2077354 h 4013490"/>
                <a:gd name="connsiteX26311" fmla="*/ 207728 w 6127927"/>
                <a:gd name="connsiteY26311" fmla="*/ 2086798 h 4013490"/>
                <a:gd name="connsiteX26312" fmla="*/ 210898 w 6127927"/>
                <a:gd name="connsiteY26312" fmla="*/ 2094172 h 4013490"/>
                <a:gd name="connsiteX26313" fmla="*/ 211221 w 6127927"/>
                <a:gd name="connsiteY26313" fmla="*/ 2096468 h 4013490"/>
                <a:gd name="connsiteX26314" fmla="*/ 210639 w 6127927"/>
                <a:gd name="connsiteY26314" fmla="*/ 2096985 h 4013490"/>
                <a:gd name="connsiteX26315" fmla="*/ 211642 w 6127927"/>
                <a:gd name="connsiteY26315" fmla="*/ 2098538 h 4013490"/>
                <a:gd name="connsiteX26316" fmla="*/ 212127 w 6127927"/>
                <a:gd name="connsiteY26316" fmla="*/ 2100705 h 4013490"/>
                <a:gd name="connsiteX26317" fmla="*/ 211124 w 6127927"/>
                <a:gd name="connsiteY26317" fmla="*/ 2100963 h 4013490"/>
                <a:gd name="connsiteX26318" fmla="*/ 211221 w 6127927"/>
                <a:gd name="connsiteY26318" fmla="*/ 2101287 h 4013490"/>
                <a:gd name="connsiteX26319" fmla="*/ 212192 w 6127927"/>
                <a:gd name="connsiteY26319" fmla="*/ 2100963 h 4013490"/>
                <a:gd name="connsiteX26320" fmla="*/ 215199 w 6127927"/>
                <a:gd name="connsiteY26320" fmla="*/ 2112703 h 4013490"/>
                <a:gd name="connsiteX26321" fmla="*/ 214843 w 6127927"/>
                <a:gd name="connsiteY26321" fmla="*/ 2113188 h 4013490"/>
                <a:gd name="connsiteX26322" fmla="*/ 215361 w 6127927"/>
                <a:gd name="connsiteY26322" fmla="*/ 2113285 h 4013490"/>
                <a:gd name="connsiteX26323" fmla="*/ 216752 w 6127927"/>
                <a:gd name="connsiteY26323" fmla="*/ 2118751 h 4013490"/>
                <a:gd name="connsiteX26324" fmla="*/ 216687 w 6127927"/>
                <a:gd name="connsiteY26324" fmla="*/ 2118816 h 4013490"/>
                <a:gd name="connsiteX26325" fmla="*/ 216752 w 6127927"/>
                <a:gd name="connsiteY26325" fmla="*/ 2119010 h 4013490"/>
                <a:gd name="connsiteX26326" fmla="*/ 218078 w 6127927"/>
                <a:gd name="connsiteY26326" fmla="*/ 2124216 h 4013490"/>
                <a:gd name="connsiteX26327" fmla="*/ 217916 w 6127927"/>
                <a:gd name="connsiteY26327" fmla="*/ 2124378 h 4013490"/>
                <a:gd name="connsiteX26328" fmla="*/ 218336 w 6127927"/>
                <a:gd name="connsiteY26328" fmla="*/ 2125284 h 4013490"/>
                <a:gd name="connsiteX26329" fmla="*/ 218401 w 6127927"/>
                <a:gd name="connsiteY26329" fmla="*/ 2125801 h 4013490"/>
                <a:gd name="connsiteX26330" fmla="*/ 218336 w 6127927"/>
                <a:gd name="connsiteY26330" fmla="*/ 2126028 h 4013490"/>
                <a:gd name="connsiteX26331" fmla="*/ 218401 w 6127927"/>
                <a:gd name="connsiteY26331" fmla="*/ 2126545 h 4013490"/>
                <a:gd name="connsiteX26332" fmla="*/ 218821 w 6127927"/>
                <a:gd name="connsiteY26332" fmla="*/ 2127192 h 4013490"/>
                <a:gd name="connsiteX26333" fmla="*/ 223220 w 6127927"/>
                <a:gd name="connsiteY26333" fmla="*/ 2144494 h 4013490"/>
                <a:gd name="connsiteX26334" fmla="*/ 223123 w 6127927"/>
                <a:gd name="connsiteY26334" fmla="*/ 2144753 h 4013490"/>
                <a:gd name="connsiteX26335" fmla="*/ 223705 w 6127927"/>
                <a:gd name="connsiteY26335" fmla="*/ 2146564 h 4013490"/>
                <a:gd name="connsiteX26336" fmla="*/ 224546 w 6127927"/>
                <a:gd name="connsiteY26336" fmla="*/ 2149863 h 4013490"/>
                <a:gd name="connsiteX26337" fmla="*/ 223705 w 6127927"/>
                <a:gd name="connsiteY26337" fmla="*/ 2150445 h 4013490"/>
                <a:gd name="connsiteX26338" fmla="*/ 224707 w 6127927"/>
                <a:gd name="connsiteY26338" fmla="*/ 2151706 h 4013490"/>
                <a:gd name="connsiteX26339" fmla="*/ 225969 w 6127927"/>
                <a:gd name="connsiteY26339" fmla="*/ 2156590 h 4013490"/>
                <a:gd name="connsiteX26340" fmla="*/ 226519 w 6127927"/>
                <a:gd name="connsiteY26340" fmla="*/ 2158918 h 4013490"/>
                <a:gd name="connsiteX26341" fmla="*/ 227101 w 6127927"/>
                <a:gd name="connsiteY26341" fmla="*/ 2161150 h 4013490"/>
                <a:gd name="connsiteX26342" fmla="*/ 226357 w 6127927"/>
                <a:gd name="connsiteY26342" fmla="*/ 2161894 h 4013490"/>
                <a:gd name="connsiteX26343" fmla="*/ 226519 w 6127927"/>
                <a:gd name="connsiteY26343" fmla="*/ 2162282 h 4013490"/>
                <a:gd name="connsiteX26344" fmla="*/ 228103 w 6127927"/>
                <a:gd name="connsiteY26344" fmla="*/ 2165031 h 4013490"/>
                <a:gd name="connsiteX26345" fmla="*/ 227942 w 6127927"/>
                <a:gd name="connsiteY26345" fmla="*/ 2165936 h 4013490"/>
                <a:gd name="connsiteX26346" fmla="*/ 228524 w 6127927"/>
                <a:gd name="connsiteY26346" fmla="*/ 2166518 h 4013490"/>
                <a:gd name="connsiteX26347" fmla="*/ 228685 w 6127927"/>
                <a:gd name="connsiteY26347" fmla="*/ 2167101 h 4013490"/>
                <a:gd name="connsiteX26348" fmla="*/ 228847 w 6127927"/>
                <a:gd name="connsiteY26348" fmla="*/ 2167586 h 4013490"/>
                <a:gd name="connsiteX26349" fmla="*/ 229009 w 6127927"/>
                <a:gd name="connsiteY26349" fmla="*/ 2168265 h 4013490"/>
                <a:gd name="connsiteX26350" fmla="*/ 229526 w 6127927"/>
                <a:gd name="connsiteY26350" fmla="*/ 2170076 h 4013490"/>
                <a:gd name="connsiteX26351" fmla="*/ 230335 w 6127927"/>
                <a:gd name="connsiteY26351" fmla="*/ 2173051 h 4013490"/>
                <a:gd name="connsiteX26352" fmla="*/ 227780 w 6127927"/>
                <a:gd name="connsiteY26352" fmla="*/ 2173795 h 4013490"/>
                <a:gd name="connsiteX26353" fmla="*/ 227780 w 6127927"/>
                <a:gd name="connsiteY26353" fmla="*/ 2173892 h 4013490"/>
                <a:gd name="connsiteX26354" fmla="*/ 228265 w 6127927"/>
                <a:gd name="connsiteY26354" fmla="*/ 2173957 h 4013490"/>
                <a:gd name="connsiteX26355" fmla="*/ 229171 w 6127927"/>
                <a:gd name="connsiteY26355" fmla="*/ 2175639 h 4013490"/>
                <a:gd name="connsiteX26356" fmla="*/ 230270 w 6127927"/>
                <a:gd name="connsiteY26356" fmla="*/ 2179616 h 4013490"/>
                <a:gd name="connsiteX26357" fmla="*/ 231079 w 6127927"/>
                <a:gd name="connsiteY26357" fmla="*/ 2180005 h 4013490"/>
                <a:gd name="connsiteX26358" fmla="*/ 231402 w 6127927"/>
                <a:gd name="connsiteY26358" fmla="*/ 2180845 h 4013490"/>
                <a:gd name="connsiteX26359" fmla="*/ 232081 w 6127927"/>
                <a:gd name="connsiteY26359" fmla="*/ 2182592 h 4013490"/>
                <a:gd name="connsiteX26360" fmla="*/ 232502 w 6127927"/>
                <a:gd name="connsiteY26360" fmla="*/ 2184500 h 4013490"/>
                <a:gd name="connsiteX26361" fmla="*/ 234248 w 6127927"/>
                <a:gd name="connsiteY26361" fmla="*/ 2187960 h 4013490"/>
                <a:gd name="connsiteX26362" fmla="*/ 234474 w 6127927"/>
                <a:gd name="connsiteY26362" fmla="*/ 2189125 h 4013490"/>
                <a:gd name="connsiteX26363" fmla="*/ 234474 w 6127927"/>
                <a:gd name="connsiteY26363" fmla="*/ 2189707 h 4013490"/>
                <a:gd name="connsiteX26364" fmla="*/ 235800 w 6127927"/>
                <a:gd name="connsiteY26364" fmla="*/ 2193329 h 4013490"/>
                <a:gd name="connsiteX26365" fmla="*/ 236383 w 6127927"/>
                <a:gd name="connsiteY26365" fmla="*/ 2193911 h 4013490"/>
                <a:gd name="connsiteX26366" fmla="*/ 237547 w 6127927"/>
                <a:gd name="connsiteY26366" fmla="*/ 2197824 h 4013490"/>
                <a:gd name="connsiteX26367" fmla="*/ 237288 w 6127927"/>
                <a:gd name="connsiteY26367" fmla="*/ 2198051 h 4013490"/>
                <a:gd name="connsiteX26368" fmla="*/ 237806 w 6127927"/>
                <a:gd name="connsiteY26368" fmla="*/ 2198633 h 4013490"/>
                <a:gd name="connsiteX26369" fmla="*/ 261964 w 6127927"/>
                <a:gd name="connsiteY26369" fmla="*/ 2265449 h 4013490"/>
                <a:gd name="connsiteX26370" fmla="*/ 261867 w 6127927"/>
                <a:gd name="connsiteY26370" fmla="*/ 2265546 h 4013490"/>
                <a:gd name="connsiteX26371" fmla="*/ 261059 w 6127927"/>
                <a:gd name="connsiteY26371" fmla="*/ 2267357 h 4013490"/>
                <a:gd name="connsiteX26372" fmla="*/ 259636 w 6127927"/>
                <a:gd name="connsiteY26372" fmla="*/ 2266872 h 4013490"/>
                <a:gd name="connsiteX26373" fmla="*/ 258245 w 6127927"/>
                <a:gd name="connsiteY26373" fmla="*/ 2269168 h 4013490"/>
                <a:gd name="connsiteX26374" fmla="*/ 260962 w 6127927"/>
                <a:gd name="connsiteY26374" fmla="*/ 2269007 h 4013490"/>
                <a:gd name="connsiteX26375" fmla="*/ 260897 w 6127927"/>
                <a:gd name="connsiteY26375" fmla="*/ 2271820 h 4013490"/>
                <a:gd name="connsiteX26376" fmla="*/ 259474 w 6127927"/>
                <a:gd name="connsiteY26376" fmla="*/ 2273567 h 4013490"/>
                <a:gd name="connsiteX26377" fmla="*/ 255852 w 6127927"/>
                <a:gd name="connsiteY26377" fmla="*/ 2274408 h 4013490"/>
                <a:gd name="connsiteX26378" fmla="*/ 255916 w 6127927"/>
                <a:gd name="connsiteY26378" fmla="*/ 2274246 h 4013490"/>
                <a:gd name="connsiteX26379" fmla="*/ 255431 w 6127927"/>
                <a:gd name="connsiteY26379" fmla="*/ 2274052 h 4013490"/>
                <a:gd name="connsiteX26380" fmla="*/ 254267 w 6127927"/>
                <a:gd name="connsiteY26380" fmla="*/ 2273308 h 4013490"/>
                <a:gd name="connsiteX26381" fmla="*/ 255431 w 6127927"/>
                <a:gd name="connsiteY26381" fmla="*/ 2274052 h 4013490"/>
                <a:gd name="connsiteX26382" fmla="*/ 255593 w 6127927"/>
                <a:gd name="connsiteY26382" fmla="*/ 2274408 h 4013490"/>
                <a:gd name="connsiteX26383" fmla="*/ 253200 w 6127927"/>
                <a:gd name="connsiteY26383" fmla="*/ 2274472 h 4013490"/>
                <a:gd name="connsiteX26384" fmla="*/ 251292 w 6127927"/>
                <a:gd name="connsiteY26384" fmla="*/ 2271432 h 4013490"/>
                <a:gd name="connsiteX26385" fmla="*/ 251356 w 6127927"/>
                <a:gd name="connsiteY26385" fmla="*/ 2270915 h 4013490"/>
                <a:gd name="connsiteX26386" fmla="*/ 250871 w 6127927"/>
                <a:gd name="connsiteY26386" fmla="*/ 2270688 h 4013490"/>
                <a:gd name="connsiteX26387" fmla="*/ 250289 w 6127927"/>
                <a:gd name="connsiteY26387" fmla="*/ 2269686 h 4013490"/>
                <a:gd name="connsiteX26388" fmla="*/ 249545 w 6127927"/>
                <a:gd name="connsiteY26388" fmla="*/ 2267616 h 4013490"/>
                <a:gd name="connsiteX26389" fmla="*/ 249707 w 6127927"/>
                <a:gd name="connsiteY26389" fmla="*/ 2265385 h 4013490"/>
                <a:gd name="connsiteX26390" fmla="*/ 248640 w 6127927"/>
                <a:gd name="connsiteY26390" fmla="*/ 2264382 h 4013490"/>
                <a:gd name="connsiteX26391" fmla="*/ 248381 w 6127927"/>
                <a:gd name="connsiteY26391" fmla="*/ 2262053 h 4013490"/>
                <a:gd name="connsiteX26392" fmla="*/ 249448 w 6127927"/>
                <a:gd name="connsiteY26392" fmla="*/ 2261148 h 4013490"/>
                <a:gd name="connsiteX26393" fmla="*/ 247734 w 6127927"/>
                <a:gd name="connsiteY26393" fmla="*/ 2259757 h 4013490"/>
                <a:gd name="connsiteX26394" fmla="*/ 246732 w 6127927"/>
                <a:gd name="connsiteY26394" fmla="*/ 2260081 h 4013490"/>
                <a:gd name="connsiteX26395" fmla="*/ 247896 w 6127927"/>
                <a:gd name="connsiteY26395" fmla="*/ 2256685 h 4013490"/>
                <a:gd name="connsiteX26396" fmla="*/ 246311 w 6127927"/>
                <a:gd name="connsiteY26396" fmla="*/ 2256103 h 4013490"/>
                <a:gd name="connsiteX26397" fmla="*/ 245309 w 6127927"/>
                <a:gd name="connsiteY26397" fmla="*/ 2255100 h 4013490"/>
                <a:gd name="connsiteX26398" fmla="*/ 246408 w 6127927"/>
                <a:gd name="connsiteY26398" fmla="*/ 2252545 h 4013490"/>
                <a:gd name="connsiteX26399" fmla="*/ 244985 w 6127927"/>
                <a:gd name="connsiteY26399" fmla="*/ 2252060 h 4013490"/>
                <a:gd name="connsiteX26400" fmla="*/ 243336 w 6127927"/>
                <a:gd name="connsiteY26400" fmla="*/ 2251866 h 4013490"/>
                <a:gd name="connsiteX26401" fmla="*/ 242915 w 6127927"/>
                <a:gd name="connsiteY26401" fmla="*/ 2251058 h 4013490"/>
                <a:gd name="connsiteX26402" fmla="*/ 244177 w 6127927"/>
                <a:gd name="connsiteY26402" fmla="*/ 2249311 h 4013490"/>
                <a:gd name="connsiteX26403" fmla="*/ 242172 w 6127927"/>
                <a:gd name="connsiteY26403" fmla="*/ 2249990 h 4013490"/>
                <a:gd name="connsiteX26404" fmla="*/ 240360 w 6127927"/>
                <a:gd name="connsiteY26404" fmla="*/ 2247662 h 4013490"/>
                <a:gd name="connsiteX26405" fmla="*/ 239520 w 6127927"/>
                <a:gd name="connsiteY26405" fmla="*/ 2246400 h 4013490"/>
                <a:gd name="connsiteX26406" fmla="*/ 239099 w 6127927"/>
                <a:gd name="connsiteY26406" fmla="*/ 2246077 h 4013490"/>
                <a:gd name="connsiteX26407" fmla="*/ 234733 w 6127927"/>
                <a:gd name="connsiteY26407" fmla="*/ 2235890 h 4013490"/>
                <a:gd name="connsiteX26408" fmla="*/ 234798 w 6127927"/>
                <a:gd name="connsiteY26408" fmla="*/ 2235308 h 4013490"/>
                <a:gd name="connsiteX26409" fmla="*/ 234474 w 6127927"/>
                <a:gd name="connsiteY26409" fmla="*/ 2235243 h 4013490"/>
                <a:gd name="connsiteX26410" fmla="*/ 232890 w 6127927"/>
                <a:gd name="connsiteY26410" fmla="*/ 2231265 h 4013490"/>
                <a:gd name="connsiteX26411" fmla="*/ 231758 w 6127927"/>
                <a:gd name="connsiteY26411" fmla="*/ 2227869 h 4013490"/>
                <a:gd name="connsiteX26412" fmla="*/ 231822 w 6127927"/>
                <a:gd name="connsiteY26412" fmla="*/ 2227707 h 4013490"/>
                <a:gd name="connsiteX26413" fmla="*/ 231661 w 6127927"/>
                <a:gd name="connsiteY26413" fmla="*/ 2226964 h 4013490"/>
                <a:gd name="connsiteX26414" fmla="*/ 231499 w 6127927"/>
                <a:gd name="connsiteY26414" fmla="*/ 2227028 h 4013490"/>
                <a:gd name="connsiteX26415" fmla="*/ 227521 w 6127927"/>
                <a:gd name="connsiteY26415" fmla="*/ 2216679 h 4013490"/>
                <a:gd name="connsiteX26416" fmla="*/ 222314 w 6127927"/>
                <a:gd name="connsiteY26416" fmla="*/ 2198795 h 4013490"/>
                <a:gd name="connsiteX26417" fmla="*/ 221312 w 6127927"/>
                <a:gd name="connsiteY26417" fmla="*/ 2191938 h 4013490"/>
                <a:gd name="connsiteX26418" fmla="*/ 205271 w 6127927"/>
                <a:gd name="connsiteY26418" fmla="*/ 2144979 h 4013490"/>
                <a:gd name="connsiteX26419" fmla="*/ 204850 w 6127927"/>
                <a:gd name="connsiteY26419" fmla="*/ 2144235 h 4013490"/>
                <a:gd name="connsiteX26420" fmla="*/ 205335 w 6127927"/>
                <a:gd name="connsiteY26420" fmla="*/ 2143492 h 4013490"/>
                <a:gd name="connsiteX26421" fmla="*/ 204591 w 6127927"/>
                <a:gd name="connsiteY26421" fmla="*/ 2143492 h 4013490"/>
                <a:gd name="connsiteX26422" fmla="*/ 204430 w 6127927"/>
                <a:gd name="connsiteY26422" fmla="*/ 2142424 h 4013490"/>
                <a:gd name="connsiteX26423" fmla="*/ 204688 w 6127927"/>
                <a:gd name="connsiteY26423" fmla="*/ 2142004 h 4013490"/>
                <a:gd name="connsiteX26424" fmla="*/ 204333 w 6127927"/>
                <a:gd name="connsiteY26424" fmla="*/ 2141584 h 4013490"/>
                <a:gd name="connsiteX26425" fmla="*/ 203524 w 6127927"/>
                <a:gd name="connsiteY26425" fmla="*/ 2136538 h 4013490"/>
                <a:gd name="connsiteX26426" fmla="*/ 203848 w 6127927"/>
                <a:gd name="connsiteY26426" fmla="*/ 2136538 h 4013490"/>
                <a:gd name="connsiteX26427" fmla="*/ 203912 w 6127927"/>
                <a:gd name="connsiteY26427" fmla="*/ 2135633 h 4013490"/>
                <a:gd name="connsiteX26428" fmla="*/ 204171 w 6127927"/>
                <a:gd name="connsiteY26428" fmla="*/ 2135212 h 4013490"/>
                <a:gd name="connsiteX26429" fmla="*/ 203524 w 6127927"/>
                <a:gd name="connsiteY26429" fmla="*/ 2134404 h 4013490"/>
                <a:gd name="connsiteX26430" fmla="*/ 203201 w 6127927"/>
                <a:gd name="connsiteY26430" fmla="*/ 2134630 h 4013490"/>
                <a:gd name="connsiteX26431" fmla="*/ 202425 w 6127927"/>
                <a:gd name="connsiteY26431" fmla="*/ 2130846 h 4013490"/>
                <a:gd name="connsiteX26432" fmla="*/ 202619 w 6127927"/>
                <a:gd name="connsiteY26432" fmla="*/ 2130588 h 4013490"/>
                <a:gd name="connsiteX26433" fmla="*/ 202683 w 6127927"/>
                <a:gd name="connsiteY26433" fmla="*/ 2129100 h 4013490"/>
                <a:gd name="connsiteX26434" fmla="*/ 202036 w 6127927"/>
                <a:gd name="connsiteY26434" fmla="*/ 2129100 h 4013490"/>
                <a:gd name="connsiteX26435" fmla="*/ 200937 w 6127927"/>
                <a:gd name="connsiteY26435" fmla="*/ 2124540 h 4013490"/>
                <a:gd name="connsiteX26436" fmla="*/ 201454 w 6127927"/>
                <a:gd name="connsiteY26436" fmla="*/ 2124216 h 4013490"/>
                <a:gd name="connsiteX26437" fmla="*/ 200872 w 6127927"/>
                <a:gd name="connsiteY26437" fmla="*/ 2124216 h 4013490"/>
                <a:gd name="connsiteX26438" fmla="*/ 196797 w 6127927"/>
                <a:gd name="connsiteY26438" fmla="*/ 2112606 h 4013490"/>
                <a:gd name="connsiteX26439" fmla="*/ 193013 w 6127927"/>
                <a:gd name="connsiteY26439" fmla="*/ 2097309 h 4013490"/>
                <a:gd name="connsiteX26440" fmla="*/ 193078 w 6127927"/>
                <a:gd name="connsiteY26440" fmla="*/ 2097309 h 4013490"/>
                <a:gd name="connsiteX26441" fmla="*/ 192755 w 6127927"/>
                <a:gd name="connsiteY26441" fmla="*/ 2095077 h 4013490"/>
                <a:gd name="connsiteX26442" fmla="*/ 192334 w 6127927"/>
                <a:gd name="connsiteY26442" fmla="*/ 2094236 h 4013490"/>
                <a:gd name="connsiteX26443" fmla="*/ 192075 w 6127927"/>
                <a:gd name="connsiteY26443" fmla="*/ 2093169 h 4013490"/>
                <a:gd name="connsiteX26444" fmla="*/ 191914 w 6127927"/>
                <a:gd name="connsiteY26444" fmla="*/ 2092684 h 4013490"/>
                <a:gd name="connsiteX26445" fmla="*/ 190103 w 6127927"/>
                <a:gd name="connsiteY26445" fmla="*/ 2085537 h 4013490"/>
                <a:gd name="connsiteX26446" fmla="*/ 191590 w 6127927"/>
                <a:gd name="connsiteY26446" fmla="*/ 2085310 h 4013490"/>
                <a:gd name="connsiteX26447" fmla="*/ 190588 w 6127927"/>
                <a:gd name="connsiteY26447" fmla="*/ 2084211 h 4013490"/>
                <a:gd name="connsiteX26448" fmla="*/ 190006 w 6127927"/>
                <a:gd name="connsiteY26448" fmla="*/ 2085310 h 4013490"/>
                <a:gd name="connsiteX26449" fmla="*/ 185866 w 6127927"/>
                <a:gd name="connsiteY26449" fmla="*/ 2069334 h 4013490"/>
                <a:gd name="connsiteX26450" fmla="*/ 186869 w 6127927"/>
                <a:gd name="connsiteY26450" fmla="*/ 2069237 h 4013490"/>
                <a:gd name="connsiteX26451" fmla="*/ 185704 w 6127927"/>
                <a:gd name="connsiteY26451" fmla="*/ 2068752 h 4013490"/>
                <a:gd name="connsiteX26452" fmla="*/ 180983 w 6127927"/>
                <a:gd name="connsiteY26452" fmla="*/ 2051449 h 4013490"/>
                <a:gd name="connsiteX26453" fmla="*/ 181662 w 6127927"/>
                <a:gd name="connsiteY26453" fmla="*/ 2050511 h 4013490"/>
                <a:gd name="connsiteX26454" fmla="*/ 180821 w 6127927"/>
                <a:gd name="connsiteY26454" fmla="*/ 2050608 h 4013490"/>
                <a:gd name="connsiteX26455" fmla="*/ 180756 w 6127927"/>
                <a:gd name="connsiteY26455" fmla="*/ 2050608 h 4013490"/>
                <a:gd name="connsiteX26456" fmla="*/ 180012 w 6127927"/>
                <a:gd name="connsiteY26456" fmla="*/ 2048054 h 4013490"/>
                <a:gd name="connsiteX26457" fmla="*/ 180012 w 6127927"/>
                <a:gd name="connsiteY26457" fmla="*/ 2047957 h 4013490"/>
                <a:gd name="connsiteX26458" fmla="*/ 179915 w 6127927"/>
                <a:gd name="connsiteY26458" fmla="*/ 2047795 h 4013490"/>
                <a:gd name="connsiteX26459" fmla="*/ 179592 w 6127927"/>
                <a:gd name="connsiteY26459" fmla="*/ 2046469 h 4013490"/>
                <a:gd name="connsiteX26460" fmla="*/ 179754 w 6127927"/>
                <a:gd name="connsiteY26460" fmla="*/ 2045078 h 4013490"/>
                <a:gd name="connsiteX26461" fmla="*/ 179754 w 6127927"/>
                <a:gd name="connsiteY26461" fmla="*/ 2041909 h 4013490"/>
                <a:gd name="connsiteX26462" fmla="*/ 179754 w 6127927"/>
                <a:gd name="connsiteY26462" fmla="*/ 2042006 h 4013490"/>
                <a:gd name="connsiteX26463" fmla="*/ 180012 w 6127927"/>
                <a:gd name="connsiteY26463" fmla="*/ 2041844 h 4013490"/>
                <a:gd name="connsiteX26464" fmla="*/ 179915 w 6127927"/>
                <a:gd name="connsiteY26464" fmla="*/ 2041488 h 4013490"/>
                <a:gd name="connsiteX26465" fmla="*/ 179754 w 6127927"/>
                <a:gd name="connsiteY26465" fmla="*/ 2041844 h 4013490"/>
                <a:gd name="connsiteX26466" fmla="*/ 178848 w 6127927"/>
                <a:gd name="connsiteY26466" fmla="*/ 2042653 h 4013490"/>
                <a:gd name="connsiteX26467" fmla="*/ 178104 w 6127927"/>
                <a:gd name="connsiteY26467" fmla="*/ 2041327 h 4013490"/>
                <a:gd name="connsiteX26468" fmla="*/ 178104 w 6127927"/>
                <a:gd name="connsiteY26468" fmla="*/ 2041262 h 4013490"/>
                <a:gd name="connsiteX26469" fmla="*/ 178363 w 6127927"/>
                <a:gd name="connsiteY26469" fmla="*/ 2040259 h 4013490"/>
                <a:gd name="connsiteX26470" fmla="*/ 178266 w 6127927"/>
                <a:gd name="connsiteY26470" fmla="*/ 2039516 h 4013490"/>
                <a:gd name="connsiteX26471" fmla="*/ 178104 w 6127927"/>
                <a:gd name="connsiteY26471" fmla="*/ 2039257 h 4013490"/>
                <a:gd name="connsiteX26472" fmla="*/ 177781 w 6127927"/>
                <a:gd name="connsiteY26472" fmla="*/ 2039839 h 4013490"/>
                <a:gd name="connsiteX26473" fmla="*/ 177684 w 6127927"/>
                <a:gd name="connsiteY26473" fmla="*/ 2039677 h 4013490"/>
                <a:gd name="connsiteX26474" fmla="*/ 177425 w 6127927"/>
                <a:gd name="connsiteY26474" fmla="*/ 2038933 h 4013490"/>
                <a:gd name="connsiteX26475" fmla="*/ 177684 w 6127927"/>
                <a:gd name="connsiteY26475" fmla="*/ 2038675 h 4013490"/>
                <a:gd name="connsiteX26476" fmla="*/ 178007 w 6127927"/>
                <a:gd name="connsiteY26476" fmla="*/ 2039095 h 4013490"/>
                <a:gd name="connsiteX26477" fmla="*/ 177425 w 6127927"/>
                <a:gd name="connsiteY26477" fmla="*/ 2037607 h 4013490"/>
                <a:gd name="connsiteX26478" fmla="*/ 176940 w 6127927"/>
                <a:gd name="connsiteY26478" fmla="*/ 2035699 h 4013490"/>
                <a:gd name="connsiteX26479" fmla="*/ 177522 w 6127927"/>
                <a:gd name="connsiteY26479" fmla="*/ 2033888 h 4013490"/>
                <a:gd name="connsiteX26480" fmla="*/ 175614 w 6127927"/>
                <a:gd name="connsiteY26480" fmla="*/ 2031980 h 4013490"/>
                <a:gd name="connsiteX26481" fmla="*/ 176358 w 6127927"/>
                <a:gd name="connsiteY26481" fmla="*/ 2031495 h 4013490"/>
                <a:gd name="connsiteX26482" fmla="*/ 174935 w 6127927"/>
                <a:gd name="connsiteY26482" fmla="*/ 2029263 h 4013490"/>
                <a:gd name="connsiteX26483" fmla="*/ 175291 w 6127927"/>
                <a:gd name="connsiteY26483" fmla="*/ 2028164 h 4013490"/>
                <a:gd name="connsiteX26484" fmla="*/ 174611 w 6127927"/>
                <a:gd name="connsiteY26484" fmla="*/ 2026514 h 4013490"/>
                <a:gd name="connsiteX26485" fmla="*/ 174450 w 6127927"/>
                <a:gd name="connsiteY26485" fmla="*/ 2024542 h 4013490"/>
                <a:gd name="connsiteX26486" fmla="*/ 174288 w 6127927"/>
                <a:gd name="connsiteY26486" fmla="*/ 2023863 h 4013490"/>
                <a:gd name="connsiteX26487" fmla="*/ 173641 w 6127927"/>
                <a:gd name="connsiteY26487" fmla="*/ 2023701 h 4013490"/>
                <a:gd name="connsiteX26488" fmla="*/ 173221 w 6127927"/>
                <a:gd name="connsiteY26488" fmla="*/ 2019464 h 4013490"/>
                <a:gd name="connsiteX26489" fmla="*/ 174288 w 6127927"/>
                <a:gd name="connsiteY26489" fmla="*/ 2018494 h 4013490"/>
                <a:gd name="connsiteX26490" fmla="*/ 172962 w 6127927"/>
                <a:gd name="connsiteY26490" fmla="*/ 2017588 h 4013490"/>
                <a:gd name="connsiteX26491" fmla="*/ 173868 w 6127927"/>
                <a:gd name="connsiteY26491" fmla="*/ 2016004 h 4013490"/>
                <a:gd name="connsiteX26492" fmla="*/ 172962 w 6127927"/>
                <a:gd name="connsiteY26492" fmla="*/ 2015583 h 4013490"/>
                <a:gd name="connsiteX26493" fmla="*/ 172153 w 6127927"/>
                <a:gd name="connsiteY26493" fmla="*/ 2013093 h 4013490"/>
                <a:gd name="connsiteX26494" fmla="*/ 171474 w 6127927"/>
                <a:gd name="connsiteY26494" fmla="*/ 2012187 h 4013490"/>
                <a:gd name="connsiteX26495" fmla="*/ 171377 w 6127927"/>
                <a:gd name="connsiteY26495" fmla="*/ 2011702 h 4013490"/>
                <a:gd name="connsiteX26496" fmla="*/ 171571 w 6127927"/>
                <a:gd name="connsiteY26496" fmla="*/ 2010118 h 4013490"/>
                <a:gd name="connsiteX26497" fmla="*/ 171054 w 6127927"/>
                <a:gd name="connsiteY26497" fmla="*/ 2009309 h 4013490"/>
                <a:gd name="connsiteX26498" fmla="*/ 170407 w 6127927"/>
                <a:gd name="connsiteY26498" fmla="*/ 2004814 h 4013490"/>
                <a:gd name="connsiteX26499" fmla="*/ 167755 w 6127927"/>
                <a:gd name="connsiteY26499" fmla="*/ 1988934 h 4013490"/>
                <a:gd name="connsiteX26500" fmla="*/ 168499 w 6127927"/>
                <a:gd name="connsiteY26500" fmla="*/ 1987770 h 4013490"/>
                <a:gd name="connsiteX26501" fmla="*/ 167496 w 6127927"/>
                <a:gd name="connsiteY26501" fmla="*/ 1987285 h 4013490"/>
                <a:gd name="connsiteX26502" fmla="*/ 167238 w 6127927"/>
                <a:gd name="connsiteY26502" fmla="*/ 1985862 h 4013490"/>
                <a:gd name="connsiteX26503" fmla="*/ 167432 w 6127927"/>
                <a:gd name="connsiteY26503" fmla="*/ 1985539 h 4013490"/>
                <a:gd name="connsiteX26504" fmla="*/ 167173 w 6127927"/>
                <a:gd name="connsiteY26504" fmla="*/ 1985442 h 4013490"/>
                <a:gd name="connsiteX26505" fmla="*/ 167076 w 6127927"/>
                <a:gd name="connsiteY26505" fmla="*/ 1985215 h 4013490"/>
                <a:gd name="connsiteX26506" fmla="*/ 166753 w 6127927"/>
                <a:gd name="connsiteY26506" fmla="*/ 1981819 h 4013490"/>
                <a:gd name="connsiteX26507" fmla="*/ 168564 w 6127927"/>
                <a:gd name="connsiteY26507" fmla="*/ 1978488 h 4013490"/>
                <a:gd name="connsiteX26508" fmla="*/ 166494 w 6127927"/>
                <a:gd name="connsiteY26508" fmla="*/ 1979006 h 4013490"/>
                <a:gd name="connsiteX26509" fmla="*/ 166494 w 6127927"/>
                <a:gd name="connsiteY26509" fmla="*/ 1978909 h 4013490"/>
                <a:gd name="connsiteX26510" fmla="*/ 167593 w 6127927"/>
                <a:gd name="connsiteY26510" fmla="*/ 1976580 h 4013490"/>
                <a:gd name="connsiteX26511" fmla="*/ 167496 w 6127927"/>
                <a:gd name="connsiteY26511" fmla="*/ 1976515 h 4013490"/>
                <a:gd name="connsiteX26512" fmla="*/ 166429 w 6127927"/>
                <a:gd name="connsiteY26512" fmla="*/ 1974769 h 4013490"/>
                <a:gd name="connsiteX26513" fmla="*/ 166494 w 6127927"/>
                <a:gd name="connsiteY26513" fmla="*/ 1974446 h 4013490"/>
                <a:gd name="connsiteX26514" fmla="*/ 167238 w 6127927"/>
                <a:gd name="connsiteY26514" fmla="*/ 1971212 h 4013490"/>
                <a:gd name="connsiteX26515" fmla="*/ 165588 w 6127927"/>
                <a:gd name="connsiteY26515" fmla="*/ 1967654 h 4013490"/>
                <a:gd name="connsiteX26516" fmla="*/ 165524 w 6127927"/>
                <a:gd name="connsiteY26516" fmla="*/ 1966813 h 4013490"/>
                <a:gd name="connsiteX26517" fmla="*/ 165427 w 6127927"/>
                <a:gd name="connsiteY26517" fmla="*/ 1965908 h 4013490"/>
                <a:gd name="connsiteX26518" fmla="*/ 165588 w 6127927"/>
                <a:gd name="connsiteY26518" fmla="*/ 1964355 h 4013490"/>
                <a:gd name="connsiteX26519" fmla="*/ 165427 w 6127927"/>
                <a:gd name="connsiteY26519" fmla="*/ 1961509 h 4013490"/>
                <a:gd name="connsiteX26520" fmla="*/ 166267 w 6127927"/>
                <a:gd name="connsiteY26520" fmla="*/ 1961024 h 4013490"/>
                <a:gd name="connsiteX26521" fmla="*/ 166009 w 6127927"/>
                <a:gd name="connsiteY26521" fmla="*/ 1958534 h 4013490"/>
                <a:gd name="connsiteX26522" fmla="*/ 165362 w 6127927"/>
                <a:gd name="connsiteY26522" fmla="*/ 1957887 h 4013490"/>
                <a:gd name="connsiteX26523" fmla="*/ 164941 w 6127927"/>
                <a:gd name="connsiteY26523" fmla="*/ 1957952 h 4013490"/>
                <a:gd name="connsiteX26524" fmla="*/ 165006 w 6127927"/>
                <a:gd name="connsiteY26524" fmla="*/ 1957305 h 4013490"/>
                <a:gd name="connsiteX26525" fmla="*/ 166106 w 6127927"/>
                <a:gd name="connsiteY26525" fmla="*/ 1955882 h 4013490"/>
                <a:gd name="connsiteX26526" fmla="*/ 164941 w 6127927"/>
                <a:gd name="connsiteY26526" fmla="*/ 1954912 h 4013490"/>
                <a:gd name="connsiteX26527" fmla="*/ 166106 w 6127927"/>
                <a:gd name="connsiteY26527" fmla="*/ 1950934 h 4013490"/>
                <a:gd name="connsiteX26528" fmla="*/ 164198 w 6127927"/>
                <a:gd name="connsiteY26528" fmla="*/ 1948120 h 4013490"/>
                <a:gd name="connsiteX26529" fmla="*/ 164101 w 6127927"/>
                <a:gd name="connsiteY26529" fmla="*/ 1946535 h 4013490"/>
                <a:gd name="connsiteX26530" fmla="*/ 164262 w 6127927"/>
                <a:gd name="connsiteY26530" fmla="*/ 1945145 h 4013490"/>
                <a:gd name="connsiteX26531" fmla="*/ 164036 w 6127927"/>
                <a:gd name="connsiteY26531" fmla="*/ 1944466 h 4013490"/>
                <a:gd name="connsiteX26532" fmla="*/ 163939 w 6127927"/>
                <a:gd name="connsiteY26532" fmla="*/ 1944401 h 4013490"/>
                <a:gd name="connsiteX26533" fmla="*/ 163518 w 6127927"/>
                <a:gd name="connsiteY26533" fmla="*/ 1938935 h 4013490"/>
                <a:gd name="connsiteX26534" fmla="*/ 164101 w 6127927"/>
                <a:gd name="connsiteY26534" fmla="*/ 1938515 h 4013490"/>
                <a:gd name="connsiteX26535" fmla="*/ 163518 w 6127927"/>
                <a:gd name="connsiteY26535" fmla="*/ 1937836 h 4013490"/>
                <a:gd name="connsiteX26536" fmla="*/ 434018 w 6127927"/>
                <a:gd name="connsiteY26536" fmla="*/ 2167683 h 4013490"/>
                <a:gd name="connsiteX26537" fmla="*/ 433856 w 6127927"/>
                <a:gd name="connsiteY26537" fmla="*/ 2168685 h 4013490"/>
                <a:gd name="connsiteX26538" fmla="*/ 434018 w 6127927"/>
                <a:gd name="connsiteY26538" fmla="*/ 2167683 h 4013490"/>
                <a:gd name="connsiteX26539" fmla="*/ 403197 w 6127927"/>
                <a:gd name="connsiteY26539" fmla="*/ 2194170 h 4013490"/>
                <a:gd name="connsiteX26540" fmla="*/ 402388 w 6127927"/>
                <a:gd name="connsiteY26540" fmla="*/ 2192682 h 4013490"/>
                <a:gd name="connsiteX26541" fmla="*/ 403197 w 6127927"/>
                <a:gd name="connsiteY26541" fmla="*/ 2194170 h 4013490"/>
                <a:gd name="connsiteX26542" fmla="*/ 285476 w 6127927"/>
                <a:gd name="connsiteY26542" fmla="*/ 2254777 h 4013490"/>
                <a:gd name="connsiteX26543" fmla="*/ 284991 w 6127927"/>
                <a:gd name="connsiteY26543" fmla="*/ 2253548 h 4013490"/>
                <a:gd name="connsiteX26544" fmla="*/ 284635 w 6127927"/>
                <a:gd name="connsiteY26544" fmla="*/ 2253451 h 4013490"/>
                <a:gd name="connsiteX26545" fmla="*/ 284732 w 6127927"/>
                <a:gd name="connsiteY26545" fmla="*/ 2254615 h 4013490"/>
                <a:gd name="connsiteX26546" fmla="*/ 285476 w 6127927"/>
                <a:gd name="connsiteY26546" fmla="*/ 2254777 h 4013490"/>
                <a:gd name="connsiteX26547" fmla="*/ 542651 w 6127927"/>
                <a:gd name="connsiteY26547" fmla="*/ 2049541 h 4013490"/>
                <a:gd name="connsiteX26548" fmla="*/ 541487 w 6127927"/>
                <a:gd name="connsiteY26548" fmla="*/ 2050123 h 4013490"/>
                <a:gd name="connsiteX26549" fmla="*/ 541293 w 6127927"/>
                <a:gd name="connsiteY26549" fmla="*/ 2050350 h 4013490"/>
                <a:gd name="connsiteX26550" fmla="*/ 542392 w 6127927"/>
                <a:gd name="connsiteY26550" fmla="*/ 2050123 h 4013490"/>
                <a:gd name="connsiteX26551" fmla="*/ 542651 w 6127927"/>
                <a:gd name="connsiteY26551" fmla="*/ 2049541 h 4013490"/>
                <a:gd name="connsiteX26552" fmla="*/ 507691 w 6127927"/>
                <a:gd name="connsiteY26552" fmla="*/ 1970468 h 4013490"/>
                <a:gd name="connsiteX26553" fmla="*/ 506106 w 6127927"/>
                <a:gd name="connsiteY26553" fmla="*/ 1971212 h 4013490"/>
                <a:gd name="connsiteX26554" fmla="*/ 507691 w 6127927"/>
                <a:gd name="connsiteY26554" fmla="*/ 1970468 h 4013490"/>
                <a:gd name="connsiteX26555" fmla="*/ 493299 w 6127927"/>
                <a:gd name="connsiteY26555" fmla="*/ 1948929 h 4013490"/>
                <a:gd name="connsiteX26556" fmla="*/ 492458 w 6127927"/>
                <a:gd name="connsiteY26556" fmla="*/ 1948864 h 4013490"/>
                <a:gd name="connsiteX26557" fmla="*/ 493299 w 6127927"/>
                <a:gd name="connsiteY26557" fmla="*/ 1948929 h 4013490"/>
                <a:gd name="connsiteX26558" fmla="*/ 560277 w 6127927"/>
                <a:gd name="connsiteY26558" fmla="*/ 2061863 h 4013490"/>
                <a:gd name="connsiteX26559" fmla="*/ 556946 w 6127927"/>
                <a:gd name="connsiteY26559" fmla="*/ 2062769 h 4013490"/>
                <a:gd name="connsiteX26560" fmla="*/ 557625 w 6127927"/>
                <a:gd name="connsiteY26560" fmla="*/ 2063448 h 4013490"/>
                <a:gd name="connsiteX26561" fmla="*/ 557043 w 6127927"/>
                <a:gd name="connsiteY26561" fmla="*/ 2065679 h 4013490"/>
                <a:gd name="connsiteX26562" fmla="*/ 556558 w 6127927"/>
                <a:gd name="connsiteY26562" fmla="*/ 2066164 h 4013490"/>
                <a:gd name="connsiteX26563" fmla="*/ 556137 w 6127927"/>
                <a:gd name="connsiteY26563" fmla="*/ 2066164 h 4013490"/>
                <a:gd name="connsiteX26564" fmla="*/ 555458 w 6127927"/>
                <a:gd name="connsiteY26564" fmla="*/ 2067490 h 4013490"/>
                <a:gd name="connsiteX26565" fmla="*/ 554714 w 6127927"/>
                <a:gd name="connsiteY26565" fmla="*/ 2068752 h 4013490"/>
                <a:gd name="connsiteX26566" fmla="*/ 553647 w 6127927"/>
                <a:gd name="connsiteY26566" fmla="*/ 2069237 h 4013490"/>
                <a:gd name="connsiteX26567" fmla="*/ 551577 w 6127927"/>
                <a:gd name="connsiteY26567" fmla="*/ 2070304 h 4013490"/>
                <a:gd name="connsiteX26568" fmla="*/ 551998 w 6127927"/>
                <a:gd name="connsiteY26568" fmla="*/ 2071307 h 4013490"/>
                <a:gd name="connsiteX26569" fmla="*/ 551577 w 6127927"/>
                <a:gd name="connsiteY26569" fmla="*/ 2071986 h 4013490"/>
                <a:gd name="connsiteX26570" fmla="*/ 551318 w 6127927"/>
                <a:gd name="connsiteY26570" fmla="*/ 2072148 h 4013490"/>
                <a:gd name="connsiteX26571" fmla="*/ 550154 w 6127927"/>
                <a:gd name="connsiteY26571" fmla="*/ 2074444 h 4013490"/>
                <a:gd name="connsiteX26572" fmla="*/ 549410 w 6127927"/>
                <a:gd name="connsiteY26572" fmla="*/ 2075188 h 4013490"/>
                <a:gd name="connsiteX26573" fmla="*/ 548440 w 6127927"/>
                <a:gd name="connsiteY26573" fmla="*/ 2076028 h 4013490"/>
                <a:gd name="connsiteX26574" fmla="*/ 547438 w 6127927"/>
                <a:gd name="connsiteY26574" fmla="*/ 2076772 h 4013490"/>
                <a:gd name="connsiteX26575" fmla="*/ 546597 w 6127927"/>
                <a:gd name="connsiteY26575" fmla="*/ 2077937 h 4013490"/>
                <a:gd name="connsiteX26576" fmla="*/ 546435 w 6127927"/>
                <a:gd name="connsiteY26576" fmla="*/ 2078260 h 4013490"/>
                <a:gd name="connsiteX26577" fmla="*/ 545950 w 6127927"/>
                <a:gd name="connsiteY26577" fmla="*/ 2079909 h 4013490"/>
                <a:gd name="connsiteX26578" fmla="*/ 544624 w 6127927"/>
                <a:gd name="connsiteY26578" fmla="*/ 2081494 h 4013490"/>
                <a:gd name="connsiteX26579" fmla="*/ 543945 w 6127927"/>
                <a:gd name="connsiteY26579" fmla="*/ 2082076 h 4013490"/>
                <a:gd name="connsiteX26580" fmla="*/ 543621 w 6127927"/>
                <a:gd name="connsiteY26580" fmla="*/ 2082497 h 4013490"/>
                <a:gd name="connsiteX26581" fmla="*/ 543039 w 6127927"/>
                <a:gd name="connsiteY26581" fmla="*/ 2083629 h 4013490"/>
                <a:gd name="connsiteX26582" fmla="*/ 542295 w 6127927"/>
                <a:gd name="connsiteY26582" fmla="*/ 2084728 h 4013490"/>
                <a:gd name="connsiteX26583" fmla="*/ 541648 w 6127927"/>
                <a:gd name="connsiteY26583" fmla="*/ 2085795 h 4013490"/>
                <a:gd name="connsiteX26584" fmla="*/ 528550 w 6127927"/>
                <a:gd name="connsiteY26584" fmla="*/ 2098797 h 4013490"/>
                <a:gd name="connsiteX26585" fmla="*/ 528227 w 6127927"/>
                <a:gd name="connsiteY26585" fmla="*/ 2098958 h 4013490"/>
                <a:gd name="connsiteX26586" fmla="*/ 527645 w 6127927"/>
                <a:gd name="connsiteY26586" fmla="*/ 2099443 h 4013490"/>
                <a:gd name="connsiteX26587" fmla="*/ 527386 w 6127927"/>
                <a:gd name="connsiteY26587" fmla="*/ 2100122 h 4013490"/>
                <a:gd name="connsiteX26588" fmla="*/ 526254 w 6127927"/>
                <a:gd name="connsiteY26588" fmla="*/ 2100543 h 4013490"/>
                <a:gd name="connsiteX26589" fmla="*/ 525413 w 6127927"/>
                <a:gd name="connsiteY26589" fmla="*/ 2100608 h 4013490"/>
                <a:gd name="connsiteX26590" fmla="*/ 526319 w 6127927"/>
                <a:gd name="connsiteY26590" fmla="*/ 2101869 h 4013490"/>
                <a:gd name="connsiteX26591" fmla="*/ 525252 w 6127927"/>
                <a:gd name="connsiteY26591" fmla="*/ 2102354 h 4013490"/>
                <a:gd name="connsiteX26592" fmla="*/ 524831 w 6127927"/>
                <a:gd name="connsiteY26592" fmla="*/ 2103583 h 4013490"/>
                <a:gd name="connsiteX26593" fmla="*/ 523764 w 6127927"/>
                <a:gd name="connsiteY26593" fmla="*/ 2104521 h 4013490"/>
                <a:gd name="connsiteX26594" fmla="*/ 523505 w 6127927"/>
                <a:gd name="connsiteY26594" fmla="*/ 2104747 h 4013490"/>
                <a:gd name="connsiteX26595" fmla="*/ 522179 w 6127927"/>
                <a:gd name="connsiteY26595" fmla="*/ 2106397 h 4013490"/>
                <a:gd name="connsiteX26596" fmla="*/ 521371 w 6127927"/>
                <a:gd name="connsiteY26596" fmla="*/ 2107237 h 4013490"/>
                <a:gd name="connsiteX26597" fmla="*/ 518783 w 6127927"/>
                <a:gd name="connsiteY26597" fmla="*/ 2109049 h 4013490"/>
                <a:gd name="connsiteX26598" fmla="*/ 518363 w 6127927"/>
                <a:gd name="connsiteY26598" fmla="*/ 2109404 h 4013490"/>
                <a:gd name="connsiteX26599" fmla="*/ 518040 w 6127927"/>
                <a:gd name="connsiteY26599" fmla="*/ 2111054 h 4013490"/>
                <a:gd name="connsiteX26600" fmla="*/ 517134 w 6127927"/>
                <a:gd name="connsiteY26600" fmla="*/ 2112444 h 4013490"/>
                <a:gd name="connsiteX26601" fmla="*/ 516293 w 6127927"/>
                <a:gd name="connsiteY26601" fmla="*/ 2113027 h 4013490"/>
                <a:gd name="connsiteX26602" fmla="*/ 514903 w 6127927"/>
                <a:gd name="connsiteY26602" fmla="*/ 2113027 h 4013490"/>
                <a:gd name="connsiteX26603" fmla="*/ 515064 w 6127927"/>
                <a:gd name="connsiteY26603" fmla="*/ 2115032 h 4013490"/>
                <a:gd name="connsiteX26604" fmla="*/ 498667 w 6127927"/>
                <a:gd name="connsiteY26604" fmla="*/ 2128841 h 4013490"/>
                <a:gd name="connsiteX26605" fmla="*/ 473765 w 6127927"/>
                <a:gd name="connsiteY26605" fmla="*/ 2151189 h 4013490"/>
                <a:gd name="connsiteX26606" fmla="*/ 467200 w 6127927"/>
                <a:gd name="connsiteY26606" fmla="*/ 2156072 h 4013490"/>
                <a:gd name="connsiteX26607" fmla="*/ 466553 w 6127927"/>
                <a:gd name="connsiteY26607" fmla="*/ 2155522 h 4013490"/>
                <a:gd name="connsiteX26608" fmla="*/ 464483 w 6127927"/>
                <a:gd name="connsiteY26608" fmla="*/ 2153938 h 4013490"/>
                <a:gd name="connsiteX26609" fmla="*/ 464968 w 6127927"/>
                <a:gd name="connsiteY26609" fmla="*/ 2155328 h 4013490"/>
                <a:gd name="connsiteX26610" fmla="*/ 466779 w 6127927"/>
                <a:gd name="connsiteY26610" fmla="*/ 2156331 h 4013490"/>
                <a:gd name="connsiteX26611" fmla="*/ 465550 w 6127927"/>
                <a:gd name="connsiteY26611" fmla="*/ 2157237 h 4013490"/>
                <a:gd name="connsiteX26612" fmla="*/ 465292 w 6127927"/>
                <a:gd name="connsiteY26612" fmla="*/ 2156848 h 4013490"/>
                <a:gd name="connsiteX26613" fmla="*/ 464386 w 6127927"/>
                <a:gd name="connsiteY26613" fmla="*/ 2156428 h 4013490"/>
                <a:gd name="connsiteX26614" fmla="*/ 464386 w 6127927"/>
                <a:gd name="connsiteY26614" fmla="*/ 2156266 h 4013490"/>
                <a:gd name="connsiteX26615" fmla="*/ 464386 w 6127927"/>
                <a:gd name="connsiteY26615" fmla="*/ 2156008 h 4013490"/>
                <a:gd name="connsiteX26616" fmla="*/ 462640 w 6127927"/>
                <a:gd name="connsiteY26616" fmla="*/ 2156331 h 4013490"/>
                <a:gd name="connsiteX26617" fmla="*/ 463998 w 6127927"/>
                <a:gd name="connsiteY26617" fmla="*/ 2158498 h 4013490"/>
                <a:gd name="connsiteX26618" fmla="*/ 458274 w 6127927"/>
                <a:gd name="connsiteY26618" fmla="*/ 2163705 h 4013490"/>
                <a:gd name="connsiteX26619" fmla="*/ 440971 w 6127927"/>
                <a:gd name="connsiteY26619" fmla="*/ 2177935 h 4013490"/>
                <a:gd name="connsiteX26620" fmla="*/ 440292 w 6127927"/>
                <a:gd name="connsiteY26620" fmla="*/ 2177870 h 4013490"/>
                <a:gd name="connsiteX26621" fmla="*/ 439063 w 6127927"/>
                <a:gd name="connsiteY26621" fmla="*/ 2178937 h 4013490"/>
                <a:gd name="connsiteX26622" fmla="*/ 438158 w 6127927"/>
                <a:gd name="connsiteY26622" fmla="*/ 2178937 h 4013490"/>
                <a:gd name="connsiteX26623" fmla="*/ 436896 w 6127927"/>
                <a:gd name="connsiteY26623" fmla="*/ 2179261 h 4013490"/>
                <a:gd name="connsiteX26624" fmla="*/ 436508 w 6127927"/>
                <a:gd name="connsiteY26624" fmla="*/ 2179843 h 4013490"/>
                <a:gd name="connsiteX26625" fmla="*/ 435409 w 6127927"/>
                <a:gd name="connsiteY26625" fmla="*/ 2180005 h 4013490"/>
                <a:gd name="connsiteX26626" fmla="*/ 434503 w 6127927"/>
                <a:gd name="connsiteY26626" fmla="*/ 2180166 h 4013490"/>
                <a:gd name="connsiteX26627" fmla="*/ 434438 w 6127927"/>
                <a:gd name="connsiteY26627" fmla="*/ 2181266 h 4013490"/>
                <a:gd name="connsiteX26628" fmla="*/ 434438 w 6127927"/>
                <a:gd name="connsiteY26628" fmla="*/ 2181913 h 4013490"/>
                <a:gd name="connsiteX26629" fmla="*/ 433921 w 6127927"/>
                <a:gd name="connsiteY26629" fmla="*/ 2182657 h 4013490"/>
                <a:gd name="connsiteX26630" fmla="*/ 432174 w 6127927"/>
                <a:gd name="connsiteY26630" fmla="*/ 2181007 h 4013490"/>
                <a:gd name="connsiteX26631" fmla="*/ 432433 w 6127927"/>
                <a:gd name="connsiteY26631" fmla="*/ 2182915 h 4013490"/>
                <a:gd name="connsiteX26632" fmla="*/ 432013 w 6127927"/>
                <a:gd name="connsiteY26632" fmla="*/ 2183756 h 4013490"/>
                <a:gd name="connsiteX26633" fmla="*/ 430040 w 6127927"/>
                <a:gd name="connsiteY26633" fmla="*/ 2183659 h 4013490"/>
                <a:gd name="connsiteX26634" fmla="*/ 429943 w 6127927"/>
                <a:gd name="connsiteY26634" fmla="*/ 2185891 h 4013490"/>
                <a:gd name="connsiteX26635" fmla="*/ 427808 w 6127927"/>
                <a:gd name="connsiteY26635" fmla="*/ 2185891 h 4013490"/>
                <a:gd name="connsiteX26636" fmla="*/ 427291 w 6127927"/>
                <a:gd name="connsiteY26636" fmla="*/ 2185147 h 4013490"/>
                <a:gd name="connsiteX26637" fmla="*/ 427453 w 6127927"/>
                <a:gd name="connsiteY26637" fmla="*/ 2187055 h 4013490"/>
                <a:gd name="connsiteX26638" fmla="*/ 426224 w 6127927"/>
                <a:gd name="connsiteY26638" fmla="*/ 2188446 h 4013490"/>
                <a:gd name="connsiteX26639" fmla="*/ 425318 w 6127927"/>
                <a:gd name="connsiteY26639" fmla="*/ 2188963 h 4013490"/>
                <a:gd name="connsiteX26640" fmla="*/ 425059 w 6127927"/>
                <a:gd name="connsiteY26640" fmla="*/ 2190127 h 4013490"/>
                <a:gd name="connsiteX26641" fmla="*/ 424736 w 6127927"/>
                <a:gd name="connsiteY26641" fmla="*/ 2190709 h 4013490"/>
                <a:gd name="connsiteX26642" fmla="*/ 423507 w 6127927"/>
                <a:gd name="connsiteY26642" fmla="*/ 2190127 h 4013490"/>
                <a:gd name="connsiteX26643" fmla="*/ 423313 w 6127927"/>
                <a:gd name="connsiteY26643" fmla="*/ 2190354 h 4013490"/>
                <a:gd name="connsiteX26644" fmla="*/ 422828 w 6127927"/>
                <a:gd name="connsiteY26644" fmla="*/ 2191356 h 4013490"/>
                <a:gd name="connsiteX26645" fmla="*/ 420693 w 6127927"/>
                <a:gd name="connsiteY26645" fmla="*/ 2193846 h 4013490"/>
                <a:gd name="connsiteX26646" fmla="*/ 419432 w 6127927"/>
                <a:gd name="connsiteY26646" fmla="*/ 2193426 h 4013490"/>
                <a:gd name="connsiteX26647" fmla="*/ 419270 w 6127927"/>
                <a:gd name="connsiteY26647" fmla="*/ 2194429 h 4013490"/>
                <a:gd name="connsiteX26648" fmla="*/ 419109 w 6127927"/>
                <a:gd name="connsiteY26648" fmla="*/ 2195075 h 4013490"/>
                <a:gd name="connsiteX26649" fmla="*/ 418462 w 6127927"/>
                <a:gd name="connsiteY26649" fmla="*/ 2195755 h 4013490"/>
                <a:gd name="connsiteX26650" fmla="*/ 416780 w 6127927"/>
                <a:gd name="connsiteY26650" fmla="*/ 2197145 h 4013490"/>
                <a:gd name="connsiteX26651" fmla="*/ 415713 w 6127927"/>
                <a:gd name="connsiteY26651" fmla="*/ 2197469 h 4013490"/>
                <a:gd name="connsiteX26652" fmla="*/ 414807 w 6127927"/>
                <a:gd name="connsiteY26652" fmla="*/ 2197889 h 4013490"/>
                <a:gd name="connsiteX26653" fmla="*/ 414549 w 6127927"/>
                <a:gd name="connsiteY26653" fmla="*/ 2197889 h 4013490"/>
                <a:gd name="connsiteX26654" fmla="*/ 412964 w 6127927"/>
                <a:gd name="connsiteY26654" fmla="*/ 2199797 h 4013490"/>
                <a:gd name="connsiteX26655" fmla="*/ 410668 w 6127927"/>
                <a:gd name="connsiteY26655" fmla="*/ 2201058 h 4013490"/>
                <a:gd name="connsiteX26656" fmla="*/ 410183 w 6127927"/>
                <a:gd name="connsiteY26656" fmla="*/ 2200541 h 4013490"/>
                <a:gd name="connsiteX26657" fmla="*/ 408760 w 6127927"/>
                <a:gd name="connsiteY26657" fmla="*/ 2201705 h 4013490"/>
                <a:gd name="connsiteX26658" fmla="*/ 408663 w 6127927"/>
                <a:gd name="connsiteY26658" fmla="*/ 2202029 h 4013490"/>
                <a:gd name="connsiteX26659" fmla="*/ 407595 w 6127927"/>
                <a:gd name="connsiteY26659" fmla="*/ 2201608 h 4013490"/>
                <a:gd name="connsiteX26660" fmla="*/ 407337 w 6127927"/>
                <a:gd name="connsiteY26660" fmla="*/ 2202126 h 4013490"/>
                <a:gd name="connsiteX26661" fmla="*/ 406852 w 6127927"/>
                <a:gd name="connsiteY26661" fmla="*/ 2202287 h 4013490"/>
                <a:gd name="connsiteX26662" fmla="*/ 406754 w 6127927"/>
                <a:gd name="connsiteY26662" fmla="*/ 2201608 h 4013490"/>
                <a:gd name="connsiteX26663" fmla="*/ 407013 w 6127927"/>
                <a:gd name="connsiteY26663" fmla="*/ 2200961 h 4013490"/>
                <a:gd name="connsiteX26664" fmla="*/ 405946 w 6127927"/>
                <a:gd name="connsiteY26664" fmla="*/ 2201705 h 4013490"/>
                <a:gd name="connsiteX26665" fmla="*/ 405946 w 6127927"/>
                <a:gd name="connsiteY26665" fmla="*/ 2203290 h 4013490"/>
                <a:gd name="connsiteX26666" fmla="*/ 405040 w 6127927"/>
                <a:gd name="connsiteY26666" fmla="*/ 2204454 h 4013490"/>
                <a:gd name="connsiteX26667" fmla="*/ 404361 w 6127927"/>
                <a:gd name="connsiteY26667" fmla="*/ 2205263 h 4013490"/>
                <a:gd name="connsiteX26668" fmla="*/ 402615 w 6127927"/>
                <a:gd name="connsiteY26668" fmla="*/ 2205748 h 4013490"/>
                <a:gd name="connsiteX26669" fmla="*/ 402615 w 6127927"/>
                <a:gd name="connsiteY26669" fmla="*/ 2207333 h 4013490"/>
                <a:gd name="connsiteX26670" fmla="*/ 401806 w 6127927"/>
                <a:gd name="connsiteY26670" fmla="*/ 2207074 h 4013490"/>
                <a:gd name="connsiteX26671" fmla="*/ 400222 w 6127927"/>
                <a:gd name="connsiteY26671" fmla="*/ 2208400 h 4013490"/>
                <a:gd name="connsiteX26672" fmla="*/ 399316 w 6127927"/>
                <a:gd name="connsiteY26672" fmla="*/ 2208756 h 4013490"/>
                <a:gd name="connsiteX26673" fmla="*/ 398734 w 6127927"/>
                <a:gd name="connsiteY26673" fmla="*/ 2209499 h 4013490"/>
                <a:gd name="connsiteX26674" fmla="*/ 396826 w 6127927"/>
                <a:gd name="connsiteY26674" fmla="*/ 2211472 h 4013490"/>
                <a:gd name="connsiteX26675" fmla="*/ 395338 w 6127927"/>
                <a:gd name="connsiteY26675" fmla="*/ 2210567 h 4013490"/>
                <a:gd name="connsiteX26676" fmla="*/ 395176 w 6127927"/>
                <a:gd name="connsiteY26676" fmla="*/ 2211052 h 4013490"/>
                <a:gd name="connsiteX26677" fmla="*/ 394336 w 6127927"/>
                <a:gd name="connsiteY26677" fmla="*/ 2212054 h 4013490"/>
                <a:gd name="connsiteX26678" fmla="*/ 391554 w 6127927"/>
                <a:gd name="connsiteY26678" fmla="*/ 2213963 h 4013490"/>
                <a:gd name="connsiteX26679" fmla="*/ 391037 w 6127927"/>
                <a:gd name="connsiteY26679" fmla="*/ 2214124 h 4013490"/>
                <a:gd name="connsiteX26680" fmla="*/ 390390 w 6127927"/>
                <a:gd name="connsiteY26680" fmla="*/ 2213801 h 4013490"/>
                <a:gd name="connsiteX26681" fmla="*/ 389290 w 6127927"/>
                <a:gd name="connsiteY26681" fmla="*/ 2213865 h 4013490"/>
                <a:gd name="connsiteX26682" fmla="*/ 389873 w 6127927"/>
                <a:gd name="connsiteY26682" fmla="*/ 2214448 h 4013490"/>
                <a:gd name="connsiteX26683" fmla="*/ 389970 w 6127927"/>
                <a:gd name="connsiteY26683" fmla="*/ 2214545 h 4013490"/>
                <a:gd name="connsiteX26684" fmla="*/ 388320 w 6127927"/>
                <a:gd name="connsiteY26684" fmla="*/ 2215288 h 4013490"/>
                <a:gd name="connsiteX26685" fmla="*/ 388320 w 6127927"/>
                <a:gd name="connsiteY26685" fmla="*/ 2214027 h 4013490"/>
                <a:gd name="connsiteX26686" fmla="*/ 387803 w 6127927"/>
                <a:gd name="connsiteY26686" fmla="*/ 2214545 h 4013490"/>
                <a:gd name="connsiteX26687" fmla="*/ 387900 w 6127927"/>
                <a:gd name="connsiteY26687" fmla="*/ 2215450 h 4013490"/>
                <a:gd name="connsiteX26688" fmla="*/ 382499 w 6127927"/>
                <a:gd name="connsiteY26688" fmla="*/ 2218749 h 4013490"/>
                <a:gd name="connsiteX26689" fmla="*/ 378941 w 6127927"/>
                <a:gd name="connsiteY26689" fmla="*/ 2222662 h 4013490"/>
                <a:gd name="connsiteX26690" fmla="*/ 377551 w 6127927"/>
                <a:gd name="connsiteY26690" fmla="*/ 2223244 h 4013490"/>
                <a:gd name="connsiteX26691" fmla="*/ 376969 w 6127927"/>
                <a:gd name="connsiteY26691" fmla="*/ 2222824 h 4013490"/>
                <a:gd name="connsiteX26692" fmla="*/ 376289 w 6127927"/>
                <a:gd name="connsiteY26692" fmla="*/ 2223988 h 4013490"/>
                <a:gd name="connsiteX26693" fmla="*/ 375060 w 6127927"/>
                <a:gd name="connsiteY26693" fmla="*/ 2224732 h 4013490"/>
                <a:gd name="connsiteX26694" fmla="*/ 374478 w 6127927"/>
                <a:gd name="connsiteY26694" fmla="*/ 2223891 h 4013490"/>
                <a:gd name="connsiteX26695" fmla="*/ 374317 w 6127927"/>
                <a:gd name="connsiteY26695" fmla="*/ 2223988 h 4013490"/>
                <a:gd name="connsiteX26696" fmla="*/ 374899 w 6127927"/>
                <a:gd name="connsiteY26696" fmla="*/ 2224797 h 4013490"/>
                <a:gd name="connsiteX26697" fmla="*/ 368204 w 6127927"/>
                <a:gd name="connsiteY26697" fmla="*/ 2228872 h 4013490"/>
                <a:gd name="connsiteX26698" fmla="*/ 367687 w 6127927"/>
                <a:gd name="connsiteY26698" fmla="*/ 2228613 h 4013490"/>
                <a:gd name="connsiteX26699" fmla="*/ 367848 w 6127927"/>
                <a:gd name="connsiteY26699" fmla="*/ 2229033 h 4013490"/>
                <a:gd name="connsiteX26700" fmla="*/ 364711 w 6127927"/>
                <a:gd name="connsiteY26700" fmla="*/ 2230942 h 4013490"/>
                <a:gd name="connsiteX26701" fmla="*/ 364647 w 6127927"/>
                <a:gd name="connsiteY26701" fmla="*/ 2230942 h 4013490"/>
                <a:gd name="connsiteX26702" fmla="*/ 364550 w 6127927"/>
                <a:gd name="connsiteY26702" fmla="*/ 2231006 h 4013490"/>
                <a:gd name="connsiteX26703" fmla="*/ 361477 w 6127927"/>
                <a:gd name="connsiteY26703" fmla="*/ 2232850 h 4013490"/>
                <a:gd name="connsiteX26704" fmla="*/ 361316 w 6127927"/>
                <a:gd name="connsiteY26704" fmla="*/ 2232656 h 4013490"/>
                <a:gd name="connsiteX26705" fmla="*/ 360895 w 6127927"/>
                <a:gd name="connsiteY26705" fmla="*/ 2233173 h 4013490"/>
                <a:gd name="connsiteX26706" fmla="*/ 360669 w 6127927"/>
                <a:gd name="connsiteY26706" fmla="*/ 2233335 h 4013490"/>
                <a:gd name="connsiteX26707" fmla="*/ 360410 w 6127927"/>
                <a:gd name="connsiteY26707" fmla="*/ 2233335 h 4013490"/>
                <a:gd name="connsiteX26708" fmla="*/ 360087 w 6127927"/>
                <a:gd name="connsiteY26708" fmla="*/ 2233432 h 4013490"/>
                <a:gd name="connsiteX26709" fmla="*/ 359731 w 6127927"/>
                <a:gd name="connsiteY26709" fmla="*/ 2233820 h 4013490"/>
                <a:gd name="connsiteX26710" fmla="*/ 349576 w 6127927"/>
                <a:gd name="connsiteY26710" fmla="*/ 2239544 h 4013490"/>
                <a:gd name="connsiteX26711" fmla="*/ 349382 w 6127927"/>
                <a:gd name="connsiteY26711" fmla="*/ 2239544 h 4013490"/>
                <a:gd name="connsiteX26712" fmla="*/ 348411 w 6127927"/>
                <a:gd name="connsiteY26712" fmla="*/ 2240191 h 4013490"/>
                <a:gd name="connsiteX26713" fmla="*/ 346406 w 6127927"/>
                <a:gd name="connsiteY26713" fmla="*/ 2241291 h 4013490"/>
                <a:gd name="connsiteX26714" fmla="*/ 346018 w 6127927"/>
                <a:gd name="connsiteY26714" fmla="*/ 2240773 h 4013490"/>
                <a:gd name="connsiteX26715" fmla="*/ 345501 w 6127927"/>
                <a:gd name="connsiteY26715" fmla="*/ 2241776 h 4013490"/>
                <a:gd name="connsiteX26716" fmla="*/ 342590 w 6127927"/>
                <a:gd name="connsiteY26716" fmla="*/ 2243263 h 4013490"/>
                <a:gd name="connsiteX26717" fmla="*/ 341199 w 6127927"/>
                <a:gd name="connsiteY26717" fmla="*/ 2244007 h 4013490"/>
                <a:gd name="connsiteX26718" fmla="*/ 339873 w 6127927"/>
                <a:gd name="connsiteY26718" fmla="*/ 2244686 h 4013490"/>
                <a:gd name="connsiteX26719" fmla="*/ 339130 w 6127927"/>
                <a:gd name="connsiteY26719" fmla="*/ 2244104 h 4013490"/>
                <a:gd name="connsiteX26720" fmla="*/ 338871 w 6127927"/>
                <a:gd name="connsiteY26720" fmla="*/ 2244266 h 4013490"/>
                <a:gd name="connsiteX26721" fmla="*/ 337480 w 6127927"/>
                <a:gd name="connsiteY26721" fmla="*/ 2245915 h 4013490"/>
                <a:gd name="connsiteX26722" fmla="*/ 336801 w 6127927"/>
                <a:gd name="connsiteY26722" fmla="*/ 2245851 h 4013490"/>
                <a:gd name="connsiteX26723" fmla="*/ 336639 w 6127927"/>
                <a:gd name="connsiteY26723" fmla="*/ 2246400 h 4013490"/>
                <a:gd name="connsiteX26724" fmla="*/ 336316 w 6127927"/>
                <a:gd name="connsiteY26724" fmla="*/ 2246595 h 4013490"/>
                <a:gd name="connsiteX26725" fmla="*/ 335993 w 6127927"/>
                <a:gd name="connsiteY26725" fmla="*/ 2246756 h 4013490"/>
                <a:gd name="connsiteX26726" fmla="*/ 335572 w 6127927"/>
                <a:gd name="connsiteY26726" fmla="*/ 2246983 h 4013490"/>
                <a:gd name="connsiteX26727" fmla="*/ 334505 w 6127927"/>
                <a:gd name="connsiteY26727" fmla="*/ 2247565 h 4013490"/>
                <a:gd name="connsiteX26728" fmla="*/ 332661 w 6127927"/>
                <a:gd name="connsiteY26728" fmla="*/ 2248470 h 4013490"/>
                <a:gd name="connsiteX26729" fmla="*/ 331432 w 6127927"/>
                <a:gd name="connsiteY26729" fmla="*/ 2246174 h 4013490"/>
                <a:gd name="connsiteX26730" fmla="*/ 331335 w 6127927"/>
                <a:gd name="connsiteY26730" fmla="*/ 2246174 h 4013490"/>
                <a:gd name="connsiteX26731" fmla="*/ 331432 w 6127927"/>
                <a:gd name="connsiteY26731" fmla="*/ 2246595 h 4013490"/>
                <a:gd name="connsiteX26732" fmla="*/ 330527 w 6127927"/>
                <a:gd name="connsiteY26732" fmla="*/ 2247500 h 4013490"/>
                <a:gd name="connsiteX26733" fmla="*/ 328037 w 6127927"/>
                <a:gd name="connsiteY26733" fmla="*/ 2248567 h 4013490"/>
                <a:gd name="connsiteX26734" fmla="*/ 327940 w 6127927"/>
                <a:gd name="connsiteY26734" fmla="*/ 2249311 h 4013490"/>
                <a:gd name="connsiteX26735" fmla="*/ 327455 w 6127927"/>
                <a:gd name="connsiteY26735" fmla="*/ 2249635 h 4013490"/>
                <a:gd name="connsiteX26736" fmla="*/ 326452 w 6127927"/>
                <a:gd name="connsiteY26736" fmla="*/ 2250314 h 4013490"/>
                <a:gd name="connsiteX26737" fmla="*/ 325223 w 6127927"/>
                <a:gd name="connsiteY26737" fmla="*/ 2250734 h 4013490"/>
                <a:gd name="connsiteX26738" fmla="*/ 323250 w 6127927"/>
                <a:gd name="connsiteY26738" fmla="*/ 2252384 h 4013490"/>
                <a:gd name="connsiteX26739" fmla="*/ 322474 w 6127927"/>
                <a:gd name="connsiteY26739" fmla="*/ 2252610 h 4013490"/>
                <a:gd name="connsiteX26740" fmla="*/ 322086 w 6127927"/>
                <a:gd name="connsiteY26740" fmla="*/ 2252610 h 4013490"/>
                <a:gd name="connsiteX26741" fmla="*/ 319822 w 6127927"/>
                <a:gd name="connsiteY26741" fmla="*/ 2253871 h 4013490"/>
                <a:gd name="connsiteX26742" fmla="*/ 319596 w 6127927"/>
                <a:gd name="connsiteY26742" fmla="*/ 2254453 h 4013490"/>
                <a:gd name="connsiteX26743" fmla="*/ 317202 w 6127927"/>
                <a:gd name="connsiteY26743" fmla="*/ 2255521 h 4013490"/>
                <a:gd name="connsiteX26744" fmla="*/ 316944 w 6127927"/>
                <a:gd name="connsiteY26744" fmla="*/ 2255262 h 4013490"/>
                <a:gd name="connsiteX26745" fmla="*/ 316685 w 6127927"/>
                <a:gd name="connsiteY26745" fmla="*/ 2255779 h 4013490"/>
                <a:gd name="connsiteX26746" fmla="*/ 272798 w 6127927"/>
                <a:gd name="connsiteY26746" fmla="*/ 2271238 h 4013490"/>
                <a:gd name="connsiteX26747" fmla="*/ 272734 w 6127927"/>
                <a:gd name="connsiteY26747" fmla="*/ 2271174 h 4013490"/>
                <a:gd name="connsiteX26748" fmla="*/ 271408 w 6127927"/>
                <a:gd name="connsiteY26748" fmla="*/ 2270009 h 4013490"/>
                <a:gd name="connsiteX26749" fmla="*/ 271666 w 6127927"/>
                <a:gd name="connsiteY26749" fmla="*/ 2268780 h 4013490"/>
                <a:gd name="connsiteX26750" fmla="*/ 269920 w 6127927"/>
                <a:gd name="connsiteY26750" fmla="*/ 2266937 h 4013490"/>
                <a:gd name="connsiteX26751" fmla="*/ 270243 w 6127927"/>
                <a:gd name="connsiteY26751" fmla="*/ 2269524 h 4013490"/>
                <a:gd name="connsiteX26752" fmla="*/ 268271 w 6127927"/>
                <a:gd name="connsiteY26752" fmla="*/ 2268780 h 4013490"/>
                <a:gd name="connsiteX26753" fmla="*/ 266945 w 6127927"/>
                <a:gd name="connsiteY26753" fmla="*/ 2267034 h 4013490"/>
                <a:gd name="connsiteX26754" fmla="*/ 266104 w 6127927"/>
                <a:gd name="connsiteY26754" fmla="*/ 2263476 h 4013490"/>
                <a:gd name="connsiteX26755" fmla="*/ 266201 w 6127927"/>
                <a:gd name="connsiteY26755" fmla="*/ 2263541 h 4013490"/>
                <a:gd name="connsiteX26756" fmla="*/ 266266 w 6127927"/>
                <a:gd name="connsiteY26756" fmla="*/ 2263153 h 4013490"/>
                <a:gd name="connsiteX26757" fmla="*/ 266686 w 6127927"/>
                <a:gd name="connsiteY26757" fmla="*/ 2262215 h 4013490"/>
                <a:gd name="connsiteX26758" fmla="*/ 266266 w 6127927"/>
                <a:gd name="connsiteY26758" fmla="*/ 2263153 h 4013490"/>
                <a:gd name="connsiteX26759" fmla="*/ 266007 w 6127927"/>
                <a:gd name="connsiteY26759" fmla="*/ 2263218 h 4013490"/>
                <a:gd name="connsiteX26760" fmla="*/ 265780 w 6127927"/>
                <a:gd name="connsiteY26760" fmla="*/ 2260986 h 4013490"/>
                <a:gd name="connsiteX26761" fmla="*/ 267753 w 6127927"/>
                <a:gd name="connsiteY26761" fmla="*/ 2259919 h 4013490"/>
                <a:gd name="connsiteX26762" fmla="*/ 268077 w 6127927"/>
                <a:gd name="connsiteY26762" fmla="*/ 2260081 h 4013490"/>
                <a:gd name="connsiteX26763" fmla="*/ 268271 w 6127927"/>
                <a:gd name="connsiteY26763" fmla="*/ 2259660 h 4013490"/>
                <a:gd name="connsiteX26764" fmla="*/ 268918 w 6127927"/>
                <a:gd name="connsiteY26764" fmla="*/ 2259402 h 4013490"/>
                <a:gd name="connsiteX26765" fmla="*/ 270243 w 6127927"/>
                <a:gd name="connsiteY26765" fmla="*/ 2259175 h 4013490"/>
                <a:gd name="connsiteX26766" fmla="*/ 271828 w 6127927"/>
                <a:gd name="connsiteY26766" fmla="*/ 2259757 h 4013490"/>
                <a:gd name="connsiteX26767" fmla="*/ 272410 w 6127927"/>
                <a:gd name="connsiteY26767" fmla="*/ 2258916 h 4013490"/>
                <a:gd name="connsiteX26768" fmla="*/ 273963 w 6127927"/>
                <a:gd name="connsiteY26768" fmla="*/ 2259175 h 4013490"/>
                <a:gd name="connsiteX26769" fmla="*/ 274707 w 6127927"/>
                <a:gd name="connsiteY26769" fmla="*/ 2260339 h 4013490"/>
                <a:gd name="connsiteX26770" fmla="*/ 275547 w 6127927"/>
                <a:gd name="connsiteY26770" fmla="*/ 2259013 h 4013490"/>
                <a:gd name="connsiteX26771" fmla="*/ 275224 w 6127927"/>
                <a:gd name="connsiteY26771" fmla="*/ 2258076 h 4013490"/>
                <a:gd name="connsiteX26772" fmla="*/ 277714 w 6127927"/>
                <a:gd name="connsiteY26772" fmla="*/ 2259822 h 4013490"/>
                <a:gd name="connsiteX26773" fmla="*/ 277876 w 6127927"/>
                <a:gd name="connsiteY26773" fmla="*/ 2258496 h 4013490"/>
                <a:gd name="connsiteX26774" fmla="*/ 278426 w 6127927"/>
                <a:gd name="connsiteY26774" fmla="*/ 2257752 h 4013490"/>
                <a:gd name="connsiteX26775" fmla="*/ 280334 w 6127927"/>
                <a:gd name="connsiteY26775" fmla="*/ 2259175 h 4013490"/>
                <a:gd name="connsiteX26776" fmla="*/ 280496 w 6127927"/>
                <a:gd name="connsiteY26776" fmla="*/ 2257914 h 4013490"/>
                <a:gd name="connsiteX26777" fmla="*/ 280431 w 6127927"/>
                <a:gd name="connsiteY26777" fmla="*/ 2256426 h 4013490"/>
                <a:gd name="connsiteX26778" fmla="*/ 280916 w 6127927"/>
                <a:gd name="connsiteY26778" fmla="*/ 2256200 h 4013490"/>
                <a:gd name="connsiteX26779" fmla="*/ 282339 w 6127927"/>
                <a:gd name="connsiteY26779" fmla="*/ 2257590 h 4013490"/>
                <a:gd name="connsiteX26780" fmla="*/ 281595 w 6127927"/>
                <a:gd name="connsiteY26780" fmla="*/ 2255682 h 4013490"/>
                <a:gd name="connsiteX26781" fmla="*/ 282921 w 6127927"/>
                <a:gd name="connsiteY26781" fmla="*/ 2254356 h 4013490"/>
                <a:gd name="connsiteX26782" fmla="*/ 283665 w 6127927"/>
                <a:gd name="connsiteY26782" fmla="*/ 2253774 h 4013490"/>
                <a:gd name="connsiteX26783" fmla="*/ 283827 w 6127927"/>
                <a:gd name="connsiteY26783" fmla="*/ 2253451 h 4013490"/>
                <a:gd name="connsiteX26784" fmla="*/ 290036 w 6127927"/>
                <a:gd name="connsiteY26784" fmla="*/ 2250637 h 4013490"/>
                <a:gd name="connsiteX26785" fmla="*/ 290457 w 6127927"/>
                <a:gd name="connsiteY26785" fmla="*/ 2250799 h 4013490"/>
                <a:gd name="connsiteX26786" fmla="*/ 290457 w 6127927"/>
                <a:gd name="connsiteY26786" fmla="*/ 2250475 h 4013490"/>
                <a:gd name="connsiteX26787" fmla="*/ 292850 w 6127927"/>
                <a:gd name="connsiteY26787" fmla="*/ 2249311 h 4013490"/>
                <a:gd name="connsiteX26788" fmla="*/ 294920 w 6127927"/>
                <a:gd name="connsiteY26788" fmla="*/ 2248567 h 4013490"/>
                <a:gd name="connsiteX26789" fmla="*/ 294984 w 6127927"/>
                <a:gd name="connsiteY26789" fmla="*/ 2248664 h 4013490"/>
                <a:gd name="connsiteX26790" fmla="*/ 295502 w 6127927"/>
                <a:gd name="connsiteY26790" fmla="*/ 2248567 h 4013490"/>
                <a:gd name="connsiteX26791" fmla="*/ 295405 w 6127927"/>
                <a:gd name="connsiteY26791" fmla="*/ 2248406 h 4013490"/>
                <a:gd name="connsiteX26792" fmla="*/ 301614 w 6127927"/>
                <a:gd name="connsiteY26792" fmla="*/ 2245430 h 4013490"/>
                <a:gd name="connsiteX26793" fmla="*/ 312481 w 6127927"/>
                <a:gd name="connsiteY26793" fmla="*/ 2241129 h 4013490"/>
                <a:gd name="connsiteX26794" fmla="*/ 316847 w 6127927"/>
                <a:gd name="connsiteY26794" fmla="*/ 2240288 h 4013490"/>
                <a:gd name="connsiteX26795" fmla="*/ 343172 w 6127927"/>
                <a:gd name="connsiteY26795" fmla="*/ 2223309 h 4013490"/>
                <a:gd name="connsiteX26796" fmla="*/ 343528 w 6127927"/>
                <a:gd name="connsiteY26796" fmla="*/ 2222889 h 4013490"/>
                <a:gd name="connsiteX26797" fmla="*/ 344175 w 6127927"/>
                <a:gd name="connsiteY26797" fmla="*/ 2223309 h 4013490"/>
                <a:gd name="connsiteX26798" fmla="*/ 343948 w 6127927"/>
                <a:gd name="connsiteY26798" fmla="*/ 2222662 h 4013490"/>
                <a:gd name="connsiteX26799" fmla="*/ 344595 w 6127927"/>
                <a:gd name="connsiteY26799" fmla="*/ 2222404 h 4013490"/>
                <a:gd name="connsiteX26800" fmla="*/ 344919 w 6127927"/>
                <a:gd name="connsiteY26800" fmla="*/ 2222565 h 4013490"/>
                <a:gd name="connsiteX26801" fmla="*/ 345080 w 6127927"/>
                <a:gd name="connsiteY26801" fmla="*/ 2222242 h 4013490"/>
                <a:gd name="connsiteX26802" fmla="*/ 348153 w 6127927"/>
                <a:gd name="connsiteY26802" fmla="*/ 2221013 h 4013490"/>
                <a:gd name="connsiteX26803" fmla="*/ 348314 w 6127927"/>
                <a:gd name="connsiteY26803" fmla="*/ 2221336 h 4013490"/>
                <a:gd name="connsiteX26804" fmla="*/ 348897 w 6127927"/>
                <a:gd name="connsiteY26804" fmla="*/ 2221336 h 4013490"/>
                <a:gd name="connsiteX26805" fmla="*/ 349220 w 6127927"/>
                <a:gd name="connsiteY26805" fmla="*/ 2221498 h 4013490"/>
                <a:gd name="connsiteX26806" fmla="*/ 349479 w 6127927"/>
                <a:gd name="connsiteY26806" fmla="*/ 2220819 h 4013490"/>
                <a:gd name="connsiteX26807" fmla="*/ 349220 w 6127927"/>
                <a:gd name="connsiteY26807" fmla="*/ 2220592 h 4013490"/>
                <a:gd name="connsiteX26808" fmla="*/ 351452 w 6127927"/>
                <a:gd name="connsiteY26808" fmla="*/ 2219493 h 4013490"/>
                <a:gd name="connsiteX26809" fmla="*/ 351710 w 6127927"/>
                <a:gd name="connsiteY26809" fmla="*/ 2219687 h 4013490"/>
                <a:gd name="connsiteX26810" fmla="*/ 352713 w 6127927"/>
                <a:gd name="connsiteY26810" fmla="*/ 2219590 h 4013490"/>
                <a:gd name="connsiteX26811" fmla="*/ 352454 w 6127927"/>
                <a:gd name="connsiteY26811" fmla="*/ 2219008 h 4013490"/>
                <a:gd name="connsiteX26812" fmla="*/ 355009 w 6127927"/>
                <a:gd name="connsiteY26812" fmla="*/ 2217520 h 4013490"/>
                <a:gd name="connsiteX26813" fmla="*/ 355429 w 6127927"/>
                <a:gd name="connsiteY26813" fmla="*/ 2217940 h 4013490"/>
                <a:gd name="connsiteX26814" fmla="*/ 355203 w 6127927"/>
                <a:gd name="connsiteY26814" fmla="*/ 2217423 h 4013490"/>
                <a:gd name="connsiteX26815" fmla="*/ 361218 w 6127927"/>
                <a:gd name="connsiteY26815" fmla="*/ 2212540 h 4013490"/>
                <a:gd name="connsiteX26816" fmla="*/ 369756 w 6127927"/>
                <a:gd name="connsiteY26816" fmla="*/ 2207333 h 4013490"/>
                <a:gd name="connsiteX26817" fmla="*/ 369756 w 6127927"/>
                <a:gd name="connsiteY26817" fmla="*/ 2207430 h 4013490"/>
                <a:gd name="connsiteX26818" fmla="*/ 371082 w 6127927"/>
                <a:gd name="connsiteY26818" fmla="*/ 2206848 h 4013490"/>
                <a:gd name="connsiteX26819" fmla="*/ 371503 w 6127927"/>
                <a:gd name="connsiteY26819" fmla="*/ 2206330 h 4013490"/>
                <a:gd name="connsiteX26820" fmla="*/ 372085 w 6127927"/>
                <a:gd name="connsiteY26820" fmla="*/ 2205942 h 4013490"/>
                <a:gd name="connsiteX26821" fmla="*/ 372408 w 6127927"/>
                <a:gd name="connsiteY26821" fmla="*/ 2205748 h 4013490"/>
                <a:gd name="connsiteX26822" fmla="*/ 376289 w 6127927"/>
                <a:gd name="connsiteY26822" fmla="*/ 2203290 h 4013490"/>
                <a:gd name="connsiteX26823" fmla="*/ 377066 w 6127927"/>
                <a:gd name="connsiteY26823" fmla="*/ 2204616 h 4013490"/>
                <a:gd name="connsiteX26824" fmla="*/ 377389 w 6127927"/>
                <a:gd name="connsiteY26824" fmla="*/ 2203613 h 4013490"/>
                <a:gd name="connsiteX26825" fmla="*/ 376483 w 6127927"/>
                <a:gd name="connsiteY26825" fmla="*/ 2203193 h 4013490"/>
                <a:gd name="connsiteX26826" fmla="*/ 385151 w 6127927"/>
                <a:gd name="connsiteY26826" fmla="*/ 2197307 h 4013490"/>
                <a:gd name="connsiteX26827" fmla="*/ 385668 w 6127927"/>
                <a:gd name="connsiteY26827" fmla="*/ 2198148 h 4013490"/>
                <a:gd name="connsiteX26828" fmla="*/ 385507 w 6127927"/>
                <a:gd name="connsiteY26828" fmla="*/ 2197081 h 4013490"/>
                <a:gd name="connsiteX26829" fmla="*/ 394530 w 6127927"/>
                <a:gd name="connsiteY26829" fmla="*/ 2190127 h 4013490"/>
                <a:gd name="connsiteX26830" fmla="*/ 395435 w 6127927"/>
                <a:gd name="connsiteY26830" fmla="*/ 2190515 h 4013490"/>
                <a:gd name="connsiteX26831" fmla="*/ 395015 w 6127927"/>
                <a:gd name="connsiteY26831" fmla="*/ 2189772 h 4013490"/>
                <a:gd name="connsiteX26832" fmla="*/ 395015 w 6127927"/>
                <a:gd name="connsiteY26832" fmla="*/ 2189707 h 4013490"/>
                <a:gd name="connsiteX26833" fmla="*/ 396341 w 6127927"/>
                <a:gd name="connsiteY26833" fmla="*/ 2188640 h 4013490"/>
                <a:gd name="connsiteX26834" fmla="*/ 396405 w 6127927"/>
                <a:gd name="connsiteY26834" fmla="*/ 2188640 h 4013490"/>
                <a:gd name="connsiteX26835" fmla="*/ 396502 w 6127927"/>
                <a:gd name="connsiteY26835" fmla="*/ 2188543 h 4013490"/>
                <a:gd name="connsiteX26836" fmla="*/ 397182 w 6127927"/>
                <a:gd name="connsiteY26836" fmla="*/ 2187960 h 4013490"/>
                <a:gd name="connsiteX26837" fmla="*/ 398152 w 6127927"/>
                <a:gd name="connsiteY26837" fmla="*/ 2187896 h 4013490"/>
                <a:gd name="connsiteX26838" fmla="*/ 400157 w 6127927"/>
                <a:gd name="connsiteY26838" fmla="*/ 2187314 h 4013490"/>
                <a:gd name="connsiteX26839" fmla="*/ 400060 w 6127927"/>
                <a:gd name="connsiteY26839" fmla="*/ 2187314 h 4013490"/>
                <a:gd name="connsiteX26840" fmla="*/ 400319 w 6127927"/>
                <a:gd name="connsiteY26840" fmla="*/ 2187540 h 4013490"/>
                <a:gd name="connsiteX26841" fmla="*/ 400480 w 6127927"/>
                <a:gd name="connsiteY26841" fmla="*/ 2187378 h 4013490"/>
                <a:gd name="connsiteX26842" fmla="*/ 400157 w 6127927"/>
                <a:gd name="connsiteY26842" fmla="*/ 2187314 h 4013490"/>
                <a:gd name="connsiteX26843" fmla="*/ 399251 w 6127927"/>
                <a:gd name="connsiteY26843" fmla="*/ 2186634 h 4013490"/>
                <a:gd name="connsiteX26844" fmla="*/ 399737 w 6127927"/>
                <a:gd name="connsiteY26844" fmla="*/ 2185826 h 4013490"/>
                <a:gd name="connsiteX26845" fmla="*/ 399834 w 6127927"/>
                <a:gd name="connsiteY26845" fmla="*/ 2185729 h 4013490"/>
                <a:gd name="connsiteX26846" fmla="*/ 400545 w 6127927"/>
                <a:gd name="connsiteY26846" fmla="*/ 2185826 h 4013490"/>
                <a:gd name="connsiteX26847" fmla="*/ 400965 w 6127927"/>
                <a:gd name="connsiteY26847" fmla="*/ 2185632 h 4013490"/>
                <a:gd name="connsiteX26848" fmla="*/ 401062 w 6127927"/>
                <a:gd name="connsiteY26848" fmla="*/ 2185470 h 4013490"/>
                <a:gd name="connsiteX26849" fmla="*/ 400480 w 6127927"/>
                <a:gd name="connsiteY26849" fmla="*/ 2185244 h 4013490"/>
                <a:gd name="connsiteX26850" fmla="*/ 400545 w 6127927"/>
                <a:gd name="connsiteY26850" fmla="*/ 2185050 h 4013490"/>
                <a:gd name="connsiteX26851" fmla="*/ 400901 w 6127927"/>
                <a:gd name="connsiteY26851" fmla="*/ 2184726 h 4013490"/>
                <a:gd name="connsiteX26852" fmla="*/ 401127 w 6127927"/>
                <a:gd name="connsiteY26852" fmla="*/ 2184888 h 4013490"/>
                <a:gd name="connsiteX26853" fmla="*/ 401062 w 6127927"/>
                <a:gd name="connsiteY26853" fmla="*/ 2185308 h 4013490"/>
                <a:gd name="connsiteX26854" fmla="*/ 401709 w 6127927"/>
                <a:gd name="connsiteY26854" fmla="*/ 2184565 h 4013490"/>
                <a:gd name="connsiteX26855" fmla="*/ 402712 w 6127927"/>
                <a:gd name="connsiteY26855" fmla="*/ 2183821 h 4013490"/>
                <a:gd name="connsiteX26856" fmla="*/ 404135 w 6127927"/>
                <a:gd name="connsiteY26856" fmla="*/ 2183982 h 4013490"/>
                <a:gd name="connsiteX26857" fmla="*/ 404458 w 6127927"/>
                <a:gd name="connsiteY26857" fmla="*/ 2182010 h 4013490"/>
                <a:gd name="connsiteX26858" fmla="*/ 405105 w 6127927"/>
                <a:gd name="connsiteY26858" fmla="*/ 2182592 h 4013490"/>
                <a:gd name="connsiteX26859" fmla="*/ 405784 w 6127927"/>
                <a:gd name="connsiteY26859" fmla="*/ 2180845 h 4013490"/>
                <a:gd name="connsiteX26860" fmla="*/ 406593 w 6127927"/>
                <a:gd name="connsiteY26860" fmla="*/ 2180845 h 4013490"/>
                <a:gd name="connsiteX26861" fmla="*/ 407337 w 6127927"/>
                <a:gd name="connsiteY26861" fmla="*/ 2179940 h 4013490"/>
                <a:gd name="connsiteX26862" fmla="*/ 408501 w 6127927"/>
                <a:gd name="connsiteY26862" fmla="*/ 2179422 h 4013490"/>
                <a:gd name="connsiteX26863" fmla="*/ 408824 w 6127927"/>
                <a:gd name="connsiteY26863" fmla="*/ 2179196 h 4013490"/>
                <a:gd name="connsiteX26864" fmla="*/ 408598 w 6127927"/>
                <a:gd name="connsiteY26864" fmla="*/ 2178517 h 4013490"/>
                <a:gd name="connsiteX26865" fmla="*/ 410991 w 6127927"/>
                <a:gd name="connsiteY26865" fmla="*/ 2177288 h 4013490"/>
                <a:gd name="connsiteX26866" fmla="*/ 412058 w 6127927"/>
                <a:gd name="connsiteY26866" fmla="*/ 2178032 h 4013490"/>
                <a:gd name="connsiteX26867" fmla="*/ 411994 w 6127927"/>
                <a:gd name="connsiteY26867" fmla="*/ 2176706 h 4013490"/>
                <a:gd name="connsiteX26868" fmla="*/ 413384 w 6127927"/>
                <a:gd name="connsiteY26868" fmla="*/ 2177126 h 4013490"/>
                <a:gd name="connsiteX26869" fmla="*/ 413223 w 6127927"/>
                <a:gd name="connsiteY26869" fmla="*/ 2176285 h 4013490"/>
                <a:gd name="connsiteX26870" fmla="*/ 414387 w 6127927"/>
                <a:gd name="connsiteY26870" fmla="*/ 2175121 h 4013490"/>
                <a:gd name="connsiteX26871" fmla="*/ 414646 w 6127927"/>
                <a:gd name="connsiteY26871" fmla="*/ 2174377 h 4013490"/>
                <a:gd name="connsiteX26872" fmla="*/ 414872 w 6127927"/>
                <a:gd name="connsiteY26872" fmla="*/ 2174216 h 4013490"/>
                <a:gd name="connsiteX26873" fmla="*/ 415875 w 6127927"/>
                <a:gd name="connsiteY26873" fmla="*/ 2174054 h 4013490"/>
                <a:gd name="connsiteX26874" fmla="*/ 416133 w 6127927"/>
                <a:gd name="connsiteY26874" fmla="*/ 2173472 h 4013490"/>
                <a:gd name="connsiteX26875" fmla="*/ 418527 w 6127927"/>
                <a:gd name="connsiteY26875" fmla="*/ 2171984 h 4013490"/>
                <a:gd name="connsiteX26876" fmla="*/ 426741 w 6127927"/>
                <a:gd name="connsiteY26876" fmla="*/ 2166033 h 4013490"/>
                <a:gd name="connsiteX26877" fmla="*/ 427808 w 6127927"/>
                <a:gd name="connsiteY26877" fmla="*/ 2166357 h 4013490"/>
                <a:gd name="connsiteX26878" fmla="*/ 427550 w 6127927"/>
                <a:gd name="connsiteY26878" fmla="*/ 2165354 h 4013490"/>
                <a:gd name="connsiteX26879" fmla="*/ 428229 w 6127927"/>
                <a:gd name="connsiteY26879" fmla="*/ 2164869 h 4013490"/>
                <a:gd name="connsiteX26880" fmla="*/ 428455 w 6127927"/>
                <a:gd name="connsiteY26880" fmla="*/ 2164934 h 4013490"/>
                <a:gd name="connsiteX26881" fmla="*/ 428391 w 6127927"/>
                <a:gd name="connsiteY26881" fmla="*/ 2164707 h 4013490"/>
                <a:gd name="connsiteX26882" fmla="*/ 428552 w 6127927"/>
                <a:gd name="connsiteY26882" fmla="*/ 2164610 h 4013490"/>
                <a:gd name="connsiteX26883" fmla="*/ 430363 w 6127927"/>
                <a:gd name="connsiteY26883" fmla="*/ 2163446 h 4013490"/>
                <a:gd name="connsiteX26884" fmla="*/ 433339 w 6127927"/>
                <a:gd name="connsiteY26884" fmla="*/ 2164125 h 4013490"/>
                <a:gd name="connsiteX26885" fmla="*/ 431948 w 6127927"/>
                <a:gd name="connsiteY26885" fmla="*/ 2162476 h 4013490"/>
                <a:gd name="connsiteX26886" fmla="*/ 432013 w 6127927"/>
                <a:gd name="connsiteY26886" fmla="*/ 2162476 h 4013490"/>
                <a:gd name="connsiteX26887" fmla="*/ 433921 w 6127927"/>
                <a:gd name="connsiteY26887" fmla="*/ 2162799 h 4013490"/>
                <a:gd name="connsiteX26888" fmla="*/ 433921 w 6127927"/>
                <a:gd name="connsiteY26888" fmla="*/ 2162702 h 4013490"/>
                <a:gd name="connsiteX26889" fmla="*/ 434438 w 6127927"/>
                <a:gd name="connsiteY26889" fmla="*/ 2161376 h 4013490"/>
                <a:gd name="connsiteX26890" fmla="*/ 434665 w 6127927"/>
                <a:gd name="connsiteY26890" fmla="*/ 2161312 h 4013490"/>
                <a:gd name="connsiteX26891" fmla="*/ 436896 w 6127927"/>
                <a:gd name="connsiteY26891" fmla="*/ 2161053 h 4013490"/>
                <a:gd name="connsiteX26892" fmla="*/ 438061 w 6127927"/>
                <a:gd name="connsiteY26892" fmla="*/ 2158660 h 4013490"/>
                <a:gd name="connsiteX26893" fmla="*/ 438481 w 6127927"/>
                <a:gd name="connsiteY26893" fmla="*/ 2158401 h 4013490"/>
                <a:gd name="connsiteX26894" fmla="*/ 438966 w 6127927"/>
                <a:gd name="connsiteY26894" fmla="*/ 2158077 h 4013490"/>
                <a:gd name="connsiteX26895" fmla="*/ 439969 w 6127927"/>
                <a:gd name="connsiteY26895" fmla="*/ 2157754 h 4013490"/>
                <a:gd name="connsiteX26896" fmla="*/ 441456 w 6127927"/>
                <a:gd name="connsiteY26896" fmla="*/ 2156848 h 4013490"/>
                <a:gd name="connsiteX26897" fmla="*/ 442200 w 6127927"/>
                <a:gd name="connsiteY26897" fmla="*/ 2157334 h 4013490"/>
                <a:gd name="connsiteX26898" fmla="*/ 443461 w 6127927"/>
                <a:gd name="connsiteY26898" fmla="*/ 2156428 h 4013490"/>
                <a:gd name="connsiteX26899" fmla="*/ 443461 w 6127927"/>
                <a:gd name="connsiteY26899" fmla="*/ 2155684 h 4013490"/>
                <a:gd name="connsiteX26900" fmla="*/ 443203 w 6127927"/>
                <a:gd name="connsiteY26900" fmla="*/ 2155328 h 4013490"/>
                <a:gd name="connsiteX26901" fmla="*/ 443623 w 6127927"/>
                <a:gd name="connsiteY26901" fmla="*/ 2155264 h 4013490"/>
                <a:gd name="connsiteX26902" fmla="*/ 445014 w 6127927"/>
                <a:gd name="connsiteY26902" fmla="*/ 2155684 h 4013490"/>
                <a:gd name="connsiteX26903" fmla="*/ 444852 w 6127927"/>
                <a:gd name="connsiteY26903" fmla="*/ 2154423 h 4013490"/>
                <a:gd name="connsiteX26904" fmla="*/ 447666 w 6127927"/>
                <a:gd name="connsiteY26904" fmla="*/ 2154099 h 4013490"/>
                <a:gd name="connsiteX26905" fmla="*/ 448086 w 6127927"/>
                <a:gd name="connsiteY26905" fmla="*/ 2151609 h 4013490"/>
                <a:gd name="connsiteX26906" fmla="*/ 448830 w 6127927"/>
                <a:gd name="connsiteY26906" fmla="*/ 2151027 h 4013490"/>
                <a:gd name="connsiteX26907" fmla="*/ 449671 w 6127927"/>
                <a:gd name="connsiteY26907" fmla="*/ 2150704 h 4013490"/>
                <a:gd name="connsiteX26908" fmla="*/ 449897 w 6127927"/>
                <a:gd name="connsiteY26908" fmla="*/ 2150283 h 4013490"/>
                <a:gd name="connsiteX26909" fmla="*/ 449897 w 6127927"/>
                <a:gd name="connsiteY26909" fmla="*/ 2150219 h 4013490"/>
                <a:gd name="connsiteX26910" fmla="*/ 452646 w 6127927"/>
                <a:gd name="connsiteY26910" fmla="*/ 2148149 h 4013490"/>
                <a:gd name="connsiteX26911" fmla="*/ 453228 w 6127927"/>
                <a:gd name="connsiteY26911" fmla="*/ 2148472 h 4013490"/>
                <a:gd name="connsiteX26912" fmla="*/ 453228 w 6127927"/>
                <a:gd name="connsiteY26912" fmla="*/ 2147793 h 4013490"/>
                <a:gd name="connsiteX26913" fmla="*/ 459276 w 6127927"/>
                <a:gd name="connsiteY26913" fmla="*/ 2143007 h 4013490"/>
                <a:gd name="connsiteX26914" fmla="*/ 460343 w 6127927"/>
                <a:gd name="connsiteY26914" fmla="*/ 2142360 h 4013490"/>
                <a:gd name="connsiteX26915" fmla="*/ 461508 w 6127927"/>
                <a:gd name="connsiteY26915" fmla="*/ 2142263 h 4013490"/>
                <a:gd name="connsiteX26916" fmla="*/ 462090 w 6127927"/>
                <a:gd name="connsiteY26916" fmla="*/ 2143104 h 4013490"/>
                <a:gd name="connsiteX26917" fmla="*/ 462995 w 6127927"/>
                <a:gd name="connsiteY26917" fmla="*/ 2142748 h 4013490"/>
                <a:gd name="connsiteX26918" fmla="*/ 463901 w 6127927"/>
                <a:gd name="connsiteY26918" fmla="*/ 2143750 h 4013490"/>
                <a:gd name="connsiteX26919" fmla="*/ 463901 w 6127927"/>
                <a:gd name="connsiteY26919" fmla="*/ 2142910 h 4013490"/>
                <a:gd name="connsiteX26920" fmla="*/ 463577 w 6127927"/>
                <a:gd name="connsiteY26920" fmla="*/ 2141260 h 4013490"/>
                <a:gd name="connsiteX26921" fmla="*/ 464386 w 6127927"/>
                <a:gd name="connsiteY26921" fmla="*/ 2140096 h 4013490"/>
                <a:gd name="connsiteX26922" fmla="*/ 465486 w 6127927"/>
                <a:gd name="connsiteY26922" fmla="*/ 2139287 h 4013490"/>
                <a:gd name="connsiteX26923" fmla="*/ 467135 w 6127927"/>
                <a:gd name="connsiteY26923" fmla="*/ 2137800 h 4013490"/>
                <a:gd name="connsiteX26924" fmla="*/ 467135 w 6127927"/>
                <a:gd name="connsiteY26924" fmla="*/ 2137703 h 4013490"/>
                <a:gd name="connsiteX26925" fmla="*/ 467200 w 6127927"/>
                <a:gd name="connsiteY26925" fmla="*/ 2137703 h 4013490"/>
                <a:gd name="connsiteX26926" fmla="*/ 467620 w 6127927"/>
                <a:gd name="connsiteY26926" fmla="*/ 2136959 h 4013490"/>
                <a:gd name="connsiteX26927" fmla="*/ 467944 w 6127927"/>
                <a:gd name="connsiteY26927" fmla="*/ 2137638 h 4013490"/>
                <a:gd name="connsiteX26928" fmla="*/ 468138 w 6127927"/>
                <a:gd name="connsiteY26928" fmla="*/ 2138285 h 4013490"/>
                <a:gd name="connsiteX26929" fmla="*/ 469108 w 6127927"/>
                <a:gd name="connsiteY26929" fmla="*/ 2137638 h 4013490"/>
                <a:gd name="connsiteX26930" fmla="*/ 469949 w 6127927"/>
                <a:gd name="connsiteY26930" fmla="*/ 2137056 h 4013490"/>
                <a:gd name="connsiteX26931" fmla="*/ 470110 w 6127927"/>
                <a:gd name="connsiteY26931" fmla="*/ 2136538 h 4013490"/>
                <a:gd name="connsiteX26932" fmla="*/ 471113 w 6127927"/>
                <a:gd name="connsiteY26932" fmla="*/ 2134404 h 4013490"/>
                <a:gd name="connsiteX26933" fmla="*/ 474735 w 6127927"/>
                <a:gd name="connsiteY26933" fmla="*/ 2131655 h 4013490"/>
                <a:gd name="connsiteX26934" fmla="*/ 477128 w 6127927"/>
                <a:gd name="connsiteY26934" fmla="*/ 2131170 h 4013490"/>
                <a:gd name="connsiteX26935" fmla="*/ 477064 w 6127927"/>
                <a:gd name="connsiteY26935" fmla="*/ 2129844 h 4013490"/>
                <a:gd name="connsiteX26936" fmla="*/ 477905 w 6127927"/>
                <a:gd name="connsiteY26936" fmla="*/ 2129165 h 4013490"/>
                <a:gd name="connsiteX26937" fmla="*/ 478713 w 6127927"/>
                <a:gd name="connsiteY26937" fmla="*/ 2128259 h 4013490"/>
                <a:gd name="connsiteX26938" fmla="*/ 479619 w 6127927"/>
                <a:gd name="connsiteY26938" fmla="*/ 2127774 h 4013490"/>
                <a:gd name="connsiteX26939" fmla="*/ 480362 w 6127927"/>
                <a:gd name="connsiteY26939" fmla="*/ 2127030 h 4013490"/>
                <a:gd name="connsiteX26940" fmla="*/ 482626 w 6127927"/>
                <a:gd name="connsiteY26940" fmla="*/ 2125542 h 4013490"/>
                <a:gd name="connsiteX26941" fmla="*/ 483758 w 6127927"/>
                <a:gd name="connsiteY26941" fmla="*/ 2124540 h 4013490"/>
                <a:gd name="connsiteX26942" fmla="*/ 484599 w 6127927"/>
                <a:gd name="connsiteY26942" fmla="*/ 2123796 h 4013490"/>
                <a:gd name="connsiteX26943" fmla="*/ 485246 w 6127927"/>
                <a:gd name="connsiteY26943" fmla="*/ 2123376 h 4013490"/>
                <a:gd name="connsiteX26944" fmla="*/ 486992 w 6127927"/>
                <a:gd name="connsiteY26944" fmla="*/ 2121888 h 4013490"/>
                <a:gd name="connsiteX26945" fmla="*/ 487251 w 6127927"/>
                <a:gd name="connsiteY26945" fmla="*/ 2121565 h 4013490"/>
                <a:gd name="connsiteX26946" fmla="*/ 488836 w 6127927"/>
                <a:gd name="connsiteY26946" fmla="*/ 2120336 h 4013490"/>
                <a:gd name="connsiteX26947" fmla="*/ 489968 w 6127927"/>
                <a:gd name="connsiteY26947" fmla="*/ 2119333 h 4013490"/>
                <a:gd name="connsiteX26948" fmla="*/ 490550 w 6127927"/>
                <a:gd name="connsiteY26948" fmla="*/ 2118751 h 4013490"/>
                <a:gd name="connsiteX26949" fmla="*/ 490970 w 6127927"/>
                <a:gd name="connsiteY26949" fmla="*/ 2118169 h 4013490"/>
                <a:gd name="connsiteX26950" fmla="*/ 493687 w 6127927"/>
                <a:gd name="connsiteY26950" fmla="*/ 2115355 h 4013490"/>
                <a:gd name="connsiteX26951" fmla="*/ 495530 w 6127927"/>
                <a:gd name="connsiteY26951" fmla="*/ 2113124 h 4013490"/>
                <a:gd name="connsiteX26952" fmla="*/ 495692 w 6127927"/>
                <a:gd name="connsiteY26952" fmla="*/ 2112703 h 4013490"/>
                <a:gd name="connsiteX26953" fmla="*/ 495951 w 6127927"/>
                <a:gd name="connsiteY26953" fmla="*/ 2111959 h 4013490"/>
                <a:gd name="connsiteX26954" fmla="*/ 495433 w 6127927"/>
                <a:gd name="connsiteY26954" fmla="*/ 2111377 h 4013490"/>
                <a:gd name="connsiteX26955" fmla="*/ 495951 w 6127927"/>
                <a:gd name="connsiteY26955" fmla="*/ 2110957 h 4013490"/>
                <a:gd name="connsiteX26956" fmla="*/ 496695 w 6127927"/>
                <a:gd name="connsiteY26956" fmla="*/ 2111215 h 4013490"/>
                <a:gd name="connsiteX26957" fmla="*/ 497115 w 6127927"/>
                <a:gd name="connsiteY26957" fmla="*/ 2110536 h 4013490"/>
                <a:gd name="connsiteX26958" fmla="*/ 497924 w 6127927"/>
                <a:gd name="connsiteY26958" fmla="*/ 2110310 h 4013490"/>
                <a:gd name="connsiteX26959" fmla="*/ 497827 w 6127927"/>
                <a:gd name="connsiteY26959" fmla="*/ 2109146 h 4013490"/>
                <a:gd name="connsiteX26960" fmla="*/ 498829 w 6127927"/>
                <a:gd name="connsiteY26960" fmla="*/ 2108240 h 4013490"/>
                <a:gd name="connsiteX26961" fmla="*/ 500414 w 6127927"/>
                <a:gd name="connsiteY26961" fmla="*/ 2109889 h 4013490"/>
                <a:gd name="connsiteX26962" fmla="*/ 500478 w 6127927"/>
                <a:gd name="connsiteY26962" fmla="*/ 2109889 h 4013490"/>
                <a:gd name="connsiteX26963" fmla="*/ 500252 w 6127927"/>
                <a:gd name="connsiteY26963" fmla="*/ 2107723 h 4013490"/>
                <a:gd name="connsiteX26964" fmla="*/ 500317 w 6127927"/>
                <a:gd name="connsiteY26964" fmla="*/ 2107173 h 4013490"/>
                <a:gd name="connsiteX26965" fmla="*/ 501255 w 6127927"/>
                <a:gd name="connsiteY26965" fmla="*/ 2106494 h 4013490"/>
                <a:gd name="connsiteX26966" fmla="*/ 501416 w 6127927"/>
                <a:gd name="connsiteY26966" fmla="*/ 2105912 h 4013490"/>
                <a:gd name="connsiteX26967" fmla="*/ 502322 w 6127927"/>
                <a:gd name="connsiteY26967" fmla="*/ 2105103 h 4013490"/>
                <a:gd name="connsiteX26968" fmla="*/ 503066 w 6127927"/>
                <a:gd name="connsiteY26968" fmla="*/ 2104683 h 4013490"/>
                <a:gd name="connsiteX26969" fmla="*/ 503227 w 6127927"/>
                <a:gd name="connsiteY26969" fmla="*/ 2104165 h 4013490"/>
                <a:gd name="connsiteX26970" fmla="*/ 503324 w 6127927"/>
                <a:gd name="connsiteY26970" fmla="*/ 2104100 h 4013490"/>
                <a:gd name="connsiteX26971" fmla="*/ 504618 w 6127927"/>
                <a:gd name="connsiteY26971" fmla="*/ 2103939 h 4013490"/>
                <a:gd name="connsiteX26972" fmla="*/ 506882 w 6127927"/>
                <a:gd name="connsiteY26972" fmla="*/ 2101869 h 4013490"/>
                <a:gd name="connsiteX26973" fmla="*/ 506882 w 6127927"/>
                <a:gd name="connsiteY26973" fmla="*/ 2101028 h 4013490"/>
                <a:gd name="connsiteX26974" fmla="*/ 508014 w 6127927"/>
                <a:gd name="connsiteY26974" fmla="*/ 2100187 h 4013490"/>
                <a:gd name="connsiteX26975" fmla="*/ 509178 w 6127927"/>
                <a:gd name="connsiteY26975" fmla="*/ 2099282 h 4013490"/>
                <a:gd name="connsiteX26976" fmla="*/ 510084 w 6127927"/>
                <a:gd name="connsiteY26976" fmla="*/ 2098311 h 4013490"/>
                <a:gd name="connsiteX26977" fmla="*/ 511410 w 6127927"/>
                <a:gd name="connsiteY26977" fmla="*/ 2098894 h 4013490"/>
                <a:gd name="connsiteX26978" fmla="*/ 510828 w 6127927"/>
                <a:gd name="connsiteY26978" fmla="*/ 2097309 h 4013490"/>
                <a:gd name="connsiteX26979" fmla="*/ 511022 w 6127927"/>
                <a:gd name="connsiteY26979" fmla="*/ 2097147 h 4013490"/>
                <a:gd name="connsiteX26980" fmla="*/ 512251 w 6127927"/>
                <a:gd name="connsiteY26980" fmla="*/ 2096565 h 4013490"/>
                <a:gd name="connsiteX26981" fmla="*/ 512833 w 6127927"/>
                <a:gd name="connsiteY26981" fmla="*/ 2095821 h 4013490"/>
                <a:gd name="connsiteX26982" fmla="*/ 512994 w 6127927"/>
                <a:gd name="connsiteY26982" fmla="*/ 2095239 h 4013490"/>
                <a:gd name="connsiteX26983" fmla="*/ 513674 w 6127927"/>
                <a:gd name="connsiteY26983" fmla="*/ 2094657 h 4013490"/>
                <a:gd name="connsiteX26984" fmla="*/ 514482 w 6127927"/>
                <a:gd name="connsiteY26984" fmla="*/ 2094560 h 4013490"/>
                <a:gd name="connsiteX26985" fmla="*/ 514644 w 6127927"/>
                <a:gd name="connsiteY26985" fmla="*/ 2093654 h 4013490"/>
                <a:gd name="connsiteX26986" fmla="*/ 515485 w 6127927"/>
                <a:gd name="connsiteY26986" fmla="*/ 2092910 h 4013490"/>
                <a:gd name="connsiteX26987" fmla="*/ 516067 w 6127927"/>
                <a:gd name="connsiteY26987" fmla="*/ 2092910 h 4013490"/>
                <a:gd name="connsiteX26988" fmla="*/ 515970 w 6127927"/>
                <a:gd name="connsiteY26988" fmla="*/ 2092490 h 4013490"/>
                <a:gd name="connsiteX26989" fmla="*/ 521112 w 6127927"/>
                <a:gd name="connsiteY26989" fmla="*/ 2087606 h 4013490"/>
                <a:gd name="connsiteX26990" fmla="*/ 522179 w 6127927"/>
                <a:gd name="connsiteY26990" fmla="*/ 2087704 h 4013490"/>
                <a:gd name="connsiteX26991" fmla="*/ 522115 w 6127927"/>
                <a:gd name="connsiteY26991" fmla="*/ 2086701 h 4013490"/>
                <a:gd name="connsiteX26992" fmla="*/ 524087 w 6127927"/>
                <a:gd name="connsiteY26992" fmla="*/ 2084728 h 4013490"/>
                <a:gd name="connsiteX26993" fmla="*/ 525413 w 6127927"/>
                <a:gd name="connsiteY26993" fmla="*/ 2085149 h 4013490"/>
                <a:gd name="connsiteX26994" fmla="*/ 524572 w 6127927"/>
                <a:gd name="connsiteY26994" fmla="*/ 2084308 h 4013490"/>
                <a:gd name="connsiteX26995" fmla="*/ 525316 w 6127927"/>
                <a:gd name="connsiteY26995" fmla="*/ 2083564 h 4013490"/>
                <a:gd name="connsiteX26996" fmla="*/ 525510 w 6127927"/>
                <a:gd name="connsiteY26996" fmla="*/ 2083564 h 4013490"/>
                <a:gd name="connsiteX26997" fmla="*/ 525510 w 6127927"/>
                <a:gd name="connsiteY26997" fmla="*/ 2083402 h 4013490"/>
                <a:gd name="connsiteX26998" fmla="*/ 528227 w 6127927"/>
                <a:gd name="connsiteY26998" fmla="*/ 2080589 h 4013490"/>
                <a:gd name="connsiteX26999" fmla="*/ 529294 w 6127927"/>
                <a:gd name="connsiteY26999" fmla="*/ 2079489 h 4013490"/>
                <a:gd name="connsiteX27000" fmla="*/ 529553 w 6127927"/>
                <a:gd name="connsiteY27000" fmla="*/ 2079263 h 4013490"/>
                <a:gd name="connsiteX27001" fmla="*/ 530620 w 6127927"/>
                <a:gd name="connsiteY27001" fmla="*/ 2079586 h 4013490"/>
                <a:gd name="connsiteX27002" fmla="*/ 529553 w 6127927"/>
                <a:gd name="connsiteY27002" fmla="*/ 2079263 h 4013490"/>
                <a:gd name="connsiteX27003" fmla="*/ 529456 w 6127927"/>
                <a:gd name="connsiteY27003" fmla="*/ 2079166 h 4013490"/>
                <a:gd name="connsiteX27004" fmla="*/ 530394 w 6127927"/>
                <a:gd name="connsiteY27004" fmla="*/ 2078260 h 4013490"/>
                <a:gd name="connsiteX27005" fmla="*/ 530459 w 6127927"/>
                <a:gd name="connsiteY27005" fmla="*/ 2078260 h 4013490"/>
                <a:gd name="connsiteX27006" fmla="*/ 530459 w 6127927"/>
                <a:gd name="connsiteY27006" fmla="*/ 2078195 h 4013490"/>
                <a:gd name="connsiteX27007" fmla="*/ 532108 w 6127927"/>
                <a:gd name="connsiteY27007" fmla="*/ 2076514 h 4013490"/>
                <a:gd name="connsiteX27008" fmla="*/ 533434 w 6127927"/>
                <a:gd name="connsiteY27008" fmla="*/ 2078842 h 4013490"/>
                <a:gd name="connsiteX27009" fmla="*/ 533434 w 6127927"/>
                <a:gd name="connsiteY27009" fmla="*/ 2077193 h 4013490"/>
                <a:gd name="connsiteX27010" fmla="*/ 532108 w 6127927"/>
                <a:gd name="connsiteY27010" fmla="*/ 2076514 h 4013490"/>
                <a:gd name="connsiteX27011" fmla="*/ 546112 w 6127927"/>
                <a:gd name="connsiteY27011" fmla="*/ 2061701 h 4013490"/>
                <a:gd name="connsiteX27012" fmla="*/ 545853 w 6127927"/>
                <a:gd name="connsiteY27012" fmla="*/ 2061378 h 4013490"/>
                <a:gd name="connsiteX27013" fmla="*/ 546015 w 6127927"/>
                <a:gd name="connsiteY27013" fmla="*/ 2061119 h 4013490"/>
                <a:gd name="connsiteX27014" fmla="*/ 545691 w 6127927"/>
                <a:gd name="connsiteY27014" fmla="*/ 2061119 h 4013490"/>
                <a:gd name="connsiteX27015" fmla="*/ 545432 w 6127927"/>
                <a:gd name="connsiteY27015" fmla="*/ 2060699 h 4013490"/>
                <a:gd name="connsiteX27016" fmla="*/ 545368 w 6127927"/>
                <a:gd name="connsiteY27016" fmla="*/ 2059793 h 4013490"/>
                <a:gd name="connsiteX27017" fmla="*/ 546015 w 6127927"/>
                <a:gd name="connsiteY27017" fmla="*/ 2058564 h 4013490"/>
                <a:gd name="connsiteX27018" fmla="*/ 545271 w 6127927"/>
                <a:gd name="connsiteY27018" fmla="*/ 2058306 h 4013490"/>
                <a:gd name="connsiteX27019" fmla="*/ 545626 w 6127927"/>
                <a:gd name="connsiteY27019" fmla="*/ 2057141 h 4013490"/>
                <a:gd name="connsiteX27020" fmla="*/ 546791 w 6127927"/>
                <a:gd name="connsiteY27020" fmla="*/ 2056397 h 4013490"/>
                <a:gd name="connsiteX27021" fmla="*/ 545626 w 6127927"/>
                <a:gd name="connsiteY27021" fmla="*/ 2056074 h 4013490"/>
                <a:gd name="connsiteX27022" fmla="*/ 544721 w 6127927"/>
                <a:gd name="connsiteY27022" fmla="*/ 2056495 h 4013490"/>
                <a:gd name="connsiteX27023" fmla="*/ 546532 w 6127927"/>
                <a:gd name="connsiteY27023" fmla="*/ 2054328 h 4013490"/>
                <a:gd name="connsiteX27024" fmla="*/ 545271 w 6127927"/>
                <a:gd name="connsiteY27024" fmla="*/ 2054425 h 4013490"/>
                <a:gd name="connsiteX27025" fmla="*/ 544624 w 6127927"/>
                <a:gd name="connsiteY27025" fmla="*/ 2054166 h 4013490"/>
                <a:gd name="connsiteX27026" fmla="*/ 546112 w 6127927"/>
                <a:gd name="connsiteY27026" fmla="*/ 2052517 h 4013490"/>
                <a:gd name="connsiteX27027" fmla="*/ 544947 w 6127927"/>
                <a:gd name="connsiteY27027" fmla="*/ 2052581 h 4013490"/>
                <a:gd name="connsiteX27028" fmla="*/ 543557 w 6127927"/>
                <a:gd name="connsiteY27028" fmla="*/ 2052937 h 4013490"/>
                <a:gd name="connsiteX27029" fmla="*/ 543298 w 6127927"/>
                <a:gd name="connsiteY27029" fmla="*/ 2052581 h 4013490"/>
                <a:gd name="connsiteX27030" fmla="*/ 544721 w 6127927"/>
                <a:gd name="connsiteY27030" fmla="*/ 2051288 h 4013490"/>
                <a:gd name="connsiteX27031" fmla="*/ 542877 w 6127927"/>
                <a:gd name="connsiteY27031" fmla="*/ 2052193 h 4013490"/>
                <a:gd name="connsiteX27032" fmla="*/ 541810 w 6127927"/>
                <a:gd name="connsiteY27032" fmla="*/ 2051449 h 4013490"/>
                <a:gd name="connsiteX27033" fmla="*/ 541293 w 6127927"/>
                <a:gd name="connsiteY27033" fmla="*/ 2051029 h 4013490"/>
                <a:gd name="connsiteX27034" fmla="*/ 540969 w 6127927"/>
                <a:gd name="connsiteY27034" fmla="*/ 2050932 h 4013490"/>
                <a:gd name="connsiteX27035" fmla="*/ 538997 w 6127927"/>
                <a:gd name="connsiteY27035" fmla="*/ 2046889 h 4013490"/>
                <a:gd name="connsiteX27036" fmla="*/ 539158 w 6127927"/>
                <a:gd name="connsiteY27036" fmla="*/ 2046566 h 4013490"/>
                <a:gd name="connsiteX27037" fmla="*/ 538835 w 6127927"/>
                <a:gd name="connsiteY27037" fmla="*/ 2046631 h 4013490"/>
                <a:gd name="connsiteX27038" fmla="*/ 538091 w 6127927"/>
                <a:gd name="connsiteY27038" fmla="*/ 2045078 h 4013490"/>
                <a:gd name="connsiteX27039" fmla="*/ 537574 w 6127927"/>
                <a:gd name="connsiteY27039" fmla="*/ 2043655 h 4013490"/>
                <a:gd name="connsiteX27040" fmla="*/ 537671 w 6127927"/>
                <a:gd name="connsiteY27040" fmla="*/ 2043558 h 4013490"/>
                <a:gd name="connsiteX27041" fmla="*/ 537671 w 6127927"/>
                <a:gd name="connsiteY27041" fmla="*/ 2043235 h 4013490"/>
                <a:gd name="connsiteX27042" fmla="*/ 537832 w 6127927"/>
                <a:gd name="connsiteY27042" fmla="*/ 2043332 h 4013490"/>
                <a:gd name="connsiteX27043" fmla="*/ 535762 w 6127927"/>
                <a:gd name="connsiteY27043" fmla="*/ 2039257 h 4013490"/>
                <a:gd name="connsiteX27044" fmla="*/ 533208 w 6127927"/>
                <a:gd name="connsiteY27044" fmla="*/ 2031980 h 4013490"/>
                <a:gd name="connsiteX27045" fmla="*/ 533013 w 6127927"/>
                <a:gd name="connsiteY27045" fmla="*/ 2028908 h 4013490"/>
                <a:gd name="connsiteX27046" fmla="*/ 521532 w 6127927"/>
                <a:gd name="connsiteY27046" fmla="*/ 2011961 h 4013490"/>
                <a:gd name="connsiteX27047" fmla="*/ 521177 w 6127927"/>
                <a:gd name="connsiteY27047" fmla="*/ 2011767 h 4013490"/>
                <a:gd name="connsiteX27048" fmla="*/ 521694 w 6127927"/>
                <a:gd name="connsiteY27048" fmla="*/ 2011282 h 4013490"/>
                <a:gd name="connsiteX27049" fmla="*/ 521015 w 6127927"/>
                <a:gd name="connsiteY27049" fmla="*/ 2011541 h 4013490"/>
                <a:gd name="connsiteX27050" fmla="*/ 520950 w 6127927"/>
                <a:gd name="connsiteY27050" fmla="*/ 2011023 h 4013490"/>
                <a:gd name="connsiteX27051" fmla="*/ 521177 w 6127927"/>
                <a:gd name="connsiteY27051" fmla="*/ 2010700 h 4013490"/>
                <a:gd name="connsiteX27052" fmla="*/ 520853 w 6127927"/>
                <a:gd name="connsiteY27052" fmla="*/ 2010635 h 4013490"/>
                <a:gd name="connsiteX27053" fmla="*/ 520271 w 6127927"/>
                <a:gd name="connsiteY27053" fmla="*/ 2008468 h 4013490"/>
                <a:gd name="connsiteX27054" fmla="*/ 520595 w 6127927"/>
                <a:gd name="connsiteY27054" fmla="*/ 2008307 h 4013490"/>
                <a:gd name="connsiteX27055" fmla="*/ 520692 w 6127927"/>
                <a:gd name="connsiteY27055" fmla="*/ 2007886 h 4013490"/>
                <a:gd name="connsiteX27056" fmla="*/ 520950 w 6127927"/>
                <a:gd name="connsiteY27056" fmla="*/ 2007627 h 4013490"/>
                <a:gd name="connsiteX27057" fmla="*/ 520368 w 6127927"/>
                <a:gd name="connsiteY27057" fmla="*/ 2007563 h 4013490"/>
                <a:gd name="connsiteX27058" fmla="*/ 520109 w 6127927"/>
                <a:gd name="connsiteY27058" fmla="*/ 2007821 h 4013490"/>
                <a:gd name="connsiteX27059" fmla="*/ 519624 w 6127927"/>
                <a:gd name="connsiteY27059" fmla="*/ 2006237 h 4013490"/>
                <a:gd name="connsiteX27060" fmla="*/ 519786 w 6127927"/>
                <a:gd name="connsiteY27060" fmla="*/ 2006075 h 4013490"/>
                <a:gd name="connsiteX27061" fmla="*/ 519883 w 6127927"/>
                <a:gd name="connsiteY27061" fmla="*/ 2005331 h 4013490"/>
                <a:gd name="connsiteX27062" fmla="*/ 519301 w 6127927"/>
                <a:gd name="connsiteY27062" fmla="*/ 2005558 h 4013490"/>
                <a:gd name="connsiteX27063" fmla="*/ 518460 w 6127927"/>
                <a:gd name="connsiteY27063" fmla="*/ 2003843 h 4013490"/>
                <a:gd name="connsiteX27064" fmla="*/ 518880 w 6127927"/>
                <a:gd name="connsiteY27064" fmla="*/ 2003488 h 4013490"/>
                <a:gd name="connsiteX27065" fmla="*/ 518363 w 6127927"/>
                <a:gd name="connsiteY27065" fmla="*/ 2003746 h 4013490"/>
                <a:gd name="connsiteX27066" fmla="*/ 515064 w 6127927"/>
                <a:gd name="connsiteY27066" fmla="*/ 1999769 h 4013490"/>
                <a:gd name="connsiteX27067" fmla="*/ 511992 w 6127927"/>
                <a:gd name="connsiteY27067" fmla="*/ 1993980 h 4013490"/>
                <a:gd name="connsiteX27068" fmla="*/ 512089 w 6127927"/>
                <a:gd name="connsiteY27068" fmla="*/ 1993980 h 4013490"/>
                <a:gd name="connsiteX27069" fmla="*/ 511830 w 6127927"/>
                <a:gd name="connsiteY27069" fmla="*/ 1993074 h 4013490"/>
                <a:gd name="connsiteX27070" fmla="*/ 511410 w 6127927"/>
                <a:gd name="connsiteY27070" fmla="*/ 1992815 h 4013490"/>
                <a:gd name="connsiteX27071" fmla="*/ 511183 w 6127927"/>
                <a:gd name="connsiteY27071" fmla="*/ 1992395 h 4013490"/>
                <a:gd name="connsiteX27072" fmla="*/ 511086 w 6127927"/>
                <a:gd name="connsiteY27072" fmla="*/ 1992233 h 4013490"/>
                <a:gd name="connsiteX27073" fmla="*/ 509599 w 6127927"/>
                <a:gd name="connsiteY27073" fmla="*/ 1989581 h 4013490"/>
                <a:gd name="connsiteX27074" fmla="*/ 510925 w 6127927"/>
                <a:gd name="connsiteY27074" fmla="*/ 1988934 h 4013490"/>
                <a:gd name="connsiteX27075" fmla="*/ 510084 w 6127927"/>
                <a:gd name="connsiteY27075" fmla="*/ 1988773 h 4013490"/>
                <a:gd name="connsiteX27076" fmla="*/ 509534 w 6127927"/>
                <a:gd name="connsiteY27076" fmla="*/ 1989516 h 4013490"/>
                <a:gd name="connsiteX27077" fmla="*/ 506106 w 6127927"/>
                <a:gd name="connsiteY27077" fmla="*/ 1983630 h 4013490"/>
                <a:gd name="connsiteX27078" fmla="*/ 507044 w 6127927"/>
                <a:gd name="connsiteY27078" fmla="*/ 1983210 h 4013490"/>
                <a:gd name="connsiteX27079" fmla="*/ 506041 w 6127927"/>
                <a:gd name="connsiteY27079" fmla="*/ 1983469 h 4013490"/>
                <a:gd name="connsiteX27080" fmla="*/ 501966 w 6127927"/>
                <a:gd name="connsiteY27080" fmla="*/ 1977259 h 4013490"/>
                <a:gd name="connsiteX27081" fmla="*/ 502548 w 6127927"/>
                <a:gd name="connsiteY27081" fmla="*/ 1976580 h 4013490"/>
                <a:gd name="connsiteX27082" fmla="*/ 501804 w 6127927"/>
                <a:gd name="connsiteY27082" fmla="*/ 1976936 h 4013490"/>
                <a:gd name="connsiteX27083" fmla="*/ 501740 w 6127927"/>
                <a:gd name="connsiteY27083" fmla="*/ 1976936 h 4013490"/>
                <a:gd name="connsiteX27084" fmla="*/ 501061 w 6127927"/>
                <a:gd name="connsiteY27084" fmla="*/ 1975998 h 4013490"/>
                <a:gd name="connsiteX27085" fmla="*/ 500996 w 6127927"/>
                <a:gd name="connsiteY27085" fmla="*/ 1975998 h 4013490"/>
                <a:gd name="connsiteX27086" fmla="*/ 500673 w 6127927"/>
                <a:gd name="connsiteY27086" fmla="*/ 1975610 h 4013490"/>
                <a:gd name="connsiteX27087" fmla="*/ 500834 w 6127927"/>
                <a:gd name="connsiteY27087" fmla="*/ 1974866 h 4013490"/>
                <a:gd name="connsiteX27088" fmla="*/ 500834 w 6127927"/>
                <a:gd name="connsiteY27088" fmla="*/ 1973378 h 4013490"/>
                <a:gd name="connsiteX27089" fmla="*/ 500834 w 6127927"/>
                <a:gd name="connsiteY27089" fmla="*/ 1973443 h 4013490"/>
                <a:gd name="connsiteX27090" fmla="*/ 501061 w 6127927"/>
                <a:gd name="connsiteY27090" fmla="*/ 1973281 h 4013490"/>
                <a:gd name="connsiteX27091" fmla="*/ 500996 w 6127927"/>
                <a:gd name="connsiteY27091" fmla="*/ 1973184 h 4013490"/>
                <a:gd name="connsiteX27092" fmla="*/ 500834 w 6127927"/>
                <a:gd name="connsiteY27092" fmla="*/ 1973443 h 4013490"/>
                <a:gd name="connsiteX27093" fmla="*/ 499993 w 6127927"/>
                <a:gd name="connsiteY27093" fmla="*/ 1974187 h 4013490"/>
                <a:gd name="connsiteX27094" fmla="*/ 499347 w 6127927"/>
                <a:gd name="connsiteY27094" fmla="*/ 1973863 h 4013490"/>
                <a:gd name="connsiteX27095" fmla="*/ 499347 w 6127927"/>
                <a:gd name="connsiteY27095" fmla="*/ 1973766 h 4013490"/>
                <a:gd name="connsiteX27096" fmla="*/ 499573 w 6127927"/>
                <a:gd name="connsiteY27096" fmla="*/ 1973184 h 4013490"/>
                <a:gd name="connsiteX27097" fmla="*/ 499508 w 6127927"/>
                <a:gd name="connsiteY27097" fmla="*/ 1972861 h 4013490"/>
                <a:gd name="connsiteX27098" fmla="*/ 499411 w 6127927"/>
                <a:gd name="connsiteY27098" fmla="*/ 1972796 h 4013490"/>
                <a:gd name="connsiteX27099" fmla="*/ 499088 w 6127927"/>
                <a:gd name="connsiteY27099" fmla="*/ 1973184 h 4013490"/>
                <a:gd name="connsiteX27100" fmla="*/ 498991 w 6127927"/>
                <a:gd name="connsiteY27100" fmla="*/ 1973120 h 4013490"/>
                <a:gd name="connsiteX27101" fmla="*/ 498829 w 6127927"/>
                <a:gd name="connsiteY27101" fmla="*/ 1972861 h 4013490"/>
                <a:gd name="connsiteX27102" fmla="*/ 499088 w 6127927"/>
                <a:gd name="connsiteY27102" fmla="*/ 1972635 h 4013490"/>
                <a:gd name="connsiteX27103" fmla="*/ 499411 w 6127927"/>
                <a:gd name="connsiteY27103" fmla="*/ 1972699 h 4013490"/>
                <a:gd name="connsiteX27104" fmla="*/ 498926 w 6127927"/>
                <a:gd name="connsiteY27104" fmla="*/ 1972214 h 4013490"/>
                <a:gd name="connsiteX27105" fmla="*/ 498506 w 6127927"/>
                <a:gd name="connsiteY27105" fmla="*/ 1971535 h 4013490"/>
                <a:gd name="connsiteX27106" fmla="*/ 498991 w 6127927"/>
                <a:gd name="connsiteY27106" fmla="*/ 1970468 h 4013490"/>
                <a:gd name="connsiteX27107" fmla="*/ 497341 w 6127927"/>
                <a:gd name="connsiteY27107" fmla="*/ 1970306 h 4013490"/>
                <a:gd name="connsiteX27108" fmla="*/ 498021 w 6127927"/>
                <a:gd name="connsiteY27108" fmla="*/ 1969789 h 4013490"/>
                <a:gd name="connsiteX27109" fmla="*/ 496695 w 6127927"/>
                <a:gd name="connsiteY27109" fmla="*/ 1969400 h 4013490"/>
                <a:gd name="connsiteX27110" fmla="*/ 496921 w 6127927"/>
                <a:gd name="connsiteY27110" fmla="*/ 1968818 h 4013490"/>
                <a:gd name="connsiteX27111" fmla="*/ 496339 w 6127927"/>
                <a:gd name="connsiteY27111" fmla="*/ 1968301 h 4013490"/>
                <a:gd name="connsiteX27112" fmla="*/ 496177 w 6127927"/>
                <a:gd name="connsiteY27112" fmla="*/ 1967492 h 4013490"/>
                <a:gd name="connsiteX27113" fmla="*/ 496015 w 6127927"/>
                <a:gd name="connsiteY27113" fmla="*/ 1967234 h 4013490"/>
                <a:gd name="connsiteX27114" fmla="*/ 495433 w 6127927"/>
                <a:gd name="connsiteY27114" fmla="*/ 1967395 h 4013490"/>
                <a:gd name="connsiteX27115" fmla="*/ 494948 w 6127927"/>
                <a:gd name="connsiteY27115" fmla="*/ 1965649 h 4013490"/>
                <a:gd name="connsiteX27116" fmla="*/ 495854 w 6127927"/>
                <a:gd name="connsiteY27116" fmla="*/ 1964840 h 4013490"/>
                <a:gd name="connsiteX27117" fmla="*/ 494625 w 6127927"/>
                <a:gd name="connsiteY27117" fmla="*/ 1965002 h 4013490"/>
                <a:gd name="connsiteX27118" fmla="*/ 495369 w 6127927"/>
                <a:gd name="connsiteY27118" fmla="*/ 1963935 h 4013490"/>
                <a:gd name="connsiteX27119" fmla="*/ 494528 w 6127927"/>
                <a:gd name="connsiteY27119" fmla="*/ 1964097 h 4013490"/>
                <a:gd name="connsiteX27120" fmla="*/ 493784 w 6127927"/>
                <a:gd name="connsiteY27120" fmla="*/ 1963256 h 4013490"/>
                <a:gd name="connsiteX27121" fmla="*/ 493202 w 6127927"/>
                <a:gd name="connsiteY27121" fmla="*/ 1963094 h 4013490"/>
                <a:gd name="connsiteX27122" fmla="*/ 493137 w 6127927"/>
                <a:gd name="connsiteY27122" fmla="*/ 1962932 h 4013490"/>
                <a:gd name="connsiteX27123" fmla="*/ 493202 w 6127927"/>
                <a:gd name="connsiteY27123" fmla="*/ 1962188 h 4013490"/>
                <a:gd name="connsiteX27124" fmla="*/ 492717 w 6127927"/>
                <a:gd name="connsiteY27124" fmla="*/ 1962027 h 4013490"/>
                <a:gd name="connsiteX27125" fmla="*/ 491973 w 6127927"/>
                <a:gd name="connsiteY27125" fmla="*/ 1960280 h 4013490"/>
                <a:gd name="connsiteX27126" fmla="*/ 488997 w 6127927"/>
                <a:gd name="connsiteY27126" fmla="*/ 1954394 h 4013490"/>
                <a:gd name="connsiteX27127" fmla="*/ 489547 w 6127927"/>
                <a:gd name="connsiteY27127" fmla="*/ 1953586 h 4013490"/>
                <a:gd name="connsiteX27128" fmla="*/ 488642 w 6127927"/>
                <a:gd name="connsiteY27128" fmla="*/ 1953812 h 4013490"/>
                <a:gd name="connsiteX27129" fmla="*/ 488157 w 6127927"/>
                <a:gd name="connsiteY27129" fmla="*/ 1953230 h 4013490"/>
                <a:gd name="connsiteX27130" fmla="*/ 488318 w 6127927"/>
                <a:gd name="connsiteY27130" fmla="*/ 1953004 h 4013490"/>
                <a:gd name="connsiteX27131" fmla="*/ 488060 w 6127927"/>
                <a:gd name="connsiteY27131" fmla="*/ 1953068 h 4013490"/>
                <a:gd name="connsiteX27132" fmla="*/ 487995 w 6127927"/>
                <a:gd name="connsiteY27132" fmla="*/ 1953004 h 4013490"/>
                <a:gd name="connsiteX27133" fmla="*/ 487477 w 6127927"/>
                <a:gd name="connsiteY27133" fmla="*/ 1951678 h 4013490"/>
                <a:gd name="connsiteX27134" fmla="*/ 488997 w 6127927"/>
                <a:gd name="connsiteY27134" fmla="*/ 1949446 h 4013490"/>
                <a:gd name="connsiteX27135" fmla="*/ 487154 w 6127927"/>
                <a:gd name="connsiteY27135" fmla="*/ 1950513 h 4013490"/>
                <a:gd name="connsiteX27136" fmla="*/ 487154 w 6127927"/>
                <a:gd name="connsiteY27136" fmla="*/ 1950416 h 4013490"/>
                <a:gd name="connsiteX27137" fmla="*/ 487995 w 6127927"/>
                <a:gd name="connsiteY27137" fmla="*/ 1949026 h 4013490"/>
                <a:gd name="connsiteX27138" fmla="*/ 487898 w 6127927"/>
                <a:gd name="connsiteY27138" fmla="*/ 1949026 h 4013490"/>
                <a:gd name="connsiteX27139" fmla="*/ 486831 w 6127927"/>
                <a:gd name="connsiteY27139" fmla="*/ 1948702 h 4013490"/>
                <a:gd name="connsiteX27140" fmla="*/ 486831 w 6127927"/>
                <a:gd name="connsiteY27140" fmla="*/ 1948541 h 4013490"/>
                <a:gd name="connsiteX27141" fmla="*/ 487251 w 6127927"/>
                <a:gd name="connsiteY27141" fmla="*/ 1946859 h 4013490"/>
                <a:gd name="connsiteX27142" fmla="*/ 485505 w 6127927"/>
                <a:gd name="connsiteY27142" fmla="*/ 1946050 h 4013490"/>
                <a:gd name="connsiteX27143" fmla="*/ 485408 w 6127927"/>
                <a:gd name="connsiteY27143" fmla="*/ 1945727 h 4013490"/>
                <a:gd name="connsiteX27144" fmla="*/ 485246 w 6127927"/>
                <a:gd name="connsiteY27144" fmla="*/ 1945371 h 4013490"/>
                <a:gd name="connsiteX27145" fmla="*/ 485246 w 6127927"/>
                <a:gd name="connsiteY27145" fmla="*/ 1944627 h 4013490"/>
                <a:gd name="connsiteX27146" fmla="*/ 484923 w 6127927"/>
                <a:gd name="connsiteY27146" fmla="*/ 1943463 h 4013490"/>
                <a:gd name="connsiteX27147" fmla="*/ 485602 w 6127927"/>
                <a:gd name="connsiteY27147" fmla="*/ 1942881 h 4013490"/>
                <a:gd name="connsiteX27148" fmla="*/ 485181 w 6127927"/>
                <a:gd name="connsiteY27148" fmla="*/ 1941975 h 4013490"/>
                <a:gd name="connsiteX27149" fmla="*/ 484502 w 6127927"/>
                <a:gd name="connsiteY27149" fmla="*/ 1941975 h 4013490"/>
                <a:gd name="connsiteX27150" fmla="*/ 484179 w 6127927"/>
                <a:gd name="connsiteY27150" fmla="*/ 1942137 h 4013490"/>
                <a:gd name="connsiteX27151" fmla="*/ 484179 w 6127927"/>
                <a:gd name="connsiteY27151" fmla="*/ 1941814 h 4013490"/>
                <a:gd name="connsiteX27152" fmla="*/ 485020 w 6127927"/>
                <a:gd name="connsiteY27152" fmla="*/ 1940746 h 4013490"/>
                <a:gd name="connsiteX27153" fmla="*/ 483855 w 6127927"/>
                <a:gd name="connsiteY27153" fmla="*/ 1940908 h 4013490"/>
                <a:gd name="connsiteX27154" fmla="*/ 484437 w 6127927"/>
                <a:gd name="connsiteY27154" fmla="*/ 1938741 h 4013490"/>
                <a:gd name="connsiteX27155" fmla="*/ 482432 w 6127927"/>
                <a:gd name="connsiteY27155" fmla="*/ 1938418 h 4013490"/>
                <a:gd name="connsiteX27156" fmla="*/ 482206 w 6127927"/>
                <a:gd name="connsiteY27156" fmla="*/ 1937836 h 4013490"/>
                <a:gd name="connsiteX27157" fmla="*/ 482206 w 6127927"/>
                <a:gd name="connsiteY27157" fmla="*/ 1937189 h 4013490"/>
                <a:gd name="connsiteX27158" fmla="*/ 481947 w 6127927"/>
                <a:gd name="connsiteY27158" fmla="*/ 1937027 h 4013490"/>
                <a:gd name="connsiteX27159" fmla="*/ 481850 w 6127927"/>
                <a:gd name="connsiteY27159" fmla="*/ 1937027 h 4013490"/>
                <a:gd name="connsiteX27160" fmla="*/ 480945 w 6127927"/>
                <a:gd name="connsiteY27160" fmla="*/ 1935184 h 4013490"/>
                <a:gd name="connsiteX27161" fmla="*/ 481365 w 6127927"/>
                <a:gd name="connsiteY27161" fmla="*/ 1934796 h 4013490"/>
                <a:gd name="connsiteX27162" fmla="*/ 480718 w 6127927"/>
                <a:gd name="connsiteY27162" fmla="*/ 1934796 h 4013490"/>
                <a:gd name="connsiteX27163" fmla="*/ 478390 w 6127927"/>
                <a:gd name="connsiteY27163" fmla="*/ 1930300 h 4013490"/>
                <a:gd name="connsiteX27164" fmla="*/ 478131 w 6127927"/>
                <a:gd name="connsiteY27164" fmla="*/ 1929556 h 4013490"/>
                <a:gd name="connsiteX27165" fmla="*/ 478487 w 6127927"/>
                <a:gd name="connsiteY27165" fmla="*/ 1928651 h 4013490"/>
                <a:gd name="connsiteX27166" fmla="*/ 479457 w 6127927"/>
                <a:gd name="connsiteY27166" fmla="*/ 1928166 h 4013490"/>
                <a:gd name="connsiteX27167" fmla="*/ 479457 w 6127927"/>
                <a:gd name="connsiteY27167" fmla="*/ 1927487 h 4013490"/>
                <a:gd name="connsiteX27168" fmla="*/ 480621 w 6127927"/>
                <a:gd name="connsiteY27168" fmla="*/ 1926840 h 4013490"/>
                <a:gd name="connsiteX27169" fmla="*/ 479877 w 6127927"/>
                <a:gd name="connsiteY27169" fmla="*/ 1926840 h 4013490"/>
                <a:gd name="connsiteX27170" fmla="*/ 478390 w 6127927"/>
                <a:gd name="connsiteY27170" fmla="*/ 1927098 h 4013490"/>
                <a:gd name="connsiteX27171" fmla="*/ 477646 w 6127927"/>
                <a:gd name="connsiteY27171" fmla="*/ 1926419 h 4013490"/>
                <a:gd name="connsiteX27172" fmla="*/ 477225 w 6127927"/>
                <a:gd name="connsiteY27172" fmla="*/ 1925578 h 4013490"/>
                <a:gd name="connsiteX27173" fmla="*/ 476482 w 6127927"/>
                <a:gd name="connsiteY27173" fmla="*/ 1924350 h 4013490"/>
                <a:gd name="connsiteX27174" fmla="*/ 476417 w 6127927"/>
                <a:gd name="connsiteY27174" fmla="*/ 1924350 h 4013490"/>
                <a:gd name="connsiteX27175" fmla="*/ 476417 w 6127927"/>
                <a:gd name="connsiteY27175" fmla="*/ 1924252 h 4013490"/>
                <a:gd name="connsiteX27176" fmla="*/ 475835 w 6127927"/>
                <a:gd name="connsiteY27176" fmla="*/ 1924026 h 4013490"/>
                <a:gd name="connsiteX27177" fmla="*/ 476579 w 6127927"/>
                <a:gd name="connsiteY27177" fmla="*/ 1923767 h 4013490"/>
                <a:gd name="connsiteX27178" fmla="*/ 477128 w 6127927"/>
                <a:gd name="connsiteY27178" fmla="*/ 1923703 h 4013490"/>
                <a:gd name="connsiteX27179" fmla="*/ 476902 w 6127927"/>
                <a:gd name="connsiteY27179" fmla="*/ 1922959 h 4013490"/>
                <a:gd name="connsiteX27180" fmla="*/ 476643 w 6127927"/>
                <a:gd name="connsiteY27180" fmla="*/ 1922377 h 4013490"/>
                <a:gd name="connsiteX27181" fmla="*/ 476223 w 6127927"/>
                <a:gd name="connsiteY27181" fmla="*/ 1922183 h 4013490"/>
                <a:gd name="connsiteX27182" fmla="*/ 474735 w 6127927"/>
                <a:gd name="connsiteY27182" fmla="*/ 1921439 h 4013490"/>
                <a:gd name="connsiteX27183" fmla="*/ 473571 w 6127927"/>
                <a:gd name="connsiteY27183" fmla="*/ 1918722 h 4013490"/>
                <a:gd name="connsiteX27184" fmla="*/ 473991 w 6127927"/>
                <a:gd name="connsiteY27184" fmla="*/ 1916976 h 4013490"/>
                <a:gd name="connsiteX27185" fmla="*/ 472827 w 6127927"/>
                <a:gd name="connsiteY27185" fmla="*/ 1916976 h 4013490"/>
                <a:gd name="connsiteX27186" fmla="*/ 472601 w 6127927"/>
                <a:gd name="connsiteY27186" fmla="*/ 1916329 h 4013490"/>
                <a:gd name="connsiteX27187" fmla="*/ 472083 w 6127927"/>
                <a:gd name="connsiteY27187" fmla="*/ 1915650 h 4013490"/>
                <a:gd name="connsiteX27188" fmla="*/ 472018 w 6127927"/>
                <a:gd name="connsiteY27188" fmla="*/ 1914906 h 4013490"/>
                <a:gd name="connsiteX27189" fmla="*/ 471598 w 6127927"/>
                <a:gd name="connsiteY27189" fmla="*/ 1914324 h 4013490"/>
                <a:gd name="connsiteX27190" fmla="*/ 471113 w 6127927"/>
                <a:gd name="connsiteY27190" fmla="*/ 1912610 h 4013490"/>
                <a:gd name="connsiteX27191" fmla="*/ 470692 w 6127927"/>
                <a:gd name="connsiteY27191" fmla="*/ 1911672 h 4013490"/>
                <a:gd name="connsiteX27192" fmla="*/ 470369 w 6127927"/>
                <a:gd name="connsiteY27192" fmla="*/ 1911025 h 4013490"/>
                <a:gd name="connsiteX27193" fmla="*/ 470207 w 6127927"/>
                <a:gd name="connsiteY27193" fmla="*/ 1910540 h 4013490"/>
                <a:gd name="connsiteX27194" fmla="*/ 469528 w 6127927"/>
                <a:gd name="connsiteY27194" fmla="*/ 1909214 h 4013490"/>
                <a:gd name="connsiteX27195" fmla="*/ 469367 w 6127927"/>
                <a:gd name="connsiteY27195" fmla="*/ 1908955 h 4013490"/>
                <a:gd name="connsiteX27196" fmla="*/ 468849 w 6127927"/>
                <a:gd name="connsiteY27196" fmla="*/ 1907791 h 4013490"/>
                <a:gd name="connsiteX27197" fmla="*/ 468461 w 6127927"/>
                <a:gd name="connsiteY27197" fmla="*/ 1906885 h 4013490"/>
                <a:gd name="connsiteX27198" fmla="*/ 468202 w 6127927"/>
                <a:gd name="connsiteY27198" fmla="*/ 1906400 h 4013490"/>
                <a:gd name="connsiteX27199" fmla="*/ 467879 w 6127927"/>
                <a:gd name="connsiteY27199" fmla="*/ 1906045 h 4013490"/>
                <a:gd name="connsiteX27200" fmla="*/ 466456 w 6127927"/>
                <a:gd name="connsiteY27200" fmla="*/ 1903910 h 4013490"/>
                <a:gd name="connsiteX27201" fmla="*/ 465227 w 6127927"/>
                <a:gd name="connsiteY27201" fmla="*/ 1902487 h 4013490"/>
                <a:gd name="connsiteX27202" fmla="*/ 464968 w 6127927"/>
                <a:gd name="connsiteY27202" fmla="*/ 1902325 h 4013490"/>
                <a:gd name="connsiteX27203" fmla="*/ 464386 w 6127927"/>
                <a:gd name="connsiteY27203" fmla="*/ 1902164 h 4013490"/>
                <a:gd name="connsiteX27204" fmla="*/ 463739 w 6127927"/>
                <a:gd name="connsiteY27204" fmla="*/ 1902487 h 4013490"/>
                <a:gd name="connsiteX27205" fmla="*/ 463577 w 6127927"/>
                <a:gd name="connsiteY27205" fmla="*/ 1902067 h 4013490"/>
                <a:gd name="connsiteX27206" fmla="*/ 464063 w 6127927"/>
                <a:gd name="connsiteY27206" fmla="*/ 1901484 h 4013490"/>
                <a:gd name="connsiteX27207" fmla="*/ 463642 w 6127927"/>
                <a:gd name="connsiteY27207" fmla="*/ 1901161 h 4013490"/>
                <a:gd name="connsiteX27208" fmla="*/ 463804 w 6127927"/>
                <a:gd name="connsiteY27208" fmla="*/ 1900514 h 4013490"/>
                <a:gd name="connsiteX27209" fmla="*/ 462834 w 6127927"/>
                <a:gd name="connsiteY27209" fmla="*/ 1900514 h 4013490"/>
                <a:gd name="connsiteX27210" fmla="*/ 462478 w 6127927"/>
                <a:gd name="connsiteY27210" fmla="*/ 1899770 h 4013490"/>
                <a:gd name="connsiteX27211" fmla="*/ 464483 w 6127927"/>
                <a:gd name="connsiteY27211" fmla="*/ 1898671 h 4013490"/>
                <a:gd name="connsiteX27212" fmla="*/ 464483 w 6127927"/>
                <a:gd name="connsiteY27212" fmla="*/ 1898606 h 4013490"/>
                <a:gd name="connsiteX27213" fmla="*/ 462575 w 6127927"/>
                <a:gd name="connsiteY27213" fmla="*/ 1898671 h 4013490"/>
                <a:gd name="connsiteX27214" fmla="*/ 462090 w 6127927"/>
                <a:gd name="connsiteY27214" fmla="*/ 1898606 h 4013490"/>
                <a:gd name="connsiteX27215" fmla="*/ 461928 w 6127927"/>
                <a:gd name="connsiteY27215" fmla="*/ 1897862 h 4013490"/>
                <a:gd name="connsiteX27216" fmla="*/ 461411 w 6127927"/>
                <a:gd name="connsiteY27216" fmla="*/ 1897701 h 4013490"/>
                <a:gd name="connsiteX27217" fmla="*/ 461087 w 6127927"/>
                <a:gd name="connsiteY27217" fmla="*/ 1896957 h 4013490"/>
                <a:gd name="connsiteX27218" fmla="*/ 461087 w 6127927"/>
                <a:gd name="connsiteY27218" fmla="*/ 1896375 h 4013490"/>
                <a:gd name="connsiteX27219" fmla="*/ 460764 w 6127927"/>
                <a:gd name="connsiteY27219" fmla="*/ 1896213 h 4013490"/>
                <a:gd name="connsiteX27220" fmla="*/ 461152 w 6127927"/>
                <a:gd name="connsiteY27220" fmla="*/ 1895210 h 4013490"/>
                <a:gd name="connsiteX27221" fmla="*/ 460246 w 6127927"/>
                <a:gd name="connsiteY27221" fmla="*/ 1893464 h 4013490"/>
                <a:gd name="connsiteX27222" fmla="*/ 459503 w 6127927"/>
                <a:gd name="connsiteY27222" fmla="*/ 1893464 h 4013490"/>
                <a:gd name="connsiteX27223" fmla="*/ 459276 w 6127927"/>
                <a:gd name="connsiteY27223" fmla="*/ 1892558 h 4013490"/>
                <a:gd name="connsiteX27224" fmla="*/ 458920 w 6127927"/>
                <a:gd name="connsiteY27224" fmla="*/ 1891653 h 4013490"/>
                <a:gd name="connsiteX27225" fmla="*/ 458435 w 6127927"/>
                <a:gd name="connsiteY27225" fmla="*/ 1890974 h 4013490"/>
                <a:gd name="connsiteX27226" fmla="*/ 459438 w 6127927"/>
                <a:gd name="connsiteY27226" fmla="*/ 1890003 h 4013490"/>
                <a:gd name="connsiteX27227" fmla="*/ 457853 w 6127927"/>
                <a:gd name="connsiteY27227" fmla="*/ 1890392 h 4013490"/>
                <a:gd name="connsiteX27228" fmla="*/ 457788 w 6127927"/>
                <a:gd name="connsiteY27228" fmla="*/ 1890230 h 4013490"/>
                <a:gd name="connsiteX27229" fmla="*/ 457788 w 6127927"/>
                <a:gd name="connsiteY27229" fmla="*/ 1889260 h 4013490"/>
                <a:gd name="connsiteX27230" fmla="*/ 457368 w 6127927"/>
                <a:gd name="connsiteY27230" fmla="*/ 1888839 h 4013490"/>
                <a:gd name="connsiteX27231" fmla="*/ 456948 w 6127927"/>
                <a:gd name="connsiteY27231" fmla="*/ 1888742 h 4013490"/>
                <a:gd name="connsiteX27232" fmla="*/ 456689 w 6127927"/>
                <a:gd name="connsiteY27232" fmla="*/ 1888257 h 4013490"/>
                <a:gd name="connsiteX27233" fmla="*/ 456948 w 6127927"/>
                <a:gd name="connsiteY27233" fmla="*/ 1887578 h 4013490"/>
                <a:gd name="connsiteX27234" fmla="*/ 456268 w 6127927"/>
                <a:gd name="connsiteY27234" fmla="*/ 1887513 h 4013490"/>
                <a:gd name="connsiteX27235" fmla="*/ 455945 w 6127927"/>
                <a:gd name="connsiteY27235" fmla="*/ 1886931 h 4013490"/>
                <a:gd name="connsiteX27236" fmla="*/ 456107 w 6127927"/>
                <a:gd name="connsiteY27236" fmla="*/ 1886511 h 4013490"/>
                <a:gd name="connsiteX27237" fmla="*/ 455719 w 6127927"/>
                <a:gd name="connsiteY27237" fmla="*/ 1886608 h 4013490"/>
                <a:gd name="connsiteX27238" fmla="*/ 453390 w 6127927"/>
                <a:gd name="connsiteY27238" fmla="*/ 1882791 h 4013490"/>
                <a:gd name="connsiteX27239" fmla="*/ 453811 w 6127927"/>
                <a:gd name="connsiteY27239" fmla="*/ 1881951 h 4013490"/>
                <a:gd name="connsiteX27240" fmla="*/ 452970 w 6127927"/>
                <a:gd name="connsiteY27240" fmla="*/ 1882112 h 4013490"/>
                <a:gd name="connsiteX27241" fmla="*/ 451967 w 6127927"/>
                <a:gd name="connsiteY27241" fmla="*/ 1880722 h 4013490"/>
                <a:gd name="connsiteX27242" fmla="*/ 452711 w 6127927"/>
                <a:gd name="connsiteY27242" fmla="*/ 1879654 h 4013490"/>
                <a:gd name="connsiteX27243" fmla="*/ 451741 w 6127927"/>
                <a:gd name="connsiteY27243" fmla="*/ 1880398 h 4013490"/>
                <a:gd name="connsiteX27244" fmla="*/ 451320 w 6127927"/>
                <a:gd name="connsiteY27244" fmla="*/ 1879816 h 4013490"/>
                <a:gd name="connsiteX27245" fmla="*/ 451385 w 6127927"/>
                <a:gd name="connsiteY27245" fmla="*/ 1879719 h 4013490"/>
                <a:gd name="connsiteX27246" fmla="*/ 451223 w 6127927"/>
                <a:gd name="connsiteY27246" fmla="*/ 1879719 h 4013490"/>
                <a:gd name="connsiteX27247" fmla="*/ 449736 w 6127927"/>
                <a:gd name="connsiteY27247" fmla="*/ 1877746 h 4013490"/>
                <a:gd name="connsiteX27248" fmla="*/ 449412 w 6127927"/>
                <a:gd name="connsiteY27248" fmla="*/ 1877229 h 4013490"/>
                <a:gd name="connsiteX27249" fmla="*/ 449315 w 6127927"/>
                <a:gd name="connsiteY27249" fmla="*/ 1877002 h 4013490"/>
                <a:gd name="connsiteX27250" fmla="*/ 449897 w 6127927"/>
                <a:gd name="connsiteY27250" fmla="*/ 1876097 h 4013490"/>
                <a:gd name="connsiteX27251" fmla="*/ 449315 w 6127927"/>
                <a:gd name="connsiteY27251" fmla="*/ 1877002 h 4013490"/>
                <a:gd name="connsiteX27252" fmla="*/ 449250 w 6127927"/>
                <a:gd name="connsiteY27252" fmla="*/ 1877067 h 4013490"/>
                <a:gd name="connsiteX27253" fmla="*/ 448733 w 6127927"/>
                <a:gd name="connsiteY27253" fmla="*/ 1876420 h 4013490"/>
                <a:gd name="connsiteX27254" fmla="*/ 448830 w 6127927"/>
                <a:gd name="connsiteY27254" fmla="*/ 1876323 h 4013490"/>
                <a:gd name="connsiteX27255" fmla="*/ 448733 w 6127927"/>
                <a:gd name="connsiteY27255" fmla="*/ 1876323 h 4013490"/>
                <a:gd name="connsiteX27256" fmla="*/ 447827 w 6127927"/>
                <a:gd name="connsiteY27256" fmla="*/ 1875256 h 4013490"/>
                <a:gd name="connsiteX27257" fmla="*/ 450059 w 6127927"/>
                <a:gd name="connsiteY27257" fmla="*/ 1873833 h 4013490"/>
                <a:gd name="connsiteX27258" fmla="*/ 448733 w 6127927"/>
                <a:gd name="connsiteY27258" fmla="*/ 1874092 h 4013490"/>
                <a:gd name="connsiteX27259" fmla="*/ 447924 w 6127927"/>
                <a:gd name="connsiteY27259" fmla="*/ 1875256 h 4013490"/>
                <a:gd name="connsiteX27260" fmla="*/ 433500 w 6127927"/>
                <a:gd name="connsiteY27260" fmla="*/ 1865392 h 4013490"/>
                <a:gd name="connsiteX27261" fmla="*/ 433759 w 6127927"/>
                <a:gd name="connsiteY27261" fmla="*/ 1864907 h 4013490"/>
                <a:gd name="connsiteX27262" fmla="*/ 433112 w 6127927"/>
                <a:gd name="connsiteY27262" fmla="*/ 1865392 h 4013490"/>
                <a:gd name="connsiteX27263" fmla="*/ 432110 w 6127927"/>
                <a:gd name="connsiteY27263" fmla="*/ 1865327 h 4013490"/>
                <a:gd name="connsiteX27264" fmla="*/ 431431 w 6127927"/>
                <a:gd name="connsiteY27264" fmla="*/ 1864745 h 4013490"/>
                <a:gd name="connsiteX27265" fmla="*/ 431269 w 6127927"/>
                <a:gd name="connsiteY27265" fmla="*/ 1864745 h 4013490"/>
                <a:gd name="connsiteX27266" fmla="*/ 431948 w 6127927"/>
                <a:gd name="connsiteY27266" fmla="*/ 1855302 h 4013490"/>
                <a:gd name="connsiteX27267" fmla="*/ 433112 w 6127927"/>
                <a:gd name="connsiteY27267" fmla="*/ 1853814 h 4013490"/>
                <a:gd name="connsiteX27268" fmla="*/ 433177 w 6127927"/>
                <a:gd name="connsiteY27268" fmla="*/ 1854137 h 4013490"/>
                <a:gd name="connsiteX27269" fmla="*/ 433436 w 6127927"/>
                <a:gd name="connsiteY27269" fmla="*/ 1853555 h 4013490"/>
                <a:gd name="connsiteX27270" fmla="*/ 434083 w 6127927"/>
                <a:gd name="connsiteY27270" fmla="*/ 1853070 h 4013490"/>
                <a:gd name="connsiteX27271" fmla="*/ 434244 w 6127927"/>
                <a:gd name="connsiteY27271" fmla="*/ 1853329 h 4013490"/>
                <a:gd name="connsiteX27272" fmla="*/ 434665 w 6127927"/>
                <a:gd name="connsiteY27272" fmla="*/ 1853652 h 4013490"/>
                <a:gd name="connsiteX27273" fmla="*/ 435667 w 6127927"/>
                <a:gd name="connsiteY27273" fmla="*/ 1853976 h 4013490"/>
                <a:gd name="connsiteX27274" fmla="*/ 437414 w 6127927"/>
                <a:gd name="connsiteY27274" fmla="*/ 1854817 h 4013490"/>
                <a:gd name="connsiteX27275" fmla="*/ 438740 w 6127927"/>
                <a:gd name="connsiteY27275" fmla="*/ 1857371 h 4013490"/>
                <a:gd name="connsiteX27276" fmla="*/ 439160 w 6127927"/>
                <a:gd name="connsiteY27276" fmla="*/ 1856531 h 4013490"/>
                <a:gd name="connsiteX27277" fmla="*/ 440971 w 6127927"/>
                <a:gd name="connsiteY27277" fmla="*/ 1856369 h 4013490"/>
                <a:gd name="connsiteX27278" fmla="*/ 441456 w 6127927"/>
                <a:gd name="connsiteY27278" fmla="*/ 1856628 h 4013490"/>
                <a:gd name="connsiteX27279" fmla="*/ 441456 w 6127927"/>
                <a:gd name="connsiteY27279" fmla="*/ 1857048 h 4013490"/>
                <a:gd name="connsiteX27280" fmla="*/ 442621 w 6127927"/>
                <a:gd name="connsiteY27280" fmla="*/ 1857274 h 4013490"/>
                <a:gd name="connsiteX27281" fmla="*/ 443688 w 6127927"/>
                <a:gd name="connsiteY27281" fmla="*/ 1857533 h 4013490"/>
                <a:gd name="connsiteX27282" fmla="*/ 444108 w 6127927"/>
                <a:gd name="connsiteY27282" fmla="*/ 1858374 h 4013490"/>
                <a:gd name="connsiteX27283" fmla="*/ 445111 w 6127927"/>
                <a:gd name="connsiteY27283" fmla="*/ 1860023 h 4013490"/>
                <a:gd name="connsiteX27284" fmla="*/ 445919 w 6127927"/>
                <a:gd name="connsiteY27284" fmla="*/ 1859441 h 4013490"/>
                <a:gd name="connsiteX27285" fmla="*/ 446501 w 6127927"/>
                <a:gd name="connsiteY27285" fmla="*/ 1859603 h 4013490"/>
                <a:gd name="connsiteX27286" fmla="*/ 446663 w 6127927"/>
                <a:gd name="connsiteY27286" fmla="*/ 1859765 h 4013490"/>
                <a:gd name="connsiteX27287" fmla="*/ 448571 w 6127927"/>
                <a:gd name="connsiteY27287" fmla="*/ 1860347 h 4013490"/>
                <a:gd name="connsiteX27288" fmla="*/ 449153 w 6127927"/>
                <a:gd name="connsiteY27288" fmla="*/ 1860864 h 4013490"/>
                <a:gd name="connsiteX27289" fmla="*/ 449833 w 6127927"/>
                <a:gd name="connsiteY27289" fmla="*/ 1861608 h 4013490"/>
                <a:gd name="connsiteX27290" fmla="*/ 450415 w 6127927"/>
                <a:gd name="connsiteY27290" fmla="*/ 1862352 h 4013490"/>
                <a:gd name="connsiteX27291" fmla="*/ 451320 w 6127927"/>
                <a:gd name="connsiteY27291" fmla="*/ 1862934 h 4013490"/>
                <a:gd name="connsiteX27292" fmla="*/ 451644 w 6127927"/>
                <a:gd name="connsiteY27292" fmla="*/ 1862999 h 4013490"/>
                <a:gd name="connsiteX27293" fmla="*/ 453067 w 6127927"/>
                <a:gd name="connsiteY27293" fmla="*/ 1863160 h 4013490"/>
                <a:gd name="connsiteX27294" fmla="*/ 454296 w 6127927"/>
                <a:gd name="connsiteY27294" fmla="*/ 1864163 h 4013490"/>
                <a:gd name="connsiteX27295" fmla="*/ 454716 w 6127927"/>
                <a:gd name="connsiteY27295" fmla="*/ 1864648 h 4013490"/>
                <a:gd name="connsiteX27296" fmla="*/ 454942 w 6127927"/>
                <a:gd name="connsiteY27296" fmla="*/ 1864907 h 4013490"/>
                <a:gd name="connsiteX27297" fmla="*/ 455880 w 6127927"/>
                <a:gd name="connsiteY27297" fmla="*/ 1865327 h 4013490"/>
                <a:gd name="connsiteX27298" fmla="*/ 456624 w 6127927"/>
                <a:gd name="connsiteY27298" fmla="*/ 1865909 h 4013490"/>
                <a:gd name="connsiteX27299" fmla="*/ 457368 w 6127927"/>
                <a:gd name="connsiteY27299" fmla="*/ 1866395 h 4013490"/>
                <a:gd name="connsiteX27300" fmla="*/ 465227 w 6127927"/>
                <a:gd name="connsiteY27300" fmla="*/ 1877002 h 4013490"/>
                <a:gd name="connsiteX27301" fmla="*/ 465227 w 6127927"/>
                <a:gd name="connsiteY27301" fmla="*/ 1877326 h 4013490"/>
                <a:gd name="connsiteX27302" fmla="*/ 465486 w 6127927"/>
                <a:gd name="connsiteY27302" fmla="*/ 1877811 h 4013490"/>
                <a:gd name="connsiteX27303" fmla="*/ 465971 w 6127927"/>
                <a:gd name="connsiteY27303" fmla="*/ 1877973 h 4013490"/>
                <a:gd name="connsiteX27304" fmla="*/ 465971 w 6127927"/>
                <a:gd name="connsiteY27304" fmla="*/ 1878975 h 4013490"/>
                <a:gd name="connsiteX27305" fmla="*/ 465809 w 6127927"/>
                <a:gd name="connsiteY27305" fmla="*/ 1879654 h 4013490"/>
                <a:gd name="connsiteX27306" fmla="*/ 467135 w 6127927"/>
                <a:gd name="connsiteY27306" fmla="*/ 1878975 h 4013490"/>
                <a:gd name="connsiteX27307" fmla="*/ 467200 w 6127927"/>
                <a:gd name="connsiteY27307" fmla="*/ 1879816 h 4013490"/>
                <a:gd name="connsiteX27308" fmla="*/ 468138 w 6127927"/>
                <a:gd name="connsiteY27308" fmla="*/ 1880236 h 4013490"/>
                <a:gd name="connsiteX27309" fmla="*/ 468526 w 6127927"/>
                <a:gd name="connsiteY27309" fmla="*/ 1881142 h 4013490"/>
                <a:gd name="connsiteX27310" fmla="*/ 468623 w 6127927"/>
                <a:gd name="connsiteY27310" fmla="*/ 1881304 h 4013490"/>
                <a:gd name="connsiteX27311" fmla="*/ 469625 w 6127927"/>
                <a:gd name="connsiteY27311" fmla="*/ 1882468 h 4013490"/>
                <a:gd name="connsiteX27312" fmla="*/ 470013 w 6127927"/>
                <a:gd name="connsiteY27312" fmla="*/ 1883212 h 4013490"/>
                <a:gd name="connsiteX27313" fmla="*/ 470692 w 6127927"/>
                <a:gd name="connsiteY27313" fmla="*/ 1885282 h 4013490"/>
                <a:gd name="connsiteX27314" fmla="*/ 470757 w 6127927"/>
                <a:gd name="connsiteY27314" fmla="*/ 1885605 h 4013490"/>
                <a:gd name="connsiteX27315" fmla="*/ 472083 w 6127927"/>
                <a:gd name="connsiteY27315" fmla="*/ 1885929 h 4013490"/>
                <a:gd name="connsiteX27316" fmla="*/ 472989 w 6127927"/>
                <a:gd name="connsiteY27316" fmla="*/ 1886769 h 4013490"/>
                <a:gd name="connsiteX27317" fmla="*/ 473183 w 6127927"/>
                <a:gd name="connsiteY27317" fmla="*/ 1887416 h 4013490"/>
                <a:gd name="connsiteX27318" fmla="*/ 472665 w 6127927"/>
                <a:gd name="connsiteY27318" fmla="*/ 1888516 h 4013490"/>
                <a:gd name="connsiteX27319" fmla="*/ 474412 w 6127927"/>
                <a:gd name="connsiteY27319" fmla="*/ 1888516 h 4013490"/>
                <a:gd name="connsiteX27320" fmla="*/ 479974 w 6127927"/>
                <a:gd name="connsiteY27320" fmla="*/ 1901323 h 4013490"/>
                <a:gd name="connsiteX27321" fmla="*/ 490323 w 6127927"/>
                <a:gd name="connsiteY27321" fmla="*/ 1920113 h 4013490"/>
                <a:gd name="connsiteX27322" fmla="*/ 492393 w 6127927"/>
                <a:gd name="connsiteY27322" fmla="*/ 1924932 h 4013490"/>
                <a:gd name="connsiteX27323" fmla="*/ 491714 w 6127927"/>
                <a:gd name="connsiteY27323" fmla="*/ 1925417 h 4013490"/>
                <a:gd name="connsiteX27324" fmla="*/ 489644 w 6127927"/>
                <a:gd name="connsiteY27324" fmla="*/ 1927001 h 4013490"/>
                <a:gd name="connsiteX27325" fmla="*/ 491067 w 6127927"/>
                <a:gd name="connsiteY27325" fmla="*/ 1926581 h 4013490"/>
                <a:gd name="connsiteX27326" fmla="*/ 492555 w 6127927"/>
                <a:gd name="connsiteY27326" fmla="*/ 1925190 h 4013490"/>
                <a:gd name="connsiteX27327" fmla="*/ 492975 w 6127927"/>
                <a:gd name="connsiteY27327" fmla="*/ 1926096 h 4013490"/>
                <a:gd name="connsiteX27328" fmla="*/ 492555 w 6127927"/>
                <a:gd name="connsiteY27328" fmla="*/ 1926258 h 4013490"/>
                <a:gd name="connsiteX27329" fmla="*/ 491876 w 6127927"/>
                <a:gd name="connsiteY27329" fmla="*/ 1926904 h 4013490"/>
                <a:gd name="connsiteX27330" fmla="*/ 491714 w 6127927"/>
                <a:gd name="connsiteY27330" fmla="*/ 1926904 h 4013490"/>
                <a:gd name="connsiteX27331" fmla="*/ 491552 w 6127927"/>
                <a:gd name="connsiteY27331" fmla="*/ 1926904 h 4013490"/>
                <a:gd name="connsiteX27332" fmla="*/ 491294 w 6127927"/>
                <a:gd name="connsiteY27332" fmla="*/ 1928166 h 4013490"/>
                <a:gd name="connsiteX27333" fmla="*/ 493525 w 6127927"/>
                <a:gd name="connsiteY27333" fmla="*/ 1927163 h 4013490"/>
                <a:gd name="connsiteX27334" fmla="*/ 496274 w 6127927"/>
                <a:gd name="connsiteY27334" fmla="*/ 1931303 h 4013490"/>
                <a:gd name="connsiteX27335" fmla="*/ 503486 w 6127927"/>
                <a:gd name="connsiteY27335" fmla="*/ 1943722 h 4013490"/>
                <a:gd name="connsiteX27336" fmla="*/ 503227 w 6127927"/>
                <a:gd name="connsiteY27336" fmla="*/ 1944207 h 4013490"/>
                <a:gd name="connsiteX27337" fmla="*/ 503810 w 6127927"/>
                <a:gd name="connsiteY27337" fmla="*/ 1945048 h 4013490"/>
                <a:gd name="connsiteX27338" fmla="*/ 503551 w 6127927"/>
                <a:gd name="connsiteY27338" fmla="*/ 1945727 h 4013490"/>
                <a:gd name="connsiteX27339" fmla="*/ 503486 w 6127927"/>
                <a:gd name="connsiteY27339" fmla="*/ 1946632 h 4013490"/>
                <a:gd name="connsiteX27340" fmla="*/ 503874 w 6127927"/>
                <a:gd name="connsiteY27340" fmla="*/ 1946859 h 4013490"/>
                <a:gd name="connsiteX27341" fmla="*/ 503713 w 6127927"/>
                <a:gd name="connsiteY27341" fmla="*/ 1947700 h 4013490"/>
                <a:gd name="connsiteX27342" fmla="*/ 503551 w 6127927"/>
                <a:gd name="connsiteY27342" fmla="*/ 1948346 h 4013490"/>
                <a:gd name="connsiteX27343" fmla="*/ 504456 w 6127927"/>
                <a:gd name="connsiteY27343" fmla="*/ 1948346 h 4013490"/>
                <a:gd name="connsiteX27344" fmla="*/ 505039 w 6127927"/>
                <a:gd name="connsiteY27344" fmla="*/ 1948346 h 4013490"/>
                <a:gd name="connsiteX27345" fmla="*/ 505556 w 6127927"/>
                <a:gd name="connsiteY27345" fmla="*/ 1948702 h 4013490"/>
                <a:gd name="connsiteX27346" fmla="*/ 503551 w 6127927"/>
                <a:gd name="connsiteY27346" fmla="*/ 1950093 h 4013490"/>
                <a:gd name="connsiteX27347" fmla="*/ 505297 w 6127927"/>
                <a:gd name="connsiteY27347" fmla="*/ 1949867 h 4013490"/>
                <a:gd name="connsiteX27348" fmla="*/ 505879 w 6127927"/>
                <a:gd name="connsiteY27348" fmla="*/ 1950190 h 4013490"/>
                <a:gd name="connsiteX27349" fmla="*/ 505200 w 6127927"/>
                <a:gd name="connsiteY27349" fmla="*/ 1951678 h 4013490"/>
                <a:gd name="connsiteX27350" fmla="*/ 507205 w 6127927"/>
                <a:gd name="connsiteY27350" fmla="*/ 1951581 h 4013490"/>
                <a:gd name="connsiteX27351" fmla="*/ 506623 w 6127927"/>
                <a:gd name="connsiteY27351" fmla="*/ 1953165 h 4013490"/>
                <a:gd name="connsiteX27352" fmla="*/ 505879 w 6127927"/>
                <a:gd name="connsiteY27352" fmla="*/ 1953586 h 4013490"/>
                <a:gd name="connsiteX27353" fmla="*/ 507626 w 6127927"/>
                <a:gd name="connsiteY27353" fmla="*/ 1953327 h 4013490"/>
                <a:gd name="connsiteX27354" fmla="*/ 508531 w 6127927"/>
                <a:gd name="connsiteY27354" fmla="*/ 1954168 h 4013490"/>
                <a:gd name="connsiteX27355" fmla="*/ 508758 w 6127927"/>
                <a:gd name="connsiteY27355" fmla="*/ 1954815 h 4013490"/>
                <a:gd name="connsiteX27356" fmla="*/ 509696 w 6127927"/>
                <a:gd name="connsiteY27356" fmla="*/ 1954976 h 4013490"/>
                <a:gd name="connsiteX27357" fmla="*/ 510084 w 6127927"/>
                <a:gd name="connsiteY27357" fmla="*/ 1955235 h 4013490"/>
                <a:gd name="connsiteX27358" fmla="*/ 509275 w 6127927"/>
                <a:gd name="connsiteY27358" fmla="*/ 1956238 h 4013490"/>
                <a:gd name="connsiteX27359" fmla="*/ 509437 w 6127927"/>
                <a:gd name="connsiteY27359" fmla="*/ 1956302 h 4013490"/>
                <a:gd name="connsiteX27360" fmla="*/ 510181 w 6127927"/>
                <a:gd name="connsiteY27360" fmla="*/ 1956626 h 4013490"/>
                <a:gd name="connsiteX27361" fmla="*/ 511765 w 6127927"/>
                <a:gd name="connsiteY27361" fmla="*/ 1958049 h 4013490"/>
                <a:gd name="connsiteX27362" fmla="*/ 511022 w 6127927"/>
                <a:gd name="connsiteY27362" fmla="*/ 1959051 h 4013490"/>
                <a:gd name="connsiteX27363" fmla="*/ 511830 w 6127927"/>
                <a:gd name="connsiteY27363" fmla="*/ 1959116 h 4013490"/>
                <a:gd name="connsiteX27364" fmla="*/ 512412 w 6127927"/>
                <a:gd name="connsiteY27364" fmla="*/ 1959213 h 4013490"/>
                <a:gd name="connsiteX27365" fmla="*/ 512833 w 6127927"/>
                <a:gd name="connsiteY27365" fmla="*/ 1959633 h 4013490"/>
                <a:gd name="connsiteX27366" fmla="*/ 513674 w 6127927"/>
                <a:gd name="connsiteY27366" fmla="*/ 1960765 h 4013490"/>
                <a:gd name="connsiteX27367" fmla="*/ 513738 w 6127927"/>
                <a:gd name="connsiteY27367" fmla="*/ 1961509 h 4013490"/>
                <a:gd name="connsiteX27368" fmla="*/ 513900 w 6127927"/>
                <a:gd name="connsiteY27368" fmla="*/ 1962188 h 4013490"/>
                <a:gd name="connsiteX27369" fmla="*/ 513900 w 6127927"/>
                <a:gd name="connsiteY27369" fmla="*/ 1962350 h 4013490"/>
                <a:gd name="connsiteX27370" fmla="*/ 515161 w 6127927"/>
                <a:gd name="connsiteY27370" fmla="*/ 1963353 h 4013490"/>
                <a:gd name="connsiteX27371" fmla="*/ 515646 w 6127927"/>
                <a:gd name="connsiteY27371" fmla="*/ 1964905 h 4013490"/>
                <a:gd name="connsiteX27372" fmla="*/ 515064 w 6127927"/>
                <a:gd name="connsiteY27372" fmla="*/ 1965325 h 4013490"/>
                <a:gd name="connsiteX27373" fmla="*/ 515743 w 6127927"/>
                <a:gd name="connsiteY27373" fmla="*/ 1966231 h 4013490"/>
                <a:gd name="connsiteX27374" fmla="*/ 516067 w 6127927"/>
                <a:gd name="connsiteY27374" fmla="*/ 1966231 h 4013490"/>
                <a:gd name="connsiteX27375" fmla="*/ 515388 w 6127927"/>
                <a:gd name="connsiteY27375" fmla="*/ 1967072 h 4013490"/>
                <a:gd name="connsiteX27376" fmla="*/ 515808 w 6127927"/>
                <a:gd name="connsiteY27376" fmla="*/ 1967234 h 4013490"/>
                <a:gd name="connsiteX27377" fmla="*/ 515905 w 6127927"/>
                <a:gd name="connsiteY27377" fmla="*/ 1967654 h 4013490"/>
                <a:gd name="connsiteX27378" fmla="*/ 515323 w 6127927"/>
                <a:gd name="connsiteY27378" fmla="*/ 1967719 h 4013490"/>
                <a:gd name="connsiteX27379" fmla="*/ 514741 w 6127927"/>
                <a:gd name="connsiteY27379" fmla="*/ 1967654 h 4013490"/>
                <a:gd name="connsiteX27380" fmla="*/ 515161 w 6127927"/>
                <a:gd name="connsiteY27380" fmla="*/ 1968398 h 4013490"/>
                <a:gd name="connsiteX27381" fmla="*/ 516552 w 6127927"/>
                <a:gd name="connsiteY27381" fmla="*/ 1968236 h 4013490"/>
                <a:gd name="connsiteX27382" fmla="*/ 517393 w 6127927"/>
                <a:gd name="connsiteY27382" fmla="*/ 1968818 h 4013490"/>
                <a:gd name="connsiteX27383" fmla="*/ 517975 w 6127927"/>
                <a:gd name="connsiteY27383" fmla="*/ 1969239 h 4013490"/>
                <a:gd name="connsiteX27384" fmla="*/ 518040 w 6127927"/>
                <a:gd name="connsiteY27384" fmla="*/ 1970468 h 4013490"/>
                <a:gd name="connsiteX27385" fmla="*/ 519463 w 6127927"/>
                <a:gd name="connsiteY27385" fmla="*/ 1970306 h 4013490"/>
                <a:gd name="connsiteX27386" fmla="*/ 519042 w 6127927"/>
                <a:gd name="connsiteY27386" fmla="*/ 1970888 h 4013490"/>
                <a:gd name="connsiteX27387" fmla="*/ 519786 w 6127927"/>
                <a:gd name="connsiteY27387" fmla="*/ 1971955 h 4013490"/>
                <a:gd name="connsiteX27388" fmla="*/ 519883 w 6127927"/>
                <a:gd name="connsiteY27388" fmla="*/ 1972635 h 4013490"/>
                <a:gd name="connsiteX27389" fmla="*/ 520368 w 6127927"/>
                <a:gd name="connsiteY27389" fmla="*/ 1973023 h 4013490"/>
                <a:gd name="connsiteX27390" fmla="*/ 521694 w 6127927"/>
                <a:gd name="connsiteY27390" fmla="*/ 1974284 h 4013490"/>
                <a:gd name="connsiteX27391" fmla="*/ 520530 w 6127927"/>
                <a:gd name="connsiteY27391" fmla="*/ 1975448 h 4013490"/>
                <a:gd name="connsiteX27392" fmla="*/ 520950 w 6127927"/>
                <a:gd name="connsiteY27392" fmla="*/ 1975513 h 4013490"/>
                <a:gd name="connsiteX27393" fmla="*/ 521597 w 6127927"/>
                <a:gd name="connsiteY27393" fmla="*/ 1976095 h 4013490"/>
                <a:gd name="connsiteX27394" fmla="*/ 522664 w 6127927"/>
                <a:gd name="connsiteY27394" fmla="*/ 1978003 h 4013490"/>
                <a:gd name="connsiteX27395" fmla="*/ 522761 w 6127927"/>
                <a:gd name="connsiteY27395" fmla="*/ 1978327 h 4013490"/>
                <a:gd name="connsiteX27396" fmla="*/ 522341 w 6127927"/>
                <a:gd name="connsiteY27396" fmla="*/ 1978844 h 4013490"/>
                <a:gd name="connsiteX27397" fmla="*/ 522179 w 6127927"/>
                <a:gd name="connsiteY27397" fmla="*/ 1979588 h 4013490"/>
                <a:gd name="connsiteX27398" fmla="*/ 522858 w 6127927"/>
                <a:gd name="connsiteY27398" fmla="*/ 1979070 h 4013490"/>
                <a:gd name="connsiteX27399" fmla="*/ 522923 w 6127927"/>
                <a:gd name="connsiteY27399" fmla="*/ 1979070 h 4013490"/>
                <a:gd name="connsiteX27400" fmla="*/ 523182 w 6127927"/>
                <a:gd name="connsiteY27400" fmla="*/ 1980235 h 4013490"/>
                <a:gd name="connsiteX27401" fmla="*/ 522115 w 6127927"/>
                <a:gd name="connsiteY27401" fmla="*/ 1980396 h 4013490"/>
                <a:gd name="connsiteX27402" fmla="*/ 522438 w 6127927"/>
                <a:gd name="connsiteY27402" fmla="*/ 1980720 h 4013490"/>
                <a:gd name="connsiteX27403" fmla="*/ 523344 w 6127927"/>
                <a:gd name="connsiteY27403" fmla="*/ 1980558 h 4013490"/>
                <a:gd name="connsiteX27404" fmla="*/ 525155 w 6127927"/>
                <a:gd name="connsiteY27404" fmla="*/ 1984116 h 4013490"/>
                <a:gd name="connsiteX27405" fmla="*/ 527904 w 6127927"/>
                <a:gd name="connsiteY27405" fmla="*/ 1986347 h 4013490"/>
                <a:gd name="connsiteX27406" fmla="*/ 528162 w 6127927"/>
                <a:gd name="connsiteY27406" fmla="*/ 1987350 h 4013490"/>
                <a:gd name="connsiteX27407" fmla="*/ 527645 w 6127927"/>
                <a:gd name="connsiteY27407" fmla="*/ 1987770 h 4013490"/>
                <a:gd name="connsiteX27408" fmla="*/ 528550 w 6127927"/>
                <a:gd name="connsiteY27408" fmla="*/ 1988093 h 4013490"/>
                <a:gd name="connsiteX27409" fmla="*/ 528971 w 6127927"/>
                <a:gd name="connsiteY27409" fmla="*/ 1988934 h 4013490"/>
                <a:gd name="connsiteX27410" fmla="*/ 528065 w 6127927"/>
                <a:gd name="connsiteY27410" fmla="*/ 1989419 h 4013490"/>
                <a:gd name="connsiteX27411" fmla="*/ 528162 w 6127927"/>
                <a:gd name="connsiteY27411" fmla="*/ 1989581 h 4013490"/>
                <a:gd name="connsiteX27412" fmla="*/ 529068 w 6127927"/>
                <a:gd name="connsiteY27412" fmla="*/ 1989096 h 4013490"/>
                <a:gd name="connsiteX27413" fmla="*/ 531202 w 6127927"/>
                <a:gd name="connsiteY27413" fmla="*/ 1993139 h 4013490"/>
                <a:gd name="connsiteX27414" fmla="*/ 530879 w 6127927"/>
                <a:gd name="connsiteY27414" fmla="*/ 1993559 h 4013490"/>
                <a:gd name="connsiteX27415" fmla="*/ 531299 w 6127927"/>
                <a:gd name="connsiteY27415" fmla="*/ 1993397 h 4013490"/>
                <a:gd name="connsiteX27416" fmla="*/ 532367 w 6127927"/>
                <a:gd name="connsiteY27416" fmla="*/ 1995467 h 4013490"/>
                <a:gd name="connsiteX27417" fmla="*/ 532367 w 6127927"/>
                <a:gd name="connsiteY27417" fmla="*/ 1995564 h 4013490"/>
                <a:gd name="connsiteX27418" fmla="*/ 532464 w 6127927"/>
                <a:gd name="connsiteY27418" fmla="*/ 1995629 h 4013490"/>
                <a:gd name="connsiteX27419" fmla="*/ 533531 w 6127927"/>
                <a:gd name="connsiteY27419" fmla="*/ 1997634 h 4013490"/>
                <a:gd name="connsiteX27420" fmla="*/ 533369 w 6127927"/>
                <a:gd name="connsiteY27420" fmla="*/ 1997796 h 4013490"/>
                <a:gd name="connsiteX27421" fmla="*/ 533790 w 6127927"/>
                <a:gd name="connsiteY27421" fmla="*/ 1998022 h 4013490"/>
                <a:gd name="connsiteX27422" fmla="*/ 533854 w 6127927"/>
                <a:gd name="connsiteY27422" fmla="*/ 1998216 h 4013490"/>
                <a:gd name="connsiteX27423" fmla="*/ 533790 w 6127927"/>
                <a:gd name="connsiteY27423" fmla="*/ 1998378 h 4013490"/>
                <a:gd name="connsiteX27424" fmla="*/ 533790 w 6127927"/>
                <a:gd name="connsiteY27424" fmla="*/ 1998604 h 4013490"/>
                <a:gd name="connsiteX27425" fmla="*/ 534113 w 6127927"/>
                <a:gd name="connsiteY27425" fmla="*/ 1998766 h 4013490"/>
                <a:gd name="connsiteX27426" fmla="*/ 537412 w 6127927"/>
                <a:gd name="connsiteY27426" fmla="*/ 2005493 h 4013490"/>
                <a:gd name="connsiteX27427" fmla="*/ 537347 w 6127927"/>
                <a:gd name="connsiteY27427" fmla="*/ 2005655 h 4013490"/>
                <a:gd name="connsiteX27428" fmla="*/ 537735 w 6127927"/>
                <a:gd name="connsiteY27428" fmla="*/ 2006301 h 4013490"/>
                <a:gd name="connsiteX27429" fmla="*/ 538414 w 6127927"/>
                <a:gd name="connsiteY27429" fmla="*/ 2007563 h 4013490"/>
                <a:gd name="connsiteX27430" fmla="*/ 537832 w 6127927"/>
                <a:gd name="connsiteY27430" fmla="*/ 2007886 h 4013490"/>
                <a:gd name="connsiteX27431" fmla="*/ 538673 w 6127927"/>
                <a:gd name="connsiteY27431" fmla="*/ 2008145 h 4013490"/>
                <a:gd name="connsiteX27432" fmla="*/ 539579 w 6127927"/>
                <a:gd name="connsiteY27432" fmla="*/ 2010053 h 4013490"/>
                <a:gd name="connsiteX27433" fmla="*/ 539999 w 6127927"/>
                <a:gd name="connsiteY27433" fmla="*/ 2010959 h 4013490"/>
                <a:gd name="connsiteX27434" fmla="*/ 540387 w 6127927"/>
                <a:gd name="connsiteY27434" fmla="*/ 2011864 h 4013490"/>
                <a:gd name="connsiteX27435" fmla="*/ 539740 w 6127927"/>
                <a:gd name="connsiteY27435" fmla="*/ 2012511 h 4013490"/>
                <a:gd name="connsiteX27436" fmla="*/ 539805 w 6127927"/>
                <a:gd name="connsiteY27436" fmla="*/ 2012705 h 4013490"/>
                <a:gd name="connsiteX27437" fmla="*/ 541066 w 6127927"/>
                <a:gd name="connsiteY27437" fmla="*/ 2013449 h 4013490"/>
                <a:gd name="connsiteX27438" fmla="*/ 540905 w 6127927"/>
                <a:gd name="connsiteY27438" fmla="*/ 2013934 h 4013490"/>
                <a:gd name="connsiteX27439" fmla="*/ 541390 w 6127927"/>
                <a:gd name="connsiteY27439" fmla="*/ 2014031 h 4013490"/>
                <a:gd name="connsiteX27440" fmla="*/ 541487 w 6127927"/>
                <a:gd name="connsiteY27440" fmla="*/ 2014257 h 4013490"/>
                <a:gd name="connsiteX27441" fmla="*/ 541551 w 6127927"/>
                <a:gd name="connsiteY27441" fmla="*/ 2014419 h 4013490"/>
                <a:gd name="connsiteX27442" fmla="*/ 541713 w 6127927"/>
                <a:gd name="connsiteY27442" fmla="*/ 2014678 h 4013490"/>
                <a:gd name="connsiteX27443" fmla="*/ 542069 w 6127927"/>
                <a:gd name="connsiteY27443" fmla="*/ 2015422 h 4013490"/>
                <a:gd name="connsiteX27444" fmla="*/ 542651 w 6127927"/>
                <a:gd name="connsiteY27444" fmla="*/ 2016586 h 4013490"/>
                <a:gd name="connsiteX27445" fmla="*/ 540323 w 6127927"/>
                <a:gd name="connsiteY27445" fmla="*/ 2017815 h 4013490"/>
                <a:gd name="connsiteX27446" fmla="*/ 540323 w 6127927"/>
                <a:gd name="connsiteY27446" fmla="*/ 2017912 h 4013490"/>
                <a:gd name="connsiteX27447" fmla="*/ 540743 w 6127927"/>
                <a:gd name="connsiteY27447" fmla="*/ 2017815 h 4013490"/>
                <a:gd name="connsiteX27448" fmla="*/ 541390 w 6127927"/>
                <a:gd name="connsiteY27448" fmla="*/ 2018332 h 4013490"/>
                <a:gd name="connsiteX27449" fmla="*/ 542069 w 6127927"/>
                <a:gd name="connsiteY27449" fmla="*/ 2019885 h 4013490"/>
                <a:gd name="connsiteX27450" fmla="*/ 542716 w 6127927"/>
                <a:gd name="connsiteY27450" fmla="*/ 2019820 h 4013490"/>
                <a:gd name="connsiteX27451" fmla="*/ 542877 w 6127927"/>
                <a:gd name="connsiteY27451" fmla="*/ 2020143 h 4013490"/>
                <a:gd name="connsiteX27452" fmla="*/ 543363 w 6127927"/>
                <a:gd name="connsiteY27452" fmla="*/ 2020790 h 4013490"/>
                <a:gd name="connsiteX27453" fmla="*/ 543557 w 6127927"/>
                <a:gd name="connsiteY27453" fmla="*/ 2021631 h 4013490"/>
                <a:gd name="connsiteX27454" fmla="*/ 544786 w 6127927"/>
                <a:gd name="connsiteY27454" fmla="*/ 2022795 h 4013490"/>
                <a:gd name="connsiteX27455" fmla="*/ 544883 w 6127927"/>
                <a:gd name="connsiteY27455" fmla="*/ 2023280 h 4013490"/>
                <a:gd name="connsiteX27456" fmla="*/ 544883 w 6127927"/>
                <a:gd name="connsiteY27456" fmla="*/ 2023604 h 4013490"/>
                <a:gd name="connsiteX27457" fmla="*/ 545691 w 6127927"/>
                <a:gd name="connsiteY27457" fmla="*/ 2025027 h 4013490"/>
                <a:gd name="connsiteX27458" fmla="*/ 546209 w 6127927"/>
                <a:gd name="connsiteY27458" fmla="*/ 2025124 h 4013490"/>
                <a:gd name="connsiteX27459" fmla="*/ 546855 w 6127927"/>
                <a:gd name="connsiteY27459" fmla="*/ 2026676 h 4013490"/>
                <a:gd name="connsiteX27460" fmla="*/ 546597 w 6127927"/>
                <a:gd name="connsiteY27460" fmla="*/ 2026935 h 4013490"/>
                <a:gd name="connsiteX27461" fmla="*/ 547017 w 6127927"/>
                <a:gd name="connsiteY27461" fmla="*/ 2027000 h 4013490"/>
                <a:gd name="connsiteX27462" fmla="*/ 555393 w 6127927"/>
                <a:gd name="connsiteY27462" fmla="*/ 2051514 h 4013490"/>
                <a:gd name="connsiteX27463" fmla="*/ 562929 w 6127927"/>
                <a:gd name="connsiteY27463" fmla="*/ 2055589 h 4013490"/>
                <a:gd name="connsiteX27464" fmla="*/ 563576 w 6127927"/>
                <a:gd name="connsiteY27464" fmla="*/ 2057497 h 4013490"/>
                <a:gd name="connsiteX27465" fmla="*/ 563252 w 6127927"/>
                <a:gd name="connsiteY27465" fmla="*/ 2057497 h 4013490"/>
                <a:gd name="connsiteX27466" fmla="*/ 563673 w 6127927"/>
                <a:gd name="connsiteY27466" fmla="*/ 2057982 h 4013490"/>
                <a:gd name="connsiteX27467" fmla="*/ 563737 w 6127927"/>
                <a:gd name="connsiteY27467" fmla="*/ 2058888 h 4013490"/>
                <a:gd name="connsiteX27468" fmla="*/ 563414 w 6127927"/>
                <a:gd name="connsiteY27468" fmla="*/ 2059049 h 4013490"/>
                <a:gd name="connsiteX27469" fmla="*/ 562832 w 6127927"/>
                <a:gd name="connsiteY27469" fmla="*/ 2059373 h 4013490"/>
                <a:gd name="connsiteX27470" fmla="*/ 561991 w 6127927"/>
                <a:gd name="connsiteY27470" fmla="*/ 2060375 h 4013490"/>
                <a:gd name="connsiteX27471" fmla="*/ 560277 w 6127927"/>
                <a:gd name="connsiteY27471" fmla="*/ 2061863 h 4013490"/>
                <a:gd name="connsiteX27472" fmla="*/ 367266 w 6127927"/>
                <a:gd name="connsiteY27472" fmla="*/ 1027536 h 4013490"/>
                <a:gd name="connsiteX27473" fmla="*/ 368204 w 6127927"/>
                <a:gd name="connsiteY27473" fmla="*/ 1028215 h 4013490"/>
                <a:gd name="connsiteX27474" fmla="*/ 370597 w 6127927"/>
                <a:gd name="connsiteY27474" fmla="*/ 1028021 h 4013490"/>
                <a:gd name="connsiteX27475" fmla="*/ 368366 w 6127927"/>
                <a:gd name="connsiteY27475" fmla="*/ 1026630 h 4013490"/>
                <a:gd name="connsiteX27476" fmla="*/ 382855 w 6127927"/>
                <a:gd name="connsiteY27476" fmla="*/ 1456247 h 4013490"/>
                <a:gd name="connsiteX27477" fmla="*/ 384569 w 6127927"/>
                <a:gd name="connsiteY27477" fmla="*/ 1455406 h 4013490"/>
                <a:gd name="connsiteX27478" fmla="*/ 382855 w 6127927"/>
                <a:gd name="connsiteY27478" fmla="*/ 1456247 h 4013490"/>
                <a:gd name="connsiteX27479" fmla="*/ 566971 w 6127927"/>
                <a:gd name="connsiteY27479" fmla="*/ 1496479 h 4013490"/>
                <a:gd name="connsiteX27480" fmla="*/ 570206 w 6127927"/>
                <a:gd name="connsiteY27480" fmla="*/ 1495056 h 4013490"/>
                <a:gd name="connsiteX27481" fmla="*/ 566971 w 6127927"/>
                <a:gd name="connsiteY27481" fmla="*/ 1496479 h 4013490"/>
                <a:gd name="connsiteX27482" fmla="*/ 216913 w 6127927"/>
                <a:gd name="connsiteY27482" fmla="*/ 1301496 h 4013490"/>
                <a:gd name="connsiteX27483" fmla="*/ 216428 w 6127927"/>
                <a:gd name="connsiteY27483" fmla="*/ 1300914 h 4013490"/>
                <a:gd name="connsiteX27484" fmla="*/ 218078 w 6127927"/>
                <a:gd name="connsiteY27484" fmla="*/ 1280312 h 4013490"/>
                <a:gd name="connsiteX27485" fmla="*/ 218175 w 6127927"/>
                <a:gd name="connsiteY27485" fmla="*/ 1280151 h 4013490"/>
                <a:gd name="connsiteX27486" fmla="*/ 218336 w 6127927"/>
                <a:gd name="connsiteY27486" fmla="*/ 1279310 h 4013490"/>
                <a:gd name="connsiteX27487" fmla="*/ 226357 w 6127927"/>
                <a:gd name="connsiteY27487" fmla="*/ 1260940 h 4013490"/>
                <a:gd name="connsiteX27488" fmla="*/ 226777 w 6127927"/>
                <a:gd name="connsiteY27488" fmla="*/ 1260681 h 4013490"/>
                <a:gd name="connsiteX27489" fmla="*/ 228685 w 6127927"/>
                <a:gd name="connsiteY27489" fmla="*/ 1257609 h 4013490"/>
                <a:gd name="connsiteX27490" fmla="*/ 229850 w 6127927"/>
                <a:gd name="connsiteY27490" fmla="*/ 1256121 h 4013490"/>
                <a:gd name="connsiteX27491" fmla="*/ 230496 w 6127927"/>
                <a:gd name="connsiteY27491" fmla="*/ 1255475 h 4013490"/>
                <a:gd name="connsiteX27492" fmla="*/ 231758 w 6127927"/>
                <a:gd name="connsiteY27492" fmla="*/ 1254149 h 4013490"/>
                <a:gd name="connsiteX27493" fmla="*/ 233472 w 6127927"/>
                <a:gd name="connsiteY27493" fmla="*/ 1251820 h 4013490"/>
                <a:gd name="connsiteX27494" fmla="*/ 251518 w 6127927"/>
                <a:gd name="connsiteY27494" fmla="*/ 1238334 h 4013490"/>
                <a:gd name="connsiteX27495" fmla="*/ 261641 w 6127927"/>
                <a:gd name="connsiteY27495" fmla="*/ 1233871 h 4013490"/>
                <a:gd name="connsiteX27496" fmla="*/ 264034 w 6127927"/>
                <a:gd name="connsiteY27496" fmla="*/ 1233030 h 4013490"/>
                <a:gd name="connsiteX27497" fmla="*/ 264454 w 6127927"/>
                <a:gd name="connsiteY27497" fmla="*/ 1232933 h 4013490"/>
                <a:gd name="connsiteX27498" fmla="*/ 265295 w 6127927"/>
                <a:gd name="connsiteY27498" fmla="*/ 1232771 h 4013490"/>
                <a:gd name="connsiteX27499" fmla="*/ 265360 w 6127927"/>
                <a:gd name="connsiteY27499" fmla="*/ 1230637 h 4013490"/>
                <a:gd name="connsiteX27500" fmla="*/ 265295 w 6127927"/>
                <a:gd name="connsiteY27500" fmla="*/ 1222778 h 4013490"/>
                <a:gd name="connsiteX27501" fmla="*/ 265360 w 6127927"/>
                <a:gd name="connsiteY27501" fmla="*/ 1222099 h 4013490"/>
                <a:gd name="connsiteX27502" fmla="*/ 265198 w 6127927"/>
                <a:gd name="connsiteY27502" fmla="*/ 1216148 h 4013490"/>
                <a:gd name="connsiteX27503" fmla="*/ 264940 w 6127927"/>
                <a:gd name="connsiteY27503" fmla="*/ 1205379 h 4013490"/>
                <a:gd name="connsiteX27504" fmla="*/ 265619 w 6127927"/>
                <a:gd name="connsiteY27504" fmla="*/ 1205120 h 4013490"/>
                <a:gd name="connsiteX27505" fmla="*/ 264875 w 6127927"/>
                <a:gd name="connsiteY27505" fmla="*/ 1200398 h 4013490"/>
                <a:gd name="connsiteX27506" fmla="*/ 264454 w 6127927"/>
                <a:gd name="connsiteY27506" fmla="*/ 1184422 h 4013490"/>
                <a:gd name="connsiteX27507" fmla="*/ 264196 w 6127927"/>
                <a:gd name="connsiteY27507" fmla="*/ 1176821 h 4013490"/>
                <a:gd name="connsiteX27508" fmla="*/ 263937 w 6127927"/>
                <a:gd name="connsiteY27508" fmla="*/ 1169545 h 4013490"/>
                <a:gd name="connsiteX27509" fmla="*/ 264778 w 6127927"/>
                <a:gd name="connsiteY27509" fmla="*/ 1167863 h 4013490"/>
                <a:gd name="connsiteX27510" fmla="*/ 264713 w 6127927"/>
                <a:gd name="connsiteY27510" fmla="*/ 1166634 h 4013490"/>
                <a:gd name="connsiteX27511" fmla="*/ 263452 w 6127927"/>
                <a:gd name="connsiteY27511" fmla="*/ 1156932 h 4013490"/>
                <a:gd name="connsiteX27512" fmla="*/ 263711 w 6127927"/>
                <a:gd name="connsiteY27512" fmla="*/ 1154215 h 4013490"/>
                <a:gd name="connsiteX27513" fmla="*/ 263225 w 6127927"/>
                <a:gd name="connsiteY27513" fmla="*/ 1151984 h 4013490"/>
                <a:gd name="connsiteX27514" fmla="*/ 263128 w 6127927"/>
                <a:gd name="connsiteY27514" fmla="*/ 1150140 h 4013490"/>
                <a:gd name="connsiteX27515" fmla="*/ 263031 w 6127927"/>
                <a:gd name="connsiteY27515" fmla="*/ 1148491 h 4013490"/>
                <a:gd name="connsiteX27516" fmla="*/ 262967 w 6127927"/>
                <a:gd name="connsiteY27516" fmla="*/ 1146259 h 4013490"/>
                <a:gd name="connsiteX27517" fmla="*/ 262643 w 6127927"/>
                <a:gd name="connsiteY27517" fmla="*/ 1140212 h 4013490"/>
                <a:gd name="connsiteX27518" fmla="*/ 262061 w 6127927"/>
                <a:gd name="connsiteY27518" fmla="*/ 1130445 h 4013490"/>
                <a:gd name="connsiteX27519" fmla="*/ 264713 w 6127927"/>
                <a:gd name="connsiteY27519" fmla="*/ 1130445 h 4013490"/>
                <a:gd name="connsiteX27520" fmla="*/ 264713 w 6127927"/>
                <a:gd name="connsiteY27520" fmla="*/ 1130283 h 4013490"/>
                <a:gd name="connsiteX27521" fmla="*/ 264196 w 6127927"/>
                <a:gd name="connsiteY27521" fmla="*/ 1129539 h 4013490"/>
                <a:gd name="connsiteX27522" fmla="*/ 263387 w 6127927"/>
                <a:gd name="connsiteY27522" fmla="*/ 1123653 h 4013490"/>
                <a:gd name="connsiteX27523" fmla="*/ 262546 w 6127927"/>
                <a:gd name="connsiteY27523" fmla="*/ 1110652 h 4013490"/>
                <a:gd name="connsiteX27524" fmla="*/ 261705 w 6127927"/>
                <a:gd name="connsiteY27524" fmla="*/ 1108582 h 4013490"/>
                <a:gd name="connsiteX27525" fmla="*/ 261479 w 6127927"/>
                <a:gd name="connsiteY27525" fmla="*/ 1105865 h 4013490"/>
                <a:gd name="connsiteX27526" fmla="*/ 260897 w 6127927"/>
                <a:gd name="connsiteY27526" fmla="*/ 1099979 h 4013490"/>
                <a:gd name="connsiteX27527" fmla="*/ 260574 w 6127927"/>
                <a:gd name="connsiteY27527" fmla="*/ 1093867 h 4013490"/>
                <a:gd name="connsiteX27528" fmla="*/ 259151 w 6127927"/>
                <a:gd name="connsiteY27528" fmla="*/ 1081513 h 4013490"/>
                <a:gd name="connsiteX27529" fmla="*/ 259086 w 6127927"/>
                <a:gd name="connsiteY27529" fmla="*/ 1077794 h 4013490"/>
                <a:gd name="connsiteX27530" fmla="*/ 259151 w 6127927"/>
                <a:gd name="connsiteY27530" fmla="*/ 1075885 h 4013490"/>
                <a:gd name="connsiteX27531" fmla="*/ 258730 w 6127927"/>
                <a:gd name="connsiteY27531" fmla="*/ 1063208 h 4013490"/>
                <a:gd name="connsiteX27532" fmla="*/ 258407 w 6127927"/>
                <a:gd name="connsiteY27532" fmla="*/ 1060815 h 4013490"/>
                <a:gd name="connsiteX27533" fmla="*/ 259409 w 6127927"/>
                <a:gd name="connsiteY27533" fmla="*/ 1047231 h 4013490"/>
                <a:gd name="connsiteX27534" fmla="*/ 259797 w 6127927"/>
                <a:gd name="connsiteY27534" fmla="*/ 1046746 h 4013490"/>
                <a:gd name="connsiteX27535" fmla="*/ 259797 w 6127927"/>
                <a:gd name="connsiteY27535" fmla="*/ 1044256 h 4013490"/>
                <a:gd name="connsiteX27536" fmla="*/ 271990 w 6127927"/>
                <a:gd name="connsiteY27536" fmla="*/ 1015376 h 4013490"/>
                <a:gd name="connsiteX27537" fmla="*/ 296989 w 6127927"/>
                <a:gd name="connsiteY27537" fmla="*/ 996974 h 4013490"/>
                <a:gd name="connsiteX27538" fmla="*/ 311478 w 6127927"/>
                <a:gd name="connsiteY27538" fmla="*/ 992608 h 4013490"/>
                <a:gd name="connsiteX27539" fmla="*/ 319919 w 6127927"/>
                <a:gd name="connsiteY27539" fmla="*/ 991185 h 4013490"/>
                <a:gd name="connsiteX27540" fmla="*/ 324803 w 6127927"/>
                <a:gd name="connsiteY27540" fmla="*/ 992511 h 4013490"/>
                <a:gd name="connsiteX27541" fmla="*/ 328360 w 6127927"/>
                <a:gd name="connsiteY27541" fmla="*/ 994257 h 4013490"/>
                <a:gd name="connsiteX27542" fmla="*/ 353715 w 6127927"/>
                <a:gd name="connsiteY27542" fmla="*/ 1006514 h 4013490"/>
                <a:gd name="connsiteX27543" fmla="*/ 457788 w 6127927"/>
                <a:gd name="connsiteY27543" fmla="*/ 1049075 h 4013490"/>
                <a:gd name="connsiteX27544" fmla="*/ 457853 w 6127927"/>
                <a:gd name="connsiteY27544" fmla="*/ 1049237 h 4013490"/>
                <a:gd name="connsiteX27545" fmla="*/ 460926 w 6127927"/>
                <a:gd name="connsiteY27545" fmla="*/ 1051889 h 4013490"/>
                <a:gd name="connsiteX27546" fmla="*/ 457271 w 6127927"/>
                <a:gd name="connsiteY27546" fmla="*/ 1051791 h 4013490"/>
                <a:gd name="connsiteX27547" fmla="*/ 460408 w 6127927"/>
                <a:gd name="connsiteY27547" fmla="*/ 1055284 h 4013490"/>
                <a:gd name="connsiteX27548" fmla="*/ 464806 w 6127927"/>
                <a:gd name="connsiteY27548" fmla="*/ 1054120 h 4013490"/>
                <a:gd name="connsiteX27549" fmla="*/ 471339 w 6127927"/>
                <a:gd name="connsiteY27549" fmla="*/ 1057678 h 4013490"/>
                <a:gd name="connsiteX27550" fmla="*/ 473086 w 6127927"/>
                <a:gd name="connsiteY27550" fmla="*/ 1060394 h 4013490"/>
                <a:gd name="connsiteX27551" fmla="*/ 468526 w 6127927"/>
                <a:gd name="connsiteY27551" fmla="*/ 1062723 h 4013490"/>
                <a:gd name="connsiteX27552" fmla="*/ 468299 w 6127927"/>
                <a:gd name="connsiteY27552" fmla="*/ 1062464 h 4013490"/>
                <a:gd name="connsiteX27553" fmla="*/ 467038 w 6127927"/>
                <a:gd name="connsiteY27553" fmla="*/ 1062464 h 4013490"/>
                <a:gd name="connsiteX27554" fmla="*/ 463222 w 6127927"/>
                <a:gd name="connsiteY27554" fmla="*/ 1061979 h 4013490"/>
                <a:gd name="connsiteX27555" fmla="*/ 467038 w 6127927"/>
                <a:gd name="connsiteY27555" fmla="*/ 1062464 h 4013490"/>
                <a:gd name="connsiteX27556" fmla="*/ 468138 w 6127927"/>
                <a:gd name="connsiteY27556" fmla="*/ 1062820 h 4013490"/>
                <a:gd name="connsiteX27557" fmla="*/ 464063 w 6127927"/>
                <a:gd name="connsiteY27557" fmla="*/ 1063725 h 4013490"/>
                <a:gd name="connsiteX27558" fmla="*/ 453293 w 6127927"/>
                <a:gd name="connsiteY27558" fmla="*/ 1060491 h 4013490"/>
                <a:gd name="connsiteX27559" fmla="*/ 452291 w 6127927"/>
                <a:gd name="connsiteY27559" fmla="*/ 1059909 h 4013490"/>
                <a:gd name="connsiteX27560" fmla="*/ 450803 w 6127927"/>
                <a:gd name="connsiteY27560" fmla="*/ 1059747 h 4013490"/>
                <a:gd name="connsiteX27561" fmla="*/ 447504 w 6127927"/>
                <a:gd name="connsiteY27561" fmla="*/ 1058680 h 4013490"/>
                <a:gd name="connsiteX27562" fmla="*/ 441295 w 6127927"/>
                <a:gd name="connsiteY27562" fmla="*/ 1056255 h 4013490"/>
                <a:gd name="connsiteX27563" fmla="*/ 436088 w 6127927"/>
                <a:gd name="connsiteY27563" fmla="*/ 1053214 h 4013490"/>
                <a:gd name="connsiteX27564" fmla="*/ 431689 w 6127927"/>
                <a:gd name="connsiteY27564" fmla="*/ 1052212 h 4013490"/>
                <a:gd name="connsiteX27565" fmla="*/ 425642 w 6127927"/>
                <a:gd name="connsiteY27565" fmla="*/ 1049237 h 4013490"/>
                <a:gd name="connsiteX27566" fmla="*/ 425383 w 6127927"/>
                <a:gd name="connsiteY27566" fmla="*/ 1047652 h 4013490"/>
                <a:gd name="connsiteX27567" fmla="*/ 419012 w 6127927"/>
                <a:gd name="connsiteY27567" fmla="*/ 1046326 h 4013490"/>
                <a:gd name="connsiteX27568" fmla="*/ 418203 w 6127927"/>
                <a:gd name="connsiteY27568" fmla="*/ 1047070 h 4013490"/>
                <a:gd name="connsiteX27569" fmla="*/ 411832 w 6127927"/>
                <a:gd name="connsiteY27569" fmla="*/ 1042024 h 4013490"/>
                <a:gd name="connsiteX27570" fmla="*/ 407919 w 6127927"/>
                <a:gd name="connsiteY27570" fmla="*/ 1041766 h 4013490"/>
                <a:gd name="connsiteX27571" fmla="*/ 403876 w 6127927"/>
                <a:gd name="connsiteY27571" fmla="*/ 1040699 h 4013490"/>
                <a:gd name="connsiteX27572" fmla="*/ 399413 w 6127927"/>
                <a:gd name="connsiteY27572" fmla="*/ 1036818 h 4013490"/>
                <a:gd name="connsiteX27573" fmla="*/ 395920 w 6127927"/>
                <a:gd name="connsiteY27573" fmla="*/ 1036559 h 4013490"/>
                <a:gd name="connsiteX27574" fmla="*/ 392783 w 6127927"/>
                <a:gd name="connsiteY27574" fmla="*/ 1036882 h 4013490"/>
                <a:gd name="connsiteX27575" fmla="*/ 390131 w 6127927"/>
                <a:gd name="connsiteY27575" fmla="*/ 1035912 h 4013490"/>
                <a:gd name="connsiteX27576" fmla="*/ 387803 w 6127927"/>
                <a:gd name="connsiteY27576" fmla="*/ 1032937 h 4013490"/>
                <a:gd name="connsiteX27577" fmla="*/ 386250 w 6127927"/>
                <a:gd name="connsiteY27577" fmla="*/ 1034489 h 4013490"/>
                <a:gd name="connsiteX27578" fmla="*/ 377777 w 6127927"/>
                <a:gd name="connsiteY27578" fmla="*/ 1031772 h 4013490"/>
                <a:gd name="connsiteX27579" fmla="*/ 373411 w 6127927"/>
                <a:gd name="connsiteY27579" fmla="*/ 1030188 h 4013490"/>
                <a:gd name="connsiteX27580" fmla="*/ 371988 w 6127927"/>
                <a:gd name="connsiteY27580" fmla="*/ 1029864 h 4013490"/>
                <a:gd name="connsiteX27581" fmla="*/ 340456 w 6127927"/>
                <a:gd name="connsiteY27581" fmla="*/ 1016119 h 4013490"/>
                <a:gd name="connsiteX27582" fmla="*/ 339130 w 6127927"/>
                <a:gd name="connsiteY27582" fmla="*/ 1015214 h 4013490"/>
                <a:gd name="connsiteX27583" fmla="*/ 338289 w 6127927"/>
                <a:gd name="connsiteY27583" fmla="*/ 1015117 h 4013490"/>
                <a:gd name="connsiteX27584" fmla="*/ 326129 w 6127927"/>
                <a:gd name="connsiteY27584" fmla="*/ 1009490 h 4013490"/>
                <a:gd name="connsiteX27585" fmla="*/ 319337 w 6127927"/>
                <a:gd name="connsiteY27585" fmla="*/ 1006094 h 4013490"/>
                <a:gd name="connsiteX27586" fmla="*/ 319337 w 6127927"/>
                <a:gd name="connsiteY27586" fmla="*/ 1006029 h 4013490"/>
                <a:gd name="connsiteX27587" fmla="*/ 318917 w 6127927"/>
                <a:gd name="connsiteY27587" fmla="*/ 1005932 h 4013490"/>
                <a:gd name="connsiteX27588" fmla="*/ 318917 w 6127927"/>
                <a:gd name="connsiteY27588" fmla="*/ 1006094 h 4013490"/>
                <a:gd name="connsiteX27589" fmla="*/ 291783 w 6127927"/>
                <a:gd name="connsiteY27589" fmla="*/ 1017187 h 4013490"/>
                <a:gd name="connsiteX27590" fmla="*/ 277714 w 6127927"/>
                <a:gd name="connsiteY27590" fmla="*/ 1035912 h 4013490"/>
                <a:gd name="connsiteX27591" fmla="*/ 273381 w 6127927"/>
                <a:gd name="connsiteY27591" fmla="*/ 1061494 h 4013490"/>
                <a:gd name="connsiteX27592" fmla="*/ 272895 w 6127927"/>
                <a:gd name="connsiteY27592" fmla="*/ 1082192 h 4013490"/>
                <a:gd name="connsiteX27593" fmla="*/ 278523 w 6127927"/>
                <a:gd name="connsiteY27593" fmla="*/ 1159745 h 4013490"/>
                <a:gd name="connsiteX27594" fmla="*/ 283245 w 6127927"/>
                <a:gd name="connsiteY27594" fmla="*/ 1242474 h 4013490"/>
                <a:gd name="connsiteX27595" fmla="*/ 283406 w 6127927"/>
                <a:gd name="connsiteY27595" fmla="*/ 1246290 h 4013490"/>
                <a:gd name="connsiteX27596" fmla="*/ 282921 w 6127927"/>
                <a:gd name="connsiteY27596" fmla="*/ 1246451 h 4013490"/>
                <a:gd name="connsiteX27597" fmla="*/ 279105 w 6127927"/>
                <a:gd name="connsiteY27597" fmla="*/ 1246613 h 4013490"/>
                <a:gd name="connsiteX27598" fmla="*/ 278620 w 6127927"/>
                <a:gd name="connsiteY27598" fmla="*/ 1247422 h 4013490"/>
                <a:gd name="connsiteX27599" fmla="*/ 272410 w 6127927"/>
                <a:gd name="connsiteY27599" fmla="*/ 1248748 h 4013490"/>
                <a:gd name="connsiteX27600" fmla="*/ 270405 w 6127927"/>
                <a:gd name="connsiteY27600" fmla="*/ 1248942 h 4013490"/>
                <a:gd name="connsiteX27601" fmla="*/ 268918 w 6127927"/>
                <a:gd name="connsiteY27601" fmla="*/ 1249686 h 4013490"/>
                <a:gd name="connsiteX27602" fmla="*/ 255916 w 6127927"/>
                <a:gd name="connsiteY27602" fmla="*/ 1255313 h 4013490"/>
                <a:gd name="connsiteX27603" fmla="*/ 255852 w 6127927"/>
                <a:gd name="connsiteY27603" fmla="*/ 1254957 h 4013490"/>
                <a:gd name="connsiteX27604" fmla="*/ 253782 w 6127927"/>
                <a:gd name="connsiteY27604" fmla="*/ 1255960 h 4013490"/>
                <a:gd name="connsiteX27605" fmla="*/ 252876 w 6127927"/>
                <a:gd name="connsiteY27605" fmla="*/ 1256218 h 4013490"/>
                <a:gd name="connsiteX27606" fmla="*/ 251033 w 6127927"/>
                <a:gd name="connsiteY27606" fmla="*/ 1258127 h 4013490"/>
                <a:gd name="connsiteX27607" fmla="*/ 251518 w 6127927"/>
                <a:gd name="connsiteY27607" fmla="*/ 1258191 h 4013490"/>
                <a:gd name="connsiteX27608" fmla="*/ 243756 w 6127927"/>
                <a:gd name="connsiteY27608" fmla="*/ 1265306 h 4013490"/>
                <a:gd name="connsiteX27609" fmla="*/ 243239 w 6127927"/>
                <a:gd name="connsiteY27609" fmla="*/ 1265565 h 4013490"/>
                <a:gd name="connsiteX27610" fmla="*/ 240619 w 6127927"/>
                <a:gd name="connsiteY27610" fmla="*/ 1268379 h 4013490"/>
                <a:gd name="connsiteX27611" fmla="*/ 240943 w 6127927"/>
                <a:gd name="connsiteY27611" fmla="*/ 1269058 h 4013490"/>
                <a:gd name="connsiteX27612" fmla="*/ 235315 w 6127927"/>
                <a:gd name="connsiteY27612" fmla="*/ 1280377 h 4013490"/>
                <a:gd name="connsiteX27613" fmla="*/ 234636 w 6127927"/>
                <a:gd name="connsiteY27613" fmla="*/ 1280733 h 4013490"/>
                <a:gd name="connsiteX27614" fmla="*/ 235057 w 6127927"/>
                <a:gd name="connsiteY27614" fmla="*/ 1281218 h 4013490"/>
                <a:gd name="connsiteX27615" fmla="*/ 237223 w 6127927"/>
                <a:gd name="connsiteY27615" fmla="*/ 1314335 h 4013490"/>
                <a:gd name="connsiteX27616" fmla="*/ 264293 w 6127927"/>
                <a:gd name="connsiteY27616" fmla="*/ 1347452 h 4013490"/>
                <a:gd name="connsiteX27617" fmla="*/ 264196 w 6127927"/>
                <a:gd name="connsiteY27617" fmla="*/ 1347452 h 4013490"/>
                <a:gd name="connsiteX27618" fmla="*/ 269661 w 6127927"/>
                <a:gd name="connsiteY27618" fmla="*/ 1350266 h 4013490"/>
                <a:gd name="connsiteX27619" fmla="*/ 272152 w 6127927"/>
                <a:gd name="connsiteY27619" fmla="*/ 1351010 h 4013490"/>
                <a:gd name="connsiteX27620" fmla="*/ 275127 w 6127927"/>
                <a:gd name="connsiteY27620" fmla="*/ 1352012 h 4013490"/>
                <a:gd name="connsiteX27621" fmla="*/ 276615 w 6127927"/>
                <a:gd name="connsiteY27621" fmla="*/ 1352433 h 4013490"/>
                <a:gd name="connsiteX27622" fmla="*/ 297054 w 6127927"/>
                <a:gd name="connsiteY27622" fmla="*/ 1354729 h 4013490"/>
                <a:gd name="connsiteX27623" fmla="*/ 296828 w 6127927"/>
                <a:gd name="connsiteY27623" fmla="*/ 1356217 h 4013490"/>
                <a:gd name="connsiteX27624" fmla="*/ 300482 w 6127927"/>
                <a:gd name="connsiteY27624" fmla="*/ 1355408 h 4013490"/>
                <a:gd name="connsiteX27625" fmla="*/ 297895 w 6127927"/>
                <a:gd name="connsiteY27625" fmla="*/ 1354729 h 4013490"/>
                <a:gd name="connsiteX27626" fmla="*/ 313968 w 6127927"/>
                <a:gd name="connsiteY27626" fmla="*/ 1352336 h 4013490"/>
                <a:gd name="connsiteX27627" fmla="*/ 320986 w 6127927"/>
                <a:gd name="connsiteY27627" fmla="*/ 1366824 h 4013490"/>
                <a:gd name="connsiteX27628" fmla="*/ 325385 w 6127927"/>
                <a:gd name="connsiteY27628" fmla="*/ 1375589 h 4013490"/>
                <a:gd name="connsiteX27629" fmla="*/ 335475 w 6127927"/>
                <a:gd name="connsiteY27629" fmla="*/ 1392503 h 4013490"/>
                <a:gd name="connsiteX27630" fmla="*/ 334408 w 6127927"/>
                <a:gd name="connsiteY27630" fmla="*/ 1392665 h 4013490"/>
                <a:gd name="connsiteX27631" fmla="*/ 336478 w 6127927"/>
                <a:gd name="connsiteY27631" fmla="*/ 1393991 h 4013490"/>
                <a:gd name="connsiteX27632" fmla="*/ 371762 w 6127927"/>
                <a:gd name="connsiteY27632" fmla="*/ 1435128 h 4013490"/>
                <a:gd name="connsiteX27633" fmla="*/ 372732 w 6127927"/>
                <a:gd name="connsiteY27633" fmla="*/ 1437295 h 4013490"/>
                <a:gd name="connsiteX27634" fmla="*/ 373573 w 6127927"/>
                <a:gd name="connsiteY27634" fmla="*/ 1436940 h 4013490"/>
                <a:gd name="connsiteX27635" fmla="*/ 373637 w 6127927"/>
                <a:gd name="connsiteY27635" fmla="*/ 1436940 h 4013490"/>
                <a:gd name="connsiteX27636" fmla="*/ 379685 w 6127927"/>
                <a:gd name="connsiteY27636" fmla="*/ 1442340 h 4013490"/>
                <a:gd name="connsiteX27637" fmla="*/ 379782 w 6127927"/>
                <a:gd name="connsiteY27637" fmla="*/ 1442405 h 4013490"/>
                <a:gd name="connsiteX27638" fmla="*/ 380106 w 6127927"/>
                <a:gd name="connsiteY27638" fmla="*/ 1442664 h 4013490"/>
                <a:gd name="connsiteX27639" fmla="*/ 383340 w 6127927"/>
                <a:gd name="connsiteY27639" fmla="*/ 1445154 h 4013490"/>
                <a:gd name="connsiteX27640" fmla="*/ 386153 w 6127927"/>
                <a:gd name="connsiteY27640" fmla="*/ 1448032 h 4013490"/>
                <a:gd name="connsiteX27641" fmla="*/ 393107 w 6127927"/>
                <a:gd name="connsiteY27641" fmla="*/ 1454339 h 4013490"/>
                <a:gd name="connsiteX27642" fmla="*/ 392848 w 6127927"/>
                <a:gd name="connsiteY27642" fmla="*/ 1454177 h 4013490"/>
                <a:gd name="connsiteX27643" fmla="*/ 392945 w 6127927"/>
                <a:gd name="connsiteY27643" fmla="*/ 1454598 h 4013490"/>
                <a:gd name="connsiteX27644" fmla="*/ 393786 w 6127927"/>
                <a:gd name="connsiteY27644" fmla="*/ 1455083 h 4013490"/>
                <a:gd name="connsiteX27645" fmla="*/ 393204 w 6127927"/>
                <a:gd name="connsiteY27645" fmla="*/ 1454339 h 4013490"/>
                <a:gd name="connsiteX27646" fmla="*/ 392266 w 6127927"/>
                <a:gd name="connsiteY27646" fmla="*/ 1452431 h 4013490"/>
                <a:gd name="connsiteX27647" fmla="*/ 396179 w 6127927"/>
                <a:gd name="connsiteY27647" fmla="*/ 1454598 h 4013490"/>
                <a:gd name="connsiteX27648" fmla="*/ 396502 w 6127927"/>
                <a:gd name="connsiteY27648" fmla="*/ 1454824 h 4013490"/>
                <a:gd name="connsiteX27649" fmla="*/ 398411 w 6127927"/>
                <a:gd name="connsiteY27649" fmla="*/ 1456732 h 4013490"/>
                <a:gd name="connsiteX27650" fmla="*/ 400157 w 6127927"/>
                <a:gd name="connsiteY27650" fmla="*/ 1458058 h 4013490"/>
                <a:gd name="connsiteX27651" fmla="*/ 400901 w 6127927"/>
                <a:gd name="connsiteY27651" fmla="*/ 1458479 h 4013490"/>
                <a:gd name="connsiteX27652" fmla="*/ 399898 w 6127927"/>
                <a:gd name="connsiteY27652" fmla="*/ 1457250 h 4013490"/>
                <a:gd name="connsiteX27653" fmla="*/ 400480 w 6127927"/>
                <a:gd name="connsiteY27653" fmla="*/ 1457573 h 4013490"/>
                <a:gd name="connsiteX27654" fmla="*/ 402388 w 6127927"/>
                <a:gd name="connsiteY27654" fmla="*/ 1458802 h 4013490"/>
                <a:gd name="connsiteX27655" fmla="*/ 402712 w 6127927"/>
                <a:gd name="connsiteY27655" fmla="*/ 1459384 h 4013490"/>
                <a:gd name="connsiteX27656" fmla="*/ 401386 w 6127927"/>
                <a:gd name="connsiteY27656" fmla="*/ 1458737 h 4013490"/>
                <a:gd name="connsiteX27657" fmla="*/ 405461 w 6127927"/>
                <a:gd name="connsiteY27657" fmla="*/ 1461292 h 4013490"/>
                <a:gd name="connsiteX27658" fmla="*/ 410668 w 6127927"/>
                <a:gd name="connsiteY27658" fmla="*/ 1464365 h 4013490"/>
                <a:gd name="connsiteX27659" fmla="*/ 414484 w 6127927"/>
                <a:gd name="connsiteY27659" fmla="*/ 1467760 h 4013490"/>
                <a:gd name="connsiteX27660" fmla="*/ 421179 w 6127927"/>
                <a:gd name="connsiteY27660" fmla="*/ 1469992 h 4013490"/>
                <a:gd name="connsiteX27661" fmla="*/ 421664 w 6127927"/>
                <a:gd name="connsiteY27661" fmla="*/ 1471156 h 4013490"/>
                <a:gd name="connsiteX27662" fmla="*/ 428811 w 6127927"/>
                <a:gd name="connsiteY27662" fmla="*/ 1473549 h 4013490"/>
                <a:gd name="connsiteX27663" fmla="*/ 431366 w 6127927"/>
                <a:gd name="connsiteY27663" fmla="*/ 1475361 h 4013490"/>
                <a:gd name="connsiteX27664" fmla="*/ 436249 w 6127927"/>
                <a:gd name="connsiteY27664" fmla="*/ 1477366 h 4013490"/>
                <a:gd name="connsiteX27665" fmla="*/ 441553 w 6127927"/>
                <a:gd name="connsiteY27665" fmla="*/ 1479759 h 4013490"/>
                <a:gd name="connsiteX27666" fmla="*/ 443461 w 6127927"/>
                <a:gd name="connsiteY27666" fmla="*/ 1480503 h 4013490"/>
                <a:gd name="connsiteX27667" fmla="*/ 444593 w 6127927"/>
                <a:gd name="connsiteY27667" fmla="*/ 1480244 h 4013490"/>
                <a:gd name="connsiteX27668" fmla="*/ 456365 w 6127927"/>
                <a:gd name="connsiteY27668" fmla="*/ 1484901 h 4013490"/>
                <a:gd name="connsiteX27669" fmla="*/ 458112 w 6127927"/>
                <a:gd name="connsiteY27669" fmla="*/ 1486712 h 4013490"/>
                <a:gd name="connsiteX27670" fmla="*/ 461734 w 6127927"/>
                <a:gd name="connsiteY27670" fmla="*/ 1486615 h 4013490"/>
                <a:gd name="connsiteX27671" fmla="*/ 465227 w 6127927"/>
                <a:gd name="connsiteY27671" fmla="*/ 1488944 h 4013490"/>
                <a:gd name="connsiteX27672" fmla="*/ 467135 w 6127927"/>
                <a:gd name="connsiteY27672" fmla="*/ 1488685 h 4013490"/>
                <a:gd name="connsiteX27673" fmla="*/ 474832 w 6127927"/>
                <a:gd name="connsiteY27673" fmla="*/ 1490108 h 4013490"/>
                <a:gd name="connsiteX27674" fmla="*/ 477905 w 6127927"/>
                <a:gd name="connsiteY27674" fmla="*/ 1490367 h 4013490"/>
                <a:gd name="connsiteX27675" fmla="*/ 479392 w 6127927"/>
                <a:gd name="connsiteY27675" fmla="*/ 1490690 h 4013490"/>
                <a:gd name="connsiteX27676" fmla="*/ 483694 w 6127927"/>
                <a:gd name="connsiteY27676" fmla="*/ 1492081 h 4013490"/>
                <a:gd name="connsiteX27677" fmla="*/ 486346 w 6127927"/>
                <a:gd name="connsiteY27677" fmla="*/ 1492081 h 4013490"/>
                <a:gd name="connsiteX27678" fmla="*/ 499670 w 6127927"/>
                <a:gd name="connsiteY27678" fmla="*/ 1494248 h 4013490"/>
                <a:gd name="connsiteX27679" fmla="*/ 547599 w 6127927"/>
                <a:gd name="connsiteY27679" fmla="*/ 1493504 h 4013490"/>
                <a:gd name="connsiteX27680" fmla="*/ 550736 w 6127927"/>
                <a:gd name="connsiteY27680" fmla="*/ 1494086 h 4013490"/>
                <a:gd name="connsiteX27681" fmla="*/ 552483 w 6127927"/>
                <a:gd name="connsiteY27681" fmla="*/ 1492986 h 4013490"/>
                <a:gd name="connsiteX27682" fmla="*/ 556558 w 6127927"/>
                <a:gd name="connsiteY27682" fmla="*/ 1492178 h 4013490"/>
                <a:gd name="connsiteX27683" fmla="*/ 557366 w 6127927"/>
                <a:gd name="connsiteY27683" fmla="*/ 1492242 h 4013490"/>
                <a:gd name="connsiteX27684" fmla="*/ 557787 w 6127927"/>
                <a:gd name="connsiteY27684" fmla="*/ 1491919 h 4013490"/>
                <a:gd name="connsiteX27685" fmla="*/ 558627 w 6127927"/>
                <a:gd name="connsiteY27685" fmla="*/ 1491757 h 4013490"/>
                <a:gd name="connsiteX27686" fmla="*/ 568718 w 6127927"/>
                <a:gd name="connsiteY27686" fmla="*/ 1489849 h 4013490"/>
                <a:gd name="connsiteX27687" fmla="*/ 578064 w 6127927"/>
                <a:gd name="connsiteY27687" fmla="*/ 1489688 h 4013490"/>
                <a:gd name="connsiteX27688" fmla="*/ 576997 w 6127927"/>
                <a:gd name="connsiteY27688" fmla="*/ 1487779 h 4013490"/>
                <a:gd name="connsiteX27689" fmla="*/ 577321 w 6127927"/>
                <a:gd name="connsiteY27689" fmla="*/ 1487715 h 4013490"/>
                <a:gd name="connsiteX27690" fmla="*/ 583789 w 6127927"/>
                <a:gd name="connsiteY27690" fmla="*/ 1487197 h 4013490"/>
                <a:gd name="connsiteX27691" fmla="*/ 584047 w 6127927"/>
                <a:gd name="connsiteY27691" fmla="*/ 1487036 h 4013490"/>
                <a:gd name="connsiteX27692" fmla="*/ 589254 w 6127927"/>
                <a:gd name="connsiteY27692" fmla="*/ 1484642 h 4013490"/>
                <a:gd name="connsiteX27693" fmla="*/ 590257 w 6127927"/>
                <a:gd name="connsiteY27693" fmla="*/ 1484481 h 4013490"/>
                <a:gd name="connsiteX27694" fmla="*/ 599183 w 6127927"/>
                <a:gd name="connsiteY27694" fmla="*/ 1482087 h 4013490"/>
                <a:gd name="connsiteX27695" fmla="*/ 609273 w 6127927"/>
                <a:gd name="connsiteY27695" fmla="*/ 1476525 h 4013490"/>
                <a:gd name="connsiteX27696" fmla="*/ 611602 w 6127927"/>
                <a:gd name="connsiteY27696" fmla="*/ 1475361 h 4013490"/>
                <a:gd name="connsiteX27697" fmla="*/ 613995 w 6127927"/>
                <a:gd name="connsiteY27697" fmla="*/ 1474132 h 4013490"/>
                <a:gd name="connsiteX27698" fmla="*/ 618393 w 6127927"/>
                <a:gd name="connsiteY27698" fmla="*/ 1472223 h 4013490"/>
                <a:gd name="connsiteX27699" fmla="*/ 625994 w 6127927"/>
                <a:gd name="connsiteY27699" fmla="*/ 1468504 h 4013490"/>
                <a:gd name="connsiteX27700" fmla="*/ 627320 w 6127927"/>
                <a:gd name="connsiteY27700" fmla="*/ 1468666 h 4013490"/>
                <a:gd name="connsiteX27701" fmla="*/ 633723 w 6127927"/>
                <a:gd name="connsiteY27701" fmla="*/ 1464688 h 4013490"/>
                <a:gd name="connsiteX27702" fmla="*/ 635211 w 6127927"/>
                <a:gd name="connsiteY27702" fmla="*/ 1463039 h 4013490"/>
                <a:gd name="connsiteX27703" fmla="*/ 634952 w 6127927"/>
                <a:gd name="connsiteY27703" fmla="*/ 1462683 h 4013490"/>
                <a:gd name="connsiteX27704" fmla="*/ 636698 w 6127927"/>
                <a:gd name="connsiteY27704" fmla="*/ 1461777 h 4013490"/>
                <a:gd name="connsiteX27705" fmla="*/ 640741 w 6127927"/>
                <a:gd name="connsiteY27705" fmla="*/ 1460613 h 4013490"/>
                <a:gd name="connsiteX27706" fmla="*/ 642908 w 6127927"/>
                <a:gd name="connsiteY27706" fmla="*/ 1457896 h 4013490"/>
                <a:gd name="connsiteX27707" fmla="*/ 653063 w 6127927"/>
                <a:gd name="connsiteY27707" fmla="*/ 1452010 h 4013490"/>
                <a:gd name="connsiteX27708" fmla="*/ 659208 w 6127927"/>
                <a:gd name="connsiteY27708" fmla="*/ 1444992 h 4013490"/>
                <a:gd name="connsiteX27709" fmla="*/ 662021 w 6127927"/>
                <a:gd name="connsiteY27709" fmla="*/ 1441758 h 4013490"/>
                <a:gd name="connsiteX27710" fmla="*/ 665255 w 6127927"/>
                <a:gd name="connsiteY27710" fmla="*/ 1439171 h 4013490"/>
                <a:gd name="connsiteX27711" fmla="*/ 666743 w 6127927"/>
                <a:gd name="connsiteY27711" fmla="*/ 1437619 h 4013490"/>
                <a:gd name="connsiteX27712" fmla="*/ 666905 w 6127927"/>
                <a:gd name="connsiteY27712" fmla="*/ 1437360 h 4013490"/>
                <a:gd name="connsiteX27713" fmla="*/ 678580 w 6127927"/>
                <a:gd name="connsiteY27713" fmla="*/ 1425620 h 4013490"/>
                <a:gd name="connsiteX27714" fmla="*/ 679744 w 6127927"/>
                <a:gd name="connsiteY27714" fmla="*/ 1425264 h 4013490"/>
                <a:gd name="connsiteX27715" fmla="*/ 680747 w 6127927"/>
                <a:gd name="connsiteY27715" fmla="*/ 1423356 h 4013490"/>
                <a:gd name="connsiteX27716" fmla="*/ 692584 w 6127927"/>
                <a:gd name="connsiteY27716" fmla="*/ 1409062 h 4013490"/>
                <a:gd name="connsiteX27717" fmla="*/ 703159 w 6127927"/>
                <a:gd name="connsiteY27717" fmla="*/ 1393732 h 4013490"/>
                <a:gd name="connsiteX27718" fmla="*/ 706555 w 6127927"/>
                <a:gd name="connsiteY27718" fmla="*/ 1388752 h 4013490"/>
                <a:gd name="connsiteX27719" fmla="*/ 709466 w 6127927"/>
                <a:gd name="connsiteY27719" fmla="*/ 1385356 h 4013490"/>
                <a:gd name="connsiteX27720" fmla="*/ 710112 w 6127927"/>
                <a:gd name="connsiteY27720" fmla="*/ 1386294 h 4013490"/>
                <a:gd name="connsiteX27721" fmla="*/ 712376 w 6127927"/>
                <a:gd name="connsiteY27721" fmla="*/ 1382736 h 4013490"/>
                <a:gd name="connsiteX27722" fmla="*/ 713670 w 6127927"/>
                <a:gd name="connsiteY27722" fmla="*/ 1383221 h 4013490"/>
                <a:gd name="connsiteX27723" fmla="*/ 714446 w 6127927"/>
                <a:gd name="connsiteY27723" fmla="*/ 1380408 h 4013490"/>
                <a:gd name="connsiteX27724" fmla="*/ 715093 w 6127927"/>
                <a:gd name="connsiteY27724" fmla="*/ 1376106 h 4013490"/>
                <a:gd name="connsiteX27725" fmla="*/ 717907 w 6127927"/>
                <a:gd name="connsiteY27725" fmla="*/ 1369961 h 4013490"/>
                <a:gd name="connsiteX27726" fmla="*/ 720558 w 6127927"/>
                <a:gd name="connsiteY27726" fmla="*/ 1364011 h 4013490"/>
                <a:gd name="connsiteX27727" fmla="*/ 724795 w 6127927"/>
                <a:gd name="connsiteY27727" fmla="*/ 1353920 h 4013490"/>
                <a:gd name="connsiteX27728" fmla="*/ 724795 w 6127927"/>
                <a:gd name="connsiteY27728" fmla="*/ 1353759 h 4013490"/>
                <a:gd name="connsiteX27729" fmla="*/ 724860 w 6127927"/>
                <a:gd name="connsiteY27729" fmla="*/ 1353662 h 4013490"/>
                <a:gd name="connsiteX27730" fmla="*/ 726024 w 6127927"/>
                <a:gd name="connsiteY27730" fmla="*/ 1349942 h 4013490"/>
                <a:gd name="connsiteX27731" fmla="*/ 726347 w 6127927"/>
                <a:gd name="connsiteY27731" fmla="*/ 1351107 h 4013490"/>
                <a:gd name="connsiteX27732" fmla="*/ 726283 w 6127927"/>
                <a:gd name="connsiteY27732" fmla="*/ 1352756 h 4013490"/>
                <a:gd name="connsiteX27733" fmla="*/ 728353 w 6127927"/>
                <a:gd name="connsiteY27733" fmla="*/ 1347355 h 4013490"/>
                <a:gd name="connsiteX27734" fmla="*/ 729905 w 6127927"/>
                <a:gd name="connsiteY27734" fmla="*/ 1342827 h 4013490"/>
                <a:gd name="connsiteX27735" fmla="*/ 730325 w 6127927"/>
                <a:gd name="connsiteY27735" fmla="*/ 1340499 h 4013490"/>
                <a:gd name="connsiteX27736" fmla="*/ 732557 w 6127927"/>
                <a:gd name="connsiteY27736" fmla="*/ 1330311 h 4013490"/>
                <a:gd name="connsiteX27737" fmla="*/ 737699 w 6127927"/>
                <a:gd name="connsiteY27737" fmla="*/ 1309128 h 4013490"/>
                <a:gd name="connsiteX27738" fmla="*/ 740189 w 6127927"/>
                <a:gd name="connsiteY27738" fmla="*/ 1299361 h 4013490"/>
                <a:gd name="connsiteX27739" fmla="*/ 739672 w 6127927"/>
                <a:gd name="connsiteY27739" fmla="*/ 1295383 h 4013490"/>
                <a:gd name="connsiteX27740" fmla="*/ 740675 w 6127927"/>
                <a:gd name="connsiteY27740" fmla="*/ 1288495 h 4013490"/>
                <a:gd name="connsiteX27741" fmla="*/ 741257 w 6127927"/>
                <a:gd name="connsiteY27741" fmla="*/ 1285455 h 4013490"/>
                <a:gd name="connsiteX27742" fmla="*/ 745881 w 6127927"/>
                <a:gd name="connsiteY27742" fmla="*/ 1283385 h 4013490"/>
                <a:gd name="connsiteX27743" fmla="*/ 748857 w 6127927"/>
                <a:gd name="connsiteY27743" fmla="*/ 1282221 h 4013490"/>
                <a:gd name="connsiteX27744" fmla="*/ 751185 w 6127927"/>
                <a:gd name="connsiteY27744" fmla="*/ 1281218 h 4013490"/>
                <a:gd name="connsiteX27745" fmla="*/ 755584 w 6127927"/>
                <a:gd name="connsiteY27745" fmla="*/ 1278728 h 4013490"/>
                <a:gd name="connsiteX27746" fmla="*/ 766256 w 6127927"/>
                <a:gd name="connsiteY27746" fmla="*/ 1271774 h 4013490"/>
                <a:gd name="connsiteX27747" fmla="*/ 771722 w 6127927"/>
                <a:gd name="connsiteY27747" fmla="*/ 1266988 h 4013490"/>
                <a:gd name="connsiteX27748" fmla="*/ 775441 w 6127927"/>
                <a:gd name="connsiteY27748" fmla="*/ 1263075 h 4013490"/>
                <a:gd name="connsiteX27749" fmla="*/ 777834 w 6127927"/>
                <a:gd name="connsiteY27749" fmla="*/ 1260423 h 4013490"/>
                <a:gd name="connsiteX27750" fmla="*/ 783817 w 6127927"/>
                <a:gd name="connsiteY27750" fmla="*/ 1251820 h 4013490"/>
                <a:gd name="connsiteX27751" fmla="*/ 784626 w 6127927"/>
                <a:gd name="connsiteY27751" fmla="*/ 1250009 h 4013490"/>
                <a:gd name="connsiteX27752" fmla="*/ 788442 w 6127927"/>
                <a:gd name="connsiteY27752" fmla="*/ 1241730 h 4013490"/>
                <a:gd name="connsiteX27753" fmla="*/ 790447 w 6127927"/>
                <a:gd name="connsiteY27753" fmla="*/ 1235003 h 4013490"/>
                <a:gd name="connsiteX27754" fmla="*/ 791191 w 6127927"/>
                <a:gd name="connsiteY27754" fmla="*/ 1231057 h 4013490"/>
                <a:gd name="connsiteX27755" fmla="*/ 791417 w 6127927"/>
                <a:gd name="connsiteY27755" fmla="*/ 1227661 h 4013490"/>
                <a:gd name="connsiteX27756" fmla="*/ 791256 w 6127927"/>
                <a:gd name="connsiteY27756" fmla="*/ 1209033 h 4013490"/>
                <a:gd name="connsiteX27757" fmla="*/ 788183 w 6127927"/>
                <a:gd name="connsiteY27757" fmla="*/ 1196194 h 4013490"/>
                <a:gd name="connsiteX27758" fmla="*/ 787439 w 6127927"/>
                <a:gd name="connsiteY27758" fmla="*/ 1194447 h 4013490"/>
                <a:gd name="connsiteX27759" fmla="*/ 785952 w 6127927"/>
                <a:gd name="connsiteY27759" fmla="*/ 1191634 h 4013490"/>
                <a:gd name="connsiteX27760" fmla="*/ 785208 w 6127927"/>
                <a:gd name="connsiteY27760" fmla="*/ 1191892 h 4013490"/>
                <a:gd name="connsiteX27761" fmla="*/ 783979 w 6127927"/>
                <a:gd name="connsiteY27761" fmla="*/ 1189143 h 4013490"/>
                <a:gd name="connsiteX27762" fmla="*/ 783882 w 6127927"/>
                <a:gd name="connsiteY27762" fmla="*/ 1187397 h 4013490"/>
                <a:gd name="connsiteX27763" fmla="*/ 782071 w 6127927"/>
                <a:gd name="connsiteY27763" fmla="*/ 1184777 h 4013490"/>
                <a:gd name="connsiteX27764" fmla="*/ 780421 w 6127927"/>
                <a:gd name="connsiteY27764" fmla="*/ 1181705 h 4013490"/>
                <a:gd name="connsiteX27765" fmla="*/ 777673 w 6127927"/>
                <a:gd name="connsiteY27765" fmla="*/ 1179797 h 4013490"/>
                <a:gd name="connsiteX27766" fmla="*/ 773468 w 6127927"/>
                <a:gd name="connsiteY27766" fmla="*/ 1175916 h 4013490"/>
                <a:gd name="connsiteX27767" fmla="*/ 774956 w 6127927"/>
                <a:gd name="connsiteY27767" fmla="*/ 1174170 h 4013490"/>
                <a:gd name="connsiteX27768" fmla="*/ 774859 w 6127927"/>
                <a:gd name="connsiteY27768" fmla="*/ 1174008 h 4013490"/>
                <a:gd name="connsiteX27769" fmla="*/ 768973 w 6127927"/>
                <a:gd name="connsiteY27769" fmla="*/ 1172261 h 4013490"/>
                <a:gd name="connsiteX27770" fmla="*/ 766903 w 6127927"/>
                <a:gd name="connsiteY27770" fmla="*/ 1171776 h 4013490"/>
                <a:gd name="connsiteX27771" fmla="*/ 762440 w 6127927"/>
                <a:gd name="connsiteY27771" fmla="*/ 1169933 h 4013490"/>
                <a:gd name="connsiteX27772" fmla="*/ 760144 w 6127927"/>
                <a:gd name="connsiteY27772" fmla="*/ 1169771 h 4013490"/>
                <a:gd name="connsiteX27773" fmla="*/ 754678 w 6127927"/>
                <a:gd name="connsiteY27773" fmla="*/ 1169027 h 4013490"/>
                <a:gd name="connsiteX27774" fmla="*/ 750927 w 6127927"/>
                <a:gd name="connsiteY27774" fmla="*/ 1168704 h 4013490"/>
                <a:gd name="connsiteX27775" fmla="*/ 748792 w 6127927"/>
                <a:gd name="connsiteY27775" fmla="*/ 1169027 h 4013490"/>
                <a:gd name="connsiteX27776" fmla="*/ 748469 w 6127927"/>
                <a:gd name="connsiteY27776" fmla="*/ 1169027 h 4013490"/>
                <a:gd name="connsiteX27777" fmla="*/ 743650 w 6127927"/>
                <a:gd name="connsiteY27777" fmla="*/ 1168769 h 4013490"/>
                <a:gd name="connsiteX27778" fmla="*/ 736955 w 6127927"/>
                <a:gd name="connsiteY27778" fmla="*/ 1170935 h 4013490"/>
                <a:gd name="connsiteX27779" fmla="*/ 733624 w 6127927"/>
                <a:gd name="connsiteY27779" fmla="*/ 1171841 h 4013490"/>
                <a:gd name="connsiteX27780" fmla="*/ 731166 w 6127927"/>
                <a:gd name="connsiteY27780" fmla="*/ 1172358 h 4013490"/>
                <a:gd name="connsiteX27781" fmla="*/ 730649 w 6127927"/>
                <a:gd name="connsiteY27781" fmla="*/ 1174234 h 4013490"/>
                <a:gd name="connsiteX27782" fmla="*/ 728999 w 6127927"/>
                <a:gd name="connsiteY27782" fmla="*/ 1176401 h 4013490"/>
                <a:gd name="connsiteX27783" fmla="*/ 727415 w 6127927"/>
                <a:gd name="connsiteY27783" fmla="*/ 1179700 h 4013490"/>
                <a:gd name="connsiteX27784" fmla="*/ 723857 w 6127927"/>
                <a:gd name="connsiteY27784" fmla="*/ 1186006 h 4013490"/>
                <a:gd name="connsiteX27785" fmla="*/ 722790 w 6127927"/>
                <a:gd name="connsiteY27785" fmla="*/ 1188076 h 4013490"/>
                <a:gd name="connsiteX27786" fmla="*/ 722887 w 6127927"/>
                <a:gd name="connsiteY27786" fmla="*/ 1188723 h 4013490"/>
                <a:gd name="connsiteX27787" fmla="*/ 723696 w 6127927"/>
                <a:gd name="connsiteY27787" fmla="*/ 1194189 h 4013490"/>
                <a:gd name="connsiteX27788" fmla="*/ 718586 w 6127927"/>
                <a:gd name="connsiteY27788" fmla="*/ 1193380 h 4013490"/>
                <a:gd name="connsiteX27789" fmla="*/ 718392 w 6127927"/>
                <a:gd name="connsiteY27789" fmla="*/ 1193445 h 4013490"/>
                <a:gd name="connsiteX27790" fmla="*/ 718068 w 6127927"/>
                <a:gd name="connsiteY27790" fmla="*/ 1197261 h 4013490"/>
                <a:gd name="connsiteX27791" fmla="*/ 717745 w 6127927"/>
                <a:gd name="connsiteY27791" fmla="*/ 1197843 h 4013490"/>
                <a:gd name="connsiteX27792" fmla="*/ 711697 w 6127927"/>
                <a:gd name="connsiteY27792" fmla="*/ 1208677 h 4013490"/>
                <a:gd name="connsiteX27793" fmla="*/ 709789 w 6127927"/>
                <a:gd name="connsiteY27793" fmla="*/ 1196517 h 4013490"/>
                <a:gd name="connsiteX27794" fmla="*/ 709724 w 6127927"/>
                <a:gd name="connsiteY27794" fmla="*/ 1196097 h 4013490"/>
                <a:gd name="connsiteX27795" fmla="*/ 709207 w 6127927"/>
                <a:gd name="connsiteY27795" fmla="*/ 1191795 h 4013490"/>
                <a:gd name="connsiteX27796" fmla="*/ 705326 w 6127927"/>
                <a:gd name="connsiteY27796" fmla="*/ 1191149 h 4013490"/>
                <a:gd name="connsiteX27797" fmla="*/ 705391 w 6127927"/>
                <a:gd name="connsiteY27797" fmla="*/ 1190987 h 4013490"/>
                <a:gd name="connsiteX27798" fmla="*/ 708237 w 6127927"/>
                <a:gd name="connsiteY27798" fmla="*/ 1185165 h 4013490"/>
                <a:gd name="connsiteX27799" fmla="*/ 707654 w 6127927"/>
                <a:gd name="connsiteY27799" fmla="*/ 1183193 h 4013490"/>
                <a:gd name="connsiteX27800" fmla="*/ 706975 w 6127927"/>
                <a:gd name="connsiteY27800" fmla="*/ 1178956 h 4013490"/>
                <a:gd name="connsiteX27801" fmla="*/ 706975 w 6127927"/>
                <a:gd name="connsiteY27801" fmla="*/ 1175754 h 4013490"/>
                <a:gd name="connsiteX27802" fmla="*/ 705908 w 6127927"/>
                <a:gd name="connsiteY27802" fmla="*/ 1172164 h 4013490"/>
                <a:gd name="connsiteX27803" fmla="*/ 705002 w 6127927"/>
                <a:gd name="connsiteY27803" fmla="*/ 1166699 h 4013490"/>
                <a:gd name="connsiteX27804" fmla="*/ 705067 w 6127927"/>
                <a:gd name="connsiteY27804" fmla="*/ 1164726 h 4013490"/>
                <a:gd name="connsiteX27805" fmla="*/ 704485 w 6127927"/>
                <a:gd name="connsiteY27805" fmla="*/ 1163562 h 4013490"/>
                <a:gd name="connsiteX27806" fmla="*/ 698955 w 6127927"/>
                <a:gd name="connsiteY27806" fmla="*/ 1128892 h 4013490"/>
                <a:gd name="connsiteX27807" fmla="*/ 699181 w 6127927"/>
                <a:gd name="connsiteY27807" fmla="*/ 1125399 h 4013490"/>
                <a:gd name="connsiteX27808" fmla="*/ 697952 w 6127927"/>
                <a:gd name="connsiteY27808" fmla="*/ 1122489 h 4013490"/>
                <a:gd name="connsiteX27809" fmla="*/ 695721 w 6127927"/>
                <a:gd name="connsiteY27809" fmla="*/ 1108744 h 4013490"/>
                <a:gd name="connsiteX27810" fmla="*/ 696464 w 6127927"/>
                <a:gd name="connsiteY27810" fmla="*/ 1105865 h 4013490"/>
                <a:gd name="connsiteX27811" fmla="*/ 695300 w 6127927"/>
                <a:gd name="connsiteY27811" fmla="*/ 1106027 h 4013490"/>
                <a:gd name="connsiteX27812" fmla="*/ 694718 w 6127927"/>
                <a:gd name="connsiteY27812" fmla="*/ 1102470 h 4013490"/>
                <a:gd name="connsiteX27813" fmla="*/ 694815 w 6127927"/>
                <a:gd name="connsiteY27813" fmla="*/ 1102049 h 4013490"/>
                <a:gd name="connsiteX27814" fmla="*/ 694653 w 6127927"/>
                <a:gd name="connsiteY27814" fmla="*/ 1101791 h 4013490"/>
                <a:gd name="connsiteX27815" fmla="*/ 694459 w 6127927"/>
                <a:gd name="connsiteY27815" fmla="*/ 1100885 h 4013490"/>
                <a:gd name="connsiteX27816" fmla="*/ 678903 w 6127927"/>
                <a:gd name="connsiteY27816" fmla="*/ 1099397 h 4013490"/>
                <a:gd name="connsiteX27817" fmla="*/ 671465 w 6127927"/>
                <a:gd name="connsiteY27817" fmla="*/ 1098653 h 4013490"/>
                <a:gd name="connsiteX27818" fmla="*/ 669557 w 6127927"/>
                <a:gd name="connsiteY27818" fmla="*/ 1098330 h 4013490"/>
                <a:gd name="connsiteX27819" fmla="*/ 667325 w 6127927"/>
                <a:gd name="connsiteY27819" fmla="*/ 1097101 h 4013490"/>
                <a:gd name="connsiteX27820" fmla="*/ 669557 w 6127927"/>
                <a:gd name="connsiteY27820" fmla="*/ 1098330 h 4013490"/>
                <a:gd name="connsiteX27821" fmla="*/ 669622 w 6127927"/>
                <a:gd name="connsiteY27821" fmla="*/ 1098395 h 4013490"/>
                <a:gd name="connsiteX27822" fmla="*/ 663186 w 6127927"/>
                <a:gd name="connsiteY27822" fmla="*/ 1097651 h 4013490"/>
                <a:gd name="connsiteX27823" fmla="*/ 662862 w 6127927"/>
                <a:gd name="connsiteY27823" fmla="*/ 1097489 h 4013490"/>
                <a:gd name="connsiteX27824" fmla="*/ 662442 w 6127927"/>
                <a:gd name="connsiteY27824" fmla="*/ 1097586 h 4013490"/>
                <a:gd name="connsiteX27825" fmla="*/ 650993 w 6127927"/>
                <a:gd name="connsiteY27825" fmla="*/ 1096163 h 4013490"/>
                <a:gd name="connsiteX27826" fmla="*/ 655230 w 6127927"/>
                <a:gd name="connsiteY27826" fmla="*/ 1094093 h 4013490"/>
                <a:gd name="connsiteX27827" fmla="*/ 649182 w 6127927"/>
                <a:gd name="connsiteY27827" fmla="*/ 1094514 h 4013490"/>
                <a:gd name="connsiteX27828" fmla="*/ 650928 w 6127927"/>
                <a:gd name="connsiteY27828" fmla="*/ 1096163 h 4013490"/>
                <a:gd name="connsiteX27829" fmla="*/ 508531 w 6127927"/>
                <a:gd name="connsiteY27829" fmla="*/ 1068867 h 4013490"/>
                <a:gd name="connsiteX27830" fmla="*/ 508952 w 6127927"/>
                <a:gd name="connsiteY27830" fmla="*/ 1068350 h 4013490"/>
                <a:gd name="connsiteX27831" fmla="*/ 505200 w 6127927"/>
                <a:gd name="connsiteY27831" fmla="*/ 1068124 h 4013490"/>
                <a:gd name="connsiteX27832" fmla="*/ 497438 w 6127927"/>
                <a:gd name="connsiteY27832" fmla="*/ 1066280 h 4013490"/>
                <a:gd name="connsiteX27833" fmla="*/ 491132 w 6127927"/>
                <a:gd name="connsiteY27833" fmla="*/ 1064210 h 4013490"/>
                <a:gd name="connsiteX27834" fmla="*/ 489903 w 6127927"/>
                <a:gd name="connsiteY27834" fmla="*/ 1063984 h 4013490"/>
                <a:gd name="connsiteX27835" fmla="*/ 479198 w 6127927"/>
                <a:gd name="connsiteY27835" fmla="*/ 1051209 h 4013490"/>
                <a:gd name="connsiteX27836" fmla="*/ 484437 w 6127927"/>
                <a:gd name="connsiteY27836" fmla="*/ 1050886 h 4013490"/>
                <a:gd name="connsiteX27837" fmla="*/ 485246 w 6127927"/>
                <a:gd name="connsiteY27837" fmla="*/ 1051371 h 4013490"/>
                <a:gd name="connsiteX27838" fmla="*/ 486087 w 6127927"/>
                <a:gd name="connsiteY27838" fmla="*/ 1050983 h 4013490"/>
                <a:gd name="connsiteX27839" fmla="*/ 489159 w 6127927"/>
                <a:gd name="connsiteY27839" fmla="*/ 1051209 h 4013490"/>
                <a:gd name="connsiteX27840" fmla="*/ 490550 w 6127927"/>
                <a:gd name="connsiteY27840" fmla="*/ 1051791 h 4013490"/>
                <a:gd name="connsiteX27841" fmla="*/ 493363 w 6127927"/>
                <a:gd name="connsiteY27841" fmla="*/ 1052794 h 4013490"/>
                <a:gd name="connsiteX27842" fmla="*/ 499411 w 6127927"/>
                <a:gd name="connsiteY27842" fmla="*/ 1054443 h 4013490"/>
                <a:gd name="connsiteX27843" fmla="*/ 510763 w 6127927"/>
                <a:gd name="connsiteY27843" fmla="*/ 1057678 h 4013490"/>
                <a:gd name="connsiteX27844" fmla="*/ 523505 w 6127927"/>
                <a:gd name="connsiteY27844" fmla="*/ 1062884 h 4013490"/>
                <a:gd name="connsiteX27845" fmla="*/ 524184 w 6127927"/>
                <a:gd name="connsiteY27845" fmla="*/ 1062141 h 4013490"/>
                <a:gd name="connsiteX27846" fmla="*/ 534113 w 6127927"/>
                <a:gd name="connsiteY27846" fmla="*/ 1063564 h 4013490"/>
                <a:gd name="connsiteX27847" fmla="*/ 537412 w 6127927"/>
                <a:gd name="connsiteY27847" fmla="*/ 1064372 h 4013490"/>
                <a:gd name="connsiteX27848" fmla="*/ 538673 w 6127927"/>
                <a:gd name="connsiteY27848" fmla="*/ 1065051 h 4013490"/>
                <a:gd name="connsiteX27849" fmla="*/ 545529 w 6127927"/>
                <a:gd name="connsiteY27849" fmla="*/ 1066280 h 4013490"/>
                <a:gd name="connsiteX27850" fmla="*/ 552224 w 6127927"/>
                <a:gd name="connsiteY27850" fmla="*/ 1067542 h 4013490"/>
                <a:gd name="connsiteX27851" fmla="*/ 557204 w 6127927"/>
                <a:gd name="connsiteY27851" fmla="*/ 1069094 h 4013490"/>
                <a:gd name="connsiteX27852" fmla="*/ 567554 w 6127927"/>
                <a:gd name="connsiteY27852" fmla="*/ 1072166 h 4013490"/>
                <a:gd name="connsiteX27853" fmla="*/ 570044 w 6127927"/>
                <a:gd name="connsiteY27853" fmla="*/ 1071746 h 4013490"/>
                <a:gd name="connsiteX27854" fmla="*/ 573698 w 6127927"/>
                <a:gd name="connsiteY27854" fmla="*/ 1072328 h 4013490"/>
                <a:gd name="connsiteX27855" fmla="*/ 574992 w 6127927"/>
                <a:gd name="connsiteY27855" fmla="*/ 1072651 h 4013490"/>
                <a:gd name="connsiteX27856" fmla="*/ 587023 w 6127927"/>
                <a:gd name="connsiteY27856" fmla="*/ 1074333 h 4013490"/>
                <a:gd name="connsiteX27857" fmla="*/ 591906 w 6127927"/>
                <a:gd name="connsiteY27857" fmla="*/ 1075303 h 4013490"/>
                <a:gd name="connsiteX27858" fmla="*/ 597857 w 6127927"/>
                <a:gd name="connsiteY27858" fmla="*/ 1076565 h 4013490"/>
                <a:gd name="connsiteX27859" fmla="*/ 603808 w 6127927"/>
                <a:gd name="connsiteY27859" fmla="*/ 1077794 h 4013490"/>
                <a:gd name="connsiteX27860" fmla="*/ 610696 w 6127927"/>
                <a:gd name="connsiteY27860" fmla="*/ 1078796 h 4013490"/>
                <a:gd name="connsiteX27861" fmla="*/ 612604 w 6127927"/>
                <a:gd name="connsiteY27861" fmla="*/ 1079023 h 4013490"/>
                <a:gd name="connsiteX27862" fmla="*/ 620302 w 6127927"/>
                <a:gd name="connsiteY27862" fmla="*/ 1079540 h 4013490"/>
                <a:gd name="connsiteX27863" fmla="*/ 630230 w 6127927"/>
                <a:gd name="connsiteY27863" fmla="*/ 1080931 h 4013490"/>
                <a:gd name="connsiteX27864" fmla="*/ 634370 w 6127927"/>
                <a:gd name="connsiteY27864" fmla="*/ 1081610 h 4013490"/>
                <a:gd name="connsiteX27865" fmla="*/ 636763 w 6127927"/>
                <a:gd name="connsiteY27865" fmla="*/ 1081933 h 4013490"/>
                <a:gd name="connsiteX27866" fmla="*/ 642811 w 6127927"/>
                <a:gd name="connsiteY27866" fmla="*/ 1082354 h 4013490"/>
                <a:gd name="connsiteX27867" fmla="*/ 648923 w 6127927"/>
                <a:gd name="connsiteY27867" fmla="*/ 1083000 h 4013490"/>
                <a:gd name="connsiteX27868" fmla="*/ 654906 w 6127927"/>
                <a:gd name="connsiteY27868" fmla="*/ 1083518 h 4013490"/>
                <a:gd name="connsiteX27869" fmla="*/ 676510 w 6127927"/>
                <a:gd name="connsiteY27869" fmla="*/ 1086655 h 4013490"/>
                <a:gd name="connsiteX27870" fmla="*/ 687344 w 6127927"/>
                <a:gd name="connsiteY27870" fmla="*/ 1087981 h 4013490"/>
                <a:gd name="connsiteX27871" fmla="*/ 704905 w 6127927"/>
                <a:gd name="connsiteY27871" fmla="*/ 1089727 h 4013490"/>
                <a:gd name="connsiteX27872" fmla="*/ 709886 w 6127927"/>
                <a:gd name="connsiteY27872" fmla="*/ 1119449 h 4013490"/>
                <a:gd name="connsiteX27873" fmla="*/ 714187 w 6127927"/>
                <a:gd name="connsiteY27873" fmla="*/ 1141052 h 4013490"/>
                <a:gd name="connsiteX27874" fmla="*/ 714349 w 6127927"/>
                <a:gd name="connsiteY27874" fmla="*/ 1142864 h 4013490"/>
                <a:gd name="connsiteX27875" fmla="*/ 714834 w 6127927"/>
                <a:gd name="connsiteY27875" fmla="*/ 1146518 h 4013490"/>
                <a:gd name="connsiteX27876" fmla="*/ 715675 w 6127927"/>
                <a:gd name="connsiteY27876" fmla="*/ 1149655 h 4013490"/>
                <a:gd name="connsiteX27877" fmla="*/ 716095 w 6127927"/>
                <a:gd name="connsiteY27877" fmla="*/ 1155218 h 4013490"/>
                <a:gd name="connsiteX27878" fmla="*/ 716095 w 6127927"/>
                <a:gd name="connsiteY27878" fmla="*/ 1158517 h 4013490"/>
                <a:gd name="connsiteX27879" fmla="*/ 717745 w 6127927"/>
                <a:gd name="connsiteY27879" fmla="*/ 1159584 h 4013490"/>
                <a:gd name="connsiteX27880" fmla="*/ 718230 w 6127927"/>
                <a:gd name="connsiteY27880" fmla="*/ 1164985 h 4013490"/>
                <a:gd name="connsiteX27881" fmla="*/ 718586 w 6127927"/>
                <a:gd name="connsiteY27881" fmla="*/ 1165890 h 4013490"/>
                <a:gd name="connsiteX27882" fmla="*/ 719718 w 6127927"/>
                <a:gd name="connsiteY27882" fmla="*/ 1163723 h 4013490"/>
                <a:gd name="connsiteX27883" fmla="*/ 726024 w 6127927"/>
                <a:gd name="connsiteY27883" fmla="*/ 1159260 h 4013490"/>
                <a:gd name="connsiteX27884" fmla="*/ 732298 w 6127927"/>
                <a:gd name="connsiteY27884" fmla="*/ 1157191 h 4013490"/>
                <a:gd name="connsiteX27885" fmla="*/ 738023 w 6127927"/>
                <a:gd name="connsiteY27885" fmla="*/ 1156705 h 4013490"/>
                <a:gd name="connsiteX27886" fmla="*/ 745073 w 6127927"/>
                <a:gd name="connsiteY27886" fmla="*/ 1153892 h 4013490"/>
                <a:gd name="connsiteX27887" fmla="*/ 776185 w 6127927"/>
                <a:gd name="connsiteY27887" fmla="*/ 1159584 h 4013490"/>
                <a:gd name="connsiteX27888" fmla="*/ 797724 w 6127927"/>
                <a:gd name="connsiteY27888" fmla="*/ 1182869 h 4013490"/>
                <a:gd name="connsiteX27889" fmla="*/ 804936 w 6127927"/>
                <a:gd name="connsiteY27889" fmla="*/ 1211491 h 4013490"/>
                <a:gd name="connsiteX27890" fmla="*/ 802349 w 6127927"/>
                <a:gd name="connsiteY27890" fmla="*/ 1240565 h 4013490"/>
                <a:gd name="connsiteX27891" fmla="*/ 782071 w 6127927"/>
                <a:gd name="connsiteY27891" fmla="*/ 1275752 h 4013490"/>
                <a:gd name="connsiteX27892" fmla="*/ 766580 w 6127927"/>
                <a:gd name="connsiteY27892" fmla="*/ 1288430 h 4013490"/>
                <a:gd name="connsiteX27893" fmla="*/ 758074 w 6127927"/>
                <a:gd name="connsiteY27893" fmla="*/ 1293540 h 4013490"/>
                <a:gd name="connsiteX27894" fmla="*/ 754581 w 6127927"/>
                <a:gd name="connsiteY27894" fmla="*/ 1295286 h 4013490"/>
                <a:gd name="connsiteX27895" fmla="*/ 754096 w 6127927"/>
                <a:gd name="connsiteY27895" fmla="*/ 1295545 h 4013490"/>
                <a:gd name="connsiteX27896" fmla="*/ 751767 w 6127927"/>
                <a:gd name="connsiteY27896" fmla="*/ 1312847 h 4013490"/>
                <a:gd name="connsiteX27897" fmla="*/ 746464 w 6127927"/>
                <a:gd name="connsiteY27897" fmla="*/ 1335777 h 4013490"/>
                <a:gd name="connsiteX27898" fmla="*/ 739025 w 6127927"/>
                <a:gd name="connsiteY27898" fmla="*/ 1358060 h 4013490"/>
                <a:gd name="connsiteX27899" fmla="*/ 729420 w 6127927"/>
                <a:gd name="connsiteY27899" fmla="*/ 1379502 h 4013490"/>
                <a:gd name="connsiteX27900" fmla="*/ 707816 w 6127927"/>
                <a:gd name="connsiteY27900" fmla="*/ 1414333 h 4013490"/>
                <a:gd name="connsiteX27901" fmla="*/ 706652 w 6127927"/>
                <a:gd name="connsiteY27901" fmla="*/ 1414430 h 4013490"/>
                <a:gd name="connsiteX27902" fmla="*/ 702739 w 6127927"/>
                <a:gd name="connsiteY27902" fmla="*/ 1415271 h 4013490"/>
                <a:gd name="connsiteX27903" fmla="*/ 702351 w 6127927"/>
                <a:gd name="connsiteY27903" fmla="*/ 1418149 h 4013490"/>
                <a:gd name="connsiteX27904" fmla="*/ 706231 w 6127927"/>
                <a:gd name="connsiteY27904" fmla="*/ 1416241 h 4013490"/>
                <a:gd name="connsiteX27905" fmla="*/ 701510 w 6127927"/>
                <a:gd name="connsiteY27905" fmla="*/ 1422289 h 4013490"/>
                <a:gd name="connsiteX27906" fmla="*/ 701510 w 6127927"/>
                <a:gd name="connsiteY27906" fmla="*/ 1421545 h 4013490"/>
                <a:gd name="connsiteX27907" fmla="*/ 699537 w 6127927"/>
                <a:gd name="connsiteY27907" fmla="*/ 1422709 h 4013490"/>
                <a:gd name="connsiteX27908" fmla="*/ 699763 w 6127927"/>
                <a:gd name="connsiteY27908" fmla="*/ 1422127 h 4013490"/>
                <a:gd name="connsiteX27909" fmla="*/ 700184 w 6127927"/>
                <a:gd name="connsiteY27909" fmla="*/ 1421286 h 4013490"/>
                <a:gd name="connsiteX27910" fmla="*/ 694880 w 6127927"/>
                <a:gd name="connsiteY27910" fmla="*/ 1426752 h 4013490"/>
                <a:gd name="connsiteX27911" fmla="*/ 695462 w 6127927"/>
                <a:gd name="connsiteY27911" fmla="*/ 1429760 h 4013490"/>
                <a:gd name="connsiteX27912" fmla="*/ 682299 w 6127927"/>
                <a:gd name="connsiteY27912" fmla="*/ 1444152 h 4013490"/>
                <a:gd name="connsiteX27913" fmla="*/ 668231 w 6127927"/>
                <a:gd name="connsiteY27913" fmla="*/ 1457573 h 4013490"/>
                <a:gd name="connsiteX27914" fmla="*/ 568297 w 6127927"/>
                <a:gd name="connsiteY27914" fmla="*/ 1508154 h 4013490"/>
                <a:gd name="connsiteX27915" fmla="*/ 565969 w 6127927"/>
                <a:gd name="connsiteY27915" fmla="*/ 1508154 h 4013490"/>
                <a:gd name="connsiteX27916" fmla="*/ 557851 w 6127927"/>
                <a:gd name="connsiteY27916" fmla="*/ 1509965 h 4013490"/>
                <a:gd name="connsiteX27917" fmla="*/ 554132 w 6127927"/>
                <a:gd name="connsiteY27917" fmla="*/ 1510127 h 4013490"/>
                <a:gd name="connsiteX27918" fmla="*/ 548020 w 6127927"/>
                <a:gd name="connsiteY27918" fmla="*/ 1510289 h 4013490"/>
                <a:gd name="connsiteX27919" fmla="*/ 544721 w 6127927"/>
                <a:gd name="connsiteY27919" fmla="*/ 1510871 h 4013490"/>
                <a:gd name="connsiteX27920" fmla="*/ 539740 w 6127927"/>
                <a:gd name="connsiteY27920" fmla="*/ 1510871 h 4013490"/>
                <a:gd name="connsiteX27921" fmla="*/ 535601 w 6127927"/>
                <a:gd name="connsiteY27921" fmla="*/ 1510871 h 4013490"/>
                <a:gd name="connsiteX27922" fmla="*/ 532043 w 6127927"/>
                <a:gd name="connsiteY27922" fmla="*/ 1511970 h 4013490"/>
                <a:gd name="connsiteX27923" fmla="*/ 530038 w 6127927"/>
                <a:gd name="connsiteY27923" fmla="*/ 1512553 h 4013490"/>
                <a:gd name="connsiteX27924" fmla="*/ 525898 w 6127927"/>
                <a:gd name="connsiteY27924" fmla="*/ 1512941 h 4013490"/>
                <a:gd name="connsiteX27925" fmla="*/ 524023 w 6127927"/>
                <a:gd name="connsiteY27925" fmla="*/ 1510547 h 4013490"/>
                <a:gd name="connsiteX27926" fmla="*/ 519107 w 6127927"/>
                <a:gd name="connsiteY27926" fmla="*/ 1512294 h 4013490"/>
                <a:gd name="connsiteX27927" fmla="*/ 514741 w 6127927"/>
                <a:gd name="connsiteY27927" fmla="*/ 1512714 h 4013490"/>
                <a:gd name="connsiteX27928" fmla="*/ 507044 w 6127927"/>
                <a:gd name="connsiteY27928" fmla="*/ 1510968 h 4013490"/>
                <a:gd name="connsiteX27929" fmla="*/ 499993 w 6127927"/>
                <a:gd name="connsiteY27929" fmla="*/ 1512294 h 4013490"/>
                <a:gd name="connsiteX27930" fmla="*/ 491391 w 6127927"/>
                <a:gd name="connsiteY27930" fmla="*/ 1509965 h 4013490"/>
                <a:gd name="connsiteX27931" fmla="*/ 491552 w 6127927"/>
                <a:gd name="connsiteY27931" fmla="*/ 1509157 h 4013490"/>
                <a:gd name="connsiteX27932" fmla="*/ 486248 w 6127927"/>
                <a:gd name="connsiteY27932" fmla="*/ 1510062 h 4013490"/>
                <a:gd name="connsiteX27933" fmla="*/ 477225 w 6127927"/>
                <a:gd name="connsiteY27933" fmla="*/ 1508995 h 4013490"/>
                <a:gd name="connsiteX27934" fmla="*/ 472277 w 6127927"/>
                <a:gd name="connsiteY27934" fmla="*/ 1507734 h 4013490"/>
                <a:gd name="connsiteX27935" fmla="*/ 467620 w 6127927"/>
                <a:gd name="connsiteY27935" fmla="*/ 1507475 h 4013490"/>
                <a:gd name="connsiteX27936" fmla="*/ 464483 w 6127927"/>
                <a:gd name="connsiteY27936" fmla="*/ 1507087 h 4013490"/>
                <a:gd name="connsiteX27937" fmla="*/ 461411 w 6127927"/>
                <a:gd name="connsiteY27937" fmla="*/ 1505082 h 4013490"/>
                <a:gd name="connsiteX27938" fmla="*/ 460020 w 6127927"/>
                <a:gd name="connsiteY27938" fmla="*/ 1504758 h 4013490"/>
                <a:gd name="connsiteX27939" fmla="*/ 455137 w 6127927"/>
                <a:gd name="connsiteY27939" fmla="*/ 1503756 h 4013490"/>
                <a:gd name="connsiteX27940" fmla="*/ 439710 w 6127927"/>
                <a:gd name="connsiteY27940" fmla="*/ 1499390 h 4013490"/>
                <a:gd name="connsiteX27941" fmla="*/ 436508 w 6127927"/>
                <a:gd name="connsiteY27941" fmla="*/ 1496900 h 4013490"/>
                <a:gd name="connsiteX27942" fmla="*/ 432951 w 6127927"/>
                <a:gd name="connsiteY27942" fmla="*/ 1496220 h 4013490"/>
                <a:gd name="connsiteX27943" fmla="*/ 430202 w 6127927"/>
                <a:gd name="connsiteY27943" fmla="*/ 1495638 h 4013490"/>
                <a:gd name="connsiteX27944" fmla="*/ 425965 w 6127927"/>
                <a:gd name="connsiteY27944" fmla="*/ 1493989 h 4013490"/>
                <a:gd name="connsiteX27945" fmla="*/ 416133 w 6127927"/>
                <a:gd name="connsiteY27945" fmla="*/ 1489429 h 4013490"/>
                <a:gd name="connsiteX27946" fmla="*/ 411412 w 6127927"/>
                <a:gd name="connsiteY27946" fmla="*/ 1486777 h 4013490"/>
                <a:gd name="connsiteX27947" fmla="*/ 407175 w 6127927"/>
                <a:gd name="connsiteY27947" fmla="*/ 1484060 h 4013490"/>
                <a:gd name="connsiteX27948" fmla="*/ 406366 w 6127927"/>
                <a:gd name="connsiteY27948" fmla="*/ 1483381 h 4013490"/>
                <a:gd name="connsiteX27949" fmla="*/ 395694 w 6127927"/>
                <a:gd name="connsiteY27949" fmla="*/ 1477948 h 4013490"/>
                <a:gd name="connsiteX27950" fmla="*/ 385151 w 6127927"/>
                <a:gd name="connsiteY27950" fmla="*/ 1470315 h 4013490"/>
                <a:gd name="connsiteX27951" fmla="*/ 385086 w 6127927"/>
                <a:gd name="connsiteY27951" fmla="*/ 1469313 h 4013490"/>
                <a:gd name="connsiteX27952" fmla="*/ 377777 w 6127927"/>
                <a:gd name="connsiteY27952" fmla="*/ 1464009 h 4013490"/>
                <a:gd name="connsiteX27953" fmla="*/ 376548 w 6127927"/>
                <a:gd name="connsiteY27953" fmla="*/ 1463362 h 4013490"/>
                <a:gd name="connsiteX27954" fmla="*/ 374640 w 6127927"/>
                <a:gd name="connsiteY27954" fmla="*/ 1460548 h 4013490"/>
                <a:gd name="connsiteX27955" fmla="*/ 372408 w 6127927"/>
                <a:gd name="connsiteY27955" fmla="*/ 1459125 h 4013490"/>
                <a:gd name="connsiteX27956" fmla="*/ 370339 w 6127927"/>
                <a:gd name="connsiteY27956" fmla="*/ 1457314 h 4013490"/>
                <a:gd name="connsiteX27957" fmla="*/ 371826 w 6127927"/>
                <a:gd name="connsiteY27957" fmla="*/ 1457799 h 4013490"/>
                <a:gd name="connsiteX27958" fmla="*/ 374317 w 6127927"/>
                <a:gd name="connsiteY27958" fmla="*/ 1459319 h 4013490"/>
                <a:gd name="connsiteX27959" fmla="*/ 369013 w 6127927"/>
                <a:gd name="connsiteY27959" fmla="*/ 1455083 h 4013490"/>
                <a:gd name="connsiteX27960" fmla="*/ 364970 w 6127927"/>
                <a:gd name="connsiteY27960" fmla="*/ 1453175 h 4013490"/>
                <a:gd name="connsiteX27961" fmla="*/ 359504 w 6127927"/>
                <a:gd name="connsiteY27961" fmla="*/ 1448712 h 4013490"/>
                <a:gd name="connsiteX27962" fmla="*/ 355526 w 6127927"/>
                <a:gd name="connsiteY27962" fmla="*/ 1445316 h 4013490"/>
                <a:gd name="connsiteX27963" fmla="*/ 349899 w 6127927"/>
                <a:gd name="connsiteY27963" fmla="*/ 1438686 h 4013490"/>
                <a:gd name="connsiteX27964" fmla="*/ 345921 w 6127927"/>
                <a:gd name="connsiteY27964" fmla="*/ 1436293 h 4013490"/>
                <a:gd name="connsiteX27965" fmla="*/ 344757 w 6127927"/>
                <a:gd name="connsiteY27965" fmla="*/ 1433964 h 4013490"/>
                <a:gd name="connsiteX27966" fmla="*/ 337965 w 6127927"/>
                <a:gd name="connsiteY27966" fmla="*/ 1426364 h 4013490"/>
                <a:gd name="connsiteX27967" fmla="*/ 335313 w 6127927"/>
                <a:gd name="connsiteY27967" fmla="*/ 1422612 h 4013490"/>
                <a:gd name="connsiteX27968" fmla="*/ 332338 w 6127927"/>
                <a:gd name="connsiteY27968" fmla="*/ 1419314 h 4013490"/>
                <a:gd name="connsiteX27969" fmla="*/ 323800 w 6127927"/>
                <a:gd name="connsiteY27969" fmla="*/ 1408544 h 4013490"/>
                <a:gd name="connsiteX27970" fmla="*/ 323056 w 6127927"/>
                <a:gd name="connsiteY27970" fmla="*/ 1404566 h 4013490"/>
                <a:gd name="connsiteX27971" fmla="*/ 321666 w 6127927"/>
                <a:gd name="connsiteY27971" fmla="*/ 1403176 h 4013490"/>
                <a:gd name="connsiteX27972" fmla="*/ 318011 w 6127927"/>
                <a:gd name="connsiteY27972" fmla="*/ 1398033 h 4013490"/>
                <a:gd name="connsiteX27973" fmla="*/ 309408 w 6127927"/>
                <a:gd name="connsiteY27973" fmla="*/ 1383221 h 4013490"/>
                <a:gd name="connsiteX27974" fmla="*/ 308341 w 6127927"/>
                <a:gd name="connsiteY27974" fmla="*/ 1380731 h 4013490"/>
                <a:gd name="connsiteX27975" fmla="*/ 307985 w 6127927"/>
                <a:gd name="connsiteY27975" fmla="*/ 1378596 h 4013490"/>
                <a:gd name="connsiteX27976" fmla="*/ 306433 w 6127927"/>
                <a:gd name="connsiteY27976" fmla="*/ 1374198 h 4013490"/>
                <a:gd name="connsiteX27977" fmla="*/ 306110 w 6127927"/>
                <a:gd name="connsiteY27977" fmla="*/ 1375362 h 4013490"/>
                <a:gd name="connsiteX27978" fmla="*/ 306110 w 6127927"/>
                <a:gd name="connsiteY27978" fmla="*/ 1375427 h 4013490"/>
                <a:gd name="connsiteX27979" fmla="*/ 305172 w 6127927"/>
                <a:gd name="connsiteY27979" fmla="*/ 1373357 h 4013490"/>
                <a:gd name="connsiteX27980" fmla="*/ 304945 w 6127927"/>
                <a:gd name="connsiteY27980" fmla="*/ 1372613 h 4013490"/>
                <a:gd name="connsiteX27981" fmla="*/ 304687 w 6127927"/>
                <a:gd name="connsiteY27981" fmla="*/ 1371805 h 4013490"/>
                <a:gd name="connsiteX27982" fmla="*/ 305754 w 6127927"/>
                <a:gd name="connsiteY27982" fmla="*/ 1371708 h 4013490"/>
                <a:gd name="connsiteX27983" fmla="*/ 305269 w 6127927"/>
                <a:gd name="connsiteY27983" fmla="*/ 1370964 h 4013490"/>
                <a:gd name="connsiteX27984" fmla="*/ 304525 w 6127927"/>
                <a:gd name="connsiteY27984" fmla="*/ 1371384 h 4013490"/>
                <a:gd name="connsiteX27985" fmla="*/ 302617 w 6127927"/>
                <a:gd name="connsiteY27985" fmla="*/ 1371449 h 4013490"/>
                <a:gd name="connsiteX27986" fmla="*/ 294273 w 6127927"/>
                <a:gd name="connsiteY27986" fmla="*/ 1371708 h 4013490"/>
                <a:gd name="connsiteX27987" fmla="*/ 277358 w 6127927"/>
                <a:gd name="connsiteY27987" fmla="*/ 1370123 h 4013490"/>
                <a:gd name="connsiteX27988" fmla="*/ 250807 w 6127927"/>
                <a:gd name="connsiteY27988" fmla="*/ 1360615 h 4013490"/>
                <a:gd name="connsiteX27989" fmla="*/ 244177 w 6127927"/>
                <a:gd name="connsiteY27989" fmla="*/ 1355408 h 4013490"/>
                <a:gd name="connsiteX27990" fmla="*/ 243595 w 6127927"/>
                <a:gd name="connsiteY27990" fmla="*/ 1354082 h 4013490"/>
                <a:gd name="connsiteX27991" fmla="*/ 238388 w 6127927"/>
                <a:gd name="connsiteY27991" fmla="*/ 1350007 h 4013490"/>
                <a:gd name="connsiteX27992" fmla="*/ 233148 w 6127927"/>
                <a:gd name="connsiteY27992" fmla="*/ 1344056 h 4013490"/>
                <a:gd name="connsiteX27993" fmla="*/ 233989 w 6127927"/>
                <a:gd name="connsiteY27993" fmla="*/ 1343410 h 4013490"/>
                <a:gd name="connsiteX27994" fmla="*/ 233310 w 6127927"/>
                <a:gd name="connsiteY27994" fmla="*/ 1342407 h 4013490"/>
                <a:gd name="connsiteX27995" fmla="*/ 232663 w 6127927"/>
                <a:gd name="connsiteY27995" fmla="*/ 1343216 h 4013490"/>
                <a:gd name="connsiteX27996" fmla="*/ 216849 w 6127927"/>
                <a:gd name="connsiteY27996" fmla="*/ 1303307 h 4013490"/>
                <a:gd name="connsiteX27997" fmla="*/ 216913 w 6127927"/>
                <a:gd name="connsiteY27997" fmla="*/ 1301496 h 4013490"/>
                <a:gd name="connsiteX27998" fmla="*/ 472180 w 6127927"/>
                <a:gd name="connsiteY27998" fmla="*/ 1724062 h 4013490"/>
                <a:gd name="connsiteX27999" fmla="*/ 473409 w 6127927"/>
                <a:gd name="connsiteY27999" fmla="*/ 1723577 h 4013490"/>
                <a:gd name="connsiteX28000" fmla="*/ 472180 w 6127927"/>
                <a:gd name="connsiteY28000" fmla="*/ 1724062 h 4013490"/>
                <a:gd name="connsiteX28001" fmla="*/ 537153 w 6127927"/>
                <a:gd name="connsiteY28001" fmla="*/ 1719923 h 4013490"/>
                <a:gd name="connsiteX28002" fmla="*/ 536991 w 6127927"/>
                <a:gd name="connsiteY28002" fmla="*/ 1718208 h 4013490"/>
                <a:gd name="connsiteX28003" fmla="*/ 537153 w 6127927"/>
                <a:gd name="connsiteY28003" fmla="*/ 1719923 h 4013490"/>
                <a:gd name="connsiteX28004" fmla="*/ 594461 w 6127927"/>
                <a:gd name="connsiteY28004" fmla="*/ 1552041 h 4013490"/>
                <a:gd name="connsiteX28005" fmla="*/ 593297 w 6127927"/>
                <a:gd name="connsiteY28005" fmla="*/ 1551362 h 4013490"/>
                <a:gd name="connsiteX28006" fmla="*/ 592877 w 6127927"/>
                <a:gd name="connsiteY28006" fmla="*/ 1552203 h 4013490"/>
                <a:gd name="connsiteX28007" fmla="*/ 594202 w 6127927"/>
                <a:gd name="connsiteY28007" fmla="*/ 1552364 h 4013490"/>
                <a:gd name="connsiteX28008" fmla="*/ 381755 w 6127927"/>
                <a:gd name="connsiteY28008" fmla="*/ 1665946 h 4013490"/>
                <a:gd name="connsiteX28009" fmla="*/ 383081 w 6127927"/>
                <a:gd name="connsiteY28009" fmla="*/ 1662162 h 4013490"/>
                <a:gd name="connsiteX28010" fmla="*/ 383275 w 6127927"/>
                <a:gd name="connsiteY28010" fmla="*/ 1661483 h 4013490"/>
                <a:gd name="connsiteX28011" fmla="*/ 384342 w 6127927"/>
                <a:gd name="connsiteY28011" fmla="*/ 1658572 h 4013490"/>
                <a:gd name="connsiteX28012" fmla="*/ 385086 w 6127927"/>
                <a:gd name="connsiteY28012" fmla="*/ 1656340 h 4013490"/>
                <a:gd name="connsiteX28013" fmla="*/ 385409 w 6127927"/>
                <a:gd name="connsiteY28013" fmla="*/ 1655014 h 4013490"/>
                <a:gd name="connsiteX28014" fmla="*/ 385571 w 6127927"/>
                <a:gd name="connsiteY28014" fmla="*/ 1653882 h 4013490"/>
                <a:gd name="connsiteX28015" fmla="*/ 387221 w 6127927"/>
                <a:gd name="connsiteY28015" fmla="*/ 1647738 h 4013490"/>
                <a:gd name="connsiteX28016" fmla="*/ 388126 w 6127927"/>
                <a:gd name="connsiteY28016" fmla="*/ 1643275 h 4013490"/>
                <a:gd name="connsiteX28017" fmla="*/ 388126 w 6127927"/>
                <a:gd name="connsiteY28017" fmla="*/ 1642595 h 4013490"/>
                <a:gd name="connsiteX28018" fmla="*/ 388061 w 6127927"/>
                <a:gd name="connsiteY28018" fmla="*/ 1641463 h 4013490"/>
                <a:gd name="connsiteX28019" fmla="*/ 387318 w 6127927"/>
                <a:gd name="connsiteY28019" fmla="*/ 1641205 h 4013490"/>
                <a:gd name="connsiteX28020" fmla="*/ 387641 w 6127927"/>
                <a:gd name="connsiteY28020" fmla="*/ 1640138 h 4013490"/>
                <a:gd name="connsiteX28021" fmla="*/ 388482 w 6127927"/>
                <a:gd name="connsiteY28021" fmla="*/ 1639782 h 4013490"/>
                <a:gd name="connsiteX28022" fmla="*/ 388644 w 6127927"/>
                <a:gd name="connsiteY28022" fmla="*/ 1638617 h 4013490"/>
                <a:gd name="connsiteX28023" fmla="*/ 389387 w 6127927"/>
                <a:gd name="connsiteY28023" fmla="*/ 1637550 h 4013490"/>
                <a:gd name="connsiteX28024" fmla="*/ 388902 w 6127927"/>
                <a:gd name="connsiteY28024" fmla="*/ 1636224 h 4013490"/>
                <a:gd name="connsiteX28025" fmla="*/ 389484 w 6127927"/>
                <a:gd name="connsiteY28025" fmla="*/ 1634154 h 4013490"/>
                <a:gd name="connsiteX28026" fmla="*/ 391716 w 6127927"/>
                <a:gd name="connsiteY28026" fmla="*/ 1634834 h 4013490"/>
                <a:gd name="connsiteX28027" fmla="*/ 391781 w 6127927"/>
                <a:gd name="connsiteY28027" fmla="*/ 1634737 h 4013490"/>
                <a:gd name="connsiteX28028" fmla="*/ 390713 w 6127927"/>
                <a:gd name="connsiteY28028" fmla="*/ 1632246 h 4013490"/>
                <a:gd name="connsiteX28029" fmla="*/ 390552 w 6127927"/>
                <a:gd name="connsiteY28029" fmla="*/ 1631438 h 4013490"/>
                <a:gd name="connsiteX28030" fmla="*/ 391199 w 6127927"/>
                <a:gd name="connsiteY28030" fmla="*/ 1629788 h 4013490"/>
                <a:gd name="connsiteX28031" fmla="*/ 391134 w 6127927"/>
                <a:gd name="connsiteY28031" fmla="*/ 1628851 h 4013490"/>
                <a:gd name="connsiteX28032" fmla="*/ 391716 w 6127927"/>
                <a:gd name="connsiteY28032" fmla="*/ 1626975 h 4013490"/>
                <a:gd name="connsiteX28033" fmla="*/ 392266 w 6127927"/>
                <a:gd name="connsiteY28033" fmla="*/ 1625713 h 4013490"/>
                <a:gd name="connsiteX28034" fmla="*/ 392266 w 6127927"/>
                <a:gd name="connsiteY28034" fmla="*/ 1624905 h 4013490"/>
                <a:gd name="connsiteX28035" fmla="*/ 392266 w 6127927"/>
                <a:gd name="connsiteY28035" fmla="*/ 1624808 h 4013490"/>
                <a:gd name="connsiteX28036" fmla="*/ 393527 w 6127927"/>
                <a:gd name="connsiteY28036" fmla="*/ 1623385 h 4013490"/>
                <a:gd name="connsiteX28037" fmla="*/ 394756 w 6127927"/>
                <a:gd name="connsiteY28037" fmla="*/ 1618695 h 4013490"/>
                <a:gd name="connsiteX28038" fmla="*/ 394433 w 6127927"/>
                <a:gd name="connsiteY28038" fmla="*/ 1617596 h 4013490"/>
                <a:gd name="connsiteX28039" fmla="*/ 395176 w 6127927"/>
                <a:gd name="connsiteY28039" fmla="*/ 1615526 h 4013490"/>
                <a:gd name="connsiteX28040" fmla="*/ 395856 w 6127927"/>
                <a:gd name="connsiteY28040" fmla="*/ 1613295 h 4013490"/>
                <a:gd name="connsiteX28041" fmla="*/ 396244 w 6127927"/>
                <a:gd name="connsiteY28041" fmla="*/ 1611225 h 4013490"/>
                <a:gd name="connsiteX28042" fmla="*/ 397764 w 6127927"/>
                <a:gd name="connsiteY28042" fmla="*/ 1610740 h 4013490"/>
                <a:gd name="connsiteX28043" fmla="*/ 396502 w 6127927"/>
                <a:gd name="connsiteY28043" fmla="*/ 1609252 h 4013490"/>
                <a:gd name="connsiteX28044" fmla="*/ 396599 w 6127927"/>
                <a:gd name="connsiteY28044" fmla="*/ 1608896 h 4013490"/>
                <a:gd name="connsiteX28045" fmla="*/ 397505 w 6127927"/>
                <a:gd name="connsiteY28045" fmla="*/ 1607085 h 4013490"/>
                <a:gd name="connsiteX28046" fmla="*/ 397667 w 6127927"/>
                <a:gd name="connsiteY28046" fmla="*/ 1605694 h 4013490"/>
                <a:gd name="connsiteX28047" fmla="*/ 397570 w 6127927"/>
                <a:gd name="connsiteY28047" fmla="*/ 1604854 h 4013490"/>
                <a:gd name="connsiteX28048" fmla="*/ 397925 w 6127927"/>
                <a:gd name="connsiteY28048" fmla="*/ 1603528 h 4013490"/>
                <a:gd name="connsiteX28049" fmla="*/ 398669 w 6127927"/>
                <a:gd name="connsiteY28049" fmla="*/ 1602622 h 4013490"/>
                <a:gd name="connsiteX28050" fmla="*/ 398411 w 6127927"/>
                <a:gd name="connsiteY28050" fmla="*/ 1601361 h 4013490"/>
                <a:gd name="connsiteX28051" fmla="*/ 398831 w 6127927"/>
                <a:gd name="connsiteY28051" fmla="*/ 1599647 h 4013490"/>
                <a:gd name="connsiteX28052" fmla="*/ 399316 w 6127927"/>
                <a:gd name="connsiteY28052" fmla="*/ 1599065 h 4013490"/>
                <a:gd name="connsiteX28053" fmla="*/ 399057 w 6127927"/>
                <a:gd name="connsiteY28053" fmla="*/ 1598547 h 4013490"/>
                <a:gd name="connsiteX28054" fmla="*/ 401548 w 6127927"/>
                <a:gd name="connsiteY28054" fmla="*/ 1587454 h 4013490"/>
                <a:gd name="connsiteX28055" fmla="*/ 402550 w 6127927"/>
                <a:gd name="connsiteY28055" fmla="*/ 1586549 h 4013490"/>
                <a:gd name="connsiteX28056" fmla="*/ 401968 w 6127927"/>
                <a:gd name="connsiteY28056" fmla="*/ 1585384 h 4013490"/>
                <a:gd name="connsiteX28057" fmla="*/ 402874 w 6127927"/>
                <a:gd name="connsiteY28057" fmla="*/ 1581018 h 4013490"/>
                <a:gd name="connsiteX28058" fmla="*/ 404200 w 6127927"/>
                <a:gd name="connsiteY28058" fmla="*/ 1580339 h 4013490"/>
                <a:gd name="connsiteX28059" fmla="*/ 403035 w 6127927"/>
                <a:gd name="connsiteY28059" fmla="*/ 1580113 h 4013490"/>
                <a:gd name="connsiteX28060" fmla="*/ 403391 w 6127927"/>
                <a:gd name="connsiteY28060" fmla="*/ 1578431 h 4013490"/>
                <a:gd name="connsiteX28061" fmla="*/ 403553 w 6127927"/>
                <a:gd name="connsiteY28061" fmla="*/ 1578269 h 4013490"/>
                <a:gd name="connsiteX28062" fmla="*/ 403456 w 6127927"/>
                <a:gd name="connsiteY28062" fmla="*/ 1578108 h 4013490"/>
                <a:gd name="connsiteX28063" fmla="*/ 404620 w 6127927"/>
                <a:gd name="connsiteY28063" fmla="*/ 1571898 h 4013490"/>
                <a:gd name="connsiteX28064" fmla="*/ 405040 w 6127927"/>
                <a:gd name="connsiteY28064" fmla="*/ 1569505 h 4013490"/>
                <a:gd name="connsiteX28065" fmla="*/ 405202 w 6127927"/>
                <a:gd name="connsiteY28065" fmla="*/ 1568923 h 4013490"/>
                <a:gd name="connsiteX28066" fmla="*/ 406269 w 6127927"/>
                <a:gd name="connsiteY28066" fmla="*/ 1568341 h 4013490"/>
                <a:gd name="connsiteX28067" fmla="*/ 405202 w 6127927"/>
                <a:gd name="connsiteY28067" fmla="*/ 1568923 h 4013490"/>
                <a:gd name="connsiteX28068" fmla="*/ 405105 w 6127927"/>
                <a:gd name="connsiteY28068" fmla="*/ 1568923 h 4013490"/>
                <a:gd name="connsiteX28069" fmla="*/ 405461 w 6127927"/>
                <a:gd name="connsiteY28069" fmla="*/ 1566853 h 4013490"/>
                <a:gd name="connsiteX28070" fmla="*/ 405526 w 6127927"/>
                <a:gd name="connsiteY28070" fmla="*/ 1566756 h 4013490"/>
                <a:gd name="connsiteX28071" fmla="*/ 405461 w 6127927"/>
                <a:gd name="connsiteY28071" fmla="*/ 1566594 h 4013490"/>
                <a:gd name="connsiteX28072" fmla="*/ 406108 w 6127927"/>
                <a:gd name="connsiteY28072" fmla="*/ 1562972 h 4013490"/>
                <a:gd name="connsiteX28073" fmla="*/ 408436 w 6127927"/>
                <a:gd name="connsiteY28073" fmla="*/ 1564621 h 4013490"/>
                <a:gd name="connsiteX28074" fmla="*/ 407595 w 6127927"/>
                <a:gd name="connsiteY28074" fmla="*/ 1562552 h 4013490"/>
                <a:gd name="connsiteX28075" fmla="*/ 406108 w 6127927"/>
                <a:gd name="connsiteY28075" fmla="*/ 1562972 h 4013490"/>
                <a:gd name="connsiteX28076" fmla="*/ 411315 w 6127927"/>
                <a:gd name="connsiteY28076" fmla="*/ 1516433 h 4013490"/>
                <a:gd name="connsiteX28077" fmla="*/ 411832 w 6127927"/>
                <a:gd name="connsiteY28077" fmla="*/ 1516595 h 4013490"/>
                <a:gd name="connsiteX28078" fmla="*/ 411250 w 6127927"/>
                <a:gd name="connsiteY28078" fmla="*/ 1515366 h 4013490"/>
                <a:gd name="connsiteX28079" fmla="*/ 411153 w 6127927"/>
                <a:gd name="connsiteY28079" fmla="*/ 1512779 h 4013490"/>
                <a:gd name="connsiteX28080" fmla="*/ 411670 w 6127927"/>
                <a:gd name="connsiteY28080" fmla="*/ 1510709 h 4013490"/>
                <a:gd name="connsiteX28081" fmla="*/ 411670 w 6127927"/>
                <a:gd name="connsiteY28081" fmla="*/ 1510289 h 4013490"/>
                <a:gd name="connsiteX28082" fmla="*/ 421179 w 6127927"/>
                <a:gd name="connsiteY28082" fmla="*/ 1506408 h 4013490"/>
                <a:gd name="connsiteX28083" fmla="*/ 422828 w 6127927"/>
                <a:gd name="connsiteY28083" fmla="*/ 1508154 h 4013490"/>
                <a:gd name="connsiteX28084" fmla="*/ 422602 w 6127927"/>
                <a:gd name="connsiteY28084" fmla="*/ 1508413 h 4013490"/>
                <a:gd name="connsiteX28085" fmla="*/ 423248 w 6127927"/>
                <a:gd name="connsiteY28085" fmla="*/ 1508639 h 4013490"/>
                <a:gd name="connsiteX28086" fmla="*/ 423831 w 6127927"/>
                <a:gd name="connsiteY28086" fmla="*/ 1509739 h 4013490"/>
                <a:gd name="connsiteX28087" fmla="*/ 423669 w 6127927"/>
                <a:gd name="connsiteY28087" fmla="*/ 1510224 h 4013490"/>
                <a:gd name="connsiteX28088" fmla="*/ 423410 w 6127927"/>
                <a:gd name="connsiteY28088" fmla="*/ 1511227 h 4013490"/>
                <a:gd name="connsiteX28089" fmla="*/ 423248 w 6127927"/>
                <a:gd name="connsiteY28089" fmla="*/ 1513296 h 4013490"/>
                <a:gd name="connsiteX28090" fmla="*/ 422828 w 6127927"/>
                <a:gd name="connsiteY28090" fmla="*/ 1517177 h 4013490"/>
                <a:gd name="connsiteX28091" fmla="*/ 420596 w 6127927"/>
                <a:gd name="connsiteY28091" fmla="*/ 1521576 h 4013490"/>
                <a:gd name="connsiteX28092" fmla="*/ 421502 w 6127927"/>
                <a:gd name="connsiteY28092" fmla="*/ 1521802 h 4013490"/>
                <a:gd name="connsiteX28093" fmla="*/ 422181 w 6127927"/>
                <a:gd name="connsiteY28093" fmla="*/ 1525198 h 4013490"/>
                <a:gd name="connsiteX28094" fmla="*/ 422084 w 6127927"/>
                <a:gd name="connsiteY28094" fmla="*/ 1526362 h 4013490"/>
                <a:gd name="connsiteX28095" fmla="*/ 421664 w 6127927"/>
                <a:gd name="connsiteY28095" fmla="*/ 1526783 h 4013490"/>
                <a:gd name="connsiteX28096" fmla="*/ 421761 w 6127927"/>
                <a:gd name="connsiteY28096" fmla="*/ 1529111 h 4013490"/>
                <a:gd name="connsiteX28097" fmla="*/ 421825 w 6127927"/>
                <a:gd name="connsiteY28097" fmla="*/ 1531407 h 4013490"/>
                <a:gd name="connsiteX28098" fmla="*/ 421179 w 6127927"/>
                <a:gd name="connsiteY28098" fmla="*/ 1533057 h 4013490"/>
                <a:gd name="connsiteX28099" fmla="*/ 419950 w 6127927"/>
                <a:gd name="connsiteY28099" fmla="*/ 1536550 h 4013490"/>
                <a:gd name="connsiteX28100" fmla="*/ 420758 w 6127927"/>
                <a:gd name="connsiteY28100" fmla="*/ 1537455 h 4013490"/>
                <a:gd name="connsiteX28101" fmla="*/ 420758 w 6127927"/>
                <a:gd name="connsiteY28101" fmla="*/ 1538716 h 4013490"/>
                <a:gd name="connsiteX28102" fmla="*/ 420693 w 6127927"/>
                <a:gd name="connsiteY28102" fmla="*/ 1539104 h 4013490"/>
                <a:gd name="connsiteX28103" fmla="*/ 420855 w 6127927"/>
                <a:gd name="connsiteY28103" fmla="*/ 1543179 h 4013490"/>
                <a:gd name="connsiteX28104" fmla="*/ 420596 w 6127927"/>
                <a:gd name="connsiteY28104" fmla="*/ 1544829 h 4013490"/>
                <a:gd name="connsiteX28105" fmla="*/ 420176 w 6127927"/>
                <a:gd name="connsiteY28105" fmla="*/ 1546802 h 4013490"/>
                <a:gd name="connsiteX28106" fmla="*/ 419691 w 6127927"/>
                <a:gd name="connsiteY28106" fmla="*/ 1548807 h 4013490"/>
                <a:gd name="connsiteX28107" fmla="*/ 419594 w 6127927"/>
                <a:gd name="connsiteY28107" fmla="*/ 1551135 h 4013490"/>
                <a:gd name="connsiteX28108" fmla="*/ 419594 w 6127927"/>
                <a:gd name="connsiteY28108" fmla="*/ 1551782 h 4013490"/>
                <a:gd name="connsiteX28109" fmla="*/ 420014 w 6127927"/>
                <a:gd name="connsiteY28109" fmla="*/ 1554434 h 4013490"/>
                <a:gd name="connsiteX28110" fmla="*/ 419691 w 6127927"/>
                <a:gd name="connsiteY28110" fmla="*/ 1557733 h 4013490"/>
                <a:gd name="connsiteX28111" fmla="*/ 419432 w 6127927"/>
                <a:gd name="connsiteY28111" fmla="*/ 1559156 h 4013490"/>
                <a:gd name="connsiteX28112" fmla="*/ 419367 w 6127927"/>
                <a:gd name="connsiteY28112" fmla="*/ 1559964 h 4013490"/>
                <a:gd name="connsiteX28113" fmla="*/ 419432 w 6127927"/>
                <a:gd name="connsiteY28113" fmla="*/ 1562034 h 4013490"/>
                <a:gd name="connsiteX28114" fmla="*/ 419270 w 6127927"/>
                <a:gd name="connsiteY28114" fmla="*/ 1564104 h 4013490"/>
                <a:gd name="connsiteX28115" fmla="*/ 419173 w 6127927"/>
                <a:gd name="connsiteY28115" fmla="*/ 1566109 h 4013490"/>
                <a:gd name="connsiteX28116" fmla="*/ 413546 w 6127927"/>
                <a:gd name="connsiteY28116" fmla="*/ 1595087 h 4013490"/>
                <a:gd name="connsiteX28117" fmla="*/ 413320 w 6127927"/>
                <a:gd name="connsiteY28117" fmla="*/ 1595669 h 4013490"/>
                <a:gd name="connsiteX28118" fmla="*/ 412964 w 6127927"/>
                <a:gd name="connsiteY28118" fmla="*/ 1596833 h 4013490"/>
                <a:gd name="connsiteX28119" fmla="*/ 413061 w 6127927"/>
                <a:gd name="connsiteY28119" fmla="*/ 1597900 h 4013490"/>
                <a:gd name="connsiteX28120" fmla="*/ 412155 w 6127927"/>
                <a:gd name="connsiteY28120" fmla="*/ 1599550 h 4013490"/>
                <a:gd name="connsiteX28121" fmla="*/ 411412 w 6127927"/>
                <a:gd name="connsiteY28121" fmla="*/ 1600455 h 4013490"/>
                <a:gd name="connsiteX28122" fmla="*/ 412738 w 6127927"/>
                <a:gd name="connsiteY28122" fmla="*/ 1601199 h 4013490"/>
                <a:gd name="connsiteX28123" fmla="*/ 411994 w 6127927"/>
                <a:gd name="connsiteY28123" fmla="*/ 1602881 h 4013490"/>
                <a:gd name="connsiteX28124" fmla="*/ 412155 w 6127927"/>
                <a:gd name="connsiteY28124" fmla="*/ 1604854 h 4013490"/>
                <a:gd name="connsiteX28125" fmla="*/ 411573 w 6127927"/>
                <a:gd name="connsiteY28125" fmla="*/ 1607020 h 4013490"/>
                <a:gd name="connsiteX28126" fmla="*/ 411476 w 6127927"/>
                <a:gd name="connsiteY28126" fmla="*/ 1607506 h 4013490"/>
                <a:gd name="connsiteX28127" fmla="*/ 410894 w 6127927"/>
                <a:gd name="connsiteY28127" fmla="*/ 1610901 h 4013490"/>
                <a:gd name="connsiteX28128" fmla="*/ 410409 w 6127927"/>
                <a:gd name="connsiteY28128" fmla="*/ 1612712 h 4013490"/>
                <a:gd name="connsiteX28129" fmla="*/ 408760 w 6127927"/>
                <a:gd name="connsiteY28129" fmla="*/ 1617531 h 4013490"/>
                <a:gd name="connsiteX28130" fmla="*/ 408501 w 6127927"/>
                <a:gd name="connsiteY28130" fmla="*/ 1618275 h 4013490"/>
                <a:gd name="connsiteX28131" fmla="*/ 408921 w 6127927"/>
                <a:gd name="connsiteY28131" fmla="*/ 1620668 h 4013490"/>
                <a:gd name="connsiteX28132" fmla="*/ 408663 w 6127927"/>
                <a:gd name="connsiteY28132" fmla="*/ 1623385 h 4013490"/>
                <a:gd name="connsiteX28133" fmla="*/ 408178 w 6127927"/>
                <a:gd name="connsiteY28133" fmla="*/ 1624905 h 4013490"/>
                <a:gd name="connsiteX28134" fmla="*/ 406852 w 6127927"/>
                <a:gd name="connsiteY28134" fmla="*/ 1626199 h 4013490"/>
                <a:gd name="connsiteX28135" fmla="*/ 407854 w 6127927"/>
                <a:gd name="connsiteY28135" fmla="*/ 1628624 h 4013490"/>
                <a:gd name="connsiteX28136" fmla="*/ 397246 w 6127927"/>
                <a:gd name="connsiteY28136" fmla="*/ 1661224 h 4013490"/>
                <a:gd name="connsiteX28137" fmla="*/ 394756 w 6127927"/>
                <a:gd name="connsiteY28137" fmla="*/ 1669341 h 4013490"/>
                <a:gd name="connsiteX28138" fmla="*/ 395273 w 6127927"/>
                <a:gd name="connsiteY28138" fmla="*/ 1669923 h 4013490"/>
                <a:gd name="connsiteX28139" fmla="*/ 399251 w 6127927"/>
                <a:gd name="connsiteY28139" fmla="*/ 1673740 h 4013490"/>
                <a:gd name="connsiteX28140" fmla="*/ 418462 w 6127927"/>
                <a:gd name="connsiteY28140" fmla="*/ 1689554 h 4013490"/>
                <a:gd name="connsiteX28141" fmla="*/ 428455 w 6127927"/>
                <a:gd name="connsiteY28141" fmla="*/ 1696508 h 4013490"/>
                <a:gd name="connsiteX28142" fmla="*/ 428229 w 6127927"/>
                <a:gd name="connsiteY28142" fmla="*/ 1697349 h 4013490"/>
                <a:gd name="connsiteX28143" fmla="*/ 427711 w 6127927"/>
                <a:gd name="connsiteY28143" fmla="*/ 1699968 h 4013490"/>
                <a:gd name="connsiteX28144" fmla="*/ 429134 w 6127927"/>
                <a:gd name="connsiteY28144" fmla="*/ 1699063 h 4013490"/>
                <a:gd name="connsiteX28145" fmla="*/ 429037 w 6127927"/>
                <a:gd name="connsiteY28145" fmla="*/ 1696831 h 4013490"/>
                <a:gd name="connsiteX28146" fmla="*/ 431043 w 6127927"/>
                <a:gd name="connsiteY28146" fmla="*/ 1697995 h 4013490"/>
                <a:gd name="connsiteX28147" fmla="*/ 430622 w 6127927"/>
                <a:gd name="connsiteY28147" fmla="*/ 1698319 h 4013490"/>
                <a:gd name="connsiteX28148" fmla="*/ 430687 w 6127927"/>
                <a:gd name="connsiteY28148" fmla="*/ 1699418 h 4013490"/>
                <a:gd name="connsiteX28149" fmla="*/ 430460 w 6127927"/>
                <a:gd name="connsiteY28149" fmla="*/ 1699418 h 4013490"/>
                <a:gd name="connsiteX28150" fmla="*/ 430105 w 6127927"/>
                <a:gd name="connsiteY28150" fmla="*/ 1699418 h 4013490"/>
                <a:gd name="connsiteX28151" fmla="*/ 431786 w 6127927"/>
                <a:gd name="connsiteY28151" fmla="*/ 1701230 h 4013490"/>
                <a:gd name="connsiteX28152" fmla="*/ 433436 w 6127927"/>
                <a:gd name="connsiteY28152" fmla="*/ 1699321 h 4013490"/>
                <a:gd name="connsiteX28153" fmla="*/ 444011 w 6127927"/>
                <a:gd name="connsiteY28153" fmla="*/ 1703881 h 4013490"/>
                <a:gd name="connsiteX28154" fmla="*/ 475899 w 6127927"/>
                <a:gd name="connsiteY28154" fmla="*/ 1712743 h 4013490"/>
                <a:gd name="connsiteX28155" fmla="*/ 476482 w 6127927"/>
                <a:gd name="connsiteY28155" fmla="*/ 1713325 h 4013490"/>
                <a:gd name="connsiteX28156" fmla="*/ 478875 w 6127927"/>
                <a:gd name="connsiteY28156" fmla="*/ 1713648 h 4013490"/>
                <a:gd name="connsiteX28157" fmla="*/ 479877 w 6127927"/>
                <a:gd name="connsiteY28157" fmla="*/ 1714295 h 4013490"/>
                <a:gd name="connsiteX28158" fmla="*/ 481624 w 6127927"/>
                <a:gd name="connsiteY28158" fmla="*/ 1714974 h 4013490"/>
                <a:gd name="connsiteX28159" fmla="*/ 482626 w 6127927"/>
                <a:gd name="connsiteY28159" fmla="*/ 1714813 h 4013490"/>
                <a:gd name="connsiteX28160" fmla="*/ 484017 w 6127927"/>
                <a:gd name="connsiteY28160" fmla="*/ 1715460 h 4013490"/>
                <a:gd name="connsiteX28161" fmla="*/ 485181 w 6127927"/>
                <a:gd name="connsiteY28161" fmla="*/ 1716042 h 4013490"/>
                <a:gd name="connsiteX28162" fmla="*/ 486346 w 6127927"/>
                <a:gd name="connsiteY28162" fmla="*/ 1715395 h 4013490"/>
                <a:gd name="connsiteX28163" fmla="*/ 486992 w 6127927"/>
                <a:gd name="connsiteY28163" fmla="*/ 1714974 h 4013490"/>
                <a:gd name="connsiteX28164" fmla="*/ 488254 w 6127927"/>
                <a:gd name="connsiteY28164" fmla="*/ 1714813 h 4013490"/>
                <a:gd name="connsiteX28165" fmla="*/ 488642 w 6127927"/>
                <a:gd name="connsiteY28165" fmla="*/ 1717271 h 4013490"/>
                <a:gd name="connsiteX28166" fmla="*/ 490226 w 6127927"/>
                <a:gd name="connsiteY28166" fmla="*/ 1715783 h 4013490"/>
                <a:gd name="connsiteX28167" fmla="*/ 491552 w 6127927"/>
                <a:gd name="connsiteY28167" fmla="*/ 1715460 h 4013490"/>
                <a:gd name="connsiteX28168" fmla="*/ 493784 w 6127927"/>
                <a:gd name="connsiteY28168" fmla="*/ 1716785 h 4013490"/>
                <a:gd name="connsiteX28169" fmla="*/ 495854 w 6127927"/>
                <a:gd name="connsiteY28169" fmla="*/ 1715039 h 4013490"/>
                <a:gd name="connsiteX28170" fmla="*/ 498409 w 6127927"/>
                <a:gd name="connsiteY28170" fmla="*/ 1716300 h 4013490"/>
                <a:gd name="connsiteX28171" fmla="*/ 498409 w 6127927"/>
                <a:gd name="connsiteY28171" fmla="*/ 1717206 h 4013490"/>
                <a:gd name="connsiteX28172" fmla="*/ 499896 w 6127927"/>
                <a:gd name="connsiteY28172" fmla="*/ 1715557 h 4013490"/>
                <a:gd name="connsiteX28173" fmla="*/ 502548 w 6127927"/>
                <a:gd name="connsiteY28173" fmla="*/ 1715201 h 4013490"/>
                <a:gd name="connsiteX28174" fmla="*/ 504036 w 6127927"/>
                <a:gd name="connsiteY28174" fmla="*/ 1715298 h 4013490"/>
                <a:gd name="connsiteX28175" fmla="*/ 505394 w 6127927"/>
                <a:gd name="connsiteY28175" fmla="*/ 1714457 h 4013490"/>
                <a:gd name="connsiteX28176" fmla="*/ 506300 w 6127927"/>
                <a:gd name="connsiteY28176" fmla="*/ 1714134 h 4013490"/>
                <a:gd name="connsiteX28177" fmla="*/ 507367 w 6127927"/>
                <a:gd name="connsiteY28177" fmla="*/ 1715298 h 4013490"/>
                <a:gd name="connsiteX28178" fmla="*/ 507788 w 6127927"/>
                <a:gd name="connsiteY28178" fmla="*/ 1715136 h 4013490"/>
                <a:gd name="connsiteX28179" fmla="*/ 509178 w 6127927"/>
                <a:gd name="connsiteY28179" fmla="*/ 1714554 h 4013490"/>
                <a:gd name="connsiteX28180" fmla="*/ 513738 w 6127927"/>
                <a:gd name="connsiteY28180" fmla="*/ 1713487 h 4013490"/>
                <a:gd name="connsiteX28181" fmla="*/ 514967 w 6127927"/>
                <a:gd name="connsiteY28181" fmla="*/ 1714457 h 4013490"/>
                <a:gd name="connsiteX28182" fmla="*/ 515905 w 6127927"/>
                <a:gd name="connsiteY28182" fmla="*/ 1713648 h 4013490"/>
                <a:gd name="connsiteX28183" fmla="*/ 516649 w 6127927"/>
                <a:gd name="connsiteY28183" fmla="*/ 1713066 h 4013490"/>
                <a:gd name="connsiteX28184" fmla="*/ 517975 w 6127927"/>
                <a:gd name="connsiteY28184" fmla="*/ 1712743 h 4013490"/>
                <a:gd name="connsiteX28185" fmla="*/ 521015 w 6127927"/>
                <a:gd name="connsiteY28185" fmla="*/ 1712064 h 4013490"/>
                <a:gd name="connsiteX28186" fmla="*/ 522600 w 6127927"/>
                <a:gd name="connsiteY28186" fmla="*/ 1712161 h 4013490"/>
                <a:gd name="connsiteX28187" fmla="*/ 524087 w 6127927"/>
                <a:gd name="connsiteY28187" fmla="*/ 1712161 h 4013490"/>
                <a:gd name="connsiteX28188" fmla="*/ 524411 w 6127927"/>
                <a:gd name="connsiteY28188" fmla="*/ 1712225 h 4013490"/>
                <a:gd name="connsiteX28189" fmla="*/ 527742 w 6127927"/>
                <a:gd name="connsiteY28189" fmla="*/ 1710899 h 4013490"/>
                <a:gd name="connsiteX28190" fmla="*/ 531461 w 6127927"/>
                <a:gd name="connsiteY28190" fmla="*/ 1710317 h 4013490"/>
                <a:gd name="connsiteX28191" fmla="*/ 531785 w 6127927"/>
                <a:gd name="connsiteY28191" fmla="*/ 1710996 h 4013490"/>
                <a:gd name="connsiteX28192" fmla="*/ 534372 w 6127927"/>
                <a:gd name="connsiteY28192" fmla="*/ 1710253 h 4013490"/>
                <a:gd name="connsiteX28193" fmla="*/ 534695 w 6127927"/>
                <a:gd name="connsiteY28193" fmla="*/ 1709929 h 4013490"/>
                <a:gd name="connsiteX28194" fmla="*/ 535859 w 6127927"/>
                <a:gd name="connsiteY28194" fmla="*/ 1710576 h 4013490"/>
                <a:gd name="connsiteX28195" fmla="*/ 536506 w 6127927"/>
                <a:gd name="connsiteY28195" fmla="*/ 1710156 h 4013490"/>
                <a:gd name="connsiteX28196" fmla="*/ 537347 w 6127927"/>
                <a:gd name="connsiteY28196" fmla="*/ 1710091 h 4013490"/>
                <a:gd name="connsiteX28197" fmla="*/ 537088 w 6127927"/>
                <a:gd name="connsiteY28197" fmla="*/ 1710738 h 4013490"/>
                <a:gd name="connsiteX28198" fmla="*/ 536345 w 6127927"/>
                <a:gd name="connsiteY28198" fmla="*/ 1711417 h 4013490"/>
                <a:gd name="connsiteX28199" fmla="*/ 538253 w 6127927"/>
                <a:gd name="connsiteY28199" fmla="*/ 1710738 h 4013490"/>
                <a:gd name="connsiteX28200" fmla="*/ 539061 w 6127927"/>
                <a:gd name="connsiteY28200" fmla="*/ 1709088 h 4013490"/>
                <a:gd name="connsiteX28201" fmla="*/ 540905 w 6127927"/>
                <a:gd name="connsiteY28201" fmla="*/ 1708021 h 4013490"/>
                <a:gd name="connsiteX28202" fmla="*/ 542231 w 6127927"/>
                <a:gd name="connsiteY28202" fmla="*/ 1707277 h 4013490"/>
                <a:gd name="connsiteX28203" fmla="*/ 544883 w 6127927"/>
                <a:gd name="connsiteY28203" fmla="*/ 1706922 h 4013490"/>
                <a:gd name="connsiteX28204" fmla="*/ 545691 w 6127927"/>
                <a:gd name="connsiteY28204" fmla="*/ 1705272 h 4013490"/>
                <a:gd name="connsiteX28205" fmla="*/ 546597 w 6127927"/>
                <a:gd name="connsiteY28205" fmla="*/ 1705628 h 4013490"/>
                <a:gd name="connsiteX28206" fmla="*/ 549346 w 6127927"/>
                <a:gd name="connsiteY28206" fmla="*/ 1704302 h 4013490"/>
                <a:gd name="connsiteX28207" fmla="*/ 550672 w 6127927"/>
                <a:gd name="connsiteY28207" fmla="*/ 1704043 h 4013490"/>
                <a:gd name="connsiteX28208" fmla="*/ 551739 w 6127927"/>
                <a:gd name="connsiteY28208" fmla="*/ 1703299 h 4013490"/>
                <a:gd name="connsiteX28209" fmla="*/ 555232 w 6127927"/>
                <a:gd name="connsiteY28209" fmla="*/ 1701230 h 4013490"/>
                <a:gd name="connsiteX28210" fmla="*/ 556881 w 6127927"/>
                <a:gd name="connsiteY28210" fmla="*/ 1702232 h 4013490"/>
                <a:gd name="connsiteX28211" fmla="*/ 557301 w 6127927"/>
                <a:gd name="connsiteY28211" fmla="*/ 1701650 h 4013490"/>
                <a:gd name="connsiteX28212" fmla="*/ 558789 w 6127927"/>
                <a:gd name="connsiteY28212" fmla="*/ 1700550 h 4013490"/>
                <a:gd name="connsiteX28213" fmla="*/ 563252 w 6127927"/>
                <a:gd name="connsiteY28213" fmla="*/ 1698254 h 4013490"/>
                <a:gd name="connsiteX28214" fmla="*/ 563996 w 6127927"/>
                <a:gd name="connsiteY28214" fmla="*/ 1697995 h 4013490"/>
                <a:gd name="connsiteX28215" fmla="*/ 564837 w 6127927"/>
                <a:gd name="connsiteY28215" fmla="*/ 1698254 h 4013490"/>
                <a:gd name="connsiteX28216" fmla="*/ 566228 w 6127927"/>
                <a:gd name="connsiteY28216" fmla="*/ 1697995 h 4013490"/>
                <a:gd name="connsiteX28217" fmla="*/ 565581 w 6127927"/>
                <a:gd name="connsiteY28217" fmla="*/ 1697413 h 4013490"/>
                <a:gd name="connsiteX28218" fmla="*/ 565484 w 6127927"/>
                <a:gd name="connsiteY28218" fmla="*/ 1697349 h 4013490"/>
                <a:gd name="connsiteX28219" fmla="*/ 567974 w 6127927"/>
                <a:gd name="connsiteY28219" fmla="*/ 1696249 h 4013490"/>
                <a:gd name="connsiteX28220" fmla="*/ 567651 w 6127927"/>
                <a:gd name="connsiteY28220" fmla="*/ 1697672 h 4013490"/>
                <a:gd name="connsiteX28221" fmla="*/ 568459 w 6127927"/>
                <a:gd name="connsiteY28221" fmla="*/ 1697090 h 4013490"/>
                <a:gd name="connsiteX28222" fmla="*/ 568621 w 6127927"/>
                <a:gd name="connsiteY28222" fmla="*/ 1696023 h 4013490"/>
                <a:gd name="connsiteX28223" fmla="*/ 576738 w 6127927"/>
                <a:gd name="connsiteY28223" fmla="*/ 1691204 h 4013490"/>
                <a:gd name="connsiteX28224" fmla="*/ 582301 w 6127927"/>
                <a:gd name="connsiteY28224" fmla="*/ 1685835 h 4013490"/>
                <a:gd name="connsiteX28225" fmla="*/ 584274 w 6127927"/>
                <a:gd name="connsiteY28225" fmla="*/ 1684736 h 4013490"/>
                <a:gd name="connsiteX28226" fmla="*/ 584953 w 6127927"/>
                <a:gd name="connsiteY28226" fmla="*/ 1685091 h 4013490"/>
                <a:gd name="connsiteX28227" fmla="*/ 585923 w 6127927"/>
                <a:gd name="connsiteY28227" fmla="*/ 1683507 h 4013490"/>
                <a:gd name="connsiteX28228" fmla="*/ 587605 w 6127927"/>
                <a:gd name="connsiteY28228" fmla="*/ 1682181 h 4013490"/>
                <a:gd name="connsiteX28229" fmla="*/ 588252 w 6127927"/>
                <a:gd name="connsiteY28229" fmla="*/ 1683022 h 4013490"/>
                <a:gd name="connsiteX28230" fmla="*/ 588510 w 6127927"/>
                <a:gd name="connsiteY28230" fmla="*/ 1682860 h 4013490"/>
                <a:gd name="connsiteX28231" fmla="*/ 587831 w 6127927"/>
                <a:gd name="connsiteY28231" fmla="*/ 1682084 h 4013490"/>
                <a:gd name="connsiteX28232" fmla="*/ 596790 w 6127927"/>
                <a:gd name="connsiteY28232" fmla="*/ 1674484 h 4013490"/>
                <a:gd name="connsiteX28233" fmla="*/ 597372 w 6127927"/>
                <a:gd name="connsiteY28233" fmla="*/ 1674581 h 4013490"/>
                <a:gd name="connsiteX28234" fmla="*/ 597178 w 6127927"/>
                <a:gd name="connsiteY28234" fmla="*/ 1674063 h 4013490"/>
                <a:gd name="connsiteX28235" fmla="*/ 600671 w 6127927"/>
                <a:gd name="connsiteY28235" fmla="*/ 1670764 h 4013490"/>
                <a:gd name="connsiteX28236" fmla="*/ 600768 w 6127927"/>
                <a:gd name="connsiteY28236" fmla="*/ 1670764 h 4013490"/>
                <a:gd name="connsiteX28237" fmla="*/ 600768 w 6127927"/>
                <a:gd name="connsiteY28237" fmla="*/ 1670667 h 4013490"/>
                <a:gd name="connsiteX28238" fmla="*/ 601317 w 6127927"/>
                <a:gd name="connsiteY28238" fmla="*/ 1670085 h 4013490"/>
                <a:gd name="connsiteX28239" fmla="*/ 601576 w 6127927"/>
                <a:gd name="connsiteY28239" fmla="*/ 1670182 h 4013490"/>
                <a:gd name="connsiteX28240" fmla="*/ 601415 w 6127927"/>
                <a:gd name="connsiteY28240" fmla="*/ 1670021 h 4013490"/>
                <a:gd name="connsiteX28241" fmla="*/ 601415 w 6127927"/>
                <a:gd name="connsiteY28241" fmla="*/ 1669923 h 4013490"/>
                <a:gd name="connsiteX28242" fmla="*/ 601576 w 6127927"/>
                <a:gd name="connsiteY28242" fmla="*/ 1669923 h 4013490"/>
                <a:gd name="connsiteX28243" fmla="*/ 601673 w 6127927"/>
                <a:gd name="connsiteY28243" fmla="*/ 1669859 h 4013490"/>
                <a:gd name="connsiteX28244" fmla="*/ 601415 w 6127927"/>
                <a:gd name="connsiteY28244" fmla="*/ 1669665 h 4013490"/>
                <a:gd name="connsiteX28245" fmla="*/ 601156 w 6127927"/>
                <a:gd name="connsiteY28245" fmla="*/ 1669018 h 4013490"/>
                <a:gd name="connsiteX28246" fmla="*/ 599506 w 6127927"/>
                <a:gd name="connsiteY28246" fmla="*/ 1664620 h 4013490"/>
                <a:gd name="connsiteX28247" fmla="*/ 596369 w 6127927"/>
                <a:gd name="connsiteY28247" fmla="*/ 1655758 h 4013490"/>
                <a:gd name="connsiteX28248" fmla="*/ 596369 w 6127927"/>
                <a:gd name="connsiteY28248" fmla="*/ 1655532 h 4013490"/>
                <a:gd name="connsiteX28249" fmla="*/ 595625 w 6127927"/>
                <a:gd name="connsiteY28249" fmla="*/ 1653688 h 4013490"/>
                <a:gd name="connsiteX28250" fmla="*/ 594461 w 6127927"/>
                <a:gd name="connsiteY28250" fmla="*/ 1650293 h 4013490"/>
                <a:gd name="connsiteX28251" fmla="*/ 595043 w 6127927"/>
                <a:gd name="connsiteY28251" fmla="*/ 1649969 h 4013490"/>
                <a:gd name="connsiteX28252" fmla="*/ 593976 w 6127927"/>
                <a:gd name="connsiteY28252" fmla="*/ 1648643 h 4013490"/>
                <a:gd name="connsiteX28253" fmla="*/ 592391 w 6127927"/>
                <a:gd name="connsiteY28253" fmla="*/ 1643533 h 4013490"/>
                <a:gd name="connsiteX28254" fmla="*/ 591745 w 6127927"/>
                <a:gd name="connsiteY28254" fmla="*/ 1641043 h 4013490"/>
                <a:gd name="connsiteX28255" fmla="*/ 591065 w 6127927"/>
                <a:gd name="connsiteY28255" fmla="*/ 1638715 h 4013490"/>
                <a:gd name="connsiteX28256" fmla="*/ 591809 w 6127927"/>
                <a:gd name="connsiteY28256" fmla="*/ 1637874 h 4013490"/>
                <a:gd name="connsiteX28257" fmla="*/ 591648 w 6127927"/>
                <a:gd name="connsiteY28257" fmla="*/ 1637486 h 4013490"/>
                <a:gd name="connsiteX28258" fmla="*/ 590063 w 6127927"/>
                <a:gd name="connsiteY28258" fmla="*/ 1634575 h 4013490"/>
                <a:gd name="connsiteX28259" fmla="*/ 590257 w 6127927"/>
                <a:gd name="connsiteY28259" fmla="*/ 1633572 h 4013490"/>
                <a:gd name="connsiteX28260" fmla="*/ 589675 w 6127927"/>
                <a:gd name="connsiteY28260" fmla="*/ 1632990 h 4013490"/>
                <a:gd name="connsiteX28261" fmla="*/ 589481 w 6127927"/>
                <a:gd name="connsiteY28261" fmla="*/ 1632408 h 4013490"/>
                <a:gd name="connsiteX28262" fmla="*/ 589319 w 6127927"/>
                <a:gd name="connsiteY28262" fmla="*/ 1631923 h 4013490"/>
                <a:gd name="connsiteX28263" fmla="*/ 589157 w 6127927"/>
                <a:gd name="connsiteY28263" fmla="*/ 1631179 h 4013490"/>
                <a:gd name="connsiteX28264" fmla="*/ 588672 w 6127927"/>
                <a:gd name="connsiteY28264" fmla="*/ 1629206 h 4013490"/>
                <a:gd name="connsiteX28265" fmla="*/ 587928 w 6127927"/>
                <a:gd name="connsiteY28265" fmla="*/ 1625972 h 4013490"/>
                <a:gd name="connsiteX28266" fmla="*/ 590483 w 6127927"/>
                <a:gd name="connsiteY28266" fmla="*/ 1625293 h 4013490"/>
                <a:gd name="connsiteX28267" fmla="*/ 590483 w 6127927"/>
                <a:gd name="connsiteY28267" fmla="*/ 1625228 h 4013490"/>
                <a:gd name="connsiteX28268" fmla="*/ 589998 w 6127927"/>
                <a:gd name="connsiteY28268" fmla="*/ 1625067 h 4013490"/>
                <a:gd name="connsiteX28269" fmla="*/ 589157 w 6127927"/>
                <a:gd name="connsiteY28269" fmla="*/ 1623223 h 4013490"/>
                <a:gd name="connsiteX28270" fmla="*/ 588349 w 6127927"/>
                <a:gd name="connsiteY28270" fmla="*/ 1619019 h 4013490"/>
                <a:gd name="connsiteX28271" fmla="*/ 587605 w 6127927"/>
                <a:gd name="connsiteY28271" fmla="*/ 1618501 h 4013490"/>
                <a:gd name="connsiteX28272" fmla="*/ 587346 w 6127927"/>
                <a:gd name="connsiteY28272" fmla="*/ 1617596 h 4013490"/>
                <a:gd name="connsiteX28273" fmla="*/ 586764 w 6127927"/>
                <a:gd name="connsiteY28273" fmla="*/ 1615688 h 4013490"/>
                <a:gd name="connsiteX28274" fmla="*/ 586505 w 6127927"/>
                <a:gd name="connsiteY28274" fmla="*/ 1613618 h 4013490"/>
                <a:gd name="connsiteX28275" fmla="*/ 585115 w 6127927"/>
                <a:gd name="connsiteY28275" fmla="*/ 1609737 h 4013490"/>
                <a:gd name="connsiteX28276" fmla="*/ 584953 w 6127927"/>
                <a:gd name="connsiteY28276" fmla="*/ 1608508 h 4013490"/>
                <a:gd name="connsiteX28277" fmla="*/ 585018 w 6127927"/>
                <a:gd name="connsiteY28277" fmla="*/ 1607829 h 4013490"/>
                <a:gd name="connsiteX28278" fmla="*/ 584112 w 6127927"/>
                <a:gd name="connsiteY28278" fmla="*/ 1603786 h 4013490"/>
                <a:gd name="connsiteX28279" fmla="*/ 583627 w 6127927"/>
                <a:gd name="connsiteY28279" fmla="*/ 1603107 h 4013490"/>
                <a:gd name="connsiteX28280" fmla="*/ 583045 w 6127927"/>
                <a:gd name="connsiteY28280" fmla="*/ 1598903 h 4013490"/>
                <a:gd name="connsiteX28281" fmla="*/ 583368 w 6127927"/>
                <a:gd name="connsiteY28281" fmla="*/ 1598644 h 4013490"/>
                <a:gd name="connsiteX28282" fmla="*/ 582948 w 6127927"/>
                <a:gd name="connsiteY28282" fmla="*/ 1597900 h 4013490"/>
                <a:gd name="connsiteX28283" fmla="*/ 583271 w 6127927"/>
                <a:gd name="connsiteY28283" fmla="*/ 1523484 h 4013490"/>
                <a:gd name="connsiteX28284" fmla="*/ 583465 w 6127927"/>
                <a:gd name="connsiteY28284" fmla="*/ 1523484 h 4013490"/>
                <a:gd name="connsiteX28285" fmla="*/ 585115 w 6127927"/>
                <a:gd name="connsiteY28285" fmla="*/ 1522320 h 4013490"/>
                <a:gd name="connsiteX28286" fmla="*/ 586117 w 6127927"/>
                <a:gd name="connsiteY28286" fmla="*/ 1523484 h 4013490"/>
                <a:gd name="connsiteX28287" fmla="*/ 588510 w 6127927"/>
                <a:gd name="connsiteY28287" fmla="*/ 1522320 h 4013490"/>
                <a:gd name="connsiteX28288" fmla="*/ 586117 w 6127927"/>
                <a:gd name="connsiteY28288" fmla="*/ 1520994 h 4013490"/>
                <a:gd name="connsiteX28289" fmla="*/ 587670 w 6127927"/>
                <a:gd name="connsiteY28289" fmla="*/ 1518665 h 4013490"/>
                <a:gd name="connsiteX28290" fmla="*/ 589836 w 6127927"/>
                <a:gd name="connsiteY28290" fmla="*/ 1518018 h 4013490"/>
                <a:gd name="connsiteX28291" fmla="*/ 593297 w 6127927"/>
                <a:gd name="connsiteY28291" fmla="*/ 1519409 h 4013490"/>
                <a:gd name="connsiteX28292" fmla="*/ 593135 w 6127927"/>
                <a:gd name="connsiteY28292" fmla="*/ 1519506 h 4013490"/>
                <a:gd name="connsiteX28293" fmla="*/ 593459 w 6127927"/>
                <a:gd name="connsiteY28293" fmla="*/ 1519894 h 4013490"/>
                <a:gd name="connsiteX28294" fmla="*/ 594041 w 6127927"/>
                <a:gd name="connsiteY28294" fmla="*/ 1521155 h 4013490"/>
                <a:gd name="connsiteX28295" fmla="*/ 593459 w 6127927"/>
                <a:gd name="connsiteY28295" fmla="*/ 1519894 h 4013490"/>
                <a:gd name="connsiteX28296" fmla="*/ 593556 w 6127927"/>
                <a:gd name="connsiteY28296" fmla="*/ 1519571 h 4013490"/>
                <a:gd name="connsiteX28297" fmla="*/ 595528 w 6127927"/>
                <a:gd name="connsiteY28297" fmla="*/ 1520832 h 4013490"/>
                <a:gd name="connsiteX28298" fmla="*/ 595464 w 6127927"/>
                <a:gd name="connsiteY28298" fmla="*/ 1524292 h 4013490"/>
                <a:gd name="connsiteX28299" fmla="*/ 595108 w 6127927"/>
                <a:gd name="connsiteY28299" fmla="*/ 1524616 h 4013490"/>
                <a:gd name="connsiteX28300" fmla="*/ 595367 w 6127927"/>
                <a:gd name="connsiteY28300" fmla="*/ 1525133 h 4013490"/>
                <a:gd name="connsiteX28301" fmla="*/ 595302 w 6127927"/>
                <a:gd name="connsiteY28301" fmla="*/ 1526200 h 4013490"/>
                <a:gd name="connsiteX28302" fmla="*/ 594882 w 6127927"/>
                <a:gd name="connsiteY28302" fmla="*/ 1528270 h 4013490"/>
                <a:gd name="connsiteX28303" fmla="*/ 593620 w 6127927"/>
                <a:gd name="connsiteY28303" fmla="*/ 1530081 h 4013490"/>
                <a:gd name="connsiteX28304" fmla="*/ 594138 w 6127927"/>
                <a:gd name="connsiteY28304" fmla="*/ 1531504 h 4013490"/>
                <a:gd name="connsiteX28305" fmla="*/ 593232 w 6127927"/>
                <a:gd name="connsiteY28305" fmla="*/ 1533574 h 4013490"/>
                <a:gd name="connsiteX28306" fmla="*/ 591809 w 6127927"/>
                <a:gd name="connsiteY28306" fmla="*/ 1533833 h 4013490"/>
                <a:gd name="connsiteX28307" fmla="*/ 592650 w 6127927"/>
                <a:gd name="connsiteY28307" fmla="*/ 1535903 h 4013490"/>
                <a:gd name="connsiteX28308" fmla="*/ 593620 w 6127927"/>
                <a:gd name="connsiteY28308" fmla="*/ 1536064 h 4013490"/>
                <a:gd name="connsiteX28309" fmla="*/ 590968 w 6127927"/>
                <a:gd name="connsiteY28309" fmla="*/ 1538458 h 4013490"/>
                <a:gd name="connsiteX28310" fmla="*/ 592133 w 6127927"/>
                <a:gd name="connsiteY28310" fmla="*/ 1539622 h 4013490"/>
                <a:gd name="connsiteX28311" fmla="*/ 592553 w 6127927"/>
                <a:gd name="connsiteY28311" fmla="*/ 1540948 h 4013490"/>
                <a:gd name="connsiteX28312" fmla="*/ 590483 w 6127927"/>
                <a:gd name="connsiteY28312" fmla="*/ 1542759 h 4013490"/>
                <a:gd name="connsiteX28313" fmla="*/ 591551 w 6127927"/>
                <a:gd name="connsiteY28313" fmla="*/ 1543826 h 4013490"/>
                <a:gd name="connsiteX28314" fmla="*/ 592974 w 6127927"/>
                <a:gd name="connsiteY28314" fmla="*/ 1544667 h 4013490"/>
                <a:gd name="connsiteX28315" fmla="*/ 593038 w 6127927"/>
                <a:gd name="connsiteY28315" fmla="*/ 1545573 h 4013490"/>
                <a:gd name="connsiteX28316" fmla="*/ 591227 w 6127927"/>
                <a:gd name="connsiteY28316" fmla="*/ 1546640 h 4013490"/>
                <a:gd name="connsiteX28317" fmla="*/ 593297 w 6127927"/>
                <a:gd name="connsiteY28317" fmla="*/ 1546899 h 4013490"/>
                <a:gd name="connsiteX28318" fmla="*/ 593976 w 6127927"/>
                <a:gd name="connsiteY28318" fmla="*/ 1549615 h 4013490"/>
                <a:gd name="connsiteX28319" fmla="*/ 594202 w 6127927"/>
                <a:gd name="connsiteY28319" fmla="*/ 1551135 h 4013490"/>
                <a:gd name="connsiteX28320" fmla="*/ 594461 w 6127927"/>
                <a:gd name="connsiteY28320" fmla="*/ 1551523 h 4013490"/>
                <a:gd name="connsiteX28321" fmla="*/ 594882 w 6127927"/>
                <a:gd name="connsiteY28321" fmla="*/ 1562293 h 4013490"/>
                <a:gd name="connsiteX28322" fmla="*/ 594623 w 6127927"/>
                <a:gd name="connsiteY28322" fmla="*/ 1562810 h 4013490"/>
                <a:gd name="connsiteX28323" fmla="*/ 594946 w 6127927"/>
                <a:gd name="connsiteY28323" fmla="*/ 1563037 h 4013490"/>
                <a:gd name="connsiteX28324" fmla="*/ 595205 w 6127927"/>
                <a:gd name="connsiteY28324" fmla="*/ 1567273 h 4013490"/>
                <a:gd name="connsiteX28325" fmla="*/ 595302 w 6127927"/>
                <a:gd name="connsiteY28325" fmla="*/ 1570734 h 4013490"/>
                <a:gd name="connsiteX28326" fmla="*/ 595205 w 6127927"/>
                <a:gd name="connsiteY28326" fmla="*/ 1570831 h 4013490"/>
                <a:gd name="connsiteX28327" fmla="*/ 595108 w 6127927"/>
                <a:gd name="connsiteY28327" fmla="*/ 1571575 h 4013490"/>
                <a:gd name="connsiteX28328" fmla="*/ 595302 w 6127927"/>
                <a:gd name="connsiteY28328" fmla="*/ 1571575 h 4013490"/>
                <a:gd name="connsiteX28329" fmla="*/ 596466 w 6127927"/>
                <a:gd name="connsiteY28329" fmla="*/ 1582409 h 4013490"/>
                <a:gd name="connsiteX28330" fmla="*/ 598277 w 6127927"/>
                <a:gd name="connsiteY28330" fmla="*/ 1600617 h 4013490"/>
                <a:gd name="connsiteX28331" fmla="*/ 598342 w 6127927"/>
                <a:gd name="connsiteY28331" fmla="*/ 1607506 h 4013490"/>
                <a:gd name="connsiteX28332" fmla="*/ 614157 w 6127927"/>
                <a:gd name="connsiteY28332" fmla="*/ 1654270 h 4013490"/>
                <a:gd name="connsiteX28333" fmla="*/ 614674 w 6127927"/>
                <a:gd name="connsiteY28333" fmla="*/ 1654950 h 4013490"/>
                <a:gd name="connsiteX28334" fmla="*/ 614254 w 6127927"/>
                <a:gd name="connsiteY28334" fmla="*/ 1655693 h 4013490"/>
                <a:gd name="connsiteX28335" fmla="*/ 614998 w 6127927"/>
                <a:gd name="connsiteY28335" fmla="*/ 1655596 h 4013490"/>
                <a:gd name="connsiteX28336" fmla="*/ 615256 w 6127927"/>
                <a:gd name="connsiteY28336" fmla="*/ 1656696 h 4013490"/>
                <a:gd name="connsiteX28337" fmla="*/ 615095 w 6127927"/>
                <a:gd name="connsiteY28337" fmla="*/ 1657084 h 4013490"/>
                <a:gd name="connsiteX28338" fmla="*/ 615483 w 6127927"/>
                <a:gd name="connsiteY28338" fmla="*/ 1657440 h 4013490"/>
                <a:gd name="connsiteX28339" fmla="*/ 616906 w 6127927"/>
                <a:gd name="connsiteY28339" fmla="*/ 1662388 h 4013490"/>
                <a:gd name="connsiteX28340" fmla="*/ 616582 w 6127927"/>
                <a:gd name="connsiteY28340" fmla="*/ 1662485 h 4013490"/>
                <a:gd name="connsiteX28341" fmla="*/ 616744 w 6127927"/>
                <a:gd name="connsiteY28341" fmla="*/ 1663714 h 4013490"/>
                <a:gd name="connsiteX28342" fmla="*/ 616647 w 6127927"/>
                <a:gd name="connsiteY28342" fmla="*/ 1664296 h 4013490"/>
                <a:gd name="connsiteX28343" fmla="*/ 617714 w 6127927"/>
                <a:gd name="connsiteY28343" fmla="*/ 1665622 h 4013490"/>
                <a:gd name="connsiteX28344" fmla="*/ 617973 w 6127927"/>
                <a:gd name="connsiteY28344" fmla="*/ 1665363 h 4013490"/>
                <a:gd name="connsiteX28345" fmla="*/ 620205 w 6127927"/>
                <a:gd name="connsiteY28345" fmla="*/ 1671573 h 4013490"/>
                <a:gd name="connsiteX28346" fmla="*/ 620043 w 6127927"/>
                <a:gd name="connsiteY28346" fmla="*/ 1671832 h 4013490"/>
                <a:gd name="connsiteX28347" fmla="*/ 619946 w 6127927"/>
                <a:gd name="connsiteY28347" fmla="*/ 1672317 h 4013490"/>
                <a:gd name="connsiteX28348" fmla="*/ 620140 w 6127927"/>
                <a:gd name="connsiteY28348" fmla="*/ 1672899 h 4013490"/>
                <a:gd name="connsiteX28349" fmla="*/ 619881 w 6127927"/>
                <a:gd name="connsiteY28349" fmla="*/ 1673804 h 4013490"/>
                <a:gd name="connsiteX28350" fmla="*/ 620463 w 6127927"/>
                <a:gd name="connsiteY28350" fmla="*/ 1674160 h 4013490"/>
                <a:gd name="connsiteX28351" fmla="*/ 614998 w 6127927"/>
                <a:gd name="connsiteY28351" fmla="*/ 1679949 h 4013490"/>
                <a:gd name="connsiteX28352" fmla="*/ 614319 w 6127927"/>
                <a:gd name="connsiteY28352" fmla="*/ 1679852 h 4013490"/>
                <a:gd name="connsiteX28353" fmla="*/ 614674 w 6127927"/>
                <a:gd name="connsiteY28353" fmla="*/ 1680370 h 4013490"/>
                <a:gd name="connsiteX28354" fmla="*/ 609273 w 6127927"/>
                <a:gd name="connsiteY28354" fmla="*/ 1685997 h 4013490"/>
                <a:gd name="connsiteX28355" fmla="*/ 604972 w 6127927"/>
                <a:gd name="connsiteY28355" fmla="*/ 1690880 h 4013490"/>
                <a:gd name="connsiteX28356" fmla="*/ 591551 w 6127927"/>
                <a:gd name="connsiteY28356" fmla="*/ 1701230 h 4013490"/>
                <a:gd name="connsiteX28357" fmla="*/ 591551 w 6127927"/>
                <a:gd name="connsiteY28357" fmla="*/ 1701132 h 4013490"/>
                <a:gd name="connsiteX28358" fmla="*/ 589481 w 6127927"/>
                <a:gd name="connsiteY28358" fmla="*/ 1702394 h 4013490"/>
                <a:gd name="connsiteX28359" fmla="*/ 588834 w 6127927"/>
                <a:gd name="connsiteY28359" fmla="*/ 1703138 h 4013490"/>
                <a:gd name="connsiteX28360" fmla="*/ 587831 w 6127927"/>
                <a:gd name="connsiteY28360" fmla="*/ 1703784 h 4013490"/>
                <a:gd name="connsiteX28361" fmla="*/ 587346 w 6127927"/>
                <a:gd name="connsiteY28361" fmla="*/ 1704108 h 4013490"/>
                <a:gd name="connsiteX28362" fmla="*/ 580716 w 6127927"/>
                <a:gd name="connsiteY28362" fmla="*/ 1708345 h 4013490"/>
                <a:gd name="connsiteX28363" fmla="*/ 580070 w 6127927"/>
                <a:gd name="connsiteY28363" fmla="*/ 1707019 h 4013490"/>
                <a:gd name="connsiteX28364" fmla="*/ 579229 w 6127927"/>
                <a:gd name="connsiteY28364" fmla="*/ 1708247 h 4013490"/>
                <a:gd name="connsiteX28365" fmla="*/ 580458 w 6127927"/>
                <a:gd name="connsiteY28365" fmla="*/ 1708506 h 4013490"/>
                <a:gd name="connsiteX28366" fmla="*/ 564902 w 6127927"/>
                <a:gd name="connsiteY28366" fmla="*/ 1716947 h 4013490"/>
                <a:gd name="connsiteX28367" fmla="*/ 564643 w 6127927"/>
                <a:gd name="connsiteY28367" fmla="*/ 1715977 h 4013490"/>
                <a:gd name="connsiteX28368" fmla="*/ 564416 w 6127927"/>
                <a:gd name="connsiteY28368" fmla="*/ 1717206 h 4013490"/>
                <a:gd name="connsiteX28369" fmla="*/ 546694 w 6127927"/>
                <a:gd name="connsiteY28369" fmla="*/ 1724806 h 4013490"/>
                <a:gd name="connsiteX28370" fmla="*/ 545691 w 6127927"/>
                <a:gd name="connsiteY28370" fmla="*/ 1724256 h 4013490"/>
                <a:gd name="connsiteX28371" fmla="*/ 545853 w 6127927"/>
                <a:gd name="connsiteY28371" fmla="*/ 1725065 h 4013490"/>
                <a:gd name="connsiteX28372" fmla="*/ 545853 w 6127927"/>
                <a:gd name="connsiteY28372" fmla="*/ 1725162 h 4013490"/>
                <a:gd name="connsiteX28373" fmla="*/ 543136 w 6127927"/>
                <a:gd name="connsiteY28373" fmla="*/ 1726229 h 4013490"/>
                <a:gd name="connsiteX28374" fmla="*/ 543039 w 6127927"/>
                <a:gd name="connsiteY28374" fmla="*/ 1726229 h 4013490"/>
                <a:gd name="connsiteX28375" fmla="*/ 542877 w 6127927"/>
                <a:gd name="connsiteY28375" fmla="*/ 1726326 h 4013490"/>
                <a:gd name="connsiteX28376" fmla="*/ 541551 w 6127927"/>
                <a:gd name="connsiteY28376" fmla="*/ 1726811 h 4013490"/>
                <a:gd name="connsiteX28377" fmla="*/ 540064 w 6127927"/>
                <a:gd name="connsiteY28377" fmla="*/ 1726714 h 4013490"/>
                <a:gd name="connsiteX28378" fmla="*/ 536668 w 6127927"/>
                <a:gd name="connsiteY28378" fmla="*/ 1726876 h 4013490"/>
                <a:gd name="connsiteX28379" fmla="*/ 536765 w 6127927"/>
                <a:gd name="connsiteY28379" fmla="*/ 1726876 h 4013490"/>
                <a:gd name="connsiteX28380" fmla="*/ 536603 w 6127927"/>
                <a:gd name="connsiteY28380" fmla="*/ 1726649 h 4013490"/>
                <a:gd name="connsiteX28381" fmla="*/ 536248 w 6127927"/>
                <a:gd name="connsiteY28381" fmla="*/ 1726714 h 4013490"/>
                <a:gd name="connsiteX28382" fmla="*/ 536668 w 6127927"/>
                <a:gd name="connsiteY28382" fmla="*/ 1726876 h 4013490"/>
                <a:gd name="connsiteX28383" fmla="*/ 537574 w 6127927"/>
                <a:gd name="connsiteY28383" fmla="*/ 1727814 h 4013490"/>
                <a:gd name="connsiteX28384" fmla="*/ 536183 w 6127927"/>
                <a:gd name="connsiteY28384" fmla="*/ 1728622 h 4013490"/>
                <a:gd name="connsiteX28385" fmla="*/ 536021 w 6127927"/>
                <a:gd name="connsiteY28385" fmla="*/ 1728622 h 4013490"/>
                <a:gd name="connsiteX28386" fmla="*/ 534922 w 6127927"/>
                <a:gd name="connsiteY28386" fmla="*/ 1728396 h 4013490"/>
                <a:gd name="connsiteX28387" fmla="*/ 534178 w 6127927"/>
                <a:gd name="connsiteY28387" fmla="*/ 1728461 h 4013490"/>
                <a:gd name="connsiteX28388" fmla="*/ 533951 w 6127927"/>
                <a:gd name="connsiteY28388" fmla="*/ 1728622 h 4013490"/>
                <a:gd name="connsiteX28389" fmla="*/ 534598 w 6127927"/>
                <a:gd name="connsiteY28389" fmla="*/ 1728946 h 4013490"/>
                <a:gd name="connsiteX28390" fmla="*/ 534372 w 6127927"/>
                <a:gd name="connsiteY28390" fmla="*/ 1729043 h 4013490"/>
                <a:gd name="connsiteX28391" fmla="*/ 533596 w 6127927"/>
                <a:gd name="connsiteY28391" fmla="*/ 1729301 h 4013490"/>
                <a:gd name="connsiteX28392" fmla="*/ 533369 w 6127927"/>
                <a:gd name="connsiteY28392" fmla="*/ 1729043 h 4013490"/>
                <a:gd name="connsiteX28393" fmla="*/ 533790 w 6127927"/>
                <a:gd name="connsiteY28393" fmla="*/ 1728622 h 4013490"/>
                <a:gd name="connsiteX28394" fmla="*/ 532205 w 6127927"/>
                <a:gd name="connsiteY28394" fmla="*/ 1729301 h 4013490"/>
                <a:gd name="connsiteX28395" fmla="*/ 530135 w 6127927"/>
                <a:gd name="connsiteY28395" fmla="*/ 1729884 h 4013490"/>
                <a:gd name="connsiteX28396" fmla="*/ 528162 w 6127927"/>
                <a:gd name="connsiteY28396" fmla="*/ 1729204 h 4013490"/>
                <a:gd name="connsiteX28397" fmla="*/ 525995 w 6127927"/>
                <a:gd name="connsiteY28397" fmla="*/ 1731015 h 4013490"/>
                <a:gd name="connsiteX28398" fmla="*/ 525510 w 6127927"/>
                <a:gd name="connsiteY28398" fmla="*/ 1730272 h 4013490"/>
                <a:gd name="connsiteX28399" fmla="*/ 523020 w 6127927"/>
                <a:gd name="connsiteY28399" fmla="*/ 1731695 h 4013490"/>
                <a:gd name="connsiteX28400" fmla="*/ 521856 w 6127927"/>
                <a:gd name="connsiteY28400" fmla="*/ 1731371 h 4013490"/>
                <a:gd name="connsiteX28401" fmla="*/ 520045 w 6127927"/>
                <a:gd name="connsiteY28401" fmla="*/ 1731953 h 4013490"/>
                <a:gd name="connsiteX28402" fmla="*/ 517975 w 6127927"/>
                <a:gd name="connsiteY28402" fmla="*/ 1732018 h 4013490"/>
                <a:gd name="connsiteX28403" fmla="*/ 517231 w 6127927"/>
                <a:gd name="connsiteY28403" fmla="*/ 1732115 h 4013490"/>
                <a:gd name="connsiteX28404" fmla="*/ 516972 w 6127927"/>
                <a:gd name="connsiteY28404" fmla="*/ 1732762 h 4013490"/>
                <a:gd name="connsiteX28405" fmla="*/ 512412 w 6127927"/>
                <a:gd name="connsiteY28405" fmla="*/ 1732697 h 4013490"/>
                <a:gd name="connsiteX28406" fmla="*/ 511507 w 6127927"/>
                <a:gd name="connsiteY28406" fmla="*/ 1731533 h 4013490"/>
                <a:gd name="connsiteX28407" fmla="*/ 510342 w 6127927"/>
                <a:gd name="connsiteY28407" fmla="*/ 1732762 h 4013490"/>
                <a:gd name="connsiteX28408" fmla="*/ 508855 w 6127927"/>
                <a:gd name="connsiteY28408" fmla="*/ 1731695 h 4013490"/>
                <a:gd name="connsiteX28409" fmla="*/ 508273 w 6127927"/>
                <a:gd name="connsiteY28409" fmla="*/ 1732536 h 4013490"/>
                <a:gd name="connsiteX28410" fmla="*/ 505459 w 6127927"/>
                <a:gd name="connsiteY28410" fmla="*/ 1733021 h 4013490"/>
                <a:gd name="connsiteX28411" fmla="*/ 504392 w 6127927"/>
                <a:gd name="connsiteY28411" fmla="*/ 1733506 h 4013490"/>
                <a:gd name="connsiteX28412" fmla="*/ 503810 w 6127927"/>
                <a:gd name="connsiteY28412" fmla="*/ 1733506 h 4013490"/>
                <a:gd name="connsiteX28413" fmla="*/ 502160 w 6127927"/>
                <a:gd name="connsiteY28413" fmla="*/ 1733021 h 4013490"/>
                <a:gd name="connsiteX28414" fmla="*/ 501255 w 6127927"/>
                <a:gd name="connsiteY28414" fmla="*/ 1733344 h 4013490"/>
                <a:gd name="connsiteX28415" fmla="*/ 496339 w 6127927"/>
                <a:gd name="connsiteY28415" fmla="*/ 1733085 h 4013490"/>
                <a:gd name="connsiteX28416" fmla="*/ 479133 w 6127927"/>
                <a:gd name="connsiteY28416" fmla="*/ 1731759 h 4013490"/>
                <a:gd name="connsiteX28417" fmla="*/ 478131 w 6127927"/>
                <a:gd name="connsiteY28417" fmla="*/ 1730692 h 4013490"/>
                <a:gd name="connsiteX28418" fmla="*/ 477387 w 6127927"/>
                <a:gd name="connsiteY28418" fmla="*/ 1731533 h 4013490"/>
                <a:gd name="connsiteX28419" fmla="*/ 475899 w 6127927"/>
                <a:gd name="connsiteY28419" fmla="*/ 1731274 h 4013490"/>
                <a:gd name="connsiteX28420" fmla="*/ 475641 w 6127927"/>
                <a:gd name="connsiteY28420" fmla="*/ 1731015 h 4013490"/>
                <a:gd name="connsiteX28421" fmla="*/ 475479 w 6127927"/>
                <a:gd name="connsiteY28421" fmla="*/ 1731274 h 4013490"/>
                <a:gd name="connsiteX28422" fmla="*/ 475156 w 6127927"/>
                <a:gd name="connsiteY28422" fmla="*/ 1731210 h 4013490"/>
                <a:gd name="connsiteX28423" fmla="*/ 471501 w 6127927"/>
                <a:gd name="connsiteY28423" fmla="*/ 1730369 h 4013490"/>
                <a:gd name="connsiteX28424" fmla="*/ 468784 w 6127927"/>
                <a:gd name="connsiteY28424" fmla="*/ 1727555 h 4013490"/>
                <a:gd name="connsiteX28425" fmla="*/ 468526 w 6127927"/>
                <a:gd name="connsiteY28425" fmla="*/ 1729690 h 4013490"/>
                <a:gd name="connsiteX28426" fmla="*/ 468461 w 6127927"/>
                <a:gd name="connsiteY28426" fmla="*/ 1729690 h 4013490"/>
                <a:gd name="connsiteX28427" fmla="*/ 466553 w 6127927"/>
                <a:gd name="connsiteY28427" fmla="*/ 1727878 h 4013490"/>
                <a:gd name="connsiteX28428" fmla="*/ 466456 w 6127927"/>
                <a:gd name="connsiteY28428" fmla="*/ 1727878 h 4013490"/>
                <a:gd name="connsiteX28429" fmla="*/ 464321 w 6127927"/>
                <a:gd name="connsiteY28429" fmla="*/ 1728137 h 4013490"/>
                <a:gd name="connsiteX28430" fmla="*/ 463998 w 6127927"/>
                <a:gd name="connsiteY28430" fmla="*/ 1727975 h 4013490"/>
                <a:gd name="connsiteX28431" fmla="*/ 461087 w 6127927"/>
                <a:gd name="connsiteY28431" fmla="*/ 1726067 h 4013490"/>
                <a:gd name="connsiteX28432" fmla="*/ 456851 w 6127927"/>
                <a:gd name="connsiteY28432" fmla="*/ 1726229 h 4013490"/>
                <a:gd name="connsiteX28433" fmla="*/ 456042 w 6127927"/>
                <a:gd name="connsiteY28433" fmla="*/ 1725970 h 4013490"/>
                <a:gd name="connsiteX28434" fmla="*/ 455039 w 6127927"/>
                <a:gd name="connsiteY28434" fmla="*/ 1724903 h 4013490"/>
                <a:gd name="connsiteX28435" fmla="*/ 453552 w 6127927"/>
                <a:gd name="connsiteY28435" fmla="*/ 1724062 h 4013490"/>
                <a:gd name="connsiteX28436" fmla="*/ 450803 w 6127927"/>
                <a:gd name="connsiteY28436" fmla="*/ 1722930 h 4013490"/>
                <a:gd name="connsiteX28437" fmla="*/ 450738 w 6127927"/>
                <a:gd name="connsiteY28437" fmla="*/ 1721992 h 4013490"/>
                <a:gd name="connsiteX28438" fmla="*/ 448248 w 6127927"/>
                <a:gd name="connsiteY28438" fmla="*/ 1721087 h 4013490"/>
                <a:gd name="connsiteX28439" fmla="*/ 447342 w 6127927"/>
                <a:gd name="connsiteY28439" fmla="*/ 1721410 h 4013490"/>
                <a:gd name="connsiteX28440" fmla="*/ 447181 w 6127927"/>
                <a:gd name="connsiteY28440" fmla="*/ 1721831 h 4013490"/>
                <a:gd name="connsiteX28441" fmla="*/ 446599 w 6127927"/>
                <a:gd name="connsiteY28441" fmla="*/ 1721410 h 4013490"/>
                <a:gd name="connsiteX28442" fmla="*/ 445693 w 6127927"/>
                <a:gd name="connsiteY28442" fmla="*/ 1719761 h 4013490"/>
                <a:gd name="connsiteX28443" fmla="*/ 444205 w 6127927"/>
                <a:gd name="connsiteY28443" fmla="*/ 1720343 h 4013490"/>
                <a:gd name="connsiteX28444" fmla="*/ 440971 w 6127927"/>
                <a:gd name="connsiteY28444" fmla="*/ 1717465 h 4013490"/>
                <a:gd name="connsiteX28445" fmla="*/ 437414 w 6127927"/>
                <a:gd name="connsiteY28445" fmla="*/ 1717788 h 4013490"/>
                <a:gd name="connsiteX28446" fmla="*/ 435926 w 6127927"/>
                <a:gd name="connsiteY28446" fmla="*/ 1717109 h 4013490"/>
                <a:gd name="connsiteX28447" fmla="*/ 434762 w 6127927"/>
                <a:gd name="connsiteY28447" fmla="*/ 1716203 h 4013490"/>
                <a:gd name="connsiteX28448" fmla="*/ 434018 w 6127927"/>
                <a:gd name="connsiteY28448" fmla="*/ 1716042 h 4013490"/>
                <a:gd name="connsiteX28449" fmla="*/ 433856 w 6127927"/>
                <a:gd name="connsiteY28449" fmla="*/ 1716042 h 4013490"/>
                <a:gd name="connsiteX28450" fmla="*/ 428714 w 6127927"/>
                <a:gd name="connsiteY28450" fmla="*/ 1713487 h 4013490"/>
                <a:gd name="connsiteX28451" fmla="*/ 428617 w 6127927"/>
                <a:gd name="connsiteY28451" fmla="*/ 1712808 h 4013490"/>
                <a:gd name="connsiteX28452" fmla="*/ 427711 w 6127927"/>
                <a:gd name="connsiteY28452" fmla="*/ 1712969 h 4013490"/>
                <a:gd name="connsiteX28453" fmla="*/ 416554 w 6127927"/>
                <a:gd name="connsiteY28453" fmla="*/ 1706533 h 4013490"/>
                <a:gd name="connsiteX28454" fmla="*/ 414872 w 6127927"/>
                <a:gd name="connsiteY28454" fmla="*/ 1705272 h 4013490"/>
                <a:gd name="connsiteX28455" fmla="*/ 413967 w 6127927"/>
                <a:gd name="connsiteY28455" fmla="*/ 1703881 h 4013490"/>
                <a:gd name="connsiteX28456" fmla="*/ 414710 w 6127927"/>
                <a:gd name="connsiteY28456" fmla="*/ 1703041 h 4013490"/>
                <a:gd name="connsiteX28457" fmla="*/ 413740 w 6127927"/>
                <a:gd name="connsiteY28457" fmla="*/ 1701973 h 4013490"/>
                <a:gd name="connsiteX28458" fmla="*/ 414387 w 6127927"/>
                <a:gd name="connsiteY28458" fmla="*/ 1700809 h 4013490"/>
                <a:gd name="connsiteX28459" fmla="*/ 413223 w 6127927"/>
                <a:gd name="connsiteY28459" fmla="*/ 1700809 h 4013490"/>
                <a:gd name="connsiteX28460" fmla="*/ 411315 w 6127927"/>
                <a:gd name="connsiteY28460" fmla="*/ 1701230 h 4013490"/>
                <a:gd name="connsiteX28461" fmla="*/ 409245 w 6127927"/>
                <a:gd name="connsiteY28461" fmla="*/ 1700227 h 4013490"/>
                <a:gd name="connsiteX28462" fmla="*/ 407434 w 6127927"/>
                <a:gd name="connsiteY28462" fmla="*/ 1698901 h 4013490"/>
                <a:gd name="connsiteX28463" fmla="*/ 404458 w 6127927"/>
                <a:gd name="connsiteY28463" fmla="*/ 1696669 h 4013490"/>
                <a:gd name="connsiteX28464" fmla="*/ 404361 w 6127927"/>
                <a:gd name="connsiteY28464" fmla="*/ 1696669 h 4013490"/>
                <a:gd name="connsiteX28465" fmla="*/ 404361 w 6127927"/>
                <a:gd name="connsiteY28465" fmla="*/ 1696572 h 4013490"/>
                <a:gd name="connsiteX28466" fmla="*/ 403132 w 6127927"/>
                <a:gd name="connsiteY28466" fmla="*/ 1696087 h 4013490"/>
                <a:gd name="connsiteX28467" fmla="*/ 403876 w 6127927"/>
                <a:gd name="connsiteY28467" fmla="*/ 1695667 h 4013490"/>
                <a:gd name="connsiteX28468" fmla="*/ 404620 w 6127927"/>
                <a:gd name="connsiteY28468" fmla="*/ 1695505 h 4013490"/>
                <a:gd name="connsiteX28469" fmla="*/ 403132 w 6127927"/>
                <a:gd name="connsiteY28469" fmla="*/ 1694276 h 4013490"/>
                <a:gd name="connsiteX28470" fmla="*/ 401903 w 6127927"/>
                <a:gd name="connsiteY28470" fmla="*/ 1693209 h 4013490"/>
                <a:gd name="connsiteX28471" fmla="*/ 401062 w 6127927"/>
                <a:gd name="connsiteY28471" fmla="*/ 1692950 h 4013490"/>
                <a:gd name="connsiteX28472" fmla="*/ 397764 w 6127927"/>
                <a:gd name="connsiteY28472" fmla="*/ 1691463 h 4013490"/>
                <a:gd name="connsiteX28473" fmla="*/ 392266 w 6127927"/>
                <a:gd name="connsiteY28473" fmla="*/ 1686320 h 4013490"/>
                <a:gd name="connsiteX28474" fmla="*/ 390616 w 6127927"/>
                <a:gd name="connsiteY28474" fmla="*/ 1683086 h 4013490"/>
                <a:gd name="connsiteX28475" fmla="*/ 388967 w 6127927"/>
                <a:gd name="connsiteY28475" fmla="*/ 1682925 h 4013490"/>
                <a:gd name="connsiteX28476" fmla="*/ 387738 w 6127927"/>
                <a:gd name="connsiteY28476" fmla="*/ 1681696 h 4013490"/>
                <a:gd name="connsiteX28477" fmla="*/ 386250 w 6127927"/>
                <a:gd name="connsiteY28477" fmla="*/ 1680370 h 4013490"/>
                <a:gd name="connsiteX28478" fmla="*/ 385248 w 6127927"/>
                <a:gd name="connsiteY28478" fmla="*/ 1678947 h 4013490"/>
                <a:gd name="connsiteX28479" fmla="*/ 383598 w 6127927"/>
                <a:gd name="connsiteY28479" fmla="*/ 1677297 h 4013490"/>
                <a:gd name="connsiteX28480" fmla="*/ 380041 w 6127927"/>
                <a:gd name="connsiteY28480" fmla="*/ 1672737 h 4013490"/>
                <a:gd name="connsiteX28481" fmla="*/ 379620 w 6127927"/>
                <a:gd name="connsiteY28481" fmla="*/ 1672155 h 4013490"/>
                <a:gd name="connsiteX28482" fmla="*/ 379944 w 6127927"/>
                <a:gd name="connsiteY28482" fmla="*/ 1671411 h 4013490"/>
                <a:gd name="connsiteX28483" fmla="*/ 380364 w 6127927"/>
                <a:gd name="connsiteY28483" fmla="*/ 1669859 h 4013490"/>
                <a:gd name="connsiteX28484" fmla="*/ 381108 w 6127927"/>
                <a:gd name="connsiteY28484" fmla="*/ 1667530 h 4013490"/>
                <a:gd name="connsiteX28485" fmla="*/ 381755 w 6127927"/>
                <a:gd name="connsiteY28485" fmla="*/ 1665946 h 4013490"/>
                <a:gd name="connsiteX28486" fmla="*/ 810887 w 6127927"/>
                <a:gd name="connsiteY28486" fmla="*/ 2266193 h 4013490"/>
                <a:gd name="connsiteX28487" fmla="*/ 810887 w 6127927"/>
                <a:gd name="connsiteY28487" fmla="*/ 2265967 h 4013490"/>
                <a:gd name="connsiteX28488" fmla="*/ 810143 w 6127927"/>
                <a:gd name="connsiteY28488" fmla="*/ 2266775 h 4013490"/>
                <a:gd name="connsiteX28489" fmla="*/ 810240 w 6127927"/>
                <a:gd name="connsiteY28489" fmla="*/ 2267293 h 4013490"/>
                <a:gd name="connsiteX28490" fmla="*/ 751121 w 6127927"/>
                <a:gd name="connsiteY28490" fmla="*/ 2239706 h 4013490"/>
                <a:gd name="connsiteX28491" fmla="*/ 750021 w 6127927"/>
                <a:gd name="connsiteY28491" fmla="*/ 2239965 h 4013490"/>
                <a:gd name="connsiteX28492" fmla="*/ 751121 w 6127927"/>
                <a:gd name="connsiteY28492" fmla="*/ 2239706 h 4013490"/>
                <a:gd name="connsiteX28493" fmla="*/ 707299 w 6127927"/>
                <a:gd name="connsiteY28493" fmla="*/ 2216614 h 4013490"/>
                <a:gd name="connsiteX28494" fmla="*/ 706231 w 6127927"/>
                <a:gd name="connsiteY28494" fmla="*/ 2217940 h 4013490"/>
                <a:gd name="connsiteX28495" fmla="*/ 707299 w 6127927"/>
                <a:gd name="connsiteY28495" fmla="*/ 2216614 h 4013490"/>
                <a:gd name="connsiteX28496" fmla="*/ 585438 w 6127927"/>
                <a:gd name="connsiteY28496" fmla="*/ 2109986 h 4013490"/>
                <a:gd name="connsiteX28497" fmla="*/ 585438 w 6127927"/>
                <a:gd name="connsiteY28497" fmla="*/ 2109631 h 4013490"/>
                <a:gd name="connsiteX28498" fmla="*/ 584274 w 6127927"/>
                <a:gd name="connsiteY28498" fmla="*/ 2110051 h 4013490"/>
                <a:gd name="connsiteX28499" fmla="*/ 584436 w 6127927"/>
                <a:gd name="connsiteY28499" fmla="*/ 2110795 h 4013490"/>
                <a:gd name="connsiteX28500" fmla="*/ 795977 w 6127927"/>
                <a:gd name="connsiteY28500" fmla="*/ 2270333 h 4013490"/>
                <a:gd name="connsiteX28501" fmla="*/ 803610 w 6127927"/>
                <a:gd name="connsiteY28501" fmla="*/ 2276898 h 4013490"/>
                <a:gd name="connsiteX28502" fmla="*/ 791579 w 6127927"/>
                <a:gd name="connsiteY28502" fmla="*/ 2271756 h 4013490"/>
                <a:gd name="connsiteX28503" fmla="*/ 782556 w 6127927"/>
                <a:gd name="connsiteY28503" fmla="*/ 2267357 h 4013490"/>
                <a:gd name="connsiteX28504" fmla="*/ 782750 w 6127927"/>
                <a:gd name="connsiteY28504" fmla="*/ 2266549 h 4013490"/>
                <a:gd name="connsiteX28505" fmla="*/ 783073 w 6127927"/>
                <a:gd name="connsiteY28505" fmla="*/ 2263897 h 4013490"/>
                <a:gd name="connsiteX28506" fmla="*/ 781909 w 6127927"/>
                <a:gd name="connsiteY28506" fmla="*/ 2264964 h 4013490"/>
                <a:gd name="connsiteX28507" fmla="*/ 781974 w 6127927"/>
                <a:gd name="connsiteY28507" fmla="*/ 2267099 h 4013490"/>
                <a:gd name="connsiteX28508" fmla="*/ 780324 w 6127927"/>
                <a:gd name="connsiteY28508" fmla="*/ 2266290 h 4013490"/>
                <a:gd name="connsiteX28509" fmla="*/ 780680 w 6127927"/>
                <a:gd name="connsiteY28509" fmla="*/ 2265967 h 4013490"/>
                <a:gd name="connsiteX28510" fmla="*/ 780583 w 6127927"/>
                <a:gd name="connsiteY28510" fmla="*/ 2264867 h 4013490"/>
                <a:gd name="connsiteX28511" fmla="*/ 780745 w 6127927"/>
                <a:gd name="connsiteY28511" fmla="*/ 2264802 h 4013490"/>
                <a:gd name="connsiteX28512" fmla="*/ 781004 w 6127927"/>
                <a:gd name="connsiteY28512" fmla="*/ 2264705 h 4013490"/>
                <a:gd name="connsiteX28513" fmla="*/ 779581 w 6127927"/>
                <a:gd name="connsiteY28513" fmla="*/ 2263218 h 4013490"/>
                <a:gd name="connsiteX28514" fmla="*/ 778190 w 6127927"/>
                <a:gd name="connsiteY28514" fmla="*/ 2265288 h 4013490"/>
                <a:gd name="connsiteX28515" fmla="*/ 769329 w 6127927"/>
                <a:gd name="connsiteY28515" fmla="*/ 2261730 h 4013490"/>
                <a:gd name="connsiteX28516" fmla="*/ 744394 w 6127927"/>
                <a:gd name="connsiteY28516" fmla="*/ 2249990 h 4013490"/>
                <a:gd name="connsiteX28517" fmla="*/ 744070 w 6127927"/>
                <a:gd name="connsiteY28517" fmla="*/ 2249311 h 4013490"/>
                <a:gd name="connsiteX28518" fmla="*/ 742259 w 6127927"/>
                <a:gd name="connsiteY28518" fmla="*/ 2248470 h 4013490"/>
                <a:gd name="connsiteX28519" fmla="*/ 741677 w 6127927"/>
                <a:gd name="connsiteY28519" fmla="*/ 2247565 h 4013490"/>
                <a:gd name="connsiteX28520" fmla="*/ 740577 w 6127927"/>
                <a:gd name="connsiteY28520" fmla="*/ 2246400 h 4013490"/>
                <a:gd name="connsiteX28521" fmla="*/ 739769 w 6127927"/>
                <a:gd name="connsiteY28521" fmla="*/ 2246239 h 4013490"/>
                <a:gd name="connsiteX28522" fmla="*/ 738928 w 6127927"/>
                <a:gd name="connsiteY28522" fmla="*/ 2245172 h 4013490"/>
                <a:gd name="connsiteX28523" fmla="*/ 738281 w 6127927"/>
                <a:gd name="connsiteY28523" fmla="*/ 2244266 h 4013490"/>
                <a:gd name="connsiteX28524" fmla="*/ 737117 w 6127927"/>
                <a:gd name="connsiteY28524" fmla="*/ 2244589 h 4013490"/>
                <a:gd name="connsiteX28525" fmla="*/ 736438 w 6127927"/>
                <a:gd name="connsiteY28525" fmla="*/ 2244848 h 4013490"/>
                <a:gd name="connsiteX28526" fmla="*/ 735371 w 6127927"/>
                <a:gd name="connsiteY28526" fmla="*/ 2244686 h 4013490"/>
                <a:gd name="connsiteX28527" fmla="*/ 736114 w 6127927"/>
                <a:gd name="connsiteY28527" fmla="*/ 2242358 h 4013490"/>
                <a:gd name="connsiteX28528" fmla="*/ 734303 w 6127927"/>
                <a:gd name="connsiteY28528" fmla="*/ 2243263 h 4013490"/>
                <a:gd name="connsiteX28529" fmla="*/ 733139 w 6127927"/>
                <a:gd name="connsiteY28529" fmla="*/ 2243102 h 4013490"/>
                <a:gd name="connsiteX28530" fmla="*/ 732072 w 6127927"/>
                <a:gd name="connsiteY28530" fmla="*/ 2241129 h 4013490"/>
                <a:gd name="connsiteX28531" fmla="*/ 729743 w 6127927"/>
                <a:gd name="connsiteY28531" fmla="*/ 2241873 h 4013490"/>
                <a:gd name="connsiteX28532" fmla="*/ 728514 w 6127927"/>
                <a:gd name="connsiteY28532" fmla="*/ 2239706 h 4013490"/>
                <a:gd name="connsiteX28533" fmla="*/ 728935 w 6127927"/>
                <a:gd name="connsiteY28533" fmla="*/ 2238962 h 4013490"/>
                <a:gd name="connsiteX28534" fmla="*/ 727027 w 6127927"/>
                <a:gd name="connsiteY28534" fmla="*/ 2239803 h 4013490"/>
                <a:gd name="connsiteX28535" fmla="*/ 724860 w 6127927"/>
                <a:gd name="connsiteY28535" fmla="*/ 2239059 h 4013490"/>
                <a:gd name="connsiteX28536" fmla="*/ 723793 w 6127927"/>
                <a:gd name="connsiteY28536" fmla="*/ 2238380 h 4013490"/>
                <a:gd name="connsiteX28537" fmla="*/ 722467 w 6127927"/>
                <a:gd name="connsiteY28537" fmla="*/ 2238477 h 4013490"/>
                <a:gd name="connsiteX28538" fmla="*/ 721626 w 6127927"/>
                <a:gd name="connsiteY28538" fmla="*/ 2238315 h 4013490"/>
                <a:gd name="connsiteX28539" fmla="*/ 721464 w 6127927"/>
                <a:gd name="connsiteY28539" fmla="*/ 2236795 h 4013490"/>
                <a:gd name="connsiteX28540" fmla="*/ 721141 w 6127927"/>
                <a:gd name="connsiteY28540" fmla="*/ 2236731 h 4013490"/>
                <a:gd name="connsiteX28541" fmla="*/ 719815 w 6127927"/>
                <a:gd name="connsiteY28541" fmla="*/ 2236569 h 4013490"/>
                <a:gd name="connsiteX28542" fmla="*/ 716095 w 6127927"/>
                <a:gd name="connsiteY28542" fmla="*/ 2235243 h 4013490"/>
                <a:gd name="connsiteX28543" fmla="*/ 715837 w 6127927"/>
                <a:gd name="connsiteY28543" fmla="*/ 2233820 h 4013490"/>
                <a:gd name="connsiteX28544" fmla="*/ 714769 w 6127927"/>
                <a:gd name="connsiteY28544" fmla="*/ 2233982 h 4013490"/>
                <a:gd name="connsiteX28545" fmla="*/ 713929 w 6127927"/>
                <a:gd name="connsiteY28545" fmla="*/ 2234079 h 4013490"/>
                <a:gd name="connsiteX28546" fmla="*/ 712926 w 6127927"/>
                <a:gd name="connsiteY28546" fmla="*/ 2233658 h 4013490"/>
                <a:gd name="connsiteX28547" fmla="*/ 710533 w 6127927"/>
                <a:gd name="connsiteY28547" fmla="*/ 2232494 h 4013490"/>
                <a:gd name="connsiteX28548" fmla="*/ 709530 w 6127927"/>
                <a:gd name="connsiteY28548" fmla="*/ 2231588 h 4013490"/>
                <a:gd name="connsiteX28549" fmla="*/ 708560 w 6127927"/>
                <a:gd name="connsiteY28549" fmla="*/ 2230780 h 4013490"/>
                <a:gd name="connsiteX28550" fmla="*/ 708398 w 6127927"/>
                <a:gd name="connsiteY28550" fmla="*/ 2230521 h 4013490"/>
                <a:gd name="connsiteX28551" fmla="*/ 705585 w 6127927"/>
                <a:gd name="connsiteY28551" fmla="*/ 2229519 h 4013490"/>
                <a:gd name="connsiteX28552" fmla="*/ 702997 w 6127927"/>
                <a:gd name="connsiteY28552" fmla="*/ 2227610 h 4013490"/>
                <a:gd name="connsiteX28553" fmla="*/ 703256 w 6127927"/>
                <a:gd name="connsiteY28553" fmla="*/ 2226867 h 4013490"/>
                <a:gd name="connsiteX28554" fmla="*/ 701348 w 6127927"/>
                <a:gd name="connsiteY28554" fmla="*/ 2225799 h 4013490"/>
                <a:gd name="connsiteX28555" fmla="*/ 700928 w 6127927"/>
                <a:gd name="connsiteY28555" fmla="*/ 2225799 h 4013490"/>
                <a:gd name="connsiteX28556" fmla="*/ 700766 w 6127927"/>
                <a:gd name="connsiteY28556" fmla="*/ 2224570 h 4013490"/>
                <a:gd name="connsiteX28557" fmla="*/ 700119 w 6127927"/>
                <a:gd name="connsiteY28557" fmla="*/ 2224473 h 4013490"/>
                <a:gd name="connsiteX28558" fmla="*/ 699602 w 6127927"/>
                <a:gd name="connsiteY28558" fmla="*/ 2223988 h 4013490"/>
                <a:gd name="connsiteX28559" fmla="*/ 700184 w 6127927"/>
                <a:gd name="connsiteY28559" fmla="*/ 2223632 h 4013490"/>
                <a:gd name="connsiteX28560" fmla="*/ 701025 w 6127927"/>
                <a:gd name="connsiteY28560" fmla="*/ 2223632 h 4013490"/>
                <a:gd name="connsiteX28561" fmla="*/ 699602 w 6127927"/>
                <a:gd name="connsiteY28561" fmla="*/ 2222824 h 4013490"/>
                <a:gd name="connsiteX28562" fmla="*/ 698049 w 6127927"/>
                <a:gd name="connsiteY28562" fmla="*/ 2223406 h 4013490"/>
                <a:gd name="connsiteX28563" fmla="*/ 696303 w 6127927"/>
                <a:gd name="connsiteY28563" fmla="*/ 2222889 h 4013490"/>
                <a:gd name="connsiteX28564" fmla="*/ 695041 w 6127927"/>
                <a:gd name="connsiteY28564" fmla="*/ 2222404 h 4013490"/>
                <a:gd name="connsiteX28565" fmla="*/ 693554 w 6127927"/>
                <a:gd name="connsiteY28565" fmla="*/ 2220819 h 4013490"/>
                <a:gd name="connsiteX28566" fmla="*/ 692001 w 6127927"/>
                <a:gd name="connsiteY28566" fmla="*/ 2221336 h 4013490"/>
                <a:gd name="connsiteX28567" fmla="*/ 691840 w 6127927"/>
                <a:gd name="connsiteY28567" fmla="*/ 2220431 h 4013490"/>
                <a:gd name="connsiteX28568" fmla="*/ 689608 w 6127927"/>
                <a:gd name="connsiteY28568" fmla="*/ 2219266 h 4013490"/>
                <a:gd name="connsiteX28569" fmla="*/ 688767 w 6127927"/>
                <a:gd name="connsiteY28569" fmla="*/ 2218426 h 4013490"/>
                <a:gd name="connsiteX28570" fmla="*/ 687700 w 6127927"/>
                <a:gd name="connsiteY28570" fmla="*/ 2218005 h 4013490"/>
                <a:gd name="connsiteX28571" fmla="*/ 684531 w 6127927"/>
                <a:gd name="connsiteY28571" fmla="*/ 2216679 h 4013490"/>
                <a:gd name="connsiteX28572" fmla="*/ 684692 w 6127927"/>
                <a:gd name="connsiteY28572" fmla="*/ 2214868 h 4013490"/>
                <a:gd name="connsiteX28573" fmla="*/ 684110 w 6127927"/>
                <a:gd name="connsiteY28573" fmla="*/ 2214868 h 4013490"/>
                <a:gd name="connsiteX28574" fmla="*/ 682720 w 6127927"/>
                <a:gd name="connsiteY28574" fmla="*/ 2214286 h 4013490"/>
                <a:gd name="connsiteX28575" fmla="*/ 679259 w 6127927"/>
                <a:gd name="connsiteY28575" fmla="*/ 2212054 h 4013490"/>
                <a:gd name="connsiteX28576" fmla="*/ 678742 w 6127927"/>
                <a:gd name="connsiteY28576" fmla="*/ 2211569 h 4013490"/>
                <a:gd name="connsiteX28577" fmla="*/ 678677 w 6127927"/>
                <a:gd name="connsiteY28577" fmla="*/ 2210728 h 4013490"/>
                <a:gd name="connsiteX28578" fmla="*/ 677998 w 6127927"/>
                <a:gd name="connsiteY28578" fmla="*/ 2209726 h 4013490"/>
                <a:gd name="connsiteX28579" fmla="*/ 677739 w 6127927"/>
                <a:gd name="connsiteY28579" fmla="*/ 2210567 h 4013490"/>
                <a:gd name="connsiteX28580" fmla="*/ 677739 w 6127927"/>
                <a:gd name="connsiteY28580" fmla="*/ 2210664 h 4013490"/>
                <a:gd name="connsiteX28581" fmla="*/ 676090 w 6127927"/>
                <a:gd name="connsiteY28581" fmla="*/ 2209144 h 4013490"/>
                <a:gd name="connsiteX28582" fmla="*/ 677351 w 6127927"/>
                <a:gd name="connsiteY28582" fmla="*/ 2208756 h 4013490"/>
                <a:gd name="connsiteX28583" fmla="*/ 676607 w 6127927"/>
                <a:gd name="connsiteY28583" fmla="*/ 2208400 h 4013490"/>
                <a:gd name="connsiteX28584" fmla="*/ 675669 w 6127927"/>
                <a:gd name="connsiteY28584" fmla="*/ 2208820 h 4013490"/>
                <a:gd name="connsiteX28585" fmla="*/ 669395 w 6127927"/>
                <a:gd name="connsiteY28585" fmla="*/ 2204357 h 4013490"/>
                <a:gd name="connsiteX28586" fmla="*/ 663412 w 6127927"/>
                <a:gd name="connsiteY28586" fmla="*/ 2201802 h 4013490"/>
                <a:gd name="connsiteX28587" fmla="*/ 662118 w 6127927"/>
                <a:gd name="connsiteY28587" fmla="*/ 2200476 h 4013490"/>
                <a:gd name="connsiteX28588" fmla="*/ 662280 w 6127927"/>
                <a:gd name="connsiteY28588" fmla="*/ 2199797 h 4013490"/>
                <a:gd name="connsiteX28589" fmla="*/ 660792 w 6127927"/>
                <a:gd name="connsiteY28589" fmla="*/ 2199474 h 4013490"/>
                <a:gd name="connsiteX28590" fmla="*/ 659369 w 6127927"/>
                <a:gd name="connsiteY28590" fmla="*/ 2198407 h 4013490"/>
                <a:gd name="connsiteX28591" fmla="*/ 659952 w 6127927"/>
                <a:gd name="connsiteY28591" fmla="*/ 2197566 h 4013490"/>
                <a:gd name="connsiteX28592" fmla="*/ 659693 w 6127927"/>
                <a:gd name="connsiteY28592" fmla="*/ 2197404 h 4013490"/>
                <a:gd name="connsiteX28593" fmla="*/ 659111 w 6127927"/>
                <a:gd name="connsiteY28593" fmla="*/ 2198245 h 4013490"/>
                <a:gd name="connsiteX28594" fmla="*/ 651349 w 6127927"/>
                <a:gd name="connsiteY28594" fmla="*/ 2192423 h 4013490"/>
                <a:gd name="connsiteX28595" fmla="*/ 651349 w 6127927"/>
                <a:gd name="connsiteY28595" fmla="*/ 2191841 h 4013490"/>
                <a:gd name="connsiteX28596" fmla="*/ 650928 w 6127927"/>
                <a:gd name="connsiteY28596" fmla="*/ 2192100 h 4013490"/>
                <a:gd name="connsiteX28597" fmla="*/ 647274 w 6127927"/>
                <a:gd name="connsiteY28597" fmla="*/ 2189383 h 4013490"/>
                <a:gd name="connsiteX28598" fmla="*/ 647274 w 6127927"/>
                <a:gd name="connsiteY28598" fmla="*/ 2189286 h 4013490"/>
                <a:gd name="connsiteX28599" fmla="*/ 647112 w 6127927"/>
                <a:gd name="connsiteY28599" fmla="*/ 2189189 h 4013490"/>
                <a:gd name="connsiteX28600" fmla="*/ 643652 w 6127927"/>
                <a:gd name="connsiteY28600" fmla="*/ 2186570 h 4013490"/>
                <a:gd name="connsiteX28601" fmla="*/ 643716 w 6127927"/>
                <a:gd name="connsiteY28601" fmla="*/ 2186311 h 4013490"/>
                <a:gd name="connsiteX28602" fmla="*/ 642973 w 6127927"/>
                <a:gd name="connsiteY28602" fmla="*/ 2185988 h 4013490"/>
                <a:gd name="connsiteX28603" fmla="*/ 642649 w 6127927"/>
                <a:gd name="connsiteY28603" fmla="*/ 2185729 h 4013490"/>
                <a:gd name="connsiteX28604" fmla="*/ 642552 w 6127927"/>
                <a:gd name="connsiteY28604" fmla="*/ 2185470 h 4013490"/>
                <a:gd name="connsiteX28605" fmla="*/ 642326 w 6127927"/>
                <a:gd name="connsiteY28605" fmla="*/ 2185147 h 4013490"/>
                <a:gd name="connsiteX28606" fmla="*/ 641744 w 6127927"/>
                <a:gd name="connsiteY28606" fmla="*/ 2184888 h 4013490"/>
                <a:gd name="connsiteX28607" fmla="*/ 630651 w 6127927"/>
                <a:gd name="connsiteY28607" fmla="*/ 2175800 h 4013490"/>
                <a:gd name="connsiteX28608" fmla="*/ 630554 w 6127927"/>
                <a:gd name="connsiteY28608" fmla="*/ 2175639 h 4013490"/>
                <a:gd name="connsiteX28609" fmla="*/ 629325 w 6127927"/>
                <a:gd name="connsiteY28609" fmla="*/ 2174701 h 4013490"/>
                <a:gd name="connsiteX28610" fmla="*/ 627255 w 6127927"/>
                <a:gd name="connsiteY28610" fmla="*/ 2172987 h 4013490"/>
                <a:gd name="connsiteX28611" fmla="*/ 627578 w 6127927"/>
                <a:gd name="connsiteY28611" fmla="*/ 2172404 h 4013490"/>
                <a:gd name="connsiteX28612" fmla="*/ 626252 w 6127927"/>
                <a:gd name="connsiteY28612" fmla="*/ 2172081 h 4013490"/>
                <a:gd name="connsiteX28613" fmla="*/ 623180 w 6127927"/>
                <a:gd name="connsiteY28613" fmla="*/ 2169332 h 4013490"/>
                <a:gd name="connsiteX28614" fmla="*/ 621789 w 6127927"/>
                <a:gd name="connsiteY28614" fmla="*/ 2168006 h 4013490"/>
                <a:gd name="connsiteX28615" fmla="*/ 620528 w 6127927"/>
                <a:gd name="connsiteY28615" fmla="*/ 2167004 h 4013490"/>
                <a:gd name="connsiteX28616" fmla="*/ 620787 w 6127927"/>
                <a:gd name="connsiteY28616" fmla="*/ 2166033 h 4013490"/>
                <a:gd name="connsiteX28617" fmla="*/ 620528 w 6127927"/>
                <a:gd name="connsiteY28617" fmla="*/ 2165872 h 4013490"/>
                <a:gd name="connsiteX28618" fmla="*/ 618232 w 6127927"/>
                <a:gd name="connsiteY28618" fmla="*/ 2164772 h 4013490"/>
                <a:gd name="connsiteX28619" fmla="*/ 617973 w 6127927"/>
                <a:gd name="connsiteY28619" fmla="*/ 2164028 h 4013490"/>
                <a:gd name="connsiteX28620" fmla="*/ 617326 w 6127927"/>
                <a:gd name="connsiteY28620" fmla="*/ 2163963 h 4013490"/>
                <a:gd name="connsiteX28621" fmla="*/ 616970 w 6127927"/>
                <a:gd name="connsiteY28621" fmla="*/ 2163608 h 4013490"/>
                <a:gd name="connsiteX28622" fmla="*/ 616647 w 6127927"/>
                <a:gd name="connsiteY28622" fmla="*/ 2163381 h 4013490"/>
                <a:gd name="connsiteX28623" fmla="*/ 616227 w 6127927"/>
                <a:gd name="connsiteY28623" fmla="*/ 2162961 h 4013490"/>
                <a:gd name="connsiteX28624" fmla="*/ 615095 w 6127927"/>
                <a:gd name="connsiteY28624" fmla="*/ 2161894 h 4013490"/>
                <a:gd name="connsiteX28625" fmla="*/ 613251 w 6127927"/>
                <a:gd name="connsiteY28625" fmla="*/ 2160147 h 4013490"/>
                <a:gd name="connsiteX28626" fmla="*/ 614998 w 6127927"/>
                <a:gd name="connsiteY28626" fmla="*/ 2158142 h 4013490"/>
                <a:gd name="connsiteX28627" fmla="*/ 614998 w 6127927"/>
                <a:gd name="connsiteY28627" fmla="*/ 2158077 h 4013490"/>
                <a:gd name="connsiteX28628" fmla="*/ 614577 w 6127927"/>
                <a:gd name="connsiteY28628" fmla="*/ 2158239 h 4013490"/>
                <a:gd name="connsiteX28629" fmla="*/ 613187 w 6127927"/>
                <a:gd name="connsiteY28629" fmla="*/ 2157495 h 4013490"/>
                <a:gd name="connsiteX28630" fmla="*/ 610858 w 6127927"/>
                <a:gd name="connsiteY28630" fmla="*/ 2155167 h 4013490"/>
                <a:gd name="connsiteX28631" fmla="*/ 610017 w 6127927"/>
                <a:gd name="connsiteY28631" fmla="*/ 2155264 h 4013490"/>
                <a:gd name="connsiteX28632" fmla="*/ 609532 w 6127927"/>
                <a:gd name="connsiteY28632" fmla="*/ 2154843 h 4013490"/>
                <a:gd name="connsiteX28633" fmla="*/ 608368 w 6127927"/>
                <a:gd name="connsiteY28633" fmla="*/ 2153938 h 4013490"/>
                <a:gd name="connsiteX28634" fmla="*/ 607365 w 6127927"/>
                <a:gd name="connsiteY28634" fmla="*/ 2152773 h 4013490"/>
                <a:gd name="connsiteX28635" fmla="*/ 604746 w 6127927"/>
                <a:gd name="connsiteY28635" fmla="*/ 2151124 h 4013490"/>
                <a:gd name="connsiteX28636" fmla="*/ 604163 w 6127927"/>
                <a:gd name="connsiteY28636" fmla="*/ 2150380 h 4013490"/>
                <a:gd name="connsiteX28637" fmla="*/ 603905 w 6127927"/>
                <a:gd name="connsiteY28637" fmla="*/ 2149960 h 4013490"/>
                <a:gd name="connsiteX28638" fmla="*/ 601576 w 6127927"/>
                <a:gd name="connsiteY28638" fmla="*/ 2147890 h 4013490"/>
                <a:gd name="connsiteX28639" fmla="*/ 600929 w 6127927"/>
                <a:gd name="connsiteY28639" fmla="*/ 2147793 h 4013490"/>
                <a:gd name="connsiteX28640" fmla="*/ 598698 w 6127927"/>
                <a:gd name="connsiteY28640" fmla="*/ 2145497 h 4013490"/>
                <a:gd name="connsiteX28641" fmla="*/ 598860 w 6127927"/>
                <a:gd name="connsiteY28641" fmla="*/ 2145173 h 4013490"/>
                <a:gd name="connsiteX28642" fmla="*/ 598180 w 6127927"/>
                <a:gd name="connsiteY28642" fmla="*/ 2144979 h 4013490"/>
                <a:gd name="connsiteX28643" fmla="*/ 562185 w 6127927"/>
                <a:gd name="connsiteY28643" fmla="*/ 2100705 h 4013490"/>
                <a:gd name="connsiteX28644" fmla="*/ 562250 w 6127927"/>
                <a:gd name="connsiteY28644" fmla="*/ 2100608 h 4013490"/>
                <a:gd name="connsiteX28645" fmla="*/ 562832 w 6127927"/>
                <a:gd name="connsiteY28645" fmla="*/ 2098894 h 4013490"/>
                <a:gd name="connsiteX28646" fmla="*/ 564158 w 6127927"/>
                <a:gd name="connsiteY28646" fmla="*/ 2098894 h 4013490"/>
                <a:gd name="connsiteX28647" fmla="*/ 565225 w 6127927"/>
                <a:gd name="connsiteY28647" fmla="*/ 2096565 h 4013490"/>
                <a:gd name="connsiteX28648" fmla="*/ 562767 w 6127927"/>
                <a:gd name="connsiteY28648" fmla="*/ 2097471 h 4013490"/>
                <a:gd name="connsiteX28649" fmla="*/ 562670 w 6127927"/>
                <a:gd name="connsiteY28649" fmla="*/ 2095142 h 4013490"/>
                <a:gd name="connsiteX28650" fmla="*/ 563834 w 6127927"/>
                <a:gd name="connsiteY28650" fmla="*/ 2093234 h 4013490"/>
                <a:gd name="connsiteX28651" fmla="*/ 567133 w 6127927"/>
                <a:gd name="connsiteY28651" fmla="*/ 2091520 h 4013490"/>
                <a:gd name="connsiteX28652" fmla="*/ 567068 w 6127927"/>
                <a:gd name="connsiteY28652" fmla="*/ 2091681 h 4013490"/>
                <a:gd name="connsiteX28653" fmla="*/ 567554 w 6127927"/>
                <a:gd name="connsiteY28653" fmla="*/ 2091681 h 4013490"/>
                <a:gd name="connsiteX28654" fmla="*/ 568621 w 6127927"/>
                <a:gd name="connsiteY28654" fmla="*/ 2091908 h 4013490"/>
                <a:gd name="connsiteX28655" fmla="*/ 567554 w 6127927"/>
                <a:gd name="connsiteY28655" fmla="*/ 2091681 h 4013490"/>
                <a:gd name="connsiteX28656" fmla="*/ 567392 w 6127927"/>
                <a:gd name="connsiteY28656" fmla="*/ 2091423 h 4013490"/>
                <a:gd name="connsiteX28657" fmla="*/ 569559 w 6127927"/>
                <a:gd name="connsiteY28657" fmla="*/ 2090679 h 4013490"/>
                <a:gd name="connsiteX28658" fmla="*/ 571434 w 6127927"/>
                <a:gd name="connsiteY28658" fmla="*/ 2092684 h 4013490"/>
                <a:gd name="connsiteX28659" fmla="*/ 571434 w 6127927"/>
                <a:gd name="connsiteY28659" fmla="*/ 2093072 h 4013490"/>
                <a:gd name="connsiteX28660" fmla="*/ 571855 w 6127927"/>
                <a:gd name="connsiteY28660" fmla="*/ 2093169 h 4013490"/>
                <a:gd name="connsiteX28661" fmla="*/ 572437 w 6127927"/>
                <a:gd name="connsiteY28661" fmla="*/ 2093816 h 4013490"/>
                <a:gd name="connsiteX28662" fmla="*/ 573278 w 6127927"/>
                <a:gd name="connsiteY28662" fmla="*/ 2095239 h 4013490"/>
                <a:gd name="connsiteX28663" fmla="*/ 573343 w 6127927"/>
                <a:gd name="connsiteY28663" fmla="*/ 2097147 h 4013490"/>
                <a:gd name="connsiteX28664" fmla="*/ 574410 w 6127927"/>
                <a:gd name="connsiteY28664" fmla="*/ 2097632 h 4013490"/>
                <a:gd name="connsiteX28665" fmla="*/ 574927 w 6127927"/>
                <a:gd name="connsiteY28665" fmla="*/ 2099443 h 4013490"/>
                <a:gd name="connsiteX28666" fmla="*/ 574022 w 6127927"/>
                <a:gd name="connsiteY28666" fmla="*/ 2100543 h 4013490"/>
                <a:gd name="connsiteX28667" fmla="*/ 575768 w 6127927"/>
                <a:gd name="connsiteY28667" fmla="*/ 2101125 h 4013490"/>
                <a:gd name="connsiteX28668" fmla="*/ 576577 w 6127927"/>
                <a:gd name="connsiteY28668" fmla="*/ 2100543 h 4013490"/>
                <a:gd name="connsiteX28669" fmla="*/ 575930 w 6127927"/>
                <a:gd name="connsiteY28669" fmla="*/ 2103680 h 4013490"/>
                <a:gd name="connsiteX28670" fmla="*/ 577418 w 6127927"/>
                <a:gd name="connsiteY28670" fmla="*/ 2103583 h 4013490"/>
                <a:gd name="connsiteX28671" fmla="*/ 578388 w 6127927"/>
                <a:gd name="connsiteY28671" fmla="*/ 2104003 h 4013490"/>
                <a:gd name="connsiteX28672" fmla="*/ 577838 w 6127927"/>
                <a:gd name="connsiteY28672" fmla="*/ 2106397 h 4013490"/>
                <a:gd name="connsiteX28673" fmla="*/ 579132 w 6127927"/>
                <a:gd name="connsiteY28673" fmla="*/ 2106332 h 4013490"/>
                <a:gd name="connsiteX28674" fmla="*/ 580619 w 6127927"/>
                <a:gd name="connsiteY28674" fmla="*/ 2105847 h 4013490"/>
                <a:gd name="connsiteX28675" fmla="*/ 581137 w 6127927"/>
                <a:gd name="connsiteY28675" fmla="*/ 2106332 h 4013490"/>
                <a:gd name="connsiteX28676" fmla="*/ 580296 w 6127927"/>
                <a:gd name="connsiteY28676" fmla="*/ 2108240 h 4013490"/>
                <a:gd name="connsiteX28677" fmla="*/ 581881 w 6127927"/>
                <a:gd name="connsiteY28677" fmla="*/ 2106979 h 4013490"/>
                <a:gd name="connsiteX28678" fmla="*/ 583789 w 6127927"/>
                <a:gd name="connsiteY28678" fmla="*/ 2108143 h 4013490"/>
                <a:gd name="connsiteX28679" fmla="*/ 584694 w 6127927"/>
                <a:gd name="connsiteY28679" fmla="*/ 2108822 h 4013490"/>
                <a:gd name="connsiteX28680" fmla="*/ 585115 w 6127927"/>
                <a:gd name="connsiteY28680" fmla="*/ 2108887 h 4013490"/>
                <a:gd name="connsiteX28681" fmla="*/ 590807 w 6127927"/>
                <a:gd name="connsiteY28681" fmla="*/ 2115096 h 4013490"/>
                <a:gd name="connsiteX28682" fmla="*/ 590904 w 6127927"/>
                <a:gd name="connsiteY28682" fmla="*/ 2115614 h 4013490"/>
                <a:gd name="connsiteX28683" fmla="*/ 591227 w 6127927"/>
                <a:gd name="connsiteY28683" fmla="*/ 2115517 h 4013490"/>
                <a:gd name="connsiteX28684" fmla="*/ 593459 w 6127927"/>
                <a:gd name="connsiteY28684" fmla="*/ 2117910 h 4013490"/>
                <a:gd name="connsiteX28685" fmla="*/ 595205 w 6127927"/>
                <a:gd name="connsiteY28685" fmla="*/ 2120077 h 4013490"/>
                <a:gd name="connsiteX28686" fmla="*/ 595205 w 6127927"/>
                <a:gd name="connsiteY28686" fmla="*/ 2120239 h 4013490"/>
                <a:gd name="connsiteX28687" fmla="*/ 595528 w 6127927"/>
                <a:gd name="connsiteY28687" fmla="*/ 2120724 h 4013490"/>
                <a:gd name="connsiteX28688" fmla="*/ 595690 w 6127927"/>
                <a:gd name="connsiteY28688" fmla="*/ 2120562 h 4013490"/>
                <a:gd name="connsiteX28689" fmla="*/ 601673 w 6127927"/>
                <a:gd name="connsiteY28689" fmla="*/ 2126610 h 4013490"/>
                <a:gd name="connsiteX28690" fmla="*/ 611181 w 6127927"/>
                <a:gd name="connsiteY28690" fmla="*/ 2137218 h 4013490"/>
                <a:gd name="connsiteX28691" fmla="*/ 614157 w 6127927"/>
                <a:gd name="connsiteY28691" fmla="*/ 2141778 h 4013490"/>
                <a:gd name="connsiteX28692" fmla="*/ 644622 w 6127927"/>
                <a:gd name="connsiteY28692" fmla="*/ 2165128 h 4013490"/>
                <a:gd name="connsiteX28693" fmla="*/ 645204 w 6127927"/>
                <a:gd name="connsiteY28693" fmla="*/ 2165354 h 4013490"/>
                <a:gd name="connsiteX28694" fmla="*/ 645139 w 6127927"/>
                <a:gd name="connsiteY28694" fmla="*/ 2166195 h 4013490"/>
                <a:gd name="connsiteX28695" fmla="*/ 645722 w 6127927"/>
                <a:gd name="connsiteY28695" fmla="*/ 2165678 h 4013490"/>
                <a:gd name="connsiteX28696" fmla="*/ 646304 w 6127927"/>
                <a:gd name="connsiteY28696" fmla="*/ 2166357 h 4013490"/>
                <a:gd name="connsiteX28697" fmla="*/ 646304 w 6127927"/>
                <a:gd name="connsiteY28697" fmla="*/ 2166777 h 4013490"/>
                <a:gd name="connsiteX28698" fmla="*/ 646692 w 6127927"/>
                <a:gd name="connsiteY28698" fmla="*/ 2166777 h 4013490"/>
                <a:gd name="connsiteX28699" fmla="*/ 649505 w 6127927"/>
                <a:gd name="connsiteY28699" fmla="*/ 2169655 h 4013490"/>
                <a:gd name="connsiteX28700" fmla="*/ 649279 w 6127927"/>
                <a:gd name="connsiteY28700" fmla="*/ 2169914 h 4013490"/>
                <a:gd name="connsiteX28701" fmla="*/ 649602 w 6127927"/>
                <a:gd name="connsiteY28701" fmla="*/ 2170561 h 4013490"/>
                <a:gd name="connsiteX28702" fmla="*/ 649602 w 6127927"/>
                <a:gd name="connsiteY28702" fmla="*/ 2170981 h 4013490"/>
                <a:gd name="connsiteX28703" fmla="*/ 650443 w 6127927"/>
                <a:gd name="connsiteY28703" fmla="*/ 2171078 h 4013490"/>
                <a:gd name="connsiteX28704" fmla="*/ 650605 w 6127927"/>
                <a:gd name="connsiteY28704" fmla="*/ 2170755 h 4013490"/>
                <a:gd name="connsiteX28705" fmla="*/ 652837 w 6127927"/>
                <a:gd name="connsiteY28705" fmla="*/ 2172825 h 4013490"/>
                <a:gd name="connsiteX28706" fmla="*/ 652740 w 6127927"/>
                <a:gd name="connsiteY28706" fmla="*/ 2173051 h 4013490"/>
                <a:gd name="connsiteX28707" fmla="*/ 653322 w 6127927"/>
                <a:gd name="connsiteY28707" fmla="*/ 2174054 h 4013490"/>
                <a:gd name="connsiteX28708" fmla="*/ 653839 w 6127927"/>
                <a:gd name="connsiteY28708" fmla="*/ 2173633 h 4013490"/>
                <a:gd name="connsiteX28709" fmla="*/ 656653 w 6127927"/>
                <a:gd name="connsiteY28709" fmla="*/ 2175962 h 4013490"/>
                <a:gd name="connsiteX28710" fmla="*/ 656394 w 6127927"/>
                <a:gd name="connsiteY28710" fmla="*/ 2176544 h 4013490"/>
                <a:gd name="connsiteX28711" fmla="*/ 656815 w 6127927"/>
                <a:gd name="connsiteY28711" fmla="*/ 2176124 h 4013490"/>
                <a:gd name="connsiteX28712" fmla="*/ 664997 w 6127927"/>
                <a:gd name="connsiteY28712" fmla="*/ 2181007 h 4013490"/>
                <a:gd name="connsiteX28713" fmla="*/ 674925 w 6127927"/>
                <a:gd name="connsiteY28713" fmla="*/ 2188284 h 4013490"/>
                <a:gd name="connsiteX28714" fmla="*/ 674861 w 6127927"/>
                <a:gd name="connsiteY28714" fmla="*/ 2188284 h 4013490"/>
                <a:gd name="connsiteX28715" fmla="*/ 676187 w 6127927"/>
                <a:gd name="connsiteY28715" fmla="*/ 2189448 h 4013490"/>
                <a:gd name="connsiteX28716" fmla="*/ 676931 w 6127927"/>
                <a:gd name="connsiteY28716" fmla="*/ 2189707 h 4013490"/>
                <a:gd name="connsiteX28717" fmla="*/ 677674 w 6127927"/>
                <a:gd name="connsiteY28717" fmla="*/ 2190192 h 4013490"/>
                <a:gd name="connsiteX28718" fmla="*/ 677998 w 6127927"/>
                <a:gd name="connsiteY28718" fmla="*/ 2190451 h 4013490"/>
                <a:gd name="connsiteX28719" fmla="*/ 682623 w 6127927"/>
                <a:gd name="connsiteY28719" fmla="*/ 2193685 h 4013490"/>
                <a:gd name="connsiteX28720" fmla="*/ 681717 w 6127927"/>
                <a:gd name="connsiteY28720" fmla="*/ 2194914 h 4013490"/>
                <a:gd name="connsiteX28721" fmla="*/ 682978 w 6127927"/>
                <a:gd name="connsiteY28721" fmla="*/ 2194914 h 4013490"/>
                <a:gd name="connsiteX28722" fmla="*/ 682881 w 6127927"/>
                <a:gd name="connsiteY28722" fmla="*/ 2193846 h 4013490"/>
                <a:gd name="connsiteX28723" fmla="*/ 693651 w 6127927"/>
                <a:gd name="connsiteY28723" fmla="*/ 2200864 h 4013490"/>
                <a:gd name="connsiteX28724" fmla="*/ 692972 w 6127927"/>
                <a:gd name="connsiteY28724" fmla="*/ 2201608 h 4013490"/>
                <a:gd name="connsiteX28725" fmla="*/ 693974 w 6127927"/>
                <a:gd name="connsiteY28725" fmla="*/ 2201123 h 4013490"/>
                <a:gd name="connsiteX28726" fmla="*/ 705973 w 6127927"/>
                <a:gd name="connsiteY28726" fmla="*/ 2208173 h 4013490"/>
                <a:gd name="connsiteX28727" fmla="*/ 705973 w 6127927"/>
                <a:gd name="connsiteY28727" fmla="*/ 2209144 h 4013490"/>
                <a:gd name="connsiteX28728" fmla="*/ 706490 w 6127927"/>
                <a:gd name="connsiteY28728" fmla="*/ 2208497 h 4013490"/>
                <a:gd name="connsiteX28729" fmla="*/ 706555 w 6127927"/>
                <a:gd name="connsiteY28729" fmla="*/ 2208400 h 4013490"/>
                <a:gd name="connsiteX28730" fmla="*/ 708398 w 6127927"/>
                <a:gd name="connsiteY28730" fmla="*/ 2209402 h 4013490"/>
                <a:gd name="connsiteX28731" fmla="*/ 708398 w 6127927"/>
                <a:gd name="connsiteY28731" fmla="*/ 2209499 h 4013490"/>
                <a:gd name="connsiteX28732" fmla="*/ 708463 w 6127927"/>
                <a:gd name="connsiteY28732" fmla="*/ 2209499 h 4013490"/>
                <a:gd name="connsiteX28733" fmla="*/ 709368 w 6127927"/>
                <a:gd name="connsiteY28733" fmla="*/ 2209985 h 4013490"/>
                <a:gd name="connsiteX28734" fmla="*/ 709951 w 6127927"/>
                <a:gd name="connsiteY28734" fmla="*/ 2210890 h 4013490"/>
                <a:gd name="connsiteX28735" fmla="*/ 711600 w 6127927"/>
                <a:gd name="connsiteY28735" fmla="*/ 2212734 h 4013490"/>
                <a:gd name="connsiteX28736" fmla="*/ 711535 w 6127927"/>
                <a:gd name="connsiteY28736" fmla="*/ 2212637 h 4013490"/>
                <a:gd name="connsiteX28737" fmla="*/ 711438 w 6127927"/>
                <a:gd name="connsiteY28737" fmla="*/ 2212960 h 4013490"/>
                <a:gd name="connsiteX28738" fmla="*/ 711697 w 6127927"/>
                <a:gd name="connsiteY28738" fmla="*/ 2213057 h 4013490"/>
                <a:gd name="connsiteX28739" fmla="*/ 711600 w 6127927"/>
                <a:gd name="connsiteY28739" fmla="*/ 2212734 h 4013490"/>
                <a:gd name="connsiteX28740" fmla="*/ 711794 w 6127927"/>
                <a:gd name="connsiteY28740" fmla="*/ 2211569 h 4013490"/>
                <a:gd name="connsiteX28741" fmla="*/ 712926 w 6127927"/>
                <a:gd name="connsiteY28741" fmla="*/ 2211796 h 4013490"/>
                <a:gd name="connsiteX28742" fmla="*/ 713023 w 6127927"/>
                <a:gd name="connsiteY28742" fmla="*/ 2211893 h 4013490"/>
                <a:gd name="connsiteX28743" fmla="*/ 713346 w 6127927"/>
                <a:gd name="connsiteY28743" fmla="*/ 2212637 h 4013490"/>
                <a:gd name="connsiteX28744" fmla="*/ 713767 w 6127927"/>
                <a:gd name="connsiteY28744" fmla="*/ 2212960 h 4013490"/>
                <a:gd name="connsiteX28745" fmla="*/ 714026 w 6127927"/>
                <a:gd name="connsiteY28745" fmla="*/ 2213057 h 4013490"/>
                <a:gd name="connsiteX28746" fmla="*/ 713929 w 6127927"/>
                <a:gd name="connsiteY28746" fmla="*/ 2212378 h 4013490"/>
                <a:gd name="connsiteX28747" fmla="*/ 714090 w 6127927"/>
                <a:gd name="connsiteY28747" fmla="*/ 2212378 h 4013490"/>
                <a:gd name="connsiteX28748" fmla="*/ 714608 w 6127927"/>
                <a:gd name="connsiteY28748" fmla="*/ 2212637 h 4013490"/>
                <a:gd name="connsiteX28749" fmla="*/ 714608 w 6127927"/>
                <a:gd name="connsiteY28749" fmla="*/ 2212960 h 4013490"/>
                <a:gd name="connsiteX28750" fmla="*/ 714090 w 6127927"/>
                <a:gd name="connsiteY28750" fmla="*/ 2212960 h 4013490"/>
                <a:gd name="connsiteX28751" fmla="*/ 715255 w 6127927"/>
                <a:gd name="connsiteY28751" fmla="*/ 2213380 h 4013490"/>
                <a:gd name="connsiteX28752" fmla="*/ 716581 w 6127927"/>
                <a:gd name="connsiteY28752" fmla="*/ 2214124 h 4013490"/>
                <a:gd name="connsiteX28753" fmla="*/ 717163 w 6127927"/>
                <a:gd name="connsiteY28753" fmla="*/ 2215612 h 4013490"/>
                <a:gd name="connsiteX28754" fmla="*/ 719394 w 6127927"/>
                <a:gd name="connsiteY28754" fmla="*/ 2215288 h 4013490"/>
                <a:gd name="connsiteX28755" fmla="*/ 719135 w 6127927"/>
                <a:gd name="connsiteY28755" fmla="*/ 2216097 h 4013490"/>
                <a:gd name="connsiteX28756" fmla="*/ 721302 w 6127927"/>
                <a:gd name="connsiteY28756" fmla="*/ 2216291 h 4013490"/>
                <a:gd name="connsiteX28757" fmla="*/ 721723 w 6127927"/>
                <a:gd name="connsiteY28757" fmla="*/ 2217100 h 4013490"/>
                <a:gd name="connsiteX28758" fmla="*/ 723049 w 6127927"/>
                <a:gd name="connsiteY28758" fmla="*/ 2217520 h 4013490"/>
                <a:gd name="connsiteX28759" fmla="*/ 724213 w 6127927"/>
                <a:gd name="connsiteY28759" fmla="*/ 2218523 h 4013490"/>
                <a:gd name="connsiteX28760" fmla="*/ 724601 w 6127927"/>
                <a:gd name="connsiteY28760" fmla="*/ 2218749 h 4013490"/>
                <a:gd name="connsiteX28761" fmla="*/ 725119 w 6127927"/>
                <a:gd name="connsiteY28761" fmla="*/ 2218361 h 4013490"/>
                <a:gd name="connsiteX28762" fmla="*/ 727673 w 6127927"/>
                <a:gd name="connsiteY28762" fmla="*/ 2220334 h 4013490"/>
                <a:gd name="connsiteX28763" fmla="*/ 727576 w 6127927"/>
                <a:gd name="connsiteY28763" fmla="*/ 2221660 h 4013490"/>
                <a:gd name="connsiteX28764" fmla="*/ 728935 w 6127927"/>
                <a:gd name="connsiteY28764" fmla="*/ 2221078 h 4013490"/>
                <a:gd name="connsiteX28765" fmla="*/ 729258 w 6127927"/>
                <a:gd name="connsiteY28765" fmla="*/ 2222565 h 4013490"/>
                <a:gd name="connsiteX28766" fmla="*/ 730002 w 6127927"/>
                <a:gd name="connsiteY28766" fmla="*/ 2222080 h 4013490"/>
                <a:gd name="connsiteX28767" fmla="*/ 731910 w 6127927"/>
                <a:gd name="connsiteY28767" fmla="*/ 2222824 h 4013490"/>
                <a:gd name="connsiteX28768" fmla="*/ 732816 w 6127927"/>
                <a:gd name="connsiteY28768" fmla="*/ 2222824 h 4013490"/>
                <a:gd name="connsiteX28769" fmla="*/ 733139 w 6127927"/>
                <a:gd name="connsiteY28769" fmla="*/ 2223083 h 4013490"/>
                <a:gd name="connsiteX28770" fmla="*/ 733883 w 6127927"/>
                <a:gd name="connsiteY28770" fmla="*/ 2224053 h 4013490"/>
                <a:gd name="connsiteX28771" fmla="*/ 734627 w 6127927"/>
                <a:gd name="connsiteY28771" fmla="*/ 2224053 h 4013490"/>
                <a:gd name="connsiteX28772" fmla="*/ 737602 w 6127927"/>
                <a:gd name="connsiteY28772" fmla="*/ 2225961 h 4013490"/>
                <a:gd name="connsiteX28773" fmla="*/ 748469 w 6127927"/>
                <a:gd name="connsiteY28773" fmla="*/ 2232009 h 4013490"/>
                <a:gd name="connsiteX28774" fmla="*/ 748695 w 6127927"/>
                <a:gd name="connsiteY28774" fmla="*/ 2233173 h 4013490"/>
                <a:gd name="connsiteX28775" fmla="*/ 749536 w 6127927"/>
                <a:gd name="connsiteY28775" fmla="*/ 2232591 h 4013490"/>
                <a:gd name="connsiteX28776" fmla="*/ 750441 w 6127927"/>
                <a:gd name="connsiteY28776" fmla="*/ 2233076 h 4013490"/>
                <a:gd name="connsiteX28777" fmla="*/ 750538 w 6127927"/>
                <a:gd name="connsiteY28777" fmla="*/ 2233432 h 4013490"/>
                <a:gd name="connsiteX28778" fmla="*/ 750765 w 6127927"/>
                <a:gd name="connsiteY28778" fmla="*/ 2233238 h 4013490"/>
                <a:gd name="connsiteX28779" fmla="*/ 750927 w 6127927"/>
                <a:gd name="connsiteY28779" fmla="*/ 2233335 h 4013490"/>
                <a:gd name="connsiteX28780" fmla="*/ 753190 w 6127927"/>
                <a:gd name="connsiteY28780" fmla="*/ 2234725 h 4013490"/>
                <a:gd name="connsiteX28781" fmla="*/ 754161 w 6127927"/>
                <a:gd name="connsiteY28781" fmla="*/ 2237895 h 4013490"/>
                <a:gd name="connsiteX28782" fmla="*/ 755002 w 6127927"/>
                <a:gd name="connsiteY28782" fmla="*/ 2235890 h 4013490"/>
                <a:gd name="connsiteX28783" fmla="*/ 755066 w 6127927"/>
                <a:gd name="connsiteY28783" fmla="*/ 2235987 h 4013490"/>
                <a:gd name="connsiteX28784" fmla="*/ 755907 w 6127927"/>
                <a:gd name="connsiteY28784" fmla="*/ 2237959 h 4013490"/>
                <a:gd name="connsiteX28785" fmla="*/ 756004 w 6127927"/>
                <a:gd name="connsiteY28785" fmla="*/ 2237959 h 4013490"/>
                <a:gd name="connsiteX28786" fmla="*/ 757653 w 6127927"/>
                <a:gd name="connsiteY28786" fmla="*/ 2237959 h 4013490"/>
                <a:gd name="connsiteX28787" fmla="*/ 757815 w 6127927"/>
                <a:gd name="connsiteY28787" fmla="*/ 2238121 h 4013490"/>
                <a:gd name="connsiteX28788" fmla="*/ 759400 w 6127927"/>
                <a:gd name="connsiteY28788" fmla="*/ 2240288 h 4013490"/>
                <a:gd name="connsiteX28789" fmla="*/ 762537 w 6127927"/>
                <a:gd name="connsiteY28789" fmla="*/ 2240547 h 4013490"/>
                <a:gd name="connsiteX28790" fmla="*/ 763701 w 6127927"/>
                <a:gd name="connsiteY28790" fmla="*/ 2241194 h 4013490"/>
                <a:gd name="connsiteX28791" fmla="*/ 764607 w 6127927"/>
                <a:gd name="connsiteY28791" fmla="*/ 2242034 h 4013490"/>
                <a:gd name="connsiteX28792" fmla="*/ 766418 w 6127927"/>
                <a:gd name="connsiteY28792" fmla="*/ 2243199 h 4013490"/>
                <a:gd name="connsiteX28793" fmla="*/ 766353 w 6127927"/>
                <a:gd name="connsiteY28793" fmla="*/ 2244104 h 4013490"/>
                <a:gd name="connsiteX28794" fmla="*/ 768003 w 6127927"/>
                <a:gd name="connsiteY28794" fmla="*/ 2245010 h 4013490"/>
                <a:gd name="connsiteX28795" fmla="*/ 768746 w 6127927"/>
                <a:gd name="connsiteY28795" fmla="*/ 2244751 h 4013490"/>
                <a:gd name="connsiteX28796" fmla="*/ 768908 w 6127927"/>
                <a:gd name="connsiteY28796" fmla="*/ 2244331 h 4013490"/>
                <a:gd name="connsiteX28797" fmla="*/ 769232 w 6127927"/>
                <a:gd name="connsiteY28797" fmla="*/ 2244751 h 4013490"/>
                <a:gd name="connsiteX28798" fmla="*/ 769652 w 6127927"/>
                <a:gd name="connsiteY28798" fmla="*/ 2246336 h 4013490"/>
                <a:gd name="connsiteX28799" fmla="*/ 770881 w 6127927"/>
                <a:gd name="connsiteY28799" fmla="*/ 2245754 h 4013490"/>
                <a:gd name="connsiteX28800" fmla="*/ 772951 w 6127927"/>
                <a:gd name="connsiteY28800" fmla="*/ 2248406 h 4013490"/>
                <a:gd name="connsiteX28801" fmla="*/ 775764 w 6127927"/>
                <a:gd name="connsiteY28801" fmla="*/ 2247920 h 4013490"/>
                <a:gd name="connsiteX28802" fmla="*/ 776864 w 6127927"/>
                <a:gd name="connsiteY28802" fmla="*/ 2248470 h 4013490"/>
                <a:gd name="connsiteX28803" fmla="*/ 777673 w 6127927"/>
                <a:gd name="connsiteY28803" fmla="*/ 2249214 h 4013490"/>
                <a:gd name="connsiteX28804" fmla="*/ 778255 w 6127927"/>
                <a:gd name="connsiteY28804" fmla="*/ 2249311 h 4013490"/>
                <a:gd name="connsiteX28805" fmla="*/ 778352 w 6127927"/>
                <a:gd name="connsiteY28805" fmla="*/ 2249311 h 4013490"/>
                <a:gd name="connsiteX28806" fmla="*/ 782168 w 6127927"/>
                <a:gd name="connsiteY28806" fmla="*/ 2251219 h 4013490"/>
                <a:gd name="connsiteX28807" fmla="*/ 782168 w 6127927"/>
                <a:gd name="connsiteY28807" fmla="*/ 2251866 h 4013490"/>
                <a:gd name="connsiteX28808" fmla="*/ 782912 w 6127927"/>
                <a:gd name="connsiteY28808" fmla="*/ 2251543 h 4013490"/>
                <a:gd name="connsiteX28809" fmla="*/ 791514 w 6127927"/>
                <a:gd name="connsiteY28809" fmla="*/ 2255424 h 4013490"/>
                <a:gd name="connsiteX28810" fmla="*/ 792840 w 6127927"/>
                <a:gd name="connsiteY28810" fmla="*/ 2256200 h 4013490"/>
                <a:gd name="connsiteX28811" fmla="*/ 793584 w 6127927"/>
                <a:gd name="connsiteY28811" fmla="*/ 2257267 h 4013490"/>
                <a:gd name="connsiteX28812" fmla="*/ 793099 w 6127927"/>
                <a:gd name="connsiteY28812" fmla="*/ 2258173 h 4013490"/>
                <a:gd name="connsiteX28813" fmla="*/ 793908 w 6127927"/>
                <a:gd name="connsiteY28813" fmla="*/ 2258916 h 4013490"/>
                <a:gd name="connsiteX28814" fmla="*/ 793423 w 6127927"/>
                <a:gd name="connsiteY28814" fmla="*/ 2260242 h 4013490"/>
                <a:gd name="connsiteX28815" fmla="*/ 794328 w 6127927"/>
                <a:gd name="connsiteY28815" fmla="*/ 2259919 h 4013490"/>
                <a:gd name="connsiteX28816" fmla="*/ 795816 w 6127927"/>
                <a:gd name="connsiteY28816" fmla="*/ 2259013 h 4013490"/>
                <a:gd name="connsiteX28817" fmla="*/ 797562 w 6127927"/>
                <a:gd name="connsiteY28817" fmla="*/ 2259337 h 4013490"/>
                <a:gd name="connsiteX28818" fmla="*/ 799050 w 6127927"/>
                <a:gd name="connsiteY28818" fmla="*/ 2259984 h 4013490"/>
                <a:gd name="connsiteX28819" fmla="*/ 799794 w 6127927"/>
                <a:gd name="connsiteY28819" fmla="*/ 2260242 h 4013490"/>
                <a:gd name="connsiteX28820" fmla="*/ 799115 w 6127927"/>
                <a:gd name="connsiteY28820" fmla="*/ 2260986 h 4013490"/>
                <a:gd name="connsiteX28821" fmla="*/ 799212 w 6127927"/>
                <a:gd name="connsiteY28821" fmla="*/ 2261083 h 4013490"/>
                <a:gd name="connsiteX28822" fmla="*/ 798888 w 6127927"/>
                <a:gd name="connsiteY28822" fmla="*/ 2261310 h 4013490"/>
                <a:gd name="connsiteX28823" fmla="*/ 798888 w 6127927"/>
                <a:gd name="connsiteY28823" fmla="*/ 2261148 h 4013490"/>
                <a:gd name="connsiteX28824" fmla="*/ 796721 w 6127927"/>
                <a:gd name="connsiteY28824" fmla="*/ 2264059 h 4013490"/>
                <a:gd name="connsiteX28825" fmla="*/ 795977 w 6127927"/>
                <a:gd name="connsiteY28825" fmla="*/ 2266031 h 4013490"/>
                <a:gd name="connsiteX28826" fmla="*/ 796075 w 6127927"/>
                <a:gd name="connsiteY28826" fmla="*/ 2267778 h 4013490"/>
                <a:gd name="connsiteX28827" fmla="*/ 797627 w 6127927"/>
                <a:gd name="connsiteY28827" fmla="*/ 2265870 h 4013490"/>
                <a:gd name="connsiteX28828" fmla="*/ 796980 w 6127927"/>
                <a:gd name="connsiteY28828" fmla="*/ 2268198 h 4013490"/>
                <a:gd name="connsiteX28829" fmla="*/ 796075 w 6127927"/>
                <a:gd name="connsiteY28829" fmla="*/ 2268845 h 4013490"/>
                <a:gd name="connsiteX28830" fmla="*/ 795719 w 6127927"/>
                <a:gd name="connsiteY28830" fmla="*/ 2270494 h 4013490"/>
                <a:gd name="connsiteX28831" fmla="*/ 795977 w 6127927"/>
                <a:gd name="connsiteY28831" fmla="*/ 2270333 h 4013490"/>
                <a:gd name="connsiteX28832" fmla="*/ 803028 w 6127927"/>
                <a:gd name="connsiteY28832" fmla="*/ 2260727 h 4013490"/>
                <a:gd name="connsiteX28833" fmla="*/ 802510 w 6127927"/>
                <a:gd name="connsiteY28833" fmla="*/ 2260727 h 4013490"/>
                <a:gd name="connsiteX28834" fmla="*/ 803028 w 6127927"/>
                <a:gd name="connsiteY28834" fmla="*/ 2260727 h 4013490"/>
                <a:gd name="connsiteX28835" fmla="*/ 800214 w 6127927"/>
                <a:gd name="connsiteY28835" fmla="*/ 2260501 h 4013490"/>
                <a:gd name="connsiteX28836" fmla="*/ 799470 w 6127927"/>
                <a:gd name="connsiteY28836" fmla="*/ 2260825 h 4013490"/>
                <a:gd name="connsiteX28837" fmla="*/ 800214 w 6127927"/>
                <a:gd name="connsiteY28837" fmla="*/ 2260501 h 4013490"/>
                <a:gd name="connsiteX28838" fmla="*/ 852606 w 6127927"/>
                <a:gd name="connsiteY28838" fmla="*/ 2246400 h 4013490"/>
                <a:gd name="connsiteX28839" fmla="*/ 852445 w 6127927"/>
                <a:gd name="connsiteY28839" fmla="*/ 2246983 h 4013490"/>
                <a:gd name="connsiteX28840" fmla="*/ 852283 w 6127927"/>
                <a:gd name="connsiteY28840" fmla="*/ 2247338 h 4013490"/>
                <a:gd name="connsiteX28841" fmla="*/ 852283 w 6127927"/>
                <a:gd name="connsiteY28841" fmla="*/ 2249311 h 4013490"/>
                <a:gd name="connsiteX28842" fmla="*/ 852703 w 6127927"/>
                <a:gd name="connsiteY28842" fmla="*/ 2249635 h 4013490"/>
                <a:gd name="connsiteX28843" fmla="*/ 852445 w 6127927"/>
                <a:gd name="connsiteY28843" fmla="*/ 2251704 h 4013490"/>
                <a:gd name="connsiteX28844" fmla="*/ 852121 w 6127927"/>
                <a:gd name="connsiteY28844" fmla="*/ 2251801 h 4013490"/>
                <a:gd name="connsiteX28845" fmla="*/ 852445 w 6127927"/>
                <a:gd name="connsiteY28845" fmla="*/ 2252222 h 4013490"/>
                <a:gd name="connsiteX28846" fmla="*/ 846397 w 6127927"/>
                <a:gd name="connsiteY28846" fmla="*/ 2283269 h 4013490"/>
                <a:gd name="connsiteX28847" fmla="*/ 846559 w 6127927"/>
                <a:gd name="connsiteY28847" fmla="*/ 2283269 h 4013490"/>
                <a:gd name="connsiteX28848" fmla="*/ 846914 w 6127927"/>
                <a:gd name="connsiteY28848" fmla="*/ 2283172 h 4013490"/>
                <a:gd name="connsiteX28849" fmla="*/ 846914 w 6127927"/>
                <a:gd name="connsiteY28849" fmla="*/ 2283851 h 4013490"/>
                <a:gd name="connsiteX28850" fmla="*/ 847238 w 6127927"/>
                <a:gd name="connsiteY28850" fmla="*/ 2283172 h 4013490"/>
                <a:gd name="connsiteX28851" fmla="*/ 847561 w 6127927"/>
                <a:gd name="connsiteY28851" fmla="*/ 2283431 h 4013490"/>
                <a:gd name="connsiteX28852" fmla="*/ 847561 w 6127927"/>
                <a:gd name="connsiteY28852" fmla="*/ 2283754 h 4013490"/>
                <a:gd name="connsiteX28853" fmla="*/ 847820 w 6127927"/>
                <a:gd name="connsiteY28853" fmla="*/ 2283593 h 4013490"/>
                <a:gd name="connsiteX28854" fmla="*/ 849469 w 6127927"/>
                <a:gd name="connsiteY28854" fmla="*/ 2284757 h 4013490"/>
                <a:gd name="connsiteX28855" fmla="*/ 849308 w 6127927"/>
                <a:gd name="connsiteY28855" fmla="*/ 2285080 h 4013490"/>
                <a:gd name="connsiteX28856" fmla="*/ 849469 w 6127927"/>
                <a:gd name="connsiteY28856" fmla="*/ 2285501 h 4013490"/>
                <a:gd name="connsiteX28857" fmla="*/ 849469 w 6127927"/>
                <a:gd name="connsiteY28857" fmla="*/ 2285824 h 4013490"/>
                <a:gd name="connsiteX28858" fmla="*/ 849954 w 6127927"/>
                <a:gd name="connsiteY28858" fmla="*/ 2285501 h 4013490"/>
                <a:gd name="connsiteX28859" fmla="*/ 850051 w 6127927"/>
                <a:gd name="connsiteY28859" fmla="*/ 2285177 h 4013490"/>
                <a:gd name="connsiteX28860" fmla="*/ 851377 w 6127927"/>
                <a:gd name="connsiteY28860" fmla="*/ 2285921 h 4013490"/>
                <a:gd name="connsiteX28861" fmla="*/ 851377 w 6127927"/>
                <a:gd name="connsiteY28861" fmla="*/ 2286147 h 4013490"/>
                <a:gd name="connsiteX28862" fmla="*/ 851701 w 6127927"/>
                <a:gd name="connsiteY28862" fmla="*/ 2286730 h 4013490"/>
                <a:gd name="connsiteX28863" fmla="*/ 851960 w 6127927"/>
                <a:gd name="connsiteY28863" fmla="*/ 2286147 h 4013490"/>
                <a:gd name="connsiteX28864" fmla="*/ 853447 w 6127927"/>
                <a:gd name="connsiteY28864" fmla="*/ 2286827 h 4013490"/>
                <a:gd name="connsiteX28865" fmla="*/ 854450 w 6127927"/>
                <a:gd name="connsiteY28865" fmla="*/ 2265546 h 4013490"/>
                <a:gd name="connsiteX28866" fmla="*/ 852930 w 6127927"/>
                <a:gd name="connsiteY28866" fmla="*/ 2263962 h 4013490"/>
                <a:gd name="connsiteX28867" fmla="*/ 853932 w 6127927"/>
                <a:gd name="connsiteY28867" fmla="*/ 2262733 h 4013490"/>
                <a:gd name="connsiteX28868" fmla="*/ 854094 w 6127927"/>
                <a:gd name="connsiteY28868" fmla="*/ 2261568 h 4013490"/>
                <a:gd name="connsiteX28869" fmla="*/ 853771 w 6127927"/>
                <a:gd name="connsiteY28869" fmla="*/ 2259499 h 4013490"/>
                <a:gd name="connsiteX28870" fmla="*/ 852768 w 6127927"/>
                <a:gd name="connsiteY28870" fmla="*/ 2257752 h 4013490"/>
                <a:gd name="connsiteX28871" fmla="*/ 852865 w 6127927"/>
                <a:gd name="connsiteY28871" fmla="*/ 2257170 h 4013490"/>
                <a:gd name="connsiteX28872" fmla="*/ 853447 w 6127927"/>
                <a:gd name="connsiteY28872" fmla="*/ 2253354 h 4013490"/>
                <a:gd name="connsiteX28873" fmla="*/ 853512 w 6127927"/>
                <a:gd name="connsiteY28873" fmla="*/ 2251963 h 4013490"/>
                <a:gd name="connsiteX28874" fmla="*/ 853350 w 6127927"/>
                <a:gd name="connsiteY28874" fmla="*/ 2249311 h 4013490"/>
                <a:gd name="connsiteX28875" fmla="*/ 853350 w 6127927"/>
                <a:gd name="connsiteY28875" fmla="*/ 2248891 h 4013490"/>
                <a:gd name="connsiteX28876" fmla="*/ 853512 w 6127927"/>
                <a:gd name="connsiteY28876" fmla="*/ 2247241 h 4013490"/>
                <a:gd name="connsiteX28877" fmla="*/ 853027 w 6127927"/>
                <a:gd name="connsiteY28877" fmla="*/ 2245851 h 4013490"/>
                <a:gd name="connsiteX28878" fmla="*/ 853447 w 6127927"/>
                <a:gd name="connsiteY28878" fmla="*/ 2244525 h 4013490"/>
                <a:gd name="connsiteX28879" fmla="*/ 852445 w 6127927"/>
                <a:gd name="connsiteY28879" fmla="*/ 2244266 h 4013490"/>
                <a:gd name="connsiteX28880" fmla="*/ 852380 w 6127927"/>
                <a:gd name="connsiteY28880" fmla="*/ 2244331 h 4013490"/>
                <a:gd name="connsiteX28881" fmla="*/ 852606 w 6127927"/>
                <a:gd name="connsiteY28881" fmla="*/ 2246400 h 4013490"/>
                <a:gd name="connsiteX28882" fmla="*/ 851216 w 6127927"/>
                <a:gd name="connsiteY28882" fmla="*/ 2238542 h 4013490"/>
                <a:gd name="connsiteX28883" fmla="*/ 851636 w 6127927"/>
                <a:gd name="connsiteY28883" fmla="*/ 2238703 h 4013490"/>
                <a:gd name="connsiteX28884" fmla="*/ 851960 w 6127927"/>
                <a:gd name="connsiteY28884" fmla="*/ 2239706 h 4013490"/>
                <a:gd name="connsiteX28885" fmla="*/ 851701 w 6127927"/>
                <a:gd name="connsiteY28885" fmla="*/ 2241776 h 4013490"/>
                <a:gd name="connsiteX28886" fmla="*/ 852283 w 6127927"/>
                <a:gd name="connsiteY28886" fmla="*/ 2242099 h 4013490"/>
                <a:gd name="connsiteX28887" fmla="*/ 852283 w 6127927"/>
                <a:gd name="connsiteY28887" fmla="*/ 2242520 h 4013490"/>
                <a:gd name="connsiteX28888" fmla="*/ 852283 w 6127927"/>
                <a:gd name="connsiteY28888" fmla="*/ 2243425 h 4013490"/>
                <a:gd name="connsiteX28889" fmla="*/ 852865 w 6127927"/>
                <a:gd name="connsiteY28889" fmla="*/ 2242034 h 4013490"/>
                <a:gd name="connsiteX28890" fmla="*/ 852509 w 6127927"/>
                <a:gd name="connsiteY28890" fmla="*/ 2241194 h 4013490"/>
                <a:gd name="connsiteX28891" fmla="*/ 852606 w 6127927"/>
                <a:gd name="connsiteY28891" fmla="*/ 2240288 h 4013490"/>
                <a:gd name="connsiteX28892" fmla="*/ 852768 w 6127927"/>
                <a:gd name="connsiteY28892" fmla="*/ 2239803 h 4013490"/>
                <a:gd name="connsiteX28893" fmla="*/ 852606 w 6127927"/>
                <a:gd name="connsiteY28893" fmla="*/ 2238542 h 4013490"/>
                <a:gd name="connsiteX28894" fmla="*/ 804354 w 6127927"/>
                <a:gd name="connsiteY28894" fmla="*/ 2262894 h 4013490"/>
                <a:gd name="connsiteX28895" fmla="*/ 804160 w 6127927"/>
                <a:gd name="connsiteY28895" fmla="*/ 2262733 h 4013490"/>
                <a:gd name="connsiteX28896" fmla="*/ 804160 w 6127927"/>
                <a:gd name="connsiteY28896" fmla="*/ 2263056 h 4013490"/>
                <a:gd name="connsiteX28897" fmla="*/ 803610 w 6127927"/>
                <a:gd name="connsiteY28897" fmla="*/ 2264285 h 4013490"/>
                <a:gd name="connsiteX28898" fmla="*/ 804677 w 6127927"/>
                <a:gd name="connsiteY28898" fmla="*/ 2263897 h 4013490"/>
                <a:gd name="connsiteX28899" fmla="*/ 805162 w 6127927"/>
                <a:gd name="connsiteY28899" fmla="*/ 2263056 h 4013490"/>
                <a:gd name="connsiteX28900" fmla="*/ 804742 w 6127927"/>
                <a:gd name="connsiteY28900" fmla="*/ 2265773 h 4013490"/>
                <a:gd name="connsiteX28901" fmla="*/ 805680 w 6127927"/>
                <a:gd name="connsiteY28901" fmla="*/ 2264964 h 4013490"/>
                <a:gd name="connsiteX28902" fmla="*/ 806327 w 6127927"/>
                <a:gd name="connsiteY28902" fmla="*/ 2264802 h 4013490"/>
                <a:gd name="connsiteX28903" fmla="*/ 806003 w 6127927"/>
                <a:gd name="connsiteY28903" fmla="*/ 2266937 h 4013490"/>
                <a:gd name="connsiteX28904" fmla="*/ 806812 w 6127927"/>
                <a:gd name="connsiteY28904" fmla="*/ 2266193 h 4013490"/>
                <a:gd name="connsiteX28905" fmla="*/ 807750 w 6127927"/>
                <a:gd name="connsiteY28905" fmla="*/ 2265126 h 4013490"/>
                <a:gd name="connsiteX28906" fmla="*/ 808073 w 6127927"/>
                <a:gd name="connsiteY28906" fmla="*/ 2265288 h 4013490"/>
                <a:gd name="connsiteX28907" fmla="*/ 807588 w 6127927"/>
                <a:gd name="connsiteY28907" fmla="*/ 2267099 h 4013490"/>
                <a:gd name="connsiteX28908" fmla="*/ 808558 w 6127927"/>
                <a:gd name="connsiteY28908" fmla="*/ 2265385 h 4013490"/>
                <a:gd name="connsiteX28909" fmla="*/ 809819 w 6127927"/>
                <a:gd name="connsiteY28909" fmla="*/ 2265385 h 4013490"/>
                <a:gd name="connsiteX28910" fmla="*/ 810402 w 6127927"/>
                <a:gd name="connsiteY28910" fmla="*/ 2265449 h 4013490"/>
                <a:gd name="connsiteX28911" fmla="*/ 810628 w 6127927"/>
                <a:gd name="connsiteY28911" fmla="*/ 2265288 h 4013490"/>
                <a:gd name="connsiteX28912" fmla="*/ 814185 w 6127927"/>
                <a:gd name="connsiteY28912" fmla="*/ 2267357 h 4013490"/>
                <a:gd name="connsiteX28913" fmla="*/ 814185 w 6127927"/>
                <a:gd name="connsiteY28913" fmla="*/ 2267681 h 4013490"/>
                <a:gd name="connsiteX28914" fmla="*/ 814444 w 6127927"/>
                <a:gd name="connsiteY28914" fmla="*/ 2267454 h 4013490"/>
                <a:gd name="connsiteX28915" fmla="*/ 815867 w 6127927"/>
                <a:gd name="connsiteY28915" fmla="*/ 2268198 h 4013490"/>
                <a:gd name="connsiteX28916" fmla="*/ 816934 w 6127927"/>
                <a:gd name="connsiteY28916" fmla="*/ 2269007 h 4013490"/>
                <a:gd name="connsiteX28917" fmla="*/ 816934 w 6127927"/>
                <a:gd name="connsiteY28917" fmla="*/ 2269104 h 4013490"/>
                <a:gd name="connsiteX28918" fmla="*/ 817096 w 6127927"/>
                <a:gd name="connsiteY28918" fmla="*/ 2269363 h 4013490"/>
                <a:gd name="connsiteX28919" fmla="*/ 817193 w 6127927"/>
                <a:gd name="connsiteY28919" fmla="*/ 2269168 h 4013490"/>
                <a:gd name="connsiteX28920" fmla="*/ 820815 w 6127927"/>
                <a:gd name="connsiteY28920" fmla="*/ 2271077 h 4013490"/>
                <a:gd name="connsiteX28921" fmla="*/ 826604 w 6127927"/>
                <a:gd name="connsiteY28921" fmla="*/ 2275152 h 4013490"/>
                <a:gd name="connsiteX28922" fmla="*/ 828448 w 6127927"/>
                <a:gd name="connsiteY28922" fmla="*/ 2277383 h 4013490"/>
                <a:gd name="connsiteX28923" fmla="*/ 835239 w 6127927"/>
                <a:gd name="connsiteY28923" fmla="*/ 2280617 h 4013490"/>
                <a:gd name="connsiteX28924" fmla="*/ 837471 w 6127927"/>
                <a:gd name="connsiteY28924" fmla="*/ 2279873 h 4013490"/>
                <a:gd name="connsiteX28925" fmla="*/ 836371 w 6127927"/>
                <a:gd name="connsiteY28925" fmla="*/ 2279194 h 4013490"/>
                <a:gd name="connsiteX28926" fmla="*/ 835951 w 6127927"/>
                <a:gd name="connsiteY28926" fmla="*/ 2278547 h 4013490"/>
                <a:gd name="connsiteX28927" fmla="*/ 838021 w 6127927"/>
                <a:gd name="connsiteY28927" fmla="*/ 2277803 h 4013490"/>
                <a:gd name="connsiteX28928" fmla="*/ 837050 w 6127927"/>
                <a:gd name="connsiteY28928" fmla="*/ 2277221 h 4013490"/>
                <a:gd name="connsiteX28929" fmla="*/ 835627 w 6127927"/>
                <a:gd name="connsiteY28929" fmla="*/ 2276704 h 4013490"/>
                <a:gd name="connsiteX28930" fmla="*/ 835627 w 6127927"/>
                <a:gd name="connsiteY28930" fmla="*/ 2276316 h 4013490"/>
                <a:gd name="connsiteX28931" fmla="*/ 837536 w 6127927"/>
                <a:gd name="connsiteY28931" fmla="*/ 2275895 h 4013490"/>
                <a:gd name="connsiteX28932" fmla="*/ 835563 w 6127927"/>
                <a:gd name="connsiteY28932" fmla="*/ 2275637 h 4013490"/>
                <a:gd name="connsiteX28933" fmla="*/ 835078 w 6127927"/>
                <a:gd name="connsiteY28933" fmla="*/ 2274408 h 4013490"/>
                <a:gd name="connsiteX28934" fmla="*/ 834496 w 6127927"/>
                <a:gd name="connsiteY28934" fmla="*/ 2274149 h 4013490"/>
                <a:gd name="connsiteX28935" fmla="*/ 833978 w 6127927"/>
                <a:gd name="connsiteY28935" fmla="*/ 2274149 h 4013490"/>
                <a:gd name="connsiteX28936" fmla="*/ 833331 w 6127927"/>
                <a:gd name="connsiteY28936" fmla="*/ 2273890 h 4013490"/>
                <a:gd name="connsiteX28937" fmla="*/ 832070 w 6127927"/>
                <a:gd name="connsiteY28937" fmla="*/ 2273405 h 4013490"/>
                <a:gd name="connsiteX28938" fmla="*/ 830518 w 6127927"/>
                <a:gd name="connsiteY28938" fmla="*/ 2272758 h 4013490"/>
                <a:gd name="connsiteX28939" fmla="*/ 830162 w 6127927"/>
                <a:gd name="connsiteY28939" fmla="*/ 2272661 h 4013490"/>
                <a:gd name="connsiteX28940" fmla="*/ 827672 w 6127927"/>
                <a:gd name="connsiteY28940" fmla="*/ 2271756 h 4013490"/>
                <a:gd name="connsiteX28941" fmla="*/ 826863 w 6127927"/>
                <a:gd name="connsiteY28941" fmla="*/ 2271335 h 4013490"/>
                <a:gd name="connsiteX28942" fmla="*/ 825537 w 6127927"/>
                <a:gd name="connsiteY28942" fmla="*/ 2270850 h 4013490"/>
                <a:gd name="connsiteX28943" fmla="*/ 823791 w 6127927"/>
                <a:gd name="connsiteY28943" fmla="*/ 2270171 h 4013490"/>
                <a:gd name="connsiteX28944" fmla="*/ 820815 w 6127927"/>
                <a:gd name="connsiteY28944" fmla="*/ 2268683 h 4013490"/>
                <a:gd name="connsiteX28945" fmla="*/ 819586 w 6127927"/>
                <a:gd name="connsiteY28945" fmla="*/ 2268263 h 4013490"/>
                <a:gd name="connsiteX28946" fmla="*/ 818519 w 6127927"/>
                <a:gd name="connsiteY28946" fmla="*/ 2267551 h 4013490"/>
                <a:gd name="connsiteX28947" fmla="*/ 817096 w 6127927"/>
                <a:gd name="connsiteY28947" fmla="*/ 2267099 h 4013490"/>
                <a:gd name="connsiteX28948" fmla="*/ 815867 w 6127927"/>
                <a:gd name="connsiteY28948" fmla="*/ 2266614 h 4013490"/>
                <a:gd name="connsiteX28949" fmla="*/ 814606 w 6127927"/>
                <a:gd name="connsiteY28949" fmla="*/ 2267196 h 4013490"/>
                <a:gd name="connsiteX28950" fmla="*/ 812633 w 6127927"/>
                <a:gd name="connsiteY28950" fmla="*/ 2265223 h 4013490"/>
                <a:gd name="connsiteX28951" fmla="*/ 807588 w 6127927"/>
                <a:gd name="connsiteY28951" fmla="*/ 2262894 h 4013490"/>
                <a:gd name="connsiteX28952" fmla="*/ 804742 w 6127927"/>
                <a:gd name="connsiteY28952" fmla="*/ 2262797 h 4013490"/>
                <a:gd name="connsiteX28953" fmla="*/ 804354 w 6127927"/>
                <a:gd name="connsiteY28953" fmla="*/ 2262894 h 4013490"/>
                <a:gd name="connsiteX28954" fmla="*/ 1219288 w 6127927"/>
                <a:gd name="connsiteY28954" fmla="*/ 2405971 h 4013490"/>
                <a:gd name="connsiteX28955" fmla="*/ 1219126 w 6127927"/>
                <a:gd name="connsiteY28955" fmla="*/ 2405291 h 4013490"/>
                <a:gd name="connsiteX28956" fmla="*/ 1219288 w 6127927"/>
                <a:gd name="connsiteY28956" fmla="*/ 2405971 h 4013490"/>
                <a:gd name="connsiteX28957" fmla="*/ 1171456 w 6127927"/>
                <a:gd name="connsiteY28957" fmla="*/ 2303612 h 4013490"/>
                <a:gd name="connsiteX28958" fmla="*/ 1171262 w 6127927"/>
                <a:gd name="connsiteY28958" fmla="*/ 2303029 h 4013490"/>
                <a:gd name="connsiteX28959" fmla="*/ 1171456 w 6127927"/>
                <a:gd name="connsiteY28959" fmla="*/ 2303612 h 4013490"/>
                <a:gd name="connsiteX28960" fmla="*/ 1119290 w 6127927"/>
                <a:gd name="connsiteY28960" fmla="*/ 2515574 h 4013490"/>
                <a:gd name="connsiteX28961" fmla="*/ 1118643 w 6127927"/>
                <a:gd name="connsiteY28961" fmla="*/ 2517320 h 4013490"/>
                <a:gd name="connsiteX28962" fmla="*/ 1119290 w 6127927"/>
                <a:gd name="connsiteY28962" fmla="*/ 2515574 h 4013490"/>
                <a:gd name="connsiteX28963" fmla="*/ 965703 w 6127927"/>
                <a:gd name="connsiteY28963" fmla="*/ 2496299 h 4013490"/>
                <a:gd name="connsiteX28964" fmla="*/ 962889 w 6127927"/>
                <a:gd name="connsiteY28964" fmla="*/ 2497269 h 4013490"/>
                <a:gd name="connsiteX28965" fmla="*/ 965703 w 6127927"/>
                <a:gd name="connsiteY28965" fmla="*/ 2496299 h 4013490"/>
                <a:gd name="connsiteX28966" fmla="*/ 995424 w 6127927"/>
                <a:gd name="connsiteY28966" fmla="*/ 2232494 h 4013490"/>
                <a:gd name="connsiteX28967" fmla="*/ 995327 w 6127927"/>
                <a:gd name="connsiteY28967" fmla="*/ 2231685 h 4013490"/>
                <a:gd name="connsiteX28968" fmla="*/ 993678 w 6127927"/>
                <a:gd name="connsiteY28968" fmla="*/ 2230521 h 4013490"/>
                <a:gd name="connsiteX28969" fmla="*/ 994098 w 6127927"/>
                <a:gd name="connsiteY28969" fmla="*/ 2232591 h 4013490"/>
                <a:gd name="connsiteX28970" fmla="*/ 1196876 w 6127927"/>
                <a:gd name="connsiteY28970" fmla="*/ 2490251 h 4013490"/>
                <a:gd name="connsiteX28971" fmla="*/ 1194870 w 6127927"/>
                <a:gd name="connsiteY28971" fmla="*/ 2495296 h 4013490"/>
                <a:gd name="connsiteX28972" fmla="*/ 1186365 w 6127927"/>
                <a:gd name="connsiteY28972" fmla="*/ 2502411 h 4013490"/>
                <a:gd name="connsiteX28973" fmla="*/ 1186106 w 6127927"/>
                <a:gd name="connsiteY28973" fmla="*/ 2501344 h 4013490"/>
                <a:gd name="connsiteX28974" fmla="*/ 1185039 w 6127927"/>
                <a:gd name="connsiteY28974" fmla="*/ 2503317 h 4013490"/>
                <a:gd name="connsiteX28975" fmla="*/ 1139244 w 6127927"/>
                <a:gd name="connsiteY28975" fmla="*/ 2522204 h 4013490"/>
                <a:gd name="connsiteX28976" fmla="*/ 1137174 w 6127927"/>
                <a:gd name="connsiteY28976" fmla="*/ 2521622 h 4013490"/>
                <a:gd name="connsiteX28977" fmla="*/ 1136915 w 6127927"/>
                <a:gd name="connsiteY28977" fmla="*/ 2522527 h 4013490"/>
                <a:gd name="connsiteX28978" fmla="*/ 1136915 w 6127927"/>
                <a:gd name="connsiteY28978" fmla="*/ 2522624 h 4013490"/>
                <a:gd name="connsiteX28979" fmla="*/ 1129542 w 6127927"/>
                <a:gd name="connsiteY28979" fmla="*/ 2523692 h 4013490"/>
                <a:gd name="connsiteX28980" fmla="*/ 1129477 w 6127927"/>
                <a:gd name="connsiteY28980" fmla="*/ 2523692 h 4013490"/>
                <a:gd name="connsiteX28981" fmla="*/ 1129057 w 6127927"/>
                <a:gd name="connsiteY28981" fmla="*/ 2523756 h 4013490"/>
                <a:gd name="connsiteX28982" fmla="*/ 1125402 w 6127927"/>
                <a:gd name="connsiteY28982" fmla="*/ 2524112 h 4013490"/>
                <a:gd name="connsiteX28983" fmla="*/ 1121780 w 6127927"/>
                <a:gd name="connsiteY28983" fmla="*/ 2523853 h 4013490"/>
                <a:gd name="connsiteX28984" fmla="*/ 1113307 w 6127927"/>
                <a:gd name="connsiteY28984" fmla="*/ 2523109 h 4013490"/>
                <a:gd name="connsiteX28985" fmla="*/ 1113662 w 6127927"/>
                <a:gd name="connsiteY28985" fmla="*/ 2523109 h 4013490"/>
                <a:gd name="connsiteX28986" fmla="*/ 1113404 w 6127927"/>
                <a:gd name="connsiteY28986" fmla="*/ 2522786 h 4013490"/>
                <a:gd name="connsiteX28987" fmla="*/ 1112595 w 6127927"/>
                <a:gd name="connsiteY28987" fmla="*/ 2522786 h 4013490"/>
                <a:gd name="connsiteX28988" fmla="*/ 1113404 w 6127927"/>
                <a:gd name="connsiteY28988" fmla="*/ 2523012 h 4013490"/>
                <a:gd name="connsiteX28989" fmla="*/ 1115053 w 6127927"/>
                <a:gd name="connsiteY28989" fmla="*/ 2524112 h 4013490"/>
                <a:gd name="connsiteX28990" fmla="*/ 1111010 w 6127927"/>
                <a:gd name="connsiteY28990" fmla="*/ 2524500 h 4013490"/>
                <a:gd name="connsiteX28991" fmla="*/ 1110687 w 6127927"/>
                <a:gd name="connsiteY28991" fmla="*/ 2524500 h 4013490"/>
                <a:gd name="connsiteX28992" fmla="*/ 1108294 w 6127927"/>
                <a:gd name="connsiteY28992" fmla="*/ 2523853 h 4013490"/>
                <a:gd name="connsiteX28993" fmla="*/ 1106289 w 6127927"/>
                <a:gd name="connsiteY28993" fmla="*/ 2523594 h 4013490"/>
                <a:gd name="connsiteX28994" fmla="*/ 1105448 w 6127927"/>
                <a:gd name="connsiteY28994" fmla="*/ 2523594 h 4013490"/>
                <a:gd name="connsiteX28995" fmla="*/ 1106774 w 6127927"/>
                <a:gd name="connsiteY28995" fmla="*/ 2524177 h 4013490"/>
                <a:gd name="connsiteX28996" fmla="*/ 1106224 w 6127927"/>
                <a:gd name="connsiteY28996" fmla="*/ 2524177 h 4013490"/>
                <a:gd name="connsiteX28997" fmla="*/ 1104154 w 6127927"/>
                <a:gd name="connsiteY28997" fmla="*/ 2524015 h 4013490"/>
                <a:gd name="connsiteX28998" fmla="*/ 1103637 w 6127927"/>
                <a:gd name="connsiteY28998" fmla="*/ 2523692 h 4013490"/>
                <a:gd name="connsiteX28999" fmla="*/ 1105027 w 6127927"/>
                <a:gd name="connsiteY28999" fmla="*/ 2523530 h 4013490"/>
                <a:gd name="connsiteX29000" fmla="*/ 1100661 w 6127927"/>
                <a:gd name="connsiteY29000" fmla="*/ 2523368 h 4013490"/>
                <a:gd name="connsiteX29001" fmla="*/ 1095196 w 6127927"/>
                <a:gd name="connsiteY29001" fmla="*/ 2522624 h 4013490"/>
                <a:gd name="connsiteX29002" fmla="*/ 1090894 w 6127927"/>
                <a:gd name="connsiteY29002" fmla="*/ 2520878 h 4013490"/>
                <a:gd name="connsiteX29003" fmla="*/ 1084426 w 6127927"/>
                <a:gd name="connsiteY29003" fmla="*/ 2520943 h 4013490"/>
                <a:gd name="connsiteX29004" fmla="*/ 1083779 w 6127927"/>
                <a:gd name="connsiteY29004" fmla="*/ 2519972 h 4013490"/>
                <a:gd name="connsiteX29005" fmla="*/ 1076891 w 6127927"/>
                <a:gd name="connsiteY29005" fmla="*/ 2519293 h 4013490"/>
                <a:gd name="connsiteX29006" fmla="*/ 1074400 w 6127927"/>
                <a:gd name="connsiteY29006" fmla="*/ 2517967 h 4013490"/>
                <a:gd name="connsiteX29007" fmla="*/ 1069776 w 6127927"/>
                <a:gd name="connsiteY29007" fmla="*/ 2516738 h 4013490"/>
                <a:gd name="connsiteX29008" fmla="*/ 1064892 w 6127927"/>
                <a:gd name="connsiteY29008" fmla="*/ 2514733 h 4013490"/>
                <a:gd name="connsiteX29009" fmla="*/ 1063146 w 6127927"/>
                <a:gd name="connsiteY29009" fmla="*/ 2513989 h 4013490"/>
                <a:gd name="connsiteX29010" fmla="*/ 1062079 w 6127927"/>
                <a:gd name="connsiteY29010" fmla="*/ 2514248 h 4013490"/>
                <a:gd name="connsiteX29011" fmla="*/ 1051730 w 6127927"/>
                <a:gd name="connsiteY29011" fmla="*/ 2509267 h 4013490"/>
                <a:gd name="connsiteX29012" fmla="*/ 1050501 w 6127927"/>
                <a:gd name="connsiteY29012" fmla="*/ 2507295 h 4013490"/>
                <a:gd name="connsiteX29013" fmla="*/ 1047169 w 6127927"/>
                <a:gd name="connsiteY29013" fmla="*/ 2506874 h 4013490"/>
                <a:gd name="connsiteX29014" fmla="*/ 1044517 w 6127927"/>
                <a:gd name="connsiteY29014" fmla="*/ 2504222 h 4013490"/>
                <a:gd name="connsiteX29015" fmla="*/ 1042771 w 6127927"/>
                <a:gd name="connsiteY29015" fmla="*/ 2504158 h 4013490"/>
                <a:gd name="connsiteX29016" fmla="*/ 1036562 w 6127927"/>
                <a:gd name="connsiteY29016" fmla="*/ 2500762 h 4013490"/>
                <a:gd name="connsiteX29017" fmla="*/ 1034007 w 6127927"/>
                <a:gd name="connsiteY29017" fmla="*/ 2499662 h 4013490"/>
                <a:gd name="connsiteX29018" fmla="*/ 1032842 w 6127927"/>
                <a:gd name="connsiteY29018" fmla="*/ 2498918 h 4013490"/>
                <a:gd name="connsiteX29019" fmla="*/ 1029802 w 6127927"/>
                <a:gd name="connsiteY29019" fmla="*/ 2496202 h 4013490"/>
                <a:gd name="connsiteX29020" fmla="*/ 1027635 w 6127927"/>
                <a:gd name="connsiteY29020" fmla="*/ 2495134 h 4013490"/>
                <a:gd name="connsiteX29021" fmla="*/ 1026730 w 6127927"/>
                <a:gd name="connsiteY29021" fmla="*/ 2494455 h 4013490"/>
                <a:gd name="connsiteX29022" fmla="*/ 1026310 w 6127927"/>
                <a:gd name="connsiteY29022" fmla="*/ 2494455 h 4013490"/>
                <a:gd name="connsiteX29023" fmla="*/ 1023981 w 6127927"/>
                <a:gd name="connsiteY29023" fmla="*/ 2494779 h 4013490"/>
                <a:gd name="connsiteX29024" fmla="*/ 982682 w 6127927"/>
                <a:gd name="connsiteY29024" fmla="*/ 2500762 h 4013490"/>
                <a:gd name="connsiteX29025" fmla="*/ 979965 w 6127927"/>
                <a:gd name="connsiteY29025" fmla="*/ 2500180 h 4013490"/>
                <a:gd name="connsiteX29026" fmla="*/ 978445 w 6127927"/>
                <a:gd name="connsiteY29026" fmla="*/ 2501247 h 4013490"/>
                <a:gd name="connsiteX29027" fmla="*/ 974887 w 6127927"/>
                <a:gd name="connsiteY29027" fmla="*/ 2501667 h 4013490"/>
                <a:gd name="connsiteX29028" fmla="*/ 974241 w 6127927"/>
                <a:gd name="connsiteY29028" fmla="*/ 2501506 h 4013490"/>
                <a:gd name="connsiteX29029" fmla="*/ 973820 w 6127927"/>
                <a:gd name="connsiteY29029" fmla="*/ 2501732 h 4013490"/>
                <a:gd name="connsiteX29030" fmla="*/ 973076 w 6127927"/>
                <a:gd name="connsiteY29030" fmla="*/ 2501829 h 4013490"/>
                <a:gd name="connsiteX29031" fmla="*/ 964215 w 6127927"/>
                <a:gd name="connsiteY29031" fmla="*/ 2502573 h 4013490"/>
                <a:gd name="connsiteX29032" fmla="*/ 956259 w 6127927"/>
                <a:gd name="connsiteY29032" fmla="*/ 2500924 h 4013490"/>
                <a:gd name="connsiteX29033" fmla="*/ 956841 w 6127927"/>
                <a:gd name="connsiteY29033" fmla="*/ 2503058 h 4013490"/>
                <a:gd name="connsiteX29034" fmla="*/ 956615 w 6127927"/>
                <a:gd name="connsiteY29034" fmla="*/ 2503058 h 4013490"/>
                <a:gd name="connsiteX29035" fmla="*/ 951052 w 6127927"/>
                <a:gd name="connsiteY29035" fmla="*/ 2502152 h 4013490"/>
                <a:gd name="connsiteX29036" fmla="*/ 950793 w 6127927"/>
                <a:gd name="connsiteY29036" fmla="*/ 2502249 h 4013490"/>
                <a:gd name="connsiteX29037" fmla="*/ 946007 w 6127927"/>
                <a:gd name="connsiteY29037" fmla="*/ 2503414 h 4013490"/>
                <a:gd name="connsiteX29038" fmla="*/ 945166 w 6127927"/>
                <a:gd name="connsiteY29038" fmla="*/ 2503414 h 4013490"/>
                <a:gd name="connsiteX29039" fmla="*/ 937243 w 6127927"/>
                <a:gd name="connsiteY29039" fmla="*/ 2502832 h 4013490"/>
                <a:gd name="connsiteX29040" fmla="*/ 927443 w 6127927"/>
                <a:gd name="connsiteY29040" fmla="*/ 2504578 h 4013490"/>
                <a:gd name="connsiteX29041" fmla="*/ 925309 w 6127927"/>
                <a:gd name="connsiteY29041" fmla="*/ 2504643 h 4013490"/>
                <a:gd name="connsiteX29042" fmla="*/ 922980 w 6127927"/>
                <a:gd name="connsiteY29042" fmla="*/ 2504740 h 4013490"/>
                <a:gd name="connsiteX29043" fmla="*/ 918938 w 6127927"/>
                <a:gd name="connsiteY29043" fmla="*/ 2504643 h 4013490"/>
                <a:gd name="connsiteX29044" fmla="*/ 911726 w 6127927"/>
                <a:gd name="connsiteY29044" fmla="*/ 2504643 h 4013490"/>
                <a:gd name="connsiteX29045" fmla="*/ 910723 w 6127927"/>
                <a:gd name="connsiteY29045" fmla="*/ 2503802 h 4013490"/>
                <a:gd name="connsiteX29046" fmla="*/ 904352 w 6127927"/>
                <a:gd name="connsiteY29046" fmla="*/ 2503899 h 4013490"/>
                <a:gd name="connsiteX29047" fmla="*/ 902541 w 6127927"/>
                <a:gd name="connsiteY29047" fmla="*/ 2504578 h 4013490"/>
                <a:gd name="connsiteX29048" fmla="*/ 902541 w 6127927"/>
                <a:gd name="connsiteY29048" fmla="*/ 2504966 h 4013490"/>
                <a:gd name="connsiteX29049" fmla="*/ 900891 w 6127927"/>
                <a:gd name="connsiteY29049" fmla="*/ 2504804 h 4013490"/>
                <a:gd name="connsiteX29050" fmla="*/ 897496 w 6127927"/>
                <a:gd name="connsiteY29050" fmla="*/ 2503640 h 4013490"/>
                <a:gd name="connsiteX29051" fmla="*/ 894682 w 6127927"/>
                <a:gd name="connsiteY29051" fmla="*/ 2504804 h 4013490"/>
                <a:gd name="connsiteX29052" fmla="*/ 884753 w 6127927"/>
                <a:gd name="connsiteY29052" fmla="*/ 2503317 h 4013490"/>
                <a:gd name="connsiteX29053" fmla="*/ 876862 w 6127927"/>
                <a:gd name="connsiteY29053" fmla="*/ 2504966 h 4013490"/>
                <a:gd name="connsiteX29054" fmla="*/ 872884 w 6127927"/>
                <a:gd name="connsiteY29054" fmla="*/ 2504901 h 4013490"/>
                <a:gd name="connsiteX29055" fmla="*/ 869327 w 6127927"/>
                <a:gd name="connsiteY29055" fmla="*/ 2504578 h 4013490"/>
                <a:gd name="connsiteX29056" fmla="*/ 867516 w 6127927"/>
                <a:gd name="connsiteY29056" fmla="*/ 2504740 h 4013490"/>
                <a:gd name="connsiteX29057" fmla="*/ 867257 w 6127927"/>
                <a:gd name="connsiteY29057" fmla="*/ 2504804 h 4013490"/>
                <a:gd name="connsiteX29058" fmla="*/ 853189 w 6127927"/>
                <a:gd name="connsiteY29058" fmla="*/ 2504222 h 4013490"/>
                <a:gd name="connsiteX29059" fmla="*/ 852380 w 6127927"/>
                <a:gd name="connsiteY29059" fmla="*/ 2503640 h 4013490"/>
                <a:gd name="connsiteX29060" fmla="*/ 850634 w 6127927"/>
                <a:gd name="connsiteY29060" fmla="*/ 2504158 h 4013490"/>
                <a:gd name="connsiteX29061" fmla="*/ 819004 w 6127927"/>
                <a:gd name="connsiteY29061" fmla="*/ 2502314 h 4013490"/>
                <a:gd name="connsiteX29062" fmla="*/ 813959 w 6127927"/>
                <a:gd name="connsiteY29062" fmla="*/ 2501829 h 4013490"/>
                <a:gd name="connsiteX29063" fmla="*/ 810305 w 6127927"/>
                <a:gd name="connsiteY29063" fmla="*/ 2500762 h 4013490"/>
                <a:gd name="connsiteX29064" fmla="*/ 810790 w 6127927"/>
                <a:gd name="connsiteY29064" fmla="*/ 2499759 h 4013490"/>
                <a:gd name="connsiteX29065" fmla="*/ 807329 w 6127927"/>
                <a:gd name="connsiteY29065" fmla="*/ 2499112 h 4013490"/>
                <a:gd name="connsiteX29066" fmla="*/ 807329 w 6127927"/>
                <a:gd name="connsiteY29066" fmla="*/ 2497689 h 4013490"/>
                <a:gd name="connsiteX29067" fmla="*/ 804936 w 6127927"/>
                <a:gd name="connsiteY29067" fmla="*/ 2498110 h 4013490"/>
                <a:gd name="connsiteX29068" fmla="*/ 801378 w 6127927"/>
                <a:gd name="connsiteY29068" fmla="*/ 2499177 h 4013490"/>
                <a:gd name="connsiteX29069" fmla="*/ 795654 w 6127927"/>
                <a:gd name="connsiteY29069" fmla="*/ 2499015 h 4013490"/>
                <a:gd name="connsiteX29070" fmla="*/ 790188 w 6127927"/>
                <a:gd name="connsiteY29070" fmla="*/ 2498433 h 4013490"/>
                <a:gd name="connsiteX29071" fmla="*/ 781004 w 6127927"/>
                <a:gd name="connsiteY29071" fmla="*/ 2497431 h 4013490"/>
                <a:gd name="connsiteX29072" fmla="*/ 780842 w 6127927"/>
                <a:gd name="connsiteY29072" fmla="*/ 2497528 h 4013490"/>
                <a:gd name="connsiteX29073" fmla="*/ 780745 w 6127927"/>
                <a:gd name="connsiteY29073" fmla="*/ 2497431 h 4013490"/>
                <a:gd name="connsiteX29074" fmla="*/ 777446 w 6127927"/>
                <a:gd name="connsiteY29074" fmla="*/ 2497366 h 4013490"/>
                <a:gd name="connsiteX29075" fmla="*/ 778352 w 6127927"/>
                <a:gd name="connsiteY29075" fmla="*/ 2496687 h 4013490"/>
                <a:gd name="connsiteX29076" fmla="*/ 779742 w 6127927"/>
                <a:gd name="connsiteY29076" fmla="*/ 2496299 h 4013490"/>
                <a:gd name="connsiteX29077" fmla="*/ 774956 w 6127927"/>
                <a:gd name="connsiteY29077" fmla="*/ 2495523 h 4013490"/>
                <a:gd name="connsiteX29078" fmla="*/ 770978 w 6127927"/>
                <a:gd name="connsiteY29078" fmla="*/ 2494973 h 4013490"/>
                <a:gd name="connsiteX29079" fmla="*/ 768973 w 6127927"/>
                <a:gd name="connsiteY29079" fmla="*/ 2494973 h 4013490"/>
                <a:gd name="connsiteX29080" fmla="*/ 760144 w 6127927"/>
                <a:gd name="connsiteY29080" fmla="*/ 2494714 h 4013490"/>
                <a:gd name="connsiteX29081" fmla="*/ 742000 w 6127927"/>
                <a:gd name="connsiteY29081" fmla="*/ 2491480 h 4013490"/>
                <a:gd name="connsiteX29082" fmla="*/ 733883 w 6127927"/>
                <a:gd name="connsiteY29082" fmla="*/ 2488925 h 4013490"/>
                <a:gd name="connsiteX29083" fmla="*/ 730487 w 6127927"/>
                <a:gd name="connsiteY29083" fmla="*/ 2489313 h 4013490"/>
                <a:gd name="connsiteX29084" fmla="*/ 726186 w 6127927"/>
                <a:gd name="connsiteY29084" fmla="*/ 2488505 h 4013490"/>
                <a:gd name="connsiteX29085" fmla="*/ 721302 w 6127927"/>
                <a:gd name="connsiteY29085" fmla="*/ 2487599 h 4013490"/>
                <a:gd name="connsiteX29086" fmla="*/ 717324 w 6127927"/>
                <a:gd name="connsiteY29086" fmla="*/ 2486435 h 4013490"/>
                <a:gd name="connsiteX29087" fmla="*/ 713023 w 6127927"/>
                <a:gd name="connsiteY29087" fmla="*/ 2485594 h 4013490"/>
                <a:gd name="connsiteX29088" fmla="*/ 702351 w 6127927"/>
                <a:gd name="connsiteY29088" fmla="*/ 2482942 h 4013490"/>
                <a:gd name="connsiteX29089" fmla="*/ 696206 w 6127927"/>
                <a:gd name="connsiteY29089" fmla="*/ 2481616 h 4013490"/>
                <a:gd name="connsiteX29090" fmla="*/ 691743 w 6127927"/>
                <a:gd name="connsiteY29090" fmla="*/ 2480549 h 4013490"/>
                <a:gd name="connsiteX29091" fmla="*/ 688767 w 6127927"/>
                <a:gd name="connsiteY29091" fmla="*/ 2479740 h 4013490"/>
                <a:gd name="connsiteX29092" fmla="*/ 679906 w 6127927"/>
                <a:gd name="connsiteY29092" fmla="*/ 2477412 h 4013490"/>
                <a:gd name="connsiteX29093" fmla="*/ 678160 w 6127927"/>
                <a:gd name="connsiteY29093" fmla="*/ 2477088 h 4013490"/>
                <a:gd name="connsiteX29094" fmla="*/ 670462 w 6127927"/>
                <a:gd name="connsiteY29094" fmla="*/ 2475018 h 4013490"/>
                <a:gd name="connsiteX29095" fmla="*/ 664512 w 6127927"/>
                <a:gd name="connsiteY29095" fmla="*/ 2473531 h 4013490"/>
                <a:gd name="connsiteX29096" fmla="*/ 661116 w 6127927"/>
                <a:gd name="connsiteY29096" fmla="*/ 2472690 h 4013490"/>
                <a:gd name="connsiteX29097" fmla="*/ 658302 w 6127927"/>
                <a:gd name="connsiteY29097" fmla="*/ 2472011 h 4013490"/>
                <a:gd name="connsiteX29098" fmla="*/ 642811 w 6127927"/>
                <a:gd name="connsiteY29098" fmla="*/ 2467645 h 4013490"/>
                <a:gd name="connsiteX29099" fmla="*/ 631653 w 6127927"/>
                <a:gd name="connsiteY29099" fmla="*/ 2464734 h 4013490"/>
                <a:gd name="connsiteX29100" fmla="*/ 629972 w 6127927"/>
                <a:gd name="connsiteY29100" fmla="*/ 2464411 h 4013490"/>
                <a:gd name="connsiteX29101" fmla="*/ 627158 w 6127927"/>
                <a:gd name="connsiteY29101" fmla="*/ 2463925 h 4013490"/>
                <a:gd name="connsiteX29102" fmla="*/ 626931 w 6127927"/>
                <a:gd name="connsiteY29102" fmla="*/ 2464572 h 4013490"/>
                <a:gd name="connsiteX29103" fmla="*/ 624280 w 6127927"/>
                <a:gd name="connsiteY29103" fmla="*/ 2463667 h 4013490"/>
                <a:gd name="connsiteX29104" fmla="*/ 623115 w 6127927"/>
                <a:gd name="connsiteY29104" fmla="*/ 2462502 h 4013490"/>
                <a:gd name="connsiteX29105" fmla="*/ 620205 w 6127927"/>
                <a:gd name="connsiteY29105" fmla="*/ 2461759 h 4013490"/>
                <a:gd name="connsiteX29106" fmla="*/ 617326 w 6127927"/>
                <a:gd name="connsiteY29106" fmla="*/ 2460336 h 4013490"/>
                <a:gd name="connsiteX29107" fmla="*/ 614157 w 6127927"/>
                <a:gd name="connsiteY29107" fmla="*/ 2460174 h 4013490"/>
                <a:gd name="connsiteX29108" fmla="*/ 608950 w 6127927"/>
                <a:gd name="connsiteY29108" fmla="*/ 2458363 h 4013490"/>
                <a:gd name="connsiteX29109" fmla="*/ 609791 w 6127927"/>
                <a:gd name="connsiteY29109" fmla="*/ 2456196 h 4013490"/>
                <a:gd name="connsiteX29110" fmla="*/ 609597 w 6127927"/>
                <a:gd name="connsiteY29110" fmla="*/ 2456131 h 4013490"/>
                <a:gd name="connsiteX29111" fmla="*/ 603969 w 6127927"/>
                <a:gd name="connsiteY29111" fmla="*/ 2455970 h 4013490"/>
                <a:gd name="connsiteX29112" fmla="*/ 601997 w 6127927"/>
                <a:gd name="connsiteY29112" fmla="*/ 2455711 h 4013490"/>
                <a:gd name="connsiteX29113" fmla="*/ 597760 w 6127927"/>
                <a:gd name="connsiteY29113" fmla="*/ 2453900 h 4013490"/>
                <a:gd name="connsiteX29114" fmla="*/ 595625 w 6127927"/>
                <a:gd name="connsiteY29114" fmla="*/ 2453479 h 4013490"/>
                <a:gd name="connsiteX29115" fmla="*/ 590807 w 6127927"/>
                <a:gd name="connsiteY29115" fmla="*/ 2451668 h 4013490"/>
                <a:gd name="connsiteX29116" fmla="*/ 587767 w 6127927"/>
                <a:gd name="connsiteY29116" fmla="*/ 2450245 h 4013490"/>
                <a:gd name="connsiteX29117" fmla="*/ 585859 w 6127927"/>
                <a:gd name="connsiteY29117" fmla="*/ 2449760 h 4013490"/>
                <a:gd name="connsiteX29118" fmla="*/ 585600 w 6127927"/>
                <a:gd name="connsiteY29118" fmla="*/ 2449663 h 4013490"/>
                <a:gd name="connsiteX29119" fmla="*/ 581978 w 6127927"/>
                <a:gd name="connsiteY29119" fmla="*/ 2447432 h 4013490"/>
                <a:gd name="connsiteX29120" fmla="*/ 570367 w 6127927"/>
                <a:gd name="connsiteY29120" fmla="*/ 2442710 h 4013490"/>
                <a:gd name="connsiteX29121" fmla="*/ 567877 w 6127927"/>
                <a:gd name="connsiteY29121" fmla="*/ 2442386 h 4013490"/>
                <a:gd name="connsiteX29122" fmla="*/ 562767 w 6127927"/>
                <a:gd name="connsiteY29122" fmla="*/ 2439993 h 4013490"/>
                <a:gd name="connsiteX29123" fmla="*/ 557301 w 6127927"/>
                <a:gd name="connsiteY29123" fmla="*/ 2437568 h 4013490"/>
                <a:gd name="connsiteX29124" fmla="*/ 552159 w 6127927"/>
                <a:gd name="connsiteY29124" fmla="*/ 2435595 h 4013490"/>
                <a:gd name="connsiteX29125" fmla="*/ 550833 w 6127927"/>
                <a:gd name="connsiteY29125" fmla="*/ 2433525 h 4013490"/>
                <a:gd name="connsiteX29126" fmla="*/ 547502 w 6127927"/>
                <a:gd name="connsiteY29126" fmla="*/ 2433687 h 4013490"/>
                <a:gd name="connsiteX29127" fmla="*/ 546597 w 6127927"/>
                <a:gd name="connsiteY29127" fmla="*/ 2433266 h 4013490"/>
                <a:gd name="connsiteX29128" fmla="*/ 542134 w 6127927"/>
                <a:gd name="connsiteY29128" fmla="*/ 2430711 h 4013490"/>
                <a:gd name="connsiteX29129" fmla="*/ 538738 w 6127927"/>
                <a:gd name="connsiteY29129" fmla="*/ 2429288 h 4013490"/>
                <a:gd name="connsiteX29130" fmla="*/ 536765 w 6127927"/>
                <a:gd name="connsiteY29130" fmla="*/ 2428739 h 4013490"/>
                <a:gd name="connsiteX29131" fmla="*/ 533531 w 6127927"/>
                <a:gd name="connsiteY29131" fmla="*/ 2427219 h 4013490"/>
                <a:gd name="connsiteX29132" fmla="*/ 531364 w 6127927"/>
                <a:gd name="connsiteY29132" fmla="*/ 2425666 h 4013490"/>
                <a:gd name="connsiteX29133" fmla="*/ 528389 w 6127927"/>
                <a:gd name="connsiteY29133" fmla="*/ 2424825 h 4013490"/>
                <a:gd name="connsiteX29134" fmla="*/ 524249 w 6127927"/>
                <a:gd name="connsiteY29134" fmla="*/ 2422853 h 4013490"/>
                <a:gd name="connsiteX29135" fmla="*/ 522923 w 6127927"/>
                <a:gd name="connsiteY29135" fmla="*/ 2421785 h 4013490"/>
                <a:gd name="connsiteX29136" fmla="*/ 521856 w 6127927"/>
                <a:gd name="connsiteY29136" fmla="*/ 2421591 h 4013490"/>
                <a:gd name="connsiteX29137" fmla="*/ 496015 w 6127927"/>
                <a:gd name="connsiteY29137" fmla="*/ 2408364 h 4013490"/>
                <a:gd name="connsiteX29138" fmla="*/ 493946 w 6127927"/>
                <a:gd name="connsiteY29138" fmla="*/ 2406359 h 4013490"/>
                <a:gd name="connsiteX29139" fmla="*/ 491294 w 6127927"/>
                <a:gd name="connsiteY29139" fmla="*/ 2405874 h 4013490"/>
                <a:gd name="connsiteX29140" fmla="*/ 481203 w 6127927"/>
                <a:gd name="connsiteY29140" fmla="*/ 2400408 h 4013490"/>
                <a:gd name="connsiteX29141" fmla="*/ 479716 w 6127927"/>
                <a:gd name="connsiteY29141" fmla="*/ 2398176 h 4013490"/>
                <a:gd name="connsiteX29142" fmla="*/ 478972 w 6127927"/>
                <a:gd name="connsiteY29142" fmla="*/ 2399179 h 4013490"/>
                <a:gd name="connsiteX29143" fmla="*/ 475156 w 6127927"/>
                <a:gd name="connsiteY29143" fmla="*/ 2397012 h 4013490"/>
                <a:gd name="connsiteX29144" fmla="*/ 474832 w 6127927"/>
                <a:gd name="connsiteY29144" fmla="*/ 2396689 h 4013490"/>
                <a:gd name="connsiteX29145" fmla="*/ 474412 w 6127927"/>
                <a:gd name="connsiteY29145" fmla="*/ 2396592 h 4013490"/>
                <a:gd name="connsiteX29146" fmla="*/ 460408 w 6127927"/>
                <a:gd name="connsiteY29146" fmla="*/ 2388474 h 4013490"/>
                <a:gd name="connsiteX29147" fmla="*/ 455201 w 6127927"/>
                <a:gd name="connsiteY29147" fmla="*/ 2385272 h 4013490"/>
                <a:gd name="connsiteX29148" fmla="*/ 453875 w 6127927"/>
                <a:gd name="connsiteY29148" fmla="*/ 2384334 h 4013490"/>
                <a:gd name="connsiteX29149" fmla="*/ 452711 w 6127927"/>
                <a:gd name="connsiteY29149" fmla="*/ 2382459 h 4013490"/>
                <a:gd name="connsiteX29150" fmla="*/ 453875 w 6127927"/>
                <a:gd name="connsiteY29150" fmla="*/ 2384334 h 4013490"/>
                <a:gd name="connsiteX29151" fmla="*/ 453875 w 6127927"/>
                <a:gd name="connsiteY29151" fmla="*/ 2384432 h 4013490"/>
                <a:gd name="connsiteX29152" fmla="*/ 449315 w 6127927"/>
                <a:gd name="connsiteY29152" fmla="*/ 2381618 h 4013490"/>
                <a:gd name="connsiteX29153" fmla="*/ 449153 w 6127927"/>
                <a:gd name="connsiteY29153" fmla="*/ 2381359 h 4013490"/>
                <a:gd name="connsiteX29154" fmla="*/ 448830 w 6127927"/>
                <a:gd name="connsiteY29154" fmla="*/ 2381294 h 4013490"/>
                <a:gd name="connsiteX29155" fmla="*/ 440809 w 6127927"/>
                <a:gd name="connsiteY29155" fmla="*/ 2376314 h 4013490"/>
                <a:gd name="connsiteX29156" fmla="*/ 444949 w 6127927"/>
                <a:gd name="connsiteY29156" fmla="*/ 2375829 h 4013490"/>
                <a:gd name="connsiteX29157" fmla="*/ 440227 w 6127927"/>
                <a:gd name="connsiteY29157" fmla="*/ 2374179 h 4013490"/>
                <a:gd name="connsiteX29158" fmla="*/ 440809 w 6127927"/>
                <a:gd name="connsiteY29158" fmla="*/ 2376249 h 4013490"/>
                <a:gd name="connsiteX29159" fmla="*/ 344272 w 6127927"/>
                <a:gd name="connsiteY29159" fmla="*/ 2305940 h 4013490"/>
                <a:gd name="connsiteX29160" fmla="*/ 344757 w 6127927"/>
                <a:gd name="connsiteY29160" fmla="*/ 2305681 h 4013490"/>
                <a:gd name="connsiteX29161" fmla="*/ 342040 w 6127927"/>
                <a:gd name="connsiteY29161" fmla="*/ 2304194 h 4013490"/>
                <a:gd name="connsiteX29162" fmla="*/ 336801 w 6127927"/>
                <a:gd name="connsiteY29162" fmla="*/ 2300151 h 4013490"/>
                <a:gd name="connsiteX29163" fmla="*/ 332920 w 6127927"/>
                <a:gd name="connsiteY29163" fmla="*/ 2296335 h 4013490"/>
                <a:gd name="connsiteX29164" fmla="*/ 332079 w 6127927"/>
                <a:gd name="connsiteY29164" fmla="*/ 2295688 h 4013490"/>
                <a:gd name="connsiteX29165" fmla="*/ 329783 w 6127927"/>
                <a:gd name="connsiteY29165" fmla="*/ 2281199 h 4013490"/>
                <a:gd name="connsiteX29166" fmla="*/ 333923 w 6127927"/>
                <a:gd name="connsiteY29166" fmla="*/ 2282590 h 4013490"/>
                <a:gd name="connsiteX29167" fmla="*/ 334311 w 6127927"/>
                <a:gd name="connsiteY29167" fmla="*/ 2283269 h 4013490"/>
                <a:gd name="connsiteX29168" fmla="*/ 335152 w 6127927"/>
                <a:gd name="connsiteY29168" fmla="*/ 2283172 h 4013490"/>
                <a:gd name="connsiteX29169" fmla="*/ 337383 w 6127927"/>
                <a:gd name="connsiteY29169" fmla="*/ 2284336 h 4013490"/>
                <a:gd name="connsiteX29170" fmla="*/ 338224 w 6127927"/>
                <a:gd name="connsiteY29170" fmla="*/ 2285242 h 4013490"/>
                <a:gd name="connsiteX29171" fmla="*/ 339971 w 6127927"/>
                <a:gd name="connsiteY29171" fmla="*/ 2287053 h 4013490"/>
                <a:gd name="connsiteX29172" fmla="*/ 343851 w 6127927"/>
                <a:gd name="connsiteY29172" fmla="*/ 2290449 h 4013490"/>
                <a:gd name="connsiteX29173" fmla="*/ 351128 w 6127927"/>
                <a:gd name="connsiteY29173" fmla="*/ 2296917 h 4013490"/>
                <a:gd name="connsiteX29174" fmla="*/ 358599 w 6127927"/>
                <a:gd name="connsiteY29174" fmla="*/ 2305520 h 4013490"/>
                <a:gd name="connsiteX29175" fmla="*/ 359407 w 6127927"/>
                <a:gd name="connsiteY29175" fmla="*/ 2305035 h 4013490"/>
                <a:gd name="connsiteX29176" fmla="*/ 366361 w 6127927"/>
                <a:gd name="connsiteY29176" fmla="*/ 2309498 h 4013490"/>
                <a:gd name="connsiteX29177" fmla="*/ 368528 w 6127927"/>
                <a:gd name="connsiteY29177" fmla="*/ 2311244 h 4013490"/>
                <a:gd name="connsiteX29178" fmla="*/ 369174 w 6127927"/>
                <a:gd name="connsiteY29178" fmla="*/ 2312247 h 4013490"/>
                <a:gd name="connsiteX29179" fmla="*/ 373896 w 6127927"/>
                <a:gd name="connsiteY29179" fmla="*/ 2315545 h 4013490"/>
                <a:gd name="connsiteX29180" fmla="*/ 378456 w 6127927"/>
                <a:gd name="connsiteY29180" fmla="*/ 2318779 h 4013490"/>
                <a:gd name="connsiteX29181" fmla="*/ 381529 w 6127927"/>
                <a:gd name="connsiteY29181" fmla="*/ 2321755 h 4013490"/>
                <a:gd name="connsiteX29182" fmla="*/ 388061 w 6127927"/>
                <a:gd name="connsiteY29182" fmla="*/ 2327706 h 4013490"/>
                <a:gd name="connsiteX29183" fmla="*/ 390196 w 6127927"/>
                <a:gd name="connsiteY29183" fmla="*/ 2328126 h 4013490"/>
                <a:gd name="connsiteX29184" fmla="*/ 392686 w 6127927"/>
                <a:gd name="connsiteY29184" fmla="*/ 2329872 h 4013490"/>
                <a:gd name="connsiteX29185" fmla="*/ 393527 w 6127927"/>
                <a:gd name="connsiteY29185" fmla="*/ 2330616 h 4013490"/>
                <a:gd name="connsiteX29186" fmla="*/ 401968 w 6127927"/>
                <a:gd name="connsiteY29186" fmla="*/ 2335920 h 4013490"/>
                <a:gd name="connsiteX29187" fmla="*/ 405267 w 6127927"/>
                <a:gd name="connsiteY29187" fmla="*/ 2338313 h 4013490"/>
                <a:gd name="connsiteX29188" fmla="*/ 409245 w 6127927"/>
                <a:gd name="connsiteY29188" fmla="*/ 2341386 h 4013490"/>
                <a:gd name="connsiteX29189" fmla="*/ 413223 w 6127927"/>
                <a:gd name="connsiteY29189" fmla="*/ 2344426 h 4013490"/>
                <a:gd name="connsiteX29190" fmla="*/ 418041 w 6127927"/>
                <a:gd name="connsiteY29190" fmla="*/ 2347498 h 4013490"/>
                <a:gd name="connsiteX29191" fmla="*/ 419432 w 6127927"/>
                <a:gd name="connsiteY29191" fmla="*/ 2348339 h 4013490"/>
                <a:gd name="connsiteX29192" fmla="*/ 425059 w 6127927"/>
                <a:gd name="connsiteY29192" fmla="*/ 2351217 h 4013490"/>
                <a:gd name="connsiteX29193" fmla="*/ 431948 w 6127927"/>
                <a:gd name="connsiteY29193" fmla="*/ 2355713 h 4013490"/>
                <a:gd name="connsiteX29194" fmla="*/ 434826 w 6127927"/>
                <a:gd name="connsiteY29194" fmla="*/ 2357621 h 4013490"/>
                <a:gd name="connsiteX29195" fmla="*/ 436508 w 6127927"/>
                <a:gd name="connsiteY29195" fmla="*/ 2358688 h 4013490"/>
                <a:gd name="connsiteX29196" fmla="*/ 440874 w 6127927"/>
                <a:gd name="connsiteY29196" fmla="*/ 2360984 h 4013490"/>
                <a:gd name="connsiteX29197" fmla="*/ 445273 w 6127927"/>
                <a:gd name="connsiteY29197" fmla="*/ 2363636 h 4013490"/>
                <a:gd name="connsiteX29198" fmla="*/ 449509 w 6127927"/>
                <a:gd name="connsiteY29198" fmla="*/ 2366127 h 4013490"/>
                <a:gd name="connsiteX29199" fmla="*/ 512574 w 6127927"/>
                <a:gd name="connsiteY29199" fmla="*/ 2402219 h 4013490"/>
                <a:gd name="connsiteX29200" fmla="*/ 513900 w 6127927"/>
                <a:gd name="connsiteY29200" fmla="*/ 2403060 h 4013490"/>
                <a:gd name="connsiteX29201" fmla="*/ 516552 w 6127927"/>
                <a:gd name="connsiteY29201" fmla="*/ 2404451 h 4013490"/>
                <a:gd name="connsiteX29202" fmla="*/ 519042 w 6127927"/>
                <a:gd name="connsiteY29202" fmla="*/ 2405388 h 4013490"/>
                <a:gd name="connsiteX29203" fmla="*/ 522858 w 6127927"/>
                <a:gd name="connsiteY29203" fmla="*/ 2407846 h 4013490"/>
                <a:gd name="connsiteX29204" fmla="*/ 524993 w 6127927"/>
                <a:gd name="connsiteY29204" fmla="*/ 2409528 h 4013490"/>
                <a:gd name="connsiteX29205" fmla="*/ 526642 w 6127927"/>
                <a:gd name="connsiteY29205" fmla="*/ 2408687 h 4013490"/>
                <a:gd name="connsiteX29206" fmla="*/ 530394 w 6127927"/>
                <a:gd name="connsiteY29206" fmla="*/ 2411016 h 4013490"/>
                <a:gd name="connsiteX29207" fmla="*/ 534857 w 6127927"/>
                <a:gd name="connsiteY29207" fmla="*/ 2412503 h 4013490"/>
                <a:gd name="connsiteX29208" fmla="*/ 539740 w 6127927"/>
                <a:gd name="connsiteY29208" fmla="*/ 2414897 h 4013490"/>
                <a:gd name="connsiteX29209" fmla="*/ 540905 w 6127927"/>
                <a:gd name="connsiteY29209" fmla="*/ 2415382 h 4013490"/>
                <a:gd name="connsiteX29210" fmla="*/ 548763 w 6127927"/>
                <a:gd name="connsiteY29210" fmla="*/ 2418713 h 4013490"/>
                <a:gd name="connsiteX29211" fmla="*/ 553000 w 6127927"/>
                <a:gd name="connsiteY29211" fmla="*/ 2420686 h 4013490"/>
                <a:gd name="connsiteX29212" fmla="*/ 564158 w 6127927"/>
                <a:gd name="connsiteY29212" fmla="*/ 2426087 h 4013490"/>
                <a:gd name="connsiteX29213" fmla="*/ 565969 w 6127927"/>
                <a:gd name="connsiteY29213" fmla="*/ 2426895 h 4013490"/>
                <a:gd name="connsiteX29214" fmla="*/ 571434 w 6127927"/>
                <a:gd name="connsiteY29214" fmla="*/ 2428156 h 4013490"/>
                <a:gd name="connsiteX29215" fmla="*/ 577741 w 6127927"/>
                <a:gd name="connsiteY29215" fmla="*/ 2430388 h 4013490"/>
                <a:gd name="connsiteX29216" fmla="*/ 581201 w 6127927"/>
                <a:gd name="connsiteY29216" fmla="*/ 2431940 h 4013490"/>
                <a:gd name="connsiteX29217" fmla="*/ 584533 w 6127927"/>
                <a:gd name="connsiteY29217" fmla="*/ 2434269 h 4013490"/>
                <a:gd name="connsiteX29218" fmla="*/ 589901 w 6127927"/>
                <a:gd name="connsiteY29218" fmla="*/ 2434689 h 4013490"/>
                <a:gd name="connsiteX29219" fmla="*/ 669622 w 6127927"/>
                <a:gd name="connsiteY29219" fmla="*/ 2461920 h 4013490"/>
                <a:gd name="connsiteX29220" fmla="*/ 799794 w 6127927"/>
                <a:gd name="connsiteY29220" fmla="*/ 2485432 h 4013490"/>
                <a:gd name="connsiteX29221" fmla="*/ 815770 w 6127927"/>
                <a:gd name="connsiteY29221" fmla="*/ 2487243 h 4013490"/>
                <a:gd name="connsiteX29222" fmla="*/ 831811 w 6127927"/>
                <a:gd name="connsiteY29222" fmla="*/ 2488505 h 4013490"/>
                <a:gd name="connsiteX29223" fmla="*/ 832329 w 6127927"/>
                <a:gd name="connsiteY29223" fmla="*/ 2489410 h 4013490"/>
                <a:gd name="connsiteX29224" fmla="*/ 834560 w 6127927"/>
                <a:gd name="connsiteY29224" fmla="*/ 2492062 h 4013490"/>
                <a:gd name="connsiteX29225" fmla="*/ 836727 w 6127927"/>
                <a:gd name="connsiteY29225" fmla="*/ 2490736 h 4013490"/>
                <a:gd name="connsiteX29226" fmla="*/ 833719 w 6127927"/>
                <a:gd name="connsiteY29226" fmla="*/ 2488569 h 4013490"/>
                <a:gd name="connsiteX29227" fmla="*/ 839702 w 6127927"/>
                <a:gd name="connsiteY29227" fmla="*/ 2489087 h 4013490"/>
                <a:gd name="connsiteX29228" fmla="*/ 839217 w 6127927"/>
                <a:gd name="connsiteY29228" fmla="*/ 2489507 h 4013490"/>
                <a:gd name="connsiteX29229" fmla="*/ 840867 w 6127927"/>
                <a:gd name="connsiteY29229" fmla="*/ 2490477 h 4013490"/>
                <a:gd name="connsiteX29230" fmla="*/ 840349 w 6127927"/>
                <a:gd name="connsiteY29230" fmla="*/ 2490574 h 4013490"/>
                <a:gd name="connsiteX29231" fmla="*/ 839605 w 6127927"/>
                <a:gd name="connsiteY29231" fmla="*/ 2490639 h 4013490"/>
                <a:gd name="connsiteX29232" fmla="*/ 845588 w 6127927"/>
                <a:gd name="connsiteY29232" fmla="*/ 2491803 h 4013490"/>
                <a:gd name="connsiteX29233" fmla="*/ 847141 w 6127927"/>
                <a:gd name="connsiteY29233" fmla="*/ 2489410 h 4013490"/>
                <a:gd name="connsiteX29234" fmla="*/ 877768 w 6127927"/>
                <a:gd name="connsiteY29234" fmla="*/ 2489669 h 4013490"/>
                <a:gd name="connsiteX29235" fmla="*/ 966123 w 6127927"/>
                <a:gd name="connsiteY29235" fmla="*/ 2484850 h 4013490"/>
                <a:gd name="connsiteX29236" fmla="*/ 967934 w 6127927"/>
                <a:gd name="connsiteY29236" fmla="*/ 2485109 h 4013490"/>
                <a:gd name="connsiteX29237" fmla="*/ 974402 w 6127927"/>
                <a:gd name="connsiteY29237" fmla="*/ 2484268 h 4013490"/>
                <a:gd name="connsiteX29238" fmla="*/ 977313 w 6127927"/>
                <a:gd name="connsiteY29238" fmla="*/ 2484430 h 4013490"/>
                <a:gd name="connsiteX29239" fmla="*/ 982099 w 6127927"/>
                <a:gd name="connsiteY29239" fmla="*/ 2484365 h 4013490"/>
                <a:gd name="connsiteX29240" fmla="*/ 984751 w 6127927"/>
                <a:gd name="connsiteY29240" fmla="*/ 2483783 h 4013490"/>
                <a:gd name="connsiteX29241" fmla="*/ 988632 w 6127927"/>
                <a:gd name="connsiteY29241" fmla="*/ 2483783 h 4013490"/>
                <a:gd name="connsiteX29242" fmla="*/ 991963 w 6127927"/>
                <a:gd name="connsiteY29242" fmla="*/ 2483783 h 4013490"/>
                <a:gd name="connsiteX29243" fmla="*/ 994680 w 6127927"/>
                <a:gd name="connsiteY29243" fmla="*/ 2482619 h 4013490"/>
                <a:gd name="connsiteX29244" fmla="*/ 996168 w 6127927"/>
                <a:gd name="connsiteY29244" fmla="*/ 2481972 h 4013490"/>
                <a:gd name="connsiteX29245" fmla="*/ 999402 w 6127927"/>
                <a:gd name="connsiteY29245" fmla="*/ 2481131 h 4013490"/>
                <a:gd name="connsiteX29246" fmla="*/ 1001213 w 6127927"/>
                <a:gd name="connsiteY29246" fmla="*/ 2483298 h 4013490"/>
                <a:gd name="connsiteX29247" fmla="*/ 1004803 w 6127927"/>
                <a:gd name="connsiteY29247" fmla="*/ 2481034 h 4013490"/>
                <a:gd name="connsiteX29248" fmla="*/ 1008166 w 6127927"/>
                <a:gd name="connsiteY29248" fmla="*/ 2480128 h 4013490"/>
                <a:gd name="connsiteX29249" fmla="*/ 1014376 w 6127927"/>
                <a:gd name="connsiteY29249" fmla="*/ 2480484 h 4013490"/>
                <a:gd name="connsiteX29250" fmla="*/ 1019453 w 6127927"/>
                <a:gd name="connsiteY29250" fmla="*/ 2477832 h 4013490"/>
                <a:gd name="connsiteX29251" fmla="*/ 1024401 w 6127927"/>
                <a:gd name="connsiteY29251" fmla="*/ 2476991 h 4013490"/>
                <a:gd name="connsiteX29252" fmla="*/ 1028282 w 6127927"/>
                <a:gd name="connsiteY29252" fmla="*/ 2477573 h 4013490"/>
                <a:gd name="connsiteX29253" fmla="*/ 1028121 w 6127927"/>
                <a:gd name="connsiteY29253" fmla="*/ 2478479 h 4013490"/>
                <a:gd name="connsiteX29254" fmla="*/ 1031031 w 6127927"/>
                <a:gd name="connsiteY29254" fmla="*/ 2476830 h 4013490"/>
                <a:gd name="connsiteX29255" fmla="*/ 1034653 w 6127927"/>
                <a:gd name="connsiteY29255" fmla="*/ 2478479 h 4013490"/>
                <a:gd name="connsiteX29256" fmla="*/ 1039149 w 6127927"/>
                <a:gd name="connsiteY29256" fmla="*/ 2481551 h 4013490"/>
                <a:gd name="connsiteX29257" fmla="*/ 1042060 w 6127927"/>
                <a:gd name="connsiteY29257" fmla="*/ 2483201 h 4013490"/>
                <a:gd name="connsiteX29258" fmla="*/ 1045197 w 6127927"/>
                <a:gd name="connsiteY29258" fmla="*/ 2485432 h 4013490"/>
                <a:gd name="connsiteX29259" fmla="*/ 1048495 w 6127927"/>
                <a:gd name="connsiteY29259" fmla="*/ 2486499 h 4013490"/>
                <a:gd name="connsiteX29260" fmla="*/ 1050662 w 6127927"/>
                <a:gd name="connsiteY29260" fmla="*/ 2487502 h 4013490"/>
                <a:gd name="connsiteX29261" fmla="*/ 1052215 w 6127927"/>
                <a:gd name="connsiteY29261" fmla="*/ 2489895 h 4013490"/>
                <a:gd name="connsiteX29262" fmla="*/ 1053217 w 6127927"/>
                <a:gd name="connsiteY29262" fmla="*/ 2490316 h 4013490"/>
                <a:gd name="connsiteX29263" fmla="*/ 1056775 w 6127927"/>
                <a:gd name="connsiteY29263" fmla="*/ 2491577 h 4013490"/>
                <a:gd name="connsiteX29264" fmla="*/ 1067868 w 6127927"/>
                <a:gd name="connsiteY29264" fmla="*/ 2495878 h 4013490"/>
                <a:gd name="connsiteX29265" fmla="*/ 1070196 w 6127927"/>
                <a:gd name="connsiteY29265" fmla="*/ 2498013 h 4013490"/>
                <a:gd name="connsiteX29266" fmla="*/ 1072913 w 6127927"/>
                <a:gd name="connsiteY29266" fmla="*/ 2498369 h 4013490"/>
                <a:gd name="connsiteX29267" fmla="*/ 1075080 w 6127927"/>
                <a:gd name="connsiteY29267" fmla="*/ 2498530 h 4013490"/>
                <a:gd name="connsiteX29268" fmla="*/ 1078314 w 6127927"/>
                <a:gd name="connsiteY29268" fmla="*/ 2499436 h 4013490"/>
                <a:gd name="connsiteX29269" fmla="*/ 1086011 w 6127927"/>
                <a:gd name="connsiteY29269" fmla="*/ 2501506 h 4013490"/>
                <a:gd name="connsiteX29270" fmla="*/ 1089827 w 6127927"/>
                <a:gd name="connsiteY29270" fmla="*/ 2502735 h 4013490"/>
                <a:gd name="connsiteX29271" fmla="*/ 1093385 w 6127927"/>
                <a:gd name="connsiteY29271" fmla="*/ 2503737 h 4013490"/>
                <a:gd name="connsiteX29272" fmla="*/ 1094128 w 6127927"/>
                <a:gd name="connsiteY29272" fmla="*/ 2503996 h 4013490"/>
                <a:gd name="connsiteX29273" fmla="*/ 1102893 w 6127927"/>
                <a:gd name="connsiteY29273" fmla="*/ 2504740 h 4013490"/>
                <a:gd name="connsiteX29274" fmla="*/ 1112336 w 6127927"/>
                <a:gd name="connsiteY29274" fmla="*/ 2505807 h 4013490"/>
                <a:gd name="connsiteX29275" fmla="*/ 1112822 w 6127927"/>
                <a:gd name="connsiteY29275" fmla="*/ 2506551 h 4013490"/>
                <a:gd name="connsiteX29276" fmla="*/ 1119451 w 6127927"/>
                <a:gd name="connsiteY29276" fmla="*/ 2506454 h 4013490"/>
                <a:gd name="connsiteX29277" fmla="*/ 1120454 w 6127927"/>
                <a:gd name="connsiteY29277" fmla="*/ 2506227 h 4013490"/>
                <a:gd name="connsiteX29278" fmla="*/ 1122847 w 6127927"/>
                <a:gd name="connsiteY29278" fmla="*/ 2507036 h 4013490"/>
                <a:gd name="connsiteX29279" fmla="*/ 1124755 w 6127927"/>
                <a:gd name="connsiteY29279" fmla="*/ 2506648 h 4013490"/>
                <a:gd name="connsiteX29280" fmla="*/ 1126728 w 6127927"/>
                <a:gd name="connsiteY29280" fmla="*/ 2506648 h 4013490"/>
                <a:gd name="connsiteX29281" fmla="*/ 1125726 w 6127927"/>
                <a:gd name="connsiteY29281" fmla="*/ 2507295 h 4013490"/>
                <a:gd name="connsiteX29282" fmla="*/ 1123591 w 6127927"/>
                <a:gd name="connsiteY29282" fmla="*/ 2507877 h 4013490"/>
                <a:gd name="connsiteX29283" fmla="*/ 1128636 w 6127927"/>
                <a:gd name="connsiteY29283" fmla="*/ 2507456 h 4013490"/>
                <a:gd name="connsiteX29284" fmla="*/ 1131709 w 6127927"/>
                <a:gd name="connsiteY29284" fmla="*/ 2505872 h 4013490"/>
                <a:gd name="connsiteX29285" fmla="*/ 1136754 w 6127927"/>
                <a:gd name="connsiteY29285" fmla="*/ 2504643 h 4013490"/>
                <a:gd name="connsiteX29286" fmla="*/ 1140408 w 6127927"/>
                <a:gd name="connsiteY29286" fmla="*/ 2503737 h 4013490"/>
                <a:gd name="connsiteX29287" fmla="*/ 1146682 w 6127927"/>
                <a:gd name="connsiteY29287" fmla="*/ 2502735 h 4013490"/>
                <a:gd name="connsiteX29288" fmla="*/ 1149431 w 6127927"/>
                <a:gd name="connsiteY29288" fmla="*/ 2500600 h 4013490"/>
                <a:gd name="connsiteX29289" fmla="*/ 1151340 w 6127927"/>
                <a:gd name="connsiteY29289" fmla="*/ 2500665 h 4013490"/>
                <a:gd name="connsiteX29290" fmla="*/ 1158196 w 6127927"/>
                <a:gd name="connsiteY29290" fmla="*/ 2498013 h 4013490"/>
                <a:gd name="connsiteX29291" fmla="*/ 1161268 w 6127927"/>
                <a:gd name="connsiteY29291" fmla="*/ 2496946 h 4013490"/>
                <a:gd name="connsiteX29292" fmla="*/ 1164082 w 6127927"/>
                <a:gd name="connsiteY29292" fmla="*/ 2495458 h 4013490"/>
                <a:gd name="connsiteX29293" fmla="*/ 1172361 w 6127927"/>
                <a:gd name="connsiteY29293" fmla="*/ 2490251 h 4013490"/>
                <a:gd name="connsiteX29294" fmla="*/ 1175401 w 6127927"/>
                <a:gd name="connsiteY29294" fmla="*/ 2490089 h 4013490"/>
                <a:gd name="connsiteX29295" fmla="*/ 1176404 w 6127927"/>
                <a:gd name="connsiteY29295" fmla="*/ 2488990 h 4013490"/>
                <a:gd name="connsiteX29296" fmla="*/ 1179897 w 6127927"/>
                <a:gd name="connsiteY29296" fmla="*/ 2486176 h 4013490"/>
                <a:gd name="connsiteX29297" fmla="*/ 1188920 w 6127927"/>
                <a:gd name="connsiteY29297" fmla="*/ 2477897 h 4013490"/>
                <a:gd name="connsiteX29298" fmla="*/ 1190246 w 6127927"/>
                <a:gd name="connsiteY29298" fmla="*/ 2476506 h 4013490"/>
                <a:gd name="connsiteX29299" fmla="*/ 1191636 w 6127927"/>
                <a:gd name="connsiteY29299" fmla="*/ 2475762 h 4013490"/>
                <a:gd name="connsiteX29300" fmla="*/ 1194127 w 6127927"/>
                <a:gd name="connsiteY29300" fmla="*/ 2473434 h 4013490"/>
                <a:gd name="connsiteX29301" fmla="*/ 1193059 w 6127927"/>
                <a:gd name="connsiteY29301" fmla="*/ 2473434 h 4013490"/>
                <a:gd name="connsiteX29302" fmla="*/ 1192962 w 6127927"/>
                <a:gd name="connsiteY29302" fmla="*/ 2473434 h 4013490"/>
                <a:gd name="connsiteX29303" fmla="*/ 1197361 w 6127927"/>
                <a:gd name="connsiteY29303" fmla="*/ 2468615 h 4013490"/>
                <a:gd name="connsiteX29304" fmla="*/ 1196617 w 6127927"/>
                <a:gd name="connsiteY29304" fmla="*/ 2471105 h 4013490"/>
                <a:gd name="connsiteX29305" fmla="*/ 1198105 w 6127927"/>
                <a:gd name="connsiteY29305" fmla="*/ 2469132 h 4013490"/>
                <a:gd name="connsiteX29306" fmla="*/ 1198363 w 6127927"/>
                <a:gd name="connsiteY29306" fmla="*/ 2467321 h 4013490"/>
                <a:gd name="connsiteX29307" fmla="*/ 1204637 w 6127927"/>
                <a:gd name="connsiteY29307" fmla="*/ 2457619 h 4013490"/>
                <a:gd name="connsiteX29308" fmla="*/ 1209359 w 6127927"/>
                <a:gd name="connsiteY29308" fmla="*/ 2446849 h 4013490"/>
                <a:gd name="connsiteX29309" fmla="*/ 1211946 w 6127927"/>
                <a:gd name="connsiteY29309" fmla="*/ 2437762 h 4013490"/>
                <a:gd name="connsiteX29310" fmla="*/ 1213660 w 6127927"/>
                <a:gd name="connsiteY29310" fmla="*/ 2428318 h 4013490"/>
                <a:gd name="connsiteX29311" fmla="*/ 1214986 w 6127927"/>
                <a:gd name="connsiteY29311" fmla="*/ 2422917 h 4013490"/>
                <a:gd name="connsiteX29312" fmla="*/ 1215827 w 6127927"/>
                <a:gd name="connsiteY29312" fmla="*/ 2422173 h 4013490"/>
                <a:gd name="connsiteX29313" fmla="*/ 1215924 w 6127927"/>
                <a:gd name="connsiteY29313" fmla="*/ 2417807 h 4013490"/>
                <a:gd name="connsiteX29314" fmla="*/ 1216409 w 6127927"/>
                <a:gd name="connsiteY29314" fmla="*/ 2412503 h 4013490"/>
                <a:gd name="connsiteX29315" fmla="*/ 1217412 w 6127927"/>
                <a:gd name="connsiteY29315" fmla="*/ 2412568 h 4013490"/>
                <a:gd name="connsiteX29316" fmla="*/ 1217477 w 6127927"/>
                <a:gd name="connsiteY29316" fmla="*/ 2411760 h 4013490"/>
                <a:gd name="connsiteX29317" fmla="*/ 1216409 w 6127927"/>
                <a:gd name="connsiteY29317" fmla="*/ 2411824 h 4013490"/>
                <a:gd name="connsiteX29318" fmla="*/ 1216733 w 6127927"/>
                <a:gd name="connsiteY29318" fmla="*/ 2406876 h 4013490"/>
                <a:gd name="connsiteX29319" fmla="*/ 1217412 w 6127927"/>
                <a:gd name="connsiteY29319" fmla="*/ 2407361 h 4013490"/>
                <a:gd name="connsiteX29320" fmla="*/ 1216895 w 6127927"/>
                <a:gd name="connsiteY29320" fmla="*/ 2406456 h 4013490"/>
                <a:gd name="connsiteX29321" fmla="*/ 1216798 w 6127927"/>
                <a:gd name="connsiteY29321" fmla="*/ 2405550 h 4013490"/>
                <a:gd name="connsiteX29322" fmla="*/ 1217574 w 6127927"/>
                <a:gd name="connsiteY29322" fmla="*/ 2406714 h 4013490"/>
                <a:gd name="connsiteX29323" fmla="*/ 1218318 w 6127927"/>
                <a:gd name="connsiteY29323" fmla="*/ 2407297 h 4013490"/>
                <a:gd name="connsiteX29324" fmla="*/ 1218318 w 6127927"/>
                <a:gd name="connsiteY29324" fmla="*/ 2406714 h 4013490"/>
                <a:gd name="connsiteX29325" fmla="*/ 1219223 w 6127927"/>
                <a:gd name="connsiteY29325" fmla="*/ 2407620 h 4013490"/>
                <a:gd name="connsiteX29326" fmla="*/ 1219708 w 6127927"/>
                <a:gd name="connsiteY29326" fmla="*/ 2407685 h 4013490"/>
                <a:gd name="connsiteX29327" fmla="*/ 1219870 w 6127927"/>
                <a:gd name="connsiteY29327" fmla="*/ 2407620 h 4013490"/>
                <a:gd name="connsiteX29328" fmla="*/ 1219805 w 6127927"/>
                <a:gd name="connsiteY29328" fmla="*/ 2407361 h 4013490"/>
                <a:gd name="connsiteX29329" fmla="*/ 1219967 w 6127927"/>
                <a:gd name="connsiteY29329" fmla="*/ 2407620 h 4013490"/>
                <a:gd name="connsiteX29330" fmla="*/ 1220452 w 6127927"/>
                <a:gd name="connsiteY29330" fmla="*/ 2407200 h 4013490"/>
                <a:gd name="connsiteX29331" fmla="*/ 1219644 w 6127927"/>
                <a:gd name="connsiteY29331" fmla="*/ 2405291 h 4013490"/>
                <a:gd name="connsiteX29332" fmla="*/ 1219547 w 6127927"/>
                <a:gd name="connsiteY29332" fmla="*/ 2405291 h 4013490"/>
                <a:gd name="connsiteX29333" fmla="*/ 1219385 w 6127927"/>
                <a:gd name="connsiteY29333" fmla="*/ 2404968 h 4013490"/>
                <a:gd name="connsiteX29334" fmla="*/ 1219482 w 6127927"/>
                <a:gd name="connsiteY29334" fmla="*/ 2405033 h 4013490"/>
                <a:gd name="connsiteX29335" fmla="*/ 1217897 w 6127927"/>
                <a:gd name="connsiteY29335" fmla="*/ 2401831 h 4013490"/>
                <a:gd name="connsiteX29336" fmla="*/ 1216798 w 6127927"/>
                <a:gd name="connsiteY29336" fmla="*/ 2400246 h 4013490"/>
                <a:gd name="connsiteX29337" fmla="*/ 1216798 w 6127927"/>
                <a:gd name="connsiteY29337" fmla="*/ 2397109 h 4013490"/>
                <a:gd name="connsiteX29338" fmla="*/ 1215666 w 6127927"/>
                <a:gd name="connsiteY29338" fmla="*/ 2382459 h 4013490"/>
                <a:gd name="connsiteX29339" fmla="*/ 1215989 w 6127927"/>
                <a:gd name="connsiteY29339" fmla="*/ 2381359 h 4013490"/>
                <a:gd name="connsiteX29340" fmla="*/ 1215504 w 6127927"/>
                <a:gd name="connsiteY29340" fmla="*/ 2380939 h 4013490"/>
                <a:gd name="connsiteX29341" fmla="*/ 1212852 w 6127927"/>
                <a:gd name="connsiteY29341" fmla="*/ 2367453 h 4013490"/>
                <a:gd name="connsiteX29342" fmla="*/ 1212852 w 6127927"/>
                <a:gd name="connsiteY29342" fmla="*/ 2367388 h 4013490"/>
                <a:gd name="connsiteX29343" fmla="*/ 1212658 w 6127927"/>
                <a:gd name="connsiteY29343" fmla="*/ 2366870 h 4013490"/>
                <a:gd name="connsiteX29344" fmla="*/ 1211946 w 6127927"/>
                <a:gd name="connsiteY29344" fmla="*/ 2364477 h 4013490"/>
                <a:gd name="connsiteX29345" fmla="*/ 1211946 w 6127927"/>
                <a:gd name="connsiteY29345" fmla="*/ 2364380 h 4013490"/>
                <a:gd name="connsiteX29346" fmla="*/ 1212658 w 6127927"/>
                <a:gd name="connsiteY29346" fmla="*/ 2365383 h 4013490"/>
                <a:gd name="connsiteX29347" fmla="*/ 1213175 w 6127927"/>
                <a:gd name="connsiteY29347" fmla="*/ 2365544 h 4013490"/>
                <a:gd name="connsiteX29348" fmla="*/ 1213434 w 6127927"/>
                <a:gd name="connsiteY29348" fmla="*/ 2365480 h 4013490"/>
                <a:gd name="connsiteX29349" fmla="*/ 1213434 w 6127927"/>
                <a:gd name="connsiteY29349" fmla="*/ 2365124 h 4013490"/>
                <a:gd name="connsiteX29350" fmla="*/ 1213596 w 6127927"/>
                <a:gd name="connsiteY29350" fmla="*/ 2365383 h 4013490"/>
                <a:gd name="connsiteX29351" fmla="*/ 1214243 w 6127927"/>
                <a:gd name="connsiteY29351" fmla="*/ 2365059 h 4013490"/>
                <a:gd name="connsiteX29352" fmla="*/ 1213758 w 6127927"/>
                <a:gd name="connsiteY29352" fmla="*/ 2362989 h 4013490"/>
                <a:gd name="connsiteX29353" fmla="*/ 1213660 w 6127927"/>
                <a:gd name="connsiteY29353" fmla="*/ 2362989 h 4013490"/>
                <a:gd name="connsiteX29354" fmla="*/ 1213596 w 6127927"/>
                <a:gd name="connsiteY29354" fmla="*/ 2362569 h 4013490"/>
                <a:gd name="connsiteX29355" fmla="*/ 1213660 w 6127927"/>
                <a:gd name="connsiteY29355" fmla="*/ 2362731 h 4013490"/>
                <a:gd name="connsiteX29356" fmla="*/ 1212658 w 6127927"/>
                <a:gd name="connsiteY29356" fmla="*/ 2359270 h 4013490"/>
                <a:gd name="connsiteX29357" fmla="*/ 1211785 w 6127927"/>
                <a:gd name="connsiteY29357" fmla="*/ 2357362 h 4013490"/>
                <a:gd name="connsiteX29358" fmla="*/ 1210847 w 6127927"/>
                <a:gd name="connsiteY29358" fmla="*/ 2356101 h 4013490"/>
                <a:gd name="connsiteX29359" fmla="*/ 1211429 w 6127927"/>
                <a:gd name="connsiteY29359" fmla="*/ 2358526 h 4013490"/>
                <a:gd name="connsiteX29360" fmla="*/ 1210362 w 6127927"/>
                <a:gd name="connsiteY29360" fmla="*/ 2356360 h 4013490"/>
                <a:gd name="connsiteX29361" fmla="*/ 1210200 w 6127927"/>
                <a:gd name="connsiteY29361" fmla="*/ 2355357 h 4013490"/>
                <a:gd name="connsiteX29362" fmla="*/ 1209456 w 6127927"/>
                <a:gd name="connsiteY29362" fmla="*/ 2353966 h 4013490"/>
                <a:gd name="connsiteX29363" fmla="*/ 1209359 w 6127927"/>
                <a:gd name="connsiteY29363" fmla="*/ 2353869 h 4013490"/>
                <a:gd name="connsiteX29364" fmla="*/ 1208712 w 6127927"/>
                <a:gd name="connsiteY29364" fmla="*/ 2353805 h 4013490"/>
                <a:gd name="connsiteX29365" fmla="*/ 1207710 w 6127927"/>
                <a:gd name="connsiteY29365" fmla="*/ 2351800 h 4013490"/>
                <a:gd name="connsiteX29366" fmla="*/ 1207225 w 6127927"/>
                <a:gd name="connsiteY29366" fmla="*/ 2350635 h 4013490"/>
                <a:gd name="connsiteX29367" fmla="*/ 1207128 w 6127927"/>
                <a:gd name="connsiteY29367" fmla="*/ 2349988 h 4013490"/>
                <a:gd name="connsiteX29368" fmla="*/ 1206707 w 6127927"/>
                <a:gd name="connsiteY29368" fmla="*/ 2348824 h 4013490"/>
                <a:gd name="connsiteX29369" fmla="*/ 1205737 w 6127927"/>
                <a:gd name="connsiteY29369" fmla="*/ 2347175 h 4013490"/>
                <a:gd name="connsiteX29370" fmla="*/ 1181449 w 6127927"/>
                <a:gd name="connsiteY29370" fmla="*/ 2312311 h 4013490"/>
                <a:gd name="connsiteX29371" fmla="*/ 1181126 w 6127927"/>
                <a:gd name="connsiteY29371" fmla="*/ 2311891 h 4013490"/>
                <a:gd name="connsiteX29372" fmla="*/ 1177730 w 6127927"/>
                <a:gd name="connsiteY29372" fmla="*/ 2309012 h 4013490"/>
                <a:gd name="connsiteX29373" fmla="*/ 1172264 w 6127927"/>
                <a:gd name="connsiteY29373" fmla="*/ 2304938 h 4013490"/>
                <a:gd name="connsiteX29374" fmla="*/ 1172620 w 6127927"/>
                <a:gd name="connsiteY29374" fmla="*/ 2304711 h 4013490"/>
                <a:gd name="connsiteX29375" fmla="*/ 1171520 w 6127927"/>
                <a:gd name="connsiteY29375" fmla="*/ 2302868 h 4013490"/>
                <a:gd name="connsiteX29376" fmla="*/ 1171456 w 6127927"/>
                <a:gd name="connsiteY29376" fmla="*/ 2302868 h 4013490"/>
                <a:gd name="connsiteX29377" fmla="*/ 1171262 w 6127927"/>
                <a:gd name="connsiteY29377" fmla="*/ 2302544 h 4013490"/>
                <a:gd name="connsiteX29378" fmla="*/ 1171359 w 6127927"/>
                <a:gd name="connsiteY29378" fmla="*/ 2302641 h 4013490"/>
                <a:gd name="connsiteX29379" fmla="*/ 1169450 w 6127927"/>
                <a:gd name="connsiteY29379" fmla="*/ 2299569 h 4013490"/>
                <a:gd name="connsiteX29380" fmla="*/ 1168124 w 6127927"/>
                <a:gd name="connsiteY29380" fmla="*/ 2297920 h 4013490"/>
                <a:gd name="connsiteX29381" fmla="*/ 1166960 w 6127927"/>
                <a:gd name="connsiteY29381" fmla="*/ 2296820 h 4013490"/>
                <a:gd name="connsiteX29382" fmla="*/ 1168221 w 6127927"/>
                <a:gd name="connsiteY29382" fmla="*/ 2298890 h 4013490"/>
                <a:gd name="connsiteX29383" fmla="*/ 1166734 w 6127927"/>
                <a:gd name="connsiteY29383" fmla="*/ 2297079 h 4013490"/>
                <a:gd name="connsiteX29384" fmla="*/ 1166313 w 6127927"/>
                <a:gd name="connsiteY29384" fmla="*/ 2296173 h 4013490"/>
                <a:gd name="connsiteX29385" fmla="*/ 1165246 w 6127927"/>
                <a:gd name="connsiteY29385" fmla="*/ 2294944 h 4013490"/>
                <a:gd name="connsiteX29386" fmla="*/ 1165149 w 6127927"/>
                <a:gd name="connsiteY29386" fmla="*/ 2294847 h 4013490"/>
                <a:gd name="connsiteX29387" fmla="*/ 1154315 w 6127927"/>
                <a:gd name="connsiteY29387" fmla="*/ 2294750 h 4013490"/>
                <a:gd name="connsiteX29388" fmla="*/ 1152148 w 6127927"/>
                <a:gd name="connsiteY29388" fmla="*/ 2294006 h 4013490"/>
                <a:gd name="connsiteX29389" fmla="*/ 1146941 w 6127927"/>
                <a:gd name="connsiteY29389" fmla="*/ 2292098 h 4013490"/>
                <a:gd name="connsiteX29390" fmla="*/ 1146036 w 6127927"/>
                <a:gd name="connsiteY29390" fmla="*/ 2290869 h 4013490"/>
                <a:gd name="connsiteX29391" fmla="*/ 1145130 w 6127927"/>
                <a:gd name="connsiteY29391" fmla="*/ 2290611 h 4013490"/>
                <a:gd name="connsiteX29392" fmla="*/ 1137659 w 6127927"/>
                <a:gd name="connsiteY29392" fmla="*/ 2289543 h 4013490"/>
                <a:gd name="connsiteX29393" fmla="*/ 1135687 w 6127927"/>
                <a:gd name="connsiteY29393" fmla="*/ 2288799 h 4013490"/>
                <a:gd name="connsiteX29394" fmla="*/ 1133940 w 6127927"/>
                <a:gd name="connsiteY29394" fmla="*/ 2288896 h 4013490"/>
                <a:gd name="connsiteX29395" fmla="*/ 1132614 w 6127927"/>
                <a:gd name="connsiteY29395" fmla="*/ 2288638 h 4013490"/>
                <a:gd name="connsiteX29396" fmla="*/ 1131385 w 6127927"/>
                <a:gd name="connsiteY29396" fmla="*/ 2288379 h 4013490"/>
                <a:gd name="connsiteX29397" fmla="*/ 1129703 w 6127927"/>
                <a:gd name="connsiteY29397" fmla="*/ 2288153 h 4013490"/>
                <a:gd name="connsiteX29398" fmla="*/ 1125079 w 6127927"/>
                <a:gd name="connsiteY29398" fmla="*/ 2287635 h 4013490"/>
                <a:gd name="connsiteX29399" fmla="*/ 1117543 w 6127927"/>
                <a:gd name="connsiteY29399" fmla="*/ 2287247 h 4013490"/>
                <a:gd name="connsiteX29400" fmla="*/ 1117705 w 6127927"/>
                <a:gd name="connsiteY29400" fmla="*/ 2284595 h 4013490"/>
                <a:gd name="connsiteX29401" fmla="*/ 1117543 w 6127927"/>
                <a:gd name="connsiteY29401" fmla="*/ 2284498 h 4013490"/>
                <a:gd name="connsiteX29402" fmla="*/ 1116896 w 6127927"/>
                <a:gd name="connsiteY29402" fmla="*/ 2284919 h 4013490"/>
                <a:gd name="connsiteX29403" fmla="*/ 1112239 w 6127927"/>
                <a:gd name="connsiteY29403" fmla="*/ 2285242 h 4013490"/>
                <a:gd name="connsiteX29404" fmla="*/ 1102084 w 6127927"/>
                <a:gd name="connsiteY29404" fmla="*/ 2285824 h 4013490"/>
                <a:gd name="connsiteX29405" fmla="*/ 1100500 w 6127927"/>
                <a:gd name="connsiteY29405" fmla="*/ 2286665 h 4013490"/>
                <a:gd name="connsiteX29406" fmla="*/ 1098333 w 6127927"/>
                <a:gd name="connsiteY29406" fmla="*/ 2286988 h 4013490"/>
                <a:gd name="connsiteX29407" fmla="*/ 1093805 w 6127927"/>
                <a:gd name="connsiteY29407" fmla="*/ 2287797 h 4013490"/>
                <a:gd name="connsiteX29408" fmla="*/ 1088986 w 6127927"/>
                <a:gd name="connsiteY29408" fmla="*/ 2288541 h 4013490"/>
                <a:gd name="connsiteX29409" fmla="*/ 1079801 w 6127927"/>
                <a:gd name="connsiteY29409" fmla="*/ 2291451 h 4013490"/>
                <a:gd name="connsiteX29410" fmla="*/ 1076988 w 6127927"/>
                <a:gd name="connsiteY29410" fmla="*/ 2292098 h 4013490"/>
                <a:gd name="connsiteX29411" fmla="*/ 1075565 w 6127927"/>
                <a:gd name="connsiteY29411" fmla="*/ 2292454 h 4013490"/>
                <a:gd name="connsiteX29412" fmla="*/ 1066477 w 6127927"/>
                <a:gd name="connsiteY29412" fmla="*/ 2295850 h 4013490"/>
                <a:gd name="connsiteX29413" fmla="*/ 1064989 w 6127927"/>
                <a:gd name="connsiteY29413" fmla="*/ 2296917 h 4013490"/>
                <a:gd name="connsiteX29414" fmla="*/ 1055707 w 6127927"/>
                <a:gd name="connsiteY29414" fmla="*/ 2300960 h 4013490"/>
                <a:gd name="connsiteX29415" fmla="*/ 1055190 w 6127927"/>
                <a:gd name="connsiteY29415" fmla="*/ 2300895 h 4013490"/>
                <a:gd name="connsiteX29416" fmla="*/ 1053702 w 6127927"/>
                <a:gd name="connsiteY29416" fmla="*/ 2301962 h 4013490"/>
                <a:gd name="connsiteX29417" fmla="*/ 1043935 w 6127927"/>
                <a:gd name="connsiteY29417" fmla="*/ 2307266 h 4013490"/>
                <a:gd name="connsiteX29418" fmla="*/ 1041542 w 6127927"/>
                <a:gd name="connsiteY29418" fmla="*/ 2308657 h 4013490"/>
                <a:gd name="connsiteX29419" fmla="*/ 1037823 w 6127927"/>
                <a:gd name="connsiteY29419" fmla="*/ 2311147 h 4013490"/>
                <a:gd name="connsiteX29420" fmla="*/ 1030287 w 6127927"/>
                <a:gd name="connsiteY29420" fmla="*/ 2316225 h 4013490"/>
                <a:gd name="connsiteX29421" fmla="*/ 1028379 w 6127927"/>
                <a:gd name="connsiteY29421" fmla="*/ 2317453 h 4013490"/>
                <a:gd name="connsiteX29422" fmla="*/ 1027474 w 6127927"/>
                <a:gd name="connsiteY29422" fmla="*/ 2317874 h 4013490"/>
                <a:gd name="connsiteX29423" fmla="*/ 1026795 w 6127927"/>
                <a:gd name="connsiteY29423" fmla="*/ 2316936 h 4013490"/>
                <a:gd name="connsiteX29424" fmla="*/ 1024078 w 6127927"/>
                <a:gd name="connsiteY29424" fmla="*/ 2313217 h 4013490"/>
                <a:gd name="connsiteX29425" fmla="*/ 1018774 w 6127927"/>
                <a:gd name="connsiteY29425" fmla="*/ 2305778 h 4013490"/>
                <a:gd name="connsiteX29426" fmla="*/ 1015055 w 6127927"/>
                <a:gd name="connsiteY29426" fmla="*/ 2300216 h 4013490"/>
                <a:gd name="connsiteX29427" fmla="*/ 1011885 w 6127927"/>
                <a:gd name="connsiteY29427" fmla="*/ 2295268 h 4013490"/>
                <a:gd name="connsiteX29428" fmla="*/ 989797 w 6127927"/>
                <a:gd name="connsiteY29428" fmla="*/ 2253612 h 4013490"/>
                <a:gd name="connsiteX29429" fmla="*/ 964215 w 6127927"/>
                <a:gd name="connsiteY29429" fmla="*/ 2163769 h 4013490"/>
                <a:gd name="connsiteX29430" fmla="*/ 964280 w 6127927"/>
                <a:gd name="connsiteY29430" fmla="*/ 2163705 h 4013490"/>
                <a:gd name="connsiteX29431" fmla="*/ 965379 w 6127927"/>
                <a:gd name="connsiteY29431" fmla="*/ 2160406 h 4013490"/>
                <a:gd name="connsiteX29432" fmla="*/ 966867 w 6127927"/>
                <a:gd name="connsiteY29432" fmla="*/ 2163058 h 4013490"/>
                <a:gd name="connsiteX29433" fmla="*/ 968613 w 6127927"/>
                <a:gd name="connsiteY29433" fmla="*/ 2159403 h 4013490"/>
                <a:gd name="connsiteX29434" fmla="*/ 965703 w 6127927"/>
                <a:gd name="connsiteY29434" fmla="*/ 2156654 h 4013490"/>
                <a:gd name="connsiteX29435" fmla="*/ 966285 w 6127927"/>
                <a:gd name="connsiteY29435" fmla="*/ 2150542 h 4013490"/>
                <a:gd name="connsiteX29436" fmla="*/ 968096 w 6127927"/>
                <a:gd name="connsiteY29436" fmla="*/ 2148213 h 4013490"/>
                <a:gd name="connsiteX29437" fmla="*/ 972074 w 6127927"/>
                <a:gd name="connsiteY29437" fmla="*/ 2150704 h 4013490"/>
                <a:gd name="connsiteX29438" fmla="*/ 972009 w 6127927"/>
                <a:gd name="connsiteY29438" fmla="*/ 2150962 h 4013490"/>
                <a:gd name="connsiteX29439" fmla="*/ 972494 w 6127927"/>
                <a:gd name="connsiteY29439" fmla="*/ 2151771 h 4013490"/>
                <a:gd name="connsiteX29440" fmla="*/ 973561 w 6127927"/>
                <a:gd name="connsiteY29440" fmla="*/ 2154682 h 4013490"/>
                <a:gd name="connsiteX29441" fmla="*/ 972494 w 6127927"/>
                <a:gd name="connsiteY29441" fmla="*/ 2151771 h 4013490"/>
                <a:gd name="connsiteX29442" fmla="*/ 972397 w 6127927"/>
                <a:gd name="connsiteY29442" fmla="*/ 2150865 h 4013490"/>
                <a:gd name="connsiteX29443" fmla="*/ 974887 w 6127927"/>
                <a:gd name="connsiteY29443" fmla="*/ 2153356 h 4013490"/>
                <a:gd name="connsiteX29444" fmla="*/ 976472 w 6127927"/>
                <a:gd name="connsiteY29444" fmla="*/ 2162055 h 4013490"/>
                <a:gd name="connsiteX29445" fmla="*/ 976375 w 6127927"/>
                <a:gd name="connsiteY29445" fmla="*/ 2162961 h 4013490"/>
                <a:gd name="connsiteX29446" fmla="*/ 976893 w 6127927"/>
                <a:gd name="connsiteY29446" fmla="*/ 2164028 h 4013490"/>
                <a:gd name="connsiteX29447" fmla="*/ 977378 w 6127927"/>
                <a:gd name="connsiteY29447" fmla="*/ 2166680 h 4013490"/>
                <a:gd name="connsiteX29448" fmla="*/ 978057 w 6127927"/>
                <a:gd name="connsiteY29448" fmla="*/ 2171887 h 4013490"/>
                <a:gd name="connsiteX29449" fmla="*/ 977895 w 6127927"/>
                <a:gd name="connsiteY29449" fmla="*/ 2176770 h 4013490"/>
                <a:gd name="connsiteX29450" fmla="*/ 979124 w 6127927"/>
                <a:gd name="connsiteY29450" fmla="*/ 2180102 h 4013490"/>
                <a:gd name="connsiteX29451" fmla="*/ 979545 w 6127927"/>
                <a:gd name="connsiteY29451" fmla="*/ 2185470 h 4013490"/>
                <a:gd name="connsiteX29452" fmla="*/ 978380 w 6127927"/>
                <a:gd name="connsiteY29452" fmla="*/ 2186376 h 4013490"/>
                <a:gd name="connsiteX29453" fmla="*/ 980515 w 6127927"/>
                <a:gd name="connsiteY29453" fmla="*/ 2191097 h 4013490"/>
                <a:gd name="connsiteX29454" fmla="*/ 981614 w 6127927"/>
                <a:gd name="connsiteY29454" fmla="*/ 2191259 h 4013490"/>
                <a:gd name="connsiteX29455" fmla="*/ 980773 w 6127927"/>
                <a:gd name="connsiteY29455" fmla="*/ 2197889 h 4013490"/>
                <a:gd name="connsiteX29456" fmla="*/ 982682 w 6127927"/>
                <a:gd name="connsiteY29456" fmla="*/ 2200476 h 4013490"/>
                <a:gd name="connsiteX29457" fmla="*/ 984105 w 6127927"/>
                <a:gd name="connsiteY29457" fmla="*/ 2203516 h 4013490"/>
                <a:gd name="connsiteX29458" fmla="*/ 983522 w 6127927"/>
                <a:gd name="connsiteY29458" fmla="*/ 2208400 h 4013490"/>
                <a:gd name="connsiteX29459" fmla="*/ 985334 w 6127927"/>
                <a:gd name="connsiteY29459" fmla="*/ 2210664 h 4013490"/>
                <a:gd name="connsiteX29460" fmla="*/ 987403 w 6127927"/>
                <a:gd name="connsiteY29460" fmla="*/ 2212313 h 4013490"/>
                <a:gd name="connsiteX29461" fmla="*/ 988244 w 6127927"/>
                <a:gd name="connsiteY29461" fmla="*/ 2214448 h 4013490"/>
                <a:gd name="connsiteX29462" fmla="*/ 987306 w 6127927"/>
                <a:gd name="connsiteY29462" fmla="*/ 2217520 h 4013490"/>
                <a:gd name="connsiteX29463" fmla="*/ 989473 w 6127927"/>
                <a:gd name="connsiteY29463" fmla="*/ 2217423 h 4013490"/>
                <a:gd name="connsiteX29464" fmla="*/ 992546 w 6127927"/>
                <a:gd name="connsiteY29464" fmla="*/ 2223794 h 4013490"/>
                <a:gd name="connsiteX29465" fmla="*/ 994098 w 6127927"/>
                <a:gd name="connsiteY29465" fmla="*/ 2227222 h 4013490"/>
                <a:gd name="connsiteX29466" fmla="*/ 994777 w 6127927"/>
                <a:gd name="connsiteY29466" fmla="*/ 2228193 h 4013490"/>
                <a:gd name="connsiteX29467" fmla="*/ 1005773 w 6127927"/>
                <a:gd name="connsiteY29467" fmla="*/ 2253127 h 4013490"/>
                <a:gd name="connsiteX29468" fmla="*/ 1006096 w 6127927"/>
                <a:gd name="connsiteY29468" fmla="*/ 2254356 h 4013490"/>
                <a:gd name="connsiteX29469" fmla="*/ 1006614 w 6127927"/>
                <a:gd name="connsiteY29469" fmla="*/ 2254777 h 4013490"/>
                <a:gd name="connsiteX29470" fmla="*/ 1011497 w 6127927"/>
                <a:gd name="connsiteY29470" fmla="*/ 2264220 h 4013490"/>
                <a:gd name="connsiteX29471" fmla="*/ 1015637 w 6127927"/>
                <a:gd name="connsiteY29471" fmla="*/ 2271982 h 4013490"/>
                <a:gd name="connsiteX29472" fmla="*/ 1015637 w 6127927"/>
                <a:gd name="connsiteY29472" fmla="*/ 2272241 h 4013490"/>
                <a:gd name="connsiteX29473" fmla="*/ 1016446 w 6127927"/>
                <a:gd name="connsiteY29473" fmla="*/ 2273890 h 4013490"/>
                <a:gd name="connsiteX29474" fmla="*/ 1016640 w 6127927"/>
                <a:gd name="connsiteY29474" fmla="*/ 2273729 h 4013490"/>
                <a:gd name="connsiteX29475" fmla="*/ 1023755 w 6127927"/>
                <a:gd name="connsiteY29475" fmla="*/ 2285501 h 4013490"/>
                <a:gd name="connsiteX29476" fmla="*/ 1027571 w 6127927"/>
                <a:gd name="connsiteY29476" fmla="*/ 2291193 h 4013490"/>
                <a:gd name="connsiteX29477" fmla="*/ 1030449 w 6127927"/>
                <a:gd name="connsiteY29477" fmla="*/ 2295268 h 4013490"/>
                <a:gd name="connsiteX29478" fmla="*/ 1031031 w 6127927"/>
                <a:gd name="connsiteY29478" fmla="*/ 2296173 h 4013490"/>
                <a:gd name="connsiteX29479" fmla="*/ 1031355 w 6127927"/>
                <a:gd name="connsiteY29479" fmla="*/ 2296594 h 4013490"/>
                <a:gd name="connsiteX29480" fmla="*/ 1031872 w 6127927"/>
                <a:gd name="connsiteY29480" fmla="*/ 2296335 h 4013490"/>
                <a:gd name="connsiteX29481" fmla="*/ 1037338 w 6127927"/>
                <a:gd name="connsiteY29481" fmla="*/ 2293262 h 4013490"/>
                <a:gd name="connsiteX29482" fmla="*/ 1059847 w 6127927"/>
                <a:gd name="connsiteY29482" fmla="*/ 2282590 h 4013490"/>
                <a:gd name="connsiteX29483" fmla="*/ 1068126 w 6127927"/>
                <a:gd name="connsiteY29483" fmla="*/ 2280455 h 4013490"/>
                <a:gd name="connsiteX29484" fmla="*/ 1077570 w 6127927"/>
                <a:gd name="connsiteY29484" fmla="*/ 2277803 h 4013490"/>
                <a:gd name="connsiteX29485" fmla="*/ 1144030 w 6127927"/>
                <a:gd name="connsiteY29485" fmla="*/ 2275734 h 4013490"/>
                <a:gd name="connsiteX29486" fmla="*/ 1202503 w 6127927"/>
                <a:gd name="connsiteY29486" fmla="*/ 2308754 h 4013490"/>
                <a:gd name="connsiteX29487" fmla="*/ 1203991 w 6127927"/>
                <a:gd name="connsiteY29487" fmla="*/ 2310403 h 4013490"/>
                <a:gd name="connsiteX29488" fmla="*/ 1204476 w 6127927"/>
                <a:gd name="connsiteY29488" fmla="*/ 2312085 h 4013490"/>
                <a:gd name="connsiteX29489" fmla="*/ 1205381 w 6127927"/>
                <a:gd name="connsiteY29489" fmla="*/ 2311988 h 4013490"/>
                <a:gd name="connsiteX29490" fmla="*/ 1207225 w 6127927"/>
                <a:gd name="connsiteY29490" fmla="*/ 2314478 h 4013490"/>
                <a:gd name="connsiteX29491" fmla="*/ 1207548 w 6127927"/>
                <a:gd name="connsiteY29491" fmla="*/ 2315384 h 4013490"/>
                <a:gd name="connsiteX29492" fmla="*/ 1208518 w 6127927"/>
                <a:gd name="connsiteY29492" fmla="*/ 2316289 h 4013490"/>
                <a:gd name="connsiteX29493" fmla="*/ 1215666 w 6127927"/>
                <a:gd name="connsiteY29493" fmla="*/ 2328449 h 4013490"/>
                <a:gd name="connsiteX29494" fmla="*/ 1215342 w 6127927"/>
                <a:gd name="connsiteY29494" fmla="*/ 2328546 h 4013490"/>
                <a:gd name="connsiteX29495" fmla="*/ 1216151 w 6127927"/>
                <a:gd name="connsiteY29495" fmla="*/ 2330616 h 4013490"/>
                <a:gd name="connsiteX29496" fmla="*/ 1216312 w 6127927"/>
                <a:gd name="connsiteY29496" fmla="*/ 2331522 h 4013490"/>
                <a:gd name="connsiteX29497" fmla="*/ 1217994 w 6127927"/>
                <a:gd name="connsiteY29497" fmla="*/ 2333592 h 4013490"/>
                <a:gd name="connsiteX29498" fmla="*/ 1218156 w 6127927"/>
                <a:gd name="connsiteY29498" fmla="*/ 2333106 h 4013490"/>
                <a:gd name="connsiteX29499" fmla="*/ 1222296 w 6127927"/>
                <a:gd name="connsiteY29499" fmla="*/ 2342938 h 4013490"/>
                <a:gd name="connsiteX29500" fmla="*/ 1222296 w 6127927"/>
                <a:gd name="connsiteY29500" fmla="*/ 2343520 h 4013490"/>
                <a:gd name="connsiteX29501" fmla="*/ 1223363 w 6127927"/>
                <a:gd name="connsiteY29501" fmla="*/ 2347272 h 4013490"/>
                <a:gd name="connsiteX29502" fmla="*/ 1224010 w 6127927"/>
                <a:gd name="connsiteY29502" fmla="*/ 2347336 h 4013490"/>
                <a:gd name="connsiteX29503" fmla="*/ 1227923 w 6127927"/>
                <a:gd name="connsiteY29503" fmla="*/ 2359497 h 4013490"/>
                <a:gd name="connsiteX29504" fmla="*/ 1227567 w 6127927"/>
                <a:gd name="connsiteY29504" fmla="*/ 2360176 h 4013490"/>
                <a:gd name="connsiteX29505" fmla="*/ 1228246 w 6127927"/>
                <a:gd name="connsiteY29505" fmla="*/ 2360338 h 4013490"/>
                <a:gd name="connsiteX29506" fmla="*/ 1231965 w 6127927"/>
                <a:gd name="connsiteY29506" fmla="*/ 2376734 h 4013490"/>
                <a:gd name="connsiteX29507" fmla="*/ 1234359 w 6127927"/>
                <a:gd name="connsiteY29507" fmla="*/ 2393034 h 4013490"/>
                <a:gd name="connsiteX29508" fmla="*/ 1230057 w 6127927"/>
                <a:gd name="connsiteY29508" fmla="*/ 2436015 h 4013490"/>
                <a:gd name="connsiteX29509" fmla="*/ 1230057 w 6127927"/>
                <a:gd name="connsiteY29509" fmla="*/ 2435918 h 4013490"/>
                <a:gd name="connsiteX29510" fmla="*/ 1228085 w 6127927"/>
                <a:gd name="connsiteY29510" fmla="*/ 2441804 h 4013490"/>
                <a:gd name="connsiteX29511" fmla="*/ 1227502 w 6127927"/>
                <a:gd name="connsiteY29511" fmla="*/ 2444295 h 4013490"/>
                <a:gd name="connsiteX29512" fmla="*/ 1226500 w 6127927"/>
                <a:gd name="connsiteY29512" fmla="*/ 2447270 h 4013490"/>
                <a:gd name="connsiteX29513" fmla="*/ 1226015 w 6127927"/>
                <a:gd name="connsiteY29513" fmla="*/ 2448693 h 4013490"/>
                <a:gd name="connsiteX29514" fmla="*/ 1222037 w 6127927"/>
                <a:gd name="connsiteY29514" fmla="*/ 2457942 h 4013490"/>
                <a:gd name="connsiteX29515" fmla="*/ 1217477 w 6127927"/>
                <a:gd name="connsiteY29515" fmla="*/ 2466966 h 4013490"/>
                <a:gd name="connsiteX29516" fmla="*/ 1216312 w 6127927"/>
                <a:gd name="connsiteY29516" fmla="*/ 2465963 h 4013490"/>
                <a:gd name="connsiteX29517" fmla="*/ 1215083 w 6127927"/>
                <a:gd name="connsiteY29517" fmla="*/ 2469294 h 4013490"/>
                <a:gd name="connsiteX29518" fmla="*/ 1217056 w 6127927"/>
                <a:gd name="connsiteY29518" fmla="*/ 2467645 h 4013490"/>
                <a:gd name="connsiteX29519" fmla="*/ 1199269 w 6127927"/>
                <a:gd name="connsiteY29519" fmla="*/ 2490801 h 4013490"/>
                <a:gd name="connsiteX29520" fmla="*/ 1196876 w 6127927"/>
                <a:gd name="connsiteY29520" fmla="*/ 2490251 h 4013490"/>
                <a:gd name="connsiteX29521" fmla="*/ 1213337 w 6127927"/>
                <a:gd name="connsiteY29521" fmla="*/ 2363830 h 4013490"/>
                <a:gd name="connsiteX29522" fmla="*/ 1213337 w 6127927"/>
                <a:gd name="connsiteY29522" fmla="*/ 2363151 h 4013490"/>
                <a:gd name="connsiteX29523" fmla="*/ 1213337 w 6127927"/>
                <a:gd name="connsiteY29523" fmla="*/ 2363830 h 4013490"/>
                <a:gd name="connsiteX29524" fmla="*/ 791514 w 6127927"/>
                <a:gd name="connsiteY29524" fmla="*/ 3079891 h 4013490"/>
                <a:gd name="connsiteX29525" fmla="*/ 788280 w 6127927"/>
                <a:gd name="connsiteY29525" fmla="*/ 3081540 h 4013490"/>
                <a:gd name="connsiteX29526" fmla="*/ 791514 w 6127927"/>
                <a:gd name="connsiteY29526" fmla="*/ 3079891 h 4013490"/>
                <a:gd name="connsiteX29527" fmla="*/ 597534 w 6127927"/>
                <a:gd name="connsiteY29527" fmla="*/ 3138428 h 4013490"/>
                <a:gd name="connsiteX29528" fmla="*/ 597178 w 6127927"/>
                <a:gd name="connsiteY29528" fmla="*/ 3140336 h 4013490"/>
                <a:gd name="connsiteX29529" fmla="*/ 597534 w 6127927"/>
                <a:gd name="connsiteY29529" fmla="*/ 3138428 h 4013490"/>
                <a:gd name="connsiteX29530" fmla="*/ 638833 w 6127927"/>
                <a:gd name="connsiteY29530" fmla="*/ 3775253 h 4013490"/>
                <a:gd name="connsiteX29531" fmla="*/ 639997 w 6127927"/>
                <a:gd name="connsiteY29531" fmla="*/ 3777420 h 4013490"/>
                <a:gd name="connsiteX29532" fmla="*/ 640321 w 6127927"/>
                <a:gd name="connsiteY29532" fmla="*/ 3774768 h 4013490"/>
                <a:gd name="connsiteX29533" fmla="*/ 638995 w 6127927"/>
                <a:gd name="connsiteY29533" fmla="*/ 3774186 h 4013490"/>
                <a:gd name="connsiteX29534" fmla="*/ 863473 w 6127927"/>
                <a:gd name="connsiteY29534" fmla="*/ 3447736 h 4013490"/>
                <a:gd name="connsiteX29535" fmla="*/ 862794 w 6127927"/>
                <a:gd name="connsiteY29535" fmla="*/ 3449547 h 4013490"/>
                <a:gd name="connsiteX29536" fmla="*/ 862956 w 6127927"/>
                <a:gd name="connsiteY29536" fmla="*/ 3453202 h 4013490"/>
                <a:gd name="connsiteX29537" fmla="*/ 862535 w 6127927"/>
                <a:gd name="connsiteY29537" fmla="*/ 3457180 h 4013490"/>
                <a:gd name="connsiteX29538" fmla="*/ 863473 w 6127927"/>
                <a:gd name="connsiteY29538" fmla="*/ 3460899 h 4013490"/>
                <a:gd name="connsiteX29539" fmla="*/ 863473 w 6127927"/>
                <a:gd name="connsiteY29539" fmla="*/ 3467691 h 4013490"/>
                <a:gd name="connsiteX29540" fmla="*/ 861144 w 6127927"/>
                <a:gd name="connsiteY29540" fmla="*/ 3467529 h 4013490"/>
                <a:gd name="connsiteX29541" fmla="*/ 861047 w 6127927"/>
                <a:gd name="connsiteY29541" fmla="*/ 3467788 h 4013490"/>
                <a:gd name="connsiteX29542" fmla="*/ 862794 w 6127927"/>
                <a:gd name="connsiteY29542" fmla="*/ 3474385 h 4013490"/>
                <a:gd name="connsiteX29543" fmla="*/ 863214 w 6127927"/>
                <a:gd name="connsiteY29543" fmla="*/ 3476811 h 4013490"/>
                <a:gd name="connsiteX29544" fmla="*/ 863053 w 6127927"/>
                <a:gd name="connsiteY29544" fmla="*/ 3482438 h 4013490"/>
                <a:gd name="connsiteX29545" fmla="*/ 863376 w 6127927"/>
                <a:gd name="connsiteY29545" fmla="*/ 3485090 h 4013490"/>
                <a:gd name="connsiteX29546" fmla="*/ 863376 w 6127927"/>
                <a:gd name="connsiteY29546" fmla="*/ 3491461 h 4013490"/>
                <a:gd name="connsiteX29547" fmla="*/ 863117 w 6127927"/>
                <a:gd name="connsiteY29547" fmla="*/ 3495666 h 4013490"/>
                <a:gd name="connsiteX29548" fmla="*/ 863279 w 6127927"/>
                <a:gd name="connsiteY29548" fmla="*/ 3498091 h 4013490"/>
                <a:gd name="connsiteX29549" fmla="*/ 863279 w 6127927"/>
                <a:gd name="connsiteY29549" fmla="*/ 3498415 h 4013490"/>
                <a:gd name="connsiteX29550" fmla="*/ 862470 w 6127927"/>
                <a:gd name="connsiteY29550" fmla="*/ 3503621 h 4013490"/>
                <a:gd name="connsiteX29551" fmla="*/ 862309 w 6127927"/>
                <a:gd name="connsiteY29551" fmla="*/ 3519016 h 4013490"/>
                <a:gd name="connsiteX29552" fmla="*/ 862859 w 6127927"/>
                <a:gd name="connsiteY29552" fmla="*/ 3521991 h 4013490"/>
                <a:gd name="connsiteX29553" fmla="*/ 862632 w 6127927"/>
                <a:gd name="connsiteY29553" fmla="*/ 3529041 h 4013490"/>
                <a:gd name="connsiteX29554" fmla="*/ 862470 w 6127927"/>
                <a:gd name="connsiteY29554" fmla="*/ 3536415 h 4013490"/>
                <a:gd name="connsiteX29555" fmla="*/ 862535 w 6127927"/>
                <a:gd name="connsiteY29555" fmla="*/ 3543207 h 4013490"/>
                <a:gd name="connsiteX29556" fmla="*/ 861209 w 6127927"/>
                <a:gd name="connsiteY29556" fmla="*/ 3545697 h 4013490"/>
                <a:gd name="connsiteX29557" fmla="*/ 862729 w 6127927"/>
                <a:gd name="connsiteY29557" fmla="*/ 3549319 h 4013490"/>
                <a:gd name="connsiteX29558" fmla="*/ 862729 w 6127927"/>
                <a:gd name="connsiteY29558" fmla="*/ 3550483 h 4013490"/>
                <a:gd name="connsiteX29559" fmla="*/ 862147 w 6127927"/>
                <a:gd name="connsiteY29559" fmla="*/ 3556855 h 4013490"/>
                <a:gd name="connsiteX29560" fmla="*/ 862212 w 6127927"/>
                <a:gd name="connsiteY29560" fmla="*/ 3561415 h 4013490"/>
                <a:gd name="connsiteX29561" fmla="*/ 862470 w 6127927"/>
                <a:gd name="connsiteY29561" fmla="*/ 3563905 h 4013490"/>
                <a:gd name="connsiteX29562" fmla="*/ 862373 w 6127927"/>
                <a:gd name="connsiteY29562" fmla="*/ 3568271 h 4013490"/>
                <a:gd name="connsiteX29563" fmla="*/ 861791 w 6127927"/>
                <a:gd name="connsiteY29563" fmla="*/ 3571505 h 4013490"/>
                <a:gd name="connsiteX29564" fmla="*/ 862309 w 6127927"/>
                <a:gd name="connsiteY29564" fmla="*/ 3575321 h 4013490"/>
                <a:gd name="connsiteX29565" fmla="*/ 862212 w 6127927"/>
                <a:gd name="connsiteY29565" fmla="*/ 3580949 h 4013490"/>
                <a:gd name="connsiteX29566" fmla="*/ 861791 w 6127927"/>
                <a:gd name="connsiteY29566" fmla="*/ 3582954 h 4013490"/>
                <a:gd name="connsiteX29567" fmla="*/ 862147 w 6127927"/>
                <a:gd name="connsiteY29567" fmla="*/ 3584247 h 4013490"/>
                <a:gd name="connsiteX29568" fmla="*/ 861727 w 6127927"/>
                <a:gd name="connsiteY29568" fmla="*/ 3620016 h 4013490"/>
                <a:gd name="connsiteX29569" fmla="*/ 860886 w 6127927"/>
                <a:gd name="connsiteY29569" fmla="*/ 3623412 h 4013490"/>
                <a:gd name="connsiteX29570" fmla="*/ 861630 w 6127927"/>
                <a:gd name="connsiteY29570" fmla="*/ 3626582 h 4013490"/>
                <a:gd name="connsiteX29571" fmla="*/ 861468 w 6127927"/>
                <a:gd name="connsiteY29571" fmla="*/ 3640715 h 4013490"/>
                <a:gd name="connsiteX29572" fmla="*/ 860239 w 6127927"/>
                <a:gd name="connsiteY29572" fmla="*/ 3643625 h 4013490"/>
                <a:gd name="connsiteX29573" fmla="*/ 861403 w 6127927"/>
                <a:gd name="connsiteY29573" fmla="*/ 3643787 h 4013490"/>
                <a:gd name="connsiteX29574" fmla="*/ 861306 w 6127927"/>
                <a:gd name="connsiteY29574" fmla="*/ 3649253 h 4013490"/>
                <a:gd name="connsiteX29575" fmla="*/ 861209 w 6127927"/>
                <a:gd name="connsiteY29575" fmla="*/ 3649738 h 4013490"/>
                <a:gd name="connsiteX29576" fmla="*/ 861306 w 6127927"/>
                <a:gd name="connsiteY29576" fmla="*/ 3650255 h 4013490"/>
                <a:gd name="connsiteX29577" fmla="*/ 861144 w 6127927"/>
                <a:gd name="connsiteY29577" fmla="*/ 3670274 h 4013490"/>
                <a:gd name="connsiteX29578" fmla="*/ 861047 w 6127927"/>
                <a:gd name="connsiteY29578" fmla="*/ 3677907 h 4013490"/>
                <a:gd name="connsiteX29579" fmla="*/ 860983 w 6127927"/>
                <a:gd name="connsiteY29579" fmla="*/ 3679815 h 4013490"/>
                <a:gd name="connsiteX29580" fmla="*/ 859980 w 6127927"/>
                <a:gd name="connsiteY29580" fmla="*/ 3682208 h 4013490"/>
                <a:gd name="connsiteX29581" fmla="*/ 860983 w 6127927"/>
                <a:gd name="connsiteY29581" fmla="*/ 3679815 h 4013490"/>
                <a:gd name="connsiteX29582" fmla="*/ 861047 w 6127927"/>
                <a:gd name="connsiteY29582" fmla="*/ 3679718 h 4013490"/>
                <a:gd name="connsiteX29583" fmla="*/ 860983 w 6127927"/>
                <a:gd name="connsiteY29583" fmla="*/ 3686348 h 4013490"/>
                <a:gd name="connsiteX29584" fmla="*/ 860886 w 6127927"/>
                <a:gd name="connsiteY29584" fmla="*/ 3686671 h 4013490"/>
                <a:gd name="connsiteX29585" fmla="*/ 860983 w 6127927"/>
                <a:gd name="connsiteY29585" fmla="*/ 3687091 h 4013490"/>
                <a:gd name="connsiteX29586" fmla="*/ 860886 w 6127927"/>
                <a:gd name="connsiteY29586" fmla="*/ 3698767 h 4013490"/>
                <a:gd name="connsiteX29587" fmla="*/ 858331 w 6127927"/>
                <a:gd name="connsiteY29587" fmla="*/ 3694724 h 4013490"/>
                <a:gd name="connsiteX29588" fmla="*/ 859495 w 6127927"/>
                <a:gd name="connsiteY29588" fmla="*/ 3700739 h 4013490"/>
                <a:gd name="connsiteX29589" fmla="*/ 860886 w 6127927"/>
                <a:gd name="connsiteY29589" fmla="*/ 3698864 h 4013490"/>
                <a:gd name="connsiteX29590" fmla="*/ 860401 w 6127927"/>
                <a:gd name="connsiteY29590" fmla="*/ 3846370 h 4013490"/>
                <a:gd name="connsiteX29591" fmla="*/ 859818 w 6127927"/>
                <a:gd name="connsiteY29591" fmla="*/ 3846144 h 4013490"/>
                <a:gd name="connsiteX29592" fmla="*/ 860465 w 6127927"/>
                <a:gd name="connsiteY29592" fmla="*/ 3849863 h 4013490"/>
                <a:gd name="connsiteX29593" fmla="*/ 860724 w 6127927"/>
                <a:gd name="connsiteY29593" fmla="*/ 3858046 h 4013490"/>
                <a:gd name="connsiteX29594" fmla="*/ 860304 w 6127927"/>
                <a:gd name="connsiteY29594" fmla="*/ 3864772 h 4013490"/>
                <a:gd name="connsiteX29595" fmla="*/ 860401 w 6127927"/>
                <a:gd name="connsiteY29595" fmla="*/ 3866098 h 4013490"/>
                <a:gd name="connsiteX29596" fmla="*/ 851054 w 6127927"/>
                <a:gd name="connsiteY29596" fmla="*/ 3880070 h 4013490"/>
                <a:gd name="connsiteX29597" fmla="*/ 849308 w 6127927"/>
                <a:gd name="connsiteY29597" fmla="*/ 3875025 h 4013490"/>
                <a:gd name="connsiteX29598" fmla="*/ 849566 w 6127927"/>
                <a:gd name="connsiteY29598" fmla="*/ 3874119 h 4013490"/>
                <a:gd name="connsiteX29599" fmla="*/ 848887 w 6127927"/>
                <a:gd name="connsiteY29599" fmla="*/ 3873375 h 4013490"/>
                <a:gd name="connsiteX29600" fmla="*/ 848240 w 6127927"/>
                <a:gd name="connsiteY29600" fmla="*/ 3870303 h 4013490"/>
                <a:gd name="connsiteX29601" fmla="*/ 848370 w 6127927"/>
                <a:gd name="connsiteY29601" fmla="*/ 3868750 h 4013490"/>
                <a:gd name="connsiteX29602" fmla="*/ 848628 w 6127927"/>
                <a:gd name="connsiteY29602" fmla="*/ 3865581 h 4013490"/>
                <a:gd name="connsiteX29603" fmla="*/ 848628 w 6127927"/>
                <a:gd name="connsiteY29603" fmla="*/ 3859145 h 4013490"/>
                <a:gd name="connsiteX29604" fmla="*/ 848790 w 6127927"/>
                <a:gd name="connsiteY29604" fmla="*/ 3847050 h 4013490"/>
                <a:gd name="connsiteX29605" fmla="*/ 850698 w 6127927"/>
                <a:gd name="connsiteY29605" fmla="*/ 3833046 h 4013490"/>
                <a:gd name="connsiteX29606" fmla="*/ 849793 w 6127927"/>
                <a:gd name="connsiteY29606" fmla="*/ 3832626 h 4013490"/>
                <a:gd name="connsiteX29607" fmla="*/ 848887 w 6127927"/>
                <a:gd name="connsiteY29607" fmla="*/ 3822374 h 4013490"/>
                <a:gd name="connsiteX29608" fmla="*/ 848887 w 6127927"/>
                <a:gd name="connsiteY29608" fmla="*/ 3818913 h 4013490"/>
                <a:gd name="connsiteX29609" fmla="*/ 849211 w 6127927"/>
                <a:gd name="connsiteY29609" fmla="*/ 3817490 h 4013490"/>
                <a:gd name="connsiteX29610" fmla="*/ 848887 w 6127927"/>
                <a:gd name="connsiteY29610" fmla="*/ 3810278 h 4013490"/>
                <a:gd name="connsiteX29611" fmla="*/ 848628 w 6127927"/>
                <a:gd name="connsiteY29611" fmla="*/ 3803260 h 4013490"/>
                <a:gd name="connsiteX29612" fmla="*/ 849146 w 6127927"/>
                <a:gd name="connsiteY29612" fmla="*/ 3797956 h 4013490"/>
                <a:gd name="connsiteX29613" fmla="*/ 850051 w 6127927"/>
                <a:gd name="connsiteY29613" fmla="*/ 3786928 h 4013490"/>
                <a:gd name="connsiteX29614" fmla="*/ 849146 w 6127927"/>
                <a:gd name="connsiteY29614" fmla="*/ 3784535 h 4013490"/>
                <a:gd name="connsiteX29615" fmla="*/ 849049 w 6127927"/>
                <a:gd name="connsiteY29615" fmla="*/ 3780718 h 4013490"/>
                <a:gd name="connsiteX29616" fmla="*/ 849146 w 6127927"/>
                <a:gd name="connsiteY29616" fmla="*/ 3779328 h 4013490"/>
                <a:gd name="connsiteX29617" fmla="*/ 848564 w 6127927"/>
                <a:gd name="connsiteY29617" fmla="*/ 3766909 h 4013490"/>
                <a:gd name="connsiteX29618" fmla="*/ 848628 w 6127927"/>
                <a:gd name="connsiteY29618" fmla="*/ 3761767 h 4013490"/>
                <a:gd name="connsiteX29619" fmla="*/ 848887 w 6127927"/>
                <a:gd name="connsiteY29619" fmla="*/ 3755492 h 4013490"/>
                <a:gd name="connsiteX29620" fmla="*/ 849146 w 6127927"/>
                <a:gd name="connsiteY29620" fmla="*/ 3749186 h 4013490"/>
                <a:gd name="connsiteX29621" fmla="*/ 848984 w 6127927"/>
                <a:gd name="connsiteY29621" fmla="*/ 3742071 h 4013490"/>
                <a:gd name="connsiteX29622" fmla="*/ 848887 w 6127927"/>
                <a:gd name="connsiteY29622" fmla="*/ 3740066 h 4013490"/>
                <a:gd name="connsiteX29623" fmla="*/ 848143 w 6127927"/>
                <a:gd name="connsiteY29623" fmla="*/ 3732207 h 4013490"/>
                <a:gd name="connsiteX29624" fmla="*/ 848046 w 6127927"/>
                <a:gd name="connsiteY29624" fmla="*/ 3721955 h 4013490"/>
                <a:gd name="connsiteX29625" fmla="*/ 848143 w 6127927"/>
                <a:gd name="connsiteY29625" fmla="*/ 3717654 h 4013490"/>
                <a:gd name="connsiteX29626" fmla="*/ 848143 w 6127927"/>
                <a:gd name="connsiteY29626" fmla="*/ 3715163 h 4013490"/>
                <a:gd name="connsiteX29627" fmla="*/ 847820 w 6127927"/>
                <a:gd name="connsiteY29627" fmla="*/ 3708954 h 4013490"/>
                <a:gd name="connsiteX29628" fmla="*/ 847723 w 6127927"/>
                <a:gd name="connsiteY29628" fmla="*/ 3702583 h 4013490"/>
                <a:gd name="connsiteX29629" fmla="*/ 847561 w 6127927"/>
                <a:gd name="connsiteY29629" fmla="*/ 3696438 h 4013490"/>
                <a:gd name="connsiteX29630" fmla="*/ 848467 w 6127927"/>
                <a:gd name="connsiteY29630" fmla="*/ 3605301 h 4013490"/>
                <a:gd name="connsiteX29631" fmla="*/ 848628 w 6127927"/>
                <a:gd name="connsiteY29631" fmla="*/ 3603393 h 4013490"/>
                <a:gd name="connsiteX29632" fmla="*/ 848726 w 6127927"/>
                <a:gd name="connsiteY29632" fmla="*/ 3599674 h 4013490"/>
                <a:gd name="connsiteX29633" fmla="*/ 848370 w 6127927"/>
                <a:gd name="connsiteY29633" fmla="*/ 3596343 h 4013490"/>
                <a:gd name="connsiteX29634" fmla="*/ 848984 w 6127927"/>
                <a:gd name="connsiteY29634" fmla="*/ 3590716 h 4013490"/>
                <a:gd name="connsiteX29635" fmla="*/ 849469 w 6127927"/>
                <a:gd name="connsiteY29635" fmla="*/ 3587417 h 4013490"/>
                <a:gd name="connsiteX29636" fmla="*/ 847982 w 6127927"/>
                <a:gd name="connsiteY29636" fmla="*/ 3585994 h 4013490"/>
                <a:gd name="connsiteX29637" fmla="*/ 848370 w 6127927"/>
                <a:gd name="connsiteY29637" fmla="*/ 3580528 h 4013490"/>
                <a:gd name="connsiteX29638" fmla="*/ 847885 w 6127927"/>
                <a:gd name="connsiteY29638" fmla="*/ 3574674 h 4013490"/>
                <a:gd name="connsiteX29639" fmla="*/ 848046 w 6127927"/>
                <a:gd name="connsiteY29639" fmla="*/ 3567883 h 4013490"/>
                <a:gd name="connsiteX29640" fmla="*/ 848046 w 6127927"/>
                <a:gd name="connsiteY29640" fmla="*/ 3566298 h 4013490"/>
                <a:gd name="connsiteX29641" fmla="*/ 847885 w 6127927"/>
                <a:gd name="connsiteY29641" fmla="*/ 3555626 h 4013490"/>
                <a:gd name="connsiteX29642" fmla="*/ 847982 w 6127927"/>
                <a:gd name="connsiteY29642" fmla="*/ 3549740 h 4013490"/>
                <a:gd name="connsiteX29643" fmla="*/ 848564 w 6127927"/>
                <a:gd name="connsiteY29643" fmla="*/ 3534184 h 4013490"/>
                <a:gd name="connsiteX29644" fmla="*/ 848628 w 6127927"/>
                <a:gd name="connsiteY29644" fmla="*/ 3531693 h 4013490"/>
                <a:gd name="connsiteX29645" fmla="*/ 847723 w 6127927"/>
                <a:gd name="connsiteY29645" fmla="*/ 3524740 h 4013490"/>
                <a:gd name="connsiteX29646" fmla="*/ 847400 w 6127927"/>
                <a:gd name="connsiteY29646" fmla="*/ 3516461 h 4013490"/>
                <a:gd name="connsiteX29647" fmla="*/ 847561 w 6127927"/>
                <a:gd name="connsiteY29647" fmla="*/ 3511642 h 4013490"/>
                <a:gd name="connsiteX29648" fmla="*/ 848564 w 6127927"/>
                <a:gd name="connsiteY29648" fmla="*/ 3506694 h 4013490"/>
                <a:gd name="connsiteX29649" fmla="*/ 847076 w 6127927"/>
                <a:gd name="connsiteY29649" fmla="*/ 3500226 h 4013490"/>
                <a:gd name="connsiteX29650" fmla="*/ 847497 w 6127927"/>
                <a:gd name="connsiteY29650" fmla="*/ 3394600 h 4013490"/>
                <a:gd name="connsiteX29651" fmla="*/ 840511 w 6127927"/>
                <a:gd name="connsiteY29651" fmla="*/ 3229338 h 4013490"/>
                <a:gd name="connsiteX29652" fmla="*/ 837956 w 6127927"/>
                <a:gd name="connsiteY29652" fmla="*/ 3189171 h 4013490"/>
                <a:gd name="connsiteX29653" fmla="*/ 838797 w 6127927"/>
                <a:gd name="connsiteY29653" fmla="*/ 3188362 h 4013490"/>
                <a:gd name="connsiteX29654" fmla="*/ 841093 w 6127927"/>
                <a:gd name="connsiteY29654" fmla="*/ 3185193 h 4013490"/>
                <a:gd name="connsiteX29655" fmla="*/ 839444 w 6127927"/>
                <a:gd name="connsiteY29655" fmla="*/ 3182702 h 4013490"/>
                <a:gd name="connsiteX29656" fmla="*/ 837891 w 6127927"/>
                <a:gd name="connsiteY29656" fmla="*/ 3186680 h 4013490"/>
                <a:gd name="connsiteX29657" fmla="*/ 837309 w 6127927"/>
                <a:gd name="connsiteY29657" fmla="*/ 3179242 h 4013490"/>
                <a:gd name="connsiteX29658" fmla="*/ 837794 w 6127927"/>
                <a:gd name="connsiteY29658" fmla="*/ 3179824 h 4013490"/>
                <a:gd name="connsiteX29659" fmla="*/ 838538 w 6127927"/>
                <a:gd name="connsiteY29659" fmla="*/ 3177657 h 4013490"/>
                <a:gd name="connsiteX29660" fmla="*/ 838700 w 6127927"/>
                <a:gd name="connsiteY29660" fmla="*/ 3178272 h 4013490"/>
                <a:gd name="connsiteX29661" fmla="*/ 838959 w 6127927"/>
                <a:gd name="connsiteY29661" fmla="*/ 3179080 h 4013490"/>
                <a:gd name="connsiteX29662" fmla="*/ 839120 w 6127927"/>
                <a:gd name="connsiteY29662" fmla="*/ 3171448 h 4013490"/>
                <a:gd name="connsiteX29663" fmla="*/ 836468 w 6127927"/>
                <a:gd name="connsiteY29663" fmla="*/ 3169798 h 4013490"/>
                <a:gd name="connsiteX29664" fmla="*/ 832070 w 6127927"/>
                <a:gd name="connsiteY29664" fmla="*/ 3131798 h 4013490"/>
                <a:gd name="connsiteX29665" fmla="*/ 829935 w 6127927"/>
                <a:gd name="connsiteY29665" fmla="*/ 3104470 h 4013490"/>
                <a:gd name="connsiteX29666" fmla="*/ 827930 w 6127927"/>
                <a:gd name="connsiteY29666" fmla="*/ 3081637 h 4013490"/>
                <a:gd name="connsiteX29667" fmla="*/ 827866 w 6127927"/>
                <a:gd name="connsiteY29667" fmla="*/ 3080635 h 4013490"/>
                <a:gd name="connsiteX29668" fmla="*/ 827445 w 6127927"/>
                <a:gd name="connsiteY29668" fmla="*/ 3080052 h 4013490"/>
                <a:gd name="connsiteX29669" fmla="*/ 825537 w 6127927"/>
                <a:gd name="connsiteY29669" fmla="*/ 3080635 h 4013490"/>
                <a:gd name="connsiteX29670" fmla="*/ 815511 w 6127927"/>
                <a:gd name="connsiteY29670" fmla="*/ 3083772 h 4013490"/>
                <a:gd name="connsiteX29671" fmla="*/ 789671 w 6127927"/>
                <a:gd name="connsiteY29671" fmla="*/ 3092730 h 4013490"/>
                <a:gd name="connsiteX29672" fmla="*/ 787439 w 6127927"/>
                <a:gd name="connsiteY29672" fmla="*/ 3092892 h 4013490"/>
                <a:gd name="connsiteX29673" fmla="*/ 779678 w 6127927"/>
                <a:gd name="connsiteY29673" fmla="*/ 3095285 h 4013490"/>
                <a:gd name="connsiteX29674" fmla="*/ 776023 w 6127927"/>
                <a:gd name="connsiteY29674" fmla="*/ 3095770 h 4013490"/>
                <a:gd name="connsiteX29675" fmla="*/ 770137 w 6127927"/>
                <a:gd name="connsiteY29675" fmla="*/ 3097031 h 4013490"/>
                <a:gd name="connsiteX29676" fmla="*/ 767000 w 6127927"/>
                <a:gd name="connsiteY29676" fmla="*/ 3098196 h 4013490"/>
                <a:gd name="connsiteX29677" fmla="*/ 762214 w 6127927"/>
                <a:gd name="connsiteY29677" fmla="*/ 3099004 h 4013490"/>
                <a:gd name="connsiteX29678" fmla="*/ 758139 w 6127927"/>
                <a:gd name="connsiteY29678" fmla="*/ 3099748 h 4013490"/>
                <a:gd name="connsiteX29679" fmla="*/ 755002 w 6127927"/>
                <a:gd name="connsiteY29679" fmla="*/ 3101494 h 4013490"/>
                <a:gd name="connsiteX29680" fmla="*/ 753255 w 6127927"/>
                <a:gd name="connsiteY29680" fmla="*/ 3102497 h 4013490"/>
                <a:gd name="connsiteX29681" fmla="*/ 749439 w 6127927"/>
                <a:gd name="connsiteY29681" fmla="*/ 3103985 h 4013490"/>
                <a:gd name="connsiteX29682" fmla="*/ 747046 w 6127927"/>
                <a:gd name="connsiteY29682" fmla="*/ 3102174 h 4013490"/>
                <a:gd name="connsiteX29683" fmla="*/ 742906 w 6127927"/>
                <a:gd name="connsiteY29683" fmla="*/ 3105149 h 4013490"/>
                <a:gd name="connsiteX29684" fmla="*/ 738863 w 6127927"/>
                <a:gd name="connsiteY29684" fmla="*/ 3106701 h 4013490"/>
                <a:gd name="connsiteX29685" fmla="*/ 731166 w 6127927"/>
                <a:gd name="connsiteY29685" fmla="*/ 3107639 h 4013490"/>
                <a:gd name="connsiteX29686" fmla="*/ 725119 w 6127927"/>
                <a:gd name="connsiteY29686" fmla="*/ 3111261 h 4013490"/>
                <a:gd name="connsiteX29687" fmla="*/ 716516 w 6127927"/>
                <a:gd name="connsiteY29687" fmla="*/ 3112523 h 4013490"/>
                <a:gd name="connsiteX29688" fmla="*/ 716322 w 6127927"/>
                <a:gd name="connsiteY29688" fmla="*/ 3111682 h 4013490"/>
                <a:gd name="connsiteX29689" fmla="*/ 711956 w 6127927"/>
                <a:gd name="connsiteY29689" fmla="*/ 3114657 h 4013490"/>
                <a:gd name="connsiteX29690" fmla="*/ 703579 w 6127927"/>
                <a:gd name="connsiteY29690" fmla="*/ 3117568 h 4013490"/>
                <a:gd name="connsiteX29691" fmla="*/ 698696 w 6127927"/>
                <a:gd name="connsiteY29691" fmla="*/ 3118894 h 4013490"/>
                <a:gd name="connsiteX29692" fmla="*/ 694556 w 6127927"/>
                <a:gd name="connsiteY29692" fmla="*/ 3120867 h 4013490"/>
                <a:gd name="connsiteX29693" fmla="*/ 691678 w 6127927"/>
                <a:gd name="connsiteY29693" fmla="*/ 3122031 h 4013490"/>
                <a:gd name="connsiteX29694" fmla="*/ 688088 w 6127927"/>
                <a:gd name="connsiteY29694" fmla="*/ 3121869 h 4013490"/>
                <a:gd name="connsiteX29695" fmla="*/ 686762 w 6127927"/>
                <a:gd name="connsiteY29695" fmla="*/ 3122354 h 4013490"/>
                <a:gd name="connsiteX29696" fmla="*/ 682234 w 6127927"/>
                <a:gd name="connsiteY29696" fmla="*/ 3124198 h 4013490"/>
                <a:gd name="connsiteX29697" fmla="*/ 667390 w 6127927"/>
                <a:gd name="connsiteY29697" fmla="*/ 3129308 h 4013490"/>
                <a:gd name="connsiteX29698" fmla="*/ 663412 w 6127927"/>
                <a:gd name="connsiteY29698" fmla="*/ 3129405 h 4013490"/>
                <a:gd name="connsiteX29699" fmla="*/ 660275 w 6127927"/>
                <a:gd name="connsiteY29699" fmla="*/ 3131054 h 4013490"/>
                <a:gd name="connsiteX29700" fmla="*/ 657785 w 6127927"/>
                <a:gd name="connsiteY29700" fmla="*/ 3132283 h 4013490"/>
                <a:gd name="connsiteX29701" fmla="*/ 653580 w 6127927"/>
                <a:gd name="connsiteY29701" fmla="*/ 3133706 h 4013490"/>
                <a:gd name="connsiteX29702" fmla="*/ 643490 w 6127927"/>
                <a:gd name="connsiteY29702" fmla="*/ 3136843 h 4013490"/>
                <a:gd name="connsiteX29703" fmla="*/ 638348 w 6127927"/>
                <a:gd name="connsiteY29703" fmla="*/ 3138007 h 4013490"/>
                <a:gd name="connsiteX29704" fmla="*/ 633529 w 6127927"/>
                <a:gd name="connsiteY29704" fmla="*/ 3139172 h 4013490"/>
                <a:gd name="connsiteX29705" fmla="*/ 632559 w 6127927"/>
                <a:gd name="connsiteY29705" fmla="*/ 3139333 h 4013490"/>
                <a:gd name="connsiteX29706" fmla="*/ 621466 w 6127927"/>
                <a:gd name="connsiteY29706" fmla="*/ 3143214 h 4013490"/>
                <a:gd name="connsiteX29707" fmla="*/ 609209 w 6127927"/>
                <a:gd name="connsiteY29707" fmla="*/ 3146545 h 4013490"/>
                <a:gd name="connsiteX29708" fmla="*/ 608368 w 6127927"/>
                <a:gd name="connsiteY29708" fmla="*/ 3146028 h 4013490"/>
                <a:gd name="connsiteX29709" fmla="*/ 599927 w 6127927"/>
                <a:gd name="connsiteY29709" fmla="*/ 3148680 h 4013490"/>
                <a:gd name="connsiteX29710" fmla="*/ 598698 w 6127927"/>
                <a:gd name="connsiteY29710" fmla="*/ 3149359 h 4013490"/>
                <a:gd name="connsiteX29711" fmla="*/ 595367 w 6127927"/>
                <a:gd name="connsiteY29711" fmla="*/ 3149359 h 4013490"/>
                <a:gd name="connsiteX29712" fmla="*/ 592974 w 6127927"/>
                <a:gd name="connsiteY29712" fmla="*/ 3150362 h 4013490"/>
                <a:gd name="connsiteX29713" fmla="*/ 590322 w 6127927"/>
                <a:gd name="connsiteY29713" fmla="*/ 3151008 h 4013490"/>
                <a:gd name="connsiteX29714" fmla="*/ 591486 w 6127927"/>
                <a:gd name="connsiteY29714" fmla="*/ 3150103 h 4013490"/>
                <a:gd name="connsiteX29715" fmla="*/ 594138 w 6127927"/>
                <a:gd name="connsiteY29715" fmla="*/ 3148842 h 4013490"/>
                <a:gd name="connsiteX29716" fmla="*/ 587767 w 6127927"/>
                <a:gd name="connsiteY29716" fmla="*/ 3150750 h 4013490"/>
                <a:gd name="connsiteX29717" fmla="*/ 584047 w 6127927"/>
                <a:gd name="connsiteY29717" fmla="*/ 3153240 h 4013490"/>
                <a:gd name="connsiteX29718" fmla="*/ 577579 w 6127927"/>
                <a:gd name="connsiteY29718" fmla="*/ 3155633 h 4013490"/>
                <a:gd name="connsiteX29719" fmla="*/ 575833 w 6127927"/>
                <a:gd name="connsiteY29719" fmla="*/ 3156474 h 4013490"/>
                <a:gd name="connsiteX29720" fmla="*/ 574345 w 6127927"/>
                <a:gd name="connsiteY29720" fmla="*/ 3156636 h 4013490"/>
                <a:gd name="connsiteX29721" fmla="*/ 575930 w 6127927"/>
                <a:gd name="connsiteY29721" fmla="*/ 3157638 h 4013490"/>
                <a:gd name="connsiteX29722" fmla="*/ 575251 w 6127927"/>
                <a:gd name="connsiteY29722" fmla="*/ 3157800 h 4013490"/>
                <a:gd name="connsiteX29723" fmla="*/ 575412 w 6127927"/>
                <a:gd name="connsiteY29723" fmla="*/ 3158285 h 4013490"/>
                <a:gd name="connsiteX29724" fmla="*/ 575995 w 6127927"/>
                <a:gd name="connsiteY29724" fmla="*/ 3160872 h 4013490"/>
                <a:gd name="connsiteX29725" fmla="*/ 577418 w 6127927"/>
                <a:gd name="connsiteY29725" fmla="*/ 3165497 h 4013490"/>
                <a:gd name="connsiteX29726" fmla="*/ 578323 w 6127927"/>
                <a:gd name="connsiteY29726" fmla="*/ 3169895 h 4013490"/>
                <a:gd name="connsiteX29727" fmla="*/ 579714 w 6127927"/>
                <a:gd name="connsiteY29727" fmla="*/ 3174100 h 4013490"/>
                <a:gd name="connsiteX29728" fmla="*/ 583789 w 6127927"/>
                <a:gd name="connsiteY29728" fmla="*/ 3187036 h 4013490"/>
                <a:gd name="connsiteX29729" fmla="*/ 583110 w 6127927"/>
                <a:gd name="connsiteY29729" fmla="*/ 3190917 h 4013490"/>
                <a:gd name="connsiteX29730" fmla="*/ 583950 w 6127927"/>
                <a:gd name="connsiteY29730" fmla="*/ 3192728 h 4013490"/>
                <a:gd name="connsiteX29731" fmla="*/ 585762 w 6127927"/>
                <a:gd name="connsiteY29731" fmla="*/ 3198711 h 4013490"/>
                <a:gd name="connsiteX29732" fmla="*/ 589836 w 6127927"/>
                <a:gd name="connsiteY29732" fmla="*/ 3215076 h 4013490"/>
                <a:gd name="connsiteX29733" fmla="*/ 590322 w 6127927"/>
                <a:gd name="connsiteY29733" fmla="*/ 3217728 h 4013490"/>
                <a:gd name="connsiteX29734" fmla="*/ 590160 w 6127927"/>
                <a:gd name="connsiteY29734" fmla="*/ 3219895 h 4013490"/>
                <a:gd name="connsiteX29735" fmla="*/ 590742 w 6127927"/>
                <a:gd name="connsiteY29735" fmla="*/ 3224455 h 4013490"/>
                <a:gd name="connsiteX29736" fmla="*/ 591324 w 6127927"/>
                <a:gd name="connsiteY29736" fmla="*/ 3223355 h 4013490"/>
                <a:gd name="connsiteX29737" fmla="*/ 591389 w 6127927"/>
                <a:gd name="connsiteY29737" fmla="*/ 3223290 h 4013490"/>
                <a:gd name="connsiteX29738" fmla="*/ 593135 w 6127927"/>
                <a:gd name="connsiteY29738" fmla="*/ 3231990 h 4013490"/>
                <a:gd name="connsiteX29739" fmla="*/ 591389 w 6127927"/>
                <a:gd name="connsiteY29739" fmla="*/ 3228918 h 4013490"/>
                <a:gd name="connsiteX29740" fmla="*/ 592327 w 6127927"/>
                <a:gd name="connsiteY29740" fmla="*/ 3232216 h 4013490"/>
                <a:gd name="connsiteX29741" fmla="*/ 593620 w 6127927"/>
                <a:gd name="connsiteY29741" fmla="*/ 3234125 h 4013490"/>
                <a:gd name="connsiteX29742" fmla="*/ 600186 w 6127927"/>
                <a:gd name="connsiteY29742" fmla="*/ 3264848 h 4013490"/>
                <a:gd name="connsiteX29743" fmla="*/ 606460 w 6127927"/>
                <a:gd name="connsiteY29743" fmla="*/ 3289589 h 4013490"/>
                <a:gd name="connsiteX29744" fmla="*/ 607624 w 6127927"/>
                <a:gd name="connsiteY29744" fmla="*/ 3296963 h 4013490"/>
                <a:gd name="connsiteX29745" fmla="*/ 607204 w 6127927"/>
                <a:gd name="connsiteY29745" fmla="*/ 3298224 h 4013490"/>
                <a:gd name="connsiteX29746" fmla="*/ 608950 w 6127927"/>
                <a:gd name="connsiteY29746" fmla="*/ 3303852 h 4013490"/>
                <a:gd name="connsiteX29747" fmla="*/ 610179 w 6127927"/>
                <a:gd name="connsiteY29747" fmla="*/ 3310870 h 4013490"/>
                <a:gd name="connsiteX29748" fmla="*/ 609209 w 6127927"/>
                <a:gd name="connsiteY29748" fmla="*/ 3311031 h 4013490"/>
                <a:gd name="connsiteX29749" fmla="*/ 609370 w 6127927"/>
                <a:gd name="connsiteY29749" fmla="*/ 3312131 h 4013490"/>
                <a:gd name="connsiteX29750" fmla="*/ 610373 w 6127927"/>
                <a:gd name="connsiteY29750" fmla="*/ 3311710 h 4013490"/>
                <a:gd name="connsiteX29751" fmla="*/ 617165 w 6127927"/>
                <a:gd name="connsiteY29751" fmla="*/ 3350293 h 4013490"/>
                <a:gd name="connsiteX29752" fmla="*/ 616906 w 6127927"/>
                <a:gd name="connsiteY29752" fmla="*/ 3351684 h 4013490"/>
                <a:gd name="connsiteX29753" fmla="*/ 617488 w 6127927"/>
                <a:gd name="connsiteY29753" fmla="*/ 3352201 h 4013490"/>
                <a:gd name="connsiteX29754" fmla="*/ 620366 w 6127927"/>
                <a:gd name="connsiteY29754" fmla="*/ 3370247 h 4013490"/>
                <a:gd name="connsiteX29755" fmla="*/ 620366 w 6127927"/>
                <a:gd name="connsiteY29755" fmla="*/ 3370409 h 4013490"/>
                <a:gd name="connsiteX29756" fmla="*/ 620528 w 6127927"/>
                <a:gd name="connsiteY29756" fmla="*/ 3371056 h 4013490"/>
                <a:gd name="connsiteX29757" fmla="*/ 623277 w 6127927"/>
                <a:gd name="connsiteY29757" fmla="*/ 3388455 h 4013490"/>
                <a:gd name="connsiteX29758" fmla="*/ 623115 w 6127927"/>
                <a:gd name="connsiteY29758" fmla="*/ 3388876 h 4013490"/>
                <a:gd name="connsiteX29759" fmla="*/ 623762 w 6127927"/>
                <a:gd name="connsiteY29759" fmla="*/ 3391948 h 4013490"/>
                <a:gd name="connsiteX29760" fmla="*/ 624021 w 6127927"/>
                <a:gd name="connsiteY29760" fmla="*/ 3393598 h 4013490"/>
                <a:gd name="connsiteX29761" fmla="*/ 624021 w 6127927"/>
                <a:gd name="connsiteY29761" fmla="*/ 3394406 h 4013490"/>
                <a:gd name="connsiteX29762" fmla="*/ 624183 w 6127927"/>
                <a:gd name="connsiteY29762" fmla="*/ 3396088 h 4013490"/>
                <a:gd name="connsiteX29763" fmla="*/ 624765 w 6127927"/>
                <a:gd name="connsiteY29763" fmla="*/ 3398546 h 4013490"/>
                <a:gd name="connsiteX29764" fmla="*/ 632462 w 6127927"/>
                <a:gd name="connsiteY29764" fmla="*/ 3455919 h 4013490"/>
                <a:gd name="connsiteX29765" fmla="*/ 632462 w 6127927"/>
                <a:gd name="connsiteY29765" fmla="*/ 3456695 h 4013490"/>
                <a:gd name="connsiteX29766" fmla="*/ 633303 w 6127927"/>
                <a:gd name="connsiteY29766" fmla="*/ 3462710 h 4013490"/>
                <a:gd name="connsiteX29767" fmla="*/ 634629 w 6127927"/>
                <a:gd name="connsiteY29767" fmla="*/ 3473641 h 4013490"/>
                <a:gd name="connsiteX29768" fmla="*/ 634046 w 6127927"/>
                <a:gd name="connsiteY29768" fmla="*/ 3473997 h 4013490"/>
                <a:gd name="connsiteX29769" fmla="*/ 635211 w 6127927"/>
                <a:gd name="connsiteY29769" fmla="*/ 3478687 h 4013490"/>
                <a:gd name="connsiteX29770" fmla="*/ 636925 w 6127927"/>
                <a:gd name="connsiteY29770" fmla="*/ 3495019 h 4013490"/>
                <a:gd name="connsiteX29771" fmla="*/ 637766 w 6127927"/>
                <a:gd name="connsiteY29771" fmla="*/ 3502781 h 4013490"/>
                <a:gd name="connsiteX29772" fmla="*/ 638510 w 6127927"/>
                <a:gd name="connsiteY29772" fmla="*/ 3510251 h 4013490"/>
                <a:gd name="connsiteX29773" fmla="*/ 637766 w 6127927"/>
                <a:gd name="connsiteY29773" fmla="*/ 3511998 h 4013490"/>
                <a:gd name="connsiteX29774" fmla="*/ 637927 w 6127927"/>
                <a:gd name="connsiteY29774" fmla="*/ 3513227 h 4013490"/>
                <a:gd name="connsiteX29775" fmla="*/ 639674 w 6127927"/>
                <a:gd name="connsiteY29775" fmla="*/ 3523091 h 4013490"/>
                <a:gd name="connsiteX29776" fmla="*/ 639577 w 6127927"/>
                <a:gd name="connsiteY29776" fmla="*/ 3525904 h 4013490"/>
                <a:gd name="connsiteX29777" fmla="*/ 640256 w 6127927"/>
                <a:gd name="connsiteY29777" fmla="*/ 3528136 h 4013490"/>
                <a:gd name="connsiteX29778" fmla="*/ 640418 w 6127927"/>
                <a:gd name="connsiteY29778" fmla="*/ 3529947 h 4013490"/>
                <a:gd name="connsiteX29779" fmla="*/ 640579 w 6127927"/>
                <a:gd name="connsiteY29779" fmla="*/ 3531596 h 4013490"/>
                <a:gd name="connsiteX29780" fmla="*/ 640838 w 6127927"/>
                <a:gd name="connsiteY29780" fmla="*/ 3533925 h 4013490"/>
                <a:gd name="connsiteX29781" fmla="*/ 641420 w 6127927"/>
                <a:gd name="connsiteY29781" fmla="*/ 3540134 h 4013490"/>
                <a:gd name="connsiteX29782" fmla="*/ 642326 w 6127927"/>
                <a:gd name="connsiteY29782" fmla="*/ 3550160 h 4013490"/>
                <a:gd name="connsiteX29783" fmla="*/ 639674 w 6127927"/>
                <a:gd name="connsiteY29783" fmla="*/ 3550225 h 4013490"/>
                <a:gd name="connsiteX29784" fmla="*/ 639674 w 6127927"/>
                <a:gd name="connsiteY29784" fmla="*/ 3550386 h 4013490"/>
                <a:gd name="connsiteX29785" fmla="*/ 640159 w 6127927"/>
                <a:gd name="connsiteY29785" fmla="*/ 3551227 h 4013490"/>
                <a:gd name="connsiteX29786" fmla="*/ 641162 w 6127927"/>
                <a:gd name="connsiteY29786" fmla="*/ 3557275 h 4013490"/>
                <a:gd name="connsiteX29787" fmla="*/ 642164 w 6127927"/>
                <a:gd name="connsiteY29787" fmla="*/ 3570535 h 4013490"/>
                <a:gd name="connsiteX29788" fmla="*/ 642973 w 6127927"/>
                <a:gd name="connsiteY29788" fmla="*/ 3572605 h 4013490"/>
                <a:gd name="connsiteX29789" fmla="*/ 643231 w 6127927"/>
                <a:gd name="connsiteY29789" fmla="*/ 3575418 h 4013490"/>
                <a:gd name="connsiteX29790" fmla="*/ 643813 w 6127927"/>
                <a:gd name="connsiteY29790" fmla="*/ 3581369 h 4013490"/>
                <a:gd name="connsiteX29791" fmla="*/ 644137 w 6127927"/>
                <a:gd name="connsiteY29791" fmla="*/ 3587643 h 4013490"/>
                <a:gd name="connsiteX29792" fmla="*/ 645722 w 6127927"/>
                <a:gd name="connsiteY29792" fmla="*/ 3600062 h 4013490"/>
                <a:gd name="connsiteX29793" fmla="*/ 645883 w 6127927"/>
                <a:gd name="connsiteY29793" fmla="*/ 3603814 h 4013490"/>
                <a:gd name="connsiteX29794" fmla="*/ 645883 w 6127927"/>
                <a:gd name="connsiteY29794" fmla="*/ 3605722 h 4013490"/>
                <a:gd name="connsiteX29795" fmla="*/ 646951 w 6127927"/>
                <a:gd name="connsiteY29795" fmla="*/ 3618302 h 4013490"/>
                <a:gd name="connsiteX29796" fmla="*/ 647533 w 6127927"/>
                <a:gd name="connsiteY29796" fmla="*/ 3620599 h 4013490"/>
                <a:gd name="connsiteX29797" fmla="*/ 648277 w 6127927"/>
                <a:gd name="connsiteY29797" fmla="*/ 3633761 h 4013490"/>
                <a:gd name="connsiteX29798" fmla="*/ 647953 w 6127927"/>
                <a:gd name="connsiteY29798" fmla="*/ 3634343 h 4013490"/>
                <a:gd name="connsiteX29799" fmla="*/ 648438 w 6127927"/>
                <a:gd name="connsiteY29799" fmla="*/ 3636672 h 4013490"/>
                <a:gd name="connsiteX29800" fmla="*/ 650928 w 6127927"/>
                <a:gd name="connsiteY29800" fmla="*/ 3867263 h 4013490"/>
                <a:gd name="connsiteX29801" fmla="*/ 650767 w 6127927"/>
                <a:gd name="connsiteY29801" fmla="*/ 3867327 h 4013490"/>
                <a:gd name="connsiteX29802" fmla="*/ 649182 w 6127927"/>
                <a:gd name="connsiteY29802" fmla="*/ 3871144 h 4013490"/>
                <a:gd name="connsiteX29803" fmla="*/ 648212 w 6127927"/>
                <a:gd name="connsiteY29803" fmla="*/ 3867586 h 4013490"/>
                <a:gd name="connsiteX29804" fmla="*/ 645786 w 6127927"/>
                <a:gd name="connsiteY29804" fmla="*/ 3871629 h 4013490"/>
                <a:gd name="connsiteX29805" fmla="*/ 648212 w 6127927"/>
                <a:gd name="connsiteY29805" fmla="*/ 3875607 h 4013490"/>
                <a:gd name="connsiteX29806" fmla="*/ 646692 w 6127927"/>
                <a:gd name="connsiteY29806" fmla="*/ 3883077 h 4013490"/>
                <a:gd name="connsiteX29807" fmla="*/ 644557 w 6127927"/>
                <a:gd name="connsiteY29807" fmla="*/ 3885535 h 4013490"/>
                <a:gd name="connsiteX29808" fmla="*/ 641000 w 6127927"/>
                <a:gd name="connsiteY29808" fmla="*/ 3881751 h 4013490"/>
                <a:gd name="connsiteX29809" fmla="*/ 641162 w 6127927"/>
                <a:gd name="connsiteY29809" fmla="*/ 3881396 h 4013490"/>
                <a:gd name="connsiteX29810" fmla="*/ 640838 w 6127927"/>
                <a:gd name="connsiteY29810" fmla="*/ 3880231 h 4013490"/>
                <a:gd name="connsiteX29811" fmla="*/ 640159 w 6127927"/>
                <a:gd name="connsiteY29811" fmla="*/ 3876448 h 4013490"/>
                <a:gd name="connsiteX29812" fmla="*/ 640838 w 6127927"/>
                <a:gd name="connsiteY29812" fmla="*/ 3880231 h 4013490"/>
                <a:gd name="connsiteX29813" fmla="*/ 640838 w 6127927"/>
                <a:gd name="connsiteY29813" fmla="*/ 3881396 h 4013490"/>
                <a:gd name="connsiteX29814" fmla="*/ 638768 w 6127927"/>
                <a:gd name="connsiteY29814" fmla="*/ 3877774 h 4013490"/>
                <a:gd name="connsiteX29815" fmla="*/ 638671 w 6127927"/>
                <a:gd name="connsiteY29815" fmla="*/ 3866519 h 4013490"/>
                <a:gd name="connsiteX29816" fmla="*/ 638930 w 6127927"/>
                <a:gd name="connsiteY29816" fmla="*/ 3865355 h 4013490"/>
                <a:gd name="connsiteX29817" fmla="*/ 638671 w 6127927"/>
                <a:gd name="connsiteY29817" fmla="*/ 3863867 h 4013490"/>
                <a:gd name="connsiteX29818" fmla="*/ 638671 w 6127927"/>
                <a:gd name="connsiteY29818" fmla="*/ 3860374 h 4013490"/>
                <a:gd name="connsiteX29819" fmla="*/ 638995 w 6127927"/>
                <a:gd name="connsiteY29819" fmla="*/ 3853680 h 4013490"/>
                <a:gd name="connsiteX29820" fmla="*/ 640159 w 6127927"/>
                <a:gd name="connsiteY29820" fmla="*/ 3847696 h 4013490"/>
                <a:gd name="connsiteX29821" fmla="*/ 639674 w 6127927"/>
                <a:gd name="connsiteY29821" fmla="*/ 3843233 h 4013490"/>
                <a:gd name="connsiteX29822" fmla="*/ 640482 w 6127927"/>
                <a:gd name="connsiteY29822" fmla="*/ 3836539 h 4013490"/>
                <a:gd name="connsiteX29823" fmla="*/ 641905 w 6127927"/>
                <a:gd name="connsiteY29823" fmla="*/ 3835698 h 4013490"/>
                <a:gd name="connsiteX29824" fmla="*/ 640903 w 6127927"/>
                <a:gd name="connsiteY29824" fmla="*/ 3829165 h 4013490"/>
                <a:gd name="connsiteX29825" fmla="*/ 639933 w 6127927"/>
                <a:gd name="connsiteY29825" fmla="*/ 3828583 h 4013490"/>
                <a:gd name="connsiteX29826" fmla="*/ 642390 w 6127927"/>
                <a:gd name="connsiteY29826" fmla="*/ 3820789 h 4013490"/>
                <a:gd name="connsiteX29827" fmla="*/ 641226 w 6127927"/>
                <a:gd name="connsiteY29827" fmla="*/ 3817005 h 4013490"/>
                <a:gd name="connsiteX29828" fmla="*/ 640741 w 6127927"/>
                <a:gd name="connsiteY29828" fmla="*/ 3812768 h 4013490"/>
                <a:gd name="connsiteX29829" fmla="*/ 642714 w 6127927"/>
                <a:gd name="connsiteY29829" fmla="*/ 3807141 h 4013490"/>
                <a:gd name="connsiteX29830" fmla="*/ 641647 w 6127927"/>
                <a:gd name="connsiteY29830" fmla="*/ 3803745 h 4013490"/>
                <a:gd name="connsiteX29831" fmla="*/ 640159 w 6127927"/>
                <a:gd name="connsiteY29831" fmla="*/ 3800931 h 4013490"/>
                <a:gd name="connsiteX29832" fmla="*/ 640094 w 6127927"/>
                <a:gd name="connsiteY29832" fmla="*/ 3798021 h 4013490"/>
                <a:gd name="connsiteX29833" fmla="*/ 641905 w 6127927"/>
                <a:gd name="connsiteY29833" fmla="*/ 3794722 h 4013490"/>
                <a:gd name="connsiteX29834" fmla="*/ 639836 w 6127927"/>
                <a:gd name="connsiteY29834" fmla="*/ 3793881 h 4013490"/>
                <a:gd name="connsiteX29835" fmla="*/ 638995 w 6127927"/>
                <a:gd name="connsiteY29835" fmla="*/ 3784955 h 4013490"/>
                <a:gd name="connsiteX29836" fmla="*/ 638671 w 6127927"/>
                <a:gd name="connsiteY29836" fmla="*/ 3780233 h 4013490"/>
                <a:gd name="connsiteX29837" fmla="*/ 638413 w 6127927"/>
                <a:gd name="connsiteY29837" fmla="*/ 3778746 h 4013490"/>
                <a:gd name="connsiteX29838" fmla="*/ 637604 w 6127927"/>
                <a:gd name="connsiteY29838" fmla="*/ 3744141 h 4013490"/>
                <a:gd name="connsiteX29839" fmla="*/ 637863 w 6127927"/>
                <a:gd name="connsiteY29839" fmla="*/ 3742556 h 4013490"/>
                <a:gd name="connsiteX29840" fmla="*/ 637507 w 6127927"/>
                <a:gd name="connsiteY29840" fmla="*/ 3741812 h 4013490"/>
                <a:gd name="connsiteX29841" fmla="*/ 637184 w 6127927"/>
                <a:gd name="connsiteY29841" fmla="*/ 3728650 h 4013490"/>
                <a:gd name="connsiteX29842" fmla="*/ 637022 w 6127927"/>
                <a:gd name="connsiteY29842" fmla="*/ 3717492 h 4013490"/>
                <a:gd name="connsiteX29843" fmla="*/ 637087 w 6127927"/>
                <a:gd name="connsiteY29843" fmla="*/ 3717136 h 4013490"/>
                <a:gd name="connsiteX29844" fmla="*/ 637087 w 6127927"/>
                <a:gd name="connsiteY29844" fmla="*/ 3714840 h 4013490"/>
                <a:gd name="connsiteX29845" fmla="*/ 636925 w 6127927"/>
                <a:gd name="connsiteY29845" fmla="*/ 3714905 h 4013490"/>
                <a:gd name="connsiteX29846" fmla="*/ 635275 w 6127927"/>
                <a:gd name="connsiteY29846" fmla="*/ 3679976 h 4013490"/>
                <a:gd name="connsiteX29847" fmla="*/ 632623 w 6127927"/>
                <a:gd name="connsiteY29847" fmla="*/ 3621439 h 4013490"/>
                <a:gd name="connsiteX29848" fmla="*/ 632300 w 6127927"/>
                <a:gd name="connsiteY29848" fmla="*/ 3599739 h 4013490"/>
                <a:gd name="connsiteX29849" fmla="*/ 613510 w 6127927"/>
                <a:gd name="connsiteY29849" fmla="*/ 3443015 h 4013490"/>
                <a:gd name="connsiteX29850" fmla="*/ 613025 w 6127927"/>
                <a:gd name="connsiteY29850" fmla="*/ 3440524 h 4013490"/>
                <a:gd name="connsiteX29851" fmla="*/ 613413 w 6127927"/>
                <a:gd name="connsiteY29851" fmla="*/ 3438616 h 4013490"/>
                <a:gd name="connsiteX29852" fmla="*/ 612604 w 6127927"/>
                <a:gd name="connsiteY29852" fmla="*/ 3438131 h 4013490"/>
                <a:gd name="connsiteX29853" fmla="*/ 612249 w 6127927"/>
                <a:gd name="connsiteY29853" fmla="*/ 3434671 h 4013490"/>
                <a:gd name="connsiteX29854" fmla="*/ 612443 w 6127927"/>
                <a:gd name="connsiteY29854" fmla="*/ 3433571 h 4013490"/>
                <a:gd name="connsiteX29855" fmla="*/ 612022 w 6127927"/>
                <a:gd name="connsiteY29855" fmla="*/ 3432180 h 4013490"/>
                <a:gd name="connsiteX29856" fmla="*/ 610276 w 6127927"/>
                <a:gd name="connsiteY29856" fmla="*/ 3415945 h 4013490"/>
                <a:gd name="connsiteX29857" fmla="*/ 610599 w 6127927"/>
                <a:gd name="connsiteY29857" fmla="*/ 3416042 h 4013490"/>
                <a:gd name="connsiteX29858" fmla="*/ 610599 w 6127927"/>
                <a:gd name="connsiteY29858" fmla="*/ 3413390 h 4013490"/>
                <a:gd name="connsiteX29859" fmla="*/ 610761 w 6127927"/>
                <a:gd name="connsiteY29859" fmla="*/ 3412291 h 4013490"/>
                <a:gd name="connsiteX29860" fmla="*/ 609855 w 6127927"/>
                <a:gd name="connsiteY29860" fmla="*/ 3409412 h 4013490"/>
                <a:gd name="connsiteX29861" fmla="*/ 609597 w 6127927"/>
                <a:gd name="connsiteY29861" fmla="*/ 3409833 h 4013490"/>
                <a:gd name="connsiteX29862" fmla="*/ 608044 w 6127927"/>
                <a:gd name="connsiteY29862" fmla="*/ 3397479 h 4013490"/>
                <a:gd name="connsiteX29863" fmla="*/ 608206 w 6127927"/>
                <a:gd name="connsiteY29863" fmla="*/ 3396896 h 4013490"/>
                <a:gd name="connsiteX29864" fmla="*/ 607947 w 6127927"/>
                <a:gd name="connsiteY29864" fmla="*/ 3392336 h 4013490"/>
                <a:gd name="connsiteX29865" fmla="*/ 607301 w 6127927"/>
                <a:gd name="connsiteY29865" fmla="*/ 3392013 h 4013490"/>
                <a:gd name="connsiteX29866" fmla="*/ 605134 w 6127927"/>
                <a:gd name="connsiteY29866" fmla="*/ 3377201 h 4013490"/>
                <a:gd name="connsiteX29867" fmla="*/ 605554 w 6127927"/>
                <a:gd name="connsiteY29867" fmla="*/ 3376457 h 4013490"/>
                <a:gd name="connsiteX29868" fmla="*/ 604972 w 6127927"/>
                <a:gd name="connsiteY29868" fmla="*/ 3376134 h 4013490"/>
                <a:gd name="connsiteX29869" fmla="*/ 597534 w 6127927"/>
                <a:gd name="connsiteY29869" fmla="*/ 3337712 h 4013490"/>
                <a:gd name="connsiteX29870" fmla="*/ 588413 w 6127927"/>
                <a:gd name="connsiteY29870" fmla="*/ 3287940 h 4013490"/>
                <a:gd name="connsiteX29871" fmla="*/ 588510 w 6127927"/>
                <a:gd name="connsiteY29871" fmla="*/ 3288037 h 4013490"/>
                <a:gd name="connsiteX29872" fmla="*/ 587249 w 6127927"/>
                <a:gd name="connsiteY29872" fmla="*/ 3280987 h 4013490"/>
                <a:gd name="connsiteX29873" fmla="*/ 586441 w 6127927"/>
                <a:gd name="connsiteY29873" fmla="*/ 3278108 h 4013490"/>
                <a:gd name="connsiteX29874" fmla="*/ 585697 w 6127927"/>
                <a:gd name="connsiteY29874" fmla="*/ 3274551 h 4013490"/>
                <a:gd name="connsiteX29875" fmla="*/ 585341 w 6127927"/>
                <a:gd name="connsiteY29875" fmla="*/ 3272804 h 4013490"/>
                <a:gd name="connsiteX29876" fmla="*/ 580555 w 6127927"/>
                <a:gd name="connsiteY29876" fmla="*/ 3249939 h 4013490"/>
                <a:gd name="connsiteX29877" fmla="*/ 582139 w 6127927"/>
                <a:gd name="connsiteY29877" fmla="*/ 3249939 h 4013490"/>
                <a:gd name="connsiteX29878" fmla="*/ 580555 w 6127927"/>
                <a:gd name="connsiteY29878" fmla="*/ 3246123 h 4013490"/>
                <a:gd name="connsiteX29879" fmla="*/ 580393 w 6127927"/>
                <a:gd name="connsiteY29879" fmla="*/ 3249034 h 4013490"/>
                <a:gd name="connsiteX29880" fmla="*/ 568136 w 6127927"/>
                <a:gd name="connsiteY29880" fmla="*/ 3197870 h 4013490"/>
                <a:gd name="connsiteX29881" fmla="*/ 569203 w 6127927"/>
                <a:gd name="connsiteY29881" fmla="*/ 3198129 h 4013490"/>
                <a:gd name="connsiteX29882" fmla="*/ 567651 w 6127927"/>
                <a:gd name="connsiteY29882" fmla="*/ 3196124 h 4013490"/>
                <a:gd name="connsiteX29883" fmla="*/ 560018 w 6127927"/>
                <a:gd name="connsiteY29883" fmla="*/ 3168569 h 4013490"/>
                <a:gd name="connsiteX29884" fmla="*/ 554488 w 6127927"/>
                <a:gd name="connsiteY29884" fmla="*/ 3148453 h 4013490"/>
                <a:gd name="connsiteX29885" fmla="*/ 553647 w 6127927"/>
                <a:gd name="connsiteY29885" fmla="*/ 3145381 h 4013490"/>
                <a:gd name="connsiteX29886" fmla="*/ 553485 w 6127927"/>
                <a:gd name="connsiteY29886" fmla="*/ 3144637 h 4013490"/>
                <a:gd name="connsiteX29887" fmla="*/ 554229 w 6127927"/>
                <a:gd name="connsiteY29887" fmla="*/ 3144378 h 4013490"/>
                <a:gd name="connsiteX29888" fmla="*/ 555717 w 6127927"/>
                <a:gd name="connsiteY29888" fmla="*/ 3143893 h 4013490"/>
                <a:gd name="connsiteX29889" fmla="*/ 561765 w 6127927"/>
                <a:gd name="connsiteY29889" fmla="*/ 3142082 h 4013490"/>
                <a:gd name="connsiteX29890" fmla="*/ 572857 w 6127927"/>
                <a:gd name="connsiteY29890" fmla="*/ 3138686 h 4013490"/>
                <a:gd name="connsiteX29891" fmla="*/ 575348 w 6127927"/>
                <a:gd name="connsiteY29891" fmla="*/ 3138848 h 4013490"/>
                <a:gd name="connsiteX29892" fmla="*/ 575509 w 6127927"/>
                <a:gd name="connsiteY29892" fmla="*/ 3137943 h 4013490"/>
                <a:gd name="connsiteX29893" fmla="*/ 575509 w 6127927"/>
                <a:gd name="connsiteY29893" fmla="*/ 3137846 h 4013490"/>
                <a:gd name="connsiteX29894" fmla="*/ 583692 w 6127927"/>
                <a:gd name="connsiteY29894" fmla="*/ 3135291 h 4013490"/>
                <a:gd name="connsiteX29895" fmla="*/ 583853 w 6127927"/>
                <a:gd name="connsiteY29895" fmla="*/ 3135291 h 4013490"/>
                <a:gd name="connsiteX29896" fmla="*/ 584274 w 6127927"/>
                <a:gd name="connsiteY29896" fmla="*/ 3135097 h 4013490"/>
                <a:gd name="connsiteX29897" fmla="*/ 588349 w 6127927"/>
                <a:gd name="connsiteY29897" fmla="*/ 3133868 h 4013490"/>
                <a:gd name="connsiteX29898" fmla="*/ 592488 w 6127927"/>
                <a:gd name="connsiteY29898" fmla="*/ 3133124 h 4013490"/>
                <a:gd name="connsiteX29899" fmla="*/ 602158 w 6127927"/>
                <a:gd name="connsiteY29899" fmla="*/ 3130957 h 4013490"/>
                <a:gd name="connsiteX29900" fmla="*/ 601835 w 6127927"/>
                <a:gd name="connsiteY29900" fmla="*/ 3131054 h 4013490"/>
                <a:gd name="connsiteX29901" fmla="*/ 602255 w 6127927"/>
                <a:gd name="connsiteY29901" fmla="*/ 3131313 h 4013490"/>
                <a:gd name="connsiteX29902" fmla="*/ 603161 w 6127927"/>
                <a:gd name="connsiteY29902" fmla="*/ 3130957 h 4013490"/>
                <a:gd name="connsiteX29903" fmla="*/ 602158 w 6127927"/>
                <a:gd name="connsiteY29903" fmla="*/ 3130957 h 4013490"/>
                <a:gd name="connsiteX29904" fmla="*/ 600024 w 6127927"/>
                <a:gd name="connsiteY29904" fmla="*/ 3130472 h 4013490"/>
                <a:gd name="connsiteX29905" fmla="*/ 604390 w 6127927"/>
                <a:gd name="connsiteY29905" fmla="*/ 3128725 h 4013490"/>
                <a:gd name="connsiteX29906" fmla="*/ 604810 w 6127927"/>
                <a:gd name="connsiteY29906" fmla="*/ 3128661 h 4013490"/>
                <a:gd name="connsiteX29907" fmla="*/ 607624 w 6127927"/>
                <a:gd name="connsiteY29907" fmla="*/ 3128337 h 4013490"/>
                <a:gd name="connsiteX29908" fmla="*/ 609855 w 6127927"/>
                <a:gd name="connsiteY29908" fmla="*/ 3127755 h 4013490"/>
                <a:gd name="connsiteX29909" fmla="*/ 610696 w 6127927"/>
                <a:gd name="connsiteY29909" fmla="*/ 3127399 h 4013490"/>
                <a:gd name="connsiteX29910" fmla="*/ 609047 w 6127927"/>
                <a:gd name="connsiteY29910" fmla="*/ 3127399 h 4013490"/>
                <a:gd name="connsiteX29911" fmla="*/ 609694 w 6127927"/>
                <a:gd name="connsiteY29911" fmla="*/ 3127173 h 4013490"/>
                <a:gd name="connsiteX29912" fmla="*/ 612022 w 6127927"/>
                <a:gd name="connsiteY29912" fmla="*/ 3126429 h 4013490"/>
                <a:gd name="connsiteX29913" fmla="*/ 612669 w 6127927"/>
                <a:gd name="connsiteY29913" fmla="*/ 3126494 h 4013490"/>
                <a:gd name="connsiteX29914" fmla="*/ 611278 w 6127927"/>
                <a:gd name="connsiteY29914" fmla="*/ 3127173 h 4013490"/>
                <a:gd name="connsiteX29915" fmla="*/ 616065 w 6127927"/>
                <a:gd name="connsiteY29915" fmla="*/ 3125524 h 4013490"/>
                <a:gd name="connsiteX29916" fmla="*/ 622210 w 6127927"/>
                <a:gd name="connsiteY29916" fmla="*/ 3123680 h 4013490"/>
                <a:gd name="connsiteX29917" fmla="*/ 627578 w 6127927"/>
                <a:gd name="connsiteY29917" fmla="*/ 3123098 h 4013490"/>
                <a:gd name="connsiteX29918" fmla="*/ 634208 w 6127927"/>
                <a:gd name="connsiteY29918" fmla="*/ 3119702 h 4013490"/>
                <a:gd name="connsiteX29919" fmla="*/ 635437 w 6127927"/>
                <a:gd name="connsiteY29919" fmla="*/ 3120220 h 4013490"/>
                <a:gd name="connsiteX29920" fmla="*/ 642811 w 6127927"/>
                <a:gd name="connsiteY29920" fmla="*/ 3117050 h 4013490"/>
                <a:gd name="connsiteX29921" fmla="*/ 646045 w 6127927"/>
                <a:gd name="connsiteY29921" fmla="*/ 3116662 h 4013490"/>
                <a:gd name="connsiteX29922" fmla="*/ 651349 w 6127927"/>
                <a:gd name="connsiteY29922" fmla="*/ 3114754 h 4013490"/>
                <a:gd name="connsiteX29923" fmla="*/ 657300 w 6127927"/>
                <a:gd name="connsiteY29923" fmla="*/ 3113266 h 4013490"/>
                <a:gd name="connsiteX29924" fmla="*/ 659369 w 6127927"/>
                <a:gd name="connsiteY29924" fmla="*/ 3112684 h 4013490"/>
                <a:gd name="connsiteX29925" fmla="*/ 660210 w 6127927"/>
                <a:gd name="connsiteY29925" fmla="*/ 3111779 h 4013490"/>
                <a:gd name="connsiteX29926" fmla="*/ 673211 w 6127927"/>
                <a:gd name="connsiteY29926" fmla="*/ 3108383 h 4013490"/>
                <a:gd name="connsiteX29927" fmla="*/ 675766 w 6127927"/>
                <a:gd name="connsiteY29927" fmla="*/ 3108868 h 4013490"/>
                <a:gd name="connsiteX29928" fmla="*/ 678903 w 6127927"/>
                <a:gd name="connsiteY29928" fmla="*/ 3106701 h 4013490"/>
                <a:gd name="connsiteX29929" fmla="*/ 683302 w 6127927"/>
                <a:gd name="connsiteY29929" fmla="*/ 3106637 h 4013490"/>
                <a:gd name="connsiteX29930" fmla="*/ 684886 w 6127927"/>
                <a:gd name="connsiteY29930" fmla="*/ 3105311 h 4013490"/>
                <a:gd name="connsiteX29931" fmla="*/ 692745 w 6127927"/>
                <a:gd name="connsiteY29931" fmla="*/ 3102659 h 4013490"/>
                <a:gd name="connsiteX29932" fmla="*/ 695721 w 6127927"/>
                <a:gd name="connsiteY29932" fmla="*/ 3101333 h 4013490"/>
                <a:gd name="connsiteX29933" fmla="*/ 697305 w 6127927"/>
                <a:gd name="connsiteY29933" fmla="*/ 3100912 h 4013490"/>
                <a:gd name="connsiteX29934" fmla="*/ 702027 w 6127927"/>
                <a:gd name="connsiteY29934" fmla="*/ 3100007 h 4013490"/>
                <a:gd name="connsiteX29935" fmla="*/ 704582 w 6127927"/>
                <a:gd name="connsiteY29935" fmla="*/ 3098939 h 4013490"/>
                <a:gd name="connsiteX29936" fmla="*/ 718489 w 6127927"/>
                <a:gd name="connsiteY29936" fmla="*/ 3095026 h 4013490"/>
                <a:gd name="connsiteX29937" fmla="*/ 767582 w 6127927"/>
                <a:gd name="connsiteY29937" fmla="*/ 3080796 h 4013490"/>
                <a:gd name="connsiteX29938" fmla="*/ 770978 w 6127927"/>
                <a:gd name="connsiteY29938" fmla="*/ 3080796 h 4013490"/>
                <a:gd name="connsiteX29939" fmla="*/ 772627 w 6127927"/>
                <a:gd name="connsiteY29939" fmla="*/ 3079406 h 4013490"/>
                <a:gd name="connsiteX29940" fmla="*/ 776864 w 6127927"/>
                <a:gd name="connsiteY29940" fmla="*/ 3078144 h 4013490"/>
                <a:gd name="connsiteX29941" fmla="*/ 777673 w 6127927"/>
                <a:gd name="connsiteY29941" fmla="*/ 3078144 h 4013490"/>
                <a:gd name="connsiteX29942" fmla="*/ 778093 w 6127927"/>
                <a:gd name="connsiteY29942" fmla="*/ 3077724 h 4013490"/>
                <a:gd name="connsiteX29943" fmla="*/ 778934 w 6127927"/>
                <a:gd name="connsiteY29943" fmla="*/ 3077497 h 4013490"/>
                <a:gd name="connsiteX29944" fmla="*/ 789445 w 6127927"/>
                <a:gd name="connsiteY29944" fmla="*/ 3074587 h 4013490"/>
                <a:gd name="connsiteX29945" fmla="*/ 799309 w 6127927"/>
                <a:gd name="connsiteY29945" fmla="*/ 3074166 h 4013490"/>
                <a:gd name="connsiteX29946" fmla="*/ 798209 w 6127927"/>
                <a:gd name="connsiteY29946" fmla="*/ 3072258 h 4013490"/>
                <a:gd name="connsiteX29947" fmla="*/ 798532 w 6127927"/>
                <a:gd name="connsiteY29947" fmla="*/ 3072194 h 4013490"/>
                <a:gd name="connsiteX29948" fmla="*/ 805324 w 6127927"/>
                <a:gd name="connsiteY29948" fmla="*/ 3071611 h 4013490"/>
                <a:gd name="connsiteX29949" fmla="*/ 805583 w 6127927"/>
                <a:gd name="connsiteY29949" fmla="*/ 3071450 h 4013490"/>
                <a:gd name="connsiteX29950" fmla="*/ 811113 w 6127927"/>
                <a:gd name="connsiteY29950" fmla="*/ 3068959 h 4013490"/>
                <a:gd name="connsiteX29951" fmla="*/ 812213 w 6127927"/>
                <a:gd name="connsiteY29951" fmla="*/ 3068701 h 4013490"/>
                <a:gd name="connsiteX29952" fmla="*/ 817193 w 6127927"/>
                <a:gd name="connsiteY29952" fmla="*/ 3067892 h 4013490"/>
                <a:gd name="connsiteX29953" fmla="*/ 819586 w 6127927"/>
                <a:gd name="connsiteY29953" fmla="*/ 3067472 h 4013490"/>
                <a:gd name="connsiteX29954" fmla="*/ 820751 w 6127927"/>
                <a:gd name="connsiteY29954" fmla="*/ 3067310 h 4013490"/>
                <a:gd name="connsiteX29955" fmla="*/ 822562 w 6127927"/>
                <a:gd name="connsiteY29955" fmla="*/ 3066890 h 4013490"/>
                <a:gd name="connsiteX29956" fmla="*/ 841837 w 6127927"/>
                <a:gd name="connsiteY29956" fmla="*/ 3060098 h 4013490"/>
                <a:gd name="connsiteX29957" fmla="*/ 842257 w 6127927"/>
                <a:gd name="connsiteY29957" fmla="*/ 3064658 h 4013490"/>
                <a:gd name="connsiteX29958" fmla="*/ 842775 w 6127927"/>
                <a:gd name="connsiteY29958" fmla="*/ 3069445 h 4013490"/>
                <a:gd name="connsiteX29959" fmla="*/ 843357 w 6127927"/>
                <a:gd name="connsiteY29959" fmla="*/ 3077918 h 4013490"/>
                <a:gd name="connsiteX29960" fmla="*/ 843745 w 6127927"/>
                <a:gd name="connsiteY29960" fmla="*/ 3081475 h 4013490"/>
                <a:gd name="connsiteX29961" fmla="*/ 843907 w 6127927"/>
                <a:gd name="connsiteY29961" fmla="*/ 3083933 h 4013490"/>
                <a:gd name="connsiteX29962" fmla="*/ 844230 w 6127927"/>
                <a:gd name="connsiteY29962" fmla="*/ 3088493 h 4013490"/>
                <a:gd name="connsiteX29963" fmla="*/ 843519 w 6127927"/>
                <a:gd name="connsiteY29963" fmla="*/ 3089755 h 4013490"/>
                <a:gd name="connsiteX29964" fmla="*/ 844230 w 6127927"/>
                <a:gd name="connsiteY29964" fmla="*/ 3097613 h 4013490"/>
                <a:gd name="connsiteX29965" fmla="*/ 845071 w 6127927"/>
                <a:gd name="connsiteY29965" fmla="*/ 3099845 h 4013490"/>
                <a:gd name="connsiteX29966" fmla="*/ 845491 w 6127927"/>
                <a:gd name="connsiteY29966" fmla="*/ 3099845 h 4013490"/>
                <a:gd name="connsiteX29967" fmla="*/ 845491 w 6127927"/>
                <a:gd name="connsiteY29967" fmla="*/ 3101818 h 4013490"/>
                <a:gd name="connsiteX29968" fmla="*/ 844748 w 6127927"/>
                <a:gd name="connsiteY29968" fmla="*/ 3106119 h 4013490"/>
                <a:gd name="connsiteX29969" fmla="*/ 846171 w 6127927"/>
                <a:gd name="connsiteY29969" fmla="*/ 3109515 h 4013490"/>
                <a:gd name="connsiteX29970" fmla="*/ 845912 w 6127927"/>
                <a:gd name="connsiteY29970" fmla="*/ 3121869 h 4013490"/>
                <a:gd name="connsiteX29971" fmla="*/ 848564 w 6127927"/>
                <a:gd name="connsiteY29971" fmla="*/ 3131313 h 4013490"/>
                <a:gd name="connsiteX29972" fmla="*/ 849049 w 6127927"/>
                <a:gd name="connsiteY29972" fmla="*/ 3136196 h 4013490"/>
                <a:gd name="connsiteX29973" fmla="*/ 849211 w 6127927"/>
                <a:gd name="connsiteY29973" fmla="*/ 3140562 h 4013490"/>
                <a:gd name="connsiteX29974" fmla="*/ 849631 w 6127927"/>
                <a:gd name="connsiteY29974" fmla="*/ 3142794 h 4013490"/>
                <a:gd name="connsiteX29975" fmla="*/ 849728 w 6127927"/>
                <a:gd name="connsiteY29975" fmla="*/ 3143150 h 4013490"/>
                <a:gd name="connsiteX29976" fmla="*/ 851377 w 6127927"/>
                <a:gd name="connsiteY29976" fmla="*/ 3160452 h 4013490"/>
                <a:gd name="connsiteX29977" fmla="*/ 850860 w 6127927"/>
                <a:gd name="connsiteY29977" fmla="*/ 3161616 h 4013490"/>
                <a:gd name="connsiteX29978" fmla="*/ 851701 w 6127927"/>
                <a:gd name="connsiteY29978" fmla="*/ 3163686 h 4013490"/>
                <a:gd name="connsiteX29979" fmla="*/ 854935 w 6127927"/>
                <a:gd name="connsiteY29979" fmla="*/ 3202592 h 4013490"/>
                <a:gd name="connsiteX29980" fmla="*/ 855258 w 6127927"/>
                <a:gd name="connsiteY29980" fmla="*/ 3208866 h 4013490"/>
                <a:gd name="connsiteX29981" fmla="*/ 854838 w 6127927"/>
                <a:gd name="connsiteY29981" fmla="*/ 3213523 h 4013490"/>
                <a:gd name="connsiteX29982" fmla="*/ 853771 w 6127927"/>
                <a:gd name="connsiteY29982" fmla="*/ 3213103 h 4013490"/>
                <a:gd name="connsiteX29983" fmla="*/ 853771 w 6127927"/>
                <a:gd name="connsiteY29983" fmla="*/ 3217501 h 4013490"/>
                <a:gd name="connsiteX29984" fmla="*/ 852445 w 6127927"/>
                <a:gd name="connsiteY29984" fmla="*/ 3217728 h 4013490"/>
                <a:gd name="connsiteX29985" fmla="*/ 853286 w 6127927"/>
                <a:gd name="connsiteY29985" fmla="*/ 3220638 h 4013490"/>
                <a:gd name="connsiteX29986" fmla="*/ 855000 w 6127927"/>
                <a:gd name="connsiteY29986" fmla="*/ 3224778 h 4013490"/>
                <a:gd name="connsiteX29987" fmla="*/ 855841 w 6127927"/>
                <a:gd name="connsiteY29987" fmla="*/ 3231731 h 4013490"/>
                <a:gd name="connsiteX29988" fmla="*/ 856261 w 6127927"/>
                <a:gd name="connsiteY29988" fmla="*/ 3238523 h 4013490"/>
                <a:gd name="connsiteX29989" fmla="*/ 857005 w 6127927"/>
                <a:gd name="connsiteY29989" fmla="*/ 3249875 h 4013490"/>
                <a:gd name="connsiteX29990" fmla="*/ 857069 w 6127927"/>
                <a:gd name="connsiteY29990" fmla="*/ 3250036 h 4013490"/>
                <a:gd name="connsiteX29991" fmla="*/ 857005 w 6127927"/>
                <a:gd name="connsiteY29991" fmla="*/ 3250198 h 4013490"/>
                <a:gd name="connsiteX29992" fmla="*/ 857587 w 6127927"/>
                <a:gd name="connsiteY29992" fmla="*/ 3254176 h 4013490"/>
                <a:gd name="connsiteX29993" fmla="*/ 856746 w 6127927"/>
                <a:gd name="connsiteY29993" fmla="*/ 3253173 h 4013490"/>
                <a:gd name="connsiteX29994" fmla="*/ 856099 w 6127927"/>
                <a:gd name="connsiteY29994" fmla="*/ 3251524 h 4013490"/>
                <a:gd name="connsiteX29995" fmla="*/ 856326 w 6127927"/>
                <a:gd name="connsiteY29995" fmla="*/ 3257475 h 4013490"/>
                <a:gd name="connsiteX29996" fmla="*/ 856520 w 6127927"/>
                <a:gd name="connsiteY29996" fmla="*/ 3262455 h 4013490"/>
                <a:gd name="connsiteX29997" fmla="*/ 856908 w 6127927"/>
                <a:gd name="connsiteY29997" fmla="*/ 3264848 h 4013490"/>
                <a:gd name="connsiteX29998" fmla="*/ 858492 w 6127927"/>
                <a:gd name="connsiteY29998" fmla="*/ 3275618 h 4013490"/>
                <a:gd name="connsiteX29999" fmla="*/ 859333 w 6127927"/>
                <a:gd name="connsiteY29999" fmla="*/ 3298386 h 4013490"/>
                <a:gd name="connsiteX30000" fmla="*/ 858590 w 6127927"/>
                <a:gd name="connsiteY30000" fmla="*/ 3308897 h 4013490"/>
                <a:gd name="connsiteX30001" fmla="*/ 859721 w 6127927"/>
                <a:gd name="connsiteY30001" fmla="*/ 3312875 h 4013490"/>
                <a:gd name="connsiteX30002" fmla="*/ 859915 w 6127927"/>
                <a:gd name="connsiteY30002" fmla="*/ 3318340 h 4013490"/>
                <a:gd name="connsiteX30003" fmla="*/ 860239 w 6127927"/>
                <a:gd name="connsiteY30003" fmla="*/ 3324453 h 4013490"/>
                <a:gd name="connsiteX30004" fmla="*/ 860142 w 6127927"/>
                <a:gd name="connsiteY30004" fmla="*/ 3329595 h 4013490"/>
                <a:gd name="connsiteX30005" fmla="*/ 860401 w 6127927"/>
                <a:gd name="connsiteY30005" fmla="*/ 3334964 h 4013490"/>
                <a:gd name="connsiteX30006" fmla="*/ 860401 w 6127927"/>
                <a:gd name="connsiteY30006" fmla="*/ 3348547 h 4013490"/>
                <a:gd name="connsiteX30007" fmla="*/ 860562 w 6127927"/>
                <a:gd name="connsiteY30007" fmla="*/ 3356341 h 4013490"/>
                <a:gd name="connsiteX30008" fmla="*/ 860724 w 6127927"/>
                <a:gd name="connsiteY30008" fmla="*/ 3362033 h 4013490"/>
                <a:gd name="connsiteX30009" fmla="*/ 860724 w 6127927"/>
                <a:gd name="connsiteY30009" fmla="*/ 3365849 h 4013490"/>
                <a:gd name="connsiteX30010" fmla="*/ 860886 w 6127927"/>
                <a:gd name="connsiteY30010" fmla="*/ 3377104 h 4013490"/>
                <a:gd name="connsiteX30011" fmla="*/ 860983 w 6127927"/>
                <a:gd name="connsiteY30011" fmla="*/ 3379271 h 4013490"/>
                <a:gd name="connsiteX30012" fmla="*/ 861047 w 6127927"/>
                <a:gd name="connsiteY30012" fmla="*/ 3389135 h 4013490"/>
                <a:gd name="connsiteX30013" fmla="*/ 861144 w 6127927"/>
                <a:gd name="connsiteY30013" fmla="*/ 3396670 h 4013490"/>
                <a:gd name="connsiteX30014" fmla="*/ 861209 w 6127927"/>
                <a:gd name="connsiteY30014" fmla="*/ 3400971 h 4013490"/>
                <a:gd name="connsiteX30015" fmla="*/ 861468 w 6127927"/>
                <a:gd name="connsiteY30015" fmla="*/ 3404529 h 4013490"/>
                <a:gd name="connsiteX30016" fmla="*/ 861985 w 6127927"/>
                <a:gd name="connsiteY30016" fmla="*/ 3424386 h 4013490"/>
                <a:gd name="connsiteX30017" fmla="*/ 862470 w 6127927"/>
                <a:gd name="connsiteY30017" fmla="*/ 3438616 h 4013490"/>
                <a:gd name="connsiteX30018" fmla="*/ 862632 w 6127927"/>
                <a:gd name="connsiteY30018" fmla="*/ 3440686 h 4013490"/>
                <a:gd name="connsiteX30019" fmla="*/ 863053 w 6127927"/>
                <a:gd name="connsiteY30019" fmla="*/ 3444179 h 4013490"/>
                <a:gd name="connsiteX30020" fmla="*/ 863796 w 6127927"/>
                <a:gd name="connsiteY30020" fmla="*/ 3444276 h 4013490"/>
                <a:gd name="connsiteX30021" fmla="*/ 363870 w 6127927"/>
                <a:gd name="connsiteY30021" fmla="*/ 3180568 h 4013490"/>
                <a:gd name="connsiteX30022" fmla="*/ 360733 w 6127927"/>
                <a:gd name="connsiteY30022" fmla="*/ 3181635 h 4013490"/>
                <a:gd name="connsiteX30023" fmla="*/ 363870 w 6127927"/>
                <a:gd name="connsiteY30023" fmla="*/ 3180568 h 4013490"/>
                <a:gd name="connsiteX30024" fmla="*/ 183214 w 6127927"/>
                <a:gd name="connsiteY30024" fmla="*/ 3196059 h 4013490"/>
                <a:gd name="connsiteX30025" fmla="*/ 182503 w 6127927"/>
                <a:gd name="connsiteY30025" fmla="*/ 3197773 h 4013490"/>
                <a:gd name="connsiteX30026" fmla="*/ 183214 w 6127927"/>
                <a:gd name="connsiteY30026" fmla="*/ 3196059 h 4013490"/>
                <a:gd name="connsiteX30027" fmla="*/ 150453 w 6127927"/>
                <a:gd name="connsiteY30027" fmla="*/ 3767329 h 4013490"/>
                <a:gd name="connsiteX30028" fmla="*/ 149191 w 6127927"/>
                <a:gd name="connsiteY30028" fmla="*/ 3766650 h 4013490"/>
                <a:gd name="connsiteX30029" fmla="*/ 148868 w 6127927"/>
                <a:gd name="connsiteY30029" fmla="*/ 3767556 h 4013490"/>
                <a:gd name="connsiteX30030" fmla="*/ 149774 w 6127927"/>
                <a:gd name="connsiteY30030" fmla="*/ 3769625 h 4013490"/>
                <a:gd name="connsiteX30031" fmla="*/ 150453 w 6127927"/>
                <a:gd name="connsiteY30031" fmla="*/ 3767329 h 4013490"/>
                <a:gd name="connsiteX30032" fmla="*/ 443526 w 6127927"/>
                <a:gd name="connsiteY30032" fmla="*/ 3262132 h 4013490"/>
                <a:gd name="connsiteX30033" fmla="*/ 443364 w 6127927"/>
                <a:gd name="connsiteY30033" fmla="*/ 3267759 h 4013490"/>
                <a:gd name="connsiteX30034" fmla="*/ 442621 w 6127927"/>
                <a:gd name="connsiteY30034" fmla="*/ 3271899 h 4013490"/>
                <a:gd name="connsiteX30035" fmla="*/ 441553 w 6127927"/>
                <a:gd name="connsiteY30035" fmla="*/ 3271478 h 4013490"/>
                <a:gd name="connsiteX30036" fmla="*/ 441133 w 6127927"/>
                <a:gd name="connsiteY30036" fmla="*/ 3275359 h 4013490"/>
                <a:gd name="connsiteX30037" fmla="*/ 439710 w 6127927"/>
                <a:gd name="connsiteY30037" fmla="*/ 3275521 h 4013490"/>
                <a:gd name="connsiteX30038" fmla="*/ 440292 w 6127927"/>
                <a:gd name="connsiteY30038" fmla="*/ 3278173 h 4013490"/>
                <a:gd name="connsiteX30039" fmla="*/ 441715 w 6127927"/>
                <a:gd name="connsiteY30039" fmla="*/ 3281989 h 4013490"/>
                <a:gd name="connsiteX30040" fmla="*/ 442038 w 6127927"/>
                <a:gd name="connsiteY30040" fmla="*/ 3288263 h 4013490"/>
                <a:gd name="connsiteX30041" fmla="*/ 441877 w 6127927"/>
                <a:gd name="connsiteY30041" fmla="*/ 3294408 h 4013490"/>
                <a:gd name="connsiteX30042" fmla="*/ 441715 w 6127927"/>
                <a:gd name="connsiteY30042" fmla="*/ 3304595 h 4013490"/>
                <a:gd name="connsiteX30043" fmla="*/ 441780 w 6127927"/>
                <a:gd name="connsiteY30043" fmla="*/ 3304757 h 4013490"/>
                <a:gd name="connsiteX30044" fmla="*/ 441715 w 6127927"/>
                <a:gd name="connsiteY30044" fmla="*/ 3304919 h 4013490"/>
                <a:gd name="connsiteX30045" fmla="*/ 441941 w 6127927"/>
                <a:gd name="connsiteY30045" fmla="*/ 3308573 h 4013490"/>
                <a:gd name="connsiteX30046" fmla="*/ 441230 w 6127927"/>
                <a:gd name="connsiteY30046" fmla="*/ 3307668 h 4013490"/>
                <a:gd name="connsiteX30047" fmla="*/ 440648 w 6127927"/>
                <a:gd name="connsiteY30047" fmla="*/ 3306148 h 4013490"/>
                <a:gd name="connsiteX30048" fmla="*/ 440389 w 6127927"/>
                <a:gd name="connsiteY30048" fmla="*/ 3311549 h 4013490"/>
                <a:gd name="connsiteX30049" fmla="*/ 440227 w 6127927"/>
                <a:gd name="connsiteY30049" fmla="*/ 3316012 h 4013490"/>
                <a:gd name="connsiteX30050" fmla="*/ 440454 w 6127927"/>
                <a:gd name="connsiteY30050" fmla="*/ 3318179 h 4013490"/>
                <a:gd name="connsiteX30051" fmla="*/ 441133 w 6127927"/>
                <a:gd name="connsiteY30051" fmla="*/ 3327946 h 4013490"/>
                <a:gd name="connsiteX30052" fmla="*/ 440066 w 6127927"/>
                <a:gd name="connsiteY30052" fmla="*/ 3348288 h 4013490"/>
                <a:gd name="connsiteX30053" fmla="*/ 438481 w 6127927"/>
                <a:gd name="connsiteY30053" fmla="*/ 3357667 h 4013490"/>
                <a:gd name="connsiteX30054" fmla="*/ 439322 w 6127927"/>
                <a:gd name="connsiteY30054" fmla="*/ 3361289 h 4013490"/>
                <a:gd name="connsiteX30055" fmla="*/ 439063 w 6127927"/>
                <a:gd name="connsiteY30055" fmla="*/ 3366172 h 4013490"/>
                <a:gd name="connsiteX30056" fmla="*/ 438901 w 6127927"/>
                <a:gd name="connsiteY30056" fmla="*/ 3371638 h 4013490"/>
                <a:gd name="connsiteX30057" fmla="*/ 438319 w 6127927"/>
                <a:gd name="connsiteY30057" fmla="*/ 3376198 h 4013490"/>
                <a:gd name="connsiteX30058" fmla="*/ 438061 w 6127927"/>
                <a:gd name="connsiteY30058" fmla="*/ 3381017 h 4013490"/>
                <a:gd name="connsiteX30059" fmla="*/ 436993 w 6127927"/>
                <a:gd name="connsiteY30059" fmla="*/ 3393177 h 4013490"/>
                <a:gd name="connsiteX30060" fmla="*/ 436508 w 6127927"/>
                <a:gd name="connsiteY30060" fmla="*/ 3400130 h 4013490"/>
                <a:gd name="connsiteX30061" fmla="*/ 436152 w 6127927"/>
                <a:gd name="connsiteY30061" fmla="*/ 3405273 h 4013490"/>
                <a:gd name="connsiteX30062" fmla="*/ 435829 w 6127927"/>
                <a:gd name="connsiteY30062" fmla="*/ 3408668 h 4013490"/>
                <a:gd name="connsiteX30063" fmla="*/ 435085 w 6127927"/>
                <a:gd name="connsiteY30063" fmla="*/ 3418759 h 4013490"/>
                <a:gd name="connsiteX30064" fmla="*/ 435020 w 6127927"/>
                <a:gd name="connsiteY30064" fmla="*/ 3420667 h 4013490"/>
                <a:gd name="connsiteX30065" fmla="*/ 434180 w 6127927"/>
                <a:gd name="connsiteY30065" fmla="*/ 3429431 h 4013490"/>
                <a:gd name="connsiteX30066" fmla="*/ 433597 w 6127927"/>
                <a:gd name="connsiteY30066" fmla="*/ 3436223 h 4013490"/>
                <a:gd name="connsiteX30067" fmla="*/ 433339 w 6127927"/>
                <a:gd name="connsiteY30067" fmla="*/ 3440039 h 4013490"/>
                <a:gd name="connsiteX30068" fmla="*/ 433274 w 6127927"/>
                <a:gd name="connsiteY30068" fmla="*/ 3443273 h 4013490"/>
                <a:gd name="connsiteX30069" fmla="*/ 431851 w 6127927"/>
                <a:gd name="connsiteY30069" fmla="*/ 3461061 h 4013490"/>
                <a:gd name="connsiteX30070" fmla="*/ 431043 w 6127927"/>
                <a:gd name="connsiteY30070" fmla="*/ 3473900 h 4013490"/>
                <a:gd name="connsiteX30071" fmla="*/ 431043 w 6127927"/>
                <a:gd name="connsiteY30071" fmla="*/ 3475808 h 4013490"/>
                <a:gd name="connsiteX30072" fmla="*/ 431107 w 6127927"/>
                <a:gd name="connsiteY30072" fmla="*/ 3478945 h 4013490"/>
                <a:gd name="connsiteX30073" fmla="*/ 431851 w 6127927"/>
                <a:gd name="connsiteY30073" fmla="*/ 3479042 h 4013490"/>
                <a:gd name="connsiteX30074" fmla="*/ 431528 w 6127927"/>
                <a:gd name="connsiteY30074" fmla="*/ 3482082 h 4013490"/>
                <a:gd name="connsiteX30075" fmla="*/ 430687 w 6127927"/>
                <a:gd name="connsiteY30075" fmla="*/ 3483667 h 4013490"/>
                <a:gd name="connsiteX30076" fmla="*/ 430525 w 6127927"/>
                <a:gd name="connsiteY30076" fmla="*/ 3486966 h 4013490"/>
                <a:gd name="connsiteX30077" fmla="*/ 429717 w 6127927"/>
                <a:gd name="connsiteY30077" fmla="*/ 3490459 h 4013490"/>
                <a:gd name="connsiteX30078" fmla="*/ 430202 w 6127927"/>
                <a:gd name="connsiteY30078" fmla="*/ 3493854 h 4013490"/>
                <a:gd name="connsiteX30079" fmla="*/ 429523 w 6127927"/>
                <a:gd name="connsiteY30079" fmla="*/ 3499902 h 4013490"/>
                <a:gd name="connsiteX30080" fmla="*/ 427291 w 6127927"/>
                <a:gd name="connsiteY30080" fmla="*/ 3499482 h 4013490"/>
                <a:gd name="connsiteX30081" fmla="*/ 427226 w 6127927"/>
                <a:gd name="connsiteY30081" fmla="*/ 3499643 h 4013490"/>
                <a:gd name="connsiteX30082" fmla="*/ 428229 w 6127927"/>
                <a:gd name="connsiteY30082" fmla="*/ 3505788 h 4013490"/>
                <a:gd name="connsiteX30083" fmla="*/ 428391 w 6127927"/>
                <a:gd name="connsiteY30083" fmla="*/ 3508020 h 4013490"/>
                <a:gd name="connsiteX30084" fmla="*/ 427550 w 6127927"/>
                <a:gd name="connsiteY30084" fmla="*/ 3512968 h 4013490"/>
                <a:gd name="connsiteX30085" fmla="*/ 427647 w 6127927"/>
                <a:gd name="connsiteY30085" fmla="*/ 3515394 h 4013490"/>
                <a:gd name="connsiteX30086" fmla="*/ 426903 w 6127927"/>
                <a:gd name="connsiteY30086" fmla="*/ 3521021 h 4013490"/>
                <a:gd name="connsiteX30087" fmla="*/ 426159 w 6127927"/>
                <a:gd name="connsiteY30087" fmla="*/ 3524740 h 4013490"/>
                <a:gd name="connsiteX30088" fmla="*/ 426062 w 6127927"/>
                <a:gd name="connsiteY30088" fmla="*/ 3526875 h 4013490"/>
                <a:gd name="connsiteX30089" fmla="*/ 426062 w 6127927"/>
                <a:gd name="connsiteY30089" fmla="*/ 3527230 h 4013490"/>
                <a:gd name="connsiteX30090" fmla="*/ 424671 w 6127927"/>
                <a:gd name="connsiteY30090" fmla="*/ 3531758 h 4013490"/>
                <a:gd name="connsiteX30091" fmla="*/ 422763 w 6127927"/>
                <a:gd name="connsiteY30091" fmla="*/ 3545503 h 4013490"/>
                <a:gd name="connsiteX30092" fmla="*/ 422990 w 6127927"/>
                <a:gd name="connsiteY30092" fmla="*/ 3548252 h 4013490"/>
                <a:gd name="connsiteX30093" fmla="*/ 421922 w 6127927"/>
                <a:gd name="connsiteY30093" fmla="*/ 3554461 h 4013490"/>
                <a:gd name="connsiteX30094" fmla="*/ 420855 w 6127927"/>
                <a:gd name="connsiteY30094" fmla="*/ 3560994 h 4013490"/>
                <a:gd name="connsiteX30095" fmla="*/ 420014 w 6127927"/>
                <a:gd name="connsiteY30095" fmla="*/ 3567042 h 4013490"/>
                <a:gd name="connsiteX30096" fmla="*/ 418365 w 6127927"/>
                <a:gd name="connsiteY30096" fmla="*/ 3569112 h 4013490"/>
                <a:gd name="connsiteX30097" fmla="*/ 419432 w 6127927"/>
                <a:gd name="connsiteY30097" fmla="*/ 3572508 h 4013490"/>
                <a:gd name="connsiteX30098" fmla="*/ 419270 w 6127927"/>
                <a:gd name="connsiteY30098" fmla="*/ 3573575 h 4013490"/>
                <a:gd name="connsiteX30099" fmla="*/ 417944 w 6127927"/>
                <a:gd name="connsiteY30099" fmla="*/ 3579137 h 4013490"/>
                <a:gd name="connsiteX30100" fmla="*/ 417459 w 6127927"/>
                <a:gd name="connsiteY30100" fmla="*/ 3583180 h 4013490"/>
                <a:gd name="connsiteX30101" fmla="*/ 417362 w 6127927"/>
                <a:gd name="connsiteY30101" fmla="*/ 3585412 h 4013490"/>
                <a:gd name="connsiteX30102" fmla="*/ 416780 w 6127927"/>
                <a:gd name="connsiteY30102" fmla="*/ 3589325 h 4013490"/>
                <a:gd name="connsiteX30103" fmla="*/ 415810 w 6127927"/>
                <a:gd name="connsiteY30103" fmla="*/ 3592139 h 4013490"/>
                <a:gd name="connsiteX30104" fmla="*/ 415810 w 6127927"/>
                <a:gd name="connsiteY30104" fmla="*/ 3595599 h 4013490"/>
                <a:gd name="connsiteX30105" fmla="*/ 414969 w 6127927"/>
                <a:gd name="connsiteY30105" fmla="*/ 3600579 h 4013490"/>
                <a:gd name="connsiteX30106" fmla="*/ 414322 w 6127927"/>
                <a:gd name="connsiteY30106" fmla="*/ 3602326 h 4013490"/>
                <a:gd name="connsiteX30107" fmla="*/ 414484 w 6127927"/>
                <a:gd name="connsiteY30107" fmla="*/ 3603555 h 4013490"/>
                <a:gd name="connsiteX30108" fmla="*/ 408921 w 6127927"/>
                <a:gd name="connsiteY30108" fmla="*/ 3635249 h 4013490"/>
                <a:gd name="connsiteX30109" fmla="*/ 407595 w 6127927"/>
                <a:gd name="connsiteY30109" fmla="*/ 3638160 h 4013490"/>
                <a:gd name="connsiteX30110" fmla="*/ 407854 w 6127927"/>
                <a:gd name="connsiteY30110" fmla="*/ 3641070 h 4013490"/>
                <a:gd name="connsiteX30111" fmla="*/ 405526 w 6127927"/>
                <a:gd name="connsiteY30111" fmla="*/ 3653554 h 4013490"/>
                <a:gd name="connsiteX30112" fmla="*/ 403876 w 6127927"/>
                <a:gd name="connsiteY30112" fmla="*/ 3655947 h 4013490"/>
                <a:gd name="connsiteX30113" fmla="*/ 405040 w 6127927"/>
                <a:gd name="connsiteY30113" fmla="*/ 3656368 h 4013490"/>
                <a:gd name="connsiteX30114" fmla="*/ 404135 w 6127927"/>
                <a:gd name="connsiteY30114" fmla="*/ 3661186 h 4013490"/>
                <a:gd name="connsiteX30115" fmla="*/ 403973 w 6127927"/>
                <a:gd name="connsiteY30115" fmla="*/ 3661607 h 4013490"/>
                <a:gd name="connsiteX30116" fmla="*/ 403973 w 6127927"/>
                <a:gd name="connsiteY30116" fmla="*/ 3662092 h 4013490"/>
                <a:gd name="connsiteX30117" fmla="*/ 400480 w 6127927"/>
                <a:gd name="connsiteY30117" fmla="*/ 3679718 h 4013490"/>
                <a:gd name="connsiteX30118" fmla="*/ 399154 w 6127927"/>
                <a:gd name="connsiteY30118" fmla="*/ 3686445 h 4013490"/>
                <a:gd name="connsiteX30119" fmla="*/ 398734 w 6127927"/>
                <a:gd name="connsiteY30119" fmla="*/ 3688094 h 4013490"/>
                <a:gd name="connsiteX30120" fmla="*/ 397343 w 6127927"/>
                <a:gd name="connsiteY30120" fmla="*/ 3690002 h 4013490"/>
                <a:gd name="connsiteX30121" fmla="*/ 398734 w 6127927"/>
                <a:gd name="connsiteY30121" fmla="*/ 3688094 h 4013490"/>
                <a:gd name="connsiteX30122" fmla="*/ 398831 w 6127927"/>
                <a:gd name="connsiteY30122" fmla="*/ 3688094 h 4013490"/>
                <a:gd name="connsiteX30123" fmla="*/ 397667 w 6127927"/>
                <a:gd name="connsiteY30123" fmla="*/ 3693883 h 4013490"/>
                <a:gd name="connsiteX30124" fmla="*/ 397505 w 6127927"/>
                <a:gd name="connsiteY30124" fmla="*/ 3694142 h 4013490"/>
                <a:gd name="connsiteX30125" fmla="*/ 397505 w 6127927"/>
                <a:gd name="connsiteY30125" fmla="*/ 3694465 h 4013490"/>
                <a:gd name="connsiteX30126" fmla="*/ 395338 w 6127927"/>
                <a:gd name="connsiteY30126" fmla="*/ 3704717 h 4013490"/>
                <a:gd name="connsiteX30127" fmla="*/ 393527 w 6127927"/>
                <a:gd name="connsiteY30127" fmla="*/ 3700675 h 4013490"/>
                <a:gd name="connsiteX30128" fmla="*/ 393527 w 6127927"/>
                <a:gd name="connsiteY30128" fmla="*/ 3706205 h 4013490"/>
                <a:gd name="connsiteX30129" fmla="*/ 395273 w 6127927"/>
                <a:gd name="connsiteY30129" fmla="*/ 3704814 h 4013490"/>
                <a:gd name="connsiteX30130" fmla="*/ 364808 w 6127927"/>
                <a:gd name="connsiteY30130" fmla="*/ 3833725 h 4013490"/>
                <a:gd name="connsiteX30131" fmla="*/ 364291 w 6127927"/>
                <a:gd name="connsiteY30131" fmla="*/ 3833402 h 4013490"/>
                <a:gd name="connsiteX30132" fmla="*/ 364064 w 6127927"/>
                <a:gd name="connsiteY30132" fmla="*/ 3836765 h 4013490"/>
                <a:gd name="connsiteX30133" fmla="*/ 362383 w 6127927"/>
                <a:gd name="connsiteY30133" fmla="*/ 3843913 h 4013490"/>
                <a:gd name="connsiteX30134" fmla="*/ 360410 w 6127927"/>
                <a:gd name="connsiteY30134" fmla="*/ 3849605 h 4013490"/>
                <a:gd name="connsiteX30135" fmla="*/ 360151 w 6127927"/>
                <a:gd name="connsiteY30135" fmla="*/ 3850769 h 4013490"/>
                <a:gd name="connsiteX30136" fmla="*/ 347829 w 6127927"/>
                <a:gd name="connsiteY30136" fmla="*/ 3860471 h 4013490"/>
                <a:gd name="connsiteX30137" fmla="*/ 347409 w 6127927"/>
                <a:gd name="connsiteY30137" fmla="*/ 3855652 h 4013490"/>
                <a:gd name="connsiteX30138" fmla="*/ 347894 w 6127927"/>
                <a:gd name="connsiteY30138" fmla="*/ 3854908 h 4013490"/>
                <a:gd name="connsiteX30139" fmla="*/ 347506 w 6127927"/>
                <a:gd name="connsiteY30139" fmla="*/ 3854100 h 4013490"/>
                <a:gd name="connsiteX30140" fmla="*/ 347668 w 6127927"/>
                <a:gd name="connsiteY30140" fmla="*/ 3851254 h 4013490"/>
                <a:gd name="connsiteX30141" fmla="*/ 348153 w 6127927"/>
                <a:gd name="connsiteY30141" fmla="*/ 3849960 h 4013490"/>
                <a:gd name="connsiteX30142" fmla="*/ 349058 w 6127927"/>
                <a:gd name="connsiteY30142" fmla="*/ 3847308 h 4013490"/>
                <a:gd name="connsiteX30143" fmla="*/ 350546 w 6127927"/>
                <a:gd name="connsiteY30143" fmla="*/ 3841746 h 4013490"/>
                <a:gd name="connsiteX30144" fmla="*/ 353521 w 6127927"/>
                <a:gd name="connsiteY30144" fmla="*/ 3831332 h 4013490"/>
                <a:gd name="connsiteX30145" fmla="*/ 358599 w 6127927"/>
                <a:gd name="connsiteY30145" fmla="*/ 3819657 h 4013490"/>
                <a:gd name="connsiteX30146" fmla="*/ 357855 w 6127927"/>
                <a:gd name="connsiteY30146" fmla="*/ 3819075 h 4013490"/>
                <a:gd name="connsiteX30147" fmla="*/ 359246 w 6127927"/>
                <a:gd name="connsiteY30147" fmla="*/ 3809858 h 4013490"/>
                <a:gd name="connsiteX30148" fmla="*/ 359990 w 6127927"/>
                <a:gd name="connsiteY30148" fmla="*/ 3806882 h 4013490"/>
                <a:gd name="connsiteX30149" fmla="*/ 360669 w 6127927"/>
                <a:gd name="connsiteY30149" fmla="*/ 3805718 h 4013490"/>
                <a:gd name="connsiteX30150" fmla="*/ 361898 w 6127927"/>
                <a:gd name="connsiteY30150" fmla="*/ 3799444 h 4013490"/>
                <a:gd name="connsiteX30151" fmla="*/ 363127 w 6127927"/>
                <a:gd name="connsiteY30151" fmla="*/ 3793299 h 4013490"/>
                <a:gd name="connsiteX30152" fmla="*/ 364808 w 6127927"/>
                <a:gd name="connsiteY30152" fmla="*/ 3788836 h 4013490"/>
                <a:gd name="connsiteX30153" fmla="*/ 368010 w 6127927"/>
                <a:gd name="connsiteY30153" fmla="*/ 3779489 h 4013490"/>
                <a:gd name="connsiteX30154" fmla="*/ 367622 w 6127927"/>
                <a:gd name="connsiteY30154" fmla="*/ 3777161 h 4013490"/>
                <a:gd name="connsiteX30155" fmla="*/ 368269 w 6127927"/>
                <a:gd name="connsiteY30155" fmla="*/ 3773862 h 4013490"/>
                <a:gd name="connsiteX30156" fmla="*/ 368592 w 6127927"/>
                <a:gd name="connsiteY30156" fmla="*/ 3772698 h 4013490"/>
                <a:gd name="connsiteX30157" fmla="*/ 370500 w 6127927"/>
                <a:gd name="connsiteY30157" fmla="*/ 3761767 h 4013490"/>
                <a:gd name="connsiteX30158" fmla="*/ 371568 w 6127927"/>
                <a:gd name="connsiteY30158" fmla="*/ 3757304 h 4013490"/>
                <a:gd name="connsiteX30159" fmla="*/ 373088 w 6127927"/>
                <a:gd name="connsiteY30159" fmla="*/ 3751838 h 4013490"/>
                <a:gd name="connsiteX30160" fmla="*/ 374575 w 6127927"/>
                <a:gd name="connsiteY30160" fmla="*/ 3746469 h 4013490"/>
                <a:gd name="connsiteX30161" fmla="*/ 375804 w 6127927"/>
                <a:gd name="connsiteY30161" fmla="*/ 3740260 h 4013490"/>
                <a:gd name="connsiteX30162" fmla="*/ 376128 w 6127927"/>
                <a:gd name="connsiteY30162" fmla="*/ 3738514 h 4013490"/>
                <a:gd name="connsiteX30163" fmla="*/ 376969 w 6127927"/>
                <a:gd name="connsiteY30163" fmla="*/ 3731463 h 4013490"/>
                <a:gd name="connsiteX30164" fmla="*/ 378780 w 6127927"/>
                <a:gd name="connsiteY30164" fmla="*/ 3722440 h 4013490"/>
                <a:gd name="connsiteX30165" fmla="*/ 379685 w 6127927"/>
                <a:gd name="connsiteY30165" fmla="*/ 3718624 h 4013490"/>
                <a:gd name="connsiteX30166" fmla="*/ 380106 w 6127927"/>
                <a:gd name="connsiteY30166" fmla="*/ 3716489 h 4013490"/>
                <a:gd name="connsiteX30167" fmla="*/ 380849 w 6127927"/>
                <a:gd name="connsiteY30167" fmla="*/ 3711024 h 4013490"/>
                <a:gd name="connsiteX30168" fmla="*/ 381852 w 6127927"/>
                <a:gd name="connsiteY30168" fmla="*/ 3705396 h 4013490"/>
                <a:gd name="connsiteX30169" fmla="*/ 382758 w 6127927"/>
                <a:gd name="connsiteY30169" fmla="*/ 3699995 h 4013490"/>
                <a:gd name="connsiteX30170" fmla="*/ 398152 w 6127927"/>
                <a:gd name="connsiteY30170" fmla="*/ 3620113 h 4013490"/>
                <a:gd name="connsiteX30171" fmla="*/ 398572 w 6127927"/>
                <a:gd name="connsiteY30171" fmla="*/ 3618464 h 4013490"/>
                <a:gd name="connsiteX30172" fmla="*/ 399251 w 6127927"/>
                <a:gd name="connsiteY30172" fmla="*/ 3615133 h 4013490"/>
                <a:gd name="connsiteX30173" fmla="*/ 399413 w 6127927"/>
                <a:gd name="connsiteY30173" fmla="*/ 3612158 h 4013490"/>
                <a:gd name="connsiteX30174" fmla="*/ 400739 w 6127927"/>
                <a:gd name="connsiteY30174" fmla="*/ 3607274 h 4013490"/>
                <a:gd name="connsiteX30175" fmla="*/ 401709 w 6127927"/>
                <a:gd name="connsiteY30175" fmla="*/ 3604460 h 4013490"/>
                <a:gd name="connsiteX30176" fmla="*/ 400480 w 6127927"/>
                <a:gd name="connsiteY30176" fmla="*/ 3602973 h 4013490"/>
                <a:gd name="connsiteX30177" fmla="*/ 401645 w 6127927"/>
                <a:gd name="connsiteY30177" fmla="*/ 3598186 h 4013490"/>
                <a:gd name="connsiteX30178" fmla="*/ 401903 w 6127927"/>
                <a:gd name="connsiteY30178" fmla="*/ 3592882 h 4013490"/>
                <a:gd name="connsiteX30179" fmla="*/ 402971 w 6127927"/>
                <a:gd name="connsiteY30179" fmla="*/ 3586899 h 4013490"/>
                <a:gd name="connsiteX30180" fmla="*/ 403197 w 6127927"/>
                <a:gd name="connsiteY30180" fmla="*/ 3585509 h 4013490"/>
                <a:gd name="connsiteX30181" fmla="*/ 404361 w 6127927"/>
                <a:gd name="connsiteY30181" fmla="*/ 3575968 h 4013490"/>
                <a:gd name="connsiteX30182" fmla="*/ 405105 w 6127927"/>
                <a:gd name="connsiteY30182" fmla="*/ 3570858 h 4013490"/>
                <a:gd name="connsiteX30183" fmla="*/ 407595 w 6127927"/>
                <a:gd name="connsiteY30183" fmla="*/ 3557178 h 4013490"/>
                <a:gd name="connsiteX30184" fmla="*/ 407919 w 6127927"/>
                <a:gd name="connsiteY30184" fmla="*/ 3555043 h 4013490"/>
                <a:gd name="connsiteX30185" fmla="*/ 407757 w 6127927"/>
                <a:gd name="connsiteY30185" fmla="*/ 3548737 h 4013490"/>
                <a:gd name="connsiteX30186" fmla="*/ 408339 w 6127927"/>
                <a:gd name="connsiteY30186" fmla="*/ 3541299 h 4013490"/>
                <a:gd name="connsiteX30187" fmla="*/ 409083 w 6127927"/>
                <a:gd name="connsiteY30187" fmla="*/ 3537062 h 4013490"/>
                <a:gd name="connsiteX30188" fmla="*/ 410668 w 6127927"/>
                <a:gd name="connsiteY30188" fmla="*/ 3532761 h 4013490"/>
                <a:gd name="connsiteX30189" fmla="*/ 409924 w 6127927"/>
                <a:gd name="connsiteY30189" fmla="*/ 3526875 h 4013490"/>
                <a:gd name="connsiteX30190" fmla="*/ 420758 w 6127927"/>
                <a:gd name="connsiteY30190" fmla="*/ 3433086 h 4013490"/>
                <a:gd name="connsiteX30191" fmla="*/ 427550 w 6127927"/>
                <a:gd name="connsiteY30191" fmla="*/ 3285061 h 4013490"/>
                <a:gd name="connsiteX30192" fmla="*/ 428229 w 6127927"/>
                <a:gd name="connsiteY30192" fmla="*/ 3249034 h 4013490"/>
                <a:gd name="connsiteX30193" fmla="*/ 429037 w 6127927"/>
                <a:gd name="connsiteY30193" fmla="*/ 3248387 h 4013490"/>
                <a:gd name="connsiteX30194" fmla="*/ 431592 w 6127927"/>
                <a:gd name="connsiteY30194" fmla="*/ 3245735 h 4013490"/>
                <a:gd name="connsiteX30195" fmla="*/ 430202 w 6127927"/>
                <a:gd name="connsiteY30195" fmla="*/ 3243406 h 4013490"/>
                <a:gd name="connsiteX30196" fmla="*/ 428294 w 6127927"/>
                <a:gd name="connsiteY30196" fmla="*/ 3246802 h 4013490"/>
                <a:gd name="connsiteX30197" fmla="*/ 428391 w 6127927"/>
                <a:gd name="connsiteY30197" fmla="*/ 3240108 h 4013490"/>
                <a:gd name="connsiteX30198" fmla="*/ 428876 w 6127927"/>
                <a:gd name="connsiteY30198" fmla="*/ 3240593 h 4013490"/>
                <a:gd name="connsiteX30199" fmla="*/ 429781 w 6127927"/>
                <a:gd name="connsiteY30199" fmla="*/ 3238685 h 4013490"/>
                <a:gd name="connsiteX30200" fmla="*/ 429878 w 6127927"/>
                <a:gd name="connsiteY30200" fmla="*/ 3239267 h 4013490"/>
                <a:gd name="connsiteX30201" fmla="*/ 430040 w 6127927"/>
                <a:gd name="connsiteY30201" fmla="*/ 3240011 h 4013490"/>
                <a:gd name="connsiteX30202" fmla="*/ 430784 w 6127927"/>
                <a:gd name="connsiteY30202" fmla="*/ 3233219 h 4013490"/>
                <a:gd name="connsiteX30203" fmla="*/ 428294 w 6127927"/>
                <a:gd name="connsiteY30203" fmla="*/ 3231570 h 4013490"/>
                <a:gd name="connsiteX30204" fmla="*/ 427291 w 6127927"/>
                <a:gd name="connsiteY30204" fmla="*/ 3197385 h 4013490"/>
                <a:gd name="connsiteX30205" fmla="*/ 427388 w 6127927"/>
                <a:gd name="connsiteY30205" fmla="*/ 3186292 h 4013490"/>
                <a:gd name="connsiteX30206" fmla="*/ 427550 w 6127927"/>
                <a:gd name="connsiteY30206" fmla="*/ 3184772 h 4013490"/>
                <a:gd name="connsiteX30207" fmla="*/ 427226 w 6127927"/>
                <a:gd name="connsiteY30207" fmla="*/ 3183640 h 4013490"/>
                <a:gd name="connsiteX30208" fmla="*/ 425059 w 6127927"/>
                <a:gd name="connsiteY30208" fmla="*/ 3183640 h 4013490"/>
                <a:gd name="connsiteX30209" fmla="*/ 422505 w 6127927"/>
                <a:gd name="connsiteY30209" fmla="*/ 3183867 h 4013490"/>
                <a:gd name="connsiteX30210" fmla="*/ 409924 w 6127927"/>
                <a:gd name="connsiteY30210" fmla="*/ 3185290 h 4013490"/>
                <a:gd name="connsiteX30211" fmla="*/ 360669 w 6127927"/>
                <a:gd name="connsiteY30211" fmla="*/ 3192890 h 4013490"/>
                <a:gd name="connsiteX30212" fmla="*/ 358599 w 6127927"/>
                <a:gd name="connsiteY30212" fmla="*/ 3192728 h 4013490"/>
                <a:gd name="connsiteX30213" fmla="*/ 351387 w 6127927"/>
                <a:gd name="connsiteY30213" fmla="*/ 3193731 h 4013490"/>
                <a:gd name="connsiteX30214" fmla="*/ 348088 w 6127927"/>
                <a:gd name="connsiteY30214" fmla="*/ 3193634 h 4013490"/>
                <a:gd name="connsiteX30215" fmla="*/ 342687 w 6127927"/>
                <a:gd name="connsiteY30215" fmla="*/ 3193828 h 4013490"/>
                <a:gd name="connsiteX30216" fmla="*/ 339712 w 6127927"/>
                <a:gd name="connsiteY30216" fmla="*/ 3194378 h 4013490"/>
                <a:gd name="connsiteX30217" fmla="*/ 335313 w 6127927"/>
                <a:gd name="connsiteY30217" fmla="*/ 3194378 h 4013490"/>
                <a:gd name="connsiteX30218" fmla="*/ 331691 w 6127927"/>
                <a:gd name="connsiteY30218" fmla="*/ 3194378 h 4013490"/>
                <a:gd name="connsiteX30219" fmla="*/ 328619 w 6127927"/>
                <a:gd name="connsiteY30219" fmla="*/ 3195542 h 4013490"/>
                <a:gd name="connsiteX30220" fmla="*/ 326969 w 6127927"/>
                <a:gd name="connsiteY30220" fmla="*/ 3196286 h 4013490"/>
                <a:gd name="connsiteX30221" fmla="*/ 323315 w 6127927"/>
                <a:gd name="connsiteY30221" fmla="*/ 3197029 h 4013490"/>
                <a:gd name="connsiteX30222" fmla="*/ 321407 w 6127927"/>
                <a:gd name="connsiteY30222" fmla="*/ 3194798 h 4013490"/>
                <a:gd name="connsiteX30223" fmla="*/ 317267 w 6127927"/>
                <a:gd name="connsiteY30223" fmla="*/ 3196965 h 4013490"/>
                <a:gd name="connsiteX30224" fmla="*/ 313451 w 6127927"/>
                <a:gd name="connsiteY30224" fmla="*/ 3197870 h 4013490"/>
                <a:gd name="connsiteX30225" fmla="*/ 306498 w 6127927"/>
                <a:gd name="connsiteY30225" fmla="*/ 3197191 h 4013490"/>
                <a:gd name="connsiteX30226" fmla="*/ 300547 w 6127927"/>
                <a:gd name="connsiteY30226" fmla="*/ 3199520 h 4013490"/>
                <a:gd name="connsiteX30227" fmla="*/ 292688 w 6127927"/>
                <a:gd name="connsiteY30227" fmla="*/ 3198938 h 4013490"/>
                <a:gd name="connsiteX30228" fmla="*/ 292688 w 6127927"/>
                <a:gd name="connsiteY30228" fmla="*/ 3198032 h 4013490"/>
                <a:gd name="connsiteX30229" fmla="*/ 288290 w 6127927"/>
                <a:gd name="connsiteY30229" fmla="*/ 3200037 h 4013490"/>
                <a:gd name="connsiteX30230" fmla="*/ 280334 w 6127927"/>
                <a:gd name="connsiteY30230" fmla="*/ 3201007 h 4013490"/>
                <a:gd name="connsiteX30231" fmla="*/ 275806 w 6127927"/>
                <a:gd name="connsiteY30231" fmla="*/ 3201266 h 4013490"/>
                <a:gd name="connsiteX30232" fmla="*/ 271828 w 6127927"/>
                <a:gd name="connsiteY30232" fmla="*/ 3202333 h 4013490"/>
                <a:gd name="connsiteX30233" fmla="*/ 269079 w 6127927"/>
                <a:gd name="connsiteY30233" fmla="*/ 3202754 h 4013490"/>
                <a:gd name="connsiteX30234" fmla="*/ 265942 w 6127927"/>
                <a:gd name="connsiteY30234" fmla="*/ 3201751 h 4013490"/>
                <a:gd name="connsiteX30235" fmla="*/ 264713 w 6127927"/>
                <a:gd name="connsiteY30235" fmla="*/ 3201913 h 4013490"/>
                <a:gd name="connsiteX30236" fmla="*/ 260315 w 6127927"/>
                <a:gd name="connsiteY30236" fmla="*/ 3202657 h 4013490"/>
                <a:gd name="connsiteX30237" fmla="*/ 246311 w 6127927"/>
                <a:gd name="connsiteY30237" fmla="*/ 3204339 h 4013490"/>
                <a:gd name="connsiteX30238" fmla="*/ 242754 w 6127927"/>
                <a:gd name="connsiteY30238" fmla="*/ 3203401 h 4013490"/>
                <a:gd name="connsiteX30239" fmla="*/ 239617 w 6127927"/>
                <a:gd name="connsiteY30239" fmla="*/ 3204242 h 4013490"/>
                <a:gd name="connsiteX30240" fmla="*/ 237223 w 6127927"/>
                <a:gd name="connsiteY30240" fmla="*/ 3204824 h 4013490"/>
                <a:gd name="connsiteX30241" fmla="*/ 233245 w 6127927"/>
                <a:gd name="connsiteY30241" fmla="*/ 3205147 h 4013490"/>
                <a:gd name="connsiteX30242" fmla="*/ 223705 w 6127927"/>
                <a:gd name="connsiteY30242" fmla="*/ 3205826 h 4013490"/>
                <a:gd name="connsiteX30243" fmla="*/ 218918 w 6127927"/>
                <a:gd name="connsiteY30243" fmla="*/ 3205729 h 4013490"/>
                <a:gd name="connsiteX30244" fmla="*/ 214455 w 6127927"/>
                <a:gd name="connsiteY30244" fmla="*/ 3205729 h 4013490"/>
                <a:gd name="connsiteX30245" fmla="*/ 213550 w 6127927"/>
                <a:gd name="connsiteY30245" fmla="*/ 3205665 h 4013490"/>
                <a:gd name="connsiteX30246" fmla="*/ 203007 w 6127927"/>
                <a:gd name="connsiteY30246" fmla="*/ 3206732 h 4013490"/>
                <a:gd name="connsiteX30247" fmla="*/ 191590 w 6127927"/>
                <a:gd name="connsiteY30247" fmla="*/ 3206796 h 4013490"/>
                <a:gd name="connsiteX30248" fmla="*/ 191008 w 6127927"/>
                <a:gd name="connsiteY30248" fmla="*/ 3206053 h 4013490"/>
                <a:gd name="connsiteX30249" fmla="*/ 183052 w 6127927"/>
                <a:gd name="connsiteY30249" fmla="*/ 3206473 h 4013490"/>
                <a:gd name="connsiteX30250" fmla="*/ 181823 w 6127927"/>
                <a:gd name="connsiteY30250" fmla="*/ 3206732 h 4013490"/>
                <a:gd name="connsiteX30251" fmla="*/ 178913 w 6127927"/>
                <a:gd name="connsiteY30251" fmla="*/ 3205826 h 4013490"/>
                <a:gd name="connsiteX30252" fmla="*/ 176617 w 6127927"/>
                <a:gd name="connsiteY30252" fmla="*/ 3206150 h 4013490"/>
                <a:gd name="connsiteX30253" fmla="*/ 174223 w 6127927"/>
                <a:gd name="connsiteY30253" fmla="*/ 3206053 h 4013490"/>
                <a:gd name="connsiteX30254" fmla="*/ 175452 w 6127927"/>
                <a:gd name="connsiteY30254" fmla="*/ 3205470 h 4013490"/>
                <a:gd name="connsiteX30255" fmla="*/ 178007 w 6127927"/>
                <a:gd name="connsiteY30255" fmla="*/ 3204985 h 4013490"/>
                <a:gd name="connsiteX30256" fmla="*/ 171959 w 6127927"/>
                <a:gd name="connsiteY30256" fmla="*/ 3205147 h 4013490"/>
                <a:gd name="connsiteX30257" fmla="*/ 168176 w 6127927"/>
                <a:gd name="connsiteY30257" fmla="*/ 3206570 h 4013490"/>
                <a:gd name="connsiteX30258" fmla="*/ 166914 w 6127927"/>
                <a:gd name="connsiteY30258" fmla="*/ 3207055 h 4013490"/>
                <a:gd name="connsiteX30259" fmla="*/ 166429 w 6127927"/>
                <a:gd name="connsiteY30259" fmla="*/ 3207314 h 4013490"/>
                <a:gd name="connsiteX30260" fmla="*/ 166656 w 6127927"/>
                <a:gd name="connsiteY30260" fmla="*/ 3208219 h 4013490"/>
                <a:gd name="connsiteX30261" fmla="*/ 165847 w 6127927"/>
                <a:gd name="connsiteY30261" fmla="*/ 3208640 h 4013490"/>
                <a:gd name="connsiteX30262" fmla="*/ 167335 w 6127927"/>
                <a:gd name="connsiteY30262" fmla="*/ 3210192 h 4013490"/>
                <a:gd name="connsiteX30263" fmla="*/ 166656 w 6127927"/>
                <a:gd name="connsiteY30263" fmla="*/ 3210613 h 4013490"/>
                <a:gd name="connsiteX30264" fmla="*/ 166850 w 6127927"/>
                <a:gd name="connsiteY30264" fmla="*/ 3211292 h 4013490"/>
                <a:gd name="connsiteX30265" fmla="*/ 167011 w 6127927"/>
                <a:gd name="connsiteY30265" fmla="*/ 3213588 h 4013490"/>
                <a:gd name="connsiteX30266" fmla="*/ 167658 w 6127927"/>
                <a:gd name="connsiteY30266" fmla="*/ 3217889 h 4013490"/>
                <a:gd name="connsiteX30267" fmla="*/ 167820 w 6127927"/>
                <a:gd name="connsiteY30267" fmla="*/ 3221867 h 4013490"/>
                <a:gd name="connsiteX30268" fmla="*/ 168499 w 6127927"/>
                <a:gd name="connsiteY30268" fmla="*/ 3225781 h 4013490"/>
                <a:gd name="connsiteX30269" fmla="*/ 170310 w 6127927"/>
                <a:gd name="connsiteY30269" fmla="*/ 3237779 h 4013490"/>
                <a:gd name="connsiteX30270" fmla="*/ 169081 w 6127927"/>
                <a:gd name="connsiteY30270" fmla="*/ 3241175 h 4013490"/>
                <a:gd name="connsiteX30271" fmla="*/ 169566 w 6127927"/>
                <a:gd name="connsiteY30271" fmla="*/ 3242824 h 4013490"/>
                <a:gd name="connsiteX30272" fmla="*/ 170407 w 6127927"/>
                <a:gd name="connsiteY30272" fmla="*/ 3248290 h 4013490"/>
                <a:gd name="connsiteX30273" fmla="*/ 171959 w 6127927"/>
                <a:gd name="connsiteY30273" fmla="*/ 3263361 h 4013490"/>
                <a:gd name="connsiteX30274" fmla="*/ 172056 w 6127927"/>
                <a:gd name="connsiteY30274" fmla="*/ 3265754 h 4013490"/>
                <a:gd name="connsiteX30275" fmla="*/ 171636 w 6127927"/>
                <a:gd name="connsiteY30275" fmla="*/ 3267662 h 4013490"/>
                <a:gd name="connsiteX30276" fmla="*/ 171571 w 6127927"/>
                <a:gd name="connsiteY30276" fmla="*/ 3271802 h 4013490"/>
                <a:gd name="connsiteX30277" fmla="*/ 172315 w 6127927"/>
                <a:gd name="connsiteY30277" fmla="*/ 3270896 h 4013490"/>
                <a:gd name="connsiteX30278" fmla="*/ 172380 w 6127927"/>
                <a:gd name="connsiteY30278" fmla="*/ 3270799 h 4013490"/>
                <a:gd name="connsiteX30279" fmla="*/ 172800 w 6127927"/>
                <a:gd name="connsiteY30279" fmla="*/ 3278755 h 4013490"/>
                <a:gd name="connsiteX30280" fmla="*/ 171474 w 6127927"/>
                <a:gd name="connsiteY30280" fmla="*/ 3275844 h 4013490"/>
                <a:gd name="connsiteX30281" fmla="*/ 171895 w 6127927"/>
                <a:gd name="connsiteY30281" fmla="*/ 3278917 h 4013490"/>
                <a:gd name="connsiteX30282" fmla="*/ 172865 w 6127927"/>
                <a:gd name="connsiteY30282" fmla="*/ 3280825 h 4013490"/>
                <a:gd name="connsiteX30283" fmla="*/ 175032 w 6127927"/>
                <a:gd name="connsiteY30283" fmla="*/ 3308800 h 4013490"/>
                <a:gd name="connsiteX30284" fmla="*/ 177942 w 6127927"/>
                <a:gd name="connsiteY30284" fmla="*/ 3331568 h 4013490"/>
                <a:gd name="connsiteX30285" fmla="*/ 178104 w 6127927"/>
                <a:gd name="connsiteY30285" fmla="*/ 3338295 h 4013490"/>
                <a:gd name="connsiteX30286" fmla="*/ 177522 w 6127927"/>
                <a:gd name="connsiteY30286" fmla="*/ 3339362 h 4013490"/>
                <a:gd name="connsiteX30287" fmla="*/ 178428 w 6127927"/>
                <a:gd name="connsiteY30287" fmla="*/ 3344569 h 4013490"/>
                <a:gd name="connsiteX30288" fmla="*/ 178751 w 6127927"/>
                <a:gd name="connsiteY30288" fmla="*/ 3350940 h 4013490"/>
                <a:gd name="connsiteX30289" fmla="*/ 177781 w 6127927"/>
                <a:gd name="connsiteY30289" fmla="*/ 3351037 h 4013490"/>
                <a:gd name="connsiteX30290" fmla="*/ 177845 w 6127927"/>
                <a:gd name="connsiteY30290" fmla="*/ 3352040 h 4013490"/>
                <a:gd name="connsiteX30291" fmla="*/ 178848 w 6127927"/>
                <a:gd name="connsiteY30291" fmla="*/ 3351781 h 4013490"/>
                <a:gd name="connsiteX30292" fmla="*/ 180594 w 6127927"/>
                <a:gd name="connsiteY30292" fmla="*/ 3386871 h 4013490"/>
                <a:gd name="connsiteX30293" fmla="*/ 180174 w 6127927"/>
                <a:gd name="connsiteY30293" fmla="*/ 3388132 h 4013490"/>
                <a:gd name="connsiteX30294" fmla="*/ 180659 w 6127927"/>
                <a:gd name="connsiteY30294" fmla="*/ 3388617 h 4013490"/>
                <a:gd name="connsiteX30295" fmla="*/ 181241 w 6127927"/>
                <a:gd name="connsiteY30295" fmla="*/ 3405014 h 4013490"/>
                <a:gd name="connsiteX30296" fmla="*/ 181144 w 6127927"/>
                <a:gd name="connsiteY30296" fmla="*/ 3405176 h 4013490"/>
                <a:gd name="connsiteX30297" fmla="*/ 181241 w 6127927"/>
                <a:gd name="connsiteY30297" fmla="*/ 3405855 h 4013490"/>
                <a:gd name="connsiteX30298" fmla="*/ 181726 w 6127927"/>
                <a:gd name="connsiteY30298" fmla="*/ 3421572 h 4013490"/>
                <a:gd name="connsiteX30299" fmla="*/ 181500 w 6127927"/>
                <a:gd name="connsiteY30299" fmla="*/ 3421896 h 4013490"/>
                <a:gd name="connsiteX30300" fmla="*/ 181823 w 6127927"/>
                <a:gd name="connsiteY30300" fmla="*/ 3424710 h 4013490"/>
                <a:gd name="connsiteX30301" fmla="*/ 181823 w 6127927"/>
                <a:gd name="connsiteY30301" fmla="*/ 3426197 h 4013490"/>
                <a:gd name="connsiteX30302" fmla="*/ 181662 w 6127927"/>
                <a:gd name="connsiteY30302" fmla="*/ 3426941 h 4013490"/>
                <a:gd name="connsiteX30303" fmla="*/ 181662 w 6127927"/>
                <a:gd name="connsiteY30303" fmla="*/ 3428461 h 4013490"/>
                <a:gd name="connsiteX30304" fmla="*/ 181920 w 6127927"/>
                <a:gd name="connsiteY30304" fmla="*/ 3430693 h 4013490"/>
                <a:gd name="connsiteX30305" fmla="*/ 182406 w 6127927"/>
                <a:gd name="connsiteY30305" fmla="*/ 3482664 h 4013490"/>
                <a:gd name="connsiteX30306" fmla="*/ 182309 w 6127927"/>
                <a:gd name="connsiteY30306" fmla="*/ 3483344 h 4013490"/>
                <a:gd name="connsiteX30307" fmla="*/ 182406 w 6127927"/>
                <a:gd name="connsiteY30307" fmla="*/ 3488809 h 4013490"/>
                <a:gd name="connsiteX30308" fmla="*/ 182309 w 6127927"/>
                <a:gd name="connsiteY30308" fmla="*/ 3498738 h 4013490"/>
                <a:gd name="connsiteX30309" fmla="*/ 181823 w 6127927"/>
                <a:gd name="connsiteY30309" fmla="*/ 3499385 h 4013490"/>
                <a:gd name="connsiteX30310" fmla="*/ 182503 w 6127927"/>
                <a:gd name="connsiteY30310" fmla="*/ 3503783 h 4013490"/>
                <a:gd name="connsiteX30311" fmla="*/ 182244 w 6127927"/>
                <a:gd name="connsiteY30311" fmla="*/ 3518531 h 4013490"/>
                <a:gd name="connsiteX30312" fmla="*/ 182082 w 6127927"/>
                <a:gd name="connsiteY30312" fmla="*/ 3525549 h 4013490"/>
                <a:gd name="connsiteX30313" fmla="*/ 181920 w 6127927"/>
                <a:gd name="connsiteY30313" fmla="*/ 3532275 h 4013490"/>
                <a:gd name="connsiteX30314" fmla="*/ 180983 w 6127927"/>
                <a:gd name="connsiteY30314" fmla="*/ 3533763 h 4013490"/>
                <a:gd name="connsiteX30315" fmla="*/ 180983 w 6127927"/>
                <a:gd name="connsiteY30315" fmla="*/ 3534927 h 4013490"/>
                <a:gd name="connsiteX30316" fmla="*/ 181500 w 6127927"/>
                <a:gd name="connsiteY30316" fmla="*/ 3543951 h 4013490"/>
                <a:gd name="connsiteX30317" fmla="*/ 180983 w 6127927"/>
                <a:gd name="connsiteY30317" fmla="*/ 3546441 h 4013490"/>
                <a:gd name="connsiteX30318" fmla="*/ 181338 w 6127927"/>
                <a:gd name="connsiteY30318" fmla="*/ 3548511 h 4013490"/>
                <a:gd name="connsiteX30319" fmla="*/ 181241 w 6127927"/>
                <a:gd name="connsiteY30319" fmla="*/ 3550160 h 4013490"/>
                <a:gd name="connsiteX30320" fmla="*/ 181144 w 6127927"/>
                <a:gd name="connsiteY30320" fmla="*/ 3551648 h 4013490"/>
                <a:gd name="connsiteX30321" fmla="*/ 181080 w 6127927"/>
                <a:gd name="connsiteY30321" fmla="*/ 3553717 h 4013490"/>
                <a:gd name="connsiteX30322" fmla="*/ 180918 w 6127927"/>
                <a:gd name="connsiteY30322" fmla="*/ 3559345 h 4013490"/>
                <a:gd name="connsiteX30323" fmla="*/ 180594 w 6127927"/>
                <a:gd name="connsiteY30323" fmla="*/ 3568368 h 4013490"/>
                <a:gd name="connsiteX30324" fmla="*/ 177942 w 6127927"/>
                <a:gd name="connsiteY30324" fmla="*/ 3568109 h 4013490"/>
                <a:gd name="connsiteX30325" fmla="*/ 177845 w 6127927"/>
                <a:gd name="connsiteY30325" fmla="*/ 3568271 h 4013490"/>
                <a:gd name="connsiteX30326" fmla="*/ 178266 w 6127927"/>
                <a:gd name="connsiteY30326" fmla="*/ 3569015 h 4013490"/>
                <a:gd name="connsiteX30327" fmla="*/ 178428 w 6127927"/>
                <a:gd name="connsiteY30327" fmla="*/ 3574480 h 4013490"/>
                <a:gd name="connsiteX30328" fmla="*/ 177845 w 6127927"/>
                <a:gd name="connsiteY30328" fmla="*/ 3586414 h 4013490"/>
                <a:gd name="connsiteX30329" fmla="*/ 178428 w 6127927"/>
                <a:gd name="connsiteY30329" fmla="*/ 3588387 h 4013490"/>
                <a:gd name="connsiteX30330" fmla="*/ 178363 w 6127927"/>
                <a:gd name="connsiteY30330" fmla="*/ 3590877 h 4013490"/>
                <a:gd name="connsiteX30331" fmla="*/ 178169 w 6127927"/>
                <a:gd name="connsiteY30331" fmla="*/ 3596278 h 4013490"/>
                <a:gd name="connsiteX30332" fmla="*/ 177684 w 6127927"/>
                <a:gd name="connsiteY30332" fmla="*/ 3601905 h 4013490"/>
                <a:gd name="connsiteX30333" fmla="*/ 177684 w 6127927"/>
                <a:gd name="connsiteY30333" fmla="*/ 3613160 h 4013490"/>
                <a:gd name="connsiteX30334" fmla="*/ 177425 w 6127927"/>
                <a:gd name="connsiteY30334" fmla="*/ 3616459 h 4013490"/>
                <a:gd name="connsiteX30335" fmla="*/ 177199 w 6127927"/>
                <a:gd name="connsiteY30335" fmla="*/ 3618141 h 4013490"/>
                <a:gd name="connsiteX30336" fmla="*/ 176617 w 6127927"/>
                <a:gd name="connsiteY30336" fmla="*/ 3629460 h 4013490"/>
                <a:gd name="connsiteX30337" fmla="*/ 176843 w 6127927"/>
                <a:gd name="connsiteY30337" fmla="*/ 3631530 h 4013490"/>
                <a:gd name="connsiteX30338" fmla="*/ 176034 w 6127927"/>
                <a:gd name="connsiteY30338" fmla="*/ 3643302 h 4013490"/>
                <a:gd name="connsiteX30339" fmla="*/ 175711 w 6127927"/>
                <a:gd name="connsiteY30339" fmla="*/ 3643787 h 4013490"/>
                <a:gd name="connsiteX30340" fmla="*/ 175873 w 6127927"/>
                <a:gd name="connsiteY30340" fmla="*/ 3645954 h 4013490"/>
                <a:gd name="connsiteX30341" fmla="*/ 149030 w 6127927"/>
                <a:gd name="connsiteY30341" fmla="*/ 3851092 h 4013490"/>
                <a:gd name="connsiteX30342" fmla="*/ 148868 w 6127927"/>
                <a:gd name="connsiteY30342" fmla="*/ 3851189 h 4013490"/>
                <a:gd name="connsiteX30343" fmla="*/ 146798 w 6127927"/>
                <a:gd name="connsiteY30343" fmla="*/ 3854326 h 4013490"/>
                <a:gd name="connsiteX30344" fmla="*/ 146313 w 6127927"/>
                <a:gd name="connsiteY30344" fmla="*/ 3851028 h 4013490"/>
                <a:gd name="connsiteX30345" fmla="*/ 143402 w 6127927"/>
                <a:gd name="connsiteY30345" fmla="*/ 3854262 h 4013490"/>
                <a:gd name="connsiteX30346" fmla="*/ 145310 w 6127927"/>
                <a:gd name="connsiteY30346" fmla="*/ 3858046 h 4013490"/>
                <a:gd name="connsiteX30347" fmla="*/ 142820 w 6127927"/>
                <a:gd name="connsiteY30347" fmla="*/ 3864449 h 4013490"/>
                <a:gd name="connsiteX30348" fmla="*/ 140427 w 6127927"/>
                <a:gd name="connsiteY30348" fmla="*/ 3866325 h 4013490"/>
                <a:gd name="connsiteX30349" fmla="*/ 137355 w 6127927"/>
                <a:gd name="connsiteY30349" fmla="*/ 3862444 h 4013490"/>
                <a:gd name="connsiteX30350" fmla="*/ 137516 w 6127927"/>
                <a:gd name="connsiteY30350" fmla="*/ 3862185 h 4013490"/>
                <a:gd name="connsiteX30351" fmla="*/ 137290 w 6127927"/>
                <a:gd name="connsiteY30351" fmla="*/ 3861118 h 4013490"/>
                <a:gd name="connsiteX30352" fmla="*/ 137193 w 6127927"/>
                <a:gd name="connsiteY30352" fmla="*/ 3857657 h 4013490"/>
                <a:gd name="connsiteX30353" fmla="*/ 137290 w 6127927"/>
                <a:gd name="connsiteY30353" fmla="*/ 3861118 h 4013490"/>
                <a:gd name="connsiteX30354" fmla="*/ 137128 w 6127927"/>
                <a:gd name="connsiteY30354" fmla="*/ 3862121 h 4013490"/>
                <a:gd name="connsiteX30355" fmla="*/ 135544 w 6127927"/>
                <a:gd name="connsiteY30355" fmla="*/ 3858563 h 4013490"/>
                <a:gd name="connsiteX30356" fmla="*/ 136967 w 6127927"/>
                <a:gd name="connsiteY30356" fmla="*/ 3848537 h 4013490"/>
                <a:gd name="connsiteX30357" fmla="*/ 137355 w 6127927"/>
                <a:gd name="connsiteY30357" fmla="*/ 3847535 h 4013490"/>
                <a:gd name="connsiteX30358" fmla="*/ 137290 w 6127927"/>
                <a:gd name="connsiteY30358" fmla="*/ 3846209 h 4013490"/>
                <a:gd name="connsiteX30359" fmla="*/ 137775 w 6127927"/>
                <a:gd name="connsiteY30359" fmla="*/ 3843169 h 4013490"/>
                <a:gd name="connsiteX30360" fmla="*/ 138939 w 6127927"/>
                <a:gd name="connsiteY30360" fmla="*/ 3837283 h 4013490"/>
                <a:gd name="connsiteX30361" fmla="*/ 140912 w 6127927"/>
                <a:gd name="connsiteY30361" fmla="*/ 3832140 h 4013490"/>
                <a:gd name="connsiteX30362" fmla="*/ 141009 w 6127927"/>
                <a:gd name="connsiteY30362" fmla="*/ 3828098 h 4013490"/>
                <a:gd name="connsiteX30363" fmla="*/ 142756 w 6127927"/>
                <a:gd name="connsiteY30363" fmla="*/ 3822212 h 4013490"/>
                <a:gd name="connsiteX30364" fmla="*/ 144243 w 6127927"/>
                <a:gd name="connsiteY30364" fmla="*/ 3821727 h 4013490"/>
                <a:gd name="connsiteX30365" fmla="*/ 144146 w 6127927"/>
                <a:gd name="connsiteY30365" fmla="*/ 3815841 h 4013490"/>
                <a:gd name="connsiteX30366" fmla="*/ 143241 w 6127927"/>
                <a:gd name="connsiteY30366" fmla="*/ 3815259 h 4013490"/>
                <a:gd name="connsiteX30367" fmla="*/ 146733 w 6127927"/>
                <a:gd name="connsiteY30367" fmla="*/ 3808629 h 4013490"/>
                <a:gd name="connsiteX30368" fmla="*/ 146054 w 6127927"/>
                <a:gd name="connsiteY30368" fmla="*/ 3805071 h 4013490"/>
                <a:gd name="connsiteX30369" fmla="*/ 146151 w 6127927"/>
                <a:gd name="connsiteY30369" fmla="*/ 3801255 h 4013490"/>
                <a:gd name="connsiteX30370" fmla="*/ 148868 w 6127927"/>
                <a:gd name="connsiteY30370" fmla="*/ 3796533 h 4013490"/>
                <a:gd name="connsiteX30371" fmla="*/ 148221 w 6127927"/>
                <a:gd name="connsiteY30371" fmla="*/ 3793396 h 4013490"/>
                <a:gd name="connsiteX30372" fmla="*/ 147122 w 6127927"/>
                <a:gd name="connsiteY30372" fmla="*/ 3790679 h 4013490"/>
                <a:gd name="connsiteX30373" fmla="*/ 147380 w 6127927"/>
                <a:gd name="connsiteY30373" fmla="*/ 3788092 h 4013490"/>
                <a:gd name="connsiteX30374" fmla="*/ 149612 w 6127927"/>
                <a:gd name="connsiteY30374" fmla="*/ 3785376 h 4013490"/>
                <a:gd name="connsiteX30375" fmla="*/ 147704 w 6127927"/>
                <a:gd name="connsiteY30375" fmla="*/ 3784373 h 4013490"/>
                <a:gd name="connsiteX30376" fmla="*/ 148027 w 6127927"/>
                <a:gd name="connsiteY30376" fmla="*/ 3776352 h 4013490"/>
                <a:gd name="connsiteX30377" fmla="*/ 148383 w 6127927"/>
                <a:gd name="connsiteY30377" fmla="*/ 3772116 h 4013490"/>
                <a:gd name="connsiteX30378" fmla="*/ 148286 w 6127927"/>
                <a:gd name="connsiteY30378" fmla="*/ 3770790 h 4013490"/>
                <a:gd name="connsiteX30379" fmla="*/ 151843 w 6127927"/>
                <a:gd name="connsiteY30379" fmla="*/ 3740001 h 4013490"/>
                <a:gd name="connsiteX30380" fmla="*/ 152264 w 6127927"/>
                <a:gd name="connsiteY30380" fmla="*/ 3738578 h 4013490"/>
                <a:gd name="connsiteX30381" fmla="*/ 152005 w 6127927"/>
                <a:gd name="connsiteY30381" fmla="*/ 3737834 h 4013490"/>
                <a:gd name="connsiteX30382" fmla="*/ 153266 w 6127927"/>
                <a:gd name="connsiteY30382" fmla="*/ 3725836 h 4013490"/>
                <a:gd name="connsiteX30383" fmla="*/ 154431 w 6127927"/>
                <a:gd name="connsiteY30383" fmla="*/ 3715810 h 4013490"/>
                <a:gd name="connsiteX30384" fmla="*/ 154592 w 6127927"/>
                <a:gd name="connsiteY30384" fmla="*/ 3715584 h 4013490"/>
                <a:gd name="connsiteX30385" fmla="*/ 154916 w 6127927"/>
                <a:gd name="connsiteY30385" fmla="*/ 3713514 h 4013490"/>
                <a:gd name="connsiteX30386" fmla="*/ 154754 w 6127927"/>
                <a:gd name="connsiteY30386" fmla="*/ 3713514 h 4013490"/>
                <a:gd name="connsiteX30387" fmla="*/ 157471 w 6127927"/>
                <a:gd name="connsiteY30387" fmla="*/ 3682305 h 4013490"/>
                <a:gd name="connsiteX30388" fmla="*/ 162192 w 6127927"/>
                <a:gd name="connsiteY30388" fmla="*/ 3629977 h 4013490"/>
                <a:gd name="connsiteX30389" fmla="*/ 164521 w 6127927"/>
                <a:gd name="connsiteY30389" fmla="*/ 3610670 h 4013490"/>
                <a:gd name="connsiteX30390" fmla="*/ 165265 w 6127927"/>
                <a:gd name="connsiteY30390" fmla="*/ 3469178 h 4013490"/>
                <a:gd name="connsiteX30391" fmla="*/ 165006 w 6127927"/>
                <a:gd name="connsiteY30391" fmla="*/ 3466850 h 4013490"/>
                <a:gd name="connsiteX30392" fmla="*/ 165685 w 6127927"/>
                <a:gd name="connsiteY30392" fmla="*/ 3465200 h 4013490"/>
                <a:gd name="connsiteX30393" fmla="*/ 164941 w 6127927"/>
                <a:gd name="connsiteY30393" fmla="*/ 3464715 h 4013490"/>
                <a:gd name="connsiteX30394" fmla="*/ 165006 w 6127927"/>
                <a:gd name="connsiteY30394" fmla="*/ 3461578 h 4013490"/>
                <a:gd name="connsiteX30395" fmla="*/ 165362 w 6127927"/>
                <a:gd name="connsiteY30395" fmla="*/ 3460576 h 4013490"/>
                <a:gd name="connsiteX30396" fmla="*/ 165103 w 6127927"/>
                <a:gd name="connsiteY30396" fmla="*/ 3459250 h 4013490"/>
                <a:gd name="connsiteX30397" fmla="*/ 165427 w 6127927"/>
                <a:gd name="connsiteY30397" fmla="*/ 3444599 h 4013490"/>
                <a:gd name="connsiteX30398" fmla="*/ 165750 w 6127927"/>
                <a:gd name="connsiteY30398" fmla="*/ 3444761 h 4013490"/>
                <a:gd name="connsiteX30399" fmla="*/ 166009 w 6127927"/>
                <a:gd name="connsiteY30399" fmla="*/ 3442432 h 4013490"/>
                <a:gd name="connsiteX30400" fmla="*/ 166332 w 6127927"/>
                <a:gd name="connsiteY30400" fmla="*/ 3441527 h 4013490"/>
                <a:gd name="connsiteX30401" fmla="*/ 165847 w 6127927"/>
                <a:gd name="connsiteY30401" fmla="*/ 3438875 h 4013490"/>
                <a:gd name="connsiteX30402" fmla="*/ 165524 w 6127927"/>
                <a:gd name="connsiteY30402" fmla="*/ 3439198 h 4013490"/>
                <a:gd name="connsiteX30403" fmla="*/ 165524 w 6127927"/>
                <a:gd name="connsiteY30403" fmla="*/ 3428041 h 4013490"/>
                <a:gd name="connsiteX30404" fmla="*/ 165750 w 6127927"/>
                <a:gd name="connsiteY30404" fmla="*/ 3427523 h 4013490"/>
                <a:gd name="connsiteX30405" fmla="*/ 166106 w 6127927"/>
                <a:gd name="connsiteY30405" fmla="*/ 3423481 h 4013490"/>
                <a:gd name="connsiteX30406" fmla="*/ 165427 w 6127927"/>
                <a:gd name="connsiteY30406" fmla="*/ 3423157 h 4013490"/>
                <a:gd name="connsiteX30407" fmla="*/ 165103 w 6127927"/>
                <a:gd name="connsiteY30407" fmla="*/ 3409736 h 4013490"/>
                <a:gd name="connsiteX30408" fmla="*/ 165588 w 6127927"/>
                <a:gd name="connsiteY30408" fmla="*/ 3409154 h 4013490"/>
                <a:gd name="connsiteX30409" fmla="*/ 165006 w 6127927"/>
                <a:gd name="connsiteY30409" fmla="*/ 3408830 h 4013490"/>
                <a:gd name="connsiteX30410" fmla="*/ 162516 w 6127927"/>
                <a:gd name="connsiteY30410" fmla="*/ 3373805 h 4013490"/>
                <a:gd name="connsiteX30411" fmla="*/ 160058 w 6127927"/>
                <a:gd name="connsiteY30411" fmla="*/ 3328528 h 4013490"/>
                <a:gd name="connsiteX30412" fmla="*/ 160123 w 6127927"/>
                <a:gd name="connsiteY30412" fmla="*/ 3328592 h 4013490"/>
                <a:gd name="connsiteX30413" fmla="*/ 159896 w 6127927"/>
                <a:gd name="connsiteY30413" fmla="*/ 3322157 h 4013490"/>
                <a:gd name="connsiteX30414" fmla="*/ 159476 w 6127927"/>
                <a:gd name="connsiteY30414" fmla="*/ 3319505 h 4013490"/>
                <a:gd name="connsiteX30415" fmla="*/ 159217 w 6127927"/>
                <a:gd name="connsiteY30415" fmla="*/ 3316270 h 4013490"/>
                <a:gd name="connsiteX30416" fmla="*/ 159152 w 6127927"/>
                <a:gd name="connsiteY30416" fmla="*/ 3314686 h 4013490"/>
                <a:gd name="connsiteX30417" fmla="*/ 157471 w 6127927"/>
                <a:gd name="connsiteY30417" fmla="*/ 3293729 h 4013490"/>
                <a:gd name="connsiteX30418" fmla="*/ 159055 w 6127927"/>
                <a:gd name="connsiteY30418" fmla="*/ 3293923 h 4013490"/>
                <a:gd name="connsiteX30419" fmla="*/ 158053 w 6127927"/>
                <a:gd name="connsiteY30419" fmla="*/ 3290333 h 4013490"/>
                <a:gd name="connsiteX30420" fmla="*/ 157406 w 6127927"/>
                <a:gd name="connsiteY30420" fmla="*/ 3292920 h 4013490"/>
                <a:gd name="connsiteX30421" fmla="*/ 152943 w 6127927"/>
                <a:gd name="connsiteY30421" fmla="*/ 3245897 h 4013490"/>
                <a:gd name="connsiteX30422" fmla="*/ 153913 w 6127927"/>
                <a:gd name="connsiteY30422" fmla="*/ 3246220 h 4013490"/>
                <a:gd name="connsiteX30423" fmla="*/ 152749 w 6127927"/>
                <a:gd name="connsiteY30423" fmla="*/ 3244247 h 4013490"/>
                <a:gd name="connsiteX30424" fmla="*/ 149774 w 6127927"/>
                <a:gd name="connsiteY30424" fmla="*/ 3218730 h 4013490"/>
                <a:gd name="connsiteX30425" fmla="*/ 147542 w 6127927"/>
                <a:gd name="connsiteY30425" fmla="*/ 3201007 h 4013490"/>
                <a:gd name="connsiteX30426" fmla="*/ 146216 w 6127927"/>
                <a:gd name="connsiteY30426" fmla="*/ 3190497 h 4013490"/>
                <a:gd name="connsiteX30427" fmla="*/ 147122 w 6127927"/>
                <a:gd name="connsiteY30427" fmla="*/ 3190076 h 4013490"/>
                <a:gd name="connsiteX30428" fmla="*/ 148545 w 6127927"/>
                <a:gd name="connsiteY30428" fmla="*/ 3190076 h 4013490"/>
                <a:gd name="connsiteX30429" fmla="*/ 151358 w 6127927"/>
                <a:gd name="connsiteY30429" fmla="*/ 3190012 h 4013490"/>
                <a:gd name="connsiteX30430" fmla="*/ 157083 w 6127927"/>
                <a:gd name="connsiteY30430" fmla="*/ 3189850 h 4013490"/>
                <a:gd name="connsiteX30431" fmla="*/ 161028 w 6127927"/>
                <a:gd name="connsiteY30431" fmla="*/ 3190658 h 4013490"/>
                <a:gd name="connsiteX30432" fmla="*/ 161384 w 6127927"/>
                <a:gd name="connsiteY30432" fmla="*/ 3189850 h 4013490"/>
                <a:gd name="connsiteX30433" fmla="*/ 161449 w 6127927"/>
                <a:gd name="connsiteY30433" fmla="*/ 3189753 h 4013490"/>
                <a:gd name="connsiteX30434" fmla="*/ 171798 w 6127927"/>
                <a:gd name="connsiteY30434" fmla="*/ 3189332 h 4013490"/>
                <a:gd name="connsiteX30435" fmla="*/ 171895 w 6127927"/>
                <a:gd name="connsiteY30435" fmla="*/ 3189332 h 4013490"/>
                <a:gd name="connsiteX30436" fmla="*/ 172315 w 6127927"/>
                <a:gd name="connsiteY30436" fmla="*/ 3189268 h 4013490"/>
                <a:gd name="connsiteX30437" fmla="*/ 176099 w 6127927"/>
                <a:gd name="connsiteY30437" fmla="*/ 3189106 h 4013490"/>
                <a:gd name="connsiteX30438" fmla="*/ 179851 w 6127927"/>
                <a:gd name="connsiteY30438" fmla="*/ 3189494 h 4013490"/>
                <a:gd name="connsiteX30439" fmla="*/ 188712 w 6127927"/>
                <a:gd name="connsiteY30439" fmla="*/ 3189914 h 4013490"/>
                <a:gd name="connsiteX30440" fmla="*/ 188356 w 6127927"/>
                <a:gd name="connsiteY30440" fmla="*/ 3189914 h 4013490"/>
                <a:gd name="connsiteX30441" fmla="*/ 188712 w 6127927"/>
                <a:gd name="connsiteY30441" fmla="*/ 3190238 h 4013490"/>
                <a:gd name="connsiteX30442" fmla="*/ 189618 w 6127927"/>
                <a:gd name="connsiteY30442" fmla="*/ 3190173 h 4013490"/>
                <a:gd name="connsiteX30443" fmla="*/ 188712 w 6127927"/>
                <a:gd name="connsiteY30443" fmla="*/ 3189914 h 4013490"/>
                <a:gd name="connsiteX30444" fmla="*/ 186966 w 6127927"/>
                <a:gd name="connsiteY30444" fmla="*/ 3188912 h 4013490"/>
                <a:gd name="connsiteX30445" fmla="*/ 191105 w 6127927"/>
                <a:gd name="connsiteY30445" fmla="*/ 3188362 h 4013490"/>
                <a:gd name="connsiteX30446" fmla="*/ 191429 w 6127927"/>
                <a:gd name="connsiteY30446" fmla="*/ 3188362 h 4013490"/>
                <a:gd name="connsiteX30447" fmla="*/ 193984 w 6127927"/>
                <a:gd name="connsiteY30447" fmla="*/ 3188750 h 4013490"/>
                <a:gd name="connsiteX30448" fmla="*/ 196053 w 6127927"/>
                <a:gd name="connsiteY30448" fmla="*/ 3188750 h 4013490"/>
                <a:gd name="connsiteX30449" fmla="*/ 196894 w 6127927"/>
                <a:gd name="connsiteY30449" fmla="*/ 3188686 h 4013490"/>
                <a:gd name="connsiteX30450" fmla="*/ 195471 w 6127927"/>
                <a:gd name="connsiteY30450" fmla="*/ 3188265 h 4013490"/>
                <a:gd name="connsiteX30451" fmla="*/ 196150 w 6127927"/>
                <a:gd name="connsiteY30451" fmla="*/ 3188168 h 4013490"/>
                <a:gd name="connsiteX30452" fmla="*/ 198285 w 6127927"/>
                <a:gd name="connsiteY30452" fmla="*/ 3188103 h 4013490"/>
                <a:gd name="connsiteX30453" fmla="*/ 198867 w 6127927"/>
                <a:gd name="connsiteY30453" fmla="*/ 3188362 h 4013490"/>
                <a:gd name="connsiteX30454" fmla="*/ 197476 w 6127927"/>
                <a:gd name="connsiteY30454" fmla="*/ 3188686 h 4013490"/>
                <a:gd name="connsiteX30455" fmla="*/ 202036 w 6127927"/>
                <a:gd name="connsiteY30455" fmla="*/ 3188265 h 4013490"/>
                <a:gd name="connsiteX30456" fmla="*/ 207728 w 6127927"/>
                <a:gd name="connsiteY30456" fmla="*/ 3188006 h 4013490"/>
                <a:gd name="connsiteX30457" fmla="*/ 212547 w 6127927"/>
                <a:gd name="connsiteY30457" fmla="*/ 3188750 h 4013490"/>
                <a:gd name="connsiteX30458" fmla="*/ 218983 w 6127927"/>
                <a:gd name="connsiteY30458" fmla="*/ 3187036 h 4013490"/>
                <a:gd name="connsiteX30459" fmla="*/ 219921 w 6127927"/>
                <a:gd name="connsiteY30459" fmla="*/ 3187845 h 4013490"/>
                <a:gd name="connsiteX30460" fmla="*/ 226939 w 6127927"/>
                <a:gd name="connsiteY30460" fmla="*/ 3186519 h 4013490"/>
                <a:gd name="connsiteX30461" fmla="*/ 229850 w 6127927"/>
                <a:gd name="connsiteY30461" fmla="*/ 3186842 h 4013490"/>
                <a:gd name="connsiteX30462" fmla="*/ 234798 w 6127927"/>
                <a:gd name="connsiteY30462" fmla="*/ 3186292 h 4013490"/>
                <a:gd name="connsiteX30463" fmla="*/ 240360 w 6127927"/>
                <a:gd name="connsiteY30463" fmla="*/ 3186195 h 4013490"/>
                <a:gd name="connsiteX30464" fmla="*/ 242333 w 6127927"/>
                <a:gd name="connsiteY30464" fmla="*/ 3186098 h 4013490"/>
                <a:gd name="connsiteX30465" fmla="*/ 243239 w 6127927"/>
                <a:gd name="connsiteY30465" fmla="*/ 3185451 h 4013490"/>
                <a:gd name="connsiteX30466" fmla="*/ 255270 w 6127927"/>
                <a:gd name="connsiteY30466" fmla="*/ 3185128 h 4013490"/>
                <a:gd name="connsiteX30467" fmla="*/ 257404 w 6127927"/>
                <a:gd name="connsiteY30467" fmla="*/ 3186195 h 4013490"/>
                <a:gd name="connsiteX30468" fmla="*/ 260574 w 6127927"/>
                <a:gd name="connsiteY30468" fmla="*/ 3184869 h 4013490"/>
                <a:gd name="connsiteX30469" fmla="*/ 264454 w 6127927"/>
                <a:gd name="connsiteY30469" fmla="*/ 3185775 h 4013490"/>
                <a:gd name="connsiteX30470" fmla="*/ 266007 w 6127927"/>
                <a:gd name="connsiteY30470" fmla="*/ 3184869 h 4013490"/>
                <a:gd name="connsiteX30471" fmla="*/ 273381 w 6127927"/>
                <a:gd name="connsiteY30471" fmla="*/ 3184028 h 4013490"/>
                <a:gd name="connsiteX30472" fmla="*/ 276194 w 6127927"/>
                <a:gd name="connsiteY30472" fmla="*/ 3183382 h 4013490"/>
                <a:gd name="connsiteX30473" fmla="*/ 277617 w 6127927"/>
                <a:gd name="connsiteY30473" fmla="*/ 3183285 h 4013490"/>
                <a:gd name="connsiteX30474" fmla="*/ 281919 w 6127927"/>
                <a:gd name="connsiteY30474" fmla="*/ 3183479 h 4013490"/>
                <a:gd name="connsiteX30475" fmla="*/ 284312 w 6127927"/>
                <a:gd name="connsiteY30475" fmla="*/ 3182897 h 4013490"/>
                <a:gd name="connsiteX30476" fmla="*/ 297151 w 6127927"/>
                <a:gd name="connsiteY30476" fmla="*/ 3182056 h 4013490"/>
                <a:gd name="connsiteX30477" fmla="*/ 342525 w 6127927"/>
                <a:gd name="connsiteY30477" fmla="*/ 3177172 h 4013490"/>
                <a:gd name="connsiteX30478" fmla="*/ 345501 w 6127927"/>
                <a:gd name="connsiteY30478" fmla="*/ 3177754 h 4013490"/>
                <a:gd name="connsiteX30479" fmla="*/ 347150 w 6127927"/>
                <a:gd name="connsiteY30479" fmla="*/ 3176590 h 4013490"/>
                <a:gd name="connsiteX30480" fmla="*/ 351063 w 6127927"/>
                <a:gd name="connsiteY30480" fmla="*/ 3176105 h 4013490"/>
                <a:gd name="connsiteX30481" fmla="*/ 351807 w 6127927"/>
                <a:gd name="connsiteY30481" fmla="*/ 3176267 h 4013490"/>
                <a:gd name="connsiteX30482" fmla="*/ 352228 w 6127927"/>
                <a:gd name="connsiteY30482" fmla="*/ 3175943 h 4013490"/>
                <a:gd name="connsiteX30483" fmla="*/ 353036 w 6127927"/>
                <a:gd name="connsiteY30483" fmla="*/ 3175846 h 4013490"/>
                <a:gd name="connsiteX30484" fmla="*/ 362739 w 6127927"/>
                <a:gd name="connsiteY30484" fmla="*/ 3174844 h 4013490"/>
                <a:gd name="connsiteX30485" fmla="*/ 371503 w 6127927"/>
                <a:gd name="connsiteY30485" fmla="*/ 3176105 h 4013490"/>
                <a:gd name="connsiteX30486" fmla="*/ 370856 w 6127927"/>
                <a:gd name="connsiteY30486" fmla="*/ 3174035 h 4013490"/>
                <a:gd name="connsiteX30487" fmla="*/ 371179 w 6127927"/>
                <a:gd name="connsiteY30487" fmla="*/ 3174035 h 4013490"/>
                <a:gd name="connsiteX30488" fmla="*/ 377292 w 6127927"/>
                <a:gd name="connsiteY30488" fmla="*/ 3174682 h 4013490"/>
                <a:gd name="connsiteX30489" fmla="*/ 377551 w 6127927"/>
                <a:gd name="connsiteY30489" fmla="*/ 3174617 h 4013490"/>
                <a:gd name="connsiteX30490" fmla="*/ 382758 w 6127927"/>
                <a:gd name="connsiteY30490" fmla="*/ 3173194 h 4013490"/>
                <a:gd name="connsiteX30491" fmla="*/ 383663 w 6127927"/>
                <a:gd name="connsiteY30491" fmla="*/ 3173194 h 4013490"/>
                <a:gd name="connsiteX30492" fmla="*/ 392460 w 6127927"/>
                <a:gd name="connsiteY30492" fmla="*/ 3173291 h 4013490"/>
                <a:gd name="connsiteX30493" fmla="*/ 402971 w 6127927"/>
                <a:gd name="connsiteY30493" fmla="*/ 3170801 h 4013490"/>
                <a:gd name="connsiteX30494" fmla="*/ 405364 w 6127927"/>
                <a:gd name="connsiteY30494" fmla="*/ 3170542 h 4013490"/>
                <a:gd name="connsiteX30495" fmla="*/ 407854 w 6127927"/>
                <a:gd name="connsiteY30495" fmla="*/ 3170284 h 4013490"/>
                <a:gd name="connsiteX30496" fmla="*/ 412317 w 6127927"/>
                <a:gd name="connsiteY30496" fmla="*/ 3170057 h 4013490"/>
                <a:gd name="connsiteX30497" fmla="*/ 420273 w 6127927"/>
                <a:gd name="connsiteY30497" fmla="*/ 3169313 h 4013490"/>
                <a:gd name="connsiteX30498" fmla="*/ 421437 w 6127927"/>
                <a:gd name="connsiteY30498" fmla="*/ 3170057 h 4013490"/>
                <a:gd name="connsiteX30499" fmla="*/ 423151 w 6127927"/>
                <a:gd name="connsiteY30499" fmla="*/ 3169734 h 4013490"/>
                <a:gd name="connsiteX30500" fmla="*/ 425965 w 6127927"/>
                <a:gd name="connsiteY30500" fmla="*/ 3169216 h 4013490"/>
                <a:gd name="connsiteX30501" fmla="*/ 431366 w 6127927"/>
                <a:gd name="connsiteY30501" fmla="*/ 3168893 h 4013490"/>
                <a:gd name="connsiteX30502" fmla="*/ 434826 w 6127927"/>
                <a:gd name="connsiteY30502" fmla="*/ 3167890 h 4013490"/>
                <a:gd name="connsiteX30503" fmla="*/ 435085 w 6127927"/>
                <a:gd name="connsiteY30503" fmla="*/ 3167405 h 4013490"/>
                <a:gd name="connsiteX30504" fmla="*/ 437899 w 6127927"/>
                <a:gd name="connsiteY30504" fmla="*/ 3167243 h 4013490"/>
                <a:gd name="connsiteX30505" fmla="*/ 439386 w 6127927"/>
                <a:gd name="connsiteY30505" fmla="*/ 3167729 h 4013490"/>
                <a:gd name="connsiteX30506" fmla="*/ 441230 w 6127927"/>
                <a:gd name="connsiteY30506" fmla="*/ 3167729 h 4013490"/>
                <a:gd name="connsiteX30507" fmla="*/ 441295 w 6127927"/>
                <a:gd name="connsiteY30507" fmla="*/ 3169378 h 4013490"/>
                <a:gd name="connsiteX30508" fmla="*/ 442524 w 6127927"/>
                <a:gd name="connsiteY30508" fmla="*/ 3173291 h 4013490"/>
                <a:gd name="connsiteX30509" fmla="*/ 441456 w 6127927"/>
                <a:gd name="connsiteY30509" fmla="*/ 3189009 h 4013490"/>
                <a:gd name="connsiteX30510" fmla="*/ 443364 w 6127927"/>
                <a:gd name="connsiteY30510" fmla="*/ 3197612 h 4013490"/>
                <a:gd name="connsiteX30511" fmla="*/ 443461 w 6127927"/>
                <a:gd name="connsiteY30511" fmla="*/ 3202010 h 4013490"/>
                <a:gd name="connsiteX30512" fmla="*/ 443203 w 6127927"/>
                <a:gd name="connsiteY30512" fmla="*/ 3205891 h 4013490"/>
                <a:gd name="connsiteX30513" fmla="*/ 443461 w 6127927"/>
                <a:gd name="connsiteY30513" fmla="*/ 3207961 h 4013490"/>
                <a:gd name="connsiteX30514" fmla="*/ 443526 w 6127927"/>
                <a:gd name="connsiteY30514" fmla="*/ 3208316 h 4013490"/>
                <a:gd name="connsiteX30515" fmla="*/ 443688 w 6127927"/>
                <a:gd name="connsiteY30515" fmla="*/ 3223872 h 4013490"/>
                <a:gd name="connsiteX30516" fmla="*/ 443106 w 6127927"/>
                <a:gd name="connsiteY30516" fmla="*/ 3224875 h 4013490"/>
                <a:gd name="connsiteX30517" fmla="*/ 443688 w 6127927"/>
                <a:gd name="connsiteY30517" fmla="*/ 3226751 h 4013490"/>
                <a:gd name="connsiteX30518" fmla="*/ 3001499 w 6127927"/>
                <a:gd name="connsiteY30518" fmla="*/ 1520897 h 4013490"/>
                <a:gd name="connsiteX30519" fmla="*/ 3000593 w 6127927"/>
                <a:gd name="connsiteY30519" fmla="*/ 1521479 h 4013490"/>
                <a:gd name="connsiteX30520" fmla="*/ 3001499 w 6127927"/>
                <a:gd name="connsiteY30520" fmla="*/ 1520897 h 4013490"/>
                <a:gd name="connsiteX30521" fmla="*/ 2952308 w 6127927"/>
                <a:gd name="connsiteY30521" fmla="*/ 1515366 h 4013490"/>
                <a:gd name="connsiteX30522" fmla="*/ 2951823 w 6127927"/>
                <a:gd name="connsiteY30522" fmla="*/ 1517016 h 4013490"/>
                <a:gd name="connsiteX30523" fmla="*/ 2952308 w 6127927"/>
                <a:gd name="connsiteY30523" fmla="*/ 1515366 h 4013490"/>
                <a:gd name="connsiteX30524" fmla="*/ 2796749 w 6127927"/>
                <a:gd name="connsiteY30524" fmla="*/ 1469086 h 4013490"/>
                <a:gd name="connsiteX30525" fmla="*/ 2796587 w 6127927"/>
                <a:gd name="connsiteY30525" fmla="*/ 1468731 h 4013490"/>
                <a:gd name="connsiteX30526" fmla="*/ 2795746 w 6127927"/>
                <a:gd name="connsiteY30526" fmla="*/ 1469571 h 4013490"/>
                <a:gd name="connsiteX30527" fmla="*/ 2796263 w 6127927"/>
                <a:gd name="connsiteY30527" fmla="*/ 1470154 h 4013490"/>
                <a:gd name="connsiteX30528" fmla="*/ 3040308 w 6127927"/>
                <a:gd name="connsiteY30528" fmla="*/ 1535482 h 4013490"/>
                <a:gd name="connsiteX30529" fmla="*/ 3039758 w 6127927"/>
                <a:gd name="connsiteY30529" fmla="*/ 1532895 h 4013490"/>
                <a:gd name="connsiteX30530" fmla="*/ 3039014 w 6127927"/>
                <a:gd name="connsiteY30530" fmla="*/ 1534318 h 4013490"/>
                <a:gd name="connsiteX30531" fmla="*/ 3039823 w 6127927"/>
                <a:gd name="connsiteY30531" fmla="*/ 1536291 h 4013490"/>
                <a:gd name="connsiteX30532" fmla="*/ 3038012 w 6127927"/>
                <a:gd name="connsiteY30532" fmla="*/ 1536064 h 4013490"/>
                <a:gd name="connsiteX30533" fmla="*/ 3038174 w 6127927"/>
                <a:gd name="connsiteY30533" fmla="*/ 1535547 h 4013490"/>
                <a:gd name="connsiteX30534" fmla="*/ 3037753 w 6127927"/>
                <a:gd name="connsiteY30534" fmla="*/ 1534577 h 4013490"/>
                <a:gd name="connsiteX30535" fmla="*/ 3037915 w 6127927"/>
                <a:gd name="connsiteY30535" fmla="*/ 1534480 h 4013490"/>
                <a:gd name="connsiteX30536" fmla="*/ 3038174 w 6127927"/>
                <a:gd name="connsiteY30536" fmla="*/ 1534318 h 4013490"/>
                <a:gd name="connsiteX30537" fmla="*/ 3036362 w 6127927"/>
                <a:gd name="connsiteY30537" fmla="*/ 1533315 h 4013490"/>
                <a:gd name="connsiteX30538" fmla="*/ 3035683 w 6127927"/>
                <a:gd name="connsiteY30538" fmla="*/ 1535709 h 4013490"/>
                <a:gd name="connsiteX30539" fmla="*/ 3026240 w 6127927"/>
                <a:gd name="connsiteY30539" fmla="*/ 1535321 h 4013490"/>
                <a:gd name="connsiteX30540" fmla="*/ 2998912 w 6127927"/>
                <a:gd name="connsiteY30540" fmla="*/ 1532830 h 4013490"/>
                <a:gd name="connsiteX30541" fmla="*/ 2998427 w 6127927"/>
                <a:gd name="connsiteY30541" fmla="*/ 1532313 h 4013490"/>
                <a:gd name="connsiteX30542" fmla="*/ 2996454 w 6127927"/>
                <a:gd name="connsiteY30542" fmla="*/ 1532248 h 4013490"/>
                <a:gd name="connsiteX30543" fmla="*/ 2995613 w 6127927"/>
                <a:gd name="connsiteY30543" fmla="*/ 1531666 h 4013490"/>
                <a:gd name="connsiteX30544" fmla="*/ 2994222 w 6127927"/>
                <a:gd name="connsiteY30544" fmla="*/ 1530987 h 4013490"/>
                <a:gd name="connsiteX30545" fmla="*/ 2993381 w 6127927"/>
                <a:gd name="connsiteY30545" fmla="*/ 1531181 h 4013490"/>
                <a:gd name="connsiteX30546" fmla="*/ 2992314 w 6127927"/>
                <a:gd name="connsiteY30546" fmla="*/ 1530502 h 4013490"/>
                <a:gd name="connsiteX30547" fmla="*/ 2991409 w 6127927"/>
                <a:gd name="connsiteY30547" fmla="*/ 1529920 h 4013490"/>
                <a:gd name="connsiteX30548" fmla="*/ 2990406 w 6127927"/>
                <a:gd name="connsiteY30548" fmla="*/ 1530599 h 4013490"/>
                <a:gd name="connsiteX30549" fmla="*/ 2989921 w 6127927"/>
                <a:gd name="connsiteY30549" fmla="*/ 1530987 h 4013490"/>
                <a:gd name="connsiteX30550" fmla="*/ 2988821 w 6127927"/>
                <a:gd name="connsiteY30550" fmla="*/ 1531181 h 4013490"/>
                <a:gd name="connsiteX30551" fmla="*/ 2988660 w 6127927"/>
                <a:gd name="connsiteY30551" fmla="*/ 1528691 h 4013490"/>
                <a:gd name="connsiteX30552" fmla="*/ 2987269 w 6127927"/>
                <a:gd name="connsiteY30552" fmla="*/ 1530178 h 4013490"/>
                <a:gd name="connsiteX30553" fmla="*/ 2986169 w 6127927"/>
                <a:gd name="connsiteY30553" fmla="*/ 1530437 h 4013490"/>
                <a:gd name="connsiteX30554" fmla="*/ 2984423 w 6127927"/>
                <a:gd name="connsiteY30554" fmla="*/ 1528917 h 4013490"/>
                <a:gd name="connsiteX30555" fmla="*/ 2982547 w 6127927"/>
                <a:gd name="connsiteY30555" fmla="*/ 1530437 h 4013490"/>
                <a:gd name="connsiteX30556" fmla="*/ 2980542 w 6127927"/>
                <a:gd name="connsiteY30556" fmla="*/ 1528852 h 4013490"/>
                <a:gd name="connsiteX30557" fmla="*/ 2980704 w 6127927"/>
                <a:gd name="connsiteY30557" fmla="*/ 1528012 h 4013490"/>
                <a:gd name="connsiteX30558" fmla="*/ 2979216 w 6127927"/>
                <a:gd name="connsiteY30558" fmla="*/ 1529435 h 4013490"/>
                <a:gd name="connsiteX30559" fmla="*/ 2976985 w 6127927"/>
                <a:gd name="connsiteY30559" fmla="*/ 1529499 h 4013490"/>
                <a:gd name="connsiteX30560" fmla="*/ 2975756 w 6127927"/>
                <a:gd name="connsiteY30560" fmla="*/ 1529273 h 4013490"/>
                <a:gd name="connsiteX30561" fmla="*/ 2974494 w 6127927"/>
                <a:gd name="connsiteY30561" fmla="*/ 1529855 h 4013490"/>
                <a:gd name="connsiteX30562" fmla="*/ 2973686 w 6127927"/>
                <a:gd name="connsiteY30562" fmla="*/ 1530017 h 4013490"/>
                <a:gd name="connsiteX30563" fmla="*/ 2973007 w 6127927"/>
                <a:gd name="connsiteY30563" fmla="*/ 1528691 h 4013490"/>
                <a:gd name="connsiteX30564" fmla="*/ 2972683 w 6127927"/>
                <a:gd name="connsiteY30564" fmla="*/ 1528755 h 4013490"/>
                <a:gd name="connsiteX30565" fmla="*/ 2971454 w 6127927"/>
                <a:gd name="connsiteY30565" fmla="*/ 1529111 h 4013490"/>
                <a:gd name="connsiteX30566" fmla="*/ 2967541 w 6127927"/>
                <a:gd name="connsiteY30566" fmla="*/ 1529273 h 4013490"/>
                <a:gd name="connsiteX30567" fmla="*/ 2966797 w 6127927"/>
                <a:gd name="connsiteY30567" fmla="*/ 1528012 h 4013490"/>
                <a:gd name="connsiteX30568" fmla="*/ 2965827 w 6127927"/>
                <a:gd name="connsiteY30568" fmla="*/ 1528594 h 4013490"/>
                <a:gd name="connsiteX30569" fmla="*/ 2965083 w 6127927"/>
                <a:gd name="connsiteY30569" fmla="*/ 1528917 h 4013490"/>
                <a:gd name="connsiteX30570" fmla="*/ 2963983 w 6127927"/>
                <a:gd name="connsiteY30570" fmla="*/ 1528917 h 4013490"/>
                <a:gd name="connsiteX30571" fmla="*/ 2961332 w 6127927"/>
                <a:gd name="connsiteY30571" fmla="*/ 1528755 h 4013490"/>
                <a:gd name="connsiteX30572" fmla="*/ 2960103 w 6127927"/>
                <a:gd name="connsiteY30572" fmla="*/ 1528270 h 4013490"/>
                <a:gd name="connsiteX30573" fmla="*/ 2958938 w 6127927"/>
                <a:gd name="connsiteY30573" fmla="*/ 1527850 h 4013490"/>
                <a:gd name="connsiteX30574" fmla="*/ 2958712 w 6127927"/>
                <a:gd name="connsiteY30574" fmla="*/ 1527688 h 4013490"/>
                <a:gd name="connsiteX30575" fmla="*/ 2955704 w 6127927"/>
                <a:gd name="connsiteY30575" fmla="*/ 1527850 h 4013490"/>
                <a:gd name="connsiteX30576" fmla="*/ 2952664 w 6127927"/>
                <a:gd name="connsiteY30576" fmla="*/ 1527041 h 4013490"/>
                <a:gd name="connsiteX30577" fmla="*/ 2952567 w 6127927"/>
                <a:gd name="connsiteY30577" fmla="*/ 1526297 h 4013490"/>
                <a:gd name="connsiteX30578" fmla="*/ 2950433 w 6127927"/>
                <a:gd name="connsiteY30578" fmla="*/ 1526039 h 4013490"/>
                <a:gd name="connsiteX30579" fmla="*/ 2950012 w 6127927"/>
                <a:gd name="connsiteY30579" fmla="*/ 1526200 h 4013490"/>
                <a:gd name="connsiteX30580" fmla="*/ 2949333 w 6127927"/>
                <a:gd name="connsiteY30580" fmla="*/ 1525133 h 4013490"/>
                <a:gd name="connsiteX30581" fmla="*/ 2948686 w 6127927"/>
                <a:gd name="connsiteY30581" fmla="*/ 1525295 h 4013490"/>
                <a:gd name="connsiteX30582" fmla="*/ 2948007 w 6127927"/>
                <a:gd name="connsiteY30582" fmla="*/ 1525036 h 4013490"/>
                <a:gd name="connsiteX30583" fmla="*/ 2948427 w 6127927"/>
                <a:gd name="connsiteY30583" fmla="*/ 1524551 h 4013490"/>
                <a:gd name="connsiteX30584" fmla="*/ 2949171 w 6127927"/>
                <a:gd name="connsiteY30584" fmla="*/ 1524228 h 4013490"/>
                <a:gd name="connsiteX30585" fmla="*/ 2947522 w 6127927"/>
                <a:gd name="connsiteY30585" fmla="*/ 1523969 h 4013490"/>
                <a:gd name="connsiteX30586" fmla="*/ 2946293 w 6127927"/>
                <a:gd name="connsiteY30586" fmla="*/ 1525036 h 4013490"/>
                <a:gd name="connsiteX30587" fmla="*/ 2944547 w 6127927"/>
                <a:gd name="connsiteY30587" fmla="*/ 1525198 h 4013490"/>
                <a:gd name="connsiteX30588" fmla="*/ 2943221 w 6127927"/>
                <a:gd name="connsiteY30588" fmla="*/ 1525295 h 4013490"/>
                <a:gd name="connsiteX30589" fmla="*/ 2941215 w 6127927"/>
                <a:gd name="connsiteY30589" fmla="*/ 1524389 h 4013490"/>
                <a:gd name="connsiteX30590" fmla="*/ 2939889 w 6127927"/>
                <a:gd name="connsiteY30590" fmla="*/ 1525457 h 4013490"/>
                <a:gd name="connsiteX30591" fmla="*/ 2939404 w 6127927"/>
                <a:gd name="connsiteY30591" fmla="*/ 1524713 h 4013490"/>
                <a:gd name="connsiteX30592" fmla="*/ 2936914 w 6127927"/>
                <a:gd name="connsiteY30592" fmla="*/ 1524454 h 4013490"/>
                <a:gd name="connsiteX30593" fmla="*/ 2935847 w 6127927"/>
                <a:gd name="connsiteY30593" fmla="*/ 1524034 h 4013490"/>
                <a:gd name="connsiteX30594" fmla="*/ 2934780 w 6127927"/>
                <a:gd name="connsiteY30594" fmla="*/ 1524131 h 4013490"/>
                <a:gd name="connsiteX30595" fmla="*/ 2931384 w 6127927"/>
                <a:gd name="connsiteY30595" fmla="*/ 1524131 h 4013490"/>
                <a:gd name="connsiteX30596" fmla="*/ 2930802 w 6127927"/>
                <a:gd name="connsiteY30596" fmla="*/ 1522384 h 4013490"/>
                <a:gd name="connsiteX30597" fmla="*/ 2930284 w 6127927"/>
                <a:gd name="connsiteY30597" fmla="*/ 1522643 h 4013490"/>
                <a:gd name="connsiteX30598" fmla="*/ 2928732 w 6127927"/>
                <a:gd name="connsiteY30598" fmla="*/ 1522708 h 4013490"/>
                <a:gd name="connsiteX30599" fmla="*/ 2924657 w 6127927"/>
                <a:gd name="connsiteY30599" fmla="*/ 1521964 h 4013490"/>
                <a:gd name="connsiteX30600" fmla="*/ 2924010 w 6127927"/>
                <a:gd name="connsiteY30600" fmla="*/ 1521737 h 4013490"/>
                <a:gd name="connsiteX30601" fmla="*/ 2923590 w 6127927"/>
                <a:gd name="connsiteY30601" fmla="*/ 1520994 h 4013490"/>
                <a:gd name="connsiteX30602" fmla="*/ 2922587 w 6127927"/>
                <a:gd name="connsiteY30602" fmla="*/ 1520314 h 4013490"/>
                <a:gd name="connsiteX30603" fmla="*/ 2922684 w 6127927"/>
                <a:gd name="connsiteY30603" fmla="*/ 1521155 h 4013490"/>
                <a:gd name="connsiteX30604" fmla="*/ 2922684 w 6127927"/>
                <a:gd name="connsiteY30604" fmla="*/ 1521220 h 4013490"/>
                <a:gd name="connsiteX30605" fmla="*/ 2920614 w 6127927"/>
                <a:gd name="connsiteY30605" fmla="*/ 1520476 h 4013490"/>
                <a:gd name="connsiteX30606" fmla="*/ 2921617 w 6127927"/>
                <a:gd name="connsiteY30606" fmla="*/ 1519668 h 4013490"/>
                <a:gd name="connsiteX30607" fmla="*/ 2920776 w 6127927"/>
                <a:gd name="connsiteY30607" fmla="*/ 1519668 h 4013490"/>
                <a:gd name="connsiteX30608" fmla="*/ 2920129 w 6127927"/>
                <a:gd name="connsiteY30608" fmla="*/ 1520411 h 4013490"/>
                <a:gd name="connsiteX30609" fmla="*/ 2912594 w 6127927"/>
                <a:gd name="connsiteY30609" fmla="*/ 1518762 h 4013490"/>
                <a:gd name="connsiteX30610" fmla="*/ 2906190 w 6127927"/>
                <a:gd name="connsiteY30610" fmla="*/ 1518762 h 4013490"/>
                <a:gd name="connsiteX30611" fmla="*/ 2904476 w 6127927"/>
                <a:gd name="connsiteY30611" fmla="*/ 1518180 h 4013490"/>
                <a:gd name="connsiteX30612" fmla="*/ 2904314 w 6127927"/>
                <a:gd name="connsiteY30612" fmla="*/ 1517501 h 4013490"/>
                <a:gd name="connsiteX30613" fmla="*/ 2902730 w 6127927"/>
                <a:gd name="connsiteY30613" fmla="*/ 1517824 h 4013490"/>
                <a:gd name="connsiteX30614" fmla="*/ 2900983 w 6127927"/>
                <a:gd name="connsiteY30614" fmla="*/ 1517501 h 4013490"/>
                <a:gd name="connsiteX30615" fmla="*/ 2901242 w 6127927"/>
                <a:gd name="connsiteY30615" fmla="*/ 1516498 h 4013490"/>
                <a:gd name="connsiteX30616" fmla="*/ 2900983 w 6127927"/>
                <a:gd name="connsiteY30616" fmla="*/ 1516433 h 4013490"/>
                <a:gd name="connsiteX30617" fmla="*/ 2900822 w 6127927"/>
                <a:gd name="connsiteY30617" fmla="*/ 1517436 h 4013490"/>
                <a:gd name="connsiteX30618" fmla="*/ 2891475 w 6127927"/>
                <a:gd name="connsiteY30618" fmla="*/ 1515205 h 4013490"/>
                <a:gd name="connsiteX30619" fmla="*/ 2891216 w 6127927"/>
                <a:gd name="connsiteY30619" fmla="*/ 1514687 h 4013490"/>
                <a:gd name="connsiteX30620" fmla="*/ 2890958 w 6127927"/>
                <a:gd name="connsiteY30620" fmla="*/ 1515108 h 4013490"/>
                <a:gd name="connsiteX30621" fmla="*/ 2886592 w 6127927"/>
                <a:gd name="connsiteY30621" fmla="*/ 1514040 h 4013490"/>
                <a:gd name="connsiteX30622" fmla="*/ 2886592 w 6127927"/>
                <a:gd name="connsiteY30622" fmla="*/ 1513943 h 4013490"/>
                <a:gd name="connsiteX30623" fmla="*/ 2886430 w 6127927"/>
                <a:gd name="connsiteY30623" fmla="*/ 1513943 h 4013490"/>
                <a:gd name="connsiteX30624" fmla="*/ 2882193 w 6127927"/>
                <a:gd name="connsiteY30624" fmla="*/ 1512941 h 4013490"/>
                <a:gd name="connsiteX30625" fmla="*/ 2882129 w 6127927"/>
                <a:gd name="connsiteY30625" fmla="*/ 1512714 h 4013490"/>
                <a:gd name="connsiteX30626" fmla="*/ 2881288 w 6127927"/>
                <a:gd name="connsiteY30626" fmla="*/ 1512714 h 4013490"/>
                <a:gd name="connsiteX30627" fmla="*/ 2880867 w 6127927"/>
                <a:gd name="connsiteY30627" fmla="*/ 1512617 h 4013490"/>
                <a:gd name="connsiteX30628" fmla="*/ 2880706 w 6127927"/>
                <a:gd name="connsiteY30628" fmla="*/ 1512456 h 4013490"/>
                <a:gd name="connsiteX30629" fmla="*/ 2880285 w 6127927"/>
                <a:gd name="connsiteY30629" fmla="*/ 1512294 h 4013490"/>
                <a:gd name="connsiteX30630" fmla="*/ 2879638 w 6127927"/>
                <a:gd name="connsiteY30630" fmla="*/ 1512359 h 4013490"/>
                <a:gd name="connsiteX30631" fmla="*/ 2865893 w 6127927"/>
                <a:gd name="connsiteY30631" fmla="*/ 1508639 h 4013490"/>
                <a:gd name="connsiteX30632" fmla="*/ 2865732 w 6127927"/>
                <a:gd name="connsiteY30632" fmla="*/ 1508478 h 4013490"/>
                <a:gd name="connsiteX30633" fmla="*/ 2864244 w 6127927"/>
                <a:gd name="connsiteY30633" fmla="*/ 1508154 h 4013490"/>
                <a:gd name="connsiteX30634" fmla="*/ 2861592 w 6127927"/>
                <a:gd name="connsiteY30634" fmla="*/ 1507410 h 4013490"/>
                <a:gd name="connsiteX30635" fmla="*/ 2861657 w 6127927"/>
                <a:gd name="connsiteY30635" fmla="*/ 1506731 h 4013490"/>
                <a:gd name="connsiteX30636" fmla="*/ 2860331 w 6127927"/>
                <a:gd name="connsiteY30636" fmla="*/ 1507087 h 4013490"/>
                <a:gd name="connsiteX30637" fmla="*/ 2856450 w 6127927"/>
                <a:gd name="connsiteY30637" fmla="*/ 1505923 h 4013490"/>
                <a:gd name="connsiteX30638" fmla="*/ 2854639 w 6127927"/>
                <a:gd name="connsiteY30638" fmla="*/ 1505341 h 4013490"/>
                <a:gd name="connsiteX30639" fmla="*/ 2852892 w 6127927"/>
                <a:gd name="connsiteY30639" fmla="*/ 1504855 h 4013490"/>
                <a:gd name="connsiteX30640" fmla="*/ 2852731 w 6127927"/>
                <a:gd name="connsiteY30640" fmla="*/ 1503853 h 4013490"/>
                <a:gd name="connsiteX30641" fmla="*/ 2852375 w 6127927"/>
                <a:gd name="connsiteY30641" fmla="*/ 1503756 h 4013490"/>
                <a:gd name="connsiteX30642" fmla="*/ 2849820 w 6127927"/>
                <a:gd name="connsiteY30642" fmla="*/ 1503853 h 4013490"/>
                <a:gd name="connsiteX30643" fmla="*/ 2849238 w 6127927"/>
                <a:gd name="connsiteY30643" fmla="*/ 1503271 h 4013490"/>
                <a:gd name="connsiteX30644" fmla="*/ 2848591 w 6127927"/>
                <a:gd name="connsiteY30644" fmla="*/ 1503529 h 4013490"/>
                <a:gd name="connsiteX30645" fmla="*/ 2848171 w 6127927"/>
                <a:gd name="connsiteY30645" fmla="*/ 1503335 h 4013490"/>
                <a:gd name="connsiteX30646" fmla="*/ 2847750 w 6127927"/>
                <a:gd name="connsiteY30646" fmla="*/ 1503271 h 4013490"/>
                <a:gd name="connsiteX30647" fmla="*/ 2847168 w 6127927"/>
                <a:gd name="connsiteY30647" fmla="*/ 1503109 h 4013490"/>
                <a:gd name="connsiteX30648" fmla="*/ 2845680 w 6127927"/>
                <a:gd name="connsiteY30648" fmla="*/ 1502689 h 4013490"/>
                <a:gd name="connsiteX30649" fmla="*/ 2843287 w 6127927"/>
                <a:gd name="connsiteY30649" fmla="*/ 1501945 h 4013490"/>
                <a:gd name="connsiteX30650" fmla="*/ 2844031 w 6127927"/>
                <a:gd name="connsiteY30650" fmla="*/ 1499390 h 4013490"/>
                <a:gd name="connsiteX30651" fmla="*/ 2844031 w 6127927"/>
                <a:gd name="connsiteY30651" fmla="*/ 1499293 h 4013490"/>
                <a:gd name="connsiteX30652" fmla="*/ 2843708 w 6127927"/>
                <a:gd name="connsiteY30652" fmla="*/ 1499616 h 4013490"/>
                <a:gd name="connsiteX30653" fmla="*/ 2842123 w 6127927"/>
                <a:gd name="connsiteY30653" fmla="*/ 1499552 h 4013490"/>
                <a:gd name="connsiteX30654" fmla="*/ 2839050 w 6127927"/>
                <a:gd name="connsiteY30654" fmla="*/ 1498452 h 4013490"/>
                <a:gd name="connsiteX30655" fmla="*/ 2838404 w 6127927"/>
                <a:gd name="connsiteY30655" fmla="*/ 1498969 h 4013490"/>
                <a:gd name="connsiteX30656" fmla="*/ 2837725 w 6127927"/>
                <a:gd name="connsiteY30656" fmla="*/ 1498808 h 4013490"/>
                <a:gd name="connsiteX30657" fmla="*/ 2836334 w 6127927"/>
                <a:gd name="connsiteY30657" fmla="*/ 1498452 h 4013490"/>
                <a:gd name="connsiteX30658" fmla="*/ 2834911 w 6127927"/>
                <a:gd name="connsiteY30658" fmla="*/ 1497805 h 4013490"/>
                <a:gd name="connsiteX30659" fmla="*/ 2831774 w 6127927"/>
                <a:gd name="connsiteY30659" fmla="*/ 1497482 h 4013490"/>
                <a:gd name="connsiteX30660" fmla="*/ 2830933 w 6127927"/>
                <a:gd name="connsiteY30660" fmla="*/ 1497061 h 4013490"/>
                <a:gd name="connsiteX30661" fmla="*/ 2830545 w 6127927"/>
                <a:gd name="connsiteY30661" fmla="*/ 1496738 h 4013490"/>
                <a:gd name="connsiteX30662" fmla="*/ 2827537 w 6127927"/>
                <a:gd name="connsiteY30662" fmla="*/ 1495897 h 4013490"/>
                <a:gd name="connsiteX30663" fmla="*/ 2826890 w 6127927"/>
                <a:gd name="connsiteY30663" fmla="*/ 1496156 h 4013490"/>
                <a:gd name="connsiteX30664" fmla="*/ 2823818 w 6127927"/>
                <a:gd name="connsiteY30664" fmla="*/ 1495056 h 4013490"/>
                <a:gd name="connsiteX30665" fmla="*/ 2823818 w 6127927"/>
                <a:gd name="connsiteY30665" fmla="*/ 1494733 h 4013490"/>
                <a:gd name="connsiteX30666" fmla="*/ 2823171 w 6127927"/>
                <a:gd name="connsiteY30666" fmla="*/ 1494894 h 4013490"/>
                <a:gd name="connsiteX30667" fmla="*/ 2771167 w 6127927"/>
                <a:gd name="connsiteY30667" fmla="*/ 1471803 h 4013490"/>
                <a:gd name="connsiteX30668" fmla="*/ 2771167 w 6127927"/>
                <a:gd name="connsiteY30668" fmla="*/ 1471641 h 4013490"/>
                <a:gd name="connsiteX30669" fmla="*/ 2770843 w 6127927"/>
                <a:gd name="connsiteY30669" fmla="*/ 1469830 h 4013490"/>
                <a:gd name="connsiteX30670" fmla="*/ 2772008 w 6127927"/>
                <a:gd name="connsiteY30670" fmla="*/ 1469151 h 4013490"/>
                <a:gd name="connsiteX30671" fmla="*/ 2771846 w 6127927"/>
                <a:gd name="connsiteY30671" fmla="*/ 1466596 h 4013490"/>
                <a:gd name="connsiteX30672" fmla="*/ 2770100 w 6127927"/>
                <a:gd name="connsiteY30672" fmla="*/ 1468569 h 4013490"/>
                <a:gd name="connsiteX30673" fmla="*/ 2768838 w 6127927"/>
                <a:gd name="connsiteY30673" fmla="*/ 1466596 h 4013490"/>
                <a:gd name="connsiteX30674" fmla="*/ 2769032 w 6127927"/>
                <a:gd name="connsiteY30674" fmla="*/ 1464429 h 4013490"/>
                <a:gd name="connsiteX30675" fmla="*/ 2771102 w 6127927"/>
                <a:gd name="connsiteY30675" fmla="*/ 1461389 h 4013490"/>
                <a:gd name="connsiteX30676" fmla="*/ 2771102 w 6127927"/>
                <a:gd name="connsiteY30676" fmla="*/ 1461551 h 4013490"/>
                <a:gd name="connsiteX30677" fmla="*/ 2771490 w 6127927"/>
                <a:gd name="connsiteY30677" fmla="*/ 1461292 h 4013490"/>
                <a:gd name="connsiteX30678" fmla="*/ 2772590 w 6127927"/>
                <a:gd name="connsiteY30678" fmla="*/ 1461033 h 4013490"/>
                <a:gd name="connsiteX30679" fmla="*/ 2771490 w 6127927"/>
                <a:gd name="connsiteY30679" fmla="*/ 1461292 h 4013490"/>
                <a:gd name="connsiteX30680" fmla="*/ 2771264 w 6127927"/>
                <a:gd name="connsiteY30680" fmla="*/ 1461195 h 4013490"/>
                <a:gd name="connsiteX30681" fmla="*/ 2772816 w 6127927"/>
                <a:gd name="connsiteY30681" fmla="*/ 1459546 h 4013490"/>
                <a:gd name="connsiteX30682" fmla="*/ 2775468 w 6127927"/>
                <a:gd name="connsiteY30682" fmla="*/ 1460387 h 4013490"/>
                <a:gd name="connsiteX30683" fmla="*/ 2775630 w 6127927"/>
                <a:gd name="connsiteY30683" fmla="*/ 1460710 h 4013490"/>
                <a:gd name="connsiteX30684" fmla="*/ 2776050 w 6127927"/>
                <a:gd name="connsiteY30684" fmla="*/ 1460548 h 4013490"/>
                <a:gd name="connsiteX30685" fmla="*/ 2776891 w 6127927"/>
                <a:gd name="connsiteY30685" fmla="*/ 1460807 h 4013490"/>
                <a:gd name="connsiteX30686" fmla="*/ 2778282 w 6127927"/>
                <a:gd name="connsiteY30686" fmla="*/ 1461713 h 4013490"/>
                <a:gd name="connsiteX30687" fmla="*/ 2779284 w 6127927"/>
                <a:gd name="connsiteY30687" fmla="*/ 1463362 h 4013490"/>
                <a:gd name="connsiteX30688" fmla="*/ 2780449 w 6127927"/>
                <a:gd name="connsiteY30688" fmla="*/ 1463265 h 4013490"/>
                <a:gd name="connsiteX30689" fmla="*/ 2781678 w 6127927"/>
                <a:gd name="connsiteY30689" fmla="*/ 1464688 h 4013490"/>
                <a:gd name="connsiteX30690" fmla="*/ 2781451 w 6127927"/>
                <a:gd name="connsiteY30690" fmla="*/ 1466079 h 4013490"/>
                <a:gd name="connsiteX30691" fmla="*/ 2783262 w 6127927"/>
                <a:gd name="connsiteY30691" fmla="*/ 1465755 h 4013490"/>
                <a:gd name="connsiteX30692" fmla="*/ 2783748 w 6127927"/>
                <a:gd name="connsiteY30692" fmla="*/ 1464850 h 4013490"/>
                <a:gd name="connsiteX30693" fmla="*/ 2784653 w 6127927"/>
                <a:gd name="connsiteY30693" fmla="*/ 1467922 h 4013490"/>
                <a:gd name="connsiteX30694" fmla="*/ 2785914 w 6127927"/>
                <a:gd name="connsiteY30694" fmla="*/ 1467178 h 4013490"/>
                <a:gd name="connsiteX30695" fmla="*/ 2786982 w 6127927"/>
                <a:gd name="connsiteY30695" fmla="*/ 1467081 h 4013490"/>
                <a:gd name="connsiteX30696" fmla="*/ 2787564 w 6127927"/>
                <a:gd name="connsiteY30696" fmla="*/ 1469474 h 4013490"/>
                <a:gd name="connsiteX30697" fmla="*/ 2788728 w 6127927"/>
                <a:gd name="connsiteY30697" fmla="*/ 1468731 h 4013490"/>
                <a:gd name="connsiteX30698" fmla="*/ 2789795 w 6127927"/>
                <a:gd name="connsiteY30698" fmla="*/ 1467663 h 4013490"/>
                <a:gd name="connsiteX30699" fmla="*/ 2790474 w 6127927"/>
                <a:gd name="connsiteY30699" fmla="*/ 1467825 h 4013490"/>
                <a:gd name="connsiteX30700" fmla="*/ 2790636 w 6127927"/>
                <a:gd name="connsiteY30700" fmla="*/ 1469895 h 4013490"/>
                <a:gd name="connsiteX30701" fmla="*/ 2791445 w 6127927"/>
                <a:gd name="connsiteY30701" fmla="*/ 1468084 h 4013490"/>
                <a:gd name="connsiteX30702" fmla="*/ 2793676 w 6127927"/>
                <a:gd name="connsiteY30702" fmla="*/ 1468246 h 4013490"/>
                <a:gd name="connsiteX30703" fmla="*/ 2794840 w 6127927"/>
                <a:gd name="connsiteY30703" fmla="*/ 1468407 h 4013490"/>
                <a:gd name="connsiteX30704" fmla="*/ 2795261 w 6127927"/>
                <a:gd name="connsiteY30704" fmla="*/ 1468343 h 4013490"/>
                <a:gd name="connsiteX30705" fmla="*/ 2803217 w 6127927"/>
                <a:gd name="connsiteY30705" fmla="*/ 1471221 h 4013490"/>
                <a:gd name="connsiteX30706" fmla="*/ 2803475 w 6127927"/>
                <a:gd name="connsiteY30706" fmla="*/ 1471641 h 4013490"/>
                <a:gd name="connsiteX30707" fmla="*/ 2803702 w 6127927"/>
                <a:gd name="connsiteY30707" fmla="*/ 1471383 h 4013490"/>
                <a:gd name="connsiteX30708" fmla="*/ 2806774 w 6127927"/>
                <a:gd name="connsiteY30708" fmla="*/ 1472482 h 4013490"/>
                <a:gd name="connsiteX30709" fmla="*/ 2809264 w 6127927"/>
                <a:gd name="connsiteY30709" fmla="*/ 1473549 h 4013490"/>
                <a:gd name="connsiteX30710" fmla="*/ 2809264 w 6127927"/>
                <a:gd name="connsiteY30710" fmla="*/ 1473711 h 4013490"/>
                <a:gd name="connsiteX30711" fmla="*/ 2809750 w 6127927"/>
                <a:gd name="connsiteY30711" fmla="*/ 1474035 h 4013490"/>
                <a:gd name="connsiteX30712" fmla="*/ 2809847 w 6127927"/>
                <a:gd name="connsiteY30712" fmla="*/ 1473873 h 4013490"/>
                <a:gd name="connsiteX30713" fmla="*/ 2817867 w 6127927"/>
                <a:gd name="connsiteY30713" fmla="*/ 1476622 h 4013490"/>
                <a:gd name="connsiteX30714" fmla="*/ 2831127 w 6127927"/>
                <a:gd name="connsiteY30714" fmla="*/ 1481893 h 4013490"/>
                <a:gd name="connsiteX30715" fmla="*/ 2835816 w 6127927"/>
                <a:gd name="connsiteY30715" fmla="*/ 1484642 h 4013490"/>
                <a:gd name="connsiteX30716" fmla="*/ 2873429 w 6127927"/>
                <a:gd name="connsiteY30716" fmla="*/ 1492922 h 4013490"/>
                <a:gd name="connsiteX30717" fmla="*/ 2874076 w 6127927"/>
                <a:gd name="connsiteY30717" fmla="*/ 1492922 h 4013490"/>
                <a:gd name="connsiteX30718" fmla="*/ 2874334 w 6127927"/>
                <a:gd name="connsiteY30718" fmla="*/ 1493665 h 4013490"/>
                <a:gd name="connsiteX30719" fmla="*/ 2874658 w 6127927"/>
                <a:gd name="connsiteY30719" fmla="*/ 1492986 h 4013490"/>
                <a:gd name="connsiteX30720" fmla="*/ 2875499 w 6127927"/>
                <a:gd name="connsiteY30720" fmla="*/ 1493342 h 4013490"/>
                <a:gd name="connsiteX30721" fmla="*/ 2875660 w 6127927"/>
                <a:gd name="connsiteY30721" fmla="*/ 1493730 h 4013490"/>
                <a:gd name="connsiteX30722" fmla="*/ 2876081 w 6127927"/>
                <a:gd name="connsiteY30722" fmla="*/ 1493568 h 4013490"/>
                <a:gd name="connsiteX30723" fmla="*/ 2879800 w 6127927"/>
                <a:gd name="connsiteY30723" fmla="*/ 1494991 h 4013490"/>
                <a:gd name="connsiteX30724" fmla="*/ 2879703 w 6127927"/>
                <a:gd name="connsiteY30724" fmla="*/ 1495315 h 4013490"/>
                <a:gd name="connsiteX30725" fmla="*/ 2880285 w 6127927"/>
                <a:gd name="connsiteY30725" fmla="*/ 1495800 h 4013490"/>
                <a:gd name="connsiteX30726" fmla="*/ 2880447 w 6127927"/>
                <a:gd name="connsiteY30726" fmla="*/ 1496156 h 4013490"/>
                <a:gd name="connsiteX30727" fmla="*/ 2881288 w 6127927"/>
                <a:gd name="connsiteY30727" fmla="*/ 1495897 h 4013490"/>
                <a:gd name="connsiteX30728" fmla="*/ 2881288 w 6127927"/>
                <a:gd name="connsiteY30728" fmla="*/ 1495574 h 4013490"/>
                <a:gd name="connsiteX30729" fmla="*/ 2884198 w 6127927"/>
                <a:gd name="connsiteY30729" fmla="*/ 1496576 h 4013490"/>
                <a:gd name="connsiteX30730" fmla="*/ 2884263 w 6127927"/>
                <a:gd name="connsiteY30730" fmla="*/ 1496803 h 4013490"/>
                <a:gd name="connsiteX30731" fmla="*/ 2885266 w 6127927"/>
                <a:gd name="connsiteY30731" fmla="*/ 1497482 h 4013490"/>
                <a:gd name="connsiteX30732" fmla="*/ 2885492 w 6127927"/>
                <a:gd name="connsiteY30732" fmla="*/ 1496900 h 4013490"/>
                <a:gd name="connsiteX30733" fmla="*/ 2889082 w 6127927"/>
                <a:gd name="connsiteY30733" fmla="*/ 1497805 h 4013490"/>
                <a:gd name="connsiteX30734" fmla="*/ 2889082 w 6127927"/>
                <a:gd name="connsiteY30734" fmla="*/ 1498387 h 4013490"/>
                <a:gd name="connsiteX30735" fmla="*/ 2889308 w 6127927"/>
                <a:gd name="connsiteY30735" fmla="*/ 1497870 h 4013490"/>
                <a:gd name="connsiteX30736" fmla="*/ 2898849 w 6127927"/>
                <a:gd name="connsiteY30736" fmla="*/ 1499034 h 4013490"/>
                <a:gd name="connsiteX30737" fmla="*/ 2910847 w 6127927"/>
                <a:gd name="connsiteY30737" fmla="*/ 1501783 h 4013490"/>
                <a:gd name="connsiteX30738" fmla="*/ 2910847 w 6127927"/>
                <a:gd name="connsiteY30738" fmla="*/ 1501848 h 4013490"/>
                <a:gd name="connsiteX30739" fmla="*/ 2912497 w 6127927"/>
                <a:gd name="connsiteY30739" fmla="*/ 1502430 h 4013490"/>
                <a:gd name="connsiteX30740" fmla="*/ 2913241 w 6127927"/>
                <a:gd name="connsiteY30740" fmla="*/ 1502365 h 4013490"/>
                <a:gd name="connsiteX30741" fmla="*/ 2914146 w 6127927"/>
                <a:gd name="connsiteY30741" fmla="*/ 1502527 h 4013490"/>
                <a:gd name="connsiteX30742" fmla="*/ 2914567 w 6127927"/>
                <a:gd name="connsiteY30742" fmla="*/ 1502592 h 4013490"/>
                <a:gd name="connsiteX30743" fmla="*/ 2920129 w 6127927"/>
                <a:gd name="connsiteY30743" fmla="*/ 1503756 h 4013490"/>
                <a:gd name="connsiteX30744" fmla="*/ 2919709 w 6127927"/>
                <a:gd name="connsiteY30744" fmla="*/ 1505244 h 4013490"/>
                <a:gd name="connsiteX30745" fmla="*/ 2920776 w 6127927"/>
                <a:gd name="connsiteY30745" fmla="*/ 1504758 h 4013490"/>
                <a:gd name="connsiteX30746" fmla="*/ 2920291 w 6127927"/>
                <a:gd name="connsiteY30746" fmla="*/ 1503756 h 4013490"/>
                <a:gd name="connsiteX30747" fmla="*/ 2932871 w 6127927"/>
                <a:gd name="connsiteY30747" fmla="*/ 1506149 h 4013490"/>
                <a:gd name="connsiteX30748" fmla="*/ 2932548 w 6127927"/>
                <a:gd name="connsiteY30748" fmla="*/ 1507087 h 4013490"/>
                <a:gd name="connsiteX30749" fmla="*/ 2933292 w 6127927"/>
                <a:gd name="connsiteY30749" fmla="*/ 1506149 h 4013490"/>
                <a:gd name="connsiteX30750" fmla="*/ 2947101 w 6127927"/>
                <a:gd name="connsiteY30750" fmla="*/ 1507993 h 4013490"/>
                <a:gd name="connsiteX30751" fmla="*/ 2947522 w 6127927"/>
                <a:gd name="connsiteY30751" fmla="*/ 1508995 h 4013490"/>
                <a:gd name="connsiteX30752" fmla="*/ 2947781 w 6127927"/>
                <a:gd name="connsiteY30752" fmla="*/ 1508154 h 4013490"/>
                <a:gd name="connsiteX30753" fmla="*/ 2947781 w 6127927"/>
                <a:gd name="connsiteY30753" fmla="*/ 1508057 h 4013490"/>
                <a:gd name="connsiteX30754" fmla="*/ 2949850 w 6127927"/>
                <a:gd name="connsiteY30754" fmla="*/ 1508316 h 4013490"/>
                <a:gd name="connsiteX30755" fmla="*/ 2949850 w 6127927"/>
                <a:gd name="connsiteY30755" fmla="*/ 1508413 h 4013490"/>
                <a:gd name="connsiteX30756" fmla="*/ 2949915 w 6127927"/>
                <a:gd name="connsiteY30756" fmla="*/ 1508413 h 4013490"/>
                <a:gd name="connsiteX30757" fmla="*/ 2950918 w 6127927"/>
                <a:gd name="connsiteY30757" fmla="*/ 1508478 h 4013490"/>
                <a:gd name="connsiteX30758" fmla="*/ 2951823 w 6127927"/>
                <a:gd name="connsiteY30758" fmla="*/ 1509157 h 4013490"/>
                <a:gd name="connsiteX30759" fmla="*/ 2954055 w 6127927"/>
                <a:gd name="connsiteY30759" fmla="*/ 1510224 h 4013490"/>
                <a:gd name="connsiteX30760" fmla="*/ 2953990 w 6127927"/>
                <a:gd name="connsiteY30760" fmla="*/ 1510224 h 4013490"/>
                <a:gd name="connsiteX30761" fmla="*/ 2953990 w 6127927"/>
                <a:gd name="connsiteY30761" fmla="*/ 1510547 h 4013490"/>
                <a:gd name="connsiteX30762" fmla="*/ 2954216 w 6127927"/>
                <a:gd name="connsiteY30762" fmla="*/ 1510547 h 4013490"/>
                <a:gd name="connsiteX30763" fmla="*/ 2954055 w 6127927"/>
                <a:gd name="connsiteY30763" fmla="*/ 1510224 h 4013490"/>
                <a:gd name="connsiteX30764" fmla="*/ 2953731 w 6127927"/>
                <a:gd name="connsiteY30764" fmla="*/ 1509060 h 4013490"/>
                <a:gd name="connsiteX30765" fmla="*/ 2954896 w 6127927"/>
                <a:gd name="connsiteY30765" fmla="*/ 1508801 h 4013490"/>
                <a:gd name="connsiteX30766" fmla="*/ 2954960 w 6127927"/>
                <a:gd name="connsiteY30766" fmla="*/ 1508801 h 4013490"/>
                <a:gd name="connsiteX30767" fmla="*/ 2955542 w 6127927"/>
                <a:gd name="connsiteY30767" fmla="*/ 1509383 h 4013490"/>
                <a:gd name="connsiteX30768" fmla="*/ 2956125 w 6127927"/>
                <a:gd name="connsiteY30768" fmla="*/ 1509545 h 4013490"/>
                <a:gd name="connsiteX30769" fmla="*/ 2956383 w 6127927"/>
                <a:gd name="connsiteY30769" fmla="*/ 1509545 h 4013490"/>
                <a:gd name="connsiteX30770" fmla="*/ 2956060 w 6127927"/>
                <a:gd name="connsiteY30770" fmla="*/ 1508995 h 4013490"/>
                <a:gd name="connsiteX30771" fmla="*/ 2956222 w 6127927"/>
                <a:gd name="connsiteY30771" fmla="*/ 1508995 h 4013490"/>
                <a:gd name="connsiteX30772" fmla="*/ 2956804 w 6127927"/>
                <a:gd name="connsiteY30772" fmla="*/ 1509060 h 4013490"/>
                <a:gd name="connsiteX30773" fmla="*/ 2956868 w 6127927"/>
                <a:gd name="connsiteY30773" fmla="*/ 1509383 h 4013490"/>
                <a:gd name="connsiteX30774" fmla="*/ 2956448 w 6127927"/>
                <a:gd name="connsiteY30774" fmla="*/ 1509545 h 4013490"/>
                <a:gd name="connsiteX30775" fmla="*/ 2957709 w 6127927"/>
                <a:gd name="connsiteY30775" fmla="*/ 1509545 h 4013490"/>
                <a:gd name="connsiteX30776" fmla="*/ 2959262 w 6127927"/>
                <a:gd name="connsiteY30776" fmla="*/ 1509804 h 4013490"/>
                <a:gd name="connsiteX30777" fmla="*/ 2960426 w 6127927"/>
                <a:gd name="connsiteY30777" fmla="*/ 1510968 h 4013490"/>
                <a:gd name="connsiteX30778" fmla="*/ 2962431 w 6127927"/>
                <a:gd name="connsiteY30778" fmla="*/ 1509804 h 4013490"/>
                <a:gd name="connsiteX30779" fmla="*/ 2962496 w 6127927"/>
                <a:gd name="connsiteY30779" fmla="*/ 1510709 h 4013490"/>
                <a:gd name="connsiteX30780" fmla="*/ 2964566 w 6127927"/>
                <a:gd name="connsiteY30780" fmla="*/ 1510062 h 4013490"/>
                <a:gd name="connsiteX30781" fmla="*/ 2965309 w 6127927"/>
                <a:gd name="connsiteY30781" fmla="*/ 1510709 h 4013490"/>
                <a:gd name="connsiteX30782" fmla="*/ 2966732 w 6127927"/>
                <a:gd name="connsiteY30782" fmla="*/ 1510644 h 4013490"/>
                <a:gd name="connsiteX30783" fmla="*/ 2968123 w 6127927"/>
                <a:gd name="connsiteY30783" fmla="*/ 1511130 h 4013490"/>
                <a:gd name="connsiteX30784" fmla="*/ 2968641 w 6127927"/>
                <a:gd name="connsiteY30784" fmla="*/ 1511227 h 4013490"/>
                <a:gd name="connsiteX30785" fmla="*/ 2968964 w 6127927"/>
                <a:gd name="connsiteY30785" fmla="*/ 1510644 h 4013490"/>
                <a:gd name="connsiteX30786" fmla="*/ 2972101 w 6127927"/>
                <a:gd name="connsiteY30786" fmla="*/ 1511550 h 4013490"/>
                <a:gd name="connsiteX30787" fmla="*/ 2972521 w 6127927"/>
                <a:gd name="connsiteY30787" fmla="*/ 1512876 h 4013490"/>
                <a:gd name="connsiteX30788" fmla="*/ 2973524 w 6127927"/>
                <a:gd name="connsiteY30788" fmla="*/ 1511873 h 4013490"/>
                <a:gd name="connsiteX30789" fmla="*/ 2974333 w 6127927"/>
                <a:gd name="connsiteY30789" fmla="*/ 1513199 h 4013490"/>
                <a:gd name="connsiteX30790" fmla="*/ 2974915 w 6127927"/>
                <a:gd name="connsiteY30790" fmla="*/ 1512456 h 4013490"/>
                <a:gd name="connsiteX30791" fmla="*/ 2976920 w 6127927"/>
                <a:gd name="connsiteY30791" fmla="*/ 1512456 h 4013490"/>
                <a:gd name="connsiteX30792" fmla="*/ 2977728 w 6127927"/>
                <a:gd name="connsiteY30792" fmla="*/ 1512132 h 4013490"/>
                <a:gd name="connsiteX30793" fmla="*/ 2978149 w 6127927"/>
                <a:gd name="connsiteY30793" fmla="*/ 1512197 h 4013490"/>
                <a:gd name="connsiteX30794" fmla="*/ 2979216 w 6127927"/>
                <a:gd name="connsiteY30794" fmla="*/ 1512779 h 4013490"/>
                <a:gd name="connsiteX30795" fmla="*/ 2979960 w 6127927"/>
                <a:gd name="connsiteY30795" fmla="*/ 1512553 h 4013490"/>
                <a:gd name="connsiteX30796" fmla="*/ 2983356 w 6127927"/>
                <a:gd name="connsiteY30796" fmla="*/ 1513296 h 4013490"/>
                <a:gd name="connsiteX30797" fmla="*/ 2995613 w 6127927"/>
                <a:gd name="connsiteY30797" fmla="*/ 1515010 h 4013490"/>
                <a:gd name="connsiteX30798" fmla="*/ 2996292 w 6127927"/>
                <a:gd name="connsiteY30798" fmla="*/ 1516013 h 4013490"/>
                <a:gd name="connsiteX30799" fmla="*/ 2996874 w 6127927"/>
                <a:gd name="connsiteY30799" fmla="*/ 1515205 h 4013490"/>
                <a:gd name="connsiteX30800" fmla="*/ 2997941 w 6127927"/>
                <a:gd name="connsiteY30800" fmla="*/ 1515269 h 4013490"/>
                <a:gd name="connsiteX30801" fmla="*/ 2998103 w 6127927"/>
                <a:gd name="connsiteY30801" fmla="*/ 1515528 h 4013490"/>
                <a:gd name="connsiteX30802" fmla="*/ 2998265 w 6127927"/>
                <a:gd name="connsiteY30802" fmla="*/ 1515269 h 4013490"/>
                <a:gd name="connsiteX30803" fmla="*/ 2998524 w 6127927"/>
                <a:gd name="connsiteY30803" fmla="*/ 1515269 h 4013490"/>
                <a:gd name="connsiteX30804" fmla="*/ 3001176 w 6127927"/>
                <a:gd name="connsiteY30804" fmla="*/ 1515851 h 4013490"/>
                <a:gd name="connsiteX30805" fmla="*/ 3003245 w 6127927"/>
                <a:gd name="connsiteY30805" fmla="*/ 1518406 h 4013490"/>
                <a:gd name="connsiteX30806" fmla="*/ 3003310 w 6127927"/>
                <a:gd name="connsiteY30806" fmla="*/ 1516272 h 4013490"/>
                <a:gd name="connsiteX30807" fmla="*/ 3003407 w 6127927"/>
                <a:gd name="connsiteY30807" fmla="*/ 1516272 h 4013490"/>
                <a:gd name="connsiteX30808" fmla="*/ 3004895 w 6127927"/>
                <a:gd name="connsiteY30808" fmla="*/ 1517824 h 4013490"/>
                <a:gd name="connsiteX30809" fmla="*/ 3004992 w 6127927"/>
                <a:gd name="connsiteY30809" fmla="*/ 1517824 h 4013490"/>
                <a:gd name="connsiteX30810" fmla="*/ 3006544 w 6127927"/>
                <a:gd name="connsiteY30810" fmla="*/ 1517274 h 4013490"/>
                <a:gd name="connsiteX30811" fmla="*/ 3006803 w 6127927"/>
                <a:gd name="connsiteY30811" fmla="*/ 1517339 h 4013490"/>
                <a:gd name="connsiteX30812" fmla="*/ 3009034 w 6127927"/>
                <a:gd name="connsiteY30812" fmla="*/ 1518827 h 4013490"/>
                <a:gd name="connsiteX30813" fmla="*/ 3012107 w 6127927"/>
                <a:gd name="connsiteY30813" fmla="*/ 1518018 h 4013490"/>
                <a:gd name="connsiteX30814" fmla="*/ 3012754 w 6127927"/>
                <a:gd name="connsiteY30814" fmla="*/ 1518180 h 4013490"/>
                <a:gd name="connsiteX30815" fmla="*/ 3013433 w 6127927"/>
                <a:gd name="connsiteY30815" fmla="*/ 1518342 h 4013490"/>
                <a:gd name="connsiteX30816" fmla="*/ 3014597 w 6127927"/>
                <a:gd name="connsiteY30816" fmla="*/ 1518827 h 4013490"/>
                <a:gd name="connsiteX30817" fmla="*/ 3016731 w 6127927"/>
                <a:gd name="connsiteY30817" fmla="*/ 1519247 h 4013490"/>
                <a:gd name="connsiteX30818" fmla="*/ 3016893 w 6127927"/>
                <a:gd name="connsiteY30818" fmla="*/ 1520153 h 4013490"/>
                <a:gd name="connsiteX30819" fmla="*/ 3018801 w 6127927"/>
                <a:gd name="connsiteY30819" fmla="*/ 1520411 h 4013490"/>
                <a:gd name="connsiteX30820" fmla="*/ 3019383 w 6127927"/>
                <a:gd name="connsiteY30820" fmla="*/ 1519894 h 4013490"/>
                <a:gd name="connsiteX30821" fmla="*/ 3019480 w 6127927"/>
                <a:gd name="connsiteY30821" fmla="*/ 1519506 h 4013490"/>
                <a:gd name="connsiteX30822" fmla="*/ 3019966 w 6127927"/>
                <a:gd name="connsiteY30822" fmla="*/ 1519732 h 4013490"/>
                <a:gd name="connsiteX30823" fmla="*/ 3020871 w 6127927"/>
                <a:gd name="connsiteY30823" fmla="*/ 1521058 h 4013490"/>
                <a:gd name="connsiteX30824" fmla="*/ 3021777 w 6127927"/>
                <a:gd name="connsiteY30824" fmla="*/ 1520088 h 4013490"/>
                <a:gd name="connsiteX30825" fmla="*/ 3024590 w 6127927"/>
                <a:gd name="connsiteY30825" fmla="*/ 1521899 h 4013490"/>
                <a:gd name="connsiteX30826" fmla="*/ 3027081 w 6127927"/>
                <a:gd name="connsiteY30826" fmla="*/ 1520476 h 4013490"/>
                <a:gd name="connsiteX30827" fmla="*/ 3028245 w 6127927"/>
                <a:gd name="connsiteY30827" fmla="*/ 1520638 h 4013490"/>
                <a:gd name="connsiteX30828" fmla="*/ 3029247 w 6127927"/>
                <a:gd name="connsiteY30828" fmla="*/ 1521058 h 4013490"/>
                <a:gd name="connsiteX30829" fmla="*/ 3029830 w 6127927"/>
                <a:gd name="connsiteY30829" fmla="*/ 1520994 h 4013490"/>
                <a:gd name="connsiteX30830" fmla="*/ 3029894 w 6127927"/>
                <a:gd name="connsiteY30830" fmla="*/ 1520897 h 4013490"/>
                <a:gd name="connsiteX30831" fmla="*/ 3034131 w 6127927"/>
                <a:gd name="connsiteY30831" fmla="*/ 1521414 h 4013490"/>
                <a:gd name="connsiteX30832" fmla="*/ 3034357 w 6127927"/>
                <a:gd name="connsiteY30832" fmla="*/ 1521964 h 4013490"/>
                <a:gd name="connsiteX30833" fmla="*/ 3034939 w 6127927"/>
                <a:gd name="connsiteY30833" fmla="*/ 1521479 h 4013490"/>
                <a:gd name="connsiteX30834" fmla="*/ 3044383 w 6127927"/>
                <a:gd name="connsiteY30834" fmla="*/ 1522384 h 4013490"/>
                <a:gd name="connsiteX30835" fmla="*/ 3045871 w 6127927"/>
                <a:gd name="connsiteY30835" fmla="*/ 1522643 h 4013490"/>
                <a:gd name="connsiteX30836" fmla="*/ 3046938 w 6127927"/>
                <a:gd name="connsiteY30836" fmla="*/ 1523484 h 4013490"/>
                <a:gd name="connsiteX30837" fmla="*/ 3046776 w 6127927"/>
                <a:gd name="connsiteY30837" fmla="*/ 1524551 h 4013490"/>
                <a:gd name="connsiteX30838" fmla="*/ 3047876 w 6127927"/>
                <a:gd name="connsiteY30838" fmla="*/ 1524971 h 4013490"/>
                <a:gd name="connsiteX30839" fmla="*/ 3047779 w 6127927"/>
                <a:gd name="connsiteY30839" fmla="*/ 1526362 h 4013490"/>
                <a:gd name="connsiteX30840" fmla="*/ 3048523 w 6127927"/>
                <a:gd name="connsiteY30840" fmla="*/ 1525780 h 4013490"/>
                <a:gd name="connsiteX30841" fmla="*/ 3049687 w 6127927"/>
                <a:gd name="connsiteY30841" fmla="*/ 1524389 h 4013490"/>
                <a:gd name="connsiteX30842" fmla="*/ 3051433 w 6127927"/>
                <a:gd name="connsiteY30842" fmla="*/ 1524131 h 4013490"/>
                <a:gd name="connsiteX30843" fmla="*/ 3053083 w 6127927"/>
                <a:gd name="connsiteY30843" fmla="*/ 1524292 h 4013490"/>
                <a:gd name="connsiteX30844" fmla="*/ 3055799 w 6127927"/>
                <a:gd name="connsiteY30844" fmla="*/ 1524454 h 4013490"/>
                <a:gd name="connsiteX30845" fmla="*/ 3055896 w 6127927"/>
                <a:gd name="connsiteY30845" fmla="*/ 1524389 h 4013490"/>
                <a:gd name="connsiteX30846" fmla="*/ 3055896 w 6127927"/>
                <a:gd name="connsiteY30846" fmla="*/ 1524454 h 4013490"/>
                <a:gd name="connsiteX30847" fmla="*/ 3056899 w 6127927"/>
                <a:gd name="connsiteY30847" fmla="*/ 1524228 h 4013490"/>
                <a:gd name="connsiteX30848" fmla="*/ 3056543 w 6127927"/>
                <a:gd name="connsiteY30848" fmla="*/ 1524971 h 4013490"/>
                <a:gd name="connsiteX30849" fmla="*/ 3056155 w 6127927"/>
                <a:gd name="connsiteY30849" fmla="*/ 1525554 h 4013490"/>
                <a:gd name="connsiteX30850" fmla="*/ 3057546 w 6127927"/>
                <a:gd name="connsiteY30850" fmla="*/ 1525715 h 4013490"/>
                <a:gd name="connsiteX30851" fmla="*/ 3058807 w 6127927"/>
                <a:gd name="connsiteY30851" fmla="*/ 1525877 h 4013490"/>
                <a:gd name="connsiteX30852" fmla="*/ 3059357 w 6127927"/>
                <a:gd name="connsiteY30852" fmla="*/ 1525618 h 4013490"/>
                <a:gd name="connsiteX30853" fmla="*/ 3062009 w 6127927"/>
                <a:gd name="connsiteY30853" fmla="*/ 1524874 h 4013490"/>
                <a:gd name="connsiteX30854" fmla="*/ 3067571 w 6127927"/>
                <a:gd name="connsiteY30854" fmla="*/ 1525554 h 4013490"/>
                <a:gd name="connsiteX30855" fmla="*/ 3070062 w 6127927"/>
                <a:gd name="connsiteY30855" fmla="*/ 1526847 h 4013490"/>
                <a:gd name="connsiteX30856" fmla="*/ 3071032 w 6127927"/>
                <a:gd name="connsiteY30856" fmla="*/ 1525877 h 4013490"/>
                <a:gd name="connsiteX30857" fmla="*/ 3072390 w 6127927"/>
                <a:gd name="connsiteY30857" fmla="*/ 1525942 h 4013490"/>
                <a:gd name="connsiteX30858" fmla="*/ 3073846 w 6127927"/>
                <a:gd name="connsiteY30858" fmla="*/ 1525877 h 4013490"/>
                <a:gd name="connsiteX30859" fmla="*/ 3075107 w 6127927"/>
                <a:gd name="connsiteY30859" fmla="*/ 1526200 h 4013490"/>
                <a:gd name="connsiteX30860" fmla="*/ 3076433 w 6127927"/>
                <a:gd name="connsiteY30860" fmla="*/ 1526200 h 4013490"/>
                <a:gd name="connsiteX30861" fmla="*/ 3079732 w 6127927"/>
                <a:gd name="connsiteY30861" fmla="*/ 1526686 h 4013490"/>
                <a:gd name="connsiteX30862" fmla="*/ 3081640 w 6127927"/>
                <a:gd name="connsiteY30862" fmla="*/ 1526783 h 4013490"/>
                <a:gd name="connsiteX30863" fmla="*/ 3083063 w 6127927"/>
                <a:gd name="connsiteY30863" fmla="*/ 1526847 h 4013490"/>
                <a:gd name="connsiteX30864" fmla="*/ 3083968 w 6127927"/>
                <a:gd name="connsiteY30864" fmla="*/ 1527041 h 4013490"/>
                <a:gd name="connsiteX30865" fmla="*/ 3086685 w 6127927"/>
                <a:gd name="connsiteY30865" fmla="*/ 1527203 h 4013490"/>
                <a:gd name="connsiteX30866" fmla="*/ 3087202 w 6127927"/>
                <a:gd name="connsiteY30866" fmla="*/ 1527106 h 4013490"/>
                <a:gd name="connsiteX30867" fmla="*/ 3089596 w 6127927"/>
                <a:gd name="connsiteY30867" fmla="*/ 1527365 h 4013490"/>
                <a:gd name="connsiteX30868" fmla="*/ 3091407 w 6127927"/>
                <a:gd name="connsiteY30868" fmla="*/ 1527429 h 4013490"/>
                <a:gd name="connsiteX30869" fmla="*/ 3092474 w 6127927"/>
                <a:gd name="connsiteY30869" fmla="*/ 1527429 h 4013490"/>
                <a:gd name="connsiteX30870" fmla="*/ 3093412 w 6127927"/>
                <a:gd name="connsiteY30870" fmla="*/ 1527268 h 4013490"/>
                <a:gd name="connsiteX30871" fmla="*/ 3098295 w 6127927"/>
                <a:gd name="connsiteY30871" fmla="*/ 1527203 h 4013490"/>
                <a:gd name="connsiteX30872" fmla="*/ 3101756 w 6127927"/>
                <a:gd name="connsiteY30872" fmla="*/ 1526847 h 4013490"/>
                <a:gd name="connsiteX30873" fmla="*/ 3102273 w 6127927"/>
                <a:gd name="connsiteY30873" fmla="*/ 1526686 h 4013490"/>
                <a:gd name="connsiteX30874" fmla="*/ 3103082 w 6127927"/>
                <a:gd name="connsiteY30874" fmla="*/ 1526297 h 4013490"/>
                <a:gd name="connsiteX30875" fmla="*/ 3103082 w 6127927"/>
                <a:gd name="connsiteY30875" fmla="*/ 1525554 h 4013490"/>
                <a:gd name="connsiteX30876" fmla="*/ 3103923 w 6127927"/>
                <a:gd name="connsiteY30876" fmla="*/ 1525554 h 4013490"/>
                <a:gd name="connsiteX30877" fmla="*/ 3104343 w 6127927"/>
                <a:gd name="connsiteY30877" fmla="*/ 1526200 h 4013490"/>
                <a:gd name="connsiteX30878" fmla="*/ 3105249 w 6127927"/>
                <a:gd name="connsiteY30878" fmla="*/ 1526039 h 4013490"/>
                <a:gd name="connsiteX30879" fmla="*/ 3106219 w 6127927"/>
                <a:gd name="connsiteY30879" fmla="*/ 1526459 h 4013490"/>
                <a:gd name="connsiteX30880" fmla="*/ 3107157 w 6127927"/>
                <a:gd name="connsiteY30880" fmla="*/ 1525618 h 4013490"/>
                <a:gd name="connsiteX30881" fmla="*/ 3108806 w 6127927"/>
                <a:gd name="connsiteY30881" fmla="*/ 1525715 h 4013490"/>
                <a:gd name="connsiteX30882" fmla="*/ 3108709 w 6127927"/>
                <a:gd name="connsiteY30882" fmla="*/ 1528012 h 4013490"/>
                <a:gd name="connsiteX30883" fmla="*/ 3108806 w 6127927"/>
                <a:gd name="connsiteY30883" fmla="*/ 1528109 h 4013490"/>
                <a:gd name="connsiteX30884" fmla="*/ 3110455 w 6127927"/>
                <a:gd name="connsiteY30884" fmla="*/ 1526459 h 4013490"/>
                <a:gd name="connsiteX30885" fmla="*/ 3111038 w 6127927"/>
                <a:gd name="connsiteY30885" fmla="*/ 1526039 h 4013490"/>
                <a:gd name="connsiteX30886" fmla="*/ 3112428 w 6127927"/>
                <a:gd name="connsiteY30886" fmla="*/ 1526297 h 4013490"/>
                <a:gd name="connsiteX30887" fmla="*/ 3113107 w 6127927"/>
                <a:gd name="connsiteY30887" fmla="*/ 1525942 h 4013490"/>
                <a:gd name="connsiteX30888" fmla="*/ 3114692 w 6127927"/>
                <a:gd name="connsiteY30888" fmla="*/ 1526039 h 4013490"/>
                <a:gd name="connsiteX30889" fmla="*/ 3115662 w 6127927"/>
                <a:gd name="connsiteY30889" fmla="*/ 1526297 h 4013490"/>
                <a:gd name="connsiteX30890" fmla="*/ 3116245 w 6127927"/>
                <a:gd name="connsiteY30890" fmla="*/ 1526103 h 4013490"/>
                <a:gd name="connsiteX30891" fmla="*/ 3116342 w 6127927"/>
                <a:gd name="connsiteY30891" fmla="*/ 1526103 h 4013490"/>
                <a:gd name="connsiteX30892" fmla="*/ 3117570 w 6127927"/>
                <a:gd name="connsiteY30892" fmla="*/ 1526944 h 4013490"/>
                <a:gd name="connsiteX30893" fmla="*/ 3121290 w 6127927"/>
                <a:gd name="connsiteY30893" fmla="*/ 1527041 h 4013490"/>
                <a:gd name="connsiteX30894" fmla="*/ 3122066 w 6127927"/>
                <a:gd name="connsiteY30894" fmla="*/ 1526459 h 4013490"/>
                <a:gd name="connsiteX30895" fmla="*/ 3123780 w 6127927"/>
                <a:gd name="connsiteY30895" fmla="*/ 1526686 h 4013490"/>
                <a:gd name="connsiteX30896" fmla="*/ 3125591 w 6127927"/>
                <a:gd name="connsiteY30896" fmla="*/ 1526847 h 4013490"/>
                <a:gd name="connsiteX30897" fmla="*/ 3127273 w 6127927"/>
                <a:gd name="connsiteY30897" fmla="*/ 1526783 h 4013490"/>
                <a:gd name="connsiteX30898" fmla="*/ 3127920 w 6127927"/>
                <a:gd name="connsiteY30898" fmla="*/ 1528109 h 4013490"/>
                <a:gd name="connsiteX30899" fmla="*/ 3128760 w 6127927"/>
                <a:gd name="connsiteY30899" fmla="*/ 1526524 h 4013490"/>
                <a:gd name="connsiteX30900" fmla="*/ 3129084 w 6127927"/>
                <a:gd name="connsiteY30900" fmla="*/ 1526524 h 4013490"/>
                <a:gd name="connsiteX30901" fmla="*/ 3130669 w 6127927"/>
                <a:gd name="connsiteY30901" fmla="*/ 1527041 h 4013490"/>
                <a:gd name="connsiteX30902" fmla="*/ 3131736 w 6127927"/>
                <a:gd name="connsiteY30902" fmla="*/ 1526847 h 4013490"/>
                <a:gd name="connsiteX30903" fmla="*/ 3132318 w 6127927"/>
                <a:gd name="connsiteY30903" fmla="*/ 1526524 h 4013490"/>
                <a:gd name="connsiteX30904" fmla="*/ 3133385 w 6127927"/>
                <a:gd name="connsiteY30904" fmla="*/ 1526524 h 4013490"/>
                <a:gd name="connsiteX30905" fmla="*/ 3134226 w 6127927"/>
                <a:gd name="connsiteY30905" fmla="*/ 1527106 h 4013490"/>
                <a:gd name="connsiteX30906" fmla="*/ 3135132 w 6127927"/>
                <a:gd name="connsiteY30906" fmla="*/ 1526621 h 4013490"/>
                <a:gd name="connsiteX30907" fmla="*/ 3136555 w 6127927"/>
                <a:gd name="connsiteY30907" fmla="*/ 1526621 h 4013490"/>
                <a:gd name="connsiteX30908" fmla="*/ 3137040 w 6127927"/>
                <a:gd name="connsiteY30908" fmla="*/ 1527041 h 4013490"/>
                <a:gd name="connsiteX30909" fmla="*/ 3137363 w 6127927"/>
                <a:gd name="connsiteY30909" fmla="*/ 1526621 h 4013490"/>
                <a:gd name="connsiteX30910" fmla="*/ 3146063 w 6127927"/>
                <a:gd name="connsiteY30910" fmla="*/ 1526621 h 4013490"/>
                <a:gd name="connsiteX30911" fmla="*/ 3146904 w 6127927"/>
                <a:gd name="connsiteY30911" fmla="*/ 1527365 h 4013490"/>
                <a:gd name="connsiteX30912" fmla="*/ 3147615 w 6127927"/>
                <a:gd name="connsiteY30912" fmla="*/ 1526621 h 4013490"/>
                <a:gd name="connsiteX30913" fmla="*/ 3151108 w 6127927"/>
                <a:gd name="connsiteY30913" fmla="*/ 1526621 h 4013490"/>
                <a:gd name="connsiteX30914" fmla="*/ 3151852 w 6127927"/>
                <a:gd name="connsiteY30914" fmla="*/ 1527785 h 4013490"/>
                <a:gd name="connsiteX30915" fmla="*/ 3151852 w 6127927"/>
                <a:gd name="connsiteY30915" fmla="*/ 1526621 h 4013490"/>
                <a:gd name="connsiteX30916" fmla="*/ 3153178 w 6127927"/>
                <a:gd name="connsiteY30916" fmla="*/ 1526621 h 4013490"/>
                <a:gd name="connsiteX30917" fmla="*/ 3153340 w 6127927"/>
                <a:gd name="connsiteY30917" fmla="*/ 1526686 h 4013490"/>
                <a:gd name="connsiteX30918" fmla="*/ 3153437 w 6127927"/>
                <a:gd name="connsiteY30918" fmla="*/ 1526621 h 4013490"/>
                <a:gd name="connsiteX30919" fmla="*/ 3158320 w 6127927"/>
                <a:gd name="connsiteY30919" fmla="*/ 1526459 h 4013490"/>
                <a:gd name="connsiteX30920" fmla="*/ 3160131 w 6127927"/>
                <a:gd name="connsiteY30920" fmla="*/ 1526362 h 4013490"/>
                <a:gd name="connsiteX30921" fmla="*/ 3160616 w 6127927"/>
                <a:gd name="connsiteY30921" fmla="*/ 1526459 h 4013490"/>
                <a:gd name="connsiteX30922" fmla="*/ 3161295 w 6127927"/>
                <a:gd name="connsiteY30922" fmla="*/ 1527429 h 4013490"/>
                <a:gd name="connsiteX30923" fmla="*/ 3160616 w 6127927"/>
                <a:gd name="connsiteY30923" fmla="*/ 1526459 h 4013490"/>
                <a:gd name="connsiteX30924" fmla="*/ 3160616 w 6127927"/>
                <a:gd name="connsiteY30924" fmla="*/ 1526362 h 4013490"/>
                <a:gd name="connsiteX30925" fmla="*/ 3162201 w 6127927"/>
                <a:gd name="connsiteY30925" fmla="*/ 1526297 h 4013490"/>
                <a:gd name="connsiteX30926" fmla="*/ 3162298 w 6127927"/>
                <a:gd name="connsiteY30926" fmla="*/ 1526362 h 4013490"/>
                <a:gd name="connsiteX30927" fmla="*/ 3162363 w 6127927"/>
                <a:gd name="connsiteY30927" fmla="*/ 1526297 h 4013490"/>
                <a:gd name="connsiteX30928" fmla="*/ 3165176 w 6127927"/>
                <a:gd name="connsiteY30928" fmla="*/ 1526200 h 4013490"/>
                <a:gd name="connsiteX30929" fmla="*/ 3164368 w 6127927"/>
                <a:gd name="connsiteY30929" fmla="*/ 1528852 h 4013490"/>
                <a:gd name="connsiteX30930" fmla="*/ 3165758 w 6127927"/>
                <a:gd name="connsiteY30930" fmla="*/ 1527623 h 4013490"/>
                <a:gd name="connsiteX30931" fmla="*/ 3165176 w 6127927"/>
                <a:gd name="connsiteY30931" fmla="*/ 1526200 h 4013490"/>
                <a:gd name="connsiteX30932" fmla="*/ 3201042 w 6127927"/>
                <a:gd name="connsiteY30932" fmla="*/ 1523548 h 4013490"/>
                <a:gd name="connsiteX30933" fmla="*/ 3201042 w 6127927"/>
                <a:gd name="connsiteY30933" fmla="*/ 1524131 h 4013490"/>
                <a:gd name="connsiteX30934" fmla="*/ 3201851 w 6127927"/>
                <a:gd name="connsiteY30934" fmla="*/ 1523387 h 4013490"/>
                <a:gd name="connsiteX30935" fmla="*/ 3203856 w 6127927"/>
                <a:gd name="connsiteY30935" fmla="*/ 1522966 h 4013490"/>
                <a:gd name="connsiteX30936" fmla="*/ 3205505 w 6127927"/>
                <a:gd name="connsiteY30936" fmla="*/ 1523225 h 4013490"/>
                <a:gd name="connsiteX30937" fmla="*/ 3205829 w 6127927"/>
                <a:gd name="connsiteY30937" fmla="*/ 1523128 h 4013490"/>
                <a:gd name="connsiteX30938" fmla="*/ 3210227 w 6127927"/>
                <a:gd name="connsiteY30938" fmla="*/ 1532086 h 4013490"/>
                <a:gd name="connsiteX30939" fmla="*/ 3209160 w 6127927"/>
                <a:gd name="connsiteY30939" fmla="*/ 1533898 h 4013490"/>
                <a:gd name="connsiteX30940" fmla="*/ 3208901 w 6127927"/>
                <a:gd name="connsiteY30940" fmla="*/ 1533639 h 4013490"/>
                <a:gd name="connsiteX30941" fmla="*/ 3208804 w 6127927"/>
                <a:gd name="connsiteY30941" fmla="*/ 1534318 h 4013490"/>
                <a:gd name="connsiteX30942" fmla="*/ 3208157 w 6127927"/>
                <a:gd name="connsiteY30942" fmla="*/ 1534965 h 4013490"/>
                <a:gd name="connsiteX30943" fmla="*/ 3207737 w 6127927"/>
                <a:gd name="connsiteY30943" fmla="*/ 1534803 h 4013490"/>
                <a:gd name="connsiteX30944" fmla="*/ 3206993 w 6127927"/>
                <a:gd name="connsiteY30944" fmla="*/ 1534641 h 4013490"/>
                <a:gd name="connsiteX30945" fmla="*/ 3205408 w 6127927"/>
                <a:gd name="connsiteY30945" fmla="*/ 1534803 h 4013490"/>
                <a:gd name="connsiteX30946" fmla="*/ 3202433 w 6127927"/>
                <a:gd name="connsiteY30946" fmla="*/ 1534900 h 4013490"/>
                <a:gd name="connsiteX30947" fmla="*/ 3198811 w 6127927"/>
                <a:gd name="connsiteY30947" fmla="*/ 1533315 h 4013490"/>
                <a:gd name="connsiteX30948" fmla="*/ 3198811 w 6127927"/>
                <a:gd name="connsiteY30948" fmla="*/ 1534221 h 4013490"/>
                <a:gd name="connsiteX30949" fmla="*/ 3196321 w 6127927"/>
                <a:gd name="connsiteY30949" fmla="*/ 1535385 h 4013490"/>
                <a:gd name="connsiteX30950" fmla="*/ 3195480 w 6127927"/>
                <a:gd name="connsiteY30950" fmla="*/ 1535482 h 4013490"/>
                <a:gd name="connsiteX30951" fmla="*/ 3195059 w 6127927"/>
                <a:gd name="connsiteY30951" fmla="*/ 1535127 h 4013490"/>
                <a:gd name="connsiteX30952" fmla="*/ 3193345 w 6127927"/>
                <a:gd name="connsiteY30952" fmla="*/ 1535644 h 4013490"/>
                <a:gd name="connsiteX30953" fmla="*/ 3191599 w 6127927"/>
                <a:gd name="connsiteY30953" fmla="*/ 1536064 h 4013490"/>
                <a:gd name="connsiteX30954" fmla="*/ 3190273 w 6127927"/>
                <a:gd name="connsiteY30954" fmla="*/ 1535644 h 4013490"/>
                <a:gd name="connsiteX30955" fmla="*/ 3187459 w 6127927"/>
                <a:gd name="connsiteY30955" fmla="*/ 1534965 h 4013490"/>
                <a:gd name="connsiteX30956" fmla="*/ 3186942 w 6127927"/>
                <a:gd name="connsiteY30956" fmla="*/ 1535967 h 4013490"/>
                <a:gd name="connsiteX30957" fmla="*/ 3186036 w 6127927"/>
                <a:gd name="connsiteY30957" fmla="*/ 1536226 h 4013490"/>
                <a:gd name="connsiteX30958" fmla="*/ 3185713 w 6127927"/>
                <a:gd name="connsiteY30958" fmla="*/ 1536226 h 4013490"/>
                <a:gd name="connsiteX30959" fmla="*/ 3182737 w 6127927"/>
                <a:gd name="connsiteY30959" fmla="*/ 1537132 h 4013490"/>
                <a:gd name="connsiteX30960" fmla="*/ 3181476 w 6127927"/>
                <a:gd name="connsiteY30960" fmla="*/ 1537132 h 4013490"/>
                <a:gd name="connsiteX30961" fmla="*/ 3179924 w 6127927"/>
                <a:gd name="connsiteY30961" fmla="*/ 1537035 h 4013490"/>
                <a:gd name="connsiteX30962" fmla="*/ 3178339 w 6127927"/>
                <a:gd name="connsiteY30962" fmla="*/ 1536873 h 4013490"/>
                <a:gd name="connsiteX30963" fmla="*/ 3176593 w 6127927"/>
                <a:gd name="connsiteY30963" fmla="*/ 1537132 h 4013490"/>
                <a:gd name="connsiteX30964" fmla="*/ 3176108 w 6127927"/>
                <a:gd name="connsiteY30964" fmla="*/ 1537293 h 4013490"/>
                <a:gd name="connsiteX30965" fmla="*/ 3174199 w 6127927"/>
                <a:gd name="connsiteY30965" fmla="*/ 1538134 h 4013490"/>
                <a:gd name="connsiteX30966" fmla="*/ 3171645 w 6127927"/>
                <a:gd name="connsiteY30966" fmla="*/ 1538361 h 4013490"/>
                <a:gd name="connsiteX30967" fmla="*/ 3170577 w 6127927"/>
                <a:gd name="connsiteY30967" fmla="*/ 1538361 h 4013490"/>
                <a:gd name="connsiteX30968" fmla="*/ 3169995 w 6127927"/>
                <a:gd name="connsiteY30968" fmla="*/ 1538458 h 4013490"/>
                <a:gd name="connsiteX30969" fmla="*/ 3168507 w 6127927"/>
                <a:gd name="connsiteY30969" fmla="*/ 1538943 h 4013490"/>
                <a:gd name="connsiteX30970" fmla="*/ 3166923 w 6127927"/>
                <a:gd name="connsiteY30970" fmla="*/ 1539201 h 4013490"/>
                <a:gd name="connsiteX30971" fmla="*/ 3165435 w 6127927"/>
                <a:gd name="connsiteY30971" fmla="*/ 1539460 h 4013490"/>
                <a:gd name="connsiteX30972" fmla="*/ 3142926 w 6127927"/>
                <a:gd name="connsiteY30972" fmla="*/ 1539784 h 4013490"/>
                <a:gd name="connsiteX30973" fmla="*/ 3142408 w 6127927"/>
                <a:gd name="connsiteY30973" fmla="*/ 1539622 h 4013490"/>
                <a:gd name="connsiteX30974" fmla="*/ 3141503 w 6127927"/>
                <a:gd name="connsiteY30974" fmla="*/ 1539525 h 4013490"/>
                <a:gd name="connsiteX30975" fmla="*/ 3140694 w 6127927"/>
                <a:gd name="connsiteY30975" fmla="*/ 1539848 h 4013490"/>
                <a:gd name="connsiteX30976" fmla="*/ 3139271 w 6127927"/>
                <a:gd name="connsiteY30976" fmla="*/ 1539363 h 4013490"/>
                <a:gd name="connsiteX30977" fmla="*/ 3138430 w 6127927"/>
                <a:gd name="connsiteY30977" fmla="*/ 1538878 h 4013490"/>
                <a:gd name="connsiteX30978" fmla="*/ 3138107 w 6127927"/>
                <a:gd name="connsiteY30978" fmla="*/ 1540366 h 4013490"/>
                <a:gd name="connsiteX30979" fmla="*/ 3136781 w 6127927"/>
                <a:gd name="connsiteY30979" fmla="*/ 1539945 h 4013490"/>
                <a:gd name="connsiteX30980" fmla="*/ 3135390 w 6127927"/>
                <a:gd name="connsiteY30980" fmla="*/ 1540527 h 4013490"/>
                <a:gd name="connsiteX30981" fmla="*/ 3133709 w 6127927"/>
                <a:gd name="connsiteY30981" fmla="*/ 1540430 h 4013490"/>
                <a:gd name="connsiteX30982" fmla="*/ 3133321 w 6127927"/>
                <a:gd name="connsiteY30982" fmla="*/ 1540430 h 4013490"/>
                <a:gd name="connsiteX30983" fmla="*/ 3130669 w 6127927"/>
                <a:gd name="connsiteY30983" fmla="*/ 1540689 h 4013490"/>
                <a:gd name="connsiteX30984" fmla="*/ 3129246 w 6127927"/>
                <a:gd name="connsiteY30984" fmla="*/ 1540689 h 4013490"/>
                <a:gd name="connsiteX30985" fmla="*/ 3125429 w 6127927"/>
                <a:gd name="connsiteY30985" fmla="*/ 1540204 h 4013490"/>
                <a:gd name="connsiteX30986" fmla="*/ 3124847 w 6127927"/>
                <a:gd name="connsiteY30986" fmla="*/ 1540107 h 4013490"/>
                <a:gd name="connsiteX30987" fmla="*/ 3123133 w 6127927"/>
                <a:gd name="connsiteY30987" fmla="*/ 1541110 h 4013490"/>
                <a:gd name="connsiteX30988" fmla="*/ 3121063 w 6127927"/>
                <a:gd name="connsiteY30988" fmla="*/ 1541433 h 4013490"/>
                <a:gd name="connsiteX30989" fmla="*/ 3119899 w 6127927"/>
                <a:gd name="connsiteY30989" fmla="*/ 1541271 h 4013490"/>
                <a:gd name="connsiteX30990" fmla="*/ 3118638 w 6127927"/>
                <a:gd name="connsiteY30990" fmla="*/ 1540269 h 4013490"/>
                <a:gd name="connsiteX30991" fmla="*/ 3117085 w 6127927"/>
                <a:gd name="connsiteY30991" fmla="*/ 1541756 h 4013490"/>
                <a:gd name="connsiteX30992" fmla="*/ 3090922 w 6127927"/>
                <a:gd name="connsiteY30992" fmla="*/ 1540107 h 4013490"/>
                <a:gd name="connsiteX30993" fmla="*/ 3070385 w 6127927"/>
                <a:gd name="connsiteY30993" fmla="*/ 1539687 h 4013490"/>
                <a:gd name="connsiteX30994" fmla="*/ 3049946 w 6127927"/>
                <a:gd name="connsiteY30994" fmla="*/ 1538296 h 4013490"/>
                <a:gd name="connsiteX30995" fmla="*/ 3039985 w 6127927"/>
                <a:gd name="connsiteY30995" fmla="*/ 1537132 h 4013490"/>
                <a:gd name="connsiteX30996" fmla="*/ 3040308 w 6127927"/>
                <a:gd name="connsiteY30996" fmla="*/ 1535482 h 4013490"/>
                <a:gd name="connsiteX30997" fmla="*/ 3028730 w 6127927"/>
                <a:gd name="connsiteY30997" fmla="*/ 1414851 h 4013490"/>
                <a:gd name="connsiteX30998" fmla="*/ 3027824 w 6127927"/>
                <a:gd name="connsiteY30998" fmla="*/ 1415433 h 4013490"/>
                <a:gd name="connsiteX30999" fmla="*/ 3028730 w 6127927"/>
                <a:gd name="connsiteY30999" fmla="*/ 1414851 h 4013490"/>
                <a:gd name="connsiteX31000" fmla="*/ 2981480 w 6127927"/>
                <a:gd name="connsiteY31000" fmla="*/ 1408641 h 4013490"/>
                <a:gd name="connsiteX31001" fmla="*/ 2980962 w 6127927"/>
                <a:gd name="connsiteY31001" fmla="*/ 1410291 h 4013490"/>
                <a:gd name="connsiteX31002" fmla="*/ 2981480 w 6127927"/>
                <a:gd name="connsiteY31002" fmla="*/ 1408641 h 4013490"/>
                <a:gd name="connsiteX31003" fmla="*/ 2830383 w 6127927"/>
                <a:gd name="connsiteY31003" fmla="*/ 1367892 h 4013490"/>
                <a:gd name="connsiteX31004" fmla="*/ 2830189 w 6127927"/>
                <a:gd name="connsiteY31004" fmla="*/ 1367665 h 4013490"/>
                <a:gd name="connsiteX31005" fmla="*/ 2829445 w 6127927"/>
                <a:gd name="connsiteY31005" fmla="*/ 1368571 h 4013490"/>
                <a:gd name="connsiteX31006" fmla="*/ 2829963 w 6127927"/>
                <a:gd name="connsiteY31006" fmla="*/ 1369153 h 4013490"/>
                <a:gd name="connsiteX31007" fmla="*/ 3210551 w 6127927"/>
                <a:gd name="connsiteY31007" fmla="*/ 1441758 h 4013490"/>
                <a:gd name="connsiteX31008" fmla="*/ 3209322 w 6127927"/>
                <a:gd name="connsiteY31008" fmla="*/ 1441241 h 4013490"/>
                <a:gd name="connsiteX31009" fmla="*/ 3206734 w 6127927"/>
                <a:gd name="connsiteY31009" fmla="*/ 1440335 h 4013490"/>
                <a:gd name="connsiteX31010" fmla="*/ 3206152 w 6127927"/>
                <a:gd name="connsiteY31010" fmla="*/ 1441241 h 4013490"/>
                <a:gd name="connsiteX31011" fmla="*/ 3205247 w 6127927"/>
                <a:gd name="connsiteY31011" fmla="*/ 1441338 h 4013490"/>
                <a:gd name="connsiteX31012" fmla="*/ 3204923 w 6127927"/>
                <a:gd name="connsiteY31012" fmla="*/ 1441241 h 4013490"/>
                <a:gd name="connsiteX31013" fmla="*/ 3201948 w 6127927"/>
                <a:gd name="connsiteY31013" fmla="*/ 1441823 h 4013490"/>
                <a:gd name="connsiteX31014" fmla="*/ 3200687 w 6127927"/>
                <a:gd name="connsiteY31014" fmla="*/ 1441661 h 4013490"/>
                <a:gd name="connsiteX31015" fmla="*/ 3199199 w 6127927"/>
                <a:gd name="connsiteY31015" fmla="*/ 1441435 h 4013490"/>
                <a:gd name="connsiteX31016" fmla="*/ 3197711 w 6127927"/>
                <a:gd name="connsiteY31016" fmla="*/ 1441079 h 4013490"/>
                <a:gd name="connsiteX31017" fmla="*/ 3196062 w 6127927"/>
                <a:gd name="connsiteY31017" fmla="*/ 1441176 h 4013490"/>
                <a:gd name="connsiteX31018" fmla="*/ 3195544 w 6127927"/>
                <a:gd name="connsiteY31018" fmla="*/ 1441241 h 4013490"/>
                <a:gd name="connsiteX31019" fmla="*/ 3193669 w 6127927"/>
                <a:gd name="connsiteY31019" fmla="*/ 1441920 h 4013490"/>
                <a:gd name="connsiteX31020" fmla="*/ 3191275 w 6127927"/>
                <a:gd name="connsiteY31020" fmla="*/ 1441920 h 4013490"/>
                <a:gd name="connsiteX31021" fmla="*/ 3190273 w 6127927"/>
                <a:gd name="connsiteY31021" fmla="*/ 1441758 h 4013490"/>
                <a:gd name="connsiteX31022" fmla="*/ 3189691 w 6127927"/>
                <a:gd name="connsiteY31022" fmla="*/ 1441758 h 4013490"/>
                <a:gd name="connsiteX31023" fmla="*/ 3188203 w 6127927"/>
                <a:gd name="connsiteY31023" fmla="*/ 1442082 h 4013490"/>
                <a:gd name="connsiteX31024" fmla="*/ 3186715 w 6127927"/>
                <a:gd name="connsiteY31024" fmla="*/ 1442179 h 4013490"/>
                <a:gd name="connsiteX31025" fmla="*/ 3185195 w 6127927"/>
                <a:gd name="connsiteY31025" fmla="*/ 1442340 h 4013490"/>
                <a:gd name="connsiteX31026" fmla="*/ 3163689 w 6127927"/>
                <a:gd name="connsiteY31026" fmla="*/ 1440594 h 4013490"/>
                <a:gd name="connsiteX31027" fmla="*/ 3163268 w 6127927"/>
                <a:gd name="connsiteY31027" fmla="*/ 1440432 h 4013490"/>
                <a:gd name="connsiteX31028" fmla="*/ 3162363 w 6127927"/>
                <a:gd name="connsiteY31028" fmla="*/ 1440271 h 4013490"/>
                <a:gd name="connsiteX31029" fmla="*/ 3161554 w 6127927"/>
                <a:gd name="connsiteY31029" fmla="*/ 1440497 h 4013490"/>
                <a:gd name="connsiteX31030" fmla="*/ 3160228 w 6127927"/>
                <a:gd name="connsiteY31030" fmla="*/ 1439850 h 4013490"/>
                <a:gd name="connsiteX31031" fmla="*/ 3159484 w 6127927"/>
                <a:gd name="connsiteY31031" fmla="*/ 1439268 h 4013490"/>
                <a:gd name="connsiteX31032" fmla="*/ 3159032 w 6127927"/>
                <a:gd name="connsiteY31032" fmla="*/ 1440756 h 4013490"/>
                <a:gd name="connsiteX31033" fmla="*/ 3157803 w 6127927"/>
                <a:gd name="connsiteY31033" fmla="*/ 1440271 h 4013490"/>
                <a:gd name="connsiteX31034" fmla="*/ 3156412 w 6127927"/>
                <a:gd name="connsiteY31034" fmla="*/ 1440691 h 4013490"/>
                <a:gd name="connsiteX31035" fmla="*/ 3154827 w 6127927"/>
                <a:gd name="connsiteY31035" fmla="*/ 1440432 h 4013490"/>
                <a:gd name="connsiteX31036" fmla="*/ 3154407 w 6127927"/>
                <a:gd name="connsiteY31036" fmla="*/ 1440432 h 4013490"/>
                <a:gd name="connsiteX31037" fmla="*/ 3151852 w 6127927"/>
                <a:gd name="connsiteY31037" fmla="*/ 1440497 h 4013490"/>
                <a:gd name="connsiteX31038" fmla="*/ 3150429 w 6127927"/>
                <a:gd name="connsiteY31038" fmla="*/ 1440335 h 4013490"/>
                <a:gd name="connsiteX31039" fmla="*/ 3146807 w 6127927"/>
                <a:gd name="connsiteY31039" fmla="*/ 1439591 h 4013490"/>
                <a:gd name="connsiteX31040" fmla="*/ 3146225 w 6127927"/>
                <a:gd name="connsiteY31040" fmla="*/ 1439527 h 4013490"/>
                <a:gd name="connsiteX31041" fmla="*/ 3144478 w 6127927"/>
                <a:gd name="connsiteY31041" fmla="*/ 1440335 h 4013490"/>
                <a:gd name="connsiteX31042" fmla="*/ 3142473 w 6127927"/>
                <a:gd name="connsiteY31042" fmla="*/ 1440594 h 4013490"/>
                <a:gd name="connsiteX31043" fmla="*/ 3141406 w 6127927"/>
                <a:gd name="connsiteY31043" fmla="*/ 1440335 h 4013490"/>
                <a:gd name="connsiteX31044" fmla="*/ 3140338 w 6127927"/>
                <a:gd name="connsiteY31044" fmla="*/ 1439268 h 4013490"/>
                <a:gd name="connsiteX31045" fmla="*/ 3138689 w 6127927"/>
                <a:gd name="connsiteY31045" fmla="*/ 1440691 h 4013490"/>
                <a:gd name="connsiteX31046" fmla="*/ 3113851 w 6127927"/>
                <a:gd name="connsiteY31046" fmla="*/ 1437198 h 4013490"/>
                <a:gd name="connsiteX31047" fmla="*/ 3074783 w 6127927"/>
                <a:gd name="connsiteY31047" fmla="*/ 1433156 h 4013490"/>
                <a:gd name="connsiteX31048" fmla="*/ 3065340 w 6127927"/>
                <a:gd name="connsiteY31048" fmla="*/ 1431571 h 4013490"/>
                <a:gd name="connsiteX31049" fmla="*/ 3065243 w 6127927"/>
                <a:gd name="connsiteY31049" fmla="*/ 1430665 h 4013490"/>
                <a:gd name="connsiteX31050" fmla="*/ 3064822 w 6127927"/>
                <a:gd name="connsiteY31050" fmla="*/ 1428013 h 4013490"/>
                <a:gd name="connsiteX31051" fmla="*/ 3064079 w 6127927"/>
                <a:gd name="connsiteY31051" fmla="*/ 1429339 h 4013490"/>
                <a:gd name="connsiteX31052" fmla="*/ 3064758 w 6127927"/>
                <a:gd name="connsiteY31052" fmla="*/ 1431409 h 4013490"/>
                <a:gd name="connsiteX31053" fmla="*/ 3063011 w 6127927"/>
                <a:gd name="connsiteY31053" fmla="*/ 1431086 h 4013490"/>
                <a:gd name="connsiteX31054" fmla="*/ 3063173 w 6127927"/>
                <a:gd name="connsiteY31054" fmla="*/ 1430665 h 4013490"/>
                <a:gd name="connsiteX31055" fmla="*/ 3062753 w 6127927"/>
                <a:gd name="connsiteY31055" fmla="*/ 1429663 h 4013490"/>
                <a:gd name="connsiteX31056" fmla="*/ 3062947 w 6127927"/>
                <a:gd name="connsiteY31056" fmla="*/ 1429566 h 4013490"/>
                <a:gd name="connsiteX31057" fmla="*/ 3063173 w 6127927"/>
                <a:gd name="connsiteY31057" fmla="*/ 1429404 h 4013490"/>
                <a:gd name="connsiteX31058" fmla="*/ 3061524 w 6127927"/>
                <a:gd name="connsiteY31058" fmla="*/ 1428337 h 4013490"/>
                <a:gd name="connsiteX31059" fmla="*/ 3060780 w 6127927"/>
                <a:gd name="connsiteY31059" fmla="*/ 1430730 h 4013490"/>
                <a:gd name="connsiteX31060" fmla="*/ 3051757 w 6127927"/>
                <a:gd name="connsiteY31060" fmla="*/ 1429986 h 4013490"/>
                <a:gd name="connsiteX31061" fmla="*/ 3025690 w 6127927"/>
                <a:gd name="connsiteY31061" fmla="*/ 1426752 h 4013490"/>
                <a:gd name="connsiteX31062" fmla="*/ 3025172 w 6127927"/>
                <a:gd name="connsiteY31062" fmla="*/ 1426267 h 4013490"/>
                <a:gd name="connsiteX31063" fmla="*/ 3023264 w 6127927"/>
                <a:gd name="connsiteY31063" fmla="*/ 1426105 h 4013490"/>
                <a:gd name="connsiteX31064" fmla="*/ 3022521 w 6127927"/>
                <a:gd name="connsiteY31064" fmla="*/ 1425426 h 4013490"/>
                <a:gd name="connsiteX31065" fmla="*/ 3021195 w 6127927"/>
                <a:gd name="connsiteY31065" fmla="*/ 1424779 h 4013490"/>
                <a:gd name="connsiteX31066" fmla="*/ 3020386 w 6127927"/>
                <a:gd name="connsiteY31066" fmla="*/ 1424876 h 4013490"/>
                <a:gd name="connsiteX31067" fmla="*/ 3019286 w 6127927"/>
                <a:gd name="connsiteY31067" fmla="*/ 1424132 h 4013490"/>
                <a:gd name="connsiteX31068" fmla="*/ 3018381 w 6127927"/>
                <a:gd name="connsiteY31068" fmla="*/ 1423550 h 4013490"/>
                <a:gd name="connsiteX31069" fmla="*/ 3017475 w 6127927"/>
                <a:gd name="connsiteY31069" fmla="*/ 1424197 h 4013490"/>
                <a:gd name="connsiteX31070" fmla="*/ 3016990 w 6127927"/>
                <a:gd name="connsiteY31070" fmla="*/ 1424618 h 4013490"/>
                <a:gd name="connsiteX31071" fmla="*/ 3015988 w 6127927"/>
                <a:gd name="connsiteY31071" fmla="*/ 1424779 h 4013490"/>
                <a:gd name="connsiteX31072" fmla="*/ 3015891 w 6127927"/>
                <a:gd name="connsiteY31072" fmla="*/ 1422289 h 4013490"/>
                <a:gd name="connsiteX31073" fmla="*/ 3014500 w 6127927"/>
                <a:gd name="connsiteY31073" fmla="*/ 1423777 h 4013490"/>
                <a:gd name="connsiteX31074" fmla="*/ 3013400 w 6127927"/>
                <a:gd name="connsiteY31074" fmla="*/ 1424035 h 4013490"/>
                <a:gd name="connsiteX31075" fmla="*/ 3011848 w 6127927"/>
                <a:gd name="connsiteY31075" fmla="*/ 1422451 h 4013490"/>
                <a:gd name="connsiteX31076" fmla="*/ 3010037 w 6127927"/>
                <a:gd name="connsiteY31076" fmla="*/ 1423938 h 4013490"/>
                <a:gd name="connsiteX31077" fmla="*/ 3008193 w 6127927"/>
                <a:gd name="connsiteY31077" fmla="*/ 1422386 h 4013490"/>
                <a:gd name="connsiteX31078" fmla="*/ 3008388 w 6127927"/>
                <a:gd name="connsiteY31078" fmla="*/ 1421545 h 4013490"/>
                <a:gd name="connsiteX31079" fmla="*/ 3006965 w 6127927"/>
                <a:gd name="connsiteY31079" fmla="*/ 1422968 h 4013490"/>
                <a:gd name="connsiteX31080" fmla="*/ 3004798 w 6127927"/>
                <a:gd name="connsiteY31080" fmla="*/ 1423033 h 4013490"/>
                <a:gd name="connsiteX31081" fmla="*/ 3003666 w 6127927"/>
                <a:gd name="connsiteY31081" fmla="*/ 1422709 h 4013490"/>
                <a:gd name="connsiteX31082" fmla="*/ 3002501 w 6127927"/>
                <a:gd name="connsiteY31082" fmla="*/ 1423292 h 4013490"/>
                <a:gd name="connsiteX31083" fmla="*/ 3001758 w 6127927"/>
                <a:gd name="connsiteY31083" fmla="*/ 1423453 h 4013490"/>
                <a:gd name="connsiteX31084" fmla="*/ 3001176 w 6127927"/>
                <a:gd name="connsiteY31084" fmla="*/ 1422127 h 4013490"/>
                <a:gd name="connsiteX31085" fmla="*/ 3000820 w 6127927"/>
                <a:gd name="connsiteY31085" fmla="*/ 1422224 h 4013490"/>
                <a:gd name="connsiteX31086" fmla="*/ 2999591 w 6127927"/>
                <a:gd name="connsiteY31086" fmla="*/ 1422451 h 4013490"/>
                <a:gd name="connsiteX31087" fmla="*/ 2995775 w 6127927"/>
                <a:gd name="connsiteY31087" fmla="*/ 1422612 h 4013490"/>
                <a:gd name="connsiteX31088" fmla="*/ 2995031 w 6127927"/>
                <a:gd name="connsiteY31088" fmla="*/ 1421384 h 4013490"/>
                <a:gd name="connsiteX31089" fmla="*/ 2994125 w 6127927"/>
                <a:gd name="connsiteY31089" fmla="*/ 1421966 h 4013490"/>
                <a:gd name="connsiteX31090" fmla="*/ 2993381 w 6127927"/>
                <a:gd name="connsiteY31090" fmla="*/ 1422289 h 4013490"/>
                <a:gd name="connsiteX31091" fmla="*/ 2992314 w 6127927"/>
                <a:gd name="connsiteY31091" fmla="*/ 1422289 h 4013490"/>
                <a:gd name="connsiteX31092" fmla="*/ 2989824 w 6127927"/>
                <a:gd name="connsiteY31092" fmla="*/ 1422063 h 4013490"/>
                <a:gd name="connsiteX31093" fmla="*/ 2988660 w 6127927"/>
                <a:gd name="connsiteY31093" fmla="*/ 1421545 h 4013490"/>
                <a:gd name="connsiteX31094" fmla="*/ 2987495 w 6127927"/>
                <a:gd name="connsiteY31094" fmla="*/ 1421125 h 4013490"/>
                <a:gd name="connsiteX31095" fmla="*/ 2987269 w 6127927"/>
                <a:gd name="connsiteY31095" fmla="*/ 1420963 h 4013490"/>
                <a:gd name="connsiteX31096" fmla="*/ 2984423 w 6127927"/>
                <a:gd name="connsiteY31096" fmla="*/ 1421125 h 4013490"/>
                <a:gd name="connsiteX31097" fmla="*/ 2981545 w 6127927"/>
                <a:gd name="connsiteY31097" fmla="*/ 1420316 h 4013490"/>
                <a:gd name="connsiteX31098" fmla="*/ 2981545 w 6127927"/>
                <a:gd name="connsiteY31098" fmla="*/ 1419572 h 4013490"/>
                <a:gd name="connsiteX31099" fmla="*/ 2979475 w 6127927"/>
                <a:gd name="connsiteY31099" fmla="*/ 1419314 h 4013490"/>
                <a:gd name="connsiteX31100" fmla="*/ 2979151 w 6127927"/>
                <a:gd name="connsiteY31100" fmla="*/ 1419475 h 4013490"/>
                <a:gd name="connsiteX31101" fmla="*/ 2978569 w 6127927"/>
                <a:gd name="connsiteY31101" fmla="*/ 1418408 h 4013490"/>
                <a:gd name="connsiteX31102" fmla="*/ 2977890 w 6127927"/>
                <a:gd name="connsiteY31102" fmla="*/ 1418570 h 4013490"/>
                <a:gd name="connsiteX31103" fmla="*/ 2977340 w 6127927"/>
                <a:gd name="connsiteY31103" fmla="*/ 1418311 h 4013490"/>
                <a:gd name="connsiteX31104" fmla="*/ 2977728 w 6127927"/>
                <a:gd name="connsiteY31104" fmla="*/ 1417826 h 4013490"/>
                <a:gd name="connsiteX31105" fmla="*/ 2978472 w 6127927"/>
                <a:gd name="connsiteY31105" fmla="*/ 1417503 h 4013490"/>
                <a:gd name="connsiteX31106" fmla="*/ 2976920 w 6127927"/>
                <a:gd name="connsiteY31106" fmla="*/ 1417244 h 4013490"/>
                <a:gd name="connsiteX31107" fmla="*/ 2975659 w 6127927"/>
                <a:gd name="connsiteY31107" fmla="*/ 1418311 h 4013490"/>
                <a:gd name="connsiteX31108" fmla="*/ 2974009 w 6127927"/>
                <a:gd name="connsiteY31108" fmla="*/ 1418473 h 4013490"/>
                <a:gd name="connsiteX31109" fmla="*/ 2972780 w 6127927"/>
                <a:gd name="connsiteY31109" fmla="*/ 1418570 h 4013490"/>
                <a:gd name="connsiteX31110" fmla="*/ 2970872 w 6127927"/>
                <a:gd name="connsiteY31110" fmla="*/ 1417664 h 4013490"/>
                <a:gd name="connsiteX31111" fmla="*/ 2969611 w 6127927"/>
                <a:gd name="connsiteY31111" fmla="*/ 1418732 h 4013490"/>
                <a:gd name="connsiteX31112" fmla="*/ 2969223 w 6127927"/>
                <a:gd name="connsiteY31112" fmla="*/ 1417988 h 4013490"/>
                <a:gd name="connsiteX31113" fmla="*/ 2966797 w 6127927"/>
                <a:gd name="connsiteY31113" fmla="*/ 1417729 h 4013490"/>
                <a:gd name="connsiteX31114" fmla="*/ 2965795 w 6127927"/>
                <a:gd name="connsiteY31114" fmla="*/ 1417341 h 4013490"/>
                <a:gd name="connsiteX31115" fmla="*/ 2964727 w 6127927"/>
                <a:gd name="connsiteY31115" fmla="*/ 1417406 h 4013490"/>
                <a:gd name="connsiteX31116" fmla="*/ 2961493 w 6127927"/>
                <a:gd name="connsiteY31116" fmla="*/ 1417406 h 4013490"/>
                <a:gd name="connsiteX31117" fmla="*/ 2960943 w 6127927"/>
                <a:gd name="connsiteY31117" fmla="*/ 1415659 h 4013490"/>
                <a:gd name="connsiteX31118" fmla="*/ 2960426 w 6127927"/>
                <a:gd name="connsiteY31118" fmla="*/ 1415918 h 4013490"/>
                <a:gd name="connsiteX31119" fmla="*/ 2958938 w 6127927"/>
                <a:gd name="connsiteY31119" fmla="*/ 1416015 h 4013490"/>
                <a:gd name="connsiteX31120" fmla="*/ 2955057 w 6127927"/>
                <a:gd name="connsiteY31120" fmla="*/ 1415336 h 4013490"/>
                <a:gd name="connsiteX31121" fmla="*/ 2954475 w 6127927"/>
                <a:gd name="connsiteY31121" fmla="*/ 1415077 h 4013490"/>
                <a:gd name="connsiteX31122" fmla="*/ 2954152 w 6127927"/>
                <a:gd name="connsiteY31122" fmla="*/ 1414333 h 4013490"/>
                <a:gd name="connsiteX31123" fmla="*/ 2953149 w 6127927"/>
                <a:gd name="connsiteY31123" fmla="*/ 1413686 h 4013490"/>
                <a:gd name="connsiteX31124" fmla="*/ 2953214 w 6127927"/>
                <a:gd name="connsiteY31124" fmla="*/ 1414527 h 4013490"/>
                <a:gd name="connsiteX31125" fmla="*/ 2953214 w 6127927"/>
                <a:gd name="connsiteY31125" fmla="*/ 1414592 h 4013490"/>
                <a:gd name="connsiteX31126" fmla="*/ 2951241 w 6127927"/>
                <a:gd name="connsiteY31126" fmla="*/ 1413945 h 4013490"/>
                <a:gd name="connsiteX31127" fmla="*/ 2952244 w 6127927"/>
                <a:gd name="connsiteY31127" fmla="*/ 1413104 h 4013490"/>
                <a:gd name="connsiteX31128" fmla="*/ 2951403 w 6127927"/>
                <a:gd name="connsiteY31128" fmla="*/ 1413104 h 4013490"/>
                <a:gd name="connsiteX31129" fmla="*/ 2950756 w 6127927"/>
                <a:gd name="connsiteY31129" fmla="*/ 1413848 h 4013490"/>
                <a:gd name="connsiteX31130" fmla="*/ 2943544 w 6127927"/>
                <a:gd name="connsiteY31130" fmla="*/ 1412360 h 4013490"/>
                <a:gd name="connsiteX31131" fmla="*/ 2937432 w 6127927"/>
                <a:gd name="connsiteY31131" fmla="*/ 1412457 h 4013490"/>
                <a:gd name="connsiteX31132" fmla="*/ 2935750 w 6127927"/>
                <a:gd name="connsiteY31132" fmla="*/ 1411875 h 4013490"/>
                <a:gd name="connsiteX31133" fmla="*/ 2935588 w 6127927"/>
                <a:gd name="connsiteY31133" fmla="*/ 1411196 h 4013490"/>
                <a:gd name="connsiteX31134" fmla="*/ 2934100 w 6127927"/>
                <a:gd name="connsiteY31134" fmla="*/ 1411520 h 4013490"/>
                <a:gd name="connsiteX31135" fmla="*/ 2932451 w 6127927"/>
                <a:gd name="connsiteY31135" fmla="*/ 1411196 h 4013490"/>
                <a:gd name="connsiteX31136" fmla="*/ 2932613 w 6127927"/>
                <a:gd name="connsiteY31136" fmla="*/ 1410194 h 4013490"/>
                <a:gd name="connsiteX31137" fmla="*/ 2932354 w 6127927"/>
                <a:gd name="connsiteY31137" fmla="*/ 1410129 h 4013490"/>
                <a:gd name="connsiteX31138" fmla="*/ 2932192 w 6127927"/>
                <a:gd name="connsiteY31138" fmla="*/ 1411131 h 4013490"/>
                <a:gd name="connsiteX31139" fmla="*/ 2923169 w 6127927"/>
                <a:gd name="connsiteY31139" fmla="*/ 1409126 h 4013490"/>
                <a:gd name="connsiteX31140" fmla="*/ 2922943 w 6127927"/>
                <a:gd name="connsiteY31140" fmla="*/ 1408641 h 4013490"/>
                <a:gd name="connsiteX31141" fmla="*/ 2922684 w 6127927"/>
                <a:gd name="connsiteY31141" fmla="*/ 1409062 h 4013490"/>
                <a:gd name="connsiteX31142" fmla="*/ 2918447 w 6127927"/>
                <a:gd name="connsiteY31142" fmla="*/ 1408124 h 4013490"/>
                <a:gd name="connsiteX31143" fmla="*/ 2918447 w 6127927"/>
                <a:gd name="connsiteY31143" fmla="*/ 1408059 h 4013490"/>
                <a:gd name="connsiteX31144" fmla="*/ 2918286 w 6127927"/>
                <a:gd name="connsiteY31144" fmla="*/ 1408059 h 4013490"/>
                <a:gd name="connsiteX31145" fmla="*/ 2914243 w 6127927"/>
                <a:gd name="connsiteY31145" fmla="*/ 1407154 h 4013490"/>
                <a:gd name="connsiteX31146" fmla="*/ 2914146 w 6127927"/>
                <a:gd name="connsiteY31146" fmla="*/ 1406895 h 4013490"/>
                <a:gd name="connsiteX31147" fmla="*/ 2913402 w 6127927"/>
                <a:gd name="connsiteY31147" fmla="*/ 1406992 h 4013490"/>
                <a:gd name="connsiteX31148" fmla="*/ 2912982 w 6127927"/>
                <a:gd name="connsiteY31148" fmla="*/ 1406895 h 4013490"/>
                <a:gd name="connsiteX31149" fmla="*/ 2912820 w 6127927"/>
                <a:gd name="connsiteY31149" fmla="*/ 1406733 h 4013490"/>
                <a:gd name="connsiteX31150" fmla="*/ 2912497 w 6127927"/>
                <a:gd name="connsiteY31150" fmla="*/ 1406571 h 4013490"/>
                <a:gd name="connsiteX31151" fmla="*/ 2911818 w 6127927"/>
                <a:gd name="connsiteY31151" fmla="*/ 1406636 h 4013490"/>
                <a:gd name="connsiteX31152" fmla="*/ 2898590 w 6127927"/>
                <a:gd name="connsiteY31152" fmla="*/ 1403434 h 4013490"/>
                <a:gd name="connsiteX31153" fmla="*/ 2898428 w 6127927"/>
                <a:gd name="connsiteY31153" fmla="*/ 1403240 h 4013490"/>
                <a:gd name="connsiteX31154" fmla="*/ 2897005 w 6127927"/>
                <a:gd name="connsiteY31154" fmla="*/ 1403014 h 4013490"/>
                <a:gd name="connsiteX31155" fmla="*/ 2894450 w 6127927"/>
                <a:gd name="connsiteY31155" fmla="*/ 1402335 h 4013490"/>
                <a:gd name="connsiteX31156" fmla="*/ 2894548 w 6127927"/>
                <a:gd name="connsiteY31156" fmla="*/ 1401688 h 4013490"/>
                <a:gd name="connsiteX31157" fmla="*/ 2893286 w 6127927"/>
                <a:gd name="connsiteY31157" fmla="*/ 1402011 h 4013490"/>
                <a:gd name="connsiteX31158" fmla="*/ 2889567 w 6127927"/>
                <a:gd name="connsiteY31158" fmla="*/ 1401009 h 4013490"/>
                <a:gd name="connsiteX31159" fmla="*/ 2887756 w 6127927"/>
                <a:gd name="connsiteY31159" fmla="*/ 1400524 h 4013490"/>
                <a:gd name="connsiteX31160" fmla="*/ 2886010 w 6127927"/>
                <a:gd name="connsiteY31160" fmla="*/ 1400039 h 4013490"/>
                <a:gd name="connsiteX31161" fmla="*/ 2885848 w 6127927"/>
                <a:gd name="connsiteY31161" fmla="*/ 1399036 h 4013490"/>
                <a:gd name="connsiteX31162" fmla="*/ 2885492 w 6127927"/>
                <a:gd name="connsiteY31162" fmla="*/ 1398939 h 4013490"/>
                <a:gd name="connsiteX31163" fmla="*/ 2883002 w 6127927"/>
                <a:gd name="connsiteY31163" fmla="*/ 1399101 h 4013490"/>
                <a:gd name="connsiteX31164" fmla="*/ 2882452 w 6127927"/>
                <a:gd name="connsiteY31164" fmla="*/ 1398616 h 4013490"/>
                <a:gd name="connsiteX31165" fmla="*/ 2881870 w 6127927"/>
                <a:gd name="connsiteY31165" fmla="*/ 1398874 h 4013490"/>
                <a:gd name="connsiteX31166" fmla="*/ 2881449 w 6127927"/>
                <a:gd name="connsiteY31166" fmla="*/ 1398777 h 4013490"/>
                <a:gd name="connsiteX31167" fmla="*/ 2881029 w 6127927"/>
                <a:gd name="connsiteY31167" fmla="*/ 1398713 h 4013490"/>
                <a:gd name="connsiteX31168" fmla="*/ 2880544 w 6127927"/>
                <a:gd name="connsiteY31168" fmla="*/ 1398518 h 4013490"/>
                <a:gd name="connsiteX31169" fmla="*/ 2879121 w 6127927"/>
                <a:gd name="connsiteY31169" fmla="*/ 1398130 h 4013490"/>
                <a:gd name="connsiteX31170" fmla="*/ 2876792 w 6127927"/>
                <a:gd name="connsiteY31170" fmla="*/ 1397451 h 4013490"/>
                <a:gd name="connsiteX31171" fmla="*/ 2877471 w 6127927"/>
                <a:gd name="connsiteY31171" fmla="*/ 1394896 h 4013490"/>
                <a:gd name="connsiteX31172" fmla="*/ 2877471 w 6127927"/>
                <a:gd name="connsiteY31172" fmla="*/ 1394799 h 4013490"/>
                <a:gd name="connsiteX31173" fmla="*/ 2877213 w 6127927"/>
                <a:gd name="connsiteY31173" fmla="*/ 1395155 h 4013490"/>
                <a:gd name="connsiteX31174" fmla="*/ 2875725 w 6127927"/>
                <a:gd name="connsiteY31174" fmla="*/ 1395155 h 4013490"/>
                <a:gd name="connsiteX31175" fmla="*/ 2872750 w 6127927"/>
                <a:gd name="connsiteY31175" fmla="*/ 1394217 h 4013490"/>
                <a:gd name="connsiteX31176" fmla="*/ 2872103 w 6127927"/>
                <a:gd name="connsiteY31176" fmla="*/ 1394735 h 4013490"/>
                <a:gd name="connsiteX31177" fmla="*/ 2871424 w 6127927"/>
                <a:gd name="connsiteY31177" fmla="*/ 1394573 h 4013490"/>
                <a:gd name="connsiteX31178" fmla="*/ 2870033 w 6127927"/>
                <a:gd name="connsiteY31178" fmla="*/ 1394314 h 4013490"/>
                <a:gd name="connsiteX31179" fmla="*/ 2868610 w 6127927"/>
                <a:gd name="connsiteY31179" fmla="*/ 1393732 h 4013490"/>
                <a:gd name="connsiteX31180" fmla="*/ 2865635 w 6127927"/>
                <a:gd name="connsiteY31180" fmla="*/ 1393570 h 4013490"/>
                <a:gd name="connsiteX31181" fmla="*/ 2864794 w 6127927"/>
                <a:gd name="connsiteY31181" fmla="*/ 1393247 h 4013490"/>
                <a:gd name="connsiteX31182" fmla="*/ 2864373 w 6127927"/>
                <a:gd name="connsiteY31182" fmla="*/ 1392988 h 4013490"/>
                <a:gd name="connsiteX31183" fmla="*/ 2861495 w 6127927"/>
                <a:gd name="connsiteY31183" fmla="*/ 1392309 h 4013490"/>
                <a:gd name="connsiteX31184" fmla="*/ 2860848 w 6127927"/>
                <a:gd name="connsiteY31184" fmla="*/ 1392568 h 4013490"/>
                <a:gd name="connsiteX31185" fmla="*/ 2857841 w 6127927"/>
                <a:gd name="connsiteY31185" fmla="*/ 1391662 h 4013490"/>
                <a:gd name="connsiteX31186" fmla="*/ 2857776 w 6127927"/>
                <a:gd name="connsiteY31186" fmla="*/ 1391339 h 4013490"/>
                <a:gd name="connsiteX31187" fmla="*/ 2857194 w 6127927"/>
                <a:gd name="connsiteY31187" fmla="*/ 1391501 h 4013490"/>
                <a:gd name="connsiteX31188" fmla="*/ 2806095 w 6127927"/>
                <a:gd name="connsiteY31188" fmla="*/ 1372193 h 4013490"/>
                <a:gd name="connsiteX31189" fmla="*/ 2806095 w 6127927"/>
                <a:gd name="connsiteY31189" fmla="*/ 1372031 h 4013490"/>
                <a:gd name="connsiteX31190" fmla="*/ 2805707 w 6127927"/>
                <a:gd name="connsiteY31190" fmla="*/ 1370220 h 4013490"/>
                <a:gd name="connsiteX31191" fmla="*/ 2806774 w 6127927"/>
                <a:gd name="connsiteY31191" fmla="*/ 1369476 h 4013490"/>
                <a:gd name="connsiteX31192" fmla="*/ 2806516 w 6127927"/>
                <a:gd name="connsiteY31192" fmla="*/ 1366986 h 4013490"/>
                <a:gd name="connsiteX31193" fmla="*/ 2804963 w 6127927"/>
                <a:gd name="connsiteY31193" fmla="*/ 1369056 h 4013490"/>
                <a:gd name="connsiteX31194" fmla="*/ 2803702 w 6127927"/>
                <a:gd name="connsiteY31194" fmla="*/ 1367148 h 4013490"/>
                <a:gd name="connsiteX31195" fmla="*/ 2803702 w 6127927"/>
                <a:gd name="connsiteY31195" fmla="*/ 1364916 h 4013490"/>
                <a:gd name="connsiteX31196" fmla="*/ 2805545 w 6127927"/>
                <a:gd name="connsiteY31196" fmla="*/ 1361682 h 4013490"/>
                <a:gd name="connsiteX31197" fmla="*/ 2805545 w 6127927"/>
                <a:gd name="connsiteY31197" fmla="*/ 1361844 h 4013490"/>
                <a:gd name="connsiteX31198" fmla="*/ 2805869 w 6127927"/>
                <a:gd name="connsiteY31198" fmla="*/ 1361617 h 4013490"/>
                <a:gd name="connsiteX31199" fmla="*/ 2806936 w 6127927"/>
                <a:gd name="connsiteY31199" fmla="*/ 1361262 h 4013490"/>
                <a:gd name="connsiteX31200" fmla="*/ 2805869 w 6127927"/>
                <a:gd name="connsiteY31200" fmla="*/ 1361617 h 4013490"/>
                <a:gd name="connsiteX31201" fmla="*/ 2805610 w 6127927"/>
                <a:gd name="connsiteY31201" fmla="*/ 1361520 h 4013490"/>
                <a:gd name="connsiteX31202" fmla="*/ 2807033 w 6127927"/>
                <a:gd name="connsiteY31202" fmla="*/ 1359774 h 4013490"/>
                <a:gd name="connsiteX31203" fmla="*/ 2809588 w 6127927"/>
                <a:gd name="connsiteY31203" fmla="*/ 1360356 h 4013490"/>
                <a:gd name="connsiteX31204" fmla="*/ 2809750 w 6127927"/>
                <a:gd name="connsiteY31204" fmla="*/ 1360712 h 4013490"/>
                <a:gd name="connsiteX31205" fmla="*/ 2810170 w 6127927"/>
                <a:gd name="connsiteY31205" fmla="*/ 1360518 h 4013490"/>
                <a:gd name="connsiteX31206" fmla="*/ 2810914 w 6127927"/>
                <a:gd name="connsiteY31206" fmla="*/ 1360777 h 4013490"/>
                <a:gd name="connsiteX31207" fmla="*/ 2812305 w 6127927"/>
                <a:gd name="connsiteY31207" fmla="*/ 1361520 h 4013490"/>
                <a:gd name="connsiteX31208" fmla="*/ 2813307 w 6127927"/>
                <a:gd name="connsiteY31208" fmla="*/ 1363105 h 4013490"/>
                <a:gd name="connsiteX31209" fmla="*/ 2814471 w 6127927"/>
                <a:gd name="connsiteY31209" fmla="*/ 1362943 h 4013490"/>
                <a:gd name="connsiteX31210" fmla="*/ 2815700 w 6127927"/>
                <a:gd name="connsiteY31210" fmla="*/ 1364172 h 4013490"/>
                <a:gd name="connsiteX31211" fmla="*/ 2815539 w 6127927"/>
                <a:gd name="connsiteY31211" fmla="*/ 1365595 h 4013490"/>
                <a:gd name="connsiteX31212" fmla="*/ 2817285 w 6127927"/>
                <a:gd name="connsiteY31212" fmla="*/ 1365175 h 4013490"/>
                <a:gd name="connsiteX31213" fmla="*/ 2817705 w 6127927"/>
                <a:gd name="connsiteY31213" fmla="*/ 1364269 h 4013490"/>
                <a:gd name="connsiteX31214" fmla="*/ 2818773 w 6127927"/>
                <a:gd name="connsiteY31214" fmla="*/ 1367245 h 4013490"/>
                <a:gd name="connsiteX31215" fmla="*/ 2819937 w 6127927"/>
                <a:gd name="connsiteY31215" fmla="*/ 1366404 h 4013490"/>
                <a:gd name="connsiteX31216" fmla="*/ 2821004 w 6127927"/>
                <a:gd name="connsiteY31216" fmla="*/ 1366242 h 4013490"/>
                <a:gd name="connsiteX31217" fmla="*/ 2821748 w 6127927"/>
                <a:gd name="connsiteY31217" fmla="*/ 1368571 h 4013490"/>
                <a:gd name="connsiteX31218" fmla="*/ 2822848 w 6127927"/>
                <a:gd name="connsiteY31218" fmla="*/ 1367730 h 4013490"/>
                <a:gd name="connsiteX31219" fmla="*/ 2823818 w 6127927"/>
                <a:gd name="connsiteY31219" fmla="*/ 1366566 h 4013490"/>
                <a:gd name="connsiteX31220" fmla="*/ 2824497 w 6127927"/>
                <a:gd name="connsiteY31220" fmla="*/ 1366727 h 4013490"/>
                <a:gd name="connsiteX31221" fmla="*/ 2824723 w 6127927"/>
                <a:gd name="connsiteY31221" fmla="*/ 1368797 h 4013490"/>
                <a:gd name="connsiteX31222" fmla="*/ 2825467 w 6127927"/>
                <a:gd name="connsiteY31222" fmla="*/ 1366921 h 4013490"/>
                <a:gd name="connsiteX31223" fmla="*/ 2827634 w 6127927"/>
                <a:gd name="connsiteY31223" fmla="*/ 1366921 h 4013490"/>
                <a:gd name="connsiteX31224" fmla="*/ 2828701 w 6127927"/>
                <a:gd name="connsiteY31224" fmla="*/ 1366986 h 4013490"/>
                <a:gd name="connsiteX31225" fmla="*/ 2829122 w 6127927"/>
                <a:gd name="connsiteY31225" fmla="*/ 1366824 h 4013490"/>
                <a:gd name="connsiteX31226" fmla="*/ 2836916 w 6127927"/>
                <a:gd name="connsiteY31226" fmla="*/ 1369153 h 4013490"/>
                <a:gd name="connsiteX31227" fmla="*/ 2837142 w 6127927"/>
                <a:gd name="connsiteY31227" fmla="*/ 1369541 h 4013490"/>
                <a:gd name="connsiteX31228" fmla="*/ 2837401 w 6127927"/>
                <a:gd name="connsiteY31228" fmla="*/ 1369315 h 4013490"/>
                <a:gd name="connsiteX31229" fmla="*/ 2840473 w 6127927"/>
                <a:gd name="connsiteY31229" fmla="*/ 1370220 h 4013490"/>
                <a:gd name="connsiteX31230" fmla="*/ 2842964 w 6127927"/>
                <a:gd name="connsiteY31230" fmla="*/ 1371126 h 4013490"/>
                <a:gd name="connsiteX31231" fmla="*/ 2843028 w 6127927"/>
                <a:gd name="connsiteY31231" fmla="*/ 1371223 h 4013490"/>
                <a:gd name="connsiteX31232" fmla="*/ 2843546 w 6127927"/>
                <a:gd name="connsiteY31232" fmla="*/ 1371449 h 4013490"/>
                <a:gd name="connsiteX31233" fmla="*/ 2843546 w 6127927"/>
                <a:gd name="connsiteY31233" fmla="*/ 1371287 h 4013490"/>
                <a:gd name="connsiteX31234" fmla="*/ 2851469 w 6127927"/>
                <a:gd name="connsiteY31234" fmla="*/ 1373519 h 4013490"/>
                <a:gd name="connsiteX31235" fmla="*/ 2864567 w 6127927"/>
                <a:gd name="connsiteY31235" fmla="*/ 1378079 h 4013490"/>
                <a:gd name="connsiteX31236" fmla="*/ 2869192 w 6127927"/>
                <a:gd name="connsiteY31236" fmla="*/ 1380569 h 4013490"/>
                <a:gd name="connsiteX31237" fmla="*/ 2905705 w 6127927"/>
                <a:gd name="connsiteY31237" fmla="*/ 1387102 h 4013490"/>
                <a:gd name="connsiteX31238" fmla="*/ 2906384 w 6127927"/>
                <a:gd name="connsiteY31238" fmla="*/ 1387037 h 4013490"/>
                <a:gd name="connsiteX31239" fmla="*/ 2906611 w 6127927"/>
                <a:gd name="connsiteY31239" fmla="*/ 1387781 h 4013490"/>
                <a:gd name="connsiteX31240" fmla="*/ 2906966 w 6127927"/>
                <a:gd name="connsiteY31240" fmla="*/ 1387102 h 4013490"/>
                <a:gd name="connsiteX31241" fmla="*/ 2907710 w 6127927"/>
                <a:gd name="connsiteY31241" fmla="*/ 1387426 h 4013490"/>
                <a:gd name="connsiteX31242" fmla="*/ 2907840 w 6127927"/>
                <a:gd name="connsiteY31242" fmla="*/ 1387846 h 4013490"/>
                <a:gd name="connsiteX31243" fmla="*/ 2908260 w 6127927"/>
                <a:gd name="connsiteY31243" fmla="*/ 1387684 h 4013490"/>
                <a:gd name="connsiteX31244" fmla="*/ 2911915 w 6127927"/>
                <a:gd name="connsiteY31244" fmla="*/ 1389010 h 4013490"/>
                <a:gd name="connsiteX31245" fmla="*/ 2911818 w 6127927"/>
                <a:gd name="connsiteY31245" fmla="*/ 1389334 h 4013490"/>
                <a:gd name="connsiteX31246" fmla="*/ 2912335 w 6127927"/>
                <a:gd name="connsiteY31246" fmla="*/ 1389754 h 4013490"/>
                <a:gd name="connsiteX31247" fmla="*/ 2912497 w 6127927"/>
                <a:gd name="connsiteY31247" fmla="*/ 1390078 h 4013490"/>
                <a:gd name="connsiteX31248" fmla="*/ 2913241 w 6127927"/>
                <a:gd name="connsiteY31248" fmla="*/ 1389754 h 4013490"/>
                <a:gd name="connsiteX31249" fmla="*/ 2913241 w 6127927"/>
                <a:gd name="connsiteY31249" fmla="*/ 1389431 h 4013490"/>
                <a:gd name="connsiteX31250" fmla="*/ 2916054 w 6127927"/>
                <a:gd name="connsiteY31250" fmla="*/ 1390336 h 4013490"/>
                <a:gd name="connsiteX31251" fmla="*/ 2916119 w 6127927"/>
                <a:gd name="connsiteY31251" fmla="*/ 1390595 h 4013490"/>
                <a:gd name="connsiteX31252" fmla="*/ 2917057 w 6127927"/>
                <a:gd name="connsiteY31252" fmla="*/ 1391242 h 4013490"/>
                <a:gd name="connsiteX31253" fmla="*/ 2917316 w 6127927"/>
                <a:gd name="connsiteY31253" fmla="*/ 1390660 h 4013490"/>
                <a:gd name="connsiteX31254" fmla="*/ 2920679 w 6127927"/>
                <a:gd name="connsiteY31254" fmla="*/ 1391501 h 4013490"/>
                <a:gd name="connsiteX31255" fmla="*/ 2920679 w 6127927"/>
                <a:gd name="connsiteY31255" fmla="*/ 1392083 h 4013490"/>
                <a:gd name="connsiteX31256" fmla="*/ 2920873 w 6127927"/>
                <a:gd name="connsiteY31256" fmla="*/ 1391565 h 4013490"/>
                <a:gd name="connsiteX31257" fmla="*/ 2930058 w 6127927"/>
                <a:gd name="connsiteY31257" fmla="*/ 1392503 h 4013490"/>
                <a:gd name="connsiteX31258" fmla="*/ 2941636 w 6127927"/>
                <a:gd name="connsiteY31258" fmla="*/ 1394961 h 4013490"/>
                <a:gd name="connsiteX31259" fmla="*/ 2941636 w 6127927"/>
                <a:gd name="connsiteY31259" fmla="*/ 1395058 h 4013490"/>
                <a:gd name="connsiteX31260" fmla="*/ 2943285 w 6127927"/>
                <a:gd name="connsiteY31260" fmla="*/ 1395543 h 4013490"/>
                <a:gd name="connsiteX31261" fmla="*/ 2944029 w 6127927"/>
                <a:gd name="connsiteY31261" fmla="*/ 1395478 h 4013490"/>
                <a:gd name="connsiteX31262" fmla="*/ 2944870 w 6127927"/>
                <a:gd name="connsiteY31262" fmla="*/ 1395640 h 4013490"/>
                <a:gd name="connsiteX31263" fmla="*/ 2945290 w 6127927"/>
                <a:gd name="connsiteY31263" fmla="*/ 1395705 h 4013490"/>
                <a:gd name="connsiteX31264" fmla="*/ 2950659 w 6127927"/>
                <a:gd name="connsiteY31264" fmla="*/ 1396804 h 4013490"/>
                <a:gd name="connsiteX31265" fmla="*/ 2950336 w 6127927"/>
                <a:gd name="connsiteY31265" fmla="*/ 1398292 h 4013490"/>
                <a:gd name="connsiteX31266" fmla="*/ 2951403 w 6127927"/>
                <a:gd name="connsiteY31266" fmla="*/ 1397775 h 4013490"/>
                <a:gd name="connsiteX31267" fmla="*/ 2950918 w 6127927"/>
                <a:gd name="connsiteY31267" fmla="*/ 1396869 h 4013490"/>
                <a:gd name="connsiteX31268" fmla="*/ 2963078 w 6127927"/>
                <a:gd name="connsiteY31268" fmla="*/ 1399101 h 4013490"/>
                <a:gd name="connsiteX31269" fmla="*/ 2962755 w 6127927"/>
                <a:gd name="connsiteY31269" fmla="*/ 1400039 h 4013490"/>
                <a:gd name="connsiteX31270" fmla="*/ 2963498 w 6127927"/>
                <a:gd name="connsiteY31270" fmla="*/ 1399101 h 4013490"/>
                <a:gd name="connsiteX31271" fmla="*/ 2976823 w 6127927"/>
                <a:gd name="connsiteY31271" fmla="*/ 1400944 h 4013490"/>
                <a:gd name="connsiteX31272" fmla="*/ 2977243 w 6127927"/>
                <a:gd name="connsiteY31272" fmla="*/ 1401850 h 4013490"/>
                <a:gd name="connsiteX31273" fmla="*/ 2977502 w 6127927"/>
                <a:gd name="connsiteY31273" fmla="*/ 1401009 h 4013490"/>
                <a:gd name="connsiteX31274" fmla="*/ 2977502 w 6127927"/>
                <a:gd name="connsiteY31274" fmla="*/ 1400944 h 4013490"/>
                <a:gd name="connsiteX31275" fmla="*/ 2979475 w 6127927"/>
                <a:gd name="connsiteY31275" fmla="*/ 1401106 h 4013490"/>
                <a:gd name="connsiteX31276" fmla="*/ 2979475 w 6127927"/>
                <a:gd name="connsiteY31276" fmla="*/ 1401170 h 4013490"/>
                <a:gd name="connsiteX31277" fmla="*/ 2979572 w 6127927"/>
                <a:gd name="connsiteY31277" fmla="*/ 1401170 h 4013490"/>
                <a:gd name="connsiteX31278" fmla="*/ 2980542 w 6127927"/>
                <a:gd name="connsiteY31278" fmla="*/ 1401267 h 4013490"/>
                <a:gd name="connsiteX31279" fmla="*/ 2981480 w 6127927"/>
                <a:gd name="connsiteY31279" fmla="*/ 1401914 h 4013490"/>
                <a:gd name="connsiteX31280" fmla="*/ 2983614 w 6127927"/>
                <a:gd name="connsiteY31280" fmla="*/ 1403014 h 4013490"/>
                <a:gd name="connsiteX31281" fmla="*/ 2983550 w 6127927"/>
                <a:gd name="connsiteY31281" fmla="*/ 1403014 h 4013490"/>
                <a:gd name="connsiteX31282" fmla="*/ 2983550 w 6127927"/>
                <a:gd name="connsiteY31282" fmla="*/ 1403337 h 4013490"/>
                <a:gd name="connsiteX31283" fmla="*/ 2983776 w 6127927"/>
                <a:gd name="connsiteY31283" fmla="*/ 1403337 h 4013490"/>
                <a:gd name="connsiteX31284" fmla="*/ 2983614 w 6127927"/>
                <a:gd name="connsiteY31284" fmla="*/ 1403014 h 4013490"/>
                <a:gd name="connsiteX31285" fmla="*/ 2983356 w 6127927"/>
                <a:gd name="connsiteY31285" fmla="*/ 1401850 h 4013490"/>
                <a:gd name="connsiteX31286" fmla="*/ 2984520 w 6127927"/>
                <a:gd name="connsiteY31286" fmla="*/ 1401591 h 4013490"/>
                <a:gd name="connsiteX31287" fmla="*/ 2984617 w 6127927"/>
                <a:gd name="connsiteY31287" fmla="*/ 1401591 h 4013490"/>
                <a:gd name="connsiteX31288" fmla="*/ 2985199 w 6127927"/>
                <a:gd name="connsiteY31288" fmla="*/ 1402173 h 4013490"/>
                <a:gd name="connsiteX31289" fmla="*/ 2985684 w 6127927"/>
                <a:gd name="connsiteY31289" fmla="*/ 1402335 h 4013490"/>
                <a:gd name="connsiteX31290" fmla="*/ 2985943 w 6127927"/>
                <a:gd name="connsiteY31290" fmla="*/ 1402335 h 4013490"/>
                <a:gd name="connsiteX31291" fmla="*/ 2985684 w 6127927"/>
                <a:gd name="connsiteY31291" fmla="*/ 1401753 h 4013490"/>
                <a:gd name="connsiteX31292" fmla="*/ 2985846 w 6127927"/>
                <a:gd name="connsiteY31292" fmla="*/ 1401753 h 4013490"/>
                <a:gd name="connsiteX31293" fmla="*/ 2986428 w 6127927"/>
                <a:gd name="connsiteY31293" fmla="*/ 1401850 h 4013490"/>
                <a:gd name="connsiteX31294" fmla="*/ 2986493 w 6127927"/>
                <a:gd name="connsiteY31294" fmla="*/ 1402173 h 4013490"/>
                <a:gd name="connsiteX31295" fmla="*/ 2986105 w 6127927"/>
                <a:gd name="connsiteY31295" fmla="*/ 1402335 h 4013490"/>
                <a:gd name="connsiteX31296" fmla="*/ 2987334 w 6127927"/>
                <a:gd name="connsiteY31296" fmla="*/ 1402335 h 4013490"/>
                <a:gd name="connsiteX31297" fmla="*/ 2988821 w 6127927"/>
                <a:gd name="connsiteY31297" fmla="*/ 1402593 h 4013490"/>
                <a:gd name="connsiteX31298" fmla="*/ 2989921 w 6127927"/>
                <a:gd name="connsiteY31298" fmla="*/ 1403758 h 4013490"/>
                <a:gd name="connsiteX31299" fmla="*/ 2991829 w 6127927"/>
                <a:gd name="connsiteY31299" fmla="*/ 1402658 h 4013490"/>
                <a:gd name="connsiteX31300" fmla="*/ 2991894 w 6127927"/>
                <a:gd name="connsiteY31300" fmla="*/ 1403596 h 4013490"/>
                <a:gd name="connsiteX31301" fmla="*/ 2993899 w 6127927"/>
                <a:gd name="connsiteY31301" fmla="*/ 1402917 h 4013490"/>
                <a:gd name="connsiteX31302" fmla="*/ 2994546 w 6127927"/>
                <a:gd name="connsiteY31302" fmla="*/ 1403596 h 4013490"/>
                <a:gd name="connsiteX31303" fmla="*/ 2995872 w 6127927"/>
                <a:gd name="connsiteY31303" fmla="*/ 1403499 h 4013490"/>
                <a:gd name="connsiteX31304" fmla="*/ 2997262 w 6127927"/>
                <a:gd name="connsiteY31304" fmla="*/ 1403984 h 4013490"/>
                <a:gd name="connsiteX31305" fmla="*/ 2997780 w 6127927"/>
                <a:gd name="connsiteY31305" fmla="*/ 1404081 h 4013490"/>
                <a:gd name="connsiteX31306" fmla="*/ 2998103 w 6127927"/>
                <a:gd name="connsiteY31306" fmla="*/ 1403499 h 4013490"/>
                <a:gd name="connsiteX31307" fmla="*/ 3001176 w 6127927"/>
                <a:gd name="connsiteY31307" fmla="*/ 1404405 h 4013490"/>
                <a:gd name="connsiteX31308" fmla="*/ 3001499 w 6127927"/>
                <a:gd name="connsiteY31308" fmla="*/ 1405731 h 4013490"/>
                <a:gd name="connsiteX31309" fmla="*/ 3002501 w 6127927"/>
                <a:gd name="connsiteY31309" fmla="*/ 1404728 h 4013490"/>
                <a:gd name="connsiteX31310" fmla="*/ 3003310 w 6127927"/>
                <a:gd name="connsiteY31310" fmla="*/ 1406054 h 4013490"/>
                <a:gd name="connsiteX31311" fmla="*/ 3003892 w 6127927"/>
                <a:gd name="connsiteY31311" fmla="*/ 1405310 h 4013490"/>
                <a:gd name="connsiteX31312" fmla="*/ 3005897 w 6127927"/>
                <a:gd name="connsiteY31312" fmla="*/ 1405310 h 4013490"/>
                <a:gd name="connsiteX31313" fmla="*/ 3006706 w 6127927"/>
                <a:gd name="connsiteY31313" fmla="*/ 1404987 h 4013490"/>
                <a:gd name="connsiteX31314" fmla="*/ 3007029 w 6127927"/>
                <a:gd name="connsiteY31314" fmla="*/ 1405084 h 4013490"/>
                <a:gd name="connsiteX31315" fmla="*/ 3008032 w 6127927"/>
                <a:gd name="connsiteY31315" fmla="*/ 1405731 h 4013490"/>
                <a:gd name="connsiteX31316" fmla="*/ 3008711 w 6127927"/>
                <a:gd name="connsiteY31316" fmla="*/ 1405504 h 4013490"/>
                <a:gd name="connsiteX31317" fmla="*/ 3012010 w 6127927"/>
                <a:gd name="connsiteY31317" fmla="*/ 1406248 h 4013490"/>
                <a:gd name="connsiteX31318" fmla="*/ 3023846 w 6127927"/>
                <a:gd name="connsiteY31318" fmla="*/ 1408221 h 4013490"/>
                <a:gd name="connsiteX31319" fmla="*/ 3024429 w 6127927"/>
                <a:gd name="connsiteY31319" fmla="*/ 1409223 h 4013490"/>
                <a:gd name="connsiteX31320" fmla="*/ 3025011 w 6127927"/>
                <a:gd name="connsiteY31320" fmla="*/ 1408382 h 4013490"/>
                <a:gd name="connsiteX31321" fmla="*/ 3026013 w 6127927"/>
                <a:gd name="connsiteY31321" fmla="*/ 1408544 h 4013490"/>
                <a:gd name="connsiteX31322" fmla="*/ 3026175 w 6127927"/>
                <a:gd name="connsiteY31322" fmla="*/ 1408803 h 4013490"/>
                <a:gd name="connsiteX31323" fmla="*/ 3026337 w 6127927"/>
                <a:gd name="connsiteY31323" fmla="*/ 1408544 h 4013490"/>
                <a:gd name="connsiteX31324" fmla="*/ 3026595 w 6127927"/>
                <a:gd name="connsiteY31324" fmla="*/ 1408544 h 4013490"/>
                <a:gd name="connsiteX31325" fmla="*/ 3029086 w 6127927"/>
                <a:gd name="connsiteY31325" fmla="*/ 1409126 h 4013490"/>
                <a:gd name="connsiteX31326" fmla="*/ 3030962 w 6127927"/>
                <a:gd name="connsiteY31326" fmla="*/ 1411778 h 4013490"/>
                <a:gd name="connsiteX31327" fmla="*/ 3031156 w 6127927"/>
                <a:gd name="connsiteY31327" fmla="*/ 1409644 h 4013490"/>
                <a:gd name="connsiteX31328" fmla="*/ 3031220 w 6127927"/>
                <a:gd name="connsiteY31328" fmla="*/ 1409644 h 4013490"/>
                <a:gd name="connsiteX31329" fmla="*/ 3032546 w 6127927"/>
                <a:gd name="connsiteY31329" fmla="*/ 1411293 h 4013490"/>
                <a:gd name="connsiteX31330" fmla="*/ 3032643 w 6127927"/>
                <a:gd name="connsiteY31330" fmla="*/ 1411293 h 4013490"/>
                <a:gd name="connsiteX31331" fmla="*/ 3034099 w 6127927"/>
                <a:gd name="connsiteY31331" fmla="*/ 1410711 h 4013490"/>
                <a:gd name="connsiteX31332" fmla="*/ 3034357 w 6127927"/>
                <a:gd name="connsiteY31332" fmla="*/ 1410873 h 4013490"/>
                <a:gd name="connsiteX31333" fmla="*/ 3036427 w 6127927"/>
                <a:gd name="connsiteY31333" fmla="*/ 1412360 h 4013490"/>
                <a:gd name="connsiteX31334" fmla="*/ 3039435 w 6127927"/>
                <a:gd name="connsiteY31334" fmla="*/ 1411617 h 4013490"/>
                <a:gd name="connsiteX31335" fmla="*/ 3039985 w 6127927"/>
                <a:gd name="connsiteY31335" fmla="*/ 1411778 h 4013490"/>
                <a:gd name="connsiteX31336" fmla="*/ 3040664 w 6127927"/>
                <a:gd name="connsiteY31336" fmla="*/ 1411940 h 4013490"/>
                <a:gd name="connsiteX31337" fmla="*/ 3041731 w 6127927"/>
                <a:gd name="connsiteY31337" fmla="*/ 1412457 h 4013490"/>
                <a:gd name="connsiteX31338" fmla="*/ 3043801 w 6127927"/>
                <a:gd name="connsiteY31338" fmla="*/ 1412943 h 4013490"/>
                <a:gd name="connsiteX31339" fmla="*/ 3043963 w 6127927"/>
                <a:gd name="connsiteY31339" fmla="*/ 1413848 h 4013490"/>
                <a:gd name="connsiteX31340" fmla="*/ 3045806 w 6127927"/>
                <a:gd name="connsiteY31340" fmla="*/ 1414171 h 4013490"/>
                <a:gd name="connsiteX31341" fmla="*/ 3046356 w 6127927"/>
                <a:gd name="connsiteY31341" fmla="*/ 1413686 h 4013490"/>
                <a:gd name="connsiteX31342" fmla="*/ 3046453 w 6127927"/>
                <a:gd name="connsiteY31342" fmla="*/ 1413266 h 4013490"/>
                <a:gd name="connsiteX31343" fmla="*/ 3046873 w 6127927"/>
                <a:gd name="connsiteY31343" fmla="*/ 1413525 h 4013490"/>
                <a:gd name="connsiteX31344" fmla="*/ 3047714 w 6127927"/>
                <a:gd name="connsiteY31344" fmla="*/ 1414851 h 4013490"/>
                <a:gd name="connsiteX31345" fmla="*/ 3048684 w 6127927"/>
                <a:gd name="connsiteY31345" fmla="*/ 1413848 h 4013490"/>
                <a:gd name="connsiteX31346" fmla="*/ 3051336 w 6127927"/>
                <a:gd name="connsiteY31346" fmla="*/ 1415756 h 4013490"/>
                <a:gd name="connsiteX31347" fmla="*/ 3053827 w 6127927"/>
                <a:gd name="connsiteY31347" fmla="*/ 1414430 h 4013490"/>
                <a:gd name="connsiteX31348" fmla="*/ 3054991 w 6127927"/>
                <a:gd name="connsiteY31348" fmla="*/ 1414592 h 4013490"/>
                <a:gd name="connsiteX31349" fmla="*/ 3055993 w 6127927"/>
                <a:gd name="connsiteY31349" fmla="*/ 1415012 h 4013490"/>
                <a:gd name="connsiteX31350" fmla="*/ 3056543 w 6127927"/>
                <a:gd name="connsiteY31350" fmla="*/ 1414915 h 4013490"/>
                <a:gd name="connsiteX31351" fmla="*/ 3056640 w 6127927"/>
                <a:gd name="connsiteY31351" fmla="*/ 1414851 h 4013490"/>
                <a:gd name="connsiteX31352" fmla="*/ 3060618 w 6127927"/>
                <a:gd name="connsiteY31352" fmla="*/ 1415497 h 4013490"/>
                <a:gd name="connsiteX31353" fmla="*/ 3060780 w 6127927"/>
                <a:gd name="connsiteY31353" fmla="*/ 1416080 h 4013490"/>
                <a:gd name="connsiteX31354" fmla="*/ 3061362 w 6127927"/>
                <a:gd name="connsiteY31354" fmla="*/ 1415594 h 4013490"/>
                <a:gd name="connsiteX31355" fmla="*/ 3070385 w 6127927"/>
                <a:gd name="connsiteY31355" fmla="*/ 1416823 h 4013490"/>
                <a:gd name="connsiteX31356" fmla="*/ 3071776 w 6127927"/>
                <a:gd name="connsiteY31356" fmla="*/ 1417147 h 4013490"/>
                <a:gd name="connsiteX31357" fmla="*/ 3072778 w 6127927"/>
                <a:gd name="connsiteY31357" fmla="*/ 1417988 h 4013490"/>
                <a:gd name="connsiteX31358" fmla="*/ 3072552 w 6127927"/>
                <a:gd name="connsiteY31358" fmla="*/ 1419055 h 4013490"/>
                <a:gd name="connsiteX31359" fmla="*/ 3073522 w 6127927"/>
                <a:gd name="connsiteY31359" fmla="*/ 1419475 h 4013490"/>
                <a:gd name="connsiteX31360" fmla="*/ 3073425 w 6127927"/>
                <a:gd name="connsiteY31360" fmla="*/ 1420898 h 4013490"/>
                <a:gd name="connsiteX31361" fmla="*/ 3074169 w 6127927"/>
                <a:gd name="connsiteY31361" fmla="*/ 1420316 h 4013490"/>
                <a:gd name="connsiteX31362" fmla="*/ 3075366 w 6127927"/>
                <a:gd name="connsiteY31362" fmla="*/ 1418990 h 4013490"/>
                <a:gd name="connsiteX31363" fmla="*/ 3077015 w 6127927"/>
                <a:gd name="connsiteY31363" fmla="*/ 1418829 h 4013490"/>
                <a:gd name="connsiteX31364" fmla="*/ 3078567 w 6127927"/>
                <a:gd name="connsiteY31364" fmla="*/ 1419055 h 4013490"/>
                <a:gd name="connsiteX31365" fmla="*/ 3081219 w 6127927"/>
                <a:gd name="connsiteY31365" fmla="*/ 1419314 h 4013490"/>
                <a:gd name="connsiteX31366" fmla="*/ 3081316 w 6127927"/>
                <a:gd name="connsiteY31366" fmla="*/ 1419217 h 4013490"/>
                <a:gd name="connsiteX31367" fmla="*/ 3081316 w 6127927"/>
                <a:gd name="connsiteY31367" fmla="*/ 1419314 h 4013490"/>
                <a:gd name="connsiteX31368" fmla="*/ 3082319 w 6127927"/>
                <a:gd name="connsiteY31368" fmla="*/ 1419055 h 4013490"/>
                <a:gd name="connsiteX31369" fmla="*/ 3081963 w 6127927"/>
                <a:gd name="connsiteY31369" fmla="*/ 1419799 h 4013490"/>
                <a:gd name="connsiteX31370" fmla="*/ 3081575 w 6127927"/>
                <a:gd name="connsiteY31370" fmla="*/ 1420316 h 4013490"/>
                <a:gd name="connsiteX31371" fmla="*/ 3082966 w 6127927"/>
                <a:gd name="connsiteY31371" fmla="*/ 1420543 h 4013490"/>
                <a:gd name="connsiteX31372" fmla="*/ 3084130 w 6127927"/>
                <a:gd name="connsiteY31372" fmla="*/ 1420801 h 4013490"/>
                <a:gd name="connsiteX31373" fmla="*/ 3084712 w 6127927"/>
                <a:gd name="connsiteY31373" fmla="*/ 1420543 h 4013490"/>
                <a:gd name="connsiteX31374" fmla="*/ 3087364 w 6127927"/>
                <a:gd name="connsiteY31374" fmla="*/ 1419896 h 4013490"/>
                <a:gd name="connsiteX31375" fmla="*/ 3092668 w 6127927"/>
                <a:gd name="connsiteY31375" fmla="*/ 1420801 h 4013490"/>
                <a:gd name="connsiteX31376" fmla="*/ 3094964 w 6127927"/>
                <a:gd name="connsiteY31376" fmla="*/ 1422289 h 4013490"/>
                <a:gd name="connsiteX31377" fmla="*/ 3096064 w 6127927"/>
                <a:gd name="connsiteY31377" fmla="*/ 1421384 h 4013490"/>
                <a:gd name="connsiteX31378" fmla="*/ 3097293 w 6127927"/>
                <a:gd name="connsiteY31378" fmla="*/ 1421545 h 4013490"/>
                <a:gd name="connsiteX31379" fmla="*/ 3098683 w 6127927"/>
                <a:gd name="connsiteY31379" fmla="*/ 1421545 h 4013490"/>
                <a:gd name="connsiteX31380" fmla="*/ 3099848 w 6127927"/>
                <a:gd name="connsiteY31380" fmla="*/ 1421966 h 4013490"/>
                <a:gd name="connsiteX31381" fmla="*/ 3101077 w 6127927"/>
                <a:gd name="connsiteY31381" fmla="*/ 1422063 h 4013490"/>
                <a:gd name="connsiteX31382" fmla="*/ 3104246 w 6127927"/>
                <a:gd name="connsiteY31382" fmla="*/ 1422807 h 4013490"/>
                <a:gd name="connsiteX31383" fmla="*/ 3106057 w 6127927"/>
                <a:gd name="connsiteY31383" fmla="*/ 1423033 h 4013490"/>
                <a:gd name="connsiteX31384" fmla="*/ 3107383 w 6127927"/>
                <a:gd name="connsiteY31384" fmla="*/ 1423195 h 4013490"/>
                <a:gd name="connsiteX31385" fmla="*/ 3108289 w 6127927"/>
                <a:gd name="connsiteY31385" fmla="*/ 1423356 h 4013490"/>
                <a:gd name="connsiteX31386" fmla="*/ 3110941 w 6127927"/>
                <a:gd name="connsiteY31386" fmla="*/ 1423712 h 4013490"/>
                <a:gd name="connsiteX31387" fmla="*/ 3111426 w 6127927"/>
                <a:gd name="connsiteY31387" fmla="*/ 1423712 h 4013490"/>
                <a:gd name="connsiteX31388" fmla="*/ 3113754 w 6127927"/>
                <a:gd name="connsiteY31388" fmla="*/ 1424035 h 4013490"/>
                <a:gd name="connsiteX31389" fmla="*/ 3115501 w 6127927"/>
                <a:gd name="connsiteY31389" fmla="*/ 1424294 h 4013490"/>
                <a:gd name="connsiteX31390" fmla="*/ 3116503 w 6127927"/>
                <a:gd name="connsiteY31390" fmla="*/ 1424359 h 4013490"/>
                <a:gd name="connsiteX31391" fmla="*/ 3117312 w 6127927"/>
                <a:gd name="connsiteY31391" fmla="*/ 1424294 h 4013490"/>
                <a:gd name="connsiteX31392" fmla="*/ 3121969 w 6127927"/>
                <a:gd name="connsiteY31392" fmla="*/ 1424521 h 4013490"/>
                <a:gd name="connsiteX31393" fmla="*/ 3125365 w 6127927"/>
                <a:gd name="connsiteY31393" fmla="*/ 1424456 h 4013490"/>
                <a:gd name="connsiteX31394" fmla="*/ 3125850 w 6127927"/>
                <a:gd name="connsiteY31394" fmla="*/ 1424294 h 4013490"/>
                <a:gd name="connsiteX31395" fmla="*/ 3126691 w 6127927"/>
                <a:gd name="connsiteY31395" fmla="*/ 1423938 h 4013490"/>
                <a:gd name="connsiteX31396" fmla="*/ 3126755 w 6127927"/>
                <a:gd name="connsiteY31396" fmla="*/ 1423195 h 4013490"/>
                <a:gd name="connsiteX31397" fmla="*/ 3127596 w 6127927"/>
                <a:gd name="connsiteY31397" fmla="*/ 1423292 h 4013490"/>
                <a:gd name="connsiteX31398" fmla="*/ 3127920 w 6127927"/>
                <a:gd name="connsiteY31398" fmla="*/ 1424035 h 4013490"/>
                <a:gd name="connsiteX31399" fmla="*/ 3128760 w 6127927"/>
                <a:gd name="connsiteY31399" fmla="*/ 1423938 h 4013490"/>
                <a:gd name="connsiteX31400" fmla="*/ 3129666 w 6127927"/>
                <a:gd name="connsiteY31400" fmla="*/ 1424456 h 4013490"/>
                <a:gd name="connsiteX31401" fmla="*/ 3130572 w 6127927"/>
                <a:gd name="connsiteY31401" fmla="*/ 1423712 h 4013490"/>
                <a:gd name="connsiteX31402" fmla="*/ 3132124 w 6127927"/>
                <a:gd name="connsiteY31402" fmla="*/ 1423874 h 4013490"/>
                <a:gd name="connsiteX31403" fmla="*/ 3131898 w 6127927"/>
                <a:gd name="connsiteY31403" fmla="*/ 1426202 h 4013490"/>
                <a:gd name="connsiteX31404" fmla="*/ 3131995 w 6127927"/>
                <a:gd name="connsiteY31404" fmla="*/ 1426267 h 4013490"/>
                <a:gd name="connsiteX31405" fmla="*/ 3133644 w 6127927"/>
                <a:gd name="connsiteY31405" fmla="*/ 1424682 h 4013490"/>
                <a:gd name="connsiteX31406" fmla="*/ 3134194 w 6127927"/>
                <a:gd name="connsiteY31406" fmla="*/ 1424359 h 4013490"/>
                <a:gd name="connsiteX31407" fmla="*/ 3135520 w 6127927"/>
                <a:gd name="connsiteY31407" fmla="*/ 1424682 h 4013490"/>
                <a:gd name="connsiteX31408" fmla="*/ 3136199 w 6127927"/>
                <a:gd name="connsiteY31408" fmla="*/ 1424456 h 4013490"/>
                <a:gd name="connsiteX31409" fmla="*/ 3137687 w 6127927"/>
                <a:gd name="connsiteY31409" fmla="*/ 1424618 h 4013490"/>
                <a:gd name="connsiteX31410" fmla="*/ 3138689 w 6127927"/>
                <a:gd name="connsiteY31410" fmla="*/ 1424941 h 4013490"/>
                <a:gd name="connsiteX31411" fmla="*/ 3139271 w 6127927"/>
                <a:gd name="connsiteY31411" fmla="*/ 1424779 h 4013490"/>
                <a:gd name="connsiteX31412" fmla="*/ 3139336 w 6127927"/>
                <a:gd name="connsiteY31412" fmla="*/ 1424779 h 4013490"/>
                <a:gd name="connsiteX31413" fmla="*/ 3140500 w 6127927"/>
                <a:gd name="connsiteY31413" fmla="*/ 1425685 h 4013490"/>
                <a:gd name="connsiteX31414" fmla="*/ 3144155 w 6127927"/>
                <a:gd name="connsiteY31414" fmla="*/ 1426105 h 4013490"/>
                <a:gd name="connsiteX31415" fmla="*/ 3144899 w 6127927"/>
                <a:gd name="connsiteY31415" fmla="*/ 1425523 h 4013490"/>
                <a:gd name="connsiteX31416" fmla="*/ 3146548 w 6127927"/>
                <a:gd name="connsiteY31416" fmla="*/ 1425944 h 4013490"/>
                <a:gd name="connsiteX31417" fmla="*/ 3148294 w 6127927"/>
                <a:gd name="connsiteY31417" fmla="*/ 1426267 h 4013490"/>
                <a:gd name="connsiteX31418" fmla="*/ 3149879 w 6127927"/>
                <a:gd name="connsiteY31418" fmla="*/ 1426267 h 4013490"/>
                <a:gd name="connsiteX31419" fmla="*/ 3150364 w 6127927"/>
                <a:gd name="connsiteY31419" fmla="*/ 1427690 h 4013490"/>
                <a:gd name="connsiteX31420" fmla="*/ 3151270 w 6127927"/>
                <a:gd name="connsiteY31420" fmla="*/ 1426202 h 4013490"/>
                <a:gd name="connsiteX31421" fmla="*/ 3151528 w 6127927"/>
                <a:gd name="connsiteY31421" fmla="*/ 1426202 h 4013490"/>
                <a:gd name="connsiteX31422" fmla="*/ 3153016 w 6127927"/>
                <a:gd name="connsiteY31422" fmla="*/ 1426752 h 4013490"/>
                <a:gd name="connsiteX31423" fmla="*/ 3154083 w 6127927"/>
                <a:gd name="connsiteY31423" fmla="*/ 1426687 h 4013490"/>
                <a:gd name="connsiteX31424" fmla="*/ 3154666 w 6127927"/>
                <a:gd name="connsiteY31424" fmla="*/ 1426429 h 4013490"/>
                <a:gd name="connsiteX31425" fmla="*/ 3155668 w 6127927"/>
                <a:gd name="connsiteY31425" fmla="*/ 1426526 h 4013490"/>
                <a:gd name="connsiteX31426" fmla="*/ 3156412 w 6127927"/>
                <a:gd name="connsiteY31426" fmla="*/ 1427108 h 4013490"/>
                <a:gd name="connsiteX31427" fmla="*/ 3157317 w 6127927"/>
                <a:gd name="connsiteY31427" fmla="*/ 1426687 h 4013490"/>
                <a:gd name="connsiteX31428" fmla="*/ 3158643 w 6127927"/>
                <a:gd name="connsiteY31428" fmla="*/ 1426849 h 4013490"/>
                <a:gd name="connsiteX31429" fmla="*/ 3159032 w 6127927"/>
                <a:gd name="connsiteY31429" fmla="*/ 1427270 h 4013490"/>
                <a:gd name="connsiteX31430" fmla="*/ 3159387 w 6127927"/>
                <a:gd name="connsiteY31430" fmla="*/ 1426946 h 4013490"/>
                <a:gd name="connsiteX31431" fmla="*/ 3167764 w 6127927"/>
                <a:gd name="connsiteY31431" fmla="*/ 1427690 h 4013490"/>
                <a:gd name="connsiteX31432" fmla="*/ 3168507 w 6127927"/>
                <a:gd name="connsiteY31432" fmla="*/ 1428499 h 4013490"/>
                <a:gd name="connsiteX31433" fmla="*/ 3169251 w 6127927"/>
                <a:gd name="connsiteY31433" fmla="*/ 1427755 h 4013490"/>
                <a:gd name="connsiteX31434" fmla="*/ 3172550 w 6127927"/>
                <a:gd name="connsiteY31434" fmla="*/ 1428013 h 4013490"/>
                <a:gd name="connsiteX31435" fmla="*/ 3173197 w 6127927"/>
                <a:gd name="connsiteY31435" fmla="*/ 1429242 h 4013490"/>
                <a:gd name="connsiteX31436" fmla="*/ 3173294 w 6127927"/>
                <a:gd name="connsiteY31436" fmla="*/ 1428078 h 4013490"/>
                <a:gd name="connsiteX31437" fmla="*/ 3174523 w 6127927"/>
                <a:gd name="connsiteY31437" fmla="*/ 1428175 h 4013490"/>
                <a:gd name="connsiteX31438" fmla="*/ 3174620 w 6127927"/>
                <a:gd name="connsiteY31438" fmla="*/ 1428337 h 4013490"/>
                <a:gd name="connsiteX31439" fmla="*/ 3174782 w 6127927"/>
                <a:gd name="connsiteY31439" fmla="*/ 1428272 h 4013490"/>
                <a:gd name="connsiteX31440" fmla="*/ 3179503 w 6127927"/>
                <a:gd name="connsiteY31440" fmla="*/ 1428596 h 4013490"/>
                <a:gd name="connsiteX31441" fmla="*/ 3181250 w 6127927"/>
                <a:gd name="connsiteY31441" fmla="*/ 1428660 h 4013490"/>
                <a:gd name="connsiteX31442" fmla="*/ 3181670 w 6127927"/>
                <a:gd name="connsiteY31442" fmla="*/ 1428757 h 4013490"/>
                <a:gd name="connsiteX31443" fmla="*/ 3182155 w 6127927"/>
                <a:gd name="connsiteY31443" fmla="*/ 1429760 h 4013490"/>
                <a:gd name="connsiteX31444" fmla="*/ 3181670 w 6127927"/>
                <a:gd name="connsiteY31444" fmla="*/ 1428757 h 4013490"/>
                <a:gd name="connsiteX31445" fmla="*/ 3181670 w 6127927"/>
                <a:gd name="connsiteY31445" fmla="*/ 1428660 h 4013490"/>
                <a:gd name="connsiteX31446" fmla="*/ 3183223 w 6127927"/>
                <a:gd name="connsiteY31446" fmla="*/ 1428757 h 4013490"/>
                <a:gd name="connsiteX31447" fmla="*/ 3183320 w 6127927"/>
                <a:gd name="connsiteY31447" fmla="*/ 1428822 h 4013490"/>
                <a:gd name="connsiteX31448" fmla="*/ 3183384 w 6127927"/>
                <a:gd name="connsiteY31448" fmla="*/ 1428757 h 4013490"/>
                <a:gd name="connsiteX31449" fmla="*/ 3186133 w 6127927"/>
                <a:gd name="connsiteY31449" fmla="*/ 1428919 h 4013490"/>
                <a:gd name="connsiteX31450" fmla="*/ 3185066 w 6127927"/>
                <a:gd name="connsiteY31450" fmla="*/ 1431474 h 4013490"/>
                <a:gd name="connsiteX31451" fmla="*/ 3186554 w 6127927"/>
                <a:gd name="connsiteY31451" fmla="*/ 1430407 h 4013490"/>
                <a:gd name="connsiteX31452" fmla="*/ 3186133 w 6127927"/>
                <a:gd name="connsiteY31452" fmla="*/ 1429016 h 4013490"/>
                <a:gd name="connsiteX31453" fmla="*/ 3220738 w 6127927"/>
                <a:gd name="connsiteY31453" fmla="*/ 1430148 h 4013490"/>
                <a:gd name="connsiteX31454" fmla="*/ 3220641 w 6127927"/>
                <a:gd name="connsiteY31454" fmla="*/ 1430730 h 4013490"/>
                <a:gd name="connsiteX31455" fmla="*/ 3221579 w 6127927"/>
                <a:gd name="connsiteY31455" fmla="*/ 1430083 h 4013490"/>
                <a:gd name="connsiteX31456" fmla="*/ 3223455 w 6127927"/>
                <a:gd name="connsiteY31456" fmla="*/ 1429824 h 4013490"/>
                <a:gd name="connsiteX31457" fmla="*/ 3225039 w 6127927"/>
                <a:gd name="connsiteY31457" fmla="*/ 1430245 h 4013490"/>
                <a:gd name="connsiteX31458" fmla="*/ 3225363 w 6127927"/>
                <a:gd name="connsiteY31458" fmla="*/ 1430148 h 4013490"/>
                <a:gd name="connsiteX31459" fmla="*/ 3228532 w 6127927"/>
                <a:gd name="connsiteY31459" fmla="*/ 1439527 h 4013490"/>
                <a:gd name="connsiteX31460" fmla="*/ 3227271 w 6127927"/>
                <a:gd name="connsiteY31460" fmla="*/ 1441176 h 4013490"/>
                <a:gd name="connsiteX31461" fmla="*/ 3227012 w 6127927"/>
                <a:gd name="connsiteY31461" fmla="*/ 1440917 h 4013490"/>
                <a:gd name="connsiteX31462" fmla="*/ 3226850 w 6127927"/>
                <a:gd name="connsiteY31462" fmla="*/ 1441597 h 4013490"/>
                <a:gd name="connsiteX31463" fmla="*/ 3226107 w 6127927"/>
                <a:gd name="connsiteY31463" fmla="*/ 1442179 h 4013490"/>
                <a:gd name="connsiteX31464" fmla="*/ 3225783 w 6127927"/>
                <a:gd name="connsiteY31464" fmla="*/ 1441985 h 4013490"/>
                <a:gd name="connsiteX31465" fmla="*/ 3225039 w 6127927"/>
                <a:gd name="connsiteY31465" fmla="*/ 1441758 h 4013490"/>
                <a:gd name="connsiteX31466" fmla="*/ 3223552 w 6127927"/>
                <a:gd name="connsiteY31466" fmla="*/ 1441661 h 4013490"/>
                <a:gd name="connsiteX31467" fmla="*/ 3220641 w 6127927"/>
                <a:gd name="connsiteY31467" fmla="*/ 1441435 h 4013490"/>
                <a:gd name="connsiteX31468" fmla="*/ 3217439 w 6127927"/>
                <a:gd name="connsiteY31468" fmla="*/ 1439430 h 4013490"/>
                <a:gd name="connsiteX31469" fmla="*/ 3217245 w 6127927"/>
                <a:gd name="connsiteY31469" fmla="*/ 1440335 h 4013490"/>
                <a:gd name="connsiteX31470" fmla="*/ 3214787 w 6127927"/>
                <a:gd name="connsiteY31470" fmla="*/ 1441241 h 4013490"/>
                <a:gd name="connsiteX31471" fmla="*/ 3213946 w 6127927"/>
                <a:gd name="connsiteY31471" fmla="*/ 1441241 h 4013490"/>
                <a:gd name="connsiteX31472" fmla="*/ 3213623 w 6127927"/>
                <a:gd name="connsiteY31472" fmla="*/ 1440917 h 4013490"/>
                <a:gd name="connsiteX31473" fmla="*/ 3211877 w 6127927"/>
                <a:gd name="connsiteY31473" fmla="*/ 1441176 h 4013490"/>
                <a:gd name="connsiteX31474" fmla="*/ 3210551 w 6127927"/>
                <a:gd name="connsiteY31474" fmla="*/ 1441758 h 4013490"/>
                <a:gd name="connsiteX31475" fmla="*/ 3006059 w 6127927"/>
                <a:gd name="connsiteY31475" fmla="*/ 1304892 h 4013490"/>
                <a:gd name="connsiteX31476" fmla="*/ 3006544 w 6127927"/>
                <a:gd name="connsiteY31476" fmla="*/ 1303242 h 4013490"/>
                <a:gd name="connsiteX31477" fmla="*/ 3006059 w 6127927"/>
                <a:gd name="connsiteY31477" fmla="*/ 1304892 h 4013490"/>
                <a:gd name="connsiteX31478" fmla="*/ 3051433 w 6127927"/>
                <a:gd name="connsiteY31478" fmla="*/ 1310616 h 4013490"/>
                <a:gd name="connsiteX31479" fmla="*/ 3052339 w 6127927"/>
                <a:gd name="connsiteY31479" fmla="*/ 1310034 h 4013490"/>
                <a:gd name="connsiteX31480" fmla="*/ 3051433 w 6127927"/>
                <a:gd name="connsiteY31480" fmla="*/ 1310616 h 4013490"/>
                <a:gd name="connsiteX31481" fmla="*/ 2857938 w 6127927"/>
                <a:gd name="connsiteY31481" fmla="*/ 1269705 h 4013490"/>
                <a:gd name="connsiteX31482" fmla="*/ 2857776 w 6127927"/>
                <a:gd name="connsiteY31482" fmla="*/ 1269446 h 4013490"/>
                <a:gd name="connsiteX31483" fmla="*/ 2857097 w 6127927"/>
                <a:gd name="connsiteY31483" fmla="*/ 1270448 h 4013490"/>
                <a:gd name="connsiteX31484" fmla="*/ 2857614 w 6127927"/>
                <a:gd name="connsiteY31484" fmla="*/ 1270966 h 4013490"/>
                <a:gd name="connsiteX31485" fmla="*/ 2968058 w 6127927"/>
                <a:gd name="connsiteY31485" fmla="*/ 1290241 h 4013490"/>
                <a:gd name="connsiteX31486" fmla="*/ 2969611 w 6127927"/>
                <a:gd name="connsiteY31486" fmla="*/ 1290726 h 4013490"/>
                <a:gd name="connsiteX31487" fmla="*/ 2970355 w 6127927"/>
                <a:gd name="connsiteY31487" fmla="*/ 1290662 h 4013490"/>
                <a:gd name="connsiteX31488" fmla="*/ 2971195 w 6127927"/>
                <a:gd name="connsiteY31488" fmla="*/ 1290823 h 4013490"/>
                <a:gd name="connsiteX31489" fmla="*/ 2971616 w 6127927"/>
                <a:gd name="connsiteY31489" fmla="*/ 1290888 h 4013490"/>
                <a:gd name="connsiteX31490" fmla="*/ 2976920 w 6127927"/>
                <a:gd name="connsiteY31490" fmla="*/ 1291826 h 4013490"/>
                <a:gd name="connsiteX31491" fmla="*/ 2976564 w 6127927"/>
                <a:gd name="connsiteY31491" fmla="*/ 1293313 h 4013490"/>
                <a:gd name="connsiteX31492" fmla="*/ 2977664 w 6127927"/>
                <a:gd name="connsiteY31492" fmla="*/ 1292796 h 4013490"/>
                <a:gd name="connsiteX31493" fmla="*/ 2977146 w 6127927"/>
                <a:gd name="connsiteY31493" fmla="*/ 1291890 h 4013490"/>
                <a:gd name="connsiteX31494" fmla="*/ 2989080 w 6127927"/>
                <a:gd name="connsiteY31494" fmla="*/ 1293896 h 4013490"/>
                <a:gd name="connsiteX31495" fmla="*/ 2988821 w 6127927"/>
                <a:gd name="connsiteY31495" fmla="*/ 1294801 h 4013490"/>
                <a:gd name="connsiteX31496" fmla="*/ 2989500 w 6127927"/>
                <a:gd name="connsiteY31496" fmla="*/ 1293896 h 4013490"/>
                <a:gd name="connsiteX31497" fmla="*/ 3002501 w 6127927"/>
                <a:gd name="connsiteY31497" fmla="*/ 1295610 h 4013490"/>
                <a:gd name="connsiteX31498" fmla="*/ 3002825 w 6127927"/>
                <a:gd name="connsiteY31498" fmla="*/ 1296548 h 4013490"/>
                <a:gd name="connsiteX31499" fmla="*/ 3003051 w 6127927"/>
                <a:gd name="connsiteY31499" fmla="*/ 1295707 h 4013490"/>
                <a:gd name="connsiteX31500" fmla="*/ 3003051 w 6127927"/>
                <a:gd name="connsiteY31500" fmla="*/ 1295610 h 4013490"/>
                <a:gd name="connsiteX31501" fmla="*/ 3005056 w 6127927"/>
                <a:gd name="connsiteY31501" fmla="*/ 1295804 h 4013490"/>
                <a:gd name="connsiteX31502" fmla="*/ 3005056 w 6127927"/>
                <a:gd name="connsiteY31502" fmla="*/ 1295868 h 4013490"/>
                <a:gd name="connsiteX31503" fmla="*/ 3005121 w 6127927"/>
                <a:gd name="connsiteY31503" fmla="*/ 1295868 h 4013490"/>
                <a:gd name="connsiteX31504" fmla="*/ 3006124 w 6127927"/>
                <a:gd name="connsiteY31504" fmla="*/ 1295965 h 4013490"/>
                <a:gd name="connsiteX31505" fmla="*/ 3006965 w 6127927"/>
                <a:gd name="connsiteY31505" fmla="*/ 1296612 h 4013490"/>
                <a:gd name="connsiteX31506" fmla="*/ 3009034 w 6127927"/>
                <a:gd name="connsiteY31506" fmla="*/ 1297679 h 4013490"/>
                <a:gd name="connsiteX31507" fmla="*/ 3008937 w 6127927"/>
                <a:gd name="connsiteY31507" fmla="*/ 1297679 h 4013490"/>
                <a:gd name="connsiteX31508" fmla="*/ 3008937 w 6127927"/>
                <a:gd name="connsiteY31508" fmla="*/ 1298035 h 4013490"/>
                <a:gd name="connsiteX31509" fmla="*/ 3009196 w 6127927"/>
                <a:gd name="connsiteY31509" fmla="*/ 1298035 h 4013490"/>
                <a:gd name="connsiteX31510" fmla="*/ 3009034 w 6127927"/>
                <a:gd name="connsiteY31510" fmla="*/ 1297679 h 4013490"/>
                <a:gd name="connsiteX31511" fmla="*/ 3008776 w 6127927"/>
                <a:gd name="connsiteY31511" fmla="*/ 1296548 h 4013490"/>
                <a:gd name="connsiteX31512" fmla="*/ 3009940 w 6127927"/>
                <a:gd name="connsiteY31512" fmla="*/ 1296289 h 4013490"/>
                <a:gd name="connsiteX31513" fmla="*/ 3010037 w 6127927"/>
                <a:gd name="connsiteY31513" fmla="*/ 1296289 h 4013490"/>
                <a:gd name="connsiteX31514" fmla="*/ 3010619 w 6127927"/>
                <a:gd name="connsiteY31514" fmla="*/ 1296871 h 4013490"/>
                <a:gd name="connsiteX31515" fmla="*/ 3011104 w 6127927"/>
                <a:gd name="connsiteY31515" fmla="*/ 1297033 h 4013490"/>
                <a:gd name="connsiteX31516" fmla="*/ 3011363 w 6127927"/>
                <a:gd name="connsiteY31516" fmla="*/ 1297033 h 4013490"/>
                <a:gd name="connsiteX31517" fmla="*/ 3011104 w 6127927"/>
                <a:gd name="connsiteY31517" fmla="*/ 1296451 h 4013490"/>
                <a:gd name="connsiteX31518" fmla="*/ 3011266 w 6127927"/>
                <a:gd name="connsiteY31518" fmla="*/ 1296451 h 4013490"/>
                <a:gd name="connsiteX31519" fmla="*/ 3011848 w 6127927"/>
                <a:gd name="connsiteY31519" fmla="*/ 1296548 h 4013490"/>
                <a:gd name="connsiteX31520" fmla="*/ 3011945 w 6127927"/>
                <a:gd name="connsiteY31520" fmla="*/ 1296871 h 4013490"/>
                <a:gd name="connsiteX31521" fmla="*/ 3011525 w 6127927"/>
                <a:gd name="connsiteY31521" fmla="*/ 1297033 h 4013490"/>
                <a:gd name="connsiteX31522" fmla="*/ 3012689 w 6127927"/>
                <a:gd name="connsiteY31522" fmla="*/ 1297033 h 4013490"/>
                <a:gd name="connsiteX31523" fmla="*/ 3014080 w 6127927"/>
                <a:gd name="connsiteY31523" fmla="*/ 1297291 h 4013490"/>
                <a:gd name="connsiteX31524" fmla="*/ 3015082 w 6127927"/>
                <a:gd name="connsiteY31524" fmla="*/ 1298423 h 4013490"/>
                <a:gd name="connsiteX31525" fmla="*/ 3016990 w 6127927"/>
                <a:gd name="connsiteY31525" fmla="*/ 1297356 h 4013490"/>
                <a:gd name="connsiteX31526" fmla="*/ 3017055 w 6127927"/>
                <a:gd name="connsiteY31526" fmla="*/ 1298262 h 4013490"/>
                <a:gd name="connsiteX31527" fmla="*/ 3019060 w 6127927"/>
                <a:gd name="connsiteY31527" fmla="*/ 1297615 h 4013490"/>
                <a:gd name="connsiteX31528" fmla="*/ 3019707 w 6127927"/>
                <a:gd name="connsiteY31528" fmla="*/ 1298262 h 4013490"/>
                <a:gd name="connsiteX31529" fmla="*/ 3021033 w 6127927"/>
                <a:gd name="connsiteY31529" fmla="*/ 1298197 h 4013490"/>
                <a:gd name="connsiteX31530" fmla="*/ 3022359 w 6127927"/>
                <a:gd name="connsiteY31530" fmla="*/ 1298682 h 4013490"/>
                <a:gd name="connsiteX31531" fmla="*/ 3022876 w 6127927"/>
                <a:gd name="connsiteY31531" fmla="*/ 1298779 h 4013490"/>
                <a:gd name="connsiteX31532" fmla="*/ 3023200 w 6127927"/>
                <a:gd name="connsiteY31532" fmla="*/ 1298197 h 4013490"/>
                <a:gd name="connsiteX31533" fmla="*/ 3026175 w 6127927"/>
                <a:gd name="connsiteY31533" fmla="*/ 1299102 h 4013490"/>
                <a:gd name="connsiteX31534" fmla="*/ 3026498 w 6127927"/>
                <a:gd name="connsiteY31534" fmla="*/ 1300428 h 4013490"/>
                <a:gd name="connsiteX31535" fmla="*/ 3027501 w 6127927"/>
                <a:gd name="connsiteY31535" fmla="*/ 1299426 h 4013490"/>
                <a:gd name="connsiteX31536" fmla="*/ 3028245 w 6127927"/>
                <a:gd name="connsiteY31536" fmla="*/ 1300752 h 4013490"/>
                <a:gd name="connsiteX31537" fmla="*/ 3028827 w 6127927"/>
                <a:gd name="connsiteY31537" fmla="*/ 1300008 h 4013490"/>
                <a:gd name="connsiteX31538" fmla="*/ 3030735 w 6127927"/>
                <a:gd name="connsiteY31538" fmla="*/ 1300105 h 4013490"/>
                <a:gd name="connsiteX31539" fmla="*/ 3031544 w 6127927"/>
                <a:gd name="connsiteY31539" fmla="*/ 1299749 h 4013490"/>
                <a:gd name="connsiteX31540" fmla="*/ 3031899 w 6127927"/>
                <a:gd name="connsiteY31540" fmla="*/ 1299846 h 4013490"/>
                <a:gd name="connsiteX31541" fmla="*/ 3032870 w 6127927"/>
                <a:gd name="connsiteY31541" fmla="*/ 1300493 h 4013490"/>
                <a:gd name="connsiteX31542" fmla="*/ 3033549 w 6127927"/>
                <a:gd name="connsiteY31542" fmla="*/ 1300267 h 4013490"/>
                <a:gd name="connsiteX31543" fmla="*/ 3036783 w 6127927"/>
                <a:gd name="connsiteY31543" fmla="*/ 1301011 h 4013490"/>
                <a:gd name="connsiteX31544" fmla="*/ 3048199 w 6127927"/>
                <a:gd name="connsiteY31544" fmla="*/ 1303242 h 4013490"/>
                <a:gd name="connsiteX31545" fmla="*/ 3048781 w 6127927"/>
                <a:gd name="connsiteY31545" fmla="*/ 1304309 h 4013490"/>
                <a:gd name="connsiteX31546" fmla="*/ 3049363 w 6127927"/>
                <a:gd name="connsiteY31546" fmla="*/ 1303501 h 4013490"/>
                <a:gd name="connsiteX31547" fmla="*/ 3050334 w 6127927"/>
                <a:gd name="connsiteY31547" fmla="*/ 1303663 h 4013490"/>
                <a:gd name="connsiteX31548" fmla="*/ 3050528 w 6127927"/>
                <a:gd name="connsiteY31548" fmla="*/ 1303889 h 4013490"/>
                <a:gd name="connsiteX31549" fmla="*/ 3050689 w 6127927"/>
                <a:gd name="connsiteY31549" fmla="*/ 1303663 h 4013490"/>
                <a:gd name="connsiteX31550" fmla="*/ 3050851 w 6127927"/>
                <a:gd name="connsiteY31550" fmla="*/ 1303663 h 4013490"/>
                <a:gd name="connsiteX31551" fmla="*/ 3053244 w 6127927"/>
                <a:gd name="connsiteY31551" fmla="*/ 1304309 h 4013490"/>
                <a:gd name="connsiteX31552" fmla="*/ 3054991 w 6127927"/>
                <a:gd name="connsiteY31552" fmla="*/ 1307058 h 4013490"/>
                <a:gd name="connsiteX31553" fmla="*/ 3055217 w 6127927"/>
                <a:gd name="connsiteY31553" fmla="*/ 1304892 h 4013490"/>
                <a:gd name="connsiteX31554" fmla="*/ 3055314 w 6127927"/>
                <a:gd name="connsiteY31554" fmla="*/ 1304892 h 4013490"/>
                <a:gd name="connsiteX31555" fmla="*/ 3056543 w 6127927"/>
                <a:gd name="connsiteY31555" fmla="*/ 1306541 h 4013490"/>
                <a:gd name="connsiteX31556" fmla="*/ 3056640 w 6127927"/>
                <a:gd name="connsiteY31556" fmla="*/ 1306541 h 4013490"/>
                <a:gd name="connsiteX31557" fmla="*/ 3058128 w 6127927"/>
                <a:gd name="connsiteY31557" fmla="*/ 1306056 h 4013490"/>
                <a:gd name="connsiteX31558" fmla="*/ 3058387 w 6127927"/>
                <a:gd name="connsiteY31558" fmla="*/ 1306218 h 4013490"/>
                <a:gd name="connsiteX31559" fmla="*/ 3060359 w 6127927"/>
                <a:gd name="connsiteY31559" fmla="*/ 1307802 h 4013490"/>
                <a:gd name="connsiteX31560" fmla="*/ 3063270 w 6127927"/>
                <a:gd name="connsiteY31560" fmla="*/ 1307123 h 4013490"/>
                <a:gd name="connsiteX31561" fmla="*/ 3063852 w 6127927"/>
                <a:gd name="connsiteY31561" fmla="*/ 1307285 h 4013490"/>
                <a:gd name="connsiteX31562" fmla="*/ 3064499 w 6127927"/>
                <a:gd name="connsiteY31562" fmla="*/ 1307446 h 4013490"/>
                <a:gd name="connsiteX31563" fmla="*/ 3065566 w 6127927"/>
                <a:gd name="connsiteY31563" fmla="*/ 1307964 h 4013490"/>
                <a:gd name="connsiteX31564" fmla="*/ 3067571 w 6127927"/>
                <a:gd name="connsiteY31564" fmla="*/ 1308546 h 4013490"/>
                <a:gd name="connsiteX31565" fmla="*/ 3067636 w 6127927"/>
                <a:gd name="connsiteY31565" fmla="*/ 1309452 h 4013490"/>
                <a:gd name="connsiteX31566" fmla="*/ 3069383 w 6127927"/>
                <a:gd name="connsiteY31566" fmla="*/ 1309872 h 4013490"/>
                <a:gd name="connsiteX31567" fmla="*/ 3069965 w 6127927"/>
                <a:gd name="connsiteY31567" fmla="*/ 1309355 h 4013490"/>
                <a:gd name="connsiteX31568" fmla="*/ 3070062 w 6127927"/>
                <a:gd name="connsiteY31568" fmla="*/ 1308966 h 4013490"/>
                <a:gd name="connsiteX31569" fmla="*/ 3070482 w 6127927"/>
                <a:gd name="connsiteY31569" fmla="*/ 1309193 h 4013490"/>
                <a:gd name="connsiteX31570" fmla="*/ 3071226 w 6127927"/>
                <a:gd name="connsiteY31570" fmla="*/ 1310616 h 4013490"/>
                <a:gd name="connsiteX31571" fmla="*/ 3072196 w 6127927"/>
                <a:gd name="connsiteY31571" fmla="*/ 1309710 h 4013490"/>
                <a:gd name="connsiteX31572" fmla="*/ 3074686 w 6127927"/>
                <a:gd name="connsiteY31572" fmla="*/ 1311683 h 4013490"/>
                <a:gd name="connsiteX31573" fmla="*/ 3077177 w 6127927"/>
                <a:gd name="connsiteY31573" fmla="*/ 1310454 h 4013490"/>
                <a:gd name="connsiteX31574" fmla="*/ 3078244 w 6127927"/>
                <a:gd name="connsiteY31574" fmla="*/ 1310681 h 4013490"/>
                <a:gd name="connsiteX31575" fmla="*/ 3079149 w 6127927"/>
                <a:gd name="connsiteY31575" fmla="*/ 1311198 h 4013490"/>
                <a:gd name="connsiteX31576" fmla="*/ 3079635 w 6127927"/>
                <a:gd name="connsiteY31576" fmla="*/ 1311101 h 4013490"/>
                <a:gd name="connsiteX31577" fmla="*/ 3079732 w 6127927"/>
                <a:gd name="connsiteY31577" fmla="*/ 1311036 h 4013490"/>
                <a:gd name="connsiteX31578" fmla="*/ 3083645 w 6127927"/>
                <a:gd name="connsiteY31578" fmla="*/ 1311845 h 4013490"/>
                <a:gd name="connsiteX31579" fmla="*/ 3083774 w 6127927"/>
                <a:gd name="connsiteY31579" fmla="*/ 1312427 h 4013490"/>
                <a:gd name="connsiteX31580" fmla="*/ 3084389 w 6127927"/>
                <a:gd name="connsiteY31580" fmla="*/ 1311942 h 4013490"/>
                <a:gd name="connsiteX31581" fmla="*/ 3093153 w 6127927"/>
                <a:gd name="connsiteY31581" fmla="*/ 1313591 h 4013490"/>
                <a:gd name="connsiteX31582" fmla="*/ 3094544 w 6127927"/>
                <a:gd name="connsiteY31582" fmla="*/ 1314012 h 4013490"/>
                <a:gd name="connsiteX31583" fmla="*/ 3095482 w 6127927"/>
                <a:gd name="connsiteY31583" fmla="*/ 1314917 h 4013490"/>
                <a:gd name="connsiteX31584" fmla="*/ 3095126 w 6127927"/>
                <a:gd name="connsiteY31584" fmla="*/ 1315920 h 4013490"/>
                <a:gd name="connsiteX31585" fmla="*/ 3096064 w 6127927"/>
                <a:gd name="connsiteY31585" fmla="*/ 1316405 h 4013490"/>
                <a:gd name="connsiteX31586" fmla="*/ 3095870 w 6127927"/>
                <a:gd name="connsiteY31586" fmla="*/ 1317731 h 4013490"/>
                <a:gd name="connsiteX31587" fmla="*/ 3096614 w 6127927"/>
                <a:gd name="connsiteY31587" fmla="*/ 1317246 h 4013490"/>
                <a:gd name="connsiteX31588" fmla="*/ 3097875 w 6127927"/>
                <a:gd name="connsiteY31588" fmla="*/ 1315984 h 4013490"/>
                <a:gd name="connsiteX31589" fmla="*/ 3099524 w 6127927"/>
                <a:gd name="connsiteY31589" fmla="*/ 1315920 h 4013490"/>
                <a:gd name="connsiteX31590" fmla="*/ 3101012 w 6127927"/>
                <a:gd name="connsiteY31590" fmla="*/ 1316243 h 4013490"/>
                <a:gd name="connsiteX31591" fmla="*/ 3103599 w 6127927"/>
                <a:gd name="connsiteY31591" fmla="*/ 1316664 h 4013490"/>
                <a:gd name="connsiteX31592" fmla="*/ 3103664 w 6127927"/>
                <a:gd name="connsiteY31592" fmla="*/ 1316567 h 4013490"/>
                <a:gd name="connsiteX31593" fmla="*/ 3103664 w 6127927"/>
                <a:gd name="connsiteY31593" fmla="*/ 1316664 h 4013490"/>
                <a:gd name="connsiteX31594" fmla="*/ 3104666 w 6127927"/>
                <a:gd name="connsiteY31594" fmla="*/ 1316502 h 4013490"/>
                <a:gd name="connsiteX31595" fmla="*/ 3104343 w 6127927"/>
                <a:gd name="connsiteY31595" fmla="*/ 1317149 h 4013490"/>
                <a:gd name="connsiteX31596" fmla="*/ 3103826 w 6127927"/>
                <a:gd name="connsiteY31596" fmla="*/ 1317634 h 4013490"/>
                <a:gd name="connsiteX31597" fmla="*/ 3105152 w 6127927"/>
                <a:gd name="connsiteY31597" fmla="*/ 1317990 h 4013490"/>
                <a:gd name="connsiteX31598" fmla="*/ 3106219 w 6127927"/>
                <a:gd name="connsiteY31598" fmla="*/ 1318216 h 4013490"/>
                <a:gd name="connsiteX31599" fmla="*/ 3106801 w 6127927"/>
                <a:gd name="connsiteY31599" fmla="*/ 1318054 h 4013490"/>
                <a:gd name="connsiteX31600" fmla="*/ 3109356 w 6127927"/>
                <a:gd name="connsiteY31600" fmla="*/ 1317569 h 4013490"/>
                <a:gd name="connsiteX31601" fmla="*/ 3114433 w 6127927"/>
                <a:gd name="connsiteY31601" fmla="*/ 1318798 h 4013490"/>
                <a:gd name="connsiteX31602" fmla="*/ 3116568 w 6127927"/>
                <a:gd name="connsiteY31602" fmla="*/ 1320383 h 4013490"/>
                <a:gd name="connsiteX31603" fmla="*/ 3117635 w 6127927"/>
                <a:gd name="connsiteY31603" fmla="*/ 1319542 h 4013490"/>
                <a:gd name="connsiteX31604" fmla="*/ 3118896 w 6127927"/>
                <a:gd name="connsiteY31604" fmla="*/ 1319801 h 4013490"/>
                <a:gd name="connsiteX31605" fmla="*/ 3120319 w 6127927"/>
                <a:gd name="connsiteY31605" fmla="*/ 1319962 h 4013490"/>
                <a:gd name="connsiteX31606" fmla="*/ 3121387 w 6127927"/>
                <a:gd name="connsiteY31606" fmla="*/ 1320448 h 4013490"/>
                <a:gd name="connsiteX31607" fmla="*/ 3122616 w 6127927"/>
                <a:gd name="connsiteY31607" fmla="*/ 1320642 h 4013490"/>
                <a:gd name="connsiteX31608" fmla="*/ 3125591 w 6127927"/>
                <a:gd name="connsiteY31608" fmla="*/ 1321547 h 4013490"/>
                <a:gd name="connsiteX31609" fmla="*/ 3127337 w 6127927"/>
                <a:gd name="connsiteY31609" fmla="*/ 1321871 h 4013490"/>
                <a:gd name="connsiteX31610" fmla="*/ 3128599 w 6127927"/>
                <a:gd name="connsiteY31610" fmla="*/ 1322129 h 4013490"/>
                <a:gd name="connsiteX31611" fmla="*/ 3129407 w 6127927"/>
                <a:gd name="connsiteY31611" fmla="*/ 1322356 h 4013490"/>
                <a:gd name="connsiteX31612" fmla="*/ 3131898 w 6127927"/>
                <a:gd name="connsiteY31612" fmla="*/ 1322873 h 4013490"/>
                <a:gd name="connsiteX31613" fmla="*/ 3132383 w 6127927"/>
                <a:gd name="connsiteY31613" fmla="*/ 1322873 h 4013490"/>
                <a:gd name="connsiteX31614" fmla="*/ 3134549 w 6127927"/>
                <a:gd name="connsiteY31614" fmla="*/ 1323358 h 4013490"/>
                <a:gd name="connsiteX31615" fmla="*/ 3136199 w 6127927"/>
                <a:gd name="connsiteY31615" fmla="*/ 1323682 h 4013490"/>
                <a:gd name="connsiteX31616" fmla="*/ 3137201 w 6127927"/>
                <a:gd name="connsiteY31616" fmla="*/ 1323843 h 4013490"/>
                <a:gd name="connsiteX31617" fmla="*/ 3138010 w 6127927"/>
                <a:gd name="connsiteY31617" fmla="*/ 1323843 h 4013490"/>
                <a:gd name="connsiteX31618" fmla="*/ 3142473 w 6127927"/>
                <a:gd name="connsiteY31618" fmla="*/ 1324361 h 4013490"/>
                <a:gd name="connsiteX31619" fmla="*/ 3145739 w 6127927"/>
                <a:gd name="connsiteY31619" fmla="*/ 1324425 h 4013490"/>
                <a:gd name="connsiteX31620" fmla="*/ 3146225 w 6127927"/>
                <a:gd name="connsiteY31620" fmla="*/ 1324361 h 4013490"/>
                <a:gd name="connsiteX31621" fmla="*/ 3147065 w 6127927"/>
                <a:gd name="connsiteY31621" fmla="*/ 1324102 h 4013490"/>
                <a:gd name="connsiteX31622" fmla="*/ 3147130 w 6127927"/>
                <a:gd name="connsiteY31622" fmla="*/ 1323358 h 4013490"/>
                <a:gd name="connsiteX31623" fmla="*/ 3147874 w 6127927"/>
                <a:gd name="connsiteY31623" fmla="*/ 1323520 h 4013490"/>
                <a:gd name="connsiteX31624" fmla="*/ 3148197 w 6127927"/>
                <a:gd name="connsiteY31624" fmla="*/ 1324264 h 4013490"/>
                <a:gd name="connsiteX31625" fmla="*/ 3149038 w 6127927"/>
                <a:gd name="connsiteY31625" fmla="*/ 1324199 h 4013490"/>
                <a:gd name="connsiteX31626" fmla="*/ 3149879 w 6127927"/>
                <a:gd name="connsiteY31626" fmla="*/ 1324781 h 4013490"/>
                <a:gd name="connsiteX31627" fmla="*/ 3150752 w 6127927"/>
                <a:gd name="connsiteY31627" fmla="*/ 1324005 h 4013490"/>
                <a:gd name="connsiteX31628" fmla="*/ 3152272 w 6127927"/>
                <a:gd name="connsiteY31628" fmla="*/ 1324264 h 4013490"/>
                <a:gd name="connsiteX31629" fmla="*/ 3151949 w 6127927"/>
                <a:gd name="connsiteY31629" fmla="*/ 1326495 h 4013490"/>
                <a:gd name="connsiteX31630" fmla="*/ 3151949 w 6127927"/>
                <a:gd name="connsiteY31630" fmla="*/ 1326592 h 4013490"/>
                <a:gd name="connsiteX31631" fmla="*/ 3153663 w 6127927"/>
                <a:gd name="connsiteY31631" fmla="*/ 1325105 h 4013490"/>
                <a:gd name="connsiteX31632" fmla="*/ 3154245 w 6127927"/>
                <a:gd name="connsiteY31632" fmla="*/ 1324781 h 4013490"/>
                <a:gd name="connsiteX31633" fmla="*/ 3155506 w 6127927"/>
                <a:gd name="connsiteY31633" fmla="*/ 1325105 h 4013490"/>
                <a:gd name="connsiteX31634" fmla="*/ 3156153 w 6127927"/>
                <a:gd name="connsiteY31634" fmla="*/ 1324846 h 4013490"/>
                <a:gd name="connsiteX31635" fmla="*/ 3157576 w 6127927"/>
                <a:gd name="connsiteY31635" fmla="*/ 1325105 h 4013490"/>
                <a:gd name="connsiteX31636" fmla="*/ 3158482 w 6127927"/>
                <a:gd name="connsiteY31636" fmla="*/ 1325525 h 4013490"/>
                <a:gd name="connsiteX31637" fmla="*/ 3159032 w 6127927"/>
                <a:gd name="connsiteY31637" fmla="*/ 1325331 h 4013490"/>
                <a:gd name="connsiteX31638" fmla="*/ 3159129 w 6127927"/>
                <a:gd name="connsiteY31638" fmla="*/ 1325331 h 4013490"/>
                <a:gd name="connsiteX31639" fmla="*/ 3160228 w 6127927"/>
                <a:gd name="connsiteY31639" fmla="*/ 1326334 h 4013490"/>
                <a:gd name="connsiteX31640" fmla="*/ 3163689 w 6127927"/>
                <a:gd name="connsiteY31640" fmla="*/ 1326851 h 4013490"/>
                <a:gd name="connsiteX31641" fmla="*/ 3164432 w 6127927"/>
                <a:gd name="connsiteY31641" fmla="*/ 1326334 h 4013490"/>
                <a:gd name="connsiteX31642" fmla="*/ 3166017 w 6127927"/>
                <a:gd name="connsiteY31642" fmla="*/ 1326754 h 4013490"/>
                <a:gd name="connsiteX31643" fmla="*/ 3167667 w 6127927"/>
                <a:gd name="connsiteY31643" fmla="*/ 1327077 h 4013490"/>
                <a:gd name="connsiteX31644" fmla="*/ 3169154 w 6127927"/>
                <a:gd name="connsiteY31644" fmla="*/ 1327174 h 4013490"/>
                <a:gd name="connsiteX31645" fmla="*/ 3169575 w 6127927"/>
                <a:gd name="connsiteY31645" fmla="*/ 1328565 h 4013490"/>
                <a:gd name="connsiteX31646" fmla="*/ 3170577 w 6127927"/>
                <a:gd name="connsiteY31646" fmla="*/ 1327077 h 4013490"/>
                <a:gd name="connsiteX31647" fmla="*/ 3170804 w 6127927"/>
                <a:gd name="connsiteY31647" fmla="*/ 1327077 h 4013490"/>
                <a:gd name="connsiteX31648" fmla="*/ 3172227 w 6127927"/>
                <a:gd name="connsiteY31648" fmla="*/ 1327757 h 4013490"/>
                <a:gd name="connsiteX31649" fmla="*/ 3173197 w 6127927"/>
                <a:gd name="connsiteY31649" fmla="*/ 1327757 h 4013490"/>
                <a:gd name="connsiteX31650" fmla="*/ 3173779 w 6127927"/>
                <a:gd name="connsiteY31650" fmla="*/ 1327498 h 4013490"/>
                <a:gd name="connsiteX31651" fmla="*/ 3174782 w 6127927"/>
                <a:gd name="connsiteY31651" fmla="*/ 1327660 h 4013490"/>
                <a:gd name="connsiteX31652" fmla="*/ 3175461 w 6127927"/>
                <a:gd name="connsiteY31652" fmla="*/ 1328242 h 4013490"/>
                <a:gd name="connsiteX31653" fmla="*/ 3176366 w 6127927"/>
                <a:gd name="connsiteY31653" fmla="*/ 1327821 h 4013490"/>
                <a:gd name="connsiteX31654" fmla="*/ 3177595 w 6127927"/>
                <a:gd name="connsiteY31654" fmla="*/ 1327983 h 4013490"/>
                <a:gd name="connsiteX31655" fmla="*/ 3178016 w 6127927"/>
                <a:gd name="connsiteY31655" fmla="*/ 1328403 h 4013490"/>
                <a:gd name="connsiteX31656" fmla="*/ 3178339 w 6127927"/>
                <a:gd name="connsiteY31656" fmla="*/ 1328080 h 4013490"/>
                <a:gd name="connsiteX31657" fmla="*/ 3186392 w 6127927"/>
                <a:gd name="connsiteY31657" fmla="*/ 1328824 h 4013490"/>
                <a:gd name="connsiteX31658" fmla="*/ 3187136 w 6127927"/>
                <a:gd name="connsiteY31658" fmla="*/ 1329665 h 4013490"/>
                <a:gd name="connsiteX31659" fmla="*/ 3187880 w 6127927"/>
                <a:gd name="connsiteY31659" fmla="*/ 1328921 h 4013490"/>
                <a:gd name="connsiteX31660" fmla="*/ 3191081 w 6127927"/>
                <a:gd name="connsiteY31660" fmla="*/ 1329147 h 4013490"/>
                <a:gd name="connsiteX31661" fmla="*/ 3191761 w 6127927"/>
                <a:gd name="connsiteY31661" fmla="*/ 1330409 h 4013490"/>
                <a:gd name="connsiteX31662" fmla="*/ 3191825 w 6127927"/>
                <a:gd name="connsiteY31662" fmla="*/ 1329244 h 4013490"/>
                <a:gd name="connsiteX31663" fmla="*/ 3193087 w 6127927"/>
                <a:gd name="connsiteY31663" fmla="*/ 1329309 h 4013490"/>
                <a:gd name="connsiteX31664" fmla="*/ 3193151 w 6127927"/>
                <a:gd name="connsiteY31664" fmla="*/ 1329406 h 4013490"/>
                <a:gd name="connsiteX31665" fmla="*/ 3193248 w 6127927"/>
                <a:gd name="connsiteY31665" fmla="*/ 1329309 h 4013490"/>
                <a:gd name="connsiteX31666" fmla="*/ 3197711 w 6127927"/>
                <a:gd name="connsiteY31666" fmla="*/ 1329471 h 4013490"/>
                <a:gd name="connsiteX31667" fmla="*/ 3199458 w 6127927"/>
                <a:gd name="connsiteY31667" fmla="*/ 1329568 h 4013490"/>
                <a:gd name="connsiteX31668" fmla="*/ 3199878 w 6127927"/>
                <a:gd name="connsiteY31668" fmla="*/ 1329665 h 4013490"/>
                <a:gd name="connsiteX31669" fmla="*/ 3200428 w 6127927"/>
                <a:gd name="connsiteY31669" fmla="*/ 1330635 h 4013490"/>
                <a:gd name="connsiteX31670" fmla="*/ 3199878 w 6127927"/>
                <a:gd name="connsiteY31670" fmla="*/ 1329665 h 4013490"/>
                <a:gd name="connsiteX31671" fmla="*/ 3199878 w 6127927"/>
                <a:gd name="connsiteY31671" fmla="*/ 1329568 h 4013490"/>
                <a:gd name="connsiteX31672" fmla="*/ 3201366 w 6127927"/>
                <a:gd name="connsiteY31672" fmla="*/ 1329665 h 4013490"/>
                <a:gd name="connsiteX31673" fmla="*/ 3201430 w 6127927"/>
                <a:gd name="connsiteY31673" fmla="*/ 1329729 h 4013490"/>
                <a:gd name="connsiteX31674" fmla="*/ 3201528 w 6127927"/>
                <a:gd name="connsiteY31674" fmla="*/ 1329665 h 4013490"/>
                <a:gd name="connsiteX31675" fmla="*/ 3204179 w 6127927"/>
                <a:gd name="connsiteY31675" fmla="*/ 1329665 h 4013490"/>
                <a:gd name="connsiteX31676" fmla="*/ 3203274 w 6127927"/>
                <a:gd name="connsiteY31676" fmla="*/ 1332220 h 4013490"/>
                <a:gd name="connsiteX31677" fmla="*/ 3204568 w 6127927"/>
                <a:gd name="connsiteY31677" fmla="*/ 1331055 h 4013490"/>
                <a:gd name="connsiteX31678" fmla="*/ 3204082 w 6127927"/>
                <a:gd name="connsiteY31678" fmla="*/ 1329665 h 4013490"/>
                <a:gd name="connsiteX31679" fmla="*/ 3237135 w 6127927"/>
                <a:gd name="connsiteY31679" fmla="*/ 1326916 h 4013490"/>
                <a:gd name="connsiteX31680" fmla="*/ 3237135 w 6127927"/>
                <a:gd name="connsiteY31680" fmla="*/ 1327498 h 4013490"/>
                <a:gd name="connsiteX31681" fmla="*/ 3237879 w 6127927"/>
                <a:gd name="connsiteY31681" fmla="*/ 1326657 h 4013490"/>
                <a:gd name="connsiteX31682" fmla="*/ 3239625 w 6127927"/>
                <a:gd name="connsiteY31682" fmla="*/ 1326075 h 4013490"/>
                <a:gd name="connsiteX31683" fmla="*/ 3241177 w 6127927"/>
                <a:gd name="connsiteY31683" fmla="*/ 1326172 h 4013490"/>
                <a:gd name="connsiteX31684" fmla="*/ 3241436 w 6127927"/>
                <a:gd name="connsiteY31684" fmla="*/ 1326075 h 4013490"/>
                <a:gd name="connsiteX31685" fmla="*/ 3246320 w 6127927"/>
                <a:gd name="connsiteY31685" fmla="*/ 1334613 h 4013490"/>
                <a:gd name="connsiteX31686" fmla="*/ 3245479 w 6127927"/>
                <a:gd name="connsiteY31686" fmla="*/ 1336521 h 4013490"/>
                <a:gd name="connsiteX31687" fmla="*/ 3245220 w 6127927"/>
                <a:gd name="connsiteY31687" fmla="*/ 1336262 h 4013490"/>
                <a:gd name="connsiteX31688" fmla="*/ 3245155 w 6127927"/>
                <a:gd name="connsiteY31688" fmla="*/ 1336941 h 4013490"/>
                <a:gd name="connsiteX31689" fmla="*/ 3244573 w 6127927"/>
                <a:gd name="connsiteY31689" fmla="*/ 1337685 h 4013490"/>
                <a:gd name="connsiteX31690" fmla="*/ 3244153 w 6127927"/>
                <a:gd name="connsiteY31690" fmla="*/ 1337588 h 4013490"/>
                <a:gd name="connsiteX31691" fmla="*/ 3243409 w 6127927"/>
                <a:gd name="connsiteY31691" fmla="*/ 1337524 h 4013490"/>
                <a:gd name="connsiteX31692" fmla="*/ 3241921 w 6127927"/>
                <a:gd name="connsiteY31692" fmla="*/ 1337750 h 4013490"/>
                <a:gd name="connsiteX31693" fmla="*/ 3239011 w 6127927"/>
                <a:gd name="connsiteY31693" fmla="*/ 1338106 h 4013490"/>
                <a:gd name="connsiteX31694" fmla="*/ 3235485 w 6127927"/>
                <a:gd name="connsiteY31694" fmla="*/ 1336683 h 4013490"/>
                <a:gd name="connsiteX31695" fmla="*/ 3235485 w 6127927"/>
                <a:gd name="connsiteY31695" fmla="*/ 1337588 h 4013490"/>
                <a:gd name="connsiteX31696" fmla="*/ 3233157 w 6127927"/>
                <a:gd name="connsiteY31696" fmla="*/ 1338849 h 4013490"/>
                <a:gd name="connsiteX31697" fmla="*/ 3232316 w 6127927"/>
                <a:gd name="connsiteY31697" fmla="*/ 1338914 h 4013490"/>
                <a:gd name="connsiteX31698" fmla="*/ 3231928 w 6127927"/>
                <a:gd name="connsiteY31698" fmla="*/ 1338591 h 4013490"/>
                <a:gd name="connsiteX31699" fmla="*/ 3230246 w 6127927"/>
                <a:gd name="connsiteY31699" fmla="*/ 1339173 h 4013490"/>
                <a:gd name="connsiteX31700" fmla="*/ 3228597 w 6127927"/>
                <a:gd name="connsiteY31700" fmla="*/ 1339658 h 4013490"/>
                <a:gd name="connsiteX31701" fmla="*/ 3227271 w 6127927"/>
                <a:gd name="connsiteY31701" fmla="*/ 1339270 h 4013490"/>
                <a:gd name="connsiteX31702" fmla="*/ 3224619 w 6127927"/>
                <a:gd name="connsiteY31702" fmla="*/ 1338591 h 4013490"/>
                <a:gd name="connsiteX31703" fmla="*/ 3224134 w 6127927"/>
                <a:gd name="connsiteY31703" fmla="*/ 1339593 h 4013490"/>
                <a:gd name="connsiteX31704" fmla="*/ 3223196 w 6127927"/>
                <a:gd name="connsiteY31704" fmla="*/ 1339820 h 4013490"/>
                <a:gd name="connsiteX31705" fmla="*/ 3222873 w 6127927"/>
                <a:gd name="connsiteY31705" fmla="*/ 1339820 h 4013490"/>
                <a:gd name="connsiteX31706" fmla="*/ 3219994 w 6127927"/>
                <a:gd name="connsiteY31706" fmla="*/ 1340758 h 4013490"/>
                <a:gd name="connsiteX31707" fmla="*/ 3218733 w 6127927"/>
                <a:gd name="connsiteY31707" fmla="*/ 1340758 h 4013490"/>
                <a:gd name="connsiteX31708" fmla="*/ 3217245 w 6127927"/>
                <a:gd name="connsiteY31708" fmla="*/ 1340661 h 4013490"/>
                <a:gd name="connsiteX31709" fmla="*/ 3215758 w 6127927"/>
                <a:gd name="connsiteY31709" fmla="*/ 1340499 h 4013490"/>
                <a:gd name="connsiteX31710" fmla="*/ 3214108 w 6127927"/>
                <a:gd name="connsiteY31710" fmla="*/ 1340758 h 4013490"/>
                <a:gd name="connsiteX31711" fmla="*/ 3213623 w 6127927"/>
                <a:gd name="connsiteY31711" fmla="*/ 1340822 h 4013490"/>
                <a:gd name="connsiteX31712" fmla="*/ 3211780 w 6127927"/>
                <a:gd name="connsiteY31712" fmla="*/ 1341663 h 4013490"/>
                <a:gd name="connsiteX31713" fmla="*/ 3209386 w 6127927"/>
                <a:gd name="connsiteY31713" fmla="*/ 1341825 h 4013490"/>
                <a:gd name="connsiteX31714" fmla="*/ 3208384 w 6127927"/>
                <a:gd name="connsiteY31714" fmla="*/ 1341728 h 4013490"/>
                <a:gd name="connsiteX31715" fmla="*/ 3207834 w 6127927"/>
                <a:gd name="connsiteY31715" fmla="*/ 1341728 h 4013490"/>
                <a:gd name="connsiteX31716" fmla="*/ 3206314 w 6127927"/>
                <a:gd name="connsiteY31716" fmla="*/ 1342148 h 4013490"/>
                <a:gd name="connsiteX31717" fmla="*/ 3204826 w 6127927"/>
                <a:gd name="connsiteY31717" fmla="*/ 1342310 h 4013490"/>
                <a:gd name="connsiteX31718" fmla="*/ 3203339 w 6127927"/>
                <a:gd name="connsiteY31718" fmla="*/ 1342569 h 4013490"/>
                <a:gd name="connsiteX31719" fmla="*/ 3181897 w 6127927"/>
                <a:gd name="connsiteY31719" fmla="*/ 1341404 h 4013490"/>
                <a:gd name="connsiteX31720" fmla="*/ 3181476 w 6127927"/>
                <a:gd name="connsiteY31720" fmla="*/ 1341243 h 4013490"/>
                <a:gd name="connsiteX31721" fmla="*/ 3180571 w 6127927"/>
                <a:gd name="connsiteY31721" fmla="*/ 1341081 h 4013490"/>
                <a:gd name="connsiteX31722" fmla="*/ 3179827 w 6127927"/>
                <a:gd name="connsiteY31722" fmla="*/ 1341340 h 4013490"/>
                <a:gd name="connsiteX31723" fmla="*/ 3178501 w 6127927"/>
                <a:gd name="connsiteY31723" fmla="*/ 1340661 h 4013490"/>
                <a:gd name="connsiteX31724" fmla="*/ 3177757 w 6127927"/>
                <a:gd name="connsiteY31724" fmla="*/ 1340078 h 4013490"/>
                <a:gd name="connsiteX31725" fmla="*/ 3177337 w 6127927"/>
                <a:gd name="connsiteY31725" fmla="*/ 1341566 h 4013490"/>
                <a:gd name="connsiteX31726" fmla="*/ 3176108 w 6127927"/>
                <a:gd name="connsiteY31726" fmla="*/ 1341081 h 4013490"/>
                <a:gd name="connsiteX31727" fmla="*/ 3174717 w 6127927"/>
                <a:gd name="connsiteY31727" fmla="*/ 1341501 h 4013490"/>
                <a:gd name="connsiteX31728" fmla="*/ 3173132 w 6127927"/>
                <a:gd name="connsiteY31728" fmla="*/ 1341243 h 4013490"/>
                <a:gd name="connsiteX31729" fmla="*/ 3172776 w 6127927"/>
                <a:gd name="connsiteY31729" fmla="*/ 1341243 h 4013490"/>
                <a:gd name="connsiteX31730" fmla="*/ 3170319 w 6127927"/>
                <a:gd name="connsiteY31730" fmla="*/ 1341243 h 4013490"/>
                <a:gd name="connsiteX31731" fmla="*/ 3168993 w 6127927"/>
                <a:gd name="connsiteY31731" fmla="*/ 1341081 h 4013490"/>
                <a:gd name="connsiteX31732" fmla="*/ 3165435 w 6127927"/>
                <a:gd name="connsiteY31732" fmla="*/ 1340175 h 4013490"/>
                <a:gd name="connsiteX31733" fmla="*/ 3164853 w 6127927"/>
                <a:gd name="connsiteY31733" fmla="*/ 1340014 h 4013490"/>
                <a:gd name="connsiteX31734" fmla="*/ 3163106 w 6127927"/>
                <a:gd name="connsiteY31734" fmla="*/ 1340822 h 4013490"/>
                <a:gd name="connsiteX31735" fmla="*/ 3161101 w 6127927"/>
                <a:gd name="connsiteY31735" fmla="*/ 1340984 h 4013490"/>
                <a:gd name="connsiteX31736" fmla="*/ 3160034 w 6127927"/>
                <a:gd name="connsiteY31736" fmla="*/ 1340661 h 4013490"/>
                <a:gd name="connsiteX31737" fmla="*/ 3158967 w 6127927"/>
                <a:gd name="connsiteY31737" fmla="*/ 1339593 h 4013490"/>
                <a:gd name="connsiteX31738" fmla="*/ 3157317 w 6127927"/>
                <a:gd name="connsiteY31738" fmla="*/ 1340919 h 4013490"/>
                <a:gd name="connsiteX31739" fmla="*/ 3133223 w 6127927"/>
                <a:gd name="connsiteY31739" fmla="*/ 1336198 h 4013490"/>
                <a:gd name="connsiteX31740" fmla="*/ 3095708 w 6127927"/>
                <a:gd name="connsiteY31740" fmla="*/ 1329826 h 4013490"/>
                <a:gd name="connsiteX31741" fmla="*/ 3086782 w 6127927"/>
                <a:gd name="connsiteY31741" fmla="*/ 1327660 h 4013490"/>
                <a:gd name="connsiteX31742" fmla="*/ 3086782 w 6127927"/>
                <a:gd name="connsiteY31742" fmla="*/ 1326754 h 4013490"/>
                <a:gd name="connsiteX31743" fmla="*/ 3086523 w 6127927"/>
                <a:gd name="connsiteY31743" fmla="*/ 1324102 h 4013490"/>
                <a:gd name="connsiteX31744" fmla="*/ 3085715 w 6127927"/>
                <a:gd name="connsiteY31744" fmla="*/ 1325428 h 4013490"/>
                <a:gd name="connsiteX31745" fmla="*/ 3086200 w 6127927"/>
                <a:gd name="connsiteY31745" fmla="*/ 1327498 h 4013490"/>
                <a:gd name="connsiteX31746" fmla="*/ 3084518 w 6127927"/>
                <a:gd name="connsiteY31746" fmla="*/ 1327077 h 4013490"/>
                <a:gd name="connsiteX31747" fmla="*/ 3084777 w 6127927"/>
                <a:gd name="connsiteY31747" fmla="*/ 1326657 h 4013490"/>
                <a:gd name="connsiteX31748" fmla="*/ 3084453 w 6127927"/>
                <a:gd name="connsiteY31748" fmla="*/ 1325687 h 4013490"/>
                <a:gd name="connsiteX31749" fmla="*/ 3084615 w 6127927"/>
                <a:gd name="connsiteY31749" fmla="*/ 1325590 h 4013490"/>
                <a:gd name="connsiteX31750" fmla="*/ 3084874 w 6127927"/>
                <a:gd name="connsiteY31750" fmla="*/ 1325428 h 4013490"/>
                <a:gd name="connsiteX31751" fmla="*/ 3083289 w 6127927"/>
                <a:gd name="connsiteY31751" fmla="*/ 1324264 h 4013490"/>
                <a:gd name="connsiteX31752" fmla="*/ 3082448 w 6127927"/>
                <a:gd name="connsiteY31752" fmla="*/ 1326592 h 4013490"/>
                <a:gd name="connsiteX31753" fmla="*/ 3073781 w 6127927"/>
                <a:gd name="connsiteY31753" fmla="*/ 1325428 h 4013490"/>
                <a:gd name="connsiteX31754" fmla="*/ 3048781 w 6127927"/>
                <a:gd name="connsiteY31754" fmla="*/ 1321385 h 4013490"/>
                <a:gd name="connsiteX31755" fmla="*/ 3048361 w 6127927"/>
                <a:gd name="connsiteY31755" fmla="*/ 1320868 h 4013490"/>
                <a:gd name="connsiteX31756" fmla="*/ 3046550 w 6127927"/>
                <a:gd name="connsiteY31756" fmla="*/ 1320642 h 4013490"/>
                <a:gd name="connsiteX31757" fmla="*/ 3045806 w 6127927"/>
                <a:gd name="connsiteY31757" fmla="*/ 1319962 h 4013490"/>
                <a:gd name="connsiteX31758" fmla="*/ 3044545 w 6127927"/>
                <a:gd name="connsiteY31758" fmla="*/ 1319219 h 4013490"/>
                <a:gd name="connsiteX31759" fmla="*/ 3043736 w 6127927"/>
                <a:gd name="connsiteY31759" fmla="*/ 1319316 h 4013490"/>
                <a:gd name="connsiteX31760" fmla="*/ 3042734 w 6127927"/>
                <a:gd name="connsiteY31760" fmla="*/ 1318572 h 4013490"/>
                <a:gd name="connsiteX31761" fmla="*/ 3041893 w 6127927"/>
                <a:gd name="connsiteY31761" fmla="*/ 1317990 h 4013490"/>
                <a:gd name="connsiteX31762" fmla="*/ 3040987 w 6127927"/>
                <a:gd name="connsiteY31762" fmla="*/ 1318636 h 4013490"/>
                <a:gd name="connsiteX31763" fmla="*/ 3040502 w 6127927"/>
                <a:gd name="connsiteY31763" fmla="*/ 1319057 h 4013490"/>
                <a:gd name="connsiteX31764" fmla="*/ 3039500 w 6127927"/>
                <a:gd name="connsiteY31764" fmla="*/ 1319219 h 4013490"/>
                <a:gd name="connsiteX31765" fmla="*/ 3039500 w 6127927"/>
                <a:gd name="connsiteY31765" fmla="*/ 1316728 h 4013490"/>
                <a:gd name="connsiteX31766" fmla="*/ 3038109 w 6127927"/>
                <a:gd name="connsiteY31766" fmla="*/ 1318151 h 4013490"/>
                <a:gd name="connsiteX31767" fmla="*/ 3037009 w 6127927"/>
                <a:gd name="connsiteY31767" fmla="*/ 1318378 h 4013490"/>
                <a:gd name="connsiteX31768" fmla="*/ 3035522 w 6127927"/>
                <a:gd name="connsiteY31768" fmla="*/ 1316825 h 4013490"/>
                <a:gd name="connsiteX31769" fmla="*/ 3033710 w 6127927"/>
                <a:gd name="connsiteY31769" fmla="*/ 1318313 h 4013490"/>
                <a:gd name="connsiteX31770" fmla="*/ 3031964 w 6127927"/>
                <a:gd name="connsiteY31770" fmla="*/ 1316728 h 4013490"/>
                <a:gd name="connsiteX31771" fmla="*/ 3032126 w 6127927"/>
                <a:gd name="connsiteY31771" fmla="*/ 1315920 h 4013490"/>
                <a:gd name="connsiteX31772" fmla="*/ 3030735 w 6127927"/>
                <a:gd name="connsiteY31772" fmla="*/ 1317310 h 4013490"/>
                <a:gd name="connsiteX31773" fmla="*/ 3028665 w 6127927"/>
                <a:gd name="connsiteY31773" fmla="*/ 1317310 h 4013490"/>
                <a:gd name="connsiteX31774" fmla="*/ 3027501 w 6127927"/>
                <a:gd name="connsiteY31774" fmla="*/ 1316987 h 4013490"/>
                <a:gd name="connsiteX31775" fmla="*/ 3026337 w 6127927"/>
                <a:gd name="connsiteY31775" fmla="*/ 1317569 h 4013490"/>
                <a:gd name="connsiteX31776" fmla="*/ 3025593 w 6127927"/>
                <a:gd name="connsiteY31776" fmla="*/ 1317731 h 4013490"/>
                <a:gd name="connsiteX31777" fmla="*/ 3025011 w 6127927"/>
                <a:gd name="connsiteY31777" fmla="*/ 1316405 h 4013490"/>
                <a:gd name="connsiteX31778" fmla="*/ 3024687 w 6127927"/>
                <a:gd name="connsiteY31778" fmla="*/ 1316502 h 4013490"/>
                <a:gd name="connsiteX31779" fmla="*/ 3023523 w 6127927"/>
                <a:gd name="connsiteY31779" fmla="*/ 1316728 h 4013490"/>
                <a:gd name="connsiteX31780" fmla="*/ 3019869 w 6127927"/>
                <a:gd name="connsiteY31780" fmla="*/ 1316825 h 4013490"/>
                <a:gd name="connsiteX31781" fmla="*/ 3019222 w 6127927"/>
                <a:gd name="connsiteY31781" fmla="*/ 1315564 h 4013490"/>
                <a:gd name="connsiteX31782" fmla="*/ 3018316 w 6127927"/>
                <a:gd name="connsiteY31782" fmla="*/ 1316081 h 4013490"/>
                <a:gd name="connsiteX31783" fmla="*/ 3017637 w 6127927"/>
                <a:gd name="connsiteY31783" fmla="*/ 1316405 h 4013490"/>
                <a:gd name="connsiteX31784" fmla="*/ 3016667 w 6127927"/>
                <a:gd name="connsiteY31784" fmla="*/ 1316308 h 4013490"/>
                <a:gd name="connsiteX31785" fmla="*/ 3014241 w 6127927"/>
                <a:gd name="connsiteY31785" fmla="*/ 1316081 h 4013490"/>
                <a:gd name="connsiteX31786" fmla="*/ 3013077 w 6127927"/>
                <a:gd name="connsiteY31786" fmla="*/ 1315564 h 4013490"/>
                <a:gd name="connsiteX31787" fmla="*/ 3012010 w 6127927"/>
                <a:gd name="connsiteY31787" fmla="*/ 1315176 h 4013490"/>
                <a:gd name="connsiteX31788" fmla="*/ 3011751 w 6127927"/>
                <a:gd name="connsiteY31788" fmla="*/ 1314982 h 4013490"/>
                <a:gd name="connsiteX31789" fmla="*/ 3009034 w 6127927"/>
                <a:gd name="connsiteY31789" fmla="*/ 1315176 h 4013490"/>
                <a:gd name="connsiteX31790" fmla="*/ 3006221 w 6127927"/>
                <a:gd name="connsiteY31790" fmla="*/ 1314335 h 4013490"/>
                <a:gd name="connsiteX31791" fmla="*/ 3006221 w 6127927"/>
                <a:gd name="connsiteY31791" fmla="*/ 1313591 h 4013490"/>
                <a:gd name="connsiteX31792" fmla="*/ 3004248 w 6127927"/>
                <a:gd name="connsiteY31792" fmla="*/ 1313333 h 4013490"/>
                <a:gd name="connsiteX31793" fmla="*/ 3003892 w 6127927"/>
                <a:gd name="connsiteY31793" fmla="*/ 1313494 h 4013490"/>
                <a:gd name="connsiteX31794" fmla="*/ 3003310 w 6127927"/>
                <a:gd name="connsiteY31794" fmla="*/ 1312427 h 4013490"/>
                <a:gd name="connsiteX31795" fmla="*/ 3002663 w 6127927"/>
                <a:gd name="connsiteY31795" fmla="*/ 1312589 h 4013490"/>
                <a:gd name="connsiteX31796" fmla="*/ 3002081 w 6127927"/>
                <a:gd name="connsiteY31796" fmla="*/ 1312362 h 4013490"/>
                <a:gd name="connsiteX31797" fmla="*/ 3002501 w 6127927"/>
                <a:gd name="connsiteY31797" fmla="*/ 1311845 h 4013490"/>
                <a:gd name="connsiteX31798" fmla="*/ 3003245 w 6127927"/>
                <a:gd name="connsiteY31798" fmla="*/ 1311521 h 4013490"/>
                <a:gd name="connsiteX31799" fmla="*/ 3001758 w 6127927"/>
                <a:gd name="connsiteY31799" fmla="*/ 1311263 h 4013490"/>
                <a:gd name="connsiteX31800" fmla="*/ 3000593 w 6127927"/>
                <a:gd name="connsiteY31800" fmla="*/ 1312362 h 4013490"/>
                <a:gd name="connsiteX31801" fmla="*/ 2998912 w 6127927"/>
                <a:gd name="connsiteY31801" fmla="*/ 1312524 h 4013490"/>
                <a:gd name="connsiteX31802" fmla="*/ 2997780 w 6127927"/>
                <a:gd name="connsiteY31802" fmla="*/ 1312589 h 4013490"/>
                <a:gd name="connsiteX31803" fmla="*/ 2995969 w 6127927"/>
                <a:gd name="connsiteY31803" fmla="*/ 1311683 h 4013490"/>
                <a:gd name="connsiteX31804" fmla="*/ 2994707 w 6127927"/>
                <a:gd name="connsiteY31804" fmla="*/ 1312750 h 4013490"/>
                <a:gd name="connsiteX31805" fmla="*/ 2994287 w 6127927"/>
                <a:gd name="connsiteY31805" fmla="*/ 1312007 h 4013490"/>
                <a:gd name="connsiteX31806" fmla="*/ 2991991 w 6127927"/>
                <a:gd name="connsiteY31806" fmla="*/ 1311780 h 4013490"/>
                <a:gd name="connsiteX31807" fmla="*/ 2990988 w 6127927"/>
                <a:gd name="connsiteY31807" fmla="*/ 1311360 h 4013490"/>
                <a:gd name="connsiteX31808" fmla="*/ 2989986 w 6127927"/>
                <a:gd name="connsiteY31808" fmla="*/ 1311424 h 4013490"/>
                <a:gd name="connsiteX31809" fmla="*/ 2986848 w 6127927"/>
                <a:gd name="connsiteY31809" fmla="*/ 1311424 h 4013490"/>
                <a:gd name="connsiteX31810" fmla="*/ 2986363 w 6127927"/>
                <a:gd name="connsiteY31810" fmla="*/ 1309710 h 4013490"/>
                <a:gd name="connsiteX31811" fmla="*/ 2985846 w 6127927"/>
                <a:gd name="connsiteY31811" fmla="*/ 1309937 h 4013490"/>
                <a:gd name="connsiteX31812" fmla="*/ 2984423 w 6127927"/>
                <a:gd name="connsiteY31812" fmla="*/ 1310034 h 4013490"/>
                <a:gd name="connsiteX31813" fmla="*/ 2980639 w 6127927"/>
                <a:gd name="connsiteY31813" fmla="*/ 1309452 h 4013490"/>
                <a:gd name="connsiteX31814" fmla="*/ 2980057 w 6127927"/>
                <a:gd name="connsiteY31814" fmla="*/ 1309193 h 4013490"/>
                <a:gd name="connsiteX31815" fmla="*/ 2979733 w 6127927"/>
                <a:gd name="connsiteY31815" fmla="*/ 1308546 h 4013490"/>
                <a:gd name="connsiteX31816" fmla="*/ 2978828 w 6127927"/>
                <a:gd name="connsiteY31816" fmla="*/ 1307867 h 4013490"/>
                <a:gd name="connsiteX31817" fmla="*/ 2978893 w 6127927"/>
                <a:gd name="connsiteY31817" fmla="*/ 1308708 h 4013490"/>
                <a:gd name="connsiteX31818" fmla="*/ 2978893 w 6127927"/>
                <a:gd name="connsiteY31818" fmla="*/ 1308772 h 4013490"/>
                <a:gd name="connsiteX31819" fmla="*/ 2976985 w 6127927"/>
                <a:gd name="connsiteY31819" fmla="*/ 1308126 h 4013490"/>
                <a:gd name="connsiteX31820" fmla="*/ 2977890 w 6127927"/>
                <a:gd name="connsiteY31820" fmla="*/ 1307220 h 4013490"/>
                <a:gd name="connsiteX31821" fmla="*/ 2977146 w 6127927"/>
                <a:gd name="connsiteY31821" fmla="*/ 1307220 h 4013490"/>
                <a:gd name="connsiteX31822" fmla="*/ 2976499 w 6127927"/>
                <a:gd name="connsiteY31822" fmla="*/ 1307964 h 4013490"/>
                <a:gd name="connsiteX31823" fmla="*/ 2969449 w 6127927"/>
                <a:gd name="connsiteY31823" fmla="*/ 1306638 h 4013490"/>
                <a:gd name="connsiteX31824" fmla="*/ 2963498 w 6127927"/>
                <a:gd name="connsiteY31824" fmla="*/ 1306897 h 4013490"/>
                <a:gd name="connsiteX31825" fmla="*/ 2961849 w 6127927"/>
                <a:gd name="connsiteY31825" fmla="*/ 1306315 h 4013490"/>
                <a:gd name="connsiteX31826" fmla="*/ 2961655 w 6127927"/>
                <a:gd name="connsiteY31826" fmla="*/ 1305635 h 4013490"/>
                <a:gd name="connsiteX31827" fmla="*/ 2960264 w 6127927"/>
                <a:gd name="connsiteY31827" fmla="*/ 1305959 h 4013490"/>
                <a:gd name="connsiteX31828" fmla="*/ 2958712 w 6127927"/>
                <a:gd name="connsiteY31828" fmla="*/ 1305635 h 4013490"/>
                <a:gd name="connsiteX31829" fmla="*/ 2958874 w 6127927"/>
                <a:gd name="connsiteY31829" fmla="*/ 1304633 h 4013490"/>
                <a:gd name="connsiteX31830" fmla="*/ 2958615 w 6127927"/>
                <a:gd name="connsiteY31830" fmla="*/ 1304568 h 4013490"/>
                <a:gd name="connsiteX31831" fmla="*/ 2958453 w 6127927"/>
                <a:gd name="connsiteY31831" fmla="*/ 1305571 h 4013490"/>
                <a:gd name="connsiteX31832" fmla="*/ 2949656 w 6127927"/>
                <a:gd name="connsiteY31832" fmla="*/ 1303986 h 4013490"/>
                <a:gd name="connsiteX31833" fmla="*/ 2949430 w 6127927"/>
                <a:gd name="connsiteY31833" fmla="*/ 1303501 h 4013490"/>
                <a:gd name="connsiteX31834" fmla="*/ 2949171 w 6127927"/>
                <a:gd name="connsiteY31834" fmla="*/ 1303889 h 4013490"/>
                <a:gd name="connsiteX31835" fmla="*/ 2945096 w 6127927"/>
                <a:gd name="connsiteY31835" fmla="*/ 1303145 h 4013490"/>
                <a:gd name="connsiteX31836" fmla="*/ 2945096 w 6127927"/>
                <a:gd name="connsiteY31836" fmla="*/ 1303080 h 4013490"/>
                <a:gd name="connsiteX31837" fmla="*/ 2944967 w 6127927"/>
                <a:gd name="connsiteY31837" fmla="*/ 1303080 h 4013490"/>
                <a:gd name="connsiteX31838" fmla="*/ 2941054 w 6127927"/>
                <a:gd name="connsiteY31838" fmla="*/ 1302337 h 4013490"/>
                <a:gd name="connsiteX31839" fmla="*/ 2940957 w 6127927"/>
                <a:gd name="connsiteY31839" fmla="*/ 1302078 h 4013490"/>
                <a:gd name="connsiteX31840" fmla="*/ 2940245 w 6127927"/>
                <a:gd name="connsiteY31840" fmla="*/ 1302175 h 4013490"/>
                <a:gd name="connsiteX31841" fmla="*/ 2939889 w 6127927"/>
                <a:gd name="connsiteY31841" fmla="*/ 1302078 h 4013490"/>
                <a:gd name="connsiteX31842" fmla="*/ 2939728 w 6127927"/>
                <a:gd name="connsiteY31842" fmla="*/ 1301916 h 4013490"/>
                <a:gd name="connsiteX31843" fmla="*/ 2939404 w 6127927"/>
                <a:gd name="connsiteY31843" fmla="*/ 1301754 h 4013490"/>
                <a:gd name="connsiteX31844" fmla="*/ 2938822 w 6127927"/>
                <a:gd name="connsiteY31844" fmla="*/ 1301819 h 4013490"/>
                <a:gd name="connsiteX31845" fmla="*/ 2925918 w 6127927"/>
                <a:gd name="connsiteY31845" fmla="*/ 1299264 h 4013490"/>
                <a:gd name="connsiteX31846" fmla="*/ 2925756 w 6127927"/>
                <a:gd name="connsiteY31846" fmla="*/ 1299102 h 4013490"/>
                <a:gd name="connsiteX31847" fmla="*/ 2924333 w 6127927"/>
                <a:gd name="connsiteY31847" fmla="*/ 1298941 h 4013490"/>
                <a:gd name="connsiteX31848" fmla="*/ 2921843 w 6127927"/>
                <a:gd name="connsiteY31848" fmla="*/ 1298423 h 4013490"/>
                <a:gd name="connsiteX31849" fmla="*/ 2921940 w 6127927"/>
                <a:gd name="connsiteY31849" fmla="*/ 1297777 h 4013490"/>
                <a:gd name="connsiteX31850" fmla="*/ 2920776 w 6127927"/>
                <a:gd name="connsiteY31850" fmla="*/ 1298197 h 4013490"/>
                <a:gd name="connsiteX31851" fmla="*/ 2917121 w 6127927"/>
                <a:gd name="connsiteY31851" fmla="*/ 1297356 h 4013490"/>
                <a:gd name="connsiteX31852" fmla="*/ 2915407 w 6127927"/>
                <a:gd name="connsiteY31852" fmla="*/ 1296936 h 4013490"/>
                <a:gd name="connsiteX31853" fmla="*/ 2913726 w 6127927"/>
                <a:gd name="connsiteY31853" fmla="*/ 1296612 h 4013490"/>
                <a:gd name="connsiteX31854" fmla="*/ 2913499 w 6127927"/>
                <a:gd name="connsiteY31854" fmla="*/ 1295610 h 4013490"/>
                <a:gd name="connsiteX31855" fmla="*/ 2913176 w 6127927"/>
                <a:gd name="connsiteY31855" fmla="*/ 1295610 h 4013490"/>
                <a:gd name="connsiteX31856" fmla="*/ 2910750 w 6127927"/>
                <a:gd name="connsiteY31856" fmla="*/ 1295965 h 4013490"/>
                <a:gd name="connsiteX31857" fmla="*/ 2910168 w 6127927"/>
                <a:gd name="connsiteY31857" fmla="*/ 1295448 h 4013490"/>
                <a:gd name="connsiteX31858" fmla="*/ 2909586 w 6127927"/>
                <a:gd name="connsiteY31858" fmla="*/ 1295804 h 4013490"/>
                <a:gd name="connsiteX31859" fmla="*/ 2909198 w 6127927"/>
                <a:gd name="connsiteY31859" fmla="*/ 1295707 h 4013490"/>
                <a:gd name="connsiteX31860" fmla="*/ 2908778 w 6127927"/>
                <a:gd name="connsiteY31860" fmla="*/ 1295610 h 4013490"/>
                <a:gd name="connsiteX31861" fmla="*/ 2908260 w 6127927"/>
                <a:gd name="connsiteY31861" fmla="*/ 1295545 h 4013490"/>
                <a:gd name="connsiteX31862" fmla="*/ 2906869 w 6127927"/>
                <a:gd name="connsiteY31862" fmla="*/ 1295222 h 4013490"/>
                <a:gd name="connsiteX31863" fmla="*/ 2904638 w 6127927"/>
                <a:gd name="connsiteY31863" fmla="*/ 1294704 h 4013490"/>
                <a:gd name="connsiteX31864" fmla="*/ 2905123 w 6127927"/>
                <a:gd name="connsiteY31864" fmla="*/ 1292149 h 4013490"/>
                <a:gd name="connsiteX31865" fmla="*/ 2905123 w 6127927"/>
                <a:gd name="connsiteY31865" fmla="*/ 1292052 h 4013490"/>
                <a:gd name="connsiteX31866" fmla="*/ 2904897 w 6127927"/>
                <a:gd name="connsiteY31866" fmla="*/ 1292473 h 4013490"/>
                <a:gd name="connsiteX31867" fmla="*/ 2903474 w 6127927"/>
                <a:gd name="connsiteY31867" fmla="*/ 1292570 h 4013490"/>
                <a:gd name="connsiteX31868" fmla="*/ 2900498 w 6127927"/>
                <a:gd name="connsiteY31868" fmla="*/ 1291826 h 4013490"/>
                <a:gd name="connsiteX31869" fmla="*/ 2899916 w 6127927"/>
                <a:gd name="connsiteY31869" fmla="*/ 1292311 h 4013490"/>
                <a:gd name="connsiteX31870" fmla="*/ 2899237 w 6127927"/>
                <a:gd name="connsiteY31870" fmla="*/ 1292214 h 4013490"/>
                <a:gd name="connsiteX31871" fmla="*/ 2897911 w 6127927"/>
                <a:gd name="connsiteY31871" fmla="*/ 1292052 h 4013490"/>
                <a:gd name="connsiteX31872" fmla="*/ 2896520 w 6127927"/>
                <a:gd name="connsiteY31872" fmla="*/ 1291567 h 4013490"/>
                <a:gd name="connsiteX31873" fmla="*/ 2893610 w 6127927"/>
                <a:gd name="connsiteY31873" fmla="*/ 1291567 h 4013490"/>
                <a:gd name="connsiteX31874" fmla="*/ 2892801 w 6127927"/>
                <a:gd name="connsiteY31874" fmla="*/ 1291308 h 4013490"/>
                <a:gd name="connsiteX31875" fmla="*/ 2892381 w 6127927"/>
                <a:gd name="connsiteY31875" fmla="*/ 1291082 h 4013490"/>
                <a:gd name="connsiteX31876" fmla="*/ 2889567 w 6127927"/>
                <a:gd name="connsiteY31876" fmla="*/ 1290662 h 4013490"/>
                <a:gd name="connsiteX31877" fmla="*/ 2888985 w 6127927"/>
                <a:gd name="connsiteY31877" fmla="*/ 1290888 h 4013490"/>
                <a:gd name="connsiteX31878" fmla="*/ 2886074 w 6127927"/>
                <a:gd name="connsiteY31878" fmla="*/ 1290144 h 4013490"/>
                <a:gd name="connsiteX31879" fmla="*/ 2886010 w 6127927"/>
                <a:gd name="connsiteY31879" fmla="*/ 1289821 h 4013490"/>
                <a:gd name="connsiteX31880" fmla="*/ 2885427 w 6127927"/>
                <a:gd name="connsiteY31880" fmla="*/ 1289982 h 4013490"/>
                <a:gd name="connsiteX31881" fmla="*/ 2834587 w 6127927"/>
                <a:gd name="connsiteY31881" fmla="*/ 1275494 h 4013490"/>
                <a:gd name="connsiteX31882" fmla="*/ 2834587 w 6127927"/>
                <a:gd name="connsiteY31882" fmla="*/ 1275332 h 4013490"/>
                <a:gd name="connsiteX31883" fmla="*/ 2834005 w 6127927"/>
                <a:gd name="connsiteY31883" fmla="*/ 1273586 h 4013490"/>
                <a:gd name="connsiteX31884" fmla="*/ 2835008 w 6127927"/>
                <a:gd name="connsiteY31884" fmla="*/ 1272777 h 4013490"/>
                <a:gd name="connsiteX31885" fmla="*/ 2834523 w 6127927"/>
                <a:gd name="connsiteY31885" fmla="*/ 1270287 h 4013490"/>
                <a:gd name="connsiteX31886" fmla="*/ 2833164 w 6127927"/>
                <a:gd name="connsiteY31886" fmla="*/ 1272518 h 4013490"/>
                <a:gd name="connsiteX31887" fmla="*/ 2831774 w 6127927"/>
                <a:gd name="connsiteY31887" fmla="*/ 1270772 h 4013490"/>
                <a:gd name="connsiteX31888" fmla="*/ 2831612 w 6127927"/>
                <a:gd name="connsiteY31888" fmla="*/ 1268637 h 4013490"/>
                <a:gd name="connsiteX31889" fmla="*/ 2833100 w 6127927"/>
                <a:gd name="connsiteY31889" fmla="*/ 1265242 h 4013490"/>
                <a:gd name="connsiteX31890" fmla="*/ 2833164 w 6127927"/>
                <a:gd name="connsiteY31890" fmla="*/ 1265403 h 4013490"/>
                <a:gd name="connsiteX31891" fmla="*/ 2833520 w 6127927"/>
                <a:gd name="connsiteY31891" fmla="*/ 1265080 h 4013490"/>
                <a:gd name="connsiteX31892" fmla="*/ 2834523 w 6127927"/>
                <a:gd name="connsiteY31892" fmla="*/ 1264562 h 4013490"/>
                <a:gd name="connsiteX31893" fmla="*/ 2833520 w 6127927"/>
                <a:gd name="connsiteY31893" fmla="*/ 1265080 h 4013490"/>
                <a:gd name="connsiteX31894" fmla="*/ 2833261 w 6127927"/>
                <a:gd name="connsiteY31894" fmla="*/ 1264983 h 4013490"/>
                <a:gd name="connsiteX31895" fmla="*/ 2834426 w 6127927"/>
                <a:gd name="connsiteY31895" fmla="*/ 1263075 h 4013490"/>
                <a:gd name="connsiteX31896" fmla="*/ 2836981 w 6127927"/>
                <a:gd name="connsiteY31896" fmla="*/ 1263430 h 4013490"/>
                <a:gd name="connsiteX31897" fmla="*/ 2837239 w 6127927"/>
                <a:gd name="connsiteY31897" fmla="*/ 1263754 h 4013490"/>
                <a:gd name="connsiteX31898" fmla="*/ 2837660 w 6127927"/>
                <a:gd name="connsiteY31898" fmla="*/ 1263495 h 4013490"/>
                <a:gd name="connsiteX31899" fmla="*/ 2838404 w 6127927"/>
                <a:gd name="connsiteY31899" fmla="*/ 1263657 h 4013490"/>
                <a:gd name="connsiteX31900" fmla="*/ 2839794 w 6127927"/>
                <a:gd name="connsiteY31900" fmla="*/ 1264239 h 4013490"/>
                <a:gd name="connsiteX31901" fmla="*/ 2840959 w 6127927"/>
                <a:gd name="connsiteY31901" fmla="*/ 1265662 h 4013490"/>
                <a:gd name="connsiteX31902" fmla="*/ 2842026 w 6127927"/>
                <a:gd name="connsiteY31902" fmla="*/ 1265306 h 4013490"/>
                <a:gd name="connsiteX31903" fmla="*/ 2843352 w 6127927"/>
                <a:gd name="connsiteY31903" fmla="*/ 1266471 h 4013490"/>
                <a:gd name="connsiteX31904" fmla="*/ 2843287 w 6127927"/>
                <a:gd name="connsiteY31904" fmla="*/ 1267894 h 4013490"/>
                <a:gd name="connsiteX31905" fmla="*/ 2844937 w 6127927"/>
                <a:gd name="connsiteY31905" fmla="*/ 1267311 h 4013490"/>
                <a:gd name="connsiteX31906" fmla="*/ 2845260 w 6127927"/>
                <a:gd name="connsiteY31906" fmla="*/ 1266309 h 4013490"/>
                <a:gd name="connsiteX31907" fmla="*/ 2846586 w 6127927"/>
                <a:gd name="connsiteY31907" fmla="*/ 1269219 h 4013490"/>
                <a:gd name="connsiteX31908" fmla="*/ 2847686 w 6127927"/>
                <a:gd name="connsiteY31908" fmla="*/ 1268217 h 4013490"/>
                <a:gd name="connsiteX31909" fmla="*/ 2848656 w 6127927"/>
                <a:gd name="connsiteY31909" fmla="*/ 1267958 h 4013490"/>
                <a:gd name="connsiteX31910" fmla="*/ 2849561 w 6127927"/>
                <a:gd name="connsiteY31910" fmla="*/ 1270190 h 4013490"/>
                <a:gd name="connsiteX31911" fmla="*/ 2850499 w 6127927"/>
                <a:gd name="connsiteY31911" fmla="*/ 1269284 h 4013490"/>
                <a:gd name="connsiteX31912" fmla="*/ 2851405 w 6127927"/>
                <a:gd name="connsiteY31912" fmla="*/ 1268055 h 4013490"/>
                <a:gd name="connsiteX31913" fmla="*/ 2852052 w 6127927"/>
                <a:gd name="connsiteY31913" fmla="*/ 1268120 h 4013490"/>
                <a:gd name="connsiteX31914" fmla="*/ 2852472 w 6127927"/>
                <a:gd name="connsiteY31914" fmla="*/ 1270125 h 4013490"/>
                <a:gd name="connsiteX31915" fmla="*/ 2853054 w 6127927"/>
                <a:gd name="connsiteY31915" fmla="*/ 1268120 h 4013490"/>
                <a:gd name="connsiteX31916" fmla="*/ 2855221 w 6127927"/>
                <a:gd name="connsiteY31916" fmla="*/ 1267894 h 4013490"/>
                <a:gd name="connsiteX31917" fmla="*/ 2856288 w 6127927"/>
                <a:gd name="connsiteY31917" fmla="*/ 1267894 h 4013490"/>
                <a:gd name="connsiteX31918" fmla="*/ 2856709 w 6127927"/>
                <a:gd name="connsiteY31918" fmla="*/ 1267732 h 4013490"/>
                <a:gd name="connsiteX31919" fmla="*/ 2864470 w 6127927"/>
                <a:gd name="connsiteY31919" fmla="*/ 1269381 h 4013490"/>
                <a:gd name="connsiteX31920" fmla="*/ 2864794 w 6127927"/>
                <a:gd name="connsiteY31920" fmla="*/ 1269705 h 4013490"/>
                <a:gd name="connsiteX31921" fmla="*/ 2865053 w 6127927"/>
                <a:gd name="connsiteY31921" fmla="*/ 1269446 h 4013490"/>
                <a:gd name="connsiteX31922" fmla="*/ 2868125 w 6127927"/>
                <a:gd name="connsiteY31922" fmla="*/ 1270125 h 4013490"/>
                <a:gd name="connsiteX31923" fmla="*/ 2870583 w 6127927"/>
                <a:gd name="connsiteY31923" fmla="*/ 1270869 h 4013490"/>
                <a:gd name="connsiteX31924" fmla="*/ 2870680 w 6127927"/>
                <a:gd name="connsiteY31924" fmla="*/ 1270966 h 4013490"/>
                <a:gd name="connsiteX31925" fmla="*/ 2871197 w 6127927"/>
                <a:gd name="connsiteY31925" fmla="*/ 1271192 h 4013490"/>
                <a:gd name="connsiteX31926" fmla="*/ 2871197 w 6127927"/>
                <a:gd name="connsiteY31926" fmla="*/ 1271031 h 4013490"/>
                <a:gd name="connsiteX31927" fmla="*/ 2879056 w 6127927"/>
                <a:gd name="connsiteY31927" fmla="*/ 1272518 h 4013490"/>
                <a:gd name="connsiteX31928" fmla="*/ 2892057 w 6127927"/>
                <a:gd name="connsiteY31928" fmla="*/ 1276076 h 4013490"/>
                <a:gd name="connsiteX31929" fmla="*/ 2896682 w 6127927"/>
                <a:gd name="connsiteY31929" fmla="*/ 1278243 h 4013490"/>
                <a:gd name="connsiteX31930" fmla="*/ 2932613 w 6127927"/>
                <a:gd name="connsiteY31930" fmla="*/ 1282609 h 4013490"/>
                <a:gd name="connsiteX31931" fmla="*/ 2933195 w 6127927"/>
                <a:gd name="connsiteY31931" fmla="*/ 1282544 h 4013490"/>
                <a:gd name="connsiteX31932" fmla="*/ 2933518 w 6127927"/>
                <a:gd name="connsiteY31932" fmla="*/ 1283288 h 4013490"/>
                <a:gd name="connsiteX31933" fmla="*/ 2933777 w 6127927"/>
                <a:gd name="connsiteY31933" fmla="*/ 1282609 h 4013490"/>
                <a:gd name="connsiteX31934" fmla="*/ 2934521 w 6127927"/>
                <a:gd name="connsiteY31934" fmla="*/ 1282867 h 4013490"/>
                <a:gd name="connsiteX31935" fmla="*/ 2934683 w 6127927"/>
                <a:gd name="connsiteY31935" fmla="*/ 1283288 h 4013490"/>
                <a:gd name="connsiteX31936" fmla="*/ 2935103 w 6127927"/>
                <a:gd name="connsiteY31936" fmla="*/ 1283126 h 4013490"/>
                <a:gd name="connsiteX31937" fmla="*/ 2938661 w 6127927"/>
                <a:gd name="connsiteY31937" fmla="*/ 1284290 h 4013490"/>
                <a:gd name="connsiteX31938" fmla="*/ 2938563 w 6127927"/>
                <a:gd name="connsiteY31938" fmla="*/ 1284614 h 4013490"/>
                <a:gd name="connsiteX31939" fmla="*/ 2939081 w 6127927"/>
                <a:gd name="connsiteY31939" fmla="*/ 1285034 h 4013490"/>
                <a:gd name="connsiteX31940" fmla="*/ 2939243 w 6127927"/>
                <a:gd name="connsiteY31940" fmla="*/ 1285358 h 4013490"/>
                <a:gd name="connsiteX31941" fmla="*/ 2939986 w 6127927"/>
                <a:gd name="connsiteY31941" fmla="*/ 1285034 h 4013490"/>
                <a:gd name="connsiteX31942" fmla="*/ 2939986 w 6127927"/>
                <a:gd name="connsiteY31942" fmla="*/ 1284678 h 4013490"/>
                <a:gd name="connsiteX31943" fmla="*/ 2942703 w 6127927"/>
                <a:gd name="connsiteY31943" fmla="*/ 1285455 h 4013490"/>
                <a:gd name="connsiteX31944" fmla="*/ 2942800 w 6127927"/>
                <a:gd name="connsiteY31944" fmla="*/ 1285681 h 4013490"/>
                <a:gd name="connsiteX31945" fmla="*/ 2943706 w 6127927"/>
                <a:gd name="connsiteY31945" fmla="*/ 1286263 h 4013490"/>
                <a:gd name="connsiteX31946" fmla="*/ 2943867 w 6127927"/>
                <a:gd name="connsiteY31946" fmla="*/ 1285681 h 4013490"/>
                <a:gd name="connsiteX31947" fmla="*/ 2947166 w 6127927"/>
                <a:gd name="connsiteY31947" fmla="*/ 1286360 h 4013490"/>
                <a:gd name="connsiteX31948" fmla="*/ 2947263 w 6127927"/>
                <a:gd name="connsiteY31948" fmla="*/ 1286942 h 4013490"/>
                <a:gd name="connsiteX31949" fmla="*/ 2947425 w 6127927"/>
                <a:gd name="connsiteY31949" fmla="*/ 1286425 h 4013490"/>
                <a:gd name="connsiteX31950" fmla="*/ 2956448 w 6127927"/>
                <a:gd name="connsiteY31950" fmla="*/ 1287007 h 4013490"/>
                <a:gd name="connsiteX31951" fmla="*/ 3422254 w 6127927"/>
                <a:gd name="connsiteY31951" fmla="*/ 3010907 h 4013490"/>
                <a:gd name="connsiteX31952" fmla="*/ 3421025 w 6127927"/>
                <a:gd name="connsiteY31952" fmla="*/ 3010681 h 4013490"/>
                <a:gd name="connsiteX31953" fmla="*/ 3420767 w 6127927"/>
                <a:gd name="connsiteY31953" fmla="*/ 3010843 h 4013490"/>
                <a:gd name="connsiteX31954" fmla="*/ 3421834 w 6127927"/>
                <a:gd name="connsiteY31954" fmla="*/ 3011328 h 4013490"/>
                <a:gd name="connsiteX31955" fmla="*/ 3422254 w 6127927"/>
                <a:gd name="connsiteY31955" fmla="*/ 3010907 h 4013490"/>
                <a:gd name="connsiteX31956" fmla="*/ 3257574 w 6127927"/>
                <a:gd name="connsiteY31956" fmla="*/ 2966374 h 4013490"/>
                <a:gd name="connsiteX31957" fmla="*/ 3256766 w 6127927"/>
                <a:gd name="connsiteY31957" fmla="*/ 2966956 h 4013490"/>
                <a:gd name="connsiteX31958" fmla="*/ 3257574 w 6127927"/>
                <a:gd name="connsiteY31958" fmla="*/ 2966374 h 4013490"/>
                <a:gd name="connsiteX31959" fmla="*/ 3217504 w 6127927"/>
                <a:gd name="connsiteY31959" fmla="*/ 2960165 h 4013490"/>
                <a:gd name="connsiteX31960" fmla="*/ 3216922 w 6127927"/>
                <a:gd name="connsiteY31960" fmla="*/ 2961814 h 4013490"/>
                <a:gd name="connsiteX31961" fmla="*/ 3217504 w 6127927"/>
                <a:gd name="connsiteY31961" fmla="*/ 2960165 h 4013490"/>
                <a:gd name="connsiteX31962" fmla="*/ 3096193 w 6127927"/>
                <a:gd name="connsiteY31962" fmla="*/ 2903536 h 4013490"/>
                <a:gd name="connsiteX31963" fmla="*/ 3096128 w 6127927"/>
                <a:gd name="connsiteY31963" fmla="*/ 2903212 h 4013490"/>
                <a:gd name="connsiteX31964" fmla="*/ 3095320 w 6127927"/>
                <a:gd name="connsiteY31964" fmla="*/ 2904053 h 4013490"/>
                <a:gd name="connsiteX31965" fmla="*/ 3095643 w 6127927"/>
                <a:gd name="connsiteY31965" fmla="*/ 2904603 h 4013490"/>
                <a:gd name="connsiteX31966" fmla="*/ 3088108 w 6127927"/>
                <a:gd name="connsiteY31966" fmla="*/ 2914046 h 4013490"/>
                <a:gd name="connsiteX31967" fmla="*/ 3087849 w 6127927"/>
                <a:gd name="connsiteY31967" fmla="*/ 2913885 h 4013490"/>
                <a:gd name="connsiteX31968" fmla="*/ 3087267 w 6127927"/>
                <a:gd name="connsiteY31968" fmla="*/ 2914402 h 4013490"/>
                <a:gd name="connsiteX31969" fmla="*/ 3088108 w 6127927"/>
                <a:gd name="connsiteY31969" fmla="*/ 2914046 h 4013490"/>
                <a:gd name="connsiteX31970" fmla="*/ 3071129 w 6127927"/>
                <a:gd name="connsiteY31970" fmla="*/ 2911556 h 4013490"/>
                <a:gd name="connsiteX31971" fmla="*/ 3070223 w 6127927"/>
                <a:gd name="connsiteY31971" fmla="*/ 2911750 h 4013490"/>
                <a:gd name="connsiteX31972" fmla="*/ 3071129 w 6127927"/>
                <a:gd name="connsiteY31972" fmla="*/ 2911556 h 4013490"/>
                <a:gd name="connsiteX31973" fmla="*/ 3075430 w 6127927"/>
                <a:gd name="connsiteY31973" fmla="*/ 2901401 h 4013490"/>
                <a:gd name="connsiteX31974" fmla="*/ 3076109 w 6127927"/>
                <a:gd name="connsiteY31974" fmla="*/ 2901725 h 4013490"/>
                <a:gd name="connsiteX31975" fmla="*/ 3075915 w 6127927"/>
                <a:gd name="connsiteY31975" fmla="*/ 2900884 h 4013490"/>
                <a:gd name="connsiteX31976" fmla="*/ 3075430 w 6127927"/>
                <a:gd name="connsiteY31976" fmla="*/ 2901401 h 4013490"/>
                <a:gd name="connsiteX31977" fmla="*/ 3094641 w 6127927"/>
                <a:gd name="connsiteY31977" fmla="*/ 2936491 h 4013490"/>
                <a:gd name="connsiteX31978" fmla="*/ 3096128 w 6127927"/>
                <a:gd name="connsiteY31978" fmla="*/ 2935585 h 4013490"/>
                <a:gd name="connsiteX31979" fmla="*/ 3094641 w 6127927"/>
                <a:gd name="connsiteY31979" fmla="*/ 2936491 h 4013490"/>
                <a:gd name="connsiteX31980" fmla="*/ 3114433 w 6127927"/>
                <a:gd name="connsiteY31980" fmla="*/ 3044865 h 4013490"/>
                <a:gd name="connsiteX31981" fmla="*/ 3113172 w 6127927"/>
                <a:gd name="connsiteY31981" fmla="*/ 3044542 h 4013490"/>
                <a:gd name="connsiteX31982" fmla="*/ 3112946 w 6127927"/>
                <a:gd name="connsiteY31982" fmla="*/ 3044704 h 4013490"/>
                <a:gd name="connsiteX31983" fmla="*/ 3113948 w 6127927"/>
                <a:gd name="connsiteY31983" fmla="*/ 3045286 h 4013490"/>
                <a:gd name="connsiteX31984" fmla="*/ 3114433 w 6127927"/>
                <a:gd name="connsiteY31984" fmla="*/ 3044865 h 4013490"/>
                <a:gd name="connsiteX31985" fmla="*/ 2887012 w 6127927"/>
                <a:gd name="connsiteY31985" fmla="*/ 2991956 h 4013490"/>
                <a:gd name="connsiteX31986" fmla="*/ 2885848 w 6127927"/>
                <a:gd name="connsiteY31986" fmla="*/ 2992376 h 4013490"/>
                <a:gd name="connsiteX31987" fmla="*/ 2887012 w 6127927"/>
                <a:gd name="connsiteY31987" fmla="*/ 2991956 h 4013490"/>
                <a:gd name="connsiteX31988" fmla="*/ 2833003 w 6127927"/>
                <a:gd name="connsiteY31988" fmla="*/ 2977144 h 4013490"/>
                <a:gd name="connsiteX31989" fmla="*/ 2832259 w 6127927"/>
                <a:gd name="connsiteY31989" fmla="*/ 2978728 h 4013490"/>
                <a:gd name="connsiteX31990" fmla="*/ 2833003 w 6127927"/>
                <a:gd name="connsiteY31990" fmla="*/ 2977144 h 4013490"/>
                <a:gd name="connsiteX31991" fmla="*/ 2664701 w 6127927"/>
                <a:gd name="connsiteY31991" fmla="*/ 2903051 h 4013490"/>
                <a:gd name="connsiteX31992" fmla="*/ 2664539 w 6127927"/>
                <a:gd name="connsiteY31992" fmla="*/ 2902727 h 4013490"/>
                <a:gd name="connsiteX31993" fmla="*/ 2663536 w 6127927"/>
                <a:gd name="connsiteY31993" fmla="*/ 2903471 h 4013490"/>
                <a:gd name="connsiteX31994" fmla="*/ 2664021 w 6127927"/>
                <a:gd name="connsiteY31994" fmla="*/ 2904118 h 4013490"/>
                <a:gd name="connsiteX31995" fmla="*/ 3035036 w 6127927"/>
                <a:gd name="connsiteY31995" fmla="*/ 2897423 h 4013490"/>
                <a:gd name="connsiteX31996" fmla="*/ 3034875 w 6127927"/>
                <a:gd name="connsiteY31996" fmla="*/ 2897003 h 4013490"/>
                <a:gd name="connsiteX31997" fmla="*/ 3034939 w 6127927"/>
                <a:gd name="connsiteY31997" fmla="*/ 2898329 h 4013490"/>
                <a:gd name="connsiteX31998" fmla="*/ 3035036 w 6127927"/>
                <a:gd name="connsiteY31998" fmla="*/ 2898587 h 4013490"/>
                <a:gd name="connsiteX31999" fmla="*/ 3035036 w 6127927"/>
                <a:gd name="connsiteY31999" fmla="*/ 2897423 h 4013490"/>
                <a:gd name="connsiteX32000" fmla="*/ 3023103 w 6127927"/>
                <a:gd name="connsiteY32000" fmla="*/ 2884099 h 4013490"/>
                <a:gd name="connsiteX32001" fmla="*/ 3023103 w 6127927"/>
                <a:gd name="connsiteY32001" fmla="*/ 2884002 h 4013490"/>
                <a:gd name="connsiteX32002" fmla="*/ 3021938 w 6127927"/>
                <a:gd name="connsiteY32002" fmla="*/ 2882934 h 4013490"/>
                <a:gd name="connsiteX32003" fmla="*/ 3022100 w 6127927"/>
                <a:gd name="connsiteY32003" fmla="*/ 2884649 h 4013490"/>
                <a:gd name="connsiteX32004" fmla="*/ 3022100 w 6127927"/>
                <a:gd name="connsiteY32004" fmla="*/ 2884746 h 4013490"/>
                <a:gd name="connsiteX32005" fmla="*/ 3022100 w 6127927"/>
                <a:gd name="connsiteY32005" fmla="*/ 2884325 h 4013490"/>
                <a:gd name="connsiteX32006" fmla="*/ 3022359 w 6127927"/>
                <a:gd name="connsiteY32006" fmla="*/ 2883905 h 4013490"/>
                <a:gd name="connsiteX32007" fmla="*/ 3023103 w 6127927"/>
                <a:gd name="connsiteY32007" fmla="*/ 2884099 h 4013490"/>
                <a:gd name="connsiteX32008" fmla="*/ 3000432 w 6127927"/>
                <a:gd name="connsiteY32008" fmla="*/ 2894513 h 4013490"/>
                <a:gd name="connsiteX32009" fmla="*/ 3000270 w 6127927"/>
                <a:gd name="connsiteY32009" fmla="*/ 2892766 h 4013490"/>
                <a:gd name="connsiteX32010" fmla="*/ 3000432 w 6127927"/>
                <a:gd name="connsiteY32010" fmla="*/ 2894513 h 4013490"/>
                <a:gd name="connsiteX32011" fmla="*/ 2990406 w 6127927"/>
                <a:gd name="connsiteY32011" fmla="*/ 2896421 h 4013490"/>
                <a:gd name="connsiteX32012" fmla="*/ 2990309 w 6127927"/>
                <a:gd name="connsiteY32012" fmla="*/ 2897164 h 4013490"/>
                <a:gd name="connsiteX32013" fmla="*/ 2990406 w 6127927"/>
                <a:gd name="connsiteY32013" fmla="*/ 2896421 h 4013490"/>
                <a:gd name="connsiteX32014" fmla="*/ 2992702 w 6127927"/>
                <a:gd name="connsiteY32014" fmla="*/ 2838951 h 4013490"/>
                <a:gd name="connsiteX32015" fmla="*/ 2992799 w 6127927"/>
                <a:gd name="connsiteY32015" fmla="*/ 2839307 h 4013490"/>
                <a:gd name="connsiteX32016" fmla="*/ 2993220 w 6127927"/>
                <a:gd name="connsiteY32016" fmla="*/ 2839048 h 4013490"/>
                <a:gd name="connsiteX32017" fmla="*/ 2992702 w 6127927"/>
                <a:gd name="connsiteY32017" fmla="*/ 2838951 h 4013490"/>
                <a:gd name="connsiteX32018" fmla="*/ 2993123 w 6127927"/>
                <a:gd name="connsiteY32018" fmla="*/ 2842767 h 4013490"/>
                <a:gd name="connsiteX32019" fmla="*/ 2993123 w 6127927"/>
                <a:gd name="connsiteY32019" fmla="*/ 2842767 h 4013490"/>
                <a:gd name="connsiteX32020" fmla="*/ 2993123 w 6127927"/>
                <a:gd name="connsiteY32020" fmla="*/ 2842767 h 4013490"/>
                <a:gd name="connsiteX32021" fmla="*/ 2984682 w 6127927"/>
                <a:gd name="connsiteY32021" fmla="*/ 2847974 h 4013490"/>
                <a:gd name="connsiteX32022" fmla="*/ 2984423 w 6127927"/>
                <a:gd name="connsiteY32022" fmla="*/ 2847586 h 4013490"/>
                <a:gd name="connsiteX32023" fmla="*/ 2984423 w 6127927"/>
                <a:gd name="connsiteY32023" fmla="*/ 2848912 h 4013490"/>
                <a:gd name="connsiteX32024" fmla="*/ 2984520 w 6127927"/>
                <a:gd name="connsiteY32024" fmla="*/ 2849138 h 4013490"/>
                <a:gd name="connsiteX32025" fmla="*/ 2984682 w 6127927"/>
                <a:gd name="connsiteY32025" fmla="*/ 2847974 h 4013490"/>
                <a:gd name="connsiteX32026" fmla="*/ 2922846 w 6127927"/>
                <a:gd name="connsiteY32026" fmla="*/ 2845257 h 4013490"/>
                <a:gd name="connsiteX32027" fmla="*/ 2922749 w 6127927"/>
                <a:gd name="connsiteY32027" fmla="*/ 2843511 h 4013490"/>
                <a:gd name="connsiteX32028" fmla="*/ 2922846 w 6127927"/>
                <a:gd name="connsiteY32028" fmla="*/ 2845257 h 4013490"/>
                <a:gd name="connsiteX32029" fmla="*/ 2904800 w 6127927"/>
                <a:gd name="connsiteY32029" fmla="*/ 2847812 h 4013490"/>
                <a:gd name="connsiteX32030" fmla="*/ 2904541 w 6127927"/>
                <a:gd name="connsiteY32030" fmla="*/ 2848556 h 4013490"/>
                <a:gd name="connsiteX32031" fmla="*/ 2904800 w 6127927"/>
                <a:gd name="connsiteY32031" fmla="*/ 2847812 h 4013490"/>
                <a:gd name="connsiteX32032" fmla="*/ 3405599 w 6127927"/>
                <a:gd name="connsiteY32032" fmla="*/ 2888788 h 4013490"/>
                <a:gd name="connsiteX32033" fmla="*/ 3404208 w 6127927"/>
                <a:gd name="connsiteY32033" fmla="*/ 2889791 h 4013490"/>
                <a:gd name="connsiteX32034" fmla="*/ 3405599 w 6127927"/>
                <a:gd name="connsiteY32034" fmla="*/ 2888788 h 4013490"/>
                <a:gd name="connsiteX32035" fmla="*/ 3399131 w 6127927"/>
                <a:gd name="connsiteY32035" fmla="*/ 2892443 h 4013490"/>
                <a:gd name="connsiteX32036" fmla="*/ 3399001 w 6127927"/>
                <a:gd name="connsiteY32036" fmla="*/ 2892378 h 4013490"/>
                <a:gd name="connsiteX32037" fmla="*/ 3398904 w 6127927"/>
                <a:gd name="connsiteY32037" fmla="*/ 2892701 h 4013490"/>
                <a:gd name="connsiteX32038" fmla="*/ 3398904 w 6127927"/>
                <a:gd name="connsiteY32038" fmla="*/ 2892766 h 4013490"/>
                <a:gd name="connsiteX32039" fmla="*/ 3399131 w 6127927"/>
                <a:gd name="connsiteY32039" fmla="*/ 2892443 h 4013490"/>
                <a:gd name="connsiteX32040" fmla="*/ 3374810 w 6127927"/>
                <a:gd name="connsiteY32040" fmla="*/ 2867120 h 4013490"/>
                <a:gd name="connsiteX32041" fmla="*/ 3373905 w 6127927"/>
                <a:gd name="connsiteY32041" fmla="*/ 2867443 h 4013490"/>
                <a:gd name="connsiteX32042" fmla="*/ 3374810 w 6127927"/>
                <a:gd name="connsiteY32042" fmla="*/ 2867120 h 4013490"/>
                <a:gd name="connsiteX32043" fmla="*/ 3356667 w 6127927"/>
                <a:gd name="connsiteY32043" fmla="*/ 2875625 h 4013490"/>
                <a:gd name="connsiteX32044" fmla="*/ 3356505 w 6127927"/>
                <a:gd name="connsiteY32044" fmla="*/ 2875237 h 4013490"/>
                <a:gd name="connsiteX32045" fmla="*/ 3356441 w 6127927"/>
                <a:gd name="connsiteY32045" fmla="*/ 2876563 h 4013490"/>
                <a:gd name="connsiteX32046" fmla="*/ 3356505 w 6127927"/>
                <a:gd name="connsiteY32046" fmla="*/ 2876790 h 4013490"/>
                <a:gd name="connsiteX32047" fmla="*/ 3356667 w 6127927"/>
                <a:gd name="connsiteY32047" fmla="*/ 2875625 h 4013490"/>
                <a:gd name="connsiteX32048" fmla="*/ 3343245 w 6127927"/>
                <a:gd name="connsiteY32048" fmla="*/ 2861137 h 4013490"/>
                <a:gd name="connsiteX32049" fmla="*/ 3343342 w 6127927"/>
                <a:gd name="connsiteY32049" fmla="*/ 2860587 h 4013490"/>
                <a:gd name="connsiteX32050" fmla="*/ 3341855 w 6127927"/>
                <a:gd name="connsiteY32050" fmla="*/ 2860069 h 4013490"/>
                <a:gd name="connsiteX32051" fmla="*/ 3341952 w 6127927"/>
                <a:gd name="connsiteY32051" fmla="*/ 2861654 h 4013490"/>
                <a:gd name="connsiteX32052" fmla="*/ 3341952 w 6127927"/>
                <a:gd name="connsiteY32052" fmla="*/ 2861719 h 4013490"/>
                <a:gd name="connsiteX32053" fmla="*/ 3341952 w 6127927"/>
                <a:gd name="connsiteY32053" fmla="*/ 2861331 h 4013490"/>
                <a:gd name="connsiteX32054" fmla="*/ 3342372 w 6127927"/>
                <a:gd name="connsiteY32054" fmla="*/ 2860910 h 4013490"/>
                <a:gd name="connsiteX32055" fmla="*/ 3343245 w 6127927"/>
                <a:gd name="connsiteY32055" fmla="*/ 2861137 h 4013490"/>
                <a:gd name="connsiteX32056" fmla="*/ 3339300 w 6127927"/>
                <a:gd name="connsiteY32056" fmla="*/ 2859649 h 4013490"/>
                <a:gd name="connsiteX32057" fmla="*/ 3339462 w 6127927"/>
                <a:gd name="connsiteY32057" fmla="*/ 2859261 h 4013490"/>
                <a:gd name="connsiteX32058" fmla="*/ 3339041 w 6127927"/>
                <a:gd name="connsiteY32058" fmla="*/ 2859067 h 4013490"/>
                <a:gd name="connsiteX32059" fmla="*/ 3339106 w 6127927"/>
                <a:gd name="connsiteY32059" fmla="*/ 2859746 h 4013490"/>
                <a:gd name="connsiteX32060" fmla="*/ 3339300 w 6127927"/>
                <a:gd name="connsiteY32060" fmla="*/ 2859649 h 4013490"/>
                <a:gd name="connsiteX32061" fmla="*/ 3313459 w 6127927"/>
                <a:gd name="connsiteY32061" fmla="*/ 2872165 h 4013490"/>
                <a:gd name="connsiteX32062" fmla="*/ 3313201 w 6127927"/>
                <a:gd name="connsiteY32062" fmla="*/ 2870419 h 4013490"/>
                <a:gd name="connsiteX32063" fmla="*/ 3313459 w 6127927"/>
                <a:gd name="connsiteY32063" fmla="*/ 2872165 h 4013490"/>
                <a:gd name="connsiteX32064" fmla="*/ 3300879 w 6127927"/>
                <a:gd name="connsiteY32064" fmla="*/ 2875302 h 4013490"/>
                <a:gd name="connsiteX32065" fmla="*/ 3300782 w 6127927"/>
                <a:gd name="connsiteY32065" fmla="*/ 2876046 h 4013490"/>
                <a:gd name="connsiteX32066" fmla="*/ 3300879 w 6127927"/>
                <a:gd name="connsiteY32066" fmla="*/ 2875302 h 4013490"/>
                <a:gd name="connsiteX32067" fmla="*/ 3289430 w 6127927"/>
                <a:gd name="connsiteY32067" fmla="*/ 2826047 h 4013490"/>
                <a:gd name="connsiteX32068" fmla="*/ 3289365 w 6127927"/>
                <a:gd name="connsiteY32068" fmla="*/ 2825626 h 4013490"/>
                <a:gd name="connsiteX32069" fmla="*/ 3289301 w 6127927"/>
                <a:gd name="connsiteY32069" fmla="*/ 2826952 h 4013490"/>
                <a:gd name="connsiteX32070" fmla="*/ 3289365 w 6127927"/>
                <a:gd name="connsiteY32070" fmla="*/ 2827211 h 4013490"/>
                <a:gd name="connsiteX32071" fmla="*/ 3289430 w 6127927"/>
                <a:gd name="connsiteY32071" fmla="*/ 2826047 h 4013490"/>
                <a:gd name="connsiteX32072" fmla="*/ 3253693 w 6127927"/>
                <a:gd name="connsiteY32072" fmla="*/ 2822069 h 4013490"/>
                <a:gd name="connsiteX32073" fmla="*/ 3253435 w 6127927"/>
                <a:gd name="connsiteY32073" fmla="*/ 2820322 h 4013490"/>
                <a:gd name="connsiteX32074" fmla="*/ 3253693 w 6127927"/>
                <a:gd name="connsiteY32074" fmla="*/ 2822069 h 4013490"/>
                <a:gd name="connsiteX32075" fmla="*/ 3243344 w 6127927"/>
                <a:gd name="connsiteY32075" fmla="*/ 2824818 h 4013490"/>
                <a:gd name="connsiteX32076" fmla="*/ 3243344 w 6127927"/>
                <a:gd name="connsiteY32076" fmla="*/ 2825562 h 4013490"/>
                <a:gd name="connsiteX32077" fmla="*/ 3243344 w 6127927"/>
                <a:gd name="connsiteY32077" fmla="*/ 2824818 h 4013490"/>
                <a:gd name="connsiteX32078" fmla="*/ 3440139 w 6127927"/>
                <a:gd name="connsiteY32078" fmla="*/ 2964983 h 4013490"/>
                <a:gd name="connsiteX32079" fmla="*/ 3440139 w 6127927"/>
                <a:gd name="connsiteY32079" fmla="*/ 2966212 h 4013490"/>
                <a:gd name="connsiteX32080" fmla="*/ 3440139 w 6127927"/>
                <a:gd name="connsiteY32080" fmla="*/ 2968217 h 4013490"/>
                <a:gd name="connsiteX32081" fmla="*/ 3437487 w 6127927"/>
                <a:gd name="connsiteY32081" fmla="*/ 2968282 h 4013490"/>
                <a:gd name="connsiteX32082" fmla="*/ 3437390 w 6127927"/>
                <a:gd name="connsiteY32082" fmla="*/ 2968379 h 4013490"/>
                <a:gd name="connsiteX32083" fmla="*/ 3437810 w 6127927"/>
                <a:gd name="connsiteY32083" fmla="*/ 2968541 h 4013490"/>
                <a:gd name="connsiteX32084" fmla="*/ 3438231 w 6127927"/>
                <a:gd name="connsiteY32084" fmla="*/ 2969705 h 4013490"/>
                <a:gd name="connsiteX32085" fmla="*/ 3438069 w 6127927"/>
                <a:gd name="connsiteY32085" fmla="*/ 2972357 h 4013490"/>
                <a:gd name="connsiteX32086" fmla="*/ 3438716 w 6127927"/>
                <a:gd name="connsiteY32086" fmla="*/ 2972745 h 4013490"/>
                <a:gd name="connsiteX32087" fmla="*/ 3438716 w 6127927"/>
                <a:gd name="connsiteY32087" fmla="*/ 2973327 h 4013490"/>
                <a:gd name="connsiteX32088" fmla="*/ 3438813 w 6127927"/>
                <a:gd name="connsiteY32088" fmla="*/ 2974492 h 4013490"/>
                <a:gd name="connsiteX32089" fmla="*/ 3438651 w 6127927"/>
                <a:gd name="connsiteY32089" fmla="*/ 2975721 h 4013490"/>
                <a:gd name="connsiteX32090" fmla="*/ 3439136 w 6127927"/>
                <a:gd name="connsiteY32090" fmla="*/ 2978211 h 4013490"/>
                <a:gd name="connsiteX32091" fmla="*/ 3438975 w 6127927"/>
                <a:gd name="connsiteY32091" fmla="*/ 2978955 h 4013490"/>
                <a:gd name="connsiteX32092" fmla="*/ 3438813 w 6127927"/>
                <a:gd name="connsiteY32092" fmla="*/ 2979375 h 4013490"/>
                <a:gd name="connsiteX32093" fmla="*/ 3438813 w 6127927"/>
                <a:gd name="connsiteY32093" fmla="*/ 2981865 h 4013490"/>
                <a:gd name="connsiteX32094" fmla="*/ 3439233 w 6127927"/>
                <a:gd name="connsiteY32094" fmla="*/ 2982350 h 4013490"/>
                <a:gd name="connsiteX32095" fmla="*/ 3438975 w 6127927"/>
                <a:gd name="connsiteY32095" fmla="*/ 2984938 h 4013490"/>
                <a:gd name="connsiteX32096" fmla="*/ 3438651 w 6127927"/>
                <a:gd name="connsiteY32096" fmla="*/ 2985002 h 4013490"/>
                <a:gd name="connsiteX32097" fmla="*/ 3438910 w 6127927"/>
                <a:gd name="connsiteY32097" fmla="*/ 2985520 h 4013490"/>
                <a:gd name="connsiteX32098" fmla="*/ 3429628 w 6127927"/>
                <a:gd name="connsiteY32098" fmla="*/ 3029730 h 4013490"/>
                <a:gd name="connsiteX32099" fmla="*/ 3429434 w 6127927"/>
                <a:gd name="connsiteY32099" fmla="*/ 3029730 h 4013490"/>
                <a:gd name="connsiteX32100" fmla="*/ 3427785 w 6127927"/>
                <a:gd name="connsiteY32100" fmla="*/ 3030312 h 4013490"/>
                <a:gd name="connsiteX32101" fmla="*/ 3426879 w 6127927"/>
                <a:gd name="connsiteY32101" fmla="*/ 3029471 h 4013490"/>
                <a:gd name="connsiteX32102" fmla="*/ 3424486 w 6127927"/>
                <a:gd name="connsiteY32102" fmla="*/ 3029956 h 4013490"/>
                <a:gd name="connsiteX32103" fmla="*/ 3426814 w 6127927"/>
                <a:gd name="connsiteY32103" fmla="*/ 3030959 h 4013490"/>
                <a:gd name="connsiteX32104" fmla="*/ 3425165 w 6127927"/>
                <a:gd name="connsiteY32104" fmla="*/ 3032188 h 4013490"/>
                <a:gd name="connsiteX32105" fmla="*/ 3422998 w 6127927"/>
                <a:gd name="connsiteY32105" fmla="*/ 3032447 h 4013490"/>
                <a:gd name="connsiteX32106" fmla="*/ 3419505 w 6127927"/>
                <a:gd name="connsiteY32106" fmla="*/ 3031282 h 4013490"/>
                <a:gd name="connsiteX32107" fmla="*/ 3419699 w 6127927"/>
                <a:gd name="connsiteY32107" fmla="*/ 3031218 h 4013490"/>
                <a:gd name="connsiteX32108" fmla="*/ 3419344 w 6127927"/>
                <a:gd name="connsiteY32108" fmla="*/ 3030959 h 4013490"/>
                <a:gd name="connsiteX32109" fmla="*/ 3418761 w 6127927"/>
                <a:gd name="connsiteY32109" fmla="*/ 3030118 h 4013490"/>
                <a:gd name="connsiteX32110" fmla="*/ 3419344 w 6127927"/>
                <a:gd name="connsiteY32110" fmla="*/ 3030959 h 4013490"/>
                <a:gd name="connsiteX32111" fmla="*/ 3419279 w 6127927"/>
                <a:gd name="connsiteY32111" fmla="*/ 3031218 h 4013490"/>
                <a:gd name="connsiteX32112" fmla="*/ 3417274 w 6127927"/>
                <a:gd name="connsiteY32112" fmla="*/ 3030312 h 4013490"/>
                <a:gd name="connsiteX32113" fmla="*/ 3417435 w 6127927"/>
                <a:gd name="connsiteY32113" fmla="*/ 3028145 h 4013490"/>
                <a:gd name="connsiteX32114" fmla="*/ 3417759 w 6127927"/>
                <a:gd name="connsiteY32114" fmla="*/ 3027983 h 4013490"/>
                <a:gd name="connsiteX32115" fmla="*/ 3417533 w 6127927"/>
                <a:gd name="connsiteY32115" fmla="*/ 3027660 h 4013490"/>
                <a:gd name="connsiteX32116" fmla="*/ 3417630 w 6127927"/>
                <a:gd name="connsiteY32116" fmla="*/ 3026981 h 4013490"/>
                <a:gd name="connsiteX32117" fmla="*/ 3418115 w 6127927"/>
                <a:gd name="connsiteY32117" fmla="*/ 3025752 h 4013490"/>
                <a:gd name="connsiteX32118" fmla="*/ 3419441 w 6127927"/>
                <a:gd name="connsiteY32118" fmla="*/ 3024749 h 4013490"/>
                <a:gd name="connsiteX32119" fmla="*/ 3419020 w 6127927"/>
                <a:gd name="connsiteY32119" fmla="*/ 3023844 h 4013490"/>
                <a:gd name="connsiteX32120" fmla="*/ 3420023 w 6127927"/>
                <a:gd name="connsiteY32120" fmla="*/ 3022680 h 4013490"/>
                <a:gd name="connsiteX32121" fmla="*/ 3421413 w 6127927"/>
                <a:gd name="connsiteY32121" fmla="*/ 3022680 h 4013490"/>
                <a:gd name="connsiteX32122" fmla="*/ 3420670 w 6127927"/>
                <a:gd name="connsiteY32122" fmla="*/ 3021354 h 4013490"/>
                <a:gd name="connsiteX32123" fmla="*/ 3419699 w 6127927"/>
                <a:gd name="connsiteY32123" fmla="*/ 3021095 h 4013490"/>
                <a:gd name="connsiteX32124" fmla="*/ 3422416 w 6127927"/>
                <a:gd name="connsiteY32124" fmla="*/ 3019866 h 4013490"/>
                <a:gd name="connsiteX32125" fmla="*/ 3421349 w 6127927"/>
                <a:gd name="connsiteY32125" fmla="*/ 3019025 h 4013490"/>
                <a:gd name="connsiteX32126" fmla="*/ 3421025 w 6127927"/>
                <a:gd name="connsiteY32126" fmla="*/ 3018217 h 4013490"/>
                <a:gd name="connsiteX32127" fmla="*/ 3423160 w 6127927"/>
                <a:gd name="connsiteY32127" fmla="*/ 3017376 h 4013490"/>
                <a:gd name="connsiteX32128" fmla="*/ 3422157 w 6127927"/>
                <a:gd name="connsiteY32128" fmla="*/ 3016632 h 4013490"/>
                <a:gd name="connsiteX32129" fmla="*/ 3420831 w 6127927"/>
                <a:gd name="connsiteY32129" fmla="*/ 3015985 h 4013490"/>
                <a:gd name="connsiteX32130" fmla="*/ 3420831 w 6127927"/>
                <a:gd name="connsiteY32130" fmla="*/ 3015403 h 4013490"/>
                <a:gd name="connsiteX32131" fmla="*/ 3422739 w 6127927"/>
                <a:gd name="connsiteY32131" fmla="*/ 3014982 h 4013490"/>
                <a:gd name="connsiteX32132" fmla="*/ 3420767 w 6127927"/>
                <a:gd name="connsiteY32132" fmla="*/ 3014659 h 4013490"/>
                <a:gd name="connsiteX32133" fmla="*/ 3420346 w 6127927"/>
                <a:gd name="connsiteY32133" fmla="*/ 3012913 h 4013490"/>
                <a:gd name="connsiteX32134" fmla="*/ 3420281 w 6127927"/>
                <a:gd name="connsiteY32134" fmla="*/ 3012007 h 4013490"/>
                <a:gd name="connsiteX32135" fmla="*/ 3420023 w 6127927"/>
                <a:gd name="connsiteY32135" fmla="*/ 3011684 h 4013490"/>
                <a:gd name="connsiteX32136" fmla="*/ 3420831 w 6127927"/>
                <a:gd name="connsiteY32136" fmla="*/ 3005118 h 4013490"/>
                <a:gd name="connsiteX32137" fmla="*/ 3421155 w 6127927"/>
                <a:gd name="connsiteY32137" fmla="*/ 3004892 h 4013490"/>
                <a:gd name="connsiteX32138" fmla="*/ 3420928 w 6127927"/>
                <a:gd name="connsiteY32138" fmla="*/ 3004698 h 4013490"/>
                <a:gd name="connsiteX32139" fmla="*/ 3421252 w 6127927"/>
                <a:gd name="connsiteY32139" fmla="*/ 3002143 h 4013490"/>
                <a:gd name="connsiteX32140" fmla="*/ 3421672 w 6127927"/>
                <a:gd name="connsiteY32140" fmla="*/ 3000073 h 4013490"/>
                <a:gd name="connsiteX32141" fmla="*/ 3421769 w 6127927"/>
                <a:gd name="connsiteY32141" fmla="*/ 3000009 h 4013490"/>
                <a:gd name="connsiteX32142" fmla="*/ 3421899 w 6127927"/>
                <a:gd name="connsiteY32142" fmla="*/ 2999588 h 4013490"/>
                <a:gd name="connsiteX32143" fmla="*/ 3421769 w 6127927"/>
                <a:gd name="connsiteY32143" fmla="*/ 2999588 h 4013490"/>
                <a:gd name="connsiteX32144" fmla="*/ 3421996 w 6127927"/>
                <a:gd name="connsiteY32144" fmla="*/ 2996677 h 4013490"/>
                <a:gd name="connsiteX32145" fmla="*/ 3420605 w 6127927"/>
                <a:gd name="connsiteY32145" fmla="*/ 2996613 h 4013490"/>
                <a:gd name="connsiteX32146" fmla="*/ 3418018 w 6127927"/>
                <a:gd name="connsiteY32146" fmla="*/ 2994349 h 4013490"/>
                <a:gd name="connsiteX32147" fmla="*/ 3417856 w 6127927"/>
                <a:gd name="connsiteY32147" fmla="*/ 2995287 h 4013490"/>
                <a:gd name="connsiteX32148" fmla="*/ 3415689 w 6127927"/>
                <a:gd name="connsiteY32148" fmla="*/ 2996031 h 4013490"/>
                <a:gd name="connsiteX32149" fmla="*/ 3415042 w 6127927"/>
                <a:gd name="connsiteY32149" fmla="*/ 2995934 h 4013490"/>
                <a:gd name="connsiteX32150" fmla="*/ 3414816 w 6127927"/>
                <a:gd name="connsiteY32150" fmla="*/ 2995513 h 4013490"/>
                <a:gd name="connsiteX32151" fmla="*/ 3413296 w 6127927"/>
                <a:gd name="connsiteY32151" fmla="*/ 2995675 h 4013490"/>
                <a:gd name="connsiteX32152" fmla="*/ 3411905 w 6127927"/>
                <a:gd name="connsiteY32152" fmla="*/ 2995772 h 4013490"/>
                <a:gd name="connsiteX32153" fmla="*/ 3410903 w 6127927"/>
                <a:gd name="connsiteY32153" fmla="*/ 2995190 h 4013490"/>
                <a:gd name="connsiteX32154" fmla="*/ 3408833 w 6127927"/>
                <a:gd name="connsiteY32154" fmla="*/ 2994123 h 4013490"/>
                <a:gd name="connsiteX32155" fmla="*/ 3408251 w 6127927"/>
                <a:gd name="connsiteY32155" fmla="*/ 2995028 h 4013490"/>
                <a:gd name="connsiteX32156" fmla="*/ 3407507 w 6127927"/>
                <a:gd name="connsiteY32156" fmla="*/ 2995125 h 4013490"/>
                <a:gd name="connsiteX32157" fmla="*/ 3407280 w 6127927"/>
                <a:gd name="connsiteY32157" fmla="*/ 2995028 h 4013490"/>
                <a:gd name="connsiteX32158" fmla="*/ 3404693 w 6127927"/>
                <a:gd name="connsiteY32158" fmla="*/ 2995352 h 4013490"/>
                <a:gd name="connsiteX32159" fmla="*/ 3403723 w 6127927"/>
                <a:gd name="connsiteY32159" fmla="*/ 2995190 h 4013490"/>
                <a:gd name="connsiteX32160" fmla="*/ 3402462 w 6127927"/>
                <a:gd name="connsiteY32160" fmla="*/ 2994866 h 4013490"/>
                <a:gd name="connsiteX32161" fmla="*/ 3401200 w 6127927"/>
                <a:gd name="connsiteY32161" fmla="*/ 2994543 h 4013490"/>
                <a:gd name="connsiteX32162" fmla="*/ 3399810 w 6127927"/>
                <a:gd name="connsiteY32162" fmla="*/ 2994543 h 4013490"/>
                <a:gd name="connsiteX32163" fmla="*/ 3399389 w 6127927"/>
                <a:gd name="connsiteY32163" fmla="*/ 2994608 h 4013490"/>
                <a:gd name="connsiteX32164" fmla="*/ 3397740 w 6127927"/>
                <a:gd name="connsiteY32164" fmla="*/ 2995190 h 4013490"/>
                <a:gd name="connsiteX32165" fmla="*/ 3395670 w 6127927"/>
                <a:gd name="connsiteY32165" fmla="*/ 2995028 h 4013490"/>
                <a:gd name="connsiteX32166" fmla="*/ 3394862 w 6127927"/>
                <a:gd name="connsiteY32166" fmla="*/ 2994866 h 4013490"/>
                <a:gd name="connsiteX32167" fmla="*/ 3394344 w 6127927"/>
                <a:gd name="connsiteY32167" fmla="*/ 2994866 h 4013490"/>
                <a:gd name="connsiteX32168" fmla="*/ 3393115 w 6127927"/>
                <a:gd name="connsiteY32168" fmla="*/ 2995125 h 4013490"/>
                <a:gd name="connsiteX32169" fmla="*/ 3391789 w 6127927"/>
                <a:gd name="connsiteY32169" fmla="*/ 2995125 h 4013490"/>
                <a:gd name="connsiteX32170" fmla="*/ 3390528 w 6127927"/>
                <a:gd name="connsiteY32170" fmla="*/ 2995190 h 4013490"/>
                <a:gd name="connsiteX32171" fmla="*/ 3372417 w 6127927"/>
                <a:gd name="connsiteY32171" fmla="*/ 2992473 h 4013490"/>
                <a:gd name="connsiteX32172" fmla="*/ 3372094 w 6127927"/>
                <a:gd name="connsiteY32172" fmla="*/ 2992279 h 4013490"/>
                <a:gd name="connsiteX32173" fmla="*/ 3371350 w 6127927"/>
                <a:gd name="connsiteY32173" fmla="*/ 2992117 h 4013490"/>
                <a:gd name="connsiteX32174" fmla="*/ 3370671 w 6127927"/>
                <a:gd name="connsiteY32174" fmla="*/ 2992376 h 4013490"/>
                <a:gd name="connsiteX32175" fmla="*/ 3369603 w 6127927"/>
                <a:gd name="connsiteY32175" fmla="*/ 2991729 h 4013490"/>
                <a:gd name="connsiteX32176" fmla="*/ 3369021 w 6127927"/>
                <a:gd name="connsiteY32176" fmla="*/ 2991147 h 4013490"/>
                <a:gd name="connsiteX32177" fmla="*/ 3368601 w 6127927"/>
                <a:gd name="connsiteY32177" fmla="*/ 2992538 h 4013490"/>
                <a:gd name="connsiteX32178" fmla="*/ 3367533 w 6127927"/>
                <a:gd name="connsiteY32178" fmla="*/ 2992053 h 4013490"/>
                <a:gd name="connsiteX32179" fmla="*/ 3366272 w 6127927"/>
                <a:gd name="connsiteY32179" fmla="*/ 2992473 h 4013490"/>
                <a:gd name="connsiteX32180" fmla="*/ 3364946 w 6127927"/>
                <a:gd name="connsiteY32180" fmla="*/ 2992117 h 4013490"/>
                <a:gd name="connsiteX32181" fmla="*/ 3364623 w 6127927"/>
                <a:gd name="connsiteY32181" fmla="*/ 2992117 h 4013490"/>
                <a:gd name="connsiteX32182" fmla="*/ 3362488 w 6127927"/>
                <a:gd name="connsiteY32182" fmla="*/ 2992053 h 4013490"/>
                <a:gd name="connsiteX32183" fmla="*/ 3361324 w 6127927"/>
                <a:gd name="connsiteY32183" fmla="*/ 2991891 h 4013490"/>
                <a:gd name="connsiteX32184" fmla="*/ 3358252 w 6127927"/>
                <a:gd name="connsiteY32184" fmla="*/ 2990985 h 4013490"/>
                <a:gd name="connsiteX32185" fmla="*/ 3357734 w 6127927"/>
                <a:gd name="connsiteY32185" fmla="*/ 2990791 h 4013490"/>
                <a:gd name="connsiteX32186" fmla="*/ 3356279 w 6127927"/>
                <a:gd name="connsiteY32186" fmla="*/ 2991632 h 4013490"/>
                <a:gd name="connsiteX32187" fmla="*/ 3354532 w 6127927"/>
                <a:gd name="connsiteY32187" fmla="*/ 2991794 h 4013490"/>
                <a:gd name="connsiteX32188" fmla="*/ 3353595 w 6127927"/>
                <a:gd name="connsiteY32188" fmla="*/ 2991535 h 4013490"/>
                <a:gd name="connsiteX32189" fmla="*/ 3352721 w 6127927"/>
                <a:gd name="connsiteY32189" fmla="*/ 2990468 h 4013490"/>
                <a:gd name="connsiteX32190" fmla="*/ 3351201 w 6127927"/>
                <a:gd name="connsiteY32190" fmla="*/ 2991794 h 4013490"/>
                <a:gd name="connsiteX32191" fmla="*/ 3330180 w 6127927"/>
                <a:gd name="connsiteY32191" fmla="*/ 2987913 h 4013490"/>
                <a:gd name="connsiteX32192" fmla="*/ 3296966 w 6127927"/>
                <a:gd name="connsiteY32192" fmla="*/ 2984000 h 4013490"/>
                <a:gd name="connsiteX32193" fmla="*/ 3288945 w 6127927"/>
                <a:gd name="connsiteY32193" fmla="*/ 2982512 h 4013490"/>
                <a:gd name="connsiteX32194" fmla="*/ 3288880 w 6127927"/>
                <a:gd name="connsiteY32194" fmla="*/ 2981704 h 4013490"/>
                <a:gd name="connsiteX32195" fmla="*/ 3288557 w 6127927"/>
                <a:gd name="connsiteY32195" fmla="*/ 2979116 h 4013490"/>
                <a:gd name="connsiteX32196" fmla="*/ 3287878 w 6127927"/>
                <a:gd name="connsiteY32196" fmla="*/ 2980442 h 4013490"/>
                <a:gd name="connsiteX32197" fmla="*/ 3288460 w 6127927"/>
                <a:gd name="connsiteY32197" fmla="*/ 2982447 h 4013490"/>
                <a:gd name="connsiteX32198" fmla="*/ 3286972 w 6127927"/>
                <a:gd name="connsiteY32198" fmla="*/ 2982189 h 4013490"/>
                <a:gd name="connsiteX32199" fmla="*/ 3287134 w 6127927"/>
                <a:gd name="connsiteY32199" fmla="*/ 2981768 h 4013490"/>
                <a:gd name="connsiteX32200" fmla="*/ 3286811 w 6127927"/>
                <a:gd name="connsiteY32200" fmla="*/ 2980798 h 4013490"/>
                <a:gd name="connsiteX32201" fmla="*/ 3286972 w 6127927"/>
                <a:gd name="connsiteY32201" fmla="*/ 2980701 h 4013490"/>
                <a:gd name="connsiteX32202" fmla="*/ 3287134 w 6127927"/>
                <a:gd name="connsiteY32202" fmla="*/ 2980539 h 4013490"/>
                <a:gd name="connsiteX32203" fmla="*/ 3285743 w 6127927"/>
                <a:gd name="connsiteY32203" fmla="*/ 2979537 h 4013490"/>
                <a:gd name="connsiteX32204" fmla="*/ 3285064 w 6127927"/>
                <a:gd name="connsiteY32204" fmla="*/ 2981930 h 4013490"/>
                <a:gd name="connsiteX32205" fmla="*/ 3277367 w 6127927"/>
                <a:gd name="connsiteY32205" fmla="*/ 2981445 h 4013490"/>
                <a:gd name="connsiteX32206" fmla="*/ 3255019 w 6127927"/>
                <a:gd name="connsiteY32206" fmla="*/ 2978890 h 4013490"/>
                <a:gd name="connsiteX32207" fmla="*/ 3254599 w 6127927"/>
                <a:gd name="connsiteY32207" fmla="*/ 2978373 h 4013490"/>
                <a:gd name="connsiteX32208" fmla="*/ 3252950 w 6127927"/>
                <a:gd name="connsiteY32208" fmla="*/ 2978211 h 4013490"/>
                <a:gd name="connsiteX32209" fmla="*/ 3252270 w 6127927"/>
                <a:gd name="connsiteY32209" fmla="*/ 2977629 h 4013490"/>
                <a:gd name="connsiteX32210" fmla="*/ 3251106 w 6127927"/>
                <a:gd name="connsiteY32210" fmla="*/ 2976982 h 4013490"/>
                <a:gd name="connsiteX32211" fmla="*/ 3250362 w 6127927"/>
                <a:gd name="connsiteY32211" fmla="*/ 2977144 h 4013490"/>
                <a:gd name="connsiteX32212" fmla="*/ 3249457 w 6127927"/>
                <a:gd name="connsiteY32212" fmla="*/ 2976497 h 4013490"/>
                <a:gd name="connsiteX32213" fmla="*/ 3248713 w 6127927"/>
                <a:gd name="connsiteY32213" fmla="*/ 2975915 h 4013490"/>
                <a:gd name="connsiteX32214" fmla="*/ 3247904 w 6127927"/>
                <a:gd name="connsiteY32214" fmla="*/ 2976561 h 4013490"/>
                <a:gd name="connsiteX32215" fmla="*/ 3247387 w 6127927"/>
                <a:gd name="connsiteY32215" fmla="*/ 2976982 h 4013490"/>
                <a:gd name="connsiteX32216" fmla="*/ 3246481 w 6127927"/>
                <a:gd name="connsiteY32216" fmla="*/ 2977144 h 4013490"/>
                <a:gd name="connsiteX32217" fmla="*/ 3246481 w 6127927"/>
                <a:gd name="connsiteY32217" fmla="*/ 2974750 h 4013490"/>
                <a:gd name="connsiteX32218" fmla="*/ 3245220 w 6127927"/>
                <a:gd name="connsiteY32218" fmla="*/ 2976238 h 4013490"/>
                <a:gd name="connsiteX32219" fmla="*/ 3244347 w 6127927"/>
                <a:gd name="connsiteY32219" fmla="*/ 2976497 h 4013490"/>
                <a:gd name="connsiteX32220" fmla="*/ 3243021 w 6127927"/>
                <a:gd name="connsiteY32220" fmla="*/ 2974977 h 4013490"/>
                <a:gd name="connsiteX32221" fmla="*/ 3241339 w 6127927"/>
                <a:gd name="connsiteY32221" fmla="*/ 2976497 h 4013490"/>
                <a:gd name="connsiteX32222" fmla="*/ 3239754 w 6127927"/>
                <a:gd name="connsiteY32222" fmla="*/ 2974912 h 4013490"/>
                <a:gd name="connsiteX32223" fmla="*/ 3239949 w 6127927"/>
                <a:gd name="connsiteY32223" fmla="*/ 2974071 h 4013490"/>
                <a:gd name="connsiteX32224" fmla="*/ 3238623 w 6127927"/>
                <a:gd name="connsiteY32224" fmla="*/ 2975494 h 4013490"/>
                <a:gd name="connsiteX32225" fmla="*/ 3236714 w 6127927"/>
                <a:gd name="connsiteY32225" fmla="*/ 2975559 h 4013490"/>
                <a:gd name="connsiteX32226" fmla="*/ 3235712 w 6127927"/>
                <a:gd name="connsiteY32226" fmla="*/ 2975235 h 4013490"/>
                <a:gd name="connsiteX32227" fmla="*/ 3234645 w 6127927"/>
                <a:gd name="connsiteY32227" fmla="*/ 2975818 h 4013490"/>
                <a:gd name="connsiteX32228" fmla="*/ 3233998 w 6127927"/>
                <a:gd name="connsiteY32228" fmla="*/ 2975979 h 4013490"/>
                <a:gd name="connsiteX32229" fmla="*/ 3233480 w 6127927"/>
                <a:gd name="connsiteY32229" fmla="*/ 2974653 h 4013490"/>
                <a:gd name="connsiteX32230" fmla="*/ 3233157 w 6127927"/>
                <a:gd name="connsiteY32230" fmla="*/ 2974750 h 4013490"/>
                <a:gd name="connsiteX32231" fmla="*/ 3232090 w 6127927"/>
                <a:gd name="connsiteY32231" fmla="*/ 2974977 h 4013490"/>
                <a:gd name="connsiteX32232" fmla="*/ 3228759 w 6127927"/>
                <a:gd name="connsiteY32232" fmla="*/ 2975074 h 4013490"/>
                <a:gd name="connsiteX32233" fmla="*/ 3228176 w 6127927"/>
                <a:gd name="connsiteY32233" fmla="*/ 2973845 h 4013490"/>
                <a:gd name="connsiteX32234" fmla="*/ 3227336 w 6127927"/>
                <a:gd name="connsiteY32234" fmla="*/ 2974330 h 4013490"/>
                <a:gd name="connsiteX32235" fmla="*/ 3226689 w 6127927"/>
                <a:gd name="connsiteY32235" fmla="*/ 2974653 h 4013490"/>
                <a:gd name="connsiteX32236" fmla="*/ 3225783 w 6127927"/>
                <a:gd name="connsiteY32236" fmla="*/ 2974589 h 4013490"/>
                <a:gd name="connsiteX32237" fmla="*/ 3223552 w 6127927"/>
                <a:gd name="connsiteY32237" fmla="*/ 2974233 h 4013490"/>
                <a:gd name="connsiteX32238" fmla="*/ 3222549 w 6127927"/>
                <a:gd name="connsiteY32238" fmla="*/ 2973651 h 4013490"/>
                <a:gd name="connsiteX32239" fmla="*/ 3221579 w 6127927"/>
                <a:gd name="connsiteY32239" fmla="*/ 2973263 h 4013490"/>
                <a:gd name="connsiteX32240" fmla="*/ 3221385 w 6127927"/>
                <a:gd name="connsiteY32240" fmla="*/ 2973101 h 4013490"/>
                <a:gd name="connsiteX32241" fmla="*/ 3218927 w 6127927"/>
                <a:gd name="connsiteY32241" fmla="*/ 2973166 h 4013490"/>
                <a:gd name="connsiteX32242" fmla="*/ 3216437 w 6127927"/>
                <a:gd name="connsiteY32242" fmla="*/ 2972260 h 4013490"/>
                <a:gd name="connsiteX32243" fmla="*/ 3216501 w 6127927"/>
                <a:gd name="connsiteY32243" fmla="*/ 2971516 h 4013490"/>
                <a:gd name="connsiteX32244" fmla="*/ 3214690 w 6127927"/>
                <a:gd name="connsiteY32244" fmla="*/ 2971193 h 4013490"/>
                <a:gd name="connsiteX32245" fmla="*/ 3214367 w 6127927"/>
                <a:gd name="connsiteY32245" fmla="*/ 2971355 h 4013490"/>
                <a:gd name="connsiteX32246" fmla="*/ 3213946 w 6127927"/>
                <a:gd name="connsiteY32246" fmla="*/ 2970287 h 4013490"/>
                <a:gd name="connsiteX32247" fmla="*/ 3213364 w 6127927"/>
                <a:gd name="connsiteY32247" fmla="*/ 2970449 h 4013490"/>
                <a:gd name="connsiteX32248" fmla="*/ 3212847 w 6127927"/>
                <a:gd name="connsiteY32248" fmla="*/ 2970190 h 4013490"/>
                <a:gd name="connsiteX32249" fmla="*/ 3213300 w 6127927"/>
                <a:gd name="connsiteY32249" fmla="*/ 2969705 h 4013490"/>
                <a:gd name="connsiteX32250" fmla="*/ 3213946 w 6127927"/>
                <a:gd name="connsiteY32250" fmla="*/ 2969446 h 4013490"/>
                <a:gd name="connsiteX32251" fmla="*/ 3212620 w 6127927"/>
                <a:gd name="connsiteY32251" fmla="*/ 2969123 h 4013490"/>
                <a:gd name="connsiteX32252" fmla="*/ 3211456 w 6127927"/>
                <a:gd name="connsiteY32252" fmla="*/ 2970093 h 4013490"/>
                <a:gd name="connsiteX32253" fmla="*/ 3209968 w 6127927"/>
                <a:gd name="connsiteY32253" fmla="*/ 2970190 h 4013490"/>
                <a:gd name="connsiteX32254" fmla="*/ 3208901 w 6127927"/>
                <a:gd name="connsiteY32254" fmla="*/ 2970190 h 4013490"/>
                <a:gd name="connsiteX32255" fmla="*/ 3207317 w 6127927"/>
                <a:gd name="connsiteY32255" fmla="*/ 2969188 h 4013490"/>
                <a:gd name="connsiteX32256" fmla="*/ 3206088 w 6127927"/>
                <a:gd name="connsiteY32256" fmla="*/ 2970190 h 4013490"/>
                <a:gd name="connsiteX32257" fmla="*/ 3205764 w 6127927"/>
                <a:gd name="connsiteY32257" fmla="*/ 2969349 h 4013490"/>
                <a:gd name="connsiteX32258" fmla="*/ 3203694 w 6127927"/>
                <a:gd name="connsiteY32258" fmla="*/ 2968961 h 4013490"/>
                <a:gd name="connsiteX32259" fmla="*/ 3202853 w 6127927"/>
                <a:gd name="connsiteY32259" fmla="*/ 2968444 h 4013490"/>
                <a:gd name="connsiteX32260" fmla="*/ 3201948 w 6127927"/>
                <a:gd name="connsiteY32260" fmla="*/ 2968444 h 4013490"/>
                <a:gd name="connsiteX32261" fmla="*/ 3199134 w 6127927"/>
                <a:gd name="connsiteY32261" fmla="*/ 2968217 h 4013490"/>
                <a:gd name="connsiteX32262" fmla="*/ 3198876 w 6127927"/>
                <a:gd name="connsiteY32262" fmla="*/ 2966471 h 4013490"/>
                <a:gd name="connsiteX32263" fmla="*/ 3198358 w 6127927"/>
                <a:gd name="connsiteY32263" fmla="*/ 2966633 h 4013490"/>
                <a:gd name="connsiteX32264" fmla="*/ 3197064 w 6127927"/>
                <a:gd name="connsiteY32264" fmla="*/ 2966536 h 4013490"/>
                <a:gd name="connsiteX32265" fmla="*/ 3193733 w 6127927"/>
                <a:gd name="connsiteY32265" fmla="*/ 2965468 h 4013490"/>
                <a:gd name="connsiteX32266" fmla="*/ 3193248 w 6127927"/>
                <a:gd name="connsiteY32266" fmla="*/ 2965210 h 4013490"/>
                <a:gd name="connsiteX32267" fmla="*/ 3193087 w 6127927"/>
                <a:gd name="connsiteY32267" fmla="*/ 2964466 h 4013490"/>
                <a:gd name="connsiteX32268" fmla="*/ 3192343 w 6127927"/>
                <a:gd name="connsiteY32268" fmla="*/ 2963722 h 4013490"/>
                <a:gd name="connsiteX32269" fmla="*/ 3192246 w 6127927"/>
                <a:gd name="connsiteY32269" fmla="*/ 2964563 h 4013490"/>
                <a:gd name="connsiteX32270" fmla="*/ 3192246 w 6127927"/>
                <a:gd name="connsiteY32270" fmla="*/ 2964628 h 4013490"/>
                <a:gd name="connsiteX32271" fmla="*/ 3190596 w 6127927"/>
                <a:gd name="connsiteY32271" fmla="*/ 2963722 h 4013490"/>
                <a:gd name="connsiteX32272" fmla="*/ 3191599 w 6127927"/>
                <a:gd name="connsiteY32272" fmla="*/ 2962978 h 4013490"/>
                <a:gd name="connsiteX32273" fmla="*/ 3190920 w 6127927"/>
                <a:gd name="connsiteY32273" fmla="*/ 2962914 h 4013490"/>
                <a:gd name="connsiteX32274" fmla="*/ 3190273 w 6127927"/>
                <a:gd name="connsiteY32274" fmla="*/ 2963560 h 4013490"/>
                <a:gd name="connsiteX32275" fmla="*/ 3184225 w 6127927"/>
                <a:gd name="connsiteY32275" fmla="*/ 2961232 h 4013490"/>
                <a:gd name="connsiteX32276" fmla="*/ 3178857 w 6127927"/>
                <a:gd name="connsiteY32276" fmla="*/ 2960585 h 4013490"/>
                <a:gd name="connsiteX32277" fmla="*/ 3177531 w 6127927"/>
                <a:gd name="connsiteY32277" fmla="*/ 2959744 h 4013490"/>
                <a:gd name="connsiteX32278" fmla="*/ 3177531 w 6127927"/>
                <a:gd name="connsiteY32278" fmla="*/ 2959097 h 4013490"/>
                <a:gd name="connsiteX32279" fmla="*/ 3176205 w 6127927"/>
                <a:gd name="connsiteY32279" fmla="*/ 2959162 h 4013490"/>
                <a:gd name="connsiteX32280" fmla="*/ 3174846 w 6127927"/>
                <a:gd name="connsiteY32280" fmla="*/ 2958612 h 4013490"/>
                <a:gd name="connsiteX32281" fmla="*/ 3175267 w 6127927"/>
                <a:gd name="connsiteY32281" fmla="*/ 2957610 h 4013490"/>
                <a:gd name="connsiteX32282" fmla="*/ 3175105 w 6127927"/>
                <a:gd name="connsiteY32282" fmla="*/ 2957513 h 4013490"/>
                <a:gd name="connsiteX32283" fmla="*/ 3174782 w 6127927"/>
                <a:gd name="connsiteY32283" fmla="*/ 2958515 h 4013490"/>
                <a:gd name="connsiteX32284" fmla="*/ 3167408 w 6127927"/>
                <a:gd name="connsiteY32284" fmla="*/ 2955443 h 4013490"/>
                <a:gd name="connsiteX32285" fmla="*/ 3167311 w 6127927"/>
                <a:gd name="connsiteY32285" fmla="*/ 2954958 h 4013490"/>
                <a:gd name="connsiteX32286" fmla="*/ 3167084 w 6127927"/>
                <a:gd name="connsiteY32286" fmla="*/ 2955378 h 4013490"/>
                <a:gd name="connsiteX32287" fmla="*/ 3163689 w 6127927"/>
                <a:gd name="connsiteY32287" fmla="*/ 2953890 h 4013490"/>
                <a:gd name="connsiteX32288" fmla="*/ 3163689 w 6127927"/>
                <a:gd name="connsiteY32288" fmla="*/ 2953793 h 4013490"/>
                <a:gd name="connsiteX32289" fmla="*/ 3163527 w 6127927"/>
                <a:gd name="connsiteY32289" fmla="*/ 2953793 h 4013490"/>
                <a:gd name="connsiteX32290" fmla="*/ 3160293 w 6127927"/>
                <a:gd name="connsiteY32290" fmla="*/ 2952403 h 4013490"/>
                <a:gd name="connsiteX32291" fmla="*/ 3160293 w 6127927"/>
                <a:gd name="connsiteY32291" fmla="*/ 2952144 h 4013490"/>
                <a:gd name="connsiteX32292" fmla="*/ 3159646 w 6127927"/>
                <a:gd name="connsiteY32292" fmla="*/ 2952047 h 4013490"/>
                <a:gd name="connsiteX32293" fmla="*/ 3159290 w 6127927"/>
                <a:gd name="connsiteY32293" fmla="*/ 2951885 h 4013490"/>
                <a:gd name="connsiteX32294" fmla="*/ 3159226 w 6127927"/>
                <a:gd name="connsiteY32294" fmla="*/ 2951724 h 4013490"/>
                <a:gd name="connsiteX32295" fmla="*/ 3158967 w 6127927"/>
                <a:gd name="connsiteY32295" fmla="*/ 2951562 h 4013490"/>
                <a:gd name="connsiteX32296" fmla="*/ 3158385 w 6127927"/>
                <a:gd name="connsiteY32296" fmla="*/ 2951562 h 4013490"/>
                <a:gd name="connsiteX32297" fmla="*/ 3147809 w 6127927"/>
                <a:gd name="connsiteY32297" fmla="*/ 2946581 h 4013490"/>
                <a:gd name="connsiteX32298" fmla="*/ 3147712 w 6127927"/>
                <a:gd name="connsiteY32298" fmla="*/ 2946420 h 4013490"/>
                <a:gd name="connsiteX32299" fmla="*/ 3146548 w 6127927"/>
                <a:gd name="connsiteY32299" fmla="*/ 2945999 h 4013490"/>
                <a:gd name="connsiteX32300" fmla="*/ 3144543 w 6127927"/>
                <a:gd name="connsiteY32300" fmla="*/ 2945094 h 4013490"/>
                <a:gd name="connsiteX32301" fmla="*/ 3144802 w 6127927"/>
                <a:gd name="connsiteY32301" fmla="*/ 2944512 h 4013490"/>
                <a:gd name="connsiteX32302" fmla="*/ 3143670 w 6127927"/>
                <a:gd name="connsiteY32302" fmla="*/ 2944673 h 4013490"/>
                <a:gd name="connsiteX32303" fmla="*/ 3140662 w 6127927"/>
                <a:gd name="connsiteY32303" fmla="*/ 2943186 h 4013490"/>
                <a:gd name="connsiteX32304" fmla="*/ 3139271 w 6127927"/>
                <a:gd name="connsiteY32304" fmla="*/ 2942539 h 4013490"/>
                <a:gd name="connsiteX32305" fmla="*/ 3137945 w 6127927"/>
                <a:gd name="connsiteY32305" fmla="*/ 2941860 h 4013490"/>
                <a:gd name="connsiteX32306" fmla="*/ 3138010 w 6127927"/>
                <a:gd name="connsiteY32306" fmla="*/ 2940889 h 4013490"/>
                <a:gd name="connsiteX32307" fmla="*/ 3137784 w 6127927"/>
                <a:gd name="connsiteY32307" fmla="*/ 2940792 h 4013490"/>
                <a:gd name="connsiteX32308" fmla="*/ 3135617 w 6127927"/>
                <a:gd name="connsiteY32308" fmla="*/ 2940631 h 4013490"/>
                <a:gd name="connsiteX32309" fmla="*/ 3135293 w 6127927"/>
                <a:gd name="connsiteY32309" fmla="*/ 2940049 h 4013490"/>
                <a:gd name="connsiteX32310" fmla="*/ 3134711 w 6127927"/>
                <a:gd name="connsiteY32310" fmla="*/ 2940243 h 4013490"/>
                <a:gd name="connsiteX32311" fmla="*/ 3134388 w 6127927"/>
                <a:gd name="connsiteY32311" fmla="*/ 2940049 h 4013490"/>
                <a:gd name="connsiteX32312" fmla="*/ 3134064 w 6127927"/>
                <a:gd name="connsiteY32312" fmla="*/ 2939887 h 4013490"/>
                <a:gd name="connsiteX32313" fmla="*/ 3133644 w 6127927"/>
                <a:gd name="connsiteY32313" fmla="*/ 2939725 h 4013490"/>
                <a:gd name="connsiteX32314" fmla="*/ 3132480 w 6127927"/>
                <a:gd name="connsiteY32314" fmla="*/ 2939143 h 4013490"/>
                <a:gd name="connsiteX32315" fmla="*/ 3130669 w 6127927"/>
                <a:gd name="connsiteY32315" fmla="*/ 2938237 h 4013490"/>
                <a:gd name="connsiteX32316" fmla="*/ 3131736 w 6127927"/>
                <a:gd name="connsiteY32316" fmla="*/ 2935844 h 4013490"/>
                <a:gd name="connsiteX32317" fmla="*/ 3131736 w 6127927"/>
                <a:gd name="connsiteY32317" fmla="*/ 2935747 h 4013490"/>
                <a:gd name="connsiteX32318" fmla="*/ 3131380 w 6127927"/>
                <a:gd name="connsiteY32318" fmla="*/ 2936103 h 4013490"/>
                <a:gd name="connsiteX32319" fmla="*/ 3130151 w 6127927"/>
                <a:gd name="connsiteY32319" fmla="*/ 2935909 h 4013490"/>
                <a:gd name="connsiteX32320" fmla="*/ 3127758 w 6127927"/>
                <a:gd name="connsiteY32320" fmla="*/ 2934680 h 4013490"/>
                <a:gd name="connsiteX32321" fmla="*/ 3127111 w 6127927"/>
                <a:gd name="connsiteY32321" fmla="*/ 2935100 h 4013490"/>
                <a:gd name="connsiteX32322" fmla="*/ 3126594 w 6127927"/>
                <a:gd name="connsiteY32322" fmla="*/ 2934906 h 4013490"/>
                <a:gd name="connsiteX32323" fmla="*/ 3125429 w 6127927"/>
                <a:gd name="connsiteY32323" fmla="*/ 2934518 h 4013490"/>
                <a:gd name="connsiteX32324" fmla="*/ 3124362 w 6127927"/>
                <a:gd name="connsiteY32324" fmla="*/ 2933839 h 4013490"/>
                <a:gd name="connsiteX32325" fmla="*/ 3121872 w 6127927"/>
                <a:gd name="connsiteY32325" fmla="*/ 2933354 h 4013490"/>
                <a:gd name="connsiteX32326" fmla="*/ 3121225 w 6127927"/>
                <a:gd name="connsiteY32326" fmla="*/ 2932934 h 4013490"/>
                <a:gd name="connsiteX32327" fmla="*/ 3120966 w 6127927"/>
                <a:gd name="connsiteY32327" fmla="*/ 2932610 h 4013490"/>
                <a:gd name="connsiteX32328" fmla="*/ 3118638 w 6127927"/>
                <a:gd name="connsiteY32328" fmla="*/ 2931608 h 4013490"/>
                <a:gd name="connsiteX32329" fmla="*/ 3118088 w 6127927"/>
                <a:gd name="connsiteY32329" fmla="*/ 2931769 h 4013490"/>
                <a:gd name="connsiteX32330" fmla="*/ 3115759 w 6127927"/>
                <a:gd name="connsiteY32330" fmla="*/ 2930540 h 4013490"/>
                <a:gd name="connsiteX32331" fmla="*/ 3115759 w 6127927"/>
                <a:gd name="connsiteY32331" fmla="*/ 2930217 h 4013490"/>
                <a:gd name="connsiteX32332" fmla="*/ 3115177 w 6127927"/>
                <a:gd name="connsiteY32332" fmla="*/ 2930282 h 4013490"/>
                <a:gd name="connsiteX32333" fmla="*/ 3092668 w 6127927"/>
                <a:gd name="connsiteY32333" fmla="*/ 2917604 h 4013490"/>
                <a:gd name="connsiteX32334" fmla="*/ 3092474 w 6127927"/>
                <a:gd name="connsiteY32334" fmla="*/ 2918121 h 4013490"/>
                <a:gd name="connsiteX32335" fmla="*/ 3092733 w 6127927"/>
                <a:gd name="connsiteY32335" fmla="*/ 2918283 h 4013490"/>
                <a:gd name="connsiteX32336" fmla="*/ 3093638 w 6127927"/>
                <a:gd name="connsiteY32336" fmla="*/ 2918704 h 4013490"/>
                <a:gd name="connsiteX32337" fmla="*/ 3096128 w 6127927"/>
                <a:gd name="connsiteY32337" fmla="*/ 2920418 h 4013490"/>
                <a:gd name="connsiteX32338" fmla="*/ 3095805 w 6127927"/>
                <a:gd name="connsiteY32338" fmla="*/ 2921679 h 4013490"/>
                <a:gd name="connsiteX32339" fmla="*/ 3096711 w 6127927"/>
                <a:gd name="connsiteY32339" fmla="*/ 2921744 h 4013490"/>
                <a:gd name="connsiteX32340" fmla="*/ 3097357 w 6127927"/>
                <a:gd name="connsiteY32340" fmla="*/ 2921841 h 4013490"/>
                <a:gd name="connsiteX32341" fmla="*/ 3098037 w 6127927"/>
                <a:gd name="connsiteY32341" fmla="*/ 2922423 h 4013490"/>
                <a:gd name="connsiteX32342" fmla="*/ 3099427 w 6127927"/>
                <a:gd name="connsiteY32342" fmla="*/ 2923813 h 4013490"/>
                <a:gd name="connsiteX32343" fmla="*/ 3099848 w 6127927"/>
                <a:gd name="connsiteY32343" fmla="*/ 2924816 h 4013490"/>
                <a:gd name="connsiteX32344" fmla="*/ 3100268 w 6127927"/>
                <a:gd name="connsiteY32344" fmla="*/ 2925754 h 4013490"/>
                <a:gd name="connsiteX32345" fmla="*/ 3100268 w 6127927"/>
                <a:gd name="connsiteY32345" fmla="*/ 2925980 h 4013490"/>
                <a:gd name="connsiteX32346" fmla="*/ 3102079 w 6127927"/>
                <a:gd name="connsiteY32346" fmla="*/ 2927371 h 4013490"/>
                <a:gd name="connsiteX32347" fmla="*/ 3103243 w 6127927"/>
                <a:gd name="connsiteY32347" fmla="*/ 2929441 h 4013490"/>
                <a:gd name="connsiteX32348" fmla="*/ 3102758 w 6127927"/>
                <a:gd name="connsiteY32348" fmla="*/ 2929958 h 4013490"/>
                <a:gd name="connsiteX32349" fmla="*/ 3103826 w 6127927"/>
                <a:gd name="connsiteY32349" fmla="*/ 2931187 h 4013490"/>
                <a:gd name="connsiteX32350" fmla="*/ 3104149 w 6127927"/>
                <a:gd name="connsiteY32350" fmla="*/ 2931284 h 4013490"/>
                <a:gd name="connsiteX32351" fmla="*/ 3103761 w 6127927"/>
                <a:gd name="connsiteY32351" fmla="*/ 2932351 h 4013490"/>
                <a:gd name="connsiteX32352" fmla="*/ 3104246 w 6127927"/>
                <a:gd name="connsiteY32352" fmla="*/ 2932610 h 4013490"/>
                <a:gd name="connsiteX32353" fmla="*/ 3104408 w 6127927"/>
                <a:gd name="connsiteY32353" fmla="*/ 2933095 h 4013490"/>
                <a:gd name="connsiteX32354" fmla="*/ 3103826 w 6127927"/>
                <a:gd name="connsiteY32354" fmla="*/ 2933192 h 4013490"/>
                <a:gd name="connsiteX32355" fmla="*/ 3103146 w 6127927"/>
                <a:gd name="connsiteY32355" fmla="*/ 2933031 h 4013490"/>
                <a:gd name="connsiteX32356" fmla="*/ 3103923 w 6127927"/>
                <a:gd name="connsiteY32356" fmla="*/ 2934033 h 4013490"/>
                <a:gd name="connsiteX32357" fmla="*/ 3105410 w 6127927"/>
                <a:gd name="connsiteY32357" fmla="*/ 2933936 h 4013490"/>
                <a:gd name="connsiteX32358" fmla="*/ 3106542 w 6127927"/>
                <a:gd name="connsiteY32358" fmla="*/ 2934680 h 4013490"/>
                <a:gd name="connsiteX32359" fmla="*/ 3107286 w 6127927"/>
                <a:gd name="connsiteY32359" fmla="*/ 2935327 h 4013490"/>
                <a:gd name="connsiteX32360" fmla="*/ 3107707 w 6127927"/>
                <a:gd name="connsiteY32360" fmla="*/ 2936976 h 4013490"/>
                <a:gd name="connsiteX32361" fmla="*/ 3109227 w 6127927"/>
                <a:gd name="connsiteY32361" fmla="*/ 2936976 h 4013490"/>
                <a:gd name="connsiteX32362" fmla="*/ 3108871 w 6127927"/>
                <a:gd name="connsiteY32362" fmla="*/ 2937720 h 4013490"/>
                <a:gd name="connsiteX32363" fmla="*/ 3110035 w 6127927"/>
                <a:gd name="connsiteY32363" fmla="*/ 2939240 h 4013490"/>
                <a:gd name="connsiteX32364" fmla="*/ 3110294 w 6127927"/>
                <a:gd name="connsiteY32364" fmla="*/ 2940049 h 4013490"/>
                <a:gd name="connsiteX32365" fmla="*/ 3110941 w 6127927"/>
                <a:gd name="connsiteY32365" fmla="*/ 2940631 h 4013490"/>
                <a:gd name="connsiteX32366" fmla="*/ 3112752 w 6127927"/>
                <a:gd name="connsiteY32366" fmla="*/ 2942442 h 4013490"/>
                <a:gd name="connsiteX32367" fmla="*/ 3111684 w 6127927"/>
                <a:gd name="connsiteY32367" fmla="*/ 2943865 h 4013490"/>
                <a:gd name="connsiteX32368" fmla="*/ 3112202 w 6127927"/>
                <a:gd name="connsiteY32368" fmla="*/ 2944026 h 4013490"/>
                <a:gd name="connsiteX32369" fmla="*/ 3113010 w 6127927"/>
                <a:gd name="connsiteY32369" fmla="*/ 2944867 h 4013490"/>
                <a:gd name="connsiteX32370" fmla="*/ 3114595 w 6127927"/>
                <a:gd name="connsiteY32370" fmla="*/ 2947584 h 4013490"/>
                <a:gd name="connsiteX32371" fmla="*/ 3114757 w 6127927"/>
                <a:gd name="connsiteY32371" fmla="*/ 2948069 h 4013490"/>
                <a:gd name="connsiteX32372" fmla="*/ 3114336 w 6127927"/>
                <a:gd name="connsiteY32372" fmla="*/ 2948748 h 4013490"/>
                <a:gd name="connsiteX32373" fmla="*/ 3114336 w 6127927"/>
                <a:gd name="connsiteY32373" fmla="*/ 2949751 h 4013490"/>
                <a:gd name="connsiteX32374" fmla="*/ 3115016 w 6127927"/>
                <a:gd name="connsiteY32374" fmla="*/ 2949233 h 4013490"/>
                <a:gd name="connsiteX32375" fmla="*/ 3115080 w 6127927"/>
                <a:gd name="connsiteY32375" fmla="*/ 2949169 h 4013490"/>
                <a:gd name="connsiteX32376" fmla="*/ 3115565 w 6127927"/>
                <a:gd name="connsiteY32376" fmla="*/ 2950721 h 4013490"/>
                <a:gd name="connsiteX32377" fmla="*/ 3114433 w 6127927"/>
                <a:gd name="connsiteY32377" fmla="*/ 2950656 h 4013490"/>
                <a:gd name="connsiteX32378" fmla="*/ 3114822 w 6127927"/>
                <a:gd name="connsiteY32378" fmla="*/ 2951141 h 4013490"/>
                <a:gd name="connsiteX32379" fmla="*/ 3115759 w 6127927"/>
                <a:gd name="connsiteY32379" fmla="*/ 2951141 h 4013490"/>
                <a:gd name="connsiteX32380" fmla="*/ 3118250 w 6127927"/>
                <a:gd name="connsiteY32380" fmla="*/ 2956348 h 4013490"/>
                <a:gd name="connsiteX32381" fmla="*/ 3121290 w 6127927"/>
                <a:gd name="connsiteY32381" fmla="*/ 2960165 h 4013490"/>
                <a:gd name="connsiteX32382" fmla="*/ 3121645 w 6127927"/>
                <a:gd name="connsiteY32382" fmla="*/ 2961588 h 4013490"/>
                <a:gd name="connsiteX32383" fmla="*/ 3121128 w 6127927"/>
                <a:gd name="connsiteY32383" fmla="*/ 2962008 h 4013490"/>
                <a:gd name="connsiteX32384" fmla="*/ 3122131 w 6127927"/>
                <a:gd name="connsiteY32384" fmla="*/ 2962752 h 4013490"/>
                <a:gd name="connsiteX32385" fmla="*/ 3122616 w 6127927"/>
                <a:gd name="connsiteY32385" fmla="*/ 2963981 h 4013490"/>
                <a:gd name="connsiteX32386" fmla="*/ 3121710 w 6127927"/>
                <a:gd name="connsiteY32386" fmla="*/ 2964401 h 4013490"/>
                <a:gd name="connsiteX32387" fmla="*/ 3121775 w 6127927"/>
                <a:gd name="connsiteY32387" fmla="*/ 2964563 h 4013490"/>
                <a:gd name="connsiteX32388" fmla="*/ 3122713 w 6127927"/>
                <a:gd name="connsiteY32388" fmla="*/ 2964143 h 4013490"/>
                <a:gd name="connsiteX32389" fmla="*/ 3125268 w 6127927"/>
                <a:gd name="connsiteY32389" fmla="*/ 2970934 h 4013490"/>
                <a:gd name="connsiteX32390" fmla="*/ 3124944 w 6127927"/>
                <a:gd name="connsiteY32390" fmla="*/ 2971355 h 4013490"/>
                <a:gd name="connsiteX32391" fmla="*/ 3125429 w 6127927"/>
                <a:gd name="connsiteY32391" fmla="*/ 2971290 h 4013490"/>
                <a:gd name="connsiteX32392" fmla="*/ 3126432 w 6127927"/>
                <a:gd name="connsiteY32392" fmla="*/ 2974492 h 4013490"/>
                <a:gd name="connsiteX32393" fmla="*/ 3126335 w 6127927"/>
                <a:gd name="connsiteY32393" fmla="*/ 2974589 h 4013490"/>
                <a:gd name="connsiteX32394" fmla="*/ 3126432 w 6127927"/>
                <a:gd name="connsiteY32394" fmla="*/ 2974653 h 4013490"/>
                <a:gd name="connsiteX32395" fmla="*/ 3127434 w 6127927"/>
                <a:gd name="connsiteY32395" fmla="*/ 2977790 h 4013490"/>
                <a:gd name="connsiteX32396" fmla="*/ 3127240 w 6127927"/>
                <a:gd name="connsiteY32396" fmla="*/ 2977984 h 4013490"/>
                <a:gd name="connsiteX32397" fmla="*/ 3127661 w 6127927"/>
                <a:gd name="connsiteY32397" fmla="*/ 2978470 h 4013490"/>
                <a:gd name="connsiteX32398" fmla="*/ 3127758 w 6127927"/>
                <a:gd name="connsiteY32398" fmla="*/ 2978793 h 4013490"/>
                <a:gd name="connsiteX32399" fmla="*/ 3127661 w 6127927"/>
                <a:gd name="connsiteY32399" fmla="*/ 2978955 h 4013490"/>
                <a:gd name="connsiteX32400" fmla="*/ 3127661 w 6127927"/>
                <a:gd name="connsiteY32400" fmla="*/ 2979310 h 4013490"/>
                <a:gd name="connsiteX32401" fmla="*/ 3127984 w 6127927"/>
                <a:gd name="connsiteY32401" fmla="*/ 2979698 h 4013490"/>
                <a:gd name="connsiteX32402" fmla="*/ 3130313 w 6127927"/>
                <a:gd name="connsiteY32402" fmla="*/ 2990145 h 4013490"/>
                <a:gd name="connsiteX32403" fmla="*/ 3130248 w 6127927"/>
                <a:gd name="connsiteY32403" fmla="*/ 2990306 h 4013490"/>
                <a:gd name="connsiteX32404" fmla="*/ 3130572 w 6127927"/>
                <a:gd name="connsiteY32404" fmla="*/ 2991374 h 4013490"/>
                <a:gd name="connsiteX32405" fmla="*/ 3130992 w 6127927"/>
                <a:gd name="connsiteY32405" fmla="*/ 2993379 h 4013490"/>
                <a:gd name="connsiteX32406" fmla="*/ 3130313 w 6127927"/>
                <a:gd name="connsiteY32406" fmla="*/ 2993540 h 4013490"/>
                <a:gd name="connsiteX32407" fmla="*/ 3131057 w 6127927"/>
                <a:gd name="connsiteY32407" fmla="*/ 2994284 h 4013490"/>
                <a:gd name="connsiteX32408" fmla="*/ 3131380 w 6127927"/>
                <a:gd name="connsiteY32408" fmla="*/ 2997357 h 4013490"/>
                <a:gd name="connsiteX32409" fmla="*/ 3131574 w 6127927"/>
                <a:gd name="connsiteY32409" fmla="*/ 2998747 h 4013490"/>
                <a:gd name="connsiteX32410" fmla="*/ 3131736 w 6127927"/>
                <a:gd name="connsiteY32410" fmla="*/ 3000170 h 4013490"/>
                <a:gd name="connsiteX32411" fmla="*/ 3130895 w 6127927"/>
                <a:gd name="connsiteY32411" fmla="*/ 3000558 h 4013490"/>
                <a:gd name="connsiteX32412" fmla="*/ 3130992 w 6127927"/>
                <a:gd name="connsiteY32412" fmla="*/ 3000817 h 4013490"/>
                <a:gd name="connsiteX32413" fmla="*/ 3131995 w 6127927"/>
                <a:gd name="connsiteY32413" fmla="*/ 3002564 h 4013490"/>
                <a:gd name="connsiteX32414" fmla="*/ 3131639 w 6127927"/>
                <a:gd name="connsiteY32414" fmla="*/ 3003146 h 4013490"/>
                <a:gd name="connsiteX32415" fmla="*/ 3132124 w 6127927"/>
                <a:gd name="connsiteY32415" fmla="*/ 3003469 h 4013490"/>
                <a:gd name="connsiteX32416" fmla="*/ 3132124 w 6127927"/>
                <a:gd name="connsiteY32416" fmla="*/ 3003792 h 4013490"/>
                <a:gd name="connsiteX32417" fmla="*/ 3132124 w 6127927"/>
                <a:gd name="connsiteY32417" fmla="*/ 3004148 h 4013490"/>
                <a:gd name="connsiteX32418" fmla="*/ 3132221 w 6127927"/>
                <a:gd name="connsiteY32418" fmla="*/ 3004536 h 4013490"/>
                <a:gd name="connsiteX32419" fmla="*/ 3132318 w 6127927"/>
                <a:gd name="connsiteY32419" fmla="*/ 3005701 h 4013490"/>
                <a:gd name="connsiteX32420" fmla="*/ 3132383 w 6127927"/>
                <a:gd name="connsiteY32420" fmla="*/ 3007544 h 4013490"/>
                <a:gd name="connsiteX32421" fmla="*/ 3129731 w 6127927"/>
                <a:gd name="connsiteY32421" fmla="*/ 3007770 h 4013490"/>
                <a:gd name="connsiteX32422" fmla="*/ 3129666 w 6127927"/>
                <a:gd name="connsiteY32422" fmla="*/ 3007867 h 4013490"/>
                <a:gd name="connsiteX32423" fmla="*/ 3130054 w 6127927"/>
                <a:gd name="connsiteY32423" fmla="*/ 3007932 h 4013490"/>
                <a:gd name="connsiteX32424" fmla="*/ 3130475 w 6127927"/>
                <a:gd name="connsiteY32424" fmla="*/ 3009032 h 4013490"/>
                <a:gd name="connsiteX32425" fmla="*/ 3130475 w 6127927"/>
                <a:gd name="connsiteY32425" fmla="*/ 3011425 h 4013490"/>
                <a:gd name="connsiteX32426" fmla="*/ 3131154 w 6127927"/>
                <a:gd name="connsiteY32426" fmla="*/ 3011748 h 4013490"/>
                <a:gd name="connsiteX32427" fmla="*/ 3131251 w 6127927"/>
                <a:gd name="connsiteY32427" fmla="*/ 3012233 h 4013490"/>
                <a:gd name="connsiteX32428" fmla="*/ 3131380 w 6127927"/>
                <a:gd name="connsiteY32428" fmla="*/ 3013333 h 4013490"/>
                <a:gd name="connsiteX32429" fmla="*/ 3131251 w 6127927"/>
                <a:gd name="connsiteY32429" fmla="*/ 3014497 h 4013490"/>
                <a:gd name="connsiteX32430" fmla="*/ 3131898 w 6127927"/>
                <a:gd name="connsiteY32430" fmla="*/ 3016729 h 4013490"/>
                <a:gd name="connsiteX32431" fmla="*/ 3131800 w 6127927"/>
                <a:gd name="connsiteY32431" fmla="*/ 3017376 h 4013490"/>
                <a:gd name="connsiteX32432" fmla="*/ 3131639 w 6127927"/>
                <a:gd name="connsiteY32432" fmla="*/ 3017699 h 4013490"/>
                <a:gd name="connsiteX32433" fmla="*/ 3131800 w 6127927"/>
                <a:gd name="connsiteY32433" fmla="*/ 3020028 h 4013490"/>
                <a:gd name="connsiteX32434" fmla="*/ 3132221 w 6127927"/>
                <a:gd name="connsiteY32434" fmla="*/ 3020448 h 4013490"/>
                <a:gd name="connsiteX32435" fmla="*/ 3131995 w 6127927"/>
                <a:gd name="connsiteY32435" fmla="*/ 3022841 h 4013490"/>
                <a:gd name="connsiteX32436" fmla="*/ 3131639 w 6127927"/>
                <a:gd name="connsiteY32436" fmla="*/ 3022938 h 4013490"/>
                <a:gd name="connsiteX32437" fmla="*/ 3131995 w 6127927"/>
                <a:gd name="connsiteY32437" fmla="*/ 3023359 h 4013490"/>
                <a:gd name="connsiteX32438" fmla="*/ 3120546 w 6127927"/>
                <a:gd name="connsiteY32438" fmla="*/ 3063494 h 4013490"/>
                <a:gd name="connsiteX32439" fmla="*/ 3120384 w 6127927"/>
                <a:gd name="connsiteY32439" fmla="*/ 3063494 h 4013490"/>
                <a:gd name="connsiteX32440" fmla="*/ 3118638 w 6127927"/>
                <a:gd name="connsiteY32440" fmla="*/ 3063656 h 4013490"/>
                <a:gd name="connsiteX32441" fmla="*/ 3117829 w 6127927"/>
                <a:gd name="connsiteY32441" fmla="*/ 3062750 h 4013490"/>
                <a:gd name="connsiteX32442" fmla="*/ 3115436 w 6127927"/>
                <a:gd name="connsiteY32442" fmla="*/ 3062750 h 4013490"/>
                <a:gd name="connsiteX32443" fmla="*/ 3117570 w 6127927"/>
                <a:gd name="connsiteY32443" fmla="*/ 3064173 h 4013490"/>
                <a:gd name="connsiteX32444" fmla="*/ 3115824 w 6127927"/>
                <a:gd name="connsiteY32444" fmla="*/ 3064917 h 4013490"/>
                <a:gd name="connsiteX32445" fmla="*/ 3113690 w 6127927"/>
                <a:gd name="connsiteY32445" fmla="*/ 3064658 h 4013490"/>
                <a:gd name="connsiteX32446" fmla="*/ 3110455 w 6127927"/>
                <a:gd name="connsiteY32446" fmla="*/ 3062912 h 4013490"/>
                <a:gd name="connsiteX32447" fmla="*/ 3110617 w 6127927"/>
                <a:gd name="connsiteY32447" fmla="*/ 3062912 h 4013490"/>
                <a:gd name="connsiteX32448" fmla="*/ 3110294 w 6127927"/>
                <a:gd name="connsiteY32448" fmla="*/ 3062588 h 4013490"/>
                <a:gd name="connsiteX32449" fmla="*/ 3109873 w 6127927"/>
                <a:gd name="connsiteY32449" fmla="*/ 3061747 h 4013490"/>
                <a:gd name="connsiteX32450" fmla="*/ 3110294 w 6127927"/>
                <a:gd name="connsiteY32450" fmla="*/ 3062588 h 4013490"/>
                <a:gd name="connsiteX32451" fmla="*/ 3110197 w 6127927"/>
                <a:gd name="connsiteY32451" fmla="*/ 3062750 h 4013490"/>
                <a:gd name="connsiteX32452" fmla="*/ 3108386 w 6127927"/>
                <a:gd name="connsiteY32452" fmla="*/ 3061521 h 4013490"/>
                <a:gd name="connsiteX32453" fmla="*/ 3108806 w 6127927"/>
                <a:gd name="connsiteY32453" fmla="*/ 3059775 h 4013490"/>
                <a:gd name="connsiteX32454" fmla="*/ 3109130 w 6127927"/>
                <a:gd name="connsiteY32454" fmla="*/ 3059678 h 4013490"/>
                <a:gd name="connsiteX32455" fmla="*/ 3108968 w 6127927"/>
                <a:gd name="connsiteY32455" fmla="*/ 3059354 h 4013490"/>
                <a:gd name="connsiteX32456" fmla="*/ 3109130 w 6127927"/>
                <a:gd name="connsiteY32456" fmla="*/ 3058869 h 4013490"/>
                <a:gd name="connsiteX32457" fmla="*/ 3109776 w 6127927"/>
                <a:gd name="connsiteY32457" fmla="*/ 3057964 h 4013490"/>
                <a:gd name="connsiteX32458" fmla="*/ 3111296 w 6127927"/>
                <a:gd name="connsiteY32458" fmla="*/ 3057381 h 4013490"/>
                <a:gd name="connsiteX32459" fmla="*/ 3111038 w 6127927"/>
                <a:gd name="connsiteY32459" fmla="*/ 3056541 h 4013490"/>
                <a:gd name="connsiteX32460" fmla="*/ 3112202 w 6127927"/>
                <a:gd name="connsiteY32460" fmla="*/ 3055700 h 4013490"/>
                <a:gd name="connsiteX32461" fmla="*/ 3113593 w 6127927"/>
                <a:gd name="connsiteY32461" fmla="*/ 3055958 h 4013490"/>
                <a:gd name="connsiteX32462" fmla="*/ 3113010 w 6127927"/>
                <a:gd name="connsiteY32462" fmla="*/ 3054729 h 4013490"/>
                <a:gd name="connsiteX32463" fmla="*/ 3112105 w 6127927"/>
                <a:gd name="connsiteY32463" fmla="*/ 3054406 h 4013490"/>
                <a:gd name="connsiteX32464" fmla="*/ 3115016 w 6127927"/>
                <a:gd name="connsiteY32464" fmla="*/ 3053824 h 4013490"/>
                <a:gd name="connsiteX32465" fmla="*/ 3114110 w 6127927"/>
                <a:gd name="connsiteY32465" fmla="*/ 3052983 h 4013490"/>
                <a:gd name="connsiteX32466" fmla="*/ 3113851 w 6127927"/>
                <a:gd name="connsiteY32466" fmla="*/ 3052239 h 4013490"/>
                <a:gd name="connsiteX32467" fmla="*/ 3115986 w 6127927"/>
                <a:gd name="connsiteY32467" fmla="*/ 3051754 h 4013490"/>
                <a:gd name="connsiteX32468" fmla="*/ 3115080 w 6127927"/>
                <a:gd name="connsiteY32468" fmla="*/ 3051010 h 4013490"/>
                <a:gd name="connsiteX32469" fmla="*/ 3113851 w 6127927"/>
                <a:gd name="connsiteY32469" fmla="*/ 3050266 h 4013490"/>
                <a:gd name="connsiteX32470" fmla="*/ 3113916 w 6127927"/>
                <a:gd name="connsiteY32470" fmla="*/ 3049749 h 4013490"/>
                <a:gd name="connsiteX32471" fmla="*/ 3115921 w 6127927"/>
                <a:gd name="connsiteY32471" fmla="*/ 3049587 h 4013490"/>
                <a:gd name="connsiteX32472" fmla="*/ 3113916 w 6127927"/>
                <a:gd name="connsiteY32472" fmla="*/ 3049005 h 4013490"/>
                <a:gd name="connsiteX32473" fmla="*/ 3113593 w 6127927"/>
                <a:gd name="connsiteY32473" fmla="*/ 3047420 h 4013490"/>
                <a:gd name="connsiteX32474" fmla="*/ 3113496 w 6127927"/>
                <a:gd name="connsiteY32474" fmla="*/ 3046612 h 4013490"/>
                <a:gd name="connsiteX32475" fmla="*/ 3113366 w 6127927"/>
                <a:gd name="connsiteY32475" fmla="*/ 3046353 h 4013490"/>
                <a:gd name="connsiteX32476" fmla="*/ 3113754 w 6127927"/>
                <a:gd name="connsiteY32476" fmla="*/ 3044607 h 4013490"/>
                <a:gd name="connsiteX32477" fmla="*/ 3113690 w 6127927"/>
                <a:gd name="connsiteY32477" fmla="*/ 3044607 h 4013490"/>
                <a:gd name="connsiteX32478" fmla="*/ 3110358 w 6127927"/>
                <a:gd name="connsiteY32478" fmla="*/ 3044122 h 4013490"/>
                <a:gd name="connsiteX32479" fmla="*/ 3106639 w 6127927"/>
                <a:gd name="connsiteY32479" fmla="*/ 3041890 h 4013490"/>
                <a:gd name="connsiteX32480" fmla="*/ 3106381 w 6127927"/>
                <a:gd name="connsiteY32480" fmla="*/ 3042796 h 4013490"/>
                <a:gd name="connsiteX32481" fmla="*/ 3103405 w 6127927"/>
                <a:gd name="connsiteY32481" fmla="*/ 3043475 h 4013490"/>
                <a:gd name="connsiteX32482" fmla="*/ 3102403 w 6127927"/>
                <a:gd name="connsiteY32482" fmla="*/ 3043378 h 4013490"/>
                <a:gd name="connsiteX32483" fmla="*/ 3102079 w 6127927"/>
                <a:gd name="connsiteY32483" fmla="*/ 3042957 h 4013490"/>
                <a:gd name="connsiteX32484" fmla="*/ 3100106 w 6127927"/>
                <a:gd name="connsiteY32484" fmla="*/ 3043054 h 4013490"/>
                <a:gd name="connsiteX32485" fmla="*/ 3098134 w 6127927"/>
                <a:gd name="connsiteY32485" fmla="*/ 3043119 h 4013490"/>
                <a:gd name="connsiteX32486" fmla="*/ 3096711 w 6127927"/>
                <a:gd name="connsiteY32486" fmla="*/ 3042472 h 4013490"/>
                <a:gd name="connsiteX32487" fmla="*/ 3093735 w 6127927"/>
                <a:gd name="connsiteY32487" fmla="*/ 3041308 h 4013490"/>
                <a:gd name="connsiteX32488" fmla="*/ 3092991 w 6127927"/>
                <a:gd name="connsiteY32488" fmla="*/ 3042149 h 4013490"/>
                <a:gd name="connsiteX32489" fmla="*/ 3091924 w 6127927"/>
                <a:gd name="connsiteY32489" fmla="*/ 3042149 h 4013490"/>
                <a:gd name="connsiteX32490" fmla="*/ 3091504 w 6127927"/>
                <a:gd name="connsiteY32490" fmla="*/ 3042052 h 4013490"/>
                <a:gd name="connsiteX32491" fmla="*/ 3088011 w 6127927"/>
                <a:gd name="connsiteY32491" fmla="*/ 3042311 h 4013490"/>
                <a:gd name="connsiteX32492" fmla="*/ 3086588 w 6127927"/>
                <a:gd name="connsiteY32492" fmla="*/ 3042052 h 4013490"/>
                <a:gd name="connsiteX32493" fmla="*/ 3084874 w 6127927"/>
                <a:gd name="connsiteY32493" fmla="*/ 3041664 h 4013490"/>
                <a:gd name="connsiteX32494" fmla="*/ 3083127 w 6127927"/>
                <a:gd name="connsiteY32494" fmla="*/ 3041211 h 4013490"/>
                <a:gd name="connsiteX32495" fmla="*/ 3081155 w 6127927"/>
                <a:gd name="connsiteY32495" fmla="*/ 3041146 h 4013490"/>
                <a:gd name="connsiteX32496" fmla="*/ 3080572 w 6127927"/>
                <a:gd name="connsiteY32496" fmla="*/ 3041146 h 4013490"/>
                <a:gd name="connsiteX32497" fmla="*/ 3078309 w 6127927"/>
                <a:gd name="connsiteY32497" fmla="*/ 3041664 h 4013490"/>
                <a:gd name="connsiteX32498" fmla="*/ 3075430 w 6127927"/>
                <a:gd name="connsiteY32498" fmla="*/ 3041405 h 4013490"/>
                <a:gd name="connsiteX32499" fmla="*/ 3074266 w 6127927"/>
                <a:gd name="connsiteY32499" fmla="*/ 3041146 h 4013490"/>
                <a:gd name="connsiteX32500" fmla="*/ 3073619 w 6127927"/>
                <a:gd name="connsiteY32500" fmla="*/ 3041049 h 4013490"/>
                <a:gd name="connsiteX32501" fmla="*/ 3071873 w 6127927"/>
                <a:gd name="connsiteY32501" fmla="*/ 3041211 h 4013490"/>
                <a:gd name="connsiteX32502" fmla="*/ 3070126 w 6127927"/>
                <a:gd name="connsiteY32502" fmla="*/ 3041146 h 4013490"/>
                <a:gd name="connsiteX32503" fmla="*/ 3068412 w 6127927"/>
                <a:gd name="connsiteY32503" fmla="*/ 3041146 h 4013490"/>
                <a:gd name="connsiteX32504" fmla="*/ 3043316 w 6127927"/>
                <a:gd name="connsiteY32504" fmla="*/ 3037071 h 4013490"/>
                <a:gd name="connsiteX32505" fmla="*/ 3042798 w 6127927"/>
                <a:gd name="connsiteY32505" fmla="*/ 3036845 h 4013490"/>
                <a:gd name="connsiteX32506" fmla="*/ 3041828 w 6127927"/>
                <a:gd name="connsiteY32506" fmla="*/ 3036586 h 4013490"/>
                <a:gd name="connsiteX32507" fmla="*/ 3040890 w 6127927"/>
                <a:gd name="connsiteY32507" fmla="*/ 3036748 h 4013490"/>
                <a:gd name="connsiteX32508" fmla="*/ 3039435 w 6127927"/>
                <a:gd name="connsiteY32508" fmla="*/ 3036004 h 4013490"/>
                <a:gd name="connsiteX32509" fmla="*/ 3038594 w 6127927"/>
                <a:gd name="connsiteY32509" fmla="*/ 3035357 h 4013490"/>
                <a:gd name="connsiteX32510" fmla="*/ 3038012 w 6127927"/>
                <a:gd name="connsiteY32510" fmla="*/ 3036748 h 4013490"/>
                <a:gd name="connsiteX32511" fmla="*/ 3036589 w 6127927"/>
                <a:gd name="connsiteY32511" fmla="*/ 3036101 h 4013490"/>
                <a:gd name="connsiteX32512" fmla="*/ 3034842 w 6127927"/>
                <a:gd name="connsiteY32512" fmla="*/ 3036327 h 4013490"/>
                <a:gd name="connsiteX32513" fmla="*/ 3033031 w 6127927"/>
                <a:gd name="connsiteY32513" fmla="*/ 3035939 h 4013490"/>
                <a:gd name="connsiteX32514" fmla="*/ 3032611 w 6127927"/>
                <a:gd name="connsiteY32514" fmla="*/ 3035842 h 4013490"/>
                <a:gd name="connsiteX32515" fmla="*/ 3029636 w 6127927"/>
                <a:gd name="connsiteY32515" fmla="*/ 3035584 h 4013490"/>
                <a:gd name="connsiteX32516" fmla="*/ 3028083 w 6127927"/>
                <a:gd name="connsiteY32516" fmla="*/ 3035260 h 4013490"/>
                <a:gd name="connsiteX32517" fmla="*/ 3023846 w 6127927"/>
                <a:gd name="connsiteY32517" fmla="*/ 3034031 h 4013490"/>
                <a:gd name="connsiteX32518" fmla="*/ 3023200 w 6127927"/>
                <a:gd name="connsiteY32518" fmla="*/ 3033870 h 4013490"/>
                <a:gd name="connsiteX32519" fmla="*/ 3021130 w 6127927"/>
                <a:gd name="connsiteY32519" fmla="*/ 3034516 h 4013490"/>
                <a:gd name="connsiteX32520" fmla="*/ 3018801 w 6127927"/>
                <a:gd name="connsiteY32520" fmla="*/ 3034516 h 4013490"/>
                <a:gd name="connsiteX32521" fmla="*/ 3017475 w 6127927"/>
                <a:gd name="connsiteY32521" fmla="*/ 3034096 h 4013490"/>
                <a:gd name="connsiteX32522" fmla="*/ 3016214 w 6127927"/>
                <a:gd name="connsiteY32522" fmla="*/ 3032867 h 4013490"/>
                <a:gd name="connsiteX32523" fmla="*/ 3014241 w 6127927"/>
                <a:gd name="connsiteY32523" fmla="*/ 3034096 h 4013490"/>
                <a:gd name="connsiteX32524" fmla="*/ 2985425 w 6127927"/>
                <a:gd name="connsiteY32524" fmla="*/ 3027563 h 4013490"/>
                <a:gd name="connsiteX32525" fmla="*/ 2940148 w 6127927"/>
                <a:gd name="connsiteY32525" fmla="*/ 3018217 h 4013490"/>
                <a:gd name="connsiteX32526" fmla="*/ 2929282 w 6127927"/>
                <a:gd name="connsiteY32526" fmla="*/ 3015241 h 4013490"/>
                <a:gd name="connsiteX32527" fmla="*/ 2929282 w 6127927"/>
                <a:gd name="connsiteY32527" fmla="*/ 3014303 h 4013490"/>
                <a:gd name="connsiteX32528" fmla="*/ 2929055 w 6127927"/>
                <a:gd name="connsiteY32528" fmla="*/ 3011684 h 4013490"/>
                <a:gd name="connsiteX32529" fmla="*/ 2928053 w 6127927"/>
                <a:gd name="connsiteY32529" fmla="*/ 3012913 h 4013490"/>
                <a:gd name="connsiteX32530" fmla="*/ 2928635 w 6127927"/>
                <a:gd name="connsiteY32530" fmla="*/ 3015079 h 4013490"/>
                <a:gd name="connsiteX32531" fmla="*/ 2926662 w 6127927"/>
                <a:gd name="connsiteY32531" fmla="*/ 3014497 h 4013490"/>
                <a:gd name="connsiteX32532" fmla="*/ 2926888 w 6127927"/>
                <a:gd name="connsiteY32532" fmla="*/ 3014077 h 4013490"/>
                <a:gd name="connsiteX32533" fmla="*/ 2926565 w 6127927"/>
                <a:gd name="connsiteY32533" fmla="*/ 3013074 h 4013490"/>
                <a:gd name="connsiteX32534" fmla="*/ 2926727 w 6127927"/>
                <a:gd name="connsiteY32534" fmla="*/ 3013010 h 4013490"/>
                <a:gd name="connsiteX32535" fmla="*/ 2926985 w 6127927"/>
                <a:gd name="connsiteY32535" fmla="*/ 3012913 h 4013490"/>
                <a:gd name="connsiteX32536" fmla="*/ 2925142 w 6127927"/>
                <a:gd name="connsiteY32536" fmla="*/ 3011587 h 4013490"/>
                <a:gd name="connsiteX32537" fmla="*/ 2924075 w 6127927"/>
                <a:gd name="connsiteY32537" fmla="*/ 3013915 h 4013490"/>
                <a:gd name="connsiteX32538" fmla="*/ 2913564 w 6127927"/>
                <a:gd name="connsiteY32538" fmla="*/ 3011845 h 4013490"/>
                <a:gd name="connsiteX32539" fmla="*/ 2883519 w 6127927"/>
                <a:gd name="connsiteY32539" fmla="*/ 3004536 h 4013490"/>
                <a:gd name="connsiteX32540" fmla="*/ 2883002 w 6127927"/>
                <a:gd name="connsiteY32540" fmla="*/ 3003954 h 4013490"/>
                <a:gd name="connsiteX32541" fmla="*/ 2880770 w 6127927"/>
                <a:gd name="connsiteY32541" fmla="*/ 3003469 h 4013490"/>
                <a:gd name="connsiteX32542" fmla="*/ 2879962 w 6127927"/>
                <a:gd name="connsiteY32542" fmla="*/ 3002725 h 4013490"/>
                <a:gd name="connsiteX32543" fmla="*/ 2878474 w 6127927"/>
                <a:gd name="connsiteY32543" fmla="*/ 3001820 h 4013490"/>
                <a:gd name="connsiteX32544" fmla="*/ 2877471 w 6127927"/>
                <a:gd name="connsiteY32544" fmla="*/ 3001820 h 4013490"/>
                <a:gd name="connsiteX32545" fmla="*/ 2876307 w 6127927"/>
                <a:gd name="connsiteY32545" fmla="*/ 3000914 h 4013490"/>
                <a:gd name="connsiteX32546" fmla="*/ 2875337 w 6127927"/>
                <a:gd name="connsiteY32546" fmla="*/ 3000170 h 4013490"/>
                <a:gd name="connsiteX32547" fmla="*/ 2874173 w 6127927"/>
                <a:gd name="connsiteY32547" fmla="*/ 3000655 h 4013490"/>
                <a:gd name="connsiteX32548" fmla="*/ 2873494 w 6127927"/>
                <a:gd name="connsiteY32548" fmla="*/ 3000979 h 4013490"/>
                <a:gd name="connsiteX32549" fmla="*/ 2872329 w 6127927"/>
                <a:gd name="connsiteY32549" fmla="*/ 3000979 h 4013490"/>
                <a:gd name="connsiteX32550" fmla="*/ 2872491 w 6127927"/>
                <a:gd name="connsiteY32550" fmla="*/ 2998521 h 4013490"/>
                <a:gd name="connsiteX32551" fmla="*/ 2870777 w 6127927"/>
                <a:gd name="connsiteY32551" fmla="*/ 2999750 h 4013490"/>
                <a:gd name="connsiteX32552" fmla="*/ 2869516 w 6127927"/>
                <a:gd name="connsiteY32552" fmla="*/ 2999750 h 4013490"/>
                <a:gd name="connsiteX32553" fmla="*/ 2867866 w 6127927"/>
                <a:gd name="connsiteY32553" fmla="*/ 2997842 h 4013490"/>
                <a:gd name="connsiteX32554" fmla="*/ 2865570 w 6127927"/>
                <a:gd name="connsiteY32554" fmla="*/ 2999006 h 4013490"/>
                <a:gd name="connsiteX32555" fmla="*/ 2863565 w 6127927"/>
                <a:gd name="connsiteY32555" fmla="*/ 2997098 h 4013490"/>
                <a:gd name="connsiteX32556" fmla="*/ 2863824 w 6127927"/>
                <a:gd name="connsiteY32556" fmla="*/ 2996257 h 4013490"/>
                <a:gd name="connsiteX32557" fmla="*/ 2861980 w 6127927"/>
                <a:gd name="connsiteY32557" fmla="*/ 2997421 h 4013490"/>
                <a:gd name="connsiteX32558" fmla="*/ 2859522 w 6127927"/>
                <a:gd name="connsiteY32558" fmla="*/ 2997098 h 4013490"/>
                <a:gd name="connsiteX32559" fmla="*/ 2858164 w 6127927"/>
                <a:gd name="connsiteY32559" fmla="*/ 2996613 h 4013490"/>
                <a:gd name="connsiteX32560" fmla="*/ 2856773 w 6127927"/>
                <a:gd name="connsiteY32560" fmla="*/ 2996936 h 4013490"/>
                <a:gd name="connsiteX32561" fmla="*/ 2855868 w 6127927"/>
                <a:gd name="connsiteY32561" fmla="*/ 2996936 h 4013490"/>
                <a:gd name="connsiteX32562" fmla="*/ 2855286 w 6127927"/>
                <a:gd name="connsiteY32562" fmla="*/ 2995513 h 4013490"/>
                <a:gd name="connsiteX32563" fmla="*/ 2854865 w 6127927"/>
                <a:gd name="connsiteY32563" fmla="*/ 2995513 h 4013490"/>
                <a:gd name="connsiteX32564" fmla="*/ 2853475 w 6127927"/>
                <a:gd name="connsiteY32564" fmla="*/ 2995610 h 4013490"/>
                <a:gd name="connsiteX32565" fmla="*/ 2849076 w 6127927"/>
                <a:gd name="connsiteY32565" fmla="*/ 2995028 h 4013490"/>
                <a:gd name="connsiteX32566" fmla="*/ 2848332 w 6127927"/>
                <a:gd name="connsiteY32566" fmla="*/ 2993702 h 4013490"/>
                <a:gd name="connsiteX32567" fmla="*/ 2847168 w 6127927"/>
                <a:gd name="connsiteY32567" fmla="*/ 2994058 h 4013490"/>
                <a:gd name="connsiteX32568" fmla="*/ 2846327 w 6127927"/>
                <a:gd name="connsiteY32568" fmla="*/ 2994284 h 4013490"/>
                <a:gd name="connsiteX32569" fmla="*/ 2845098 w 6127927"/>
                <a:gd name="connsiteY32569" fmla="*/ 2994058 h 4013490"/>
                <a:gd name="connsiteX32570" fmla="*/ 2842188 w 6127927"/>
                <a:gd name="connsiteY32570" fmla="*/ 2993282 h 4013490"/>
                <a:gd name="connsiteX32571" fmla="*/ 2840894 w 6127927"/>
                <a:gd name="connsiteY32571" fmla="*/ 2992538 h 4013490"/>
                <a:gd name="connsiteX32572" fmla="*/ 2839633 w 6127927"/>
                <a:gd name="connsiteY32572" fmla="*/ 2991988 h 4013490"/>
                <a:gd name="connsiteX32573" fmla="*/ 2839374 w 6127927"/>
                <a:gd name="connsiteY32573" fmla="*/ 2991794 h 4013490"/>
                <a:gd name="connsiteX32574" fmla="*/ 2836075 w 6127927"/>
                <a:gd name="connsiteY32574" fmla="*/ 2991471 h 4013490"/>
                <a:gd name="connsiteX32575" fmla="*/ 2832776 w 6127927"/>
                <a:gd name="connsiteY32575" fmla="*/ 2990145 h 4013490"/>
                <a:gd name="connsiteX32576" fmla="*/ 2832841 w 6127927"/>
                <a:gd name="connsiteY32576" fmla="*/ 2989401 h 4013490"/>
                <a:gd name="connsiteX32577" fmla="*/ 2830448 w 6127927"/>
                <a:gd name="connsiteY32577" fmla="*/ 2988819 h 4013490"/>
                <a:gd name="connsiteX32578" fmla="*/ 2830027 w 6127927"/>
                <a:gd name="connsiteY32578" fmla="*/ 2988980 h 4013490"/>
                <a:gd name="connsiteX32579" fmla="*/ 2829445 w 6127927"/>
                <a:gd name="connsiteY32579" fmla="*/ 2987848 h 4013490"/>
                <a:gd name="connsiteX32580" fmla="*/ 2828701 w 6127927"/>
                <a:gd name="connsiteY32580" fmla="*/ 2987913 h 4013490"/>
                <a:gd name="connsiteX32581" fmla="*/ 2828055 w 6127927"/>
                <a:gd name="connsiteY32581" fmla="*/ 2987590 h 4013490"/>
                <a:gd name="connsiteX32582" fmla="*/ 2828637 w 6127927"/>
                <a:gd name="connsiteY32582" fmla="*/ 2987169 h 4013490"/>
                <a:gd name="connsiteX32583" fmla="*/ 2829542 w 6127927"/>
                <a:gd name="connsiteY32583" fmla="*/ 2987008 h 4013490"/>
                <a:gd name="connsiteX32584" fmla="*/ 2827731 w 6127927"/>
                <a:gd name="connsiteY32584" fmla="*/ 2986490 h 4013490"/>
                <a:gd name="connsiteX32585" fmla="*/ 2826243 w 6127927"/>
                <a:gd name="connsiteY32585" fmla="*/ 2987396 h 4013490"/>
                <a:gd name="connsiteX32586" fmla="*/ 2824238 w 6127927"/>
                <a:gd name="connsiteY32586" fmla="*/ 2987331 h 4013490"/>
                <a:gd name="connsiteX32587" fmla="*/ 2822815 w 6127927"/>
                <a:gd name="connsiteY32587" fmla="*/ 2987169 h 4013490"/>
                <a:gd name="connsiteX32588" fmla="*/ 2820681 w 6127927"/>
                <a:gd name="connsiteY32588" fmla="*/ 2985908 h 4013490"/>
                <a:gd name="connsiteX32589" fmla="*/ 2819096 w 6127927"/>
                <a:gd name="connsiteY32589" fmla="*/ 2986846 h 4013490"/>
                <a:gd name="connsiteX32590" fmla="*/ 2818676 w 6127927"/>
                <a:gd name="connsiteY32590" fmla="*/ 2986005 h 4013490"/>
                <a:gd name="connsiteX32591" fmla="*/ 2815959 w 6127927"/>
                <a:gd name="connsiteY32591" fmla="*/ 2985326 h 4013490"/>
                <a:gd name="connsiteX32592" fmla="*/ 2814892 w 6127927"/>
                <a:gd name="connsiteY32592" fmla="*/ 2984776 h 4013490"/>
                <a:gd name="connsiteX32593" fmla="*/ 2813631 w 6127927"/>
                <a:gd name="connsiteY32593" fmla="*/ 2984679 h 4013490"/>
                <a:gd name="connsiteX32594" fmla="*/ 2809847 w 6127927"/>
                <a:gd name="connsiteY32594" fmla="*/ 2984097 h 4013490"/>
                <a:gd name="connsiteX32595" fmla="*/ 2809426 w 6127927"/>
                <a:gd name="connsiteY32595" fmla="*/ 2982286 h 4013490"/>
                <a:gd name="connsiteX32596" fmla="*/ 2808844 w 6127927"/>
                <a:gd name="connsiteY32596" fmla="*/ 2982447 h 4013490"/>
                <a:gd name="connsiteX32597" fmla="*/ 2807098 w 6127927"/>
                <a:gd name="connsiteY32597" fmla="*/ 2982189 h 4013490"/>
                <a:gd name="connsiteX32598" fmla="*/ 2802635 w 6127927"/>
                <a:gd name="connsiteY32598" fmla="*/ 2980863 h 4013490"/>
                <a:gd name="connsiteX32599" fmla="*/ 2801955 w 6127927"/>
                <a:gd name="connsiteY32599" fmla="*/ 2980539 h 4013490"/>
                <a:gd name="connsiteX32600" fmla="*/ 2801632 w 6127927"/>
                <a:gd name="connsiteY32600" fmla="*/ 2979796 h 4013490"/>
                <a:gd name="connsiteX32601" fmla="*/ 2800565 w 6127927"/>
                <a:gd name="connsiteY32601" fmla="*/ 2978955 h 4013490"/>
                <a:gd name="connsiteX32602" fmla="*/ 2800565 w 6127927"/>
                <a:gd name="connsiteY32602" fmla="*/ 2979796 h 4013490"/>
                <a:gd name="connsiteX32603" fmla="*/ 2800565 w 6127927"/>
                <a:gd name="connsiteY32603" fmla="*/ 2979893 h 4013490"/>
                <a:gd name="connsiteX32604" fmla="*/ 2798333 w 6127927"/>
                <a:gd name="connsiteY32604" fmla="*/ 2978890 h 4013490"/>
                <a:gd name="connsiteX32605" fmla="*/ 2799562 w 6127927"/>
                <a:gd name="connsiteY32605" fmla="*/ 2978211 h 4013490"/>
                <a:gd name="connsiteX32606" fmla="*/ 2798657 w 6127927"/>
                <a:gd name="connsiteY32606" fmla="*/ 2978049 h 4013490"/>
                <a:gd name="connsiteX32607" fmla="*/ 2797816 w 6127927"/>
                <a:gd name="connsiteY32607" fmla="*/ 2978631 h 4013490"/>
                <a:gd name="connsiteX32608" fmla="*/ 2789634 w 6127927"/>
                <a:gd name="connsiteY32608" fmla="*/ 2975656 h 4013490"/>
                <a:gd name="connsiteX32609" fmla="*/ 2782519 w 6127927"/>
                <a:gd name="connsiteY32609" fmla="*/ 2974427 h 4013490"/>
                <a:gd name="connsiteX32610" fmla="*/ 2780707 w 6127927"/>
                <a:gd name="connsiteY32610" fmla="*/ 2973424 h 4013490"/>
                <a:gd name="connsiteX32611" fmla="*/ 2780610 w 6127927"/>
                <a:gd name="connsiteY32611" fmla="*/ 2972681 h 4013490"/>
                <a:gd name="connsiteX32612" fmla="*/ 2778864 w 6127927"/>
                <a:gd name="connsiteY32612" fmla="*/ 2972681 h 4013490"/>
                <a:gd name="connsiteX32613" fmla="*/ 2777053 w 6127927"/>
                <a:gd name="connsiteY32613" fmla="*/ 2972001 h 4013490"/>
                <a:gd name="connsiteX32614" fmla="*/ 2777376 w 6127927"/>
                <a:gd name="connsiteY32614" fmla="*/ 2971031 h 4013490"/>
                <a:gd name="connsiteX32615" fmla="*/ 2777118 w 6127927"/>
                <a:gd name="connsiteY32615" fmla="*/ 2970934 h 4013490"/>
                <a:gd name="connsiteX32616" fmla="*/ 2776794 w 6127927"/>
                <a:gd name="connsiteY32616" fmla="*/ 2971937 h 4013490"/>
                <a:gd name="connsiteX32617" fmla="*/ 2766607 w 6127927"/>
                <a:gd name="connsiteY32617" fmla="*/ 2968023 h 4013490"/>
                <a:gd name="connsiteX32618" fmla="*/ 2766445 w 6127927"/>
                <a:gd name="connsiteY32618" fmla="*/ 2967474 h 4013490"/>
                <a:gd name="connsiteX32619" fmla="*/ 2766122 w 6127927"/>
                <a:gd name="connsiteY32619" fmla="*/ 2967862 h 4013490"/>
                <a:gd name="connsiteX32620" fmla="*/ 2761400 w 6127927"/>
                <a:gd name="connsiteY32620" fmla="*/ 2966051 h 4013490"/>
                <a:gd name="connsiteX32621" fmla="*/ 2761400 w 6127927"/>
                <a:gd name="connsiteY32621" fmla="*/ 2965954 h 4013490"/>
                <a:gd name="connsiteX32622" fmla="*/ 2761238 w 6127927"/>
                <a:gd name="connsiteY32622" fmla="*/ 2965954 h 4013490"/>
                <a:gd name="connsiteX32623" fmla="*/ 2756678 w 6127927"/>
                <a:gd name="connsiteY32623" fmla="*/ 2964143 h 4013490"/>
                <a:gd name="connsiteX32624" fmla="*/ 2756678 w 6127927"/>
                <a:gd name="connsiteY32624" fmla="*/ 2963884 h 4013490"/>
                <a:gd name="connsiteX32625" fmla="*/ 2755773 w 6127927"/>
                <a:gd name="connsiteY32625" fmla="*/ 2963819 h 4013490"/>
                <a:gd name="connsiteX32626" fmla="*/ 2755352 w 6127927"/>
                <a:gd name="connsiteY32626" fmla="*/ 2963657 h 4013490"/>
                <a:gd name="connsiteX32627" fmla="*/ 2755190 w 6127927"/>
                <a:gd name="connsiteY32627" fmla="*/ 2963399 h 4013490"/>
                <a:gd name="connsiteX32628" fmla="*/ 2754770 w 6127927"/>
                <a:gd name="connsiteY32628" fmla="*/ 2963140 h 4013490"/>
                <a:gd name="connsiteX32629" fmla="*/ 2754026 w 6127927"/>
                <a:gd name="connsiteY32629" fmla="*/ 2963075 h 4013490"/>
                <a:gd name="connsiteX32630" fmla="*/ 2739214 w 6127927"/>
                <a:gd name="connsiteY32630" fmla="*/ 2956801 h 4013490"/>
                <a:gd name="connsiteX32631" fmla="*/ 2739052 w 6127927"/>
                <a:gd name="connsiteY32631" fmla="*/ 2956607 h 4013490"/>
                <a:gd name="connsiteX32632" fmla="*/ 2737468 w 6127927"/>
                <a:gd name="connsiteY32632" fmla="*/ 2956025 h 4013490"/>
                <a:gd name="connsiteX32633" fmla="*/ 2734654 w 6127927"/>
                <a:gd name="connsiteY32633" fmla="*/ 2954796 h 4013490"/>
                <a:gd name="connsiteX32634" fmla="*/ 2734816 w 6127927"/>
                <a:gd name="connsiteY32634" fmla="*/ 2954117 h 4013490"/>
                <a:gd name="connsiteX32635" fmla="*/ 2733328 w 6127927"/>
                <a:gd name="connsiteY32635" fmla="*/ 2954214 h 4013490"/>
                <a:gd name="connsiteX32636" fmla="*/ 2729188 w 6127927"/>
                <a:gd name="connsiteY32636" fmla="*/ 2952306 h 4013490"/>
                <a:gd name="connsiteX32637" fmla="*/ 2727216 w 6127927"/>
                <a:gd name="connsiteY32637" fmla="*/ 2951400 h 4013490"/>
                <a:gd name="connsiteX32638" fmla="*/ 2725307 w 6127927"/>
                <a:gd name="connsiteY32638" fmla="*/ 2950592 h 4013490"/>
                <a:gd name="connsiteX32639" fmla="*/ 2725210 w 6127927"/>
                <a:gd name="connsiteY32639" fmla="*/ 2949589 h 4013490"/>
                <a:gd name="connsiteX32640" fmla="*/ 2724887 w 6127927"/>
                <a:gd name="connsiteY32640" fmla="*/ 2949492 h 4013490"/>
                <a:gd name="connsiteX32641" fmla="*/ 2722073 w 6127927"/>
                <a:gd name="connsiteY32641" fmla="*/ 2949072 h 4013490"/>
                <a:gd name="connsiteX32642" fmla="*/ 2721491 w 6127927"/>
                <a:gd name="connsiteY32642" fmla="*/ 2948425 h 4013490"/>
                <a:gd name="connsiteX32643" fmla="*/ 2720747 w 6127927"/>
                <a:gd name="connsiteY32643" fmla="*/ 2948522 h 4013490"/>
                <a:gd name="connsiteX32644" fmla="*/ 2720262 w 6127927"/>
                <a:gd name="connsiteY32644" fmla="*/ 2948263 h 4013490"/>
                <a:gd name="connsiteX32645" fmla="*/ 2719842 w 6127927"/>
                <a:gd name="connsiteY32645" fmla="*/ 2948069 h 4013490"/>
                <a:gd name="connsiteX32646" fmla="*/ 2719260 w 6127927"/>
                <a:gd name="connsiteY32646" fmla="*/ 2947843 h 4013490"/>
                <a:gd name="connsiteX32647" fmla="*/ 2717675 w 6127927"/>
                <a:gd name="connsiteY32647" fmla="*/ 2947099 h 4013490"/>
                <a:gd name="connsiteX32648" fmla="*/ 2715120 w 6127927"/>
                <a:gd name="connsiteY32648" fmla="*/ 2945935 h 4013490"/>
                <a:gd name="connsiteX32649" fmla="*/ 2716187 w 6127927"/>
                <a:gd name="connsiteY32649" fmla="*/ 2943541 h 4013490"/>
                <a:gd name="connsiteX32650" fmla="*/ 2716187 w 6127927"/>
                <a:gd name="connsiteY32650" fmla="*/ 2943444 h 4013490"/>
                <a:gd name="connsiteX32651" fmla="*/ 2715767 w 6127927"/>
                <a:gd name="connsiteY32651" fmla="*/ 2943703 h 4013490"/>
                <a:gd name="connsiteX32652" fmla="*/ 2714053 w 6127927"/>
                <a:gd name="connsiteY32652" fmla="*/ 2943380 h 4013490"/>
                <a:gd name="connsiteX32653" fmla="*/ 2710722 w 6127927"/>
                <a:gd name="connsiteY32653" fmla="*/ 2941698 h 4013490"/>
                <a:gd name="connsiteX32654" fmla="*/ 2709913 w 6127927"/>
                <a:gd name="connsiteY32654" fmla="*/ 2942054 h 4013490"/>
                <a:gd name="connsiteX32655" fmla="*/ 2709137 w 6127927"/>
                <a:gd name="connsiteY32655" fmla="*/ 2941795 h 4013490"/>
                <a:gd name="connsiteX32656" fmla="*/ 2707585 w 6127927"/>
                <a:gd name="connsiteY32656" fmla="*/ 2941213 h 4013490"/>
                <a:gd name="connsiteX32657" fmla="*/ 2706097 w 6127927"/>
                <a:gd name="connsiteY32657" fmla="*/ 2940307 h 4013490"/>
                <a:gd name="connsiteX32658" fmla="*/ 2702701 w 6127927"/>
                <a:gd name="connsiteY32658" fmla="*/ 2939402 h 4013490"/>
                <a:gd name="connsiteX32659" fmla="*/ 2701796 w 6127927"/>
                <a:gd name="connsiteY32659" fmla="*/ 2938884 h 4013490"/>
                <a:gd name="connsiteX32660" fmla="*/ 2701375 w 6127927"/>
                <a:gd name="connsiteY32660" fmla="*/ 2938496 h 4013490"/>
                <a:gd name="connsiteX32661" fmla="*/ 2698141 w 6127927"/>
                <a:gd name="connsiteY32661" fmla="*/ 2937073 h 4013490"/>
                <a:gd name="connsiteX32662" fmla="*/ 2697397 w 6127927"/>
                <a:gd name="connsiteY32662" fmla="*/ 2937170 h 4013490"/>
                <a:gd name="connsiteX32663" fmla="*/ 2694163 w 6127927"/>
                <a:gd name="connsiteY32663" fmla="*/ 2935488 h 4013490"/>
                <a:gd name="connsiteX32664" fmla="*/ 2694163 w 6127927"/>
                <a:gd name="connsiteY32664" fmla="*/ 2935100 h 4013490"/>
                <a:gd name="connsiteX32665" fmla="*/ 2693419 w 6127927"/>
                <a:gd name="connsiteY32665" fmla="*/ 2935100 h 4013490"/>
                <a:gd name="connsiteX32666" fmla="*/ 2637631 w 6127927"/>
                <a:gd name="connsiteY32666" fmla="*/ 2903633 h 4013490"/>
                <a:gd name="connsiteX32667" fmla="*/ 2637631 w 6127927"/>
                <a:gd name="connsiteY32667" fmla="*/ 2903471 h 4013490"/>
                <a:gd name="connsiteX32668" fmla="*/ 2637373 w 6127927"/>
                <a:gd name="connsiteY32668" fmla="*/ 2901563 h 4013490"/>
                <a:gd name="connsiteX32669" fmla="*/ 2638698 w 6127927"/>
                <a:gd name="connsiteY32669" fmla="*/ 2901045 h 4013490"/>
                <a:gd name="connsiteX32670" fmla="*/ 2638698 w 6127927"/>
                <a:gd name="connsiteY32670" fmla="*/ 2898393 h 4013490"/>
                <a:gd name="connsiteX32671" fmla="*/ 2636693 w 6127927"/>
                <a:gd name="connsiteY32671" fmla="*/ 2900140 h 4013490"/>
                <a:gd name="connsiteX32672" fmla="*/ 2635464 w 6127927"/>
                <a:gd name="connsiteY32672" fmla="*/ 2897908 h 4013490"/>
                <a:gd name="connsiteX32673" fmla="*/ 2635723 w 6127927"/>
                <a:gd name="connsiteY32673" fmla="*/ 2895677 h 4013490"/>
                <a:gd name="connsiteX32674" fmla="*/ 2638213 w 6127927"/>
                <a:gd name="connsiteY32674" fmla="*/ 2892863 h 4013490"/>
                <a:gd name="connsiteX32675" fmla="*/ 2638213 w 6127927"/>
                <a:gd name="connsiteY32675" fmla="*/ 2893025 h 4013490"/>
                <a:gd name="connsiteX32676" fmla="*/ 2638634 w 6127927"/>
                <a:gd name="connsiteY32676" fmla="*/ 2892863 h 4013490"/>
                <a:gd name="connsiteX32677" fmla="*/ 2639863 w 6127927"/>
                <a:gd name="connsiteY32677" fmla="*/ 2892701 h 4013490"/>
                <a:gd name="connsiteX32678" fmla="*/ 2638634 w 6127927"/>
                <a:gd name="connsiteY32678" fmla="*/ 2892863 h 4013490"/>
                <a:gd name="connsiteX32679" fmla="*/ 2638375 w 6127927"/>
                <a:gd name="connsiteY32679" fmla="*/ 2892701 h 4013490"/>
                <a:gd name="connsiteX32680" fmla="*/ 2640186 w 6127927"/>
                <a:gd name="connsiteY32680" fmla="*/ 2891214 h 4013490"/>
                <a:gd name="connsiteX32681" fmla="*/ 2643097 w 6127927"/>
                <a:gd name="connsiteY32681" fmla="*/ 2892443 h 4013490"/>
                <a:gd name="connsiteX32682" fmla="*/ 2643259 w 6127927"/>
                <a:gd name="connsiteY32682" fmla="*/ 2892863 h 4013490"/>
                <a:gd name="connsiteX32683" fmla="*/ 2643744 w 6127927"/>
                <a:gd name="connsiteY32683" fmla="*/ 2892766 h 4013490"/>
                <a:gd name="connsiteX32684" fmla="*/ 2644649 w 6127927"/>
                <a:gd name="connsiteY32684" fmla="*/ 2893187 h 4013490"/>
                <a:gd name="connsiteX32685" fmla="*/ 2646234 w 6127927"/>
                <a:gd name="connsiteY32685" fmla="*/ 2894254 h 4013490"/>
                <a:gd name="connsiteX32686" fmla="*/ 2647236 w 6127927"/>
                <a:gd name="connsiteY32686" fmla="*/ 2896097 h 4013490"/>
                <a:gd name="connsiteX32687" fmla="*/ 2648562 w 6127927"/>
                <a:gd name="connsiteY32687" fmla="*/ 2896162 h 4013490"/>
                <a:gd name="connsiteX32688" fmla="*/ 2649888 w 6127927"/>
                <a:gd name="connsiteY32688" fmla="*/ 2897747 h 4013490"/>
                <a:gd name="connsiteX32689" fmla="*/ 2649468 w 6127927"/>
                <a:gd name="connsiteY32689" fmla="*/ 2899073 h 4013490"/>
                <a:gd name="connsiteX32690" fmla="*/ 2651441 w 6127927"/>
                <a:gd name="connsiteY32690" fmla="*/ 2899073 h 4013490"/>
                <a:gd name="connsiteX32691" fmla="*/ 2652023 w 6127927"/>
                <a:gd name="connsiteY32691" fmla="*/ 2898232 h 4013490"/>
                <a:gd name="connsiteX32692" fmla="*/ 2652864 w 6127927"/>
                <a:gd name="connsiteY32692" fmla="*/ 2901563 h 4013490"/>
                <a:gd name="connsiteX32693" fmla="*/ 2654254 w 6127927"/>
                <a:gd name="connsiteY32693" fmla="*/ 2900981 h 4013490"/>
                <a:gd name="connsiteX32694" fmla="*/ 2655516 w 6127927"/>
                <a:gd name="connsiteY32694" fmla="*/ 2901045 h 4013490"/>
                <a:gd name="connsiteX32695" fmla="*/ 2656098 w 6127927"/>
                <a:gd name="connsiteY32695" fmla="*/ 2903633 h 4013490"/>
                <a:gd name="connsiteX32696" fmla="*/ 2657392 w 6127927"/>
                <a:gd name="connsiteY32696" fmla="*/ 2903051 h 4013490"/>
                <a:gd name="connsiteX32697" fmla="*/ 2658750 w 6127927"/>
                <a:gd name="connsiteY32697" fmla="*/ 2902145 h 4013490"/>
                <a:gd name="connsiteX32698" fmla="*/ 2659461 w 6127927"/>
                <a:gd name="connsiteY32698" fmla="*/ 2902468 h 4013490"/>
                <a:gd name="connsiteX32699" fmla="*/ 2659558 w 6127927"/>
                <a:gd name="connsiteY32699" fmla="*/ 2904538 h 4013490"/>
                <a:gd name="connsiteX32700" fmla="*/ 2660658 w 6127927"/>
                <a:gd name="connsiteY32700" fmla="*/ 2902792 h 4013490"/>
                <a:gd name="connsiteX32701" fmla="*/ 2663116 w 6127927"/>
                <a:gd name="connsiteY32701" fmla="*/ 2903309 h 4013490"/>
                <a:gd name="connsiteX32702" fmla="*/ 2664377 w 6127927"/>
                <a:gd name="connsiteY32702" fmla="*/ 2903633 h 4013490"/>
                <a:gd name="connsiteX32703" fmla="*/ 2664862 w 6127927"/>
                <a:gd name="connsiteY32703" fmla="*/ 2903536 h 4013490"/>
                <a:gd name="connsiteX32704" fmla="*/ 2673465 w 6127927"/>
                <a:gd name="connsiteY32704" fmla="*/ 2907772 h 4013490"/>
                <a:gd name="connsiteX32705" fmla="*/ 2673724 w 6127927"/>
                <a:gd name="connsiteY32705" fmla="*/ 2908257 h 4013490"/>
                <a:gd name="connsiteX32706" fmla="*/ 2674047 w 6127927"/>
                <a:gd name="connsiteY32706" fmla="*/ 2908096 h 4013490"/>
                <a:gd name="connsiteX32707" fmla="*/ 2677443 w 6127927"/>
                <a:gd name="connsiteY32707" fmla="*/ 2909745 h 4013490"/>
                <a:gd name="connsiteX32708" fmla="*/ 2680160 w 6127927"/>
                <a:gd name="connsiteY32708" fmla="*/ 2911330 h 4013490"/>
                <a:gd name="connsiteX32709" fmla="*/ 2680160 w 6127927"/>
                <a:gd name="connsiteY32709" fmla="*/ 2911491 h 4013490"/>
                <a:gd name="connsiteX32710" fmla="*/ 2680677 w 6127927"/>
                <a:gd name="connsiteY32710" fmla="*/ 2911912 h 4013490"/>
                <a:gd name="connsiteX32711" fmla="*/ 2680774 w 6127927"/>
                <a:gd name="connsiteY32711" fmla="*/ 2911750 h 4013490"/>
                <a:gd name="connsiteX32712" fmla="*/ 2689538 w 6127927"/>
                <a:gd name="connsiteY32712" fmla="*/ 2915890 h 4013490"/>
                <a:gd name="connsiteX32713" fmla="*/ 2703865 w 6127927"/>
                <a:gd name="connsiteY32713" fmla="*/ 2923684 h 4013490"/>
                <a:gd name="connsiteX32714" fmla="*/ 2708814 w 6127927"/>
                <a:gd name="connsiteY32714" fmla="*/ 2927306 h 4013490"/>
                <a:gd name="connsiteX32715" fmla="*/ 2749725 w 6127927"/>
                <a:gd name="connsiteY32715" fmla="*/ 2942636 h 4013490"/>
                <a:gd name="connsiteX32716" fmla="*/ 2750469 w 6127927"/>
                <a:gd name="connsiteY32716" fmla="*/ 2942700 h 4013490"/>
                <a:gd name="connsiteX32717" fmla="*/ 2750727 w 6127927"/>
                <a:gd name="connsiteY32717" fmla="*/ 2943541 h 4013490"/>
                <a:gd name="connsiteX32718" fmla="*/ 2751148 w 6127927"/>
                <a:gd name="connsiteY32718" fmla="*/ 2942959 h 4013490"/>
                <a:gd name="connsiteX32719" fmla="*/ 2751956 w 6127927"/>
                <a:gd name="connsiteY32719" fmla="*/ 2943444 h 4013490"/>
                <a:gd name="connsiteX32720" fmla="*/ 2752118 w 6127927"/>
                <a:gd name="connsiteY32720" fmla="*/ 2943865 h 4013490"/>
                <a:gd name="connsiteX32721" fmla="*/ 2752603 w 6127927"/>
                <a:gd name="connsiteY32721" fmla="*/ 2943768 h 4013490"/>
                <a:gd name="connsiteX32722" fmla="*/ 2756613 w 6127927"/>
                <a:gd name="connsiteY32722" fmla="*/ 2945935 h 4013490"/>
                <a:gd name="connsiteX32723" fmla="*/ 2756419 w 6127927"/>
                <a:gd name="connsiteY32723" fmla="*/ 2946258 h 4013490"/>
                <a:gd name="connsiteX32724" fmla="*/ 2757002 w 6127927"/>
                <a:gd name="connsiteY32724" fmla="*/ 2946840 h 4013490"/>
                <a:gd name="connsiteX32725" fmla="*/ 2757163 w 6127927"/>
                <a:gd name="connsiteY32725" fmla="*/ 2947261 h 4013490"/>
                <a:gd name="connsiteX32726" fmla="*/ 2758101 w 6127927"/>
                <a:gd name="connsiteY32726" fmla="*/ 2947164 h 4013490"/>
                <a:gd name="connsiteX32727" fmla="*/ 2758101 w 6127927"/>
                <a:gd name="connsiteY32727" fmla="*/ 2946840 h 4013490"/>
                <a:gd name="connsiteX32728" fmla="*/ 2761141 w 6127927"/>
                <a:gd name="connsiteY32728" fmla="*/ 2948425 h 4013490"/>
                <a:gd name="connsiteX32729" fmla="*/ 2761238 w 6127927"/>
                <a:gd name="connsiteY32729" fmla="*/ 2948748 h 4013490"/>
                <a:gd name="connsiteX32730" fmla="*/ 2762241 w 6127927"/>
                <a:gd name="connsiteY32730" fmla="*/ 2949589 h 4013490"/>
                <a:gd name="connsiteX32731" fmla="*/ 2762564 w 6127927"/>
                <a:gd name="connsiteY32731" fmla="*/ 2949007 h 4013490"/>
                <a:gd name="connsiteX32732" fmla="*/ 2766380 w 6127927"/>
                <a:gd name="connsiteY32732" fmla="*/ 2950592 h 4013490"/>
                <a:gd name="connsiteX32733" fmla="*/ 2766380 w 6127927"/>
                <a:gd name="connsiteY32733" fmla="*/ 2951141 h 4013490"/>
                <a:gd name="connsiteX32734" fmla="*/ 2766704 w 6127927"/>
                <a:gd name="connsiteY32734" fmla="*/ 2950656 h 4013490"/>
                <a:gd name="connsiteX32735" fmla="*/ 2777118 w 6127927"/>
                <a:gd name="connsiteY32735" fmla="*/ 2953632 h 4013490"/>
                <a:gd name="connsiteX32736" fmla="*/ 2790119 w 6127927"/>
                <a:gd name="connsiteY32736" fmla="*/ 2958612 h 4013490"/>
                <a:gd name="connsiteX32737" fmla="*/ 2791962 w 6127927"/>
                <a:gd name="connsiteY32737" fmla="*/ 2959421 h 4013490"/>
                <a:gd name="connsiteX32738" fmla="*/ 2792771 w 6127927"/>
                <a:gd name="connsiteY32738" fmla="*/ 2959518 h 4013490"/>
                <a:gd name="connsiteX32739" fmla="*/ 2793676 w 6127927"/>
                <a:gd name="connsiteY32739" fmla="*/ 2959841 h 4013490"/>
                <a:gd name="connsiteX32740" fmla="*/ 2794097 w 6127927"/>
                <a:gd name="connsiteY32740" fmla="*/ 2960003 h 4013490"/>
                <a:gd name="connsiteX32741" fmla="*/ 2800144 w 6127927"/>
                <a:gd name="connsiteY32741" fmla="*/ 2962170 h 4013490"/>
                <a:gd name="connsiteX32742" fmla="*/ 2799562 w 6127927"/>
                <a:gd name="connsiteY32742" fmla="*/ 2963560 h 4013490"/>
                <a:gd name="connsiteX32743" fmla="*/ 2800824 w 6127927"/>
                <a:gd name="connsiteY32743" fmla="*/ 2963334 h 4013490"/>
                <a:gd name="connsiteX32744" fmla="*/ 2800403 w 6127927"/>
                <a:gd name="connsiteY32744" fmla="*/ 2962234 h 4013490"/>
                <a:gd name="connsiteX32745" fmla="*/ 2814310 w 6127927"/>
                <a:gd name="connsiteY32745" fmla="*/ 2966471 h 4013490"/>
                <a:gd name="connsiteX32746" fmla="*/ 2813889 w 6127927"/>
                <a:gd name="connsiteY32746" fmla="*/ 2967377 h 4013490"/>
                <a:gd name="connsiteX32747" fmla="*/ 2814795 w 6127927"/>
                <a:gd name="connsiteY32747" fmla="*/ 2966633 h 4013490"/>
                <a:gd name="connsiteX32748" fmla="*/ 2830027 w 6127927"/>
                <a:gd name="connsiteY32748" fmla="*/ 2970772 h 4013490"/>
                <a:gd name="connsiteX32749" fmla="*/ 2830383 w 6127927"/>
                <a:gd name="connsiteY32749" fmla="*/ 2971775 h 4013490"/>
                <a:gd name="connsiteX32750" fmla="*/ 2830707 w 6127927"/>
                <a:gd name="connsiteY32750" fmla="*/ 2971031 h 4013490"/>
                <a:gd name="connsiteX32751" fmla="*/ 2830707 w 6127927"/>
                <a:gd name="connsiteY32751" fmla="*/ 2970934 h 4013490"/>
                <a:gd name="connsiteX32752" fmla="*/ 2833003 w 6127927"/>
                <a:gd name="connsiteY32752" fmla="*/ 2971516 h 4013490"/>
                <a:gd name="connsiteX32753" fmla="*/ 2833003 w 6127927"/>
                <a:gd name="connsiteY32753" fmla="*/ 2971613 h 4013490"/>
                <a:gd name="connsiteX32754" fmla="*/ 2833197 w 6127927"/>
                <a:gd name="connsiteY32754" fmla="*/ 2971613 h 4013490"/>
                <a:gd name="connsiteX32755" fmla="*/ 2834329 w 6127927"/>
                <a:gd name="connsiteY32755" fmla="*/ 2971840 h 4013490"/>
                <a:gd name="connsiteX32756" fmla="*/ 2835267 w 6127927"/>
                <a:gd name="connsiteY32756" fmla="*/ 2972681 h 4013490"/>
                <a:gd name="connsiteX32757" fmla="*/ 2837660 w 6127927"/>
                <a:gd name="connsiteY32757" fmla="*/ 2974168 h 4013490"/>
                <a:gd name="connsiteX32758" fmla="*/ 2837563 w 6127927"/>
                <a:gd name="connsiteY32758" fmla="*/ 2974168 h 4013490"/>
                <a:gd name="connsiteX32759" fmla="*/ 2837563 w 6127927"/>
                <a:gd name="connsiteY32759" fmla="*/ 2974492 h 4013490"/>
                <a:gd name="connsiteX32760" fmla="*/ 2837822 w 6127927"/>
                <a:gd name="connsiteY32760" fmla="*/ 2974589 h 4013490"/>
                <a:gd name="connsiteX32761" fmla="*/ 2837660 w 6127927"/>
                <a:gd name="connsiteY32761" fmla="*/ 2974233 h 4013490"/>
                <a:gd name="connsiteX32762" fmla="*/ 2837498 w 6127927"/>
                <a:gd name="connsiteY32762" fmla="*/ 2973101 h 4013490"/>
                <a:gd name="connsiteX32763" fmla="*/ 2838824 w 6127927"/>
                <a:gd name="connsiteY32763" fmla="*/ 2973101 h 4013490"/>
                <a:gd name="connsiteX32764" fmla="*/ 2838889 w 6127927"/>
                <a:gd name="connsiteY32764" fmla="*/ 2973101 h 4013490"/>
                <a:gd name="connsiteX32765" fmla="*/ 2839471 w 6127927"/>
                <a:gd name="connsiteY32765" fmla="*/ 2973748 h 4013490"/>
                <a:gd name="connsiteX32766" fmla="*/ 2840053 w 6127927"/>
                <a:gd name="connsiteY32766" fmla="*/ 2974006 h 4013490"/>
                <a:gd name="connsiteX32767" fmla="*/ 2840312 w 6127927"/>
                <a:gd name="connsiteY32767" fmla="*/ 2974006 h 4013490"/>
                <a:gd name="connsiteX32768" fmla="*/ 2840053 w 6127927"/>
                <a:gd name="connsiteY32768" fmla="*/ 2973424 h 4013490"/>
                <a:gd name="connsiteX32769" fmla="*/ 2840215 w 6127927"/>
                <a:gd name="connsiteY32769" fmla="*/ 2973424 h 4013490"/>
                <a:gd name="connsiteX32770" fmla="*/ 2840894 w 6127927"/>
                <a:gd name="connsiteY32770" fmla="*/ 2973586 h 4013490"/>
                <a:gd name="connsiteX32771" fmla="*/ 2840959 w 6127927"/>
                <a:gd name="connsiteY32771" fmla="*/ 2973909 h 4013490"/>
                <a:gd name="connsiteX32772" fmla="*/ 2840473 w 6127927"/>
                <a:gd name="connsiteY32772" fmla="*/ 2974006 h 4013490"/>
                <a:gd name="connsiteX32773" fmla="*/ 2841864 w 6127927"/>
                <a:gd name="connsiteY32773" fmla="*/ 2974168 h 4013490"/>
                <a:gd name="connsiteX32774" fmla="*/ 2843546 w 6127927"/>
                <a:gd name="connsiteY32774" fmla="*/ 2974653 h 4013490"/>
                <a:gd name="connsiteX32775" fmla="*/ 2844613 w 6127927"/>
                <a:gd name="connsiteY32775" fmla="*/ 2976076 h 4013490"/>
                <a:gd name="connsiteX32776" fmla="*/ 2846942 w 6127927"/>
                <a:gd name="connsiteY32776" fmla="*/ 2975332 h 4013490"/>
                <a:gd name="connsiteX32777" fmla="*/ 2846942 w 6127927"/>
                <a:gd name="connsiteY32777" fmla="*/ 2976238 h 4013490"/>
                <a:gd name="connsiteX32778" fmla="*/ 2849238 w 6127927"/>
                <a:gd name="connsiteY32778" fmla="*/ 2975979 h 4013490"/>
                <a:gd name="connsiteX32779" fmla="*/ 2849982 w 6127927"/>
                <a:gd name="connsiteY32779" fmla="*/ 2976723 h 4013490"/>
                <a:gd name="connsiteX32780" fmla="*/ 2851566 w 6127927"/>
                <a:gd name="connsiteY32780" fmla="*/ 2976885 h 4013490"/>
                <a:gd name="connsiteX32781" fmla="*/ 2853151 w 6127927"/>
                <a:gd name="connsiteY32781" fmla="*/ 2977629 h 4013490"/>
                <a:gd name="connsiteX32782" fmla="*/ 2853701 w 6127927"/>
                <a:gd name="connsiteY32782" fmla="*/ 2977823 h 4013490"/>
                <a:gd name="connsiteX32783" fmla="*/ 2854121 w 6127927"/>
                <a:gd name="connsiteY32783" fmla="*/ 2977305 h 4013490"/>
                <a:gd name="connsiteX32784" fmla="*/ 2857517 w 6127927"/>
                <a:gd name="connsiteY32784" fmla="*/ 2978793 h 4013490"/>
                <a:gd name="connsiteX32785" fmla="*/ 2857776 w 6127927"/>
                <a:gd name="connsiteY32785" fmla="*/ 2980216 h 4013490"/>
                <a:gd name="connsiteX32786" fmla="*/ 2859005 w 6127927"/>
                <a:gd name="connsiteY32786" fmla="*/ 2979375 h 4013490"/>
                <a:gd name="connsiteX32787" fmla="*/ 2859846 w 6127927"/>
                <a:gd name="connsiteY32787" fmla="*/ 2980863 h 4013490"/>
                <a:gd name="connsiteX32788" fmla="*/ 2860590 w 6127927"/>
                <a:gd name="connsiteY32788" fmla="*/ 2980281 h 4013490"/>
                <a:gd name="connsiteX32789" fmla="*/ 2862821 w 6127927"/>
                <a:gd name="connsiteY32789" fmla="*/ 2980701 h 4013490"/>
                <a:gd name="connsiteX32790" fmla="*/ 2863824 w 6127927"/>
                <a:gd name="connsiteY32790" fmla="*/ 2980539 h 4013490"/>
                <a:gd name="connsiteX32791" fmla="*/ 2864244 w 6127927"/>
                <a:gd name="connsiteY32791" fmla="*/ 2980701 h 4013490"/>
                <a:gd name="connsiteX32792" fmla="*/ 2865376 w 6127927"/>
                <a:gd name="connsiteY32792" fmla="*/ 2981542 h 4013490"/>
                <a:gd name="connsiteX32793" fmla="*/ 2866217 w 6127927"/>
                <a:gd name="connsiteY32793" fmla="*/ 2981445 h 4013490"/>
                <a:gd name="connsiteX32794" fmla="*/ 2869936 w 6127927"/>
                <a:gd name="connsiteY32794" fmla="*/ 2982868 h 4013490"/>
                <a:gd name="connsiteX32795" fmla="*/ 2883422 w 6127927"/>
                <a:gd name="connsiteY32795" fmla="*/ 2986911 h 4013490"/>
                <a:gd name="connsiteX32796" fmla="*/ 2884004 w 6127927"/>
                <a:gd name="connsiteY32796" fmla="*/ 2988075 h 4013490"/>
                <a:gd name="connsiteX32797" fmla="*/ 2884748 w 6127927"/>
                <a:gd name="connsiteY32797" fmla="*/ 2987331 h 4013490"/>
                <a:gd name="connsiteX32798" fmla="*/ 2885912 w 6127927"/>
                <a:gd name="connsiteY32798" fmla="*/ 2987654 h 4013490"/>
                <a:gd name="connsiteX32799" fmla="*/ 2886074 w 6127927"/>
                <a:gd name="connsiteY32799" fmla="*/ 2987978 h 4013490"/>
                <a:gd name="connsiteX32800" fmla="*/ 2886268 w 6127927"/>
                <a:gd name="connsiteY32800" fmla="*/ 2987848 h 4013490"/>
                <a:gd name="connsiteX32801" fmla="*/ 2886495 w 6127927"/>
                <a:gd name="connsiteY32801" fmla="*/ 2987913 h 4013490"/>
                <a:gd name="connsiteX32802" fmla="*/ 2889308 w 6127927"/>
                <a:gd name="connsiteY32802" fmla="*/ 2988916 h 4013490"/>
                <a:gd name="connsiteX32803" fmla="*/ 2891313 w 6127927"/>
                <a:gd name="connsiteY32803" fmla="*/ 2991891 h 4013490"/>
                <a:gd name="connsiteX32804" fmla="*/ 2891702 w 6127927"/>
                <a:gd name="connsiteY32804" fmla="*/ 2989724 h 4013490"/>
                <a:gd name="connsiteX32805" fmla="*/ 2891799 w 6127927"/>
                <a:gd name="connsiteY32805" fmla="*/ 2989724 h 4013490"/>
                <a:gd name="connsiteX32806" fmla="*/ 2893222 w 6127927"/>
                <a:gd name="connsiteY32806" fmla="*/ 2991568 h 4013490"/>
                <a:gd name="connsiteX32807" fmla="*/ 2893286 w 6127927"/>
                <a:gd name="connsiteY32807" fmla="*/ 2991568 h 4013490"/>
                <a:gd name="connsiteX32808" fmla="*/ 2895097 w 6127927"/>
                <a:gd name="connsiteY32808" fmla="*/ 2991212 h 4013490"/>
                <a:gd name="connsiteX32809" fmla="*/ 2895356 w 6127927"/>
                <a:gd name="connsiteY32809" fmla="*/ 2991374 h 4013490"/>
                <a:gd name="connsiteX32810" fmla="*/ 2897685 w 6127927"/>
                <a:gd name="connsiteY32810" fmla="*/ 2993217 h 4013490"/>
                <a:gd name="connsiteX32811" fmla="*/ 2901145 w 6127927"/>
                <a:gd name="connsiteY32811" fmla="*/ 2992958 h 4013490"/>
                <a:gd name="connsiteX32812" fmla="*/ 2901889 w 6127927"/>
                <a:gd name="connsiteY32812" fmla="*/ 2993217 h 4013490"/>
                <a:gd name="connsiteX32813" fmla="*/ 2902633 w 6127927"/>
                <a:gd name="connsiteY32813" fmla="*/ 2993443 h 4013490"/>
                <a:gd name="connsiteX32814" fmla="*/ 2903894 w 6127927"/>
                <a:gd name="connsiteY32814" fmla="*/ 2994123 h 4013490"/>
                <a:gd name="connsiteX32815" fmla="*/ 2906190 w 6127927"/>
                <a:gd name="connsiteY32815" fmla="*/ 2994931 h 4013490"/>
                <a:gd name="connsiteX32816" fmla="*/ 2906287 w 6127927"/>
                <a:gd name="connsiteY32816" fmla="*/ 2995869 h 4013490"/>
                <a:gd name="connsiteX32817" fmla="*/ 2908357 w 6127927"/>
                <a:gd name="connsiteY32817" fmla="*/ 2996451 h 4013490"/>
                <a:gd name="connsiteX32818" fmla="*/ 2909101 w 6127927"/>
                <a:gd name="connsiteY32818" fmla="*/ 2996031 h 4013490"/>
                <a:gd name="connsiteX32819" fmla="*/ 2909198 w 6127927"/>
                <a:gd name="connsiteY32819" fmla="*/ 2995610 h 4013490"/>
                <a:gd name="connsiteX32820" fmla="*/ 2909683 w 6127927"/>
                <a:gd name="connsiteY32820" fmla="*/ 2995934 h 4013490"/>
                <a:gd name="connsiteX32821" fmla="*/ 2910524 w 6127927"/>
                <a:gd name="connsiteY32821" fmla="*/ 2997421 h 4013490"/>
                <a:gd name="connsiteX32822" fmla="*/ 2911656 w 6127927"/>
                <a:gd name="connsiteY32822" fmla="*/ 2996613 h 4013490"/>
                <a:gd name="connsiteX32823" fmla="*/ 2914567 w 6127927"/>
                <a:gd name="connsiteY32823" fmla="*/ 2998909 h 4013490"/>
                <a:gd name="connsiteX32824" fmla="*/ 2917542 w 6127927"/>
                <a:gd name="connsiteY32824" fmla="*/ 2998003 h 4013490"/>
                <a:gd name="connsiteX32825" fmla="*/ 2918868 w 6127927"/>
                <a:gd name="connsiteY32825" fmla="*/ 2998424 h 4013490"/>
                <a:gd name="connsiteX32826" fmla="*/ 2919935 w 6127927"/>
                <a:gd name="connsiteY32826" fmla="*/ 2999006 h 4013490"/>
                <a:gd name="connsiteX32827" fmla="*/ 2920614 w 6127927"/>
                <a:gd name="connsiteY32827" fmla="*/ 2999006 h 4013490"/>
                <a:gd name="connsiteX32828" fmla="*/ 2920679 w 6127927"/>
                <a:gd name="connsiteY32828" fmla="*/ 2999006 h 4013490"/>
                <a:gd name="connsiteX32829" fmla="*/ 2925336 w 6127927"/>
                <a:gd name="connsiteY32829" fmla="*/ 3000267 h 4013490"/>
                <a:gd name="connsiteX32830" fmla="*/ 2925498 w 6127927"/>
                <a:gd name="connsiteY32830" fmla="*/ 3000914 h 4013490"/>
                <a:gd name="connsiteX32831" fmla="*/ 2926145 w 6127927"/>
                <a:gd name="connsiteY32831" fmla="*/ 3000494 h 4013490"/>
                <a:gd name="connsiteX32832" fmla="*/ 2936591 w 6127927"/>
                <a:gd name="connsiteY32832" fmla="*/ 3003049 h 4013490"/>
                <a:gd name="connsiteX32833" fmla="*/ 2938240 w 6127927"/>
                <a:gd name="connsiteY32833" fmla="*/ 3003566 h 4013490"/>
                <a:gd name="connsiteX32834" fmla="*/ 2939307 w 6127927"/>
                <a:gd name="connsiteY32834" fmla="*/ 3004536 h 4013490"/>
                <a:gd name="connsiteX32835" fmla="*/ 2938984 w 6127927"/>
                <a:gd name="connsiteY32835" fmla="*/ 3005539 h 4013490"/>
                <a:gd name="connsiteX32836" fmla="*/ 2940084 w 6127927"/>
                <a:gd name="connsiteY32836" fmla="*/ 3006121 h 4013490"/>
                <a:gd name="connsiteX32837" fmla="*/ 2939825 w 6127927"/>
                <a:gd name="connsiteY32837" fmla="*/ 3007447 h 4013490"/>
                <a:gd name="connsiteX32838" fmla="*/ 2940730 w 6127927"/>
                <a:gd name="connsiteY32838" fmla="*/ 3007027 h 4013490"/>
                <a:gd name="connsiteX32839" fmla="*/ 2942218 w 6127927"/>
                <a:gd name="connsiteY32839" fmla="*/ 3005862 h 4013490"/>
                <a:gd name="connsiteX32840" fmla="*/ 2944223 w 6127927"/>
                <a:gd name="connsiteY32840" fmla="*/ 3005959 h 4013490"/>
                <a:gd name="connsiteX32841" fmla="*/ 2946034 w 6127927"/>
                <a:gd name="connsiteY32841" fmla="*/ 3006380 h 4013490"/>
                <a:gd name="connsiteX32842" fmla="*/ 2949107 w 6127927"/>
                <a:gd name="connsiteY32842" fmla="*/ 3007027 h 4013490"/>
                <a:gd name="connsiteX32843" fmla="*/ 2949171 w 6127927"/>
                <a:gd name="connsiteY32843" fmla="*/ 3006962 h 4013490"/>
                <a:gd name="connsiteX32844" fmla="*/ 2949171 w 6127927"/>
                <a:gd name="connsiteY32844" fmla="*/ 3007027 h 4013490"/>
                <a:gd name="connsiteX32845" fmla="*/ 2950336 w 6127927"/>
                <a:gd name="connsiteY32845" fmla="*/ 3006962 h 4013490"/>
                <a:gd name="connsiteX32846" fmla="*/ 2949915 w 6127927"/>
                <a:gd name="connsiteY32846" fmla="*/ 3007609 h 4013490"/>
                <a:gd name="connsiteX32847" fmla="*/ 2949333 w 6127927"/>
                <a:gd name="connsiteY32847" fmla="*/ 3008094 h 4013490"/>
                <a:gd name="connsiteX32848" fmla="*/ 2950918 w 6127927"/>
                <a:gd name="connsiteY32848" fmla="*/ 3008547 h 4013490"/>
                <a:gd name="connsiteX32849" fmla="*/ 2952244 w 6127927"/>
                <a:gd name="connsiteY32849" fmla="*/ 3008870 h 4013490"/>
                <a:gd name="connsiteX32850" fmla="*/ 2952988 w 6127927"/>
                <a:gd name="connsiteY32850" fmla="*/ 3008676 h 4013490"/>
                <a:gd name="connsiteX32851" fmla="*/ 2956125 w 6127927"/>
                <a:gd name="connsiteY32851" fmla="*/ 3008353 h 4013490"/>
                <a:gd name="connsiteX32852" fmla="*/ 2962172 w 6127927"/>
                <a:gd name="connsiteY32852" fmla="*/ 3010002 h 4013490"/>
                <a:gd name="connsiteX32853" fmla="*/ 2964727 w 6127927"/>
                <a:gd name="connsiteY32853" fmla="*/ 3011748 h 4013490"/>
                <a:gd name="connsiteX32854" fmla="*/ 2966053 w 6127927"/>
                <a:gd name="connsiteY32854" fmla="*/ 3011005 h 4013490"/>
                <a:gd name="connsiteX32855" fmla="*/ 2967541 w 6127927"/>
                <a:gd name="connsiteY32855" fmla="*/ 3011328 h 4013490"/>
                <a:gd name="connsiteX32856" fmla="*/ 2969223 w 6127927"/>
                <a:gd name="connsiteY32856" fmla="*/ 3011587 h 4013490"/>
                <a:gd name="connsiteX32857" fmla="*/ 2970549 w 6127927"/>
                <a:gd name="connsiteY32857" fmla="*/ 3012169 h 4013490"/>
                <a:gd name="connsiteX32858" fmla="*/ 2972036 w 6127927"/>
                <a:gd name="connsiteY32858" fmla="*/ 3012428 h 4013490"/>
                <a:gd name="connsiteX32859" fmla="*/ 2975594 w 6127927"/>
                <a:gd name="connsiteY32859" fmla="*/ 3013559 h 4013490"/>
                <a:gd name="connsiteX32860" fmla="*/ 2977664 w 6127927"/>
                <a:gd name="connsiteY32860" fmla="*/ 3014077 h 4013490"/>
                <a:gd name="connsiteX32861" fmla="*/ 2979216 w 6127927"/>
                <a:gd name="connsiteY32861" fmla="*/ 3014400 h 4013490"/>
                <a:gd name="connsiteX32862" fmla="*/ 2980219 w 6127927"/>
                <a:gd name="connsiteY32862" fmla="*/ 3014756 h 4013490"/>
                <a:gd name="connsiteX32863" fmla="*/ 2983291 w 6127927"/>
                <a:gd name="connsiteY32863" fmla="*/ 3015403 h 4013490"/>
                <a:gd name="connsiteX32864" fmla="*/ 2983873 w 6127927"/>
                <a:gd name="connsiteY32864" fmla="*/ 3015468 h 4013490"/>
                <a:gd name="connsiteX32865" fmla="*/ 2986525 w 6127927"/>
                <a:gd name="connsiteY32865" fmla="*/ 3016147 h 4013490"/>
                <a:gd name="connsiteX32866" fmla="*/ 2988595 w 6127927"/>
                <a:gd name="connsiteY32866" fmla="*/ 3016567 h 4013490"/>
                <a:gd name="connsiteX32867" fmla="*/ 2989759 w 6127927"/>
                <a:gd name="connsiteY32867" fmla="*/ 3016729 h 4013490"/>
                <a:gd name="connsiteX32868" fmla="*/ 2990729 w 6127927"/>
                <a:gd name="connsiteY32868" fmla="*/ 3016729 h 4013490"/>
                <a:gd name="connsiteX32869" fmla="*/ 2996195 w 6127927"/>
                <a:gd name="connsiteY32869" fmla="*/ 3017537 h 4013490"/>
                <a:gd name="connsiteX32870" fmla="*/ 3000173 w 6127927"/>
                <a:gd name="connsiteY32870" fmla="*/ 3017893 h 4013490"/>
                <a:gd name="connsiteX32871" fmla="*/ 3000755 w 6127927"/>
                <a:gd name="connsiteY32871" fmla="*/ 3017796 h 4013490"/>
                <a:gd name="connsiteX32872" fmla="*/ 3001758 w 6127927"/>
                <a:gd name="connsiteY32872" fmla="*/ 3017537 h 4013490"/>
                <a:gd name="connsiteX32873" fmla="*/ 3001919 w 6127927"/>
                <a:gd name="connsiteY32873" fmla="*/ 3016826 h 4013490"/>
                <a:gd name="connsiteX32874" fmla="*/ 3002825 w 6127927"/>
                <a:gd name="connsiteY32874" fmla="*/ 3016955 h 4013490"/>
                <a:gd name="connsiteX32875" fmla="*/ 3003245 w 6127927"/>
                <a:gd name="connsiteY32875" fmla="*/ 3017699 h 4013490"/>
                <a:gd name="connsiteX32876" fmla="*/ 3004248 w 6127927"/>
                <a:gd name="connsiteY32876" fmla="*/ 3017699 h 4013490"/>
                <a:gd name="connsiteX32877" fmla="*/ 3005218 w 6127927"/>
                <a:gd name="connsiteY32877" fmla="*/ 3018378 h 4013490"/>
                <a:gd name="connsiteX32878" fmla="*/ 3006382 w 6127927"/>
                <a:gd name="connsiteY32878" fmla="*/ 3017699 h 4013490"/>
                <a:gd name="connsiteX32879" fmla="*/ 3008193 w 6127927"/>
                <a:gd name="connsiteY32879" fmla="*/ 3018120 h 4013490"/>
                <a:gd name="connsiteX32880" fmla="*/ 3007805 w 6127927"/>
                <a:gd name="connsiteY32880" fmla="*/ 3020351 h 4013490"/>
                <a:gd name="connsiteX32881" fmla="*/ 3007870 w 6127927"/>
                <a:gd name="connsiteY32881" fmla="*/ 3020448 h 4013490"/>
                <a:gd name="connsiteX32882" fmla="*/ 3009940 w 6127927"/>
                <a:gd name="connsiteY32882" fmla="*/ 3019122 h 4013490"/>
                <a:gd name="connsiteX32883" fmla="*/ 3010684 w 6127927"/>
                <a:gd name="connsiteY32883" fmla="*/ 3018896 h 4013490"/>
                <a:gd name="connsiteX32884" fmla="*/ 3012171 w 6127927"/>
                <a:gd name="connsiteY32884" fmla="*/ 3019381 h 4013490"/>
                <a:gd name="connsiteX32885" fmla="*/ 3012915 w 6127927"/>
                <a:gd name="connsiteY32885" fmla="*/ 3019122 h 4013490"/>
                <a:gd name="connsiteX32886" fmla="*/ 3014662 w 6127927"/>
                <a:gd name="connsiteY32886" fmla="*/ 3019445 h 4013490"/>
                <a:gd name="connsiteX32887" fmla="*/ 3015729 w 6127927"/>
                <a:gd name="connsiteY32887" fmla="*/ 3019866 h 4013490"/>
                <a:gd name="connsiteX32888" fmla="*/ 3016408 w 6127927"/>
                <a:gd name="connsiteY32888" fmla="*/ 3019769 h 4013490"/>
                <a:gd name="connsiteX32889" fmla="*/ 3016473 w 6127927"/>
                <a:gd name="connsiteY32889" fmla="*/ 3019769 h 4013490"/>
                <a:gd name="connsiteX32890" fmla="*/ 3017799 w 6127927"/>
                <a:gd name="connsiteY32890" fmla="*/ 3020868 h 4013490"/>
                <a:gd name="connsiteX32891" fmla="*/ 3022035 w 6127927"/>
                <a:gd name="connsiteY32891" fmla="*/ 3021677 h 4013490"/>
                <a:gd name="connsiteX32892" fmla="*/ 3022941 w 6127927"/>
                <a:gd name="connsiteY32892" fmla="*/ 3021192 h 4013490"/>
                <a:gd name="connsiteX32893" fmla="*/ 3024849 w 6127927"/>
                <a:gd name="connsiteY32893" fmla="*/ 3021774 h 4013490"/>
                <a:gd name="connsiteX32894" fmla="*/ 3026822 w 6127927"/>
                <a:gd name="connsiteY32894" fmla="*/ 3022259 h 4013490"/>
                <a:gd name="connsiteX32895" fmla="*/ 3028665 w 6127927"/>
                <a:gd name="connsiteY32895" fmla="*/ 3022518 h 4013490"/>
                <a:gd name="connsiteX32896" fmla="*/ 3029150 w 6127927"/>
                <a:gd name="connsiteY32896" fmla="*/ 3023909 h 4013490"/>
                <a:gd name="connsiteX32897" fmla="*/ 3030379 w 6127927"/>
                <a:gd name="connsiteY32897" fmla="*/ 3022583 h 4013490"/>
                <a:gd name="connsiteX32898" fmla="*/ 3030735 w 6127927"/>
                <a:gd name="connsiteY32898" fmla="*/ 3022680 h 4013490"/>
                <a:gd name="connsiteX32899" fmla="*/ 3032385 w 6127927"/>
                <a:gd name="connsiteY32899" fmla="*/ 3023423 h 4013490"/>
                <a:gd name="connsiteX32900" fmla="*/ 3033613 w 6127927"/>
                <a:gd name="connsiteY32900" fmla="*/ 3023520 h 4013490"/>
                <a:gd name="connsiteX32901" fmla="*/ 3034357 w 6127927"/>
                <a:gd name="connsiteY32901" fmla="*/ 3023359 h 4013490"/>
                <a:gd name="connsiteX32902" fmla="*/ 3035522 w 6127927"/>
                <a:gd name="connsiteY32902" fmla="*/ 3023585 h 4013490"/>
                <a:gd name="connsiteX32903" fmla="*/ 3036362 w 6127927"/>
                <a:gd name="connsiteY32903" fmla="*/ 3024264 h 4013490"/>
                <a:gd name="connsiteX32904" fmla="*/ 3037430 w 6127927"/>
                <a:gd name="connsiteY32904" fmla="*/ 3023909 h 4013490"/>
                <a:gd name="connsiteX32905" fmla="*/ 3039014 w 6127927"/>
                <a:gd name="connsiteY32905" fmla="*/ 3024167 h 4013490"/>
                <a:gd name="connsiteX32906" fmla="*/ 3039500 w 6127927"/>
                <a:gd name="connsiteY32906" fmla="*/ 3024652 h 4013490"/>
                <a:gd name="connsiteX32907" fmla="*/ 3039920 w 6127927"/>
                <a:gd name="connsiteY32907" fmla="*/ 3024329 h 4013490"/>
                <a:gd name="connsiteX32908" fmla="*/ 3049687 w 6127927"/>
                <a:gd name="connsiteY32908" fmla="*/ 3026075 h 4013490"/>
                <a:gd name="connsiteX32909" fmla="*/ 3050528 w 6127927"/>
                <a:gd name="connsiteY32909" fmla="*/ 3026981 h 4013490"/>
                <a:gd name="connsiteX32910" fmla="*/ 3051498 w 6127927"/>
                <a:gd name="connsiteY32910" fmla="*/ 3026334 h 4013490"/>
                <a:gd name="connsiteX32911" fmla="*/ 3055411 w 6127927"/>
                <a:gd name="connsiteY32911" fmla="*/ 3026981 h 4013490"/>
                <a:gd name="connsiteX32912" fmla="*/ 3056058 w 6127927"/>
                <a:gd name="connsiteY32912" fmla="*/ 3028307 h 4013490"/>
                <a:gd name="connsiteX32913" fmla="*/ 3056317 w 6127927"/>
                <a:gd name="connsiteY32913" fmla="*/ 3027175 h 4013490"/>
                <a:gd name="connsiteX32914" fmla="*/ 3057804 w 6127927"/>
                <a:gd name="connsiteY32914" fmla="*/ 3027401 h 4013490"/>
                <a:gd name="connsiteX32915" fmla="*/ 3057966 w 6127927"/>
                <a:gd name="connsiteY32915" fmla="*/ 3027563 h 4013490"/>
                <a:gd name="connsiteX32916" fmla="*/ 3058128 w 6127927"/>
                <a:gd name="connsiteY32916" fmla="*/ 3027498 h 4013490"/>
                <a:gd name="connsiteX32917" fmla="*/ 3063593 w 6127927"/>
                <a:gd name="connsiteY32917" fmla="*/ 3028307 h 4013490"/>
                <a:gd name="connsiteX32918" fmla="*/ 3065663 w 6127927"/>
                <a:gd name="connsiteY32918" fmla="*/ 3028630 h 4013490"/>
                <a:gd name="connsiteX32919" fmla="*/ 3066148 w 6127927"/>
                <a:gd name="connsiteY32919" fmla="*/ 3028792 h 4013490"/>
                <a:gd name="connsiteX32920" fmla="*/ 3066666 w 6127927"/>
                <a:gd name="connsiteY32920" fmla="*/ 3029892 h 4013490"/>
                <a:gd name="connsiteX32921" fmla="*/ 3066148 w 6127927"/>
                <a:gd name="connsiteY32921" fmla="*/ 3028792 h 4013490"/>
                <a:gd name="connsiteX32922" fmla="*/ 3066148 w 6127927"/>
                <a:gd name="connsiteY32922" fmla="*/ 3028727 h 4013490"/>
                <a:gd name="connsiteX32923" fmla="*/ 3067992 w 6127927"/>
                <a:gd name="connsiteY32923" fmla="*/ 3028986 h 4013490"/>
                <a:gd name="connsiteX32924" fmla="*/ 3068057 w 6127927"/>
                <a:gd name="connsiteY32924" fmla="*/ 3029051 h 4013490"/>
                <a:gd name="connsiteX32925" fmla="*/ 3068154 w 6127927"/>
                <a:gd name="connsiteY32925" fmla="*/ 3028986 h 4013490"/>
                <a:gd name="connsiteX32926" fmla="*/ 3071355 w 6127927"/>
                <a:gd name="connsiteY32926" fmla="*/ 3029471 h 4013490"/>
                <a:gd name="connsiteX32927" fmla="*/ 3069965 w 6127927"/>
                <a:gd name="connsiteY32927" fmla="*/ 3031864 h 4013490"/>
                <a:gd name="connsiteX32928" fmla="*/ 3071776 w 6127927"/>
                <a:gd name="connsiteY32928" fmla="*/ 3030959 h 4013490"/>
                <a:gd name="connsiteX32929" fmla="*/ 3071452 w 6127927"/>
                <a:gd name="connsiteY32929" fmla="*/ 3029471 h 4013490"/>
                <a:gd name="connsiteX32930" fmla="*/ 3111943 w 6127927"/>
                <a:gd name="connsiteY32930" fmla="*/ 3034031 h 4013490"/>
                <a:gd name="connsiteX32931" fmla="*/ 3111781 w 6127927"/>
                <a:gd name="connsiteY32931" fmla="*/ 3034516 h 4013490"/>
                <a:gd name="connsiteX32932" fmla="*/ 3112849 w 6127927"/>
                <a:gd name="connsiteY32932" fmla="*/ 3033934 h 4013490"/>
                <a:gd name="connsiteX32933" fmla="*/ 3115080 w 6127927"/>
                <a:gd name="connsiteY32933" fmla="*/ 3033870 h 4013490"/>
                <a:gd name="connsiteX32934" fmla="*/ 3116503 w 6127927"/>
                <a:gd name="connsiteY32934" fmla="*/ 3034355 h 4013490"/>
                <a:gd name="connsiteX32935" fmla="*/ 3116827 w 6127927"/>
                <a:gd name="connsiteY32935" fmla="*/ 3031638 h 4013490"/>
                <a:gd name="connsiteX32936" fmla="*/ 3118153 w 6127927"/>
                <a:gd name="connsiteY32936" fmla="*/ 3021936 h 4013490"/>
                <a:gd name="connsiteX32937" fmla="*/ 3119317 w 6127927"/>
                <a:gd name="connsiteY32937" fmla="*/ 3018281 h 4013490"/>
                <a:gd name="connsiteX32938" fmla="*/ 3113690 w 6127927"/>
                <a:gd name="connsiteY32938" fmla="*/ 2992538 h 4013490"/>
                <a:gd name="connsiteX32939" fmla="*/ 3113431 w 6127927"/>
                <a:gd name="connsiteY32939" fmla="*/ 2992214 h 4013490"/>
                <a:gd name="connsiteX32940" fmla="*/ 3114013 w 6127927"/>
                <a:gd name="connsiteY32940" fmla="*/ 2991794 h 4013490"/>
                <a:gd name="connsiteX32941" fmla="*/ 3113269 w 6127927"/>
                <a:gd name="connsiteY32941" fmla="*/ 2991891 h 4013490"/>
                <a:gd name="connsiteX32942" fmla="*/ 3113269 w 6127927"/>
                <a:gd name="connsiteY32942" fmla="*/ 2991309 h 4013490"/>
                <a:gd name="connsiteX32943" fmla="*/ 3113593 w 6127927"/>
                <a:gd name="connsiteY32943" fmla="*/ 2991050 h 4013490"/>
                <a:gd name="connsiteX32944" fmla="*/ 3113269 w 6127927"/>
                <a:gd name="connsiteY32944" fmla="*/ 2990888 h 4013490"/>
                <a:gd name="connsiteX32945" fmla="*/ 3113172 w 6127927"/>
                <a:gd name="connsiteY32945" fmla="*/ 2988075 h 4013490"/>
                <a:gd name="connsiteX32946" fmla="*/ 3113528 w 6127927"/>
                <a:gd name="connsiteY32946" fmla="*/ 2987978 h 4013490"/>
                <a:gd name="connsiteX32947" fmla="*/ 3113754 w 6127927"/>
                <a:gd name="connsiteY32947" fmla="*/ 2987493 h 4013490"/>
                <a:gd name="connsiteX32948" fmla="*/ 3114013 w 6127927"/>
                <a:gd name="connsiteY32948" fmla="*/ 2987234 h 4013490"/>
                <a:gd name="connsiteX32949" fmla="*/ 3113431 w 6127927"/>
                <a:gd name="connsiteY32949" fmla="*/ 2986911 h 4013490"/>
                <a:gd name="connsiteX32950" fmla="*/ 3113107 w 6127927"/>
                <a:gd name="connsiteY32950" fmla="*/ 2987072 h 4013490"/>
                <a:gd name="connsiteX32951" fmla="*/ 3112752 w 6127927"/>
                <a:gd name="connsiteY32951" fmla="*/ 2985002 h 4013490"/>
                <a:gd name="connsiteX32952" fmla="*/ 3113010 w 6127927"/>
                <a:gd name="connsiteY32952" fmla="*/ 2984841 h 4013490"/>
                <a:gd name="connsiteX32953" fmla="*/ 3113172 w 6127927"/>
                <a:gd name="connsiteY32953" fmla="*/ 2984032 h 4013490"/>
                <a:gd name="connsiteX32954" fmla="*/ 3112622 w 6127927"/>
                <a:gd name="connsiteY32954" fmla="*/ 2984097 h 4013490"/>
                <a:gd name="connsiteX32955" fmla="*/ 3111943 w 6127927"/>
                <a:gd name="connsiteY32955" fmla="*/ 2981704 h 4013490"/>
                <a:gd name="connsiteX32956" fmla="*/ 3112428 w 6127927"/>
                <a:gd name="connsiteY32956" fmla="*/ 2981445 h 4013490"/>
                <a:gd name="connsiteX32957" fmla="*/ 3111878 w 6127927"/>
                <a:gd name="connsiteY32957" fmla="*/ 2981542 h 4013490"/>
                <a:gd name="connsiteX32958" fmla="*/ 3108871 w 6127927"/>
                <a:gd name="connsiteY32958" fmla="*/ 2975656 h 4013490"/>
                <a:gd name="connsiteX32959" fmla="*/ 3105831 w 6127927"/>
                <a:gd name="connsiteY32959" fmla="*/ 2967797 h 4013490"/>
                <a:gd name="connsiteX32960" fmla="*/ 3105895 w 6127927"/>
                <a:gd name="connsiteY32960" fmla="*/ 2967797 h 4013490"/>
                <a:gd name="connsiteX32961" fmla="*/ 3105669 w 6127927"/>
                <a:gd name="connsiteY32961" fmla="*/ 2966633 h 4013490"/>
                <a:gd name="connsiteX32962" fmla="*/ 3105249 w 6127927"/>
                <a:gd name="connsiteY32962" fmla="*/ 2966309 h 4013490"/>
                <a:gd name="connsiteX32963" fmla="*/ 3104990 w 6127927"/>
                <a:gd name="connsiteY32963" fmla="*/ 2965727 h 4013490"/>
                <a:gd name="connsiteX32964" fmla="*/ 3104828 w 6127927"/>
                <a:gd name="connsiteY32964" fmla="*/ 2965468 h 4013490"/>
                <a:gd name="connsiteX32965" fmla="*/ 3103082 w 6127927"/>
                <a:gd name="connsiteY32965" fmla="*/ 2962008 h 4013490"/>
                <a:gd name="connsiteX32966" fmla="*/ 3104472 w 6127927"/>
                <a:gd name="connsiteY32966" fmla="*/ 2961329 h 4013490"/>
                <a:gd name="connsiteX32967" fmla="*/ 3103599 w 6127927"/>
                <a:gd name="connsiteY32967" fmla="*/ 2961005 h 4013490"/>
                <a:gd name="connsiteX32968" fmla="*/ 3103082 w 6127927"/>
                <a:gd name="connsiteY32968" fmla="*/ 2961814 h 4013490"/>
                <a:gd name="connsiteX32969" fmla="*/ 3098877 w 6127927"/>
                <a:gd name="connsiteY32969" fmla="*/ 2954117 h 4013490"/>
                <a:gd name="connsiteX32970" fmla="*/ 3099783 w 6127927"/>
                <a:gd name="connsiteY32970" fmla="*/ 2953729 h 4013490"/>
                <a:gd name="connsiteX32971" fmla="*/ 3098683 w 6127927"/>
                <a:gd name="connsiteY32971" fmla="*/ 2953890 h 4013490"/>
                <a:gd name="connsiteX32972" fmla="*/ 3093250 w 6127927"/>
                <a:gd name="connsiteY32972" fmla="*/ 2946096 h 4013490"/>
                <a:gd name="connsiteX32973" fmla="*/ 3093735 w 6127927"/>
                <a:gd name="connsiteY32973" fmla="*/ 2945255 h 4013490"/>
                <a:gd name="connsiteX32974" fmla="*/ 3092991 w 6127927"/>
                <a:gd name="connsiteY32974" fmla="*/ 2945676 h 4013490"/>
                <a:gd name="connsiteX32975" fmla="*/ 3092894 w 6127927"/>
                <a:gd name="connsiteY32975" fmla="*/ 2945676 h 4013490"/>
                <a:gd name="connsiteX32976" fmla="*/ 3091989 w 6127927"/>
                <a:gd name="connsiteY32976" fmla="*/ 2944609 h 4013490"/>
                <a:gd name="connsiteX32977" fmla="*/ 3091924 w 6127927"/>
                <a:gd name="connsiteY32977" fmla="*/ 2944609 h 4013490"/>
                <a:gd name="connsiteX32978" fmla="*/ 3091407 w 6127927"/>
                <a:gd name="connsiteY32978" fmla="*/ 2944123 h 4013490"/>
                <a:gd name="connsiteX32979" fmla="*/ 3091407 w 6127927"/>
                <a:gd name="connsiteY32979" fmla="*/ 2943283 h 4013490"/>
                <a:gd name="connsiteX32980" fmla="*/ 3090986 w 6127927"/>
                <a:gd name="connsiteY32980" fmla="*/ 2941536 h 4013490"/>
                <a:gd name="connsiteX32981" fmla="*/ 3090986 w 6127927"/>
                <a:gd name="connsiteY32981" fmla="*/ 2941633 h 4013490"/>
                <a:gd name="connsiteX32982" fmla="*/ 3091245 w 6127927"/>
                <a:gd name="connsiteY32982" fmla="*/ 2941375 h 4013490"/>
                <a:gd name="connsiteX32983" fmla="*/ 3091083 w 6127927"/>
                <a:gd name="connsiteY32983" fmla="*/ 2941310 h 4013490"/>
                <a:gd name="connsiteX32984" fmla="*/ 3090986 w 6127927"/>
                <a:gd name="connsiteY32984" fmla="*/ 2941536 h 4013490"/>
                <a:gd name="connsiteX32985" fmla="*/ 3090339 w 6127927"/>
                <a:gd name="connsiteY32985" fmla="*/ 2942442 h 4013490"/>
                <a:gd name="connsiteX32986" fmla="*/ 3089596 w 6127927"/>
                <a:gd name="connsiteY32986" fmla="*/ 2942054 h 4013490"/>
                <a:gd name="connsiteX32987" fmla="*/ 3089499 w 6127927"/>
                <a:gd name="connsiteY32987" fmla="*/ 2941957 h 4013490"/>
                <a:gd name="connsiteX32988" fmla="*/ 3089596 w 6127927"/>
                <a:gd name="connsiteY32988" fmla="*/ 2941310 h 4013490"/>
                <a:gd name="connsiteX32989" fmla="*/ 3089434 w 6127927"/>
                <a:gd name="connsiteY32989" fmla="*/ 2940954 h 4013490"/>
                <a:gd name="connsiteX32990" fmla="*/ 3089272 w 6127927"/>
                <a:gd name="connsiteY32990" fmla="*/ 2940889 h 4013490"/>
                <a:gd name="connsiteX32991" fmla="*/ 3089013 w 6127927"/>
                <a:gd name="connsiteY32991" fmla="*/ 2941375 h 4013490"/>
                <a:gd name="connsiteX32992" fmla="*/ 3088916 w 6127927"/>
                <a:gd name="connsiteY32992" fmla="*/ 2941310 h 4013490"/>
                <a:gd name="connsiteX32993" fmla="*/ 3088690 w 6127927"/>
                <a:gd name="connsiteY32993" fmla="*/ 2940954 h 4013490"/>
                <a:gd name="connsiteX32994" fmla="*/ 3088852 w 6127927"/>
                <a:gd name="connsiteY32994" fmla="*/ 2940728 h 4013490"/>
                <a:gd name="connsiteX32995" fmla="*/ 3089175 w 6127927"/>
                <a:gd name="connsiteY32995" fmla="*/ 2940792 h 4013490"/>
                <a:gd name="connsiteX32996" fmla="*/ 3088528 w 6127927"/>
                <a:gd name="connsiteY32996" fmla="*/ 2940243 h 4013490"/>
                <a:gd name="connsiteX32997" fmla="*/ 3087849 w 6127927"/>
                <a:gd name="connsiteY32997" fmla="*/ 2939402 h 4013490"/>
                <a:gd name="connsiteX32998" fmla="*/ 3088108 w 6127927"/>
                <a:gd name="connsiteY32998" fmla="*/ 2938076 h 4013490"/>
                <a:gd name="connsiteX32999" fmla="*/ 3086264 w 6127927"/>
                <a:gd name="connsiteY32999" fmla="*/ 2937979 h 4013490"/>
                <a:gd name="connsiteX33000" fmla="*/ 3086847 w 6127927"/>
                <a:gd name="connsiteY33000" fmla="*/ 2937332 h 4013490"/>
                <a:gd name="connsiteX33001" fmla="*/ 3085294 w 6127927"/>
                <a:gd name="connsiteY33001" fmla="*/ 2936911 h 4013490"/>
                <a:gd name="connsiteX33002" fmla="*/ 3085359 w 6127927"/>
                <a:gd name="connsiteY33002" fmla="*/ 2936168 h 4013490"/>
                <a:gd name="connsiteX33003" fmla="*/ 3084550 w 6127927"/>
                <a:gd name="connsiteY33003" fmla="*/ 2935650 h 4013490"/>
                <a:gd name="connsiteX33004" fmla="*/ 3084033 w 6127927"/>
                <a:gd name="connsiteY33004" fmla="*/ 2934745 h 4013490"/>
                <a:gd name="connsiteX33005" fmla="*/ 3083807 w 6127927"/>
                <a:gd name="connsiteY33005" fmla="*/ 2934518 h 4013490"/>
                <a:gd name="connsiteX33006" fmla="*/ 3083224 w 6127927"/>
                <a:gd name="connsiteY33006" fmla="*/ 2934745 h 4013490"/>
                <a:gd name="connsiteX33007" fmla="*/ 3082125 w 6127927"/>
                <a:gd name="connsiteY33007" fmla="*/ 2932837 h 4013490"/>
                <a:gd name="connsiteX33008" fmla="*/ 3082804 w 6127927"/>
                <a:gd name="connsiteY33008" fmla="*/ 2931769 h 4013490"/>
                <a:gd name="connsiteX33009" fmla="*/ 3081575 w 6127927"/>
                <a:gd name="connsiteY33009" fmla="*/ 2932093 h 4013490"/>
                <a:gd name="connsiteX33010" fmla="*/ 3081963 w 6127927"/>
                <a:gd name="connsiteY33010" fmla="*/ 2930767 h 4013490"/>
                <a:gd name="connsiteX33011" fmla="*/ 3081155 w 6127927"/>
                <a:gd name="connsiteY33011" fmla="*/ 2931122 h 4013490"/>
                <a:gd name="connsiteX33012" fmla="*/ 3080055 w 6127927"/>
                <a:gd name="connsiteY33012" fmla="*/ 2930282 h 4013490"/>
                <a:gd name="connsiteX33013" fmla="*/ 3079408 w 6127927"/>
                <a:gd name="connsiteY33013" fmla="*/ 2930185 h 4013490"/>
                <a:gd name="connsiteX33014" fmla="*/ 3079246 w 6127927"/>
                <a:gd name="connsiteY33014" fmla="*/ 2929958 h 4013490"/>
                <a:gd name="connsiteX33015" fmla="*/ 3079085 w 6127927"/>
                <a:gd name="connsiteY33015" fmla="*/ 2929053 h 4013490"/>
                <a:gd name="connsiteX33016" fmla="*/ 3078503 w 6127927"/>
                <a:gd name="connsiteY33016" fmla="*/ 2928956 h 4013490"/>
                <a:gd name="connsiteX33017" fmla="*/ 3077015 w 6127927"/>
                <a:gd name="connsiteY33017" fmla="*/ 2927145 h 4013490"/>
                <a:gd name="connsiteX33018" fmla="*/ 3071129 w 6127927"/>
                <a:gd name="connsiteY33018" fmla="*/ 2921097 h 4013490"/>
                <a:gd name="connsiteX33019" fmla="*/ 3071388 w 6127927"/>
                <a:gd name="connsiteY33019" fmla="*/ 2920029 h 4013490"/>
                <a:gd name="connsiteX33020" fmla="*/ 3070547 w 6127927"/>
                <a:gd name="connsiteY33020" fmla="*/ 2920515 h 4013490"/>
                <a:gd name="connsiteX33021" fmla="*/ 3069965 w 6127927"/>
                <a:gd name="connsiteY33021" fmla="*/ 2920094 h 4013490"/>
                <a:gd name="connsiteX33022" fmla="*/ 3070062 w 6127927"/>
                <a:gd name="connsiteY33022" fmla="*/ 2919835 h 4013490"/>
                <a:gd name="connsiteX33023" fmla="*/ 3069803 w 6127927"/>
                <a:gd name="connsiteY33023" fmla="*/ 2920029 h 4013490"/>
                <a:gd name="connsiteX33024" fmla="*/ 3069706 w 6127927"/>
                <a:gd name="connsiteY33024" fmla="*/ 2919932 h 4013490"/>
                <a:gd name="connsiteX33025" fmla="*/ 3068477 w 6127927"/>
                <a:gd name="connsiteY33025" fmla="*/ 2918606 h 4013490"/>
                <a:gd name="connsiteX33026" fmla="*/ 3068736 w 6127927"/>
                <a:gd name="connsiteY33026" fmla="*/ 2915793 h 4013490"/>
                <a:gd name="connsiteX33027" fmla="*/ 3067410 w 6127927"/>
                <a:gd name="connsiteY33027" fmla="*/ 2917539 h 4013490"/>
                <a:gd name="connsiteX33028" fmla="*/ 3067410 w 6127927"/>
                <a:gd name="connsiteY33028" fmla="*/ 2915696 h 4013490"/>
                <a:gd name="connsiteX33029" fmla="*/ 3067313 w 6127927"/>
                <a:gd name="connsiteY33029" fmla="*/ 2915696 h 4013490"/>
                <a:gd name="connsiteX33030" fmla="*/ 3066084 w 6127927"/>
                <a:gd name="connsiteY33030" fmla="*/ 2915696 h 4013490"/>
                <a:gd name="connsiteX33031" fmla="*/ 3065987 w 6127927"/>
                <a:gd name="connsiteY33031" fmla="*/ 2915534 h 4013490"/>
                <a:gd name="connsiteX33032" fmla="*/ 3065502 w 6127927"/>
                <a:gd name="connsiteY33032" fmla="*/ 2913561 h 4013490"/>
                <a:gd name="connsiteX33033" fmla="*/ 3063270 w 6127927"/>
                <a:gd name="connsiteY33033" fmla="*/ 2913238 h 4013490"/>
                <a:gd name="connsiteX33034" fmla="*/ 3062947 w 6127927"/>
                <a:gd name="connsiteY33034" fmla="*/ 2912882 h 4013490"/>
                <a:gd name="connsiteX33035" fmla="*/ 3062591 w 6127927"/>
                <a:gd name="connsiteY33035" fmla="*/ 2912559 h 4013490"/>
                <a:gd name="connsiteX33036" fmla="*/ 3062106 w 6127927"/>
                <a:gd name="connsiteY33036" fmla="*/ 2911815 h 4013490"/>
                <a:gd name="connsiteX33037" fmla="*/ 3061039 w 6127927"/>
                <a:gd name="connsiteY33037" fmla="*/ 2910812 h 4013490"/>
                <a:gd name="connsiteX33038" fmla="*/ 3061362 w 6127927"/>
                <a:gd name="connsiteY33038" fmla="*/ 2910004 h 4013490"/>
                <a:gd name="connsiteX33039" fmla="*/ 3060359 w 6127927"/>
                <a:gd name="connsiteY33039" fmla="*/ 2909195 h 4013490"/>
                <a:gd name="connsiteX33040" fmla="*/ 3059713 w 6127927"/>
                <a:gd name="connsiteY33040" fmla="*/ 2909422 h 4013490"/>
                <a:gd name="connsiteX33041" fmla="*/ 3059454 w 6127927"/>
                <a:gd name="connsiteY33041" fmla="*/ 2909745 h 4013490"/>
                <a:gd name="connsiteX33042" fmla="*/ 3059292 w 6127927"/>
                <a:gd name="connsiteY33042" fmla="*/ 2909422 h 4013490"/>
                <a:gd name="connsiteX33043" fmla="*/ 3059357 w 6127927"/>
                <a:gd name="connsiteY33043" fmla="*/ 2907999 h 4013490"/>
                <a:gd name="connsiteX33044" fmla="*/ 3058290 w 6127927"/>
                <a:gd name="connsiteY33044" fmla="*/ 2908581 h 4013490"/>
                <a:gd name="connsiteX33045" fmla="*/ 3057481 w 6127927"/>
                <a:gd name="connsiteY33045" fmla="*/ 2906123 h 4013490"/>
                <a:gd name="connsiteX33046" fmla="*/ 3055314 w 6127927"/>
                <a:gd name="connsiteY33046" fmla="*/ 2906608 h 4013490"/>
                <a:gd name="connsiteX33047" fmla="*/ 3054667 w 6127927"/>
                <a:gd name="connsiteY33047" fmla="*/ 2906123 h 4013490"/>
                <a:gd name="connsiteX33048" fmla="*/ 3054150 w 6127927"/>
                <a:gd name="connsiteY33048" fmla="*/ 2905444 h 4013490"/>
                <a:gd name="connsiteX33049" fmla="*/ 3053730 w 6127927"/>
                <a:gd name="connsiteY33049" fmla="*/ 2905347 h 4013490"/>
                <a:gd name="connsiteX33050" fmla="*/ 3053665 w 6127927"/>
                <a:gd name="connsiteY33050" fmla="*/ 2905347 h 4013490"/>
                <a:gd name="connsiteX33051" fmla="*/ 3051175 w 6127927"/>
                <a:gd name="connsiteY33051" fmla="*/ 2903697 h 4013490"/>
                <a:gd name="connsiteX33052" fmla="*/ 3051336 w 6127927"/>
                <a:gd name="connsiteY33052" fmla="*/ 2903115 h 4013490"/>
                <a:gd name="connsiteX33053" fmla="*/ 3050754 w 6127927"/>
                <a:gd name="connsiteY33053" fmla="*/ 2903471 h 4013490"/>
                <a:gd name="connsiteX33054" fmla="*/ 3044965 w 6127927"/>
                <a:gd name="connsiteY33054" fmla="*/ 2900075 h 4013490"/>
                <a:gd name="connsiteX33055" fmla="*/ 3044060 w 6127927"/>
                <a:gd name="connsiteY33055" fmla="*/ 2899396 h 4013490"/>
                <a:gd name="connsiteX33056" fmla="*/ 3043736 w 6127927"/>
                <a:gd name="connsiteY33056" fmla="*/ 2898393 h 4013490"/>
                <a:gd name="connsiteX33057" fmla="*/ 3044318 w 6127927"/>
                <a:gd name="connsiteY33057" fmla="*/ 2897488 h 4013490"/>
                <a:gd name="connsiteX33058" fmla="*/ 3043801 w 6127927"/>
                <a:gd name="connsiteY33058" fmla="*/ 2896841 h 4013490"/>
                <a:gd name="connsiteX33059" fmla="*/ 3044480 w 6127927"/>
                <a:gd name="connsiteY33059" fmla="*/ 2895580 h 4013490"/>
                <a:gd name="connsiteX33060" fmla="*/ 3043736 w 6127927"/>
                <a:gd name="connsiteY33060" fmla="*/ 2895936 h 4013490"/>
                <a:gd name="connsiteX33061" fmla="*/ 3042410 w 6127927"/>
                <a:gd name="connsiteY33061" fmla="*/ 2896841 h 4013490"/>
                <a:gd name="connsiteX33062" fmla="*/ 3042151 w 6127927"/>
                <a:gd name="connsiteY33062" fmla="*/ 2896679 h 4013490"/>
                <a:gd name="connsiteX33063" fmla="*/ 3042248 w 6127927"/>
                <a:gd name="connsiteY33063" fmla="*/ 2899331 h 4013490"/>
                <a:gd name="connsiteX33064" fmla="*/ 3042248 w 6127927"/>
                <a:gd name="connsiteY33064" fmla="*/ 2899170 h 4013490"/>
                <a:gd name="connsiteX33065" fmla="*/ 3042248 w 6127927"/>
                <a:gd name="connsiteY33065" fmla="*/ 2899558 h 4013490"/>
                <a:gd name="connsiteX33066" fmla="*/ 3042054 w 6127927"/>
                <a:gd name="connsiteY33066" fmla="*/ 2900237 h 4013490"/>
                <a:gd name="connsiteX33067" fmla="*/ 3042248 w 6127927"/>
                <a:gd name="connsiteY33067" fmla="*/ 2899558 h 4013490"/>
                <a:gd name="connsiteX33068" fmla="*/ 3042313 w 6127927"/>
                <a:gd name="connsiteY33068" fmla="*/ 2899558 h 4013490"/>
                <a:gd name="connsiteX33069" fmla="*/ 3042313 w 6127927"/>
                <a:gd name="connsiteY33069" fmla="*/ 2901628 h 4013490"/>
                <a:gd name="connsiteX33070" fmla="*/ 3041731 w 6127927"/>
                <a:gd name="connsiteY33070" fmla="*/ 2901789 h 4013490"/>
                <a:gd name="connsiteX33071" fmla="*/ 3041666 w 6127927"/>
                <a:gd name="connsiteY33071" fmla="*/ 2901563 h 4013490"/>
                <a:gd name="connsiteX33072" fmla="*/ 3041569 w 6127927"/>
                <a:gd name="connsiteY33072" fmla="*/ 2901789 h 4013490"/>
                <a:gd name="connsiteX33073" fmla="*/ 3041408 w 6127927"/>
                <a:gd name="connsiteY33073" fmla="*/ 2901789 h 4013490"/>
                <a:gd name="connsiteX33074" fmla="*/ 3040987 w 6127927"/>
                <a:gd name="connsiteY33074" fmla="*/ 2901466 h 4013490"/>
                <a:gd name="connsiteX33075" fmla="*/ 3040567 w 6127927"/>
                <a:gd name="connsiteY33075" fmla="*/ 2900302 h 4013490"/>
                <a:gd name="connsiteX33076" fmla="*/ 3040405 w 6127927"/>
                <a:gd name="connsiteY33076" fmla="*/ 2900819 h 4013490"/>
                <a:gd name="connsiteX33077" fmla="*/ 3039985 w 6127927"/>
                <a:gd name="connsiteY33077" fmla="*/ 2899978 h 4013490"/>
                <a:gd name="connsiteX33078" fmla="*/ 3039823 w 6127927"/>
                <a:gd name="connsiteY33078" fmla="*/ 2898587 h 4013490"/>
                <a:gd name="connsiteX33079" fmla="*/ 3039597 w 6127927"/>
                <a:gd name="connsiteY33079" fmla="*/ 2899493 h 4013490"/>
                <a:gd name="connsiteX33080" fmla="*/ 3039661 w 6127927"/>
                <a:gd name="connsiteY33080" fmla="*/ 2900463 h 4013490"/>
                <a:gd name="connsiteX33081" fmla="*/ 3039014 w 6127927"/>
                <a:gd name="connsiteY33081" fmla="*/ 2897908 h 4013490"/>
                <a:gd name="connsiteX33082" fmla="*/ 3038917 w 6127927"/>
                <a:gd name="connsiteY33082" fmla="*/ 2899073 h 4013490"/>
                <a:gd name="connsiteX33083" fmla="*/ 3038756 w 6127927"/>
                <a:gd name="connsiteY33083" fmla="*/ 2899493 h 4013490"/>
                <a:gd name="connsiteX33084" fmla="*/ 3038271 w 6127927"/>
                <a:gd name="connsiteY33084" fmla="*/ 2897423 h 4013490"/>
                <a:gd name="connsiteX33085" fmla="*/ 3038174 w 6127927"/>
                <a:gd name="connsiteY33085" fmla="*/ 2898490 h 4013490"/>
                <a:gd name="connsiteX33086" fmla="*/ 3038174 w 6127927"/>
                <a:gd name="connsiteY33086" fmla="*/ 2899913 h 4013490"/>
                <a:gd name="connsiteX33087" fmla="*/ 3038012 w 6127927"/>
                <a:gd name="connsiteY33087" fmla="*/ 2899978 h 4013490"/>
                <a:gd name="connsiteX33088" fmla="*/ 3037688 w 6127927"/>
                <a:gd name="connsiteY33088" fmla="*/ 2898070 h 4013490"/>
                <a:gd name="connsiteX33089" fmla="*/ 3037850 w 6127927"/>
                <a:gd name="connsiteY33089" fmla="*/ 2900075 h 4013490"/>
                <a:gd name="connsiteX33090" fmla="*/ 3037430 w 6127927"/>
                <a:gd name="connsiteY33090" fmla="*/ 2900722 h 4013490"/>
                <a:gd name="connsiteX33091" fmla="*/ 3037171 w 6127927"/>
                <a:gd name="connsiteY33091" fmla="*/ 2900981 h 4013490"/>
                <a:gd name="connsiteX33092" fmla="*/ 3037106 w 6127927"/>
                <a:gd name="connsiteY33092" fmla="*/ 2901207 h 4013490"/>
                <a:gd name="connsiteX33093" fmla="*/ 3035295 w 6127927"/>
                <a:gd name="connsiteY33093" fmla="*/ 2901142 h 4013490"/>
                <a:gd name="connsiteX33094" fmla="*/ 3035198 w 6127927"/>
                <a:gd name="connsiteY33094" fmla="*/ 2900819 h 4013490"/>
                <a:gd name="connsiteX33095" fmla="*/ 3035198 w 6127927"/>
                <a:gd name="connsiteY33095" fmla="*/ 2901142 h 4013490"/>
                <a:gd name="connsiteX33096" fmla="*/ 3034519 w 6127927"/>
                <a:gd name="connsiteY33096" fmla="*/ 2901142 h 4013490"/>
                <a:gd name="connsiteX33097" fmla="*/ 3033969 w 6127927"/>
                <a:gd name="connsiteY33097" fmla="*/ 2900884 h 4013490"/>
                <a:gd name="connsiteX33098" fmla="*/ 3033969 w 6127927"/>
                <a:gd name="connsiteY33098" fmla="*/ 2900819 h 4013490"/>
                <a:gd name="connsiteX33099" fmla="*/ 3033775 w 6127927"/>
                <a:gd name="connsiteY33099" fmla="*/ 2900722 h 4013490"/>
                <a:gd name="connsiteX33100" fmla="*/ 3033775 w 6127927"/>
                <a:gd name="connsiteY33100" fmla="*/ 2900884 h 4013490"/>
                <a:gd name="connsiteX33101" fmla="*/ 3031964 w 6127927"/>
                <a:gd name="connsiteY33101" fmla="*/ 2900884 h 4013490"/>
                <a:gd name="connsiteX33102" fmla="*/ 3028892 w 6127927"/>
                <a:gd name="connsiteY33102" fmla="*/ 2899913 h 4013490"/>
                <a:gd name="connsiteX33103" fmla="*/ 3027663 w 6127927"/>
                <a:gd name="connsiteY33103" fmla="*/ 2898652 h 4013490"/>
                <a:gd name="connsiteX33104" fmla="*/ 3019869 w 6127927"/>
                <a:gd name="connsiteY33104" fmla="*/ 2901304 h 4013490"/>
                <a:gd name="connsiteX33105" fmla="*/ 3019804 w 6127927"/>
                <a:gd name="connsiteY33105" fmla="*/ 2901466 h 4013490"/>
                <a:gd name="connsiteX33106" fmla="*/ 3019642 w 6127927"/>
                <a:gd name="connsiteY33106" fmla="*/ 2900819 h 4013490"/>
                <a:gd name="connsiteX33107" fmla="*/ 3019707 w 6127927"/>
                <a:gd name="connsiteY33107" fmla="*/ 2901563 h 4013490"/>
                <a:gd name="connsiteX33108" fmla="*/ 3019545 w 6127927"/>
                <a:gd name="connsiteY33108" fmla="*/ 2901466 h 4013490"/>
                <a:gd name="connsiteX33109" fmla="*/ 3019480 w 6127927"/>
                <a:gd name="connsiteY33109" fmla="*/ 2901142 h 4013490"/>
                <a:gd name="connsiteX33110" fmla="*/ 3019383 w 6127927"/>
                <a:gd name="connsiteY33110" fmla="*/ 2901401 h 4013490"/>
                <a:gd name="connsiteX33111" fmla="*/ 3018478 w 6127927"/>
                <a:gd name="connsiteY33111" fmla="*/ 2900884 h 4013490"/>
                <a:gd name="connsiteX33112" fmla="*/ 3018478 w 6127927"/>
                <a:gd name="connsiteY33112" fmla="*/ 2900560 h 4013490"/>
                <a:gd name="connsiteX33113" fmla="*/ 3018316 w 6127927"/>
                <a:gd name="connsiteY33113" fmla="*/ 2900237 h 4013490"/>
                <a:gd name="connsiteX33114" fmla="*/ 3018219 w 6127927"/>
                <a:gd name="connsiteY33114" fmla="*/ 2899913 h 4013490"/>
                <a:gd name="connsiteX33115" fmla="*/ 3018154 w 6127927"/>
                <a:gd name="connsiteY33115" fmla="*/ 2900399 h 4013490"/>
                <a:gd name="connsiteX33116" fmla="*/ 3018219 w 6127927"/>
                <a:gd name="connsiteY33116" fmla="*/ 2900722 h 4013490"/>
                <a:gd name="connsiteX33117" fmla="*/ 3017572 w 6127927"/>
                <a:gd name="connsiteY33117" fmla="*/ 2900463 h 4013490"/>
                <a:gd name="connsiteX33118" fmla="*/ 3017475 w 6127927"/>
                <a:gd name="connsiteY33118" fmla="*/ 2900237 h 4013490"/>
                <a:gd name="connsiteX33119" fmla="*/ 3017217 w 6127927"/>
                <a:gd name="connsiteY33119" fmla="*/ 2899816 h 4013490"/>
                <a:gd name="connsiteX33120" fmla="*/ 3017314 w 6127927"/>
                <a:gd name="connsiteY33120" fmla="*/ 2900463 h 4013490"/>
                <a:gd name="connsiteX33121" fmla="*/ 3016570 w 6127927"/>
                <a:gd name="connsiteY33121" fmla="*/ 2900463 h 4013490"/>
                <a:gd name="connsiteX33122" fmla="*/ 3016473 w 6127927"/>
                <a:gd name="connsiteY33122" fmla="*/ 2899913 h 4013490"/>
                <a:gd name="connsiteX33123" fmla="*/ 3016570 w 6127927"/>
                <a:gd name="connsiteY33123" fmla="*/ 2900463 h 4013490"/>
                <a:gd name="connsiteX33124" fmla="*/ 3014662 w 6127927"/>
                <a:gd name="connsiteY33124" fmla="*/ 2901628 h 4013490"/>
                <a:gd name="connsiteX33125" fmla="*/ 3012107 w 6127927"/>
                <a:gd name="connsiteY33125" fmla="*/ 2901789 h 4013490"/>
                <a:gd name="connsiteX33126" fmla="*/ 3012107 w 6127927"/>
                <a:gd name="connsiteY33126" fmla="*/ 2901725 h 4013490"/>
                <a:gd name="connsiteX33127" fmla="*/ 3011686 w 6127927"/>
                <a:gd name="connsiteY33127" fmla="*/ 2901563 h 4013490"/>
                <a:gd name="connsiteX33128" fmla="*/ 3011589 w 6127927"/>
                <a:gd name="connsiteY33128" fmla="*/ 2901789 h 4013490"/>
                <a:gd name="connsiteX33129" fmla="*/ 3011428 w 6127927"/>
                <a:gd name="connsiteY33129" fmla="*/ 2901789 h 4013490"/>
                <a:gd name="connsiteX33130" fmla="*/ 3011363 w 6127927"/>
                <a:gd name="connsiteY33130" fmla="*/ 2901789 h 4013490"/>
                <a:gd name="connsiteX33131" fmla="*/ 3010199 w 6127927"/>
                <a:gd name="connsiteY33131" fmla="*/ 2901886 h 4013490"/>
                <a:gd name="connsiteX33132" fmla="*/ 3010037 w 6127927"/>
                <a:gd name="connsiteY33132" fmla="*/ 2900399 h 4013490"/>
                <a:gd name="connsiteX33133" fmla="*/ 3009940 w 6127927"/>
                <a:gd name="connsiteY33133" fmla="*/ 2901045 h 4013490"/>
                <a:gd name="connsiteX33134" fmla="*/ 3010199 w 6127927"/>
                <a:gd name="connsiteY33134" fmla="*/ 2901886 h 4013490"/>
                <a:gd name="connsiteX33135" fmla="*/ 3007547 w 6127927"/>
                <a:gd name="connsiteY33135" fmla="*/ 2902307 h 4013490"/>
                <a:gd name="connsiteX33136" fmla="*/ 3007450 w 6127927"/>
                <a:gd name="connsiteY33136" fmla="*/ 2901304 h 4013490"/>
                <a:gd name="connsiteX33137" fmla="*/ 3007450 w 6127927"/>
                <a:gd name="connsiteY33137" fmla="*/ 2902307 h 4013490"/>
                <a:gd name="connsiteX33138" fmla="*/ 3004636 w 6127927"/>
                <a:gd name="connsiteY33138" fmla="*/ 2903212 h 4013490"/>
                <a:gd name="connsiteX33139" fmla="*/ 3004410 w 6127927"/>
                <a:gd name="connsiteY33139" fmla="*/ 2902371 h 4013490"/>
                <a:gd name="connsiteX33140" fmla="*/ 3004474 w 6127927"/>
                <a:gd name="connsiteY33140" fmla="*/ 2903212 h 4013490"/>
                <a:gd name="connsiteX33141" fmla="*/ 3004474 w 6127927"/>
                <a:gd name="connsiteY33141" fmla="*/ 2903277 h 4013490"/>
                <a:gd name="connsiteX33142" fmla="*/ 3004054 w 6127927"/>
                <a:gd name="connsiteY33142" fmla="*/ 2903471 h 4013490"/>
                <a:gd name="connsiteX33143" fmla="*/ 3004054 w 6127927"/>
                <a:gd name="connsiteY33143" fmla="*/ 2903536 h 4013490"/>
                <a:gd name="connsiteX33144" fmla="*/ 3003892 w 6127927"/>
                <a:gd name="connsiteY33144" fmla="*/ 2903633 h 4013490"/>
                <a:gd name="connsiteX33145" fmla="*/ 3003666 w 6127927"/>
                <a:gd name="connsiteY33145" fmla="*/ 2903115 h 4013490"/>
                <a:gd name="connsiteX33146" fmla="*/ 3003084 w 6127927"/>
                <a:gd name="connsiteY33146" fmla="*/ 2902468 h 4013490"/>
                <a:gd name="connsiteX33147" fmla="*/ 3002987 w 6127927"/>
                <a:gd name="connsiteY33147" fmla="*/ 2902145 h 4013490"/>
                <a:gd name="connsiteX33148" fmla="*/ 3002922 w 6127927"/>
                <a:gd name="connsiteY33148" fmla="*/ 2902145 h 4013490"/>
                <a:gd name="connsiteX33149" fmla="*/ 3002987 w 6127927"/>
                <a:gd name="connsiteY33149" fmla="*/ 2902371 h 4013490"/>
                <a:gd name="connsiteX33150" fmla="*/ 3003245 w 6127927"/>
                <a:gd name="connsiteY33150" fmla="*/ 2903471 h 4013490"/>
                <a:gd name="connsiteX33151" fmla="*/ 3003084 w 6127927"/>
                <a:gd name="connsiteY33151" fmla="*/ 2903859 h 4013490"/>
                <a:gd name="connsiteX33152" fmla="*/ 3002922 w 6127927"/>
                <a:gd name="connsiteY33152" fmla="*/ 2903471 h 4013490"/>
                <a:gd name="connsiteX33153" fmla="*/ 3002728 w 6127927"/>
                <a:gd name="connsiteY33153" fmla="*/ 2903374 h 4013490"/>
                <a:gd name="connsiteX33154" fmla="*/ 3002728 w 6127927"/>
                <a:gd name="connsiteY33154" fmla="*/ 2903471 h 4013490"/>
                <a:gd name="connsiteX33155" fmla="*/ 3002922 w 6127927"/>
                <a:gd name="connsiteY33155" fmla="*/ 2903956 h 4013490"/>
                <a:gd name="connsiteX33156" fmla="*/ 3002922 w 6127927"/>
                <a:gd name="connsiteY33156" fmla="*/ 2904053 h 4013490"/>
                <a:gd name="connsiteX33157" fmla="*/ 3002825 w 6127927"/>
                <a:gd name="connsiteY33157" fmla="*/ 2904118 h 4013490"/>
                <a:gd name="connsiteX33158" fmla="*/ 3002728 w 6127927"/>
                <a:gd name="connsiteY33158" fmla="*/ 2903794 h 4013490"/>
                <a:gd name="connsiteX33159" fmla="*/ 3002825 w 6127927"/>
                <a:gd name="connsiteY33159" fmla="*/ 2903536 h 4013490"/>
                <a:gd name="connsiteX33160" fmla="*/ 3002566 w 6127927"/>
                <a:gd name="connsiteY33160" fmla="*/ 2903794 h 4013490"/>
                <a:gd name="connsiteX33161" fmla="*/ 3002243 w 6127927"/>
                <a:gd name="connsiteY33161" fmla="*/ 2903859 h 4013490"/>
                <a:gd name="connsiteX33162" fmla="*/ 3001822 w 6127927"/>
                <a:gd name="connsiteY33162" fmla="*/ 2902953 h 4013490"/>
                <a:gd name="connsiteX33163" fmla="*/ 3001661 w 6127927"/>
                <a:gd name="connsiteY33163" fmla="*/ 2904376 h 4013490"/>
                <a:gd name="connsiteX33164" fmla="*/ 3001499 w 6127927"/>
                <a:gd name="connsiteY33164" fmla="*/ 2903536 h 4013490"/>
                <a:gd name="connsiteX33165" fmla="*/ 3001240 w 6127927"/>
                <a:gd name="connsiteY33165" fmla="*/ 2904538 h 4013490"/>
                <a:gd name="connsiteX33166" fmla="*/ 3001014 w 6127927"/>
                <a:gd name="connsiteY33166" fmla="*/ 2904053 h 4013490"/>
                <a:gd name="connsiteX33167" fmla="*/ 3000755 w 6127927"/>
                <a:gd name="connsiteY33167" fmla="*/ 2904376 h 4013490"/>
                <a:gd name="connsiteX33168" fmla="*/ 3000432 w 6127927"/>
                <a:gd name="connsiteY33168" fmla="*/ 2904118 h 4013490"/>
                <a:gd name="connsiteX33169" fmla="*/ 3000335 w 6127927"/>
                <a:gd name="connsiteY33169" fmla="*/ 2904118 h 4013490"/>
                <a:gd name="connsiteX33170" fmla="*/ 3000335 w 6127927"/>
                <a:gd name="connsiteY33170" fmla="*/ 2904797 h 4013490"/>
                <a:gd name="connsiteX33171" fmla="*/ 2999591 w 6127927"/>
                <a:gd name="connsiteY33171" fmla="*/ 2904441 h 4013490"/>
                <a:gd name="connsiteX33172" fmla="*/ 2999267 w 6127927"/>
                <a:gd name="connsiteY33172" fmla="*/ 2903277 h 4013490"/>
                <a:gd name="connsiteX33173" fmla="*/ 2999267 w 6127927"/>
                <a:gd name="connsiteY33173" fmla="*/ 2904441 h 4013490"/>
                <a:gd name="connsiteX33174" fmla="*/ 2998847 w 6127927"/>
                <a:gd name="connsiteY33174" fmla="*/ 2903277 h 4013490"/>
                <a:gd name="connsiteX33175" fmla="*/ 2998847 w 6127927"/>
                <a:gd name="connsiteY33175" fmla="*/ 2904118 h 4013490"/>
                <a:gd name="connsiteX33176" fmla="*/ 2998524 w 6127927"/>
                <a:gd name="connsiteY33176" fmla="*/ 2904441 h 4013490"/>
                <a:gd name="connsiteX33177" fmla="*/ 2998427 w 6127927"/>
                <a:gd name="connsiteY33177" fmla="*/ 2904959 h 4013490"/>
                <a:gd name="connsiteX33178" fmla="*/ 2998362 w 6127927"/>
                <a:gd name="connsiteY33178" fmla="*/ 2904959 h 4013490"/>
                <a:gd name="connsiteX33179" fmla="*/ 2998038 w 6127927"/>
                <a:gd name="connsiteY33179" fmla="*/ 2904538 h 4013490"/>
                <a:gd name="connsiteX33180" fmla="*/ 2997941 w 6127927"/>
                <a:gd name="connsiteY33180" fmla="*/ 2904862 h 4013490"/>
                <a:gd name="connsiteX33181" fmla="*/ 2997198 w 6127927"/>
                <a:gd name="connsiteY33181" fmla="*/ 2904797 h 4013490"/>
                <a:gd name="connsiteX33182" fmla="*/ 2994643 w 6127927"/>
                <a:gd name="connsiteY33182" fmla="*/ 2904959 h 4013490"/>
                <a:gd name="connsiteX33183" fmla="*/ 2994287 w 6127927"/>
                <a:gd name="connsiteY33183" fmla="*/ 2904053 h 4013490"/>
                <a:gd name="connsiteX33184" fmla="*/ 2994384 w 6127927"/>
                <a:gd name="connsiteY33184" fmla="*/ 2904959 h 4013490"/>
                <a:gd name="connsiteX33185" fmla="*/ 2994125 w 6127927"/>
                <a:gd name="connsiteY33185" fmla="*/ 2904959 h 4013490"/>
                <a:gd name="connsiteX33186" fmla="*/ 2994061 w 6127927"/>
                <a:gd name="connsiteY33186" fmla="*/ 2904700 h 4013490"/>
                <a:gd name="connsiteX33187" fmla="*/ 2994061 w 6127927"/>
                <a:gd name="connsiteY33187" fmla="*/ 2904959 h 4013490"/>
                <a:gd name="connsiteX33188" fmla="*/ 2993963 w 6127927"/>
                <a:gd name="connsiteY33188" fmla="*/ 2904959 h 4013490"/>
                <a:gd name="connsiteX33189" fmla="*/ 2993381 w 6127927"/>
                <a:gd name="connsiteY33189" fmla="*/ 2904797 h 4013490"/>
                <a:gd name="connsiteX33190" fmla="*/ 2992573 w 6127927"/>
                <a:gd name="connsiteY33190" fmla="*/ 2902533 h 4013490"/>
                <a:gd name="connsiteX33191" fmla="*/ 2992896 w 6127927"/>
                <a:gd name="connsiteY33191" fmla="*/ 2904700 h 4013490"/>
                <a:gd name="connsiteX33192" fmla="*/ 2992314 w 6127927"/>
                <a:gd name="connsiteY33192" fmla="*/ 2903374 h 4013490"/>
                <a:gd name="connsiteX33193" fmla="*/ 2992314 w 6127927"/>
                <a:gd name="connsiteY33193" fmla="*/ 2903471 h 4013490"/>
                <a:gd name="connsiteX33194" fmla="*/ 2992152 w 6127927"/>
                <a:gd name="connsiteY33194" fmla="*/ 2904279 h 4013490"/>
                <a:gd name="connsiteX33195" fmla="*/ 2992055 w 6127927"/>
                <a:gd name="connsiteY33195" fmla="*/ 2904215 h 4013490"/>
                <a:gd name="connsiteX33196" fmla="*/ 2991409 w 6127927"/>
                <a:gd name="connsiteY33196" fmla="*/ 2903115 h 4013490"/>
                <a:gd name="connsiteX33197" fmla="*/ 2990988 w 6127927"/>
                <a:gd name="connsiteY33197" fmla="*/ 2904376 h 4013490"/>
                <a:gd name="connsiteX33198" fmla="*/ 2990665 w 6127927"/>
                <a:gd name="connsiteY33198" fmla="*/ 2904376 h 4013490"/>
                <a:gd name="connsiteX33199" fmla="*/ 2990309 w 6127927"/>
                <a:gd name="connsiteY33199" fmla="*/ 2904053 h 4013490"/>
                <a:gd name="connsiteX33200" fmla="*/ 2989824 w 6127927"/>
                <a:gd name="connsiteY33200" fmla="*/ 2903859 h 4013490"/>
                <a:gd name="connsiteX33201" fmla="*/ 2989662 w 6127927"/>
                <a:gd name="connsiteY33201" fmla="*/ 2903051 h 4013490"/>
                <a:gd name="connsiteX33202" fmla="*/ 2989242 w 6127927"/>
                <a:gd name="connsiteY33202" fmla="*/ 2902953 h 4013490"/>
                <a:gd name="connsiteX33203" fmla="*/ 2989242 w 6127927"/>
                <a:gd name="connsiteY33203" fmla="*/ 2903536 h 4013490"/>
                <a:gd name="connsiteX33204" fmla="*/ 2989339 w 6127927"/>
                <a:gd name="connsiteY33204" fmla="*/ 2903956 h 4013490"/>
                <a:gd name="connsiteX33205" fmla="*/ 2989177 w 6127927"/>
                <a:gd name="connsiteY33205" fmla="*/ 2903794 h 4013490"/>
                <a:gd name="connsiteX33206" fmla="*/ 2988757 w 6127927"/>
                <a:gd name="connsiteY33206" fmla="*/ 2902630 h 4013490"/>
                <a:gd name="connsiteX33207" fmla="*/ 2988757 w 6127927"/>
                <a:gd name="connsiteY33207" fmla="*/ 2903697 h 4013490"/>
                <a:gd name="connsiteX33208" fmla="*/ 2987916 w 6127927"/>
                <a:gd name="connsiteY33208" fmla="*/ 2902307 h 4013490"/>
                <a:gd name="connsiteX33209" fmla="*/ 2987689 w 6127927"/>
                <a:gd name="connsiteY33209" fmla="*/ 2903956 h 4013490"/>
                <a:gd name="connsiteX33210" fmla="*/ 2987431 w 6127927"/>
                <a:gd name="connsiteY33210" fmla="*/ 2903956 h 4013490"/>
                <a:gd name="connsiteX33211" fmla="*/ 2987172 w 6127927"/>
                <a:gd name="connsiteY33211" fmla="*/ 2903697 h 4013490"/>
                <a:gd name="connsiteX33212" fmla="*/ 2987107 w 6127927"/>
                <a:gd name="connsiteY33212" fmla="*/ 2903859 h 4013490"/>
                <a:gd name="connsiteX33213" fmla="*/ 2987107 w 6127927"/>
                <a:gd name="connsiteY33213" fmla="*/ 2903956 h 4013490"/>
                <a:gd name="connsiteX33214" fmla="*/ 2986169 w 6127927"/>
                <a:gd name="connsiteY33214" fmla="*/ 2903956 h 4013490"/>
                <a:gd name="connsiteX33215" fmla="*/ 2986008 w 6127927"/>
                <a:gd name="connsiteY33215" fmla="*/ 2903374 h 4013490"/>
                <a:gd name="connsiteX33216" fmla="*/ 2986008 w 6127927"/>
                <a:gd name="connsiteY33216" fmla="*/ 2903956 h 4013490"/>
                <a:gd name="connsiteX33217" fmla="*/ 2984035 w 6127927"/>
                <a:gd name="connsiteY33217" fmla="*/ 2904118 h 4013490"/>
                <a:gd name="connsiteX33218" fmla="*/ 2983711 w 6127927"/>
                <a:gd name="connsiteY33218" fmla="*/ 2904053 h 4013490"/>
                <a:gd name="connsiteX33219" fmla="*/ 2983356 w 6127927"/>
                <a:gd name="connsiteY33219" fmla="*/ 2903374 h 4013490"/>
                <a:gd name="connsiteX33220" fmla="*/ 2983194 w 6127927"/>
                <a:gd name="connsiteY33220" fmla="*/ 2902307 h 4013490"/>
                <a:gd name="connsiteX33221" fmla="*/ 2982968 w 6127927"/>
                <a:gd name="connsiteY33221" fmla="*/ 2901983 h 4013490"/>
                <a:gd name="connsiteX33222" fmla="*/ 2982709 w 6127927"/>
                <a:gd name="connsiteY33222" fmla="*/ 2900657 h 4013490"/>
                <a:gd name="connsiteX33223" fmla="*/ 2982709 w 6127927"/>
                <a:gd name="connsiteY33223" fmla="*/ 2901304 h 4013490"/>
                <a:gd name="connsiteX33224" fmla="*/ 2982774 w 6127927"/>
                <a:gd name="connsiteY33224" fmla="*/ 2902727 h 4013490"/>
                <a:gd name="connsiteX33225" fmla="*/ 2982547 w 6127927"/>
                <a:gd name="connsiteY33225" fmla="*/ 2903115 h 4013490"/>
                <a:gd name="connsiteX33226" fmla="*/ 2982224 w 6127927"/>
                <a:gd name="connsiteY33226" fmla="*/ 2903115 h 4013490"/>
                <a:gd name="connsiteX33227" fmla="*/ 2981642 w 6127927"/>
                <a:gd name="connsiteY33227" fmla="*/ 2903212 h 4013490"/>
                <a:gd name="connsiteX33228" fmla="*/ 2981642 w 6127927"/>
                <a:gd name="connsiteY33228" fmla="*/ 2903277 h 4013490"/>
                <a:gd name="connsiteX33229" fmla="*/ 2981642 w 6127927"/>
                <a:gd name="connsiteY33229" fmla="*/ 2903212 h 4013490"/>
                <a:gd name="connsiteX33230" fmla="*/ 2981480 w 6127927"/>
                <a:gd name="connsiteY33230" fmla="*/ 2903536 h 4013490"/>
                <a:gd name="connsiteX33231" fmla="*/ 2981383 w 6127927"/>
                <a:gd name="connsiteY33231" fmla="*/ 2902792 h 4013490"/>
                <a:gd name="connsiteX33232" fmla="*/ 2981383 w 6127927"/>
                <a:gd name="connsiteY33232" fmla="*/ 2902210 h 4013490"/>
                <a:gd name="connsiteX33233" fmla="*/ 2981059 w 6127927"/>
                <a:gd name="connsiteY33233" fmla="*/ 2902145 h 4013490"/>
                <a:gd name="connsiteX33234" fmla="*/ 2980801 w 6127927"/>
                <a:gd name="connsiteY33234" fmla="*/ 2902048 h 4013490"/>
                <a:gd name="connsiteX33235" fmla="*/ 2980704 w 6127927"/>
                <a:gd name="connsiteY33235" fmla="*/ 2902371 h 4013490"/>
                <a:gd name="connsiteX33236" fmla="*/ 2980380 w 6127927"/>
                <a:gd name="connsiteY33236" fmla="*/ 2903374 h 4013490"/>
                <a:gd name="connsiteX33237" fmla="*/ 2979216 w 6127927"/>
                <a:gd name="connsiteY33237" fmla="*/ 2903212 h 4013490"/>
                <a:gd name="connsiteX33238" fmla="*/ 2978472 w 6127927"/>
                <a:gd name="connsiteY33238" fmla="*/ 2902145 h 4013490"/>
                <a:gd name="connsiteX33239" fmla="*/ 2978472 w 6127927"/>
                <a:gd name="connsiteY33239" fmla="*/ 2903115 h 4013490"/>
                <a:gd name="connsiteX33240" fmla="*/ 2978246 w 6127927"/>
                <a:gd name="connsiteY33240" fmla="*/ 2903115 h 4013490"/>
                <a:gd name="connsiteX33241" fmla="*/ 2977987 w 6127927"/>
                <a:gd name="connsiteY33241" fmla="*/ 2903277 h 4013490"/>
                <a:gd name="connsiteX33242" fmla="*/ 2977664 w 6127927"/>
                <a:gd name="connsiteY33242" fmla="*/ 2903051 h 4013490"/>
                <a:gd name="connsiteX33243" fmla="*/ 2977405 w 6127927"/>
                <a:gd name="connsiteY33243" fmla="*/ 2903115 h 4013490"/>
                <a:gd name="connsiteX33244" fmla="*/ 2976661 w 6127927"/>
                <a:gd name="connsiteY33244" fmla="*/ 2902889 h 4013490"/>
                <a:gd name="connsiteX33245" fmla="*/ 2976241 w 6127927"/>
                <a:gd name="connsiteY33245" fmla="*/ 2902889 h 4013490"/>
                <a:gd name="connsiteX33246" fmla="*/ 2976014 w 6127927"/>
                <a:gd name="connsiteY33246" fmla="*/ 2902889 h 4013490"/>
                <a:gd name="connsiteX33247" fmla="*/ 2975756 w 6127927"/>
                <a:gd name="connsiteY33247" fmla="*/ 2902792 h 4013490"/>
                <a:gd name="connsiteX33248" fmla="*/ 2975173 w 6127927"/>
                <a:gd name="connsiteY33248" fmla="*/ 2902792 h 4013490"/>
                <a:gd name="connsiteX33249" fmla="*/ 2975076 w 6127927"/>
                <a:gd name="connsiteY33249" fmla="*/ 2902889 h 4013490"/>
                <a:gd name="connsiteX33250" fmla="*/ 2974591 w 6127927"/>
                <a:gd name="connsiteY33250" fmla="*/ 2902792 h 4013490"/>
                <a:gd name="connsiteX33251" fmla="*/ 2974171 w 6127927"/>
                <a:gd name="connsiteY33251" fmla="*/ 2902792 h 4013490"/>
                <a:gd name="connsiteX33252" fmla="*/ 2973944 w 6127927"/>
                <a:gd name="connsiteY33252" fmla="*/ 2902889 h 4013490"/>
                <a:gd name="connsiteX33253" fmla="*/ 2973750 w 6127927"/>
                <a:gd name="connsiteY33253" fmla="*/ 2903051 h 4013490"/>
                <a:gd name="connsiteX33254" fmla="*/ 2972845 w 6127927"/>
                <a:gd name="connsiteY33254" fmla="*/ 2903471 h 4013490"/>
                <a:gd name="connsiteX33255" fmla="*/ 2972198 w 6127927"/>
                <a:gd name="connsiteY33255" fmla="*/ 2903956 h 4013490"/>
                <a:gd name="connsiteX33256" fmla="*/ 2972101 w 6127927"/>
                <a:gd name="connsiteY33256" fmla="*/ 2904118 h 4013490"/>
                <a:gd name="connsiteX33257" fmla="*/ 2972036 w 6127927"/>
                <a:gd name="connsiteY33257" fmla="*/ 2904538 h 4013490"/>
                <a:gd name="connsiteX33258" fmla="*/ 2972198 w 6127927"/>
                <a:gd name="connsiteY33258" fmla="*/ 2905282 h 4013490"/>
                <a:gd name="connsiteX33259" fmla="*/ 2972036 w 6127927"/>
                <a:gd name="connsiteY33259" fmla="*/ 2905282 h 4013490"/>
                <a:gd name="connsiteX33260" fmla="*/ 2971778 w 6127927"/>
                <a:gd name="connsiteY33260" fmla="*/ 2904603 h 4013490"/>
                <a:gd name="connsiteX33261" fmla="*/ 2971616 w 6127927"/>
                <a:gd name="connsiteY33261" fmla="*/ 2904862 h 4013490"/>
                <a:gd name="connsiteX33262" fmla="*/ 2971293 w 6127927"/>
                <a:gd name="connsiteY33262" fmla="*/ 2904441 h 4013490"/>
                <a:gd name="connsiteX33263" fmla="*/ 2971293 w 6127927"/>
                <a:gd name="connsiteY33263" fmla="*/ 2905282 h 4013490"/>
                <a:gd name="connsiteX33264" fmla="*/ 2970937 w 6127927"/>
                <a:gd name="connsiteY33264" fmla="*/ 2905282 h 4013490"/>
                <a:gd name="connsiteX33265" fmla="*/ 2970452 w 6127927"/>
                <a:gd name="connsiteY33265" fmla="*/ 2903051 h 4013490"/>
                <a:gd name="connsiteX33266" fmla="*/ 2970452 w 6127927"/>
                <a:gd name="connsiteY33266" fmla="*/ 2902953 h 4013490"/>
                <a:gd name="connsiteX33267" fmla="*/ 2970549 w 6127927"/>
                <a:gd name="connsiteY33267" fmla="*/ 2904700 h 4013490"/>
                <a:gd name="connsiteX33268" fmla="*/ 2970549 w 6127927"/>
                <a:gd name="connsiteY33268" fmla="*/ 2905120 h 4013490"/>
                <a:gd name="connsiteX33269" fmla="*/ 2970193 w 6127927"/>
                <a:gd name="connsiteY33269" fmla="*/ 2904959 h 4013490"/>
                <a:gd name="connsiteX33270" fmla="*/ 2970128 w 6127927"/>
                <a:gd name="connsiteY33270" fmla="*/ 2905282 h 4013490"/>
                <a:gd name="connsiteX33271" fmla="*/ 2969805 w 6127927"/>
                <a:gd name="connsiteY33271" fmla="*/ 2905282 h 4013490"/>
                <a:gd name="connsiteX33272" fmla="*/ 2969546 w 6127927"/>
                <a:gd name="connsiteY33272" fmla="*/ 2905023 h 4013490"/>
                <a:gd name="connsiteX33273" fmla="*/ 2969449 w 6127927"/>
                <a:gd name="connsiteY33273" fmla="*/ 2905282 h 4013490"/>
                <a:gd name="connsiteX33274" fmla="*/ 2969061 w 6127927"/>
                <a:gd name="connsiteY33274" fmla="*/ 2904538 h 4013490"/>
                <a:gd name="connsiteX33275" fmla="*/ 2968285 w 6127927"/>
                <a:gd name="connsiteY33275" fmla="*/ 2904603 h 4013490"/>
                <a:gd name="connsiteX33276" fmla="*/ 2968285 w 6127927"/>
                <a:gd name="connsiteY33276" fmla="*/ 2905185 h 4013490"/>
                <a:gd name="connsiteX33277" fmla="*/ 2967897 w 6127927"/>
                <a:gd name="connsiteY33277" fmla="*/ 2905023 h 4013490"/>
                <a:gd name="connsiteX33278" fmla="*/ 2967476 w 6127927"/>
                <a:gd name="connsiteY33278" fmla="*/ 2904959 h 4013490"/>
                <a:gd name="connsiteX33279" fmla="*/ 2967153 w 6127927"/>
                <a:gd name="connsiteY33279" fmla="*/ 2905120 h 4013490"/>
                <a:gd name="connsiteX33280" fmla="*/ 2966732 w 6127927"/>
                <a:gd name="connsiteY33280" fmla="*/ 2903859 h 4013490"/>
                <a:gd name="connsiteX33281" fmla="*/ 2966894 w 6127927"/>
                <a:gd name="connsiteY33281" fmla="*/ 2905444 h 4013490"/>
                <a:gd name="connsiteX33282" fmla="*/ 2966797 w 6127927"/>
                <a:gd name="connsiteY33282" fmla="*/ 2905444 h 4013490"/>
                <a:gd name="connsiteX33283" fmla="*/ 2966409 w 6127927"/>
                <a:gd name="connsiteY33283" fmla="*/ 2905023 h 4013490"/>
                <a:gd name="connsiteX33284" fmla="*/ 2966215 w 6127927"/>
                <a:gd name="connsiteY33284" fmla="*/ 2905185 h 4013490"/>
                <a:gd name="connsiteX33285" fmla="*/ 2966150 w 6127927"/>
                <a:gd name="connsiteY33285" fmla="*/ 2905541 h 4013490"/>
                <a:gd name="connsiteX33286" fmla="*/ 2965892 w 6127927"/>
                <a:gd name="connsiteY33286" fmla="*/ 2905541 h 4013490"/>
                <a:gd name="connsiteX33287" fmla="*/ 2965568 w 6127927"/>
                <a:gd name="connsiteY33287" fmla="*/ 2905023 h 4013490"/>
                <a:gd name="connsiteX33288" fmla="*/ 2965471 w 6127927"/>
                <a:gd name="connsiteY33288" fmla="*/ 2905541 h 4013490"/>
                <a:gd name="connsiteX33289" fmla="*/ 2965245 w 6127927"/>
                <a:gd name="connsiteY33289" fmla="*/ 2905541 h 4013490"/>
                <a:gd name="connsiteX33290" fmla="*/ 2965083 w 6127927"/>
                <a:gd name="connsiteY33290" fmla="*/ 2905185 h 4013490"/>
                <a:gd name="connsiteX33291" fmla="*/ 2965083 w 6127927"/>
                <a:gd name="connsiteY33291" fmla="*/ 2905605 h 4013490"/>
                <a:gd name="connsiteX33292" fmla="*/ 2963240 w 6127927"/>
                <a:gd name="connsiteY33292" fmla="*/ 2905767 h 4013490"/>
                <a:gd name="connsiteX33293" fmla="*/ 2962916 w 6127927"/>
                <a:gd name="connsiteY33293" fmla="*/ 2905023 h 4013490"/>
                <a:gd name="connsiteX33294" fmla="*/ 2962916 w 6127927"/>
                <a:gd name="connsiteY33294" fmla="*/ 2905767 h 4013490"/>
                <a:gd name="connsiteX33295" fmla="*/ 2962172 w 6127927"/>
                <a:gd name="connsiteY33295" fmla="*/ 2905864 h 4013490"/>
                <a:gd name="connsiteX33296" fmla="*/ 2961752 w 6127927"/>
                <a:gd name="connsiteY33296" fmla="*/ 2904700 h 4013490"/>
                <a:gd name="connsiteX33297" fmla="*/ 2962075 w 6127927"/>
                <a:gd name="connsiteY33297" fmla="*/ 2905864 h 4013490"/>
                <a:gd name="connsiteX33298" fmla="*/ 2961849 w 6127927"/>
                <a:gd name="connsiteY33298" fmla="*/ 2905864 h 4013490"/>
                <a:gd name="connsiteX33299" fmla="*/ 2961752 w 6127927"/>
                <a:gd name="connsiteY33299" fmla="*/ 2905767 h 4013490"/>
                <a:gd name="connsiteX33300" fmla="*/ 2961752 w 6127927"/>
                <a:gd name="connsiteY33300" fmla="*/ 2905864 h 4013490"/>
                <a:gd name="connsiteX33301" fmla="*/ 2960782 w 6127927"/>
                <a:gd name="connsiteY33301" fmla="*/ 2906026 h 4013490"/>
                <a:gd name="connsiteX33302" fmla="*/ 2960361 w 6127927"/>
                <a:gd name="connsiteY33302" fmla="*/ 2906123 h 4013490"/>
                <a:gd name="connsiteX33303" fmla="*/ 2960264 w 6127927"/>
                <a:gd name="connsiteY33303" fmla="*/ 2906026 h 4013490"/>
                <a:gd name="connsiteX33304" fmla="*/ 2959844 w 6127927"/>
                <a:gd name="connsiteY33304" fmla="*/ 2905120 h 4013490"/>
                <a:gd name="connsiteX33305" fmla="*/ 2960264 w 6127927"/>
                <a:gd name="connsiteY33305" fmla="*/ 2906026 h 4013490"/>
                <a:gd name="connsiteX33306" fmla="*/ 2960264 w 6127927"/>
                <a:gd name="connsiteY33306" fmla="*/ 2906123 h 4013490"/>
                <a:gd name="connsiteX33307" fmla="*/ 2959941 w 6127927"/>
                <a:gd name="connsiteY33307" fmla="*/ 2906188 h 4013490"/>
                <a:gd name="connsiteX33308" fmla="*/ 2959844 w 6127927"/>
                <a:gd name="connsiteY33308" fmla="*/ 2906123 h 4013490"/>
                <a:gd name="connsiteX33309" fmla="*/ 2959844 w 6127927"/>
                <a:gd name="connsiteY33309" fmla="*/ 2906188 h 4013490"/>
                <a:gd name="connsiteX33310" fmla="*/ 2959262 w 6127927"/>
                <a:gd name="connsiteY33310" fmla="*/ 2906285 h 4013490"/>
                <a:gd name="connsiteX33311" fmla="*/ 2958777 w 6127927"/>
                <a:gd name="connsiteY33311" fmla="*/ 2903697 h 4013490"/>
                <a:gd name="connsiteX33312" fmla="*/ 2958777 w 6127927"/>
                <a:gd name="connsiteY33312" fmla="*/ 2904862 h 4013490"/>
                <a:gd name="connsiteX33313" fmla="*/ 2959262 w 6127927"/>
                <a:gd name="connsiteY33313" fmla="*/ 2906188 h 4013490"/>
                <a:gd name="connsiteX33314" fmla="*/ 2952147 w 6127927"/>
                <a:gd name="connsiteY33314" fmla="*/ 2908354 h 4013490"/>
                <a:gd name="connsiteX33315" fmla="*/ 2951985 w 6127927"/>
                <a:gd name="connsiteY33315" fmla="*/ 2907837 h 4013490"/>
                <a:gd name="connsiteX33316" fmla="*/ 2951985 w 6127927"/>
                <a:gd name="connsiteY33316" fmla="*/ 2908516 h 4013490"/>
                <a:gd name="connsiteX33317" fmla="*/ 2951662 w 6127927"/>
                <a:gd name="connsiteY33317" fmla="*/ 2908937 h 4013490"/>
                <a:gd name="connsiteX33318" fmla="*/ 2951241 w 6127927"/>
                <a:gd name="connsiteY33318" fmla="*/ 2908678 h 4013490"/>
                <a:gd name="connsiteX33319" fmla="*/ 2951176 w 6127927"/>
                <a:gd name="connsiteY33319" fmla="*/ 2908743 h 4013490"/>
                <a:gd name="connsiteX33320" fmla="*/ 2947684 w 6127927"/>
                <a:gd name="connsiteY33320" fmla="*/ 2900140 h 4013490"/>
                <a:gd name="connsiteX33321" fmla="*/ 2947425 w 6127927"/>
                <a:gd name="connsiteY33321" fmla="*/ 2898393 h 4013490"/>
                <a:gd name="connsiteX33322" fmla="*/ 2947587 w 6127927"/>
                <a:gd name="connsiteY33322" fmla="*/ 2898652 h 4013490"/>
                <a:gd name="connsiteX33323" fmla="*/ 2947425 w 6127927"/>
                <a:gd name="connsiteY33323" fmla="*/ 2898005 h 4013490"/>
                <a:gd name="connsiteX33324" fmla="*/ 2947425 w 6127927"/>
                <a:gd name="connsiteY33324" fmla="*/ 2897326 h 4013490"/>
                <a:gd name="connsiteX33325" fmla="*/ 2947587 w 6127927"/>
                <a:gd name="connsiteY33325" fmla="*/ 2897488 h 4013490"/>
                <a:gd name="connsiteX33326" fmla="*/ 2947845 w 6127927"/>
                <a:gd name="connsiteY33326" fmla="*/ 2897650 h 4013490"/>
                <a:gd name="connsiteX33327" fmla="*/ 2948169 w 6127927"/>
                <a:gd name="connsiteY33327" fmla="*/ 2897585 h 4013490"/>
                <a:gd name="connsiteX33328" fmla="*/ 2948848 w 6127927"/>
                <a:gd name="connsiteY33328" fmla="*/ 2897585 h 4013490"/>
                <a:gd name="connsiteX33329" fmla="*/ 2950077 w 6127927"/>
                <a:gd name="connsiteY33329" fmla="*/ 2899137 h 4013490"/>
                <a:gd name="connsiteX33330" fmla="*/ 2949850 w 6127927"/>
                <a:gd name="connsiteY33330" fmla="*/ 2898232 h 4013490"/>
                <a:gd name="connsiteX33331" fmla="*/ 2950077 w 6127927"/>
                <a:gd name="connsiteY33331" fmla="*/ 2897164 h 4013490"/>
                <a:gd name="connsiteX33332" fmla="*/ 2950239 w 6127927"/>
                <a:gd name="connsiteY33332" fmla="*/ 2897067 h 4013490"/>
                <a:gd name="connsiteX33333" fmla="*/ 2950433 w 6127927"/>
                <a:gd name="connsiteY33333" fmla="*/ 2897423 h 4013490"/>
                <a:gd name="connsiteX33334" fmla="*/ 2950659 w 6127927"/>
                <a:gd name="connsiteY33334" fmla="*/ 2897003 h 4013490"/>
                <a:gd name="connsiteX33335" fmla="*/ 2950918 w 6127927"/>
                <a:gd name="connsiteY33335" fmla="*/ 2896679 h 4013490"/>
                <a:gd name="connsiteX33336" fmla="*/ 2951338 w 6127927"/>
                <a:gd name="connsiteY33336" fmla="*/ 2897067 h 4013490"/>
                <a:gd name="connsiteX33337" fmla="*/ 2952147 w 6127927"/>
                <a:gd name="connsiteY33337" fmla="*/ 2897747 h 4013490"/>
                <a:gd name="connsiteX33338" fmla="*/ 2951985 w 6127927"/>
                <a:gd name="connsiteY33338" fmla="*/ 2896841 h 4013490"/>
                <a:gd name="connsiteX33339" fmla="*/ 2952147 w 6127927"/>
                <a:gd name="connsiteY33339" fmla="*/ 2896679 h 4013490"/>
                <a:gd name="connsiteX33340" fmla="*/ 2952244 w 6127927"/>
                <a:gd name="connsiteY33340" fmla="*/ 2896744 h 4013490"/>
                <a:gd name="connsiteX33341" fmla="*/ 2952664 w 6127927"/>
                <a:gd name="connsiteY33341" fmla="*/ 2895936 h 4013490"/>
                <a:gd name="connsiteX33342" fmla="*/ 2952891 w 6127927"/>
                <a:gd name="connsiteY33342" fmla="*/ 2895936 h 4013490"/>
                <a:gd name="connsiteX33343" fmla="*/ 2953311 w 6127927"/>
                <a:gd name="connsiteY33343" fmla="*/ 2896000 h 4013490"/>
                <a:gd name="connsiteX33344" fmla="*/ 2953731 w 6127927"/>
                <a:gd name="connsiteY33344" fmla="*/ 2896162 h 4013490"/>
                <a:gd name="connsiteX33345" fmla="*/ 2954055 w 6127927"/>
                <a:gd name="connsiteY33345" fmla="*/ 2895936 h 4013490"/>
                <a:gd name="connsiteX33346" fmla="*/ 2954152 w 6127927"/>
                <a:gd name="connsiteY33346" fmla="*/ 2895838 h 4013490"/>
                <a:gd name="connsiteX33347" fmla="*/ 2954314 w 6127927"/>
                <a:gd name="connsiteY33347" fmla="*/ 2894998 h 4013490"/>
                <a:gd name="connsiteX33348" fmla="*/ 2954799 w 6127927"/>
                <a:gd name="connsiteY33348" fmla="*/ 2894771 h 4013490"/>
                <a:gd name="connsiteX33349" fmla="*/ 2955057 w 6127927"/>
                <a:gd name="connsiteY33349" fmla="*/ 2894771 h 4013490"/>
                <a:gd name="connsiteX33350" fmla="*/ 2955122 w 6127927"/>
                <a:gd name="connsiteY33350" fmla="*/ 2894674 h 4013490"/>
                <a:gd name="connsiteX33351" fmla="*/ 2955381 w 6127927"/>
                <a:gd name="connsiteY33351" fmla="*/ 2894189 h 4013490"/>
                <a:gd name="connsiteX33352" fmla="*/ 2955704 w 6127927"/>
                <a:gd name="connsiteY33352" fmla="*/ 2893930 h 4013490"/>
                <a:gd name="connsiteX33353" fmla="*/ 2955963 w 6127927"/>
                <a:gd name="connsiteY33353" fmla="*/ 2893704 h 4013490"/>
                <a:gd name="connsiteX33354" fmla="*/ 2960782 w 6127927"/>
                <a:gd name="connsiteY33354" fmla="*/ 2893025 h 4013490"/>
                <a:gd name="connsiteX33355" fmla="*/ 2960943 w 6127927"/>
                <a:gd name="connsiteY33355" fmla="*/ 2893122 h 4013490"/>
                <a:gd name="connsiteX33356" fmla="*/ 2961170 w 6127927"/>
                <a:gd name="connsiteY33356" fmla="*/ 2893187 h 4013490"/>
                <a:gd name="connsiteX33357" fmla="*/ 2961267 w 6127927"/>
                <a:gd name="connsiteY33357" fmla="*/ 2892863 h 4013490"/>
                <a:gd name="connsiteX33358" fmla="*/ 2961687 w 6127927"/>
                <a:gd name="connsiteY33358" fmla="*/ 2893284 h 4013490"/>
                <a:gd name="connsiteX33359" fmla="*/ 2962011 w 6127927"/>
                <a:gd name="connsiteY33359" fmla="*/ 2893769 h 4013490"/>
                <a:gd name="connsiteX33360" fmla="*/ 2961687 w 6127927"/>
                <a:gd name="connsiteY33360" fmla="*/ 2892281 h 4013490"/>
                <a:gd name="connsiteX33361" fmla="*/ 2962075 w 6127927"/>
                <a:gd name="connsiteY33361" fmla="*/ 2892604 h 4013490"/>
                <a:gd name="connsiteX33362" fmla="*/ 2962269 w 6127927"/>
                <a:gd name="connsiteY33362" fmla="*/ 2892022 h 4013490"/>
                <a:gd name="connsiteX33363" fmla="*/ 2962657 w 6127927"/>
                <a:gd name="connsiteY33363" fmla="*/ 2892119 h 4013490"/>
                <a:gd name="connsiteX33364" fmla="*/ 2962755 w 6127927"/>
                <a:gd name="connsiteY33364" fmla="*/ 2892119 h 4013490"/>
                <a:gd name="connsiteX33365" fmla="*/ 2963240 w 6127927"/>
                <a:gd name="connsiteY33365" fmla="*/ 2891796 h 4013490"/>
                <a:gd name="connsiteX33366" fmla="*/ 2963595 w 6127927"/>
                <a:gd name="connsiteY33366" fmla="*/ 2891796 h 4013490"/>
                <a:gd name="connsiteX33367" fmla="*/ 2964501 w 6127927"/>
                <a:gd name="connsiteY33367" fmla="*/ 2892119 h 4013490"/>
                <a:gd name="connsiteX33368" fmla="*/ 2964663 w 6127927"/>
                <a:gd name="connsiteY33368" fmla="*/ 2892184 h 4013490"/>
                <a:gd name="connsiteX33369" fmla="*/ 2964824 w 6127927"/>
                <a:gd name="connsiteY33369" fmla="*/ 2891214 h 4013490"/>
                <a:gd name="connsiteX33370" fmla="*/ 2965148 w 6127927"/>
                <a:gd name="connsiteY33370" fmla="*/ 2890793 h 4013490"/>
                <a:gd name="connsiteX33371" fmla="*/ 2965406 w 6127927"/>
                <a:gd name="connsiteY33371" fmla="*/ 2890858 h 4013490"/>
                <a:gd name="connsiteX33372" fmla="*/ 2965892 w 6127927"/>
                <a:gd name="connsiteY33372" fmla="*/ 2891796 h 4013490"/>
                <a:gd name="connsiteX33373" fmla="*/ 2965892 w 6127927"/>
                <a:gd name="connsiteY33373" fmla="*/ 2890211 h 4013490"/>
                <a:gd name="connsiteX33374" fmla="*/ 2971681 w 6127927"/>
                <a:gd name="connsiteY33374" fmla="*/ 2890373 h 4013490"/>
                <a:gd name="connsiteX33375" fmla="*/ 2980316 w 6127927"/>
                <a:gd name="connsiteY33375" fmla="*/ 2888788 h 4013490"/>
                <a:gd name="connsiteX33376" fmla="*/ 2982450 w 6127927"/>
                <a:gd name="connsiteY33376" fmla="*/ 2888982 h 4013490"/>
                <a:gd name="connsiteX33377" fmla="*/ 2982612 w 6127927"/>
                <a:gd name="connsiteY33377" fmla="*/ 2889791 h 4013490"/>
                <a:gd name="connsiteX33378" fmla="*/ 2983194 w 6127927"/>
                <a:gd name="connsiteY33378" fmla="*/ 2892281 h 4013490"/>
                <a:gd name="connsiteX33379" fmla="*/ 2983129 w 6127927"/>
                <a:gd name="connsiteY33379" fmla="*/ 2890858 h 4013490"/>
                <a:gd name="connsiteX33380" fmla="*/ 2982547 w 6127927"/>
                <a:gd name="connsiteY33380" fmla="*/ 2888982 h 4013490"/>
                <a:gd name="connsiteX33381" fmla="*/ 2982968 w 6127927"/>
                <a:gd name="connsiteY33381" fmla="*/ 2888982 h 4013490"/>
                <a:gd name="connsiteX33382" fmla="*/ 2983032 w 6127927"/>
                <a:gd name="connsiteY33382" fmla="*/ 2889467 h 4013490"/>
                <a:gd name="connsiteX33383" fmla="*/ 2983291 w 6127927"/>
                <a:gd name="connsiteY33383" fmla="*/ 2890373 h 4013490"/>
                <a:gd name="connsiteX33384" fmla="*/ 2983291 w 6127927"/>
                <a:gd name="connsiteY33384" fmla="*/ 2890470 h 4013490"/>
                <a:gd name="connsiteX33385" fmla="*/ 2983291 w 6127927"/>
                <a:gd name="connsiteY33385" fmla="*/ 2890632 h 4013490"/>
                <a:gd name="connsiteX33386" fmla="*/ 2983776 w 6127927"/>
                <a:gd name="connsiteY33386" fmla="*/ 2891375 h 4013490"/>
                <a:gd name="connsiteX33387" fmla="*/ 2983453 w 6127927"/>
                <a:gd name="connsiteY33387" fmla="*/ 2888885 h 4013490"/>
                <a:gd name="connsiteX33388" fmla="*/ 2985361 w 6127927"/>
                <a:gd name="connsiteY33388" fmla="*/ 2888141 h 4013490"/>
                <a:gd name="connsiteX33389" fmla="*/ 2991053 w 6127927"/>
                <a:gd name="connsiteY33389" fmla="*/ 2886977 h 4013490"/>
                <a:gd name="connsiteX33390" fmla="*/ 2991247 w 6127927"/>
                <a:gd name="connsiteY33390" fmla="*/ 2887398 h 4013490"/>
                <a:gd name="connsiteX33391" fmla="*/ 2991635 w 6127927"/>
                <a:gd name="connsiteY33391" fmla="*/ 2887236 h 4013490"/>
                <a:gd name="connsiteX33392" fmla="*/ 2991894 w 6127927"/>
                <a:gd name="connsiteY33392" fmla="*/ 2887721 h 4013490"/>
                <a:gd name="connsiteX33393" fmla="*/ 2992314 w 6127927"/>
                <a:gd name="connsiteY33393" fmla="*/ 2888141 h 4013490"/>
                <a:gd name="connsiteX33394" fmla="*/ 2992476 w 6127927"/>
                <a:gd name="connsiteY33394" fmla="*/ 2887883 h 4013490"/>
                <a:gd name="connsiteX33395" fmla="*/ 2992799 w 6127927"/>
                <a:gd name="connsiteY33395" fmla="*/ 2888400 h 4013490"/>
                <a:gd name="connsiteX33396" fmla="*/ 2993058 w 6127927"/>
                <a:gd name="connsiteY33396" fmla="*/ 2888788 h 4013490"/>
                <a:gd name="connsiteX33397" fmla="*/ 2993123 w 6127927"/>
                <a:gd name="connsiteY33397" fmla="*/ 2887980 h 4013490"/>
                <a:gd name="connsiteX33398" fmla="*/ 2993123 w 6127927"/>
                <a:gd name="connsiteY33398" fmla="*/ 2887495 h 4013490"/>
                <a:gd name="connsiteX33399" fmla="*/ 2993317 w 6127927"/>
                <a:gd name="connsiteY33399" fmla="*/ 2887139 h 4013490"/>
                <a:gd name="connsiteX33400" fmla="*/ 2993802 w 6127927"/>
                <a:gd name="connsiteY33400" fmla="*/ 2889564 h 4013490"/>
                <a:gd name="connsiteX33401" fmla="*/ 2993802 w 6127927"/>
                <a:gd name="connsiteY33401" fmla="*/ 2887883 h 4013490"/>
                <a:gd name="connsiteX33402" fmla="*/ 2993963 w 6127927"/>
                <a:gd name="connsiteY33402" fmla="*/ 2887495 h 4013490"/>
                <a:gd name="connsiteX33403" fmla="*/ 2994546 w 6127927"/>
                <a:gd name="connsiteY33403" fmla="*/ 2888723 h 4013490"/>
                <a:gd name="connsiteX33404" fmla="*/ 2994643 w 6127927"/>
                <a:gd name="connsiteY33404" fmla="*/ 2886912 h 4013490"/>
                <a:gd name="connsiteX33405" fmla="*/ 2995289 w 6127927"/>
                <a:gd name="connsiteY33405" fmla="*/ 2888044 h 4013490"/>
                <a:gd name="connsiteX33406" fmla="*/ 2995451 w 6127927"/>
                <a:gd name="connsiteY33406" fmla="*/ 2888885 h 4013490"/>
                <a:gd name="connsiteX33407" fmla="*/ 2995451 w 6127927"/>
                <a:gd name="connsiteY33407" fmla="*/ 2887236 h 4013490"/>
                <a:gd name="connsiteX33408" fmla="*/ 2995872 w 6127927"/>
                <a:gd name="connsiteY33408" fmla="*/ 2886815 h 4013490"/>
                <a:gd name="connsiteX33409" fmla="*/ 2996130 w 6127927"/>
                <a:gd name="connsiteY33409" fmla="*/ 2886912 h 4013490"/>
                <a:gd name="connsiteX33410" fmla="*/ 2996292 w 6127927"/>
                <a:gd name="connsiteY33410" fmla="*/ 2886169 h 4013490"/>
                <a:gd name="connsiteX33411" fmla="*/ 2996357 w 6127927"/>
                <a:gd name="connsiteY33411" fmla="*/ 2885910 h 4013490"/>
                <a:gd name="connsiteX33412" fmla="*/ 2996712 w 6127927"/>
                <a:gd name="connsiteY33412" fmla="*/ 2887074 h 4013490"/>
                <a:gd name="connsiteX33413" fmla="*/ 2996777 w 6127927"/>
                <a:gd name="connsiteY33413" fmla="*/ 2886977 h 4013490"/>
                <a:gd name="connsiteX33414" fmla="*/ 2996939 w 6127927"/>
                <a:gd name="connsiteY33414" fmla="*/ 2886492 h 4013490"/>
                <a:gd name="connsiteX33415" fmla="*/ 2997683 w 6127927"/>
                <a:gd name="connsiteY33415" fmla="*/ 2885651 h 4013490"/>
                <a:gd name="connsiteX33416" fmla="*/ 2998038 w 6127927"/>
                <a:gd name="connsiteY33416" fmla="*/ 2886718 h 4013490"/>
                <a:gd name="connsiteX33417" fmla="*/ 2998103 w 6127927"/>
                <a:gd name="connsiteY33417" fmla="*/ 2886072 h 4013490"/>
                <a:gd name="connsiteX33418" fmla="*/ 2998200 w 6127927"/>
                <a:gd name="connsiteY33418" fmla="*/ 2885586 h 4013490"/>
                <a:gd name="connsiteX33419" fmla="*/ 2998427 w 6127927"/>
                <a:gd name="connsiteY33419" fmla="*/ 2885425 h 4013490"/>
                <a:gd name="connsiteX33420" fmla="*/ 2998944 w 6127927"/>
                <a:gd name="connsiteY33420" fmla="*/ 2885166 h 4013490"/>
                <a:gd name="connsiteX33421" fmla="*/ 2999267 w 6127927"/>
                <a:gd name="connsiteY33421" fmla="*/ 2885425 h 4013490"/>
                <a:gd name="connsiteX33422" fmla="*/ 2999526 w 6127927"/>
                <a:gd name="connsiteY33422" fmla="*/ 2885586 h 4013490"/>
                <a:gd name="connsiteX33423" fmla="*/ 2999591 w 6127927"/>
                <a:gd name="connsiteY33423" fmla="*/ 2885651 h 4013490"/>
                <a:gd name="connsiteX33424" fmla="*/ 3000108 w 6127927"/>
                <a:gd name="connsiteY33424" fmla="*/ 2885004 h 4013490"/>
                <a:gd name="connsiteX33425" fmla="*/ 3000755 w 6127927"/>
                <a:gd name="connsiteY33425" fmla="*/ 2885231 h 4013490"/>
                <a:gd name="connsiteX33426" fmla="*/ 3000917 w 6127927"/>
                <a:gd name="connsiteY33426" fmla="*/ 2885975 h 4013490"/>
                <a:gd name="connsiteX33427" fmla="*/ 3001337 w 6127927"/>
                <a:gd name="connsiteY33427" fmla="*/ 2885813 h 4013490"/>
                <a:gd name="connsiteX33428" fmla="*/ 3001337 w 6127927"/>
                <a:gd name="connsiteY33428" fmla="*/ 2885586 h 4013490"/>
                <a:gd name="connsiteX33429" fmla="*/ 3001661 w 6127927"/>
                <a:gd name="connsiteY33429" fmla="*/ 2886492 h 4013490"/>
                <a:gd name="connsiteX33430" fmla="*/ 3001758 w 6127927"/>
                <a:gd name="connsiteY33430" fmla="*/ 2886233 h 4013490"/>
                <a:gd name="connsiteX33431" fmla="*/ 3001919 w 6127927"/>
                <a:gd name="connsiteY33431" fmla="*/ 2886395 h 4013490"/>
                <a:gd name="connsiteX33432" fmla="*/ 3001919 w 6127927"/>
                <a:gd name="connsiteY33432" fmla="*/ 2886977 h 4013490"/>
                <a:gd name="connsiteX33433" fmla="*/ 3001822 w 6127927"/>
                <a:gd name="connsiteY33433" fmla="*/ 2887398 h 4013490"/>
                <a:gd name="connsiteX33434" fmla="*/ 3002178 w 6127927"/>
                <a:gd name="connsiteY33434" fmla="*/ 2887300 h 4013490"/>
                <a:gd name="connsiteX33435" fmla="*/ 3002243 w 6127927"/>
                <a:gd name="connsiteY33435" fmla="*/ 2885975 h 4013490"/>
                <a:gd name="connsiteX33436" fmla="*/ 3002566 w 6127927"/>
                <a:gd name="connsiteY33436" fmla="*/ 2885489 h 4013490"/>
                <a:gd name="connsiteX33437" fmla="*/ 3002825 w 6127927"/>
                <a:gd name="connsiteY33437" fmla="*/ 2885166 h 4013490"/>
                <a:gd name="connsiteX33438" fmla="*/ 3003310 w 6127927"/>
                <a:gd name="connsiteY33438" fmla="*/ 2885651 h 4013490"/>
                <a:gd name="connsiteX33439" fmla="*/ 3003407 w 6127927"/>
                <a:gd name="connsiteY33439" fmla="*/ 2884325 h 4013490"/>
                <a:gd name="connsiteX33440" fmla="*/ 3003666 w 6127927"/>
                <a:gd name="connsiteY33440" fmla="*/ 2885004 h 4013490"/>
                <a:gd name="connsiteX33441" fmla="*/ 3004151 w 6127927"/>
                <a:gd name="connsiteY33441" fmla="*/ 2884746 h 4013490"/>
                <a:gd name="connsiteX33442" fmla="*/ 3004410 w 6127927"/>
                <a:gd name="connsiteY33442" fmla="*/ 2885004 h 4013490"/>
                <a:gd name="connsiteX33443" fmla="*/ 3004571 w 6127927"/>
                <a:gd name="connsiteY33443" fmla="*/ 2884746 h 4013490"/>
                <a:gd name="connsiteX33444" fmla="*/ 3005218 w 6127927"/>
                <a:gd name="connsiteY33444" fmla="*/ 2884099 h 4013490"/>
                <a:gd name="connsiteX33445" fmla="*/ 3005639 w 6127927"/>
                <a:gd name="connsiteY33445" fmla="*/ 2885651 h 4013490"/>
                <a:gd name="connsiteX33446" fmla="*/ 3005736 w 6127927"/>
                <a:gd name="connsiteY33446" fmla="*/ 2885328 h 4013490"/>
                <a:gd name="connsiteX33447" fmla="*/ 3005962 w 6127927"/>
                <a:gd name="connsiteY33447" fmla="*/ 2885004 h 4013490"/>
                <a:gd name="connsiteX33448" fmla="*/ 3006803 w 6127927"/>
                <a:gd name="connsiteY33448" fmla="*/ 2884843 h 4013490"/>
                <a:gd name="connsiteX33449" fmla="*/ 3006965 w 6127927"/>
                <a:gd name="connsiteY33449" fmla="*/ 2884907 h 4013490"/>
                <a:gd name="connsiteX33450" fmla="*/ 3007126 w 6127927"/>
                <a:gd name="connsiteY33450" fmla="*/ 2885489 h 4013490"/>
                <a:gd name="connsiteX33451" fmla="*/ 3007450 w 6127927"/>
                <a:gd name="connsiteY33451" fmla="*/ 2885910 h 4013490"/>
                <a:gd name="connsiteX33452" fmla="*/ 3007288 w 6127927"/>
                <a:gd name="connsiteY33452" fmla="*/ 2885069 h 4013490"/>
                <a:gd name="connsiteX33453" fmla="*/ 3007288 w 6127927"/>
                <a:gd name="connsiteY33453" fmla="*/ 2885004 h 4013490"/>
                <a:gd name="connsiteX33454" fmla="*/ 3007805 w 6127927"/>
                <a:gd name="connsiteY33454" fmla="*/ 2885231 h 4013490"/>
                <a:gd name="connsiteX33455" fmla="*/ 3007708 w 6127927"/>
                <a:gd name="connsiteY33455" fmla="*/ 2886330 h 4013490"/>
                <a:gd name="connsiteX33456" fmla="*/ 3007870 w 6127927"/>
                <a:gd name="connsiteY33456" fmla="*/ 2886169 h 4013490"/>
                <a:gd name="connsiteX33457" fmla="*/ 3007870 w 6127927"/>
                <a:gd name="connsiteY33457" fmla="*/ 2885328 h 4013490"/>
                <a:gd name="connsiteX33458" fmla="*/ 3009519 w 6127927"/>
                <a:gd name="connsiteY33458" fmla="*/ 2885231 h 4013490"/>
                <a:gd name="connsiteX33459" fmla="*/ 3010684 w 6127927"/>
                <a:gd name="connsiteY33459" fmla="*/ 2883840 h 4013490"/>
                <a:gd name="connsiteX33460" fmla="*/ 3011104 w 6127927"/>
                <a:gd name="connsiteY33460" fmla="*/ 2884099 h 4013490"/>
                <a:gd name="connsiteX33461" fmla="*/ 3011266 w 6127927"/>
                <a:gd name="connsiteY33461" fmla="*/ 2884746 h 4013490"/>
                <a:gd name="connsiteX33462" fmla="*/ 3011525 w 6127927"/>
                <a:gd name="connsiteY33462" fmla="*/ 2884099 h 4013490"/>
                <a:gd name="connsiteX33463" fmla="*/ 3011848 w 6127927"/>
                <a:gd name="connsiteY33463" fmla="*/ 2884099 h 4013490"/>
                <a:gd name="connsiteX33464" fmla="*/ 3011945 w 6127927"/>
                <a:gd name="connsiteY33464" fmla="*/ 2885069 h 4013490"/>
                <a:gd name="connsiteX33465" fmla="*/ 3012010 w 6127927"/>
                <a:gd name="connsiteY33465" fmla="*/ 2885069 h 4013490"/>
                <a:gd name="connsiteX33466" fmla="*/ 3011848 w 6127927"/>
                <a:gd name="connsiteY33466" fmla="*/ 2884099 h 4013490"/>
                <a:gd name="connsiteX33467" fmla="*/ 3013821 w 6127927"/>
                <a:gd name="connsiteY33467" fmla="*/ 2883905 h 4013490"/>
                <a:gd name="connsiteX33468" fmla="*/ 3013918 w 6127927"/>
                <a:gd name="connsiteY33468" fmla="*/ 2884325 h 4013490"/>
                <a:gd name="connsiteX33469" fmla="*/ 3013918 w 6127927"/>
                <a:gd name="connsiteY33469" fmla="*/ 2883840 h 4013490"/>
                <a:gd name="connsiteX33470" fmla="*/ 3014823 w 6127927"/>
                <a:gd name="connsiteY33470" fmla="*/ 2883743 h 4013490"/>
                <a:gd name="connsiteX33471" fmla="*/ 3014823 w 6127927"/>
                <a:gd name="connsiteY33471" fmla="*/ 2883840 h 4013490"/>
                <a:gd name="connsiteX33472" fmla="*/ 3014823 w 6127927"/>
                <a:gd name="connsiteY33472" fmla="*/ 2883743 h 4013490"/>
                <a:gd name="connsiteX33473" fmla="*/ 3015729 w 6127927"/>
                <a:gd name="connsiteY33473" fmla="*/ 2883678 h 4013490"/>
                <a:gd name="connsiteX33474" fmla="*/ 3015826 w 6127927"/>
                <a:gd name="connsiteY33474" fmla="*/ 2883905 h 4013490"/>
                <a:gd name="connsiteX33475" fmla="*/ 3015988 w 6127927"/>
                <a:gd name="connsiteY33475" fmla="*/ 2883678 h 4013490"/>
                <a:gd name="connsiteX33476" fmla="*/ 3016085 w 6127927"/>
                <a:gd name="connsiteY33476" fmla="*/ 2883678 h 4013490"/>
                <a:gd name="connsiteX33477" fmla="*/ 3016149 w 6127927"/>
                <a:gd name="connsiteY33477" fmla="*/ 2883840 h 4013490"/>
                <a:gd name="connsiteX33478" fmla="*/ 3016246 w 6127927"/>
                <a:gd name="connsiteY33478" fmla="*/ 2883905 h 4013490"/>
                <a:gd name="connsiteX33479" fmla="*/ 3016311 w 6127927"/>
                <a:gd name="connsiteY33479" fmla="*/ 2883678 h 4013490"/>
                <a:gd name="connsiteX33480" fmla="*/ 3019286 w 6127927"/>
                <a:gd name="connsiteY33480" fmla="*/ 2883678 h 4013490"/>
                <a:gd name="connsiteX33481" fmla="*/ 3019383 w 6127927"/>
                <a:gd name="connsiteY33481" fmla="*/ 2883743 h 4013490"/>
                <a:gd name="connsiteX33482" fmla="*/ 3019707 w 6127927"/>
                <a:gd name="connsiteY33482" fmla="*/ 2883678 h 4013490"/>
                <a:gd name="connsiteX33483" fmla="*/ 3020289 w 6127927"/>
                <a:gd name="connsiteY33483" fmla="*/ 2883678 h 4013490"/>
                <a:gd name="connsiteX33484" fmla="*/ 3020386 w 6127927"/>
                <a:gd name="connsiteY33484" fmla="*/ 2884325 h 4013490"/>
                <a:gd name="connsiteX33485" fmla="*/ 3020548 w 6127927"/>
                <a:gd name="connsiteY33485" fmla="*/ 2883678 h 4013490"/>
                <a:gd name="connsiteX33486" fmla="*/ 3021356 w 6127927"/>
                <a:gd name="connsiteY33486" fmla="*/ 2883743 h 4013490"/>
                <a:gd name="connsiteX33487" fmla="*/ 3021777 w 6127927"/>
                <a:gd name="connsiteY33487" fmla="*/ 2883743 h 4013490"/>
                <a:gd name="connsiteX33488" fmla="*/ 3022197 w 6127927"/>
                <a:gd name="connsiteY33488" fmla="*/ 2883743 h 4013490"/>
                <a:gd name="connsiteX33489" fmla="*/ 3022359 w 6127927"/>
                <a:gd name="connsiteY33489" fmla="*/ 2884649 h 4013490"/>
                <a:gd name="connsiteX33490" fmla="*/ 3022456 w 6127927"/>
                <a:gd name="connsiteY33490" fmla="*/ 2884649 h 4013490"/>
                <a:gd name="connsiteX33491" fmla="*/ 3022876 w 6127927"/>
                <a:gd name="connsiteY33491" fmla="*/ 2883905 h 4013490"/>
                <a:gd name="connsiteX33492" fmla="*/ 3023038 w 6127927"/>
                <a:gd name="connsiteY33492" fmla="*/ 2884325 h 4013490"/>
                <a:gd name="connsiteX33493" fmla="*/ 3023103 w 6127927"/>
                <a:gd name="connsiteY33493" fmla="*/ 2884002 h 4013490"/>
                <a:gd name="connsiteX33494" fmla="*/ 3022294 w 6127927"/>
                <a:gd name="connsiteY33494" fmla="*/ 2883420 h 4013490"/>
                <a:gd name="connsiteX33495" fmla="*/ 3021777 w 6127927"/>
                <a:gd name="connsiteY33495" fmla="*/ 2882934 h 4013490"/>
                <a:gd name="connsiteX33496" fmla="*/ 3020127 w 6127927"/>
                <a:gd name="connsiteY33496" fmla="*/ 2881673 h 4013490"/>
                <a:gd name="connsiteX33497" fmla="*/ 3019804 w 6127927"/>
                <a:gd name="connsiteY33497" fmla="*/ 2881511 h 4013490"/>
                <a:gd name="connsiteX33498" fmla="*/ 3018478 w 6127927"/>
                <a:gd name="connsiteY33498" fmla="*/ 2880347 h 4013490"/>
                <a:gd name="connsiteX33499" fmla="*/ 3017411 w 6127927"/>
                <a:gd name="connsiteY33499" fmla="*/ 2879539 h 4013490"/>
                <a:gd name="connsiteX33500" fmla="*/ 3016731 w 6127927"/>
                <a:gd name="connsiteY33500" fmla="*/ 2879021 h 4013490"/>
                <a:gd name="connsiteX33501" fmla="*/ 3016149 w 6127927"/>
                <a:gd name="connsiteY33501" fmla="*/ 2878795 h 4013490"/>
                <a:gd name="connsiteX33502" fmla="*/ 3013271 w 6127927"/>
                <a:gd name="connsiteY33502" fmla="*/ 2876628 h 4013490"/>
                <a:gd name="connsiteX33503" fmla="*/ 3011104 w 6127927"/>
                <a:gd name="connsiteY33503" fmla="*/ 2875140 h 4013490"/>
                <a:gd name="connsiteX33504" fmla="*/ 3010684 w 6127927"/>
                <a:gd name="connsiteY33504" fmla="*/ 2874979 h 4013490"/>
                <a:gd name="connsiteX33505" fmla="*/ 3009940 w 6127927"/>
                <a:gd name="connsiteY33505" fmla="*/ 2874817 h 4013490"/>
                <a:gd name="connsiteX33506" fmla="*/ 3009455 w 6127927"/>
                <a:gd name="connsiteY33506" fmla="*/ 2875302 h 4013490"/>
                <a:gd name="connsiteX33507" fmla="*/ 3009034 w 6127927"/>
                <a:gd name="connsiteY33507" fmla="*/ 2874817 h 4013490"/>
                <a:gd name="connsiteX33508" fmla="*/ 3009293 w 6127927"/>
                <a:gd name="connsiteY33508" fmla="*/ 2874073 h 4013490"/>
                <a:gd name="connsiteX33509" fmla="*/ 3008711 w 6127927"/>
                <a:gd name="connsiteY33509" fmla="*/ 2873653 h 4013490"/>
                <a:gd name="connsiteX33510" fmla="*/ 3008549 w 6127927"/>
                <a:gd name="connsiteY33510" fmla="*/ 2872812 h 4013490"/>
                <a:gd name="connsiteX33511" fmla="*/ 3007450 w 6127927"/>
                <a:gd name="connsiteY33511" fmla="*/ 2872909 h 4013490"/>
                <a:gd name="connsiteX33512" fmla="*/ 3006641 w 6127927"/>
                <a:gd name="connsiteY33512" fmla="*/ 2871906 h 4013490"/>
                <a:gd name="connsiteX33513" fmla="*/ 3008388 w 6127927"/>
                <a:gd name="connsiteY33513" fmla="*/ 2870419 h 4013490"/>
                <a:gd name="connsiteX33514" fmla="*/ 3008388 w 6127927"/>
                <a:gd name="connsiteY33514" fmla="*/ 2870354 h 4013490"/>
                <a:gd name="connsiteX33515" fmla="*/ 3006318 w 6127927"/>
                <a:gd name="connsiteY33515" fmla="*/ 2870516 h 4013490"/>
                <a:gd name="connsiteX33516" fmla="*/ 3005736 w 6127927"/>
                <a:gd name="connsiteY33516" fmla="*/ 2870419 h 4013490"/>
                <a:gd name="connsiteX33517" fmla="*/ 3005218 w 6127927"/>
                <a:gd name="connsiteY33517" fmla="*/ 2869416 h 4013490"/>
                <a:gd name="connsiteX33518" fmla="*/ 3004636 w 6127927"/>
                <a:gd name="connsiteY33518" fmla="*/ 2869254 h 4013490"/>
                <a:gd name="connsiteX33519" fmla="*/ 3003892 w 6127927"/>
                <a:gd name="connsiteY33519" fmla="*/ 2868284 h 4013490"/>
                <a:gd name="connsiteX33520" fmla="*/ 3003666 w 6127927"/>
                <a:gd name="connsiteY33520" fmla="*/ 2867540 h 4013490"/>
                <a:gd name="connsiteX33521" fmla="*/ 3003245 w 6127927"/>
                <a:gd name="connsiteY33521" fmla="*/ 2867281 h 4013490"/>
                <a:gd name="connsiteX33522" fmla="*/ 3003245 w 6127927"/>
                <a:gd name="connsiteY33522" fmla="*/ 2867184 h 4013490"/>
                <a:gd name="connsiteX33523" fmla="*/ 3003310 w 6127927"/>
                <a:gd name="connsiteY33523" fmla="*/ 2865858 h 4013490"/>
                <a:gd name="connsiteX33524" fmla="*/ 3001822 w 6127927"/>
                <a:gd name="connsiteY33524" fmla="*/ 2863401 h 4013490"/>
                <a:gd name="connsiteX33525" fmla="*/ 3001014 w 6127927"/>
                <a:gd name="connsiteY33525" fmla="*/ 2863207 h 4013490"/>
                <a:gd name="connsiteX33526" fmla="*/ 3000593 w 6127927"/>
                <a:gd name="connsiteY33526" fmla="*/ 2861881 h 4013490"/>
                <a:gd name="connsiteX33527" fmla="*/ 3000108 w 6127927"/>
                <a:gd name="connsiteY33527" fmla="*/ 2860587 h 4013490"/>
                <a:gd name="connsiteX33528" fmla="*/ 2999429 w 6127927"/>
                <a:gd name="connsiteY33528" fmla="*/ 2859487 h 4013490"/>
                <a:gd name="connsiteX33529" fmla="*/ 3000432 w 6127927"/>
                <a:gd name="connsiteY33529" fmla="*/ 2858517 h 4013490"/>
                <a:gd name="connsiteX33530" fmla="*/ 2998782 w 6127927"/>
                <a:gd name="connsiteY33530" fmla="*/ 2858582 h 4013490"/>
                <a:gd name="connsiteX33531" fmla="*/ 2998685 w 6127927"/>
                <a:gd name="connsiteY33531" fmla="*/ 2858323 h 4013490"/>
                <a:gd name="connsiteX33532" fmla="*/ 2998685 w 6127927"/>
                <a:gd name="connsiteY33532" fmla="*/ 2856997 h 4013490"/>
                <a:gd name="connsiteX33533" fmla="*/ 2998265 w 6127927"/>
                <a:gd name="connsiteY33533" fmla="*/ 2856253 h 4013490"/>
                <a:gd name="connsiteX33534" fmla="*/ 2997844 w 6127927"/>
                <a:gd name="connsiteY33534" fmla="*/ 2855930 h 4013490"/>
                <a:gd name="connsiteX33535" fmla="*/ 2997618 w 6127927"/>
                <a:gd name="connsiteY33535" fmla="*/ 2855186 h 4013490"/>
                <a:gd name="connsiteX33536" fmla="*/ 2997941 w 6127927"/>
                <a:gd name="connsiteY33536" fmla="*/ 2854442 h 4013490"/>
                <a:gd name="connsiteX33537" fmla="*/ 2997198 w 6127927"/>
                <a:gd name="connsiteY33537" fmla="*/ 2853957 h 4013490"/>
                <a:gd name="connsiteX33538" fmla="*/ 2996874 w 6127927"/>
                <a:gd name="connsiteY33538" fmla="*/ 2852954 h 4013490"/>
                <a:gd name="connsiteX33539" fmla="*/ 2997101 w 6127927"/>
                <a:gd name="connsiteY33539" fmla="*/ 2852469 h 4013490"/>
                <a:gd name="connsiteX33540" fmla="*/ 2996712 w 6127927"/>
                <a:gd name="connsiteY33540" fmla="*/ 2852372 h 4013490"/>
                <a:gd name="connsiteX33541" fmla="*/ 2996615 w 6127927"/>
                <a:gd name="connsiteY33541" fmla="*/ 2852049 h 4013490"/>
                <a:gd name="connsiteX33542" fmla="*/ 2995775 w 6127927"/>
                <a:gd name="connsiteY33542" fmla="*/ 2852211 h 4013490"/>
                <a:gd name="connsiteX33543" fmla="*/ 2995710 w 6127927"/>
                <a:gd name="connsiteY33543" fmla="*/ 2851952 h 4013490"/>
                <a:gd name="connsiteX33544" fmla="*/ 2995613 w 6127927"/>
                <a:gd name="connsiteY33544" fmla="*/ 2852211 h 4013490"/>
                <a:gd name="connsiteX33545" fmla="*/ 2995289 w 6127927"/>
                <a:gd name="connsiteY33545" fmla="*/ 2852211 h 4013490"/>
                <a:gd name="connsiteX33546" fmla="*/ 2994643 w 6127927"/>
                <a:gd name="connsiteY33546" fmla="*/ 2851887 h 4013490"/>
                <a:gd name="connsiteX33547" fmla="*/ 2993963 w 6127927"/>
                <a:gd name="connsiteY33547" fmla="*/ 2850723 h 4013490"/>
                <a:gd name="connsiteX33548" fmla="*/ 2993543 w 6127927"/>
                <a:gd name="connsiteY33548" fmla="*/ 2851208 h 4013490"/>
                <a:gd name="connsiteX33549" fmla="*/ 2992896 w 6127927"/>
                <a:gd name="connsiteY33549" fmla="*/ 2850399 h 4013490"/>
                <a:gd name="connsiteX33550" fmla="*/ 2992735 w 6127927"/>
                <a:gd name="connsiteY33550" fmla="*/ 2848976 h 4013490"/>
                <a:gd name="connsiteX33551" fmla="*/ 2992152 w 6127927"/>
                <a:gd name="connsiteY33551" fmla="*/ 2849882 h 4013490"/>
                <a:gd name="connsiteX33552" fmla="*/ 2992152 w 6127927"/>
                <a:gd name="connsiteY33552" fmla="*/ 2850885 h 4013490"/>
                <a:gd name="connsiteX33553" fmla="*/ 2991312 w 6127927"/>
                <a:gd name="connsiteY33553" fmla="*/ 2848330 h 4013490"/>
                <a:gd name="connsiteX33554" fmla="*/ 2991053 w 6127927"/>
                <a:gd name="connsiteY33554" fmla="*/ 2849462 h 4013490"/>
                <a:gd name="connsiteX33555" fmla="*/ 2990729 w 6127927"/>
                <a:gd name="connsiteY33555" fmla="*/ 2849882 h 4013490"/>
                <a:gd name="connsiteX33556" fmla="*/ 2990083 w 6127927"/>
                <a:gd name="connsiteY33556" fmla="*/ 2847812 h 4013490"/>
                <a:gd name="connsiteX33557" fmla="*/ 2989824 w 6127927"/>
                <a:gd name="connsiteY33557" fmla="*/ 2848912 h 4013490"/>
                <a:gd name="connsiteX33558" fmla="*/ 2989662 w 6127927"/>
                <a:gd name="connsiteY33558" fmla="*/ 2850302 h 4013490"/>
                <a:gd name="connsiteX33559" fmla="*/ 2989403 w 6127927"/>
                <a:gd name="connsiteY33559" fmla="*/ 2850399 h 4013490"/>
                <a:gd name="connsiteX33560" fmla="*/ 2988983 w 6127927"/>
                <a:gd name="connsiteY33560" fmla="*/ 2848491 h 4013490"/>
                <a:gd name="connsiteX33561" fmla="*/ 2988983 w 6127927"/>
                <a:gd name="connsiteY33561" fmla="*/ 2850561 h 4013490"/>
                <a:gd name="connsiteX33562" fmla="*/ 2988174 w 6127927"/>
                <a:gd name="connsiteY33562" fmla="*/ 2851208 h 4013490"/>
                <a:gd name="connsiteX33563" fmla="*/ 2987754 w 6127927"/>
                <a:gd name="connsiteY33563" fmla="*/ 2851467 h 4013490"/>
                <a:gd name="connsiteX33564" fmla="*/ 2987689 w 6127927"/>
                <a:gd name="connsiteY33564" fmla="*/ 2851725 h 4013490"/>
                <a:gd name="connsiteX33565" fmla="*/ 2984455 w 6127927"/>
                <a:gd name="connsiteY33565" fmla="*/ 2851628 h 4013490"/>
                <a:gd name="connsiteX33566" fmla="*/ 2984294 w 6127927"/>
                <a:gd name="connsiteY33566" fmla="*/ 2851305 h 4013490"/>
                <a:gd name="connsiteX33567" fmla="*/ 2984197 w 6127927"/>
                <a:gd name="connsiteY33567" fmla="*/ 2851628 h 4013490"/>
                <a:gd name="connsiteX33568" fmla="*/ 2982968 w 6127927"/>
                <a:gd name="connsiteY33568" fmla="*/ 2851628 h 4013490"/>
                <a:gd name="connsiteX33569" fmla="*/ 2981868 w 6127927"/>
                <a:gd name="connsiteY33569" fmla="*/ 2851370 h 4013490"/>
                <a:gd name="connsiteX33570" fmla="*/ 2981868 w 6127927"/>
                <a:gd name="connsiteY33570" fmla="*/ 2851305 h 4013490"/>
                <a:gd name="connsiteX33571" fmla="*/ 2981642 w 6127927"/>
                <a:gd name="connsiteY33571" fmla="*/ 2851208 h 4013490"/>
                <a:gd name="connsiteX33572" fmla="*/ 2981642 w 6127927"/>
                <a:gd name="connsiteY33572" fmla="*/ 2851370 h 4013490"/>
                <a:gd name="connsiteX33573" fmla="*/ 2978408 w 6127927"/>
                <a:gd name="connsiteY33573" fmla="*/ 2851370 h 4013490"/>
                <a:gd name="connsiteX33574" fmla="*/ 2972942 w 6127927"/>
                <a:gd name="connsiteY33574" fmla="*/ 2850399 h 4013490"/>
                <a:gd name="connsiteX33575" fmla="*/ 2970872 w 6127927"/>
                <a:gd name="connsiteY33575" fmla="*/ 2849138 h 4013490"/>
                <a:gd name="connsiteX33576" fmla="*/ 2956448 w 6127927"/>
                <a:gd name="connsiteY33576" fmla="*/ 2851790 h 4013490"/>
                <a:gd name="connsiteX33577" fmla="*/ 2956222 w 6127927"/>
                <a:gd name="connsiteY33577" fmla="*/ 2851952 h 4013490"/>
                <a:gd name="connsiteX33578" fmla="*/ 2955963 w 6127927"/>
                <a:gd name="connsiteY33578" fmla="*/ 2851305 h 4013490"/>
                <a:gd name="connsiteX33579" fmla="*/ 2955963 w 6127927"/>
                <a:gd name="connsiteY33579" fmla="*/ 2852049 h 4013490"/>
                <a:gd name="connsiteX33580" fmla="*/ 2955640 w 6127927"/>
                <a:gd name="connsiteY33580" fmla="*/ 2851952 h 4013490"/>
                <a:gd name="connsiteX33581" fmla="*/ 2955542 w 6127927"/>
                <a:gd name="connsiteY33581" fmla="*/ 2851628 h 4013490"/>
                <a:gd name="connsiteX33582" fmla="*/ 2955478 w 6127927"/>
                <a:gd name="connsiteY33582" fmla="*/ 2851887 h 4013490"/>
                <a:gd name="connsiteX33583" fmla="*/ 2953893 w 6127927"/>
                <a:gd name="connsiteY33583" fmla="*/ 2851370 h 4013490"/>
                <a:gd name="connsiteX33584" fmla="*/ 2953893 w 6127927"/>
                <a:gd name="connsiteY33584" fmla="*/ 2851046 h 4013490"/>
                <a:gd name="connsiteX33585" fmla="*/ 2953634 w 6127927"/>
                <a:gd name="connsiteY33585" fmla="*/ 2850723 h 4013490"/>
                <a:gd name="connsiteX33586" fmla="*/ 2953570 w 6127927"/>
                <a:gd name="connsiteY33586" fmla="*/ 2850399 h 4013490"/>
                <a:gd name="connsiteX33587" fmla="*/ 2953311 w 6127927"/>
                <a:gd name="connsiteY33587" fmla="*/ 2850885 h 4013490"/>
                <a:gd name="connsiteX33588" fmla="*/ 2953408 w 6127927"/>
                <a:gd name="connsiteY33588" fmla="*/ 2851208 h 4013490"/>
                <a:gd name="connsiteX33589" fmla="*/ 2952244 w 6127927"/>
                <a:gd name="connsiteY33589" fmla="*/ 2850982 h 4013490"/>
                <a:gd name="connsiteX33590" fmla="*/ 2952147 w 6127927"/>
                <a:gd name="connsiteY33590" fmla="*/ 2850723 h 4013490"/>
                <a:gd name="connsiteX33591" fmla="*/ 2951726 w 6127927"/>
                <a:gd name="connsiteY33591" fmla="*/ 2850302 h 4013490"/>
                <a:gd name="connsiteX33592" fmla="*/ 2951726 w 6127927"/>
                <a:gd name="connsiteY33592" fmla="*/ 2850982 h 4013490"/>
                <a:gd name="connsiteX33593" fmla="*/ 2950336 w 6127927"/>
                <a:gd name="connsiteY33593" fmla="*/ 2850982 h 4013490"/>
                <a:gd name="connsiteX33594" fmla="*/ 2950239 w 6127927"/>
                <a:gd name="connsiteY33594" fmla="*/ 2850399 h 4013490"/>
                <a:gd name="connsiteX33595" fmla="*/ 2950239 w 6127927"/>
                <a:gd name="connsiteY33595" fmla="*/ 2850982 h 4013490"/>
                <a:gd name="connsiteX33596" fmla="*/ 2946681 w 6127927"/>
                <a:gd name="connsiteY33596" fmla="*/ 2852114 h 4013490"/>
                <a:gd name="connsiteX33597" fmla="*/ 2942056 w 6127927"/>
                <a:gd name="connsiteY33597" fmla="*/ 2852308 h 4013490"/>
                <a:gd name="connsiteX33598" fmla="*/ 2942056 w 6127927"/>
                <a:gd name="connsiteY33598" fmla="*/ 2852211 h 4013490"/>
                <a:gd name="connsiteX33599" fmla="*/ 2941377 w 6127927"/>
                <a:gd name="connsiteY33599" fmla="*/ 2852049 h 4013490"/>
                <a:gd name="connsiteX33600" fmla="*/ 2941151 w 6127927"/>
                <a:gd name="connsiteY33600" fmla="*/ 2852308 h 4013490"/>
                <a:gd name="connsiteX33601" fmla="*/ 2940827 w 6127927"/>
                <a:gd name="connsiteY33601" fmla="*/ 2852308 h 4013490"/>
                <a:gd name="connsiteX33602" fmla="*/ 2940633 w 6127927"/>
                <a:gd name="connsiteY33602" fmla="*/ 2852308 h 4013490"/>
                <a:gd name="connsiteX33603" fmla="*/ 2938499 w 6127927"/>
                <a:gd name="connsiteY33603" fmla="*/ 2852372 h 4013490"/>
                <a:gd name="connsiteX33604" fmla="*/ 2938402 w 6127927"/>
                <a:gd name="connsiteY33604" fmla="*/ 2850885 h 4013490"/>
                <a:gd name="connsiteX33605" fmla="*/ 2938078 w 6127927"/>
                <a:gd name="connsiteY33605" fmla="*/ 2851628 h 4013490"/>
                <a:gd name="connsiteX33606" fmla="*/ 2938402 w 6127927"/>
                <a:gd name="connsiteY33606" fmla="*/ 2852469 h 4013490"/>
                <a:gd name="connsiteX33607" fmla="*/ 2933615 w 6127927"/>
                <a:gd name="connsiteY33607" fmla="*/ 2852954 h 4013490"/>
                <a:gd name="connsiteX33608" fmla="*/ 2933615 w 6127927"/>
                <a:gd name="connsiteY33608" fmla="*/ 2851952 h 4013490"/>
                <a:gd name="connsiteX33609" fmla="*/ 2933454 w 6127927"/>
                <a:gd name="connsiteY33609" fmla="*/ 2852954 h 4013490"/>
                <a:gd name="connsiteX33610" fmla="*/ 2928311 w 6127927"/>
                <a:gd name="connsiteY33610" fmla="*/ 2853957 h 4013490"/>
                <a:gd name="connsiteX33611" fmla="*/ 2928053 w 6127927"/>
                <a:gd name="connsiteY33611" fmla="*/ 2853116 h 4013490"/>
                <a:gd name="connsiteX33612" fmla="*/ 2928053 w 6127927"/>
                <a:gd name="connsiteY33612" fmla="*/ 2853957 h 4013490"/>
                <a:gd name="connsiteX33613" fmla="*/ 2928053 w 6127927"/>
                <a:gd name="connsiteY33613" fmla="*/ 2854022 h 4013490"/>
                <a:gd name="connsiteX33614" fmla="*/ 2927309 w 6127927"/>
                <a:gd name="connsiteY33614" fmla="*/ 2854280 h 4013490"/>
                <a:gd name="connsiteX33615" fmla="*/ 2927309 w 6127927"/>
                <a:gd name="connsiteY33615" fmla="*/ 2854377 h 4013490"/>
                <a:gd name="connsiteX33616" fmla="*/ 2926888 w 6127927"/>
                <a:gd name="connsiteY33616" fmla="*/ 2854442 h 4013490"/>
                <a:gd name="connsiteX33617" fmla="*/ 2926500 w 6127927"/>
                <a:gd name="connsiteY33617" fmla="*/ 2853957 h 4013490"/>
                <a:gd name="connsiteX33618" fmla="*/ 2925498 w 6127927"/>
                <a:gd name="connsiteY33618" fmla="*/ 2853375 h 4013490"/>
                <a:gd name="connsiteX33619" fmla="*/ 2925401 w 6127927"/>
                <a:gd name="connsiteY33619" fmla="*/ 2853051 h 4013490"/>
                <a:gd name="connsiteX33620" fmla="*/ 2925336 w 6127927"/>
                <a:gd name="connsiteY33620" fmla="*/ 2853116 h 4013490"/>
                <a:gd name="connsiteX33621" fmla="*/ 2925401 w 6127927"/>
                <a:gd name="connsiteY33621" fmla="*/ 2853375 h 4013490"/>
                <a:gd name="connsiteX33622" fmla="*/ 2925659 w 6127927"/>
                <a:gd name="connsiteY33622" fmla="*/ 2854442 h 4013490"/>
                <a:gd name="connsiteX33623" fmla="*/ 2925239 w 6127927"/>
                <a:gd name="connsiteY33623" fmla="*/ 2854863 h 4013490"/>
                <a:gd name="connsiteX33624" fmla="*/ 2924916 w 6127927"/>
                <a:gd name="connsiteY33624" fmla="*/ 2854442 h 4013490"/>
                <a:gd name="connsiteX33625" fmla="*/ 2924657 w 6127927"/>
                <a:gd name="connsiteY33625" fmla="*/ 2854377 h 4013490"/>
                <a:gd name="connsiteX33626" fmla="*/ 2924592 w 6127927"/>
                <a:gd name="connsiteY33626" fmla="*/ 2854442 h 4013490"/>
                <a:gd name="connsiteX33627" fmla="*/ 2924754 w 6127927"/>
                <a:gd name="connsiteY33627" fmla="*/ 2854927 h 4013490"/>
                <a:gd name="connsiteX33628" fmla="*/ 2924657 w 6127927"/>
                <a:gd name="connsiteY33628" fmla="*/ 2855024 h 4013490"/>
                <a:gd name="connsiteX33629" fmla="*/ 2924431 w 6127927"/>
                <a:gd name="connsiteY33629" fmla="*/ 2855121 h 4013490"/>
                <a:gd name="connsiteX33630" fmla="*/ 2924333 w 6127927"/>
                <a:gd name="connsiteY33630" fmla="*/ 2854766 h 4013490"/>
                <a:gd name="connsiteX33631" fmla="*/ 2924431 w 6127927"/>
                <a:gd name="connsiteY33631" fmla="*/ 2854539 h 4013490"/>
                <a:gd name="connsiteX33632" fmla="*/ 2924010 w 6127927"/>
                <a:gd name="connsiteY33632" fmla="*/ 2854766 h 4013490"/>
                <a:gd name="connsiteX33633" fmla="*/ 2923428 w 6127927"/>
                <a:gd name="connsiteY33633" fmla="*/ 2854863 h 4013490"/>
                <a:gd name="connsiteX33634" fmla="*/ 2922846 w 6127927"/>
                <a:gd name="connsiteY33634" fmla="*/ 2853957 h 4013490"/>
                <a:gd name="connsiteX33635" fmla="*/ 2922361 w 6127927"/>
                <a:gd name="connsiteY33635" fmla="*/ 2855445 h 4013490"/>
                <a:gd name="connsiteX33636" fmla="*/ 2922199 w 6127927"/>
                <a:gd name="connsiteY33636" fmla="*/ 2854604 h 4013490"/>
                <a:gd name="connsiteX33637" fmla="*/ 2921617 w 6127927"/>
                <a:gd name="connsiteY33637" fmla="*/ 2855606 h 4013490"/>
                <a:gd name="connsiteX33638" fmla="*/ 2921261 w 6127927"/>
                <a:gd name="connsiteY33638" fmla="*/ 2855121 h 4013490"/>
                <a:gd name="connsiteX33639" fmla="*/ 2920776 w 6127927"/>
                <a:gd name="connsiteY33639" fmla="*/ 2855445 h 4013490"/>
                <a:gd name="connsiteX33640" fmla="*/ 2920194 w 6127927"/>
                <a:gd name="connsiteY33640" fmla="*/ 2855283 h 4013490"/>
                <a:gd name="connsiteX33641" fmla="*/ 2920032 w 6127927"/>
                <a:gd name="connsiteY33641" fmla="*/ 2855283 h 4013490"/>
                <a:gd name="connsiteX33642" fmla="*/ 2920032 w 6127927"/>
                <a:gd name="connsiteY33642" fmla="*/ 2855930 h 4013490"/>
                <a:gd name="connsiteX33643" fmla="*/ 2918803 w 6127927"/>
                <a:gd name="connsiteY33643" fmla="*/ 2855606 h 4013490"/>
                <a:gd name="connsiteX33644" fmla="*/ 2918447 w 6127927"/>
                <a:gd name="connsiteY33644" fmla="*/ 2854442 h 4013490"/>
                <a:gd name="connsiteX33645" fmla="*/ 2918286 w 6127927"/>
                <a:gd name="connsiteY33645" fmla="*/ 2855606 h 4013490"/>
                <a:gd name="connsiteX33646" fmla="*/ 2917801 w 6127927"/>
                <a:gd name="connsiteY33646" fmla="*/ 2854442 h 4013490"/>
                <a:gd name="connsiteX33647" fmla="*/ 2917704 w 6127927"/>
                <a:gd name="connsiteY33647" fmla="*/ 2855283 h 4013490"/>
                <a:gd name="connsiteX33648" fmla="*/ 2916960 w 6127927"/>
                <a:gd name="connsiteY33648" fmla="*/ 2855606 h 4013490"/>
                <a:gd name="connsiteX33649" fmla="*/ 2916733 w 6127927"/>
                <a:gd name="connsiteY33649" fmla="*/ 2856091 h 4013490"/>
                <a:gd name="connsiteX33650" fmla="*/ 2916539 w 6127927"/>
                <a:gd name="connsiteY33650" fmla="*/ 2856091 h 4013490"/>
                <a:gd name="connsiteX33651" fmla="*/ 2916054 w 6127927"/>
                <a:gd name="connsiteY33651" fmla="*/ 2855671 h 4013490"/>
                <a:gd name="connsiteX33652" fmla="*/ 2915893 w 6127927"/>
                <a:gd name="connsiteY33652" fmla="*/ 2856027 h 4013490"/>
                <a:gd name="connsiteX33653" fmla="*/ 2914567 w 6127927"/>
                <a:gd name="connsiteY33653" fmla="*/ 2855930 h 4013490"/>
                <a:gd name="connsiteX33654" fmla="*/ 2910006 w 6127927"/>
                <a:gd name="connsiteY33654" fmla="*/ 2856253 h 4013490"/>
                <a:gd name="connsiteX33655" fmla="*/ 2909586 w 6127927"/>
                <a:gd name="connsiteY33655" fmla="*/ 2855348 h 4013490"/>
                <a:gd name="connsiteX33656" fmla="*/ 2909521 w 6127927"/>
                <a:gd name="connsiteY33656" fmla="*/ 2856253 h 4013490"/>
                <a:gd name="connsiteX33657" fmla="*/ 2909101 w 6127927"/>
                <a:gd name="connsiteY33657" fmla="*/ 2856350 h 4013490"/>
                <a:gd name="connsiteX33658" fmla="*/ 2909036 w 6127927"/>
                <a:gd name="connsiteY33658" fmla="*/ 2856091 h 4013490"/>
                <a:gd name="connsiteX33659" fmla="*/ 2909036 w 6127927"/>
                <a:gd name="connsiteY33659" fmla="*/ 2856350 h 4013490"/>
                <a:gd name="connsiteX33660" fmla="*/ 2908939 w 6127927"/>
                <a:gd name="connsiteY33660" fmla="*/ 2856350 h 4013490"/>
                <a:gd name="connsiteX33661" fmla="*/ 2907937 w 6127927"/>
                <a:gd name="connsiteY33661" fmla="*/ 2856253 h 4013490"/>
                <a:gd name="connsiteX33662" fmla="*/ 2906772 w 6127927"/>
                <a:gd name="connsiteY33662" fmla="*/ 2854022 h 4013490"/>
                <a:gd name="connsiteX33663" fmla="*/ 2907128 w 6127927"/>
                <a:gd name="connsiteY33663" fmla="*/ 2856189 h 4013490"/>
                <a:gd name="connsiteX33664" fmla="*/ 2906287 w 6127927"/>
                <a:gd name="connsiteY33664" fmla="*/ 2854863 h 4013490"/>
                <a:gd name="connsiteX33665" fmla="*/ 2906287 w 6127927"/>
                <a:gd name="connsiteY33665" fmla="*/ 2854927 h 4013490"/>
                <a:gd name="connsiteX33666" fmla="*/ 2905867 w 6127927"/>
                <a:gd name="connsiteY33666" fmla="*/ 2855768 h 4013490"/>
                <a:gd name="connsiteX33667" fmla="*/ 2905802 w 6127927"/>
                <a:gd name="connsiteY33667" fmla="*/ 2855671 h 4013490"/>
                <a:gd name="connsiteX33668" fmla="*/ 2904703 w 6127927"/>
                <a:gd name="connsiteY33668" fmla="*/ 2854604 h 4013490"/>
                <a:gd name="connsiteX33669" fmla="*/ 2903797 w 6127927"/>
                <a:gd name="connsiteY33669" fmla="*/ 2855930 h 4013490"/>
                <a:gd name="connsiteX33670" fmla="*/ 2903312 w 6127927"/>
                <a:gd name="connsiteY33670" fmla="*/ 2855930 h 4013490"/>
                <a:gd name="connsiteX33671" fmla="*/ 2902827 w 6127927"/>
                <a:gd name="connsiteY33671" fmla="*/ 2855671 h 4013490"/>
                <a:gd name="connsiteX33672" fmla="*/ 2901986 w 6127927"/>
                <a:gd name="connsiteY33672" fmla="*/ 2855606 h 4013490"/>
                <a:gd name="connsiteX33673" fmla="*/ 2901727 w 6127927"/>
                <a:gd name="connsiteY33673" fmla="*/ 2854766 h 4013490"/>
                <a:gd name="connsiteX33674" fmla="*/ 2900983 w 6127927"/>
                <a:gd name="connsiteY33674" fmla="*/ 2854766 h 4013490"/>
                <a:gd name="connsiteX33675" fmla="*/ 2900919 w 6127927"/>
                <a:gd name="connsiteY33675" fmla="*/ 2855348 h 4013490"/>
                <a:gd name="connsiteX33676" fmla="*/ 2900983 w 6127927"/>
                <a:gd name="connsiteY33676" fmla="*/ 2855768 h 4013490"/>
                <a:gd name="connsiteX33677" fmla="*/ 2900757 w 6127927"/>
                <a:gd name="connsiteY33677" fmla="*/ 2855606 h 4013490"/>
                <a:gd name="connsiteX33678" fmla="*/ 2900175 w 6127927"/>
                <a:gd name="connsiteY33678" fmla="*/ 2854442 h 4013490"/>
                <a:gd name="connsiteX33679" fmla="*/ 2899981 w 6127927"/>
                <a:gd name="connsiteY33679" fmla="*/ 2855509 h 4013490"/>
                <a:gd name="connsiteX33680" fmla="*/ 2898687 w 6127927"/>
                <a:gd name="connsiteY33680" fmla="*/ 2854183 h 4013490"/>
                <a:gd name="connsiteX33681" fmla="*/ 2898105 w 6127927"/>
                <a:gd name="connsiteY33681" fmla="*/ 2855930 h 4013490"/>
                <a:gd name="connsiteX33682" fmla="*/ 2897685 w 6127927"/>
                <a:gd name="connsiteY33682" fmla="*/ 2855930 h 4013490"/>
                <a:gd name="connsiteX33683" fmla="*/ 2897264 w 6127927"/>
                <a:gd name="connsiteY33683" fmla="*/ 2855671 h 4013490"/>
                <a:gd name="connsiteX33684" fmla="*/ 2897102 w 6127927"/>
                <a:gd name="connsiteY33684" fmla="*/ 2855865 h 4013490"/>
                <a:gd name="connsiteX33685" fmla="*/ 2897102 w 6127927"/>
                <a:gd name="connsiteY33685" fmla="*/ 2855930 h 4013490"/>
                <a:gd name="connsiteX33686" fmla="*/ 2895518 w 6127927"/>
                <a:gd name="connsiteY33686" fmla="*/ 2856091 h 4013490"/>
                <a:gd name="connsiteX33687" fmla="*/ 2895291 w 6127927"/>
                <a:gd name="connsiteY33687" fmla="*/ 2855509 h 4013490"/>
                <a:gd name="connsiteX33688" fmla="*/ 2895194 w 6127927"/>
                <a:gd name="connsiteY33688" fmla="*/ 2856091 h 4013490"/>
                <a:gd name="connsiteX33689" fmla="*/ 2891702 w 6127927"/>
                <a:gd name="connsiteY33689" fmla="*/ 2856609 h 4013490"/>
                <a:gd name="connsiteX33690" fmla="*/ 2891152 w 6127927"/>
                <a:gd name="connsiteY33690" fmla="*/ 2856512 h 4013490"/>
                <a:gd name="connsiteX33691" fmla="*/ 2890570 w 6127927"/>
                <a:gd name="connsiteY33691" fmla="*/ 2855930 h 4013490"/>
                <a:gd name="connsiteX33692" fmla="*/ 2890408 w 6127927"/>
                <a:gd name="connsiteY33692" fmla="*/ 2854863 h 4013490"/>
                <a:gd name="connsiteX33693" fmla="*/ 2889890 w 6127927"/>
                <a:gd name="connsiteY33693" fmla="*/ 2854604 h 4013490"/>
                <a:gd name="connsiteX33694" fmla="*/ 2889567 w 6127927"/>
                <a:gd name="connsiteY33694" fmla="*/ 2853278 h 4013490"/>
                <a:gd name="connsiteX33695" fmla="*/ 2889470 w 6127927"/>
                <a:gd name="connsiteY33695" fmla="*/ 2853957 h 4013490"/>
                <a:gd name="connsiteX33696" fmla="*/ 2889405 w 6127927"/>
                <a:gd name="connsiteY33696" fmla="*/ 2855445 h 4013490"/>
                <a:gd name="connsiteX33697" fmla="*/ 2888888 w 6127927"/>
                <a:gd name="connsiteY33697" fmla="*/ 2855930 h 4013490"/>
                <a:gd name="connsiteX33698" fmla="*/ 2888338 w 6127927"/>
                <a:gd name="connsiteY33698" fmla="*/ 2856027 h 4013490"/>
                <a:gd name="connsiteX33699" fmla="*/ 2887335 w 6127927"/>
                <a:gd name="connsiteY33699" fmla="*/ 2856253 h 4013490"/>
                <a:gd name="connsiteX33700" fmla="*/ 2887335 w 6127927"/>
                <a:gd name="connsiteY33700" fmla="*/ 2856350 h 4013490"/>
                <a:gd name="connsiteX33701" fmla="*/ 2887335 w 6127927"/>
                <a:gd name="connsiteY33701" fmla="*/ 2856253 h 4013490"/>
                <a:gd name="connsiteX33702" fmla="*/ 2887077 w 6127927"/>
                <a:gd name="connsiteY33702" fmla="*/ 2856674 h 4013490"/>
                <a:gd name="connsiteX33703" fmla="*/ 2887012 w 6127927"/>
                <a:gd name="connsiteY33703" fmla="*/ 2855930 h 4013490"/>
                <a:gd name="connsiteX33704" fmla="*/ 2887012 w 6127927"/>
                <a:gd name="connsiteY33704" fmla="*/ 2855348 h 4013490"/>
                <a:gd name="connsiteX33705" fmla="*/ 2886430 w 6127927"/>
                <a:gd name="connsiteY33705" fmla="*/ 2855348 h 4013490"/>
                <a:gd name="connsiteX33706" fmla="*/ 2885912 w 6127927"/>
                <a:gd name="connsiteY33706" fmla="*/ 2855348 h 4013490"/>
                <a:gd name="connsiteX33707" fmla="*/ 2885751 w 6127927"/>
                <a:gd name="connsiteY33707" fmla="*/ 2855671 h 4013490"/>
                <a:gd name="connsiteX33708" fmla="*/ 2885007 w 6127927"/>
                <a:gd name="connsiteY33708" fmla="*/ 2856835 h 4013490"/>
                <a:gd name="connsiteX33709" fmla="*/ 2882937 w 6127927"/>
                <a:gd name="connsiteY33709" fmla="*/ 2856997 h 4013490"/>
                <a:gd name="connsiteX33710" fmla="*/ 2881708 w 6127927"/>
                <a:gd name="connsiteY33710" fmla="*/ 2856091 h 4013490"/>
                <a:gd name="connsiteX33711" fmla="*/ 2881611 w 6127927"/>
                <a:gd name="connsiteY33711" fmla="*/ 2857191 h 4013490"/>
                <a:gd name="connsiteX33712" fmla="*/ 2881126 w 6127927"/>
                <a:gd name="connsiteY33712" fmla="*/ 2857256 h 4013490"/>
                <a:gd name="connsiteX33713" fmla="*/ 2880609 w 6127927"/>
                <a:gd name="connsiteY33713" fmla="*/ 2857514 h 4013490"/>
                <a:gd name="connsiteX33714" fmla="*/ 2880123 w 6127927"/>
                <a:gd name="connsiteY33714" fmla="*/ 2857353 h 4013490"/>
                <a:gd name="connsiteX33715" fmla="*/ 2879703 w 6127927"/>
                <a:gd name="connsiteY33715" fmla="*/ 2857514 h 4013490"/>
                <a:gd name="connsiteX33716" fmla="*/ 2878377 w 6127927"/>
                <a:gd name="connsiteY33716" fmla="*/ 2857417 h 4013490"/>
                <a:gd name="connsiteX33717" fmla="*/ 2877730 w 6127927"/>
                <a:gd name="connsiteY33717" fmla="*/ 2857579 h 4013490"/>
                <a:gd name="connsiteX33718" fmla="*/ 2877213 w 6127927"/>
                <a:gd name="connsiteY33718" fmla="*/ 2857676 h 4013490"/>
                <a:gd name="connsiteX33719" fmla="*/ 2876889 w 6127927"/>
                <a:gd name="connsiteY33719" fmla="*/ 2857676 h 4013490"/>
                <a:gd name="connsiteX33720" fmla="*/ 2875919 w 6127927"/>
                <a:gd name="connsiteY33720" fmla="*/ 2857838 h 4013490"/>
                <a:gd name="connsiteX33721" fmla="*/ 2875725 w 6127927"/>
                <a:gd name="connsiteY33721" fmla="*/ 2857935 h 4013490"/>
                <a:gd name="connsiteX33722" fmla="*/ 2874820 w 6127927"/>
                <a:gd name="connsiteY33722" fmla="*/ 2858097 h 4013490"/>
                <a:gd name="connsiteX33723" fmla="*/ 2874173 w 6127927"/>
                <a:gd name="connsiteY33723" fmla="*/ 2858258 h 4013490"/>
                <a:gd name="connsiteX33724" fmla="*/ 2873849 w 6127927"/>
                <a:gd name="connsiteY33724" fmla="*/ 2858420 h 4013490"/>
                <a:gd name="connsiteX33725" fmla="*/ 2873591 w 6127927"/>
                <a:gd name="connsiteY33725" fmla="*/ 2858679 h 4013490"/>
                <a:gd name="connsiteX33726" fmla="*/ 2871941 w 6127927"/>
                <a:gd name="connsiteY33726" fmla="*/ 2859423 h 4013490"/>
                <a:gd name="connsiteX33727" fmla="*/ 2870842 w 6127927"/>
                <a:gd name="connsiteY33727" fmla="*/ 2860166 h 4013490"/>
                <a:gd name="connsiteX33728" fmla="*/ 2870777 w 6127927"/>
                <a:gd name="connsiteY33728" fmla="*/ 2860393 h 4013490"/>
                <a:gd name="connsiteX33729" fmla="*/ 2870615 w 6127927"/>
                <a:gd name="connsiteY33729" fmla="*/ 2860910 h 4013490"/>
                <a:gd name="connsiteX33730" fmla="*/ 2870842 w 6127927"/>
                <a:gd name="connsiteY33730" fmla="*/ 2861654 h 4013490"/>
                <a:gd name="connsiteX33731" fmla="*/ 2870518 w 6127927"/>
                <a:gd name="connsiteY33731" fmla="*/ 2861719 h 4013490"/>
                <a:gd name="connsiteX33732" fmla="*/ 2870098 w 6127927"/>
                <a:gd name="connsiteY33732" fmla="*/ 2861137 h 4013490"/>
                <a:gd name="connsiteX33733" fmla="*/ 2869871 w 6127927"/>
                <a:gd name="connsiteY33733" fmla="*/ 2861395 h 4013490"/>
                <a:gd name="connsiteX33734" fmla="*/ 2869354 w 6127927"/>
                <a:gd name="connsiteY33734" fmla="*/ 2861072 h 4013490"/>
                <a:gd name="connsiteX33735" fmla="*/ 2869354 w 6127927"/>
                <a:gd name="connsiteY33735" fmla="*/ 2861978 h 4013490"/>
                <a:gd name="connsiteX33736" fmla="*/ 2868772 w 6127927"/>
                <a:gd name="connsiteY33736" fmla="*/ 2862139 h 4013490"/>
                <a:gd name="connsiteX33737" fmla="*/ 2868028 w 6127927"/>
                <a:gd name="connsiteY33737" fmla="*/ 2860005 h 4013490"/>
                <a:gd name="connsiteX33738" fmla="*/ 2868028 w 6127927"/>
                <a:gd name="connsiteY33738" fmla="*/ 2859908 h 4013490"/>
                <a:gd name="connsiteX33739" fmla="*/ 2868028 w 6127927"/>
                <a:gd name="connsiteY33739" fmla="*/ 2861719 h 4013490"/>
                <a:gd name="connsiteX33740" fmla="*/ 2867963 w 6127927"/>
                <a:gd name="connsiteY33740" fmla="*/ 2862139 h 4013490"/>
                <a:gd name="connsiteX33741" fmla="*/ 2867381 w 6127927"/>
                <a:gd name="connsiteY33741" fmla="*/ 2862139 h 4013490"/>
                <a:gd name="connsiteX33742" fmla="*/ 2867284 w 6127927"/>
                <a:gd name="connsiteY33742" fmla="*/ 2862560 h 4013490"/>
                <a:gd name="connsiteX33743" fmla="*/ 2866702 w 6127927"/>
                <a:gd name="connsiteY33743" fmla="*/ 2862721 h 4013490"/>
                <a:gd name="connsiteX33744" fmla="*/ 2866314 w 6127927"/>
                <a:gd name="connsiteY33744" fmla="*/ 2862657 h 4013490"/>
                <a:gd name="connsiteX33745" fmla="*/ 2866120 w 6127927"/>
                <a:gd name="connsiteY33745" fmla="*/ 2862883 h 4013490"/>
                <a:gd name="connsiteX33746" fmla="*/ 2865376 w 6127927"/>
                <a:gd name="connsiteY33746" fmla="*/ 2862301 h 4013490"/>
                <a:gd name="connsiteX33747" fmla="*/ 2864050 w 6127927"/>
                <a:gd name="connsiteY33747" fmla="*/ 2862721 h 4013490"/>
                <a:gd name="connsiteX33748" fmla="*/ 2864050 w 6127927"/>
                <a:gd name="connsiteY33748" fmla="*/ 2863368 h 4013490"/>
                <a:gd name="connsiteX33749" fmla="*/ 2863403 w 6127927"/>
                <a:gd name="connsiteY33749" fmla="*/ 2863368 h 4013490"/>
                <a:gd name="connsiteX33750" fmla="*/ 2862724 w 6127927"/>
                <a:gd name="connsiteY33750" fmla="*/ 2863465 h 4013490"/>
                <a:gd name="connsiteX33751" fmla="*/ 2862239 w 6127927"/>
                <a:gd name="connsiteY33751" fmla="*/ 2863789 h 4013490"/>
                <a:gd name="connsiteX33752" fmla="*/ 2861495 w 6127927"/>
                <a:gd name="connsiteY33752" fmla="*/ 2862657 h 4013490"/>
                <a:gd name="connsiteX33753" fmla="*/ 2861818 w 6127927"/>
                <a:gd name="connsiteY33753" fmla="*/ 2864209 h 4013490"/>
                <a:gd name="connsiteX33754" fmla="*/ 2861754 w 6127927"/>
                <a:gd name="connsiteY33754" fmla="*/ 2864209 h 4013490"/>
                <a:gd name="connsiteX33755" fmla="*/ 2861010 w 6127927"/>
                <a:gd name="connsiteY33755" fmla="*/ 2863950 h 4013490"/>
                <a:gd name="connsiteX33756" fmla="*/ 2860654 w 6127927"/>
                <a:gd name="connsiteY33756" fmla="*/ 2864209 h 4013490"/>
                <a:gd name="connsiteX33757" fmla="*/ 2860590 w 6127927"/>
                <a:gd name="connsiteY33757" fmla="*/ 2864532 h 4013490"/>
                <a:gd name="connsiteX33758" fmla="*/ 2860266 w 6127927"/>
                <a:gd name="connsiteY33758" fmla="*/ 2864727 h 4013490"/>
                <a:gd name="connsiteX33759" fmla="*/ 2859749 w 6127927"/>
                <a:gd name="connsiteY33759" fmla="*/ 2864306 h 4013490"/>
                <a:gd name="connsiteX33760" fmla="*/ 2859684 w 6127927"/>
                <a:gd name="connsiteY33760" fmla="*/ 2864888 h 4013490"/>
                <a:gd name="connsiteX33761" fmla="*/ 2859167 w 6127927"/>
                <a:gd name="connsiteY33761" fmla="*/ 2865050 h 4013490"/>
                <a:gd name="connsiteX33762" fmla="*/ 2858843 w 6127927"/>
                <a:gd name="connsiteY33762" fmla="*/ 2864727 h 4013490"/>
                <a:gd name="connsiteX33763" fmla="*/ 2858940 w 6127927"/>
                <a:gd name="connsiteY33763" fmla="*/ 2865115 h 4013490"/>
                <a:gd name="connsiteX33764" fmla="*/ 2855965 w 6127927"/>
                <a:gd name="connsiteY33764" fmla="*/ 2866214 h 4013490"/>
                <a:gd name="connsiteX33765" fmla="*/ 2855286 w 6127927"/>
                <a:gd name="connsiteY33765" fmla="*/ 2865632 h 4013490"/>
                <a:gd name="connsiteX33766" fmla="*/ 2855383 w 6127927"/>
                <a:gd name="connsiteY33766" fmla="*/ 2866441 h 4013490"/>
                <a:gd name="connsiteX33767" fmla="*/ 2854218 w 6127927"/>
                <a:gd name="connsiteY33767" fmla="*/ 2866958 h 4013490"/>
                <a:gd name="connsiteX33768" fmla="*/ 2853475 w 6127927"/>
                <a:gd name="connsiteY33768" fmla="*/ 2865955 h 4013490"/>
                <a:gd name="connsiteX33769" fmla="*/ 2853960 w 6127927"/>
                <a:gd name="connsiteY33769" fmla="*/ 2867023 h 4013490"/>
                <a:gd name="connsiteX33770" fmla="*/ 2853539 w 6127927"/>
                <a:gd name="connsiteY33770" fmla="*/ 2867184 h 4013490"/>
                <a:gd name="connsiteX33771" fmla="*/ 2853475 w 6127927"/>
                <a:gd name="connsiteY33771" fmla="*/ 2867120 h 4013490"/>
                <a:gd name="connsiteX33772" fmla="*/ 2853475 w 6127927"/>
                <a:gd name="connsiteY33772" fmla="*/ 2867184 h 4013490"/>
                <a:gd name="connsiteX33773" fmla="*/ 2851825 w 6127927"/>
                <a:gd name="connsiteY33773" fmla="*/ 2867928 h 4013490"/>
                <a:gd name="connsiteX33774" fmla="*/ 2851243 w 6127927"/>
                <a:gd name="connsiteY33774" fmla="*/ 2868187 h 4013490"/>
                <a:gd name="connsiteX33775" fmla="*/ 2851081 w 6127927"/>
                <a:gd name="connsiteY33775" fmla="*/ 2868187 h 4013490"/>
                <a:gd name="connsiteX33776" fmla="*/ 2850402 w 6127927"/>
                <a:gd name="connsiteY33776" fmla="*/ 2867443 h 4013490"/>
                <a:gd name="connsiteX33777" fmla="*/ 2851081 w 6127927"/>
                <a:gd name="connsiteY33777" fmla="*/ 2868187 h 4013490"/>
                <a:gd name="connsiteX33778" fmla="*/ 2851146 w 6127927"/>
                <a:gd name="connsiteY33778" fmla="*/ 2868284 h 4013490"/>
                <a:gd name="connsiteX33779" fmla="*/ 2850661 w 6127927"/>
                <a:gd name="connsiteY33779" fmla="*/ 2868510 h 4013490"/>
                <a:gd name="connsiteX33780" fmla="*/ 2850564 w 6127927"/>
                <a:gd name="connsiteY33780" fmla="*/ 2868446 h 4013490"/>
                <a:gd name="connsiteX33781" fmla="*/ 2850564 w 6127927"/>
                <a:gd name="connsiteY33781" fmla="*/ 2868510 h 4013490"/>
                <a:gd name="connsiteX33782" fmla="*/ 2849561 w 6127927"/>
                <a:gd name="connsiteY33782" fmla="*/ 2868931 h 4013490"/>
                <a:gd name="connsiteX33783" fmla="*/ 2848656 w 6127927"/>
                <a:gd name="connsiteY33783" fmla="*/ 2866538 h 4013490"/>
                <a:gd name="connsiteX33784" fmla="*/ 2848753 w 6127927"/>
                <a:gd name="connsiteY33784" fmla="*/ 2867767 h 4013490"/>
                <a:gd name="connsiteX33785" fmla="*/ 2849561 w 6127927"/>
                <a:gd name="connsiteY33785" fmla="*/ 2868931 h 4013490"/>
                <a:gd name="connsiteX33786" fmla="*/ 2838565 w 6127927"/>
                <a:gd name="connsiteY33786" fmla="*/ 2876208 h 4013490"/>
                <a:gd name="connsiteX33787" fmla="*/ 2838242 w 6127927"/>
                <a:gd name="connsiteY33787" fmla="*/ 2875787 h 4013490"/>
                <a:gd name="connsiteX33788" fmla="*/ 2838404 w 6127927"/>
                <a:gd name="connsiteY33788" fmla="*/ 2876563 h 4013490"/>
                <a:gd name="connsiteX33789" fmla="*/ 2837983 w 6127927"/>
                <a:gd name="connsiteY33789" fmla="*/ 2877210 h 4013490"/>
                <a:gd name="connsiteX33790" fmla="*/ 2837239 w 6127927"/>
                <a:gd name="connsiteY33790" fmla="*/ 2877307 h 4013490"/>
                <a:gd name="connsiteX33791" fmla="*/ 2837142 w 6127927"/>
                <a:gd name="connsiteY33791" fmla="*/ 2877372 h 4013490"/>
                <a:gd name="connsiteX33792" fmla="*/ 2830383 w 6127927"/>
                <a:gd name="connsiteY33792" fmla="*/ 2870839 h 4013490"/>
                <a:gd name="connsiteX33793" fmla="*/ 2829704 w 6127927"/>
                <a:gd name="connsiteY33793" fmla="*/ 2869190 h 4013490"/>
                <a:gd name="connsiteX33794" fmla="*/ 2829963 w 6127927"/>
                <a:gd name="connsiteY33794" fmla="*/ 2869351 h 4013490"/>
                <a:gd name="connsiteX33795" fmla="*/ 2829607 w 6127927"/>
                <a:gd name="connsiteY33795" fmla="*/ 2868769 h 4013490"/>
                <a:gd name="connsiteX33796" fmla="*/ 2829445 w 6127927"/>
                <a:gd name="connsiteY33796" fmla="*/ 2868090 h 4013490"/>
                <a:gd name="connsiteX33797" fmla="*/ 2829704 w 6127927"/>
                <a:gd name="connsiteY33797" fmla="*/ 2868090 h 4013490"/>
                <a:gd name="connsiteX33798" fmla="*/ 2830027 w 6127927"/>
                <a:gd name="connsiteY33798" fmla="*/ 2868090 h 4013490"/>
                <a:gd name="connsiteX33799" fmla="*/ 2830545 w 6127927"/>
                <a:gd name="connsiteY33799" fmla="*/ 2867767 h 4013490"/>
                <a:gd name="connsiteX33800" fmla="*/ 2831612 w 6127927"/>
                <a:gd name="connsiteY33800" fmla="*/ 2867184 h 4013490"/>
                <a:gd name="connsiteX33801" fmla="*/ 2833844 w 6127927"/>
                <a:gd name="connsiteY33801" fmla="*/ 2867928 h 4013490"/>
                <a:gd name="connsiteX33802" fmla="*/ 2833358 w 6127927"/>
                <a:gd name="connsiteY33802" fmla="*/ 2867184 h 4013490"/>
                <a:gd name="connsiteX33803" fmla="*/ 2833585 w 6127927"/>
                <a:gd name="connsiteY33803" fmla="*/ 2865794 h 4013490"/>
                <a:gd name="connsiteX33804" fmla="*/ 2833844 w 6127927"/>
                <a:gd name="connsiteY33804" fmla="*/ 2865632 h 4013490"/>
                <a:gd name="connsiteX33805" fmla="*/ 2834167 w 6127927"/>
                <a:gd name="connsiteY33805" fmla="*/ 2865858 h 4013490"/>
                <a:gd name="connsiteX33806" fmla="*/ 2834587 w 6127927"/>
                <a:gd name="connsiteY33806" fmla="*/ 2865212 h 4013490"/>
                <a:gd name="connsiteX33807" fmla="*/ 2835008 w 6127927"/>
                <a:gd name="connsiteY33807" fmla="*/ 2864532 h 4013490"/>
                <a:gd name="connsiteX33808" fmla="*/ 2835655 w 6127927"/>
                <a:gd name="connsiteY33808" fmla="*/ 2864630 h 4013490"/>
                <a:gd name="connsiteX33809" fmla="*/ 2837078 w 6127927"/>
                <a:gd name="connsiteY33809" fmla="*/ 2864791 h 4013490"/>
                <a:gd name="connsiteX33810" fmla="*/ 2836754 w 6127927"/>
                <a:gd name="connsiteY33810" fmla="*/ 2863886 h 4013490"/>
                <a:gd name="connsiteX33811" fmla="*/ 2836981 w 6127927"/>
                <a:gd name="connsiteY33811" fmla="*/ 2863562 h 4013490"/>
                <a:gd name="connsiteX33812" fmla="*/ 2837142 w 6127927"/>
                <a:gd name="connsiteY33812" fmla="*/ 2863562 h 4013490"/>
                <a:gd name="connsiteX33813" fmla="*/ 2837822 w 6127927"/>
                <a:gd name="connsiteY33813" fmla="*/ 2862301 h 4013490"/>
                <a:gd name="connsiteX33814" fmla="*/ 2838307 w 6127927"/>
                <a:gd name="connsiteY33814" fmla="*/ 2862075 h 4013490"/>
                <a:gd name="connsiteX33815" fmla="*/ 2838986 w 6127927"/>
                <a:gd name="connsiteY33815" fmla="*/ 2861881 h 4013490"/>
                <a:gd name="connsiteX33816" fmla="*/ 2839633 w 6127927"/>
                <a:gd name="connsiteY33816" fmla="*/ 2861719 h 4013490"/>
                <a:gd name="connsiteX33817" fmla="*/ 2840150 w 6127927"/>
                <a:gd name="connsiteY33817" fmla="*/ 2861234 h 4013490"/>
                <a:gd name="connsiteX33818" fmla="*/ 2840215 w 6127927"/>
                <a:gd name="connsiteY33818" fmla="*/ 2861072 h 4013490"/>
                <a:gd name="connsiteX33819" fmla="*/ 2840473 w 6127927"/>
                <a:gd name="connsiteY33819" fmla="*/ 2860005 h 4013490"/>
                <a:gd name="connsiteX33820" fmla="*/ 2841282 w 6127927"/>
                <a:gd name="connsiteY33820" fmla="*/ 2859326 h 4013490"/>
                <a:gd name="connsiteX33821" fmla="*/ 2841702 w 6127927"/>
                <a:gd name="connsiteY33821" fmla="*/ 2859164 h 4013490"/>
                <a:gd name="connsiteX33822" fmla="*/ 2841864 w 6127927"/>
                <a:gd name="connsiteY33822" fmla="*/ 2859002 h 4013490"/>
                <a:gd name="connsiteX33823" fmla="*/ 2842220 w 6127927"/>
                <a:gd name="connsiteY33823" fmla="*/ 2858323 h 4013490"/>
                <a:gd name="connsiteX33824" fmla="*/ 2842705 w 6127927"/>
                <a:gd name="connsiteY33824" fmla="*/ 2857935 h 4013490"/>
                <a:gd name="connsiteX33825" fmla="*/ 2843125 w 6127927"/>
                <a:gd name="connsiteY33825" fmla="*/ 2857417 h 4013490"/>
                <a:gd name="connsiteX33826" fmla="*/ 2851405 w 6127927"/>
                <a:gd name="connsiteY33826" fmla="*/ 2853795 h 4013490"/>
                <a:gd name="connsiteX33827" fmla="*/ 2851631 w 6127927"/>
                <a:gd name="connsiteY33827" fmla="*/ 2853860 h 4013490"/>
                <a:gd name="connsiteX33828" fmla="*/ 2852052 w 6127927"/>
                <a:gd name="connsiteY33828" fmla="*/ 2853795 h 4013490"/>
                <a:gd name="connsiteX33829" fmla="*/ 2852213 w 6127927"/>
                <a:gd name="connsiteY33829" fmla="*/ 2853375 h 4013490"/>
                <a:gd name="connsiteX33830" fmla="*/ 2852957 w 6127927"/>
                <a:gd name="connsiteY33830" fmla="*/ 2853601 h 4013490"/>
                <a:gd name="connsiteX33831" fmla="*/ 2853475 w 6127927"/>
                <a:gd name="connsiteY33831" fmla="*/ 2853957 h 4013490"/>
                <a:gd name="connsiteX33832" fmla="*/ 2852957 w 6127927"/>
                <a:gd name="connsiteY33832" fmla="*/ 2852534 h 4013490"/>
                <a:gd name="connsiteX33833" fmla="*/ 2853636 w 6127927"/>
                <a:gd name="connsiteY33833" fmla="*/ 2852696 h 4013490"/>
                <a:gd name="connsiteX33834" fmla="*/ 2853960 w 6127927"/>
                <a:gd name="connsiteY33834" fmla="*/ 2851952 h 4013490"/>
                <a:gd name="connsiteX33835" fmla="*/ 2854639 w 6127927"/>
                <a:gd name="connsiteY33835" fmla="*/ 2851790 h 4013490"/>
                <a:gd name="connsiteX33836" fmla="*/ 2854801 w 6127927"/>
                <a:gd name="connsiteY33836" fmla="*/ 2851725 h 4013490"/>
                <a:gd name="connsiteX33837" fmla="*/ 2855706 w 6127927"/>
                <a:gd name="connsiteY33837" fmla="*/ 2851046 h 4013490"/>
                <a:gd name="connsiteX33838" fmla="*/ 2856288 w 6127927"/>
                <a:gd name="connsiteY33838" fmla="*/ 2850885 h 4013490"/>
                <a:gd name="connsiteX33839" fmla="*/ 2857938 w 6127927"/>
                <a:gd name="connsiteY33839" fmla="*/ 2850788 h 4013490"/>
                <a:gd name="connsiteX33840" fmla="*/ 2858196 w 6127927"/>
                <a:gd name="connsiteY33840" fmla="*/ 2850788 h 4013490"/>
                <a:gd name="connsiteX33841" fmla="*/ 2858423 w 6127927"/>
                <a:gd name="connsiteY33841" fmla="*/ 2849656 h 4013490"/>
                <a:gd name="connsiteX33842" fmla="*/ 2859102 w 6127927"/>
                <a:gd name="connsiteY33842" fmla="*/ 2848976 h 4013490"/>
                <a:gd name="connsiteX33843" fmla="*/ 2859587 w 6127927"/>
                <a:gd name="connsiteY33843" fmla="*/ 2848976 h 4013490"/>
                <a:gd name="connsiteX33844" fmla="*/ 2860428 w 6127927"/>
                <a:gd name="connsiteY33844" fmla="*/ 2849720 h 4013490"/>
                <a:gd name="connsiteX33845" fmla="*/ 2860428 w 6127927"/>
                <a:gd name="connsiteY33845" fmla="*/ 2848071 h 4013490"/>
                <a:gd name="connsiteX33846" fmla="*/ 2870680 w 6127927"/>
                <a:gd name="connsiteY33846" fmla="*/ 2845904 h 4013490"/>
                <a:gd name="connsiteX33847" fmla="*/ 2886268 w 6127927"/>
                <a:gd name="connsiteY33847" fmla="*/ 2841861 h 4013490"/>
                <a:gd name="connsiteX33848" fmla="*/ 2890149 w 6127927"/>
                <a:gd name="connsiteY33848" fmla="*/ 2841603 h 4013490"/>
                <a:gd name="connsiteX33849" fmla="*/ 2890408 w 6127927"/>
                <a:gd name="connsiteY33849" fmla="*/ 2842444 h 4013490"/>
                <a:gd name="connsiteX33850" fmla="*/ 2891216 w 6127927"/>
                <a:gd name="connsiteY33850" fmla="*/ 2844837 h 4013490"/>
                <a:gd name="connsiteX33851" fmla="*/ 2891152 w 6127927"/>
                <a:gd name="connsiteY33851" fmla="*/ 2843349 h 4013490"/>
                <a:gd name="connsiteX33852" fmla="*/ 2890408 w 6127927"/>
                <a:gd name="connsiteY33852" fmla="*/ 2841538 h 4013490"/>
                <a:gd name="connsiteX33853" fmla="*/ 2891152 w 6127927"/>
                <a:gd name="connsiteY33853" fmla="*/ 2841441 h 4013490"/>
                <a:gd name="connsiteX33854" fmla="*/ 2891152 w 6127927"/>
                <a:gd name="connsiteY33854" fmla="*/ 2841959 h 4013490"/>
                <a:gd name="connsiteX33855" fmla="*/ 2891540 w 6127927"/>
                <a:gd name="connsiteY33855" fmla="*/ 2842767 h 4013490"/>
                <a:gd name="connsiteX33856" fmla="*/ 2891540 w 6127927"/>
                <a:gd name="connsiteY33856" fmla="*/ 2842929 h 4013490"/>
                <a:gd name="connsiteX33857" fmla="*/ 2891475 w 6127927"/>
                <a:gd name="connsiteY33857" fmla="*/ 2843090 h 4013490"/>
                <a:gd name="connsiteX33858" fmla="*/ 2892381 w 6127927"/>
                <a:gd name="connsiteY33858" fmla="*/ 2843770 h 4013490"/>
                <a:gd name="connsiteX33859" fmla="*/ 2892057 w 6127927"/>
                <a:gd name="connsiteY33859" fmla="*/ 2841279 h 4013490"/>
                <a:gd name="connsiteX33860" fmla="*/ 2895615 w 6127927"/>
                <a:gd name="connsiteY33860" fmla="*/ 2840212 h 4013490"/>
                <a:gd name="connsiteX33861" fmla="*/ 2905964 w 6127927"/>
                <a:gd name="connsiteY33861" fmla="*/ 2838207 h 4013490"/>
                <a:gd name="connsiteX33862" fmla="*/ 2906190 w 6127927"/>
                <a:gd name="connsiteY33862" fmla="*/ 2838627 h 4013490"/>
                <a:gd name="connsiteX33863" fmla="*/ 2906966 w 6127927"/>
                <a:gd name="connsiteY33863" fmla="*/ 2838466 h 4013490"/>
                <a:gd name="connsiteX33864" fmla="*/ 2907355 w 6127927"/>
                <a:gd name="connsiteY33864" fmla="*/ 2838951 h 4013490"/>
                <a:gd name="connsiteX33865" fmla="*/ 2908034 w 6127927"/>
                <a:gd name="connsiteY33865" fmla="*/ 2839371 h 4013490"/>
                <a:gd name="connsiteX33866" fmla="*/ 2908260 w 6127927"/>
                <a:gd name="connsiteY33866" fmla="*/ 2839113 h 4013490"/>
                <a:gd name="connsiteX33867" fmla="*/ 2908778 w 6127927"/>
                <a:gd name="connsiteY33867" fmla="*/ 2839630 h 4013490"/>
                <a:gd name="connsiteX33868" fmla="*/ 2909198 w 6127927"/>
                <a:gd name="connsiteY33868" fmla="*/ 2840050 h 4013490"/>
                <a:gd name="connsiteX33869" fmla="*/ 2909424 w 6127927"/>
                <a:gd name="connsiteY33869" fmla="*/ 2839210 h 4013490"/>
                <a:gd name="connsiteX33870" fmla="*/ 2909521 w 6127927"/>
                <a:gd name="connsiteY33870" fmla="*/ 2838724 h 4013490"/>
                <a:gd name="connsiteX33871" fmla="*/ 2909845 w 6127927"/>
                <a:gd name="connsiteY33871" fmla="*/ 2838369 h 4013490"/>
                <a:gd name="connsiteX33872" fmla="*/ 2910330 w 6127927"/>
                <a:gd name="connsiteY33872" fmla="*/ 2840794 h 4013490"/>
                <a:gd name="connsiteX33873" fmla="*/ 2910589 w 6127927"/>
                <a:gd name="connsiteY33873" fmla="*/ 2839048 h 4013490"/>
                <a:gd name="connsiteX33874" fmla="*/ 2910912 w 6127927"/>
                <a:gd name="connsiteY33874" fmla="*/ 2838627 h 4013490"/>
                <a:gd name="connsiteX33875" fmla="*/ 2911850 w 6127927"/>
                <a:gd name="connsiteY33875" fmla="*/ 2839792 h 4013490"/>
                <a:gd name="connsiteX33876" fmla="*/ 2912238 w 6127927"/>
                <a:gd name="connsiteY33876" fmla="*/ 2837981 h 4013490"/>
                <a:gd name="connsiteX33877" fmla="*/ 2913241 w 6127927"/>
                <a:gd name="connsiteY33877" fmla="*/ 2839113 h 4013490"/>
                <a:gd name="connsiteX33878" fmla="*/ 2913338 w 6127927"/>
                <a:gd name="connsiteY33878" fmla="*/ 2840050 h 4013490"/>
                <a:gd name="connsiteX33879" fmla="*/ 2913564 w 6127927"/>
                <a:gd name="connsiteY33879" fmla="*/ 2838369 h 4013490"/>
                <a:gd name="connsiteX33880" fmla="*/ 2914308 w 6127927"/>
                <a:gd name="connsiteY33880" fmla="*/ 2837884 h 4013490"/>
                <a:gd name="connsiteX33881" fmla="*/ 2914825 w 6127927"/>
                <a:gd name="connsiteY33881" fmla="*/ 2837981 h 4013490"/>
                <a:gd name="connsiteX33882" fmla="*/ 2915149 w 6127927"/>
                <a:gd name="connsiteY33882" fmla="*/ 2837140 h 4013490"/>
                <a:gd name="connsiteX33883" fmla="*/ 2915407 w 6127927"/>
                <a:gd name="connsiteY33883" fmla="*/ 2836881 h 4013490"/>
                <a:gd name="connsiteX33884" fmla="*/ 2915795 w 6127927"/>
                <a:gd name="connsiteY33884" fmla="*/ 2838045 h 4013490"/>
                <a:gd name="connsiteX33885" fmla="*/ 2915893 w 6127927"/>
                <a:gd name="connsiteY33885" fmla="*/ 2837981 h 4013490"/>
                <a:gd name="connsiteX33886" fmla="*/ 2916313 w 6127927"/>
                <a:gd name="connsiteY33886" fmla="*/ 2837463 h 4013490"/>
                <a:gd name="connsiteX33887" fmla="*/ 2917704 w 6127927"/>
                <a:gd name="connsiteY33887" fmla="*/ 2836558 h 4013490"/>
                <a:gd name="connsiteX33888" fmla="*/ 2918221 w 6127927"/>
                <a:gd name="connsiteY33888" fmla="*/ 2837625 h 4013490"/>
                <a:gd name="connsiteX33889" fmla="*/ 2918447 w 6127927"/>
                <a:gd name="connsiteY33889" fmla="*/ 2836881 h 4013490"/>
                <a:gd name="connsiteX33890" fmla="*/ 2918609 w 6127927"/>
                <a:gd name="connsiteY33890" fmla="*/ 2836396 h 4013490"/>
                <a:gd name="connsiteX33891" fmla="*/ 2919030 w 6127927"/>
                <a:gd name="connsiteY33891" fmla="*/ 2836234 h 4013490"/>
                <a:gd name="connsiteX33892" fmla="*/ 2920032 w 6127927"/>
                <a:gd name="connsiteY33892" fmla="*/ 2835975 h 4013490"/>
                <a:gd name="connsiteX33893" fmla="*/ 2920517 w 6127927"/>
                <a:gd name="connsiteY33893" fmla="*/ 2836234 h 4013490"/>
                <a:gd name="connsiteX33894" fmla="*/ 2921035 w 6127927"/>
                <a:gd name="connsiteY33894" fmla="*/ 2836396 h 4013490"/>
                <a:gd name="connsiteX33895" fmla="*/ 2921099 w 6127927"/>
                <a:gd name="connsiteY33895" fmla="*/ 2836461 h 4013490"/>
                <a:gd name="connsiteX33896" fmla="*/ 2922102 w 6127927"/>
                <a:gd name="connsiteY33896" fmla="*/ 2835749 h 4013490"/>
                <a:gd name="connsiteX33897" fmla="*/ 2923331 w 6127927"/>
                <a:gd name="connsiteY33897" fmla="*/ 2835975 h 4013490"/>
                <a:gd name="connsiteX33898" fmla="*/ 2923525 w 6127927"/>
                <a:gd name="connsiteY33898" fmla="*/ 2836719 h 4013490"/>
                <a:gd name="connsiteX33899" fmla="*/ 2924333 w 6127927"/>
                <a:gd name="connsiteY33899" fmla="*/ 2836558 h 4013490"/>
                <a:gd name="connsiteX33900" fmla="*/ 2924431 w 6127927"/>
                <a:gd name="connsiteY33900" fmla="*/ 2836299 h 4013490"/>
                <a:gd name="connsiteX33901" fmla="*/ 2924819 w 6127927"/>
                <a:gd name="connsiteY33901" fmla="*/ 2837237 h 4013490"/>
                <a:gd name="connsiteX33902" fmla="*/ 2925077 w 6127927"/>
                <a:gd name="connsiteY33902" fmla="*/ 2836881 h 4013490"/>
                <a:gd name="connsiteX33903" fmla="*/ 2925336 w 6127927"/>
                <a:gd name="connsiteY33903" fmla="*/ 2836978 h 4013490"/>
                <a:gd name="connsiteX33904" fmla="*/ 2925239 w 6127927"/>
                <a:gd name="connsiteY33904" fmla="*/ 2837560 h 4013490"/>
                <a:gd name="connsiteX33905" fmla="*/ 2925013 w 6127927"/>
                <a:gd name="connsiteY33905" fmla="*/ 2837981 h 4013490"/>
                <a:gd name="connsiteX33906" fmla="*/ 2925659 w 6127927"/>
                <a:gd name="connsiteY33906" fmla="*/ 2837884 h 4013490"/>
                <a:gd name="connsiteX33907" fmla="*/ 2925918 w 6127927"/>
                <a:gd name="connsiteY33907" fmla="*/ 2836558 h 4013490"/>
                <a:gd name="connsiteX33908" fmla="*/ 2926500 w 6127927"/>
                <a:gd name="connsiteY33908" fmla="*/ 2836072 h 4013490"/>
                <a:gd name="connsiteX33909" fmla="*/ 2926888 w 6127927"/>
                <a:gd name="connsiteY33909" fmla="*/ 2835749 h 4013490"/>
                <a:gd name="connsiteX33910" fmla="*/ 2927729 w 6127927"/>
                <a:gd name="connsiteY33910" fmla="*/ 2836234 h 4013490"/>
                <a:gd name="connsiteX33911" fmla="*/ 2928053 w 6127927"/>
                <a:gd name="connsiteY33911" fmla="*/ 2834908 h 4013490"/>
                <a:gd name="connsiteX33912" fmla="*/ 2928311 w 6127927"/>
                <a:gd name="connsiteY33912" fmla="*/ 2835555 h 4013490"/>
                <a:gd name="connsiteX33913" fmla="*/ 2929217 w 6127927"/>
                <a:gd name="connsiteY33913" fmla="*/ 2835329 h 4013490"/>
                <a:gd name="connsiteX33914" fmla="*/ 2929637 w 6127927"/>
                <a:gd name="connsiteY33914" fmla="*/ 2835555 h 4013490"/>
                <a:gd name="connsiteX33915" fmla="*/ 2930058 w 6127927"/>
                <a:gd name="connsiteY33915" fmla="*/ 2835329 h 4013490"/>
                <a:gd name="connsiteX33916" fmla="*/ 2931287 w 6127927"/>
                <a:gd name="connsiteY33916" fmla="*/ 2834649 h 4013490"/>
                <a:gd name="connsiteX33917" fmla="*/ 2931804 w 6127927"/>
                <a:gd name="connsiteY33917" fmla="*/ 2836234 h 4013490"/>
                <a:gd name="connsiteX33918" fmla="*/ 2931966 w 6127927"/>
                <a:gd name="connsiteY33918" fmla="*/ 2835911 h 4013490"/>
                <a:gd name="connsiteX33919" fmla="*/ 2932548 w 6127927"/>
                <a:gd name="connsiteY33919" fmla="*/ 2835555 h 4013490"/>
                <a:gd name="connsiteX33920" fmla="*/ 2934100 w 6127927"/>
                <a:gd name="connsiteY33920" fmla="*/ 2835393 h 4013490"/>
                <a:gd name="connsiteX33921" fmla="*/ 2934359 w 6127927"/>
                <a:gd name="connsiteY33921" fmla="*/ 2835490 h 4013490"/>
                <a:gd name="connsiteX33922" fmla="*/ 2934618 w 6127927"/>
                <a:gd name="connsiteY33922" fmla="*/ 2836072 h 4013490"/>
                <a:gd name="connsiteX33923" fmla="*/ 2935103 w 6127927"/>
                <a:gd name="connsiteY33923" fmla="*/ 2836461 h 4013490"/>
                <a:gd name="connsiteX33924" fmla="*/ 2934941 w 6127927"/>
                <a:gd name="connsiteY33924" fmla="*/ 2835652 h 4013490"/>
                <a:gd name="connsiteX33925" fmla="*/ 2934941 w 6127927"/>
                <a:gd name="connsiteY33925" fmla="*/ 2835555 h 4013490"/>
                <a:gd name="connsiteX33926" fmla="*/ 2935750 w 6127927"/>
                <a:gd name="connsiteY33926" fmla="*/ 2835814 h 4013490"/>
                <a:gd name="connsiteX33927" fmla="*/ 2935523 w 6127927"/>
                <a:gd name="connsiteY33927" fmla="*/ 2836881 h 4013490"/>
                <a:gd name="connsiteX33928" fmla="*/ 2935847 w 6127927"/>
                <a:gd name="connsiteY33928" fmla="*/ 2836719 h 4013490"/>
                <a:gd name="connsiteX33929" fmla="*/ 2936009 w 6127927"/>
                <a:gd name="connsiteY33929" fmla="*/ 2835911 h 4013490"/>
                <a:gd name="connsiteX33930" fmla="*/ 2938919 w 6127927"/>
                <a:gd name="connsiteY33930" fmla="*/ 2835814 h 4013490"/>
                <a:gd name="connsiteX33931" fmla="*/ 2941151 w 6127927"/>
                <a:gd name="connsiteY33931" fmla="*/ 2834391 h 4013490"/>
                <a:gd name="connsiteX33932" fmla="*/ 2941895 w 6127927"/>
                <a:gd name="connsiteY33932" fmla="*/ 2834649 h 4013490"/>
                <a:gd name="connsiteX33933" fmla="*/ 2942056 w 6127927"/>
                <a:gd name="connsiteY33933" fmla="*/ 2835329 h 4013490"/>
                <a:gd name="connsiteX33934" fmla="*/ 2942541 w 6127927"/>
                <a:gd name="connsiteY33934" fmla="*/ 2834649 h 4013490"/>
                <a:gd name="connsiteX33935" fmla="*/ 2943221 w 6127927"/>
                <a:gd name="connsiteY33935" fmla="*/ 2834649 h 4013490"/>
                <a:gd name="connsiteX33936" fmla="*/ 2943285 w 6127927"/>
                <a:gd name="connsiteY33936" fmla="*/ 2835652 h 4013490"/>
                <a:gd name="connsiteX33937" fmla="*/ 2943382 w 6127927"/>
                <a:gd name="connsiteY33937" fmla="*/ 2835652 h 4013490"/>
                <a:gd name="connsiteX33938" fmla="*/ 2943285 w 6127927"/>
                <a:gd name="connsiteY33938" fmla="*/ 2834649 h 4013490"/>
                <a:gd name="connsiteX33939" fmla="*/ 2946940 w 6127927"/>
                <a:gd name="connsiteY33939" fmla="*/ 2834488 h 4013490"/>
                <a:gd name="connsiteX33940" fmla="*/ 2947101 w 6127927"/>
                <a:gd name="connsiteY33940" fmla="*/ 2834973 h 4013490"/>
                <a:gd name="connsiteX33941" fmla="*/ 2947101 w 6127927"/>
                <a:gd name="connsiteY33941" fmla="*/ 2834488 h 4013490"/>
                <a:gd name="connsiteX33942" fmla="*/ 2948751 w 6127927"/>
                <a:gd name="connsiteY33942" fmla="*/ 2834391 h 4013490"/>
                <a:gd name="connsiteX33943" fmla="*/ 2948751 w 6127927"/>
                <a:gd name="connsiteY33943" fmla="*/ 2834488 h 4013490"/>
                <a:gd name="connsiteX33944" fmla="*/ 2948848 w 6127927"/>
                <a:gd name="connsiteY33944" fmla="*/ 2834391 h 4013490"/>
                <a:gd name="connsiteX33945" fmla="*/ 2950497 w 6127927"/>
                <a:gd name="connsiteY33945" fmla="*/ 2834326 h 4013490"/>
                <a:gd name="connsiteX33946" fmla="*/ 2950594 w 6127927"/>
                <a:gd name="connsiteY33946" fmla="*/ 2834585 h 4013490"/>
                <a:gd name="connsiteX33947" fmla="*/ 2950821 w 6127927"/>
                <a:gd name="connsiteY33947" fmla="*/ 2834326 h 4013490"/>
                <a:gd name="connsiteX33948" fmla="*/ 2950982 w 6127927"/>
                <a:gd name="connsiteY33948" fmla="*/ 2834326 h 4013490"/>
                <a:gd name="connsiteX33949" fmla="*/ 2951079 w 6127927"/>
                <a:gd name="connsiteY33949" fmla="*/ 2834488 h 4013490"/>
                <a:gd name="connsiteX33950" fmla="*/ 2951241 w 6127927"/>
                <a:gd name="connsiteY33950" fmla="*/ 2834585 h 4013490"/>
                <a:gd name="connsiteX33951" fmla="*/ 2951500 w 6127927"/>
                <a:gd name="connsiteY33951" fmla="*/ 2834326 h 4013490"/>
                <a:gd name="connsiteX33952" fmla="*/ 2956804 w 6127927"/>
                <a:gd name="connsiteY33952" fmla="*/ 2834326 h 4013490"/>
                <a:gd name="connsiteX33953" fmla="*/ 2956868 w 6127927"/>
                <a:gd name="connsiteY33953" fmla="*/ 2834391 h 4013490"/>
                <a:gd name="connsiteX33954" fmla="*/ 2957451 w 6127927"/>
                <a:gd name="connsiteY33954" fmla="*/ 2834326 h 4013490"/>
                <a:gd name="connsiteX33955" fmla="*/ 2958453 w 6127927"/>
                <a:gd name="connsiteY33955" fmla="*/ 2834326 h 4013490"/>
                <a:gd name="connsiteX33956" fmla="*/ 2958518 w 6127927"/>
                <a:gd name="connsiteY33956" fmla="*/ 2834973 h 4013490"/>
                <a:gd name="connsiteX33957" fmla="*/ 2958938 w 6127927"/>
                <a:gd name="connsiteY33957" fmla="*/ 2834326 h 4013490"/>
                <a:gd name="connsiteX33958" fmla="*/ 2960426 w 6127927"/>
                <a:gd name="connsiteY33958" fmla="*/ 2834391 h 4013490"/>
                <a:gd name="connsiteX33959" fmla="*/ 2961170 w 6127927"/>
                <a:gd name="connsiteY33959" fmla="*/ 2834391 h 4013490"/>
                <a:gd name="connsiteX33960" fmla="*/ 2961849 w 6127927"/>
                <a:gd name="connsiteY33960" fmla="*/ 2834391 h 4013490"/>
                <a:gd name="connsiteX33961" fmla="*/ 2962011 w 6127927"/>
                <a:gd name="connsiteY33961" fmla="*/ 2835329 h 4013490"/>
                <a:gd name="connsiteX33962" fmla="*/ 2962075 w 6127927"/>
                <a:gd name="connsiteY33962" fmla="*/ 2835329 h 4013490"/>
                <a:gd name="connsiteX33963" fmla="*/ 2963013 w 6127927"/>
                <a:gd name="connsiteY33963" fmla="*/ 2834585 h 4013490"/>
                <a:gd name="connsiteX33964" fmla="*/ 2963240 w 6127927"/>
                <a:gd name="connsiteY33964" fmla="*/ 2834973 h 4013490"/>
                <a:gd name="connsiteX33965" fmla="*/ 2963401 w 6127927"/>
                <a:gd name="connsiteY33965" fmla="*/ 2834585 h 4013490"/>
                <a:gd name="connsiteX33966" fmla="*/ 2963595 w 6127927"/>
                <a:gd name="connsiteY33966" fmla="*/ 2834585 h 4013490"/>
                <a:gd name="connsiteX33967" fmla="*/ 2963725 w 6127927"/>
                <a:gd name="connsiteY33967" fmla="*/ 2834585 h 4013490"/>
                <a:gd name="connsiteX33968" fmla="*/ 2963983 w 6127927"/>
                <a:gd name="connsiteY33968" fmla="*/ 2834585 h 4013490"/>
                <a:gd name="connsiteX33969" fmla="*/ 2964566 w 6127927"/>
                <a:gd name="connsiteY33969" fmla="*/ 2834585 h 4013490"/>
                <a:gd name="connsiteX33970" fmla="*/ 2965471 w 6127927"/>
                <a:gd name="connsiteY33970" fmla="*/ 2834649 h 4013490"/>
                <a:gd name="connsiteX33971" fmla="*/ 2965633 w 6127927"/>
                <a:gd name="connsiteY33971" fmla="*/ 2837301 h 4013490"/>
                <a:gd name="connsiteX33972" fmla="*/ 2965633 w 6127927"/>
                <a:gd name="connsiteY33972" fmla="*/ 2837398 h 4013490"/>
                <a:gd name="connsiteX33973" fmla="*/ 2965730 w 6127927"/>
                <a:gd name="connsiteY33973" fmla="*/ 2836978 h 4013490"/>
                <a:gd name="connsiteX33974" fmla="*/ 2966312 w 6127927"/>
                <a:gd name="connsiteY33974" fmla="*/ 2836558 h 4013490"/>
                <a:gd name="connsiteX33975" fmla="*/ 2967541 w 6127927"/>
                <a:gd name="connsiteY33975" fmla="*/ 2836719 h 4013490"/>
                <a:gd name="connsiteX33976" fmla="*/ 2967703 w 6127927"/>
                <a:gd name="connsiteY33976" fmla="*/ 2836072 h 4013490"/>
                <a:gd name="connsiteX33977" fmla="*/ 2967961 w 6127927"/>
                <a:gd name="connsiteY33977" fmla="*/ 2836072 h 4013490"/>
                <a:gd name="connsiteX33978" fmla="*/ 2968544 w 6127927"/>
                <a:gd name="connsiteY33978" fmla="*/ 2835911 h 4013490"/>
                <a:gd name="connsiteX33979" fmla="*/ 2969126 w 6127927"/>
                <a:gd name="connsiteY33979" fmla="*/ 2836072 h 4013490"/>
                <a:gd name="connsiteX33980" fmla="*/ 2970290 w 6127927"/>
                <a:gd name="connsiteY33980" fmla="*/ 2835490 h 4013490"/>
                <a:gd name="connsiteX33981" fmla="*/ 2970613 w 6127927"/>
                <a:gd name="connsiteY33981" fmla="*/ 2835555 h 4013490"/>
                <a:gd name="connsiteX33982" fmla="*/ 2970775 w 6127927"/>
                <a:gd name="connsiteY33982" fmla="*/ 2835749 h 4013490"/>
                <a:gd name="connsiteX33983" fmla="*/ 2971939 w 6127927"/>
                <a:gd name="connsiteY33983" fmla="*/ 2835652 h 4013490"/>
                <a:gd name="connsiteX33984" fmla="*/ 2972101 w 6127927"/>
                <a:gd name="connsiteY33984" fmla="*/ 2835232 h 4013490"/>
                <a:gd name="connsiteX33985" fmla="*/ 2973362 w 6127927"/>
                <a:gd name="connsiteY33985" fmla="*/ 2835393 h 4013490"/>
                <a:gd name="connsiteX33986" fmla="*/ 2973427 w 6127927"/>
                <a:gd name="connsiteY33986" fmla="*/ 2835749 h 4013490"/>
                <a:gd name="connsiteX33987" fmla="*/ 2973589 w 6127927"/>
                <a:gd name="connsiteY33987" fmla="*/ 2835393 h 4013490"/>
                <a:gd name="connsiteX33988" fmla="*/ 2994546 w 6127927"/>
                <a:gd name="connsiteY33988" fmla="*/ 2839630 h 4013490"/>
                <a:gd name="connsiteX33989" fmla="*/ 2994449 w 6127927"/>
                <a:gd name="connsiteY33989" fmla="*/ 2836234 h 4013490"/>
                <a:gd name="connsiteX33990" fmla="*/ 2994449 w 6127927"/>
                <a:gd name="connsiteY33990" fmla="*/ 2834811 h 4013490"/>
                <a:gd name="connsiteX33991" fmla="*/ 2994546 w 6127927"/>
                <a:gd name="connsiteY33991" fmla="*/ 2834488 h 4013490"/>
                <a:gd name="connsiteX33992" fmla="*/ 2995548 w 6127927"/>
                <a:gd name="connsiteY33992" fmla="*/ 2834067 h 4013490"/>
                <a:gd name="connsiteX33993" fmla="*/ 2994546 w 6127927"/>
                <a:gd name="connsiteY33993" fmla="*/ 2834488 h 4013490"/>
                <a:gd name="connsiteX33994" fmla="*/ 2994449 w 6127927"/>
                <a:gd name="connsiteY33994" fmla="*/ 2834488 h 4013490"/>
                <a:gd name="connsiteX33995" fmla="*/ 2994449 w 6127927"/>
                <a:gd name="connsiteY33995" fmla="*/ 2833259 h 4013490"/>
                <a:gd name="connsiteX33996" fmla="*/ 2994546 w 6127927"/>
                <a:gd name="connsiteY33996" fmla="*/ 2833162 h 4013490"/>
                <a:gd name="connsiteX33997" fmla="*/ 2994449 w 6127927"/>
                <a:gd name="connsiteY33997" fmla="*/ 2833097 h 4013490"/>
                <a:gd name="connsiteX33998" fmla="*/ 2994546 w 6127927"/>
                <a:gd name="connsiteY33998" fmla="*/ 2830930 h 4013490"/>
                <a:gd name="connsiteX33999" fmla="*/ 2997101 w 6127927"/>
                <a:gd name="connsiteY33999" fmla="*/ 2831771 h 4013490"/>
                <a:gd name="connsiteX34000" fmla="*/ 2996033 w 6127927"/>
                <a:gd name="connsiteY34000" fmla="*/ 2830672 h 4013490"/>
                <a:gd name="connsiteX34001" fmla="*/ 2994610 w 6127927"/>
                <a:gd name="connsiteY34001" fmla="*/ 2831027 h 4013490"/>
                <a:gd name="connsiteX34002" fmla="*/ 2998362 w 6127927"/>
                <a:gd name="connsiteY34002" fmla="*/ 2804863 h 4013490"/>
                <a:gd name="connsiteX34003" fmla="*/ 2998847 w 6127927"/>
                <a:gd name="connsiteY34003" fmla="*/ 2805025 h 4013490"/>
                <a:gd name="connsiteX34004" fmla="*/ 2998362 w 6127927"/>
                <a:gd name="connsiteY34004" fmla="*/ 2804281 h 4013490"/>
                <a:gd name="connsiteX34005" fmla="*/ 2998362 w 6127927"/>
                <a:gd name="connsiteY34005" fmla="*/ 2802794 h 4013490"/>
                <a:gd name="connsiteX34006" fmla="*/ 2999009 w 6127927"/>
                <a:gd name="connsiteY34006" fmla="*/ 2801694 h 4013490"/>
                <a:gd name="connsiteX34007" fmla="*/ 2999009 w 6127927"/>
                <a:gd name="connsiteY34007" fmla="*/ 2801468 h 4013490"/>
                <a:gd name="connsiteX34008" fmla="*/ 3008614 w 6127927"/>
                <a:gd name="connsiteY34008" fmla="*/ 2801112 h 4013490"/>
                <a:gd name="connsiteX34009" fmla="*/ 3010102 w 6127927"/>
                <a:gd name="connsiteY34009" fmla="*/ 2802373 h 4013490"/>
                <a:gd name="connsiteX34010" fmla="*/ 3009778 w 6127927"/>
                <a:gd name="connsiteY34010" fmla="*/ 2802438 h 4013490"/>
                <a:gd name="connsiteX34011" fmla="*/ 3010360 w 6127927"/>
                <a:gd name="connsiteY34011" fmla="*/ 2802697 h 4013490"/>
                <a:gd name="connsiteX34012" fmla="*/ 3010845 w 6127927"/>
                <a:gd name="connsiteY34012" fmla="*/ 2803343 h 4013490"/>
                <a:gd name="connsiteX34013" fmla="*/ 3010619 w 6127927"/>
                <a:gd name="connsiteY34013" fmla="*/ 2803602 h 4013490"/>
                <a:gd name="connsiteX34014" fmla="*/ 3010263 w 6127927"/>
                <a:gd name="connsiteY34014" fmla="*/ 2804120 h 4013490"/>
                <a:gd name="connsiteX34015" fmla="*/ 3010037 w 6127927"/>
                <a:gd name="connsiteY34015" fmla="*/ 2805187 h 4013490"/>
                <a:gd name="connsiteX34016" fmla="*/ 3009455 w 6127927"/>
                <a:gd name="connsiteY34016" fmla="*/ 2807160 h 4013490"/>
                <a:gd name="connsiteX34017" fmla="*/ 3007126 w 6127927"/>
                <a:gd name="connsiteY34017" fmla="*/ 2809068 h 4013490"/>
                <a:gd name="connsiteX34018" fmla="*/ 3008032 w 6127927"/>
                <a:gd name="connsiteY34018" fmla="*/ 2809327 h 4013490"/>
                <a:gd name="connsiteX34019" fmla="*/ 3008614 w 6127927"/>
                <a:gd name="connsiteY34019" fmla="*/ 2811235 h 4013490"/>
                <a:gd name="connsiteX34020" fmla="*/ 3008452 w 6127927"/>
                <a:gd name="connsiteY34020" fmla="*/ 2811817 h 4013490"/>
                <a:gd name="connsiteX34021" fmla="*/ 3008032 w 6127927"/>
                <a:gd name="connsiteY34021" fmla="*/ 2811978 h 4013490"/>
                <a:gd name="connsiteX34022" fmla="*/ 3008129 w 6127927"/>
                <a:gd name="connsiteY34022" fmla="*/ 2813207 h 4013490"/>
                <a:gd name="connsiteX34023" fmla="*/ 3008193 w 6127927"/>
                <a:gd name="connsiteY34023" fmla="*/ 2814469 h 4013490"/>
                <a:gd name="connsiteX34024" fmla="*/ 3007547 w 6127927"/>
                <a:gd name="connsiteY34024" fmla="*/ 2815213 h 4013490"/>
                <a:gd name="connsiteX34025" fmla="*/ 3006382 w 6127927"/>
                <a:gd name="connsiteY34025" fmla="*/ 2816862 h 4013490"/>
                <a:gd name="connsiteX34026" fmla="*/ 3007191 w 6127927"/>
                <a:gd name="connsiteY34026" fmla="*/ 2817444 h 4013490"/>
                <a:gd name="connsiteX34027" fmla="*/ 3007191 w 6127927"/>
                <a:gd name="connsiteY34027" fmla="*/ 2818091 h 4013490"/>
                <a:gd name="connsiteX34028" fmla="*/ 3007126 w 6127927"/>
                <a:gd name="connsiteY34028" fmla="*/ 2818350 h 4013490"/>
                <a:gd name="connsiteX34029" fmla="*/ 3007450 w 6127927"/>
                <a:gd name="connsiteY34029" fmla="*/ 2820484 h 4013490"/>
                <a:gd name="connsiteX34030" fmla="*/ 3007288 w 6127927"/>
                <a:gd name="connsiteY34030" fmla="*/ 2821325 h 4013490"/>
                <a:gd name="connsiteX34031" fmla="*/ 3006965 w 6127927"/>
                <a:gd name="connsiteY34031" fmla="*/ 2822328 h 4013490"/>
                <a:gd name="connsiteX34032" fmla="*/ 3006641 w 6127927"/>
                <a:gd name="connsiteY34032" fmla="*/ 2823330 h 4013490"/>
                <a:gd name="connsiteX34033" fmla="*/ 3006706 w 6127927"/>
                <a:gd name="connsiteY34033" fmla="*/ 2824462 h 4013490"/>
                <a:gd name="connsiteX34034" fmla="*/ 3006803 w 6127927"/>
                <a:gd name="connsiteY34034" fmla="*/ 2824818 h 4013490"/>
                <a:gd name="connsiteX34035" fmla="*/ 3007385 w 6127927"/>
                <a:gd name="connsiteY34035" fmla="*/ 2826111 h 4013490"/>
                <a:gd name="connsiteX34036" fmla="*/ 3007385 w 6127927"/>
                <a:gd name="connsiteY34036" fmla="*/ 2827793 h 4013490"/>
                <a:gd name="connsiteX34037" fmla="*/ 3007191 w 6127927"/>
                <a:gd name="connsiteY34037" fmla="*/ 2828440 h 4013490"/>
                <a:gd name="connsiteX34038" fmla="*/ 3007191 w 6127927"/>
                <a:gd name="connsiteY34038" fmla="*/ 2828860 h 4013490"/>
                <a:gd name="connsiteX34039" fmla="*/ 3007547 w 6127927"/>
                <a:gd name="connsiteY34039" fmla="*/ 2829863 h 4013490"/>
                <a:gd name="connsiteX34040" fmla="*/ 3007611 w 6127927"/>
                <a:gd name="connsiteY34040" fmla="*/ 2830833 h 4013490"/>
                <a:gd name="connsiteX34041" fmla="*/ 3007805 w 6127927"/>
                <a:gd name="connsiteY34041" fmla="*/ 2831836 h 4013490"/>
                <a:gd name="connsiteX34042" fmla="*/ 3008388 w 6127927"/>
                <a:gd name="connsiteY34042" fmla="*/ 2845322 h 4013490"/>
                <a:gd name="connsiteX34043" fmla="*/ 3008291 w 6127927"/>
                <a:gd name="connsiteY34043" fmla="*/ 2845678 h 4013490"/>
                <a:gd name="connsiteX34044" fmla="*/ 3008291 w 6127927"/>
                <a:gd name="connsiteY34044" fmla="*/ 2846260 h 4013490"/>
                <a:gd name="connsiteX34045" fmla="*/ 3008711 w 6127927"/>
                <a:gd name="connsiteY34045" fmla="*/ 2846648 h 4013490"/>
                <a:gd name="connsiteX34046" fmla="*/ 3008388 w 6127927"/>
                <a:gd name="connsiteY34046" fmla="*/ 2847586 h 4013490"/>
                <a:gd name="connsiteX34047" fmla="*/ 3007967 w 6127927"/>
                <a:gd name="connsiteY34047" fmla="*/ 2848168 h 4013490"/>
                <a:gd name="connsiteX34048" fmla="*/ 3009455 w 6127927"/>
                <a:gd name="connsiteY34048" fmla="*/ 2847909 h 4013490"/>
                <a:gd name="connsiteX34049" fmla="*/ 3009261 w 6127927"/>
                <a:gd name="connsiteY34049" fmla="*/ 2848718 h 4013490"/>
                <a:gd name="connsiteX34050" fmla="*/ 3010037 w 6127927"/>
                <a:gd name="connsiteY34050" fmla="*/ 2849300 h 4013490"/>
                <a:gd name="connsiteX34051" fmla="*/ 3010199 w 6127927"/>
                <a:gd name="connsiteY34051" fmla="*/ 2850238 h 4013490"/>
                <a:gd name="connsiteX34052" fmla="*/ 3010263 w 6127927"/>
                <a:gd name="connsiteY34052" fmla="*/ 2850399 h 4013490"/>
                <a:gd name="connsiteX34053" fmla="*/ 3011007 w 6127927"/>
                <a:gd name="connsiteY34053" fmla="*/ 2851628 h 4013490"/>
                <a:gd name="connsiteX34054" fmla="*/ 3011266 w 6127927"/>
                <a:gd name="connsiteY34054" fmla="*/ 2852372 h 4013490"/>
                <a:gd name="connsiteX34055" fmla="*/ 3011751 w 6127927"/>
                <a:gd name="connsiteY34055" fmla="*/ 2854539 h 4013490"/>
                <a:gd name="connsiteX34056" fmla="*/ 3011848 w 6127927"/>
                <a:gd name="connsiteY34056" fmla="*/ 2854863 h 4013490"/>
                <a:gd name="connsiteX34057" fmla="*/ 3013174 w 6127927"/>
                <a:gd name="connsiteY34057" fmla="*/ 2855186 h 4013490"/>
                <a:gd name="connsiteX34058" fmla="*/ 3014080 w 6127927"/>
                <a:gd name="connsiteY34058" fmla="*/ 2855930 h 4013490"/>
                <a:gd name="connsiteX34059" fmla="*/ 3014338 w 6127927"/>
                <a:gd name="connsiteY34059" fmla="*/ 2856609 h 4013490"/>
                <a:gd name="connsiteX34060" fmla="*/ 3013918 w 6127927"/>
                <a:gd name="connsiteY34060" fmla="*/ 2857741 h 4013490"/>
                <a:gd name="connsiteX34061" fmla="*/ 3015664 w 6127927"/>
                <a:gd name="connsiteY34061" fmla="*/ 2857676 h 4013490"/>
                <a:gd name="connsiteX34062" fmla="*/ 3025496 w 6127927"/>
                <a:gd name="connsiteY34062" fmla="*/ 2869513 h 4013490"/>
                <a:gd name="connsiteX34063" fmla="*/ 3049105 w 6127927"/>
                <a:gd name="connsiteY34063" fmla="*/ 2883840 h 4013490"/>
                <a:gd name="connsiteX34064" fmla="*/ 3055153 w 6127927"/>
                <a:gd name="connsiteY34064" fmla="*/ 2887721 h 4013490"/>
                <a:gd name="connsiteX34065" fmla="*/ 3054797 w 6127927"/>
                <a:gd name="connsiteY34065" fmla="*/ 2888562 h 4013490"/>
                <a:gd name="connsiteX34066" fmla="*/ 3054085 w 6127927"/>
                <a:gd name="connsiteY34066" fmla="*/ 2891052 h 4013490"/>
                <a:gd name="connsiteX34067" fmla="*/ 3055153 w 6127927"/>
                <a:gd name="connsiteY34067" fmla="*/ 2890049 h 4013490"/>
                <a:gd name="connsiteX34068" fmla="*/ 3055476 w 6127927"/>
                <a:gd name="connsiteY34068" fmla="*/ 2887980 h 4013490"/>
                <a:gd name="connsiteX34069" fmla="*/ 3056640 w 6127927"/>
                <a:gd name="connsiteY34069" fmla="*/ 2888723 h 4013490"/>
                <a:gd name="connsiteX34070" fmla="*/ 3056317 w 6127927"/>
                <a:gd name="connsiteY34070" fmla="*/ 2889047 h 4013490"/>
                <a:gd name="connsiteX34071" fmla="*/ 3056220 w 6127927"/>
                <a:gd name="connsiteY34071" fmla="*/ 2890049 h 4013490"/>
                <a:gd name="connsiteX34072" fmla="*/ 3056058 w 6127927"/>
                <a:gd name="connsiteY34072" fmla="*/ 2890114 h 4013490"/>
                <a:gd name="connsiteX34073" fmla="*/ 3055799 w 6127927"/>
                <a:gd name="connsiteY34073" fmla="*/ 2890211 h 4013490"/>
                <a:gd name="connsiteX34074" fmla="*/ 3056543 w 6127927"/>
                <a:gd name="connsiteY34074" fmla="*/ 2891634 h 4013490"/>
                <a:gd name="connsiteX34075" fmla="*/ 3058063 w 6127927"/>
                <a:gd name="connsiteY34075" fmla="*/ 2889629 h 4013490"/>
                <a:gd name="connsiteX34076" fmla="*/ 3064273 w 6127927"/>
                <a:gd name="connsiteY34076" fmla="*/ 2892863 h 4013490"/>
                <a:gd name="connsiteX34077" fmla="*/ 3075915 w 6127927"/>
                <a:gd name="connsiteY34077" fmla="*/ 2902210 h 4013490"/>
                <a:gd name="connsiteX34078" fmla="*/ 3076239 w 6127927"/>
                <a:gd name="connsiteY34078" fmla="*/ 2900463 h 4013490"/>
                <a:gd name="connsiteX34079" fmla="*/ 3078406 w 6127927"/>
                <a:gd name="connsiteY34079" fmla="*/ 2897488 h 4013490"/>
                <a:gd name="connsiteX34080" fmla="*/ 3078406 w 6127927"/>
                <a:gd name="connsiteY34080" fmla="*/ 2897650 h 4013490"/>
                <a:gd name="connsiteX34081" fmla="*/ 3078761 w 6127927"/>
                <a:gd name="connsiteY34081" fmla="*/ 2897423 h 4013490"/>
                <a:gd name="connsiteX34082" fmla="*/ 3079732 w 6127927"/>
                <a:gd name="connsiteY34082" fmla="*/ 2897164 h 4013490"/>
                <a:gd name="connsiteX34083" fmla="*/ 3078761 w 6127927"/>
                <a:gd name="connsiteY34083" fmla="*/ 2897423 h 4013490"/>
                <a:gd name="connsiteX34084" fmla="*/ 3078567 w 6127927"/>
                <a:gd name="connsiteY34084" fmla="*/ 2897326 h 4013490"/>
                <a:gd name="connsiteX34085" fmla="*/ 3080055 w 6127927"/>
                <a:gd name="connsiteY34085" fmla="*/ 2895677 h 4013490"/>
                <a:gd name="connsiteX34086" fmla="*/ 3082222 w 6127927"/>
                <a:gd name="connsiteY34086" fmla="*/ 2896485 h 4013490"/>
                <a:gd name="connsiteX34087" fmla="*/ 3082319 w 6127927"/>
                <a:gd name="connsiteY34087" fmla="*/ 2896841 h 4013490"/>
                <a:gd name="connsiteX34088" fmla="*/ 3082707 w 6127927"/>
                <a:gd name="connsiteY34088" fmla="*/ 2896679 h 4013490"/>
                <a:gd name="connsiteX34089" fmla="*/ 3083386 w 6127927"/>
                <a:gd name="connsiteY34089" fmla="*/ 2896906 h 4013490"/>
                <a:gd name="connsiteX34090" fmla="*/ 3084453 w 6127927"/>
                <a:gd name="connsiteY34090" fmla="*/ 2897747 h 4013490"/>
                <a:gd name="connsiteX34091" fmla="*/ 3085036 w 6127927"/>
                <a:gd name="connsiteY34091" fmla="*/ 2899331 h 4013490"/>
                <a:gd name="connsiteX34092" fmla="*/ 3086038 w 6127927"/>
                <a:gd name="connsiteY34092" fmla="*/ 2899234 h 4013490"/>
                <a:gd name="connsiteX34093" fmla="*/ 3086944 w 6127927"/>
                <a:gd name="connsiteY34093" fmla="*/ 2900560 h 4013490"/>
                <a:gd name="connsiteX34094" fmla="*/ 3086523 w 6127927"/>
                <a:gd name="connsiteY34094" fmla="*/ 2901886 h 4013490"/>
                <a:gd name="connsiteX34095" fmla="*/ 3088108 w 6127927"/>
                <a:gd name="connsiteY34095" fmla="*/ 2901628 h 4013490"/>
                <a:gd name="connsiteX34096" fmla="*/ 3088593 w 6127927"/>
                <a:gd name="connsiteY34096" fmla="*/ 2900819 h 4013490"/>
                <a:gd name="connsiteX34097" fmla="*/ 3089013 w 6127927"/>
                <a:gd name="connsiteY34097" fmla="*/ 2903859 h 4013490"/>
                <a:gd name="connsiteX34098" fmla="*/ 3090178 w 6127927"/>
                <a:gd name="connsiteY34098" fmla="*/ 2903115 h 4013490"/>
                <a:gd name="connsiteX34099" fmla="*/ 3091083 w 6127927"/>
                <a:gd name="connsiteY34099" fmla="*/ 2903051 h 4013490"/>
                <a:gd name="connsiteX34100" fmla="*/ 3091342 w 6127927"/>
                <a:gd name="connsiteY34100" fmla="*/ 2905347 h 4013490"/>
                <a:gd name="connsiteX34101" fmla="*/ 3092409 w 6127927"/>
                <a:gd name="connsiteY34101" fmla="*/ 2904700 h 4013490"/>
                <a:gd name="connsiteX34102" fmla="*/ 3093476 w 6127927"/>
                <a:gd name="connsiteY34102" fmla="*/ 2903633 h 4013490"/>
                <a:gd name="connsiteX34103" fmla="*/ 3094059 w 6127927"/>
                <a:gd name="connsiteY34103" fmla="*/ 2903794 h 4013490"/>
                <a:gd name="connsiteX34104" fmla="*/ 3093897 w 6127927"/>
                <a:gd name="connsiteY34104" fmla="*/ 2905767 h 4013490"/>
                <a:gd name="connsiteX34105" fmla="*/ 3094867 w 6127927"/>
                <a:gd name="connsiteY34105" fmla="*/ 2903956 h 4013490"/>
                <a:gd name="connsiteX34106" fmla="*/ 3096808 w 6127927"/>
                <a:gd name="connsiteY34106" fmla="*/ 2904118 h 4013490"/>
                <a:gd name="connsiteX34107" fmla="*/ 3097713 w 6127927"/>
                <a:gd name="connsiteY34107" fmla="*/ 2904279 h 4013490"/>
                <a:gd name="connsiteX34108" fmla="*/ 3098037 w 6127927"/>
                <a:gd name="connsiteY34108" fmla="*/ 2904215 h 4013490"/>
                <a:gd name="connsiteX34109" fmla="*/ 3104343 w 6127927"/>
                <a:gd name="connsiteY34109" fmla="*/ 2907255 h 4013490"/>
                <a:gd name="connsiteX34110" fmla="*/ 3104472 w 6127927"/>
                <a:gd name="connsiteY34110" fmla="*/ 2907675 h 4013490"/>
                <a:gd name="connsiteX34111" fmla="*/ 3104731 w 6127927"/>
                <a:gd name="connsiteY34111" fmla="*/ 2907514 h 4013490"/>
                <a:gd name="connsiteX34112" fmla="*/ 3107221 w 6127927"/>
                <a:gd name="connsiteY34112" fmla="*/ 2908678 h 4013490"/>
                <a:gd name="connsiteX34113" fmla="*/ 3109227 w 6127927"/>
                <a:gd name="connsiteY34113" fmla="*/ 2909842 h 4013490"/>
                <a:gd name="connsiteX34114" fmla="*/ 3109227 w 6127927"/>
                <a:gd name="connsiteY34114" fmla="*/ 2909907 h 4013490"/>
                <a:gd name="connsiteX34115" fmla="*/ 3109615 w 6127927"/>
                <a:gd name="connsiteY34115" fmla="*/ 2910263 h 4013490"/>
                <a:gd name="connsiteX34116" fmla="*/ 3109712 w 6127927"/>
                <a:gd name="connsiteY34116" fmla="*/ 2910068 h 4013490"/>
                <a:gd name="connsiteX34117" fmla="*/ 3116180 w 6127927"/>
                <a:gd name="connsiteY34117" fmla="*/ 2913044 h 4013490"/>
                <a:gd name="connsiteX34118" fmla="*/ 3126529 w 6127927"/>
                <a:gd name="connsiteY34118" fmla="*/ 2918930 h 4013490"/>
                <a:gd name="connsiteX34119" fmla="*/ 3129989 w 6127927"/>
                <a:gd name="connsiteY34119" fmla="*/ 2921905 h 4013490"/>
                <a:gd name="connsiteX34120" fmla="*/ 3159969 w 6127927"/>
                <a:gd name="connsiteY34120" fmla="*/ 2932934 h 4013490"/>
                <a:gd name="connsiteX34121" fmla="*/ 3160552 w 6127927"/>
                <a:gd name="connsiteY34121" fmla="*/ 2932934 h 4013490"/>
                <a:gd name="connsiteX34122" fmla="*/ 3160616 w 6127927"/>
                <a:gd name="connsiteY34122" fmla="*/ 2933677 h 4013490"/>
                <a:gd name="connsiteX34123" fmla="*/ 3161037 w 6127927"/>
                <a:gd name="connsiteY34123" fmla="*/ 2933031 h 4013490"/>
                <a:gd name="connsiteX34124" fmla="*/ 3161619 w 6127927"/>
                <a:gd name="connsiteY34124" fmla="*/ 2933419 h 4013490"/>
                <a:gd name="connsiteX34125" fmla="*/ 3161716 w 6127927"/>
                <a:gd name="connsiteY34125" fmla="*/ 2933839 h 4013490"/>
                <a:gd name="connsiteX34126" fmla="*/ 3162104 w 6127927"/>
                <a:gd name="connsiteY34126" fmla="*/ 2933742 h 4013490"/>
                <a:gd name="connsiteX34127" fmla="*/ 3164918 w 6127927"/>
                <a:gd name="connsiteY34127" fmla="*/ 2935585 h 4013490"/>
                <a:gd name="connsiteX34128" fmla="*/ 3164756 w 6127927"/>
                <a:gd name="connsiteY34128" fmla="*/ 2935909 h 4013490"/>
                <a:gd name="connsiteX34129" fmla="*/ 3165112 w 6127927"/>
                <a:gd name="connsiteY34129" fmla="*/ 2936394 h 4013490"/>
                <a:gd name="connsiteX34130" fmla="*/ 3165176 w 6127927"/>
                <a:gd name="connsiteY34130" fmla="*/ 2936750 h 4013490"/>
                <a:gd name="connsiteX34131" fmla="*/ 3165920 w 6127927"/>
                <a:gd name="connsiteY34131" fmla="*/ 2936588 h 4013490"/>
                <a:gd name="connsiteX34132" fmla="*/ 3166017 w 6127927"/>
                <a:gd name="connsiteY34132" fmla="*/ 2936232 h 4013490"/>
                <a:gd name="connsiteX34133" fmla="*/ 3168152 w 6127927"/>
                <a:gd name="connsiteY34133" fmla="*/ 2937494 h 4013490"/>
                <a:gd name="connsiteX34134" fmla="*/ 3168152 w 6127927"/>
                <a:gd name="connsiteY34134" fmla="*/ 2937720 h 4013490"/>
                <a:gd name="connsiteX34135" fmla="*/ 3168831 w 6127927"/>
                <a:gd name="connsiteY34135" fmla="*/ 2938464 h 4013490"/>
                <a:gd name="connsiteX34136" fmla="*/ 3169154 w 6127927"/>
                <a:gd name="connsiteY34136" fmla="*/ 2937882 h 4013490"/>
                <a:gd name="connsiteX34137" fmla="*/ 3171903 w 6127927"/>
                <a:gd name="connsiteY34137" fmla="*/ 2939143 h 4013490"/>
                <a:gd name="connsiteX34138" fmla="*/ 3171806 w 6127927"/>
                <a:gd name="connsiteY34138" fmla="*/ 2939725 h 4013490"/>
                <a:gd name="connsiteX34139" fmla="*/ 3172130 w 6127927"/>
                <a:gd name="connsiteY34139" fmla="*/ 2939240 h 4013490"/>
                <a:gd name="connsiteX34140" fmla="*/ 3179730 w 6127927"/>
                <a:gd name="connsiteY34140" fmla="*/ 2941310 h 4013490"/>
                <a:gd name="connsiteX34141" fmla="*/ 3189012 w 6127927"/>
                <a:gd name="connsiteY34141" fmla="*/ 2945191 h 4013490"/>
                <a:gd name="connsiteX34142" fmla="*/ 3190273 w 6127927"/>
                <a:gd name="connsiteY34142" fmla="*/ 2945838 h 4013490"/>
                <a:gd name="connsiteX34143" fmla="*/ 3190920 w 6127927"/>
                <a:gd name="connsiteY34143" fmla="*/ 2945838 h 4013490"/>
                <a:gd name="connsiteX34144" fmla="*/ 3191599 w 6127927"/>
                <a:gd name="connsiteY34144" fmla="*/ 2946096 h 4013490"/>
                <a:gd name="connsiteX34145" fmla="*/ 3191922 w 6127927"/>
                <a:gd name="connsiteY34145" fmla="*/ 2946258 h 4013490"/>
                <a:gd name="connsiteX34146" fmla="*/ 3196224 w 6127927"/>
                <a:gd name="connsiteY34146" fmla="*/ 2947907 h 4013490"/>
                <a:gd name="connsiteX34147" fmla="*/ 3195641 w 6127927"/>
                <a:gd name="connsiteY34147" fmla="*/ 2949330 h 4013490"/>
                <a:gd name="connsiteX34148" fmla="*/ 3196644 w 6127927"/>
                <a:gd name="connsiteY34148" fmla="*/ 2949007 h 4013490"/>
                <a:gd name="connsiteX34149" fmla="*/ 3196385 w 6127927"/>
                <a:gd name="connsiteY34149" fmla="*/ 2948004 h 4013490"/>
                <a:gd name="connsiteX34150" fmla="*/ 3206249 w 6127927"/>
                <a:gd name="connsiteY34150" fmla="*/ 2951238 h 4013490"/>
                <a:gd name="connsiteX34151" fmla="*/ 3205829 w 6127927"/>
                <a:gd name="connsiteY34151" fmla="*/ 2952144 h 4013490"/>
                <a:gd name="connsiteX34152" fmla="*/ 3206573 w 6127927"/>
                <a:gd name="connsiteY34152" fmla="*/ 2951303 h 4013490"/>
                <a:gd name="connsiteX34153" fmla="*/ 3217439 w 6127927"/>
                <a:gd name="connsiteY34153" fmla="*/ 2953955 h 4013490"/>
                <a:gd name="connsiteX34154" fmla="*/ 3217601 w 6127927"/>
                <a:gd name="connsiteY34154" fmla="*/ 2954958 h 4013490"/>
                <a:gd name="connsiteX34155" fmla="*/ 3217924 w 6127927"/>
                <a:gd name="connsiteY34155" fmla="*/ 2954117 h 4013490"/>
                <a:gd name="connsiteX34156" fmla="*/ 3217924 w 6127927"/>
                <a:gd name="connsiteY34156" fmla="*/ 2954052 h 4013490"/>
                <a:gd name="connsiteX34157" fmla="*/ 3219574 w 6127927"/>
                <a:gd name="connsiteY34157" fmla="*/ 2954376 h 4013490"/>
                <a:gd name="connsiteX34158" fmla="*/ 3219574 w 6127927"/>
                <a:gd name="connsiteY34158" fmla="*/ 2954440 h 4013490"/>
                <a:gd name="connsiteX34159" fmla="*/ 3219671 w 6127927"/>
                <a:gd name="connsiteY34159" fmla="*/ 2954440 h 4013490"/>
                <a:gd name="connsiteX34160" fmla="*/ 3220479 w 6127927"/>
                <a:gd name="connsiteY34160" fmla="*/ 2954634 h 4013490"/>
                <a:gd name="connsiteX34161" fmla="*/ 3221126 w 6127927"/>
                <a:gd name="connsiteY34161" fmla="*/ 2955281 h 4013490"/>
                <a:gd name="connsiteX34162" fmla="*/ 3222873 w 6127927"/>
                <a:gd name="connsiteY34162" fmla="*/ 2956445 h 4013490"/>
                <a:gd name="connsiteX34163" fmla="*/ 3222808 w 6127927"/>
                <a:gd name="connsiteY34163" fmla="*/ 2956445 h 4013490"/>
                <a:gd name="connsiteX34164" fmla="*/ 3222808 w 6127927"/>
                <a:gd name="connsiteY34164" fmla="*/ 2956769 h 4013490"/>
                <a:gd name="connsiteX34165" fmla="*/ 3222970 w 6127927"/>
                <a:gd name="connsiteY34165" fmla="*/ 2956769 h 4013490"/>
                <a:gd name="connsiteX34166" fmla="*/ 3222873 w 6127927"/>
                <a:gd name="connsiteY34166" fmla="*/ 2956445 h 4013490"/>
                <a:gd name="connsiteX34167" fmla="*/ 3222808 w 6127927"/>
                <a:gd name="connsiteY34167" fmla="*/ 2955281 h 4013490"/>
                <a:gd name="connsiteX34168" fmla="*/ 3223810 w 6127927"/>
                <a:gd name="connsiteY34168" fmla="*/ 2955119 h 4013490"/>
                <a:gd name="connsiteX34169" fmla="*/ 3223875 w 6127927"/>
                <a:gd name="connsiteY34169" fmla="*/ 2955119 h 4013490"/>
                <a:gd name="connsiteX34170" fmla="*/ 3224296 w 6127927"/>
                <a:gd name="connsiteY34170" fmla="*/ 2955702 h 4013490"/>
                <a:gd name="connsiteX34171" fmla="*/ 3224716 w 6127927"/>
                <a:gd name="connsiteY34171" fmla="*/ 2955863 h 4013490"/>
                <a:gd name="connsiteX34172" fmla="*/ 3224878 w 6127927"/>
                <a:gd name="connsiteY34172" fmla="*/ 2955863 h 4013490"/>
                <a:gd name="connsiteX34173" fmla="*/ 3224716 w 6127927"/>
                <a:gd name="connsiteY34173" fmla="*/ 2955281 h 4013490"/>
                <a:gd name="connsiteX34174" fmla="*/ 3224878 w 6127927"/>
                <a:gd name="connsiteY34174" fmla="*/ 2955281 h 4013490"/>
                <a:gd name="connsiteX34175" fmla="*/ 3225363 w 6127927"/>
                <a:gd name="connsiteY34175" fmla="*/ 2955378 h 4013490"/>
                <a:gd name="connsiteX34176" fmla="*/ 3225460 w 6127927"/>
                <a:gd name="connsiteY34176" fmla="*/ 2955702 h 4013490"/>
                <a:gd name="connsiteX34177" fmla="*/ 3225136 w 6127927"/>
                <a:gd name="connsiteY34177" fmla="*/ 2955863 h 4013490"/>
                <a:gd name="connsiteX34178" fmla="*/ 3226107 w 6127927"/>
                <a:gd name="connsiteY34178" fmla="*/ 2955863 h 4013490"/>
                <a:gd name="connsiteX34179" fmla="*/ 3227336 w 6127927"/>
                <a:gd name="connsiteY34179" fmla="*/ 2956122 h 4013490"/>
                <a:gd name="connsiteX34180" fmla="*/ 3228176 w 6127927"/>
                <a:gd name="connsiteY34180" fmla="*/ 2957286 h 4013490"/>
                <a:gd name="connsiteX34181" fmla="*/ 3229923 w 6127927"/>
                <a:gd name="connsiteY34181" fmla="*/ 2956187 h 4013490"/>
                <a:gd name="connsiteX34182" fmla="*/ 3229923 w 6127927"/>
                <a:gd name="connsiteY34182" fmla="*/ 2957092 h 4013490"/>
                <a:gd name="connsiteX34183" fmla="*/ 3231669 w 6127927"/>
                <a:gd name="connsiteY34183" fmla="*/ 2956510 h 4013490"/>
                <a:gd name="connsiteX34184" fmla="*/ 3232154 w 6127927"/>
                <a:gd name="connsiteY34184" fmla="*/ 2957189 h 4013490"/>
                <a:gd name="connsiteX34185" fmla="*/ 3233319 w 6127927"/>
                <a:gd name="connsiteY34185" fmla="*/ 2957092 h 4013490"/>
                <a:gd name="connsiteX34186" fmla="*/ 3234483 w 6127927"/>
                <a:gd name="connsiteY34186" fmla="*/ 2957610 h 4013490"/>
                <a:gd name="connsiteX34187" fmla="*/ 3234871 w 6127927"/>
                <a:gd name="connsiteY34187" fmla="*/ 2957674 h 4013490"/>
                <a:gd name="connsiteX34188" fmla="*/ 3235227 w 6127927"/>
                <a:gd name="connsiteY34188" fmla="*/ 2957092 h 4013490"/>
                <a:gd name="connsiteX34189" fmla="*/ 3237685 w 6127927"/>
                <a:gd name="connsiteY34189" fmla="*/ 2958030 h 4013490"/>
                <a:gd name="connsiteX34190" fmla="*/ 3237943 w 6127927"/>
                <a:gd name="connsiteY34190" fmla="*/ 2959324 h 4013490"/>
                <a:gd name="connsiteX34191" fmla="*/ 3238881 w 6127927"/>
                <a:gd name="connsiteY34191" fmla="*/ 2958353 h 4013490"/>
                <a:gd name="connsiteX34192" fmla="*/ 3239431 w 6127927"/>
                <a:gd name="connsiteY34192" fmla="*/ 2959679 h 4013490"/>
                <a:gd name="connsiteX34193" fmla="*/ 3239949 w 6127927"/>
                <a:gd name="connsiteY34193" fmla="*/ 2958936 h 4013490"/>
                <a:gd name="connsiteX34194" fmla="*/ 3241598 w 6127927"/>
                <a:gd name="connsiteY34194" fmla="*/ 2958936 h 4013490"/>
                <a:gd name="connsiteX34195" fmla="*/ 3242277 w 6127927"/>
                <a:gd name="connsiteY34195" fmla="*/ 2958580 h 4013490"/>
                <a:gd name="connsiteX34196" fmla="*/ 3242600 w 6127927"/>
                <a:gd name="connsiteY34196" fmla="*/ 2958677 h 4013490"/>
                <a:gd name="connsiteX34197" fmla="*/ 3243409 w 6127927"/>
                <a:gd name="connsiteY34197" fmla="*/ 2959259 h 4013490"/>
                <a:gd name="connsiteX34198" fmla="*/ 3243991 w 6127927"/>
                <a:gd name="connsiteY34198" fmla="*/ 2959000 h 4013490"/>
                <a:gd name="connsiteX34199" fmla="*/ 3246740 w 6127927"/>
                <a:gd name="connsiteY34199" fmla="*/ 2959679 h 4013490"/>
                <a:gd name="connsiteX34200" fmla="*/ 3256669 w 6127927"/>
                <a:gd name="connsiteY34200" fmla="*/ 2961491 h 4013490"/>
                <a:gd name="connsiteX34201" fmla="*/ 3257154 w 6127927"/>
                <a:gd name="connsiteY34201" fmla="*/ 2962493 h 4013490"/>
                <a:gd name="connsiteX34202" fmla="*/ 3257639 w 6127927"/>
                <a:gd name="connsiteY34202" fmla="*/ 2961652 h 4013490"/>
                <a:gd name="connsiteX34203" fmla="*/ 3258480 w 6127927"/>
                <a:gd name="connsiteY34203" fmla="*/ 2961749 h 4013490"/>
                <a:gd name="connsiteX34204" fmla="*/ 3258642 w 6127927"/>
                <a:gd name="connsiteY34204" fmla="*/ 2962008 h 4013490"/>
                <a:gd name="connsiteX34205" fmla="*/ 3258836 w 6127927"/>
                <a:gd name="connsiteY34205" fmla="*/ 2961749 h 4013490"/>
                <a:gd name="connsiteX34206" fmla="*/ 3258997 w 6127927"/>
                <a:gd name="connsiteY34206" fmla="*/ 2961749 h 4013490"/>
                <a:gd name="connsiteX34207" fmla="*/ 3261132 w 6127927"/>
                <a:gd name="connsiteY34207" fmla="*/ 2962331 h 4013490"/>
                <a:gd name="connsiteX34208" fmla="*/ 3262717 w 6127927"/>
                <a:gd name="connsiteY34208" fmla="*/ 2964886 h 4013490"/>
                <a:gd name="connsiteX34209" fmla="*/ 3262878 w 6127927"/>
                <a:gd name="connsiteY34209" fmla="*/ 2962720 h 4013490"/>
                <a:gd name="connsiteX34210" fmla="*/ 3262975 w 6127927"/>
                <a:gd name="connsiteY34210" fmla="*/ 2962720 h 4013490"/>
                <a:gd name="connsiteX34211" fmla="*/ 3264107 w 6127927"/>
                <a:gd name="connsiteY34211" fmla="*/ 2964304 h 4013490"/>
                <a:gd name="connsiteX34212" fmla="*/ 3264204 w 6127927"/>
                <a:gd name="connsiteY34212" fmla="*/ 2964304 h 4013490"/>
                <a:gd name="connsiteX34213" fmla="*/ 3265530 w 6127927"/>
                <a:gd name="connsiteY34213" fmla="*/ 2963722 h 4013490"/>
                <a:gd name="connsiteX34214" fmla="*/ 3265692 w 6127927"/>
                <a:gd name="connsiteY34214" fmla="*/ 2963819 h 4013490"/>
                <a:gd name="connsiteX34215" fmla="*/ 3267438 w 6127927"/>
                <a:gd name="connsiteY34215" fmla="*/ 2965210 h 4013490"/>
                <a:gd name="connsiteX34216" fmla="*/ 3269993 w 6127927"/>
                <a:gd name="connsiteY34216" fmla="*/ 2964401 h 4013490"/>
                <a:gd name="connsiteX34217" fmla="*/ 3270478 w 6127927"/>
                <a:gd name="connsiteY34217" fmla="*/ 2964466 h 4013490"/>
                <a:gd name="connsiteX34218" fmla="*/ 3271060 w 6127927"/>
                <a:gd name="connsiteY34218" fmla="*/ 2964563 h 4013490"/>
                <a:gd name="connsiteX34219" fmla="*/ 3272063 w 6127927"/>
                <a:gd name="connsiteY34219" fmla="*/ 2965048 h 4013490"/>
                <a:gd name="connsiteX34220" fmla="*/ 3273809 w 6127927"/>
                <a:gd name="connsiteY34220" fmla="*/ 2965566 h 4013490"/>
                <a:gd name="connsiteX34221" fmla="*/ 3273971 w 6127927"/>
                <a:gd name="connsiteY34221" fmla="*/ 2966471 h 4013490"/>
                <a:gd name="connsiteX34222" fmla="*/ 3275556 w 6127927"/>
                <a:gd name="connsiteY34222" fmla="*/ 2966794 h 4013490"/>
                <a:gd name="connsiteX34223" fmla="*/ 3276041 w 6127927"/>
                <a:gd name="connsiteY34223" fmla="*/ 2966309 h 4013490"/>
                <a:gd name="connsiteX34224" fmla="*/ 3276138 w 6127927"/>
                <a:gd name="connsiteY34224" fmla="*/ 2965889 h 4013490"/>
                <a:gd name="connsiteX34225" fmla="*/ 3276526 w 6127927"/>
                <a:gd name="connsiteY34225" fmla="*/ 2966148 h 4013490"/>
                <a:gd name="connsiteX34226" fmla="*/ 3277205 w 6127927"/>
                <a:gd name="connsiteY34226" fmla="*/ 2967441 h 4013490"/>
                <a:gd name="connsiteX34227" fmla="*/ 3278014 w 6127927"/>
                <a:gd name="connsiteY34227" fmla="*/ 2966471 h 4013490"/>
                <a:gd name="connsiteX34228" fmla="*/ 3280278 w 6127927"/>
                <a:gd name="connsiteY34228" fmla="*/ 2968282 h 4013490"/>
                <a:gd name="connsiteX34229" fmla="*/ 3282412 w 6127927"/>
                <a:gd name="connsiteY34229" fmla="*/ 2966859 h 4013490"/>
                <a:gd name="connsiteX34230" fmla="*/ 3283415 w 6127927"/>
                <a:gd name="connsiteY34230" fmla="*/ 2967053 h 4013490"/>
                <a:gd name="connsiteX34231" fmla="*/ 3284223 w 6127927"/>
                <a:gd name="connsiteY34231" fmla="*/ 2967441 h 4013490"/>
                <a:gd name="connsiteX34232" fmla="*/ 3284741 w 6127927"/>
                <a:gd name="connsiteY34232" fmla="*/ 2967377 h 4013490"/>
                <a:gd name="connsiteX34233" fmla="*/ 3284805 w 6127927"/>
                <a:gd name="connsiteY34233" fmla="*/ 2967280 h 4013490"/>
                <a:gd name="connsiteX34234" fmla="*/ 3288298 w 6127927"/>
                <a:gd name="connsiteY34234" fmla="*/ 2967862 h 4013490"/>
                <a:gd name="connsiteX34235" fmla="*/ 3288460 w 6127927"/>
                <a:gd name="connsiteY34235" fmla="*/ 2968444 h 4013490"/>
                <a:gd name="connsiteX34236" fmla="*/ 3288945 w 6127927"/>
                <a:gd name="connsiteY34236" fmla="*/ 2967959 h 4013490"/>
                <a:gd name="connsiteX34237" fmla="*/ 3296739 w 6127927"/>
                <a:gd name="connsiteY34237" fmla="*/ 2969026 h 4013490"/>
                <a:gd name="connsiteX34238" fmla="*/ 3297968 w 6127927"/>
                <a:gd name="connsiteY34238" fmla="*/ 2969349 h 4013490"/>
                <a:gd name="connsiteX34239" fmla="*/ 3298809 w 6127927"/>
                <a:gd name="connsiteY34239" fmla="*/ 2970190 h 4013490"/>
                <a:gd name="connsiteX34240" fmla="*/ 3298550 w 6127927"/>
                <a:gd name="connsiteY34240" fmla="*/ 2971258 h 4013490"/>
                <a:gd name="connsiteX34241" fmla="*/ 3299391 w 6127927"/>
                <a:gd name="connsiteY34241" fmla="*/ 2971678 h 4013490"/>
                <a:gd name="connsiteX34242" fmla="*/ 3299294 w 6127927"/>
                <a:gd name="connsiteY34242" fmla="*/ 2973069 h 4013490"/>
                <a:gd name="connsiteX34243" fmla="*/ 3299973 w 6127927"/>
                <a:gd name="connsiteY34243" fmla="*/ 2972519 h 4013490"/>
                <a:gd name="connsiteX34244" fmla="*/ 3300976 w 6127927"/>
                <a:gd name="connsiteY34244" fmla="*/ 2971193 h 4013490"/>
                <a:gd name="connsiteX34245" fmla="*/ 3302366 w 6127927"/>
                <a:gd name="connsiteY34245" fmla="*/ 2970999 h 4013490"/>
                <a:gd name="connsiteX34246" fmla="*/ 3303692 w 6127927"/>
                <a:gd name="connsiteY34246" fmla="*/ 2971193 h 4013490"/>
                <a:gd name="connsiteX34247" fmla="*/ 3305924 w 6127927"/>
                <a:gd name="connsiteY34247" fmla="*/ 2971419 h 4013490"/>
                <a:gd name="connsiteX34248" fmla="*/ 3305989 w 6127927"/>
                <a:gd name="connsiteY34248" fmla="*/ 2971355 h 4013490"/>
                <a:gd name="connsiteX34249" fmla="*/ 3305989 w 6127927"/>
                <a:gd name="connsiteY34249" fmla="*/ 2971419 h 4013490"/>
                <a:gd name="connsiteX34250" fmla="*/ 3306830 w 6127927"/>
                <a:gd name="connsiteY34250" fmla="*/ 2971193 h 4013490"/>
                <a:gd name="connsiteX34251" fmla="*/ 3306506 w 6127927"/>
                <a:gd name="connsiteY34251" fmla="*/ 2971937 h 4013490"/>
                <a:gd name="connsiteX34252" fmla="*/ 3306086 w 6127927"/>
                <a:gd name="connsiteY34252" fmla="*/ 2972422 h 4013490"/>
                <a:gd name="connsiteX34253" fmla="*/ 3307250 w 6127927"/>
                <a:gd name="connsiteY34253" fmla="*/ 2972681 h 4013490"/>
                <a:gd name="connsiteX34254" fmla="*/ 3308253 w 6127927"/>
                <a:gd name="connsiteY34254" fmla="*/ 2972842 h 4013490"/>
                <a:gd name="connsiteX34255" fmla="*/ 3308738 w 6127927"/>
                <a:gd name="connsiteY34255" fmla="*/ 2972583 h 4013490"/>
                <a:gd name="connsiteX34256" fmla="*/ 3310969 w 6127927"/>
                <a:gd name="connsiteY34256" fmla="*/ 2971937 h 4013490"/>
                <a:gd name="connsiteX34257" fmla="*/ 3315465 w 6127927"/>
                <a:gd name="connsiteY34257" fmla="*/ 2972745 h 4013490"/>
                <a:gd name="connsiteX34258" fmla="*/ 3317437 w 6127927"/>
                <a:gd name="connsiteY34258" fmla="*/ 2974168 h 4013490"/>
                <a:gd name="connsiteX34259" fmla="*/ 3318343 w 6127927"/>
                <a:gd name="connsiteY34259" fmla="*/ 2973263 h 4013490"/>
                <a:gd name="connsiteX34260" fmla="*/ 3319410 w 6127927"/>
                <a:gd name="connsiteY34260" fmla="*/ 2973424 h 4013490"/>
                <a:gd name="connsiteX34261" fmla="*/ 3320671 w 6127927"/>
                <a:gd name="connsiteY34261" fmla="*/ 2973424 h 4013490"/>
                <a:gd name="connsiteX34262" fmla="*/ 3321674 w 6127927"/>
                <a:gd name="connsiteY34262" fmla="*/ 2973845 h 4013490"/>
                <a:gd name="connsiteX34263" fmla="*/ 3322741 w 6127927"/>
                <a:gd name="connsiteY34263" fmla="*/ 2973909 h 4013490"/>
                <a:gd name="connsiteX34264" fmla="*/ 3325393 w 6127927"/>
                <a:gd name="connsiteY34264" fmla="*/ 2974653 h 4013490"/>
                <a:gd name="connsiteX34265" fmla="*/ 3326946 w 6127927"/>
                <a:gd name="connsiteY34265" fmla="*/ 2974912 h 4013490"/>
                <a:gd name="connsiteX34266" fmla="*/ 3328110 w 6127927"/>
                <a:gd name="connsiteY34266" fmla="*/ 2975074 h 4013490"/>
                <a:gd name="connsiteX34267" fmla="*/ 3328854 w 6127927"/>
                <a:gd name="connsiteY34267" fmla="*/ 2975332 h 4013490"/>
                <a:gd name="connsiteX34268" fmla="*/ 3331085 w 6127927"/>
                <a:gd name="connsiteY34268" fmla="*/ 2975656 h 4013490"/>
                <a:gd name="connsiteX34269" fmla="*/ 3331506 w 6127927"/>
                <a:gd name="connsiteY34269" fmla="*/ 2975656 h 4013490"/>
                <a:gd name="connsiteX34270" fmla="*/ 3333511 w 6127927"/>
                <a:gd name="connsiteY34270" fmla="*/ 2976076 h 4013490"/>
                <a:gd name="connsiteX34271" fmla="*/ 3334966 w 6127927"/>
                <a:gd name="connsiteY34271" fmla="*/ 2976303 h 4013490"/>
                <a:gd name="connsiteX34272" fmla="*/ 3335807 w 6127927"/>
                <a:gd name="connsiteY34272" fmla="*/ 2976400 h 4013490"/>
                <a:gd name="connsiteX34273" fmla="*/ 3336551 w 6127927"/>
                <a:gd name="connsiteY34273" fmla="*/ 2976303 h 4013490"/>
                <a:gd name="connsiteX34274" fmla="*/ 3340529 w 6127927"/>
                <a:gd name="connsiteY34274" fmla="*/ 2976561 h 4013490"/>
                <a:gd name="connsiteX34275" fmla="*/ 3343439 w 6127927"/>
                <a:gd name="connsiteY34275" fmla="*/ 2976561 h 4013490"/>
                <a:gd name="connsiteX34276" fmla="*/ 3343860 w 6127927"/>
                <a:gd name="connsiteY34276" fmla="*/ 2976497 h 4013490"/>
                <a:gd name="connsiteX34277" fmla="*/ 3344571 w 6127927"/>
                <a:gd name="connsiteY34277" fmla="*/ 2976141 h 4013490"/>
                <a:gd name="connsiteX34278" fmla="*/ 3344668 w 6127927"/>
                <a:gd name="connsiteY34278" fmla="*/ 2975397 h 4013490"/>
                <a:gd name="connsiteX34279" fmla="*/ 3345315 w 6127927"/>
                <a:gd name="connsiteY34279" fmla="*/ 2975494 h 4013490"/>
                <a:gd name="connsiteX34280" fmla="*/ 3345574 w 6127927"/>
                <a:gd name="connsiteY34280" fmla="*/ 2976238 h 4013490"/>
                <a:gd name="connsiteX34281" fmla="*/ 3346318 w 6127927"/>
                <a:gd name="connsiteY34281" fmla="*/ 2976141 h 4013490"/>
                <a:gd name="connsiteX34282" fmla="*/ 3347062 w 6127927"/>
                <a:gd name="connsiteY34282" fmla="*/ 2976658 h 4013490"/>
                <a:gd name="connsiteX34283" fmla="*/ 3347903 w 6127927"/>
                <a:gd name="connsiteY34283" fmla="*/ 2975882 h 4013490"/>
                <a:gd name="connsiteX34284" fmla="*/ 3349228 w 6127927"/>
                <a:gd name="connsiteY34284" fmla="*/ 2976141 h 4013490"/>
                <a:gd name="connsiteX34285" fmla="*/ 3348905 w 6127927"/>
                <a:gd name="connsiteY34285" fmla="*/ 2978373 h 4013490"/>
                <a:gd name="connsiteX34286" fmla="*/ 3348905 w 6127927"/>
                <a:gd name="connsiteY34286" fmla="*/ 2978470 h 4013490"/>
                <a:gd name="connsiteX34287" fmla="*/ 3350393 w 6127927"/>
                <a:gd name="connsiteY34287" fmla="*/ 2976982 h 4013490"/>
                <a:gd name="connsiteX34288" fmla="*/ 3350878 w 6127927"/>
                <a:gd name="connsiteY34288" fmla="*/ 2976658 h 4013490"/>
                <a:gd name="connsiteX34289" fmla="*/ 3351977 w 6127927"/>
                <a:gd name="connsiteY34289" fmla="*/ 2976982 h 4013490"/>
                <a:gd name="connsiteX34290" fmla="*/ 3352527 w 6127927"/>
                <a:gd name="connsiteY34290" fmla="*/ 2976723 h 4013490"/>
                <a:gd name="connsiteX34291" fmla="*/ 3353789 w 6127927"/>
                <a:gd name="connsiteY34291" fmla="*/ 2976885 h 4013490"/>
                <a:gd name="connsiteX34292" fmla="*/ 3354597 w 6127927"/>
                <a:gd name="connsiteY34292" fmla="*/ 2977208 h 4013490"/>
                <a:gd name="connsiteX34293" fmla="*/ 3355115 w 6127927"/>
                <a:gd name="connsiteY34293" fmla="*/ 2977047 h 4013490"/>
                <a:gd name="connsiteX34294" fmla="*/ 3355179 w 6127927"/>
                <a:gd name="connsiteY34294" fmla="*/ 2977047 h 4013490"/>
                <a:gd name="connsiteX34295" fmla="*/ 3356117 w 6127927"/>
                <a:gd name="connsiteY34295" fmla="*/ 2977952 h 4013490"/>
                <a:gd name="connsiteX34296" fmla="*/ 3359157 w 6127927"/>
                <a:gd name="connsiteY34296" fmla="*/ 2978470 h 4013490"/>
                <a:gd name="connsiteX34297" fmla="*/ 3359804 w 6127927"/>
                <a:gd name="connsiteY34297" fmla="*/ 2977952 h 4013490"/>
                <a:gd name="connsiteX34298" fmla="*/ 3361227 w 6127927"/>
                <a:gd name="connsiteY34298" fmla="*/ 2978373 h 4013490"/>
                <a:gd name="connsiteX34299" fmla="*/ 3362715 w 6127927"/>
                <a:gd name="connsiteY34299" fmla="*/ 2978728 h 4013490"/>
                <a:gd name="connsiteX34300" fmla="*/ 3364041 w 6127927"/>
                <a:gd name="connsiteY34300" fmla="*/ 2978793 h 4013490"/>
                <a:gd name="connsiteX34301" fmla="*/ 3364396 w 6127927"/>
                <a:gd name="connsiteY34301" fmla="*/ 2980216 h 4013490"/>
                <a:gd name="connsiteX34302" fmla="*/ 3365270 w 6127927"/>
                <a:gd name="connsiteY34302" fmla="*/ 2978793 h 4013490"/>
                <a:gd name="connsiteX34303" fmla="*/ 3365528 w 6127927"/>
                <a:gd name="connsiteY34303" fmla="*/ 2978793 h 4013490"/>
                <a:gd name="connsiteX34304" fmla="*/ 3366790 w 6127927"/>
                <a:gd name="connsiteY34304" fmla="*/ 2979472 h 4013490"/>
                <a:gd name="connsiteX34305" fmla="*/ 3367695 w 6127927"/>
                <a:gd name="connsiteY34305" fmla="*/ 2979472 h 4013490"/>
                <a:gd name="connsiteX34306" fmla="*/ 3368180 w 6127927"/>
                <a:gd name="connsiteY34306" fmla="*/ 2979213 h 4013490"/>
                <a:gd name="connsiteX34307" fmla="*/ 3369021 w 6127927"/>
                <a:gd name="connsiteY34307" fmla="*/ 2979375 h 4013490"/>
                <a:gd name="connsiteX34308" fmla="*/ 3369603 w 6127927"/>
                <a:gd name="connsiteY34308" fmla="*/ 2980022 h 4013490"/>
                <a:gd name="connsiteX34309" fmla="*/ 3370412 w 6127927"/>
                <a:gd name="connsiteY34309" fmla="*/ 2979634 h 4013490"/>
                <a:gd name="connsiteX34310" fmla="*/ 3371576 w 6127927"/>
                <a:gd name="connsiteY34310" fmla="*/ 2979796 h 4013490"/>
                <a:gd name="connsiteX34311" fmla="*/ 3371899 w 6127927"/>
                <a:gd name="connsiteY34311" fmla="*/ 2980216 h 4013490"/>
                <a:gd name="connsiteX34312" fmla="*/ 3372223 w 6127927"/>
                <a:gd name="connsiteY34312" fmla="*/ 2979860 h 4013490"/>
                <a:gd name="connsiteX34313" fmla="*/ 3379370 w 6127927"/>
                <a:gd name="connsiteY34313" fmla="*/ 2980960 h 4013490"/>
                <a:gd name="connsiteX34314" fmla="*/ 3379952 w 6127927"/>
                <a:gd name="connsiteY34314" fmla="*/ 2981865 h 4013490"/>
                <a:gd name="connsiteX34315" fmla="*/ 3380696 w 6127927"/>
                <a:gd name="connsiteY34315" fmla="*/ 2981186 h 4013490"/>
                <a:gd name="connsiteX34316" fmla="*/ 3383510 w 6127927"/>
                <a:gd name="connsiteY34316" fmla="*/ 2981607 h 4013490"/>
                <a:gd name="connsiteX34317" fmla="*/ 3383898 w 6127927"/>
                <a:gd name="connsiteY34317" fmla="*/ 2982868 h 4013490"/>
                <a:gd name="connsiteX34318" fmla="*/ 3384092 w 6127927"/>
                <a:gd name="connsiteY34318" fmla="*/ 2981704 h 4013490"/>
                <a:gd name="connsiteX34319" fmla="*/ 3385159 w 6127927"/>
                <a:gd name="connsiteY34319" fmla="*/ 2981865 h 4013490"/>
                <a:gd name="connsiteX34320" fmla="*/ 3385256 w 6127927"/>
                <a:gd name="connsiteY34320" fmla="*/ 2982027 h 4013490"/>
                <a:gd name="connsiteX34321" fmla="*/ 3385321 w 6127927"/>
                <a:gd name="connsiteY34321" fmla="*/ 2981930 h 4013490"/>
                <a:gd name="connsiteX34322" fmla="*/ 3389299 w 6127927"/>
                <a:gd name="connsiteY34322" fmla="*/ 2982512 h 4013490"/>
                <a:gd name="connsiteX34323" fmla="*/ 3390787 w 6127927"/>
                <a:gd name="connsiteY34323" fmla="*/ 2982771 h 4013490"/>
                <a:gd name="connsiteX34324" fmla="*/ 3391207 w 6127927"/>
                <a:gd name="connsiteY34324" fmla="*/ 2982933 h 4013490"/>
                <a:gd name="connsiteX34325" fmla="*/ 3391530 w 6127927"/>
                <a:gd name="connsiteY34325" fmla="*/ 2984000 h 4013490"/>
                <a:gd name="connsiteX34326" fmla="*/ 3391207 w 6127927"/>
                <a:gd name="connsiteY34326" fmla="*/ 2982933 h 4013490"/>
                <a:gd name="connsiteX34327" fmla="*/ 3391207 w 6127927"/>
                <a:gd name="connsiteY34327" fmla="*/ 2982868 h 4013490"/>
                <a:gd name="connsiteX34328" fmla="*/ 3392533 w 6127927"/>
                <a:gd name="connsiteY34328" fmla="*/ 2983030 h 4013490"/>
                <a:gd name="connsiteX34329" fmla="*/ 3392598 w 6127927"/>
                <a:gd name="connsiteY34329" fmla="*/ 2983094 h 4013490"/>
                <a:gd name="connsiteX34330" fmla="*/ 3392695 w 6127927"/>
                <a:gd name="connsiteY34330" fmla="*/ 2983030 h 4013490"/>
                <a:gd name="connsiteX34331" fmla="*/ 3394991 w 6127927"/>
                <a:gd name="connsiteY34331" fmla="*/ 2983353 h 4013490"/>
                <a:gd name="connsiteX34332" fmla="*/ 3393924 w 6127927"/>
                <a:gd name="connsiteY34332" fmla="*/ 2985843 h 4013490"/>
                <a:gd name="connsiteX34333" fmla="*/ 3395250 w 6127927"/>
                <a:gd name="connsiteY34333" fmla="*/ 2984841 h 4013490"/>
                <a:gd name="connsiteX34334" fmla="*/ 3394991 w 6127927"/>
                <a:gd name="connsiteY34334" fmla="*/ 2983353 h 4013490"/>
                <a:gd name="connsiteX34335" fmla="*/ 3424583 w 6127927"/>
                <a:gd name="connsiteY34335" fmla="*/ 2986652 h 4013490"/>
                <a:gd name="connsiteX34336" fmla="*/ 3424486 w 6127927"/>
                <a:gd name="connsiteY34336" fmla="*/ 2987169 h 4013490"/>
                <a:gd name="connsiteX34337" fmla="*/ 3425294 w 6127927"/>
                <a:gd name="connsiteY34337" fmla="*/ 2986587 h 4013490"/>
                <a:gd name="connsiteX34338" fmla="*/ 3426394 w 6127927"/>
                <a:gd name="connsiteY34338" fmla="*/ 2986490 h 4013490"/>
                <a:gd name="connsiteX34339" fmla="*/ 3426879 w 6127927"/>
                <a:gd name="connsiteY34339" fmla="*/ 2983353 h 4013490"/>
                <a:gd name="connsiteX34340" fmla="*/ 3428302 w 6127927"/>
                <a:gd name="connsiteY34340" fmla="*/ 2979278 h 4013490"/>
                <a:gd name="connsiteX34341" fmla="*/ 3424583 w 6127927"/>
                <a:gd name="connsiteY34341" fmla="*/ 2950139 h 4013490"/>
                <a:gd name="connsiteX34342" fmla="*/ 3424324 w 6127927"/>
                <a:gd name="connsiteY34342" fmla="*/ 2949751 h 4013490"/>
                <a:gd name="connsiteX34343" fmla="*/ 3424906 w 6127927"/>
                <a:gd name="connsiteY34343" fmla="*/ 2949330 h 4013490"/>
                <a:gd name="connsiteX34344" fmla="*/ 3424162 w 6127927"/>
                <a:gd name="connsiteY34344" fmla="*/ 2949330 h 4013490"/>
                <a:gd name="connsiteX34345" fmla="*/ 3424162 w 6127927"/>
                <a:gd name="connsiteY34345" fmla="*/ 2948651 h 4013490"/>
                <a:gd name="connsiteX34346" fmla="*/ 3424486 w 6127927"/>
                <a:gd name="connsiteY34346" fmla="*/ 2948425 h 4013490"/>
                <a:gd name="connsiteX34347" fmla="*/ 3424227 w 6127927"/>
                <a:gd name="connsiteY34347" fmla="*/ 2948166 h 4013490"/>
                <a:gd name="connsiteX34348" fmla="*/ 3424324 w 6127927"/>
                <a:gd name="connsiteY34348" fmla="*/ 2945094 h 4013490"/>
                <a:gd name="connsiteX34349" fmla="*/ 3424648 w 6127927"/>
                <a:gd name="connsiteY34349" fmla="*/ 2945094 h 4013490"/>
                <a:gd name="connsiteX34350" fmla="*/ 3424906 w 6127927"/>
                <a:gd name="connsiteY34350" fmla="*/ 2944609 h 4013490"/>
                <a:gd name="connsiteX34351" fmla="*/ 3425165 w 6127927"/>
                <a:gd name="connsiteY34351" fmla="*/ 2944350 h 4013490"/>
                <a:gd name="connsiteX34352" fmla="*/ 3424583 w 6127927"/>
                <a:gd name="connsiteY34352" fmla="*/ 2943929 h 4013490"/>
                <a:gd name="connsiteX34353" fmla="*/ 3424227 w 6127927"/>
                <a:gd name="connsiteY34353" fmla="*/ 2944091 h 4013490"/>
                <a:gd name="connsiteX34354" fmla="*/ 3424065 w 6127927"/>
                <a:gd name="connsiteY34354" fmla="*/ 2941795 h 4013490"/>
                <a:gd name="connsiteX34355" fmla="*/ 3424324 w 6127927"/>
                <a:gd name="connsiteY34355" fmla="*/ 2941633 h 4013490"/>
                <a:gd name="connsiteX34356" fmla="*/ 3424583 w 6127927"/>
                <a:gd name="connsiteY34356" fmla="*/ 2940695 h 4013490"/>
                <a:gd name="connsiteX34357" fmla="*/ 3423904 w 6127927"/>
                <a:gd name="connsiteY34357" fmla="*/ 2940792 h 4013490"/>
                <a:gd name="connsiteX34358" fmla="*/ 3423419 w 6127927"/>
                <a:gd name="connsiteY34358" fmla="*/ 2938076 h 4013490"/>
                <a:gd name="connsiteX34359" fmla="*/ 3423904 w 6127927"/>
                <a:gd name="connsiteY34359" fmla="*/ 2937817 h 4013490"/>
                <a:gd name="connsiteX34360" fmla="*/ 3423322 w 6127927"/>
                <a:gd name="connsiteY34360" fmla="*/ 2937882 h 4013490"/>
                <a:gd name="connsiteX34361" fmla="*/ 3420508 w 6127927"/>
                <a:gd name="connsiteY34361" fmla="*/ 2931284 h 4013490"/>
                <a:gd name="connsiteX34362" fmla="*/ 3417694 w 6127927"/>
                <a:gd name="connsiteY34362" fmla="*/ 2922584 h 4013490"/>
                <a:gd name="connsiteX34363" fmla="*/ 3417759 w 6127927"/>
                <a:gd name="connsiteY34363" fmla="*/ 2922584 h 4013490"/>
                <a:gd name="connsiteX34364" fmla="*/ 3417435 w 6127927"/>
                <a:gd name="connsiteY34364" fmla="*/ 2921323 h 4013490"/>
                <a:gd name="connsiteX34365" fmla="*/ 3417015 w 6127927"/>
                <a:gd name="connsiteY34365" fmla="*/ 2920935 h 4013490"/>
                <a:gd name="connsiteX34366" fmla="*/ 3416789 w 6127927"/>
                <a:gd name="connsiteY34366" fmla="*/ 2920353 h 4013490"/>
                <a:gd name="connsiteX34367" fmla="*/ 3416692 w 6127927"/>
                <a:gd name="connsiteY34367" fmla="*/ 2919997 h 4013490"/>
                <a:gd name="connsiteX34368" fmla="*/ 3415042 w 6127927"/>
                <a:gd name="connsiteY34368" fmla="*/ 2916116 h 4013490"/>
                <a:gd name="connsiteX34369" fmla="*/ 3416465 w 6127927"/>
                <a:gd name="connsiteY34369" fmla="*/ 2915534 h 4013490"/>
                <a:gd name="connsiteX34370" fmla="*/ 3415560 w 6127927"/>
                <a:gd name="connsiteY34370" fmla="*/ 2915114 h 4013490"/>
                <a:gd name="connsiteX34371" fmla="*/ 3414945 w 6127927"/>
                <a:gd name="connsiteY34371" fmla="*/ 2915955 h 4013490"/>
                <a:gd name="connsiteX34372" fmla="*/ 3410482 w 6127927"/>
                <a:gd name="connsiteY34372" fmla="*/ 2907578 h 4013490"/>
                <a:gd name="connsiteX34373" fmla="*/ 3411420 w 6127927"/>
                <a:gd name="connsiteY34373" fmla="*/ 2907190 h 4013490"/>
                <a:gd name="connsiteX34374" fmla="*/ 3410320 w 6127927"/>
                <a:gd name="connsiteY34374" fmla="*/ 2907352 h 4013490"/>
                <a:gd name="connsiteX34375" fmla="*/ 3404273 w 6127927"/>
                <a:gd name="connsiteY34375" fmla="*/ 2899137 h 4013490"/>
                <a:gd name="connsiteX34376" fmla="*/ 3404790 w 6127927"/>
                <a:gd name="connsiteY34376" fmla="*/ 2898329 h 4013490"/>
                <a:gd name="connsiteX34377" fmla="*/ 3404046 w 6127927"/>
                <a:gd name="connsiteY34377" fmla="*/ 2898749 h 4013490"/>
                <a:gd name="connsiteX34378" fmla="*/ 3403949 w 6127927"/>
                <a:gd name="connsiteY34378" fmla="*/ 2898749 h 4013490"/>
                <a:gd name="connsiteX34379" fmla="*/ 3402947 w 6127927"/>
                <a:gd name="connsiteY34379" fmla="*/ 2897585 h 4013490"/>
                <a:gd name="connsiteX34380" fmla="*/ 3402947 w 6127927"/>
                <a:gd name="connsiteY34380" fmla="*/ 2897488 h 4013490"/>
                <a:gd name="connsiteX34381" fmla="*/ 3402882 w 6127927"/>
                <a:gd name="connsiteY34381" fmla="*/ 2897488 h 4013490"/>
                <a:gd name="connsiteX34382" fmla="*/ 3402397 w 6127927"/>
                <a:gd name="connsiteY34382" fmla="*/ 2896906 h 4013490"/>
                <a:gd name="connsiteX34383" fmla="*/ 3402300 w 6127927"/>
                <a:gd name="connsiteY34383" fmla="*/ 2896000 h 4013490"/>
                <a:gd name="connsiteX34384" fmla="*/ 3401718 w 6127927"/>
                <a:gd name="connsiteY34384" fmla="*/ 2894189 h 4013490"/>
                <a:gd name="connsiteX34385" fmla="*/ 3401136 w 6127927"/>
                <a:gd name="connsiteY34385" fmla="*/ 2895095 h 4013490"/>
                <a:gd name="connsiteX34386" fmla="*/ 3400327 w 6127927"/>
                <a:gd name="connsiteY34386" fmla="*/ 2894771 h 4013490"/>
                <a:gd name="connsiteX34387" fmla="*/ 3400230 w 6127927"/>
                <a:gd name="connsiteY34387" fmla="*/ 2894674 h 4013490"/>
                <a:gd name="connsiteX34388" fmla="*/ 3400230 w 6127927"/>
                <a:gd name="connsiteY34388" fmla="*/ 2894027 h 4013490"/>
                <a:gd name="connsiteX34389" fmla="*/ 3400068 w 6127927"/>
                <a:gd name="connsiteY34389" fmla="*/ 2893704 h 4013490"/>
                <a:gd name="connsiteX34390" fmla="*/ 3399907 w 6127927"/>
                <a:gd name="connsiteY34390" fmla="*/ 2893607 h 4013490"/>
                <a:gd name="connsiteX34391" fmla="*/ 3399745 w 6127927"/>
                <a:gd name="connsiteY34391" fmla="*/ 2894092 h 4013490"/>
                <a:gd name="connsiteX34392" fmla="*/ 3399583 w 6127927"/>
                <a:gd name="connsiteY34392" fmla="*/ 2894027 h 4013490"/>
                <a:gd name="connsiteX34393" fmla="*/ 3399228 w 6127927"/>
                <a:gd name="connsiteY34393" fmla="*/ 2893704 h 4013490"/>
                <a:gd name="connsiteX34394" fmla="*/ 3399389 w 6127927"/>
                <a:gd name="connsiteY34394" fmla="*/ 2893445 h 4013490"/>
                <a:gd name="connsiteX34395" fmla="*/ 3399745 w 6127927"/>
                <a:gd name="connsiteY34395" fmla="*/ 2893510 h 4013490"/>
                <a:gd name="connsiteX34396" fmla="*/ 3399001 w 6127927"/>
                <a:gd name="connsiteY34396" fmla="*/ 2893025 h 4013490"/>
                <a:gd name="connsiteX34397" fmla="*/ 3398257 w 6127927"/>
                <a:gd name="connsiteY34397" fmla="*/ 2892184 h 4013490"/>
                <a:gd name="connsiteX34398" fmla="*/ 3398322 w 6127927"/>
                <a:gd name="connsiteY34398" fmla="*/ 2890858 h 4013490"/>
                <a:gd name="connsiteX34399" fmla="*/ 3396414 w 6127927"/>
                <a:gd name="connsiteY34399" fmla="*/ 2890858 h 4013490"/>
                <a:gd name="connsiteX34400" fmla="*/ 3396931 w 6127927"/>
                <a:gd name="connsiteY34400" fmla="*/ 2890114 h 4013490"/>
                <a:gd name="connsiteX34401" fmla="*/ 3395250 w 6127927"/>
                <a:gd name="connsiteY34401" fmla="*/ 2889791 h 4013490"/>
                <a:gd name="connsiteX34402" fmla="*/ 3395250 w 6127927"/>
                <a:gd name="connsiteY34402" fmla="*/ 2889047 h 4013490"/>
                <a:gd name="connsiteX34403" fmla="*/ 3394344 w 6127927"/>
                <a:gd name="connsiteY34403" fmla="*/ 2888626 h 4013490"/>
                <a:gd name="connsiteX34404" fmla="*/ 3393762 w 6127927"/>
                <a:gd name="connsiteY34404" fmla="*/ 2887721 h 4013490"/>
                <a:gd name="connsiteX34405" fmla="*/ 3393536 w 6127927"/>
                <a:gd name="connsiteY34405" fmla="*/ 2887495 h 4013490"/>
                <a:gd name="connsiteX34406" fmla="*/ 3392921 w 6127927"/>
                <a:gd name="connsiteY34406" fmla="*/ 2887818 h 4013490"/>
                <a:gd name="connsiteX34407" fmla="*/ 3391530 w 6127927"/>
                <a:gd name="connsiteY34407" fmla="*/ 2885910 h 4013490"/>
                <a:gd name="connsiteX34408" fmla="*/ 3392048 w 6127927"/>
                <a:gd name="connsiteY34408" fmla="*/ 2884746 h 4013490"/>
                <a:gd name="connsiteX34409" fmla="*/ 3390787 w 6127927"/>
                <a:gd name="connsiteY34409" fmla="*/ 2885231 h 4013490"/>
                <a:gd name="connsiteX34410" fmla="*/ 3390948 w 6127927"/>
                <a:gd name="connsiteY34410" fmla="*/ 2883905 h 4013490"/>
                <a:gd name="connsiteX34411" fmla="*/ 3390204 w 6127927"/>
                <a:gd name="connsiteY34411" fmla="*/ 2884325 h 4013490"/>
                <a:gd name="connsiteX34412" fmla="*/ 3388975 w 6127927"/>
                <a:gd name="connsiteY34412" fmla="*/ 2883678 h 4013490"/>
                <a:gd name="connsiteX34413" fmla="*/ 3388296 w 6127927"/>
                <a:gd name="connsiteY34413" fmla="*/ 2883678 h 4013490"/>
                <a:gd name="connsiteX34414" fmla="*/ 3388135 w 6127927"/>
                <a:gd name="connsiteY34414" fmla="*/ 2883517 h 4013490"/>
                <a:gd name="connsiteX34415" fmla="*/ 3387811 w 6127927"/>
                <a:gd name="connsiteY34415" fmla="*/ 2882579 h 4013490"/>
                <a:gd name="connsiteX34416" fmla="*/ 3387229 w 6127927"/>
                <a:gd name="connsiteY34416" fmla="*/ 2882579 h 4013490"/>
                <a:gd name="connsiteX34417" fmla="*/ 3385321 w 6127927"/>
                <a:gd name="connsiteY34417" fmla="*/ 2881026 h 4013490"/>
                <a:gd name="connsiteX34418" fmla="*/ 3377947 w 6127927"/>
                <a:gd name="connsiteY34418" fmla="*/ 2876305 h 4013490"/>
                <a:gd name="connsiteX34419" fmla="*/ 3377883 w 6127927"/>
                <a:gd name="connsiteY34419" fmla="*/ 2875237 h 4013490"/>
                <a:gd name="connsiteX34420" fmla="*/ 3377139 w 6127927"/>
                <a:gd name="connsiteY34420" fmla="*/ 2875884 h 4013490"/>
                <a:gd name="connsiteX34421" fmla="*/ 3376460 w 6127927"/>
                <a:gd name="connsiteY34421" fmla="*/ 2875561 h 4013490"/>
                <a:gd name="connsiteX34422" fmla="*/ 3376460 w 6127927"/>
                <a:gd name="connsiteY34422" fmla="*/ 2875302 h 4013490"/>
                <a:gd name="connsiteX34423" fmla="*/ 3376298 w 6127927"/>
                <a:gd name="connsiteY34423" fmla="*/ 2875464 h 4013490"/>
                <a:gd name="connsiteX34424" fmla="*/ 3376136 w 6127927"/>
                <a:gd name="connsiteY34424" fmla="*/ 2875399 h 4013490"/>
                <a:gd name="connsiteX34425" fmla="*/ 3374487 w 6127927"/>
                <a:gd name="connsiteY34425" fmla="*/ 2874396 h 4013490"/>
                <a:gd name="connsiteX34426" fmla="*/ 3373905 w 6127927"/>
                <a:gd name="connsiteY34426" fmla="*/ 2871583 h 4013490"/>
                <a:gd name="connsiteX34427" fmla="*/ 3373161 w 6127927"/>
                <a:gd name="connsiteY34427" fmla="*/ 2873556 h 4013490"/>
                <a:gd name="connsiteX34428" fmla="*/ 3373064 w 6127927"/>
                <a:gd name="connsiteY34428" fmla="*/ 2873556 h 4013490"/>
                <a:gd name="connsiteX34429" fmla="*/ 3372579 w 6127927"/>
                <a:gd name="connsiteY34429" fmla="*/ 2871745 h 4013490"/>
                <a:gd name="connsiteX34430" fmla="*/ 3372482 w 6127927"/>
                <a:gd name="connsiteY34430" fmla="*/ 2871745 h 4013490"/>
                <a:gd name="connsiteX34431" fmla="*/ 3371156 w 6127927"/>
                <a:gd name="connsiteY34431" fmla="*/ 2872068 h 4013490"/>
                <a:gd name="connsiteX34432" fmla="*/ 3370994 w 6127927"/>
                <a:gd name="connsiteY34432" fmla="*/ 2871906 h 4013490"/>
                <a:gd name="connsiteX34433" fmla="*/ 3369765 w 6127927"/>
                <a:gd name="connsiteY34433" fmla="*/ 2870160 h 4013490"/>
                <a:gd name="connsiteX34434" fmla="*/ 3367275 w 6127927"/>
                <a:gd name="connsiteY34434" fmla="*/ 2870419 h 4013490"/>
                <a:gd name="connsiteX34435" fmla="*/ 3366854 w 6127927"/>
                <a:gd name="connsiteY34435" fmla="*/ 2870160 h 4013490"/>
                <a:gd name="connsiteX34436" fmla="*/ 3366369 w 6127927"/>
                <a:gd name="connsiteY34436" fmla="*/ 2869933 h 4013490"/>
                <a:gd name="connsiteX34437" fmla="*/ 3365949 w 6127927"/>
                <a:gd name="connsiteY34437" fmla="*/ 2869351 h 4013490"/>
                <a:gd name="connsiteX34438" fmla="*/ 3365949 w 6127927"/>
                <a:gd name="connsiteY34438" fmla="*/ 2869578 h 4013490"/>
                <a:gd name="connsiteX34439" fmla="*/ 3365625 w 6127927"/>
                <a:gd name="connsiteY34439" fmla="*/ 2870580 h 4013490"/>
                <a:gd name="connsiteX34440" fmla="*/ 3365690 w 6127927"/>
                <a:gd name="connsiteY34440" fmla="*/ 2873006 h 4013490"/>
                <a:gd name="connsiteX34441" fmla="*/ 3366110 w 6127927"/>
                <a:gd name="connsiteY34441" fmla="*/ 2870580 h 4013490"/>
                <a:gd name="connsiteX34442" fmla="*/ 3366531 w 6127927"/>
                <a:gd name="connsiteY34442" fmla="*/ 2872068 h 4013490"/>
                <a:gd name="connsiteX34443" fmla="*/ 3366531 w 6127927"/>
                <a:gd name="connsiteY34443" fmla="*/ 2874235 h 4013490"/>
                <a:gd name="connsiteX34444" fmla="*/ 3366013 w 6127927"/>
                <a:gd name="connsiteY34444" fmla="*/ 2877792 h 4013490"/>
                <a:gd name="connsiteX34445" fmla="*/ 3366013 w 6127927"/>
                <a:gd name="connsiteY34445" fmla="*/ 2877631 h 4013490"/>
                <a:gd name="connsiteX34446" fmla="*/ 3365949 w 6127927"/>
                <a:gd name="connsiteY34446" fmla="*/ 2877954 h 4013490"/>
                <a:gd name="connsiteX34447" fmla="*/ 3365690 w 6127927"/>
                <a:gd name="connsiteY34447" fmla="*/ 2878536 h 4013490"/>
                <a:gd name="connsiteX34448" fmla="*/ 3365949 w 6127927"/>
                <a:gd name="connsiteY34448" fmla="*/ 2877954 h 4013490"/>
                <a:gd name="connsiteX34449" fmla="*/ 3366013 w 6127927"/>
                <a:gd name="connsiteY34449" fmla="*/ 2877954 h 4013490"/>
                <a:gd name="connsiteX34450" fmla="*/ 3365625 w 6127927"/>
                <a:gd name="connsiteY34450" fmla="*/ 2880024 h 4013490"/>
                <a:gd name="connsiteX34451" fmla="*/ 3364881 w 6127927"/>
                <a:gd name="connsiteY34451" fmla="*/ 2880121 h 4013490"/>
                <a:gd name="connsiteX34452" fmla="*/ 3364784 w 6127927"/>
                <a:gd name="connsiteY34452" fmla="*/ 2879862 h 4013490"/>
                <a:gd name="connsiteX34453" fmla="*/ 3364720 w 6127927"/>
                <a:gd name="connsiteY34453" fmla="*/ 2880121 h 4013490"/>
                <a:gd name="connsiteX34454" fmla="*/ 3364461 w 6127927"/>
                <a:gd name="connsiteY34454" fmla="*/ 2880121 h 4013490"/>
                <a:gd name="connsiteX34455" fmla="*/ 3364041 w 6127927"/>
                <a:gd name="connsiteY34455" fmla="*/ 2879700 h 4013490"/>
                <a:gd name="connsiteX34456" fmla="*/ 3363717 w 6127927"/>
                <a:gd name="connsiteY34456" fmla="*/ 2878439 h 4013490"/>
                <a:gd name="connsiteX34457" fmla="*/ 3363394 w 6127927"/>
                <a:gd name="connsiteY34457" fmla="*/ 2878957 h 4013490"/>
                <a:gd name="connsiteX34458" fmla="*/ 3363070 w 6127927"/>
                <a:gd name="connsiteY34458" fmla="*/ 2878051 h 4013490"/>
                <a:gd name="connsiteX34459" fmla="*/ 3363070 w 6127927"/>
                <a:gd name="connsiteY34459" fmla="*/ 2876628 h 4013490"/>
                <a:gd name="connsiteX34460" fmla="*/ 3362553 w 6127927"/>
                <a:gd name="connsiteY34460" fmla="*/ 2877469 h 4013490"/>
                <a:gd name="connsiteX34461" fmla="*/ 3362488 w 6127927"/>
                <a:gd name="connsiteY34461" fmla="*/ 2878439 h 4013490"/>
                <a:gd name="connsiteX34462" fmla="*/ 3362133 w 6127927"/>
                <a:gd name="connsiteY34462" fmla="*/ 2875787 h 4013490"/>
                <a:gd name="connsiteX34463" fmla="*/ 3361809 w 6127927"/>
                <a:gd name="connsiteY34463" fmla="*/ 2876951 h 4013490"/>
                <a:gd name="connsiteX34464" fmla="*/ 3361550 w 6127927"/>
                <a:gd name="connsiteY34464" fmla="*/ 2877372 h 4013490"/>
                <a:gd name="connsiteX34465" fmla="*/ 3361324 w 6127927"/>
                <a:gd name="connsiteY34465" fmla="*/ 2875302 h 4013490"/>
                <a:gd name="connsiteX34466" fmla="*/ 3361065 w 6127927"/>
                <a:gd name="connsiteY34466" fmla="*/ 2876305 h 4013490"/>
                <a:gd name="connsiteX34467" fmla="*/ 3360807 w 6127927"/>
                <a:gd name="connsiteY34467" fmla="*/ 2877695 h 4013490"/>
                <a:gd name="connsiteX34468" fmla="*/ 3360645 w 6127927"/>
                <a:gd name="connsiteY34468" fmla="*/ 2877695 h 4013490"/>
                <a:gd name="connsiteX34469" fmla="*/ 3360483 w 6127927"/>
                <a:gd name="connsiteY34469" fmla="*/ 2875787 h 4013490"/>
                <a:gd name="connsiteX34470" fmla="*/ 3360321 w 6127927"/>
                <a:gd name="connsiteY34470" fmla="*/ 2877792 h 4013490"/>
                <a:gd name="connsiteX34471" fmla="*/ 3359739 w 6127927"/>
                <a:gd name="connsiteY34471" fmla="*/ 2878374 h 4013490"/>
                <a:gd name="connsiteX34472" fmla="*/ 3359416 w 6127927"/>
                <a:gd name="connsiteY34472" fmla="*/ 2878536 h 4013490"/>
                <a:gd name="connsiteX34473" fmla="*/ 3359319 w 6127927"/>
                <a:gd name="connsiteY34473" fmla="*/ 2878795 h 4013490"/>
                <a:gd name="connsiteX34474" fmla="*/ 3357184 w 6127927"/>
                <a:gd name="connsiteY34474" fmla="*/ 2878439 h 4013490"/>
                <a:gd name="connsiteX34475" fmla="*/ 3357087 w 6127927"/>
                <a:gd name="connsiteY34475" fmla="*/ 2878116 h 4013490"/>
                <a:gd name="connsiteX34476" fmla="*/ 3356990 w 6127927"/>
                <a:gd name="connsiteY34476" fmla="*/ 2878374 h 4013490"/>
                <a:gd name="connsiteX34477" fmla="*/ 3356182 w 6127927"/>
                <a:gd name="connsiteY34477" fmla="*/ 2878277 h 4013490"/>
                <a:gd name="connsiteX34478" fmla="*/ 3355535 w 6127927"/>
                <a:gd name="connsiteY34478" fmla="*/ 2877954 h 4013490"/>
                <a:gd name="connsiteX34479" fmla="*/ 3355535 w 6127927"/>
                <a:gd name="connsiteY34479" fmla="*/ 2877857 h 4013490"/>
                <a:gd name="connsiteX34480" fmla="*/ 3355341 w 6127927"/>
                <a:gd name="connsiteY34480" fmla="*/ 2877695 h 4013490"/>
                <a:gd name="connsiteX34481" fmla="*/ 3355341 w 6127927"/>
                <a:gd name="connsiteY34481" fmla="*/ 2877857 h 4013490"/>
                <a:gd name="connsiteX34482" fmla="*/ 3353109 w 6127927"/>
                <a:gd name="connsiteY34482" fmla="*/ 2877695 h 4013490"/>
                <a:gd name="connsiteX34483" fmla="*/ 3349390 w 6127927"/>
                <a:gd name="connsiteY34483" fmla="*/ 2876466 h 4013490"/>
                <a:gd name="connsiteX34484" fmla="*/ 3348000 w 6127927"/>
                <a:gd name="connsiteY34484" fmla="*/ 2875140 h 4013490"/>
                <a:gd name="connsiteX34485" fmla="*/ 3338039 w 6127927"/>
                <a:gd name="connsiteY34485" fmla="*/ 2877469 h 4013490"/>
                <a:gd name="connsiteX34486" fmla="*/ 3337877 w 6127927"/>
                <a:gd name="connsiteY34486" fmla="*/ 2877631 h 4013490"/>
                <a:gd name="connsiteX34487" fmla="*/ 3337715 w 6127927"/>
                <a:gd name="connsiteY34487" fmla="*/ 2876951 h 4013490"/>
                <a:gd name="connsiteX34488" fmla="*/ 3337715 w 6127927"/>
                <a:gd name="connsiteY34488" fmla="*/ 2877695 h 4013490"/>
                <a:gd name="connsiteX34489" fmla="*/ 3337456 w 6127927"/>
                <a:gd name="connsiteY34489" fmla="*/ 2877631 h 4013490"/>
                <a:gd name="connsiteX34490" fmla="*/ 3337392 w 6127927"/>
                <a:gd name="connsiteY34490" fmla="*/ 2877307 h 4013490"/>
                <a:gd name="connsiteX34491" fmla="*/ 3337295 w 6127927"/>
                <a:gd name="connsiteY34491" fmla="*/ 2877534 h 4013490"/>
                <a:gd name="connsiteX34492" fmla="*/ 3336227 w 6127927"/>
                <a:gd name="connsiteY34492" fmla="*/ 2877048 h 4013490"/>
                <a:gd name="connsiteX34493" fmla="*/ 3336227 w 6127927"/>
                <a:gd name="connsiteY34493" fmla="*/ 2876725 h 4013490"/>
                <a:gd name="connsiteX34494" fmla="*/ 3336066 w 6127927"/>
                <a:gd name="connsiteY34494" fmla="*/ 2876369 h 4013490"/>
                <a:gd name="connsiteX34495" fmla="*/ 3335969 w 6127927"/>
                <a:gd name="connsiteY34495" fmla="*/ 2876046 h 4013490"/>
                <a:gd name="connsiteX34496" fmla="*/ 3335807 w 6127927"/>
                <a:gd name="connsiteY34496" fmla="*/ 2876531 h 4013490"/>
                <a:gd name="connsiteX34497" fmla="*/ 3335904 w 6127927"/>
                <a:gd name="connsiteY34497" fmla="*/ 2876887 h 4013490"/>
                <a:gd name="connsiteX34498" fmla="*/ 3335063 w 6127927"/>
                <a:gd name="connsiteY34498" fmla="*/ 2876628 h 4013490"/>
                <a:gd name="connsiteX34499" fmla="*/ 3334966 w 6127927"/>
                <a:gd name="connsiteY34499" fmla="*/ 2876369 h 4013490"/>
                <a:gd name="connsiteX34500" fmla="*/ 3334643 w 6127927"/>
                <a:gd name="connsiteY34500" fmla="*/ 2875981 h 4013490"/>
                <a:gd name="connsiteX34501" fmla="*/ 3334643 w 6127927"/>
                <a:gd name="connsiteY34501" fmla="*/ 2876628 h 4013490"/>
                <a:gd name="connsiteX34502" fmla="*/ 3333673 w 6127927"/>
                <a:gd name="connsiteY34502" fmla="*/ 2876628 h 4013490"/>
                <a:gd name="connsiteX34503" fmla="*/ 3333575 w 6127927"/>
                <a:gd name="connsiteY34503" fmla="*/ 2876046 h 4013490"/>
                <a:gd name="connsiteX34504" fmla="*/ 3333575 w 6127927"/>
                <a:gd name="connsiteY34504" fmla="*/ 2876628 h 4013490"/>
                <a:gd name="connsiteX34505" fmla="*/ 3331182 w 6127927"/>
                <a:gd name="connsiteY34505" fmla="*/ 2877857 h 4013490"/>
                <a:gd name="connsiteX34506" fmla="*/ 3327948 w 6127927"/>
                <a:gd name="connsiteY34506" fmla="*/ 2878051 h 4013490"/>
                <a:gd name="connsiteX34507" fmla="*/ 3327948 w 6127927"/>
                <a:gd name="connsiteY34507" fmla="*/ 2877954 h 4013490"/>
                <a:gd name="connsiteX34508" fmla="*/ 3327463 w 6127927"/>
                <a:gd name="connsiteY34508" fmla="*/ 2877792 h 4013490"/>
                <a:gd name="connsiteX34509" fmla="*/ 3327301 w 6127927"/>
                <a:gd name="connsiteY34509" fmla="*/ 2878051 h 4013490"/>
                <a:gd name="connsiteX34510" fmla="*/ 3327043 w 6127927"/>
                <a:gd name="connsiteY34510" fmla="*/ 2878051 h 4013490"/>
                <a:gd name="connsiteX34511" fmla="*/ 3326946 w 6127927"/>
                <a:gd name="connsiteY34511" fmla="*/ 2878051 h 4013490"/>
                <a:gd name="connsiteX34512" fmla="*/ 3325458 w 6127927"/>
                <a:gd name="connsiteY34512" fmla="*/ 2878213 h 4013490"/>
                <a:gd name="connsiteX34513" fmla="*/ 3325296 w 6127927"/>
                <a:gd name="connsiteY34513" fmla="*/ 2876725 h 4013490"/>
                <a:gd name="connsiteX34514" fmla="*/ 3325135 w 6127927"/>
                <a:gd name="connsiteY34514" fmla="*/ 2877469 h 4013490"/>
                <a:gd name="connsiteX34515" fmla="*/ 3325458 w 6127927"/>
                <a:gd name="connsiteY34515" fmla="*/ 2878277 h 4013490"/>
                <a:gd name="connsiteX34516" fmla="*/ 3322159 w 6127927"/>
                <a:gd name="connsiteY34516" fmla="*/ 2878860 h 4013490"/>
                <a:gd name="connsiteX34517" fmla="*/ 3322062 w 6127927"/>
                <a:gd name="connsiteY34517" fmla="*/ 2877857 h 4013490"/>
                <a:gd name="connsiteX34518" fmla="*/ 3322062 w 6127927"/>
                <a:gd name="connsiteY34518" fmla="*/ 2878860 h 4013490"/>
                <a:gd name="connsiteX34519" fmla="*/ 3318602 w 6127927"/>
                <a:gd name="connsiteY34519" fmla="*/ 2880024 h 4013490"/>
                <a:gd name="connsiteX34520" fmla="*/ 3318278 w 6127927"/>
                <a:gd name="connsiteY34520" fmla="*/ 2879215 h 4013490"/>
                <a:gd name="connsiteX34521" fmla="*/ 3318343 w 6127927"/>
                <a:gd name="connsiteY34521" fmla="*/ 2880024 h 4013490"/>
                <a:gd name="connsiteX34522" fmla="*/ 3318343 w 6127927"/>
                <a:gd name="connsiteY34522" fmla="*/ 2880121 h 4013490"/>
                <a:gd name="connsiteX34523" fmla="*/ 3317858 w 6127927"/>
                <a:gd name="connsiteY34523" fmla="*/ 2880347 h 4013490"/>
                <a:gd name="connsiteX34524" fmla="*/ 3317858 w 6127927"/>
                <a:gd name="connsiteY34524" fmla="*/ 2880444 h 4013490"/>
                <a:gd name="connsiteX34525" fmla="*/ 3317599 w 6127927"/>
                <a:gd name="connsiteY34525" fmla="*/ 2880509 h 4013490"/>
                <a:gd name="connsiteX34526" fmla="*/ 3317276 w 6127927"/>
                <a:gd name="connsiteY34526" fmla="*/ 2880121 h 4013490"/>
                <a:gd name="connsiteX34527" fmla="*/ 3316532 w 6127927"/>
                <a:gd name="connsiteY34527" fmla="*/ 2879539 h 4013490"/>
                <a:gd name="connsiteX34528" fmla="*/ 3316435 w 6127927"/>
                <a:gd name="connsiteY34528" fmla="*/ 2879215 h 4013490"/>
                <a:gd name="connsiteX34529" fmla="*/ 3316338 w 6127927"/>
                <a:gd name="connsiteY34529" fmla="*/ 2879280 h 4013490"/>
                <a:gd name="connsiteX34530" fmla="*/ 3316435 w 6127927"/>
                <a:gd name="connsiteY34530" fmla="*/ 2879539 h 4013490"/>
                <a:gd name="connsiteX34531" fmla="*/ 3316758 w 6127927"/>
                <a:gd name="connsiteY34531" fmla="*/ 2880509 h 4013490"/>
                <a:gd name="connsiteX34532" fmla="*/ 3316532 w 6127927"/>
                <a:gd name="connsiteY34532" fmla="*/ 2881026 h 4013490"/>
                <a:gd name="connsiteX34533" fmla="*/ 3316273 w 6127927"/>
                <a:gd name="connsiteY34533" fmla="*/ 2880606 h 4013490"/>
                <a:gd name="connsiteX34534" fmla="*/ 3316111 w 6127927"/>
                <a:gd name="connsiteY34534" fmla="*/ 2880509 h 4013490"/>
                <a:gd name="connsiteX34535" fmla="*/ 3316014 w 6127927"/>
                <a:gd name="connsiteY34535" fmla="*/ 2880606 h 4013490"/>
                <a:gd name="connsiteX34536" fmla="*/ 3316208 w 6127927"/>
                <a:gd name="connsiteY34536" fmla="*/ 2881091 h 4013490"/>
                <a:gd name="connsiteX34537" fmla="*/ 3316208 w 6127927"/>
                <a:gd name="connsiteY34537" fmla="*/ 2881188 h 4013490"/>
                <a:gd name="connsiteX34538" fmla="*/ 3316014 w 6127927"/>
                <a:gd name="connsiteY34538" fmla="*/ 2881285 h 4013490"/>
                <a:gd name="connsiteX34539" fmla="*/ 3315950 w 6127927"/>
                <a:gd name="connsiteY34539" fmla="*/ 2881026 h 4013490"/>
                <a:gd name="connsiteX34540" fmla="*/ 3316014 w 6127927"/>
                <a:gd name="connsiteY34540" fmla="*/ 2880768 h 4013490"/>
                <a:gd name="connsiteX34541" fmla="*/ 3315788 w 6127927"/>
                <a:gd name="connsiteY34541" fmla="*/ 2881026 h 4013490"/>
                <a:gd name="connsiteX34542" fmla="*/ 3315368 w 6127927"/>
                <a:gd name="connsiteY34542" fmla="*/ 2881091 h 4013490"/>
                <a:gd name="connsiteX34543" fmla="*/ 3314882 w 6127927"/>
                <a:gd name="connsiteY34543" fmla="*/ 2880185 h 4013490"/>
                <a:gd name="connsiteX34544" fmla="*/ 3314688 w 6127927"/>
                <a:gd name="connsiteY34544" fmla="*/ 2881673 h 4013490"/>
                <a:gd name="connsiteX34545" fmla="*/ 3314462 w 6127927"/>
                <a:gd name="connsiteY34545" fmla="*/ 2880865 h 4013490"/>
                <a:gd name="connsiteX34546" fmla="*/ 3314139 w 6127927"/>
                <a:gd name="connsiteY34546" fmla="*/ 2881932 h 4013490"/>
                <a:gd name="connsiteX34547" fmla="*/ 3313783 w 6127927"/>
                <a:gd name="connsiteY34547" fmla="*/ 2881447 h 4013490"/>
                <a:gd name="connsiteX34548" fmla="*/ 3313459 w 6127927"/>
                <a:gd name="connsiteY34548" fmla="*/ 2881770 h 4013490"/>
                <a:gd name="connsiteX34549" fmla="*/ 3313039 w 6127927"/>
                <a:gd name="connsiteY34549" fmla="*/ 2881608 h 4013490"/>
                <a:gd name="connsiteX34550" fmla="*/ 3312877 w 6127927"/>
                <a:gd name="connsiteY34550" fmla="*/ 2881608 h 4013490"/>
                <a:gd name="connsiteX34551" fmla="*/ 3312974 w 6127927"/>
                <a:gd name="connsiteY34551" fmla="*/ 2882255 h 4013490"/>
                <a:gd name="connsiteX34552" fmla="*/ 3312069 w 6127927"/>
                <a:gd name="connsiteY34552" fmla="*/ 2881997 h 4013490"/>
                <a:gd name="connsiteX34553" fmla="*/ 3311648 w 6127927"/>
                <a:gd name="connsiteY34553" fmla="*/ 2880865 h 4013490"/>
                <a:gd name="connsiteX34554" fmla="*/ 3311648 w 6127927"/>
                <a:gd name="connsiteY34554" fmla="*/ 2881997 h 4013490"/>
                <a:gd name="connsiteX34555" fmla="*/ 3311131 w 6127927"/>
                <a:gd name="connsiteY34555" fmla="*/ 2880929 h 4013490"/>
                <a:gd name="connsiteX34556" fmla="*/ 3311228 w 6127927"/>
                <a:gd name="connsiteY34556" fmla="*/ 2881770 h 4013490"/>
                <a:gd name="connsiteX34557" fmla="*/ 3310807 w 6127927"/>
                <a:gd name="connsiteY34557" fmla="*/ 2882191 h 4013490"/>
                <a:gd name="connsiteX34558" fmla="*/ 3310743 w 6127927"/>
                <a:gd name="connsiteY34558" fmla="*/ 2882676 h 4013490"/>
                <a:gd name="connsiteX34559" fmla="*/ 3310646 w 6127927"/>
                <a:gd name="connsiteY34559" fmla="*/ 2882676 h 4013490"/>
                <a:gd name="connsiteX34560" fmla="*/ 3310225 w 6127927"/>
                <a:gd name="connsiteY34560" fmla="*/ 2882255 h 4013490"/>
                <a:gd name="connsiteX34561" fmla="*/ 3310128 w 6127927"/>
                <a:gd name="connsiteY34561" fmla="*/ 2882579 h 4013490"/>
                <a:gd name="connsiteX34562" fmla="*/ 3309255 w 6127927"/>
                <a:gd name="connsiteY34562" fmla="*/ 2882579 h 4013490"/>
                <a:gd name="connsiteX34563" fmla="*/ 3305989 w 6127927"/>
                <a:gd name="connsiteY34563" fmla="*/ 2883096 h 4013490"/>
                <a:gd name="connsiteX34564" fmla="*/ 3305601 w 6127927"/>
                <a:gd name="connsiteY34564" fmla="*/ 2882255 h 4013490"/>
                <a:gd name="connsiteX34565" fmla="*/ 3305665 w 6127927"/>
                <a:gd name="connsiteY34565" fmla="*/ 2883161 h 4013490"/>
                <a:gd name="connsiteX34566" fmla="*/ 3303110 w 6127927"/>
                <a:gd name="connsiteY34566" fmla="*/ 2881511 h 4013490"/>
                <a:gd name="connsiteX34567" fmla="*/ 3303046 w 6127927"/>
                <a:gd name="connsiteY34567" fmla="*/ 2881285 h 4013490"/>
                <a:gd name="connsiteX34568" fmla="*/ 3303046 w 6127927"/>
                <a:gd name="connsiteY34568" fmla="*/ 2881511 h 4013490"/>
                <a:gd name="connsiteX34569" fmla="*/ 3302949 w 6127927"/>
                <a:gd name="connsiteY34569" fmla="*/ 2881511 h 4013490"/>
                <a:gd name="connsiteX34570" fmla="*/ 3302205 w 6127927"/>
                <a:gd name="connsiteY34570" fmla="*/ 2881447 h 4013490"/>
                <a:gd name="connsiteX34571" fmla="*/ 3301041 w 6127927"/>
                <a:gd name="connsiteY34571" fmla="*/ 2879280 h 4013490"/>
                <a:gd name="connsiteX34572" fmla="*/ 3301623 w 6127927"/>
                <a:gd name="connsiteY34572" fmla="*/ 2881350 h 4013490"/>
                <a:gd name="connsiteX34573" fmla="*/ 3300879 w 6127927"/>
                <a:gd name="connsiteY34573" fmla="*/ 2880121 h 4013490"/>
                <a:gd name="connsiteX34574" fmla="*/ 3300879 w 6127927"/>
                <a:gd name="connsiteY34574" fmla="*/ 2880185 h 4013490"/>
                <a:gd name="connsiteX34575" fmla="*/ 3300717 w 6127927"/>
                <a:gd name="connsiteY34575" fmla="*/ 2881026 h 4013490"/>
                <a:gd name="connsiteX34576" fmla="*/ 3300620 w 6127927"/>
                <a:gd name="connsiteY34576" fmla="*/ 2880929 h 4013490"/>
                <a:gd name="connsiteX34577" fmla="*/ 3299715 w 6127927"/>
                <a:gd name="connsiteY34577" fmla="*/ 2879927 h 4013490"/>
                <a:gd name="connsiteX34578" fmla="*/ 3299294 w 6127927"/>
                <a:gd name="connsiteY34578" fmla="*/ 2881285 h 4013490"/>
                <a:gd name="connsiteX34579" fmla="*/ 3298971 w 6127927"/>
                <a:gd name="connsiteY34579" fmla="*/ 2881285 h 4013490"/>
                <a:gd name="connsiteX34580" fmla="*/ 3298550 w 6127927"/>
                <a:gd name="connsiteY34580" fmla="*/ 2881026 h 4013490"/>
                <a:gd name="connsiteX34581" fmla="*/ 3297968 w 6127927"/>
                <a:gd name="connsiteY34581" fmla="*/ 2880929 h 4013490"/>
                <a:gd name="connsiteX34582" fmla="*/ 3297645 w 6127927"/>
                <a:gd name="connsiteY34582" fmla="*/ 2880121 h 4013490"/>
                <a:gd name="connsiteX34583" fmla="*/ 3297160 w 6127927"/>
                <a:gd name="connsiteY34583" fmla="*/ 2880121 h 4013490"/>
                <a:gd name="connsiteX34584" fmla="*/ 3297160 w 6127927"/>
                <a:gd name="connsiteY34584" fmla="*/ 2880671 h 4013490"/>
                <a:gd name="connsiteX34585" fmla="*/ 3297224 w 6127927"/>
                <a:gd name="connsiteY34585" fmla="*/ 2881091 h 4013490"/>
                <a:gd name="connsiteX34586" fmla="*/ 3297063 w 6127927"/>
                <a:gd name="connsiteY34586" fmla="*/ 2880929 h 4013490"/>
                <a:gd name="connsiteX34587" fmla="*/ 3296480 w 6127927"/>
                <a:gd name="connsiteY34587" fmla="*/ 2879862 h 4013490"/>
                <a:gd name="connsiteX34588" fmla="*/ 3296577 w 6127927"/>
                <a:gd name="connsiteY34588" fmla="*/ 2880929 h 4013490"/>
                <a:gd name="connsiteX34589" fmla="*/ 3295413 w 6127927"/>
                <a:gd name="connsiteY34589" fmla="*/ 2879603 h 4013490"/>
                <a:gd name="connsiteX34590" fmla="*/ 3295251 w 6127927"/>
                <a:gd name="connsiteY34590" fmla="*/ 2881350 h 4013490"/>
                <a:gd name="connsiteX34591" fmla="*/ 3294896 w 6127927"/>
                <a:gd name="connsiteY34591" fmla="*/ 2881350 h 4013490"/>
                <a:gd name="connsiteX34592" fmla="*/ 3294572 w 6127927"/>
                <a:gd name="connsiteY34592" fmla="*/ 2881091 h 4013490"/>
                <a:gd name="connsiteX34593" fmla="*/ 3294508 w 6127927"/>
                <a:gd name="connsiteY34593" fmla="*/ 2881285 h 4013490"/>
                <a:gd name="connsiteX34594" fmla="*/ 3294508 w 6127927"/>
                <a:gd name="connsiteY34594" fmla="*/ 2881350 h 4013490"/>
                <a:gd name="connsiteX34595" fmla="*/ 3293440 w 6127927"/>
                <a:gd name="connsiteY34595" fmla="*/ 2881511 h 4013490"/>
                <a:gd name="connsiteX34596" fmla="*/ 3293182 w 6127927"/>
                <a:gd name="connsiteY34596" fmla="*/ 2880929 h 4013490"/>
                <a:gd name="connsiteX34597" fmla="*/ 3293182 w 6127927"/>
                <a:gd name="connsiteY34597" fmla="*/ 2881511 h 4013490"/>
                <a:gd name="connsiteX34598" fmla="*/ 3290756 w 6127927"/>
                <a:gd name="connsiteY34598" fmla="*/ 2882094 h 4013490"/>
                <a:gd name="connsiteX34599" fmla="*/ 3290368 w 6127927"/>
                <a:gd name="connsiteY34599" fmla="*/ 2882094 h 4013490"/>
                <a:gd name="connsiteX34600" fmla="*/ 3289883 w 6127927"/>
                <a:gd name="connsiteY34600" fmla="*/ 2881511 h 4013490"/>
                <a:gd name="connsiteX34601" fmla="*/ 3289624 w 6127927"/>
                <a:gd name="connsiteY34601" fmla="*/ 2880509 h 4013490"/>
                <a:gd name="connsiteX34602" fmla="*/ 3289301 w 6127927"/>
                <a:gd name="connsiteY34602" fmla="*/ 2880283 h 4013490"/>
                <a:gd name="connsiteX34603" fmla="*/ 3288880 w 6127927"/>
                <a:gd name="connsiteY34603" fmla="*/ 2878957 h 4013490"/>
                <a:gd name="connsiteX34604" fmla="*/ 3288880 w 6127927"/>
                <a:gd name="connsiteY34604" fmla="*/ 2879603 h 4013490"/>
                <a:gd name="connsiteX34605" fmla="*/ 3289042 w 6127927"/>
                <a:gd name="connsiteY34605" fmla="*/ 2881026 h 4013490"/>
                <a:gd name="connsiteX34606" fmla="*/ 3288686 w 6127927"/>
                <a:gd name="connsiteY34606" fmla="*/ 2881511 h 4013490"/>
                <a:gd name="connsiteX34607" fmla="*/ 3288298 w 6127927"/>
                <a:gd name="connsiteY34607" fmla="*/ 2881608 h 4013490"/>
                <a:gd name="connsiteX34608" fmla="*/ 3287619 w 6127927"/>
                <a:gd name="connsiteY34608" fmla="*/ 2881835 h 4013490"/>
                <a:gd name="connsiteX34609" fmla="*/ 3287619 w 6127927"/>
                <a:gd name="connsiteY34609" fmla="*/ 2881932 h 4013490"/>
                <a:gd name="connsiteX34610" fmla="*/ 3287619 w 6127927"/>
                <a:gd name="connsiteY34610" fmla="*/ 2881835 h 4013490"/>
                <a:gd name="connsiteX34611" fmla="*/ 3287457 w 6127927"/>
                <a:gd name="connsiteY34611" fmla="*/ 2882255 h 4013490"/>
                <a:gd name="connsiteX34612" fmla="*/ 3287296 w 6127927"/>
                <a:gd name="connsiteY34612" fmla="*/ 2881511 h 4013490"/>
                <a:gd name="connsiteX34613" fmla="*/ 3287231 w 6127927"/>
                <a:gd name="connsiteY34613" fmla="*/ 2880929 h 4013490"/>
                <a:gd name="connsiteX34614" fmla="*/ 3286811 w 6127927"/>
                <a:gd name="connsiteY34614" fmla="*/ 2880929 h 4013490"/>
                <a:gd name="connsiteX34615" fmla="*/ 3286487 w 6127927"/>
                <a:gd name="connsiteY34615" fmla="*/ 2880929 h 4013490"/>
                <a:gd name="connsiteX34616" fmla="*/ 3286390 w 6127927"/>
                <a:gd name="connsiteY34616" fmla="*/ 2881285 h 4013490"/>
                <a:gd name="connsiteX34617" fmla="*/ 3286067 w 6127927"/>
                <a:gd name="connsiteY34617" fmla="*/ 2882352 h 4013490"/>
                <a:gd name="connsiteX34618" fmla="*/ 3284547 w 6127927"/>
                <a:gd name="connsiteY34618" fmla="*/ 2882514 h 4013490"/>
                <a:gd name="connsiteX34619" fmla="*/ 3283576 w 6127927"/>
                <a:gd name="connsiteY34619" fmla="*/ 2881608 h 4013490"/>
                <a:gd name="connsiteX34620" fmla="*/ 3283673 w 6127927"/>
                <a:gd name="connsiteY34620" fmla="*/ 2882676 h 4013490"/>
                <a:gd name="connsiteX34621" fmla="*/ 3283318 w 6127927"/>
                <a:gd name="connsiteY34621" fmla="*/ 2882740 h 4013490"/>
                <a:gd name="connsiteX34622" fmla="*/ 3282994 w 6127927"/>
                <a:gd name="connsiteY34622" fmla="*/ 2882999 h 4013490"/>
                <a:gd name="connsiteX34623" fmla="*/ 3282574 w 6127927"/>
                <a:gd name="connsiteY34623" fmla="*/ 2882837 h 4013490"/>
                <a:gd name="connsiteX34624" fmla="*/ 3282250 w 6127927"/>
                <a:gd name="connsiteY34624" fmla="*/ 2882999 h 4013490"/>
                <a:gd name="connsiteX34625" fmla="*/ 3281248 w 6127927"/>
                <a:gd name="connsiteY34625" fmla="*/ 2882934 h 4013490"/>
                <a:gd name="connsiteX34626" fmla="*/ 3280763 w 6127927"/>
                <a:gd name="connsiteY34626" fmla="*/ 2883096 h 4013490"/>
                <a:gd name="connsiteX34627" fmla="*/ 3280407 w 6127927"/>
                <a:gd name="connsiteY34627" fmla="*/ 2883161 h 4013490"/>
                <a:gd name="connsiteX34628" fmla="*/ 3280181 w 6127927"/>
                <a:gd name="connsiteY34628" fmla="*/ 2883161 h 4013490"/>
                <a:gd name="connsiteX34629" fmla="*/ 3279437 w 6127927"/>
                <a:gd name="connsiteY34629" fmla="*/ 2883355 h 4013490"/>
                <a:gd name="connsiteX34630" fmla="*/ 3279340 w 6127927"/>
                <a:gd name="connsiteY34630" fmla="*/ 2883420 h 4013490"/>
                <a:gd name="connsiteX34631" fmla="*/ 3278693 w 6127927"/>
                <a:gd name="connsiteY34631" fmla="*/ 2883517 h 4013490"/>
                <a:gd name="connsiteX34632" fmla="*/ 3278208 w 6127927"/>
                <a:gd name="connsiteY34632" fmla="*/ 2883678 h 4013490"/>
                <a:gd name="connsiteX34633" fmla="*/ 3277949 w 6127927"/>
                <a:gd name="connsiteY34633" fmla="*/ 2883743 h 4013490"/>
                <a:gd name="connsiteX34634" fmla="*/ 3277787 w 6127927"/>
                <a:gd name="connsiteY34634" fmla="*/ 2884002 h 4013490"/>
                <a:gd name="connsiteX34635" fmla="*/ 3276623 w 6127927"/>
                <a:gd name="connsiteY34635" fmla="*/ 2884584 h 4013490"/>
                <a:gd name="connsiteX34636" fmla="*/ 3275879 w 6127927"/>
                <a:gd name="connsiteY34636" fmla="*/ 2885231 h 4013490"/>
                <a:gd name="connsiteX34637" fmla="*/ 3275782 w 6127927"/>
                <a:gd name="connsiteY34637" fmla="*/ 2885489 h 4013490"/>
                <a:gd name="connsiteX34638" fmla="*/ 3275718 w 6127927"/>
                <a:gd name="connsiteY34638" fmla="*/ 2885910 h 4013490"/>
                <a:gd name="connsiteX34639" fmla="*/ 3275944 w 6127927"/>
                <a:gd name="connsiteY34639" fmla="*/ 2886557 h 4013490"/>
                <a:gd name="connsiteX34640" fmla="*/ 3275718 w 6127927"/>
                <a:gd name="connsiteY34640" fmla="*/ 2886654 h 4013490"/>
                <a:gd name="connsiteX34641" fmla="*/ 3275394 w 6127927"/>
                <a:gd name="connsiteY34641" fmla="*/ 2886072 h 4013490"/>
                <a:gd name="connsiteX34642" fmla="*/ 3275200 w 6127927"/>
                <a:gd name="connsiteY34642" fmla="*/ 2886330 h 4013490"/>
                <a:gd name="connsiteX34643" fmla="*/ 3274812 w 6127927"/>
                <a:gd name="connsiteY34643" fmla="*/ 2885975 h 4013490"/>
                <a:gd name="connsiteX34644" fmla="*/ 3274877 w 6127927"/>
                <a:gd name="connsiteY34644" fmla="*/ 2886880 h 4013490"/>
                <a:gd name="connsiteX34645" fmla="*/ 3274456 w 6127927"/>
                <a:gd name="connsiteY34645" fmla="*/ 2886977 h 4013490"/>
                <a:gd name="connsiteX34646" fmla="*/ 3273648 w 6127927"/>
                <a:gd name="connsiteY34646" fmla="*/ 2884810 h 4013490"/>
                <a:gd name="connsiteX34647" fmla="*/ 3273648 w 6127927"/>
                <a:gd name="connsiteY34647" fmla="*/ 2884746 h 4013490"/>
                <a:gd name="connsiteX34648" fmla="*/ 3273874 w 6127927"/>
                <a:gd name="connsiteY34648" fmla="*/ 2886492 h 4013490"/>
                <a:gd name="connsiteX34649" fmla="*/ 3273874 w 6127927"/>
                <a:gd name="connsiteY34649" fmla="*/ 2886880 h 4013490"/>
                <a:gd name="connsiteX34650" fmla="*/ 3273486 w 6127927"/>
                <a:gd name="connsiteY34650" fmla="*/ 2886815 h 4013490"/>
                <a:gd name="connsiteX34651" fmla="*/ 3273486 w 6127927"/>
                <a:gd name="connsiteY34651" fmla="*/ 2887236 h 4013490"/>
                <a:gd name="connsiteX34652" fmla="*/ 3273066 w 6127927"/>
                <a:gd name="connsiteY34652" fmla="*/ 2887300 h 4013490"/>
                <a:gd name="connsiteX34653" fmla="*/ 3272742 w 6127927"/>
                <a:gd name="connsiteY34653" fmla="*/ 2887139 h 4013490"/>
                <a:gd name="connsiteX34654" fmla="*/ 3272645 w 6127927"/>
                <a:gd name="connsiteY34654" fmla="*/ 2887398 h 4013490"/>
                <a:gd name="connsiteX34655" fmla="*/ 3271998 w 6127927"/>
                <a:gd name="connsiteY34655" fmla="*/ 2886718 h 4013490"/>
                <a:gd name="connsiteX34656" fmla="*/ 3270996 w 6127927"/>
                <a:gd name="connsiteY34656" fmla="*/ 2886977 h 4013490"/>
                <a:gd name="connsiteX34657" fmla="*/ 3271060 w 6127927"/>
                <a:gd name="connsiteY34657" fmla="*/ 2887624 h 4013490"/>
                <a:gd name="connsiteX34658" fmla="*/ 3270575 w 6127927"/>
                <a:gd name="connsiteY34658" fmla="*/ 2887559 h 4013490"/>
                <a:gd name="connsiteX34659" fmla="*/ 3270058 w 6127927"/>
                <a:gd name="connsiteY34659" fmla="*/ 2887559 h 4013490"/>
                <a:gd name="connsiteX34660" fmla="*/ 3269735 w 6127927"/>
                <a:gd name="connsiteY34660" fmla="*/ 2887818 h 4013490"/>
                <a:gd name="connsiteX34661" fmla="*/ 3269088 w 6127927"/>
                <a:gd name="connsiteY34661" fmla="*/ 2886654 h 4013490"/>
                <a:gd name="connsiteX34662" fmla="*/ 3269508 w 6127927"/>
                <a:gd name="connsiteY34662" fmla="*/ 2888141 h 4013490"/>
                <a:gd name="connsiteX34663" fmla="*/ 3269411 w 6127927"/>
                <a:gd name="connsiteY34663" fmla="*/ 2888141 h 4013490"/>
                <a:gd name="connsiteX34664" fmla="*/ 3268829 w 6127927"/>
                <a:gd name="connsiteY34664" fmla="*/ 2887818 h 4013490"/>
                <a:gd name="connsiteX34665" fmla="*/ 3268603 w 6127927"/>
                <a:gd name="connsiteY34665" fmla="*/ 2888044 h 4013490"/>
                <a:gd name="connsiteX34666" fmla="*/ 3268603 w 6127927"/>
                <a:gd name="connsiteY34666" fmla="*/ 2888400 h 4013490"/>
                <a:gd name="connsiteX34667" fmla="*/ 3268344 w 6127927"/>
                <a:gd name="connsiteY34667" fmla="*/ 2888465 h 4013490"/>
                <a:gd name="connsiteX34668" fmla="*/ 3267923 w 6127927"/>
                <a:gd name="connsiteY34668" fmla="*/ 2888044 h 4013490"/>
                <a:gd name="connsiteX34669" fmla="*/ 3267923 w 6127927"/>
                <a:gd name="connsiteY34669" fmla="*/ 2888626 h 4013490"/>
                <a:gd name="connsiteX34670" fmla="*/ 3267600 w 6127927"/>
                <a:gd name="connsiteY34670" fmla="*/ 2888723 h 4013490"/>
                <a:gd name="connsiteX34671" fmla="*/ 3267341 w 6127927"/>
                <a:gd name="connsiteY34671" fmla="*/ 2888400 h 4013490"/>
                <a:gd name="connsiteX34672" fmla="*/ 3267438 w 6127927"/>
                <a:gd name="connsiteY34672" fmla="*/ 2888788 h 4013490"/>
                <a:gd name="connsiteX34673" fmla="*/ 3265207 w 6127927"/>
                <a:gd name="connsiteY34673" fmla="*/ 2889564 h 4013490"/>
                <a:gd name="connsiteX34674" fmla="*/ 3264592 w 6127927"/>
                <a:gd name="connsiteY34674" fmla="*/ 2888885 h 4013490"/>
                <a:gd name="connsiteX34675" fmla="*/ 3264786 w 6127927"/>
                <a:gd name="connsiteY34675" fmla="*/ 2889629 h 4013490"/>
                <a:gd name="connsiteX34676" fmla="*/ 3263945 w 6127927"/>
                <a:gd name="connsiteY34676" fmla="*/ 2889952 h 4013490"/>
                <a:gd name="connsiteX34677" fmla="*/ 3263299 w 6127927"/>
                <a:gd name="connsiteY34677" fmla="*/ 2888950 h 4013490"/>
                <a:gd name="connsiteX34678" fmla="*/ 3263784 w 6127927"/>
                <a:gd name="connsiteY34678" fmla="*/ 2890049 h 4013490"/>
                <a:gd name="connsiteX34679" fmla="*/ 3263460 w 6127927"/>
                <a:gd name="connsiteY34679" fmla="*/ 2890114 h 4013490"/>
                <a:gd name="connsiteX34680" fmla="*/ 3263363 w 6127927"/>
                <a:gd name="connsiteY34680" fmla="*/ 2890049 h 4013490"/>
                <a:gd name="connsiteX34681" fmla="*/ 3263363 w 6127927"/>
                <a:gd name="connsiteY34681" fmla="*/ 2890114 h 4013490"/>
                <a:gd name="connsiteX34682" fmla="*/ 3262134 w 6127927"/>
                <a:gd name="connsiteY34682" fmla="*/ 2890632 h 4013490"/>
                <a:gd name="connsiteX34683" fmla="*/ 3261649 w 6127927"/>
                <a:gd name="connsiteY34683" fmla="*/ 2890793 h 4013490"/>
                <a:gd name="connsiteX34684" fmla="*/ 3261455 w 6127927"/>
                <a:gd name="connsiteY34684" fmla="*/ 2890793 h 4013490"/>
                <a:gd name="connsiteX34685" fmla="*/ 3260905 w 6127927"/>
                <a:gd name="connsiteY34685" fmla="*/ 2889952 h 4013490"/>
                <a:gd name="connsiteX34686" fmla="*/ 3261455 w 6127927"/>
                <a:gd name="connsiteY34686" fmla="*/ 2890793 h 4013490"/>
                <a:gd name="connsiteX34687" fmla="*/ 3261455 w 6127927"/>
                <a:gd name="connsiteY34687" fmla="*/ 2890858 h 4013490"/>
                <a:gd name="connsiteX34688" fmla="*/ 3261067 w 6127927"/>
                <a:gd name="connsiteY34688" fmla="*/ 2891020 h 4013490"/>
                <a:gd name="connsiteX34689" fmla="*/ 3260970 w 6127927"/>
                <a:gd name="connsiteY34689" fmla="*/ 2890955 h 4013490"/>
                <a:gd name="connsiteX34690" fmla="*/ 3260970 w 6127927"/>
                <a:gd name="connsiteY34690" fmla="*/ 2891020 h 4013490"/>
                <a:gd name="connsiteX34691" fmla="*/ 3260226 w 6127927"/>
                <a:gd name="connsiteY34691" fmla="*/ 2891278 h 4013490"/>
                <a:gd name="connsiteX34692" fmla="*/ 3259321 w 6127927"/>
                <a:gd name="connsiteY34692" fmla="*/ 2888885 h 4013490"/>
                <a:gd name="connsiteX34693" fmla="*/ 3259482 w 6127927"/>
                <a:gd name="connsiteY34693" fmla="*/ 2890114 h 4013490"/>
                <a:gd name="connsiteX34694" fmla="*/ 3260226 w 6127927"/>
                <a:gd name="connsiteY34694" fmla="*/ 2891375 h 4013490"/>
                <a:gd name="connsiteX34695" fmla="*/ 3251850 w 6127927"/>
                <a:gd name="connsiteY34695" fmla="*/ 2895903 h 4013490"/>
                <a:gd name="connsiteX34696" fmla="*/ 3251624 w 6127927"/>
                <a:gd name="connsiteY34696" fmla="*/ 2895418 h 4013490"/>
                <a:gd name="connsiteX34697" fmla="*/ 3251688 w 6127927"/>
                <a:gd name="connsiteY34697" fmla="*/ 2896097 h 4013490"/>
                <a:gd name="connsiteX34698" fmla="*/ 3251365 w 6127927"/>
                <a:gd name="connsiteY34698" fmla="*/ 2896582 h 4013490"/>
                <a:gd name="connsiteX34699" fmla="*/ 3250783 w 6127927"/>
                <a:gd name="connsiteY34699" fmla="*/ 2896485 h 4013490"/>
                <a:gd name="connsiteX34700" fmla="*/ 3250718 w 6127927"/>
                <a:gd name="connsiteY34700" fmla="*/ 2896582 h 4013490"/>
                <a:gd name="connsiteX34701" fmla="*/ 3245220 w 6127927"/>
                <a:gd name="connsiteY34701" fmla="*/ 2888950 h 4013490"/>
                <a:gd name="connsiteX34702" fmla="*/ 3244670 w 6127927"/>
                <a:gd name="connsiteY34702" fmla="*/ 2887300 h 4013490"/>
                <a:gd name="connsiteX34703" fmla="*/ 3244832 w 6127927"/>
                <a:gd name="connsiteY34703" fmla="*/ 2887495 h 4013490"/>
                <a:gd name="connsiteX34704" fmla="*/ 3244573 w 6127927"/>
                <a:gd name="connsiteY34704" fmla="*/ 2886880 h 4013490"/>
                <a:gd name="connsiteX34705" fmla="*/ 3244412 w 6127927"/>
                <a:gd name="connsiteY34705" fmla="*/ 2886233 h 4013490"/>
                <a:gd name="connsiteX34706" fmla="*/ 3244573 w 6127927"/>
                <a:gd name="connsiteY34706" fmla="*/ 2886330 h 4013490"/>
                <a:gd name="connsiteX34707" fmla="*/ 3244832 w 6127927"/>
                <a:gd name="connsiteY34707" fmla="*/ 2886395 h 4013490"/>
                <a:gd name="connsiteX34708" fmla="*/ 3245220 w 6127927"/>
                <a:gd name="connsiteY34708" fmla="*/ 2886233 h 4013490"/>
                <a:gd name="connsiteX34709" fmla="*/ 3246061 w 6127927"/>
                <a:gd name="connsiteY34709" fmla="*/ 2885975 h 4013490"/>
                <a:gd name="connsiteX34710" fmla="*/ 3247807 w 6127927"/>
                <a:gd name="connsiteY34710" fmla="*/ 2887139 h 4013490"/>
                <a:gd name="connsiteX34711" fmla="*/ 3247387 w 6127927"/>
                <a:gd name="connsiteY34711" fmla="*/ 2886330 h 4013490"/>
                <a:gd name="connsiteX34712" fmla="*/ 3247549 w 6127927"/>
                <a:gd name="connsiteY34712" fmla="*/ 2885166 h 4013490"/>
                <a:gd name="connsiteX34713" fmla="*/ 3247807 w 6127927"/>
                <a:gd name="connsiteY34713" fmla="*/ 2885069 h 4013490"/>
                <a:gd name="connsiteX34714" fmla="*/ 3248034 w 6127927"/>
                <a:gd name="connsiteY34714" fmla="*/ 2885328 h 4013490"/>
                <a:gd name="connsiteX34715" fmla="*/ 3248292 w 6127927"/>
                <a:gd name="connsiteY34715" fmla="*/ 2884810 h 4013490"/>
                <a:gd name="connsiteX34716" fmla="*/ 3248551 w 6127927"/>
                <a:gd name="connsiteY34716" fmla="*/ 2884325 h 4013490"/>
                <a:gd name="connsiteX34717" fmla="*/ 3249133 w 6127927"/>
                <a:gd name="connsiteY34717" fmla="*/ 2884584 h 4013490"/>
                <a:gd name="connsiteX34718" fmla="*/ 3250201 w 6127927"/>
                <a:gd name="connsiteY34718" fmla="*/ 2885004 h 4013490"/>
                <a:gd name="connsiteX34719" fmla="*/ 3249877 w 6127927"/>
                <a:gd name="connsiteY34719" fmla="*/ 2884066 h 4013490"/>
                <a:gd name="connsiteX34720" fmla="*/ 3250039 w 6127927"/>
                <a:gd name="connsiteY34720" fmla="*/ 2883840 h 4013490"/>
                <a:gd name="connsiteX34721" fmla="*/ 3250104 w 6127927"/>
                <a:gd name="connsiteY34721" fmla="*/ 2883840 h 4013490"/>
                <a:gd name="connsiteX34722" fmla="*/ 3250556 w 6127927"/>
                <a:gd name="connsiteY34722" fmla="*/ 2882837 h 4013490"/>
                <a:gd name="connsiteX34723" fmla="*/ 3250880 w 6127927"/>
                <a:gd name="connsiteY34723" fmla="*/ 2882740 h 4013490"/>
                <a:gd name="connsiteX34724" fmla="*/ 3251365 w 6127927"/>
                <a:gd name="connsiteY34724" fmla="*/ 2882740 h 4013490"/>
                <a:gd name="connsiteX34725" fmla="*/ 3251850 w 6127927"/>
                <a:gd name="connsiteY34725" fmla="*/ 2882740 h 4013490"/>
                <a:gd name="connsiteX34726" fmla="*/ 3252173 w 6127927"/>
                <a:gd name="connsiteY34726" fmla="*/ 2882352 h 4013490"/>
                <a:gd name="connsiteX34727" fmla="*/ 3252270 w 6127927"/>
                <a:gd name="connsiteY34727" fmla="*/ 2882191 h 4013490"/>
                <a:gd name="connsiteX34728" fmla="*/ 3252432 w 6127927"/>
                <a:gd name="connsiteY34728" fmla="*/ 2881285 h 4013490"/>
                <a:gd name="connsiteX34729" fmla="*/ 3253014 w 6127927"/>
                <a:gd name="connsiteY34729" fmla="*/ 2880865 h 4013490"/>
                <a:gd name="connsiteX34730" fmla="*/ 3253370 w 6127927"/>
                <a:gd name="connsiteY34730" fmla="*/ 2880768 h 4013490"/>
                <a:gd name="connsiteX34731" fmla="*/ 3253499 w 6127927"/>
                <a:gd name="connsiteY34731" fmla="*/ 2880671 h 4013490"/>
                <a:gd name="connsiteX34732" fmla="*/ 3253758 w 6127927"/>
                <a:gd name="connsiteY34732" fmla="*/ 2880185 h 4013490"/>
                <a:gd name="connsiteX34733" fmla="*/ 3254114 w 6127927"/>
                <a:gd name="connsiteY34733" fmla="*/ 2879862 h 4013490"/>
                <a:gd name="connsiteX34734" fmla="*/ 3254437 w 6127927"/>
                <a:gd name="connsiteY34734" fmla="*/ 2879539 h 4013490"/>
                <a:gd name="connsiteX34735" fmla="*/ 3260388 w 6127927"/>
                <a:gd name="connsiteY34735" fmla="*/ 2877372 h 4013490"/>
                <a:gd name="connsiteX34736" fmla="*/ 3260550 w 6127927"/>
                <a:gd name="connsiteY34736" fmla="*/ 2877469 h 4013490"/>
                <a:gd name="connsiteX34737" fmla="*/ 3260808 w 6127927"/>
                <a:gd name="connsiteY34737" fmla="*/ 2877469 h 4013490"/>
                <a:gd name="connsiteX34738" fmla="*/ 3260905 w 6127927"/>
                <a:gd name="connsiteY34738" fmla="*/ 2877145 h 4013490"/>
                <a:gd name="connsiteX34739" fmla="*/ 3261455 w 6127927"/>
                <a:gd name="connsiteY34739" fmla="*/ 2877469 h 4013490"/>
                <a:gd name="connsiteX34740" fmla="*/ 3261876 w 6127927"/>
                <a:gd name="connsiteY34740" fmla="*/ 2877857 h 4013490"/>
                <a:gd name="connsiteX34741" fmla="*/ 3261391 w 6127927"/>
                <a:gd name="connsiteY34741" fmla="*/ 2876466 h 4013490"/>
                <a:gd name="connsiteX34742" fmla="*/ 3261876 w 6127927"/>
                <a:gd name="connsiteY34742" fmla="*/ 2876725 h 4013490"/>
                <a:gd name="connsiteX34743" fmla="*/ 3262037 w 6127927"/>
                <a:gd name="connsiteY34743" fmla="*/ 2876046 h 4013490"/>
                <a:gd name="connsiteX34744" fmla="*/ 3262522 w 6127927"/>
                <a:gd name="connsiteY34744" fmla="*/ 2875981 h 4013490"/>
                <a:gd name="connsiteX34745" fmla="*/ 3262620 w 6127927"/>
                <a:gd name="connsiteY34745" fmla="*/ 2875884 h 4013490"/>
                <a:gd name="connsiteX34746" fmla="*/ 3263202 w 6127927"/>
                <a:gd name="connsiteY34746" fmla="*/ 2875399 h 4013490"/>
                <a:gd name="connsiteX34747" fmla="*/ 3263622 w 6127927"/>
                <a:gd name="connsiteY34747" fmla="*/ 2875205 h 4013490"/>
                <a:gd name="connsiteX34748" fmla="*/ 3264786 w 6127927"/>
                <a:gd name="connsiteY34748" fmla="*/ 2875302 h 4013490"/>
                <a:gd name="connsiteX34749" fmla="*/ 3264948 w 6127927"/>
                <a:gd name="connsiteY34749" fmla="*/ 2875302 h 4013490"/>
                <a:gd name="connsiteX34750" fmla="*/ 3265045 w 6127927"/>
                <a:gd name="connsiteY34750" fmla="*/ 2874235 h 4013490"/>
                <a:gd name="connsiteX34751" fmla="*/ 3265433 w 6127927"/>
                <a:gd name="connsiteY34751" fmla="*/ 2873653 h 4013490"/>
                <a:gd name="connsiteX34752" fmla="*/ 3265854 w 6127927"/>
                <a:gd name="connsiteY34752" fmla="*/ 2873653 h 4013490"/>
                <a:gd name="connsiteX34753" fmla="*/ 3266597 w 6127927"/>
                <a:gd name="connsiteY34753" fmla="*/ 2874396 h 4013490"/>
                <a:gd name="connsiteX34754" fmla="*/ 3266436 w 6127927"/>
                <a:gd name="connsiteY34754" fmla="*/ 2872812 h 4013490"/>
                <a:gd name="connsiteX34755" fmla="*/ 3273712 w 6127927"/>
                <a:gd name="connsiteY34755" fmla="*/ 2871421 h 4013490"/>
                <a:gd name="connsiteX34756" fmla="*/ 3284482 w 6127927"/>
                <a:gd name="connsiteY34756" fmla="*/ 2867767 h 4013490"/>
                <a:gd name="connsiteX34757" fmla="*/ 3287296 w 6127927"/>
                <a:gd name="connsiteY34757" fmla="*/ 2867443 h 4013490"/>
                <a:gd name="connsiteX34758" fmla="*/ 3287619 w 6127927"/>
                <a:gd name="connsiteY34758" fmla="*/ 2868252 h 4013490"/>
                <a:gd name="connsiteX34759" fmla="*/ 3288557 w 6127927"/>
                <a:gd name="connsiteY34759" fmla="*/ 2870677 h 4013490"/>
                <a:gd name="connsiteX34760" fmla="*/ 3288298 w 6127927"/>
                <a:gd name="connsiteY34760" fmla="*/ 2869254 h 4013490"/>
                <a:gd name="connsiteX34761" fmla="*/ 3287457 w 6127927"/>
                <a:gd name="connsiteY34761" fmla="*/ 2867443 h 4013490"/>
                <a:gd name="connsiteX34762" fmla="*/ 3287975 w 6127927"/>
                <a:gd name="connsiteY34762" fmla="*/ 2867346 h 4013490"/>
                <a:gd name="connsiteX34763" fmla="*/ 3288039 w 6127927"/>
                <a:gd name="connsiteY34763" fmla="*/ 2867864 h 4013490"/>
                <a:gd name="connsiteX34764" fmla="*/ 3288460 w 6127927"/>
                <a:gd name="connsiteY34764" fmla="*/ 2868672 h 4013490"/>
                <a:gd name="connsiteX34765" fmla="*/ 3288460 w 6127927"/>
                <a:gd name="connsiteY34765" fmla="*/ 2868769 h 4013490"/>
                <a:gd name="connsiteX34766" fmla="*/ 3288460 w 6127927"/>
                <a:gd name="connsiteY34766" fmla="*/ 2868931 h 4013490"/>
                <a:gd name="connsiteX34767" fmla="*/ 3289204 w 6127927"/>
                <a:gd name="connsiteY34767" fmla="*/ 2869578 h 4013490"/>
                <a:gd name="connsiteX34768" fmla="*/ 3288622 w 6127927"/>
                <a:gd name="connsiteY34768" fmla="*/ 2867184 h 4013490"/>
                <a:gd name="connsiteX34769" fmla="*/ 3291015 w 6127927"/>
                <a:gd name="connsiteY34769" fmla="*/ 2866117 h 4013490"/>
                <a:gd name="connsiteX34770" fmla="*/ 3298324 w 6127927"/>
                <a:gd name="connsiteY34770" fmla="*/ 2863886 h 4013490"/>
                <a:gd name="connsiteX34771" fmla="*/ 3298550 w 6127927"/>
                <a:gd name="connsiteY34771" fmla="*/ 2864306 h 4013490"/>
                <a:gd name="connsiteX34772" fmla="*/ 3299035 w 6127927"/>
                <a:gd name="connsiteY34772" fmla="*/ 2864047 h 4013490"/>
                <a:gd name="connsiteX34773" fmla="*/ 3299391 w 6127927"/>
                <a:gd name="connsiteY34773" fmla="*/ 2864468 h 4013490"/>
                <a:gd name="connsiteX34774" fmla="*/ 3299876 w 6127927"/>
                <a:gd name="connsiteY34774" fmla="*/ 2864856 h 4013490"/>
                <a:gd name="connsiteX34775" fmla="*/ 3300038 w 6127927"/>
                <a:gd name="connsiteY34775" fmla="*/ 2864630 h 4013490"/>
                <a:gd name="connsiteX34776" fmla="*/ 3300458 w 6127927"/>
                <a:gd name="connsiteY34776" fmla="*/ 2865115 h 4013490"/>
                <a:gd name="connsiteX34777" fmla="*/ 3300879 w 6127927"/>
                <a:gd name="connsiteY34777" fmla="*/ 2865535 h 4013490"/>
                <a:gd name="connsiteX34778" fmla="*/ 3300976 w 6127927"/>
                <a:gd name="connsiteY34778" fmla="*/ 2864727 h 4013490"/>
                <a:gd name="connsiteX34779" fmla="*/ 3300976 w 6127927"/>
                <a:gd name="connsiteY34779" fmla="*/ 2864209 h 4013490"/>
                <a:gd name="connsiteX34780" fmla="*/ 3301105 w 6127927"/>
                <a:gd name="connsiteY34780" fmla="*/ 2863789 h 4013490"/>
                <a:gd name="connsiteX34781" fmla="*/ 3301784 w 6127927"/>
                <a:gd name="connsiteY34781" fmla="*/ 2866117 h 4013490"/>
                <a:gd name="connsiteX34782" fmla="*/ 3301720 w 6127927"/>
                <a:gd name="connsiteY34782" fmla="*/ 2864468 h 4013490"/>
                <a:gd name="connsiteX34783" fmla="*/ 3301849 w 6127927"/>
                <a:gd name="connsiteY34783" fmla="*/ 2864047 h 4013490"/>
                <a:gd name="connsiteX34784" fmla="*/ 3302690 w 6127927"/>
                <a:gd name="connsiteY34784" fmla="*/ 2865212 h 4013490"/>
                <a:gd name="connsiteX34785" fmla="*/ 3302787 w 6127927"/>
                <a:gd name="connsiteY34785" fmla="*/ 2863368 h 4013490"/>
                <a:gd name="connsiteX34786" fmla="*/ 3303595 w 6127927"/>
                <a:gd name="connsiteY34786" fmla="*/ 2864468 h 4013490"/>
                <a:gd name="connsiteX34787" fmla="*/ 3303789 w 6127927"/>
                <a:gd name="connsiteY34787" fmla="*/ 2865276 h 4013490"/>
                <a:gd name="connsiteX34788" fmla="*/ 3303789 w 6127927"/>
                <a:gd name="connsiteY34788" fmla="*/ 2863627 h 4013490"/>
                <a:gd name="connsiteX34789" fmla="*/ 3304275 w 6127927"/>
                <a:gd name="connsiteY34789" fmla="*/ 2863142 h 4013490"/>
                <a:gd name="connsiteX34790" fmla="*/ 3304598 w 6127927"/>
                <a:gd name="connsiteY34790" fmla="*/ 2863142 h 4013490"/>
                <a:gd name="connsiteX34791" fmla="*/ 3304760 w 6127927"/>
                <a:gd name="connsiteY34791" fmla="*/ 2862301 h 4013490"/>
                <a:gd name="connsiteX34792" fmla="*/ 3304921 w 6127927"/>
                <a:gd name="connsiteY34792" fmla="*/ 2861978 h 4013490"/>
                <a:gd name="connsiteX34793" fmla="*/ 3305439 w 6127927"/>
                <a:gd name="connsiteY34793" fmla="*/ 2863142 h 4013490"/>
                <a:gd name="connsiteX34794" fmla="*/ 3305504 w 6127927"/>
                <a:gd name="connsiteY34794" fmla="*/ 2863045 h 4013490"/>
                <a:gd name="connsiteX34795" fmla="*/ 3305762 w 6127927"/>
                <a:gd name="connsiteY34795" fmla="*/ 2862560 h 4013490"/>
                <a:gd name="connsiteX34796" fmla="*/ 3306668 w 6127927"/>
                <a:gd name="connsiteY34796" fmla="*/ 2861654 h 4013490"/>
                <a:gd name="connsiteX34797" fmla="*/ 3307185 w 6127927"/>
                <a:gd name="connsiteY34797" fmla="*/ 2862657 h 4013490"/>
                <a:gd name="connsiteX34798" fmla="*/ 3307250 w 6127927"/>
                <a:gd name="connsiteY34798" fmla="*/ 2861881 h 4013490"/>
                <a:gd name="connsiteX34799" fmla="*/ 3307315 w 6127927"/>
                <a:gd name="connsiteY34799" fmla="*/ 2861395 h 4013490"/>
                <a:gd name="connsiteX34800" fmla="*/ 3307573 w 6127927"/>
                <a:gd name="connsiteY34800" fmla="*/ 2861234 h 4013490"/>
                <a:gd name="connsiteX34801" fmla="*/ 3308253 w 6127927"/>
                <a:gd name="connsiteY34801" fmla="*/ 2860910 h 4013490"/>
                <a:gd name="connsiteX34802" fmla="*/ 3308673 w 6127927"/>
                <a:gd name="connsiteY34802" fmla="*/ 2861137 h 4013490"/>
                <a:gd name="connsiteX34803" fmla="*/ 3309061 w 6127927"/>
                <a:gd name="connsiteY34803" fmla="*/ 2861298 h 4013490"/>
                <a:gd name="connsiteX34804" fmla="*/ 3309158 w 6127927"/>
                <a:gd name="connsiteY34804" fmla="*/ 2861395 h 4013490"/>
                <a:gd name="connsiteX34805" fmla="*/ 3309805 w 6127927"/>
                <a:gd name="connsiteY34805" fmla="*/ 2860652 h 4013490"/>
                <a:gd name="connsiteX34806" fmla="*/ 3310743 w 6127927"/>
                <a:gd name="connsiteY34806" fmla="*/ 2860813 h 4013490"/>
                <a:gd name="connsiteX34807" fmla="*/ 3310905 w 6127927"/>
                <a:gd name="connsiteY34807" fmla="*/ 2861557 h 4013490"/>
                <a:gd name="connsiteX34808" fmla="*/ 3311454 w 6127927"/>
                <a:gd name="connsiteY34808" fmla="*/ 2861298 h 4013490"/>
                <a:gd name="connsiteX34809" fmla="*/ 3311551 w 6127927"/>
                <a:gd name="connsiteY34809" fmla="*/ 2861072 h 4013490"/>
                <a:gd name="connsiteX34810" fmla="*/ 3311972 w 6127927"/>
                <a:gd name="connsiteY34810" fmla="*/ 2861978 h 4013490"/>
                <a:gd name="connsiteX34811" fmla="*/ 3312133 w 6127927"/>
                <a:gd name="connsiteY34811" fmla="*/ 2861654 h 4013490"/>
                <a:gd name="connsiteX34812" fmla="*/ 3312295 w 6127927"/>
                <a:gd name="connsiteY34812" fmla="*/ 2861719 h 4013490"/>
                <a:gd name="connsiteX34813" fmla="*/ 3312295 w 6127927"/>
                <a:gd name="connsiteY34813" fmla="*/ 2862301 h 4013490"/>
                <a:gd name="connsiteX34814" fmla="*/ 3312198 w 6127927"/>
                <a:gd name="connsiteY34814" fmla="*/ 2862721 h 4013490"/>
                <a:gd name="connsiteX34815" fmla="*/ 3312619 w 6127927"/>
                <a:gd name="connsiteY34815" fmla="*/ 2862657 h 4013490"/>
                <a:gd name="connsiteX34816" fmla="*/ 3312716 w 6127927"/>
                <a:gd name="connsiteY34816" fmla="*/ 2861298 h 4013490"/>
                <a:gd name="connsiteX34817" fmla="*/ 3313136 w 6127927"/>
                <a:gd name="connsiteY34817" fmla="*/ 2860716 h 4013490"/>
                <a:gd name="connsiteX34818" fmla="*/ 3313459 w 6127927"/>
                <a:gd name="connsiteY34818" fmla="*/ 2860393 h 4013490"/>
                <a:gd name="connsiteX34819" fmla="*/ 3314139 w 6127927"/>
                <a:gd name="connsiteY34819" fmla="*/ 2860813 h 4013490"/>
                <a:gd name="connsiteX34820" fmla="*/ 3314203 w 6127927"/>
                <a:gd name="connsiteY34820" fmla="*/ 2859487 h 4013490"/>
                <a:gd name="connsiteX34821" fmla="*/ 3314462 w 6127927"/>
                <a:gd name="connsiteY34821" fmla="*/ 2860166 h 4013490"/>
                <a:gd name="connsiteX34822" fmla="*/ 3315109 w 6127927"/>
                <a:gd name="connsiteY34822" fmla="*/ 2859811 h 4013490"/>
                <a:gd name="connsiteX34823" fmla="*/ 3315465 w 6127927"/>
                <a:gd name="connsiteY34823" fmla="*/ 2859972 h 4013490"/>
                <a:gd name="connsiteX34824" fmla="*/ 3315691 w 6127927"/>
                <a:gd name="connsiteY34824" fmla="*/ 2859649 h 4013490"/>
                <a:gd name="connsiteX34825" fmla="*/ 3316532 w 6127927"/>
                <a:gd name="connsiteY34825" fmla="*/ 2858905 h 4013490"/>
                <a:gd name="connsiteX34826" fmla="*/ 3317017 w 6127927"/>
                <a:gd name="connsiteY34826" fmla="*/ 2860490 h 4013490"/>
                <a:gd name="connsiteX34827" fmla="*/ 3317114 w 6127927"/>
                <a:gd name="connsiteY34827" fmla="*/ 2860166 h 4013490"/>
                <a:gd name="connsiteX34828" fmla="*/ 3317437 w 6127927"/>
                <a:gd name="connsiteY34828" fmla="*/ 2859746 h 4013490"/>
                <a:gd name="connsiteX34829" fmla="*/ 3318602 w 6127927"/>
                <a:gd name="connsiteY34829" fmla="*/ 2859487 h 4013490"/>
                <a:gd name="connsiteX34830" fmla="*/ 3318763 w 6127927"/>
                <a:gd name="connsiteY34830" fmla="*/ 2859584 h 4013490"/>
                <a:gd name="connsiteX34831" fmla="*/ 3319022 w 6127927"/>
                <a:gd name="connsiteY34831" fmla="*/ 2860166 h 4013490"/>
                <a:gd name="connsiteX34832" fmla="*/ 3319410 w 6127927"/>
                <a:gd name="connsiteY34832" fmla="*/ 2860587 h 4013490"/>
                <a:gd name="connsiteX34833" fmla="*/ 3319248 w 6127927"/>
                <a:gd name="connsiteY34833" fmla="*/ 2859746 h 4013490"/>
                <a:gd name="connsiteX34834" fmla="*/ 3319248 w 6127927"/>
                <a:gd name="connsiteY34834" fmla="*/ 2859649 h 4013490"/>
                <a:gd name="connsiteX34835" fmla="*/ 3319928 w 6127927"/>
                <a:gd name="connsiteY34835" fmla="*/ 2859908 h 4013490"/>
                <a:gd name="connsiteX34836" fmla="*/ 3319831 w 6127927"/>
                <a:gd name="connsiteY34836" fmla="*/ 2860975 h 4013490"/>
                <a:gd name="connsiteX34837" fmla="*/ 3320089 w 6127927"/>
                <a:gd name="connsiteY34837" fmla="*/ 2860813 h 4013490"/>
                <a:gd name="connsiteX34838" fmla="*/ 3320089 w 6127927"/>
                <a:gd name="connsiteY34838" fmla="*/ 2859972 h 4013490"/>
                <a:gd name="connsiteX34839" fmla="*/ 3322224 w 6127927"/>
                <a:gd name="connsiteY34839" fmla="*/ 2859811 h 4013490"/>
                <a:gd name="connsiteX34840" fmla="*/ 3323809 w 6127927"/>
                <a:gd name="connsiteY34840" fmla="*/ 2858323 h 4013490"/>
                <a:gd name="connsiteX34841" fmla="*/ 3324391 w 6127927"/>
                <a:gd name="connsiteY34841" fmla="*/ 2858517 h 4013490"/>
                <a:gd name="connsiteX34842" fmla="*/ 3324552 w 6127927"/>
                <a:gd name="connsiteY34842" fmla="*/ 2859164 h 4013490"/>
                <a:gd name="connsiteX34843" fmla="*/ 3324876 w 6127927"/>
                <a:gd name="connsiteY34843" fmla="*/ 2858517 h 4013490"/>
                <a:gd name="connsiteX34844" fmla="*/ 3325393 w 6127927"/>
                <a:gd name="connsiteY34844" fmla="*/ 2858420 h 4013490"/>
                <a:gd name="connsiteX34845" fmla="*/ 3325458 w 6127927"/>
                <a:gd name="connsiteY34845" fmla="*/ 2859390 h 4013490"/>
                <a:gd name="connsiteX34846" fmla="*/ 3325555 w 6127927"/>
                <a:gd name="connsiteY34846" fmla="*/ 2859390 h 4013490"/>
                <a:gd name="connsiteX34847" fmla="*/ 3325393 w 6127927"/>
                <a:gd name="connsiteY34847" fmla="*/ 2858420 h 4013490"/>
                <a:gd name="connsiteX34848" fmla="*/ 3328013 w 6127927"/>
                <a:gd name="connsiteY34848" fmla="*/ 2858258 h 4013490"/>
                <a:gd name="connsiteX34849" fmla="*/ 3328207 w 6127927"/>
                <a:gd name="connsiteY34849" fmla="*/ 2858646 h 4013490"/>
                <a:gd name="connsiteX34850" fmla="*/ 3328207 w 6127927"/>
                <a:gd name="connsiteY34850" fmla="*/ 2858161 h 4013490"/>
                <a:gd name="connsiteX34851" fmla="*/ 3329436 w 6127927"/>
                <a:gd name="connsiteY34851" fmla="*/ 2858097 h 4013490"/>
                <a:gd name="connsiteX34852" fmla="*/ 3329436 w 6127927"/>
                <a:gd name="connsiteY34852" fmla="*/ 2858161 h 4013490"/>
                <a:gd name="connsiteX34853" fmla="*/ 3329533 w 6127927"/>
                <a:gd name="connsiteY34853" fmla="*/ 2858097 h 4013490"/>
                <a:gd name="connsiteX34854" fmla="*/ 3330762 w 6127927"/>
                <a:gd name="connsiteY34854" fmla="*/ 2858000 h 4013490"/>
                <a:gd name="connsiteX34855" fmla="*/ 3330827 w 6127927"/>
                <a:gd name="connsiteY34855" fmla="*/ 2858258 h 4013490"/>
                <a:gd name="connsiteX34856" fmla="*/ 3331021 w 6127927"/>
                <a:gd name="connsiteY34856" fmla="*/ 2858000 h 4013490"/>
                <a:gd name="connsiteX34857" fmla="*/ 3331085 w 6127927"/>
                <a:gd name="connsiteY34857" fmla="*/ 2858000 h 4013490"/>
                <a:gd name="connsiteX34858" fmla="*/ 3331182 w 6127927"/>
                <a:gd name="connsiteY34858" fmla="*/ 2858161 h 4013490"/>
                <a:gd name="connsiteX34859" fmla="*/ 3331247 w 6127927"/>
                <a:gd name="connsiteY34859" fmla="*/ 2858258 h 4013490"/>
                <a:gd name="connsiteX34860" fmla="*/ 3331441 w 6127927"/>
                <a:gd name="connsiteY34860" fmla="*/ 2858000 h 4013490"/>
                <a:gd name="connsiteX34861" fmla="*/ 3335387 w 6127927"/>
                <a:gd name="connsiteY34861" fmla="*/ 2858000 h 4013490"/>
                <a:gd name="connsiteX34862" fmla="*/ 3335484 w 6127927"/>
                <a:gd name="connsiteY34862" fmla="*/ 2858097 h 4013490"/>
                <a:gd name="connsiteX34863" fmla="*/ 3335904 w 6127927"/>
                <a:gd name="connsiteY34863" fmla="*/ 2858000 h 4013490"/>
                <a:gd name="connsiteX34864" fmla="*/ 3336648 w 6127927"/>
                <a:gd name="connsiteY34864" fmla="*/ 2858000 h 4013490"/>
                <a:gd name="connsiteX34865" fmla="*/ 3336713 w 6127927"/>
                <a:gd name="connsiteY34865" fmla="*/ 2858646 h 4013490"/>
                <a:gd name="connsiteX34866" fmla="*/ 3337036 w 6127927"/>
                <a:gd name="connsiteY34866" fmla="*/ 2858000 h 4013490"/>
                <a:gd name="connsiteX34867" fmla="*/ 3338233 w 6127927"/>
                <a:gd name="connsiteY34867" fmla="*/ 2858097 h 4013490"/>
                <a:gd name="connsiteX34868" fmla="*/ 3338718 w 6127927"/>
                <a:gd name="connsiteY34868" fmla="*/ 2858161 h 4013490"/>
                <a:gd name="connsiteX34869" fmla="*/ 3339106 w 6127927"/>
                <a:gd name="connsiteY34869" fmla="*/ 2858161 h 4013490"/>
                <a:gd name="connsiteX34870" fmla="*/ 3339106 w 6127927"/>
                <a:gd name="connsiteY34870" fmla="*/ 2857676 h 4013490"/>
                <a:gd name="connsiteX34871" fmla="*/ 3339526 w 6127927"/>
                <a:gd name="connsiteY34871" fmla="*/ 2856674 h 4013490"/>
                <a:gd name="connsiteX34872" fmla="*/ 3338782 w 6127927"/>
                <a:gd name="connsiteY34872" fmla="*/ 2856091 h 4013490"/>
                <a:gd name="connsiteX34873" fmla="*/ 3339106 w 6127927"/>
                <a:gd name="connsiteY34873" fmla="*/ 2854766 h 4013490"/>
                <a:gd name="connsiteX34874" fmla="*/ 3338362 w 6127927"/>
                <a:gd name="connsiteY34874" fmla="*/ 2855186 h 4013490"/>
                <a:gd name="connsiteX34875" fmla="*/ 3337133 w 6127927"/>
                <a:gd name="connsiteY34875" fmla="*/ 2856253 h 4013490"/>
                <a:gd name="connsiteX34876" fmla="*/ 3335742 w 6127927"/>
                <a:gd name="connsiteY34876" fmla="*/ 2856189 h 4013490"/>
                <a:gd name="connsiteX34877" fmla="*/ 3334481 w 6127927"/>
                <a:gd name="connsiteY34877" fmla="*/ 2855768 h 4013490"/>
                <a:gd name="connsiteX34878" fmla="*/ 3332347 w 6127927"/>
                <a:gd name="connsiteY34878" fmla="*/ 2855024 h 4013490"/>
                <a:gd name="connsiteX34879" fmla="*/ 3332250 w 6127927"/>
                <a:gd name="connsiteY34879" fmla="*/ 2855089 h 4013490"/>
                <a:gd name="connsiteX34880" fmla="*/ 3332250 w 6127927"/>
                <a:gd name="connsiteY34880" fmla="*/ 2855024 h 4013490"/>
                <a:gd name="connsiteX34881" fmla="*/ 3331441 w 6127927"/>
                <a:gd name="connsiteY34881" fmla="*/ 2855089 h 4013490"/>
                <a:gd name="connsiteX34882" fmla="*/ 3331829 w 6127927"/>
                <a:gd name="connsiteY34882" fmla="*/ 2854442 h 4013490"/>
                <a:gd name="connsiteX34883" fmla="*/ 3332347 w 6127927"/>
                <a:gd name="connsiteY34883" fmla="*/ 2854022 h 4013490"/>
                <a:gd name="connsiteX34884" fmla="*/ 3331247 w 6127927"/>
                <a:gd name="connsiteY34884" fmla="*/ 2853537 h 4013490"/>
                <a:gd name="connsiteX34885" fmla="*/ 3330341 w 6127927"/>
                <a:gd name="connsiteY34885" fmla="*/ 2853116 h 4013490"/>
                <a:gd name="connsiteX34886" fmla="*/ 3329759 w 6127927"/>
                <a:gd name="connsiteY34886" fmla="*/ 2853181 h 4013490"/>
                <a:gd name="connsiteX34887" fmla="*/ 3327463 w 6127927"/>
                <a:gd name="connsiteY34887" fmla="*/ 2853278 h 4013490"/>
                <a:gd name="connsiteX34888" fmla="*/ 3323323 w 6127927"/>
                <a:gd name="connsiteY34888" fmla="*/ 2851305 h 4013490"/>
                <a:gd name="connsiteX34889" fmla="*/ 3321900 w 6127927"/>
                <a:gd name="connsiteY34889" fmla="*/ 2849397 h 4013490"/>
                <a:gd name="connsiteX34890" fmla="*/ 3320736 w 6127927"/>
                <a:gd name="connsiteY34890" fmla="*/ 2849979 h 4013490"/>
                <a:gd name="connsiteX34891" fmla="*/ 3319734 w 6127927"/>
                <a:gd name="connsiteY34891" fmla="*/ 2849397 h 4013490"/>
                <a:gd name="connsiteX34892" fmla="*/ 3318602 w 6127927"/>
                <a:gd name="connsiteY34892" fmla="*/ 2848976 h 4013490"/>
                <a:gd name="connsiteX34893" fmla="*/ 3317761 w 6127927"/>
                <a:gd name="connsiteY34893" fmla="*/ 2848233 h 4013490"/>
                <a:gd name="connsiteX34894" fmla="*/ 3316758 w 6127927"/>
                <a:gd name="connsiteY34894" fmla="*/ 2847812 h 4013490"/>
                <a:gd name="connsiteX34895" fmla="*/ 3314527 w 6127927"/>
                <a:gd name="connsiteY34895" fmla="*/ 2846098 h 4013490"/>
                <a:gd name="connsiteX34896" fmla="*/ 3313201 w 6127927"/>
                <a:gd name="connsiteY34896" fmla="*/ 2845257 h 4013490"/>
                <a:gd name="connsiteX34897" fmla="*/ 3312198 w 6127927"/>
                <a:gd name="connsiteY34897" fmla="*/ 2844578 h 4013490"/>
                <a:gd name="connsiteX34898" fmla="*/ 3311648 w 6127927"/>
                <a:gd name="connsiteY34898" fmla="*/ 2844093 h 4013490"/>
                <a:gd name="connsiteX34899" fmla="*/ 3309740 w 6127927"/>
                <a:gd name="connsiteY34899" fmla="*/ 2842767 h 4013490"/>
                <a:gd name="connsiteX34900" fmla="*/ 3309320 w 6127927"/>
                <a:gd name="connsiteY34900" fmla="*/ 2842605 h 4013490"/>
                <a:gd name="connsiteX34901" fmla="*/ 3307832 w 6127927"/>
                <a:gd name="connsiteY34901" fmla="*/ 2841279 h 4013490"/>
                <a:gd name="connsiteX34902" fmla="*/ 3306668 w 6127927"/>
                <a:gd name="connsiteY34902" fmla="*/ 2840277 h 4013490"/>
                <a:gd name="connsiteX34903" fmla="*/ 3305989 w 6127927"/>
                <a:gd name="connsiteY34903" fmla="*/ 2839792 h 4013490"/>
                <a:gd name="connsiteX34904" fmla="*/ 3305342 w 6127927"/>
                <a:gd name="connsiteY34904" fmla="*/ 2839468 h 4013490"/>
                <a:gd name="connsiteX34905" fmla="*/ 3302108 w 6127927"/>
                <a:gd name="connsiteY34905" fmla="*/ 2836978 h 4013490"/>
                <a:gd name="connsiteX34906" fmla="*/ 3299715 w 6127927"/>
                <a:gd name="connsiteY34906" fmla="*/ 2835232 h 4013490"/>
                <a:gd name="connsiteX34907" fmla="*/ 3299294 w 6127927"/>
                <a:gd name="connsiteY34907" fmla="*/ 2835070 h 4013490"/>
                <a:gd name="connsiteX34908" fmla="*/ 3298486 w 6127927"/>
                <a:gd name="connsiteY34908" fmla="*/ 2834811 h 4013490"/>
                <a:gd name="connsiteX34909" fmla="*/ 3297903 w 6127927"/>
                <a:gd name="connsiteY34909" fmla="*/ 2835329 h 4013490"/>
                <a:gd name="connsiteX34910" fmla="*/ 3297386 w 6127927"/>
                <a:gd name="connsiteY34910" fmla="*/ 2834746 h 4013490"/>
                <a:gd name="connsiteX34911" fmla="*/ 3297645 w 6127927"/>
                <a:gd name="connsiteY34911" fmla="*/ 2834003 h 4013490"/>
                <a:gd name="connsiteX34912" fmla="*/ 3296966 w 6127927"/>
                <a:gd name="connsiteY34912" fmla="*/ 2833582 h 4013490"/>
                <a:gd name="connsiteX34913" fmla="*/ 3296739 w 6127927"/>
                <a:gd name="connsiteY34913" fmla="*/ 2832677 h 4013490"/>
                <a:gd name="connsiteX34914" fmla="*/ 3295575 w 6127927"/>
                <a:gd name="connsiteY34914" fmla="*/ 2832677 h 4013490"/>
                <a:gd name="connsiteX34915" fmla="*/ 3294669 w 6127927"/>
                <a:gd name="connsiteY34915" fmla="*/ 2831609 h 4013490"/>
                <a:gd name="connsiteX34916" fmla="*/ 3296416 w 6127927"/>
                <a:gd name="connsiteY34916" fmla="*/ 2830089 h 4013490"/>
                <a:gd name="connsiteX34917" fmla="*/ 3296416 w 6127927"/>
                <a:gd name="connsiteY34917" fmla="*/ 2830025 h 4013490"/>
                <a:gd name="connsiteX34918" fmla="*/ 3294249 w 6127927"/>
                <a:gd name="connsiteY34918" fmla="*/ 2830089 h 4013490"/>
                <a:gd name="connsiteX34919" fmla="*/ 3293667 w 6127927"/>
                <a:gd name="connsiteY34919" fmla="*/ 2829928 h 4013490"/>
                <a:gd name="connsiteX34920" fmla="*/ 3293182 w 6127927"/>
                <a:gd name="connsiteY34920" fmla="*/ 2828860 h 4013490"/>
                <a:gd name="connsiteX34921" fmla="*/ 3292600 w 6127927"/>
                <a:gd name="connsiteY34921" fmla="*/ 2828602 h 4013490"/>
                <a:gd name="connsiteX34922" fmla="*/ 3291856 w 6127927"/>
                <a:gd name="connsiteY34922" fmla="*/ 2827534 h 4013490"/>
                <a:gd name="connsiteX34923" fmla="*/ 3291500 w 6127927"/>
                <a:gd name="connsiteY34923" fmla="*/ 2826694 h 4013490"/>
                <a:gd name="connsiteX34924" fmla="*/ 3291015 w 6127927"/>
                <a:gd name="connsiteY34924" fmla="*/ 2826467 h 4013490"/>
                <a:gd name="connsiteX34925" fmla="*/ 3291015 w 6127927"/>
                <a:gd name="connsiteY34925" fmla="*/ 2826370 h 4013490"/>
                <a:gd name="connsiteX34926" fmla="*/ 3291015 w 6127927"/>
                <a:gd name="connsiteY34926" fmla="*/ 2825044 h 4013490"/>
                <a:gd name="connsiteX34927" fmla="*/ 3290691 w 6127927"/>
                <a:gd name="connsiteY34927" fmla="*/ 2824721 h 4013490"/>
                <a:gd name="connsiteX34928" fmla="*/ 3290627 w 6127927"/>
                <a:gd name="connsiteY34928" fmla="*/ 2825465 h 4013490"/>
                <a:gd name="connsiteX34929" fmla="*/ 3290433 w 6127927"/>
                <a:gd name="connsiteY34929" fmla="*/ 2825465 h 4013490"/>
                <a:gd name="connsiteX34930" fmla="*/ 3290368 w 6127927"/>
                <a:gd name="connsiteY34930" fmla="*/ 2824397 h 4013490"/>
                <a:gd name="connsiteX34931" fmla="*/ 3290271 w 6127927"/>
                <a:gd name="connsiteY34931" fmla="*/ 2824300 h 4013490"/>
                <a:gd name="connsiteX34932" fmla="*/ 3290206 w 6127927"/>
                <a:gd name="connsiteY34932" fmla="*/ 2825529 h 4013490"/>
                <a:gd name="connsiteX34933" fmla="*/ 3289689 w 6127927"/>
                <a:gd name="connsiteY34933" fmla="*/ 2826111 h 4013490"/>
                <a:gd name="connsiteX34934" fmla="*/ 3289430 w 6127927"/>
                <a:gd name="connsiteY34934" fmla="*/ 2826273 h 4013490"/>
                <a:gd name="connsiteX34935" fmla="*/ 3289365 w 6127927"/>
                <a:gd name="connsiteY34935" fmla="*/ 2826532 h 4013490"/>
                <a:gd name="connsiteX34936" fmla="*/ 3287619 w 6127927"/>
                <a:gd name="connsiteY34936" fmla="*/ 2826208 h 4013490"/>
                <a:gd name="connsiteX34937" fmla="*/ 3287554 w 6127927"/>
                <a:gd name="connsiteY34937" fmla="*/ 2825885 h 4013490"/>
                <a:gd name="connsiteX34938" fmla="*/ 3287457 w 6127927"/>
                <a:gd name="connsiteY34938" fmla="*/ 2826111 h 4013490"/>
                <a:gd name="connsiteX34939" fmla="*/ 3286811 w 6127927"/>
                <a:gd name="connsiteY34939" fmla="*/ 2826047 h 4013490"/>
                <a:gd name="connsiteX34940" fmla="*/ 3286228 w 6127927"/>
                <a:gd name="connsiteY34940" fmla="*/ 2825723 h 4013490"/>
                <a:gd name="connsiteX34941" fmla="*/ 3286228 w 6127927"/>
                <a:gd name="connsiteY34941" fmla="*/ 2825626 h 4013490"/>
                <a:gd name="connsiteX34942" fmla="*/ 3286131 w 6127927"/>
                <a:gd name="connsiteY34942" fmla="*/ 2825465 h 4013490"/>
                <a:gd name="connsiteX34943" fmla="*/ 3286131 w 6127927"/>
                <a:gd name="connsiteY34943" fmla="*/ 2825626 h 4013490"/>
                <a:gd name="connsiteX34944" fmla="*/ 3284320 w 6127927"/>
                <a:gd name="connsiteY34944" fmla="*/ 2825465 h 4013490"/>
                <a:gd name="connsiteX34945" fmla="*/ 3281248 w 6127927"/>
                <a:gd name="connsiteY34945" fmla="*/ 2824203 h 4013490"/>
                <a:gd name="connsiteX34946" fmla="*/ 3280084 w 6127927"/>
                <a:gd name="connsiteY34946" fmla="*/ 2822910 h 4013490"/>
                <a:gd name="connsiteX34947" fmla="*/ 3271966 w 6127927"/>
                <a:gd name="connsiteY34947" fmla="*/ 2825141 h 4013490"/>
                <a:gd name="connsiteX34948" fmla="*/ 3271901 w 6127927"/>
                <a:gd name="connsiteY34948" fmla="*/ 2825303 h 4013490"/>
                <a:gd name="connsiteX34949" fmla="*/ 3271740 w 6127927"/>
                <a:gd name="connsiteY34949" fmla="*/ 2824624 h 4013490"/>
                <a:gd name="connsiteX34950" fmla="*/ 3271740 w 6127927"/>
                <a:gd name="connsiteY34950" fmla="*/ 2825400 h 4013490"/>
                <a:gd name="connsiteX34951" fmla="*/ 3271578 w 6127927"/>
                <a:gd name="connsiteY34951" fmla="*/ 2825303 h 4013490"/>
                <a:gd name="connsiteX34952" fmla="*/ 3271481 w 6127927"/>
                <a:gd name="connsiteY34952" fmla="*/ 2824980 h 4013490"/>
                <a:gd name="connsiteX34953" fmla="*/ 3271416 w 6127927"/>
                <a:gd name="connsiteY34953" fmla="*/ 2825206 h 4013490"/>
                <a:gd name="connsiteX34954" fmla="*/ 3270478 w 6127927"/>
                <a:gd name="connsiteY34954" fmla="*/ 2824721 h 4013490"/>
                <a:gd name="connsiteX34955" fmla="*/ 3270478 w 6127927"/>
                <a:gd name="connsiteY34955" fmla="*/ 2824397 h 4013490"/>
                <a:gd name="connsiteX34956" fmla="*/ 3270317 w 6127927"/>
                <a:gd name="connsiteY34956" fmla="*/ 2824042 h 4013490"/>
                <a:gd name="connsiteX34957" fmla="*/ 3270252 w 6127927"/>
                <a:gd name="connsiteY34957" fmla="*/ 2823718 h 4013490"/>
                <a:gd name="connsiteX34958" fmla="*/ 3270155 w 6127927"/>
                <a:gd name="connsiteY34958" fmla="*/ 2824203 h 4013490"/>
                <a:gd name="connsiteX34959" fmla="*/ 3270252 w 6127927"/>
                <a:gd name="connsiteY34959" fmla="*/ 2824559 h 4013490"/>
                <a:gd name="connsiteX34960" fmla="*/ 3269573 w 6127927"/>
                <a:gd name="connsiteY34960" fmla="*/ 2824300 h 4013490"/>
                <a:gd name="connsiteX34961" fmla="*/ 3269508 w 6127927"/>
                <a:gd name="connsiteY34961" fmla="*/ 2824042 h 4013490"/>
                <a:gd name="connsiteX34962" fmla="*/ 3269249 w 6127927"/>
                <a:gd name="connsiteY34962" fmla="*/ 2823654 h 4013490"/>
                <a:gd name="connsiteX34963" fmla="*/ 3269249 w 6127927"/>
                <a:gd name="connsiteY34963" fmla="*/ 2824300 h 4013490"/>
                <a:gd name="connsiteX34964" fmla="*/ 3268409 w 6127927"/>
                <a:gd name="connsiteY34964" fmla="*/ 2824300 h 4013490"/>
                <a:gd name="connsiteX34965" fmla="*/ 3268344 w 6127927"/>
                <a:gd name="connsiteY34965" fmla="*/ 2823718 h 4013490"/>
                <a:gd name="connsiteX34966" fmla="*/ 3268344 w 6127927"/>
                <a:gd name="connsiteY34966" fmla="*/ 2824300 h 4013490"/>
                <a:gd name="connsiteX34967" fmla="*/ 3266436 w 6127927"/>
                <a:gd name="connsiteY34967" fmla="*/ 2825465 h 4013490"/>
                <a:gd name="connsiteX34968" fmla="*/ 3263784 w 6127927"/>
                <a:gd name="connsiteY34968" fmla="*/ 2825626 h 4013490"/>
                <a:gd name="connsiteX34969" fmla="*/ 3263784 w 6127927"/>
                <a:gd name="connsiteY34969" fmla="*/ 2825529 h 4013490"/>
                <a:gd name="connsiteX34970" fmla="*/ 3263363 w 6127927"/>
                <a:gd name="connsiteY34970" fmla="*/ 2825400 h 4013490"/>
                <a:gd name="connsiteX34971" fmla="*/ 3263202 w 6127927"/>
                <a:gd name="connsiteY34971" fmla="*/ 2825626 h 4013490"/>
                <a:gd name="connsiteX34972" fmla="*/ 3263040 w 6127927"/>
                <a:gd name="connsiteY34972" fmla="*/ 2825626 h 4013490"/>
                <a:gd name="connsiteX34973" fmla="*/ 3262943 w 6127927"/>
                <a:gd name="connsiteY34973" fmla="*/ 2825626 h 4013490"/>
                <a:gd name="connsiteX34974" fmla="*/ 3261714 w 6127927"/>
                <a:gd name="connsiteY34974" fmla="*/ 2825788 h 4013490"/>
                <a:gd name="connsiteX34975" fmla="*/ 3261552 w 6127927"/>
                <a:gd name="connsiteY34975" fmla="*/ 2824300 h 4013490"/>
                <a:gd name="connsiteX34976" fmla="*/ 3261455 w 6127927"/>
                <a:gd name="connsiteY34976" fmla="*/ 2824980 h 4013490"/>
                <a:gd name="connsiteX34977" fmla="*/ 3261714 w 6127927"/>
                <a:gd name="connsiteY34977" fmla="*/ 2825788 h 4013490"/>
                <a:gd name="connsiteX34978" fmla="*/ 3258997 w 6127927"/>
                <a:gd name="connsiteY34978" fmla="*/ 2826273 h 4013490"/>
                <a:gd name="connsiteX34979" fmla="*/ 3258803 w 6127927"/>
                <a:gd name="connsiteY34979" fmla="*/ 2825303 h 4013490"/>
                <a:gd name="connsiteX34980" fmla="*/ 3258803 w 6127927"/>
                <a:gd name="connsiteY34980" fmla="*/ 2826273 h 4013490"/>
                <a:gd name="connsiteX34981" fmla="*/ 3255990 w 6127927"/>
                <a:gd name="connsiteY34981" fmla="*/ 2827373 h 4013490"/>
                <a:gd name="connsiteX34982" fmla="*/ 3255763 w 6127927"/>
                <a:gd name="connsiteY34982" fmla="*/ 2826532 h 4013490"/>
                <a:gd name="connsiteX34983" fmla="*/ 3255925 w 6127927"/>
                <a:gd name="connsiteY34983" fmla="*/ 2827373 h 4013490"/>
                <a:gd name="connsiteX34984" fmla="*/ 3255925 w 6127927"/>
                <a:gd name="connsiteY34984" fmla="*/ 2827470 h 4013490"/>
                <a:gd name="connsiteX34985" fmla="*/ 3255505 w 6127927"/>
                <a:gd name="connsiteY34985" fmla="*/ 2827696 h 4013490"/>
                <a:gd name="connsiteX34986" fmla="*/ 3255505 w 6127927"/>
                <a:gd name="connsiteY34986" fmla="*/ 2827793 h 4013490"/>
                <a:gd name="connsiteX34987" fmla="*/ 3255343 w 6127927"/>
                <a:gd name="connsiteY34987" fmla="*/ 2827858 h 4013490"/>
                <a:gd name="connsiteX34988" fmla="*/ 3255019 w 6127927"/>
                <a:gd name="connsiteY34988" fmla="*/ 2827470 h 4013490"/>
                <a:gd name="connsiteX34989" fmla="*/ 3254340 w 6127927"/>
                <a:gd name="connsiteY34989" fmla="*/ 2826855 h 4013490"/>
                <a:gd name="connsiteX34990" fmla="*/ 3254243 w 6127927"/>
                <a:gd name="connsiteY34990" fmla="*/ 2826532 h 4013490"/>
                <a:gd name="connsiteX34991" fmla="*/ 3254179 w 6127927"/>
                <a:gd name="connsiteY34991" fmla="*/ 2826629 h 4013490"/>
                <a:gd name="connsiteX34992" fmla="*/ 3254243 w 6127927"/>
                <a:gd name="connsiteY34992" fmla="*/ 2826855 h 4013490"/>
                <a:gd name="connsiteX34993" fmla="*/ 3254599 w 6127927"/>
                <a:gd name="connsiteY34993" fmla="*/ 2827858 h 4013490"/>
                <a:gd name="connsiteX34994" fmla="*/ 3254437 w 6127927"/>
                <a:gd name="connsiteY34994" fmla="*/ 2828278 h 4013490"/>
                <a:gd name="connsiteX34995" fmla="*/ 3254179 w 6127927"/>
                <a:gd name="connsiteY34995" fmla="*/ 2827858 h 4013490"/>
                <a:gd name="connsiteX34996" fmla="*/ 3254017 w 6127927"/>
                <a:gd name="connsiteY34996" fmla="*/ 2827793 h 4013490"/>
                <a:gd name="connsiteX34997" fmla="*/ 3254017 w 6127927"/>
                <a:gd name="connsiteY34997" fmla="*/ 2827858 h 4013490"/>
                <a:gd name="connsiteX34998" fmla="*/ 3254179 w 6127927"/>
                <a:gd name="connsiteY34998" fmla="*/ 2828343 h 4013490"/>
                <a:gd name="connsiteX34999" fmla="*/ 3254179 w 6127927"/>
                <a:gd name="connsiteY34999" fmla="*/ 2828440 h 4013490"/>
                <a:gd name="connsiteX35000" fmla="*/ 3254114 w 6127927"/>
                <a:gd name="connsiteY35000" fmla="*/ 2828537 h 4013490"/>
                <a:gd name="connsiteX35001" fmla="*/ 3254017 w 6127927"/>
                <a:gd name="connsiteY35001" fmla="*/ 2828278 h 4013490"/>
                <a:gd name="connsiteX35002" fmla="*/ 3254017 w 6127927"/>
                <a:gd name="connsiteY35002" fmla="*/ 2828020 h 4013490"/>
                <a:gd name="connsiteX35003" fmla="*/ 3253758 w 6127927"/>
                <a:gd name="connsiteY35003" fmla="*/ 2828278 h 4013490"/>
                <a:gd name="connsiteX35004" fmla="*/ 3253435 w 6127927"/>
                <a:gd name="connsiteY35004" fmla="*/ 2828343 h 4013490"/>
                <a:gd name="connsiteX35005" fmla="*/ 3252950 w 6127927"/>
                <a:gd name="connsiteY35005" fmla="*/ 2827470 h 4013490"/>
                <a:gd name="connsiteX35006" fmla="*/ 3252853 w 6127927"/>
                <a:gd name="connsiteY35006" fmla="*/ 2828925 h 4013490"/>
                <a:gd name="connsiteX35007" fmla="*/ 3252594 w 6127927"/>
                <a:gd name="connsiteY35007" fmla="*/ 2828117 h 4013490"/>
                <a:gd name="connsiteX35008" fmla="*/ 3252367 w 6127927"/>
                <a:gd name="connsiteY35008" fmla="*/ 2829119 h 4013490"/>
                <a:gd name="connsiteX35009" fmla="*/ 3252109 w 6127927"/>
                <a:gd name="connsiteY35009" fmla="*/ 2828602 h 4013490"/>
                <a:gd name="connsiteX35010" fmla="*/ 3251850 w 6127927"/>
                <a:gd name="connsiteY35010" fmla="*/ 2828925 h 4013490"/>
                <a:gd name="connsiteX35011" fmla="*/ 3251527 w 6127927"/>
                <a:gd name="connsiteY35011" fmla="*/ 2828763 h 4013490"/>
                <a:gd name="connsiteX35012" fmla="*/ 3251430 w 6127927"/>
                <a:gd name="connsiteY35012" fmla="*/ 2828763 h 4013490"/>
                <a:gd name="connsiteX35013" fmla="*/ 3251527 w 6127927"/>
                <a:gd name="connsiteY35013" fmla="*/ 2829443 h 4013490"/>
                <a:gd name="connsiteX35014" fmla="*/ 3250783 w 6127927"/>
                <a:gd name="connsiteY35014" fmla="*/ 2829184 h 4013490"/>
                <a:gd name="connsiteX35015" fmla="*/ 3250362 w 6127927"/>
                <a:gd name="connsiteY35015" fmla="*/ 2828020 h 4013490"/>
                <a:gd name="connsiteX35016" fmla="*/ 3250459 w 6127927"/>
                <a:gd name="connsiteY35016" fmla="*/ 2829184 h 4013490"/>
                <a:gd name="connsiteX35017" fmla="*/ 3249974 w 6127927"/>
                <a:gd name="connsiteY35017" fmla="*/ 2828117 h 4013490"/>
                <a:gd name="connsiteX35018" fmla="*/ 3250039 w 6127927"/>
                <a:gd name="connsiteY35018" fmla="*/ 2828925 h 4013490"/>
                <a:gd name="connsiteX35019" fmla="*/ 3249715 w 6127927"/>
                <a:gd name="connsiteY35019" fmla="*/ 2829281 h 4013490"/>
                <a:gd name="connsiteX35020" fmla="*/ 3249618 w 6127927"/>
                <a:gd name="connsiteY35020" fmla="*/ 2829766 h 4013490"/>
                <a:gd name="connsiteX35021" fmla="*/ 3249554 w 6127927"/>
                <a:gd name="connsiteY35021" fmla="*/ 2829766 h 4013490"/>
                <a:gd name="connsiteX35022" fmla="*/ 3249198 w 6127927"/>
                <a:gd name="connsiteY35022" fmla="*/ 2829346 h 4013490"/>
                <a:gd name="connsiteX35023" fmla="*/ 3249133 w 6127927"/>
                <a:gd name="connsiteY35023" fmla="*/ 2829669 h 4013490"/>
                <a:gd name="connsiteX35024" fmla="*/ 3248390 w 6127927"/>
                <a:gd name="connsiteY35024" fmla="*/ 2829604 h 4013490"/>
                <a:gd name="connsiteX35025" fmla="*/ 3245738 w 6127927"/>
                <a:gd name="connsiteY35025" fmla="*/ 2830025 h 4013490"/>
                <a:gd name="connsiteX35026" fmla="*/ 3245317 w 6127927"/>
                <a:gd name="connsiteY35026" fmla="*/ 2829184 h 4013490"/>
                <a:gd name="connsiteX35027" fmla="*/ 3245479 w 6127927"/>
                <a:gd name="connsiteY35027" fmla="*/ 2830089 h 4013490"/>
                <a:gd name="connsiteX35028" fmla="*/ 3245220 w 6127927"/>
                <a:gd name="connsiteY35028" fmla="*/ 2830186 h 4013490"/>
                <a:gd name="connsiteX35029" fmla="*/ 3245155 w 6127927"/>
                <a:gd name="connsiteY35029" fmla="*/ 2829928 h 4013490"/>
                <a:gd name="connsiteX35030" fmla="*/ 3245155 w 6127927"/>
                <a:gd name="connsiteY35030" fmla="*/ 2830186 h 4013490"/>
                <a:gd name="connsiteX35031" fmla="*/ 3245058 w 6127927"/>
                <a:gd name="connsiteY35031" fmla="*/ 2830186 h 4013490"/>
                <a:gd name="connsiteX35032" fmla="*/ 3244509 w 6127927"/>
                <a:gd name="connsiteY35032" fmla="*/ 2830089 h 4013490"/>
                <a:gd name="connsiteX35033" fmla="*/ 3243409 w 6127927"/>
                <a:gd name="connsiteY35033" fmla="*/ 2827955 h 4013490"/>
                <a:gd name="connsiteX35034" fmla="*/ 3243991 w 6127927"/>
                <a:gd name="connsiteY35034" fmla="*/ 2830025 h 4013490"/>
                <a:gd name="connsiteX35035" fmla="*/ 3243344 w 6127927"/>
                <a:gd name="connsiteY35035" fmla="*/ 2828763 h 4013490"/>
                <a:gd name="connsiteX35036" fmla="*/ 3243344 w 6127927"/>
                <a:gd name="connsiteY35036" fmla="*/ 2828860 h 4013490"/>
                <a:gd name="connsiteX35037" fmla="*/ 3243247 w 6127927"/>
                <a:gd name="connsiteY35037" fmla="*/ 2829669 h 4013490"/>
                <a:gd name="connsiteX35038" fmla="*/ 3243150 w 6127927"/>
                <a:gd name="connsiteY35038" fmla="*/ 2829604 h 4013490"/>
                <a:gd name="connsiteX35039" fmla="*/ 3242342 w 6127927"/>
                <a:gd name="connsiteY35039" fmla="*/ 2828602 h 4013490"/>
                <a:gd name="connsiteX35040" fmla="*/ 3242018 w 6127927"/>
                <a:gd name="connsiteY35040" fmla="*/ 2829863 h 4013490"/>
                <a:gd name="connsiteX35041" fmla="*/ 3241695 w 6127927"/>
                <a:gd name="connsiteY35041" fmla="*/ 2829863 h 4013490"/>
                <a:gd name="connsiteX35042" fmla="*/ 3241339 w 6127927"/>
                <a:gd name="connsiteY35042" fmla="*/ 2829604 h 4013490"/>
                <a:gd name="connsiteX35043" fmla="*/ 3240854 w 6127927"/>
                <a:gd name="connsiteY35043" fmla="*/ 2829540 h 4013490"/>
                <a:gd name="connsiteX35044" fmla="*/ 3240531 w 6127927"/>
                <a:gd name="connsiteY35044" fmla="*/ 2828699 h 4013490"/>
                <a:gd name="connsiteX35045" fmla="*/ 3240110 w 6127927"/>
                <a:gd name="connsiteY35045" fmla="*/ 2828699 h 4013490"/>
                <a:gd name="connsiteX35046" fmla="*/ 3240175 w 6127927"/>
                <a:gd name="connsiteY35046" fmla="*/ 2829281 h 4013490"/>
                <a:gd name="connsiteX35047" fmla="*/ 3240272 w 6127927"/>
                <a:gd name="connsiteY35047" fmla="*/ 2829669 h 4013490"/>
                <a:gd name="connsiteX35048" fmla="*/ 3240110 w 6127927"/>
                <a:gd name="connsiteY35048" fmla="*/ 2829540 h 4013490"/>
                <a:gd name="connsiteX35049" fmla="*/ 3239528 w 6127927"/>
                <a:gd name="connsiteY35049" fmla="*/ 2828343 h 4013490"/>
                <a:gd name="connsiteX35050" fmla="*/ 3239625 w 6127927"/>
                <a:gd name="connsiteY35050" fmla="*/ 2829443 h 4013490"/>
                <a:gd name="connsiteX35051" fmla="*/ 3238526 w 6127927"/>
                <a:gd name="connsiteY35051" fmla="*/ 2828117 h 4013490"/>
                <a:gd name="connsiteX35052" fmla="*/ 3238526 w 6127927"/>
                <a:gd name="connsiteY35052" fmla="*/ 2829766 h 4013490"/>
                <a:gd name="connsiteX35053" fmla="*/ 3238299 w 6127927"/>
                <a:gd name="connsiteY35053" fmla="*/ 2829766 h 4013490"/>
                <a:gd name="connsiteX35054" fmla="*/ 3237943 w 6127927"/>
                <a:gd name="connsiteY35054" fmla="*/ 2829540 h 4013490"/>
                <a:gd name="connsiteX35055" fmla="*/ 3237879 w 6127927"/>
                <a:gd name="connsiteY35055" fmla="*/ 2829669 h 4013490"/>
                <a:gd name="connsiteX35056" fmla="*/ 3237879 w 6127927"/>
                <a:gd name="connsiteY35056" fmla="*/ 2829766 h 4013490"/>
                <a:gd name="connsiteX35057" fmla="*/ 3236941 w 6127927"/>
                <a:gd name="connsiteY35057" fmla="*/ 2829863 h 4013490"/>
                <a:gd name="connsiteX35058" fmla="*/ 3236714 w 6127927"/>
                <a:gd name="connsiteY35058" fmla="*/ 2829281 h 4013490"/>
                <a:gd name="connsiteX35059" fmla="*/ 3236779 w 6127927"/>
                <a:gd name="connsiteY35059" fmla="*/ 2829863 h 4013490"/>
                <a:gd name="connsiteX35060" fmla="*/ 3234806 w 6127927"/>
                <a:gd name="connsiteY35060" fmla="*/ 2830251 h 4013490"/>
                <a:gd name="connsiteX35061" fmla="*/ 3234483 w 6127927"/>
                <a:gd name="connsiteY35061" fmla="*/ 2830186 h 4013490"/>
                <a:gd name="connsiteX35062" fmla="*/ 3233965 w 6127927"/>
                <a:gd name="connsiteY35062" fmla="*/ 2829604 h 4013490"/>
                <a:gd name="connsiteX35063" fmla="*/ 3233642 w 6127927"/>
                <a:gd name="connsiteY35063" fmla="*/ 2828602 h 4013490"/>
                <a:gd name="connsiteX35064" fmla="*/ 3233319 w 6127927"/>
                <a:gd name="connsiteY35064" fmla="*/ 2828343 h 4013490"/>
                <a:gd name="connsiteX35065" fmla="*/ 3232898 w 6127927"/>
                <a:gd name="connsiteY35065" fmla="*/ 2827049 h 4013490"/>
                <a:gd name="connsiteX35066" fmla="*/ 3232995 w 6127927"/>
                <a:gd name="connsiteY35066" fmla="*/ 2827696 h 4013490"/>
                <a:gd name="connsiteX35067" fmla="*/ 3233222 w 6127927"/>
                <a:gd name="connsiteY35067" fmla="*/ 2829119 h 4013490"/>
                <a:gd name="connsiteX35068" fmla="*/ 3232995 w 6127927"/>
                <a:gd name="connsiteY35068" fmla="*/ 2829540 h 4013490"/>
                <a:gd name="connsiteX35069" fmla="*/ 3232639 w 6127927"/>
                <a:gd name="connsiteY35069" fmla="*/ 2829604 h 4013490"/>
                <a:gd name="connsiteX35070" fmla="*/ 3232090 w 6127927"/>
                <a:gd name="connsiteY35070" fmla="*/ 2829766 h 4013490"/>
                <a:gd name="connsiteX35071" fmla="*/ 3232090 w 6127927"/>
                <a:gd name="connsiteY35071" fmla="*/ 2829863 h 4013490"/>
                <a:gd name="connsiteX35072" fmla="*/ 3232090 w 6127927"/>
                <a:gd name="connsiteY35072" fmla="*/ 2829766 h 4013490"/>
                <a:gd name="connsiteX35073" fmla="*/ 3231993 w 6127927"/>
                <a:gd name="connsiteY35073" fmla="*/ 2830186 h 4013490"/>
                <a:gd name="connsiteX35074" fmla="*/ 3231831 w 6127927"/>
                <a:gd name="connsiteY35074" fmla="*/ 2829443 h 4013490"/>
                <a:gd name="connsiteX35075" fmla="*/ 3231734 w 6127927"/>
                <a:gd name="connsiteY35075" fmla="*/ 2828860 h 4013490"/>
                <a:gd name="connsiteX35076" fmla="*/ 3231411 w 6127927"/>
                <a:gd name="connsiteY35076" fmla="*/ 2828860 h 4013490"/>
                <a:gd name="connsiteX35077" fmla="*/ 3231152 w 6127927"/>
                <a:gd name="connsiteY35077" fmla="*/ 2828860 h 4013490"/>
                <a:gd name="connsiteX35078" fmla="*/ 3231152 w 6127927"/>
                <a:gd name="connsiteY35078" fmla="*/ 2829184 h 4013490"/>
                <a:gd name="connsiteX35079" fmla="*/ 3230925 w 6127927"/>
                <a:gd name="connsiteY35079" fmla="*/ 2830251 h 4013490"/>
                <a:gd name="connsiteX35080" fmla="*/ 3229664 w 6127927"/>
                <a:gd name="connsiteY35080" fmla="*/ 2830348 h 4013490"/>
                <a:gd name="connsiteX35081" fmla="*/ 3228759 w 6127927"/>
                <a:gd name="connsiteY35081" fmla="*/ 2829443 h 4013490"/>
                <a:gd name="connsiteX35082" fmla="*/ 3228920 w 6127927"/>
                <a:gd name="connsiteY35082" fmla="*/ 2830413 h 4013490"/>
                <a:gd name="connsiteX35083" fmla="*/ 3228597 w 6127927"/>
                <a:gd name="connsiteY35083" fmla="*/ 2830510 h 4013490"/>
                <a:gd name="connsiteX35084" fmla="*/ 3228338 w 6127927"/>
                <a:gd name="connsiteY35084" fmla="*/ 2830769 h 4013490"/>
                <a:gd name="connsiteX35085" fmla="*/ 3228015 w 6127927"/>
                <a:gd name="connsiteY35085" fmla="*/ 2830607 h 4013490"/>
                <a:gd name="connsiteX35086" fmla="*/ 3227756 w 6127927"/>
                <a:gd name="connsiteY35086" fmla="*/ 2830769 h 4013490"/>
                <a:gd name="connsiteX35087" fmla="*/ 3226947 w 6127927"/>
                <a:gd name="connsiteY35087" fmla="*/ 2830607 h 4013490"/>
                <a:gd name="connsiteX35088" fmla="*/ 3226527 w 6127927"/>
                <a:gd name="connsiteY35088" fmla="*/ 2830672 h 4013490"/>
                <a:gd name="connsiteX35089" fmla="*/ 3226204 w 6127927"/>
                <a:gd name="connsiteY35089" fmla="*/ 2830769 h 4013490"/>
                <a:gd name="connsiteX35090" fmla="*/ 3225945 w 6127927"/>
                <a:gd name="connsiteY35090" fmla="*/ 2830769 h 4013490"/>
                <a:gd name="connsiteX35091" fmla="*/ 3225363 w 6127927"/>
                <a:gd name="connsiteY35091" fmla="*/ 2830930 h 4013490"/>
                <a:gd name="connsiteX35092" fmla="*/ 3225266 w 6127927"/>
                <a:gd name="connsiteY35092" fmla="*/ 2830995 h 4013490"/>
                <a:gd name="connsiteX35093" fmla="*/ 3224716 w 6127927"/>
                <a:gd name="connsiteY35093" fmla="*/ 2831092 h 4013490"/>
                <a:gd name="connsiteX35094" fmla="*/ 3224296 w 6127927"/>
                <a:gd name="connsiteY35094" fmla="*/ 2831189 h 4013490"/>
                <a:gd name="connsiteX35095" fmla="*/ 3224134 w 6127927"/>
                <a:gd name="connsiteY35095" fmla="*/ 2831254 h 4013490"/>
                <a:gd name="connsiteX35096" fmla="*/ 3224037 w 6127927"/>
                <a:gd name="connsiteY35096" fmla="*/ 2831512 h 4013490"/>
                <a:gd name="connsiteX35097" fmla="*/ 3223131 w 6127927"/>
                <a:gd name="connsiteY35097" fmla="*/ 2832095 h 4013490"/>
                <a:gd name="connsiteX35098" fmla="*/ 3222549 w 6127927"/>
                <a:gd name="connsiteY35098" fmla="*/ 2832741 h 4013490"/>
                <a:gd name="connsiteX35099" fmla="*/ 3222549 w 6127927"/>
                <a:gd name="connsiteY35099" fmla="*/ 2832903 h 4013490"/>
                <a:gd name="connsiteX35100" fmla="*/ 3222549 w 6127927"/>
                <a:gd name="connsiteY35100" fmla="*/ 2833323 h 4013490"/>
                <a:gd name="connsiteX35101" fmla="*/ 3222808 w 6127927"/>
                <a:gd name="connsiteY35101" fmla="*/ 2834003 h 4013490"/>
                <a:gd name="connsiteX35102" fmla="*/ 3222646 w 6127927"/>
                <a:gd name="connsiteY35102" fmla="*/ 2834067 h 4013490"/>
                <a:gd name="connsiteX35103" fmla="*/ 3222290 w 6127927"/>
                <a:gd name="connsiteY35103" fmla="*/ 2833485 h 4013490"/>
                <a:gd name="connsiteX35104" fmla="*/ 3222226 w 6127927"/>
                <a:gd name="connsiteY35104" fmla="*/ 2833744 h 4013490"/>
                <a:gd name="connsiteX35105" fmla="*/ 3221902 w 6127927"/>
                <a:gd name="connsiteY35105" fmla="*/ 2833421 h 4013490"/>
                <a:gd name="connsiteX35106" fmla="*/ 3222064 w 6127927"/>
                <a:gd name="connsiteY35106" fmla="*/ 2834229 h 4013490"/>
                <a:gd name="connsiteX35107" fmla="*/ 3221741 w 6127927"/>
                <a:gd name="connsiteY35107" fmla="*/ 2834326 h 4013490"/>
                <a:gd name="connsiteX35108" fmla="*/ 3220803 w 6127927"/>
                <a:gd name="connsiteY35108" fmla="*/ 2832256 h 4013490"/>
                <a:gd name="connsiteX35109" fmla="*/ 3220803 w 6127927"/>
                <a:gd name="connsiteY35109" fmla="*/ 2832159 h 4013490"/>
                <a:gd name="connsiteX35110" fmla="*/ 3221126 w 6127927"/>
                <a:gd name="connsiteY35110" fmla="*/ 2833809 h 4013490"/>
                <a:gd name="connsiteX35111" fmla="*/ 3221126 w 6127927"/>
                <a:gd name="connsiteY35111" fmla="*/ 2834229 h 4013490"/>
                <a:gd name="connsiteX35112" fmla="*/ 3220803 w 6127927"/>
                <a:gd name="connsiteY35112" fmla="*/ 2834164 h 4013490"/>
                <a:gd name="connsiteX35113" fmla="*/ 3220803 w 6127927"/>
                <a:gd name="connsiteY35113" fmla="*/ 2834488 h 4013490"/>
                <a:gd name="connsiteX35114" fmla="*/ 3220479 w 6127927"/>
                <a:gd name="connsiteY35114" fmla="*/ 2834552 h 4013490"/>
                <a:gd name="connsiteX35115" fmla="*/ 3220156 w 6127927"/>
                <a:gd name="connsiteY35115" fmla="*/ 2834391 h 4013490"/>
                <a:gd name="connsiteX35116" fmla="*/ 3220156 w 6127927"/>
                <a:gd name="connsiteY35116" fmla="*/ 2834649 h 4013490"/>
                <a:gd name="connsiteX35117" fmla="*/ 3219574 w 6127927"/>
                <a:gd name="connsiteY35117" fmla="*/ 2834003 h 4013490"/>
                <a:gd name="connsiteX35118" fmla="*/ 3218733 w 6127927"/>
                <a:gd name="connsiteY35118" fmla="*/ 2834229 h 4013490"/>
                <a:gd name="connsiteX35119" fmla="*/ 3218830 w 6127927"/>
                <a:gd name="connsiteY35119" fmla="*/ 2834811 h 4013490"/>
                <a:gd name="connsiteX35120" fmla="*/ 3218409 w 6127927"/>
                <a:gd name="connsiteY35120" fmla="*/ 2834746 h 4013490"/>
                <a:gd name="connsiteX35121" fmla="*/ 3217989 w 6127927"/>
                <a:gd name="connsiteY35121" fmla="*/ 2834746 h 4013490"/>
                <a:gd name="connsiteX35122" fmla="*/ 3217666 w 6127927"/>
                <a:gd name="connsiteY35122" fmla="*/ 2834973 h 4013490"/>
                <a:gd name="connsiteX35123" fmla="*/ 3216986 w 6127927"/>
                <a:gd name="connsiteY35123" fmla="*/ 2833809 h 4013490"/>
                <a:gd name="connsiteX35124" fmla="*/ 3217504 w 6127927"/>
                <a:gd name="connsiteY35124" fmla="*/ 2835329 h 4013490"/>
                <a:gd name="connsiteX35125" fmla="*/ 3217407 w 6127927"/>
                <a:gd name="connsiteY35125" fmla="*/ 2835329 h 4013490"/>
                <a:gd name="connsiteX35126" fmla="*/ 3216922 w 6127927"/>
                <a:gd name="connsiteY35126" fmla="*/ 2834973 h 4013490"/>
                <a:gd name="connsiteX35127" fmla="*/ 3216760 w 6127927"/>
                <a:gd name="connsiteY35127" fmla="*/ 2835232 h 4013490"/>
                <a:gd name="connsiteX35128" fmla="*/ 3216760 w 6127927"/>
                <a:gd name="connsiteY35128" fmla="*/ 2835555 h 4013490"/>
                <a:gd name="connsiteX35129" fmla="*/ 3216501 w 6127927"/>
                <a:gd name="connsiteY35129" fmla="*/ 2835652 h 4013490"/>
                <a:gd name="connsiteX35130" fmla="*/ 3216081 w 6127927"/>
                <a:gd name="connsiteY35130" fmla="*/ 2835232 h 4013490"/>
                <a:gd name="connsiteX35131" fmla="*/ 3216081 w 6127927"/>
                <a:gd name="connsiteY35131" fmla="*/ 2835814 h 4013490"/>
                <a:gd name="connsiteX35132" fmla="*/ 3215758 w 6127927"/>
                <a:gd name="connsiteY35132" fmla="*/ 2835878 h 4013490"/>
                <a:gd name="connsiteX35133" fmla="*/ 3215531 w 6127927"/>
                <a:gd name="connsiteY35133" fmla="*/ 2835555 h 4013490"/>
                <a:gd name="connsiteX35134" fmla="*/ 3215596 w 6127927"/>
                <a:gd name="connsiteY35134" fmla="*/ 2835878 h 4013490"/>
                <a:gd name="connsiteX35135" fmla="*/ 3213785 w 6127927"/>
                <a:gd name="connsiteY35135" fmla="*/ 2836461 h 4013490"/>
                <a:gd name="connsiteX35136" fmla="*/ 3213267 w 6127927"/>
                <a:gd name="connsiteY35136" fmla="*/ 2835814 h 4013490"/>
                <a:gd name="connsiteX35137" fmla="*/ 3213461 w 6127927"/>
                <a:gd name="connsiteY35137" fmla="*/ 2836558 h 4013490"/>
                <a:gd name="connsiteX35138" fmla="*/ 3212717 w 6127927"/>
                <a:gd name="connsiteY35138" fmla="*/ 2836816 h 4013490"/>
                <a:gd name="connsiteX35139" fmla="*/ 3212038 w 6127927"/>
                <a:gd name="connsiteY35139" fmla="*/ 2835814 h 4013490"/>
                <a:gd name="connsiteX35140" fmla="*/ 3212523 w 6127927"/>
                <a:gd name="connsiteY35140" fmla="*/ 2836881 h 4013490"/>
                <a:gd name="connsiteX35141" fmla="*/ 3212297 w 6127927"/>
                <a:gd name="connsiteY35141" fmla="*/ 2836978 h 4013490"/>
                <a:gd name="connsiteX35142" fmla="*/ 3212200 w 6127927"/>
                <a:gd name="connsiteY35142" fmla="*/ 2836881 h 4013490"/>
                <a:gd name="connsiteX35143" fmla="*/ 3212200 w 6127927"/>
                <a:gd name="connsiteY35143" fmla="*/ 2836978 h 4013490"/>
                <a:gd name="connsiteX35144" fmla="*/ 3211197 w 6127927"/>
                <a:gd name="connsiteY35144" fmla="*/ 2837398 h 4013490"/>
                <a:gd name="connsiteX35145" fmla="*/ 3210777 w 6127927"/>
                <a:gd name="connsiteY35145" fmla="*/ 2837560 h 4013490"/>
                <a:gd name="connsiteX35146" fmla="*/ 3210648 w 6127927"/>
                <a:gd name="connsiteY35146" fmla="*/ 2837560 h 4013490"/>
                <a:gd name="connsiteX35147" fmla="*/ 3210033 w 6127927"/>
                <a:gd name="connsiteY35147" fmla="*/ 2836719 h 4013490"/>
                <a:gd name="connsiteX35148" fmla="*/ 3210648 w 6127927"/>
                <a:gd name="connsiteY35148" fmla="*/ 2837560 h 4013490"/>
                <a:gd name="connsiteX35149" fmla="*/ 3210648 w 6127927"/>
                <a:gd name="connsiteY35149" fmla="*/ 2837625 h 4013490"/>
                <a:gd name="connsiteX35150" fmla="*/ 3210292 w 6127927"/>
                <a:gd name="connsiteY35150" fmla="*/ 2837819 h 4013490"/>
                <a:gd name="connsiteX35151" fmla="*/ 3210227 w 6127927"/>
                <a:gd name="connsiteY35151" fmla="*/ 2837722 h 4013490"/>
                <a:gd name="connsiteX35152" fmla="*/ 3210227 w 6127927"/>
                <a:gd name="connsiteY35152" fmla="*/ 2837819 h 4013490"/>
                <a:gd name="connsiteX35153" fmla="*/ 3209645 w 6127927"/>
                <a:gd name="connsiteY35153" fmla="*/ 2838045 h 4013490"/>
                <a:gd name="connsiteX35154" fmla="*/ 3208643 w 6127927"/>
                <a:gd name="connsiteY35154" fmla="*/ 2835652 h 4013490"/>
                <a:gd name="connsiteX35155" fmla="*/ 3208901 w 6127927"/>
                <a:gd name="connsiteY35155" fmla="*/ 2836816 h 4013490"/>
                <a:gd name="connsiteX35156" fmla="*/ 3209645 w 6127927"/>
                <a:gd name="connsiteY35156" fmla="*/ 2838045 h 4013490"/>
                <a:gd name="connsiteX35157" fmla="*/ 3202756 w 6127927"/>
                <a:gd name="connsiteY35157" fmla="*/ 2841959 h 4013490"/>
                <a:gd name="connsiteX35158" fmla="*/ 3202498 w 6127927"/>
                <a:gd name="connsiteY35158" fmla="*/ 2841441 h 4013490"/>
                <a:gd name="connsiteX35159" fmla="*/ 3202692 w 6127927"/>
                <a:gd name="connsiteY35159" fmla="*/ 2842088 h 4013490"/>
                <a:gd name="connsiteX35160" fmla="*/ 3202433 w 6127927"/>
                <a:gd name="connsiteY35160" fmla="*/ 2842605 h 4013490"/>
                <a:gd name="connsiteX35161" fmla="*/ 3201948 w 6127927"/>
                <a:gd name="connsiteY35161" fmla="*/ 2842444 h 4013490"/>
                <a:gd name="connsiteX35162" fmla="*/ 3201948 w 6127927"/>
                <a:gd name="connsiteY35162" fmla="*/ 2842508 h 4013490"/>
                <a:gd name="connsiteX35163" fmla="*/ 3196482 w 6127927"/>
                <a:gd name="connsiteY35163" fmla="*/ 2834908 h 4013490"/>
                <a:gd name="connsiteX35164" fmla="*/ 3195803 w 6127927"/>
                <a:gd name="connsiteY35164" fmla="*/ 2833259 h 4013490"/>
                <a:gd name="connsiteX35165" fmla="*/ 3195965 w 6127927"/>
                <a:gd name="connsiteY35165" fmla="*/ 2833421 h 4013490"/>
                <a:gd name="connsiteX35166" fmla="*/ 3195641 w 6127927"/>
                <a:gd name="connsiteY35166" fmla="*/ 2832838 h 4013490"/>
                <a:gd name="connsiteX35167" fmla="*/ 3195480 w 6127927"/>
                <a:gd name="connsiteY35167" fmla="*/ 2832159 h 4013490"/>
                <a:gd name="connsiteX35168" fmla="*/ 3195641 w 6127927"/>
                <a:gd name="connsiteY35168" fmla="*/ 2832256 h 4013490"/>
                <a:gd name="connsiteX35169" fmla="*/ 3195900 w 6127927"/>
                <a:gd name="connsiteY35169" fmla="*/ 2832321 h 4013490"/>
                <a:gd name="connsiteX35170" fmla="*/ 3196224 w 6127927"/>
                <a:gd name="connsiteY35170" fmla="*/ 2832159 h 4013490"/>
                <a:gd name="connsiteX35171" fmla="*/ 3196903 w 6127927"/>
                <a:gd name="connsiteY35171" fmla="*/ 2831933 h 4013490"/>
                <a:gd name="connsiteX35172" fmla="*/ 3198552 w 6127927"/>
                <a:gd name="connsiteY35172" fmla="*/ 2833162 h 4013490"/>
                <a:gd name="connsiteX35173" fmla="*/ 3198132 w 6127927"/>
                <a:gd name="connsiteY35173" fmla="*/ 2832321 h 4013490"/>
                <a:gd name="connsiteX35174" fmla="*/ 3198132 w 6127927"/>
                <a:gd name="connsiteY35174" fmla="*/ 2831189 h 4013490"/>
                <a:gd name="connsiteX35175" fmla="*/ 3198293 w 6127927"/>
                <a:gd name="connsiteY35175" fmla="*/ 2831092 h 4013490"/>
                <a:gd name="connsiteX35176" fmla="*/ 3198552 w 6127927"/>
                <a:gd name="connsiteY35176" fmla="*/ 2831351 h 4013490"/>
                <a:gd name="connsiteX35177" fmla="*/ 3198714 w 6127927"/>
                <a:gd name="connsiteY35177" fmla="*/ 2830833 h 4013490"/>
                <a:gd name="connsiteX35178" fmla="*/ 3198973 w 6127927"/>
                <a:gd name="connsiteY35178" fmla="*/ 2830413 h 4013490"/>
                <a:gd name="connsiteX35179" fmla="*/ 3199458 w 6127927"/>
                <a:gd name="connsiteY35179" fmla="*/ 2830672 h 4013490"/>
                <a:gd name="connsiteX35180" fmla="*/ 3200428 w 6127927"/>
                <a:gd name="connsiteY35180" fmla="*/ 2831092 h 4013490"/>
                <a:gd name="connsiteX35181" fmla="*/ 3200105 w 6127927"/>
                <a:gd name="connsiteY35181" fmla="*/ 2830186 h 4013490"/>
                <a:gd name="connsiteX35182" fmla="*/ 3200202 w 6127927"/>
                <a:gd name="connsiteY35182" fmla="*/ 2829928 h 4013490"/>
                <a:gd name="connsiteX35183" fmla="*/ 3200299 w 6127927"/>
                <a:gd name="connsiteY35183" fmla="*/ 2829928 h 4013490"/>
                <a:gd name="connsiteX35184" fmla="*/ 3200622 w 6127927"/>
                <a:gd name="connsiteY35184" fmla="*/ 2829022 h 4013490"/>
                <a:gd name="connsiteX35185" fmla="*/ 3200945 w 6127927"/>
                <a:gd name="connsiteY35185" fmla="*/ 2828925 h 4013490"/>
                <a:gd name="connsiteX35186" fmla="*/ 3201366 w 6127927"/>
                <a:gd name="connsiteY35186" fmla="*/ 2828925 h 4013490"/>
                <a:gd name="connsiteX35187" fmla="*/ 3201754 w 6127927"/>
                <a:gd name="connsiteY35187" fmla="*/ 2828925 h 4013490"/>
                <a:gd name="connsiteX35188" fmla="*/ 3202013 w 6127927"/>
                <a:gd name="connsiteY35188" fmla="*/ 2828602 h 4013490"/>
                <a:gd name="connsiteX35189" fmla="*/ 3202110 w 6127927"/>
                <a:gd name="connsiteY35189" fmla="*/ 2828440 h 4013490"/>
                <a:gd name="connsiteX35190" fmla="*/ 3202174 w 6127927"/>
                <a:gd name="connsiteY35190" fmla="*/ 2827534 h 4013490"/>
                <a:gd name="connsiteX35191" fmla="*/ 3202692 w 6127927"/>
                <a:gd name="connsiteY35191" fmla="*/ 2827211 h 4013490"/>
                <a:gd name="connsiteX35192" fmla="*/ 3202918 w 6127927"/>
                <a:gd name="connsiteY35192" fmla="*/ 2827114 h 4013490"/>
                <a:gd name="connsiteX35193" fmla="*/ 3203015 w 6127927"/>
                <a:gd name="connsiteY35193" fmla="*/ 2827049 h 4013490"/>
                <a:gd name="connsiteX35194" fmla="*/ 3203177 w 6127927"/>
                <a:gd name="connsiteY35194" fmla="*/ 2826532 h 4013490"/>
                <a:gd name="connsiteX35195" fmla="*/ 3203436 w 6127927"/>
                <a:gd name="connsiteY35195" fmla="*/ 2826273 h 4013490"/>
                <a:gd name="connsiteX35196" fmla="*/ 3203662 w 6127927"/>
                <a:gd name="connsiteY35196" fmla="*/ 2825950 h 4013490"/>
                <a:gd name="connsiteX35197" fmla="*/ 3208643 w 6127927"/>
                <a:gd name="connsiteY35197" fmla="*/ 2824139 h 4013490"/>
                <a:gd name="connsiteX35198" fmla="*/ 3208804 w 6127927"/>
                <a:gd name="connsiteY35198" fmla="*/ 2824203 h 4013490"/>
                <a:gd name="connsiteX35199" fmla="*/ 3209063 w 6127927"/>
                <a:gd name="connsiteY35199" fmla="*/ 2824203 h 4013490"/>
                <a:gd name="connsiteX35200" fmla="*/ 3209063 w 6127927"/>
                <a:gd name="connsiteY35200" fmla="*/ 2823880 h 4013490"/>
                <a:gd name="connsiteX35201" fmla="*/ 3209548 w 6127927"/>
                <a:gd name="connsiteY35201" fmla="*/ 2824203 h 4013490"/>
                <a:gd name="connsiteX35202" fmla="*/ 3209968 w 6127927"/>
                <a:gd name="connsiteY35202" fmla="*/ 2824624 h 4013490"/>
                <a:gd name="connsiteX35203" fmla="*/ 3209386 w 6127927"/>
                <a:gd name="connsiteY35203" fmla="*/ 2823233 h 4013490"/>
                <a:gd name="connsiteX35204" fmla="*/ 3209871 w 6127927"/>
                <a:gd name="connsiteY35204" fmla="*/ 2823460 h 4013490"/>
                <a:gd name="connsiteX35205" fmla="*/ 3209968 w 6127927"/>
                <a:gd name="connsiteY35205" fmla="*/ 2822813 h 4013490"/>
                <a:gd name="connsiteX35206" fmla="*/ 3210389 w 6127927"/>
                <a:gd name="connsiteY35206" fmla="*/ 2822813 h 4013490"/>
                <a:gd name="connsiteX35207" fmla="*/ 3210454 w 6127927"/>
                <a:gd name="connsiteY35207" fmla="*/ 2822813 h 4013490"/>
                <a:gd name="connsiteX35208" fmla="*/ 3210971 w 6127927"/>
                <a:gd name="connsiteY35208" fmla="*/ 2822392 h 4013490"/>
                <a:gd name="connsiteX35209" fmla="*/ 3211294 w 6127927"/>
                <a:gd name="connsiteY35209" fmla="*/ 2822328 h 4013490"/>
                <a:gd name="connsiteX35210" fmla="*/ 3212362 w 6127927"/>
                <a:gd name="connsiteY35210" fmla="*/ 2822392 h 4013490"/>
                <a:gd name="connsiteX35211" fmla="*/ 3212523 w 6127927"/>
                <a:gd name="connsiteY35211" fmla="*/ 2822392 h 4013490"/>
                <a:gd name="connsiteX35212" fmla="*/ 3212523 w 6127927"/>
                <a:gd name="connsiteY35212" fmla="*/ 2821325 h 4013490"/>
                <a:gd name="connsiteX35213" fmla="*/ 3212847 w 6127927"/>
                <a:gd name="connsiteY35213" fmla="*/ 2820840 h 4013490"/>
                <a:gd name="connsiteX35214" fmla="*/ 3213203 w 6127927"/>
                <a:gd name="connsiteY35214" fmla="*/ 2820905 h 4013490"/>
                <a:gd name="connsiteX35215" fmla="*/ 3213849 w 6127927"/>
                <a:gd name="connsiteY35215" fmla="*/ 2821745 h 4013490"/>
                <a:gd name="connsiteX35216" fmla="*/ 3213623 w 6127927"/>
                <a:gd name="connsiteY35216" fmla="*/ 2820161 h 4013490"/>
                <a:gd name="connsiteX35217" fmla="*/ 3219832 w 6127927"/>
                <a:gd name="connsiteY35217" fmla="*/ 2819191 h 4013490"/>
                <a:gd name="connsiteX35218" fmla="*/ 3228856 w 6127927"/>
                <a:gd name="connsiteY35218" fmla="*/ 2816021 h 4013490"/>
                <a:gd name="connsiteX35219" fmla="*/ 3231249 w 6127927"/>
                <a:gd name="connsiteY35219" fmla="*/ 2815859 h 4013490"/>
                <a:gd name="connsiteX35220" fmla="*/ 3231572 w 6127927"/>
                <a:gd name="connsiteY35220" fmla="*/ 2816700 h 4013490"/>
                <a:gd name="connsiteX35221" fmla="*/ 3232478 w 6127927"/>
                <a:gd name="connsiteY35221" fmla="*/ 2819093 h 4013490"/>
                <a:gd name="connsiteX35222" fmla="*/ 3232154 w 6127927"/>
                <a:gd name="connsiteY35222" fmla="*/ 2817670 h 4013490"/>
                <a:gd name="connsiteX35223" fmla="*/ 3231346 w 6127927"/>
                <a:gd name="connsiteY35223" fmla="*/ 2815859 h 4013490"/>
                <a:gd name="connsiteX35224" fmla="*/ 3231734 w 6127927"/>
                <a:gd name="connsiteY35224" fmla="*/ 2815859 h 4013490"/>
                <a:gd name="connsiteX35225" fmla="*/ 3231831 w 6127927"/>
                <a:gd name="connsiteY35225" fmla="*/ 2816345 h 4013490"/>
                <a:gd name="connsiteX35226" fmla="*/ 3232251 w 6127927"/>
                <a:gd name="connsiteY35226" fmla="*/ 2817185 h 4013490"/>
                <a:gd name="connsiteX35227" fmla="*/ 3232251 w 6127927"/>
                <a:gd name="connsiteY35227" fmla="*/ 2817250 h 4013490"/>
                <a:gd name="connsiteX35228" fmla="*/ 3232251 w 6127927"/>
                <a:gd name="connsiteY35228" fmla="*/ 2817444 h 4013490"/>
                <a:gd name="connsiteX35229" fmla="*/ 3232898 w 6127927"/>
                <a:gd name="connsiteY35229" fmla="*/ 2818091 h 4013490"/>
                <a:gd name="connsiteX35230" fmla="*/ 3232251 w 6127927"/>
                <a:gd name="connsiteY35230" fmla="*/ 2815698 h 4013490"/>
                <a:gd name="connsiteX35231" fmla="*/ 3234224 w 6127927"/>
                <a:gd name="connsiteY35231" fmla="*/ 2814695 h 4013490"/>
                <a:gd name="connsiteX35232" fmla="*/ 3240369 w 6127927"/>
                <a:gd name="connsiteY35232" fmla="*/ 2812722 h 4013490"/>
                <a:gd name="connsiteX35233" fmla="*/ 3240595 w 6127927"/>
                <a:gd name="connsiteY35233" fmla="*/ 2813110 h 4013490"/>
                <a:gd name="connsiteX35234" fmla="*/ 3241016 w 6127927"/>
                <a:gd name="connsiteY35234" fmla="*/ 2812884 h 4013490"/>
                <a:gd name="connsiteX35235" fmla="*/ 3241339 w 6127927"/>
                <a:gd name="connsiteY35235" fmla="*/ 2813304 h 4013490"/>
                <a:gd name="connsiteX35236" fmla="*/ 3241824 w 6127927"/>
                <a:gd name="connsiteY35236" fmla="*/ 2813693 h 4013490"/>
                <a:gd name="connsiteX35237" fmla="*/ 3242018 w 6127927"/>
                <a:gd name="connsiteY35237" fmla="*/ 2813466 h 4013490"/>
                <a:gd name="connsiteX35238" fmla="*/ 3242439 w 6127927"/>
                <a:gd name="connsiteY35238" fmla="*/ 2813951 h 4013490"/>
                <a:gd name="connsiteX35239" fmla="*/ 3242762 w 6127927"/>
                <a:gd name="connsiteY35239" fmla="*/ 2814372 h 4013490"/>
                <a:gd name="connsiteX35240" fmla="*/ 3242762 w 6127927"/>
                <a:gd name="connsiteY35240" fmla="*/ 2813531 h 4013490"/>
                <a:gd name="connsiteX35241" fmla="*/ 3242762 w 6127927"/>
                <a:gd name="connsiteY35241" fmla="*/ 2813046 h 4013490"/>
                <a:gd name="connsiteX35242" fmla="*/ 3242924 w 6127927"/>
                <a:gd name="connsiteY35242" fmla="*/ 2812722 h 4013490"/>
                <a:gd name="connsiteX35243" fmla="*/ 3243571 w 6127927"/>
                <a:gd name="connsiteY35243" fmla="*/ 2815051 h 4013490"/>
                <a:gd name="connsiteX35244" fmla="*/ 3243506 w 6127927"/>
                <a:gd name="connsiteY35244" fmla="*/ 2813369 h 4013490"/>
                <a:gd name="connsiteX35245" fmla="*/ 3243668 w 6127927"/>
                <a:gd name="connsiteY35245" fmla="*/ 2812981 h 4013490"/>
                <a:gd name="connsiteX35246" fmla="*/ 3244412 w 6127927"/>
                <a:gd name="connsiteY35246" fmla="*/ 2814113 h 4013490"/>
                <a:gd name="connsiteX35247" fmla="*/ 3244412 w 6127927"/>
                <a:gd name="connsiteY35247" fmla="*/ 2812302 h 4013490"/>
                <a:gd name="connsiteX35248" fmla="*/ 3245155 w 6127927"/>
                <a:gd name="connsiteY35248" fmla="*/ 2813466 h 4013490"/>
                <a:gd name="connsiteX35249" fmla="*/ 3245317 w 6127927"/>
                <a:gd name="connsiteY35249" fmla="*/ 2814275 h 4013490"/>
                <a:gd name="connsiteX35250" fmla="*/ 3245220 w 6127927"/>
                <a:gd name="connsiteY35250" fmla="*/ 2812625 h 4013490"/>
                <a:gd name="connsiteX35251" fmla="*/ 3245641 w 6127927"/>
                <a:gd name="connsiteY35251" fmla="*/ 2812140 h 4013490"/>
                <a:gd name="connsiteX35252" fmla="*/ 3245964 w 6127927"/>
                <a:gd name="connsiteY35252" fmla="*/ 2812205 h 4013490"/>
                <a:gd name="connsiteX35253" fmla="*/ 3246061 w 6127927"/>
                <a:gd name="connsiteY35253" fmla="*/ 2811396 h 4013490"/>
                <a:gd name="connsiteX35254" fmla="*/ 3246158 w 6127927"/>
                <a:gd name="connsiteY35254" fmla="*/ 2811138 h 4013490"/>
                <a:gd name="connsiteX35255" fmla="*/ 3246578 w 6127927"/>
                <a:gd name="connsiteY35255" fmla="*/ 2812302 h 4013490"/>
                <a:gd name="connsiteX35256" fmla="*/ 3246643 w 6127927"/>
                <a:gd name="connsiteY35256" fmla="*/ 2812205 h 4013490"/>
                <a:gd name="connsiteX35257" fmla="*/ 3246805 w 6127927"/>
                <a:gd name="connsiteY35257" fmla="*/ 2811720 h 4013490"/>
                <a:gd name="connsiteX35258" fmla="*/ 3247549 w 6127927"/>
                <a:gd name="connsiteY35258" fmla="*/ 2810814 h 4013490"/>
                <a:gd name="connsiteX35259" fmla="*/ 3247969 w 6127927"/>
                <a:gd name="connsiteY35259" fmla="*/ 2811784 h 4013490"/>
                <a:gd name="connsiteX35260" fmla="*/ 3248034 w 6127927"/>
                <a:gd name="connsiteY35260" fmla="*/ 2811041 h 4013490"/>
                <a:gd name="connsiteX35261" fmla="*/ 3248131 w 6127927"/>
                <a:gd name="connsiteY35261" fmla="*/ 2810555 h 4013490"/>
                <a:gd name="connsiteX35262" fmla="*/ 3248390 w 6127927"/>
                <a:gd name="connsiteY35262" fmla="*/ 2810394 h 4013490"/>
                <a:gd name="connsiteX35263" fmla="*/ 3248972 w 6127927"/>
                <a:gd name="connsiteY35263" fmla="*/ 2810070 h 4013490"/>
                <a:gd name="connsiteX35264" fmla="*/ 3249295 w 6127927"/>
                <a:gd name="connsiteY35264" fmla="*/ 2810297 h 4013490"/>
                <a:gd name="connsiteX35265" fmla="*/ 3249618 w 6127927"/>
                <a:gd name="connsiteY35265" fmla="*/ 2810491 h 4013490"/>
                <a:gd name="connsiteX35266" fmla="*/ 3249715 w 6127927"/>
                <a:gd name="connsiteY35266" fmla="*/ 2810555 h 4013490"/>
                <a:gd name="connsiteX35267" fmla="*/ 3250298 w 6127927"/>
                <a:gd name="connsiteY35267" fmla="*/ 2809812 h 4013490"/>
                <a:gd name="connsiteX35268" fmla="*/ 3251041 w 6127927"/>
                <a:gd name="connsiteY35268" fmla="*/ 2809973 h 4013490"/>
                <a:gd name="connsiteX35269" fmla="*/ 3251203 w 6127927"/>
                <a:gd name="connsiteY35269" fmla="*/ 2810717 h 4013490"/>
                <a:gd name="connsiteX35270" fmla="*/ 3251688 w 6127927"/>
                <a:gd name="connsiteY35270" fmla="*/ 2810491 h 4013490"/>
                <a:gd name="connsiteX35271" fmla="*/ 3251688 w 6127927"/>
                <a:gd name="connsiteY35271" fmla="*/ 2810232 h 4013490"/>
                <a:gd name="connsiteX35272" fmla="*/ 3252012 w 6127927"/>
                <a:gd name="connsiteY35272" fmla="*/ 2811138 h 4013490"/>
                <a:gd name="connsiteX35273" fmla="*/ 3252109 w 6127927"/>
                <a:gd name="connsiteY35273" fmla="*/ 2810814 h 4013490"/>
                <a:gd name="connsiteX35274" fmla="*/ 3252270 w 6127927"/>
                <a:gd name="connsiteY35274" fmla="*/ 2810911 h 4013490"/>
                <a:gd name="connsiteX35275" fmla="*/ 3252270 w 6127927"/>
                <a:gd name="connsiteY35275" fmla="*/ 2811461 h 4013490"/>
                <a:gd name="connsiteX35276" fmla="*/ 3252173 w 6127927"/>
                <a:gd name="connsiteY35276" fmla="*/ 2811881 h 4013490"/>
                <a:gd name="connsiteX35277" fmla="*/ 3252594 w 6127927"/>
                <a:gd name="connsiteY35277" fmla="*/ 2811784 h 4013490"/>
                <a:gd name="connsiteX35278" fmla="*/ 3252594 w 6127927"/>
                <a:gd name="connsiteY35278" fmla="*/ 2810491 h 4013490"/>
                <a:gd name="connsiteX35279" fmla="*/ 3252950 w 6127927"/>
                <a:gd name="connsiteY35279" fmla="*/ 2809973 h 4013490"/>
                <a:gd name="connsiteX35280" fmla="*/ 3253176 w 6127927"/>
                <a:gd name="connsiteY35280" fmla="*/ 2809650 h 4013490"/>
                <a:gd name="connsiteX35281" fmla="*/ 3253758 w 6127927"/>
                <a:gd name="connsiteY35281" fmla="*/ 2810070 h 4013490"/>
                <a:gd name="connsiteX35282" fmla="*/ 3253758 w 6127927"/>
                <a:gd name="connsiteY35282" fmla="*/ 2808744 h 4013490"/>
                <a:gd name="connsiteX35283" fmla="*/ 3254017 w 6127927"/>
                <a:gd name="connsiteY35283" fmla="*/ 2809391 h 4013490"/>
                <a:gd name="connsiteX35284" fmla="*/ 3254599 w 6127927"/>
                <a:gd name="connsiteY35284" fmla="*/ 2809165 h 4013490"/>
                <a:gd name="connsiteX35285" fmla="*/ 3254922 w 6127927"/>
                <a:gd name="connsiteY35285" fmla="*/ 2809391 h 4013490"/>
                <a:gd name="connsiteX35286" fmla="*/ 3255181 w 6127927"/>
                <a:gd name="connsiteY35286" fmla="*/ 2809165 h 4013490"/>
                <a:gd name="connsiteX35287" fmla="*/ 3255828 w 6127927"/>
                <a:gd name="connsiteY35287" fmla="*/ 2808486 h 4013490"/>
                <a:gd name="connsiteX35288" fmla="*/ 3256313 w 6127927"/>
                <a:gd name="connsiteY35288" fmla="*/ 2810070 h 4013490"/>
                <a:gd name="connsiteX35289" fmla="*/ 3256410 w 6127927"/>
                <a:gd name="connsiteY35289" fmla="*/ 2809715 h 4013490"/>
                <a:gd name="connsiteX35290" fmla="*/ 3256733 w 6127927"/>
                <a:gd name="connsiteY35290" fmla="*/ 2809391 h 4013490"/>
                <a:gd name="connsiteX35291" fmla="*/ 3257736 w 6127927"/>
                <a:gd name="connsiteY35291" fmla="*/ 2809230 h 4013490"/>
                <a:gd name="connsiteX35292" fmla="*/ 3257898 w 6127927"/>
                <a:gd name="connsiteY35292" fmla="*/ 2809327 h 4013490"/>
                <a:gd name="connsiteX35293" fmla="*/ 3258156 w 6127927"/>
                <a:gd name="connsiteY35293" fmla="*/ 2809909 h 4013490"/>
                <a:gd name="connsiteX35294" fmla="*/ 3258480 w 6127927"/>
                <a:gd name="connsiteY35294" fmla="*/ 2810297 h 4013490"/>
                <a:gd name="connsiteX35295" fmla="*/ 3258318 w 6127927"/>
                <a:gd name="connsiteY35295" fmla="*/ 2809488 h 4013490"/>
                <a:gd name="connsiteX35296" fmla="*/ 3258318 w 6127927"/>
                <a:gd name="connsiteY35296" fmla="*/ 2809391 h 4013490"/>
                <a:gd name="connsiteX35297" fmla="*/ 3258900 w 6127927"/>
                <a:gd name="connsiteY35297" fmla="*/ 2809650 h 4013490"/>
                <a:gd name="connsiteX35298" fmla="*/ 3258900 w 6127927"/>
                <a:gd name="connsiteY35298" fmla="*/ 2810717 h 4013490"/>
                <a:gd name="connsiteX35299" fmla="*/ 3259062 w 6127927"/>
                <a:gd name="connsiteY35299" fmla="*/ 2810555 h 4013490"/>
                <a:gd name="connsiteX35300" fmla="*/ 3259062 w 6127927"/>
                <a:gd name="connsiteY35300" fmla="*/ 2809715 h 4013490"/>
                <a:gd name="connsiteX35301" fmla="*/ 3260873 w 6127927"/>
                <a:gd name="connsiteY35301" fmla="*/ 2809650 h 4013490"/>
                <a:gd name="connsiteX35302" fmla="*/ 3262199 w 6127927"/>
                <a:gd name="connsiteY35302" fmla="*/ 2808162 h 4013490"/>
                <a:gd name="connsiteX35303" fmla="*/ 3262717 w 6127927"/>
                <a:gd name="connsiteY35303" fmla="*/ 2808324 h 4013490"/>
                <a:gd name="connsiteX35304" fmla="*/ 3262878 w 6127927"/>
                <a:gd name="connsiteY35304" fmla="*/ 2808971 h 4013490"/>
                <a:gd name="connsiteX35305" fmla="*/ 3263137 w 6127927"/>
                <a:gd name="connsiteY35305" fmla="*/ 2808324 h 4013490"/>
                <a:gd name="connsiteX35306" fmla="*/ 3263525 w 6127927"/>
                <a:gd name="connsiteY35306" fmla="*/ 2808227 h 4013490"/>
                <a:gd name="connsiteX35307" fmla="*/ 3263622 w 6127927"/>
                <a:gd name="connsiteY35307" fmla="*/ 2809230 h 4013490"/>
                <a:gd name="connsiteX35308" fmla="*/ 3263687 w 6127927"/>
                <a:gd name="connsiteY35308" fmla="*/ 2809230 h 4013490"/>
                <a:gd name="connsiteX35309" fmla="*/ 3263525 w 6127927"/>
                <a:gd name="connsiteY35309" fmla="*/ 2808227 h 4013490"/>
                <a:gd name="connsiteX35310" fmla="*/ 3265757 w 6127927"/>
                <a:gd name="connsiteY35310" fmla="*/ 2808065 h 4013490"/>
                <a:gd name="connsiteX35311" fmla="*/ 3265918 w 6127927"/>
                <a:gd name="connsiteY35311" fmla="*/ 2808486 h 4013490"/>
                <a:gd name="connsiteX35312" fmla="*/ 3265918 w 6127927"/>
                <a:gd name="connsiteY35312" fmla="*/ 2808001 h 4013490"/>
                <a:gd name="connsiteX35313" fmla="*/ 3267018 w 6127927"/>
                <a:gd name="connsiteY35313" fmla="*/ 2807904 h 4013490"/>
                <a:gd name="connsiteX35314" fmla="*/ 3267018 w 6127927"/>
                <a:gd name="connsiteY35314" fmla="*/ 2808001 h 4013490"/>
                <a:gd name="connsiteX35315" fmla="*/ 3267018 w 6127927"/>
                <a:gd name="connsiteY35315" fmla="*/ 2807904 h 4013490"/>
                <a:gd name="connsiteX35316" fmla="*/ 3267988 w 6127927"/>
                <a:gd name="connsiteY35316" fmla="*/ 2807839 h 4013490"/>
                <a:gd name="connsiteX35317" fmla="*/ 3268085 w 6127927"/>
                <a:gd name="connsiteY35317" fmla="*/ 2808065 h 4013490"/>
                <a:gd name="connsiteX35318" fmla="*/ 3268247 w 6127927"/>
                <a:gd name="connsiteY35318" fmla="*/ 2807839 h 4013490"/>
                <a:gd name="connsiteX35319" fmla="*/ 3268344 w 6127927"/>
                <a:gd name="connsiteY35319" fmla="*/ 2807839 h 4013490"/>
                <a:gd name="connsiteX35320" fmla="*/ 3268409 w 6127927"/>
                <a:gd name="connsiteY35320" fmla="*/ 2808001 h 4013490"/>
                <a:gd name="connsiteX35321" fmla="*/ 3268506 w 6127927"/>
                <a:gd name="connsiteY35321" fmla="*/ 2808065 h 4013490"/>
                <a:gd name="connsiteX35322" fmla="*/ 3268667 w 6127927"/>
                <a:gd name="connsiteY35322" fmla="*/ 2807839 h 4013490"/>
                <a:gd name="connsiteX35323" fmla="*/ 3271966 w 6127927"/>
                <a:gd name="connsiteY35323" fmla="*/ 2807904 h 4013490"/>
                <a:gd name="connsiteX35324" fmla="*/ 3272063 w 6127927"/>
                <a:gd name="connsiteY35324" fmla="*/ 2808001 h 4013490"/>
                <a:gd name="connsiteX35325" fmla="*/ 3272386 w 6127927"/>
                <a:gd name="connsiteY35325" fmla="*/ 2807904 h 4013490"/>
                <a:gd name="connsiteX35326" fmla="*/ 3273066 w 6127927"/>
                <a:gd name="connsiteY35326" fmla="*/ 2807904 h 4013490"/>
                <a:gd name="connsiteX35327" fmla="*/ 3273130 w 6127927"/>
                <a:gd name="connsiteY35327" fmla="*/ 2808583 h 4013490"/>
                <a:gd name="connsiteX35328" fmla="*/ 3273389 w 6127927"/>
                <a:gd name="connsiteY35328" fmla="*/ 2807904 h 4013490"/>
                <a:gd name="connsiteX35329" fmla="*/ 3274295 w 6127927"/>
                <a:gd name="connsiteY35329" fmla="*/ 2808001 h 4013490"/>
                <a:gd name="connsiteX35330" fmla="*/ 3274715 w 6127927"/>
                <a:gd name="connsiteY35330" fmla="*/ 2808065 h 4013490"/>
                <a:gd name="connsiteX35331" fmla="*/ 3275135 w 6127927"/>
                <a:gd name="connsiteY35331" fmla="*/ 2808162 h 4013490"/>
                <a:gd name="connsiteX35332" fmla="*/ 3275297 w 6127927"/>
                <a:gd name="connsiteY35332" fmla="*/ 2809068 h 4013490"/>
                <a:gd name="connsiteX35333" fmla="*/ 3275362 w 6127927"/>
                <a:gd name="connsiteY35333" fmla="*/ 2809068 h 4013490"/>
                <a:gd name="connsiteX35334" fmla="*/ 3275879 w 6127927"/>
                <a:gd name="connsiteY35334" fmla="*/ 2808324 h 4013490"/>
                <a:gd name="connsiteX35335" fmla="*/ 3276041 w 6127927"/>
                <a:gd name="connsiteY35335" fmla="*/ 2808744 h 4013490"/>
                <a:gd name="connsiteX35336" fmla="*/ 3276106 w 6127927"/>
                <a:gd name="connsiteY35336" fmla="*/ 2808324 h 4013490"/>
                <a:gd name="connsiteX35337" fmla="*/ 3276203 w 6127927"/>
                <a:gd name="connsiteY35337" fmla="*/ 2808324 h 4013490"/>
                <a:gd name="connsiteX35338" fmla="*/ 3276267 w 6127927"/>
                <a:gd name="connsiteY35338" fmla="*/ 2808324 h 4013490"/>
                <a:gd name="connsiteX35339" fmla="*/ 3276461 w 6127927"/>
                <a:gd name="connsiteY35339" fmla="*/ 2808324 h 4013490"/>
                <a:gd name="connsiteX35340" fmla="*/ 3276785 w 6127927"/>
                <a:gd name="connsiteY35340" fmla="*/ 2808324 h 4013490"/>
                <a:gd name="connsiteX35341" fmla="*/ 3277367 w 6127927"/>
                <a:gd name="connsiteY35341" fmla="*/ 2808421 h 4013490"/>
                <a:gd name="connsiteX35342" fmla="*/ 3277432 w 6127927"/>
                <a:gd name="connsiteY35342" fmla="*/ 2811041 h 4013490"/>
                <a:gd name="connsiteX35343" fmla="*/ 3277432 w 6127927"/>
                <a:gd name="connsiteY35343" fmla="*/ 2811138 h 4013490"/>
                <a:gd name="connsiteX35344" fmla="*/ 3277432 w 6127927"/>
                <a:gd name="connsiteY35344" fmla="*/ 2810717 h 4013490"/>
                <a:gd name="connsiteX35345" fmla="*/ 3277787 w 6127927"/>
                <a:gd name="connsiteY35345" fmla="*/ 2810394 h 4013490"/>
                <a:gd name="connsiteX35346" fmla="*/ 3278531 w 6127927"/>
                <a:gd name="connsiteY35346" fmla="*/ 2810555 h 4013490"/>
                <a:gd name="connsiteX35347" fmla="*/ 3278596 w 6127927"/>
                <a:gd name="connsiteY35347" fmla="*/ 2809909 h 4013490"/>
                <a:gd name="connsiteX35348" fmla="*/ 3278758 w 6127927"/>
                <a:gd name="connsiteY35348" fmla="*/ 2809909 h 4013490"/>
                <a:gd name="connsiteX35349" fmla="*/ 3279081 w 6127927"/>
                <a:gd name="connsiteY35349" fmla="*/ 2809812 h 4013490"/>
                <a:gd name="connsiteX35350" fmla="*/ 3279437 w 6127927"/>
                <a:gd name="connsiteY35350" fmla="*/ 2810070 h 4013490"/>
                <a:gd name="connsiteX35351" fmla="*/ 3280084 w 6127927"/>
                <a:gd name="connsiteY35351" fmla="*/ 2809553 h 4013490"/>
                <a:gd name="connsiteX35352" fmla="*/ 3280342 w 6127927"/>
                <a:gd name="connsiteY35352" fmla="*/ 2809715 h 4013490"/>
                <a:gd name="connsiteX35353" fmla="*/ 3280407 w 6127927"/>
                <a:gd name="connsiteY35353" fmla="*/ 2809909 h 4013490"/>
                <a:gd name="connsiteX35354" fmla="*/ 3281151 w 6127927"/>
                <a:gd name="connsiteY35354" fmla="*/ 2809812 h 4013490"/>
                <a:gd name="connsiteX35355" fmla="*/ 3281345 w 6127927"/>
                <a:gd name="connsiteY35355" fmla="*/ 2809391 h 4013490"/>
                <a:gd name="connsiteX35356" fmla="*/ 3282089 w 6127927"/>
                <a:gd name="connsiteY35356" fmla="*/ 2809553 h 4013490"/>
                <a:gd name="connsiteX35357" fmla="*/ 3282089 w 6127927"/>
                <a:gd name="connsiteY35357" fmla="*/ 2809909 h 4013490"/>
                <a:gd name="connsiteX35358" fmla="*/ 3282250 w 6127927"/>
                <a:gd name="connsiteY35358" fmla="*/ 2809553 h 4013490"/>
                <a:gd name="connsiteX35359" fmla="*/ 3283059 w 6127927"/>
                <a:gd name="connsiteY35359" fmla="*/ 2809909 h 4013490"/>
                <a:gd name="connsiteX35360" fmla="*/ 3280924 w 6127927"/>
                <a:gd name="connsiteY35360" fmla="*/ 2804023 h 4013490"/>
                <a:gd name="connsiteX35361" fmla="*/ 3281410 w 6127927"/>
                <a:gd name="connsiteY35361" fmla="*/ 2803117 h 4013490"/>
                <a:gd name="connsiteX35362" fmla="*/ 3280504 w 6127927"/>
                <a:gd name="connsiteY35362" fmla="*/ 2802761 h 4013490"/>
                <a:gd name="connsiteX35363" fmla="*/ 3279696 w 6127927"/>
                <a:gd name="connsiteY35363" fmla="*/ 2800045 h 4013490"/>
                <a:gd name="connsiteX35364" fmla="*/ 3280666 w 6127927"/>
                <a:gd name="connsiteY35364" fmla="*/ 2799139 h 4013490"/>
                <a:gd name="connsiteX35365" fmla="*/ 3279501 w 6127927"/>
                <a:gd name="connsiteY35365" fmla="*/ 2799463 h 4013490"/>
                <a:gd name="connsiteX35366" fmla="*/ 3279178 w 6127927"/>
                <a:gd name="connsiteY35366" fmla="*/ 2798395 h 4013490"/>
                <a:gd name="connsiteX35367" fmla="*/ 3279275 w 6127927"/>
                <a:gd name="connsiteY35367" fmla="*/ 2798234 h 4013490"/>
                <a:gd name="connsiteX35368" fmla="*/ 3279081 w 6127927"/>
                <a:gd name="connsiteY35368" fmla="*/ 2798137 h 4013490"/>
                <a:gd name="connsiteX35369" fmla="*/ 3278111 w 6127927"/>
                <a:gd name="connsiteY35369" fmla="*/ 2794256 h 4013490"/>
                <a:gd name="connsiteX35370" fmla="*/ 3277787 w 6127927"/>
                <a:gd name="connsiteY35370" fmla="*/ 2792768 h 4013490"/>
                <a:gd name="connsiteX35371" fmla="*/ 3277787 w 6127927"/>
                <a:gd name="connsiteY35371" fmla="*/ 2792348 h 4013490"/>
                <a:gd name="connsiteX35372" fmla="*/ 3278596 w 6127927"/>
                <a:gd name="connsiteY35372" fmla="*/ 2791604 h 4013490"/>
                <a:gd name="connsiteX35373" fmla="*/ 3277787 w 6127927"/>
                <a:gd name="connsiteY35373" fmla="*/ 2792348 h 4013490"/>
                <a:gd name="connsiteX35374" fmla="*/ 3277690 w 6127927"/>
                <a:gd name="connsiteY35374" fmla="*/ 2792348 h 4013490"/>
                <a:gd name="connsiteX35375" fmla="*/ 3277432 w 6127927"/>
                <a:gd name="connsiteY35375" fmla="*/ 2791086 h 4013490"/>
                <a:gd name="connsiteX35376" fmla="*/ 3277529 w 6127927"/>
                <a:gd name="connsiteY35376" fmla="*/ 2791022 h 4013490"/>
                <a:gd name="connsiteX35377" fmla="*/ 3277432 w 6127927"/>
                <a:gd name="connsiteY35377" fmla="*/ 2790925 h 4013490"/>
                <a:gd name="connsiteX35378" fmla="*/ 3277011 w 6127927"/>
                <a:gd name="connsiteY35378" fmla="*/ 2788693 h 4013490"/>
                <a:gd name="connsiteX35379" fmla="*/ 3279696 w 6127927"/>
                <a:gd name="connsiteY35379" fmla="*/ 2788952 h 4013490"/>
                <a:gd name="connsiteX35380" fmla="*/ 3278337 w 6127927"/>
                <a:gd name="connsiteY35380" fmla="*/ 2788046 h 4013490"/>
                <a:gd name="connsiteX35381" fmla="*/ 3277011 w 6127927"/>
                <a:gd name="connsiteY35381" fmla="*/ 2788693 h 4013490"/>
                <a:gd name="connsiteX35382" fmla="*/ 3273809 w 6127927"/>
                <a:gd name="connsiteY35382" fmla="*/ 2759813 h 4013490"/>
                <a:gd name="connsiteX35383" fmla="*/ 3274392 w 6127927"/>
                <a:gd name="connsiteY35383" fmla="*/ 2759877 h 4013490"/>
                <a:gd name="connsiteX35384" fmla="*/ 3273712 w 6127927"/>
                <a:gd name="connsiteY35384" fmla="*/ 2759166 h 4013490"/>
                <a:gd name="connsiteX35385" fmla="*/ 3273486 w 6127927"/>
                <a:gd name="connsiteY35385" fmla="*/ 2757581 h 4013490"/>
                <a:gd name="connsiteX35386" fmla="*/ 3273874 w 6127927"/>
                <a:gd name="connsiteY35386" fmla="*/ 2756255 h 4013490"/>
                <a:gd name="connsiteX35387" fmla="*/ 3273809 w 6127927"/>
                <a:gd name="connsiteY35387" fmla="*/ 2755996 h 4013490"/>
                <a:gd name="connsiteX35388" fmla="*/ 3283059 w 6127927"/>
                <a:gd name="connsiteY35388" fmla="*/ 2753441 h 4013490"/>
                <a:gd name="connsiteX35389" fmla="*/ 3284805 w 6127927"/>
                <a:gd name="connsiteY35389" fmla="*/ 2754412 h 4013490"/>
                <a:gd name="connsiteX35390" fmla="*/ 3284547 w 6127927"/>
                <a:gd name="connsiteY35390" fmla="*/ 2754606 h 4013490"/>
                <a:gd name="connsiteX35391" fmla="*/ 3285226 w 6127927"/>
                <a:gd name="connsiteY35391" fmla="*/ 2754767 h 4013490"/>
                <a:gd name="connsiteX35392" fmla="*/ 3285905 w 6127927"/>
                <a:gd name="connsiteY35392" fmla="*/ 2755350 h 4013490"/>
                <a:gd name="connsiteX35393" fmla="*/ 3285711 w 6127927"/>
                <a:gd name="connsiteY35393" fmla="*/ 2755576 h 4013490"/>
                <a:gd name="connsiteX35394" fmla="*/ 3285485 w 6127927"/>
                <a:gd name="connsiteY35394" fmla="*/ 2756158 h 4013490"/>
                <a:gd name="connsiteX35395" fmla="*/ 3285485 w 6127927"/>
                <a:gd name="connsiteY35395" fmla="*/ 2757322 h 4013490"/>
                <a:gd name="connsiteX35396" fmla="*/ 3285290 w 6127927"/>
                <a:gd name="connsiteY35396" fmla="*/ 2759554 h 4013490"/>
                <a:gd name="connsiteX35397" fmla="*/ 3283479 w 6127927"/>
                <a:gd name="connsiteY35397" fmla="*/ 2762206 h 4013490"/>
                <a:gd name="connsiteX35398" fmla="*/ 3284385 w 6127927"/>
                <a:gd name="connsiteY35398" fmla="*/ 2762303 h 4013490"/>
                <a:gd name="connsiteX35399" fmla="*/ 3285388 w 6127927"/>
                <a:gd name="connsiteY35399" fmla="*/ 2764114 h 4013490"/>
                <a:gd name="connsiteX35400" fmla="*/ 3285388 w 6127927"/>
                <a:gd name="connsiteY35400" fmla="*/ 2764761 h 4013490"/>
                <a:gd name="connsiteX35401" fmla="*/ 3285064 w 6127927"/>
                <a:gd name="connsiteY35401" fmla="*/ 2765019 h 4013490"/>
                <a:gd name="connsiteX35402" fmla="*/ 3285485 w 6127927"/>
                <a:gd name="connsiteY35402" fmla="*/ 2766345 h 4013490"/>
                <a:gd name="connsiteX35403" fmla="*/ 3285808 w 6127927"/>
                <a:gd name="connsiteY35403" fmla="*/ 2767574 h 4013490"/>
                <a:gd name="connsiteX35404" fmla="*/ 3285388 w 6127927"/>
                <a:gd name="connsiteY35404" fmla="*/ 2768577 h 4013490"/>
                <a:gd name="connsiteX35405" fmla="*/ 3284644 w 6127927"/>
                <a:gd name="connsiteY35405" fmla="*/ 2770647 h 4013490"/>
                <a:gd name="connsiteX35406" fmla="*/ 3285646 w 6127927"/>
                <a:gd name="connsiteY35406" fmla="*/ 2770970 h 4013490"/>
                <a:gd name="connsiteX35407" fmla="*/ 3285808 w 6127927"/>
                <a:gd name="connsiteY35407" fmla="*/ 2771649 h 4013490"/>
                <a:gd name="connsiteX35408" fmla="*/ 3285711 w 6127927"/>
                <a:gd name="connsiteY35408" fmla="*/ 2771908 h 4013490"/>
                <a:gd name="connsiteX35409" fmla="*/ 3286616 w 6127927"/>
                <a:gd name="connsiteY35409" fmla="*/ 2774043 h 4013490"/>
                <a:gd name="connsiteX35410" fmla="*/ 3286616 w 6127927"/>
                <a:gd name="connsiteY35410" fmla="*/ 2774948 h 4013490"/>
                <a:gd name="connsiteX35411" fmla="*/ 3286552 w 6127927"/>
                <a:gd name="connsiteY35411" fmla="*/ 2776112 h 4013490"/>
                <a:gd name="connsiteX35412" fmla="*/ 3286455 w 6127927"/>
                <a:gd name="connsiteY35412" fmla="*/ 2777277 h 4013490"/>
                <a:gd name="connsiteX35413" fmla="*/ 3286811 w 6127927"/>
                <a:gd name="connsiteY35413" fmla="*/ 2778506 h 4013490"/>
                <a:gd name="connsiteX35414" fmla="*/ 3286972 w 6127927"/>
                <a:gd name="connsiteY35414" fmla="*/ 2778861 h 4013490"/>
                <a:gd name="connsiteX35415" fmla="*/ 3287975 w 6127927"/>
                <a:gd name="connsiteY35415" fmla="*/ 2780187 h 4013490"/>
                <a:gd name="connsiteX35416" fmla="*/ 3288363 w 6127927"/>
                <a:gd name="connsiteY35416" fmla="*/ 2781998 h 4013490"/>
                <a:gd name="connsiteX35417" fmla="*/ 3288460 w 6127927"/>
                <a:gd name="connsiteY35417" fmla="*/ 2782742 h 4013490"/>
                <a:gd name="connsiteX35418" fmla="*/ 3288525 w 6127927"/>
                <a:gd name="connsiteY35418" fmla="*/ 2783163 h 4013490"/>
                <a:gd name="connsiteX35419" fmla="*/ 3289107 w 6127927"/>
                <a:gd name="connsiteY35419" fmla="*/ 2784133 h 4013490"/>
                <a:gd name="connsiteX35420" fmla="*/ 3289430 w 6127927"/>
                <a:gd name="connsiteY35420" fmla="*/ 2785233 h 4013490"/>
                <a:gd name="connsiteX35421" fmla="*/ 3289851 w 6127927"/>
                <a:gd name="connsiteY35421" fmla="*/ 2786203 h 4013490"/>
                <a:gd name="connsiteX35422" fmla="*/ 3293926 w 6127927"/>
                <a:gd name="connsiteY35422" fmla="*/ 2801694 h 4013490"/>
                <a:gd name="connsiteX35423" fmla="*/ 3293926 w 6127927"/>
                <a:gd name="connsiteY35423" fmla="*/ 2802017 h 4013490"/>
                <a:gd name="connsiteX35424" fmla="*/ 3294087 w 6127927"/>
                <a:gd name="connsiteY35424" fmla="*/ 2802697 h 4013490"/>
                <a:gd name="connsiteX35425" fmla="*/ 3294572 w 6127927"/>
                <a:gd name="connsiteY35425" fmla="*/ 2803117 h 4013490"/>
                <a:gd name="connsiteX35426" fmla="*/ 3294508 w 6127927"/>
                <a:gd name="connsiteY35426" fmla="*/ 2804184 h 4013490"/>
                <a:gd name="connsiteX35427" fmla="*/ 3294249 w 6127927"/>
                <a:gd name="connsiteY35427" fmla="*/ 2804928 h 4013490"/>
                <a:gd name="connsiteX35428" fmla="*/ 3295737 w 6127927"/>
                <a:gd name="connsiteY35428" fmla="*/ 2804508 h 4013490"/>
                <a:gd name="connsiteX35429" fmla="*/ 3295737 w 6127927"/>
                <a:gd name="connsiteY35429" fmla="*/ 2805510 h 4013490"/>
                <a:gd name="connsiteX35430" fmla="*/ 3296642 w 6127927"/>
                <a:gd name="connsiteY35430" fmla="*/ 2806157 h 4013490"/>
                <a:gd name="connsiteX35431" fmla="*/ 3296966 w 6127927"/>
                <a:gd name="connsiteY35431" fmla="*/ 2807321 h 4013490"/>
                <a:gd name="connsiteX35432" fmla="*/ 3297063 w 6127927"/>
                <a:gd name="connsiteY35432" fmla="*/ 2807580 h 4013490"/>
                <a:gd name="connsiteX35433" fmla="*/ 3298130 w 6127927"/>
                <a:gd name="connsiteY35433" fmla="*/ 2809068 h 4013490"/>
                <a:gd name="connsiteX35434" fmla="*/ 3298550 w 6127927"/>
                <a:gd name="connsiteY35434" fmla="*/ 2809973 h 4013490"/>
                <a:gd name="connsiteX35435" fmla="*/ 3299391 w 6127927"/>
                <a:gd name="connsiteY35435" fmla="*/ 2812561 h 4013490"/>
                <a:gd name="connsiteX35436" fmla="*/ 3299553 w 6127927"/>
                <a:gd name="connsiteY35436" fmla="*/ 2812981 h 4013490"/>
                <a:gd name="connsiteX35437" fmla="*/ 3301041 w 6127927"/>
                <a:gd name="connsiteY35437" fmla="*/ 2813466 h 4013490"/>
                <a:gd name="connsiteX35438" fmla="*/ 3302108 w 6127927"/>
                <a:gd name="connsiteY35438" fmla="*/ 2814436 h 4013490"/>
                <a:gd name="connsiteX35439" fmla="*/ 3302366 w 6127927"/>
                <a:gd name="connsiteY35439" fmla="*/ 2815180 h 4013490"/>
                <a:gd name="connsiteX35440" fmla="*/ 3301946 w 6127927"/>
                <a:gd name="connsiteY35440" fmla="*/ 2816442 h 4013490"/>
                <a:gd name="connsiteX35441" fmla="*/ 3303854 w 6127927"/>
                <a:gd name="connsiteY35441" fmla="*/ 2816442 h 4013490"/>
                <a:gd name="connsiteX35442" fmla="*/ 3314850 w 6127927"/>
                <a:gd name="connsiteY35442" fmla="*/ 2829863 h 4013490"/>
                <a:gd name="connsiteX35443" fmla="*/ 3340788 w 6127927"/>
                <a:gd name="connsiteY35443" fmla="*/ 2842185 h 4013490"/>
                <a:gd name="connsiteX35444" fmla="*/ 3347805 w 6127927"/>
                <a:gd name="connsiteY35444" fmla="*/ 2844902 h 4013490"/>
                <a:gd name="connsiteX35445" fmla="*/ 3347741 w 6127927"/>
                <a:gd name="connsiteY35445" fmla="*/ 2845742 h 4013490"/>
                <a:gd name="connsiteX35446" fmla="*/ 3347579 w 6127927"/>
                <a:gd name="connsiteY35446" fmla="*/ 2848297 h 4013490"/>
                <a:gd name="connsiteX35447" fmla="*/ 3348485 w 6127927"/>
                <a:gd name="connsiteY35447" fmla="*/ 2847068 h 4013490"/>
                <a:gd name="connsiteX35448" fmla="*/ 3348323 w 6127927"/>
                <a:gd name="connsiteY35448" fmla="*/ 2844999 h 4013490"/>
                <a:gd name="connsiteX35449" fmla="*/ 3349649 w 6127927"/>
                <a:gd name="connsiteY35449" fmla="*/ 2845484 h 4013490"/>
                <a:gd name="connsiteX35450" fmla="*/ 3349390 w 6127927"/>
                <a:gd name="connsiteY35450" fmla="*/ 2845904 h 4013490"/>
                <a:gd name="connsiteX35451" fmla="*/ 3349552 w 6127927"/>
                <a:gd name="connsiteY35451" fmla="*/ 2846907 h 4013490"/>
                <a:gd name="connsiteX35452" fmla="*/ 3349390 w 6127927"/>
                <a:gd name="connsiteY35452" fmla="*/ 2846971 h 4013490"/>
                <a:gd name="connsiteX35453" fmla="*/ 3349131 w 6127927"/>
                <a:gd name="connsiteY35453" fmla="*/ 2847068 h 4013490"/>
                <a:gd name="connsiteX35454" fmla="*/ 3350296 w 6127927"/>
                <a:gd name="connsiteY35454" fmla="*/ 2848297 h 4013490"/>
                <a:gd name="connsiteX35455" fmla="*/ 3351363 w 6127927"/>
                <a:gd name="connsiteY35455" fmla="*/ 2846098 h 4013490"/>
                <a:gd name="connsiteX35456" fmla="*/ 3358672 w 6127927"/>
                <a:gd name="connsiteY35456" fmla="*/ 2847812 h 4013490"/>
                <a:gd name="connsiteX35457" fmla="*/ 3380114 w 6127927"/>
                <a:gd name="connsiteY35457" fmla="*/ 2855348 h 4013490"/>
                <a:gd name="connsiteX35458" fmla="*/ 3380340 w 6127927"/>
                <a:gd name="connsiteY35458" fmla="*/ 2855930 h 4013490"/>
                <a:gd name="connsiteX35459" fmla="*/ 3381925 w 6127927"/>
                <a:gd name="connsiteY35459" fmla="*/ 2856577 h 4013490"/>
                <a:gd name="connsiteX35460" fmla="*/ 3382410 w 6127927"/>
                <a:gd name="connsiteY35460" fmla="*/ 2857417 h 4013490"/>
                <a:gd name="connsiteX35461" fmla="*/ 3383348 w 6127927"/>
                <a:gd name="connsiteY35461" fmla="*/ 2858420 h 4013490"/>
                <a:gd name="connsiteX35462" fmla="*/ 3384092 w 6127927"/>
                <a:gd name="connsiteY35462" fmla="*/ 2858517 h 4013490"/>
                <a:gd name="connsiteX35463" fmla="*/ 3384739 w 6127927"/>
                <a:gd name="connsiteY35463" fmla="*/ 2859487 h 4013490"/>
                <a:gd name="connsiteX35464" fmla="*/ 3385224 w 6127927"/>
                <a:gd name="connsiteY35464" fmla="*/ 2860328 h 4013490"/>
                <a:gd name="connsiteX35465" fmla="*/ 3386324 w 6127927"/>
                <a:gd name="connsiteY35465" fmla="*/ 2859972 h 4013490"/>
                <a:gd name="connsiteX35466" fmla="*/ 3386906 w 6127927"/>
                <a:gd name="connsiteY35466" fmla="*/ 2859746 h 4013490"/>
                <a:gd name="connsiteX35467" fmla="*/ 3387811 w 6127927"/>
                <a:gd name="connsiteY35467" fmla="*/ 2859908 h 4013490"/>
                <a:gd name="connsiteX35468" fmla="*/ 3386906 w 6127927"/>
                <a:gd name="connsiteY35468" fmla="*/ 2862139 h 4013490"/>
                <a:gd name="connsiteX35469" fmla="*/ 3388620 w 6127927"/>
                <a:gd name="connsiteY35469" fmla="*/ 2861234 h 4013490"/>
                <a:gd name="connsiteX35470" fmla="*/ 3389622 w 6127927"/>
                <a:gd name="connsiteY35470" fmla="*/ 2861395 h 4013490"/>
                <a:gd name="connsiteX35471" fmla="*/ 3390301 w 6127927"/>
                <a:gd name="connsiteY35471" fmla="*/ 2863368 h 4013490"/>
                <a:gd name="connsiteX35472" fmla="*/ 3392436 w 6127927"/>
                <a:gd name="connsiteY35472" fmla="*/ 2862721 h 4013490"/>
                <a:gd name="connsiteX35473" fmla="*/ 3393180 w 6127927"/>
                <a:gd name="connsiteY35473" fmla="*/ 2864791 h 4013490"/>
                <a:gd name="connsiteX35474" fmla="*/ 3392695 w 6127927"/>
                <a:gd name="connsiteY35474" fmla="*/ 2865535 h 4013490"/>
                <a:gd name="connsiteX35475" fmla="*/ 3394506 w 6127927"/>
                <a:gd name="connsiteY35475" fmla="*/ 2864791 h 4013490"/>
                <a:gd name="connsiteX35476" fmla="*/ 3396252 w 6127927"/>
                <a:gd name="connsiteY35476" fmla="*/ 2865600 h 4013490"/>
                <a:gd name="connsiteX35477" fmla="*/ 3396996 w 6127927"/>
                <a:gd name="connsiteY35477" fmla="*/ 2866376 h 4013490"/>
                <a:gd name="connsiteX35478" fmla="*/ 3398225 w 6127927"/>
                <a:gd name="connsiteY35478" fmla="*/ 2866376 h 4013490"/>
                <a:gd name="connsiteX35479" fmla="*/ 3398904 w 6127927"/>
                <a:gd name="connsiteY35479" fmla="*/ 2866602 h 4013490"/>
                <a:gd name="connsiteX35480" fmla="*/ 3398742 w 6127927"/>
                <a:gd name="connsiteY35480" fmla="*/ 2868025 h 4013490"/>
                <a:gd name="connsiteX35481" fmla="*/ 3399066 w 6127927"/>
                <a:gd name="connsiteY35481" fmla="*/ 2868090 h 4013490"/>
                <a:gd name="connsiteX35482" fmla="*/ 3400230 w 6127927"/>
                <a:gd name="connsiteY35482" fmla="*/ 2868446 h 4013490"/>
                <a:gd name="connsiteX35483" fmla="*/ 3403205 w 6127927"/>
                <a:gd name="connsiteY35483" fmla="*/ 2870095 h 4013490"/>
                <a:gd name="connsiteX35484" fmla="*/ 3403044 w 6127927"/>
                <a:gd name="connsiteY35484" fmla="*/ 2871421 h 4013490"/>
                <a:gd name="connsiteX35485" fmla="*/ 3404046 w 6127927"/>
                <a:gd name="connsiteY35485" fmla="*/ 2871421 h 4013490"/>
                <a:gd name="connsiteX35486" fmla="*/ 3404790 w 6127927"/>
                <a:gd name="connsiteY35486" fmla="*/ 2871486 h 4013490"/>
                <a:gd name="connsiteX35487" fmla="*/ 3405534 w 6127927"/>
                <a:gd name="connsiteY35487" fmla="*/ 2872068 h 4013490"/>
                <a:gd name="connsiteX35488" fmla="*/ 3407248 w 6127927"/>
                <a:gd name="connsiteY35488" fmla="*/ 2873556 h 4013490"/>
                <a:gd name="connsiteX35489" fmla="*/ 3407830 w 6127927"/>
                <a:gd name="connsiteY35489" fmla="*/ 2874655 h 4013490"/>
                <a:gd name="connsiteX35490" fmla="*/ 3408412 w 6127927"/>
                <a:gd name="connsiteY35490" fmla="*/ 2875561 h 4013490"/>
                <a:gd name="connsiteX35491" fmla="*/ 3408509 w 6127927"/>
                <a:gd name="connsiteY35491" fmla="*/ 2875787 h 4013490"/>
                <a:gd name="connsiteX35492" fmla="*/ 3410644 w 6127927"/>
                <a:gd name="connsiteY35492" fmla="*/ 2877210 h 4013490"/>
                <a:gd name="connsiteX35493" fmla="*/ 3412132 w 6127927"/>
                <a:gd name="connsiteY35493" fmla="*/ 2879539 h 4013490"/>
                <a:gd name="connsiteX35494" fmla="*/ 3411646 w 6127927"/>
                <a:gd name="connsiteY35494" fmla="*/ 2880088 h 4013490"/>
                <a:gd name="connsiteX35495" fmla="*/ 3412972 w 6127927"/>
                <a:gd name="connsiteY35495" fmla="*/ 2881414 h 4013490"/>
                <a:gd name="connsiteX35496" fmla="*/ 3413393 w 6127927"/>
                <a:gd name="connsiteY35496" fmla="*/ 2881511 h 4013490"/>
                <a:gd name="connsiteX35497" fmla="*/ 3413069 w 6127927"/>
                <a:gd name="connsiteY35497" fmla="*/ 2882676 h 4013490"/>
                <a:gd name="connsiteX35498" fmla="*/ 3413619 w 6127927"/>
                <a:gd name="connsiteY35498" fmla="*/ 2882934 h 4013490"/>
                <a:gd name="connsiteX35499" fmla="*/ 3413878 w 6127927"/>
                <a:gd name="connsiteY35499" fmla="*/ 2883484 h 4013490"/>
                <a:gd name="connsiteX35500" fmla="*/ 3413231 w 6127927"/>
                <a:gd name="connsiteY35500" fmla="*/ 2883581 h 4013490"/>
                <a:gd name="connsiteX35501" fmla="*/ 3412552 w 6127927"/>
                <a:gd name="connsiteY35501" fmla="*/ 2883420 h 4013490"/>
                <a:gd name="connsiteX35502" fmla="*/ 3413393 w 6127927"/>
                <a:gd name="connsiteY35502" fmla="*/ 2884487 h 4013490"/>
                <a:gd name="connsiteX35503" fmla="*/ 3414945 w 6127927"/>
                <a:gd name="connsiteY35503" fmla="*/ 2884422 h 4013490"/>
                <a:gd name="connsiteX35504" fmla="*/ 3416207 w 6127927"/>
                <a:gd name="connsiteY35504" fmla="*/ 2885328 h 4013490"/>
                <a:gd name="connsiteX35505" fmla="*/ 3417015 w 6127927"/>
                <a:gd name="connsiteY35505" fmla="*/ 2886072 h 4013490"/>
                <a:gd name="connsiteX35506" fmla="*/ 3417597 w 6127927"/>
                <a:gd name="connsiteY35506" fmla="*/ 2887818 h 4013490"/>
                <a:gd name="connsiteX35507" fmla="*/ 3419182 w 6127927"/>
                <a:gd name="connsiteY35507" fmla="*/ 2887818 h 4013490"/>
                <a:gd name="connsiteX35508" fmla="*/ 3418923 w 6127927"/>
                <a:gd name="connsiteY35508" fmla="*/ 2888626 h 4013490"/>
                <a:gd name="connsiteX35509" fmla="*/ 3420249 w 6127927"/>
                <a:gd name="connsiteY35509" fmla="*/ 2890276 h 4013490"/>
                <a:gd name="connsiteX35510" fmla="*/ 3420605 w 6127927"/>
                <a:gd name="connsiteY35510" fmla="*/ 2891214 h 4013490"/>
                <a:gd name="connsiteX35511" fmla="*/ 3421349 w 6127927"/>
                <a:gd name="connsiteY35511" fmla="*/ 2891861 h 4013490"/>
                <a:gd name="connsiteX35512" fmla="*/ 3423225 w 6127927"/>
                <a:gd name="connsiteY35512" fmla="*/ 2894027 h 4013490"/>
                <a:gd name="connsiteX35513" fmla="*/ 3422254 w 6127927"/>
                <a:gd name="connsiteY35513" fmla="*/ 2895515 h 4013490"/>
                <a:gd name="connsiteX35514" fmla="*/ 3422739 w 6127927"/>
                <a:gd name="connsiteY35514" fmla="*/ 2895677 h 4013490"/>
                <a:gd name="connsiteX35515" fmla="*/ 3423645 w 6127927"/>
                <a:gd name="connsiteY35515" fmla="*/ 2896647 h 4013490"/>
                <a:gd name="connsiteX35516" fmla="*/ 3425391 w 6127927"/>
                <a:gd name="connsiteY35516" fmla="*/ 2899719 h 4013490"/>
                <a:gd name="connsiteX35517" fmla="*/ 3425553 w 6127927"/>
                <a:gd name="connsiteY35517" fmla="*/ 2900302 h 4013490"/>
                <a:gd name="connsiteX35518" fmla="*/ 3425230 w 6127927"/>
                <a:gd name="connsiteY35518" fmla="*/ 2900981 h 4013490"/>
                <a:gd name="connsiteX35519" fmla="*/ 3425230 w 6127927"/>
                <a:gd name="connsiteY35519" fmla="*/ 2902048 h 4013490"/>
                <a:gd name="connsiteX35520" fmla="*/ 3425876 w 6127927"/>
                <a:gd name="connsiteY35520" fmla="*/ 2901466 h 4013490"/>
                <a:gd name="connsiteX35521" fmla="*/ 3425973 w 6127927"/>
                <a:gd name="connsiteY35521" fmla="*/ 2901369 h 4013490"/>
                <a:gd name="connsiteX35522" fmla="*/ 3426556 w 6127927"/>
                <a:gd name="connsiteY35522" fmla="*/ 2903115 h 4013490"/>
                <a:gd name="connsiteX35523" fmla="*/ 3425294 w 6127927"/>
                <a:gd name="connsiteY35523" fmla="*/ 2902953 h 4013490"/>
                <a:gd name="connsiteX35524" fmla="*/ 3425715 w 6127927"/>
                <a:gd name="connsiteY35524" fmla="*/ 2903536 h 4013490"/>
                <a:gd name="connsiteX35525" fmla="*/ 3426717 w 6127927"/>
                <a:gd name="connsiteY35525" fmla="*/ 2903536 h 4013490"/>
                <a:gd name="connsiteX35526" fmla="*/ 3429272 w 6127927"/>
                <a:gd name="connsiteY35526" fmla="*/ 2909486 h 4013490"/>
                <a:gd name="connsiteX35527" fmla="*/ 3432442 w 6127927"/>
                <a:gd name="connsiteY35527" fmla="*/ 2913885 h 4013490"/>
                <a:gd name="connsiteX35528" fmla="*/ 3432765 w 6127927"/>
                <a:gd name="connsiteY35528" fmla="*/ 2915469 h 4013490"/>
                <a:gd name="connsiteX35529" fmla="*/ 3432183 w 6127927"/>
                <a:gd name="connsiteY35529" fmla="*/ 2915858 h 4013490"/>
                <a:gd name="connsiteX35530" fmla="*/ 3433186 w 6127927"/>
                <a:gd name="connsiteY35530" fmla="*/ 2916795 h 4013490"/>
                <a:gd name="connsiteX35531" fmla="*/ 3433671 w 6127927"/>
                <a:gd name="connsiteY35531" fmla="*/ 2918186 h 4013490"/>
                <a:gd name="connsiteX35532" fmla="*/ 3432668 w 6127927"/>
                <a:gd name="connsiteY35532" fmla="*/ 2918542 h 4013490"/>
                <a:gd name="connsiteX35533" fmla="*/ 3432765 w 6127927"/>
                <a:gd name="connsiteY35533" fmla="*/ 2918768 h 4013490"/>
                <a:gd name="connsiteX35534" fmla="*/ 3433768 w 6127927"/>
                <a:gd name="connsiteY35534" fmla="*/ 2918445 h 4013490"/>
                <a:gd name="connsiteX35535" fmla="*/ 3436064 w 6127927"/>
                <a:gd name="connsiteY35535" fmla="*/ 2926142 h 4013490"/>
                <a:gd name="connsiteX35536" fmla="*/ 3435740 w 6127927"/>
                <a:gd name="connsiteY35536" fmla="*/ 2926562 h 4013490"/>
                <a:gd name="connsiteX35537" fmla="*/ 3436226 w 6127927"/>
                <a:gd name="connsiteY35537" fmla="*/ 2926562 h 4013490"/>
                <a:gd name="connsiteX35538" fmla="*/ 3437163 w 6127927"/>
                <a:gd name="connsiteY35538" fmla="*/ 2930185 h 4013490"/>
                <a:gd name="connsiteX35539" fmla="*/ 3437066 w 6127927"/>
                <a:gd name="connsiteY35539" fmla="*/ 2930185 h 4013490"/>
                <a:gd name="connsiteX35540" fmla="*/ 3437163 w 6127927"/>
                <a:gd name="connsiteY35540" fmla="*/ 2930346 h 4013490"/>
                <a:gd name="connsiteX35541" fmla="*/ 3437972 w 6127927"/>
                <a:gd name="connsiteY35541" fmla="*/ 2933904 h 4013490"/>
                <a:gd name="connsiteX35542" fmla="*/ 3437713 w 6127927"/>
                <a:gd name="connsiteY35542" fmla="*/ 2934098 h 4013490"/>
                <a:gd name="connsiteX35543" fmla="*/ 3438069 w 6127927"/>
                <a:gd name="connsiteY35543" fmla="*/ 2934680 h 4013490"/>
                <a:gd name="connsiteX35544" fmla="*/ 3438134 w 6127927"/>
                <a:gd name="connsiteY35544" fmla="*/ 2935003 h 4013490"/>
                <a:gd name="connsiteX35545" fmla="*/ 3438069 w 6127927"/>
                <a:gd name="connsiteY35545" fmla="*/ 2935165 h 4013490"/>
                <a:gd name="connsiteX35546" fmla="*/ 3438069 w 6127927"/>
                <a:gd name="connsiteY35546" fmla="*/ 2935488 h 4013490"/>
                <a:gd name="connsiteX35547" fmla="*/ 3438392 w 6127927"/>
                <a:gd name="connsiteY35547" fmla="*/ 2935974 h 4013490"/>
                <a:gd name="connsiteX35548" fmla="*/ 3440042 w 6127927"/>
                <a:gd name="connsiteY35548" fmla="*/ 2947649 h 4013490"/>
                <a:gd name="connsiteX35549" fmla="*/ 3439977 w 6127927"/>
                <a:gd name="connsiteY35549" fmla="*/ 2947843 h 4013490"/>
                <a:gd name="connsiteX35550" fmla="*/ 3440203 w 6127927"/>
                <a:gd name="connsiteY35550" fmla="*/ 2949072 h 4013490"/>
                <a:gd name="connsiteX35551" fmla="*/ 3440462 w 6127927"/>
                <a:gd name="connsiteY35551" fmla="*/ 2951303 h 4013490"/>
                <a:gd name="connsiteX35552" fmla="*/ 3439783 w 6127927"/>
                <a:gd name="connsiteY35552" fmla="*/ 2951465 h 4013490"/>
                <a:gd name="connsiteX35553" fmla="*/ 3440527 w 6127927"/>
                <a:gd name="connsiteY35553" fmla="*/ 2952370 h 4013490"/>
                <a:gd name="connsiteX35554" fmla="*/ 3440721 w 6127927"/>
                <a:gd name="connsiteY35554" fmla="*/ 2955702 h 4013490"/>
                <a:gd name="connsiteX35555" fmla="*/ 3440786 w 6127927"/>
                <a:gd name="connsiteY35555" fmla="*/ 2957254 h 4013490"/>
                <a:gd name="connsiteX35556" fmla="*/ 3440786 w 6127927"/>
                <a:gd name="connsiteY35556" fmla="*/ 2958742 h 4013490"/>
                <a:gd name="connsiteX35557" fmla="*/ 3439880 w 6127927"/>
                <a:gd name="connsiteY35557" fmla="*/ 2959162 h 4013490"/>
                <a:gd name="connsiteX35558" fmla="*/ 3439880 w 6127927"/>
                <a:gd name="connsiteY35558" fmla="*/ 2959421 h 4013490"/>
                <a:gd name="connsiteX35559" fmla="*/ 3440721 w 6127927"/>
                <a:gd name="connsiteY35559" fmla="*/ 2961394 h 4013490"/>
                <a:gd name="connsiteX35560" fmla="*/ 3440365 w 6127927"/>
                <a:gd name="connsiteY35560" fmla="*/ 2962008 h 4013490"/>
                <a:gd name="connsiteX35561" fmla="*/ 3440786 w 6127927"/>
                <a:gd name="connsiteY35561" fmla="*/ 2962396 h 4013490"/>
                <a:gd name="connsiteX35562" fmla="*/ 3440786 w 6127927"/>
                <a:gd name="connsiteY35562" fmla="*/ 2962720 h 4013490"/>
                <a:gd name="connsiteX35563" fmla="*/ 3440786 w 6127927"/>
                <a:gd name="connsiteY35563" fmla="*/ 2963075 h 4013490"/>
                <a:gd name="connsiteX35564" fmla="*/ 4202673 w 6127927"/>
                <a:gd name="connsiteY35564" fmla="*/ 1088466 h 4013490"/>
                <a:gd name="connsiteX35565" fmla="*/ 4201735 w 6127927"/>
                <a:gd name="connsiteY35565" fmla="*/ 1086978 h 4013490"/>
                <a:gd name="connsiteX35566" fmla="*/ 4202673 w 6127927"/>
                <a:gd name="connsiteY35566" fmla="*/ 1088466 h 4013490"/>
                <a:gd name="connsiteX35567" fmla="*/ 4186179 w 6127927"/>
                <a:gd name="connsiteY35567" fmla="*/ 1099915 h 4013490"/>
                <a:gd name="connsiteX35568" fmla="*/ 4186276 w 6127927"/>
                <a:gd name="connsiteY35568" fmla="*/ 1100723 h 4013490"/>
                <a:gd name="connsiteX35569" fmla="*/ 4186179 w 6127927"/>
                <a:gd name="connsiteY35569" fmla="*/ 1099915 h 4013490"/>
                <a:gd name="connsiteX35570" fmla="*/ 4259949 w 6127927"/>
                <a:gd name="connsiteY35570" fmla="*/ 1049075 h 4013490"/>
                <a:gd name="connsiteX35571" fmla="*/ 4261016 w 6127927"/>
                <a:gd name="connsiteY35571" fmla="*/ 1049819 h 4013490"/>
                <a:gd name="connsiteX35572" fmla="*/ 4261275 w 6127927"/>
                <a:gd name="connsiteY35572" fmla="*/ 1049819 h 4013490"/>
                <a:gd name="connsiteX35573" fmla="*/ 4260531 w 6127927"/>
                <a:gd name="connsiteY35573" fmla="*/ 1048978 h 4013490"/>
                <a:gd name="connsiteX35574" fmla="*/ 4259949 w 6127927"/>
                <a:gd name="connsiteY35574" fmla="*/ 1049075 h 4013490"/>
                <a:gd name="connsiteX35575" fmla="*/ 4245784 w 6127927"/>
                <a:gd name="connsiteY35575" fmla="*/ 1062464 h 4013490"/>
                <a:gd name="connsiteX35576" fmla="*/ 4245201 w 6127927"/>
                <a:gd name="connsiteY35576" fmla="*/ 1062884 h 4013490"/>
                <a:gd name="connsiteX35577" fmla="*/ 4233947 w 6127927"/>
                <a:gd name="connsiteY35577" fmla="*/ 1074139 h 4013490"/>
                <a:gd name="connsiteX35578" fmla="*/ 4233882 w 6127927"/>
                <a:gd name="connsiteY35578" fmla="*/ 1074495 h 4013490"/>
                <a:gd name="connsiteX35579" fmla="*/ 4233268 w 6127927"/>
                <a:gd name="connsiteY35579" fmla="*/ 1074074 h 4013490"/>
                <a:gd name="connsiteX35580" fmla="*/ 4233720 w 6127927"/>
                <a:gd name="connsiteY35580" fmla="*/ 1074721 h 4013490"/>
                <a:gd name="connsiteX35581" fmla="*/ 4233365 w 6127927"/>
                <a:gd name="connsiteY35581" fmla="*/ 1074818 h 4013490"/>
                <a:gd name="connsiteX35582" fmla="*/ 4233041 w 6127927"/>
                <a:gd name="connsiteY35582" fmla="*/ 1074559 h 4013490"/>
                <a:gd name="connsiteX35583" fmla="*/ 4233041 w 6127927"/>
                <a:gd name="connsiteY35583" fmla="*/ 1074818 h 4013490"/>
                <a:gd name="connsiteX35584" fmla="*/ 4231392 w 6127927"/>
                <a:gd name="connsiteY35584" fmla="*/ 1075400 h 4013490"/>
                <a:gd name="connsiteX35585" fmla="*/ 4231198 w 6127927"/>
                <a:gd name="connsiteY35585" fmla="*/ 1075142 h 4013490"/>
                <a:gd name="connsiteX35586" fmla="*/ 4230810 w 6127927"/>
                <a:gd name="connsiteY35586" fmla="*/ 1075077 h 4013490"/>
                <a:gd name="connsiteX35587" fmla="*/ 4230551 w 6127927"/>
                <a:gd name="connsiteY35587" fmla="*/ 1074883 h 4013490"/>
                <a:gd name="connsiteX35588" fmla="*/ 4230551 w 6127927"/>
                <a:gd name="connsiteY35588" fmla="*/ 1075465 h 4013490"/>
                <a:gd name="connsiteX35589" fmla="*/ 4230810 w 6127927"/>
                <a:gd name="connsiteY35589" fmla="*/ 1075724 h 4013490"/>
                <a:gd name="connsiteX35590" fmla="*/ 4229645 w 6127927"/>
                <a:gd name="connsiteY35590" fmla="*/ 1076209 h 4013490"/>
                <a:gd name="connsiteX35591" fmla="*/ 4229484 w 6127927"/>
                <a:gd name="connsiteY35591" fmla="*/ 1076047 h 4013490"/>
                <a:gd name="connsiteX35592" fmla="*/ 4228805 w 6127927"/>
                <a:gd name="connsiteY35592" fmla="*/ 1075982 h 4013490"/>
                <a:gd name="connsiteX35593" fmla="*/ 4229128 w 6127927"/>
                <a:gd name="connsiteY35593" fmla="*/ 1076468 h 4013490"/>
                <a:gd name="connsiteX35594" fmla="*/ 4227834 w 6127927"/>
                <a:gd name="connsiteY35594" fmla="*/ 1077308 h 4013490"/>
                <a:gd name="connsiteX35595" fmla="*/ 4227414 w 6127927"/>
                <a:gd name="connsiteY35595" fmla="*/ 1076888 h 4013490"/>
                <a:gd name="connsiteX35596" fmla="*/ 4227737 w 6127927"/>
                <a:gd name="connsiteY35596" fmla="*/ 1077373 h 4013490"/>
                <a:gd name="connsiteX35597" fmla="*/ 4225085 w 6127927"/>
                <a:gd name="connsiteY35597" fmla="*/ 1080543 h 4013490"/>
                <a:gd name="connsiteX35598" fmla="*/ 4220784 w 6127927"/>
                <a:gd name="connsiteY35598" fmla="*/ 1083421 h 4013490"/>
                <a:gd name="connsiteX35599" fmla="*/ 4220784 w 6127927"/>
                <a:gd name="connsiteY35599" fmla="*/ 1083356 h 4013490"/>
                <a:gd name="connsiteX35600" fmla="*/ 4220040 w 6127927"/>
                <a:gd name="connsiteY35600" fmla="*/ 1083583 h 4013490"/>
                <a:gd name="connsiteX35601" fmla="*/ 4219976 w 6127927"/>
                <a:gd name="connsiteY35601" fmla="*/ 1083906 h 4013490"/>
                <a:gd name="connsiteX35602" fmla="*/ 4219620 w 6127927"/>
                <a:gd name="connsiteY35602" fmla="*/ 1084100 h 4013490"/>
                <a:gd name="connsiteX35603" fmla="*/ 4219458 w 6127927"/>
                <a:gd name="connsiteY35603" fmla="*/ 1084165 h 4013490"/>
                <a:gd name="connsiteX35604" fmla="*/ 4217485 w 6127927"/>
                <a:gd name="connsiteY35604" fmla="*/ 1085491 h 4013490"/>
                <a:gd name="connsiteX35605" fmla="*/ 4216644 w 6127927"/>
                <a:gd name="connsiteY35605" fmla="*/ 1084262 h 4013490"/>
                <a:gd name="connsiteX35606" fmla="*/ 4216709 w 6127927"/>
                <a:gd name="connsiteY35606" fmla="*/ 1085070 h 4013490"/>
                <a:gd name="connsiteX35607" fmla="*/ 4217485 w 6127927"/>
                <a:gd name="connsiteY35607" fmla="*/ 1085588 h 4013490"/>
                <a:gd name="connsiteX35608" fmla="*/ 4213184 w 6127927"/>
                <a:gd name="connsiteY35608" fmla="*/ 1088725 h 4013490"/>
                <a:gd name="connsiteX35609" fmla="*/ 4212666 w 6127927"/>
                <a:gd name="connsiteY35609" fmla="*/ 1087884 h 4013490"/>
                <a:gd name="connsiteX35610" fmla="*/ 4213022 w 6127927"/>
                <a:gd name="connsiteY35610" fmla="*/ 1088822 h 4013490"/>
                <a:gd name="connsiteX35611" fmla="*/ 4208527 w 6127927"/>
                <a:gd name="connsiteY35611" fmla="*/ 1092541 h 4013490"/>
                <a:gd name="connsiteX35612" fmla="*/ 4207880 w 6127927"/>
                <a:gd name="connsiteY35612" fmla="*/ 1091959 h 4013490"/>
                <a:gd name="connsiteX35613" fmla="*/ 4208300 w 6127927"/>
                <a:gd name="connsiteY35613" fmla="*/ 1092703 h 4013490"/>
                <a:gd name="connsiteX35614" fmla="*/ 4208300 w 6127927"/>
                <a:gd name="connsiteY35614" fmla="*/ 1092767 h 4013490"/>
                <a:gd name="connsiteX35615" fmla="*/ 4207621 w 6127927"/>
                <a:gd name="connsiteY35615" fmla="*/ 1093350 h 4013490"/>
                <a:gd name="connsiteX35616" fmla="*/ 4207621 w 6127927"/>
                <a:gd name="connsiteY35616" fmla="*/ 1093447 h 4013490"/>
                <a:gd name="connsiteX35617" fmla="*/ 4207298 w 6127927"/>
                <a:gd name="connsiteY35617" fmla="*/ 1093770 h 4013490"/>
                <a:gd name="connsiteX35618" fmla="*/ 4206619 w 6127927"/>
                <a:gd name="connsiteY35618" fmla="*/ 1093608 h 4013490"/>
                <a:gd name="connsiteX35619" fmla="*/ 4205390 w 6127927"/>
                <a:gd name="connsiteY35619" fmla="*/ 1093608 h 4013490"/>
                <a:gd name="connsiteX35620" fmla="*/ 4205228 w 6127927"/>
                <a:gd name="connsiteY35620" fmla="*/ 1093350 h 4013490"/>
                <a:gd name="connsiteX35621" fmla="*/ 4205131 w 6127927"/>
                <a:gd name="connsiteY35621" fmla="*/ 1093447 h 4013490"/>
                <a:gd name="connsiteX35622" fmla="*/ 4205390 w 6127927"/>
                <a:gd name="connsiteY35622" fmla="*/ 1093608 h 4013490"/>
                <a:gd name="connsiteX35623" fmla="*/ 4206134 w 6127927"/>
                <a:gd name="connsiteY35623" fmla="*/ 1094352 h 4013490"/>
                <a:gd name="connsiteX35624" fmla="*/ 4205972 w 6127927"/>
                <a:gd name="connsiteY35624" fmla="*/ 1094934 h 4013490"/>
                <a:gd name="connsiteX35625" fmla="*/ 4205487 w 6127927"/>
                <a:gd name="connsiteY35625" fmla="*/ 1094676 h 4013490"/>
                <a:gd name="connsiteX35626" fmla="*/ 4205228 w 6127927"/>
                <a:gd name="connsiteY35626" fmla="*/ 1094773 h 4013490"/>
                <a:gd name="connsiteX35627" fmla="*/ 4205228 w 6127927"/>
                <a:gd name="connsiteY35627" fmla="*/ 1094837 h 4013490"/>
                <a:gd name="connsiteX35628" fmla="*/ 4205616 w 6127927"/>
                <a:gd name="connsiteY35628" fmla="*/ 1095193 h 4013490"/>
                <a:gd name="connsiteX35629" fmla="*/ 4205616 w 6127927"/>
                <a:gd name="connsiteY35629" fmla="*/ 1095258 h 4013490"/>
                <a:gd name="connsiteX35630" fmla="*/ 4205487 w 6127927"/>
                <a:gd name="connsiteY35630" fmla="*/ 1095419 h 4013490"/>
                <a:gd name="connsiteX35631" fmla="*/ 4205228 w 6127927"/>
                <a:gd name="connsiteY35631" fmla="*/ 1095193 h 4013490"/>
                <a:gd name="connsiteX35632" fmla="*/ 4205228 w 6127927"/>
                <a:gd name="connsiteY35632" fmla="*/ 1094837 h 4013490"/>
                <a:gd name="connsiteX35633" fmla="*/ 4204905 w 6127927"/>
                <a:gd name="connsiteY35633" fmla="*/ 1095355 h 4013490"/>
                <a:gd name="connsiteX35634" fmla="*/ 4204387 w 6127927"/>
                <a:gd name="connsiteY35634" fmla="*/ 1095775 h 4013490"/>
                <a:gd name="connsiteX35635" fmla="*/ 4203417 w 6127927"/>
                <a:gd name="connsiteY35635" fmla="*/ 1095258 h 4013490"/>
                <a:gd name="connsiteX35636" fmla="*/ 4203546 w 6127927"/>
                <a:gd name="connsiteY35636" fmla="*/ 1096842 h 4013490"/>
                <a:gd name="connsiteX35637" fmla="*/ 4202997 w 6127927"/>
                <a:gd name="connsiteY35637" fmla="*/ 1096163 h 4013490"/>
                <a:gd name="connsiteX35638" fmla="*/ 4202835 w 6127927"/>
                <a:gd name="connsiteY35638" fmla="*/ 1097425 h 4013490"/>
                <a:gd name="connsiteX35639" fmla="*/ 4202220 w 6127927"/>
                <a:gd name="connsiteY35639" fmla="*/ 1097166 h 4013490"/>
                <a:gd name="connsiteX35640" fmla="*/ 4201897 w 6127927"/>
                <a:gd name="connsiteY35640" fmla="*/ 1097748 h 4013490"/>
                <a:gd name="connsiteX35641" fmla="*/ 4201250 w 6127927"/>
                <a:gd name="connsiteY35641" fmla="*/ 1097910 h 4013490"/>
                <a:gd name="connsiteX35642" fmla="*/ 4201088 w 6127927"/>
                <a:gd name="connsiteY35642" fmla="*/ 1098007 h 4013490"/>
                <a:gd name="connsiteX35643" fmla="*/ 4201347 w 6127927"/>
                <a:gd name="connsiteY35643" fmla="*/ 1098589 h 4013490"/>
                <a:gd name="connsiteX35644" fmla="*/ 4199924 w 6127927"/>
                <a:gd name="connsiteY35644" fmla="*/ 1098977 h 4013490"/>
                <a:gd name="connsiteX35645" fmla="*/ 4199019 w 6127927"/>
                <a:gd name="connsiteY35645" fmla="*/ 1098071 h 4013490"/>
                <a:gd name="connsiteX35646" fmla="*/ 4199342 w 6127927"/>
                <a:gd name="connsiteY35646" fmla="*/ 1099236 h 4013490"/>
                <a:gd name="connsiteX35647" fmla="*/ 4198339 w 6127927"/>
                <a:gd name="connsiteY35647" fmla="*/ 1098492 h 4013490"/>
                <a:gd name="connsiteX35648" fmla="*/ 4198598 w 6127927"/>
                <a:gd name="connsiteY35648" fmla="*/ 1099236 h 4013490"/>
                <a:gd name="connsiteX35649" fmla="*/ 4198016 w 6127927"/>
                <a:gd name="connsiteY35649" fmla="*/ 1099915 h 4013490"/>
                <a:gd name="connsiteX35650" fmla="*/ 4198016 w 6127927"/>
                <a:gd name="connsiteY35650" fmla="*/ 1100465 h 4013490"/>
                <a:gd name="connsiteX35651" fmla="*/ 4197854 w 6127927"/>
                <a:gd name="connsiteY35651" fmla="*/ 1100562 h 4013490"/>
                <a:gd name="connsiteX35652" fmla="*/ 4197208 w 6127927"/>
                <a:gd name="connsiteY35652" fmla="*/ 1100465 h 4013490"/>
                <a:gd name="connsiteX35653" fmla="*/ 4197111 w 6127927"/>
                <a:gd name="connsiteY35653" fmla="*/ 1100885 h 4013490"/>
                <a:gd name="connsiteX35654" fmla="*/ 4195785 w 6127927"/>
                <a:gd name="connsiteY35654" fmla="*/ 1101467 h 4013490"/>
                <a:gd name="connsiteX35655" fmla="*/ 4191321 w 6127927"/>
                <a:gd name="connsiteY35655" fmla="*/ 1104119 h 4013490"/>
                <a:gd name="connsiteX35656" fmla="*/ 4190480 w 6127927"/>
                <a:gd name="connsiteY35656" fmla="*/ 1103537 h 4013490"/>
                <a:gd name="connsiteX35657" fmla="*/ 4190804 w 6127927"/>
                <a:gd name="connsiteY35657" fmla="*/ 1104442 h 4013490"/>
                <a:gd name="connsiteX35658" fmla="*/ 4190416 w 6127927"/>
                <a:gd name="connsiteY35658" fmla="*/ 1104701 h 4013490"/>
                <a:gd name="connsiteX35659" fmla="*/ 4190254 w 6127927"/>
                <a:gd name="connsiteY35659" fmla="*/ 1104540 h 4013490"/>
                <a:gd name="connsiteX35660" fmla="*/ 4190319 w 6127927"/>
                <a:gd name="connsiteY35660" fmla="*/ 1104798 h 4013490"/>
                <a:gd name="connsiteX35661" fmla="*/ 4190254 w 6127927"/>
                <a:gd name="connsiteY35661" fmla="*/ 1104863 h 4013490"/>
                <a:gd name="connsiteX35662" fmla="*/ 4189155 w 6127927"/>
                <a:gd name="connsiteY35662" fmla="*/ 1105283 h 4013490"/>
                <a:gd name="connsiteX35663" fmla="*/ 4187085 w 6127927"/>
                <a:gd name="connsiteY35663" fmla="*/ 1103796 h 4013490"/>
                <a:gd name="connsiteX35664" fmla="*/ 4188346 w 6127927"/>
                <a:gd name="connsiteY35664" fmla="*/ 1105607 h 4013490"/>
                <a:gd name="connsiteX35665" fmla="*/ 4186988 w 6127927"/>
                <a:gd name="connsiteY35665" fmla="*/ 1104798 h 4013490"/>
                <a:gd name="connsiteX35666" fmla="*/ 4186988 w 6127927"/>
                <a:gd name="connsiteY35666" fmla="*/ 1104863 h 4013490"/>
                <a:gd name="connsiteX35667" fmla="*/ 4186923 w 6127927"/>
                <a:gd name="connsiteY35667" fmla="*/ 1105865 h 4013490"/>
                <a:gd name="connsiteX35668" fmla="*/ 4186761 w 6127927"/>
                <a:gd name="connsiteY35668" fmla="*/ 1105865 h 4013490"/>
                <a:gd name="connsiteX35669" fmla="*/ 4185274 w 6127927"/>
                <a:gd name="connsiteY35669" fmla="*/ 1105380 h 4013490"/>
                <a:gd name="connsiteX35670" fmla="*/ 4184853 w 6127927"/>
                <a:gd name="connsiteY35670" fmla="*/ 1107030 h 4013490"/>
                <a:gd name="connsiteX35671" fmla="*/ 4184594 w 6127927"/>
                <a:gd name="connsiteY35671" fmla="*/ 1107094 h 4013490"/>
                <a:gd name="connsiteX35672" fmla="*/ 4184368 w 6127927"/>
                <a:gd name="connsiteY35672" fmla="*/ 1107191 h 4013490"/>
                <a:gd name="connsiteX35673" fmla="*/ 4183786 w 6127927"/>
                <a:gd name="connsiteY35673" fmla="*/ 1107191 h 4013490"/>
                <a:gd name="connsiteX35674" fmla="*/ 4182848 w 6127927"/>
                <a:gd name="connsiteY35674" fmla="*/ 1107450 h 4013490"/>
                <a:gd name="connsiteX35675" fmla="*/ 4182298 w 6127927"/>
                <a:gd name="connsiteY35675" fmla="*/ 1106771 h 4013490"/>
                <a:gd name="connsiteX35676" fmla="*/ 4181522 w 6127927"/>
                <a:gd name="connsiteY35676" fmla="*/ 1107094 h 4013490"/>
                <a:gd name="connsiteX35677" fmla="*/ 4181619 w 6127927"/>
                <a:gd name="connsiteY35677" fmla="*/ 1107677 h 4013490"/>
                <a:gd name="connsiteX35678" fmla="*/ 4181878 w 6127927"/>
                <a:gd name="connsiteY35678" fmla="*/ 1108000 h 4013490"/>
                <a:gd name="connsiteX35679" fmla="*/ 4181619 w 6127927"/>
                <a:gd name="connsiteY35679" fmla="*/ 1107935 h 4013490"/>
                <a:gd name="connsiteX35680" fmla="*/ 4180649 w 6127927"/>
                <a:gd name="connsiteY35680" fmla="*/ 1107094 h 4013490"/>
                <a:gd name="connsiteX35681" fmla="*/ 4180875 w 6127927"/>
                <a:gd name="connsiteY35681" fmla="*/ 1108194 h 4013490"/>
                <a:gd name="connsiteX35682" fmla="*/ 4178967 w 6127927"/>
                <a:gd name="connsiteY35682" fmla="*/ 1107515 h 4013490"/>
                <a:gd name="connsiteX35683" fmla="*/ 4178967 w 6127927"/>
                <a:gd name="connsiteY35683" fmla="*/ 1109423 h 4013490"/>
                <a:gd name="connsiteX35684" fmla="*/ 4178579 w 6127927"/>
                <a:gd name="connsiteY35684" fmla="*/ 1109682 h 4013490"/>
                <a:gd name="connsiteX35685" fmla="*/ 4177997 w 6127927"/>
                <a:gd name="connsiteY35685" fmla="*/ 1109682 h 4013490"/>
                <a:gd name="connsiteX35686" fmla="*/ 4177900 w 6127927"/>
                <a:gd name="connsiteY35686" fmla="*/ 1109908 h 4013490"/>
                <a:gd name="connsiteX35687" fmla="*/ 4177900 w 6127927"/>
                <a:gd name="connsiteY35687" fmla="*/ 1110005 h 4013490"/>
                <a:gd name="connsiteX35688" fmla="*/ 4176315 w 6127927"/>
                <a:gd name="connsiteY35688" fmla="*/ 1110814 h 4013490"/>
                <a:gd name="connsiteX35689" fmla="*/ 4175927 w 6127927"/>
                <a:gd name="connsiteY35689" fmla="*/ 1110426 h 4013490"/>
                <a:gd name="connsiteX35690" fmla="*/ 4175992 w 6127927"/>
                <a:gd name="connsiteY35690" fmla="*/ 1111008 h 4013490"/>
                <a:gd name="connsiteX35691" fmla="*/ 4172499 w 6127927"/>
                <a:gd name="connsiteY35691" fmla="*/ 1112883 h 4013490"/>
                <a:gd name="connsiteX35692" fmla="*/ 4171852 w 6127927"/>
                <a:gd name="connsiteY35692" fmla="*/ 1113078 h 4013490"/>
                <a:gd name="connsiteX35693" fmla="*/ 4171108 w 6127927"/>
                <a:gd name="connsiteY35693" fmla="*/ 1112657 h 4013490"/>
                <a:gd name="connsiteX35694" fmla="*/ 4170623 w 6127927"/>
                <a:gd name="connsiteY35694" fmla="*/ 1111752 h 4013490"/>
                <a:gd name="connsiteX35695" fmla="*/ 4170041 w 6127927"/>
                <a:gd name="connsiteY35695" fmla="*/ 1111655 h 4013490"/>
                <a:gd name="connsiteX35696" fmla="*/ 4169297 w 6127927"/>
                <a:gd name="connsiteY35696" fmla="*/ 1110490 h 4013490"/>
                <a:gd name="connsiteX35697" fmla="*/ 4169362 w 6127927"/>
                <a:gd name="connsiteY35697" fmla="*/ 1111169 h 4013490"/>
                <a:gd name="connsiteX35698" fmla="*/ 4169782 w 6127927"/>
                <a:gd name="connsiteY35698" fmla="*/ 1112560 h 4013490"/>
                <a:gd name="connsiteX35699" fmla="*/ 4169362 w 6127927"/>
                <a:gd name="connsiteY35699" fmla="*/ 1113239 h 4013490"/>
                <a:gd name="connsiteX35700" fmla="*/ 4168780 w 6127927"/>
                <a:gd name="connsiteY35700" fmla="*/ 1113563 h 4013490"/>
                <a:gd name="connsiteX35701" fmla="*/ 4167810 w 6127927"/>
                <a:gd name="connsiteY35701" fmla="*/ 1114145 h 4013490"/>
                <a:gd name="connsiteX35702" fmla="*/ 4167810 w 6127927"/>
                <a:gd name="connsiteY35702" fmla="*/ 1114209 h 4013490"/>
                <a:gd name="connsiteX35703" fmla="*/ 4167648 w 6127927"/>
                <a:gd name="connsiteY35703" fmla="*/ 1114727 h 4013490"/>
                <a:gd name="connsiteX35704" fmla="*/ 4167292 w 6127927"/>
                <a:gd name="connsiteY35704" fmla="*/ 1114048 h 4013490"/>
                <a:gd name="connsiteX35705" fmla="*/ 4167130 w 6127927"/>
                <a:gd name="connsiteY35705" fmla="*/ 1113466 h 4013490"/>
                <a:gd name="connsiteX35706" fmla="*/ 4166548 w 6127927"/>
                <a:gd name="connsiteY35706" fmla="*/ 1113724 h 4013490"/>
                <a:gd name="connsiteX35707" fmla="*/ 4166063 w 6127927"/>
                <a:gd name="connsiteY35707" fmla="*/ 1113886 h 4013490"/>
                <a:gd name="connsiteX35708" fmla="*/ 4165966 w 6127927"/>
                <a:gd name="connsiteY35708" fmla="*/ 1114209 h 4013490"/>
                <a:gd name="connsiteX35709" fmla="*/ 4165578 w 6127927"/>
                <a:gd name="connsiteY35709" fmla="*/ 1115535 h 4013490"/>
                <a:gd name="connsiteX35710" fmla="*/ 4163411 w 6127927"/>
                <a:gd name="connsiteY35710" fmla="*/ 1116473 h 4013490"/>
                <a:gd name="connsiteX35711" fmla="*/ 4161923 w 6127927"/>
                <a:gd name="connsiteY35711" fmla="*/ 1115956 h 4013490"/>
                <a:gd name="connsiteX35712" fmla="*/ 4162085 w 6127927"/>
                <a:gd name="connsiteY35712" fmla="*/ 1117023 h 4013490"/>
                <a:gd name="connsiteX35713" fmla="*/ 4161600 w 6127927"/>
                <a:gd name="connsiteY35713" fmla="*/ 1117282 h 4013490"/>
                <a:gd name="connsiteX35714" fmla="*/ 4161083 w 6127927"/>
                <a:gd name="connsiteY35714" fmla="*/ 1117702 h 4013490"/>
                <a:gd name="connsiteX35715" fmla="*/ 4160500 w 6127927"/>
                <a:gd name="connsiteY35715" fmla="*/ 1117702 h 4013490"/>
                <a:gd name="connsiteX35716" fmla="*/ 4160080 w 6127927"/>
                <a:gd name="connsiteY35716" fmla="*/ 1118026 h 4013490"/>
                <a:gd name="connsiteX35717" fmla="*/ 4158689 w 6127927"/>
                <a:gd name="connsiteY35717" fmla="*/ 1118349 h 4013490"/>
                <a:gd name="connsiteX35718" fmla="*/ 4158010 w 6127927"/>
                <a:gd name="connsiteY35718" fmla="*/ 1118705 h 4013490"/>
                <a:gd name="connsiteX35719" fmla="*/ 4157525 w 6127927"/>
                <a:gd name="connsiteY35719" fmla="*/ 1118931 h 4013490"/>
                <a:gd name="connsiteX35720" fmla="*/ 4157137 w 6127927"/>
                <a:gd name="connsiteY35720" fmla="*/ 1119028 h 4013490"/>
                <a:gd name="connsiteX35721" fmla="*/ 4156134 w 6127927"/>
                <a:gd name="connsiteY35721" fmla="*/ 1119513 h 4013490"/>
                <a:gd name="connsiteX35722" fmla="*/ 4155940 w 6127927"/>
                <a:gd name="connsiteY35722" fmla="*/ 1119675 h 4013490"/>
                <a:gd name="connsiteX35723" fmla="*/ 4155067 w 6127927"/>
                <a:gd name="connsiteY35723" fmla="*/ 1120031 h 4013490"/>
                <a:gd name="connsiteX35724" fmla="*/ 4154388 w 6127927"/>
                <a:gd name="connsiteY35724" fmla="*/ 1120354 h 4013490"/>
                <a:gd name="connsiteX35725" fmla="*/ 4154065 w 6127927"/>
                <a:gd name="connsiteY35725" fmla="*/ 1120613 h 4013490"/>
                <a:gd name="connsiteX35726" fmla="*/ 4153806 w 6127927"/>
                <a:gd name="connsiteY35726" fmla="*/ 1120936 h 4013490"/>
                <a:gd name="connsiteX35727" fmla="*/ 4152157 w 6127927"/>
                <a:gd name="connsiteY35727" fmla="*/ 1122101 h 4013490"/>
                <a:gd name="connsiteX35728" fmla="*/ 4151089 w 6127927"/>
                <a:gd name="connsiteY35728" fmla="*/ 1123071 h 4013490"/>
                <a:gd name="connsiteX35729" fmla="*/ 4150992 w 6127927"/>
                <a:gd name="connsiteY35729" fmla="*/ 1123330 h 4013490"/>
                <a:gd name="connsiteX35730" fmla="*/ 4150928 w 6127927"/>
                <a:gd name="connsiteY35730" fmla="*/ 1123815 h 4013490"/>
                <a:gd name="connsiteX35731" fmla="*/ 4151251 w 6127927"/>
                <a:gd name="connsiteY35731" fmla="*/ 1124494 h 4013490"/>
                <a:gd name="connsiteX35732" fmla="*/ 4150928 w 6127927"/>
                <a:gd name="connsiteY35732" fmla="*/ 1124656 h 4013490"/>
                <a:gd name="connsiteX35733" fmla="*/ 4150410 w 6127927"/>
                <a:gd name="connsiteY35733" fmla="*/ 1124170 h 4013490"/>
                <a:gd name="connsiteX35734" fmla="*/ 4150151 w 6127927"/>
                <a:gd name="connsiteY35734" fmla="*/ 1124494 h 4013490"/>
                <a:gd name="connsiteX35735" fmla="*/ 4149602 w 6127927"/>
                <a:gd name="connsiteY35735" fmla="*/ 1124332 h 4013490"/>
                <a:gd name="connsiteX35736" fmla="*/ 4149666 w 6127927"/>
                <a:gd name="connsiteY35736" fmla="*/ 1125238 h 4013490"/>
                <a:gd name="connsiteX35737" fmla="*/ 4149019 w 6127927"/>
                <a:gd name="connsiteY35737" fmla="*/ 1125496 h 4013490"/>
                <a:gd name="connsiteX35738" fmla="*/ 4147855 w 6127927"/>
                <a:gd name="connsiteY35738" fmla="*/ 1123491 h 4013490"/>
                <a:gd name="connsiteX35739" fmla="*/ 4147758 w 6127927"/>
                <a:gd name="connsiteY35739" fmla="*/ 1123491 h 4013490"/>
                <a:gd name="connsiteX35740" fmla="*/ 4148017 w 6127927"/>
                <a:gd name="connsiteY35740" fmla="*/ 1125302 h 4013490"/>
                <a:gd name="connsiteX35741" fmla="*/ 4148017 w 6127927"/>
                <a:gd name="connsiteY35741" fmla="*/ 1125820 h 4013490"/>
                <a:gd name="connsiteX35742" fmla="*/ 4147435 w 6127927"/>
                <a:gd name="connsiteY35742" fmla="*/ 1125885 h 4013490"/>
                <a:gd name="connsiteX35743" fmla="*/ 4147338 w 6127927"/>
                <a:gd name="connsiteY35743" fmla="*/ 1126305 h 4013490"/>
                <a:gd name="connsiteX35744" fmla="*/ 4146788 w 6127927"/>
                <a:gd name="connsiteY35744" fmla="*/ 1126564 h 4013490"/>
                <a:gd name="connsiteX35745" fmla="*/ 4146270 w 6127927"/>
                <a:gd name="connsiteY35745" fmla="*/ 1126564 h 4013490"/>
                <a:gd name="connsiteX35746" fmla="*/ 4146206 w 6127927"/>
                <a:gd name="connsiteY35746" fmla="*/ 1126887 h 4013490"/>
                <a:gd name="connsiteX35747" fmla="*/ 4145268 w 6127927"/>
                <a:gd name="connsiteY35747" fmla="*/ 1126402 h 4013490"/>
                <a:gd name="connsiteX35748" fmla="*/ 4143877 w 6127927"/>
                <a:gd name="connsiteY35748" fmla="*/ 1127049 h 4013490"/>
                <a:gd name="connsiteX35749" fmla="*/ 4143877 w 6127927"/>
                <a:gd name="connsiteY35749" fmla="*/ 1127728 h 4013490"/>
                <a:gd name="connsiteX35750" fmla="*/ 4143133 w 6127927"/>
                <a:gd name="connsiteY35750" fmla="*/ 1127793 h 4013490"/>
                <a:gd name="connsiteX35751" fmla="*/ 4142390 w 6127927"/>
                <a:gd name="connsiteY35751" fmla="*/ 1128051 h 4013490"/>
                <a:gd name="connsiteX35752" fmla="*/ 4141807 w 6127927"/>
                <a:gd name="connsiteY35752" fmla="*/ 1128472 h 4013490"/>
                <a:gd name="connsiteX35753" fmla="*/ 4140902 w 6127927"/>
                <a:gd name="connsiteY35753" fmla="*/ 1127372 h 4013490"/>
                <a:gd name="connsiteX35754" fmla="*/ 4141322 w 6127927"/>
                <a:gd name="connsiteY35754" fmla="*/ 1128892 h 4013490"/>
                <a:gd name="connsiteX35755" fmla="*/ 4141225 w 6127927"/>
                <a:gd name="connsiteY35755" fmla="*/ 1128957 h 4013490"/>
                <a:gd name="connsiteX35756" fmla="*/ 4140384 w 6127927"/>
                <a:gd name="connsiteY35756" fmla="*/ 1128795 h 4013490"/>
                <a:gd name="connsiteX35757" fmla="*/ 4140061 w 6127927"/>
                <a:gd name="connsiteY35757" fmla="*/ 1129119 h 4013490"/>
                <a:gd name="connsiteX35758" fmla="*/ 4139996 w 6127927"/>
                <a:gd name="connsiteY35758" fmla="*/ 1129442 h 4013490"/>
                <a:gd name="connsiteX35759" fmla="*/ 4139576 w 6127927"/>
                <a:gd name="connsiteY35759" fmla="*/ 1129636 h 4013490"/>
                <a:gd name="connsiteX35760" fmla="*/ 4138994 w 6127927"/>
                <a:gd name="connsiteY35760" fmla="*/ 1129280 h 4013490"/>
                <a:gd name="connsiteX35761" fmla="*/ 4138897 w 6127927"/>
                <a:gd name="connsiteY35761" fmla="*/ 1129959 h 4013490"/>
                <a:gd name="connsiteX35762" fmla="*/ 4138412 w 6127927"/>
                <a:gd name="connsiteY35762" fmla="*/ 1130218 h 4013490"/>
                <a:gd name="connsiteX35763" fmla="*/ 4138056 w 6127927"/>
                <a:gd name="connsiteY35763" fmla="*/ 1129959 h 4013490"/>
                <a:gd name="connsiteX35764" fmla="*/ 4138153 w 6127927"/>
                <a:gd name="connsiteY35764" fmla="*/ 1130380 h 4013490"/>
                <a:gd name="connsiteX35765" fmla="*/ 4134854 w 6127927"/>
                <a:gd name="connsiteY35765" fmla="*/ 1131868 h 4013490"/>
                <a:gd name="connsiteX35766" fmla="*/ 4134175 w 6127927"/>
                <a:gd name="connsiteY35766" fmla="*/ 1131350 h 4013490"/>
                <a:gd name="connsiteX35767" fmla="*/ 4134272 w 6127927"/>
                <a:gd name="connsiteY35767" fmla="*/ 1132191 h 4013490"/>
                <a:gd name="connsiteX35768" fmla="*/ 4132946 w 6127927"/>
                <a:gd name="connsiteY35768" fmla="*/ 1132773 h 4013490"/>
                <a:gd name="connsiteX35769" fmla="*/ 4132105 w 6127927"/>
                <a:gd name="connsiteY35769" fmla="*/ 1131868 h 4013490"/>
                <a:gd name="connsiteX35770" fmla="*/ 4132687 w 6127927"/>
                <a:gd name="connsiteY35770" fmla="*/ 1132935 h 4013490"/>
                <a:gd name="connsiteX35771" fmla="*/ 4132202 w 6127927"/>
                <a:gd name="connsiteY35771" fmla="*/ 1133194 h 4013490"/>
                <a:gd name="connsiteX35772" fmla="*/ 4132105 w 6127927"/>
                <a:gd name="connsiteY35772" fmla="*/ 1133097 h 4013490"/>
                <a:gd name="connsiteX35773" fmla="*/ 4132105 w 6127927"/>
                <a:gd name="connsiteY35773" fmla="*/ 1133194 h 4013490"/>
                <a:gd name="connsiteX35774" fmla="*/ 4130294 w 6127927"/>
                <a:gd name="connsiteY35774" fmla="*/ 1134002 h 4013490"/>
                <a:gd name="connsiteX35775" fmla="*/ 4129647 w 6127927"/>
                <a:gd name="connsiteY35775" fmla="*/ 1134358 h 4013490"/>
                <a:gd name="connsiteX35776" fmla="*/ 4129388 w 6127927"/>
                <a:gd name="connsiteY35776" fmla="*/ 1134358 h 4013490"/>
                <a:gd name="connsiteX35777" fmla="*/ 4128709 w 6127927"/>
                <a:gd name="connsiteY35777" fmla="*/ 1133582 h 4013490"/>
                <a:gd name="connsiteX35778" fmla="*/ 4129388 w 6127927"/>
                <a:gd name="connsiteY35778" fmla="*/ 1134358 h 4013490"/>
                <a:gd name="connsiteX35779" fmla="*/ 4129453 w 6127927"/>
                <a:gd name="connsiteY35779" fmla="*/ 1134423 h 4013490"/>
                <a:gd name="connsiteX35780" fmla="*/ 4128903 w 6127927"/>
                <a:gd name="connsiteY35780" fmla="*/ 1134681 h 4013490"/>
                <a:gd name="connsiteX35781" fmla="*/ 4128806 w 6127927"/>
                <a:gd name="connsiteY35781" fmla="*/ 1134584 h 4013490"/>
                <a:gd name="connsiteX35782" fmla="*/ 4128806 w 6127927"/>
                <a:gd name="connsiteY35782" fmla="*/ 1134681 h 4013490"/>
                <a:gd name="connsiteX35783" fmla="*/ 4127707 w 6127927"/>
                <a:gd name="connsiteY35783" fmla="*/ 1135166 h 4013490"/>
                <a:gd name="connsiteX35784" fmla="*/ 4126898 w 6127927"/>
                <a:gd name="connsiteY35784" fmla="*/ 1132676 h 4013490"/>
                <a:gd name="connsiteX35785" fmla="*/ 4126898 w 6127927"/>
                <a:gd name="connsiteY35785" fmla="*/ 1134002 h 4013490"/>
                <a:gd name="connsiteX35786" fmla="*/ 4127707 w 6127927"/>
                <a:gd name="connsiteY35786" fmla="*/ 1135166 h 4013490"/>
                <a:gd name="connsiteX35787" fmla="*/ 4114544 w 6127927"/>
                <a:gd name="connsiteY35787" fmla="*/ 1142120 h 4013490"/>
                <a:gd name="connsiteX35788" fmla="*/ 4114318 w 6127927"/>
                <a:gd name="connsiteY35788" fmla="*/ 1141635 h 4013490"/>
                <a:gd name="connsiteX35789" fmla="*/ 4114318 w 6127927"/>
                <a:gd name="connsiteY35789" fmla="*/ 1142378 h 4013490"/>
                <a:gd name="connsiteX35790" fmla="*/ 4113735 w 6127927"/>
                <a:gd name="connsiteY35790" fmla="*/ 1143025 h 4013490"/>
                <a:gd name="connsiteX35791" fmla="*/ 4112992 w 6127927"/>
                <a:gd name="connsiteY35791" fmla="*/ 1143025 h 4013490"/>
                <a:gd name="connsiteX35792" fmla="*/ 4112895 w 6127927"/>
                <a:gd name="connsiteY35792" fmla="*/ 1143122 h 4013490"/>
                <a:gd name="connsiteX35793" fmla="*/ 4107461 w 6127927"/>
                <a:gd name="connsiteY35793" fmla="*/ 1135490 h 4013490"/>
                <a:gd name="connsiteX35794" fmla="*/ 4107106 w 6127927"/>
                <a:gd name="connsiteY35794" fmla="*/ 1133776 h 4013490"/>
                <a:gd name="connsiteX35795" fmla="*/ 4107267 w 6127927"/>
                <a:gd name="connsiteY35795" fmla="*/ 1133937 h 4013490"/>
                <a:gd name="connsiteX35796" fmla="*/ 4107009 w 6127927"/>
                <a:gd name="connsiteY35796" fmla="*/ 1133355 h 4013490"/>
                <a:gd name="connsiteX35797" fmla="*/ 4107009 w 6127927"/>
                <a:gd name="connsiteY35797" fmla="*/ 1132611 h 4013490"/>
                <a:gd name="connsiteX35798" fmla="*/ 4107267 w 6127927"/>
                <a:gd name="connsiteY35798" fmla="*/ 1132676 h 4013490"/>
                <a:gd name="connsiteX35799" fmla="*/ 4107623 w 6127927"/>
                <a:gd name="connsiteY35799" fmla="*/ 1132676 h 4013490"/>
                <a:gd name="connsiteX35800" fmla="*/ 4108205 w 6127927"/>
                <a:gd name="connsiteY35800" fmla="*/ 1132450 h 4013490"/>
                <a:gd name="connsiteX35801" fmla="*/ 4109337 w 6127927"/>
                <a:gd name="connsiteY35801" fmla="*/ 1132029 h 4013490"/>
                <a:gd name="connsiteX35802" fmla="*/ 4111407 w 6127927"/>
                <a:gd name="connsiteY35802" fmla="*/ 1133097 h 4013490"/>
                <a:gd name="connsiteX35803" fmla="*/ 4111019 w 6127927"/>
                <a:gd name="connsiteY35803" fmla="*/ 1132288 h 4013490"/>
                <a:gd name="connsiteX35804" fmla="*/ 4111504 w 6127927"/>
                <a:gd name="connsiteY35804" fmla="*/ 1130962 h 4013490"/>
                <a:gd name="connsiteX35805" fmla="*/ 4111827 w 6127927"/>
                <a:gd name="connsiteY35805" fmla="*/ 1130768 h 4013490"/>
                <a:gd name="connsiteX35806" fmla="*/ 4112086 w 6127927"/>
                <a:gd name="connsiteY35806" fmla="*/ 1131027 h 4013490"/>
                <a:gd name="connsiteX35807" fmla="*/ 4112571 w 6127927"/>
                <a:gd name="connsiteY35807" fmla="*/ 1130445 h 4013490"/>
                <a:gd name="connsiteX35808" fmla="*/ 4113089 w 6127927"/>
                <a:gd name="connsiteY35808" fmla="*/ 1129862 h 4013490"/>
                <a:gd name="connsiteX35809" fmla="*/ 4113735 w 6127927"/>
                <a:gd name="connsiteY35809" fmla="*/ 1130024 h 4013490"/>
                <a:gd name="connsiteX35810" fmla="*/ 4115158 w 6127927"/>
                <a:gd name="connsiteY35810" fmla="*/ 1130283 h 4013490"/>
                <a:gd name="connsiteX35811" fmla="*/ 4114900 w 6127927"/>
                <a:gd name="connsiteY35811" fmla="*/ 1129377 h 4013490"/>
                <a:gd name="connsiteX35812" fmla="*/ 4115158 w 6127927"/>
                <a:gd name="connsiteY35812" fmla="*/ 1129054 h 4013490"/>
                <a:gd name="connsiteX35813" fmla="*/ 4115288 w 6127927"/>
                <a:gd name="connsiteY35813" fmla="*/ 1129054 h 4013490"/>
                <a:gd name="connsiteX35814" fmla="*/ 4116129 w 6127927"/>
                <a:gd name="connsiteY35814" fmla="*/ 1127890 h 4013490"/>
                <a:gd name="connsiteX35815" fmla="*/ 4116614 w 6127927"/>
                <a:gd name="connsiteY35815" fmla="*/ 1127728 h 4013490"/>
                <a:gd name="connsiteX35816" fmla="*/ 4117293 w 6127927"/>
                <a:gd name="connsiteY35816" fmla="*/ 1127631 h 4013490"/>
                <a:gd name="connsiteX35817" fmla="*/ 4117972 w 6127927"/>
                <a:gd name="connsiteY35817" fmla="*/ 1127566 h 4013490"/>
                <a:gd name="connsiteX35818" fmla="*/ 4118554 w 6127927"/>
                <a:gd name="connsiteY35818" fmla="*/ 1127049 h 4013490"/>
                <a:gd name="connsiteX35819" fmla="*/ 4118684 w 6127927"/>
                <a:gd name="connsiteY35819" fmla="*/ 1126887 h 4013490"/>
                <a:gd name="connsiteX35820" fmla="*/ 4119039 w 6127927"/>
                <a:gd name="connsiteY35820" fmla="*/ 1125885 h 4013490"/>
                <a:gd name="connsiteX35821" fmla="*/ 4119880 w 6127927"/>
                <a:gd name="connsiteY35821" fmla="*/ 1125302 h 4013490"/>
                <a:gd name="connsiteX35822" fmla="*/ 4120268 w 6127927"/>
                <a:gd name="connsiteY35822" fmla="*/ 1125141 h 4013490"/>
                <a:gd name="connsiteX35823" fmla="*/ 4120430 w 6127927"/>
                <a:gd name="connsiteY35823" fmla="*/ 1124979 h 4013490"/>
                <a:gd name="connsiteX35824" fmla="*/ 4120753 w 6127927"/>
                <a:gd name="connsiteY35824" fmla="*/ 1124332 h 4013490"/>
                <a:gd name="connsiteX35825" fmla="*/ 4121271 w 6127927"/>
                <a:gd name="connsiteY35825" fmla="*/ 1123912 h 4013490"/>
                <a:gd name="connsiteX35826" fmla="*/ 4121691 w 6127927"/>
                <a:gd name="connsiteY35826" fmla="*/ 1123427 h 4013490"/>
                <a:gd name="connsiteX35827" fmla="*/ 4129971 w 6127927"/>
                <a:gd name="connsiteY35827" fmla="*/ 1119610 h 4013490"/>
                <a:gd name="connsiteX35828" fmla="*/ 4130229 w 6127927"/>
                <a:gd name="connsiteY35828" fmla="*/ 1119610 h 4013490"/>
                <a:gd name="connsiteX35829" fmla="*/ 4130617 w 6127927"/>
                <a:gd name="connsiteY35829" fmla="*/ 1119513 h 4013490"/>
                <a:gd name="connsiteX35830" fmla="*/ 4130779 w 6127927"/>
                <a:gd name="connsiteY35830" fmla="*/ 1119093 h 4013490"/>
                <a:gd name="connsiteX35831" fmla="*/ 4131523 w 6127927"/>
                <a:gd name="connsiteY35831" fmla="*/ 1119287 h 4013490"/>
                <a:gd name="connsiteX35832" fmla="*/ 4132105 w 6127927"/>
                <a:gd name="connsiteY35832" fmla="*/ 1119610 h 4013490"/>
                <a:gd name="connsiteX35833" fmla="*/ 4131523 w 6127927"/>
                <a:gd name="connsiteY35833" fmla="*/ 1118284 h 4013490"/>
                <a:gd name="connsiteX35834" fmla="*/ 4132202 w 6127927"/>
                <a:gd name="connsiteY35834" fmla="*/ 1118349 h 4013490"/>
                <a:gd name="connsiteX35835" fmla="*/ 4132461 w 6127927"/>
                <a:gd name="connsiteY35835" fmla="*/ 1117605 h 4013490"/>
                <a:gd name="connsiteX35836" fmla="*/ 4133108 w 6127927"/>
                <a:gd name="connsiteY35836" fmla="*/ 1117444 h 4013490"/>
                <a:gd name="connsiteX35837" fmla="*/ 4133269 w 6127927"/>
                <a:gd name="connsiteY35837" fmla="*/ 1117379 h 4013490"/>
                <a:gd name="connsiteX35838" fmla="*/ 4134110 w 6127927"/>
                <a:gd name="connsiteY35838" fmla="*/ 1116700 h 4013490"/>
                <a:gd name="connsiteX35839" fmla="*/ 4134595 w 6127927"/>
                <a:gd name="connsiteY35839" fmla="*/ 1116473 h 4013490"/>
                <a:gd name="connsiteX35840" fmla="*/ 4136245 w 6127927"/>
                <a:gd name="connsiteY35840" fmla="*/ 1116215 h 4013490"/>
                <a:gd name="connsiteX35841" fmla="*/ 4136503 w 6127927"/>
                <a:gd name="connsiteY35841" fmla="*/ 1116118 h 4013490"/>
                <a:gd name="connsiteX35842" fmla="*/ 4136601 w 6127927"/>
                <a:gd name="connsiteY35842" fmla="*/ 1114953 h 4013490"/>
                <a:gd name="connsiteX35843" fmla="*/ 4137183 w 6127927"/>
                <a:gd name="connsiteY35843" fmla="*/ 1114209 h 4013490"/>
                <a:gd name="connsiteX35844" fmla="*/ 4137668 w 6127927"/>
                <a:gd name="connsiteY35844" fmla="*/ 1114145 h 4013490"/>
                <a:gd name="connsiteX35845" fmla="*/ 4138573 w 6127927"/>
                <a:gd name="connsiteY35845" fmla="*/ 1114792 h 4013490"/>
                <a:gd name="connsiteX35846" fmla="*/ 4138412 w 6127927"/>
                <a:gd name="connsiteY35846" fmla="*/ 1113142 h 4013490"/>
                <a:gd name="connsiteX35847" fmla="*/ 4148276 w 6127927"/>
                <a:gd name="connsiteY35847" fmla="*/ 1109164 h 4013490"/>
                <a:gd name="connsiteX35848" fmla="*/ 4162506 w 6127927"/>
                <a:gd name="connsiteY35848" fmla="*/ 1100820 h 4013490"/>
                <a:gd name="connsiteX35849" fmla="*/ 4166225 w 6127927"/>
                <a:gd name="connsiteY35849" fmla="*/ 1099171 h 4013490"/>
                <a:gd name="connsiteX35850" fmla="*/ 4166710 w 6127927"/>
                <a:gd name="connsiteY35850" fmla="*/ 1099818 h 4013490"/>
                <a:gd name="connsiteX35851" fmla="*/ 4168295 w 6127927"/>
                <a:gd name="connsiteY35851" fmla="*/ 1101791 h 4013490"/>
                <a:gd name="connsiteX35852" fmla="*/ 4167810 w 6127927"/>
                <a:gd name="connsiteY35852" fmla="*/ 1100465 h 4013490"/>
                <a:gd name="connsiteX35853" fmla="*/ 4166484 w 6127927"/>
                <a:gd name="connsiteY35853" fmla="*/ 1098977 h 4013490"/>
                <a:gd name="connsiteX35854" fmla="*/ 4167130 w 6127927"/>
                <a:gd name="connsiteY35854" fmla="*/ 1098653 h 4013490"/>
                <a:gd name="connsiteX35855" fmla="*/ 4167292 w 6127927"/>
                <a:gd name="connsiteY35855" fmla="*/ 1099074 h 4013490"/>
                <a:gd name="connsiteX35856" fmla="*/ 4167971 w 6127927"/>
                <a:gd name="connsiteY35856" fmla="*/ 1099721 h 4013490"/>
                <a:gd name="connsiteX35857" fmla="*/ 4167971 w 6127927"/>
                <a:gd name="connsiteY35857" fmla="*/ 1099915 h 4013490"/>
                <a:gd name="connsiteX35858" fmla="*/ 4167971 w 6127927"/>
                <a:gd name="connsiteY35858" fmla="*/ 1100076 h 4013490"/>
                <a:gd name="connsiteX35859" fmla="*/ 4169038 w 6127927"/>
                <a:gd name="connsiteY35859" fmla="*/ 1100400 h 4013490"/>
                <a:gd name="connsiteX35860" fmla="*/ 4167874 w 6127927"/>
                <a:gd name="connsiteY35860" fmla="*/ 1098168 h 4013490"/>
                <a:gd name="connsiteX35861" fmla="*/ 4170947 w 6127927"/>
                <a:gd name="connsiteY35861" fmla="*/ 1095840 h 4013490"/>
                <a:gd name="connsiteX35862" fmla="*/ 4180131 w 6127927"/>
                <a:gd name="connsiteY35862" fmla="*/ 1089727 h 4013490"/>
                <a:gd name="connsiteX35863" fmla="*/ 4180552 w 6127927"/>
                <a:gd name="connsiteY35863" fmla="*/ 1089954 h 4013490"/>
                <a:gd name="connsiteX35864" fmla="*/ 4181199 w 6127927"/>
                <a:gd name="connsiteY35864" fmla="*/ 1089469 h 4013490"/>
                <a:gd name="connsiteX35865" fmla="*/ 4181781 w 6127927"/>
                <a:gd name="connsiteY35865" fmla="*/ 1089727 h 4013490"/>
                <a:gd name="connsiteX35866" fmla="*/ 4182525 w 6127927"/>
                <a:gd name="connsiteY35866" fmla="*/ 1089792 h 4013490"/>
                <a:gd name="connsiteX35867" fmla="*/ 4182719 w 6127927"/>
                <a:gd name="connsiteY35867" fmla="*/ 1089372 h 4013490"/>
                <a:gd name="connsiteX35868" fmla="*/ 4183463 w 6127927"/>
                <a:gd name="connsiteY35868" fmla="*/ 1089566 h 4013490"/>
                <a:gd name="connsiteX35869" fmla="*/ 4184012 w 6127927"/>
                <a:gd name="connsiteY35869" fmla="*/ 1089727 h 4013490"/>
                <a:gd name="connsiteX35870" fmla="*/ 4183851 w 6127927"/>
                <a:gd name="connsiteY35870" fmla="*/ 1088887 h 4013490"/>
                <a:gd name="connsiteX35871" fmla="*/ 4183786 w 6127927"/>
                <a:gd name="connsiteY35871" fmla="*/ 1088401 h 4013490"/>
                <a:gd name="connsiteX35872" fmla="*/ 4183948 w 6127927"/>
                <a:gd name="connsiteY35872" fmla="*/ 1087884 h 4013490"/>
                <a:gd name="connsiteX35873" fmla="*/ 4185435 w 6127927"/>
                <a:gd name="connsiteY35873" fmla="*/ 1089792 h 4013490"/>
                <a:gd name="connsiteX35874" fmla="*/ 4184918 w 6127927"/>
                <a:gd name="connsiteY35874" fmla="*/ 1088143 h 4013490"/>
                <a:gd name="connsiteX35875" fmla="*/ 4185112 w 6127927"/>
                <a:gd name="connsiteY35875" fmla="*/ 1087561 h 4013490"/>
                <a:gd name="connsiteX35876" fmla="*/ 4186438 w 6127927"/>
                <a:gd name="connsiteY35876" fmla="*/ 1088240 h 4013490"/>
                <a:gd name="connsiteX35877" fmla="*/ 4186017 w 6127927"/>
                <a:gd name="connsiteY35877" fmla="*/ 1086396 h 4013490"/>
                <a:gd name="connsiteX35878" fmla="*/ 4187408 w 6127927"/>
                <a:gd name="connsiteY35878" fmla="*/ 1086978 h 4013490"/>
                <a:gd name="connsiteX35879" fmla="*/ 4187926 w 6127927"/>
                <a:gd name="connsiteY35879" fmla="*/ 1087722 h 4013490"/>
                <a:gd name="connsiteX35880" fmla="*/ 4187408 w 6127927"/>
                <a:gd name="connsiteY35880" fmla="*/ 1086073 h 4013490"/>
                <a:gd name="connsiteX35881" fmla="*/ 4187926 w 6127927"/>
                <a:gd name="connsiteY35881" fmla="*/ 1085232 h 4013490"/>
                <a:gd name="connsiteX35882" fmla="*/ 4188411 w 6127927"/>
                <a:gd name="connsiteY35882" fmla="*/ 1085070 h 4013490"/>
                <a:gd name="connsiteX35883" fmla="*/ 4188346 w 6127927"/>
                <a:gd name="connsiteY35883" fmla="*/ 1084165 h 4013490"/>
                <a:gd name="connsiteX35884" fmla="*/ 4188411 w 6127927"/>
                <a:gd name="connsiteY35884" fmla="*/ 1083744 h 4013490"/>
                <a:gd name="connsiteX35885" fmla="*/ 4189316 w 6127927"/>
                <a:gd name="connsiteY35885" fmla="*/ 1084585 h 4013490"/>
                <a:gd name="connsiteX35886" fmla="*/ 4189413 w 6127927"/>
                <a:gd name="connsiteY35886" fmla="*/ 1084423 h 4013490"/>
                <a:gd name="connsiteX35887" fmla="*/ 4189575 w 6127927"/>
                <a:gd name="connsiteY35887" fmla="*/ 1083744 h 4013490"/>
                <a:gd name="connsiteX35888" fmla="*/ 4190480 w 6127927"/>
                <a:gd name="connsiteY35888" fmla="*/ 1082257 h 4013490"/>
                <a:gd name="connsiteX35889" fmla="*/ 4191386 w 6127927"/>
                <a:gd name="connsiteY35889" fmla="*/ 1082936 h 4013490"/>
                <a:gd name="connsiteX35890" fmla="*/ 4191321 w 6127927"/>
                <a:gd name="connsiteY35890" fmla="*/ 1082192 h 4013490"/>
                <a:gd name="connsiteX35891" fmla="*/ 4191321 w 6127927"/>
                <a:gd name="connsiteY35891" fmla="*/ 1081674 h 4013490"/>
                <a:gd name="connsiteX35892" fmla="*/ 4191645 w 6127927"/>
                <a:gd name="connsiteY35892" fmla="*/ 1081351 h 4013490"/>
                <a:gd name="connsiteX35893" fmla="*/ 4192389 w 6127927"/>
                <a:gd name="connsiteY35893" fmla="*/ 1080607 h 4013490"/>
                <a:gd name="connsiteX35894" fmla="*/ 4192971 w 6127927"/>
                <a:gd name="connsiteY35894" fmla="*/ 1080607 h 4013490"/>
                <a:gd name="connsiteX35895" fmla="*/ 4193456 w 6127927"/>
                <a:gd name="connsiteY35895" fmla="*/ 1080543 h 4013490"/>
                <a:gd name="connsiteX35896" fmla="*/ 4193618 w 6127927"/>
                <a:gd name="connsiteY35896" fmla="*/ 1080543 h 4013490"/>
                <a:gd name="connsiteX35897" fmla="*/ 4194200 w 6127927"/>
                <a:gd name="connsiteY35897" fmla="*/ 1079378 h 4013490"/>
                <a:gd name="connsiteX35898" fmla="*/ 4195461 w 6127927"/>
                <a:gd name="connsiteY35898" fmla="*/ 1078958 h 4013490"/>
                <a:gd name="connsiteX35899" fmla="*/ 4195946 w 6127927"/>
                <a:gd name="connsiteY35899" fmla="*/ 1079540 h 4013490"/>
                <a:gd name="connsiteX35900" fmla="*/ 4196625 w 6127927"/>
                <a:gd name="connsiteY35900" fmla="*/ 1078958 h 4013490"/>
                <a:gd name="connsiteX35901" fmla="*/ 4196625 w 6127927"/>
                <a:gd name="connsiteY35901" fmla="*/ 1078699 h 4013490"/>
                <a:gd name="connsiteX35902" fmla="*/ 4197434 w 6127927"/>
                <a:gd name="connsiteY35902" fmla="*/ 1079281 h 4013490"/>
                <a:gd name="connsiteX35903" fmla="*/ 4197531 w 6127927"/>
                <a:gd name="connsiteY35903" fmla="*/ 1078958 h 4013490"/>
                <a:gd name="connsiteX35904" fmla="*/ 4197854 w 6127927"/>
                <a:gd name="connsiteY35904" fmla="*/ 1078958 h 4013490"/>
                <a:gd name="connsiteX35905" fmla="*/ 4198016 w 6127927"/>
                <a:gd name="connsiteY35905" fmla="*/ 1079540 h 4013490"/>
                <a:gd name="connsiteX35906" fmla="*/ 4198016 w 6127927"/>
                <a:gd name="connsiteY35906" fmla="*/ 1080025 h 4013490"/>
                <a:gd name="connsiteX35907" fmla="*/ 4198598 w 6127927"/>
                <a:gd name="connsiteY35907" fmla="*/ 1079605 h 4013490"/>
                <a:gd name="connsiteX35908" fmla="*/ 4198178 w 6127927"/>
                <a:gd name="connsiteY35908" fmla="*/ 1078279 h 4013490"/>
                <a:gd name="connsiteX35909" fmla="*/ 4198501 w 6127927"/>
                <a:gd name="connsiteY35909" fmla="*/ 1077535 h 4013490"/>
                <a:gd name="connsiteX35910" fmla="*/ 4198760 w 6127927"/>
                <a:gd name="connsiteY35910" fmla="*/ 1077050 h 4013490"/>
                <a:gd name="connsiteX35911" fmla="*/ 4199762 w 6127927"/>
                <a:gd name="connsiteY35911" fmla="*/ 1077050 h 4013490"/>
                <a:gd name="connsiteX35912" fmla="*/ 4199342 w 6127927"/>
                <a:gd name="connsiteY35912" fmla="*/ 1075724 h 4013490"/>
                <a:gd name="connsiteX35913" fmla="*/ 4199924 w 6127927"/>
                <a:gd name="connsiteY35913" fmla="*/ 1076144 h 4013490"/>
                <a:gd name="connsiteX35914" fmla="*/ 4200668 w 6127927"/>
                <a:gd name="connsiteY35914" fmla="*/ 1075400 h 4013490"/>
                <a:gd name="connsiteX35915" fmla="*/ 4201153 w 6127927"/>
                <a:gd name="connsiteY35915" fmla="*/ 1075400 h 4013490"/>
                <a:gd name="connsiteX35916" fmla="*/ 4201412 w 6127927"/>
                <a:gd name="connsiteY35916" fmla="*/ 1074980 h 4013490"/>
                <a:gd name="connsiteX35917" fmla="*/ 4202156 w 6127927"/>
                <a:gd name="connsiteY35917" fmla="*/ 1073751 h 4013490"/>
                <a:gd name="connsiteX35918" fmla="*/ 4203417 w 6127927"/>
                <a:gd name="connsiteY35918" fmla="*/ 1074883 h 4013490"/>
                <a:gd name="connsiteX35919" fmla="*/ 4203417 w 6127927"/>
                <a:gd name="connsiteY35919" fmla="*/ 1074495 h 4013490"/>
                <a:gd name="connsiteX35920" fmla="*/ 4203740 w 6127927"/>
                <a:gd name="connsiteY35920" fmla="*/ 1073913 h 4013490"/>
                <a:gd name="connsiteX35921" fmla="*/ 4205066 w 6127927"/>
                <a:gd name="connsiteY35921" fmla="*/ 1072910 h 4013490"/>
                <a:gd name="connsiteX35922" fmla="*/ 4205293 w 6127927"/>
                <a:gd name="connsiteY35922" fmla="*/ 1072813 h 4013490"/>
                <a:gd name="connsiteX35923" fmla="*/ 4205810 w 6127927"/>
                <a:gd name="connsiteY35923" fmla="*/ 1073234 h 4013490"/>
                <a:gd name="connsiteX35924" fmla="*/ 4206457 w 6127927"/>
                <a:gd name="connsiteY35924" fmla="*/ 1073395 h 4013490"/>
                <a:gd name="connsiteX35925" fmla="*/ 4205875 w 6127927"/>
                <a:gd name="connsiteY35925" fmla="*/ 1072813 h 4013490"/>
                <a:gd name="connsiteX35926" fmla="*/ 4205810 w 6127927"/>
                <a:gd name="connsiteY35926" fmla="*/ 1072748 h 4013490"/>
                <a:gd name="connsiteX35927" fmla="*/ 4206716 w 6127927"/>
                <a:gd name="connsiteY35927" fmla="*/ 1072490 h 4013490"/>
                <a:gd name="connsiteX35928" fmla="*/ 4207039 w 6127927"/>
                <a:gd name="connsiteY35928" fmla="*/ 1073492 h 4013490"/>
                <a:gd name="connsiteX35929" fmla="*/ 4207201 w 6127927"/>
                <a:gd name="connsiteY35929" fmla="*/ 1073169 h 4013490"/>
                <a:gd name="connsiteX35930" fmla="*/ 4206877 w 6127927"/>
                <a:gd name="connsiteY35930" fmla="*/ 1072328 h 4013490"/>
                <a:gd name="connsiteX35931" fmla="*/ 4209529 w 6127927"/>
                <a:gd name="connsiteY35931" fmla="*/ 1070679 h 4013490"/>
                <a:gd name="connsiteX35932" fmla="*/ 4210855 w 6127927"/>
                <a:gd name="connsiteY35932" fmla="*/ 1068188 h 4013490"/>
                <a:gd name="connsiteX35933" fmla="*/ 4211599 w 6127927"/>
                <a:gd name="connsiteY35933" fmla="*/ 1067930 h 4013490"/>
                <a:gd name="connsiteX35934" fmla="*/ 4212084 w 6127927"/>
                <a:gd name="connsiteY35934" fmla="*/ 1068447 h 4013490"/>
                <a:gd name="connsiteX35935" fmla="*/ 4212246 w 6127927"/>
                <a:gd name="connsiteY35935" fmla="*/ 1067606 h 4013490"/>
                <a:gd name="connsiteX35936" fmla="*/ 4212828 w 6127927"/>
                <a:gd name="connsiteY35936" fmla="*/ 1067186 h 4013490"/>
                <a:gd name="connsiteX35937" fmla="*/ 4213410 w 6127927"/>
                <a:gd name="connsiteY35937" fmla="*/ 1068027 h 4013490"/>
                <a:gd name="connsiteX35938" fmla="*/ 4213507 w 6127927"/>
                <a:gd name="connsiteY35938" fmla="*/ 1067930 h 4013490"/>
                <a:gd name="connsiteX35939" fmla="*/ 4212925 w 6127927"/>
                <a:gd name="connsiteY35939" fmla="*/ 1067121 h 4013490"/>
                <a:gd name="connsiteX35940" fmla="*/ 4216159 w 6127927"/>
                <a:gd name="connsiteY35940" fmla="*/ 1064890 h 4013490"/>
                <a:gd name="connsiteX35941" fmla="*/ 4216580 w 6127927"/>
                <a:gd name="connsiteY35941" fmla="*/ 1065213 h 4013490"/>
                <a:gd name="connsiteX35942" fmla="*/ 4216321 w 6127927"/>
                <a:gd name="connsiteY35942" fmla="*/ 1064793 h 4013490"/>
                <a:gd name="connsiteX35943" fmla="*/ 4217809 w 6127927"/>
                <a:gd name="connsiteY35943" fmla="*/ 1063790 h 4013490"/>
                <a:gd name="connsiteX35944" fmla="*/ 4217906 w 6127927"/>
                <a:gd name="connsiteY35944" fmla="*/ 1063790 h 4013490"/>
                <a:gd name="connsiteX35945" fmla="*/ 4217906 w 6127927"/>
                <a:gd name="connsiteY35945" fmla="*/ 1063725 h 4013490"/>
                <a:gd name="connsiteX35946" fmla="*/ 4219296 w 6127927"/>
                <a:gd name="connsiteY35946" fmla="*/ 1062723 h 4013490"/>
                <a:gd name="connsiteX35947" fmla="*/ 4219458 w 6127927"/>
                <a:gd name="connsiteY35947" fmla="*/ 1062884 h 4013490"/>
                <a:gd name="connsiteX35948" fmla="*/ 4219620 w 6127927"/>
                <a:gd name="connsiteY35948" fmla="*/ 1062561 h 4013490"/>
                <a:gd name="connsiteX35949" fmla="*/ 4219781 w 6127927"/>
                <a:gd name="connsiteY35949" fmla="*/ 1062464 h 4013490"/>
                <a:gd name="connsiteX35950" fmla="*/ 4219976 w 6127927"/>
                <a:gd name="connsiteY35950" fmla="*/ 1062561 h 4013490"/>
                <a:gd name="connsiteX35951" fmla="*/ 4220105 w 6127927"/>
                <a:gd name="connsiteY35951" fmla="*/ 1062561 h 4013490"/>
                <a:gd name="connsiteX35952" fmla="*/ 4220202 w 6127927"/>
                <a:gd name="connsiteY35952" fmla="*/ 1062238 h 4013490"/>
                <a:gd name="connsiteX35953" fmla="*/ 4224988 w 6127927"/>
                <a:gd name="connsiteY35953" fmla="*/ 1059068 h 4013490"/>
                <a:gd name="connsiteX35954" fmla="*/ 4225085 w 6127927"/>
                <a:gd name="connsiteY35954" fmla="*/ 1059165 h 4013490"/>
                <a:gd name="connsiteX35955" fmla="*/ 4225506 w 6127927"/>
                <a:gd name="connsiteY35955" fmla="*/ 1058745 h 4013490"/>
                <a:gd name="connsiteX35956" fmla="*/ 4226411 w 6127927"/>
                <a:gd name="connsiteY35956" fmla="*/ 1058163 h 4013490"/>
                <a:gd name="connsiteX35957" fmla="*/ 4226832 w 6127927"/>
                <a:gd name="connsiteY35957" fmla="*/ 1058680 h 4013490"/>
                <a:gd name="connsiteX35958" fmla="*/ 4226832 w 6127927"/>
                <a:gd name="connsiteY35958" fmla="*/ 1057936 h 4013490"/>
                <a:gd name="connsiteX35959" fmla="*/ 4228158 w 6127927"/>
                <a:gd name="connsiteY35959" fmla="*/ 1057095 h 4013490"/>
                <a:gd name="connsiteX35960" fmla="*/ 4228805 w 6127927"/>
                <a:gd name="connsiteY35960" fmla="*/ 1056675 h 4013490"/>
                <a:gd name="connsiteX35961" fmla="*/ 4229387 w 6127927"/>
                <a:gd name="connsiteY35961" fmla="*/ 1056255 h 4013490"/>
                <a:gd name="connsiteX35962" fmla="*/ 4230066 w 6127927"/>
                <a:gd name="connsiteY35962" fmla="*/ 1056837 h 4013490"/>
                <a:gd name="connsiteX35963" fmla="*/ 4230131 w 6127927"/>
                <a:gd name="connsiteY35963" fmla="*/ 1056772 h 4013490"/>
                <a:gd name="connsiteX35964" fmla="*/ 4230454 w 6127927"/>
                <a:gd name="connsiteY35964" fmla="*/ 1055608 h 4013490"/>
                <a:gd name="connsiteX35965" fmla="*/ 4230971 w 6127927"/>
                <a:gd name="connsiteY35965" fmla="*/ 1055769 h 4013490"/>
                <a:gd name="connsiteX35966" fmla="*/ 4230874 w 6127927"/>
                <a:gd name="connsiteY35966" fmla="*/ 1055349 h 4013490"/>
                <a:gd name="connsiteX35967" fmla="*/ 4231068 w 6127927"/>
                <a:gd name="connsiteY35967" fmla="*/ 1055284 h 4013490"/>
                <a:gd name="connsiteX35968" fmla="*/ 4231198 w 6127927"/>
                <a:gd name="connsiteY35968" fmla="*/ 1055187 h 4013490"/>
                <a:gd name="connsiteX35969" fmla="*/ 4231392 w 6127927"/>
                <a:gd name="connsiteY35969" fmla="*/ 1055123 h 4013490"/>
                <a:gd name="connsiteX35970" fmla="*/ 4231877 w 6127927"/>
                <a:gd name="connsiteY35970" fmla="*/ 1054767 h 4013490"/>
                <a:gd name="connsiteX35971" fmla="*/ 4232718 w 6127927"/>
                <a:gd name="connsiteY35971" fmla="*/ 1054282 h 4013490"/>
                <a:gd name="connsiteX35972" fmla="*/ 4234367 w 6127927"/>
                <a:gd name="connsiteY35972" fmla="*/ 1056352 h 4013490"/>
                <a:gd name="connsiteX35973" fmla="*/ 4234464 w 6127927"/>
                <a:gd name="connsiteY35973" fmla="*/ 1056352 h 4013490"/>
                <a:gd name="connsiteX35974" fmla="*/ 4234270 w 6127927"/>
                <a:gd name="connsiteY35974" fmla="*/ 1056028 h 4013490"/>
                <a:gd name="connsiteX35975" fmla="*/ 4234529 w 6127927"/>
                <a:gd name="connsiteY35975" fmla="*/ 1055349 h 4013490"/>
                <a:gd name="connsiteX35976" fmla="*/ 4235693 w 6127927"/>
                <a:gd name="connsiteY35976" fmla="*/ 1054702 h 4013490"/>
                <a:gd name="connsiteX35977" fmla="*/ 4235434 w 6127927"/>
                <a:gd name="connsiteY35977" fmla="*/ 1054120 h 4013490"/>
                <a:gd name="connsiteX35978" fmla="*/ 4235596 w 6127927"/>
                <a:gd name="connsiteY35978" fmla="*/ 1053958 h 4013490"/>
                <a:gd name="connsiteX35979" fmla="*/ 4236017 w 6127927"/>
                <a:gd name="connsiteY35979" fmla="*/ 1053538 h 4013490"/>
                <a:gd name="connsiteX35980" fmla="*/ 4236599 w 6127927"/>
                <a:gd name="connsiteY35980" fmla="*/ 1053279 h 4013490"/>
                <a:gd name="connsiteX35981" fmla="*/ 4237181 w 6127927"/>
                <a:gd name="connsiteY35981" fmla="*/ 1052115 h 4013490"/>
                <a:gd name="connsiteX35982" fmla="*/ 4237504 w 6127927"/>
                <a:gd name="connsiteY35982" fmla="*/ 1051953 h 4013490"/>
                <a:gd name="connsiteX35983" fmla="*/ 4237763 w 6127927"/>
                <a:gd name="connsiteY35983" fmla="*/ 1051953 h 4013490"/>
                <a:gd name="connsiteX35984" fmla="*/ 4238604 w 6127927"/>
                <a:gd name="connsiteY35984" fmla="*/ 1051145 h 4013490"/>
                <a:gd name="connsiteX35985" fmla="*/ 4238507 w 6127927"/>
                <a:gd name="connsiteY35985" fmla="*/ 1050724 h 4013490"/>
                <a:gd name="connsiteX35986" fmla="*/ 4239477 w 6127927"/>
                <a:gd name="connsiteY35986" fmla="*/ 1050045 h 4013490"/>
                <a:gd name="connsiteX35987" fmla="*/ 4239736 w 6127927"/>
                <a:gd name="connsiteY35987" fmla="*/ 1050304 h 4013490"/>
                <a:gd name="connsiteX35988" fmla="*/ 4239671 w 6127927"/>
                <a:gd name="connsiteY35988" fmla="*/ 1049980 h 4013490"/>
                <a:gd name="connsiteX35989" fmla="*/ 4250247 w 6127927"/>
                <a:gd name="connsiteY35989" fmla="*/ 1042024 h 4013490"/>
                <a:gd name="connsiteX35990" fmla="*/ 4256553 w 6127927"/>
                <a:gd name="connsiteY35990" fmla="*/ 1035750 h 4013490"/>
                <a:gd name="connsiteX35991" fmla="*/ 4256715 w 6127927"/>
                <a:gd name="connsiteY35991" fmla="*/ 1035750 h 4013490"/>
                <a:gd name="connsiteX35992" fmla="*/ 4258364 w 6127927"/>
                <a:gd name="connsiteY35992" fmla="*/ 1035977 h 4013490"/>
                <a:gd name="connsiteX35993" fmla="*/ 4259205 w 6127927"/>
                <a:gd name="connsiteY35993" fmla="*/ 1036721 h 4013490"/>
                <a:gd name="connsiteX35994" fmla="*/ 4261501 w 6127927"/>
                <a:gd name="connsiteY35994" fmla="*/ 1037141 h 4013490"/>
                <a:gd name="connsiteX35995" fmla="*/ 4259367 w 6127927"/>
                <a:gd name="connsiteY35995" fmla="*/ 1035912 h 4013490"/>
                <a:gd name="connsiteX35996" fmla="*/ 4261016 w 6127927"/>
                <a:gd name="connsiteY35996" fmla="*/ 1035653 h 4013490"/>
                <a:gd name="connsiteX35997" fmla="*/ 4261501 w 6127927"/>
                <a:gd name="connsiteY35997" fmla="*/ 1035750 h 4013490"/>
                <a:gd name="connsiteX35998" fmla="*/ 4262698 w 6127927"/>
                <a:gd name="connsiteY35998" fmla="*/ 1035977 h 4013490"/>
                <a:gd name="connsiteX35999" fmla="*/ 4263183 w 6127927"/>
                <a:gd name="connsiteY35999" fmla="*/ 1036074 h 4013490"/>
                <a:gd name="connsiteX36000" fmla="*/ 4266385 w 6127927"/>
                <a:gd name="connsiteY36000" fmla="*/ 1037626 h 4013490"/>
                <a:gd name="connsiteX36001" fmla="*/ 4266255 w 6127927"/>
                <a:gd name="connsiteY36001" fmla="*/ 1037626 h 4013490"/>
                <a:gd name="connsiteX36002" fmla="*/ 4266579 w 6127927"/>
                <a:gd name="connsiteY36002" fmla="*/ 1037885 h 4013490"/>
                <a:gd name="connsiteX36003" fmla="*/ 4266999 w 6127927"/>
                <a:gd name="connsiteY36003" fmla="*/ 1038564 h 4013490"/>
                <a:gd name="connsiteX36004" fmla="*/ 4266579 w 6127927"/>
                <a:gd name="connsiteY36004" fmla="*/ 1037885 h 4013490"/>
                <a:gd name="connsiteX36005" fmla="*/ 4266643 w 6127927"/>
                <a:gd name="connsiteY36005" fmla="*/ 1037820 h 4013490"/>
                <a:gd name="connsiteX36006" fmla="*/ 4268455 w 6127927"/>
                <a:gd name="connsiteY36006" fmla="*/ 1038952 h 4013490"/>
                <a:gd name="connsiteX36007" fmla="*/ 4268066 w 6127927"/>
                <a:gd name="connsiteY36007" fmla="*/ 1040375 h 4013490"/>
                <a:gd name="connsiteX36008" fmla="*/ 4267711 w 6127927"/>
                <a:gd name="connsiteY36008" fmla="*/ 1040375 h 4013490"/>
                <a:gd name="connsiteX36009" fmla="*/ 4267905 w 6127927"/>
                <a:gd name="connsiteY36009" fmla="*/ 1040634 h 4013490"/>
                <a:gd name="connsiteX36010" fmla="*/ 4267711 w 6127927"/>
                <a:gd name="connsiteY36010" fmla="*/ 1041022 h 4013490"/>
                <a:gd name="connsiteX36011" fmla="*/ 4267064 w 6127927"/>
                <a:gd name="connsiteY36011" fmla="*/ 1041701 h 4013490"/>
                <a:gd name="connsiteX36012" fmla="*/ 4265641 w 6127927"/>
                <a:gd name="connsiteY36012" fmla="*/ 1041863 h 4013490"/>
                <a:gd name="connsiteX36013" fmla="*/ 4265900 w 6127927"/>
                <a:gd name="connsiteY36013" fmla="*/ 1042607 h 4013490"/>
                <a:gd name="connsiteX36014" fmla="*/ 4264768 w 6127927"/>
                <a:gd name="connsiteY36014" fmla="*/ 1043027 h 4013490"/>
                <a:gd name="connsiteX36015" fmla="*/ 4263442 w 6127927"/>
                <a:gd name="connsiteY36015" fmla="*/ 1042510 h 4013490"/>
                <a:gd name="connsiteX36016" fmla="*/ 4263830 w 6127927"/>
                <a:gd name="connsiteY36016" fmla="*/ 1043609 h 4013490"/>
                <a:gd name="connsiteX36017" fmla="*/ 4264671 w 6127927"/>
                <a:gd name="connsiteY36017" fmla="*/ 1044094 h 4013490"/>
                <a:gd name="connsiteX36018" fmla="*/ 4261922 w 6127927"/>
                <a:gd name="connsiteY36018" fmla="*/ 1043674 h 4013490"/>
                <a:gd name="connsiteX36019" fmla="*/ 4262763 w 6127927"/>
                <a:gd name="connsiteY36019" fmla="*/ 1044579 h 4013490"/>
                <a:gd name="connsiteX36020" fmla="*/ 4262924 w 6127927"/>
                <a:gd name="connsiteY36020" fmla="*/ 1045259 h 4013490"/>
                <a:gd name="connsiteX36021" fmla="*/ 4260790 w 6127927"/>
                <a:gd name="connsiteY36021" fmla="*/ 1044838 h 4013490"/>
                <a:gd name="connsiteX36022" fmla="*/ 4261501 w 6127927"/>
                <a:gd name="connsiteY36022" fmla="*/ 1045679 h 4013490"/>
                <a:gd name="connsiteX36023" fmla="*/ 4262504 w 6127927"/>
                <a:gd name="connsiteY36023" fmla="*/ 1046649 h 4013490"/>
                <a:gd name="connsiteX36024" fmla="*/ 4262342 w 6127927"/>
                <a:gd name="connsiteY36024" fmla="*/ 1047005 h 4013490"/>
                <a:gd name="connsiteX36025" fmla="*/ 4260531 w 6127927"/>
                <a:gd name="connsiteY36025" fmla="*/ 1046326 h 4013490"/>
                <a:gd name="connsiteX36026" fmla="*/ 4262180 w 6127927"/>
                <a:gd name="connsiteY36026" fmla="*/ 1047490 h 4013490"/>
                <a:gd name="connsiteX36027" fmla="*/ 4262116 w 6127927"/>
                <a:gd name="connsiteY36027" fmla="*/ 1048719 h 4013490"/>
                <a:gd name="connsiteX36028" fmla="*/ 4261922 w 6127927"/>
                <a:gd name="connsiteY36028" fmla="*/ 1049301 h 4013490"/>
                <a:gd name="connsiteX36029" fmla="*/ 4262019 w 6127927"/>
                <a:gd name="connsiteY36029" fmla="*/ 1049560 h 4013490"/>
                <a:gd name="connsiteX36030" fmla="*/ 4259367 w 6127927"/>
                <a:gd name="connsiteY36030" fmla="*/ 1052794 h 4013490"/>
                <a:gd name="connsiteX36031" fmla="*/ 4259043 w 6127927"/>
                <a:gd name="connsiteY36031" fmla="*/ 1052794 h 4013490"/>
                <a:gd name="connsiteX36032" fmla="*/ 4259205 w 6127927"/>
                <a:gd name="connsiteY36032" fmla="*/ 1053053 h 4013490"/>
                <a:gd name="connsiteX36033" fmla="*/ 4258105 w 6127927"/>
                <a:gd name="connsiteY36033" fmla="*/ 1054282 h 4013490"/>
                <a:gd name="connsiteX36034" fmla="*/ 4257038 w 6127927"/>
                <a:gd name="connsiteY36034" fmla="*/ 1055123 h 4013490"/>
                <a:gd name="connsiteX36035" fmla="*/ 4256974 w 6127927"/>
                <a:gd name="connsiteY36035" fmla="*/ 1055026 h 4013490"/>
                <a:gd name="connsiteX36036" fmla="*/ 4256715 w 6127927"/>
                <a:gd name="connsiteY36036" fmla="*/ 1055123 h 4013490"/>
                <a:gd name="connsiteX36037" fmla="*/ 4256877 w 6127927"/>
                <a:gd name="connsiteY36037" fmla="*/ 1055187 h 4013490"/>
                <a:gd name="connsiteX36038" fmla="*/ 4254063 w 6127927"/>
                <a:gd name="connsiteY36038" fmla="*/ 1058098 h 4013490"/>
                <a:gd name="connsiteX36039" fmla="*/ 4248533 w 6127927"/>
                <a:gd name="connsiteY36039" fmla="*/ 1061720 h 4013490"/>
                <a:gd name="connsiteX36040" fmla="*/ 4245784 w 6127927"/>
                <a:gd name="connsiteY36040" fmla="*/ 1062464 h 4013490"/>
                <a:gd name="connsiteX36041" fmla="*/ 4237763 w 6127927"/>
                <a:gd name="connsiteY36041" fmla="*/ 1015440 h 4013490"/>
                <a:gd name="connsiteX36042" fmla="*/ 4237278 w 6127927"/>
                <a:gd name="connsiteY36042" fmla="*/ 1015279 h 4013490"/>
                <a:gd name="connsiteX36043" fmla="*/ 4238086 w 6127927"/>
                <a:gd name="connsiteY36043" fmla="*/ 1016281 h 4013490"/>
                <a:gd name="connsiteX36044" fmla="*/ 4238345 w 6127927"/>
                <a:gd name="connsiteY36044" fmla="*/ 1016378 h 4013490"/>
                <a:gd name="connsiteX36045" fmla="*/ 4237763 w 6127927"/>
                <a:gd name="connsiteY36045" fmla="*/ 1015440 h 4013490"/>
                <a:gd name="connsiteX36046" fmla="*/ 4178482 w 6127927"/>
                <a:gd name="connsiteY36046" fmla="*/ 1053053 h 4013490"/>
                <a:gd name="connsiteX36047" fmla="*/ 4177576 w 6127927"/>
                <a:gd name="connsiteY36047" fmla="*/ 1051565 h 4013490"/>
                <a:gd name="connsiteX36048" fmla="*/ 4178482 w 6127927"/>
                <a:gd name="connsiteY36048" fmla="*/ 1053053 h 4013490"/>
                <a:gd name="connsiteX36049" fmla="*/ 4161665 w 6127927"/>
                <a:gd name="connsiteY36049" fmla="*/ 1065051 h 4013490"/>
                <a:gd name="connsiteX36050" fmla="*/ 4161762 w 6127927"/>
                <a:gd name="connsiteY36050" fmla="*/ 1065860 h 4013490"/>
                <a:gd name="connsiteX36051" fmla="*/ 4161665 w 6127927"/>
                <a:gd name="connsiteY36051" fmla="*/ 1065051 h 4013490"/>
                <a:gd name="connsiteX36052" fmla="*/ 4247271 w 6127927"/>
                <a:gd name="connsiteY36052" fmla="*/ 1010233 h 4013490"/>
                <a:gd name="connsiteX36053" fmla="*/ 4246624 w 6127927"/>
                <a:gd name="connsiteY36053" fmla="*/ 1010913 h 4013490"/>
                <a:gd name="connsiteX36054" fmla="*/ 4246463 w 6127927"/>
                <a:gd name="connsiteY36054" fmla="*/ 1011074 h 4013490"/>
                <a:gd name="connsiteX36055" fmla="*/ 4246204 w 6127927"/>
                <a:gd name="connsiteY36055" fmla="*/ 1010913 h 4013490"/>
                <a:gd name="connsiteX36056" fmla="*/ 4246301 w 6127927"/>
                <a:gd name="connsiteY36056" fmla="*/ 1011236 h 4013490"/>
                <a:gd name="connsiteX36057" fmla="*/ 4246042 w 6127927"/>
                <a:gd name="connsiteY36057" fmla="*/ 1011462 h 4013490"/>
                <a:gd name="connsiteX36058" fmla="*/ 4245298 w 6127927"/>
                <a:gd name="connsiteY36058" fmla="*/ 1011656 h 4013490"/>
                <a:gd name="connsiteX36059" fmla="*/ 4243972 w 6127927"/>
                <a:gd name="connsiteY36059" fmla="*/ 1011139 h 4013490"/>
                <a:gd name="connsiteX36060" fmla="*/ 4243972 w 6127927"/>
                <a:gd name="connsiteY36060" fmla="*/ 1011818 h 4013490"/>
                <a:gd name="connsiteX36061" fmla="*/ 4242873 w 6127927"/>
                <a:gd name="connsiteY36061" fmla="*/ 1011656 h 4013490"/>
                <a:gd name="connsiteX36062" fmla="*/ 4241903 w 6127927"/>
                <a:gd name="connsiteY36062" fmla="*/ 1010654 h 4013490"/>
                <a:gd name="connsiteX36063" fmla="*/ 4242000 w 6127927"/>
                <a:gd name="connsiteY36063" fmla="*/ 1011721 h 4013490"/>
                <a:gd name="connsiteX36064" fmla="*/ 4242549 w 6127927"/>
                <a:gd name="connsiteY36064" fmla="*/ 1012562 h 4013490"/>
                <a:gd name="connsiteX36065" fmla="*/ 4240253 w 6127927"/>
                <a:gd name="connsiteY36065" fmla="*/ 1011139 h 4013490"/>
                <a:gd name="connsiteX36066" fmla="*/ 4240674 w 6127927"/>
                <a:gd name="connsiteY36066" fmla="*/ 1012303 h 4013490"/>
                <a:gd name="connsiteX36067" fmla="*/ 4240577 w 6127927"/>
                <a:gd name="connsiteY36067" fmla="*/ 1012885 h 4013490"/>
                <a:gd name="connsiteX36068" fmla="*/ 4238733 w 6127927"/>
                <a:gd name="connsiteY36068" fmla="*/ 1011721 h 4013490"/>
                <a:gd name="connsiteX36069" fmla="*/ 4239154 w 6127927"/>
                <a:gd name="connsiteY36069" fmla="*/ 1012724 h 4013490"/>
                <a:gd name="connsiteX36070" fmla="*/ 4239833 w 6127927"/>
                <a:gd name="connsiteY36070" fmla="*/ 1013953 h 4013490"/>
                <a:gd name="connsiteX36071" fmla="*/ 4239671 w 6127927"/>
                <a:gd name="connsiteY36071" fmla="*/ 1014211 h 4013490"/>
                <a:gd name="connsiteX36072" fmla="*/ 4238183 w 6127927"/>
                <a:gd name="connsiteY36072" fmla="*/ 1012982 h 4013490"/>
                <a:gd name="connsiteX36073" fmla="*/ 4239412 w 6127927"/>
                <a:gd name="connsiteY36073" fmla="*/ 1014535 h 4013490"/>
                <a:gd name="connsiteX36074" fmla="*/ 4239089 w 6127927"/>
                <a:gd name="connsiteY36074" fmla="*/ 1015602 h 4013490"/>
                <a:gd name="connsiteX36075" fmla="*/ 4238830 w 6127927"/>
                <a:gd name="connsiteY36075" fmla="*/ 1016119 h 4013490"/>
                <a:gd name="connsiteX36076" fmla="*/ 4238830 w 6127927"/>
                <a:gd name="connsiteY36076" fmla="*/ 1016378 h 4013490"/>
                <a:gd name="connsiteX36077" fmla="*/ 4235855 w 6127927"/>
                <a:gd name="connsiteY36077" fmla="*/ 1018513 h 4013490"/>
                <a:gd name="connsiteX36078" fmla="*/ 4235532 w 6127927"/>
                <a:gd name="connsiteY36078" fmla="*/ 1018351 h 4013490"/>
                <a:gd name="connsiteX36079" fmla="*/ 4235693 w 6127927"/>
                <a:gd name="connsiteY36079" fmla="*/ 1018610 h 4013490"/>
                <a:gd name="connsiteX36080" fmla="*/ 4234529 w 6127927"/>
                <a:gd name="connsiteY36080" fmla="*/ 1019418 h 4013490"/>
                <a:gd name="connsiteX36081" fmla="*/ 4233462 w 6127927"/>
                <a:gd name="connsiteY36081" fmla="*/ 1020000 h 4013490"/>
                <a:gd name="connsiteX36082" fmla="*/ 4233365 w 6127927"/>
                <a:gd name="connsiteY36082" fmla="*/ 1019936 h 4013490"/>
                <a:gd name="connsiteX36083" fmla="*/ 4233138 w 6127927"/>
                <a:gd name="connsiteY36083" fmla="*/ 1020000 h 4013490"/>
                <a:gd name="connsiteX36084" fmla="*/ 4233268 w 6127927"/>
                <a:gd name="connsiteY36084" fmla="*/ 1020162 h 4013490"/>
                <a:gd name="connsiteX36085" fmla="*/ 4230389 w 6127927"/>
                <a:gd name="connsiteY36085" fmla="*/ 1022394 h 4013490"/>
                <a:gd name="connsiteX36086" fmla="*/ 4224859 w 6127927"/>
                <a:gd name="connsiteY36086" fmla="*/ 1025304 h 4013490"/>
                <a:gd name="connsiteX36087" fmla="*/ 4222272 w 6127927"/>
                <a:gd name="connsiteY36087" fmla="*/ 1025725 h 4013490"/>
                <a:gd name="connsiteX36088" fmla="*/ 4210435 w 6127927"/>
                <a:gd name="connsiteY36088" fmla="*/ 1037464 h 4013490"/>
                <a:gd name="connsiteX36089" fmla="*/ 4210370 w 6127927"/>
                <a:gd name="connsiteY36089" fmla="*/ 1037820 h 4013490"/>
                <a:gd name="connsiteX36090" fmla="*/ 4209756 w 6127927"/>
                <a:gd name="connsiteY36090" fmla="*/ 1037400 h 4013490"/>
                <a:gd name="connsiteX36091" fmla="*/ 4210176 w 6127927"/>
                <a:gd name="connsiteY36091" fmla="*/ 1037982 h 4013490"/>
                <a:gd name="connsiteX36092" fmla="*/ 4209853 w 6127927"/>
                <a:gd name="connsiteY36092" fmla="*/ 1038047 h 4013490"/>
                <a:gd name="connsiteX36093" fmla="*/ 4209529 w 6127927"/>
                <a:gd name="connsiteY36093" fmla="*/ 1037885 h 4013490"/>
                <a:gd name="connsiteX36094" fmla="*/ 4209529 w 6127927"/>
                <a:gd name="connsiteY36094" fmla="*/ 1038208 h 4013490"/>
                <a:gd name="connsiteX36095" fmla="*/ 4207880 w 6127927"/>
                <a:gd name="connsiteY36095" fmla="*/ 1038790 h 4013490"/>
                <a:gd name="connsiteX36096" fmla="*/ 4207686 w 6127927"/>
                <a:gd name="connsiteY36096" fmla="*/ 1038564 h 4013490"/>
                <a:gd name="connsiteX36097" fmla="*/ 4207298 w 6127927"/>
                <a:gd name="connsiteY36097" fmla="*/ 1038467 h 4013490"/>
                <a:gd name="connsiteX36098" fmla="*/ 4207039 w 6127927"/>
                <a:gd name="connsiteY36098" fmla="*/ 1038305 h 4013490"/>
                <a:gd name="connsiteX36099" fmla="*/ 4207039 w 6127927"/>
                <a:gd name="connsiteY36099" fmla="*/ 1038887 h 4013490"/>
                <a:gd name="connsiteX36100" fmla="*/ 4207298 w 6127927"/>
                <a:gd name="connsiteY36100" fmla="*/ 1039146 h 4013490"/>
                <a:gd name="connsiteX36101" fmla="*/ 4206037 w 6127927"/>
                <a:gd name="connsiteY36101" fmla="*/ 1039696 h 4013490"/>
                <a:gd name="connsiteX36102" fmla="*/ 4205875 w 6127927"/>
                <a:gd name="connsiteY36102" fmla="*/ 1039534 h 4013490"/>
                <a:gd name="connsiteX36103" fmla="*/ 4205228 w 6127927"/>
                <a:gd name="connsiteY36103" fmla="*/ 1039470 h 4013490"/>
                <a:gd name="connsiteX36104" fmla="*/ 4205551 w 6127927"/>
                <a:gd name="connsiteY36104" fmla="*/ 1039955 h 4013490"/>
                <a:gd name="connsiteX36105" fmla="*/ 4204226 w 6127927"/>
                <a:gd name="connsiteY36105" fmla="*/ 1040796 h 4013490"/>
                <a:gd name="connsiteX36106" fmla="*/ 4203805 w 6127927"/>
                <a:gd name="connsiteY36106" fmla="*/ 1040375 h 4013490"/>
                <a:gd name="connsiteX36107" fmla="*/ 4204161 w 6127927"/>
                <a:gd name="connsiteY36107" fmla="*/ 1040860 h 4013490"/>
                <a:gd name="connsiteX36108" fmla="*/ 4201477 w 6127927"/>
                <a:gd name="connsiteY36108" fmla="*/ 1044094 h 4013490"/>
                <a:gd name="connsiteX36109" fmla="*/ 4197111 w 6127927"/>
                <a:gd name="connsiteY36109" fmla="*/ 1047167 h 4013490"/>
                <a:gd name="connsiteX36110" fmla="*/ 4197111 w 6127927"/>
                <a:gd name="connsiteY36110" fmla="*/ 1047070 h 4013490"/>
                <a:gd name="connsiteX36111" fmla="*/ 4196367 w 6127927"/>
                <a:gd name="connsiteY36111" fmla="*/ 1047328 h 4013490"/>
                <a:gd name="connsiteX36112" fmla="*/ 4196270 w 6127927"/>
                <a:gd name="connsiteY36112" fmla="*/ 1047652 h 4013490"/>
                <a:gd name="connsiteX36113" fmla="*/ 4195946 w 6127927"/>
                <a:gd name="connsiteY36113" fmla="*/ 1047911 h 4013490"/>
                <a:gd name="connsiteX36114" fmla="*/ 4195785 w 6127927"/>
                <a:gd name="connsiteY36114" fmla="*/ 1047975 h 4013490"/>
                <a:gd name="connsiteX36115" fmla="*/ 4193812 w 6127927"/>
                <a:gd name="connsiteY36115" fmla="*/ 1049398 h 4013490"/>
                <a:gd name="connsiteX36116" fmla="*/ 4192971 w 6127927"/>
                <a:gd name="connsiteY36116" fmla="*/ 1048169 h 4013490"/>
                <a:gd name="connsiteX36117" fmla="*/ 4193068 w 6127927"/>
                <a:gd name="connsiteY36117" fmla="*/ 1048978 h 4013490"/>
                <a:gd name="connsiteX36118" fmla="*/ 4193812 w 6127927"/>
                <a:gd name="connsiteY36118" fmla="*/ 1049495 h 4013490"/>
                <a:gd name="connsiteX36119" fmla="*/ 4189413 w 6127927"/>
                <a:gd name="connsiteY36119" fmla="*/ 1052859 h 4013490"/>
                <a:gd name="connsiteX36120" fmla="*/ 4188928 w 6127927"/>
                <a:gd name="connsiteY36120" fmla="*/ 1052050 h 4013490"/>
                <a:gd name="connsiteX36121" fmla="*/ 4189316 w 6127927"/>
                <a:gd name="connsiteY36121" fmla="*/ 1052956 h 4013490"/>
                <a:gd name="connsiteX36122" fmla="*/ 4184788 w 6127927"/>
                <a:gd name="connsiteY36122" fmla="*/ 1056837 h 4013490"/>
                <a:gd name="connsiteX36123" fmla="*/ 4184109 w 6127927"/>
                <a:gd name="connsiteY36123" fmla="*/ 1056255 h 4013490"/>
                <a:gd name="connsiteX36124" fmla="*/ 4184530 w 6127927"/>
                <a:gd name="connsiteY36124" fmla="*/ 1056998 h 4013490"/>
                <a:gd name="connsiteX36125" fmla="*/ 4184530 w 6127927"/>
                <a:gd name="connsiteY36125" fmla="*/ 1057095 h 4013490"/>
                <a:gd name="connsiteX36126" fmla="*/ 4183851 w 6127927"/>
                <a:gd name="connsiteY36126" fmla="*/ 1057775 h 4013490"/>
                <a:gd name="connsiteX36127" fmla="*/ 4183851 w 6127927"/>
                <a:gd name="connsiteY36127" fmla="*/ 1057839 h 4013490"/>
                <a:gd name="connsiteX36128" fmla="*/ 4183527 w 6127927"/>
                <a:gd name="connsiteY36128" fmla="*/ 1058163 h 4013490"/>
                <a:gd name="connsiteX36129" fmla="*/ 4182848 w 6127927"/>
                <a:gd name="connsiteY36129" fmla="*/ 1058001 h 4013490"/>
                <a:gd name="connsiteX36130" fmla="*/ 4181619 w 6127927"/>
                <a:gd name="connsiteY36130" fmla="*/ 1058001 h 4013490"/>
                <a:gd name="connsiteX36131" fmla="*/ 4181393 w 6127927"/>
                <a:gd name="connsiteY36131" fmla="*/ 1057775 h 4013490"/>
                <a:gd name="connsiteX36132" fmla="*/ 4181296 w 6127927"/>
                <a:gd name="connsiteY36132" fmla="*/ 1057839 h 4013490"/>
                <a:gd name="connsiteX36133" fmla="*/ 4181522 w 6127927"/>
                <a:gd name="connsiteY36133" fmla="*/ 1058001 h 4013490"/>
                <a:gd name="connsiteX36134" fmla="*/ 4182298 w 6127927"/>
                <a:gd name="connsiteY36134" fmla="*/ 1058745 h 4013490"/>
                <a:gd name="connsiteX36135" fmla="*/ 4182137 w 6127927"/>
                <a:gd name="connsiteY36135" fmla="*/ 1059424 h 4013490"/>
                <a:gd name="connsiteX36136" fmla="*/ 4181619 w 6127927"/>
                <a:gd name="connsiteY36136" fmla="*/ 1059165 h 4013490"/>
                <a:gd name="connsiteX36137" fmla="*/ 4181393 w 6127927"/>
                <a:gd name="connsiteY36137" fmla="*/ 1059262 h 4013490"/>
                <a:gd name="connsiteX36138" fmla="*/ 4181393 w 6127927"/>
                <a:gd name="connsiteY36138" fmla="*/ 1059327 h 4013490"/>
                <a:gd name="connsiteX36139" fmla="*/ 4181781 w 6127927"/>
                <a:gd name="connsiteY36139" fmla="*/ 1059650 h 4013490"/>
                <a:gd name="connsiteX36140" fmla="*/ 4181781 w 6127927"/>
                <a:gd name="connsiteY36140" fmla="*/ 1059747 h 4013490"/>
                <a:gd name="connsiteX36141" fmla="*/ 4181619 w 6127927"/>
                <a:gd name="connsiteY36141" fmla="*/ 1059909 h 4013490"/>
                <a:gd name="connsiteX36142" fmla="*/ 4181393 w 6127927"/>
                <a:gd name="connsiteY36142" fmla="*/ 1059650 h 4013490"/>
                <a:gd name="connsiteX36143" fmla="*/ 4181393 w 6127927"/>
                <a:gd name="connsiteY36143" fmla="*/ 1059327 h 4013490"/>
                <a:gd name="connsiteX36144" fmla="*/ 4181037 w 6127927"/>
                <a:gd name="connsiteY36144" fmla="*/ 1059844 h 4013490"/>
                <a:gd name="connsiteX36145" fmla="*/ 4180552 w 6127927"/>
                <a:gd name="connsiteY36145" fmla="*/ 1060232 h 4013490"/>
                <a:gd name="connsiteX36146" fmla="*/ 4179549 w 6127927"/>
                <a:gd name="connsiteY36146" fmla="*/ 1059747 h 4013490"/>
                <a:gd name="connsiteX36147" fmla="*/ 4179711 w 6127927"/>
                <a:gd name="connsiteY36147" fmla="*/ 1061332 h 4013490"/>
                <a:gd name="connsiteX36148" fmla="*/ 4179129 w 6127927"/>
                <a:gd name="connsiteY36148" fmla="*/ 1060653 h 4013490"/>
                <a:gd name="connsiteX36149" fmla="*/ 4178967 w 6127927"/>
                <a:gd name="connsiteY36149" fmla="*/ 1061914 h 4013490"/>
                <a:gd name="connsiteX36150" fmla="*/ 4178385 w 6127927"/>
                <a:gd name="connsiteY36150" fmla="*/ 1061655 h 4013490"/>
                <a:gd name="connsiteX36151" fmla="*/ 4178062 w 6127927"/>
                <a:gd name="connsiteY36151" fmla="*/ 1062238 h 4013490"/>
                <a:gd name="connsiteX36152" fmla="*/ 4177382 w 6127927"/>
                <a:gd name="connsiteY36152" fmla="*/ 1062399 h 4013490"/>
                <a:gd name="connsiteX36153" fmla="*/ 4177253 w 6127927"/>
                <a:gd name="connsiteY36153" fmla="*/ 1062464 h 4013490"/>
                <a:gd name="connsiteX36154" fmla="*/ 4177479 w 6127927"/>
                <a:gd name="connsiteY36154" fmla="*/ 1063046 h 4013490"/>
                <a:gd name="connsiteX36155" fmla="*/ 4176089 w 6127927"/>
                <a:gd name="connsiteY36155" fmla="*/ 1063467 h 4013490"/>
                <a:gd name="connsiteX36156" fmla="*/ 4175183 w 6127927"/>
                <a:gd name="connsiteY36156" fmla="*/ 1062561 h 4013490"/>
                <a:gd name="connsiteX36157" fmla="*/ 4175507 w 6127927"/>
                <a:gd name="connsiteY36157" fmla="*/ 1063725 h 4013490"/>
                <a:gd name="connsiteX36158" fmla="*/ 4174504 w 6127927"/>
                <a:gd name="connsiteY36158" fmla="*/ 1062981 h 4013490"/>
                <a:gd name="connsiteX36159" fmla="*/ 4174763 w 6127927"/>
                <a:gd name="connsiteY36159" fmla="*/ 1063725 h 4013490"/>
                <a:gd name="connsiteX36160" fmla="*/ 4174181 w 6127927"/>
                <a:gd name="connsiteY36160" fmla="*/ 1064469 h 4013490"/>
                <a:gd name="connsiteX36161" fmla="*/ 4174181 w 6127927"/>
                <a:gd name="connsiteY36161" fmla="*/ 1065051 h 4013490"/>
                <a:gd name="connsiteX36162" fmla="*/ 4174019 w 6127927"/>
                <a:gd name="connsiteY36162" fmla="*/ 1065116 h 4013490"/>
                <a:gd name="connsiteX36163" fmla="*/ 4173340 w 6127927"/>
                <a:gd name="connsiteY36163" fmla="*/ 1065051 h 4013490"/>
                <a:gd name="connsiteX36164" fmla="*/ 4173243 w 6127927"/>
                <a:gd name="connsiteY36164" fmla="*/ 1065472 h 4013490"/>
                <a:gd name="connsiteX36165" fmla="*/ 4171852 w 6127927"/>
                <a:gd name="connsiteY36165" fmla="*/ 1066119 h 4013490"/>
                <a:gd name="connsiteX36166" fmla="*/ 4167227 w 6127927"/>
                <a:gd name="connsiteY36166" fmla="*/ 1068867 h 4013490"/>
                <a:gd name="connsiteX36167" fmla="*/ 4166387 w 6127927"/>
                <a:gd name="connsiteY36167" fmla="*/ 1068285 h 4013490"/>
                <a:gd name="connsiteX36168" fmla="*/ 4166710 w 6127927"/>
                <a:gd name="connsiteY36168" fmla="*/ 1069191 h 4013490"/>
                <a:gd name="connsiteX36169" fmla="*/ 4166289 w 6127927"/>
                <a:gd name="connsiteY36169" fmla="*/ 1069417 h 4013490"/>
                <a:gd name="connsiteX36170" fmla="*/ 4166063 w 6127927"/>
                <a:gd name="connsiteY36170" fmla="*/ 1069256 h 4013490"/>
                <a:gd name="connsiteX36171" fmla="*/ 4166160 w 6127927"/>
                <a:gd name="connsiteY36171" fmla="*/ 1069514 h 4013490"/>
                <a:gd name="connsiteX36172" fmla="*/ 4166063 w 6127927"/>
                <a:gd name="connsiteY36172" fmla="*/ 1069611 h 4013490"/>
                <a:gd name="connsiteX36173" fmla="*/ 4164964 w 6127927"/>
                <a:gd name="connsiteY36173" fmla="*/ 1069999 h 4013490"/>
                <a:gd name="connsiteX36174" fmla="*/ 4162829 w 6127927"/>
                <a:gd name="connsiteY36174" fmla="*/ 1068609 h 4013490"/>
                <a:gd name="connsiteX36175" fmla="*/ 4164090 w 6127927"/>
                <a:gd name="connsiteY36175" fmla="*/ 1070355 h 4013490"/>
                <a:gd name="connsiteX36176" fmla="*/ 4162764 w 6127927"/>
                <a:gd name="connsiteY36176" fmla="*/ 1069514 h 4013490"/>
                <a:gd name="connsiteX36177" fmla="*/ 4162764 w 6127927"/>
                <a:gd name="connsiteY36177" fmla="*/ 1069611 h 4013490"/>
                <a:gd name="connsiteX36178" fmla="*/ 4162667 w 6127927"/>
                <a:gd name="connsiteY36178" fmla="*/ 1070582 h 4013490"/>
                <a:gd name="connsiteX36179" fmla="*/ 4162506 w 6127927"/>
                <a:gd name="connsiteY36179" fmla="*/ 1070582 h 4013490"/>
                <a:gd name="connsiteX36180" fmla="*/ 4161018 w 6127927"/>
                <a:gd name="connsiteY36180" fmla="*/ 1070193 h 4013490"/>
                <a:gd name="connsiteX36181" fmla="*/ 4160597 w 6127927"/>
                <a:gd name="connsiteY36181" fmla="*/ 1071843 h 4013490"/>
                <a:gd name="connsiteX36182" fmla="*/ 4160339 w 6127927"/>
                <a:gd name="connsiteY36182" fmla="*/ 1071908 h 4013490"/>
                <a:gd name="connsiteX36183" fmla="*/ 4160080 w 6127927"/>
                <a:gd name="connsiteY36183" fmla="*/ 1072005 h 4013490"/>
                <a:gd name="connsiteX36184" fmla="*/ 4159433 w 6127927"/>
                <a:gd name="connsiteY36184" fmla="*/ 1072005 h 4013490"/>
                <a:gd name="connsiteX36185" fmla="*/ 4158528 w 6127927"/>
                <a:gd name="connsiteY36185" fmla="*/ 1072328 h 4013490"/>
                <a:gd name="connsiteX36186" fmla="*/ 4157946 w 6127927"/>
                <a:gd name="connsiteY36186" fmla="*/ 1071681 h 4013490"/>
                <a:gd name="connsiteX36187" fmla="*/ 4157202 w 6127927"/>
                <a:gd name="connsiteY36187" fmla="*/ 1072005 h 4013490"/>
                <a:gd name="connsiteX36188" fmla="*/ 4157299 w 6127927"/>
                <a:gd name="connsiteY36188" fmla="*/ 1072587 h 4013490"/>
                <a:gd name="connsiteX36189" fmla="*/ 4157525 w 6127927"/>
                <a:gd name="connsiteY36189" fmla="*/ 1072910 h 4013490"/>
                <a:gd name="connsiteX36190" fmla="*/ 4157299 w 6127927"/>
                <a:gd name="connsiteY36190" fmla="*/ 1072813 h 4013490"/>
                <a:gd name="connsiteX36191" fmla="*/ 4156296 w 6127927"/>
                <a:gd name="connsiteY36191" fmla="*/ 1072005 h 4013490"/>
                <a:gd name="connsiteX36192" fmla="*/ 4156555 w 6127927"/>
                <a:gd name="connsiteY36192" fmla="*/ 1073072 h 4013490"/>
                <a:gd name="connsiteX36193" fmla="*/ 4154614 w 6127927"/>
                <a:gd name="connsiteY36193" fmla="*/ 1072425 h 4013490"/>
                <a:gd name="connsiteX36194" fmla="*/ 4154614 w 6127927"/>
                <a:gd name="connsiteY36194" fmla="*/ 1074333 h 4013490"/>
                <a:gd name="connsiteX36195" fmla="*/ 4154129 w 6127927"/>
                <a:gd name="connsiteY36195" fmla="*/ 1074559 h 4013490"/>
                <a:gd name="connsiteX36196" fmla="*/ 4153547 w 6127927"/>
                <a:gd name="connsiteY36196" fmla="*/ 1074559 h 4013490"/>
                <a:gd name="connsiteX36197" fmla="*/ 4153482 w 6127927"/>
                <a:gd name="connsiteY36197" fmla="*/ 1074818 h 4013490"/>
                <a:gd name="connsiteX36198" fmla="*/ 4153482 w 6127927"/>
                <a:gd name="connsiteY36198" fmla="*/ 1074883 h 4013490"/>
                <a:gd name="connsiteX36199" fmla="*/ 4151898 w 6127927"/>
                <a:gd name="connsiteY36199" fmla="*/ 1075724 h 4013490"/>
                <a:gd name="connsiteX36200" fmla="*/ 4151477 w 6127927"/>
                <a:gd name="connsiteY36200" fmla="*/ 1075303 h 4013490"/>
                <a:gd name="connsiteX36201" fmla="*/ 4151574 w 6127927"/>
                <a:gd name="connsiteY36201" fmla="*/ 1075885 h 4013490"/>
                <a:gd name="connsiteX36202" fmla="*/ 4148017 w 6127927"/>
                <a:gd name="connsiteY36202" fmla="*/ 1077955 h 4013490"/>
                <a:gd name="connsiteX36203" fmla="*/ 4147338 w 6127927"/>
                <a:gd name="connsiteY36203" fmla="*/ 1078117 h 4013490"/>
                <a:gd name="connsiteX36204" fmla="*/ 4146529 w 6127927"/>
                <a:gd name="connsiteY36204" fmla="*/ 1077794 h 4013490"/>
                <a:gd name="connsiteX36205" fmla="*/ 4146012 w 6127927"/>
                <a:gd name="connsiteY36205" fmla="*/ 1076888 h 4013490"/>
                <a:gd name="connsiteX36206" fmla="*/ 4145462 w 6127927"/>
                <a:gd name="connsiteY36206" fmla="*/ 1076791 h 4013490"/>
                <a:gd name="connsiteX36207" fmla="*/ 4144718 w 6127927"/>
                <a:gd name="connsiteY36207" fmla="*/ 1075627 h 4013490"/>
                <a:gd name="connsiteX36208" fmla="*/ 4144783 w 6127927"/>
                <a:gd name="connsiteY36208" fmla="*/ 1076306 h 4013490"/>
                <a:gd name="connsiteX36209" fmla="*/ 4145203 w 6127927"/>
                <a:gd name="connsiteY36209" fmla="*/ 1077697 h 4013490"/>
                <a:gd name="connsiteX36210" fmla="*/ 4144783 w 6127927"/>
                <a:gd name="connsiteY36210" fmla="*/ 1078376 h 4013490"/>
                <a:gd name="connsiteX36211" fmla="*/ 4144136 w 6127927"/>
                <a:gd name="connsiteY36211" fmla="*/ 1078699 h 4013490"/>
                <a:gd name="connsiteX36212" fmla="*/ 4143133 w 6127927"/>
                <a:gd name="connsiteY36212" fmla="*/ 1079378 h 4013490"/>
                <a:gd name="connsiteX36213" fmla="*/ 4143133 w 6127927"/>
                <a:gd name="connsiteY36213" fmla="*/ 1079443 h 4013490"/>
                <a:gd name="connsiteX36214" fmla="*/ 4142972 w 6127927"/>
                <a:gd name="connsiteY36214" fmla="*/ 1079960 h 4013490"/>
                <a:gd name="connsiteX36215" fmla="*/ 4142648 w 6127927"/>
                <a:gd name="connsiteY36215" fmla="*/ 1079281 h 4013490"/>
                <a:gd name="connsiteX36216" fmla="*/ 4142454 w 6127927"/>
                <a:gd name="connsiteY36216" fmla="*/ 1078699 h 4013490"/>
                <a:gd name="connsiteX36217" fmla="*/ 4141872 w 6127927"/>
                <a:gd name="connsiteY36217" fmla="*/ 1078958 h 4013490"/>
                <a:gd name="connsiteX36218" fmla="*/ 4141387 w 6127927"/>
                <a:gd name="connsiteY36218" fmla="*/ 1079120 h 4013490"/>
                <a:gd name="connsiteX36219" fmla="*/ 4141322 w 6127927"/>
                <a:gd name="connsiteY36219" fmla="*/ 1079443 h 4013490"/>
                <a:gd name="connsiteX36220" fmla="*/ 4140805 w 6127927"/>
                <a:gd name="connsiteY36220" fmla="*/ 1080866 h 4013490"/>
                <a:gd name="connsiteX36221" fmla="*/ 4138670 w 6127927"/>
                <a:gd name="connsiteY36221" fmla="*/ 1081772 h 4013490"/>
                <a:gd name="connsiteX36222" fmla="*/ 4137086 w 6127927"/>
                <a:gd name="connsiteY36222" fmla="*/ 1081286 h 4013490"/>
                <a:gd name="connsiteX36223" fmla="*/ 4137247 w 6127927"/>
                <a:gd name="connsiteY36223" fmla="*/ 1082354 h 4013490"/>
                <a:gd name="connsiteX36224" fmla="*/ 4136762 w 6127927"/>
                <a:gd name="connsiteY36224" fmla="*/ 1082612 h 4013490"/>
                <a:gd name="connsiteX36225" fmla="*/ 4136245 w 6127927"/>
                <a:gd name="connsiteY36225" fmla="*/ 1083000 h 4013490"/>
                <a:gd name="connsiteX36226" fmla="*/ 4135663 w 6127927"/>
                <a:gd name="connsiteY36226" fmla="*/ 1083000 h 4013490"/>
                <a:gd name="connsiteX36227" fmla="*/ 4135242 w 6127927"/>
                <a:gd name="connsiteY36227" fmla="*/ 1083356 h 4013490"/>
                <a:gd name="connsiteX36228" fmla="*/ 4133852 w 6127927"/>
                <a:gd name="connsiteY36228" fmla="*/ 1083680 h 4013490"/>
                <a:gd name="connsiteX36229" fmla="*/ 4133108 w 6127927"/>
                <a:gd name="connsiteY36229" fmla="*/ 1084003 h 4013490"/>
                <a:gd name="connsiteX36230" fmla="*/ 4132623 w 6127927"/>
                <a:gd name="connsiteY36230" fmla="*/ 1084262 h 4013490"/>
                <a:gd name="connsiteX36231" fmla="*/ 4132202 w 6127927"/>
                <a:gd name="connsiteY36231" fmla="*/ 1084326 h 4013490"/>
                <a:gd name="connsiteX36232" fmla="*/ 4131103 w 6127927"/>
                <a:gd name="connsiteY36232" fmla="*/ 1084844 h 4013490"/>
                <a:gd name="connsiteX36233" fmla="*/ 4130973 w 6127927"/>
                <a:gd name="connsiteY36233" fmla="*/ 1085006 h 4013490"/>
                <a:gd name="connsiteX36234" fmla="*/ 4129971 w 6127927"/>
                <a:gd name="connsiteY36234" fmla="*/ 1085426 h 4013490"/>
                <a:gd name="connsiteX36235" fmla="*/ 4129291 w 6127927"/>
                <a:gd name="connsiteY36235" fmla="*/ 1085749 h 4013490"/>
                <a:gd name="connsiteX36236" fmla="*/ 4128968 w 6127927"/>
                <a:gd name="connsiteY36236" fmla="*/ 1085976 h 4013490"/>
                <a:gd name="connsiteX36237" fmla="*/ 4128709 w 6127927"/>
                <a:gd name="connsiteY36237" fmla="*/ 1086332 h 4013490"/>
                <a:gd name="connsiteX36238" fmla="*/ 4127060 w 6127927"/>
                <a:gd name="connsiteY36238" fmla="*/ 1087561 h 4013490"/>
                <a:gd name="connsiteX36239" fmla="*/ 4125993 w 6127927"/>
                <a:gd name="connsiteY36239" fmla="*/ 1088628 h 4013490"/>
                <a:gd name="connsiteX36240" fmla="*/ 4125896 w 6127927"/>
                <a:gd name="connsiteY36240" fmla="*/ 1088887 h 4013490"/>
                <a:gd name="connsiteX36241" fmla="*/ 4125831 w 6127927"/>
                <a:gd name="connsiteY36241" fmla="*/ 1089372 h 4013490"/>
                <a:gd name="connsiteX36242" fmla="*/ 4126154 w 6127927"/>
                <a:gd name="connsiteY36242" fmla="*/ 1090051 h 4013490"/>
                <a:gd name="connsiteX36243" fmla="*/ 4125831 w 6127927"/>
                <a:gd name="connsiteY36243" fmla="*/ 1090212 h 4013490"/>
                <a:gd name="connsiteX36244" fmla="*/ 4125314 w 6127927"/>
                <a:gd name="connsiteY36244" fmla="*/ 1089727 h 4013490"/>
                <a:gd name="connsiteX36245" fmla="*/ 4125087 w 6127927"/>
                <a:gd name="connsiteY36245" fmla="*/ 1090051 h 4013490"/>
                <a:gd name="connsiteX36246" fmla="*/ 4124505 w 6127927"/>
                <a:gd name="connsiteY36246" fmla="*/ 1089889 h 4013490"/>
                <a:gd name="connsiteX36247" fmla="*/ 4124570 w 6127927"/>
                <a:gd name="connsiteY36247" fmla="*/ 1090795 h 4013490"/>
                <a:gd name="connsiteX36248" fmla="*/ 4123923 w 6127927"/>
                <a:gd name="connsiteY36248" fmla="*/ 1091118 h 4013490"/>
                <a:gd name="connsiteX36249" fmla="*/ 4122759 w 6127927"/>
                <a:gd name="connsiteY36249" fmla="*/ 1089145 h 4013490"/>
                <a:gd name="connsiteX36250" fmla="*/ 4122694 w 6127927"/>
                <a:gd name="connsiteY36250" fmla="*/ 1089145 h 4013490"/>
                <a:gd name="connsiteX36251" fmla="*/ 4122920 w 6127927"/>
                <a:gd name="connsiteY36251" fmla="*/ 1090956 h 4013490"/>
                <a:gd name="connsiteX36252" fmla="*/ 4122920 w 6127927"/>
                <a:gd name="connsiteY36252" fmla="*/ 1091441 h 4013490"/>
                <a:gd name="connsiteX36253" fmla="*/ 4122338 w 6127927"/>
                <a:gd name="connsiteY36253" fmla="*/ 1091538 h 4013490"/>
                <a:gd name="connsiteX36254" fmla="*/ 4122273 w 6127927"/>
                <a:gd name="connsiteY36254" fmla="*/ 1091959 h 4013490"/>
                <a:gd name="connsiteX36255" fmla="*/ 4121691 w 6127927"/>
                <a:gd name="connsiteY36255" fmla="*/ 1092185 h 4013490"/>
                <a:gd name="connsiteX36256" fmla="*/ 4121174 w 6127927"/>
                <a:gd name="connsiteY36256" fmla="*/ 1092185 h 4013490"/>
                <a:gd name="connsiteX36257" fmla="*/ 4121109 w 6127927"/>
                <a:gd name="connsiteY36257" fmla="*/ 1092541 h 4013490"/>
                <a:gd name="connsiteX36258" fmla="*/ 4120204 w 6127927"/>
                <a:gd name="connsiteY36258" fmla="*/ 1092121 h 4013490"/>
                <a:gd name="connsiteX36259" fmla="*/ 4118684 w 6127927"/>
                <a:gd name="connsiteY36259" fmla="*/ 1092767 h 4013490"/>
                <a:gd name="connsiteX36260" fmla="*/ 4118684 w 6127927"/>
                <a:gd name="connsiteY36260" fmla="*/ 1093447 h 4013490"/>
                <a:gd name="connsiteX36261" fmla="*/ 4117972 w 6127927"/>
                <a:gd name="connsiteY36261" fmla="*/ 1093608 h 4013490"/>
                <a:gd name="connsiteX36262" fmla="*/ 4117228 w 6127927"/>
                <a:gd name="connsiteY36262" fmla="*/ 1093867 h 4013490"/>
                <a:gd name="connsiteX36263" fmla="*/ 4116614 w 6127927"/>
                <a:gd name="connsiteY36263" fmla="*/ 1094255 h 4013490"/>
                <a:gd name="connsiteX36264" fmla="*/ 4115741 w 6127927"/>
                <a:gd name="connsiteY36264" fmla="*/ 1093188 h 4013490"/>
                <a:gd name="connsiteX36265" fmla="*/ 4116129 w 6127927"/>
                <a:gd name="connsiteY36265" fmla="*/ 1094676 h 4013490"/>
                <a:gd name="connsiteX36266" fmla="*/ 4116064 w 6127927"/>
                <a:gd name="connsiteY36266" fmla="*/ 1094773 h 4013490"/>
                <a:gd name="connsiteX36267" fmla="*/ 4115223 w 6127927"/>
                <a:gd name="connsiteY36267" fmla="*/ 1094611 h 4013490"/>
                <a:gd name="connsiteX36268" fmla="*/ 4114900 w 6127927"/>
                <a:gd name="connsiteY36268" fmla="*/ 1094934 h 4013490"/>
                <a:gd name="connsiteX36269" fmla="*/ 4114803 w 6127927"/>
                <a:gd name="connsiteY36269" fmla="*/ 1095258 h 4013490"/>
                <a:gd name="connsiteX36270" fmla="*/ 4114415 w 6127927"/>
                <a:gd name="connsiteY36270" fmla="*/ 1095419 h 4013490"/>
                <a:gd name="connsiteX36271" fmla="*/ 4113833 w 6127927"/>
                <a:gd name="connsiteY36271" fmla="*/ 1095096 h 4013490"/>
                <a:gd name="connsiteX36272" fmla="*/ 4113735 w 6127927"/>
                <a:gd name="connsiteY36272" fmla="*/ 1095775 h 4013490"/>
                <a:gd name="connsiteX36273" fmla="*/ 4113153 w 6127927"/>
                <a:gd name="connsiteY36273" fmla="*/ 1096002 h 4013490"/>
                <a:gd name="connsiteX36274" fmla="*/ 4112733 w 6127927"/>
                <a:gd name="connsiteY36274" fmla="*/ 1095775 h 4013490"/>
                <a:gd name="connsiteX36275" fmla="*/ 4112830 w 6127927"/>
                <a:gd name="connsiteY36275" fmla="*/ 1096163 h 4013490"/>
                <a:gd name="connsiteX36276" fmla="*/ 4109434 w 6127927"/>
                <a:gd name="connsiteY36276" fmla="*/ 1097748 h 4013490"/>
                <a:gd name="connsiteX36277" fmla="*/ 4108755 w 6127927"/>
                <a:gd name="connsiteY36277" fmla="*/ 1097263 h 4013490"/>
                <a:gd name="connsiteX36278" fmla="*/ 4108852 w 6127927"/>
                <a:gd name="connsiteY36278" fmla="*/ 1098071 h 4013490"/>
                <a:gd name="connsiteX36279" fmla="*/ 4107526 w 6127927"/>
                <a:gd name="connsiteY36279" fmla="*/ 1098750 h 4013490"/>
                <a:gd name="connsiteX36280" fmla="*/ 4106685 w 6127927"/>
                <a:gd name="connsiteY36280" fmla="*/ 1097845 h 4013490"/>
                <a:gd name="connsiteX36281" fmla="*/ 4107267 w 6127927"/>
                <a:gd name="connsiteY36281" fmla="*/ 1098912 h 4013490"/>
                <a:gd name="connsiteX36282" fmla="*/ 4106782 w 6127927"/>
                <a:gd name="connsiteY36282" fmla="*/ 1099171 h 4013490"/>
                <a:gd name="connsiteX36283" fmla="*/ 4106685 w 6127927"/>
                <a:gd name="connsiteY36283" fmla="*/ 1099074 h 4013490"/>
                <a:gd name="connsiteX36284" fmla="*/ 4106685 w 6127927"/>
                <a:gd name="connsiteY36284" fmla="*/ 1099171 h 4013490"/>
                <a:gd name="connsiteX36285" fmla="*/ 4104809 w 6127927"/>
                <a:gd name="connsiteY36285" fmla="*/ 1100076 h 4013490"/>
                <a:gd name="connsiteX36286" fmla="*/ 4104066 w 6127927"/>
                <a:gd name="connsiteY36286" fmla="*/ 1100400 h 4013490"/>
                <a:gd name="connsiteX36287" fmla="*/ 4103807 w 6127927"/>
                <a:gd name="connsiteY36287" fmla="*/ 1100400 h 4013490"/>
                <a:gd name="connsiteX36288" fmla="*/ 4103128 w 6127927"/>
                <a:gd name="connsiteY36288" fmla="*/ 1099656 h 4013490"/>
                <a:gd name="connsiteX36289" fmla="*/ 4103807 w 6127927"/>
                <a:gd name="connsiteY36289" fmla="*/ 1100400 h 4013490"/>
                <a:gd name="connsiteX36290" fmla="*/ 4103872 w 6127927"/>
                <a:gd name="connsiteY36290" fmla="*/ 1100465 h 4013490"/>
                <a:gd name="connsiteX36291" fmla="*/ 4103225 w 6127927"/>
                <a:gd name="connsiteY36291" fmla="*/ 1100723 h 4013490"/>
                <a:gd name="connsiteX36292" fmla="*/ 4103128 w 6127927"/>
                <a:gd name="connsiteY36292" fmla="*/ 1100659 h 4013490"/>
                <a:gd name="connsiteX36293" fmla="*/ 4103128 w 6127927"/>
                <a:gd name="connsiteY36293" fmla="*/ 1100723 h 4013490"/>
                <a:gd name="connsiteX36294" fmla="*/ 4102060 w 6127927"/>
                <a:gd name="connsiteY36294" fmla="*/ 1101241 h 4013490"/>
                <a:gd name="connsiteX36295" fmla="*/ 4101252 w 6127927"/>
                <a:gd name="connsiteY36295" fmla="*/ 1098750 h 4013490"/>
                <a:gd name="connsiteX36296" fmla="*/ 4101252 w 6127927"/>
                <a:gd name="connsiteY36296" fmla="*/ 1100076 h 4013490"/>
                <a:gd name="connsiteX36297" fmla="*/ 4102060 w 6127927"/>
                <a:gd name="connsiteY36297" fmla="*/ 1101241 h 4013490"/>
                <a:gd name="connsiteX36298" fmla="*/ 4088477 w 6127927"/>
                <a:gd name="connsiteY36298" fmla="*/ 1108356 h 4013490"/>
                <a:gd name="connsiteX36299" fmla="*/ 4088251 w 6127927"/>
                <a:gd name="connsiteY36299" fmla="*/ 1107838 h 4013490"/>
                <a:gd name="connsiteX36300" fmla="*/ 4088154 w 6127927"/>
                <a:gd name="connsiteY36300" fmla="*/ 1108582 h 4013490"/>
                <a:gd name="connsiteX36301" fmla="*/ 4087507 w 6127927"/>
                <a:gd name="connsiteY36301" fmla="*/ 1109261 h 4013490"/>
                <a:gd name="connsiteX36302" fmla="*/ 4086666 w 6127927"/>
                <a:gd name="connsiteY36302" fmla="*/ 1109261 h 4013490"/>
                <a:gd name="connsiteX36303" fmla="*/ 4086569 w 6127927"/>
                <a:gd name="connsiteY36303" fmla="*/ 1109326 h 4013490"/>
                <a:gd name="connsiteX36304" fmla="*/ 4081104 w 6127927"/>
                <a:gd name="connsiteY36304" fmla="*/ 1101726 h 4013490"/>
                <a:gd name="connsiteX36305" fmla="*/ 4080780 w 6127927"/>
                <a:gd name="connsiteY36305" fmla="*/ 1099979 h 4013490"/>
                <a:gd name="connsiteX36306" fmla="*/ 4080942 w 6127927"/>
                <a:gd name="connsiteY36306" fmla="*/ 1100141 h 4013490"/>
                <a:gd name="connsiteX36307" fmla="*/ 4080715 w 6127927"/>
                <a:gd name="connsiteY36307" fmla="*/ 1099559 h 4013490"/>
                <a:gd name="connsiteX36308" fmla="*/ 4080715 w 6127927"/>
                <a:gd name="connsiteY36308" fmla="*/ 1098815 h 4013490"/>
                <a:gd name="connsiteX36309" fmla="*/ 4080942 w 6127927"/>
                <a:gd name="connsiteY36309" fmla="*/ 1098912 h 4013490"/>
                <a:gd name="connsiteX36310" fmla="*/ 4081362 w 6127927"/>
                <a:gd name="connsiteY36310" fmla="*/ 1098912 h 4013490"/>
                <a:gd name="connsiteX36311" fmla="*/ 4081944 w 6127927"/>
                <a:gd name="connsiteY36311" fmla="*/ 1098653 h 4013490"/>
                <a:gd name="connsiteX36312" fmla="*/ 4083109 w 6127927"/>
                <a:gd name="connsiteY36312" fmla="*/ 1098233 h 4013490"/>
                <a:gd name="connsiteX36313" fmla="*/ 4085243 w 6127927"/>
                <a:gd name="connsiteY36313" fmla="*/ 1099236 h 4013490"/>
                <a:gd name="connsiteX36314" fmla="*/ 4084855 w 6127927"/>
                <a:gd name="connsiteY36314" fmla="*/ 1098395 h 4013490"/>
                <a:gd name="connsiteX36315" fmla="*/ 4085340 w 6127927"/>
                <a:gd name="connsiteY36315" fmla="*/ 1097101 h 4013490"/>
                <a:gd name="connsiteX36316" fmla="*/ 4085664 w 6127927"/>
                <a:gd name="connsiteY36316" fmla="*/ 1096907 h 4013490"/>
                <a:gd name="connsiteX36317" fmla="*/ 4085987 w 6127927"/>
                <a:gd name="connsiteY36317" fmla="*/ 1097166 h 4013490"/>
                <a:gd name="connsiteX36318" fmla="*/ 4086504 w 6127927"/>
                <a:gd name="connsiteY36318" fmla="*/ 1096519 h 4013490"/>
                <a:gd name="connsiteX36319" fmla="*/ 4086990 w 6127927"/>
                <a:gd name="connsiteY36319" fmla="*/ 1095937 h 4013490"/>
                <a:gd name="connsiteX36320" fmla="*/ 4087733 w 6127927"/>
                <a:gd name="connsiteY36320" fmla="*/ 1096099 h 4013490"/>
                <a:gd name="connsiteX36321" fmla="*/ 4089156 w 6127927"/>
                <a:gd name="connsiteY36321" fmla="*/ 1096325 h 4013490"/>
                <a:gd name="connsiteX36322" fmla="*/ 4088898 w 6127927"/>
                <a:gd name="connsiteY36322" fmla="*/ 1095419 h 4013490"/>
                <a:gd name="connsiteX36323" fmla="*/ 4089156 w 6127927"/>
                <a:gd name="connsiteY36323" fmla="*/ 1095096 h 4013490"/>
                <a:gd name="connsiteX36324" fmla="*/ 4089318 w 6127927"/>
                <a:gd name="connsiteY36324" fmla="*/ 1095096 h 4013490"/>
                <a:gd name="connsiteX36325" fmla="*/ 4090127 w 6127927"/>
                <a:gd name="connsiteY36325" fmla="*/ 1093932 h 4013490"/>
                <a:gd name="connsiteX36326" fmla="*/ 4090644 w 6127927"/>
                <a:gd name="connsiteY36326" fmla="*/ 1093770 h 4013490"/>
                <a:gd name="connsiteX36327" fmla="*/ 4091291 w 6127927"/>
                <a:gd name="connsiteY36327" fmla="*/ 1093705 h 4013490"/>
                <a:gd name="connsiteX36328" fmla="*/ 4091970 w 6127927"/>
                <a:gd name="connsiteY36328" fmla="*/ 1093608 h 4013490"/>
                <a:gd name="connsiteX36329" fmla="*/ 4092520 w 6127927"/>
                <a:gd name="connsiteY36329" fmla="*/ 1093123 h 4013490"/>
                <a:gd name="connsiteX36330" fmla="*/ 4092714 w 6127927"/>
                <a:gd name="connsiteY36330" fmla="*/ 1092961 h 4013490"/>
                <a:gd name="connsiteX36331" fmla="*/ 4093037 w 6127927"/>
                <a:gd name="connsiteY36331" fmla="*/ 1091862 h 4013490"/>
                <a:gd name="connsiteX36332" fmla="*/ 4093943 w 6127927"/>
                <a:gd name="connsiteY36332" fmla="*/ 1091280 h 4013490"/>
                <a:gd name="connsiteX36333" fmla="*/ 4094363 w 6127927"/>
                <a:gd name="connsiteY36333" fmla="*/ 1091118 h 4013490"/>
                <a:gd name="connsiteX36334" fmla="*/ 4094590 w 6127927"/>
                <a:gd name="connsiteY36334" fmla="*/ 1090956 h 4013490"/>
                <a:gd name="connsiteX36335" fmla="*/ 4095042 w 6127927"/>
                <a:gd name="connsiteY36335" fmla="*/ 1090310 h 4013490"/>
                <a:gd name="connsiteX36336" fmla="*/ 4095528 w 6127927"/>
                <a:gd name="connsiteY36336" fmla="*/ 1089889 h 4013490"/>
                <a:gd name="connsiteX36337" fmla="*/ 4096013 w 6127927"/>
                <a:gd name="connsiteY36337" fmla="*/ 1089372 h 4013490"/>
                <a:gd name="connsiteX36338" fmla="*/ 4104454 w 6127927"/>
                <a:gd name="connsiteY36338" fmla="*/ 1085491 h 4013490"/>
                <a:gd name="connsiteX36339" fmla="*/ 4104712 w 6127927"/>
                <a:gd name="connsiteY36339" fmla="*/ 1085491 h 4013490"/>
                <a:gd name="connsiteX36340" fmla="*/ 4105133 w 6127927"/>
                <a:gd name="connsiteY36340" fmla="*/ 1085426 h 4013490"/>
                <a:gd name="connsiteX36341" fmla="*/ 4105295 w 6127927"/>
                <a:gd name="connsiteY36341" fmla="*/ 1085006 h 4013490"/>
                <a:gd name="connsiteX36342" fmla="*/ 4106038 w 6127927"/>
                <a:gd name="connsiteY36342" fmla="*/ 1085167 h 4013490"/>
                <a:gd name="connsiteX36343" fmla="*/ 4106620 w 6127927"/>
                <a:gd name="connsiteY36343" fmla="*/ 1085491 h 4013490"/>
                <a:gd name="connsiteX36344" fmla="*/ 4106038 w 6127927"/>
                <a:gd name="connsiteY36344" fmla="*/ 1084100 h 4013490"/>
                <a:gd name="connsiteX36345" fmla="*/ 4106685 w 6127927"/>
                <a:gd name="connsiteY36345" fmla="*/ 1084165 h 4013490"/>
                <a:gd name="connsiteX36346" fmla="*/ 4106944 w 6127927"/>
                <a:gd name="connsiteY36346" fmla="*/ 1083421 h 4013490"/>
                <a:gd name="connsiteX36347" fmla="*/ 4107623 w 6127927"/>
                <a:gd name="connsiteY36347" fmla="*/ 1083259 h 4013490"/>
                <a:gd name="connsiteX36348" fmla="*/ 4107785 w 6127927"/>
                <a:gd name="connsiteY36348" fmla="*/ 1083162 h 4013490"/>
                <a:gd name="connsiteX36349" fmla="*/ 4108593 w 6127927"/>
                <a:gd name="connsiteY36349" fmla="*/ 1082515 h 4013490"/>
                <a:gd name="connsiteX36350" fmla="*/ 4109175 w 6127927"/>
                <a:gd name="connsiteY36350" fmla="*/ 1082257 h 4013490"/>
                <a:gd name="connsiteX36351" fmla="*/ 4110825 w 6127927"/>
                <a:gd name="connsiteY36351" fmla="*/ 1081933 h 4013490"/>
                <a:gd name="connsiteX36352" fmla="*/ 4111084 w 6127927"/>
                <a:gd name="connsiteY36352" fmla="*/ 1081836 h 4013490"/>
                <a:gd name="connsiteX36353" fmla="*/ 4111245 w 6127927"/>
                <a:gd name="connsiteY36353" fmla="*/ 1080607 h 4013490"/>
                <a:gd name="connsiteX36354" fmla="*/ 4111827 w 6127927"/>
                <a:gd name="connsiteY36354" fmla="*/ 1079863 h 4013490"/>
                <a:gd name="connsiteX36355" fmla="*/ 4112345 w 6127927"/>
                <a:gd name="connsiteY36355" fmla="*/ 1079766 h 4013490"/>
                <a:gd name="connsiteX36356" fmla="*/ 4113218 w 6127927"/>
                <a:gd name="connsiteY36356" fmla="*/ 1080349 h 4013490"/>
                <a:gd name="connsiteX36357" fmla="*/ 4113089 w 6127927"/>
                <a:gd name="connsiteY36357" fmla="*/ 1078699 h 4013490"/>
                <a:gd name="connsiteX36358" fmla="*/ 4123179 w 6127927"/>
                <a:gd name="connsiteY36358" fmla="*/ 1074559 h 4013490"/>
                <a:gd name="connsiteX36359" fmla="*/ 4137732 w 6127927"/>
                <a:gd name="connsiteY36359" fmla="*/ 1065860 h 4013490"/>
                <a:gd name="connsiteX36360" fmla="*/ 4141549 w 6127927"/>
                <a:gd name="connsiteY36360" fmla="*/ 1064210 h 4013490"/>
                <a:gd name="connsiteX36361" fmla="*/ 4142066 w 6127927"/>
                <a:gd name="connsiteY36361" fmla="*/ 1064890 h 4013490"/>
                <a:gd name="connsiteX36362" fmla="*/ 4143618 w 6127927"/>
                <a:gd name="connsiteY36362" fmla="*/ 1066862 h 4013490"/>
                <a:gd name="connsiteX36363" fmla="*/ 4143036 w 6127927"/>
                <a:gd name="connsiteY36363" fmla="*/ 1065536 h 4013490"/>
                <a:gd name="connsiteX36364" fmla="*/ 4141710 w 6127927"/>
                <a:gd name="connsiteY36364" fmla="*/ 1064146 h 4013490"/>
                <a:gd name="connsiteX36365" fmla="*/ 4142390 w 6127927"/>
                <a:gd name="connsiteY36365" fmla="*/ 1063790 h 4013490"/>
                <a:gd name="connsiteX36366" fmla="*/ 4142551 w 6127927"/>
                <a:gd name="connsiteY36366" fmla="*/ 1064210 h 4013490"/>
                <a:gd name="connsiteX36367" fmla="*/ 4143198 w 6127927"/>
                <a:gd name="connsiteY36367" fmla="*/ 1064890 h 4013490"/>
                <a:gd name="connsiteX36368" fmla="*/ 4143198 w 6127927"/>
                <a:gd name="connsiteY36368" fmla="*/ 1065051 h 4013490"/>
                <a:gd name="connsiteX36369" fmla="*/ 4143198 w 6127927"/>
                <a:gd name="connsiteY36369" fmla="*/ 1065213 h 4013490"/>
                <a:gd name="connsiteX36370" fmla="*/ 4144265 w 6127927"/>
                <a:gd name="connsiteY36370" fmla="*/ 1065536 h 4013490"/>
                <a:gd name="connsiteX36371" fmla="*/ 4143133 w 6127927"/>
                <a:gd name="connsiteY36371" fmla="*/ 1063402 h 4013490"/>
                <a:gd name="connsiteX36372" fmla="*/ 4146206 w 6127927"/>
                <a:gd name="connsiteY36372" fmla="*/ 1060976 h 4013490"/>
                <a:gd name="connsiteX36373" fmla="*/ 4155552 w 6127927"/>
                <a:gd name="connsiteY36373" fmla="*/ 1054605 h 4013490"/>
                <a:gd name="connsiteX36374" fmla="*/ 4155940 w 6127927"/>
                <a:gd name="connsiteY36374" fmla="*/ 1054864 h 4013490"/>
                <a:gd name="connsiteX36375" fmla="*/ 4156620 w 6127927"/>
                <a:gd name="connsiteY36375" fmla="*/ 1054282 h 4013490"/>
                <a:gd name="connsiteX36376" fmla="*/ 4157202 w 6127927"/>
                <a:gd name="connsiteY36376" fmla="*/ 1054540 h 4013490"/>
                <a:gd name="connsiteX36377" fmla="*/ 4158010 w 6127927"/>
                <a:gd name="connsiteY36377" fmla="*/ 1054605 h 4013490"/>
                <a:gd name="connsiteX36378" fmla="*/ 4158204 w 6127927"/>
                <a:gd name="connsiteY36378" fmla="*/ 1054185 h 4013490"/>
                <a:gd name="connsiteX36379" fmla="*/ 4158948 w 6127927"/>
                <a:gd name="connsiteY36379" fmla="*/ 1054379 h 4013490"/>
                <a:gd name="connsiteX36380" fmla="*/ 4159530 w 6127927"/>
                <a:gd name="connsiteY36380" fmla="*/ 1054540 h 4013490"/>
                <a:gd name="connsiteX36381" fmla="*/ 4159369 w 6127927"/>
                <a:gd name="connsiteY36381" fmla="*/ 1053700 h 4013490"/>
                <a:gd name="connsiteX36382" fmla="*/ 4159272 w 6127927"/>
                <a:gd name="connsiteY36382" fmla="*/ 1053214 h 4013490"/>
                <a:gd name="connsiteX36383" fmla="*/ 4159433 w 6127927"/>
                <a:gd name="connsiteY36383" fmla="*/ 1052697 h 4013490"/>
                <a:gd name="connsiteX36384" fmla="*/ 4160921 w 6127927"/>
                <a:gd name="connsiteY36384" fmla="*/ 1054605 h 4013490"/>
                <a:gd name="connsiteX36385" fmla="*/ 4160436 w 6127927"/>
                <a:gd name="connsiteY36385" fmla="*/ 1052956 h 4013490"/>
                <a:gd name="connsiteX36386" fmla="*/ 4160597 w 6127927"/>
                <a:gd name="connsiteY36386" fmla="*/ 1052374 h 4013490"/>
                <a:gd name="connsiteX36387" fmla="*/ 4162020 w 6127927"/>
                <a:gd name="connsiteY36387" fmla="*/ 1053053 h 4013490"/>
                <a:gd name="connsiteX36388" fmla="*/ 4161600 w 6127927"/>
                <a:gd name="connsiteY36388" fmla="*/ 1051209 h 4013490"/>
                <a:gd name="connsiteX36389" fmla="*/ 4162991 w 6127927"/>
                <a:gd name="connsiteY36389" fmla="*/ 1051791 h 4013490"/>
                <a:gd name="connsiteX36390" fmla="*/ 4163508 w 6127927"/>
                <a:gd name="connsiteY36390" fmla="*/ 1052535 h 4013490"/>
                <a:gd name="connsiteX36391" fmla="*/ 4162991 w 6127927"/>
                <a:gd name="connsiteY36391" fmla="*/ 1050886 h 4013490"/>
                <a:gd name="connsiteX36392" fmla="*/ 4163508 w 6127927"/>
                <a:gd name="connsiteY36392" fmla="*/ 1050045 h 4013490"/>
                <a:gd name="connsiteX36393" fmla="*/ 4163993 w 6127927"/>
                <a:gd name="connsiteY36393" fmla="*/ 1049883 h 4013490"/>
                <a:gd name="connsiteX36394" fmla="*/ 4163896 w 6127927"/>
                <a:gd name="connsiteY36394" fmla="*/ 1048978 h 4013490"/>
                <a:gd name="connsiteX36395" fmla="*/ 4163993 w 6127927"/>
                <a:gd name="connsiteY36395" fmla="*/ 1048557 h 4013490"/>
                <a:gd name="connsiteX36396" fmla="*/ 4164964 w 6127927"/>
                <a:gd name="connsiteY36396" fmla="*/ 1049398 h 4013490"/>
                <a:gd name="connsiteX36397" fmla="*/ 4165061 w 6127927"/>
                <a:gd name="connsiteY36397" fmla="*/ 1049237 h 4013490"/>
                <a:gd name="connsiteX36398" fmla="*/ 4165222 w 6127927"/>
                <a:gd name="connsiteY36398" fmla="*/ 1048557 h 4013490"/>
                <a:gd name="connsiteX36399" fmla="*/ 4166160 w 6127927"/>
                <a:gd name="connsiteY36399" fmla="*/ 1047070 h 4013490"/>
                <a:gd name="connsiteX36400" fmla="*/ 4167033 w 6127927"/>
                <a:gd name="connsiteY36400" fmla="*/ 1047749 h 4013490"/>
                <a:gd name="connsiteX36401" fmla="*/ 4166969 w 6127927"/>
                <a:gd name="connsiteY36401" fmla="*/ 1047005 h 4013490"/>
                <a:gd name="connsiteX36402" fmla="*/ 4166969 w 6127927"/>
                <a:gd name="connsiteY36402" fmla="*/ 1046488 h 4013490"/>
                <a:gd name="connsiteX36403" fmla="*/ 4167292 w 6127927"/>
                <a:gd name="connsiteY36403" fmla="*/ 1046164 h 4013490"/>
                <a:gd name="connsiteX36404" fmla="*/ 4168133 w 6127927"/>
                <a:gd name="connsiteY36404" fmla="*/ 1045420 h 4013490"/>
                <a:gd name="connsiteX36405" fmla="*/ 4168780 w 6127927"/>
                <a:gd name="connsiteY36405" fmla="*/ 1045420 h 4013490"/>
                <a:gd name="connsiteX36406" fmla="*/ 4169297 w 6127927"/>
                <a:gd name="connsiteY36406" fmla="*/ 1045356 h 4013490"/>
                <a:gd name="connsiteX36407" fmla="*/ 4169459 w 6127927"/>
                <a:gd name="connsiteY36407" fmla="*/ 1045356 h 4013490"/>
                <a:gd name="connsiteX36408" fmla="*/ 4170106 w 6127927"/>
                <a:gd name="connsiteY36408" fmla="*/ 1044191 h 4013490"/>
                <a:gd name="connsiteX36409" fmla="*/ 4171367 w 6127927"/>
                <a:gd name="connsiteY36409" fmla="*/ 1043674 h 4013490"/>
                <a:gd name="connsiteX36410" fmla="*/ 4171852 w 6127927"/>
                <a:gd name="connsiteY36410" fmla="*/ 1044256 h 4013490"/>
                <a:gd name="connsiteX36411" fmla="*/ 4172499 w 6127927"/>
                <a:gd name="connsiteY36411" fmla="*/ 1043609 h 4013490"/>
                <a:gd name="connsiteX36412" fmla="*/ 4172499 w 6127927"/>
                <a:gd name="connsiteY36412" fmla="*/ 1043350 h 4013490"/>
                <a:gd name="connsiteX36413" fmla="*/ 4173340 w 6127927"/>
                <a:gd name="connsiteY36413" fmla="*/ 1043933 h 4013490"/>
                <a:gd name="connsiteX36414" fmla="*/ 4173437 w 6127927"/>
                <a:gd name="connsiteY36414" fmla="*/ 1043512 h 4013490"/>
                <a:gd name="connsiteX36415" fmla="*/ 4173760 w 6127927"/>
                <a:gd name="connsiteY36415" fmla="*/ 1043447 h 4013490"/>
                <a:gd name="connsiteX36416" fmla="*/ 4174019 w 6127927"/>
                <a:gd name="connsiteY36416" fmla="*/ 1044030 h 4013490"/>
                <a:gd name="connsiteX36417" fmla="*/ 4174019 w 6127927"/>
                <a:gd name="connsiteY36417" fmla="*/ 1044515 h 4013490"/>
                <a:gd name="connsiteX36418" fmla="*/ 4174569 w 6127927"/>
                <a:gd name="connsiteY36418" fmla="*/ 1044094 h 4013490"/>
                <a:gd name="connsiteX36419" fmla="*/ 4174181 w 6127927"/>
                <a:gd name="connsiteY36419" fmla="*/ 1042768 h 4013490"/>
                <a:gd name="connsiteX36420" fmla="*/ 4174504 w 6127927"/>
                <a:gd name="connsiteY36420" fmla="*/ 1041960 h 4013490"/>
                <a:gd name="connsiteX36421" fmla="*/ 4174763 w 6127927"/>
                <a:gd name="connsiteY36421" fmla="*/ 1041442 h 4013490"/>
                <a:gd name="connsiteX36422" fmla="*/ 4175733 w 6127927"/>
                <a:gd name="connsiteY36422" fmla="*/ 1041378 h 4013490"/>
                <a:gd name="connsiteX36423" fmla="*/ 4175313 w 6127927"/>
                <a:gd name="connsiteY36423" fmla="*/ 1040052 h 4013490"/>
                <a:gd name="connsiteX36424" fmla="*/ 4175927 w 6127927"/>
                <a:gd name="connsiteY36424" fmla="*/ 1040440 h 4013490"/>
                <a:gd name="connsiteX36425" fmla="*/ 4176639 w 6127927"/>
                <a:gd name="connsiteY36425" fmla="*/ 1039696 h 4013490"/>
                <a:gd name="connsiteX36426" fmla="*/ 4177156 w 6127927"/>
                <a:gd name="connsiteY36426" fmla="*/ 1039631 h 4013490"/>
                <a:gd name="connsiteX36427" fmla="*/ 4177382 w 6127927"/>
                <a:gd name="connsiteY36427" fmla="*/ 1039146 h 4013490"/>
                <a:gd name="connsiteX36428" fmla="*/ 4178223 w 6127927"/>
                <a:gd name="connsiteY36428" fmla="*/ 1037885 h 4013490"/>
                <a:gd name="connsiteX36429" fmla="*/ 4179452 w 6127927"/>
                <a:gd name="connsiteY36429" fmla="*/ 1038952 h 4013490"/>
                <a:gd name="connsiteX36430" fmla="*/ 4179452 w 6127927"/>
                <a:gd name="connsiteY36430" fmla="*/ 1038564 h 4013490"/>
                <a:gd name="connsiteX36431" fmla="*/ 4179808 w 6127927"/>
                <a:gd name="connsiteY36431" fmla="*/ 1037982 h 4013490"/>
                <a:gd name="connsiteX36432" fmla="*/ 4181134 w 6127927"/>
                <a:gd name="connsiteY36432" fmla="*/ 1036882 h 4013490"/>
                <a:gd name="connsiteX36433" fmla="*/ 4181393 w 6127927"/>
                <a:gd name="connsiteY36433" fmla="*/ 1036818 h 4013490"/>
                <a:gd name="connsiteX36434" fmla="*/ 4181942 w 6127927"/>
                <a:gd name="connsiteY36434" fmla="*/ 1037238 h 4013490"/>
                <a:gd name="connsiteX36435" fmla="*/ 4182622 w 6127927"/>
                <a:gd name="connsiteY36435" fmla="*/ 1037303 h 4013490"/>
                <a:gd name="connsiteX36436" fmla="*/ 4182040 w 6127927"/>
                <a:gd name="connsiteY36436" fmla="*/ 1036721 h 4013490"/>
                <a:gd name="connsiteX36437" fmla="*/ 4181942 w 6127927"/>
                <a:gd name="connsiteY36437" fmla="*/ 1036656 h 4013490"/>
                <a:gd name="connsiteX36438" fmla="*/ 4182848 w 6127927"/>
                <a:gd name="connsiteY36438" fmla="*/ 1036397 h 4013490"/>
                <a:gd name="connsiteX36439" fmla="*/ 4183204 w 6127927"/>
                <a:gd name="connsiteY36439" fmla="*/ 1037400 h 4013490"/>
                <a:gd name="connsiteX36440" fmla="*/ 4183365 w 6127927"/>
                <a:gd name="connsiteY36440" fmla="*/ 1037076 h 4013490"/>
                <a:gd name="connsiteX36441" fmla="*/ 4183042 w 6127927"/>
                <a:gd name="connsiteY36441" fmla="*/ 1036235 h 4013490"/>
                <a:gd name="connsiteX36442" fmla="*/ 4185662 w 6127927"/>
                <a:gd name="connsiteY36442" fmla="*/ 1034424 h 4013490"/>
                <a:gd name="connsiteX36443" fmla="*/ 4186988 w 6127927"/>
                <a:gd name="connsiteY36443" fmla="*/ 1031837 h 4013490"/>
                <a:gd name="connsiteX36444" fmla="*/ 4187732 w 6127927"/>
                <a:gd name="connsiteY36444" fmla="*/ 1031611 h 4013490"/>
                <a:gd name="connsiteX36445" fmla="*/ 4188249 w 6127927"/>
                <a:gd name="connsiteY36445" fmla="*/ 1032096 h 4013490"/>
                <a:gd name="connsiteX36446" fmla="*/ 4188411 w 6127927"/>
                <a:gd name="connsiteY36446" fmla="*/ 1031255 h 4013490"/>
                <a:gd name="connsiteX36447" fmla="*/ 4188993 w 6127927"/>
                <a:gd name="connsiteY36447" fmla="*/ 1030867 h 4013490"/>
                <a:gd name="connsiteX36448" fmla="*/ 4189575 w 6127927"/>
                <a:gd name="connsiteY36448" fmla="*/ 1031675 h 4013490"/>
                <a:gd name="connsiteX36449" fmla="*/ 4189672 w 6127927"/>
                <a:gd name="connsiteY36449" fmla="*/ 1031611 h 4013490"/>
                <a:gd name="connsiteX36450" fmla="*/ 4188993 w 6127927"/>
                <a:gd name="connsiteY36450" fmla="*/ 1030770 h 4013490"/>
                <a:gd name="connsiteX36451" fmla="*/ 4192227 w 6127927"/>
                <a:gd name="connsiteY36451" fmla="*/ 1028441 h 4013490"/>
                <a:gd name="connsiteX36452" fmla="*/ 4192647 w 6127927"/>
                <a:gd name="connsiteY36452" fmla="*/ 1028700 h 4013490"/>
                <a:gd name="connsiteX36453" fmla="*/ 4192389 w 6127927"/>
                <a:gd name="connsiteY36453" fmla="*/ 1028280 h 4013490"/>
                <a:gd name="connsiteX36454" fmla="*/ 4193876 w 6127927"/>
                <a:gd name="connsiteY36454" fmla="*/ 1027212 h 4013490"/>
                <a:gd name="connsiteX36455" fmla="*/ 4193941 w 6127927"/>
                <a:gd name="connsiteY36455" fmla="*/ 1027212 h 4013490"/>
                <a:gd name="connsiteX36456" fmla="*/ 4193941 w 6127927"/>
                <a:gd name="connsiteY36456" fmla="*/ 1027115 h 4013490"/>
                <a:gd name="connsiteX36457" fmla="*/ 4195364 w 6127927"/>
                <a:gd name="connsiteY36457" fmla="*/ 1026048 h 4013490"/>
                <a:gd name="connsiteX36458" fmla="*/ 4195526 w 6127927"/>
                <a:gd name="connsiteY36458" fmla="*/ 1026210 h 4013490"/>
                <a:gd name="connsiteX36459" fmla="*/ 4195688 w 6127927"/>
                <a:gd name="connsiteY36459" fmla="*/ 1025886 h 4013490"/>
                <a:gd name="connsiteX36460" fmla="*/ 4195882 w 6127927"/>
                <a:gd name="connsiteY36460" fmla="*/ 1025789 h 4013490"/>
                <a:gd name="connsiteX36461" fmla="*/ 4196011 w 6127927"/>
                <a:gd name="connsiteY36461" fmla="*/ 1025886 h 4013490"/>
                <a:gd name="connsiteX36462" fmla="*/ 4196205 w 6127927"/>
                <a:gd name="connsiteY36462" fmla="*/ 1025886 h 4013490"/>
                <a:gd name="connsiteX36463" fmla="*/ 4196270 w 6127927"/>
                <a:gd name="connsiteY36463" fmla="*/ 1025563 h 4013490"/>
                <a:gd name="connsiteX36464" fmla="*/ 4201153 w 6127927"/>
                <a:gd name="connsiteY36464" fmla="*/ 1022167 h 4013490"/>
                <a:gd name="connsiteX36465" fmla="*/ 4201250 w 6127927"/>
                <a:gd name="connsiteY36465" fmla="*/ 1022167 h 4013490"/>
                <a:gd name="connsiteX36466" fmla="*/ 4201671 w 6127927"/>
                <a:gd name="connsiteY36466" fmla="*/ 1021747 h 4013490"/>
                <a:gd name="connsiteX36467" fmla="*/ 4202576 w 6127927"/>
                <a:gd name="connsiteY36467" fmla="*/ 1021068 h 4013490"/>
                <a:gd name="connsiteX36468" fmla="*/ 4202997 w 6127927"/>
                <a:gd name="connsiteY36468" fmla="*/ 1021585 h 4013490"/>
                <a:gd name="connsiteX36469" fmla="*/ 4202997 w 6127927"/>
                <a:gd name="connsiteY36469" fmla="*/ 1020744 h 4013490"/>
                <a:gd name="connsiteX36470" fmla="*/ 4204387 w 6127927"/>
                <a:gd name="connsiteY36470" fmla="*/ 1019839 h 4013490"/>
                <a:gd name="connsiteX36471" fmla="*/ 4205066 w 6127927"/>
                <a:gd name="connsiteY36471" fmla="*/ 1019418 h 4013490"/>
                <a:gd name="connsiteX36472" fmla="*/ 4205713 w 6127927"/>
                <a:gd name="connsiteY36472" fmla="*/ 1018998 h 4013490"/>
                <a:gd name="connsiteX36473" fmla="*/ 4206360 w 6127927"/>
                <a:gd name="connsiteY36473" fmla="*/ 1019580 h 4013490"/>
                <a:gd name="connsiteX36474" fmla="*/ 4206457 w 6127927"/>
                <a:gd name="connsiteY36474" fmla="*/ 1019515 h 4013490"/>
                <a:gd name="connsiteX36475" fmla="*/ 4206780 w 6127927"/>
                <a:gd name="connsiteY36475" fmla="*/ 1018351 h 4013490"/>
                <a:gd name="connsiteX36476" fmla="*/ 4207298 w 6127927"/>
                <a:gd name="connsiteY36476" fmla="*/ 1018513 h 4013490"/>
                <a:gd name="connsiteX36477" fmla="*/ 4207201 w 6127927"/>
                <a:gd name="connsiteY36477" fmla="*/ 1018028 h 4013490"/>
                <a:gd name="connsiteX36478" fmla="*/ 4207363 w 6127927"/>
                <a:gd name="connsiteY36478" fmla="*/ 1017931 h 4013490"/>
                <a:gd name="connsiteX36479" fmla="*/ 4207524 w 6127927"/>
                <a:gd name="connsiteY36479" fmla="*/ 1017866 h 4013490"/>
                <a:gd name="connsiteX36480" fmla="*/ 4207686 w 6127927"/>
                <a:gd name="connsiteY36480" fmla="*/ 1017672 h 4013490"/>
                <a:gd name="connsiteX36481" fmla="*/ 4208300 w 6127927"/>
                <a:gd name="connsiteY36481" fmla="*/ 1017348 h 4013490"/>
                <a:gd name="connsiteX36482" fmla="*/ 4209109 w 6127927"/>
                <a:gd name="connsiteY36482" fmla="*/ 1016766 h 4013490"/>
                <a:gd name="connsiteX36483" fmla="*/ 4210758 w 6127927"/>
                <a:gd name="connsiteY36483" fmla="*/ 1018836 h 4013490"/>
                <a:gd name="connsiteX36484" fmla="*/ 4210855 w 6127927"/>
                <a:gd name="connsiteY36484" fmla="*/ 1018836 h 4013490"/>
                <a:gd name="connsiteX36485" fmla="*/ 4210694 w 6127927"/>
                <a:gd name="connsiteY36485" fmla="*/ 1018448 h 4013490"/>
                <a:gd name="connsiteX36486" fmla="*/ 4210920 w 6127927"/>
                <a:gd name="connsiteY36486" fmla="*/ 1017769 h 4013490"/>
                <a:gd name="connsiteX36487" fmla="*/ 4212084 w 6127927"/>
                <a:gd name="connsiteY36487" fmla="*/ 1017122 h 4013490"/>
                <a:gd name="connsiteX36488" fmla="*/ 4211826 w 6127927"/>
                <a:gd name="connsiteY36488" fmla="*/ 1016443 h 4013490"/>
                <a:gd name="connsiteX36489" fmla="*/ 4212084 w 6127927"/>
                <a:gd name="connsiteY36489" fmla="*/ 1016281 h 4013490"/>
                <a:gd name="connsiteX36490" fmla="*/ 4212505 w 6127927"/>
                <a:gd name="connsiteY36490" fmla="*/ 1015796 h 4013490"/>
                <a:gd name="connsiteX36491" fmla="*/ 4213184 w 6127927"/>
                <a:gd name="connsiteY36491" fmla="*/ 1015537 h 4013490"/>
                <a:gd name="connsiteX36492" fmla="*/ 4213831 w 6127927"/>
                <a:gd name="connsiteY36492" fmla="*/ 1014308 h 4013490"/>
                <a:gd name="connsiteX36493" fmla="*/ 4214251 w 6127927"/>
                <a:gd name="connsiteY36493" fmla="*/ 1014114 h 4013490"/>
                <a:gd name="connsiteX36494" fmla="*/ 4214510 w 6127927"/>
                <a:gd name="connsiteY36494" fmla="*/ 1014114 h 4013490"/>
                <a:gd name="connsiteX36495" fmla="*/ 4215480 w 6127927"/>
                <a:gd name="connsiteY36495" fmla="*/ 1013306 h 4013490"/>
                <a:gd name="connsiteX36496" fmla="*/ 4215415 w 6127927"/>
                <a:gd name="connsiteY36496" fmla="*/ 1012885 h 4013490"/>
                <a:gd name="connsiteX36497" fmla="*/ 4216580 w 6127927"/>
                <a:gd name="connsiteY36497" fmla="*/ 1012239 h 4013490"/>
                <a:gd name="connsiteX36498" fmla="*/ 4216806 w 6127927"/>
                <a:gd name="connsiteY36498" fmla="*/ 1012465 h 4013490"/>
                <a:gd name="connsiteX36499" fmla="*/ 4216806 w 6127927"/>
                <a:gd name="connsiteY36499" fmla="*/ 1012044 h 4013490"/>
                <a:gd name="connsiteX36500" fmla="*/ 4229128 w 6127927"/>
                <a:gd name="connsiteY36500" fmla="*/ 1005447 h 4013490"/>
                <a:gd name="connsiteX36501" fmla="*/ 4238507 w 6127927"/>
                <a:gd name="connsiteY36501" fmla="*/ 1000952 h 4013490"/>
                <a:gd name="connsiteX36502" fmla="*/ 4238604 w 6127927"/>
                <a:gd name="connsiteY36502" fmla="*/ 1001049 h 4013490"/>
                <a:gd name="connsiteX36503" fmla="*/ 4239898 w 6127927"/>
                <a:gd name="connsiteY36503" fmla="*/ 1001954 h 4013490"/>
                <a:gd name="connsiteX36504" fmla="*/ 4240318 w 6127927"/>
                <a:gd name="connsiteY36504" fmla="*/ 1002957 h 4013490"/>
                <a:gd name="connsiteX36505" fmla="*/ 4242226 w 6127927"/>
                <a:gd name="connsiteY36505" fmla="*/ 1004444 h 4013490"/>
                <a:gd name="connsiteX36506" fmla="*/ 4240900 w 6127927"/>
                <a:gd name="connsiteY36506" fmla="*/ 1002375 h 4013490"/>
                <a:gd name="connsiteX36507" fmla="*/ 4242485 w 6127927"/>
                <a:gd name="connsiteY36507" fmla="*/ 1002957 h 4013490"/>
                <a:gd name="connsiteX36508" fmla="*/ 4244037 w 6127927"/>
                <a:gd name="connsiteY36508" fmla="*/ 1004347 h 4013490"/>
                <a:gd name="connsiteX36509" fmla="*/ 4246107 w 6127927"/>
                <a:gd name="connsiteY36509" fmla="*/ 1007258 h 4013490"/>
                <a:gd name="connsiteX36510" fmla="*/ 4246042 w 6127927"/>
                <a:gd name="connsiteY36510" fmla="*/ 1007161 h 4013490"/>
                <a:gd name="connsiteX36511" fmla="*/ 4246204 w 6127927"/>
                <a:gd name="connsiteY36511" fmla="*/ 1007517 h 4013490"/>
                <a:gd name="connsiteX36512" fmla="*/ 4246301 w 6127927"/>
                <a:gd name="connsiteY36512" fmla="*/ 1008261 h 4013490"/>
                <a:gd name="connsiteX36513" fmla="*/ 4246204 w 6127927"/>
                <a:gd name="connsiteY36513" fmla="*/ 1007517 h 4013490"/>
                <a:gd name="connsiteX36514" fmla="*/ 4246301 w 6127927"/>
                <a:gd name="connsiteY36514" fmla="*/ 1007420 h 4013490"/>
                <a:gd name="connsiteX36515" fmla="*/ 4247271 w 6127927"/>
                <a:gd name="connsiteY36515" fmla="*/ 1010233 h 4013490"/>
                <a:gd name="connsiteX36516" fmla="*/ 1981660 w 6127927"/>
                <a:gd name="connsiteY36516" fmla="*/ 623856 h 4013490"/>
                <a:gd name="connsiteX36517" fmla="*/ 1982242 w 6127927"/>
                <a:gd name="connsiteY36517" fmla="*/ 622692 h 4013490"/>
                <a:gd name="connsiteX36518" fmla="*/ 1982242 w 6127927"/>
                <a:gd name="connsiteY36518" fmla="*/ 622433 h 4013490"/>
                <a:gd name="connsiteX36519" fmla="*/ 1981563 w 6127927"/>
                <a:gd name="connsiteY36519" fmla="*/ 623339 h 4013490"/>
                <a:gd name="connsiteX36520" fmla="*/ 1981660 w 6127927"/>
                <a:gd name="connsiteY36520" fmla="*/ 623856 h 4013490"/>
                <a:gd name="connsiteX36521" fmla="*/ 2017332 w 6127927"/>
                <a:gd name="connsiteY36521" fmla="*/ 658688 h 4013490"/>
                <a:gd name="connsiteX36522" fmla="*/ 2018432 w 6127927"/>
                <a:gd name="connsiteY36522" fmla="*/ 657362 h 4013490"/>
                <a:gd name="connsiteX36523" fmla="*/ 2017332 w 6127927"/>
                <a:gd name="connsiteY36523" fmla="*/ 658688 h 4013490"/>
                <a:gd name="connsiteX36524" fmla="*/ 2030107 w 6127927"/>
                <a:gd name="connsiteY36524" fmla="*/ 665738 h 4013490"/>
                <a:gd name="connsiteX36525" fmla="*/ 2030754 w 6127927"/>
                <a:gd name="connsiteY36525" fmla="*/ 665317 h 4013490"/>
                <a:gd name="connsiteX36526" fmla="*/ 2030107 w 6127927"/>
                <a:gd name="connsiteY36526" fmla="*/ 665738 h 4013490"/>
                <a:gd name="connsiteX36527" fmla="*/ 1977618 w 6127927"/>
                <a:gd name="connsiteY36527" fmla="*/ 621690 h 4013490"/>
                <a:gd name="connsiteX36528" fmla="*/ 1977779 w 6127927"/>
                <a:gd name="connsiteY36528" fmla="*/ 621269 h 4013490"/>
                <a:gd name="connsiteX36529" fmla="*/ 1978006 w 6127927"/>
                <a:gd name="connsiteY36529" fmla="*/ 620784 h 4013490"/>
                <a:gd name="connsiteX36530" fmla="*/ 1977682 w 6127927"/>
                <a:gd name="connsiteY36530" fmla="*/ 623436 h 4013490"/>
                <a:gd name="connsiteX36531" fmla="*/ 1978426 w 6127927"/>
                <a:gd name="connsiteY36531" fmla="*/ 622530 h 4013490"/>
                <a:gd name="connsiteX36532" fmla="*/ 1978911 w 6127927"/>
                <a:gd name="connsiteY36532" fmla="*/ 622272 h 4013490"/>
                <a:gd name="connsiteX36533" fmla="*/ 1978588 w 6127927"/>
                <a:gd name="connsiteY36533" fmla="*/ 624342 h 4013490"/>
                <a:gd name="connsiteX36534" fmla="*/ 1979267 w 6127927"/>
                <a:gd name="connsiteY36534" fmla="*/ 623501 h 4013490"/>
                <a:gd name="connsiteX36535" fmla="*/ 1980011 w 6127927"/>
                <a:gd name="connsiteY36535" fmla="*/ 622336 h 4013490"/>
                <a:gd name="connsiteX36536" fmla="*/ 1980237 w 6127927"/>
                <a:gd name="connsiteY36536" fmla="*/ 622433 h 4013490"/>
                <a:gd name="connsiteX36537" fmla="*/ 1979752 w 6127927"/>
                <a:gd name="connsiteY36537" fmla="*/ 624244 h 4013490"/>
                <a:gd name="connsiteX36538" fmla="*/ 1980658 w 6127927"/>
                <a:gd name="connsiteY36538" fmla="*/ 622433 h 4013490"/>
                <a:gd name="connsiteX36539" fmla="*/ 1981563 w 6127927"/>
                <a:gd name="connsiteY36539" fmla="*/ 622175 h 4013490"/>
                <a:gd name="connsiteX36540" fmla="*/ 1981984 w 6127927"/>
                <a:gd name="connsiteY36540" fmla="*/ 622175 h 4013490"/>
                <a:gd name="connsiteX36541" fmla="*/ 1982242 w 6127927"/>
                <a:gd name="connsiteY36541" fmla="*/ 622013 h 4013490"/>
                <a:gd name="connsiteX36542" fmla="*/ 1984700 w 6127927"/>
                <a:gd name="connsiteY36542" fmla="*/ 623501 h 4013490"/>
                <a:gd name="connsiteX36543" fmla="*/ 1984700 w 6127927"/>
                <a:gd name="connsiteY36543" fmla="*/ 623856 h 4013490"/>
                <a:gd name="connsiteX36544" fmla="*/ 1984894 w 6127927"/>
                <a:gd name="connsiteY36544" fmla="*/ 623598 h 4013490"/>
                <a:gd name="connsiteX36545" fmla="*/ 1985897 w 6127927"/>
                <a:gd name="connsiteY36545" fmla="*/ 624180 h 4013490"/>
                <a:gd name="connsiteX36546" fmla="*/ 1986544 w 6127927"/>
                <a:gd name="connsiteY36546" fmla="*/ 624827 h 4013490"/>
                <a:gd name="connsiteX36547" fmla="*/ 1986544 w 6127927"/>
                <a:gd name="connsiteY36547" fmla="*/ 624924 h 4013490"/>
                <a:gd name="connsiteX36548" fmla="*/ 1986641 w 6127927"/>
                <a:gd name="connsiteY36548" fmla="*/ 625182 h 4013490"/>
                <a:gd name="connsiteX36549" fmla="*/ 1986705 w 6127927"/>
                <a:gd name="connsiteY36549" fmla="*/ 624988 h 4013490"/>
                <a:gd name="connsiteX36550" fmla="*/ 1989099 w 6127927"/>
                <a:gd name="connsiteY36550" fmla="*/ 626573 h 4013490"/>
                <a:gd name="connsiteX36551" fmla="*/ 1992333 w 6127927"/>
                <a:gd name="connsiteY36551" fmla="*/ 630131 h 4013490"/>
                <a:gd name="connsiteX36552" fmla="*/ 1992915 w 6127927"/>
                <a:gd name="connsiteY36552" fmla="*/ 632200 h 4013490"/>
                <a:gd name="connsiteX36553" fmla="*/ 2003426 w 6127927"/>
                <a:gd name="connsiteY36553" fmla="*/ 637666 h 4013490"/>
                <a:gd name="connsiteX36554" fmla="*/ 2003684 w 6127927"/>
                <a:gd name="connsiteY36554" fmla="*/ 637601 h 4013490"/>
                <a:gd name="connsiteX36555" fmla="*/ 2003329 w 6127927"/>
                <a:gd name="connsiteY36555" fmla="*/ 638151 h 4013490"/>
                <a:gd name="connsiteX36556" fmla="*/ 2003846 w 6127927"/>
                <a:gd name="connsiteY36556" fmla="*/ 637601 h 4013490"/>
                <a:gd name="connsiteX36557" fmla="*/ 2003943 w 6127927"/>
                <a:gd name="connsiteY36557" fmla="*/ 637828 h 4013490"/>
                <a:gd name="connsiteX36558" fmla="*/ 2003749 w 6127927"/>
                <a:gd name="connsiteY36558" fmla="*/ 638151 h 4013490"/>
                <a:gd name="connsiteX36559" fmla="*/ 2004008 w 6127927"/>
                <a:gd name="connsiteY36559" fmla="*/ 637989 h 4013490"/>
                <a:gd name="connsiteX36560" fmla="*/ 2004590 w 6127927"/>
                <a:gd name="connsiteY36560" fmla="*/ 639154 h 4013490"/>
                <a:gd name="connsiteX36561" fmla="*/ 2004331 w 6127927"/>
                <a:gd name="connsiteY36561" fmla="*/ 639412 h 4013490"/>
                <a:gd name="connsiteX36562" fmla="*/ 2004267 w 6127927"/>
                <a:gd name="connsiteY36562" fmla="*/ 639833 h 4013490"/>
                <a:gd name="connsiteX36563" fmla="*/ 2004105 w 6127927"/>
                <a:gd name="connsiteY36563" fmla="*/ 640156 h 4013490"/>
                <a:gd name="connsiteX36564" fmla="*/ 2004525 w 6127927"/>
                <a:gd name="connsiteY36564" fmla="*/ 639897 h 4013490"/>
                <a:gd name="connsiteX36565" fmla="*/ 2004687 w 6127927"/>
                <a:gd name="connsiteY36565" fmla="*/ 639574 h 4013490"/>
                <a:gd name="connsiteX36566" fmla="*/ 2005269 w 6127927"/>
                <a:gd name="connsiteY36566" fmla="*/ 640318 h 4013490"/>
                <a:gd name="connsiteX36567" fmla="*/ 2005172 w 6127927"/>
                <a:gd name="connsiteY36567" fmla="*/ 640577 h 4013490"/>
                <a:gd name="connsiteX36568" fmla="*/ 2005172 w 6127927"/>
                <a:gd name="connsiteY36568" fmla="*/ 641159 h 4013490"/>
                <a:gd name="connsiteX36569" fmla="*/ 2005593 w 6127927"/>
                <a:gd name="connsiteY36569" fmla="*/ 640641 h 4013490"/>
                <a:gd name="connsiteX36570" fmla="*/ 2006401 w 6127927"/>
                <a:gd name="connsiteY36570" fmla="*/ 641385 h 4013490"/>
                <a:gd name="connsiteX36571" fmla="*/ 2006078 w 6127927"/>
                <a:gd name="connsiteY36571" fmla="*/ 641903 h 4013490"/>
                <a:gd name="connsiteX36572" fmla="*/ 2006401 w 6127927"/>
                <a:gd name="connsiteY36572" fmla="*/ 641482 h 4013490"/>
                <a:gd name="connsiteX36573" fmla="*/ 2009215 w 6127927"/>
                <a:gd name="connsiteY36573" fmla="*/ 642388 h 4013490"/>
                <a:gd name="connsiteX36574" fmla="*/ 2012028 w 6127927"/>
                <a:gd name="connsiteY36574" fmla="*/ 644716 h 4013490"/>
                <a:gd name="connsiteX36575" fmla="*/ 2012287 w 6127927"/>
                <a:gd name="connsiteY36575" fmla="*/ 645201 h 4013490"/>
                <a:gd name="connsiteX36576" fmla="*/ 2012611 w 6127927"/>
                <a:gd name="connsiteY36576" fmla="*/ 645104 h 4013490"/>
                <a:gd name="connsiteX36577" fmla="*/ 2012805 w 6127927"/>
                <a:gd name="connsiteY36577" fmla="*/ 645298 h 4013490"/>
                <a:gd name="connsiteX36578" fmla="*/ 2012869 w 6127927"/>
                <a:gd name="connsiteY36578" fmla="*/ 645363 h 4013490"/>
                <a:gd name="connsiteX36579" fmla="*/ 2014195 w 6127927"/>
                <a:gd name="connsiteY36579" fmla="*/ 646430 h 4013490"/>
                <a:gd name="connsiteX36580" fmla="*/ 2013290 w 6127927"/>
                <a:gd name="connsiteY36580" fmla="*/ 647595 h 4013490"/>
                <a:gd name="connsiteX36581" fmla="*/ 2013937 w 6127927"/>
                <a:gd name="connsiteY36581" fmla="*/ 647271 h 4013490"/>
                <a:gd name="connsiteX36582" fmla="*/ 2014292 w 6127927"/>
                <a:gd name="connsiteY36582" fmla="*/ 646430 h 4013490"/>
                <a:gd name="connsiteX36583" fmla="*/ 2017332 w 6127927"/>
                <a:gd name="connsiteY36583" fmla="*/ 648694 h 4013490"/>
                <a:gd name="connsiteX36584" fmla="*/ 2016686 w 6127927"/>
                <a:gd name="connsiteY36584" fmla="*/ 649438 h 4013490"/>
                <a:gd name="connsiteX36585" fmla="*/ 2017429 w 6127927"/>
                <a:gd name="connsiteY36585" fmla="*/ 648759 h 4013490"/>
                <a:gd name="connsiteX36586" fmla="*/ 2021084 w 6127927"/>
                <a:gd name="connsiteY36586" fmla="*/ 650829 h 4013490"/>
                <a:gd name="connsiteX36587" fmla="*/ 2020663 w 6127927"/>
                <a:gd name="connsiteY36587" fmla="*/ 651670 h 4013490"/>
                <a:gd name="connsiteX36588" fmla="*/ 2021149 w 6127927"/>
                <a:gd name="connsiteY36588" fmla="*/ 650990 h 4013490"/>
                <a:gd name="connsiteX36589" fmla="*/ 2021246 w 6127927"/>
                <a:gd name="connsiteY36589" fmla="*/ 650926 h 4013490"/>
                <a:gd name="connsiteX36590" fmla="*/ 2021828 w 6127927"/>
                <a:gd name="connsiteY36590" fmla="*/ 651152 h 4013490"/>
                <a:gd name="connsiteX36591" fmla="*/ 2021892 w 6127927"/>
                <a:gd name="connsiteY36591" fmla="*/ 651152 h 4013490"/>
                <a:gd name="connsiteX36592" fmla="*/ 2022151 w 6127927"/>
                <a:gd name="connsiteY36592" fmla="*/ 651314 h 4013490"/>
                <a:gd name="connsiteX36593" fmla="*/ 2022054 w 6127927"/>
                <a:gd name="connsiteY36593" fmla="*/ 651896 h 4013490"/>
                <a:gd name="connsiteX36594" fmla="*/ 2022216 w 6127927"/>
                <a:gd name="connsiteY36594" fmla="*/ 652899 h 4013490"/>
                <a:gd name="connsiteX36595" fmla="*/ 2022054 w 6127927"/>
                <a:gd name="connsiteY36595" fmla="*/ 653157 h 4013490"/>
                <a:gd name="connsiteX36596" fmla="*/ 2022151 w 6127927"/>
                <a:gd name="connsiteY36596" fmla="*/ 653157 h 4013490"/>
                <a:gd name="connsiteX36597" fmla="*/ 2022216 w 6127927"/>
                <a:gd name="connsiteY36597" fmla="*/ 652899 h 4013490"/>
                <a:gd name="connsiteX36598" fmla="*/ 2022733 w 6127927"/>
                <a:gd name="connsiteY36598" fmla="*/ 651993 h 4013490"/>
                <a:gd name="connsiteX36599" fmla="*/ 2023218 w 6127927"/>
                <a:gd name="connsiteY36599" fmla="*/ 651831 h 4013490"/>
                <a:gd name="connsiteX36600" fmla="*/ 2023154 w 6127927"/>
                <a:gd name="connsiteY36600" fmla="*/ 652316 h 4013490"/>
                <a:gd name="connsiteX36601" fmla="*/ 2023218 w 6127927"/>
                <a:gd name="connsiteY36601" fmla="*/ 652478 h 4013490"/>
                <a:gd name="connsiteX36602" fmla="*/ 2023315 w 6127927"/>
                <a:gd name="connsiteY36602" fmla="*/ 652478 h 4013490"/>
                <a:gd name="connsiteX36603" fmla="*/ 2023542 w 6127927"/>
                <a:gd name="connsiteY36603" fmla="*/ 651993 h 4013490"/>
                <a:gd name="connsiteX36604" fmla="*/ 2023639 w 6127927"/>
                <a:gd name="connsiteY36604" fmla="*/ 651993 h 4013490"/>
                <a:gd name="connsiteX36605" fmla="*/ 2023801 w 6127927"/>
                <a:gd name="connsiteY36605" fmla="*/ 652090 h 4013490"/>
                <a:gd name="connsiteX36606" fmla="*/ 2023639 w 6127927"/>
                <a:gd name="connsiteY36606" fmla="*/ 652316 h 4013490"/>
                <a:gd name="connsiteX36607" fmla="*/ 2023380 w 6127927"/>
                <a:gd name="connsiteY36607" fmla="*/ 652478 h 4013490"/>
                <a:gd name="connsiteX36608" fmla="*/ 2023801 w 6127927"/>
                <a:gd name="connsiteY36608" fmla="*/ 652575 h 4013490"/>
                <a:gd name="connsiteX36609" fmla="*/ 2024221 w 6127927"/>
                <a:gd name="connsiteY36609" fmla="*/ 652834 h 4013490"/>
                <a:gd name="connsiteX36610" fmla="*/ 2023898 w 6127927"/>
                <a:gd name="connsiteY36610" fmla="*/ 653804 h 4013490"/>
                <a:gd name="connsiteX36611" fmla="*/ 2025127 w 6127927"/>
                <a:gd name="connsiteY36611" fmla="*/ 652996 h 4013490"/>
                <a:gd name="connsiteX36612" fmla="*/ 2024641 w 6127927"/>
                <a:gd name="connsiteY36612" fmla="*/ 653739 h 4013490"/>
                <a:gd name="connsiteX36613" fmla="*/ 2025612 w 6127927"/>
                <a:gd name="connsiteY36613" fmla="*/ 653319 h 4013490"/>
                <a:gd name="connsiteX36614" fmla="*/ 2025450 w 6127927"/>
                <a:gd name="connsiteY36614" fmla="*/ 653901 h 4013490"/>
                <a:gd name="connsiteX36615" fmla="*/ 2025935 w 6127927"/>
                <a:gd name="connsiteY36615" fmla="*/ 653901 h 4013490"/>
                <a:gd name="connsiteX36616" fmla="*/ 2026097 w 6127927"/>
                <a:gd name="connsiteY36616" fmla="*/ 654386 h 4013490"/>
                <a:gd name="connsiteX36617" fmla="*/ 2026194 w 6127927"/>
                <a:gd name="connsiteY36617" fmla="*/ 654483 h 4013490"/>
                <a:gd name="connsiteX36618" fmla="*/ 2026614 w 6127927"/>
                <a:gd name="connsiteY36618" fmla="*/ 653966 h 4013490"/>
                <a:gd name="connsiteX36619" fmla="*/ 2027099 w 6127927"/>
                <a:gd name="connsiteY36619" fmla="*/ 654904 h 4013490"/>
                <a:gd name="connsiteX36620" fmla="*/ 2026517 w 6127927"/>
                <a:gd name="connsiteY36620" fmla="*/ 655971 h 4013490"/>
                <a:gd name="connsiteX36621" fmla="*/ 2027455 w 6127927"/>
                <a:gd name="connsiteY36621" fmla="*/ 655227 h 4013490"/>
                <a:gd name="connsiteX36622" fmla="*/ 2026938 w 6127927"/>
                <a:gd name="connsiteY36622" fmla="*/ 656391 h 4013490"/>
                <a:gd name="connsiteX36623" fmla="*/ 2027520 w 6127927"/>
                <a:gd name="connsiteY36623" fmla="*/ 655809 h 4013490"/>
                <a:gd name="connsiteX36624" fmla="*/ 2028167 w 6127927"/>
                <a:gd name="connsiteY36624" fmla="*/ 655971 h 4013490"/>
                <a:gd name="connsiteX36625" fmla="*/ 2028587 w 6127927"/>
                <a:gd name="connsiteY36625" fmla="*/ 655712 h 4013490"/>
                <a:gd name="connsiteX36626" fmla="*/ 2028684 w 6127927"/>
                <a:gd name="connsiteY36626" fmla="*/ 655809 h 4013490"/>
                <a:gd name="connsiteX36627" fmla="*/ 2028684 w 6127927"/>
                <a:gd name="connsiteY36627" fmla="*/ 656391 h 4013490"/>
                <a:gd name="connsiteX36628" fmla="*/ 2029007 w 6127927"/>
                <a:gd name="connsiteY36628" fmla="*/ 656230 h 4013490"/>
                <a:gd name="connsiteX36629" fmla="*/ 2029687 w 6127927"/>
                <a:gd name="connsiteY36629" fmla="*/ 657038 h 4013490"/>
                <a:gd name="connsiteX36630" fmla="*/ 2032403 w 6127927"/>
                <a:gd name="connsiteY36630" fmla="*/ 659431 h 4013490"/>
                <a:gd name="connsiteX36631" fmla="*/ 2031983 w 6127927"/>
                <a:gd name="connsiteY36631" fmla="*/ 660369 h 4013490"/>
                <a:gd name="connsiteX36632" fmla="*/ 2032662 w 6127927"/>
                <a:gd name="connsiteY36632" fmla="*/ 659690 h 4013490"/>
                <a:gd name="connsiteX36633" fmla="*/ 2032921 w 6127927"/>
                <a:gd name="connsiteY36633" fmla="*/ 659852 h 4013490"/>
                <a:gd name="connsiteX36634" fmla="*/ 2032824 w 6127927"/>
                <a:gd name="connsiteY36634" fmla="*/ 660111 h 4013490"/>
                <a:gd name="connsiteX36635" fmla="*/ 2032985 w 6127927"/>
                <a:gd name="connsiteY36635" fmla="*/ 659949 h 4013490"/>
                <a:gd name="connsiteX36636" fmla="*/ 2033082 w 6127927"/>
                <a:gd name="connsiteY36636" fmla="*/ 659949 h 4013490"/>
                <a:gd name="connsiteX36637" fmla="*/ 2033567 w 6127927"/>
                <a:gd name="connsiteY36637" fmla="*/ 660596 h 4013490"/>
                <a:gd name="connsiteX36638" fmla="*/ 2032662 w 6127927"/>
                <a:gd name="connsiteY36638" fmla="*/ 662924 h 4013490"/>
                <a:gd name="connsiteX36639" fmla="*/ 2033891 w 6127927"/>
                <a:gd name="connsiteY36639" fmla="*/ 661178 h 4013490"/>
                <a:gd name="connsiteX36640" fmla="*/ 2033406 w 6127927"/>
                <a:gd name="connsiteY36640" fmla="*/ 662601 h 4013490"/>
                <a:gd name="connsiteX36641" fmla="*/ 2033503 w 6127927"/>
                <a:gd name="connsiteY36641" fmla="*/ 662601 h 4013490"/>
                <a:gd name="connsiteX36642" fmla="*/ 2034311 w 6127927"/>
                <a:gd name="connsiteY36642" fmla="*/ 662245 h 4013490"/>
                <a:gd name="connsiteX36643" fmla="*/ 2034311 w 6127927"/>
                <a:gd name="connsiteY36643" fmla="*/ 662342 h 4013490"/>
                <a:gd name="connsiteX36644" fmla="*/ 2034150 w 6127927"/>
                <a:gd name="connsiteY36644" fmla="*/ 663733 h 4013490"/>
                <a:gd name="connsiteX36645" fmla="*/ 2035573 w 6127927"/>
                <a:gd name="connsiteY36645" fmla="*/ 663345 h 4013490"/>
                <a:gd name="connsiteX36646" fmla="*/ 2035637 w 6127927"/>
                <a:gd name="connsiteY36646" fmla="*/ 663506 h 4013490"/>
                <a:gd name="connsiteX36647" fmla="*/ 2035799 w 6127927"/>
                <a:gd name="connsiteY36647" fmla="*/ 663668 h 4013490"/>
                <a:gd name="connsiteX36648" fmla="*/ 2035896 w 6127927"/>
                <a:gd name="connsiteY36648" fmla="*/ 664153 h 4013490"/>
                <a:gd name="connsiteX36649" fmla="*/ 2036219 w 6127927"/>
                <a:gd name="connsiteY36649" fmla="*/ 664735 h 4013490"/>
                <a:gd name="connsiteX36650" fmla="*/ 2035734 w 6127927"/>
                <a:gd name="connsiteY36650" fmla="*/ 665479 h 4013490"/>
                <a:gd name="connsiteX36651" fmla="*/ 2036122 w 6127927"/>
                <a:gd name="connsiteY36651" fmla="*/ 665900 h 4013490"/>
                <a:gd name="connsiteX36652" fmla="*/ 2036640 w 6127927"/>
                <a:gd name="connsiteY36652" fmla="*/ 665576 h 4013490"/>
                <a:gd name="connsiteX36653" fmla="*/ 2036866 w 6127927"/>
                <a:gd name="connsiteY36653" fmla="*/ 665253 h 4013490"/>
                <a:gd name="connsiteX36654" fmla="*/ 2036866 w 6127927"/>
                <a:gd name="connsiteY36654" fmla="*/ 665479 h 4013490"/>
                <a:gd name="connsiteX36655" fmla="*/ 2036381 w 6127927"/>
                <a:gd name="connsiteY36655" fmla="*/ 666643 h 4013490"/>
                <a:gd name="connsiteX36656" fmla="*/ 2037222 w 6127927"/>
                <a:gd name="connsiteY36656" fmla="*/ 665997 h 4013490"/>
                <a:gd name="connsiteX36657" fmla="*/ 2036963 w 6127927"/>
                <a:gd name="connsiteY36657" fmla="*/ 667711 h 4013490"/>
                <a:gd name="connsiteX36658" fmla="*/ 2038451 w 6127927"/>
                <a:gd name="connsiteY36658" fmla="*/ 666902 h 4013490"/>
                <a:gd name="connsiteX36659" fmla="*/ 2038710 w 6127927"/>
                <a:gd name="connsiteY36659" fmla="*/ 667129 h 4013490"/>
                <a:gd name="connsiteX36660" fmla="*/ 2038774 w 6127927"/>
                <a:gd name="connsiteY36660" fmla="*/ 667549 h 4013490"/>
                <a:gd name="connsiteX36661" fmla="*/ 2039033 w 6127927"/>
                <a:gd name="connsiteY36661" fmla="*/ 667549 h 4013490"/>
                <a:gd name="connsiteX36662" fmla="*/ 2039130 w 6127927"/>
                <a:gd name="connsiteY36662" fmla="*/ 667549 h 4013490"/>
                <a:gd name="connsiteX36663" fmla="*/ 2040036 w 6127927"/>
                <a:gd name="connsiteY36663" fmla="*/ 668455 h 4013490"/>
                <a:gd name="connsiteX36664" fmla="*/ 2039712 w 6127927"/>
                <a:gd name="connsiteY36664" fmla="*/ 668972 h 4013490"/>
                <a:gd name="connsiteX36665" fmla="*/ 2040197 w 6127927"/>
                <a:gd name="connsiteY36665" fmla="*/ 668649 h 4013490"/>
                <a:gd name="connsiteX36666" fmla="*/ 2042332 w 6127927"/>
                <a:gd name="connsiteY36666" fmla="*/ 670460 h 4013490"/>
                <a:gd name="connsiteX36667" fmla="*/ 2042591 w 6127927"/>
                <a:gd name="connsiteY36667" fmla="*/ 670880 h 4013490"/>
                <a:gd name="connsiteX36668" fmla="*/ 2042429 w 6127927"/>
                <a:gd name="connsiteY36668" fmla="*/ 671624 h 4013490"/>
                <a:gd name="connsiteX36669" fmla="*/ 2041782 w 6127927"/>
                <a:gd name="connsiteY36669" fmla="*/ 672432 h 4013490"/>
                <a:gd name="connsiteX36670" fmla="*/ 2041847 w 6127927"/>
                <a:gd name="connsiteY36670" fmla="*/ 672950 h 4013490"/>
                <a:gd name="connsiteX36671" fmla="*/ 2041006 w 6127927"/>
                <a:gd name="connsiteY36671" fmla="*/ 674017 h 4013490"/>
                <a:gd name="connsiteX36672" fmla="*/ 2041588 w 6127927"/>
                <a:gd name="connsiteY36672" fmla="*/ 673597 h 4013490"/>
                <a:gd name="connsiteX36673" fmla="*/ 2042655 w 6127927"/>
                <a:gd name="connsiteY36673" fmla="*/ 672691 h 4013490"/>
                <a:gd name="connsiteX36674" fmla="*/ 2043270 w 6127927"/>
                <a:gd name="connsiteY36674" fmla="*/ 672691 h 4013490"/>
                <a:gd name="connsiteX36675" fmla="*/ 2043593 w 6127927"/>
                <a:gd name="connsiteY36675" fmla="*/ 673015 h 4013490"/>
                <a:gd name="connsiteX36676" fmla="*/ 2044240 w 6127927"/>
                <a:gd name="connsiteY36676" fmla="*/ 673532 h 4013490"/>
                <a:gd name="connsiteX36677" fmla="*/ 2044337 w 6127927"/>
                <a:gd name="connsiteY36677" fmla="*/ 673435 h 4013490"/>
                <a:gd name="connsiteX36678" fmla="*/ 2044337 w 6127927"/>
                <a:gd name="connsiteY36678" fmla="*/ 673532 h 4013490"/>
                <a:gd name="connsiteX36679" fmla="*/ 2044725 w 6127927"/>
                <a:gd name="connsiteY36679" fmla="*/ 673435 h 4013490"/>
                <a:gd name="connsiteX36680" fmla="*/ 2044240 w 6127927"/>
                <a:gd name="connsiteY36680" fmla="*/ 674017 h 4013490"/>
                <a:gd name="connsiteX36681" fmla="*/ 2043852 w 6127927"/>
                <a:gd name="connsiteY36681" fmla="*/ 674438 h 4013490"/>
                <a:gd name="connsiteX36682" fmla="*/ 2044078 w 6127927"/>
                <a:gd name="connsiteY36682" fmla="*/ 674761 h 4013490"/>
                <a:gd name="connsiteX36683" fmla="*/ 2044337 w 6127927"/>
                <a:gd name="connsiteY36683" fmla="*/ 675020 h 4013490"/>
                <a:gd name="connsiteX36684" fmla="*/ 2044660 w 6127927"/>
                <a:gd name="connsiteY36684" fmla="*/ 674923 h 4013490"/>
                <a:gd name="connsiteX36685" fmla="*/ 2045825 w 6127927"/>
                <a:gd name="connsiteY36685" fmla="*/ 674664 h 4013490"/>
                <a:gd name="connsiteX36686" fmla="*/ 2046892 w 6127927"/>
                <a:gd name="connsiteY36686" fmla="*/ 675925 h 4013490"/>
                <a:gd name="connsiteX36687" fmla="*/ 2046730 w 6127927"/>
                <a:gd name="connsiteY36687" fmla="*/ 677316 h 4013490"/>
                <a:gd name="connsiteX36688" fmla="*/ 2047571 w 6127927"/>
                <a:gd name="connsiteY36688" fmla="*/ 676669 h 4013490"/>
                <a:gd name="connsiteX36689" fmla="*/ 2047797 w 6127927"/>
                <a:gd name="connsiteY36689" fmla="*/ 676928 h 4013490"/>
                <a:gd name="connsiteX36690" fmla="*/ 2048218 w 6127927"/>
                <a:gd name="connsiteY36690" fmla="*/ 677090 h 4013490"/>
                <a:gd name="connsiteX36691" fmla="*/ 2048315 w 6127927"/>
                <a:gd name="connsiteY36691" fmla="*/ 677575 h 4013490"/>
                <a:gd name="connsiteX36692" fmla="*/ 2048638 w 6127927"/>
                <a:gd name="connsiteY36692" fmla="*/ 677736 h 4013490"/>
                <a:gd name="connsiteX36693" fmla="*/ 2049123 w 6127927"/>
                <a:gd name="connsiteY36693" fmla="*/ 678642 h 4013490"/>
                <a:gd name="connsiteX36694" fmla="*/ 2049544 w 6127927"/>
                <a:gd name="connsiteY36694" fmla="*/ 679062 h 4013490"/>
                <a:gd name="connsiteX36695" fmla="*/ 2049867 w 6127927"/>
                <a:gd name="connsiteY36695" fmla="*/ 679321 h 4013490"/>
                <a:gd name="connsiteX36696" fmla="*/ 2050061 w 6127927"/>
                <a:gd name="connsiteY36696" fmla="*/ 679547 h 4013490"/>
                <a:gd name="connsiteX36697" fmla="*/ 2050611 w 6127927"/>
                <a:gd name="connsiteY36697" fmla="*/ 680130 h 4013490"/>
                <a:gd name="connsiteX36698" fmla="*/ 2050773 w 6127927"/>
                <a:gd name="connsiteY36698" fmla="*/ 680227 h 4013490"/>
                <a:gd name="connsiteX36699" fmla="*/ 2051290 w 6127927"/>
                <a:gd name="connsiteY36699" fmla="*/ 680809 h 4013490"/>
                <a:gd name="connsiteX36700" fmla="*/ 2051711 w 6127927"/>
                <a:gd name="connsiteY36700" fmla="*/ 681132 h 4013490"/>
                <a:gd name="connsiteX36701" fmla="*/ 2051937 w 6127927"/>
                <a:gd name="connsiteY36701" fmla="*/ 681294 h 4013490"/>
                <a:gd name="connsiteX36702" fmla="*/ 2052293 w 6127927"/>
                <a:gd name="connsiteY36702" fmla="*/ 681294 h 4013490"/>
                <a:gd name="connsiteX36703" fmla="*/ 2053522 w 6127927"/>
                <a:gd name="connsiteY36703" fmla="*/ 682038 h 4013490"/>
                <a:gd name="connsiteX36704" fmla="*/ 2054524 w 6127927"/>
                <a:gd name="connsiteY36704" fmla="*/ 682361 h 4013490"/>
                <a:gd name="connsiteX36705" fmla="*/ 2054751 w 6127927"/>
                <a:gd name="connsiteY36705" fmla="*/ 682296 h 4013490"/>
                <a:gd name="connsiteX36706" fmla="*/ 2055171 w 6127927"/>
                <a:gd name="connsiteY36706" fmla="*/ 682135 h 4013490"/>
                <a:gd name="connsiteX36707" fmla="*/ 2055689 w 6127927"/>
                <a:gd name="connsiteY36707" fmla="*/ 681553 h 4013490"/>
                <a:gd name="connsiteX36708" fmla="*/ 2055850 w 6127927"/>
                <a:gd name="connsiteY36708" fmla="*/ 681714 h 4013490"/>
                <a:gd name="connsiteX36709" fmla="*/ 2055495 w 6127927"/>
                <a:gd name="connsiteY36709" fmla="*/ 682361 h 4013490"/>
                <a:gd name="connsiteX36710" fmla="*/ 2055850 w 6127927"/>
                <a:gd name="connsiteY36710" fmla="*/ 682361 h 4013490"/>
                <a:gd name="connsiteX36711" fmla="*/ 2055753 w 6127927"/>
                <a:gd name="connsiteY36711" fmla="*/ 682879 h 4013490"/>
                <a:gd name="connsiteX36712" fmla="*/ 2056497 w 6127927"/>
                <a:gd name="connsiteY36712" fmla="*/ 682361 h 4013490"/>
                <a:gd name="connsiteX36713" fmla="*/ 2056821 w 6127927"/>
                <a:gd name="connsiteY36713" fmla="*/ 682717 h 4013490"/>
                <a:gd name="connsiteX36714" fmla="*/ 2055430 w 6127927"/>
                <a:gd name="connsiteY36714" fmla="*/ 684528 h 4013490"/>
                <a:gd name="connsiteX36715" fmla="*/ 2055430 w 6127927"/>
                <a:gd name="connsiteY36715" fmla="*/ 684625 h 4013490"/>
                <a:gd name="connsiteX36716" fmla="*/ 2056821 w 6127927"/>
                <a:gd name="connsiteY36716" fmla="*/ 683525 h 4013490"/>
                <a:gd name="connsiteX36717" fmla="*/ 2057144 w 6127927"/>
                <a:gd name="connsiteY36717" fmla="*/ 683364 h 4013490"/>
                <a:gd name="connsiteX36718" fmla="*/ 2057338 w 6127927"/>
                <a:gd name="connsiteY36718" fmla="*/ 683784 h 4013490"/>
                <a:gd name="connsiteX36719" fmla="*/ 2057661 w 6127927"/>
                <a:gd name="connsiteY36719" fmla="*/ 683622 h 4013490"/>
                <a:gd name="connsiteX36720" fmla="*/ 2057985 w 6127927"/>
                <a:gd name="connsiteY36720" fmla="*/ 683946 h 4013490"/>
                <a:gd name="connsiteX36721" fmla="*/ 2058082 w 6127927"/>
                <a:gd name="connsiteY36721" fmla="*/ 684366 h 4013490"/>
                <a:gd name="connsiteX36722" fmla="*/ 2058341 w 6127927"/>
                <a:gd name="connsiteY36722" fmla="*/ 684269 h 4013490"/>
                <a:gd name="connsiteX36723" fmla="*/ 2058147 w 6127927"/>
                <a:gd name="connsiteY36723" fmla="*/ 685207 h 4013490"/>
                <a:gd name="connsiteX36724" fmla="*/ 2058987 w 6127927"/>
                <a:gd name="connsiteY36724" fmla="*/ 685951 h 4013490"/>
                <a:gd name="connsiteX36725" fmla="*/ 2059473 w 6127927"/>
                <a:gd name="connsiteY36725" fmla="*/ 685595 h 4013490"/>
                <a:gd name="connsiteX36726" fmla="*/ 2059731 w 6127927"/>
                <a:gd name="connsiteY36726" fmla="*/ 686113 h 4013490"/>
                <a:gd name="connsiteX36727" fmla="*/ 2060055 w 6127927"/>
                <a:gd name="connsiteY36727" fmla="*/ 686501 h 4013490"/>
                <a:gd name="connsiteX36728" fmla="*/ 2060475 w 6127927"/>
                <a:gd name="connsiteY36728" fmla="*/ 686759 h 4013490"/>
                <a:gd name="connsiteX36729" fmla="*/ 2059828 w 6127927"/>
                <a:gd name="connsiteY36729" fmla="*/ 687924 h 4013490"/>
                <a:gd name="connsiteX36730" fmla="*/ 2060960 w 6127927"/>
                <a:gd name="connsiteY36730" fmla="*/ 686857 h 4013490"/>
                <a:gd name="connsiteX36731" fmla="*/ 2061057 w 6127927"/>
                <a:gd name="connsiteY36731" fmla="*/ 686921 h 4013490"/>
                <a:gd name="connsiteX36732" fmla="*/ 2061122 w 6127927"/>
                <a:gd name="connsiteY36732" fmla="*/ 687600 h 4013490"/>
                <a:gd name="connsiteX36733" fmla="*/ 2061478 w 6127927"/>
                <a:gd name="connsiteY36733" fmla="*/ 687665 h 4013490"/>
                <a:gd name="connsiteX36734" fmla="*/ 2061801 w 6127927"/>
                <a:gd name="connsiteY36734" fmla="*/ 687600 h 4013490"/>
                <a:gd name="connsiteX36735" fmla="*/ 2062027 w 6127927"/>
                <a:gd name="connsiteY36735" fmla="*/ 687827 h 4013490"/>
                <a:gd name="connsiteX36736" fmla="*/ 2061898 w 6127927"/>
                <a:gd name="connsiteY36736" fmla="*/ 688409 h 4013490"/>
                <a:gd name="connsiteX36737" fmla="*/ 2062383 w 6127927"/>
                <a:gd name="connsiteY36737" fmla="*/ 688182 h 4013490"/>
                <a:gd name="connsiteX36738" fmla="*/ 2062707 w 6127927"/>
                <a:gd name="connsiteY36738" fmla="*/ 688409 h 4013490"/>
                <a:gd name="connsiteX36739" fmla="*/ 2062545 w 6127927"/>
                <a:gd name="connsiteY36739" fmla="*/ 688829 h 4013490"/>
                <a:gd name="connsiteX36740" fmla="*/ 2062868 w 6127927"/>
                <a:gd name="connsiteY36740" fmla="*/ 688571 h 4013490"/>
                <a:gd name="connsiteX36741" fmla="*/ 2064776 w 6127927"/>
                <a:gd name="connsiteY36741" fmla="*/ 690414 h 4013490"/>
                <a:gd name="connsiteX36742" fmla="*/ 2064550 w 6127927"/>
                <a:gd name="connsiteY36742" fmla="*/ 691158 h 4013490"/>
                <a:gd name="connsiteX36743" fmla="*/ 2065197 w 6127927"/>
                <a:gd name="connsiteY36743" fmla="*/ 690640 h 4013490"/>
                <a:gd name="connsiteX36744" fmla="*/ 2065941 w 6127927"/>
                <a:gd name="connsiteY36744" fmla="*/ 691320 h 4013490"/>
                <a:gd name="connsiteX36745" fmla="*/ 2065359 w 6127927"/>
                <a:gd name="connsiteY36745" fmla="*/ 692387 h 4013490"/>
                <a:gd name="connsiteX36746" fmla="*/ 2066102 w 6127927"/>
                <a:gd name="connsiteY36746" fmla="*/ 691481 h 4013490"/>
                <a:gd name="connsiteX36747" fmla="*/ 2066426 w 6127927"/>
                <a:gd name="connsiteY36747" fmla="*/ 691740 h 4013490"/>
                <a:gd name="connsiteX36748" fmla="*/ 2066426 w 6127927"/>
                <a:gd name="connsiteY36748" fmla="*/ 691805 h 4013490"/>
                <a:gd name="connsiteX36749" fmla="*/ 2066523 w 6127927"/>
                <a:gd name="connsiteY36749" fmla="*/ 691740 h 4013490"/>
                <a:gd name="connsiteX36750" fmla="*/ 2067590 w 6127927"/>
                <a:gd name="connsiteY36750" fmla="*/ 692710 h 4013490"/>
                <a:gd name="connsiteX36751" fmla="*/ 2068011 w 6127927"/>
                <a:gd name="connsiteY36751" fmla="*/ 693066 h 4013490"/>
                <a:gd name="connsiteX36752" fmla="*/ 2068075 w 6127927"/>
                <a:gd name="connsiteY36752" fmla="*/ 693228 h 4013490"/>
                <a:gd name="connsiteX36753" fmla="*/ 2067590 w 6127927"/>
                <a:gd name="connsiteY36753" fmla="*/ 694133 h 4013490"/>
                <a:gd name="connsiteX36754" fmla="*/ 2068075 w 6127927"/>
                <a:gd name="connsiteY36754" fmla="*/ 693228 h 4013490"/>
                <a:gd name="connsiteX36755" fmla="*/ 2068172 w 6127927"/>
                <a:gd name="connsiteY36755" fmla="*/ 693131 h 4013490"/>
                <a:gd name="connsiteX36756" fmla="*/ 2068496 w 6127927"/>
                <a:gd name="connsiteY36756" fmla="*/ 693486 h 4013490"/>
                <a:gd name="connsiteX36757" fmla="*/ 2068431 w 6127927"/>
                <a:gd name="connsiteY36757" fmla="*/ 693551 h 4013490"/>
                <a:gd name="connsiteX36758" fmla="*/ 2068496 w 6127927"/>
                <a:gd name="connsiteY36758" fmla="*/ 693486 h 4013490"/>
                <a:gd name="connsiteX36759" fmla="*/ 2069175 w 6127927"/>
                <a:gd name="connsiteY36759" fmla="*/ 694036 h 4013490"/>
                <a:gd name="connsiteX36760" fmla="*/ 2067331 w 6127927"/>
                <a:gd name="connsiteY36760" fmla="*/ 695944 h 4013490"/>
                <a:gd name="connsiteX36761" fmla="*/ 2068431 w 6127927"/>
                <a:gd name="connsiteY36761" fmla="*/ 695297 h 4013490"/>
                <a:gd name="connsiteX36762" fmla="*/ 2069175 w 6127927"/>
                <a:gd name="connsiteY36762" fmla="*/ 694036 h 4013490"/>
                <a:gd name="connsiteX36763" fmla="*/ 2077616 w 6127927"/>
                <a:gd name="connsiteY36763" fmla="*/ 700440 h 4013490"/>
                <a:gd name="connsiteX36764" fmla="*/ 2077292 w 6127927"/>
                <a:gd name="connsiteY36764" fmla="*/ 700828 h 4013490"/>
                <a:gd name="connsiteX36765" fmla="*/ 2077842 w 6127927"/>
                <a:gd name="connsiteY36765" fmla="*/ 700504 h 4013490"/>
                <a:gd name="connsiteX36766" fmla="*/ 2078521 w 6127927"/>
                <a:gd name="connsiteY36766" fmla="*/ 700666 h 4013490"/>
                <a:gd name="connsiteX36767" fmla="*/ 2078683 w 6127927"/>
                <a:gd name="connsiteY36767" fmla="*/ 701248 h 4013490"/>
                <a:gd name="connsiteX36768" fmla="*/ 2078780 w 6127927"/>
                <a:gd name="connsiteY36768" fmla="*/ 701248 h 4013490"/>
                <a:gd name="connsiteX36769" fmla="*/ 2073961 w 6127927"/>
                <a:gd name="connsiteY36769" fmla="*/ 709269 h 4013490"/>
                <a:gd name="connsiteX36770" fmla="*/ 2072635 w 6127927"/>
                <a:gd name="connsiteY36770" fmla="*/ 710433 h 4013490"/>
                <a:gd name="connsiteX36771" fmla="*/ 2072732 w 6127927"/>
                <a:gd name="connsiteY36771" fmla="*/ 710207 h 4013490"/>
                <a:gd name="connsiteX36772" fmla="*/ 2072312 w 6127927"/>
                <a:gd name="connsiteY36772" fmla="*/ 710692 h 4013490"/>
                <a:gd name="connsiteX36773" fmla="*/ 2071730 w 6127927"/>
                <a:gd name="connsiteY36773" fmla="*/ 711112 h 4013490"/>
                <a:gd name="connsiteX36774" fmla="*/ 2071730 w 6127927"/>
                <a:gd name="connsiteY36774" fmla="*/ 710950 h 4013490"/>
                <a:gd name="connsiteX36775" fmla="*/ 2071633 w 6127927"/>
                <a:gd name="connsiteY36775" fmla="*/ 710595 h 4013490"/>
                <a:gd name="connsiteX36776" fmla="*/ 2071309 w 6127927"/>
                <a:gd name="connsiteY36776" fmla="*/ 710271 h 4013490"/>
                <a:gd name="connsiteX36777" fmla="*/ 2070760 w 6127927"/>
                <a:gd name="connsiteY36777" fmla="*/ 709625 h 4013490"/>
                <a:gd name="connsiteX36778" fmla="*/ 2071083 w 6127927"/>
                <a:gd name="connsiteY36778" fmla="*/ 707458 h 4013490"/>
                <a:gd name="connsiteX36779" fmla="*/ 2070501 w 6127927"/>
                <a:gd name="connsiteY36779" fmla="*/ 708202 h 4013490"/>
                <a:gd name="connsiteX36780" fmla="*/ 2069337 w 6127927"/>
                <a:gd name="connsiteY36780" fmla="*/ 708525 h 4013490"/>
                <a:gd name="connsiteX36781" fmla="*/ 2069175 w 6127927"/>
                <a:gd name="connsiteY36781" fmla="*/ 708363 h 4013490"/>
                <a:gd name="connsiteX36782" fmla="*/ 2069337 w 6127927"/>
                <a:gd name="connsiteY36782" fmla="*/ 708040 h 4013490"/>
                <a:gd name="connsiteX36783" fmla="*/ 2068754 w 6127927"/>
                <a:gd name="connsiteY36783" fmla="*/ 707975 h 4013490"/>
                <a:gd name="connsiteX36784" fmla="*/ 2068172 w 6127927"/>
                <a:gd name="connsiteY36784" fmla="*/ 707878 h 4013490"/>
                <a:gd name="connsiteX36785" fmla="*/ 2068172 w 6127927"/>
                <a:gd name="connsiteY36785" fmla="*/ 707199 h 4013490"/>
                <a:gd name="connsiteX36786" fmla="*/ 2068075 w 6127927"/>
                <a:gd name="connsiteY36786" fmla="*/ 706067 h 4013490"/>
                <a:gd name="connsiteX36787" fmla="*/ 2067331 w 6127927"/>
                <a:gd name="connsiteY36787" fmla="*/ 706714 h 4013490"/>
                <a:gd name="connsiteX36788" fmla="*/ 2067008 w 6127927"/>
                <a:gd name="connsiteY36788" fmla="*/ 706649 h 4013490"/>
                <a:gd name="connsiteX36789" fmla="*/ 2067008 w 6127927"/>
                <a:gd name="connsiteY36789" fmla="*/ 706552 h 4013490"/>
                <a:gd name="connsiteX36790" fmla="*/ 2065941 w 6127927"/>
                <a:gd name="connsiteY36790" fmla="*/ 706552 h 4013490"/>
                <a:gd name="connsiteX36791" fmla="*/ 2065682 w 6127927"/>
                <a:gd name="connsiteY36791" fmla="*/ 706293 h 4013490"/>
                <a:gd name="connsiteX36792" fmla="*/ 2065423 w 6127927"/>
                <a:gd name="connsiteY36792" fmla="*/ 705905 h 4013490"/>
                <a:gd name="connsiteX36793" fmla="*/ 2065197 w 6127927"/>
                <a:gd name="connsiteY36793" fmla="*/ 705485 h 4013490"/>
                <a:gd name="connsiteX36794" fmla="*/ 2064712 w 6127927"/>
                <a:gd name="connsiteY36794" fmla="*/ 705323 h 4013490"/>
                <a:gd name="connsiteX36795" fmla="*/ 2064550 w 6127927"/>
                <a:gd name="connsiteY36795" fmla="*/ 705323 h 4013490"/>
                <a:gd name="connsiteX36796" fmla="*/ 2063612 w 6127927"/>
                <a:gd name="connsiteY36796" fmla="*/ 705550 h 4013490"/>
                <a:gd name="connsiteX36797" fmla="*/ 2062965 w 6127927"/>
                <a:gd name="connsiteY36797" fmla="*/ 705129 h 4013490"/>
                <a:gd name="connsiteX36798" fmla="*/ 2062804 w 6127927"/>
                <a:gd name="connsiteY36798" fmla="*/ 704903 h 4013490"/>
                <a:gd name="connsiteX36799" fmla="*/ 2062642 w 6127927"/>
                <a:gd name="connsiteY36799" fmla="*/ 704806 h 4013490"/>
                <a:gd name="connsiteX36800" fmla="*/ 2062027 w 6127927"/>
                <a:gd name="connsiteY36800" fmla="*/ 704806 h 4013490"/>
                <a:gd name="connsiteX36801" fmla="*/ 2061639 w 6127927"/>
                <a:gd name="connsiteY36801" fmla="*/ 704644 h 4013490"/>
                <a:gd name="connsiteX36802" fmla="*/ 2061122 w 6127927"/>
                <a:gd name="connsiteY36802" fmla="*/ 704579 h 4013490"/>
                <a:gd name="connsiteX36803" fmla="*/ 2056335 w 6127927"/>
                <a:gd name="connsiteY36803" fmla="*/ 700084 h 4013490"/>
                <a:gd name="connsiteX36804" fmla="*/ 2056335 w 6127927"/>
                <a:gd name="connsiteY36804" fmla="*/ 699922 h 4013490"/>
                <a:gd name="connsiteX36805" fmla="*/ 2056174 w 6127927"/>
                <a:gd name="connsiteY36805" fmla="*/ 699696 h 4013490"/>
                <a:gd name="connsiteX36806" fmla="*/ 2055818 w 6127927"/>
                <a:gd name="connsiteY36806" fmla="*/ 699761 h 4013490"/>
                <a:gd name="connsiteX36807" fmla="*/ 2055818 w 6127927"/>
                <a:gd name="connsiteY36807" fmla="*/ 699114 h 4013490"/>
                <a:gd name="connsiteX36808" fmla="*/ 2056012 w 6127927"/>
                <a:gd name="connsiteY36808" fmla="*/ 698532 h 4013490"/>
                <a:gd name="connsiteX36809" fmla="*/ 2055010 w 6127927"/>
                <a:gd name="connsiteY36809" fmla="*/ 699696 h 4013490"/>
                <a:gd name="connsiteX36810" fmla="*/ 2054912 w 6127927"/>
                <a:gd name="connsiteY36810" fmla="*/ 699114 h 4013490"/>
                <a:gd name="connsiteX36811" fmla="*/ 2054266 w 6127927"/>
                <a:gd name="connsiteY36811" fmla="*/ 699275 h 4013490"/>
                <a:gd name="connsiteX36812" fmla="*/ 2053942 w 6127927"/>
                <a:gd name="connsiteY36812" fmla="*/ 698855 h 4013490"/>
                <a:gd name="connsiteX36813" fmla="*/ 2053845 w 6127927"/>
                <a:gd name="connsiteY36813" fmla="*/ 698758 h 4013490"/>
                <a:gd name="connsiteX36814" fmla="*/ 2053101 w 6127927"/>
                <a:gd name="connsiteY36814" fmla="*/ 698435 h 4013490"/>
                <a:gd name="connsiteX36815" fmla="*/ 2052778 w 6127927"/>
                <a:gd name="connsiteY36815" fmla="*/ 698111 h 4013490"/>
                <a:gd name="connsiteX36816" fmla="*/ 2052196 w 6127927"/>
                <a:gd name="connsiteY36816" fmla="*/ 697044 h 4013490"/>
                <a:gd name="connsiteX36817" fmla="*/ 2052131 w 6127927"/>
                <a:gd name="connsiteY36817" fmla="*/ 696850 h 4013490"/>
                <a:gd name="connsiteX36818" fmla="*/ 2051129 w 6127927"/>
                <a:gd name="connsiteY36818" fmla="*/ 697367 h 4013490"/>
                <a:gd name="connsiteX36819" fmla="*/ 2050449 w 6127927"/>
                <a:gd name="connsiteY36819" fmla="*/ 697270 h 4013490"/>
                <a:gd name="connsiteX36820" fmla="*/ 2050288 w 6127927"/>
                <a:gd name="connsiteY36820" fmla="*/ 696947 h 4013490"/>
                <a:gd name="connsiteX36821" fmla="*/ 2050611 w 6127927"/>
                <a:gd name="connsiteY36821" fmla="*/ 695944 h 4013490"/>
                <a:gd name="connsiteX36822" fmla="*/ 2049285 w 6127927"/>
                <a:gd name="connsiteY36822" fmla="*/ 696850 h 4013490"/>
                <a:gd name="connsiteX36823" fmla="*/ 2044175 w 6127927"/>
                <a:gd name="connsiteY36823" fmla="*/ 691061 h 4013490"/>
                <a:gd name="connsiteX36824" fmla="*/ 2034732 w 6127927"/>
                <a:gd name="connsiteY36824" fmla="*/ 683784 h 4013490"/>
                <a:gd name="connsiteX36825" fmla="*/ 2032727 w 6127927"/>
                <a:gd name="connsiteY36825" fmla="*/ 681553 h 4013490"/>
                <a:gd name="connsiteX36826" fmla="*/ 2033244 w 6127927"/>
                <a:gd name="connsiteY36826" fmla="*/ 680809 h 4013490"/>
                <a:gd name="connsiteX36827" fmla="*/ 2034635 w 6127927"/>
                <a:gd name="connsiteY36827" fmla="*/ 678642 h 4013490"/>
                <a:gd name="connsiteX36828" fmla="*/ 2033665 w 6127927"/>
                <a:gd name="connsiteY36828" fmla="*/ 679644 h 4013490"/>
                <a:gd name="connsiteX36829" fmla="*/ 2032662 w 6127927"/>
                <a:gd name="connsiteY36829" fmla="*/ 681391 h 4013490"/>
                <a:gd name="connsiteX36830" fmla="*/ 2032242 w 6127927"/>
                <a:gd name="connsiteY36830" fmla="*/ 680970 h 4013490"/>
                <a:gd name="connsiteX36831" fmla="*/ 2032565 w 6127927"/>
                <a:gd name="connsiteY36831" fmla="*/ 680647 h 4013490"/>
                <a:gd name="connsiteX36832" fmla="*/ 2032985 w 6127927"/>
                <a:gd name="connsiteY36832" fmla="*/ 679806 h 4013490"/>
                <a:gd name="connsiteX36833" fmla="*/ 2033050 w 6127927"/>
                <a:gd name="connsiteY36833" fmla="*/ 679741 h 4013490"/>
                <a:gd name="connsiteX36834" fmla="*/ 2033244 w 6127927"/>
                <a:gd name="connsiteY36834" fmla="*/ 679644 h 4013490"/>
                <a:gd name="connsiteX36835" fmla="*/ 2033309 w 6127927"/>
                <a:gd name="connsiteY36835" fmla="*/ 678642 h 4013490"/>
                <a:gd name="connsiteX36836" fmla="*/ 2031756 w 6127927"/>
                <a:gd name="connsiteY36836" fmla="*/ 680550 h 4013490"/>
                <a:gd name="connsiteX36837" fmla="*/ 2029363 w 6127927"/>
                <a:gd name="connsiteY36837" fmla="*/ 679159 h 4013490"/>
                <a:gd name="connsiteX36838" fmla="*/ 2022895 w 6127927"/>
                <a:gd name="connsiteY36838" fmla="*/ 674502 h 4013490"/>
                <a:gd name="connsiteX36839" fmla="*/ 2023057 w 6127927"/>
                <a:gd name="connsiteY36839" fmla="*/ 674082 h 4013490"/>
                <a:gd name="connsiteX36840" fmla="*/ 2022539 w 6127927"/>
                <a:gd name="connsiteY36840" fmla="*/ 673855 h 4013490"/>
                <a:gd name="connsiteX36841" fmla="*/ 2022636 w 6127927"/>
                <a:gd name="connsiteY36841" fmla="*/ 673273 h 4013490"/>
                <a:gd name="connsiteX36842" fmla="*/ 2022636 w 6127927"/>
                <a:gd name="connsiteY36842" fmla="*/ 672594 h 4013490"/>
                <a:gd name="connsiteX36843" fmla="*/ 2022313 w 6127927"/>
                <a:gd name="connsiteY36843" fmla="*/ 672691 h 4013490"/>
                <a:gd name="connsiteX36844" fmla="*/ 2022378 w 6127927"/>
                <a:gd name="connsiteY36844" fmla="*/ 672012 h 4013490"/>
                <a:gd name="connsiteX36845" fmla="*/ 2022475 w 6127927"/>
                <a:gd name="connsiteY36845" fmla="*/ 671462 h 4013490"/>
                <a:gd name="connsiteX36846" fmla="*/ 2021795 w 6127927"/>
                <a:gd name="connsiteY36846" fmla="*/ 671947 h 4013490"/>
                <a:gd name="connsiteX36847" fmla="*/ 2021407 w 6127927"/>
                <a:gd name="connsiteY36847" fmla="*/ 672271 h 4013490"/>
                <a:gd name="connsiteX36848" fmla="*/ 2020987 w 6127927"/>
                <a:gd name="connsiteY36848" fmla="*/ 672368 h 4013490"/>
                <a:gd name="connsiteX36849" fmla="*/ 2022313 w 6127927"/>
                <a:gd name="connsiteY36849" fmla="*/ 670363 h 4013490"/>
                <a:gd name="connsiteX36850" fmla="*/ 2021084 w 6127927"/>
                <a:gd name="connsiteY36850" fmla="*/ 671462 h 4013490"/>
                <a:gd name="connsiteX36851" fmla="*/ 2020566 w 6127927"/>
                <a:gd name="connsiteY36851" fmla="*/ 671527 h 4013490"/>
                <a:gd name="connsiteX36852" fmla="*/ 2020890 w 6127927"/>
                <a:gd name="connsiteY36852" fmla="*/ 670201 h 4013490"/>
                <a:gd name="connsiteX36853" fmla="*/ 2019402 w 6127927"/>
                <a:gd name="connsiteY36853" fmla="*/ 671268 h 4013490"/>
                <a:gd name="connsiteX36854" fmla="*/ 2019661 w 6127927"/>
                <a:gd name="connsiteY36854" fmla="*/ 669878 h 4013490"/>
                <a:gd name="connsiteX36855" fmla="*/ 2020146 w 6127927"/>
                <a:gd name="connsiteY36855" fmla="*/ 669198 h 4013490"/>
                <a:gd name="connsiteX36856" fmla="*/ 2018917 w 6127927"/>
                <a:gd name="connsiteY36856" fmla="*/ 670298 h 4013490"/>
                <a:gd name="connsiteX36857" fmla="*/ 2018173 w 6127927"/>
                <a:gd name="connsiteY36857" fmla="*/ 670201 h 4013490"/>
                <a:gd name="connsiteX36858" fmla="*/ 2017914 w 6127927"/>
                <a:gd name="connsiteY36858" fmla="*/ 669878 h 4013490"/>
                <a:gd name="connsiteX36859" fmla="*/ 2017171 w 6127927"/>
                <a:gd name="connsiteY36859" fmla="*/ 670298 h 4013490"/>
                <a:gd name="connsiteX36860" fmla="*/ 2016847 w 6127927"/>
                <a:gd name="connsiteY36860" fmla="*/ 670363 h 4013490"/>
                <a:gd name="connsiteX36861" fmla="*/ 2017429 w 6127927"/>
                <a:gd name="connsiteY36861" fmla="*/ 669295 h 4013490"/>
                <a:gd name="connsiteX36862" fmla="*/ 2017268 w 6127927"/>
                <a:gd name="connsiteY36862" fmla="*/ 669295 h 4013490"/>
                <a:gd name="connsiteX36863" fmla="*/ 2016686 w 6127927"/>
                <a:gd name="connsiteY36863" fmla="*/ 669457 h 4013490"/>
                <a:gd name="connsiteX36864" fmla="*/ 2015360 w 6127927"/>
                <a:gd name="connsiteY36864" fmla="*/ 669392 h 4013490"/>
                <a:gd name="connsiteX36865" fmla="*/ 2015748 w 6127927"/>
                <a:gd name="connsiteY36865" fmla="*/ 668293 h 4013490"/>
                <a:gd name="connsiteX36866" fmla="*/ 2015198 w 6127927"/>
                <a:gd name="connsiteY36866" fmla="*/ 668713 h 4013490"/>
                <a:gd name="connsiteX36867" fmla="*/ 2014777 w 6127927"/>
                <a:gd name="connsiteY36867" fmla="*/ 668972 h 4013490"/>
                <a:gd name="connsiteX36868" fmla="*/ 2014422 w 6127927"/>
                <a:gd name="connsiteY36868" fmla="*/ 668875 h 4013490"/>
                <a:gd name="connsiteX36869" fmla="*/ 2013678 w 6127927"/>
                <a:gd name="connsiteY36869" fmla="*/ 668552 h 4013490"/>
                <a:gd name="connsiteX36870" fmla="*/ 2013613 w 6127927"/>
                <a:gd name="connsiteY36870" fmla="*/ 668066 h 4013490"/>
                <a:gd name="connsiteX36871" fmla="*/ 2013451 w 6127927"/>
                <a:gd name="connsiteY36871" fmla="*/ 667646 h 4013490"/>
                <a:gd name="connsiteX36872" fmla="*/ 2013451 w 6127927"/>
                <a:gd name="connsiteY36872" fmla="*/ 667484 h 4013490"/>
                <a:gd name="connsiteX36873" fmla="*/ 2012352 w 6127927"/>
                <a:gd name="connsiteY36873" fmla="*/ 667484 h 4013490"/>
                <a:gd name="connsiteX36874" fmla="*/ 2011867 w 6127927"/>
                <a:gd name="connsiteY36874" fmla="*/ 666643 h 4013490"/>
                <a:gd name="connsiteX36875" fmla="*/ 2012287 w 6127927"/>
                <a:gd name="connsiteY36875" fmla="*/ 666061 h 4013490"/>
                <a:gd name="connsiteX36876" fmla="*/ 2011705 w 6127927"/>
                <a:gd name="connsiteY36876" fmla="*/ 665803 h 4013490"/>
                <a:gd name="connsiteX36877" fmla="*/ 2011446 w 6127927"/>
                <a:gd name="connsiteY36877" fmla="*/ 665997 h 4013490"/>
                <a:gd name="connsiteX36878" fmla="*/ 2011867 w 6127927"/>
                <a:gd name="connsiteY36878" fmla="*/ 665059 h 4013490"/>
                <a:gd name="connsiteX36879" fmla="*/ 2011543 w 6127927"/>
                <a:gd name="connsiteY36879" fmla="*/ 665156 h 4013490"/>
                <a:gd name="connsiteX36880" fmla="*/ 2011446 w 6127927"/>
                <a:gd name="connsiteY36880" fmla="*/ 664897 h 4013490"/>
                <a:gd name="connsiteX36881" fmla="*/ 2011867 w 6127927"/>
                <a:gd name="connsiteY36881" fmla="*/ 664509 h 4013490"/>
                <a:gd name="connsiteX36882" fmla="*/ 2012287 w 6127927"/>
                <a:gd name="connsiteY36882" fmla="*/ 664250 h 4013490"/>
                <a:gd name="connsiteX36883" fmla="*/ 2011867 w 6127927"/>
                <a:gd name="connsiteY36883" fmla="*/ 663991 h 4013490"/>
                <a:gd name="connsiteX36884" fmla="*/ 2010896 w 6127927"/>
                <a:gd name="connsiteY36884" fmla="*/ 664832 h 4013490"/>
                <a:gd name="connsiteX36885" fmla="*/ 2010217 w 6127927"/>
                <a:gd name="connsiteY36885" fmla="*/ 664897 h 4013490"/>
                <a:gd name="connsiteX36886" fmla="*/ 2009797 w 6127927"/>
                <a:gd name="connsiteY36886" fmla="*/ 664897 h 4013490"/>
                <a:gd name="connsiteX36887" fmla="*/ 2009635 w 6127927"/>
                <a:gd name="connsiteY36887" fmla="*/ 664088 h 4013490"/>
                <a:gd name="connsiteX36888" fmla="*/ 2008665 w 6127927"/>
                <a:gd name="connsiteY36888" fmla="*/ 664897 h 4013490"/>
                <a:gd name="connsiteX36889" fmla="*/ 2008891 w 6127927"/>
                <a:gd name="connsiteY36889" fmla="*/ 664250 h 4013490"/>
                <a:gd name="connsiteX36890" fmla="*/ 2008212 w 6127927"/>
                <a:gd name="connsiteY36890" fmla="*/ 663927 h 4013490"/>
                <a:gd name="connsiteX36891" fmla="*/ 2008148 w 6127927"/>
                <a:gd name="connsiteY36891" fmla="*/ 663506 h 4013490"/>
                <a:gd name="connsiteX36892" fmla="*/ 2007727 w 6127927"/>
                <a:gd name="connsiteY36892" fmla="*/ 663506 h 4013490"/>
                <a:gd name="connsiteX36893" fmla="*/ 2006660 w 6127927"/>
                <a:gd name="connsiteY36893" fmla="*/ 663345 h 4013490"/>
                <a:gd name="connsiteX36894" fmla="*/ 2007404 w 6127927"/>
                <a:gd name="connsiteY36894" fmla="*/ 661922 h 4013490"/>
                <a:gd name="connsiteX36895" fmla="*/ 2007080 w 6127927"/>
                <a:gd name="connsiteY36895" fmla="*/ 662083 h 4013490"/>
                <a:gd name="connsiteX36896" fmla="*/ 2006498 w 6127927"/>
                <a:gd name="connsiteY36896" fmla="*/ 662083 h 4013490"/>
                <a:gd name="connsiteX36897" fmla="*/ 2005496 w 6127927"/>
                <a:gd name="connsiteY36897" fmla="*/ 661437 h 4013490"/>
                <a:gd name="connsiteX36898" fmla="*/ 2005399 w 6127927"/>
                <a:gd name="connsiteY36898" fmla="*/ 661275 h 4013490"/>
                <a:gd name="connsiteX36899" fmla="*/ 2005657 w 6127927"/>
                <a:gd name="connsiteY36899" fmla="*/ 660693 h 4013490"/>
                <a:gd name="connsiteX36900" fmla="*/ 2005657 w 6127927"/>
                <a:gd name="connsiteY36900" fmla="*/ 660111 h 4013490"/>
                <a:gd name="connsiteX36901" fmla="*/ 2005237 w 6127927"/>
                <a:gd name="connsiteY36901" fmla="*/ 660757 h 4013490"/>
                <a:gd name="connsiteX36902" fmla="*/ 2005237 w 6127927"/>
                <a:gd name="connsiteY36902" fmla="*/ 660854 h 4013490"/>
                <a:gd name="connsiteX36903" fmla="*/ 2004913 w 6127927"/>
                <a:gd name="connsiteY36903" fmla="*/ 660175 h 4013490"/>
                <a:gd name="connsiteX36904" fmla="*/ 2005754 w 6127927"/>
                <a:gd name="connsiteY36904" fmla="*/ 659528 h 4013490"/>
                <a:gd name="connsiteX36905" fmla="*/ 2005496 w 6127927"/>
                <a:gd name="connsiteY36905" fmla="*/ 659431 h 4013490"/>
                <a:gd name="connsiteX36906" fmla="*/ 2004849 w 6127927"/>
                <a:gd name="connsiteY36906" fmla="*/ 660014 h 4013490"/>
                <a:gd name="connsiteX36907" fmla="*/ 2003102 w 6127927"/>
                <a:gd name="connsiteY36907" fmla="*/ 658526 h 4013490"/>
                <a:gd name="connsiteX36908" fmla="*/ 2000871 w 6127927"/>
                <a:gd name="connsiteY36908" fmla="*/ 658461 h 4013490"/>
                <a:gd name="connsiteX36909" fmla="*/ 2000612 w 6127927"/>
                <a:gd name="connsiteY36909" fmla="*/ 657944 h 4013490"/>
                <a:gd name="connsiteX36910" fmla="*/ 2000935 w 6127927"/>
                <a:gd name="connsiteY36910" fmla="*/ 657362 h 4013490"/>
                <a:gd name="connsiteX36911" fmla="*/ 2000289 w 6127927"/>
                <a:gd name="connsiteY36911" fmla="*/ 657620 h 4013490"/>
                <a:gd name="connsiteX36912" fmla="*/ 1999868 w 6127927"/>
                <a:gd name="connsiteY36912" fmla="*/ 657297 h 4013490"/>
                <a:gd name="connsiteX36913" fmla="*/ 2000547 w 6127927"/>
                <a:gd name="connsiteY36913" fmla="*/ 656456 h 4013490"/>
                <a:gd name="connsiteX36914" fmla="*/ 2000450 w 6127927"/>
                <a:gd name="connsiteY36914" fmla="*/ 656391 h 4013490"/>
                <a:gd name="connsiteX36915" fmla="*/ 1999868 w 6127927"/>
                <a:gd name="connsiteY36915" fmla="*/ 657200 h 4013490"/>
                <a:gd name="connsiteX36916" fmla="*/ 1997701 w 6127927"/>
                <a:gd name="connsiteY36916" fmla="*/ 655453 h 4013490"/>
                <a:gd name="connsiteX36917" fmla="*/ 1997863 w 6127927"/>
                <a:gd name="connsiteY36917" fmla="*/ 655065 h 4013490"/>
                <a:gd name="connsiteX36918" fmla="*/ 1997540 w 6127927"/>
                <a:gd name="connsiteY36918" fmla="*/ 655389 h 4013490"/>
                <a:gd name="connsiteX36919" fmla="*/ 1996569 w 6127927"/>
                <a:gd name="connsiteY36919" fmla="*/ 654548 h 4013490"/>
                <a:gd name="connsiteX36920" fmla="*/ 1996569 w 6127927"/>
                <a:gd name="connsiteY36920" fmla="*/ 654483 h 4013490"/>
                <a:gd name="connsiteX36921" fmla="*/ 1996472 w 6127927"/>
                <a:gd name="connsiteY36921" fmla="*/ 654483 h 4013490"/>
                <a:gd name="connsiteX36922" fmla="*/ 1995470 w 6127927"/>
                <a:gd name="connsiteY36922" fmla="*/ 653642 h 4013490"/>
                <a:gd name="connsiteX36923" fmla="*/ 1995567 w 6127927"/>
                <a:gd name="connsiteY36923" fmla="*/ 653481 h 4013490"/>
                <a:gd name="connsiteX36924" fmla="*/ 1995243 w 6127927"/>
                <a:gd name="connsiteY36924" fmla="*/ 653481 h 4013490"/>
                <a:gd name="connsiteX36925" fmla="*/ 1995146 w 6127927"/>
                <a:gd name="connsiteY36925" fmla="*/ 653384 h 4013490"/>
                <a:gd name="connsiteX36926" fmla="*/ 1995243 w 6127927"/>
                <a:gd name="connsiteY36926" fmla="*/ 653222 h 4013490"/>
                <a:gd name="connsiteX36927" fmla="*/ 1995146 w 6127927"/>
                <a:gd name="connsiteY36927" fmla="*/ 653060 h 4013490"/>
                <a:gd name="connsiteX36928" fmla="*/ 1994888 w 6127927"/>
                <a:gd name="connsiteY36928" fmla="*/ 653157 h 4013490"/>
                <a:gd name="connsiteX36929" fmla="*/ 1991848 w 6127927"/>
                <a:gd name="connsiteY36929" fmla="*/ 650408 h 4013490"/>
                <a:gd name="connsiteX36930" fmla="*/ 1991848 w 6127927"/>
                <a:gd name="connsiteY36930" fmla="*/ 650344 h 4013490"/>
                <a:gd name="connsiteX36931" fmla="*/ 1991427 w 6127927"/>
                <a:gd name="connsiteY36931" fmla="*/ 650085 h 4013490"/>
                <a:gd name="connsiteX36932" fmla="*/ 1990845 w 6127927"/>
                <a:gd name="connsiteY36932" fmla="*/ 649600 h 4013490"/>
                <a:gd name="connsiteX36933" fmla="*/ 1991266 w 6127927"/>
                <a:gd name="connsiteY36933" fmla="*/ 649082 h 4013490"/>
                <a:gd name="connsiteX36934" fmla="*/ 1990586 w 6127927"/>
                <a:gd name="connsiteY36934" fmla="*/ 649341 h 4013490"/>
                <a:gd name="connsiteX36935" fmla="*/ 1989778 w 6127927"/>
                <a:gd name="connsiteY36935" fmla="*/ 648500 h 4013490"/>
                <a:gd name="connsiteX36936" fmla="*/ 1989357 w 6127927"/>
                <a:gd name="connsiteY36936" fmla="*/ 648112 h 4013490"/>
                <a:gd name="connsiteX36937" fmla="*/ 1989034 w 6127927"/>
                <a:gd name="connsiteY36937" fmla="*/ 647756 h 4013490"/>
                <a:gd name="connsiteX36938" fmla="*/ 1989454 w 6127927"/>
                <a:gd name="connsiteY36938" fmla="*/ 646948 h 4013490"/>
                <a:gd name="connsiteX36939" fmla="*/ 1989357 w 6127927"/>
                <a:gd name="connsiteY36939" fmla="*/ 646948 h 4013490"/>
                <a:gd name="connsiteX36940" fmla="*/ 1988355 w 6127927"/>
                <a:gd name="connsiteY36940" fmla="*/ 647110 h 4013490"/>
                <a:gd name="connsiteX36941" fmla="*/ 1988452 w 6127927"/>
                <a:gd name="connsiteY36941" fmla="*/ 646689 h 4013490"/>
                <a:gd name="connsiteX36942" fmla="*/ 1988128 w 6127927"/>
                <a:gd name="connsiteY36942" fmla="*/ 646948 h 4013490"/>
                <a:gd name="connsiteX36943" fmla="*/ 1988031 w 6127927"/>
                <a:gd name="connsiteY36943" fmla="*/ 646851 h 4013490"/>
                <a:gd name="connsiteX36944" fmla="*/ 1987967 w 6127927"/>
                <a:gd name="connsiteY36944" fmla="*/ 646786 h 4013490"/>
                <a:gd name="connsiteX36945" fmla="*/ 1987870 w 6127927"/>
                <a:gd name="connsiteY36945" fmla="*/ 646689 h 4013490"/>
                <a:gd name="connsiteX36946" fmla="*/ 1987546 w 6127927"/>
                <a:gd name="connsiteY36946" fmla="*/ 646366 h 4013490"/>
                <a:gd name="connsiteX36947" fmla="*/ 1987029 w 6127927"/>
                <a:gd name="connsiteY36947" fmla="*/ 645881 h 4013490"/>
                <a:gd name="connsiteX36948" fmla="*/ 1988614 w 6127927"/>
                <a:gd name="connsiteY36948" fmla="*/ 643714 h 4013490"/>
                <a:gd name="connsiteX36949" fmla="*/ 1988614 w 6127927"/>
                <a:gd name="connsiteY36949" fmla="*/ 643617 h 4013490"/>
                <a:gd name="connsiteX36950" fmla="*/ 1988290 w 6127927"/>
                <a:gd name="connsiteY36950" fmla="*/ 643972 h 4013490"/>
                <a:gd name="connsiteX36951" fmla="*/ 1987708 w 6127927"/>
                <a:gd name="connsiteY36951" fmla="*/ 644037 h 4013490"/>
                <a:gd name="connsiteX36952" fmla="*/ 1987126 w 6127927"/>
                <a:gd name="connsiteY36952" fmla="*/ 643293 h 4013490"/>
                <a:gd name="connsiteX36953" fmla="*/ 1986608 w 6127927"/>
                <a:gd name="connsiteY36953" fmla="*/ 643714 h 4013490"/>
                <a:gd name="connsiteX36954" fmla="*/ 1986447 w 6127927"/>
                <a:gd name="connsiteY36954" fmla="*/ 643617 h 4013490"/>
                <a:gd name="connsiteX36955" fmla="*/ 1986059 w 6127927"/>
                <a:gd name="connsiteY36955" fmla="*/ 643455 h 4013490"/>
                <a:gd name="connsiteX36956" fmla="*/ 1985800 w 6127927"/>
                <a:gd name="connsiteY36956" fmla="*/ 643035 h 4013490"/>
                <a:gd name="connsiteX36957" fmla="*/ 1984797 w 6127927"/>
                <a:gd name="connsiteY36957" fmla="*/ 642970 h 4013490"/>
                <a:gd name="connsiteX36958" fmla="*/ 1984636 w 6127927"/>
                <a:gd name="connsiteY36958" fmla="*/ 642711 h 4013490"/>
                <a:gd name="connsiteX36959" fmla="*/ 1984636 w 6127927"/>
                <a:gd name="connsiteY36959" fmla="*/ 642485 h 4013490"/>
                <a:gd name="connsiteX36960" fmla="*/ 1983892 w 6127927"/>
                <a:gd name="connsiteY36960" fmla="*/ 642064 h 4013490"/>
                <a:gd name="connsiteX36961" fmla="*/ 1983568 w 6127927"/>
                <a:gd name="connsiteY36961" fmla="*/ 642291 h 4013490"/>
                <a:gd name="connsiteX36962" fmla="*/ 1982889 w 6127927"/>
                <a:gd name="connsiteY36962" fmla="*/ 641644 h 4013490"/>
                <a:gd name="connsiteX36963" fmla="*/ 1983051 w 6127927"/>
                <a:gd name="connsiteY36963" fmla="*/ 641320 h 4013490"/>
                <a:gd name="connsiteX36964" fmla="*/ 1982728 w 6127927"/>
                <a:gd name="connsiteY36964" fmla="*/ 641482 h 4013490"/>
                <a:gd name="connsiteX36965" fmla="*/ 1974869 w 6127927"/>
                <a:gd name="connsiteY36965" fmla="*/ 633203 h 4013490"/>
                <a:gd name="connsiteX36966" fmla="*/ 1971408 w 6127927"/>
                <a:gd name="connsiteY36966" fmla="*/ 629710 h 4013490"/>
                <a:gd name="connsiteX36967" fmla="*/ 1971408 w 6127927"/>
                <a:gd name="connsiteY36967" fmla="*/ 629548 h 4013490"/>
                <a:gd name="connsiteX36968" fmla="*/ 1971570 w 6127927"/>
                <a:gd name="connsiteY36968" fmla="*/ 627996 h 4013490"/>
                <a:gd name="connsiteX36969" fmla="*/ 1972120 w 6127927"/>
                <a:gd name="connsiteY36969" fmla="*/ 627058 h 4013490"/>
                <a:gd name="connsiteX36970" fmla="*/ 1972475 w 6127927"/>
                <a:gd name="connsiteY36970" fmla="*/ 624762 h 4013490"/>
                <a:gd name="connsiteX36971" fmla="*/ 1971473 w 6127927"/>
                <a:gd name="connsiteY36971" fmla="*/ 626993 h 4013490"/>
                <a:gd name="connsiteX36972" fmla="*/ 1971311 w 6127927"/>
                <a:gd name="connsiteY36972" fmla="*/ 625409 h 4013490"/>
                <a:gd name="connsiteX36973" fmla="*/ 1971635 w 6127927"/>
                <a:gd name="connsiteY36973" fmla="*/ 623339 h 4013490"/>
                <a:gd name="connsiteX36974" fmla="*/ 1972896 w 6127927"/>
                <a:gd name="connsiteY36974" fmla="*/ 619943 h 4013490"/>
                <a:gd name="connsiteX36975" fmla="*/ 1972896 w 6127927"/>
                <a:gd name="connsiteY36975" fmla="*/ 620105 h 4013490"/>
                <a:gd name="connsiteX36976" fmla="*/ 1973058 w 6127927"/>
                <a:gd name="connsiteY36976" fmla="*/ 619781 h 4013490"/>
                <a:gd name="connsiteX36977" fmla="*/ 1973543 w 6127927"/>
                <a:gd name="connsiteY36977" fmla="*/ 619296 h 4013490"/>
                <a:gd name="connsiteX36978" fmla="*/ 1973058 w 6127927"/>
                <a:gd name="connsiteY36978" fmla="*/ 619781 h 4013490"/>
                <a:gd name="connsiteX36979" fmla="*/ 1972961 w 6127927"/>
                <a:gd name="connsiteY36979" fmla="*/ 619717 h 4013490"/>
                <a:gd name="connsiteX36980" fmla="*/ 1973801 w 6127927"/>
                <a:gd name="connsiteY36980" fmla="*/ 617809 h 4013490"/>
                <a:gd name="connsiteX36981" fmla="*/ 1974772 w 6127927"/>
                <a:gd name="connsiteY36981" fmla="*/ 617970 h 4013490"/>
                <a:gd name="connsiteX36982" fmla="*/ 1974772 w 6127927"/>
                <a:gd name="connsiteY36982" fmla="*/ 618294 h 4013490"/>
                <a:gd name="connsiteX36983" fmla="*/ 1975030 w 6127927"/>
                <a:gd name="connsiteY36983" fmla="*/ 618035 h 4013490"/>
                <a:gd name="connsiteX36984" fmla="*/ 1975354 w 6127927"/>
                <a:gd name="connsiteY36984" fmla="*/ 618132 h 4013490"/>
                <a:gd name="connsiteX36985" fmla="*/ 1975871 w 6127927"/>
                <a:gd name="connsiteY36985" fmla="*/ 618617 h 4013490"/>
                <a:gd name="connsiteX36986" fmla="*/ 1975936 w 6127927"/>
                <a:gd name="connsiteY36986" fmla="*/ 619943 h 4013490"/>
                <a:gd name="connsiteX36987" fmla="*/ 1976421 w 6127927"/>
                <a:gd name="connsiteY36987" fmla="*/ 619620 h 4013490"/>
                <a:gd name="connsiteX36988" fmla="*/ 1976680 w 6127927"/>
                <a:gd name="connsiteY36988" fmla="*/ 620622 h 4013490"/>
                <a:gd name="connsiteX36989" fmla="*/ 1976259 w 6127927"/>
                <a:gd name="connsiteY36989" fmla="*/ 621948 h 4013490"/>
                <a:gd name="connsiteX36990" fmla="*/ 1977618 w 6127927"/>
                <a:gd name="connsiteY36990" fmla="*/ 621690 h 4013490"/>
                <a:gd name="connsiteX36991" fmla="*/ 1995405 w 6127927"/>
                <a:gd name="connsiteY36991" fmla="*/ 583527 h 4013490"/>
                <a:gd name="connsiteX36992" fmla="*/ 1994661 w 6127927"/>
                <a:gd name="connsiteY36992" fmla="*/ 584336 h 4013490"/>
                <a:gd name="connsiteX36993" fmla="*/ 1994500 w 6127927"/>
                <a:gd name="connsiteY36993" fmla="*/ 584756 h 4013490"/>
                <a:gd name="connsiteX36994" fmla="*/ 1994661 w 6127927"/>
                <a:gd name="connsiteY36994" fmla="*/ 584853 h 4013490"/>
                <a:gd name="connsiteX36995" fmla="*/ 1994920 w 6127927"/>
                <a:gd name="connsiteY36995" fmla="*/ 584530 h 4013490"/>
                <a:gd name="connsiteX36996" fmla="*/ 1995405 w 6127927"/>
                <a:gd name="connsiteY36996" fmla="*/ 583786 h 4013490"/>
                <a:gd name="connsiteX36997" fmla="*/ 2042267 w 6127927"/>
                <a:gd name="connsiteY36997" fmla="*/ 627737 h 4013490"/>
                <a:gd name="connsiteX36998" fmla="*/ 2043334 w 6127927"/>
                <a:gd name="connsiteY36998" fmla="*/ 626411 h 4013490"/>
                <a:gd name="connsiteX36999" fmla="*/ 2042267 w 6127927"/>
                <a:gd name="connsiteY36999" fmla="*/ 627737 h 4013490"/>
                <a:gd name="connsiteX37000" fmla="*/ 2058502 w 6127927"/>
                <a:gd name="connsiteY37000" fmla="*/ 637763 h 4013490"/>
                <a:gd name="connsiteX37001" fmla="*/ 2059214 w 6127927"/>
                <a:gd name="connsiteY37001" fmla="*/ 637407 h 4013490"/>
                <a:gd name="connsiteX37002" fmla="*/ 2058502 w 6127927"/>
                <a:gd name="connsiteY37002" fmla="*/ 637763 h 4013490"/>
                <a:gd name="connsiteX37003" fmla="*/ 1995308 w 6127927"/>
                <a:gd name="connsiteY37003" fmla="*/ 582945 h 4013490"/>
                <a:gd name="connsiteX37004" fmla="*/ 1996408 w 6127927"/>
                <a:gd name="connsiteY37004" fmla="*/ 583689 h 4013490"/>
                <a:gd name="connsiteX37005" fmla="*/ 1998057 w 6127927"/>
                <a:gd name="connsiteY37005" fmla="*/ 584918 h 4013490"/>
                <a:gd name="connsiteX37006" fmla="*/ 1998057 w 6127927"/>
                <a:gd name="connsiteY37006" fmla="*/ 585274 h 4013490"/>
                <a:gd name="connsiteX37007" fmla="*/ 1998316 w 6127927"/>
                <a:gd name="connsiteY37007" fmla="*/ 585080 h 4013490"/>
                <a:gd name="connsiteX37008" fmla="*/ 1999383 w 6127927"/>
                <a:gd name="connsiteY37008" fmla="*/ 585920 h 4013490"/>
                <a:gd name="connsiteX37009" fmla="*/ 2000127 w 6127927"/>
                <a:gd name="connsiteY37009" fmla="*/ 586761 h 4013490"/>
                <a:gd name="connsiteX37010" fmla="*/ 2000127 w 6127927"/>
                <a:gd name="connsiteY37010" fmla="*/ 586826 h 4013490"/>
                <a:gd name="connsiteX37011" fmla="*/ 2000192 w 6127927"/>
                <a:gd name="connsiteY37011" fmla="*/ 587085 h 4013490"/>
                <a:gd name="connsiteX37012" fmla="*/ 2000289 w 6127927"/>
                <a:gd name="connsiteY37012" fmla="*/ 586923 h 4013490"/>
                <a:gd name="connsiteX37013" fmla="*/ 2003005 w 6127927"/>
                <a:gd name="connsiteY37013" fmla="*/ 588896 h 4013490"/>
                <a:gd name="connsiteX37014" fmla="*/ 2006983 w 6127927"/>
                <a:gd name="connsiteY37014" fmla="*/ 593035 h 4013490"/>
                <a:gd name="connsiteX37015" fmla="*/ 2007986 w 6127927"/>
                <a:gd name="connsiteY37015" fmla="*/ 595267 h 4013490"/>
                <a:gd name="connsiteX37016" fmla="*/ 2021569 w 6127927"/>
                <a:gd name="connsiteY37016" fmla="*/ 602317 h 4013490"/>
                <a:gd name="connsiteX37017" fmla="*/ 2021892 w 6127927"/>
                <a:gd name="connsiteY37017" fmla="*/ 602317 h 4013490"/>
                <a:gd name="connsiteX37018" fmla="*/ 2021634 w 6127927"/>
                <a:gd name="connsiteY37018" fmla="*/ 602964 h 4013490"/>
                <a:gd name="connsiteX37019" fmla="*/ 2022151 w 6127927"/>
                <a:gd name="connsiteY37019" fmla="*/ 602414 h 4013490"/>
                <a:gd name="connsiteX37020" fmla="*/ 2022313 w 6127927"/>
                <a:gd name="connsiteY37020" fmla="*/ 602738 h 4013490"/>
                <a:gd name="connsiteX37021" fmla="*/ 2022216 w 6127927"/>
                <a:gd name="connsiteY37021" fmla="*/ 603061 h 4013490"/>
                <a:gd name="connsiteX37022" fmla="*/ 2022475 w 6127927"/>
                <a:gd name="connsiteY37022" fmla="*/ 602964 h 4013490"/>
                <a:gd name="connsiteX37023" fmla="*/ 2023477 w 6127927"/>
                <a:gd name="connsiteY37023" fmla="*/ 604290 h 4013490"/>
                <a:gd name="connsiteX37024" fmla="*/ 2023315 w 6127927"/>
                <a:gd name="connsiteY37024" fmla="*/ 604549 h 4013490"/>
                <a:gd name="connsiteX37025" fmla="*/ 2023315 w 6127927"/>
                <a:gd name="connsiteY37025" fmla="*/ 604969 h 4013490"/>
                <a:gd name="connsiteX37026" fmla="*/ 2023218 w 6127927"/>
                <a:gd name="connsiteY37026" fmla="*/ 605293 h 4013490"/>
                <a:gd name="connsiteX37027" fmla="*/ 2023704 w 6127927"/>
                <a:gd name="connsiteY37027" fmla="*/ 605131 h 4013490"/>
                <a:gd name="connsiteX37028" fmla="*/ 2023865 w 6127927"/>
                <a:gd name="connsiteY37028" fmla="*/ 604808 h 4013490"/>
                <a:gd name="connsiteX37029" fmla="*/ 2024706 w 6127927"/>
                <a:gd name="connsiteY37029" fmla="*/ 605713 h 4013490"/>
                <a:gd name="connsiteX37030" fmla="*/ 2024641 w 6127927"/>
                <a:gd name="connsiteY37030" fmla="*/ 605972 h 4013490"/>
                <a:gd name="connsiteX37031" fmla="*/ 2024706 w 6127927"/>
                <a:gd name="connsiteY37031" fmla="*/ 606554 h 4013490"/>
                <a:gd name="connsiteX37032" fmla="*/ 2025127 w 6127927"/>
                <a:gd name="connsiteY37032" fmla="*/ 606037 h 4013490"/>
                <a:gd name="connsiteX37033" fmla="*/ 2026194 w 6127927"/>
                <a:gd name="connsiteY37033" fmla="*/ 606942 h 4013490"/>
                <a:gd name="connsiteX37034" fmla="*/ 2025967 w 6127927"/>
                <a:gd name="connsiteY37034" fmla="*/ 607460 h 4013490"/>
                <a:gd name="connsiteX37035" fmla="*/ 2026291 w 6127927"/>
                <a:gd name="connsiteY37035" fmla="*/ 607039 h 4013490"/>
                <a:gd name="connsiteX37036" fmla="*/ 2029913 w 6127927"/>
                <a:gd name="connsiteY37036" fmla="*/ 608430 h 4013490"/>
                <a:gd name="connsiteX37037" fmla="*/ 2033729 w 6127927"/>
                <a:gd name="connsiteY37037" fmla="*/ 611437 h 4013490"/>
                <a:gd name="connsiteX37038" fmla="*/ 2034150 w 6127927"/>
                <a:gd name="connsiteY37038" fmla="*/ 611987 h 4013490"/>
                <a:gd name="connsiteX37039" fmla="*/ 2034473 w 6127927"/>
                <a:gd name="connsiteY37039" fmla="*/ 611987 h 4013490"/>
                <a:gd name="connsiteX37040" fmla="*/ 2034732 w 6127927"/>
                <a:gd name="connsiteY37040" fmla="*/ 612246 h 4013490"/>
                <a:gd name="connsiteX37041" fmla="*/ 2034893 w 6127927"/>
                <a:gd name="connsiteY37041" fmla="*/ 612343 h 4013490"/>
                <a:gd name="connsiteX37042" fmla="*/ 2036705 w 6127927"/>
                <a:gd name="connsiteY37042" fmla="*/ 613669 h 4013490"/>
                <a:gd name="connsiteX37043" fmla="*/ 2035799 w 6127927"/>
                <a:gd name="connsiteY37043" fmla="*/ 614898 h 4013490"/>
                <a:gd name="connsiteX37044" fmla="*/ 2036543 w 6127927"/>
                <a:gd name="connsiteY37044" fmla="*/ 614575 h 4013490"/>
                <a:gd name="connsiteX37045" fmla="*/ 2036802 w 6127927"/>
                <a:gd name="connsiteY37045" fmla="*/ 613734 h 4013490"/>
                <a:gd name="connsiteX37046" fmla="*/ 2040941 w 6127927"/>
                <a:gd name="connsiteY37046" fmla="*/ 616644 h 4013490"/>
                <a:gd name="connsiteX37047" fmla="*/ 2040262 w 6127927"/>
                <a:gd name="connsiteY37047" fmla="*/ 617388 h 4013490"/>
                <a:gd name="connsiteX37048" fmla="*/ 2041006 w 6127927"/>
                <a:gd name="connsiteY37048" fmla="*/ 616709 h 4013490"/>
                <a:gd name="connsiteX37049" fmla="*/ 2045728 w 6127927"/>
                <a:gd name="connsiteY37049" fmla="*/ 619620 h 4013490"/>
                <a:gd name="connsiteX37050" fmla="*/ 2045404 w 6127927"/>
                <a:gd name="connsiteY37050" fmla="*/ 620461 h 4013490"/>
                <a:gd name="connsiteX37051" fmla="*/ 2045986 w 6127927"/>
                <a:gd name="connsiteY37051" fmla="*/ 619781 h 4013490"/>
                <a:gd name="connsiteX37052" fmla="*/ 2046083 w 6127927"/>
                <a:gd name="connsiteY37052" fmla="*/ 619717 h 4013490"/>
                <a:gd name="connsiteX37053" fmla="*/ 2046795 w 6127927"/>
                <a:gd name="connsiteY37053" fmla="*/ 620105 h 4013490"/>
                <a:gd name="connsiteX37054" fmla="*/ 2046892 w 6127927"/>
                <a:gd name="connsiteY37054" fmla="*/ 620105 h 4013490"/>
                <a:gd name="connsiteX37055" fmla="*/ 2047215 w 6127927"/>
                <a:gd name="connsiteY37055" fmla="*/ 620267 h 4013490"/>
                <a:gd name="connsiteX37056" fmla="*/ 2047215 w 6127927"/>
                <a:gd name="connsiteY37056" fmla="*/ 620946 h 4013490"/>
                <a:gd name="connsiteX37057" fmla="*/ 2047571 w 6127927"/>
                <a:gd name="connsiteY37057" fmla="*/ 622110 h 4013490"/>
                <a:gd name="connsiteX37058" fmla="*/ 2047409 w 6127927"/>
                <a:gd name="connsiteY37058" fmla="*/ 622336 h 4013490"/>
                <a:gd name="connsiteX37059" fmla="*/ 2047474 w 6127927"/>
                <a:gd name="connsiteY37059" fmla="*/ 622336 h 4013490"/>
                <a:gd name="connsiteX37060" fmla="*/ 2047571 w 6127927"/>
                <a:gd name="connsiteY37060" fmla="*/ 622110 h 4013490"/>
                <a:gd name="connsiteX37061" fmla="*/ 2048056 w 6127927"/>
                <a:gd name="connsiteY37061" fmla="*/ 621107 h 4013490"/>
                <a:gd name="connsiteX37062" fmla="*/ 2048638 w 6127927"/>
                <a:gd name="connsiteY37062" fmla="*/ 621043 h 4013490"/>
                <a:gd name="connsiteX37063" fmla="*/ 2048541 w 6127927"/>
                <a:gd name="connsiteY37063" fmla="*/ 621528 h 4013490"/>
                <a:gd name="connsiteX37064" fmla="*/ 2048703 w 6127927"/>
                <a:gd name="connsiteY37064" fmla="*/ 621690 h 4013490"/>
                <a:gd name="connsiteX37065" fmla="*/ 2048800 w 6127927"/>
                <a:gd name="connsiteY37065" fmla="*/ 621690 h 4013490"/>
                <a:gd name="connsiteX37066" fmla="*/ 2048962 w 6127927"/>
                <a:gd name="connsiteY37066" fmla="*/ 621204 h 4013490"/>
                <a:gd name="connsiteX37067" fmla="*/ 2049059 w 6127927"/>
                <a:gd name="connsiteY37067" fmla="*/ 621204 h 4013490"/>
                <a:gd name="connsiteX37068" fmla="*/ 2049285 w 6127927"/>
                <a:gd name="connsiteY37068" fmla="*/ 621269 h 4013490"/>
                <a:gd name="connsiteX37069" fmla="*/ 2049123 w 6127927"/>
                <a:gd name="connsiteY37069" fmla="*/ 621528 h 4013490"/>
                <a:gd name="connsiteX37070" fmla="*/ 2048865 w 6127927"/>
                <a:gd name="connsiteY37070" fmla="*/ 621593 h 4013490"/>
                <a:gd name="connsiteX37071" fmla="*/ 2049382 w 6127927"/>
                <a:gd name="connsiteY37071" fmla="*/ 621690 h 4013490"/>
                <a:gd name="connsiteX37072" fmla="*/ 2049867 w 6127927"/>
                <a:gd name="connsiteY37072" fmla="*/ 622013 h 4013490"/>
                <a:gd name="connsiteX37073" fmla="*/ 2049706 w 6127927"/>
                <a:gd name="connsiteY37073" fmla="*/ 623113 h 4013490"/>
                <a:gd name="connsiteX37074" fmla="*/ 2051129 w 6127927"/>
                <a:gd name="connsiteY37074" fmla="*/ 622433 h 4013490"/>
                <a:gd name="connsiteX37075" fmla="*/ 2050708 w 6127927"/>
                <a:gd name="connsiteY37075" fmla="*/ 623177 h 4013490"/>
                <a:gd name="connsiteX37076" fmla="*/ 2051872 w 6127927"/>
                <a:gd name="connsiteY37076" fmla="*/ 622919 h 4013490"/>
                <a:gd name="connsiteX37077" fmla="*/ 2051775 w 6127927"/>
                <a:gd name="connsiteY37077" fmla="*/ 623501 h 4013490"/>
                <a:gd name="connsiteX37078" fmla="*/ 2052358 w 6127927"/>
                <a:gd name="connsiteY37078" fmla="*/ 623598 h 4013490"/>
                <a:gd name="connsiteX37079" fmla="*/ 2052681 w 6127927"/>
                <a:gd name="connsiteY37079" fmla="*/ 624180 h 4013490"/>
                <a:gd name="connsiteX37080" fmla="*/ 2052843 w 6127927"/>
                <a:gd name="connsiteY37080" fmla="*/ 624342 h 4013490"/>
                <a:gd name="connsiteX37081" fmla="*/ 2053360 w 6127927"/>
                <a:gd name="connsiteY37081" fmla="*/ 623921 h 4013490"/>
                <a:gd name="connsiteX37082" fmla="*/ 2054104 w 6127927"/>
                <a:gd name="connsiteY37082" fmla="*/ 625085 h 4013490"/>
                <a:gd name="connsiteX37083" fmla="*/ 2053522 w 6127927"/>
                <a:gd name="connsiteY37083" fmla="*/ 626153 h 4013490"/>
                <a:gd name="connsiteX37084" fmla="*/ 2054524 w 6127927"/>
                <a:gd name="connsiteY37084" fmla="*/ 625506 h 4013490"/>
                <a:gd name="connsiteX37085" fmla="*/ 2054104 w 6127927"/>
                <a:gd name="connsiteY37085" fmla="*/ 626670 h 4013490"/>
                <a:gd name="connsiteX37086" fmla="*/ 2054751 w 6127927"/>
                <a:gd name="connsiteY37086" fmla="*/ 626153 h 4013490"/>
                <a:gd name="connsiteX37087" fmla="*/ 2055592 w 6127927"/>
                <a:gd name="connsiteY37087" fmla="*/ 626411 h 4013490"/>
                <a:gd name="connsiteX37088" fmla="*/ 2056077 w 6127927"/>
                <a:gd name="connsiteY37088" fmla="*/ 626250 h 4013490"/>
                <a:gd name="connsiteX37089" fmla="*/ 2056174 w 6127927"/>
                <a:gd name="connsiteY37089" fmla="*/ 626314 h 4013490"/>
                <a:gd name="connsiteX37090" fmla="*/ 2056271 w 6127927"/>
                <a:gd name="connsiteY37090" fmla="*/ 626993 h 4013490"/>
                <a:gd name="connsiteX37091" fmla="*/ 2056659 w 6127927"/>
                <a:gd name="connsiteY37091" fmla="*/ 626896 h 4013490"/>
                <a:gd name="connsiteX37092" fmla="*/ 2057564 w 6127927"/>
                <a:gd name="connsiteY37092" fmla="*/ 627899 h 4013490"/>
                <a:gd name="connsiteX37093" fmla="*/ 2061219 w 6127927"/>
                <a:gd name="connsiteY37093" fmla="*/ 631198 h 4013490"/>
                <a:gd name="connsiteX37094" fmla="*/ 2060896 w 6127927"/>
                <a:gd name="connsiteY37094" fmla="*/ 632136 h 4013490"/>
                <a:gd name="connsiteX37095" fmla="*/ 2061639 w 6127927"/>
                <a:gd name="connsiteY37095" fmla="*/ 631554 h 4013490"/>
                <a:gd name="connsiteX37096" fmla="*/ 2061963 w 6127927"/>
                <a:gd name="connsiteY37096" fmla="*/ 631780 h 4013490"/>
                <a:gd name="connsiteX37097" fmla="*/ 2061898 w 6127927"/>
                <a:gd name="connsiteY37097" fmla="*/ 632039 h 4013490"/>
                <a:gd name="connsiteX37098" fmla="*/ 2062060 w 6127927"/>
                <a:gd name="connsiteY37098" fmla="*/ 631877 h 4013490"/>
                <a:gd name="connsiteX37099" fmla="*/ 2062125 w 6127927"/>
                <a:gd name="connsiteY37099" fmla="*/ 631942 h 4013490"/>
                <a:gd name="connsiteX37100" fmla="*/ 2062804 w 6127927"/>
                <a:gd name="connsiteY37100" fmla="*/ 632782 h 4013490"/>
                <a:gd name="connsiteX37101" fmla="*/ 2062060 w 6127927"/>
                <a:gd name="connsiteY37101" fmla="*/ 635176 h 4013490"/>
                <a:gd name="connsiteX37102" fmla="*/ 2063353 w 6127927"/>
                <a:gd name="connsiteY37102" fmla="*/ 633462 h 4013490"/>
                <a:gd name="connsiteX37103" fmla="*/ 2062965 w 6127927"/>
                <a:gd name="connsiteY37103" fmla="*/ 634949 h 4013490"/>
                <a:gd name="connsiteX37104" fmla="*/ 2063030 w 6127927"/>
                <a:gd name="connsiteY37104" fmla="*/ 634949 h 4013490"/>
                <a:gd name="connsiteX37105" fmla="*/ 2063968 w 6127927"/>
                <a:gd name="connsiteY37105" fmla="*/ 634691 h 4013490"/>
                <a:gd name="connsiteX37106" fmla="*/ 2063968 w 6127927"/>
                <a:gd name="connsiteY37106" fmla="*/ 634852 h 4013490"/>
                <a:gd name="connsiteX37107" fmla="*/ 2063968 w 6127927"/>
                <a:gd name="connsiteY37107" fmla="*/ 636340 h 4013490"/>
                <a:gd name="connsiteX37108" fmla="*/ 2065617 w 6127927"/>
                <a:gd name="connsiteY37108" fmla="*/ 636178 h 4013490"/>
                <a:gd name="connsiteX37109" fmla="*/ 2065941 w 6127927"/>
                <a:gd name="connsiteY37109" fmla="*/ 636502 h 4013490"/>
                <a:gd name="connsiteX37110" fmla="*/ 2066102 w 6127927"/>
                <a:gd name="connsiteY37110" fmla="*/ 637084 h 4013490"/>
                <a:gd name="connsiteX37111" fmla="*/ 2066620 w 6127927"/>
                <a:gd name="connsiteY37111" fmla="*/ 637828 h 4013490"/>
                <a:gd name="connsiteX37112" fmla="*/ 2066102 w 6127927"/>
                <a:gd name="connsiteY37112" fmla="*/ 638572 h 4013490"/>
                <a:gd name="connsiteX37113" fmla="*/ 2066620 w 6127927"/>
                <a:gd name="connsiteY37113" fmla="*/ 639154 h 4013490"/>
                <a:gd name="connsiteX37114" fmla="*/ 2067170 w 6127927"/>
                <a:gd name="connsiteY37114" fmla="*/ 638830 h 4013490"/>
                <a:gd name="connsiteX37115" fmla="*/ 2067428 w 6127927"/>
                <a:gd name="connsiteY37115" fmla="*/ 638507 h 4013490"/>
                <a:gd name="connsiteX37116" fmla="*/ 2067428 w 6127927"/>
                <a:gd name="connsiteY37116" fmla="*/ 638733 h 4013490"/>
                <a:gd name="connsiteX37117" fmla="*/ 2066943 w 6127927"/>
                <a:gd name="connsiteY37117" fmla="*/ 639995 h 4013490"/>
                <a:gd name="connsiteX37118" fmla="*/ 2067849 w 6127927"/>
                <a:gd name="connsiteY37118" fmla="*/ 639412 h 4013490"/>
                <a:gd name="connsiteX37119" fmla="*/ 2067752 w 6127927"/>
                <a:gd name="connsiteY37119" fmla="*/ 641385 h 4013490"/>
                <a:gd name="connsiteX37120" fmla="*/ 2069498 w 6127927"/>
                <a:gd name="connsiteY37120" fmla="*/ 640738 h 4013490"/>
                <a:gd name="connsiteX37121" fmla="*/ 2069822 w 6127927"/>
                <a:gd name="connsiteY37121" fmla="*/ 641062 h 4013490"/>
                <a:gd name="connsiteX37122" fmla="*/ 2069919 w 6127927"/>
                <a:gd name="connsiteY37122" fmla="*/ 641547 h 4013490"/>
                <a:gd name="connsiteX37123" fmla="*/ 2070177 w 6127927"/>
                <a:gd name="connsiteY37123" fmla="*/ 641547 h 4013490"/>
                <a:gd name="connsiteX37124" fmla="*/ 2070242 w 6127927"/>
                <a:gd name="connsiteY37124" fmla="*/ 641547 h 4013490"/>
                <a:gd name="connsiteX37125" fmla="*/ 2071406 w 6127927"/>
                <a:gd name="connsiteY37125" fmla="*/ 642711 h 4013490"/>
                <a:gd name="connsiteX37126" fmla="*/ 2071083 w 6127927"/>
                <a:gd name="connsiteY37126" fmla="*/ 643229 h 4013490"/>
                <a:gd name="connsiteX37127" fmla="*/ 2071568 w 6127927"/>
                <a:gd name="connsiteY37127" fmla="*/ 642873 h 4013490"/>
                <a:gd name="connsiteX37128" fmla="*/ 2074317 w 6127927"/>
                <a:gd name="connsiteY37128" fmla="*/ 645363 h 4013490"/>
                <a:gd name="connsiteX37129" fmla="*/ 2074640 w 6127927"/>
                <a:gd name="connsiteY37129" fmla="*/ 645881 h 4013490"/>
                <a:gd name="connsiteX37130" fmla="*/ 2074479 w 6127927"/>
                <a:gd name="connsiteY37130" fmla="*/ 646689 h 4013490"/>
                <a:gd name="connsiteX37131" fmla="*/ 2073703 w 6127927"/>
                <a:gd name="connsiteY37131" fmla="*/ 647433 h 4013490"/>
                <a:gd name="connsiteX37132" fmla="*/ 2073800 w 6127927"/>
                <a:gd name="connsiteY37132" fmla="*/ 647950 h 4013490"/>
                <a:gd name="connsiteX37133" fmla="*/ 2072894 w 6127927"/>
                <a:gd name="connsiteY37133" fmla="*/ 649018 h 4013490"/>
                <a:gd name="connsiteX37134" fmla="*/ 2073541 w 6127927"/>
                <a:gd name="connsiteY37134" fmla="*/ 648694 h 4013490"/>
                <a:gd name="connsiteX37135" fmla="*/ 2074802 w 6127927"/>
                <a:gd name="connsiteY37135" fmla="*/ 647853 h 4013490"/>
                <a:gd name="connsiteX37136" fmla="*/ 2075546 w 6127927"/>
                <a:gd name="connsiteY37136" fmla="*/ 648015 h 4013490"/>
                <a:gd name="connsiteX37137" fmla="*/ 2076031 w 6127927"/>
                <a:gd name="connsiteY37137" fmla="*/ 648500 h 4013490"/>
                <a:gd name="connsiteX37138" fmla="*/ 2076872 w 6127927"/>
                <a:gd name="connsiteY37138" fmla="*/ 649179 h 4013490"/>
                <a:gd name="connsiteX37139" fmla="*/ 2076969 w 6127927"/>
                <a:gd name="connsiteY37139" fmla="*/ 649179 h 4013490"/>
                <a:gd name="connsiteX37140" fmla="*/ 2076969 w 6127927"/>
                <a:gd name="connsiteY37140" fmla="*/ 649244 h 4013490"/>
                <a:gd name="connsiteX37141" fmla="*/ 2077454 w 6127927"/>
                <a:gd name="connsiteY37141" fmla="*/ 649244 h 4013490"/>
                <a:gd name="connsiteX37142" fmla="*/ 2076872 w 6127927"/>
                <a:gd name="connsiteY37142" fmla="*/ 649761 h 4013490"/>
                <a:gd name="connsiteX37143" fmla="*/ 2076387 w 6127927"/>
                <a:gd name="connsiteY37143" fmla="*/ 650085 h 4013490"/>
                <a:gd name="connsiteX37144" fmla="*/ 2076710 w 6127927"/>
                <a:gd name="connsiteY37144" fmla="*/ 650505 h 4013490"/>
                <a:gd name="connsiteX37145" fmla="*/ 2077034 w 6127927"/>
                <a:gd name="connsiteY37145" fmla="*/ 650926 h 4013490"/>
                <a:gd name="connsiteX37146" fmla="*/ 2077357 w 6127927"/>
                <a:gd name="connsiteY37146" fmla="*/ 650829 h 4013490"/>
                <a:gd name="connsiteX37147" fmla="*/ 2078780 w 6127927"/>
                <a:gd name="connsiteY37147" fmla="*/ 650829 h 4013490"/>
                <a:gd name="connsiteX37148" fmla="*/ 2080171 w 6127927"/>
                <a:gd name="connsiteY37148" fmla="*/ 652478 h 4013490"/>
                <a:gd name="connsiteX37149" fmla="*/ 2080171 w 6127927"/>
                <a:gd name="connsiteY37149" fmla="*/ 654063 h 4013490"/>
                <a:gd name="connsiteX37150" fmla="*/ 2081109 w 6127927"/>
                <a:gd name="connsiteY37150" fmla="*/ 653578 h 4013490"/>
                <a:gd name="connsiteX37151" fmla="*/ 2081432 w 6127927"/>
                <a:gd name="connsiteY37151" fmla="*/ 653966 h 4013490"/>
                <a:gd name="connsiteX37152" fmla="*/ 2081917 w 6127927"/>
                <a:gd name="connsiteY37152" fmla="*/ 654322 h 4013490"/>
                <a:gd name="connsiteX37153" fmla="*/ 2082079 w 6127927"/>
                <a:gd name="connsiteY37153" fmla="*/ 654904 h 4013490"/>
                <a:gd name="connsiteX37154" fmla="*/ 2082499 w 6127927"/>
                <a:gd name="connsiteY37154" fmla="*/ 655227 h 4013490"/>
                <a:gd name="connsiteX37155" fmla="*/ 2083178 w 6127927"/>
                <a:gd name="connsiteY37155" fmla="*/ 656391 h 4013490"/>
                <a:gd name="connsiteX37156" fmla="*/ 2083664 w 6127927"/>
                <a:gd name="connsiteY37156" fmla="*/ 656876 h 4013490"/>
                <a:gd name="connsiteX37157" fmla="*/ 2084052 w 6127927"/>
                <a:gd name="connsiteY37157" fmla="*/ 657297 h 4013490"/>
                <a:gd name="connsiteX37158" fmla="*/ 2084246 w 6127927"/>
                <a:gd name="connsiteY37158" fmla="*/ 657620 h 4013490"/>
                <a:gd name="connsiteX37159" fmla="*/ 2084990 w 6127927"/>
                <a:gd name="connsiteY37159" fmla="*/ 658364 h 4013490"/>
                <a:gd name="connsiteX37160" fmla="*/ 2085151 w 6127927"/>
                <a:gd name="connsiteY37160" fmla="*/ 658461 h 4013490"/>
                <a:gd name="connsiteX37161" fmla="*/ 2085733 w 6127927"/>
                <a:gd name="connsiteY37161" fmla="*/ 659205 h 4013490"/>
                <a:gd name="connsiteX37162" fmla="*/ 2086218 w 6127927"/>
                <a:gd name="connsiteY37162" fmla="*/ 659690 h 4013490"/>
                <a:gd name="connsiteX37163" fmla="*/ 2086542 w 6127927"/>
                <a:gd name="connsiteY37163" fmla="*/ 659949 h 4013490"/>
                <a:gd name="connsiteX37164" fmla="*/ 2086898 w 6127927"/>
                <a:gd name="connsiteY37164" fmla="*/ 660014 h 4013490"/>
                <a:gd name="connsiteX37165" fmla="*/ 2088450 w 6127927"/>
                <a:gd name="connsiteY37165" fmla="*/ 661178 h 4013490"/>
                <a:gd name="connsiteX37166" fmla="*/ 2089711 w 6127927"/>
                <a:gd name="connsiteY37166" fmla="*/ 661857 h 4013490"/>
                <a:gd name="connsiteX37167" fmla="*/ 2089938 w 6127927"/>
                <a:gd name="connsiteY37167" fmla="*/ 661857 h 4013490"/>
                <a:gd name="connsiteX37168" fmla="*/ 2090455 w 6127927"/>
                <a:gd name="connsiteY37168" fmla="*/ 661760 h 4013490"/>
                <a:gd name="connsiteX37169" fmla="*/ 2090940 w 6127927"/>
                <a:gd name="connsiteY37169" fmla="*/ 661178 h 4013490"/>
                <a:gd name="connsiteX37170" fmla="*/ 2091199 w 6127927"/>
                <a:gd name="connsiteY37170" fmla="*/ 661437 h 4013490"/>
                <a:gd name="connsiteX37171" fmla="*/ 2090876 w 6127927"/>
                <a:gd name="connsiteY37171" fmla="*/ 662083 h 4013490"/>
                <a:gd name="connsiteX37172" fmla="*/ 2091264 w 6127927"/>
                <a:gd name="connsiteY37172" fmla="*/ 662180 h 4013490"/>
                <a:gd name="connsiteX37173" fmla="*/ 2091264 w 6127927"/>
                <a:gd name="connsiteY37173" fmla="*/ 662763 h 4013490"/>
                <a:gd name="connsiteX37174" fmla="*/ 2092105 w 6127927"/>
                <a:gd name="connsiteY37174" fmla="*/ 662342 h 4013490"/>
                <a:gd name="connsiteX37175" fmla="*/ 2092525 w 6127927"/>
                <a:gd name="connsiteY37175" fmla="*/ 662827 h 4013490"/>
                <a:gd name="connsiteX37176" fmla="*/ 2090940 w 6127927"/>
                <a:gd name="connsiteY37176" fmla="*/ 664509 h 4013490"/>
                <a:gd name="connsiteX37177" fmla="*/ 2090940 w 6127927"/>
                <a:gd name="connsiteY37177" fmla="*/ 664574 h 4013490"/>
                <a:gd name="connsiteX37178" fmla="*/ 2092525 w 6127927"/>
                <a:gd name="connsiteY37178" fmla="*/ 663733 h 4013490"/>
                <a:gd name="connsiteX37179" fmla="*/ 2092945 w 6127927"/>
                <a:gd name="connsiteY37179" fmla="*/ 663571 h 4013490"/>
                <a:gd name="connsiteX37180" fmla="*/ 2093172 w 6127927"/>
                <a:gd name="connsiteY37180" fmla="*/ 664088 h 4013490"/>
                <a:gd name="connsiteX37181" fmla="*/ 2093592 w 6127927"/>
                <a:gd name="connsiteY37181" fmla="*/ 663991 h 4013490"/>
                <a:gd name="connsiteX37182" fmla="*/ 2094013 w 6127927"/>
                <a:gd name="connsiteY37182" fmla="*/ 664412 h 4013490"/>
                <a:gd name="connsiteX37183" fmla="*/ 2094077 w 6127927"/>
                <a:gd name="connsiteY37183" fmla="*/ 664897 h 4013490"/>
                <a:gd name="connsiteX37184" fmla="*/ 2094401 w 6127927"/>
                <a:gd name="connsiteY37184" fmla="*/ 664897 h 4013490"/>
                <a:gd name="connsiteX37185" fmla="*/ 2094239 w 6127927"/>
                <a:gd name="connsiteY37185" fmla="*/ 665803 h 4013490"/>
                <a:gd name="connsiteX37186" fmla="*/ 2095242 w 6127927"/>
                <a:gd name="connsiteY37186" fmla="*/ 666902 h 4013490"/>
                <a:gd name="connsiteX37187" fmla="*/ 2095824 w 6127927"/>
                <a:gd name="connsiteY37187" fmla="*/ 666643 h 4013490"/>
                <a:gd name="connsiteX37188" fmla="*/ 2096147 w 6127927"/>
                <a:gd name="connsiteY37188" fmla="*/ 667323 h 4013490"/>
                <a:gd name="connsiteX37189" fmla="*/ 2096568 w 6127927"/>
                <a:gd name="connsiteY37189" fmla="*/ 667872 h 4013490"/>
                <a:gd name="connsiteX37190" fmla="*/ 2097085 w 6127927"/>
                <a:gd name="connsiteY37190" fmla="*/ 668293 h 4013490"/>
                <a:gd name="connsiteX37191" fmla="*/ 2096309 w 6127927"/>
                <a:gd name="connsiteY37191" fmla="*/ 669457 h 4013490"/>
                <a:gd name="connsiteX37192" fmla="*/ 2097667 w 6127927"/>
                <a:gd name="connsiteY37192" fmla="*/ 668552 h 4013490"/>
                <a:gd name="connsiteX37193" fmla="*/ 2097732 w 6127927"/>
                <a:gd name="connsiteY37193" fmla="*/ 668649 h 4013490"/>
                <a:gd name="connsiteX37194" fmla="*/ 2097829 w 6127927"/>
                <a:gd name="connsiteY37194" fmla="*/ 669457 h 4013490"/>
                <a:gd name="connsiteX37195" fmla="*/ 2098217 w 6127927"/>
                <a:gd name="connsiteY37195" fmla="*/ 669716 h 4013490"/>
                <a:gd name="connsiteX37196" fmla="*/ 2098540 w 6127927"/>
                <a:gd name="connsiteY37196" fmla="*/ 669716 h 4013490"/>
                <a:gd name="connsiteX37197" fmla="*/ 2098799 w 6127927"/>
                <a:gd name="connsiteY37197" fmla="*/ 670039 h 4013490"/>
                <a:gd name="connsiteX37198" fmla="*/ 2098637 w 6127927"/>
                <a:gd name="connsiteY37198" fmla="*/ 670718 h 4013490"/>
                <a:gd name="connsiteX37199" fmla="*/ 2099220 w 6127927"/>
                <a:gd name="connsiteY37199" fmla="*/ 670621 h 4013490"/>
                <a:gd name="connsiteX37200" fmla="*/ 2099543 w 6127927"/>
                <a:gd name="connsiteY37200" fmla="*/ 671042 h 4013490"/>
                <a:gd name="connsiteX37201" fmla="*/ 2099381 w 6127927"/>
                <a:gd name="connsiteY37201" fmla="*/ 671462 h 4013490"/>
                <a:gd name="connsiteX37202" fmla="*/ 2099737 w 6127927"/>
                <a:gd name="connsiteY37202" fmla="*/ 671268 h 4013490"/>
                <a:gd name="connsiteX37203" fmla="*/ 2102033 w 6127927"/>
                <a:gd name="connsiteY37203" fmla="*/ 673855 h 4013490"/>
                <a:gd name="connsiteX37204" fmla="*/ 2101710 w 6127927"/>
                <a:gd name="connsiteY37204" fmla="*/ 674664 h 4013490"/>
                <a:gd name="connsiteX37205" fmla="*/ 2102454 w 6127927"/>
                <a:gd name="connsiteY37205" fmla="*/ 674341 h 4013490"/>
                <a:gd name="connsiteX37206" fmla="*/ 2103359 w 6127927"/>
                <a:gd name="connsiteY37206" fmla="*/ 675343 h 4013490"/>
                <a:gd name="connsiteX37207" fmla="*/ 2102680 w 6127927"/>
                <a:gd name="connsiteY37207" fmla="*/ 676410 h 4013490"/>
                <a:gd name="connsiteX37208" fmla="*/ 2103521 w 6127927"/>
                <a:gd name="connsiteY37208" fmla="*/ 675602 h 4013490"/>
                <a:gd name="connsiteX37209" fmla="*/ 2103877 w 6127927"/>
                <a:gd name="connsiteY37209" fmla="*/ 675990 h 4013490"/>
                <a:gd name="connsiteX37210" fmla="*/ 2103780 w 6127927"/>
                <a:gd name="connsiteY37210" fmla="*/ 676087 h 4013490"/>
                <a:gd name="connsiteX37211" fmla="*/ 2103877 w 6127927"/>
                <a:gd name="connsiteY37211" fmla="*/ 675990 h 4013490"/>
                <a:gd name="connsiteX37212" fmla="*/ 2105170 w 6127927"/>
                <a:gd name="connsiteY37212" fmla="*/ 677413 h 4013490"/>
                <a:gd name="connsiteX37213" fmla="*/ 2105688 w 6127927"/>
                <a:gd name="connsiteY37213" fmla="*/ 677898 h 4013490"/>
                <a:gd name="connsiteX37214" fmla="*/ 2105752 w 6127927"/>
                <a:gd name="connsiteY37214" fmla="*/ 678060 h 4013490"/>
                <a:gd name="connsiteX37215" fmla="*/ 2105267 w 6127927"/>
                <a:gd name="connsiteY37215" fmla="*/ 678998 h 4013490"/>
                <a:gd name="connsiteX37216" fmla="*/ 2105752 w 6127927"/>
                <a:gd name="connsiteY37216" fmla="*/ 678060 h 4013490"/>
                <a:gd name="connsiteX37217" fmla="*/ 2105849 w 6127927"/>
                <a:gd name="connsiteY37217" fmla="*/ 677995 h 4013490"/>
                <a:gd name="connsiteX37218" fmla="*/ 2106270 w 6127927"/>
                <a:gd name="connsiteY37218" fmla="*/ 678480 h 4013490"/>
                <a:gd name="connsiteX37219" fmla="*/ 2106173 w 6127927"/>
                <a:gd name="connsiteY37219" fmla="*/ 678577 h 4013490"/>
                <a:gd name="connsiteX37220" fmla="*/ 2106270 w 6127927"/>
                <a:gd name="connsiteY37220" fmla="*/ 678480 h 4013490"/>
                <a:gd name="connsiteX37221" fmla="*/ 2107014 w 6127927"/>
                <a:gd name="connsiteY37221" fmla="*/ 679321 h 4013490"/>
                <a:gd name="connsiteX37222" fmla="*/ 2104944 w 6127927"/>
                <a:gd name="connsiteY37222" fmla="*/ 680873 h 4013490"/>
                <a:gd name="connsiteX37223" fmla="*/ 2106173 w 6127927"/>
                <a:gd name="connsiteY37223" fmla="*/ 680485 h 4013490"/>
                <a:gd name="connsiteX37224" fmla="*/ 2107014 w 6127927"/>
                <a:gd name="connsiteY37224" fmla="*/ 679321 h 4013490"/>
                <a:gd name="connsiteX37225" fmla="*/ 2117104 w 6127927"/>
                <a:gd name="connsiteY37225" fmla="*/ 689088 h 4013490"/>
                <a:gd name="connsiteX37226" fmla="*/ 2116684 w 6127927"/>
                <a:gd name="connsiteY37226" fmla="*/ 689411 h 4013490"/>
                <a:gd name="connsiteX37227" fmla="*/ 2117428 w 6127927"/>
                <a:gd name="connsiteY37227" fmla="*/ 689153 h 4013490"/>
                <a:gd name="connsiteX37228" fmla="*/ 2118171 w 6127927"/>
                <a:gd name="connsiteY37228" fmla="*/ 689508 h 4013490"/>
                <a:gd name="connsiteX37229" fmla="*/ 2118365 w 6127927"/>
                <a:gd name="connsiteY37229" fmla="*/ 690252 h 4013490"/>
                <a:gd name="connsiteX37230" fmla="*/ 2118527 w 6127927"/>
                <a:gd name="connsiteY37230" fmla="*/ 690317 h 4013490"/>
                <a:gd name="connsiteX37231" fmla="*/ 2112867 w 6127927"/>
                <a:gd name="connsiteY37231" fmla="*/ 697788 h 4013490"/>
                <a:gd name="connsiteX37232" fmla="*/ 2111315 w 6127927"/>
                <a:gd name="connsiteY37232" fmla="*/ 698693 h 4013490"/>
                <a:gd name="connsiteX37233" fmla="*/ 2111477 w 6127927"/>
                <a:gd name="connsiteY37233" fmla="*/ 698435 h 4013490"/>
                <a:gd name="connsiteX37234" fmla="*/ 2110959 w 6127927"/>
                <a:gd name="connsiteY37234" fmla="*/ 698855 h 4013490"/>
                <a:gd name="connsiteX37235" fmla="*/ 2110895 w 6127927"/>
                <a:gd name="connsiteY37235" fmla="*/ 699502 h 4013490"/>
                <a:gd name="connsiteX37236" fmla="*/ 2110895 w 6127927"/>
                <a:gd name="connsiteY37236" fmla="*/ 699275 h 4013490"/>
                <a:gd name="connsiteX37237" fmla="*/ 2110830 w 6127927"/>
                <a:gd name="connsiteY37237" fmla="*/ 698920 h 4013490"/>
                <a:gd name="connsiteX37238" fmla="*/ 2110410 w 6127927"/>
                <a:gd name="connsiteY37238" fmla="*/ 698532 h 4013490"/>
                <a:gd name="connsiteX37239" fmla="*/ 2109730 w 6127927"/>
                <a:gd name="connsiteY37239" fmla="*/ 697626 h 4013490"/>
                <a:gd name="connsiteX37240" fmla="*/ 2110151 w 6127927"/>
                <a:gd name="connsiteY37240" fmla="*/ 695362 h 4013490"/>
                <a:gd name="connsiteX37241" fmla="*/ 2109504 w 6127927"/>
                <a:gd name="connsiteY37241" fmla="*/ 695944 h 4013490"/>
                <a:gd name="connsiteX37242" fmla="*/ 2108081 w 6127927"/>
                <a:gd name="connsiteY37242" fmla="*/ 695944 h 4013490"/>
                <a:gd name="connsiteX37243" fmla="*/ 2107822 w 6127927"/>
                <a:gd name="connsiteY37243" fmla="*/ 695718 h 4013490"/>
                <a:gd name="connsiteX37244" fmla="*/ 2108016 w 6127927"/>
                <a:gd name="connsiteY37244" fmla="*/ 695362 h 4013490"/>
                <a:gd name="connsiteX37245" fmla="*/ 2107240 w 6127927"/>
                <a:gd name="connsiteY37245" fmla="*/ 695136 h 4013490"/>
                <a:gd name="connsiteX37246" fmla="*/ 2106593 w 6127927"/>
                <a:gd name="connsiteY37246" fmla="*/ 694877 h 4013490"/>
                <a:gd name="connsiteX37247" fmla="*/ 2106593 w 6127927"/>
                <a:gd name="connsiteY37247" fmla="*/ 694230 h 4013490"/>
                <a:gd name="connsiteX37248" fmla="*/ 2106432 w 6127927"/>
                <a:gd name="connsiteY37248" fmla="*/ 692904 h 4013490"/>
                <a:gd name="connsiteX37249" fmla="*/ 2105591 w 6127927"/>
                <a:gd name="connsiteY37249" fmla="*/ 693389 h 4013490"/>
                <a:gd name="connsiteX37250" fmla="*/ 2105267 w 6127927"/>
                <a:gd name="connsiteY37250" fmla="*/ 693228 h 4013490"/>
                <a:gd name="connsiteX37251" fmla="*/ 2105170 w 6127927"/>
                <a:gd name="connsiteY37251" fmla="*/ 693066 h 4013490"/>
                <a:gd name="connsiteX37252" fmla="*/ 2103941 w 6127927"/>
                <a:gd name="connsiteY37252" fmla="*/ 692710 h 4013490"/>
                <a:gd name="connsiteX37253" fmla="*/ 2103618 w 6127927"/>
                <a:gd name="connsiteY37253" fmla="*/ 692322 h 4013490"/>
                <a:gd name="connsiteX37254" fmla="*/ 2103359 w 6127927"/>
                <a:gd name="connsiteY37254" fmla="*/ 691740 h 4013490"/>
                <a:gd name="connsiteX37255" fmla="*/ 2103101 w 6127927"/>
                <a:gd name="connsiteY37255" fmla="*/ 691158 h 4013490"/>
                <a:gd name="connsiteX37256" fmla="*/ 2102551 w 6127927"/>
                <a:gd name="connsiteY37256" fmla="*/ 690834 h 4013490"/>
                <a:gd name="connsiteX37257" fmla="*/ 2102357 w 6127927"/>
                <a:gd name="connsiteY37257" fmla="*/ 690737 h 4013490"/>
                <a:gd name="connsiteX37258" fmla="*/ 2101289 w 6127927"/>
                <a:gd name="connsiteY37258" fmla="*/ 690737 h 4013490"/>
                <a:gd name="connsiteX37259" fmla="*/ 2100546 w 6127927"/>
                <a:gd name="connsiteY37259" fmla="*/ 690155 h 4013490"/>
                <a:gd name="connsiteX37260" fmla="*/ 2100287 w 6127927"/>
                <a:gd name="connsiteY37260" fmla="*/ 689832 h 4013490"/>
                <a:gd name="connsiteX37261" fmla="*/ 2100125 w 6127927"/>
                <a:gd name="connsiteY37261" fmla="*/ 689670 h 4013490"/>
                <a:gd name="connsiteX37262" fmla="*/ 2099478 w 6127927"/>
                <a:gd name="connsiteY37262" fmla="*/ 689508 h 4013490"/>
                <a:gd name="connsiteX37263" fmla="*/ 2098961 w 6127927"/>
                <a:gd name="connsiteY37263" fmla="*/ 689153 h 4013490"/>
                <a:gd name="connsiteX37264" fmla="*/ 2098379 w 6127927"/>
                <a:gd name="connsiteY37264" fmla="*/ 688926 h 4013490"/>
                <a:gd name="connsiteX37265" fmla="*/ 2092590 w 6127927"/>
                <a:gd name="connsiteY37265" fmla="*/ 682620 h 4013490"/>
                <a:gd name="connsiteX37266" fmla="*/ 2092590 w 6127927"/>
                <a:gd name="connsiteY37266" fmla="*/ 682361 h 4013490"/>
                <a:gd name="connsiteX37267" fmla="*/ 2092428 w 6127927"/>
                <a:gd name="connsiteY37267" fmla="*/ 682038 h 4013490"/>
                <a:gd name="connsiteX37268" fmla="*/ 2092008 w 6127927"/>
                <a:gd name="connsiteY37268" fmla="*/ 682038 h 4013490"/>
                <a:gd name="connsiteX37269" fmla="*/ 2092008 w 6127927"/>
                <a:gd name="connsiteY37269" fmla="*/ 681294 h 4013490"/>
                <a:gd name="connsiteX37270" fmla="*/ 2092169 w 6127927"/>
                <a:gd name="connsiteY37270" fmla="*/ 680712 h 4013490"/>
                <a:gd name="connsiteX37271" fmla="*/ 2091102 w 6127927"/>
                <a:gd name="connsiteY37271" fmla="*/ 681714 h 4013490"/>
                <a:gd name="connsiteX37272" fmla="*/ 2091037 w 6127927"/>
                <a:gd name="connsiteY37272" fmla="*/ 681067 h 4013490"/>
                <a:gd name="connsiteX37273" fmla="*/ 2090261 w 6127927"/>
                <a:gd name="connsiteY37273" fmla="*/ 681067 h 4013490"/>
                <a:gd name="connsiteX37274" fmla="*/ 2089938 w 6127927"/>
                <a:gd name="connsiteY37274" fmla="*/ 680485 h 4013490"/>
                <a:gd name="connsiteX37275" fmla="*/ 2089873 w 6127927"/>
                <a:gd name="connsiteY37275" fmla="*/ 680388 h 4013490"/>
                <a:gd name="connsiteX37276" fmla="*/ 2089032 w 6127927"/>
                <a:gd name="connsiteY37276" fmla="*/ 679806 h 4013490"/>
                <a:gd name="connsiteX37277" fmla="*/ 2088709 w 6127927"/>
                <a:gd name="connsiteY37277" fmla="*/ 679386 h 4013490"/>
                <a:gd name="connsiteX37278" fmla="*/ 2088062 w 6127927"/>
                <a:gd name="connsiteY37278" fmla="*/ 677995 h 4013490"/>
                <a:gd name="connsiteX37279" fmla="*/ 2087965 w 6127927"/>
                <a:gd name="connsiteY37279" fmla="*/ 677736 h 4013490"/>
                <a:gd name="connsiteX37280" fmla="*/ 2086801 w 6127927"/>
                <a:gd name="connsiteY37280" fmla="*/ 677995 h 4013490"/>
                <a:gd name="connsiteX37281" fmla="*/ 2085992 w 6127927"/>
                <a:gd name="connsiteY37281" fmla="*/ 677736 h 4013490"/>
                <a:gd name="connsiteX37282" fmla="*/ 2085733 w 6127927"/>
                <a:gd name="connsiteY37282" fmla="*/ 677316 h 4013490"/>
                <a:gd name="connsiteX37283" fmla="*/ 2086057 w 6127927"/>
                <a:gd name="connsiteY37283" fmla="*/ 676249 h 4013490"/>
                <a:gd name="connsiteX37284" fmla="*/ 2084569 w 6127927"/>
                <a:gd name="connsiteY37284" fmla="*/ 676993 h 4013490"/>
                <a:gd name="connsiteX37285" fmla="*/ 2078198 w 6127927"/>
                <a:gd name="connsiteY37285" fmla="*/ 669295 h 4013490"/>
                <a:gd name="connsiteX37286" fmla="*/ 2066523 w 6127927"/>
                <a:gd name="connsiteY37286" fmla="*/ 659043 h 4013490"/>
                <a:gd name="connsiteX37287" fmla="*/ 2064033 w 6127927"/>
                <a:gd name="connsiteY37287" fmla="*/ 656133 h 4013490"/>
                <a:gd name="connsiteX37288" fmla="*/ 2064550 w 6127927"/>
                <a:gd name="connsiteY37288" fmla="*/ 655453 h 4013490"/>
                <a:gd name="connsiteX37289" fmla="*/ 2065941 w 6127927"/>
                <a:gd name="connsiteY37289" fmla="*/ 653319 h 4013490"/>
                <a:gd name="connsiteX37290" fmla="*/ 2064873 w 6127927"/>
                <a:gd name="connsiteY37290" fmla="*/ 654225 h 4013490"/>
                <a:gd name="connsiteX37291" fmla="*/ 2063871 w 6127927"/>
                <a:gd name="connsiteY37291" fmla="*/ 655971 h 4013490"/>
                <a:gd name="connsiteX37292" fmla="*/ 2063353 w 6127927"/>
                <a:gd name="connsiteY37292" fmla="*/ 655453 h 4013490"/>
                <a:gd name="connsiteX37293" fmla="*/ 2063709 w 6127927"/>
                <a:gd name="connsiteY37293" fmla="*/ 655130 h 4013490"/>
                <a:gd name="connsiteX37294" fmla="*/ 2064130 w 6127927"/>
                <a:gd name="connsiteY37294" fmla="*/ 654322 h 4013490"/>
                <a:gd name="connsiteX37295" fmla="*/ 2064194 w 6127927"/>
                <a:gd name="connsiteY37295" fmla="*/ 654225 h 4013490"/>
                <a:gd name="connsiteX37296" fmla="*/ 2064356 w 6127927"/>
                <a:gd name="connsiteY37296" fmla="*/ 654160 h 4013490"/>
                <a:gd name="connsiteX37297" fmla="*/ 2064356 w 6127927"/>
                <a:gd name="connsiteY37297" fmla="*/ 653060 h 4013490"/>
                <a:gd name="connsiteX37298" fmla="*/ 2062642 w 6127927"/>
                <a:gd name="connsiteY37298" fmla="*/ 654807 h 4013490"/>
                <a:gd name="connsiteX37299" fmla="*/ 2059634 w 6127927"/>
                <a:gd name="connsiteY37299" fmla="*/ 652834 h 4013490"/>
                <a:gd name="connsiteX37300" fmla="*/ 2051452 w 6127927"/>
                <a:gd name="connsiteY37300" fmla="*/ 646430 h 4013490"/>
                <a:gd name="connsiteX37301" fmla="*/ 2051549 w 6127927"/>
                <a:gd name="connsiteY37301" fmla="*/ 645945 h 4013490"/>
                <a:gd name="connsiteX37302" fmla="*/ 2050870 w 6127927"/>
                <a:gd name="connsiteY37302" fmla="*/ 645525 h 4013490"/>
                <a:gd name="connsiteX37303" fmla="*/ 2050935 w 6127927"/>
                <a:gd name="connsiteY37303" fmla="*/ 644943 h 4013490"/>
                <a:gd name="connsiteX37304" fmla="*/ 2050870 w 6127927"/>
                <a:gd name="connsiteY37304" fmla="*/ 644199 h 4013490"/>
                <a:gd name="connsiteX37305" fmla="*/ 2050449 w 6127927"/>
                <a:gd name="connsiteY37305" fmla="*/ 644199 h 4013490"/>
                <a:gd name="connsiteX37306" fmla="*/ 2050449 w 6127927"/>
                <a:gd name="connsiteY37306" fmla="*/ 643455 h 4013490"/>
                <a:gd name="connsiteX37307" fmla="*/ 2050449 w 6127927"/>
                <a:gd name="connsiteY37307" fmla="*/ 642873 h 4013490"/>
                <a:gd name="connsiteX37308" fmla="*/ 2049706 w 6127927"/>
                <a:gd name="connsiteY37308" fmla="*/ 643293 h 4013490"/>
                <a:gd name="connsiteX37309" fmla="*/ 2049285 w 6127927"/>
                <a:gd name="connsiteY37309" fmla="*/ 643552 h 4013490"/>
                <a:gd name="connsiteX37310" fmla="*/ 2048800 w 6127927"/>
                <a:gd name="connsiteY37310" fmla="*/ 643552 h 4013490"/>
                <a:gd name="connsiteX37311" fmla="*/ 2050223 w 6127927"/>
                <a:gd name="connsiteY37311" fmla="*/ 641547 h 4013490"/>
                <a:gd name="connsiteX37312" fmla="*/ 2048800 w 6127927"/>
                <a:gd name="connsiteY37312" fmla="*/ 642549 h 4013490"/>
                <a:gd name="connsiteX37313" fmla="*/ 2048218 w 6127927"/>
                <a:gd name="connsiteY37313" fmla="*/ 642646 h 4013490"/>
                <a:gd name="connsiteX37314" fmla="*/ 2048477 w 6127927"/>
                <a:gd name="connsiteY37314" fmla="*/ 641159 h 4013490"/>
                <a:gd name="connsiteX37315" fmla="*/ 2046892 w 6127927"/>
                <a:gd name="connsiteY37315" fmla="*/ 642129 h 4013490"/>
                <a:gd name="connsiteX37316" fmla="*/ 2047054 w 6127927"/>
                <a:gd name="connsiteY37316" fmla="*/ 640641 h 4013490"/>
                <a:gd name="connsiteX37317" fmla="*/ 2047636 w 6127927"/>
                <a:gd name="connsiteY37317" fmla="*/ 639995 h 4013490"/>
                <a:gd name="connsiteX37318" fmla="*/ 2046245 w 6127927"/>
                <a:gd name="connsiteY37318" fmla="*/ 640965 h 4013490"/>
                <a:gd name="connsiteX37319" fmla="*/ 2045340 w 6127927"/>
                <a:gd name="connsiteY37319" fmla="*/ 640738 h 4013490"/>
                <a:gd name="connsiteX37320" fmla="*/ 2044984 w 6127927"/>
                <a:gd name="connsiteY37320" fmla="*/ 640318 h 4013490"/>
                <a:gd name="connsiteX37321" fmla="*/ 2044175 w 6127927"/>
                <a:gd name="connsiteY37321" fmla="*/ 640641 h 4013490"/>
                <a:gd name="connsiteX37322" fmla="*/ 2043755 w 6127927"/>
                <a:gd name="connsiteY37322" fmla="*/ 640641 h 4013490"/>
                <a:gd name="connsiteX37323" fmla="*/ 2044240 w 6127927"/>
                <a:gd name="connsiteY37323" fmla="*/ 639477 h 4013490"/>
                <a:gd name="connsiteX37324" fmla="*/ 2044078 w 6127927"/>
                <a:gd name="connsiteY37324" fmla="*/ 639477 h 4013490"/>
                <a:gd name="connsiteX37325" fmla="*/ 2043431 w 6127927"/>
                <a:gd name="connsiteY37325" fmla="*/ 639574 h 4013490"/>
                <a:gd name="connsiteX37326" fmla="*/ 2041847 w 6127927"/>
                <a:gd name="connsiteY37326" fmla="*/ 639251 h 4013490"/>
                <a:gd name="connsiteX37327" fmla="*/ 2042267 w 6127927"/>
                <a:gd name="connsiteY37327" fmla="*/ 638151 h 4013490"/>
                <a:gd name="connsiteX37328" fmla="*/ 2041588 w 6127927"/>
                <a:gd name="connsiteY37328" fmla="*/ 638507 h 4013490"/>
                <a:gd name="connsiteX37329" fmla="*/ 2041103 w 6127927"/>
                <a:gd name="connsiteY37329" fmla="*/ 638669 h 4013490"/>
                <a:gd name="connsiteX37330" fmla="*/ 2040682 w 6127927"/>
                <a:gd name="connsiteY37330" fmla="*/ 638507 h 4013490"/>
                <a:gd name="connsiteX37331" fmla="*/ 2039777 w 6127927"/>
                <a:gd name="connsiteY37331" fmla="*/ 637989 h 4013490"/>
                <a:gd name="connsiteX37332" fmla="*/ 2039615 w 6127927"/>
                <a:gd name="connsiteY37332" fmla="*/ 637407 h 4013490"/>
                <a:gd name="connsiteX37333" fmla="*/ 2039357 w 6127927"/>
                <a:gd name="connsiteY37333" fmla="*/ 637019 h 4013490"/>
                <a:gd name="connsiteX37334" fmla="*/ 2039357 w 6127927"/>
                <a:gd name="connsiteY37334" fmla="*/ 636825 h 4013490"/>
                <a:gd name="connsiteX37335" fmla="*/ 2038128 w 6127927"/>
                <a:gd name="connsiteY37335" fmla="*/ 636663 h 4013490"/>
                <a:gd name="connsiteX37336" fmla="*/ 2037384 w 6127927"/>
                <a:gd name="connsiteY37336" fmla="*/ 635693 h 4013490"/>
                <a:gd name="connsiteX37337" fmla="*/ 2037804 w 6127927"/>
                <a:gd name="connsiteY37337" fmla="*/ 635014 h 4013490"/>
                <a:gd name="connsiteX37338" fmla="*/ 2037060 w 6127927"/>
                <a:gd name="connsiteY37338" fmla="*/ 634594 h 4013490"/>
                <a:gd name="connsiteX37339" fmla="*/ 2036802 w 6127927"/>
                <a:gd name="connsiteY37339" fmla="*/ 634691 h 4013490"/>
                <a:gd name="connsiteX37340" fmla="*/ 2037125 w 6127927"/>
                <a:gd name="connsiteY37340" fmla="*/ 633785 h 4013490"/>
                <a:gd name="connsiteX37341" fmla="*/ 2036802 w 6127927"/>
                <a:gd name="connsiteY37341" fmla="*/ 633850 h 4013490"/>
                <a:gd name="connsiteX37342" fmla="*/ 2036705 w 6127927"/>
                <a:gd name="connsiteY37342" fmla="*/ 633623 h 4013490"/>
                <a:gd name="connsiteX37343" fmla="*/ 2037125 w 6127927"/>
                <a:gd name="connsiteY37343" fmla="*/ 633203 h 4013490"/>
                <a:gd name="connsiteX37344" fmla="*/ 2037642 w 6127927"/>
                <a:gd name="connsiteY37344" fmla="*/ 633041 h 4013490"/>
                <a:gd name="connsiteX37345" fmla="*/ 2037125 w 6127927"/>
                <a:gd name="connsiteY37345" fmla="*/ 632685 h 4013490"/>
                <a:gd name="connsiteX37346" fmla="*/ 2036058 w 6127927"/>
                <a:gd name="connsiteY37346" fmla="*/ 633526 h 4013490"/>
                <a:gd name="connsiteX37347" fmla="*/ 2035217 w 6127927"/>
                <a:gd name="connsiteY37347" fmla="*/ 633526 h 4013490"/>
                <a:gd name="connsiteX37348" fmla="*/ 2034635 w 6127927"/>
                <a:gd name="connsiteY37348" fmla="*/ 633462 h 4013490"/>
                <a:gd name="connsiteX37349" fmla="*/ 2034311 w 6127927"/>
                <a:gd name="connsiteY37349" fmla="*/ 632524 h 4013490"/>
                <a:gd name="connsiteX37350" fmla="*/ 2033244 w 6127927"/>
                <a:gd name="connsiteY37350" fmla="*/ 633268 h 4013490"/>
                <a:gd name="connsiteX37351" fmla="*/ 2033503 w 6127927"/>
                <a:gd name="connsiteY37351" fmla="*/ 632621 h 4013490"/>
                <a:gd name="connsiteX37352" fmla="*/ 2032662 w 6127927"/>
                <a:gd name="connsiteY37352" fmla="*/ 632200 h 4013490"/>
                <a:gd name="connsiteX37353" fmla="*/ 2032500 w 6127927"/>
                <a:gd name="connsiteY37353" fmla="*/ 631715 h 4013490"/>
                <a:gd name="connsiteX37354" fmla="*/ 2031983 w 6127927"/>
                <a:gd name="connsiteY37354" fmla="*/ 631618 h 4013490"/>
                <a:gd name="connsiteX37355" fmla="*/ 2030657 w 6127927"/>
                <a:gd name="connsiteY37355" fmla="*/ 631295 h 4013490"/>
                <a:gd name="connsiteX37356" fmla="*/ 2031336 w 6127927"/>
                <a:gd name="connsiteY37356" fmla="*/ 629807 h 4013490"/>
                <a:gd name="connsiteX37357" fmla="*/ 2031013 w 6127927"/>
                <a:gd name="connsiteY37357" fmla="*/ 629969 h 4013490"/>
                <a:gd name="connsiteX37358" fmla="*/ 2030333 w 6127927"/>
                <a:gd name="connsiteY37358" fmla="*/ 629872 h 4013490"/>
                <a:gd name="connsiteX37359" fmla="*/ 2029007 w 6127927"/>
                <a:gd name="connsiteY37359" fmla="*/ 628966 h 4013490"/>
                <a:gd name="connsiteX37360" fmla="*/ 2028846 w 6127927"/>
                <a:gd name="connsiteY37360" fmla="*/ 628740 h 4013490"/>
                <a:gd name="connsiteX37361" fmla="*/ 2029104 w 6127927"/>
                <a:gd name="connsiteY37361" fmla="*/ 628158 h 4013490"/>
                <a:gd name="connsiteX37362" fmla="*/ 2029007 w 6127927"/>
                <a:gd name="connsiteY37362" fmla="*/ 627479 h 4013490"/>
                <a:gd name="connsiteX37363" fmla="*/ 2028587 w 6127927"/>
                <a:gd name="connsiteY37363" fmla="*/ 628222 h 4013490"/>
                <a:gd name="connsiteX37364" fmla="*/ 2028587 w 6127927"/>
                <a:gd name="connsiteY37364" fmla="*/ 628319 h 4013490"/>
                <a:gd name="connsiteX37365" fmla="*/ 2028102 w 6127927"/>
                <a:gd name="connsiteY37365" fmla="*/ 627576 h 4013490"/>
                <a:gd name="connsiteX37366" fmla="*/ 2028943 w 6127927"/>
                <a:gd name="connsiteY37366" fmla="*/ 626896 h 4013490"/>
                <a:gd name="connsiteX37367" fmla="*/ 2028587 w 6127927"/>
                <a:gd name="connsiteY37367" fmla="*/ 626832 h 4013490"/>
                <a:gd name="connsiteX37368" fmla="*/ 2027940 w 6127927"/>
                <a:gd name="connsiteY37368" fmla="*/ 627414 h 4013490"/>
                <a:gd name="connsiteX37369" fmla="*/ 2025612 w 6127927"/>
                <a:gd name="connsiteY37369" fmla="*/ 625570 h 4013490"/>
                <a:gd name="connsiteX37370" fmla="*/ 2022960 w 6127927"/>
                <a:gd name="connsiteY37370" fmla="*/ 625182 h 4013490"/>
                <a:gd name="connsiteX37371" fmla="*/ 2022572 w 6127927"/>
                <a:gd name="connsiteY37371" fmla="*/ 624600 h 4013490"/>
                <a:gd name="connsiteX37372" fmla="*/ 2022895 w 6127927"/>
                <a:gd name="connsiteY37372" fmla="*/ 624018 h 4013490"/>
                <a:gd name="connsiteX37373" fmla="*/ 2022054 w 6127927"/>
                <a:gd name="connsiteY37373" fmla="*/ 624180 h 4013490"/>
                <a:gd name="connsiteX37374" fmla="*/ 2021569 w 6127927"/>
                <a:gd name="connsiteY37374" fmla="*/ 623759 h 4013490"/>
                <a:gd name="connsiteX37375" fmla="*/ 2022151 w 6127927"/>
                <a:gd name="connsiteY37375" fmla="*/ 622919 h 4013490"/>
                <a:gd name="connsiteX37376" fmla="*/ 2022054 w 6127927"/>
                <a:gd name="connsiteY37376" fmla="*/ 622854 h 4013490"/>
                <a:gd name="connsiteX37377" fmla="*/ 2021472 w 6127927"/>
                <a:gd name="connsiteY37377" fmla="*/ 623662 h 4013490"/>
                <a:gd name="connsiteX37378" fmla="*/ 2018594 w 6127927"/>
                <a:gd name="connsiteY37378" fmla="*/ 621528 h 4013490"/>
                <a:gd name="connsiteX37379" fmla="*/ 2018755 w 6127927"/>
                <a:gd name="connsiteY37379" fmla="*/ 621107 h 4013490"/>
                <a:gd name="connsiteX37380" fmla="*/ 2018432 w 6127927"/>
                <a:gd name="connsiteY37380" fmla="*/ 621431 h 4013490"/>
                <a:gd name="connsiteX37381" fmla="*/ 2017009 w 6127927"/>
                <a:gd name="connsiteY37381" fmla="*/ 620461 h 4013490"/>
                <a:gd name="connsiteX37382" fmla="*/ 2017009 w 6127927"/>
                <a:gd name="connsiteY37382" fmla="*/ 620364 h 4013490"/>
                <a:gd name="connsiteX37383" fmla="*/ 2016944 w 6127927"/>
                <a:gd name="connsiteY37383" fmla="*/ 620364 h 4013490"/>
                <a:gd name="connsiteX37384" fmla="*/ 2015618 w 6127927"/>
                <a:gd name="connsiteY37384" fmla="*/ 619361 h 4013490"/>
                <a:gd name="connsiteX37385" fmla="*/ 2015683 w 6127927"/>
                <a:gd name="connsiteY37385" fmla="*/ 619135 h 4013490"/>
                <a:gd name="connsiteX37386" fmla="*/ 2015360 w 6127927"/>
                <a:gd name="connsiteY37386" fmla="*/ 619135 h 4013490"/>
                <a:gd name="connsiteX37387" fmla="*/ 2015263 w 6127927"/>
                <a:gd name="connsiteY37387" fmla="*/ 619038 h 4013490"/>
                <a:gd name="connsiteX37388" fmla="*/ 2015263 w 6127927"/>
                <a:gd name="connsiteY37388" fmla="*/ 618876 h 4013490"/>
                <a:gd name="connsiteX37389" fmla="*/ 2015198 w 6127927"/>
                <a:gd name="connsiteY37389" fmla="*/ 618714 h 4013490"/>
                <a:gd name="connsiteX37390" fmla="*/ 2014874 w 6127927"/>
                <a:gd name="connsiteY37390" fmla="*/ 618714 h 4013490"/>
                <a:gd name="connsiteX37391" fmla="*/ 2010638 w 6127927"/>
                <a:gd name="connsiteY37391" fmla="*/ 615318 h 4013490"/>
                <a:gd name="connsiteX37392" fmla="*/ 2010638 w 6127927"/>
                <a:gd name="connsiteY37392" fmla="*/ 615157 h 4013490"/>
                <a:gd name="connsiteX37393" fmla="*/ 2010153 w 6127927"/>
                <a:gd name="connsiteY37393" fmla="*/ 614898 h 4013490"/>
                <a:gd name="connsiteX37394" fmla="*/ 2009312 w 6127927"/>
                <a:gd name="connsiteY37394" fmla="*/ 614251 h 4013490"/>
                <a:gd name="connsiteX37395" fmla="*/ 2009635 w 6127927"/>
                <a:gd name="connsiteY37395" fmla="*/ 613669 h 4013490"/>
                <a:gd name="connsiteX37396" fmla="*/ 2008891 w 6127927"/>
                <a:gd name="connsiteY37396" fmla="*/ 613895 h 4013490"/>
                <a:gd name="connsiteX37397" fmla="*/ 2007727 w 6127927"/>
                <a:gd name="connsiteY37397" fmla="*/ 612925 h 4013490"/>
                <a:gd name="connsiteX37398" fmla="*/ 2007145 w 6127927"/>
                <a:gd name="connsiteY37398" fmla="*/ 612408 h 4013490"/>
                <a:gd name="connsiteX37399" fmla="*/ 2006660 w 6127927"/>
                <a:gd name="connsiteY37399" fmla="*/ 611923 h 4013490"/>
                <a:gd name="connsiteX37400" fmla="*/ 2007080 w 6127927"/>
                <a:gd name="connsiteY37400" fmla="*/ 611082 h 4013490"/>
                <a:gd name="connsiteX37401" fmla="*/ 2006983 w 6127927"/>
                <a:gd name="connsiteY37401" fmla="*/ 611017 h 4013490"/>
                <a:gd name="connsiteX37402" fmla="*/ 2005819 w 6127927"/>
                <a:gd name="connsiteY37402" fmla="*/ 611082 h 4013490"/>
                <a:gd name="connsiteX37403" fmla="*/ 2005819 w 6127927"/>
                <a:gd name="connsiteY37403" fmla="*/ 610597 h 4013490"/>
                <a:gd name="connsiteX37404" fmla="*/ 2005431 w 6127927"/>
                <a:gd name="connsiteY37404" fmla="*/ 610855 h 4013490"/>
                <a:gd name="connsiteX37405" fmla="*/ 2005269 w 6127927"/>
                <a:gd name="connsiteY37405" fmla="*/ 610758 h 4013490"/>
                <a:gd name="connsiteX37406" fmla="*/ 2005172 w 6127927"/>
                <a:gd name="connsiteY37406" fmla="*/ 610694 h 4013490"/>
                <a:gd name="connsiteX37407" fmla="*/ 2005010 w 6127927"/>
                <a:gd name="connsiteY37407" fmla="*/ 610500 h 4013490"/>
                <a:gd name="connsiteX37408" fmla="*/ 2004590 w 6127927"/>
                <a:gd name="connsiteY37408" fmla="*/ 610111 h 4013490"/>
                <a:gd name="connsiteX37409" fmla="*/ 2003846 w 6127927"/>
                <a:gd name="connsiteY37409" fmla="*/ 609529 h 4013490"/>
                <a:gd name="connsiteX37410" fmla="*/ 2005334 w 6127927"/>
                <a:gd name="connsiteY37410" fmla="*/ 607363 h 4013490"/>
                <a:gd name="connsiteX37411" fmla="*/ 2005334 w 6127927"/>
                <a:gd name="connsiteY37411" fmla="*/ 607298 h 4013490"/>
                <a:gd name="connsiteX37412" fmla="*/ 2005010 w 6127927"/>
                <a:gd name="connsiteY37412" fmla="*/ 607621 h 4013490"/>
                <a:gd name="connsiteX37413" fmla="*/ 2004331 w 6127927"/>
                <a:gd name="connsiteY37413" fmla="*/ 607621 h 4013490"/>
                <a:gd name="connsiteX37414" fmla="*/ 2003426 w 6127927"/>
                <a:gd name="connsiteY37414" fmla="*/ 606716 h 4013490"/>
                <a:gd name="connsiteX37415" fmla="*/ 2002941 w 6127927"/>
                <a:gd name="connsiteY37415" fmla="*/ 607104 h 4013490"/>
                <a:gd name="connsiteX37416" fmla="*/ 2002682 w 6127927"/>
                <a:gd name="connsiteY37416" fmla="*/ 606942 h 4013490"/>
                <a:gd name="connsiteX37417" fmla="*/ 2002197 w 6127927"/>
                <a:gd name="connsiteY37417" fmla="*/ 606716 h 4013490"/>
                <a:gd name="connsiteX37418" fmla="*/ 2001873 w 6127927"/>
                <a:gd name="connsiteY37418" fmla="*/ 606198 h 4013490"/>
                <a:gd name="connsiteX37419" fmla="*/ 2000612 w 6127927"/>
                <a:gd name="connsiteY37419" fmla="*/ 605972 h 4013490"/>
                <a:gd name="connsiteX37420" fmla="*/ 2000386 w 6127927"/>
                <a:gd name="connsiteY37420" fmla="*/ 605616 h 4013490"/>
                <a:gd name="connsiteX37421" fmla="*/ 2000289 w 6127927"/>
                <a:gd name="connsiteY37421" fmla="*/ 605390 h 4013490"/>
                <a:gd name="connsiteX37422" fmla="*/ 1999286 w 6127927"/>
                <a:gd name="connsiteY37422" fmla="*/ 604808 h 4013490"/>
                <a:gd name="connsiteX37423" fmla="*/ 1998866 w 6127927"/>
                <a:gd name="connsiteY37423" fmla="*/ 604969 h 4013490"/>
                <a:gd name="connsiteX37424" fmla="*/ 1997960 w 6127927"/>
                <a:gd name="connsiteY37424" fmla="*/ 604128 h 4013490"/>
                <a:gd name="connsiteX37425" fmla="*/ 1998122 w 6127927"/>
                <a:gd name="connsiteY37425" fmla="*/ 603805 h 4013490"/>
                <a:gd name="connsiteX37426" fmla="*/ 1997798 w 6127927"/>
                <a:gd name="connsiteY37426" fmla="*/ 603967 h 4013490"/>
                <a:gd name="connsiteX37427" fmla="*/ 1986867 w 6127927"/>
                <a:gd name="connsiteY37427" fmla="*/ 592550 h 4013490"/>
                <a:gd name="connsiteX37428" fmla="*/ 1982501 w 6127927"/>
                <a:gd name="connsiteY37428" fmla="*/ 587505 h 4013490"/>
                <a:gd name="connsiteX37429" fmla="*/ 1982566 w 6127927"/>
                <a:gd name="connsiteY37429" fmla="*/ 587408 h 4013490"/>
                <a:gd name="connsiteX37430" fmla="*/ 1983051 w 6127927"/>
                <a:gd name="connsiteY37430" fmla="*/ 585856 h 4013490"/>
                <a:gd name="connsiteX37431" fmla="*/ 1983892 w 6127927"/>
                <a:gd name="connsiteY37431" fmla="*/ 585177 h 4013490"/>
                <a:gd name="connsiteX37432" fmla="*/ 1984797 w 6127927"/>
                <a:gd name="connsiteY37432" fmla="*/ 582945 h 4013490"/>
                <a:gd name="connsiteX37433" fmla="*/ 1983245 w 6127927"/>
                <a:gd name="connsiteY37433" fmla="*/ 584853 h 4013490"/>
                <a:gd name="connsiteX37434" fmla="*/ 1983407 w 6127927"/>
                <a:gd name="connsiteY37434" fmla="*/ 583204 h 4013490"/>
                <a:gd name="connsiteX37435" fmla="*/ 1984312 w 6127927"/>
                <a:gd name="connsiteY37435" fmla="*/ 581296 h 4013490"/>
                <a:gd name="connsiteX37436" fmla="*/ 1986447 w 6127927"/>
                <a:gd name="connsiteY37436" fmla="*/ 578482 h 4013490"/>
                <a:gd name="connsiteX37437" fmla="*/ 1986382 w 6127927"/>
                <a:gd name="connsiteY37437" fmla="*/ 578644 h 4013490"/>
                <a:gd name="connsiteX37438" fmla="*/ 1986705 w 6127927"/>
                <a:gd name="connsiteY37438" fmla="*/ 578385 h 4013490"/>
                <a:gd name="connsiteX37439" fmla="*/ 1987385 w 6127927"/>
                <a:gd name="connsiteY37439" fmla="*/ 578062 h 4013490"/>
                <a:gd name="connsiteX37440" fmla="*/ 1986705 w 6127927"/>
                <a:gd name="connsiteY37440" fmla="*/ 578385 h 4013490"/>
                <a:gd name="connsiteX37441" fmla="*/ 1986641 w 6127927"/>
                <a:gd name="connsiteY37441" fmla="*/ 578320 h 4013490"/>
                <a:gd name="connsiteX37442" fmla="*/ 1988031 w 6127927"/>
                <a:gd name="connsiteY37442" fmla="*/ 576736 h 4013490"/>
                <a:gd name="connsiteX37443" fmla="*/ 1989034 w 6127927"/>
                <a:gd name="connsiteY37443" fmla="*/ 577221 h 4013490"/>
                <a:gd name="connsiteX37444" fmla="*/ 1988937 w 6127927"/>
                <a:gd name="connsiteY37444" fmla="*/ 577577 h 4013490"/>
                <a:gd name="connsiteX37445" fmla="*/ 1989196 w 6127927"/>
                <a:gd name="connsiteY37445" fmla="*/ 577382 h 4013490"/>
                <a:gd name="connsiteX37446" fmla="*/ 1989454 w 6127927"/>
                <a:gd name="connsiteY37446" fmla="*/ 577577 h 4013490"/>
                <a:gd name="connsiteX37447" fmla="*/ 1989778 w 6127927"/>
                <a:gd name="connsiteY37447" fmla="*/ 578223 h 4013490"/>
                <a:gd name="connsiteX37448" fmla="*/ 1989616 w 6127927"/>
                <a:gd name="connsiteY37448" fmla="*/ 579549 h 4013490"/>
                <a:gd name="connsiteX37449" fmla="*/ 1990263 w 6127927"/>
                <a:gd name="connsiteY37449" fmla="*/ 579388 h 4013490"/>
                <a:gd name="connsiteX37450" fmla="*/ 1990360 w 6127927"/>
                <a:gd name="connsiteY37450" fmla="*/ 580455 h 4013490"/>
                <a:gd name="connsiteX37451" fmla="*/ 1989681 w 6127927"/>
                <a:gd name="connsiteY37451" fmla="*/ 581716 h 4013490"/>
                <a:gd name="connsiteX37452" fmla="*/ 1990683 w 6127927"/>
                <a:gd name="connsiteY37452" fmla="*/ 581296 h 4013490"/>
                <a:gd name="connsiteX37453" fmla="*/ 1991266 w 6127927"/>
                <a:gd name="connsiteY37453" fmla="*/ 580455 h 4013490"/>
                <a:gd name="connsiteX37454" fmla="*/ 1990522 w 6127927"/>
                <a:gd name="connsiteY37454" fmla="*/ 583107 h 4013490"/>
                <a:gd name="connsiteX37455" fmla="*/ 1991427 w 6127927"/>
                <a:gd name="connsiteY37455" fmla="*/ 582363 h 4013490"/>
                <a:gd name="connsiteX37456" fmla="*/ 1992009 w 6127927"/>
                <a:gd name="connsiteY37456" fmla="*/ 582201 h 4013490"/>
                <a:gd name="connsiteX37457" fmla="*/ 1991330 w 6127927"/>
                <a:gd name="connsiteY37457" fmla="*/ 584271 h 4013490"/>
                <a:gd name="connsiteX37458" fmla="*/ 1992171 w 6127927"/>
                <a:gd name="connsiteY37458" fmla="*/ 583527 h 4013490"/>
                <a:gd name="connsiteX37459" fmla="*/ 1993174 w 6127927"/>
                <a:gd name="connsiteY37459" fmla="*/ 582525 h 4013490"/>
                <a:gd name="connsiteX37460" fmla="*/ 1993400 w 6127927"/>
                <a:gd name="connsiteY37460" fmla="*/ 582622 h 4013490"/>
                <a:gd name="connsiteX37461" fmla="*/ 1992656 w 6127927"/>
                <a:gd name="connsiteY37461" fmla="*/ 584336 h 4013490"/>
                <a:gd name="connsiteX37462" fmla="*/ 1993820 w 6127927"/>
                <a:gd name="connsiteY37462" fmla="*/ 582686 h 4013490"/>
                <a:gd name="connsiteX37463" fmla="*/ 1994920 w 6127927"/>
                <a:gd name="connsiteY37463" fmla="*/ 582686 h 4013490"/>
                <a:gd name="connsiteX37464" fmla="*/ 1995405 w 6127927"/>
                <a:gd name="connsiteY37464" fmla="*/ 582783 h 4013490"/>
                <a:gd name="connsiteX37465" fmla="*/ 1995308 w 6127927"/>
                <a:gd name="connsiteY37465" fmla="*/ 582945 h 4013490"/>
                <a:gd name="connsiteX37466" fmla="*/ 3331603 w 6127927"/>
                <a:gd name="connsiteY37466" fmla="*/ 670201 h 4013490"/>
                <a:gd name="connsiteX37467" fmla="*/ 3331506 w 6127927"/>
                <a:gd name="connsiteY37467" fmla="*/ 670945 h 4013490"/>
                <a:gd name="connsiteX37468" fmla="*/ 3331603 w 6127927"/>
                <a:gd name="connsiteY37468" fmla="*/ 670201 h 4013490"/>
                <a:gd name="connsiteX37469" fmla="*/ 3326040 w 6127927"/>
                <a:gd name="connsiteY37469" fmla="*/ 671462 h 4013490"/>
                <a:gd name="connsiteX37470" fmla="*/ 3325943 w 6127927"/>
                <a:gd name="connsiteY37470" fmla="*/ 673176 h 4013490"/>
                <a:gd name="connsiteX37471" fmla="*/ 3326040 w 6127927"/>
                <a:gd name="connsiteY37471" fmla="*/ 671462 h 4013490"/>
                <a:gd name="connsiteX37472" fmla="*/ 3310322 w 6127927"/>
                <a:gd name="connsiteY37472" fmla="*/ 660919 h 4013490"/>
                <a:gd name="connsiteX37473" fmla="*/ 3309902 w 6127927"/>
                <a:gd name="connsiteY37473" fmla="*/ 661922 h 4013490"/>
                <a:gd name="connsiteX37474" fmla="*/ 3309805 w 6127927"/>
                <a:gd name="connsiteY37474" fmla="*/ 662342 h 4013490"/>
                <a:gd name="connsiteX37475" fmla="*/ 3310225 w 6127927"/>
                <a:gd name="connsiteY37475" fmla="*/ 661113 h 4013490"/>
                <a:gd name="connsiteX37476" fmla="*/ 3358737 w 6127927"/>
                <a:gd name="connsiteY37476" fmla="*/ 673920 h 4013490"/>
                <a:gd name="connsiteX37477" fmla="*/ 3358575 w 6127927"/>
                <a:gd name="connsiteY37477" fmla="*/ 674017 h 4013490"/>
                <a:gd name="connsiteX37478" fmla="*/ 3358187 w 6127927"/>
                <a:gd name="connsiteY37478" fmla="*/ 674017 h 4013490"/>
                <a:gd name="connsiteX37479" fmla="*/ 3356926 w 6127927"/>
                <a:gd name="connsiteY37479" fmla="*/ 672529 h 4013490"/>
                <a:gd name="connsiteX37480" fmla="*/ 3357346 w 6127927"/>
                <a:gd name="connsiteY37480" fmla="*/ 673338 h 4013490"/>
                <a:gd name="connsiteX37481" fmla="*/ 3357508 w 6127927"/>
                <a:gd name="connsiteY37481" fmla="*/ 674341 h 4013490"/>
                <a:gd name="connsiteX37482" fmla="*/ 3357411 w 6127927"/>
                <a:gd name="connsiteY37482" fmla="*/ 674438 h 4013490"/>
                <a:gd name="connsiteX37483" fmla="*/ 3357249 w 6127927"/>
                <a:gd name="connsiteY37483" fmla="*/ 674082 h 4013490"/>
                <a:gd name="connsiteX37484" fmla="*/ 3357184 w 6127927"/>
                <a:gd name="connsiteY37484" fmla="*/ 674502 h 4013490"/>
                <a:gd name="connsiteX37485" fmla="*/ 3357087 w 6127927"/>
                <a:gd name="connsiteY37485" fmla="*/ 674858 h 4013490"/>
                <a:gd name="connsiteX37486" fmla="*/ 3356764 w 6127927"/>
                <a:gd name="connsiteY37486" fmla="*/ 674502 h 4013490"/>
                <a:gd name="connsiteX37487" fmla="*/ 3356117 w 6127927"/>
                <a:gd name="connsiteY37487" fmla="*/ 673855 h 4013490"/>
                <a:gd name="connsiteX37488" fmla="*/ 3356441 w 6127927"/>
                <a:gd name="connsiteY37488" fmla="*/ 674761 h 4013490"/>
                <a:gd name="connsiteX37489" fmla="*/ 3356343 w 6127927"/>
                <a:gd name="connsiteY37489" fmla="*/ 674923 h 4013490"/>
                <a:gd name="connsiteX37490" fmla="*/ 3356279 w 6127927"/>
                <a:gd name="connsiteY37490" fmla="*/ 674858 h 4013490"/>
                <a:gd name="connsiteX37491" fmla="*/ 3356182 w 6127927"/>
                <a:gd name="connsiteY37491" fmla="*/ 675602 h 4013490"/>
                <a:gd name="connsiteX37492" fmla="*/ 3356020 w 6127927"/>
                <a:gd name="connsiteY37492" fmla="*/ 675602 h 4013490"/>
                <a:gd name="connsiteX37493" fmla="*/ 3355761 w 6127927"/>
                <a:gd name="connsiteY37493" fmla="*/ 675505 h 4013490"/>
                <a:gd name="connsiteX37494" fmla="*/ 3355535 w 6127927"/>
                <a:gd name="connsiteY37494" fmla="*/ 675343 h 4013490"/>
                <a:gd name="connsiteX37495" fmla="*/ 3355341 w 6127927"/>
                <a:gd name="connsiteY37495" fmla="*/ 675602 h 4013490"/>
                <a:gd name="connsiteX37496" fmla="*/ 3355341 w 6127927"/>
                <a:gd name="connsiteY37496" fmla="*/ 675667 h 4013490"/>
                <a:gd name="connsiteX37497" fmla="*/ 3355438 w 6127927"/>
                <a:gd name="connsiteY37497" fmla="*/ 676507 h 4013490"/>
                <a:gd name="connsiteX37498" fmla="*/ 3355179 w 6127927"/>
                <a:gd name="connsiteY37498" fmla="*/ 676734 h 4013490"/>
                <a:gd name="connsiteX37499" fmla="*/ 3355018 w 6127927"/>
                <a:gd name="connsiteY37499" fmla="*/ 676734 h 4013490"/>
                <a:gd name="connsiteX37500" fmla="*/ 3354920 w 6127927"/>
                <a:gd name="connsiteY37500" fmla="*/ 676831 h 4013490"/>
                <a:gd name="connsiteX37501" fmla="*/ 3354920 w 6127927"/>
                <a:gd name="connsiteY37501" fmla="*/ 677251 h 4013490"/>
                <a:gd name="connsiteX37502" fmla="*/ 3354791 w 6127927"/>
                <a:gd name="connsiteY37502" fmla="*/ 677413 h 4013490"/>
                <a:gd name="connsiteX37503" fmla="*/ 3354694 w 6127927"/>
                <a:gd name="connsiteY37503" fmla="*/ 677672 h 4013490"/>
                <a:gd name="connsiteX37504" fmla="*/ 3351622 w 6127927"/>
                <a:gd name="connsiteY37504" fmla="*/ 678157 h 4013490"/>
                <a:gd name="connsiteX37505" fmla="*/ 3351525 w 6127927"/>
                <a:gd name="connsiteY37505" fmla="*/ 678060 h 4013490"/>
                <a:gd name="connsiteX37506" fmla="*/ 3351395 w 6127927"/>
                <a:gd name="connsiteY37506" fmla="*/ 677995 h 4013490"/>
                <a:gd name="connsiteX37507" fmla="*/ 3351395 w 6127927"/>
                <a:gd name="connsiteY37507" fmla="*/ 678318 h 4013490"/>
                <a:gd name="connsiteX37508" fmla="*/ 3351040 w 6127927"/>
                <a:gd name="connsiteY37508" fmla="*/ 677898 h 4013490"/>
                <a:gd name="connsiteX37509" fmla="*/ 3350781 w 6127927"/>
                <a:gd name="connsiteY37509" fmla="*/ 677413 h 4013490"/>
                <a:gd name="connsiteX37510" fmla="*/ 3351201 w 6127927"/>
                <a:gd name="connsiteY37510" fmla="*/ 678804 h 4013490"/>
                <a:gd name="connsiteX37511" fmla="*/ 3350878 w 6127927"/>
                <a:gd name="connsiteY37511" fmla="*/ 678480 h 4013490"/>
                <a:gd name="connsiteX37512" fmla="*/ 3350878 w 6127927"/>
                <a:gd name="connsiteY37512" fmla="*/ 679062 h 4013490"/>
                <a:gd name="connsiteX37513" fmla="*/ 3350651 w 6127927"/>
                <a:gd name="connsiteY37513" fmla="*/ 678998 h 4013490"/>
                <a:gd name="connsiteX37514" fmla="*/ 3350554 w 6127927"/>
                <a:gd name="connsiteY37514" fmla="*/ 678998 h 4013490"/>
                <a:gd name="connsiteX37515" fmla="*/ 3350296 w 6127927"/>
                <a:gd name="connsiteY37515" fmla="*/ 679321 h 4013490"/>
                <a:gd name="connsiteX37516" fmla="*/ 3350134 w 6127927"/>
                <a:gd name="connsiteY37516" fmla="*/ 679321 h 4013490"/>
                <a:gd name="connsiteX37517" fmla="*/ 3349455 w 6127927"/>
                <a:gd name="connsiteY37517" fmla="*/ 678998 h 4013490"/>
                <a:gd name="connsiteX37518" fmla="*/ 3349390 w 6127927"/>
                <a:gd name="connsiteY37518" fmla="*/ 678901 h 4013490"/>
                <a:gd name="connsiteX37519" fmla="*/ 3349455 w 6127927"/>
                <a:gd name="connsiteY37519" fmla="*/ 679903 h 4013490"/>
                <a:gd name="connsiteX37520" fmla="*/ 3349326 w 6127927"/>
                <a:gd name="connsiteY37520" fmla="*/ 680291 h 4013490"/>
                <a:gd name="connsiteX37521" fmla="*/ 3349131 w 6127927"/>
                <a:gd name="connsiteY37521" fmla="*/ 680227 h 4013490"/>
                <a:gd name="connsiteX37522" fmla="*/ 3348646 w 6127927"/>
                <a:gd name="connsiteY37522" fmla="*/ 679321 h 4013490"/>
                <a:gd name="connsiteX37523" fmla="*/ 3348905 w 6127927"/>
                <a:gd name="connsiteY37523" fmla="*/ 680809 h 4013490"/>
                <a:gd name="connsiteX37524" fmla="*/ 3345089 w 6127927"/>
                <a:gd name="connsiteY37524" fmla="*/ 680388 h 4013490"/>
                <a:gd name="connsiteX37525" fmla="*/ 3339720 w 6127927"/>
                <a:gd name="connsiteY37525" fmla="*/ 681456 h 4013490"/>
                <a:gd name="connsiteX37526" fmla="*/ 3338297 w 6127927"/>
                <a:gd name="connsiteY37526" fmla="*/ 681132 h 4013490"/>
                <a:gd name="connsiteX37527" fmla="*/ 3338136 w 6127927"/>
                <a:gd name="connsiteY37527" fmla="*/ 680291 h 4013490"/>
                <a:gd name="connsiteX37528" fmla="*/ 3337650 w 6127927"/>
                <a:gd name="connsiteY37528" fmla="*/ 677833 h 4013490"/>
                <a:gd name="connsiteX37529" fmla="*/ 3337812 w 6127927"/>
                <a:gd name="connsiteY37529" fmla="*/ 679224 h 4013490"/>
                <a:gd name="connsiteX37530" fmla="*/ 3338233 w 6127927"/>
                <a:gd name="connsiteY37530" fmla="*/ 681132 h 4013490"/>
                <a:gd name="connsiteX37531" fmla="*/ 3337974 w 6127927"/>
                <a:gd name="connsiteY37531" fmla="*/ 681067 h 4013490"/>
                <a:gd name="connsiteX37532" fmla="*/ 3337877 w 6127927"/>
                <a:gd name="connsiteY37532" fmla="*/ 680550 h 4013490"/>
                <a:gd name="connsiteX37533" fmla="*/ 3337715 w 6127927"/>
                <a:gd name="connsiteY37533" fmla="*/ 679644 h 4013490"/>
                <a:gd name="connsiteX37534" fmla="*/ 3337715 w 6127927"/>
                <a:gd name="connsiteY37534" fmla="*/ 679547 h 4013490"/>
                <a:gd name="connsiteX37535" fmla="*/ 3337715 w 6127927"/>
                <a:gd name="connsiteY37535" fmla="*/ 679386 h 4013490"/>
                <a:gd name="connsiteX37536" fmla="*/ 3337392 w 6127927"/>
                <a:gd name="connsiteY37536" fmla="*/ 678577 h 4013490"/>
                <a:gd name="connsiteX37537" fmla="*/ 3337715 w 6127927"/>
                <a:gd name="connsiteY37537" fmla="*/ 681067 h 4013490"/>
                <a:gd name="connsiteX37538" fmla="*/ 3336551 w 6127927"/>
                <a:gd name="connsiteY37538" fmla="*/ 681553 h 4013490"/>
                <a:gd name="connsiteX37539" fmla="*/ 3332896 w 6127927"/>
                <a:gd name="connsiteY37539" fmla="*/ 682135 h 4013490"/>
                <a:gd name="connsiteX37540" fmla="*/ 3332832 w 6127927"/>
                <a:gd name="connsiteY37540" fmla="*/ 681714 h 4013490"/>
                <a:gd name="connsiteX37541" fmla="*/ 3332573 w 6127927"/>
                <a:gd name="connsiteY37541" fmla="*/ 681811 h 4013490"/>
                <a:gd name="connsiteX37542" fmla="*/ 3332411 w 6127927"/>
                <a:gd name="connsiteY37542" fmla="*/ 681294 h 4013490"/>
                <a:gd name="connsiteX37543" fmla="*/ 3332152 w 6127927"/>
                <a:gd name="connsiteY37543" fmla="*/ 680809 h 4013490"/>
                <a:gd name="connsiteX37544" fmla="*/ 3332088 w 6127927"/>
                <a:gd name="connsiteY37544" fmla="*/ 681067 h 4013490"/>
                <a:gd name="connsiteX37545" fmla="*/ 3331926 w 6127927"/>
                <a:gd name="connsiteY37545" fmla="*/ 680485 h 4013490"/>
                <a:gd name="connsiteX37546" fmla="*/ 3331764 w 6127927"/>
                <a:gd name="connsiteY37546" fmla="*/ 680065 h 4013490"/>
                <a:gd name="connsiteX37547" fmla="*/ 3331667 w 6127927"/>
                <a:gd name="connsiteY37547" fmla="*/ 680873 h 4013490"/>
                <a:gd name="connsiteX37548" fmla="*/ 3331667 w 6127927"/>
                <a:gd name="connsiteY37548" fmla="*/ 681391 h 4013490"/>
                <a:gd name="connsiteX37549" fmla="*/ 3331603 w 6127927"/>
                <a:gd name="connsiteY37549" fmla="*/ 681714 h 4013490"/>
                <a:gd name="connsiteX37550" fmla="*/ 3331441 w 6127927"/>
                <a:gd name="connsiteY37550" fmla="*/ 679321 h 4013490"/>
                <a:gd name="connsiteX37551" fmla="*/ 3331344 w 6127927"/>
                <a:gd name="connsiteY37551" fmla="*/ 680970 h 4013490"/>
                <a:gd name="connsiteX37552" fmla="*/ 3331279 w 6127927"/>
                <a:gd name="connsiteY37552" fmla="*/ 681391 h 4013490"/>
                <a:gd name="connsiteX37553" fmla="*/ 3330924 w 6127927"/>
                <a:gd name="connsiteY37553" fmla="*/ 680130 h 4013490"/>
                <a:gd name="connsiteX37554" fmla="*/ 3330762 w 6127927"/>
                <a:gd name="connsiteY37554" fmla="*/ 681876 h 4013490"/>
                <a:gd name="connsiteX37555" fmla="*/ 3330438 w 6127927"/>
                <a:gd name="connsiteY37555" fmla="*/ 680647 h 4013490"/>
                <a:gd name="connsiteX37556" fmla="*/ 3330438 w 6127927"/>
                <a:gd name="connsiteY37556" fmla="*/ 679741 h 4013490"/>
                <a:gd name="connsiteX37557" fmla="*/ 3330341 w 6127927"/>
                <a:gd name="connsiteY37557" fmla="*/ 681391 h 4013490"/>
                <a:gd name="connsiteX37558" fmla="*/ 3330083 w 6127927"/>
                <a:gd name="connsiteY37558" fmla="*/ 681811 h 4013490"/>
                <a:gd name="connsiteX37559" fmla="*/ 3329953 w 6127927"/>
                <a:gd name="connsiteY37559" fmla="*/ 681714 h 4013490"/>
                <a:gd name="connsiteX37560" fmla="*/ 3329759 w 6127927"/>
                <a:gd name="connsiteY37560" fmla="*/ 682458 h 4013490"/>
                <a:gd name="connsiteX37561" fmla="*/ 3329695 w 6127927"/>
                <a:gd name="connsiteY37561" fmla="*/ 682717 h 4013490"/>
                <a:gd name="connsiteX37562" fmla="*/ 3329533 w 6127927"/>
                <a:gd name="connsiteY37562" fmla="*/ 681456 h 4013490"/>
                <a:gd name="connsiteX37563" fmla="*/ 3329436 w 6127927"/>
                <a:gd name="connsiteY37563" fmla="*/ 681553 h 4013490"/>
                <a:gd name="connsiteX37564" fmla="*/ 3329274 w 6127927"/>
                <a:gd name="connsiteY37564" fmla="*/ 682038 h 4013490"/>
                <a:gd name="connsiteX37565" fmla="*/ 3328757 w 6127927"/>
                <a:gd name="connsiteY37565" fmla="*/ 682782 h 4013490"/>
                <a:gd name="connsiteX37566" fmla="*/ 3328627 w 6127927"/>
                <a:gd name="connsiteY37566" fmla="*/ 681714 h 4013490"/>
                <a:gd name="connsiteX37567" fmla="*/ 3328530 w 6127927"/>
                <a:gd name="connsiteY37567" fmla="*/ 682361 h 4013490"/>
                <a:gd name="connsiteX37568" fmla="*/ 3328433 w 6127927"/>
                <a:gd name="connsiteY37568" fmla="*/ 682879 h 4013490"/>
                <a:gd name="connsiteX37569" fmla="*/ 3328272 w 6127927"/>
                <a:gd name="connsiteY37569" fmla="*/ 683040 h 4013490"/>
                <a:gd name="connsiteX37570" fmla="*/ 3327948 w 6127927"/>
                <a:gd name="connsiteY37570" fmla="*/ 683202 h 4013490"/>
                <a:gd name="connsiteX37571" fmla="*/ 3327786 w 6127927"/>
                <a:gd name="connsiteY37571" fmla="*/ 682879 h 4013490"/>
                <a:gd name="connsiteX37572" fmla="*/ 3327625 w 6127927"/>
                <a:gd name="connsiteY37572" fmla="*/ 682620 h 4013490"/>
                <a:gd name="connsiteX37573" fmla="*/ 3327625 w 6127927"/>
                <a:gd name="connsiteY37573" fmla="*/ 682555 h 4013490"/>
                <a:gd name="connsiteX37574" fmla="*/ 3327204 w 6127927"/>
                <a:gd name="connsiteY37574" fmla="*/ 683202 h 4013490"/>
                <a:gd name="connsiteX37575" fmla="*/ 3326784 w 6127927"/>
                <a:gd name="connsiteY37575" fmla="*/ 682879 h 4013490"/>
                <a:gd name="connsiteX37576" fmla="*/ 3326784 w 6127927"/>
                <a:gd name="connsiteY37576" fmla="*/ 682135 h 4013490"/>
                <a:gd name="connsiteX37577" fmla="*/ 3326460 w 6127927"/>
                <a:gd name="connsiteY37577" fmla="*/ 682199 h 4013490"/>
                <a:gd name="connsiteX37578" fmla="*/ 3326363 w 6127927"/>
                <a:gd name="connsiteY37578" fmla="*/ 682458 h 4013490"/>
                <a:gd name="connsiteX37579" fmla="*/ 3326299 w 6127927"/>
                <a:gd name="connsiteY37579" fmla="*/ 681456 h 4013490"/>
                <a:gd name="connsiteX37580" fmla="*/ 3326202 w 6127927"/>
                <a:gd name="connsiteY37580" fmla="*/ 681714 h 4013490"/>
                <a:gd name="connsiteX37581" fmla="*/ 3326137 w 6127927"/>
                <a:gd name="connsiteY37581" fmla="*/ 681553 h 4013490"/>
                <a:gd name="connsiteX37582" fmla="*/ 3326202 w 6127927"/>
                <a:gd name="connsiteY37582" fmla="*/ 680970 h 4013490"/>
                <a:gd name="connsiteX37583" fmla="*/ 3326299 w 6127927"/>
                <a:gd name="connsiteY37583" fmla="*/ 680550 h 4013490"/>
                <a:gd name="connsiteX37584" fmla="*/ 3326040 w 6127927"/>
                <a:gd name="connsiteY37584" fmla="*/ 680550 h 4013490"/>
                <a:gd name="connsiteX37585" fmla="*/ 3325878 w 6127927"/>
                <a:gd name="connsiteY37585" fmla="*/ 681876 h 4013490"/>
                <a:gd name="connsiteX37586" fmla="*/ 3325620 w 6127927"/>
                <a:gd name="connsiteY37586" fmla="*/ 682361 h 4013490"/>
                <a:gd name="connsiteX37587" fmla="*/ 3325458 w 6127927"/>
                <a:gd name="connsiteY37587" fmla="*/ 682620 h 4013490"/>
                <a:gd name="connsiteX37588" fmla="*/ 3325232 w 6127927"/>
                <a:gd name="connsiteY37588" fmla="*/ 682038 h 4013490"/>
                <a:gd name="connsiteX37589" fmla="*/ 3325070 w 6127927"/>
                <a:gd name="connsiteY37589" fmla="*/ 683364 h 4013490"/>
                <a:gd name="connsiteX37590" fmla="*/ 3324973 w 6127927"/>
                <a:gd name="connsiteY37590" fmla="*/ 682717 h 4013490"/>
                <a:gd name="connsiteX37591" fmla="*/ 3324617 w 6127927"/>
                <a:gd name="connsiteY37591" fmla="*/ 682879 h 4013490"/>
                <a:gd name="connsiteX37592" fmla="*/ 3324488 w 6127927"/>
                <a:gd name="connsiteY37592" fmla="*/ 682620 h 4013490"/>
                <a:gd name="connsiteX37593" fmla="*/ 3324294 w 6127927"/>
                <a:gd name="connsiteY37593" fmla="*/ 682879 h 4013490"/>
                <a:gd name="connsiteX37594" fmla="*/ 3323809 w 6127927"/>
                <a:gd name="connsiteY37594" fmla="*/ 683461 h 4013490"/>
                <a:gd name="connsiteX37595" fmla="*/ 3323809 w 6127927"/>
                <a:gd name="connsiteY37595" fmla="*/ 681811 h 4013490"/>
                <a:gd name="connsiteX37596" fmla="*/ 3323744 w 6127927"/>
                <a:gd name="connsiteY37596" fmla="*/ 682135 h 4013490"/>
                <a:gd name="connsiteX37597" fmla="*/ 3323485 w 6127927"/>
                <a:gd name="connsiteY37597" fmla="*/ 682458 h 4013490"/>
                <a:gd name="connsiteX37598" fmla="*/ 3322903 w 6127927"/>
                <a:gd name="connsiteY37598" fmla="*/ 682458 h 4013490"/>
                <a:gd name="connsiteX37599" fmla="*/ 3322806 w 6127927"/>
                <a:gd name="connsiteY37599" fmla="*/ 682361 h 4013490"/>
                <a:gd name="connsiteX37600" fmla="*/ 3322806 w 6127927"/>
                <a:gd name="connsiteY37600" fmla="*/ 681714 h 4013490"/>
                <a:gd name="connsiteX37601" fmla="*/ 3322741 w 6127927"/>
                <a:gd name="connsiteY37601" fmla="*/ 681229 h 4013490"/>
                <a:gd name="connsiteX37602" fmla="*/ 3322741 w 6127927"/>
                <a:gd name="connsiteY37602" fmla="*/ 682038 h 4013490"/>
                <a:gd name="connsiteX37603" fmla="*/ 3322741 w 6127927"/>
                <a:gd name="connsiteY37603" fmla="*/ 682135 h 4013490"/>
                <a:gd name="connsiteX37604" fmla="*/ 3322483 w 6127927"/>
                <a:gd name="connsiteY37604" fmla="*/ 681811 h 4013490"/>
                <a:gd name="connsiteX37605" fmla="*/ 3322644 w 6127927"/>
                <a:gd name="connsiteY37605" fmla="*/ 680809 h 4013490"/>
                <a:gd name="connsiteX37606" fmla="*/ 3322547 w 6127927"/>
                <a:gd name="connsiteY37606" fmla="*/ 680873 h 4013490"/>
                <a:gd name="connsiteX37607" fmla="*/ 3322418 w 6127927"/>
                <a:gd name="connsiteY37607" fmla="*/ 681714 h 4013490"/>
                <a:gd name="connsiteX37608" fmla="*/ 3321415 w 6127927"/>
                <a:gd name="connsiteY37608" fmla="*/ 681456 h 4013490"/>
                <a:gd name="connsiteX37609" fmla="*/ 3320413 w 6127927"/>
                <a:gd name="connsiteY37609" fmla="*/ 682620 h 4013490"/>
                <a:gd name="connsiteX37610" fmla="*/ 3320154 w 6127927"/>
                <a:gd name="connsiteY37610" fmla="*/ 682361 h 4013490"/>
                <a:gd name="connsiteX37611" fmla="*/ 3320154 w 6127927"/>
                <a:gd name="connsiteY37611" fmla="*/ 681714 h 4013490"/>
                <a:gd name="connsiteX37612" fmla="*/ 3319928 w 6127927"/>
                <a:gd name="connsiteY37612" fmla="*/ 682296 h 4013490"/>
                <a:gd name="connsiteX37613" fmla="*/ 3319669 w 6127927"/>
                <a:gd name="connsiteY37613" fmla="*/ 682296 h 4013490"/>
                <a:gd name="connsiteX37614" fmla="*/ 3319734 w 6127927"/>
                <a:gd name="connsiteY37614" fmla="*/ 681294 h 4013490"/>
                <a:gd name="connsiteX37615" fmla="*/ 3319669 w 6127927"/>
                <a:gd name="connsiteY37615" fmla="*/ 682296 h 4013490"/>
                <a:gd name="connsiteX37616" fmla="*/ 3318408 w 6127927"/>
                <a:gd name="connsiteY37616" fmla="*/ 682038 h 4013490"/>
                <a:gd name="connsiteX37617" fmla="*/ 3318408 w 6127927"/>
                <a:gd name="connsiteY37617" fmla="*/ 681553 h 4013490"/>
                <a:gd name="connsiteX37618" fmla="*/ 3318343 w 6127927"/>
                <a:gd name="connsiteY37618" fmla="*/ 681973 h 4013490"/>
                <a:gd name="connsiteX37619" fmla="*/ 3317761 w 6127927"/>
                <a:gd name="connsiteY37619" fmla="*/ 681876 h 4013490"/>
                <a:gd name="connsiteX37620" fmla="*/ 3317761 w 6127927"/>
                <a:gd name="connsiteY37620" fmla="*/ 681811 h 4013490"/>
                <a:gd name="connsiteX37621" fmla="*/ 3317761 w 6127927"/>
                <a:gd name="connsiteY37621" fmla="*/ 681876 h 4013490"/>
                <a:gd name="connsiteX37622" fmla="*/ 3317179 w 6127927"/>
                <a:gd name="connsiteY37622" fmla="*/ 681811 h 4013490"/>
                <a:gd name="connsiteX37623" fmla="*/ 3317179 w 6127927"/>
                <a:gd name="connsiteY37623" fmla="*/ 681553 h 4013490"/>
                <a:gd name="connsiteX37624" fmla="*/ 3317017 w 6127927"/>
                <a:gd name="connsiteY37624" fmla="*/ 681714 h 4013490"/>
                <a:gd name="connsiteX37625" fmla="*/ 3316952 w 6127927"/>
                <a:gd name="connsiteY37625" fmla="*/ 681714 h 4013490"/>
                <a:gd name="connsiteX37626" fmla="*/ 3316952 w 6127927"/>
                <a:gd name="connsiteY37626" fmla="*/ 681553 h 4013490"/>
                <a:gd name="connsiteX37627" fmla="*/ 3316855 w 6127927"/>
                <a:gd name="connsiteY37627" fmla="*/ 681456 h 4013490"/>
                <a:gd name="connsiteX37628" fmla="*/ 3316791 w 6127927"/>
                <a:gd name="connsiteY37628" fmla="*/ 681617 h 4013490"/>
                <a:gd name="connsiteX37629" fmla="*/ 3314947 w 6127927"/>
                <a:gd name="connsiteY37629" fmla="*/ 680970 h 4013490"/>
                <a:gd name="connsiteX37630" fmla="*/ 3314947 w 6127927"/>
                <a:gd name="connsiteY37630" fmla="*/ 680873 h 4013490"/>
                <a:gd name="connsiteX37631" fmla="*/ 3314721 w 6127927"/>
                <a:gd name="connsiteY37631" fmla="*/ 680873 h 4013490"/>
                <a:gd name="connsiteX37632" fmla="*/ 3314365 w 6127927"/>
                <a:gd name="connsiteY37632" fmla="*/ 680712 h 4013490"/>
                <a:gd name="connsiteX37633" fmla="*/ 3314462 w 6127927"/>
                <a:gd name="connsiteY37633" fmla="*/ 680065 h 4013490"/>
                <a:gd name="connsiteX37634" fmla="*/ 3314203 w 6127927"/>
                <a:gd name="connsiteY37634" fmla="*/ 680647 h 4013490"/>
                <a:gd name="connsiteX37635" fmla="*/ 3313718 w 6127927"/>
                <a:gd name="connsiteY37635" fmla="*/ 680388 h 4013490"/>
                <a:gd name="connsiteX37636" fmla="*/ 3313459 w 6127927"/>
                <a:gd name="connsiteY37636" fmla="*/ 680291 h 4013490"/>
                <a:gd name="connsiteX37637" fmla="*/ 3313201 w 6127927"/>
                <a:gd name="connsiteY37637" fmla="*/ 680227 h 4013490"/>
                <a:gd name="connsiteX37638" fmla="*/ 3313395 w 6127927"/>
                <a:gd name="connsiteY37638" fmla="*/ 679321 h 4013490"/>
                <a:gd name="connsiteX37639" fmla="*/ 3313298 w 6127927"/>
                <a:gd name="connsiteY37639" fmla="*/ 679321 h 4013490"/>
                <a:gd name="connsiteX37640" fmla="*/ 3312813 w 6127927"/>
                <a:gd name="connsiteY37640" fmla="*/ 679968 h 4013490"/>
                <a:gd name="connsiteX37641" fmla="*/ 3312813 w 6127927"/>
                <a:gd name="connsiteY37641" fmla="*/ 679547 h 4013490"/>
                <a:gd name="connsiteX37642" fmla="*/ 3312651 w 6127927"/>
                <a:gd name="connsiteY37642" fmla="*/ 679968 h 4013490"/>
                <a:gd name="connsiteX37643" fmla="*/ 3312554 w 6127927"/>
                <a:gd name="connsiteY37643" fmla="*/ 679968 h 4013490"/>
                <a:gd name="connsiteX37644" fmla="*/ 3312457 w 6127927"/>
                <a:gd name="connsiteY37644" fmla="*/ 679968 h 4013490"/>
                <a:gd name="connsiteX37645" fmla="*/ 3312392 w 6127927"/>
                <a:gd name="connsiteY37645" fmla="*/ 679968 h 4013490"/>
                <a:gd name="connsiteX37646" fmla="*/ 3312198 w 6127927"/>
                <a:gd name="connsiteY37646" fmla="*/ 679903 h 4013490"/>
                <a:gd name="connsiteX37647" fmla="*/ 3311875 w 6127927"/>
                <a:gd name="connsiteY37647" fmla="*/ 679741 h 4013490"/>
                <a:gd name="connsiteX37648" fmla="*/ 3312457 w 6127927"/>
                <a:gd name="connsiteY37648" fmla="*/ 677154 h 4013490"/>
                <a:gd name="connsiteX37649" fmla="*/ 3312457 w 6127927"/>
                <a:gd name="connsiteY37649" fmla="*/ 677090 h 4013490"/>
                <a:gd name="connsiteX37650" fmla="*/ 3312392 w 6127927"/>
                <a:gd name="connsiteY37650" fmla="*/ 677478 h 4013490"/>
                <a:gd name="connsiteX37651" fmla="*/ 3312133 w 6127927"/>
                <a:gd name="connsiteY37651" fmla="*/ 677833 h 4013490"/>
                <a:gd name="connsiteX37652" fmla="*/ 3311810 w 6127927"/>
                <a:gd name="connsiteY37652" fmla="*/ 677478 h 4013490"/>
                <a:gd name="connsiteX37653" fmla="*/ 3311551 w 6127927"/>
                <a:gd name="connsiteY37653" fmla="*/ 678060 h 4013490"/>
                <a:gd name="connsiteX37654" fmla="*/ 3311454 w 6127927"/>
                <a:gd name="connsiteY37654" fmla="*/ 678060 h 4013490"/>
                <a:gd name="connsiteX37655" fmla="*/ 3311228 w 6127927"/>
                <a:gd name="connsiteY37655" fmla="*/ 678157 h 4013490"/>
                <a:gd name="connsiteX37656" fmla="*/ 3311066 w 6127927"/>
                <a:gd name="connsiteY37656" fmla="*/ 677898 h 4013490"/>
                <a:gd name="connsiteX37657" fmla="*/ 3310581 w 6127927"/>
                <a:gd name="connsiteY37657" fmla="*/ 678318 h 4013490"/>
                <a:gd name="connsiteX37658" fmla="*/ 3310484 w 6127927"/>
                <a:gd name="connsiteY37658" fmla="*/ 678157 h 4013490"/>
                <a:gd name="connsiteX37659" fmla="*/ 3310484 w 6127927"/>
                <a:gd name="connsiteY37659" fmla="*/ 677995 h 4013490"/>
                <a:gd name="connsiteX37660" fmla="*/ 3310064 w 6127927"/>
                <a:gd name="connsiteY37660" fmla="*/ 677898 h 4013490"/>
                <a:gd name="connsiteX37661" fmla="*/ 3309902 w 6127927"/>
                <a:gd name="connsiteY37661" fmla="*/ 678221 h 4013490"/>
                <a:gd name="connsiteX37662" fmla="*/ 3309579 w 6127927"/>
                <a:gd name="connsiteY37662" fmla="*/ 677898 h 4013490"/>
                <a:gd name="connsiteX37663" fmla="*/ 3309643 w 6127927"/>
                <a:gd name="connsiteY37663" fmla="*/ 677575 h 4013490"/>
                <a:gd name="connsiteX37664" fmla="*/ 3309482 w 6127927"/>
                <a:gd name="connsiteY37664" fmla="*/ 677833 h 4013490"/>
                <a:gd name="connsiteX37665" fmla="*/ 3304533 w 6127927"/>
                <a:gd name="connsiteY37665" fmla="*/ 670298 h 4013490"/>
                <a:gd name="connsiteX37666" fmla="*/ 3304598 w 6127927"/>
                <a:gd name="connsiteY37666" fmla="*/ 670201 h 4013490"/>
                <a:gd name="connsiteX37667" fmla="*/ 3305115 w 6127927"/>
                <a:gd name="connsiteY37667" fmla="*/ 668713 h 4013490"/>
                <a:gd name="connsiteX37668" fmla="*/ 3305601 w 6127927"/>
                <a:gd name="connsiteY37668" fmla="*/ 667808 h 4013490"/>
                <a:gd name="connsiteX37669" fmla="*/ 3306344 w 6127927"/>
                <a:gd name="connsiteY37669" fmla="*/ 665576 h 4013490"/>
                <a:gd name="connsiteX37670" fmla="*/ 3305342 w 6127927"/>
                <a:gd name="connsiteY37670" fmla="*/ 667808 h 4013490"/>
                <a:gd name="connsiteX37671" fmla="*/ 3305665 w 6127927"/>
                <a:gd name="connsiteY37671" fmla="*/ 666320 h 4013490"/>
                <a:gd name="connsiteX37672" fmla="*/ 3306441 w 6127927"/>
                <a:gd name="connsiteY37672" fmla="*/ 664315 h 4013490"/>
                <a:gd name="connsiteX37673" fmla="*/ 3307832 w 6127927"/>
                <a:gd name="connsiteY37673" fmla="*/ 661016 h 4013490"/>
                <a:gd name="connsiteX37674" fmla="*/ 3307735 w 6127927"/>
                <a:gd name="connsiteY37674" fmla="*/ 661178 h 4013490"/>
                <a:gd name="connsiteX37675" fmla="*/ 3307929 w 6127927"/>
                <a:gd name="connsiteY37675" fmla="*/ 660854 h 4013490"/>
                <a:gd name="connsiteX37676" fmla="*/ 3308253 w 6127927"/>
                <a:gd name="connsiteY37676" fmla="*/ 660272 h 4013490"/>
                <a:gd name="connsiteX37677" fmla="*/ 3307929 w 6127927"/>
                <a:gd name="connsiteY37677" fmla="*/ 660854 h 4013490"/>
                <a:gd name="connsiteX37678" fmla="*/ 3308738 w 6127927"/>
                <a:gd name="connsiteY37678" fmla="*/ 658946 h 4013490"/>
                <a:gd name="connsiteX37679" fmla="*/ 3308996 w 6127927"/>
                <a:gd name="connsiteY37679" fmla="*/ 658946 h 4013490"/>
                <a:gd name="connsiteX37680" fmla="*/ 3308899 w 6127927"/>
                <a:gd name="connsiteY37680" fmla="*/ 659205 h 4013490"/>
                <a:gd name="connsiteX37681" fmla="*/ 3309061 w 6127927"/>
                <a:gd name="connsiteY37681" fmla="*/ 658946 h 4013490"/>
                <a:gd name="connsiteX37682" fmla="*/ 3309158 w 6127927"/>
                <a:gd name="connsiteY37682" fmla="*/ 658946 h 4013490"/>
                <a:gd name="connsiteX37683" fmla="*/ 3309158 w 6127927"/>
                <a:gd name="connsiteY37683" fmla="*/ 659367 h 4013490"/>
                <a:gd name="connsiteX37684" fmla="*/ 3308835 w 6127927"/>
                <a:gd name="connsiteY37684" fmla="*/ 660531 h 4013490"/>
                <a:gd name="connsiteX37685" fmla="*/ 3309061 w 6127927"/>
                <a:gd name="connsiteY37685" fmla="*/ 660111 h 4013490"/>
                <a:gd name="connsiteX37686" fmla="*/ 3308899 w 6127927"/>
                <a:gd name="connsiteY37686" fmla="*/ 661016 h 4013490"/>
                <a:gd name="connsiteX37687" fmla="*/ 3308414 w 6127927"/>
                <a:gd name="connsiteY37687" fmla="*/ 662342 h 4013490"/>
                <a:gd name="connsiteX37688" fmla="*/ 3308899 w 6127927"/>
                <a:gd name="connsiteY37688" fmla="*/ 661598 h 4013490"/>
                <a:gd name="connsiteX37689" fmla="*/ 3309255 w 6127927"/>
                <a:gd name="connsiteY37689" fmla="*/ 660693 h 4013490"/>
                <a:gd name="connsiteX37690" fmla="*/ 3308511 w 6127927"/>
                <a:gd name="connsiteY37690" fmla="*/ 663183 h 4013490"/>
                <a:gd name="connsiteX37691" fmla="*/ 3308996 w 6127927"/>
                <a:gd name="connsiteY37691" fmla="*/ 662180 h 4013490"/>
                <a:gd name="connsiteX37692" fmla="*/ 3309255 w 6127927"/>
                <a:gd name="connsiteY37692" fmla="*/ 661857 h 4013490"/>
                <a:gd name="connsiteX37693" fmla="*/ 3308673 w 6127927"/>
                <a:gd name="connsiteY37693" fmla="*/ 663830 h 4013490"/>
                <a:gd name="connsiteX37694" fmla="*/ 3309061 w 6127927"/>
                <a:gd name="connsiteY37694" fmla="*/ 662924 h 4013490"/>
                <a:gd name="connsiteX37695" fmla="*/ 3309579 w 6127927"/>
                <a:gd name="connsiteY37695" fmla="*/ 661598 h 4013490"/>
                <a:gd name="connsiteX37696" fmla="*/ 3309643 w 6127927"/>
                <a:gd name="connsiteY37696" fmla="*/ 661598 h 4013490"/>
                <a:gd name="connsiteX37697" fmla="*/ 3309061 w 6127927"/>
                <a:gd name="connsiteY37697" fmla="*/ 663409 h 4013490"/>
                <a:gd name="connsiteX37698" fmla="*/ 3309740 w 6127927"/>
                <a:gd name="connsiteY37698" fmla="*/ 661501 h 4013490"/>
                <a:gd name="connsiteX37699" fmla="*/ 3310128 w 6127927"/>
                <a:gd name="connsiteY37699" fmla="*/ 661016 h 4013490"/>
                <a:gd name="connsiteX37700" fmla="*/ 3310322 w 6127927"/>
                <a:gd name="connsiteY37700" fmla="*/ 660854 h 4013490"/>
                <a:gd name="connsiteX37701" fmla="*/ 3310387 w 6127927"/>
                <a:gd name="connsiteY37701" fmla="*/ 660596 h 4013490"/>
                <a:gd name="connsiteX37702" fmla="*/ 3311131 w 6127927"/>
                <a:gd name="connsiteY37702" fmla="*/ 661113 h 4013490"/>
                <a:gd name="connsiteX37703" fmla="*/ 3311066 w 6127927"/>
                <a:gd name="connsiteY37703" fmla="*/ 661437 h 4013490"/>
                <a:gd name="connsiteX37704" fmla="*/ 3311131 w 6127927"/>
                <a:gd name="connsiteY37704" fmla="*/ 661178 h 4013490"/>
                <a:gd name="connsiteX37705" fmla="*/ 3311390 w 6127927"/>
                <a:gd name="connsiteY37705" fmla="*/ 661340 h 4013490"/>
                <a:gd name="connsiteX37706" fmla="*/ 3311551 w 6127927"/>
                <a:gd name="connsiteY37706" fmla="*/ 661663 h 4013490"/>
                <a:gd name="connsiteX37707" fmla="*/ 3311551 w 6127927"/>
                <a:gd name="connsiteY37707" fmla="*/ 661760 h 4013490"/>
                <a:gd name="connsiteX37708" fmla="*/ 3311551 w 6127927"/>
                <a:gd name="connsiteY37708" fmla="*/ 661922 h 4013490"/>
                <a:gd name="connsiteX37709" fmla="*/ 3311648 w 6127927"/>
                <a:gd name="connsiteY37709" fmla="*/ 661760 h 4013490"/>
                <a:gd name="connsiteX37710" fmla="*/ 3312392 w 6127927"/>
                <a:gd name="connsiteY37710" fmla="*/ 662180 h 4013490"/>
                <a:gd name="connsiteX37711" fmla="*/ 3313459 w 6127927"/>
                <a:gd name="connsiteY37711" fmla="*/ 663733 h 4013490"/>
                <a:gd name="connsiteX37712" fmla="*/ 3313621 w 6127927"/>
                <a:gd name="connsiteY37712" fmla="*/ 665156 h 4013490"/>
                <a:gd name="connsiteX37713" fmla="*/ 3317922 w 6127927"/>
                <a:gd name="connsiteY37713" fmla="*/ 664153 h 4013490"/>
                <a:gd name="connsiteX37714" fmla="*/ 3318020 w 6127927"/>
                <a:gd name="connsiteY37714" fmla="*/ 663991 h 4013490"/>
                <a:gd name="connsiteX37715" fmla="*/ 3317922 w 6127927"/>
                <a:gd name="connsiteY37715" fmla="*/ 664671 h 4013490"/>
                <a:gd name="connsiteX37716" fmla="*/ 3318084 w 6127927"/>
                <a:gd name="connsiteY37716" fmla="*/ 663927 h 4013490"/>
                <a:gd name="connsiteX37717" fmla="*/ 3318181 w 6127927"/>
                <a:gd name="connsiteY37717" fmla="*/ 664088 h 4013490"/>
                <a:gd name="connsiteX37718" fmla="*/ 3318181 w 6127927"/>
                <a:gd name="connsiteY37718" fmla="*/ 664412 h 4013490"/>
                <a:gd name="connsiteX37719" fmla="*/ 3318278 w 6127927"/>
                <a:gd name="connsiteY37719" fmla="*/ 664153 h 4013490"/>
                <a:gd name="connsiteX37720" fmla="*/ 3318602 w 6127927"/>
                <a:gd name="connsiteY37720" fmla="*/ 664735 h 4013490"/>
                <a:gd name="connsiteX37721" fmla="*/ 3318505 w 6127927"/>
                <a:gd name="connsiteY37721" fmla="*/ 665059 h 4013490"/>
                <a:gd name="connsiteX37722" fmla="*/ 3318505 w 6127927"/>
                <a:gd name="connsiteY37722" fmla="*/ 665414 h 4013490"/>
                <a:gd name="connsiteX37723" fmla="*/ 3318505 w 6127927"/>
                <a:gd name="connsiteY37723" fmla="*/ 665738 h 4013490"/>
                <a:gd name="connsiteX37724" fmla="*/ 3318666 w 6127927"/>
                <a:gd name="connsiteY37724" fmla="*/ 665317 h 4013490"/>
                <a:gd name="connsiteX37725" fmla="*/ 3318763 w 6127927"/>
                <a:gd name="connsiteY37725" fmla="*/ 664994 h 4013490"/>
                <a:gd name="connsiteX37726" fmla="*/ 3319022 w 6127927"/>
                <a:gd name="connsiteY37726" fmla="*/ 665317 h 4013490"/>
                <a:gd name="connsiteX37727" fmla="*/ 3319022 w 6127927"/>
                <a:gd name="connsiteY37727" fmla="*/ 665576 h 4013490"/>
                <a:gd name="connsiteX37728" fmla="*/ 3319087 w 6127927"/>
                <a:gd name="connsiteY37728" fmla="*/ 665997 h 4013490"/>
                <a:gd name="connsiteX37729" fmla="*/ 3319184 w 6127927"/>
                <a:gd name="connsiteY37729" fmla="*/ 665414 h 4013490"/>
                <a:gd name="connsiteX37730" fmla="*/ 3319507 w 6127927"/>
                <a:gd name="connsiteY37730" fmla="*/ 665576 h 4013490"/>
                <a:gd name="connsiteX37731" fmla="*/ 3319410 w 6127927"/>
                <a:gd name="connsiteY37731" fmla="*/ 666158 h 4013490"/>
                <a:gd name="connsiteX37732" fmla="*/ 3319507 w 6127927"/>
                <a:gd name="connsiteY37732" fmla="*/ 665576 h 4013490"/>
                <a:gd name="connsiteX37733" fmla="*/ 3320574 w 6127927"/>
                <a:gd name="connsiteY37733" fmla="*/ 664735 h 4013490"/>
                <a:gd name="connsiteX37734" fmla="*/ 3321803 w 6127927"/>
                <a:gd name="connsiteY37734" fmla="*/ 665059 h 4013490"/>
                <a:gd name="connsiteX37735" fmla="*/ 3321803 w 6127927"/>
                <a:gd name="connsiteY37735" fmla="*/ 665156 h 4013490"/>
                <a:gd name="connsiteX37736" fmla="*/ 3321997 w 6127927"/>
                <a:gd name="connsiteY37736" fmla="*/ 665414 h 4013490"/>
                <a:gd name="connsiteX37737" fmla="*/ 3322062 w 6127927"/>
                <a:gd name="connsiteY37737" fmla="*/ 665156 h 4013490"/>
                <a:gd name="connsiteX37738" fmla="*/ 3322159 w 6127927"/>
                <a:gd name="connsiteY37738" fmla="*/ 665156 h 4013490"/>
                <a:gd name="connsiteX37739" fmla="*/ 3322224 w 6127927"/>
                <a:gd name="connsiteY37739" fmla="*/ 665156 h 4013490"/>
                <a:gd name="connsiteX37740" fmla="*/ 3322806 w 6127927"/>
                <a:gd name="connsiteY37740" fmla="*/ 665253 h 4013490"/>
                <a:gd name="connsiteX37741" fmla="*/ 3322644 w 6127927"/>
                <a:gd name="connsiteY37741" fmla="*/ 666740 h 4013490"/>
                <a:gd name="connsiteX37742" fmla="*/ 3322806 w 6127927"/>
                <a:gd name="connsiteY37742" fmla="*/ 666061 h 4013490"/>
                <a:gd name="connsiteX37743" fmla="*/ 3322806 w 6127927"/>
                <a:gd name="connsiteY37743" fmla="*/ 665253 h 4013490"/>
                <a:gd name="connsiteX37744" fmla="*/ 3324132 w 6127927"/>
                <a:gd name="connsiteY37744" fmla="*/ 665253 h 4013490"/>
                <a:gd name="connsiteX37745" fmla="*/ 3324067 w 6127927"/>
                <a:gd name="connsiteY37745" fmla="*/ 666223 h 4013490"/>
                <a:gd name="connsiteX37746" fmla="*/ 3324132 w 6127927"/>
                <a:gd name="connsiteY37746" fmla="*/ 665253 h 4013490"/>
                <a:gd name="connsiteX37747" fmla="*/ 3325620 w 6127927"/>
                <a:gd name="connsiteY37747" fmla="*/ 664735 h 4013490"/>
                <a:gd name="connsiteX37748" fmla="*/ 3325620 w 6127927"/>
                <a:gd name="connsiteY37748" fmla="*/ 665641 h 4013490"/>
                <a:gd name="connsiteX37749" fmla="*/ 3325620 w 6127927"/>
                <a:gd name="connsiteY37749" fmla="*/ 664832 h 4013490"/>
                <a:gd name="connsiteX37750" fmla="*/ 3325620 w 6127927"/>
                <a:gd name="connsiteY37750" fmla="*/ 664735 h 4013490"/>
                <a:gd name="connsiteX37751" fmla="*/ 3325878 w 6127927"/>
                <a:gd name="connsiteY37751" fmla="*/ 664574 h 4013490"/>
                <a:gd name="connsiteX37752" fmla="*/ 3325878 w 6127927"/>
                <a:gd name="connsiteY37752" fmla="*/ 664509 h 4013490"/>
                <a:gd name="connsiteX37753" fmla="*/ 3325943 w 6127927"/>
                <a:gd name="connsiteY37753" fmla="*/ 664412 h 4013490"/>
                <a:gd name="connsiteX37754" fmla="*/ 3326040 w 6127927"/>
                <a:gd name="connsiteY37754" fmla="*/ 664897 h 4013490"/>
                <a:gd name="connsiteX37755" fmla="*/ 3326299 w 6127927"/>
                <a:gd name="connsiteY37755" fmla="*/ 665641 h 4013490"/>
                <a:gd name="connsiteX37756" fmla="*/ 3326299 w 6127927"/>
                <a:gd name="connsiteY37756" fmla="*/ 665997 h 4013490"/>
                <a:gd name="connsiteX37757" fmla="*/ 3326299 w 6127927"/>
                <a:gd name="connsiteY37757" fmla="*/ 665738 h 4013490"/>
                <a:gd name="connsiteX37758" fmla="*/ 3326299 w 6127927"/>
                <a:gd name="connsiteY37758" fmla="*/ 664671 h 4013490"/>
                <a:gd name="connsiteX37759" fmla="*/ 3326363 w 6127927"/>
                <a:gd name="connsiteY37759" fmla="*/ 664250 h 4013490"/>
                <a:gd name="connsiteX37760" fmla="*/ 3326460 w 6127927"/>
                <a:gd name="connsiteY37760" fmla="*/ 664735 h 4013490"/>
                <a:gd name="connsiteX37761" fmla="*/ 3326558 w 6127927"/>
                <a:gd name="connsiteY37761" fmla="*/ 664832 h 4013490"/>
                <a:gd name="connsiteX37762" fmla="*/ 3326558 w 6127927"/>
                <a:gd name="connsiteY37762" fmla="*/ 664735 h 4013490"/>
                <a:gd name="connsiteX37763" fmla="*/ 3326558 w 6127927"/>
                <a:gd name="connsiteY37763" fmla="*/ 664250 h 4013490"/>
                <a:gd name="connsiteX37764" fmla="*/ 3326558 w 6127927"/>
                <a:gd name="connsiteY37764" fmla="*/ 664153 h 4013490"/>
                <a:gd name="connsiteX37765" fmla="*/ 3326622 w 6127927"/>
                <a:gd name="connsiteY37765" fmla="*/ 664153 h 4013490"/>
                <a:gd name="connsiteX37766" fmla="*/ 3326622 w 6127927"/>
                <a:gd name="connsiteY37766" fmla="*/ 664509 h 4013490"/>
                <a:gd name="connsiteX37767" fmla="*/ 3326622 w 6127927"/>
                <a:gd name="connsiteY37767" fmla="*/ 664735 h 4013490"/>
                <a:gd name="connsiteX37768" fmla="*/ 3326784 w 6127927"/>
                <a:gd name="connsiteY37768" fmla="*/ 664509 h 4013490"/>
                <a:gd name="connsiteX37769" fmla="*/ 3326946 w 6127927"/>
                <a:gd name="connsiteY37769" fmla="*/ 664509 h 4013490"/>
                <a:gd name="connsiteX37770" fmla="*/ 3327140 w 6127927"/>
                <a:gd name="connsiteY37770" fmla="*/ 665479 h 4013490"/>
                <a:gd name="connsiteX37771" fmla="*/ 3327301 w 6127927"/>
                <a:gd name="connsiteY37771" fmla="*/ 664088 h 4013490"/>
                <a:gd name="connsiteX37772" fmla="*/ 3327301 w 6127927"/>
                <a:gd name="connsiteY37772" fmla="*/ 664897 h 4013490"/>
                <a:gd name="connsiteX37773" fmla="*/ 3327463 w 6127927"/>
                <a:gd name="connsiteY37773" fmla="*/ 663927 h 4013490"/>
                <a:gd name="connsiteX37774" fmla="*/ 3327528 w 6127927"/>
                <a:gd name="connsiteY37774" fmla="*/ 664412 h 4013490"/>
                <a:gd name="connsiteX37775" fmla="*/ 3327689 w 6127927"/>
                <a:gd name="connsiteY37775" fmla="*/ 664153 h 4013490"/>
                <a:gd name="connsiteX37776" fmla="*/ 3327883 w 6127927"/>
                <a:gd name="connsiteY37776" fmla="*/ 664412 h 4013490"/>
                <a:gd name="connsiteX37777" fmla="*/ 3327948 w 6127927"/>
                <a:gd name="connsiteY37777" fmla="*/ 664412 h 4013490"/>
                <a:gd name="connsiteX37778" fmla="*/ 3327948 w 6127927"/>
                <a:gd name="connsiteY37778" fmla="*/ 663733 h 4013490"/>
                <a:gd name="connsiteX37779" fmla="*/ 3328272 w 6127927"/>
                <a:gd name="connsiteY37779" fmla="*/ 664153 h 4013490"/>
                <a:gd name="connsiteX37780" fmla="*/ 3328369 w 6127927"/>
                <a:gd name="connsiteY37780" fmla="*/ 665414 h 4013490"/>
                <a:gd name="connsiteX37781" fmla="*/ 3328433 w 6127927"/>
                <a:gd name="connsiteY37781" fmla="*/ 664250 h 4013490"/>
                <a:gd name="connsiteX37782" fmla="*/ 3328627 w 6127927"/>
                <a:gd name="connsiteY37782" fmla="*/ 665414 h 4013490"/>
                <a:gd name="connsiteX37783" fmla="*/ 3328627 w 6127927"/>
                <a:gd name="connsiteY37783" fmla="*/ 664574 h 4013490"/>
                <a:gd name="connsiteX37784" fmla="*/ 3328757 w 6127927"/>
                <a:gd name="connsiteY37784" fmla="*/ 664315 h 4013490"/>
                <a:gd name="connsiteX37785" fmla="*/ 3328854 w 6127927"/>
                <a:gd name="connsiteY37785" fmla="*/ 663927 h 4013490"/>
                <a:gd name="connsiteX37786" fmla="*/ 3329015 w 6127927"/>
                <a:gd name="connsiteY37786" fmla="*/ 664412 h 4013490"/>
                <a:gd name="connsiteX37787" fmla="*/ 3329112 w 6127927"/>
                <a:gd name="connsiteY37787" fmla="*/ 664088 h 4013490"/>
                <a:gd name="connsiteX37788" fmla="*/ 3329436 w 6127927"/>
                <a:gd name="connsiteY37788" fmla="*/ 664315 h 4013490"/>
                <a:gd name="connsiteX37789" fmla="*/ 3330697 w 6127927"/>
                <a:gd name="connsiteY37789" fmla="*/ 664509 h 4013490"/>
                <a:gd name="connsiteX37790" fmla="*/ 3330827 w 6127927"/>
                <a:gd name="connsiteY37790" fmla="*/ 665414 h 4013490"/>
                <a:gd name="connsiteX37791" fmla="*/ 3330827 w 6127927"/>
                <a:gd name="connsiteY37791" fmla="*/ 664509 h 4013490"/>
                <a:gd name="connsiteX37792" fmla="*/ 3330924 w 6127927"/>
                <a:gd name="connsiteY37792" fmla="*/ 664509 h 4013490"/>
                <a:gd name="connsiteX37793" fmla="*/ 3330924 w 6127927"/>
                <a:gd name="connsiteY37793" fmla="*/ 664735 h 4013490"/>
                <a:gd name="connsiteX37794" fmla="*/ 3330924 w 6127927"/>
                <a:gd name="connsiteY37794" fmla="*/ 664509 h 4013490"/>
                <a:gd name="connsiteX37795" fmla="*/ 3331182 w 6127927"/>
                <a:gd name="connsiteY37795" fmla="*/ 664735 h 4013490"/>
                <a:gd name="connsiteX37796" fmla="*/ 3331603 w 6127927"/>
                <a:gd name="connsiteY37796" fmla="*/ 667064 h 4013490"/>
                <a:gd name="connsiteX37797" fmla="*/ 3331441 w 6127927"/>
                <a:gd name="connsiteY37797" fmla="*/ 664897 h 4013490"/>
                <a:gd name="connsiteX37798" fmla="*/ 3331667 w 6127927"/>
                <a:gd name="connsiteY37798" fmla="*/ 666320 h 4013490"/>
                <a:gd name="connsiteX37799" fmla="*/ 3331667 w 6127927"/>
                <a:gd name="connsiteY37799" fmla="*/ 666223 h 4013490"/>
                <a:gd name="connsiteX37800" fmla="*/ 3331764 w 6127927"/>
                <a:gd name="connsiteY37800" fmla="*/ 665479 h 4013490"/>
                <a:gd name="connsiteX37801" fmla="*/ 3331764 w 6127927"/>
                <a:gd name="connsiteY37801" fmla="*/ 665576 h 4013490"/>
                <a:gd name="connsiteX37802" fmla="*/ 3332088 w 6127927"/>
                <a:gd name="connsiteY37802" fmla="*/ 666740 h 4013490"/>
                <a:gd name="connsiteX37803" fmla="*/ 3332250 w 6127927"/>
                <a:gd name="connsiteY37803" fmla="*/ 665576 h 4013490"/>
                <a:gd name="connsiteX37804" fmla="*/ 3332347 w 6127927"/>
                <a:gd name="connsiteY37804" fmla="*/ 665641 h 4013490"/>
                <a:gd name="connsiteX37805" fmla="*/ 3332411 w 6127927"/>
                <a:gd name="connsiteY37805" fmla="*/ 665738 h 4013490"/>
                <a:gd name="connsiteX37806" fmla="*/ 3332573 w 6127927"/>
                <a:gd name="connsiteY37806" fmla="*/ 666061 h 4013490"/>
                <a:gd name="connsiteX37807" fmla="*/ 3332832 w 6127927"/>
                <a:gd name="connsiteY37807" fmla="*/ 666320 h 4013490"/>
                <a:gd name="connsiteX37808" fmla="*/ 3332896 w 6127927"/>
                <a:gd name="connsiteY37808" fmla="*/ 667129 h 4013490"/>
                <a:gd name="connsiteX37809" fmla="*/ 3333155 w 6127927"/>
                <a:gd name="connsiteY37809" fmla="*/ 667226 h 4013490"/>
                <a:gd name="connsiteX37810" fmla="*/ 3333155 w 6127927"/>
                <a:gd name="connsiteY37810" fmla="*/ 666643 h 4013490"/>
                <a:gd name="connsiteX37811" fmla="*/ 3333090 w 6127927"/>
                <a:gd name="connsiteY37811" fmla="*/ 666223 h 4013490"/>
                <a:gd name="connsiteX37812" fmla="*/ 3333155 w 6127927"/>
                <a:gd name="connsiteY37812" fmla="*/ 666385 h 4013490"/>
                <a:gd name="connsiteX37813" fmla="*/ 3333414 w 6127927"/>
                <a:gd name="connsiteY37813" fmla="*/ 667646 h 4013490"/>
                <a:gd name="connsiteX37814" fmla="*/ 3333414 w 6127927"/>
                <a:gd name="connsiteY37814" fmla="*/ 666579 h 4013490"/>
                <a:gd name="connsiteX37815" fmla="*/ 3333899 w 6127927"/>
                <a:gd name="connsiteY37815" fmla="*/ 668066 h 4013490"/>
                <a:gd name="connsiteX37816" fmla="*/ 3333996 w 6127927"/>
                <a:gd name="connsiteY37816" fmla="*/ 666385 h 4013490"/>
                <a:gd name="connsiteX37817" fmla="*/ 3334158 w 6127927"/>
                <a:gd name="connsiteY37817" fmla="*/ 666482 h 4013490"/>
                <a:gd name="connsiteX37818" fmla="*/ 3334319 w 6127927"/>
                <a:gd name="connsiteY37818" fmla="*/ 666805 h 4013490"/>
                <a:gd name="connsiteX37819" fmla="*/ 3334319 w 6127927"/>
                <a:gd name="connsiteY37819" fmla="*/ 666643 h 4013490"/>
                <a:gd name="connsiteX37820" fmla="*/ 3334319 w 6127927"/>
                <a:gd name="connsiteY37820" fmla="*/ 666579 h 4013490"/>
                <a:gd name="connsiteX37821" fmla="*/ 3334837 w 6127927"/>
                <a:gd name="connsiteY37821" fmla="*/ 666643 h 4013490"/>
                <a:gd name="connsiteX37822" fmla="*/ 3334901 w 6127927"/>
                <a:gd name="connsiteY37822" fmla="*/ 667226 h 4013490"/>
                <a:gd name="connsiteX37823" fmla="*/ 3334901 w 6127927"/>
                <a:gd name="connsiteY37823" fmla="*/ 666643 h 4013490"/>
                <a:gd name="connsiteX37824" fmla="*/ 3335904 w 6127927"/>
                <a:gd name="connsiteY37824" fmla="*/ 666643 h 4013490"/>
                <a:gd name="connsiteX37825" fmla="*/ 3336066 w 6127927"/>
                <a:gd name="connsiteY37825" fmla="*/ 666805 h 4013490"/>
                <a:gd name="connsiteX37826" fmla="*/ 3336292 w 6127927"/>
                <a:gd name="connsiteY37826" fmla="*/ 667484 h 4013490"/>
                <a:gd name="connsiteX37827" fmla="*/ 3336486 w 6127927"/>
                <a:gd name="connsiteY37827" fmla="*/ 668552 h 4013490"/>
                <a:gd name="connsiteX37828" fmla="*/ 3336648 w 6127927"/>
                <a:gd name="connsiteY37828" fmla="*/ 668875 h 4013490"/>
                <a:gd name="connsiteX37829" fmla="*/ 3336907 w 6127927"/>
                <a:gd name="connsiteY37829" fmla="*/ 670201 h 4013490"/>
                <a:gd name="connsiteX37830" fmla="*/ 3336907 w 6127927"/>
                <a:gd name="connsiteY37830" fmla="*/ 669554 h 4013490"/>
                <a:gd name="connsiteX37831" fmla="*/ 3336713 w 6127927"/>
                <a:gd name="connsiteY37831" fmla="*/ 668131 h 4013490"/>
                <a:gd name="connsiteX37832" fmla="*/ 3336907 w 6127927"/>
                <a:gd name="connsiteY37832" fmla="*/ 667711 h 4013490"/>
                <a:gd name="connsiteX37833" fmla="*/ 3337036 w 6127927"/>
                <a:gd name="connsiteY37833" fmla="*/ 667711 h 4013490"/>
                <a:gd name="connsiteX37834" fmla="*/ 3337392 w 6127927"/>
                <a:gd name="connsiteY37834" fmla="*/ 667646 h 4013490"/>
                <a:gd name="connsiteX37835" fmla="*/ 3337392 w 6127927"/>
                <a:gd name="connsiteY37835" fmla="*/ 667549 h 4013490"/>
                <a:gd name="connsiteX37836" fmla="*/ 3337392 w 6127927"/>
                <a:gd name="connsiteY37836" fmla="*/ 667646 h 4013490"/>
                <a:gd name="connsiteX37837" fmla="*/ 3337489 w 6127927"/>
                <a:gd name="connsiteY37837" fmla="*/ 667323 h 4013490"/>
                <a:gd name="connsiteX37838" fmla="*/ 3337553 w 6127927"/>
                <a:gd name="connsiteY37838" fmla="*/ 668066 h 4013490"/>
                <a:gd name="connsiteX37839" fmla="*/ 3337650 w 6127927"/>
                <a:gd name="connsiteY37839" fmla="*/ 668649 h 4013490"/>
                <a:gd name="connsiteX37840" fmla="*/ 3337812 w 6127927"/>
                <a:gd name="connsiteY37840" fmla="*/ 668713 h 4013490"/>
                <a:gd name="connsiteX37841" fmla="*/ 3337974 w 6127927"/>
                <a:gd name="connsiteY37841" fmla="*/ 668810 h 4013490"/>
                <a:gd name="connsiteX37842" fmla="*/ 3337974 w 6127927"/>
                <a:gd name="connsiteY37842" fmla="*/ 668552 h 4013490"/>
                <a:gd name="connsiteX37843" fmla="*/ 3338039 w 6127927"/>
                <a:gd name="connsiteY37843" fmla="*/ 667549 h 4013490"/>
                <a:gd name="connsiteX37844" fmla="*/ 3338718 w 6127927"/>
                <a:gd name="connsiteY37844" fmla="*/ 667808 h 4013490"/>
                <a:gd name="connsiteX37845" fmla="*/ 3339203 w 6127927"/>
                <a:gd name="connsiteY37845" fmla="*/ 668972 h 4013490"/>
                <a:gd name="connsiteX37846" fmla="*/ 3339106 w 6127927"/>
                <a:gd name="connsiteY37846" fmla="*/ 667969 h 4013490"/>
                <a:gd name="connsiteX37847" fmla="*/ 3339300 w 6127927"/>
                <a:gd name="connsiteY37847" fmla="*/ 667969 h 4013490"/>
                <a:gd name="connsiteX37848" fmla="*/ 3339462 w 6127927"/>
                <a:gd name="connsiteY37848" fmla="*/ 667808 h 4013490"/>
                <a:gd name="connsiteX37849" fmla="*/ 3339623 w 6127927"/>
                <a:gd name="connsiteY37849" fmla="*/ 668066 h 4013490"/>
                <a:gd name="connsiteX37850" fmla="*/ 3339785 w 6127927"/>
                <a:gd name="connsiteY37850" fmla="*/ 667969 h 4013490"/>
                <a:gd name="connsiteX37851" fmla="*/ 3340205 w 6127927"/>
                <a:gd name="connsiteY37851" fmla="*/ 668293 h 4013490"/>
                <a:gd name="connsiteX37852" fmla="*/ 3340432 w 6127927"/>
                <a:gd name="connsiteY37852" fmla="*/ 668293 h 4013490"/>
                <a:gd name="connsiteX37853" fmla="*/ 3340626 w 6127927"/>
                <a:gd name="connsiteY37853" fmla="*/ 668293 h 4013490"/>
                <a:gd name="connsiteX37854" fmla="*/ 3340788 w 6127927"/>
                <a:gd name="connsiteY37854" fmla="*/ 668390 h 4013490"/>
                <a:gd name="connsiteX37855" fmla="*/ 3341111 w 6127927"/>
                <a:gd name="connsiteY37855" fmla="*/ 668390 h 4013490"/>
                <a:gd name="connsiteX37856" fmla="*/ 3341176 w 6127927"/>
                <a:gd name="connsiteY37856" fmla="*/ 668293 h 4013490"/>
                <a:gd name="connsiteX37857" fmla="*/ 3341531 w 6127927"/>
                <a:gd name="connsiteY37857" fmla="*/ 668390 h 4013490"/>
                <a:gd name="connsiteX37858" fmla="*/ 3341790 w 6127927"/>
                <a:gd name="connsiteY37858" fmla="*/ 668390 h 4013490"/>
                <a:gd name="connsiteX37859" fmla="*/ 3341855 w 6127927"/>
                <a:gd name="connsiteY37859" fmla="*/ 668293 h 4013490"/>
                <a:gd name="connsiteX37860" fmla="*/ 3341952 w 6127927"/>
                <a:gd name="connsiteY37860" fmla="*/ 668131 h 4013490"/>
                <a:gd name="connsiteX37861" fmla="*/ 3342437 w 6127927"/>
                <a:gd name="connsiteY37861" fmla="*/ 667808 h 4013490"/>
                <a:gd name="connsiteX37862" fmla="*/ 3342696 w 6127927"/>
                <a:gd name="connsiteY37862" fmla="*/ 667387 h 4013490"/>
                <a:gd name="connsiteX37863" fmla="*/ 3342696 w 6127927"/>
                <a:gd name="connsiteY37863" fmla="*/ 667226 h 4013490"/>
                <a:gd name="connsiteX37864" fmla="*/ 3342696 w 6127927"/>
                <a:gd name="connsiteY37864" fmla="*/ 666805 h 4013490"/>
                <a:gd name="connsiteX37865" fmla="*/ 3342502 w 6127927"/>
                <a:gd name="connsiteY37865" fmla="*/ 666061 h 4013490"/>
                <a:gd name="connsiteX37866" fmla="*/ 3342599 w 6127927"/>
                <a:gd name="connsiteY37866" fmla="*/ 666061 h 4013490"/>
                <a:gd name="connsiteX37867" fmla="*/ 3342857 w 6127927"/>
                <a:gd name="connsiteY37867" fmla="*/ 666740 h 4013490"/>
                <a:gd name="connsiteX37868" fmla="*/ 3342922 w 6127927"/>
                <a:gd name="connsiteY37868" fmla="*/ 666579 h 4013490"/>
                <a:gd name="connsiteX37869" fmla="*/ 3343181 w 6127927"/>
                <a:gd name="connsiteY37869" fmla="*/ 666967 h 4013490"/>
                <a:gd name="connsiteX37870" fmla="*/ 3343019 w 6127927"/>
                <a:gd name="connsiteY37870" fmla="*/ 666158 h 4013490"/>
                <a:gd name="connsiteX37871" fmla="*/ 3343181 w 6127927"/>
                <a:gd name="connsiteY37871" fmla="*/ 666158 h 4013490"/>
                <a:gd name="connsiteX37872" fmla="*/ 3343860 w 6127927"/>
                <a:gd name="connsiteY37872" fmla="*/ 668390 h 4013490"/>
                <a:gd name="connsiteX37873" fmla="*/ 3343860 w 6127927"/>
                <a:gd name="connsiteY37873" fmla="*/ 668455 h 4013490"/>
                <a:gd name="connsiteX37874" fmla="*/ 3343504 w 6127927"/>
                <a:gd name="connsiteY37874" fmla="*/ 666805 h 4013490"/>
                <a:gd name="connsiteX37875" fmla="*/ 3343439 w 6127927"/>
                <a:gd name="connsiteY37875" fmla="*/ 666385 h 4013490"/>
                <a:gd name="connsiteX37876" fmla="*/ 3343601 w 6127927"/>
                <a:gd name="connsiteY37876" fmla="*/ 666579 h 4013490"/>
                <a:gd name="connsiteX37877" fmla="*/ 3343601 w 6127927"/>
                <a:gd name="connsiteY37877" fmla="*/ 666223 h 4013490"/>
                <a:gd name="connsiteX37878" fmla="*/ 3343763 w 6127927"/>
                <a:gd name="connsiteY37878" fmla="*/ 666223 h 4013490"/>
                <a:gd name="connsiteX37879" fmla="*/ 3343925 w 6127927"/>
                <a:gd name="connsiteY37879" fmla="*/ 666482 h 4013490"/>
                <a:gd name="connsiteX37880" fmla="*/ 3343925 w 6127927"/>
                <a:gd name="connsiteY37880" fmla="*/ 666223 h 4013490"/>
                <a:gd name="connsiteX37881" fmla="*/ 3344345 w 6127927"/>
                <a:gd name="connsiteY37881" fmla="*/ 666967 h 4013490"/>
                <a:gd name="connsiteX37882" fmla="*/ 3344765 w 6127927"/>
                <a:gd name="connsiteY37882" fmla="*/ 666967 h 4013490"/>
                <a:gd name="connsiteX37883" fmla="*/ 3344507 w 6127927"/>
                <a:gd name="connsiteY37883" fmla="*/ 666158 h 4013490"/>
                <a:gd name="connsiteX37884" fmla="*/ 3344765 w 6127927"/>
                <a:gd name="connsiteY37884" fmla="*/ 666320 h 4013490"/>
                <a:gd name="connsiteX37885" fmla="*/ 3344992 w 6127927"/>
                <a:gd name="connsiteY37885" fmla="*/ 666385 h 4013490"/>
                <a:gd name="connsiteX37886" fmla="*/ 3345186 w 6127927"/>
                <a:gd name="connsiteY37886" fmla="*/ 666223 h 4013490"/>
                <a:gd name="connsiteX37887" fmla="*/ 3345671 w 6127927"/>
                <a:gd name="connsiteY37887" fmla="*/ 667484 h 4013490"/>
                <a:gd name="connsiteX37888" fmla="*/ 3345251 w 6127927"/>
                <a:gd name="connsiteY37888" fmla="*/ 665997 h 4013490"/>
                <a:gd name="connsiteX37889" fmla="*/ 3345574 w 6127927"/>
                <a:gd name="connsiteY37889" fmla="*/ 666385 h 4013490"/>
                <a:gd name="connsiteX37890" fmla="*/ 3345671 w 6127927"/>
                <a:gd name="connsiteY37890" fmla="*/ 666223 h 4013490"/>
                <a:gd name="connsiteX37891" fmla="*/ 3345671 w 6127927"/>
                <a:gd name="connsiteY37891" fmla="*/ 665997 h 4013490"/>
                <a:gd name="connsiteX37892" fmla="*/ 3345768 w 6127927"/>
                <a:gd name="connsiteY37892" fmla="*/ 665997 h 4013490"/>
                <a:gd name="connsiteX37893" fmla="*/ 3345994 w 6127927"/>
                <a:gd name="connsiteY37893" fmla="*/ 666482 h 4013490"/>
                <a:gd name="connsiteX37894" fmla="*/ 3345930 w 6127927"/>
                <a:gd name="connsiteY37894" fmla="*/ 665997 h 4013490"/>
                <a:gd name="connsiteX37895" fmla="*/ 3346091 w 6127927"/>
                <a:gd name="connsiteY37895" fmla="*/ 665997 h 4013490"/>
                <a:gd name="connsiteX37896" fmla="*/ 3346253 w 6127927"/>
                <a:gd name="connsiteY37896" fmla="*/ 666320 h 4013490"/>
                <a:gd name="connsiteX37897" fmla="*/ 3346156 w 6127927"/>
                <a:gd name="connsiteY37897" fmla="*/ 665997 h 4013490"/>
                <a:gd name="connsiteX37898" fmla="*/ 3347159 w 6127927"/>
                <a:gd name="connsiteY37898" fmla="*/ 665900 h 4013490"/>
                <a:gd name="connsiteX37899" fmla="*/ 3347482 w 6127927"/>
                <a:gd name="connsiteY37899" fmla="*/ 666643 h 4013490"/>
                <a:gd name="connsiteX37900" fmla="*/ 3347320 w 6127927"/>
                <a:gd name="connsiteY37900" fmla="*/ 665900 h 4013490"/>
                <a:gd name="connsiteX37901" fmla="*/ 3347741 w 6127927"/>
                <a:gd name="connsiteY37901" fmla="*/ 665803 h 4013490"/>
                <a:gd name="connsiteX37902" fmla="*/ 3348226 w 6127927"/>
                <a:gd name="connsiteY37902" fmla="*/ 666902 h 4013490"/>
                <a:gd name="connsiteX37903" fmla="*/ 3347805 w 6127927"/>
                <a:gd name="connsiteY37903" fmla="*/ 665738 h 4013490"/>
                <a:gd name="connsiteX37904" fmla="*/ 3348000 w 6127927"/>
                <a:gd name="connsiteY37904" fmla="*/ 665738 h 4013490"/>
                <a:gd name="connsiteX37905" fmla="*/ 3348064 w 6127927"/>
                <a:gd name="connsiteY37905" fmla="*/ 665803 h 4013490"/>
                <a:gd name="connsiteX37906" fmla="*/ 3348064 w 6127927"/>
                <a:gd name="connsiteY37906" fmla="*/ 665738 h 4013490"/>
                <a:gd name="connsiteX37907" fmla="*/ 3348646 w 6127927"/>
                <a:gd name="connsiteY37907" fmla="*/ 665641 h 4013490"/>
                <a:gd name="connsiteX37908" fmla="*/ 3348808 w 6127927"/>
                <a:gd name="connsiteY37908" fmla="*/ 665641 h 4013490"/>
                <a:gd name="connsiteX37909" fmla="*/ 3348905 w 6127927"/>
                <a:gd name="connsiteY37909" fmla="*/ 665738 h 4013490"/>
                <a:gd name="connsiteX37910" fmla="*/ 3349326 w 6127927"/>
                <a:gd name="connsiteY37910" fmla="*/ 666643 h 4013490"/>
                <a:gd name="connsiteX37911" fmla="*/ 3348905 w 6127927"/>
                <a:gd name="connsiteY37911" fmla="*/ 665738 h 4013490"/>
                <a:gd name="connsiteX37912" fmla="*/ 3348905 w 6127927"/>
                <a:gd name="connsiteY37912" fmla="*/ 665641 h 4013490"/>
                <a:gd name="connsiteX37913" fmla="*/ 3349067 w 6127927"/>
                <a:gd name="connsiteY37913" fmla="*/ 665641 h 4013490"/>
                <a:gd name="connsiteX37914" fmla="*/ 3349131 w 6127927"/>
                <a:gd name="connsiteY37914" fmla="*/ 665738 h 4013490"/>
                <a:gd name="connsiteX37915" fmla="*/ 3349131 w 6127927"/>
                <a:gd name="connsiteY37915" fmla="*/ 665641 h 4013490"/>
                <a:gd name="connsiteX37916" fmla="*/ 3349455 w 6127927"/>
                <a:gd name="connsiteY37916" fmla="*/ 665576 h 4013490"/>
                <a:gd name="connsiteX37917" fmla="*/ 3350393 w 6127927"/>
                <a:gd name="connsiteY37917" fmla="*/ 667969 h 4013490"/>
                <a:gd name="connsiteX37918" fmla="*/ 3350134 w 6127927"/>
                <a:gd name="connsiteY37918" fmla="*/ 666805 h 4013490"/>
                <a:gd name="connsiteX37919" fmla="*/ 3349552 w 6127927"/>
                <a:gd name="connsiteY37919" fmla="*/ 665479 h 4013490"/>
                <a:gd name="connsiteX37920" fmla="*/ 3353206 w 6127927"/>
                <a:gd name="connsiteY37920" fmla="*/ 663733 h 4013490"/>
                <a:gd name="connsiteX37921" fmla="*/ 3353465 w 6127927"/>
                <a:gd name="connsiteY37921" fmla="*/ 664250 h 4013490"/>
                <a:gd name="connsiteX37922" fmla="*/ 3353206 w 6127927"/>
                <a:gd name="connsiteY37922" fmla="*/ 663571 h 4013490"/>
                <a:gd name="connsiteX37923" fmla="*/ 3353271 w 6127927"/>
                <a:gd name="connsiteY37923" fmla="*/ 663248 h 4013490"/>
                <a:gd name="connsiteX37924" fmla="*/ 3353595 w 6127927"/>
                <a:gd name="connsiteY37924" fmla="*/ 663506 h 4013490"/>
                <a:gd name="connsiteX37925" fmla="*/ 3353595 w 6127927"/>
                <a:gd name="connsiteY37925" fmla="*/ 663409 h 4013490"/>
                <a:gd name="connsiteX37926" fmla="*/ 3358252 w 6127927"/>
                <a:gd name="connsiteY37926" fmla="*/ 671462 h 4013490"/>
                <a:gd name="connsiteX37927" fmla="*/ 3358931 w 6127927"/>
                <a:gd name="connsiteY37927" fmla="*/ 673015 h 4013490"/>
                <a:gd name="connsiteX37928" fmla="*/ 3358737 w 6127927"/>
                <a:gd name="connsiteY37928" fmla="*/ 672788 h 4013490"/>
                <a:gd name="connsiteX37929" fmla="*/ 3358995 w 6127927"/>
                <a:gd name="connsiteY37929" fmla="*/ 673338 h 4013490"/>
                <a:gd name="connsiteX37930" fmla="*/ 3359157 w 6127927"/>
                <a:gd name="connsiteY37930" fmla="*/ 673920 h 4013490"/>
                <a:gd name="connsiteX37931" fmla="*/ 3359060 w 6127927"/>
                <a:gd name="connsiteY37931" fmla="*/ 673855 h 4013490"/>
                <a:gd name="connsiteX37932" fmla="*/ 3358737 w 6127927"/>
                <a:gd name="connsiteY37932" fmla="*/ 673920 h 4013490"/>
                <a:gd name="connsiteX37933" fmla="*/ 3346900 w 6127927"/>
                <a:gd name="connsiteY37933" fmla="*/ 630551 h 4013490"/>
                <a:gd name="connsiteX37934" fmla="*/ 3346253 w 6127927"/>
                <a:gd name="connsiteY37934" fmla="*/ 631198 h 4013490"/>
                <a:gd name="connsiteX37935" fmla="*/ 3346900 w 6127927"/>
                <a:gd name="connsiteY37935" fmla="*/ 630551 h 4013490"/>
                <a:gd name="connsiteX37936" fmla="*/ 3312392 w 6127927"/>
                <a:gd name="connsiteY37936" fmla="*/ 626993 h 4013490"/>
                <a:gd name="connsiteX37937" fmla="*/ 3311810 w 6127927"/>
                <a:gd name="connsiteY37937" fmla="*/ 628643 h 4013490"/>
                <a:gd name="connsiteX37938" fmla="*/ 3312392 w 6127927"/>
                <a:gd name="connsiteY37938" fmla="*/ 626993 h 4013490"/>
                <a:gd name="connsiteX37939" fmla="*/ 3217342 w 6127927"/>
                <a:gd name="connsiteY37939" fmla="*/ 567033 h 4013490"/>
                <a:gd name="connsiteX37940" fmla="*/ 3216340 w 6127927"/>
                <a:gd name="connsiteY37940" fmla="*/ 567616 h 4013490"/>
                <a:gd name="connsiteX37941" fmla="*/ 3216437 w 6127927"/>
                <a:gd name="connsiteY37941" fmla="*/ 568295 h 4013490"/>
                <a:gd name="connsiteX37942" fmla="*/ 3217342 w 6127927"/>
                <a:gd name="connsiteY37942" fmla="*/ 567389 h 4013490"/>
                <a:gd name="connsiteX37943" fmla="*/ 3476910 w 6127927"/>
                <a:gd name="connsiteY37943" fmla="*/ 578385 h 4013490"/>
                <a:gd name="connsiteX37944" fmla="*/ 3473903 w 6127927"/>
                <a:gd name="connsiteY37944" fmla="*/ 579549 h 4013490"/>
                <a:gd name="connsiteX37945" fmla="*/ 3474647 w 6127927"/>
                <a:gd name="connsiteY37945" fmla="*/ 580131 h 4013490"/>
                <a:gd name="connsiteX37946" fmla="*/ 3474420 w 6127927"/>
                <a:gd name="connsiteY37946" fmla="*/ 582266 h 4013490"/>
                <a:gd name="connsiteX37947" fmla="*/ 3474000 w 6127927"/>
                <a:gd name="connsiteY37947" fmla="*/ 582783 h 4013490"/>
                <a:gd name="connsiteX37948" fmla="*/ 3473579 w 6127927"/>
                <a:gd name="connsiteY37948" fmla="*/ 582783 h 4013490"/>
                <a:gd name="connsiteX37949" fmla="*/ 3472997 w 6127927"/>
                <a:gd name="connsiteY37949" fmla="*/ 584012 h 4013490"/>
                <a:gd name="connsiteX37950" fmla="*/ 3472415 w 6127927"/>
                <a:gd name="connsiteY37950" fmla="*/ 585177 h 4013490"/>
                <a:gd name="connsiteX37951" fmla="*/ 3471445 w 6127927"/>
                <a:gd name="connsiteY37951" fmla="*/ 585662 h 4013490"/>
                <a:gd name="connsiteX37952" fmla="*/ 3469504 w 6127927"/>
                <a:gd name="connsiteY37952" fmla="*/ 586761 h 4013490"/>
                <a:gd name="connsiteX37953" fmla="*/ 3469957 w 6127927"/>
                <a:gd name="connsiteY37953" fmla="*/ 587667 h 4013490"/>
                <a:gd name="connsiteX37954" fmla="*/ 3469601 w 6127927"/>
                <a:gd name="connsiteY37954" fmla="*/ 588314 h 4013490"/>
                <a:gd name="connsiteX37955" fmla="*/ 3469375 w 6127927"/>
                <a:gd name="connsiteY37955" fmla="*/ 588475 h 4013490"/>
                <a:gd name="connsiteX37956" fmla="*/ 3468437 w 6127927"/>
                <a:gd name="connsiteY37956" fmla="*/ 590739 h 4013490"/>
                <a:gd name="connsiteX37957" fmla="*/ 3467790 w 6127927"/>
                <a:gd name="connsiteY37957" fmla="*/ 591386 h 4013490"/>
                <a:gd name="connsiteX37958" fmla="*/ 3466885 w 6127927"/>
                <a:gd name="connsiteY37958" fmla="*/ 592130 h 4013490"/>
                <a:gd name="connsiteX37959" fmla="*/ 3465882 w 6127927"/>
                <a:gd name="connsiteY37959" fmla="*/ 592874 h 4013490"/>
                <a:gd name="connsiteX37960" fmla="*/ 3465138 w 6127927"/>
                <a:gd name="connsiteY37960" fmla="*/ 593941 h 4013490"/>
                <a:gd name="connsiteX37961" fmla="*/ 3464977 w 6127927"/>
                <a:gd name="connsiteY37961" fmla="*/ 594297 h 4013490"/>
                <a:gd name="connsiteX37962" fmla="*/ 3464556 w 6127927"/>
                <a:gd name="connsiteY37962" fmla="*/ 595849 h 4013490"/>
                <a:gd name="connsiteX37963" fmla="*/ 3463295 w 6127927"/>
                <a:gd name="connsiteY37963" fmla="*/ 597337 h 4013490"/>
                <a:gd name="connsiteX37964" fmla="*/ 3462745 w 6127927"/>
                <a:gd name="connsiteY37964" fmla="*/ 597919 h 4013490"/>
                <a:gd name="connsiteX37965" fmla="*/ 3462422 w 6127927"/>
                <a:gd name="connsiteY37965" fmla="*/ 598275 h 4013490"/>
                <a:gd name="connsiteX37966" fmla="*/ 3461840 w 6127927"/>
                <a:gd name="connsiteY37966" fmla="*/ 599342 h 4013490"/>
                <a:gd name="connsiteX37967" fmla="*/ 3461096 w 6127927"/>
                <a:gd name="connsiteY37967" fmla="*/ 600248 h 4013490"/>
                <a:gd name="connsiteX37968" fmla="*/ 3460352 w 6127927"/>
                <a:gd name="connsiteY37968" fmla="*/ 601153 h 4013490"/>
                <a:gd name="connsiteX37969" fmla="*/ 3446995 w 6127927"/>
                <a:gd name="connsiteY37969" fmla="*/ 611761 h 4013490"/>
                <a:gd name="connsiteX37970" fmla="*/ 3446672 w 6127927"/>
                <a:gd name="connsiteY37970" fmla="*/ 611826 h 4013490"/>
                <a:gd name="connsiteX37971" fmla="*/ 3446090 w 6127927"/>
                <a:gd name="connsiteY37971" fmla="*/ 612181 h 4013490"/>
                <a:gd name="connsiteX37972" fmla="*/ 3445766 w 6127927"/>
                <a:gd name="connsiteY37972" fmla="*/ 612763 h 4013490"/>
                <a:gd name="connsiteX37973" fmla="*/ 3444602 w 6127927"/>
                <a:gd name="connsiteY37973" fmla="*/ 612925 h 4013490"/>
                <a:gd name="connsiteX37974" fmla="*/ 3443793 w 6127927"/>
                <a:gd name="connsiteY37974" fmla="*/ 612828 h 4013490"/>
                <a:gd name="connsiteX37975" fmla="*/ 3444440 w 6127927"/>
                <a:gd name="connsiteY37975" fmla="*/ 614154 h 4013490"/>
                <a:gd name="connsiteX37976" fmla="*/ 3443373 w 6127927"/>
                <a:gd name="connsiteY37976" fmla="*/ 614413 h 4013490"/>
                <a:gd name="connsiteX37977" fmla="*/ 3442791 w 6127927"/>
                <a:gd name="connsiteY37977" fmla="*/ 615480 h 4013490"/>
                <a:gd name="connsiteX37978" fmla="*/ 3441626 w 6127927"/>
                <a:gd name="connsiteY37978" fmla="*/ 616062 h 4013490"/>
                <a:gd name="connsiteX37979" fmla="*/ 3441368 w 6127927"/>
                <a:gd name="connsiteY37979" fmla="*/ 616224 h 4013490"/>
                <a:gd name="connsiteX37980" fmla="*/ 3439783 w 6127927"/>
                <a:gd name="connsiteY37980" fmla="*/ 617453 h 4013490"/>
                <a:gd name="connsiteX37981" fmla="*/ 3438910 w 6127927"/>
                <a:gd name="connsiteY37981" fmla="*/ 618035 h 4013490"/>
                <a:gd name="connsiteX37982" fmla="*/ 3436161 w 6127927"/>
                <a:gd name="connsiteY37982" fmla="*/ 619135 h 4013490"/>
                <a:gd name="connsiteX37983" fmla="*/ 3435740 w 6127927"/>
                <a:gd name="connsiteY37983" fmla="*/ 619296 h 4013490"/>
                <a:gd name="connsiteX37984" fmla="*/ 3435158 w 6127927"/>
                <a:gd name="connsiteY37984" fmla="*/ 620784 h 4013490"/>
                <a:gd name="connsiteX37985" fmla="*/ 3433994 w 6127927"/>
                <a:gd name="connsiteY37985" fmla="*/ 621851 h 4013490"/>
                <a:gd name="connsiteX37986" fmla="*/ 3433186 w 6127927"/>
                <a:gd name="connsiteY37986" fmla="*/ 622175 h 4013490"/>
                <a:gd name="connsiteX37987" fmla="*/ 3431860 w 6127927"/>
                <a:gd name="connsiteY37987" fmla="*/ 621787 h 4013490"/>
                <a:gd name="connsiteX37988" fmla="*/ 3431504 w 6127927"/>
                <a:gd name="connsiteY37988" fmla="*/ 623662 h 4013490"/>
                <a:gd name="connsiteX37989" fmla="*/ 3413231 w 6127927"/>
                <a:gd name="connsiteY37989" fmla="*/ 630810 h 4013490"/>
                <a:gd name="connsiteX37990" fmla="*/ 3383995 w 6127927"/>
                <a:gd name="connsiteY37990" fmla="*/ 639412 h 4013490"/>
                <a:gd name="connsiteX37991" fmla="*/ 3376621 w 6127927"/>
                <a:gd name="connsiteY37991" fmla="*/ 640221 h 4013490"/>
                <a:gd name="connsiteX37992" fmla="*/ 3376363 w 6127927"/>
                <a:gd name="connsiteY37992" fmla="*/ 639412 h 4013490"/>
                <a:gd name="connsiteX37993" fmla="*/ 3375489 w 6127927"/>
                <a:gd name="connsiteY37993" fmla="*/ 636922 h 4013490"/>
                <a:gd name="connsiteX37994" fmla="*/ 3375231 w 6127927"/>
                <a:gd name="connsiteY37994" fmla="*/ 638410 h 4013490"/>
                <a:gd name="connsiteX37995" fmla="*/ 3376233 w 6127927"/>
                <a:gd name="connsiteY37995" fmla="*/ 640221 h 4013490"/>
                <a:gd name="connsiteX37996" fmla="*/ 3374810 w 6127927"/>
                <a:gd name="connsiteY37996" fmla="*/ 640318 h 4013490"/>
                <a:gd name="connsiteX37997" fmla="*/ 3374810 w 6127927"/>
                <a:gd name="connsiteY37997" fmla="*/ 639833 h 4013490"/>
                <a:gd name="connsiteX37998" fmla="*/ 3374293 w 6127927"/>
                <a:gd name="connsiteY37998" fmla="*/ 638992 h 4013490"/>
                <a:gd name="connsiteX37999" fmla="*/ 3374390 w 6127927"/>
                <a:gd name="connsiteY37999" fmla="*/ 638830 h 4013490"/>
                <a:gd name="connsiteX38000" fmla="*/ 3374551 w 6127927"/>
                <a:gd name="connsiteY38000" fmla="*/ 638669 h 4013490"/>
                <a:gd name="connsiteX38001" fmla="*/ 3373064 w 6127927"/>
                <a:gd name="connsiteY38001" fmla="*/ 637989 h 4013490"/>
                <a:gd name="connsiteX38002" fmla="*/ 3373064 w 6127927"/>
                <a:gd name="connsiteY38002" fmla="*/ 640480 h 4013490"/>
                <a:gd name="connsiteX38003" fmla="*/ 3366110 w 6127927"/>
                <a:gd name="connsiteY38003" fmla="*/ 641741 h 4013490"/>
                <a:gd name="connsiteX38004" fmla="*/ 3345768 w 6127927"/>
                <a:gd name="connsiteY38004" fmla="*/ 642646 h 4013490"/>
                <a:gd name="connsiteX38005" fmla="*/ 3345315 w 6127927"/>
                <a:gd name="connsiteY38005" fmla="*/ 642129 h 4013490"/>
                <a:gd name="connsiteX38006" fmla="*/ 3343860 w 6127927"/>
                <a:gd name="connsiteY38006" fmla="*/ 642129 h 4013490"/>
                <a:gd name="connsiteX38007" fmla="*/ 3343181 w 6127927"/>
                <a:gd name="connsiteY38007" fmla="*/ 641547 h 4013490"/>
                <a:gd name="connsiteX38008" fmla="*/ 3342113 w 6127927"/>
                <a:gd name="connsiteY38008" fmla="*/ 640965 h 4013490"/>
                <a:gd name="connsiteX38009" fmla="*/ 3341434 w 6127927"/>
                <a:gd name="connsiteY38009" fmla="*/ 641159 h 4013490"/>
                <a:gd name="connsiteX38010" fmla="*/ 3340626 w 6127927"/>
                <a:gd name="connsiteY38010" fmla="*/ 640577 h 4013490"/>
                <a:gd name="connsiteX38011" fmla="*/ 3339882 w 6127927"/>
                <a:gd name="connsiteY38011" fmla="*/ 640059 h 4013490"/>
                <a:gd name="connsiteX38012" fmla="*/ 3339203 w 6127927"/>
                <a:gd name="connsiteY38012" fmla="*/ 640803 h 4013490"/>
                <a:gd name="connsiteX38013" fmla="*/ 3338782 w 6127927"/>
                <a:gd name="connsiteY38013" fmla="*/ 641320 h 4013490"/>
                <a:gd name="connsiteX38014" fmla="*/ 3338039 w 6127927"/>
                <a:gd name="connsiteY38014" fmla="*/ 641547 h 4013490"/>
                <a:gd name="connsiteX38015" fmla="*/ 3337877 w 6127927"/>
                <a:gd name="connsiteY38015" fmla="*/ 639154 h 4013490"/>
                <a:gd name="connsiteX38016" fmla="*/ 3336907 w 6127927"/>
                <a:gd name="connsiteY38016" fmla="*/ 640738 h 4013490"/>
                <a:gd name="connsiteX38017" fmla="*/ 3336066 w 6127927"/>
                <a:gd name="connsiteY38017" fmla="*/ 641062 h 4013490"/>
                <a:gd name="connsiteX38018" fmla="*/ 3334837 w 6127927"/>
                <a:gd name="connsiteY38018" fmla="*/ 639671 h 4013490"/>
                <a:gd name="connsiteX38019" fmla="*/ 3333414 w 6127927"/>
                <a:gd name="connsiteY38019" fmla="*/ 641223 h 4013490"/>
                <a:gd name="connsiteX38020" fmla="*/ 3332023 w 6127927"/>
                <a:gd name="connsiteY38020" fmla="*/ 639833 h 4013490"/>
                <a:gd name="connsiteX38021" fmla="*/ 3332088 w 6127927"/>
                <a:gd name="connsiteY38021" fmla="*/ 638895 h 4013490"/>
                <a:gd name="connsiteX38022" fmla="*/ 3331021 w 6127927"/>
                <a:gd name="connsiteY38022" fmla="*/ 640415 h 4013490"/>
                <a:gd name="connsiteX38023" fmla="*/ 3329371 w 6127927"/>
                <a:gd name="connsiteY38023" fmla="*/ 640577 h 4013490"/>
                <a:gd name="connsiteX38024" fmla="*/ 3328433 w 6127927"/>
                <a:gd name="connsiteY38024" fmla="*/ 640318 h 4013490"/>
                <a:gd name="connsiteX38025" fmla="*/ 3327528 w 6127927"/>
                <a:gd name="connsiteY38025" fmla="*/ 640965 h 4013490"/>
                <a:gd name="connsiteX38026" fmla="*/ 3326946 w 6127927"/>
                <a:gd name="connsiteY38026" fmla="*/ 641159 h 4013490"/>
                <a:gd name="connsiteX38027" fmla="*/ 3326558 w 6127927"/>
                <a:gd name="connsiteY38027" fmla="*/ 639897 h 4013490"/>
                <a:gd name="connsiteX38028" fmla="*/ 3326299 w 6127927"/>
                <a:gd name="connsiteY38028" fmla="*/ 639995 h 4013490"/>
                <a:gd name="connsiteX38029" fmla="*/ 3325296 w 6127927"/>
                <a:gd name="connsiteY38029" fmla="*/ 640318 h 4013490"/>
                <a:gd name="connsiteX38030" fmla="*/ 3322418 w 6127927"/>
                <a:gd name="connsiteY38030" fmla="*/ 640577 h 4013490"/>
                <a:gd name="connsiteX38031" fmla="*/ 3321900 w 6127927"/>
                <a:gd name="connsiteY38031" fmla="*/ 639412 h 4013490"/>
                <a:gd name="connsiteX38032" fmla="*/ 3321157 w 6127927"/>
                <a:gd name="connsiteY38032" fmla="*/ 639995 h 4013490"/>
                <a:gd name="connsiteX38033" fmla="*/ 3320574 w 6127927"/>
                <a:gd name="connsiteY38033" fmla="*/ 640318 h 4013490"/>
                <a:gd name="connsiteX38034" fmla="*/ 3319734 w 6127927"/>
                <a:gd name="connsiteY38034" fmla="*/ 640318 h 4013490"/>
                <a:gd name="connsiteX38035" fmla="*/ 3317858 w 6127927"/>
                <a:gd name="connsiteY38035" fmla="*/ 640156 h 4013490"/>
                <a:gd name="connsiteX38036" fmla="*/ 3316952 w 6127927"/>
                <a:gd name="connsiteY38036" fmla="*/ 639671 h 4013490"/>
                <a:gd name="connsiteX38037" fmla="*/ 3316111 w 6127927"/>
                <a:gd name="connsiteY38037" fmla="*/ 639315 h 4013490"/>
                <a:gd name="connsiteX38038" fmla="*/ 3315950 w 6127927"/>
                <a:gd name="connsiteY38038" fmla="*/ 639154 h 4013490"/>
                <a:gd name="connsiteX38039" fmla="*/ 3313718 w 6127927"/>
                <a:gd name="connsiteY38039" fmla="*/ 639315 h 4013490"/>
                <a:gd name="connsiteX38040" fmla="*/ 3311551 w 6127927"/>
                <a:gd name="connsiteY38040" fmla="*/ 638507 h 4013490"/>
                <a:gd name="connsiteX38041" fmla="*/ 3311648 w 6127927"/>
                <a:gd name="connsiteY38041" fmla="*/ 637763 h 4013490"/>
                <a:gd name="connsiteX38042" fmla="*/ 3310064 w 6127927"/>
                <a:gd name="connsiteY38042" fmla="*/ 637504 h 4013490"/>
                <a:gd name="connsiteX38043" fmla="*/ 3309740 w 6127927"/>
                <a:gd name="connsiteY38043" fmla="*/ 637666 h 4013490"/>
                <a:gd name="connsiteX38044" fmla="*/ 3309384 w 6127927"/>
                <a:gd name="connsiteY38044" fmla="*/ 636599 h 4013490"/>
                <a:gd name="connsiteX38045" fmla="*/ 3308899 w 6127927"/>
                <a:gd name="connsiteY38045" fmla="*/ 636760 h 4013490"/>
                <a:gd name="connsiteX38046" fmla="*/ 3308511 w 6127927"/>
                <a:gd name="connsiteY38046" fmla="*/ 636502 h 4013490"/>
                <a:gd name="connsiteX38047" fmla="*/ 3308899 w 6127927"/>
                <a:gd name="connsiteY38047" fmla="*/ 636017 h 4013490"/>
                <a:gd name="connsiteX38048" fmla="*/ 3309482 w 6127927"/>
                <a:gd name="connsiteY38048" fmla="*/ 635693 h 4013490"/>
                <a:gd name="connsiteX38049" fmla="*/ 3308317 w 6127927"/>
                <a:gd name="connsiteY38049" fmla="*/ 635434 h 4013490"/>
                <a:gd name="connsiteX38050" fmla="*/ 3307250 w 6127927"/>
                <a:gd name="connsiteY38050" fmla="*/ 636502 h 4013490"/>
                <a:gd name="connsiteX38051" fmla="*/ 3305924 w 6127927"/>
                <a:gd name="connsiteY38051" fmla="*/ 636663 h 4013490"/>
                <a:gd name="connsiteX38052" fmla="*/ 3304921 w 6127927"/>
                <a:gd name="connsiteY38052" fmla="*/ 636663 h 4013490"/>
                <a:gd name="connsiteX38053" fmla="*/ 3303595 w 6127927"/>
                <a:gd name="connsiteY38053" fmla="*/ 635693 h 4013490"/>
                <a:gd name="connsiteX38054" fmla="*/ 3302528 w 6127927"/>
                <a:gd name="connsiteY38054" fmla="*/ 636663 h 4013490"/>
                <a:gd name="connsiteX38055" fmla="*/ 3302302 w 6127927"/>
                <a:gd name="connsiteY38055" fmla="*/ 635855 h 4013490"/>
                <a:gd name="connsiteX38056" fmla="*/ 3300458 w 6127927"/>
                <a:gd name="connsiteY38056" fmla="*/ 635531 h 4013490"/>
                <a:gd name="connsiteX38057" fmla="*/ 3299715 w 6127927"/>
                <a:gd name="connsiteY38057" fmla="*/ 635014 h 4013490"/>
                <a:gd name="connsiteX38058" fmla="*/ 3298906 w 6127927"/>
                <a:gd name="connsiteY38058" fmla="*/ 635014 h 4013490"/>
                <a:gd name="connsiteX38059" fmla="*/ 3296416 w 6127927"/>
                <a:gd name="connsiteY38059" fmla="*/ 634852 h 4013490"/>
                <a:gd name="connsiteX38060" fmla="*/ 3296254 w 6127927"/>
                <a:gd name="connsiteY38060" fmla="*/ 633106 h 4013490"/>
                <a:gd name="connsiteX38061" fmla="*/ 3295834 w 6127927"/>
                <a:gd name="connsiteY38061" fmla="*/ 633365 h 4013490"/>
                <a:gd name="connsiteX38062" fmla="*/ 3294669 w 6127927"/>
                <a:gd name="connsiteY38062" fmla="*/ 633365 h 4013490"/>
                <a:gd name="connsiteX38063" fmla="*/ 3291759 w 6127927"/>
                <a:gd name="connsiteY38063" fmla="*/ 632459 h 4013490"/>
                <a:gd name="connsiteX38064" fmla="*/ 3291371 w 6127927"/>
                <a:gd name="connsiteY38064" fmla="*/ 632200 h 4013490"/>
                <a:gd name="connsiteX38065" fmla="*/ 3291177 w 6127927"/>
                <a:gd name="connsiteY38065" fmla="*/ 631457 h 4013490"/>
                <a:gd name="connsiteX38066" fmla="*/ 3290530 w 6127927"/>
                <a:gd name="connsiteY38066" fmla="*/ 630713 h 4013490"/>
                <a:gd name="connsiteX38067" fmla="*/ 3290433 w 6127927"/>
                <a:gd name="connsiteY38067" fmla="*/ 631554 h 4013490"/>
                <a:gd name="connsiteX38068" fmla="*/ 3290433 w 6127927"/>
                <a:gd name="connsiteY38068" fmla="*/ 631618 h 4013490"/>
                <a:gd name="connsiteX38069" fmla="*/ 3289042 w 6127927"/>
                <a:gd name="connsiteY38069" fmla="*/ 630810 h 4013490"/>
                <a:gd name="connsiteX38070" fmla="*/ 3289948 w 6127927"/>
                <a:gd name="connsiteY38070" fmla="*/ 630066 h 4013490"/>
                <a:gd name="connsiteX38071" fmla="*/ 3289365 w 6127927"/>
                <a:gd name="connsiteY38071" fmla="*/ 629969 h 4013490"/>
                <a:gd name="connsiteX38072" fmla="*/ 3288686 w 6127927"/>
                <a:gd name="connsiteY38072" fmla="*/ 630616 h 4013490"/>
                <a:gd name="connsiteX38073" fmla="*/ 3283479 w 6127927"/>
                <a:gd name="connsiteY38073" fmla="*/ 628546 h 4013490"/>
                <a:gd name="connsiteX38074" fmla="*/ 3278758 w 6127927"/>
                <a:gd name="connsiteY38074" fmla="*/ 627996 h 4013490"/>
                <a:gd name="connsiteX38075" fmla="*/ 3277626 w 6127927"/>
                <a:gd name="connsiteY38075" fmla="*/ 627252 h 4013490"/>
                <a:gd name="connsiteX38076" fmla="*/ 3277690 w 6127927"/>
                <a:gd name="connsiteY38076" fmla="*/ 626573 h 4013490"/>
                <a:gd name="connsiteX38077" fmla="*/ 3276461 w 6127927"/>
                <a:gd name="connsiteY38077" fmla="*/ 626735 h 4013490"/>
                <a:gd name="connsiteX38078" fmla="*/ 3275297 w 6127927"/>
                <a:gd name="connsiteY38078" fmla="*/ 626250 h 4013490"/>
                <a:gd name="connsiteX38079" fmla="*/ 3275718 w 6127927"/>
                <a:gd name="connsiteY38079" fmla="*/ 625344 h 4013490"/>
                <a:gd name="connsiteX38080" fmla="*/ 3275556 w 6127927"/>
                <a:gd name="connsiteY38080" fmla="*/ 625247 h 4013490"/>
                <a:gd name="connsiteX38081" fmla="*/ 3275135 w 6127927"/>
                <a:gd name="connsiteY38081" fmla="*/ 626250 h 4013490"/>
                <a:gd name="connsiteX38082" fmla="*/ 3268732 w 6127927"/>
                <a:gd name="connsiteY38082" fmla="*/ 623274 h 4013490"/>
                <a:gd name="connsiteX38083" fmla="*/ 3268732 w 6127927"/>
                <a:gd name="connsiteY38083" fmla="*/ 622757 h 4013490"/>
                <a:gd name="connsiteX38084" fmla="*/ 3268409 w 6127927"/>
                <a:gd name="connsiteY38084" fmla="*/ 623177 h 4013490"/>
                <a:gd name="connsiteX38085" fmla="*/ 3265433 w 6127927"/>
                <a:gd name="connsiteY38085" fmla="*/ 621787 h 4013490"/>
                <a:gd name="connsiteX38086" fmla="*/ 3265433 w 6127927"/>
                <a:gd name="connsiteY38086" fmla="*/ 621690 h 4013490"/>
                <a:gd name="connsiteX38087" fmla="*/ 3265271 w 6127927"/>
                <a:gd name="connsiteY38087" fmla="*/ 621690 h 4013490"/>
                <a:gd name="connsiteX38088" fmla="*/ 3262458 w 6127927"/>
                <a:gd name="connsiteY38088" fmla="*/ 620202 h 4013490"/>
                <a:gd name="connsiteX38089" fmla="*/ 3262458 w 6127927"/>
                <a:gd name="connsiteY38089" fmla="*/ 619943 h 4013490"/>
                <a:gd name="connsiteX38090" fmla="*/ 3261876 w 6127927"/>
                <a:gd name="connsiteY38090" fmla="*/ 619878 h 4013490"/>
                <a:gd name="connsiteX38091" fmla="*/ 3261649 w 6127927"/>
                <a:gd name="connsiteY38091" fmla="*/ 619717 h 4013490"/>
                <a:gd name="connsiteX38092" fmla="*/ 3261552 w 6127927"/>
                <a:gd name="connsiteY38092" fmla="*/ 619523 h 4013490"/>
                <a:gd name="connsiteX38093" fmla="*/ 3261294 w 6127927"/>
                <a:gd name="connsiteY38093" fmla="*/ 619361 h 4013490"/>
                <a:gd name="connsiteX38094" fmla="*/ 3260808 w 6127927"/>
                <a:gd name="connsiteY38094" fmla="*/ 619361 h 4013490"/>
                <a:gd name="connsiteX38095" fmla="*/ 3251785 w 6127927"/>
                <a:gd name="connsiteY38095" fmla="*/ 614154 h 4013490"/>
                <a:gd name="connsiteX38096" fmla="*/ 3251688 w 6127927"/>
                <a:gd name="connsiteY38096" fmla="*/ 613992 h 4013490"/>
                <a:gd name="connsiteX38097" fmla="*/ 3250718 w 6127927"/>
                <a:gd name="connsiteY38097" fmla="*/ 613507 h 4013490"/>
                <a:gd name="connsiteX38098" fmla="*/ 3249036 w 6127927"/>
                <a:gd name="connsiteY38098" fmla="*/ 612505 h 4013490"/>
                <a:gd name="connsiteX38099" fmla="*/ 3249295 w 6127927"/>
                <a:gd name="connsiteY38099" fmla="*/ 611923 h 4013490"/>
                <a:gd name="connsiteX38100" fmla="*/ 3248228 w 6127927"/>
                <a:gd name="connsiteY38100" fmla="*/ 611987 h 4013490"/>
                <a:gd name="connsiteX38101" fmla="*/ 3245835 w 6127927"/>
                <a:gd name="connsiteY38101" fmla="*/ 610338 h 4013490"/>
                <a:gd name="connsiteX38102" fmla="*/ 3244670 w 6127927"/>
                <a:gd name="connsiteY38102" fmla="*/ 609529 h 4013490"/>
                <a:gd name="connsiteX38103" fmla="*/ 3243571 w 6127927"/>
                <a:gd name="connsiteY38103" fmla="*/ 608786 h 4013490"/>
                <a:gd name="connsiteX38104" fmla="*/ 3243829 w 6127927"/>
                <a:gd name="connsiteY38104" fmla="*/ 607848 h 4013490"/>
                <a:gd name="connsiteX38105" fmla="*/ 3243668 w 6127927"/>
                <a:gd name="connsiteY38105" fmla="*/ 607783 h 4013490"/>
                <a:gd name="connsiteX38106" fmla="*/ 3241760 w 6127927"/>
                <a:gd name="connsiteY38106" fmla="*/ 607460 h 4013490"/>
                <a:gd name="connsiteX38107" fmla="*/ 3241501 w 6127927"/>
                <a:gd name="connsiteY38107" fmla="*/ 606877 h 4013490"/>
                <a:gd name="connsiteX38108" fmla="*/ 3240951 w 6127927"/>
                <a:gd name="connsiteY38108" fmla="*/ 606942 h 4013490"/>
                <a:gd name="connsiteX38109" fmla="*/ 3240692 w 6127927"/>
                <a:gd name="connsiteY38109" fmla="*/ 606780 h 4013490"/>
                <a:gd name="connsiteX38110" fmla="*/ 3240434 w 6127927"/>
                <a:gd name="connsiteY38110" fmla="*/ 606619 h 4013490"/>
                <a:gd name="connsiteX38111" fmla="*/ 3240110 w 6127927"/>
                <a:gd name="connsiteY38111" fmla="*/ 606360 h 4013490"/>
                <a:gd name="connsiteX38112" fmla="*/ 3239205 w 6127927"/>
                <a:gd name="connsiteY38112" fmla="*/ 605713 h 4013490"/>
                <a:gd name="connsiteX38113" fmla="*/ 3237782 w 6127927"/>
                <a:gd name="connsiteY38113" fmla="*/ 604646 h 4013490"/>
                <a:gd name="connsiteX38114" fmla="*/ 3239269 w 6127927"/>
                <a:gd name="connsiteY38114" fmla="*/ 602479 h 4013490"/>
                <a:gd name="connsiteX38115" fmla="*/ 3239269 w 6127927"/>
                <a:gd name="connsiteY38115" fmla="*/ 602414 h 4013490"/>
                <a:gd name="connsiteX38116" fmla="*/ 3238946 w 6127927"/>
                <a:gd name="connsiteY38116" fmla="*/ 602641 h 4013490"/>
                <a:gd name="connsiteX38117" fmla="*/ 3237879 w 6127927"/>
                <a:gd name="connsiteY38117" fmla="*/ 602317 h 4013490"/>
                <a:gd name="connsiteX38118" fmla="*/ 3236068 w 6127927"/>
                <a:gd name="connsiteY38118" fmla="*/ 600830 h 4013490"/>
                <a:gd name="connsiteX38119" fmla="*/ 3235388 w 6127927"/>
                <a:gd name="connsiteY38119" fmla="*/ 601153 h 4013490"/>
                <a:gd name="connsiteX38120" fmla="*/ 3234968 w 6127927"/>
                <a:gd name="connsiteY38120" fmla="*/ 600894 h 4013490"/>
                <a:gd name="connsiteX38121" fmla="*/ 3234062 w 6127927"/>
                <a:gd name="connsiteY38121" fmla="*/ 600409 h 4013490"/>
                <a:gd name="connsiteX38122" fmla="*/ 3233222 w 6127927"/>
                <a:gd name="connsiteY38122" fmla="*/ 599568 h 4013490"/>
                <a:gd name="connsiteX38123" fmla="*/ 3231087 w 6127927"/>
                <a:gd name="connsiteY38123" fmla="*/ 598760 h 4013490"/>
                <a:gd name="connsiteX38124" fmla="*/ 3230602 w 6127927"/>
                <a:gd name="connsiteY38124" fmla="*/ 598275 h 4013490"/>
                <a:gd name="connsiteX38125" fmla="*/ 3230408 w 6127927"/>
                <a:gd name="connsiteY38125" fmla="*/ 597919 h 4013490"/>
                <a:gd name="connsiteX38126" fmla="*/ 3228597 w 6127927"/>
                <a:gd name="connsiteY38126" fmla="*/ 596593 h 4013490"/>
                <a:gd name="connsiteX38127" fmla="*/ 3228015 w 6127927"/>
                <a:gd name="connsiteY38127" fmla="*/ 596690 h 4013490"/>
                <a:gd name="connsiteX38128" fmla="*/ 3226268 w 6127927"/>
                <a:gd name="connsiteY38128" fmla="*/ 595105 h 4013490"/>
                <a:gd name="connsiteX38129" fmla="*/ 3226462 w 6127927"/>
                <a:gd name="connsiteY38129" fmla="*/ 594782 h 4013490"/>
                <a:gd name="connsiteX38130" fmla="*/ 3225945 w 6127927"/>
                <a:gd name="connsiteY38130" fmla="*/ 594782 h 4013490"/>
                <a:gd name="connsiteX38131" fmla="*/ 3198811 w 6127927"/>
                <a:gd name="connsiteY38131" fmla="*/ 564220 h 4013490"/>
                <a:gd name="connsiteX38132" fmla="*/ 3198876 w 6127927"/>
                <a:gd name="connsiteY38132" fmla="*/ 564155 h 4013490"/>
                <a:gd name="connsiteX38133" fmla="*/ 3199555 w 6127927"/>
                <a:gd name="connsiteY38133" fmla="*/ 562570 h 4013490"/>
                <a:gd name="connsiteX38134" fmla="*/ 3200687 w 6127927"/>
                <a:gd name="connsiteY38134" fmla="*/ 562247 h 4013490"/>
                <a:gd name="connsiteX38135" fmla="*/ 3201851 w 6127927"/>
                <a:gd name="connsiteY38135" fmla="*/ 560080 h 4013490"/>
                <a:gd name="connsiteX38136" fmla="*/ 3199619 w 6127927"/>
                <a:gd name="connsiteY38136" fmla="*/ 561341 h 4013490"/>
                <a:gd name="connsiteX38137" fmla="*/ 3199684 w 6127927"/>
                <a:gd name="connsiteY38137" fmla="*/ 559336 h 4013490"/>
                <a:gd name="connsiteX38138" fmla="*/ 3200881 w 6127927"/>
                <a:gd name="connsiteY38138" fmla="*/ 557525 h 4013490"/>
                <a:gd name="connsiteX38139" fmla="*/ 3203824 w 6127927"/>
                <a:gd name="connsiteY38139" fmla="*/ 555455 h 4013490"/>
                <a:gd name="connsiteX38140" fmla="*/ 3203759 w 6127927"/>
                <a:gd name="connsiteY38140" fmla="*/ 555617 h 4013490"/>
                <a:gd name="connsiteX38141" fmla="*/ 3204179 w 6127927"/>
                <a:gd name="connsiteY38141" fmla="*/ 555455 h 4013490"/>
                <a:gd name="connsiteX38142" fmla="*/ 3205085 w 6127927"/>
                <a:gd name="connsiteY38142" fmla="*/ 555455 h 4013490"/>
                <a:gd name="connsiteX38143" fmla="*/ 3204179 w 6127927"/>
                <a:gd name="connsiteY38143" fmla="*/ 555455 h 4013490"/>
                <a:gd name="connsiteX38144" fmla="*/ 3204082 w 6127927"/>
                <a:gd name="connsiteY38144" fmla="*/ 555294 h 4013490"/>
                <a:gd name="connsiteX38145" fmla="*/ 3205991 w 6127927"/>
                <a:gd name="connsiteY38145" fmla="*/ 554226 h 4013490"/>
                <a:gd name="connsiteX38146" fmla="*/ 3207414 w 6127927"/>
                <a:gd name="connsiteY38146" fmla="*/ 555455 h 4013490"/>
                <a:gd name="connsiteX38147" fmla="*/ 3207317 w 6127927"/>
                <a:gd name="connsiteY38147" fmla="*/ 555779 h 4013490"/>
                <a:gd name="connsiteX38148" fmla="*/ 3207640 w 6127927"/>
                <a:gd name="connsiteY38148" fmla="*/ 555779 h 4013490"/>
                <a:gd name="connsiteX38149" fmla="*/ 3208060 w 6127927"/>
                <a:gd name="connsiteY38149" fmla="*/ 556199 h 4013490"/>
                <a:gd name="connsiteX38150" fmla="*/ 3208643 w 6127927"/>
                <a:gd name="connsiteY38150" fmla="*/ 557266 h 4013490"/>
                <a:gd name="connsiteX38151" fmla="*/ 3208481 w 6127927"/>
                <a:gd name="connsiteY38151" fmla="*/ 558851 h 4013490"/>
                <a:gd name="connsiteX38152" fmla="*/ 3209386 w 6127927"/>
                <a:gd name="connsiteY38152" fmla="*/ 559013 h 4013490"/>
                <a:gd name="connsiteX38153" fmla="*/ 3209548 w 6127927"/>
                <a:gd name="connsiteY38153" fmla="*/ 560436 h 4013490"/>
                <a:gd name="connsiteX38154" fmla="*/ 3208707 w 6127927"/>
                <a:gd name="connsiteY38154" fmla="*/ 561503 h 4013490"/>
                <a:gd name="connsiteX38155" fmla="*/ 3210130 w 6127927"/>
                <a:gd name="connsiteY38155" fmla="*/ 561665 h 4013490"/>
                <a:gd name="connsiteX38156" fmla="*/ 3210874 w 6127927"/>
                <a:gd name="connsiteY38156" fmla="*/ 561018 h 4013490"/>
                <a:gd name="connsiteX38157" fmla="*/ 3210033 w 6127927"/>
                <a:gd name="connsiteY38157" fmla="*/ 563832 h 4013490"/>
                <a:gd name="connsiteX38158" fmla="*/ 3211294 w 6127927"/>
                <a:gd name="connsiteY38158" fmla="*/ 563411 h 4013490"/>
                <a:gd name="connsiteX38159" fmla="*/ 3212103 w 6127927"/>
                <a:gd name="connsiteY38159" fmla="*/ 563573 h 4013490"/>
                <a:gd name="connsiteX38160" fmla="*/ 3211456 w 6127927"/>
                <a:gd name="connsiteY38160" fmla="*/ 565707 h 4013490"/>
                <a:gd name="connsiteX38161" fmla="*/ 3212620 w 6127927"/>
                <a:gd name="connsiteY38161" fmla="*/ 565319 h 4013490"/>
                <a:gd name="connsiteX38162" fmla="*/ 3213946 w 6127927"/>
                <a:gd name="connsiteY38162" fmla="*/ 564575 h 4013490"/>
                <a:gd name="connsiteX38163" fmla="*/ 3214367 w 6127927"/>
                <a:gd name="connsiteY38163" fmla="*/ 564899 h 4013490"/>
                <a:gd name="connsiteX38164" fmla="*/ 3213526 w 6127927"/>
                <a:gd name="connsiteY38164" fmla="*/ 566645 h 4013490"/>
                <a:gd name="connsiteX38165" fmla="*/ 3215014 w 6127927"/>
                <a:gd name="connsiteY38165" fmla="*/ 565222 h 4013490"/>
                <a:gd name="connsiteX38166" fmla="*/ 3216501 w 6127927"/>
                <a:gd name="connsiteY38166" fmla="*/ 565804 h 4013490"/>
                <a:gd name="connsiteX38167" fmla="*/ 3217245 w 6127927"/>
                <a:gd name="connsiteY38167" fmla="*/ 566225 h 4013490"/>
                <a:gd name="connsiteX38168" fmla="*/ 3217601 w 6127927"/>
                <a:gd name="connsiteY38168" fmla="*/ 566225 h 4013490"/>
                <a:gd name="connsiteX38169" fmla="*/ 3221805 w 6127927"/>
                <a:gd name="connsiteY38169" fmla="*/ 570203 h 4013490"/>
                <a:gd name="connsiteX38170" fmla="*/ 3221805 w 6127927"/>
                <a:gd name="connsiteY38170" fmla="*/ 570591 h 4013490"/>
                <a:gd name="connsiteX38171" fmla="*/ 3222064 w 6127927"/>
                <a:gd name="connsiteY38171" fmla="*/ 570429 h 4013490"/>
                <a:gd name="connsiteX38172" fmla="*/ 3223713 w 6127927"/>
                <a:gd name="connsiteY38172" fmla="*/ 572014 h 4013490"/>
                <a:gd name="connsiteX38173" fmla="*/ 3224942 w 6127927"/>
                <a:gd name="connsiteY38173" fmla="*/ 573437 h 4013490"/>
                <a:gd name="connsiteX38174" fmla="*/ 3224942 w 6127927"/>
                <a:gd name="connsiteY38174" fmla="*/ 573502 h 4013490"/>
                <a:gd name="connsiteX38175" fmla="*/ 3225201 w 6127927"/>
                <a:gd name="connsiteY38175" fmla="*/ 573825 h 4013490"/>
                <a:gd name="connsiteX38176" fmla="*/ 3225266 w 6127927"/>
                <a:gd name="connsiteY38176" fmla="*/ 573663 h 4013490"/>
                <a:gd name="connsiteX38177" fmla="*/ 3229858 w 6127927"/>
                <a:gd name="connsiteY38177" fmla="*/ 577382 h 4013490"/>
                <a:gd name="connsiteX38178" fmla="*/ 3236941 w 6127927"/>
                <a:gd name="connsiteY38178" fmla="*/ 584336 h 4013490"/>
                <a:gd name="connsiteX38179" fmla="*/ 3239108 w 6127927"/>
                <a:gd name="connsiteY38179" fmla="*/ 587570 h 4013490"/>
                <a:gd name="connsiteX38180" fmla="*/ 3262717 w 6127927"/>
                <a:gd name="connsiteY38180" fmla="*/ 600150 h 4013490"/>
                <a:gd name="connsiteX38181" fmla="*/ 3263202 w 6127927"/>
                <a:gd name="connsiteY38181" fmla="*/ 600248 h 4013490"/>
                <a:gd name="connsiteX38182" fmla="*/ 3263137 w 6127927"/>
                <a:gd name="connsiteY38182" fmla="*/ 600991 h 4013490"/>
                <a:gd name="connsiteX38183" fmla="*/ 3263525 w 6127927"/>
                <a:gd name="connsiteY38183" fmla="*/ 600409 h 4013490"/>
                <a:gd name="connsiteX38184" fmla="*/ 3263945 w 6127927"/>
                <a:gd name="connsiteY38184" fmla="*/ 600830 h 4013490"/>
                <a:gd name="connsiteX38185" fmla="*/ 3263945 w 6127927"/>
                <a:gd name="connsiteY38185" fmla="*/ 601250 h 4013490"/>
                <a:gd name="connsiteX38186" fmla="*/ 3264269 w 6127927"/>
                <a:gd name="connsiteY38186" fmla="*/ 601153 h 4013490"/>
                <a:gd name="connsiteX38187" fmla="*/ 3266436 w 6127927"/>
                <a:gd name="connsiteY38187" fmla="*/ 602899 h 4013490"/>
                <a:gd name="connsiteX38188" fmla="*/ 3266274 w 6127927"/>
                <a:gd name="connsiteY38188" fmla="*/ 603158 h 4013490"/>
                <a:gd name="connsiteX38189" fmla="*/ 3266533 w 6127927"/>
                <a:gd name="connsiteY38189" fmla="*/ 603643 h 4013490"/>
                <a:gd name="connsiteX38190" fmla="*/ 3266533 w 6127927"/>
                <a:gd name="connsiteY38190" fmla="*/ 603967 h 4013490"/>
                <a:gd name="connsiteX38191" fmla="*/ 3267180 w 6127927"/>
                <a:gd name="connsiteY38191" fmla="*/ 603805 h 4013490"/>
                <a:gd name="connsiteX38192" fmla="*/ 3267277 w 6127927"/>
                <a:gd name="connsiteY38192" fmla="*/ 603482 h 4013490"/>
                <a:gd name="connsiteX38193" fmla="*/ 3268991 w 6127927"/>
                <a:gd name="connsiteY38193" fmla="*/ 604711 h 4013490"/>
                <a:gd name="connsiteX38194" fmla="*/ 3268991 w 6127927"/>
                <a:gd name="connsiteY38194" fmla="*/ 604969 h 4013490"/>
                <a:gd name="connsiteX38195" fmla="*/ 3269508 w 6127927"/>
                <a:gd name="connsiteY38195" fmla="*/ 605713 h 4013490"/>
                <a:gd name="connsiteX38196" fmla="*/ 3269832 w 6127927"/>
                <a:gd name="connsiteY38196" fmla="*/ 605228 h 4013490"/>
                <a:gd name="connsiteX38197" fmla="*/ 3272063 w 6127927"/>
                <a:gd name="connsiteY38197" fmla="*/ 606457 h 4013490"/>
                <a:gd name="connsiteX38198" fmla="*/ 3271901 w 6127927"/>
                <a:gd name="connsiteY38198" fmla="*/ 607039 h 4013490"/>
                <a:gd name="connsiteX38199" fmla="*/ 3272225 w 6127927"/>
                <a:gd name="connsiteY38199" fmla="*/ 606554 h 4013490"/>
                <a:gd name="connsiteX38200" fmla="*/ 3278596 w 6127927"/>
                <a:gd name="connsiteY38200" fmla="*/ 608430 h 4013490"/>
                <a:gd name="connsiteX38201" fmla="*/ 3286293 w 6127927"/>
                <a:gd name="connsiteY38201" fmla="*/ 611923 h 4013490"/>
                <a:gd name="connsiteX38202" fmla="*/ 3287360 w 6127927"/>
                <a:gd name="connsiteY38202" fmla="*/ 612569 h 4013490"/>
                <a:gd name="connsiteX38203" fmla="*/ 3287975 w 6127927"/>
                <a:gd name="connsiteY38203" fmla="*/ 612569 h 4013490"/>
                <a:gd name="connsiteX38204" fmla="*/ 3288557 w 6127927"/>
                <a:gd name="connsiteY38204" fmla="*/ 612828 h 4013490"/>
                <a:gd name="connsiteX38205" fmla="*/ 3288783 w 6127927"/>
                <a:gd name="connsiteY38205" fmla="*/ 612925 h 4013490"/>
                <a:gd name="connsiteX38206" fmla="*/ 3292438 w 6127927"/>
                <a:gd name="connsiteY38206" fmla="*/ 614316 h 4013490"/>
                <a:gd name="connsiteX38207" fmla="*/ 3291856 w 6127927"/>
                <a:gd name="connsiteY38207" fmla="*/ 615739 h 4013490"/>
                <a:gd name="connsiteX38208" fmla="*/ 3292761 w 6127927"/>
                <a:gd name="connsiteY38208" fmla="*/ 615318 h 4013490"/>
                <a:gd name="connsiteX38209" fmla="*/ 3292600 w 6127927"/>
                <a:gd name="connsiteY38209" fmla="*/ 614413 h 4013490"/>
                <a:gd name="connsiteX38210" fmla="*/ 3300976 w 6127927"/>
                <a:gd name="connsiteY38210" fmla="*/ 617129 h 4013490"/>
                <a:gd name="connsiteX38211" fmla="*/ 3300555 w 6127927"/>
                <a:gd name="connsiteY38211" fmla="*/ 618035 h 4013490"/>
                <a:gd name="connsiteX38212" fmla="*/ 3301202 w 6127927"/>
                <a:gd name="connsiteY38212" fmla="*/ 617226 h 4013490"/>
                <a:gd name="connsiteX38213" fmla="*/ 3310581 w 6127927"/>
                <a:gd name="connsiteY38213" fmla="*/ 619296 h 4013490"/>
                <a:gd name="connsiteX38214" fmla="*/ 3310743 w 6127927"/>
                <a:gd name="connsiteY38214" fmla="*/ 620202 h 4013490"/>
                <a:gd name="connsiteX38215" fmla="*/ 3310969 w 6127927"/>
                <a:gd name="connsiteY38215" fmla="*/ 619361 h 4013490"/>
                <a:gd name="connsiteX38216" fmla="*/ 3310969 w 6127927"/>
                <a:gd name="connsiteY38216" fmla="*/ 619296 h 4013490"/>
                <a:gd name="connsiteX38217" fmla="*/ 3312392 w 6127927"/>
                <a:gd name="connsiteY38217" fmla="*/ 619458 h 4013490"/>
                <a:gd name="connsiteX38218" fmla="*/ 3312457 w 6127927"/>
                <a:gd name="connsiteY38218" fmla="*/ 619458 h 4013490"/>
                <a:gd name="connsiteX38219" fmla="*/ 3313201 w 6127927"/>
                <a:gd name="connsiteY38219" fmla="*/ 619523 h 4013490"/>
                <a:gd name="connsiteX38220" fmla="*/ 3313783 w 6127927"/>
                <a:gd name="connsiteY38220" fmla="*/ 620202 h 4013490"/>
                <a:gd name="connsiteX38221" fmla="*/ 3315206 w 6127927"/>
                <a:gd name="connsiteY38221" fmla="*/ 621269 h 4013490"/>
                <a:gd name="connsiteX38222" fmla="*/ 3315109 w 6127927"/>
                <a:gd name="connsiteY38222" fmla="*/ 621269 h 4013490"/>
                <a:gd name="connsiteX38223" fmla="*/ 3315109 w 6127927"/>
                <a:gd name="connsiteY38223" fmla="*/ 621593 h 4013490"/>
                <a:gd name="connsiteX38224" fmla="*/ 3315271 w 6127927"/>
                <a:gd name="connsiteY38224" fmla="*/ 621593 h 4013490"/>
                <a:gd name="connsiteX38225" fmla="*/ 3315206 w 6127927"/>
                <a:gd name="connsiteY38225" fmla="*/ 621269 h 4013490"/>
                <a:gd name="connsiteX38226" fmla="*/ 3315109 w 6127927"/>
                <a:gd name="connsiteY38226" fmla="*/ 620202 h 4013490"/>
                <a:gd name="connsiteX38227" fmla="*/ 3315950 w 6127927"/>
                <a:gd name="connsiteY38227" fmla="*/ 619943 h 4013490"/>
                <a:gd name="connsiteX38228" fmla="*/ 3316014 w 6127927"/>
                <a:gd name="connsiteY38228" fmla="*/ 619943 h 4013490"/>
                <a:gd name="connsiteX38229" fmla="*/ 3316338 w 6127927"/>
                <a:gd name="connsiteY38229" fmla="*/ 620525 h 4013490"/>
                <a:gd name="connsiteX38230" fmla="*/ 3316694 w 6127927"/>
                <a:gd name="connsiteY38230" fmla="*/ 620687 h 4013490"/>
                <a:gd name="connsiteX38231" fmla="*/ 3316855 w 6127927"/>
                <a:gd name="connsiteY38231" fmla="*/ 620687 h 4013490"/>
                <a:gd name="connsiteX38232" fmla="*/ 3316694 w 6127927"/>
                <a:gd name="connsiteY38232" fmla="*/ 620105 h 4013490"/>
                <a:gd name="connsiteX38233" fmla="*/ 3316855 w 6127927"/>
                <a:gd name="connsiteY38233" fmla="*/ 620105 h 4013490"/>
                <a:gd name="connsiteX38234" fmla="*/ 3317276 w 6127927"/>
                <a:gd name="connsiteY38234" fmla="*/ 620202 h 4013490"/>
                <a:gd name="connsiteX38235" fmla="*/ 3317276 w 6127927"/>
                <a:gd name="connsiteY38235" fmla="*/ 620525 h 4013490"/>
                <a:gd name="connsiteX38236" fmla="*/ 3316952 w 6127927"/>
                <a:gd name="connsiteY38236" fmla="*/ 620687 h 4013490"/>
                <a:gd name="connsiteX38237" fmla="*/ 3317761 w 6127927"/>
                <a:gd name="connsiteY38237" fmla="*/ 620687 h 4013490"/>
                <a:gd name="connsiteX38238" fmla="*/ 3318860 w 6127927"/>
                <a:gd name="connsiteY38238" fmla="*/ 620849 h 4013490"/>
                <a:gd name="connsiteX38239" fmla="*/ 3319507 w 6127927"/>
                <a:gd name="connsiteY38239" fmla="*/ 621948 h 4013490"/>
                <a:gd name="connsiteX38240" fmla="*/ 3320995 w 6127927"/>
                <a:gd name="connsiteY38240" fmla="*/ 620784 h 4013490"/>
                <a:gd name="connsiteX38241" fmla="*/ 3320995 w 6127927"/>
                <a:gd name="connsiteY38241" fmla="*/ 621593 h 4013490"/>
                <a:gd name="connsiteX38242" fmla="*/ 3322483 w 6127927"/>
                <a:gd name="connsiteY38242" fmla="*/ 620849 h 4013490"/>
                <a:gd name="connsiteX38243" fmla="*/ 3322903 w 6127927"/>
                <a:gd name="connsiteY38243" fmla="*/ 621431 h 4013490"/>
                <a:gd name="connsiteX38244" fmla="*/ 3323873 w 6127927"/>
                <a:gd name="connsiteY38244" fmla="*/ 621366 h 4013490"/>
                <a:gd name="connsiteX38245" fmla="*/ 3324876 w 6127927"/>
                <a:gd name="connsiteY38245" fmla="*/ 621787 h 4013490"/>
                <a:gd name="connsiteX38246" fmla="*/ 3325232 w 6127927"/>
                <a:gd name="connsiteY38246" fmla="*/ 621851 h 4013490"/>
                <a:gd name="connsiteX38247" fmla="*/ 3325458 w 6127927"/>
                <a:gd name="connsiteY38247" fmla="*/ 621269 h 4013490"/>
                <a:gd name="connsiteX38248" fmla="*/ 3327528 w 6127927"/>
                <a:gd name="connsiteY38248" fmla="*/ 622110 h 4013490"/>
                <a:gd name="connsiteX38249" fmla="*/ 3327689 w 6127927"/>
                <a:gd name="connsiteY38249" fmla="*/ 623339 h 4013490"/>
                <a:gd name="connsiteX38250" fmla="*/ 3328433 w 6127927"/>
                <a:gd name="connsiteY38250" fmla="*/ 622336 h 4013490"/>
                <a:gd name="connsiteX38251" fmla="*/ 3328951 w 6127927"/>
                <a:gd name="connsiteY38251" fmla="*/ 623598 h 4013490"/>
                <a:gd name="connsiteX38252" fmla="*/ 3329371 w 6127927"/>
                <a:gd name="connsiteY38252" fmla="*/ 622854 h 4013490"/>
                <a:gd name="connsiteX38253" fmla="*/ 3330762 w 6127927"/>
                <a:gd name="connsiteY38253" fmla="*/ 622757 h 4013490"/>
                <a:gd name="connsiteX38254" fmla="*/ 3331344 w 6127927"/>
                <a:gd name="connsiteY38254" fmla="*/ 622336 h 4013490"/>
                <a:gd name="connsiteX38255" fmla="*/ 3331603 w 6127927"/>
                <a:gd name="connsiteY38255" fmla="*/ 622433 h 4013490"/>
                <a:gd name="connsiteX38256" fmla="*/ 3332347 w 6127927"/>
                <a:gd name="connsiteY38256" fmla="*/ 623016 h 4013490"/>
                <a:gd name="connsiteX38257" fmla="*/ 3332832 w 6127927"/>
                <a:gd name="connsiteY38257" fmla="*/ 622757 h 4013490"/>
                <a:gd name="connsiteX38258" fmla="*/ 3335160 w 6127927"/>
                <a:gd name="connsiteY38258" fmla="*/ 623274 h 4013490"/>
                <a:gd name="connsiteX38259" fmla="*/ 3343504 w 6127927"/>
                <a:gd name="connsiteY38259" fmla="*/ 624180 h 4013490"/>
                <a:gd name="connsiteX38260" fmla="*/ 3344022 w 6127927"/>
                <a:gd name="connsiteY38260" fmla="*/ 625182 h 4013490"/>
                <a:gd name="connsiteX38261" fmla="*/ 3344345 w 6127927"/>
                <a:gd name="connsiteY38261" fmla="*/ 624244 h 4013490"/>
                <a:gd name="connsiteX38262" fmla="*/ 3345089 w 6127927"/>
                <a:gd name="connsiteY38262" fmla="*/ 624342 h 4013490"/>
                <a:gd name="connsiteX38263" fmla="*/ 3345251 w 6127927"/>
                <a:gd name="connsiteY38263" fmla="*/ 624600 h 4013490"/>
                <a:gd name="connsiteX38264" fmla="*/ 3345315 w 6127927"/>
                <a:gd name="connsiteY38264" fmla="*/ 624342 h 4013490"/>
                <a:gd name="connsiteX38265" fmla="*/ 3345509 w 6127927"/>
                <a:gd name="connsiteY38265" fmla="*/ 624342 h 4013490"/>
                <a:gd name="connsiteX38266" fmla="*/ 3347320 w 6127927"/>
                <a:gd name="connsiteY38266" fmla="*/ 624665 h 4013490"/>
                <a:gd name="connsiteX38267" fmla="*/ 3348905 w 6127927"/>
                <a:gd name="connsiteY38267" fmla="*/ 626993 h 4013490"/>
                <a:gd name="connsiteX38268" fmla="*/ 3348808 w 6127927"/>
                <a:gd name="connsiteY38268" fmla="*/ 624827 h 4013490"/>
                <a:gd name="connsiteX38269" fmla="*/ 3348905 w 6127927"/>
                <a:gd name="connsiteY38269" fmla="*/ 624827 h 4013490"/>
                <a:gd name="connsiteX38270" fmla="*/ 3349972 w 6127927"/>
                <a:gd name="connsiteY38270" fmla="*/ 626250 h 4013490"/>
                <a:gd name="connsiteX38271" fmla="*/ 3350069 w 6127927"/>
                <a:gd name="connsiteY38271" fmla="*/ 626153 h 4013490"/>
                <a:gd name="connsiteX38272" fmla="*/ 3351040 w 6127927"/>
                <a:gd name="connsiteY38272" fmla="*/ 625409 h 4013490"/>
                <a:gd name="connsiteX38273" fmla="*/ 3351201 w 6127927"/>
                <a:gd name="connsiteY38273" fmla="*/ 625506 h 4013490"/>
                <a:gd name="connsiteX38274" fmla="*/ 3352851 w 6127927"/>
                <a:gd name="connsiteY38274" fmla="*/ 626670 h 4013490"/>
                <a:gd name="connsiteX38275" fmla="*/ 3354856 w 6127927"/>
                <a:gd name="connsiteY38275" fmla="*/ 625506 h 4013490"/>
                <a:gd name="connsiteX38276" fmla="*/ 3355276 w 6127927"/>
                <a:gd name="connsiteY38276" fmla="*/ 625570 h 4013490"/>
                <a:gd name="connsiteX38277" fmla="*/ 3355761 w 6127927"/>
                <a:gd name="connsiteY38277" fmla="*/ 625667 h 4013490"/>
                <a:gd name="connsiteX38278" fmla="*/ 3356602 w 6127927"/>
                <a:gd name="connsiteY38278" fmla="*/ 625991 h 4013490"/>
                <a:gd name="connsiteX38279" fmla="*/ 3358090 w 6127927"/>
                <a:gd name="connsiteY38279" fmla="*/ 626153 h 4013490"/>
                <a:gd name="connsiteX38280" fmla="*/ 3358349 w 6127927"/>
                <a:gd name="connsiteY38280" fmla="*/ 626993 h 4013490"/>
                <a:gd name="connsiteX38281" fmla="*/ 3359675 w 6127927"/>
                <a:gd name="connsiteY38281" fmla="*/ 626993 h 4013490"/>
                <a:gd name="connsiteX38282" fmla="*/ 3359998 w 6127927"/>
                <a:gd name="connsiteY38282" fmla="*/ 626411 h 4013490"/>
                <a:gd name="connsiteX38283" fmla="*/ 3359998 w 6127927"/>
                <a:gd name="connsiteY38283" fmla="*/ 625991 h 4013490"/>
                <a:gd name="connsiteX38284" fmla="*/ 3360321 w 6127927"/>
                <a:gd name="connsiteY38284" fmla="*/ 626153 h 4013490"/>
                <a:gd name="connsiteX38285" fmla="*/ 3361065 w 6127927"/>
                <a:gd name="connsiteY38285" fmla="*/ 627317 h 4013490"/>
                <a:gd name="connsiteX38286" fmla="*/ 3361550 w 6127927"/>
                <a:gd name="connsiteY38286" fmla="*/ 626250 h 4013490"/>
                <a:gd name="connsiteX38287" fmla="*/ 3363717 w 6127927"/>
                <a:gd name="connsiteY38287" fmla="*/ 627640 h 4013490"/>
                <a:gd name="connsiteX38288" fmla="*/ 3365205 w 6127927"/>
                <a:gd name="connsiteY38288" fmla="*/ 625926 h 4013490"/>
                <a:gd name="connsiteX38289" fmla="*/ 3366013 w 6127927"/>
                <a:gd name="connsiteY38289" fmla="*/ 625926 h 4013490"/>
                <a:gd name="connsiteX38290" fmla="*/ 3366790 w 6127927"/>
                <a:gd name="connsiteY38290" fmla="*/ 626153 h 4013490"/>
                <a:gd name="connsiteX38291" fmla="*/ 3367113 w 6127927"/>
                <a:gd name="connsiteY38291" fmla="*/ 625926 h 4013490"/>
                <a:gd name="connsiteX38292" fmla="*/ 3367210 w 6127927"/>
                <a:gd name="connsiteY38292" fmla="*/ 625829 h 4013490"/>
                <a:gd name="connsiteX38293" fmla="*/ 3370088 w 6127927"/>
                <a:gd name="connsiteY38293" fmla="*/ 625570 h 4013490"/>
                <a:gd name="connsiteX38294" fmla="*/ 3370347 w 6127927"/>
                <a:gd name="connsiteY38294" fmla="*/ 626153 h 4013490"/>
                <a:gd name="connsiteX38295" fmla="*/ 3370606 w 6127927"/>
                <a:gd name="connsiteY38295" fmla="*/ 625570 h 4013490"/>
                <a:gd name="connsiteX38296" fmla="*/ 3377042 w 6127927"/>
                <a:gd name="connsiteY38296" fmla="*/ 624827 h 4013490"/>
                <a:gd name="connsiteX38297" fmla="*/ 3378109 w 6127927"/>
                <a:gd name="connsiteY38297" fmla="*/ 624762 h 4013490"/>
                <a:gd name="connsiteX38298" fmla="*/ 3379047 w 6127927"/>
                <a:gd name="connsiteY38298" fmla="*/ 625344 h 4013490"/>
                <a:gd name="connsiteX38299" fmla="*/ 3379112 w 6127927"/>
                <a:gd name="connsiteY38299" fmla="*/ 626411 h 4013490"/>
                <a:gd name="connsiteX38300" fmla="*/ 3379952 w 6127927"/>
                <a:gd name="connsiteY38300" fmla="*/ 626573 h 4013490"/>
                <a:gd name="connsiteX38301" fmla="*/ 3380179 w 6127927"/>
                <a:gd name="connsiteY38301" fmla="*/ 627899 h 4013490"/>
                <a:gd name="connsiteX38302" fmla="*/ 3380502 w 6127927"/>
                <a:gd name="connsiteY38302" fmla="*/ 627155 h 4013490"/>
                <a:gd name="connsiteX38303" fmla="*/ 3380955 w 6127927"/>
                <a:gd name="connsiteY38303" fmla="*/ 625570 h 4013490"/>
                <a:gd name="connsiteX38304" fmla="*/ 3382022 w 6127927"/>
                <a:gd name="connsiteY38304" fmla="*/ 624988 h 4013490"/>
                <a:gd name="connsiteX38305" fmla="*/ 3383186 w 6127927"/>
                <a:gd name="connsiteY38305" fmla="*/ 624827 h 4013490"/>
                <a:gd name="connsiteX38306" fmla="*/ 3385095 w 6127927"/>
                <a:gd name="connsiteY38306" fmla="*/ 624406 h 4013490"/>
                <a:gd name="connsiteX38307" fmla="*/ 3385095 w 6127927"/>
                <a:gd name="connsiteY38307" fmla="*/ 624342 h 4013490"/>
                <a:gd name="connsiteX38308" fmla="*/ 3385095 w 6127927"/>
                <a:gd name="connsiteY38308" fmla="*/ 624406 h 4013490"/>
                <a:gd name="connsiteX38309" fmla="*/ 3385644 w 6127927"/>
                <a:gd name="connsiteY38309" fmla="*/ 623921 h 4013490"/>
                <a:gd name="connsiteX38310" fmla="*/ 3385644 w 6127927"/>
                <a:gd name="connsiteY38310" fmla="*/ 624665 h 4013490"/>
                <a:gd name="connsiteX38311" fmla="*/ 3385483 w 6127927"/>
                <a:gd name="connsiteY38311" fmla="*/ 625247 h 4013490"/>
                <a:gd name="connsiteX38312" fmla="*/ 3386485 w 6127927"/>
                <a:gd name="connsiteY38312" fmla="*/ 625085 h 4013490"/>
                <a:gd name="connsiteX38313" fmla="*/ 3387326 w 6127927"/>
                <a:gd name="connsiteY38313" fmla="*/ 624924 h 4013490"/>
                <a:gd name="connsiteX38314" fmla="*/ 3387650 w 6127927"/>
                <a:gd name="connsiteY38314" fmla="*/ 624503 h 4013490"/>
                <a:gd name="connsiteX38315" fmla="*/ 3389234 w 6127927"/>
                <a:gd name="connsiteY38315" fmla="*/ 623113 h 4013490"/>
                <a:gd name="connsiteX38316" fmla="*/ 3393018 w 6127927"/>
                <a:gd name="connsiteY38316" fmla="*/ 622433 h 4013490"/>
                <a:gd name="connsiteX38317" fmla="*/ 3395088 w 6127927"/>
                <a:gd name="connsiteY38317" fmla="*/ 623177 h 4013490"/>
                <a:gd name="connsiteX38318" fmla="*/ 3395444 w 6127927"/>
                <a:gd name="connsiteY38318" fmla="*/ 622013 h 4013490"/>
                <a:gd name="connsiteX38319" fmla="*/ 3396317 w 6127927"/>
                <a:gd name="connsiteY38319" fmla="*/ 621787 h 4013490"/>
                <a:gd name="connsiteX38320" fmla="*/ 3397255 w 6127927"/>
                <a:gd name="connsiteY38320" fmla="*/ 621366 h 4013490"/>
                <a:gd name="connsiteX38321" fmla="*/ 3398160 w 6127927"/>
                <a:gd name="connsiteY38321" fmla="*/ 621366 h 4013490"/>
                <a:gd name="connsiteX38322" fmla="*/ 3399001 w 6127927"/>
                <a:gd name="connsiteY38322" fmla="*/ 621043 h 4013490"/>
                <a:gd name="connsiteX38323" fmla="*/ 3401297 w 6127927"/>
                <a:gd name="connsiteY38323" fmla="*/ 620687 h 4013490"/>
                <a:gd name="connsiteX38324" fmla="*/ 3402526 w 6127927"/>
                <a:gd name="connsiteY38324" fmla="*/ 620364 h 4013490"/>
                <a:gd name="connsiteX38325" fmla="*/ 3403464 w 6127927"/>
                <a:gd name="connsiteY38325" fmla="*/ 620105 h 4013490"/>
                <a:gd name="connsiteX38326" fmla="*/ 3404111 w 6127927"/>
                <a:gd name="connsiteY38326" fmla="*/ 620040 h 4013490"/>
                <a:gd name="connsiteX38327" fmla="*/ 3405954 w 6127927"/>
                <a:gd name="connsiteY38327" fmla="*/ 619458 h 4013490"/>
                <a:gd name="connsiteX38328" fmla="*/ 3406278 w 6127927"/>
                <a:gd name="connsiteY38328" fmla="*/ 619296 h 4013490"/>
                <a:gd name="connsiteX38329" fmla="*/ 3407863 w 6127927"/>
                <a:gd name="connsiteY38329" fmla="*/ 618779 h 4013490"/>
                <a:gd name="connsiteX38330" fmla="*/ 3409092 w 6127927"/>
                <a:gd name="connsiteY38330" fmla="*/ 618391 h 4013490"/>
                <a:gd name="connsiteX38331" fmla="*/ 3409738 w 6127927"/>
                <a:gd name="connsiteY38331" fmla="*/ 618035 h 4013490"/>
                <a:gd name="connsiteX38332" fmla="*/ 3410256 w 6127927"/>
                <a:gd name="connsiteY38332" fmla="*/ 617647 h 4013490"/>
                <a:gd name="connsiteX38333" fmla="*/ 3413296 w 6127927"/>
                <a:gd name="connsiteY38333" fmla="*/ 616224 h 4013490"/>
                <a:gd name="connsiteX38334" fmla="*/ 3415366 w 6127927"/>
                <a:gd name="connsiteY38334" fmla="*/ 614898 h 4013490"/>
                <a:gd name="connsiteX38335" fmla="*/ 3415624 w 6127927"/>
                <a:gd name="connsiteY38335" fmla="*/ 614575 h 4013490"/>
                <a:gd name="connsiteX38336" fmla="*/ 3415948 w 6127927"/>
                <a:gd name="connsiteY38336" fmla="*/ 613992 h 4013490"/>
                <a:gd name="connsiteX38337" fmla="*/ 3415624 w 6127927"/>
                <a:gd name="connsiteY38337" fmla="*/ 613313 h 4013490"/>
                <a:gd name="connsiteX38338" fmla="*/ 3416142 w 6127927"/>
                <a:gd name="connsiteY38338" fmla="*/ 613087 h 4013490"/>
                <a:gd name="connsiteX38339" fmla="*/ 3416692 w 6127927"/>
                <a:gd name="connsiteY38339" fmla="*/ 613572 h 4013490"/>
                <a:gd name="connsiteX38340" fmla="*/ 3417209 w 6127927"/>
                <a:gd name="connsiteY38340" fmla="*/ 613152 h 4013490"/>
                <a:gd name="connsiteX38341" fmla="*/ 3418018 w 6127927"/>
                <a:gd name="connsiteY38341" fmla="*/ 613249 h 4013490"/>
                <a:gd name="connsiteX38342" fmla="*/ 3418212 w 6127927"/>
                <a:gd name="connsiteY38342" fmla="*/ 612246 h 4013490"/>
                <a:gd name="connsiteX38343" fmla="*/ 3419279 w 6127927"/>
                <a:gd name="connsiteY38343" fmla="*/ 611826 h 4013490"/>
                <a:gd name="connsiteX38344" fmla="*/ 3420281 w 6127927"/>
                <a:gd name="connsiteY38344" fmla="*/ 613895 h 4013490"/>
                <a:gd name="connsiteX38345" fmla="*/ 3420346 w 6127927"/>
                <a:gd name="connsiteY38345" fmla="*/ 613895 h 4013490"/>
                <a:gd name="connsiteX38346" fmla="*/ 3420605 w 6127927"/>
                <a:gd name="connsiteY38346" fmla="*/ 611923 h 4013490"/>
                <a:gd name="connsiteX38347" fmla="*/ 3420767 w 6127927"/>
                <a:gd name="connsiteY38347" fmla="*/ 611437 h 4013490"/>
                <a:gd name="connsiteX38348" fmla="*/ 3421672 w 6127927"/>
                <a:gd name="connsiteY38348" fmla="*/ 611179 h 4013490"/>
                <a:gd name="connsiteX38349" fmla="*/ 3421899 w 6127927"/>
                <a:gd name="connsiteY38349" fmla="*/ 610694 h 4013490"/>
                <a:gd name="connsiteX38350" fmla="*/ 3422836 w 6127927"/>
                <a:gd name="connsiteY38350" fmla="*/ 610176 h 4013490"/>
                <a:gd name="connsiteX38351" fmla="*/ 3423580 w 6127927"/>
                <a:gd name="connsiteY38351" fmla="*/ 610111 h 4013490"/>
                <a:gd name="connsiteX38352" fmla="*/ 3423839 w 6127927"/>
                <a:gd name="connsiteY38352" fmla="*/ 609691 h 4013490"/>
                <a:gd name="connsiteX38353" fmla="*/ 3423904 w 6127927"/>
                <a:gd name="connsiteY38353" fmla="*/ 609691 h 4013490"/>
                <a:gd name="connsiteX38354" fmla="*/ 3425068 w 6127927"/>
                <a:gd name="connsiteY38354" fmla="*/ 609917 h 4013490"/>
                <a:gd name="connsiteX38355" fmla="*/ 3427364 w 6127927"/>
                <a:gd name="connsiteY38355" fmla="*/ 608688 h 4013490"/>
                <a:gd name="connsiteX38356" fmla="*/ 3427558 w 6127927"/>
                <a:gd name="connsiteY38356" fmla="*/ 607945 h 4013490"/>
                <a:gd name="connsiteX38357" fmla="*/ 3428722 w 6127927"/>
                <a:gd name="connsiteY38357" fmla="*/ 607621 h 4013490"/>
                <a:gd name="connsiteX38358" fmla="*/ 3429854 w 6127927"/>
                <a:gd name="connsiteY38358" fmla="*/ 607104 h 4013490"/>
                <a:gd name="connsiteX38359" fmla="*/ 3430792 w 6127927"/>
                <a:gd name="connsiteY38359" fmla="*/ 606457 h 4013490"/>
                <a:gd name="connsiteX38360" fmla="*/ 3431860 w 6127927"/>
                <a:gd name="connsiteY38360" fmla="*/ 607363 h 4013490"/>
                <a:gd name="connsiteX38361" fmla="*/ 3431504 w 6127927"/>
                <a:gd name="connsiteY38361" fmla="*/ 605713 h 4013490"/>
                <a:gd name="connsiteX38362" fmla="*/ 3431698 w 6127927"/>
                <a:gd name="connsiteY38362" fmla="*/ 605616 h 4013490"/>
                <a:gd name="connsiteX38363" fmla="*/ 3432862 w 6127927"/>
                <a:gd name="connsiteY38363" fmla="*/ 605454 h 4013490"/>
                <a:gd name="connsiteX38364" fmla="*/ 3433444 w 6127927"/>
                <a:gd name="connsiteY38364" fmla="*/ 604969 h 4013490"/>
                <a:gd name="connsiteX38365" fmla="*/ 3433574 w 6127927"/>
                <a:gd name="connsiteY38365" fmla="*/ 604484 h 4013490"/>
                <a:gd name="connsiteX38366" fmla="*/ 3434253 w 6127927"/>
                <a:gd name="connsiteY38366" fmla="*/ 604064 h 4013490"/>
                <a:gd name="connsiteX38367" fmla="*/ 3434997 w 6127927"/>
                <a:gd name="connsiteY38367" fmla="*/ 604225 h 4013490"/>
                <a:gd name="connsiteX38368" fmla="*/ 3435255 w 6127927"/>
                <a:gd name="connsiteY38368" fmla="*/ 603482 h 4013490"/>
                <a:gd name="connsiteX38369" fmla="*/ 3436064 w 6127927"/>
                <a:gd name="connsiteY38369" fmla="*/ 602964 h 4013490"/>
                <a:gd name="connsiteX38370" fmla="*/ 3436581 w 6127927"/>
                <a:gd name="connsiteY38370" fmla="*/ 603158 h 4013490"/>
                <a:gd name="connsiteX38371" fmla="*/ 3436581 w 6127927"/>
                <a:gd name="connsiteY38371" fmla="*/ 602738 h 4013490"/>
                <a:gd name="connsiteX38372" fmla="*/ 3441529 w 6127927"/>
                <a:gd name="connsiteY38372" fmla="*/ 599342 h 4013490"/>
                <a:gd name="connsiteX38373" fmla="*/ 3442467 w 6127927"/>
                <a:gd name="connsiteY38373" fmla="*/ 599568 h 4013490"/>
                <a:gd name="connsiteX38374" fmla="*/ 3442370 w 6127927"/>
                <a:gd name="connsiteY38374" fmla="*/ 598663 h 4013490"/>
                <a:gd name="connsiteX38375" fmla="*/ 3444278 w 6127927"/>
                <a:gd name="connsiteY38375" fmla="*/ 597272 h 4013490"/>
                <a:gd name="connsiteX38376" fmla="*/ 3445443 w 6127927"/>
                <a:gd name="connsiteY38376" fmla="*/ 597919 h 4013490"/>
                <a:gd name="connsiteX38377" fmla="*/ 3444667 w 6127927"/>
                <a:gd name="connsiteY38377" fmla="*/ 597013 h 4013490"/>
                <a:gd name="connsiteX38378" fmla="*/ 3445443 w 6127927"/>
                <a:gd name="connsiteY38378" fmla="*/ 596431 h 4013490"/>
                <a:gd name="connsiteX38379" fmla="*/ 3445604 w 6127927"/>
                <a:gd name="connsiteY38379" fmla="*/ 596431 h 4013490"/>
                <a:gd name="connsiteX38380" fmla="*/ 3445604 w 6127927"/>
                <a:gd name="connsiteY38380" fmla="*/ 596270 h 4013490"/>
                <a:gd name="connsiteX38381" fmla="*/ 3448159 w 6127927"/>
                <a:gd name="connsiteY38381" fmla="*/ 594135 h 4013490"/>
                <a:gd name="connsiteX38382" fmla="*/ 3449162 w 6127927"/>
                <a:gd name="connsiteY38382" fmla="*/ 593294 h 4013490"/>
                <a:gd name="connsiteX38383" fmla="*/ 3449485 w 6127927"/>
                <a:gd name="connsiteY38383" fmla="*/ 593133 h 4013490"/>
                <a:gd name="connsiteX38384" fmla="*/ 3450488 w 6127927"/>
                <a:gd name="connsiteY38384" fmla="*/ 593618 h 4013490"/>
                <a:gd name="connsiteX38385" fmla="*/ 3449485 w 6127927"/>
                <a:gd name="connsiteY38385" fmla="*/ 593133 h 4013490"/>
                <a:gd name="connsiteX38386" fmla="*/ 3449421 w 6127927"/>
                <a:gd name="connsiteY38386" fmla="*/ 593035 h 4013490"/>
                <a:gd name="connsiteX38387" fmla="*/ 3450229 w 6127927"/>
                <a:gd name="connsiteY38387" fmla="*/ 592292 h 4013490"/>
                <a:gd name="connsiteX38388" fmla="*/ 3450326 w 6127927"/>
                <a:gd name="connsiteY38388" fmla="*/ 592292 h 4013490"/>
                <a:gd name="connsiteX38389" fmla="*/ 3450326 w 6127927"/>
                <a:gd name="connsiteY38389" fmla="*/ 592227 h 4013490"/>
                <a:gd name="connsiteX38390" fmla="*/ 3451814 w 6127927"/>
                <a:gd name="connsiteY38390" fmla="*/ 590901 h 4013490"/>
                <a:gd name="connsiteX38391" fmla="*/ 3453140 w 6127927"/>
                <a:gd name="connsiteY38391" fmla="*/ 593197 h 4013490"/>
                <a:gd name="connsiteX38392" fmla="*/ 3453043 w 6127927"/>
                <a:gd name="connsiteY38392" fmla="*/ 591645 h 4013490"/>
                <a:gd name="connsiteX38393" fmla="*/ 3451814 w 6127927"/>
                <a:gd name="connsiteY38393" fmla="*/ 590804 h 4013490"/>
                <a:gd name="connsiteX38394" fmla="*/ 3467629 w 6127927"/>
                <a:gd name="connsiteY38394" fmla="*/ 571690 h 4013490"/>
                <a:gd name="connsiteX38395" fmla="*/ 3468049 w 6127927"/>
                <a:gd name="connsiteY38395" fmla="*/ 572014 h 4013490"/>
                <a:gd name="connsiteX38396" fmla="*/ 3467790 w 6127927"/>
                <a:gd name="connsiteY38396" fmla="*/ 571108 h 4013490"/>
                <a:gd name="connsiteX38397" fmla="*/ 3468275 w 6127927"/>
                <a:gd name="connsiteY38397" fmla="*/ 569782 h 4013490"/>
                <a:gd name="connsiteX38398" fmla="*/ 3469181 w 6127927"/>
                <a:gd name="connsiteY38398" fmla="*/ 569039 h 4013490"/>
                <a:gd name="connsiteX38399" fmla="*/ 3469278 w 6127927"/>
                <a:gd name="connsiteY38399" fmla="*/ 568780 h 4013490"/>
                <a:gd name="connsiteX38400" fmla="*/ 3478560 w 6127927"/>
                <a:gd name="connsiteY38400" fmla="*/ 571529 h 4013490"/>
                <a:gd name="connsiteX38401" fmla="*/ 3479530 w 6127927"/>
                <a:gd name="connsiteY38401" fmla="*/ 573178 h 4013490"/>
                <a:gd name="connsiteX38402" fmla="*/ 3479207 w 6127927"/>
                <a:gd name="connsiteY38402" fmla="*/ 573178 h 4013490"/>
                <a:gd name="connsiteX38403" fmla="*/ 3479724 w 6127927"/>
                <a:gd name="connsiteY38403" fmla="*/ 573599 h 4013490"/>
                <a:gd name="connsiteX38404" fmla="*/ 3479950 w 6127927"/>
                <a:gd name="connsiteY38404" fmla="*/ 574407 h 4013490"/>
                <a:gd name="connsiteX38405" fmla="*/ 3479627 w 6127927"/>
                <a:gd name="connsiteY38405" fmla="*/ 574569 h 4013490"/>
                <a:gd name="connsiteX38406" fmla="*/ 3479110 w 6127927"/>
                <a:gd name="connsiteY38406" fmla="*/ 574989 h 4013490"/>
                <a:gd name="connsiteX38407" fmla="*/ 3478463 w 6127927"/>
                <a:gd name="connsiteY38407" fmla="*/ 575992 h 4013490"/>
                <a:gd name="connsiteX38408" fmla="*/ 3476910 w 6127927"/>
                <a:gd name="connsiteY38408" fmla="*/ 578385 h 4013490"/>
                <a:gd name="connsiteX38409" fmla="*/ 3365043 w 6127927"/>
                <a:gd name="connsiteY38409" fmla="*/ 487636 h 4013490"/>
                <a:gd name="connsiteX38410" fmla="*/ 3366790 w 6127927"/>
                <a:gd name="connsiteY38410" fmla="*/ 487798 h 4013490"/>
                <a:gd name="connsiteX38411" fmla="*/ 3365043 w 6127927"/>
                <a:gd name="connsiteY38411" fmla="*/ 487636 h 4013490"/>
                <a:gd name="connsiteX38412" fmla="*/ 3366110 w 6127927"/>
                <a:gd name="connsiteY38412" fmla="*/ 500314 h 4013490"/>
                <a:gd name="connsiteX38413" fmla="*/ 3366790 w 6127927"/>
                <a:gd name="connsiteY38413" fmla="*/ 500637 h 4013490"/>
                <a:gd name="connsiteX38414" fmla="*/ 3366110 w 6127927"/>
                <a:gd name="connsiteY38414" fmla="*/ 500314 h 4013490"/>
                <a:gd name="connsiteX38415" fmla="*/ 3370412 w 6127927"/>
                <a:gd name="connsiteY38415" fmla="*/ 445173 h 4013490"/>
                <a:gd name="connsiteX38416" fmla="*/ 3371738 w 6127927"/>
                <a:gd name="connsiteY38416" fmla="*/ 445108 h 4013490"/>
                <a:gd name="connsiteX38417" fmla="*/ 3371996 w 6127927"/>
                <a:gd name="connsiteY38417" fmla="*/ 445011 h 4013490"/>
                <a:gd name="connsiteX38418" fmla="*/ 3370929 w 6127927"/>
                <a:gd name="connsiteY38418" fmla="*/ 445011 h 4013490"/>
                <a:gd name="connsiteX38419" fmla="*/ 3370412 w 6127927"/>
                <a:gd name="connsiteY38419" fmla="*/ 445173 h 4013490"/>
                <a:gd name="connsiteX38420" fmla="*/ 3336713 w 6127927"/>
                <a:gd name="connsiteY38420" fmla="*/ 541549 h 4013490"/>
                <a:gd name="connsiteX38421" fmla="*/ 3336971 w 6127927"/>
                <a:gd name="connsiteY38421" fmla="*/ 541290 h 4013490"/>
                <a:gd name="connsiteX38422" fmla="*/ 3337553 w 6127927"/>
                <a:gd name="connsiteY38422" fmla="*/ 540967 h 4013490"/>
                <a:gd name="connsiteX38423" fmla="*/ 3339462 w 6127927"/>
                <a:gd name="connsiteY38423" fmla="*/ 541710 h 4013490"/>
                <a:gd name="connsiteX38424" fmla="*/ 3338782 w 6127927"/>
                <a:gd name="connsiteY38424" fmla="*/ 541064 h 4013490"/>
                <a:gd name="connsiteX38425" fmla="*/ 3338459 w 6127927"/>
                <a:gd name="connsiteY38425" fmla="*/ 539964 h 4013490"/>
                <a:gd name="connsiteX38426" fmla="*/ 3338621 w 6127927"/>
                <a:gd name="connsiteY38426" fmla="*/ 539802 h 4013490"/>
                <a:gd name="connsiteX38427" fmla="*/ 3338976 w 6127927"/>
                <a:gd name="connsiteY38427" fmla="*/ 539964 h 4013490"/>
                <a:gd name="connsiteX38428" fmla="*/ 3338976 w 6127927"/>
                <a:gd name="connsiteY38428" fmla="*/ 539479 h 4013490"/>
                <a:gd name="connsiteX38429" fmla="*/ 3338976 w 6127927"/>
                <a:gd name="connsiteY38429" fmla="*/ 538994 h 4013490"/>
                <a:gd name="connsiteX38430" fmla="*/ 3339559 w 6127927"/>
                <a:gd name="connsiteY38430" fmla="*/ 539058 h 4013490"/>
                <a:gd name="connsiteX38431" fmla="*/ 3340626 w 6127927"/>
                <a:gd name="connsiteY38431" fmla="*/ 539156 h 4013490"/>
                <a:gd name="connsiteX38432" fmla="*/ 3339947 w 6127927"/>
                <a:gd name="connsiteY38432" fmla="*/ 538476 h 4013490"/>
                <a:gd name="connsiteX38433" fmla="*/ 3339947 w 6127927"/>
                <a:gd name="connsiteY38433" fmla="*/ 538250 h 4013490"/>
                <a:gd name="connsiteX38434" fmla="*/ 3340044 w 6127927"/>
                <a:gd name="connsiteY38434" fmla="*/ 538250 h 4013490"/>
                <a:gd name="connsiteX38435" fmla="*/ 3339947 w 6127927"/>
                <a:gd name="connsiteY38435" fmla="*/ 537312 h 4013490"/>
                <a:gd name="connsiteX38436" fmla="*/ 3340205 w 6127927"/>
                <a:gd name="connsiteY38436" fmla="*/ 537150 h 4013490"/>
                <a:gd name="connsiteX38437" fmla="*/ 3340529 w 6127927"/>
                <a:gd name="connsiteY38437" fmla="*/ 536989 h 4013490"/>
                <a:gd name="connsiteX38438" fmla="*/ 3340949 w 6127927"/>
                <a:gd name="connsiteY38438" fmla="*/ 536827 h 4013490"/>
                <a:gd name="connsiteX38439" fmla="*/ 3341046 w 6127927"/>
                <a:gd name="connsiteY38439" fmla="*/ 536407 h 4013490"/>
                <a:gd name="connsiteX38440" fmla="*/ 3341046 w 6127927"/>
                <a:gd name="connsiteY38440" fmla="*/ 536245 h 4013490"/>
                <a:gd name="connsiteX38441" fmla="*/ 3340690 w 6127927"/>
                <a:gd name="connsiteY38441" fmla="*/ 535404 h 4013490"/>
                <a:gd name="connsiteX38442" fmla="*/ 3340949 w 6127927"/>
                <a:gd name="connsiteY38442" fmla="*/ 534919 h 4013490"/>
                <a:gd name="connsiteX38443" fmla="*/ 3341111 w 6127927"/>
                <a:gd name="connsiteY38443" fmla="*/ 534757 h 4013490"/>
                <a:gd name="connsiteX38444" fmla="*/ 3341176 w 6127927"/>
                <a:gd name="connsiteY38444" fmla="*/ 534660 h 4013490"/>
                <a:gd name="connsiteX38445" fmla="*/ 3341111 w 6127927"/>
                <a:gd name="connsiteY38445" fmla="*/ 534175 h 4013490"/>
                <a:gd name="connsiteX38446" fmla="*/ 3341176 w 6127927"/>
                <a:gd name="connsiteY38446" fmla="*/ 533852 h 4013490"/>
                <a:gd name="connsiteX38447" fmla="*/ 3341176 w 6127927"/>
                <a:gd name="connsiteY38447" fmla="*/ 533431 h 4013490"/>
                <a:gd name="connsiteX38448" fmla="*/ 3344442 w 6127927"/>
                <a:gd name="connsiteY38448" fmla="*/ 529615 h 4013490"/>
                <a:gd name="connsiteX38449" fmla="*/ 3344571 w 6127927"/>
                <a:gd name="connsiteY38449" fmla="*/ 529615 h 4013490"/>
                <a:gd name="connsiteX38450" fmla="*/ 3344765 w 6127927"/>
                <a:gd name="connsiteY38450" fmla="*/ 529550 h 4013490"/>
                <a:gd name="connsiteX38451" fmla="*/ 3344571 w 6127927"/>
                <a:gd name="connsiteY38451" fmla="*/ 529195 h 4013490"/>
                <a:gd name="connsiteX38452" fmla="*/ 3345186 w 6127927"/>
                <a:gd name="connsiteY38452" fmla="*/ 529195 h 4013490"/>
                <a:gd name="connsiteX38453" fmla="*/ 3345768 w 6127927"/>
                <a:gd name="connsiteY38453" fmla="*/ 529292 h 4013490"/>
                <a:gd name="connsiteX38454" fmla="*/ 3344507 w 6127927"/>
                <a:gd name="connsiteY38454" fmla="*/ 528451 h 4013490"/>
                <a:gd name="connsiteX38455" fmla="*/ 3344992 w 6127927"/>
                <a:gd name="connsiteY38455" fmla="*/ 528386 h 4013490"/>
                <a:gd name="connsiteX38456" fmla="*/ 3344668 w 6127927"/>
                <a:gd name="connsiteY38456" fmla="*/ 527804 h 4013490"/>
                <a:gd name="connsiteX38457" fmla="*/ 3344992 w 6127927"/>
                <a:gd name="connsiteY38457" fmla="*/ 527545 h 4013490"/>
                <a:gd name="connsiteX38458" fmla="*/ 3345089 w 6127927"/>
                <a:gd name="connsiteY38458" fmla="*/ 527480 h 4013490"/>
                <a:gd name="connsiteX38459" fmla="*/ 3345186 w 6127927"/>
                <a:gd name="connsiteY38459" fmla="*/ 526898 h 4013490"/>
                <a:gd name="connsiteX38460" fmla="*/ 3345315 w 6127927"/>
                <a:gd name="connsiteY38460" fmla="*/ 526640 h 4013490"/>
                <a:gd name="connsiteX38461" fmla="*/ 3346253 w 6127927"/>
                <a:gd name="connsiteY38461" fmla="*/ 526154 h 4013490"/>
                <a:gd name="connsiteX38462" fmla="*/ 3346415 w 6127927"/>
                <a:gd name="connsiteY38462" fmla="*/ 526057 h 4013490"/>
                <a:gd name="connsiteX38463" fmla="*/ 3345768 w 6127927"/>
                <a:gd name="connsiteY38463" fmla="*/ 525314 h 4013490"/>
                <a:gd name="connsiteX38464" fmla="*/ 3345671 w 6127927"/>
                <a:gd name="connsiteY38464" fmla="*/ 524731 h 4013490"/>
                <a:gd name="connsiteX38465" fmla="*/ 3345930 w 6127927"/>
                <a:gd name="connsiteY38465" fmla="*/ 524570 h 4013490"/>
                <a:gd name="connsiteX38466" fmla="*/ 3346900 w 6127927"/>
                <a:gd name="connsiteY38466" fmla="*/ 524731 h 4013490"/>
                <a:gd name="connsiteX38467" fmla="*/ 3345671 w 6127927"/>
                <a:gd name="connsiteY38467" fmla="*/ 523761 h 4013490"/>
                <a:gd name="connsiteX38468" fmla="*/ 3349326 w 6127927"/>
                <a:gd name="connsiteY38468" fmla="*/ 519039 h 4013490"/>
                <a:gd name="connsiteX38469" fmla="*/ 3352301 w 6127927"/>
                <a:gd name="connsiteY38469" fmla="*/ 510178 h 4013490"/>
                <a:gd name="connsiteX38470" fmla="*/ 3353368 w 6127927"/>
                <a:gd name="connsiteY38470" fmla="*/ 508108 h 4013490"/>
                <a:gd name="connsiteX38471" fmla="*/ 3354209 w 6127927"/>
                <a:gd name="connsiteY38471" fmla="*/ 508270 h 4013490"/>
                <a:gd name="connsiteX38472" fmla="*/ 3356667 w 6127927"/>
                <a:gd name="connsiteY38472" fmla="*/ 508690 h 4013490"/>
                <a:gd name="connsiteX38473" fmla="*/ 3355341 w 6127927"/>
                <a:gd name="connsiteY38473" fmla="*/ 508173 h 4013490"/>
                <a:gd name="connsiteX38474" fmla="*/ 3353465 w 6127927"/>
                <a:gd name="connsiteY38474" fmla="*/ 507947 h 4013490"/>
                <a:gd name="connsiteX38475" fmla="*/ 3353595 w 6127927"/>
                <a:gd name="connsiteY38475" fmla="*/ 507526 h 4013490"/>
                <a:gd name="connsiteX38476" fmla="*/ 3354047 w 6127927"/>
                <a:gd name="connsiteY38476" fmla="*/ 507688 h 4013490"/>
                <a:gd name="connsiteX38477" fmla="*/ 3354920 w 6127927"/>
                <a:gd name="connsiteY38477" fmla="*/ 507752 h 4013490"/>
                <a:gd name="connsiteX38478" fmla="*/ 3355018 w 6127927"/>
                <a:gd name="connsiteY38478" fmla="*/ 507849 h 4013490"/>
                <a:gd name="connsiteX38479" fmla="*/ 3355179 w 6127927"/>
                <a:gd name="connsiteY38479" fmla="*/ 507947 h 4013490"/>
                <a:gd name="connsiteX38480" fmla="*/ 3356117 w 6127927"/>
                <a:gd name="connsiteY38480" fmla="*/ 507688 h 4013490"/>
                <a:gd name="connsiteX38481" fmla="*/ 3353692 w 6127927"/>
                <a:gd name="connsiteY38481" fmla="*/ 507009 h 4013490"/>
                <a:gd name="connsiteX38482" fmla="*/ 3353789 w 6127927"/>
                <a:gd name="connsiteY38482" fmla="*/ 504777 h 4013490"/>
                <a:gd name="connsiteX38483" fmla="*/ 3354597 w 6127927"/>
                <a:gd name="connsiteY38483" fmla="*/ 498503 h 4013490"/>
                <a:gd name="connsiteX38484" fmla="*/ 3355018 w 6127927"/>
                <a:gd name="connsiteY38484" fmla="*/ 498406 h 4013490"/>
                <a:gd name="connsiteX38485" fmla="*/ 3354920 w 6127927"/>
                <a:gd name="connsiteY38485" fmla="*/ 497921 h 4013490"/>
                <a:gd name="connsiteX38486" fmla="*/ 3355535 w 6127927"/>
                <a:gd name="connsiteY38486" fmla="*/ 497759 h 4013490"/>
                <a:gd name="connsiteX38487" fmla="*/ 3356117 w 6127927"/>
                <a:gd name="connsiteY38487" fmla="*/ 497500 h 4013490"/>
                <a:gd name="connsiteX38488" fmla="*/ 3355858 w 6127927"/>
                <a:gd name="connsiteY38488" fmla="*/ 497242 h 4013490"/>
                <a:gd name="connsiteX38489" fmla="*/ 3356441 w 6127927"/>
                <a:gd name="connsiteY38489" fmla="*/ 497015 h 4013490"/>
                <a:gd name="connsiteX38490" fmla="*/ 3356926 w 6127927"/>
                <a:gd name="connsiteY38490" fmla="*/ 496854 h 4013490"/>
                <a:gd name="connsiteX38491" fmla="*/ 3356182 w 6127927"/>
                <a:gd name="connsiteY38491" fmla="*/ 496498 h 4013490"/>
                <a:gd name="connsiteX38492" fmla="*/ 3355664 w 6127927"/>
                <a:gd name="connsiteY38492" fmla="*/ 496336 h 4013490"/>
                <a:gd name="connsiteX38493" fmla="*/ 3355438 w 6127927"/>
                <a:gd name="connsiteY38493" fmla="*/ 496077 h 4013490"/>
                <a:gd name="connsiteX38494" fmla="*/ 3357831 w 6127927"/>
                <a:gd name="connsiteY38494" fmla="*/ 496271 h 4013490"/>
                <a:gd name="connsiteX38495" fmla="*/ 3356279 w 6127927"/>
                <a:gd name="connsiteY38495" fmla="*/ 495754 h 4013490"/>
                <a:gd name="connsiteX38496" fmla="*/ 3355923 w 6127927"/>
                <a:gd name="connsiteY38496" fmla="*/ 495431 h 4013490"/>
                <a:gd name="connsiteX38497" fmla="*/ 3357249 w 6127927"/>
                <a:gd name="connsiteY38497" fmla="*/ 495107 h 4013490"/>
                <a:gd name="connsiteX38498" fmla="*/ 3355535 w 6127927"/>
                <a:gd name="connsiteY38498" fmla="*/ 494525 h 4013490"/>
                <a:gd name="connsiteX38499" fmla="*/ 3356861 w 6127927"/>
                <a:gd name="connsiteY38499" fmla="*/ 494105 h 4013490"/>
                <a:gd name="connsiteX38500" fmla="*/ 3357734 w 6127927"/>
                <a:gd name="connsiteY38500" fmla="*/ 494202 h 4013490"/>
                <a:gd name="connsiteX38501" fmla="*/ 3356182 w 6127927"/>
                <a:gd name="connsiteY38501" fmla="*/ 493781 h 4013490"/>
                <a:gd name="connsiteX38502" fmla="*/ 3355858 w 6127927"/>
                <a:gd name="connsiteY38502" fmla="*/ 493199 h 4013490"/>
                <a:gd name="connsiteX38503" fmla="*/ 3356020 w 6127927"/>
                <a:gd name="connsiteY38503" fmla="*/ 492940 h 4013490"/>
                <a:gd name="connsiteX38504" fmla="*/ 3355276 w 6127927"/>
                <a:gd name="connsiteY38504" fmla="*/ 492617 h 4013490"/>
                <a:gd name="connsiteX38505" fmla="*/ 3355018 w 6127927"/>
                <a:gd name="connsiteY38505" fmla="*/ 492455 h 4013490"/>
                <a:gd name="connsiteX38506" fmla="*/ 3356279 w 6127927"/>
                <a:gd name="connsiteY38506" fmla="*/ 492358 h 4013490"/>
                <a:gd name="connsiteX38507" fmla="*/ 3356182 w 6127927"/>
                <a:gd name="connsiteY38507" fmla="*/ 492294 h 4013490"/>
                <a:gd name="connsiteX38508" fmla="*/ 3355761 w 6127927"/>
                <a:gd name="connsiteY38508" fmla="*/ 491938 h 4013490"/>
                <a:gd name="connsiteX38509" fmla="*/ 3355115 w 6127927"/>
                <a:gd name="connsiteY38509" fmla="*/ 490968 h 4013490"/>
                <a:gd name="connsiteX38510" fmla="*/ 3356182 w 6127927"/>
                <a:gd name="connsiteY38510" fmla="*/ 490806 h 4013490"/>
                <a:gd name="connsiteX38511" fmla="*/ 3355535 w 6127927"/>
                <a:gd name="connsiteY38511" fmla="*/ 490547 h 4013490"/>
                <a:gd name="connsiteX38512" fmla="*/ 3355115 w 6127927"/>
                <a:gd name="connsiteY38512" fmla="*/ 490385 h 4013490"/>
                <a:gd name="connsiteX38513" fmla="*/ 3355018 w 6127927"/>
                <a:gd name="connsiteY38513" fmla="*/ 490127 h 4013490"/>
                <a:gd name="connsiteX38514" fmla="*/ 3354856 w 6127927"/>
                <a:gd name="connsiteY38514" fmla="*/ 489480 h 4013490"/>
                <a:gd name="connsiteX38515" fmla="*/ 3355179 w 6127927"/>
                <a:gd name="connsiteY38515" fmla="*/ 489221 h 4013490"/>
                <a:gd name="connsiteX38516" fmla="*/ 3355438 w 6127927"/>
                <a:gd name="connsiteY38516" fmla="*/ 488962 h 4013490"/>
                <a:gd name="connsiteX38517" fmla="*/ 3355535 w 6127927"/>
                <a:gd name="connsiteY38517" fmla="*/ 488898 h 4013490"/>
                <a:gd name="connsiteX38518" fmla="*/ 3354920 w 6127927"/>
                <a:gd name="connsiteY38518" fmla="*/ 488154 h 4013490"/>
                <a:gd name="connsiteX38519" fmla="*/ 3355276 w 6127927"/>
                <a:gd name="connsiteY38519" fmla="*/ 487410 h 4013490"/>
                <a:gd name="connsiteX38520" fmla="*/ 3356020 w 6127927"/>
                <a:gd name="connsiteY38520" fmla="*/ 487410 h 4013490"/>
                <a:gd name="connsiteX38521" fmla="*/ 3355923 w 6127927"/>
                <a:gd name="connsiteY38521" fmla="*/ 486893 h 4013490"/>
                <a:gd name="connsiteX38522" fmla="*/ 3355664 w 6127927"/>
                <a:gd name="connsiteY38522" fmla="*/ 486828 h 4013490"/>
                <a:gd name="connsiteX38523" fmla="*/ 3356667 w 6127927"/>
                <a:gd name="connsiteY38523" fmla="*/ 486666 h 4013490"/>
                <a:gd name="connsiteX38524" fmla="*/ 3356441 w 6127927"/>
                <a:gd name="connsiteY38524" fmla="*/ 486504 h 4013490"/>
                <a:gd name="connsiteX38525" fmla="*/ 3356602 w 6127927"/>
                <a:gd name="connsiteY38525" fmla="*/ 486310 h 4013490"/>
                <a:gd name="connsiteX38526" fmla="*/ 3357184 w 6127927"/>
                <a:gd name="connsiteY38526" fmla="*/ 486407 h 4013490"/>
                <a:gd name="connsiteX38527" fmla="*/ 3357605 w 6127927"/>
                <a:gd name="connsiteY38527" fmla="*/ 486569 h 4013490"/>
                <a:gd name="connsiteX38528" fmla="*/ 3357605 w 6127927"/>
                <a:gd name="connsiteY38528" fmla="*/ 486149 h 4013490"/>
                <a:gd name="connsiteX38529" fmla="*/ 3356279 w 6127927"/>
                <a:gd name="connsiteY38529" fmla="*/ 485825 h 4013490"/>
                <a:gd name="connsiteX38530" fmla="*/ 3355858 w 6127927"/>
                <a:gd name="connsiteY38530" fmla="*/ 485405 h 4013490"/>
                <a:gd name="connsiteX38531" fmla="*/ 3355600 w 6127927"/>
                <a:gd name="connsiteY38531" fmla="*/ 485081 h 4013490"/>
                <a:gd name="connsiteX38532" fmla="*/ 3356182 w 6127927"/>
                <a:gd name="connsiteY38532" fmla="*/ 484596 h 4013490"/>
                <a:gd name="connsiteX38533" fmla="*/ 3354856 w 6127927"/>
                <a:gd name="connsiteY38533" fmla="*/ 484338 h 4013490"/>
                <a:gd name="connsiteX38534" fmla="*/ 3355535 w 6127927"/>
                <a:gd name="connsiteY38534" fmla="*/ 484176 h 4013490"/>
                <a:gd name="connsiteX38535" fmla="*/ 3355341 w 6127927"/>
                <a:gd name="connsiteY38535" fmla="*/ 483594 h 4013490"/>
                <a:gd name="connsiteX38536" fmla="*/ 3355600 w 6127927"/>
                <a:gd name="connsiteY38536" fmla="*/ 483335 h 4013490"/>
                <a:gd name="connsiteX38537" fmla="*/ 3355341 w 6127927"/>
                <a:gd name="connsiteY38537" fmla="*/ 483109 h 4013490"/>
                <a:gd name="connsiteX38538" fmla="*/ 3354791 w 6127927"/>
                <a:gd name="connsiteY38538" fmla="*/ 482268 h 4013490"/>
                <a:gd name="connsiteX38539" fmla="*/ 3356441 w 6127927"/>
                <a:gd name="connsiteY38539" fmla="*/ 482106 h 4013490"/>
                <a:gd name="connsiteX38540" fmla="*/ 3356117 w 6127927"/>
                <a:gd name="connsiteY38540" fmla="*/ 482009 h 4013490"/>
                <a:gd name="connsiteX38541" fmla="*/ 3355761 w 6127927"/>
                <a:gd name="connsiteY38541" fmla="*/ 481686 h 4013490"/>
                <a:gd name="connsiteX38542" fmla="*/ 3355664 w 6127927"/>
                <a:gd name="connsiteY38542" fmla="*/ 480683 h 4013490"/>
                <a:gd name="connsiteX38543" fmla="*/ 3355761 w 6127927"/>
                <a:gd name="connsiteY38543" fmla="*/ 480521 h 4013490"/>
                <a:gd name="connsiteX38544" fmla="*/ 3356441 w 6127927"/>
                <a:gd name="connsiteY38544" fmla="*/ 480457 h 4013490"/>
                <a:gd name="connsiteX38545" fmla="*/ 3356926 w 6127927"/>
                <a:gd name="connsiteY38545" fmla="*/ 480198 h 4013490"/>
                <a:gd name="connsiteX38546" fmla="*/ 3356117 w 6127927"/>
                <a:gd name="connsiteY38546" fmla="*/ 480295 h 4013490"/>
                <a:gd name="connsiteX38547" fmla="*/ 3356020 w 6127927"/>
                <a:gd name="connsiteY38547" fmla="*/ 480295 h 4013490"/>
                <a:gd name="connsiteX38548" fmla="*/ 3356343 w 6127927"/>
                <a:gd name="connsiteY38548" fmla="*/ 479778 h 4013490"/>
                <a:gd name="connsiteX38549" fmla="*/ 3357346 w 6127927"/>
                <a:gd name="connsiteY38549" fmla="*/ 479939 h 4013490"/>
                <a:gd name="connsiteX38550" fmla="*/ 3357184 w 6127927"/>
                <a:gd name="connsiteY38550" fmla="*/ 479778 h 4013490"/>
                <a:gd name="connsiteX38551" fmla="*/ 3356343 w 6127927"/>
                <a:gd name="connsiteY38551" fmla="*/ 479713 h 4013490"/>
                <a:gd name="connsiteX38552" fmla="*/ 3356441 w 6127927"/>
                <a:gd name="connsiteY38552" fmla="*/ 477869 h 4013490"/>
                <a:gd name="connsiteX38553" fmla="*/ 3355115 w 6127927"/>
                <a:gd name="connsiteY38553" fmla="*/ 476382 h 4013490"/>
                <a:gd name="connsiteX38554" fmla="*/ 3355341 w 6127927"/>
                <a:gd name="connsiteY38554" fmla="*/ 475961 h 4013490"/>
                <a:gd name="connsiteX38555" fmla="*/ 3356020 w 6127927"/>
                <a:gd name="connsiteY38555" fmla="*/ 475897 h 4013490"/>
                <a:gd name="connsiteX38556" fmla="*/ 3355438 w 6127927"/>
                <a:gd name="connsiteY38556" fmla="*/ 475573 h 4013490"/>
                <a:gd name="connsiteX38557" fmla="*/ 3355438 w 6127927"/>
                <a:gd name="connsiteY38557" fmla="*/ 475153 h 4013490"/>
                <a:gd name="connsiteX38558" fmla="*/ 3356441 w 6127927"/>
                <a:gd name="connsiteY38558" fmla="*/ 475153 h 4013490"/>
                <a:gd name="connsiteX38559" fmla="*/ 3356441 w 6127927"/>
                <a:gd name="connsiteY38559" fmla="*/ 475056 h 4013490"/>
                <a:gd name="connsiteX38560" fmla="*/ 3355341 w 6127927"/>
                <a:gd name="connsiteY38560" fmla="*/ 475153 h 4013490"/>
                <a:gd name="connsiteX38561" fmla="*/ 3355341 w 6127927"/>
                <a:gd name="connsiteY38561" fmla="*/ 472824 h 4013490"/>
                <a:gd name="connsiteX38562" fmla="*/ 3355858 w 6127927"/>
                <a:gd name="connsiteY38562" fmla="*/ 472760 h 4013490"/>
                <a:gd name="connsiteX38563" fmla="*/ 3355341 w 6127927"/>
                <a:gd name="connsiteY38563" fmla="*/ 472760 h 4013490"/>
                <a:gd name="connsiteX38564" fmla="*/ 3355341 w 6127927"/>
                <a:gd name="connsiteY38564" fmla="*/ 471660 h 4013490"/>
                <a:gd name="connsiteX38565" fmla="*/ 3355438 w 6127927"/>
                <a:gd name="connsiteY38565" fmla="*/ 471660 h 4013490"/>
                <a:gd name="connsiteX38566" fmla="*/ 3355341 w 6127927"/>
                <a:gd name="connsiteY38566" fmla="*/ 471660 h 4013490"/>
                <a:gd name="connsiteX38567" fmla="*/ 3355341 w 6127927"/>
                <a:gd name="connsiteY38567" fmla="*/ 470593 h 4013490"/>
                <a:gd name="connsiteX38568" fmla="*/ 3355600 w 6127927"/>
                <a:gd name="connsiteY38568" fmla="*/ 470593 h 4013490"/>
                <a:gd name="connsiteX38569" fmla="*/ 3355341 w 6127927"/>
                <a:gd name="connsiteY38569" fmla="*/ 470431 h 4013490"/>
                <a:gd name="connsiteX38570" fmla="*/ 3355341 w 6127927"/>
                <a:gd name="connsiteY38570" fmla="*/ 470334 h 4013490"/>
                <a:gd name="connsiteX38571" fmla="*/ 3355535 w 6127927"/>
                <a:gd name="connsiteY38571" fmla="*/ 470269 h 4013490"/>
                <a:gd name="connsiteX38572" fmla="*/ 3355600 w 6127927"/>
                <a:gd name="connsiteY38572" fmla="*/ 470172 h 4013490"/>
                <a:gd name="connsiteX38573" fmla="*/ 3355341 w 6127927"/>
                <a:gd name="connsiteY38573" fmla="*/ 470011 h 4013490"/>
                <a:gd name="connsiteX38574" fmla="*/ 3355438 w 6127927"/>
                <a:gd name="connsiteY38574" fmla="*/ 466550 h 4013490"/>
                <a:gd name="connsiteX38575" fmla="*/ 3355535 w 6127927"/>
                <a:gd name="connsiteY38575" fmla="*/ 466453 h 4013490"/>
                <a:gd name="connsiteX38576" fmla="*/ 3355438 w 6127927"/>
                <a:gd name="connsiteY38576" fmla="*/ 466130 h 4013490"/>
                <a:gd name="connsiteX38577" fmla="*/ 3355438 w 6127927"/>
                <a:gd name="connsiteY38577" fmla="*/ 465451 h 4013490"/>
                <a:gd name="connsiteX38578" fmla="*/ 3356117 w 6127927"/>
                <a:gd name="connsiteY38578" fmla="*/ 465386 h 4013490"/>
                <a:gd name="connsiteX38579" fmla="*/ 3355438 w 6127927"/>
                <a:gd name="connsiteY38579" fmla="*/ 465127 h 4013490"/>
                <a:gd name="connsiteX38580" fmla="*/ 3355535 w 6127927"/>
                <a:gd name="connsiteY38580" fmla="*/ 464125 h 4013490"/>
                <a:gd name="connsiteX38581" fmla="*/ 3355535 w 6127927"/>
                <a:gd name="connsiteY38581" fmla="*/ 463639 h 4013490"/>
                <a:gd name="connsiteX38582" fmla="*/ 3355535 w 6127927"/>
                <a:gd name="connsiteY38582" fmla="*/ 463154 h 4013490"/>
                <a:gd name="connsiteX38583" fmla="*/ 3356441 w 6127927"/>
                <a:gd name="connsiteY38583" fmla="*/ 462960 h 4013490"/>
                <a:gd name="connsiteX38584" fmla="*/ 3356441 w 6127927"/>
                <a:gd name="connsiteY38584" fmla="*/ 462896 h 4013490"/>
                <a:gd name="connsiteX38585" fmla="*/ 3355664 w 6127927"/>
                <a:gd name="connsiteY38585" fmla="*/ 462313 h 4013490"/>
                <a:gd name="connsiteX38586" fmla="*/ 3356117 w 6127927"/>
                <a:gd name="connsiteY38586" fmla="*/ 462152 h 4013490"/>
                <a:gd name="connsiteX38587" fmla="*/ 3355664 w 6127927"/>
                <a:gd name="connsiteY38587" fmla="*/ 462055 h 4013490"/>
                <a:gd name="connsiteX38588" fmla="*/ 3355664 w 6127927"/>
                <a:gd name="connsiteY38588" fmla="*/ 461990 h 4013490"/>
                <a:gd name="connsiteX38589" fmla="*/ 3355664 w 6127927"/>
                <a:gd name="connsiteY38589" fmla="*/ 461893 h 4013490"/>
                <a:gd name="connsiteX38590" fmla="*/ 3355664 w 6127927"/>
                <a:gd name="connsiteY38590" fmla="*/ 461731 h 4013490"/>
                <a:gd name="connsiteX38591" fmla="*/ 3355664 w 6127927"/>
                <a:gd name="connsiteY38591" fmla="*/ 461311 h 4013490"/>
                <a:gd name="connsiteX38592" fmla="*/ 3355664 w 6127927"/>
                <a:gd name="connsiteY38592" fmla="*/ 460664 h 4013490"/>
                <a:gd name="connsiteX38593" fmla="*/ 3358349 w 6127927"/>
                <a:gd name="connsiteY38593" fmla="*/ 460405 h 4013490"/>
                <a:gd name="connsiteX38594" fmla="*/ 3358413 w 6127927"/>
                <a:gd name="connsiteY38594" fmla="*/ 460405 h 4013490"/>
                <a:gd name="connsiteX38595" fmla="*/ 3357993 w 6127927"/>
                <a:gd name="connsiteY38595" fmla="*/ 460405 h 4013490"/>
                <a:gd name="connsiteX38596" fmla="*/ 3357605 w 6127927"/>
                <a:gd name="connsiteY38596" fmla="*/ 460082 h 4013490"/>
                <a:gd name="connsiteX38597" fmla="*/ 3357734 w 6127927"/>
                <a:gd name="connsiteY38597" fmla="*/ 459241 h 4013490"/>
                <a:gd name="connsiteX38598" fmla="*/ 3357087 w 6127927"/>
                <a:gd name="connsiteY38598" fmla="*/ 459176 h 4013490"/>
                <a:gd name="connsiteX38599" fmla="*/ 3357087 w 6127927"/>
                <a:gd name="connsiteY38599" fmla="*/ 459015 h 4013490"/>
                <a:gd name="connsiteX38600" fmla="*/ 3356926 w 6127927"/>
                <a:gd name="connsiteY38600" fmla="*/ 458659 h 4013490"/>
                <a:gd name="connsiteX38601" fmla="*/ 3357087 w 6127927"/>
                <a:gd name="connsiteY38601" fmla="*/ 458271 h 4013490"/>
                <a:gd name="connsiteX38602" fmla="*/ 3356505 w 6127927"/>
                <a:gd name="connsiteY38602" fmla="*/ 457527 h 4013490"/>
                <a:gd name="connsiteX38603" fmla="*/ 3356602 w 6127927"/>
                <a:gd name="connsiteY38603" fmla="*/ 457268 h 4013490"/>
                <a:gd name="connsiteX38604" fmla="*/ 3356764 w 6127927"/>
                <a:gd name="connsiteY38604" fmla="*/ 457107 h 4013490"/>
                <a:gd name="connsiteX38605" fmla="*/ 3356602 w 6127927"/>
                <a:gd name="connsiteY38605" fmla="*/ 456363 h 4013490"/>
                <a:gd name="connsiteX38606" fmla="*/ 3356182 w 6127927"/>
                <a:gd name="connsiteY38606" fmla="*/ 456266 h 4013490"/>
                <a:gd name="connsiteX38607" fmla="*/ 3356279 w 6127927"/>
                <a:gd name="connsiteY38607" fmla="*/ 455457 h 4013490"/>
                <a:gd name="connsiteX38608" fmla="*/ 3356602 w 6127927"/>
                <a:gd name="connsiteY38608" fmla="*/ 455360 h 4013490"/>
                <a:gd name="connsiteX38609" fmla="*/ 3356279 w 6127927"/>
                <a:gd name="connsiteY38609" fmla="*/ 455263 h 4013490"/>
                <a:gd name="connsiteX38610" fmla="*/ 3360160 w 6127927"/>
                <a:gd name="connsiteY38610" fmla="*/ 440451 h 4013490"/>
                <a:gd name="connsiteX38611" fmla="*/ 3360321 w 6127927"/>
                <a:gd name="connsiteY38611" fmla="*/ 440451 h 4013490"/>
                <a:gd name="connsiteX38612" fmla="*/ 3361874 w 6127927"/>
                <a:gd name="connsiteY38612" fmla="*/ 440031 h 4013490"/>
                <a:gd name="connsiteX38613" fmla="*/ 3362876 w 6127927"/>
                <a:gd name="connsiteY38613" fmla="*/ 440128 h 4013490"/>
                <a:gd name="connsiteX38614" fmla="*/ 3365205 w 6127927"/>
                <a:gd name="connsiteY38614" fmla="*/ 439545 h 4013490"/>
                <a:gd name="connsiteX38615" fmla="*/ 3362715 w 6127927"/>
                <a:gd name="connsiteY38615" fmla="*/ 439642 h 4013490"/>
                <a:gd name="connsiteX38616" fmla="*/ 3364138 w 6127927"/>
                <a:gd name="connsiteY38616" fmla="*/ 438963 h 4013490"/>
                <a:gd name="connsiteX38617" fmla="*/ 3366207 w 6127927"/>
                <a:gd name="connsiteY38617" fmla="*/ 438543 h 4013490"/>
                <a:gd name="connsiteX38618" fmla="*/ 3369765 w 6127927"/>
                <a:gd name="connsiteY38618" fmla="*/ 438317 h 4013490"/>
                <a:gd name="connsiteX38619" fmla="*/ 3369603 w 6127927"/>
                <a:gd name="connsiteY38619" fmla="*/ 438317 h 4013490"/>
                <a:gd name="connsiteX38620" fmla="*/ 3370024 w 6127927"/>
                <a:gd name="connsiteY38620" fmla="*/ 438317 h 4013490"/>
                <a:gd name="connsiteX38621" fmla="*/ 3370671 w 6127927"/>
                <a:gd name="connsiteY38621" fmla="*/ 438478 h 4013490"/>
                <a:gd name="connsiteX38622" fmla="*/ 3370024 w 6127927"/>
                <a:gd name="connsiteY38622" fmla="*/ 438317 h 4013490"/>
                <a:gd name="connsiteX38623" fmla="*/ 3370024 w 6127927"/>
                <a:gd name="connsiteY38623" fmla="*/ 438219 h 4013490"/>
                <a:gd name="connsiteX38624" fmla="*/ 3372094 w 6127927"/>
                <a:gd name="connsiteY38624" fmla="*/ 438219 h 4013490"/>
                <a:gd name="connsiteX38625" fmla="*/ 3372223 w 6127927"/>
                <a:gd name="connsiteY38625" fmla="*/ 438899 h 4013490"/>
                <a:gd name="connsiteX38626" fmla="*/ 3371996 w 6127927"/>
                <a:gd name="connsiteY38626" fmla="*/ 438963 h 4013490"/>
                <a:gd name="connsiteX38627" fmla="*/ 3372223 w 6127927"/>
                <a:gd name="connsiteY38627" fmla="*/ 439060 h 4013490"/>
                <a:gd name="connsiteX38628" fmla="*/ 3372223 w 6127927"/>
                <a:gd name="connsiteY38628" fmla="*/ 439287 h 4013490"/>
                <a:gd name="connsiteX38629" fmla="*/ 3371899 w 6127927"/>
                <a:gd name="connsiteY38629" fmla="*/ 439804 h 4013490"/>
                <a:gd name="connsiteX38630" fmla="*/ 3370768 w 6127927"/>
                <a:gd name="connsiteY38630" fmla="*/ 440289 h 4013490"/>
                <a:gd name="connsiteX38631" fmla="*/ 3371253 w 6127927"/>
                <a:gd name="connsiteY38631" fmla="*/ 440548 h 4013490"/>
                <a:gd name="connsiteX38632" fmla="*/ 3370412 w 6127927"/>
                <a:gd name="connsiteY38632" fmla="*/ 441033 h 4013490"/>
                <a:gd name="connsiteX38633" fmla="*/ 3369021 w 6127927"/>
                <a:gd name="connsiteY38633" fmla="*/ 441292 h 4013490"/>
                <a:gd name="connsiteX38634" fmla="*/ 3369927 w 6127927"/>
                <a:gd name="connsiteY38634" fmla="*/ 441615 h 4013490"/>
                <a:gd name="connsiteX38635" fmla="*/ 3370929 w 6127927"/>
                <a:gd name="connsiteY38635" fmla="*/ 441518 h 4013490"/>
                <a:gd name="connsiteX38636" fmla="*/ 3368342 w 6127927"/>
                <a:gd name="connsiteY38636" fmla="*/ 442359 h 4013490"/>
                <a:gd name="connsiteX38637" fmla="*/ 3369506 w 6127927"/>
                <a:gd name="connsiteY38637" fmla="*/ 442456 h 4013490"/>
                <a:gd name="connsiteX38638" fmla="*/ 3369927 w 6127927"/>
                <a:gd name="connsiteY38638" fmla="*/ 442683 h 4013490"/>
                <a:gd name="connsiteX38639" fmla="*/ 3367954 w 6127927"/>
                <a:gd name="connsiteY38639" fmla="*/ 443265 h 4013490"/>
                <a:gd name="connsiteX38640" fmla="*/ 3369021 w 6127927"/>
                <a:gd name="connsiteY38640" fmla="*/ 443362 h 4013490"/>
                <a:gd name="connsiteX38641" fmla="*/ 3370412 w 6127927"/>
                <a:gd name="connsiteY38641" fmla="*/ 443362 h 4013490"/>
                <a:gd name="connsiteX38642" fmla="*/ 3370509 w 6127927"/>
                <a:gd name="connsiteY38642" fmla="*/ 443523 h 4013490"/>
                <a:gd name="connsiteX38643" fmla="*/ 3368698 w 6127927"/>
                <a:gd name="connsiteY38643" fmla="*/ 443944 h 4013490"/>
                <a:gd name="connsiteX38644" fmla="*/ 3370671 w 6127927"/>
                <a:gd name="connsiteY38644" fmla="*/ 443782 h 4013490"/>
                <a:gd name="connsiteX38645" fmla="*/ 3371350 w 6127927"/>
                <a:gd name="connsiteY38645" fmla="*/ 444267 h 4013490"/>
                <a:gd name="connsiteX38646" fmla="*/ 3371576 w 6127927"/>
                <a:gd name="connsiteY38646" fmla="*/ 444526 h 4013490"/>
                <a:gd name="connsiteX38647" fmla="*/ 3371835 w 6127927"/>
                <a:gd name="connsiteY38647" fmla="*/ 444591 h 4013490"/>
                <a:gd name="connsiteX38648" fmla="*/ 3371835 w 6127927"/>
                <a:gd name="connsiteY38648" fmla="*/ 446822 h 4013490"/>
                <a:gd name="connsiteX38649" fmla="*/ 3371479 w 6127927"/>
                <a:gd name="connsiteY38649" fmla="*/ 446984 h 4013490"/>
                <a:gd name="connsiteX38650" fmla="*/ 3371835 w 6127927"/>
                <a:gd name="connsiteY38650" fmla="*/ 446984 h 4013490"/>
                <a:gd name="connsiteX38651" fmla="*/ 3371835 w 6127927"/>
                <a:gd name="connsiteY38651" fmla="*/ 447825 h 4013490"/>
                <a:gd name="connsiteX38652" fmla="*/ 3371673 w 6127927"/>
                <a:gd name="connsiteY38652" fmla="*/ 448569 h 4013490"/>
                <a:gd name="connsiteX38653" fmla="*/ 3371576 w 6127927"/>
                <a:gd name="connsiteY38653" fmla="*/ 448569 h 4013490"/>
                <a:gd name="connsiteX38654" fmla="*/ 3371479 w 6127927"/>
                <a:gd name="connsiteY38654" fmla="*/ 448730 h 4013490"/>
                <a:gd name="connsiteX38655" fmla="*/ 3371673 w 6127927"/>
                <a:gd name="connsiteY38655" fmla="*/ 448730 h 4013490"/>
                <a:gd name="connsiteX38656" fmla="*/ 3371738 w 6127927"/>
                <a:gd name="connsiteY38656" fmla="*/ 450962 h 4013490"/>
                <a:gd name="connsiteX38657" fmla="*/ 3370929 w 6127927"/>
                <a:gd name="connsiteY38657" fmla="*/ 454778 h 4013490"/>
                <a:gd name="connsiteX38658" fmla="*/ 3369765 w 6127927"/>
                <a:gd name="connsiteY38658" fmla="*/ 456266 h 4013490"/>
                <a:gd name="connsiteX38659" fmla="*/ 3372482 w 6127927"/>
                <a:gd name="connsiteY38659" fmla="*/ 466194 h 4013490"/>
                <a:gd name="connsiteX38660" fmla="*/ 3372676 w 6127927"/>
                <a:gd name="connsiteY38660" fmla="*/ 466356 h 4013490"/>
                <a:gd name="connsiteX38661" fmla="*/ 3371996 w 6127927"/>
                <a:gd name="connsiteY38661" fmla="*/ 466550 h 4013490"/>
                <a:gd name="connsiteX38662" fmla="*/ 3372740 w 6127927"/>
                <a:gd name="connsiteY38662" fmla="*/ 466550 h 4013490"/>
                <a:gd name="connsiteX38663" fmla="*/ 3372676 w 6127927"/>
                <a:gd name="connsiteY38663" fmla="*/ 466777 h 4013490"/>
                <a:gd name="connsiteX38664" fmla="*/ 3372320 w 6127927"/>
                <a:gd name="connsiteY38664" fmla="*/ 466874 h 4013490"/>
                <a:gd name="connsiteX38665" fmla="*/ 3372579 w 6127927"/>
                <a:gd name="connsiteY38665" fmla="*/ 466938 h 4013490"/>
                <a:gd name="connsiteX38666" fmla="*/ 3372094 w 6127927"/>
                <a:gd name="connsiteY38666" fmla="*/ 468038 h 4013490"/>
                <a:gd name="connsiteX38667" fmla="*/ 3371738 w 6127927"/>
                <a:gd name="connsiteY38667" fmla="*/ 468038 h 4013490"/>
                <a:gd name="connsiteX38668" fmla="*/ 3371414 w 6127927"/>
                <a:gd name="connsiteY38668" fmla="*/ 468200 h 4013490"/>
                <a:gd name="connsiteX38669" fmla="*/ 3371091 w 6127927"/>
                <a:gd name="connsiteY38669" fmla="*/ 468264 h 4013490"/>
                <a:gd name="connsiteX38670" fmla="*/ 3371576 w 6127927"/>
                <a:gd name="connsiteY38670" fmla="*/ 468426 h 4013490"/>
                <a:gd name="connsiteX38671" fmla="*/ 3371899 w 6127927"/>
                <a:gd name="connsiteY38671" fmla="*/ 468361 h 4013490"/>
                <a:gd name="connsiteX38672" fmla="*/ 3371673 w 6127927"/>
                <a:gd name="connsiteY38672" fmla="*/ 469170 h 4013490"/>
                <a:gd name="connsiteX38673" fmla="*/ 3371414 w 6127927"/>
                <a:gd name="connsiteY38673" fmla="*/ 469267 h 4013490"/>
                <a:gd name="connsiteX38674" fmla="*/ 3370994 w 6127927"/>
                <a:gd name="connsiteY38674" fmla="*/ 469590 h 4013490"/>
                <a:gd name="connsiteX38675" fmla="*/ 3371673 w 6127927"/>
                <a:gd name="connsiteY38675" fmla="*/ 469590 h 4013490"/>
                <a:gd name="connsiteX38676" fmla="*/ 3371576 w 6127927"/>
                <a:gd name="connsiteY38676" fmla="*/ 470593 h 4013490"/>
                <a:gd name="connsiteX38677" fmla="*/ 3370994 w 6127927"/>
                <a:gd name="connsiteY38677" fmla="*/ 470690 h 4013490"/>
                <a:gd name="connsiteX38678" fmla="*/ 3371576 w 6127927"/>
                <a:gd name="connsiteY38678" fmla="*/ 470690 h 4013490"/>
                <a:gd name="connsiteX38679" fmla="*/ 3372643 w 6127927"/>
                <a:gd name="connsiteY38679" fmla="*/ 473148 h 4013490"/>
                <a:gd name="connsiteX38680" fmla="*/ 3372579 w 6127927"/>
                <a:gd name="connsiteY38680" fmla="*/ 476479 h 4013490"/>
                <a:gd name="connsiteX38681" fmla="*/ 3372482 w 6127927"/>
                <a:gd name="connsiteY38681" fmla="*/ 476479 h 4013490"/>
                <a:gd name="connsiteX38682" fmla="*/ 3372320 w 6127927"/>
                <a:gd name="connsiteY38682" fmla="*/ 476964 h 4013490"/>
                <a:gd name="connsiteX38683" fmla="*/ 3372579 w 6127927"/>
                <a:gd name="connsiteY38683" fmla="*/ 477126 h 4013490"/>
                <a:gd name="connsiteX38684" fmla="*/ 3372579 w 6127927"/>
                <a:gd name="connsiteY38684" fmla="*/ 477384 h 4013490"/>
                <a:gd name="connsiteX38685" fmla="*/ 3372579 w 6127927"/>
                <a:gd name="connsiteY38685" fmla="*/ 477449 h 4013490"/>
                <a:gd name="connsiteX38686" fmla="*/ 3372579 w 6127927"/>
                <a:gd name="connsiteY38686" fmla="*/ 478969 h 4013490"/>
                <a:gd name="connsiteX38687" fmla="*/ 3371091 w 6127927"/>
                <a:gd name="connsiteY38687" fmla="*/ 478969 h 4013490"/>
                <a:gd name="connsiteX38688" fmla="*/ 3371738 w 6127927"/>
                <a:gd name="connsiteY38688" fmla="*/ 479195 h 4013490"/>
                <a:gd name="connsiteX38689" fmla="*/ 3372579 w 6127927"/>
                <a:gd name="connsiteY38689" fmla="*/ 479034 h 4013490"/>
                <a:gd name="connsiteX38690" fmla="*/ 3372740 w 6127927"/>
                <a:gd name="connsiteY38690" fmla="*/ 482527 h 4013490"/>
                <a:gd name="connsiteX38691" fmla="*/ 3371738 w 6127927"/>
                <a:gd name="connsiteY38691" fmla="*/ 482527 h 4013490"/>
                <a:gd name="connsiteX38692" fmla="*/ 3372740 w 6127927"/>
                <a:gd name="connsiteY38692" fmla="*/ 482688 h 4013490"/>
                <a:gd name="connsiteX38693" fmla="*/ 3373225 w 6127927"/>
                <a:gd name="connsiteY38693" fmla="*/ 486504 h 4013490"/>
                <a:gd name="connsiteX38694" fmla="*/ 3372320 w 6127927"/>
                <a:gd name="connsiteY38694" fmla="*/ 486666 h 4013490"/>
                <a:gd name="connsiteX38695" fmla="*/ 3373161 w 6127927"/>
                <a:gd name="connsiteY38695" fmla="*/ 486731 h 4013490"/>
                <a:gd name="connsiteX38696" fmla="*/ 3373225 w 6127927"/>
                <a:gd name="connsiteY38696" fmla="*/ 486731 h 4013490"/>
                <a:gd name="connsiteX38697" fmla="*/ 3373322 w 6127927"/>
                <a:gd name="connsiteY38697" fmla="*/ 487313 h 4013490"/>
                <a:gd name="connsiteX38698" fmla="*/ 3373419 w 6127927"/>
                <a:gd name="connsiteY38698" fmla="*/ 487313 h 4013490"/>
                <a:gd name="connsiteX38699" fmla="*/ 3373484 w 6127927"/>
                <a:gd name="connsiteY38699" fmla="*/ 487572 h 4013490"/>
                <a:gd name="connsiteX38700" fmla="*/ 3372999 w 6127927"/>
                <a:gd name="connsiteY38700" fmla="*/ 487798 h 4013490"/>
                <a:gd name="connsiteX38701" fmla="*/ 3372223 w 6127927"/>
                <a:gd name="connsiteY38701" fmla="*/ 488477 h 4013490"/>
                <a:gd name="connsiteX38702" fmla="*/ 3371899 w 6127927"/>
                <a:gd name="connsiteY38702" fmla="*/ 488477 h 4013490"/>
                <a:gd name="connsiteX38703" fmla="*/ 3371899 w 6127927"/>
                <a:gd name="connsiteY38703" fmla="*/ 488574 h 4013490"/>
                <a:gd name="connsiteX38704" fmla="*/ 3372158 w 6127927"/>
                <a:gd name="connsiteY38704" fmla="*/ 488477 h 4013490"/>
                <a:gd name="connsiteX38705" fmla="*/ 3373225 w 6127927"/>
                <a:gd name="connsiteY38705" fmla="*/ 488380 h 4013490"/>
                <a:gd name="connsiteX38706" fmla="*/ 3373646 w 6127927"/>
                <a:gd name="connsiteY38706" fmla="*/ 488736 h 4013490"/>
                <a:gd name="connsiteX38707" fmla="*/ 3373161 w 6127927"/>
                <a:gd name="connsiteY38707" fmla="*/ 488898 h 4013490"/>
                <a:gd name="connsiteX38708" fmla="*/ 3373064 w 6127927"/>
                <a:gd name="connsiteY38708" fmla="*/ 489059 h 4013490"/>
                <a:gd name="connsiteX38709" fmla="*/ 3373161 w 6127927"/>
                <a:gd name="connsiteY38709" fmla="*/ 489124 h 4013490"/>
                <a:gd name="connsiteX38710" fmla="*/ 3373646 w 6127927"/>
                <a:gd name="connsiteY38710" fmla="*/ 489059 h 4013490"/>
                <a:gd name="connsiteX38711" fmla="*/ 3373743 w 6127927"/>
                <a:gd name="connsiteY38711" fmla="*/ 489124 h 4013490"/>
                <a:gd name="connsiteX38712" fmla="*/ 3373743 w 6127927"/>
                <a:gd name="connsiteY38712" fmla="*/ 489318 h 4013490"/>
                <a:gd name="connsiteX38713" fmla="*/ 3373419 w 6127927"/>
                <a:gd name="connsiteY38713" fmla="*/ 489318 h 4013490"/>
                <a:gd name="connsiteX38714" fmla="*/ 3373161 w 6127927"/>
                <a:gd name="connsiteY38714" fmla="*/ 489221 h 4013490"/>
                <a:gd name="connsiteX38715" fmla="*/ 3373419 w 6127927"/>
                <a:gd name="connsiteY38715" fmla="*/ 489545 h 4013490"/>
                <a:gd name="connsiteX38716" fmla="*/ 3373419 w 6127927"/>
                <a:gd name="connsiteY38716" fmla="*/ 489965 h 4013490"/>
                <a:gd name="connsiteX38717" fmla="*/ 3372417 w 6127927"/>
                <a:gd name="connsiteY38717" fmla="*/ 490288 h 4013490"/>
                <a:gd name="connsiteX38718" fmla="*/ 3373743 w 6127927"/>
                <a:gd name="connsiteY38718" fmla="*/ 490871 h 4013490"/>
                <a:gd name="connsiteX38719" fmla="*/ 3372902 w 6127927"/>
                <a:gd name="connsiteY38719" fmla="*/ 490871 h 4013490"/>
                <a:gd name="connsiteX38720" fmla="*/ 3373808 w 6127927"/>
                <a:gd name="connsiteY38720" fmla="*/ 491453 h 4013490"/>
                <a:gd name="connsiteX38721" fmla="*/ 3373322 w 6127927"/>
                <a:gd name="connsiteY38721" fmla="*/ 491614 h 4013490"/>
                <a:gd name="connsiteX38722" fmla="*/ 3373549 w 6127927"/>
                <a:gd name="connsiteY38722" fmla="*/ 492035 h 4013490"/>
                <a:gd name="connsiteX38723" fmla="*/ 3373225 w 6127927"/>
                <a:gd name="connsiteY38723" fmla="*/ 492455 h 4013490"/>
                <a:gd name="connsiteX38724" fmla="*/ 3373225 w 6127927"/>
                <a:gd name="connsiteY38724" fmla="*/ 492617 h 4013490"/>
                <a:gd name="connsiteX38725" fmla="*/ 3373905 w 6127927"/>
                <a:gd name="connsiteY38725" fmla="*/ 492714 h 4013490"/>
                <a:gd name="connsiteX38726" fmla="*/ 3373419 w 6127927"/>
                <a:gd name="connsiteY38726" fmla="*/ 493522 h 4013490"/>
                <a:gd name="connsiteX38727" fmla="*/ 3372158 w 6127927"/>
                <a:gd name="connsiteY38727" fmla="*/ 493619 h 4013490"/>
                <a:gd name="connsiteX38728" fmla="*/ 3373225 w 6127927"/>
                <a:gd name="connsiteY38728" fmla="*/ 493943 h 4013490"/>
                <a:gd name="connsiteX38729" fmla="*/ 3372094 w 6127927"/>
                <a:gd name="connsiteY38729" fmla="*/ 494105 h 4013490"/>
                <a:gd name="connsiteX38730" fmla="*/ 3372837 w 6127927"/>
                <a:gd name="connsiteY38730" fmla="*/ 494266 h 4013490"/>
                <a:gd name="connsiteX38731" fmla="*/ 3373064 w 6127927"/>
                <a:gd name="connsiteY38731" fmla="*/ 494848 h 4013490"/>
                <a:gd name="connsiteX38732" fmla="*/ 3373484 w 6127927"/>
                <a:gd name="connsiteY38732" fmla="*/ 495107 h 4013490"/>
                <a:gd name="connsiteX38733" fmla="*/ 3373484 w 6127927"/>
                <a:gd name="connsiteY38733" fmla="*/ 495172 h 4013490"/>
                <a:gd name="connsiteX38734" fmla="*/ 3372999 w 6127927"/>
                <a:gd name="connsiteY38734" fmla="*/ 495431 h 4013490"/>
                <a:gd name="connsiteX38735" fmla="*/ 3373322 w 6127927"/>
                <a:gd name="connsiteY38735" fmla="*/ 495689 h 4013490"/>
                <a:gd name="connsiteX38736" fmla="*/ 3372999 w 6127927"/>
                <a:gd name="connsiteY38736" fmla="*/ 496595 h 4013490"/>
                <a:gd name="connsiteX38737" fmla="*/ 3372320 w 6127927"/>
                <a:gd name="connsiteY38737" fmla="*/ 499991 h 4013490"/>
                <a:gd name="connsiteX38738" fmla="*/ 3371350 w 6127927"/>
                <a:gd name="connsiteY38738" fmla="*/ 500055 h 4013490"/>
                <a:gd name="connsiteX38739" fmla="*/ 3372223 w 6127927"/>
                <a:gd name="connsiteY38739" fmla="*/ 500314 h 4013490"/>
                <a:gd name="connsiteX38740" fmla="*/ 3372223 w 6127927"/>
                <a:gd name="connsiteY38740" fmla="*/ 500637 h 4013490"/>
                <a:gd name="connsiteX38741" fmla="*/ 3371996 w 6127927"/>
                <a:gd name="connsiteY38741" fmla="*/ 500637 h 4013490"/>
                <a:gd name="connsiteX38742" fmla="*/ 3372223 w 6127927"/>
                <a:gd name="connsiteY38742" fmla="*/ 500734 h 4013490"/>
                <a:gd name="connsiteX38743" fmla="*/ 3372223 w 6127927"/>
                <a:gd name="connsiteY38743" fmla="*/ 500799 h 4013490"/>
                <a:gd name="connsiteX38744" fmla="*/ 3371899 w 6127927"/>
                <a:gd name="connsiteY38744" fmla="*/ 501478 h 4013490"/>
                <a:gd name="connsiteX38745" fmla="*/ 3369506 w 6127927"/>
                <a:gd name="connsiteY38745" fmla="*/ 501802 h 4013490"/>
                <a:gd name="connsiteX38746" fmla="*/ 3371673 w 6127927"/>
                <a:gd name="connsiteY38746" fmla="*/ 502060 h 4013490"/>
                <a:gd name="connsiteX38747" fmla="*/ 3370153 w 6127927"/>
                <a:gd name="connsiteY38747" fmla="*/ 502287 h 4013490"/>
                <a:gd name="connsiteX38748" fmla="*/ 3370250 w 6127927"/>
                <a:gd name="connsiteY38748" fmla="*/ 502287 h 4013490"/>
                <a:gd name="connsiteX38749" fmla="*/ 3370929 w 6127927"/>
                <a:gd name="connsiteY38749" fmla="*/ 502804 h 4013490"/>
                <a:gd name="connsiteX38750" fmla="*/ 3370832 w 6127927"/>
                <a:gd name="connsiteY38750" fmla="*/ 502869 h 4013490"/>
                <a:gd name="connsiteX38751" fmla="*/ 3369603 w 6127927"/>
                <a:gd name="connsiteY38751" fmla="*/ 503386 h 4013490"/>
                <a:gd name="connsiteX38752" fmla="*/ 3370573 w 6127927"/>
                <a:gd name="connsiteY38752" fmla="*/ 504357 h 4013490"/>
                <a:gd name="connsiteX38753" fmla="*/ 3370509 w 6127927"/>
                <a:gd name="connsiteY38753" fmla="*/ 504551 h 4013490"/>
                <a:gd name="connsiteX38754" fmla="*/ 3370412 w 6127927"/>
                <a:gd name="connsiteY38754" fmla="*/ 504712 h 4013490"/>
                <a:gd name="connsiteX38755" fmla="*/ 3370024 w 6127927"/>
                <a:gd name="connsiteY38755" fmla="*/ 504939 h 4013490"/>
                <a:gd name="connsiteX38756" fmla="*/ 3369668 w 6127927"/>
                <a:gd name="connsiteY38756" fmla="*/ 505521 h 4013490"/>
                <a:gd name="connsiteX38757" fmla="*/ 3368762 w 6127927"/>
                <a:gd name="connsiteY38757" fmla="*/ 505456 h 4013490"/>
                <a:gd name="connsiteX38758" fmla="*/ 3368601 w 6127927"/>
                <a:gd name="connsiteY38758" fmla="*/ 505941 h 4013490"/>
                <a:gd name="connsiteX38759" fmla="*/ 3369183 w 6127927"/>
                <a:gd name="connsiteY38759" fmla="*/ 506200 h 4013490"/>
                <a:gd name="connsiteX38760" fmla="*/ 3369603 w 6127927"/>
                <a:gd name="connsiteY38760" fmla="*/ 506265 h 4013490"/>
                <a:gd name="connsiteX38761" fmla="*/ 3369409 w 6127927"/>
                <a:gd name="connsiteY38761" fmla="*/ 506362 h 4013490"/>
                <a:gd name="connsiteX38762" fmla="*/ 3368180 w 6127927"/>
                <a:gd name="connsiteY38762" fmla="*/ 506426 h 4013490"/>
                <a:gd name="connsiteX38763" fmla="*/ 3369183 w 6127927"/>
                <a:gd name="connsiteY38763" fmla="*/ 506847 h 4013490"/>
                <a:gd name="connsiteX38764" fmla="*/ 3367533 w 6127927"/>
                <a:gd name="connsiteY38764" fmla="*/ 507364 h 4013490"/>
                <a:gd name="connsiteX38765" fmla="*/ 3369021 w 6127927"/>
                <a:gd name="connsiteY38765" fmla="*/ 508270 h 4013490"/>
                <a:gd name="connsiteX38766" fmla="*/ 3368924 w 6127927"/>
                <a:gd name="connsiteY38766" fmla="*/ 508593 h 4013490"/>
                <a:gd name="connsiteX38767" fmla="*/ 3368601 w 6127927"/>
                <a:gd name="connsiteY38767" fmla="*/ 508852 h 4013490"/>
                <a:gd name="connsiteX38768" fmla="*/ 3368762 w 6127927"/>
                <a:gd name="connsiteY38768" fmla="*/ 509014 h 4013490"/>
                <a:gd name="connsiteX38769" fmla="*/ 3368859 w 6127927"/>
                <a:gd name="connsiteY38769" fmla="*/ 509014 h 4013490"/>
                <a:gd name="connsiteX38770" fmla="*/ 3368439 w 6127927"/>
                <a:gd name="connsiteY38770" fmla="*/ 510081 h 4013490"/>
                <a:gd name="connsiteX38771" fmla="*/ 3367857 w 6127927"/>
                <a:gd name="connsiteY38771" fmla="*/ 510016 h 4013490"/>
                <a:gd name="connsiteX38772" fmla="*/ 3368342 w 6127927"/>
                <a:gd name="connsiteY38772" fmla="*/ 510243 h 4013490"/>
                <a:gd name="connsiteX38773" fmla="*/ 3367598 w 6127927"/>
                <a:gd name="connsiteY38773" fmla="*/ 512733 h 4013490"/>
                <a:gd name="connsiteX38774" fmla="*/ 3367339 w 6127927"/>
                <a:gd name="connsiteY38774" fmla="*/ 513056 h 4013490"/>
                <a:gd name="connsiteX38775" fmla="*/ 3366628 w 6127927"/>
                <a:gd name="connsiteY38775" fmla="*/ 513153 h 4013490"/>
                <a:gd name="connsiteX38776" fmla="*/ 3365625 w 6127927"/>
                <a:gd name="connsiteY38776" fmla="*/ 512830 h 4013490"/>
                <a:gd name="connsiteX38777" fmla="*/ 3365205 w 6127927"/>
                <a:gd name="connsiteY38777" fmla="*/ 512992 h 4013490"/>
                <a:gd name="connsiteX38778" fmla="*/ 3363879 w 6127927"/>
                <a:gd name="connsiteY38778" fmla="*/ 512636 h 4013490"/>
                <a:gd name="connsiteX38779" fmla="*/ 3364461 w 6127927"/>
                <a:gd name="connsiteY38779" fmla="*/ 512992 h 4013490"/>
                <a:gd name="connsiteX38780" fmla="*/ 3365787 w 6127927"/>
                <a:gd name="connsiteY38780" fmla="*/ 513639 h 4013490"/>
                <a:gd name="connsiteX38781" fmla="*/ 3366013 w 6127927"/>
                <a:gd name="connsiteY38781" fmla="*/ 514156 h 4013490"/>
                <a:gd name="connsiteX38782" fmla="*/ 3365884 w 6127927"/>
                <a:gd name="connsiteY38782" fmla="*/ 514544 h 4013490"/>
                <a:gd name="connsiteX38783" fmla="*/ 3365690 w 6127927"/>
                <a:gd name="connsiteY38783" fmla="*/ 515288 h 4013490"/>
                <a:gd name="connsiteX38784" fmla="*/ 3365787 w 6127927"/>
                <a:gd name="connsiteY38784" fmla="*/ 515288 h 4013490"/>
                <a:gd name="connsiteX38785" fmla="*/ 3365690 w 6127927"/>
                <a:gd name="connsiteY38785" fmla="*/ 515288 h 4013490"/>
                <a:gd name="connsiteX38786" fmla="*/ 3365949 w 6127927"/>
                <a:gd name="connsiteY38786" fmla="*/ 515644 h 4013490"/>
                <a:gd name="connsiteX38787" fmla="*/ 3365205 w 6127927"/>
                <a:gd name="connsiteY38787" fmla="*/ 515385 h 4013490"/>
                <a:gd name="connsiteX38788" fmla="*/ 3364720 w 6127927"/>
                <a:gd name="connsiteY38788" fmla="*/ 515126 h 4013490"/>
                <a:gd name="connsiteX38789" fmla="*/ 3364461 w 6127927"/>
                <a:gd name="connsiteY38789" fmla="*/ 515482 h 4013490"/>
                <a:gd name="connsiteX38790" fmla="*/ 3364299 w 6127927"/>
                <a:gd name="connsiteY38790" fmla="*/ 515708 h 4013490"/>
                <a:gd name="connsiteX38791" fmla="*/ 3364558 w 6127927"/>
                <a:gd name="connsiteY38791" fmla="*/ 515967 h 4013490"/>
                <a:gd name="connsiteX38792" fmla="*/ 3365205 w 6127927"/>
                <a:gd name="connsiteY38792" fmla="*/ 516873 h 4013490"/>
                <a:gd name="connsiteX38793" fmla="*/ 3364461 w 6127927"/>
                <a:gd name="connsiteY38793" fmla="*/ 518199 h 4013490"/>
                <a:gd name="connsiteX38794" fmla="*/ 3363135 w 6127927"/>
                <a:gd name="connsiteY38794" fmla="*/ 518457 h 4013490"/>
                <a:gd name="connsiteX38795" fmla="*/ 3364041 w 6127927"/>
                <a:gd name="connsiteY38795" fmla="*/ 519039 h 4013490"/>
                <a:gd name="connsiteX38796" fmla="*/ 3363879 w 6127927"/>
                <a:gd name="connsiteY38796" fmla="*/ 519363 h 4013490"/>
                <a:gd name="connsiteX38797" fmla="*/ 3363879 w 6127927"/>
                <a:gd name="connsiteY38797" fmla="*/ 519783 h 4013490"/>
                <a:gd name="connsiteX38798" fmla="*/ 3363458 w 6127927"/>
                <a:gd name="connsiteY38798" fmla="*/ 520010 h 4013490"/>
                <a:gd name="connsiteX38799" fmla="*/ 3363394 w 6127927"/>
                <a:gd name="connsiteY38799" fmla="*/ 520365 h 4013490"/>
                <a:gd name="connsiteX38800" fmla="*/ 3362715 w 6127927"/>
                <a:gd name="connsiteY38800" fmla="*/ 521012 h 4013490"/>
                <a:gd name="connsiteX38801" fmla="*/ 3362488 w 6127927"/>
                <a:gd name="connsiteY38801" fmla="*/ 521497 h 4013490"/>
                <a:gd name="connsiteX38802" fmla="*/ 3362327 w 6127927"/>
                <a:gd name="connsiteY38802" fmla="*/ 521853 h 4013490"/>
                <a:gd name="connsiteX38803" fmla="*/ 3362133 w 6127927"/>
                <a:gd name="connsiteY38803" fmla="*/ 522015 h 4013490"/>
                <a:gd name="connsiteX38804" fmla="*/ 3361809 w 6127927"/>
                <a:gd name="connsiteY38804" fmla="*/ 522662 h 4013490"/>
                <a:gd name="connsiteX38805" fmla="*/ 3361809 w 6127927"/>
                <a:gd name="connsiteY38805" fmla="*/ 522823 h 4013490"/>
                <a:gd name="connsiteX38806" fmla="*/ 3361389 w 6127927"/>
                <a:gd name="connsiteY38806" fmla="*/ 523405 h 4013490"/>
                <a:gd name="connsiteX38807" fmla="*/ 3361130 w 6127927"/>
                <a:gd name="connsiteY38807" fmla="*/ 523826 h 4013490"/>
                <a:gd name="connsiteX38808" fmla="*/ 3361065 w 6127927"/>
                <a:gd name="connsiteY38808" fmla="*/ 524085 h 4013490"/>
                <a:gd name="connsiteX38809" fmla="*/ 3361130 w 6127927"/>
                <a:gd name="connsiteY38809" fmla="*/ 524311 h 4013490"/>
                <a:gd name="connsiteX38810" fmla="*/ 3360807 w 6127927"/>
                <a:gd name="connsiteY38810" fmla="*/ 525572 h 4013490"/>
                <a:gd name="connsiteX38811" fmla="*/ 3360742 w 6127927"/>
                <a:gd name="connsiteY38811" fmla="*/ 526575 h 4013490"/>
                <a:gd name="connsiteX38812" fmla="*/ 3360807 w 6127927"/>
                <a:gd name="connsiteY38812" fmla="*/ 526737 h 4013490"/>
                <a:gd name="connsiteX38813" fmla="*/ 3361065 w 6127927"/>
                <a:gd name="connsiteY38813" fmla="*/ 527060 h 4013490"/>
                <a:gd name="connsiteX38814" fmla="*/ 3361744 w 6127927"/>
                <a:gd name="connsiteY38814" fmla="*/ 527383 h 4013490"/>
                <a:gd name="connsiteX38815" fmla="*/ 3361647 w 6127927"/>
                <a:gd name="connsiteY38815" fmla="*/ 527545 h 4013490"/>
                <a:gd name="connsiteX38816" fmla="*/ 3361001 w 6127927"/>
                <a:gd name="connsiteY38816" fmla="*/ 527383 h 4013490"/>
                <a:gd name="connsiteX38817" fmla="*/ 3361065 w 6127927"/>
                <a:gd name="connsiteY38817" fmla="*/ 527707 h 4013490"/>
                <a:gd name="connsiteX38818" fmla="*/ 3360580 w 6127927"/>
                <a:gd name="connsiteY38818" fmla="*/ 527804 h 4013490"/>
                <a:gd name="connsiteX38819" fmla="*/ 3361227 w 6127927"/>
                <a:gd name="connsiteY38819" fmla="*/ 528386 h 4013490"/>
                <a:gd name="connsiteX38820" fmla="*/ 3361065 w 6127927"/>
                <a:gd name="connsiteY38820" fmla="*/ 528871 h 4013490"/>
                <a:gd name="connsiteX38821" fmla="*/ 3358995 w 6127927"/>
                <a:gd name="connsiteY38821" fmla="*/ 527966 h 4013490"/>
                <a:gd name="connsiteX38822" fmla="*/ 3358931 w 6127927"/>
                <a:gd name="connsiteY38822" fmla="*/ 527966 h 4013490"/>
                <a:gd name="connsiteX38823" fmla="*/ 3360257 w 6127927"/>
                <a:gd name="connsiteY38823" fmla="*/ 529033 h 4013490"/>
                <a:gd name="connsiteX38824" fmla="*/ 3360483 w 6127927"/>
                <a:gd name="connsiteY38824" fmla="*/ 529389 h 4013490"/>
                <a:gd name="connsiteX38825" fmla="*/ 3360160 w 6127927"/>
                <a:gd name="connsiteY38825" fmla="*/ 529615 h 4013490"/>
                <a:gd name="connsiteX38826" fmla="*/ 3360418 w 6127927"/>
                <a:gd name="connsiteY38826" fmla="*/ 529971 h 4013490"/>
                <a:gd name="connsiteX38827" fmla="*/ 3360160 w 6127927"/>
                <a:gd name="connsiteY38827" fmla="*/ 530294 h 4013490"/>
                <a:gd name="connsiteX38828" fmla="*/ 3359804 w 6127927"/>
                <a:gd name="connsiteY38828" fmla="*/ 530456 h 4013490"/>
                <a:gd name="connsiteX38829" fmla="*/ 3359901 w 6127927"/>
                <a:gd name="connsiteY38829" fmla="*/ 530715 h 4013490"/>
                <a:gd name="connsiteX38830" fmla="*/ 3358995 w 6127927"/>
                <a:gd name="connsiteY38830" fmla="*/ 530618 h 4013490"/>
                <a:gd name="connsiteX38831" fmla="*/ 3358413 w 6127927"/>
                <a:gd name="connsiteY38831" fmla="*/ 531458 h 4013490"/>
                <a:gd name="connsiteX38832" fmla="*/ 3358834 w 6127927"/>
                <a:gd name="connsiteY38832" fmla="*/ 531846 h 4013490"/>
                <a:gd name="connsiteX38833" fmla="*/ 3358413 w 6127927"/>
                <a:gd name="connsiteY38833" fmla="*/ 532202 h 4013490"/>
                <a:gd name="connsiteX38834" fmla="*/ 3358090 w 6127927"/>
                <a:gd name="connsiteY38834" fmla="*/ 532526 h 4013490"/>
                <a:gd name="connsiteX38835" fmla="*/ 3357928 w 6127927"/>
                <a:gd name="connsiteY38835" fmla="*/ 532946 h 4013490"/>
                <a:gd name="connsiteX38836" fmla="*/ 3356667 w 6127927"/>
                <a:gd name="connsiteY38836" fmla="*/ 532429 h 4013490"/>
                <a:gd name="connsiteX38837" fmla="*/ 3357928 w 6127927"/>
                <a:gd name="connsiteY38837" fmla="*/ 533334 h 4013490"/>
                <a:gd name="connsiteX38838" fmla="*/ 3357831 w 6127927"/>
                <a:gd name="connsiteY38838" fmla="*/ 533431 h 4013490"/>
                <a:gd name="connsiteX38839" fmla="*/ 3357184 w 6127927"/>
                <a:gd name="connsiteY38839" fmla="*/ 533528 h 4013490"/>
                <a:gd name="connsiteX38840" fmla="*/ 3357184 w 6127927"/>
                <a:gd name="connsiteY38840" fmla="*/ 533852 h 4013490"/>
                <a:gd name="connsiteX38841" fmla="*/ 3357346 w 6127927"/>
                <a:gd name="connsiteY38841" fmla="*/ 534110 h 4013490"/>
                <a:gd name="connsiteX38842" fmla="*/ 3357184 w 6127927"/>
                <a:gd name="connsiteY38842" fmla="*/ 534337 h 4013490"/>
                <a:gd name="connsiteX38843" fmla="*/ 3356602 w 6127927"/>
                <a:gd name="connsiteY38843" fmla="*/ 534272 h 4013490"/>
                <a:gd name="connsiteX38844" fmla="*/ 3356926 w 6127927"/>
                <a:gd name="connsiteY38844" fmla="*/ 534757 h 4013490"/>
                <a:gd name="connsiteX38845" fmla="*/ 3356667 w 6127927"/>
                <a:gd name="connsiteY38845" fmla="*/ 535081 h 4013490"/>
                <a:gd name="connsiteX38846" fmla="*/ 3356279 w 6127927"/>
                <a:gd name="connsiteY38846" fmla="*/ 535016 h 4013490"/>
                <a:gd name="connsiteX38847" fmla="*/ 3356505 w 6127927"/>
                <a:gd name="connsiteY38847" fmla="*/ 535242 h 4013490"/>
                <a:gd name="connsiteX38848" fmla="*/ 3355115 w 6127927"/>
                <a:gd name="connsiteY38848" fmla="*/ 537150 h 4013490"/>
                <a:gd name="connsiteX38849" fmla="*/ 3354274 w 6127927"/>
                <a:gd name="connsiteY38849" fmla="*/ 536924 h 4013490"/>
                <a:gd name="connsiteX38850" fmla="*/ 3354856 w 6127927"/>
                <a:gd name="connsiteY38850" fmla="*/ 537474 h 4013490"/>
                <a:gd name="connsiteX38851" fmla="*/ 3354274 w 6127927"/>
                <a:gd name="connsiteY38851" fmla="*/ 538250 h 4013490"/>
                <a:gd name="connsiteX38852" fmla="*/ 3353109 w 6127927"/>
                <a:gd name="connsiteY38852" fmla="*/ 537733 h 4013490"/>
                <a:gd name="connsiteX38853" fmla="*/ 3354112 w 6127927"/>
                <a:gd name="connsiteY38853" fmla="*/ 538412 h 4013490"/>
                <a:gd name="connsiteX38854" fmla="*/ 3353853 w 6127927"/>
                <a:gd name="connsiteY38854" fmla="*/ 538638 h 4013490"/>
                <a:gd name="connsiteX38855" fmla="*/ 3353789 w 6127927"/>
                <a:gd name="connsiteY38855" fmla="*/ 538638 h 4013490"/>
                <a:gd name="connsiteX38856" fmla="*/ 3353853 w 6127927"/>
                <a:gd name="connsiteY38856" fmla="*/ 538735 h 4013490"/>
                <a:gd name="connsiteX38857" fmla="*/ 3353045 w 6127927"/>
                <a:gd name="connsiteY38857" fmla="*/ 539738 h 4013490"/>
                <a:gd name="connsiteX38858" fmla="*/ 3352721 w 6127927"/>
                <a:gd name="connsiteY38858" fmla="*/ 540126 h 4013490"/>
                <a:gd name="connsiteX38859" fmla="*/ 3352527 w 6127927"/>
                <a:gd name="connsiteY38859" fmla="*/ 540223 h 4013490"/>
                <a:gd name="connsiteX38860" fmla="*/ 3351622 w 6127927"/>
                <a:gd name="connsiteY38860" fmla="*/ 539802 h 4013490"/>
                <a:gd name="connsiteX38861" fmla="*/ 3352527 w 6127927"/>
                <a:gd name="connsiteY38861" fmla="*/ 540223 h 4013490"/>
                <a:gd name="connsiteX38862" fmla="*/ 3352624 w 6127927"/>
                <a:gd name="connsiteY38862" fmla="*/ 540320 h 4013490"/>
                <a:gd name="connsiteX38863" fmla="*/ 3352366 w 6127927"/>
                <a:gd name="connsiteY38863" fmla="*/ 540643 h 4013490"/>
                <a:gd name="connsiteX38864" fmla="*/ 3352301 w 6127927"/>
                <a:gd name="connsiteY38864" fmla="*/ 540643 h 4013490"/>
                <a:gd name="connsiteX38865" fmla="*/ 3352366 w 6127927"/>
                <a:gd name="connsiteY38865" fmla="*/ 540708 h 4013490"/>
                <a:gd name="connsiteX38866" fmla="*/ 3351880 w 6127927"/>
                <a:gd name="connsiteY38866" fmla="*/ 541290 h 4013490"/>
                <a:gd name="connsiteX38867" fmla="*/ 3349908 w 6127927"/>
                <a:gd name="connsiteY38867" fmla="*/ 539641 h 4013490"/>
                <a:gd name="connsiteX38868" fmla="*/ 3350651 w 6127927"/>
                <a:gd name="connsiteY38868" fmla="*/ 540643 h 4013490"/>
                <a:gd name="connsiteX38869" fmla="*/ 3351880 w 6127927"/>
                <a:gd name="connsiteY38869" fmla="*/ 541387 h 4013490"/>
                <a:gd name="connsiteX38870" fmla="*/ 3345833 w 6127927"/>
                <a:gd name="connsiteY38870" fmla="*/ 548922 h 4013490"/>
                <a:gd name="connsiteX38871" fmla="*/ 3345412 w 6127927"/>
                <a:gd name="connsiteY38871" fmla="*/ 548502 h 4013490"/>
                <a:gd name="connsiteX38872" fmla="*/ 3345768 w 6127927"/>
                <a:gd name="connsiteY38872" fmla="*/ 549149 h 4013490"/>
                <a:gd name="connsiteX38873" fmla="*/ 3345574 w 6127927"/>
                <a:gd name="connsiteY38873" fmla="*/ 549731 h 4013490"/>
                <a:gd name="connsiteX38874" fmla="*/ 3344992 w 6127927"/>
                <a:gd name="connsiteY38874" fmla="*/ 549828 h 4013490"/>
                <a:gd name="connsiteX38875" fmla="*/ 3344992 w 6127927"/>
                <a:gd name="connsiteY38875" fmla="*/ 549893 h 4013490"/>
                <a:gd name="connsiteX38876" fmla="*/ 3337812 w 6127927"/>
                <a:gd name="connsiteY38876" fmla="*/ 544039 h 4013490"/>
                <a:gd name="connsiteX38877" fmla="*/ 3336810 w 6127927"/>
                <a:gd name="connsiteY38877" fmla="*/ 542616 h 4013490"/>
                <a:gd name="connsiteX38878" fmla="*/ 3337036 w 6127927"/>
                <a:gd name="connsiteY38878" fmla="*/ 542778 h 4013490"/>
                <a:gd name="connsiteX38879" fmla="*/ 3336648 w 6127927"/>
                <a:gd name="connsiteY38879" fmla="*/ 542293 h 4013490"/>
                <a:gd name="connsiteX38880" fmla="*/ 3336292 w 6127927"/>
                <a:gd name="connsiteY38880" fmla="*/ 541710 h 4013490"/>
                <a:gd name="connsiteX38881" fmla="*/ 3336486 w 6127927"/>
                <a:gd name="connsiteY38881" fmla="*/ 541807 h 4013490"/>
                <a:gd name="connsiteX38882" fmla="*/ 3336713 w 6127927"/>
                <a:gd name="connsiteY38882" fmla="*/ 541549 h 4013490"/>
                <a:gd name="connsiteX38883" fmla="*/ 3430113 w 6127927"/>
                <a:gd name="connsiteY38883" fmla="*/ 385827 h 4013490"/>
                <a:gd name="connsiteX38884" fmla="*/ 3430437 w 6127927"/>
                <a:gd name="connsiteY38884" fmla="*/ 386215 h 4013490"/>
                <a:gd name="connsiteX38885" fmla="*/ 3430372 w 6127927"/>
                <a:gd name="connsiteY38885" fmla="*/ 384889 h 4013490"/>
                <a:gd name="connsiteX38886" fmla="*/ 3430178 w 6127927"/>
                <a:gd name="connsiteY38886" fmla="*/ 384663 h 4013490"/>
                <a:gd name="connsiteX38887" fmla="*/ 3430113 w 6127927"/>
                <a:gd name="connsiteY38887" fmla="*/ 385827 h 4013490"/>
                <a:gd name="connsiteX38888" fmla="*/ 3449582 w 6127927"/>
                <a:gd name="connsiteY38888" fmla="*/ 426641 h 4013490"/>
                <a:gd name="connsiteX38889" fmla="*/ 3447933 w 6127927"/>
                <a:gd name="connsiteY38889" fmla="*/ 426221 h 4013490"/>
                <a:gd name="connsiteX38890" fmla="*/ 3449582 w 6127927"/>
                <a:gd name="connsiteY38890" fmla="*/ 426641 h 4013490"/>
                <a:gd name="connsiteX38891" fmla="*/ 3442791 w 6127927"/>
                <a:gd name="connsiteY38891" fmla="*/ 438802 h 4013490"/>
                <a:gd name="connsiteX38892" fmla="*/ 3442855 w 6127927"/>
                <a:gd name="connsiteY38892" fmla="*/ 439642 h 4013490"/>
                <a:gd name="connsiteX38893" fmla="*/ 3442791 w 6127927"/>
                <a:gd name="connsiteY38893" fmla="*/ 438802 h 4013490"/>
                <a:gd name="connsiteX38894" fmla="*/ 3418115 w 6127927"/>
                <a:gd name="connsiteY38894" fmla="*/ 417521 h 4013490"/>
                <a:gd name="connsiteX38895" fmla="*/ 3417953 w 6127927"/>
                <a:gd name="connsiteY38895" fmla="*/ 417198 h 4013490"/>
                <a:gd name="connsiteX38896" fmla="*/ 3417630 w 6127927"/>
                <a:gd name="connsiteY38896" fmla="*/ 417036 h 4013490"/>
                <a:gd name="connsiteX38897" fmla="*/ 3417630 w 6127927"/>
                <a:gd name="connsiteY38897" fmla="*/ 416680 h 4013490"/>
                <a:gd name="connsiteX38898" fmla="*/ 3418212 w 6127927"/>
                <a:gd name="connsiteY38898" fmla="*/ 416454 h 4013490"/>
                <a:gd name="connsiteX38899" fmla="*/ 3417694 w 6127927"/>
                <a:gd name="connsiteY38899" fmla="*/ 416195 h 4013490"/>
                <a:gd name="connsiteX38900" fmla="*/ 3417694 w 6127927"/>
                <a:gd name="connsiteY38900" fmla="*/ 415775 h 4013490"/>
                <a:gd name="connsiteX38901" fmla="*/ 3418115 w 6127927"/>
                <a:gd name="connsiteY38901" fmla="*/ 415613 h 4013490"/>
                <a:gd name="connsiteX38902" fmla="*/ 3417694 w 6127927"/>
                <a:gd name="connsiteY38902" fmla="*/ 415549 h 4013490"/>
                <a:gd name="connsiteX38903" fmla="*/ 3418018 w 6127927"/>
                <a:gd name="connsiteY38903" fmla="*/ 413058 h 4013490"/>
                <a:gd name="connsiteX38904" fmla="*/ 3418858 w 6127927"/>
                <a:gd name="connsiteY38904" fmla="*/ 412897 h 4013490"/>
                <a:gd name="connsiteX38905" fmla="*/ 3418115 w 6127927"/>
                <a:gd name="connsiteY38905" fmla="*/ 412638 h 4013490"/>
                <a:gd name="connsiteX38906" fmla="*/ 3418276 w 6127927"/>
                <a:gd name="connsiteY38906" fmla="*/ 411635 h 4013490"/>
                <a:gd name="connsiteX38907" fmla="*/ 3419505 w 6127927"/>
                <a:gd name="connsiteY38907" fmla="*/ 411571 h 4013490"/>
                <a:gd name="connsiteX38908" fmla="*/ 3418373 w 6127927"/>
                <a:gd name="connsiteY38908" fmla="*/ 411409 h 4013490"/>
                <a:gd name="connsiteX38909" fmla="*/ 3418438 w 6127927"/>
                <a:gd name="connsiteY38909" fmla="*/ 410988 h 4013490"/>
                <a:gd name="connsiteX38910" fmla="*/ 3418535 w 6127927"/>
                <a:gd name="connsiteY38910" fmla="*/ 410988 h 4013490"/>
                <a:gd name="connsiteX38911" fmla="*/ 3418438 w 6127927"/>
                <a:gd name="connsiteY38911" fmla="*/ 410891 h 4013490"/>
                <a:gd name="connsiteX38912" fmla="*/ 3418761 w 6127927"/>
                <a:gd name="connsiteY38912" fmla="*/ 409501 h 4013490"/>
                <a:gd name="connsiteX38913" fmla="*/ 3418858 w 6127927"/>
                <a:gd name="connsiteY38913" fmla="*/ 408983 h 4013490"/>
                <a:gd name="connsiteX38914" fmla="*/ 3418956 w 6127927"/>
                <a:gd name="connsiteY38914" fmla="*/ 408919 h 4013490"/>
                <a:gd name="connsiteX38915" fmla="*/ 3419926 w 6127927"/>
                <a:gd name="connsiteY38915" fmla="*/ 408919 h 4013490"/>
                <a:gd name="connsiteX38916" fmla="*/ 3418956 w 6127927"/>
                <a:gd name="connsiteY38916" fmla="*/ 408919 h 4013490"/>
                <a:gd name="connsiteX38917" fmla="*/ 3418858 w 6127927"/>
                <a:gd name="connsiteY38917" fmla="*/ 408919 h 4013490"/>
                <a:gd name="connsiteX38918" fmla="*/ 3419020 w 6127927"/>
                <a:gd name="connsiteY38918" fmla="*/ 408498 h 4013490"/>
                <a:gd name="connsiteX38919" fmla="*/ 3419085 w 6127927"/>
                <a:gd name="connsiteY38919" fmla="*/ 408498 h 4013490"/>
                <a:gd name="connsiteX38920" fmla="*/ 3419020 w 6127927"/>
                <a:gd name="connsiteY38920" fmla="*/ 408401 h 4013490"/>
                <a:gd name="connsiteX38921" fmla="*/ 3419279 w 6127927"/>
                <a:gd name="connsiteY38921" fmla="*/ 407657 h 4013490"/>
                <a:gd name="connsiteX38922" fmla="*/ 3421769 w 6127927"/>
                <a:gd name="connsiteY38922" fmla="*/ 408498 h 4013490"/>
                <a:gd name="connsiteX38923" fmla="*/ 3420767 w 6127927"/>
                <a:gd name="connsiteY38923" fmla="*/ 407851 h 4013490"/>
                <a:gd name="connsiteX38924" fmla="*/ 3419344 w 6127927"/>
                <a:gd name="connsiteY38924" fmla="*/ 407657 h 4013490"/>
                <a:gd name="connsiteX38925" fmla="*/ 3421672 w 6127927"/>
                <a:gd name="connsiteY38925" fmla="*/ 400316 h 4013490"/>
                <a:gd name="connsiteX38926" fmla="*/ 3422157 w 6127927"/>
                <a:gd name="connsiteY38926" fmla="*/ 400219 h 4013490"/>
                <a:gd name="connsiteX38927" fmla="*/ 3422093 w 6127927"/>
                <a:gd name="connsiteY38927" fmla="*/ 400219 h 4013490"/>
                <a:gd name="connsiteX38928" fmla="*/ 3423095 w 6127927"/>
                <a:gd name="connsiteY38928" fmla="*/ 399895 h 4013490"/>
                <a:gd name="connsiteX38929" fmla="*/ 3423580 w 6127927"/>
                <a:gd name="connsiteY38929" fmla="*/ 399572 h 4013490"/>
                <a:gd name="connsiteX38930" fmla="*/ 3423580 w 6127927"/>
                <a:gd name="connsiteY38930" fmla="*/ 399637 h 4013490"/>
                <a:gd name="connsiteX38931" fmla="*/ 3423580 w 6127927"/>
                <a:gd name="connsiteY38931" fmla="*/ 399313 h 4013490"/>
                <a:gd name="connsiteX38932" fmla="*/ 3423419 w 6127927"/>
                <a:gd name="connsiteY38932" fmla="*/ 398634 h 4013490"/>
                <a:gd name="connsiteX38933" fmla="*/ 3423225 w 6127927"/>
                <a:gd name="connsiteY38933" fmla="*/ 398570 h 4013490"/>
                <a:gd name="connsiteX38934" fmla="*/ 3423419 w 6127927"/>
                <a:gd name="connsiteY38934" fmla="*/ 398472 h 4013490"/>
                <a:gd name="connsiteX38935" fmla="*/ 3423322 w 6127927"/>
                <a:gd name="connsiteY38935" fmla="*/ 398246 h 4013490"/>
                <a:gd name="connsiteX38936" fmla="*/ 3422578 w 6127927"/>
                <a:gd name="connsiteY38936" fmla="*/ 395012 h 4013490"/>
                <a:gd name="connsiteX38937" fmla="*/ 3421575 w 6127927"/>
                <a:gd name="connsiteY38937" fmla="*/ 394333 h 4013490"/>
                <a:gd name="connsiteX38938" fmla="*/ 3419085 w 6127927"/>
                <a:gd name="connsiteY38938" fmla="*/ 391778 h 4013490"/>
                <a:gd name="connsiteX38939" fmla="*/ 3419279 w 6127927"/>
                <a:gd name="connsiteY38939" fmla="*/ 391843 h 4013490"/>
                <a:gd name="connsiteX38940" fmla="*/ 3419085 w 6127927"/>
                <a:gd name="connsiteY38940" fmla="*/ 391519 h 4013490"/>
                <a:gd name="connsiteX38941" fmla="*/ 3418956 w 6127927"/>
                <a:gd name="connsiteY38941" fmla="*/ 390711 h 4013490"/>
                <a:gd name="connsiteX38942" fmla="*/ 3419085 w 6127927"/>
                <a:gd name="connsiteY38942" fmla="*/ 391519 h 4013490"/>
                <a:gd name="connsiteX38943" fmla="*/ 3419020 w 6127927"/>
                <a:gd name="connsiteY38943" fmla="*/ 391616 h 4013490"/>
                <a:gd name="connsiteX38944" fmla="*/ 3417759 w 6127927"/>
                <a:gd name="connsiteY38944" fmla="*/ 389870 h 4013490"/>
                <a:gd name="connsiteX38945" fmla="*/ 3418858 w 6127927"/>
                <a:gd name="connsiteY38945" fmla="*/ 388641 h 4013490"/>
                <a:gd name="connsiteX38946" fmla="*/ 3419182 w 6127927"/>
                <a:gd name="connsiteY38946" fmla="*/ 388706 h 4013490"/>
                <a:gd name="connsiteX38947" fmla="*/ 3419182 w 6127927"/>
                <a:gd name="connsiteY38947" fmla="*/ 388382 h 4013490"/>
                <a:gd name="connsiteX38948" fmla="*/ 3419602 w 6127927"/>
                <a:gd name="connsiteY38948" fmla="*/ 388059 h 4013490"/>
                <a:gd name="connsiteX38949" fmla="*/ 3420605 w 6127927"/>
                <a:gd name="connsiteY38949" fmla="*/ 387703 h 4013490"/>
                <a:gd name="connsiteX38950" fmla="*/ 3421996 w 6127927"/>
                <a:gd name="connsiteY38950" fmla="*/ 388220 h 4013490"/>
                <a:gd name="connsiteX38951" fmla="*/ 3422254 w 6127927"/>
                <a:gd name="connsiteY38951" fmla="*/ 387477 h 4013490"/>
                <a:gd name="connsiteX38952" fmla="*/ 3423483 w 6127927"/>
                <a:gd name="connsiteY38952" fmla="*/ 387703 h 4013490"/>
                <a:gd name="connsiteX38953" fmla="*/ 3424227 w 6127927"/>
                <a:gd name="connsiteY38953" fmla="*/ 388867 h 4013490"/>
                <a:gd name="connsiteX38954" fmla="*/ 3424486 w 6127927"/>
                <a:gd name="connsiteY38954" fmla="*/ 387703 h 4013490"/>
                <a:gd name="connsiteX38955" fmla="*/ 3424065 w 6127927"/>
                <a:gd name="connsiteY38955" fmla="*/ 386797 h 4013490"/>
                <a:gd name="connsiteX38956" fmla="*/ 3426038 w 6127927"/>
                <a:gd name="connsiteY38956" fmla="*/ 388803 h 4013490"/>
                <a:gd name="connsiteX38957" fmla="*/ 3425973 w 6127927"/>
                <a:gd name="connsiteY38957" fmla="*/ 387541 h 4013490"/>
                <a:gd name="connsiteX38958" fmla="*/ 3426297 w 6127927"/>
                <a:gd name="connsiteY38958" fmla="*/ 386959 h 4013490"/>
                <a:gd name="connsiteX38959" fmla="*/ 3427558 w 6127927"/>
                <a:gd name="connsiteY38959" fmla="*/ 388706 h 4013490"/>
                <a:gd name="connsiteX38960" fmla="*/ 3427558 w 6127927"/>
                <a:gd name="connsiteY38960" fmla="*/ 387638 h 4013490"/>
                <a:gd name="connsiteX38961" fmla="*/ 3427461 w 6127927"/>
                <a:gd name="connsiteY38961" fmla="*/ 386215 h 4013490"/>
                <a:gd name="connsiteX38962" fmla="*/ 3427785 w 6127927"/>
                <a:gd name="connsiteY38962" fmla="*/ 386151 h 4013490"/>
                <a:gd name="connsiteX38963" fmla="*/ 3428625 w 6127927"/>
                <a:gd name="connsiteY38963" fmla="*/ 387897 h 4013490"/>
                <a:gd name="connsiteX38964" fmla="*/ 3428205 w 6127927"/>
                <a:gd name="connsiteY38964" fmla="*/ 385892 h 4013490"/>
                <a:gd name="connsiteX38965" fmla="*/ 3429111 w 6127927"/>
                <a:gd name="connsiteY38965" fmla="*/ 385083 h 4013490"/>
                <a:gd name="connsiteX38966" fmla="*/ 3429628 w 6127927"/>
                <a:gd name="connsiteY38966" fmla="*/ 384825 h 4013490"/>
                <a:gd name="connsiteX38967" fmla="*/ 3429790 w 6127927"/>
                <a:gd name="connsiteY38967" fmla="*/ 384566 h 4013490"/>
                <a:gd name="connsiteX38968" fmla="*/ 3433768 w 6127927"/>
                <a:gd name="connsiteY38968" fmla="*/ 384663 h 4013490"/>
                <a:gd name="connsiteX38969" fmla="*/ 3433929 w 6127927"/>
                <a:gd name="connsiteY38969" fmla="*/ 384986 h 4013490"/>
                <a:gd name="connsiteX38970" fmla="*/ 3433994 w 6127927"/>
                <a:gd name="connsiteY38970" fmla="*/ 384728 h 4013490"/>
                <a:gd name="connsiteX38971" fmla="*/ 3435514 w 6127927"/>
                <a:gd name="connsiteY38971" fmla="*/ 384986 h 4013490"/>
                <a:gd name="connsiteX38972" fmla="*/ 3436646 w 6127927"/>
                <a:gd name="connsiteY38972" fmla="*/ 385407 h 4013490"/>
                <a:gd name="connsiteX38973" fmla="*/ 3436646 w 6127927"/>
                <a:gd name="connsiteY38973" fmla="*/ 385471 h 4013490"/>
                <a:gd name="connsiteX38974" fmla="*/ 3436905 w 6127927"/>
                <a:gd name="connsiteY38974" fmla="*/ 385633 h 4013490"/>
                <a:gd name="connsiteX38975" fmla="*/ 3436905 w 6127927"/>
                <a:gd name="connsiteY38975" fmla="*/ 385471 h 4013490"/>
                <a:gd name="connsiteX38976" fmla="*/ 3440462 w 6127927"/>
                <a:gd name="connsiteY38976" fmla="*/ 386636 h 4013490"/>
                <a:gd name="connsiteX38977" fmla="*/ 3445281 w 6127927"/>
                <a:gd name="connsiteY38977" fmla="*/ 390711 h 4013490"/>
                <a:gd name="connsiteX38978" fmla="*/ 3445993 w 6127927"/>
                <a:gd name="connsiteY38978" fmla="*/ 393007 h 4013490"/>
                <a:gd name="connsiteX38979" fmla="*/ 3454531 w 6127927"/>
                <a:gd name="connsiteY38979" fmla="*/ 403356 h 4013490"/>
                <a:gd name="connsiteX38980" fmla="*/ 3454789 w 6127927"/>
                <a:gd name="connsiteY38980" fmla="*/ 403518 h 4013490"/>
                <a:gd name="connsiteX38981" fmla="*/ 3454207 w 6127927"/>
                <a:gd name="connsiteY38981" fmla="*/ 403873 h 4013490"/>
                <a:gd name="connsiteX38982" fmla="*/ 3454951 w 6127927"/>
                <a:gd name="connsiteY38982" fmla="*/ 403712 h 4013490"/>
                <a:gd name="connsiteX38983" fmla="*/ 3454886 w 6127927"/>
                <a:gd name="connsiteY38983" fmla="*/ 404035 h 4013490"/>
                <a:gd name="connsiteX38984" fmla="*/ 3454531 w 6127927"/>
                <a:gd name="connsiteY38984" fmla="*/ 404197 h 4013490"/>
                <a:gd name="connsiteX38985" fmla="*/ 3454789 w 6127927"/>
                <a:gd name="connsiteY38985" fmla="*/ 404197 h 4013490"/>
                <a:gd name="connsiteX38986" fmla="*/ 3454628 w 6127927"/>
                <a:gd name="connsiteY38986" fmla="*/ 405587 h 4013490"/>
                <a:gd name="connsiteX38987" fmla="*/ 3454272 w 6127927"/>
                <a:gd name="connsiteY38987" fmla="*/ 405685 h 4013490"/>
                <a:gd name="connsiteX38988" fmla="*/ 3454045 w 6127927"/>
                <a:gd name="connsiteY38988" fmla="*/ 405943 h 4013490"/>
                <a:gd name="connsiteX38989" fmla="*/ 3453787 w 6127927"/>
                <a:gd name="connsiteY38989" fmla="*/ 406105 h 4013490"/>
                <a:gd name="connsiteX38990" fmla="*/ 3454272 w 6127927"/>
                <a:gd name="connsiteY38990" fmla="*/ 406170 h 4013490"/>
                <a:gd name="connsiteX38991" fmla="*/ 3454628 w 6127927"/>
                <a:gd name="connsiteY38991" fmla="*/ 406105 h 4013490"/>
                <a:gd name="connsiteX38992" fmla="*/ 3454531 w 6127927"/>
                <a:gd name="connsiteY38992" fmla="*/ 407075 h 4013490"/>
                <a:gd name="connsiteX38993" fmla="*/ 3454272 w 6127927"/>
                <a:gd name="connsiteY38993" fmla="*/ 407172 h 4013490"/>
                <a:gd name="connsiteX38994" fmla="*/ 3453948 w 6127927"/>
                <a:gd name="connsiteY38994" fmla="*/ 407593 h 4013490"/>
                <a:gd name="connsiteX38995" fmla="*/ 3454531 w 6127927"/>
                <a:gd name="connsiteY38995" fmla="*/ 407496 h 4013490"/>
                <a:gd name="connsiteX38996" fmla="*/ 3454692 w 6127927"/>
                <a:gd name="connsiteY38996" fmla="*/ 408595 h 4013490"/>
                <a:gd name="connsiteX38997" fmla="*/ 3454207 w 6127927"/>
                <a:gd name="connsiteY38997" fmla="*/ 408757 h 4013490"/>
                <a:gd name="connsiteX38998" fmla="*/ 3454789 w 6127927"/>
                <a:gd name="connsiteY38998" fmla="*/ 408660 h 4013490"/>
                <a:gd name="connsiteX38999" fmla="*/ 3456277 w 6127927"/>
                <a:gd name="connsiteY38999" fmla="*/ 411215 h 4013490"/>
                <a:gd name="connsiteX39000" fmla="*/ 3456600 w 6127927"/>
                <a:gd name="connsiteY39000" fmla="*/ 414966 h 4013490"/>
                <a:gd name="connsiteX39001" fmla="*/ 3456536 w 6127927"/>
                <a:gd name="connsiteY39001" fmla="*/ 414966 h 4013490"/>
                <a:gd name="connsiteX39002" fmla="*/ 3456342 w 6127927"/>
                <a:gd name="connsiteY39002" fmla="*/ 415549 h 4013490"/>
                <a:gd name="connsiteX39003" fmla="*/ 3456600 w 6127927"/>
                <a:gd name="connsiteY39003" fmla="*/ 415710 h 4013490"/>
                <a:gd name="connsiteX39004" fmla="*/ 3456600 w 6127927"/>
                <a:gd name="connsiteY39004" fmla="*/ 415937 h 4013490"/>
                <a:gd name="connsiteX39005" fmla="*/ 3456600 w 6127927"/>
                <a:gd name="connsiteY39005" fmla="*/ 416131 h 4013490"/>
                <a:gd name="connsiteX39006" fmla="*/ 3456697 w 6127927"/>
                <a:gd name="connsiteY39006" fmla="*/ 417845 h 4013490"/>
                <a:gd name="connsiteX39007" fmla="*/ 3455210 w 6127927"/>
                <a:gd name="connsiteY39007" fmla="*/ 417845 h 4013490"/>
                <a:gd name="connsiteX39008" fmla="*/ 3455857 w 6127927"/>
                <a:gd name="connsiteY39008" fmla="*/ 418103 h 4013490"/>
                <a:gd name="connsiteX39009" fmla="*/ 3456697 w 6127927"/>
                <a:gd name="connsiteY39009" fmla="*/ 417845 h 4013490"/>
                <a:gd name="connsiteX39010" fmla="*/ 3456762 w 6127927"/>
                <a:gd name="connsiteY39010" fmla="*/ 421823 h 4013490"/>
                <a:gd name="connsiteX39011" fmla="*/ 3455792 w 6127927"/>
                <a:gd name="connsiteY39011" fmla="*/ 421758 h 4013490"/>
                <a:gd name="connsiteX39012" fmla="*/ 3456762 w 6127927"/>
                <a:gd name="connsiteY39012" fmla="*/ 421984 h 4013490"/>
                <a:gd name="connsiteX39013" fmla="*/ 3456762 w 6127927"/>
                <a:gd name="connsiteY39013" fmla="*/ 426544 h 4013490"/>
                <a:gd name="connsiteX39014" fmla="*/ 3455857 w 6127927"/>
                <a:gd name="connsiteY39014" fmla="*/ 426544 h 4013490"/>
                <a:gd name="connsiteX39015" fmla="*/ 3456697 w 6127927"/>
                <a:gd name="connsiteY39015" fmla="*/ 426706 h 4013490"/>
                <a:gd name="connsiteX39016" fmla="*/ 3456762 w 6127927"/>
                <a:gd name="connsiteY39016" fmla="*/ 426706 h 4013490"/>
                <a:gd name="connsiteX39017" fmla="*/ 3456762 w 6127927"/>
                <a:gd name="connsiteY39017" fmla="*/ 427870 h 4013490"/>
                <a:gd name="connsiteX39018" fmla="*/ 3456212 w 6127927"/>
                <a:gd name="connsiteY39018" fmla="*/ 428129 h 4013490"/>
                <a:gd name="connsiteX39019" fmla="*/ 3455274 w 6127927"/>
                <a:gd name="connsiteY39019" fmla="*/ 428776 h 4013490"/>
                <a:gd name="connsiteX39020" fmla="*/ 3454951 w 6127927"/>
                <a:gd name="connsiteY39020" fmla="*/ 428711 h 4013490"/>
                <a:gd name="connsiteX39021" fmla="*/ 3454951 w 6127927"/>
                <a:gd name="connsiteY39021" fmla="*/ 428776 h 4013490"/>
                <a:gd name="connsiteX39022" fmla="*/ 3455210 w 6127927"/>
                <a:gd name="connsiteY39022" fmla="*/ 428776 h 4013490"/>
                <a:gd name="connsiteX39023" fmla="*/ 3456277 w 6127927"/>
                <a:gd name="connsiteY39023" fmla="*/ 428873 h 4013490"/>
                <a:gd name="connsiteX39024" fmla="*/ 3456600 w 6127927"/>
                <a:gd name="connsiteY39024" fmla="*/ 429358 h 4013490"/>
                <a:gd name="connsiteX39025" fmla="*/ 3456115 w 6127927"/>
                <a:gd name="connsiteY39025" fmla="*/ 429455 h 4013490"/>
                <a:gd name="connsiteX39026" fmla="*/ 3456018 w 6127927"/>
                <a:gd name="connsiteY39026" fmla="*/ 429617 h 4013490"/>
                <a:gd name="connsiteX39027" fmla="*/ 3456115 w 6127927"/>
                <a:gd name="connsiteY39027" fmla="*/ 429681 h 4013490"/>
                <a:gd name="connsiteX39028" fmla="*/ 3456600 w 6127927"/>
                <a:gd name="connsiteY39028" fmla="*/ 429681 h 4013490"/>
                <a:gd name="connsiteX39029" fmla="*/ 3456697 w 6127927"/>
                <a:gd name="connsiteY39029" fmla="*/ 429779 h 4013490"/>
                <a:gd name="connsiteX39030" fmla="*/ 3456697 w 6127927"/>
                <a:gd name="connsiteY39030" fmla="*/ 429940 h 4013490"/>
                <a:gd name="connsiteX39031" fmla="*/ 3456342 w 6127927"/>
                <a:gd name="connsiteY39031" fmla="*/ 429940 h 4013490"/>
                <a:gd name="connsiteX39032" fmla="*/ 3456115 w 6127927"/>
                <a:gd name="connsiteY39032" fmla="*/ 429779 h 4013490"/>
                <a:gd name="connsiteX39033" fmla="*/ 3456212 w 6127927"/>
                <a:gd name="connsiteY39033" fmla="*/ 430264 h 4013490"/>
                <a:gd name="connsiteX39034" fmla="*/ 3456115 w 6127927"/>
                <a:gd name="connsiteY39034" fmla="*/ 430781 h 4013490"/>
                <a:gd name="connsiteX39035" fmla="*/ 3455016 w 6127927"/>
                <a:gd name="connsiteY39035" fmla="*/ 430943 h 4013490"/>
                <a:gd name="connsiteX39036" fmla="*/ 3456212 w 6127927"/>
                <a:gd name="connsiteY39036" fmla="*/ 431913 h 4013490"/>
                <a:gd name="connsiteX39037" fmla="*/ 3455371 w 6127927"/>
                <a:gd name="connsiteY39037" fmla="*/ 431751 h 4013490"/>
                <a:gd name="connsiteX39038" fmla="*/ 3456018 w 6127927"/>
                <a:gd name="connsiteY39038" fmla="*/ 432754 h 4013490"/>
                <a:gd name="connsiteX39039" fmla="*/ 3455468 w 6127927"/>
                <a:gd name="connsiteY39039" fmla="*/ 432851 h 4013490"/>
                <a:gd name="connsiteX39040" fmla="*/ 3455533 w 6127927"/>
                <a:gd name="connsiteY39040" fmla="*/ 433433 h 4013490"/>
                <a:gd name="connsiteX39041" fmla="*/ 3455016 w 6127927"/>
                <a:gd name="connsiteY39041" fmla="*/ 433918 h 4013490"/>
                <a:gd name="connsiteX39042" fmla="*/ 3454951 w 6127927"/>
                <a:gd name="connsiteY39042" fmla="*/ 434177 h 4013490"/>
                <a:gd name="connsiteX39043" fmla="*/ 3455468 w 6127927"/>
                <a:gd name="connsiteY39043" fmla="*/ 434500 h 4013490"/>
                <a:gd name="connsiteX39044" fmla="*/ 3454369 w 6127927"/>
                <a:gd name="connsiteY39044" fmla="*/ 435665 h 4013490"/>
                <a:gd name="connsiteX39045" fmla="*/ 3453205 w 6127927"/>
                <a:gd name="connsiteY39045" fmla="*/ 435309 h 4013490"/>
                <a:gd name="connsiteX39046" fmla="*/ 3454045 w 6127927"/>
                <a:gd name="connsiteY39046" fmla="*/ 436247 h 4013490"/>
                <a:gd name="connsiteX39047" fmla="*/ 3452816 w 6127927"/>
                <a:gd name="connsiteY39047" fmla="*/ 436053 h 4013490"/>
                <a:gd name="connsiteX39048" fmla="*/ 3453399 w 6127927"/>
                <a:gd name="connsiteY39048" fmla="*/ 436635 h 4013490"/>
                <a:gd name="connsiteX39049" fmla="*/ 3453140 w 6127927"/>
                <a:gd name="connsiteY39049" fmla="*/ 437573 h 4013490"/>
                <a:gd name="connsiteX39050" fmla="*/ 3453302 w 6127927"/>
                <a:gd name="connsiteY39050" fmla="*/ 438122 h 4013490"/>
                <a:gd name="connsiteX39051" fmla="*/ 3453205 w 6127927"/>
                <a:gd name="connsiteY39051" fmla="*/ 438317 h 4013490"/>
                <a:gd name="connsiteX39052" fmla="*/ 3452558 w 6127927"/>
                <a:gd name="connsiteY39052" fmla="*/ 438478 h 4013490"/>
                <a:gd name="connsiteX39053" fmla="*/ 3452622 w 6127927"/>
                <a:gd name="connsiteY39053" fmla="*/ 438963 h 4013490"/>
                <a:gd name="connsiteX39054" fmla="*/ 3451555 w 6127927"/>
                <a:gd name="connsiteY39054" fmla="*/ 440128 h 4013490"/>
                <a:gd name="connsiteX39055" fmla="*/ 3447513 w 6127927"/>
                <a:gd name="connsiteY39055" fmla="*/ 443944 h 4013490"/>
                <a:gd name="connsiteX39056" fmla="*/ 3446736 w 6127927"/>
                <a:gd name="connsiteY39056" fmla="*/ 443362 h 4013490"/>
                <a:gd name="connsiteX39057" fmla="*/ 3447092 w 6127927"/>
                <a:gd name="connsiteY39057" fmla="*/ 444267 h 4013490"/>
                <a:gd name="connsiteX39058" fmla="*/ 3446736 w 6127927"/>
                <a:gd name="connsiteY39058" fmla="*/ 444526 h 4013490"/>
                <a:gd name="connsiteX39059" fmla="*/ 3446607 w 6127927"/>
                <a:gd name="connsiteY39059" fmla="*/ 444332 h 4013490"/>
                <a:gd name="connsiteX39060" fmla="*/ 3446672 w 6127927"/>
                <a:gd name="connsiteY39060" fmla="*/ 444591 h 4013490"/>
                <a:gd name="connsiteX39061" fmla="*/ 3446607 w 6127927"/>
                <a:gd name="connsiteY39061" fmla="*/ 444688 h 4013490"/>
                <a:gd name="connsiteX39062" fmla="*/ 3445604 w 6127927"/>
                <a:gd name="connsiteY39062" fmla="*/ 445173 h 4013490"/>
                <a:gd name="connsiteX39063" fmla="*/ 3443858 w 6127927"/>
                <a:gd name="connsiteY39063" fmla="*/ 443426 h 4013490"/>
                <a:gd name="connsiteX39064" fmla="*/ 3444667 w 6127927"/>
                <a:gd name="connsiteY39064" fmla="*/ 445432 h 4013490"/>
                <a:gd name="connsiteX39065" fmla="*/ 3443599 w 6127927"/>
                <a:gd name="connsiteY39065" fmla="*/ 444429 h 4013490"/>
                <a:gd name="connsiteX39066" fmla="*/ 3443599 w 6127927"/>
                <a:gd name="connsiteY39066" fmla="*/ 444526 h 4013490"/>
                <a:gd name="connsiteX39067" fmla="*/ 3443373 w 6127927"/>
                <a:gd name="connsiteY39067" fmla="*/ 445496 h 4013490"/>
                <a:gd name="connsiteX39068" fmla="*/ 3443276 w 6127927"/>
                <a:gd name="connsiteY39068" fmla="*/ 445432 h 4013490"/>
                <a:gd name="connsiteX39069" fmla="*/ 3442112 w 6127927"/>
                <a:gd name="connsiteY39069" fmla="*/ 444591 h 4013490"/>
                <a:gd name="connsiteX39070" fmla="*/ 3441303 w 6127927"/>
                <a:gd name="connsiteY39070" fmla="*/ 446078 h 4013490"/>
                <a:gd name="connsiteX39071" fmla="*/ 3440786 w 6127927"/>
                <a:gd name="connsiteY39071" fmla="*/ 446078 h 4013490"/>
                <a:gd name="connsiteX39072" fmla="*/ 3440301 w 6127927"/>
                <a:gd name="connsiteY39072" fmla="*/ 445852 h 4013490"/>
                <a:gd name="connsiteX39073" fmla="*/ 3439395 w 6127927"/>
                <a:gd name="connsiteY39073" fmla="*/ 445755 h 4013490"/>
                <a:gd name="connsiteX39074" fmla="*/ 3439233 w 6127927"/>
                <a:gd name="connsiteY39074" fmla="*/ 444914 h 4013490"/>
                <a:gd name="connsiteX39075" fmla="*/ 3438457 w 6127927"/>
                <a:gd name="connsiteY39075" fmla="*/ 444849 h 4013490"/>
                <a:gd name="connsiteX39076" fmla="*/ 3438328 w 6127927"/>
                <a:gd name="connsiteY39076" fmla="*/ 445432 h 4013490"/>
                <a:gd name="connsiteX39077" fmla="*/ 3438328 w 6127927"/>
                <a:gd name="connsiteY39077" fmla="*/ 445852 h 4013490"/>
                <a:gd name="connsiteX39078" fmla="*/ 3438134 w 6127927"/>
                <a:gd name="connsiteY39078" fmla="*/ 445658 h 4013490"/>
                <a:gd name="connsiteX39079" fmla="*/ 3437713 w 6127927"/>
                <a:gd name="connsiteY39079" fmla="*/ 444429 h 4013490"/>
                <a:gd name="connsiteX39080" fmla="*/ 3437487 w 6127927"/>
                <a:gd name="connsiteY39080" fmla="*/ 445496 h 4013490"/>
                <a:gd name="connsiteX39081" fmla="*/ 3436387 w 6127927"/>
                <a:gd name="connsiteY39081" fmla="*/ 443847 h 4013490"/>
                <a:gd name="connsiteX39082" fmla="*/ 3435514 w 6127927"/>
                <a:gd name="connsiteY39082" fmla="*/ 445334 h 4013490"/>
                <a:gd name="connsiteX39083" fmla="*/ 3435094 w 6127927"/>
                <a:gd name="connsiteY39083" fmla="*/ 445173 h 4013490"/>
                <a:gd name="connsiteX39084" fmla="*/ 3434770 w 6127927"/>
                <a:gd name="connsiteY39084" fmla="*/ 444752 h 4013490"/>
                <a:gd name="connsiteX39085" fmla="*/ 3434511 w 6127927"/>
                <a:gd name="connsiteY39085" fmla="*/ 444849 h 4013490"/>
                <a:gd name="connsiteX39086" fmla="*/ 3434511 w 6127927"/>
                <a:gd name="connsiteY39086" fmla="*/ 444914 h 4013490"/>
                <a:gd name="connsiteX39087" fmla="*/ 3433024 w 6127927"/>
                <a:gd name="connsiteY39087" fmla="*/ 444170 h 4013490"/>
                <a:gd name="connsiteX39088" fmla="*/ 3433088 w 6127927"/>
                <a:gd name="connsiteY39088" fmla="*/ 443588 h 4013490"/>
                <a:gd name="connsiteX39089" fmla="*/ 3432765 w 6127927"/>
                <a:gd name="connsiteY39089" fmla="*/ 444106 h 4013490"/>
                <a:gd name="connsiteX39090" fmla="*/ 3429693 w 6127927"/>
                <a:gd name="connsiteY39090" fmla="*/ 442100 h 4013490"/>
                <a:gd name="connsiteX39091" fmla="*/ 3429305 w 6127927"/>
                <a:gd name="connsiteY39091" fmla="*/ 441615 h 4013490"/>
                <a:gd name="connsiteX39092" fmla="*/ 3429305 w 6127927"/>
                <a:gd name="connsiteY39092" fmla="*/ 440710 h 4013490"/>
                <a:gd name="connsiteX39093" fmla="*/ 3429790 w 6127927"/>
                <a:gd name="connsiteY39093" fmla="*/ 439804 h 4013490"/>
                <a:gd name="connsiteX39094" fmla="*/ 3429693 w 6127927"/>
                <a:gd name="connsiteY39094" fmla="*/ 439287 h 4013490"/>
                <a:gd name="connsiteX39095" fmla="*/ 3430372 w 6127927"/>
                <a:gd name="connsiteY39095" fmla="*/ 438058 h 4013490"/>
                <a:gd name="connsiteX39096" fmla="*/ 3429854 w 6127927"/>
                <a:gd name="connsiteY39096" fmla="*/ 438478 h 4013490"/>
                <a:gd name="connsiteX39097" fmla="*/ 3428884 w 6127927"/>
                <a:gd name="connsiteY39097" fmla="*/ 439448 h 4013490"/>
                <a:gd name="connsiteX39098" fmla="*/ 3428205 w 6127927"/>
                <a:gd name="connsiteY39098" fmla="*/ 439384 h 4013490"/>
                <a:gd name="connsiteX39099" fmla="*/ 3427785 w 6127927"/>
                <a:gd name="connsiteY39099" fmla="*/ 438899 h 4013490"/>
                <a:gd name="connsiteX39100" fmla="*/ 3427041 w 6127927"/>
                <a:gd name="connsiteY39100" fmla="*/ 438219 h 4013490"/>
                <a:gd name="connsiteX39101" fmla="*/ 3426976 w 6127927"/>
                <a:gd name="connsiteY39101" fmla="*/ 438219 h 4013490"/>
                <a:gd name="connsiteX39102" fmla="*/ 3426976 w 6127927"/>
                <a:gd name="connsiteY39102" fmla="*/ 438122 h 4013490"/>
                <a:gd name="connsiteX39103" fmla="*/ 3426491 w 6127927"/>
                <a:gd name="connsiteY39103" fmla="*/ 438122 h 4013490"/>
                <a:gd name="connsiteX39104" fmla="*/ 3427041 w 6127927"/>
                <a:gd name="connsiteY39104" fmla="*/ 437637 h 4013490"/>
                <a:gd name="connsiteX39105" fmla="*/ 3427558 w 6127927"/>
                <a:gd name="connsiteY39105" fmla="*/ 437314 h 4013490"/>
                <a:gd name="connsiteX39106" fmla="*/ 3427299 w 6127927"/>
                <a:gd name="connsiteY39106" fmla="*/ 436894 h 4013490"/>
                <a:gd name="connsiteX39107" fmla="*/ 3427041 w 6127927"/>
                <a:gd name="connsiteY39107" fmla="*/ 436570 h 4013490"/>
                <a:gd name="connsiteX39108" fmla="*/ 3426717 w 6127927"/>
                <a:gd name="connsiteY39108" fmla="*/ 436635 h 4013490"/>
                <a:gd name="connsiteX39109" fmla="*/ 3425391 w 6127927"/>
                <a:gd name="connsiteY39109" fmla="*/ 436635 h 4013490"/>
                <a:gd name="connsiteX39110" fmla="*/ 3424583 w 6127927"/>
                <a:gd name="connsiteY39110" fmla="*/ 435082 h 4013490"/>
                <a:gd name="connsiteX39111" fmla="*/ 3425068 w 6127927"/>
                <a:gd name="connsiteY39111" fmla="*/ 433756 h 4013490"/>
                <a:gd name="connsiteX39112" fmla="*/ 3424065 w 6127927"/>
                <a:gd name="connsiteY39112" fmla="*/ 434080 h 4013490"/>
                <a:gd name="connsiteX39113" fmla="*/ 3423904 w 6127927"/>
                <a:gd name="connsiteY39113" fmla="*/ 433756 h 4013490"/>
                <a:gd name="connsiteX39114" fmla="*/ 3423580 w 6127927"/>
                <a:gd name="connsiteY39114" fmla="*/ 433433 h 4013490"/>
                <a:gd name="connsiteX39115" fmla="*/ 3423645 w 6127927"/>
                <a:gd name="connsiteY39115" fmla="*/ 432916 h 4013490"/>
                <a:gd name="connsiteX39116" fmla="*/ 3423419 w 6127927"/>
                <a:gd name="connsiteY39116" fmla="*/ 432689 h 4013490"/>
                <a:gd name="connsiteX39117" fmla="*/ 3423225 w 6127927"/>
                <a:gd name="connsiteY39117" fmla="*/ 431590 h 4013490"/>
                <a:gd name="connsiteX39118" fmla="*/ 3422998 w 6127927"/>
                <a:gd name="connsiteY39118" fmla="*/ 431104 h 4013490"/>
                <a:gd name="connsiteX39119" fmla="*/ 3422836 w 6127927"/>
                <a:gd name="connsiteY39119" fmla="*/ 430781 h 4013490"/>
                <a:gd name="connsiteX39120" fmla="*/ 3422836 w 6127927"/>
                <a:gd name="connsiteY39120" fmla="*/ 430425 h 4013490"/>
                <a:gd name="connsiteX39121" fmla="*/ 3422513 w 6127927"/>
                <a:gd name="connsiteY39121" fmla="*/ 429681 h 4013490"/>
                <a:gd name="connsiteX39122" fmla="*/ 3422351 w 6127927"/>
                <a:gd name="connsiteY39122" fmla="*/ 429617 h 4013490"/>
                <a:gd name="connsiteX39123" fmla="*/ 3422157 w 6127927"/>
                <a:gd name="connsiteY39123" fmla="*/ 428938 h 4013490"/>
                <a:gd name="connsiteX39124" fmla="*/ 3421996 w 6127927"/>
                <a:gd name="connsiteY39124" fmla="*/ 428453 h 4013490"/>
                <a:gd name="connsiteX39125" fmla="*/ 3421834 w 6127927"/>
                <a:gd name="connsiteY39125" fmla="*/ 428194 h 4013490"/>
                <a:gd name="connsiteX39126" fmla="*/ 3421575 w 6127927"/>
                <a:gd name="connsiteY39126" fmla="*/ 428032 h 4013490"/>
                <a:gd name="connsiteX39127" fmla="*/ 3420831 w 6127927"/>
                <a:gd name="connsiteY39127" fmla="*/ 426803 h 4013490"/>
                <a:gd name="connsiteX39128" fmla="*/ 3420184 w 6127927"/>
                <a:gd name="connsiteY39128" fmla="*/ 425962 h 4013490"/>
                <a:gd name="connsiteX39129" fmla="*/ 3419926 w 6127927"/>
                <a:gd name="connsiteY39129" fmla="*/ 425898 h 4013490"/>
                <a:gd name="connsiteX39130" fmla="*/ 3419441 w 6127927"/>
                <a:gd name="connsiteY39130" fmla="*/ 425801 h 4013490"/>
                <a:gd name="connsiteX39131" fmla="*/ 3418697 w 6127927"/>
                <a:gd name="connsiteY39131" fmla="*/ 426059 h 4013490"/>
                <a:gd name="connsiteX39132" fmla="*/ 3418600 w 6127927"/>
                <a:gd name="connsiteY39132" fmla="*/ 425801 h 4013490"/>
                <a:gd name="connsiteX39133" fmla="*/ 3419182 w 6127927"/>
                <a:gd name="connsiteY39133" fmla="*/ 425477 h 4013490"/>
                <a:gd name="connsiteX39134" fmla="*/ 3418956 w 6127927"/>
                <a:gd name="connsiteY39134" fmla="*/ 425315 h 4013490"/>
                <a:gd name="connsiteX39135" fmla="*/ 3419279 w 6127927"/>
                <a:gd name="connsiteY39135" fmla="*/ 424895 h 4013490"/>
                <a:gd name="connsiteX39136" fmla="*/ 3418373 w 6127927"/>
                <a:gd name="connsiteY39136" fmla="*/ 424895 h 4013490"/>
                <a:gd name="connsiteX39137" fmla="*/ 3418276 w 6127927"/>
                <a:gd name="connsiteY39137" fmla="*/ 424410 h 4013490"/>
                <a:gd name="connsiteX39138" fmla="*/ 3420508 w 6127927"/>
                <a:gd name="connsiteY39138" fmla="*/ 423731 h 4013490"/>
                <a:gd name="connsiteX39139" fmla="*/ 3420605 w 6127927"/>
                <a:gd name="connsiteY39139" fmla="*/ 423731 h 4013490"/>
                <a:gd name="connsiteX39140" fmla="*/ 3418858 w 6127927"/>
                <a:gd name="connsiteY39140" fmla="*/ 423731 h 4013490"/>
                <a:gd name="connsiteX39141" fmla="*/ 3418438 w 6127927"/>
                <a:gd name="connsiteY39141" fmla="*/ 423634 h 4013490"/>
                <a:gd name="connsiteX39142" fmla="*/ 3418535 w 6127927"/>
                <a:gd name="connsiteY39142" fmla="*/ 423246 h 4013490"/>
                <a:gd name="connsiteX39143" fmla="*/ 3418115 w 6127927"/>
                <a:gd name="connsiteY39143" fmla="*/ 423149 h 4013490"/>
                <a:gd name="connsiteX39144" fmla="*/ 3418018 w 6127927"/>
                <a:gd name="connsiteY39144" fmla="*/ 422664 h 4013490"/>
                <a:gd name="connsiteX39145" fmla="*/ 3418212 w 6127927"/>
                <a:gd name="connsiteY39145" fmla="*/ 422340 h 4013490"/>
                <a:gd name="connsiteX39146" fmla="*/ 3417953 w 6127927"/>
                <a:gd name="connsiteY39146" fmla="*/ 422146 h 4013490"/>
                <a:gd name="connsiteX39147" fmla="*/ 3418697 w 6127927"/>
                <a:gd name="connsiteY39147" fmla="*/ 421564 h 4013490"/>
                <a:gd name="connsiteX39148" fmla="*/ 3418600 w 6127927"/>
                <a:gd name="connsiteY39148" fmla="*/ 420497 h 4013490"/>
                <a:gd name="connsiteX39149" fmla="*/ 3417953 w 6127927"/>
                <a:gd name="connsiteY39149" fmla="*/ 420432 h 4013490"/>
                <a:gd name="connsiteX39150" fmla="*/ 3418115 w 6127927"/>
                <a:gd name="connsiteY39150" fmla="*/ 419915 h 4013490"/>
                <a:gd name="connsiteX39151" fmla="*/ 3418212 w 6127927"/>
                <a:gd name="connsiteY39151" fmla="*/ 419332 h 4013490"/>
                <a:gd name="connsiteX39152" fmla="*/ 3418018 w 6127927"/>
                <a:gd name="connsiteY39152" fmla="*/ 418847 h 4013490"/>
                <a:gd name="connsiteX39153" fmla="*/ 3419344 w 6127927"/>
                <a:gd name="connsiteY39153" fmla="*/ 418524 h 4013490"/>
                <a:gd name="connsiteX39154" fmla="*/ 3417791 w 6127927"/>
                <a:gd name="connsiteY39154" fmla="*/ 418427 h 4013490"/>
                <a:gd name="connsiteX39155" fmla="*/ 3417791 w 6127927"/>
                <a:gd name="connsiteY39155" fmla="*/ 418362 h 4013490"/>
                <a:gd name="connsiteX39156" fmla="*/ 3418115 w 6127927"/>
                <a:gd name="connsiteY39156" fmla="*/ 417521 h 4013490"/>
                <a:gd name="connsiteX39157" fmla="*/ 3266597 w 6127927"/>
                <a:gd name="connsiteY39157" fmla="*/ 438802 h 4013490"/>
                <a:gd name="connsiteX39158" fmla="*/ 3265045 w 6127927"/>
                <a:gd name="connsiteY39158" fmla="*/ 438122 h 4013490"/>
                <a:gd name="connsiteX39159" fmla="*/ 3266597 w 6127927"/>
                <a:gd name="connsiteY39159" fmla="*/ 438802 h 4013490"/>
                <a:gd name="connsiteX39160" fmla="*/ 3259159 w 6127927"/>
                <a:gd name="connsiteY39160" fmla="*/ 451641 h 4013490"/>
                <a:gd name="connsiteX39161" fmla="*/ 3259224 w 6127927"/>
                <a:gd name="connsiteY39161" fmla="*/ 452449 h 4013490"/>
                <a:gd name="connsiteX39162" fmla="*/ 3259159 w 6127927"/>
                <a:gd name="connsiteY39162" fmla="*/ 451641 h 4013490"/>
                <a:gd name="connsiteX39163" fmla="*/ 3249780 w 6127927"/>
                <a:gd name="connsiteY39163" fmla="*/ 394592 h 4013490"/>
                <a:gd name="connsiteX39164" fmla="*/ 3249877 w 6127927"/>
                <a:gd name="connsiteY39164" fmla="*/ 395756 h 4013490"/>
                <a:gd name="connsiteX39165" fmla="*/ 3250362 w 6127927"/>
                <a:gd name="connsiteY39165" fmla="*/ 395982 h 4013490"/>
                <a:gd name="connsiteX39166" fmla="*/ 3250039 w 6127927"/>
                <a:gd name="connsiteY39166" fmla="*/ 394753 h 4013490"/>
                <a:gd name="connsiteX39167" fmla="*/ 3276267 w 6127927"/>
                <a:gd name="connsiteY39167" fmla="*/ 415128 h 4013490"/>
                <a:gd name="connsiteX39168" fmla="*/ 3275621 w 6127927"/>
                <a:gd name="connsiteY39168" fmla="*/ 415354 h 4013490"/>
                <a:gd name="connsiteX39169" fmla="*/ 3276364 w 6127927"/>
                <a:gd name="connsiteY39169" fmla="*/ 415290 h 4013490"/>
                <a:gd name="connsiteX39170" fmla="*/ 3276267 w 6127927"/>
                <a:gd name="connsiteY39170" fmla="*/ 415613 h 4013490"/>
                <a:gd name="connsiteX39171" fmla="*/ 3275944 w 6127927"/>
                <a:gd name="connsiteY39171" fmla="*/ 415775 h 4013490"/>
                <a:gd name="connsiteX39172" fmla="*/ 3276203 w 6127927"/>
                <a:gd name="connsiteY39172" fmla="*/ 415872 h 4013490"/>
                <a:gd name="connsiteX39173" fmla="*/ 3275782 w 6127927"/>
                <a:gd name="connsiteY39173" fmla="*/ 417263 h 4013490"/>
                <a:gd name="connsiteX39174" fmla="*/ 3275459 w 6127927"/>
                <a:gd name="connsiteY39174" fmla="*/ 417263 h 4013490"/>
                <a:gd name="connsiteX39175" fmla="*/ 3275135 w 6127927"/>
                <a:gd name="connsiteY39175" fmla="*/ 417521 h 4013490"/>
                <a:gd name="connsiteX39176" fmla="*/ 3274812 w 6127927"/>
                <a:gd name="connsiteY39176" fmla="*/ 417618 h 4013490"/>
                <a:gd name="connsiteX39177" fmla="*/ 3275297 w 6127927"/>
                <a:gd name="connsiteY39177" fmla="*/ 417845 h 4013490"/>
                <a:gd name="connsiteX39178" fmla="*/ 3275621 w 6127927"/>
                <a:gd name="connsiteY39178" fmla="*/ 417780 h 4013490"/>
                <a:gd name="connsiteX39179" fmla="*/ 3275394 w 6127927"/>
                <a:gd name="connsiteY39179" fmla="*/ 418847 h 4013490"/>
                <a:gd name="connsiteX39180" fmla="*/ 3275135 w 6127927"/>
                <a:gd name="connsiteY39180" fmla="*/ 418944 h 4013490"/>
                <a:gd name="connsiteX39181" fmla="*/ 3274715 w 6127927"/>
                <a:gd name="connsiteY39181" fmla="*/ 419332 h 4013490"/>
                <a:gd name="connsiteX39182" fmla="*/ 3275394 w 6127927"/>
                <a:gd name="connsiteY39182" fmla="*/ 419332 h 4013490"/>
                <a:gd name="connsiteX39183" fmla="*/ 3275297 w 6127927"/>
                <a:gd name="connsiteY39183" fmla="*/ 420497 h 4013490"/>
                <a:gd name="connsiteX39184" fmla="*/ 3274715 w 6127927"/>
                <a:gd name="connsiteY39184" fmla="*/ 420594 h 4013490"/>
                <a:gd name="connsiteX39185" fmla="*/ 3275297 w 6127927"/>
                <a:gd name="connsiteY39185" fmla="*/ 420594 h 4013490"/>
                <a:gd name="connsiteX39186" fmla="*/ 3276203 w 6127927"/>
                <a:gd name="connsiteY39186" fmla="*/ 423634 h 4013490"/>
                <a:gd name="connsiteX39187" fmla="*/ 3275718 w 6127927"/>
                <a:gd name="connsiteY39187" fmla="*/ 427612 h 4013490"/>
                <a:gd name="connsiteX39188" fmla="*/ 3275621 w 6127927"/>
                <a:gd name="connsiteY39188" fmla="*/ 427612 h 4013490"/>
                <a:gd name="connsiteX39189" fmla="*/ 3275394 w 6127927"/>
                <a:gd name="connsiteY39189" fmla="*/ 428129 h 4013490"/>
                <a:gd name="connsiteX39190" fmla="*/ 3275556 w 6127927"/>
                <a:gd name="connsiteY39190" fmla="*/ 428356 h 4013490"/>
                <a:gd name="connsiteX39191" fmla="*/ 3275459 w 6127927"/>
                <a:gd name="connsiteY39191" fmla="*/ 428614 h 4013490"/>
                <a:gd name="connsiteX39192" fmla="*/ 3275459 w 6127927"/>
                <a:gd name="connsiteY39192" fmla="*/ 428776 h 4013490"/>
                <a:gd name="connsiteX39193" fmla="*/ 3275135 w 6127927"/>
                <a:gd name="connsiteY39193" fmla="*/ 430619 h 4013490"/>
                <a:gd name="connsiteX39194" fmla="*/ 3273648 w 6127927"/>
                <a:gd name="connsiteY39194" fmla="*/ 430361 h 4013490"/>
                <a:gd name="connsiteX39195" fmla="*/ 3274198 w 6127927"/>
                <a:gd name="connsiteY39195" fmla="*/ 430781 h 4013490"/>
                <a:gd name="connsiteX39196" fmla="*/ 3275038 w 6127927"/>
                <a:gd name="connsiteY39196" fmla="*/ 430684 h 4013490"/>
                <a:gd name="connsiteX39197" fmla="*/ 3274295 w 6127927"/>
                <a:gd name="connsiteY39197" fmla="*/ 434759 h 4013490"/>
                <a:gd name="connsiteX39198" fmla="*/ 3273389 w 6127927"/>
                <a:gd name="connsiteY39198" fmla="*/ 434500 h 4013490"/>
                <a:gd name="connsiteX39199" fmla="*/ 3274295 w 6127927"/>
                <a:gd name="connsiteY39199" fmla="*/ 434921 h 4013490"/>
                <a:gd name="connsiteX39200" fmla="*/ 3273551 w 6127927"/>
                <a:gd name="connsiteY39200" fmla="*/ 439384 h 4013490"/>
                <a:gd name="connsiteX39201" fmla="*/ 3272645 w 6127927"/>
                <a:gd name="connsiteY39201" fmla="*/ 439287 h 4013490"/>
                <a:gd name="connsiteX39202" fmla="*/ 3273389 w 6127927"/>
                <a:gd name="connsiteY39202" fmla="*/ 439642 h 4013490"/>
                <a:gd name="connsiteX39203" fmla="*/ 3273486 w 6127927"/>
                <a:gd name="connsiteY39203" fmla="*/ 439642 h 4013490"/>
                <a:gd name="connsiteX39204" fmla="*/ 3273389 w 6127927"/>
                <a:gd name="connsiteY39204" fmla="*/ 440289 h 4013490"/>
                <a:gd name="connsiteX39205" fmla="*/ 3273389 w 6127927"/>
                <a:gd name="connsiteY39205" fmla="*/ 440386 h 4013490"/>
                <a:gd name="connsiteX39206" fmla="*/ 3273324 w 6127927"/>
                <a:gd name="connsiteY39206" fmla="*/ 440710 h 4013490"/>
                <a:gd name="connsiteX39207" fmla="*/ 3272742 w 6127927"/>
                <a:gd name="connsiteY39207" fmla="*/ 440871 h 4013490"/>
                <a:gd name="connsiteX39208" fmla="*/ 3271804 w 6127927"/>
                <a:gd name="connsiteY39208" fmla="*/ 441357 h 4013490"/>
                <a:gd name="connsiteX39209" fmla="*/ 3271481 w 6127927"/>
                <a:gd name="connsiteY39209" fmla="*/ 441292 h 4013490"/>
                <a:gd name="connsiteX39210" fmla="*/ 3271481 w 6127927"/>
                <a:gd name="connsiteY39210" fmla="*/ 441357 h 4013490"/>
                <a:gd name="connsiteX39211" fmla="*/ 3271740 w 6127927"/>
                <a:gd name="connsiteY39211" fmla="*/ 441357 h 4013490"/>
                <a:gd name="connsiteX39212" fmla="*/ 3272807 w 6127927"/>
                <a:gd name="connsiteY39212" fmla="*/ 441615 h 4013490"/>
                <a:gd name="connsiteX39213" fmla="*/ 3273066 w 6127927"/>
                <a:gd name="connsiteY39213" fmla="*/ 442100 h 4013490"/>
                <a:gd name="connsiteX39214" fmla="*/ 3272548 w 6127927"/>
                <a:gd name="connsiteY39214" fmla="*/ 442100 h 4013490"/>
                <a:gd name="connsiteX39215" fmla="*/ 3272386 w 6127927"/>
                <a:gd name="connsiteY39215" fmla="*/ 442262 h 4013490"/>
                <a:gd name="connsiteX39216" fmla="*/ 3272483 w 6127927"/>
                <a:gd name="connsiteY39216" fmla="*/ 442359 h 4013490"/>
                <a:gd name="connsiteX39217" fmla="*/ 3272969 w 6127927"/>
                <a:gd name="connsiteY39217" fmla="*/ 442456 h 4013490"/>
                <a:gd name="connsiteX39218" fmla="*/ 3272969 w 6127927"/>
                <a:gd name="connsiteY39218" fmla="*/ 442683 h 4013490"/>
                <a:gd name="connsiteX39219" fmla="*/ 3272645 w 6127927"/>
                <a:gd name="connsiteY39219" fmla="*/ 442618 h 4013490"/>
                <a:gd name="connsiteX39220" fmla="*/ 3272483 w 6127927"/>
                <a:gd name="connsiteY39220" fmla="*/ 442359 h 4013490"/>
                <a:gd name="connsiteX39221" fmla="*/ 3272548 w 6127927"/>
                <a:gd name="connsiteY39221" fmla="*/ 442844 h 4013490"/>
                <a:gd name="connsiteX39222" fmla="*/ 3272386 w 6127927"/>
                <a:gd name="connsiteY39222" fmla="*/ 443362 h 4013490"/>
                <a:gd name="connsiteX39223" fmla="*/ 3271319 w 6127927"/>
                <a:gd name="connsiteY39223" fmla="*/ 443362 h 4013490"/>
                <a:gd name="connsiteX39224" fmla="*/ 3272322 w 6127927"/>
                <a:gd name="connsiteY39224" fmla="*/ 444429 h 4013490"/>
                <a:gd name="connsiteX39225" fmla="*/ 3271481 w 6127927"/>
                <a:gd name="connsiteY39225" fmla="*/ 444170 h 4013490"/>
                <a:gd name="connsiteX39226" fmla="*/ 3272063 w 6127927"/>
                <a:gd name="connsiteY39226" fmla="*/ 445173 h 4013490"/>
                <a:gd name="connsiteX39227" fmla="*/ 3271481 w 6127927"/>
                <a:gd name="connsiteY39227" fmla="*/ 445173 h 4013490"/>
                <a:gd name="connsiteX39228" fmla="*/ 3271578 w 6127927"/>
                <a:gd name="connsiteY39228" fmla="*/ 445658 h 4013490"/>
                <a:gd name="connsiteX39229" fmla="*/ 3271060 w 6127927"/>
                <a:gd name="connsiteY39229" fmla="*/ 446014 h 4013490"/>
                <a:gd name="connsiteX39230" fmla="*/ 3270996 w 6127927"/>
                <a:gd name="connsiteY39230" fmla="*/ 446175 h 4013490"/>
                <a:gd name="connsiteX39231" fmla="*/ 3271481 w 6127927"/>
                <a:gd name="connsiteY39231" fmla="*/ 446499 h 4013490"/>
                <a:gd name="connsiteX39232" fmla="*/ 3270575 w 6127927"/>
                <a:gd name="connsiteY39232" fmla="*/ 447243 h 4013490"/>
                <a:gd name="connsiteX39233" fmla="*/ 3269346 w 6127927"/>
                <a:gd name="connsiteY39233" fmla="*/ 446919 h 4013490"/>
                <a:gd name="connsiteX39234" fmla="*/ 3270155 w 6127927"/>
                <a:gd name="connsiteY39234" fmla="*/ 447825 h 4013490"/>
                <a:gd name="connsiteX39235" fmla="*/ 3268926 w 6127927"/>
                <a:gd name="connsiteY39235" fmla="*/ 447663 h 4013490"/>
                <a:gd name="connsiteX39236" fmla="*/ 3269508 w 6127927"/>
                <a:gd name="connsiteY39236" fmla="*/ 448245 h 4013490"/>
                <a:gd name="connsiteX39237" fmla="*/ 3269249 w 6127927"/>
                <a:gd name="connsiteY39237" fmla="*/ 449248 h 4013490"/>
                <a:gd name="connsiteX39238" fmla="*/ 3269411 w 6127927"/>
                <a:gd name="connsiteY39238" fmla="*/ 449798 h 4013490"/>
                <a:gd name="connsiteX39239" fmla="*/ 3269346 w 6127927"/>
                <a:gd name="connsiteY39239" fmla="*/ 449992 h 4013490"/>
                <a:gd name="connsiteX39240" fmla="*/ 3268667 w 6127927"/>
                <a:gd name="connsiteY39240" fmla="*/ 450218 h 4013490"/>
                <a:gd name="connsiteX39241" fmla="*/ 3268732 w 6127927"/>
                <a:gd name="connsiteY39241" fmla="*/ 450735 h 4013490"/>
                <a:gd name="connsiteX39242" fmla="*/ 3267600 w 6127927"/>
                <a:gd name="connsiteY39242" fmla="*/ 452061 h 4013490"/>
                <a:gd name="connsiteX39243" fmla="*/ 3263525 w 6127927"/>
                <a:gd name="connsiteY39243" fmla="*/ 456363 h 4013490"/>
                <a:gd name="connsiteX39244" fmla="*/ 3262781 w 6127927"/>
                <a:gd name="connsiteY39244" fmla="*/ 455781 h 4013490"/>
                <a:gd name="connsiteX39245" fmla="*/ 3263137 w 6127927"/>
                <a:gd name="connsiteY39245" fmla="*/ 456751 h 4013490"/>
                <a:gd name="connsiteX39246" fmla="*/ 3262717 w 6127927"/>
                <a:gd name="connsiteY39246" fmla="*/ 457107 h 4013490"/>
                <a:gd name="connsiteX39247" fmla="*/ 3262522 w 6127927"/>
                <a:gd name="connsiteY39247" fmla="*/ 456945 h 4013490"/>
                <a:gd name="connsiteX39248" fmla="*/ 3262620 w 6127927"/>
                <a:gd name="connsiteY39248" fmla="*/ 457171 h 4013490"/>
                <a:gd name="connsiteX39249" fmla="*/ 3262522 w 6127927"/>
                <a:gd name="connsiteY39249" fmla="*/ 457268 h 4013490"/>
                <a:gd name="connsiteX39250" fmla="*/ 3261455 w 6127927"/>
                <a:gd name="connsiteY39250" fmla="*/ 457753 h 4013490"/>
                <a:gd name="connsiteX39251" fmla="*/ 3259709 w 6127927"/>
                <a:gd name="connsiteY39251" fmla="*/ 456104 h 4013490"/>
                <a:gd name="connsiteX39252" fmla="*/ 3260550 w 6127927"/>
                <a:gd name="connsiteY39252" fmla="*/ 458077 h 4013490"/>
                <a:gd name="connsiteX39253" fmla="*/ 3259385 w 6127927"/>
                <a:gd name="connsiteY39253" fmla="*/ 457107 h 4013490"/>
                <a:gd name="connsiteX39254" fmla="*/ 3259385 w 6127927"/>
                <a:gd name="connsiteY39254" fmla="*/ 457171 h 4013490"/>
                <a:gd name="connsiteX39255" fmla="*/ 3259062 w 6127927"/>
                <a:gd name="connsiteY39255" fmla="*/ 458174 h 4013490"/>
                <a:gd name="connsiteX39256" fmla="*/ 3258900 w 6127927"/>
                <a:gd name="connsiteY39256" fmla="*/ 458077 h 4013490"/>
                <a:gd name="connsiteX39257" fmla="*/ 3257639 w 6127927"/>
                <a:gd name="connsiteY39257" fmla="*/ 457268 h 4013490"/>
                <a:gd name="connsiteX39258" fmla="*/ 3256766 w 6127927"/>
                <a:gd name="connsiteY39258" fmla="*/ 458756 h 4013490"/>
                <a:gd name="connsiteX39259" fmla="*/ 3256184 w 6127927"/>
                <a:gd name="connsiteY39259" fmla="*/ 458756 h 4013490"/>
                <a:gd name="connsiteX39260" fmla="*/ 3255569 w 6127927"/>
                <a:gd name="connsiteY39260" fmla="*/ 458497 h 4013490"/>
                <a:gd name="connsiteX39261" fmla="*/ 3254696 w 6127927"/>
                <a:gd name="connsiteY39261" fmla="*/ 458433 h 4013490"/>
                <a:gd name="connsiteX39262" fmla="*/ 3254502 w 6127927"/>
                <a:gd name="connsiteY39262" fmla="*/ 457592 h 4013490"/>
                <a:gd name="connsiteX39263" fmla="*/ 3253758 w 6127927"/>
                <a:gd name="connsiteY39263" fmla="*/ 457527 h 4013490"/>
                <a:gd name="connsiteX39264" fmla="*/ 3253596 w 6127927"/>
                <a:gd name="connsiteY39264" fmla="*/ 458077 h 4013490"/>
                <a:gd name="connsiteX39265" fmla="*/ 3253596 w 6127927"/>
                <a:gd name="connsiteY39265" fmla="*/ 458497 h 4013490"/>
                <a:gd name="connsiteX39266" fmla="*/ 3253370 w 6127927"/>
                <a:gd name="connsiteY39266" fmla="*/ 458336 h 4013490"/>
                <a:gd name="connsiteX39267" fmla="*/ 3252950 w 6127927"/>
                <a:gd name="connsiteY39267" fmla="*/ 457107 h 4013490"/>
                <a:gd name="connsiteX39268" fmla="*/ 3252626 w 6127927"/>
                <a:gd name="connsiteY39268" fmla="*/ 458174 h 4013490"/>
                <a:gd name="connsiteX39269" fmla="*/ 3251527 w 6127927"/>
                <a:gd name="connsiteY39269" fmla="*/ 456524 h 4013490"/>
                <a:gd name="connsiteX39270" fmla="*/ 3250459 w 6127927"/>
                <a:gd name="connsiteY39270" fmla="*/ 457915 h 4013490"/>
                <a:gd name="connsiteX39271" fmla="*/ 3249974 w 6127927"/>
                <a:gd name="connsiteY39271" fmla="*/ 457753 h 4013490"/>
                <a:gd name="connsiteX39272" fmla="*/ 3249618 w 6127927"/>
                <a:gd name="connsiteY39272" fmla="*/ 457333 h 4013490"/>
                <a:gd name="connsiteX39273" fmla="*/ 3249360 w 6127927"/>
                <a:gd name="connsiteY39273" fmla="*/ 457430 h 4013490"/>
                <a:gd name="connsiteX39274" fmla="*/ 3249295 w 6127927"/>
                <a:gd name="connsiteY39274" fmla="*/ 457527 h 4013490"/>
                <a:gd name="connsiteX39275" fmla="*/ 3247710 w 6127927"/>
                <a:gd name="connsiteY39275" fmla="*/ 456751 h 4013490"/>
                <a:gd name="connsiteX39276" fmla="*/ 3247807 w 6127927"/>
                <a:gd name="connsiteY39276" fmla="*/ 456201 h 4013490"/>
                <a:gd name="connsiteX39277" fmla="*/ 3247484 w 6127927"/>
                <a:gd name="connsiteY39277" fmla="*/ 456686 h 4013490"/>
                <a:gd name="connsiteX39278" fmla="*/ 3244250 w 6127927"/>
                <a:gd name="connsiteY39278" fmla="*/ 454519 h 4013490"/>
                <a:gd name="connsiteX39279" fmla="*/ 3243829 w 6127927"/>
                <a:gd name="connsiteY39279" fmla="*/ 453937 h 4013490"/>
                <a:gd name="connsiteX39280" fmla="*/ 3243829 w 6127927"/>
                <a:gd name="connsiteY39280" fmla="*/ 453032 h 4013490"/>
                <a:gd name="connsiteX39281" fmla="*/ 3244412 w 6127927"/>
                <a:gd name="connsiteY39281" fmla="*/ 452126 h 4013490"/>
                <a:gd name="connsiteX39282" fmla="*/ 3244347 w 6127927"/>
                <a:gd name="connsiteY39282" fmla="*/ 451544 h 4013490"/>
                <a:gd name="connsiteX39283" fmla="*/ 3245091 w 6127927"/>
                <a:gd name="connsiteY39283" fmla="*/ 450380 h 4013490"/>
                <a:gd name="connsiteX39284" fmla="*/ 3244573 w 6127927"/>
                <a:gd name="connsiteY39284" fmla="*/ 450735 h 4013490"/>
                <a:gd name="connsiteX39285" fmla="*/ 3243506 w 6127927"/>
                <a:gd name="connsiteY39285" fmla="*/ 451641 h 4013490"/>
                <a:gd name="connsiteX39286" fmla="*/ 3242827 w 6127927"/>
                <a:gd name="connsiteY39286" fmla="*/ 451479 h 4013490"/>
                <a:gd name="connsiteX39287" fmla="*/ 3242439 w 6127927"/>
                <a:gd name="connsiteY39287" fmla="*/ 450962 h 4013490"/>
                <a:gd name="connsiteX39288" fmla="*/ 3241695 w 6127927"/>
                <a:gd name="connsiteY39288" fmla="*/ 450153 h 4013490"/>
                <a:gd name="connsiteX39289" fmla="*/ 3241598 w 6127927"/>
                <a:gd name="connsiteY39289" fmla="*/ 450153 h 4013490"/>
                <a:gd name="connsiteX39290" fmla="*/ 3241598 w 6127927"/>
                <a:gd name="connsiteY39290" fmla="*/ 450056 h 4013490"/>
                <a:gd name="connsiteX39291" fmla="*/ 3241080 w 6127927"/>
                <a:gd name="connsiteY39291" fmla="*/ 449992 h 4013490"/>
                <a:gd name="connsiteX39292" fmla="*/ 3241695 w 6127927"/>
                <a:gd name="connsiteY39292" fmla="*/ 449474 h 4013490"/>
                <a:gd name="connsiteX39293" fmla="*/ 3242180 w 6127927"/>
                <a:gd name="connsiteY39293" fmla="*/ 449151 h 4013490"/>
                <a:gd name="connsiteX39294" fmla="*/ 3241921 w 6127927"/>
                <a:gd name="connsiteY39294" fmla="*/ 448666 h 4013490"/>
                <a:gd name="connsiteX39295" fmla="*/ 3241760 w 6127927"/>
                <a:gd name="connsiteY39295" fmla="*/ 448245 h 4013490"/>
                <a:gd name="connsiteX39296" fmla="*/ 3241436 w 6127927"/>
                <a:gd name="connsiteY39296" fmla="*/ 448245 h 4013490"/>
                <a:gd name="connsiteX39297" fmla="*/ 3240110 w 6127927"/>
                <a:gd name="connsiteY39297" fmla="*/ 447986 h 4013490"/>
                <a:gd name="connsiteX39298" fmla="*/ 3239269 w 6127927"/>
                <a:gd name="connsiteY39298" fmla="*/ 445917 h 4013490"/>
                <a:gd name="connsiteX39299" fmla="*/ 3239949 w 6127927"/>
                <a:gd name="connsiteY39299" fmla="*/ 444526 h 4013490"/>
                <a:gd name="connsiteX39300" fmla="*/ 3238881 w 6127927"/>
                <a:gd name="connsiteY39300" fmla="*/ 444591 h 4013490"/>
                <a:gd name="connsiteX39301" fmla="*/ 3238687 w 6127927"/>
                <a:gd name="connsiteY39301" fmla="*/ 444170 h 4013490"/>
                <a:gd name="connsiteX39302" fmla="*/ 3238364 w 6127927"/>
                <a:gd name="connsiteY39302" fmla="*/ 443782 h 4013490"/>
                <a:gd name="connsiteX39303" fmla="*/ 3238526 w 6127927"/>
                <a:gd name="connsiteY39303" fmla="*/ 443265 h 4013490"/>
                <a:gd name="connsiteX39304" fmla="*/ 3238364 w 6127927"/>
                <a:gd name="connsiteY39304" fmla="*/ 442941 h 4013490"/>
                <a:gd name="connsiteX39305" fmla="*/ 3238364 w 6127927"/>
                <a:gd name="connsiteY39305" fmla="*/ 441874 h 4013490"/>
                <a:gd name="connsiteX39306" fmla="*/ 3238202 w 6127927"/>
                <a:gd name="connsiteY39306" fmla="*/ 441292 h 4013490"/>
                <a:gd name="connsiteX39307" fmla="*/ 3238137 w 6127927"/>
                <a:gd name="connsiteY39307" fmla="*/ 440871 h 4013490"/>
                <a:gd name="connsiteX39308" fmla="*/ 3238137 w 6127927"/>
                <a:gd name="connsiteY39308" fmla="*/ 440548 h 4013490"/>
                <a:gd name="connsiteX39309" fmla="*/ 3237943 w 6127927"/>
                <a:gd name="connsiteY39309" fmla="*/ 439707 h 4013490"/>
                <a:gd name="connsiteX39310" fmla="*/ 3237879 w 6127927"/>
                <a:gd name="connsiteY39310" fmla="*/ 439545 h 4013490"/>
                <a:gd name="connsiteX39311" fmla="*/ 3237782 w 6127927"/>
                <a:gd name="connsiteY39311" fmla="*/ 438802 h 4013490"/>
                <a:gd name="connsiteX39312" fmla="*/ 3237685 w 6127927"/>
                <a:gd name="connsiteY39312" fmla="*/ 438219 h 4013490"/>
                <a:gd name="connsiteX39313" fmla="*/ 3237620 w 6127927"/>
                <a:gd name="connsiteY39313" fmla="*/ 437896 h 4013490"/>
                <a:gd name="connsiteX39314" fmla="*/ 3237361 w 6127927"/>
                <a:gd name="connsiteY39314" fmla="*/ 437637 h 4013490"/>
                <a:gd name="connsiteX39315" fmla="*/ 3236876 w 6127927"/>
                <a:gd name="connsiteY39315" fmla="*/ 436247 h 4013490"/>
                <a:gd name="connsiteX39316" fmla="*/ 3236391 w 6127927"/>
                <a:gd name="connsiteY39316" fmla="*/ 435244 h 4013490"/>
                <a:gd name="connsiteX39317" fmla="*/ 3236229 w 6127927"/>
                <a:gd name="connsiteY39317" fmla="*/ 435147 h 4013490"/>
                <a:gd name="connsiteX39318" fmla="*/ 3235809 w 6127927"/>
                <a:gd name="connsiteY39318" fmla="*/ 434985 h 4013490"/>
                <a:gd name="connsiteX39319" fmla="*/ 3235065 w 6127927"/>
                <a:gd name="connsiteY39319" fmla="*/ 435082 h 4013490"/>
                <a:gd name="connsiteX39320" fmla="*/ 3235065 w 6127927"/>
                <a:gd name="connsiteY39320" fmla="*/ 434824 h 4013490"/>
                <a:gd name="connsiteX39321" fmla="*/ 3235712 w 6127927"/>
                <a:gd name="connsiteY39321" fmla="*/ 434565 h 4013490"/>
                <a:gd name="connsiteX39322" fmla="*/ 3235485 w 6127927"/>
                <a:gd name="connsiteY39322" fmla="*/ 434339 h 4013490"/>
                <a:gd name="connsiteX39323" fmla="*/ 3235874 w 6127927"/>
                <a:gd name="connsiteY39323" fmla="*/ 433983 h 4013490"/>
                <a:gd name="connsiteX39324" fmla="*/ 3234968 w 6127927"/>
                <a:gd name="connsiteY39324" fmla="*/ 433821 h 4013490"/>
                <a:gd name="connsiteX39325" fmla="*/ 3234968 w 6127927"/>
                <a:gd name="connsiteY39325" fmla="*/ 433336 h 4013490"/>
                <a:gd name="connsiteX39326" fmla="*/ 3237200 w 6127927"/>
                <a:gd name="connsiteY39326" fmla="*/ 433077 h 4013490"/>
                <a:gd name="connsiteX39327" fmla="*/ 3237297 w 6127927"/>
                <a:gd name="connsiteY39327" fmla="*/ 433077 h 4013490"/>
                <a:gd name="connsiteX39328" fmla="*/ 3235550 w 6127927"/>
                <a:gd name="connsiteY39328" fmla="*/ 432851 h 4013490"/>
                <a:gd name="connsiteX39329" fmla="*/ 3235130 w 6127927"/>
                <a:gd name="connsiteY39329" fmla="*/ 432689 h 4013490"/>
                <a:gd name="connsiteX39330" fmla="*/ 3235291 w 6127927"/>
                <a:gd name="connsiteY39330" fmla="*/ 432269 h 4013490"/>
                <a:gd name="connsiteX39331" fmla="*/ 3234968 w 6127927"/>
                <a:gd name="connsiteY39331" fmla="*/ 432107 h 4013490"/>
                <a:gd name="connsiteX39332" fmla="*/ 3234968 w 6127927"/>
                <a:gd name="connsiteY39332" fmla="*/ 431590 h 4013490"/>
                <a:gd name="connsiteX39333" fmla="*/ 3235227 w 6127927"/>
                <a:gd name="connsiteY39333" fmla="*/ 431266 h 4013490"/>
                <a:gd name="connsiteX39334" fmla="*/ 3234968 w 6127927"/>
                <a:gd name="connsiteY39334" fmla="*/ 431104 h 4013490"/>
                <a:gd name="connsiteX39335" fmla="*/ 3235809 w 6127927"/>
                <a:gd name="connsiteY39335" fmla="*/ 430684 h 4013490"/>
                <a:gd name="connsiteX39336" fmla="*/ 3235874 w 6127927"/>
                <a:gd name="connsiteY39336" fmla="*/ 429520 h 4013490"/>
                <a:gd name="connsiteX39337" fmla="*/ 3235291 w 6127927"/>
                <a:gd name="connsiteY39337" fmla="*/ 429358 h 4013490"/>
                <a:gd name="connsiteX39338" fmla="*/ 3235550 w 6127927"/>
                <a:gd name="connsiteY39338" fmla="*/ 428873 h 4013490"/>
                <a:gd name="connsiteX39339" fmla="*/ 3235712 w 6127927"/>
                <a:gd name="connsiteY39339" fmla="*/ 428291 h 4013490"/>
                <a:gd name="connsiteX39340" fmla="*/ 3235615 w 6127927"/>
                <a:gd name="connsiteY39340" fmla="*/ 427773 h 4013490"/>
                <a:gd name="connsiteX39341" fmla="*/ 3236941 w 6127927"/>
                <a:gd name="connsiteY39341" fmla="*/ 427612 h 4013490"/>
                <a:gd name="connsiteX39342" fmla="*/ 3235485 w 6127927"/>
                <a:gd name="connsiteY39342" fmla="*/ 427385 h 4013490"/>
                <a:gd name="connsiteX39343" fmla="*/ 3235485 w 6127927"/>
                <a:gd name="connsiteY39343" fmla="*/ 427288 h 4013490"/>
                <a:gd name="connsiteX39344" fmla="*/ 3235971 w 6127927"/>
                <a:gd name="connsiteY39344" fmla="*/ 426803 h 4013490"/>
                <a:gd name="connsiteX39345" fmla="*/ 3235874 w 6127927"/>
                <a:gd name="connsiteY39345" fmla="*/ 426480 h 4013490"/>
                <a:gd name="connsiteX39346" fmla="*/ 3235615 w 6127927"/>
                <a:gd name="connsiteY39346" fmla="*/ 426286 h 4013490"/>
                <a:gd name="connsiteX39347" fmla="*/ 3235712 w 6127927"/>
                <a:gd name="connsiteY39347" fmla="*/ 425962 h 4013490"/>
                <a:gd name="connsiteX39348" fmla="*/ 3236294 w 6127927"/>
                <a:gd name="connsiteY39348" fmla="*/ 425704 h 4013490"/>
                <a:gd name="connsiteX39349" fmla="*/ 3235809 w 6127927"/>
                <a:gd name="connsiteY39349" fmla="*/ 425380 h 4013490"/>
                <a:gd name="connsiteX39350" fmla="*/ 3235874 w 6127927"/>
                <a:gd name="connsiteY39350" fmla="*/ 424960 h 4013490"/>
                <a:gd name="connsiteX39351" fmla="*/ 3236294 w 6127927"/>
                <a:gd name="connsiteY39351" fmla="*/ 424895 h 4013490"/>
                <a:gd name="connsiteX39352" fmla="*/ 3235971 w 6127927"/>
                <a:gd name="connsiteY39352" fmla="*/ 424798 h 4013490"/>
                <a:gd name="connsiteX39353" fmla="*/ 3236553 w 6127927"/>
                <a:gd name="connsiteY39353" fmla="*/ 422243 h 4013490"/>
                <a:gd name="connsiteX39354" fmla="*/ 3237361 w 6127927"/>
                <a:gd name="connsiteY39354" fmla="*/ 422081 h 4013490"/>
                <a:gd name="connsiteX39355" fmla="*/ 3236617 w 6127927"/>
                <a:gd name="connsiteY39355" fmla="*/ 421758 h 4013490"/>
                <a:gd name="connsiteX39356" fmla="*/ 3236876 w 6127927"/>
                <a:gd name="connsiteY39356" fmla="*/ 420755 h 4013490"/>
                <a:gd name="connsiteX39357" fmla="*/ 3238137 w 6127927"/>
                <a:gd name="connsiteY39357" fmla="*/ 420755 h 4013490"/>
                <a:gd name="connsiteX39358" fmla="*/ 3236941 w 6127927"/>
                <a:gd name="connsiteY39358" fmla="*/ 420497 h 4013490"/>
                <a:gd name="connsiteX39359" fmla="*/ 3237038 w 6127927"/>
                <a:gd name="connsiteY39359" fmla="*/ 420076 h 4013490"/>
                <a:gd name="connsiteX39360" fmla="*/ 3237135 w 6127927"/>
                <a:gd name="connsiteY39360" fmla="*/ 420076 h 4013490"/>
                <a:gd name="connsiteX39361" fmla="*/ 3237038 w 6127927"/>
                <a:gd name="connsiteY39361" fmla="*/ 420012 h 4013490"/>
                <a:gd name="connsiteX39362" fmla="*/ 3237458 w 6127927"/>
                <a:gd name="connsiteY39362" fmla="*/ 418589 h 4013490"/>
                <a:gd name="connsiteX39363" fmla="*/ 3237620 w 6127927"/>
                <a:gd name="connsiteY39363" fmla="*/ 418103 h 4013490"/>
                <a:gd name="connsiteX39364" fmla="*/ 3237685 w 6127927"/>
                <a:gd name="connsiteY39364" fmla="*/ 418006 h 4013490"/>
                <a:gd name="connsiteX39365" fmla="*/ 3238687 w 6127927"/>
                <a:gd name="connsiteY39365" fmla="*/ 418103 h 4013490"/>
                <a:gd name="connsiteX39366" fmla="*/ 3237685 w 6127927"/>
                <a:gd name="connsiteY39366" fmla="*/ 418006 h 4013490"/>
                <a:gd name="connsiteX39367" fmla="*/ 3237620 w 6127927"/>
                <a:gd name="connsiteY39367" fmla="*/ 418006 h 4013490"/>
                <a:gd name="connsiteX39368" fmla="*/ 3237782 w 6127927"/>
                <a:gd name="connsiteY39368" fmla="*/ 417521 h 4013490"/>
                <a:gd name="connsiteX39369" fmla="*/ 3237879 w 6127927"/>
                <a:gd name="connsiteY39369" fmla="*/ 417521 h 4013490"/>
                <a:gd name="connsiteX39370" fmla="*/ 3237782 w 6127927"/>
                <a:gd name="connsiteY39370" fmla="*/ 417424 h 4013490"/>
                <a:gd name="connsiteX39371" fmla="*/ 3238040 w 6127927"/>
                <a:gd name="connsiteY39371" fmla="*/ 416616 h 4013490"/>
                <a:gd name="connsiteX39372" fmla="*/ 3240434 w 6127927"/>
                <a:gd name="connsiteY39372" fmla="*/ 417521 h 4013490"/>
                <a:gd name="connsiteX39373" fmla="*/ 3239431 w 6127927"/>
                <a:gd name="connsiteY39373" fmla="*/ 416777 h 4013490"/>
                <a:gd name="connsiteX39374" fmla="*/ 3238040 w 6127927"/>
                <a:gd name="connsiteY39374" fmla="*/ 416519 h 4013490"/>
                <a:gd name="connsiteX39375" fmla="*/ 3241824 w 6127927"/>
                <a:gd name="connsiteY39375" fmla="*/ 407851 h 4013490"/>
                <a:gd name="connsiteX39376" fmla="*/ 3239852 w 6127927"/>
                <a:gd name="connsiteY39376" fmla="*/ 407269 h 4013490"/>
                <a:gd name="connsiteX39377" fmla="*/ 3240013 w 6127927"/>
                <a:gd name="connsiteY39377" fmla="*/ 407269 h 4013490"/>
                <a:gd name="connsiteX39378" fmla="*/ 3239690 w 6127927"/>
                <a:gd name="connsiteY39378" fmla="*/ 407011 h 4013490"/>
                <a:gd name="connsiteX39379" fmla="*/ 3239205 w 6127927"/>
                <a:gd name="connsiteY39379" fmla="*/ 406267 h 4013490"/>
                <a:gd name="connsiteX39380" fmla="*/ 3239690 w 6127927"/>
                <a:gd name="connsiteY39380" fmla="*/ 407011 h 4013490"/>
                <a:gd name="connsiteX39381" fmla="*/ 3239625 w 6127927"/>
                <a:gd name="connsiteY39381" fmla="*/ 407172 h 4013490"/>
                <a:gd name="connsiteX39382" fmla="*/ 3237685 w 6127927"/>
                <a:gd name="connsiteY39382" fmla="*/ 406170 h 4013490"/>
                <a:gd name="connsiteX39383" fmla="*/ 3238202 w 6127927"/>
                <a:gd name="connsiteY39383" fmla="*/ 404035 h 4013490"/>
                <a:gd name="connsiteX39384" fmla="*/ 3238526 w 6127927"/>
                <a:gd name="connsiteY39384" fmla="*/ 403938 h 4013490"/>
                <a:gd name="connsiteX39385" fmla="*/ 3238364 w 6127927"/>
                <a:gd name="connsiteY39385" fmla="*/ 403615 h 4013490"/>
                <a:gd name="connsiteX39386" fmla="*/ 3238623 w 6127927"/>
                <a:gd name="connsiteY39386" fmla="*/ 402936 h 4013490"/>
                <a:gd name="connsiteX39387" fmla="*/ 3239528 w 6127927"/>
                <a:gd name="connsiteY39387" fmla="*/ 401965 h 4013490"/>
                <a:gd name="connsiteX39388" fmla="*/ 3241177 w 6127927"/>
                <a:gd name="connsiteY39388" fmla="*/ 401642 h 4013490"/>
                <a:gd name="connsiteX39389" fmla="*/ 3241177 w 6127927"/>
                <a:gd name="connsiteY39389" fmla="*/ 400704 h 4013490"/>
                <a:gd name="connsiteX39390" fmla="*/ 3242600 w 6127927"/>
                <a:gd name="connsiteY39390" fmla="*/ 400381 h 4013490"/>
                <a:gd name="connsiteX39391" fmla="*/ 3243765 w 6127927"/>
                <a:gd name="connsiteY39391" fmla="*/ 401124 h 4013490"/>
                <a:gd name="connsiteX39392" fmla="*/ 3243765 w 6127927"/>
                <a:gd name="connsiteY39392" fmla="*/ 399798 h 4013490"/>
                <a:gd name="connsiteX39393" fmla="*/ 3243086 w 6127927"/>
                <a:gd name="connsiteY39393" fmla="*/ 399055 h 4013490"/>
                <a:gd name="connsiteX39394" fmla="*/ 3245738 w 6127927"/>
                <a:gd name="connsiteY39394" fmla="*/ 400122 h 4013490"/>
                <a:gd name="connsiteX39395" fmla="*/ 3245414 w 6127927"/>
                <a:gd name="connsiteY39395" fmla="*/ 398893 h 4013490"/>
                <a:gd name="connsiteX39396" fmla="*/ 3245641 w 6127927"/>
                <a:gd name="connsiteY39396" fmla="*/ 398149 h 4013490"/>
                <a:gd name="connsiteX39397" fmla="*/ 3247484 w 6127927"/>
                <a:gd name="connsiteY39397" fmla="*/ 399378 h 4013490"/>
                <a:gd name="connsiteX39398" fmla="*/ 3247225 w 6127927"/>
                <a:gd name="connsiteY39398" fmla="*/ 398311 h 4013490"/>
                <a:gd name="connsiteX39399" fmla="*/ 3246805 w 6127927"/>
                <a:gd name="connsiteY39399" fmla="*/ 396920 h 4013490"/>
                <a:gd name="connsiteX39400" fmla="*/ 3247161 w 6127927"/>
                <a:gd name="connsiteY39400" fmla="*/ 396661 h 4013490"/>
                <a:gd name="connsiteX39401" fmla="*/ 3248487 w 6127927"/>
                <a:gd name="connsiteY39401" fmla="*/ 398052 h 4013490"/>
                <a:gd name="connsiteX39402" fmla="*/ 3247646 w 6127927"/>
                <a:gd name="connsiteY39402" fmla="*/ 396241 h 4013490"/>
                <a:gd name="connsiteX39403" fmla="*/ 3248487 w 6127927"/>
                <a:gd name="connsiteY39403" fmla="*/ 395174 h 4013490"/>
                <a:gd name="connsiteX39404" fmla="*/ 3248972 w 6127927"/>
                <a:gd name="connsiteY39404" fmla="*/ 394753 h 4013490"/>
                <a:gd name="connsiteX39405" fmla="*/ 3249036 w 6127927"/>
                <a:gd name="connsiteY39405" fmla="*/ 394430 h 4013490"/>
                <a:gd name="connsiteX39406" fmla="*/ 3253596 w 6127927"/>
                <a:gd name="connsiteY39406" fmla="*/ 393524 h 4013490"/>
                <a:gd name="connsiteX39407" fmla="*/ 3253855 w 6127927"/>
                <a:gd name="connsiteY39407" fmla="*/ 393751 h 4013490"/>
                <a:gd name="connsiteX39408" fmla="*/ 3253920 w 6127927"/>
                <a:gd name="connsiteY39408" fmla="*/ 393427 h 4013490"/>
                <a:gd name="connsiteX39409" fmla="*/ 3255666 w 6127927"/>
                <a:gd name="connsiteY39409" fmla="*/ 393363 h 4013490"/>
                <a:gd name="connsiteX39410" fmla="*/ 3257089 w 6127927"/>
                <a:gd name="connsiteY39410" fmla="*/ 393589 h 4013490"/>
                <a:gd name="connsiteX39411" fmla="*/ 3257089 w 6127927"/>
                <a:gd name="connsiteY39411" fmla="*/ 393686 h 4013490"/>
                <a:gd name="connsiteX39412" fmla="*/ 3257413 w 6127927"/>
                <a:gd name="connsiteY39412" fmla="*/ 393848 h 4013490"/>
                <a:gd name="connsiteX39413" fmla="*/ 3257413 w 6127927"/>
                <a:gd name="connsiteY39413" fmla="*/ 393686 h 4013490"/>
                <a:gd name="connsiteX39414" fmla="*/ 3261876 w 6127927"/>
                <a:gd name="connsiteY39414" fmla="*/ 394592 h 4013490"/>
                <a:gd name="connsiteX39415" fmla="*/ 3267859 w 6127927"/>
                <a:gd name="connsiteY39415" fmla="*/ 399378 h 4013490"/>
                <a:gd name="connsiteX39416" fmla="*/ 3268506 w 6127927"/>
                <a:gd name="connsiteY39416" fmla="*/ 401965 h 4013490"/>
                <a:gd name="connsiteX39417" fmla="*/ 3275879 w 6127927"/>
                <a:gd name="connsiteY39417" fmla="*/ 414805 h 4013490"/>
                <a:gd name="connsiteX39418" fmla="*/ 3276267 w 6127927"/>
                <a:gd name="connsiteY39418" fmla="*/ 415128 h 4013490"/>
                <a:gd name="connsiteX39419" fmla="*/ 3475973 w 6127927"/>
                <a:gd name="connsiteY39419" fmla="*/ 354521 h 4013490"/>
                <a:gd name="connsiteX39420" fmla="*/ 3474905 w 6127927"/>
                <a:gd name="connsiteY39420" fmla="*/ 355588 h 4013490"/>
                <a:gd name="connsiteX39421" fmla="*/ 3475714 w 6127927"/>
                <a:gd name="connsiteY39421" fmla="*/ 354845 h 4013490"/>
                <a:gd name="connsiteX39422" fmla="*/ 3475973 w 6127927"/>
                <a:gd name="connsiteY39422" fmla="*/ 354521 h 4013490"/>
                <a:gd name="connsiteX39423" fmla="*/ 3462228 w 6127927"/>
                <a:gd name="connsiteY39423" fmla="*/ 332174 h 4013490"/>
                <a:gd name="connsiteX39424" fmla="*/ 3461225 w 6127927"/>
                <a:gd name="connsiteY39424" fmla="*/ 333564 h 4013490"/>
                <a:gd name="connsiteX39425" fmla="*/ 3462228 w 6127927"/>
                <a:gd name="connsiteY39425" fmla="*/ 332174 h 4013490"/>
                <a:gd name="connsiteX39426" fmla="*/ 3458088 w 6127927"/>
                <a:gd name="connsiteY39426" fmla="*/ 338027 h 4013490"/>
                <a:gd name="connsiteX39427" fmla="*/ 3457926 w 6127927"/>
                <a:gd name="connsiteY39427" fmla="*/ 338286 h 4013490"/>
                <a:gd name="connsiteX39428" fmla="*/ 3454692 w 6127927"/>
                <a:gd name="connsiteY39428" fmla="*/ 330265 h 4013490"/>
                <a:gd name="connsiteX39429" fmla="*/ 3454272 w 6127927"/>
                <a:gd name="connsiteY39429" fmla="*/ 330848 h 4013490"/>
                <a:gd name="connsiteX39430" fmla="*/ 3454692 w 6127927"/>
                <a:gd name="connsiteY39430" fmla="*/ 330265 h 4013490"/>
                <a:gd name="connsiteX39431" fmla="*/ 3483249 w 6127927"/>
                <a:gd name="connsiteY39431" fmla="*/ 352451 h 4013490"/>
                <a:gd name="connsiteX39432" fmla="*/ 3481697 w 6127927"/>
                <a:gd name="connsiteY39432" fmla="*/ 354198 h 4013490"/>
                <a:gd name="connsiteX39433" fmla="*/ 3483508 w 6127927"/>
                <a:gd name="connsiteY39433" fmla="*/ 352613 h 4013490"/>
                <a:gd name="connsiteX39434" fmla="*/ 3482602 w 6127927"/>
                <a:gd name="connsiteY39434" fmla="*/ 353842 h 4013490"/>
                <a:gd name="connsiteX39435" fmla="*/ 3481115 w 6127927"/>
                <a:gd name="connsiteY39435" fmla="*/ 355427 h 4013490"/>
                <a:gd name="connsiteX39436" fmla="*/ 3478463 w 6127927"/>
                <a:gd name="connsiteY39436" fmla="*/ 357820 h 4013490"/>
                <a:gd name="connsiteX39437" fmla="*/ 3478560 w 6127927"/>
                <a:gd name="connsiteY39437" fmla="*/ 357755 h 4013490"/>
                <a:gd name="connsiteX39438" fmla="*/ 3478236 w 6127927"/>
                <a:gd name="connsiteY39438" fmla="*/ 357982 h 4013490"/>
                <a:gd name="connsiteX39439" fmla="*/ 3477654 w 6127927"/>
                <a:gd name="connsiteY39439" fmla="*/ 358337 h 4013490"/>
                <a:gd name="connsiteX39440" fmla="*/ 3478236 w 6127927"/>
                <a:gd name="connsiteY39440" fmla="*/ 357982 h 4013490"/>
                <a:gd name="connsiteX39441" fmla="*/ 3478236 w 6127927"/>
                <a:gd name="connsiteY39441" fmla="*/ 358079 h 4013490"/>
                <a:gd name="connsiteX39442" fmla="*/ 3476652 w 6127927"/>
                <a:gd name="connsiteY39442" fmla="*/ 359405 h 4013490"/>
                <a:gd name="connsiteX39443" fmla="*/ 3476231 w 6127927"/>
                <a:gd name="connsiteY39443" fmla="*/ 359146 h 4013490"/>
                <a:gd name="connsiteX39444" fmla="*/ 3476393 w 6127927"/>
                <a:gd name="connsiteY39444" fmla="*/ 358920 h 4013490"/>
                <a:gd name="connsiteX39445" fmla="*/ 3476167 w 6127927"/>
                <a:gd name="connsiteY39445" fmla="*/ 359081 h 4013490"/>
                <a:gd name="connsiteX39446" fmla="*/ 3476070 w 6127927"/>
                <a:gd name="connsiteY39446" fmla="*/ 358984 h 4013490"/>
                <a:gd name="connsiteX39447" fmla="*/ 3476167 w 6127927"/>
                <a:gd name="connsiteY39447" fmla="*/ 358564 h 4013490"/>
                <a:gd name="connsiteX39448" fmla="*/ 3476910 w 6127927"/>
                <a:gd name="connsiteY39448" fmla="*/ 357594 h 4013490"/>
                <a:gd name="connsiteX39449" fmla="*/ 3476393 w 6127927"/>
                <a:gd name="connsiteY39449" fmla="*/ 357820 h 4013490"/>
                <a:gd name="connsiteX39450" fmla="*/ 3476910 w 6127927"/>
                <a:gd name="connsiteY39450" fmla="*/ 357011 h 4013490"/>
                <a:gd name="connsiteX39451" fmla="*/ 3477881 w 6127927"/>
                <a:gd name="connsiteY39451" fmla="*/ 356009 h 4013490"/>
                <a:gd name="connsiteX39452" fmla="*/ 3477040 w 6127927"/>
                <a:gd name="connsiteY39452" fmla="*/ 356429 h 4013490"/>
                <a:gd name="connsiteX39453" fmla="*/ 3476328 w 6127927"/>
                <a:gd name="connsiteY39453" fmla="*/ 357076 h 4013490"/>
                <a:gd name="connsiteX39454" fmla="*/ 3477978 w 6127927"/>
                <a:gd name="connsiteY39454" fmla="*/ 355006 h 4013490"/>
                <a:gd name="connsiteX39455" fmla="*/ 3477040 w 6127927"/>
                <a:gd name="connsiteY39455" fmla="*/ 355685 h 4013490"/>
                <a:gd name="connsiteX39456" fmla="*/ 3476652 w 6127927"/>
                <a:gd name="connsiteY39456" fmla="*/ 355847 h 4013490"/>
                <a:gd name="connsiteX39457" fmla="*/ 3477978 w 6127927"/>
                <a:gd name="connsiteY39457" fmla="*/ 354262 h 4013490"/>
                <a:gd name="connsiteX39458" fmla="*/ 3477137 w 6127927"/>
                <a:gd name="connsiteY39458" fmla="*/ 354942 h 4013490"/>
                <a:gd name="connsiteX39459" fmla="*/ 3476070 w 6127927"/>
                <a:gd name="connsiteY39459" fmla="*/ 355847 h 4013490"/>
                <a:gd name="connsiteX39460" fmla="*/ 3475973 w 6127927"/>
                <a:gd name="connsiteY39460" fmla="*/ 355750 h 4013490"/>
                <a:gd name="connsiteX39461" fmla="*/ 3477234 w 6127927"/>
                <a:gd name="connsiteY39461" fmla="*/ 354359 h 4013490"/>
                <a:gd name="connsiteX39462" fmla="*/ 3475714 w 6127927"/>
                <a:gd name="connsiteY39462" fmla="*/ 355750 h 4013490"/>
                <a:gd name="connsiteX39463" fmla="*/ 3475067 w 6127927"/>
                <a:gd name="connsiteY39463" fmla="*/ 355912 h 4013490"/>
                <a:gd name="connsiteX39464" fmla="*/ 3474841 w 6127927"/>
                <a:gd name="connsiteY39464" fmla="*/ 355912 h 4013490"/>
                <a:gd name="connsiteX39465" fmla="*/ 3474582 w 6127927"/>
                <a:gd name="connsiteY39465" fmla="*/ 356106 h 4013490"/>
                <a:gd name="connsiteX39466" fmla="*/ 3473838 w 6127927"/>
                <a:gd name="connsiteY39466" fmla="*/ 355006 h 4013490"/>
                <a:gd name="connsiteX39467" fmla="*/ 3474000 w 6127927"/>
                <a:gd name="connsiteY39467" fmla="*/ 354780 h 4013490"/>
                <a:gd name="connsiteX39468" fmla="*/ 3473741 w 6127927"/>
                <a:gd name="connsiteY39468" fmla="*/ 354942 h 4013490"/>
                <a:gd name="connsiteX39469" fmla="*/ 3473515 w 6127927"/>
                <a:gd name="connsiteY39469" fmla="*/ 354521 h 4013490"/>
                <a:gd name="connsiteX39470" fmla="*/ 3473418 w 6127927"/>
                <a:gd name="connsiteY39470" fmla="*/ 354036 h 4013490"/>
                <a:gd name="connsiteX39471" fmla="*/ 3473515 w 6127927"/>
                <a:gd name="connsiteY39471" fmla="*/ 353939 h 4013490"/>
                <a:gd name="connsiteX39472" fmla="*/ 3473515 w 6127927"/>
                <a:gd name="connsiteY39472" fmla="*/ 353777 h 4013490"/>
                <a:gd name="connsiteX39473" fmla="*/ 3473321 w 6127927"/>
                <a:gd name="connsiteY39473" fmla="*/ 353939 h 4013490"/>
                <a:gd name="connsiteX39474" fmla="*/ 3472512 w 6127927"/>
                <a:gd name="connsiteY39474" fmla="*/ 352936 h 4013490"/>
                <a:gd name="connsiteX39475" fmla="*/ 3471833 w 6127927"/>
                <a:gd name="connsiteY39475" fmla="*/ 350543 h 4013490"/>
                <a:gd name="connsiteX39476" fmla="*/ 3472189 w 6127927"/>
                <a:gd name="connsiteY39476" fmla="*/ 349056 h 4013490"/>
                <a:gd name="connsiteX39477" fmla="*/ 3466691 w 6127927"/>
                <a:gd name="connsiteY39477" fmla="*/ 346501 h 4013490"/>
                <a:gd name="connsiteX39478" fmla="*/ 3466561 w 6127927"/>
                <a:gd name="connsiteY39478" fmla="*/ 346565 h 4013490"/>
                <a:gd name="connsiteX39479" fmla="*/ 3466949 w 6127927"/>
                <a:gd name="connsiteY39479" fmla="*/ 346080 h 4013490"/>
                <a:gd name="connsiteX39480" fmla="*/ 3466464 w 6127927"/>
                <a:gd name="connsiteY39480" fmla="*/ 346565 h 4013490"/>
                <a:gd name="connsiteX39481" fmla="*/ 3466464 w 6127927"/>
                <a:gd name="connsiteY39481" fmla="*/ 346404 h 4013490"/>
                <a:gd name="connsiteX39482" fmla="*/ 3466626 w 6127927"/>
                <a:gd name="connsiteY39482" fmla="*/ 346145 h 4013490"/>
                <a:gd name="connsiteX39483" fmla="*/ 3466464 w 6127927"/>
                <a:gd name="connsiteY39483" fmla="*/ 346307 h 4013490"/>
                <a:gd name="connsiteX39484" fmla="*/ 3466367 w 6127927"/>
                <a:gd name="connsiteY39484" fmla="*/ 345498 h 4013490"/>
                <a:gd name="connsiteX39485" fmla="*/ 3466626 w 6127927"/>
                <a:gd name="connsiteY39485" fmla="*/ 345239 h 4013490"/>
                <a:gd name="connsiteX39486" fmla="*/ 3466788 w 6127927"/>
                <a:gd name="connsiteY39486" fmla="*/ 344916 h 4013490"/>
                <a:gd name="connsiteX39487" fmla="*/ 3466949 w 6127927"/>
                <a:gd name="connsiteY39487" fmla="*/ 344657 h 4013490"/>
                <a:gd name="connsiteX39488" fmla="*/ 3466561 w 6127927"/>
                <a:gd name="connsiteY39488" fmla="*/ 344916 h 4013490"/>
                <a:gd name="connsiteX39489" fmla="*/ 3466303 w 6127927"/>
                <a:gd name="connsiteY39489" fmla="*/ 345175 h 4013490"/>
                <a:gd name="connsiteX39490" fmla="*/ 3466141 w 6127927"/>
                <a:gd name="connsiteY39490" fmla="*/ 344657 h 4013490"/>
                <a:gd name="connsiteX39491" fmla="*/ 3466303 w 6127927"/>
                <a:gd name="connsiteY39491" fmla="*/ 344431 h 4013490"/>
                <a:gd name="connsiteX39492" fmla="*/ 3466464 w 6127927"/>
                <a:gd name="connsiteY39492" fmla="*/ 344010 h 4013490"/>
                <a:gd name="connsiteX39493" fmla="*/ 3466044 w 6127927"/>
                <a:gd name="connsiteY39493" fmla="*/ 344496 h 4013490"/>
                <a:gd name="connsiteX39494" fmla="*/ 3465720 w 6127927"/>
                <a:gd name="connsiteY39494" fmla="*/ 344075 h 4013490"/>
                <a:gd name="connsiteX39495" fmla="*/ 3466044 w 6127927"/>
                <a:gd name="connsiteY39495" fmla="*/ 343687 h 4013490"/>
                <a:gd name="connsiteX39496" fmla="*/ 3465623 w 6127927"/>
                <a:gd name="connsiteY39496" fmla="*/ 344075 h 4013490"/>
                <a:gd name="connsiteX39497" fmla="*/ 3463909 w 6127927"/>
                <a:gd name="connsiteY39497" fmla="*/ 343913 h 4013490"/>
                <a:gd name="connsiteX39498" fmla="*/ 3462551 w 6127927"/>
                <a:gd name="connsiteY39498" fmla="*/ 342684 h 4013490"/>
                <a:gd name="connsiteX39499" fmla="*/ 3462486 w 6127927"/>
                <a:gd name="connsiteY39499" fmla="*/ 342361 h 4013490"/>
                <a:gd name="connsiteX39500" fmla="*/ 3462228 w 6127927"/>
                <a:gd name="connsiteY39500" fmla="*/ 342426 h 4013490"/>
                <a:gd name="connsiteX39501" fmla="*/ 3462163 w 6127927"/>
                <a:gd name="connsiteY39501" fmla="*/ 342361 h 4013490"/>
                <a:gd name="connsiteX39502" fmla="*/ 3462066 w 6127927"/>
                <a:gd name="connsiteY39502" fmla="*/ 342264 h 4013490"/>
                <a:gd name="connsiteX39503" fmla="*/ 3461419 w 6127927"/>
                <a:gd name="connsiteY39503" fmla="*/ 341779 h 4013490"/>
                <a:gd name="connsiteX39504" fmla="*/ 3462325 w 6127927"/>
                <a:gd name="connsiteY39504" fmla="*/ 340615 h 4013490"/>
                <a:gd name="connsiteX39505" fmla="*/ 3461840 w 6127927"/>
                <a:gd name="connsiteY39505" fmla="*/ 341035 h 4013490"/>
                <a:gd name="connsiteX39506" fmla="*/ 3461419 w 6127927"/>
                <a:gd name="connsiteY39506" fmla="*/ 341779 h 4013490"/>
                <a:gd name="connsiteX39507" fmla="*/ 3459834 w 6127927"/>
                <a:gd name="connsiteY39507" fmla="*/ 340776 h 4013490"/>
                <a:gd name="connsiteX39508" fmla="*/ 3460417 w 6127927"/>
                <a:gd name="connsiteY39508" fmla="*/ 340032 h 4013490"/>
                <a:gd name="connsiteX39509" fmla="*/ 3459770 w 6127927"/>
                <a:gd name="connsiteY39509" fmla="*/ 340776 h 4013490"/>
                <a:gd name="connsiteX39510" fmla="*/ 3457862 w 6127927"/>
                <a:gd name="connsiteY39510" fmla="*/ 340097 h 4013490"/>
                <a:gd name="connsiteX39511" fmla="*/ 3458282 w 6127927"/>
                <a:gd name="connsiteY39511" fmla="*/ 339353 h 4013490"/>
                <a:gd name="connsiteX39512" fmla="*/ 3457765 w 6127927"/>
                <a:gd name="connsiteY39512" fmla="*/ 340032 h 4013490"/>
                <a:gd name="connsiteX39513" fmla="*/ 3457700 w 6127927"/>
                <a:gd name="connsiteY39513" fmla="*/ 340097 h 4013490"/>
                <a:gd name="connsiteX39514" fmla="*/ 3457182 w 6127927"/>
                <a:gd name="connsiteY39514" fmla="*/ 340097 h 4013490"/>
                <a:gd name="connsiteX39515" fmla="*/ 3457344 w 6127927"/>
                <a:gd name="connsiteY39515" fmla="*/ 339612 h 4013490"/>
                <a:gd name="connsiteX39516" fmla="*/ 3457441 w 6127927"/>
                <a:gd name="connsiteY39516" fmla="*/ 338868 h 4013490"/>
                <a:gd name="connsiteX39517" fmla="*/ 3456956 w 6127927"/>
                <a:gd name="connsiteY39517" fmla="*/ 339774 h 4013490"/>
                <a:gd name="connsiteX39518" fmla="*/ 3456600 w 6127927"/>
                <a:gd name="connsiteY39518" fmla="*/ 340032 h 4013490"/>
                <a:gd name="connsiteX39519" fmla="*/ 3456762 w 6127927"/>
                <a:gd name="connsiteY39519" fmla="*/ 339612 h 4013490"/>
                <a:gd name="connsiteX39520" fmla="*/ 3456762 w 6127927"/>
                <a:gd name="connsiteY39520" fmla="*/ 339547 h 4013490"/>
                <a:gd name="connsiteX39521" fmla="*/ 3456697 w 6127927"/>
                <a:gd name="connsiteY39521" fmla="*/ 339612 h 4013490"/>
                <a:gd name="connsiteX39522" fmla="*/ 3456439 w 6127927"/>
                <a:gd name="connsiteY39522" fmla="*/ 340032 h 4013490"/>
                <a:gd name="connsiteX39523" fmla="*/ 3456277 w 6127927"/>
                <a:gd name="connsiteY39523" fmla="*/ 340032 h 4013490"/>
                <a:gd name="connsiteX39524" fmla="*/ 3456439 w 6127927"/>
                <a:gd name="connsiteY39524" fmla="*/ 339774 h 4013490"/>
                <a:gd name="connsiteX39525" fmla="*/ 3456600 w 6127927"/>
                <a:gd name="connsiteY39525" fmla="*/ 339612 h 4013490"/>
                <a:gd name="connsiteX39526" fmla="*/ 3456342 w 6127927"/>
                <a:gd name="connsiteY39526" fmla="*/ 339709 h 4013490"/>
                <a:gd name="connsiteX39527" fmla="*/ 3456212 w 6127927"/>
                <a:gd name="connsiteY39527" fmla="*/ 339612 h 4013490"/>
                <a:gd name="connsiteX39528" fmla="*/ 3456600 w 6127927"/>
                <a:gd name="connsiteY39528" fmla="*/ 338706 h 4013490"/>
                <a:gd name="connsiteX39529" fmla="*/ 3455695 w 6127927"/>
                <a:gd name="connsiteY39529" fmla="*/ 339774 h 4013490"/>
                <a:gd name="connsiteX39530" fmla="*/ 3456115 w 6127927"/>
                <a:gd name="connsiteY39530" fmla="*/ 339030 h 4013490"/>
                <a:gd name="connsiteX39531" fmla="*/ 3455371 w 6127927"/>
                <a:gd name="connsiteY39531" fmla="*/ 339709 h 4013490"/>
                <a:gd name="connsiteX39532" fmla="*/ 3455533 w 6127927"/>
                <a:gd name="connsiteY39532" fmla="*/ 339192 h 4013490"/>
                <a:gd name="connsiteX39533" fmla="*/ 3455210 w 6127927"/>
                <a:gd name="connsiteY39533" fmla="*/ 339353 h 4013490"/>
                <a:gd name="connsiteX39534" fmla="*/ 3455210 w 6127927"/>
                <a:gd name="connsiteY39534" fmla="*/ 339030 h 4013490"/>
                <a:gd name="connsiteX39535" fmla="*/ 3455113 w 6127927"/>
                <a:gd name="connsiteY39535" fmla="*/ 338965 h 4013490"/>
                <a:gd name="connsiteX39536" fmla="*/ 3454789 w 6127927"/>
                <a:gd name="connsiteY39536" fmla="*/ 339450 h 4013490"/>
                <a:gd name="connsiteX39537" fmla="*/ 3454628 w 6127927"/>
                <a:gd name="connsiteY39537" fmla="*/ 338868 h 4013490"/>
                <a:gd name="connsiteX39538" fmla="*/ 3455210 w 6127927"/>
                <a:gd name="connsiteY39538" fmla="*/ 337801 h 4013490"/>
                <a:gd name="connsiteX39539" fmla="*/ 3454531 w 6127927"/>
                <a:gd name="connsiteY39539" fmla="*/ 338706 h 4013490"/>
                <a:gd name="connsiteX39540" fmla="*/ 3455016 w 6127927"/>
                <a:gd name="connsiteY39540" fmla="*/ 337639 h 4013490"/>
                <a:gd name="connsiteX39541" fmla="*/ 3454628 w 6127927"/>
                <a:gd name="connsiteY39541" fmla="*/ 338286 h 4013490"/>
                <a:gd name="connsiteX39542" fmla="*/ 3454272 w 6127927"/>
                <a:gd name="connsiteY39542" fmla="*/ 338383 h 4013490"/>
                <a:gd name="connsiteX39543" fmla="*/ 3453948 w 6127927"/>
                <a:gd name="connsiteY39543" fmla="*/ 338706 h 4013490"/>
                <a:gd name="connsiteX39544" fmla="*/ 3453948 w 6127927"/>
                <a:gd name="connsiteY39544" fmla="*/ 338609 h 4013490"/>
                <a:gd name="connsiteX39545" fmla="*/ 3454045 w 6127927"/>
                <a:gd name="connsiteY39545" fmla="*/ 338124 h 4013490"/>
                <a:gd name="connsiteX39546" fmla="*/ 3453787 w 6127927"/>
                <a:gd name="connsiteY39546" fmla="*/ 338383 h 4013490"/>
                <a:gd name="connsiteX39547" fmla="*/ 3453463 w 6127927"/>
                <a:gd name="connsiteY39547" fmla="*/ 337963 h 4013490"/>
                <a:gd name="connsiteX39548" fmla="*/ 3452137 w 6127927"/>
                <a:gd name="connsiteY39548" fmla="*/ 336960 h 4013490"/>
                <a:gd name="connsiteX39549" fmla="*/ 3452461 w 6127927"/>
                <a:gd name="connsiteY39549" fmla="*/ 336055 h 4013490"/>
                <a:gd name="connsiteX39550" fmla="*/ 3451976 w 6127927"/>
                <a:gd name="connsiteY39550" fmla="*/ 336895 h 4013490"/>
                <a:gd name="connsiteX39551" fmla="*/ 3452137 w 6127927"/>
                <a:gd name="connsiteY39551" fmla="*/ 336313 h 4013490"/>
                <a:gd name="connsiteX39552" fmla="*/ 3452202 w 6127927"/>
                <a:gd name="connsiteY39552" fmla="*/ 336055 h 4013490"/>
                <a:gd name="connsiteX39553" fmla="*/ 3452137 w 6127927"/>
                <a:gd name="connsiteY39553" fmla="*/ 336313 h 4013490"/>
                <a:gd name="connsiteX39554" fmla="*/ 3451976 w 6127927"/>
                <a:gd name="connsiteY39554" fmla="*/ 335893 h 4013490"/>
                <a:gd name="connsiteX39555" fmla="*/ 3452719 w 6127927"/>
                <a:gd name="connsiteY39555" fmla="*/ 333661 h 4013490"/>
                <a:gd name="connsiteX39556" fmla="*/ 3451814 w 6127927"/>
                <a:gd name="connsiteY39556" fmla="*/ 335634 h 4013490"/>
                <a:gd name="connsiteX39557" fmla="*/ 3452202 w 6127927"/>
                <a:gd name="connsiteY39557" fmla="*/ 334243 h 4013490"/>
                <a:gd name="connsiteX39558" fmla="*/ 3451717 w 6127927"/>
                <a:gd name="connsiteY39558" fmla="*/ 334826 h 4013490"/>
                <a:gd name="connsiteX39559" fmla="*/ 3451717 w 6127927"/>
                <a:gd name="connsiteY39559" fmla="*/ 334729 h 4013490"/>
                <a:gd name="connsiteX39560" fmla="*/ 3451879 w 6127927"/>
                <a:gd name="connsiteY39560" fmla="*/ 333500 h 4013490"/>
                <a:gd name="connsiteX39561" fmla="*/ 3451070 w 6127927"/>
                <a:gd name="connsiteY39561" fmla="*/ 334405 h 4013490"/>
                <a:gd name="connsiteX39562" fmla="*/ 3450973 w 6127927"/>
                <a:gd name="connsiteY39562" fmla="*/ 334308 h 4013490"/>
                <a:gd name="connsiteX39563" fmla="*/ 3450876 w 6127927"/>
                <a:gd name="connsiteY39563" fmla="*/ 334243 h 4013490"/>
                <a:gd name="connsiteX39564" fmla="*/ 3450876 w 6127927"/>
                <a:gd name="connsiteY39564" fmla="*/ 333823 h 4013490"/>
                <a:gd name="connsiteX39565" fmla="*/ 3450747 w 6127927"/>
                <a:gd name="connsiteY39565" fmla="*/ 333500 h 4013490"/>
                <a:gd name="connsiteX39566" fmla="*/ 3451070 w 6127927"/>
                <a:gd name="connsiteY39566" fmla="*/ 332659 h 4013490"/>
                <a:gd name="connsiteX39567" fmla="*/ 3450876 w 6127927"/>
                <a:gd name="connsiteY39567" fmla="*/ 332400 h 4013490"/>
                <a:gd name="connsiteX39568" fmla="*/ 3450553 w 6127927"/>
                <a:gd name="connsiteY39568" fmla="*/ 332917 h 4013490"/>
                <a:gd name="connsiteX39569" fmla="*/ 3450391 w 6127927"/>
                <a:gd name="connsiteY39569" fmla="*/ 333338 h 4013490"/>
                <a:gd name="connsiteX39570" fmla="*/ 3450391 w 6127927"/>
                <a:gd name="connsiteY39570" fmla="*/ 333144 h 4013490"/>
                <a:gd name="connsiteX39571" fmla="*/ 3450747 w 6127927"/>
                <a:gd name="connsiteY39571" fmla="*/ 332012 h 4013490"/>
                <a:gd name="connsiteX39572" fmla="*/ 3450229 w 6127927"/>
                <a:gd name="connsiteY39572" fmla="*/ 332917 h 4013490"/>
                <a:gd name="connsiteX39573" fmla="*/ 3450391 w 6127927"/>
                <a:gd name="connsiteY39573" fmla="*/ 331333 h 4013490"/>
                <a:gd name="connsiteX39574" fmla="*/ 3449485 w 6127927"/>
                <a:gd name="connsiteY39574" fmla="*/ 332756 h 4013490"/>
                <a:gd name="connsiteX39575" fmla="*/ 3449324 w 6127927"/>
                <a:gd name="connsiteY39575" fmla="*/ 332659 h 4013490"/>
                <a:gd name="connsiteX39576" fmla="*/ 3449324 w 6127927"/>
                <a:gd name="connsiteY39576" fmla="*/ 332335 h 4013490"/>
                <a:gd name="connsiteX39577" fmla="*/ 3449162 w 6127927"/>
                <a:gd name="connsiteY39577" fmla="*/ 332497 h 4013490"/>
                <a:gd name="connsiteX39578" fmla="*/ 3449162 w 6127927"/>
                <a:gd name="connsiteY39578" fmla="*/ 332562 h 4013490"/>
                <a:gd name="connsiteX39579" fmla="*/ 3448677 w 6127927"/>
                <a:gd name="connsiteY39579" fmla="*/ 332238 h 4013490"/>
                <a:gd name="connsiteX39580" fmla="*/ 3448806 w 6127927"/>
                <a:gd name="connsiteY39580" fmla="*/ 331656 h 4013490"/>
                <a:gd name="connsiteX39581" fmla="*/ 3448580 w 6127927"/>
                <a:gd name="connsiteY39581" fmla="*/ 332174 h 4013490"/>
                <a:gd name="connsiteX39582" fmla="*/ 3447416 w 6127927"/>
                <a:gd name="connsiteY39582" fmla="*/ 331591 h 4013490"/>
                <a:gd name="connsiteX39583" fmla="*/ 3447254 w 6127927"/>
                <a:gd name="connsiteY39583" fmla="*/ 331333 h 4013490"/>
                <a:gd name="connsiteX39584" fmla="*/ 3447351 w 6127927"/>
                <a:gd name="connsiteY39584" fmla="*/ 330589 h 4013490"/>
                <a:gd name="connsiteX39585" fmla="*/ 3447674 w 6127927"/>
                <a:gd name="connsiteY39585" fmla="*/ 329586 h 4013490"/>
                <a:gd name="connsiteX39586" fmla="*/ 3447577 w 6127927"/>
                <a:gd name="connsiteY39586" fmla="*/ 329263 h 4013490"/>
                <a:gd name="connsiteX39587" fmla="*/ 3447998 w 6127927"/>
                <a:gd name="connsiteY39587" fmla="*/ 327937 h 4013490"/>
                <a:gd name="connsiteX39588" fmla="*/ 3447739 w 6127927"/>
                <a:gd name="connsiteY39588" fmla="*/ 328519 h 4013490"/>
                <a:gd name="connsiteX39589" fmla="*/ 3447189 w 6127927"/>
                <a:gd name="connsiteY39589" fmla="*/ 329845 h 4013490"/>
                <a:gd name="connsiteX39590" fmla="*/ 3446833 w 6127927"/>
                <a:gd name="connsiteY39590" fmla="*/ 330104 h 4013490"/>
                <a:gd name="connsiteX39591" fmla="*/ 3446607 w 6127927"/>
                <a:gd name="connsiteY39591" fmla="*/ 330007 h 4013490"/>
                <a:gd name="connsiteX39592" fmla="*/ 3446187 w 6127927"/>
                <a:gd name="connsiteY39592" fmla="*/ 329942 h 4013490"/>
                <a:gd name="connsiteX39593" fmla="*/ 3446187 w 6127927"/>
                <a:gd name="connsiteY39593" fmla="*/ 330007 h 4013490"/>
                <a:gd name="connsiteX39594" fmla="*/ 3446187 w 6127927"/>
                <a:gd name="connsiteY39594" fmla="*/ 329942 h 4013490"/>
                <a:gd name="connsiteX39595" fmla="*/ 3445928 w 6127927"/>
                <a:gd name="connsiteY39595" fmla="*/ 330265 h 4013490"/>
                <a:gd name="connsiteX39596" fmla="*/ 3446187 w 6127927"/>
                <a:gd name="connsiteY39596" fmla="*/ 329522 h 4013490"/>
                <a:gd name="connsiteX39597" fmla="*/ 3446348 w 6127927"/>
                <a:gd name="connsiteY39597" fmla="*/ 328940 h 4013490"/>
                <a:gd name="connsiteX39598" fmla="*/ 3446187 w 6127927"/>
                <a:gd name="connsiteY39598" fmla="*/ 328778 h 4013490"/>
                <a:gd name="connsiteX39599" fmla="*/ 3445993 w 6127927"/>
                <a:gd name="connsiteY39599" fmla="*/ 328616 h 4013490"/>
                <a:gd name="connsiteX39600" fmla="*/ 3445863 w 6127927"/>
                <a:gd name="connsiteY39600" fmla="*/ 328842 h 4013490"/>
                <a:gd name="connsiteX39601" fmla="*/ 3445281 w 6127927"/>
                <a:gd name="connsiteY39601" fmla="*/ 329683 h 4013490"/>
                <a:gd name="connsiteX39602" fmla="*/ 3444602 w 6127927"/>
                <a:gd name="connsiteY39602" fmla="*/ 329198 h 4013490"/>
                <a:gd name="connsiteX39603" fmla="*/ 3444537 w 6127927"/>
                <a:gd name="connsiteY39603" fmla="*/ 327937 h 4013490"/>
                <a:gd name="connsiteX39604" fmla="*/ 3444181 w 6127927"/>
                <a:gd name="connsiteY39604" fmla="*/ 328940 h 4013490"/>
                <a:gd name="connsiteX39605" fmla="*/ 3444020 w 6127927"/>
                <a:gd name="connsiteY39605" fmla="*/ 328842 h 4013490"/>
                <a:gd name="connsiteX39606" fmla="*/ 3443793 w 6127927"/>
                <a:gd name="connsiteY39606" fmla="*/ 328940 h 4013490"/>
                <a:gd name="connsiteX39607" fmla="*/ 3443696 w 6127927"/>
                <a:gd name="connsiteY39607" fmla="*/ 328616 h 4013490"/>
                <a:gd name="connsiteX39608" fmla="*/ 3443535 w 6127927"/>
                <a:gd name="connsiteY39608" fmla="*/ 328616 h 4013490"/>
                <a:gd name="connsiteX39609" fmla="*/ 3443114 w 6127927"/>
                <a:gd name="connsiteY39609" fmla="*/ 328099 h 4013490"/>
                <a:gd name="connsiteX39610" fmla="*/ 3442855 w 6127927"/>
                <a:gd name="connsiteY39610" fmla="*/ 328034 h 4013490"/>
                <a:gd name="connsiteX39611" fmla="*/ 3442694 w 6127927"/>
                <a:gd name="connsiteY39611" fmla="*/ 327937 h 4013490"/>
                <a:gd name="connsiteX39612" fmla="*/ 3442597 w 6127927"/>
                <a:gd name="connsiteY39612" fmla="*/ 327775 h 4013490"/>
                <a:gd name="connsiteX39613" fmla="*/ 3442209 w 6127927"/>
                <a:gd name="connsiteY39613" fmla="*/ 327614 h 4013490"/>
                <a:gd name="connsiteX39614" fmla="*/ 3442112 w 6127927"/>
                <a:gd name="connsiteY39614" fmla="*/ 327678 h 4013490"/>
                <a:gd name="connsiteX39615" fmla="*/ 3441788 w 6127927"/>
                <a:gd name="connsiteY39615" fmla="*/ 327517 h 4013490"/>
                <a:gd name="connsiteX39616" fmla="*/ 3441529 w 6127927"/>
                <a:gd name="connsiteY39616" fmla="*/ 327452 h 4013490"/>
                <a:gd name="connsiteX39617" fmla="*/ 3441368 w 6127927"/>
                <a:gd name="connsiteY39617" fmla="*/ 327452 h 4013490"/>
                <a:gd name="connsiteX39618" fmla="*/ 3441206 w 6127927"/>
                <a:gd name="connsiteY39618" fmla="*/ 327614 h 4013490"/>
                <a:gd name="connsiteX39619" fmla="*/ 3440462 w 6127927"/>
                <a:gd name="connsiteY39619" fmla="*/ 327678 h 4013490"/>
                <a:gd name="connsiteX39620" fmla="*/ 3439977 w 6127927"/>
                <a:gd name="connsiteY39620" fmla="*/ 328034 h 4013490"/>
                <a:gd name="connsiteX39621" fmla="*/ 3439880 w 6127927"/>
                <a:gd name="connsiteY39621" fmla="*/ 328196 h 4013490"/>
                <a:gd name="connsiteX39622" fmla="*/ 3439718 w 6127927"/>
                <a:gd name="connsiteY39622" fmla="*/ 328616 h 4013490"/>
                <a:gd name="connsiteX39623" fmla="*/ 3439654 w 6127927"/>
                <a:gd name="connsiteY39623" fmla="*/ 329360 h 4013490"/>
                <a:gd name="connsiteX39624" fmla="*/ 3439557 w 6127927"/>
                <a:gd name="connsiteY39624" fmla="*/ 329263 h 4013490"/>
                <a:gd name="connsiteX39625" fmla="*/ 3439557 w 6127927"/>
                <a:gd name="connsiteY39625" fmla="*/ 328616 h 4013490"/>
                <a:gd name="connsiteX39626" fmla="*/ 3439395 w 6127927"/>
                <a:gd name="connsiteY39626" fmla="*/ 328778 h 4013490"/>
                <a:gd name="connsiteX39627" fmla="*/ 3439298 w 6127927"/>
                <a:gd name="connsiteY39627" fmla="*/ 328357 h 4013490"/>
                <a:gd name="connsiteX39628" fmla="*/ 3439136 w 6127927"/>
                <a:gd name="connsiteY39628" fmla="*/ 329198 h 4013490"/>
                <a:gd name="connsiteX39629" fmla="*/ 3438910 w 6127927"/>
                <a:gd name="connsiteY39629" fmla="*/ 329101 h 4013490"/>
                <a:gd name="connsiteX39630" fmla="*/ 3439072 w 6127927"/>
                <a:gd name="connsiteY39630" fmla="*/ 326773 h 4013490"/>
                <a:gd name="connsiteX39631" fmla="*/ 3439072 w 6127927"/>
                <a:gd name="connsiteY39631" fmla="*/ 326708 h 4013490"/>
                <a:gd name="connsiteX39632" fmla="*/ 3438716 w 6127927"/>
                <a:gd name="connsiteY39632" fmla="*/ 328357 h 4013490"/>
                <a:gd name="connsiteX39633" fmla="*/ 3438651 w 6127927"/>
                <a:gd name="connsiteY39633" fmla="*/ 328778 h 4013490"/>
                <a:gd name="connsiteX39634" fmla="*/ 3438457 w 6127927"/>
                <a:gd name="connsiteY39634" fmla="*/ 328519 h 4013490"/>
                <a:gd name="connsiteX39635" fmla="*/ 3438392 w 6127927"/>
                <a:gd name="connsiteY39635" fmla="*/ 328842 h 4013490"/>
                <a:gd name="connsiteX39636" fmla="*/ 3438134 w 6127927"/>
                <a:gd name="connsiteY39636" fmla="*/ 328778 h 4013490"/>
                <a:gd name="connsiteX39637" fmla="*/ 3437972 w 6127927"/>
                <a:gd name="connsiteY39637" fmla="*/ 328519 h 4013490"/>
                <a:gd name="connsiteX39638" fmla="*/ 3437907 w 6127927"/>
                <a:gd name="connsiteY39638" fmla="*/ 328681 h 4013490"/>
                <a:gd name="connsiteX39639" fmla="*/ 3437713 w 6127927"/>
                <a:gd name="connsiteY39639" fmla="*/ 327872 h 4013490"/>
                <a:gd name="connsiteX39640" fmla="*/ 3437163 w 6127927"/>
                <a:gd name="connsiteY39640" fmla="*/ 327678 h 4013490"/>
                <a:gd name="connsiteX39641" fmla="*/ 3437066 w 6127927"/>
                <a:gd name="connsiteY39641" fmla="*/ 328260 h 4013490"/>
                <a:gd name="connsiteX39642" fmla="*/ 3436840 w 6127927"/>
                <a:gd name="connsiteY39642" fmla="*/ 328034 h 4013490"/>
                <a:gd name="connsiteX39643" fmla="*/ 3436581 w 6127927"/>
                <a:gd name="connsiteY39643" fmla="*/ 327872 h 4013490"/>
                <a:gd name="connsiteX39644" fmla="*/ 3436323 w 6127927"/>
                <a:gd name="connsiteY39644" fmla="*/ 327937 h 4013490"/>
                <a:gd name="connsiteX39645" fmla="*/ 3436258 w 6127927"/>
                <a:gd name="connsiteY39645" fmla="*/ 326611 h 4013490"/>
                <a:gd name="connsiteX39646" fmla="*/ 3436064 w 6127927"/>
                <a:gd name="connsiteY39646" fmla="*/ 328196 h 4013490"/>
                <a:gd name="connsiteX39647" fmla="*/ 3435999 w 6127927"/>
                <a:gd name="connsiteY39647" fmla="*/ 328196 h 4013490"/>
                <a:gd name="connsiteX39648" fmla="*/ 3435740 w 6127927"/>
                <a:gd name="connsiteY39648" fmla="*/ 327678 h 4013490"/>
                <a:gd name="connsiteX39649" fmla="*/ 3435579 w 6127927"/>
                <a:gd name="connsiteY39649" fmla="*/ 327775 h 4013490"/>
                <a:gd name="connsiteX39650" fmla="*/ 3435514 w 6127927"/>
                <a:gd name="connsiteY39650" fmla="*/ 328034 h 4013490"/>
                <a:gd name="connsiteX39651" fmla="*/ 3435320 w 6127927"/>
                <a:gd name="connsiteY39651" fmla="*/ 328034 h 4013490"/>
                <a:gd name="connsiteX39652" fmla="*/ 3435255 w 6127927"/>
                <a:gd name="connsiteY39652" fmla="*/ 327452 h 4013490"/>
                <a:gd name="connsiteX39653" fmla="*/ 3435094 w 6127927"/>
                <a:gd name="connsiteY39653" fmla="*/ 327937 h 4013490"/>
                <a:gd name="connsiteX39654" fmla="*/ 3434932 w 6127927"/>
                <a:gd name="connsiteY39654" fmla="*/ 327872 h 4013490"/>
                <a:gd name="connsiteX39655" fmla="*/ 3434835 w 6127927"/>
                <a:gd name="connsiteY39655" fmla="*/ 327452 h 4013490"/>
                <a:gd name="connsiteX39656" fmla="*/ 3434770 w 6127927"/>
                <a:gd name="connsiteY39656" fmla="*/ 327775 h 4013490"/>
                <a:gd name="connsiteX39657" fmla="*/ 3433444 w 6127927"/>
                <a:gd name="connsiteY39657" fmla="*/ 327517 h 4013490"/>
                <a:gd name="connsiteX39658" fmla="*/ 3433250 w 6127927"/>
                <a:gd name="connsiteY39658" fmla="*/ 326708 h 4013490"/>
                <a:gd name="connsiteX39659" fmla="*/ 3433186 w 6127927"/>
                <a:gd name="connsiteY39659" fmla="*/ 327452 h 4013490"/>
                <a:gd name="connsiteX39660" fmla="*/ 3432700 w 6127927"/>
                <a:gd name="connsiteY39660" fmla="*/ 327355 h 4013490"/>
                <a:gd name="connsiteX39661" fmla="*/ 3432506 w 6127927"/>
                <a:gd name="connsiteY39661" fmla="*/ 326126 h 4013490"/>
                <a:gd name="connsiteX39662" fmla="*/ 3432603 w 6127927"/>
                <a:gd name="connsiteY39662" fmla="*/ 327290 h 4013490"/>
                <a:gd name="connsiteX39663" fmla="*/ 3432442 w 6127927"/>
                <a:gd name="connsiteY39663" fmla="*/ 327290 h 4013490"/>
                <a:gd name="connsiteX39664" fmla="*/ 3432442 w 6127927"/>
                <a:gd name="connsiteY39664" fmla="*/ 327193 h 4013490"/>
                <a:gd name="connsiteX39665" fmla="*/ 3432442 w 6127927"/>
                <a:gd name="connsiteY39665" fmla="*/ 327290 h 4013490"/>
                <a:gd name="connsiteX39666" fmla="*/ 3431698 w 6127927"/>
                <a:gd name="connsiteY39666" fmla="*/ 327193 h 4013490"/>
                <a:gd name="connsiteX39667" fmla="*/ 3431439 w 6127927"/>
                <a:gd name="connsiteY39667" fmla="*/ 327193 h 4013490"/>
                <a:gd name="connsiteX39668" fmla="*/ 3431374 w 6127927"/>
                <a:gd name="connsiteY39668" fmla="*/ 327128 h 4013490"/>
                <a:gd name="connsiteX39669" fmla="*/ 3431180 w 6127927"/>
                <a:gd name="connsiteY39669" fmla="*/ 326126 h 4013490"/>
                <a:gd name="connsiteX39670" fmla="*/ 3431374 w 6127927"/>
                <a:gd name="connsiteY39670" fmla="*/ 327128 h 4013490"/>
                <a:gd name="connsiteX39671" fmla="*/ 3431374 w 6127927"/>
                <a:gd name="connsiteY39671" fmla="*/ 327193 h 4013490"/>
                <a:gd name="connsiteX39672" fmla="*/ 3431116 w 6127927"/>
                <a:gd name="connsiteY39672" fmla="*/ 327193 h 4013490"/>
                <a:gd name="connsiteX39673" fmla="*/ 3431116 w 6127927"/>
                <a:gd name="connsiteY39673" fmla="*/ 327128 h 4013490"/>
                <a:gd name="connsiteX39674" fmla="*/ 3431116 w 6127927"/>
                <a:gd name="connsiteY39674" fmla="*/ 327193 h 4013490"/>
                <a:gd name="connsiteX39675" fmla="*/ 3430695 w 6127927"/>
                <a:gd name="connsiteY39675" fmla="*/ 327128 h 4013490"/>
                <a:gd name="connsiteX39676" fmla="*/ 3430695 w 6127927"/>
                <a:gd name="connsiteY39676" fmla="*/ 324541 h 4013490"/>
                <a:gd name="connsiteX39677" fmla="*/ 3430534 w 6127927"/>
                <a:gd name="connsiteY39677" fmla="*/ 325705 h 4013490"/>
                <a:gd name="connsiteX39678" fmla="*/ 3430695 w 6127927"/>
                <a:gd name="connsiteY39678" fmla="*/ 327128 h 4013490"/>
                <a:gd name="connsiteX39679" fmla="*/ 3425165 w 6127927"/>
                <a:gd name="connsiteY39679" fmla="*/ 327614 h 4013490"/>
                <a:gd name="connsiteX39680" fmla="*/ 3425165 w 6127927"/>
                <a:gd name="connsiteY39680" fmla="*/ 327031 h 4013490"/>
                <a:gd name="connsiteX39681" fmla="*/ 3425068 w 6127927"/>
                <a:gd name="connsiteY39681" fmla="*/ 327678 h 4013490"/>
                <a:gd name="connsiteX39682" fmla="*/ 3424809 w 6127927"/>
                <a:gd name="connsiteY39682" fmla="*/ 328034 h 4013490"/>
                <a:gd name="connsiteX39683" fmla="*/ 3424486 w 6127927"/>
                <a:gd name="connsiteY39683" fmla="*/ 327678 h 4013490"/>
                <a:gd name="connsiteX39684" fmla="*/ 3424421 w 6127927"/>
                <a:gd name="connsiteY39684" fmla="*/ 327775 h 4013490"/>
                <a:gd name="connsiteX39685" fmla="*/ 3422998 w 6127927"/>
                <a:gd name="connsiteY39685" fmla="*/ 318590 h 4013490"/>
                <a:gd name="connsiteX39686" fmla="*/ 3422998 w 6127927"/>
                <a:gd name="connsiteY39686" fmla="*/ 316844 h 4013490"/>
                <a:gd name="connsiteX39687" fmla="*/ 3423095 w 6127927"/>
                <a:gd name="connsiteY39687" fmla="*/ 317103 h 4013490"/>
                <a:gd name="connsiteX39688" fmla="*/ 3423095 w 6127927"/>
                <a:gd name="connsiteY39688" fmla="*/ 316424 h 4013490"/>
                <a:gd name="connsiteX39689" fmla="*/ 3423160 w 6127927"/>
                <a:gd name="connsiteY39689" fmla="*/ 315777 h 4013490"/>
                <a:gd name="connsiteX39690" fmla="*/ 3423225 w 6127927"/>
                <a:gd name="connsiteY39690" fmla="*/ 315938 h 4013490"/>
                <a:gd name="connsiteX39691" fmla="*/ 3423419 w 6127927"/>
                <a:gd name="connsiteY39691" fmla="*/ 316100 h 4013490"/>
                <a:gd name="connsiteX39692" fmla="*/ 3423645 w 6127927"/>
                <a:gd name="connsiteY39692" fmla="*/ 316100 h 4013490"/>
                <a:gd name="connsiteX39693" fmla="*/ 3424162 w 6127927"/>
                <a:gd name="connsiteY39693" fmla="*/ 316197 h 4013490"/>
                <a:gd name="connsiteX39694" fmla="*/ 3424906 w 6127927"/>
                <a:gd name="connsiteY39694" fmla="*/ 318008 h 4013490"/>
                <a:gd name="connsiteX39695" fmla="*/ 3424809 w 6127927"/>
                <a:gd name="connsiteY39695" fmla="*/ 317103 h 4013490"/>
                <a:gd name="connsiteX39696" fmla="*/ 3425165 w 6127927"/>
                <a:gd name="connsiteY39696" fmla="*/ 316100 h 4013490"/>
                <a:gd name="connsiteX39697" fmla="*/ 3425294 w 6127927"/>
                <a:gd name="connsiteY39697" fmla="*/ 316100 h 4013490"/>
                <a:gd name="connsiteX39698" fmla="*/ 3425391 w 6127927"/>
                <a:gd name="connsiteY39698" fmla="*/ 316424 h 4013490"/>
                <a:gd name="connsiteX39699" fmla="*/ 3425650 w 6127927"/>
                <a:gd name="connsiteY39699" fmla="*/ 316100 h 4013490"/>
                <a:gd name="connsiteX39700" fmla="*/ 3425909 w 6127927"/>
                <a:gd name="connsiteY39700" fmla="*/ 315777 h 4013490"/>
                <a:gd name="connsiteX39701" fmla="*/ 3426135 w 6127927"/>
                <a:gd name="connsiteY39701" fmla="*/ 316262 h 4013490"/>
                <a:gd name="connsiteX39702" fmla="*/ 3426653 w 6127927"/>
                <a:gd name="connsiteY39702" fmla="*/ 317103 h 4013490"/>
                <a:gd name="connsiteX39703" fmla="*/ 3426653 w 6127927"/>
                <a:gd name="connsiteY39703" fmla="*/ 316197 h 4013490"/>
                <a:gd name="connsiteX39704" fmla="*/ 3426814 w 6127927"/>
                <a:gd name="connsiteY39704" fmla="*/ 316003 h 4013490"/>
                <a:gd name="connsiteX39705" fmla="*/ 3426879 w 6127927"/>
                <a:gd name="connsiteY39705" fmla="*/ 316100 h 4013490"/>
                <a:gd name="connsiteX39706" fmla="*/ 3427299 w 6127927"/>
                <a:gd name="connsiteY39706" fmla="*/ 315453 h 4013490"/>
                <a:gd name="connsiteX39707" fmla="*/ 3427558 w 6127927"/>
                <a:gd name="connsiteY39707" fmla="*/ 315518 h 4013490"/>
                <a:gd name="connsiteX39708" fmla="*/ 3427785 w 6127927"/>
                <a:gd name="connsiteY39708" fmla="*/ 315680 h 4013490"/>
                <a:gd name="connsiteX39709" fmla="*/ 3428043 w 6127927"/>
                <a:gd name="connsiteY39709" fmla="*/ 315841 h 4013490"/>
                <a:gd name="connsiteX39710" fmla="*/ 3428302 w 6127927"/>
                <a:gd name="connsiteY39710" fmla="*/ 315680 h 4013490"/>
                <a:gd name="connsiteX39711" fmla="*/ 3428367 w 6127927"/>
                <a:gd name="connsiteY39711" fmla="*/ 315615 h 4013490"/>
                <a:gd name="connsiteX39712" fmla="*/ 3428625 w 6127927"/>
                <a:gd name="connsiteY39712" fmla="*/ 314871 h 4013490"/>
                <a:gd name="connsiteX39713" fmla="*/ 3429046 w 6127927"/>
                <a:gd name="connsiteY39713" fmla="*/ 314774 h 4013490"/>
                <a:gd name="connsiteX39714" fmla="*/ 3429208 w 6127927"/>
                <a:gd name="connsiteY39714" fmla="*/ 314871 h 4013490"/>
                <a:gd name="connsiteX39715" fmla="*/ 3429305 w 6127927"/>
                <a:gd name="connsiteY39715" fmla="*/ 314871 h 4013490"/>
                <a:gd name="connsiteX39716" fmla="*/ 3429531 w 6127927"/>
                <a:gd name="connsiteY39716" fmla="*/ 314451 h 4013490"/>
                <a:gd name="connsiteX39717" fmla="*/ 3429790 w 6127927"/>
                <a:gd name="connsiteY39717" fmla="*/ 314289 h 4013490"/>
                <a:gd name="connsiteX39718" fmla="*/ 3430048 w 6127927"/>
                <a:gd name="connsiteY39718" fmla="*/ 314030 h 4013490"/>
                <a:gd name="connsiteX39719" fmla="*/ 3433929 w 6127927"/>
                <a:gd name="connsiteY39719" fmla="*/ 314451 h 4013490"/>
                <a:gd name="connsiteX39720" fmla="*/ 3433994 w 6127927"/>
                <a:gd name="connsiteY39720" fmla="*/ 314612 h 4013490"/>
                <a:gd name="connsiteX39721" fmla="*/ 3434188 w 6127927"/>
                <a:gd name="connsiteY39721" fmla="*/ 314710 h 4013490"/>
                <a:gd name="connsiteX39722" fmla="*/ 3434317 w 6127927"/>
                <a:gd name="connsiteY39722" fmla="*/ 314354 h 4013490"/>
                <a:gd name="connsiteX39723" fmla="*/ 3434576 w 6127927"/>
                <a:gd name="connsiteY39723" fmla="*/ 314871 h 4013490"/>
                <a:gd name="connsiteX39724" fmla="*/ 3434770 w 6127927"/>
                <a:gd name="connsiteY39724" fmla="*/ 315356 h 4013490"/>
                <a:gd name="connsiteX39725" fmla="*/ 3434770 w 6127927"/>
                <a:gd name="connsiteY39725" fmla="*/ 313869 h 4013490"/>
                <a:gd name="connsiteX39726" fmla="*/ 3434997 w 6127927"/>
                <a:gd name="connsiteY39726" fmla="*/ 314289 h 4013490"/>
                <a:gd name="connsiteX39727" fmla="*/ 3435255 w 6127927"/>
                <a:gd name="connsiteY39727" fmla="*/ 313707 h 4013490"/>
                <a:gd name="connsiteX39728" fmla="*/ 3435579 w 6127927"/>
                <a:gd name="connsiteY39728" fmla="*/ 313869 h 4013490"/>
                <a:gd name="connsiteX39729" fmla="*/ 3435643 w 6127927"/>
                <a:gd name="connsiteY39729" fmla="*/ 313869 h 4013490"/>
                <a:gd name="connsiteX39730" fmla="*/ 3436161 w 6127927"/>
                <a:gd name="connsiteY39730" fmla="*/ 313707 h 4013490"/>
                <a:gd name="connsiteX39731" fmla="*/ 3436387 w 6127927"/>
                <a:gd name="connsiteY39731" fmla="*/ 313772 h 4013490"/>
                <a:gd name="connsiteX39732" fmla="*/ 3437066 w 6127927"/>
                <a:gd name="connsiteY39732" fmla="*/ 314354 h 4013490"/>
                <a:gd name="connsiteX39733" fmla="*/ 3437163 w 6127927"/>
                <a:gd name="connsiteY39733" fmla="*/ 314451 h 4013490"/>
                <a:gd name="connsiteX39734" fmla="*/ 3437487 w 6127927"/>
                <a:gd name="connsiteY39734" fmla="*/ 313448 h 4013490"/>
                <a:gd name="connsiteX39735" fmla="*/ 3437907 w 6127927"/>
                <a:gd name="connsiteY39735" fmla="*/ 313125 h 4013490"/>
                <a:gd name="connsiteX39736" fmla="*/ 3438134 w 6127927"/>
                <a:gd name="connsiteY39736" fmla="*/ 313287 h 4013490"/>
                <a:gd name="connsiteX39737" fmla="*/ 3438328 w 6127927"/>
                <a:gd name="connsiteY39737" fmla="*/ 314289 h 4013490"/>
                <a:gd name="connsiteX39738" fmla="*/ 3438651 w 6127927"/>
                <a:gd name="connsiteY39738" fmla="*/ 312801 h 4013490"/>
                <a:gd name="connsiteX39739" fmla="*/ 3443438 w 6127927"/>
                <a:gd name="connsiteY39739" fmla="*/ 314612 h 4013490"/>
                <a:gd name="connsiteX39740" fmla="*/ 3451070 w 6127927"/>
                <a:gd name="connsiteY39740" fmla="*/ 316359 h 4013490"/>
                <a:gd name="connsiteX39741" fmla="*/ 3452719 w 6127927"/>
                <a:gd name="connsiteY39741" fmla="*/ 317426 h 4013490"/>
                <a:gd name="connsiteX39742" fmla="*/ 3452461 w 6127927"/>
                <a:gd name="connsiteY39742" fmla="*/ 318267 h 4013490"/>
                <a:gd name="connsiteX39743" fmla="*/ 3451814 w 6127927"/>
                <a:gd name="connsiteY39743" fmla="*/ 320725 h 4013490"/>
                <a:gd name="connsiteX39744" fmla="*/ 3452396 w 6127927"/>
                <a:gd name="connsiteY39744" fmla="*/ 319399 h 4013490"/>
                <a:gd name="connsiteX39745" fmla="*/ 3452816 w 6127927"/>
                <a:gd name="connsiteY39745" fmla="*/ 317523 h 4013490"/>
                <a:gd name="connsiteX39746" fmla="*/ 3453140 w 6127927"/>
                <a:gd name="connsiteY39746" fmla="*/ 317685 h 4013490"/>
                <a:gd name="connsiteX39747" fmla="*/ 3452946 w 6127927"/>
                <a:gd name="connsiteY39747" fmla="*/ 318073 h 4013490"/>
                <a:gd name="connsiteX39748" fmla="*/ 3452816 w 6127927"/>
                <a:gd name="connsiteY39748" fmla="*/ 319011 h 4013490"/>
                <a:gd name="connsiteX39749" fmla="*/ 3452719 w 6127927"/>
                <a:gd name="connsiteY39749" fmla="*/ 319076 h 4013490"/>
                <a:gd name="connsiteX39750" fmla="*/ 3452622 w 6127927"/>
                <a:gd name="connsiteY39750" fmla="*/ 319237 h 4013490"/>
                <a:gd name="connsiteX39751" fmla="*/ 3452622 w 6127927"/>
                <a:gd name="connsiteY39751" fmla="*/ 320143 h 4013490"/>
                <a:gd name="connsiteX39752" fmla="*/ 3453560 w 6127927"/>
                <a:gd name="connsiteY39752" fmla="*/ 317847 h 4013490"/>
                <a:gd name="connsiteX39753" fmla="*/ 3455371 w 6127927"/>
                <a:gd name="connsiteY39753" fmla="*/ 318073 h 4013490"/>
                <a:gd name="connsiteX39754" fmla="*/ 3460093 w 6127927"/>
                <a:gd name="connsiteY39754" fmla="*/ 319916 h 4013490"/>
                <a:gd name="connsiteX39755" fmla="*/ 3459996 w 6127927"/>
                <a:gd name="connsiteY39755" fmla="*/ 320337 h 4013490"/>
                <a:gd name="connsiteX39756" fmla="*/ 3460352 w 6127927"/>
                <a:gd name="connsiteY39756" fmla="*/ 320402 h 4013490"/>
                <a:gd name="connsiteX39757" fmla="*/ 3460255 w 6127927"/>
                <a:gd name="connsiteY39757" fmla="*/ 320984 h 4013490"/>
                <a:gd name="connsiteX39758" fmla="*/ 3460255 w 6127927"/>
                <a:gd name="connsiteY39758" fmla="*/ 321566 h 4013490"/>
                <a:gd name="connsiteX39759" fmla="*/ 3460481 w 6127927"/>
                <a:gd name="connsiteY39759" fmla="*/ 321404 h 4013490"/>
                <a:gd name="connsiteX39760" fmla="*/ 3460417 w 6127927"/>
                <a:gd name="connsiteY39760" fmla="*/ 321986 h 4013490"/>
                <a:gd name="connsiteX39761" fmla="*/ 3460352 w 6127927"/>
                <a:gd name="connsiteY39761" fmla="*/ 322471 h 4013490"/>
                <a:gd name="connsiteX39762" fmla="*/ 3460837 w 6127927"/>
                <a:gd name="connsiteY39762" fmla="*/ 321825 h 4013490"/>
                <a:gd name="connsiteX39763" fmla="*/ 3461160 w 6127927"/>
                <a:gd name="connsiteY39763" fmla="*/ 321404 h 4013490"/>
                <a:gd name="connsiteX39764" fmla="*/ 3461484 w 6127927"/>
                <a:gd name="connsiteY39764" fmla="*/ 321242 h 4013490"/>
                <a:gd name="connsiteX39765" fmla="*/ 3460417 w 6127927"/>
                <a:gd name="connsiteY39765" fmla="*/ 323377 h 4013490"/>
                <a:gd name="connsiteX39766" fmla="*/ 3461419 w 6127927"/>
                <a:gd name="connsiteY39766" fmla="*/ 321986 h 4013490"/>
                <a:gd name="connsiteX39767" fmla="*/ 3461743 w 6127927"/>
                <a:gd name="connsiteY39767" fmla="*/ 321727 h 4013490"/>
                <a:gd name="connsiteX39768" fmla="*/ 3461419 w 6127927"/>
                <a:gd name="connsiteY39768" fmla="*/ 323053 h 4013490"/>
                <a:gd name="connsiteX39769" fmla="*/ 3462486 w 6127927"/>
                <a:gd name="connsiteY39769" fmla="*/ 321663 h 4013490"/>
                <a:gd name="connsiteX39770" fmla="*/ 3462228 w 6127927"/>
                <a:gd name="connsiteY39770" fmla="*/ 322989 h 4013490"/>
                <a:gd name="connsiteX39771" fmla="*/ 3461840 w 6127927"/>
                <a:gd name="connsiteY39771" fmla="*/ 323733 h 4013490"/>
                <a:gd name="connsiteX39772" fmla="*/ 3462810 w 6127927"/>
                <a:gd name="connsiteY39772" fmla="*/ 322407 h 4013490"/>
                <a:gd name="connsiteX39773" fmla="*/ 3463295 w 6127927"/>
                <a:gd name="connsiteY39773" fmla="*/ 322213 h 4013490"/>
                <a:gd name="connsiteX39774" fmla="*/ 3463489 w 6127927"/>
                <a:gd name="connsiteY39774" fmla="*/ 322471 h 4013490"/>
                <a:gd name="connsiteX39775" fmla="*/ 3464071 w 6127927"/>
                <a:gd name="connsiteY39775" fmla="*/ 321889 h 4013490"/>
                <a:gd name="connsiteX39776" fmla="*/ 3464297 w 6127927"/>
                <a:gd name="connsiteY39776" fmla="*/ 321727 h 4013490"/>
                <a:gd name="connsiteX39777" fmla="*/ 3463812 w 6127927"/>
                <a:gd name="connsiteY39777" fmla="*/ 322892 h 4013490"/>
                <a:gd name="connsiteX39778" fmla="*/ 3463909 w 6127927"/>
                <a:gd name="connsiteY39778" fmla="*/ 322795 h 4013490"/>
                <a:gd name="connsiteX39779" fmla="*/ 3464297 w 6127927"/>
                <a:gd name="connsiteY39779" fmla="*/ 322471 h 4013490"/>
                <a:gd name="connsiteX39780" fmla="*/ 3465300 w 6127927"/>
                <a:gd name="connsiteY39780" fmla="*/ 322213 h 4013490"/>
                <a:gd name="connsiteX39781" fmla="*/ 3464880 w 6127927"/>
                <a:gd name="connsiteY39781" fmla="*/ 323215 h 4013490"/>
                <a:gd name="connsiteX39782" fmla="*/ 3465365 w 6127927"/>
                <a:gd name="connsiteY39782" fmla="*/ 322730 h 4013490"/>
                <a:gd name="connsiteX39783" fmla="*/ 3465720 w 6127927"/>
                <a:gd name="connsiteY39783" fmla="*/ 322407 h 4013490"/>
                <a:gd name="connsiteX39784" fmla="*/ 3465979 w 6127927"/>
                <a:gd name="connsiteY39784" fmla="*/ 322407 h 4013490"/>
                <a:gd name="connsiteX39785" fmla="*/ 3466464 w 6127927"/>
                <a:gd name="connsiteY39785" fmla="*/ 322471 h 4013490"/>
                <a:gd name="connsiteX39786" fmla="*/ 3466464 w 6127927"/>
                <a:gd name="connsiteY39786" fmla="*/ 322892 h 4013490"/>
                <a:gd name="connsiteX39787" fmla="*/ 3466561 w 6127927"/>
                <a:gd name="connsiteY39787" fmla="*/ 323215 h 4013490"/>
                <a:gd name="connsiteX39788" fmla="*/ 3466561 w 6127927"/>
                <a:gd name="connsiteY39788" fmla="*/ 323312 h 4013490"/>
                <a:gd name="connsiteX39789" fmla="*/ 3467305 w 6127927"/>
                <a:gd name="connsiteY39789" fmla="*/ 323053 h 4013490"/>
                <a:gd name="connsiteX39790" fmla="*/ 3467629 w 6127927"/>
                <a:gd name="connsiteY39790" fmla="*/ 323636 h 4013490"/>
                <a:gd name="connsiteX39791" fmla="*/ 3467208 w 6127927"/>
                <a:gd name="connsiteY39791" fmla="*/ 324282 h 4013490"/>
                <a:gd name="connsiteX39792" fmla="*/ 3467629 w 6127927"/>
                <a:gd name="connsiteY39792" fmla="*/ 324379 h 4013490"/>
                <a:gd name="connsiteX39793" fmla="*/ 3467790 w 6127927"/>
                <a:gd name="connsiteY39793" fmla="*/ 324218 h 4013490"/>
                <a:gd name="connsiteX39794" fmla="*/ 3467370 w 6127927"/>
                <a:gd name="connsiteY39794" fmla="*/ 325123 h 4013490"/>
                <a:gd name="connsiteX39795" fmla="*/ 3467629 w 6127927"/>
                <a:gd name="connsiteY39795" fmla="*/ 324962 h 4013490"/>
                <a:gd name="connsiteX39796" fmla="*/ 3467629 w 6127927"/>
                <a:gd name="connsiteY39796" fmla="*/ 325123 h 4013490"/>
                <a:gd name="connsiteX39797" fmla="*/ 3467305 w 6127927"/>
                <a:gd name="connsiteY39797" fmla="*/ 325544 h 4013490"/>
                <a:gd name="connsiteX39798" fmla="*/ 3466949 w 6127927"/>
                <a:gd name="connsiteY39798" fmla="*/ 325867 h 4013490"/>
                <a:gd name="connsiteX39799" fmla="*/ 3467208 w 6127927"/>
                <a:gd name="connsiteY39799" fmla="*/ 326029 h 4013490"/>
                <a:gd name="connsiteX39800" fmla="*/ 3468114 w 6127927"/>
                <a:gd name="connsiteY39800" fmla="*/ 325059 h 4013490"/>
                <a:gd name="connsiteX39801" fmla="*/ 3468631 w 6127927"/>
                <a:gd name="connsiteY39801" fmla="*/ 324800 h 4013490"/>
                <a:gd name="connsiteX39802" fmla="*/ 3468955 w 6127927"/>
                <a:gd name="connsiteY39802" fmla="*/ 324703 h 4013490"/>
                <a:gd name="connsiteX39803" fmla="*/ 3468955 w 6127927"/>
                <a:gd name="connsiteY39803" fmla="*/ 325382 h 4013490"/>
                <a:gd name="connsiteX39804" fmla="*/ 3469860 w 6127927"/>
                <a:gd name="connsiteY39804" fmla="*/ 324379 h 4013490"/>
                <a:gd name="connsiteX39805" fmla="*/ 3469504 w 6127927"/>
                <a:gd name="connsiteY39805" fmla="*/ 325059 h 4013490"/>
                <a:gd name="connsiteX39806" fmla="*/ 3470022 w 6127927"/>
                <a:gd name="connsiteY39806" fmla="*/ 325123 h 4013490"/>
                <a:gd name="connsiteX39807" fmla="*/ 3470022 w 6127927"/>
                <a:gd name="connsiteY39807" fmla="*/ 325447 h 4013490"/>
                <a:gd name="connsiteX39808" fmla="*/ 3470345 w 6127927"/>
                <a:gd name="connsiteY39808" fmla="*/ 325382 h 4013490"/>
                <a:gd name="connsiteX39809" fmla="*/ 3471186 w 6127927"/>
                <a:gd name="connsiteY39809" fmla="*/ 325285 h 4013490"/>
                <a:gd name="connsiteX39810" fmla="*/ 3470345 w 6127927"/>
                <a:gd name="connsiteY39810" fmla="*/ 326708 h 4013490"/>
                <a:gd name="connsiteX39811" fmla="*/ 3470604 w 6127927"/>
                <a:gd name="connsiteY39811" fmla="*/ 326449 h 4013490"/>
                <a:gd name="connsiteX39812" fmla="*/ 3471024 w 6127927"/>
                <a:gd name="connsiteY39812" fmla="*/ 326352 h 4013490"/>
                <a:gd name="connsiteX39813" fmla="*/ 3471671 w 6127927"/>
                <a:gd name="connsiteY39813" fmla="*/ 326773 h 4013490"/>
                <a:gd name="connsiteX39814" fmla="*/ 3471671 w 6127927"/>
                <a:gd name="connsiteY39814" fmla="*/ 326934 h 4013490"/>
                <a:gd name="connsiteX39815" fmla="*/ 3471348 w 6127927"/>
                <a:gd name="connsiteY39815" fmla="*/ 327517 h 4013490"/>
                <a:gd name="connsiteX39816" fmla="*/ 3471186 w 6127927"/>
                <a:gd name="connsiteY39816" fmla="*/ 328034 h 4013490"/>
                <a:gd name="connsiteX39817" fmla="*/ 3471671 w 6127927"/>
                <a:gd name="connsiteY39817" fmla="*/ 327355 h 4013490"/>
                <a:gd name="connsiteX39818" fmla="*/ 3471671 w 6127927"/>
                <a:gd name="connsiteY39818" fmla="*/ 327290 h 4013490"/>
                <a:gd name="connsiteX39819" fmla="*/ 3471768 w 6127927"/>
                <a:gd name="connsiteY39819" fmla="*/ 327775 h 4013490"/>
                <a:gd name="connsiteX39820" fmla="*/ 3471024 w 6127927"/>
                <a:gd name="connsiteY39820" fmla="*/ 328519 h 4013490"/>
                <a:gd name="connsiteX39821" fmla="*/ 3471186 w 6127927"/>
                <a:gd name="connsiteY39821" fmla="*/ 328519 h 4013490"/>
                <a:gd name="connsiteX39822" fmla="*/ 3471768 w 6127927"/>
                <a:gd name="connsiteY39822" fmla="*/ 327937 h 4013490"/>
                <a:gd name="connsiteX39823" fmla="*/ 3472771 w 6127927"/>
                <a:gd name="connsiteY39823" fmla="*/ 328842 h 4013490"/>
                <a:gd name="connsiteX39824" fmla="*/ 3474420 w 6127927"/>
                <a:gd name="connsiteY39824" fmla="*/ 328519 h 4013490"/>
                <a:gd name="connsiteX39825" fmla="*/ 3474485 w 6127927"/>
                <a:gd name="connsiteY39825" fmla="*/ 328940 h 4013490"/>
                <a:gd name="connsiteX39826" fmla="*/ 3474161 w 6127927"/>
                <a:gd name="connsiteY39826" fmla="*/ 329522 h 4013490"/>
                <a:gd name="connsiteX39827" fmla="*/ 3474744 w 6127927"/>
                <a:gd name="connsiteY39827" fmla="*/ 329198 h 4013490"/>
                <a:gd name="connsiteX39828" fmla="*/ 3474970 w 6127927"/>
                <a:gd name="connsiteY39828" fmla="*/ 329360 h 4013490"/>
                <a:gd name="connsiteX39829" fmla="*/ 3474323 w 6127927"/>
                <a:gd name="connsiteY39829" fmla="*/ 330168 h 4013490"/>
                <a:gd name="connsiteX39830" fmla="*/ 3474970 w 6127927"/>
                <a:gd name="connsiteY39830" fmla="*/ 329360 h 4013490"/>
                <a:gd name="connsiteX39831" fmla="*/ 3476231 w 6127927"/>
                <a:gd name="connsiteY39831" fmla="*/ 330427 h 4013490"/>
                <a:gd name="connsiteX39832" fmla="*/ 3475973 w 6127927"/>
                <a:gd name="connsiteY39832" fmla="*/ 330848 h 4013490"/>
                <a:gd name="connsiteX39833" fmla="*/ 3476328 w 6127927"/>
                <a:gd name="connsiteY39833" fmla="*/ 330492 h 4013490"/>
                <a:gd name="connsiteX39834" fmla="*/ 3476910 w 6127927"/>
                <a:gd name="connsiteY39834" fmla="*/ 331009 h 4013490"/>
                <a:gd name="connsiteX39835" fmla="*/ 3476910 w 6127927"/>
                <a:gd name="connsiteY39835" fmla="*/ 331074 h 4013490"/>
                <a:gd name="connsiteX39836" fmla="*/ 3476975 w 6127927"/>
                <a:gd name="connsiteY39836" fmla="*/ 331074 h 4013490"/>
                <a:gd name="connsiteX39837" fmla="*/ 3476975 w 6127927"/>
                <a:gd name="connsiteY39837" fmla="*/ 331494 h 4013490"/>
                <a:gd name="connsiteX39838" fmla="*/ 3476813 w 6127927"/>
                <a:gd name="connsiteY39838" fmla="*/ 331656 h 4013490"/>
                <a:gd name="connsiteX39839" fmla="*/ 3477040 w 6127927"/>
                <a:gd name="connsiteY39839" fmla="*/ 331591 h 4013490"/>
                <a:gd name="connsiteX39840" fmla="*/ 3477137 w 6127927"/>
                <a:gd name="connsiteY39840" fmla="*/ 331656 h 4013490"/>
                <a:gd name="connsiteX39841" fmla="*/ 3477040 w 6127927"/>
                <a:gd name="connsiteY39841" fmla="*/ 331818 h 4013490"/>
                <a:gd name="connsiteX39842" fmla="*/ 3477040 w 6127927"/>
                <a:gd name="connsiteY39842" fmla="*/ 331915 h 4013490"/>
                <a:gd name="connsiteX39843" fmla="*/ 3477299 w 6127927"/>
                <a:gd name="connsiteY39843" fmla="*/ 331818 h 4013490"/>
                <a:gd name="connsiteX39844" fmla="*/ 3478883 w 6127927"/>
                <a:gd name="connsiteY39844" fmla="*/ 333661 h 4013490"/>
                <a:gd name="connsiteX39845" fmla="*/ 3478786 w 6127927"/>
                <a:gd name="connsiteY39845" fmla="*/ 333726 h 4013490"/>
                <a:gd name="connsiteX39846" fmla="*/ 3479045 w 6127927"/>
                <a:gd name="connsiteY39846" fmla="*/ 333823 h 4013490"/>
                <a:gd name="connsiteX39847" fmla="*/ 3479368 w 6127927"/>
                <a:gd name="connsiteY39847" fmla="*/ 334146 h 4013490"/>
                <a:gd name="connsiteX39848" fmla="*/ 3478980 w 6127927"/>
                <a:gd name="connsiteY39848" fmla="*/ 334632 h 4013490"/>
                <a:gd name="connsiteX39849" fmla="*/ 3479530 w 6127927"/>
                <a:gd name="connsiteY39849" fmla="*/ 334308 h 4013490"/>
                <a:gd name="connsiteX39850" fmla="*/ 3479950 w 6127927"/>
                <a:gd name="connsiteY39850" fmla="*/ 334890 h 4013490"/>
                <a:gd name="connsiteX39851" fmla="*/ 3480112 w 6127927"/>
                <a:gd name="connsiteY39851" fmla="*/ 335149 h 4013490"/>
                <a:gd name="connsiteX39852" fmla="*/ 3480306 w 6127927"/>
                <a:gd name="connsiteY39852" fmla="*/ 335408 h 4013490"/>
                <a:gd name="connsiteX39853" fmla="*/ 3479724 w 6127927"/>
                <a:gd name="connsiteY39853" fmla="*/ 336152 h 4013490"/>
                <a:gd name="connsiteX39854" fmla="*/ 3479789 w 6127927"/>
                <a:gd name="connsiteY39854" fmla="*/ 336152 h 4013490"/>
                <a:gd name="connsiteX39855" fmla="*/ 3480533 w 6127927"/>
                <a:gd name="connsiteY39855" fmla="*/ 335893 h 4013490"/>
                <a:gd name="connsiteX39856" fmla="*/ 3480371 w 6127927"/>
                <a:gd name="connsiteY39856" fmla="*/ 336216 h 4013490"/>
                <a:gd name="connsiteX39857" fmla="*/ 3480694 w 6127927"/>
                <a:gd name="connsiteY39857" fmla="*/ 335957 h 4013490"/>
                <a:gd name="connsiteX39858" fmla="*/ 3480791 w 6127927"/>
                <a:gd name="connsiteY39858" fmla="*/ 336055 h 4013490"/>
                <a:gd name="connsiteX39859" fmla="*/ 3480791 w 6127927"/>
                <a:gd name="connsiteY39859" fmla="*/ 336152 h 4013490"/>
                <a:gd name="connsiteX39860" fmla="*/ 3480856 w 6127927"/>
                <a:gd name="connsiteY39860" fmla="*/ 336216 h 4013490"/>
                <a:gd name="connsiteX39861" fmla="*/ 3481050 w 6127927"/>
                <a:gd name="connsiteY39861" fmla="*/ 336475 h 4013490"/>
                <a:gd name="connsiteX39862" fmla="*/ 3481276 w 6127927"/>
                <a:gd name="connsiteY39862" fmla="*/ 336798 h 4013490"/>
                <a:gd name="connsiteX39863" fmla="*/ 3479465 w 6127927"/>
                <a:gd name="connsiteY39863" fmla="*/ 338706 h 4013490"/>
                <a:gd name="connsiteX39864" fmla="*/ 3479465 w 6127927"/>
                <a:gd name="connsiteY39864" fmla="*/ 338771 h 4013490"/>
                <a:gd name="connsiteX39865" fmla="*/ 3479789 w 6127927"/>
                <a:gd name="connsiteY39865" fmla="*/ 338545 h 4013490"/>
                <a:gd name="connsiteX39866" fmla="*/ 3480209 w 6127927"/>
                <a:gd name="connsiteY39866" fmla="*/ 338448 h 4013490"/>
                <a:gd name="connsiteX39867" fmla="*/ 3480468 w 6127927"/>
                <a:gd name="connsiteY39867" fmla="*/ 338965 h 4013490"/>
                <a:gd name="connsiteX39868" fmla="*/ 3480953 w 6127927"/>
                <a:gd name="connsiteY39868" fmla="*/ 338545 h 4013490"/>
                <a:gd name="connsiteX39869" fmla="*/ 3481050 w 6127927"/>
                <a:gd name="connsiteY39869" fmla="*/ 338609 h 4013490"/>
                <a:gd name="connsiteX39870" fmla="*/ 3481276 w 6127927"/>
                <a:gd name="connsiteY39870" fmla="*/ 338706 h 4013490"/>
                <a:gd name="connsiteX39871" fmla="*/ 3481276 w 6127927"/>
                <a:gd name="connsiteY39871" fmla="*/ 339030 h 4013490"/>
                <a:gd name="connsiteX39872" fmla="*/ 3482020 w 6127927"/>
                <a:gd name="connsiteY39872" fmla="*/ 339030 h 4013490"/>
                <a:gd name="connsiteX39873" fmla="*/ 3482020 w 6127927"/>
                <a:gd name="connsiteY39873" fmla="*/ 339192 h 4013490"/>
                <a:gd name="connsiteX39874" fmla="*/ 3481923 w 6127927"/>
                <a:gd name="connsiteY39874" fmla="*/ 339353 h 4013490"/>
                <a:gd name="connsiteX39875" fmla="*/ 3482376 w 6127927"/>
                <a:gd name="connsiteY39875" fmla="*/ 339709 h 4013490"/>
                <a:gd name="connsiteX39876" fmla="*/ 3482699 w 6127927"/>
                <a:gd name="connsiteY39876" fmla="*/ 339450 h 4013490"/>
                <a:gd name="connsiteX39877" fmla="*/ 3482926 w 6127927"/>
                <a:gd name="connsiteY39877" fmla="*/ 339935 h 4013490"/>
                <a:gd name="connsiteX39878" fmla="*/ 3482699 w 6127927"/>
                <a:gd name="connsiteY39878" fmla="*/ 340194 h 4013490"/>
                <a:gd name="connsiteX39879" fmla="*/ 3482926 w 6127927"/>
                <a:gd name="connsiteY39879" fmla="*/ 340032 h 4013490"/>
                <a:gd name="connsiteX39880" fmla="*/ 3485319 w 6127927"/>
                <a:gd name="connsiteY39880" fmla="*/ 350382 h 4013490"/>
                <a:gd name="connsiteX39881" fmla="*/ 3485254 w 6127927"/>
                <a:gd name="connsiteY39881" fmla="*/ 350446 h 4013490"/>
                <a:gd name="connsiteX39882" fmla="*/ 3484187 w 6127927"/>
                <a:gd name="connsiteY39882" fmla="*/ 351708 h 4013490"/>
                <a:gd name="connsiteX39883" fmla="*/ 3483249 w 6127927"/>
                <a:gd name="connsiteY39883" fmla="*/ 352451 h 4013490"/>
                <a:gd name="connsiteX39884" fmla="*/ 3169478 w 6127927"/>
                <a:gd name="connsiteY39884" fmla="*/ 388544 h 4013490"/>
                <a:gd name="connsiteX39885" fmla="*/ 3168410 w 6127927"/>
                <a:gd name="connsiteY39885" fmla="*/ 387897 h 4013490"/>
                <a:gd name="connsiteX39886" fmla="*/ 3168152 w 6127927"/>
                <a:gd name="connsiteY39886" fmla="*/ 387800 h 4013490"/>
                <a:gd name="connsiteX39887" fmla="*/ 3169057 w 6127927"/>
                <a:gd name="connsiteY39887" fmla="*/ 388447 h 4013490"/>
                <a:gd name="connsiteX39888" fmla="*/ 3169478 w 6127927"/>
                <a:gd name="connsiteY39888" fmla="*/ 388544 h 4013490"/>
                <a:gd name="connsiteX39889" fmla="*/ 3198973 w 6127927"/>
                <a:gd name="connsiteY39889" fmla="*/ 361895 h 4013490"/>
                <a:gd name="connsiteX39890" fmla="*/ 3200105 w 6127927"/>
                <a:gd name="connsiteY39890" fmla="*/ 363221 h 4013490"/>
                <a:gd name="connsiteX39891" fmla="*/ 3198973 w 6127927"/>
                <a:gd name="connsiteY39891" fmla="*/ 361895 h 4013490"/>
                <a:gd name="connsiteX39892" fmla="*/ 3207478 w 6127927"/>
                <a:gd name="connsiteY39892" fmla="*/ 354101 h 4013490"/>
                <a:gd name="connsiteX39893" fmla="*/ 3207252 w 6127927"/>
                <a:gd name="connsiteY39893" fmla="*/ 353454 h 4013490"/>
                <a:gd name="connsiteX39894" fmla="*/ 3207478 w 6127927"/>
                <a:gd name="connsiteY39894" fmla="*/ 354101 h 4013490"/>
                <a:gd name="connsiteX39895" fmla="*/ 3197614 w 6127927"/>
                <a:gd name="connsiteY39895" fmla="*/ 379262 h 4013490"/>
                <a:gd name="connsiteX39896" fmla="*/ 3197226 w 6127927"/>
                <a:gd name="connsiteY39896" fmla="*/ 379036 h 4013490"/>
                <a:gd name="connsiteX39897" fmla="*/ 3197614 w 6127927"/>
                <a:gd name="connsiteY39897" fmla="*/ 379262 h 4013490"/>
                <a:gd name="connsiteX39898" fmla="*/ 3196903 w 6127927"/>
                <a:gd name="connsiteY39898" fmla="*/ 380006 h 4013490"/>
                <a:gd name="connsiteX39899" fmla="*/ 3196806 w 6127927"/>
                <a:gd name="connsiteY39899" fmla="*/ 380006 h 4013490"/>
                <a:gd name="connsiteX39900" fmla="*/ 3196806 w 6127927"/>
                <a:gd name="connsiteY39900" fmla="*/ 380103 h 4013490"/>
                <a:gd name="connsiteX39901" fmla="*/ 3196159 w 6127927"/>
                <a:gd name="connsiteY39901" fmla="*/ 380750 h 4013490"/>
                <a:gd name="connsiteX39902" fmla="*/ 3195965 w 6127927"/>
                <a:gd name="connsiteY39902" fmla="*/ 380588 h 4013490"/>
                <a:gd name="connsiteX39903" fmla="*/ 3196062 w 6127927"/>
                <a:gd name="connsiteY39903" fmla="*/ 380847 h 4013490"/>
                <a:gd name="connsiteX39904" fmla="*/ 3195965 w 6127927"/>
                <a:gd name="connsiteY39904" fmla="*/ 380944 h 4013490"/>
                <a:gd name="connsiteX39905" fmla="*/ 3195803 w 6127927"/>
                <a:gd name="connsiteY39905" fmla="*/ 380847 h 4013490"/>
                <a:gd name="connsiteX39906" fmla="*/ 3195738 w 6127927"/>
                <a:gd name="connsiteY39906" fmla="*/ 380847 h 4013490"/>
                <a:gd name="connsiteX39907" fmla="*/ 3195803 w 6127927"/>
                <a:gd name="connsiteY39907" fmla="*/ 381105 h 4013490"/>
                <a:gd name="connsiteX39908" fmla="*/ 3193669 w 6127927"/>
                <a:gd name="connsiteY39908" fmla="*/ 383240 h 4013490"/>
                <a:gd name="connsiteX39909" fmla="*/ 3193572 w 6127927"/>
                <a:gd name="connsiteY39909" fmla="*/ 383240 h 4013490"/>
                <a:gd name="connsiteX39910" fmla="*/ 3193410 w 6127927"/>
                <a:gd name="connsiteY39910" fmla="*/ 383563 h 4013490"/>
                <a:gd name="connsiteX39911" fmla="*/ 3192990 w 6127927"/>
                <a:gd name="connsiteY39911" fmla="*/ 383984 h 4013490"/>
                <a:gd name="connsiteX39912" fmla="*/ 3192504 w 6127927"/>
                <a:gd name="connsiteY39912" fmla="*/ 383563 h 4013490"/>
                <a:gd name="connsiteX39913" fmla="*/ 3192828 w 6127927"/>
                <a:gd name="connsiteY39913" fmla="*/ 384145 h 4013490"/>
                <a:gd name="connsiteX39914" fmla="*/ 3192149 w 6127927"/>
                <a:gd name="connsiteY39914" fmla="*/ 384728 h 4013490"/>
                <a:gd name="connsiteX39915" fmla="*/ 3191825 w 6127927"/>
                <a:gd name="connsiteY39915" fmla="*/ 384986 h 4013490"/>
                <a:gd name="connsiteX39916" fmla="*/ 3191502 w 6127927"/>
                <a:gd name="connsiteY39916" fmla="*/ 385245 h 4013490"/>
                <a:gd name="connsiteX39917" fmla="*/ 3190758 w 6127927"/>
                <a:gd name="connsiteY39917" fmla="*/ 384728 h 4013490"/>
                <a:gd name="connsiteX39918" fmla="*/ 3190758 w 6127927"/>
                <a:gd name="connsiteY39918" fmla="*/ 384825 h 4013490"/>
                <a:gd name="connsiteX39919" fmla="*/ 3191017 w 6127927"/>
                <a:gd name="connsiteY39919" fmla="*/ 385633 h 4013490"/>
                <a:gd name="connsiteX39920" fmla="*/ 3190596 w 6127927"/>
                <a:gd name="connsiteY39920" fmla="*/ 385568 h 4013490"/>
                <a:gd name="connsiteX39921" fmla="*/ 3190855 w 6127927"/>
                <a:gd name="connsiteY39921" fmla="*/ 385892 h 4013490"/>
                <a:gd name="connsiteX39922" fmla="*/ 3190758 w 6127927"/>
                <a:gd name="connsiteY39922" fmla="*/ 385989 h 4013490"/>
                <a:gd name="connsiteX39923" fmla="*/ 3190693 w 6127927"/>
                <a:gd name="connsiteY39923" fmla="*/ 386054 h 4013490"/>
                <a:gd name="connsiteX39924" fmla="*/ 3190596 w 6127927"/>
                <a:gd name="connsiteY39924" fmla="*/ 386151 h 4013490"/>
                <a:gd name="connsiteX39925" fmla="*/ 3190338 w 6127927"/>
                <a:gd name="connsiteY39925" fmla="*/ 386377 h 4013490"/>
                <a:gd name="connsiteX39926" fmla="*/ 3189949 w 6127927"/>
                <a:gd name="connsiteY39926" fmla="*/ 386797 h 4013490"/>
                <a:gd name="connsiteX39927" fmla="*/ 3187783 w 6127927"/>
                <a:gd name="connsiteY39927" fmla="*/ 385245 h 4013490"/>
                <a:gd name="connsiteX39928" fmla="*/ 3187686 w 6127927"/>
                <a:gd name="connsiteY39928" fmla="*/ 385245 h 4013490"/>
                <a:gd name="connsiteX39929" fmla="*/ 3188009 w 6127927"/>
                <a:gd name="connsiteY39929" fmla="*/ 385471 h 4013490"/>
                <a:gd name="connsiteX39930" fmla="*/ 3188106 w 6127927"/>
                <a:gd name="connsiteY39930" fmla="*/ 385989 h 4013490"/>
                <a:gd name="connsiteX39931" fmla="*/ 3187524 w 6127927"/>
                <a:gd name="connsiteY39931" fmla="*/ 386474 h 4013490"/>
                <a:gd name="connsiteX39932" fmla="*/ 3187944 w 6127927"/>
                <a:gd name="connsiteY39932" fmla="*/ 386959 h 4013490"/>
                <a:gd name="connsiteX39933" fmla="*/ 3187880 w 6127927"/>
                <a:gd name="connsiteY39933" fmla="*/ 387153 h 4013490"/>
                <a:gd name="connsiteX39934" fmla="*/ 3187783 w 6127927"/>
                <a:gd name="connsiteY39934" fmla="*/ 387477 h 4013490"/>
                <a:gd name="connsiteX39935" fmla="*/ 3187362 w 6127927"/>
                <a:gd name="connsiteY39935" fmla="*/ 387638 h 4013490"/>
                <a:gd name="connsiteX39936" fmla="*/ 3187362 w 6127927"/>
                <a:gd name="connsiteY39936" fmla="*/ 388447 h 4013490"/>
                <a:gd name="connsiteX39937" fmla="*/ 3187136 w 6127927"/>
                <a:gd name="connsiteY39937" fmla="*/ 388544 h 4013490"/>
                <a:gd name="connsiteX39938" fmla="*/ 3186942 w 6127927"/>
                <a:gd name="connsiteY39938" fmla="*/ 388544 h 4013490"/>
                <a:gd name="connsiteX39939" fmla="*/ 3186618 w 6127927"/>
                <a:gd name="connsiteY39939" fmla="*/ 389126 h 4013490"/>
                <a:gd name="connsiteX39940" fmla="*/ 3186877 w 6127927"/>
                <a:gd name="connsiteY39940" fmla="*/ 389449 h 4013490"/>
                <a:gd name="connsiteX39941" fmla="*/ 3186295 w 6127927"/>
                <a:gd name="connsiteY39941" fmla="*/ 389967 h 4013490"/>
                <a:gd name="connsiteX39942" fmla="*/ 3185939 w 6127927"/>
                <a:gd name="connsiteY39942" fmla="*/ 389773 h 4013490"/>
                <a:gd name="connsiteX39943" fmla="*/ 3186133 w 6127927"/>
                <a:gd name="connsiteY39943" fmla="*/ 390032 h 4013490"/>
                <a:gd name="connsiteX39944" fmla="*/ 3174782 w 6127927"/>
                <a:gd name="connsiteY39944" fmla="*/ 397987 h 4013490"/>
                <a:gd name="connsiteX39945" fmla="*/ 3174717 w 6127927"/>
                <a:gd name="connsiteY39945" fmla="*/ 397890 h 4013490"/>
                <a:gd name="connsiteX39946" fmla="*/ 3173197 w 6127927"/>
                <a:gd name="connsiteY39946" fmla="*/ 397308 h 4013490"/>
                <a:gd name="connsiteX39947" fmla="*/ 3172388 w 6127927"/>
                <a:gd name="connsiteY39947" fmla="*/ 396661 h 4013490"/>
                <a:gd name="connsiteX39948" fmla="*/ 3170222 w 6127927"/>
                <a:gd name="connsiteY39948" fmla="*/ 395756 h 4013490"/>
                <a:gd name="connsiteX39949" fmla="*/ 3172291 w 6127927"/>
                <a:gd name="connsiteY39949" fmla="*/ 397082 h 4013490"/>
                <a:gd name="connsiteX39950" fmla="*/ 3170804 w 6127927"/>
                <a:gd name="connsiteY39950" fmla="*/ 396726 h 4013490"/>
                <a:gd name="connsiteX39951" fmla="*/ 3168896 w 6127927"/>
                <a:gd name="connsiteY39951" fmla="*/ 395918 h 4013490"/>
                <a:gd name="connsiteX39952" fmla="*/ 3165855 w 6127927"/>
                <a:gd name="connsiteY39952" fmla="*/ 394009 h 4013490"/>
                <a:gd name="connsiteX39953" fmla="*/ 3166017 w 6127927"/>
                <a:gd name="connsiteY39953" fmla="*/ 394106 h 4013490"/>
                <a:gd name="connsiteX39954" fmla="*/ 3165694 w 6127927"/>
                <a:gd name="connsiteY39954" fmla="*/ 393848 h 4013490"/>
                <a:gd name="connsiteX39955" fmla="*/ 3165241 w 6127927"/>
                <a:gd name="connsiteY39955" fmla="*/ 393363 h 4013490"/>
                <a:gd name="connsiteX39956" fmla="*/ 3165694 w 6127927"/>
                <a:gd name="connsiteY39956" fmla="*/ 393848 h 4013490"/>
                <a:gd name="connsiteX39957" fmla="*/ 3165597 w 6127927"/>
                <a:gd name="connsiteY39957" fmla="*/ 393912 h 4013490"/>
                <a:gd name="connsiteX39958" fmla="*/ 3163850 w 6127927"/>
                <a:gd name="connsiteY39958" fmla="*/ 392780 h 4013490"/>
                <a:gd name="connsiteX39959" fmla="*/ 3164109 w 6127927"/>
                <a:gd name="connsiteY39959" fmla="*/ 392101 h 4013490"/>
                <a:gd name="connsiteX39960" fmla="*/ 3164368 w 6127927"/>
                <a:gd name="connsiteY39960" fmla="*/ 392198 h 4013490"/>
                <a:gd name="connsiteX39961" fmla="*/ 3164174 w 6127927"/>
                <a:gd name="connsiteY39961" fmla="*/ 391940 h 4013490"/>
                <a:gd name="connsiteX39962" fmla="*/ 3164271 w 6127927"/>
                <a:gd name="connsiteY39962" fmla="*/ 391778 h 4013490"/>
                <a:gd name="connsiteX39963" fmla="*/ 3164756 w 6127927"/>
                <a:gd name="connsiteY39963" fmla="*/ 391616 h 4013490"/>
                <a:gd name="connsiteX39964" fmla="*/ 3166017 w 6127927"/>
                <a:gd name="connsiteY39964" fmla="*/ 391843 h 4013490"/>
                <a:gd name="connsiteX39965" fmla="*/ 3165694 w 6127927"/>
                <a:gd name="connsiteY39965" fmla="*/ 391357 h 4013490"/>
                <a:gd name="connsiteX39966" fmla="*/ 3166664 w 6127927"/>
                <a:gd name="connsiteY39966" fmla="*/ 391455 h 4013490"/>
                <a:gd name="connsiteX39967" fmla="*/ 3167925 w 6127927"/>
                <a:gd name="connsiteY39967" fmla="*/ 392101 h 4013490"/>
                <a:gd name="connsiteX39968" fmla="*/ 3167311 w 6127927"/>
                <a:gd name="connsiteY39968" fmla="*/ 391357 h 4013490"/>
                <a:gd name="connsiteX39969" fmla="*/ 3166502 w 6127927"/>
                <a:gd name="connsiteY39969" fmla="*/ 390872 h 4013490"/>
                <a:gd name="connsiteX39970" fmla="*/ 3168993 w 6127927"/>
                <a:gd name="connsiteY39970" fmla="*/ 391778 h 4013490"/>
                <a:gd name="connsiteX39971" fmla="*/ 3168087 w 6127927"/>
                <a:gd name="connsiteY39971" fmla="*/ 391034 h 4013490"/>
                <a:gd name="connsiteX39972" fmla="*/ 3167828 w 6127927"/>
                <a:gd name="connsiteY39972" fmla="*/ 390614 h 4013490"/>
                <a:gd name="connsiteX39973" fmla="*/ 3169833 w 6127927"/>
                <a:gd name="connsiteY39973" fmla="*/ 391357 h 4013490"/>
                <a:gd name="connsiteX39974" fmla="*/ 3168993 w 6127927"/>
                <a:gd name="connsiteY39974" fmla="*/ 390711 h 4013490"/>
                <a:gd name="connsiteX39975" fmla="*/ 3167828 w 6127927"/>
                <a:gd name="connsiteY39975" fmla="*/ 389870 h 4013490"/>
                <a:gd name="connsiteX39976" fmla="*/ 3167925 w 6127927"/>
                <a:gd name="connsiteY39976" fmla="*/ 389708 h 4013490"/>
                <a:gd name="connsiteX39977" fmla="*/ 3169639 w 6127927"/>
                <a:gd name="connsiteY39977" fmla="*/ 390452 h 4013490"/>
                <a:gd name="connsiteX39978" fmla="*/ 3167925 w 6127927"/>
                <a:gd name="connsiteY39978" fmla="*/ 389385 h 4013490"/>
                <a:gd name="connsiteX39979" fmla="*/ 3167667 w 6127927"/>
                <a:gd name="connsiteY39979" fmla="*/ 388641 h 4013490"/>
                <a:gd name="connsiteX39980" fmla="*/ 3167667 w 6127927"/>
                <a:gd name="connsiteY39980" fmla="*/ 388285 h 4013490"/>
                <a:gd name="connsiteX39981" fmla="*/ 3167505 w 6127927"/>
                <a:gd name="connsiteY39981" fmla="*/ 388123 h 4013490"/>
                <a:gd name="connsiteX39982" fmla="*/ 3168831 w 6127927"/>
                <a:gd name="connsiteY39982" fmla="*/ 386474 h 4013490"/>
                <a:gd name="connsiteX39983" fmla="*/ 3169154 w 6127927"/>
                <a:gd name="connsiteY39983" fmla="*/ 386571 h 4013490"/>
                <a:gd name="connsiteX39984" fmla="*/ 3168896 w 6127927"/>
                <a:gd name="connsiteY39984" fmla="*/ 386377 h 4013490"/>
                <a:gd name="connsiteX39985" fmla="*/ 3169381 w 6127927"/>
                <a:gd name="connsiteY39985" fmla="*/ 385730 h 4013490"/>
                <a:gd name="connsiteX39986" fmla="*/ 3169995 w 6127927"/>
                <a:gd name="connsiteY39986" fmla="*/ 385310 h 4013490"/>
                <a:gd name="connsiteX39987" fmla="*/ 3170060 w 6127927"/>
                <a:gd name="connsiteY39987" fmla="*/ 385407 h 4013490"/>
                <a:gd name="connsiteX39988" fmla="*/ 3170222 w 6127927"/>
                <a:gd name="connsiteY39988" fmla="*/ 385310 h 4013490"/>
                <a:gd name="connsiteX39989" fmla="*/ 3170060 w 6127927"/>
                <a:gd name="connsiteY39989" fmla="*/ 385245 h 4013490"/>
                <a:gd name="connsiteX39990" fmla="*/ 3171321 w 6127927"/>
                <a:gd name="connsiteY39990" fmla="*/ 383499 h 4013490"/>
                <a:gd name="connsiteX39991" fmla="*/ 3174361 w 6127927"/>
                <a:gd name="connsiteY39991" fmla="*/ 381267 h 4013490"/>
                <a:gd name="connsiteX39992" fmla="*/ 3176205 w 6127927"/>
                <a:gd name="connsiteY39992" fmla="*/ 380944 h 4013490"/>
                <a:gd name="connsiteX39993" fmla="*/ 3180506 w 6127927"/>
                <a:gd name="connsiteY39993" fmla="*/ 372244 h 4013490"/>
                <a:gd name="connsiteX39994" fmla="*/ 3180409 w 6127927"/>
                <a:gd name="connsiteY39994" fmla="*/ 371985 h 4013490"/>
                <a:gd name="connsiteX39995" fmla="*/ 3180991 w 6127927"/>
                <a:gd name="connsiteY39995" fmla="*/ 372309 h 4013490"/>
                <a:gd name="connsiteX39996" fmla="*/ 3180409 w 6127927"/>
                <a:gd name="connsiteY39996" fmla="*/ 371824 h 4013490"/>
                <a:gd name="connsiteX39997" fmla="*/ 3180668 w 6127927"/>
                <a:gd name="connsiteY39997" fmla="*/ 371727 h 4013490"/>
                <a:gd name="connsiteX39998" fmla="*/ 3180991 w 6127927"/>
                <a:gd name="connsiteY39998" fmla="*/ 371888 h 4013490"/>
                <a:gd name="connsiteX39999" fmla="*/ 3180829 w 6127927"/>
                <a:gd name="connsiteY39999" fmla="*/ 371662 h 4013490"/>
                <a:gd name="connsiteX40000" fmla="*/ 3181897 w 6127927"/>
                <a:gd name="connsiteY40000" fmla="*/ 371241 h 4013490"/>
                <a:gd name="connsiteX40001" fmla="*/ 3182155 w 6127927"/>
                <a:gd name="connsiteY40001" fmla="*/ 371500 h 4013490"/>
                <a:gd name="connsiteX40002" fmla="*/ 3182479 w 6127927"/>
                <a:gd name="connsiteY40002" fmla="*/ 371565 h 4013490"/>
                <a:gd name="connsiteX40003" fmla="*/ 3182737 w 6127927"/>
                <a:gd name="connsiteY40003" fmla="*/ 371727 h 4013490"/>
                <a:gd name="connsiteX40004" fmla="*/ 3182479 w 6127927"/>
                <a:gd name="connsiteY40004" fmla="*/ 371338 h 4013490"/>
                <a:gd name="connsiteX40005" fmla="*/ 3182252 w 6127927"/>
                <a:gd name="connsiteY40005" fmla="*/ 371144 h 4013490"/>
                <a:gd name="connsiteX40006" fmla="*/ 3182996 w 6127927"/>
                <a:gd name="connsiteY40006" fmla="*/ 370756 h 4013490"/>
                <a:gd name="connsiteX40007" fmla="*/ 3183223 w 6127927"/>
                <a:gd name="connsiteY40007" fmla="*/ 370918 h 4013490"/>
                <a:gd name="connsiteX40008" fmla="*/ 3183740 w 6127927"/>
                <a:gd name="connsiteY40008" fmla="*/ 370983 h 4013490"/>
                <a:gd name="connsiteX40009" fmla="*/ 3183223 w 6127927"/>
                <a:gd name="connsiteY40009" fmla="*/ 370595 h 4013490"/>
                <a:gd name="connsiteX40010" fmla="*/ 3183869 w 6127927"/>
                <a:gd name="connsiteY40010" fmla="*/ 370012 h 4013490"/>
                <a:gd name="connsiteX40011" fmla="*/ 3184322 w 6127927"/>
                <a:gd name="connsiteY40011" fmla="*/ 370336 h 4013490"/>
                <a:gd name="connsiteX40012" fmla="*/ 3183869 w 6127927"/>
                <a:gd name="connsiteY40012" fmla="*/ 369915 h 4013490"/>
                <a:gd name="connsiteX40013" fmla="*/ 3184710 w 6127927"/>
                <a:gd name="connsiteY40013" fmla="*/ 367522 h 4013490"/>
                <a:gd name="connsiteX40014" fmla="*/ 3186942 w 6127927"/>
                <a:gd name="connsiteY40014" fmla="*/ 365355 h 4013490"/>
                <a:gd name="connsiteX40015" fmla="*/ 3187362 w 6127927"/>
                <a:gd name="connsiteY40015" fmla="*/ 365194 h 4013490"/>
                <a:gd name="connsiteX40016" fmla="*/ 3187265 w 6127927"/>
                <a:gd name="connsiteY40016" fmla="*/ 364935 h 4013490"/>
                <a:gd name="connsiteX40017" fmla="*/ 3187459 w 6127927"/>
                <a:gd name="connsiteY40017" fmla="*/ 364773 h 4013490"/>
                <a:gd name="connsiteX40018" fmla="*/ 3187524 w 6127927"/>
                <a:gd name="connsiteY40018" fmla="*/ 364709 h 4013490"/>
                <a:gd name="connsiteX40019" fmla="*/ 3188526 w 6127927"/>
                <a:gd name="connsiteY40019" fmla="*/ 363706 h 4013490"/>
                <a:gd name="connsiteX40020" fmla="*/ 3189594 w 6127927"/>
                <a:gd name="connsiteY40020" fmla="*/ 364773 h 4013490"/>
                <a:gd name="connsiteX40021" fmla="*/ 3189270 w 6127927"/>
                <a:gd name="connsiteY40021" fmla="*/ 364126 h 4013490"/>
                <a:gd name="connsiteX40022" fmla="*/ 3188526 w 6127927"/>
                <a:gd name="connsiteY40022" fmla="*/ 363609 h 4013490"/>
                <a:gd name="connsiteX40023" fmla="*/ 3190693 w 6127927"/>
                <a:gd name="connsiteY40023" fmla="*/ 361313 h 4013490"/>
                <a:gd name="connsiteX40024" fmla="*/ 3191340 w 6127927"/>
                <a:gd name="connsiteY40024" fmla="*/ 362057 h 4013490"/>
                <a:gd name="connsiteX40025" fmla="*/ 3190758 w 6127927"/>
                <a:gd name="connsiteY40025" fmla="*/ 361216 h 4013490"/>
                <a:gd name="connsiteX40026" fmla="*/ 3192925 w 6127927"/>
                <a:gd name="connsiteY40026" fmla="*/ 358402 h 4013490"/>
                <a:gd name="connsiteX40027" fmla="*/ 3193572 w 6127927"/>
                <a:gd name="connsiteY40027" fmla="*/ 358984 h 4013490"/>
                <a:gd name="connsiteX40028" fmla="*/ 3192990 w 6127927"/>
                <a:gd name="connsiteY40028" fmla="*/ 358337 h 4013490"/>
                <a:gd name="connsiteX40029" fmla="*/ 3192925 w 6127927"/>
                <a:gd name="connsiteY40029" fmla="*/ 358240 h 4013490"/>
                <a:gd name="connsiteX40030" fmla="*/ 3193151 w 6127927"/>
                <a:gd name="connsiteY40030" fmla="*/ 357755 h 4013490"/>
                <a:gd name="connsiteX40031" fmla="*/ 3193151 w 6127927"/>
                <a:gd name="connsiteY40031" fmla="*/ 357658 h 4013490"/>
                <a:gd name="connsiteX40032" fmla="*/ 3193345 w 6127927"/>
                <a:gd name="connsiteY40032" fmla="*/ 357400 h 4013490"/>
                <a:gd name="connsiteX40033" fmla="*/ 3193830 w 6127927"/>
                <a:gd name="connsiteY40033" fmla="*/ 357594 h 4013490"/>
                <a:gd name="connsiteX40034" fmla="*/ 3194736 w 6127927"/>
                <a:gd name="connsiteY40034" fmla="*/ 357658 h 4013490"/>
                <a:gd name="connsiteX40035" fmla="*/ 3194995 w 6127927"/>
                <a:gd name="connsiteY40035" fmla="*/ 357917 h 4013490"/>
                <a:gd name="connsiteX40036" fmla="*/ 3194995 w 6127927"/>
                <a:gd name="connsiteY40036" fmla="*/ 357820 h 4013490"/>
                <a:gd name="connsiteX40037" fmla="*/ 3194736 w 6127927"/>
                <a:gd name="connsiteY40037" fmla="*/ 357658 h 4013490"/>
                <a:gd name="connsiteX40038" fmla="*/ 3193895 w 6127927"/>
                <a:gd name="connsiteY40038" fmla="*/ 356914 h 4013490"/>
                <a:gd name="connsiteX40039" fmla="*/ 3193830 w 6127927"/>
                <a:gd name="connsiteY40039" fmla="*/ 356429 h 4013490"/>
                <a:gd name="connsiteX40040" fmla="*/ 3194218 w 6127927"/>
                <a:gd name="connsiteY40040" fmla="*/ 356656 h 4013490"/>
                <a:gd name="connsiteX40041" fmla="*/ 3194413 w 6127927"/>
                <a:gd name="connsiteY40041" fmla="*/ 356656 h 4013490"/>
                <a:gd name="connsiteX40042" fmla="*/ 3194413 w 6127927"/>
                <a:gd name="connsiteY40042" fmla="*/ 356591 h 4013490"/>
                <a:gd name="connsiteX40043" fmla="*/ 3193992 w 6127927"/>
                <a:gd name="connsiteY40043" fmla="*/ 356268 h 4013490"/>
                <a:gd name="connsiteX40044" fmla="*/ 3193992 w 6127927"/>
                <a:gd name="connsiteY40044" fmla="*/ 356171 h 4013490"/>
                <a:gd name="connsiteX40045" fmla="*/ 3194089 w 6127927"/>
                <a:gd name="connsiteY40045" fmla="*/ 356009 h 4013490"/>
                <a:gd name="connsiteX40046" fmla="*/ 3194315 w 6127927"/>
                <a:gd name="connsiteY40046" fmla="*/ 356171 h 4013490"/>
                <a:gd name="connsiteX40047" fmla="*/ 3194413 w 6127927"/>
                <a:gd name="connsiteY40047" fmla="*/ 356429 h 4013490"/>
                <a:gd name="connsiteX40048" fmla="*/ 3194477 w 6127927"/>
                <a:gd name="connsiteY40048" fmla="*/ 356009 h 4013490"/>
                <a:gd name="connsiteX40049" fmla="*/ 3194736 w 6127927"/>
                <a:gd name="connsiteY40049" fmla="*/ 355685 h 4013490"/>
                <a:gd name="connsiteX40050" fmla="*/ 3195641 w 6127927"/>
                <a:gd name="connsiteY40050" fmla="*/ 356171 h 4013490"/>
                <a:gd name="connsiteX40051" fmla="*/ 3195059 w 6127927"/>
                <a:gd name="connsiteY40051" fmla="*/ 354845 h 4013490"/>
                <a:gd name="connsiteX40052" fmla="*/ 3195641 w 6127927"/>
                <a:gd name="connsiteY40052" fmla="*/ 355427 h 4013490"/>
                <a:gd name="connsiteX40053" fmla="*/ 3195415 w 6127927"/>
                <a:gd name="connsiteY40053" fmla="*/ 354424 h 4013490"/>
                <a:gd name="connsiteX40054" fmla="*/ 3195900 w 6127927"/>
                <a:gd name="connsiteY40054" fmla="*/ 354683 h 4013490"/>
                <a:gd name="connsiteX40055" fmla="*/ 3195965 w 6127927"/>
                <a:gd name="connsiteY40055" fmla="*/ 354262 h 4013490"/>
                <a:gd name="connsiteX40056" fmla="*/ 3196482 w 6127927"/>
                <a:gd name="connsiteY40056" fmla="*/ 354198 h 4013490"/>
                <a:gd name="connsiteX40057" fmla="*/ 3196547 w 6127927"/>
                <a:gd name="connsiteY40057" fmla="*/ 354101 h 4013490"/>
                <a:gd name="connsiteX40058" fmla="*/ 3196224 w 6127927"/>
                <a:gd name="connsiteY40058" fmla="*/ 353616 h 4013490"/>
                <a:gd name="connsiteX40059" fmla="*/ 3197129 w 6127927"/>
                <a:gd name="connsiteY40059" fmla="*/ 353454 h 4013490"/>
                <a:gd name="connsiteX40060" fmla="*/ 3198035 w 6127927"/>
                <a:gd name="connsiteY40060" fmla="*/ 354262 h 4013490"/>
                <a:gd name="connsiteX40061" fmla="*/ 3197485 w 6127927"/>
                <a:gd name="connsiteY40061" fmla="*/ 353260 h 4013490"/>
                <a:gd name="connsiteX40062" fmla="*/ 3198455 w 6127927"/>
                <a:gd name="connsiteY40062" fmla="*/ 354036 h 4013490"/>
                <a:gd name="connsiteX40063" fmla="*/ 3198035 w 6127927"/>
                <a:gd name="connsiteY40063" fmla="*/ 353357 h 4013490"/>
                <a:gd name="connsiteX40064" fmla="*/ 3198229 w 6127927"/>
                <a:gd name="connsiteY40064" fmla="*/ 352872 h 4013490"/>
                <a:gd name="connsiteX40065" fmla="*/ 3198035 w 6127927"/>
                <a:gd name="connsiteY40065" fmla="*/ 352354 h 4013490"/>
                <a:gd name="connsiteX40066" fmla="*/ 3198132 w 6127927"/>
                <a:gd name="connsiteY40066" fmla="*/ 352290 h 4013490"/>
                <a:gd name="connsiteX40067" fmla="*/ 3198617 w 6127927"/>
                <a:gd name="connsiteY40067" fmla="*/ 352451 h 4013490"/>
                <a:gd name="connsiteX40068" fmla="*/ 3198552 w 6127927"/>
                <a:gd name="connsiteY40068" fmla="*/ 352128 h 4013490"/>
                <a:gd name="connsiteX40069" fmla="*/ 3199361 w 6127927"/>
                <a:gd name="connsiteY40069" fmla="*/ 351708 h 4013490"/>
                <a:gd name="connsiteX40070" fmla="*/ 3201948 w 6127927"/>
                <a:gd name="connsiteY40070" fmla="*/ 349961 h 4013490"/>
                <a:gd name="connsiteX40071" fmla="*/ 3202692 w 6127927"/>
                <a:gd name="connsiteY40071" fmla="*/ 350543 h 4013490"/>
                <a:gd name="connsiteX40072" fmla="*/ 3202174 w 6127927"/>
                <a:gd name="connsiteY40072" fmla="*/ 349702 h 4013490"/>
                <a:gd name="connsiteX40073" fmla="*/ 3202433 w 6127927"/>
                <a:gd name="connsiteY40073" fmla="*/ 349541 h 4013490"/>
                <a:gd name="connsiteX40074" fmla="*/ 3202595 w 6127927"/>
                <a:gd name="connsiteY40074" fmla="*/ 349702 h 4013490"/>
                <a:gd name="connsiteX40075" fmla="*/ 3202433 w 6127927"/>
                <a:gd name="connsiteY40075" fmla="*/ 349476 h 4013490"/>
                <a:gd name="connsiteX40076" fmla="*/ 3202498 w 6127927"/>
                <a:gd name="connsiteY40076" fmla="*/ 349476 h 4013490"/>
                <a:gd name="connsiteX40077" fmla="*/ 3203177 w 6127927"/>
                <a:gd name="connsiteY40077" fmla="*/ 349217 h 4013490"/>
                <a:gd name="connsiteX40078" fmla="*/ 3205085 w 6127927"/>
                <a:gd name="connsiteY40078" fmla="*/ 350705 h 4013490"/>
                <a:gd name="connsiteX40079" fmla="*/ 3203759 w 6127927"/>
                <a:gd name="connsiteY40079" fmla="*/ 349056 h 4013490"/>
                <a:gd name="connsiteX40080" fmla="*/ 3204923 w 6127927"/>
                <a:gd name="connsiteY40080" fmla="*/ 349961 h 4013490"/>
                <a:gd name="connsiteX40081" fmla="*/ 3204923 w 6127927"/>
                <a:gd name="connsiteY40081" fmla="*/ 349896 h 4013490"/>
                <a:gd name="connsiteX40082" fmla="*/ 3204762 w 6127927"/>
                <a:gd name="connsiteY40082" fmla="*/ 349056 h 4013490"/>
                <a:gd name="connsiteX40083" fmla="*/ 3204826 w 6127927"/>
                <a:gd name="connsiteY40083" fmla="*/ 349056 h 4013490"/>
                <a:gd name="connsiteX40084" fmla="*/ 3205991 w 6127927"/>
                <a:gd name="connsiteY40084" fmla="*/ 349638 h 4013490"/>
                <a:gd name="connsiteX40085" fmla="*/ 3205894 w 6127927"/>
                <a:gd name="connsiteY40085" fmla="*/ 348312 h 4013490"/>
                <a:gd name="connsiteX40086" fmla="*/ 3206088 w 6127927"/>
                <a:gd name="connsiteY40086" fmla="*/ 348215 h 4013490"/>
                <a:gd name="connsiteX40087" fmla="*/ 3206249 w 6127927"/>
                <a:gd name="connsiteY40087" fmla="*/ 348150 h 4013490"/>
                <a:gd name="connsiteX40088" fmla="*/ 3206637 w 6127927"/>
                <a:gd name="connsiteY40088" fmla="*/ 348215 h 4013490"/>
                <a:gd name="connsiteX40089" fmla="*/ 3207252 w 6127927"/>
                <a:gd name="connsiteY40089" fmla="*/ 348150 h 4013490"/>
                <a:gd name="connsiteX40090" fmla="*/ 3207834 w 6127927"/>
                <a:gd name="connsiteY40090" fmla="*/ 348797 h 4013490"/>
                <a:gd name="connsiteX40091" fmla="*/ 3208222 w 6127927"/>
                <a:gd name="connsiteY40091" fmla="*/ 348635 h 4013490"/>
                <a:gd name="connsiteX40092" fmla="*/ 3207963 w 6127927"/>
                <a:gd name="connsiteY40092" fmla="*/ 348053 h 4013490"/>
                <a:gd name="connsiteX40093" fmla="*/ 3207737 w 6127927"/>
                <a:gd name="connsiteY40093" fmla="*/ 347730 h 4013490"/>
                <a:gd name="connsiteX40094" fmla="*/ 3207899 w 6127927"/>
                <a:gd name="connsiteY40094" fmla="*/ 347827 h 4013490"/>
                <a:gd name="connsiteX40095" fmla="*/ 3208804 w 6127927"/>
                <a:gd name="connsiteY40095" fmla="*/ 348635 h 4013490"/>
                <a:gd name="connsiteX40096" fmla="*/ 3208384 w 6127927"/>
                <a:gd name="connsiteY40096" fmla="*/ 347633 h 4013490"/>
                <a:gd name="connsiteX40097" fmla="*/ 3209904 w 6127927"/>
                <a:gd name="connsiteY40097" fmla="*/ 348473 h 4013490"/>
                <a:gd name="connsiteX40098" fmla="*/ 3209386 w 6127927"/>
                <a:gd name="connsiteY40098" fmla="*/ 346824 h 4013490"/>
                <a:gd name="connsiteX40099" fmla="*/ 3209645 w 6127927"/>
                <a:gd name="connsiteY40099" fmla="*/ 346727 h 4013490"/>
                <a:gd name="connsiteX40100" fmla="*/ 3210033 w 6127927"/>
                <a:gd name="connsiteY40100" fmla="*/ 346824 h 4013490"/>
                <a:gd name="connsiteX40101" fmla="*/ 3210033 w 6127927"/>
                <a:gd name="connsiteY40101" fmla="*/ 346565 h 4013490"/>
                <a:gd name="connsiteX40102" fmla="*/ 3210033 w 6127927"/>
                <a:gd name="connsiteY40102" fmla="*/ 346501 h 4013490"/>
                <a:gd name="connsiteX40103" fmla="*/ 3211036 w 6127927"/>
                <a:gd name="connsiteY40103" fmla="*/ 346080 h 4013490"/>
                <a:gd name="connsiteX40104" fmla="*/ 3211456 w 6127927"/>
                <a:gd name="connsiteY40104" fmla="*/ 346501 h 4013490"/>
                <a:gd name="connsiteX40105" fmla="*/ 3211197 w 6127927"/>
                <a:gd name="connsiteY40105" fmla="*/ 345983 h 4013490"/>
                <a:gd name="connsiteX40106" fmla="*/ 3213267 w 6127927"/>
                <a:gd name="connsiteY40106" fmla="*/ 344819 h 4013490"/>
                <a:gd name="connsiteX40107" fmla="*/ 3213688 w 6127927"/>
                <a:gd name="connsiteY40107" fmla="*/ 344754 h 4013490"/>
                <a:gd name="connsiteX40108" fmla="*/ 3214367 w 6127927"/>
                <a:gd name="connsiteY40108" fmla="*/ 345239 h 4013490"/>
                <a:gd name="connsiteX40109" fmla="*/ 3214917 w 6127927"/>
                <a:gd name="connsiteY40109" fmla="*/ 346145 h 4013490"/>
                <a:gd name="connsiteX40110" fmla="*/ 3215337 w 6127927"/>
                <a:gd name="connsiteY40110" fmla="*/ 346307 h 4013490"/>
                <a:gd name="connsiteX40111" fmla="*/ 3216113 w 6127927"/>
                <a:gd name="connsiteY40111" fmla="*/ 347471 h 4013490"/>
                <a:gd name="connsiteX40112" fmla="*/ 3215919 w 6127927"/>
                <a:gd name="connsiteY40112" fmla="*/ 346824 h 4013490"/>
                <a:gd name="connsiteX40113" fmla="*/ 3215337 w 6127927"/>
                <a:gd name="connsiteY40113" fmla="*/ 345498 h 4013490"/>
                <a:gd name="connsiteX40114" fmla="*/ 3215531 w 6127927"/>
                <a:gd name="connsiteY40114" fmla="*/ 344981 h 4013490"/>
                <a:gd name="connsiteX40115" fmla="*/ 3215855 w 6127927"/>
                <a:gd name="connsiteY40115" fmla="*/ 344819 h 4013490"/>
                <a:gd name="connsiteX40116" fmla="*/ 3216437 w 6127927"/>
                <a:gd name="connsiteY40116" fmla="*/ 344496 h 4013490"/>
                <a:gd name="connsiteX40117" fmla="*/ 3216437 w 6127927"/>
                <a:gd name="connsiteY40117" fmla="*/ 344431 h 4013490"/>
                <a:gd name="connsiteX40118" fmla="*/ 3216437 w 6127927"/>
                <a:gd name="connsiteY40118" fmla="*/ 344010 h 4013490"/>
                <a:gd name="connsiteX40119" fmla="*/ 3216760 w 6127927"/>
                <a:gd name="connsiteY40119" fmla="*/ 344657 h 4013490"/>
                <a:gd name="connsiteX40120" fmla="*/ 3216986 w 6127927"/>
                <a:gd name="connsiteY40120" fmla="*/ 345239 h 4013490"/>
                <a:gd name="connsiteX40121" fmla="*/ 3217342 w 6127927"/>
                <a:gd name="connsiteY40121" fmla="*/ 345175 h 4013490"/>
                <a:gd name="connsiteX40122" fmla="*/ 3217666 w 6127927"/>
                <a:gd name="connsiteY40122" fmla="*/ 345078 h 4013490"/>
                <a:gd name="connsiteX40123" fmla="*/ 3217666 w 6127927"/>
                <a:gd name="connsiteY40123" fmla="*/ 344754 h 4013490"/>
                <a:gd name="connsiteX40124" fmla="*/ 3217763 w 6127927"/>
                <a:gd name="connsiteY40124" fmla="*/ 343590 h 4013490"/>
                <a:gd name="connsiteX40125" fmla="*/ 3219056 w 6127927"/>
                <a:gd name="connsiteY40125" fmla="*/ 343170 h 4013490"/>
                <a:gd name="connsiteX40126" fmla="*/ 3220253 w 6127927"/>
                <a:gd name="connsiteY40126" fmla="*/ 343913 h 4013490"/>
                <a:gd name="connsiteX40127" fmla="*/ 3219897 w 6127927"/>
                <a:gd name="connsiteY40127" fmla="*/ 342911 h 4013490"/>
                <a:gd name="connsiteX40128" fmla="*/ 3220253 w 6127927"/>
                <a:gd name="connsiteY40128" fmla="*/ 342846 h 4013490"/>
                <a:gd name="connsiteX40129" fmla="*/ 3220479 w 6127927"/>
                <a:gd name="connsiteY40129" fmla="*/ 342587 h 4013490"/>
                <a:gd name="connsiteX40130" fmla="*/ 3220900 w 6127927"/>
                <a:gd name="connsiteY40130" fmla="*/ 342684 h 4013490"/>
                <a:gd name="connsiteX40131" fmla="*/ 3221126 w 6127927"/>
                <a:gd name="connsiteY40131" fmla="*/ 342523 h 4013490"/>
                <a:gd name="connsiteX40132" fmla="*/ 3222064 w 6127927"/>
                <a:gd name="connsiteY40132" fmla="*/ 342523 h 4013490"/>
                <a:gd name="connsiteX40133" fmla="*/ 3222452 w 6127927"/>
                <a:gd name="connsiteY40133" fmla="*/ 342361 h 4013490"/>
                <a:gd name="connsiteX40134" fmla="*/ 3222808 w 6127927"/>
                <a:gd name="connsiteY40134" fmla="*/ 342167 h 4013490"/>
                <a:gd name="connsiteX40135" fmla="*/ 3223067 w 6127927"/>
                <a:gd name="connsiteY40135" fmla="*/ 342167 h 4013490"/>
                <a:gd name="connsiteX40136" fmla="*/ 3223616 w 6127927"/>
                <a:gd name="connsiteY40136" fmla="*/ 341941 h 4013490"/>
                <a:gd name="connsiteX40137" fmla="*/ 3223713 w 6127927"/>
                <a:gd name="connsiteY40137" fmla="*/ 341844 h 4013490"/>
                <a:gd name="connsiteX40138" fmla="*/ 3224296 w 6127927"/>
                <a:gd name="connsiteY40138" fmla="*/ 341682 h 4013490"/>
                <a:gd name="connsiteX40139" fmla="*/ 3224716 w 6127927"/>
                <a:gd name="connsiteY40139" fmla="*/ 341520 h 4013490"/>
                <a:gd name="connsiteX40140" fmla="*/ 3224942 w 6127927"/>
                <a:gd name="connsiteY40140" fmla="*/ 341358 h 4013490"/>
                <a:gd name="connsiteX40141" fmla="*/ 3225039 w 6127927"/>
                <a:gd name="connsiteY40141" fmla="*/ 341100 h 4013490"/>
                <a:gd name="connsiteX40142" fmla="*/ 3225945 w 6127927"/>
                <a:gd name="connsiteY40142" fmla="*/ 340453 h 4013490"/>
                <a:gd name="connsiteX40143" fmla="*/ 3226527 w 6127927"/>
                <a:gd name="connsiteY40143" fmla="*/ 339774 h 4013490"/>
                <a:gd name="connsiteX40144" fmla="*/ 3226527 w 6127927"/>
                <a:gd name="connsiteY40144" fmla="*/ 339612 h 4013490"/>
                <a:gd name="connsiteX40145" fmla="*/ 3226527 w 6127927"/>
                <a:gd name="connsiteY40145" fmla="*/ 339192 h 4013490"/>
                <a:gd name="connsiteX40146" fmla="*/ 3226204 w 6127927"/>
                <a:gd name="connsiteY40146" fmla="*/ 338545 h 4013490"/>
                <a:gd name="connsiteX40147" fmla="*/ 3226365 w 6127927"/>
                <a:gd name="connsiteY40147" fmla="*/ 338448 h 4013490"/>
                <a:gd name="connsiteX40148" fmla="*/ 3226786 w 6127927"/>
                <a:gd name="connsiteY40148" fmla="*/ 339030 h 4013490"/>
                <a:gd name="connsiteX40149" fmla="*/ 3226850 w 6127927"/>
                <a:gd name="connsiteY40149" fmla="*/ 338771 h 4013490"/>
                <a:gd name="connsiteX40150" fmla="*/ 3227271 w 6127927"/>
                <a:gd name="connsiteY40150" fmla="*/ 339030 h 4013490"/>
                <a:gd name="connsiteX40151" fmla="*/ 3227109 w 6127927"/>
                <a:gd name="connsiteY40151" fmla="*/ 338221 h 4013490"/>
                <a:gd name="connsiteX40152" fmla="*/ 3227530 w 6127927"/>
                <a:gd name="connsiteY40152" fmla="*/ 338027 h 4013490"/>
                <a:gd name="connsiteX40153" fmla="*/ 3228532 w 6127927"/>
                <a:gd name="connsiteY40153" fmla="*/ 340097 h 4013490"/>
                <a:gd name="connsiteX40154" fmla="*/ 3228532 w 6127927"/>
                <a:gd name="connsiteY40154" fmla="*/ 340194 h 4013490"/>
                <a:gd name="connsiteX40155" fmla="*/ 3228112 w 6127927"/>
                <a:gd name="connsiteY40155" fmla="*/ 338545 h 4013490"/>
                <a:gd name="connsiteX40156" fmla="*/ 3228015 w 6127927"/>
                <a:gd name="connsiteY40156" fmla="*/ 338124 h 4013490"/>
                <a:gd name="connsiteX40157" fmla="*/ 3228435 w 6127927"/>
                <a:gd name="connsiteY40157" fmla="*/ 338124 h 4013490"/>
                <a:gd name="connsiteX40158" fmla="*/ 3228435 w 6127927"/>
                <a:gd name="connsiteY40158" fmla="*/ 337801 h 4013490"/>
                <a:gd name="connsiteX40159" fmla="*/ 3228759 w 6127927"/>
                <a:gd name="connsiteY40159" fmla="*/ 337704 h 4013490"/>
                <a:gd name="connsiteX40160" fmla="*/ 3229082 w 6127927"/>
                <a:gd name="connsiteY40160" fmla="*/ 337866 h 4013490"/>
                <a:gd name="connsiteX40161" fmla="*/ 3229082 w 6127927"/>
                <a:gd name="connsiteY40161" fmla="*/ 337639 h 4013490"/>
                <a:gd name="connsiteX40162" fmla="*/ 3229761 w 6127927"/>
                <a:gd name="connsiteY40162" fmla="*/ 338221 h 4013490"/>
                <a:gd name="connsiteX40163" fmla="*/ 3230667 w 6127927"/>
                <a:gd name="connsiteY40163" fmla="*/ 337963 h 4013490"/>
                <a:gd name="connsiteX40164" fmla="*/ 3230570 w 6127927"/>
                <a:gd name="connsiteY40164" fmla="*/ 337380 h 4013490"/>
                <a:gd name="connsiteX40165" fmla="*/ 3231087 w 6127927"/>
                <a:gd name="connsiteY40165" fmla="*/ 337478 h 4013490"/>
                <a:gd name="connsiteX40166" fmla="*/ 3231572 w 6127927"/>
                <a:gd name="connsiteY40166" fmla="*/ 337478 h 4013490"/>
                <a:gd name="connsiteX40167" fmla="*/ 3231896 w 6127927"/>
                <a:gd name="connsiteY40167" fmla="*/ 337219 h 4013490"/>
                <a:gd name="connsiteX40168" fmla="*/ 3232575 w 6127927"/>
                <a:gd name="connsiteY40168" fmla="*/ 338383 h 4013490"/>
                <a:gd name="connsiteX40169" fmla="*/ 3232154 w 6127927"/>
                <a:gd name="connsiteY40169" fmla="*/ 336895 h 4013490"/>
                <a:gd name="connsiteX40170" fmla="*/ 3232251 w 6127927"/>
                <a:gd name="connsiteY40170" fmla="*/ 336895 h 4013490"/>
                <a:gd name="connsiteX40171" fmla="*/ 3232801 w 6127927"/>
                <a:gd name="connsiteY40171" fmla="*/ 337219 h 4013490"/>
                <a:gd name="connsiteX40172" fmla="*/ 3232995 w 6127927"/>
                <a:gd name="connsiteY40172" fmla="*/ 336960 h 4013490"/>
                <a:gd name="connsiteX40173" fmla="*/ 3232995 w 6127927"/>
                <a:gd name="connsiteY40173" fmla="*/ 336637 h 4013490"/>
                <a:gd name="connsiteX40174" fmla="*/ 3233222 w 6127927"/>
                <a:gd name="connsiteY40174" fmla="*/ 336540 h 4013490"/>
                <a:gd name="connsiteX40175" fmla="*/ 3233642 w 6127927"/>
                <a:gd name="connsiteY40175" fmla="*/ 336960 h 4013490"/>
                <a:gd name="connsiteX40176" fmla="*/ 3233642 w 6127927"/>
                <a:gd name="connsiteY40176" fmla="*/ 336378 h 4013490"/>
                <a:gd name="connsiteX40177" fmla="*/ 3233965 w 6127927"/>
                <a:gd name="connsiteY40177" fmla="*/ 336313 h 4013490"/>
                <a:gd name="connsiteX40178" fmla="*/ 3234224 w 6127927"/>
                <a:gd name="connsiteY40178" fmla="*/ 336637 h 4013490"/>
                <a:gd name="connsiteX40179" fmla="*/ 3234159 w 6127927"/>
                <a:gd name="connsiteY40179" fmla="*/ 336216 h 4013490"/>
                <a:gd name="connsiteX40180" fmla="*/ 3236294 w 6127927"/>
                <a:gd name="connsiteY40180" fmla="*/ 335731 h 4013490"/>
                <a:gd name="connsiteX40181" fmla="*/ 3236779 w 6127927"/>
                <a:gd name="connsiteY40181" fmla="*/ 336378 h 4013490"/>
                <a:gd name="connsiteX40182" fmla="*/ 3236714 w 6127927"/>
                <a:gd name="connsiteY40182" fmla="*/ 335634 h 4013490"/>
                <a:gd name="connsiteX40183" fmla="*/ 3237555 w 6127927"/>
                <a:gd name="connsiteY40183" fmla="*/ 335408 h 4013490"/>
                <a:gd name="connsiteX40184" fmla="*/ 3238105 w 6127927"/>
                <a:gd name="connsiteY40184" fmla="*/ 336475 h 4013490"/>
                <a:gd name="connsiteX40185" fmla="*/ 3237685 w 6127927"/>
                <a:gd name="connsiteY40185" fmla="*/ 335311 h 4013490"/>
                <a:gd name="connsiteX40186" fmla="*/ 3238040 w 6127927"/>
                <a:gd name="connsiteY40186" fmla="*/ 335214 h 4013490"/>
                <a:gd name="connsiteX40187" fmla="*/ 3238105 w 6127927"/>
                <a:gd name="connsiteY40187" fmla="*/ 335311 h 4013490"/>
                <a:gd name="connsiteX40188" fmla="*/ 3238105 w 6127927"/>
                <a:gd name="connsiteY40188" fmla="*/ 335214 h 4013490"/>
                <a:gd name="connsiteX40189" fmla="*/ 3239366 w 6127927"/>
                <a:gd name="connsiteY40189" fmla="*/ 334987 h 4013490"/>
                <a:gd name="connsiteX40190" fmla="*/ 3239852 w 6127927"/>
                <a:gd name="connsiteY40190" fmla="*/ 334890 h 4013490"/>
                <a:gd name="connsiteX40191" fmla="*/ 3240013 w 6127927"/>
                <a:gd name="connsiteY40191" fmla="*/ 334987 h 4013490"/>
                <a:gd name="connsiteX40192" fmla="*/ 3240434 w 6127927"/>
                <a:gd name="connsiteY40192" fmla="*/ 335893 h 4013490"/>
                <a:gd name="connsiteX40193" fmla="*/ 3240013 w 6127927"/>
                <a:gd name="connsiteY40193" fmla="*/ 334987 h 4013490"/>
                <a:gd name="connsiteX40194" fmla="*/ 3240013 w 6127927"/>
                <a:gd name="connsiteY40194" fmla="*/ 334890 h 4013490"/>
                <a:gd name="connsiteX40195" fmla="*/ 3240434 w 6127927"/>
                <a:gd name="connsiteY40195" fmla="*/ 334826 h 4013490"/>
                <a:gd name="connsiteX40196" fmla="*/ 3240531 w 6127927"/>
                <a:gd name="connsiteY40196" fmla="*/ 334890 h 4013490"/>
                <a:gd name="connsiteX40197" fmla="*/ 3240531 w 6127927"/>
                <a:gd name="connsiteY40197" fmla="*/ 334826 h 4013490"/>
                <a:gd name="connsiteX40198" fmla="*/ 3241275 w 6127927"/>
                <a:gd name="connsiteY40198" fmla="*/ 334729 h 4013490"/>
                <a:gd name="connsiteX40199" fmla="*/ 3241695 w 6127927"/>
                <a:gd name="connsiteY40199" fmla="*/ 337283 h 4013490"/>
                <a:gd name="connsiteX40200" fmla="*/ 3241760 w 6127927"/>
                <a:gd name="connsiteY40200" fmla="*/ 336055 h 4013490"/>
                <a:gd name="connsiteX40201" fmla="*/ 3241275 w 6127927"/>
                <a:gd name="connsiteY40201" fmla="*/ 334729 h 4013490"/>
                <a:gd name="connsiteX40202" fmla="*/ 3250524 w 6127927"/>
                <a:gd name="connsiteY40202" fmla="*/ 333564 h 4013490"/>
                <a:gd name="connsiteX40203" fmla="*/ 3250524 w 6127927"/>
                <a:gd name="connsiteY40203" fmla="*/ 334146 h 4013490"/>
                <a:gd name="connsiteX40204" fmla="*/ 3250783 w 6127927"/>
                <a:gd name="connsiteY40204" fmla="*/ 333500 h 4013490"/>
                <a:gd name="connsiteX40205" fmla="*/ 3251365 w 6127927"/>
                <a:gd name="connsiteY40205" fmla="*/ 333241 h 4013490"/>
                <a:gd name="connsiteX40206" fmla="*/ 3251785 w 6127927"/>
                <a:gd name="connsiteY40206" fmla="*/ 333661 h 4013490"/>
                <a:gd name="connsiteX40207" fmla="*/ 3251850 w 6127927"/>
                <a:gd name="connsiteY40207" fmla="*/ 333564 h 4013490"/>
                <a:gd name="connsiteX40208" fmla="*/ 3251688 w 6127927"/>
                <a:gd name="connsiteY40208" fmla="*/ 342846 h 4013490"/>
                <a:gd name="connsiteX40209" fmla="*/ 3251300 w 6127927"/>
                <a:gd name="connsiteY40209" fmla="*/ 344593 h 4013490"/>
                <a:gd name="connsiteX40210" fmla="*/ 3251300 w 6127927"/>
                <a:gd name="connsiteY40210" fmla="*/ 344334 h 4013490"/>
                <a:gd name="connsiteX40211" fmla="*/ 3251203 w 6127927"/>
                <a:gd name="connsiteY40211" fmla="*/ 344981 h 4013490"/>
                <a:gd name="connsiteX40212" fmla="*/ 3251041 w 6127927"/>
                <a:gd name="connsiteY40212" fmla="*/ 345660 h 4013490"/>
                <a:gd name="connsiteX40213" fmla="*/ 3251041 w 6127927"/>
                <a:gd name="connsiteY40213" fmla="*/ 345498 h 4013490"/>
                <a:gd name="connsiteX40214" fmla="*/ 3250944 w 6127927"/>
                <a:gd name="connsiteY40214" fmla="*/ 345239 h 4013490"/>
                <a:gd name="connsiteX40215" fmla="*/ 3250718 w 6127927"/>
                <a:gd name="connsiteY40215" fmla="*/ 345239 h 4013490"/>
                <a:gd name="connsiteX40216" fmla="*/ 3250298 w 6127927"/>
                <a:gd name="connsiteY40216" fmla="*/ 345078 h 4013490"/>
                <a:gd name="connsiteX40217" fmla="*/ 3249780 w 6127927"/>
                <a:gd name="connsiteY40217" fmla="*/ 343170 h 4013490"/>
                <a:gd name="connsiteX40218" fmla="*/ 3249780 w 6127927"/>
                <a:gd name="connsiteY40218" fmla="*/ 344075 h 4013490"/>
                <a:gd name="connsiteX40219" fmla="*/ 3249360 w 6127927"/>
                <a:gd name="connsiteY40219" fmla="*/ 345078 h 4013490"/>
                <a:gd name="connsiteX40220" fmla="*/ 3249230 w 6127927"/>
                <a:gd name="connsiteY40220" fmla="*/ 345078 h 4013490"/>
                <a:gd name="connsiteX40221" fmla="*/ 3249133 w 6127927"/>
                <a:gd name="connsiteY40221" fmla="*/ 344754 h 4013490"/>
                <a:gd name="connsiteX40222" fmla="*/ 3248875 w 6127927"/>
                <a:gd name="connsiteY40222" fmla="*/ 345078 h 4013490"/>
                <a:gd name="connsiteX40223" fmla="*/ 3248648 w 6127927"/>
                <a:gd name="connsiteY40223" fmla="*/ 345401 h 4013490"/>
                <a:gd name="connsiteX40224" fmla="*/ 3248390 w 6127927"/>
                <a:gd name="connsiteY40224" fmla="*/ 344916 h 4013490"/>
                <a:gd name="connsiteX40225" fmla="*/ 3247904 w 6127927"/>
                <a:gd name="connsiteY40225" fmla="*/ 344075 h 4013490"/>
                <a:gd name="connsiteX40226" fmla="*/ 3247904 w 6127927"/>
                <a:gd name="connsiteY40226" fmla="*/ 344981 h 4013490"/>
                <a:gd name="connsiteX40227" fmla="*/ 3247710 w 6127927"/>
                <a:gd name="connsiteY40227" fmla="*/ 345175 h 4013490"/>
                <a:gd name="connsiteX40228" fmla="*/ 3247646 w 6127927"/>
                <a:gd name="connsiteY40228" fmla="*/ 345078 h 4013490"/>
                <a:gd name="connsiteX40229" fmla="*/ 3247225 w 6127927"/>
                <a:gd name="connsiteY40229" fmla="*/ 345757 h 4013490"/>
                <a:gd name="connsiteX40230" fmla="*/ 3246967 w 6127927"/>
                <a:gd name="connsiteY40230" fmla="*/ 345757 h 4013490"/>
                <a:gd name="connsiteX40231" fmla="*/ 3246740 w 6127927"/>
                <a:gd name="connsiteY40231" fmla="*/ 345563 h 4013490"/>
                <a:gd name="connsiteX40232" fmla="*/ 3246384 w 6127927"/>
                <a:gd name="connsiteY40232" fmla="*/ 345401 h 4013490"/>
                <a:gd name="connsiteX40233" fmla="*/ 3246158 w 6127927"/>
                <a:gd name="connsiteY40233" fmla="*/ 345660 h 4013490"/>
                <a:gd name="connsiteX40234" fmla="*/ 3246061 w 6127927"/>
                <a:gd name="connsiteY40234" fmla="*/ 345757 h 4013490"/>
                <a:gd name="connsiteX40235" fmla="*/ 3245899 w 6127927"/>
                <a:gd name="connsiteY40235" fmla="*/ 346565 h 4013490"/>
                <a:gd name="connsiteX40236" fmla="*/ 3245479 w 6127927"/>
                <a:gd name="connsiteY40236" fmla="*/ 346727 h 4013490"/>
                <a:gd name="connsiteX40237" fmla="*/ 3245317 w 6127927"/>
                <a:gd name="connsiteY40237" fmla="*/ 346727 h 4013490"/>
                <a:gd name="connsiteX40238" fmla="*/ 3245220 w 6127927"/>
                <a:gd name="connsiteY40238" fmla="*/ 346824 h 4013490"/>
                <a:gd name="connsiteX40239" fmla="*/ 3245091 w 6127927"/>
                <a:gd name="connsiteY40239" fmla="*/ 347244 h 4013490"/>
                <a:gd name="connsiteX40240" fmla="*/ 3244832 w 6127927"/>
                <a:gd name="connsiteY40240" fmla="*/ 347406 h 4013490"/>
                <a:gd name="connsiteX40241" fmla="*/ 3244670 w 6127927"/>
                <a:gd name="connsiteY40241" fmla="*/ 347633 h 4013490"/>
                <a:gd name="connsiteX40242" fmla="*/ 3240595 w 6127927"/>
                <a:gd name="connsiteY40242" fmla="*/ 348376 h 4013490"/>
                <a:gd name="connsiteX40243" fmla="*/ 3240434 w 6127927"/>
                <a:gd name="connsiteY40243" fmla="*/ 348312 h 4013490"/>
                <a:gd name="connsiteX40244" fmla="*/ 3240175 w 6127927"/>
                <a:gd name="connsiteY40244" fmla="*/ 348312 h 4013490"/>
                <a:gd name="connsiteX40245" fmla="*/ 3240175 w 6127927"/>
                <a:gd name="connsiteY40245" fmla="*/ 348635 h 4013490"/>
                <a:gd name="connsiteX40246" fmla="*/ 3239690 w 6127927"/>
                <a:gd name="connsiteY40246" fmla="*/ 348215 h 4013490"/>
                <a:gd name="connsiteX40247" fmla="*/ 3239366 w 6127927"/>
                <a:gd name="connsiteY40247" fmla="*/ 347827 h 4013490"/>
                <a:gd name="connsiteX40248" fmla="*/ 3239852 w 6127927"/>
                <a:gd name="connsiteY40248" fmla="*/ 349217 h 4013490"/>
                <a:gd name="connsiteX40249" fmla="*/ 3239431 w 6127927"/>
                <a:gd name="connsiteY40249" fmla="*/ 348959 h 4013490"/>
                <a:gd name="connsiteX40250" fmla="*/ 3239366 w 6127927"/>
                <a:gd name="connsiteY40250" fmla="*/ 349541 h 4013490"/>
                <a:gd name="connsiteX40251" fmla="*/ 3239011 w 6127927"/>
                <a:gd name="connsiteY40251" fmla="*/ 349541 h 4013490"/>
                <a:gd name="connsiteX40252" fmla="*/ 3238946 w 6127927"/>
                <a:gd name="connsiteY40252" fmla="*/ 349541 h 4013490"/>
                <a:gd name="connsiteX40253" fmla="*/ 3238526 w 6127927"/>
                <a:gd name="connsiteY40253" fmla="*/ 349961 h 4013490"/>
                <a:gd name="connsiteX40254" fmla="*/ 3238299 w 6127927"/>
                <a:gd name="connsiteY40254" fmla="*/ 350058 h 4013490"/>
                <a:gd name="connsiteX40255" fmla="*/ 3237361 w 6127927"/>
                <a:gd name="connsiteY40255" fmla="*/ 349896 h 4013490"/>
                <a:gd name="connsiteX40256" fmla="*/ 3237200 w 6127927"/>
                <a:gd name="connsiteY40256" fmla="*/ 349896 h 4013490"/>
                <a:gd name="connsiteX40257" fmla="*/ 3237297 w 6127927"/>
                <a:gd name="connsiteY40257" fmla="*/ 350964 h 4013490"/>
                <a:gd name="connsiteX40258" fmla="*/ 3237038 w 6127927"/>
                <a:gd name="connsiteY40258" fmla="*/ 351449 h 4013490"/>
                <a:gd name="connsiteX40259" fmla="*/ 3236714 w 6127927"/>
                <a:gd name="connsiteY40259" fmla="*/ 351384 h 4013490"/>
                <a:gd name="connsiteX40260" fmla="*/ 3236035 w 6127927"/>
                <a:gd name="connsiteY40260" fmla="*/ 350543 h 4013490"/>
                <a:gd name="connsiteX40261" fmla="*/ 3236391 w 6127927"/>
                <a:gd name="connsiteY40261" fmla="*/ 352031 h 4013490"/>
                <a:gd name="connsiteX40262" fmla="*/ 3230828 w 6127927"/>
                <a:gd name="connsiteY40262" fmla="*/ 353260 h 4013490"/>
                <a:gd name="connsiteX40263" fmla="*/ 3223196 w 6127927"/>
                <a:gd name="connsiteY40263" fmla="*/ 357594 h 4013490"/>
                <a:gd name="connsiteX40264" fmla="*/ 3221126 w 6127927"/>
                <a:gd name="connsiteY40264" fmla="*/ 358337 h 4013490"/>
                <a:gd name="connsiteX40265" fmla="*/ 3220641 w 6127927"/>
                <a:gd name="connsiteY40265" fmla="*/ 357658 h 4013490"/>
                <a:gd name="connsiteX40266" fmla="*/ 3219056 w 6127927"/>
                <a:gd name="connsiteY40266" fmla="*/ 355588 h 4013490"/>
                <a:gd name="connsiteX40267" fmla="*/ 3219735 w 6127927"/>
                <a:gd name="connsiteY40267" fmla="*/ 356850 h 4013490"/>
                <a:gd name="connsiteX40268" fmla="*/ 3220997 w 6127927"/>
                <a:gd name="connsiteY40268" fmla="*/ 358337 h 4013490"/>
                <a:gd name="connsiteX40269" fmla="*/ 3220576 w 6127927"/>
                <a:gd name="connsiteY40269" fmla="*/ 358499 h 4013490"/>
                <a:gd name="connsiteX40270" fmla="*/ 3220318 w 6127927"/>
                <a:gd name="connsiteY40270" fmla="*/ 358079 h 4013490"/>
                <a:gd name="connsiteX40271" fmla="*/ 3219735 w 6127927"/>
                <a:gd name="connsiteY40271" fmla="*/ 357335 h 4013490"/>
                <a:gd name="connsiteX40272" fmla="*/ 3219735 w 6127927"/>
                <a:gd name="connsiteY40272" fmla="*/ 357238 h 4013490"/>
                <a:gd name="connsiteX40273" fmla="*/ 3219671 w 6127927"/>
                <a:gd name="connsiteY40273" fmla="*/ 357076 h 4013490"/>
                <a:gd name="connsiteX40274" fmla="*/ 3218830 w 6127927"/>
                <a:gd name="connsiteY40274" fmla="*/ 356591 h 4013490"/>
                <a:gd name="connsiteX40275" fmla="*/ 3220156 w 6127927"/>
                <a:gd name="connsiteY40275" fmla="*/ 358661 h 4013490"/>
                <a:gd name="connsiteX40276" fmla="*/ 3218668 w 6127927"/>
                <a:gd name="connsiteY40276" fmla="*/ 360051 h 4013490"/>
                <a:gd name="connsiteX40277" fmla="*/ 3214108 w 6127927"/>
                <a:gd name="connsiteY40277" fmla="*/ 363803 h 4013490"/>
                <a:gd name="connsiteX40278" fmla="*/ 3213785 w 6127927"/>
                <a:gd name="connsiteY40278" fmla="*/ 363544 h 4013490"/>
                <a:gd name="connsiteX40279" fmla="*/ 3213526 w 6127927"/>
                <a:gd name="connsiteY40279" fmla="*/ 363868 h 4013490"/>
                <a:gd name="connsiteX40280" fmla="*/ 3213041 w 6127927"/>
                <a:gd name="connsiteY40280" fmla="*/ 363609 h 4013490"/>
                <a:gd name="connsiteX40281" fmla="*/ 3212459 w 6127927"/>
                <a:gd name="connsiteY40281" fmla="*/ 363447 h 4013490"/>
                <a:gd name="connsiteX40282" fmla="*/ 3212459 w 6127927"/>
                <a:gd name="connsiteY40282" fmla="*/ 363803 h 4013490"/>
                <a:gd name="connsiteX40283" fmla="*/ 3211877 w 6127927"/>
                <a:gd name="connsiteY40283" fmla="*/ 363544 h 4013490"/>
                <a:gd name="connsiteX40284" fmla="*/ 3211391 w 6127927"/>
                <a:gd name="connsiteY40284" fmla="*/ 363286 h 4013490"/>
                <a:gd name="connsiteX40285" fmla="*/ 3211715 w 6127927"/>
                <a:gd name="connsiteY40285" fmla="*/ 364029 h 4013490"/>
                <a:gd name="connsiteX40286" fmla="*/ 3211974 w 6127927"/>
                <a:gd name="connsiteY40286" fmla="*/ 364450 h 4013490"/>
                <a:gd name="connsiteX40287" fmla="*/ 3211974 w 6127927"/>
                <a:gd name="connsiteY40287" fmla="*/ 364870 h 4013490"/>
                <a:gd name="connsiteX40288" fmla="*/ 3210389 w 6127927"/>
                <a:gd name="connsiteY40288" fmla="*/ 363059 h 4013490"/>
                <a:gd name="connsiteX40289" fmla="*/ 3211230 w 6127927"/>
                <a:gd name="connsiteY40289" fmla="*/ 364450 h 4013490"/>
                <a:gd name="connsiteX40290" fmla="*/ 3211294 w 6127927"/>
                <a:gd name="connsiteY40290" fmla="*/ 364870 h 4013490"/>
                <a:gd name="connsiteX40291" fmla="*/ 3210130 w 6127927"/>
                <a:gd name="connsiteY40291" fmla="*/ 364126 h 4013490"/>
                <a:gd name="connsiteX40292" fmla="*/ 3210971 w 6127927"/>
                <a:gd name="connsiteY40292" fmla="*/ 365679 h 4013490"/>
                <a:gd name="connsiteX40293" fmla="*/ 3209807 w 6127927"/>
                <a:gd name="connsiteY40293" fmla="*/ 365032 h 4013490"/>
                <a:gd name="connsiteX40294" fmla="*/ 3209225 w 6127927"/>
                <a:gd name="connsiteY40294" fmla="*/ 364385 h 4013490"/>
                <a:gd name="connsiteX40295" fmla="*/ 3210033 w 6127927"/>
                <a:gd name="connsiteY40295" fmla="*/ 365776 h 4013490"/>
                <a:gd name="connsiteX40296" fmla="*/ 3209968 w 6127927"/>
                <a:gd name="connsiteY40296" fmla="*/ 366358 h 4013490"/>
                <a:gd name="connsiteX40297" fmla="*/ 3209710 w 6127927"/>
                <a:gd name="connsiteY40297" fmla="*/ 366455 h 4013490"/>
                <a:gd name="connsiteX40298" fmla="*/ 3210033 w 6127927"/>
                <a:gd name="connsiteY40298" fmla="*/ 367199 h 4013490"/>
                <a:gd name="connsiteX40299" fmla="*/ 3210033 w 6127927"/>
                <a:gd name="connsiteY40299" fmla="*/ 367522 h 4013490"/>
                <a:gd name="connsiteX40300" fmla="*/ 3209160 w 6127927"/>
                <a:gd name="connsiteY40300" fmla="*/ 366681 h 4013490"/>
                <a:gd name="connsiteX40301" fmla="*/ 3209160 w 6127927"/>
                <a:gd name="connsiteY40301" fmla="*/ 366843 h 4013490"/>
                <a:gd name="connsiteX40302" fmla="*/ 3209225 w 6127927"/>
                <a:gd name="connsiteY40302" fmla="*/ 367361 h 4013490"/>
                <a:gd name="connsiteX40303" fmla="*/ 3209063 w 6127927"/>
                <a:gd name="connsiteY40303" fmla="*/ 368428 h 4013490"/>
                <a:gd name="connsiteX40304" fmla="*/ 3208157 w 6127927"/>
                <a:gd name="connsiteY40304" fmla="*/ 367749 h 4013490"/>
                <a:gd name="connsiteX40305" fmla="*/ 3208481 w 6127927"/>
                <a:gd name="connsiteY40305" fmla="*/ 368428 h 4013490"/>
                <a:gd name="connsiteX40306" fmla="*/ 3208643 w 6127927"/>
                <a:gd name="connsiteY40306" fmla="*/ 368848 h 4013490"/>
                <a:gd name="connsiteX40307" fmla="*/ 3208578 w 6127927"/>
                <a:gd name="connsiteY40307" fmla="*/ 369075 h 4013490"/>
                <a:gd name="connsiteX40308" fmla="*/ 3208222 w 6127927"/>
                <a:gd name="connsiteY40308" fmla="*/ 369592 h 4013490"/>
                <a:gd name="connsiteX40309" fmla="*/ 3207834 w 6127927"/>
                <a:gd name="connsiteY40309" fmla="*/ 369495 h 4013490"/>
                <a:gd name="connsiteX40310" fmla="*/ 3207478 w 6127927"/>
                <a:gd name="connsiteY40310" fmla="*/ 369495 h 4013490"/>
                <a:gd name="connsiteX40311" fmla="*/ 3207414 w 6127927"/>
                <a:gd name="connsiteY40311" fmla="*/ 369430 h 4013490"/>
                <a:gd name="connsiteX40312" fmla="*/ 3207414 w 6127927"/>
                <a:gd name="connsiteY40312" fmla="*/ 370336 h 4013490"/>
                <a:gd name="connsiteX40313" fmla="*/ 3206637 w 6127927"/>
                <a:gd name="connsiteY40313" fmla="*/ 370595 h 4013490"/>
                <a:gd name="connsiteX40314" fmla="*/ 3206152 w 6127927"/>
                <a:gd name="connsiteY40314" fmla="*/ 370077 h 4013490"/>
                <a:gd name="connsiteX40315" fmla="*/ 3205894 w 6127927"/>
                <a:gd name="connsiteY40315" fmla="*/ 370498 h 4013490"/>
                <a:gd name="connsiteX40316" fmla="*/ 3205991 w 6127927"/>
                <a:gd name="connsiteY40316" fmla="*/ 370756 h 4013490"/>
                <a:gd name="connsiteX40317" fmla="*/ 3205247 w 6127927"/>
                <a:gd name="connsiteY40317" fmla="*/ 370174 h 4013490"/>
                <a:gd name="connsiteX40318" fmla="*/ 3205344 w 6127927"/>
                <a:gd name="connsiteY40318" fmla="*/ 370498 h 4013490"/>
                <a:gd name="connsiteX40319" fmla="*/ 3205182 w 6127927"/>
                <a:gd name="connsiteY40319" fmla="*/ 370498 h 4013490"/>
                <a:gd name="connsiteX40320" fmla="*/ 3204826 w 6127927"/>
                <a:gd name="connsiteY40320" fmla="*/ 370012 h 4013490"/>
                <a:gd name="connsiteX40321" fmla="*/ 3204665 w 6127927"/>
                <a:gd name="connsiteY40321" fmla="*/ 369592 h 4013490"/>
                <a:gd name="connsiteX40322" fmla="*/ 3204438 w 6127927"/>
                <a:gd name="connsiteY40322" fmla="*/ 369818 h 4013490"/>
                <a:gd name="connsiteX40323" fmla="*/ 3205182 w 6127927"/>
                <a:gd name="connsiteY40323" fmla="*/ 370918 h 4013490"/>
                <a:gd name="connsiteX40324" fmla="*/ 3205247 w 6127927"/>
                <a:gd name="connsiteY40324" fmla="*/ 371500 h 4013490"/>
                <a:gd name="connsiteX40325" fmla="*/ 3205247 w 6127927"/>
                <a:gd name="connsiteY40325" fmla="*/ 371888 h 4013490"/>
                <a:gd name="connsiteX40326" fmla="*/ 3204503 w 6127927"/>
                <a:gd name="connsiteY40326" fmla="*/ 371824 h 4013490"/>
                <a:gd name="connsiteX40327" fmla="*/ 3205247 w 6127927"/>
                <a:gd name="connsiteY40327" fmla="*/ 372891 h 4013490"/>
                <a:gd name="connsiteX40328" fmla="*/ 3204665 w 6127927"/>
                <a:gd name="connsiteY40328" fmla="*/ 372470 h 4013490"/>
                <a:gd name="connsiteX40329" fmla="*/ 3204438 w 6127927"/>
                <a:gd name="connsiteY40329" fmla="*/ 372988 h 4013490"/>
                <a:gd name="connsiteX40330" fmla="*/ 3204082 w 6127927"/>
                <a:gd name="connsiteY40330" fmla="*/ 372988 h 4013490"/>
                <a:gd name="connsiteX40331" fmla="*/ 3204082 w 6127927"/>
                <a:gd name="connsiteY40331" fmla="*/ 373311 h 4013490"/>
                <a:gd name="connsiteX40332" fmla="*/ 3204018 w 6127927"/>
                <a:gd name="connsiteY40332" fmla="*/ 374217 h 4013490"/>
                <a:gd name="connsiteX40333" fmla="*/ 3202756 w 6127927"/>
                <a:gd name="connsiteY40333" fmla="*/ 373214 h 4013490"/>
                <a:gd name="connsiteX40334" fmla="*/ 3202951 w 6127927"/>
                <a:gd name="connsiteY40334" fmla="*/ 373570 h 4013490"/>
                <a:gd name="connsiteX40335" fmla="*/ 3202951 w 6127927"/>
                <a:gd name="connsiteY40335" fmla="*/ 373958 h 4013490"/>
                <a:gd name="connsiteX40336" fmla="*/ 3202368 w 6127927"/>
                <a:gd name="connsiteY40336" fmla="*/ 374637 h 4013490"/>
                <a:gd name="connsiteX40337" fmla="*/ 3202174 w 6127927"/>
                <a:gd name="connsiteY40337" fmla="*/ 374637 h 4013490"/>
                <a:gd name="connsiteX40338" fmla="*/ 3201689 w 6127927"/>
                <a:gd name="connsiteY40338" fmla="*/ 374314 h 4013490"/>
                <a:gd name="connsiteX40339" fmla="*/ 3201204 w 6127927"/>
                <a:gd name="connsiteY40339" fmla="*/ 374152 h 4013490"/>
                <a:gd name="connsiteX40340" fmla="*/ 3201754 w 6127927"/>
                <a:gd name="connsiteY40340" fmla="*/ 374734 h 4013490"/>
                <a:gd name="connsiteX40341" fmla="*/ 3201851 w 6127927"/>
                <a:gd name="connsiteY40341" fmla="*/ 374799 h 4013490"/>
                <a:gd name="connsiteX40342" fmla="*/ 3201269 w 6127927"/>
                <a:gd name="connsiteY40342" fmla="*/ 374896 h 4013490"/>
                <a:gd name="connsiteX40343" fmla="*/ 3200687 w 6127927"/>
                <a:gd name="connsiteY40343" fmla="*/ 374055 h 4013490"/>
                <a:gd name="connsiteX40344" fmla="*/ 3200687 w 6127927"/>
                <a:gd name="connsiteY40344" fmla="*/ 374314 h 4013490"/>
                <a:gd name="connsiteX40345" fmla="*/ 3201204 w 6127927"/>
                <a:gd name="connsiteY40345" fmla="*/ 374961 h 4013490"/>
                <a:gd name="connsiteX40346" fmla="*/ 3199943 w 6127927"/>
                <a:gd name="connsiteY40346" fmla="*/ 376028 h 4013490"/>
                <a:gd name="connsiteX40347" fmla="*/ 3199943 w 6127927"/>
                <a:gd name="connsiteY40347" fmla="*/ 377871 h 4013490"/>
                <a:gd name="connsiteX40348" fmla="*/ 3199555 w 6127927"/>
                <a:gd name="connsiteY40348" fmla="*/ 377936 h 4013490"/>
                <a:gd name="connsiteX40349" fmla="*/ 3199037 w 6127927"/>
                <a:gd name="connsiteY40349" fmla="*/ 377548 h 4013490"/>
                <a:gd name="connsiteX40350" fmla="*/ 3199296 w 6127927"/>
                <a:gd name="connsiteY40350" fmla="*/ 378195 h 4013490"/>
                <a:gd name="connsiteX40351" fmla="*/ 3199037 w 6127927"/>
                <a:gd name="connsiteY40351" fmla="*/ 378453 h 4013490"/>
                <a:gd name="connsiteX40352" fmla="*/ 3198293 w 6127927"/>
                <a:gd name="connsiteY40352" fmla="*/ 377774 h 4013490"/>
                <a:gd name="connsiteX40353" fmla="*/ 3198229 w 6127927"/>
                <a:gd name="connsiteY40353" fmla="*/ 377774 h 4013490"/>
                <a:gd name="connsiteX40354" fmla="*/ 3198973 w 6127927"/>
                <a:gd name="connsiteY40354" fmla="*/ 378453 h 4013490"/>
                <a:gd name="connsiteX40355" fmla="*/ 3059713 w 6127927"/>
                <a:gd name="connsiteY40355" fmla="*/ 197377 h 4013490"/>
                <a:gd name="connsiteX40356" fmla="*/ 3059292 w 6127927"/>
                <a:gd name="connsiteY40356" fmla="*/ 197118 h 4013490"/>
                <a:gd name="connsiteX40357" fmla="*/ 3059713 w 6127927"/>
                <a:gd name="connsiteY40357" fmla="*/ 197377 h 4013490"/>
                <a:gd name="connsiteX40358" fmla="*/ 3059357 w 6127927"/>
                <a:gd name="connsiteY40358" fmla="*/ 203424 h 4013490"/>
                <a:gd name="connsiteX40359" fmla="*/ 3058290 w 6127927"/>
                <a:gd name="connsiteY40359" fmla="*/ 203166 h 4013490"/>
                <a:gd name="connsiteX40360" fmla="*/ 3059357 w 6127927"/>
                <a:gd name="connsiteY40360" fmla="*/ 203424 h 4013490"/>
                <a:gd name="connsiteX40361" fmla="*/ 3051078 w 6127927"/>
                <a:gd name="connsiteY40361" fmla="*/ 222214 h 4013490"/>
                <a:gd name="connsiteX40362" fmla="*/ 3050269 w 6127927"/>
                <a:gd name="connsiteY40362" fmla="*/ 222117 h 4013490"/>
                <a:gd name="connsiteX40363" fmla="*/ 3050107 w 6127927"/>
                <a:gd name="connsiteY40363" fmla="*/ 222117 h 4013490"/>
                <a:gd name="connsiteX40364" fmla="*/ 3050754 w 6127927"/>
                <a:gd name="connsiteY40364" fmla="*/ 222311 h 4013490"/>
                <a:gd name="connsiteX40365" fmla="*/ 3051078 w 6127927"/>
                <a:gd name="connsiteY40365" fmla="*/ 222214 h 4013490"/>
                <a:gd name="connsiteX40366" fmla="*/ 3064176 w 6127927"/>
                <a:gd name="connsiteY40366" fmla="*/ 182047 h 4013490"/>
                <a:gd name="connsiteX40367" fmla="*/ 3064176 w 6127927"/>
                <a:gd name="connsiteY40367" fmla="*/ 181885 h 4013490"/>
                <a:gd name="connsiteX40368" fmla="*/ 3064014 w 6127927"/>
                <a:gd name="connsiteY40368" fmla="*/ 181724 h 4013490"/>
                <a:gd name="connsiteX40369" fmla="*/ 3064079 w 6127927"/>
                <a:gd name="connsiteY40369" fmla="*/ 181659 h 4013490"/>
                <a:gd name="connsiteX40370" fmla="*/ 3064434 w 6127927"/>
                <a:gd name="connsiteY40370" fmla="*/ 181724 h 4013490"/>
                <a:gd name="connsiteX40371" fmla="*/ 3064176 w 6127927"/>
                <a:gd name="connsiteY40371" fmla="*/ 181465 h 4013490"/>
                <a:gd name="connsiteX40372" fmla="*/ 3064273 w 6127927"/>
                <a:gd name="connsiteY40372" fmla="*/ 181303 h 4013490"/>
                <a:gd name="connsiteX40373" fmla="*/ 3064499 w 6127927"/>
                <a:gd name="connsiteY40373" fmla="*/ 181400 h 4013490"/>
                <a:gd name="connsiteX40374" fmla="*/ 3064337 w 6127927"/>
                <a:gd name="connsiteY40374" fmla="*/ 181239 h 4013490"/>
                <a:gd name="connsiteX40375" fmla="*/ 3064919 w 6127927"/>
                <a:gd name="connsiteY40375" fmla="*/ 180333 h 4013490"/>
                <a:gd name="connsiteX40376" fmla="*/ 3065405 w 6127927"/>
                <a:gd name="connsiteY40376" fmla="*/ 180398 h 4013490"/>
                <a:gd name="connsiteX40377" fmla="*/ 3065016 w 6127927"/>
                <a:gd name="connsiteY40377" fmla="*/ 180171 h 4013490"/>
                <a:gd name="connsiteX40378" fmla="*/ 3065243 w 6127927"/>
                <a:gd name="connsiteY40378" fmla="*/ 179816 h 4013490"/>
                <a:gd name="connsiteX40379" fmla="*/ 3065987 w 6127927"/>
                <a:gd name="connsiteY40379" fmla="*/ 180074 h 4013490"/>
                <a:gd name="connsiteX40380" fmla="*/ 3065340 w 6127927"/>
                <a:gd name="connsiteY40380" fmla="*/ 179751 h 4013490"/>
                <a:gd name="connsiteX40381" fmla="*/ 3065405 w 6127927"/>
                <a:gd name="connsiteY40381" fmla="*/ 179589 h 4013490"/>
                <a:gd name="connsiteX40382" fmla="*/ 3065502 w 6127927"/>
                <a:gd name="connsiteY40382" fmla="*/ 179589 h 4013490"/>
                <a:gd name="connsiteX40383" fmla="*/ 3065405 w 6127927"/>
                <a:gd name="connsiteY40383" fmla="*/ 179492 h 4013490"/>
                <a:gd name="connsiteX40384" fmla="*/ 3065760 w 6127927"/>
                <a:gd name="connsiteY40384" fmla="*/ 179007 h 4013490"/>
                <a:gd name="connsiteX40385" fmla="*/ 3065825 w 6127927"/>
                <a:gd name="connsiteY40385" fmla="*/ 178845 h 4013490"/>
                <a:gd name="connsiteX40386" fmla="*/ 3065922 w 6127927"/>
                <a:gd name="connsiteY40386" fmla="*/ 178845 h 4013490"/>
                <a:gd name="connsiteX40387" fmla="*/ 3066504 w 6127927"/>
                <a:gd name="connsiteY40387" fmla="*/ 179007 h 4013490"/>
                <a:gd name="connsiteX40388" fmla="*/ 3065922 w 6127927"/>
                <a:gd name="connsiteY40388" fmla="*/ 178845 h 4013490"/>
                <a:gd name="connsiteX40389" fmla="*/ 3065825 w 6127927"/>
                <a:gd name="connsiteY40389" fmla="*/ 178845 h 4013490"/>
                <a:gd name="connsiteX40390" fmla="*/ 3065922 w 6127927"/>
                <a:gd name="connsiteY40390" fmla="*/ 178651 h 4013490"/>
                <a:gd name="connsiteX40391" fmla="*/ 3065987 w 6127927"/>
                <a:gd name="connsiteY40391" fmla="*/ 178651 h 4013490"/>
                <a:gd name="connsiteX40392" fmla="*/ 3065922 w 6127927"/>
                <a:gd name="connsiteY40392" fmla="*/ 178651 h 4013490"/>
                <a:gd name="connsiteX40393" fmla="*/ 3066084 w 6127927"/>
                <a:gd name="connsiteY40393" fmla="*/ 178328 h 4013490"/>
                <a:gd name="connsiteX40394" fmla="*/ 3067474 w 6127927"/>
                <a:gd name="connsiteY40394" fmla="*/ 179072 h 4013490"/>
                <a:gd name="connsiteX40395" fmla="*/ 3066892 w 6127927"/>
                <a:gd name="connsiteY40395" fmla="*/ 178587 h 4013490"/>
                <a:gd name="connsiteX40396" fmla="*/ 3066084 w 6127927"/>
                <a:gd name="connsiteY40396" fmla="*/ 178263 h 4013490"/>
                <a:gd name="connsiteX40397" fmla="*/ 3067992 w 6127927"/>
                <a:gd name="connsiteY40397" fmla="*/ 174285 h 4013490"/>
                <a:gd name="connsiteX40398" fmla="*/ 3068315 w 6127927"/>
                <a:gd name="connsiteY40398" fmla="*/ 174447 h 4013490"/>
                <a:gd name="connsiteX40399" fmla="*/ 3067992 w 6127927"/>
                <a:gd name="connsiteY40399" fmla="*/ 174188 h 4013490"/>
                <a:gd name="connsiteX40400" fmla="*/ 3067895 w 6127927"/>
                <a:gd name="connsiteY40400" fmla="*/ 173865 h 4013490"/>
                <a:gd name="connsiteX40401" fmla="*/ 3068218 w 6127927"/>
                <a:gd name="connsiteY40401" fmla="*/ 173768 h 4013490"/>
                <a:gd name="connsiteX40402" fmla="*/ 3068218 w 6127927"/>
                <a:gd name="connsiteY40402" fmla="*/ 173703 h 4013490"/>
                <a:gd name="connsiteX40403" fmla="*/ 3073619 w 6127927"/>
                <a:gd name="connsiteY40403" fmla="*/ 175935 h 4013490"/>
                <a:gd name="connsiteX40404" fmla="*/ 3074525 w 6127927"/>
                <a:gd name="connsiteY40404" fmla="*/ 176517 h 4013490"/>
                <a:gd name="connsiteX40405" fmla="*/ 3074363 w 6127927"/>
                <a:gd name="connsiteY40405" fmla="*/ 176420 h 4013490"/>
                <a:gd name="connsiteX40406" fmla="*/ 3074686 w 6127927"/>
                <a:gd name="connsiteY40406" fmla="*/ 176581 h 4013490"/>
                <a:gd name="connsiteX40407" fmla="*/ 3075010 w 6127927"/>
                <a:gd name="connsiteY40407" fmla="*/ 176840 h 4013490"/>
                <a:gd name="connsiteX40408" fmla="*/ 3074945 w 6127927"/>
                <a:gd name="connsiteY40408" fmla="*/ 176840 h 4013490"/>
                <a:gd name="connsiteX40409" fmla="*/ 3074783 w 6127927"/>
                <a:gd name="connsiteY40409" fmla="*/ 176840 h 4013490"/>
                <a:gd name="connsiteX40410" fmla="*/ 3074686 w 6127927"/>
                <a:gd name="connsiteY40410" fmla="*/ 177002 h 4013490"/>
                <a:gd name="connsiteX40411" fmla="*/ 3074428 w 6127927"/>
                <a:gd name="connsiteY40411" fmla="*/ 177261 h 4013490"/>
                <a:gd name="connsiteX40412" fmla="*/ 3073199 w 6127927"/>
                <a:gd name="connsiteY40412" fmla="*/ 177099 h 4013490"/>
                <a:gd name="connsiteX40413" fmla="*/ 3073684 w 6127927"/>
                <a:gd name="connsiteY40413" fmla="*/ 177325 h 4013490"/>
                <a:gd name="connsiteX40414" fmla="*/ 3074104 w 6127927"/>
                <a:gd name="connsiteY40414" fmla="*/ 177843 h 4013490"/>
                <a:gd name="connsiteX40415" fmla="*/ 3074040 w 6127927"/>
                <a:gd name="connsiteY40415" fmla="*/ 177907 h 4013490"/>
                <a:gd name="connsiteX40416" fmla="*/ 3073781 w 6127927"/>
                <a:gd name="connsiteY40416" fmla="*/ 177843 h 4013490"/>
                <a:gd name="connsiteX40417" fmla="*/ 3073846 w 6127927"/>
                <a:gd name="connsiteY40417" fmla="*/ 178101 h 4013490"/>
                <a:gd name="connsiteX40418" fmla="*/ 3073943 w 6127927"/>
                <a:gd name="connsiteY40418" fmla="*/ 178328 h 4013490"/>
                <a:gd name="connsiteX40419" fmla="*/ 3073619 w 6127927"/>
                <a:gd name="connsiteY40419" fmla="*/ 178328 h 4013490"/>
                <a:gd name="connsiteX40420" fmla="*/ 3072940 w 6127927"/>
                <a:gd name="connsiteY40420" fmla="*/ 178425 h 4013490"/>
                <a:gd name="connsiteX40421" fmla="*/ 3073425 w 6127927"/>
                <a:gd name="connsiteY40421" fmla="*/ 178748 h 4013490"/>
                <a:gd name="connsiteX40422" fmla="*/ 3073425 w 6127927"/>
                <a:gd name="connsiteY40422" fmla="*/ 178910 h 4013490"/>
                <a:gd name="connsiteX40423" fmla="*/ 3073360 w 6127927"/>
                <a:gd name="connsiteY40423" fmla="*/ 178910 h 4013490"/>
                <a:gd name="connsiteX40424" fmla="*/ 3073619 w 6127927"/>
                <a:gd name="connsiteY40424" fmla="*/ 179395 h 4013490"/>
                <a:gd name="connsiteX40425" fmla="*/ 3073522 w 6127927"/>
                <a:gd name="connsiteY40425" fmla="*/ 179492 h 4013490"/>
                <a:gd name="connsiteX40426" fmla="*/ 3073360 w 6127927"/>
                <a:gd name="connsiteY40426" fmla="*/ 179589 h 4013490"/>
                <a:gd name="connsiteX40427" fmla="*/ 3073199 w 6127927"/>
                <a:gd name="connsiteY40427" fmla="*/ 179654 h 4013490"/>
                <a:gd name="connsiteX40428" fmla="*/ 3073199 w 6127927"/>
                <a:gd name="connsiteY40428" fmla="*/ 179913 h 4013490"/>
                <a:gd name="connsiteX40429" fmla="*/ 3073199 w 6127927"/>
                <a:gd name="connsiteY40429" fmla="*/ 179977 h 4013490"/>
                <a:gd name="connsiteX40430" fmla="*/ 3073522 w 6127927"/>
                <a:gd name="connsiteY40430" fmla="*/ 180398 h 4013490"/>
                <a:gd name="connsiteX40431" fmla="*/ 3073425 w 6127927"/>
                <a:gd name="connsiteY40431" fmla="*/ 180656 h 4013490"/>
                <a:gd name="connsiteX40432" fmla="*/ 3073360 w 6127927"/>
                <a:gd name="connsiteY40432" fmla="*/ 180721 h 4013490"/>
                <a:gd name="connsiteX40433" fmla="*/ 3073360 w 6127927"/>
                <a:gd name="connsiteY40433" fmla="*/ 180818 h 4013490"/>
                <a:gd name="connsiteX40434" fmla="*/ 3073522 w 6127927"/>
                <a:gd name="connsiteY40434" fmla="*/ 181077 h 4013490"/>
                <a:gd name="connsiteX40435" fmla="*/ 3073522 w 6127927"/>
                <a:gd name="connsiteY40435" fmla="*/ 181239 h 4013490"/>
                <a:gd name="connsiteX40436" fmla="*/ 3073522 w 6127927"/>
                <a:gd name="connsiteY40436" fmla="*/ 181400 h 4013490"/>
                <a:gd name="connsiteX40437" fmla="*/ 3072099 w 6127927"/>
                <a:gd name="connsiteY40437" fmla="*/ 183535 h 4013490"/>
                <a:gd name="connsiteX40438" fmla="*/ 3072034 w 6127927"/>
                <a:gd name="connsiteY40438" fmla="*/ 183535 h 4013490"/>
                <a:gd name="connsiteX40439" fmla="*/ 3071970 w 6127927"/>
                <a:gd name="connsiteY40439" fmla="*/ 183632 h 4013490"/>
                <a:gd name="connsiteX40440" fmla="*/ 3072099 w 6127927"/>
                <a:gd name="connsiteY40440" fmla="*/ 183793 h 4013490"/>
                <a:gd name="connsiteX40441" fmla="*/ 3071711 w 6127927"/>
                <a:gd name="connsiteY40441" fmla="*/ 183793 h 4013490"/>
                <a:gd name="connsiteX40442" fmla="*/ 3071355 w 6127927"/>
                <a:gd name="connsiteY40442" fmla="*/ 183729 h 4013490"/>
                <a:gd name="connsiteX40443" fmla="*/ 3072196 w 6127927"/>
                <a:gd name="connsiteY40443" fmla="*/ 184117 h 4013490"/>
                <a:gd name="connsiteX40444" fmla="*/ 3071873 w 6127927"/>
                <a:gd name="connsiteY40444" fmla="*/ 184117 h 4013490"/>
                <a:gd name="connsiteX40445" fmla="*/ 3072099 w 6127927"/>
                <a:gd name="connsiteY40445" fmla="*/ 184376 h 4013490"/>
                <a:gd name="connsiteX40446" fmla="*/ 3071970 w 6127927"/>
                <a:gd name="connsiteY40446" fmla="*/ 184537 h 4013490"/>
                <a:gd name="connsiteX40447" fmla="*/ 3071970 w 6127927"/>
                <a:gd name="connsiteY40447" fmla="*/ 184537 h 4013490"/>
                <a:gd name="connsiteX40448" fmla="*/ 3071970 w 6127927"/>
                <a:gd name="connsiteY40448" fmla="*/ 184861 h 4013490"/>
                <a:gd name="connsiteX40449" fmla="*/ 3071873 w 6127927"/>
                <a:gd name="connsiteY40449" fmla="*/ 185055 h 4013490"/>
                <a:gd name="connsiteX40450" fmla="*/ 3071355 w 6127927"/>
                <a:gd name="connsiteY40450" fmla="*/ 185281 h 4013490"/>
                <a:gd name="connsiteX40451" fmla="*/ 3071291 w 6127927"/>
                <a:gd name="connsiteY40451" fmla="*/ 185378 h 4013490"/>
                <a:gd name="connsiteX40452" fmla="*/ 3071776 w 6127927"/>
                <a:gd name="connsiteY40452" fmla="*/ 185799 h 4013490"/>
                <a:gd name="connsiteX40453" fmla="*/ 3071873 w 6127927"/>
                <a:gd name="connsiteY40453" fmla="*/ 186122 h 4013490"/>
                <a:gd name="connsiteX40454" fmla="*/ 3071711 w 6127927"/>
                <a:gd name="connsiteY40454" fmla="*/ 186187 h 4013490"/>
                <a:gd name="connsiteX40455" fmla="*/ 3071032 w 6127927"/>
                <a:gd name="connsiteY40455" fmla="*/ 186122 h 4013490"/>
                <a:gd name="connsiteX40456" fmla="*/ 3071873 w 6127927"/>
                <a:gd name="connsiteY40456" fmla="*/ 186607 h 4013490"/>
                <a:gd name="connsiteX40457" fmla="*/ 3069965 w 6127927"/>
                <a:gd name="connsiteY40457" fmla="*/ 189000 h 4013490"/>
                <a:gd name="connsiteX40458" fmla="*/ 3068315 w 6127927"/>
                <a:gd name="connsiteY40458" fmla="*/ 193399 h 4013490"/>
                <a:gd name="connsiteX40459" fmla="*/ 3067571 w 6127927"/>
                <a:gd name="connsiteY40459" fmla="*/ 194401 h 4013490"/>
                <a:gd name="connsiteX40460" fmla="*/ 3067086 w 6127927"/>
                <a:gd name="connsiteY40460" fmla="*/ 194240 h 4013490"/>
                <a:gd name="connsiteX40461" fmla="*/ 3065502 w 6127927"/>
                <a:gd name="connsiteY40461" fmla="*/ 193819 h 4013490"/>
                <a:gd name="connsiteX40462" fmla="*/ 3066342 w 6127927"/>
                <a:gd name="connsiteY40462" fmla="*/ 194143 h 4013490"/>
                <a:gd name="connsiteX40463" fmla="*/ 3067474 w 6127927"/>
                <a:gd name="connsiteY40463" fmla="*/ 194401 h 4013490"/>
                <a:gd name="connsiteX40464" fmla="*/ 3067410 w 6127927"/>
                <a:gd name="connsiteY40464" fmla="*/ 194563 h 4013490"/>
                <a:gd name="connsiteX40465" fmla="*/ 3067151 w 6127927"/>
                <a:gd name="connsiteY40465" fmla="*/ 194466 h 4013490"/>
                <a:gd name="connsiteX40466" fmla="*/ 3066569 w 6127927"/>
                <a:gd name="connsiteY40466" fmla="*/ 194304 h 4013490"/>
                <a:gd name="connsiteX40467" fmla="*/ 3066504 w 6127927"/>
                <a:gd name="connsiteY40467" fmla="*/ 194304 h 4013490"/>
                <a:gd name="connsiteX40468" fmla="*/ 3066407 w 6127927"/>
                <a:gd name="connsiteY40468" fmla="*/ 194240 h 4013490"/>
                <a:gd name="connsiteX40469" fmla="*/ 3065825 w 6127927"/>
                <a:gd name="connsiteY40469" fmla="*/ 194240 h 4013490"/>
                <a:gd name="connsiteX40470" fmla="*/ 3067313 w 6127927"/>
                <a:gd name="connsiteY40470" fmla="*/ 194725 h 4013490"/>
                <a:gd name="connsiteX40471" fmla="*/ 3067248 w 6127927"/>
                <a:gd name="connsiteY40471" fmla="*/ 195792 h 4013490"/>
                <a:gd name="connsiteX40472" fmla="*/ 3066504 w 6127927"/>
                <a:gd name="connsiteY40472" fmla="*/ 198864 h 4013490"/>
                <a:gd name="connsiteX40473" fmla="*/ 3066245 w 6127927"/>
                <a:gd name="connsiteY40473" fmla="*/ 198864 h 4013490"/>
                <a:gd name="connsiteX40474" fmla="*/ 3066245 w 6127927"/>
                <a:gd name="connsiteY40474" fmla="*/ 199123 h 4013490"/>
                <a:gd name="connsiteX40475" fmla="*/ 3065922 w 6127927"/>
                <a:gd name="connsiteY40475" fmla="*/ 199123 h 4013490"/>
                <a:gd name="connsiteX40476" fmla="*/ 3065566 w 6127927"/>
                <a:gd name="connsiteY40476" fmla="*/ 199188 h 4013490"/>
                <a:gd name="connsiteX40477" fmla="*/ 3065663 w 6127927"/>
                <a:gd name="connsiteY40477" fmla="*/ 199349 h 4013490"/>
                <a:gd name="connsiteX40478" fmla="*/ 3065243 w 6127927"/>
                <a:gd name="connsiteY40478" fmla="*/ 199349 h 4013490"/>
                <a:gd name="connsiteX40479" fmla="*/ 3064919 w 6127927"/>
                <a:gd name="connsiteY40479" fmla="*/ 199349 h 4013490"/>
                <a:gd name="connsiteX40480" fmla="*/ 3065340 w 6127927"/>
                <a:gd name="connsiteY40480" fmla="*/ 199608 h 4013490"/>
                <a:gd name="connsiteX40481" fmla="*/ 3065566 w 6127927"/>
                <a:gd name="connsiteY40481" fmla="*/ 199770 h 4013490"/>
                <a:gd name="connsiteX40482" fmla="*/ 3065760 w 6127927"/>
                <a:gd name="connsiteY40482" fmla="*/ 199932 h 4013490"/>
                <a:gd name="connsiteX40483" fmla="*/ 3064273 w 6127927"/>
                <a:gd name="connsiteY40483" fmla="*/ 199608 h 4013490"/>
                <a:gd name="connsiteX40484" fmla="*/ 3065243 w 6127927"/>
                <a:gd name="connsiteY40484" fmla="*/ 200029 h 4013490"/>
                <a:gd name="connsiteX40485" fmla="*/ 3065405 w 6127927"/>
                <a:gd name="connsiteY40485" fmla="*/ 200190 h 4013490"/>
                <a:gd name="connsiteX40486" fmla="*/ 3064596 w 6127927"/>
                <a:gd name="connsiteY40486" fmla="*/ 200190 h 4013490"/>
                <a:gd name="connsiteX40487" fmla="*/ 3065566 w 6127927"/>
                <a:gd name="connsiteY40487" fmla="*/ 200675 h 4013490"/>
                <a:gd name="connsiteX40488" fmla="*/ 3064758 w 6127927"/>
                <a:gd name="connsiteY40488" fmla="*/ 200675 h 4013490"/>
                <a:gd name="connsiteX40489" fmla="*/ 3064273 w 6127927"/>
                <a:gd name="connsiteY40489" fmla="*/ 200514 h 4013490"/>
                <a:gd name="connsiteX40490" fmla="*/ 3065146 w 6127927"/>
                <a:gd name="connsiteY40490" fmla="*/ 200934 h 4013490"/>
                <a:gd name="connsiteX40491" fmla="*/ 3065340 w 6127927"/>
                <a:gd name="connsiteY40491" fmla="*/ 201258 h 4013490"/>
                <a:gd name="connsiteX40492" fmla="*/ 3065243 w 6127927"/>
                <a:gd name="connsiteY40492" fmla="*/ 201355 h 4013490"/>
                <a:gd name="connsiteX40493" fmla="*/ 3065663 w 6127927"/>
                <a:gd name="connsiteY40493" fmla="*/ 201613 h 4013490"/>
                <a:gd name="connsiteX40494" fmla="*/ 3065825 w 6127927"/>
                <a:gd name="connsiteY40494" fmla="*/ 201775 h 4013490"/>
                <a:gd name="connsiteX40495" fmla="*/ 3065081 w 6127927"/>
                <a:gd name="connsiteY40495" fmla="*/ 201678 h 4013490"/>
                <a:gd name="connsiteX40496" fmla="*/ 3065146 w 6127927"/>
                <a:gd name="connsiteY40496" fmla="*/ 201775 h 4013490"/>
                <a:gd name="connsiteX40497" fmla="*/ 3065405 w 6127927"/>
                <a:gd name="connsiteY40497" fmla="*/ 202001 h 4013490"/>
                <a:gd name="connsiteX40498" fmla="*/ 3065760 w 6127927"/>
                <a:gd name="connsiteY40498" fmla="*/ 202584 h 4013490"/>
                <a:gd name="connsiteX40499" fmla="*/ 3065081 w 6127927"/>
                <a:gd name="connsiteY40499" fmla="*/ 202519 h 4013490"/>
                <a:gd name="connsiteX40500" fmla="*/ 3065502 w 6127927"/>
                <a:gd name="connsiteY40500" fmla="*/ 202681 h 4013490"/>
                <a:gd name="connsiteX40501" fmla="*/ 3065760 w 6127927"/>
                <a:gd name="connsiteY40501" fmla="*/ 202842 h 4013490"/>
                <a:gd name="connsiteX40502" fmla="*/ 3065825 w 6127927"/>
                <a:gd name="connsiteY40502" fmla="*/ 203004 h 4013490"/>
                <a:gd name="connsiteX40503" fmla="*/ 3065825 w 6127927"/>
                <a:gd name="connsiteY40503" fmla="*/ 203327 h 4013490"/>
                <a:gd name="connsiteX40504" fmla="*/ 3065566 w 6127927"/>
                <a:gd name="connsiteY40504" fmla="*/ 203424 h 4013490"/>
                <a:gd name="connsiteX40505" fmla="*/ 3065405 w 6127927"/>
                <a:gd name="connsiteY40505" fmla="*/ 203489 h 4013490"/>
                <a:gd name="connsiteX40506" fmla="*/ 3065340 w 6127927"/>
                <a:gd name="connsiteY40506" fmla="*/ 203489 h 4013490"/>
                <a:gd name="connsiteX40507" fmla="*/ 3065663 w 6127927"/>
                <a:gd name="connsiteY40507" fmla="*/ 203910 h 4013490"/>
                <a:gd name="connsiteX40508" fmla="*/ 3065405 w 6127927"/>
                <a:gd name="connsiteY40508" fmla="*/ 204233 h 4013490"/>
                <a:gd name="connsiteX40509" fmla="*/ 3065016 w 6127927"/>
                <a:gd name="connsiteY40509" fmla="*/ 204168 h 4013490"/>
                <a:gd name="connsiteX40510" fmla="*/ 3065016 w 6127927"/>
                <a:gd name="connsiteY40510" fmla="*/ 204427 h 4013490"/>
                <a:gd name="connsiteX40511" fmla="*/ 3065146 w 6127927"/>
                <a:gd name="connsiteY40511" fmla="*/ 204492 h 4013490"/>
                <a:gd name="connsiteX40512" fmla="*/ 3064596 w 6127927"/>
                <a:gd name="connsiteY40512" fmla="*/ 204427 h 4013490"/>
                <a:gd name="connsiteX40513" fmla="*/ 3064758 w 6127927"/>
                <a:gd name="connsiteY40513" fmla="*/ 204492 h 4013490"/>
                <a:gd name="connsiteX40514" fmla="*/ 3064661 w 6127927"/>
                <a:gd name="connsiteY40514" fmla="*/ 204589 h 4013490"/>
                <a:gd name="connsiteX40515" fmla="*/ 3064337 w 6127927"/>
                <a:gd name="connsiteY40515" fmla="*/ 204492 h 4013490"/>
                <a:gd name="connsiteX40516" fmla="*/ 3064079 w 6127927"/>
                <a:gd name="connsiteY40516" fmla="*/ 204330 h 4013490"/>
                <a:gd name="connsiteX40517" fmla="*/ 3064079 w 6127927"/>
                <a:gd name="connsiteY40517" fmla="*/ 204492 h 4013490"/>
                <a:gd name="connsiteX40518" fmla="*/ 3064822 w 6127927"/>
                <a:gd name="connsiteY40518" fmla="*/ 204815 h 4013490"/>
                <a:gd name="connsiteX40519" fmla="*/ 3065081 w 6127927"/>
                <a:gd name="connsiteY40519" fmla="*/ 205074 h 4013490"/>
                <a:gd name="connsiteX40520" fmla="*/ 3065243 w 6127927"/>
                <a:gd name="connsiteY40520" fmla="*/ 205235 h 4013490"/>
                <a:gd name="connsiteX40521" fmla="*/ 3064822 w 6127927"/>
                <a:gd name="connsiteY40521" fmla="*/ 205397 h 4013490"/>
                <a:gd name="connsiteX40522" fmla="*/ 3065566 w 6127927"/>
                <a:gd name="connsiteY40522" fmla="*/ 205753 h 4013490"/>
                <a:gd name="connsiteX40523" fmla="*/ 3065146 w 6127927"/>
                <a:gd name="connsiteY40523" fmla="*/ 205753 h 4013490"/>
                <a:gd name="connsiteX40524" fmla="*/ 3065243 w 6127927"/>
                <a:gd name="connsiteY40524" fmla="*/ 206076 h 4013490"/>
                <a:gd name="connsiteX40525" fmla="*/ 3065081 w 6127927"/>
                <a:gd name="connsiteY40525" fmla="*/ 206141 h 4013490"/>
                <a:gd name="connsiteX40526" fmla="*/ 3065146 w 6127927"/>
                <a:gd name="connsiteY40526" fmla="*/ 206303 h 4013490"/>
                <a:gd name="connsiteX40527" fmla="*/ 3065405 w 6127927"/>
                <a:gd name="connsiteY40527" fmla="*/ 206723 h 4013490"/>
                <a:gd name="connsiteX40528" fmla="*/ 3064434 w 6127927"/>
                <a:gd name="connsiteY40528" fmla="*/ 206561 h 4013490"/>
                <a:gd name="connsiteX40529" fmla="*/ 3064596 w 6127927"/>
                <a:gd name="connsiteY40529" fmla="*/ 206658 h 4013490"/>
                <a:gd name="connsiteX40530" fmla="*/ 3064758 w 6127927"/>
                <a:gd name="connsiteY40530" fmla="*/ 206885 h 4013490"/>
                <a:gd name="connsiteX40531" fmla="*/ 3064661 w 6127927"/>
                <a:gd name="connsiteY40531" fmla="*/ 207402 h 4013490"/>
                <a:gd name="connsiteX40532" fmla="*/ 3064596 w 6127927"/>
                <a:gd name="connsiteY40532" fmla="*/ 207467 h 4013490"/>
                <a:gd name="connsiteX40533" fmla="*/ 3064176 w 6127927"/>
                <a:gd name="connsiteY40533" fmla="*/ 207467 h 4013490"/>
                <a:gd name="connsiteX40534" fmla="*/ 3063852 w 6127927"/>
                <a:gd name="connsiteY40534" fmla="*/ 207564 h 4013490"/>
                <a:gd name="connsiteX40535" fmla="*/ 3064337 w 6127927"/>
                <a:gd name="connsiteY40535" fmla="*/ 207629 h 4013490"/>
                <a:gd name="connsiteX40536" fmla="*/ 3064434 w 6127927"/>
                <a:gd name="connsiteY40536" fmla="*/ 207629 h 4013490"/>
                <a:gd name="connsiteX40537" fmla="*/ 3064176 w 6127927"/>
                <a:gd name="connsiteY40537" fmla="*/ 207823 h 4013490"/>
                <a:gd name="connsiteX40538" fmla="*/ 3063593 w 6127927"/>
                <a:gd name="connsiteY40538" fmla="*/ 207564 h 4013490"/>
                <a:gd name="connsiteX40539" fmla="*/ 3063691 w 6127927"/>
                <a:gd name="connsiteY40539" fmla="*/ 207629 h 4013490"/>
                <a:gd name="connsiteX40540" fmla="*/ 3064176 w 6127927"/>
                <a:gd name="connsiteY40540" fmla="*/ 207823 h 4013490"/>
                <a:gd name="connsiteX40541" fmla="*/ 3063917 w 6127927"/>
                <a:gd name="connsiteY40541" fmla="*/ 208631 h 4013490"/>
                <a:gd name="connsiteX40542" fmla="*/ 3064596 w 6127927"/>
                <a:gd name="connsiteY40542" fmla="*/ 209472 h 4013490"/>
                <a:gd name="connsiteX40543" fmla="*/ 3064434 w 6127927"/>
                <a:gd name="connsiteY40543" fmla="*/ 209634 h 4013490"/>
                <a:gd name="connsiteX40544" fmla="*/ 3064014 w 6127927"/>
                <a:gd name="connsiteY40544" fmla="*/ 209537 h 4013490"/>
                <a:gd name="connsiteX40545" fmla="*/ 3064337 w 6127927"/>
                <a:gd name="connsiteY40545" fmla="*/ 209796 h 4013490"/>
                <a:gd name="connsiteX40546" fmla="*/ 3064273 w 6127927"/>
                <a:gd name="connsiteY40546" fmla="*/ 209957 h 4013490"/>
                <a:gd name="connsiteX40547" fmla="*/ 3063593 w 6127927"/>
                <a:gd name="connsiteY40547" fmla="*/ 209796 h 4013490"/>
                <a:gd name="connsiteX40548" fmla="*/ 3064273 w 6127927"/>
                <a:gd name="connsiteY40548" fmla="*/ 209893 h 4013490"/>
                <a:gd name="connsiteX40549" fmla="*/ 3064014 w 6127927"/>
                <a:gd name="connsiteY40549" fmla="*/ 210960 h 4013490"/>
                <a:gd name="connsiteX40550" fmla="*/ 3063691 w 6127927"/>
                <a:gd name="connsiteY40550" fmla="*/ 210960 h 4013490"/>
                <a:gd name="connsiteX40551" fmla="*/ 3063917 w 6127927"/>
                <a:gd name="connsiteY40551" fmla="*/ 211025 h 4013490"/>
                <a:gd name="connsiteX40552" fmla="*/ 3063852 w 6127927"/>
                <a:gd name="connsiteY40552" fmla="*/ 211542 h 4013490"/>
                <a:gd name="connsiteX40553" fmla="*/ 3063755 w 6127927"/>
                <a:gd name="connsiteY40553" fmla="*/ 212027 h 4013490"/>
                <a:gd name="connsiteX40554" fmla="*/ 3063593 w 6127927"/>
                <a:gd name="connsiteY40554" fmla="*/ 212027 h 4013490"/>
                <a:gd name="connsiteX40555" fmla="*/ 3063691 w 6127927"/>
                <a:gd name="connsiteY40555" fmla="*/ 212124 h 4013490"/>
                <a:gd name="connsiteX40556" fmla="*/ 3063691 w 6127927"/>
                <a:gd name="connsiteY40556" fmla="*/ 212189 h 4013490"/>
                <a:gd name="connsiteX40557" fmla="*/ 3063593 w 6127927"/>
                <a:gd name="connsiteY40557" fmla="*/ 212189 h 4013490"/>
                <a:gd name="connsiteX40558" fmla="*/ 3063496 w 6127927"/>
                <a:gd name="connsiteY40558" fmla="*/ 212189 h 4013490"/>
                <a:gd name="connsiteX40559" fmla="*/ 3063593 w 6127927"/>
                <a:gd name="connsiteY40559" fmla="*/ 212286 h 4013490"/>
                <a:gd name="connsiteX40560" fmla="*/ 3063076 w 6127927"/>
                <a:gd name="connsiteY40560" fmla="*/ 213838 h 4013490"/>
                <a:gd name="connsiteX40561" fmla="*/ 3063011 w 6127927"/>
                <a:gd name="connsiteY40561" fmla="*/ 213838 h 4013490"/>
                <a:gd name="connsiteX40562" fmla="*/ 3063011 w 6127927"/>
                <a:gd name="connsiteY40562" fmla="*/ 214032 h 4013490"/>
                <a:gd name="connsiteX40563" fmla="*/ 3062947 w 6127927"/>
                <a:gd name="connsiteY40563" fmla="*/ 214356 h 4013490"/>
                <a:gd name="connsiteX40564" fmla="*/ 3062526 w 6127927"/>
                <a:gd name="connsiteY40564" fmla="*/ 214259 h 4013490"/>
                <a:gd name="connsiteX40565" fmla="*/ 3062850 w 6127927"/>
                <a:gd name="connsiteY40565" fmla="*/ 214420 h 4013490"/>
                <a:gd name="connsiteX40566" fmla="*/ 3062688 w 6127927"/>
                <a:gd name="connsiteY40566" fmla="*/ 214841 h 4013490"/>
                <a:gd name="connsiteX40567" fmla="*/ 3062591 w 6127927"/>
                <a:gd name="connsiteY40567" fmla="*/ 215099 h 4013490"/>
                <a:gd name="connsiteX40568" fmla="*/ 3062526 w 6127927"/>
                <a:gd name="connsiteY40568" fmla="*/ 215261 h 4013490"/>
                <a:gd name="connsiteX40569" fmla="*/ 3061944 w 6127927"/>
                <a:gd name="connsiteY40569" fmla="*/ 215164 h 4013490"/>
                <a:gd name="connsiteX40570" fmla="*/ 3062365 w 6127927"/>
                <a:gd name="connsiteY40570" fmla="*/ 215520 h 4013490"/>
                <a:gd name="connsiteX40571" fmla="*/ 3062106 w 6127927"/>
                <a:gd name="connsiteY40571" fmla="*/ 215520 h 4013490"/>
                <a:gd name="connsiteX40572" fmla="*/ 3062365 w 6127927"/>
                <a:gd name="connsiteY40572" fmla="*/ 215585 h 4013490"/>
                <a:gd name="connsiteX40573" fmla="*/ 3062365 w 6127927"/>
                <a:gd name="connsiteY40573" fmla="*/ 215682 h 4013490"/>
                <a:gd name="connsiteX40574" fmla="*/ 3062365 w 6127927"/>
                <a:gd name="connsiteY40574" fmla="*/ 215746 h 4013490"/>
                <a:gd name="connsiteX40575" fmla="*/ 3062365 w 6127927"/>
                <a:gd name="connsiteY40575" fmla="*/ 215843 h 4013490"/>
                <a:gd name="connsiteX40576" fmla="*/ 3062268 w 6127927"/>
                <a:gd name="connsiteY40576" fmla="*/ 216005 h 4013490"/>
                <a:gd name="connsiteX40577" fmla="*/ 3062203 w 6127927"/>
                <a:gd name="connsiteY40577" fmla="*/ 216264 h 4013490"/>
                <a:gd name="connsiteX40578" fmla="*/ 3060521 w 6127927"/>
                <a:gd name="connsiteY40578" fmla="*/ 216005 h 4013490"/>
                <a:gd name="connsiteX40579" fmla="*/ 3060780 w 6127927"/>
                <a:gd name="connsiteY40579" fmla="*/ 216102 h 4013490"/>
                <a:gd name="connsiteX40580" fmla="*/ 3060942 w 6127927"/>
                <a:gd name="connsiteY40580" fmla="*/ 216264 h 4013490"/>
                <a:gd name="connsiteX40581" fmla="*/ 3060780 w 6127927"/>
                <a:gd name="connsiteY40581" fmla="*/ 216587 h 4013490"/>
                <a:gd name="connsiteX40582" fmla="*/ 3061200 w 6127927"/>
                <a:gd name="connsiteY40582" fmla="*/ 216652 h 4013490"/>
                <a:gd name="connsiteX40583" fmla="*/ 3061200 w 6127927"/>
                <a:gd name="connsiteY40583" fmla="*/ 216749 h 4013490"/>
                <a:gd name="connsiteX40584" fmla="*/ 3061200 w 6127927"/>
                <a:gd name="connsiteY40584" fmla="*/ 216911 h 4013490"/>
                <a:gd name="connsiteX40585" fmla="*/ 3061006 w 6127927"/>
                <a:gd name="connsiteY40585" fmla="*/ 217072 h 4013490"/>
                <a:gd name="connsiteX40586" fmla="*/ 3061265 w 6127927"/>
                <a:gd name="connsiteY40586" fmla="*/ 217493 h 4013490"/>
                <a:gd name="connsiteX40587" fmla="*/ 3061200 w 6127927"/>
                <a:gd name="connsiteY40587" fmla="*/ 217590 h 4013490"/>
                <a:gd name="connsiteX40588" fmla="*/ 3061103 w 6127927"/>
                <a:gd name="connsiteY40588" fmla="*/ 217590 h 4013490"/>
                <a:gd name="connsiteX40589" fmla="*/ 3061103 w 6127927"/>
                <a:gd name="connsiteY40589" fmla="*/ 217913 h 4013490"/>
                <a:gd name="connsiteX40590" fmla="*/ 3061362 w 6127927"/>
                <a:gd name="connsiteY40590" fmla="*/ 217978 h 4013490"/>
                <a:gd name="connsiteX40591" fmla="*/ 3061200 w 6127927"/>
                <a:gd name="connsiteY40591" fmla="*/ 218334 h 4013490"/>
                <a:gd name="connsiteX40592" fmla="*/ 3060942 w 6127927"/>
                <a:gd name="connsiteY40592" fmla="*/ 218334 h 4013490"/>
                <a:gd name="connsiteX40593" fmla="*/ 3061103 w 6127927"/>
                <a:gd name="connsiteY40593" fmla="*/ 218398 h 4013490"/>
                <a:gd name="connsiteX40594" fmla="*/ 3056964 w 6127927"/>
                <a:gd name="connsiteY40594" fmla="*/ 224608 h 4013490"/>
                <a:gd name="connsiteX40595" fmla="*/ 3056867 w 6127927"/>
                <a:gd name="connsiteY40595" fmla="*/ 224608 h 4013490"/>
                <a:gd name="connsiteX40596" fmla="*/ 3055896 w 6127927"/>
                <a:gd name="connsiteY40596" fmla="*/ 224608 h 4013490"/>
                <a:gd name="connsiteX40597" fmla="*/ 3055217 w 6127927"/>
                <a:gd name="connsiteY40597" fmla="*/ 224446 h 4013490"/>
                <a:gd name="connsiteX40598" fmla="*/ 3053730 w 6127927"/>
                <a:gd name="connsiteY40598" fmla="*/ 224446 h 4013490"/>
                <a:gd name="connsiteX40599" fmla="*/ 3055217 w 6127927"/>
                <a:gd name="connsiteY40599" fmla="*/ 224705 h 4013490"/>
                <a:gd name="connsiteX40600" fmla="*/ 3054312 w 6127927"/>
                <a:gd name="connsiteY40600" fmla="*/ 224866 h 4013490"/>
                <a:gd name="connsiteX40601" fmla="*/ 3052986 w 6127927"/>
                <a:gd name="connsiteY40601" fmla="*/ 224866 h 4013490"/>
                <a:gd name="connsiteX40602" fmla="*/ 3050754 w 6127927"/>
                <a:gd name="connsiteY40602" fmla="*/ 224608 h 4013490"/>
                <a:gd name="connsiteX40603" fmla="*/ 3050851 w 6127927"/>
                <a:gd name="connsiteY40603" fmla="*/ 224608 h 4013490"/>
                <a:gd name="connsiteX40604" fmla="*/ 3050592 w 6127927"/>
                <a:gd name="connsiteY40604" fmla="*/ 224543 h 4013490"/>
                <a:gd name="connsiteX40605" fmla="*/ 3050172 w 6127927"/>
                <a:gd name="connsiteY40605" fmla="*/ 224381 h 4013490"/>
                <a:gd name="connsiteX40606" fmla="*/ 3050592 w 6127927"/>
                <a:gd name="connsiteY40606" fmla="*/ 224543 h 4013490"/>
                <a:gd name="connsiteX40607" fmla="*/ 3049266 w 6127927"/>
                <a:gd name="connsiteY40607" fmla="*/ 224284 h 4013490"/>
                <a:gd name="connsiteX40608" fmla="*/ 3049266 w 6127927"/>
                <a:gd name="connsiteY40608" fmla="*/ 223961 h 4013490"/>
                <a:gd name="connsiteX40609" fmla="*/ 3049428 w 6127927"/>
                <a:gd name="connsiteY40609" fmla="*/ 223961 h 4013490"/>
                <a:gd name="connsiteX40610" fmla="*/ 3049266 w 6127927"/>
                <a:gd name="connsiteY40610" fmla="*/ 223864 h 4013490"/>
                <a:gd name="connsiteX40611" fmla="*/ 3049266 w 6127927"/>
                <a:gd name="connsiteY40611" fmla="*/ 223799 h 4013490"/>
                <a:gd name="connsiteX40612" fmla="*/ 3049525 w 6127927"/>
                <a:gd name="connsiteY40612" fmla="*/ 223637 h 4013490"/>
                <a:gd name="connsiteX40613" fmla="*/ 3050269 w 6127927"/>
                <a:gd name="connsiteY40613" fmla="*/ 223540 h 4013490"/>
                <a:gd name="connsiteX40614" fmla="*/ 3049946 w 6127927"/>
                <a:gd name="connsiteY40614" fmla="*/ 223379 h 4013490"/>
                <a:gd name="connsiteX40615" fmla="*/ 3050495 w 6127927"/>
                <a:gd name="connsiteY40615" fmla="*/ 223217 h 4013490"/>
                <a:gd name="connsiteX40616" fmla="*/ 3051336 w 6127927"/>
                <a:gd name="connsiteY40616" fmla="*/ 223282 h 4013490"/>
                <a:gd name="connsiteX40617" fmla="*/ 3050851 w 6127927"/>
                <a:gd name="connsiteY40617" fmla="*/ 223055 h 4013490"/>
                <a:gd name="connsiteX40618" fmla="*/ 3050269 w 6127927"/>
                <a:gd name="connsiteY40618" fmla="*/ 222958 h 4013490"/>
                <a:gd name="connsiteX40619" fmla="*/ 3051918 w 6127927"/>
                <a:gd name="connsiteY40619" fmla="*/ 222861 h 4013490"/>
                <a:gd name="connsiteX40620" fmla="*/ 3051272 w 6127927"/>
                <a:gd name="connsiteY40620" fmla="*/ 222700 h 4013490"/>
                <a:gd name="connsiteX40621" fmla="*/ 3051013 w 6127927"/>
                <a:gd name="connsiteY40621" fmla="*/ 222538 h 4013490"/>
                <a:gd name="connsiteX40622" fmla="*/ 3052339 w 6127927"/>
                <a:gd name="connsiteY40622" fmla="*/ 222473 h 4013490"/>
                <a:gd name="connsiteX40623" fmla="*/ 3051660 w 6127927"/>
                <a:gd name="connsiteY40623" fmla="*/ 222311 h 4013490"/>
                <a:gd name="connsiteX40624" fmla="*/ 3050851 w 6127927"/>
                <a:gd name="connsiteY40624" fmla="*/ 222117 h 4013490"/>
                <a:gd name="connsiteX40625" fmla="*/ 3050851 w 6127927"/>
                <a:gd name="connsiteY40625" fmla="*/ 222053 h 4013490"/>
                <a:gd name="connsiteX40626" fmla="*/ 3052015 w 6127927"/>
                <a:gd name="connsiteY40626" fmla="*/ 222053 h 4013490"/>
                <a:gd name="connsiteX40627" fmla="*/ 3050754 w 6127927"/>
                <a:gd name="connsiteY40627" fmla="*/ 221891 h 4013490"/>
                <a:gd name="connsiteX40628" fmla="*/ 3050431 w 6127927"/>
                <a:gd name="connsiteY40628" fmla="*/ 221568 h 4013490"/>
                <a:gd name="connsiteX40629" fmla="*/ 3050334 w 6127927"/>
                <a:gd name="connsiteY40629" fmla="*/ 221374 h 4013490"/>
                <a:gd name="connsiteX40630" fmla="*/ 3050172 w 6127927"/>
                <a:gd name="connsiteY40630" fmla="*/ 221309 h 4013490"/>
                <a:gd name="connsiteX40631" fmla="*/ 3050431 w 6127927"/>
                <a:gd name="connsiteY40631" fmla="*/ 220242 h 4013490"/>
                <a:gd name="connsiteX40632" fmla="*/ 3050592 w 6127927"/>
                <a:gd name="connsiteY40632" fmla="*/ 220242 h 4013490"/>
                <a:gd name="connsiteX40633" fmla="*/ 3050431 w 6127927"/>
                <a:gd name="connsiteY40633" fmla="*/ 220145 h 4013490"/>
                <a:gd name="connsiteX40634" fmla="*/ 3050528 w 6127927"/>
                <a:gd name="connsiteY40634" fmla="*/ 219724 h 4013490"/>
                <a:gd name="connsiteX40635" fmla="*/ 3050754 w 6127927"/>
                <a:gd name="connsiteY40635" fmla="*/ 219401 h 4013490"/>
                <a:gd name="connsiteX40636" fmla="*/ 3050851 w 6127927"/>
                <a:gd name="connsiteY40636" fmla="*/ 219401 h 4013490"/>
                <a:gd name="connsiteX40637" fmla="*/ 3050916 w 6127927"/>
                <a:gd name="connsiteY40637" fmla="*/ 219304 h 4013490"/>
                <a:gd name="connsiteX40638" fmla="*/ 3050851 w 6127927"/>
                <a:gd name="connsiteY40638" fmla="*/ 219304 h 4013490"/>
                <a:gd name="connsiteX40639" fmla="*/ 3051078 w 6127927"/>
                <a:gd name="connsiteY40639" fmla="*/ 218237 h 4013490"/>
                <a:gd name="connsiteX40640" fmla="*/ 3052080 w 6127927"/>
                <a:gd name="connsiteY40640" fmla="*/ 216587 h 4013490"/>
                <a:gd name="connsiteX40641" fmla="*/ 3052986 w 6127927"/>
                <a:gd name="connsiteY40641" fmla="*/ 216005 h 4013490"/>
                <a:gd name="connsiteX40642" fmla="*/ 3052598 w 6127927"/>
                <a:gd name="connsiteY40642" fmla="*/ 211025 h 4013490"/>
                <a:gd name="connsiteX40643" fmla="*/ 3052501 w 6127927"/>
                <a:gd name="connsiteY40643" fmla="*/ 210960 h 4013490"/>
                <a:gd name="connsiteX40644" fmla="*/ 3052921 w 6127927"/>
                <a:gd name="connsiteY40644" fmla="*/ 210960 h 4013490"/>
                <a:gd name="connsiteX40645" fmla="*/ 3052501 w 6127927"/>
                <a:gd name="connsiteY40645" fmla="*/ 210863 h 4013490"/>
                <a:gd name="connsiteX40646" fmla="*/ 3052598 w 6127927"/>
                <a:gd name="connsiteY40646" fmla="*/ 210798 h 4013490"/>
                <a:gd name="connsiteX40647" fmla="*/ 3052824 w 6127927"/>
                <a:gd name="connsiteY40647" fmla="*/ 210798 h 4013490"/>
                <a:gd name="connsiteX40648" fmla="*/ 3052662 w 6127927"/>
                <a:gd name="connsiteY40648" fmla="*/ 210701 h 4013490"/>
                <a:gd name="connsiteX40649" fmla="*/ 3053083 w 6127927"/>
                <a:gd name="connsiteY40649" fmla="*/ 210281 h 4013490"/>
                <a:gd name="connsiteX40650" fmla="*/ 3053244 w 6127927"/>
                <a:gd name="connsiteY40650" fmla="*/ 210378 h 4013490"/>
                <a:gd name="connsiteX40651" fmla="*/ 3053503 w 6127927"/>
                <a:gd name="connsiteY40651" fmla="*/ 210281 h 4013490"/>
                <a:gd name="connsiteX40652" fmla="*/ 3053665 w 6127927"/>
                <a:gd name="connsiteY40652" fmla="*/ 210281 h 4013490"/>
                <a:gd name="connsiteX40653" fmla="*/ 3053406 w 6127927"/>
                <a:gd name="connsiteY40653" fmla="*/ 210119 h 4013490"/>
                <a:gd name="connsiteX40654" fmla="*/ 3053147 w 6127927"/>
                <a:gd name="connsiteY40654" fmla="*/ 210119 h 4013490"/>
                <a:gd name="connsiteX40655" fmla="*/ 3053406 w 6127927"/>
                <a:gd name="connsiteY40655" fmla="*/ 209796 h 4013490"/>
                <a:gd name="connsiteX40656" fmla="*/ 3053568 w 6127927"/>
                <a:gd name="connsiteY40656" fmla="*/ 209796 h 4013490"/>
                <a:gd name="connsiteX40657" fmla="*/ 3053924 w 6127927"/>
                <a:gd name="connsiteY40657" fmla="*/ 209699 h 4013490"/>
                <a:gd name="connsiteX40658" fmla="*/ 3053503 w 6127927"/>
                <a:gd name="connsiteY40658" fmla="*/ 209634 h 4013490"/>
                <a:gd name="connsiteX40659" fmla="*/ 3053665 w 6127927"/>
                <a:gd name="connsiteY40659" fmla="*/ 209213 h 4013490"/>
                <a:gd name="connsiteX40660" fmla="*/ 3053988 w 6127927"/>
                <a:gd name="connsiteY40660" fmla="*/ 209310 h 4013490"/>
                <a:gd name="connsiteX40661" fmla="*/ 3053665 w 6127927"/>
                <a:gd name="connsiteY40661" fmla="*/ 209213 h 4013490"/>
                <a:gd name="connsiteX40662" fmla="*/ 3053244 w 6127927"/>
                <a:gd name="connsiteY40662" fmla="*/ 207887 h 4013490"/>
                <a:gd name="connsiteX40663" fmla="*/ 3053665 w 6127927"/>
                <a:gd name="connsiteY40663" fmla="*/ 206400 h 4013490"/>
                <a:gd name="connsiteX40664" fmla="*/ 3053827 w 6127927"/>
                <a:gd name="connsiteY40664" fmla="*/ 206238 h 4013490"/>
                <a:gd name="connsiteX40665" fmla="*/ 3053730 w 6127927"/>
                <a:gd name="connsiteY40665" fmla="*/ 206141 h 4013490"/>
                <a:gd name="connsiteX40666" fmla="*/ 3053730 w 6127927"/>
                <a:gd name="connsiteY40666" fmla="*/ 206076 h 4013490"/>
                <a:gd name="connsiteX40667" fmla="*/ 3053730 w 6127927"/>
                <a:gd name="connsiteY40667" fmla="*/ 205979 h 4013490"/>
                <a:gd name="connsiteX40668" fmla="*/ 3053924 w 6127927"/>
                <a:gd name="connsiteY40668" fmla="*/ 205333 h 4013490"/>
                <a:gd name="connsiteX40669" fmla="*/ 3054797 w 6127927"/>
                <a:gd name="connsiteY40669" fmla="*/ 205559 h 4013490"/>
                <a:gd name="connsiteX40670" fmla="*/ 3054409 w 6127927"/>
                <a:gd name="connsiteY40670" fmla="*/ 205333 h 4013490"/>
                <a:gd name="connsiteX40671" fmla="*/ 3053924 w 6127927"/>
                <a:gd name="connsiteY40671" fmla="*/ 205333 h 4013490"/>
                <a:gd name="connsiteX40672" fmla="*/ 3054150 w 6127927"/>
                <a:gd name="connsiteY40672" fmla="*/ 203748 h 4013490"/>
                <a:gd name="connsiteX40673" fmla="*/ 3054732 w 6127927"/>
                <a:gd name="connsiteY40673" fmla="*/ 203910 h 4013490"/>
                <a:gd name="connsiteX40674" fmla="*/ 3054150 w 6127927"/>
                <a:gd name="connsiteY40674" fmla="*/ 203683 h 4013490"/>
                <a:gd name="connsiteX40675" fmla="*/ 3054247 w 6127927"/>
                <a:gd name="connsiteY40675" fmla="*/ 201840 h 4013490"/>
                <a:gd name="connsiteX40676" fmla="*/ 3054797 w 6127927"/>
                <a:gd name="connsiteY40676" fmla="*/ 201937 h 4013490"/>
                <a:gd name="connsiteX40677" fmla="*/ 3054312 w 6127927"/>
                <a:gd name="connsiteY40677" fmla="*/ 201775 h 4013490"/>
                <a:gd name="connsiteX40678" fmla="*/ 3054247 w 6127927"/>
                <a:gd name="connsiteY40678" fmla="*/ 201775 h 4013490"/>
                <a:gd name="connsiteX40679" fmla="*/ 3054247 w 6127927"/>
                <a:gd name="connsiteY40679" fmla="*/ 201355 h 4013490"/>
                <a:gd name="connsiteX40680" fmla="*/ 3054570 w 6127927"/>
                <a:gd name="connsiteY40680" fmla="*/ 201258 h 4013490"/>
                <a:gd name="connsiteX40681" fmla="*/ 3055055 w 6127927"/>
                <a:gd name="connsiteY40681" fmla="*/ 201096 h 4013490"/>
                <a:gd name="connsiteX40682" fmla="*/ 3055217 w 6127927"/>
                <a:gd name="connsiteY40682" fmla="*/ 201096 h 4013490"/>
                <a:gd name="connsiteX40683" fmla="*/ 3055055 w 6127927"/>
                <a:gd name="connsiteY40683" fmla="*/ 201096 h 4013490"/>
                <a:gd name="connsiteX40684" fmla="*/ 3054409 w 6127927"/>
                <a:gd name="connsiteY40684" fmla="*/ 201031 h 4013490"/>
                <a:gd name="connsiteX40685" fmla="*/ 3054150 w 6127927"/>
                <a:gd name="connsiteY40685" fmla="*/ 200869 h 4013490"/>
                <a:gd name="connsiteX40686" fmla="*/ 3054473 w 6127927"/>
                <a:gd name="connsiteY40686" fmla="*/ 200869 h 4013490"/>
                <a:gd name="connsiteX40687" fmla="*/ 3054570 w 6127927"/>
                <a:gd name="connsiteY40687" fmla="*/ 200772 h 4013490"/>
                <a:gd name="connsiteX40688" fmla="*/ 3054247 w 6127927"/>
                <a:gd name="connsiteY40688" fmla="*/ 200772 h 4013490"/>
                <a:gd name="connsiteX40689" fmla="*/ 3054247 w 6127927"/>
                <a:gd name="connsiteY40689" fmla="*/ 200675 h 4013490"/>
                <a:gd name="connsiteX40690" fmla="*/ 3054409 w 6127927"/>
                <a:gd name="connsiteY40690" fmla="*/ 200675 h 4013490"/>
                <a:gd name="connsiteX40691" fmla="*/ 3054570 w 6127927"/>
                <a:gd name="connsiteY40691" fmla="*/ 200772 h 4013490"/>
                <a:gd name="connsiteX40692" fmla="*/ 3054473 w 6127927"/>
                <a:gd name="connsiteY40692" fmla="*/ 200611 h 4013490"/>
                <a:gd name="connsiteX40693" fmla="*/ 3054473 w 6127927"/>
                <a:gd name="connsiteY40693" fmla="*/ 200449 h 4013490"/>
                <a:gd name="connsiteX40694" fmla="*/ 3055153 w 6127927"/>
                <a:gd name="connsiteY40694" fmla="*/ 200449 h 4013490"/>
                <a:gd name="connsiteX40695" fmla="*/ 3054312 w 6127927"/>
                <a:gd name="connsiteY40695" fmla="*/ 200029 h 4013490"/>
                <a:gd name="connsiteX40696" fmla="*/ 3054797 w 6127927"/>
                <a:gd name="connsiteY40696" fmla="*/ 200093 h 4013490"/>
                <a:gd name="connsiteX40697" fmla="*/ 3054312 w 6127927"/>
                <a:gd name="connsiteY40697" fmla="*/ 199705 h 4013490"/>
                <a:gd name="connsiteX40698" fmla="*/ 3054635 w 6127927"/>
                <a:gd name="connsiteY40698" fmla="*/ 199705 h 4013490"/>
                <a:gd name="connsiteX40699" fmla="*/ 3054473 w 6127927"/>
                <a:gd name="connsiteY40699" fmla="*/ 199446 h 4013490"/>
                <a:gd name="connsiteX40700" fmla="*/ 3054732 w 6127927"/>
                <a:gd name="connsiteY40700" fmla="*/ 199285 h 4013490"/>
                <a:gd name="connsiteX40701" fmla="*/ 3054732 w 6127927"/>
                <a:gd name="connsiteY40701" fmla="*/ 199188 h 4013490"/>
                <a:gd name="connsiteX40702" fmla="*/ 3054312 w 6127927"/>
                <a:gd name="connsiteY40702" fmla="*/ 199026 h 4013490"/>
                <a:gd name="connsiteX40703" fmla="*/ 3054667 w 6127927"/>
                <a:gd name="connsiteY40703" fmla="*/ 198703 h 4013490"/>
                <a:gd name="connsiteX40704" fmla="*/ 3055411 w 6127927"/>
                <a:gd name="connsiteY40704" fmla="*/ 198864 h 4013490"/>
                <a:gd name="connsiteX40705" fmla="*/ 3054732 w 6127927"/>
                <a:gd name="connsiteY40705" fmla="*/ 198541 h 4013490"/>
                <a:gd name="connsiteX40706" fmla="*/ 3055476 w 6127927"/>
                <a:gd name="connsiteY40706" fmla="*/ 198606 h 4013490"/>
                <a:gd name="connsiteX40707" fmla="*/ 3054991 w 6127927"/>
                <a:gd name="connsiteY40707" fmla="*/ 198444 h 4013490"/>
                <a:gd name="connsiteX40708" fmla="*/ 3054894 w 6127927"/>
                <a:gd name="connsiteY40708" fmla="*/ 198218 h 4013490"/>
                <a:gd name="connsiteX40709" fmla="*/ 3054667 w 6127927"/>
                <a:gd name="connsiteY40709" fmla="*/ 198023 h 4013490"/>
                <a:gd name="connsiteX40710" fmla="*/ 3054667 w 6127927"/>
                <a:gd name="connsiteY40710" fmla="*/ 197959 h 4013490"/>
                <a:gd name="connsiteX40711" fmla="*/ 3054991 w 6127927"/>
                <a:gd name="connsiteY40711" fmla="*/ 197862 h 4013490"/>
                <a:gd name="connsiteX40712" fmla="*/ 3054732 w 6127927"/>
                <a:gd name="connsiteY40712" fmla="*/ 198606 h 4013490"/>
                <a:gd name="connsiteX40713" fmla="*/ 3054991 w 6127927"/>
                <a:gd name="connsiteY40713" fmla="*/ 198218 h 4013490"/>
                <a:gd name="connsiteX40714" fmla="*/ 3055573 w 6127927"/>
                <a:gd name="connsiteY40714" fmla="*/ 196730 h 4013490"/>
                <a:gd name="connsiteX40715" fmla="*/ 3056155 w 6127927"/>
                <a:gd name="connsiteY40715" fmla="*/ 196795 h 4013490"/>
                <a:gd name="connsiteX40716" fmla="*/ 3055638 w 6127927"/>
                <a:gd name="connsiteY40716" fmla="*/ 196536 h 4013490"/>
                <a:gd name="connsiteX40717" fmla="*/ 3055638 w 6127927"/>
                <a:gd name="connsiteY40717" fmla="*/ 196374 h 4013490"/>
                <a:gd name="connsiteX40718" fmla="*/ 3055799 w 6127927"/>
                <a:gd name="connsiteY40718" fmla="*/ 196374 h 4013490"/>
                <a:gd name="connsiteX40719" fmla="*/ 3055638 w 6127927"/>
                <a:gd name="connsiteY40719" fmla="*/ 196309 h 4013490"/>
                <a:gd name="connsiteX40720" fmla="*/ 3055896 w 6127927"/>
                <a:gd name="connsiteY40720" fmla="*/ 196051 h 4013490"/>
                <a:gd name="connsiteX40721" fmla="*/ 3057384 w 6127927"/>
                <a:gd name="connsiteY40721" fmla="*/ 196212 h 4013490"/>
                <a:gd name="connsiteX40722" fmla="*/ 3056058 w 6127927"/>
                <a:gd name="connsiteY40722" fmla="*/ 195889 h 4013490"/>
                <a:gd name="connsiteX40723" fmla="*/ 3056964 w 6127927"/>
                <a:gd name="connsiteY40723" fmla="*/ 195954 h 4013490"/>
                <a:gd name="connsiteX40724" fmla="*/ 3056543 w 6127927"/>
                <a:gd name="connsiteY40724" fmla="*/ 195630 h 4013490"/>
                <a:gd name="connsiteX40725" fmla="*/ 3056640 w 6127927"/>
                <a:gd name="connsiteY40725" fmla="*/ 195630 h 4013490"/>
                <a:gd name="connsiteX40726" fmla="*/ 3057481 w 6127927"/>
                <a:gd name="connsiteY40726" fmla="*/ 195566 h 4013490"/>
                <a:gd name="connsiteX40727" fmla="*/ 3056867 w 6127927"/>
                <a:gd name="connsiteY40727" fmla="*/ 194983 h 4013490"/>
                <a:gd name="connsiteX40728" fmla="*/ 3056964 w 6127927"/>
                <a:gd name="connsiteY40728" fmla="*/ 194886 h 4013490"/>
                <a:gd name="connsiteX40729" fmla="*/ 3057061 w 6127927"/>
                <a:gd name="connsiteY40729" fmla="*/ 194822 h 4013490"/>
                <a:gd name="connsiteX40730" fmla="*/ 3057287 w 6127927"/>
                <a:gd name="connsiteY40730" fmla="*/ 194725 h 4013490"/>
                <a:gd name="connsiteX40731" fmla="*/ 3057546 w 6127927"/>
                <a:gd name="connsiteY40731" fmla="*/ 194466 h 4013490"/>
                <a:gd name="connsiteX40732" fmla="*/ 3058063 w 6127927"/>
                <a:gd name="connsiteY40732" fmla="*/ 194660 h 4013490"/>
                <a:gd name="connsiteX40733" fmla="*/ 3058225 w 6127927"/>
                <a:gd name="connsiteY40733" fmla="*/ 194466 h 4013490"/>
                <a:gd name="connsiteX40734" fmla="*/ 3057869 w 6127927"/>
                <a:gd name="connsiteY40734" fmla="*/ 194304 h 4013490"/>
                <a:gd name="connsiteX40735" fmla="*/ 3057643 w 6127927"/>
                <a:gd name="connsiteY40735" fmla="*/ 194240 h 4013490"/>
                <a:gd name="connsiteX40736" fmla="*/ 3057804 w 6127927"/>
                <a:gd name="connsiteY40736" fmla="*/ 194240 h 4013490"/>
                <a:gd name="connsiteX40737" fmla="*/ 3058548 w 6127927"/>
                <a:gd name="connsiteY40737" fmla="*/ 194304 h 4013490"/>
                <a:gd name="connsiteX40738" fmla="*/ 3057966 w 6127927"/>
                <a:gd name="connsiteY40738" fmla="*/ 193981 h 4013490"/>
                <a:gd name="connsiteX40739" fmla="*/ 3059033 w 6127927"/>
                <a:gd name="connsiteY40739" fmla="*/ 193884 h 4013490"/>
                <a:gd name="connsiteX40740" fmla="*/ 3058128 w 6127927"/>
                <a:gd name="connsiteY40740" fmla="*/ 193334 h 4013490"/>
                <a:gd name="connsiteX40741" fmla="*/ 3058225 w 6127927"/>
                <a:gd name="connsiteY40741" fmla="*/ 193140 h 4013490"/>
                <a:gd name="connsiteX40742" fmla="*/ 3058451 w 6127927"/>
                <a:gd name="connsiteY40742" fmla="*/ 193075 h 4013490"/>
                <a:gd name="connsiteX40743" fmla="*/ 3058387 w 6127927"/>
                <a:gd name="connsiteY40743" fmla="*/ 192978 h 4013490"/>
                <a:gd name="connsiteX40744" fmla="*/ 3058613 w 6127927"/>
                <a:gd name="connsiteY40744" fmla="*/ 192493 h 4013490"/>
                <a:gd name="connsiteX40745" fmla="*/ 3058936 w 6127927"/>
                <a:gd name="connsiteY40745" fmla="*/ 192590 h 4013490"/>
                <a:gd name="connsiteX40746" fmla="*/ 3058613 w 6127927"/>
                <a:gd name="connsiteY40746" fmla="*/ 192396 h 4013490"/>
                <a:gd name="connsiteX40747" fmla="*/ 3059130 w 6127927"/>
                <a:gd name="connsiteY40747" fmla="*/ 191329 h 4013490"/>
                <a:gd name="connsiteX40748" fmla="*/ 3059292 w 6127927"/>
                <a:gd name="connsiteY40748" fmla="*/ 191167 h 4013490"/>
                <a:gd name="connsiteX40749" fmla="*/ 3059777 w 6127927"/>
                <a:gd name="connsiteY40749" fmla="*/ 191167 h 4013490"/>
                <a:gd name="connsiteX40750" fmla="*/ 3060359 w 6127927"/>
                <a:gd name="connsiteY40750" fmla="*/ 191426 h 4013490"/>
                <a:gd name="connsiteX40751" fmla="*/ 3060618 w 6127927"/>
                <a:gd name="connsiteY40751" fmla="*/ 191329 h 4013490"/>
                <a:gd name="connsiteX40752" fmla="*/ 3061427 w 6127927"/>
                <a:gd name="connsiteY40752" fmla="*/ 191588 h 4013490"/>
                <a:gd name="connsiteX40753" fmla="*/ 3061103 w 6127927"/>
                <a:gd name="connsiteY40753" fmla="*/ 191329 h 4013490"/>
                <a:gd name="connsiteX40754" fmla="*/ 3060295 w 6127927"/>
                <a:gd name="connsiteY40754" fmla="*/ 190908 h 4013490"/>
                <a:gd name="connsiteX40755" fmla="*/ 3060133 w 6127927"/>
                <a:gd name="connsiteY40755" fmla="*/ 190682 h 4013490"/>
                <a:gd name="connsiteX40756" fmla="*/ 3060198 w 6127927"/>
                <a:gd name="connsiteY40756" fmla="*/ 190520 h 4013490"/>
                <a:gd name="connsiteX40757" fmla="*/ 3060295 w 6127927"/>
                <a:gd name="connsiteY40757" fmla="*/ 190165 h 4013490"/>
                <a:gd name="connsiteX40758" fmla="*/ 3060133 w 6127927"/>
                <a:gd name="connsiteY40758" fmla="*/ 190003 h 4013490"/>
                <a:gd name="connsiteX40759" fmla="*/ 3060521 w 6127927"/>
                <a:gd name="connsiteY40759" fmla="*/ 190165 h 4013490"/>
                <a:gd name="connsiteX40760" fmla="*/ 3060877 w 6127927"/>
                <a:gd name="connsiteY40760" fmla="*/ 190326 h 4013490"/>
                <a:gd name="connsiteX40761" fmla="*/ 3060942 w 6127927"/>
                <a:gd name="connsiteY40761" fmla="*/ 190165 h 4013490"/>
                <a:gd name="connsiteX40762" fmla="*/ 3061039 w 6127927"/>
                <a:gd name="connsiteY40762" fmla="*/ 190100 h 4013490"/>
                <a:gd name="connsiteX40763" fmla="*/ 3060877 w 6127927"/>
                <a:gd name="connsiteY40763" fmla="*/ 189938 h 4013490"/>
                <a:gd name="connsiteX40764" fmla="*/ 3060456 w 6127927"/>
                <a:gd name="connsiteY40764" fmla="*/ 189421 h 4013490"/>
                <a:gd name="connsiteX40765" fmla="*/ 3060877 w 6127927"/>
                <a:gd name="connsiteY40765" fmla="*/ 188839 h 4013490"/>
                <a:gd name="connsiteX40766" fmla="*/ 3061685 w 6127927"/>
                <a:gd name="connsiteY40766" fmla="*/ 188839 h 4013490"/>
                <a:gd name="connsiteX40767" fmla="*/ 3061103 w 6127927"/>
                <a:gd name="connsiteY40767" fmla="*/ 188515 h 4013490"/>
                <a:gd name="connsiteX40768" fmla="*/ 3061200 w 6127927"/>
                <a:gd name="connsiteY40768" fmla="*/ 188354 h 4013490"/>
                <a:gd name="connsiteX40769" fmla="*/ 3061200 w 6127927"/>
                <a:gd name="connsiteY40769" fmla="*/ 188192 h 4013490"/>
                <a:gd name="connsiteX40770" fmla="*/ 3061427 w 6127927"/>
                <a:gd name="connsiteY40770" fmla="*/ 188095 h 4013490"/>
                <a:gd name="connsiteX40771" fmla="*/ 3061427 w 6127927"/>
                <a:gd name="connsiteY40771" fmla="*/ 187933 h 4013490"/>
                <a:gd name="connsiteX40772" fmla="*/ 3061847 w 6127927"/>
                <a:gd name="connsiteY40772" fmla="*/ 187610 h 4013490"/>
                <a:gd name="connsiteX40773" fmla="*/ 3061944 w 6127927"/>
                <a:gd name="connsiteY40773" fmla="*/ 187351 h 4013490"/>
                <a:gd name="connsiteX40774" fmla="*/ 3062009 w 6127927"/>
                <a:gd name="connsiteY40774" fmla="*/ 187189 h 4013490"/>
                <a:gd name="connsiteX40775" fmla="*/ 3062106 w 6127927"/>
                <a:gd name="connsiteY40775" fmla="*/ 187125 h 4013490"/>
                <a:gd name="connsiteX40776" fmla="*/ 3062268 w 6127927"/>
                <a:gd name="connsiteY40776" fmla="*/ 186769 h 4013490"/>
                <a:gd name="connsiteX40777" fmla="*/ 3062268 w 6127927"/>
                <a:gd name="connsiteY40777" fmla="*/ 186704 h 4013490"/>
                <a:gd name="connsiteX40778" fmla="*/ 3062429 w 6127927"/>
                <a:gd name="connsiteY40778" fmla="*/ 186445 h 4013490"/>
                <a:gd name="connsiteX40779" fmla="*/ 3062526 w 6127927"/>
                <a:gd name="connsiteY40779" fmla="*/ 186284 h 4013490"/>
                <a:gd name="connsiteX40780" fmla="*/ 3062526 w 6127927"/>
                <a:gd name="connsiteY40780" fmla="*/ 186122 h 4013490"/>
                <a:gd name="connsiteX40781" fmla="*/ 3062429 w 6127927"/>
                <a:gd name="connsiteY40781" fmla="*/ 185960 h 4013490"/>
                <a:gd name="connsiteX40782" fmla="*/ 3062526 w 6127927"/>
                <a:gd name="connsiteY40782" fmla="*/ 185378 h 4013490"/>
                <a:gd name="connsiteX40783" fmla="*/ 3062429 w 6127927"/>
                <a:gd name="connsiteY40783" fmla="*/ 184861 h 4013490"/>
                <a:gd name="connsiteX40784" fmla="*/ 3062365 w 6127927"/>
                <a:gd name="connsiteY40784" fmla="*/ 184796 h 4013490"/>
                <a:gd name="connsiteX40785" fmla="*/ 3062203 w 6127927"/>
                <a:gd name="connsiteY40785" fmla="*/ 184634 h 4013490"/>
                <a:gd name="connsiteX40786" fmla="*/ 3061782 w 6127927"/>
                <a:gd name="connsiteY40786" fmla="*/ 184473 h 4013490"/>
                <a:gd name="connsiteX40787" fmla="*/ 3061847 w 6127927"/>
                <a:gd name="connsiteY40787" fmla="*/ 184376 h 4013490"/>
                <a:gd name="connsiteX40788" fmla="*/ 3062268 w 6127927"/>
                <a:gd name="connsiteY40788" fmla="*/ 184473 h 4013490"/>
                <a:gd name="connsiteX40789" fmla="*/ 3062203 w 6127927"/>
                <a:gd name="connsiteY40789" fmla="*/ 184311 h 4013490"/>
                <a:gd name="connsiteX40790" fmla="*/ 3062526 w 6127927"/>
                <a:gd name="connsiteY40790" fmla="*/ 184311 h 4013490"/>
                <a:gd name="connsiteX40791" fmla="*/ 3062106 w 6127927"/>
                <a:gd name="connsiteY40791" fmla="*/ 183955 h 4013490"/>
                <a:gd name="connsiteX40792" fmla="*/ 3062203 w 6127927"/>
                <a:gd name="connsiteY40792" fmla="*/ 183793 h 4013490"/>
                <a:gd name="connsiteX40793" fmla="*/ 3063496 w 6127927"/>
                <a:gd name="connsiteY40793" fmla="*/ 184311 h 4013490"/>
                <a:gd name="connsiteX40794" fmla="*/ 3062591 w 6127927"/>
                <a:gd name="connsiteY40794" fmla="*/ 183729 h 4013490"/>
                <a:gd name="connsiteX40795" fmla="*/ 3062429 w 6127927"/>
                <a:gd name="connsiteY40795" fmla="*/ 183535 h 4013490"/>
                <a:gd name="connsiteX40796" fmla="*/ 3062591 w 6127927"/>
                <a:gd name="connsiteY40796" fmla="*/ 183470 h 4013490"/>
                <a:gd name="connsiteX40797" fmla="*/ 3062429 w 6127927"/>
                <a:gd name="connsiteY40797" fmla="*/ 183308 h 4013490"/>
                <a:gd name="connsiteX40798" fmla="*/ 3062526 w 6127927"/>
                <a:gd name="connsiteY40798" fmla="*/ 183147 h 4013490"/>
                <a:gd name="connsiteX40799" fmla="*/ 3062688 w 6127927"/>
                <a:gd name="connsiteY40799" fmla="*/ 183050 h 4013490"/>
                <a:gd name="connsiteX40800" fmla="*/ 3062591 w 6127927"/>
                <a:gd name="connsiteY40800" fmla="*/ 182985 h 4013490"/>
                <a:gd name="connsiteX40801" fmla="*/ 3063173 w 6127927"/>
                <a:gd name="connsiteY40801" fmla="*/ 183050 h 4013490"/>
                <a:gd name="connsiteX40802" fmla="*/ 3063432 w 6127927"/>
                <a:gd name="connsiteY40802" fmla="*/ 182629 h 4013490"/>
                <a:gd name="connsiteX40803" fmla="*/ 3063108 w 6127927"/>
                <a:gd name="connsiteY40803" fmla="*/ 182403 h 4013490"/>
                <a:gd name="connsiteX40804" fmla="*/ 3063335 w 6127927"/>
                <a:gd name="connsiteY40804" fmla="*/ 182241 h 4013490"/>
                <a:gd name="connsiteX40805" fmla="*/ 3063496 w 6127927"/>
                <a:gd name="connsiteY40805" fmla="*/ 182047 h 4013490"/>
                <a:gd name="connsiteX40806" fmla="*/ 3063496 w 6127927"/>
                <a:gd name="connsiteY40806" fmla="*/ 181885 h 4013490"/>
                <a:gd name="connsiteX40807" fmla="*/ 3064337 w 6127927"/>
                <a:gd name="connsiteY40807" fmla="*/ 182144 h 4013490"/>
                <a:gd name="connsiteX40808" fmla="*/ 3063496 w 6127927"/>
                <a:gd name="connsiteY40808" fmla="*/ 181659 h 4013490"/>
                <a:gd name="connsiteX40809" fmla="*/ 3064176 w 6127927"/>
                <a:gd name="connsiteY40809" fmla="*/ 182047 h 4013490"/>
                <a:gd name="connsiteX40810" fmla="*/ 3000270 w 6127927"/>
                <a:gd name="connsiteY40810" fmla="*/ 235539 h 4013490"/>
                <a:gd name="connsiteX40811" fmla="*/ 2999429 w 6127927"/>
                <a:gd name="connsiteY40811" fmla="*/ 235474 h 4013490"/>
                <a:gd name="connsiteX40812" fmla="*/ 2999267 w 6127927"/>
                <a:gd name="connsiteY40812" fmla="*/ 235539 h 4013490"/>
                <a:gd name="connsiteX40813" fmla="*/ 2999914 w 6127927"/>
                <a:gd name="connsiteY40813" fmla="*/ 235701 h 4013490"/>
                <a:gd name="connsiteX40814" fmla="*/ 3000270 w 6127927"/>
                <a:gd name="connsiteY40814" fmla="*/ 235539 h 4013490"/>
                <a:gd name="connsiteX40815" fmla="*/ 3013821 w 6127927"/>
                <a:gd name="connsiteY40815" fmla="*/ 191167 h 4013490"/>
                <a:gd name="connsiteX40816" fmla="*/ 3014823 w 6127927"/>
                <a:gd name="connsiteY40816" fmla="*/ 191588 h 4013490"/>
                <a:gd name="connsiteX40817" fmla="*/ 3013821 w 6127927"/>
                <a:gd name="connsiteY40817" fmla="*/ 191167 h 4013490"/>
                <a:gd name="connsiteX40818" fmla="*/ 3019060 w 6127927"/>
                <a:gd name="connsiteY40818" fmla="*/ 178587 h 4013490"/>
                <a:gd name="connsiteX40819" fmla="*/ 3018801 w 6127927"/>
                <a:gd name="connsiteY40819" fmla="*/ 178166 h 4013490"/>
                <a:gd name="connsiteX40820" fmla="*/ 3019060 w 6127927"/>
                <a:gd name="connsiteY40820" fmla="*/ 178587 h 4013490"/>
                <a:gd name="connsiteX40821" fmla="*/ 2998200 w 6127927"/>
                <a:gd name="connsiteY40821" fmla="*/ 242007 h 4013490"/>
                <a:gd name="connsiteX40822" fmla="*/ 2998362 w 6127927"/>
                <a:gd name="connsiteY40822" fmla="*/ 241910 h 4013490"/>
                <a:gd name="connsiteX40823" fmla="*/ 2998200 w 6127927"/>
                <a:gd name="connsiteY40823" fmla="*/ 241845 h 4013490"/>
                <a:gd name="connsiteX40824" fmla="*/ 2998200 w 6127927"/>
                <a:gd name="connsiteY40824" fmla="*/ 241587 h 4013490"/>
                <a:gd name="connsiteX40825" fmla="*/ 2998427 w 6127927"/>
                <a:gd name="connsiteY40825" fmla="*/ 241102 h 4013490"/>
                <a:gd name="connsiteX40826" fmla="*/ 2999170 w 6127927"/>
                <a:gd name="connsiteY40826" fmla="*/ 240681 h 4013490"/>
                <a:gd name="connsiteX40827" fmla="*/ 2998847 w 6127927"/>
                <a:gd name="connsiteY40827" fmla="*/ 240358 h 4013490"/>
                <a:gd name="connsiteX40828" fmla="*/ 2999429 w 6127927"/>
                <a:gd name="connsiteY40828" fmla="*/ 239840 h 4013490"/>
                <a:gd name="connsiteX40829" fmla="*/ 3000270 w 6127927"/>
                <a:gd name="connsiteY40829" fmla="*/ 239840 h 4013490"/>
                <a:gd name="connsiteX40830" fmla="*/ 2999753 w 6127927"/>
                <a:gd name="connsiteY40830" fmla="*/ 239355 h 4013490"/>
                <a:gd name="connsiteX40831" fmla="*/ 2999170 w 6127927"/>
                <a:gd name="connsiteY40831" fmla="*/ 239258 h 4013490"/>
                <a:gd name="connsiteX40832" fmla="*/ 3000852 w 6127927"/>
                <a:gd name="connsiteY40832" fmla="*/ 238773 h 4013490"/>
                <a:gd name="connsiteX40833" fmla="*/ 3000173 w 6127927"/>
                <a:gd name="connsiteY40833" fmla="*/ 238450 h 4013490"/>
                <a:gd name="connsiteX40834" fmla="*/ 2999914 w 6127927"/>
                <a:gd name="connsiteY40834" fmla="*/ 238126 h 4013490"/>
                <a:gd name="connsiteX40835" fmla="*/ 3001240 w 6127927"/>
                <a:gd name="connsiteY40835" fmla="*/ 237770 h 4013490"/>
                <a:gd name="connsiteX40836" fmla="*/ 3000593 w 6127927"/>
                <a:gd name="connsiteY40836" fmla="*/ 237544 h 4013490"/>
                <a:gd name="connsiteX40837" fmla="*/ 2999753 w 6127927"/>
                <a:gd name="connsiteY40837" fmla="*/ 237285 h 4013490"/>
                <a:gd name="connsiteX40838" fmla="*/ 2999753 w 6127927"/>
                <a:gd name="connsiteY40838" fmla="*/ 237124 h 4013490"/>
                <a:gd name="connsiteX40839" fmla="*/ 3000917 w 6127927"/>
                <a:gd name="connsiteY40839" fmla="*/ 236962 h 4013490"/>
                <a:gd name="connsiteX40840" fmla="*/ 2999688 w 6127927"/>
                <a:gd name="connsiteY40840" fmla="*/ 236800 h 4013490"/>
                <a:gd name="connsiteX40841" fmla="*/ 2999332 w 6127927"/>
                <a:gd name="connsiteY40841" fmla="*/ 236121 h 4013490"/>
                <a:gd name="connsiteX40842" fmla="*/ 2999267 w 6127927"/>
                <a:gd name="connsiteY40842" fmla="*/ 235798 h 4013490"/>
                <a:gd name="connsiteX40843" fmla="*/ 2999106 w 6127927"/>
                <a:gd name="connsiteY40843" fmla="*/ 235701 h 4013490"/>
                <a:gd name="connsiteX40844" fmla="*/ 2999429 w 6127927"/>
                <a:gd name="connsiteY40844" fmla="*/ 233210 h 4013490"/>
                <a:gd name="connsiteX40845" fmla="*/ 2999591 w 6127927"/>
                <a:gd name="connsiteY40845" fmla="*/ 233146 h 4013490"/>
                <a:gd name="connsiteX40846" fmla="*/ 2999429 w 6127927"/>
                <a:gd name="connsiteY40846" fmla="*/ 233049 h 4013490"/>
                <a:gd name="connsiteX40847" fmla="*/ 2999591 w 6127927"/>
                <a:gd name="connsiteY40847" fmla="*/ 232143 h 4013490"/>
                <a:gd name="connsiteX40848" fmla="*/ 2999850 w 6127927"/>
                <a:gd name="connsiteY40848" fmla="*/ 231399 h 4013490"/>
                <a:gd name="connsiteX40849" fmla="*/ 2999914 w 6127927"/>
                <a:gd name="connsiteY40849" fmla="*/ 231399 h 4013490"/>
                <a:gd name="connsiteX40850" fmla="*/ 3000011 w 6127927"/>
                <a:gd name="connsiteY40850" fmla="*/ 231238 h 4013490"/>
                <a:gd name="connsiteX40851" fmla="*/ 2999914 w 6127927"/>
                <a:gd name="connsiteY40851" fmla="*/ 231238 h 4013490"/>
                <a:gd name="connsiteX40852" fmla="*/ 3000270 w 6127927"/>
                <a:gd name="connsiteY40852" fmla="*/ 228747 h 4013490"/>
                <a:gd name="connsiteX40853" fmla="*/ 3001499 w 6127927"/>
                <a:gd name="connsiteY40853" fmla="*/ 224705 h 4013490"/>
                <a:gd name="connsiteX40854" fmla="*/ 3002566 w 6127927"/>
                <a:gd name="connsiteY40854" fmla="*/ 223282 h 4013490"/>
                <a:gd name="connsiteX40855" fmla="*/ 3003407 w 6127927"/>
                <a:gd name="connsiteY40855" fmla="*/ 212189 h 4013490"/>
                <a:gd name="connsiteX40856" fmla="*/ 3003310 w 6127927"/>
                <a:gd name="connsiteY40856" fmla="*/ 212027 h 4013490"/>
                <a:gd name="connsiteX40857" fmla="*/ 3003730 w 6127927"/>
                <a:gd name="connsiteY40857" fmla="*/ 212027 h 4013490"/>
                <a:gd name="connsiteX40858" fmla="*/ 3003310 w 6127927"/>
                <a:gd name="connsiteY40858" fmla="*/ 211865 h 4013490"/>
                <a:gd name="connsiteX40859" fmla="*/ 3003472 w 6127927"/>
                <a:gd name="connsiteY40859" fmla="*/ 211607 h 4013490"/>
                <a:gd name="connsiteX40860" fmla="*/ 3003730 w 6127927"/>
                <a:gd name="connsiteY40860" fmla="*/ 211607 h 4013490"/>
                <a:gd name="connsiteX40861" fmla="*/ 3003569 w 6127927"/>
                <a:gd name="connsiteY40861" fmla="*/ 211445 h 4013490"/>
                <a:gd name="connsiteX40862" fmla="*/ 3004151 w 6127927"/>
                <a:gd name="connsiteY40862" fmla="*/ 210378 h 4013490"/>
                <a:gd name="connsiteX40863" fmla="*/ 3004313 w 6127927"/>
                <a:gd name="connsiteY40863" fmla="*/ 210442 h 4013490"/>
                <a:gd name="connsiteX40864" fmla="*/ 3004571 w 6127927"/>
                <a:gd name="connsiteY40864" fmla="*/ 210281 h 4013490"/>
                <a:gd name="connsiteX40865" fmla="*/ 3004733 w 6127927"/>
                <a:gd name="connsiteY40865" fmla="*/ 210281 h 4013490"/>
                <a:gd name="connsiteX40866" fmla="*/ 3004474 w 6127927"/>
                <a:gd name="connsiteY40866" fmla="*/ 210054 h 4013490"/>
                <a:gd name="connsiteX40867" fmla="*/ 3004248 w 6127927"/>
                <a:gd name="connsiteY40867" fmla="*/ 210054 h 4013490"/>
                <a:gd name="connsiteX40868" fmla="*/ 3004636 w 6127927"/>
                <a:gd name="connsiteY40868" fmla="*/ 209213 h 4013490"/>
                <a:gd name="connsiteX40869" fmla="*/ 3004798 w 6127927"/>
                <a:gd name="connsiteY40869" fmla="*/ 209213 h 4013490"/>
                <a:gd name="connsiteX40870" fmla="*/ 3005153 w 6127927"/>
                <a:gd name="connsiteY40870" fmla="*/ 208955 h 4013490"/>
                <a:gd name="connsiteX40871" fmla="*/ 3004733 w 6127927"/>
                <a:gd name="connsiteY40871" fmla="*/ 208890 h 4013490"/>
                <a:gd name="connsiteX40872" fmla="*/ 3005056 w 6127927"/>
                <a:gd name="connsiteY40872" fmla="*/ 207887 h 4013490"/>
                <a:gd name="connsiteX40873" fmla="*/ 3005380 w 6127927"/>
                <a:gd name="connsiteY40873" fmla="*/ 207887 h 4013490"/>
                <a:gd name="connsiteX40874" fmla="*/ 3005056 w 6127927"/>
                <a:gd name="connsiteY40874" fmla="*/ 207823 h 4013490"/>
                <a:gd name="connsiteX40875" fmla="*/ 3005121 w 6127927"/>
                <a:gd name="connsiteY40875" fmla="*/ 205009 h 4013490"/>
                <a:gd name="connsiteX40876" fmla="*/ 3006221 w 6127927"/>
                <a:gd name="connsiteY40876" fmla="*/ 201613 h 4013490"/>
                <a:gd name="connsiteX40877" fmla="*/ 3006479 w 6127927"/>
                <a:gd name="connsiteY40877" fmla="*/ 201193 h 4013490"/>
                <a:gd name="connsiteX40878" fmla="*/ 3006382 w 6127927"/>
                <a:gd name="connsiteY40878" fmla="*/ 200934 h 4013490"/>
                <a:gd name="connsiteX40879" fmla="*/ 3006479 w 6127927"/>
                <a:gd name="connsiteY40879" fmla="*/ 200675 h 4013490"/>
                <a:gd name="connsiteX40880" fmla="*/ 3006479 w 6127927"/>
                <a:gd name="connsiteY40880" fmla="*/ 200611 h 4013490"/>
                <a:gd name="connsiteX40881" fmla="*/ 3006965 w 6127927"/>
                <a:gd name="connsiteY40881" fmla="*/ 199026 h 4013490"/>
                <a:gd name="connsiteX40882" fmla="*/ 3007870 w 6127927"/>
                <a:gd name="connsiteY40882" fmla="*/ 199349 h 4013490"/>
                <a:gd name="connsiteX40883" fmla="*/ 3007547 w 6127927"/>
                <a:gd name="connsiteY40883" fmla="*/ 198961 h 4013490"/>
                <a:gd name="connsiteX40884" fmla="*/ 3006965 w 6127927"/>
                <a:gd name="connsiteY40884" fmla="*/ 198961 h 4013490"/>
                <a:gd name="connsiteX40885" fmla="*/ 3008032 w 6127927"/>
                <a:gd name="connsiteY40885" fmla="*/ 195404 h 4013490"/>
                <a:gd name="connsiteX40886" fmla="*/ 3008614 w 6127927"/>
                <a:gd name="connsiteY40886" fmla="*/ 195630 h 4013490"/>
                <a:gd name="connsiteX40887" fmla="*/ 3008129 w 6127927"/>
                <a:gd name="connsiteY40887" fmla="*/ 195307 h 4013490"/>
                <a:gd name="connsiteX40888" fmla="*/ 3009196 w 6127927"/>
                <a:gd name="connsiteY40888" fmla="*/ 191426 h 4013490"/>
                <a:gd name="connsiteX40889" fmla="*/ 3009778 w 6127927"/>
                <a:gd name="connsiteY40889" fmla="*/ 191426 h 4013490"/>
                <a:gd name="connsiteX40890" fmla="*/ 3009261 w 6127927"/>
                <a:gd name="connsiteY40890" fmla="*/ 191167 h 4013490"/>
                <a:gd name="connsiteX40891" fmla="*/ 3009196 w 6127927"/>
                <a:gd name="connsiteY40891" fmla="*/ 191167 h 4013490"/>
                <a:gd name="connsiteX40892" fmla="*/ 3009261 w 6127927"/>
                <a:gd name="connsiteY40892" fmla="*/ 190585 h 4013490"/>
                <a:gd name="connsiteX40893" fmla="*/ 3009358 w 6127927"/>
                <a:gd name="connsiteY40893" fmla="*/ 190262 h 4013490"/>
                <a:gd name="connsiteX40894" fmla="*/ 3009778 w 6127927"/>
                <a:gd name="connsiteY40894" fmla="*/ 190100 h 4013490"/>
                <a:gd name="connsiteX40895" fmla="*/ 3010457 w 6127927"/>
                <a:gd name="connsiteY40895" fmla="*/ 189582 h 4013490"/>
                <a:gd name="connsiteX40896" fmla="*/ 3010619 w 6127927"/>
                <a:gd name="connsiteY40896" fmla="*/ 189680 h 4013490"/>
                <a:gd name="connsiteX40897" fmla="*/ 3010619 w 6127927"/>
                <a:gd name="connsiteY40897" fmla="*/ 189582 h 4013490"/>
                <a:gd name="connsiteX40898" fmla="*/ 3010457 w 6127927"/>
                <a:gd name="connsiteY40898" fmla="*/ 189582 h 4013490"/>
                <a:gd name="connsiteX40899" fmla="*/ 3009778 w 6127927"/>
                <a:gd name="connsiteY40899" fmla="*/ 189518 h 4013490"/>
                <a:gd name="connsiteX40900" fmla="*/ 3009681 w 6127927"/>
                <a:gd name="connsiteY40900" fmla="*/ 189097 h 4013490"/>
                <a:gd name="connsiteX40901" fmla="*/ 3010037 w 6127927"/>
                <a:gd name="connsiteY40901" fmla="*/ 189000 h 4013490"/>
                <a:gd name="connsiteX40902" fmla="*/ 3010102 w 6127927"/>
                <a:gd name="connsiteY40902" fmla="*/ 188839 h 4013490"/>
                <a:gd name="connsiteX40903" fmla="*/ 3010102 w 6127927"/>
                <a:gd name="connsiteY40903" fmla="*/ 188774 h 4013490"/>
                <a:gd name="connsiteX40904" fmla="*/ 3009778 w 6127927"/>
                <a:gd name="connsiteY40904" fmla="*/ 188774 h 4013490"/>
                <a:gd name="connsiteX40905" fmla="*/ 3009778 w 6127927"/>
                <a:gd name="connsiteY40905" fmla="*/ 188515 h 4013490"/>
                <a:gd name="connsiteX40906" fmla="*/ 3009940 w 6127927"/>
                <a:gd name="connsiteY40906" fmla="*/ 188515 h 4013490"/>
                <a:gd name="connsiteX40907" fmla="*/ 3010037 w 6127927"/>
                <a:gd name="connsiteY40907" fmla="*/ 188677 h 4013490"/>
                <a:gd name="connsiteX40908" fmla="*/ 3010037 w 6127927"/>
                <a:gd name="connsiteY40908" fmla="*/ 188257 h 4013490"/>
                <a:gd name="connsiteX40909" fmla="*/ 3010199 w 6127927"/>
                <a:gd name="connsiteY40909" fmla="*/ 187868 h 4013490"/>
                <a:gd name="connsiteX40910" fmla="*/ 3010942 w 6127927"/>
                <a:gd name="connsiteY40910" fmla="*/ 187771 h 4013490"/>
                <a:gd name="connsiteX40911" fmla="*/ 3010263 w 6127927"/>
                <a:gd name="connsiteY40911" fmla="*/ 186931 h 4013490"/>
                <a:gd name="connsiteX40912" fmla="*/ 3010781 w 6127927"/>
                <a:gd name="connsiteY40912" fmla="*/ 187125 h 4013490"/>
                <a:gd name="connsiteX40913" fmla="*/ 3010457 w 6127927"/>
                <a:gd name="connsiteY40913" fmla="*/ 186381 h 4013490"/>
                <a:gd name="connsiteX40914" fmla="*/ 3010845 w 6127927"/>
                <a:gd name="connsiteY40914" fmla="*/ 186284 h 4013490"/>
                <a:gd name="connsiteX40915" fmla="*/ 3010845 w 6127927"/>
                <a:gd name="connsiteY40915" fmla="*/ 185863 h 4013490"/>
                <a:gd name="connsiteX40916" fmla="*/ 3011201 w 6127927"/>
                <a:gd name="connsiteY40916" fmla="*/ 185540 h 4013490"/>
                <a:gd name="connsiteX40917" fmla="*/ 3011266 w 6127927"/>
                <a:gd name="connsiteY40917" fmla="*/ 185378 h 4013490"/>
                <a:gd name="connsiteX40918" fmla="*/ 3010942 w 6127927"/>
                <a:gd name="connsiteY40918" fmla="*/ 185119 h 4013490"/>
                <a:gd name="connsiteX40919" fmla="*/ 3011589 w 6127927"/>
                <a:gd name="connsiteY40919" fmla="*/ 184376 h 4013490"/>
                <a:gd name="connsiteX40920" fmla="*/ 3012333 w 6127927"/>
                <a:gd name="connsiteY40920" fmla="*/ 184537 h 4013490"/>
                <a:gd name="connsiteX40921" fmla="*/ 3011751 w 6127927"/>
                <a:gd name="connsiteY40921" fmla="*/ 184052 h 4013490"/>
                <a:gd name="connsiteX40922" fmla="*/ 3012592 w 6127927"/>
                <a:gd name="connsiteY40922" fmla="*/ 184052 h 4013490"/>
                <a:gd name="connsiteX40923" fmla="*/ 3012171 w 6127927"/>
                <a:gd name="connsiteY40923" fmla="*/ 183729 h 4013490"/>
                <a:gd name="connsiteX40924" fmla="*/ 3012268 w 6127927"/>
                <a:gd name="connsiteY40924" fmla="*/ 183147 h 4013490"/>
                <a:gd name="connsiteX40925" fmla="*/ 3012107 w 6127927"/>
                <a:gd name="connsiteY40925" fmla="*/ 182791 h 4013490"/>
                <a:gd name="connsiteX40926" fmla="*/ 3012171 w 6127927"/>
                <a:gd name="connsiteY40926" fmla="*/ 182726 h 4013490"/>
                <a:gd name="connsiteX40927" fmla="*/ 3012592 w 6127927"/>
                <a:gd name="connsiteY40927" fmla="*/ 182565 h 4013490"/>
                <a:gd name="connsiteX40928" fmla="*/ 3012527 w 6127927"/>
                <a:gd name="connsiteY40928" fmla="*/ 182306 h 4013490"/>
                <a:gd name="connsiteX40929" fmla="*/ 3013077 w 6127927"/>
                <a:gd name="connsiteY40929" fmla="*/ 181465 h 4013490"/>
                <a:gd name="connsiteX40930" fmla="*/ 3014759 w 6127927"/>
                <a:gd name="connsiteY40930" fmla="*/ 178263 h 4013490"/>
                <a:gd name="connsiteX40931" fmla="*/ 3015406 w 6127927"/>
                <a:gd name="connsiteY40931" fmla="*/ 178328 h 4013490"/>
                <a:gd name="connsiteX40932" fmla="*/ 3014920 w 6127927"/>
                <a:gd name="connsiteY40932" fmla="*/ 177907 h 4013490"/>
                <a:gd name="connsiteX40933" fmla="*/ 3015082 w 6127927"/>
                <a:gd name="connsiteY40933" fmla="*/ 177681 h 4013490"/>
                <a:gd name="connsiteX40934" fmla="*/ 3015244 w 6127927"/>
                <a:gd name="connsiteY40934" fmla="*/ 177681 h 4013490"/>
                <a:gd name="connsiteX40935" fmla="*/ 3015147 w 6127927"/>
                <a:gd name="connsiteY40935" fmla="*/ 177584 h 4013490"/>
                <a:gd name="connsiteX40936" fmla="*/ 3015147 w 6127927"/>
                <a:gd name="connsiteY40936" fmla="*/ 177519 h 4013490"/>
                <a:gd name="connsiteX40937" fmla="*/ 3015664 w 6127927"/>
                <a:gd name="connsiteY40937" fmla="*/ 176840 h 4013490"/>
                <a:gd name="connsiteX40938" fmla="*/ 3017314 w 6127927"/>
                <a:gd name="connsiteY40938" fmla="*/ 176937 h 4013490"/>
                <a:gd name="connsiteX40939" fmla="*/ 3016085 w 6127927"/>
                <a:gd name="connsiteY40939" fmla="*/ 176355 h 4013490"/>
                <a:gd name="connsiteX40940" fmla="*/ 3017055 w 6127927"/>
                <a:gd name="connsiteY40940" fmla="*/ 176355 h 4013490"/>
                <a:gd name="connsiteX40941" fmla="*/ 3016829 w 6127927"/>
                <a:gd name="connsiteY40941" fmla="*/ 175773 h 4013490"/>
                <a:gd name="connsiteX40942" fmla="*/ 3016893 w 6127927"/>
                <a:gd name="connsiteY40942" fmla="*/ 175773 h 4013490"/>
                <a:gd name="connsiteX40943" fmla="*/ 3017896 w 6127927"/>
                <a:gd name="connsiteY40943" fmla="*/ 175514 h 4013490"/>
                <a:gd name="connsiteX40944" fmla="*/ 3017637 w 6127927"/>
                <a:gd name="connsiteY40944" fmla="*/ 174447 h 4013490"/>
                <a:gd name="connsiteX40945" fmla="*/ 3017734 w 6127927"/>
                <a:gd name="connsiteY40945" fmla="*/ 174285 h 4013490"/>
                <a:gd name="connsiteX40946" fmla="*/ 3017799 w 6127927"/>
                <a:gd name="connsiteY40946" fmla="*/ 174124 h 4013490"/>
                <a:gd name="connsiteX40947" fmla="*/ 3018154 w 6127927"/>
                <a:gd name="connsiteY40947" fmla="*/ 173865 h 4013490"/>
                <a:gd name="connsiteX40948" fmla="*/ 3018543 w 6127927"/>
                <a:gd name="connsiteY40948" fmla="*/ 173380 h 4013490"/>
                <a:gd name="connsiteX40949" fmla="*/ 3019060 w 6127927"/>
                <a:gd name="connsiteY40949" fmla="*/ 173541 h 4013490"/>
                <a:gd name="connsiteX40950" fmla="*/ 3019383 w 6127927"/>
                <a:gd name="connsiteY40950" fmla="*/ 173121 h 4013490"/>
                <a:gd name="connsiteX40951" fmla="*/ 3019125 w 6127927"/>
                <a:gd name="connsiteY40951" fmla="*/ 172798 h 4013490"/>
                <a:gd name="connsiteX40952" fmla="*/ 3018898 w 6127927"/>
                <a:gd name="connsiteY40952" fmla="*/ 172636 h 4013490"/>
                <a:gd name="connsiteX40953" fmla="*/ 3019060 w 6127927"/>
                <a:gd name="connsiteY40953" fmla="*/ 172539 h 4013490"/>
                <a:gd name="connsiteX40954" fmla="*/ 3019869 w 6127927"/>
                <a:gd name="connsiteY40954" fmla="*/ 172636 h 4013490"/>
                <a:gd name="connsiteX40955" fmla="*/ 3019383 w 6127927"/>
                <a:gd name="connsiteY40955" fmla="*/ 172118 h 4013490"/>
                <a:gd name="connsiteX40956" fmla="*/ 3020612 w 6127927"/>
                <a:gd name="connsiteY40956" fmla="*/ 171892 h 4013490"/>
                <a:gd name="connsiteX40957" fmla="*/ 3020030 w 6127927"/>
                <a:gd name="connsiteY40957" fmla="*/ 170792 h 4013490"/>
                <a:gd name="connsiteX40958" fmla="*/ 3020224 w 6127927"/>
                <a:gd name="connsiteY40958" fmla="*/ 170566 h 4013490"/>
                <a:gd name="connsiteX40959" fmla="*/ 3020548 w 6127927"/>
                <a:gd name="connsiteY40959" fmla="*/ 170372 h 4013490"/>
                <a:gd name="connsiteX40960" fmla="*/ 3020548 w 6127927"/>
                <a:gd name="connsiteY40960" fmla="*/ 170210 h 4013490"/>
                <a:gd name="connsiteX40961" fmla="*/ 3021292 w 6127927"/>
                <a:gd name="connsiteY40961" fmla="*/ 169240 h 4013490"/>
                <a:gd name="connsiteX40962" fmla="*/ 3021615 w 6127927"/>
                <a:gd name="connsiteY40962" fmla="*/ 169305 h 4013490"/>
                <a:gd name="connsiteX40963" fmla="*/ 3021356 w 6127927"/>
                <a:gd name="connsiteY40963" fmla="*/ 168981 h 4013490"/>
                <a:gd name="connsiteX40964" fmla="*/ 3022941 w 6127927"/>
                <a:gd name="connsiteY40964" fmla="*/ 166653 h 4013490"/>
                <a:gd name="connsiteX40965" fmla="*/ 3023264 w 6127927"/>
                <a:gd name="connsiteY40965" fmla="*/ 166329 h 4013490"/>
                <a:gd name="connsiteX40966" fmla="*/ 3023846 w 6127927"/>
                <a:gd name="connsiteY40966" fmla="*/ 166329 h 4013490"/>
                <a:gd name="connsiteX40967" fmla="*/ 3024364 w 6127927"/>
                <a:gd name="connsiteY40967" fmla="*/ 166750 h 4013490"/>
                <a:gd name="connsiteX40968" fmla="*/ 3024687 w 6127927"/>
                <a:gd name="connsiteY40968" fmla="*/ 166588 h 4013490"/>
                <a:gd name="connsiteX40969" fmla="*/ 3025431 w 6127927"/>
                <a:gd name="connsiteY40969" fmla="*/ 167073 h 4013490"/>
                <a:gd name="connsiteX40970" fmla="*/ 3025172 w 6127927"/>
                <a:gd name="connsiteY40970" fmla="*/ 166653 h 4013490"/>
                <a:gd name="connsiteX40971" fmla="*/ 3024590 w 6127927"/>
                <a:gd name="connsiteY40971" fmla="*/ 165909 h 4013490"/>
                <a:gd name="connsiteX40972" fmla="*/ 3024687 w 6127927"/>
                <a:gd name="connsiteY40972" fmla="*/ 165424 h 4013490"/>
                <a:gd name="connsiteX40973" fmla="*/ 3025011 w 6127927"/>
                <a:gd name="connsiteY40973" fmla="*/ 165003 h 4013490"/>
                <a:gd name="connsiteX40974" fmla="*/ 3025431 w 6127927"/>
                <a:gd name="connsiteY40974" fmla="*/ 164357 h 4013490"/>
                <a:gd name="connsiteX40975" fmla="*/ 3025431 w 6127927"/>
                <a:gd name="connsiteY40975" fmla="*/ 164001 h 4013490"/>
                <a:gd name="connsiteX40976" fmla="*/ 3025755 w 6127927"/>
                <a:gd name="connsiteY40976" fmla="*/ 164357 h 4013490"/>
                <a:gd name="connsiteX40977" fmla="*/ 3026013 w 6127927"/>
                <a:gd name="connsiteY40977" fmla="*/ 164680 h 4013490"/>
                <a:gd name="connsiteX40978" fmla="*/ 3026337 w 6127927"/>
                <a:gd name="connsiteY40978" fmla="*/ 164357 h 4013490"/>
                <a:gd name="connsiteX40979" fmla="*/ 3026595 w 6127927"/>
                <a:gd name="connsiteY40979" fmla="*/ 164098 h 4013490"/>
                <a:gd name="connsiteX40980" fmla="*/ 3026498 w 6127927"/>
                <a:gd name="connsiteY40980" fmla="*/ 163839 h 4013490"/>
                <a:gd name="connsiteX40981" fmla="*/ 3026498 w 6127927"/>
                <a:gd name="connsiteY40981" fmla="*/ 162837 h 4013490"/>
                <a:gd name="connsiteX40982" fmla="*/ 3027663 w 6127927"/>
                <a:gd name="connsiteY40982" fmla="*/ 161705 h 4013490"/>
                <a:gd name="connsiteX40983" fmla="*/ 3028730 w 6127927"/>
                <a:gd name="connsiteY40983" fmla="*/ 161608 h 4013490"/>
                <a:gd name="connsiteX40984" fmla="*/ 3028407 w 6127927"/>
                <a:gd name="connsiteY40984" fmla="*/ 161025 h 4013490"/>
                <a:gd name="connsiteX40985" fmla="*/ 3028665 w 6127927"/>
                <a:gd name="connsiteY40985" fmla="*/ 160767 h 4013490"/>
                <a:gd name="connsiteX40986" fmla="*/ 3028892 w 6127927"/>
                <a:gd name="connsiteY40986" fmla="*/ 160379 h 4013490"/>
                <a:gd name="connsiteX40987" fmla="*/ 3029312 w 6127927"/>
                <a:gd name="connsiteY40987" fmla="*/ 160217 h 4013490"/>
                <a:gd name="connsiteX40988" fmla="*/ 3029571 w 6127927"/>
                <a:gd name="connsiteY40988" fmla="*/ 159861 h 4013490"/>
                <a:gd name="connsiteX40989" fmla="*/ 3030379 w 6127927"/>
                <a:gd name="connsiteY40989" fmla="*/ 159279 h 4013490"/>
                <a:gd name="connsiteX40990" fmla="*/ 3030800 w 6127927"/>
                <a:gd name="connsiteY40990" fmla="*/ 158891 h 4013490"/>
                <a:gd name="connsiteX40991" fmla="*/ 3031059 w 6127927"/>
                <a:gd name="connsiteY40991" fmla="*/ 158535 h 4013490"/>
                <a:gd name="connsiteX40992" fmla="*/ 3031317 w 6127927"/>
                <a:gd name="connsiteY40992" fmla="*/ 158373 h 4013490"/>
                <a:gd name="connsiteX40993" fmla="*/ 3031899 w 6127927"/>
                <a:gd name="connsiteY40993" fmla="*/ 157791 h 4013490"/>
                <a:gd name="connsiteX40994" fmla="*/ 3031964 w 6127927"/>
                <a:gd name="connsiteY40994" fmla="*/ 157630 h 4013490"/>
                <a:gd name="connsiteX40995" fmla="*/ 3032546 w 6127927"/>
                <a:gd name="connsiteY40995" fmla="*/ 157209 h 4013490"/>
                <a:gd name="connsiteX40996" fmla="*/ 3032967 w 6127927"/>
                <a:gd name="connsiteY40996" fmla="*/ 156886 h 4013490"/>
                <a:gd name="connsiteX40997" fmla="*/ 3033128 w 6127927"/>
                <a:gd name="connsiteY40997" fmla="*/ 156627 h 4013490"/>
                <a:gd name="connsiteX40998" fmla="*/ 3033225 w 6127927"/>
                <a:gd name="connsiteY40998" fmla="*/ 156401 h 4013490"/>
                <a:gd name="connsiteX40999" fmla="*/ 3034099 w 6127927"/>
                <a:gd name="connsiteY40999" fmla="*/ 155333 h 4013490"/>
                <a:gd name="connsiteX41000" fmla="*/ 3034713 w 6127927"/>
                <a:gd name="connsiteY41000" fmla="*/ 154493 h 4013490"/>
                <a:gd name="connsiteX41001" fmla="*/ 3034713 w 6127927"/>
                <a:gd name="connsiteY41001" fmla="*/ 154331 h 4013490"/>
                <a:gd name="connsiteX41002" fmla="*/ 3034713 w 6127927"/>
                <a:gd name="connsiteY41002" fmla="*/ 154007 h 4013490"/>
                <a:gd name="connsiteX41003" fmla="*/ 3034357 w 6127927"/>
                <a:gd name="connsiteY41003" fmla="*/ 153652 h 4013490"/>
                <a:gd name="connsiteX41004" fmla="*/ 3034519 w 6127927"/>
                <a:gd name="connsiteY41004" fmla="*/ 153490 h 4013490"/>
                <a:gd name="connsiteX41005" fmla="*/ 3034939 w 6127927"/>
                <a:gd name="connsiteY41005" fmla="*/ 153749 h 4013490"/>
                <a:gd name="connsiteX41006" fmla="*/ 3035101 w 6127927"/>
                <a:gd name="connsiteY41006" fmla="*/ 153490 h 4013490"/>
                <a:gd name="connsiteX41007" fmla="*/ 3035522 w 6127927"/>
                <a:gd name="connsiteY41007" fmla="*/ 153490 h 4013490"/>
                <a:gd name="connsiteX41008" fmla="*/ 3035360 w 6127927"/>
                <a:gd name="connsiteY41008" fmla="*/ 152908 h 4013490"/>
                <a:gd name="connsiteX41009" fmla="*/ 3035780 w 6127927"/>
                <a:gd name="connsiteY41009" fmla="*/ 152584 h 4013490"/>
                <a:gd name="connsiteX41010" fmla="*/ 3036686 w 6127927"/>
                <a:gd name="connsiteY41010" fmla="*/ 153652 h 4013490"/>
                <a:gd name="connsiteX41011" fmla="*/ 3036362 w 6127927"/>
                <a:gd name="connsiteY41011" fmla="*/ 152584 h 4013490"/>
                <a:gd name="connsiteX41012" fmla="*/ 3036362 w 6127927"/>
                <a:gd name="connsiteY41012" fmla="*/ 152261 h 4013490"/>
                <a:gd name="connsiteX41013" fmla="*/ 3036783 w 6127927"/>
                <a:gd name="connsiteY41013" fmla="*/ 152099 h 4013490"/>
                <a:gd name="connsiteX41014" fmla="*/ 3036783 w 6127927"/>
                <a:gd name="connsiteY41014" fmla="*/ 151841 h 4013490"/>
                <a:gd name="connsiteX41015" fmla="*/ 3037171 w 6127927"/>
                <a:gd name="connsiteY41015" fmla="*/ 151582 h 4013490"/>
                <a:gd name="connsiteX41016" fmla="*/ 3037527 w 6127927"/>
                <a:gd name="connsiteY41016" fmla="*/ 151517 h 4013490"/>
                <a:gd name="connsiteX41017" fmla="*/ 3037591 w 6127927"/>
                <a:gd name="connsiteY41017" fmla="*/ 151258 h 4013490"/>
                <a:gd name="connsiteX41018" fmla="*/ 3038174 w 6127927"/>
                <a:gd name="connsiteY41018" fmla="*/ 151420 h 4013490"/>
                <a:gd name="connsiteX41019" fmla="*/ 3039079 w 6127927"/>
                <a:gd name="connsiteY41019" fmla="*/ 150838 h 4013490"/>
                <a:gd name="connsiteX41020" fmla="*/ 3039079 w 6127927"/>
                <a:gd name="connsiteY41020" fmla="*/ 150418 h 4013490"/>
                <a:gd name="connsiteX41021" fmla="*/ 3039597 w 6127927"/>
                <a:gd name="connsiteY41021" fmla="*/ 150256 h 4013490"/>
                <a:gd name="connsiteX41022" fmla="*/ 3040082 w 6127927"/>
                <a:gd name="connsiteY41022" fmla="*/ 150030 h 4013490"/>
                <a:gd name="connsiteX41023" fmla="*/ 3040502 w 6127927"/>
                <a:gd name="connsiteY41023" fmla="*/ 149674 h 4013490"/>
                <a:gd name="connsiteX41024" fmla="*/ 3041084 w 6127927"/>
                <a:gd name="connsiteY41024" fmla="*/ 150256 h 4013490"/>
                <a:gd name="connsiteX41025" fmla="*/ 3040825 w 6127927"/>
                <a:gd name="connsiteY41025" fmla="*/ 149286 h 4013490"/>
                <a:gd name="connsiteX41026" fmla="*/ 3040923 w 6127927"/>
                <a:gd name="connsiteY41026" fmla="*/ 149189 h 4013490"/>
                <a:gd name="connsiteX41027" fmla="*/ 3041505 w 6127927"/>
                <a:gd name="connsiteY41027" fmla="*/ 149286 h 4013490"/>
                <a:gd name="connsiteX41028" fmla="*/ 3041731 w 6127927"/>
                <a:gd name="connsiteY41028" fmla="*/ 149027 h 4013490"/>
                <a:gd name="connsiteX41029" fmla="*/ 3041828 w 6127927"/>
                <a:gd name="connsiteY41029" fmla="*/ 148768 h 4013490"/>
                <a:gd name="connsiteX41030" fmla="*/ 3042054 w 6127927"/>
                <a:gd name="connsiteY41030" fmla="*/ 148607 h 4013490"/>
                <a:gd name="connsiteX41031" fmla="*/ 3042475 w 6127927"/>
                <a:gd name="connsiteY41031" fmla="*/ 148768 h 4013490"/>
                <a:gd name="connsiteX41032" fmla="*/ 3042572 w 6127927"/>
                <a:gd name="connsiteY41032" fmla="*/ 148348 h 4013490"/>
                <a:gd name="connsiteX41033" fmla="*/ 3042992 w 6127927"/>
                <a:gd name="connsiteY41033" fmla="*/ 148186 h 4013490"/>
                <a:gd name="connsiteX41034" fmla="*/ 3043219 w 6127927"/>
                <a:gd name="connsiteY41034" fmla="*/ 148348 h 4013490"/>
                <a:gd name="connsiteX41035" fmla="*/ 3043219 w 6127927"/>
                <a:gd name="connsiteY41035" fmla="*/ 148121 h 4013490"/>
                <a:gd name="connsiteX41036" fmla="*/ 3045644 w 6127927"/>
                <a:gd name="connsiteY41036" fmla="*/ 147119 h 4013490"/>
                <a:gd name="connsiteX41037" fmla="*/ 3046032 w 6127927"/>
                <a:gd name="connsiteY41037" fmla="*/ 147442 h 4013490"/>
                <a:gd name="connsiteX41038" fmla="*/ 3046032 w 6127927"/>
                <a:gd name="connsiteY41038" fmla="*/ 146957 h 4013490"/>
                <a:gd name="connsiteX41039" fmla="*/ 3047035 w 6127927"/>
                <a:gd name="connsiteY41039" fmla="*/ 146634 h 4013490"/>
                <a:gd name="connsiteX41040" fmla="*/ 3047520 w 6127927"/>
                <a:gd name="connsiteY41040" fmla="*/ 147281 h 4013490"/>
                <a:gd name="connsiteX41041" fmla="*/ 3047294 w 6127927"/>
                <a:gd name="connsiteY41041" fmla="*/ 146634 h 4013490"/>
                <a:gd name="connsiteX41042" fmla="*/ 3047617 w 6127927"/>
                <a:gd name="connsiteY41042" fmla="*/ 146472 h 4013490"/>
                <a:gd name="connsiteX41043" fmla="*/ 3047714 w 6127927"/>
                <a:gd name="connsiteY41043" fmla="*/ 146537 h 4013490"/>
                <a:gd name="connsiteX41044" fmla="*/ 3047714 w 6127927"/>
                <a:gd name="connsiteY41044" fmla="*/ 146472 h 4013490"/>
                <a:gd name="connsiteX41045" fmla="*/ 3049105 w 6127927"/>
                <a:gd name="connsiteY41045" fmla="*/ 146052 h 4013490"/>
                <a:gd name="connsiteX41046" fmla="*/ 3049590 w 6127927"/>
                <a:gd name="connsiteY41046" fmla="*/ 145890 h 4013490"/>
                <a:gd name="connsiteX41047" fmla="*/ 3049784 w 6127927"/>
                <a:gd name="connsiteY41047" fmla="*/ 145890 h 4013490"/>
                <a:gd name="connsiteX41048" fmla="*/ 3050107 w 6127927"/>
                <a:gd name="connsiteY41048" fmla="*/ 146472 h 4013490"/>
                <a:gd name="connsiteX41049" fmla="*/ 3049784 w 6127927"/>
                <a:gd name="connsiteY41049" fmla="*/ 145890 h 4013490"/>
                <a:gd name="connsiteX41050" fmla="*/ 3049784 w 6127927"/>
                <a:gd name="connsiteY41050" fmla="*/ 145793 h 4013490"/>
                <a:gd name="connsiteX41051" fmla="*/ 3050269 w 6127927"/>
                <a:gd name="connsiteY41051" fmla="*/ 145728 h 4013490"/>
                <a:gd name="connsiteX41052" fmla="*/ 3050269 w 6127927"/>
                <a:gd name="connsiteY41052" fmla="*/ 145793 h 4013490"/>
                <a:gd name="connsiteX41053" fmla="*/ 3050269 w 6127927"/>
                <a:gd name="connsiteY41053" fmla="*/ 145728 h 4013490"/>
                <a:gd name="connsiteX41054" fmla="*/ 3051078 w 6127927"/>
                <a:gd name="connsiteY41054" fmla="*/ 145534 h 4013490"/>
                <a:gd name="connsiteX41055" fmla="*/ 3051272 w 6127927"/>
                <a:gd name="connsiteY41055" fmla="*/ 147216 h 4013490"/>
                <a:gd name="connsiteX41056" fmla="*/ 3051498 w 6127927"/>
                <a:gd name="connsiteY41056" fmla="*/ 146375 h 4013490"/>
                <a:gd name="connsiteX41057" fmla="*/ 3051175 w 6127927"/>
                <a:gd name="connsiteY41057" fmla="*/ 145534 h 4013490"/>
                <a:gd name="connsiteX41058" fmla="*/ 3061782 w 6127927"/>
                <a:gd name="connsiteY41058" fmla="*/ 144402 h 4013490"/>
                <a:gd name="connsiteX41059" fmla="*/ 3061685 w 6127927"/>
                <a:gd name="connsiteY41059" fmla="*/ 144726 h 4013490"/>
                <a:gd name="connsiteX41060" fmla="*/ 3062009 w 6127927"/>
                <a:gd name="connsiteY41060" fmla="*/ 144305 h 4013490"/>
                <a:gd name="connsiteX41061" fmla="*/ 3062591 w 6127927"/>
                <a:gd name="connsiteY41061" fmla="*/ 144143 h 4013490"/>
                <a:gd name="connsiteX41062" fmla="*/ 3063076 w 6127927"/>
                <a:gd name="connsiteY41062" fmla="*/ 144467 h 4013490"/>
                <a:gd name="connsiteX41063" fmla="*/ 3063173 w 6127927"/>
                <a:gd name="connsiteY41063" fmla="*/ 144467 h 4013490"/>
                <a:gd name="connsiteX41064" fmla="*/ 3063270 w 6127927"/>
                <a:gd name="connsiteY41064" fmla="*/ 150353 h 4013490"/>
                <a:gd name="connsiteX41065" fmla="*/ 3062850 w 6127927"/>
                <a:gd name="connsiteY41065" fmla="*/ 151356 h 4013490"/>
                <a:gd name="connsiteX41066" fmla="*/ 3062850 w 6127927"/>
                <a:gd name="connsiteY41066" fmla="*/ 151194 h 4013490"/>
                <a:gd name="connsiteX41067" fmla="*/ 3062753 w 6127927"/>
                <a:gd name="connsiteY41067" fmla="*/ 151582 h 4013490"/>
                <a:gd name="connsiteX41068" fmla="*/ 3062526 w 6127927"/>
                <a:gd name="connsiteY41068" fmla="*/ 152002 h 4013490"/>
                <a:gd name="connsiteX41069" fmla="*/ 3062429 w 6127927"/>
                <a:gd name="connsiteY41069" fmla="*/ 151938 h 4013490"/>
                <a:gd name="connsiteX41070" fmla="*/ 3062268 w 6127927"/>
                <a:gd name="connsiteY41070" fmla="*/ 151744 h 4013490"/>
                <a:gd name="connsiteX41071" fmla="*/ 3061944 w 6127927"/>
                <a:gd name="connsiteY41071" fmla="*/ 151679 h 4013490"/>
                <a:gd name="connsiteX41072" fmla="*/ 3061265 w 6127927"/>
                <a:gd name="connsiteY41072" fmla="*/ 151517 h 4013490"/>
                <a:gd name="connsiteX41073" fmla="*/ 3060521 w 6127927"/>
                <a:gd name="connsiteY41073" fmla="*/ 150256 h 4013490"/>
                <a:gd name="connsiteX41074" fmla="*/ 3060456 w 6127927"/>
                <a:gd name="connsiteY41074" fmla="*/ 150838 h 4013490"/>
                <a:gd name="connsiteX41075" fmla="*/ 3059874 w 6127927"/>
                <a:gd name="connsiteY41075" fmla="*/ 151420 h 4013490"/>
                <a:gd name="connsiteX41076" fmla="*/ 3059713 w 6127927"/>
                <a:gd name="connsiteY41076" fmla="*/ 151420 h 4013490"/>
                <a:gd name="connsiteX41077" fmla="*/ 3059616 w 6127927"/>
                <a:gd name="connsiteY41077" fmla="*/ 151194 h 4013490"/>
                <a:gd name="connsiteX41078" fmla="*/ 3059195 w 6127927"/>
                <a:gd name="connsiteY41078" fmla="*/ 151356 h 4013490"/>
                <a:gd name="connsiteX41079" fmla="*/ 3058775 w 6127927"/>
                <a:gd name="connsiteY41079" fmla="*/ 151517 h 4013490"/>
                <a:gd name="connsiteX41080" fmla="*/ 3058451 w 6127927"/>
                <a:gd name="connsiteY41080" fmla="*/ 151194 h 4013490"/>
                <a:gd name="connsiteX41081" fmla="*/ 3057804 w 6127927"/>
                <a:gd name="connsiteY41081" fmla="*/ 150676 h 4013490"/>
                <a:gd name="connsiteX41082" fmla="*/ 3057707 w 6127927"/>
                <a:gd name="connsiteY41082" fmla="*/ 151258 h 4013490"/>
                <a:gd name="connsiteX41083" fmla="*/ 3057546 w 6127927"/>
                <a:gd name="connsiteY41083" fmla="*/ 151356 h 4013490"/>
                <a:gd name="connsiteX41084" fmla="*/ 3057481 w 6127927"/>
                <a:gd name="connsiteY41084" fmla="*/ 151356 h 4013490"/>
                <a:gd name="connsiteX41085" fmla="*/ 3056802 w 6127927"/>
                <a:gd name="connsiteY41085" fmla="*/ 151841 h 4013490"/>
                <a:gd name="connsiteX41086" fmla="*/ 3056543 w 6127927"/>
                <a:gd name="connsiteY41086" fmla="*/ 151841 h 4013490"/>
                <a:gd name="connsiteX41087" fmla="*/ 3056220 w 6127927"/>
                <a:gd name="connsiteY41087" fmla="*/ 151744 h 4013490"/>
                <a:gd name="connsiteX41088" fmla="*/ 3055896 w 6127927"/>
                <a:gd name="connsiteY41088" fmla="*/ 151679 h 4013490"/>
                <a:gd name="connsiteX41089" fmla="*/ 3055476 w 6127927"/>
                <a:gd name="connsiteY41089" fmla="*/ 151841 h 4013490"/>
                <a:gd name="connsiteX41090" fmla="*/ 3055411 w 6127927"/>
                <a:gd name="connsiteY41090" fmla="*/ 151938 h 4013490"/>
                <a:gd name="connsiteX41091" fmla="*/ 3055055 w 6127927"/>
                <a:gd name="connsiteY41091" fmla="*/ 152423 h 4013490"/>
                <a:gd name="connsiteX41092" fmla="*/ 3054473 w 6127927"/>
                <a:gd name="connsiteY41092" fmla="*/ 152584 h 4013490"/>
                <a:gd name="connsiteX41093" fmla="*/ 3054247 w 6127927"/>
                <a:gd name="connsiteY41093" fmla="*/ 152584 h 4013490"/>
                <a:gd name="connsiteX41094" fmla="*/ 3054085 w 6127927"/>
                <a:gd name="connsiteY41094" fmla="*/ 152681 h 4013490"/>
                <a:gd name="connsiteX41095" fmla="*/ 3053827 w 6127927"/>
                <a:gd name="connsiteY41095" fmla="*/ 153005 h 4013490"/>
                <a:gd name="connsiteX41096" fmla="*/ 3053503 w 6127927"/>
                <a:gd name="connsiteY41096" fmla="*/ 153167 h 4013490"/>
                <a:gd name="connsiteX41097" fmla="*/ 3053147 w 6127927"/>
                <a:gd name="connsiteY41097" fmla="*/ 153425 h 4013490"/>
                <a:gd name="connsiteX41098" fmla="*/ 3048199 w 6127927"/>
                <a:gd name="connsiteY41098" fmla="*/ 154913 h 4013490"/>
                <a:gd name="connsiteX41099" fmla="*/ 3048038 w 6127927"/>
                <a:gd name="connsiteY41099" fmla="*/ 154913 h 4013490"/>
                <a:gd name="connsiteX41100" fmla="*/ 3047779 w 6127927"/>
                <a:gd name="connsiteY41100" fmla="*/ 154913 h 4013490"/>
                <a:gd name="connsiteX41101" fmla="*/ 3047714 w 6127927"/>
                <a:gd name="connsiteY41101" fmla="*/ 155139 h 4013490"/>
                <a:gd name="connsiteX41102" fmla="*/ 3047294 w 6127927"/>
                <a:gd name="connsiteY41102" fmla="*/ 154978 h 4013490"/>
                <a:gd name="connsiteX41103" fmla="*/ 3046938 w 6127927"/>
                <a:gd name="connsiteY41103" fmla="*/ 154816 h 4013490"/>
                <a:gd name="connsiteX41104" fmla="*/ 3047294 w 6127927"/>
                <a:gd name="connsiteY41104" fmla="*/ 155657 h 4013490"/>
                <a:gd name="connsiteX41105" fmla="*/ 3046873 w 6127927"/>
                <a:gd name="connsiteY41105" fmla="*/ 155560 h 4013490"/>
                <a:gd name="connsiteX41106" fmla="*/ 3046712 w 6127927"/>
                <a:gd name="connsiteY41106" fmla="*/ 155980 h 4013490"/>
                <a:gd name="connsiteX41107" fmla="*/ 3046291 w 6127927"/>
                <a:gd name="connsiteY41107" fmla="*/ 156077 h 4013490"/>
                <a:gd name="connsiteX41108" fmla="*/ 3046194 w 6127927"/>
                <a:gd name="connsiteY41108" fmla="*/ 156142 h 4013490"/>
                <a:gd name="connsiteX41109" fmla="*/ 3045709 w 6127927"/>
                <a:gd name="connsiteY41109" fmla="*/ 156562 h 4013490"/>
                <a:gd name="connsiteX41110" fmla="*/ 3045386 w 6127927"/>
                <a:gd name="connsiteY41110" fmla="*/ 156724 h 4013490"/>
                <a:gd name="connsiteX41111" fmla="*/ 3044448 w 6127927"/>
                <a:gd name="connsiteY41111" fmla="*/ 156886 h 4013490"/>
                <a:gd name="connsiteX41112" fmla="*/ 3044318 w 6127927"/>
                <a:gd name="connsiteY41112" fmla="*/ 156886 h 4013490"/>
                <a:gd name="connsiteX41113" fmla="*/ 3044318 w 6127927"/>
                <a:gd name="connsiteY41113" fmla="*/ 157630 h 4013490"/>
                <a:gd name="connsiteX41114" fmla="*/ 3044060 w 6127927"/>
                <a:gd name="connsiteY41114" fmla="*/ 158147 h 4013490"/>
                <a:gd name="connsiteX41115" fmla="*/ 3043801 w 6127927"/>
                <a:gd name="connsiteY41115" fmla="*/ 158212 h 4013490"/>
                <a:gd name="connsiteX41116" fmla="*/ 3043219 w 6127927"/>
                <a:gd name="connsiteY41116" fmla="*/ 157888 h 4013490"/>
                <a:gd name="connsiteX41117" fmla="*/ 3043477 w 6127927"/>
                <a:gd name="connsiteY41117" fmla="*/ 158891 h 4013490"/>
                <a:gd name="connsiteX41118" fmla="*/ 3038238 w 6127927"/>
                <a:gd name="connsiteY41118" fmla="*/ 162287 h 4013490"/>
                <a:gd name="connsiteX41119" fmla="*/ 3031899 w 6127927"/>
                <a:gd name="connsiteY41119" fmla="*/ 170210 h 4013490"/>
                <a:gd name="connsiteX41120" fmla="*/ 3030218 w 6127927"/>
                <a:gd name="connsiteY41120" fmla="*/ 172215 h 4013490"/>
                <a:gd name="connsiteX41121" fmla="*/ 3029733 w 6127927"/>
                <a:gd name="connsiteY41121" fmla="*/ 171957 h 4013490"/>
                <a:gd name="connsiteX41122" fmla="*/ 3028245 w 6127927"/>
                <a:gd name="connsiteY41122" fmla="*/ 171310 h 4013490"/>
                <a:gd name="connsiteX41123" fmla="*/ 3028892 w 6127927"/>
                <a:gd name="connsiteY41123" fmla="*/ 171892 h 4013490"/>
                <a:gd name="connsiteX41124" fmla="*/ 3030056 w 6127927"/>
                <a:gd name="connsiteY41124" fmla="*/ 172280 h 4013490"/>
                <a:gd name="connsiteX41125" fmla="*/ 3029733 w 6127927"/>
                <a:gd name="connsiteY41125" fmla="*/ 172701 h 4013490"/>
                <a:gd name="connsiteX41126" fmla="*/ 3029474 w 6127927"/>
                <a:gd name="connsiteY41126" fmla="*/ 172539 h 4013490"/>
                <a:gd name="connsiteX41127" fmla="*/ 3028892 w 6127927"/>
                <a:gd name="connsiteY41127" fmla="*/ 172377 h 4013490"/>
                <a:gd name="connsiteX41128" fmla="*/ 3028827 w 6127927"/>
                <a:gd name="connsiteY41128" fmla="*/ 172280 h 4013490"/>
                <a:gd name="connsiteX41129" fmla="*/ 3028730 w 6127927"/>
                <a:gd name="connsiteY41129" fmla="*/ 172215 h 4013490"/>
                <a:gd name="connsiteX41130" fmla="*/ 3027986 w 6127927"/>
                <a:gd name="connsiteY41130" fmla="*/ 172377 h 4013490"/>
                <a:gd name="connsiteX41131" fmla="*/ 3029247 w 6127927"/>
                <a:gd name="connsiteY41131" fmla="*/ 173283 h 4013490"/>
                <a:gd name="connsiteX41132" fmla="*/ 3028148 w 6127927"/>
                <a:gd name="connsiteY41132" fmla="*/ 175514 h 4013490"/>
                <a:gd name="connsiteX41133" fmla="*/ 3024946 w 6127927"/>
                <a:gd name="connsiteY41133" fmla="*/ 181982 h 4013490"/>
                <a:gd name="connsiteX41134" fmla="*/ 3024590 w 6127927"/>
                <a:gd name="connsiteY41134" fmla="*/ 181982 h 4013490"/>
                <a:gd name="connsiteX41135" fmla="*/ 3024429 w 6127927"/>
                <a:gd name="connsiteY41135" fmla="*/ 182467 h 4013490"/>
                <a:gd name="connsiteX41136" fmla="*/ 3024008 w 6127927"/>
                <a:gd name="connsiteY41136" fmla="*/ 182565 h 4013490"/>
                <a:gd name="connsiteX41137" fmla="*/ 3023523 w 6127927"/>
                <a:gd name="connsiteY41137" fmla="*/ 182791 h 4013490"/>
                <a:gd name="connsiteX41138" fmla="*/ 3023523 w 6127927"/>
                <a:gd name="connsiteY41138" fmla="*/ 183050 h 4013490"/>
                <a:gd name="connsiteX41139" fmla="*/ 3023103 w 6127927"/>
                <a:gd name="connsiteY41139" fmla="*/ 183211 h 4013490"/>
                <a:gd name="connsiteX41140" fmla="*/ 3022682 w 6127927"/>
                <a:gd name="connsiteY41140" fmla="*/ 183308 h 4013490"/>
                <a:gd name="connsiteX41141" fmla="*/ 3023038 w 6127927"/>
                <a:gd name="connsiteY41141" fmla="*/ 183729 h 4013490"/>
                <a:gd name="connsiteX41142" fmla="*/ 3023264 w 6127927"/>
                <a:gd name="connsiteY41142" fmla="*/ 183955 h 4013490"/>
                <a:gd name="connsiteX41143" fmla="*/ 3023361 w 6127927"/>
                <a:gd name="connsiteY41143" fmla="*/ 184311 h 4013490"/>
                <a:gd name="connsiteX41144" fmla="*/ 3021938 w 6127927"/>
                <a:gd name="connsiteY41144" fmla="*/ 183793 h 4013490"/>
                <a:gd name="connsiteX41145" fmla="*/ 3022779 w 6127927"/>
                <a:gd name="connsiteY41145" fmla="*/ 184537 h 4013490"/>
                <a:gd name="connsiteX41146" fmla="*/ 3022876 w 6127927"/>
                <a:gd name="connsiteY41146" fmla="*/ 184861 h 4013490"/>
                <a:gd name="connsiteX41147" fmla="*/ 3021938 w 6127927"/>
                <a:gd name="connsiteY41147" fmla="*/ 184958 h 4013490"/>
                <a:gd name="connsiteX41148" fmla="*/ 3022779 w 6127927"/>
                <a:gd name="connsiteY41148" fmla="*/ 185799 h 4013490"/>
                <a:gd name="connsiteX41149" fmla="*/ 3021777 w 6127927"/>
                <a:gd name="connsiteY41149" fmla="*/ 185960 h 4013490"/>
                <a:gd name="connsiteX41150" fmla="*/ 3021292 w 6127927"/>
                <a:gd name="connsiteY41150" fmla="*/ 185702 h 4013490"/>
                <a:gd name="connsiteX41151" fmla="*/ 3022100 w 6127927"/>
                <a:gd name="connsiteY41151" fmla="*/ 186445 h 4013490"/>
                <a:gd name="connsiteX41152" fmla="*/ 3022100 w 6127927"/>
                <a:gd name="connsiteY41152" fmla="*/ 187125 h 4013490"/>
                <a:gd name="connsiteX41153" fmla="*/ 3021938 w 6127927"/>
                <a:gd name="connsiteY41153" fmla="*/ 187351 h 4013490"/>
                <a:gd name="connsiteX41154" fmla="*/ 3022294 w 6127927"/>
                <a:gd name="connsiteY41154" fmla="*/ 187868 h 4013490"/>
                <a:gd name="connsiteX41155" fmla="*/ 3022359 w 6127927"/>
                <a:gd name="connsiteY41155" fmla="*/ 188095 h 4013490"/>
                <a:gd name="connsiteX41156" fmla="*/ 3021615 w 6127927"/>
                <a:gd name="connsiteY41156" fmla="*/ 188030 h 4013490"/>
                <a:gd name="connsiteX41157" fmla="*/ 3021615 w 6127927"/>
                <a:gd name="connsiteY41157" fmla="*/ 188095 h 4013490"/>
                <a:gd name="connsiteX41158" fmla="*/ 3021777 w 6127927"/>
                <a:gd name="connsiteY41158" fmla="*/ 188515 h 4013490"/>
                <a:gd name="connsiteX41159" fmla="*/ 3021777 w 6127927"/>
                <a:gd name="connsiteY41159" fmla="*/ 189582 h 4013490"/>
                <a:gd name="connsiteX41160" fmla="*/ 3021033 w 6127927"/>
                <a:gd name="connsiteY41160" fmla="*/ 189582 h 4013490"/>
                <a:gd name="connsiteX41161" fmla="*/ 3021356 w 6127927"/>
                <a:gd name="connsiteY41161" fmla="*/ 190003 h 4013490"/>
                <a:gd name="connsiteX41162" fmla="*/ 3021550 w 6127927"/>
                <a:gd name="connsiteY41162" fmla="*/ 190262 h 4013490"/>
                <a:gd name="connsiteX41163" fmla="*/ 3021550 w 6127927"/>
                <a:gd name="connsiteY41163" fmla="*/ 190585 h 4013490"/>
                <a:gd name="connsiteX41164" fmla="*/ 3021356 w 6127927"/>
                <a:gd name="connsiteY41164" fmla="*/ 191264 h 4013490"/>
                <a:gd name="connsiteX41165" fmla="*/ 3021033 w 6127927"/>
                <a:gd name="connsiteY41165" fmla="*/ 191491 h 4013490"/>
                <a:gd name="connsiteX41166" fmla="*/ 3020806 w 6127927"/>
                <a:gd name="connsiteY41166" fmla="*/ 191749 h 4013490"/>
                <a:gd name="connsiteX41167" fmla="*/ 3020709 w 6127927"/>
                <a:gd name="connsiteY41167" fmla="*/ 191749 h 4013490"/>
                <a:gd name="connsiteX41168" fmla="*/ 3020806 w 6127927"/>
                <a:gd name="connsiteY41168" fmla="*/ 192590 h 4013490"/>
                <a:gd name="connsiteX41169" fmla="*/ 3020289 w 6127927"/>
                <a:gd name="connsiteY41169" fmla="*/ 193237 h 4013490"/>
                <a:gd name="connsiteX41170" fmla="*/ 3019869 w 6127927"/>
                <a:gd name="connsiteY41170" fmla="*/ 193075 h 4013490"/>
                <a:gd name="connsiteX41171" fmla="*/ 3019707 w 6127927"/>
                <a:gd name="connsiteY41171" fmla="*/ 193657 h 4013490"/>
                <a:gd name="connsiteX41172" fmla="*/ 3019804 w 6127927"/>
                <a:gd name="connsiteY41172" fmla="*/ 193819 h 4013490"/>
                <a:gd name="connsiteX41173" fmla="*/ 3019125 w 6127927"/>
                <a:gd name="connsiteY41173" fmla="*/ 193819 h 4013490"/>
                <a:gd name="connsiteX41174" fmla="*/ 3019222 w 6127927"/>
                <a:gd name="connsiteY41174" fmla="*/ 194078 h 4013490"/>
                <a:gd name="connsiteX41175" fmla="*/ 3019060 w 6127927"/>
                <a:gd name="connsiteY41175" fmla="*/ 194240 h 4013490"/>
                <a:gd name="connsiteX41176" fmla="*/ 3018737 w 6127927"/>
                <a:gd name="connsiteY41176" fmla="*/ 193981 h 4013490"/>
                <a:gd name="connsiteX41177" fmla="*/ 3018543 w 6127927"/>
                <a:gd name="connsiteY41177" fmla="*/ 193722 h 4013490"/>
                <a:gd name="connsiteX41178" fmla="*/ 3018381 w 6127927"/>
                <a:gd name="connsiteY41178" fmla="*/ 194143 h 4013490"/>
                <a:gd name="connsiteX41179" fmla="*/ 3019060 w 6127927"/>
                <a:gd name="connsiteY41179" fmla="*/ 194725 h 4013490"/>
                <a:gd name="connsiteX41180" fmla="*/ 3019125 w 6127927"/>
                <a:gd name="connsiteY41180" fmla="*/ 195210 h 4013490"/>
                <a:gd name="connsiteX41181" fmla="*/ 3019222 w 6127927"/>
                <a:gd name="connsiteY41181" fmla="*/ 195566 h 4013490"/>
                <a:gd name="connsiteX41182" fmla="*/ 3018737 w 6127927"/>
                <a:gd name="connsiteY41182" fmla="*/ 195954 h 4013490"/>
                <a:gd name="connsiteX41183" fmla="*/ 3019383 w 6127927"/>
                <a:gd name="connsiteY41183" fmla="*/ 196536 h 4013490"/>
                <a:gd name="connsiteX41184" fmla="*/ 3018898 w 6127927"/>
                <a:gd name="connsiteY41184" fmla="*/ 196536 h 4013490"/>
                <a:gd name="connsiteX41185" fmla="*/ 3018801 w 6127927"/>
                <a:gd name="connsiteY41185" fmla="*/ 197215 h 4013490"/>
                <a:gd name="connsiteX41186" fmla="*/ 3018543 w 6127927"/>
                <a:gd name="connsiteY41186" fmla="*/ 197474 h 4013490"/>
                <a:gd name="connsiteX41187" fmla="*/ 3018640 w 6127927"/>
                <a:gd name="connsiteY41187" fmla="*/ 197797 h 4013490"/>
                <a:gd name="connsiteX41188" fmla="*/ 3018640 w 6127927"/>
                <a:gd name="connsiteY41188" fmla="*/ 198703 h 4013490"/>
                <a:gd name="connsiteX41189" fmla="*/ 3017637 w 6127927"/>
                <a:gd name="connsiteY41189" fmla="*/ 198606 h 4013490"/>
                <a:gd name="connsiteX41190" fmla="*/ 3017799 w 6127927"/>
                <a:gd name="connsiteY41190" fmla="*/ 198800 h 4013490"/>
                <a:gd name="connsiteX41191" fmla="*/ 3017896 w 6127927"/>
                <a:gd name="connsiteY41191" fmla="*/ 199188 h 4013490"/>
                <a:gd name="connsiteX41192" fmla="*/ 3017572 w 6127927"/>
                <a:gd name="connsiteY41192" fmla="*/ 200287 h 4013490"/>
                <a:gd name="connsiteX41193" fmla="*/ 3017475 w 6127927"/>
                <a:gd name="connsiteY41193" fmla="*/ 200449 h 4013490"/>
                <a:gd name="connsiteX41194" fmla="*/ 3017055 w 6127927"/>
                <a:gd name="connsiteY41194" fmla="*/ 200449 h 4013490"/>
                <a:gd name="connsiteX41195" fmla="*/ 3016667 w 6127927"/>
                <a:gd name="connsiteY41195" fmla="*/ 200611 h 4013490"/>
                <a:gd name="connsiteX41196" fmla="*/ 3017152 w 6127927"/>
                <a:gd name="connsiteY41196" fmla="*/ 200675 h 4013490"/>
                <a:gd name="connsiteX41197" fmla="*/ 3017217 w 6127927"/>
                <a:gd name="connsiteY41197" fmla="*/ 200675 h 4013490"/>
                <a:gd name="connsiteX41198" fmla="*/ 3016893 w 6127927"/>
                <a:gd name="connsiteY41198" fmla="*/ 201193 h 4013490"/>
                <a:gd name="connsiteX41199" fmla="*/ 3016311 w 6127927"/>
                <a:gd name="connsiteY41199" fmla="*/ 200772 h 4013490"/>
                <a:gd name="connsiteX41200" fmla="*/ 3016311 w 6127927"/>
                <a:gd name="connsiteY41200" fmla="*/ 201031 h 4013490"/>
                <a:gd name="connsiteX41201" fmla="*/ 3016829 w 6127927"/>
                <a:gd name="connsiteY41201" fmla="*/ 201355 h 4013490"/>
                <a:gd name="connsiteX41202" fmla="*/ 3016149 w 6127927"/>
                <a:gd name="connsiteY41202" fmla="*/ 203263 h 4013490"/>
                <a:gd name="connsiteX41203" fmla="*/ 3016408 w 6127927"/>
                <a:gd name="connsiteY41203" fmla="*/ 205074 h 4013490"/>
                <a:gd name="connsiteX41204" fmla="*/ 3016085 w 6127927"/>
                <a:gd name="connsiteY41204" fmla="*/ 205494 h 4013490"/>
                <a:gd name="connsiteX41205" fmla="*/ 3015664 w 6127927"/>
                <a:gd name="connsiteY41205" fmla="*/ 205397 h 4013490"/>
                <a:gd name="connsiteX41206" fmla="*/ 3015891 w 6127927"/>
                <a:gd name="connsiteY41206" fmla="*/ 205915 h 4013490"/>
                <a:gd name="connsiteX41207" fmla="*/ 3015729 w 6127927"/>
                <a:gd name="connsiteY41207" fmla="*/ 206303 h 4013490"/>
                <a:gd name="connsiteX41208" fmla="*/ 3015147 w 6127927"/>
                <a:gd name="connsiteY41208" fmla="*/ 206141 h 4013490"/>
                <a:gd name="connsiteX41209" fmla="*/ 3015147 w 6127927"/>
                <a:gd name="connsiteY41209" fmla="*/ 206238 h 4013490"/>
                <a:gd name="connsiteX41210" fmla="*/ 3015826 w 6127927"/>
                <a:gd name="connsiteY41210" fmla="*/ 206400 h 4013490"/>
                <a:gd name="connsiteX41211" fmla="*/ 3015147 w 6127927"/>
                <a:gd name="connsiteY41211" fmla="*/ 208890 h 4013490"/>
                <a:gd name="connsiteX41212" fmla="*/ 3014823 w 6127927"/>
                <a:gd name="connsiteY41212" fmla="*/ 208890 h 4013490"/>
                <a:gd name="connsiteX41213" fmla="*/ 3015082 w 6127927"/>
                <a:gd name="connsiteY41213" fmla="*/ 208955 h 4013490"/>
                <a:gd name="connsiteX41214" fmla="*/ 3014759 w 6127927"/>
                <a:gd name="connsiteY41214" fmla="*/ 210119 h 4013490"/>
                <a:gd name="connsiteX41215" fmla="*/ 3014759 w 6127927"/>
                <a:gd name="connsiteY41215" fmla="*/ 210216 h 4013490"/>
                <a:gd name="connsiteX41216" fmla="*/ 3014403 w 6127927"/>
                <a:gd name="connsiteY41216" fmla="*/ 211283 h 4013490"/>
                <a:gd name="connsiteX41217" fmla="*/ 3014241 w 6127927"/>
                <a:gd name="connsiteY41217" fmla="*/ 211283 h 4013490"/>
                <a:gd name="connsiteX41218" fmla="*/ 3014338 w 6127927"/>
                <a:gd name="connsiteY41218" fmla="*/ 211542 h 4013490"/>
                <a:gd name="connsiteX41219" fmla="*/ 3014338 w 6127927"/>
                <a:gd name="connsiteY41219" fmla="*/ 211607 h 4013490"/>
                <a:gd name="connsiteX41220" fmla="*/ 3014241 w 6127927"/>
                <a:gd name="connsiteY41220" fmla="*/ 211607 h 4013490"/>
                <a:gd name="connsiteX41221" fmla="*/ 3014177 w 6127927"/>
                <a:gd name="connsiteY41221" fmla="*/ 211704 h 4013490"/>
                <a:gd name="connsiteX41222" fmla="*/ 3014241 w 6127927"/>
                <a:gd name="connsiteY41222" fmla="*/ 211865 h 4013490"/>
                <a:gd name="connsiteX41223" fmla="*/ 3013271 w 6127927"/>
                <a:gd name="connsiteY41223" fmla="*/ 215520 h 4013490"/>
                <a:gd name="connsiteX41224" fmla="*/ 3013174 w 6127927"/>
                <a:gd name="connsiteY41224" fmla="*/ 215520 h 4013490"/>
                <a:gd name="connsiteX41225" fmla="*/ 3013174 w 6127927"/>
                <a:gd name="connsiteY41225" fmla="*/ 215908 h 4013490"/>
                <a:gd name="connsiteX41226" fmla="*/ 3013012 w 6127927"/>
                <a:gd name="connsiteY41226" fmla="*/ 216587 h 4013490"/>
                <a:gd name="connsiteX41227" fmla="*/ 3012592 w 6127927"/>
                <a:gd name="connsiteY41227" fmla="*/ 216490 h 4013490"/>
                <a:gd name="connsiteX41228" fmla="*/ 3012915 w 6127927"/>
                <a:gd name="connsiteY41228" fmla="*/ 216911 h 4013490"/>
                <a:gd name="connsiteX41229" fmla="*/ 3012592 w 6127927"/>
                <a:gd name="connsiteY41229" fmla="*/ 217913 h 4013490"/>
                <a:gd name="connsiteX41230" fmla="*/ 3012430 w 6127927"/>
                <a:gd name="connsiteY41230" fmla="*/ 218398 h 4013490"/>
                <a:gd name="connsiteX41231" fmla="*/ 3012268 w 6127927"/>
                <a:gd name="connsiteY41231" fmla="*/ 218916 h 4013490"/>
                <a:gd name="connsiteX41232" fmla="*/ 3011686 w 6127927"/>
                <a:gd name="connsiteY41232" fmla="*/ 218916 h 4013490"/>
                <a:gd name="connsiteX41233" fmla="*/ 3011686 w 6127927"/>
                <a:gd name="connsiteY41233" fmla="*/ 218980 h 4013490"/>
                <a:gd name="connsiteX41234" fmla="*/ 3012010 w 6127927"/>
                <a:gd name="connsiteY41234" fmla="*/ 219724 h 4013490"/>
                <a:gd name="connsiteX41235" fmla="*/ 3011751 w 6127927"/>
                <a:gd name="connsiteY41235" fmla="*/ 219886 h 4013490"/>
                <a:gd name="connsiteX41236" fmla="*/ 3012010 w 6127927"/>
                <a:gd name="connsiteY41236" fmla="*/ 220048 h 4013490"/>
                <a:gd name="connsiteX41237" fmla="*/ 3012010 w 6127927"/>
                <a:gd name="connsiteY41237" fmla="*/ 220145 h 4013490"/>
                <a:gd name="connsiteX41238" fmla="*/ 3012010 w 6127927"/>
                <a:gd name="connsiteY41238" fmla="*/ 220242 h 4013490"/>
                <a:gd name="connsiteX41239" fmla="*/ 3012010 w 6127927"/>
                <a:gd name="connsiteY41239" fmla="*/ 220403 h 4013490"/>
                <a:gd name="connsiteX41240" fmla="*/ 3011945 w 6127927"/>
                <a:gd name="connsiteY41240" fmla="*/ 220791 h 4013490"/>
                <a:gd name="connsiteX41241" fmla="*/ 3011751 w 6127927"/>
                <a:gd name="connsiteY41241" fmla="*/ 221471 h 4013490"/>
                <a:gd name="connsiteX41242" fmla="*/ 3010102 w 6127927"/>
                <a:gd name="connsiteY41242" fmla="*/ 221212 h 4013490"/>
                <a:gd name="connsiteX41243" fmla="*/ 3010360 w 6127927"/>
                <a:gd name="connsiteY41243" fmla="*/ 221309 h 4013490"/>
                <a:gd name="connsiteX41244" fmla="*/ 3010522 w 6127927"/>
                <a:gd name="connsiteY41244" fmla="*/ 221729 h 4013490"/>
                <a:gd name="connsiteX41245" fmla="*/ 3010263 w 6127927"/>
                <a:gd name="connsiteY41245" fmla="*/ 222538 h 4013490"/>
                <a:gd name="connsiteX41246" fmla="*/ 3010619 w 6127927"/>
                <a:gd name="connsiteY41246" fmla="*/ 222700 h 4013490"/>
                <a:gd name="connsiteX41247" fmla="*/ 3010619 w 6127927"/>
                <a:gd name="connsiteY41247" fmla="*/ 222861 h 4013490"/>
                <a:gd name="connsiteX41248" fmla="*/ 3010619 w 6127927"/>
                <a:gd name="connsiteY41248" fmla="*/ 223282 h 4013490"/>
                <a:gd name="connsiteX41249" fmla="*/ 3010457 w 6127927"/>
                <a:gd name="connsiteY41249" fmla="*/ 223702 h 4013490"/>
                <a:gd name="connsiteX41250" fmla="*/ 3010619 w 6127927"/>
                <a:gd name="connsiteY41250" fmla="*/ 224543 h 4013490"/>
                <a:gd name="connsiteX41251" fmla="*/ 3010522 w 6127927"/>
                <a:gd name="connsiteY41251" fmla="*/ 224769 h 4013490"/>
                <a:gd name="connsiteX41252" fmla="*/ 3010360 w 6127927"/>
                <a:gd name="connsiteY41252" fmla="*/ 224866 h 4013490"/>
                <a:gd name="connsiteX41253" fmla="*/ 3010263 w 6127927"/>
                <a:gd name="connsiteY41253" fmla="*/ 225707 h 4013490"/>
                <a:gd name="connsiteX41254" fmla="*/ 3010522 w 6127927"/>
                <a:gd name="connsiteY41254" fmla="*/ 225869 h 4013490"/>
                <a:gd name="connsiteX41255" fmla="*/ 3010263 w 6127927"/>
                <a:gd name="connsiteY41255" fmla="*/ 226678 h 4013490"/>
                <a:gd name="connsiteX41256" fmla="*/ 3010037 w 6127927"/>
                <a:gd name="connsiteY41256" fmla="*/ 226678 h 4013490"/>
                <a:gd name="connsiteX41257" fmla="*/ 3010199 w 6127927"/>
                <a:gd name="connsiteY41257" fmla="*/ 226839 h 4013490"/>
                <a:gd name="connsiteX41258" fmla="*/ 3005639 w 6127927"/>
                <a:gd name="connsiteY41258" fmla="*/ 241910 h 4013490"/>
                <a:gd name="connsiteX41259" fmla="*/ 3005542 w 6127927"/>
                <a:gd name="connsiteY41259" fmla="*/ 241910 h 4013490"/>
                <a:gd name="connsiteX41260" fmla="*/ 3004571 w 6127927"/>
                <a:gd name="connsiteY41260" fmla="*/ 242169 h 4013490"/>
                <a:gd name="connsiteX41261" fmla="*/ 3003892 w 6127927"/>
                <a:gd name="connsiteY41261" fmla="*/ 241910 h 4013490"/>
                <a:gd name="connsiteX41262" fmla="*/ 3002404 w 6127927"/>
                <a:gd name="connsiteY41262" fmla="*/ 242169 h 4013490"/>
                <a:gd name="connsiteX41263" fmla="*/ 3003892 w 6127927"/>
                <a:gd name="connsiteY41263" fmla="*/ 242492 h 4013490"/>
                <a:gd name="connsiteX41264" fmla="*/ 3002987 w 6127927"/>
                <a:gd name="connsiteY41264" fmla="*/ 243010 h 4013490"/>
                <a:gd name="connsiteX41265" fmla="*/ 3001661 w 6127927"/>
                <a:gd name="connsiteY41265" fmla="*/ 243171 h 4013490"/>
                <a:gd name="connsiteX41266" fmla="*/ 2999429 w 6127927"/>
                <a:gd name="connsiteY41266" fmla="*/ 242816 h 4013490"/>
                <a:gd name="connsiteX41267" fmla="*/ 2999526 w 6127927"/>
                <a:gd name="connsiteY41267" fmla="*/ 242816 h 4013490"/>
                <a:gd name="connsiteX41268" fmla="*/ 2999267 w 6127927"/>
                <a:gd name="connsiteY41268" fmla="*/ 242751 h 4013490"/>
                <a:gd name="connsiteX41269" fmla="*/ 2998847 w 6127927"/>
                <a:gd name="connsiteY41269" fmla="*/ 242492 h 4013490"/>
                <a:gd name="connsiteX41270" fmla="*/ 2999267 w 6127927"/>
                <a:gd name="connsiteY41270" fmla="*/ 242751 h 4013490"/>
                <a:gd name="connsiteX41271" fmla="*/ 2999267 w 6127927"/>
                <a:gd name="connsiteY41271" fmla="*/ 242816 h 4013490"/>
                <a:gd name="connsiteX41272" fmla="*/ 2997941 w 6127927"/>
                <a:gd name="connsiteY41272" fmla="*/ 242589 h 4013490"/>
                <a:gd name="connsiteX41273" fmla="*/ 2998200 w 6127927"/>
                <a:gd name="connsiteY41273" fmla="*/ 242007 h 4013490"/>
                <a:gd name="connsiteX41274" fmla="*/ 3130830 w 6127927"/>
                <a:gd name="connsiteY41274" fmla="*/ 57373 h 4013490"/>
                <a:gd name="connsiteX41275" fmla="*/ 3131251 w 6127927"/>
                <a:gd name="connsiteY41275" fmla="*/ 59119 h 4013490"/>
                <a:gd name="connsiteX41276" fmla="*/ 3130830 w 6127927"/>
                <a:gd name="connsiteY41276" fmla="*/ 57373 h 4013490"/>
                <a:gd name="connsiteX41277" fmla="*/ 3242827 w 6127927"/>
                <a:gd name="connsiteY41277" fmla="*/ 11837 h 4013490"/>
                <a:gd name="connsiteX41278" fmla="*/ 3244832 w 6127927"/>
                <a:gd name="connsiteY41278" fmla="*/ 10608 h 4013490"/>
                <a:gd name="connsiteX41279" fmla="*/ 3242827 w 6127927"/>
                <a:gd name="connsiteY41279" fmla="*/ 11837 h 4013490"/>
                <a:gd name="connsiteX41280" fmla="*/ 2969126 w 6127927"/>
                <a:gd name="connsiteY41280" fmla="*/ 353842 h 4013490"/>
                <a:gd name="connsiteX41281" fmla="*/ 2970549 w 6127927"/>
                <a:gd name="connsiteY41281" fmla="*/ 354942 h 4013490"/>
                <a:gd name="connsiteX41282" fmla="*/ 2970549 w 6127927"/>
                <a:gd name="connsiteY41282" fmla="*/ 353260 h 4013490"/>
                <a:gd name="connsiteX41283" fmla="*/ 2969223 w 6127927"/>
                <a:gd name="connsiteY41283" fmla="*/ 353195 h 4013490"/>
                <a:gd name="connsiteX41284" fmla="*/ 2953731 w 6127927"/>
                <a:gd name="connsiteY41284" fmla="*/ 246729 h 4013490"/>
                <a:gd name="connsiteX41285" fmla="*/ 2961008 w 6127927"/>
                <a:gd name="connsiteY41285" fmla="*/ 148445 h 4013490"/>
                <a:gd name="connsiteX41286" fmla="*/ 2961332 w 6127927"/>
                <a:gd name="connsiteY41286" fmla="*/ 146795 h 4013490"/>
                <a:gd name="connsiteX41287" fmla="*/ 2962334 w 6127927"/>
                <a:gd name="connsiteY41287" fmla="*/ 145890 h 4013490"/>
                <a:gd name="connsiteX41288" fmla="*/ 2961849 w 6127927"/>
                <a:gd name="connsiteY41288" fmla="*/ 145211 h 4013490"/>
                <a:gd name="connsiteX41289" fmla="*/ 2962916 w 6127927"/>
                <a:gd name="connsiteY41289" fmla="*/ 143141 h 4013490"/>
                <a:gd name="connsiteX41290" fmla="*/ 2963498 w 6127927"/>
                <a:gd name="connsiteY41290" fmla="*/ 142656 h 4013490"/>
                <a:gd name="connsiteX41291" fmla="*/ 2963660 w 6127927"/>
                <a:gd name="connsiteY41291" fmla="*/ 141653 h 4013490"/>
                <a:gd name="connsiteX41292" fmla="*/ 2968544 w 6127927"/>
                <a:gd name="connsiteY41292" fmla="*/ 132145 h 4013490"/>
                <a:gd name="connsiteX41293" fmla="*/ 2968802 w 6127927"/>
                <a:gd name="connsiteY41293" fmla="*/ 132371 h 4013490"/>
                <a:gd name="connsiteX41294" fmla="*/ 2970031 w 6127927"/>
                <a:gd name="connsiteY41294" fmla="*/ 131045 h 4013490"/>
                <a:gd name="connsiteX41295" fmla="*/ 2970710 w 6127927"/>
                <a:gd name="connsiteY41295" fmla="*/ 130657 h 4013490"/>
                <a:gd name="connsiteX41296" fmla="*/ 2971357 w 6127927"/>
                <a:gd name="connsiteY41296" fmla="*/ 128749 h 4013490"/>
                <a:gd name="connsiteX41297" fmla="*/ 2970937 w 6127927"/>
                <a:gd name="connsiteY41297" fmla="*/ 128814 h 4013490"/>
                <a:gd name="connsiteX41298" fmla="*/ 2975594 w 6127927"/>
                <a:gd name="connsiteY41298" fmla="*/ 122022 h 4013490"/>
                <a:gd name="connsiteX41299" fmla="*/ 2975982 w 6127927"/>
                <a:gd name="connsiteY41299" fmla="*/ 121861 h 4013490"/>
                <a:gd name="connsiteX41300" fmla="*/ 2978213 w 6127927"/>
                <a:gd name="connsiteY41300" fmla="*/ 119791 h 4013490"/>
                <a:gd name="connsiteX41301" fmla="*/ 2977890 w 6127927"/>
                <a:gd name="connsiteY41301" fmla="*/ 119209 h 4013490"/>
                <a:gd name="connsiteX41302" fmla="*/ 2984682 w 6127927"/>
                <a:gd name="connsiteY41302" fmla="*/ 111770 h 4013490"/>
                <a:gd name="connsiteX41303" fmla="*/ 2985361 w 6127927"/>
                <a:gd name="connsiteY41303" fmla="*/ 111867 h 4013490"/>
                <a:gd name="connsiteX41304" fmla="*/ 2985199 w 6127927"/>
                <a:gd name="connsiteY41304" fmla="*/ 111285 h 4013490"/>
                <a:gd name="connsiteX41305" fmla="*/ 2995775 w 6127927"/>
                <a:gd name="connsiteY41305" fmla="*/ 102812 h 4013490"/>
                <a:gd name="connsiteX41306" fmla="*/ 3007547 w 6127927"/>
                <a:gd name="connsiteY41306" fmla="*/ 96441 h 4013490"/>
                <a:gd name="connsiteX41307" fmla="*/ 3041084 w 6127927"/>
                <a:gd name="connsiteY41307" fmla="*/ 92463 h 4013490"/>
                <a:gd name="connsiteX41308" fmla="*/ 3040987 w 6127927"/>
                <a:gd name="connsiteY41308" fmla="*/ 92560 h 4013490"/>
                <a:gd name="connsiteX41309" fmla="*/ 3045644 w 6127927"/>
                <a:gd name="connsiteY41309" fmla="*/ 93142 h 4013490"/>
                <a:gd name="connsiteX41310" fmla="*/ 3047617 w 6127927"/>
                <a:gd name="connsiteY41310" fmla="*/ 93142 h 4013490"/>
                <a:gd name="connsiteX41311" fmla="*/ 3049946 w 6127927"/>
                <a:gd name="connsiteY41311" fmla="*/ 93401 h 4013490"/>
                <a:gd name="connsiteX41312" fmla="*/ 3051078 w 6127927"/>
                <a:gd name="connsiteY41312" fmla="*/ 93562 h 4013490"/>
                <a:gd name="connsiteX41313" fmla="*/ 3058548 w 6127927"/>
                <a:gd name="connsiteY41313" fmla="*/ 94791 h 4013490"/>
                <a:gd name="connsiteX41314" fmla="*/ 3064499 w 6127927"/>
                <a:gd name="connsiteY41314" fmla="*/ 96053 h 4013490"/>
                <a:gd name="connsiteX41315" fmla="*/ 3064273 w 6127927"/>
                <a:gd name="connsiteY41315" fmla="*/ 97540 h 4013490"/>
                <a:gd name="connsiteX41316" fmla="*/ 3065405 w 6127927"/>
                <a:gd name="connsiteY41316" fmla="*/ 97120 h 4013490"/>
                <a:gd name="connsiteX41317" fmla="*/ 3064661 w 6127927"/>
                <a:gd name="connsiteY41317" fmla="*/ 96053 h 4013490"/>
                <a:gd name="connsiteX41318" fmla="*/ 3066245 w 6127927"/>
                <a:gd name="connsiteY41318" fmla="*/ 96441 h 4013490"/>
                <a:gd name="connsiteX41319" fmla="*/ 3067410 w 6127927"/>
                <a:gd name="connsiteY41319" fmla="*/ 95470 h 4013490"/>
                <a:gd name="connsiteX41320" fmla="*/ 3072293 w 6127927"/>
                <a:gd name="connsiteY41320" fmla="*/ 91234 h 4013490"/>
                <a:gd name="connsiteX41321" fmla="*/ 3084971 w 6127927"/>
                <a:gd name="connsiteY41321" fmla="*/ 80885 h 4013490"/>
                <a:gd name="connsiteX41322" fmla="*/ 3085294 w 6127927"/>
                <a:gd name="connsiteY41322" fmla="*/ 81887 h 4013490"/>
                <a:gd name="connsiteX41323" fmla="*/ 3085844 w 6127927"/>
                <a:gd name="connsiteY41323" fmla="*/ 80238 h 4013490"/>
                <a:gd name="connsiteX41324" fmla="*/ 3114595 w 6127927"/>
                <a:gd name="connsiteY41324" fmla="*/ 59346 h 4013490"/>
                <a:gd name="connsiteX41325" fmla="*/ 3116245 w 6127927"/>
                <a:gd name="connsiteY41325" fmla="*/ 59346 h 4013490"/>
                <a:gd name="connsiteX41326" fmla="*/ 3116018 w 6127927"/>
                <a:gd name="connsiteY41326" fmla="*/ 58537 h 4013490"/>
                <a:gd name="connsiteX41327" fmla="*/ 3116018 w 6127927"/>
                <a:gd name="connsiteY41327" fmla="*/ 58440 h 4013490"/>
                <a:gd name="connsiteX41328" fmla="*/ 3120384 w 6127927"/>
                <a:gd name="connsiteY41328" fmla="*/ 55465 h 4013490"/>
                <a:gd name="connsiteX41329" fmla="*/ 3120481 w 6127927"/>
                <a:gd name="connsiteY41329" fmla="*/ 55465 h 4013490"/>
                <a:gd name="connsiteX41330" fmla="*/ 3120708 w 6127927"/>
                <a:gd name="connsiteY41330" fmla="*/ 55303 h 4013490"/>
                <a:gd name="connsiteX41331" fmla="*/ 3122874 w 6127927"/>
                <a:gd name="connsiteY41331" fmla="*/ 53815 h 4013490"/>
                <a:gd name="connsiteX41332" fmla="*/ 3125365 w 6127927"/>
                <a:gd name="connsiteY41332" fmla="*/ 52910 h 4013490"/>
                <a:gd name="connsiteX41333" fmla="*/ 3130992 w 6127927"/>
                <a:gd name="connsiteY41333" fmla="*/ 50420 h 4013490"/>
                <a:gd name="connsiteX41334" fmla="*/ 3130830 w 6127927"/>
                <a:gd name="connsiteY41334" fmla="*/ 50517 h 4013490"/>
                <a:gd name="connsiteX41335" fmla="*/ 3131154 w 6127927"/>
                <a:gd name="connsiteY41335" fmla="*/ 50678 h 4013490"/>
                <a:gd name="connsiteX41336" fmla="*/ 3131639 w 6127927"/>
                <a:gd name="connsiteY41336" fmla="*/ 50322 h 4013490"/>
                <a:gd name="connsiteX41337" fmla="*/ 3130992 w 6127927"/>
                <a:gd name="connsiteY41337" fmla="*/ 50420 h 4013490"/>
                <a:gd name="connsiteX41338" fmla="*/ 3129407 w 6127927"/>
                <a:gd name="connsiteY41338" fmla="*/ 50096 h 4013490"/>
                <a:gd name="connsiteX41339" fmla="*/ 3131736 w 6127927"/>
                <a:gd name="connsiteY41339" fmla="*/ 48253 h 4013490"/>
                <a:gd name="connsiteX41340" fmla="*/ 3131995 w 6127927"/>
                <a:gd name="connsiteY41340" fmla="*/ 48091 h 4013490"/>
                <a:gd name="connsiteX41341" fmla="*/ 3133709 w 6127927"/>
                <a:gd name="connsiteY41341" fmla="*/ 47606 h 4013490"/>
                <a:gd name="connsiteX41342" fmla="*/ 3135035 w 6127927"/>
                <a:gd name="connsiteY41342" fmla="*/ 46927 h 4013490"/>
                <a:gd name="connsiteX41343" fmla="*/ 3135455 w 6127927"/>
                <a:gd name="connsiteY41343" fmla="*/ 46603 h 4013490"/>
                <a:gd name="connsiteX41344" fmla="*/ 3134388 w 6127927"/>
                <a:gd name="connsiteY41344" fmla="*/ 46700 h 4013490"/>
                <a:gd name="connsiteX41345" fmla="*/ 3134711 w 6127927"/>
                <a:gd name="connsiteY41345" fmla="*/ 46442 h 4013490"/>
                <a:gd name="connsiteX41346" fmla="*/ 3135940 w 6127927"/>
                <a:gd name="connsiteY41346" fmla="*/ 45698 h 4013490"/>
                <a:gd name="connsiteX41347" fmla="*/ 3136458 w 6127927"/>
                <a:gd name="connsiteY41347" fmla="*/ 45795 h 4013490"/>
                <a:gd name="connsiteX41348" fmla="*/ 3135714 w 6127927"/>
                <a:gd name="connsiteY41348" fmla="*/ 46539 h 4013490"/>
                <a:gd name="connsiteX41349" fmla="*/ 3138333 w 6127927"/>
                <a:gd name="connsiteY41349" fmla="*/ 44792 h 4013490"/>
                <a:gd name="connsiteX41350" fmla="*/ 3141826 w 6127927"/>
                <a:gd name="connsiteY41350" fmla="*/ 42884 h 4013490"/>
                <a:gd name="connsiteX41351" fmla="*/ 3145222 w 6127927"/>
                <a:gd name="connsiteY41351" fmla="*/ 42237 h 4013490"/>
                <a:gd name="connsiteX41352" fmla="*/ 3148618 w 6127927"/>
                <a:gd name="connsiteY41352" fmla="*/ 38906 h 4013490"/>
                <a:gd name="connsiteX41353" fmla="*/ 3149523 w 6127927"/>
                <a:gd name="connsiteY41353" fmla="*/ 39424 h 4013490"/>
                <a:gd name="connsiteX41354" fmla="*/ 3153501 w 6127927"/>
                <a:gd name="connsiteY41354" fmla="*/ 36254 h 4013490"/>
                <a:gd name="connsiteX41355" fmla="*/ 3155506 w 6127927"/>
                <a:gd name="connsiteY41355" fmla="*/ 35769 h 4013490"/>
                <a:gd name="connsiteX41356" fmla="*/ 3158482 w 6127927"/>
                <a:gd name="connsiteY41356" fmla="*/ 33958 h 4013490"/>
                <a:gd name="connsiteX41357" fmla="*/ 3162104 w 6127927"/>
                <a:gd name="connsiteY41357" fmla="*/ 32632 h 4013490"/>
                <a:gd name="connsiteX41358" fmla="*/ 3163365 w 6127927"/>
                <a:gd name="connsiteY41358" fmla="*/ 32050 h 4013490"/>
                <a:gd name="connsiteX41359" fmla="*/ 3163689 w 6127927"/>
                <a:gd name="connsiteY41359" fmla="*/ 31209 h 4013490"/>
                <a:gd name="connsiteX41360" fmla="*/ 3171450 w 6127927"/>
                <a:gd name="connsiteY41360" fmla="*/ 28137 h 4013490"/>
                <a:gd name="connsiteX41361" fmla="*/ 3173294 w 6127927"/>
                <a:gd name="connsiteY41361" fmla="*/ 28654 h 4013490"/>
                <a:gd name="connsiteX41362" fmla="*/ 3174846 w 6127927"/>
                <a:gd name="connsiteY41362" fmla="*/ 26649 h 4013490"/>
                <a:gd name="connsiteX41363" fmla="*/ 3177757 w 6127927"/>
                <a:gd name="connsiteY41363" fmla="*/ 26649 h 4013490"/>
                <a:gd name="connsiteX41364" fmla="*/ 3178501 w 6127927"/>
                <a:gd name="connsiteY41364" fmla="*/ 25485 h 4013490"/>
                <a:gd name="connsiteX41365" fmla="*/ 3183223 w 6127927"/>
                <a:gd name="connsiteY41365" fmla="*/ 23350 h 4013490"/>
                <a:gd name="connsiteX41366" fmla="*/ 3184872 w 6127927"/>
                <a:gd name="connsiteY41366" fmla="*/ 22186 h 4013490"/>
                <a:gd name="connsiteX41367" fmla="*/ 3185810 w 6127927"/>
                <a:gd name="connsiteY41367" fmla="*/ 21862 h 4013490"/>
                <a:gd name="connsiteX41368" fmla="*/ 3188688 w 6127927"/>
                <a:gd name="connsiteY41368" fmla="*/ 21183 h 4013490"/>
                <a:gd name="connsiteX41369" fmla="*/ 3190176 w 6127927"/>
                <a:gd name="connsiteY41369" fmla="*/ 20278 h 4013490"/>
                <a:gd name="connsiteX41370" fmla="*/ 3198617 w 6127927"/>
                <a:gd name="connsiteY41370" fmla="*/ 17302 h 4013490"/>
                <a:gd name="connsiteX41371" fmla="*/ 3229179 w 6127927"/>
                <a:gd name="connsiteY41371" fmla="*/ 8441 h 4013490"/>
                <a:gd name="connsiteX41372" fmla="*/ 3231346 w 6127927"/>
                <a:gd name="connsiteY41372" fmla="*/ 8861 h 4013490"/>
                <a:gd name="connsiteX41373" fmla="*/ 3232316 w 6127927"/>
                <a:gd name="connsiteY41373" fmla="*/ 7697 h 4013490"/>
                <a:gd name="connsiteX41374" fmla="*/ 3234968 w 6127927"/>
                <a:gd name="connsiteY41374" fmla="*/ 7050 h 4013490"/>
                <a:gd name="connsiteX41375" fmla="*/ 3235550 w 6127927"/>
                <a:gd name="connsiteY41375" fmla="*/ 7115 h 4013490"/>
                <a:gd name="connsiteX41376" fmla="*/ 3235809 w 6127927"/>
                <a:gd name="connsiteY41376" fmla="*/ 6792 h 4013490"/>
                <a:gd name="connsiteX41377" fmla="*/ 3236391 w 6127927"/>
                <a:gd name="connsiteY41377" fmla="*/ 6630 h 4013490"/>
                <a:gd name="connsiteX41378" fmla="*/ 3243086 w 6127927"/>
                <a:gd name="connsiteY41378" fmla="*/ 5207 h 4013490"/>
                <a:gd name="connsiteX41379" fmla="*/ 3249360 w 6127927"/>
                <a:gd name="connsiteY41379" fmla="*/ 6371 h 4013490"/>
                <a:gd name="connsiteX41380" fmla="*/ 3248648 w 6127927"/>
                <a:gd name="connsiteY41380" fmla="*/ 4301 h 4013490"/>
                <a:gd name="connsiteX41381" fmla="*/ 3248875 w 6127927"/>
                <a:gd name="connsiteY41381" fmla="*/ 4301 h 4013490"/>
                <a:gd name="connsiteX41382" fmla="*/ 3253273 w 6127927"/>
                <a:gd name="connsiteY41382" fmla="*/ 4981 h 4013490"/>
                <a:gd name="connsiteX41383" fmla="*/ 3253435 w 6127927"/>
                <a:gd name="connsiteY41383" fmla="*/ 4883 h 4013490"/>
                <a:gd name="connsiteX41384" fmla="*/ 3256992 w 6127927"/>
                <a:gd name="connsiteY41384" fmla="*/ 3460 h 4013490"/>
                <a:gd name="connsiteX41385" fmla="*/ 3257639 w 6127927"/>
                <a:gd name="connsiteY41385" fmla="*/ 3460 h 4013490"/>
                <a:gd name="connsiteX41386" fmla="*/ 3263784 w 6127927"/>
                <a:gd name="connsiteY41386" fmla="*/ 3655 h 4013490"/>
                <a:gd name="connsiteX41387" fmla="*/ 3270996 w 6127927"/>
                <a:gd name="connsiteY41387" fmla="*/ 1326 h 4013490"/>
                <a:gd name="connsiteX41388" fmla="*/ 3272645 w 6127927"/>
                <a:gd name="connsiteY41388" fmla="*/ 1229 h 4013490"/>
                <a:gd name="connsiteX41389" fmla="*/ 3274392 w 6127927"/>
                <a:gd name="connsiteY41389" fmla="*/ 1164 h 4013490"/>
                <a:gd name="connsiteX41390" fmla="*/ 3277529 w 6127927"/>
                <a:gd name="connsiteY41390" fmla="*/ 1229 h 4013490"/>
                <a:gd name="connsiteX41391" fmla="*/ 3283091 w 6127927"/>
                <a:gd name="connsiteY41391" fmla="*/ 1003 h 4013490"/>
                <a:gd name="connsiteX41392" fmla="*/ 3283835 w 6127927"/>
                <a:gd name="connsiteY41392" fmla="*/ 1811 h 4013490"/>
                <a:gd name="connsiteX41393" fmla="*/ 3288686 w 6127927"/>
                <a:gd name="connsiteY41393" fmla="*/ 1488 h 4013490"/>
                <a:gd name="connsiteX41394" fmla="*/ 3290109 w 6127927"/>
                <a:gd name="connsiteY41394" fmla="*/ 744 h 4013490"/>
                <a:gd name="connsiteX41395" fmla="*/ 3290109 w 6127927"/>
                <a:gd name="connsiteY41395" fmla="*/ 323 h 4013490"/>
                <a:gd name="connsiteX41396" fmla="*/ 3291371 w 6127927"/>
                <a:gd name="connsiteY41396" fmla="*/ 420 h 4013490"/>
                <a:gd name="connsiteX41397" fmla="*/ 3294023 w 6127927"/>
                <a:gd name="connsiteY41397" fmla="*/ 1391 h 4013490"/>
                <a:gd name="connsiteX41398" fmla="*/ 3296092 w 6127927"/>
                <a:gd name="connsiteY41398" fmla="*/ 162 h 4013490"/>
                <a:gd name="connsiteX41399" fmla="*/ 3303692 w 6127927"/>
                <a:gd name="connsiteY41399" fmla="*/ 1649 h 4013490"/>
                <a:gd name="connsiteX41400" fmla="*/ 3309643 w 6127927"/>
                <a:gd name="connsiteY41400" fmla="*/ 0 h 4013490"/>
                <a:gd name="connsiteX41401" fmla="*/ 3312716 w 6127927"/>
                <a:gd name="connsiteY41401" fmla="*/ 97 h 4013490"/>
                <a:gd name="connsiteX41402" fmla="*/ 3315465 w 6127927"/>
                <a:gd name="connsiteY41402" fmla="*/ 420 h 4013490"/>
                <a:gd name="connsiteX41403" fmla="*/ 3316855 w 6127927"/>
                <a:gd name="connsiteY41403" fmla="*/ 259 h 4013490"/>
                <a:gd name="connsiteX41404" fmla="*/ 3317114 w 6127927"/>
                <a:gd name="connsiteY41404" fmla="*/ 162 h 4013490"/>
                <a:gd name="connsiteX41405" fmla="*/ 3327786 w 6127927"/>
                <a:gd name="connsiteY41405" fmla="*/ 647 h 4013490"/>
                <a:gd name="connsiteX41406" fmla="*/ 3328433 w 6127927"/>
                <a:gd name="connsiteY41406" fmla="*/ 1326 h 4013490"/>
                <a:gd name="connsiteX41407" fmla="*/ 3329759 w 6127927"/>
                <a:gd name="connsiteY41407" fmla="*/ 906 h 4013490"/>
                <a:gd name="connsiteX41408" fmla="*/ 3353853 w 6127927"/>
                <a:gd name="connsiteY41408" fmla="*/ 3234 h 4013490"/>
                <a:gd name="connsiteX41409" fmla="*/ 3357669 w 6127927"/>
                <a:gd name="connsiteY41409" fmla="*/ 3978 h 4013490"/>
                <a:gd name="connsiteX41410" fmla="*/ 3360418 w 6127927"/>
                <a:gd name="connsiteY41410" fmla="*/ 5142 h 4013490"/>
                <a:gd name="connsiteX41411" fmla="*/ 3359901 w 6127927"/>
                <a:gd name="connsiteY41411" fmla="*/ 6112 h 4013490"/>
                <a:gd name="connsiteX41412" fmla="*/ 3362488 w 6127927"/>
                <a:gd name="connsiteY41412" fmla="*/ 6856 h 4013490"/>
                <a:gd name="connsiteX41413" fmla="*/ 3362391 w 6127927"/>
                <a:gd name="connsiteY41413" fmla="*/ 8279 h 4013490"/>
                <a:gd name="connsiteX41414" fmla="*/ 3364299 w 6127927"/>
                <a:gd name="connsiteY41414" fmla="*/ 7956 h 4013490"/>
                <a:gd name="connsiteX41415" fmla="*/ 3367113 w 6127927"/>
                <a:gd name="connsiteY41415" fmla="*/ 7050 h 4013490"/>
                <a:gd name="connsiteX41416" fmla="*/ 3371414 w 6127927"/>
                <a:gd name="connsiteY41416" fmla="*/ 7438 h 4013490"/>
                <a:gd name="connsiteX41417" fmla="*/ 3375489 w 6127927"/>
                <a:gd name="connsiteY41417" fmla="*/ 8279 h 4013490"/>
                <a:gd name="connsiteX41418" fmla="*/ 3382249 w 6127927"/>
                <a:gd name="connsiteY41418" fmla="*/ 9670 h 4013490"/>
                <a:gd name="connsiteX41419" fmla="*/ 3382443 w 6127927"/>
                <a:gd name="connsiteY41419" fmla="*/ 9605 h 4013490"/>
                <a:gd name="connsiteX41420" fmla="*/ 3382507 w 6127927"/>
                <a:gd name="connsiteY41420" fmla="*/ 9670 h 4013490"/>
                <a:gd name="connsiteX41421" fmla="*/ 3384998 w 6127927"/>
                <a:gd name="connsiteY41421" fmla="*/ 9864 h 4013490"/>
                <a:gd name="connsiteX41422" fmla="*/ 3384254 w 6127927"/>
                <a:gd name="connsiteY41422" fmla="*/ 10446 h 4013490"/>
                <a:gd name="connsiteX41423" fmla="*/ 3383089 w 6127927"/>
                <a:gd name="connsiteY41423" fmla="*/ 10770 h 4013490"/>
                <a:gd name="connsiteX41424" fmla="*/ 3386647 w 6127927"/>
                <a:gd name="connsiteY41424" fmla="*/ 11675 h 4013490"/>
                <a:gd name="connsiteX41425" fmla="*/ 3389558 w 6127927"/>
                <a:gd name="connsiteY41425" fmla="*/ 12419 h 4013490"/>
                <a:gd name="connsiteX41426" fmla="*/ 3391045 w 6127927"/>
                <a:gd name="connsiteY41426" fmla="*/ 12516 h 4013490"/>
                <a:gd name="connsiteX41427" fmla="*/ 3397675 w 6127927"/>
                <a:gd name="connsiteY41427" fmla="*/ 13163 h 4013490"/>
                <a:gd name="connsiteX41428" fmla="*/ 3411000 w 6127927"/>
                <a:gd name="connsiteY41428" fmla="*/ 17141 h 4013490"/>
                <a:gd name="connsiteX41429" fmla="*/ 3416789 w 6127927"/>
                <a:gd name="connsiteY41429" fmla="*/ 20116 h 4013490"/>
                <a:gd name="connsiteX41430" fmla="*/ 3419441 w 6127927"/>
                <a:gd name="connsiteY41430" fmla="*/ 19857 h 4013490"/>
                <a:gd name="connsiteX41431" fmla="*/ 3422578 w 6127927"/>
                <a:gd name="connsiteY41431" fmla="*/ 20957 h 4013490"/>
                <a:gd name="connsiteX41432" fmla="*/ 3426232 w 6127927"/>
                <a:gd name="connsiteY41432" fmla="*/ 22024 h 4013490"/>
                <a:gd name="connsiteX41433" fmla="*/ 3429111 w 6127927"/>
                <a:gd name="connsiteY41433" fmla="*/ 23350 h 4013490"/>
                <a:gd name="connsiteX41434" fmla="*/ 3432248 w 6127927"/>
                <a:gd name="connsiteY41434" fmla="*/ 24353 h 4013490"/>
                <a:gd name="connsiteX41435" fmla="*/ 3439977 w 6127927"/>
                <a:gd name="connsiteY41435" fmla="*/ 27490 h 4013490"/>
                <a:gd name="connsiteX41436" fmla="*/ 3444440 w 6127927"/>
                <a:gd name="connsiteY41436" fmla="*/ 29139 h 4013490"/>
                <a:gd name="connsiteX41437" fmla="*/ 3447674 w 6127927"/>
                <a:gd name="connsiteY41437" fmla="*/ 30465 h 4013490"/>
                <a:gd name="connsiteX41438" fmla="*/ 3449809 w 6127927"/>
                <a:gd name="connsiteY41438" fmla="*/ 31468 h 4013490"/>
                <a:gd name="connsiteX41439" fmla="*/ 3456212 w 6127927"/>
                <a:gd name="connsiteY41439" fmla="*/ 34120 h 4013490"/>
                <a:gd name="connsiteX41440" fmla="*/ 3457441 w 6127927"/>
                <a:gd name="connsiteY41440" fmla="*/ 34508 h 4013490"/>
                <a:gd name="connsiteX41441" fmla="*/ 3462907 w 6127927"/>
                <a:gd name="connsiteY41441" fmla="*/ 36998 h 4013490"/>
                <a:gd name="connsiteX41442" fmla="*/ 3467111 w 6127927"/>
                <a:gd name="connsiteY41442" fmla="*/ 39003 h 4013490"/>
                <a:gd name="connsiteX41443" fmla="*/ 3469504 w 6127927"/>
                <a:gd name="connsiteY41443" fmla="*/ 40070 h 4013490"/>
                <a:gd name="connsiteX41444" fmla="*/ 3471574 w 6127927"/>
                <a:gd name="connsiteY41444" fmla="*/ 40814 h 4013490"/>
                <a:gd name="connsiteX41445" fmla="*/ 3482602 w 6127927"/>
                <a:gd name="connsiteY41445" fmla="*/ 46118 h 4013490"/>
                <a:gd name="connsiteX41446" fmla="*/ 3490461 w 6127927"/>
                <a:gd name="connsiteY41446" fmla="*/ 49999 h 4013490"/>
                <a:gd name="connsiteX41447" fmla="*/ 3491723 w 6127927"/>
                <a:gd name="connsiteY41447" fmla="*/ 50517 h 4013490"/>
                <a:gd name="connsiteX41448" fmla="*/ 3493792 w 6127927"/>
                <a:gd name="connsiteY41448" fmla="*/ 51260 h 4013490"/>
                <a:gd name="connsiteX41449" fmla="*/ 3494213 w 6127927"/>
                <a:gd name="connsiteY41449" fmla="*/ 50581 h 4013490"/>
                <a:gd name="connsiteX41450" fmla="*/ 3496024 w 6127927"/>
                <a:gd name="connsiteY41450" fmla="*/ 51648 h 4013490"/>
                <a:gd name="connsiteX41451" fmla="*/ 3496606 w 6127927"/>
                <a:gd name="connsiteY41451" fmla="*/ 52813 h 4013490"/>
                <a:gd name="connsiteX41452" fmla="*/ 3498579 w 6127927"/>
                <a:gd name="connsiteY41452" fmla="*/ 53815 h 4013490"/>
                <a:gd name="connsiteX41453" fmla="*/ 3500487 w 6127927"/>
                <a:gd name="connsiteY41453" fmla="*/ 55465 h 4013490"/>
                <a:gd name="connsiteX41454" fmla="*/ 3502880 w 6127927"/>
                <a:gd name="connsiteY41454" fmla="*/ 55982 h 4013490"/>
                <a:gd name="connsiteX41455" fmla="*/ 3506373 w 6127927"/>
                <a:gd name="connsiteY41455" fmla="*/ 58278 h 4013490"/>
                <a:gd name="connsiteX41456" fmla="*/ 3505047 w 6127927"/>
                <a:gd name="connsiteY41456" fmla="*/ 60186 h 4013490"/>
                <a:gd name="connsiteX41457" fmla="*/ 3505144 w 6127927"/>
                <a:gd name="connsiteY41457" fmla="*/ 60283 h 4013490"/>
                <a:gd name="connsiteX41458" fmla="*/ 3509445 w 6127927"/>
                <a:gd name="connsiteY41458" fmla="*/ 61092 h 4013490"/>
                <a:gd name="connsiteX41459" fmla="*/ 3510901 w 6127927"/>
                <a:gd name="connsiteY41459" fmla="*/ 61609 h 4013490"/>
                <a:gd name="connsiteX41460" fmla="*/ 3513650 w 6127927"/>
                <a:gd name="connsiteY41460" fmla="*/ 63744 h 4013490"/>
                <a:gd name="connsiteX41461" fmla="*/ 3515137 w 6127927"/>
                <a:gd name="connsiteY41461" fmla="*/ 64423 h 4013490"/>
                <a:gd name="connsiteX41462" fmla="*/ 3518307 w 6127927"/>
                <a:gd name="connsiteY41462" fmla="*/ 66719 h 4013490"/>
                <a:gd name="connsiteX41463" fmla="*/ 3520183 w 6127927"/>
                <a:gd name="connsiteY41463" fmla="*/ 68466 h 4013490"/>
                <a:gd name="connsiteX41464" fmla="*/ 3521509 w 6127927"/>
                <a:gd name="connsiteY41464" fmla="*/ 69210 h 4013490"/>
                <a:gd name="connsiteX41465" fmla="*/ 3521703 w 6127927"/>
                <a:gd name="connsiteY41465" fmla="*/ 69371 h 4013490"/>
                <a:gd name="connsiteX41466" fmla="*/ 3523675 w 6127927"/>
                <a:gd name="connsiteY41466" fmla="*/ 72023 h 4013490"/>
                <a:gd name="connsiteX41467" fmla="*/ 3530952 w 6127927"/>
                <a:gd name="connsiteY41467" fmla="*/ 78168 h 4013490"/>
                <a:gd name="connsiteX41468" fmla="*/ 3532699 w 6127927"/>
                <a:gd name="connsiteY41468" fmla="*/ 78912 h 4013490"/>
                <a:gd name="connsiteX41469" fmla="*/ 3535739 w 6127927"/>
                <a:gd name="connsiteY41469" fmla="*/ 81952 h 4013490"/>
                <a:gd name="connsiteX41470" fmla="*/ 3539005 w 6127927"/>
                <a:gd name="connsiteY41470" fmla="*/ 85186 h 4013490"/>
                <a:gd name="connsiteX41471" fmla="*/ 3542045 w 6127927"/>
                <a:gd name="connsiteY41471" fmla="*/ 88097 h 4013490"/>
                <a:gd name="connsiteX41472" fmla="*/ 3542207 w 6127927"/>
                <a:gd name="connsiteY41472" fmla="*/ 90166 h 4013490"/>
                <a:gd name="connsiteX41473" fmla="*/ 3544859 w 6127927"/>
                <a:gd name="connsiteY41473" fmla="*/ 90652 h 4013490"/>
                <a:gd name="connsiteX41474" fmla="*/ 3545344 w 6127927"/>
                <a:gd name="connsiteY41474" fmla="*/ 91169 h 4013490"/>
                <a:gd name="connsiteX41475" fmla="*/ 3547608 w 6127927"/>
                <a:gd name="connsiteY41475" fmla="*/ 94468 h 4013490"/>
                <a:gd name="connsiteX41476" fmla="*/ 3549580 w 6127927"/>
                <a:gd name="connsiteY41476" fmla="*/ 96441 h 4013490"/>
                <a:gd name="connsiteX41477" fmla="*/ 3550842 w 6127927"/>
                <a:gd name="connsiteY41477" fmla="*/ 97443 h 4013490"/>
                <a:gd name="connsiteX41478" fmla="*/ 3552556 w 6127927"/>
                <a:gd name="connsiteY41478" fmla="*/ 99513 h 4013490"/>
                <a:gd name="connsiteX41479" fmla="*/ 3553397 w 6127927"/>
                <a:gd name="connsiteY41479" fmla="*/ 101421 h 4013490"/>
                <a:gd name="connsiteX41480" fmla="*/ 3555208 w 6127927"/>
                <a:gd name="connsiteY41480" fmla="*/ 103006 h 4013490"/>
                <a:gd name="connsiteX41481" fmla="*/ 3557375 w 6127927"/>
                <a:gd name="connsiteY41481" fmla="*/ 105819 h 4013490"/>
                <a:gd name="connsiteX41482" fmla="*/ 3557763 w 6127927"/>
                <a:gd name="connsiteY41482" fmla="*/ 107048 h 4013490"/>
                <a:gd name="connsiteX41483" fmla="*/ 3558604 w 6127927"/>
                <a:gd name="connsiteY41483" fmla="*/ 107469 h 4013490"/>
                <a:gd name="connsiteX41484" fmla="*/ 3570376 w 6127927"/>
                <a:gd name="connsiteY41484" fmla="*/ 126356 h 4013490"/>
                <a:gd name="connsiteX41485" fmla="*/ 3570699 w 6127927"/>
                <a:gd name="connsiteY41485" fmla="*/ 128588 h 4013490"/>
                <a:gd name="connsiteX41486" fmla="*/ 3572251 w 6127927"/>
                <a:gd name="connsiteY41486" fmla="*/ 129978 h 4013490"/>
                <a:gd name="connsiteX41487" fmla="*/ 3575906 w 6127927"/>
                <a:gd name="connsiteY41487" fmla="*/ 137999 h 4013490"/>
                <a:gd name="connsiteX41488" fmla="*/ 3575583 w 6127927"/>
                <a:gd name="connsiteY41488" fmla="*/ 140166 h 4013490"/>
                <a:gd name="connsiteX41489" fmla="*/ 3576747 w 6127927"/>
                <a:gd name="connsiteY41489" fmla="*/ 139842 h 4013490"/>
                <a:gd name="connsiteX41490" fmla="*/ 3577911 w 6127927"/>
                <a:gd name="connsiteY41490" fmla="*/ 142979 h 4013490"/>
                <a:gd name="connsiteX41491" fmla="*/ 3577911 w 6127927"/>
                <a:gd name="connsiteY41491" fmla="*/ 143303 h 4013490"/>
                <a:gd name="connsiteX41492" fmla="*/ 3578138 w 6127927"/>
                <a:gd name="connsiteY41492" fmla="*/ 143561 h 4013490"/>
                <a:gd name="connsiteX41493" fmla="*/ 3582051 w 6127927"/>
                <a:gd name="connsiteY41493" fmla="*/ 155333 h 4013490"/>
                <a:gd name="connsiteX41494" fmla="*/ 3583280 w 6127927"/>
                <a:gd name="connsiteY41494" fmla="*/ 159861 h 4013490"/>
                <a:gd name="connsiteX41495" fmla="*/ 3583538 w 6127927"/>
                <a:gd name="connsiteY41495" fmla="*/ 161025 h 4013490"/>
                <a:gd name="connsiteX41496" fmla="*/ 3582956 w 6127927"/>
                <a:gd name="connsiteY41496" fmla="*/ 162675 h 4013490"/>
                <a:gd name="connsiteX41497" fmla="*/ 3583538 w 6127927"/>
                <a:gd name="connsiteY41497" fmla="*/ 161025 h 4013490"/>
                <a:gd name="connsiteX41498" fmla="*/ 3583603 w 6127927"/>
                <a:gd name="connsiteY41498" fmla="*/ 160961 h 4013490"/>
                <a:gd name="connsiteX41499" fmla="*/ 3584606 w 6127927"/>
                <a:gd name="connsiteY41499" fmla="*/ 164906 h 4013490"/>
                <a:gd name="connsiteX41500" fmla="*/ 3584541 w 6127927"/>
                <a:gd name="connsiteY41500" fmla="*/ 165165 h 4013490"/>
                <a:gd name="connsiteX41501" fmla="*/ 3584670 w 6127927"/>
                <a:gd name="connsiteY41501" fmla="*/ 165424 h 4013490"/>
                <a:gd name="connsiteX41502" fmla="*/ 3586029 w 6127927"/>
                <a:gd name="connsiteY41502" fmla="*/ 172539 h 4013490"/>
                <a:gd name="connsiteX41503" fmla="*/ 3583021 w 6127927"/>
                <a:gd name="connsiteY41503" fmla="*/ 170566 h 4013490"/>
                <a:gd name="connsiteX41504" fmla="*/ 3584767 w 6127927"/>
                <a:gd name="connsiteY41504" fmla="*/ 173962 h 4013490"/>
                <a:gd name="connsiteX41505" fmla="*/ 3586029 w 6127927"/>
                <a:gd name="connsiteY41505" fmla="*/ 172539 h 4013490"/>
                <a:gd name="connsiteX41506" fmla="*/ 3576262 w 6127927"/>
                <a:gd name="connsiteY41506" fmla="*/ 262188 h 4013490"/>
                <a:gd name="connsiteX41507" fmla="*/ 3575744 w 6127927"/>
                <a:gd name="connsiteY41507" fmla="*/ 261864 h 4013490"/>
                <a:gd name="connsiteX41508" fmla="*/ 3575583 w 6127927"/>
                <a:gd name="connsiteY41508" fmla="*/ 264258 h 4013490"/>
                <a:gd name="connsiteX41509" fmla="*/ 3573998 w 6127927"/>
                <a:gd name="connsiteY41509" fmla="*/ 269076 h 4013490"/>
                <a:gd name="connsiteX41510" fmla="*/ 3572122 w 6127927"/>
                <a:gd name="connsiteY41510" fmla="*/ 272796 h 4013490"/>
                <a:gd name="connsiteX41511" fmla="*/ 3571863 w 6127927"/>
                <a:gd name="connsiteY41511" fmla="*/ 273540 h 4013490"/>
                <a:gd name="connsiteX41512" fmla="*/ 3559930 w 6127927"/>
                <a:gd name="connsiteY41512" fmla="*/ 277517 h 4013490"/>
                <a:gd name="connsiteX41513" fmla="*/ 3559606 w 6127927"/>
                <a:gd name="connsiteY41513" fmla="*/ 274122 h 4013490"/>
                <a:gd name="connsiteX41514" fmla="*/ 3560091 w 6127927"/>
                <a:gd name="connsiteY41514" fmla="*/ 273701 h 4013490"/>
                <a:gd name="connsiteX41515" fmla="*/ 3559703 w 6127927"/>
                <a:gd name="connsiteY41515" fmla="*/ 273054 h 4013490"/>
                <a:gd name="connsiteX41516" fmla="*/ 3559833 w 6127927"/>
                <a:gd name="connsiteY41516" fmla="*/ 271146 h 4013490"/>
                <a:gd name="connsiteX41517" fmla="*/ 3560350 w 6127927"/>
                <a:gd name="connsiteY41517" fmla="*/ 270402 h 4013490"/>
                <a:gd name="connsiteX41518" fmla="*/ 3561256 w 6127927"/>
                <a:gd name="connsiteY41518" fmla="*/ 268818 h 4013490"/>
                <a:gd name="connsiteX41519" fmla="*/ 3562743 w 6127927"/>
                <a:gd name="connsiteY41519" fmla="*/ 265357 h 4013490"/>
                <a:gd name="connsiteX41520" fmla="*/ 3565492 w 6127927"/>
                <a:gd name="connsiteY41520" fmla="*/ 258824 h 4013490"/>
                <a:gd name="connsiteX41521" fmla="*/ 3569955 w 6127927"/>
                <a:gd name="connsiteY41521" fmla="*/ 251612 h 4013490"/>
                <a:gd name="connsiteX41522" fmla="*/ 3569114 w 6127927"/>
                <a:gd name="connsiteY41522" fmla="*/ 251095 h 4013490"/>
                <a:gd name="connsiteX41523" fmla="*/ 3569955 w 6127927"/>
                <a:gd name="connsiteY41523" fmla="*/ 245080 h 4013490"/>
                <a:gd name="connsiteX41524" fmla="*/ 3570537 w 6127927"/>
                <a:gd name="connsiteY41524" fmla="*/ 243074 h 4013490"/>
                <a:gd name="connsiteX41525" fmla="*/ 3571120 w 6127927"/>
                <a:gd name="connsiteY41525" fmla="*/ 242428 h 4013490"/>
                <a:gd name="connsiteX41526" fmla="*/ 3571863 w 6127927"/>
                <a:gd name="connsiteY41526" fmla="*/ 238288 h 4013490"/>
                <a:gd name="connsiteX41527" fmla="*/ 3572510 w 6127927"/>
                <a:gd name="connsiteY41527" fmla="*/ 234213 h 4013490"/>
                <a:gd name="connsiteX41528" fmla="*/ 3573610 w 6127927"/>
                <a:gd name="connsiteY41528" fmla="*/ 231335 h 4013490"/>
                <a:gd name="connsiteX41529" fmla="*/ 3575680 w 6127927"/>
                <a:gd name="connsiteY41529" fmla="*/ 225190 h 4013490"/>
                <a:gd name="connsiteX41530" fmla="*/ 3575000 w 6127927"/>
                <a:gd name="connsiteY41530" fmla="*/ 223637 h 4013490"/>
                <a:gd name="connsiteX41531" fmla="*/ 3575259 w 6127927"/>
                <a:gd name="connsiteY41531" fmla="*/ 221471 h 4013490"/>
                <a:gd name="connsiteX41532" fmla="*/ 3575421 w 6127927"/>
                <a:gd name="connsiteY41532" fmla="*/ 220727 h 4013490"/>
                <a:gd name="connsiteX41533" fmla="*/ 3575680 w 6127927"/>
                <a:gd name="connsiteY41533" fmla="*/ 213515 h 4013490"/>
                <a:gd name="connsiteX41534" fmla="*/ 3576003 w 6127927"/>
                <a:gd name="connsiteY41534" fmla="*/ 210636 h 4013490"/>
                <a:gd name="connsiteX41535" fmla="*/ 3576488 w 6127927"/>
                <a:gd name="connsiteY41535" fmla="*/ 207079 h 4013490"/>
                <a:gd name="connsiteX41536" fmla="*/ 3576909 w 6127927"/>
                <a:gd name="connsiteY41536" fmla="*/ 203489 h 4013490"/>
                <a:gd name="connsiteX41537" fmla="*/ 3576812 w 6127927"/>
                <a:gd name="connsiteY41537" fmla="*/ 199446 h 4013490"/>
                <a:gd name="connsiteX41538" fmla="*/ 3576747 w 6127927"/>
                <a:gd name="connsiteY41538" fmla="*/ 198282 h 4013490"/>
                <a:gd name="connsiteX41539" fmla="*/ 3575841 w 6127927"/>
                <a:gd name="connsiteY41539" fmla="*/ 193819 h 4013490"/>
                <a:gd name="connsiteX41540" fmla="*/ 3575421 w 6127927"/>
                <a:gd name="connsiteY41540" fmla="*/ 187933 h 4013490"/>
                <a:gd name="connsiteX41541" fmla="*/ 3575259 w 6127927"/>
                <a:gd name="connsiteY41541" fmla="*/ 185443 h 4013490"/>
                <a:gd name="connsiteX41542" fmla="*/ 3575065 w 6127927"/>
                <a:gd name="connsiteY41542" fmla="*/ 184052 h 4013490"/>
                <a:gd name="connsiteX41543" fmla="*/ 3574321 w 6127927"/>
                <a:gd name="connsiteY41543" fmla="*/ 180559 h 4013490"/>
                <a:gd name="connsiteX41544" fmla="*/ 3573674 w 6127927"/>
                <a:gd name="connsiteY41544" fmla="*/ 177002 h 4013490"/>
                <a:gd name="connsiteX41545" fmla="*/ 3572931 w 6127927"/>
                <a:gd name="connsiteY41545" fmla="*/ 173606 h 4013490"/>
                <a:gd name="connsiteX41546" fmla="*/ 3554884 w 6127927"/>
                <a:gd name="connsiteY41546" fmla="*/ 125515 h 4013490"/>
                <a:gd name="connsiteX41547" fmla="*/ 3554367 w 6127927"/>
                <a:gd name="connsiteY41547" fmla="*/ 124513 h 4013490"/>
                <a:gd name="connsiteX41548" fmla="*/ 3553300 w 6127927"/>
                <a:gd name="connsiteY41548" fmla="*/ 122701 h 4013490"/>
                <a:gd name="connsiteX41549" fmla="*/ 3551974 w 6127927"/>
                <a:gd name="connsiteY41549" fmla="*/ 121278 h 4013490"/>
                <a:gd name="connsiteX41550" fmla="*/ 3550680 w 6127927"/>
                <a:gd name="connsiteY41550" fmla="*/ 118303 h 4013490"/>
                <a:gd name="connsiteX41551" fmla="*/ 3550001 w 6127927"/>
                <a:gd name="connsiteY41551" fmla="*/ 116395 h 4013490"/>
                <a:gd name="connsiteX41552" fmla="*/ 3548352 w 6127927"/>
                <a:gd name="connsiteY41552" fmla="*/ 116654 h 4013490"/>
                <a:gd name="connsiteX41553" fmla="*/ 3546767 w 6127927"/>
                <a:gd name="connsiteY41553" fmla="*/ 113937 h 4013490"/>
                <a:gd name="connsiteX41554" fmla="*/ 3544277 w 6127927"/>
                <a:gd name="connsiteY41554" fmla="*/ 111609 h 4013490"/>
                <a:gd name="connsiteX41555" fmla="*/ 3541948 w 6127927"/>
                <a:gd name="connsiteY41555" fmla="*/ 108471 h 4013490"/>
                <a:gd name="connsiteX41556" fmla="*/ 3541398 w 6127927"/>
                <a:gd name="connsiteY41556" fmla="*/ 107792 h 4013490"/>
                <a:gd name="connsiteX41557" fmla="*/ 3537162 w 6127927"/>
                <a:gd name="connsiteY41557" fmla="*/ 103329 h 4013490"/>
                <a:gd name="connsiteX41558" fmla="*/ 3534930 w 6127927"/>
                <a:gd name="connsiteY41558" fmla="*/ 100839 h 4013490"/>
                <a:gd name="connsiteX41559" fmla="*/ 3528979 w 6127927"/>
                <a:gd name="connsiteY41559" fmla="*/ 94144 h 4013490"/>
                <a:gd name="connsiteX41560" fmla="*/ 3527977 w 6127927"/>
                <a:gd name="connsiteY41560" fmla="*/ 93142 h 4013490"/>
                <a:gd name="connsiteX41561" fmla="*/ 3524322 w 6127927"/>
                <a:gd name="connsiteY41561" fmla="*/ 91234 h 4013490"/>
                <a:gd name="connsiteX41562" fmla="*/ 3520506 w 6127927"/>
                <a:gd name="connsiteY41562" fmla="*/ 88323 h 4013490"/>
                <a:gd name="connsiteX41563" fmla="*/ 3518533 w 6127927"/>
                <a:gd name="connsiteY41563" fmla="*/ 86447 h 4013490"/>
                <a:gd name="connsiteX41564" fmla="*/ 3516884 w 6127927"/>
                <a:gd name="connsiteY41564" fmla="*/ 83860 h 4013490"/>
                <a:gd name="connsiteX41565" fmla="*/ 3512971 w 6127927"/>
                <a:gd name="connsiteY41565" fmla="*/ 82696 h 4013490"/>
                <a:gd name="connsiteX41566" fmla="*/ 3460578 w 6127927"/>
                <a:gd name="connsiteY41566" fmla="*/ 50161 h 4013490"/>
                <a:gd name="connsiteX41567" fmla="*/ 3366790 w 6127927"/>
                <a:gd name="connsiteY41567" fmla="*/ 21022 h 4013490"/>
                <a:gd name="connsiteX41568" fmla="*/ 3343342 w 6127927"/>
                <a:gd name="connsiteY41568" fmla="*/ 17205 h 4013490"/>
                <a:gd name="connsiteX41569" fmla="*/ 3343019 w 6127927"/>
                <a:gd name="connsiteY41569" fmla="*/ 16300 h 4013490"/>
                <a:gd name="connsiteX41570" fmla="*/ 3341531 w 6127927"/>
                <a:gd name="connsiteY41570" fmla="*/ 13648 h 4013490"/>
                <a:gd name="connsiteX41571" fmla="*/ 3339882 w 6127927"/>
                <a:gd name="connsiteY41571" fmla="*/ 14974 h 4013490"/>
                <a:gd name="connsiteX41572" fmla="*/ 3341952 w 6127927"/>
                <a:gd name="connsiteY41572" fmla="*/ 17141 h 4013490"/>
                <a:gd name="connsiteX41573" fmla="*/ 3337553 w 6127927"/>
                <a:gd name="connsiteY41573" fmla="*/ 16656 h 4013490"/>
                <a:gd name="connsiteX41574" fmla="*/ 3337974 w 6127927"/>
                <a:gd name="connsiteY41574" fmla="*/ 16235 h 4013490"/>
                <a:gd name="connsiteX41575" fmla="*/ 3336810 w 6127927"/>
                <a:gd name="connsiteY41575" fmla="*/ 15233 h 4013490"/>
                <a:gd name="connsiteX41576" fmla="*/ 3337133 w 6127927"/>
                <a:gd name="connsiteY41576" fmla="*/ 15136 h 4013490"/>
                <a:gd name="connsiteX41577" fmla="*/ 3337650 w 6127927"/>
                <a:gd name="connsiteY41577" fmla="*/ 15071 h 4013490"/>
                <a:gd name="connsiteX41578" fmla="*/ 3333252 w 6127927"/>
                <a:gd name="connsiteY41578" fmla="*/ 13810 h 4013490"/>
                <a:gd name="connsiteX41579" fmla="*/ 3331926 w 6127927"/>
                <a:gd name="connsiteY41579" fmla="*/ 16235 h 4013490"/>
                <a:gd name="connsiteX41580" fmla="*/ 3309320 w 6127927"/>
                <a:gd name="connsiteY41580" fmla="*/ 15879 h 4013490"/>
                <a:gd name="connsiteX41581" fmla="*/ 3244509 w 6127927"/>
                <a:gd name="connsiteY41581" fmla="*/ 23415 h 4013490"/>
                <a:gd name="connsiteX41582" fmla="*/ 3243086 w 6127927"/>
                <a:gd name="connsiteY41582" fmla="*/ 23350 h 4013490"/>
                <a:gd name="connsiteX41583" fmla="*/ 3238461 w 6127927"/>
                <a:gd name="connsiteY41583" fmla="*/ 24579 h 4013490"/>
                <a:gd name="connsiteX41584" fmla="*/ 3236229 w 6127927"/>
                <a:gd name="connsiteY41584" fmla="*/ 24579 h 4013490"/>
                <a:gd name="connsiteX41585" fmla="*/ 3232672 w 6127927"/>
                <a:gd name="connsiteY41585" fmla="*/ 24935 h 4013490"/>
                <a:gd name="connsiteX41586" fmla="*/ 3230828 w 6127927"/>
                <a:gd name="connsiteY41586" fmla="*/ 25582 h 4013490"/>
                <a:gd name="connsiteX41587" fmla="*/ 3227950 w 6127927"/>
                <a:gd name="connsiteY41587" fmla="*/ 25743 h 4013490"/>
                <a:gd name="connsiteX41588" fmla="*/ 3225460 w 6127927"/>
                <a:gd name="connsiteY41588" fmla="*/ 25905 h 4013490"/>
                <a:gd name="connsiteX41589" fmla="*/ 3223649 w 6127927"/>
                <a:gd name="connsiteY41589" fmla="*/ 27328 h 4013490"/>
                <a:gd name="connsiteX41590" fmla="*/ 3222646 w 6127927"/>
                <a:gd name="connsiteY41590" fmla="*/ 28137 h 4013490"/>
                <a:gd name="connsiteX41591" fmla="*/ 3220382 w 6127927"/>
                <a:gd name="connsiteY41591" fmla="*/ 29236 h 4013490"/>
                <a:gd name="connsiteX41592" fmla="*/ 3218668 w 6127927"/>
                <a:gd name="connsiteY41592" fmla="*/ 27231 h 4013490"/>
                <a:gd name="connsiteX41593" fmla="*/ 3216437 w 6127927"/>
                <a:gd name="connsiteY41593" fmla="*/ 29721 h 4013490"/>
                <a:gd name="connsiteX41594" fmla="*/ 3214108 w 6127927"/>
                <a:gd name="connsiteY41594" fmla="*/ 30886 h 4013490"/>
                <a:gd name="connsiteX41595" fmla="*/ 3209386 w 6127927"/>
                <a:gd name="connsiteY41595" fmla="*/ 31047 h 4013490"/>
                <a:gd name="connsiteX41596" fmla="*/ 3206088 w 6127927"/>
                <a:gd name="connsiteY41596" fmla="*/ 33958 h 4013490"/>
                <a:gd name="connsiteX41597" fmla="*/ 3200881 w 6127927"/>
                <a:gd name="connsiteY41597" fmla="*/ 34508 h 4013490"/>
                <a:gd name="connsiteX41598" fmla="*/ 3200622 w 6127927"/>
                <a:gd name="connsiteY41598" fmla="*/ 33699 h 4013490"/>
                <a:gd name="connsiteX41599" fmla="*/ 3198358 w 6127927"/>
                <a:gd name="connsiteY41599" fmla="*/ 36351 h 4013490"/>
                <a:gd name="connsiteX41600" fmla="*/ 3193572 w 6127927"/>
                <a:gd name="connsiteY41600" fmla="*/ 38583 h 4013490"/>
                <a:gd name="connsiteX41601" fmla="*/ 3190758 w 6127927"/>
                <a:gd name="connsiteY41601" fmla="*/ 39585 h 4013490"/>
                <a:gd name="connsiteX41602" fmla="*/ 3188526 w 6127927"/>
                <a:gd name="connsiteY41602" fmla="*/ 41235 h 4013490"/>
                <a:gd name="connsiteX41603" fmla="*/ 3186942 w 6127927"/>
                <a:gd name="connsiteY41603" fmla="*/ 42140 h 4013490"/>
                <a:gd name="connsiteX41604" fmla="*/ 3184646 w 6127927"/>
                <a:gd name="connsiteY41604" fmla="*/ 41720 h 4013490"/>
                <a:gd name="connsiteX41605" fmla="*/ 3183869 w 6127927"/>
                <a:gd name="connsiteY41605" fmla="*/ 42140 h 4013490"/>
                <a:gd name="connsiteX41606" fmla="*/ 3181411 w 6127927"/>
                <a:gd name="connsiteY41606" fmla="*/ 43790 h 4013490"/>
                <a:gd name="connsiteX41607" fmla="*/ 3173294 w 6127927"/>
                <a:gd name="connsiteY41607" fmla="*/ 48253 h 4013490"/>
                <a:gd name="connsiteX41608" fmla="*/ 3170707 w 6127927"/>
                <a:gd name="connsiteY41608" fmla="*/ 48188 h 4013490"/>
                <a:gd name="connsiteX41609" fmla="*/ 3169154 w 6127927"/>
                <a:gd name="connsiteY41609" fmla="*/ 49676 h 4013490"/>
                <a:gd name="connsiteX41610" fmla="*/ 3167925 w 6127927"/>
                <a:gd name="connsiteY41610" fmla="*/ 50743 h 4013490"/>
                <a:gd name="connsiteX41611" fmla="*/ 3165597 w 6127927"/>
                <a:gd name="connsiteY41611" fmla="*/ 52004 h 4013490"/>
                <a:gd name="connsiteX41612" fmla="*/ 3160131 w 6127927"/>
                <a:gd name="connsiteY41612" fmla="*/ 55044 h 4013490"/>
                <a:gd name="connsiteX41613" fmla="*/ 3157220 w 6127927"/>
                <a:gd name="connsiteY41613" fmla="*/ 56209 h 4013490"/>
                <a:gd name="connsiteX41614" fmla="*/ 3154504 w 6127927"/>
                <a:gd name="connsiteY41614" fmla="*/ 57373 h 4013490"/>
                <a:gd name="connsiteX41615" fmla="*/ 3153922 w 6127927"/>
                <a:gd name="connsiteY41615" fmla="*/ 57534 h 4013490"/>
                <a:gd name="connsiteX41616" fmla="*/ 3148036 w 6127927"/>
                <a:gd name="connsiteY41616" fmla="*/ 61351 h 4013490"/>
                <a:gd name="connsiteX41617" fmla="*/ 3141341 w 6127927"/>
                <a:gd name="connsiteY41617" fmla="*/ 64811 h 4013490"/>
                <a:gd name="connsiteX41618" fmla="*/ 3140662 w 6127927"/>
                <a:gd name="connsiteY41618" fmla="*/ 64067 h 4013490"/>
                <a:gd name="connsiteX41619" fmla="*/ 3136199 w 6127927"/>
                <a:gd name="connsiteY41619" fmla="*/ 66816 h 4013490"/>
                <a:gd name="connsiteX41620" fmla="*/ 3135617 w 6127927"/>
                <a:gd name="connsiteY41620" fmla="*/ 67463 h 4013490"/>
                <a:gd name="connsiteX41621" fmla="*/ 3133450 w 6127927"/>
                <a:gd name="connsiteY41621" fmla="*/ 67625 h 4013490"/>
                <a:gd name="connsiteX41622" fmla="*/ 3132318 w 6127927"/>
                <a:gd name="connsiteY41622" fmla="*/ 68627 h 4013490"/>
                <a:gd name="connsiteX41623" fmla="*/ 3130895 w 6127927"/>
                <a:gd name="connsiteY41623" fmla="*/ 69371 h 4013490"/>
                <a:gd name="connsiteX41624" fmla="*/ 3131315 w 6127927"/>
                <a:gd name="connsiteY41624" fmla="*/ 68466 h 4013490"/>
                <a:gd name="connsiteX41625" fmla="*/ 3132577 w 6127927"/>
                <a:gd name="connsiteY41625" fmla="*/ 67237 h 4013490"/>
                <a:gd name="connsiteX41626" fmla="*/ 3129181 w 6127927"/>
                <a:gd name="connsiteY41626" fmla="*/ 69371 h 4013490"/>
                <a:gd name="connsiteX41627" fmla="*/ 3127758 w 6127927"/>
                <a:gd name="connsiteY41627" fmla="*/ 71862 h 4013490"/>
                <a:gd name="connsiteX41628" fmla="*/ 3124524 w 6127927"/>
                <a:gd name="connsiteY41628" fmla="*/ 74513 h 4013490"/>
                <a:gd name="connsiteX41629" fmla="*/ 3122131 w 6127927"/>
                <a:gd name="connsiteY41629" fmla="*/ 76325 h 4013490"/>
                <a:gd name="connsiteX41630" fmla="*/ 3117570 w 6127927"/>
                <a:gd name="connsiteY41630" fmla="*/ 78653 h 4013490"/>
                <a:gd name="connsiteX41631" fmla="*/ 3116180 w 6127927"/>
                <a:gd name="connsiteY41631" fmla="*/ 81208 h 4013490"/>
                <a:gd name="connsiteX41632" fmla="*/ 3114595 w 6127927"/>
                <a:gd name="connsiteY41632" fmla="*/ 81467 h 4013490"/>
                <a:gd name="connsiteX41633" fmla="*/ 3109809 w 6127927"/>
                <a:gd name="connsiteY41633" fmla="*/ 85024 h 4013490"/>
                <a:gd name="connsiteX41634" fmla="*/ 3107480 w 6127927"/>
                <a:gd name="connsiteY41634" fmla="*/ 86350 h 4013490"/>
                <a:gd name="connsiteX41635" fmla="*/ 3105475 w 6127927"/>
                <a:gd name="connsiteY41635" fmla="*/ 88097 h 4013490"/>
                <a:gd name="connsiteX41636" fmla="*/ 3099460 w 6127927"/>
                <a:gd name="connsiteY41636" fmla="*/ 93304 h 4013490"/>
                <a:gd name="connsiteX41637" fmla="*/ 3096711 w 6127927"/>
                <a:gd name="connsiteY41637" fmla="*/ 93304 h 4013490"/>
                <a:gd name="connsiteX41638" fmla="*/ 3095967 w 6127927"/>
                <a:gd name="connsiteY41638" fmla="*/ 94209 h 4013490"/>
                <a:gd name="connsiteX41639" fmla="*/ 3093315 w 6127927"/>
                <a:gd name="connsiteY41639" fmla="*/ 96699 h 4013490"/>
                <a:gd name="connsiteX41640" fmla="*/ 3085618 w 6127927"/>
                <a:gd name="connsiteY41640" fmla="*/ 103006 h 4013490"/>
                <a:gd name="connsiteX41641" fmla="*/ 3084389 w 6127927"/>
                <a:gd name="connsiteY41641" fmla="*/ 103911 h 4013490"/>
                <a:gd name="connsiteX41642" fmla="*/ 3083063 w 6127927"/>
                <a:gd name="connsiteY41642" fmla="*/ 104235 h 4013490"/>
                <a:gd name="connsiteX41643" fmla="*/ 3080637 w 6127927"/>
                <a:gd name="connsiteY41643" fmla="*/ 105658 h 4013490"/>
                <a:gd name="connsiteX41644" fmla="*/ 3081575 w 6127927"/>
                <a:gd name="connsiteY41644" fmla="*/ 105884 h 4013490"/>
                <a:gd name="connsiteX41645" fmla="*/ 3081640 w 6127927"/>
                <a:gd name="connsiteY41645" fmla="*/ 105884 h 4013490"/>
                <a:gd name="connsiteX41646" fmla="*/ 3079570 w 6127927"/>
                <a:gd name="connsiteY41646" fmla="*/ 107469 h 4013490"/>
                <a:gd name="connsiteX41647" fmla="*/ 3076239 w 6127927"/>
                <a:gd name="connsiteY41647" fmla="*/ 110186 h 4013490"/>
                <a:gd name="connsiteX41648" fmla="*/ 3078179 w 6127927"/>
                <a:gd name="connsiteY41648" fmla="*/ 107145 h 4013490"/>
                <a:gd name="connsiteX41649" fmla="*/ 3075754 w 6127927"/>
                <a:gd name="connsiteY41649" fmla="*/ 109442 h 4013490"/>
                <a:gd name="connsiteX41650" fmla="*/ 3074525 w 6127927"/>
                <a:gd name="connsiteY41650" fmla="*/ 111673 h 4013490"/>
                <a:gd name="connsiteX41651" fmla="*/ 3071549 w 6127927"/>
                <a:gd name="connsiteY41651" fmla="*/ 114163 h 4013490"/>
                <a:gd name="connsiteX41652" fmla="*/ 3070806 w 6127927"/>
                <a:gd name="connsiteY41652" fmla="*/ 114746 h 4013490"/>
                <a:gd name="connsiteX41653" fmla="*/ 3069900 w 6127927"/>
                <a:gd name="connsiteY41653" fmla="*/ 114487 h 4013490"/>
                <a:gd name="connsiteX41654" fmla="*/ 3067992 w 6127927"/>
                <a:gd name="connsiteY41654" fmla="*/ 114002 h 4013490"/>
                <a:gd name="connsiteX41655" fmla="*/ 3060521 w 6127927"/>
                <a:gd name="connsiteY41655" fmla="*/ 112029 h 4013490"/>
                <a:gd name="connsiteX41656" fmla="*/ 3051498 w 6127927"/>
                <a:gd name="connsiteY41656" fmla="*/ 110444 h 4013490"/>
                <a:gd name="connsiteX41657" fmla="*/ 3037268 w 6127927"/>
                <a:gd name="connsiteY41657" fmla="*/ 110283 h 4013490"/>
                <a:gd name="connsiteX41658" fmla="*/ 3033225 w 6127927"/>
                <a:gd name="connsiteY41658" fmla="*/ 110024 h 4013490"/>
                <a:gd name="connsiteX41659" fmla="*/ 3032546 w 6127927"/>
                <a:gd name="connsiteY41659" fmla="*/ 109377 h 4013490"/>
                <a:gd name="connsiteX41660" fmla="*/ 3029409 w 6127927"/>
                <a:gd name="connsiteY41660" fmla="*/ 110121 h 4013490"/>
                <a:gd name="connsiteX41661" fmla="*/ 3025593 w 6127927"/>
                <a:gd name="connsiteY41661" fmla="*/ 110444 h 4013490"/>
                <a:gd name="connsiteX41662" fmla="*/ 3025431 w 6127927"/>
                <a:gd name="connsiteY41662" fmla="*/ 109442 h 4013490"/>
                <a:gd name="connsiteX41663" fmla="*/ 3024849 w 6127927"/>
                <a:gd name="connsiteY41663" fmla="*/ 109539 h 4013490"/>
                <a:gd name="connsiteX41664" fmla="*/ 3025108 w 6127927"/>
                <a:gd name="connsiteY41664" fmla="*/ 110541 h 4013490"/>
                <a:gd name="connsiteX41665" fmla="*/ 3005962 w 6127927"/>
                <a:gd name="connsiteY41665" fmla="*/ 116492 h 4013490"/>
                <a:gd name="connsiteX41666" fmla="*/ 3005153 w 6127927"/>
                <a:gd name="connsiteY41666" fmla="*/ 116395 h 4013490"/>
                <a:gd name="connsiteX41667" fmla="*/ 3005153 w 6127927"/>
                <a:gd name="connsiteY41667" fmla="*/ 116977 h 4013490"/>
                <a:gd name="connsiteX41668" fmla="*/ 2997683 w 6127927"/>
                <a:gd name="connsiteY41668" fmla="*/ 122443 h 4013490"/>
                <a:gd name="connsiteX41669" fmla="*/ 2997618 w 6127927"/>
                <a:gd name="connsiteY41669" fmla="*/ 122443 h 4013490"/>
                <a:gd name="connsiteX41670" fmla="*/ 2997359 w 6127927"/>
                <a:gd name="connsiteY41670" fmla="*/ 122701 h 4013490"/>
                <a:gd name="connsiteX41671" fmla="*/ 2991150 w 6127927"/>
                <a:gd name="connsiteY41671" fmla="*/ 129331 h 4013490"/>
                <a:gd name="connsiteX41672" fmla="*/ 2990826 w 6127927"/>
                <a:gd name="connsiteY41672" fmla="*/ 129331 h 4013490"/>
                <a:gd name="connsiteX41673" fmla="*/ 2989921 w 6127927"/>
                <a:gd name="connsiteY41673" fmla="*/ 130657 h 4013490"/>
                <a:gd name="connsiteX41674" fmla="*/ 2989403 w 6127927"/>
                <a:gd name="connsiteY41674" fmla="*/ 131304 h 4013490"/>
                <a:gd name="connsiteX41675" fmla="*/ 2989080 w 6127927"/>
                <a:gd name="connsiteY41675" fmla="*/ 131628 h 4013490"/>
                <a:gd name="connsiteX41676" fmla="*/ 2988595 w 6127927"/>
                <a:gd name="connsiteY41676" fmla="*/ 132307 h 4013490"/>
                <a:gd name="connsiteX41677" fmla="*/ 2988013 w 6127927"/>
                <a:gd name="connsiteY41677" fmla="*/ 133536 h 4013490"/>
                <a:gd name="connsiteX41678" fmla="*/ 2983776 w 6127927"/>
                <a:gd name="connsiteY41678" fmla="*/ 140069 h 4013490"/>
                <a:gd name="connsiteX41679" fmla="*/ 2980380 w 6127927"/>
                <a:gd name="connsiteY41679" fmla="*/ 147281 h 4013490"/>
                <a:gd name="connsiteX41680" fmla="*/ 2974850 w 6127927"/>
                <a:gd name="connsiteY41680" fmla="*/ 162513 h 4013490"/>
                <a:gd name="connsiteX41681" fmla="*/ 2974591 w 6127927"/>
                <a:gd name="connsiteY41681" fmla="*/ 162837 h 4013490"/>
                <a:gd name="connsiteX41682" fmla="*/ 2973686 w 6127927"/>
                <a:gd name="connsiteY41682" fmla="*/ 166232 h 4013490"/>
                <a:gd name="connsiteX41683" fmla="*/ 2972360 w 6127927"/>
                <a:gd name="connsiteY41683" fmla="*/ 172442 h 4013490"/>
                <a:gd name="connsiteX41684" fmla="*/ 2971681 w 6127927"/>
                <a:gd name="connsiteY41684" fmla="*/ 172442 h 4013490"/>
                <a:gd name="connsiteX41685" fmla="*/ 2971778 w 6127927"/>
                <a:gd name="connsiteY41685" fmla="*/ 175352 h 4013490"/>
                <a:gd name="connsiteX41686" fmla="*/ 2970031 w 6127927"/>
                <a:gd name="connsiteY41686" fmla="*/ 184699 h 4013490"/>
                <a:gd name="connsiteX41687" fmla="*/ 2969449 w 6127927"/>
                <a:gd name="connsiteY41687" fmla="*/ 189259 h 4013490"/>
                <a:gd name="connsiteX41688" fmla="*/ 2968867 w 6127927"/>
                <a:gd name="connsiteY41688" fmla="*/ 193560 h 4013490"/>
                <a:gd name="connsiteX41689" fmla="*/ 2967897 w 6127927"/>
                <a:gd name="connsiteY41689" fmla="*/ 194466 h 4013490"/>
                <a:gd name="connsiteX41690" fmla="*/ 2967800 w 6127927"/>
                <a:gd name="connsiteY41690" fmla="*/ 195210 h 4013490"/>
                <a:gd name="connsiteX41691" fmla="*/ 2968058 w 6127927"/>
                <a:gd name="connsiteY41691" fmla="*/ 201096 h 4013490"/>
                <a:gd name="connsiteX41692" fmla="*/ 2967541 w 6127927"/>
                <a:gd name="connsiteY41692" fmla="*/ 202681 h 4013490"/>
                <a:gd name="connsiteX41693" fmla="*/ 2967897 w 6127927"/>
                <a:gd name="connsiteY41693" fmla="*/ 204071 h 4013490"/>
                <a:gd name="connsiteX41694" fmla="*/ 2967800 w 6127927"/>
                <a:gd name="connsiteY41694" fmla="*/ 205171 h 4013490"/>
                <a:gd name="connsiteX41695" fmla="*/ 2967735 w 6127927"/>
                <a:gd name="connsiteY41695" fmla="*/ 206141 h 4013490"/>
                <a:gd name="connsiteX41696" fmla="*/ 2967638 w 6127927"/>
                <a:gd name="connsiteY41696" fmla="*/ 207467 h 4013490"/>
                <a:gd name="connsiteX41697" fmla="*/ 2967379 w 6127927"/>
                <a:gd name="connsiteY41697" fmla="*/ 211122 h 4013490"/>
                <a:gd name="connsiteX41698" fmla="*/ 2967056 w 6127927"/>
                <a:gd name="connsiteY41698" fmla="*/ 217072 h 4013490"/>
                <a:gd name="connsiteX41699" fmla="*/ 2964404 w 6127927"/>
                <a:gd name="connsiteY41699" fmla="*/ 216911 h 4013490"/>
                <a:gd name="connsiteX41700" fmla="*/ 2964339 w 6127927"/>
                <a:gd name="connsiteY41700" fmla="*/ 217008 h 4013490"/>
                <a:gd name="connsiteX41701" fmla="*/ 2964727 w 6127927"/>
                <a:gd name="connsiteY41701" fmla="*/ 217493 h 4013490"/>
                <a:gd name="connsiteX41702" fmla="*/ 2965148 w 6127927"/>
                <a:gd name="connsiteY41702" fmla="*/ 221147 h 4013490"/>
                <a:gd name="connsiteX41703" fmla="*/ 2965148 w 6127927"/>
                <a:gd name="connsiteY41703" fmla="*/ 229071 h 4013490"/>
                <a:gd name="connsiteX41704" fmla="*/ 2965795 w 6127927"/>
                <a:gd name="connsiteY41704" fmla="*/ 230332 h 4013490"/>
                <a:gd name="connsiteX41705" fmla="*/ 2965892 w 6127927"/>
                <a:gd name="connsiteY41705" fmla="*/ 231981 h 4013490"/>
                <a:gd name="connsiteX41706" fmla="*/ 2966053 w 6127927"/>
                <a:gd name="connsiteY41706" fmla="*/ 235539 h 4013490"/>
                <a:gd name="connsiteX41707" fmla="*/ 2966053 w 6127927"/>
                <a:gd name="connsiteY41707" fmla="*/ 239258 h 4013490"/>
                <a:gd name="connsiteX41708" fmla="*/ 2967153 w 6127927"/>
                <a:gd name="connsiteY41708" fmla="*/ 246729 h 4013490"/>
                <a:gd name="connsiteX41709" fmla="*/ 2967153 w 6127927"/>
                <a:gd name="connsiteY41709" fmla="*/ 248960 h 4013490"/>
                <a:gd name="connsiteX41710" fmla="*/ 2967056 w 6127927"/>
                <a:gd name="connsiteY41710" fmla="*/ 250125 h 4013490"/>
                <a:gd name="connsiteX41711" fmla="*/ 2967703 w 6127927"/>
                <a:gd name="connsiteY41711" fmla="*/ 257660 h 4013490"/>
                <a:gd name="connsiteX41712" fmla="*/ 2968220 w 6127927"/>
                <a:gd name="connsiteY41712" fmla="*/ 258986 h 4013490"/>
                <a:gd name="connsiteX41713" fmla="*/ 2969061 w 6127927"/>
                <a:gd name="connsiteY41713" fmla="*/ 266748 h 4013490"/>
                <a:gd name="connsiteX41714" fmla="*/ 2968705 w 6127927"/>
                <a:gd name="connsiteY41714" fmla="*/ 267104 h 4013490"/>
                <a:gd name="connsiteX41715" fmla="*/ 2969223 w 6127927"/>
                <a:gd name="connsiteY41715" fmla="*/ 268494 h 4013490"/>
                <a:gd name="connsiteX41716" fmla="*/ 2995289 w 6127927"/>
                <a:gd name="connsiteY41716" fmla="*/ 404844 h 4013490"/>
                <a:gd name="connsiteX41717" fmla="*/ 2995192 w 6127927"/>
                <a:gd name="connsiteY41717" fmla="*/ 404941 h 4013490"/>
                <a:gd name="connsiteX41718" fmla="*/ 2994384 w 6127927"/>
                <a:gd name="connsiteY41718" fmla="*/ 407657 h 4013490"/>
                <a:gd name="connsiteX41719" fmla="*/ 2992702 w 6127927"/>
                <a:gd name="connsiteY41719" fmla="*/ 405943 h 4013490"/>
                <a:gd name="connsiteX41720" fmla="*/ 2991247 w 6127927"/>
                <a:gd name="connsiteY41720" fmla="*/ 408983 h 4013490"/>
                <a:gd name="connsiteX41721" fmla="*/ 2994287 w 6127927"/>
                <a:gd name="connsiteY41721" fmla="*/ 410471 h 4013490"/>
                <a:gd name="connsiteX41722" fmla="*/ 2994287 w 6127927"/>
                <a:gd name="connsiteY41722" fmla="*/ 415290 h 4013490"/>
                <a:gd name="connsiteX41723" fmla="*/ 2992702 w 6127927"/>
                <a:gd name="connsiteY41723" fmla="*/ 417424 h 4013490"/>
                <a:gd name="connsiteX41724" fmla="*/ 2988660 w 6127927"/>
                <a:gd name="connsiteY41724" fmla="*/ 416357 h 4013490"/>
                <a:gd name="connsiteX41725" fmla="*/ 2988757 w 6127927"/>
                <a:gd name="connsiteY41725" fmla="*/ 416131 h 4013490"/>
                <a:gd name="connsiteX41726" fmla="*/ 2988174 w 6127927"/>
                <a:gd name="connsiteY41726" fmla="*/ 415549 h 4013490"/>
                <a:gd name="connsiteX41727" fmla="*/ 2986848 w 6127927"/>
                <a:gd name="connsiteY41727" fmla="*/ 413479 h 4013490"/>
                <a:gd name="connsiteX41728" fmla="*/ 2988174 w 6127927"/>
                <a:gd name="connsiteY41728" fmla="*/ 415549 h 4013490"/>
                <a:gd name="connsiteX41729" fmla="*/ 2988336 w 6127927"/>
                <a:gd name="connsiteY41729" fmla="*/ 416195 h 4013490"/>
                <a:gd name="connsiteX41730" fmla="*/ 2985684 w 6127927"/>
                <a:gd name="connsiteY41730" fmla="*/ 414708 h 4013490"/>
                <a:gd name="connsiteX41731" fmla="*/ 2983453 w 6127927"/>
                <a:gd name="connsiteY41731" fmla="*/ 408175 h 4013490"/>
                <a:gd name="connsiteX41732" fmla="*/ 2983550 w 6127927"/>
                <a:gd name="connsiteY41732" fmla="*/ 407431 h 4013490"/>
                <a:gd name="connsiteX41733" fmla="*/ 2982968 w 6127927"/>
                <a:gd name="connsiteY41733" fmla="*/ 406687 h 4013490"/>
                <a:gd name="connsiteX41734" fmla="*/ 2982288 w 6127927"/>
                <a:gd name="connsiteY41734" fmla="*/ 404617 h 4013490"/>
                <a:gd name="connsiteX41735" fmla="*/ 2981383 w 6127927"/>
                <a:gd name="connsiteY41735" fmla="*/ 400542 h 4013490"/>
                <a:gd name="connsiteX41736" fmla="*/ 2981480 w 6127927"/>
                <a:gd name="connsiteY41736" fmla="*/ 396661 h 4013490"/>
                <a:gd name="connsiteX41737" fmla="*/ 2980122 w 6127927"/>
                <a:gd name="connsiteY41737" fmla="*/ 394171 h 4013490"/>
                <a:gd name="connsiteX41738" fmla="*/ 2979733 w 6127927"/>
                <a:gd name="connsiteY41738" fmla="*/ 389967 h 4013490"/>
                <a:gd name="connsiteX41739" fmla="*/ 2980898 w 6127927"/>
                <a:gd name="connsiteY41739" fmla="*/ 389029 h 4013490"/>
                <a:gd name="connsiteX41740" fmla="*/ 2978990 w 6127927"/>
                <a:gd name="connsiteY41740" fmla="*/ 385471 h 4013490"/>
                <a:gd name="connsiteX41741" fmla="*/ 2977890 w 6127927"/>
                <a:gd name="connsiteY41741" fmla="*/ 385471 h 4013490"/>
                <a:gd name="connsiteX41742" fmla="*/ 2979054 w 6127927"/>
                <a:gd name="connsiteY41742" fmla="*/ 380103 h 4013490"/>
                <a:gd name="connsiteX41743" fmla="*/ 2977340 w 6127927"/>
                <a:gd name="connsiteY41743" fmla="*/ 378195 h 4013490"/>
                <a:gd name="connsiteX41744" fmla="*/ 2976144 w 6127927"/>
                <a:gd name="connsiteY41744" fmla="*/ 375802 h 4013490"/>
                <a:gd name="connsiteX41745" fmla="*/ 2977243 w 6127927"/>
                <a:gd name="connsiteY41745" fmla="*/ 371888 h 4013490"/>
                <a:gd name="connsiteX41746" fmla="*/ 2975659 w 6127927"/>
                <a:gd name="connsiteY41746" fmla="*/ 370174 h 4013490"/>
                <a:gd name="connsiteX41747" fmla="*/ 2973847 w 6127927"/>
                <a:gd name="connsiteY41747" fmla="*/ 368848 h 4013490"/>
                <a:gd name="connsiteX41748" fmla="*/ 2973362 w 6127927"/>
                <a:gd name="connsiteY41748" fmla="*/ 367199 h 4013490"/>
                <a:gd name="connsiteX41749" fmla="*/ 2974591 w 6127927"/>
                <a:gd name="connsiteY41749" fmla="*/ 364709 h 4013490"/>
                <a:gd name="connsiteX41750" fmla="*/ 2972521 w 6127927"/>
                <a:gd name="connsiteY41750" fmla="*/ 364709 h 4013490"/>
                <a:gd name="connsiteX41751" fmla="*/ 2970549 w 6127927"/>
                <a:gd name="connsiteY41751" fmla="*/ 359566 h 4013490"/>
                <a:gd name="connsiteX41752" fmla="*/ 2969611 w 6127927"/>
                <a:gd name="connsiteY41752" fmla="*/ 356850 h 4013490"/>
                <a:gd name="connsiteX41753" fmla="*/ 2969223 w 6127927"/>
                <a:gd name="connsiteY41753" fmla="*/ 356009 h 4013490"/>
                <a:gd name="connsiteX41754" fmla="*/ 2964242 w 6127927"/>
                <a:gd name="connsiteY41754" fmla="*/ 335214 h 4013490"/>
                <a:gd name="connsiteX41755" fmla="*/ 2964339 w 6127927"/>
                <a:gd name="connsiteY41755" fmla="*/ 334243 h 4013490"/>
                <a:gd name="connsiteX41756" fmla="*/ 2963919 w 6127927"/>
                <a:gd name="connsiteY41756" fmla="*/ 333823 h 4013490"/>
                <a:gd name="connsiteX41757" fmla="*/ 2962269 w 6127927"/>
                <a:gd name="connsiteY41757" fmla="*/ 325608 h 4013490"/>
                <a:gd name="connsiteX41758" fmla="*/ 2961105 w 6127927"/>
                <a:gd name="connsiteY41758" fmla="*/ 318752 h 4013490"/>
                <a:gd name="connsiteX41759" fmla="*/ 2961170 w 6127927"/>
                <a:gd name="connsiteY41759" fmla="*/ 318493 h 4013490"/>
                <a:gd name="connsiteX41760" fmla="*/ 2961008 w 6127927"/>
                <a:gd name="connsiteY41760" fmla="*/ 317103 h 4013490"/>
                <a:gd name="connsiteX41761" fmla="*/ 2960846 w 6127927"/>
                <a:gd name="connsiteY41761" fmla="*/ 317167 h 4013490"/>
                <a:gd name="connsiteX41762" fmla="*/ 2957030 w 6127927"/>
                <a:gd name="connsiteY41762" fmla="*/ 295887 h 4013490"/>
                <a:gd name="connsiteX41763" fmla="*/ 2953246 w 6127927"/>
                <a:gd name="connsiteY41763" fmla="*/ 259892 h 4013490"/>
                <a:gd name="connsiteX41764" fmla="*/ 2953731 w 6127927"/>
                <a:gd name="connsiteY41764" fmla="*/ 246729 h 4013490"/>
                <a:gd name="connsiteX41765" fmla="*/ 3131800 w 6127927"/>
                <a:gd name="connsiteY41765" fmla="*/ 676410 h 4013490"/>
                <a:gd name="connsiteX41766" fmla="*/ 3132641 w 6127927"/>
                <a:gd name="connsiteY41766" fmla="*/ 675408 h 4013490"/>
                <a:gd name="connsiteX41767" fmla="*/ 3132738 w 6127927"/>
                <a:gd name="connsiteY41767" fmla="*/ 675181 h 4013490"/>
                <a:gd name="connsiteX41768" fmla="*/ 3131898 w 6127927"/>
                <a:gd name="connsiteY41768" fmla="*/ 675925 h 4013490"/>
                <a:gd name="connsiteX41769" fmla="*/ 3131800 w 6127927"/>
                <a:gd name="connsiteY41769" fmla="*/ 676410 h 4013490"/>
                <a:gd name="connsiteX41770" fmla="*/ 3180344 w 6127927"/>
                <a:gd name="connsiteY41770" fmla="*/ 717968 h 4013490"/>
                <a:gd name="connsiteX41771" fmla="*/ 3181250 w 6127927"/>
                <a:gd name="connsiteY41771" fmla="*/ 716481 h 4013490"/>
                <a:gd name="connsiteX41772" fmla="*/ 3180344 w 6127927"/>
                <a:gd name="connsiteY41772" fmla="*/ 717968 h 4013490"/>
                <a:gd name="connsiteX41773" fmla="*/ 3184387 w 6127927"/>
                <a:gd name="connsiteY41773" fmla="*/ 711856 h 4013490"/>
                <a:gd name="connsiteX41774" fmla="*/ 3184484 w 6127927"/>
                <a:gd name="connsiteY41774" fmla="*/ 711856 h 4013490"/>
                <a:gd name="connsiteX41775" fmla="*/ 3184549 w 6127927"/>
                <a:gd name="connsiteY41775" fmla="*/ 711597 h 4013490"/>
                <a:gd name="connsiteX41776" fmla="*/ 3198455 w 6127927"/>
                <a:gd name="connsiteY41776" fmla="*/ 724598 h 4013490"/>
                <a:gd name="connsiteX41777" fmla="*/ 3199037 w 6127927"/>
                <a:gd name="connsiteY41777" fmla="*/ 724113 h 4013490"/>
                <a:gd name="connsiteX41778" fmla="*/ 3198455 w 6127927"/>
                <a:gd name="connsiteY41778" fmla="*/ 724598 h 4013490"/>
                <a:gd name="connsiteX41779" fmla="*/ 3121775 w 6127927"/>
                <a:gd name="connsiteY41779" fmla="*/ 672109 h 4013490"/>
                <a:gd name="connsiteX41780" fmla="*/ 3123521 w 6127927"/>
                <a:gd name="connsiteY41780" fmla="*/ 670460 h 4013490"/>
                <a:gd name="connsiteX41781" fmla="*/ 3124459 w 6127927"/>
                <a:gd name="connsiteY41781" fmla="*/ 669619 h 4013490"/>
                <a:gd name="connsiteX41782" fmla="*/ 3124362 w 6127927"/>
                <a:gd name="connsiteY41782" fmla="*/ 669780 h 4013490"/>
                <a:gd name="connsiteX41783" fmla="*/ 3124685 w 6127927"/>
                <a:gd name="connsiteY41783" fmla="*/ 669554 h 4013490"/>
                <a:gd name="connsiteX41784" fmla="*/ 3125365 w 6127927"/>
                <a:gd name="connsiteY41784" fmla="*/ 669295 h 4013490"/>
                <a:gd name="connsiteX41785" fmla="*/ 3124685 w 6127927"/>
                <a:gd name="connsiteY41785" fmla="*/ 669554 h 4013490"/>
                <a:gd name="connsiteX41786" fmla="*/ 3124621 w 6127927"/>
                <a:gd name="connsiteY41786" fmla="*/ 669457 h 4013490"/>
                <a:gd name="connsiteX41787" fmla="*/ 3126173 w 6127927"/>
                <a:gd name="connsiteY41787" fmla="*/ 668131 h 4013490"/>
                <a:gd name="connsiteX41788" fmla="*/ 3127111 w 6127927"/>
                <a:gd name="connsiteY41788" fmla="*/ 668713 h 4013490"/>
                <a:gd name="connsiteX41789" fmla="*/ 3127014 w 6127927"/>
                <a:gd name="connsiteY41789" fmla="*/ 668972 h 4013490"/>
                <a:gd name="connsiteX41790" fmla="*/ 3127240 w 6127927"/>
                <a:gd name="connsiteY41790" fmla="*/ 668875 h 4013490"/>
                <a:gd name="connsiteX41791" fmla="*/ 3127499 w 6127927"/>
                <a:gd name="connsiteY41791" fmla="*/ 669134 h 4013490"/>
                <a:gd name="connsiteX41792" fmla="*/ 3127758 w 6127927"/>
                <a:gd name="connsiteY41792" fmla="*/ 669780 h 4013490"/>
                <a:gd name="connsiteX41793" fmla="*/ 3127434 w 6127927"/>
                <a:gd name="connsiteY41793" fmla="*/ 671106 h 4013490"/>
                <a:gd name="connsiteX41794" fmla="*/ 3128081 w 6127927"/>
                <a:gd name="connsiteY41794" fmla="*/ 671042 h 4013490"/>
                <a:gd name="connsiteX41795" fmla="*/ 3127984 w 6127927"/>
                <a:gd name="connsiteY41795" fmla="*/ 672109 h 4013490"/>
                <a:gd name="connsiteX41796" fmla="*/ 3127176 w 6127927"/>
                <a:gd name="connsiteY41796" fmla="*/ 673176 h 4013490"/>
                <a:gd name="connsiteX41797" fmla="*/ 3128178 w 6127927"/>
                <a:gd name="connsiteY41797" fmla="*/ 672950 h 4013490"/>
                <a:gd name="connsiteX41798" fmla="*/ 3128825 w 6127927"/>
                <a:gd name="connsiteY41798" fmla="*/ 672206 h 4013490"/>
                <a:gd name="connsiteX41799" fmla="*/ 3127758 w 6127927"/>
                <a:gd name="connsiteY41799" fmla="*/ 674664 h 4013490"/>
                <a:gd name="connsiteX41800" fmla="*/ 3128760 w 6127927"/>
                <a:gd name="connsiteY41800" fmla="*/ 674017 h 4013490"/>
                <a:gd name="connsiteX41801" fmla="*/ 3129310 w 6127927"/>
                <a:gd name="connsiteY41801" fmla="*/ 673920 h 4013490"/>
                <a:gd name="connsiteX41802" fmla="*/ 3128437 w 6127927"/>
                <a:gd name="connsiteY41802" fmla="*/ 675828 h 4013490"/>
                <a:gd name="connsiteX41803" fmla="*/ 3129310 w 6127927"/>
                <a:gd name="connsiteY41803" fmla="*/ 675246 h 4013490"/>
                <a:gd name="connsiteX41804" fmla="*/ 3130410 w 6127927"/>
                <a:gd name="connsiteY41804" fmla="*/ 674341 h 4013490"/>
                <a:gd name="connsiteX41805" fmla="*/ 3130669 w 6127927"/>
                <a:gd name="connsiteY41805" fmla="*/ 674502 h 4013490"/>
                <a:gd name="connsiteX41806" fmla="*/ 3129731 w 6127927"/>
                <a:gd name="connsiteY41806" fmla="*/ 676152 h 4013490"/>
                <a:gd name="connsiteX41807" fmla="*/ 3131057 w 6127927"/>
                <a:gd name="connsiteY41807" fmla="*/ 674664 h 4013490"/>
                <a:gd name="connsiteX41808" fmla="*/ 3132059 w 6127927"/>
                <a:gd name="connsiteY41808" fmla="*/ 674761 h 4013490"/>
                <a:gd name="connsiteX41809" fmla="*/ 3132577 w 6127927"/>
                <a:gd name="connsiteY41809" fmla="*/ 674858 h 4013490"/>
                <a:gd name="connsiteX41810" fmla="*/ 3132803 w 6127927"/>
                <a:gd name="connsiteY41810" fmla="*/ 674761 h 4013490"/>
                <a:gd name="connsiteX41811" fmla="*/ 3135196 w 6127927"/>
                <a:gd name="connsiteY41811" fmla="*/ 676993 h 4013490"/>
                <a:gd name="connsiteX41812" fmla="*/ 3135132 w 6127927"/>
                <a:gd name="connsiteY41812" fmla="*/ 677316 h 4013490"/>
                <a:gd name="connsiteX41813" fmla="*/ 3135390 w 6127927"/>
                <a:gd name="connsiteY41813" fmla="*/ 677154 h 4013490"/>
                <a:gd name="connsiteX41814" fmla="*/ 3136264 w 6127927"/>
                <a:gd name="connsiteY41814" fmla="*/ 677995 h 4013490"/>
                <a:gd name="connsiteX41815" fmla="*/ 3136943 w 6127927"/>
                <a:gd name="connsiteY41815" fmla="*/ 678901 h 4013490"/>
                <a:gd name="connsiteX41816" fmla="*/ 3136878 w 6127927"/>
                <a:gd name="connsiteY41816" fmla="*/ 678998 h 4013490"/>
                <a:gd name="connsiteX41817" fmla="*/ 3136943 w 6127927"/>
                <a:gd name="connsiteY41817" fmla="*/ 679224 h 4013490"/>
                <a:gd name="connsiteX41818" fmla="*/ 3137040 w 6127927"/>
                <a:gd name="connsiteY41818" fmla="*/ 679062 h 4013490"/>
                <a:gd name="connsiteX41819" fmla="*/ 3139530 w 6127927"/>
                <a:gd name="connsiteY41819" fmla="*/ 681229 h 4013490"/>
                <a:gd name="connsiteX41820" fmla="*/ 3143152 w 6127927"/>
                <a:gd name="connsiteY41820" fmla="*/ 685531 h 4013490"/>
                <a:gd name="connsiteX41821" fmla="*/ 3143993 w 6127927"/>
                <a:gd name="connsiteY41821" fmla="*/ 687827 h 4013490"/>
                <a:gd name="connsiteX41822" fmla="*/ 3157317 w 6127927"/>
                <a:gd name="connsiteY41822" fmla="*/ 694780 h 4013490"/>
                <a:gd name="connsiteX41823" fmla="*/ 3157641 w 6127927"/>
                <a:gd name="connsiteY41823" fmla="*/ 694780 h 4013490"/>
                <a:gd name="connsiteX41824" fmla="*/ 3157382 w 6127927"/>
                <a:gd name="connsiteY41824" fmla="*/ 695459 h 4013490"/>
                <a:gd name="connsiteX41825" fmla="*/ 3157803 w 6127927"/>
                <a:gd name="connsiteY41825" fmla="*/ 694877 h 4013490"/>
                <a:gd name="connsiteX41826" fmla="*/ 3157964 w 6127927"/>
                <a:gd name="connsiteY41826" fmla="*/ 695200 h 4013490"/>
                <a:gd name="connsiteX41827" fmla="*/ 3157900 w 6127927"/>
                <a:gd name="connsiteY41827" fmla="*/ 695556 h 4013490"/>
                <a:gd name="connsiteX41828" fmla="*/ 3158158 w 6127927"/>
                <a:gd name="connsiteY41828" fmla="*/ 695362 h 4013490"/>
                <a:gd name="connsiteX41829" fmla="*/ 3159129 w 6127927"/>
                <a:gd name="connsiteY41829" fmla="*/ 696688 h 4013490"/>
                <a:gd name="connsiteX41830" fmla="*/ 3158967 w 6127927"/>
                <a:gd name="connsiteY41830" fmla="*/ 696947 h 4013490"/>
                <a:gd name="connsiteX41831" fmla="*/ 3158967 w 6127927"/>
                <a:gd name="connsiteY41831" fmla="*/ 697367 h 4013490"/>
                <a:gd name="connsiteX41832" fmla="*/ 3158902 w 6127927"/>
                <a:gd name="connsiteY41832" fmla="*/ 697691 h 4013490"/>
                <a:gd name="connsiteX41833" fmla="*/ 3159387 w 6127927"/>
                <a:gd name="connsiteY41833" fmla="*/ 697432 h 4013490"/>
                <a:gd name="connsiteX41834" fmla="*/ 3159549 w 6127927"/>
                <a:gd name="connsiteY41834" fmla="*/ 697109 h 4013490"/>
                <a:gd name="connsiteX41835" fmla="*/ 3160358 w 6127927"/>
                <a:gd name="connsiteY41835" fmla="*/ 698014 h 4013490"/>
                <a:gd name="connsiteX41836" fmla="*/ 3160293 w 6127927"/>
                <a:gd name="connsiteY41836" fmla="*/ 698273 h 4013490"/>
                <a:gd name="connsiteX41837" fmla="*/ 3160358 w 6127927"/>
                <a:gd name="connsiteY41837" fmla="*/ 698855 h 4013490"/>
                <a:gd name="connsiteX41838" fmla="*/ 3160713 w 6127927"/>
                <a:gd name="connsiteY41838" fmla="*/ 698370 h 4013490"/>
                <a:gd name="connsiteX41839" fmla="*/ 3161878 w 6127927"/>
                <a:gd name="connsiteY41839" fmla="*/ 699178 h 4013490"/>
                <a:gd name="connsiteX41840" fmla="*/ 3161619 w 6127927"/>
                <a:gd name="connsiteY41840" fmla="*/ 699696 h 4013490"/>
                <a:gd name="connsiteX41841" fmla="*/ 3161942 w 6127927"/>
                <a:gd name="connsiteY41841" fmla="*/ 699275 h 4013490"/>
                <a:gd name="connsiteX41842" fmla="*/ 3165597 w 6127927"/>
                <a:gd name="connsiteY41842" fmla="*/ 700440 h 4013490"/>
                <a:gd name="connsiteX41843" fmla="*/ 3169575 w 6127927"/>
                <a:gd name="connsiteY41843" fmla="*/ 703059 h 4013490"/>
                <a:gd name="connsiteX41844" fmla="*/ 3170060 w 6127927"/>
                <a:gd name="connsiteY41844" fmla="*/ 703577 h 4013490"/>
                <a:gd name="connsiteX41845" fmla="*/ 3170383 w 6127927"/>
                <a:gd name="connsiteY41845" fmla="*/ 703480 h 4013490"/>
                <a:gd name="connsiteX41846" fmla="*/ 3170707 w 6127927"/>
                <a:gd name="connsiteY41846" fmla="*/ 703641 h 4013490"/>
                <a:gd name="connsiteX41847" fmla="*/ 3170901 w 6127927"/>
                <a:gd name="connsiteY41847" fmla="*/ 703738 h 4013490"/>
                <a:gd name="connsiteX41848" fmla="*/ 3172776 w 6127927"/>
                <a:gd name="connsiteY41848" fmla="*/ 704903 h 4013490"/>
                <a:gd name="connsiteX41849" fmla="*/ 3171968 w 6127927"/>
                <a:gd name="connsiteY41849" fmla="*/ 706229 h 4013490"/>
                <a:gd name="connsiteX41850" fmla="*/ 3172647 w 6127927"/>
                <a:gd name="connsiteY41850" fmla="*/ 705808 h 4013490"/>
                <a:gd name="connsiteX41851" fmla="*/ 3172776 w 6127927"/>
                <a:gd name="connsiteY41851" fmla="*/ 704967 h 4013490"/>
                <a:gd name="connsiteX41852" fmla="*/ 3177175 w 6127927"/>
                <a:gd name="connsiteY41852" fmla="*/ 707393 h 4013490"/>
                <a:gd name="connsiteX41853" fmla="*/ 3176690 w 6127927"/>
                <a:gd name="connsiteY41853" fmla="*/ 708202 h 4013490"/>
                <a:gd name="connsiteX41854" fmla="*/ 3177337 w 6127927"/>
                <a:gd name="connsiteY41854" fmla="*/ 707458 h 4013490"/>
                <a:gd name="connsiteX41855" fmla="*/ 3182317 w 6127927"/>
                <a:gd name="connsiteY41855" fmla="*/ 709625 h 4013490"/>
                <a:gd name="connsiteX41856" fmla="*/ 3182058 w 6127927"/>
                <a:gd name="connsiteY41856" fmla="*/ 710433 h 4013490"/>
                <a:gd name="connsiteX41857" fmla="*/ 3182479 w 6127927"/>
                <a:gd name="connsiteY41857" fmla="*/ 709689 h 4013490"/>
                <a:gd name="connsiteX41858" fmla="*/ 3182479 w 6127927"/>
                <a:gd name="connsiteY41858" fmla="*/ 709625 h 4013490"/>
                <a:gd name="connsiteX41859" fmla="*/ 3183223 w 6127927"/>
                <a:gd name="connsiteY41859" fmla="*/ 709851 h 4013490"/>
                <a:gd name="connsiteX41860" fmla="*/ 3183320 w 6127927"/>
                <a:gd name="connsiteY41860" fmla="*/ 709851 h 4013490"/>
                <a:gd name="connsiteX41861" fmla="*/ 3183740 w 6127927"/>
                <a:gd name="connsiteY41861" fmla="*/ 710045 h 4013490"/>
                <a:gd name="connsiteX41862" fmla="*/ 3183805 w 6127927"/>
                <a:gd name="connsiteY41862" fmla="*/ 710692 h 4013490"/>
                <a:gd name="connsiteX41863" fmla="*/ 3184290 w 6127927"/>
                <a:gd name="connsiteY41863" fmla="*/ 711759 h 4013490"/>
                <a:gd name="connsiteX41864" fmla="*/ 3184646 w 6127927"/>
                <a:gd name="connsiteY41864" fmla="*/ 710789 h 4013490"/>
                <a:gd name="connsiteX41865" fmla="*/ 3185195 w 6127927"/>
                <a:gd name="connsiteY41865" fmla="*/ 710595 h 4013490"/>
                <a:gd name="connsiteX41866" fmla="*/ 3185195 w 6127927"/>
                <a:gd name="connsiteY41866" fmla="*/ 711112 h 4013490"/>
                <a:gd name="connsiteX41867" fmla="*/ 3185389 w 6127927"/>
                <a:gd name="connsiteY41867" fmla="*/ 711274 h 4013490"/>
                <a:gd name="connsiteX41868" fmla="*/ 3185454 w 6127927"/>
                <a:gd name="connsiteY41868" fmla="*/ 711274 h 4013490"/>
                <a:gd name="connsiteX41869" fmla="*/ 3185551 w 6127927"/>
                <a:gd name="connsiteY41869" fmla="*/ 710789 h 4013490"/>
                <a:gd name="connsiteX41870" fmla="*/ 3185616 w 6127927"/>
                <a:gd name="connsiteY41870" fmla="*/ 710789 h 4013490"/>
                <a:gd name="connsiteX41871" fmla="*/ 3185875 w 6127927"/>
                <a:gd name="connsiteY41871" fmla="*/ 710853 h 4013490"/>
                <a:gd name="connsiteX41872" fmla="*/ 3185810 w 6127927"/>
                <a:gd name="connsiteY41872" fmla="*/ 711177 h 4013490"/>
                <a:gd name="connsiteX41873" fmla="*/ 3185551 w 6127927"/>
                <a:gd name="connsiteY41873" fmla="*/ 711339 h 4013490"/>
                <a:gd name="connsiteX41874" fmla="*/ 3186036 w 6127927"/>
                <a:gd name="connsiteY41874" fmla="*/ 711339 h 4013490"/>
                <a:gd name="connsiteX41875" fmla="*/ 3186618 w 6127927"/>
                <a:gd name="connsiteY41875" fmla="*/ 711597 h 4013490"/>
                <a:gd name="connsiteX41876" fmla="*/ 3186618 w 6127927"/>
                <a:gd name="connsiteY41876" fmla="*/ 712665 h 4013490"/>
                <a:gd name="connsiteX41877" fmla="*/ 3187880 w 6127927"/>
                <a:gd name="connsiteY41877" fmla="*/ 711759 h 4013490"/>
                <a:gd name="connsiteX41878" fmla="*/ 3187524 w 6127927"/>
                <a:gd name="connsiteY41878" fmla="*/ 712600 h 4013490"/>
                <a:gd name="connsiteX41879" fmla="*/ 3188623 w 6127927"/>
                <a:gd name="connsiteY41879" fmla="*/ 712115 h 4013490"/>
                <a:gd name="connsiteX41880" fmla="*/ 3188623 w 6127927"/>
                <a:gd name="connsiteY41880" fmla="*/ 712665 h 4013490"/>
                <a:gd name="connsiteX41881" fmla="*/ 3189206 w 6127927"/>
                <a:gd name="connsiteY41881" fmla="*/ 712665 h 4013490"/>
                <a:gd name="connsiteX41882" fmla="*/ 3189594 w 6127927"/>
                <a:gd name="connsiteY41882" fmla="*/ 713182 h 4013490"/>
                <a:gd name="connsiteX41883" fmla="*/ 3189755 w 6127927"/>
                <a:gd name="connsiteY41883" fmla="*/ 713247 h 4013490"/>
                <a:gd name="connsiteX41884" fmla="*/ 3190176 w 6127927"/>
                <a:gd name="connsiteY41884" fmla="*/ 712762 h 4013490"/>
                <a:gd name="connsiteX41885" fmla="*/ 3191081 w 6127927"/>
                <a:gd name="connsiteY41885" fmla="*/ 713667 h 4013490"/>
                <a:gd name="connsiteX41886" fmla="*/ 3190758 w 6127927"/>
                <a:gd name="connsiteY41886" fmla="*/ 714831 h 4013490"/>
                <a:gd name="connsiteX41887" fmla="*/ 3191599 w 6127927"/>
                <a:gd name="connsiteY41887" fmla="*/ 713991 h 4013490"/>
                <a:gd name="connsiteX41888" fmla="*/ 3191405 w 6127927"/>
                <a:gd name="connsiteY41888" fmla="*/ 715252 h 4013490"/>
                <a:gd name="connsiteX41889" fmla="*/ 3191922 w 6127927"/>
                <a:gd name="connsiteY41889" fmla="*/ 714573 h 4013490"/>
                <a:gd name="connsiteX41890" fmla="*/ 3192763 w 6127927"/>
                <a:gd name="connsiteY41890" fmla="*/ 714670 h 4013490"/>
                <a:gd name="connsiteX41891" fmla="*/ 3193248 w 6127927"/>
                <a:gd name="connsiteY41891" fmla="*/ 714411 h 4013490"/>
                <a:gd name="connsiteX41892" fmla="*/ 3193345 w 6127927"/>
                <a:gd name="connsiteY41892" fmla="*/ 714508 h 4013490"/>
                <a:gd name="connsiteX41893" fmla="*/ 3193475 w 6127927"/>
                <a:gd name="connsiteY41893" fmla="*/ 715090 h 4013490"/>
                <a:gd name="connsiteX41894" fmla="*/ 3193895 w 6127927"/>
                <a:gd name="connsiteY41894" fmla="*/ 714928 h 4013490"/>
                <a:gd name="connsiteX41895" fmla="*/ 3194995 w 6127927"/>
                <a:gd name="connsiteY41895" fmla="*/ 715737 h 4013490"/>
                <a:gd name="connsiteX41896" fmla="*/ 3199199 w 6127927"/>
                <a:gd name="connsiteY41896" fmla="*/ 718065 h 4013490"/>
                <a:gd name="connsiteX41897" fmla="*/ 3199037 w 6127927"/>
                <a:gd name="connsiteY41897" fmla="*/ 719068 h 4013490"/>
                <a:gd name="connsiteX41898" fmla="*/ 3199619 w 6127927"/>
                <a:gd name="connsiteY41898" fmla="*/ 718324 h 4013490"/>
                <a:gd name="connsiteX41899" fmla="*/ 3200040 w 6127927"/>
                <a:gd name="connsiteY41899" fmla="*/ 718486 h 4013490"/>
                <a:gd name="connsiteX41900" fmla="*/ 3200040 w 6127927"/>
                <a:gd name="connsiteY41900" fmla="*/ 718712 h 4013490"/>
                <a:gd name="connsiteX41901" fmla="*/ 3200202 w 6127927"/>
                <a:gd name="connsiteY41901" fmla="*/ 718551 h 4013490"/>
                <a:gd name="connsiteX41902" fmla="*/ 3200299 w 6127927"/>
                <a:gd name="connsiteY41902" fmla="*/ 718551 h 4013490"/>
                <a:gd name="connsiteX41903" fmla="*/ 3201107 w 6127927"/>
                <a:gd name="connsiteY41903" fmla="*/ 719230 h 4013490"/>
                <a:gd name="connsiteX41904" fmla="*/ 3200945 w 6127927"/>
                <a:gd name="connsiteY41904" fmla="*/ 721785 h 4013490"/>
                <a:gd name="connsiteX41905" fmla="*/ 3201754 w 6127927"/>
                <a:gd name="connsiteY41905" fmla="*/ 719812 h 4013490"/>
                <a:gd name="connsiteX41906" fmla="*/ 3201754 w 6127927"/>
                <a:gd name="connsiteY41906" fmla="*/ 721364 h 4013490"/>
                <a:gd name="connsiteX41907" fmla="*/ 3201851 w 6127927"/>
                <a:gd name="connsiteY41907" fmla="*/ 721364 h 4013490"/>
                <a:gd name="connsiteX41908" fmla="*/ 3202692 w 6127927"/>
                <a:gd name="connsiteY41908" fmla="*/ 720879 h 4013490"/>
                <a:gd name="connsiteX41909" fmla="*/ 3202756 w 6127927"/>
                <a:gd name="connsiteY41909" fmla="*/ 721041 h 4013490"/>
                <a:gd name="connsiteX41910" fmla="*/ 3203112 w 6127927"/>
                <a:gd name="connsiteY41910" fmla="*/ 722529 h 4013490"/>
                <a:gd name="connsiteX41911" fmla="*/ 3204568 w 6127927"/>
                <a:gd name="connsiteY41911" fmla="*/ 721946 h 4013490"/>
                <a:gd name="connsiteX41912" fmla="*/ 3205085 w 6127927"/>
                <a:gd name="connsiteY41912" fmla="*/ 722270 h 4013490"/>
                <a:gd name="connsiteX41913" fmla="*/ 3205408 w 6127927"/>
                <a:gd name="connsiteY41913" fmla="*/ 722787 h 4013490"/>
                <a:gd name="connsiteX41914" fmla="*/ 3206088 w 6127927"/>
                <a:gd name="connsiteY41914" fmla="*/ 723369 h 4013490"/>
                <a:gd name="connsiteX41915" fmla="*/ 3205829 w 6127927"/>
                <a:gd name="connsiteY41915" fmla="*/ 724178 h 4013490"/>
                <a:gd name="connsiteX41916" fmla="*/ 3206508 w 6127927"/>
                <a:gd name="connsiteY41916" fmla="*/ 724598 h 4013490"/>
                <a:gd name="connsiteX41917" fmla="*/ 3206896 w 6127927"/>
                <a:gd name="connsiteY41917" fmla="*/ 724178 h 4013490"/>
                <a:gd name="connsiteX41918" fmla="*/ 3207058 w 6127927"/>
                <a:gd name="connsiteY41918" fmla="*/ 723757 h 4013490"/>
                <a:gd name="connsiteX41919" fmla="*/ 3207155 w 6127927"/>
                <a:gd name="connsiteY41919" fmla="*/ 724016 h 4013490"/>
                <a:gd name="connsiteX41920" fmla="*/ 3206993 w 6127927"/>
                <a:gd name="connsiteY41920" fmla="*/ 725342 h 4013490"/>
                <a:gd name="connsiteX41921" fmla="*/ 3207737 w 6127927"/>
                <a:gd name="connsiteY41921" fmla="*/ 724534 h 4013490"/>
                <a:gd name="connsiteX41922" fmla="*/ 3208157 w 6127927"/>
                <a:gd name="connsiteY41922" fmla="*/ 726409 h 4013490"/>
                <a:gd name="connsiteX41923" fmla="*/ 3209645 w 6127927"/>
                <a:gd name="connsiteY41923" fmla="*/ 725278 h 4013490"/>
                <a:gd name="connsiteX41924" fmla="*/ 3210033 w 6127927"/>
                <a:gd name="connsiteY41924" fmla="*/ 725504 h 4013490"/>
                <a:gd name="connsiteX41925" fmla="*/ 3210292 w 6127927"/>
                <a:gd name="connsiteY41925" fmla="*/ 725924 h 4013490"/>
                <a:gd name="connsiteX41926" fmla="*/ 3210551 w 6127927"/>
                <a:gd name="connsiteY41926" fmla="*/ 725827 h 4013490"/>
                <a:gd name="connsiteX41927" fmla="*/ 3210648 w 6127927"/>
                <a:gd name="connsiteY41927" fmla="*/ 725763 h 4013490"/>
                <a:gd name="connsiteX41928" fmla="*/ 3212038 w 6127927"/>
                <a:gd name="connsiteY41928" fmla="*/ 726603 h 4013490"/>
                <a:gd name="connsiteX41929" fmla="*/ 3211877 w 6127927"/>
                <a:gd name="connsiteY41929" fmla="*/ 727153 h 4013490"/>
                <a:gd name="connsiteX41930" fmla="*/ 3212297 w 6127927"/>
                <a:gd name="connsiteY41930" fmla="*/ 726765 h 4013490"/>
                <a:gd name="connsiteX41931" fmla="*/ 3215596 w 6127927"/>
                <a:gd name="connsiteY41931" fmla="*/ 728318 h 4013490"/>
                <a:gd name="connsiteX41932" fmla="*/ 3216113 w 6127927"/>
                <a:gd name="connsiteY41932" fmla="*/ 728673 h 4013490"/>
                <a:gd name="connsiteX41933" fmla="*/ 3216243 w 6127927"/>
                <a:gd name="connsiteY41933" fmla="*/ 729482 h 4013490"/>
                <a:gd name="connsiteX41934" fmla="*/ 3215855 w 6127927"/>
                <a:gd name="connsiteY41934" fmla="*/ 730484 h 4013490"/>
                <a:gd name="connsiteX41935" fmla="*/ 3216113 w 6127927"/>
                <a:gd name="connsiteY41935" fmla="*/ 730970 h 4013490"/>
                <a:gd name="connsiteX41936" fmla="*/ 3215596 w 6127927"/>
                <a:gd name="connsiteY41936" fmla="*/ 732295 h 4013490"/>
                <a:gd name="connsiteX41937" fmla="*/ 3216113 w 6127927"/>
                <a:gd name="connsiteY41937" fmla="*/ 731810 h 4013490"/>
                <a:gd name="connsiteX41938" fmla="*/ 3216986 w 6127927"/>
                <a:gd name="connsiteY41938" fmla="*/ 730646 h 4013490"/>
                <a:gd name="connsiteX41939" fmla="*/ 3217763 w 6127927"/>
                <a:gd name="connsiteY41939" fmla="*/ 730549 h 4013490"/>
                <a:gd name="connsiteX41940" fmla="*/ 3218312 w 6127927"/>
                <a:gd name="connsiteY41940" fmla="*/ 730808 h 4013490"/>
                <a:gd name="connsiteX41941" fmla="*/ 3219315 w 6127927"/>
                <a:gd name="connsiteY41941" fmla="*/ 731228 h 4013490"/>
                <a:gd name="connsiteX41942" fmla="*/ 3219412 w 6127927"/>
                <a:gd name="connsiteY41942" fmla="*/ 731131 h 4013490"/>
                <a:gd name="connsiteX41943" fmla="*/ 3219412 w 6127927"/>
                <a:gd name="connsiteY41943" fmla="*/ 731228 h 4013490"/>
                <a:gd name="connsiteX41944" fmla="*/ 3219897 w 6127927"/>
                <a:gd name="connsiteY41944" fmla="*/ 731067 h 4013490"/>
                <a:gd name="connsiteX41945" fmla="*/ 3219574 w 6127927"/>
                <a:gd name="connsiteY41945" fmla="*/ 731713 h 4013490"/>
                <a:gd name="connsiteX41946" fmla="*/ 3219250 w 6127927"/>
                <a:gd name="connsiteY41946" fmla="*/ 732231 h 4013490"/>
                <a:gd name="connsiteX41947" fmla="*/ 3219735 w 6127927"/>
                <a:gd name="connsiteY41947" fmla="*/ 732554 h 4013490"/>
                <a:gd name="connsiteX41948" fmla="*/ 3220156 w 6127927"/>
                <a:gd name="connsiteY41948" fmla="*/ 732813 h 4013490"/>
                <a:gd name="connsiteX41949" fmla="*/ 3220479 w 6127927"/>
                <a:gd name="connsiteY41949" fmla="*/ 732619 h 4013490"/>
                <a:gd name="connsiteX41950" fmla="*/ 3221805 w 6127927"/>
                <a:gd name="connsiteY41950" fmla="*/ 732134 h 4013490"/>
                <a:gd name="connsiteX41951" fmla="*/ 3223713 w 6127927"/>
                <a:gd name="connsiteY41951" fmla="*/ 733201 h 4013490"/>
                <a:gd name="connsiteX41952" fmla="*/ 3224198 w 6127927"/>
                <a:gd name="connsiteY41952" fmla="*/ 734689 h 4013490"/>
                <a:gd name="connsiteX41953" fmla="*/ 3224942 w 6127927"/>
                <a:gd name="connsiteY41953" fmla="*/ 733880 h 4013490"/>
                <a:gd name="connsiteX41954" fmla="*/ 3225460 w 6127927"/>
                <a:gd name="connsiteY41954" fmla="*/ 734107 h 4013490"/>
                <a:gd name="connsiteX41955" fmla="*/ 3226042 w 6127927"/>
                <a:gd name="connsiteY41955" fmla="*/ 734204 h 4013490"/>
                <a:gd name="connsiteX41956" fmla="*/ 3226365 w 6127927"/>
                <a:gd name="connsiteY41956" fmla="*/ 734624 h 4013490"/>
                <a:gd name="connsiteX41957" fmla="*/ 3226850 w 6127927"/>
                <a:gd name="connsiteY41957" fmla="*/ 734689 h 4013490"/>
                <a:gd name="connsiteX41958" fmla="*/ 3227950 w 6127927"/>
                <a:gd name="connsiteY41958" fmla="*/ 735530 h 4013490"/>
                <a:gd name="connsiteX41959" fmla="*/ 3228597 w 6127927"/>
                <a:gd name="connsiteY41959" fmla="*/ 735853 h 4013490"/>
                <a:gd name="connsiteX41960" fmla="*/ 3229082 w 6127927"/>
                <a:gd name="connsiteY41960" fmla="*/ 736112 h 4013490"/>
                <a:gd name="connsiteX41961" fmla="*/ 3229405 w 6127927"/>
                <a:gd name="connsiteY41961" fmla="*/ 736370 h 4013490"/>
                <a:gd name="connsiteX41962" fmla="*/ 3230408 w 6127927"/>
                <a:gd name="connsiteY41962" fmla="*/ 736759 h 4013490"/>
                <a:gd name="connsiteX41963" fmla="*/ 3230667 w 6127927"/>
                <a:gd name="connsiteY41963" fmla="*/ 736759 h 4013490"/>
                <a:gd name="connsiteX41964" fmla="*/ 3231475 w 6127927"/>
                <a:gd name="connsiteY41964" fmla="*/ 737179 h 4013490"/>
                <a:gd name="connsiteX41965" fmla="*/ 3232154 w 6127927"/>
                <a:gd name="connsiteY41965" fmla="*/ 737438 h 4013490"/>
                <a:gd name="connsiteX41966" fmla="*/ 3232575 w 6127927"/>
                <a:gd name="connsiteY41966" fmla="*/ 737502 h 4013490"/>
                <a:gd name="connsiteX41967" fmla="*/ 3232995 w 6127927"/>
                <a:gd name="connsiteY41967" fmla="*/ 737438 h 4013490"/>
                <a:gd name="connsiteX41968" fmla="*/ 3234806 w 6127927"/>
                <a:gd name="connsiteY41968" fmla="*/ 737858 h 4013490"/>
                <a:gd name="connsiteX41969" fmla="*/ 3236229 w 6127927"/>
                <a:gd name="connsiteY41969" fmla="*/ 737923 h 4013490"/>
                <a:gd name="connsiteX41970" fmla="*/ 3236456 w 6127927"/>
                <a:gd name="connsiteY41970" fmla="*/ 737858 h 4013490"/>
                <a:gd name="connsiteX41971" fmla="*/ 3236876 w 6127927"/>
                <a:gd name="connsiteY41971" fmla="*/ 737599 h 4013490"/>
                <a:gd name="connsiteX41972" fmla="*/ 3237135 w 6127927"/>
                <a:gd name="connsiteY41972" fmla="*/ 736856 h 4013490"/>
                <a:gd name="connsiteX41973" fmla="*/ 3237458 w 6127927"/>
                <a:gd name="connsiteY41973" fmla="*/ 737017 h 4013490"/>
                <a:gd name="connsiteX41974" fmla="*/ 3237361 w 6127927"/>
                <a:gd name="connsiteY41974" fmla="*/ 737761 h 4013490"/>
                <a:gd name="connsiteX41975" fmla="*/ 3237782 w 6127927"/>
                <a:gd name="connsiteY41975" fmla="*/ 737696 h 4013490"/>
                <a:gd name="connsiteX41976" fmla="*/ 3238040 w 6127927"/>
                <a:gd name="connsiteY41976" fmla="*/ 738182 h 4013490"/>
                <a:gd name="connsiteX41977" fmla="*/ 3238623 w 6127927"/>
                <a:gd name="connsiteY41977" fmla="*/ 737502 h 4013490"/>
                <a:gd name="connsiteX41978" fmla="*/ 3239205 w 6127927"/>
                <a:gd name="connsiteY41978" fmla="*/ 737761 h 4013490"/>
                <a:gd name="connsiteX41979" fmla="*/ 3238461 w 6127927"/>
                <a:gd name="connsiteY41979" fmla="*/ 739928 h 4013490"/>
                <a:gd name="connsiteX41980" fmla="*/ 3238461 w 6127927"/>
                <a:gd name="connsiteY41980" fmla="*/ 739993 h 4013490"/>
                <a:gd name="connsiteX41981" fmla="*/ 3239528 w 6127927"/>
                <a:gd name="connsiteY41981" fmla="*/ 738602 h 4013490"/>
                <a:gd name="connsiteX41982" fmla="*/ 3239852 w 6127927"/>
                <a:gd name="connsiteY41982" fmla="*/ 738246 h 4013490"/>
                <a:gd name="connsiteX41983" fmla="*/ 3240272 w 6127927"/>
                <a:gd name="connsiteY41983" fmla="*/ 738602 h 4013490"/>
                <a:gd name="connsiteX41984" fmla="*/ 3240595 w 6127927"/>
                <a:gd name="connsiteY41984" fmla="*/ 738343 h 4013490"/>
                <a:gd name="connsiteX41985" fmla="*/ 3241177 w 6127927"/>
                <a:gd name="connsiteY41985" fmla="*/ 738602 h 4013490"/>
                <a:gd name="connsiteX41986" fmla="*/ 3241501 w 6127927"/>
                <a:gd name="connsiteY41986" fmla="*/ 739022 h 4013490"/>
                <a:gd name="connsiteX41987" fmla="*/ 3241760 w 6127927"/>
                <a:gd name="connsiteY41987" fmla="*/ 738828 h 4013490"/>
                <a:gd name="connsiteX41988" fmla="*/ 3242018 w 6127927"/>
                <a:gd name="connsiteY41988" fmla="*/ 739766 h 4013490"/>
                <a:gd name="connsiteX41989" fmla="*/ 3243409 w 6127927"/>
                <a:gd name="connsiteY41989" fmla="*/ 740251 h 4013490"/>
                <a:gd name="connsiteX41990" fmla="*/ 3243829 w 6127927"/>
                <a:gd name="connsiteY41990" fmla="*/ 739766 h 4013490"/>
                <a:gd name="connsiteX41991" fmla="*/ 3244412 w 6127927"/>
                <a:gd name="connsiteY41991" fmla="*/ 740154 h 4013490"/>
                <a:gd name="connsiteX41992" fmla="*/ 3245091 w 6127927"/>
                <a:gd name="connsiteY41992" fmla="*/ 740510 h 4013490"/>
                <a:gd name="connsiteX41993" fmla="*/ 3245738 w 6127927"/>
                <a:gd name="connsiteY41993" fmla="*/ 740575 h 4013490"/>
                <a:gd name="connsiteX41994" fmla="*/ 3245576 w 6127927"/>
                <a:gd name="connsiteY41994" fmla="*/ 741901 h 4013490"/>
                <a:gd name="connsiteX41995" fmla="*/ 3246320 w 6127927"/>
                <a:gd name="connsiteY41995" fmla="*/ 740510 h 4013490"/>
                <a:gd name="connsiteX41996" fmla="*/ 3246384 w 6127927"/>
                <a:gd name="connsiteY41996" fmla="*/ 740575 h 4013490"/>
                <a:gd name="connsiteX41997" fmla="*/ 3246805 w 6127927"/>
                <a:gd name="connsiteY41997" fmla="*/ 741254 h 4013490"/>
                <a:gd name="connsiteX41998" fmla="*/ 3247225 w 6127927"/>
                <a:gd name="connsiteY41998" fmla="*/ 741254 h 4013490"/>
                <a:gd name="connsiteX41999" fmla="*/ 3247549 w 6127927"/>
                <a:gd name="connsiteY41999" fmla="*/ 741092 h 4013490"/>
                <a:gd name="connsiteX42000" fmla="*/ 3247969 w 6127927"/>
                <a:gd name="connsiteY42000" fmla="*/ 741254 h 4013490"/>
                <a:gd name="connsiteX42001" fmla="*/ 3248131 w 6127927"/>
                <a:gd name="connsiteY42001" fmla="*/ 741901 h 4013490"/>
                <a:gd name="connsiteX42002" fmla="*/ 3248648 w 6127927"/>
                <a:gd name="connsiteY42002" fmla="*/ 741480 h 4013490"/>
                <a:gd name="connsiteX42003" fmla="*/ 3249133 w 6127927"/>
                <a:gd name="connsiteY42003" fmla="*/ 741642 h 4013490"/>
                <a:gd name="connsiteX42004" fmla="*/ 3249230 w 6127927"/>
                <a:gd name="connsiteY42004" fmla="*/ 742062 h 4013490"/>
                <a:gd name="connsiteX42005" fmla="*/ 3249457 w 6127927"/>
                <a:gd name="connsiteY42005" fmla="*/ 741739 h 4013490"/>
                <a:gd name="connsiteX42006" fmla="*/ 3252691 w 6127927"/>
                <a:gd name="connsiteY42006" fmla="*/ 742903 h 4013490"/>
                <a:gd name="connsiteX42007" fmla="*/ 3252788 w 6127927"/>
                <a:gd name="connsiteY42007" fmla="*/ 743712 h 4013490"/>
                <a:gd name="connsiteX42008" fmla="*/ 3253273 w 6127927"/>
                <a:gd name="connsiteY42008" fmla="*/ 743065 h 4013490"/>
                <a:gd name="connsiteX42009" fmla="*/ 3254599 w 6127927"/>
                <a:gd name="connsiteY42009" fmla="*/ 743485 h 4013490"/>
                <a:gd name="connsiteX42010" fmla="*/ 3254502 w 6127927"/>
                <a:gd name="connsiteY42010" fmla="*/ 744714 h 4013490"/>
                <a:gd name="connsiteX42011" fmla="*/ 3254858 w 6127927"/>
                <a:gd name="connsiteY42011" fmla="*/ 743550 h 4013490"/>
                <a:gd name="connsiteX42012" fmla="*/ 3255343 w 6127927"/>
                <a:gd name="connsiteY42012" fmla="*/ 743712 h 4013490"/>
                <a:gd name="connsiteX42013" fmla="*/ 3255343 w 6127927"/>
                <a:gd name="connsiteY42013" fmla="*/ 743906 h 4013490"/>
                <a:gd name="connsiteX42014" fmla="*/ 3255440 w 6127927"/>
                <a:gd name="connsiteY42014" fmla="*/ 743809 h 4013490"/>
                <a:gd name="connsiteX42015" fmla="*/ 3257251 w 6127927"/>
                <a:gd name="connsiteY42015" fmla="*/ 744391 h 4013490"/>
                <a:gd name="connsiteX42016" fmla="*/ 3257898 w 6127927"/>
                <a:gd name="connsiteY42016" fmla="*/ 744650 h 4013490"/>
                <a:gd name="connsiteX42017" fmla="*/ 3258059 w 6127927"/>
                <a:gd name="connsiteY42017" fmla="*/ 744811 h 4013490"/>
                <a:gd name="connsiteX42018" fmla="*/ 3258059 w 6127927"/>
                <a:gd name="connsiteY42018" fmla="*/ 745782 h 4013490"/>
                <a:gd name="connsiteX42019" fmla="*/ 3258059 w 6127927"/>
                <a:gd name="connsiteY42019" fmla="*/ 744811 h 4013490"/>
                <a:gd name="connsiteX42020" fmla="*/ 3258059 w 6127927"/>
                <a:gd name="connsiteY42020" fmla="*/ 744714 h 4013490"/>
                <a:gd name="connsiteX42021" fmla="*/ 3258642 w 6127927"/>
                <a:gd name="connsiteY42021" fmla="*/ 744876 h 4013490"/>
                <a:gd name="connsiteX42022" fmla="*/ 3258642 w 6127927"/>
                <a:gd name="connsiteY42022" fmla="*/ 744973 h 4013490"/>
                <a:gd name="connsiteX42023" fmla="*/ 3258739 w 6127927"/>
                <a:gd name="connsiteY42023" fmla="*/ 744876 h 4013490"/>
                <a:gd name="connsiteX42024" fmla="*/ 3259806 w 6127927"/>
                <a:gd name="connsiteY42024" fmla="*/ 745232 h 4013490"/>
                <a:gd name="connsiteX42025" fmla="*/ 3258803 w 6127927"/>
                <a:gd name="connsiteY42025" fmla="*/ 747625 h 4013490"/>
                <a:gd name="connsiteX42026" fmla="*/ 3259644 w 6127927"/>
                <a:gd name="connsiteY42026" fmla="*/ 746623 h 4013490"/>
                <a:gd name="connsiteX42027" fmla="*/ 3259806 w 6127927"/>
                <a:gd name="connsiteY42027" fmla="*/ 745232 h 4013490"/>
                <a:gd name="connsiteX42028" fmla="*/ 3273551 w 6127927"/>
                <a:gd name="connsiteY42028" fmla="*/ 748272 h 4013490"/>
                <a:gd name="connsiteX42029" fmla="*/ 3273389 w 6127927"/>
                <a:gd name="connsiteY42029" fmla="*/ 748789 h 4013490"/>
                <a:gd name="connsiteX42030" fmla="*/ 3273874 w 6127927"/>
                <a:gd name="connsiteY42030" fmla="*/ 748207 h 4013490"/>
                <a:gd name="connsiteX42031" fmla="*/ 3274715 w 6127927"/>
                <a:gd name="connsiteY42031" fmla="*/ 748110 h 4013490"/>
                <a:gd name="connsiteX42032" fmla="*/ 3275297 w 6127927"/>
                <a:gd name="connsiteY42032" fmla="*/ 748595 h 4013490"/>
                <a:gd name="connsiteX42033" fmla="*/ 3275459 w 6127927"/>
                <a:gd name="connsiteY42033" fmla="*/ 748595 h 4013490"/>
                <a:gd name="connsiteX42034" fmla="*/ 3274941 w 6127927"/>
                <a:gd name="connsiteY42034" fmla="*/ 757974 h 4013490"/>
                <a:gd name="connsiteX42035" fmla="*/ 3274133 w 6127927"/>
                <a:gd name="connsiteY42035" fmla="*/ 759527 h 4013490"/>
                <a:gd name="connsiteX42036" fmla="*/ 3274133 w 6127927"/>
                <a:gd name="connsiteY42036" fmla="*/ 759300 h 4013490"/>
                <a:gd name="connsiteX42037" fmla="*/ 3273971 w 6127927"/>
                <a:gd name="connsiteY42037" fmla="*/ 759947 h 4013490"/>
                <a:gd name="connsiteX42038" fmla="*/ 3273551 w 6127927"/>
                <a:gd name="connsiteY42038" fmla="*/ 760529 h 4013490"/>
                <a:gd name="connsiteX42039" fmla="*/ 3273486 w 6127927"/>
                <a:gd name="connsiteY42039" fmla="*/ 760367 h 4013490"/>
                <a:gd name="connsiteX42040" fmla="*/ 3273227 w 6127927"/>
                <a:gd name="connsiteY42040" fmla="*/ 760109 h 4013490"/>
                <a:gd name="connsiteX42041" fmla="*/ 3272645 w 6127927"/>
                <a:gd name="connsiteY42041" fmla="*/ 759947 h 4013490"/>
                <a:gd name="connsiteX42042" fmla="*/ 3271481 w 6127927"/>
                <a:gd name="connsiteY42042" fmla="*/ 759527 h 4013490"/>
                <a:gd name="connsiteX42043" fmla="*/ 3270478 w 6127927"/>
                <a:gd name="connsiteY42043" fmla="*/ 757392 h 4013490"/>
                <a:gd name="connsiteX42044" fmla="*/ 3270252 w 6127927"/>
                <a:gd name="connsiteY42044" fmla="*/ 758298 h 4013490"/>
                <a:gd name="connsiteX42045" fmla="*/ 3269088 w 6127927"/>
                <a:gd name="connsiteY42045" fmla="*/ 759041 h 4013490"/>
                <a:gd name="connsiteX42046" fmla="*/ 3268732 w 6127927"/>
                <a:gd name="connsiteY42046" fmla="*/ 758944 h 4013490"/>
                <a:gd name="connsiteX42047" fmla="*/ 3268667 w 6127927"/>
                <a:gd name="connsiteY42047" fmla="*/ 758556 h 4013490"/>
                <a:gd name="connsiteX42048" fmla="*/ 3267923 w 6127927"/>
                <a:gd name="connsiteY42048" fmla="*/ 758718 h 4013490"/>
                <a:gd name="connsiteX42049" fmla="*/ 3267180 w 6127927"/>
                <a:gd name="connsiteY42049" fmla="*/ 758783 h 4013490"/>
                <a:gd name="connsiteX42050" fmla="*/ 3266759 w 6127927"/>
                <a:gd name="connsiteY42050" fmla="*/ 758201 h 4013490"/>
                <a:gd name="connsiteX42051" fmla="*/ 3265854 w 6127927"/>
                <a:gd name="connsiteY42051" fmla="*/ 757133 h 4013490"/>
                <a:gd name="connsiteX42052" fmla="*/ 3265433 w 6127927"/>
                <a:gd name="connsiteY42052" fmla="*/ 757974 h 4013490"/>
                <a:gd name="connsiteX42053" fmla="*/ 3265013 w 6127927"/>
                <a:gd name="connsiteY42053" fmla="*/ 758039 h 4013490"/>
                <a:gd name="connsiteX42054" fmla="*/ 3264948 w 6127927"/>
                <a:gd name="connsiteY42054" fmla="*/ 757974 h 4013490"/>
                <a:gd name="connsiteX42055" fmla="*/ 3263622 w 6127927"/>
                <a:gd name="connsiteY42055" fmla="*/ 758298 h 4013490"/>
                <a:gd name="connsiteX42056" fmla="*/ 3263137 w 6127927"/>
                <a:gd name="connsiteY42056" fmla="*/ 758136 h 4013490"/>
                <a:gd name="connsiteX42057" fmla="*/ 3262522 w 6127927"/>
                <a:gd name="connsiteY42057" fmla="*/ 757812 h 4013490"/>
                <a:gd name="connsiteX42058" fmla="*/ 3261973 w 6127927"/>
                <a:gd name="connsiteY42058" fmla="*/ 757457 h 4013490"/>
                <a:gd name="connsiteX42059" fmla="*/ 3261229 w 6127927"/>
                <a:gd name="connsiteY42059" fmla="*/ 757457 h 4013490"/>
                <a:gd name="connsiteX42060" fmla="*/ 3260970 w 6127927"/>
                <a:gd name="connsiteY42060" fmla="*/ 757554 h 4013490"/>
                <a:gd name="connsiteX42061" fmla="*/ 3260065 w 6127927"/>
                <a:gd name="connsiteY42061" fmla="*/ 758136 h 4013490"/>
                <a:gd name="connsiteX42062" fmla="*/ 3259062 w 6127927"/>
                <a:gd name="connsiteY42062" fmla="*/ 757974 h 4013490"/>
                <a:gd name="connsiteX42063" fmla="*/ 3258642 w 6127927"/>
                <a:gd name="connsiteY42063" fmla="*/ 757812 h 4013490"/>
                <a:gd name="connsiteX42064" fmla="*/ 3258383 w 6127927"/>
                <a:gd name="connsiteY42064" fmla="*/ 757812 h 4013490"/>
                <a:gd name="connsiteX42065" fmla="*/ 3257736 w 6127927"/>
                <a:gd name="connsiteY42065" fmla="*/ 758039 h 4013490"/>
                <a:gd name="connsiteX42066" fmla="*/ 3257089 w 6127927"/>
                <a:gd name="connsiteY42066" fmla="*/ 758039 h 4013490"/>
                <a:gd name="connsiteX42067" fmla="*/ 3256410 w 6127927"/>
                <a:gd name="connsiteY42067" fmla="*/ 758039 h 4013490"/>
                <a:gd name="connsiteX42068" fmla="*/ 3247904 w 6127927"/>
                <a:gd name="connsiteY42068" fmla="*/ 755161 h 4013490"/>
                <a:gd name="connsiteX42069" fmla="*/ 3247710 w 6127927"/>
                <a:gd name="connsiteY42069" fmla="*/ 754999 h 4013490"/>
                <a:gd name="connsiteX42070" fmla="*/ 3247387 w 6127927"/>
                <a:gd name="connsiteY42070" fmla="*/ 754805 h 4013490"/>
                <a:gd name="connsiteX42071" fmla="*/ 3246967 w 6127927"/>
                <a:gd name="connsiteY42071" fmla="*/ 754999 h 4013490"/>
                <a:gd name="connsiteX42072" fmla="*/ 3246578 w 6127927"/>
                <a:gd name="connsiteY42072" fmla="*/ 754320 h 4013490"/>
                <a:gd name="connsiteX42073" fmla="*/ 3246417 w 6127927"/>
                <a:gd name="connsiteY42073" fmla="*/ 753738 h 4013490"/>
                <a:gd name="connsiteX42074" fmla="*/ 3245835 w 6127927"/>
                <a:gd name="connsiteY42074" fmla="*/ 755161 h 4013490"/>
                <a:gd name="connsiteX42075" fmla="*/ 3245414 w 6127927"/>
                <a:gd name="connsiteY42075" fmla="*/ 754578 h 4013490"/>
                <a:gd name="connsiteX42076" fmla="*/ 3244670 w 6127927"/>
                <a:gd name="connsiteY42076" fmla="*/ 754902 h 4013490"/>
                <a:gd name="connsiteX42077" fmla="*/ 3244088 w 6127927"/>
                <a:gd name="connsiteY42077" fmla="*/ 754578 h 4013490"/>
                <a:gd name="connsiteX42078" fmla="*/ 3243894 w 6127927"/>
                <a:gd name="connsiteY42078" fmla="*/ 754481 h 4013490"/>
                <a:gd name="connsiteX42079" fmla="*/ 3242827 w 6127927"/>
                <a:gd name="connsiteY42079" fmla="*/ 754417 h 4013490"/>
                <a:gd name="connsiteX42080" fmla="*/ 3242277 w 6127927"/>
                <a:gd name="connsiteY42080" fmla="*/ 754158 h 4013490"/>
                <a:gd name="connsiteX42081" fmla="*/ 3240951 w 6127927"/>
                <a:gd name="connsiteY42081" fmla="*/ 753155 h 4013490"/>
                <a:gd name="connsiteX42082" fmla="*/ 3240692 w 6127927"/>
                <a:gd name="connsiteY42082" fmla="*/ 752994 h 4013490"/>
                <a:gd name="connsiteX42083" fmla="*/ 3239754 w 6127927"/>
                <a:gd name="connsiteY42083" fmla="*/ 753738 h 4013490"/>
                <a:gd name="connsiteX42084" fmla="*/ 3238881 w 6127927"/>
                <a:gd name="connsiteY42084" fmla="*/ 753835 h 4013490"/>
                <a:gd name="connsiteX42085" fmla="*/ 3238461 w 6127927"/>
                <a:gd name="connsiteY42085" fmla="*/ 753511 h 4013490"/>
                <a:gd name="connsiteX42086" fmla="*/ 3238299 w 6127927"/>
                <a:gd name="connsiteY42086" fmla="*/ 752412 h 4013490"/>
                <a:gd name="connsiteX42087" fmla="*/ 3237200 w 6127927"/>
                <a:gd name="connsiteY42087" fmla="*/ 753673 h 4013490"/>
                <a:gd name="connsiteX42088" fmla="*/ 3227691 w 6127927"/>
                <a:gd name="connsiteY42088" fmla="*/ 749016 h 4013490"/>
                <a:gd name="connsiteX42089" fmla="*/ 3212297 w 6127927"/>
                <a:gd name="connsiteY42089" fmla="*/ 743227 h 4013490"/>
                <a:gd name="connsiteX42090" fmla="*/ 3208804 w 6127927"/>
                <a:gd name="connsiteY42090" fmla="*/ 741254 h 4013490"/>
                <a:gd name="connsiteX42091" fmla="*/ 3209063 w 6127927"/>
                <a:gd name="connsiteY42091" fmla="*/ 740413 h 4013490"/>
                <a:gd name="connsiteX42092" fmla="*/ 3209710 w 6127927"/>
                <a:gd name="connsiteY42092" fmla="*/ 737923 h 4013490"/>
                <a:gd name="connsiteX42093" fmla="*/ 3208966 w 6127927"/>
                <a:gd name="connsiteY42093" fmla="*/ 739184 h 4013490"/>
                <a:gd name="connsiteX42094" fmla="*/ 3208578 w 6127927"/>
                <a:gd name="connsiteY42094" fmla="*/ 741092 h 4013490"/>
                <a:gd name="connsiteX42095" fmla="*/ 3207899 w 6127927"/>
                <a:gd name="connsiteY42095" fmla="*/ 740736 h 4013490"/>
                <a:gd name="connsiteX42096" fmla="*/ 3208157 w 6127927"/>
                <a:gd name="connsiteY42096" fmla="*/ 740316 h 4013490"/>
                <a:gd name="connsiteX42097" fmla="*/ 3208319 w 6127927"/>
                <a:gd name="connsiteY42097" fmla="*/ 739410 h 4013490"/>
                <a:gd name="connsiteX42098" fmla="*/ 3208384 w 6127927"/>
                <a:gd name="connsiteY42098" fmla="*/ 739346 h 4013490"/>
                <a:gd name="connsiteX42099" fmla="*/ 3208578 w 6127927"/>
                <a:gd name="connsiteY42099" fmla="*/ 739249 h 4013490"/>
                <a:gd name="connsiteX42100" fmla="*/ 3208222 w 6127927"/>
                <a:gd name="connsiteY42100" fmla="*/ 738182 h 4013490"/>
                <a:gd name="connsiteX42101" fmla="*/ 3207090 w 6127927"/>
                <a:gd name="connsiteY42101" fmla="*/ 740413 h 4013490"/>
                <a:gd name="connsiteX42102" fmla="*/ 3203436 w 6127927"/>
                <a:gd name="connsiteY42102" fmla="*/ 739249 h 4013490"/>
                <a:gd name="connsiteX42103" fmla="*/ 3193345 w 6127927"/>
                <a:gd name="connsiteY42103" fmla="*/ 735044 h 4013490"/>
                <a:gd name="connsiteX42104" fmla="*/ 3193345 w 6127927"/>
                <a:gd name="connsiteY42104" fmla="*/ 734527 h 4013490"/>
                <a:gd name="connsiteX42105" fmla="*/ 3192601 w 6127927"/>
                <a:gd name="connsiteY42105" fmla="*/ 734301 h 4013490"/>
                <a:gd name="connsiteX42106" fmla="*/ 3192504 w 6127927"/>
                <a:gd name="connsiteY42106" fmla="*/ 733621 h 4013490"/>
                <a:gd name="connsiteX42107" fmla="*/ 3192149 w 6127927"/>
                <a:gd name="connsiteY42107" fmla="*/ 732878 h 4013490"/>
                <a:gd name="connsiteX42108" fmla="*/ 3191761 w 6127927"/>
                <a:gd name="connsiteY42108" fmla="*/ 732975 h 4013490"/>
                <a:gd name="connsiteX42109" fmla="*/ 3191599 w 6127927"/>
                <a:gd name="connsiteY42109" fmla="*/ 732231 h 4013490"/>
                <a:gd name="connsiteX42110" fmla="*/ 3191405 w 6127927"/>
                <a:gd name="connsiteY42110" fmla="*/ 731649 h 4013490"/>
                <a:gd name="connsiteX42111" fmla="*/ 3190758 w 6127927"/>
                <a:gd name="connsiteY42111" fmla="*/ 732231 h 4013490"/>
                <a:gd name="connsiteX42112" fmla="*/ 3190338 w 6127927"/>
                <a:gd name="connsiteY42112" fmla="*/ 732554 h 4013490"/>
                <a:gd name="connsiteX42113" fmla="*/ 3189852 w 6127927"/>
                <a:gd name="connsiteY42113" fmla="*/ 732619 h 4013490"/>
                <a:gd name="connsiteX42114" fmla="*/ 3190758 w 6127927"/>
                <a:gd name="connsiteY42114" fmla="*/ 730387 h 4013490"/>
                <a:gd name="connsiteX42115" fmla="*/ 3189594 w 6127927"/>
                <a:gd name="connsiteY42115" fmla="*/ 731713 h 4013490"/>
                <a:gd name="connsiteX42116" fmla="*/ 3189012 w 6127927"/>
                <a:gd name="connsiteY42116" fmla="*/ 731875 h 4013490"/>
                <a:gd name="connsiteX42117" fmla="*/ 3188947 w 6127927"/>
                <a:gd name="connsiteY42117" fmla="*/ 730387 h 4013490"/>
                <a:gd name="connsiteX42118" fmla="*/ 3187524 w 6127927"/>
                <a:gd name="connsiteY42118" fmla="*/ 731649 h 4013490"/>
                <a:gd name="connsiteX42119" fmla="*/ 3187362 w 6127927"/>
                <a:gd name="connsiteY42119" fmla="*/ 730161 h 4013490"/>
                <a:gd name="connsiteX42120" fmla="*/ 3187783 w 6127927"/>
                <a:gd name="connsiteY42120" fmla="*/ 729417 h 4013490"/>
                <a:gd name="connsiteX42121" fmla="*/ 3186618 w 6127927"/>
                <a:gd name="connsiteY42121" fmla="*/ 730646 h 4013490"/>
                <a:gd name="connsiteX42122" fmla="*/ 3185616 w 6127927"/>
                <a:gd name="connsiteY42122" fmla="*/ 730549 h 4013490"/>
                <a:gd name="connsiteX42123" fmla="*/ 3185195 w 6127927"/>
                <a:gd name="connsiteY42123" fmla="*/ 730226 h 4013490"/>
                <a:gd name="connsiteX42124" fmla="*/ 3184484 w 6127927"/>
                <a:gd name="connsiteY42124" fmla="*/ 730743 h 4013490"/>
                <a:gd name="connsiteX42125" fmla="*/ 3184063 w 6127927"/>
                <a:gd name="connsiteY42125" fmla="*/ 730808 h 4013490"/>
                <a:gd name="connsiteX42126" fmla="*/ 3184322 w 6127927"/>
                <a:gd name="connsiteY42126" fmla="*/ 729579 h 4013490"/>
                <a:gd name="connsiteX42127" fmla="*/ 3184128 w 6127927"/>
                <a:gd name="connsiteY42127" fmla="*/ 729579 h 4013490"/>
                <a:gd name="connsiteX42128" fmla="*/ 3183481 w 6127927"/>
                <a:gd name="connsiteY42128" fmla="*/ 729741 h 4013490"/>
                <a:gd name="connsiteX42129" fmla="*/ 3181735 w 6127927"/>
                <a:gd name="connsiteY42129" fmla="*/ 729644 h 4013490"/>
                <a:gd name="connsiteX42130" fmla="*/ 3181897 w 6127927"/>
                <a:gd name="connsiteY42130" fmla="*/ 728479 h 4013490"/>
                <a:gd name="connsiteX42131" fmla="*/ 3181314 w 6127927"/>
                <a:gd name="connsiteY42131" fmla="*/ 728900 h 4013490"/>
                <a:gd name="connsiteX42132" fmla="*/ 3180926 w 6127927"/>
                <a:gd name="connsiteY42132" fmla="*/ 729158 h 4013490"/>
                <a:gd name="connsiteX42133" fmla="*/ 3180506 w 6127927"/>
                <a:gd name="connsiteY42133" fmla="*/ 729061 h 4013490"/>
                <a:gd name="connsiteX42134" fmla="*/ 3179503 w 6127927"/>
                <a:gd name="connsiteY42134" fmla="*/ 728738 h 4013490"/>
                <a:gd name="connsiteX42135" fmla="*/ 3179180 w 6127927"/>
                <a:gd name="connsiteY42135" fmla="*/ 728253 h 4013490"/>
                <a:gd name="connsiteX42136" fmla="*/ 3178857 w 6127927"/>
                <a:gd name="connsiteY42136" fmla="*/ 727832 h 4013490"/>
                <a:gd name="connsiteX42137" fmla="*/ 3178857 w 6127927"/>
                <a:gd name="connsiteY42137" fmla="*/ 727671 h 4013490"/>
                <a:gd name="connsiteX42138" fmla="*/ 3177531 w 6127927"/>
                <a:gd name="connsiteY42138" fmla="*/ 727671 h 4013490"/>
                <a:gd name="connsiteX42139" fmla="*/ 3176528 w 6127927"/>
                <a:gd name="connsiteY42139" fmla="*/ 726830 h 4013490"/>
                <a:gd name="connsiteX42140" fmla="*/ 3176787 w 6127927"/>
                <a:gd name="connsiteY42140" fmla="*/ 726183 h 4013490"/>
                <a:gd name="connsiteX42141" fmla="*/ 3175946 w 6127927"/>
                <a:gd name="connsiteY42141" fmla="*/ 725827 h 4013490"/>
                <a:gd name="connsiteX42142" fmla="*/ 3175687 w 6127927"/>
                <a:gd name="connsiteY42142" fmla="*/ 726021 h 4013490"/>
                <a:gd name="connsiteX42143" fmla="*/ 3175849 w 6127927"/>
                <a:gd name="connsiteY42143" fmla="*/ 725019 h 4013490"/>
                <a:gd name="connsiteX42144" fmla="*/ 3175525 w 6127927"/>
                <a:gd name="connsiteY42144" fmla="*/ 725083 h 4013490"/>
                <a:gd name="connsiteX42145" fmla="*/ 3175364 w 6127927"/>
                <a:gd name="connsiteY42145" fmla="*/ 724857 h 4013490"/>
                <a:gd name="connsiteX42146" fmla="*/ 3175784 w 6127927"/>
                <a:gd name="connsiteY42146" fmla="*/ 724437 h 4013490"/>
                <a:gd name="connsiteX42147" fmla="*/ 3176205 w 6127927"/>
                <a:gd name="connsiteY42147" fmla="*/ 724178 h 4013490"/>
                <a:gd name="connsiteX42148" fmla="*/ 3175590 w 6127927"/>
                <a:gd name="connsiteY42148" fmla="*/ 723855 h 4013490"/>
                <a:gd name="connsiteX42149" fmla="*/ 3174620 w 6127927"/>
                <a:gd name="connsiteY42149" fmla="*/ 724760 h 4013490"/>
                <a:gd name="connsiteX42150" fmla="*/ 3173779 w 6127927"/>
                <a:gd name="connsiteY42150" fmla="*/ 724857 h 4013490"/>
                <a:gd name="connsiteX42151" fmla="*/ 3173197 w 6127927"/>
                <a:gd name="connsiteY42151" fmla="*/ 724857 h 4013490"/>
                <a:gd name="connsiteX42152" fmla="*/ 3172712 w 6127927"/>
                <a:gd name="connsiteY42152" fmla="*/ 723952 h 4013490"/>
                <a:gd name="connsiteX42153" fmla="*/ 3171709 w 6127927"/>
                <a:gd name="connsiteY42153" fmla="*/ 724857 h 4013490"/>
                <a:gd name="connsiteX42154" fmla="*/ 3171806 w 6127927"/>
                <a:gd name="connsiteY42154" fmla="*/ 724113 h 4013490"/>
                <a:gd name="connsiteX42155" fmla="*/ 3170804 w 6127927"/>
                <a:gd name="connsiteY42155" fmla="*/ 723757 h 4013490"/>
                <a:gd name="connsiteX42156" fmla="*/ 3170577 w 6127927"/>
                <a:gd name="connsiteY42156" fmla="*/ 723369 h 4013490"/>
                <a:gd name="connsiteX42157" fmla="*/ 3170060 w 6127927"/>
                <a:gd name="connsiteY42157" fmla="*/ 723369 h 4013490"/>
                <a:gd name="connsiteX42158" fmla="*/ 3168637 w 6127927"/>
                <a:gd name="connsiteY42158" fmla="*/ 723208 h 4013490"/>
                <a:gd name="connsiteX42159" fmla="*/ 3169154 w 6127927"/>
                <a:gd name="connsiteY42159" fmla="*/ 721623 h 4013490"/>
                <a:gd name="connsiteX42160" fmla="*/ 3168831 w 6127927"/>
                <a:gd name="connsiteY42160" fmla="*/ 721785 h 4013490"/>
                <a:gd name="connsiteX42161" fmla="*/ 3168152 w 6127927"/>
                <a:gd name="connsiteY42161" fmla="*/ 721785 h 4013490"/>
                <a:gd name="connsiteX42162" fmla="*/ 3166664 w 6127927"/>
                <a:gd name="connsiteY42162" fmla="*/ 721041 h 4013490"/>
                <a:gd name="connsiteX42163" fmla="*/ 3166502 w 6127927"/>
                <a:gd name="connsiteY42163" fmla="*/ 720782 h 4013490"/>
                <a:gd name="connsiteX42164" fmla="*/ 3166664 w 6127927"/>
                <a:gd name="connsiteY42164" fmla="*/ 720135 h 4013490"/>
                <a:gd name="connsiteX42165" fmla="*/ 3166502 w 6127927"/>
                <a:gd name="connsiteY42165" fmla="*/ 719456 h 4013490"/>
                <a:gd name="connsiteX42166" fmla="*/ 3166179 w 6127927"/>
                <a:gd name="connsiteY42166" fmla="*/ 720200 h 4013490"/>
                <a:gd name="connsiteX42167" fmla="*/ 3166179 w 6127927"/>
                <a:gd name="connsiteY42167" fmla="*/ 720297 h 4013490"/>
                <a:gd name="connsiteX42168" fmla="*/ 3165597 w 6127927"/>
                <a:gd name="connsiteY42168" fmla="*/ 719618 h 4013490"/>
                <a:gd name="connsiteX42169" fmla="*/ 3166438 w 6127927"/>
                <a:gd name="connsiteY42169" fmla="*/ 718874 h 4013490"/>
                <a:gd name="connsiteX42170" fmla="*/ 3166082 w 6127927"/>
                <a:gd name="connsiteY42170" fmla="*/ 718809 h 4013490"/>
                <a:gd name="connsiteX42171" fmla="*/ 3165500 w 6127927"/>
                <a:gd name="connsiteY42171" fmla="*/ 719391 h 4013490"/>
                <a:gd name="connsiteX42172" fmla="*/ 3162945 w 6127927"/>
                <a:gd name="connsiteY42172" fmla="*/ 717742 h 4013490"/>
                <a:gd name="connsiteX42173" fmla="*/ 3160131 w 6127927"/>
                <a:gd name="connsiteY42173" fmla="*/ 717548 h 4013490"/>
                <a:gd name="connsiteX42174" fmla="*/ 3159646 w 6127927"/>
                <a:gd name="connsiteY42174" fmla="*/ 716998 h 4013490"/>
                <a:gd name="connsiteX42175" fmla="*/ 3159872 w 6127927"/>
                <a:gd name="connsiteY42175" fmla="*/ 716416 h 4013490"/>
                <a:gd name="connsiteX42176" fmla="*/ 3159032 w 6127927"/>
                <a:gd name="connsiteY42176" fmla="*/ 716578 h 4013490"/>
                <a:gd name="connsiteX42177" fmla="*/ 3158482 w 6127927"/>
                <a:gd name="connsiteY42177" fmla="*/ 716157 h 4013490"/>
                <a:gd name="connsiteX42178" fmla="*/ 3158967 w 6127927"/>
                <a:gd name="connsiteY42178" fmla="*/ 715252 h 4013490"/>
                <a:gd name="connsiteX42179" fmla="*/ 3158902 w 6127927"/>
                <a:gd name="connsiteY42179" fmla="*/ 715155 h 4013490"/>
                <a:gd name="connsiteX42180" fmla="*/ 3158385 w 6127927"/>
                <a:gd name="connsiteY42180" fmla="*/ 716060 h 4013490"/>
                <a:gd name="connsiteX42181" fmla="*/ 3155151 w 6127927"/>
                <a:gd name="connsiteY42181" fmla="*/ 713991 h 4013490"/>
                <a:gd name="connsiteX42182" fmla="*/ 3155345 w 6127927"/>
                <a:gd name="connsiteY42182" fmla="*/ 713505 h 4013490"/>
                <a:gd name="connsiteX42183" fmla="*/ 3154989 w 6127927"/>
                <a:gd name="connsiteY42183" fmla="*/ 713829 h 4013490"/>
                <a:gd name="connsiteX42184" fmla="*/ 3153501 w 6127927"/>
                <a:gd name="connsiteY42184" fmla="*/ 712859 h 4013490"/>
                <a:gd name="connsiteX42185" fmla="*/ 3153501 w 6127927"/>
                <a:gd name="connsiteY42185" fmla="*/ 712762 h 4013490"/>
                <a:gd name="connsiteX42186" fmla="*/ 3153437 w 6127927"/>
                <a:gd name="connsiteY42186" fmla="*/ 712762 h 4013490"/>
                <a:gd name="connsiteX42187" fmla="*/ 3152014 w 6127927"/>
                <a:gd name="connsiteY42187" fmla="*/ 711759 h 4013490"/>
                <a:gd name="connsiteX42188" fmla="*/ 3152078 w 6127927"/>
                <a:gd name="connsiteY42188" fmla="*/ 711533 h 4013490"/>
                <a:gd name="connsiteX42189" fmla="*/ 3151690 w 6127927"/>
                <a:gd name="connsiteY42189" fmla="*/ 711533 h 4013490"/>
                <a:gd name="connsiteX42190" fmla="*/ 3151528 w 6127927"/>
                <a:gd name="connsiteY42190" fmla="*/ 711436 h 4013490"/>
                <a:gd name="connsiteX42191" fmla="*/ 3151528 w 6127927"/>
                <a:gd name="connsiteY42191" fmla="*/ 711274 h 4013490"/>
                <a:gd name="connsiteX42192" fmla="*/ 3151431 w 6127927"/>
                <a:gd name="connsiteY42192" fmla="*/ 711112 h 4013490"/>
                <a:gd name="connsiteX42193" fmla="*/ 3151108 w 6127927"/>
                <a:gd name="connsiteY42193" fmla="*/ 711112 h 4013490"/>
                <a:gd name="connsiteX42194" fmla="*/ 3146483 w 6127927"/>
                <a:gd name="connsiteY42194" fmla="*/ 707716 h 4013490"/>
                <a:gd name="connsiteX42195" fmla="*/ 3146483 w 6127927"/>
                <a:gd name="connsiteY42195" fmla="*/ 707555 h 4013490"/>
                <a:gd name="connsiteX42196" fmla="*/ 3145869 w 6127927"/>
                <a:gd name="connsiteY42196" fmla="*/ 707296 h 4013490"/>
                <a:gd name="connsiteX42197" fmla="*/ 3145060 w 6127927"/>
                <a:gd name="connsiteY42197" fmla="*/ 706649 h 4013490"/>
                <a:gd name="connsiteX42198" fmla="*/ 3145384 w 6127927"/>
                <a:gd name="connsiteY42198" fmla="*/ 706067 h 4013490"/>
                <a:gd name="connsiteX42199" fmla="*/ 3144640 w 6127927"/>
                <a:gd name="connsiteY42199" fmla="*/ 706293 h 4013490"/>
                <a:gd name="connsiteX42200" fmla="*/ 3143411 w 6127927"/>
                <a:gd name="connsiteY42200" fmla="*/ 705226 h 4013490"/>
                <a:gd name="connsiteX42201" fmla="*/ 3142829 w 6127927"/>
                <a:gd name="connsiteY42201" fmla="*/ 704741 h 4013490"/>
                <a:gd name="connsiteX42202" fmla="*/ 3142247 w 6127927"/>
                <a:gd name="connsiteY42202" fmla="*/ 704224 h 4013490"/>
                <a:gd name="connsiteX42203" fmla="*/ 3142667 w 6127927"/>
                <a:gd name="connsiteY42203" fmla="*/ 703415 h 4013490"/>
                <a:gd name="connsiteX42204" fmla="*/ 3142570 w 6127927"/>
                <a:gd name="connsiteY42204" fmla="*/ 703318 h 4013490"/>
                <a:gd name="connsiteX42205" fmla="*/ 3141341 w 6127927"/>
                <a:gd name="connsiteY42205" fmla="*/ 703318 h 4013490"/>
                <a:gd name="connsiteX42206" fmla="*/ 3141341 w 6127927"/>
                <a:gd name="connsiteY42206" fmla="*/ 702833 h 4013490"/>
                <a:gd name="connsiteX42207" fmla="*/ 3140921 w 6127927"/>
                <a:gd name="connsiteY42207" fmla="*/ 702995 h 4013490"/>
                <a:gd name="connsiteX42208" fmla="*/ 3140759 w 6127927"/>
                <a:gd name="connsiteY42208" fmla="*/ 702898 h 4013490"/>
                <a:gd name="connsiteX42209" fmla="*/ 3140597 w 6127927"/>
                <a:gd name="connsiteY42209" fmla="*/ 702833 h 4013490"/>
                <a:gd name="connsiteX42210" fmla="*/ 3140403 w 6127927"/>
                <a:gd name="connsiteY42210" fmla="*/ 702671 h 4013490"/>
                <a:gd name="connsiteX42211" fmla="*/ 3139918 w 6127927"/>
                <a:gd name="connsiteY42211" fmla="*/ 702251 h 4013490"/>
                <a:gd name="connsiteX42212" fmla="*/ 3139174 w 6127927"/>
                <a:gd name="connsiteY42212" fmla="*/ 701572 h 4013490"/>
                <a:gd name="connsiteX42213" fmla="*/ 3140759 w 6127927"/>
                <a:gd name="connsiteY42213" fmla="*/ 699437 h 4013490"/>
                <a:gd name="connsiteX42214" fmla="*/ 3140759 w 6127927"/>
                <a:gd name="connsiteY42214" fmla="*/ 699340 h 4013490"/>
                <a:gd name="connsiteX42215" fmla="*/ 3140403 w 6127927"/>
                <a:gd name="connsiteY42215" fmla="*/ 699696 h 4013490"/>
                <a:gd name="connsiteX42216" fmla="*/ 3139756 w 6127927"/>
                <a:gd name="connsiteY42216" fmla="*/ 699599 h 4013490"/>
                <a:gd name="connsiteX42217" fmla="*/ 3138851 w 6127927"/>
                <a:gd name="connsiteY42217" fmla="*/ 698693 h 4013490"/>
                <a:gd name="connsiteX42218" fmla="*/ 3138333 w 6127927"/>
                <a:gd name="connsiteY42218" fmla="*/ 699114 h 4013490"/>
                <a:gd name="connsiteX42219" fmla="*/ 3138107 w 6127927"/>
                <a:gd name="connsiteY42219" fmla="*/ 698920 h 4013490"/>
                <a:gd name="connsiteX42220" fmla="*/ 3137590 w 6127927"/>
                <a:gd name="connsiteY42220" fmla="*/ 698693 h 4013490"/>
                <a:gd name="connsiteX42221" fmla="*/ 3137201 w 6127927"/>
                <a:gd name="connsiteY42221" fmla="*/ 698176 h 4013490"/>
                <a:gd name="connsiteX42222" fmla="*/ 3135875 w 6127927"/>
                <a:gd name="connsiteY42222" fmla="*/ 697852 h 4013490"/>
                <a:gd name="connsiteX42223" fmla="*/ 3135617 w 6127927"/>
                <a:gd name="connsiteY42223" fmla="*/ 697529 h 4013490"/>
                <a:gd name="connsiteX42224" fmla="*/ 3135520 w 6127927"/>
                <a:gd name="connsiteY42224" fmla="*/ 697270 h 4013490"/>
                <a:gd name="connsiteX42225" fmla="*/ 3134549 w 6127927"/>
                <a:gd name="connsiteY42225" fmla="*/ 696623 h 4013490"/>
                <a:gd name="connsiteX42226" fmla="*/ 3134129 w 6127927"/>
                <a:gd name="connsiteY42226" fmla="*/ 696785 h 4013490"/>
                <a:gd name="connsiteX42227" fmla="*/ 3133223 w 6127927"/>
                <a:gd name="connsiteY42227" fmla="*/ 695880 h 4013490"/>
                <a:gd name="connsiteX42228" fmla="*/ 3133385 w 6127927"/>
                <a:gd name="connsiteY42228" fmla="*/ 695556 h 4013490"/>
                <a:gd name="connsiteX42229" fmla="*/ 3133062 w 6127927"/>
                <a:gd name="connsiteY42229" fmla="*/ 695621 h 4013490"/>
                <a:gd name="connsiteX42230" fmla="*/ 3123036 w 6127927"/>
                <a:gd name="connsiteY42230" fmla="*/ 683202 h 4013490"/>
                <a:gd name="connsiteX42231" fmla="*/ 3118961 w 6127927"/>
                <a:gd name="connsiteY42231" fmla="*/ 677251 h 4013490"/>
                <a:gd name="connsiteX42232" fmla="*/ 3119058 w 6127927"/>
                <a:gd name="connsiteY42232" fmla="*/ 677154 h 4013490"/>
                <a:gd name="connsiteX42233" fmla="*/ 3119802 w 6127927"/>
                <a:gd name="connsiteY42233" fmla="*/ 675667 h 4013490"/>
                <a:gd name="connsiteX42234" fmla="*/ 3120708 w 6127927"/>
                <a:gd name="connsiteY42234" fmla="*/ 675084 h 4013490"/>
                <a:gd name="connsiteX42235" fmla="*/ 3121969 w 6127927"/>
                <a:gd name="connsiteY42235" fmla="*/ 673015 h 4013490"/>
                <a:gd name="connsiteX42236" fmla="*/ 3120061 w 6127927"/>
                <a:gd name="connsiteY42236" fmla="*/ 674664 h 4013490"/>
                <a:gd name="connsiteX42237" fmla="*/ 3120481 w 6127927"/>
                <a:gd name="connsiteY42237" fmla="*/ 673112 h 4013490"/>
                <a:gd name="connsiteX42238" fmla="*/ 3121775 w 6127927"/>
                <a:gd name="connsiteY42238" fmla="*/ 672109 h 4013490"/>
                <a:gd name="connsiteX42239" fmla="*/ 2465254 w 6127927"/>
                <a:gd name="connsiteY42239" fmla="*/ 1090956 h 4013490"/>
                <a:gd name="connsiteX42240" fmla="*/ 2464995 w 6127927"/>
                <a:gd name="connsiteY42240" fmla="*/ 1091053 h 4013490"/>
                <a:gd name="connsiteX42241" fmla="*/ 2465901 w 6127927"/>
                <a:gd name="connsiteY42241" fmla="*/ 1091700 h 4013490"/>
                <a:gd name="connsiteX42242" fmla="*/ 2466418 w 6127927"/>
                <a:gd name="connsiteY42242" fmla="*/ 1091441 h 4013490"/>
                <a:gd name="connsiteX42243" fmla="*/ 2474116 w 6127927"/>
                <a:gd name="connsiteY42243" fmla="*/ 997976 h 4013490"/>
                <a:gd name="connsiteX42244" fmla="*/ 2449019 w 6127927"/>
                <a:gd name="connsiteY42244" fmla="*/ 1072005 h 4013490"/>
                <a:gd name="connsiteX42245" fmla="*/ 2442810 w 6127927"/>
                <a:gd name="connsiteY42245" fmla="*/ 1090471 h 4013490"/>
                <a:gd name="connsiteX42246" fmla="*/ 2440837 w 6127927"/>
                <a:gd name="connsiteY42246" fmla="*/ 1096584 h 4013490"/>
                <a:gd name="connsiteX42247" fmla="*/ 2440255 w 6127927"/>
                <a:gd name="connsiteY42247" fmla="*/ 1098492 h 4013490"/>
                <a:gd name="connsiteX42248" fmla="*/ 2442130 w 6127927"/>
                <a:gd name="connsiteY42248" fmla="*/ 1099171 h 4013490"/>
                <a:gd name="connsiteX42249" fmla="*/ 2459303 w 6127927"/>
                <a:gd name="connsiteY42249" fmla="*/ 1104863 h 4013490"/>
                <a:gd name="connsiteX42250" fmla="*/ 2459303 w 6127927"/>
                <a:gd name="connsiteY42250" fmla="*/ 1104701 h 4013490"/>
                <a:gd name="connsiteX42251" fmla="*/ 2459627 w 6127927"/>
                <a:gd name="connsiteY42251" fmla="*/ 1104604 h 4013490"/>
                <a:gd name="connsiteX42252" fmla="*/ 2459465 w 6127927"/>
                <a:gd name="connsiteY42252" fmla="*/ 1104281 h 4013490"/>
                <a:gd name="connsiteX42253" fmla="*/ 2459627 w 6127927"/>
                <a:gd name="connsiteY42253" fmla="*/ 1103796 h 4013490"/>
                <a:gd name="connsiteX42254" fmla="*/ 2460274 w 6127927"/>
                <a:gd name="connsiteY42254" fmla="*/ 1102890 h 4013490"/>
                <a:gd name="connsiteX42255" fmla="*/ 2461761 w 6127927"/>
                <a:gd name="connsiteY42255" fmla="*/ 1102308 h 4013490"/>
                <a:gd name="connsiteX42256" fmla="*/ 2461535 w 6127927"/>
                <a:gd name="connsiteY42256" fmla="*/ 1101467 h 4013490"/>
                <a:gd name="connsiteX42257" fmla="*/ 2462699 w 6127927"/>
                <a:gd name="connsiteY42257" fmla="*/ 1100723 h 4013490"/>
                <a:gd name="connsiteX42258" fmla="*/ 2464025 w 6127927"/>
                <a:gd name="connsiteY42258" fmla="*/ 1100982 h 4013490"/>
                <a:gd name="connsiteX42259" fmla="*/ 2463508 w 6127927"/>
                <a:gd name="connsiteY42259" fmla="*/ 1099721 h 4013490"/>
                <a:gd name="connsiteX42260" fmla="*/ 2462602 w 6127927"/>
                <a:gd name="connsiteY42260" fmla="*/ 1099333 h 4013490"/>
                <a:gd name="connsiteX42261" fmla="*/ 2465513 w 6127927"/>
                <a:gd name="connsiteY42261" fmla="*/ 1098912 h 4013490"/>
                <a:gd name="connsiteX42262" fmla="*/ 2464575 w 6127927"/>
                <a:gd name="connsiteY42262" fmla="*/ 1098007 h 4013490"/>
                <a:gd name="connsiteX42263" fmla="*/ 2464413 w 6127927"/>
                <a:gd name="connsiteY42263" fmla="*/ 1097263 h 4013490"/>
                <a:gd name="connsiteX42264" fmla="*/ 2466645 w 6127927"/>
                <a:gd name="connsiteY42264" fmla="*/ 1097004 h 4013490"/>
                <a:gd name="connsiteX42265" fmla="*/ 2465836 w 6127927"/>
                <a:gd name="connsiteY42265" fmla="*/ 1096163 h 4013490"/>
                <a:gd name="connsiteX42266" fmla="*/ 2464672 w 6127927"/>
                <a:gd name="connsiteY42266" fmla="*/ 1095355 h 4013490"/>
                <a:gd name="connsiteX42267" fmla="*/ 2464769 w 6127927"/>
                <a:gd name="connsiteY42267" fmla="*/ 1094837 h 4013490"/>
                <a:gd name="connsiteX42268" fmla="*/ 2466742 w 6127927"/>
                <a:gd name="connsiteY42268" fmla="*/ 1094934 h 4013490"/>
                <a:gd name="connsiteX42269" fmla="*/ 2464834 w 6127927"/>
                <a:gd name="connsiteY42269" fmla="*/ 1094190 h 4013490"/>
                <a:gd name="connsiteX42270" fmla="*/ 2464672 w 6127927"/>
                <a:gd name="connsiteY42270" fmla="*/ 1092606 h 4013490"/>
                <a:gd name="connsiteX42271" fmla="*/ 2464672 w 6127927"/>
                <a:gd name="connsiteY42271" fmla="*/ 1091862 h 4013490"/>
                <a:gd name="connsiteX42272" fmla="*/ 2464510 w 6127927"/>
                <a:gd name="connsiteY42272" fmla="*/ 1091538 h 4013490"/>
                <a:gd name="connsiteX42273" fmla="*/ 2466418 w 6127927"/>
                <a:gd name="connsiteY42273" fmla="*/ 1086332 h 4013490"/>
                <a:gd name="connsiteX42274" fmla="*/ 2466742 w 6127927"/>
                <a:gd name="connsiteY42274" fmla="*/ 1086170 h 4013490"/>
                <a:gd name="connsiteX42275" fmla="*/ 2466483 w 6127927"/>
                <a:gd name="connsiteY42275" fmla="*/ 1085976 h 4013490"/>
                <a:gd name="connsiteX42276" fmla="*/ 2467227 w 6127927"/>
                <a:gd name="connsiteY42276" fmla="*/ 1083906 h 4013490"/>
                <a:gd name="connsiteX42277" fmla="*/ 2468068 w 6127927"/>
                <a:gd name="connsiteY42277" fmla="*/ 1082257 h 4013490"/>
                <a:gd name="connsiteX42278" fmla="*/ 2468165 w 6127927"/>
                <a:gd name="connsiteY42278" fmla="*/ 1082257 h 4013490"/>
                <a:gd name="connsiteX42279" fmla="*/ 2468391 w 6127927"/>
                <a:gd name="connsiteY42279" fmla="*/ 1081933 h 4013490"/>
                <a:gd name="connsiteX42280" fmla="*/ 2468230 w 6127927"/>
                <a:gd name="connsiteY42280" fmla="*/ 1081836 h 4013490"/>
                <a:gd name="connsiteX42281" fmla="*/ 2470041 w 6127927"/>
                <a:gd name="connsiteY42281" fmla="*/ 1076565 h 4013490"/>
                <a:gd name="connsiteX42282" fmla="*/ 2474180 w 6127927"/>
                <a:gd name="connsiteY42282" fmla="*/ 1067930 h 4013490"/>
                <a:gd name="connsiteX42283" fmla="*/ 2476509 w 6127927"/>
                <a:gd name="connsiteY42283" fmla="*/ 1065051 h 4013490"/>
                <a:gd name="connsiteX42284" fmla="*/ 2482718 w 6127927"/>
                <a:gd name="connsiteY42284" fmla="*/ 1040278 h 4013490"/>
                <a:gd name="connsiteX42285" fmla="*/ 2482654 w 6127927"/>
                <a:gd name="connsiteY42285" fmla="*/ 1039890 h 4013490"/>
                <a:gd name="connsiteX42286" fmla="*/ 2483397 w 6127927"/>
                <a:gd name="connsiteY42286" fmla="*/ 1039793 h 4013490"/>
                <a:gd name="connsiteX42287" fmla="*/ 2482718 w 6127927"/>
                <a:gd name="connsiteY42287" fmla="*/ 1039470 h 4013490"/>
                <a:gd name="connsiteX42288" fmla="*/ 2483042 w 6127927"/>
                <a:gd name="connsiteY42288" fmla="*/ 1038952 h 4013490"/>
                <a:gd name="connsiteX42289" fmla="*/ 2483462 w 6127927"/>
                <a:gd name="connsiteY42289" fmla="*/ 1038887 h 4013490"/>
                <a:gd name="connsiteX42290" fmla="*/ 2483300 w 6127927"/>
                <a:gd name="connsiteY42290" fmla="*/ 1038564 h 4013490"/>
                <a:gd name="connsiteX42291" fmla="*/ 2484626 w 6127927"/>
                <a:gd name="connsiteY42291" fmla="*/ 1036235 h 4013490"/>
                <a:gd name="connsiteX42292" fmla="*/ 2484950 w 6127927"/>
                <a:gd name="connsiteY42292" fmla="*/ 1036397 h 4013490"/>
                <a:gd name="connsiteX42293" fmla="*/ 2485370 w 6127927"/>
                <a:gd name="connsiteY42293" fmla="*/ 1036074 h 4013490"/>
                <a:gd name="connsiteX42294" fmla="*/ 2485694 w 6127927"/>
                <a:gd name="connsiteY42294" fmla="*/ 1035977 h 4013490"/>
                <a:gd name="connsiteX42295" fmla="*/ 2485467 w 6127927"/>
                <a:gd name="connsiteY42295" fmla="*/ 1035395 h 4013490"/>
                <a:gd name="connsiteX42296" fmla="*/ 2485111 w 6127927"/>
                <a:gd name="connsiteY42296" fmla="*/ 1035330 h 4013490"/>
                <a:gd name="connsiteX42297" fmla="*/ 2486017 w 6127927"/>
                <a:gd name="connsiteY42297" fmla="*/ 1033486 h 4013490"/>
                <a:gd name="connsiteX42298" fmla="*/ 2486276 w 6127927"/>
                <a:gd name="connsiteY42298" fmla="*/ 1033486 h 4013490"/>
                <a:gd name="connsiteX42299" fmla="*/ 2486955 w 6127927"/>
                <a:gd name="connsiteY42299" fmla="*/ 1032937 h 4013490"/>
                <a:gd name="connsiteX42300" fmla="*/ 2486373 w 6127927"/>
                <a:gd name="connsiteY42300" fmla="*/ 1032678 h 4013490"/>
                <a:gd name="connsiteX42301" fmla="*/ 2487278 w 6127927"/>
                <a:gd name="connsiteY42301" fmla="*/ 1030446 h 4013490"/>
                <a:gd name="connsiteX42302" fmla="*/ 2487860 w 6127927"/>
                <a:gd name="connsiteY42302" fmla="*/ 1030511 h 4013490"/>
                <a:gd name="connsiteX42303" fmla="*/ 2487343 w 6127927"/>
                <a:gd name="connsiteY42303" fmla="*/ 1030285 h 4013490"/>
                <a:gd name="connsiteX42304" fmla="*/ 2488443 w 6127927"/>
                <a:gd name="connsiteY42304" fmla="*/ 1023978 h 4013490"/>
                <a:gd name="connsiteX42305" fmla="*/ 2491256 w 6127927"/>
                <a:gd name="connsiteY42305" fmla="*/ 1016281 h 4013490"/>
                <a:gd name="connsiteX42306" fmla="*/ 2491838 w 6127927"/>
                <a:gd name="connsiteY42306" fmla="*/ 1015279 h 4013490"/>
                <a:gd name="connsiteX42307" fmla="*/ 2491741 w 6127927"/>
                <a:gd name="connsiteY42307" fmla="*/ 1014793 h 4013490"/>
                <a:gd name="connsiteX42308" fmla="*/ 2491903 w 6127927"/>
                <a:gd name="connsiteY42308" fmla="*/ 1014211 h 4013490"/>
                <a:gd name="connsiteX42309" fmla="*/ 2492000 w 6127927"/>
                <a:gd name="connsiteY42309" fmla="*/ 1013953 h 4013490"/>
                <a:gd name="connsiteX42310" fmla="*/ 2493229 w 6127927"/>
                <a:gd name="connsiteY42310" fmla="*/ 1010395 h 4013490"/>
                <a:gd name="connsiteX42311" fmla="*/ 2494652 w 6127927"/>
                <a:gd name="connsiteY42311" fmla="*/ 1010977 h 4013490"/>
                <a:gd name="connsiteX42312" fmla="*/ 2494232 w 6127927"/>
                <a:gd name="connsiteY42312" fmla="*/ 1010169 h 4013490"/>
                <a:gd name="connsiteX42313" fmla="*/ 2493326 w 6127927"/>
                <a:gd name="connsiteY42313" fmla="*/ 1010330 h 4013490"/>
                <a:gd name="connsiteX42314" fmla="*/ 2495978 w 6127927"/>
                <a:gd name="connsiteY42314" fmla="*/ 1002213 h 4013490"/>
                <a:gd name="connsiteX42315" fmla="*/ 2496884 w 6127927"/>
                <a:gd name="connsiteY42315" fmla="*/ 1002633 h 4013490"/>
                <a:gd name="connsiteX42316" fmla="*/ 2496043 w 6127927"/>
                <a:gd name="connsiteY42316" fmla="*/ 1001954 h 4013490"/>
                <a:gd name="connsiteX42317" fmla="*/ 2498630 w 6127927"/>
                <a:gd name="connsiteY42317" fmla="*/ 993093 h 4013490"/>
                <a:gd name="connsiteX42318" fmla="*/ 2499536 w 6127927"/>
                <a:gd name="connsiteY42318" fmla="*/ 993028 h 4013490"/>
                <a:gd name="connsiteX42319" fmla="*/ 2498792 w 6127927"/>
                <a:gd name="connsiteY42319" fmla="*/ 992672 h 4013490"/>
                <a:gd name="connsiteX42320" fmla="*/ 2498695 w 6127927"/>
                <a:gd name="connsiteY42320" fmla="*/ 992672 h 4013490"/>
                <a:gd name="connsiteX42321" fmla="*/ 2499018 w 6127927"/>
                <a:gd name="connsiteY42321" fmla="*/ 991346 h 4013490"/>
                <a:gd name="connsiteX42322" fmla="*/ 2499115 w 6127927"/>
                <a:gd name="connsiteY42322" fmla="*/ 991346 h 4013490"/>
                <a:gd name="connsiteX42323" fmla="*/ 2499115 w 6127927"/>
                <a:gd name="connsiteY42323" fmla="*/ 991282 h 4013490"/>
                <a:gd name="connsiteX42324" fmla="*/ 2499277 w 6127927"/>
                <a:gd name="connsiteY42324" fmla="*/ 990602 h 4013490"/>
                <a:gd name="connsiteX42325" fmla="*/ 2499956 w 6127927"/>
                <a:gd name="connsiteY42325" fmla="*/ 990117 h 4013490"/>
                <a:gd name="connsiteX42326" fmla="*/ 2501088 w 6127927"/>
                <a:gd name="connsiteY42326" fmla="*/ 988888 h 4013490"/>
                <a:gd name="connsiteX42327" fmla="*/ 2501088 w 6127927"/>
                <a:gd name="connsiteY42327" fmla="*/ 988953 h 4013490"/>
                <a:gd name="connsiteX42328" fmla="*/ 2501444 w 6127927"/>
                <a:gd name="connsiteY42328" fmla="*/ 989050 h 4013490"/>
                <a:gd name="connsiteX42329" fmla="*/ 2501444 w 6127927"/>
                <a:gd name="connsiteY42329" fmla="*/ 988888 h 4013490"/>
                <a:gd name="connsiteX42330" fmla="*/ 2501088 w 6127927"/>
                <a:gd name="connsiteY42330" fmla="*/ 988953 h 4013490"/>
                <a:gd name="connsiteX42331" fmla="*/ 2500021 w 6127927"/>
                <a:gd name="connsiteY42331" fmla="*/ 988888 h 4013490"/>
                <a:gd name="connsiteX42332" fmla="*/ 2499859 w 6127927"/>
                <a:gd name="connsiteY42332" fmla="*/ 988047 h 4013490"/>
                <a:gd name="connsiteX42333" fmla="*/ 2499859 w 6127927"/>
                <a:gd name="connsiteY42333" fmla="*/ 987950 h 4013490"/>
                <a:gd name="connsiteX42334" fmla="*/ 2500441 w 6127927"/>
                <a:gd name="connsiteY42334" fmla="*/ 987724 h 4013490"/>
                <a:gd name="connsiteX42335" fmla="*/ 2500603 w 6127927"/>
                <a:gd name="connsiteY42335" fmla="*/ 987401 h 4013490"/>
                <a:gd name="connsiteX42336" fmla="*/ 2500603 w 6127927"/>
                <a:gd name="connsiteY42336" fmla="*/ 987207 h 4013490"/>
                <a:gd name="connsiteX42337" fmla="*/ 2500021 w 6127927"/>
                <a:gd name="connsiteY42337" fmla="*/ 987304 h 4013490"/>
                <a:gd name="connsiteX42338" fmla="*/ 2500021 w 6127927"/>
                <a:gd name="connsiteY42338" fmla="*/ 987142 h 4013490"/>
                <a:gd name="connsiteX42339" fmla="*/ 2500118 w 6127927"/>
                <a:gd name="connsiteY42339" fmla="*/ 986722 h 4013490"/>
                <a:gd name="connsiteX42340" fmla="*/ 2500441 w 6127927"/>
                <a:gd name="connsiteY42340" fmla="*/ 986722 h 4013490"/>
                <a:gd name="connsiteX42341" fmla="*/ 2500603 w 6127927"/>
                <a:gd name="connsiteY42341" fmla="*/ 987045 h 4013490"/>
                <a:gd name="connsiteX42342" fmla="*/ 2500700 w 6127927"/>
                <a:gd name="connsiteY42342" fmla="*/ 986236 h 4013490"/>
                <a:gd name="connsiteX42343" fmla="*/ 2501023 w 6127927"/>
                <a:gd name="connsiteY42343" fmla="*/ 985234 h 4013490"/>
                <a:gd name="connsiteX42344" fmla="*/ 2502252 w 6127927"/>
                <a:gd name="connsiteY42344" fmla="*/ 984749 h 4013490"/>
                <a:gd name="connsiteX42345" fmla="*/ 2501347 w 6127927"/>
                <a:gd name="connsiteY42345" fmla="*/ 983164 h 4013490"/>
                <a:gd name="connsiteX42346" fmla="*/ 2502187 w 6127927"/>
                <a:gd name="connsiteY42346" fmla="*/ 983326 h 4013490"/>
                <a:gd name="connsiteX42347" fmla="*/ 2501670 w 6127927"/>
                <a:gd name="connsiteY42347" fmla="*/ 981838 h 4013490"/>
                <a:gd name="connsiteX42348" fmla="*/ 2502349 w 6127927"/>
                <a:gd name="connsiteY42348" fmla="*/ 981515 h 4013490"/>
                <a:gd name="connsiteX42349" fmla="*/ 2502349 w 6127927"/>
                <a:gd name="connsiteY42349" fmla="*/ 980609 h 4013490"/>
                <a:gd name="connsiteX42350" fmla="*/ 2502931 w 6127927"/>
                <a:gd name="connsiteY42350" fmla="*/ 979768 h 4013490"/>
                <a:gd name="connsiteX42351" fmla="*/ 2503093 w 6127927"/>
                <a:gd name="connsiteY42351" fmla="*/ 979445 h 4013490"/>
                <a:gd name="connsiteX42352" fmla="*/ 2502511 w 6127927"/>
                <a:gd name="connsiteY42352" fmla="*/ 979121 h 4013490"/>
                <a:gd name="connsiteX42353" fmla="*/ 2503675 w 6127927"/>
                <a:gd name="connsiteY42353" fmla="*/ 977213 h 4013490"/>
                <a:gd name="connsiteX42354" fmla="*/ 2505001 w 6127927"/>
                <a:gd name="connsiteY42354" fmla="*/ 977278 h 4013490"/>
                <a:gd name="connsiteX42355" fmla="*/ 2504160 w 6127927"/>
                <a:gd name="connsiteY42355" fmla="*/ 976372 h 4013490"/>
                <a:gd name="connsiteX42356" fmla="*/ 2505486 w 6127927"/>
                <a:gd name="connsiteY42356" fmla="*/ 976114 h 4013490"/>
                <a:gd name="connsiteX42357" fmla="*/ 2504839 w 6127927"/>
                <a:gd name="connsiteY42357" fmla="*/ 975532 h 4013490"/>
                <a:gd name="connsiteX42358" fmla="*/ 2505001 w 6127927"/>
                <a:gd name="connsiteY42358" fmla="*/ 974206 h 4013490"/>
                <a:gd name="connsiteX42359" fmla="*/ 2504742 w 6127927"/>
                <a:gd name="connsiteY42359" fmla="*/ 973559 h 4013490"/>
                <a:gd name="connsiteX42360" fmla="*/ 2504839 w 6127927"/>
                <a:gd name="connsiteY42360" fmla="*/ 973300 h 4013490"/>
                <a:gd name="connsiteX42361" fmla="*/ 2505486 w 6127927"/>
                <a:gd name="connsiteY42361" fmla="*/ 972718 h 4013490"/>
                <a:gd name="connsiteX42362" fmla="*/ 2505325 w 6127927"/>
                <a:gd name="connsiteY42362" fmla="*/ 972233 h 4013490"/>
                <a:gd name="connsiteX42363" fmla="*/ 2506327 w 6127927"/>
                <a:gd name="connsiteY42363" fmla="*/ 970163 h 4013490"/>
                <a:gd name="connsiteX42364" fmla="*/ 2509367 w 6127927"/>
                <a:gd name="connsiteY42364" fmla="*/ 962563 h 4013490"/>
                <a:gd name="connsiteX42365" fmla="*/ 2510467 w 6127927"/>
                <a:gd name="connsiteY42365" fmla="*/ 962369 h 4013490"/>
                <a:gd name="connsiteX42366" fmla="*/ 2509723 w 6127927"/>
                <a:gd name="connsiteY42366" fmla="*/ 961787 h 4013490"/>
                <a:gd name="connsiteX42367" fmla="*/ 2509949 w 6127927"/>
                <a:gd name="connsiteY42367" fmla="*/ 961140 h 4013490"/>
                <a:gd name="connsiteX42368" fmla="*/ 2510208 w 6127927"/>
                <a:gd name="connsiteY42368" fmla="*/ 961140 h 4013490"/>
                <a:gd name="connsiteX42369" fmla="*/ 2510046 w 6127927"/>
                <a:gd name="connsiteY42369" fmla="*/ 960978 h 4013490"/>
                <a:gd name="connsiteX42370" fmla="*/ 2510111 w 6127927"/>
                <a:gd name="connsiteY42370" fmla="*/ 960816 h 4013490"/>
                <a:gd name="connsiteX42371" fmla="*/ 2510952 w 6127927"/>
                <a:gd name="connsiteY42371" fmla="*/ 959232 h 4013490"/>
                <a:gd name="connsiteX42372" fmla="*/ 2513701 w 6127927"/>
                <a:gd name="connsiteY42372" fmla="*/ 958585 h 4013490"/>
                <a:gd name="connsiteX42373" fmla="*/ 2511631 w 6127927"/>
                <a:gd name="connsiteY42373" fmla="*/ 957906 h 4013490"/>
                <a:gd name="connsiteX42374" fmla="*/ 2511631 w 6127927"/>
                <a:gd name="connsiteY42374" fmla="*/ 957841 h 4013490"/>
                <a:gd name="connsiteX42375" fmla="*/ 2513280 w 6127927"/>
                <a:gd name="connsiteY42375" fmla="*/ 957324 h 4013490"/>
                <a:gd name="connsiteX42376" fmla="*/ 2513280 w 6127927"/>
                <a:gd name="connsiteY42376" fmla="*/ 957259 h 4013490"/>
                <a:gd name="connsiteX42377" fmla="*/ 2512860 w 6127927"/>
                <a:gd name="connsiteY42377" fmla="*/ 956095 h 4013490"/>
                <a:gd name="connsiteX42378" fmla="*/ 2513022 w 6127927"/>
                <a:gd name="connsiteY42378" fmla="*/ 955933 h 4013490"/>
                <a:gd name="connsiteX42379" fmla="*/ 2514671 w 6127927"/>
                <a:gd name="connsiteY42379" fmla="*/ 954833 h 4013490"/>
                <a:gd name="connsiteX42380" fmla="*/ 2514251 w 6127927"/>
                <a:gd name="connsiteY42380" fmla="*/ 952602 h 4013490"/>
                <a:gd name="connsiteX42381" fmla="*/ 2514445 w 6127927"/>
                <a:gd name="connsiteY42381" fmla="*/ 952214 h 4013490"/>
                <a:gd name="connsiteX42382" fmla="*/ 2514606 w 6127927"/>
                <a:gd name="connsiteY42382" fmla="*/ 951793 h 4013490"/>
                <a:gd name="connsiteX42383" fmla="*/ 2515189 w 6127927"/>
                <a:gd name="connsiteY42383" fmla="*/ 951114 h 4013490"/>
                <a:gd name="connsiteX42384" fmla="*/ 2515932 w 6127927"/>
                <a:gd name="connsiteY42384" fmla="*/ 949885 h 4013490"/>
                <a:gd name="connsiteX42385" fmla="*/ 2516838 w 6127927"/>
                <a:gd name="connsiteY42385" fmla="*/ 950047 h 4013490"/>
                <a:gd name="connsiteX42386" fmla="*/ 2517420 w 6127927"/>
                <a:gd name="connsiteY42386" fmla="*/ 948883 h 4013490"/>
                <a:gd name="connsiteX42387" fmla="*/ 2517000 w 6127927"/>
                <a:gd name="connsiteY42387" fmla="*/ 948301 h 4013490"/>
                <a:gd name="connsiteX42388" fmla="*/ 2516579 w 6127927"/>
                <a:gd name="connsiteY42388" fmla="*/ 948139 h 4013490"/>
                <a:gd name="connsiteX42389" fmla="*/ 2516838 w 6127927"/>
                <a:gd name="connsiteY42389" fmla="*/ 947880 h 4013490"/>
                <a:gd name="connsiteX42390" fmla="*/ 2518229 w 6127927"/>
                <a:gd name="connsiteY42390" fmla="*/ 947718 h 4013490"/>
                <a:gd name="connsiteX42391" fmla="*/ 2517420 w 6127927"/>
                <a:gd name="connsiteY42391" fmla="*/ 946813 h 4013490"/>
                <a:gd name="connsiteX42392" fmla="*/ 2519555 w 6127927"/>
                <a:gd name="connsiteY42392" fmla="*/ 945487 h 4013490"/>
                <a:gd name="connsiteX42393" fmla="*/ 2518584 w 6127927"/>
                <a:gd name="connsiteY42393" fmla="*/ 943514 h 4013490"/>
                <a:gd name="connsiteX42394" fmla="*/ 2518908 w 6127927"/>
                <a:gd name="connsiteY42394" fmla="*/ 942770 h 4013490"/>
                <a:gd name="connsiteX42395" fmla="*/ 2519490 w 6127927"/>
                <a:gd name="connsiteY42395" fmla="*/ 942188 h 4013490"/>
                <a:gd name="connsiteX42396" fmla="*/ 2519490 w 6127927"/>
                <a:gd name="connsiteY42396" fmla="*/ 941768 h 4013490"/>
                <a:gd name="connsiteX42397" fmla="*/ 2519490 w 6127927"/>
                <a:gd name="connsiteY42397" fmla="*/ 941671 h 4013490"/>
                <a:gd name="connsiteX42398" fmla="*/ 2520654 w 6127927"/>
                <a:gd name="connsiteY42398" fmla="*/ 939116 h 4013490"/>
                <a:gd name="connsiteX42399" fmla="*/ 2521204 w 6127927"/>
                <a:gd name="connsiteY42399" fmla="*/ 939213 h 4013490"/>
                <a:gd name="connsiteX42400" fmla="*/ 2520816 w 6127927"/>
                <a:gd name="connsiteY42400" fmla="*/ 938695 h 4013490"/>
                <a:gd name="connsiteX42401" fmla="*/ 2523209 w 6127927"/>
                <a:gd name="connsiteY42401" fmla="*/ 932906 h 4013490"/>
                <a:gd name="connsiteX42402" fmla="*/ 2523694 w 6127927"/>
                <a:gd name="connsiteY42402" fmla="*/ 932001 h 4013490"/>
                <a:gd name="connsiteX42403" fmla="*/ 2524600 w 6127927"/>
                <a:gd name="connsiteY42403" fmla="*/ 931580 h 4013490"/>
                <a:gd name="connsiteX42404" fmla="*/ 2525602 w 6127927"/>
                <a:gd name="connsiteY42404" fmla="*/ 932001 h 4013490"/>
                <a:gd name="connsiteX42405" fmla="*/ 2526184 w 6127927"/>
                <a:gd name="connsiteY42405" fmla="*/ 931516 h 4013490"/>
                <a:gd name="connsiteX42406" fmla="*/ 2527510 w 6127927"/>
                <a:gd name="connsiteY42406" fmla="*/ 932001 h 4013490"/>
                <a:gd name="connsiteX42407" fmla="*/ 2527090 w 6127927"/>
                <a:gd name="connsiteY42407" fmla="*/ 931322 h 4013490"/>
                <a:gd name="connsiteX42408" fmla="*/ 2526023 w 6127927"/>
                <a:gd name="connsiteY42408" fmla="*/ 930190 h 4013490"/>
                <a:gd name="connsiteX42409" fmla="*/ 2526120 w 6127927"/>
                <a:gd name="connsiteY42409" fmla="*/ 929025 h 4013490"/>
                <a:gd name="connsiteX42410" fmla="*/ 2526508 w 6127927"/>
                <a:gd name="connsiteY42410" fmla="*/ 928023 h 4013490"/>
                <a:gd name="connsiteX42411" fmla="*/ 2527187 w 6127927"/>
                <a:gd name="connsiteY42411" fmla="*/ 926276 h 4013490"/>
                <a:gd name="connsiteX42412" fmla="*/ 2527090 w 6127927"/>
                <a:gd name="connsiteY42412" fmla="*/ 926212 h 4013490"/>
                <a:gd name="connsiteX42413" fmla="*/ 2527187 w 6127927"/>
                <a:gd name="connsiteY42413" fmla="*/ 926212 h 4013490"/>
                <a:gd name="connsiteX42414" fmla="*/ 2527090 w 6127927"/>
                <a:gd name="connsiteY42414" fmla="*/ 925468 h 4013490"/>
                <a:gd name="connsiteX42415" fmla="*/ 2527769 w 6127927"/>
                <a:gd name="connsiteY42415" fmla="*/ 925856 h 4013490"/>
                <a:gd name="connsiteX42416" fmla="*/ 2528190 w 6127927"/>
                <a:gd name="connsiteY42416" fmla="*/ 926373 h 4013490"/>
                <a:gd name="connsiteX42417" fmla="*/ 2528578 w 6127927"/>
                <a:gd name="connsiteY42417" fmla="*/ 925532 h 4013490"/>
                <a:gd name="connsiteX42418" fmla="*/ 2528933 w 6127927"/>
                <a:gd name="connsiteY42418" fmla="*/ 924789 h 4013490"/>
                <a:gd name="connsiteX42419" fmla="*/ 2528836 w 6127927"/>
                <a:gd name="connsiteY42419" fmla="*/ 924304 h 4013490"/>
                <a:gd name="connsiteX42420" fmla="*/ 2528578 w 6127927"/>
                <a:gd name="connsiteY42420" fmla="*/ 922298 h 4013490"/>
                <a:gd name="connsiteX42421" fmla="*/ 2530259 w 6127927"/>
                <a:gd name="connsiteY42421" fmla="*/ 919000 h 4013490"/>
                <a:gd name="connsiteX42422" fmla="*/ 2531973 w 6127927"/>
                <a:gd name="connsiteY42422" fmla="*/ 917835 h 4013490"/>
                <a:gd name="connsiteX42423" fmla="*/ 2531327 w 6127927"/>
                <a:gd name="connsiteY42423" fmla="*/ 916833 h 4013490"/>
                <a:gd name="connsiteX42424" fmla="*/ 2531747 w 6127927"/>
                <a:gd name="connsiteY42424" fmla="*/ 916024 h 4013490"/>
                <a:gd name="connsiteX42425" fmla="*/ 2531973 w 6127927"/>
                <a:gd name="connsiteY42425" fmla="*/ 915022 h 4013490"/>
                <a:gd name="connsiteX42426" fmla="*/ 2532556 w 6127927"/>
                <a:gd name="connsiteY42426" fmla="*/ 914375 h 4013490"/>
                <a:gd name="connsiteX42427" fmla="*/ 2532814 w 6127927"/>
                <a:gd name="connsiteY42427" fmla="*/ 913534 h 4013490"/>
                <a:gd name="connsiteX42428" fmla="*/ 2533979 w 6127927"/>
                <a:gd name="connsiteY42428" fmla="*/ 911626 h 4013490"/>
                <a:gd name="connsiteX42429" fmla="*/ 2534464 w 6127927"/>
                <a:gd name="connsiteY42429" fmla="*/ 910462 h 4013490"/>
                <a:gd name="connsiteX42430" fmla="*/ 2534787 w 6127927"/>
                <a:gd name="connsiteY42430" fmla="*/ 909653 h 4013490"/>
                <a:gd name="connsiteX42431" fmla="*/ 2535143 w 6127927"/>
                <a:gd name="connsiteY42431" fmla="*/ 909136 h 4013490"/>
                <a:gd name="connsiteX42432" fmla="*/ 2535887 w 6127927"/>
                <a:gd name="connsiteY42432" fmla="*/ 907486 h 4013490"/>
                <a:gd name="connsiteX42433" fmla="*/ 2535951 w 6127927"/>
                <a:gd name="connsiteY42433" fmla="*/ 907163 h 4013490"/>
                <a:gd name="connsiteX42434" fmla="*/ 2536695 w 6127927"/>
                <a:gd name="connsiteY42434" fmla="*/ 905740 h 4013490"/>
                <a:gd name="connsiteX42435" fmla="*/ 2537213 w 6127927"/>
                <a:gd name="connsiteY42435" fmla="*/ 904673 h 4013490"/>
                <a:gd name="connsiteX42436" fmla="*/ 2537439 w 6127927"/>
                <a:gd name="connsiteY42436" fmla="*/ 904026 h 4013490"/>
                <a:gd name="connsiteX42437" fmla="*/ 2537536 w 6127927"/>
                <a:gd name="connsiteY42437" fmla="*/ 903444 h 4013490"/>
                <a:gd name="connsiteX42438" fmla="*/ 2538539 w 6127927"/>
                <a:gd name="connsiteY42438" fmla="*/ 900371 h 4013490"/>
                <a:gd name="connsiteX42439" fmla="*/ 2539024 w 6127927"/>
                <a:gd name="connsiteY42439" fmla="*/ 898140 h 4013490"/>
                <a:gd name="connsiteX42440" fmla="*/ 2539024 w 6127927"/>
                <a:gd name="connsiteY42440" fmla="*/ 897816 h 4013490"/>
                <a:gd name="connsiteX42441" fmla="*/ 2538862 w 6127927"/>
                <a:gd name="connsiteY42441" fmla="*/ 897137 h 4013490"/>
                <a:gd name="connsiteX42442" fmla="*/ 2538183 w 6127927"/>
                <a:gd name="connsiteY42442" fmla="*/ 896878 h 4013490"/>
                <a:gd name="connsiteX42443" fmla="*/ 2538442 w 6127927"/>
                <a:gd name="connsiteY42443" fmla="*/ 896393 h 4013490"/>
                <a:gd name="connsiteX42444" fmla="*/ 2539185 w 6127927"/>
                <a:gd name="connsiteY42444" fmla="*/ 896393 h 4013490"/>
                <a:gd name="connsiteX42445" fmla="*/ 2539283 w 6127927"/>
                <a:gd name="connsiteY42445" fmla="*/ 895811 h 4013490"/>
                <a:gd name="connsiteX42446" fmla="*/ 2539929 w 6127927"/>
                <a:gd name="connsiteY42446" fmla="*/ 895391 h 4013490"/>
                <a:gd name="connsiteX42447" fmla="*/ 2539347 w 6127927"/>
                <a:gd name="connsiteY42447" fmla="*/ 894582 h 4013490"/>
                <a:gd name="connsiteX42448" fmla="*/ 2539832 w 6127927"/>
                <a:gd name="connsiteY42448" fmla="*/ 893580 h 4013490"/>
                <a:gd name="connsiteX42449" fmla="*/ 2541999 w 6127927"/>
                <a:gd name="connsiteY42449" fmla="*/ 894421 h 4013490"/>
                <a:gd name="connsiteX42450" fmla="*/ 2542096 w 6127927"/>
                <a:gd name="connsiteY42450" fmla="*/ 894421 h 4013490"/>
                <a:gd name="connsiteX42451" fmla="*/ 2540932 w 6127927"/>
                <a:gd name="connsiteY42451" fmla="*/ 892836 h 4013490"/>
                <a:gd name="connsiteX42452" fmla="*/ 2540673 w 6127927"/>
                <a:gd name="connsiteY42452" fmla="*/ 892351 h 4013490"/>
                <a:gd name="connsiteX42453" fmla="*/ 2541158 w 6127927"/>
                <a:gd name="connsiteY42453" fmla="*/ 891607 h 4013490"/>
                <a:gd name="connsiteX42454" fmla="*/ 2540997 w 6127927"/>
                <a:gd name="connsiteY42454" fmla="*/ 891089 h 4013490"/>
                <a:gd name="connsiteX42455" fmla="*/ 2541417 w 6127927"/>
                <a:gd name="connsiteY42455" fmla="*/ 890184 h 4013490"/>
                <a:gd name="connsiteX42456" fmla="*/ 2541902 w 6127927"/>
                <a:gd name="connsiteY42456" fmla="*/ 889699 h 4013490"/>
                <a:gd name="connsiteX42457" fmla="*/ 2541837 w 6127927"/>
                <a:gd name="connsiteY42457" fmla="*/ 889278 h 4013490"/>
                <a:gd name="connsiteX42458" fmla="*/ 2541837 w 6127927"/>
                <a:gd name="connsiteY42458" fmla="*/ 889181 h 4013490"/>
                <a:gd name="connsiteX42459" fmla="*/ 2542905 w 6127927"/>
                <a:gd name="connsiteY42459" fmla="*/ 888696 h 4013490"/>
                <a:gd name="connsiteX42460" fmla="*/ 2543907 w 6127927"/>
                <a:gd name="connsiteY42460" fmla="*/ 886465 h 4013490"/>
                <a:gd name="connsiteX42461" fmla="*/ 2543487 w 6127927"/>
                <a:gd name="connsiteY42461" fmla="*/ 885786 h 4013490"/>
                <a:gd name="connsiteX42462" fmla="*/ 2544166 w 6127927"/>
                <a:gd name="connsiteY42462" fmla="*/ 884880 h 4013490"/>
                <a:gd name="connsiteX42463" fmla="*/ 2544748 w 6127927"/>
                <a:gd name="connsiteY42463" fmla="*/ 883813 h 4013490"/>
                <a:gd name="connsiteX42464" fmla="*/ 2545072 w 6127927"/>
                <a:gd name="connsiteY42464" fmla="*/ 882745 h 4013490"/>
                <a:gd name="connsiteX42465" fmla="*/ 2546462 w 6127927"/>
                <a:gd name="connsiteY42465" fmla="*/ 882907 h 4013490"/>
                <a:gd name="connsiteX42466" fmla="*/ 2545233 w 6127927"/>
                <a:gd name="connsiteY42466" fmla="*/ 881840 h 4013490"/>
                <a:gd name="connsiteX42467" fmla="*/ 2545298 w 6127927"/>
                <a:gd name="connsiteY42467" fmla="*/ 881646 h 4013490"/>
                <a:gd name="connsiteX42468" fmla="*/ 2546139 w 6127927"/>
                <a:gd name="connsiteY42468" fmla="*/ 880902 h 4013490"/>
                <a:gd name="connsiteX42469" fmla="*/ 2546300 w 6127927"/>
                <a:gd name="connsiteY42469" fmla="*/ 880158 h 4013490"/>
                <a:gd name="connsiteX42470" fmla="*/ 2546236 w 6127927"/>
                <a:gd name="connsiteY42470" fmla="*/ 879673 h 4013490"/>
                <a:gd name="connsiteX42471" fmla="*/ 2546559 w 6127927"/>
                <a:gd name="connsiteY42471" fmla="*/ 878994 h 4013490"/>
                <a:gd name="connsiteX42472" fmla="*/ 2547303 w 6127927"/>
                <a:gd name="connsiteY42472" fmla="*/ 878768 h 4013490"/>
                <a:gd name="connsiteX42473" fmla="*/ 2547044 w 6127927"/>
                <a:gd name="connsiteY42473" fmla="*/ 878024 h 4013490"/>
                <a:gd name="connsiteX42474" fmla="*/ 2547465 w 6127927"/>
                <a:gd name="connsiteY42474" fmla="*/ 877183 h 4013490"/>
                <a:gd name="connsiteX42475" fmla="*/ 2547950 w 6127927"/>
                <a:gd name="connsiteY42475" fmla="*/ 877021 h 4013490"/>
                <a:gd name="connsiteX42476" fmla="*/ 2547723 w 6127927"/>
                <a:gd name="connsiteY42476" fmla="*/ 876698 h 4013490"/>
                <a:gd name="connsiteX42477" fmla="*/ 2550117 w 6127927"/>
                <a:gd name="connsiteY42477" fmla="*/ 871491 h 4013490"/>
                <a:gd name="connsiteX42478" fmla="*/ 2551022 w 6127927"/>
                <a:gd name="connsiteY42478" fmla="*/ 871232 h 4013490"/>
                <a:gd name="connsiteX42479" fmla="*/ 2550537 w 6127927"/>
                <a:gd name="connsiteY42479" fmla="*/ 870488 h 4013490"/>
                <a:gd name="connsiteX42480" fmla="*/ 2551443 w 6127927"/>
                <a:gd name="connsiteY42480" fmla="*/ 868418 h 4013490"/>
                <a:gd name="connsiteX42481" fmla="*/ 2552769 w 6127927"/>
                <a:gd name="connsiteY42481" fmla="*/ 868418 h 4013490"/>
                <a:gd name="connsiteX42482" fmla="*/ 2551701 w 6127927"/>
                <a:gd name="connsiteY42482" fmla="*/ 867901 h 4013490"/>
                <a:gd name="connsiteX42483" fmla="*/ 2552025 w 6127927"/>
                <a:gd name="connsiteY42483" fmla="*/ 867092 h 4013490"/>
                <a:gd name="connsiteX42484" fmla="*/ 2552187 w 6127927"/>
                <a:gd name="connsiteY42484" fmla="*/ 867092 h 4013490"/>
                <a:gd name="connsiteX42485" fmla="*/ 2552090 w 6127927"/>
                <a:gd name="connsiteY42485" fmla="*/ 866995 h 4013490"/>
                <a:gd name="connsiteX42486" fmla="*/ 2553415 w 6127927"/>
                <a:gd name="connsiteY42486" fmla="*/ 864117 h 4013490"/>
                <a:gd name="connsiteX42487" fmla="*/ 2553933 w 6127927"/>
                <a:gd name="connsiteY42487" fmla="*/ 863017 h 4013490"/>
                <a:gd name="connsiteX42488" fmla="*/ 2554095 w 6127927"/>
                <a:gd name="connsiteY42488" fmla="*/ 862791 h 4013490"/>
                <a:gd name="connsiteX42489" fmla="*/ 2555162 w 6127927"/>
                <a:gd name="connsiteY42489" fmla="*/ 862791 h 4013490"/>
                <a:gd name="connsiteX42490" fmla="*/ 2554095 w 6127927"/>
                <a:gd name="connsiteY42490" fmla="*/ 862791 h 4013490"/>
                <a:gd name="connsiteX42491" fmla="*/ 2553998 w 6127927"/>
                <a:gd name="connsiteY42491" fmla="*/ 862791 h 4013490"/>
                <a:gd name="connsiteX42492" fmla="*/ 2554418 w 6127927"/>
                <a:gd name="connsiteY42492" fmla="*/ 861789 h 4013490"/>
                <a:gd name="connsiteX42493" fmla="*/ 2554515 w 6127927"/>
                <a:gd name="connsiteY42493" fmla="*/ 861789 h 4013490"/>
                <a:gd name="connsiteX42494" fmla="*/ 2554418 w 6127927"/>
                <a:gd name="connsiteY42494" fmla="*/ 861692 h 4013490"/>
                <a:gd name="connsiteX42495" fmla="*/ 2555162 w 6127927"/>
                <a:gd name="connsiteY42495" fmla="*/ 859977 h 4013490"/>
                <a:gd name="connsiteX42496" fmla="*/ 2557329 w 6127927"/>
                <a:gd name="connsiteY42496" fmla="*/ 861530 h 4013490"/>
                <a:gd name="connsiteX42497" fmla="*/ 2556650 w 6127927"/>
                <a:gd name="connsiteY42497" fmla="*/ 860204 h 4013490"/>
                <a:gd name="connsiteX42498" fmla="*/ 2555259 w 6127927"/>
                <a:gd name="connsiteY42498" fmla="*/ 859977 h 4013490"/>
                <a:gd name="connsiteX42499" fmla="*/ 2564282 w 6127927"/>
                <a:gd name="connsiteY42499" fmla="*/ 838277 h 4013490"/>
                <a:gd name="connsiteX42500" fmla="*/ 2537957 w 6127927"/>
                <a:gd name="connsiteY42500" fmla="*/ 839667 h 4013490"/>
                <a:gd name="connsiteX42501" fmla="*/ 2536695 w 6127927"/>
                <a:gd name="connsiteY42501" fmla="*/ 840249 h 4013490"/>
                <a:gd name="connsiteX42502" fmla="*/ 2535143 w 6127927"/>
                <a:gd name="connsiteY42502" fmla="*/ 844163 h 4013490"/>
                <a:gd name="connsiteX42503" fmla="*/ 2529742 w 6127927"/>
                <a:gd name="connsiteY42503" fmla="*/ 857746 h 4013490"/>
                <a:gd name="connsiteX42504" fmla="*/ 2518972 w 6127927"/>
                <a:gd name="connsiteY42504" fmla="*/ 884815 h 4013490"/>
                <a:gd name="connsiteX42505" fmla="*/ 2502414 w 6127927"/>
                <a:gd name="connsiteY42505" fmla="*/ 924465 h 4013490"/>
                <a:gd name="connsiteX42506" fmla="*/ 2474116 w 6127927"/>
                <a:gd name="connsiteY42506" fmla="*/ 997976 h 4013490"/>
                <a:gd name="connsiteX42507" fmla="*/ 2565026 w 6127927"/>
                <a:gd name="connsiteY42507" fmla="*/ 838018 h 4013490"/>
                <a:gd name="connsiteX42508" fmla="*/ 2564864 w 6127927"/>
                <a:gd name="connsiteY42508" fmla="*/ 838018 h 4013490"/>
                <a:gd name="connsiteX42509" fmla="*/ 2565026 w 6127927"/>
                <a:gd name="connsiteY42509" fmla="*/ 838018 h 4013490"/>
                <a:gd name="connsiteX42510" fmla="*/ 2565026 w 6127927"/>
                <a:gd name="connsiteY42510" fmla="*/ 838018 h 4013490"/>
                <a:gd name="connsiteX42511" fmla="*/ 2516838 w 6127927"/>
                <a:gd name="connsiteY42511" fmla="*/ 961560 h 4013490"/>
                <a:gd name="connsiteX42512" fmla="*/ 2516320 w 6127927"/>
                <a:gd name="connsiteY42512" fmla="*/ 960816 h 4013490"/>
                <a:gd name="connsiteX42513" fmla="*/ 2516838 w 6127927"/>
                <a:gd name="connsiteY42513" fmla="*/ 961560 h 4013490"/>
                <a:gd name="connsiteX42514" fmla="*/ 2507879 w 6127927"/>
                <a:gd name="connsiteY42514" fmla="*/ 992446 h 4013490"/>
                <a:gd name="connsiteX42515" fmla="*/ 2506295 w 6127927"/>
                <a:gd name="connsiteY42515" fmla="*/ 991702 h 4013490"/>
                <a:gd name="connsiteX42516" fmla="*/ 2507879 w 6127927"/>
                <a:gd name="connsiteY42516" fmla="*/ 992446 h 4013490"/>
                <a:gd name="connsiteX42517" fmla="*/ 2468650 w 6127927"/>
                <a:gd name="connsiteY42517" fmla="*/ 1108097 h 4013490"/>
                <a:gd name="connsiteX42518" fmla="*/ 2468327 w 6127927"/>
                <a:gd name="connsiteY42518" fmla="*/ 1107774 h 4013490"/>
                <a:gd name="connsiteX42519" fmla="*/ 2466904 w 6127927"/>
                <a:gd name="connsiteY42519" fmla="*/ 1107515 h 4013490"/>
                <a:gd name="connsiteX42520" fmla="*/ 2468650 w 6127927"/>
                <a:gd name="connsiteY42520" fmla="*/ 1108097 h 4013490"/>
                <a:gd name="connsiteX42521" fmla="*/ 2781581 w 6127927"/>
                <a:gd name="connsiteY42521" fmla="*/ 834460 h 4013490"/>
                <a:gd name="connsiteX42522" fmla="*/ 2783748 w 6127927"/>
                <a:gd name="connsiteY42522" fmla="*/ 834719 h 4013490"/>
                <a:gd name="connsiteX42523" fmla="*/ 2788146 w 6127927"/>
                <a:gd name="connsiteY42523" fmla="*/ 833717 h 4013490"/>
                <a:gd name="connsiteX42524" fmla="*/ 2782939 w 6127927"/>
                <a:gd name="connsiteY42524" fmla="*/ 833134 h 4013490"/>
                <a:gd name="connsiteX42525" fmla="*/ 2882872 w 6127927"/>
                <a:gd name="connsiteY42525" fmla="*/ 1738163 h 4013490"/>
                <a:gd name="connsiteX42526" fmla="*/ 2890052 w 6127927"/>
                <a:gd name="connsiteY42526" fmla="*/ 1738389 h 4013490"/>
                <a:gd name="connsiteX42527" fmla="*/ 2882872 w 6127927"/>
                <a:gd name="connsiteY42527" fmla="*/ 1738163 h 4013490"/>
                <a:gd name="connsiteX42528" fmla="*/ 3551003 w 6127927"/>
                <a:gd name="connsiteY42528" fmla="*/ 1364431 h 4013490"/>
                <a:gd name="connsiteX42529" fmla="*/ 3552815 w 6127927"/>
                <a:gd name="connsiteY42529" fmla="*/ 1364852 h 4013490"/>
                <a:gd name="connsiteX42530" fmla="*/ 3552750 w 6127927"/>
                <a:gd name="connsiteY42530" fmla="*/ 1364658 h 4013490"/>
                <a:gd name="connsiteX42531" fmla="*/ 3551003 w 6127927"/>
                <a:gd name="connsiteY42531" fmla="*/ 1364431 h 4013490"/>
                <a:gd name="connsiteX42532" fmla="*/ 3551068 w 6127927"/>
                <a:gd name="connsiteY42532" fmla="*/ 1348778 h 4013490"/>
                <a:gd name="connsiteX42533" fmla="*/ 3549839 w 6127927"/>
                <a:gd name="connsiteY42533" fmla="*/ 1348293 h 4013490"/>
                <a:gd name="connsiteX42534" fmla="*/ 3549580 w 6127927"/>
                <a:gd name="connsiteY42534" fmla="*/ 1348358 h 4013490"/>
                <a:gd name="connsiteX42535" fmla="*/ 3550486 w 6127927"/>
                <a:gd name="connsiteY42535" fmla="*/ 1349037 h 4013490"/>
                <a:gd name="connsiteX42536" fmla="*/ 3551068 w 6127927"/>
                <a:gd name="connsiteY42536" fmla="*/ 1348778 h 4013490"/>
                <a:gd name="connsiteX42537" fmla="*/ 3588584 w 6127927"/>
                <a:gd name="connsiteY42537" fmla="*/ 1251982 h 4013490"/>
                <a:gd name="connsiteX42538" fmla="*/ 3590168 w 6127927"/>
                <a:gd name="connsiteY42538" fmla="*/ 1252661 h 4013490"/>
                <a:gd name="connsiteX42539" fmla="*/ 3588584 w 6127927"/>
                <a:gd name="connsiteY42539" fmla="*/ 1251982 h 4013490"/>
                <a:gd name="connsiteX42540" fmla="*/ 3597186 w 6127927"/>
                <a:gd name="connsiteY42540" fmla="*/ 1222260 h 4013490"/>
                <a:gd name="connsiteX42541" fmla="*/ 3596701 w 6127927"/>
                <a:gd name="connsiteY42541" fmla="*/ 1221517 h 4013490"/>
                <a:gd name="connsiteX42542" fmla="*/ 3597186 w 6127927"/>
                <a:gd name="connsiteY42542" fmla="*/ 1222260 h 4013490"/>
                <a:gd name="connsiteX42543" fmla="*/ 3384318 w 6127927"/>
                <a:gd name="connsiteY42543" fmla="*/ 993351 h 4013490"/>
                <a:gd name="connsiteX42544" fmla="*/ 3384157 w 6127927"/>
                <a:gd name="connsiteY42544" fmla="*/ 992025 h 4013490"/>
                <a:gd name="connsiteX42545" fmla="*/ 3383251 w 6127927"/>
                <a:gd name="connsiteY42545" fmla="*/ 992284 h 4013490"/>
                <a:gd name="connsiteX42546" fmla="*/ 3383995 w 6127927"/>
                <a:gd name="connsiteY42546" fmla="*/ 993351 h 4013490"/>
                <a:gd name="connsiteX42547" fmla="*/ 3184549 w 6127927"/>
                <a:gd name="connsiteY42547" fmla="*/ 1054379 h 4013490"/>
                <a:gd name="connsiteX42548" fmla="*/ 3184128 w 6127927"/>
                <a:gd name="connsiteY42548" fmla="*/ 1056028 h 4013490"/>
                <a:gd name="connsiteX42549" fmla="*/ 3184549 w 6127927"/>
                <a:gd name="connsiteY42549" fmla="*/ 1054379 h 4013490"/>
                <a:gd name="connsiteX42550" fmla="*/ 3122034 w 6127927"/>
                <a:gd name="connsiteY42550" fmla="*/ 1044676 h 4013490"/>
                <a:gd name="connsiteX42551" fmla="*/ 3120708 w 6127927"/>
                <a:gd name="connsiteY42551" fmla="*/ 1045000 h 4013490"/>
                <a:gd name="connsiteX42552" fmla="*/ 3122034 w 6127927"/>
                <a:gd name="connsiteY42552" fmla="*/ 1044676 h 4013490"/>
                <a:gd name="connsiteX42553" fmla="*/ 2548047 w 6127927"/>
                <a:gd name="connsiteY42553" fmla="*/ 1680531 h 4013490"/>
                <a:gd name="connsiteX42554" fmla="*/ 2546398 w 6127927"/>
                <a:gd name="connsiteY42554" fmla="*/ 1678720 h 4013490"/>
                <a:gd name="connsiteX42555" fmla="*/ 2548047 w 6127927"/>
                <a:gd name="connsiteY42555" fmla="*/ 1680531 h 4013490"/>
                <a:gd name="connsiteX42556" fmla="*/ 2493876 w 6127927"/>
                <a:gd name="connsiteY42556" fmla="*/ 909071 h 4013490"/>
                <a:gd name="connsiteX42557" fmla="*/ 2495396 w 6127927"/>
                <a:gd name="connsiteY42557" fmla="*/ 905578 h 4013490"/>
                <a:gd name="connsiteX42558" fmla="*/ 2504322 w 6127927"/>
                <a:gd name="connsiteY42558" fmla="*/ 882066 h 4013490"/>
                <a:gd name="connsiteX42559" fmla="*/ 2505648 w 6127927"/>
                <a:gd name="connsiteY42559" fmla="*/ 877603 h 4013490"/>
                <a:gd name="connsiteX42560" fmla="*/ 2515189 w 6127927"/>
                <a:gd name="connsiteY42560" fmla="*/ 853251 h 4013490"/>
                <a:gd name="connsiteX42561" fmla="*/ 2515835 w 6127927"/>
                <a:gd name="connsiteY42561" fmla="*/ 852345 h 4013490"/>
                <a:gd name="connsiteX42562" fmla="*/ 2517258 w 6127927"/>
                <a:gd name="connsiteY42562" fmla="*/ 847882 h 4013490"/>
                <a:gd name="connsiteX42563" fmla="*/ 2522627 w 6127927"/>
                <a:gd name="connsiteY42563" fmla="*/ 834137 h 4013490"/>
                <a:gd name="connsiteX42564" fmla="*/ 2524697 w 6127927"/>
                <a:gd name="connsiteY42564" fmla="*/ 828833 h 4013490"/>
                <a:gd name="connsiteX42565" fmla="*/ 2525764 w 6127927"/>
                <a:gd name="connsiteY42565" fmla="*/ 826117 h 4013490"/>
                <a:gd name="connsiteX42566" fmla="*/ 2526346 w 6127927"/>
                <a:gd name="connsiteY42566" fmla="*/ 824791 h 4013490"/>
                <a:gd name="connsiteX42567" fmla="*/ 2527834 w 6127927"/>
                <a:gd name="connsiteY42567" fmla="*/ 824694 h 4013490"/>
                <a:gd name="connsiteX42568" fmla="*/ 2538765 w 6127927"/>
                <a:gd name="connsiteY42568" fmla="*/ 824047 h 4013490"/>
                <a:gd name="connsiteX42569" fmla="*/ 2567419 w 6127927"/>
                <a:gd name="connsiteY42569" fmla="*/ 822462 h 4013490"/>
                <a:gd name="connsiteX42570" fmla="*/ 2624792 w 6127927"/>
                <a:gd name="connsiteY42570" fmla="*/ 820295 h 4013490"/>
                <a:gd name="connsiteX42571" fmla="*/ 2739473 w 6127927"/>
                <a:gd name="connsiteY42571" fmla="*/ 819810 h 4013490"/>
                <a:gd name="connsiteX42572" fmla="*/ 2967735 w 6127927"/>
                <a:gd name="connsiteY42572" fmla="*/ 833975 h 4013490"/>
                <a:gd name="connsiteX42573" fmla="*/ 2967864 w 6127927"/>
                <a:gd name="connsiteY42573" fmla="*/ 834137 h 4013490"/>
                <a:gd name="connsiteX42574" fmla="*/ 2975270 w 6127927"/>
                <a:gd name="connsiteY42574" fmla="*/ 836466 h 4013490"/>
                <a:gd name="connsiteX42575" fmla="*/ 2968058 w 6127927"/>
                <a:gd name="connsiteY42575" fmla="*/ 836789 h 4013490"/>
                <a:gd name="connsiteX42576" fmla="*/ 2975917 w 6127927"/>
                <a:gd name="connsiteY42576" fmla="*/ 839861 h 4013490"/>
                <a:gd name="connsiteX42577" fmla="*/ 2983938 w 6127927"/>
                <a:gd name="connsiteY42577" fmla="*/ 838180 h 4013490"/>
                <a:gd name="connsiteX42578" fmla="*/ 2998524 w 6127927"/>
                <a:gd name="connsiteY42578" fmla="*/ 841187 h 4013490"/>
                <a:gd name="connsiteX42579" fmla="*/ 3003310 w 6127927"/>
                <a:gd name="connsiteY42579" fmla="*/ 843807 h 4013490"/>
                <a:gd name="connsiteX42580" fmla="*/ 2995548 w 6127927"/>
                <a:gd name="connsiteY42580" fmla="*/ 846653 h 4013490"/>
                <a:gd name="connsiteX42581" fmla="*/ 2994869 w 6127927"/>
                <a:gd name="connsiteY42581" fmla="*/ 846394 h 4013490"/>
                <a:gd name="connsiteX42582" fmla="*/ 2992573 w 6127927"/>
                <a:gd name="connsiteY42582" fmla="*/ 846556 h 4013490"/>
                <a:gd name="connsiteX42583" fmla="*/ 2984940 w 6127927"/>
                <a:gd name="connsiteY42583" fmla="*/ 846459 h 4013490"/>
                <a:gd name="connsiteX42584" fmla="*/ 2992573 w 6127927"/>
                <a:gd name="connsiteY42584" fmla="*/ 846556 h 4013490"/>
                <a:gd name="connsiteX42585" fmla="*/ 2994772 w 6127927"/>
                <a:gd name="connsiteY42585" fmla="*/ 846815 h 4013490"/>
                <a:gd name="connsiteX42586" fmla="*/ 2987431 w 6127927"/>
                <a:gd name="connsiteY42586" fmla="*/ 848141 h 4013490"/>
                <a:gd name="connsiteX42587" fmla="*/ 2965083 w 6127927"/>
                <a:gd name="connsiteY42587" fmla="*/ 846136 h 4013490"/>
                <a:gd name="connsiteX42588" fmla="*/ 2962755 w 6127927"/>
                <a:gd name="connsiteY42588" fmla="*/ 845650 h 4013490"/>
                <a:gd name="connsiteX42589" fmla="*/ 2959844 w 6127927"/>
                <a:gd name="connsiteY42589" fmla="*/ 845650 h 4013490"/>
                <a:gd name="connsiteX42590" fmla="*/ 2952988 w 6127927"/>
                <a:gd name="connsiteY42590" fmla="*/ 845068 h 4013490"/>
                <a:gd name="connsiteX42591" fmla="*/ 2939825 w 6127927"/>
                <a:gd name="connsiteY42591" fmla="*/ 843645 h 4013490"/>
                <a:gd name="connsiteX42592" fmla="*/ 2928053 w 6127927"/>
                <a:gd name="connsiteY42592" fmla="*/ 841511 h 4013490"/>
                <a:gd name="connsiteX42593" fmla="*/ 2919191 w 6127927"/>
                <a:gd name="connsiteY42593" fmla="*/ 841349 h 4013490"/>
                <a:gd name="connsiteX42594" fmla="*/ 2905964 w 6127927"/>
                <a:gd name="connsiteY42594" fmla="*/ 839506 h 4013490"/>
                <a:gd name="connsiteX42595" fmla="*/ 2904476 w 6127927"/>
                <a:gd name="connsiteY42595" fmla="*/ 838018 h 4013490"/>
                <a:gd name="connsiteX42596" fmla="*/ 2891475 w 6127927"/>
                <a:gd name="connsiteY42596" fmla="*/ 838018 h 4013490"/>
                <a:gd name="connsiteX42597" fmla="*/ 2890311 w 6127927"/>
                <a:gd name="connsiteY42597" fmla="*/ 838924 h 4013490"/>
                <a:gd name="connsiteX42598" fmla="*/ 2874981 w 6127927"/>
                <a:gd name="connsiteY42598" fmla="*/ 835366 h 4013490"/>
                <a:gd name="connsiteX42599" fmla="*/ 2867381 w 6127927"/>
                <a:gd name="connsiteY42599" fmla="*/ 836110 h 4013490"/>
                <a:gd name="connsiteX42600" fmla="*/ 2858940 w 6127927"/>
                <a:gd name="connsiteY42600" fmla="*/ 836110 h 4013490"/>
                <a:gd name="connsiteX42601" fmla="*/ 2847912 w 6127927"/>
                <a:gd name="connsiteY42601" fmla="*/ 833555 h 4013490"/>
                <a:gd name="connsiteX42602" fmla="*/ 2841120 w 6127927"/>
                <a:gd name="connsiteY42602" fmla="*/ 834299 h 4013490"/>
                <a:gd name="connsiteX42603" fmla="*/ 2835396 w 6127927"/>
                <a:gd name="connsiteY42603" fmla="*/ 835463 h 4013490"/>
                <a:gd name="connsiteX42604" fmla="*/ 2829704 w 6127927"/>
                <a:gd name="connsiteY42604" fmla="*/ 835301 h 4013490"/>
                <a:gd name="connsiteX42605" fmla="*/ 2823236 w 6127927"/>
                <a:gd name="connsiteY42605" fmla="*/ 833134 h 4013490"/>
                <a:gd name="connsiteX42606" fmla="*/ 2821425 w 6127927"/>
                <a:gd name="connsiteY42606" fmla="*/ 835140 h 4013490"/>
                <a:gd name="connsiteX42607" fmla="*/ 2803637 w 6127927"/>
                <a:gd name="connsiteY42607" fmla="*/ 835140 h 4013490"/>
                <a:gd name="connsiteX42608" fmla="*/ 2794258 w 6127927"/>
                <a:gd name="connsiteY42608" fmla="*/ 835043 h 4013490"/>
                <a:gd name="connsiteX42609" fmla="*/ 2791380 w 6127927"/>
                <a:gd name="connsiteY42609" fmla="*/ 835204 h 4013490"/>
                <a:gd name="connsiteX42610" fmla="*/ 2722558 w 6127927"/>
                <a:gd name="connsiteY42610" fmla="*/ 834040 h 4013490"/>
                <a:gd name="connsiteX42611" fmla="*/ 2719421 w 6127927"/>
                <a:gd name="connsiteY42611" fmla="*/ 833717 h 4013490"/>
                <a:gd name="connsiteX42612" fmla="*/ 2717934 w 6127927"/>
                <a:gd name="connsiteY42612" fmla="*/ 834040 h 4013490"/>
                <a:gd name="connsiteX42613" fmla="*/ 2691123 w 6127927"/>
                <a:gd name="connsiteY42613" fmla="*/ 834137 h 4013490"/>
                <a:gd name="connsiteX42614" fmla="*/ 2668840 w 6127927"/>
                <a:gd name="connsiteY42614" fmla="*/ 834234 h 4013490"/>
                <a:gd name="connsiteX42615" fmla="*/ 2668258 w 6127927"/>
                <a:gd name="connsiteY42615" fmla="*/ 834137 h 4013490"/>
                <a:gd name="connsiteX42616" fmla="*/ 2663601 w 6127927"/>
                <a:gd name="connsiteY42616" fmla="*/ 834137 h 4013490"/>
                <a:gd name="connsiteX42617" fmla="*/ 2663698 w 6127927"/>
                <a:gd name="connsiteY42617" fmla="*/ 834299 h 4013490"/>
                <a:gd name="connsiteX42618" fmla="*/ 2594230 w 6127927"/>
                <a:gd name="connsiteY42618" fmla="*/ 836530 h 4013490"/>
                <a:gd name="connsiteX42619" fmla="*/ 2575957 w 6127927"/>
                <a:gd name="connsiteY42619" fmla="*/ 837371 h 4013490"/>
                <a:gd name="connsiteX42620" fmla="*/ 2576183 w 6127927"/>
                <a:gd name="connsiteY42620" fmla="*/ 837695 h 4013490"/>
                <a:gd name="connsiteX42621" fmla="*/ 2575860 w 6127927"/>
                <a:gd name="connsiteY42621" fmla="*/ 837695 h 4013490"/>
                <a:gd name="connsiteX42622" fmla="*/ 2576442 w 6127927"/>
                <a:gd name="connsiteY42622" fmla="*/ 838018 h 4013490"/>
                <a:gd name="connsiteX42623" fmla="*/ 2576863 w 6127927"/>
                <a:gd name="connsiteY42623" fmla="*/ 838762 h 4013490"/>
                <a:gd name="connsiteX42624" fmla="*/ 2576604 w 6127927"/>
                <a:gd name="connsiteY42624" fmla="*/ 838924 h 4013490"/>
                <a:gd name="connsiteX42625" fmla="*/ 2576183 w 6127927"/>
                <a:gd name="connsiteY42625" fmla="*/ 839344 h 4013490"/>
                <a:gd name="connsiteX42626" fmla="*/ 2575795 w 6127927"/>
                <a:gd name="connsiteY42626" fmla="*/ 840249 h 4013490"/>
                <a:gd name="connsiteX42627" fmla="*/ 2574858 w 6127927"/>
                <a:gd name="connsiteY42627" fmla="*/ 841996 h 4013490"/>
                <a:gd name="connsiteX42628" fmla="*/ 2572206 w 6127927"/>
                <a:gd name="connsiteY42628" fmla="*/ 843322 h 4013490"/>
                <a:gd name="connsiteX42629" fmla="*/ 2573046 w 6127927"/>
                <a:gd name="connsiteY42629" fmla="*/ 843742 h 4013490"/>
                <a:gd name="connsiteX42630" fmla="*/ 2573305 w 6127927"/>
                <a:gd name="connsiteY42630" fmla="*/ 845650 h 4013490"/>
                <a:gd name="connsiteX42631" fmla="*/ 2573046 w 6127927"/>
                <a:gd name="connsiteY42631" fmla="*/ 846136 h 4013490"/>
                <a:gd name="connsiteX42632" fmla="*/ 2572626 w 6127927"/>
                <a:gd name="connsiteY42632" fmla="*/ 846233 h 4013490"/>
                <a:gd name="connsiteX42633" fmla="*/ 2572464 w 6127927"/>
                <a:gd name="connsiteY42633" fmla="*/ 847397 h 4013490"/>
                <a:gd name="connsiteX42634" fmla="*/ 2572303 w 6127927"/>
                <a:gd name="connsiteY42634" fmla="*/ 848529 h 4013490"/>
                <a:gd name="connsiteX42635" fmla="*/ 2571559 w 6127927"/>
                <a:gd name="connsiteY42635" fmla="*/ 849111 h 4013490"/>
                <a:gd name="connsiteX42636" fmla="*/ 2570071 w 6127927"/>
                <a:gd name="connsiteY42636" fmla="*/ 850437 h 4013490"/>
                <a:gd name="connsiteX42637" fmla="*/ 2570815 w 6127927"/>
                <a:gd name="connsiteY42637" fmla="*/ 851181 h 4013490"/>
                <a:gd name="connsiteX42638" fmla="*/ 2570718 w 6127927"/>
                <a:gd name="connsiteY42638" fmla="*/ 851763 h 4013490"/>
                <a:gd name="connsiteX42639" fmla="*/ 2570556 w 6127927"/>
                <a:gd name="connsiteY42639" fmla="*/ 851925 h 4013490"/>
                <a:gd name="connsiteX42640" fmla="*/ 2570394 w 6127927"/>
                <a:gd name="connsiteY42640" fmla="*/ 853994 h 4013490"/>
                <a:gd name="connsiteX42641" fmla="*/ 2569974 w 6127927"/>
                <a:gd name="connsiteY42641" fmla="*/ 854738 h 4013490"/>
                <a:gd name="connsiteX42642" fmla="*/ 2569392 w 6127927"/>
                <a:gd name="connsiteY42642" fmla="*/ 855579 h 4013490"/>
                <a:gd name="connsiteX42643" fmla="*/ 2568810 w 6127927"/>
                <a:gd name="connsiteY42643" fmla="*/ 856420 h 4013490"/>
                <a:gd name="connsiteX42644" fmla="*/ 2568583 w 6127927"/>
                <a:gd name="connsiteY42644" fmla="*/ 857552 h 4013490"/>
                <a:gd name="connsiteX42645" fmla="*/ 2568583 w 6127927"/>
                <a:gd name="connsiteY42645" fmla="*/ 857908 h 4013490"/>
                <a:gd name="connsiteX42646" fmla="*/ 2568810 w 6127927"/>
                <a:gd name="connsiteY42646" fmla="*/ 859395 h 4013490"/>
                <a:gd name="connsiteX42647" fmla="*/ 2568260 w 6127927"/>
                <a:gd name="connsiteY42647" fmla="*/ 860948 h 4013490"/>
                <a:gd name="connsiteX42648" fmla="*/ 2567904 w 6127927"/>
                <a:gd name="connsiteY42648" fmla="*/ 861530 h 4013490"/>
                <a:gd name="connsiteX42649" fmla="*/ 2567743 w 6127927"/>
                <a:gd name="connsiteY42649" fmla="*/ 861950 h 4013490"/>
                <a:gd name="connsiteX42650" fmla="*/ 2567743 w 6127927"/>
                <a:gd name="connsiteY42650" fmla="*/ 863017 h 4013490"/>
                <a:gd name="connsiteX42651" fmla="*/ 2567516 w 6127927"/>
                <a:gd name="connsiteY42651" fmla="*/ 864020 h 4013490"/>
                <a:gd name="connsiteX42652" fmla="*/ 2567322 w 6127927"/>
                <a:gd name="connsiteY42652" fmla="*/ 865023 h 4013490"/>
                <a:gd name="connsiteX42653" fmla="*/ 2561307 w 6127927"/>
                <a:gd name="connsiteY42653" fmla="*/ 878250 h 4013490"/>
                <a:gd name="connsiteX42654" fmla="*/ 2561048 w 6127927"/>
                <a:gd name="connsiteY42654" fmla="*/ 878509 h 4013490"/>
                <a:gd name="connsiteX42655" fmla="*/ 2560725 w 6127927"/>
                <a:gd name="connsiteY42655" fmla="*/ 878994 h 4013490"/>
                <a:gd name="connsiteX42656" fmla="*/ 2560789 w 6127927"/>
                <a:gd name="connsiteY42656" fmla="*/ 879576 h 4013490"/>
                <a:gd name="connsiteX42657" fmla="*/ 2559981 w 6127927"/>
                <a:gd name="connsiteY42657" fmla="*/ 880255 h 4013490"/>
                <a:gd name="connsiteX42658" fmla="*/ 2559302 w 6127927"/>
                <a:gd name="connsiteY42658" fmla="*/ 880579 h 4013490"/>
                <a:gd name="connsiteX42659" fmla="*/ 2560628 w 6127927"/>
                <a:gd name="connsiteY42659" fmla="*/ 881322 h 4013490"/>
                <a:gd name="connsiteX42660" fmla="*/ 2559884 w 6127927"/>
                <a:gd name="connsiteY42660" fmla="*/ 882002 h 4013490"/>
                <a:gd name="connsiteX42661" fmla="*/ 2560045 w 6127927"/>
                <a:gd name="connsiteY42661" fmla="*/ 883069 h 4013490"/>
                <a:gd name="connsiteX42662" fmla="*/ 2559463 w 6127927"/>
                <a:gd name="connsiteY42662" fmla="*/ 884071 h 4013490"/>
                <a:gd name="connsiteX42663" fmla="*/ 2559399 w 6127927"/>
                <a:gd name="connsiteY42663" fmla="*/ 884298 h 4013490"/>
                <a:gd name="connsiteX42664" fmla="*/ 2558881 w 6127927"/>
                <a:gd name="connsiteY42664" fmla="*/ 885980 h 4013490"/>
                <a:gd name="connsiteX42665" fmla="*/ 2558461 w 6127927"/>
                <a:gd name="connsiteY42665" fmla="*/ 886788 h 4013490"/>
                <a:gd name="connsiteX42666" fmla="*/ 2557070 w 6127927"/>
                <a:gd name="connsiteY42666" fmla="*/ 888858 h 4013490"/>
                <a:gd name="connsiteX42667" fmla="*/ 2556811 w 6127927"/>
                <a:gd name="connsiteY42667" fmla="*/ 889181 h 4013490"/>
                <a:gd name="connsiteX42668" fmla="*/ 2557329 w 6127927"/>
                <a:gd name="connsiteY42668" fmla="*/ 890604 h 4013490"/>
                <a:gd name="connsiteX42669" fmla="*/ 2557167 w 6127927"/>
                <a:gd name="connsiteY42669" fmla="*/ 891995 h 4013490"/>
                <a:gd name="connsiteX42670" fmla="*/ 2556747 w 6127927"/>
                <a:gd name="connsiteY42670" fmla="*/ 892674 h 4013490"/>
                <a:gd name="connsiteX42671" fmla="*/ 2555485 w 6127927"/>
                <a:gd name="connsiteY42671" fmla="*/ 892998 h 4013490"/>
                <a:gd name="connsiteX42672" fmla="*/ 2556488 w 6127927"/>
                <a:gd name="connsiteY42672" fmla="*/ 894485 h 4013490"/>
                <a:gd name="connsiteX42673" fmla="*/ 2548952 w 6127927"/>
                <a:gd name="connsiteY42673" fmla="*/ 909718 h 4013490"/>
                <a:gd name="connsiteX42674" fmla="*/ 2539283 w 6127927"/>
                <a:gd name="connsiteY42674" fmla="*/ 934491 h 4013490"/>
                <a:gd name="connsiteX42675" fmla="*/ 2536469 w 6127927"/>
                <a:gd name="connsiteY42675" fmla="*/ 940280 h 4013490"/>
                <a:gd name="connsiteX42676" fmla="*/ 2535628 w 6127927"/>
                <a:gd name="connsiteY42676" fmla="*/ 940118 h 4013490"/>
                <a:gd name="connsiteX42677" fmla="*/ 2533073 w 6127927"/>
                <a:gd name="connsiteY42677" fmla="*/ 939601 h 4013490"/>
                <a:gd name="connsiteX42678" fmla="*/ 2534205 w 6127927"/>
                <a:gd name="connsiteY42678" fmla="*/ 940539 h 4013490"/>
                <a:gd name="connsiteX42679" fmla="*/ 2536210 w 6127927"/>
                <a:gd name="connsiteY42679" fmla="*/ 940603 h 4013490"/>
                <a:gd name="connsiteX42680" fmla="*/ 2535693 w 6127927"/>
                <a:gd name="connsiteY42680" fmla="*/ 941671 h 4013490"/>
                <a:gd name="connsiteX42681" fmla="*/ 2535305 w 6127927"/>
                <a:gd name="connsiteY42681" fmla="*/ 941444 h 4013490"/>
                <a:gd name="connsiteX42682" fmla="*/ 2534302 w 6127927"/>
                <a:gd name="connsiteY42682" fmla="*/ 941444 h 4013490"/>
                <a:gd name="connsiteX42683" fmla="*/ 2534205 w 6127927"/>
                <a:gd name="connsiteY42683" fmla="*/ 941283 h 4013490"/>
                <a:gd name="connsiteX42684" fmla="*/ 2534140 w 6127927"/>
                <a:gd name="connsiteY42684" fmla="*/ 941088 h 4013490"/>
                <a:gd name="connsiteX42685" fmla="*/ 2532879 w 6127927"/>
                <a:gd name="connsiteY42685" fmla="*/ 941929 h 4013490"/>
                <a:gd name="connsiteX42686" fmla="*/ 2535143 w 6127927"/>
                <a:gd name="connsiteY42686" fmla="*/ 943094 h 4013490"/>
                <a:gd name="connsiteX42687" fmla="*/ 2533299 w 6127927"/>
                <a:gd name="connsiteY42687" fmla="*/ 948980 h 4013490"/>
                <a:gd name="connsiteX42688" fmla="*/ 2527349 w 6127927"/>
                <a:gd name="connsiteY42688" fmla="*/ 965700 h 4013490"/>
                <a:gd name="connsiteX42689" fmla="*/ 2526767 w 6127927"/>
                <a:gd name="connsiteY42689" fmla="*/ 965862 h 4013490"/>
                <a:gd name="connsiteX42690" fmla="*/ 2526443 w 6127927"/>
                <a:gd name="connsiteY42690" fmla="*/ 967091 h 4013490"/>
                <a:gd name="connsiteX42691" fmla="*/ 2525764 w 6127927"/>
                <a:gd name="connsiteY42691" fmla="*/ 967446 h 4013490"/>
                <a:gd name="connsiteX42692" fmla="*/ 2524923 w 6127927"/>
                <a:gd name="connsiteY42692" fmla="*/ 968190 h 4013490"/>
                <a:gd name="connsiteX42693" fmla="*/ 2524923 w 6127927"/>
                <a:gd name="connsiteY42693" fmla="*/ 968772 h 4013490"/>
                <a:gd name="connsiteX42694" fmla="*/ 2524115 w 6127927"/>
                <a:gd name="connsiteY42694" fmla="*/ 969257 h 4013490"/>
                <a:gd name="connsiteX42695" fmla="*/ 2523468 w 6127927"/>
                <a:gd name="connsiteY42695" fmla="*/ 969678 h 4013490"/>
                <a:gd name="connsiteX42696" fmla="*/ 2524050 w 6127927"/>
                <a:gd name="connsiteY42696" fmla="*/ 970486 h 4013490"/>
                <a:gd name="connsiteX42697" fmla="*/ 2524373 w 6127927"/>
                <a:gd name="connsiteY42697" fmla="*/ 971004 h 4013490"/>
                <a:gd name="connsiteX42698" fmla="*/ 2524438 w 6127927"/>
                <a:gd name="connsiteY42698" fmla="*/ 971748 h 4013490"/>
                <a:gd name="connsiteX42699" fmla="*/ 2522045 w 6127927"/>
                <a:gd name="connsiteY42699" fmla="*/ 971166 h 4013490"/>
                <a:gd name="connsiteX42700" fmla="*/ 2523371 w 6127927"/>
                <a:gd name="connsiteY42700" fmla="*/ 972492 h 4013490"/>
                <a:gd name="connsiteX42701" fmla="*/ 2523532 w 6127927"/>
                <a:gd name="connsiteY42701" fmla="*/ 973235 h 4013490"/>
                <a:gd name="connsiteX42702" fmla="*/ 2521883 w 6127927"/>
                <a:gd name="connsiteY42702" fmla="*/ 973979 h 4013490"/>
                <a:gd name="connsiteX42703" fmla="*/ 2523112 w 6127927"/>
                <a:gd name="connsiteY42703" fmla="*/ 975629 h 4013490"/>
                <a:gd name="connsiteX42704" fmla="*/ 2521463 w 6127927"/>
                <a:gd name="connsiteY42704" fmla="*/ 976469 h 4013490"/>
                <a:gd name="connsiteX42705" fmla="*/ 2520654 w 6127927"/>
                <a:gd name="connsiteY42705" fmla="*/ 976114 h 4013490"/>
                <a:gd name="connsiteX42706" fmla="*/ 2521883 w 6127927"/>
                <a:gd name="connsiteY42706" fmla="*/ 977440 h 4013490"/>
                <a:gd name="connsiteX42707" fmla="*/ 2521786 w 6127927"/>
                <a:gd name="connsiteY42707" fmla="*/ 978927 h 4013490"/>
                <a:gd name="connsiteX42708" fmla="*/ 2521398 w 6127927"/>
                <a:gd name="connsiteY42708" fmla="*/ 979671 h 4013490"/>
                <a:gd name="connsiteX42709" fmla="*/ 2521883 w 6127927"/>
                <a:gd name="connsiteY42709" fmla="*/ 980609 h 4013490"/>
                <a:gd name="connsiteX42710" fmla="*/ 2521980 w 6127927"/>
                <a:gd name="connsiteY42710" fmla="*/ 981191 h 4013490"/>
                <a:gd name="connsiteX42711" fmla="*/ 2520654 w 6127927"/>
                <a:gd name="connsiteY42711" fmla="*/ 981256 h 4013490"/>
                <a:gd name="connsiteX42712" fmla="*/ 2520654 w 6127927"/>
                <a:gd name="connsiteY42712" fmla="*/ 981515 h 4013490"/>
                <a:gd name="connsiteX42713" fmla="*/ 2520783 w 6127927"/>
                <a:gd name="connsiteY42713" fmla="*/ 982420 h 4013490"/>
                <a:gd name="connsiteX42714" fmla="*/ 2520654 w 6127927"/>
                <a:gd name="connsiteY42714" fmla="*/ 984975 h 4013490"/>
                <a:gd name="connsiteX42715" fmla="*/ 2519393 w 6127927"/>
                <a:gd name="connsiteY42715" fmla="*/ 985234 h 4013490"/>
                <a:gd name="connsiteX42716" fmla="*/ 2519813 w 6127927"/>
                <a:gd name="connsiteY42716" fmla="*/ 985978 h 4013490"/>
                <a:gd name="connsiteX42717" fmla="*/ 2520072 w 6127927"/>
                <a:gd name="connsiteY42717" fmla="*/ 986560 h 4013490"/>
                <a:gd name="connsiteX42718" fmla="*/ 2519975 w 6127927"/>
                <a:gd name="connsiteY42718" fmla="*/ 987304 h 4013490"/>
                <a:gd name="connsiteX42719" fmla="*/ 2519555 w 6127927"/>
                <a:gd name="connsiteY42719" fmla="*/ 988953 h 4013490"/>
                <a:gd name="connsiteX42720" fmla="*/ 2518972 w 6127927"/>
                <a:gd name="connsiteY42720" fmla="*/ 989632 h 4013490"/>
                <a:gd name="connsiteX42721" fmla="*/ 2518487 w 6127927"/>
                <a:gd name="connsiteY42721" fmla="*/ 990279 h 4013490"/>
                <a:gd name="connsiteX42722" fmla="*/ 2518326 w 6127927"/>
                <a:gd name="connsiteY42722" fmla="*/ 990376 h 4013490"/>
                <a:gd name="connsiteX42723" fmla="*/ 2518229 w 6127927"/>
                <a:gd name="connsiteY42723" fmla="*/ 992349 h 4013490"/>
                <a:gd name="connsiteX42724" fmla="*/ 2517258 w 6127927"/>
                <a:gd name="connsiteY42724" fmla="*/ 994160 h 4013490"/>
                <a:gd name="connsiteX42725" fmla="*/ 2516514 w 6127927"/>
                <a:gd name="connsiteY42725" fmla="*/ 993998 h 4013490"/>
                <a:gd name="connsiteX42726" fmla="*/ 2516159 w 6127927"/>
                <a:gd name="connsiteY42726" fmla="*/ 995421 h 4013490"/>
                <a:gd name="connsiteX42727" fmla="*/ 2516320 w 6127927"/>
                <a:gd name="connsiteY42727" fmla="*/ 995745 h 4013490"/>
                <a:gd name="connsiteX42728" fmla="*/ 2515253 w 6127927"/>
                <a:gd name="connsiteY42728" fmla="*/ 995906 h 4013490"/>
                <a:gd name="connsiteX42729" fmla="*/ 2515350 w 6127927"/>
                <a:gd name="connsiteY42729" fmla="*/ 996424 h 4013490"/>
                <a:gd name="connsiteX42730" fmla="*/ 2515091 w 6127927"/>
                <a:gd name="connsiteY42730" fmla="*/ 996747 h 4013490"/>
                <a:gd name="connsiteX42731" fmla="*/ 2514574 w 6127927"/>
                <a:gd name="connsiteY42731" fmla="*/ 996327 h 4013490"/>
                <a:gd name="connsiteX42732" fmla="*/ 2514348 w 6127927"/>
                <a:gd name="connsiteY42732" fmla="*/ 995745 h 4013490"/>
                <a:gd name="connsiteX42733" fmla="*/ 2514024 w 6127927"/>
                <a:gd name="connsiteY42733" fmla="*/ 996747 h 4013490"/>
                <a:gd name="connsiteX42734" fmla="*/ 2514994 w 6127927"/>
                <a:gd name="connsiteY42734" fmla="*/ 997814 h 4013490"/>
                <a:gd name="connsiteX42735" fmla="*/ 2515091 w 6127927"/>
                <a:gd name="connsiteY42735" fmla="*/ 998979 h 4013490"/>
                <a:gd name="connsiteX42736" fmla="*/ 2515091 w 6127927"/>
                <a:gd name="connsiteY42736" fmla="*/ 999820 h 4013490"/>
                <a:gd name="connsiteX42737" fmla="*/ 2514089 w 6127927"/>
                <a:gd name="connsiteY42737" fmla="*/ 1000887 h 4013490"/>
                <a:gd name="connsiteX42738" fmla="*/ 2515091 w 6127927"/>
                <a:gd name="connsiteY42738" fmla="*/ 1001954 h 4013490"/>
                <a:gd name="connsiteX42739" fmla="*/ 2514348 w 6127927"/>
                <a:gd name="connsiteY42739" fmla="*/ 1002116 h 4013490"/>
                <a:gd name="connsiteX42740" fmla="*/ 2514024 w 6127927"/>
                <a:gd name="connsiteY42740" fmla="*/ 1003700 h 4013490"/>
                <a:gd name="connsiteX42741" fmla="*/ 2513507 w 6127927"/>
                <a:gd name="connsiteY42741" fmla="*/ 1004283 h 4013490"/>
                <a:gd name="connsiteX42742" fmla="*/ 2513507 w 6127927"/>
                <a:gd name="connsiteY42742" fmla="*/ 1005026 h 4013490"/>
                <a:gd name="connsiteX42743" fmla="*/ 2513345 w 6127927"/>
                <a:gd name="connsiteY42743" fmla="*/ 1007258 h 4013490"/>
                <a:gd name="connsiteX42744" fmla="*/ 2511631 w 6127927"/>
                <a:gd name="connsiteY42744" fmla="*/ 1007258 h 4013490"/>
                <a:gd name="connsiteX42745" fmla="*/ 2511857 w 6127927"/>
                <a:gd name="connsiteY42745" fmla="*/ 1007678 h 4013490"/>
                <a:gd name="connsiteX42746" fmla="*/ 2511857 w 6127927"/>
                <a:gd name="connsiteY42746" fmla="*/ 1008649 h 4013490"/>
                <a:gd name="connsiteX42747" fmla="*/ 2511049 w 6127927"/>
                <a:gd name="connsiteY42747" fmla="*/ 1011236 h 4013490"/>
                <a:gd name="connsiteX42748" fmla="*/ 2510790 w 6127927"/>
                <a:gd name="connsiteY42748" fmla="*/ 1011559 h 4013490"/>
                <a:gd name="connsiteX42749" fmla="*/ 2510111 w 6127927"/>
                <a:gd name="connsiteY42749" fmla="*/ 1011656 h 4013490"/>
                <a:gd name="connsiteX42750" fmla="*/ 2509464 w 6127927"/>
                <a:gd name="connsiteY42750" fmla="*/ 1012141 h 4013490"/>
                <a:gd name="connsiteX42751" fmla="*/ 2510305 w 6127927"/>
                <a:gd name="connsiteY42751" fmla="*/ 1012303 h 4013490"/>
                <a:gd name="connsiteX42752" fmla="*/ 2510370 w 6127927"/>
                <a:gd name="connsiteY42752" fmla="*/ 1012303 h 4013490"/>
                <a:gd name="connsiteX42753" fmla="*/ 2509626 w 6127927"/>
                <a:gd name="connsiteY42753" fmla="*/ 1013532 h 4013490"/>
                <a:gd name="connsiteX42754" fmla="*/ 2508785 w 6127927"/>
                <a:gd name="connsiteY42754" fmla="*/ 1012724 h 4013490"/>
                <a:gd name="connsiteX42755" fmla="*/ 2508720 w 6127927"/>
                <a:gd name="connsiteY42755" fmla="*/ 1013306 h 4013490"/>
                <a:gd name="connsiteX42756" fmla="*/ 2509367 w 6127927"/>
                <a:gd name="connsiteY42756" fmla="*/ 1013888 h 4013490"/>
                <a:gd name="connsiteX42757" fmla="*/ 2507653 w 6127927"/>
                <a:gd name="connsiteY42757" fmla="*/ 1018513 h 4013490"/>
                <a:gd name="connsiteX42758" fmla="*/ 2507491 w 6127927"/>
                <a:gd name="connsiteY42758" fmla="*/ 1022749 h 4013490"/>
                <a:gd name="connsiteX42759" fmla="*/ 2506812 w 6127927"/>
                <a:gd name="connsiteY42759" fmla="*/ 1023817 h 4013490"/>
                <a:gd name="connsiteX42760" fmla="*/ 2506165 w 6127927"/>
                <a:gd name="connsiteY42760" fmla="*/ 1023720 h 4013490"/>
                <a:gd name="connsiteX42761" fmla="*/ 2506392 w 6127927"/>
                <a:gd name="connsiteY42761" fmla="*/ 1024819 h 4013490"/>
                <a:gd name="connsiteX42762" fmla="*/ 2505971 w 6127927"/>
                <a:gd name="connsiteY42762" fmla="*/ 1025886 h 4013490"/>
                <a:gd name="connsiteX42763" fmla="*/ 2505001 w 6127927"/>
                <a:gd name="connsiteY42763" fmla="*/ 1025563 h 4013490"/>
                <a:gd name="connsiteX42764" fmla="*/ 2504904 w 6127927"/>
                <a:gd name="connsiteY42764" fmla="*/ 1025725 h 4013490"/>
                <a:gd name="connsiteX42765" fmla="*/ 2505907 w 6127927"/>
                <a:gd name="connsiteY42765" fmla="*/ 1026048 h 4013490"/>
                <a:gd name="connsiteX42766" fmla="*/ 2503837 w 6127927"/>
                <a:gd name="connsiteY42766" fmla="*/ 1031934 h 4013490"/>
                <a:gd name="connsiteX42767" fmla="*/ 2503352 w 6127927"/>
                <a:gd name="connsiteY42767" fmla="*/ 1031999 h 4013490"/>
                <a:gd name="connsiteX42768" fmla="*/ 2503740 w 6127927"/>
                <a:gd name="connsiteY42768" fmla="*/ 1032258 h 4013490"/>
                <a:gd name="connsiteX42769" fmla="*/ 2502770 w 6127927"/>
                <a:gd name="connsiteY42769" fmla="*/ 1035007 h 4013490"/>
                <a:gd name="connsiteX42770" fmla="*/ 2502673 w 6127927"/>
                <a:gd name="connsiteY42770" fmla="*/ 1035007 h 4013490"/>
                <a:gd name="connsiteX42771" fmla="*/ 2502673 w 6127927"/>
                <a:gd name="connsiteY42771" fmla="*/ 1035071 h 4013490"/>
                <a:gd name="connsiteX42772" fmla="*/ 2501767 w 6127927"/>
                <a:gd name="connsiteY42772" fmla="*/ 1037723 h 4013490"/>
                <a:gd name="connsiteX42773" fmla="*/ 2501508 w 6127927"/>
                <a:gd name="connsiteY42773" fmla="*/ 1037723 h 4013490"/>
                <a:gd name="connsiteX42774" fmla="*/ 2501508 w 6127927"/>
                <a:gd name="connsiteY42774" fmla="*/ 1038305 h 4013490"/>
                <a:gd name="connsiteX42775" fmla="*/ 2501444 w 6127927"/>
                <a:gd name="connsiteY42775" fmla="*/ 1038564 h 4013490"/>
                <a:gd name="connsiteX42776" fmla="*/ 2501282 w 6127927"/>
                <a:gd name="connsiteY42776" fmla="*/ 1038629 h 4013490"/>
                <a:gd name="connsiteX42777" fmla="*/ 2501088 w 6127927"/>
                <a:gd name="connsiteY42777" fmla="*/ 1038887 h 4013490"/>
                <a:gd name="connsiteX42778" fmla="*/ 2501185 w 6127927"/>
                <a:gd name="connsiteY42778" fmla="*/ 1039308 h 4013490"/>
                <a:gd name="connsiteX42779" fmla="*/ 2497951 w 6127927"/>
                <a:gd name="connsiteY42779" fmla="*/ 1047911 h 4013490"/>
                <a:gd name="connsiteX42780" fmla="*/ 2497789 w 6127927"/>
                <a:gd name="connsiteY42780" fmla="*/ 1047975 h 4013490"/>
                <a:gd name="connsiteX42781" fmla="*/ 2497530 w 6127927"/>
                <a:gd name="connsiteY42781" fmla="*/ 1048913 h 4013490"/>
                <a:gd name="connsiteX42782" fmla="*/ 2496948 w 6127927"/>
                <a:gd name="connsiteY42782" fmla="*/ 1050563 h 4013490"/>
                <a:gd name="connsiteX42783" fmla="*/ 2496301 w 6127927"/>
                <a:gd name="connsiteY42783" fmla="*/ 1050401 h 4013490"/>
                <a:gd name="connsiteX42784" fmla="*/ 2496625 w 6127927"/>
                <a:gd name="connsiteY42784" fmla="*/ 1051306 h 4013490"/>
                <a:gd name="connsiteX42785" fmla="*/ 2495622 w 6127927"/>
                <a:gd name="connsiteY42785" fmla="*/ 1053700 h 4013490"/>
                <a:gd name="connsiteX42786" fmla="*/ 2495137 w 6127927"/>
                <a:gd name="connsiteY42786" fmla="*/ 1054864 h 4013490"/>
                <a:gd name="connsiteX42787" fmla="*/ 2494717 w 6127927"/>
                <a:gd name="connsiteY42787" fmla="*/ 1055931 h 4013490"/>
                <a:gd name="connsiteX42788" fmla="*/ 2493811 w 6127927"/>
                <a:gd name="connsiteY42788" fmla="*/ 1055931 h 4013490"/>
                <a:gd name="connsiteX42789" fmla="*/ 2493746 w 6127927"/>
                <a:gd name="connsiteY42789" fmla="*/ 1056093 h 4013490"/>
                <a:gd name="connsiteX42790" fmla="*/ 2493908 w 6127927"/>
                <a:gd name="connsiteY42790" fmla="*/ 1057839 h 4013490"/>
                <a:gd name="connsiteX42791" fmla="*/ 2493391 w 6127927"/>
                <a:gd name="connsiteY42791" fmla="*/ 1058163 h 4013490"/>
                <a:gd name="connsiteX42792" fmla="*/ 2493649 w 6127927"/>
                <a:gd name="connsiteY42792" fmla="*/ 1058680 h 4013490"/>
                <a:gd name="connsiteX42793" fmla="*/ 2493552 w 6127927"/>
                <a:gd name="connsiteY42793" fmla="*/ 1058906 h 4013490"/>
                <a:gd name="connsiteX42794" fmla="*/ 2493488 w 6127927"/>
                <a:gd name="connsiteY42794" fmla="*/ 1059165 h 4013490"/>
                <a:gd name="connsiteX42795" fmla="*/ 2493326 w 6127927"/>
                <a:gd name="connsiteY42795" fmla="*/ 1059489 h 4013490"/>
                <a:gd name="connsiteX42796" fmla="*/ 2493003 w 6127927"/>
                <a:gd name="connsiteY42796" fmla="*/ 1060394 h 4013490"/>
                <a:gd name="connsiteX42797" fmla="*/ 2492421 w 6127927"/>
                <a:gd name="connsiteY42797" fmla="*/ 1061914 h 4013490"/>
                <a:gd name="connsiteX42798" fmla="*/ 2489930 w 6127927"/>
                <a:gd name="connsiteY42798" fmla="*/ 1061073 h 4013490"/>
                <a:gd name="connsiteX42799" fmla="*/ 2489833 w 6127927"/>
                <a:gd name="connsiteY42799" fmla="*/ 1061073 h 4013490"/>
                <a:gd name="connsiteX42800" fmla="*/ 2490157 w 6127927"/>
                <a:gd name="connsiteY42800" fmla="*/ 1061332 h 4013490"/>
                <a:gd name="connsiteX42801" fmla="*/ 2490254 w 6127927"/>
                <a:gd name="connsiteY42801" fmla="*/ 1062399 h 4013490"/>
                <a:gd name="connsiteX42802" fmla="*/ 2489413 w 6127927"/>
                <a:gd name="connsiteY42802" fmla="*/ 1064372 h 4013490"/>
                <a:gd name="connsiteX42803" fmla="*/ 2489930 w 6127927"/>
                <a:gd name="connsiteY42803" fmla="*/ 1064890 h 4013490"/>
                <a:gd name="connsiteX42804" fmla="*/ 2489833 w 6127927"/>
                <a:gd name="connsiteY42804" fmla="*/ 1065278 h 4013490"/>
                <a:gd name="connsiteX42805" fmla="*/ 2489672 w 6127927"/>
                <a:gd name="connsiteY42805" fmla="*/ 1066216 h 4013490"/>
                <a:gd name="connsiteX42806" fmla="*/ 2489186 w 6127927"/>
                <a:gd name="connsiteY42806" fmla="*/ 1067121 h 4013490"/>
                <a:gd name="connsiteX42807" fmla="*/ 2489025 w 6127927"/>
                <a:gd name="connsiteY42807" fmla="*/ 1069191 h 4013490"/>
                <a:gd name="connsiteX42808" fmla="*/ 2488669 w 6127927"/>
                <a:gd name="connsiteY42808" fmla="*/ 1069676 h 4013490"/>
                <a:gd name="connsiteX42809" fmla="*/ 2488443 w 6127927"/>
                <a:gd name="connsiteY42809" fmla="*/ 1069935 h 4013490"/>
                <a:gd name="connsiteX42810" fmla="*/ 2487860 w 6127927"/>
                <a:gd name="connsiteY42810" fmla="*/ 1071843 h 4013490"/>
                <a:gd name="connsiteX42811" fmla="*/ 2488087 w 6127927"/>
                <a:gd name="connsiteY42811" fmla="*/ 1072328 h 4013490"/>
                <a:gd name="connsiteX42812" fmla="*/ 2487278 w 6127927"/>
                <a:gd name="connsiteY42812" fmla="*/ 1074236 h 4013490"/>
                <a:gd name="connsiteX42813" fmla="*/ 2486955 w 6127927"/>
                <a:gd name="connsiteY42813" fmla="*/ 1074236 h 4013490"/>
                <a:gd name="connsiteX42814" fmla="*/ 2487117 w 6127927"/>
                <a:gd name="connsiteY42814" fmla="*/ 1074657 h 4013490"/>
                <a:gd name="connsiteX42815" fmla="*/ 2470720 w 6127927"/>
                <a:gd name="connsiteY42815" fmla="*/ 1108194 h 4013490"/>
                <a:gd name="connsiteX42816" fmla="*/ 2470558 w 6127927"/>
                <a:gd name="connsiteY42816" fmla="*/ 1108194 h 4013490"/>
                <a:gd name="connsiteX42817" fmla="*/ 2469717 w 6127927"/>
                <a:gd name="connsiteY42817" fmla="*/ 1108259 h 4013490"/>
                <a:gd name="connsiteX42818" fmla="*/ 2475506 w 6127927"/>
                <a:gd name="connsiteY42818" fmla="*/ 1110167 h 4013490"/>
                <a:gd name="connsiteX42819" fmla="*/ 2550440 w 6127927"/>
                <a:gd name="connsiteY42819" fmla="*/ 1134520 h 4013490"/>
                <a:gd name="connsiteX42820" fmla="*/ 2555324 w 6127927"/>
                <a:gd name="connsiteY42820" fmla="*/ 1136007 h 4013490"/>
                <a:gd name="connsiteX42821" fmla="*/ 2558558 w 6127927"/>
                <a:gd name="connsiteY42821" fmla="*/ 1137818 h 4013490"/>
                <a:gd name="connsiteX42822" fmla="*/ 2559981 w 6127927"/>
                <a:gd name="connsiteY42822" fmla="*/ 1137495 h 4013490"/>
                <a:gd name="connsiteX42823" fmla="*/ 2566514 w 6127927"/>
                <a:gd name="connsiteY42823" fmla="*/ 1139888 h 4013490"/>
                <a:gd name="connsiteX42824" fmla="*/ 2568422 w 6127927"/>
                <a:gd name="connsiteY42824" fmla="*/ 1140891 h 4013490"/>
                <a:gd name="connsiteX42825" fmla="*/ 2571300 w 6127927"/>
                <a:gd name="connsiteY42825" fmla="*/ 1141635 h 4013490"/>
                <a:gd name="connsiteX42826" fmla="*/ 2601862 w 6127927"/>
                <a:gd name="connsiteY42826" fmla="*/ 1152792 h 4013490"/>
                <a:gd name="connsiteX42827" fmla="*/ 2601442 w 6127927"/>
                <a:gd name="connsiteY42827" fmla="*/ 1153051 h 4013490"/>
                <a:gd name="connsiteX42828" fmla="*/ 2606261 w 6127927"/>
                <a:gd name="connsiteY42828" fmla="*/ 1155056 h 4013490"/>
                <a:gd name="connsiteX42829" fmla="*/ 2608072 w 6127927"/>
                <a:gd name="connsiteY42829" fmla="*/ 1156026 h 4013490"/>
                <a:gd name="connsiteX42830" fmla="*/ 2613861 w 6127927"/>
                <a:gd name="connsiteY42830" fmla="*/ 1157514 h 4013490"/>
                <a:gd name="connsiteX42831" fmla="*/ 2613214 w 6127927"/>
                <a:gd name="connsiteY42831" fmla="*/ 1156932 h 4013490"/>
                <a:gd name="connsiteX42832" fmla="*/ 2636564 w 6127927"/>
                <a:gd name="connsiteY42832" fmla="*/ 1165308 h 4013490"/>
                <a:gd name="connsiteX42833" fmla="*/ 2637534 w 6127927"/>
                <a:gd name="connsiteY42833" fmla="*/ 1165890 h 4013490"/>
                <a:gd name="connsiteX42834" fmla="*/ 2645911 w 6127927"/>
                <a:gd name="connsiteY42834" fmla="*/ 1169286 h 4013490"/>
                <a:gd name="connsiteX42835" fmla="*/ 2646913 w 6127927"/>
                <a:gd name="connsiteY42835" fmla="*/ 1168963 h 4013490"/>
                <a:gd name="connsiteX42836" fmla="*/ 2675050 w 6127927"/>
                <a:gd name="connsiteY42836" fmla="*/ 1178794 h 4013490"/>
                <a:gd name="connsiteX42837" fmla="*/ 2676117 w 6127927"/>
                <a:gd name="connsiteY42837" fmla="*/ 1179797 h 4013490"/>
                <a:gd name="connsiteX42838" fmla="*/ 2677022 w 6127927"/>
                <a:gd name="connsiteY42838" fmla="*/ 1179538 h 4013490"/>
                <a:gd name="connsiteX42839" fmla="*/ 2699047 w 6127927"/>
                <a:gd name="connsiteY42839" fmla="*/ 1187171 h 4013490"/>
                <a:gd name="connsiteX42840" fmla="*/ 2687307 w 6127927"/>
                <a:gd name="connsiteY42840" fmla="*/ 1208613 h 4013490"/>
                <a:gd name="connsiteX42841" fmla="*/ 2679933 w 6127927"/>
                <a:gd name="connsiteY42841" fmla="*/ 1222778 h 4013490"/>
                <a:gd name="connsiteX42842" fmla="*/ 2666447 w 6127927"/>
                <a:gd name="connsiteY42842" fmla="*/ 1250753 h 4013490"/>
                <a:gd name="connsiteX42843" fmla="*/ 2626215 w 6127927"/>
                <a:gd name="connsiteY42843" fmla="*/ 1342407 h 4013490"/>
                <a:gd name="connsiteX42844" fmla="*/ 2626215 w 6127927"/>
                <a:gd name="connsiteY42844" fmla="*/ 1342245 h 4013490"/>
                <a:gd name="connsiteX42845" fmla="*/ 2620976 w 6127927"/>
                <a:gd name="connsiteY42845" fmla="*/ 1355473 h 4013490"/>
                <a:gd name="connsiteX42846" fmla="*/ 2619165 w 6127927"/>
                <a:gd name="connsiteY42846" fmla="*/ 1361100 h 4013490"/>
                <a:gd name="connsiteX42847" fmla="*/ 2616674 w 6127927"/>
                <a:gd name="connsiteY42847" fmla="*/ 1367892 h 4013490"/>
                <a:gd name="connsiteX42848" fmla="*/ 2615510 w 6127927"/>
                <a:gd name="connsiteY42848" fmla="*/ 1371223 h 4013490"/>
                <a:gd name="connsiteX42849" fmla="*/ 2601021 w 6127927"/>
                <a:gd name="connsiteY42849" fmla="*/ 1415174 h 4013490"/>
                <a:gd name="connsiteX42850" fmla="*/ 2599792 w 6127927"/>
                <a:gd name="connsiteY42850" fmla="*/ 1414107 h 4013490"/>
                <a:gd name="connsiteX42851" fmla="*/ 2598143 w 6127927"/>
                <a:gd name="connsiteY42851" fmla="*/ 1422063 h 4013490"/>
                <a:gd name="connsiteX42852" fmla="*/ 2600536 w 6127927"/>
                <a:gd name="connsiteY42852" fmla="*/ 1416985 h 4013490"/>
                <a:gd name="connsiteX42853" fmla="*/ 2574955 w 6127927"/>
                <a:gd name="connsiteY42853" fmla="*/ 1518083 h 4013490"/>
                <a:gd name="connsiteX42854" fmla="*/ 2574211 w 6127927"/>
                <a:gd name="connsiteY42854" fmla="*/ 1516919 h 4013490"/>
                <a:gd name="connsiteX42855" fmla="*/ 2574211 w 6127927"/>
                <a:gd name="connsiteY42855" fmla="*/ 1521640 h 4013490"/>
                <a:gd name="connsiteX42856" fmla="*/ 2558137 w 6127927"/>
                <a:gd name="connsiteY42856" fmla="*/ 1633669 h 4013490"/>
                <a:gd name="connsiteX42857" fmla="*/ 2556908 w 6127927"/>
                <a:gd name="connsiteY42857" fmla="*/ 1638132 h 4013490"/>
                <a:gd name="connsiteX42858" fmla="*/ 2557652 w 6127927"/>
                <a:gd name="connsiteY42858" fmla="*/ 1639038 h 4013490"/>
                <a:gd name="connsiteX42859" fmla="*/ 2557717 w 6127927"/>
                <a:gd name="connsiteY42859" fmla="*/ 1639135 h 4013490"/>
                <a:gd name="connsiteX42860" fmla="*/ 2556488 w 6127927"/>
                <a:gd name="connsiteY42860" fmla="*/ 1656017 h 4013490"/>
                <a:gd name="connsiteX42861" fmla="*/ 2556391 w 6127927"/>
                <a:gd name="connsiteY42861" fmla="*/ 1656276 h 4013490"/>
                <a:gd name="connsiteX42862" fmla="*/ 2556391 w 6127927"/>
                <a:gd name="connsiteY42862" fmla="*/ 1657181 h 4013490"/>
                <a:gd name="connsiteX42863" fmla="*/ 2555906 w 6127927"/>
                <a:gd name="connsiteY42863" fmla="*/ 1665525 h 4013490"/>
                <a:gd name="connsiteX42864" fmla="*/ 2554903 w 6127927"/>
                <a:gd name="connsiteY42864" fmla="*/ 1673740 h 4013490"/>
                <a:gd name="connsiteX42865" fmla="*/ 2553254 w 6127927"/>
                <a:gd name="connsiteY42865" fmla="*/ 1693209 h 4013490"/>
                <a:gd name="connsiteX42866" fmla="*/ 2553351 w 6127927"/>
                <a:gd name="connsiteY42866" fmla="*/ 1692530 h 4013490"/>
                <a:gd name="connsiteX42867" fmla="*/ 2553027 w 6127927"/>
                <a:gd name="connsiteY42867" fmla="*/ 1693209 h 4013490"/>
                <a:gd name="connsiteX42868" fmla="*/ 2552930 w 6127927"/>
                <a:gd name="connsiteY42868" fmla="*/ 1695182 h 4013490"/>
                <a:gd name="connsiteX42869" fmla="*/ 2553254 w 6127927"/>
                <a:gd name="connsiteY42869" fmla="*/ 1693274 h 4013490"/>
                <a:gd name="connsiteX42870" fmla="*/ 2554515 w 6127927"/>
                <a:gd name="connsiteY42870" fmla="*/ 1689554 h 4013490"/>
                <a:gd name="connsiteX42871" fmla="*/ 2554515 w 6127927"/>
                <a:gd name="connsiteY42871" fmla="*/ 1698739 h 4013490"/>
                <a:gd name="connsiteX42872" fmla="*/ 2554515 w 6127927"/>
                <a:gd name="connsiteY42872" fmla="*/ 1699645 h 4013490"/>
                <a:gd name="connsiteX42873" fmla="*/ 2553836 w 6127927"/>
                <a:gd name="connsiteY42873" fmla="*/ 1705207 h 4013490"/>
                <a:gd name="connsiteX42874" fmla="*/ 2553577 w 6127927"/>
                <a:gd name="connsiteY42874" fmla="*/ 1709768 h 4013490"/>
                <a:gd name="connsiteX42875" fmla="*/ 2553577 w 6127927"/>
                <a:gd name="connsiteY42875" fmla="*/ 1711579 h 4013490"/>
                <a:gd name="connsiteX42876" fmla="*/ 2554159 w 6127927"/>
                <a:gd name="connsiteY42876" fmla="*/ 1708442 h 4013490"/>
                <a:gd name="connsiteX42877" fmla="*/ 2554159 w 6127927"/>
                <a:gd name="connsiteY42877" fmla="*/ 1709832 h 4013490"/>
                <a:gd name="connsiteX42878" fmla="*/ 2554095 w 6127927"/>
                <a:gd name="connsiteY42878" fmla="*/ 1714554 h 4013490"/>
                <a:gd name="connsiteX42879" fmla="*/ 2553771 w 6127927"/>
                <a:gd name="connsiteY42879" fmla="*/ 1715718 h 4013490"/>
                <a:gd name="connsiteX42880" fmla="*/ 2553577 w 6127927"/>
                <a:gd name="connsiteY42880" fmla="*/ 1712646 h 4013490"/>
                <a:gd name="connsiteX42881" fmla="*/ 2553577 w 6127927"/>
                <a:gd name="connsiteY42881" fmla="*/ 1722672 h 4013490"/>
                <a:gd name="connsiteX42882" fmla="*/ 2553351 w 6127927"/>
                <a:gd name="connsiteY42882" fmla="*/ 1725906 h 4013490"/>
                <a:gd name="connsiteX42883" fmla="*/ 2553577 w 6127927"/>
                <a:gd name="connsiteY42883" fmla="*/ 1726876 h 4013490"/>
                <a:gd name="connsiteX42884" fmla="*/ 2553674 w 6127927"/>
                <a:gd name="connsiteY42884" fmla="*/ 1727135 h 4013490"/>
                <a:gd name="connsiteX42885" fmla="*/ 2554903 w 6127927"/>
                <a:gd name="connsiteY42885" fmla="*/ 1728040 h 4013490"/>
                <a:gd name="connsiteX42886" fmla="*/ 2557717 w 6127927"/>
                <a:gd name="connsiteY42886" fmla="*/ 1726876 h 4013490"/>
                <a:gd name="connsiteX42887" fmla="*/ 2566740 w 6127927"/>
                <a:gd name="connsiteY42887" fmla="*/ 1725485 h 4013490"/>
                <a:gd name="connsiteX42888" fmla="*/ 2568810 w 6127927"/>
                <a:gd name="connsiteY42888" fmla="*/ 1726132 h 4013490"/>
                <a:gd name="connsiteX42889" fmla="*/ 2584560 w 6127927"/>
                <a:gd name="connsiteY42889" fmla="*/ 1723900 h 4013490"/>
                <a:gd name="connsiteX42890" fmla="*/ 2591093 w 6127927"/>
                <a:gd name="connsiteY42890" fmla="*/ 1723900 h 4013490"/>
                <a:gd name="connsiteX42891" fmla="*/ 2602283 w 6127927"/>
                <a:gd name="connsiteY42891" fmla="*/ 1722833 h 4013490"/>
                <a:gd name="connsiteX42892" fmla="*/ 2614605 w 6127927"/>
                <a:gd name="connsiteY42892" fmla="*/ 1722348 h 4013490"/>
                <a:gd name="connsiteX42893" fmla="*/ 2619003 w 6127927"/>
                <a:gd name="connsiteY42893" fmla="*/ 1722089 h 4013490"/>
                <a:gd name="connsiteX42894" fmla="*/ 2621073 w 6127927"/>
                <a:gd name="connsiteY42894" fmla="*/ 1721346 h 4013490"/>
                <a:gd name="connsiteX42895" fmla="*/ 2647883 w 6127927"/>
                <a:gd name="connsiteY42895" fmla="*/ 1720602 h 4013490"/>
                <a:gd name="connsiteX42896" fmla="*/ 2652605 w 6127927"/>
                <a:gd name="connsiteY42896" fmla="*/ 1721669 h 4013490"/>
                <a:gd name="connsiteX42897" fmla="*/ 2659882 w 6127927"/>
                <a:gd name="connsiteY42897" fmla="*/ 1720343 h 4013490"/>
                <a:gd name="connsiteX42898" fmla="*/ 2668420 w 6127927"/>
                <a:gd name="connsiteY42898" fmla="*/ 1721346 h 4013490"/>
                <a:gd name="connsiteX42899" fmla="*/ 2672139 w 6127927"/>
                <a:gd name="connsiteY42899" fmla="*/ 1720440 h 4013490"/>
                <a:gd name="connsiteX42900" fmla="*/ 2688698 w 6127927"/>
                <a:gd name="connsiteY42900" fmla="*/ 1719923 h 4013490"/>
                <a:gd name="connsiteX42901" fmla="*/ 2695069 w 6127927"/>
                <a:gd name="connsiteY42901" fmla="*/ 1719437 h 4013490"/>
                <a:gd name="connsiteX42902" fmla="*/ 2698303 w 6127927"/>
                <a:gd name="connsiteY42902" fmla="*/ 1719437 h 4013490"/>
                <a:gd name="connsiteX42903" fmla="*/ 2707843 w 6127927"/>
                <a:gd name="connsiteY42903" fmla="*/ 1719923 h 4013490"/>
                <a:gd name="connsiteX42904" fmla="*/ 2713374 w 6127927"/>
                <a:gd name="connsiteY42904" fmla="*/ 1719599 h 4013490"/>
                <a:gd name="connsiteX42905" fmla="*/ 2742189 w 6127927"/>
                <a:gd name="connsiteY42905" fmla="*/ 1720343 h 4013490"/>
                <a:gd name="connsiteX42906" fmla="*/ 2844193 w 6127927"/>
                <a:gd name="connsiteY42906" fmla="*/ 1727070 h 4013490"/>
                <a:gd name="connsiteX42907" fmla="*/ 2850564 w 6127927"/>
                <a:gd name="connsiteY42907" fmla="*/ 1728622 h 4013490"/>
                <a:gd name="connsiteX42908" fmla="*/ 2854542 w 6127927"/>
                <a:gd name="connsiteY42908" fmla="*/ 1728137 h 4013490"/>
                <a:gd name="connsiteX42909" fmla="*/ 2863306 w 6127927"/>
                <a:gd name="connsiteY42909" fmla="*/ 1729140 h 4013490"/>
                <a:gd name="connsiteX42910" fmla="*/ 2864891 w 6127927"/>
                <a:gd name="connsiteY42910" fmla="*/ 1729528 h 4013490"/>
                <a:gd name="connsiteX42911" fmla="*/ 2865893 w 6127927"/>
                <a:gd name="connsiteY42911" fmla="*/ 1729366 h 4013490"/>
                <a:gd name="connsiteX42912" fmla="*/ 2867705 w 6127927"/>
                <a:gd name="connsiteY42912" fmla="*/ 1729528 h 4013490"/>
                <a:gd name="connsiteX42913" fmla="*/ 2889405 w 6127927"/>
                <a:gd name="connsiteY42913" fmla="*/ 1732438 h 4013490"/>
                <a:gd name="connsiteX42914" fmla="*/ 2908034 w 6127927"/>
                <a:gd name="connsiteY42914" fmla="*/ 1737322 h 4013490"/>
                <a:gd name="connsiteX42915" fmla="*/ 2907355 w 6127927"/>
                <a:gd name="connsiteY42915" fmla="*/ 1735090 h 4013490"/>
                <a:gd name="connsiteX42916" fmla="*/ 2908034 w 6127927"/>
                <a:gd name="connsiteY42916" fmla="*/ 1735155 h 4013490"/>
                <a:gd name="connsiteX42917" fmla="*/ 2921035 w 6127927"/>
                <a:gd name="connsiteY42917" fmla="*/ 1738486 h 4013490"/>
                <a:gd name="connsiteX42918" fmla="*/ 2921617 w 6127927"/>
                <a:gd name="connsiteY42918" fmla="*/ 1738551 h 4013490"/>
                <a:gd name="connsiteX42919" fmla="*/ 2933615 w 6127927"/>
                <a:gd name="connsiteY42919" fmla="*/ 1739651 h 4013490"/>
                <a:gd name="connsiteX42920" fmla="*/ 2935685 w 6127927"/>
                <a:gd name="connsiteY42920" fmla="*/ 1740039 h 4013490"/>
                <a:gd name="connsiteX42921" fmla="*/ 2954637 w 6127927"/>
                <a:gd name="connsiteY42921" fmla="*/ 1744437 h 4013490"/>
                <a:gd name="connsiteX42922" fmla="*/ 2978569 w 6127927"/>
                <a:gd name="connsiteY42922" fmla="*/ 1747671 h 4013490"/>
                <a:gd name="connsiteX42923" fmla="*/ 2983873 w 6127927"/>
                <a:gd name="connsiteY42923" fmla="*/ 1748738 h 4013490"/>
                <a:gd name="connsiteX42924" fmla="*/ 2989403 w 6127927"/>
                <a:gd name="connsiteY42924" fmla="*/ 1749903 h 4013490"/>
                <a:gd name="connsiteX42925" fmla="*/ 2999170 w 6127927"/>
                <a:gd name="connsiteY42925" fmla="*/ 1752231 h 4013490"/>
                <a:gd name="connsiteX42926" fmla="*/ 3016473 w 6127927"/>
                <a:gd name="connsiteY42926" fmla="*/ 1756209 h 4013490"/>
                <a:gd name="connsiteX42927" fmla="*/ 3018543 w 6127927"/>
                <a:gd name="connsiteY42927" fmla="*/ 1757535 h 4013490"/>
                <a:gd name="connsiteX42928" fmla="*/ 3033775 w 6127927"/>
                <a:gd name="connsiteY42928" fmla="*/ 1761093 h 4013490"/>
                <a:gd name="connsiteX42929" fmla="*/ 3038335 w 6127927"/>
                <a:gd name="connsiteY42929" fmla="*/ 1761578 h 4013490"/>
                <a:gd name="connsiteX42930" fmla="*/ 3038432 w 6127927"/>
                <a:gd name="connsiteY42930" fmla="*/ 1761157 h 4013490"/>
                <a:gd name="connsiteX42931" fmla="*/ 3042313 w 6127927"/>
                <a:gd name="connsiteY42931" fmla="*/ 1762257 h 4013490"/>
                <a:gd name="connsiteX42932" fmla="*/ 3050107 w 6127927"/>
                <a:gd name="connsiteY42932" fmla="*/ 1765394 h 4013490"/>
                <a:gd name="connsiteX42933" fmla="*/ 3057125 w 6127927"/>
                <a:gd name="connsiteY42933" fmla="*/ 1766041 h 4013490"/>
                <a:gd name="connsiteX42934" fmla="*/ 3080314 w 6127927"/>
                <a:gd name="connsiteY42934" fmla="*/ 1773576 h 4013490"/>
                <a:gd name="connsiteX42935" fmla="*/ 3099363 w 6127927"/>
                <a:gd name="connsiteY42935" fmla="*/ 1777134 h 4013490"/>
                <a:gd name="connsiteX42936" fmla="*/ 3108709 w 6127927"/>
                <a:gd name="connsiteY42936" fmla="*/ 1779883 h 4013490"/>
                <a:gd name="connsiteX42937" fmla="*/ 3116988 w 6127927"/>
                <a:gd name="connsiteY42937" fmla="*/ 1782599 h 4013490"/>
                <a:gd name="connsiteX42938" fmla="*/ 3121387 w 6127927"/>
                <a:gd name="connsiteY42938" fmla="*/ 1783699 h 4013490"/>
                <a:gd name="connsiteX42939" fmla="*/ 3122034 w 6127927"/>
                <a:gd name="connsiteY42939" fmla="*/ 1783861 h 4013490"/>
                <a:gd name="connsiteX42940" fmla="*/ 3138592 w 6127927"/>
                <a:gd name="connsiteY42940" fmla="*/ 1788970 h 4013490"/>
                <a:gd name="connsiteX42941" fmla="*/ 3152014 w 6127927"/>
                <a:gd name="connsiteY42941" fmla="*/ 1793304 h 4013490"/>
                <a:gd name="connsiteX42942" fmla="*/ 3152919 w 6127927"/>
                <a:gd name="connsiteY42942" fmla="*/ 1793466 h 4013490"/>
                <a:gd name="connsiteX42943" fmla="*/ 3154245 w 6127927"/>
                <a:gd name="connsiteY42943" fmla="*/ 1791719 h 4013490"/>
                <a:gd name="connsiteX42944" fmla="*/ 3219315 w 6127927"/>
                <a:gd name="connsiteY42944" fmla="*/ 1747994 h 4013490"/>
                <a:gd name="connsiteX42945" fmla="*/ 3230408 w 6127927"/>
                <a:gd name="connsiteY42945" fmla="*/ 1742108 h 4013490"/>
                <a:gd name="connsiteX42946" fmla="*/ 3238946 w 6127927"/>
                <a:gd name="connsiteY42946" fmla="*/ 1738486 h 4013490"/>
                <a:gd name="connsiteX42947" fmla="*/ 3238526 w 6127927"/>
                <a:gd name="connsiteY42947" fmla="*/ 1739877 h 4013490"/>
                <a:gd name="connsiteX42948" fmla="*/ 3246481 w 6127927"/>
                <a:gd name="connsiteY42948" fmla="*/ 1736255 h 4013490"/>
                <a:gd name="connsiteX42949" fmla="*/ 3247387 w 6127927"/>
                <a:gd name="connsiteY42949" fmla="*/ 1737322 h 4013490"/>
                <a:gd name="connsiteX42950" fmla="*/ 3252367 w 6127927"/>
                <a:gd name="connsiteY42950" fmla="*/ 1734250 h 4013490"/>
                <a:gd name="connsiteX42951" fmla="*/ 3259482 w 6127927"/>
                <a:gd name="connsiteY42951" fmla="*/ 1729366 h 4013490"/>
                <a:gd name="connsiteX42952" fmla="*/ 3272225 w 6127927"/>
                <a:gd name="connsiteY42952" fmla="*/ 1723480 h 4013490"/>
                <a:gd name="connsiteX42953" fmla="*/ 3284902 w 6127927"/>
                <a:gd name="connsiteY42953" fmla="*/ 1718435 h 4013490"/>
                <a:gd name="connsiteX42954" fmla="*/ 3294669 w 6127927"/>
                <a:gd name="connsiteY42954" fmla="*/ 1714974 h 4013490"/>
                <a:gd name="connsiteX42955" fmla="*/ 3294766 w 6127927"/>
                <a:gd name="connsiteY42955" fmla="*/ 1708927 h 4013490"/>
                <a:gd name="connsiteX42956" fmla="*/ 3294669 w 6127927"/>
                <a:gd name="connsiteY42956" fmla="*/ 1708506 h 4013490"/>
                <a:gd name="connsiteX42957" fmla="*/ 3294766 w 6127927"/>
                <a:gd name="connsiteY42957" fmla="*/ 1708247 h 4013490"/>
                <a:gd name="connsiteX42958" fmla="*/ 3294831 w 6127927"/>
                <a:gd name="connsiteY42958" fmla="*/ 1700227 h 4013490"/>
                <a:gd name="connsiteX42959" fmla="*/ 3295510 w 6127927"/>
                <a:gd name="connsiteY42959" fmla="*/ 1702297 h 4013490"/>
                <a:gd name="connsiteX42960" fmla="*/ 3295898 w 6127927"/>
                <a:gd name="connsiteY42960" fmla="*/ 1705628 h 4013490"/>
                <a:gd name="connsiteX42961" fmla="*/ 3296642 w 6127927"/>
                <a:gd name="connsiteY42961" fmla="*/ 1693759 h 4013490"/>
                <a:gd name="connsiteX42962" fmla="*/ 3297321 w 6127927"/>
                <a:gd name="connsiteY42962" fmla="*/ 1683927 h 4013490"/>
                <a:gd name="connsiteX42963" fmla="*/ 3297321 w 6127927"/>
                <a:gd name="connsiteY42963" fmla="*/ 1679108 h 4013490"/>
                <a:gd name="connsiteX42964" fmla="*/ 3297968 w 6127927"/>
                <a:gd name="connsiteY42964" fmla="*/ 1657602 h 4013490"/>
                <a:gd name="connsiteX42965" fmla="*/ 3302852 w 6127927"/>
                <a:gd name="connsiteY42965" fmla="*/ 1612551 h 4013490"/>
                <a:gd name="connsiteX42966" fmla="*/ 3306668 w 6127927"/>
                <a:gd name="connsiteY42966" fmla="*/ 1592014 h 4013490"/>
                <a:gd name="connsiteX42967" fmla="*/ 3306765 w 6127927"/>
                <a:gd name="connsiteY42967" fmla="*/ 1583897 h 4013490"/>
                <a:gd name="connsiteX42968" fmla="*/ 3308414 w 6127927"/>
                <a:gd name="connsiteY42968" fmla="*/ 1573159 h 4013490"/>
                <a:gd name="connsiteX42969" fmla="*/ 3310128 w 6127927"/>
                <a:gd name="connsiteY42969" fmla="*/ 1561064 h 4013490"/>
                <a:gd name="connsiteX42970" fmla="*/ 3312069 w 6127927"/>
                <a:gd name="connsiteY42970" fmla="*/ 1551038 h 4013490"/>
                <a:gd name="connsiteX42971" fmla="*/ 3313783 w 6127927"/>
                <a:gd name="connsiteY42971" fmla="*/ 1540527 h 4013490"/>
                <a:gd name="connsiteX42972" fmla="*/ 3319087 w 6127927"/>
                <a:gd name="connsiteY42972" fmla="*/ 1513943 h 4013490"/>
                <a:gd name="connsiteX42973" fmla="*/ 3322224 w 6127927"/>
                <a:gd name="connsiteY42973" fmla="*/ 1498808 h 4013490"/>
                <a:gd name="connsiteX42974" fmla="*/ 3324649 w 6127927"/>
                <a:gd name="connsiteY42974" fmla="*/ 1487715 h 4013490"/>
                <a:gd name="connsiteX42975" fmla="*/ 3326363 w 6127927"/>
                <a:gd name="connsiteY42975" fmla="*/ 1480244 h 4013490"/>
                <a:gd name="connsiteX42976" fmla="*/ 3331506 w 6127927"/>
                <a:gd name="connsiteY42976" fmla="*/ 1458382 h 4013490"/>
                <a:gd name="connsiteX42977" fmla="*/ 3332411 w 6127927"/>
                <a:gd name="connsiteY42977" fmla="*/ 1454242 h 4013490"/>
                <a:gd name="connsiteX42978" fmla="*/ 3337392 w 6127927"/>
                <a:gd name="connsiteY42978" fmla="*/ 1435290 h 4013490"/>
                <a:gd name="connsiteX42979" fmla="*/ 3341273 w 6127927"/>
                <a:gd name="connsiteY42979" fmla="*/ 1420801 h 4013490"/>
                <a:gd name="connsiteX42980" fmla="*/ 3343504 w 6127927"/>
                <a:gd name="connsiteY42980" fmla="*/ 1412522 h 4013490"/>
                <a:gd name="connsiteX42981" fmla="*/ 3345251 w 6127927"/>
                <a:gd name="connsiteY42981" fmla="*/ 1405569 h 4013490"/>
                <a:gd name="connsiteX42982" fmla="*/ 3356505 w 6127927"/>
                <a:gd name="connsiteY42982" fmla="*/ 1367568 h 4013490"/>
                <a:gd name="connsiteX42983" fmla="*/ 3365043 w 6127927"/>
                <a:gd name="connsiteY42983" fmla="*/ 1340402 h 4013490"/>
                <a:gd name="connsiteX42984" fmla="*/ 3366272 w 6127927"/>
                <a:gd name="connsiteY42984" fmla="*/ 1336359 h 4013490"/>
                <a:gd name="connsiteX42985" fmla="*/ 3369086 w 6127927"/>
                <a:gd name="connsiteY42985" fmla="*/ 1327013 h 4013490"/>
                <a:gd name="connsiteX42986" fmla="*/ 3368601 w 6127927"/>
                <a:gd name="connsiteY42986" fmla="*/ 1326172 h 4013490"/>
                <a:gd name="connsiteX42987" fmla="*/ 3369830 w 6127927"/>
                <a:gd name="connsiteY42987" fmla="*/ 1322614 h 4013490"/>
                <a:gd name="connsiteX42988" fmla="*/ 3376039 w 6127927"/>
                <a:gd name="connsiteY42988" fmla="*/ 1324005 h 4013490"/>
                <a:gd name="connsiteX42989" fmla="*/ 3381278 w 6127927"/>
                <a:gd name="connsiteY42989" fmla="*/ 1325913 h 4013490"/>
                <a:gd name="connsiteX42990" fmla="*/ 3389137 w 6127927"/>
                <a:gd name="connsiteY42990" fmla="*/ 1327498 h 4013490"/>
                <a:gd name="connsiteX42991" fmla="*/ 3396673 w 6127927"/>
                <a:gd name="connsiteY42991" fmla="*/ 1329665 h 4013490"/>
                <a:gd name="connsiteX42992" fmla="*/ 3404046 w 6127927"/>
                <a:gd name="connsiteY42992" fmla="*/ 1330409 h 4013490"/>
                <a:gd name="connsiteX42993" fmla="*/ 3417209 w 6127927"/>
                <a:gd name="connsiteY42993" fmla="*/ 1333384 h 4013490"/>
                <a:gd name="connsiteX42994" fmla="*/ 3416368 w 6127927"/>
                <a:gd name="connsiteY42994" fmla="*/ 1335518 h 4013490"/>
                <a:gd name="connsiteX42995" fmla="*/ 3416789 w 6127927"/>
                <a:gd name="connsiteY42995" fmla="*/ 1335680 h 4013490"/>
                <a:gd name="connsiteX42996" fmla="*/ 3430048 w 6127927"/>
                <a:gd name="connsiteY42996" fmla="*/ 1336941 h 4013490"/>
                <a:gd name="connsiteX42997" fmla="*/ 3434835 w 6127927"/>
                <a:gd name="connsiteY42997" fmla="*/ 1337588 h 4013490"/>
                <a:gd name="connsiteX42998" fmla="*/ 3445669 w 6127927"/>
                <a:gd name="connsiteY42998" fmla="*/ 1340240 h 4013490"/>
                <a:gd name="connsiteX42999" fmla="*/ 3450876 w 6127927"/>
                <a:gd name="connsiteY42999" fmla="*/ 1341081 h 4013490"/>
                <a:gd name="connsiteX43000" fmla="*/ 3463166 w 6127927"/>
                <a:gd name="connsiteY43000" fmla="*/ 1343895 h 4013490"/>
                <a:gd name="connsiteX43001" fmla="*/ 3471186 w 6127927"/>
                <a:gd name="connsiteY43001" fmla="*/ 1345964 h 4013490"/>
                <a:gd name="connsiteX43002" fmla="*/ 3475908 w 6127927"/>
                <a:gd name="connsiteY43002" fmla="*/ 1346773 h 4013490"/>
                <a:gd name="connsiteX43003" fmla="*/ 3476555 w 6127927"/>
                <a:gd name="connsiteY43003" fmla="*/ 1346967 h 4013490"/>
                <a:gd name="connsiteX43004" fmla="*/ 3486516 w 6127927"/>
                <a:gd name="connsiteY43004" fmla="*/ 1350007 h 4013490"/>
                <a:gd name="connsiteX43005" fmla="*/ 3516366 w 6127927"/>
                <a:gd name="connsiteY43005" fmla="*/ 1356799 h 4013490"/>
                <a:gd name="connsiteX43006" fmla="*/ 3522252 w 6127927"/>
                <a:gd name="connsiteY43006" fmla="*/ 1357478 h 4013490"/>
                <a:gd name="connsiteX43007" fmla="*/ 3535836 w 6127927"/>
                <a:gd name="connsiteY43007" fmla="*/ 1360777 h 4013490"/>
                <a:gd name="connsiteX43008" fmla="*/ 3543274 w 6127927"/>
                <a:gd name="connsiteY43008" fmla="*/ 1362588 h 4013490"/>
                <a:gd name="connsiteX43009" fmla="*/ 3543630 w 6127927"/>
                <a:gd name="connsiteY43009" fmla="*/ 1361359 h 4013490"/>
                <a:gd name="connsiteX43010" fmla="*/ 3543953 w 6127927"/>
                <a:gd name="connsiteY43010" fmla="*/ 1361262 h 4013490"/>
                <a:gd name="connsiteX43011" fmla="*/ 3543791 w 6127927"/>
                <a:gd name="connsiteY43011" fmla="*/ 1360938 h 4013490"/>
                <a:gd name="connsiteX43012" fmla="*/ 3543953 w 6127927"/>
                <a:gd name="connsiteY43012" fmla="*/ 1360453 h 4013490"/>
                <a:gd name="connsiteX43013" fmla="*/ 3544632 w 6127927"/>
                <a:gd name="connsiteY43013" fmla="*/ 1359548 h 4013490"/>
                <a:gd name="connsiteX43014" fmla="*/ 3546088 w 6127927"/>
                <a:gd name="connsiteY43014" fmla="*/ 1359030 h 4013490"/>
                <a:gd name="connsiteX43015" fmla="*/ 3545861 w 6127927"/>
                <a:gd name="connsiteY43015" fmla="*/ 1358222 h 4013490"/>
                <a:gd name="connsiteX43016" fmla="*/ 3547026 w 6127927"/>
                <a:gd name="connsiteY43016" fmla="*/ 1357478 h 4013490"/>
                <a:gd name="connsiteX43017" fmla="*/ 3548352 w 6127927"/>
                <a:gd name="connsiteY43017" fmla="*/ 1357801 h 4013490"/>
                <a:gd name="connsiteX43018" fmla="*/ 3547834 w 6127927"/>
                <a:gd name="connsiteY43018" fmla="*/ 1356572 h 4013490"/>
                <a:gd name="connsiteX43019" fmla="*/ 3546929 w 6127927"/>
                <a:gd name="connsiteY43019" fmla="*/ 1356152 h 4013490"/>
                <a:gd name="connsiteX43020" fmla="*/ 3549839 w 6127927"/>
                <a:gd name="connsiteY43020" fmla="*/ 1355828 h 4013490"/>
                <a:gd name="connsiteX43021" fmla="*/ 3548934 w 6127927"/>
                <a:gd name="connsiteY43021" fmla="*/ 1354891 h 4013490"/>
                <a:gd name="connsiteX43022" fmla="*/ 3548772 w 6127927"/>
                <a:gd name="connsiteY43022" fmla="*/ 1354147 h 4013490"/>
                <a:gd name="connsiteX43023" fmla="*/ 3551003 w 6127927"/>
                <a:gd name="connsiteY43023" fmla="*/ 1353985 h 4013490"/>
                <a:gd name="connsiteX43024" fmla="*/ 3550163 w 6127927"/>
                <a:gd name="connsiteY43024" fmla="*/ 1353177 h 4013490"/>
                <a:gd name="connsiteX43025" fmla="*/ 3548998 w 6127927"/>
                <a:gd name="connsiteY43025" fmla="*/ 1352336 h 4013490"/>
                <a:gd name="connsiteX43026" fmla="*/ 3549095 w 6127927"/>
                <a:gd name="connsiteY43026" fmla="*/ 1351915 h 4013490"/>
                <a:gd name="connsiteX43027" fmla="*/ 3551068 w 6127927"/>
                <a:gd name="connsiteY43027" fmla="*/ 1352012 h 4013490"/>
                <a:gd name="connsiteX43028" fmla="*/ 3549160 w 6127927"/>
                <a:gd name="connsiteY43028" fmla="*/ 1351268 h 4013490"/>
                <a:gd name="connsiteX43029" fmla="*/ 3549095 w 6127927"/>
                <a:gd name="connsiteY43029" fmla="*/ 1349781 h 4013490"/>
                <a:gd name="connsiteX43030" fmla="*/ 3549095 w 6127927"/>
                <a:gd name="connsiteY43030" fmla="*/ 1349037 h 4013490"/>
                <a:gd name="connsiteX43031" fmla="*/ 3548934 w 6127927"/>
                <a:gd name="connsiteY43031" fmla="*/ 1348681 h 4013490"/>
                <a:gd name="connsiteX43032" fmla="*/ 3550906 w 6127927"/>
                <a:gd name="connsiteY43032" fmla="*/ 1343636 h 4013490"/>
                <a:gd name="connsiteX43033" fmla="*/ 3551230 w 6127927"/>
                <a:gd name="connsiteY43033" fmla="*/ 1343474 h 4013490"/>
                <a:gd name="connsiteX43034" fmla="*/ 3551003 w 6127927"/>
                <a:gd name="connsiteY43034" fmla="*/ 1343313 h 4013490"/>
                <a:gd name="connsiteX43035" fmla="*/ 3551747 w 6127927"/>
                <a:gd name="connsiteY43035" fmla="*/ 1341340 h 4013490"/>
                <a:gd name="connsiteX43036" fmla="*/ 3552556 w 6127927"/>
                <a:gd name="connsiteY43036" fmla="*/ 1339755 h 4013490"/>
                <a:gd name="connsiteX43037" fmla="*/ 3552653 w 6127927"/>
                <a:gd name="connsiteY43037" fmla="*/ 1339755 h 4013490"/>
                <a:gd name="connsiteX43038" fmla="*/ 3552912 w 6127927"/>
                <a:gd name="connsiteY43038" fmla="*/ 1339432 h 4013490"/>
                <a:gd name="connsiteX43039" fmla="*/ 3552750 w 6127927"/>
                <a:gd name="connsiteY43039" fmla="*/ 1339335 h 4013490"/>
                <a:gd name="connsiteX43040" fmla="*/ 3554561 w 6127927"/>
                <a:gd name="connsiteY43040" fmla="*/ 1334192 h 4013490"/>
                <a:gd name="connsiteX43041" fmla="*/ 3558604 w 6127927"/>
                <a:gd name="connsiteY43041" fmla="*/ 1325913 h 4013490"/>
                <a:gd name="connsiteX43042" fmla="*/ 3560932 w 6127927"/>
                <a:gd name="connsiteY43042" fmla="*/ 1323099 h 4013490"/>
                <a:gd name="connsiteX43043" fmla="*/ 3566721 w 6127927"/>
                <a:gd name="connsiteY43043" fmla="*/ 1299167 h 4013490"/>
                <a:gd name="connsiteX43044" fmla="*/ 3566656 w 6127927"/>
                <a:gd name="connsiteY43044" fmla="*/ 1298779 h 4013490"/>
                <a:gd name="connsiteX43045" fmla="*/ 3567400 w 6127927"/>
                <a:gd name="connsiteY43045" fmla="*/ 1298682 h 4013490"/>
                <a:gd name="connsiteX43046" fmla="*/ 3566721 w 6127927"/>
                <a:gd name="connsiteY43046" fmla="*/ 1298359 h 4013490"/>
                <a:gd name="connsiteX43047" fmla="*/ 3567045 w 6127927"/>
                <a:gd name="connsiteY43047" fmla="*/ 1297874 h 4013490"/>
                <a:gd name="connsiteX43048" fmla="*/ 3567465 w 6127927"/>
                <a:gd name="connsiteY43048" fmla="*/ 1297777 h 4013490"/>
                <a:gd name="connsiteX43049" fmla="*/ 3567303 w 6127927"/>
                <a:gd name="connsiteY43049" fmla="*/ 1297453 h 4013490"/>
                <a:gd name="connsiteX43050" fmla="*/ 3568629 w 6127927"/>
                <a:gd name="connsiteY43050" fmla="*/ 1295222 h 4013490"/>
                <a:gd name="connsiteX43051" fmla="*/ 3568953 w 6127927"/>
                <a:gd name="connsiteY43051" fmla="*/ 1295383 h 4013490"/>
                <a:gd name="connsiteX43052" fmla="*/ 3569373 w 6127927"/>
                <a:gd name="connsiteY43052" fmla="*/ 1295125 h 4013490"/>
                <a:gd name="connsiteX43053" fmla="*/ 3569697 w 6127927"/>
                <a:gd name="connsiteY43053" fmla="*/ 1295028 h 4013490"/>
                <a:gd name="connsiteX43054" fmla="*/ 3569373 w 6127927"/>
                <a:gd name="connsiteY43054" fmla="*/ 1294478 h 4013490"/>
                <a:gd name="connsiteX43055" fmla="*/ 3569050 w 6127927"/>
                <a:gd name="connsiteY43055" fmla="*/ 1294381 h 4013490"/>
                <a:gd name="connsiteX43056" fmla="*/ 3569858 w 6127927"/>
                <a:gd name="connsiteY43056" fmla="*/ 1292634 h 4013490"/>
                <a:gd name="connsiteX43057" fmla="*/ 3570117 w 6127927"/>
                <a:gd name="connsiteY43057" fmla="*/ 1292634 h 4013490"/>
                <a:gd name="connsiteX43058" fmla="*/ 3570796 w 6127927"/>
                <a:gd name="connsiteY43058" fmla="*/ 1292052 h 4013490"/>
                <a:gd name="connsiteX43059" fmla="*/ 3570182 w 6127927"/>
                <a:gd name="connsiteY43059" fmla="*/ 1291826 h 4013490"/>
                <a:gd name="connsiteX43060" fmla="*/ 3571023 w 6127927"/>
                <a:gd name="connsiteY43060" fmla="*/ 1289659 h 4013490"/>
                <a:gd name="connsiteX43061" fmla="*/ 3571605 w 6127927"/>
                <a:gd name="connsiteY43061" fmla="*/ 1289756 h 4013490"/>
                <a:gd name="connsiteX43062" fmla="*/ 3571120 w 6127927"/>
                <a:gd name="connsiteY43062" fmla="*/ 1289497 h 4013490"/>
                <a:gd name="connsiteX43063" fmla="*/ 3572025 w 6127927"/>
                <a:gd name="connsiteY43063" fmla="*/ 1283385 h 4013490"/>
                <a:gd name="connsiteX43064" fmla="*/ 3574580 w 6127927"/>
                <a:gd name="connsiteY43064" fmla="*/ 1275914 h 4013490"/>
                <a:gd name="connsiteX43065" fmla="*/ 3574677 w 6127927"/>
                <a:gd name="connsiteY43065" fmla="*/ 1275914 h 4013490"/>
                <a:gd name="connsiteX43066" fmla="*/ 3575162 w 6127927"/>
                <a:gd name="connsiteY43066" fmla="*/ 1274911 h 4013490"/>
                <a:gd name="connsiteX43067" fmla="*/ 3575065 w 6127927"/>
                <a:gd name="connsiteY43067" fmla="*/ 1274426 h 4013490"/>
                <a:gd name="connsiteX43068" fmla="*/ 3575259 w 6127927"/>
                <a:gd name="connsiteY43068" fmla="*/ 1273844 h 4013490"/>
                <a:gd name="connsiteX43069" fmla="*/ 3575324 w 6127927"/>
                <a:gd name="connsiteY43069" fmla="*/ 1273586 h 4013490"/>
                <a:gd name="connsiteX43070" fmla="*/ 3576391 w 6127927"/>
                <a:gd name="connsiteY43070" fmla="*/ 1270125 h 4013490"/>
                <a:gd name="connsiteX43071" fmla="*/ 3577814 w 6127927"/>
                <a:gd name="connsiteY43071" fmla="*/ 1270610 h 4013490"/>
                <a:gd name="connsiteX43072" fmla="*/ 3577329 w 6127927"/>
                <a:gd name="connsiteY43072" fmla="*/ 1269802 h 4013490"/>
                <a:gd name="connsiteX43073" fmla="*/ 3576391 w 6127927"/>
                <a:gd name="connsiteY43073" fmla="*/ 1269963 h 4013490"/>
                <a:gd name="connsiteX43074" fmla="*/ 3578720 w 6127927"/>
                <a:gd name="connsiteY43074" fmla="*/ 1262104 h 4013490"/>
                <a:gd name="connsiteX43075" fmla="*/ 3579658 w 6127927"/>
                <a:gd name="connsiteY43075" fmla="*/ 1262428 h 4013490"/>
                <a:gd name="connsiteX43076" fmla="*/ 3578817 w 6127927"/>
                <a:gd name="connsiteY43076" fmla="*/ 1261749 h 4013490"/>
                <a:gd name="connsiteX43077" fmla="*/ 3580886 w 6127927"/>
                <a:gd name="connsiteY43077" fmla="*/ 1253081 h 4013490"/>
                <a:gd name="connsiteX43078" fmla="*/ 3581792 w 6127927"/>
                <a:gd name="connsiteY43078" fmla="*/ 1252984 h 4013490"/>
                <a:gd name="connsiteX43079" fmla="*/ 3580951 w 6127927"/>
                <a:gd name="connsiteY43079" fmla="*/ 1252661 h 4013490"/>
                <a:gd name="connsiteX43080" fmla="*/ 3580886 w 6127927"/>
                <a:gd name="connsiteY43080" fmla="*/ 1252661 h 4013490"/>
                <a:gd name="connsiteX43081" fmla="*/ 3581145 w 6127927"/>
                <a:gd name="connsiteY43081" fmla="*/ 1251335 h 4013490"/>
                <a:gd name="connsiteX43082" fmla="*/ 3581145 w 6127927"/>
                <a:gd name="connsiteY43082" fmla="*/ 1251238 h 4013490"/>
                <a:gd name="connsiteX43083" fmla="*/ 3581275 w 6127927"/>
                <a:gd name="connsiteY43083" fmla="*/ 1250591 h 4013490"/>
                <a:gd name="connsiteX43084" fmla="*/ 3581954 w 6127927"/>
                <a:gd name="connsiteY43084" fmla="*/ 1250074 h 4013490"/>
                <a:gd name="connsiteX43085" fmla="*/ 3583118 w 6127927"/>
                <a:gd name="connsiteY43085" fmla="*/ 1248845 h 4013490"/>
                <a:gd name="connsiteX43086" fmla="*/ 3583118 w 6127927"/>
                <a:gd name="connsiteY43086" fmla="*/ 1248942 h 4013490"/>
                <a:gd name="connsiteX43087" fmla="*/ 3583441 w 6127927"/>
                <a:gd name="connsiteY43087" fmla="*/ 1249006 h 4013490"/>
                <a:gd name="connsiteX43088" fmla="*/ 3583441 w 6127927"/>
                <a:gd name="connsiteY43088" fmla="*/ 1248845 h 4013490"/>
                <a:gd name="connsiteX43089" fmla="*/ 3583118 w 6127927"/>
                <a:gd name="connsiteY43089" fmla="*/ 1248942 h 4013490"/>
                <a:gd name="connsiteX43090" fmla="*/ 3582051 w 6127927"/>
                <a:gd name="connsiteY43090" fmla="*/ 1248942 h 4013490"/>
                <a:gd name="connsiteX43091" fmla="*/ 3581889 w 6127927"/>
                <a:gd name="connsiteY43091" fmla="*/ 1248101 h 4013490"/>
                <a:gd name="connsiteX43092" fmla="*/ 3581889 w 6127927"/>
                <a:gd name="connsiteY43092" fmla="*/ 1248004 h 4013490"/>
                <a:gd name="connsiteX43093" fmla="*/ 3582471 w 6127927"/>
                <a:gd name="connsiteY43093" fmla="*/ 1247777 h 4013490"/>
                <a:gd name="connsiteX43094" fmla="*/ 3582601 w 6127927"/>
                <a:gd name="connsiteY43094" fmla="*/ 1247422 h 4013490"/>
                <a:gd name="connsiteX43095" fmla="*/ 3582601 w 6127927"/>
                <a:gd name="connsiteY43095" fmla="*/ 1247260 h 4013490"/>
                <a:gd name="connsiteX43096" fmla="*/ 3582051 w 6127927"/>
                <a:gd name="connsiteY43096" fmla="*/ 1247357 h 4013490"/>
                <a:gd name="connsiteX43097" fmla="*/ 3582051 w 6127927"/>
                <a:gd name="connsiteY43097" fmla="*/ 1247260 h 4013490"/>
                <a:gd name="connsiteX43098" fmla="*/ 3582115 w 6127927"/>
                <a:gd name="connsiteY43098" fmla="*/ 1246937 h 4013490"/>
                <a:gd name="connsiteX43099" fmla="*/ 3582471 w 6127927"/>
                <a:gd name="connsiteY43099" fmla="*/ 1246937 h 4013490"/>
                <a:gd name="connsiteX43100" fmla="*/ 3582601 w 6127927"/>
                <a:gd name="connsiteY43100" fmla="*/ 1247260 h 4013490"/>
                <a:gd name="connsiteX43101" fmla="*/ 3582601 w 6127927"/>
                <a:gd name="connsiteY43101" fmla="*/ 1246451 h 4013490"/>
                <a:gd name="connsiteX43102" fmla="*/ 3582859 w 6127927"/>
                <a:gd name="connsiteY43102" fmla="*/ 1245449 h 4013490"/>
                <a:gd name="connsiteX43103" fmla="*/ 3584024 w 6127927"/>
                <a:gd name="connsiteY43103" fmla="*/ 1244964 h 4013490"/>
                <a:gd name="connsiteX43104" fmla="*/ 3583021 w 6127927"/>
                <a:gd name="connsiteY43104" fmla="*/ 1243476 h 4013490"/>
                <a:gd name="connsiteX43105" fmla="*/ 3583862 w 6127927"/>
                <a:gd name="connsiteY43105" fmla="*/ 1243541 h 4013490"/>
                <a:gd name="connsiteX43106" fmla="*/ 3583280 w 6127927"/>
                <a:gd name="connsiteY43106" fmla="*/ 1242053 h 4013490"/>
                <a:gd name="connsiteX43107" fmla="*/ 3583959 w 6127927"/>
                <a:gd name="connsiteY43107" fmla="*/ 1241730 h 4013490"/>
                <a:gd name="connsiteX43108" fmla="*/ 3583959 w 6127927"/>
                <a:gd name="connsiteY43108" fmla="*/ 1240824 h 4013490"/>
                <a:gd name="connsiteX43109" fmla="*/ 3584444 w 6127927"/>
                <a:gd name="connsiteY43109" fmla="*/ 1239983 h 4013490"/>
                <a:gd name="connsiteX43110" fmla="*/ 3584541 w 6127927"/>
                <a:gd name="connsiteY43110" fmla="*/ 1239660 h 4013490"/>
                <a:gd name="connsiteX43111" fmla="*/ 3583959 w 6127927"/>
                <a:gd name="connsiteY43111" fmla="*/ 1239336 h 4013490"/>
                <a:gd name="connsiteX43112" fmla="*/ 3584929 w 6127927"/>
                <a:gd name="connsiteY43112" fmla="*/ 1237428 h 4013490"/>
                <a:gd name="connsiteX43113" fmla="*/ 3586190 w 6127927"/>
                <a:gd name="connsiteY43113" fmla="*/ 1237428 h 4013490"/>
                <a:gd name="connsiteX43114" fmla="*/ 3585285 w 6127927"/>
                <a:gd name="connsiteY43114" fmla="*/ 1236523 h 4013490"/>
                <a:gd name="connsiteX43115" fmla="*/ 3586611 w 6127927"/>
                <a:gd name="connsiteY43115" fmla="*/ 1236264 h 4013490"/>
                <a:gd name="connsiteX43116" fmla="*/ 3585932 w 6127927"/>
                <a:gd name="connsiteY43116" fmla="*/ 1235779 h 4013490"/>
                <a:gd name="connsiteX43117" fmla="*/ 3586029 w 6127927"/>
                <a:gd name="connsiteY43117" fmla="*/ 1234453 h 4013490"/>
                <a:gd name="connsiteX43118" fmla="*/ 3585770 w 6127927"/>
                <a:gd name="connsiteY43118" fmla="*/ 1233871 h 4013490"/>
                <a:gd name="connsiteX43119" fmla="*/ 3585867 w 6127927"/>
                <a:gd name="connsiteY43119" fmla="*/ 1233612 h 4013490"/>
                <a:gd name="connsiteX43120" fmla="*/ 3586514 w 6127927"/>
                <a:gd name="connsiteY43120" fmla="*/ 1233030 h 4013490"/>
                <a:gd name="connsiteX43121" fmla="*/ 3586352 w 6127927"/>
                <a:gd name="connsiteY43121" fmla="*/ 1232545 h 4013490"/>
                <a:gd name="connsiteX43122" fmla="*/ 3587161 w 6127927"/>
                <a:gd name="connsiteY43122" fmla="*/ 1230475 h 4013490"/>
                <a:gd name="connsiteX43123" fmla="*/ 3589748 w 6127927"/>
                <a:gd name="connsiteY43123" fmla="*/ 1222940 h 4013490"/>
                <a:gd name="connsiteX43124" fmla="*/ 3590815 w 6127927"/>
                <a:gd name="connsiteY43124" fmla="*/ 1222681 h 4013490"/>
                <a:gd name="connsiteX43125" fmla="*/ 3590007 w 6127927"/>
                <a:gd name="connsiteY43125" fmla="*/ 1222099 h 4013490"/>
                <a:gd name="connsiteX43126" fmla="*/ 3590168 w 6127927"/>
                <a:gd name="connsiteY43126" fmla="*/ 1221452 h 4013490"/>
                <a:gd name="connsiteX43127" fmla="*/ 3590395 w 6127927"/>
                <a:gd name="connsiteY43127" fmla="*/ 1221355 h 4013490"/>
                <a:gd name="connsiteX43128" fmla="*/ 3590168 w 6127927"/>
                <a:gd name="connsiteY43128" fmla="*/ 1221193 h 4013490"/>
                <a:gd name="connsiteX43129" fmla="*/ 3590168 w 6127927"/>
                <a:gd name="connsiteY43129" fmla="*/ 1221032 h 4013490"/>
                <a:gd name="connsiteX43130" fmla="*/ 3590880 w 6127927"/>
                <a:gd name="connsiteY43130" fmla="*/ 1219447 h 4013490"/>
                <a:gd name="connsiteX43131" fmla="*/ 3593564 w 6127927"/>
                <a:gd name="connsiteY43131" fmla="*/ 1218703 h 4013490"/>
                <a:gd name="connsiteX43132" fmla="*/ 3591494 w 6127927"/>
                <a:gd name="connsiteY43132" fmla="*/ 1218121 h 4013490"/>
                <a:gd name="connsiteX43133" fmla="*/ 3591494 w 6127927"/>
                <a:gd name="connsiteY43133" fmla="*/ 1218056 h 4013490"/>
                <a:gd name="connsiteX43134" fmla="*/ 3593144 w 6127927"/>
                <a:gd name="connsiteY43134" fmla="*/ 1217474 h 4013490"/>
                <a:gd name="connsiteX43135" fmla="*/ 3593144 w 6127927"/>
                <a:gd name="connsiteY43135" fmla="*/ 1217377 h 4013490"/>
                <a:gd name="connsiteX43136" fmla="*/ 3592626 w 6127927"/>
                <a:gd name="connsiteY43136" fmla="*/ 1216310 h 4013490"/>
                <a:gd name="connsiteX43137" fmla="*/ 3592820 w 6127927"/>
                <a:gd name="connsiteY43137" fmla="*/ 1216148 h 4013490"/>
                <a:gd name="connsiteX43138" fmla="*/ 3594373 w 6127927"/>
                <a:gd name="connsiteY43138" fmla="*/ 1215081 h 4013490"/>
                <a:gd name="connsiteX43139" fmla="*/ 3593791 w 6127927"/>
                <a:gd name="connsiteY43139" fmla="*/ 1212914 h 4013490"/>
                <a:gd name="connsiteX43140" fmla="*/ 3593952 w 6127927"/>
                <a:gd name="connsiteY43140" fmla="*/ 1212494 h 4013490"/>
                <a:gd name="connsiteX43141" fmla="*/ 3594146 w 6127927"/>
                <a:gd name="connsiteY43141" fmla="*/ 1212073 h 4013490"/>
                <a:gd name="connsiteX43142" fmla="*/ 3594696 w 6127927"/>
                <a:gd name="connsiteY43142" fmla="*/ 1211426 h 4013490"/>
                <a:gd name="connsiteX43143" fmla="*/ 3595375 w 6127927"/>
                <a:gd name="connsiteY43143" fmla="*/ 1210165 h 4013490"/>
                <a:gd name="connsiteX43144" fmla="*/ 3596281 w 6127927"/>
                <a:gd name="connsiteY43144" fmla="*/ 1210262 h 4013490"/>
                <a:gd name="connsiteX43145" fmla="*/ 3596701 w 6127927"/>
                <a:gd name="connsiteY43145" fmla="*/ 1209098 h 4013490"/>
                <a:gd name="connsiteX43146" fmla="*/ 3596216 w 6127927"/>
                <a:gd name="connsiteY43146" fmla="*/ 1208613 h 4013490"/>
                <a:gd name="connsiteX43147" fmla="*/ 3595763 w 6127927"/>
                <a:gd name="connsiteY43147" fmla="*/ 1208516 h 4013490"/>
                <a:gd name="connsiteX43148" fmla="*/ 3596022 w 6127927"/>
                <a:gd name="connsiteY43148" fmla="*/ 1208289 h 4013490"/>
                <a:gd name="connsiteX43149" fmla="*/ 3597348 w 6127927"/>
                <a:gd name="connsiteY43149" fmla="*/ 1208030 h 4013490"/>
                <a:gd name="connsiteX43150" fmla="*/ 3596442 w 6127927"/>
                <a:gd name="connsiteY43150" fmla="*/ 1207190 h 4013490"/>
                <a:gd name="connsiteX43151" fmla="*/ 3598512 w 6127927"/>
                <a:gd name="connsiteY43151" fmla="*/ 1205799 h 4013490"/>
                <a:gd name="connsiteX43152" fmla="*/ 3597348 w 6127927"/>
                <a:gd name="connsiteY43152" fmla="*/ 1203891 h 4013490"/>
                <a:gd name="connsiteX43153" fmla="*/ 3597607 w 6127927"/>
                <a:gd name="connsiteY43153" fmla="*/ 1203147 h 4013490"/>
                <a:gd name="connsiteX43154" fmla="*/ 3598092 w 6127927"/>
                <a:gd name="connsiteY43154" fmla="*/ 1202565 h 4013490"/>
                <a:gd name="connsiteX43155" fmla="*/ 3598027 w 6127927"/>
                <a:gd name="connsiteY43155" fmla="*/ 1202144 h 4013490"/>
                <a:gd name="connsiteX43156" fmla="*/ 3597930 w 6127927"/>
                <a:gd name="connsiteY43156" fmla="*/ 1202080 h 4013490"/>
                <a:gd name="connsiteX43157" fmla="*/ 3598836 w 6127927"/>
                <a:gd name="connsiteY43157" fmla="*/ 1199492 h 4013490"/>
                <a:gd name="connsiteX43158" fmla="*/ 3599418 w 6127927"/>
                <a:gd name="connsiteY43158" fmla="*/ 1199492 h 4013490"/>
                <a:gd name="connsiteX43159" fmla="*/ 3599030 w 6127927"/>
                <a:gd name="connsiteY43159" fmla="*/ 1199007 h 4013490"/>
                <a:gd name="connsiteX43160" fmla="*/ 3600906 w 6127927"/>
                <a:gd name="connsiteY43160" fmla="*/ 1193218 h 4013490"/>
                <a:gd name="connsiteX43161" fmla="*/ 3601326 w 6127927"/>
                <a:gd name="connsiteY43161" fmla="*/ 1192313 h 4013490"/>
                <a:gd name="connsiteX43162" fmla="*/ 3602232 w 6127927"/>
                <a:gd name="connsiteY43162" fmla="*/ 1191795 h 4013490"/>
                <a:gd name="connsiteX43163" fmla="*/ 3603234 w 6127927"/>
                <a:gd name="connsiteY43163" fmla="*/ 1192119 h 4013490"/>
                <a:gd name="connsiteX43164" fmla="*/ 3603719 w 6127927"/>
                <a:gd name="connsiteY43164" fmla="*/ 1191537 h 4013490"/>
                <a:gd name="connsiteX43165" fmla="*/ 3605045 w 6127927"/>
                <a:gd name="connsiteY43165" fmla="*/ 1191892 h 4013490"/>
                <a:gd name="connsiteX43166" fmla="*/ 3604560 w 6127927"/>
                <a:gd name="connsiteY43166" fmla="*/ 1191310 h 4013490"/>
                <a:gd name="connsiteX43167" fmla="*/ 3603396 w 6127927"/>
                <a:gd name="connsiteY43167" fmla="*/ 1190243 h 4013490"/>
                <a:gd name="connsiteX43168" fmla="*/ 3603396 w 6127927"/>
                <a:gd name="connsiteY43168" fmla="*/ 1189079 h 4013490"/>
                <a:gd name="connsiteX43169" fmla="*/ 3603719 w 6127927"/>
                <a:gd name="connsiteY43169" fmla="*/ 1188076 h 4013490"/>
                <a:gd name="connsiteX43170" fmla="*/ 3604237 w 6127927"/>
                <a:gd name="connsiteY43170" fmla="*/ 1186427 h 4013490"/>
                <a:gd name="connsiteX43171" fmla="*/ 3604140 w 6127927"/>
                <a:gd name="connsiteY43171" fmla="*/ 1186330 h 4013490"/>
                <a:gd name="connsiteX43172" fmla="*/ 3604237 w 6127927"/>
                <a:gd name="connsiteY43172" fmla="*/ 1186330 h 4013490"/>
                <a:gd name="connsiteX43173" fmla="*/ 3604043 w 6127927"/>
                <a:gd name="connsiteY43173" fmla="*/ 1185683 h 4013490"/>
                <a:gd name="connsiteX43174" fmla="*/ 3604722 w 6127927"/>
                <a:gd name="connsiteY43174" fmla="*/ 1186006 h 4013490"/>
                <a:gd name="connsiteX43175" fmla="*/ 3605239 w 6127927"/>
                <a:gd name="connsiteY43175" fmla="*/ 1186427 h 4013490"/>
                <a:gd name="connsiteX43176" fmla="*/ 3605563 w 6127927"/>
                <a:gd name="connsiteY43176" fmla="*/ 1185586 h 4013490"/>
                <a:gd name="connsiteX43177" fmla="*/ 3605886 w 6127927"/>
                <a:gd name="connsiteY43177" fmla="*/ 1184842 h 4013490"/>
                <a:gd name="connsiteX43178" fmla="*/ 3605724 w 6127927"/>
                <a:gd name="connsiteY43178" fmla="*/ 1184422 h 4013490"/>
                <a:gd name="connsiteX43179" fmla="*/ 3605304 w 6127927"/>
                <a:gd name="connsiteY43179" fmla="*/ 1182513 h 4013490"/>
                <a:gd name="connsiteX43180" fmla="*/ 3606630 w 6127927"/>
                <a:gd name="connsiteY43180" fmla="*/ 1179215 h 4013490"/>
                <a:gd name="connsiteX43181" fmla="*/ 3608182 w 6127927"/>
                <a:gd name="connsiteY43181" fmla="*/ 1177986 h 4013490"/>
                <a:gd name="connsiteX43182" fmla="*/ 3607374 w 6127927"/>
                <a:gd name="connsiteY43182" fmla="*/ 1177048 h 4013490"/>
                <a:gd name="connsiteX43183" fmla="*/ 3607697 w 6127927"/>
                <a:gd name="connsiteY43183" fmla="*/ 1176239 h 4013490"/>
                <a:gd name="connsiteX43184" fmla="*/ 3607859 w 6127927"/>
                <a:gd name="connsiteY43184" fmla="*/ 1175334 h 4013490"/>
                <a:gd name="connsiteX43185" fmla="*/ 3608376 w 6127927"/>
                <a:gd name="connsiteY43185" fmla="*/ 1174655 h 4013490"/>
                <a:gd name="connsiteX43186" fmla="*/ 3608538 w 6127927"/>
                <a:gd name="connsiteY43186" fmla="*/ 1173846 h 4013490"/>
                <a:gd name="connsiteX43187" fmla="*/ 3609508 w 6127927"/>
                <a:gd name="connsiteY43187" fmla="*/ 1171938 h 4013490"/>
                <a:gd name="connsiteX43188" fmla="*/ 3609929 w 6127927"/>
                <a:gd name="connsiteY43188" fmla="*/ 1170774 h 4013490"/>
                <a:gd name="connsiteX43189" fmla="*/ 3610187 w 6127927"/>
                <a:gd name="connsiteY43189" fmla="*/ 1169933 h 4013490"/>
                <a:gd name="connsiteX43190" fmla="*/ 3610446 w 6127927"/>
                <a:gd name="connsiteY43190" fmla="*/ 1169448 h 4013490"/>
                <a:gd name="connsiteX43191" fmla="*/ 3611028 w 6127927"/>
                <a:gd name="connsiteY43191" fmla="*/ 1167798 h 4013490"/>
                <a:gd name="connsiteX43192" fmla="*/ 3611028 w 6127927"/>
                <a:gd name="connsiteY43192" fmla="*/ 1167475 h 4013490"/>
                <a:gd name="connsiteX43193" fmla="*/ 3611578 w 6127927"/>
                <a:gd name="connsiteY43193" fmla="*/ 1166052 h 4013490"/>
                <a:gd name="connsiteX43194" fmla="*/ 3611934 w 6127927"/>
                <a:gd name="connsiteY43194" fmla="*/ 1164985 h 4013490"/>
                <a:gd name="connsiteX43195" fmla="*/ 3612095 w 6127927"/>
                <a:gd name="connsiteY43195" fmla="*/ 1164306 h 4013490"/>
                <a:gd name="connsiteX43196" fmla="*/ 3612095 w 6127927"/>
                <a:gd name="connsiteY43196" fmla="*/ 1163723 h 4013490"/>
                <a:gd name="connsiteX43197" fmla="*/ 3612775 w 6127927"/>
                <a:gd name="connsiteY43197" fmla="*/ 1160748 h 4013490"/>
                <a:gd name="connsiteX43198" fmla="*/ 3613001 w 6127927"/>
                <a:gd name="connsiteY43198" fmla="*/ 1158517 h 4013490"/>
                <a:gd name="connsiteX43199" fmla="*/ 3612936 w 6127927"/>
                <a:gd name="connsiteY43199" fmla="*/ 1158193 h 4013490"/>
                <a:gd name="connsiteX43200" fmla="*/ 3612678 w 6127927"/>
                <a:gd name="connsiteY43200" fmla="*/ 1157514 h 4013490"/>
                <a:gd name="connsiteX43201" fmla="*/ 3611934 w 6127927"/>
                <a:gd name="connsiteY43201" fmla="*/ 1157288 h 4013490"/>
                <a:gd name="connsiteX43202" fmla="*/ 3612095 w 6127927"/>
                <a:gd name="connsiteY43202" fmla="*/ 1156770 h 4013490"/>
                <a:gd name="connsiteX43203" fmla="*/ 3612839 w 6127927"/>
                <a:gd name="connsiteY43203" fmla="*/ 1156705 h 4013490"/>
                <a:gd name="connsiteX43204" fmla="*/ 3612839 w 6127927"/>
                <a:gd name="connsiteY43204" fmla="*/ 1156123 h 4013490"/>
                <a:gd name="connsiteX43205" fmla="*/ 3613421 w 6127927"/>
                <a:gd name="connsiteY43205" fmla="*/ 1155606 h 4013490"/>
                <a:gd name="connsiteX43206" fmla="*/ 3612775 w 6127927"/>
                <a:gd name="connsiteY43206" fmla="*/ 1154862 h 4013490"/>
                <a:gd name="connsiteX43207" fmla="*/ 3613098 w 6127927"/>
                <a:gd name="connsiteY43207" fmla="*/ 1153892 h 4013490"/>
                <a:gd name="connsiteX43208" fmla="*/ 3615330 w 6127927"/>
                <a:gd name="connsiteY43208" fmla="*/ 1154539 h 4013490"/>
                <a:gd name="connsiteX43209" fmla="*/ 3615394 w 6127927"/>
                <a:gd name="connsiteY43209" fmla="*/ 1154539 h 4013490"/>
                <a:gd name="connsiteX43210" fmla="*/ 3614068 w 6127927"/>
                <a:gd name="connsiteY43210" fmla="*/ 1153148 h 4013490"/>
                <a:gd name="connsiteX43211" fmla="*/ 3613842 w 6127927"/>
                <a:gd name="connsiteY43211" fmla="*/ 1152630 h 4013490"/>
                <a:gd name="connsiteX43212" fmla="*/ 3614262 w 6127927"/>
                <a:gd name="connsiteY43212" fmla="*/ 1151887 h 4013490"/>
                <a:gd name="connsiteX43213" fmla="*/ 3614004 w 6127927"/>
                <a:gd name="connsiteY43213" fmla="*/ 1151402 h 4013490"/>
                <a:gd name="connsiteX43214" fmla="*/ 3614327 w 6127927"/>
                <a:gd name="connsiteY43214" fmla="*/ 1150496 h 4013490"/>
                <a:gd name="connsiteX43215" fmla="*/ 3614747 w 6127927"/>
                <a:gd name="connsiteY43215" fmla="*/ 1149914 h 4013490"/>
                <a:gd name="connsiteX43216" fmla="*/ 3614650 w 6127927"/>
                <a:gd name="connsiteY43216" fmla="*/ 1149493 h 4013490"/>
                <a:gd name="connsiteX43217" fmla="*/ 3614650 w 6127927"/>
                <a:gd name="connsiteY43217" fmla="*/ 1149396 h 4013490"/>
                <a:gd name="connsiteX43218" fmla="*/ 3615653 w 6127927"/>
                <a:gd name="connsiteY43218" fmla="*/ 1148847 h 4013490"/>
                <a:gd name="connsiteX43219" fmla="*/ 3616397 w 6127927"/>
                <a:gd name="connsiteY43219" fmla="*/ 1146583 h 4013490"/>
                <a:gd name="connsiteX43220" fmla="*/ 3615976 w 6127927"/>
                <a:gd name="connsiteY43220" fmla="*/ 1146001 h 4013490"/>
                <a:gd name="connsiteX43221" fmla="*/ 3616559 w 6127927"/>
                <a:gd name="connsiteY43221" fmla="*/ 1145030 h 4013490"/>
                <a:gd name="connsiteX43222" fmla="*/ 3617076 w 6127927"/>
                <a:gd name="connsiteY43222" fmla="*/ 1143931 h 4013490"/>
                <a:gd name="connsiteX43223" fmla="*/ 3617302 w 6127927"/>
                <a:gd name="connsiteY43223" fmla="*/ 1142961 h 4013490"/>
                <a:gd name="connsiteX43224" fmla="*/ 3618725 w 6127927"/>
                <a:gd name="connsiteY43224" fmla="*/ 1142961 h 4013490"/>
                <a:gd name="connsiteX43225" fmla="*/ 3617399 w 6127927"/>
                <a:gd name="connsiteY43225" fmla="*/ 1141958 h 4013490"/>
                <a:gd name="connsiteX43226" fmla="*/ 3617464 w 6127927"/>
                <a:gd name="connsiteY43226" fmla="*/ 1141796 h 4013490"/>
                <a:gd name="connsiteX43227" fmla="*/ 3618208 w 6127927"/>
                <a:gd name="connsiteY43227" fmla="*/ 1140955 h 4013490"/>
                <a:gd name="connsiteX43228" fmla="*/ 3618305 w 6127927"/>
                <a:gd name="connsiteY43228" fmla="*/ 1140212 h 4013490"/>
                <a:gd name="connsiteX43229" fmla="*/ 3618143 w 6127927"/>
                <a:gd name="connsiteY43229" fmla="*/ 1139791 h 4013490"/>
                <a:gd name="connsiteX43230" fmla="*/ 3618402 w 6127927"/>
                <a:gd name="connsiteY43230" fmla="*/ 1139144 h 4013490"/>
                <a:gd name="connsiteX43231" fmla="*/ 3619049 w 6127927"/>
                <a:gd name="connsiteY43231" fmla="*/ 1138821 h 4013490"/>
                <a:gd name="connsiteX43232" fmla="*/ 3618725 w 6127927"/>
                <a:gd name="connsiteY43232" fmla="*/ 1138142 h 4013490"/>
                <a:gd name="connsiteX43233" fmla="*/ 3618984 w 6127927"/>
                <a:gd name="connsiteY43233" fmla="*/ 1137333 h 4013490"/>
                <a:gd name="connsiteX43234" fmla="*/ 3619469 w 6127927"/>
                <a:gd name="connsiteY43234" fmla="*/ 1137172 h 4013490"/>
                <a:gd name="connsiteX43235" fmla="*/ 3619146 w 6127927"/>
                <a:gd name="connsiteY43235" fmla="*/ 1136816 h 4013490"/>
                <a:gd name="connsiteX43236" fmla="*/ 3620860 w 6127927"/>
                <a:gd name="connsiteY43236" fmla="*/ 1131512 h 4013490"/>
                <a:gd name="connsiteX43237" fmla="*/ 3621798 w 6127927"/>
                <a:gd name="connsiteY43237" fmla="*/ 1131188 h 4013490"/>
                <a:gd name="connsiteX43238" fmla="*/ 3621216 w 6127927"/>
                <a:gd name="connsiteY43238" fmla="*/ 1130542 h 4013490"/>
                <a:gd name="connsiteX43239" fmla="*/ 3621862 w 6127927"/>
                <a:gd name="connsiteY43239" fmla="*/ 1128472 h 4013490"/>
                <a:gd name="connsiteX43240" fmla="*/ 3623188 w 6127927"/>
                <a:gd name="connsiteY43240" fmla="*/ 1128375 h 4013490"/>
                <a:gd name="connsiteX43241" fmla="*/ 3622024 w 6127927"/>
                <a:gd name="connsiteY43241" fmla="*/ 1128051 h 4013490"/>
                <a:gd name="connsiteX43242" fmla="*/ 3622283 w 6127927"/>
                <a:gd name="connsiteY43242" fmla="*/ 1127211 h 4013490"/>
                <a:gd name="connsiteX43243" fmla="*/ 3622445 w 6127927"/>
                <a:gd name="connsiteY43243" fmla="*/ 1127146 h 4013490"/>
                <a:gd name="connsiteX43244" fmla="*/ 3622348 w 6127927"/>
                <a:gd name="connsiteY43244" fmla="*/ 1127049 h 4013490"/>
                <a:gd name="connsiteX43245" fmla="*/ 3623285 w 6127927"/>
                <a:gd name="connsiteY43245" fmla="*/ 1124073 h 4013490"/>
                <a:gd name="connsiteX43246" fmla="*/ 3623609 w 6127927"/>
                <a:gd name="connsiteY43246" fmla="*/ 1122909 h 4013490"/>
                <a:gd name="connsiteX43247" fmla="*/ 3623771 w 6127927"/>
                <a:gd name="connsiteY43247" fmla="*/ 1122683 h 4013490"/>
                <a:gd name="connsiteX43248" fmla="*/ 3624838 w 6127927"/>
                <a:gd name="connsiteY43248" fmla="*/ 1122586 h 4013490"/>
                <a:gd name="connsiteX43249" fmla="*/ 3623771 w 6127927"/>
                <a:gd name="connsiteY43249" fmla="*/ 1122683 h 4013490"/>
                <a:gd name="connsiteX43250" fmla="*/ 3623674 w 6127927"/>
                <a:gd name="connsiteY43250" fmla="*/ 1122683 h 4013490"/>
                <a:gd name="connsiteX43251" fmla="*/ 3623997 w 6127927"/>
                <a:gd name="connsiteY43251" fmla="*/ 1121680 h 4013490"/>
                <a:gd name="connsiteX43252" fmla="*/ 3624094 w 6127927"/>
                <a:gd name="connsiteY43252" fmla="*/ 1121680 h 4013490"/>
                <a:gd name="connsiteX43253" fmla="*/ 3623997 w 6127927"/>
                <a:gd name="connsiteY43253" fmla="*/ 1121583 h 4013490"/>
                <a:gd name="connsiteX43254" fmla="*/ 3624611 w 6127927"/>
                <a:gd name="connsiteY43254" fmla="*/ 1119869 h 4013490"/>
                <a:gd name="connsiteX43255" fmla="*/ 3626908 w 6127927"/>
                <a:gd name="connsiteY43255" fmla="*/ 1121163 h 4013490"/>
                <a:gd name="connsiteX43256" fmla="*/ 3626067 w 6127927"/>
                <a:gd name="connsiteY43256" fmla="*/ 1119934 h 4013490"/>
                <a:gd name="connsiteX43257" fmla="*/ 3624611 w 6127927"/>
                <a:gd name="connsiteY43257" fmla="*/ 1119869 h 4013490"/>
                <a:gd name="connsiteX43258" fmla="*/ 3630562 w 6127927"/>
                <a:gd name="connsiteY43258" fmla="*/ 1097748 h 4013490"/>
                <a:gd name="connsiteX43259" fmla="*/ 3631047 w 6127927"/>
                <a:gd name="connsiteY43259" fmla="*/ 1097910 h 4013490"/>
                <a:gd name="connsiteX43260" fmla="*/ 3630562 w 6127927"/>
                <a:gd name="connsiteY43260" fmla="*/ 1097166 h 4013490"/>
                <a:gd name="connsiteX43261" fmla="*/ 3630627 w 6127927"/>
                <a:gd name="connsiteY43261" fmla="*/ 1095840 h 4013490"/>
                <a:gd name="connsiteX43262" fmla="*/ 3631306 w 6127927"/>
                <a:gd name="connsiteY43262" fmla="*/ 1094934 h 4013490"/>
                <a:gd name="connsiteX43263" fmla="*/ 3631306 w 6127927"/>
                <a:gd name="connsiteY43263" fmla="*/ 1094676 h 4013490"/>
                <a:gd name="connsiteX43264" fmla="*/ 3640814 w 6127927"/>
                <a:gd name="connsiteY43264" fmla="*/ 1094934 h 4013490"/>
                <a:gd name="connsiteX43265" fmla="*/ 3642302 w 6127927"/>
                <a:gd name="connsiteY43265" fmla="*/ 1096163 h 4013490"/>
                <a:gd name="connsiteX43266" fmla="*/ 3641978 w 6127927"/>
                <a:gd name="connsiteY43266" fmla="*/ 1096260 h 4013490"/>
                <a:gd name="connsiteX43267" fmla="*/ 3642561 w 6127927"/>
                <a:gd name="connsiteY43267" fmla="*/ 1096519 h 4013490"/>
                <a:gd name="connsiteX43268" fmla="*/ 3643046 w 6127927"/>
                <a:gd name="connsiteY43268" fmla="*/ 1097166 h 4013490"/>
                <a:gd name="connsiteX43269" fmla="*/ 3642819 w 6127927"/>
                <a:gd name="connsiteY43269" fmla="*/ 1097327 h 4013490"/>
                <a:gd name="connsiteX43270" fmla="*/ 3642496 w 6127927"/>
                <a:gd name="connsiteY43270" fmla="*/ 1097748 h 4013490"/>
                <a:gd name="connsiteX43271" fmla="*/ 3642237 w 6127927"/>
                <a:gd name="connsiteY43271" fmla="*/ 1098750 h 4013490"/>
                <a:gd name="connsiteX43272" fmla="*/ 3641558 w 6127927"/>
                <a:gd name="connsiteY43272" fmla="*/ 1100562 h 4013490"/>
                <a:gd name="connsiteX43273" fmla="*/ 3639165 w 6127927"/>
                <a:gd name="connsiteY43273" fmla="*/ 1102211 h 4013490"/>
                <a:gd name="connsiteX43274" fmla="*/ 3640006 w 6127927"/>
                <a:gd name="connsiteY43274" fmla="*/ 1102534 h 4013490"/>
                <a:gd name="connsiteX43275" fmla="*/ 3640491 w 6127927"/>
                <a:gd name="connsiteY43275" fmla="*/ 1104378 h 4013490"/>
                <a:gd name="connsiteX43276" fmla="*/ 3640329 w 6127927"/>
                <a:gd name="connsiteY43276" fmla="*/ 1104863 h 4013490"/>
                <a:gd name="connsiteX43277" fmla="*/ 3639909 w 6127927"/>
                <a:gd name="connsiteY43277" fmla="*/ 1104960 h 4013490"/>
                <a:gd name="connsiteX43278" fmla="*/ 3639909 w 6127927"/>
                <a:gd name="connsiteY43278" fmla="*/ 1106124 h 4013490"/>
                <a:gd name="connsiteX43279" fmla="*/ 3639909 w 6127927"/>
                <a:gd name="connsiteY43279" fmla="*/ 1107256 h 4013490"/>
                <a:gd name="connsiteX43280" fmla="*/ 3639230 w 6127927"/>
                <a:gd name="connsiteY43280" fmla="*/ 1107935 h 4013490"/>
                <a:gd name="connsiteX43281" fmla="*/ 3638001 w 6127927"/>
                <a:gd name="connsiteY43281" fmla="*/ 1109326 h 4013490"/>
                <a:gd name="connsiteX43282" fmla="*/ 3638841 w 6127927"/>
                <a:gd name="connsiteY43282" fmla="*/ 1109908 h 4013490"/>
                <a:gd name="connsiteX43283" fmla="*/ 3638841 w 6127927"/>
                <a:gd name="connsiteY43283" fmla="*/ 1110490 h 4013490"/>
                <a:gd name="connsiteX43284" fmla="*/ 3638744 w 6127927"/>
                <a:gd name="connsiteY43284" fmla="*/ 1110652 h 4013490"/>
                <a:gd name="connsiteX43285" fmla="*/ 3638841 w 6127927"/>
                <a:gd name="connsiteY43285" fmla="*/ 1112722 h 4013490"/>
                <a:gd name="connsiteX43286" fmla="*/ 3638583 w 6127927"/>
                <a:gd name="connsiteY43286" fmla="*/ 1113466 h 4013490"/>
                <a:gd name="connsiteX43287" fmla="*/ 3638162 w 6127927"/>
                <a:gd name="connsiteY43287" fmla="*/ 1114404 h 4013490"/>
                <a:gd name="connsiteX43288" fmla="*/ 3637677 w 6127927"/>
                <a:gd name="connsiteY43288" fmla="*/ 1115309 h 4013490"/>
                <a:gd name="connsiteX43289" fmla="*/ 3637612 w 6127927"/>
                <a:gd name="connsiteY43289" fmla="*/ 1116376 h 4013490"/>
                <a:gd name="connsiteX43290" fmla="*/ 3637612 w 6127927"/>
                <a:gd name="connsiteY43290" fmla="*/ 1116700 h 4013490"/>
                <a:gd name="connsiteX43291" fmla="*/ 3638001 w 6127927"/>
                <a:gd name="connsiteY43291" fmla="*/ 1118123 h 4013490"/>
                <a:gd name="connsiteX43292" fmla="*/ 3637677 w 6127927"/>
                <a:gd name="connsiteY43292" fmla="*/ 1119675 h 4013490"/>
                <a:gd name="connsiteX43293" fmla="*/ 3637418 w 6127927"/>
                <a:gd name="connsiteY43293" fmla="*/ 1120354 h 4013490"/>
                <a:gd name="connsiteX43294" fmla="*/ 3637354 w 6127927"/>
                <a:gd name="connsiteY43294" fmla="*/ 1120775 h 4013490"/>
                <a:gd name="connsiteX43295" fmla="*/ 3637418 w 6127927"/>
                <a:gd name="connsiteY43295" fmla="*/ 1121745 h 4013490"/>
                <a:gd name="connsiteX43296" fmla="*/ 3637257 w 6127927"/>
                <a:gd name="connsiteY43296" fmla="*/ 1122747 h 4013490"/>
                <a:gd name="connsiteX43297" fmla="*/ 3637160 w 6127927"/>
                <a:gd name="connsiteY43297" fmla="*/ 1123750 h 4013490"/>
                <a:gd name="connsiteX43298" fmla="*/ 3632794 w 6127927"/>
                <a:gd name="connsiteY43298" fmla="*/ 1137236 h 4013490"/>
                <a:gd name="connsiteX43299" fmla="*/ 3632535 w 6127927"/>
                <a:gd name="connsiteY43299" fmla="*/ 1137495 h 4013490"/>
                <a:gd name="connsiteX43300" fmla="*/ 3632276 w 6127927"/>
                <a:gd name="connsiteY43300" fmla="*/ 1137980 h 4013490"/>
                <a:gd name="connsiteX43301" fmla="*/ 3632470 w 6127927"/>
                <a:gd name="connsiteY43301" fmla="*/ 1138562 h 4013490"/>
                <a:gd name="connsiteX43302" fmla="*/ 3631726 w 6127927"/>
                <a:gd name="connsiteY43302" fmla="*/ 1139241 h 4013490"/>
                <a:gd name="connsiteX43303" fmla="*/ 3631047 w 6127927"/>
                <a:gd name="connsiteY43303" fmla="*/ 1139565 h 4013490"/>
                <a:gd name="connsiteX43304" fmla="*/ 3632470 w 6127927"/>
                <a:gd name="connsiteY43304" fmla="*/ 1140147 h 4013490"/>
                <a:gd name="connsiteX43305" fmla="*/ 3631791 w 6127927"/>
                <a:gd name="connsiteY43305" fmla="*/ 1140891 h 4013490"/>
                <a:gd name="connsiteX43306" fmla="*/ 3632050 w 6127927"/>
                <a:gd name="connsiteY43306" fmla="*/ 1141861 h 4013490"/>
                <a:gd name="connsiteX43307" fmla="*/ 3631629 w 6127927"/>
                <a:gd name="connsiteY43307" fmla="*/ 1142864 h 4013490"/>
                <a:gd name="connsiteX43308" fmla="*/ 3631565 w 6127927"/>
                <a:gd name="connsiteY43308" fmla="*/ 1143122 h 4013490"/>
                <a:gd name="connsiteX43309" fmla="*/ 3631306 w 6127927"/>
                <a:gd name="connsiteY43309" fmla="*/ 1144772 h 4013490"/>
                <a:gd name="connsiteX43310" fmla="*/ 3631047 w 6127927"/>
                <a:gd name="connsiteY43310" fmla="*/ 1145612 h 4013490"/>
                <a:gd name="connsiteX43311" fmla="*/ 3629883 w 6127927"/>
                <a:gd name="connsiteY43311" fmla="*/ 1147747 h 4013490"/>
                <a:gd name="connsiteX43312" fmla="*/ 3629721 w 6127927"/>
                <a:gd name="connsiteY43312" fmla="*/ 1148070 h 4013490"/>
                <a:gd name="connsiteX43313" fmla="*/ 3630400 w 6127927"/>
                <a:gd name="connsiteY43313" fmla="*/ 1149396 h 4013490"/>
                <a:gd name="connsiteX43314" fmla="*/ 3630400 w 6127927"/>
                <a:gd name="connsiteY43314" fmla="*/ 1150722 h 4013490"/>
                <a:gd name="connsiteX43315" fmla="*/ 3630077 w 6127927"/>
                <a:gd name="connsiteY43315" fmla="*/ 1151402 h 4013490"/>
                <a:gd name="connsiteX43316" fmla="*/ 3628880 w 6127927"/>
                <a:gd name="connsiteY43316" fmla="*/ 1151887 h 4013490"/>
                <a:gd name="connsiteX43317" fmla="*/ 3630077 w 6127927"/>
                <a:gd name="connsiteY43317" fmla="*/ 1153310 h 4013490"/>
                <a:gd name="connsiteX43318" fmla="*/ 3624191 w 6127927"/>
                <a:gd name="connsiteY43318" fmla="*/ 1168769 h 4013490"/>
                <a:gd name="connsiteX43319" fmla="*/ 3616914 w 6127927"/>
                <a:gd name="connsiteY43319" fmla="*/ 1193606 h 4013490"/>
                <a:gd name="connsiteX43320" fmla="*/ 3614586 w 6127927"/>
                <a:gd name="connsiteY43320" fmla="*/ 1199492 h 4013490"/>
                <a:gd name="connsiteX43321" fmla="*/ 3613745 w 6127927"/>
                <a:gd name="connsiteY43321" fmla="*/ 1199331 h 4013490"/>
                <a:gd name="connsiteX43322" fmla="*/ 3611190 w 6127927"/>
                <a:gd name="connsiteY43322" fmla="*/ 1199072 h 4013490"/>
                <a:gd name="connsiteX43323" fmla="*/ 3612419 w 6127927"/>
                <a:gd name="connsiteY43323" fmla="*/ 1199913 h 4013490"/>
                <a:gd name="connsiteX43324" fmla="*/ 3614489 w 6127927"/>
                <a:gd name="connsiteY43324" fmla="*/ 1199913 h 4013490"/>
                <a:gd name="connsiteX43325" fmla="*/ 3614068 w 6127927"/>
                <a:gd name="connsiteY43325" fmla="*/ 1200980 h 4013490"/>
                <a:gd name="connsiteX43326" fmla="*/ 3613648 w 6127927"/>
                <a:gd name="connsiteY43326" fmla="*/ 1200754 h 4013490"/>
                <a:gd name="connsiteX43327" fmla="*/ 3612678 w 6127927"/>
                <a:gd name="connsiteY43327" fmla="*/ 1200818 h 4013490"/>
                <a:gd name="connsiteX43328" fmla="*/ 3612581 w 6127927"/>
                <a:gd name="connsiteY43328" fmla="*/ 1200754 h 4013490"/>
                <a:gd name="connsiteX43329" fmla="*/ 3612516 w 6127927"/>
                <a:gd name="connsiteY43329" fmla="*/ 1200592 h 4013490"/>
                <a:gd name="connsiteX43330" fmla="*/ 3611352 w 6127927"/>
                <a:gd name="connsiteY43330" fmla="*/ 1201498 h 4013490"/>
                <a:gd name="connsiteX43331" fmla="*/ 3613648 w 6127927"/>
                <a:gd name="connsiteY43331" fmla="*/ 1202468 h 4013490"/>
                <a:gd name="connsiteX43332" fmla="*/ 3612322 w 6127927"/>
                <a:gd name="connsiteY43332" fmla="*/ 1208289 h 4013490"/>
                <a:gd name="connsiteX43333" fmla="*/ 3607632 w 6127927"/>
                <a:gd name="connsiteY43333" fmla="*/ 1224912 h 4013490"/>
                <a:gd name="connsiteX43334" fmla="*/ 3607115 w 6127927"/>
                <a:gd name="connsiteY43334" fmla="*/ 1225074 h 4013490"/>
                <a:gd name="connsiteX43335" fmla="*/ 3606889 w 6127927"/>
                <a:gd name="connsiteY43335" fmla="*/ 1226335 h 4013490"/>
                <a:gd name="connsiteX43336" fmla="*/ 3606209 w 6127927"/>
                <a:gd name="connsiteY43336" fmla="*/ 1226724 h 4013490"/>
                <a:gd name="connsiteX43337" fmla="*/ 3605466 w 6127927"/>
                <a:gd name="connsiteY43337" fmla="*/ 1227500 h 4013490"/>
                <a:gd name="connsiteX43338" fmla="*/ 3605563 w 6127927"/>
                <a:gd name="connsiteY43338" fmla="*/ 1228049 h 4013490"/>
                <a:gd name="connsiteX43339" fmla="*/ 3604819 w 6127927"/>
                <a:gd name="connsiteY43339" fmla="*/ 1228632 h 4013490"/>
                <a:gd name="connsiteX43340" fmla="*/ 3604140 w 6127927"/>
                <a:gd name="connsiteY43340" fmla="*/ 1229149 h 4013490"/>
                <a:gd name="connsiteX43341" fmla="*/ 3604722 w 6127927"/>
                <a:gd name="connsiteY43341" fmla="*/ 1229893 h 4013490"/>
                <a:gd name="connsiteX43342" fmla="*/ 3605142 w 6127927"/>
                <a:gd name="connsiteY43342" fmla="*/ 1230313 h 4013490"/>
                <a:gd name="connsiteX43343" fmla="*/ 3605239 w 6127927"/>
                <a:gd name="connsiteY43343" fmla="*/ 1230960 h 4013490"/>
                <a:gd name="connsiteX43344" fmla="*/ 3602814 w 6127927"/>
                <a:gd name="connsiteY43344" fmla="*/ 1230540 h 4013490"/>
                <a:gd name="connsiteX43345" fmla="*/ 3604237 w 6127927"/>
                <a:gd name="connsiteY43345" fmla="*/ 1231704 h 4013490"/>
                <a:gd name="connsiteX43346" fmla="*/ 3604398 w 6127927"/>
                <a:gd name="connsiteY43346" fmla="*/ 1232448 h 4013490"/>
                <a:gd name="connsiteX43347" fmla="*/ 3602814 w 6127927"/>
                <a:gd name="connsiteY43347" fmla="*/ 1233192 h 4013490"/>
                <a:gd name="connsiteX43348" fmla="*/ 3604237 w 6127927"/>
                <a:gd name="connsiteY43348" fmla="*/ 1234679 h 4013490"/>
                <a:gd name="connsiteX43349" fmla="*/ 3602652 w 6127927"/>
                <a:gd name="connsiteY43349" fmla="*/ 1235585 h 4013490"/>
                <a:gd name="connsiteX43350" fmla="*/ 3601843 w 6127927"/>
                <a:gd name="connsiteY43350" fmla="*/ 1235359 h 4013490"/>
                <a:gd name="connsiteX43351" fmla="*/ 3603169 w 6127927"/>
                <a:gd name="connsiteY43351" fmla="*/ 1236587 h 4013490"/>
                <a:gd name="connsiteX43352" fmla="*/ 3603169 w 6127927"/>
                <a:gd name="connsiteY43352" fmla="*/ 1238011 h 4013490"/>
                <a:gd name="connsiteX43353" fmla="*/ 3602814 w 6127927"/>
                <a:gd name="connsiteY43353" fmla="*/ 1238754 h 4013490"/>
                <a:gd name="connsiteX43354" fmla="*/ 3603299 w 6127927"/>
                <a:gd name="connsiteY43354" fmla="*/ 1239660 h 4013490"/>
                <a:gd name="connsiteX43355" fmla="*/ 3603396 w 6127927"/>
                <a:gd name="connsiteY43355" fmla="*/ 1240145 h 4013490"/>
                <a:gd name="connsiteX43356" fmla="*/ 3602070 w 6127927"/>
                <a:gd name="connsiteY43356" fmla="*/ 1240307 h 4013490"/>
                <a:gd name="connsiteX43357" fmla="*/ 3602070 w 6127927"/>
                <a:gd name="connsiteY43357" fmla="*/ 1240565 h 4013490"/>
                <a:gd name="connsiteX43358" fmla="*/ 3602329 w 6127927"/>
                <a:gd name="connsiteY43358" fmla="*/ 1241471 h 4013490"/>
                <a:gd name="connsiteX43359" fmla="*/ 3602329 w 6127927"/>
                <a:gd name="connsiteY43359" fmla="*/ 1244058 h 4013490"/>
                <a:gd name="connsiteX43360" fmla="*/ 3601100 w 6127927"/>
                <a:gd name="connsiteY43360" fmla="*/ 1244285 h 4013490"/>
                <a:gd name="connsiteX43361" fmla="*/ 3601585 w 6127927"/>
                <a:gd name="connsiteY43361" fmla="*/ 1245028 h 4013490"/>
                <a:gd name="connsiteX43362" fmla="*/ 3601908 w 6127927"/>
                <a:gd name="connsiteY43362" fmla="*/ 1245611 h 4013490"/>
                <a:gd name="connsiteX43363" fmla="*/ 3601843 w 6127927"/>
                <a:gd name="connsiteY43363" fmla="*/ 1246290 h 4013490"/>
                <a:gd name="connsiteX43364" fmla="*/ 3601488 w 6127927"/>
                <a:gd name="connsiteY43364" fmla="*/ 1247939 h 4013490"/>
                <a:gd name="connsiteX43365" fmla="*/ 3600906 w 6127927"/>
                <a:gd name="connsiteY43365" fmla="*/ 1248586 h 4013490"/>
                <a:gd name="connsiteX43366" fmla="*/ 3600517 w 6127927"/>
                <a:gd name="connsiteY43366" fmla="*/ 1249265 h 4013490"/>
                <a:gd name="connsiteX43367" fmla="*/ 3600356 w 6127927"/>
                <a:gd name="connsiteY43367" fmla="*/ 1249330 h 4013490"/>
                <a:gd name="connsiteX43368" fmla="*/ 3600420 w 6127927"/>
                <a:gd name="connsiteY43368" fmla="*/ 1251238 h 4013490"/>
                <a:gd name="connsiteX43369" fmla="*/ 3599515 w 6127927"/>
                <a:gd name="connsiteY43369" fmla="*/ 1253081 h 4013490"/>
                <a:gd name="connsiteX43370" fmla="*/ 3598771 w 6127927"/>
                <a:gd name="connsiteY43370" fmla="*/ 1252984 h 4013490"/>
                <a:gd name="connsiteX43371" fmla="*/ 3598448 w 6127927"/>
                <a:gd name="connsiteY43371" fmla="*/ 1254310 h 4013490"/>
                <a:gd name="connsiteX43372" fmla="*/ 3598609 w 6127927"/>
                <a:gd name="connsiteY43372" fmla="*/ 1254569 h 4013490"/>
                <a:gd name="connsiteX43373" fmla="*/ 3597510 w 6127927"/>
                <a:gd name="connsiteY43373" fmla="*/ 1254731 h 4013490"/>
                <a:gd name="connsiteX43374" fmla="*/ 3597704 w 6127927"/>
                <a:gd name="connsiteY43374" fmla="*/ 1255216 h 4013490"/>
                <a:gd name="connsiteX43375" fmla="*/ 3597445 w 6127927"/>
                <a:gd name="connsiteY43375" fmla="*/ 1255539 h 4013490"/>
                <a:gd name="connsiteX43376" fmla="*/ 3596960 w 6127927"/>
                <a:gd name="connsiteY43376" fmla="*/ 1255151 h 4013490"/>
                <a:gd name="connsiteX43377" fmla="*/ 3596701 w 6127927"/>
                <a:gd name="connsiteY43377" fmla="*/ 1254569 h 4013490"/>
                <a:gd name="connsiteX43378" fmla="*/ 3596378 w 6127927"/>
                <a:gd name="connsiteY43378" fmla="*/ 1255539 h 4013490"/>
                <a:gd name="connsiteX43379" fmla="*/ 3597445 w 6127927"/>
                <a:gd name="connsiteY43379" fmla="*/ 1256542 h 4013490"/>
                <a:gd name="connsiteX43380" fmla="*/ 3597607 w 6127927"/>
                <a:gd name="connsiteY43380" fmla="*/ 1257706 h 4013490"/>
                <a:gd name="connsiteX43381" fmla="*/ 3597607 w 6127927"/>
                <a:gd name="connsiteY43381" fmla="*/ 1258547 h 4013490"/>
                <a:gd name="connsiteX43382" fmla="*/ 3596701 w 6127927"/>
                <a:gd name="connsiteY43382" fmla="*/ 1259614 h 4013490"/>
                <a:gd name="connsiteX43383" fmla="*/ 3597704 w 6127927"/>
                <a:gd name="connsiteY43383" fmla="*/ 1260681 h 4013490"/>
                <a:gd name="connsiteX43384" fmla="*/ 3596960 w 6127927"/>
                <a:gd name="connsiteY43384" fmla="*/ 1260843 h 4013490"/>
                <a:gd name="connsiteX43385" fmla="*/ 3596604 w 6127927"/>
                <a:gd name="connsiteY43385" fmla="*/ 1262428 h 4013490"/>
                <a:gd name="connsiteX43386" fmla="*/ 3596216 w 6127927"/>
                <a:gd name="connsiteY43386" fmla="*/ 1263010 h 4013490"/>
                <a:gd name="connsiteX43387" fmla="*/ 3596216 w 6127927"/>
                <a:gd name="connsiteY43387" fmla="*/ 1263754 h 4013490"/>
                <a:gd name="connsiteX43388" fmla="*/ 3596119 w 6127927"/>
                <a:gd name="connsiteY43388" fmla="*/ 1265888 h 4013490"/>
                <a:gd name="connsiteX43389" fmla="*/ 3594373 w 6127927"/>
                <a:gd name="connsiteY43389" fmla="*/ 1265985 h 4013490"/>
                <a:gd name="connsiteX43390" fmla="*/ 3594631 w 6127927"/>
                <a:gd name="connsiteY43390" fmla="*/ 1266406 h 4013490"/>
                <a:gd name="connsiteX43391" fmla="*/ 3594631 w 6127927"/>
                <a:gd name="connsiteY43391" fmla="*/ 1267376 h 4013490"/>
                <a:gd name="connsiteX43392" fmla="*/ 3593888 w 6127927"/>
                <a:gd name="connsiteY43392" fmla="*/ 1269866 h 4013490"/>
                <a:gd name="connsiteX43393" fmla="*/ 3593629 w 6127927"/>
                <a:gd name="connsiteY43393" fmla="*/ 1270190 h 4013490"/>
                <a:gd name="connsiteX43394" fmla="*/ 3592950 w 6127927"/>
                <a:gd name="connsiteY43394" fmla="*/ 1270287 h 4013490"/>
                <a:gd name="connsiteX43395" fmla="*/ 3592303 w 6127927"/>
                <a:gd name="connsiteY43395" fmla="*/ 1270772 h 4013490"/>
                <a:gd name="connsiteX43396" fmla="*/ 3593144 w 6127927"/>
                <a:gd name="connsiteY43396" fmla="*/ 1270869 h 4013490"/>
                <a:gd name="connsiteX43397" fmla="*/ 3593208 w 6127927"/>
                <a:gd name="connsiteY43397" fmla="*/ 1270869 h 4013490"/>
                <a:gd name="connsiteX43398" fmla="*/ 3592562 w 6127927"/>
                <a:gd name="connsiteY43398" fmla="*/ 1272098 h 4013490"/>
                <a:gd name="connsiteX43399" fmla="*/ 3591721 w 6127927"/>
                <a:gd name="connsiteY43399" fmla="*/ 1271289 h 4013490"/>
                <a:gd name="connsiteX43400" fmla="*/ 3591721 w 6127927"/>
                <a:gd name="connsiteY43400" fmla="*/ 1271871 h 4013490"/>
                <a:gd name="connsiteX43401" fmla="*/ 3592400 w 6127927"/>
                <a:gd name="connsiteY43401" fmla="*/ 1272454 h 4013490"/>
                <a:gd name="connsiteX43402" fmla="*/ 3590815 w 6127927"/>
                <a:gd name="connsiteY43402" fmla="*/ 1277078 h 4013490"/>
                <a:gd name="connsiteX43403" fmla="*/ 3590815 w 6127927"/>
                <a:gd name="connsiteY43403" fmla="*/ 1281218 h 4013490"/>
                <a:gd name="connsiteX43404" fmla="*/ 3590233 w 6127927"/>
                <a:gd name="connsiteY43404" fmla="*/ 1282221 h 4013490"/>
                <a:gd name="connsiteX43405" fmla="*/ 3589554 w 6127927"/>
                <a:gd name="connsiteY43405" fmla="*/ 1282221 h 4013490"/>
                <a:gd name="connsiteX43406" fmla="*/ 3589910 w 6127927"/>
                <a:gd name="connsiteY43406" fmla="*/ 1283288 h 4013490"/>
                <a:gd name="connsiteX43407" fmla="*/ 3589554 w 6127927"/>
                <a:gd name="connsiteY43407" fmla="*/ 1284355 h 4013490"/>
                <a:gd name="connsiteX43408" fmla="*/ 3588584 w 6127927"/>
                <a:gd name="connsiteY43408" fmla="*/ 1284032 h 4013490"/>
                <a:gd name="connsiteX43409" fmla="*/ 3588487 w 6127927"/>
                <a:gd name="connsiteY43409" fmla="*/ 1284193 h 4013490"/>
                <a:gd name="connsiteX43410" fmla="*/ 3589489 w 6127927"/>
                <a:gd name="connsiteY43410" fmla="*/ 1284452 h 4013490"/>
                <a:gd name="connsiteX43411" fmla="*/ 3587581 w 6127927"/>
                <a:gd name="connsiteY43411" fmla="*/ 1290241 h 4013490"/>
                <a:gd name="connsiteX43412" fmla="*/ 3587096 w 6127927"/>
                <a:gd name="connsiteY43412" fmla="*/ 1290338 h 4013490"/>
                <a:gd name="connsiteX43413" fmla="*/ 3587484 w 6127927"/>
                <a:gd name="connsiteY43413" fmla="*/ 1290564 h 4013490"/>
                <a:gd name="connsiteX43414" fmla="*/ 3586611 w 6127927"/>
                <a:gd name="connsiteY43414" fmla="*/ 1293313 h 4013490"/>
                <a:gd name="connsiteX43415" fmla="*/ 3586514 w 6127927"/>
                <a:gd name="connsiteY43415" fmla="*/ 1293313 h 4013490"/>
                <a:gd name="connsiteX43416" fmla="*/ 3586514 w 6127927"/>
                <a:gd name="connsiteY43416" fmla="*/ 1293378 h 4013490"/>
                <a:gd name="connsiteX43417" fmla="*/ 3585673 w 6127927"/>
                <a:gd name="connsiteY43417" fmla="*/ 1295965 h 4013490"/>
                <a:gd name="connsiteX43418" fmla="*/ 3585414 w 6127927"/>
                <a:gd name="connsiteY43418" fmla="*/ 1295965 h 4013490"/>
                <a:gd name="connsiteX43419" fmla="*/ 3585511 w 6127927"/>
                <a:gd name="connsiteY43419" fmla="*/ 1296451 h 4013490"/>
                <a:gd name="connsiteX43420" fmla="*/ 3585414 w 6127927"/>
                <a:gd name="connsiteY43420" fmla="*/ 1296709 h 4013490"/>
                <a:gd name="connsiteX43421" fmla="*/ 3585285 w 6127927"/>
                <a:gd name="connsiteY43421" fmla="*/ 1296774 h 4013490"/>
                <a:gd name="connsiteX43422" fmla="*/ 3585091 w 6127927"/>
                <a:gd name="connsiteY43422" fmla="*/ 1297033 h 4013490"/>
                <a:gd name="connsiteX43423" fmla="*/ 3585188 w 6127927"/>
                <a:gd name="connsiteY43423" fmla="*/ 1297453 h 4013490"/>
                <a:gd name="connsiteX43424" fmla="*/ 3582115 w 6127927"/>
                <a:gd name="connsiteY43424" fmla="*/ 1305894 h 4013490"/>
                <a:gd name="connsiteX43425" fmla="*/ 3581954 w 6127927"/>
                <a:gd name="connsiteY43425" fmla="*/ 1305959 h 4013490"/>
                <a:gd name="connsiteX43426" fmla="*/ 3581727 w 6127927"/>
                <a:gd name="connsiteY43426" fmla="*/ 1306897 h 4013490"/>
                <a:gd name="connsiteX43427" fmla="*/ 3581145 w 6127927"/>
                <a:gd name="connsiteY43427" fmla="*/ 1308449 h 4013490"/>
                <a:gd name="connsiteX43428" fmla="*/ 3580466 w 6127927"/>
                <a:gd name="connsiteY43428" fmla="*/ 1308287 h 4013490"/>
                <a:gd name="connsiteX43429" fmla="*/ 3580789 w 6127927"/>
                <a:gd name="connsiteY43429" fmla="*/ 1309193 h 4013490"/>
                <a:gd name="connsiteX43430" fmla="*/ 3579884 w 6127927"/>
                <a:gd name="connsiteY43430" fmla="*/ 1311586 h 4013490"/>
                <a:gd name="connsiteX43431" fmla="*/ 3579463 w 6127927"/>
                <a:gd name="connsiteY43431" fmla="*/ 1312750 h 4013490"/>
                <a:gd name="connsiteX43432" fmla="*/ 3579075 w 6127927"/>
                <a:gd name="connsiteY43432" fmla="*/ 1313850 h 4013490"/>
                <a:gd name="connsiteX43433" fmla="*/ 3578138 w 6127927"/>
                <a:gd name="connsiteY43433" fmla="*/ 1313850 h 4013490"/>
                <a:gd name="connsiteX43434" fmla="*/ 3578073 w 6127927"/>
                <a:gd name="connsiteY43434" fmla="*/ 1314012 h 4013490"/>
                <a:gd name="connsiteX43435" fmla="*/ 3578235 w 6127927"/>
                <a:gd name="connsiteY43435" fmla="*/ 1315726 h 4013490"/>
                <a:gd name="connsiteX43436" fmla="*/ 3577749 w 6127927"/>
                <a:gd name="connsiteY43436" fmla="*/ 1315984 h 4013490"/>
                <a:gd name="connsiteX43437" fmla="*/ 3577976 w 6127927"/>
                <a:gd name="connsiteY43437" fmla="*/ 1316502 h 4013490"/>
                <a:gd name="connsiteX43438" fmla="*/ 3577911 w 6127927"/>
                <a:gd name="connsiteY43438" fmla="*/ 1316728 h 4013490"/>
                <a:gd name="connsiteX43439" fmla="*/ 3577814 w 6127927"/>
                <a:gd name="connsiteY43439" fmla="*/ 1316987 h 4013490"/>
                <a:gd name="connsiteX43440" fmla="*/ 3577652 w 6127927"/>
                <a:gd name="connsiteY43440" fmla="*/ 1317310 h 4013490"/>
                <a:gd name="connsiteX43441" fmla="*/ 3577329 w 6127927"/>
                <a:gd name="connsiteY43441" fmla="*/ 1318216 h 4013490"/>
                <a:gd name="connsiteX43442" fmla="*/ 3576747 w 6127927"/>
                <a:gd name="connsiteY43442" fmla="*/ 1319704 h 4013490"/>
                <a:gd name="connsiteX43443" fmla="*/ 3574257 w 6127927"/>
                <a:gd name="connsiteY43443" fmla="*/ 1318895 h 4013490"/>
                <a:gd name="connsiteX43444" fmla="*/ 3574192 w 6127927"/>
                <a:gd name="connsiteY43444" fmla="*/ 1318895 h 4013490"/>
                <a:gd name="connsiteX43445" fmla="*/ 3574515 w 6127927"/>
                <a:gd name="connsiteY43445" fmla="*/ 1319122 h 4013490"/>
                <a:gd name="connsiteX43446" fmla="*/ 3574580 w 6127927"/>
                <a:gd name="connsiteY43446" fmla="*/ 1320124 h 4013490"/>
                <a:gd name="connsiteX43447" fmla="*/ 3573771 w 6127927"/>
                <a:gd name="connsiteY43447" fmla="*/ 1322032 h 4013490"/>
                <a:gd name="connsiteX43448" fmla="*/ 3574257 w 6127927"/>
                <a:gd name="connsiteY43448" fmla="*/ 1322517 h 4013490"/>
                <a:gd name="connsiteX43449" fmla="*/ 3574192 w 6127927"/>
                <a:gd name="connsiteY43449" fmla="*/ 1322938 h 4013490"/>
                <a:gd name="connsiteX43450" fmla="*/ 3573998 w 6127927"/>
                <a:gd name="connsiteY43450" fmla="*/ 1323843 h 4013490"/>
                <a:gd name="connsiteX43451" fmla="*/ 3573513 w 6127927"/>
                <a:gd name="connsiteY43451" fmla="*/ 1324684 h 4013490"/>
                <a:gd name="connsiteX43452" fmla="*/ 3573448 w 6127927"/>
                <a:gd name="connsiteY43452" fmla="*/ 1326657 h 4013490"/>
                <a:gd name="connsiteX43453" fmla="*/ 3573092 w 6127927"/>
                <a:gd name="connsiteY43453" fmla="*/ 1327174 h 4013490"/>
                <a:gd name="connsiteX43454" fmla="*/ 3572866 w 6127927"/>
                <a:gd name="connsiteY43454" fmla="*/ 1327401 h 4013490"/>
                <a:gd name="connsiteX43455" fmla="*/ 3572251 w 6127927"/>
                <a:gd name="connsiteY43455" fmla="*/ 1329309 h 4013490"/>
                <a:gd name="connsiteX43456" fmla="*/ 3572510 w 6127927"/>
                <a:gd name="connsiteY43456" fmla="*/ 1329826 h 4013490"/>
                <a:gd name="connsiteX43457" fmla="*/ 3571702 w 6127927"/>
                <a:gd name="connsiteY43457" fmla="*/ 1331734 h 4013490"/>
                <a:gd name="connsiteX43458" fmla="*/ 3571378 w 6127927"/>
                <a:gd name="connsiteY43458" fmla="*/ 1331734 h 4013490"/>
                <a:gd name="connsiteX43459" fmla="*/ 3571540 w 6127927"/>
                <a:gd name="connsiteY43459" fmla="*/ 1332123 h 4013490"/>
                <a:gd name="connsiteX43460" fmla="*/ 3554981 w 6127927"/>
                <a:gd name="connsiteY43460" fmla="*/ 1364334 h 4013490"/>
                <a:gd name="connsiteX43461" fmla="*/ 3562905 w 6127927"/>
                <a:gd name="connsiteY43461" fmla="*/ 1365984 h 4013490"/>
                <a:gd name="connsiteX43462" fmla="*/ 3567465 w 6127927"/>
                <a:gd name="connsiteY43462" fmla="*/ 1368409 h 4013490"/>
                <a:gd name="connsiteX43463" fmla="*/ 3574839 w 6127927"/>
                <a:gd name="connsiteY43463" fmla="*/ 1368474 h 4013490"/>
                <a:gd name="connsiteX43464" fmla="*/ 3577135 w 6127927"/>
                <a:gd name="connsiteY43464" fmla="*/ 1368991 h 4013490"/>
                <a:gd name="connsiteX43465" fmla="*/ 3583215 w 6127927"/>
                <a:gd name="connsiteY43465" fmla="*/ 1370382 h 4013490"/>
                <a:gd name="connsiteX43466" fmla="*/ 3587096 w 6127927"/>
                <a:gd name="connsiteY43466" fmla="*/ 1371708 h 4013490"/>
                <a:gd name="connsiteX43467" fmla="*/ 3588681 w 6127927"/>
                <a:gd name="connsiteY43467" fmla="*/ 1372031 h 4013490"/>
                <a:gd name="connsiteX43468" fmla="*/ 3590233 w 6127927"/>
                <a:gd name="connsiteY43468" fmla="*/ 1367827 h 4013490"/>
                <a:gd name="connsiteX43469" fmla="*/ 3591074 w 6127927"/>
                <a:gd name="connsiteY43469" fmla="*/ 1365757 h 4013490"/>
                <a:gd name="connsiteX43470" fmla="*/ 3591494 w 6127927"/>
                <a:gd name="connsiteY43470" fmla="*/ 1364108 h 4013490"/>
                <a:gd name="connsiteX43471" fmla="*/ 3594793 w 6127927"/>
                <a:gd name="connsiteY43471" fmla="*/ 1356152 h 4013490"/>
                <a:gd name="connsiteX43472" fmla="*/ 3597768 w 6127927"/>
                <a:gd name="connsiteY43472" fmla="*/ 1350363 h 4013490"/>
                <a:gd name="connsiteX43473" fmla="*/ 3600097 w 6127927"/>
                <a:gd name="connsiteY43473" fmla="*/ 1343151 h 4013490"/>
                <a:gd name="connsiteX43474" fmla="*/ 3604237 w 6127927"/>
                <a:gd name="connsiteY43474" fmla="*/ 1332705 h 4013490"/>
                <a:gd name="connsiteX43475" fmla="*/ 3606048 w 6127927"/>
                <a:gd name="connsiteY43475" fmla="*/ 1329147 h 4013490"/>
                <a:gd name="connsiteX43476" fmla="*/ 3606630 w 6127927"/>
                <a:gd name="connsiteY43476" fmla="*/ 1326592 h 4013490"/>
                <a:gd name="connsiteX43477" fmla="*/ 3631306 w 6127927"/>
                <a:gd name="connsiteY43477" fmla="*/ 1260035 h 4013490"/>
                <a:gd name="connsiteX43478" fmla="*/ 3634281 w 6127927"/>
                <a:gd name="connsiteY43478" fmla="*/ 1253825 h 4013490"/>
                <a:gd name="connsiteX43479" fmla="*/ 3635607 w 6127927"/>
                <a:gd name="connsiteY43479" fmla="*/ 1247616 h 4013490"/>
                <a:gd name="connsiteX43480" fmla="*/ 3644469 w 6127927"/>
                <a:gd name="connsiteY43480" fmla="*/ 1220870 h 4013490"/>
                <a:gd name="connsiteX43481" fmla="*/ 3647282 w 6127927"/>
                <a:gd name="connsiteY43481" fmla="*/ 1215631 h 4013490"/>
                <a:gd name="connsiteX43482" fmla="*/ 3646280 w 6127927"/>
                <a:gd name="connsiteY43482" fmla="*/ 1214887 h 4013490"/>
                <a:gd name="connsiteX43483" fmla="*/ 3649255 w 6127927"/>
                <a:gd name="connsiteY43483" fmla="*/ 1204538 h 4013490"/>
                <a:gd name="connsiteX43484" fmla="*/ 3649676 w 6127927"/>
                <a:gd name="connsiteY43484" fmla="*/ 1203567 h 4013490"/>
                <a:gd name="connsiteX43485" fmla="*/ 3649837 w 6127927"/>
                <a:gd name="connsiteY43485" fmla="*/ 1202565 h 4013490"/>
                <a:gd name="connsiteX43486" fmla="*/ 3660930 w 6127927"/>
                <a:gd name="connsiteY43486" fmla="*/ 1164467 h 4013490"/>
                <a:gd name="connsiteX43487" fmla="*/ 3665167 w 6127927"/>
                <a:gd name="connsiteY43487" fmla="*/ 1149979 h 4013490"/>
                <a:gd name="connsiteX43488" fmla="*/ 3666331 w 6127927"/>
                <a:gd name="connsiteY43488" fmla="*/ 1146356 h 4013490"/>
                <a:gd name="connsiteX43489" fmla="*/ 3668660 w 6127927"/>
                <a:gd name="connsiteY43489" fmla="*/ 1141958 h 4013490"/>
                <a:gd name="connsiteX43490" fmla="*/ 3666331 w 6127927"/>
                <a:gd name="connsiteY43490" fmla="*/ 1146356 h 4013490"/>
                <a:gd name="connsiteX43491" fmla="*/ 3666234 w 6127927"/>
                <a:gd name="connsiteY43491" fmla="*/ 1146421 h 4013490"/>
                <a:gd name="connsiteX43492" fmla="*/ 3669889 w 6127927"/>
                <a:gd name="connsiteY43492" fmla="*/ 1133840 h 4013490"/>
                <a:gd name="connsiteX43493" fmla="*/ 3670147 w 6127927"/>
                <a:gd name="connsiteY43493" fmla="*/ 1133258 h 4013490"/>
                <a:gd name="connsiteX43494" fmla="*/ 3670277 w 6127927"/>
                <a:gd name="connsiteY43494" fmla="*/ 1132514 h 4013490"/>
                <a:gd name="connsiteX43495" fmla="*/ 3673543 w 6127927"/>
                <a:gd name="connsiteY43495" fmla="*/ 1121421 h 4013490"/>
                <a:gd name="connsiteX43496" fmla="*/ 3674869 w 6127927"/>
                <a:gd name="connsiteY43496" fmla="*/ 1116958 h 4013490"/>
                <a:gd name="connsiteX43497" fmla="*/ 3674513 w 6127927"/>
                <a:gd name="connsiteY43497" fmla="*/ 1113563 h 4013490"/>
                <a:gd name="connsiteX43498" fmla="*/ 3675936 w 6127927"/>
                <a:gd name="connsiteY43498" fmla="*/ 1114145 h 4013490"/>
                <a:gd name="connsiteX43499" fmla="*/ 3675839 w 6127927"/>
                <a:gd name="connsiteY43499" fmla="*/ 1115309 h 4013490"/>
                <a:gd name="connsiteX43500" fmla="*/ 3675742 w 6127927"/>
                <a:gd name="connsiteY43500" fmla="*/ 1117605 h 4013490"/>
                <a:gd name="connsiteX43501" fmla="*/ 3677101 w 6127927"/>
                <a:gd name="connsiteY43501" fmla="*/ 1118705 h 4013490"/>
                <a:gd name="connsiteX43502" fmla="*/ 3677683 w 6127927"/>
                <a:gd name="connsiteY43502" fmla="*/ 1113239 h 4013490"/>
                <a:gd name="connsiteX43503" fmla="*/ 3673187 w 6127927"/>
                <a:gd name="connsiteY43503" fmla="*/ 1111008 h 4013490"/>
                <a:gd name="connsiteX43504" fmla="*/ 3674416 w 6127927"/>
                <a:gd name="connsiteY43504" fmla="*/ 1113466 h 4013490"/>
                <a:gd name="connsiteX43505" fmla="*/ 3645116 w 6127927"/>
                <a:gd name="connsiteY43505" fmla="*/ 1094611 h 4013490"/>
                <a:gd name="connsiteX43506" fmla="*/ 3613907 w 6127927"/>
                <a:gd name="connsiteY43506" fmla="*/ 1075239 h 4013490"/>
                <a:gd name="connsiteX43507" fmla="*/ 3550680 w 6127927"/>
                <a:gd name="connsiteY43507" fmla="*/ 1038208 h 4013490"/>
                <a:gd name="connsiteX43508" fmla="*/ 3420443 w 6127927"/>
                <a:gd name="connsiteY43508" fmla="*/ 972233 h 4013490"/>
                <a:gd name="connsiteX43509" fmla="*/ 3421090 w 6127927"/>
                <a:gd name="connsiteY43509" fmla="*/ 971974 h 4013490"/>
                <a:gd name="connsiteX43510" fmla="*/ 3414137 w 6127927"/>
                <a:gd name="connsiteY43510" fmla="*/ 969419 h 4013490"/>
                <a:gd name="connsiteX43511" fmla="*/ 3407927 w 6127927"/>
                <a:gd name="connsiteY43511" fmla="*/ 966702 h 4013490"/>
                <a:gd name="connsiteX43512" fmla="*/ 3408024 w 6127927"/>
                <a:gd name="connsiteY43512" fmla="*/ 966767 h 4013490"/>
                <a:gd name="connsiteX43513" fmla="*/ 3407863 w 6127927"/>
                <a:gd name="connsiteY43513" fmla="*/ 966767 h 4013490"/>
                <a:gd name="connsiteX43514" fmla="*/ 3407863 w 6127927"/>
                <a:gd name="connsiteY43514" fmla="*/ 967252 h 4013490"/>
                <a:gd name="connsiteX43515" fmla="*/ 3407410 w 6127927"/>
                <a:gd name="connsiteY43515" fmla="*/ 968578 h 4013490"/>
                <a:gd name="connsiteX43516" fmla="*/ 3407863 w 6127927"/>
                <a:gd name="connsiteY43516" fmla="*/ 967252 h 4013490"/>
                <a:gd name="connsiteX43517" fmla="*/ 3408089 w 6127927"/>
                <a:gd name="connsiteY43517" fmla="*/ 967026 h 4013490"/>
                <a:gd name="connsiteX43518" fmla="*/ 3408833 w 6127927"/>
                <a:gd name="connsiteY43518" fmla="*/ 969257 h 4013490"/>
                <a:gd name="connsiteX43519" fmla="*/ 3406343 w 6127927"/>
                <a:gd name="connsiteY43519" fmla="*/ 971974 h 4013490"/>
                <a:gd name="connsiteX43520" fmla="*/ 3405857 w 6127927"/>
                <a:gd name="connsiteY43520" fmla="*/ 972071 h 4013490"/>
                <a:gd name="connsiteX43521" fmla="*/ 3405696 w 6127927"/>
                <a:gd name="connsiteY43521" fmla="*/ 972653 h 4013490"/>
                <a:gd name="connsiteX43522" fmla="*/ 3404855 w 6127927"/>
                <a:gd name="connsiteY43522" fmla="*/ 973462 h 4013490"/>
                <a:gd name="connsiteX43523" fmla="*/ 3403141 w 6127927"/>
                <a:gd name="connsiteY43523" fmla="*/ 974788 h 4013490"/>
                <a:gd name="connsiteX43524" fmla="*/ 3400877 w 6127927"/>
                <a:gd name="connsiteY43524" fmla="*/ 975370 h 4013490"/>
                <a:gd name="connsiteX43525" fmla="*/ 3400230 w 6127927"/>
                <a:gd name="connsiteY43525" fmla="*/ 976793 h 4013490"/>
                <a:gd name="connsiteX43526" fmla="*/ 3398063 w 6127927"/>
                <a:gd name="connsiteY43526" fmla="*/ 977795 h 4013490"/>
                <a:gd name="connsiteX43527" fmla="*/ 3396931 w 6127927"/>
                <a:gd name="connsiteY43527" fmla="*/ 976955 h 4013490"/>
                <a:gd name="connsiteX43528" fmla="*/ 3396090 w 6127927"/>
                <a:gd name="connsiteY43528" fmla="*/ 979121 h 4013490"/>
                <a:gd name="connsiteX43529" fmla="*/ 3396673 w 6127927"/>
                <a:gd name="connsiteY43529" fmla="*/ 979930 h 4013490"/>
                <a:gd name="connsiteX43530" fmla="*/ 3393115 w 6127927"/>
                <a:gd name="connsiteY43530" fmla="*/ 979865 h 4013490"/>
                <a:gd name="connsiteX43531" fmla="*/ 3393018 w 6127927"/>
                <a:gd name="connsiteY43531" fmla="*/ 981515 h 4013490"/>
                <a:gd name="connsiteX43532" fmla="*/ 3392274 w 6127927"/>
                <a:gd name="connsiteY43532" fmla="*/ 982744 h 4013490"/>
                <a:gd name="connsiteX43533" fmla="*/ 3389461 w 6127927"/>
                <a:gd name="connsiteY43533" fmla="*/ 982485 h 4013490"/>
                <a:gd name="connsiteX43534" fmla="*/ 3389396 w 6127927"/>
                <a:gd name="connsiteY43534" fmla="*/ 984005 h 4013490"/>
                <a:gd name="connsiteX43535" fmla="*/ 3389622 w 6127927"/>
                <a:gd name="connsiteY43535" fmla="*/ 985654 h 4013490"/>
                <a:gd name="connsiteX43536" fmla="*/ 3388975 w 6127927"/>
                <a:gd name="connsiteY43536" fmla="*/ 986301 h 4013490"/>
                <a:gd name="connsiteX43537" fmla="*/ 3386906 w 6127927"/>
                <a:gd name="connsiteY43537" fmla="*/ 985654 h 4013490"/>
                <a:gd name="connsiteX43538" fmla="*/ 3388038 w 6127927"/>
                <a:gd name="connsiteY43538" fmla="*/ 987304 h 4013490"/>
                <a:gd name="connsiteX43539" fmla="*/ 3386324 w 6127927"/>
                <a:gd name="connsiteY43539" fmla="*/ 989697 h 4013490"/>
                <a:gd name="connsiteX43540" fmla="*/ 3385321 w 6127927"/>
                <a:gd name="connsiteY43540" fmla="*/ 990861 h 4013490"/>
                <a:gd name="connsiteX43541" fmla="*/ 3385159 w 6127927"/>
                <a:gd name="connsiteY43541" fmla="*/ 991346 h 4013490"/>
                <a:gd name="connsiteX43542" fmla="*/ 3376460 w 6127927"/>
                <a:gd name="connsiteY43542" fmla="*/ 998558 h 4013490"/>
                <a:gd name="connsiteX43543" fmla="*/ 3375877 w 6127927"/>
                <a:gd name="connsiteY43543" fmla="*/ 998655 h 4013490"/>
                <a:gd name="connsiteX43544" fmla="*/ 3375877 w 6127927"/>
                <a:gd name="connsiteY43544" fmla="*/ 999043 h 4013490"/>
                <a:gd name="connsiteX43545" fmla="*/ 3372320 w 6127927"/>
                <a:gd name="connsiteY43545" fmla="*/ 1001695 h 4013490"/>
                <a:gd name="connsiteX43546" fmla="*/ 3369280 w 6127927"/>
                <a:gd name="connsiteY43546" fmla="*/ 1003700 h 4013490"/>
                <a:gd name="connsiteX43547" fmla="*/ 3369086 w 6127927"/>
                <a:gd name="connsiteY43547" fmla="*/ 1003700 h 4013490"/>
                <a:gd name="connsiteX43548" fmla="*/ 3368439 w 6127927"/>
                <a:gd name="connsiteY43548" fmla="*/ 1004024 h 4013490"/>
                <a:gd name="connsiteX43549" fmla="*/ 3368601 w 6127927"/>
                <a:gd name="connsiteY43549" fmla="*/ 1004186 h 4013490"/>
                <a:gd name="connsiteX43550" fmla="*/ 3359416 w 6127927"/>
                <a:gd name="connsiteY43550" fmla="*/ 1010913 h 4013490"/>
                <a:gd name="connsiteX43551" fmla="*/ 3342760 w 6127927"/>
                <a:gd name="connsiteY43551" fmla="*/ 1020324 h 4013490"/>
                <a:gd name="connsiteX43552" fmla="*/ 3335969 w 6127927"/>
                <a:gd name="connsiteY43552" fmla="*/ 1022652 h 4013490"/>
                <a:gd name="connsiteX43553" fmla="*/ 3324617 w 6127927"/>
                <a:gd name="connsiteY43553" fmla="*/ 1028797 h 4013490"/>
                <a:gd name="connsiteX43554" fmla="*/ 3313136 w 6127927"/>
                <a:gd name="connsiteY43554" fmla="*/ 1034166 h 4013490"/>
                <a:gd name="connsiteX43555" fmla="*/ 3290271 w 6127927"/>
                <a:gd name="connsiteY43555" fmla="*/ 1045744 h 4013490"/>
                <a:gd name="connsiteX43556" fmla="*/ 3289527 w 6127927"/>
                <a:gd name="connsiteY43556" fmla="*/ 1046261 h 4013490"/>
                <a:gd name="connsiteX43557" fmla="*/ 3288783 w 6127927"/>
                <a:gd name="connsiteY43557" fmla="*/ 1045841 h 4013490"/>
                <a:gd name="connsiteX43558" fmla="*/ 3288880 w 6127927"/>
                <a:gd name="connsiteY43558" fmla="*/ 1046585 h 4013490"/>
                <a:gd name="connsiteX43559" fmla="*/ 3287813 w 6127927"/>
                <a:gd name="connsiteY43559" fmla="*/ 1046843 h 4013490"/>
                <a:gd name="connsiteX43560" fmla="*/ 3287360 w 6127927"/>
                <a:gd name="connsiteY43560" fmla="*/ 1046649 h 4013490"/>
                <a:gd name="connsiteX43561" fmla="*/ 3286972 w 6127927"/>
                <a:gd name="connsiteY43561" fmla="*/ 1047070 h 4013490"/>
                <a:gd name="connsiteX43562" fmla="*/ 3281668 w 6127927"/>
                <a:gd name="connsiteY43562" fmla="*/ 1048072 h 4013490"/>
                <a:gd name="connsiteX43563" fmla="*/ 3281604 w 6127927"/>
                <a:gd name="connsiteY43563" fmla="*/ 1047749 h 4013490"/>
                <a:gd name="connsiteX43564" fmla="*/ 3280666 w 6127927"/>
                <a:gd name="connsiteY43564" fmla="*/ 1047652 h 4013490"/>
                <a:gd name="connsiteX43565" fmla="*/ 3280278 w 6127927"/>
                <a:gd name="connsiteY43565" fmla="*/ 1047490 h 4013490"/>
                <a:gd name="connsiteX43566" fmla="*/ 3279437 w 6127927"/>
                <a:gd name="connsiteY43566" fmla="*/ 1048234 h 4013490"/>
                <a:gd name="connsiteX43567" fmla="*/ 3279696 w 6127927"/>
                <a:gd name="connsiteY43567" fmla="*/ 1048557 h 4013490"/>
                <a:gd name="connsiteX43568" fmla="*/ 3275718 w 6127927"/>
                <a:gd name="connsiteY43568" fmla="*/ 1049495 h 4013490"/>
                <a:gd name="connsiteX43569" fmla="*/ 3275459 w 6127927"/>
                <a:gd name="connsiteY43569" fmla="*/ 1049301 h 4013490"/>
                <a:gd name="connsiteX43570" fmla="*/ 3273874 w 6127927"/>
                <a:gd name="connsiteY43570" fmla="*/ 1049301 h 4013490"/>
                <a:gd name="connsiteX43571" fmla="*/ 3273971 w 6127927"/>
                <a:gd name="connsiteY43571" fmla="*/ 1049980 h 4013490"/>
                <a:gd name="connsiteX43572" fmla="*/ 3269249 w 6127927"/>
                <a:gd name="connsiteY43572" fmla="*/ 1051209 h 4013490"/>
                <a:gd name="connsiteX43573" fmla="*/ 3268926 w 6127927"/>
                <a:gd name="connsiteY43573" fmla="*/ 1050724 h 4013490"/>
                <a:gd name="connsiteX43574" fmla="*/ 3268926 w 6127927"/>
                <a:gd name="connsiteY43574" fmla="*/ 1051306 h 4013490"/>
                <a:gd name="connsiteX43575" fmla="*/ 3256766 w 6127927"/>
                <a:gd name="connsiteY43575" fmla="*/ 1055187 h 4013490"/>
                <a:gd name="connsiteX43576" fmla="*/ 3240531 w 6127927"/>
                <a:gd name="connsiteY43576" fmla="*/ 1058098 h 4013490"/>
                <a:gd name="connsiteX43577" fmla="*/ 3240531 w 6127927"/>
                <a:gd name="connsiteY43577" fmla="*/ 1058001 h 4013490"/>
                <a:gd name="connsiteX43578" fmla="*/ 3238202 w 6127927"/>
                <a:gd name="connsiteY43578" fmla="*/ 1058163 h 4013490"/>
                <a:gd name="connsiteX43579" fmla="*/ 3237297 w 6127927"/>
                <a:gd name="connsiteY43579" fmla="*/ 1058518 h 4013490"/>
                <a:gd name="connsiteX43580" fmla="*/ 3236132 w 6127927"/>
                <a:gd name="connsiteY43580" fmla="*/ 1058680 h 4013490"/>
                <a:gd name="connsiteX43581" fmla="*/ 3235550 w 6127927"/>
                <a:gd name="connsiteY43581" fmla="*/ 1058745 h 4013490"/>
                <a:gd name="connsiteX43582" fmla="*/ 3228015 w 6127927"/>
                <a:gd name="connsiteY43582" fmla="*/ 1059844 h 4013490"/>
                <a:gd name="connsiteX43583" fmla="*/ 3227950 w 6127927"/>
                <a:gd name="connsiteY43583" fmla="*/ 1058324 h 4013490"/>
                <a:gd name="connsiteX43584" fmla="*/ 3226689 w 6127927"/>
                <a:gd name="connsiteY43584" fmla="*/ 1059165 h 4013490"/>
                <a:gd name="connsiteX43585" fmla="*/ 3227691 w 6127927"/>
                <a:gd name="connsiteY43585" fmla="*/ 1059909 h 4013490"/>
                <a:gd name="connsiteX43586" fmla="*/ 3210551 w 6127927"/>
                <a:gd name="connsiteY43586" fmla="*/ 1061235 h 4013490"/>
                <a:gd name="connsiteX43587" fmla="*/ 3210648 w 6127927"/>
                <a:gd name="connsiteY43587" fmla="*/ 1060232 h 4013490"/>
                <a:gd name="connsiteX43588" fmla="*/ 3209904 w 6127927"/>
                <a:gd name="connsiteY43588" fmla="*/ 1061235 h 4013490"/>
                <a:gd name="connsiteX43589" fmla="*/ 3191178 w 6127927"/>
                <a:gd name="connsiteY43589" fmla="*/ 1061817 h 4013490"/>
                <a:gd name="connsiteX43590" fmla="*/ 3190435 w 6127927"/>
                <a:gd name="connsiteY43590" fmla="*/ 1060912 h 4013490"/>
                <a:gd name="connsiteX43591" fmla="*/ 3190273 w 6127927"/>
                <a:gd name="connsiteY43591" fmla="*/ 1061720 h 4013490"/>
                <a:gd name="connsiteX43592" fmla="*/ 3190273 w 6127927"/>
                <a:gd name="connsiteY43592" fmla="*/ 1061817 h 4013490"/>
                <a:gd name="connsiteX43593" fmla="*/ 3187459 w 6127927"/>
                <a:gd name="connsiteY43593" fmla="*/ 1061914 h 4013490"/>
                <a:gd name="connsiteX43594" fmla="*/ 3187362 w 6127927"/>
                <a:gd name="connsiteY43594" fmla="*/ 1061914 h 4013490"/>
                <a:gd name="connsiteX43595" fmla="*/ 3187200 w 6127927"/>
                <a:gd name="connsiteY43595" fmla="*/ 1061979 h 4013490"/>
                <a:gd name="connsiteX43596" fmla="*/ 3185810 w 6127927"/>
                <a:gd name="connsiteY43596" fmla="*/ 1062076 h 4013490"/>
                <a:gd name="connsiteX43597" fmla="*/ 3184484 w 6127927"/>
                <a:gd name="connsiteY43597" fmla="*/ 1061494 h 4013490"/>
                <a:gd name="connsiteX43598" fmla="*/ 3181314 w 6127927"/>
                <a:gd name="connsiteY43598" fmla="*/ 1060491 h 4013490"/>
                <a:gd name="connsiteX43599" fmla="*/ 3181411 w 6127927"/>
                <a:gd name="connsiteY43599" fmla="*/ 1060491 h 4013490"/>
                <a:gd name="connsiteX43600" fmla="*/ 3181314 w 6127927"/>
                <a:gd name="connsiteY43600" fmla="*/ 1060168 h 4013490"/>
                <a:gd name="connsiteX43601" fmla="*/ 3180991 w 6127927"/>
                <a:gd name="connsiteY43601" fmla="*/ 1060168 h 4013490"/>
                <a:gd name="connsiteX43602" fmla="*/ 3181314 w 6127927"/>
                <a:gd name="connsiteY43602" fmla="*/ 1060491 h 4013490"/>
                <a:gd name="connsiteX43603" fmla="*/ 3181897 w 6127927"/>
                <a:gd name="connsiteY43603" fmla="*/ 1061655 h 4013490"/>
                <a:gd name="connsiteX43604" fmla="*/ 3180344 w 6127927"/>
                <a:gd name="connsiteY43604" fmla="*/ 1061914 h 4013490"/>
                <a:gd name="connsiteX43605" fmla="*/ 3180183 w 6127927"/>
                <a:gd name="connsiteY43605" fmla="*/ 1061914 h 4013490"/>
                <a:gd name="connsiteX43606" fmla="*/ 3179245 w 6127927"/>
                <a:gd name="connsiteY43606" fmla="*/ 1061332 h 4013490"/>
                <a:gd name="connsiteX43607" fmla="*/ 3178501 w 6127927"/>
                <a:gd name="connsiteY43607" fmla="*/ 1061138 h 4013490"/>
                <a:gd name="connsiteX43608" fmla="*/ 3178177 w 6127927"/>
                <a:gd name="connsiteY43608" fmla="*/ 1061235 h 4013490"/>
                <a:gd name="connsiteX43609" fmla="*/ 3178662 w 6127927"/>
                <a:gd name="connsiteY43609" fmla="*/ 1061817 h 4013490"/>
                <a:gd name="connsiteX43610" fmla="*/ 3178436 w 6127927"/>
                <a:gd name="connsiteY43610" fmla="*/ 1061914 h 4013490"/>
                <a:gd name="connsiteX43611" fmla="*/ 3177660 w 6127927"/>
                <a:gd name="connsiteY43611" fmla="*/ 1061914 h 4013490"/>
                <a:gd name="connsiteX43612" fmla="*/ 3177531 w 6127927"/>
                <a:gd name="connsiteY43612" fmla="*/ 1061558 h 4013490"/>
                <a:gd name="connsiteX43613" fmla="*/ 3178016 w 6127927"/>
                <a:gd name="connsiteY43613" fmla="*/ 1061332 h 4013490"/>
                <a:gd name="connsiteX43614" fmla="*/ 3176366 w 6127927"/>
                <a:gd name="connsiteY43614" fmla="*/ 1061397 h 4013490"/>
                <a:gd name="connsiteX43615" fmla="*/ 3174296 w 6127927"/>
                <a:gd name="connsiteY43615" fmla="*/ 1061235 h 4013490"/>
                <a:gd name="connsiteX43616" fmla="*/ 3172647 w 6127927"/>
                <a:gd name="connsiteY43616" fmla="*/ 1060071 h 4013490"/>
                <a:gd name="connsiteX43617" fmla="*/ 3170060 w 6127927"/>
                <a:gd name="connsiteY43617" fmla="*/ 1061235 h 4013490"/>
                <a:gd name="connsiteX43618" fmla="*/ 3169833 w 6127927"/>
                <a:gd name="connsiteY43618" fmla="*/ 1060329 h 4013490"/>
                <a:gd name="connsiteX43619" fmla="*/ 3167084 w 6127927"/>
                <a:gd name="connsiteY43619" fmla="*/ 1061073 h 4013490"/>
                <a:gd name="connsiteX43620" fmla="*/ 3166082 w 6127927"/>
                <a:gd name="connsiteY43620" fmla="*/ 1060491 h 4013490"/>
                <a:gd name="connsiteX43621" fmla="*/ 3164271 w 6127927"/>
                <a:gd name="connsiteY43621" fmla="*/ 1060588 h 4013490"/>
                <a:gd name="connsiteX43622" fmla="*/ 3162298 w 6127927"/>
                <a:gd name="connsiteY43622" fmla="*/ 1060006 h 4013490"/>
                <a:gd name="connsiteX43623" fmla="*/ 3161619 w 6127927"/>
                <a:gd name="connsiteY43623" fmla="*/ 1059844 h 4013490"/>
                <a:gd name="connsiteX43624" fmla="*/ 3161198 w 6127927"/>
                <a:gd name="connsiteY43624" fmla="*/ 1060394 h 4013490"/>
                <a:gd name="connsiteX43625" fmla="*/ 3156994 w 6127927"/>
                <a:gd name="connsiteY43625" fmla="*/ 1059262 h 4013490"/>
                <a:gd name="connsiteX43626" fmla="*/ 3156412 w 6127927"/>
                <a:gd name="connsiteY43626" fmla="*/ 1057936 h 4013490"/>
                <a:gd name="connsiteX43627" fmla="*/ 3155086 w 6127927"/>
                <a:gd name="connsiteY43627" fmla="*/ 1058842 h 4013490"/>
                <a:gd name="connsiteX43628" fmla="*/ 3153922 w 6127927"/>
                <a:gd name="connsiteY43628" fmla="*/ 1057419 h 4013490"/>
                <a:gd name="connsiteX43629" fmla="*/ 3153178 w 6127927"/>
                <a:gd name="connsiteY43629" fmla="*/ 1058098 h 4013490"/>
                <a:gd name="connsiteX43630" fmla="*/ 3150429 w 6127927"/>
                <a:gd name="connsiteY43630" fmla="*/ 1057936 h 4013490"/>
                <a:gd name="connsiteX43631" fmla="*/ 3149297 w 6127927"/>
                <a:gd name="connsiteY43631" fmla="*/ 1058163 h 4013490"/>
                <a:gd name="connsiteX43632" fmla="*/ 3148779 w 6127927"/>
                <a:gd name="connsiteY43632" fmla="*/ 1058098 h 4013490"/>
                <a:gd name="connsiteX43633" fmla="*/ 3147389 w 6127927"/>
                <a:gd name="connsiteY43633" fmla="*/ 1057354 h 4013490"/>
                <a:gd name="connsiteX43634" fmla="*/ 3146386 w 6127927"/>
                <a:gd name="connsiteY43634" fmla="*/ 1057516 h 4013490"/>
                <a:gd name="connsiteX43635" fmla="*/ 3141826 w 6127927"/>
                <a:gd name="connsiteY43635" fmla="*/ 1056255 h 4013490"/>
                <a:gd name="connsiteX43636" fmla="*/ 3125688 w 6127927"/>
                <a:gd name="connsiteY43636" fmla="*/ 1051889 h 4013490"/>
                <a:gd name="connsiteX43637" fmla="*/ 3124944 w 6127927"/>
                <a:gd name="connsiteY43637" fmla="*/ 1050724 h 4013490"/>
                <a:gd name="connsiteX43638" fmla="*/ 3124039 w 6127927"/>
                <a:gd name="connsiteY43638" fmla="*/ 1051371 h 4013490"/>
                <a:gd name="connsiteX43639" fmla="*/ 3122713 w 6127927"/>
                <a:gd name="connsiteY43639" fmla="*/ 1050886 h 4013490"/>
                <a:gd name="connsiteX43640" fmla="*/ 3122551 w 6127927"/>
                <a:gd name="connsiteY43640" fmla="*/ 1050563 h 4013490"/>
                <a:gd name="connsiteX43641" fmla="*/ 3122292 w 6127927"/>
                <a:gd name="connsiteY43641" fmla="*/ 1050724 h 4013490"/>
                <a:gd name="connsiteX43642" fmla="*/ 3122034 w 6127927"/>
                <a:gd name="connsiteY43642" fmla="*/ 1050627 h 4013490"/>
                <a:gd name="connsiteX43643" fmla="*/ 3118735 w 6127927"/>
                <a:gd name="connsiteY43643" fmla="*/ 1049237 h 4013490"/>
                <a:gd name="connsiteX43644" fmla="*/ 3116568 w 6127927"/>
                <a:gd name="connsiteY43644" fmla="*/ 1046002 h 4013490"/>
                <a:gd name="connsiteX43645" fmla="*/ 3116018 w 6127927"/>
                <a:gd name="connsiteY43645" fmla="*/ 1048072 h 4013490"/>
                <a:gd name="connsiteX43646" fmla="*/ 3115921 w 6127927"/>
                <a:gd name="connsiteY43646" fmla="*/ 1047975 h 4013490"/>
                <a:gd name="connsiteX43647" fmla="*/ 3114336 w 6127927"/>
                <a:gd name="connsiteY43647" fmla="*/ 1045905 h 4013490"/>
                <a:gd name="connsiteX43648" fmla="*/ 3114272 w 6127927"/>
                <a:gd name="connsiteY43648" fmla="*/ 1045905 h 4013490"/>
                <a:gd name="connsiteX43649" fmla="*/ 3112202 w 6127927"/>
                <a:gd name="connsiteY43649" fmla="*/ 1046002 h 4013490"/>
                <a:gd name="connsiteX43650" fmla="*/ 3111878 w 6127927"/>
                <a:gd name="connsiteY43650" fmla="*/ 1045841 h 4013490"/>
                <a:gd name="connsiteX43651" fmla="*/ 3109291 w 6127927"/>
                <a:gd name="connsiteY43651" fmla="*/ 1043674 h 4013490"/>
                <a:gd name="connsiteX43652" fmla="*/ 3105216 w 6127927"/>
                <a:gd name="connsiteY43652" fmla="*/ 1043350 h 4013490"/>
                <a:gd name="connsiteX43653" fmla="*/ 3104472 w 6127927"/>
                <a:gd name="connsiteY43653" fmla="*/ 1042930 h 4013490"/>
                <a:gd name="connsiteX43654" fmla="*/ 3103664 w 6127927"/>
                <a:gd name="connsiteY43654" fmla="*/ 1042510 h 4013490"/>
                <a:gd name="connsiteX43655" fmla="*/ 3102338 w 6127927"/>
                <a:gd name="connsiteY43655" fmla="*/ 1041539 h 4013490"/>
                <a:gd name="connsiteX43656" fmla="*/ 3099783 w 6127927"/>
                <a:gd name="connsiteY43656" fmla="*/ 1040116 h 4013490"/>
                <a:gd name="connsiteX43657" fmla="*/ 3099783 w 6127927"/>
                <a:gd name="connsiteY43657" fmla="*/ 1039146 h 4013490"/>
                <a:gd name="connsiteX43658" fmla="*/ 3097551 w 6127927"/>
                <a:gd name="connsiteY43658" fmla="*/ 1037982 h 4013490"/>
                <a:gd name="connsiteX43659" fmla="*/ 3096614 w 6127927"/>
                <a:gd name="connsiteY43659" fmla="*/ 1038208 h 4013490"/>
                <a:gd name="connsiteX43660" fmla="*/ 3096452 w 6127927"/>
                <a:gd name="connsiteY43660" fmla="*/ 1038629 h 4013490"/>
                <a:gd name="connsiteX43661" fmla="*/ 3095967 w 6127927"/>
                <a:gd name="connsiteY43661" fmla="*/ 1038208 h 4013490"/>
                <a:gd name="connsiteX43662" fmla="*/ 3095223 w 6127927"/>
                <a:gd name="connsiteY43662" fmla="*/ 1036559 h 4013490"/>
                <a:gd name="connsiteX43663" fmla="*/ 3093735 w 6127927"/>
                <a:gd name="connsiteY43663" fmla="*/ 1037076 h 4013490"/>
                <a:gd name="connsiteX43664" fmla="*/ 3090825 w 6127927"/>
                <a:gd name="connsiteY43664" fmla="*/ 1034004 h 4013490"/>
                <a:gd name="connsiteX43665" fmla="*/ 3087267 w 6127927"/>
                <a:gd name="connsiteY43665" fmla="*/ 1034166 h 4013490"/>
                <a:gd name="connsiteX43666" fmla="*/ 3085844 w 6127927"/>
                <a:gd name="connsiteY43666" fmla="*/ 1033422 h 4013490"/>
                <a:gd name="connsiteX43667" fmla="*/ 3084712 w 6127927"/>
                <a:gd name="connsiteY43667" fmla="*/ 1032581 h 4013490"/>
                <a:gd name="connsiteX43668" fmla="*/ 3083968 w 6127927"/>
                <a:gd name="connsiteY43668" fmla="*/ 1032419 h 4013490"/>
                <a:gd name="connsiteX43669" fmla="*/ 3083774 w 6127927"/>
                <a:gd name="connsiteY43669" fmla="*/ 1032419 h 4013490"/>
                <a:gd name="connsiteX43670" fmla="*/ 3078988 w 6127927"/>
                <a:gd name="connsiteY43670" fmla="*/ 1029541 h 4013490"/>
                <a:gd name="connsiteX43671" fmla="*/ 3078988 w 6127927"/>
                <a:gd name="connsiteY43671" fmla="*/ 1028862 h 4013490"/>
                <a:gd name="connsiteX43672" fmla="*/ 3078179 w 6127927"/>
                <a:gd name="connsiteY43672" fmla="*/ 1029023 h 4013490"/>
                <a:gd name="connsiteX43673" fmla="*/ 3067313 w 6127927"/>
                <a:gd name="connsiteY43673" fmla="*/ 1022588 h 4013490"/>
                <a:gd name="connsiteX43674" fmla="*/ 3065663 w 6127927"/>
                <a:gd name="connsiteY43674" fmla="*/ 1021423 h 4013490"/>
                <a:gd name="connsiteX43675" fmla="*/ 3064758 w 6127927"/>
                <a:gd name="connsiteY43675" fmla="*/ 1020097 h 4013490"/>
                <a:gd name="connsiteX43676" fmla="*/ 3065502 w 6127927"/>
                <a:gd name="connsiteY43676" fmla="*/ 1019256 h 4013490"/>
                <a:gd name="connsiteX43677" fmla="*/ 3064499 w 6127927"/>
                <a:gd name="connsiteY43677" fmla="*/ 1018254 h 4013490"/>
                <a:gd name="connsiteX43678" fmla="*/ 3065178 w 6127927"/>
                <a:gd name="connsiteY43678" fmla="*/ 1017122 h 4013490"/>
                <a:gd name="connsiteX43679" fmla="*/ 3064014 w 6127927"/>
                <a:gd name="connsiteY43679" fmla="*/ 1017122 h 4013490"/>
                <a:gd name="connsiteX43680" fmla="*/ 3062106 w 6127927"/>
                <a:gd name="connsiteY43680" fmla="*/ 1017510 h 4013490"/>
                <a:gd name="connsiteX43681" fmla="*/ 3060133 w 6127927"/>
                <a:gd name="connsiteY43681" fmla="*/ 1016540 h 4013490"/>
                <a:gd name="connsiteX43682" fmla="*/ 3058387 w 6127927"/>
                <a:gd name="connsiteY43682" fmla="*/ 1015214 h 4013490"/>
                <a:gd name="connsiteX43683" fmla="*/ 3055411 w 6127927"/>
                <a:gd name="connsiteY43683" fmla="*/ 1013047 h 4013490"/>
                <a:gd name="connsiteX43684" fmla="*/ 3055314 w 6127927"/>
                <a:gd name="connsiteY43684" fmla="*/ 1013047 h 4013490"/>
                <a:gd name="connsiteX43685" fmla="*/ 3055314 w 6127927"/>
                <a:gd name="connsiteY43685" fmla="*/ 1012982 h 4013490"/>
                <a:gd name="connsiteX43686" fmla="*/ 3054085 w 6127927"/>
                <a:gd name="connsiteY43686" fmla="*/ 1012465 h 4013490"/>
                <a:gd name="connsiteX43687" fmla="*/ 3054829 w 6127927"/>
                <a:gd name="connsiteY43687" fmla="*/ 1012044 h 4013490"/>
                <a:gd name="connsiteX43688" fmla="*/ 3055573 w 6127927"/>
                <a:gd name="connsiteY43688" fmla="*/ 1011883 h 4013490"/>
                <a:gd name="connsiteX43689" fmla="*/ 3054085 w 6127927"/>
                <a:gd name="connsiteY43689" fmla="*/ 1010718 h 4013490"/>
                <a:gd name="connsiteX43690" fmla="*/ 3052824 w 6127927"/>
                <a:gd name="connsiteY43690" fmla="*/ 1009748 h 4013490"/>
                <a:gd name="connsiteX43691" fmla="*/ 3052015 w 6127927"/>
                <a:gd name="connsiteY43691" fmla="*/ 1009490 h 4013490"/>
                <a:gd name="connsiteX43692" fmla="*/ 3048620 w 6127927"/>
                <a:gd name="connsiteY43692" fmla="*/ 1008261 h 4013490"/>
                <a:gd name="connsiteX43693" fmla="*/ 3043057 w 6127927"/>
                <a:gd name="connsiteY43693" fmla="*/ 1003539 h 4013490"/>
                <a:gd name="connsiteX43694" fmla="*/ 3041311 w 6127927"/>
                <a:gd name="connsiteY43694" fmla="*/ 1000369 h 4013490"/>
                <a:gd name="connsiteX43695" fmla="*/ 3039661 w 6127927"/>
                <a:gd name="connsiteY43695" fmla="*/ 1000305 h 4013490"/>
                <a:gd name="connsiteX43696" fmla="*/ 3038432 w 6127927"/>
                <a:gd name="connsiteY43696" fmla="*/ 999140 h 4013490"/>
                <a:gd name="connsiteX43697" fmla="*/ 3036848 w 6127927"/>
                <a:gd name="connsiteY43697" fmla="*/ 997911 h 4013490"/>
                <a:gd name="connsiteX43698" fmla="*/ 3035780 w 6127927"/>
                <a:gd name="connsiteY43698" fmla="*/ 996585 h 4013490"/>
                <a:gd name="connsiteX43699" fmla="*/ 3034454 w 6127927"/>
                <a:gd name="connsiteY43699" fmla="*/ 995486 h 4013490"/>
                <a:gd name="connsiteX43700" fmla="*/ 3031479 w 6127927"/>
                <a:gd name="connsiteY43700" fmla="*/ 992349 h 4013490"/>
                <a:gd name="connsiteX43701" fmla="*/ 3029636 w 6127927"/>
                <a:gd name="connsiteY43701" fmla="*/ 990699 h 4013490"/>
                <a:gd name="connsiteX43702" fmla="*/ 3028310 w 6127927"/>
                <a:gd name="connsiteY43702" fmla="*/ 989373 h 4013490"/>
                <a:gd name="connsiteX43703" fmla="*/ 3027566 w 6127927"/>
                <a:gd name="connsiteY43703" fmla="*/ 988371 h 4013490"/>
                <a:gd name="connsiteX43704" fmla="*/ 3025108 w 6127927"/>
                <a:gd name="connsiteY43704" fmla="*/ 985719 h 4013490"/>
                <a:gd name="connsiteX43705" fmla="*/ 3024590 w 6127927"/>
                <a:gd name="connsiteY43705" fmla="*/ 985331 h 4013490"/>
                <a:gd name="connsiteX43706" fmla="*/ 3022521 w 6127927"/>
                <a:gd name="connsiteY43706" fmla="*/ 982905 h 4013490"/>
                <a:gd name="connsiteX43707" fmla="*/ 3020871 w 6127927"/>
                <a:gd name="connsiteY43707" fmla="*/ 981191 h 4013490"/>
                <a:gd name="connsiteX43708" fmla="*/ 3019869 w 6127927"/>
                <a:gd name="connsiteY43708" fmla="*/ 980189 h 4013490"/>
                <a:gd name="connsiteX43709" fmla="*/ 3018963 w 6127927"/>
                <a:gd name="connsiteY43709" fmla="*/ 979445 h 4013490"/>
                <a:gd name="connsiteX43710" fmla="*/ 3014403 w 6127927"/>
                <a:gd name="connsiteY43710" fmla="*/ 974982 h 4013490"/>
                <a:gd name="connsiteX43711" fmla="*/ 3011266 w 6127927"/>
                <a:gd name="connsiteY43711" fmla="*/ 971651 h 4013490"/>
                <a:gd name="connsiteX43712" fmla="*/ 3010684 w 6127927"/>
                <a:gd name="connsiteY43712" fmla="*/ 971230 h 4013490"/>
                <a:gd name="connsiteX43713" fmla="*/ 3009681 w 6127927"/>
                <a:gd name="connsiteY43713" fmla="*/ 970648 h 4013490"/>
                <a:gd name="connsiteX43714" fmla="*/ 3009131 w 6127927"/>
                <a:gd name="connsiteY43714" fmla="*/ 971166 h 4013490"/>
                <a:gd name="connsiteX43715" fmla="*/ 3008452 w 6127927"/>
                <a:gd name="connsiteY43715" fmla="*/ 970325 h 4013490"/>
                <a:gd name="connsiteX43716" fmla="*/ 3008614 w 6127927"/>
                <a:gd name="connsiteY43716" fmla="*/ 969419 h 4013490"/>
                <a:gd name="connsiteX43717" fmla="*/ 3007708 w 6127927"/>
                <a:gd name="connsiteY43717" fmla="*/ 968675 h 4013490"/>
                <a:gd name="connsiteX43718" fmla="*/ 3007223 w 6127927"/>
                <a:gd name="connsiteY43718" fmla="*/ 967446 h 4013490"/>
                <a:gd name="connsiteX43719" fmla="*/ 3005800 w 6127927"/>
                <a:gd name="connsiteY43719" fmla="*/ 967026 h 4013490"/>
                <a:gd name="connsiteX43720" fmla="*/ 3004474 w 6127927"/>
                <a:gd name="connsiteY43720" fmla="*/ 965279 h 4013490"/>
                <a:gd name="connsiteX43721" fmla="*/ 3006318 w 6127927"/>
                <a:gd name="connsiteY43721" fmla="*/ 963856 h 4013490"/>
                <a:gd name="connsiteX43722" fmla="*/ 3006318 w 6127927"/>
                <a:gd name="connsiteY43722" fmla="*/ 963792 h 4013490"/>
                <a:gd name="connsiteX43723" fmla="*/ 3003666 w 6127927"/>
                <a:gd name="connsiteY43723" fmla="*/ 963210 h 4013490"/>
                <a:gd name="connsiteX43724" fmla="*/ 3002825 w 6127927"/>
                <a:gd name="connsiteY43724" fmla="*/ 962886 h 4013490"/>
                <a:gd name="connsiteX43725" fmla="*/ 3001822 w 6127927"/>
                <a:gd name="connsiteY43725" fmla="*/ 961399 h 4013490"/>
                <a:gd name="connsiteX43726" fmla="*/ 3001014 w 6127927"/>
                <a:gd name="connsiteY43726" fmla="*/ 960978 h 4013490"/>
                <a:gd name="connsiteX43727" fmla="*/ 2999850 w 6127927"/>
                <a:gd name="connsiteY43727" fmla="*/ 959329 h 4013490"/>
                <a:gd name="connsiteX43728" fmla="*/ 2999267 w 6127927"/>
                <a:gd name="connsiteY43728" fmla="*/ 958067 h 4013490"/>
                <a:gd name="connsiteX43729" fmla="*/ 2998685 w 6127927"/>
                <a:gd name="connsiteY43729" fmla="*/ 957582 h 4013490"/>
                <a:gd name="connsiteX43730" fmla="*/ 2998588 w 6127927"/>
                <a:gd name="connsiteY43730" fmla="*/ 957485 h 4013490"/>
                <a:gd name="connsiteX43731" fmla="*/ 2998265 w 6127927"/>
                <a:gd name="connsiteY43731" fmla="*/ 955674 h 4013490"/>
                <a:gd name="connsiteX43732" fmla="*/ 2995451 w 6127927"/>
                <a:gd name="connsiteY43732" fmla="*/ 951632 h 4013490"/>
                <a:gd name="connsiteX43733" fmla="*/ 2994384 w 6127927"/>
                <a:gd name="connsiteY43733" fmla="*/ 951211 h 4013490"/>
                <a:gd name="connsiteX43734" fmla="*/ 2993317 w 6127927"/>
                <a:gd name="connsiteY43734" fmla="*/ 949206 h 4013490"/>
                <a:gd name="connsiteX43735" fmla="*/ 2992055 w 6127927"/>
                <a:gd name="connsiteY43735" fmla="*/ 947233 h 4013490"/>
                <a:gd name="connsiteX43736" fmla="*/ 2990729 w 6127927"/>
                <a:gd name="connsiteY43736" fmla="*/ 945487 h 4013490"/>
                <a:gd name="connsiteX43737" fmla="*/ 2991409 w 6127927"/>
                <a:gd name="connsiteY43737" fmla="*/ 944096 h 4013490"/>
                <a:gd name="connsiteX43738" fmla="*/ 2989500 w 6127927"/>
                <a:gd name="connsiteY43738" fmla="*/ 943999 h 4013490"/>
                <a:gd name="connsiteX43739" fmla="*/ 2989339 w 6127927"/>
                <a:gd name="connsiteY43739" fmla="*/ 943676 h 4013490"/>
                <a:gd name="connsiteX43740" fmla="*/ 2988660 w 6127927"/>
                <a:gd name="connsiteY43740" fmla="*/ 941671 h 4013490"/>
                <a:gd name="connsiteX43741" fmla="*/ 2987754 w 6127927"/>
                <a:gd name="connsiteY43741" fmla="*/ 940539 h 4013490"/>
                <a:gd name="connsiteX43742" fmla="*/ 2987107 w 6127927"/>
                <a:gd name="connsiteY43742" fmla="*/ 940021 h 4013490"/>
                <a:gd name="connsiteX43743" fmla="*/ 2986363 w 6127927"/>
                <a:gd name="connsiteY43743" fmla="*/ 938792 h 4013490"/>
                <a:gd name="connsiteX43744" fmla="*/ 2986266 w 6127927"/>
                <a:gd name="connsiteY43744" fmla="*/ 937628 h 4013490"/>
                <a:gd name="connsiteX43745" fmla="*/ 2985199 w 6127927"/>
                <a:gd name="connsiteY43745" fmla="*/ 936884 h 4013490"/>
                <a:gd name="connsiteX43746" fmla="*/ 2984294 w 6127927"/>
                <a:gd name="connsiteY43746" fmla="*/ 935299 h 4013490"/>
                <a:gd name="connsiteX43747" fmla="*/ 2984294 w 6127927"/>
                <a:gd name="connsiteY43747" fmla="*/ 934556 h 4013490"/>
                <a:gd name="connsiteX43748" fmla="*/ 2983776 w 6127927"/>
                <a:gd name="connsiteY43748" fmla="*/ 934394 h 4013490"/>
                <a:gd name="connsiteX43749" fmla="*/ 2978246 w 6127927"/>
                <a:gd name="connsiteY43749" fmla="*/ 924368 h 4013490"/>
                <a:gd name="connsiteX43750" fmla="*/ 2978408 w 6127927"/>
                <a:gd name="connsiteY43750" fmla="*/ 923042 h 4013490"/>
                <a:gd name="connsiteX43751" fmla="*/ 2977243 w 6127927"/>
                <a:gd name="connsiteY43751" fmla="*/ 922557 h 4013490"/>
                <a:gd name="connsiteX43752" fmla="*/ 2975173 w 6127927"/>
                <a:gd name="connsiteY43752" fmla="*/ 918579 h 4013490"/>
                <a:gd name="connsiteX43753" fmla="*/ 2975820 w 6127927"/>
                <a:gd name="connsiteY43753" fmla="*/ 917189 h 4013490"/>
                <a:gd name="connsiteX43754" fmla="*/ 2974753 w 6127927"/>
                <a:gd name="connsiteY43754" fmla="*/ 917674 h 4013490"/>
                <a:gd name="connsiteX43755" fmla="*/ 2973944 w 6127927"/>
                <a:gd name="connsiteY43755" fmla="*/ 916186 h 4013490"/>
                <a:gd name="connsiteX43756" fmla="*/ 2973944 w 6127927"/>
                <a:gd name="connsiteY43756" fmla="*/ 916024 h 4013490"/>
                <a:gd name="connsiteX43757" fmla="*/ 2973750 w 6127927"/>
                <a:gd name="connsiteY43757" fmla="*/ 915927 h 4013490"/>
                <a:gd name="connsiteX43758" fmla="*/ 2970937 w 6127927"/>
                <a:gd name="connsiteY43758" fmla="*/ 910235 h 4013490"/>
                <a:gd name="connsiteX43759" fmla="*/ 2969967 w 6127927"/>
                <a:gd name="connsiteY43759" fmla="*/ 907971 h 4013490"/>
                <a:gd name="connsiteX43760" fmla="*/ 2969805 w 6127927"/>
                <a:gd name="connsiteY43760" fmla="*/ 907422 h 4013490"/>
                <a:gd name="connsiteX43761" fmla="*/ 2970355 w 6127927"/>
                <a:gd name="connsiteY43761" fmla="*/ 906257 h 4013490"/>
                <a:gd name="connsiteX43762" fmla="*/ 2969805 w 6127927"/>
                <a:gd name="connsiteY43762" fmla="*/ 907422 h 4013490"/>
                <a:gd name="connsiteX43763" fmla="*/ 2969708 w 6127927"/>
                <a:gd name="connsiteY43763" fmla="*/ 907486 h 4013490"/>
                <a:gd name="connsiteX43764" fmla="*/ 2968802 w 6127927"/>
                <a:gd name="connsiteY43764" fmla="*/ 905578 h 4013490"/>
                <a:gd name="connsiteX43765" fmla="*/ 2968867 w 6127927"/>
                <a:gd name="connsiteY43765" fmla="*/ 905416 h 4013490"/>
                <a:gd name="connsiteX43766" fmla="*/ 2968705 w 6127927"/>
                <a:gd name="connsiteY43766" fmla="*/ 905352 h 4013490"/>
                <a:gd name="connsiteX43767" fmla="*/ 2967153 w 6127927"/>
                <a:gd name="connsiteY43767" fmla="*/ 901956 h 4013490"/>
                <a:gd name="connsiteX43768" fmla="*/ 2970031 w 6127927"/>
                <a:gd name="connsiteY43768" fmla="*/ 902021 h 4013490"/>
                <a:gd name="connsiteX43769" fmla="*/ 2968123 w 6127927"/>
                <a:gd name="connsiteY43769" fmla="*/ 900792 h 4013490"/>
                <a:gd name="connsiteX43770" fmla="*/ 2967153 w 6127927"/>
                <a:gd name="connsiteY43770" fmla="*/ 901956 h 4013490"/>
                <a:gd name="connsiteX43771" fmla="*/ 2950594 w 6127927"/>
                <a:gd name="connsiteY43771" fmla="*/ 857972 h 4013490"/>
                <a:gd name="connsiteX43772" fmla="*/ 2951176 w 6127927"/>
                <a:gd name="connsiteY43772" fmla="*/ 857908 h 4013490"/>
                <a:gd name="connsiteX43773" fmla="*/ 2950174 w 6127927"/>
                <a:gd name="connsiteY43773" fmla="*/ 856905 h 4013490"/>
                <a:gd name="connsiteX43774" fmla="*/ 2949171 w 6127927"/>
                <a:gd name="connsiteY43774" fmla="*/ 854415 h 4013490"/>
                <a:gd name="connsiteX43775" fmla="*/ 2949010 w 6127927"/>
                <a:gd name="connsiteY43775" fmla="*/ 852280 h 4013490"/>
                <a:gd name="connsiteX43776" fmla="*/ 2948848 w 6127927"/>
                <a:gd name="connsiteY43776" fmla="*/ 851860 h 4013490"/>
                <a:gd name="connsiteX43777" fmla="*/ 2956804 w 6127927"/>
                <a:gd name="connsiteY43777" fmla="*/ 845392 h 4013490"/>
                <a:gd name="connsiteX43778" fmla="*/ 2958777 w 6127927"/>
                <a:gd name="connsiteY43778" fmla="*/ 846459 h 4013490"/>
                <a:gd name="connsiteX43779" fmla="*/ 2958615 w 6127927"/>
                <a:gd name="connsiteY43779" fmla="*/ 846815 h 4013490"/>
                <a:gd name="connsiteX43780" fmla="*/ 2959262 w 6127927"/>
                <a:gd name="connsiteY43780" fmla="*/ 846879 h 4013490"/>
                <a:gd name="connsiteX43781" fmla="*/ 2960103 w 6127927"/>
                <a:gd name="connsiteY43781" fmla="*/ 847623 h 4013490"/>
                <a:gd name="connsiteX43782" fmla="*/ 2960103 w 6127927"/>
                <a:gd name="connsiteY43782" fmla="*/ 848141 h 4013490"/>
                <a:gd name="connsiteX43783" fmla="*/ 2960200 w 6127927"/>
                <a:gd name="connsiteY43783" fmla="*/ 849111 h 4013490"/>
                <a:gd name="connsiteX43784" fmla="*/ 2960685 w 6127927"/>
                <a:gd name="connsiteY43784" fmla="*/ 851019 h 4013490"/>
                <a:gd name="connsiteX43785" fmla="*/ 2961526 w 6127927"/>
                <a:gd name="connsiteY43785" fmla="*/ 854577 h 4013490"/>
                <a:gd name="connsiteX43786" fmla="*/ 2960943 w 6127927"/>
                <a:gd name="connsiteY43786" fmla="*/ 859234 h 4013490"/>
                <a:gd name="connsiteX43787" fmla="*/ 2961849 w 6127927"/>
                <a:gd name="connsiteY43787" fmla="*/ 859072 h 4013490"/>
                <a:gd name="connsiteX43788" fmla="*/ 2963660 w 6127927"/>
                <a:gd name="connsiteY43788" fmla="*/ 861789 h 4013490"/>
                <a:gd name="connsiteX43789" fmla="*/ 2963983 w 6127927"/>
                <a:gd name="connsiteY43789" fmla="*/ 862791 h 4013490"/>
                <a:gd name="connsiteX43790" fmla="*/ 2963822 w 6127927"/>
                <a:gd name="connsiteY43790" fmla="*/ 863276 h 4013490"/>
                <a:gd name="connsiteX43791" fmla="*/ 2964824 w 6127927"/>
                <a:gd name="connsiteY43791" fmla="*/ 865281 h 4013490"/>
                <a:gd name="connsiteX43792" fmla="*/ 2965730 w 6127927"/>
                <a:gd name="connsiteY43792" fmla="*/ 867254 h 4013490"/>
                <a:gd name="connsiteX43793" fmla="*/ 2965827 w 6127927"/>
                <a:gd name="connsiteY43793" fmla="*/ 869001 h 4013490"/>
                <a:gd name="connsiteX43794" fmla="*/ 2966150 w 6127927"/>
                <a:gd name="connsiteY43794" fmla="*/ 872461 h 4013490"/>
                <a:gd name="connsiteX43795" fmla="*/ 2967315 w 6127927"/>
                <a:gd name="connsiteY43795" fmla="*/ 872881 h 4013490"/>
                <a:gd name="connsiteX43796" fmla="*/ 2967800 w 6127927"/>
                <a:gd name="connsiteY43796" fmla="*/ 873949 h 4013490"/>
                <a:gd name="connsiteX43797" fmla="*/ 2967897 w 6127927"/>
                <a:gd name="connsiteY43797" fmla="*/ 874369 h 4013490"/>
                <a:gd name="connsiteX43798" fmla="*/ 2969870 w 6127927"/>
                <a:gd name="connsiteY43798" fmla="*/ 877700 h 4013490"/>
                <a:gd name="connsiteX43799" fmla="*/ 2970355 w 6127927"/>
                <a:gd name="connsiteY43799" fmla="*/ 879188 h 4013490"/>
                <a:gd name="connsiteX43800" fmla="*/ 2970872 w 6127927"/>
                <a:gd name="connsiteY43800" fmla="*/ 881064 h 4013490"/>
                <a:gd name="connsiteX43801" fmla="*/ 2971357 w 6127927"/>
                <a:gd name="connsiteY43801" fmla="*/ 882972 h 4013490"/>
                <a:gd name="connsiteX43802" fmla="*/ 2972360 w 6127927"/>
                <a:gd name="connsiteY43802" fmla="*/ 884880 h 4013490"/>
                <a:gd name="connsiteX43803" fmla="*/ 2972683 w 6127927"/>
                <a:gd name="connsiteY43803" fmla="*/ 885397 h 4013490"/>
                <a:gd name="connsiteX43804" fmla="*/ 2974333 w 6127927"/>
                <a:gd name="connsiteY43804" fmla="*/ 887273 h 4013490"/>
                <a:gd name="connsiteX43805" fmla="*/ 2975659 w 6127927"/>
                <a:gd name="connsiteY43805" fmla="*/ 890184 h 4013490"/>
                <a:gd name="connsiteX43806" fmla="*/ 2976079 w 6127927"/>
                <a:gd name="connsiteY43806" fmla="*/ 891413 h 4013490"/>
                <a:gd name="connsiteX43807" fmla="*/ 2976402 w 6127927"/>
                <a:gd name="connsiteY43807" fmla="*/ 892092 h 4013490"/>
                <a:gd name="connsiteX43808" fmla="*/ 2977502 w 6127927"/>
                <a:gd name="connsiteY43808" fmla="*/ 893677 h 4013490"/>
                <a:gd name="connsiteX43809" fmla="*/ 2978472 w 6127927"/>
                <a:gd name="connsiteY43809" fmla="*/ 895391 h 4013490"/>
                <a:gd name="connsiteX43810" fmla="*/ 2979475 w 6127927"/>
                <a:gd name="connsiteY43810" fmla="*/ 896975 h 4013490"/>
                <a:gd name="connsiteX43811" fmla="*/ 2991829 w 6127927"/>
                <a:gd name="connsiteY43811" fmla="*/ 921975 h 4013490"/>
                <a:gd name="connsiteX43812" fmla="*/ 2991991 w 6127927"/>
                <a:gd name="connsiteY43812" fmla="*/ 922557 h 4013490"/>
                <a:gd name="connsiteX43813" fmla="*/ 2992476 w 6127927"/>
                <a:gd name="connsiteY43813" fmla="*/ 923560 h 4013490"/>
                <a:gd name="connsiteX43814" fmla="*/ 2993317 w 6127927"/>
                <a:gd name="connsiteY43814" fmla="*/ 924207 h 4013490"/>
                <a:gd name="connsiteX43815" fmla="*/ 2993705 w 6127927"/>
                <a:gd name="connsiteY43815" fmla="*/ 925953 h 4013490"/>
                <a:gd name="connsiteX43816" fmla="*/ 2993802 w 6127927"/>
                <a:gd name="connsiteY43816" fmla="*/ 927117 h 4013490"/>
                <a:gd name="connsiteX43817" fmla="*/ 2995289 w 6127927"/>
                <a:gd name="connsiteY43817" fmla="*/ 926697 h 4013490"/>
                <a:gd name="connsiteX43818" fmla="*/ 2995775 w 6127927"/>
                <a:gd name="connsiteY43818" fmla="*/ 928346 h 4013490"/>
                <a:gd name="connsiteX43819" fmla="*/ 2997198 w 6127927"/>
                <a:gd name="connsiteY43819" fmla="*/ 929607 h 4013490"/>
                <a:gd name="connsiteX43820" fmla="*/ 2998200 w 6127927"/>
                <a:gd name="connsiteY43820" fmla="*/ 931419 h 4013490"/>
                <a:gd name="connsiteX43821" fmla="*/ 2998427 w 6127927"/>
                <a:gd name="connsiteY43821" fmla="*/ 931839 h 4013490"/>
                <a:gd name="connsiteX43822" fmla="*/ 3000335 w 6127927"/>
                <a:gd name="connsiteY43822" fmla="*/ 934491 h 4013490"/>
                <a:gd name="connsiteX43823" fmla="*/ 3001240 w 6127927"/>
                <a:gd name="connsiteY43823" fmla="*/ 936043 h 4013490"/>
                <a:gd name="connsiteX43824" fmla="*/ 3003569 w 6127927"/>
                <a:gd name="connsiteY43824" fmla="*/ 940183 h 4013490"/>
                <a:gd name="connsiteX43825" fmla="*/ 3003989 w 6127927"/>
                <a:gd name="connsiteY43825" fmla="*/ 940862 h 4013490"/>
                <a:gd name="connsiteX43826" fmla="*/ 3006059 w 6127927"/>
                <a:gd name="connsiteY43826" fmla="*/ 942026 h 4013490"/>
                <a:gd name="connsiteX43827" fmla="*/ 3007805 w 6127927"/>
                <a:gd name="connsiteY43827" fmla="*/ 943837 h 4013490"/>
                <a:gd name="connsiteX43828" fmla="*/ 3008549 w 6127927"/>
                <a:gd name="connsiteY43828" fmla="*/ 945066 h 4013490"/>
                <a:gd name="connsiteX43829" fmla="*/ 3008614 w 6127927"/>
                <a:gd name="connsiteY43829" fmla="*/ 946910 h 4013490"/>
                <a:gd name="connsiteX43830" fmla="*/ 3011007 w 6127927"/>
                <a:gd name="connsiteY43830" fmla="*/ 947557 h 4013490"/>
                <a:gd name="connsiteX43831" fmla="*/ 3020224 w 6127927"/>
                <a:gd name="connsiteY43831" fmla="*/ 960655 h 4013490"/>
                <a:gd name="connsiteX43832" fmla="*/ 3030735 w 6127927"/>
                <a:gd name="connsiteY43832" fmla="*/ 972912 h 4013490"/>
                <a:gd name="connsiteX43833" fmla="*/ 3069156 w 6127927"/>
                <a:gd name="connsiteY43833" fmla="*/ 1005253 h 4013490"/>
                <a:gd name="connsiteX43834" fmla="*/ 3079246 w 6127927"/>
                <a:gd name="connsiteY43834" fmla="*/ 1012141 h 4013490"/>
                <a:gd name="connsiteX43835" fmla="*/ 3078988 w 6127927"/>
                <a:gd name="connsiteY43835" fmla="*/ 1012982 h 4013490"/>
                <a:gd name="connsiteX43836" fmla="*/ 3078503 w 6127927"/>
                <a:gd name="connsiteY43836" fmla="*/ 1015602 h 4013490"/>
                <a:gd name="connsiteX43837" fmla="*/ 3079893 w 6127927"/>
                <a:gd name="connsiteY43837" fmla="*/ 1014793 h 4013490"/>
                <a:gd name="connsiteX43838" fmla="*/ 3079893 w 6127927"/>
                <a:gd name="connsiteY43838" fmla="*/ 1012562 h 4013490"/>
                <a:gd name="connsiteX43839" fmla="*/ 3081801 w 6127927"/>
                <a:gd name="connsiteY43839" fmla="*/ 1013791 h 4013490"/>
                <a:gd name="connsiteX43840" fmla="*/ 3081381 w 6127927"/>
                <a:gd name="connsiteY43840" fmla="*/ 1014114 h 4013490"/>
                <a:gd name="connsiteX43841" fmla="*/ 3081478 w 6127927"/>
                <a:gd name="connsiteY43841" fmla="*/ 1015279 h 4013490"/>
                <a:gd name="connsiteX43842" fmla="*/ 3081219 w 6127927"/>
                <a:gd name="connsiteY43842" fmla="*/ 1015279 h 4013490"/>
                <a:gd name="connsiteX43843" fmla="*/ 3080896 w 6127927"/>
                <a:gd name="connsiteY43843" fmla="*/ 1015279 h 4013490"/>
                <a:gd name="connsiteX43844" fmla="*/ 3082481 w 6127927"/>
                <a:gd name="connsiteY43844" fmla="*/ 1017187 h 4013490"/>
                <a:gd name="connsiteX43845" fmla="*/ 3084195 w 6127927"/>
                <a:gd name="connsiteY43845" fmla="*/ 1015279 h 4013490"/>
                <a:gd name="connsiteX43846" fmla="*/ 3094641 w 6127927"/>
                <a:gd name="connsiteY43846" fmla="*/ 1020421 h 4013490"/>
                <a:gd name="connsiteX43847" fmla="*/ 3109550 w 6127927"/>
                <a:gd name="connsiteY43847" fmla="*/ 1028441 h 4013490"/>
                <a:gd name="connsiteX43848" fmla="*/ 3125850 w 6127927"/>
                <a:gd name="connsiteY43848" fmla="*/ 1032743 h 4013490"/>
                <a:gd name="connsiteX43849" fmla="*/ 3126367 w 6127927"/>
                <a:gd name="connsiteY43849" fmla="*/ 1033422 h 4013490"/>
                <a:gd name="connsiteX43850" fmla="*/ 3128760 w 6127927"/>
                <a:gd name="connsiteY43850" fmla="*/ 1034166 h 4013490"/>
                <a:gd name="connsiteX43851" fmla="*/ 3129666 w 6127927"/>
                <a:gd name="connsiteY43851" fmla="*/ 1035007 h 4013490"/>
                <a:gd name="connsiteX43852" fmla="*/ 3131251 w 6127927"/>
                <a:gd name="connsiteY43852" fmla="*/ 1035977 h 4013490"/>
                <a:gd name="connsiteX43853" fmla="*/ 3132318 w 6127927"/>
                <a:gd name="connsiteY43853" fmla="*/ 1035977 h 4013490"/>
                <a:gd name="connsiteX43854" fmla="*/ 3133547 w 6127927"/>
                <a:gd name="connsiteY43854" fmla="*/ 1036882 h 4013490"/>
                <a:gd name="connsiteX43855" fmla="*/ 3134646 w 6127927"/>
                <a:gd name="connsiteY43855" fmla="*/ 1037626 h 4013490"/>
                <a:gd name="connsiteX43856" fmla="*/ 3135875 w 6127927"/>
                <a:gd name="connsiteY43856" fmla="*/ 1037141 h 4013490"/>
                <a:gd name="connsiteX43857" fmla="*/ 3136619 w 6127927"/>
                <a:gd name="connsiteY43857" fmla="*/ 1036818 h 4013490"/>
                <a:gd name="connsiteX43858" fmla="*/ 3137945 w 6127927"/>
                <a:gd name="connsiteY43858" fmla="*/ 1036818 h 4013490"/>
                <a:gd name="connsiteX43859" fmla="*/ 3137848 w 6127927"/>
                <a:gd name="connsiteY43859" fmla="*/ 1039308 h 4013490"/>
                <a:gd name="connsiteX43860" fmla="*/ 3139659 w 6127927"/>
                <a:gd name="connsiteY43860" fmla="*/ 1038047 h 4013490"/>
                <a:gd name="connsiteX43861" fmla="*/ 3141082 w 6127927"/>
                <a:gd name="connsiteY43861" fmla="*/ 1037982 h 4013490"/>
                <a:gd name="connsiteX43862" fmla="*/ 3143087 w 6127927"/>
                <a:gd name="connsiteY43862" fmla="*/ 1039793 h 4013490"/>
                <a:gd name="connsiteX43863" fmla="*/ 3145481 w 6127927"/>
                <a:gd name="connsiteY43863" fmla="*/ 1038629 h 4013490"/>
                <a:gd name="connsiteX43864" fmla="*/ 3147712 w 6127927"/>
                <a:gd name="connsiteY43864" fmla="*/ 1040537 h 4013490"/>
                <a:gd name="connsiteX43865" fmla="*/ 3147551 w 6127927"/>
                <a:gd name="connsiteY43865" fmla="*/ 1041378 h 4013490"/>
                <a:gd name="connsiteX43866" fmla="*/ 3149362 w 6127927"/>
                <a:gd name="connsiteY43866" fmla="*/ 1040116 h 4013490"/>
                <a:gd name="connsiteX43867" fmla="*/ 3152078 w 6127927"/>
                <a:gd name="connsiteY43867" fmla="*/ 1040213 h 4013490"/>
                <a:gd name="connsiteX43868" fmla="*/ 3153598 w 6127927"/>
                <a:gd name="connsiteY43868" fmla="*/ 1040537 h 4013490"/>
                <a:gd name="connsiteX43869" fmla="*/ 3155086 w 6127927"/>
                <a:gd name="connsiteY43869" fmla="*/ 1040052 h 4013490"/>
                <a:gd name="connsiteX43870" fmla="*/ 3156089 w 6127927"/>
                <a:gd name="connsiteY43870" fmla="*/ 1039955 h 4013490"/>
                <a:gd name="connsiteX43871" fmla="*/ 3156897 w 6127927"/>
                <a:gd name="connsiteY43871" fmla="*/ 1041281 h 4013490"/>
                <a:gd name="connsiteX43872" fmla="*/ 3157317 w 6127927"/>
                <a:gd name="connsiteY43872" fmla="*/ 1041281 h 4013490"/>
                <a:gd name="connsiteX43873" fmla="*/ 3158902 w 6127927"/>
                <a:gd name="connsiteY43873" fmla="*/ 1041022 h 4013490"/>
                <a:gd name="connsiteX43874" fmla="*/ 3163689 w 6127927"/>
                <a:gd name="connsiteY43874" fmla="*/ 1041119 h 4013490"/>
                <a:gd name="connsiteX43875" fmla="*/ 3164691 w 6127927"/>
                <a:gd name="connsiteY43875" fmla="*/ 1042348 h 4013490"/>
                <a:gd name="connsiteX43876" fmla="*/ 3165855 w 6127927"/>
                <a:gd name="connsiteY43876" fmla="*/ 1041863 h 4013490"/>
                <a:gd name="connsiteX43877" fmla="*/ 3166761 w 6127927"/>
                <a:gd name="connsiteY43877" fmla="*/ 1041539 h 4013490"/>
                <a:gd name="connsiteX43878" fmla="*/ 3168087 w 6127927"/>
                <a:gd name="connsiteY43878" fmla="*/ 1041604 h 4013490"/>
                <a:gd name="connsiteX43879" fmla="*/ 3171321 w 6127927"/>
                <a:gd name="connsiteY43879" fmla="*/ 1041766 h 4013490"/>
                <a:gd name="connsiteX43880" fmla="*/ 3172873 w 6127927"/>
                <a:gd name="connsiteY43880" fmla="*/ 1042283 h 4013490"/>
                <a:gd name="connsiteX43881" fmla="*/ 3174361 w 6127927"/>
                <a:gd name="connsiteY43881" fmla="*/ 1042607 h 4013490"/>
                <a:gd name="connsiteX43882" fmla="*/ 3174717 w 6127927"/>
                <a:gd name="connsiteY43882" fmla="*/ 1042768 h 4013490"/>
                <a:gd name="connsiteX43883" fmla="*/ 3178274 w 6127927"/>
                <a:gd name="connsiteY43883" fmla="*/ 1042445 h 4013490"/>
                <a:gd name="connsiteX43884" fmla="*/ 3182058 w 6127927"/>
                <a:gd name="connsiteY43884" fmla="*/ 1043092 h 4013490"/>
                <a:gd name="connsiteX43885" fmla="*/ 3182252 w 6127927"/>
                <a:gd name="connsiteY43885" fmla="*/ 1043836 h 4013490"/>
                <a:gd name="connsiteX43886" fmla="*/ 3184872 w 6127927"/>
                <a:gd name="connsiteY43886" fmla="*/ 1044030 h 4013490"/>
                <a:gd name="connsiteX43887" fmla="*/ 3185292 w 6127927"/>
                <a:gd name="connsiteY43887" fmla="*/ 1043771 h 4013490"/>
                <a:gd name="connsiteX43888" fmla="*/ 3186198 w 6127927"/>
                <a:gd name="connsiteY43888" fmla="*/ 1044838 h 4013490"/>
                <a:gd name="connsiteX43889" fmla="*/ 3187039 w 6127927"/>
                <a:gd name="connsiteY43889" fmla="*/ 1044676 h 4013490"/>
                <a:gd name="connsiteX43890" fmla="*/ 3187880 w 6127927"/>
                <a:gd name="connsiteY43890" fmla="*/ 1044838 h 4013490"/>
                <a:gd name="connsiteX43891" fmla="*/ 3187362 w 6127927"/>
                <a:gd name="connsiteY43891" fmla="*/ 1045420 h 4013490"/>
                <a:gd name="connsiteX43892" fmla="*/ 3186457 w 6127927"/>
                <a:gd name="connsiteY43892" fmla="*/ 1045841 h 4013490"/>
                <a:gd name="connsiteX43893" fmla="*/ 3188526 w 6127927"/>
                <a:gd name="connsiteY43893" fmla="*/ 1045905 h 4013490"/>
                <a:gd name="connsiteX43894" fmla="*/ 3189852 w 6127927"/>
                <a:gd name="connsiteY43894" fmla="*/ 1044676 h 4013490"/>
                <a:gd name="connsiteX43895" fmla="*/ 3192019 w 6127927"/>
                <a:gd name="connsiteY43895" fmla="*/ 1044256 h 4013490"/>
                <a:gd name="connsiteX43896" fmla="*/ 3193572 w 6127927"/>
                <a:gd name="connsiteY43896" fmla="*/ 1044030 h 4013490"/>
                <a:gd name="connsiteX43897" fmla="*/ 3196159 w 6127927"/>
                <a:gd name="connsiteY43897" fmla="*/ 1044579 h 4013490"/>
                <a:gd name="connsiteX43898" fmla="*/ 3197485 w 6127927"/>
                <a:gd name="connsiteY43898" fmla="*/ 1043350 h 4013490"/>
                <a:gd name="connsiteX43899" fmla="*/ 3198229 w 6127927"/>
                <a:gd name="connsiteY43899" fmla="*/ 1044030 h 4013490"/>
                <a:gd name="connsiteX43900" fmla="*/ 3201269 w 6127927"/>
                <a:gd name="connsiteY43900" fmla="*/ 1043836 h 4013490"/>
                <a:gd name="connsiteX43901" fmla="*/ 3202595 w 6127927"/>
                <a:gd name="connsiteY43901" fmla="*/ 1044094 h 4013490"/>
                <a:gd name="connsiteX43902" fmla="*/ 3203921 w 6127927"/>
                <a:gd name="connsiteY43902" fmla="*/ 1043836 h 4013490"/>
                <a:gd name="connsiteX43903" fmla="*/ 3207963 w 6127927"/>
                <a:gd name="connsiteY43903" fmla="*/ 1043189 h 4013490"/>
                <a:gd name="connsiteX43904" fmla="*/ 3209160 w 6127927"/>
                <a:gd name="connsiteY43904" fmla="*/ 1044773 h 4013490"/>
                <a:gd name="connsiteX43905" fmla="*/ 3209710 w 6127927"/>
                <a:gd name="connsiteY43905" fmla="*/ 1044418 h 4013490"/>
                <a:gd name="connsiteX43906" fmla="*/ 3211553 w 6127927"/>
                <a:gd name="connsiteY43906" fmla="*/ 1044030 h 4013490"/>
                <a:gd name="connsiteX43907" fmla="*/ 3216663 w 6127927"/>
                <a:gd name="connsiteY43907" fmla="*/ 1043609 h 4013490"/>
                <a:gd name="connsiteX43908" fmla="*/ 3217504 w 6127927"/>
                <a:gd name="connsiteY43908" fmla="*/ 1043674 h 4013490"/>
                <a:gd name="connsiteX43909" fmla="*/ 3218183 w 6127927"/>
                <a:gd name="connsiteY43909" fmla="*/ 1044256 h 4013490"/>
                <a:gd name="connsiteX43910" fmla="*/ 3219574 w 6127927"/>
                <a:gd name="connsiteY43910" fmla="*/ 1044676 h 4013490"/>
                <a:gd name="connsiteX43911" fmla="*/ 3219250 w 6127927"/>
                <a:gd name="connsiteY43911" fmla="*/ 1043836 h 4013490"/>
                <a:gd name="connsiteX43912" fmla="*/ 3219250 w 6127927"/>
                <a:gd name="connsiteY43912" fmla="*/ 1043771 h 4013490"/>
                <a:gd name="connsiteX43913" fmla="*/ 3221967 w 6127927"/>
                <a:gd name="connsiteY43913" fmla="*/ 1043933 h 4013490"/>
                <a:gd name="connsiteX43914" fmla="*/ 3221061 w 6127927"/>
                <a:gd name="connsiteY43914" fmla="*/ 1045000 h 4013490"/>
                <a:gd name="connsiteX43915" fmla="*/ 3222064 w 6127927"/>
                <a:gd name="connsiteY43915" fmla="*/ 1044838 h 4013490"/>
                <a:gd name="connsiteX43916" fmla="*/ 3222646 w 6127927"/>
                <a:gd name="connsiteY43916" fmla="*/ 1043933 h 4013490"/>
                <a:gd name="connsiteX43917" fmla="*/ 3232090 w 6127927"/>
                <a:gd name="connsiteY43917" fmla="*/ 1042930 h 4013490"/>
                <a:gd name="connsiteX43918" fmla="*/ 3239528 w 6127927"/>
                <a:gd name="connsiteY43918" fmla="*/ 1040634 h 4013490"/>
                <a:gd name="connsiteX43919" fmla="*/ 3241857 w 6127927"/>
                <a:gd name="connsiteY43919" fmla="*/ 1040537 h 4013490"/>
                <a:gd name="connsiteX43920" fmla="*/ 3242277 w 6127927"/>
                <a:gd name="connsiteY43920" fmla="*/ 1041119 h 4013490"/>
                <a:gd name="connsiteX43921" fmla="*/ 3243926 w 6127927"/>
                <a:gd name="connsiteY43921" fmla="*/ 1040278 h 4013490"/>
                <a:gd name="connsiteX43922" fmla="*/ 3245996 w 6127927"/>
                <a:gd name="connsiteY43922" fmla="*/ 1039890 h 4013490"/>
                <a:gd name="connsiteX43923" fmla="*/ 3246158 w 6127927"/>
                <a:gd name="connsiteY43923" fmla="*/ 1040860 h 4013490"/>
                <a:gd name="connsiteX43924" fmla="*/ 3246481 w 6127927"/>
                <a:gd name="connsiteY43924" fmla="*/ 1040796 h 4013490"/>
                <a:gd name="connsiteX43925" fmla="*/ 3246223 w 6127927"/>
                <a:gd name="connsiteY43925" fmla="*/ 1039793 h 4013490"/>
                <a:gd name="connsiteX43926" fmla="*/ 3257833 w 6127927"/>
                <a:gd name="connsiteY43926" fmla="*/ 1037303 h 4013490"/>
                <a:gd name="connsiteX43927" fmla="*/ 3258318 w 6127927"/>
                <a:gd name="connsiteY43927" fmla="*/ 1037626 h 4013490"/>
                <a:gd name="connsiteX43928" fmla="*/ 3258415 w 6127927"/>
                <a:gd name="connsiteY43928" fmla="*/ 1037141 h 4013490"/>
                <a:gd name="connsiteX43929" fmla="*/ 3263784 w 6127927"/>
                <a:gd name="connsiteY43929" fmla="*/ 1035912 h 4013490"/>
                <a:gd name="connsiteX43930" fmla="*/ 3263848 w 6127927"/>
                <a:gd name="connsiteY43930" fmla="*/ 1035977 h 4013490"/>
                <a:gd name="connsiteX43931" fmla="*/ 3264043 w 6127927"/>
                <a:gd name="connsiteY43931" fmla="*/ 1035912 h 4013490"/>
                <a:gd name="connsiteX43932" fmla="*/ 3269185 w 6127927"/>
                <a:gd name="connsiteY43932" fmla="*/ 1034424 h 4013490"/>
                <a:gd name="connsiteX43933" fmla="*/ 3269346 w 6127927"/>
                <a:gd name="connsiteY43933" fmla="*/ 1034586 h 4013490"/>
                <a:gd name="connsiteX43934" fmla="*/ 3270155 w 6127927"/>
                <a:gd name="connsiteY43934" fmla="*/ 1034069 h 4013490"/>
                <a:gd name="connsiteX43935" fmla="*/ 3270672 w 6127927"/>
                <a:gd name="connsiteY43935" fmla="*/ 1033907 h 4013490"/>
                <a:gd name="connsiteX43936" fmla="*/ 3270899 w 6127927"/>
                <a:gd name="connsiteY43936" fmla="*/ 1034004 h 4013490"/>
                <a:gd name="connsiteX43937" fmla="*/ 3271416 w 6127927"/>
                <a:gd name="connsiteY43937" fmla="*/ 1033907 h 4013490"/>
                <a:gd name="connsiteX43938" fmla="*/ 3272063 w 6127927"/>
                <a:gd name="connsiteY43938" fmla="*/ 1033486 h 4013490"/>
                <a:gd name="connsiteX43939" fmla="*/ 3280504 w 6127927"/>
                <a:gd name="connsiteY43939" fmla="*/ 1031093 h 4013490"/>
                <a:gd name="connsiteX43940" fmla="*/ 3288783 w 6127927"/>
                <a:gd name="connsiteY43940" fmla="*/ 1028215 h 4013490"/>
                <a:gd name="connsiteX43941" fmla="*/ 3289042 w 6127927"/>
                <a:gd name="connsiteY43941" fmla="*/ 1028215 h 4013490"/>
                <a:gd name="connsiteX43942" fmla="*/ 3290756 w 6127927"/>
                <a:gd name="connsiteY43942" fmla="*/ 1027471 h 4013490"/>
                <a:gd name="connsiteX43943" fmla="*/ 3293926 w 6127927"/>
                <a:gd name="connsiteY43943" fmla="*/ 1026307 h 4013490"/>
                <a:gd name="connsiteX43944" fmla="*/ 3294249 w 6127927"/>
                <a:gd name="connsiteY43944" fmla="*/ 1026889 h 4013490"/>
                <a:gd name="connsiteX43945" fmla="*/ 3295413 w 6127927"/>
                <a:gd name="connsiteY43945" fmla="*/ 1025789 h 4013490"/>
                <a:gd name="connsiteX43946" fmla="*/ 3300135 w 6127927"/>
                <a:gd name="connsiteY43946" fmla="*/ 1024140 h 4013490"/>
                <a:gd name="connsiteX43947" fmla="*/ 3302302 w 6127927"/>
                <a:gd name="connsiteY43947" fmla="*/ 1023234 h 4013490"/>
                <a:gd name="connsiteX43948" fmla="*/ 3304372 w 6127927"/>
                <a:gd name="connsiteY43948" fmla="*/ 1022329 h 4013490"/>
                <a:gd name="connsiteX43949" fmla="*/ 3305180 w 6127927"/>
                <a:gd name="connsiteY43949" fmla="*/ 1022911 h 4013490"/>
                <a:gd name="connsiteX43950" fmla="*/ 3305504 w 6127927"/>
                <a:gd name="connsiteY43950" fmla="*/ 1022749 h 4013490"/>
                <a:gd name="connsiteX43951" fmla="*/ 3307994 w 6127927"/>
                <a:gd name="connsiteY43951" fmla="*/ 1020841 h 4013490"/>
                <a:gd name="connsiteX43952" fmla="*/ 3308899 w 6127927"/>
                <a:gd name="connsiteY43952" fmla="*/ 1020841 h 4013490"/>
                <a:gd name="connsiteX43953" fmla="*/ 3309384 w 6127927"/>
                <a:gd name="connsiteY43953" fmla="*/ 1020162 h 4013490"/>
                <a:gd name="connsiteX43954" fmla="*/ 3309902 w 6127927"/>
                <a:gd name="connsiteY43954" fmla="*/ 1019936 h 4013490"/>
                <a:gd name="connsiteX43955" fmla="*/ 3310387 w 6127927"/>
                <a:gd name="connsiteY43955" fmla="*/ 1019742 h 4013490"/>
                <a:gd name="connsiteX43956" fmla="*/ 3311066 w 6127927"/>
                <a:gd name="connsiteY43956" fmla="*/ 1019515 h 4013490"/>
                <a:gd name="connsiteX43957" fmla="*/ 3312813 w 6127927"/>
                <a:gd name="connsiteY43957" fmla="*/ 1018771 h 4013490"/>
                <a:gd name="connsiteX43958" fmla="*/ 3315594 w 6127927"/>
                <a:gd name="connsiteY43958" fmla="*/ 1017510 h 4013490"/>
                <a:gd name="connsiteX43959" fmla="*/ 3316791 w 6127927"/>
                <a:gd name="connsiteY43959" fmla="*/ 1019936 h 4013490"/>
                <a:gd name="connsiteX43960" fmla="*/ 3316855 w 6127927"/>
                <a:gd name="connsiteY43960" fmla="*/ 1019936 h 4013490"/>
                <a:gd name="connsiteX43961" fmla="*/ 3316952 w 6127927"/>
                <a:gd name="connsiteY43961" fmla="*/ 1019418 h 4013490"/>
                <a:gd name="connsiteX43962" fmla="*/ 3318408 w 6127927"/>
                <a:gd name="connsiteY43962" fmla="*/ 1018254 h 4013490"/>
                <a:gd name="connsiteX43963" fmla="*/ 3322062 w 6127927"/>
                <a:gd name="connsiteY43963" fmla="*/ 1016443 h 4013490"/>
                <a:gd name="connsiteX43964" fmla="*/ 3322321 w 6127927"/>
                <a:gd name="connsiteY43964" fmla="*/ 1015537 h 4013490"/>
                <a:gd name="connsiteX43965" fmla="*/ 3323065 w 6127927"/>
                <a:gd name="connsiteY43965" fmla="*/ 1015117 h 4013490"/>
                <a:gd name="connsiteX43966" fmla="*/ 3324617 w 6127927"/>
                <a:gd name="connsiteY43966" fmla="*/ 1014114 h 4013490"/>
                <a:gd name="connsiteX43967" fmla="*/ 3326460 w 6127927"/>
                <a:gd name="connsiteY43967" fmla="*/ 1013370 h 4013490"/>
                <a:gd name="connsiteX43968" fmla="*/ 3329598 w 6127927"/>
                <a:gd name="connsiteY43968" fmla="*/ 1011074 h 4013490"/>
                <a:gd name="connsiteX43969" fmla="*/ 3330697 w 6127927"/>
                <a:gd name="connsiteY43969" fmla="*/ 1010654 h 4013490"/>
                <a:gd name="connsiteX43970" fmla="*/ 3331279 w 6127927"/>
                <a:gd name="connsiteY43970" fmla="*/ 1010492 h 4013490"/>
                <a:gd name="connsiteX43971" fmla="*/ 3334643 w 6127927"/>
                <a:gd name="connsiteY43971" fmla="*/ 1008584 h 4013490"/>
                <a:gd name="connsiteX43972" fmla="*/ 3335063 w 6127927"/>
                <a:gd name="connsiteY43972" fmla="*/ 1007905 h 4013490"/>
                <a:gd name="connsiteX43973" fmla="*/ 3338556 w 6127927"/>
                <a:gd name="connsiteY43973" fmla="*/ 1005835 h 4013490"/>
                <a:gd name="connsiteX43974" fmla="*/ 3338879 w 6127927"/>
                <a:gd name="connsiteY43974" fmla="*/ 1006029 h 4013490"/>
                <a:gd name="connsiteX43975" fmla="*/ 3339300 w 6127927"/>
                <a:gd name="connsiteY43975" fmla="*/ 1005350 h 4013490"/>
                <a:gd name="connsiteX43976" fmla="*/ 3397578 w 6127927"/>
                <a:gd name="connsiteY43976" fmla="*/ 963856 h 4013490"/>
                <a:gd name="connsiteX43977" fmla="*/ 3397675 w 6127927"/>
                <a:gd name="connsiteY43977" fmla="*/ 963954 h 4013490"/>
                <a:gd name="connsiteX43978" fmla="*/ 3399648 w 6127927"/>
                <a:gd name="connsiteY43978" fmla="*/ 964212 h 4013490"/>
                <a:gd name="connsiteX43979" fmla="*/ 3399648 w 6127927"/>
                <a:gd name="connsiteY43979" fmla="*/ 965700 h 4013490"/>
                <a:gd name="connsiteX43980" fmla="*/ 3402300 w 6127927"/>
                <a:gd name="connsiteY43980" fmla="*/ 966347 h 4013490"/>
                <a:gd name="connsiteX43981" fmla="*/ 3401459 w 6127927"/>
                <a:gd name="connsiteY43981" fmla="*/ 964212 h 4013490"/>
                <a:gd name="connsiteX43982" fmla="*/ 3399389 w 6127927"/>
                <a:gd name="connsiteY43982" fmla="*/ 963307 h 4013490"/>
                <a:gd name="connsiteX43983" fmla="*/ 3387488 w 6127927"/>
                <a:gd name="connsiteY43983" fmla="*/ 957485 h 4013490"/>
                <a:gd name="connsiteX43984" fmla="*/ 3385095 w 6127927"/>
                <a:gd name="connsiteY43984" fmla="*/ 956515 h 4013490"/>
                <a:gd name="connsiteX43985" fmla="*/ 3363135 w 6127927"/>
                <a:gd name="connsiteY43985" fmla="*/ 936722 h 4013490"/>
                <a:gd name="connsiteX43986" fmla="*/ 3372999 w 6127927"/>
                <a:gd name="connsiteY43986" fmla="*/ 939116 h 4013490"/>
                <a:gd name="connsiteX43987" fmla="*/ 3374551 w 6127927"/>
                <a:gd name="connsiteY43987" fmla="*/ 940118 h 4013490"/>
                <a:gd name="connsiteX43988" fmla="*/ 3376136 w 6127927"/>
                <a:gd name="connsiteY43988" fmla="*/ 940118 h 4013490"/>
                <a:gd name="connsiteX43989" fmla="*/ 3382022 w 6127927"/>
                <a:gd name="connsiteY43989" fmla="*/ 942026 h 4013490"/>
                <a:gd name="connsiteX43990" fmla="*/ 3384836 w 6127927"/>
                <a:gd name="connsiteY43990" fmla="*/ 943417 h 4013490"/>
                <a:gd name="connsiteX43991" fmla="*/ 3390366 w 6127927"/>
                <a:gd name="connsiteY43991" fmla="*/ 946166 h 4013490"/>
                <a:gd name="connsiteX43992" fmla="*/ 3402041 w 6127927"/>
                <a:gd name="connsiteY43992" fmla="*/ 951438 h 4013490"/>
                <a:gd name="connsiteX43993" fmla="*/ 3423904 w 6127927"/>
                <a:gd name="connsiteY43993" fmla="*/ 961722 h 4013490"/>
                <a:gd name="connsiteX43994" fmla="*/ 3448321 w 6127927"/>
                <a:gd name="connsiteY43994" fmla="*/ 975467 h 4013490"/>
                <a:gd name="connsiteX43995" fmla="*/ 3449485 w 6127927"/>
                <a:gd name="connsiteY43995" fmla="*/ 975046 h 4013490"/>
                <a:gd name="connsiteX43996" fmla="*/ 3468372 w 6127927"/>
                <a:gd name="connsiteY43996" fmla="*/ 983261 h 4013490"/>
                <a:gd name="connsiteX43997" fmla="*/ 3474582 w 6127927"/>
                <a:gd name="connsiteY43997" fmla="*/ 986398 h 4013490"/>
                <a:gd name="connsiteX43998" fmla="*/ 3476910 w 6127927"/>
                <a:gd name="connsiteY43998" fmla="*/ 987950 h 4013490"/>
                <a:gd name="connsiteX43999" fmla="*/ 3489814 w 6127927"/>
                <a:gd name="connsiteY43999" fmla="*/ 994160 h 4013490"/>
                <a:gd name="connsiteX44000" fmla="*/ 3502395 w 6127927"/>
                <a:gd name="connsiteY44000" fmla="*/ 1000305 h 4013490"/>
                <a:gd name="connsiteX44001" fmla="*/ 3511515 w 6127927"/>
                <a:gd name="connsiteY44001" fmla="*/ 1005609 h 4013490"/>
                <a:gd name="connsiteX44002" fmla="*/ 3530532 w 6127927"/>
                <a:gd name="connsiteY44002" fmla="*/ 1016702 h 4013490"/>
                <a:gd name="connsiteX44003" fmla="*/ 3535253 w 6127927"/>
                <a:gd name="connsiteY44003" fmla="*/ 1018189 h 4013490"/>
                <a:gd name="connsiteX44004" fmla="*/ 3541980 w 6127927"/>
                <a:gd name="connsiteY44004" fmla="*/ 1021650 h 4013490"/>
                <a:gd name="connsiteX44005" fmla="*/ 3544374 w 6127927"/>
                <a:gd name="connsiteY44005" fmla="*/ 1023073 h 4013490"/>
                <a:gd name="connsiteX44006" fmla="*/ 3566301 w 6127927"/>
                <a:gd name="connsiteY44006" fmla="*/ 1034586 h 4013490"/>
                <a:gd name="connsiteX44007" fmla="*/ 3575162 w 6127927"/>
                <a:gd name="connsiteY44007" fmla="*/ 1039696 h 4013490"/>
                <a:gd name="connsiteX44008" fmla="*/ 3585932 w 6127927"/>
                <a:gd name="connsiteY44008" fmla="*/ 1046164 h 4013490"/>
                <a:gd name="connsiteX44009" fmla="*/ 3596604 w 6127927"/>
                <a:gd name="connsiteY44009" fmla="*/ 1052632 h 4013490"/>
                <a:gd name="connsiteX44010" fmla="*/ 3608958 w 6127927"/>
                <a:gd name="connsiteY44010" fmla="*/ 1059650 h 4013490"/>
                <a:gd name="connsiteX44011" fmla="*/ 3612419 w 6127927"/>
                <a:gd name="connsiteY44011" fmla="*/ 1061558 h 4013490"/>
                <a:gd name="connsiteX44012" fmla="*/ 3626261 w 6127927"/>
                <a:gd name="connsiteY44012" fmla="*/ 1069029 h 4013490"/>
                <a:gd name="connsiteX44013" fmla="*/ 3643822 w 6127927"/>
                <a:gd name="connsiteY44013" fmla="*/ 1079702 h 4013490"/>
                <a:gd name="connsiteX44014" fmla="*/ 3651099 w 6127927"/>
                <a:gd name="connsiteY44014" fmla="*/ 1084326 h 4013490"/>
                <a:gd name="connsiteX44015" fmla="*/ 3655303 w 6127927"/>
                <a:gd name="connsiteY44015" fmla="*/ 1086978 h 4013490"/>
                <a:gd name="connsiteX44016" fmla="*/ 3666008 w 6127927"/>
                <a:gd name="connsiteY44016" fmla="*/ 1093285 h 4013490"/>
                <a:gd name="connsiteX44017" fmla="*/ 3676745 w 6127927"/>
                <a:gd name="connsiteY44017" fmla="*/ 1099979 h 4013490"/>
                <a:gd name="connsiteX44018" fmla="*/ 3685542 w 6127927"/>
                <a:gd name="connsiteY44018" fmla="*/ 1105542 h 4013490"/>
                <a:gd name="connsiteX44019" fmla="*/ 3690490 w 6127927"/>
                <a:gd name="connsiteY44019" fmla="*/ 1108679 h 4013490"/>
                <a:gd name="connsiteX44020" fmla="*/ 3690846 w 6127927"/>
                <a:gd name="connsiteY44020" fmla="*/ 1109843 h 4013490"/>
                <a:gd name="connsiteX44021" fmla="*/ 3690425 w 6127927"/>
                <a:gd name="connsiteY44021" fmla="*/ 1111234 h 4013490"/>
                <a:gd name="connsiteX44022" fmla="*/ 3689681 w 6127927"/>
                <a:gd name="connsiteY44022" fmla="*/ 1114048 h 4013490"/>
                <a:gd name="connsiteX44023" fmla="*/ 3661189 w 6127927"/>
                <a:gd name="connsiteY44023" fmla="*/ 1208289 h 4013490"/>
                <a:gd name="connsiteX44024" fmla="*/ 3633958 w 6127927"/>
                <a:gd name="connsiteY44024" fmla="*/ 1292149 h 4013490"/>
                <a:gd name="connsiteX44025" fmla="*/ 3632535 w 6127927"/>
                <a:gd name="connsiteY44025" fmla="*/ 1295610 h 4013490"/>
                <a:gd name="connsiteX44026" fmla="*/ 3629883 w 6127927"/>
                <a:gd name="connsiteY44026" fmla="*/ 1302660 h 4013490"/>
                <a:gd name="connsiteX44027" fmla="*/ 3627910 w 6127927"/>
                <a:gd name="connsiteY44027" fmla="*/ 1308966 h 4013490"/>
                <a:gd name="connsiteX44028" fmla="*/ 3623447 w 6127927"/>
                <a:gd name="connsiteY44028" fmla="*/ 1319316 h 4013490"/>
                <a:gd name="connsiteX44029" fmla="*/ 3620633 w 6127927"/>
                <a:gd name="connsiteY44029" fmla="*/ 1325266 h 4013490"/>
                <a:gd name="connsiteX44030" fmla="*/ 3621054 w 6127927"/>
                <a:gd name="connsiteY44030" fmla="*/ 1328403 h 4013490"/>
                <a:gd name="connsiteX44031" fmla="*/ 3616720 w 6127927"/>
                <a:gd name="connsiteY44031" fmla="*/ 1338429 h 4013490"/>
                <a:gd name="connsiteX44032" fmla="*/ 3612936 w 6127927"/>
                <a:gd name="connsiteY44032" fmla="*/ 1349522 h 4013490"/>
                <a:gd name="connsiteX44033" fmla="*/ 3607697 w 6127927"/>
                <a:gd name="connsiteY44033" fmla="*/ 1362103 h 4013490"/>
                <a:gd name="connsiteX44034" fmla="*/ 3606565 w 6127927"/>
                <a:gd name="connsiteY44034" fmla="*/ 1365013 h 4013490"/>
                <a:gd name="connsiteX44035" fmla="*/ 3605239 w 6127927"/>
                <a:gd name="connsiteY44035" fmla="*/ 1368894 h 4013490"/>
                <a:gd name="connsiteX44036" fmla="*/ 3603234 w 6127927"/>
                <a:gd name="connsiteY44036" fmla="*/ 1373875 h 4013490"/>
                <a:gd name="connsiteX44037" fmla="*/ 3597186 w 6127927"/>
                <a:gd name="connsiteY44037" fmla="*/ 1388169 h 4013490"/>
                <a:gd name="connsiteX44038" fmla="*/ 3588260 w 6127927"/>
                <a:gd name="connsiteY44038" fmla="*/ 1386100 h 4013490"/>
                <a:gd name="connsiteX44039" fmla="*/ 3578655 w 6127927"/>
                <a:gd name="connsiteY44039" fmla="*/ 1383868 h 4013490"/>
                <a:gd name="connsiteX44040" fmla="*/ 3573028 w 6127927"/>
                <a:gd name="connsiteY44040" fmla="*/ 1382639 h 4013490"/>
                <a:gd name="connsiteX44041" fmla="*/ 3542951 w 6127927"/>
                <a:gd name="connsiteY44041" fmla="*/ 1375362 h 4013490"/>
                <a:gd name="connsiteX44042" fmla="*/ 3538261 w 6127927"/>
                <a:gd name="connsiteY44042" fmla="*/ 1374198 h 4013490"/>
                <a:gd name="connsiteX44043" fmla="*/ 3524581 w 6127927"/>
                <a:gd name="connsiteY44043" fmla="*/ 1372128 h 4013490"/>
                <a:gd name="connsiteX44044" fmla="*/ 3508346 w 6127927"/>
                <a:gd name="connsiteY44044" fmla="*/ 1368894 h 4013490"/>
                <a:gd name="connsiteX44045" fmla="*/ 3499161 w 6127927"/>
                <a:gd name="connsiteY44045" fmla="*/ 1366663 h 4013490"/>
                <a:gd name="connsiteX44046" fmla="*/ 3489717 w 6127927"/>
                <a:gd name="connsiteY44046" fmla="*/ 1363526 h 4013490"/>
                <a:gd name="connsiteX44047" fmla="*/ 3476813 w 6127927"/>
                <a:gd name="connsiteY44047" fmla="*/ 1362200 h 4013490"/>
                <a:gd name="connsiteX44048" fmla="*/ 3379694 w 6127927"/>
                <a:gd name="connsiteY44048" fmla="*/ 1339496 h 4013490"/>
                <a:gd name="connsiteX44049" fmla="*/ 3379435 w 6127927"/>
                <a:gd name="connsiteY44049" fmla="*/ 1340014 h 4013490"/>
                <a:gd name="connsiteX44050" fmla="*/ 3379370 w 6127927"/>
                <a:gd name="connsiteY44050" fmla="*/ 1340240 h 4013490"/>
                <a:gd name="connsiteX44051" fmla="*/ 3378465 w 6127927"/>
                <a:gd name="connsiteY44051" fmla="*/ 1342892 h 4013490"/>
                <a:gd name="connsiteX44052" fmla="*/ 3374390 w 6127927"/>
                <a:gd name="connsiteY44052" fmla="*/ 1354729 h 4013490"/>
                <a:gd name="connsiteX44053" fmla="*/ 3366628 w 6127927"/>
                <a:gd name="connsiteY44053" fmla="*/ 1378661 h 4013490"/>
                <a:gd name="connsiteX44054" fmla="*/ 3352366 w 6127927"/>
                <a:gd name="connsiteY44054" fmla="*/ 1427431 h 4013490"/>
                <a:gd name="connsiteX44055" fmla="*/ 3322418 w 6127927"/>
                <a:gd name="connsiteY44055" fmla="*/ 1571316 h 4013490"/>
                <a:gd name="connsiteX44056" fmla="*/ 3313459 w 6127927"/>
                <a:gd name="connsiteY44056" fmla="*/ 1644342 h 4013490"/>
                <a:gd name="connsiteX44057" fmla="*/ 3310484 w 6127927"/>
                <a:gd name="connsiteY44057" fmla="*/ 1680952 h 4013490"/>
                <a:gd name="connsiteX44058" fmla="*/ 3309320 w 6127927"/>
                <a:gd name="connsiteY44058" fmla="*/ 1699224 h 4013490"/>
                <a:gd name="connsiteX44059" fmla="*/ 3308156 w 6127927"/>
                <a:gd name="connsiteY44059" fmla="*/ 1723998 h 4013490"/>
                <a:gd name="connsiteX44060" fmla="*/ 3294346 w 6127927"/>
                <a:gd name="connsiteY44060" fmla="*/ 1728946 h 4013490"/>
                <a:gd name="connsiteX44061" fmla="*/ 3286616 w 6127927"/>
                <a:gd name="connsiteY44061" fmla="*/ 1731856 h 4013490"/>
                <a:gd name="connsiteX44062" fmla="*/ 3271416 w 6127927"/>
                <a:gd name="connsiteY44062" fmla="*/ 1738066 h 4013490"/>
                <a:gd name="connsiteX44063" fmla="*/ 3201948 w 6127927"/>
                <a:gd name="connsiteY44063" fmla="*/ 1774676 h 4013490"/>
                <a:gd name="connsiteX44064" fmla="*/ 3200299 w 6127927"/>
                <a:gd name="connsiteY44064" fmla="*/ 1774740 h 4013490"/>
                <a:gd name="connsiteX44065" fmla="*/ 3194089 w 6127927"/>
                <a:gd name="connsiteY44065" fmla="*/ 1775808 h 4013490"/>
                <a:gd name="connsiteX44066" fmla="*/ 3190693 w 6127927"/>
                <a:gd name="connsiteY44066" fmla="*/ 1779883 h 4013490"/>
                <a:gd name="connsiteX44067" fmla="*/ 3197970 w 6127927"/>
                <a:gd name="connsiteY44067" fmla="*/ 1777295 h 4013490"/>
                <a:gd name="connsiteX44068" fmla="*/ 3185810 w 6127927"/>
                <a:gd name="connsiteY44068" fmla="*/ 1785510 h 4013490"/>
                <a:gd name="connsiteX44069" fmla="*/ 3186457 w 6127927"/>
                <a:gd name="connsiteY44069" fmla="*/ 1784443 h 4013490"/>
                <a:gd name="connsiteX44070" fmla="*/ 3182576 w 6127927"/>
                <a:gd name="connsiteY44070" fmla="*/ 1786092 h 4013490"/>
                <a:gd name="connsiteX44071" fmla="*/ 3183481 w 6127927"/>
                <a:gd name="connsiteY44071" fmla="*/ 1785348 h 4013490"/>
                <a:gd name="connsiteX44072" fmla="*/ 3184807 w 6127927"/>
                <a:gd name="connsiteY44072" fmla="*/ 1784184 h 4013490"/>
                <a:gd name="connsiteX44073" fmla="*/ 3172388 w 6127927"/>
                <a:gd name="connsiteY44073" fmla="*/ 1792205 h 4013490"/>
                <a:gd name="connsiteX44074" fmla="*/ 3170965 w 6127927"/>
                <a:gd name="connsiteY44074" fmla="*/ 1796441 h 4013490"/>
                <a:gd name="connsiteX44075" fmla="*/ 3163527 w 6127927"/>
                <a:gd name="connsiteY44075" fmla="*/ 1802133 h 4013490"/>
                <a:gd name="connsiteX44076" fmla="*/ 3149620 w 6127927"/>
                <a:gd name="connsiteY44076" fmla="*/ 1807372 h 4013490"/>
                <a:gd name="connsiteX44077" fmla="*/ 3129407 w 6127927"/>
                <a:gd name="connsiteY44077" fmla="*/ 1801066 h 4013490"/>
                <a:gd name="connsiteX44078" fmla="*/ 3093056 w 6127927"/>
                <a:gd name="connsiteY44078" fmla="*/ 1790814 h 4013490"/>
                <a:gd name="connsiteX44079" fmla="*/ 2878474 w 6127927"/>
                <a:gd name="connsiteY44079" fmla="*/ 1748156 h 4013490"/>
                <a:gd name="connsiteX44080" fmla="*/ 2874173 w 6127927"/>
                <a:gd name="connsiteY44080" fmla="*/ 1747251 h 4013490"/>
                <a:gd name="connsiteX44081" fmla="*/ 2858261 w 6127927"/>
                <a:gd name="connsiteY44081" fmla="*/ 1745504 h 4013490"/>
                <a:gd name="connsiteX44082" fmla="*/ 2851243 w 6127927"/>
                <a:gd name="connsiteY44082" fmla="*/ 1744275 h 4013490"/>
                <a:gd name="connsiteX44083" fmla="*/ 2839568 w 6127927"/>
                <a:gd name="connsiteY44083" fmla="*/ 1742626 h 4013490"/>
                <a:gd name="connsiteX44084" fmla="*/ 2832938 w 6127927"/>
                <a:gd name="connsiteY44084" fmla="*/ 1742205 h 4013490"/>
                <a:gd name="connsiteX44085" fmla="*/ 2823495 w 6127927"/>
                <a:gd name="connsiteY44085" fmla="*/ 1740879 h 4013490"/>
                <a:gd name="connsiteX44086" fmla="*/ 2815539 w 6127927"/>
                <a:gd name="connsiteY44086" fmla="*/ 1739715 h 4013490"/>
                <a:gd name="connsiteX44087" fmla="*/ 2808521 w 6127927"/>
                <a:gd name="connsiteY44087" fmla="*/ 1739974 h 4013490"/>
                <a:gd name="connsiteX44088" fmla="*/ 2804607 w 6127927"/>
                <a:gd name="connsiteY44088" fmla="*/ 1740233 h 4013490"/>
                <a:gd name="connsiteX44089" fmla="*/ 2796490 w 6127927"/>
                <a:gd name="connsiteY44089" fmla="*/ 1739974 h 4013490"/>
                <a:gd name="connsiteX44090" fmla="*/ 2793029 w 6127927"/>
                <a:gd name="connsiteY44090" fmla="*/ 1737322 h 4013490"/>
                <a:gd name="connsiteX44091" fmla="*/ 2783424 w 6127927"/>
                <a:gd name="connsiteY44091" fmla="*/ 1738389 h 4013490"/>
                <a:gd name="connsiteX44092" fmla="*/ 2774886 w 6127927"/>
                <a:gd name="connsiteY44092" fmla="*/ 1738389 h 4013490"/>
                <a:gd name="connsiteX44093" fmla="*/ 2759815 w 6127927"/>
                <a:gd name="connsiteY44093" fmla="*/ 1736416 h 4013490"/>
                <a:gd name="connsiteX44094" fmla="*/ 2746329 w 6127927"/>
                <a:gd name="connsiteY44094" fmla="*/ 1737645 h 4013490"/>
                <a:gd name="connsiteX44095" fmla="*/ 2729285 w 6127927"/>
                <a:gd name="connsiteY44095" fmla="*/ 1735899 h 4013490"/>
                <a:gd name="connsiteX44096" fmla="*/ 2729447 w 6127927"/>
                <a:gd name="connsiteY44096" fmla="*/ 1734993 h 4013490"/>
                <a:gd name="connsiteX44097" fmla="*/ 2719421 w 6127927"/>
                <a:gd name="connsiteY44097" fmla="*/ 1736416 h 4013490"/>
                <a:gd name="connsiteX44098" fmla="*/ 2701860 w 6127927"/>
                <a:gd name="connsiteY44098" fmla="*/ 1736675 h 4013490"/>
                <a:gd name="connsiteX44099" fmla="*/ 2691867 w 6127927"/>
                <a:gd name="connsiteY44099" fmla="*/ 1736578 h 4013490"/>
                <a:gd name="connsiteX44100" fmla="*/ 2682909 w 6127927"/>
                <a:gd name="connsiteY44100" fmla="*/ 1737419 h 4013490"/>
                <a:gd name="connsiteX44101" fmla="*/ 2676796 w 6127927"/>
                <a:gd name="connsiteY44101" fmla="*/ 1737742 h 4013490"/>
                <a:gd name="connsiteX44102" fmla="*/ 2670069 w 6127927"/>
                <a:gd name="connsiteY44102" fmla="*/ 1736675 h 4013490"/>
                <a:gd name="connsiteX44103" fmla="*/ 2667256 w 6127927"/>
                <a:gd name="connsiteY44103" fmla="*/ 1736837 h 4013490"/>
                <a:gd name="connsiteX44104" fmla="*/ 2657586 w 6127927"/>
                <a:gd name="connsiteY44104" fmla="*/ 1737484 h 4013490"/>
                <a:gd name="connsiteX44105" fmla="*/ 2626700 w 6127927"/>
                <a:gd name="connsiteY44105" fmla="*/ 1739392 h 4013490"/>
                <a:gd name="connsiteX44106" fmla="*/ 2619068 w 6127927"/>
                <a:gd name="connsiteY44106" fmla="*/ 1738648 h 4013490"/>
                <a:gd name="connsiteX44107" fmla="*/ 2612211 w 6127927"/>
                <a:gd name="connsiteY44107" fmla="*/ 1739715 h 4013490"/>
                <a:gd name="connsiteX44108" fmla="*/ 2606843 w 6127927"/>
                <a:gd name="connsiteY44108" fmla="*/ 1740556 h 4013490"/>
                <a:gd name="connsiteX44109" fmla="*/ 2598046 w 6127927"/>
                <a:gd name="connsiteY44109" fmla="*/ 1741203 h 4013490"/>
                <a:gd name="connsiteX44110" fmla="*/ 2577186 w 6127927"/>
                <a:gd name="connsiteY44110" fmla="*/ 1742949 h 4013490"/>
                <a:gd name="connsiteX44111" fmla="*/ 2566740 w 6127927"/>
                <a:gd name="connsiteY44111" fmla="*/ 1743531 h 4013490"/>
                <a:gd name="connsiteX44112" fmla="*/ 2556650 w 6127927"/>
                <a:gd name="connsiteY44112" fmla="*/ 1744275 h 4013490"/>
                <a:gd name="connsiteX44113" fmla="*/ 2552833 w 6127927"/>
                <a:gd name="connsiteY44113" fmla="*/ 1744534 h 4013490"/>
                <a:gd name="connsiteX44114" fmla="*/ 2534302 w 6127927"/>
                <a:gd name="connsiteY44114" fmla="*/ 1747024 h 4013490"/>
                <a:gd name="connsiteX44115" fmla="*/ 2534464 w 6127927"/>
                <a:gd name="connsiteY44115" fmla="*/ 1733926 h 4013490"/>
                <a:gd name="connsiteX44116" fmla="*/ 2534464 w 6127927"/>
                <a:gd name="connsiteY44116" fmla="*/ 1722348 h 4013490"/>
                <a:gd name="connsiteX44117" fmla="*/ 2535466 w 6127927"/>
                <a:gd name="connsiteY44117" fmla="*/ 1696928 h 4013490"/>
                <a:gd name="connsiteX44118" fmla="*/ 2536275 w 6127927"/>
                <a:gd name="connsiteY44118" fmla="*/ 1695667 h 4013490"/>
                <a:gd name="connsiteX44119" fmla="*/ 2537019 w 6127927"/>
                <a:gd name="connsiteY44119" fmla="*/ 1677944 h 4013490"/>
                <a:gd name="connsiteX44120" fmla="*/ 2536954 w 6127927"/>
                <a:gd name="connsiteY44120" fmla="*/ 1675227 h 4013490"/>
                <a:gd name="connsiteX44121" fmla="*/ 2538280 w 6127927"/>
                <a:gd name="connsiteY44121" fmla="*/ 1668856 h 4013490"/>
                <a:gd name="connsiteX44122" fmla="*/ 2538345 w 6127927"/>
                <a:gd name="connsiteY44122" fmla="*/ 1663649 h 4013490"/>
                <a:gd name="connsiteX44123" fmla="*/ 2538862 w 6127927"/>
                <a:gd name="connsiteY44123" fmla="*/ 1658248 h 4013490"/>
                <a:gd name="connsiteX44124" fmla="*/ 2539283 w 6127927"/>
                <a:gd name="connsiteY44124" fmla="*/ 1661062 h 4013490"/>
                <a:gd name="connsiteX44125" fmla="*/ 2539347 w 6127927"/>
                <a:gd name="connsiteY44125" fmla="*/ 1666786 h 4013490"/>
                <a:gd name="connsiteX44126" fmla="*/ 2540253 w 6127927"/>
                <a:gd name="connsiteY44126" fmla="*/ 1653462 h 4013490"/>
                <a:gd name="connsiteX44127" fmla="*/ 2539671 w 6127927"/>
                <a:gd name="connsiteY44127" fmla="*/ 1644827 h 4013490"/>
                <a:gd name="connsiteX44128" fmla="*/ 2540414 w 6127927"/>
                <a:gd name="connsiteY44128" fmla="*/ 1631017 h 4013490"/>
                <a:gd name="connsiteX44129" fmla="*/ 2541158 w 6127927"/>
                <a:gd name="connsiteY44129" fmla="*/ 1620830 h 4013490"/>
                <a:gd name="connsiteX44130" fmla="*/ 2543649 w 6127927"/>
                <a:gd name="connsiteY44130" fmla="*/ 1603851 h 4013490"/>
                <a:gd name="connsiteX44131" fmla="*/ 2543487 w 6127927"/>
                <a:gd name="connsiteY44131" fmla="*/ 1594990 h 4013490"/>
                <a:gd name="connsiteX44132" fmla="*/ 2544813 w 6127927"/>
                <a:gd name="connsiteY44132" fmla="*/ 1590203 h 4013490"/>
                <a:gd name="connsiteX44133" fmla="*/ 2547465 w 6127927"/>
                <a:gd name="connsiteY44133" fmla="*/ 1570249 h 4013490"/>
                <a:gd name="connsiteX44134" fmla="*/ 2549114 w 6127927"/>
                <a:gd name="connsiteY44134" fmla="*/ 1561484 h 4013490"/>
                <a:gd name="connsiteX44135" fmla="*/ 2550278 w 6127927"/>
                <a:gd name="connsiteY44135" fmla="*/ 1552785 h 4013490"/>
                <a:gd name="connsiteX44136" fmla="*/ 2554515 w 6127927"/>
                <a:gd name="connsiteY44136" fmla="*/ 1526103 h 4013490"/>
                <a:gd name="connsiteX44137" fmla="*/ 2557490 w 6127927"/>
                <a:gd name="connsiteY44137" fmla="*/ 1519344 h 4013490"/>
                <a:gd name="connsiteX44138" fmla="*/ 2557911 w 6127927"/>
                <a:gd name="connsiteY44138" fmla="*/ 1515528 h 4013490"/>
                <a:gd name="connsiteX44139" fmla="*/ 2560142 w 6127927"/>
                <a:gd name="connsiteY44139" fmla="*/ 1503335 h 4013490"/>
                <a:gd name="connsiteX44140" fmla="*/ 2567678 w 6127927"/>
                <a:gd name="connsiteY44140" fmla="*/ 1470574 h 4013490"/>
                <a:gd name="connsiteX44141" fmla="*/ 2569068 w 6127927"/>
                <a:gd name="connsiteY44141" fmla="*/ 1465432 h 4013490"/>
                <a:gd name="connsiteX44142" fmla="*/ 2570653 w 6127927"/>
                <a:gd name="connsiteY44142" fmla="*/ 1461616 h 4013490"/>
                <a:gd name="connsiteX44143" fmla="*/ 2573370 w 6127927"/>
                <a:gd name="connsiteY44143" fmla="*/ 1452851 h 4013490"/>
                <a:gd name="connsiteX44144" fmla="*/ 2572141 w 6127927"/>
                <a:gd name="connsiteY44144" fmla="*/ 1454404 h 4013490"/>
                <a:gd name="connsiteX44145" fmla="*/ 2572044 w 6127927"/>
                <a:gd name="connsiteY44145" fmla="*/ 1454501 h 4013490"/>
                <a:gd name="connsiteX44146" fmla="*/ 2577024 w 6127927"/>
                <a:gd name="connsiteY44146" fmla="*/ 1437522 h 4013490"/>
                <a:gd name="connsiteX44147" fmla="*/ 2576281 w 6127927"/>
                <a:gd name="connsiteY44147" fmla="*/ 1444249 h 4013490"/>
                <a:gd name="connsiteX44148" fmla="*/ 2577930 w 6127927"/>
                <a:gd name="connsiteY44148" fmla="*/ 1437683 h 4013490"/>
                <a:gd name="connsiteX44149" fmla="*/ 2578253 w 6127927"/>
                <a:gd name="connsiteY44149" fmla="*/ 1433317 h 4013490"/>
                <a:gd name="connsiteX44150" fmla="*/ 2597140 w 6127927"/>
                <a:gd name="connsiteY44150" fmla="*/ 1373681 h 4013490"/>
                <a:gd name="connsiteX44151" fmla="*/ 2613602 w 6127927"/>
                <a:gd name="connsiteY44151" fmla="*/ 1325525 h 4013490"/>
                <a:gd name="connsiteX44152" fmla="*/ 2619423 w 6127927"/>
                <a:gd name="connsiteY44152" fmla="*/ 1311780 h 4013490"/>
                <a:gd name="connsiteX44153" fmla="*/ 2620911 w 6127927"/>
                <a:gd name="connsiteY44153" fmla="*/ 1309937 h 4013490"/>
                <a:gd name="connsiteX44154" fmla="*/ 2624889 w 6127927"/>
                <a:gd name="connsiteY44154" fmla="*/ 1298941 h 4013490"/>
                <a:gd name="connsiteX44155" fmla="*/ 2630516 w 6127927"/>
                <a:gd name="connsiteY44155" fmla="*/ 1285940 h 4013490"/>
                <a:gd name="connsiteX44156" fmla="*/ 2631486 w 6127927"/>
                <a:gd name="connsiteY44156" fmla="*/ 1286360 h 4013490"/>
                <a:gd name="connsiteX44157" fmla="*/ 2632327 w 6127927"/>
                <a:gd name="connsiteY44157" fmla="*/ 1284355 h 4013490"/>
                <a:gd name="connsiteX44158" fmla="*/ 2631260 w 6127927"/>
                <a:gd name="connsiteY44158" fmla="*/ 1284290 h 4013490"/>
                <a:gd name="connsiteX44159" fmla="*/ 2665347 w 6127927"/>
                <a:gd name="connsiteY44159" fmla="*/ 1213917 h 4013490"/>
                <a:gd name="connsiteX44160" fmla="*/ 2667029 w 6127927"/>
                <a:gd name="connsiteY44160" fmla="*/ 1211847 h 4013490"/>
                <a:gd name="connsiteX44161" fmla="*/ 2667191 w 6127927"/>
                <a:gd name="connsiteY44161" fmla="*/ 1210585 h 4013490"/>
                <a:gd name="connsiteX44162" fmla="*/ 2675211 w 6127927"/>
                <a:gd name="connsiteY44162" fmla="*/ 1195676 h 4013490"/>
                <a:gd name="connsiteX44163" fmla="*/ 2674047 w 6127927"/>
                <a:gd name="connsiteY44163" fmla="*/ 1195288 h 4013490"/>
                <a:gd name="connsiteX44164" fmla="*/ 2674047 w 6127927"/>
                <a:gd name="connsiteY44164" fmla="*/ 1195191 h 4013490"/>
                <a:gd name="connsiteX44165" fmla="*/ 2673821 w 6127927"/>
                <a:gd name="connsiteY44165" fmla="*/ 1195191 h 4013490"/>
                <a:gd name="connsiteX44166" fmla="*/ 2643420 w 6127927"/>
                <a:gd name="connsiteY44166" fmla="*/ 1184583 h 4013490"/>
                <a:gd name="connsiteX44167" fmla="*/ 2642773 w 6127927"/>
                <a:gd name="connsiteY44167" fmla="*/ 1184098 h 4013490"/>
                <a:gd name="connsiteX44168" fmla="*/ 2636790 w 6127927"/>
                <a:gd name="connsiteY44168" fmla="*/ 1182287 h 4013490"/>
                <a:gd name="connsiteX44169" fmla="*/ 2633750 w 6127927"/>
                <a:gd name="connsiteY44169" fmla="*/ 1181188 h 4013490"/>
                <a:gd name="connsiteX44170" fmla="*/ 2632230 w 6127927"/>
                <a:gd name="connsiteY44170" fmla="*/ 1180541 h 4013490"/>
                <a:gd name="connsiteX44171" fmla="*/ 2629190 w 6127927"/>
                <a:gd name="connsiteY44171" fmla="*/ 1179376 h 4013490"/>
                <a:gd name="connsiteX44172" fmla="*/ 2624371 w 6127927"/>
                <a:gd name="connsiteY44172" fmla="*/ 1177986 h 4013490"/>
                <a:gd name="connsiteX44173" fmla="*/ 2516094 w 6127927"/>
                <a:gd name="connsiteY44173" fmla="*/ 1140147 h 4013490"/>
                <a:gd name="connsiteX44174" fmla="*/ 2514768 w 6127927"/>
                <a:gd name="connsiteY44174" fmla="*/ 1139565 h 4013490"/>
                <a:gd name="connsiteX44175" fmla="*/ 2503255 w 6127927"/>
                <a:gd name="connsiteY44175" fmla="*/ 1135651 h 4013490"/>
                <a:gd name="connsiteX44176" fmla="*/ 2482654 w 6127927"/>
                <a:gd name="connsiteY44176" fmla="*/ 1128472 h 4013490"/>
                <a:gd name="connsiteX44177" fmla="*/ 2482395 w 6127927"/>
                <a:gd name="connsiteY44177" fmla="*/ 1127631 h 4013490"/>
                <a:gd name="connsiteX44178" fmla="*/ 2473113 w 6127927"/>
                <a:gd name="connsiteY44178" fmla="*/ 1125076 h 4013490"/>
                <a:gd name="connsiteX44179" fmla="*/ 2442389 w 6127927"/>
                <a:gd name="connsiteY44179" fmla="*/ 1114209 h 4013490"/>
                <a:gd name="connsiteX44180" fmla="*/ 2431717 w 6127927"/>
                <a:gd name="connsiteY44180" fmla="*/ 1110426 h 4013490"/>
                <a:gd name="connsiteX44181" fmla="*/ 2425184 w 6127927"/>
                <a:gd name="connsiteY44181" fmla="*/ 1108194 h 4013490"/>
                <a:gd name="connsiteX44182" fmla="*/ 2421853 w 6127927"/>
                <a:gd name="connsiteY44182" fmla="*/ 1107030 h 4013490"/>
                <a:gd name="connsiteX44183" fmla="*/ 2421626 w 6127927"/>
                <a:gd name="connsiteY44183" fmla="*/ 1105768 h 4013490"/>
                <a:gd name="connsiteX44184" fmla="*/ 2422208 w 6127927"/>
                <a:gd name="connsiteY44184" fmla="*/ 1104119 h 4013490"/>
                <a:gd name="connsiteX44185" fmla="*/ 2429323 w 6127927"/>
                <a:gd name="connsiteY44185" fmla="*/ 1083356 h 4013490"/>
                <a:gd name="connsiteX44186" fmla="*/ 2431231 w 6127927"/>
                <a:gd name="connsiteY44186" fmla="*/ 1080446 h 4013490"/>
                <a:gd name="connsiteX44187" fmla="*/ 2432040 w 6127927"/>
                <a:gd name="connsiteY44187" fmla="*/ 1078052 h 4013490"/>
                <a:gd name="connsiteX44188" fmla="*/ 2437764 w 6127927"/>
                <a:gd name="connsiteY44188" fmla="*/ 1059004 h 4013490"/>
                <a:gd name="connsiteX44189" fmla="*/ 2439931 w 6127927"/>
                <a:gd name="connsiteY44189" fmla="*/ 1053861 h 4013490"/>
                <a:gd name="connsiteX44190" fmla="*/ 2440998 w 6127927"/>
                <a:gd name="connsiteY44190" fmla="*/ 1049398 h 4013490"/>
                <a:gd name="connsiteX44191" fmla="*/ 2442163 w 6127927"/>
                <a:gd name="connsiteY44191" fmla="*/ 1045905 h 4013490"/>
                <a:gd name="connsiteX44192" fmla="*/ 2443230 w 6127927"/>
                <a:gd name="connsiteY44192" fmla="*/ 1042704 h 4013490"/>
                <a:gd name="connsiteX44193" fmla="*/ 2444718 w 6127927"/>
                <a:gd name="connsiteY44193" fmla="*/ 1038370 h 4013490"/>
                <a:gd name="connsiteX44194" fmla="*/ 2448760 w 6127927"/>
                <a:gd name="connsiteY44194" fmla="*/ 1026630 h 4013490"/>
                <a:gd name="connsiteX44195" fmla="*/ 2455325 w 6127927"/>
                <a:gd name="connsiteY44195" fmla="*/ 1007678 h 4013490"/>
                <a:gd name="connsiteX44196" fmla="*/ 2457719 w 6127927"/>
                <a:gd name="connsiteY44196" fmla="*/ 1008907 h 4013490"/>
                <a:gd name="connsiteX44197" fmla="*/ 2457880 w 6127927"/>
                <a:gd name="connsiteY44197" fmla="*/ 1008584 h 4013490"/>
                <a:gd name="connsiteX44198" fmla="*/ 2458042 w 6127927"/>
                <a:gd name="connsiteY44198" fmla="*/ 1006838 h 4013490"/>
                <a:gd name="connsiteX44199" fmla="*/ 2461600 w 6127927"/>
                <a:gd name="connsiteY44199" fmla="*/ 995260 h 4013490"/>
                <a:gd name="connsiteX44200" fmla="*/ 2471140 w 6127927"/>
                <a:gd name="connsiteY44200" fmla="*/ 970583 h 4013490"/>
                <a:gd name="connsiteX44201" fmla="*/ 2472046 w 6127927"/>
                <a:gd name="connsiteY44201" fmla="*/ 966347 h 4013490"/>
                <a:gd name="connsiteX44202" fmla="*/ 2474019 w 6127927"/>
                <a:gd name="connsiteY44202" fmla="*/ 961140 h 4013490"/>
                <a:gd name="connsiteX44203" fmla="*/ 2478158 w 6127927"/>
                <a:gd name="connsiteY44203" fmla="*/ 949950 h 4013490"/>
                <a:gd name="connsiteX44204" fmla="*/ 2482815 w 6127927"/>
                <a:gd name="connsiteY44204" fmla="*/ 938372 h 4013490"/>
                <a:gd name="connsiteX44205" fmla="*/ 2491256 w 6127927"/>
                <a:gd name="connsiteY44205" fmla="*/ 914957 h 4013490"/>
                <a:gd name="connsiteX44206" fmla="*/ 2493876 w 6127927"/>
                <a:gd name="connsiteY44206" fmla="*/ 909071 h 4013490"/>
                <a:gd name="connsiteX44207" fmla="*/ 3579722 w 6127927"/>
                <a:gd name="connsiteY44207" fmla="*/ 450380 h 4013490"/>
                <a:gd name="connsiteX44208" fmla="*/ 3578332 w 6127927"/>
                <a:gd name="connsiteY44208" fmla="*/ 449733 h 4013490"/>
                <a:gd name="connsiteX44209" fmla="*/ 3578235 w 6127927"/>
                <a:gd name="connsiteY44209" fmla="*/ 451221 h 4013490"/>
                <a:gd name="connsiteX44210" fmla="*/ 3579658 w 6127927"/>
                <a:gd name="connsiteY44210" fmla="*/ 454131 h 4013490"/>
                <a:gd name="connsiteX44211" fmla="*/ 3579722 w 6127927"/>
                <a:gd name="connsiteY44211" fmla="*/ 450380 h 4013490"/>
                <a:gd name="connsiteX44212" fmla="*/ 3049363 w 6127927"/>
                <a:gd name="connsiteY44212" fmla="*/ 450962 h 4013490"/>
                <a:gd name="connsiteX44213" fmla="*/ 3047520 w 6127927"/>
                <a:gd name="connsiteY44213" fmla="*/ 452126 h 4013490"/>
                <a:gd name="connsiteX44214" fmla="*/ 3049363 w 6127927"/>
                <a:gd name="connsiteY44214" fmla="*/ 450962 h 4013490"/>
                <a:gd name="connsiteX44215" fmla="*/ 3084712 w 6127927"/>
                <a:gd name="connsiteY44215" fmla="*/ 620525 h 4013490"/>
                <a:gd name="connsiteX44216" fmla="*/ 3087526 w 6127927"/>
                <a:gd name="connsiteY44216" fmla="*/ 624665 h 4013490"/>
                <a:gd name="connsiteX44217" fmla="*/ 3084712 w 6127927"/>
                <a:gd name="connsiteY44217" fmla="*/ 620525 h 4013490"/>
                <a:gd name="connsiteX44218" fmla="*/ 3578720 w 6127927"/>
                <a:gd name="connsiteY44218" fmla="*/ 371824 h 4013490"/>
                <a:gd name="connsiteX44219" fmla="*/ 3589327 w 6127927"/>
                <a:gd name="connsiteY44219" fmla="*/ 427773 h 4013490"/>
                <a:gd name="connsiteX44220" fmla="*/ 3592400 w 6127927"/>
                <a:gd name="connsiteY44220" fmla="*/ 456104 h 4013490"/>
                <a:gd name="connsiteX44221" fmla="*/ 3594049 w 6127927"/>
                <a:gd name="connsiteY44221" fmla="*/ 481362 h 4013490"/>
                <a:gd name="connsiteX44222" fmla="*/ 3614909 w 6127927"/>
                <a:gd name="connsiteY44222" fmla="*/ 488154 h 4013490"/>
                <a:gd name="connsiteX44223" fmla="*/ 3630627 w 6127927"/>
                <a:gd name="connsiteY44223" fmla="*/ 507364 h 4013490"/>
                <a:gd name="connsiteX44224" fmla="*/ 3626423 w 6127927"/>
                <a:gd name="connsiteY44224" fmla="*/ 554550 h 4013490"/>
                <a:gd name="connsiteX44225" fmla="*/ 3626261 w 6127927"/>
                <a:gd name="connsiteY44225" fmla="*/ 554614 h 4013490"/>
                <a:gd name="connsiteX44226" fmla="*/ 3622542 w 6127927"/>
                <a:gd name="connsiteY44226" fmla="*/ 558689 h 4013490"/>
                <a:gd name="connsiteX44227" fmla="*/ 3623771 w 6127927"/>
                <a:gd name="connsiteY44227" fmla="*/ 553806 h 4013490"/>
                <a:gd name="connsiteX44228" fmla="*/ 3619210 w 6127927"/>
                <a:gd name="connsiteY44228" fmla="*/ 557687 h 4013490"/>
                <a:gd name="connsiteX44229" fmla="*/ 3618628 w 6127927"/>
                <a:gd name="connsiteY44229" fmla="*/ 563476 h 4013490"/>
                <a:gd name="connsiteX44230" fmla="*/ 3611513 w 6127927"/>
                <a:gd name="connsiteY44230" fmla="*/ 570688 h 4013490"/>
                <a:gd name="connsiteX44231" fmla="*/ 3607794 w 6127927"/>
                <a:gd name="connsiteY44231" fmla="*/ 571755 h 4013490"/>
                <a:gd name="connsiteX44232" fmla="*/ 3608182 w 6127927"/>
                <a:gd name="connsiteY44232" fmla="*/ 565901 h 4013490"/>
                <a:gd name="connsiteX44233" fmla="*/ 3608538 w 6127927"/>
                <a:gd name="connsiteY44233" fmla="*/ 565643 h 4013490"/>
                <a:gd name="connsiteX44234" fmla="*/ 3609120 w 6127927"/>
                <a:gd name="connsiteY44234" fmla="*/ 564220 h 4013490"/>
                <a:gd name="connsiteX44235" fmla="*/ 3611255 w 6127927"/>
                <a:gd name="connsiteY44235" fmla="*/ 560080 h 4013490"/>
                <a:gd name="connsiteX44236" fmla="*/ 3609120 w 6127927"/>
                <a:gd name="connsiteY44236" fmla="*/ 564220 h 4013490"/>
                <a:gd name="connsiteX44237" fmla="*/ 3608279 w 6127927"/>
                <a:gd name="connsiteY44237" fmla="*/ 565319 h 4013490"/>
                <a:gd name="connsiteX44238" fmla="*/ 3609185 w 6127927"/>
                <a:gd name="connsiteY44238" fmla="*/ 560598 h 4013490"/>
                <a:gd name="connsiteX44239" fmla="*/ 3615588 w 6127927"/>
                <a:gd name="connsiteY44239" fmla="*/ 548664 h 4013490"/>
                <a:gd name="connsiteX44240" fmla="*/ 3616397 w 6127927"/>
                <a:gd name="connsiteY44240" fmla="*/ 547499 h 4013490"/>
                <a:gd name="connsiteX44241" fmla="*/ 3616720 w 6127927"/>
                <a:gd name="connsiteY44241" fmla="*/ 545753 h 4013490"/>
                <a:gd name="connsiteX44242" fmla="*/ 3618046 w 6127927"/>
                <a:gd name="connsiteY44242" fmla="*/ 541807 h 4013490"/>
                <a:gd name="connsiteX44243" fmla="*/ 3620278 w 6127927"/>
                <a:gd name="connsiteY44243" fmla="*/ 534175 h 4013490"/>
                <a:gd name="connsiteX44244" fmla="*/ 3622186 w 6127927"/>
                <a:gd name="connsiteY44244" fmla="*/ 527319 h 4013490"/>
                <a:gd name="connsiteX44245" fmla="*/ 3621604 w 6127927"/>
                <a:gd name="connsiteY44245" fmla="*/ 522177 h 4013490"/>
                <a:gd name="connsiteX44246" fmla="*/ 3621216 w 6127927"/>
                <a:gd name="connsiteY44246" fmla="*/ 514641 h 4013490"/>
                <a:gd name="connsiteX44247" fmla="*/ 3622283 w 6127927"/>
                <a:gd name="connsiteY44247" fmla="*/ 513412 h 4013490"/>
                <a:gd name="connsiteX44248" fmla="*/ 3618531 w 6127927"/>
                <a:gd name="connsiteY44248" fmla="*/ 507267 h 4013490"/>
                <a:gd name="connsiteX44249" fmla="*/ 3617399 w 6127927"/>
                <a:gd name="connsiteY44249" fmla="*/ 507267 h 4013490"/>
                <a:gd name="connsiteX44250" fmla="*/ 3614262 w 6127927"/>
                <a:gd name="connsiteY44250" fmla="*/ 502060 h 4013490"/>
                <a:gd name="connsiteX44251" fmla="*/ 3613907 w 6127927"/>
                <a:gd name="connsiteY44251" fmla="*/ 499311 h 4013490"/>
                <a:gd name="connsiteX44252" fmla="*/ 3609864 w 6127927"/>
                <a:gd name="connsiteY44252" fmla="*/ 497824 h 4013490"/>
                <a:gd name="connsiteX44253" fmla="*/ 3605466 w 6127927"/>
                <a:gd name="connsiteY44253" fmla="*/ 496077 h 4013490"/>
                <a:gd name="connsiteX44254" fmla="*/ 3599838 w 6127927"/>
                <a:gd name="connsiteY44254" fmla="*/ 492035 h 4013490"/>
                <a:gd name="connsiteX44255" fmla="*/ 3593629 w 6127927"/>
                <a:gd name="connsiteY44255" fmla="*/ 492035 h 4013490"/>
                <a:gd name="connsiteX44256" fmla="*/ 3585673 w 6127927"/>
                <a:gd name="connsiteY44256" fmla="*/ 492779 h 4013490"/>
                <a:gd name="connsiteX44257" fmla="*/ 3582471 w 6127927"/>
                <a:gd name="connsiteY44257" fmla="*/ 492520 h 4013490"/>
                <a:gd name="connsiteX44258" fmla="*/ 3582115 w 6127927"/>
                <a:gd name="connsiteY44258" fmla="*/ 488574 h 4013490"/>
                <a:gd name="connsiteX44259" fmla="*/ 3583441 w 6127927"/>
                <a:gd name="connsiteY44259" fmla="*/ 479778 h 4013490"/>
                <a:gd name="connsiteX44260" fmla="*/ 3581275 w 6127927"/>
                <a:gd name="connsiteY44260" fmla="*/ 478128 h 4013490"/>
                <a:gd name="connsiteX44261" fmla="*/ 3580886 w 6127927"/>
                <a:gd name="connsiteY44261" fmla="*/ 474150 h 4013490"/>
                <a:gd name="connsiteX44262" fmla="*/ 3580531 w 6127927"/>
                <a:gd name="connsiteY44262" fmla="*/ 471078 h 4013490"/>
                <a:gd name="connsiteX44263" fmla="*/ 3579722 w 6127927"/>
                <a:gd name="connsiteY44263" fmla="*/ 464868 h 4013490"/>
                <a:gd name="connsiteX44264" fmla="*/ 3578881 w 6127927"/>
                <a:gd name="connsiteY44264" fmla="*/ 458497 h 4013490"/>
                <a:gd name="connsiteX44265" fmla="*/ 3578461 w 6127927"/>
                <a:gd name="connsiteY44265" fmla="*/ 456524 h 4013490"/>
                <a:gd name="connsiteX44266" fmla="*/ 3571766 w 6127927"/>
                <a:gd name="connsiteY44266" fmla="*/ 409501 h 4013490"/>
                <a:gd name="connsiteX44267" fmla="*/ 3571702 w 6127927"/>
                <a:gd name="connsiteY44267" fmla="*/ 407334 h 4013490"/>
                <a:gd name="connsiteX44268" fmla="*/ 3571184 w 6127927"/>
                <a:gd name="connsiteY44268" fmla="*/ 406331 h 4013490"/>
                <a:gd name="connsiteX44269" fmla="*/ 3567400 w 6127927"/>
                <a:gd name="connsiteY44269" fmla="*/ 388220 h 4013490"/>
                <a:gd name="connsiteX44270" fmla="*/ 3563972 w 6127927"/>
                <a:gd name="connsiteY44270" fmla="*/ 373214 h 4013490"/>
                <a:gd name="connsiteX44271" fmla="*/ 3563972 w 6127927"/>
                <a:gd name="connsiteY44271" fmla="*/ 372826 h 4013490"/>
                <a:gd name="connsiteX44272" fmla="*/ 3563325 w 6127927"/>
                <a:gd name="connsiteY44272" fmla="*/ 369657 h 4013490"/>
                <a:gd name="connsiteX44273" fmla="*/ 3563164 w 6127927"/>
                <a:gd name="connsiteY44273" fmla="*/ 369754 h 4013490"/>
                <a:gd name="connsiteX44274" fmla="*/ 3548675 w 6127927"/>
                <a:gd name="connsiteY44274" fmla="*/ 324056 h 4013490"/>
                <a:gd name="connsiteX44275" fmla="*/ 3516302 w 6127927"/>
                <a:gd name="connsiteY44275" fmla="*/ 250448 h 4013490"/>
                <a:gd name="connsiteX44276" fmla="*/ 3510254 w 6127927"/>
                <a:gd name="connsiteY44276" fmla="*/ 237932 h 4013490"/>
                <a:gd name="connsiteX44277" fmla="*/ 3506535 w 6127927"/>
                <a:gd name="connsiteY44277" fmla="*/ 231238 h 4013490"/>
                <a:gd name="connsiteX44278" fmla="*/ 3503721 w 6127927"/>
                <a:gd name="connsiteY44278" fmla="*/ 226451 h 4013490"/>
                <a:gd name="connsiteX44279" fmla="*/ 3503301 w 6127927"/>
                <a:gd name="connsiteY44279" fmla="*/ 225869 h 4013490"/>
                <a:gd name="connsiteX44280" fmla="*/ 3502621 w 6127927"/>
                <a:gd name="connsiteY44280" fmla="*/ 225869 h 4013490"/>
                <a:gd name="connsiteX44281" fmla="*/ 3501231 w 6127927"/>
                <a:gd name="connsiteY44281" fmla="*/ 225934 h 4013490"/>
                <a:gd name="connsiteX44282" fmla="*/ 3495021 w 6127927"/>
                <a:gd name="connsiteY44282" fmla="*/ 226257 h 4013490"/>
                <a:gd name="connsiteX44283" fmla="*/ 3481115 w 6127927"/>
                <a:gd name="connsiteY44283" fmla="*/ 226839 h 4013490"/>
                <a:gd name="connsiteX44284" fmla="*/ 3453399 w 6127927"/>
                <a:gd name="connsiteY44284" fmla="*/ 227583 h 4013490"/>
                <a:gd name="connsiteX44285" fmla="*/ 3398322 w 6127927"/>
                <a:gd name="connsiteY44285" fmla="*/ 227777 h 4013490"/>
                <a:gd name="connsiteX44286" fmla="*/ 3288039 w 6127927"/>
                <a:gd name="connsiteY44286" fmla="*/ 224705 h 4013490"/>
                <a:gd name="connsiteX44287" fmla="*/ 3284482 w 6127927"/>
                <a:gd name="connsiteY44287" fmla="*/ 224608 h 4013490"/>
                <a:gd name="connsiteX44288" fmla="*/ 3281992 w 6127927"/>
                <a:gd name="connsiteY44288" fmla="*/ 223702 h 4013490"/>
                <a:gd name="connsiteX44289" fmla="*/ 3281086 w 6127927"/>
                <a:gd name="connsiteY44289" fmla="*/ 224381 h 4013490"/>
                <a:gd name="connsiteX44290" fmla="*/ 3276203 w 6127927"/>
                <a:gd name="connsiteY44290" fmla="*/ 223799 h 4013490"/>
                <a:gd name="connsiteX44291" fmla="*/ 3274715 w 6127927"/>
                <a:gd name="connsiteY44291" fmla="*/ 223282 h 4013490"/>
                <a:gd name="connsiteX44292" fmla="*/ 3272548 w 6127927"/>
                <a:gd name="connsiteY44292" fmla="*/ 223379 h 4013490"/>
                <a:gd name="connsiteX44293" fmla="*/ 3249877 w 6127927"/>
                <a:gd name="connsiteY44293" fmla="*/ 220565 h 4013490"/>
                <a:gd name="connsiteX44294" fmla="*/ 3250104 w 6127927"/>
                <a:gd name="connsiteY44294" fmla="*/ 220242 h 4013490"/>
                <a:gd name="connsiteX44295" fmla="*/ 3246578 w 6127927"/>
                <a:gd name="connsiteY44295" fmla="*/ 219498 h 4013490"/>
                <a:gd name="connsiteX44296" fmla="*/ 3245155 w 6127927"/>
                <a:gd name="connsiteY44296" fmla="*/ 218980 h 4013490"/>
                <a:gd name="connsiteX44297" fmla="*/ 3240951 w 6127927"/>
                <a:gd name="connsiteY44297" fmla="*/ 218980 h 4013490"/>
                <a:gd name="connsiteX44298" fmla="*/ 3241436 w 6127927"/>
                <a:gd name="connsiteY44298" fmla="*/ 219401 h 4013490"/>
                <a:gd name="connsiteX44299" fmla="*/ 3224134 w 6127927"/>
                <a:gd name="connsiteY44299" fmla="*/ 217072 h 4013490"/>
                <a:gd name="connsiteX44300" fmla="*/ 3223390 w 6127927"/>
                <a:gd name="connsiteY44300" fmla="*/ 216749 h 4013490"/>
                <a:gd name="connsiteX44301" fmla="*/ 3217083 w 6127927"/>
                <a:gd name="connsiteY44301" fmla="*/ 215520 h 4013490"/>
                <a:gd name="connsiteX44302" fmla="*/ 3216437 w 6127927"/>
                <a:gd name="connsiteY44302" fmla="*/ 216102 h 4013490"/>
                <a:gd name="connsiteX44303" fmla="*/ 3195641 w 6127927"/>
                <a:gd name="connsiteY44303" fmla="*/ 213191 h 4013490"/>
                <a:gd name="connsiteX44304" fmla="*/ 3194833 w 6127927"/>
                <a:gd name="connsiteY44304" fmla="*/ 212512 h 4013490"/>
                <a:gd name="connsiteX44305" fmla="*/ 3194154 w 6127927"/>
                <a:gd name="connsiteY44305" fmla="*/ 213030 h 4013490"/>
                <a:gd name="connsiteX44306" fmla="*/ 3139853 w 6127927"/>
                <a:gd name="connsiteY44306" fmla="*/ 205494 h 4013490"/>
                <a:gd name="connsiteX44307" fmla="*/ 3122389 w 6127927"/>
                <a:gd name="connsiteY44307" fmla="*/ 202260 h 4013490"/>
                <a:gd name="connsiteX44308" fmla="*/ 3118153 w 6127927"/>
                <a:gd name="connsiteY44308" fmla="*/ 201419 h 4013490"/>
                <a:gd name="connsiteX44309" fmla="*/ 3116568 w 6127927"/>
                <a:gd name="connsiteY44309" fmla="*/ 201937 h 4013490"/>
                <a:gd name="connsiteX44310" fmla="*/ 3113366 w 6127927"/>
                <a:gd name="connsiteY44310" fmla="*/ 230655 h 4013490"/>
                <a:gd name="connsiteX44311" fmla="*/ 3113366 w 6127927"/>
                <a:gd name="connsiteY44311" fmla="*/ 230591 h 4013490"/>
                <a:gd name="connsiteX44312" fmla="*/ 3111943 w 6127927"/>
                <a:gd name="connsiteY44312" fmla="*/ 240519 h 4013490"/>
                <a:gd name="connsiteX44313" fmla="*/ 3111620 w 6127927"/>
                <a:gd name="connsiteY44313" fmla="*/ 244724 h 4013490"/>
                <a:gd name="connsiteX44314" fmla="*/ 3110941 w 6127927"/>
                <a:gd name="connsiteY44314" fmla="*/ 249769 h 4013490"/>
                <a:gd name="connsiteX44315" fmla="*/ 3110617 w 6127927"/>
                <a:gd name="connsiteY44315" fmla="*/ 252259 h 4013490"/>
                <a:gd name="connsiteX44316" fmla="*/ 3105895 w 6127927"/>
                <a:gd name="connsiteY44316" fmla="*/ 284729 h 4013490"/>
                <a:gd name="connsiteX44317" fmla="*/ 3104472 w 6127927"/>
                <a:gd name="connsiteY44317" fmla="*/ 283986 h 4013490"/>
                <a:gd name="connsiteX44318" fmla="*/ 3104246 w 6127927"/>
                <a:gd name="connsiteY44318" fmla="*/ 289678 h 4013490"/>
                <a:gd name="connsiteX44319" fmla="*/ 3105669 w 6127927"/>
                <a:gd name="connsiteY44319" fmla="*/ 285958 h 4013490"/>
                <a:gd name="connsiteX44320" fmla="*/ 3092409 w 6127927"/>
                <a:gd name="connsiteY44320" fmla="*/ 358661 h 4013490"/>
                <a:gd name="connsiteX44321" fmla="*/ 3091568 w 6127927"/>
                <a:gd name="connsiteY44321" fmla="*/ 357755 h 4013490"/>
                <a:gd name="connsiteX44322" fmla="*/ 3091827 w 6127927"/>
                <a:gd name="connsiteY44322" fmla="*/ 361151 h 4013490"/>
                <a:gd name="connsiteX44323" fmla="*/ 3073619 w 6127927"/>
                <a:gd name="connsiteY44323" fmla="*/ 439287 h 4013490"/>
                <a:gd name="connsiteX44324" fmla="*/ 3071970 w 6127927"/>
                <a:gd name="connsiteY44324" fmla="*/ 442197 h 4013490"/>
                <a:gd name="connsiteX44325" fmla="*/ 3072617 w 6127927"/>
                <a:gd name="connsiteY44325" fmla="*/ 442941 h 4013490"/>
                <a:gd name="connsiteX44326" fmla="*/ 3072714 w 6127927"/>
                <a:gd name="connsiteY44326" fmla="*/ 443038 h 4013490"/>
                <a:gd name="connsiteX44327" fmla="*/ 3067636 w 6127927"/>
                <a:gd name="connsiteY44327" fmla="*/ 461570 h 4013490"/>
                <a:gd name="connsiteX44328" fmla="*/ 3067571 w 6127927"/>
                <a:gd name="connsiteY44328" fmla="*/ 461828 h 4013490"/>
                <a:gd name="connsiteX44329" fmla="*/ 3067313 w 6127927"/>
                <a:gd name="connsiteY44329" fmla="*/ 462960 h 4013490"/>
                <a:gd name="connsiteX44330" fmla="*/ 3065502 w 6127927"/>
                <a:gd name="connsiteY44330" fmla="*/ 469428 h 4013490"/>
                <a:gd name="connsiteX44331" fmla="*/ 3061944 w 6127927"/>
                <a:gd name="connsiteY44331" fmla="*/ 467456 h 4013490"/>
                <a:gd name="connsiteX44332" fmla="*/ 3052242 w 6127927"/>
                <a:gd name="connsiteY44332" fmla="*/ 461473 h 4013490"/>
                <a:gd name="connsiteX44333" fmla="*/ 3046873 w 6127927"/>
                <a:gd name="connsiteY44333" fmla="*/ 458756 h 4013490"/>
                <a:gd name="connsiteX44334" fmla="*/ 3043574 w 6127927"/>
                <a:gd name="connsiteY44334" fmla="*/ 457171 h 4013490"/>
                <a:gd name="connsiteX44335" fmla="*/ 3037688 w 6127927"/>
                <a:gd name="connsiteY44335" fmla="*/ 454778 h 4013490"/>
                <a:gd name="connsiteX44336" fmla="*/ 3038077 w 6127927"/>
                <a:gd name="connsiteY44336" fmla="*/ 454940 h 4013490"/>
                <a:gd name="connsiteX44337" fmla="*/ 3037753 w 6127927"/>
                <a:gd name="connsiteY44337" fmla="*/ 454519 h 4013490"/>
                <a:gd name="connsiteX44338" fmla="*/ 3036524 w 6127927"/>
                <a:gd name="connsiteY44338" fmla="*/ 454293 h 4013490"/>
                <a:gd name="connsiteX44339" fmla="*/ 3037591 w 6127927"/>
                <a:gd name="connsiteY44339" fmla="*/ 454875 h 4013490"/>
                <a:gd name="connsiteX44340" fmla="*/ 3039597 w 6127927"/>
                <a:gd name="connsiteY44340" fmla="*/ 456589 h 4013490"/>
                <a:gd name="connsiteX44341" fmla="*/ 3034034 w 6127927"/>
                <a:gd name="connsiteY44341" fmla="*/ 455522 h 4013490"/>
                <a:gd name="connsiteX44342" fmla="*/ 3033549 w 6127927"/>
                <a:gd name="connsiteY44342" fmla="*/ 455457 h 4013490"/>
                <a:gd name="connsiteX44343" fmla="*/ 3030315 w 6127927"/>
                <a:gd name="connsiteY44343" fmla="*/ 454358 h 4013490"/>
                <a:gd name="connsiteX44344" fmla="*/ 3027663 w 6127927"/>
                <a:gd name="connsiteY44344" fmla="*/ 453937 h 4013490"/>
                <a:gd name="connsiteX44345" fmla="*/ 3026660 w 6127927"/>
                <a:gd name="connsiteY44345" fmla="*/ 454034 h 4013490"/>
                <a:gd name="connsiteX44346" fmla="*/ 3028407 w 6127927"/>
                <a:gd name="connsiteY44346" fmla="*/ 454616 h 4013490"/>
                <a:gd name="connsiteX44347" fmla="*/ 3027566 w 6127927"/>
                <a:gd name="connsiteY44347" fmla="*/ 454616 h 4013490"/>
                <a:gd name="connsiteX44348" fmla="*/ 3024946 w 6127927"/>
                <a:gd name="connsiteY44348" fmla="*/ 454519 h 4013490"/>
                <a:gd name="connsiteX44349" fmla="*/ 3024267 w 6127927"/>
                <a:gd name="connsiteY44349" fmla="*/ 454196 h 4013490"/>
                <a:gd name="connsiteX44350" fmla="*/ 3026013 w 6127927"/>
                <a:gd name="connsiteY44350" fmla="*/ 453937 h 4013490"/>
                <a:gd name="connsiteX44351" fmla="*/ 3020548 w 6127927"/>
                <a:gd name="connsiteY44351" fmla="*/ 454455 h 4013490"/>
                <a:gd name="connsiteX44352" fmla="*/ 3014500 w 6127927"/>
                <a:gd name="connsiteY44352" fmla="*/ 456266 h 4013490"/>
                <a:gd name="connsiteX44353" fmla="*/ 3009519 w 6127927"/>
                <a:gd name="connsiteY44353" fmla="*/ 458174 h 4013490"/>
                <a:gd name="connsiteX44354" fmla="*/ 3008032 w 6127927"/>
                <a:gd name="connsiteY44354" fmla="*/ 460826 h 4013490"/>
                <a:gd name="connsiteX44355" fmla="*/ 3006868 w 6127927"/>
                <a:gd name="connsiteY44355" fmla="*/ 462475 h 4013490"/>
                <a:gd name="connsiteX44356" fmla="*/ 3005380 w 6127927"/>
                <a:gd name="connsiteY44356" fmla="*/ 464965 h 4013490"/>
                <a:gd name="connsiteX44357" fmla="*/ 3004054 w 6127927"/>
                <a:gd name="connsiteY44357" fmla="*/ 465386 h 4013490"/>
                <a:gd name="connsiteX44358" fmla="*/ 3000917 w 6127927"/>
                <a:gd name="connsiteY44358" fmla="*/ 473989 h 4013490"/>
                <a:gd name="connsiteX44359" fmla="*/ 2999170 w 6127927"/>
                <a:gd name="connsiteY44359" fmla="*/ 477449 h 4013490"/>
                <a:gd name="connsiteX44360" fmla="*/ 2997941 w 6127927"/>
                <a:gd name="connsiteY44360" fmla="*/ 484176 h 4013490"/>
                <a:gd name="connsiteX44361" fmla="*/ 2996777 w 6127927"/>
                <a:gd name="connsiteY44361" fmla="*/ 491711 h 4013490"/>
                <a:gd name="connsiteX44362" fmla="*/ 2996615 w 6127927"/>
                <a:gd name="connsiteY44362" fmla="*/ 494428 h 4013490"/>
                <a:gd name="connsiteX44363" fmla="*/ 2997198 w 6127927"/>
                <a:gd name="connsiteY44363" fmla="*/ 495754 h 4013490"/>
                <a:gd name="connsiteX44364" fmla="*/ 2997262 w 6127927"/>
                <a:gd name="connsiteY44364" fmla="*/ 503969 h 4013490"/>
                <a:gd name="connsiteX44365" fmla="*/ 2998427 w 6127927"/>
                <a:gd name="connsiteY44365" fmla="*/ 512248 h 4013490"/>
                <a:gd name="connsiteX44366" fmla="*/ 2997941 w 6127927"/>
                <a:gd name="connsiteY44366" fmla="*/ 515385 h 4013490"/>
                <a:gd name="connsiteX44367" fmla="*/ 3000335 w 6127927"/>
                <a:gd name="connsiteY44367" fmla="*/ 519363 h 4013490"/>
                <a:gd name="connsiteX44368" fmla="*/ 3001078 w 6127927"/>
                <a:gd name="connsiteY44368" fmla="*/ 524570 h 4013490"/>
                <a:gd name="connsiteX44369" fmla="*/ 3002825 w 6127927"/>
                <a:gd name="connsiteY44369" fmla="*/ 526219 h 4013490"/>
                <a:gd name="connsiteX44370" fmla="*/ 3008032 w 6127927"/>
                <a:gd name="connsiteY44370" fmla="*/ 534337 h 4013490"/>
                <a:gd name="connsiteX44371" fmla="*/ 3010781 w 6127927"/>
                <a:gd name="connsiteY44371" fmla="*/ 536730 h 4013490"/>
                <a:gd name="connsiteX44372" fmla="*/ 3011945 w 6127927"/>
                <a:gd name="connsiteY44372" fmla="*/ 538056 h 4013490"/>
                <a:gd name="connsiteX44373" fmla="*/ 3015664 w 6127927"/>
                <a:gd name="connsiteY44373" fmla="*/ 541710 h 4013490"/>
                <a:gd name="connsiteX44374" fmla="*/ 3018381 w 6127927"/>
                <a:gd name="connsiteY44374" fmla="*/ 543036 h 4013490"/>
                <a:gd name="connsiteX44375" fmla="*/ 3033613 w 6127927"/>
                <a:gd name="connsiteY44375" fmla="*/ 547920 h 4013490"/>
                <a:gd name="connsiteX44376" fmla="*/ 3045386 w 6127927"/>
                <a:gd name="connsiteY44376" fmla="*/ 547823 h 4013490"/>
                <a:gd name="connsiteX44377" fmla="*/ 3048684 w 6127927"/>
                <a:gd name="connsiteY44377" fmla="*/ 547338 h 4013490"/>
                <a:gd name="connsiteX44378" fmla="*/ 3054409 w 6127927"/>
                <a:gd name="connsiteY44378" fmla="*/ 546173 h 4013490"/>
                <a:gd name="connsiteX44379" fmla="*/ 3066828 w 6127927"/>
                <a:gd name="connsiteY44379" fmla="*/ 542778 h 4013490"/>
                <a:gd name="connsiteX44380" fmla="*/ 3070806 w 6127927"/>
                <a:gd name="connsiteY44380" fmla="*/ 562312 h 4013490"/>
                <a:gd name="connsiteX44381" fmla="*/ 3073360 w 6127927"/>
                <a:gd name="connsiteY44381" fmla="*/ 572758 h 4013490"/>
                <a:gd name="connsiteX44382" fmla="*/ 3079732 w 6127927"/>
                <a:gd name="connsiteY44382" fmla="*/ 592971 h 4013490"/>
                <a:gd name="connsiteX44383" fmla="*/ 3080378 w 6127927"/>
                <a:gd name="connsiteY44383" fmla="*/ 597337 h 4013490"/>
                <a:gd name="connsiteX44384" fmla="*/ 3082222 w 6127927"/>
                <a:gd name="connsiteY44384" fmla="*/ 599504 h 4013490"/>
                <a:gd name="connsiteX44385" fmla="*/ 3084453 w 6127927"/>
                <a:gd name="connsiteY44385" fmla="*/ 604969 h 4013490"/>
                <a:gd name="connsiteX44386" fmla="*/ 3084615 w 6127927"/>
                <a:gd name="connsiteY44386" fmla="*/ 606037 h 4013490"/>
                <a:gd name="connsiteX44387" fmla="*/ 3085133 w 6127927"/>
                <a:gd name="connsiteY44387" fmla="*/ 606554 h 4013490"/>
                <a:gd name="connsiteX44388" fmla="*/ 3085618 w 6127927"/>
                <a:gd name="connsiteY44388" fmla="*/ 607621 h 4013490"/>
                <a:gd name="connsiteX44389" fmla="*/ 3091730 w 6127927"/>
                <a:gd name="connsiteY44389" fmla="*/ 620946 h 4013490"/>
                <a:gd name="connsiteX44390" fmla="*/ 3095870 w 6127927"/>
                <a:gd name="connsiteY44390" fmla="*/ 633462 h 4013490"/>
                <a:gd name="connsiteX44391" fmla="*/ 3097454 w 6127927"/>
                <a:gd name="connsiteY44391" fmla="*/ 631780 h 4013490"/>
                <a:gd name="connsiteX44392" fmla="*/ 3097713 w 6127927"/>
                <a:gd name="connsiteY44392" fmla="*/ 632200 h 4013490"/>
                <a:gd name="connsiteX44393" fmla="*/ 3101174 w 6127927"/>
                <a:gd name="connsiteY44393" fmla="*/ 640641 h 4013490"/>
                <a:gd name="connsiteX44394" fmla="*/ 3101432 w 6127927"/>
                <a:gd name="connsiteY44394" fmla="*/ 640965 h 4013490"/>
                <a:gd name="connsiteX44395" fmla="*/ 3106478 w 6127927"/>
                <a:gd name="connsiteY44395" fmla="*/ 647368 h 4013490"/>
                <a:gd name="connsiteX44396" fmla="*/ 3107221 w 6127927"/>
                <a:gd name="connsiteY44396" fmla="*/ 648597 h 4013490"/>
                <a:gd name="connsiteX44397" fmla="*/ 3113916 w 6127927"/>
                <a:gd name="connsiteY44397" fmla="*/ 660014 h 4013490"/>
                <a:gd name="connsiteX44398" fmla="*/ 3119964 w 6127927"/>
                <a:gd name="connsiteY44398" fmla="*/ 666740 h 4013490"/>
                <a:gd name="connsiteX44399" fmla="*/ 3123198 w 6127927"/>
                <a:gd name="connsiteY44399" fmla="*/ 670298 h 4013490"/>
                <a:gd name="connsiteX44400" fmla="*/ 3121451 w 6127927"/>
                <a:gd name="connsiteY44400" fmla="*/ 671947 h 4013490"/>
                <a:gd name="connsiteX44401" fmla="*/ 3120319 w 6127927"/>
                <a:gd name="connsiteY44401" fmla="*/ 673694 h 4013490"/>
                <a:gd name="connsiteX44402" fmla="*/ 3119899 w 6127927"/>
                <a:gd name="connsiteY44402" fmla="*/ 675246 h 4013490"/>
                <a:gd name="connsiteX44403" fmla="*/ 3121775 w 6127927"/>
                <a:gd name="connsiteY44403" fmla="*/ 673597 h 4013490"/>
                <a:gd name="connsiteX44404" fmla="*/ 3120546 w 6127927"/>
                <a:gd name="connsiteY44404" fmla="*/ 675667 h 4013490"/>
                <a:gd name="connsiteX44405" fmla="*/ 3119640 w 6127927"/>
                <a:gd name="connsiteY44405" fmla="*/ 676249 h 4013490"/>
                <a:gd name="connsiteX44406" fmla="*/ 3118896 w 6127927"/>
                <a:gd name="connsiteY44406" fmla="*/ 677736 h 4013490"/>
                <a:gd name="connsiteX44407" fmla="*/ 3118832 w 6127927"/>
                <a:gd name="connsiteY44407" fmla="*/ 677833 h 4013490"/>
                <a:gd name="connsiteX44408" fmla="*/ 3122874 w 6127927"/>
                <a:gd name="connsiteY44408" fmla="*/ 683784 h 4013490"/>
                <a:gd name="connsiteX44409" fmla="*/ 3121290 w 6127927"/>
                <a:gd name="connsiteY44409" fmla="*/ 687083 h 4013490"/>
                <a:gd name="connsiteX44410" fmla="*/ 3118056 w 6127927"/>
                <a:gd name="connsiteY44410" fmla="*/ 693292 h 4013490"/>
                <a:gd name="connsiteX44411" fmla="*/ 3112687 w 6127927"/>
                <a:gd name="connsiteY44411" fmla="*/ 704579 h 4013490"/>
                <a:gd name="connsiteX44412" fmla="*/ 3111199 w 6127927"/>
                <a:gd name="connsiteY44412" fmla="*/ 705647 h 4013490"/>
                <a:gd name="connsiteX44413" fmla="*/ 3106542 w 6127927"/>
                <a:gd name="connsiteY44413" fmla="*/ 715575 h 4013490"/>
                <a:gd name="connsiteX44414" fmla="*/ 3105734 w 6127927"/>
                <a:gd name="connsiteY44414" fmla="*/ 718712 h 4013490"/>
                <a:gd name="connsiteX44415" fmla="*/ 3106154 w 6127927"/>
                <a:gd name="connsiteY44415" fmla="*/ 718874 h 4013490"/>
                <a:gd name="connsiteX44416" fmla="*/ 3104828 w 6127927"/>
                <a:gd name="connsiteY44416" fmla="*/ 721364 h 4013490"/>
                <a:gd name="connsiteX44417" fmla="*/ 3101335 w 6127927"/>
                <a:gd name="connsiteY44417" fmla="*/ 726086 h 4013490"/>
                <a:gd name="connsiteX44418" fmla="*/ 3100268 w 6127927"/>
                <a:gd name="connsiteY44418" fmla="*/ 730970 h 4013490"/>
                <a:gd name="connsiteX44419" fmla="*/ 3091827 w 6127927"/>
                <a:gd name="connsiteY44419" fmla="*/ 745782 h 4013490"/>
                <a:gd name="connsiteX44420" fmla="*/ 3087590 w 6127927"/>
                <a:gd name="connsiteY44420" fmla="*/ 758718 h 4013490"/>
                <a:gd name="connsiteX44421" fmla="*/ 3084453 w 6127927"/>
                <a:gd name="connsiteY44421" fmla="*/ 764766 h 4013490"/>
                <a:gd name="connsiteX44422" fmla="*/ 3081381 w 6127927"/>
                <a:gd name="connsiteY44422" fmla="*/ 770070 h 4013490"/>
                <a:gd name="connsiteX44423" fmla="*/ 3080055 w 6127927"/>
                <a:gd name="connsiteY44423" fmla="*/ 772948 h 4013490"/>
                <a:gd name="connsiteX44424" fmla="*/ 3079893 w 6127927"/>
                <a:gd name="connsiteY44424" fmla="*/ 773433 h 4013490"/>
                <a:gd name="connsiteX44425" fmla="*/ 3068477 w 6127927"/>
                <a:gd name="connsiteY44425" fmla="*/ 794810 h 4013490"/>
                <a:gd name="connsiteX44426" fmla="*/ 3067216 w 6127927"/>
                <a:gd name="connsiteY44426" fmla="*/ 795878 h 4013490"/>
                <a:gd name="connsiteX44427" fmla="*/ 3066342 w 6127927"/>
                <a:gd name="connsiteY44427" fmla="*/ 798788 h 4013490"/>
                <a:gd name="connsiteX44428" fmla="*/ 3039241 w 6127927"/>
                <a:gd name="connsiteY44428" fmla="*/ 846071 h 4013490"/>
                <a:gd name="connsiteX44429" fmla="*/ 3034616 w 6127927"/>
                <a:gd name="connsiteY44429" fmla="*/ 853509 h 4013490"/>
                <a:gd name="connsiteX44430" fmla="*/ 3032126 w 6127927"/>
                <a:gd name="connsiteY44430" fmla="*/ 857552 h 4013490"/>
                <a:gd name="connsiteX44431" fmla="*/ 3030897 w 6127927"/>
                <a:gd name="connsiteY44431" fmla="*/ 858231 h 4013490"/>
                <a:gd name="connsiteX44432" fmla="*/ 3030153 w 6127927"/>
                <a:gd name="connsiteY44432" fmla="*/ 857390 h 4013490"/>
                <a:gd name="connsiteX44433" fmla="*/ 3028989 w 6127927"/>
                <a:gd name="connsiteY44433" fmla="*/ 858975 h 4013490"/>
                <a:gd name="connsiteX44434" fmla="*/ 3028407 w 6127927"/>
                <a:gd name="connsiteY44434" fmla="*/ 859816 h 4013490"/>
                <a:gd name="connsiteX44435" fmla="*/ 3028568 w 6127927"/>
                <a:gd name="connsiteY44435" fmla="*/ 860786 h 4013490"/>
                <a:gd name="connsiteX44436" fmla="*/ 3027178 w 6127927"/>
                <a:gd name="connsiteY44436" fmla="*/ 860948 h 4013490"/>
                <a:gd name="connsiteX44437" fmla="*/ 3028827 w 6127927"/>
                <a:gd name="connsiteY44437" fmla="*/ 863858 h 4013490"/>
                <a:gd name="connsiteX44438" fmla="*/ 3032126 w 6127927"/>
                <a:gd name="connsiteY44438" fmla="*/ 868839 h 4013490"/>
                <a:gd name="connsiteX44439" fmla="*/ 3036007 w 6127927"/>
                <a:gd name="connsiteY44439" fmla="*/ 877506 h 4013490"/>
                <a:gd name="connsiteX44440" fmla="*/ 3039823 w 6127927"/>
                <a:gd name="connsiteY44440" fmla="*/ 885980 h 4013490"/>
                <a:gd name="connsiteX44441" fmla="*/ 3047132 w 6127927"/>
                <a:gd name="connsiteY44441" fmla="*/ 899627 h 4013490"/>
                <a:gd name="connsiteX44442" fmla="*/ 3047261 w 6127927"/>
                <a:gd name="connsiteY44442" fmla="*/ 899789 h 4013490"/>
                <a:gd name="connsiteX44443" fmla="*/ 3047358 w 6127927"/>
                <a:gd name="connsiteY44443" fmla="*/ 899951 h 4013490"/>
                <a:gd name="connsiteX44444" fmla="*/ 3050431 w 6127927"/>
                <a:gd name="connsiteY44444" fmla="*/ 904511 h 4013490"/>
                <a:gd name="connsiteX44445" fmla="*/ 3049008 w 6127927"/>
                <a:gd name="connsiteY44445" fmla="*/ 903670 h 4013490"/>
                <a:gd name="connsiteX44446" fmla="*/ 3047358 w 6127927"/>
                <a:gd name="connsiteY44446" fmla="*/ 902021 h 4013490"/>
                <a:gd name="connsiteX44447" fmla="*/ 3051595 w 6127927"/>
                <a:gd name="connsiteY44447" fmla="*/ 909071 h 4013490"/>
                <a:gd name="connsiteX44448" fmla="*/ 3055153 w 6127927"/>
                <a:gd name="connsiteY44448" fmla="*/ 914763 h 4013490"/>
                <a:gd name="connsiteX44449" fmla="*/ 3057287 w 6127927"/>
                <a:gd name="connsiteY44449" fmla="*/ 917253 h 4013490"/>
                <a:gd name="connsiteX44450" fmla="*/ 3066989 w 6127927"/>
                <a:gd name="connsiteY44450" fmla="*/ 928443 h 4013490"/>
                <a:gd name="connsiteX44451" fmla="*/ 3077080 w 6127927"/>
                <a:gd name="connsiteY44451" fmla="*/ 940021 h 4013490"/>
                <a:gd name="connsiteX44452" fmla="*/ 3088011 w 6127927"/>
                <a:gd name="connsiteY44452" fmla="*/ 950952 h 4013490"/>
                <a:gd name="connsiteX44453" fmla="*/ 3098198 w 6127927"/>
                <a:gd name="connsiteY44453" fmla="*/ 960978 h 4013490"/>
                <a:gd name="connsiteX44454" fmla="*/ 3103146 w 6127927"/>
                <a:gd name="connsiteY44454" fmla="*/ 963468 h 4013490"/>
                <a:gd name="connsiteX44455" fmla="*/ 3109291 w 6127927"/>
                <a:gd name="connsiteY44455" fmla="*/ 967673 h 4013490"/>
                <a:gd name="connsiteX44456" fmla="*/ 3116342 w 6127927"/>
                <a:gd name="connsiteY44456" fmla="*/ 972071 h 4013490"/>
                <a:gd name="connsiteX44457" fmla="*/ 3122195 w 6127927"/>
                <a:gd name="connsiteY44457" fmla="*/ 975726 h 4013490"/>
                <a:gd name="connsiteX44458" fmla="*/ 3128760 w 6127927"/>
                <a:gd name="connsiteY44458" fmla="*/ 979024 h 4013490"/>
                <a:gd name="connsiteX44459" fmla="*/ 3145545 w 6127927"/>
                <a:gd name="connsiteY44459" fmla="*/ 986722 h 4013490"/>
                <a:gd name="connsiteX44460" fmla="*/ 3155571 w 6127927"/>
                <a:gd name="connsiteY44460" fmla="*/ 990214 h 4013490"/>
                <a:gd name="connsiteX44461" fmla="*/ 3163042 w 6127927"/>
                <a:gd name="connsiteY44461" fmla="*/ 992349 h 4013490"/>
                <a:gd name="connsiteX44462" fmla="*/ 3167990 w 6127927"/>
                <a:gd name="connsiteY44462" fmla="*/ 993934 h 4013490"/>
                <a:gd name="connsiteX44463" fmla="*/ 3183061 w 6127927"/>
                <a:gd name="connsiteY44463" fmla="*/ 996812 h 4013490"/>
                <a:gd name="connsiteX44464" fmla="*/ 3185939 w 6127927"/>
                <a:gd name="connsiteY44464" fmla="*/ 997329 h 4013490"/>
                <a:gd name="connsiteX44465" fmla="*/ 3199296 w 6127927"/>
                <a:gd name="connsiteY44465" fmla="*/ 998655 h 4013490"/>
                <a:gd name="connsiteX44466" fmla="*/ 3209548 w 6127927"/>
                <a:gd name="connsiteY44466" fmla="*/ 998979 h 4013490"/>
                <a:gd name="connsiteX44467" fmla="*/ 3215434 w 6127927"/>
                <a:gd name="connsiteY44467" fmla="*/ 998882 h 4013490"/>
                <a:gd name="connsiteX44468" fmla="*/ 3220318 w 6127927"/>
                <a:gd name="connsiteY44468" fmla="*/ 998655 h 4013490"/>
                <a:gd name="connsiteX44469" fmla="*/ 3233804 w 6127927"/>
                <a:gd name="connsiteY44469" fmla="*/ 997329 h 4013490"/>
                <a:gd name="connsiteX44470" fmla="*/ 3247161 w 6127927"/>
                <a:gd name="connsiteY44470" fmla="*/ 995001 h 4013490"/>
                <a:gd name="connsiteX44471" fmla="*/ 3265918 w 6127927"/>
                <a:gd name="connsiteY44471" fmla="*/ 989956 h 4013490"/>
                <a:gd name="connsiteX44472" fmla="*/ 3268603 w 6127927"/>
                <a:gd name="connsiteY44472" fmla="*/ 988953 h 4013490"/>
                <a:gd name="connsiteX44473" fmla="*/ 3272969 w 6127927"/>
                <a:gd name="connsiteY44473" fmla="*/ 987142 h 4013490"/>
                <a:gd name="connsiteX44474" fmla="*/ 3272807 w 6127927"/>
                <a:gd name="connsiteY44474" fmla="*/ 986398 h 4013490"/>
                <a:gd name="connsiteX44475" fmla="*/ 3277205 w 6127927"/>
                <a:gd name="connsiteY44475" fmla="*/ 984910 h 4013490"/>
                <a:gd name="connsiteX44476" fmla="*/ 3279760 w 6127927"/>
                <a:gd name="connsiteY44476" fmla="*/ 984652 h 4013490"/>
                <a:gd name="connsiteX44477" fmla="*/ 3284320 w 6127927"/>
                <a:gd name="connsiteY44477" fmla="*/ 982679 h 4013490"/>
                <a:gd name="connsiteX44478" fmla="*/ 3289430 w 6127927"/>
                <a:gd name="connsiteY44478" fmla="*/ 980997 h 4013490"/>
                <a:gd name="connsiteX44479" fmla="*/ 3293764 w 6127927"/>
                <a:gd name="connsiteY44479" fmla="*/ 978184 h 4013490"/>
                <a:gd name="connsiteX44480" fmla="*/ 3302108 w 6127927"/>
                <a:gd name="connsiteY44480" fmla="*/ 974206 h 4013490"/>
                <a:gd name="connsiteX44481" fmla="*/ 3302949 w 6127927"/>
                <a:gd name="connsiteY44481" fmla="*/ 976372 h 4013490"/>
                <a:gd name="connsiteX44482" fmla="*/ 3303175 w 6127927"/>
                <a:gd name="connsiteY44482" fmla="*/ 976275 h 4013490"/>
                <a:gd name="connsiteX44483" fmla="*/ 3310387 w 6127927"/>
                <a:gd name="connsiteY44483" fmla="*/ 970583 h 4013490"/>
                <a:gd name="connsiteX44484" fmla="*/ 3313039 w 6127927"/>
                <a:gd name="connsiteY44484" fmla="*/ 968578 h 4013490"/>
                <a:gd name="connsiteX44485" fmla="*/ 3319669 w 6127927"/>
                <a:gd name="connsiteY44485" fmla="*/ 964794 h 4013490"/>
                <a:gd name="connsiteX44486" fmla="*/ 3322483 w 6127927"/>
                <a:gd name="connsiteY44486" fmla="*/ 962563 h 4013490"/>
                <a:gd name="connsiteX44487" fmla="*/ 3328207 w 6127927"/>
                <a:gd name="connsiteY44487" fmla="*/ 958747 h 4013490"/>
                <a:gd name="connsiteX44488" fmla="*/ 3329953 w 6127927"/>
                <a:gd name="connsiteY44488" fmla="*/ 957744 h 4013490"/>
                <a:gd name="connsiteX44489" fmla="*/ 3329695 w 6127927"/>
                <a:gd name="connsiteY44489" fmla="*/ 956353 h 4013490"/>
                <a:gd name="connsiteX44490" fmla="*/ 3329112 w 6127927"/>
                <a:gd name="connsiteY44490" fmla="*/ 954445 h 4013490"/>
                <a:gd name="connsiteX44491" fmla="*/ 3329015 w 6127927"/>
                <a:gd name="connsiteY44491" fmla="*/ 954187 h 4013490"/>
                <a:gd name="connsiteX44492" fmla="*/ 3328530 w 6127927"/>
                <a:gd name="connsiteY44492" fmla="*/ 947072 h 4013490"/>
                <a:gd name="connsiteX44493" fmla="*/ 3325393 w 6127927"/>
                <a:gd name="connsiteY44493" fmla="*/ 925630 h 4013490"/>
                <a:gd name="connsiteX44494" fmla="*/ 3324294 w 6127927"/>
                <a:gd name="connsiteY44494" fmla="*/ 921555 h 4013490"/>
                <a:gd name="connsiteX44495" fmla="*/ 3323550 w 6127927"/>
                <a:gd name="connsiteY44495" fmla="*/ 911723 h 4013490"/>
                <a:gd name="connsiteX44496" fmla="*/ 3322968 w 6127927"/>
                <a:gd name="connsiteY44496" fmla="*/ 901374 h 4013490"/>
                <a:gd name="connsiteX44497" fmla="*/ 3322483 w 6127927"/>
                <a:gd name="connsiteY44497" fmla="*/ 891833 h 4013490"/>
                <a:gd name="connsiteX44498" fmla="*/ 3323744 w 6127927"/>
                <a:gd name="connsiteY44498" fmla="*/ 888276 h 4013490"/>
                <a:gd name="connsiteX44499" fmla="*/ 3322062 w 6127927"/>
                <a:gd name="connsiteY44499" fmla="*/ 883231 h 4013490"/>
                <a:gd name="connsiteX44500" fmla="*/ 3322062 w 6127927"/>
                <a:gd name="connsiteY44500" fmla="*/ 881581 h 4013490"/>
                <a:gd name="connsiteX44501" fmla="*/ 3322644 w 6127927"/>
                <a:gd name="connsiteY44501" fmla="*/ 872623 h 4013490"/>
                <a:gd name="connsiteX44502" fmla="*/ 3322644 w 6127927"/>
                <a:gd name="connsiteY44502" fmla="*/ 866252 h 4013490"/>
                <a:gd name="connsiteX44503" fmla="*/ 3322483 w 6127927"/>
                <a:gd name="connsiteY44503" fmla="*/ 862694 h 4013490"/>
                <a:gd name="connsiteX44504" fmla="*/ 3322806 w 6127927"/>
                <a:gd name="connsiteY44504" fmla="*/ 856582 h 4013490"/>
                <a:gd name="connsiteX44505" fmla="*/ 3323744 w 6127927"/>
                <a:gd name="connsiteY44505" fmla="*/ 852022 h 4013490"/>
                <a:gd name="connsiteX44506" fmla="*/ 3323647 w 6127927"/>
                <a:gd name="connsiteY44506" fmla="*/ 846653 h 4013490"/>
                <a:gd name="connsiteX44507" fmla="*/ 3324488 w 6127927"/>
                <a:gd name="connsiteY44507" fmla="*/ 838762 h 4013490"/>
                <a:gd name="connsiteX44508" fmla="*/ 3325232 w 6127927"/>
                <a:gd name="connsiteY44508" fmla="*/ 836045 h 4013490"/>
                <a:gd name="connsiteX44509" fmla="*/ 3325037 w 6127927"/>
                <a:gd name="connsiteY44509" fmla="*/ 834234 h 4013490"/>
                <a:gd name="connsiteX44510" fmla="*/ 3334481 w 6127927"/>
                <a:gd name="connsiteY44510" fmla="*/ 784882 h 4013490"/>
                <a:gd name="connsiteX44511" fmla="*/ 3336486 w 6127927"/>
                <a:gd name="connsiteY44511" fmla="*/ 780419 h 4013490"/>
                <a:gd name="connsiteX44512" fmla="*/ 3336907 w 6127927"/>
                <a:gd name="connsiteY44512" fmla="*/ 775923 h 4013490"/>
                <a:gd name="connsiteX44513" fmla="*/ 3340302 w 6127927"/>
                <a:gd name="connsiteY44513" fmla="*/ 764604 h 4013490"/>
                <a:gd name="connsiteX44514" fmla="*/ 3340788 w 6127927"/>
                <a:gd name="connsiteY44514" fmla="*/ 763084 h 4013490"/>
                <a:gd name="connsiteX44515" fmla="*/ 3342437 w 6127927"/>
                <a:gd name="connsiteY44515" fmla="*/ 762858 h 4013490"/>
                <a:gd name="connsiteX44516" fmla="*/ 3345671 w 6127927"/>
                <a:gd name="connsiteY44516" fmla="*/ 762437 h 4013490"/>
                <a:gd name="connsiteX44517" fmla="*/ 3351622 w 6127927"/>
                <a:gd name="connsiteY44517" fmla="*/ 761596 h 4013490"/>
                <a:gd name="connsiteX44518" fmla="*/ 3355761 w 6127927"/>
                <a:gd name="connsiteY44518" fmla="*/ 762276 h 4013490"/>
                <a:gd name="connsiteX44519" fmla="*/ 3355858 w 6127927"/>
                <a:gd name="connsiteY44519" fmla="*/ 761014 h 4013490"/>
                <a:gd name="connsiteX44520" fmla="*/ 3363200 w 6127927"/>
                <a:gd name="connsiteY44520" fmla="*/ 759882 h 4013490"/>
                <a:gd name="connsiteX44521" fmla="*/ 3363944 w 6127927"/>
                <a:gd name="connsiteY44521" fmla="*/ 759882 h 4013490"/>
                <a:gd name="connsiteX44522" fmla="*/ 3364623 w 6127927"/>
                <a:gd name="connsiteY44522" fmla="*/ 759624 h 4013490"/>
                <a:gd name="connsiteX44523" fmla="*/ 3378044 w 6127927"/>
                <a:gd name="connsiteY44523" fmla="*/ 756810 h 4013490"/>
                <a:gd name="connsiteX44524" fmla="*/ 3391272 w 6127927"/>
                <a:gd name="connsiteY44524" fmla="*/ 753091 h 4013490"/>
                <a:gd name="connsiteX44525" fmla="*/ 3401200 w 6127927"/>
                <a:gd name="connsiteY44525" fmla="*/ 749857 h 4013490"/>
                <a:gd name="connsiteX44526" fmla="*/ 3403691 w 6127927"/>
                <a:gd name="connsiteY44526" fmla="*/ 749016 h 4013490"/>
                <a:gd name="connsiteX44527" fmla="*/ 3407183 w 6127927"/>
                <a:gd name="connsiteY44527" fmla="*/ 748854 h 4013490"/>
                <a:gd name="connsiteX44528" fmla="*/ 3403691 w 6127927"/>
                <a:gd name="connsiteY44528" fmla="*/ 749016 h 4013490"/>
                <a:gd name="connsiteX44529" fmla="*/ 3403626 w 6127927"/>
                <a:gd name="connsiteY44529" fmla="*/ 748951 h 4013490"/>
                <a:gd name="connsiteX44530" fmla="*/ 3412164 w 6127927"/>
                <a:gd name="connsiteY44530" fmla="*/ 745879 h 4013490"/>
                <a:gd name="connsiteX44531" fmla="*/ 3412649 w 6127927"/>
                <a:gd name="connsiteY44531" fmla="*/ 745782 h 4013490"/>
                <a:gd name="connsiteX44532" fmla="*/ 3413134 w 6127927"/>
                <a:gd name="connsiteY44532" fmla="*/ 745458 h 4013490"/>
                <a:gd name="connsiteX44533" fmla="*/ 3427882 w 6127927"/>
                <a:gd name="connsiteY44533" fmla="*/ 739022 h 4013490"/>
                <a:gd name="connsiteX44534" fmla="*/ 3423904 w 6127927"/>
                <a:gd name="connsiteY44534" fmla="*/ 743550 h 4013490"/>
                <a:gd name="connsiteX44535" fmla="*/ 3431019 w 6127927"/>
                <a:gd name="connsiteY44535" fmla="*/ 739087 h 4013490"/>
                <a:gd name="connsiteX44536" fmla="*/ 3427979 w 6127927"/>
                <a:gd name="connsiteY44536" fmla="*/ 739022 h 4013490"/>
                <a:gd name="connsiteX44537" fmla="*/ 3508346 w 6127927"/>
                <a:gd name="connsiteY44537" fmla="*/ 679741 h 4013490"/>
                <a:gd name="connsiteX44538" fmla="*/ 3524419 w 6127927"/>
                <a:gd name="connsiteY44538" fmla="*/ 660434 h 4013490"/>
                <a:gd name="connsiteX44539" fmla="*/ 3538229 w 6127927"/>
                <a:gd name="connsiteY44539" fmla="*/ 639574 h 4013490"/>
                <a:gd name="connsiteX44540" fmla="*/ 3544438 w 6127927"/>
                <a:gd name="connsiteY44540" fmla="*/ 628740 h 4013490"/>
                <a:gd name="connsiteX44541" fmla="*/ 3549904 w 6127927"/>
                <a:gd name="connsiteY44541" fmla="*/ 617453 h 4013490"/>
                <a:gd name="connsiteX44542" fmla="*/ 3554884 w 6127927"/>
                <a:gd name="connsiteY44542" fmla="*/ 606037 h 4013490"/>
                <a:gd name="connsiteX44543" fmla="*/ 3557213 w 6127927"/>
                <a:gd name="connsiteY44543" fmla="*/ 600086 h 4013490"/>
                <a:gd name="connsiteX44544" fmla="*/ 3560253 w 6127927"/>
                <a:gd name="connsiteY44544" fmla="*/ 592550 h 4013490"/>
                <a:gd name="connsiteX44545" fmla="*/ 3563325 w 6127927"/>
                <a:gd name="connsiteY44545" fmla="*/ 592292 h 4013490"/>
                <a:gd name="connsiteX44546" fmla="*/ 3563164 w 6127927"/>
                <a:gd name="connsiteY44546" fmla="*/ 592874 h 4013490"/>
                <a:gd name="connsiteX44547" fmla="*/ 3569276 w 6127927"/>
                <a:gd name="connsiteY44547" fmla="*/ 591645 h 4013490"/>
                <a:gd name="connsiteX44548" fmla="*/ 3579884 w 6127927"/>
                <a:gd name="connsiteY44548" fmla="*/ 589155 h 4013490"/>
                <a:gd name="connsiteX44549" fmla="*/ 3588422 w 6127927"/>
                <a:gd name="connsiteY44549" fmla="*/ 586600 h 4013490"/>
                <a:gd name="connsiteX44550" fmla="*/ 3589974 w 6127927"/>
                <a:gd name="connsiteY44550" fmla="*/ 585856 h 4013490"/>
                <a:gd name="connsiteX44551" fmla="*/ 3609282 w 6127927"/>
                <a:gd name="connsiteY44551" fmla="*/ 577221 h 4013490"/>
                <a:gd name="connsiteX44552" fmla="*/ 3611772 w 6127927"/>
                <a:gd name="connsiteY44552" fmla="*/ 582622 h 4013490"/>
                <a:gd name="connsiteX44553" fmla="*/ 3606792 w 6127927"/>
                <a:gd name="connsiteY44553" fmla="*/ 588734 h 4013490"/>
                <a:gd name="connsiteX44554" fmla="*/ 3605466 w 6127927"/>
                <a:gd name="connsiteY44554" fmla="*/ 589413 h 4013490"/>
                <a:gd name="connsiteX44555" fmla="*/ 3604883 w 6127927"/>
                <a:gd name="connsiteY44555" fmla="*/ 590545 h 4013490"/>
                <a:gd name="connsiteX44556" fmla="*/ 3601100 w 6127927"/>
                <a:gd name="connsiteY44556" fmla="*/ 593618 h 4013490"/>
                <a:gd name="connsiteX44557" fmla="*/ 3598836 w 6127927"/>
                <a:gd name="connsiteY44557" fmla="*/ 594620 h 4013490"/>
                <a:gd name="connsiteX44558" fmla="*/ 3594373 w 6127927"/>
                <a:gd name="connsiteY44558" fmla="*/ 596593 h 4013490"/>
                <a:gd name="connsiteX44559" fmla="*/ 3585026 w 6127927"/>
                <a:gd name="connsiteY44559" fmla="*/ 600086 h 4013490"/>
                <a:gd name="connsiteX44560" fmla="*/ 3575906 w 6127927"/>
                <a:gd name="connsiteY44560" fmla="*/ 601994 h 4013490"/>
                <a:gd name="connsiteX44561" fmla="*/ 3569050 w 6127927"/>
                <a:gd name="connsiteY44561" fmla="*/ 603223 h 4013490"/>
                <a:gd name="connsiteX44562" fmla="*/ 3568047 w 6127927"/>
                <a:gd name="connsiteY44562" fmla="*/ 603158 h 4013490"/>
                <a:gd name="connsiteX44563" fmla="*/ 3567303 w 6127927"/>
                <a:gd name="connsiteY44563" fmla="*/ 603967 h 4013490"/>
                <a:gd name="connsiteX44564" fmla="*/ 3566883 w 6127927"/>
                <a:gd name="connsiteY44564" fmla="*/ 604484 h 4013490"/>
                <a:gd name="connsiteX44565" fmla="*/ 3565913 w 6127927"/>
                <a:gd name="connsiteY44565" fmla="*/ 606360 h 4013490"/>
                <a:gd name="connsiteX44566" fmla="*/ 3562258 w 6127927"/>
                <a:gd name="connsiteY44566" fmla="*/ 612925 h 4013490"/>
                <a:gd name="connsiteX44567" fmla="*/ 3562840 w 6127927"/>
                <a:gd name="connsiteY44567" fmla="*/ 613831 h 4013490"/>
                <a:gd name="connsiteX44568" fmla="*/ 3557375 w 6127927"/>
                <a:gd name="connsiteY44568" fmla="*/ 627576 h 4013490"/>
                <a:gd name="connsiteX44569" fmla="*/ 3555143 w 6127927"/>
                <a:gd name="connsiteY44569" fmla="*/ 632039 h 4013490"/>
                <a:gd name="connsiteX44570" fmla="*/ 3553882 w 6127927"/>
                <a:gd name="connsiteY44570" fmla="*/ 633688 h 4013490"/>
                <a:gd name="connsiteX44571" fmla="*/ 3548998 w 6127927"/>
                <a:gd name="connsiteY44571" fmla="*/ 642711 h 4013490"/>
                <a:gd name="connsiteX44572" fmla="*/ 3544018 w 6127927"/>
                <a:gd name="connsiteY44572" fmla="*/ 651508 h 4013490"/>
                <a:gd name="connsiteX44573" fmla="*/ 3539328 w 6127927"/>
                <a:gd name="connsiteY44573" fmla="*/ 657459 h 4013490"/>
                <a:gd name="connsiteX44574" fmla="*/ 3529400 w 6127927"/>
                <a:gd name="connsiteY44574" fmla="*/ 669716 h 4013490"/>
                <a:gd name="connsiteX44575" fmla="*/ 3527977 w 6127927"/>
                <a:gd name="connsiteY44575" fmla="*/ 673015 h 4013490"/>
                <a:gd name="connsiteX44576" fmla="*/ 3524743 w 6127927"/>
                <a:gd name="connsiteY44576" fmla="*/ 677316 h 4013490"/>
                <a:gd name="connsiteX44577" fmla="*/ 3523514 w 6127927"/>
                <a:gd name="connsiteY44577" fmla="*/ 678804 h 4013490"/>
                <a:gd name="connsiteX44578" fmla="*/ 3512097 w 6127927"/>
                <a:gd name="connsiteY44578" fmla="*/ 692484 h 4013490"/>
                <a:gd name="connsiteX44579" fmla="*/ 3506858 w 6127927"/>
                <a:gd name="connsiteY44579" fmla="*/ 697626 h 4013490"/>
                <a:gd name="connsiteX44580" fmla="*/ 3500164 w 6127927"/>
                <a:gd name="connsiteY44580" fmla="*/ 703738 h 4013490"/>
                <a:gd name="connsiteX44581" fmla="*/ 3493372 w 6127927"/>
                <a:gd name="connsiteY44581" fmla="*/ 709625 h 4013490"/>
                <a:gd name="connsiteX44582" fmla="*/ 3485675 w 6127927"/>
                <a:gd name="connsiteY44582" fmla="*/ 716254 h 4013490"/>
                <a:gd name="connsiteX44583" fmla="*/ 3483508 w 6127927"/>
                <a:gd name="connsiteY44583" fmla="*/ 718130 h 4013490"/>
                <a:gd name="connsiteX44584" fmla="*/ 3474905 w 6127927"/>
                <a:gd name="connsiteY44584" fmla="*/ 725439 h 4013490"/>
                <a:gd name="connsiteX44585" fmla="*/ 3462745 w 6127927"/>
                <a:gd name="connsiteY44585" fmla="*/ 733880 h 4013490"/>
                <a:gd name="connsiteX44586" fmla="*/ 3457344 w 6127927"/>
                <a:gd name="connsiteY44586" fmla="*/ 737114 h 4013490"/>
                <a:gd name="connsiteX44587" fmla="*/ 3454369 w 6127927"/>
                <a:gd name="connsiteY44587" fmla="*/ 739022 h 4013490"/>
                <a:gd name="connsiteX44588" fmla="*/ 3446736 w 6127927"/>
                <a:gd name="connsiteY44588" fmla="*/ 743712 h 4013490"/>
                <a:gd name="connsiteX44589" fmla="*/ 3438716 w 6127927"/>
                <a:gd name="connsiteY44589" fmla="*/ 748110 h 4013490"/>
                <a:gd name="connsiteX44590" fmla="*/ 3430792 w 6127927"/>
                <a:gd name="connsiteY44590" fmla="*/ 752185 h 4013490"/>
                <a:gd name="connsiteX44591" fmla="*/ 3366207 w 6127927"/>
                <a:gd name="connsiteY44591" fmla="*/ 771719 h 4013490"/>
                <a:gd name="connsiteX44592" fmla="*/ 3357993 w 6127927"/>
                <a:gd name="connsiteY44592" fmla="*/ 773045 h 4013490"/>
                <a:gd name="connsiteX44593" fmla="*/ 3351622 w 6127927"/>
                <a:gd name="connsiteY44593" fmla="*/ 773951 h 4013490"/>
                <a:gd name="connsiteX44594" fmla="*/ 3350457 w 6127927"/>
                <a:gd name="connsiteY44594" fmla="*/ 774694 h 4013490"/>
                <a:gd name="connsiteX44595" fmla="*/ 3349326 w 6127927"/>
                <a:gd name="connsiteY44595" fmla="*/ 778996 h 4013490"/>
                <a:gd name="connsiteX44596" fmla="*/ 3343116 w 6127927"/>
                <a:gd name="connsiteY44596" fmla="*/ 807488 h 4013490"/>
                <a:gd name="connsiteX44597" fmla="*/ 3342437 w 6127927"/>
                <a:gd name="connsiteY44597" fmla="*/ 809946 h 4013490"/>
                <a:gd name="connsiteX44598" fmla="*/ 3341434 w 6127927"/>
                <a:gd name="connsiteY44598" fmla="*/ 814927 h 4013490"/>
                <a:gd name="connsiteX44599" fmla="*/ 3341046 w 6127927"/>
                <a:gd name="connsiteY44599" fmla="*/ 819390 h 4013490"/>
                <a:gd name="connsiteX44600" fmla="*/ 3339300 w 6127927"/>
                <a:gd name="connsiteY44600" fmla="*/ 826925 h 4013490"/>
                <a:gd name="connsiteX44601" fmla="*/ 3338233 w 6127927"/>
                <a:gd name="connsiteY44601" fmla="*/ 831323 h 4013490"/>
                <a:gd name="connsiteX44602" fmla="*/ 3339462 w 6127927"/>
                <a:gd name="connsiteY44602" fmla="*/ 833393 h 4013490"/>
                <a:gd name="connsiteX44603" fmla="*/ 3338233 w 6127927"/>
                <a:gd name="connsiteY44603" fmla="*/ 840670 h 4013490"/>
                <a:gd name="connsiteX44604" fmla="*/ 3337974 w 6127927"/>
                <a:gd name="connsiteY44604" fmla="*/ 848723 h 4013490"/>
                <a:gd name="connsiteX44605" fmla="*/ 3337133 w 6127927"/>
                <a:gd name="connsiteY44605" fmla="*/ 857908 h 4013490"/>
                <a:gd name="connsiteX44606" fmla="*/ 3337036 w 6127927"/>
                <a:gd name="connsiteY44606" fmla="*/ 860042 h 4013490"/>
                <a:gd name="connsiteX44607" fmla="*/ 3336810 w 6127927"/>
                <a:gd name="connsiteY44607" fmla="*/ 874531 h 4013490"/>
                <a:gd name="connsiteX44608" fmla="*/ 3336713 w 6127927"/>
                <a:gd name="connsiteY44608" fmla="*/ 882487 h 4013490"/>
                <a:gd name="connsiteX44609" fmla="*/ 3336971 w 6127927"/>
                <a:gd name="connsiteY44609" fmla="*/ 903508 h 4013490"/>
                <a:gd name="connsiteX44610" fmla="*/ 3337133 w 6127927"/>
                <a:gd name="connsiteY44610" fmla="*/ 906839 h 4013490"/>
                <a:gd name="connsiteX44611" fmla="*/ 3338976 w 6127927"/>
                <a:gd name="connsiteY44611" fmla="*/ 916089 h 4013490"/>
                <a:gd name="connsiteX44612" fmla="*/ 3340626 w 6127927"/>
                <a:gd name="connsiteY44612" fmla="*/ 927279 h 4013490"/>
                <a:gd name="connsiteX44613" fmla="*/ 3341370 w 6127927"/>
                <a:gd name="connsiteY44613" fmla="*/ 933747 h 4013490"/>
                <a:gd name="connsiteX44614" fmla="*/ 3341434 w 6127927"/>
                <a:gd name="connsiteY44614" fmla="*/ 940539 h 4013490"/>
                <a:gd name="connsiteX44615" fmla="*/ 3344507 w 6127927"/>
                <a:gd name="connsiteY44615" fmla="*/ 948883 h 4013490"/>
                <a:gd name="connsiteX44616" fmla="*/ 3345833 w 6127927"/>
                <a:gd name="connsiteY44616" fmla="*/ 955771 h 4013490"/>
                <a:gd name="connsiteX44617" fmla="*/ 3347320 w 6127927"/>
                <a:gd name="connsiteY44617" fmla="*/ 964536 h 4013490"/>
                <a:gd name="connsiteX44618" fmla="*/ 3340108 w 6127927"/>
                <a:gd name="connsiteY44618" fmla="*/ 969904 h 4013490"/>
                <a:gd name="connsiteX44619" fmla="*/ 3336486 w 6127927"/>
                <a:gd name="connsiteY44619" fmla="*/ 972556 h 4013490"/>
                <a:gd name="connsiteX44620" fmla="*/ 3334158 w 6127927"/>
                <a:gd name="connsiteY44620" fmla="*/ 974044 h 4013490"/>
                <a:gd name="connsiteX44621" fmla="*/ 3317599 w 6127927"/>
                <a:gd name="connsiteY44621" fmla="*/ 983811 h 4013490"/>
                <a:gd name="connsiteX44622" fmla="*/ 3282574 w 6127927"/>
                <a:gd name="connsiteY44622" fmla="*/ 999302 h 4013490"/>
                <a:gd name="connsiteX44623" fmla="*/ 3206573 w 6127927"/>
                <a:gd name="connsiteY44623" fmla="*/ 1011818 h 4013490"/>
                <a:gd name="connsiteX44624" fmla="*/ 3147033 w 6127927"/>
                <a:gd name="connsiteY44624" fmla="*/ 1001469 h 4013490"/>
                <a:gd name="connsiteX44625" fmla="*/ 3093412 w 6127927"/>
                <a:gd name="connsiteY44625" fmla="*/ 973559 h 4013490"/>
                <a:gd name="connsiteX44626" fmla="*/ 3021195 w 6127927"/>
                <a:gd name="connsiteY44626" fmla="*/ 878768 h 4013490"/>
                <a:gd name="connsiteX44627" fmla="*/ 3018640 w 6127927"/>
                <a:gd name="connsiteY44627" fmla="*/ 871879 h 4013490"/>
                <a:gd name="connsiteX44628" fmla="*/ 3015729 w 6127927"/>
                <a:gd name="connsiteY44628" fmla="*/ 863017 h 4013490"/>
                <a:gd name="connsiteX44629" fmla="*/ 3014823 w 6127927"/>
                <a:gd name="connsiteY44629" fmla="*/ 859977 h 4013490"/>
                <a:gd name="connsiteX44630" fmla="*/ 3014403 w 6127927"/>
                <a:gd name="connsiteY44630" fmla="*/ 858393 h 4013490"/>
                <a:gd name="connsiteX44631" fmla="*/ 3015082 w 6127927"/>
                <a:gd name="connsiteY44631" fmla="*/ 857002 h 4013490"/>
                <a:gd name="connsiteX44632" fmla="*/ 3018478 w 6127927"/>
                <a:gd name="connsiteY44632" fmla="*/ 851536 h 4013490"/>
                <a:gd name="connsiteX44633" fmla="*/ 3022423 w 6127927"/>
                <a:gd name="connsiteY44633" fmla="*/ 845068 h 4013490"/>
                <a:gd name="connsiteX44634" fmla="*/ 3036848 w 6127927"/>
                <a:gd name="connsiteY44634" fmla="*/ 821233 h 4013490"/>
                <a:gd name="connsiteX44635" fmla="*/ 3038077 w 6127927"/>
                <a:gd name="connsiteY44635" fmla="*/ 820813 h 4013490"/>
                <a:gd name="connsiteX44636" fmla="*/ 3042313 w 6127927"/>
                <a:gd name="connsiteY44636" fmla="*/ 818581 h 4013490"/>
                <a:gd name="connsiteX44637" fmla="*/ 3042798 w 6127927"/>
                <a:gd name="connsiteY44637" fmla="*/ 814765 h 4013490"/>
                <a:gd name="connsiteX44638" fmla="*/ 3038497 w 6127927"/>
                <a:gd name="connsiteY44638" fmla="*/ 818419 h 4013490"/>
                <a:gd name="connsiteX44639" fmla="*/ 3043736 w 6127927"/>
                <a:gd name="connsiteY44639" fmla="*/ 809396 h 4013490"/>
                <a:gd name="connsiteX44640" fmla="*/ 3043736 w 6127927"/>
                <a:gd name="connsiteY44640" fmla="*/ 810366 h 4013490"/>
                <a:gd name="connsiteX44641" fmla="*/ 3045968 w 6127927"/>
                <a:gd name="connsiteY44641" fmla="*/ 808297 h 4013490"/>
                <a:gd name="connsiteX44642" fmla="*/ 3045644 w 6127927"/>
                <a:gd name="connsiteY44642" fmla="*/ 809138 h 4013490"/>
                <a:gd name="connsiteX44643" fmla="*/ 3045192 w 6127927"/>
                <a:gd name="connsiteY44643" fmla="*/ 810302 h 4013490"/>
                <a:gd name="connsiteX44644" fmla="*/ 3051013 w 6127927"/>
                <a:gd name="connsiteY44644" fmla="*/ 801602 h 4013490"/>
                <a:gd name="connsiteX44645" fmla="*/ 3050107 w 6127927"/>
                <a:gd name="connsiteY44645" fmla="*/ 798109 h 4013490"/>
                <a:gd name="connsiteX44646" fmla="*/ 3074363 w 6127927"/>
                <a:gd name="connsiteY44646" fmla="*/ 751021 h 4013490"/>
                <a:gd name="connsiteX44647" fmla="*/ 3107286 w 6127927"/>
                <a:gd name="connsiteY44647" fmla="*/ 681617 h 4013490"/>
                <a:gd name="connsiteX44648" fmla="*/ 3108806 w 6127927"/>
                <a:gd name="connsiteY44648" fmla="*/ 678416 h 4013490"/>
                <a:gd name="connsiteX44649" fmla="*/ 3109356 w 6127927"/>
                <a:gd name="connsiteY44649" fmla="*/ 676993 h 4013490"/>
                <a:gd name="connsiteX44650" fmla="*/ 3106154 w 6127927"/>
                <a:gd name="connsiteY44650" fmla="*/ 673015 h 4013490"/>
                <a:gd name="connsiteX44651" fmla="*/ 3094123 w 6127927"/>
                <a:gd name="connsiteY44651" fmla="*/ 656973 h 4013490"/>
                <a:gd name="connsiteX44652" fmla="*/ 3073425 w 6127927"/>
                <a:gd name="connsiteY44652" fmla="*/ 623662 h 4013490"/>
                <a:gd name="connsiteX44653" fmla="*/ 3072520 w 6127927"/>
                <a:gd name="connsiteY44653" fmla="*/ 620622 h 4013490"/>
                <a:gd name="connsiteX44654" fmla="*/ 3067733 w 6127927"/>
                <a:gd name="connsiteY44654" fmla="*/ 610014 h 4013490"/>
                <a:gd name="connsiteX44655" fmla="*/ 3066245 w 6127927"/>
                <a:gd name="connsiteY44655" fmla="*/ 604969 h 4013490"/>
                <a:gd name="connsiteX44656" fmla="*/ 3063658 w 6127927"/>
                <a:gd name="connsiteY44656" fmla="*/ 596755 h 4013490"/>
                <a:gd name="connsiteX44657" fmla="*/ 3061847 w 6127927"/>
                <a:gd name="connsiteY44657" fmla="*/ 592292 h 4013490"/>
                <a:gd name="connsiteX44658" fmla="*/ 3060295 w 6127927"/>
                <a:gd name="connsiteY44658" fmla="*/ 585500 h 4013490"/>
                <a:gd name="connsiteX44659" fmla="*/ 3059033 w 6127927"/>
                <a:gd name="connsiteY44659" fmla="*/ 579808 h 4013490"/>
                <a:gd name="connsiteX44660" fmla="*/ 3056964 w 6127927"/>
                <a:gd name="connsiteY44660" fmla="*/ 575086 h 4013490"/>
                <a:gd name="connsiteX44661" fmla="*/ 3055799 w 6127927"/>
                <a:gd name="connsiteY44661" fmla="*/ 572499 h 4013490"/>
                <a:gd name="connsiteX44662" fmla="*/ 3054150 w 6127927"/>
                <a:gd name="connsiteY44662" fmla="*/ 566872 h 4013490"/>
                <a:gd name="connsiteX44663" fmla="*/ 3056220 w 6127927"/>
                <a:gd name="connsiteY44663" fmla="*/ 565158 h 4013490"/>
                <a:gd name="connsiteX44664" fmla="*/ 3054312 w 6127927"/>
                <a:gd name="connsiteY44664" fmla="*/ 564058 h 4013490"/>
                <a:gd name="connsiteX44665" fmla="*/ 3053988 w 6127927"/>
                <a:gd name="connsiteY44665" fmla="*/ 563735 h 4013490"/>
                <a:gd name="connsiteX44666" fmla="*/ 3052921 w 6127927"/>
                <a:gd name="connsiteY44666" fmla="*/ 564220 h 4013490"/>
                <a:gd name="connsiteX44667" fmla="*/ 3052015 w 6127927"/>
                <a:gd name="connsiteY44667" fmla="*/ 563573 h 4013490"/>
                <a:gd name="connsiteX44668" fmla="*/ 3050754 w 6127927"/>
                <a:gd name="connsiteY44668" fmla="*/ 563411 h 4013490"/>
                <a:gd name="connsiteX44669" fmla="*/ 3046615 w 6127927"/>
                <a:gd name="connsiteY44669" fmla="*/ 563896 h 4013490"/>
                <a:gd name="connsiteX44670" fmla="*/ 3036104 w 6127927"/>
                <a:gd name="connsiteY44670" fmla="*/ 566063 h 4013490"/>
                <a:gd name="connsiteX44671" fmla="*/ 3022618 w 6127927"/>
                <a:gd name="connsiteY44671" fmla="*/ 562829 h 4013490"/>
                <a:gd name="connsiteX44672" fmla="*/ 3022941 w 6127927"/>
                <a:gd name="connsiteY44672" fmla="*/ 561988 h 4013490"/>
                <a:gd name="connsiteX44673" fmla="*/ 3014662 w 6127927"/>
                <a:gd name="connsiteY44673" fmla="*/ 560824 h 4013490"/>
                <a:gd name="connsiteX44674" fmla="*/ 3001984 w 6127927"/>
                <a:gd name="connsiteY44674" fmla="*/ 553224 h 4013490"/>
                <a:gd name="connsiteX44675" fmla="*/ 2996195 w 6127927"/>
                <a:gd name="connsiteY44675" fmla="*/ 547273 h 4013490"/>
                <a:gd name="connsiteX44676" fmla="*/ 2991150 w 6127927"/>
                <a:gd name="connsiteY44676" fmla="*/ 541807 h 4013490"/>
                <a:gd name="connsiteX44677" fmla="*/ 2988239 w 6127927"/>
                <a:gd name="connsiteY44677" fmla="*/ 537668 h 4013490"/>
                <a:gd name="connsiteX44678" fmla="*/ 2986913 w 6127927"/>
                <a:gd name="connsiteY44678" fmla="*/ 532267 h 4013490"/>
                <a:gd name="connsiteX44679" fmla="*/ 2985846 w 6127927"/>
                <a:gd name="connsiteY44679" fmla="*/ 530294 h 4013490"/>
                <a:gd name="connsiteX44680" fmla="*/ 2982774 w 6127927"/>
                <a:gd name="connsiteY44680" fmla="*/ 523179 h 4013490"/>
                <a:gd name="connsiteX44681" fmla="*/ 2979960 w 6127927"/>
                <a:gd name="connsiteY44681" fmla="*/ 510178 h 4013490"/>
                <a:gd name="connsiteX44682" fmla="*/ 2978213 w 6127927"/>
                <a:gd name="connsiteY44682" fmla="*/ 499409 h 4013490"/>
                <a:gd name="connsiteX44683" fmla="*/ 2979410 w 6127927"/>
                <a:gd name="connsiteY44683" fmla="*/ 493458 h 4013490"/>
                <a:gd name="connsiteX44684" fmla="*/ 2978957 w 6127927"/>
                <a:gd name="connsiteY44684" fmla="*/ 487992 h 4013490"/>
                <a:gd name="connsiteX44685" fmla="*/ 2979054 w 6127927"/>
                <a:gd name="connsiteY44685" fmla="*/ 483658 h 4013490"/>
                <a:gd name="connsiteX44686" fmla="*/ 2980219 w 6127927"/>
                <a:gd name="connsiteY44686" fmla="*/ 476802 h 4013490"/>
                <a:gd name="connsiteX44687" fmla="*/ 2982288 w 6127927"/>
                <a:gd name="connsiteY44687" fmla="*/ 468620 h 4013490"/>
                <a:gd name="connsiteX44688" fmla="*/ 2985846 w 6127927"/>
                <a:gd name="connsiteY44688" fmla="*/ 460664 h 4013490"/>
                <a:gd name="connsiteX44689" fmla="*/ 2990729 w 6127927"/>
                <a:gd name="connsiteY44689" fmla="*/ 453193 h 4013490"/>
                <a:gd name="connsiteX44690" fmla="*/ 2996518 w 6127927"/>
                <a:gd name="connsiteY44690" fmla="*/ 446822 h 4013490"/>
                <a:gd name="connsiteX44691" fmla="*/ 2997941 w 6127927"/>
                <a:gd name="connsiteY44691" fmla="*/ 445593 h 4013490"/>
                <a:gd name="connsiteX44692" fmla="*/ 3005962 w 6127927"/>
                <a:gd name="connsiteY44692" fmla="*/ 439448 h 4013490"/>
                <a:gd name="connsiteX44693" fmla="*/ 3016893 w 6127927"/>
                <a:gd name="connsiteY44693" fmla="*/ 435988 h 4013490"/>
                <a:gd name="connsiteX44694" fmla="*/ 3038238 w 6127927"/>
                <a:gd name="connsiteY44694" fmla="*/ 437152 h 4013490"/>
                <a:gd name="connsiteX44695" fmla="*/ 3039079 w 6127927"/>
                <a:gd name="connsiteY44695" fmla="*/ 438122 h 4013490"/>
                <a:gd name="connsiteX44696" fmla="*/ 3052177 w 6127927"/>
                <a:gd name="connsiteY44696" fmla="*/ 442262 h 4013490"/>
                <a:gd name="connsiteX44697" fmla="*/ 3052727 w 6127927"/>
                <a:gd name="connsiteY44697" fmla="*/ 442262 h 4013490"/>
                <a:gd name="connsiteX44698" fmla="*/ 3053471 w 6127927"/>
                <a:gd name="connsiteY44698" fmla="*/ 443685 h 4013490"/>
                <a:gd name="connsiteX44699" fmla="*/ 3054150 w 6127927"/>
                <a:gd name="connsiteY44699" fmla="*/ 443782 h 4013490"/>
                <a:gd name="connsiteX44700" fmla="*/ 3054635 w 6127927"/>
                <a:gd name="connsiteY44700" fmla="*/ 444106 h 4013490"/>
                <a:gd name="connsiteX44701" fmla="*/ 3054797 w 6127927"/>
                <a:gd name="connsiteY44701" fmla="*/ 444009 h 4013490"/>
                <a:gd name="connsiteX44702" fmla="*/ 3054894 w 6127927"/>
                <a:gd name="connsiteY44702" fmla="*/ 444752 h 4013490"/>
                <a:gd name="connsiteX44703" fmla="*/ 3054797 w 6127927"/>
                <a:gd name="connsiteY44703" fmla="*/ 444914 h 4013490"/>
                <a:gd name="connsiteX44704" fmla="*/ 3053924 w 6127927"/>
                <a:gd name="connsiteY44704" fmla="*/ 444914 h 4013490"/>
                <a:gd name="connsiteX44705" fmla="*/ 3055411 w 6127927"/>
                <a:gd name="connsiteY44705" fmla="*/ 446175 h 4013490"/>
                <a:gd name="connsiteX44706" fmla="*/ 3055638 w 6127927"/>
                <a:gd name="connsiteY44706" fmla="*/ 444332 h 4013490"/>
                <a:gd name="connsiteX44707" fmla="*/ 3054991 w 6127927"/>
                <a:gd name="connsiteY44707" fmla="*/ 441874 h 4013490"/>
                <a:gd name="connsiteX44708" fmla="*/ 3054635 w 6127927"/>
                <a:gd name="connsiteY44708" fmla="*/ 441357 h 4013490"/>
                <a:gd name="connsiteX44709" fmla="*/ 3054570 w 6127927"/>
                <a:gd name="connsiteY44709" fmla="*/ 441195 h 4013490"/>
                <a:gd name="connsiteX44710" fmla="*/ 3054732 w 6127927"/>
                <a:gd name="connsiteY44710" fmla="*/ 440192 h 4013490"/>
                <a:gd name="connsiteX44711" fmla="*/ 3056381 w 6127927"/>
                <a:gd name="connsiteY44711" fmla="*/ 434921 h 4013490"/>
                <a:gd name="connsiteX44712" fmla="*/ 3057966 w 6127927"/>
                <a:gd name="connsiteY44712" fmla="*/ 428032 h 4013490"/>
                <a:gd name="connsiteX44713" fmla="*/ 3061427 w 6127927"/>
                <a:gd name="connsiteY44713" fmla="*/ 416777 h 4013490"/>
                <a:gd name="connsiteX44714" fmla="*/ 3061685 w 6127927"/>
                <a:gd name="connsiteY44714" fmla="*/ 410568 h 4013490"/>
                <a:gd name="connsiteX44715" fmla="*/ 3063173 w 6127927"/>
                <a:gd name="connsiteY44715" fmla="*/ 407431 h 4013490"/>
                <a:gd name="connsiteX44716" fmla="*/ 3066245 w 6127927"/>
                <a:gd name="connsiteY44716" fmla="*/ 393912 h 4013490"/>
                <a:gd name="connsiteX44717" fmla="*/ 3067895 w 6127927"/>
                <a:gd name="connsiteY44717" fmla="*/ 388059 h 4013490"/>
                <a:gd name="connsiteX44718" fmla="*/ 3069059 w 6127927"/>
                <a:gd name="connsiteY44718" fmla="*/ 382076 h 4013490"/>
                <a:gd name="connsiteX44719" fmla="*/ 3072520 w 6127927"/>
                <a:gd name="connsiteY44719" fmla="*/ 363803 h 4013490"/>
                <a:gd name="connsiteX44720" fmla="*/ 3075172 w 6127927"/>
                <a:gd name="connsiteY44720" fmla="*/ 359243 h 4013490"/>
                <a:gd name="connsiteX44721" fmla="*/ 3075430 w 6127927"/>
                <a:gd name="connsiteY44721" fmla="*/ 356591 h 4013490"/>
                <a:gd name="connsiteX44722" fmla="*/ 3076853 w 6127927"/>
                <a:gd name="connsiteY44722" fmla="*/ 348150 h 4013490"/>
                <a:gd name="connsiteX44723" fmla="*/ 3081219 w 6127927"/>
                <a:gd name="connsiteY44723" fmla="*/ 325382 h 4013490"/>
                <a:gd name="connsiteX44724" fmla="*/ 3082060 w 6127927"/>
                <a:gd name="connsiteY44724" fmla="*/ 321825 h 4013490"/>
                <a:gd name="connsiteX44725" fmla="*/ 3083224 w 6127927"/>
                <a:gd name="connsiteY44725" fmla="*/ 319173 h 4013490"/>
                <a:gd name="connsiteX44726" fmla="*/ 3084777 w 6127927"/>
                <a:gd name="connsiteY44726" fmla="*/ 313028 h 4013490"/>
                <a:gd name="connsiteX44727" fmla="*/ 3083774 w 6127927"/>
                <a:gd name="connsiteY44727" fmla="*/ 314127 h 4013490"/>
                <a:gd name="connsiteX44728" fmla="*/ 3083710 w 6127927"/>
                <a:gd name="connsiteY44728" fmla="*/ 314192 h 4013490"/>
                <a:gd name="connsiteX44729" fmla="*/ 3086103 w 6127927"/>
                <a:gd name="connsiteY44729" fmla="*/ 302291 h 4013490"/>
                <a:gd name="connsiteX44730" fmla="*/ 3086361 w 6127927"/>
                <a:gd name="connsiteY44730" fmla="*/ 306980 h 4013490"/>
                <a:gd name="connsiteX44731" fmla="*/ 3087041 w 6127927"/>
                <a:gd name="connsiteY44731" fmla="*/ 302355 h 4013490"/>
                <a:gd name="connsiteX44732" fmla="*/ 3086685 w 6127927"/>
                <a:gd name="connsiteY44732" fmla="*/ 299283 h 4013490"/>
                <a:gd name="connsiteX44733" fmla="*/ 3093412 w 6127927"/>
                <a:gd name="connsiteY44733" fmla="*/ 256658 h 4013490"/>
                <a:gd name="connsiteX44734" fmla="*/ 3096549 w 6127927"/>
                <a:gd name="connsiteY44734" fmla="*/ 221632 h 4013490"/>
                <a:gd name="connsiteX44735" fmla="*/ 3097940 w 6127927"/>
                <a:gd name="connsiteY44735" fmla="*/ 211445 h 4013490"/>
                <a:gd name="connsiteX44736" fmla="*/ 3098780 w 6127927"/>
                <a:gd name="connsiteY44736" fmla="*/ 209957 h 4013490"/>
                <a:gd name="connsiteX44737" fmla="*/ 3099104 w 6127927"/>
                <a:gd name="connsiteY44737" fmla="*/ 201096 h 4013490"/>
                <a:gd name="connsiteX44738" fmla="*/ 3100947 w 6127927"/>
                <a:gd name="connsiteY44738" fmla="*/ 182791 h 4013490"/>
                <a:gd name="connsiteX44739" fmla="*/ 3101853 w 6127927"/>
                <a:gd name="connsiteY44739" fmla="*/ 183890 h 4013490"/>
                <a:gd name="connsiteX44740" fmla="*/ 3102015 w 6127927"/>
                <a:gd name="connsiteY44740" fmla="*/ 182565 h 4013490"/>
                <a:gd name="connsiteX44741" fmla="*/ 3102079 w 6127927"/>
                <a:gd name="connsiteY44741" fmla="*/ 181885 h 4013490"/>
                <a:gd name="connsiteX44742" fmla="*/ 3102661 w 6127927"/>
                <a:gd name="connsiteY44742" fmla="*/ 181982 h 4013490"/>
                <a:gd name="connsiteX44743" fmla="*/ 3101271 w 6127927"/>
                <a:gd name="connsiteY44743" fmla="*/ 180656 h 4013490"/>
                <a:gd name="connsiteX44744" fmla="*/ 3137945 w 6127927"/>
                <a:gd name="connsiteY44744" fmla="*/ 187610 h 4013490"/>
                <a:gd name="connsiteX44745" fmla="*/ 3164497 w 6127927"/>
                <a:gd name="connsiteY44745" fmla="*/ 192170 h 4013490"/>
                <a:gd name="connsiteX44746" fmla="*/ 3166244 w 6127927"/>
                <a:gd name="connsiteY44746" fmla="*/ 192914 h 4013490"/>
                <a:gd name="connsiteX44747" fmla="*/ 3167181 w 6127927"/>
                <a:gd name="connsiteY44747" fmla="*/ 192590 h 4013490"/>
                <a:gd name="connsiteX44748" fmla="*/ 3192084 w 6127927"/>
                <a:gd name="connsiteY44748" fmla="*/ 196374 h 4013490"/>
                <a:gd name="connsiteX44749" fmla="*/ 3192246 w 6127927"/>
                <a:gd name="connsiteY44749" fmla="*/ 196471 h 4013490"/>
                <a:gd name="connsiteX44750" fmla="*/ 3193248 w 6127927"/>
                <a:gd name="connsiteY44750" fmla="*/ 196536 h 4013490"/>
                <a:gd name="connsiteX44751" fmla="*/ 3217245 w 6127927"/>
                <a:gd name="connsiteY44751" fmla="*/ 199770 h 4013490"/>
                <a:gd name="connsiteX44752" fmla="*/ 3217763 w 6127927"/>
                <a:gd name="connsiteY44752" fmla="*/ 200093 h 4013490"/>
                <a:gd name="connsiteX44753" fmla="*/ 3222064 w 6127927"/>
                <a:gd name="connsiteY44753" fmla="*/ 200449 h 4013490"/>
                <a:gd name="connsiteX44754" fmla="*/ 3224296 w 6127927"/>
                <a:gd name="connsiteY44754" fmla="*/ 200772 h 4013490"/>
                <a:gd name="connsiteX44755" fmla="*/ 3225460 w 6127927"/>
                <a:gd name="connsiteY44755" fmla="*/ 201031 h 4013490"/>
                <a:gd name="connsiteX44756" fmla="*/ 3227691 w 6127927"/>
                <a:gd name="connsiteY44756" fmla="*/ 201355 h 4013490"/>
                <a:gd name="connsiteX44757" fmla="*/ 3231152 w 6127927"/>
                <a:gd name="connsiteY44757" fmla="*/ 201613 h 4013490"/>
                <a:gd name="connsiteX44758" fmla="*/ 3310646 w 6127927"/>
                <a:gd name="connsiteY44758" fmla="*/ 209310 h 4013490"/>
                <a:gd name="connsiteX44759" fmla="*/ 3311648 w 6127927"/>
                <a:gd name="connsiteY44759" fmla="*/ 209472 h 4013490"/>
                <a:gd name="connsiteX44760" fmla="*/ 3320089 w 6127927"/>
                <a:gd name="connsiteY44760" fmla="*/ 209957 h 4013490"/>
                <a:gd name="connsiteX44761" fmla="*/ 3335322 w 6127927"/>
                <a:gd name="connsiteY44761" fmla="*/ 210863 h 4013490"/>
                <a:gd name="connsiteX44762" fmla="*/ 3335645 w 6127927"/>
                <a:gd name="connsiteY44762" fmla="*/ 211542 h 4013490"/>
                <a:gd name="connsiteX44763" fmla="*/ 3342372 w 6127927"/>
                <a:gd name="connsiteY44763" fmla="*/ 211283 h 4013490"/>
                <a:gd name="connsiteX44764" fmla="*/ 3364946 w 6127927"/>
                <a:gd name="connsiteY44764" fmla="*/ 212350 h 4013490"/>
                <a:gd name="connsiteX44765" fmla="*/ 3375716 w 6127927"/>
                <a:gd name="connsiteY44765" fmla="*/ 212771 h 4013490"/>
                <a:gd name="connsiteX44766" fmla="*/ 3385968 w 6127927"/>
                <a:gd name="connsiteY44766" fmla="*/ 213094 h 4013490"/>
                <a:gd name="connsiteX44767" fmla="*/ 3388296 w 6127927"/>
                <a:gd name="connsiteY44767" fmla="*/ 214032 h 4013490"/>
                <a:gd name="connsiteX44768" fmla="*/ 3390043 w 6127927"/>
                <a:gd name="connsiteY44768" fmla="*/ 214032 h 4013490"/>
                <a:gd name="connsiteX44769" fmla="*/ 3403885 w 6127927"/>
                <a:gd name="connsiteY44769" fmla="*/ 213515 h 4013490"/>
                <a:gd name="connsiteX44770" fmla="*/ 3407669 w 6127927"/>
                <a:gd name="connsiteY44770" fmla="*/ 213935 h 4013490"/>
                <a:gd name="connsiteX44771" fmla="*/ 3410806 w 6127927"/>
                <a:gd name="connsiteY44771" fmla="*/ 213515 h 4013490"/>
                <a:gd name="connsiteX44772" fmla="*/ 3413393 w 6127927"/>
                <a:gd name="connsiteY44772" fmla="*/ 213515 h 4013490"/>
                <a:gd name="connsiteX44773" fmla="*/ 3415689 w 6127927"/>
                <a:gd name="connsiteY44773" fmla="*/ 213515 h 4013490"/>
                <a:gd name="connsiteX44774" fmla="*/ 3418858 w 6127927"/>
                <a:gd name="connsiteY44774" fmla="*/ 213515 h 4013490"/>
                <a:gd name="connsiteX44775" fmla="*/ 3427461 w 6127927"/>
                <a:gd name="connsiteY44775" fmla="*/ 213515 h 4013490"/>
                <a:gd name="connsiteX44776" fmla="*/ 3441368 w 6127927"/>
                <a:gd name="connsiteY44776" fmla="*/ 213515 h 4013490"/>
                <a:gd name="connsiteX44777" fmla="*/ 3441141 w 6127927"/>
                <a:gd name="connsiteY44777" fmla="*/ 216167 h 4013490"/>
                <a:gd name="connsiteX44778" fmla="*/ 3441368 w 6127927"/>
                <a:gd name="connsiteY44778" fmla="*/ 216264 h 4013490"/>
                <a:gd name="connsiteX44779" fmla="*/ 3442532 w 6127927"/>
                <a:gd name="connsiteY44779" fmla="*/ 215843 h 4013490"/>
                <a:gd name="connsiteX44780" fmla="*/ 3450973 w 6127927"/>
                <a:gd name="connsiteY44780" fmla="*/ 215358 h 4013490"/>
                <a:gd name="connsiteX44781" fmla="*/ 3469375 w 6127927"/>
                <a:gd name="connsiteY44781" fmla="*/ 215099 h 4013490"/>
                <a:gd name="connsiteX44782" fmla="*/ 3472350 w 6127927"/>
                <a:gd name="connsiteY44782" fmla="*/ 214356 h 4013490"/>
                <a:gd name="connsiteX44783" fmla="*/ 3476231 w 6127927"/>
                <a:gd name="connsiteY44783" fmla="*/ 214194 h 4013490"/>
                <a:gd name="connsiteX44784" fmla="*/ 3484511 w 6127927"/>
                <a:gd name="connsiteY44784" fmla="*/ 213773 h 4013490"/>
                <a:gd name="connsiteX44785" fmla="*/ 3493210 w 6127927"/>
                <a:gd name="connsiteY44785" fmla="*/ 213612 h 4013490"/>
                <a:gd name="connsiteX44786" fmla="*/ 3503301 w 6127927"/>
                <a:gd name="connsiteY44786" fmla="*/ 212868 h 4013490"/>
                <a:gd name="connsiteX44787" fmla="*/ 3510351 w 6127927"/>
                <a:gd name="connsiteY44787" fmla="*/ 212512 h 4013490"/>
                <a:gd name="connsiteX44788" fmla="*/ 3514167 w 6127927"/>
                <a:gd name="connsiteY44788" fmla="*/ 218334 h 4013490"/>
                <a:gd name="connsiteX44789" fmla="*/ 3517466 w 6127927"/>
                <a:gd name="connsiteY44789" fmla="*/ 224026 h 4013490"/>
                <a:gd name="connsiteX44790" fmla="*/ 3518695 w 6127927"/>
                <a:gd name="connsiteY44790" fmla="*/ 226451 h 4013490"/>
                <a:gd name="connsiteX44791" fmla="*/ 3527653 w 6127927"/>
                <a:gd name="connsiteY44791" fmla="*/ 241845 h 4013490"/>
                <a:gd name="connsiteX44792" fmla="*/ 3529529 w 6127927"/>
                <a:gd name="connsiteY44792" fmla="*/ 244497 h 4013490"/>
                <a:gd name="connsiteX44793" fmla="*/ 3538002 w 6127927"/>
                <a:gd name="connsiteY44793" fmla="*/ 260959 h 4013490"/>
                <a:gd name="connsiteX44794" fmla="*/ 3538002 w 6127927"/>
                <a:gd name="connsiteY44794" fmla="*/ 261800 h 4013490"/>
                <a:gd name="connsiteX44795" fmla="*/ 3539749 w 6127927"/>
                <a:gd name="connsiteY44795" fmla="*/ 264613 h 4013490"/>
                <a:gd name="connsiteX44796" fmla="*/ 3578720 w 6127927"/>
                <a:gd name="connsiteY44796" fmla="*/ 371824 h 4013490"/>
                <a:gd name="connsiteX44797" fmla="*/ 1947799 w 6127927"/>
                <a:gd name="connsiteY44797" fmla="*/ 760367 h 4013490"/>
                <a:gd name="connsiteX44798" fmla="*/ 1949449 w 6127927"/>
                <a:gd name="connsiteY44798" fmla="*/ 761111 h 4013490"/>
                <a:gd name="connsiteX44799" fmla="*/ 1947799 w 6127927"/>
                <a:gd name="connsiteY44799" fmla="*/ 760367 h 4013490"/>
                <a:gd name="connsiteX44800" fmla="*/ 1966428 w 6127927"/>
                <a:gd name="connsiteY44800" fmla="*/ 620364 h 4013490"/>
                <a:gd name="connsiteX44801" fmla="*/ 1966266 w 6127927"/>
                <a:gd name="connsiteY44801" fmla="*/ 617550 h 4013490"/>
                <a:gd name="connsiteX44802" fmla="*/ 1966428 w 6127927"/>
                <a:gd name="connsiteY44802" fmla="*/ 620364 h 4013490"/>
                <a:gd name="connsiteX44803" fmla="*/ 2332689 w 6127927"/>
                <a:gd name="connsiteY44803" fmla="*/ 1052535 h 4013490"/>
                <a:gd name="connsiteX44804" fmla="*/ 2333368 w 6127927"/>
                <a:gd name="connsiteY44804" fmla="*/ 1053053 h 4013490"/>
                <a:gd name="connsiteX44805" fmla="*/ 2335276 w 6127927"/>
                <a:gd name="connsiteY44805" fmla="*/ 1052632 h 4013490"/>
                <a:gd name="connsiteX44806" fmla="*/ 2333627 w 6127927"/>
                <a:gd name="connsiteY44806" fmla="*/ 1051565 h 4013490"/>
                <a:gd name="connsiteX44807" fmla="*/ 1941169 w 6127927"/>
                <a:gd name="connsiteY44807" fmla="*/ 763343 h 4013490"/>
                <a:gd name="connsiteX44808" fmla="*/ 1942431 w 6127927"/>
                <a:gd name="connsiteY44808" fmla="*/ 754902 h 4013490"/>
                <a:gd name="connsiteX44809" fmla="*/ 1942754 w 6127927"/>
                <a:gd name="connsiteY44809" fmla="*/ 754643 h 4013490"/>
                <a:gd name="connsiteX44810" fmla="*/ 1942916 w 6127927"/>
                <a:gd name="connsiteY44810" fmla="*/ 753738 h 4013490"/>
                <a:gd name="connsiteX44811" fmla="*/ 1942495 w 6127927"/>
                <a:gd name="connsiteY44811" fmla="*/ 754578 h 4013490"/>
                <a:gd name="connsiteX44812" fmla="*/ 1941169 w 6127927"/>
                <a:gd name="connsiteY44812" fmla="*/ 756131 h 4013490"/>
                <a:gd name="connsiteX44813" fmla="*/ 1941493 w 6127927"/>
                <a:gd name="connsiteY44813" fmla="*/ 751926 h 4013490"/>
                <a:gd name="connsiteX44814" fmla="*/ 1941590 w 6127927"/>
                <a:gd name="connsiteY44814" fmla="*/ 751603 h 4013490"/>
                <a:gd name="connsiteX44815" fmla="*/ 1942592 w 6127927"/>
                <a:gd name="connsiteY44815" fmla="*/ 749177 h 4013490"/>
                <a:gd name="connsiteX44816" fmla="*/ 1943239 w 6127927"/>
                <a:gd name="connsiteY44816" fmla="*/ 747205 h 4013490"/>
                <a:gd name="connsiteX44817" fmla="*/ 1943401 w 6127927"/>
                <a:gd name="connsiteY44817" fmla="*/ 746364 h 4013490"/>
                <a:gd name="connsiteX44818" fmla="*/ 1942495 w 6127927"/>
                <a:gd name="connsiteY44818" fmla="*/ 747625 h 4013490"/>
                <a:gd name="connsiteX44819" fmla="*/ 1942657 w 6127927"/>
                <a:gd name="connsiteY44819" fmla="*/ 746946 h 4013490"/>
                <a:gd name="connsiteX44820" fmla="*/ 1943401 w 6127927"/>
                <a:gd name="connsiteY44820" fmla="*/ 744876 h 4013490"/>
                <a:gd name="connsiteX44821" fmla="*/ 1943918 w 6127927"/>
                <a:gd name="connsiteY44821" fmla="*/ 744456 h 4013490"/>
                <a:gd name="connsiteX44822" fmla="*/ 1943660 w 6127927"/>
                <a:gd name="connsiteY44822" fmla="*/ 745879 h 4013490"/>
                <a:gd name="connsiteX44823" fmla="*/ 1945212 w 6127927"/>
                <a:gd name="connsiteY44823" fmla="*/ 741577 h 4013490"/>
                <a:gd name="connsiteX44824" fmla="*/ 1947961 w 6127927"/>
                <a:gd name="connsiteY44824" fmla="*/ 736532 h 4013490"/>
                <a:gd name="connsiteX44825" fmla="*/ 1951357 w 6127927"/>
                <a:gd name="connsiteY44825" fmla="*/ 733201 h 4013490"/>
                <a:gd name="connsiteX44826" fmla="*/ 1954332 w 6127927"/>
                <a:gd name="connsiteY44826" fmla="*/ 727412 h 4013490"/>
                <a:gd name="connsiteX44827" fmla="*/ 1955561 w 6127927"/>
                <a:gd name="connsiteY44827" fmla="*/ 727347 h 4013490"/>
                <a:gd name="connsiteX44828" fmla="*/ 1959539 w 6127927"/>
                <a:gd name="connsiteY44828" fmla="*/ 722205 h 4013490"/>
                <a:gd name="connsiteX44829" fmla="*/ 1960218 w 6127927"/>
                <a:gd name="connsiteY44829" fmla="*/ 722270 h 4013490"/>
                <a:gd name="connsiteX44830" fmla="*/ 1960057 w 6127927"/>
                <a:gd name="connsiteY44830" fmla="*/ 721688 h 4013490"/>
                <a:gd name="connsiteX44831" fmla="*/ 1960283 w 6127927"/>
                <a:gd name="connsiteY44831" fmla="*/ 721623 h 4013490"/>
                <a:gd name="connsiteX44832" fmla="*/ 1960477 w 6127927"/>
                <a:gd name="connsiteY44832" fmla="*/ 720944 h 4013490"/>
                <a:gd name="connsiteX44833" fmla="*/ 1960283 w 6127927"/>
                <a:gd name="connsiteY44833" fmla="*/ 719391 h 4013490"/>
                <a:gd name="connsiteX44834" fmla="*/ 1959539 w 6127927"/>
                <a:gd name="connsiteY44834" fmla="*/ 718712 h 4013490"/>
                <a:gd name="connsiteX44835" fmla="*/ 1958892 w 6127927"/>
                <a:gd name="connsiteY44835" fmla="*/ 708719 h 4013490"/>
                <a:gd name="connsiteX44836" fmla="*/ 1959960 w 6127927"/>
                <a:gd name="connsiteY44836" fmla="*/ 706811 h 4013490"/>
                <a:gd name="connsiteX44837" fmla="*/ 1958634 w 6127927"/>
                <a:gd name="connsiteY44837" fmla="*/ 704159 h 4013490"/>
                <a:gd name="connsiteX44838" fmla="*/ 1959539 w 6127927"/>
                <a:gd name="connsiteY44838" fmla="*/ 700828 h 4013490"/>
                <a:gd name="connsiteX44839" fmla="*/ 1958634 w 6127927"/>
                <a:gd name="connsiteY44839" fmla="*/ 699502 h 4013490"/>
                <a:gd name="connsiteX44840" fmla="*/ 1957890 w 6127927"/>
                <a:gd name="connsiteY44840" fmla="*/ 693292 h 4013490"/>
                <a:gd name="connsiteX44841" fmla="*/ 1957243 w 6127927"/>
                <a:gd name="connsiteY44841" fmla="*/ 690899 h 4013490"/>
                <a:gd name="connsiteX44842" fmla="*/ 1957146 w 6127927"/>
                <a:gd name="connsiteY44842" fmla="*/ 689735 h 4013490"/>
                <a:gd name="connsiteX44843" fmla="*/ 1957405 w 6127927"/>
                <a:gd name="connsiteY44843" fmla="*/ 686113 h 4013490"/>
                <a:gd name="connsiteX44844" fmla="*/ 1956984 w 6127927"/>
                <a:gd name="connsiteY44844" fmla="*/ 684043 h 4013490"/>
                <a:gd name="connsiteX44845" fmla="*/ 1956661 w 6127927"/>
                <a:gd name="connsiteY44845" fmla="*/ 673176 h 4013490"/>
                <a:gd name="connsiteX44846" fmla="*/ 1957793 w 6127927"/>
                <a:gd name="connsiteY44846" fmla="*/ 634270 h 4013490"/>
                <a:gd name="connsiteX44847" fmla="*/ 1958989 w 6127927"/>
                <a:gd name="connsiteY44847" fmla="*/ 631877 h 4013490"/>
                <a:gd name="connsiteX44848" fmla="*/ 1958213 w 6127927"/>
                <a:gd name="connsiteY44848" fmla="*/ 630292 h 4013490"/>
                <a:gd name="connsiteX44849" fmla="*/ 1958634 w 6127927"/>
                <a:gd name="connsiteY44849" fmla="*/ 626896 h 4013490"/>
                <a:gd name="connsiteX44850" fmla="*/ 1958989 w 6127927"/>
                <a:gd name="connsiteY44850" fmla="*/ 626314 h 4013490"/>
                <a:gd name="connsiteX44851" fmla="*/ 1958795 w 6127927"/>
                <a:gd name="connsiteY44851" fmla="*/ 625926 h 4013490"/>
                <a:gd name="connsiteX44852" fmla="*/ 1958892 w 6127927"/>
                <a:gd name="connsiteY44852" fmla="*/ 625247 h 4013490"/>
                <a:gd name="connsiteX44853" fmla="*/ 1960477 w 6127927"/>
                <a:gd name="connsiteY44853" fmla="*/ 616903 h 4013490"/>
                <a:gd name="connsiteX44854" fmla="*/ 1964358 w 6127927"/>
                <a:gd name="connsiteY44854" fmla="*/ 610111 h 4013490"/>
                <a:gd name="connsiteX44855" fmla="*/ 1962191 w 6127927"/>
                <a:gd name="connsiteY44855" fmla="*/ 609917 h 4013490"/>
                <a:gd name="connsiteX44856" fmla="*/ 1962288 w 6127927"/>
                <a:gd name="connsiteY44856" fmla="*/ 609691 h 4013490"/>
                <a:gd name="connsiteX44857" fmla="*/ 1965005 w 6127927"/>
                <a:gd name="connsiteY44857" fmla="*/ 604969 h 4013490"/>
                <a:gd name="connsiteX44858" fmla="*/ 1965005 w 6127927"/>
                <a:gd name="connsiteY44858" fmla="*/ 604711 h 4013490"/>
                <a:gd name="connsiteX44859" fmla="*/ 1965749 w 6127927"/>
                <a:gd name="connsiteY44859" fmla="*/ 599924 h 4013490"/>
                <a:gd name="connsiteX44860" fmla="*/ 1966169 w 6127927"/>
                <a:gd name="connsiteY44860" fmla="*/ 599180 h 4013490"/>
                <a:gd name="connsiteX44861" fmla="*/ 1970309 w 6127927"/>
                <a:gd name="connsiteY44861" fmla="*/ 592292 h 4013490"/>
                <a:gd name="connsiteX44862" fmla="*/ 1974351 w 6127927"/>
                <a:gd name="connsiteY44862" fmla="*/ 583010 h 4013490"/>
                <a:gd name="connsiteX44863" fmla="*/ 1975871 w 6127927"/>
                <a:gd name="connsiteY44863" fmla="*/ 581199 h 4013490"/>
                <a:gd name="connsiteX44864" fmla="*/ 1977424 w 6127927"/>
                <a:gd name="connsiteY44864" fmla="*/ 579291 h 4013490"/>
                <a:gd name="connsiteX44865" fmla="*/ 1980755 w 6127927"/>
                <a:gd name="connsiteY44865" fmla="*/ 576315 h 4013490"/>
                <a:gd name="connsiteX44866" fmla="*/ 1987191 w 6127927"/>
                <a:gd name="connsiteY44866" fmla="*/ 571690 h 4013490"/>
                <a:gd name="connsiteX44867" fmla="*/ 1988517 w 6127927"/>
                <a:gd name="connsiteY44867" fmla="*/ 571917 h 4013490"/>
                <a:gd name="connsiteX44868" fmla="*/ 1994888 w 6127927"/>
                <a:gd name="connsiteY44868" fmla="*/ 569103 h 4013490"/>
                <a:gd name="connsiteX44869" fmla="*/ 1996634 w 6127927"/>
                <a:gd name="connsiteY44869" fmla="*/ 567874 h 4013490"/>
                <a:gd name="connsiteX44870" fmla="*/ 1996569 w 6127927"/>
                <a:gd name="connsiteY44870" fmla="*/ 567454 h 4013490"/>
                <a:gd name="connsiteX44871" fmla="*/ 1998381 w 6127927"/>
                <a:gd name="connsiteY44871" fmla="*/ 567292 h 4013490"/>
                <a:gd name="connsiteX44872" fmla="*/ 2002197 w 6127927"/>
                <a:gd name="connsiteY44872" fmla="*/ 567777 h 4013490"/>
                <a:gd name="connsiteX44873" fmla="*/ 2005172 w 6127927"/>
                <a:gd name="connsiteY44873" fmla="*/ 566548 h 4013490"/>
                <a:gd name="connsiteX44874" fmla="*/ 2015360 w 6127927"/>
                <a:gd name="connsiteY44874" fmla="*/ 568877 h 4013490"/>
                <a:gd name="connsiteX44875" fmla="*/ 2023380 w 6127927"/>
                <a:gd name="connsiteY44875" fmla="*/ 569362 h 4013490"/>
                <a:gd name="connsiteX44876" fmla="*/ 2027099 w 6127927"/>
                <a:gd name="connsiteY44876" fmla="*/ 570785 h 4013490"/>
                <a:gd name="connsiteX44877" fmla="*/ 2030172 w 6127927"/>
                <a:gd name="connsiteY44877" fmla="*/ 572434 h 4013490"/>
                <a:gd name="connsiteX44878" fmla="*/ 2031918 w 6127927"/>
                <a:gd name="connsiteY44878" fmla="*/ 573016 h 4013490"/>
                <a:gd name="connsiteX44879" fmla="*/ 2032177 w 6127927"/>
                <a:gd name="connsiteY44879" fmla="*/ 573081 h 4013490"/>
                <a:gd name="connsiteX44880" fmla="*/ 2044014 w 6127927"/>
                <a:gd name="connsiteY44880" fmla="*/ 579646 h 4013490"/>
                <a:gd name="connsiteX44881" fmla="*/ 2044402 w 6127927"/>
                <a:gd name="connsiteY44881" fmla="*/ 580552 h 4013490"/>
                <a:gd name="connsiteX44882" fmla="*/ 2046083 w 6127927"/>
                <a:gd name="connsiteY44882" fmla="*/ 580875 h 4013490"/>
                <a:gd name="connsiteX44883" fmla="*/ 2070177 w 6127927"/>
                <a:gd name="connsiteY44883" fmla="*/ 597854 h 4013490"/>
                <a:gd name="connsiteX44884" fmla="*/ 2073703 w 6127927"/>
                <a:gd name="connsiteY44884" fmla="*/ 600830 h 4013490"/>
                <a:gd name="connsiteX44885" fmla="*/ 2075966 w 6127927"/>
                <a:gd name="connsiteY44885" fmla="*/ 603482 h 4013490"/>
                <a:gd name="connsiteX44886" fmla="*/ 2075061 w 6127927"/>
                <a:gd name="connsiteY44886" fmla="*/ 604064 h 4013490"/>
                <a:gd name="connsiteX44887" fmla="*/ 2077357 w 6127927"/>
                <a:gd name="connsiteY44887" fmla="*/ 606295 h 4013490"/>
                <a:gd name="connsiteX44888" fmla="*/ 2076613 w 6127927"/>
                <a:gd name="connsiteY44888" fmla="*/ 607460 h 4013490"/>
                <a:gd name="connsiteX44889" fmla="*/ 2078683 w 6127927"/>
                <a:gd name="connsiteY44889" fmla="*/ 608268 h 4013490"/>
                <a:gd name="connsiteX44890" fmla="*/ 2082079 w 6127927"/>
                <a:gd name="connsiteY44890" fmla="*/ 609109 h 4013490"/>
                <a:gd name="connsiteX44891" fmla="*/ 2086380 w 6127927"/>
                <a:gd name="connsiteY44891" fmla="*/ 612084 h 4013490"/>
                <a:gd name="connsiteX44892" fmla="*/ 2090261 w 6127927"/>
                <a:gd name="connsiteY44892" fmla="*/ 615318 h 4013490"/>
                <a:gd name="connsiteX44893" fmla="*/ 2096826 w 6127927"/>
                <a:gd name="connsiteY44893" fmla="*/ 620622 h 4013490"/>
                <a:gd name="connsiteX44894" fmla="*/ 2096988 w 6127927"/>
                <a:gd name="connsiteY44894" fmla="*/ 620622 h 4013490"/>
                <a:gd name="connsiteX44895" fmla="*/ 2097085 w 6127927"/>
                <a:gd name="connsiteY44895" fmla="*/ 620687 h 4013490"/>
                <a:gd name="connsiteX44896" fmla="*/ 2099543 w 6127927"/>
                <a:gd name="connsiteY44896" fmla="*/ 622336 h 4013490"/>
                <a:gd name="connsiteX44897" fmla="*/ 2098476 w 6127927"/>
                <a:gd name="connsiteY44897" fmla="*/ 622433 h 4013490"/>
                <a:gd name="connsiteX44898" fmla="*/ 2097150 w 6127927"/>
                <a:gd name="connsiteY44898" fmla="*/ 622110 h 4013490"/>
                <a:gd name="connsiteX44899" fmla="*/ 2100449 w 6127927"/>
                <a:gd name="connsiteY44899" fmla="*/ 624988 h 4013490"/>
                <a:gd name="connsiteX44900" fmla="*/ 2103198 w 6127927"/>
                <a:gd name="connsiteY44900" fmla="*/ 627414 h 4013490"/>
                <a:gd name="connsiteX44901" fmla="*/ 2104750 w 6127927"/>
                <a:gd name="connsiteY44901" fmla="*/ 628319 h 4013490"/>
                <a:gd name="connsiteX44902" fmla="*/ 2111574 w 6127927"/>
                <a:gd name="connsiteY44902" fmla="*/ 632685 h 4013490"/>
                <a:gd name="connsiteX44903" fmla="*/ 2124219 w 6127927"/>
                <a:gd name="connsiteY44903" fmla="*/ 643714 h 4013490"/>
                <a:gd name="connsiteX44904" fmla="*/ 2129458 w 6127927"/>
                <a:gd name="connsiteY44904" fmla="*/ 649600 h 4013490"/>
                <a:gd name="connsiteX44905" fmla="*/ 2132337 w 6127927"/>
                <a:gd name="connsiteY44905" fmla="*/ 650667 h 4013490"/>
                <a:gd name="connsiteX44906" fmla="*/ 2135409 w 6127927"/>
                <a:gd name="connsiteY44906" fmla="*/ 653319 h 4013490"/>
                <a:gd name="connsiteX44907" fmla="*/ 2138967 w 6127927"/>
                <a:gd name="connsiteY44907" fmla="*/ 656133 h 4013490"/>
                <a:gd name="connsiteX44908" fmla="*/ 2141683 w 6127927"/>
                <a:gd name="connsiteY44908" fmla="*/ 658785 h 4013490"/>
                <a:gd name="connsiteX44909" fmla="*/ 2144756 w 6127927"/>
                <a:gd name="connsiteY44909" fmla="*/ 661275 h 4013490"/>
                <a:gd name="connsiteX44910" fmla="*/ 2152291 w 6127927"/>
                <a:gd name="connsiteY44910" fmla="*/ 667872 h 4013490"/>
                <a:gd name="connsiteX44911" fmla="*/ 2156754 w 6127927"/>
                <a:gd name="connsiteY44911" fmla="*/ 671527 h 4013490"/>
                <a:gd name="connsiteX44912" fmla="*/ 2160085 w 6127927"/>
                <a:gd name="connsiteY44912" fmla="*/ 674179 h 4013490"/>
                <a:gd name="connsiteX44913" fmla="*/ 2162220 w 6127927"/>
                <a:gd name="connsiteY44913" fmla="*/ 675990 h 4013490"/>
                <a:gd name="connsiteX44914" fmla="*/ 2168688 w 6127927"/>
                <a:gd name="connsiteY44914" fmla="*/ 681229 h 4013490"/>
                <a:gd name="connsiteX44915" fmla="*/ 2170014 w 6127927"/>
                <a:gd name="connsiteY44915" fmla="*/ 682135 h 4013490"/>
                <a:gd name="connsiteX44916" fmla="*/ 2175641 w 6127927"/>
                <a:gd name="connsiteY44916" fmla="*/ 686695 h 4013490"/>
                <a:gd name="connsiteX44917" fmla="*/ 2180040 w 6127927"/>
                <a:gd name="connsiteY44917" fmla="*/ 690155 h 4013490"/>
                <a:gd name="connsiteX44918" fmla="*/ 2182595 w 6127927"/>
                <a:gd name="connsiteY44918" fmla="*/ 692063 h 4013490"/>
                <a:gd name="connsiteX44919" fmla="*/ 2184826 w 6127927"/>
                <a:gd name="connsiteY44919" fmla="*/ 693551 h 4013490"/>
                <a:gd name="connsiteX44920" fmla="*/ 2196663 w 6127927"/>
                <a:gd name="connsiteY44920" fmla="*/ 702251 h 4013490"/>
                <a:gd name="connsiteX44921" fmla="*/ 2205363 w 6127927"/>
                <a:gd name="connsiteY44921" fmla="*/ 708202 h 4013490"/>
                <a:gd name="connsiteX44922" fmla="*/ 2206688 w 6127927"/>
                <a:gd name="connsiteY44922" fmla="*/ 708945 h 4013490"/>
                <a:gd name="connsiteX44923" fmla="*/ 2209017 w 6127927"/>
                <a:gd name="connsiteY44923" fmla="*/ 710110 h 4013490"/>
                <a:gd name="connsiteX44924" fmla="*/ 2209502 w 6127927"/>
                <a:gd name="connsiteY44924" fmla="*/ 709527 h 4013490"/>
                <a:gd name="connsiteX44925" fmla="*/ 2211572 w 6127927"/>
                <a:gd name="connsiteY44925" fmla="*/ 711015 h 4013490"/>
                <a:gd name="connsiteX44926" fmla="*/ 2212219 w 6127927"/>
                <a:gd name="connsiteY44926" fmla="*/ 712341 h 4013490"/>
                <a:gd name="connsiteX44927" fmla="*/ 2214547 w 6127927"/>
                <a:gd name="connsiteY44927" fmla="*/ 713764 h 4013490"/>
                <a:gd name="connsiteX44928" fmla="*/ 2216714 w 6127927"/>
                <a:gd name="connsiteY44928" fmla="*/ 715834 h 4013490"/>
                <a:gd name="connsiteX44929" fmla="*/ 2219431 w 6127927"/>
                <a:gd name="connsiteY44929" fmla="*/ 716740 h 4013490"/>
                <a:gd name="connsiteX44930" fmla="*/ 2223506 w 6127927"/>
                <a:gd name="connsiteY44930" fmla="*/ 719618 h 4013490"/>
                <a:gd name="connsiteX44931" fmla="*/ 2222083 w 6127927"/>
                <a:gd name="connsiteY44931" fmla="*/ 721461 h 4013490"/>
                <a:gd name="connsiteX44932" fmla="*/ 2222180 w 6127927"/>
                <a:gd name="connsiteY44932" fmla="*/ 721623 h 4013490"/>
                <a:gd name="connsiteX44933" fmla="*/ 2227128 w 6127927"/>
                <a:gd name="connsiteY44933" fmla="*/ 723014 h 4013490"/>
                <a:gd name="connsiteX44934" fmla="*/ 2228777 w 6127927"/>
                <a:gd name="connsiteY44934" fmla="*/ 723693 h 4013490"/>
                <a:gd name="connsiteX44935" fmla="*/ 2232108 w 6127927"/>
                <a:gd name="connsiteY44935" fmla="*/ 726248 h 4013490"/>
                <a:gd name="connsiteX44936" fmla="*/ 2233920 w 6127927"/>
                <a:gd name="connsiteY44936" fmla="*/ 727089 h 4013490"/>
                <a:gd name="connsiteX44937" fmla="*/ 2237736 w 6127927"/>
                <a:gd name="connsiteY44937" fmla="*/ 729741 h 4013490"/>
                <a:gd name="connsiteX44938" fmla="*/ 2240129 w 6127927"/>
                <a:gd name="connsiteY44938" fmla="*/ 731649 h 4013490"/>
                <a:gd name="connsiteX44939" fmla="*/ 2241714 w 6127927"/>
                <a:gd name="connsiteY44939" fmla="*/ 732457 h 4013490"/>
                <a:gd name="connsiteX44940" fmla="*/ 2241875 w 6127927"/>
                <a:gd name="connsiteY44940" fmla="*/ 732619 h 4013490"/>
                <a:gd name="connsiteX44941" fmla="*/ 2244624 w 6127927"/>
                <a:gd name="connsiteY44941" fmla="*/ 735433 h 4013490"/>
                <a:gd name="connsiteX44942" fmla="*/ 2254036 w 6127927"/>
                <a:gd name="connsiteY44942" fmla="*/ 741836 h 4013490"/>
                <a:gd name="connsiteX44943" fmla="*/ 2256202 w 6127927"/>
                <a:gd name="connsiteY44943" fmla="*/ 742483 h 4013490"/>
                <a:gd name="connsiteX44944" fmla="*/ 2260407 w 6127927"/>
                <a:gd name="connsiteY44944" fmla="*/ 745458 h 4013490"/>
                <a:gd name="connsiteX44945" fmla="*/ 2264902 w 6127927"/>
                <a:gd name="connsiteY44945" fmla="*/ 748531 h 4013490"/>
                <a:gd name="connsiteX44946" fmla="*/ 2269203 w 6127927"/>
                <a:gd name="connsiteY44946" fmla="*/ 751086 h 4013490"/>
                <a:gd name="connsiteX44947" fmla="*/ 2270012 w 6127927"/>
                <a:gd name="connsiteY44947" fmla="*/ 753252 h 4013490"/>
                <a:gd name="connsiteX44948" fmla="*/ 2273084 w 6127927"/>
                <a:gd name="connsiteY44948" fmla="*/ 753317 h 4013490"/>
                <a:gd name="connsiteX44949" fmla="*/ 2273828 w 6127927"/>
                <a:gd name="connsiteY44949" fmla="*/ 753835 h 4013490"/>
                <a:gd name="connsiteX44950" fmla="*/ 2277547 w 6127927"/>
                <a:gd name="connsiteY44950" fmla="*/ 756713 h 4013490"/>
                <a:gd name="connsiteX44951" fmla="*/ 2280458 w 6127927"/>
                <a:gd name="connsiteY44951" fmla="*/ 758395 h 4013490"/>
                <a:gd name="connsiteX44952" fmla="*/ 2282205 w 6127927"/>
                <a:gd name="connsiteY44952" fmla="*/ 759138 h 4013490"/>
                <a:gd name="connsiteX44953" fmla="*/ 2284921 w 6127927"/>
                <a:gd name="connsiteY44953" fmla="*/ 760788 h 4013490"/>
                <a:gd name="connsiteX44954" fmla="*/ 2286732 w 6127927"/>
                <a:gd name="connsiteY44954" fmla="*/ 762534 h 4013490"/>
                <a:gd name="connsiteX44955" fmla="*/ 2289384 w 6127927"/>
                <a:gd name="connsiteY44955" fmla="*/ 763504 h 4013490"/>
                <a:gd name="connsiteX44956" fmla="*/ 2292942 w 6127927"/>
                <a:gd name="connsiteY44956" fmla="*/ 765671 h 4013490"/>
                <a:gd name="connsiteX44957" fmla="*/ 2294041 w 6127927"/>
                <a:gd name="connsiteY44957" fmla="*/ 766739 h 4013490"/>
                <a:gd name="connsiteX44958" fmla="*/ 2295012 w 6127927"/>
                <a:gd name="connsiteY44958" fmla="*/ 766900 h 4013490"/>
                <a:gd name="connsiteX44959" fmla="*/ 2317877 w 6127927"/>
                <a:gd name="connsiteY44959" fmla="*/ 780063 h 4013490"/>
                <a:gd name="connsiteX44960" fmla="*/ 2319688 w 6127927"/>
                <a:gd name="connsiteY44960" fmla="*/ 781971 h 4013490"/>
                <a:gd name="connsiteX44961" fmla="*/ 2322081 w 6127927"/>
                <a:gd name="connsiteY44961" fmla="*/ 782392 h 4013490"/>
                <a:gd name="connsiteX44962" fmla="*/ 2331298 w 6127927"/>
                <a:gd name="connsiteY44962" fmla="*/ 787372 h 4013490"/>
                <a:gd name="connsiteX44963" fmla="*/ 2332624 w 6127927"/>
                <a:gd name="connsiteY44963" fmla="*/ 789442 h 4013490"/>
                <a:gd name="connsiteX44964" fmla="*/ 2333271 w 6127927"/>
                <a:gd name="connsiteY44964" fmla="*/ 788439 h 4013490"/>
                <a:gd name="connsiteX44965" fmla="*/ 2336828 w 6127927"/>
                <a:gd name="connsiteY44965" fmla="*/ 790347 h 4013490"/>
                <a:gd name="connsiteX44966" fmla="*/ 2337184 w 6127927"/>
                <a:gd name="connsiteY44966" fmla="*/ 790574 h 4013490"/>
                <a:gd name="connsiteX44967" fmla="*/ 2337572 w 6127927"/>
                <a:gd name="connsiteY44967" fmla="*/ 790671 h 4013490"/>
                <a:gd name="connsiteX44968" fmla="*/ 2350670 w 6127927"/>
                <a:gd name="connsiteY44968" fmla="*/ 797462 h 4013490"/>
                <a:gd name="connsiteX44969" fmla="*/ 2355618 w 6127927"/>
                <a:gd name="connsiteY44969" fmla="*/ 800017 h 4013490"/>
                <a:gd name="connsiteX44970" fmla="*/ 2356880 w 6127927"/>
                <a:gd name="connsiteY44970" fmla="*/ 800697 h 4013490"/>
                <a:gd name="connsiteX44971" fmla="*/ 2358044 w 6127927"/>
                <a:gd name="connsiteY44971" fmla="*/ 802346 h 4013490"/>
                <a:gd name="connsiteX44972" fmla="*/ 2356880 w 6127927"/>
                <a:gd name="connsiteY44972" fmla="*/ 800697 h 4013490"/>
                <a:gd name="connsiteX44973" fmla="*/ 2356880 w 6127927"/>
                <a:gd name="connsiteY44973" fmla="*/ 800600 h 4013490"/>
                <a:gd name="connsiteX44974" fmla="*/ 2361246 w 6127927"/>
                <a:gd name="connsiteY44974" fmla="*/ 802766 h 4013490"/>
                <a:gd name="connsiteX44975" fmla="*/ 2361407 w 6127927"/>
                <a:gd name="connsiteY44975" fmla="*/ 802928 h 4013490"/>
                <a:gd name="connsiteX44976" fmla="*/ 2361763 w 6127927"/>
                <a:gd name="connsiteY44976" fmla="*/ 802993 h 4013490"/>
                <a:gd name="connsiteX44977" fmla="*/ 2369525 w 6127927"/>
                <a:gd name="connsiteY44977" fmla="*/ 806809 h 4013490"/>
                <a:gd name="connsiteX44978" fmla="*/ 2365741 w 6127927"/>
                <a:gd name="connsiteY44978" fmla="*/ 807876 h 4013490"/>
                <a:gd name="connsiteX44979" fmla="*/ 2370301 w 6127927"/>
                <a:gd name="connsiteY44979" fmla="*/ 808717 h 4013490"/>
                <a:gd name="connsiteX44980" fmla="*/ 2369622 w 6127927"/>
                <a:gd name="connsiteY44980" fmla="*/ 806809 h 4013490"/>
                <a:gd name="connsiteX44981" fmla="*/ 2470299 w 6127927"/>
                <a:gd name="connsiteY44981" fmla="*/ 847947 h 4013490"/>
                <a:gd name="connsiteX44982" fmla="*/ 2469976 w 6127927"/>
                <a:gd name="connsiteY44982" fmla="*/ 848367 h 4013490"/>
                <a:gd name="connsiteX44983" fmla="*/ 2472790 w 6127927"/>
                <a:gd name="connsiteY44983" fmla="*/ 848626 h 4013490"/>
                <a:gd name="connsiteX44984" fmla="*/ 2478579 w 6127927"/>
                <a:gd name="connsiteY44984" fmla="*/ 850275 h 4013490"/>
                <a:gd name="connsiteX44985" fmla="*/ 2483139 w 6127927"/>
                <a:gd name="connsiteY44985" fmla="*/ 852183 h 4013490"/>
                <a:gd name="connsiteX44986" fmla="*/ 2484044 w 6127927"/>
                <a:gd name="connsiteY44986" fmla="*/ 852442 h 4013490"/>
                <a:gd name="connsiteX44987" fmla="*/ 2491095 w 6127927"/>
                <a:gd name="connsiteY44987" fmla="*/ 864505 h 4013490"/>
                <a:gd name="connsiteX44988" fmla="*/ 2487020 w 6127927"/>
                <a:gd name="connsiteY44988" fmla="*/ 865023 h 4013490"/>
                <a:gd name="connsiteX44989" fmla="*/ 2486437 w 6127927"/>
                <a:gd name="connsiteY44989" fmla="*/ 864505 h 4013490"/>
                <a:gd name="connsiteX44990" fmla="*/ 2485694 w 6127927"/>
                <a:gd name="connsiteY44990" fmla="*/ 865023 h 4013490"/>
                <a:gd name="connsiteX44991" fmla="*/ 2483300 w 6127927"/>
                <a:gd name="connsiteY44991" fmla="*/ 864926 h 4013490"/>
                <a:gd name="connsiteX44992" fmla="*/ 2482233 w 6127927"/>
                <a:gd name="connsiteY44992" fmla="*/ 864440 h 4013490"/>
                <a:gd name="connsiteX44993" fmla="*/ 2480066 w 6127927"/>
                <a:gd name="connsiteY44993" fmla="*/ 863535 h 4013490"/>
                <a:gd name="connsiteX44994" fmla="*/ 2475506 w 6127927"/>
                <a:gd name="connsiteY44994" fmla="*/ 861950 h 4013490"/>
                <a:gd name="connsiteX44995" fmla="*/ 2466968 w 6127927"/>
                <a:gd name="connsiteY44995" fmla="*/ 858878 h 4013490"/>
                <a:gd name="connsiteX44996" fmla="*/ 2457816 w 6127927"/>
                <a:gd name="connsiteY44996" fmla="*/ 853606 h 4013490"/>
                <a:gd name="connsiteX44997" fmla="*/ 2457234 w 6127927"/>
                <a:gd name="connsiteY44997" fmla="*/ 854350 h 4013490"/>
                <a:gd name="connsiteX44998" fmla="*/ 2449698 w 6127927"/>
                <a:gd name="connsiteY44998" fmla="*/ 852604 h 4013490"/>
                <a:gd name="connsiteX44999" fmla="*/ 2447273 w 6127927"/>
                <a:gd name="connsiteY44999" fmla="*/ 851698 h 4013490"/>
                <a:gd name="connsiteX45000" fmla="*/ 2446464 w 6127927"/>
                <a:gd name="connsiteY45000" fmla="*/ 851019 h 4013490"/>
                <a:gd name="connsiteX45001" fmla="*/ 2441322 w 6127927"/>
                <a:gd name="connsiteY45001" fmla="*/ 849467 h 4013490"/>
                <a:gd name="connsiteX45002" fmla="*/ 2436341 w 6127927"/>
                <a:gd name="connsiteY45002" fmla="*/ 847882 h 4013490"/>
                <a:gd name="connsiteX45003" fmla="*/ 2432881 w 6127927"/>
                <a:gd name="connsiteY45003" fmla="*/ 845974 h 4013490"/>
                <a:gd name="connsiteX45004" fmla="*/ 2425507 w 6127927"/>
                <a:gd name="connsiteY45004" fmla="*/ 842158 h 4013490"/>
                <a:gd name="connsiteX45005" fmla="*/ 2423437 w 6127927"/>
                <a:gd name="connsiteY45005" fmla="*/ 842319 h 4013490"/>
                <a:gd name="connsiteX45006" fmla="*/ 2420785 w 6127927"/>
                <a:gd name="connsiteY45006" fmla="*/ 841414 h 4013490"/>
                <a:gd name="connsiteX45007" fmla="*/ 2419880 w 6127927"/>
                <a:gd name="connsiteY45007" fmla="*/ 840993 h 4013490"/>
                <a:gd name="connsiteX45008" fmla="*/ 2411018 w 6127927"/>
                <a:gd name="connsiteY45008" fmla="*/ 838115 h 4013490"/>
                <a:gd name="connsiteX45009" fmla="*/ 2407558 w 6127927"/>
                <a:gd name="connsiteY45009" fmla="*/ 836530 h 4013490"/>
                <a:gd name="connsiteX45010" fmla="*/ 2403321 w 6127927"/>
                <a:gd name="connsiteY45010" fmla="*/ 834557 h 4013490"/>
                <a:gd name="connsiteX45011" fmla="*/ 2399085 w 6127927"/>
                <a:gd name="connsiteY45011" fmla="*/ 832488 h 4013490"/>
                <a:gd name="connsiteX45012" fmla="*/ 2394136 w 6127927"/>
                <a:gd name="connsiteY45012" fmla="*/ 830483 h 4013490"/>
                <a:gd name="connsiteX45013" fmla="*/ 2392713 w 6127927"/>
                <a:gd name="connsiteY45013" fmla="*/ 829997 h 4013490"/>
                <a:gd name="connsiteX45014" fmla="*/ 2386989 w 6127927"/>
                <a:gd name="connsiteY45014" fmla="*/ 828348 h 4013490"/>
                <a:gd name="connsiteX45015" fmla="*/ 2379971 w 6127927"/>
                <a:gd name="connsiteY45015" fmla="*/ 825276 h 4013490"/>
                <a:gd name="connsiteX45016" fmla="*/ 2377093 w 6127927"/>
                <a:gd name="connsiteY45016" fmla="*/ 823885 h 4013490"/>
                <a:gd name="connsiteX45017" fmla="*/ 2375411 w 6127927"/>
                <a:gd name="connsiteY45017" fmla="*/ 823109 h 4013490"/>
                <a:gd name="connsiteX45018" fmla="*/ 2371045 w 6127927"/>
                <a:gd name="connsiteY45018" fmla="*/ 821556 h 4013490"/>
                <a:gd name="connsiteX45019" fmla="*/ 2366647 w 6127927"/>
                <a:gd name="connsiteY45019" fmla="*/ 819648 h 4013490"/>
                <a:gd name="connsiteX45020" fmla="*/ 2362410 w 6127927"/>
                <a:gd name="connsiteY45020" fmla="*/ 817837 h 4013490"/>
                <a:gd name="connsiteX45021" fmla="*/ 2302224 w 6127927"/>
                <a:gd name="connsiteY45021" fmla="*/ 786046 h 4013490"/>
                <a:gd name="connsiteX45022" fmla="*/ 2301059 w 6127927"/>
                <a:gd name="connsiteY45022" fmla="*/ 785205 h 4013490"/>
                <a:gd name="connsiteX45023" fmla="*/ 2298666 w 6127927"/>
                <a:gd name="connsiteY45023" fmla="*/ 783718 h 4013490"/>
                <a:gd name="connsiteX45024" fmla="*/ 2296370 w 6127927"/>
                <a:gd name="connsiteY45024" fmla="*/ 782812 h 4013490"/>
                <a:gd name="connsiteX45025" fmla="*/ 2292942 w 6127927"/>
                <a:gd name="connsiteY45025" fmla="*/ 780225 h 4013490"/>
                <a:gd name="connsiteX45026" fmla="*/ 2291034 w 6127927"/>
                <a:gd name="connsiteY45026" fmla="*/ 778575 h 4013490"/>
                <a:gd name="connsiteX45027" fmla="*/ 2289384 w 6127927"/>
                <a:gd name="connsiteY45027" fmla="*/ 779319 h 4013490"/>
                <a:gd name="connsiteX45028" fmla="*/ 2286085 w 6127927"/>
                <a:gd name="connsiteY45028" fmla="*/ 776926 h 4013490"/>
                <a:gd name="connsiteX45029" fmla="*/ 2282043 w 6127927"/>
                <a:gd name="connsiteY45029" fmla="*/ 775180 h 4013490"/>
                <a:gd name="connsiteX45030" fmla="*/ 2277741 w 6127927"/>
                <a:gd name="connsiteY45030" fmla="*/ 772463 h 4013490"/>
                <a:gd name="connsiteX45031" fmla="*/ 2276739 w 6127927"/>
                <a:gd name="connsiteY45031" fmla="*/ 771881 h 4013490"/>
                <a:gd name="connsiteX45032" fmla="*/ 2269786 w 6127927"/>
                <a:gd name="connsiteY45032" fmla="*/ 767903 h 4013490"/>
                <a:gd name="connsiteX45033" fmla="*/ 2266034 w 6127927"/>
                <a:gd name="connsiteY45033" fmla="*/ 765574 h 4013490"/>
                <a:gd name="connsiteX45034" fmla="*/ 2256429 w 6127927"/>
                <a:gd name="connsiteY45034" fmla="*/ 758944 h 4013490"/>
                <a:gd name="connsiteX45035" fmla="*/ 2254973 w 6127927"/>
                <a:gd name="connsiteY45035" fmla="*/ 757877 h 4013490"/>
                <a:gd name="connsiteX45036" fmla="*/ 2250058 w 6127927"/>
                <a:gd name="connsiteY45036" fmla="*/ 755904 h 4013490"/>
                <a:gd name="connsiteX45037" fmla="*/ 2244624 w 6127927"/>
                <a:gd name="connsiteY45037" fmla="*/ 752832 h 4013490"/>
                <a:gd name="connsiteX45038" fmla="*/ 2241714 w 6127927"/>
                <a:gd name="connsiteY45038" fmla="*/ 750762 h 4013490"/>
                <a:gd name="connsiteX45039" fmla="*/ 2239126 w 6127927"/>
                <a:gd name="connsiteY45039" fmla="*/ 747851 h 4013490"/>
                <a:gd name="connsiteX45040" fmla="*/ 2234275 w 6127927"/>
                <a:gd name="connsiteY45040" fmla="*/ 746461 h 4013490"/>
                <a:gd name="connsiteX45041" fmla="*/ 2170984 w 6127927"/>
                <a:gd name="connsiteY45041" fmla="*/ 699178 h 4013490"/>
                <a:gd name="connsiteX45042" fmla="*/ 2075611 w 6127927"/>
                <a:gd name="connsiteY45042" fmla="*/ 621528 h 4013490"/>
                <a:gd name="connsiteX45043" fmla="*/ 2052681 w 6127927"/>
                <a:gd name="connsiteY45043" fmla="*/ 603158 h 4013490"/>
                <a:gd name="connsiteX45044" fmla="*/ 2052778 w 6127927"/>
                <a:gd name="connsiteY45044" fmla="*/ 602156 h 4013490"/>
                <a:gd name="connsiteX45045" fmla="*/ 2052519 w 6127927"/>
                <a:gd name="connsiteY45045" fmla="*/ 598825 h 4013490"/>
                <a:gd name="connsiteX45046" fmla="*/ 2050126 w 6127927"/>
                <a:gd name="connsiteY45046" fmla="*/ 598922 h 4013490"/>
                <a:gd name="connsiteX45047" fmla="*/ 2051290 w 6127927"/>
                <a:gd name="connsiteY45047" fmla="*/ 602059 h 4013490"/>
                <a:gd name="connsiteX45048" fmla="*/ 2046892 w 6127927"/>
                <a:gd name="connsiteY45048" fmla="*/ 598825 h 4013490"/>
                <a:gd name="connsiteX45049" fmla="*/ 2047539 w 6127927"/>
                <a:gd name="connsiteY45049" fmla="*/ 598663 h 4013490"/>
                <a:gd name="connsiteX45050" fmla="*/ 2046795 w 6127927"/>
                <a:gd name="connsiteY45050" fmla="*/ 597110 h 4013490"/>
                <a:gd name="connsiteX45051" fmla="*/ 2047215 w 6127927"/>
                <a:gd name="connsiteY45051" fmla="*/ 597272 h 4013490"/>
                <a:gd name="connsiteX45052" fmla="*/ 2047797 w 6127927"/>
                <a:gd name="connsiteY45052" fmla="*/ 597499 h 4013490"/>
                <a:gd name="connsiteX45053" fmla="*/ 2043755 w 6127927"/>
                <a:gd name="connsiteY45053" fmla="*/ 593779 h 4013490"/>
                <a:gd name="connsiteX45054" fmla="*/ 2041265 w 6127927"/>
                <a:gd name="connsiteY45054" fmla="*/ 595105 h 4013490"/>
                <a:gd name="connsiteX45055" fmla="*/ 2017914 w 6127927"/>
                <a:gd name="connsiteY45055" fmla="*/ 583689 h 4013490"/>
                <a:gd name="connsiteX45056" fmla="*/ 1996311 w 6127927"/>
                <a:gd name="connsiteY45056" fmla="*/ 583366 h 4013490"/>
                <a:gd name="connsiteX45057" fmla="*/ 1995243 w 6127927"/>
                <a:gd name="connsiteY45057" fmla="*/ 582622 h 4013490"/>
                <a:gd name="connsiteX45058" fmla="*/ 1994985 w 6127927"/>
                <a:gd name="connsiteY45058" fmla="*/ 582783 h 4013490"/>
                <a:gd name="connsiteX45059" fmla="*/ 1994500 w 6127927"/>
                <a:gd name="connsiteY45059" fmla="*/ 582686 h 4013490"/>
                <a:gd name="connsiteX45060" fmla="*/ 1993400 w 6127927"/>
                <a:gd name="connsiteY45060" fmla="*/ 582686 h 4013490"/>
                <a:gd name="connsiteX45061" fmla="*/ 1992268 w 6127927"/>
                <a:gd name="connsiteY45061" fmla="*/ 584336 h 4013490"/>
                <a:gd name="connsiteX45062" fmla="*/ 1992980 w 6127927"/>
                <a:gd name="connsiteY45062" fmla="*/ 582622 h 4013490"/>
                <a:gd name="connsiteX45063" fmla="*/ 1992753 w 6127927"/>
                <a:gd name="connsiteY45063" fmla="*/ 582525 h 4013490"/>
                <a:gd name="connsiteX45064" fmla="*/ 1991751 w 6127927"/>
                <a:gd name="connsiteY45064" fmla="*/ 583527 h 4013490"/>
                <a:gd name="connsiteX45065" fmla="*/ 1990910 w 6127927"/>
                <a:gd name="connsiteY45065" fmla="*/ 584271 h 4013490"/>
                <a:gd name="connsiteX45066" fmla="*/ 1991589 w 6127927"/>
                <a:gd name="connsiteY45066" fmla="*/ 582201 h 4013490"/>
                <a:gd name="connsiteX45067" fmla="*/ 1991007 w 6127927"/>
                <a:gd name="connsiteY45067" fmla="*/ 582363 h 4013490"/>
                <a:gd name="connsiteX45068" fmla="*/ 1990101 w 6127927"/>
                <a:gd name="connsiteY45068" fmla="*/ 583107 h 4013490"/>
                <a:gd name="connsiteX45069" fmla="*/ 1990845 w 6127927"/>
                <a:gd name="connsiteY45069" fmla="*/ 580455 h 4013490"/>
                <a:gd name="connsiteX45070" fmla="*/ 1990263 w 6127927"/>
                <a:gd name="connsiteY45070" fmla="*/ 581296 h 4013490"/>
                <a:gd name="connsiteX45071" fmla="*/ 1989260 w 6127927"/>
                <a:gd name="connsiteY45071" fmla="*/ 581716 h 4013490"/>
                <a:gd name="connsiteX45072" fmla="*/ 1989940 w 6127927"/>
                <a:gd name="connsiteY45072" fmla="*/ 580455 h 4013490"/>
                <a:gd name="connsiteX45073" fmla="*/ 1989843 w 6127927"/>
                <a:gd name="connsiteY45073" fmla="*/ 579388 h 4013490"/>
                <a:gd name="connsiteX45074" fmla="*/ 1989196 w 6127927"/>
                <a:gd name="connsiteY45074" fmla="*/ 579549 h 4013490"/>
                <a:gd name="connsiteX45075" fmla="*/ 1989357 w 6127927"/>
                <a:gd name="connsiteY45075" fmla="*/ 578223 h 4013490"/>
                <a:gd name="connsiteX45076" fmla="*/ 1989034 w 6127927"/>
                <a:gd name="connsiteY45076" fmla="*/ 577577 h 4013490"/>
                <a:gd name="connsiteX45077" fmla="*/ 1988775 w 6127927"/>
                <a:gd name="connsiteY45077" fmla="*/ 577382 h 4013490"/>
                <a:gd name="connsiteX45078" fmla="*/ 1988517 w 6127927"/>
                <a:gd name="connsiteY45078" fmla="*/ 577577 h 4013490"/>
                <a:gd name="connsiteX45079" fmla="*/ 1988614 w 6127927"/>
                <a:gd name="connsiteY45079" fmla="*/ 577221 h 4013490"/>
                <a:gd name="connsiteX45080" fmla="*/ 1987611 w 6127927"/>
                <a:gd name="connsiteY45080" fmla="*/ 576736 h 4013490"/>
                <a:gd name="connsiteX45081" fmla="*/ 1986220 w 6127927"/>
                <a:gd name="connsiteY45081" fmla="*/ 578320 h 4013490"/>
                <a:gd name="connsiteX45082" fmla="*/ 1986285 w 6127927"/>
                <a:gd name="connsiteY45082" fmla="*/ 578385 h 4013490"/>
                <a:gd name="connsiteX45083" fmla="*/ 1985962 w 6127927"/>
                <a:gd name="connsiteY45083" fmla="*/ 578644 h 4013490"/>
                <a:gd name="connsiteX45084" fmla="*/ 1986059 w 6127927"/>
                <a:gd name="connsiteY45084" fmla="*/ 578482 h 4013490"/>
                <a:gd name="connsiteX45085" fmla="*/ 1983892 w 6127927"/>
                <a:gd name="connsiteY45085" fmla="*/ 581296 h 4013490"/>
                <a:gd name="connsiteX45086" fmla="*/ 1982986 w 6127927"/>
                <a:gd name="connsiteY45086" fmla="*/ 583204 h 4013490"/>
                <a:gd name="connsiteX45087" fmla="*/ 1982825 w 6127927"/>
                <a:gd name="connsiteY45087" fmla="*/ 584853 h 4013490"/>
                <a:gd name="connsiteX45088" fmla="*/ 1984377 w 6127927"/>
                <a:gd name="connsiteY45088" fmla="*/ 582945 h 4013490"/>
                <a:gd name="connsiteX45089" fmla="*/ 1983471 w 6127927"/>
                <a:gd name="connsiteY45089" fmla="*/ 585177 h 4013490"/>
                <a:gd name="connsiteX45090" fmla="*/ 1982631 w 6127927"/>
                <a:gd name="connsiteY45090" fmla="*/ 585856 h 4013490"/>
                <a:gd name="connsiteX45091" fmla="*/ 1982145 w 6127927"/>
                <a:gd name="connsiteY45091" fmla="*/ 587408 h 4013490"/>
                <a:gd name="connsiteX45092" fmla="*/ 1982081 w 6127927"/>
                <a:gd name="connsiteY45092" fmla="*/ 587505 h 4013490"/>
                <a:gd name="connsiteX45093" fmla="*/ 1986447 w 6127927"/>
                <a:gd name="connsiteY45093" fmla="*/ 592550 h 4013490"/>
                <a:gd name="connsiteX45094" fmla="*/ 1977682 w 6127927"/>
                <a:gd name="connsiteY45094" fmla="*/ 620784 h 4013490"/>
                <a:gd name="connsiteX45095" fmla="*/ 1977521 w 6127927"/>
                <a:gd name="connsiteY45095" fmla="*/ 621204 h 4013490"/>
                <a:gd name="connsiteX45096" fmla="*/ 1976680 w 6127927"/>
                <a:gd name="connsiteY45096" fmla="*/ 621851 h 4013490"/>
                <a:gd name="connsiteX45097" fmla="*/ 1977100 w 6127927"/>
                <a:gd name="connsiteY45097" fmla="*/ 620525 h 4013490"/>
                <a:gd name="connsiteX45098" fmla="*/ 1976842 w 6127927"/>
                <a:gd name="connsiteY45098" fmla="*/ 619523 h 4013490"/>
                <a:gd name="connsiteX45099" fmla="*/ 1976356 w 6127927"/>
                <a:gd name="connsiteY45099" fmla="*/ 619878 h 4013490"/>
                <a:gd name="connsiteX45100" fmla="*/ 1976292 w 6127927"/>
                <a:gd name="connsiteY45100" fmla="*/ 618552 h 4013490"/>
                <a:gd name="connsiteX45101" fmla="*/ 1975774 w 6127927"/>
                <a:gd name="connsiteY45101" fmla="*/ 618035 h 4013490"/>
                <a:gd name="connsiteX45102" fmla="*/ 1975451 w 6127927"/>
                <a:gd name="connsiteY45102" fmla="*/ 617970 h 4013490"/>
                <a:gd name="connsiteX45103" fmla="*/ 1975192 w 6127927"/>
                <a:gd name="connsiteY45103" fmla="*/ 618197 h 4013490"/>
                <a:gd name="connsiteX45104" fmla="*/ 1975192 w 6127927"/>
                <a:gd name="connsiteY45104" fmla="*/ 617873 h 4013490"/>
                <a:gd name="connsiteX45105" fmla="*/ 1974222 w 6127927"/>
                <a:gd name="connsiteY45105" fmla="*/ 617712 h 4013490"/>
                <a:gd name="connsiteX45106" fmla="*/ 1973381 w 6127927"/>
                <a:gd name="connsiteY45106" fmla="*/ 619620 h 4013490"/>
                <a:gd name="connsiteX45107" fmla="*/ 1973478 w 6127927"/>
                <a:gd name="connsiteY45107" fmla="*/ 619717 h 4013490"/>
                <a:gd name="connsiteX45108" fmla="*/ 1973284 w 6127927"/>
                <a:gd name="connsiteY45108" fmla="*/ 620040 h 4013490"/>
                <a:gd name="connsiteX45109" fmla="*/ 1973284 w 6127927"/>
                <a:gd name="connsiteY45109" fmla="*/ 619878 h 4013490"/>
                <a:gd name="connsiteX45110" fmla="*/ 1972055 w 6127927"/>
                <a:gd name="connsiteY45110" fmla="*/ 623274 h 4013490"/>
                <a:gd name="connsiteX45111" fmla="*/ 1971732 w 6127927"/>
                <a:gd name="connsiteY45111" fmla="*/ 625344 h 4013490"/>
                <a:gd name="connsiteX45112" fmla="*/ 1971893 w 6127927"/>
                <a:gd name="connsiteY45112" fmla="*/ 626896 h 4013490"/>
                <a:gd name="connsiteX45113" fmla="*/ 1972896 w 6127927"/>
                <a:gd name="connsiteY45113" fmla="*/ 624665 h 4013490"/>
                <a:gd name="connsiteX45114" fmla="*/ 1972540 w 6127927"/>
                <a:gd name="connsiteY45114" fmla="*/ 626993 h 4013490"/>
                <a:gd name="connsiteX45115" fmla="*/ 1971958 w 6127927"/>
                <a:gd name="connsiteY45115" fmla="*/ 627899 h 4013490"/>
                <a:gd name="connsiteX45116" fmla="*/ 1971796 w 6127927"/>
                <a:gd name="connsiteY45116" fmla="*/ 629484 h 4013490"/>
                <a:gd name="connsiteX45117" fmla="*/ 1971796 w 6127927"/>
                <a:gd name="connsiteY45117" fmla="*/ 629645 h 4013490"/>
                <a:gd name="connsiteX45118" fmla="*/ 1975289 w 6127927"/>
                <a:gd name="connsiteY45118" fmla="*/ 633106 h 4013490"/>
                <a:gd name="connsiteX45119" fmla="*/ 1974610 w 6127927"/>
                <a:gd name="connsiteY45119" fmla="*/ 636663 h 4013490"/>
                <a:gd name="connsiteX45120" fmla="*/ 1974707 w 6127927"/>
                <a:gd name="connsiteY45120" fmla="*/ 639089 h 4013490"/>
                <a:gd name="connsiteX45121" fmla="*/ 1973866 w 6127927"/>
                <a:gd name="connsiteY45121" fmla="*/ 642485 h 4013490"/>
                <a:gd name="connsiteX45122" fmla="*/ 1973219 w 6127927"/>
                <a:gd name="connsiteY45122" fmla="*/ 645363 h 4013490"/>
                <a:gd name="connsiteX45123" fmla="*/ 1973963 w 6127927"/>
                <a:gd name="connsiteY45123" fmla="*/ 647950 h 4013490"/>
                <a:gd name="connsiteX45124" fmla="*/ 1974351 w 6127927"/>
                <a:gd name="connsiteY45124" fmla="*/ 649341 h 4013490"/>
                <a:gd name="connsiteX45125" fmla="*/ 1974610 w 6127927"/>
                <a:gd name="connsiteY45125" fmla="*/ 652316 h 4013490"/>
                <a:gd name="connsiteX45126" fmla="*/ 1972152 w 6127927"/>
                <a:gd name="connsiteY45126" fmla="*/ 653578 h 4013490"/>
                <a:gd name="connsiteX45127" fmla="*/ 1973704 w 6127927"/>
                <a:gd name="connsiteY45127" fmla="*/ 657038 h 4013490"/>
                <a:gd name="connsiteX45128" fmla="*/ 1974125 w 6127927"/>
                <a:gd name="connsiteY45128" fmla="*/ 660175 h 4013490"/>
                <a:gd name="connsiteX45129" fmla="*/ 1972896 w 6127927"/>
                <a:gd name="connsiteY45129" fmla="*/ 665738 h 4013490"/>
                <a:gd name="connsiteX45130" fmla="*/ 1974707 w 6127927"/>
                <a:gd name="connsiteY45130" fmla="*/ 670621 h 4013490"/>
                <a:gd name="connsiteX45131" fmla="*/ 1973704 w 6127927"/>
                <a:gd name="connsiteY45131" fmla="*/ 676928 h 4013490"/>
                <a:gd name="connsiteX45132" fmla="*/ 1972799 w 6127927"/>
                <a:gd name="connsiteY45132" fmla="*/ 676928 h 4013490"/>
                <a:gd name="connsiteX45133" fmla="*/ 1974610 w 6127927"/>
                <a:gd name="connsiteY45133" fmla="*/ 680550 h 4013490"/>
                <a:gd name="connsiteX45134" fmla="*/ 1975289 w 6127927"/>
                <a:gd name="connsiteY45134" fmla="*/ 687018 h 4013490"/>
                <a:gd name="connsiteX45135" fmla="*/ 1975451 w 6127927"/>
                <a:gd name="connsiteY45135" fmla="*/ 690640 h 4013490"/>
                <a:gd name="connsiteX45136" fmla="*/ 1976421 w 6127927"/>
                <a:gd name="connsiteY45136" fmla="*/ 693874 h 4013490"/>
                <a:gd name="connsiteX45137" fmla="*/ 1976842 w 6127927"/>
                <a:gd name="connsiteY45137" fmla="*/ 696106 h 4013490"/>
                <a:gd name="connsiteX45138" fmla="*/ 1975871 w 6127927"/>
                <a:gd name="connsiteY45138" fmla="*/ 698693 h 4013490"/>
                <a:gd name="connsiteX45139" fmla="*/ 1976033 w 6127927"/>
                <a:gd name="connsiteY45139" fmla="*/ 699696 h 4013490"/>
                <a:gd name="connsiteX45140" fmla="*/ 1976777 w 6127927"/>
                <a:gd name="connsiteY45140" fmla="*/ 703253 h 4013490"/>
                <a:gd name="connsiteX45141" fmla="*/ 1978685 w 6127927"/>
                <a:gd name="connsiteY45141" fmla="*/ 714573 h 4013490"/>
                <a:gd name="connsiteX45142" fmla="*/ 1977941 w 6127927"/>
                <a:gd name="connsiteY45142" fmla="*/ 717483 h 4013490"/>
                <a:gd name="connsiteX45143" fmla="*/ 1978426 w 6127927"/>
                <a:gd name="connsiteY45143" fmla="*/ 719230 h 4013490"/>
                <a:gd name="connsiteX45144" fmla="*/ 1979008 w 6127927"/>
                <a:gd name="connsiteY45144" fmla="*/ 721203 h 4013490"/>
                <a:gd name="connsiteX45145" fmla="*/ 1979914 w 6127927"/>
                <a:gd name="connsiteY45145" fmla="*/ 725019 h 4013490"/>
                <a:gd name="connsiteX45146" fmla="*/ 1980496 w 6127927"/>
                <a:gd name="connsiteY45146" fmla="*/ 730161 h 4013490"/>
                <a:gd name="connsiteX45147" fmla="*/ 1979752 w 6127927"/>
                <a:gd name="connsiteY45147" fmla="*/ 730808 h 4013490"/>
                <a:gd name="connsiteX45148" fmla="*/ 1974028 w 6127927"/>
                <a:gd name="connsiteY45148" fmla="*/ 735627 h 4013490"/>
                <a:gd name="connsiteX45149" fmla="*/ 1970632 w 6127927"/>
                <a:gd name="connsiteY45149" fmla="*/ 738343 h 4013490"/>
                <a:gd name="connsiteX45150" fmla="*/ 1968174 w 6127927"/>
                <a:gd name="connsiteY45150" fmla="*/ 740413 h 4013490"/>
                <a:gd name="connsiteX45151" fmla="*/ 1966104 w 6127927"/>
                <a:gd name="connsiteY45151" fmla="*/ 742580 h 4013490"/>
                <a:gd name="connsiteX45152" fmla="*/ 1965587 w 6127927"/>
                <a:gd name="connsiteY45152" fmla="*/ 742968 h 4013490"/>
                <a:gd name="connsiteX45153" fmla="*/ 1962547 w 6127927"/>
                <a:gd name="connsiteY45153" fmla="*/ 749016 h 4013490"/>
                <a:gd name="connsiteX45154" fmla="*/ 1960057 w 6127927"/>
                <a:gd name="connsiteY45154" fmla="*/ 755581 h 4013490"/>
                <a:gd name="connsiteX45155" fmla="*/ 1959216 w 6127927"/>
                <a:gd name="connsiteY45155" fmla="*/ 755807 h 4013490"/>
                <a:gd name="connsiteX45156" fmla="*/ 1958731 w 6127927"/>
                <a:gd name="connsiteY45156" fmla="*/ 760788 h 4013490"/>
                <a:gd name="connsiteX45157" fmla="*/ 1958892 w 6127927"/>
                <a:gd name="connsiteY45157" fmla="*/ 761532 h 4013490"/>
                <a:gd name="connsiteX45158" fmla="*/ 1958051 w 6127927"/>
                <a:gd name="connsiteY45158" fmla="*/ 763440 h 4013490"/>
                <a:gd name="connsiteX45159" fmla="*/ 1958407 w 6127927"/>
                <a:gd name="connsiteY45159" fmla="*/ 764927 h 4013490"/>
                <a:gd name="connsiteX45160" fmla="*/ 1958407 w 6127927"/>
                <a:gd name="connsiteY45160" fmla="*/ 766577 h 4013490"/>
                <a:gd name="connsiteX45161" fmla="*/ 1957728 w 6127927"/>
                <a:gd name="connsiteY45161" fmla="*/ 765833 h 4013490"/>
                <a:gd name="connsiteX45162" fmla="*/ 1957243 w 6127927"/>
                <a:gd name="connsiteY45162" fmla="*/ 764184 h 4013490"/>
                <a:gd name="connsiteX45163" fmla="*/ 1957728 w 6127927"/>
                <a:gd name="connsiteY45163" fmla="*/ 768323 h 4013490"/>
                <a:gd name="connsiteX45164" fmla="*/ 1959474 w 6127927"/>
                <a:gd name="connsiteY45164" fmla="*/ 770619 h 4013490"/>
                <a:gd name="connsiteX45165" fmla="*/ 1961124 w 6127927"/>
                <a:gd name="connsiteY45165" fmla="*/ 774597 h 4013490"/>
                <a:gd name="connsiteX45166" fmla="*/ 1962547 w 6127927"/>
                <a:gd name="connsiteY45166" fmla="*/ 777573 h 4013490"/>
                <a:gd name="connsiteX45167" fmla="*/ 1964261 w 6127927"/>
                <a:gd name="connsiteY45167" fmla="*/ 782877 h 4013490"/>
                <a:gd name="connsiteX45168" fmla="*/ 1966751 w 6127927"/>
                <a:gd name="connsiteY45168" fmla="*/ 784882 h 4013490"/>
                <a:gd name="connsiteX45169" fmla="*/ 1966913 w 6127927"/>
                <a:gd name="connsiteY45169" fmla="*/ 786628 h 4013490"/>
                <a:gd name="connsiteX45170" fmla="*/ 1970632 w 6127927"/>
                <a:gd name="connsiteY45170" fmla="*/ 792320 h 4013490"/>
                <a:gd name="connsiteX45171" fmla="*/ 1972152 w 6127927"/>
                <a:gd name="connsiteY45171" fmla="*/ 794972 h 4013490"/>
                <a:gd name="connsiteX45172" fmla="*/ 1974125 w 6127927"/>
                <a:gd name="connsiteY45172" fmla="*/ 797301 h 4013490"/>
                <a:gd name="connsiteX45173" fmla="*/ 1980334 w 6127927"/>
                <a:gd name="connsiteY45173" fmla="*/ 804319 h 4013490"/>
                <a:gd name="connsiteX45174" fmla="*/ 1980755 w 6127927"/>
                <a:gd name="connsiteY45174" fmla="*/ 807326 h 4013490"/>
                <a:gd name="connsiteX45175" fmla="*/ 1981919 w 6127927"/>
                <a:gd name="connsiteY45175" fmla="*/ 808135 h 4013490"/>
                <a:gd name="connsiteX45176" fmla="*/ 1985056 w 6127927"/>
                <a:gd name="connsiteY45176" fmla="*/ 811272 h 4013490"/>
                <a:gd name="connsiteX45177" fmla="*/ 1993335 w 6127927"/>
                <a:gd name="connsiteY45177" fmla="*/ 820230 h 4013490"/>
                <a:gd name="connsiteX45178" fmla="*/ 1994564 w 6127927"/>
                <a:gd name="connsiteY45178" fmla="*/ 821718 h 4013490"/>
                <a:gd name="connsiteX45179" fmla="*/ 1995146 w 6127927"/>
                <a:gd name="connsiteY45179" fmla="*/ 823206 h 4013490"/>
                <a:gd name="connsiteX45180" fmla="*/ 1997152 w 6127927"/>
                <a:gd name="connsiteY45180" fmla="*/ 825955 h 4013490"/>
                <a:gd name="connsiteX45181" fmla="*/ 1997216 w 6127927"/>
                <a:gd name="connsiteY45181" fmla="*/ 824855 h 4013490"/>
                <a:gd name="connsiteX45182" fmla="*/ 1997216 w 6127927"/>
                <a:gd name="connsiteY45182" fmla="*/ 824791 h 4013490"/>
                <a:gd name="connsiteX45183" fmla="*/ 2001518 w 6127927"/>
                <a:gd name="connsiteY45183" fmla="*/ 829577 h 4013490"/>
                <a:gd name="connsiteX45184" fmla="*/ 1999124 w 6127927"/>
                <a:gd name="connsiteY45184" fmla="*/ 828574 h 4013490"/>
                <a:gd name="connsiteX45185" fmla="*/ 2000935 w 6127927"/>
                <a:gd name="connsiteY45185" fmla="*/ 830256 h 4013490"/>
                <a:gd name="connsiteX45186" fmla="*/ 2002682 w 6127927"/>
                <a:gd name="connsiteY45186" fmla="*/ 830838 h 4013490"/>
                <a:gd name="connsiteX45187" fmla="*/ 2018820 w 6127927"/>
                <a:gd name="connsiteY45187" fmla="*/ 846976 h 4013490"/>
                <a:gd name="connsiteX45188" fmla="*/ 2033244 w 6127927"/>
                <a:gd name="connsiteY45188" fmla="*/ 858813 h 4013490"/>
                <a:gd name="connsiteX45189" fmla="*/ 2037060 w 6127927"/>
                <a:gd name="connsiteY45189" fmla="*/ 862629 h 4013490"/>
                <a:gd name="connsiteX45190" fmla="*/ 2037222 w 6127927"/>
                <a:gd name="connsiteY45190" fmla="*/ 863697 h 4013490"/>
                <a:gd name="connsiteX45191" fmla="*/ 2040780 w 6127927"/>
                <a:gd name="connsiteY45191" fmla="*/ 866090 h 4013490"/>
                <a:gd name="connsiteX45192" fmla="*/ 2044660 w 6127927"/>
                <a:gd name="connsiteY45192" fmla="*/ 869583 h 4013490"/>
                <a:gd name="connsiteX45193" fmla="*/ 2044014 w 6127927"/>
                <a:gd name="connsiteY45193" fmla="*/ 870327 h 4013490"/>
                <a:gd name="connsiteX45194" fmla="*/ 2044596 w 6127927"/>
                <a:gd name="connsiteY45194" fmla="*/ 870812 h 4013490"/>
                <a:gd name="connsiteX45195" fmla="*/ 2045146 w 6127927"/>
                <a:gd name="connsiteY45195" fmla="*/ 869971 h 4013490"/>
                <a:gd name="connsiteX45196" fmla="*/ 2066943 w 6127927"/>
                <a:gd name="connsiteY45196" fmla="*/ 888437 h 4013490"/>
                <a:gd name="connsiteX45197" fmla="*/ 2067364 w 6127927"/>
                <a:gd name="connsiteY45197" fmla="*/ 889440 h 4013490"/>
                <a:gd name="connsiteX45198" fmla="*/ 2068011 w 6127927"/>
                <a:gd name="connsiteY45198" fmla="*/ 889343 h 4013490"/>
                <a:gd name="connsiteX45199" fmla="*/ 2078360 w 6127927"/>
                <a:gd name="connsiteY45199" fmla="*/ 897719 h 4013490"/>
                <a:gd name="connsiteX45200" fmla="*/ 2078457 w 6127927"/>
                <a:gd name="connsiteY45200" fmla="*/ 897816 h 4013490"/>
                <a:gd name="connsiteX45201" fmla="*/ 2078845 w 6127927"/>
                <a:gd name="connsiteY45201" fmla="*/ 898043 h 4013490"/>
                <a:gd name="connsiteX45202" fmla="*/ 2088967 w 6127927"/>
                <a:gd name="connsiteY45202" fmla="*/ 905902 h 4013490"/>
                <a:gd name="connsiteX45203" fmla="*/ 2089032 w 6127927"/>
                <a:gd name="connsiteY45203" fmla="*/ 906257 h 4013490"/>
                <a:gd name="connsiteX45204" fmla="*/ 2091037 w 6127927"/>
                <a:gd name="connsiteY45204" fmla="*/ 907422 h 4013490"/>
                <a:gd name="connsiteX45205" fmla="*/ 2092008 w 6127927"/>
                <a:gd name="connsiteY45205" fmla="*/ 908165 h 4013490"/>
                <a:gd name="connsiteX45206" fmla="*/ 2092428 w 6127927"/>
                <a:gd name="connsiteY45206" fmla="*/ 908651 h 4013490"/>
                <a:gd name="connsiteX45207" fmla="*/ 2093334 w 6127927"/>
                <a:gd name="connsiteY45207" fmla="*/ 909394 h 4013490"/>
                <a:gd name="connsiteX45208" fmla="*/ 2094918 w 6127927"/>
                <a:gd name="connsiteY45208" fmla="*/ 910300 h 4013490"/>
                <a:gd name="connsiteX45209" fmla="*/ 2129264 w 6127927"/>
                <a:gd name="connsiteY45209" fmla="*/ 934879 h 4013490"/>
                <a:gd name="connsiteX45210" fmla="*/ 2129685 w 6127927"/>
                <a:gd name="connsiteY45210" fmla="*/ 935235 h 4013490"/>
                <a:gd name="connsiteX45211" fmla="*/ 2133501 w 6127927"/>
                <a:gd name="connsiteY45211" fmla="*/ 937628 h 4013490"/>
                <a:gd name="connsiteX45212" fmla="*/ 2140196 w 6127927"/>
                <a:gd name="connsiteY45212" fmla="*/ 942026 h 4013490"/>
                <a:gd name="connsiteX45213" fmla="*/ 2140034 w 6127927"/>
                <a:gd name="connsiteY45213" fmla="*/ 942673 h 4013490"/>
                <a:gd name="connsiteX45214" fmla="*/ 2143365 w 6127927"/>
                <a:gd name="connsiteY45214" fmla="*/ 943999 h 4013490"/>
                <a:gd name="connsiteX45215" fmla="*/ 2153455 w 6127927"/>
                <a:gd name="connsiteY45215" fmla="*/ 950370 h 4013490"/>
                <a:gd name="connsiteX45216" fmla="*/ 2158242 w 6127927"/>
                <a:gd name="connsiteY45216" fmla="*/ 953346 h 4013490"/>
                <a:gd name="connsiteX45217" fmla="*/ 2162899 w 6127927"/>
                <a:gd name="connsiteY45217" fmla="*/ 956095 h 4013490"/>
                <a:gd name="connsiteX45218" fmla="*/ 2163481 w 6127927"/>
                <a:gd name="connsiteY45218" fmla="*/ 957485 h 4013490"/>
                <a:gd name="connsiteX45219" fmla="*/ 2164290 w 6127927"/>
                <a:gd name="connsiteY45219" fmla="*/ 957906 h 4013490"/>
                <a:gd name="connsiteX45220" fmla="*/ 2170919 w 6127927"/>
                <a:gd name="connsiteY45220" fmla="*/ 960719 h 4013490"/>
                <a:gd name="connsiteX45221" fmla="*/ 2172407 w 6127927"/>
                <a:gd name="connsiteY45221" fmla="*/ 961981 h 4013490"/>
                <a:gd name="connsiteX45222" fmla="*/ 2174056 w 6127927"/>
                <a:gd name="connsiteY45222" fmla="*/ 962369 h 4013490"/>
                <a:gd name="connsiteX45223" fmla="*/ 2175221 w 6127927"/>
                <a:gd name="connsiteY45223" fmla="*/ 963048 h 4013490"/>
                <a:gd name="connsiteX45224" fmla="*/ 2176320 w 6127927"/>
                <a:gd name="connsiteY45224" fmla="*/ 963630 h 4013490"/>
                <a:gd name="connsiteX45225" fmla="*/ 2177808 w 6127927"/>
                <a:gd name="connsiteY45225" fmla="*/ 964374 h 4013490"/>
                <a:gd name="connsiteX45226" fmla="*/ 2181851 w 6127927"/>
                <a:gd name="connsiteY45226" fmla="*/ 966508 h 4013490"/>
                <a:gd name="connsiteX45227" fmla="*/ 2188481 w 6127927"/>
                <a:gd name="connsiteY45227" fmla="*/ 969904 h 4013490"/>
                <a:gd name="connsiteX45228" fmla="*/ 2187155 w 6127927"/>
                <a:gd name="connsiteY45228" fmla="*/ 972233 h 4013490"/>
                <a:gd name="connsiteX45229" fmla="*/ 2187219 w 6127927"/>
                <a:gd name="connsiteY45229" fmla="*/ 972330 h 4013490"/>
                <a:gd name="connsiteX45230" fmla="*/ 2187963 w 6127927"/>
                <a:gd name="connsiteY45230" fmla="*/ 972233 h 4013490"/>
                <a:gd name="connsiteX45231" fmla="*/ 2192200 w 6127927"/>
                <a:gd name="connsiteY45231" fmla="*/ 973882 h 4013490"/>
                <a:gd name="connsiteX45232" fmla="*/ 2200899 w 6127927"/>
                <a:gd name="connsiteY45232" fmla="*/ 978345 h 4013490"/>
                <a:gd name="connsiteX45233" fmla="*/ 2202646 w 6127927"/>
                <a:gd name="connsiteY45233" fmla="*/ 978539 h 4013490"/>
                <a:gd name="connsiteX45234" fmla="*/ 2204522 w 6127927"/>
                <a:gd name="connsiteY45234" fmla="*/ 979445 h 4013490"/>
                <a:gd name="connsiteX45235" fmla="*/ 2208597 w 6127927"/>
                <a:gd name="connsiteY45235" fmla="*/ 981256 h 4013490"/>
                <a:gd name="connsiteX45236" fmla="*/ 2212639 w 6127927"/>
                <a:gd name="connsiteY45236" fmla="*/ 983423 h 4013490"/>
                <a:gd name="connsiteX45237" fmla="*/ 2221177 w 6127927"/>
                <a:gd name="connsiteY45237" fmla="*/ 986883 h 4013490"/>
                <a:gd name="connsiteX45238" fmla="*/ 2223570 w 6127927"/>
                <a:gd name="connsiteY45238" fmla="*/ 988145 h 4013490"/>
                <a:gd name="connsiteX45239" fmla="*/ 2224735 w 6127927"/>
                <a:gd name="connsiteY45239" fmla="*/ 988888 h 4013490"/>
                <a:gd name="connsiteX45240" fmla="*/ 2233176 w 6127927"/>
                <a:gd name="connsiteY45240" fmla="*/ 992769 h 4013490"/>
                <a:gd name="connsiteX45241" fmla="*/ 2234922 w 6127927"/>
                <a:gd name="connsiteY45241" fmla="*/ 993093 h 4013490"/>
                <a:gd name="connsiteX45242" fmla="*/ 2243622 w 6127927"/>
                <a:gd name="connsiteY45242" fmla="*/ 997232 h 4013490"/>
                <a:gd name="connsiteX45243" fmla="*/ 2243848 w 6127927"/>
                <a:gd name="connsiteY45243" fmla="*/ 997750 h 4013490"/>
                <a:gd name="connsiteX45244" fmla="*/ 2245595 w 6127927"/>
                <a:gd name="connsiteY45244" fmla="*/ 998138 h 4013490"/>
                <a:gd name="connsiteX45245" fmla="*/ 2401737 w 6127927"/>
                <a:gd name="connsiteY45245" fmla="*/ 1065213 h 4013490"/>
                <a:gd name="connsiteX45246" fmla="*/ 2401737 w 6127927"/>
                <a:gd name="connsiteY45246" fmla="*/ 1065375 h 4013490"/>
                <a:gd name="connsiteX45247" fmla="*/ 2403903 w 6127927"/>
                <a:gd name="connsiteY45247" fmla="*/ 1067768 h 4013490"/>
                <a:gd name="connsiteX45248" fmla="*/ 2401090 w 6127927"/>
                <a:gd name="connsiteY45248" fmla="*/ 1067865 h 4013490"/>
                <a:gd name="connsiteX45249" fmla="*/ 2403224 w 6127927"/>
                <a:gd name="connsiteY45249" fmla="*/ 1071002 h 4013490"/>
                <a:gd name="connsiteX45250" fmla="*/ 2406814 w 6127927"/>
                <a:gd name="connsiteY45250" fmla="*/ 1069611 h 4013490"/>
                <a:gd name="connsiteX45251" fmla="*/ 2411601 w 6127927"/>
                <a:gd name="connsiteY45251" fmla="*/ 1072748 h 4013490"/>
                <a:gd name="connsiteX45252" fmla="*/ 2412668 w 6127927"/>
                <a:gd name="connsiteY45252" fmla="*/ 1075303 h 4013490"/>
                <a:gd name="connsiteX45253" fmla="*/ 2408884 w 6127927"/>
                <a:gd name="connsiteY45253" fmla="*/ 1077794 h 4013490"/>
                <a:gd name="connsiteX45254" fmla="*/ 2408690 w 6127927"/>
                <a:gd name="connsiteY45254" fmla="*/ 1077535 h 4013490"/>
                <a:gd name="connsiteX45255" fmla="*/ 2407784 w 6127927"/>
                <a:gd name="connsiteY45255" fmla="*/ 1077632 h 4013490"/>
                <a:gd name="connsiteX45256" fmla="*/ 2404906 w 6127927"/>
                <a:gd name="connsiteY45256" fmla="*/ 1077308 h 4013490"/>
                <a:gd name="connsiteX45257" fmla="*/ 2407784 w 6127927"/>
                <a:gd name="connsiteY45257" fmla="*/ 1077632 h 4013490"/>
                <a:gd name="connsiteX45258" fmla="*/ 2408528 w 6127927"/>
                <a:gd name="connsiteY45258" fmla="*/ 1077955 h 4013490"/>
                <a:gd name="connsiteX45259" fmla="*/ 2405294 w 6127927"/>
                <a:gd name="connsiteY45259" fmla="*/ 1079120 h 4013490"/>
                <a:gd name="connsiteX45260" fmla="*/ 2397274 w 6127927"/>
                <a:gd name="connsiteY45260" fmla="*/ 1076565 h 4013490"/>
                <a:gd name="connsiteX45261" fmla="*/ 2396530 w 6127927"/>
                <a:gd name="connsiteY45261" fmla="*/ 1075982 h 4013490"/>
                <a:gd name="connsiteX45262" fmla="*/ 2395365 w 6127927"/>
                <a:gd name="connsiteY45262" fmla="*/ 1075885 h 4013490"/>
                <a:gd name="connsiteX45263" fmla="*/ 2392875 w 6127927"/>
                <a:gd name="connsiteY45263" fmla="*/ 1075077 h 4013490"/>
                <a:gd name="connsiteX45264" fmla="*/ 2388250 w 6127927"/>
                <a:gd name="connsiteY45264" fmla="*/ 1073072 h 4013490"/>
                <a:gd name="connsiteX45265" fmla="*/ 2384434 w 6127927"/>
                <a:gd name="connsiteY45265" fmla="*/ 1070420 h 4013490"/>
                <a:gd name="connsiteX45266" fmla="*/ 2381135 w 6127927"/>
                <a:gd name="connsiteY45266" fmla="*/ 1069773 h 4013490"/>
                <a:gd name="connsiteX45267" fmla="*/ 2376672 w 6127927"/>
                <a:gd name="connsiteY45267" fmla="*/ 1067283 h 4013490"/>
                <a:gd name="connsiteX45268" fmla="*/ 2376575 w 6127927"/>
                <a:gd name="connsiteY45268" fmla="*/ 1065795 h 4013490"/>
                <a:gd name="connsiteX45269" fmla="*/ 2371692 w 6127927"/>
                <a:gd name="connsiteY45269" fmla="*/ 1064954 h 4013490"/>
                <a:gd name="connsiteX45270" fmla="*/ 2370948 w 6127927"/>
                <a:gd name="connsiteY45270" fmla="*/ 1065795 h 4013490"/>
                <a:gd name="connsiteX45271" fmla="*/ 2366388 w 6127927"/>
                <a:gd name="connsiteY45271" fmla="*/ 1061397 h 4013490"/>
                <a:gd name="connsiteX45272" fmla="*/ 2363348 w 6127927"/>
                <a:gd name="connsiteY45272" fmla="*/ 1061494 h 4013490"/>
                <a:gd name="connsiteX45273" fmla="*/ 2360178 w 6127927"/>
                <a:gd name="connsiteY45273" fmla="*/ 1060815 h 4013490"/>
                <a:gd name="connsiteX45274" fmla="*/ 2356944 w 6127927"/>
                <a:gd name="connsiteY45274" fmla="*/ 1057419 h 4013490"/>
                <a:gd name="connsiteX45275" fmla="*/ 2354228 w 6127927"/>
                <a:gd name="connsiteY45275" fmla="*/ 1057516 h 4013490"/>
                <a:gd name="connsiteX45276" fmla="*/ 2351738 w 6127927"/>
                <a:gd name="connsiteY45276" fmla="*/ 1058098 h 4013490"/>
                <a:gd name="connsiteX45277" fmla="*/ 2349668 w 6127927"/>
                <a:gd name="connsiteY45277" fmla="*/ 1057354 h 4013490"/>
                <a:gd name="connsiteX45278" fmla="*/ 2348018 w 6127927"/>
                <a:gd name="connsiteY45278" fmla="*/ 1054702 h 4013490"/>
                <a:gd name="connsiteX45279" fmla="*/ 2346692 w 6127927"/>
                <a:gd name="connsiteY45279" fmla="*/ 1056352 h 4013490"/>
                <a:gd name="connsiteX45280" fmla="*/ 2340224 w 6127927"/>
                <a:gd name="connsiteY45280" fmla="*/ 1054605 h 4013490"/>
                <a:gd name="connsiteX45281" fmla="*/ 2336828 w 6127927"/>
                <a:gd name="connsiteY45281" fmla="*/ 1053635 h 4013490"/>
                <a:gd name="connsiteX45282" fmla="*/ 2335761 w 6127927"/>
                <a:gd name="connsiteY45282" fmla="*/ 1053441 h 4013490"/>
                <a:gd name="connsiteX45283" fmla="*/ 2311764 w 6127927"/>
                <a:gd name="connsiteY45283" fmla="*/ 1043836 h 4013490"/>
                <a:gd name="connsiteX45284" fmla="*/ 2310762 w 6127927"/>
                <a:gd name="connsiteY45284" fmla="*/ 1043092 h 4013490"/>
                <a:gd name="connsiteX45285" fmla="*/ 2310082 w 6127927"/>
                <a:gd name="connsiteY45285" fmla="*/ 1043189 h 4013490"/>
                <a:gd name="connsiteX45286" fmla="*/ 2300736 w 6127927"/>
                <a:gd name="connsiteY45286" fmla="*/ 1039373 h 4013490"/>
                <a:gd name="connsiteX45287" fmla="*/ 2293136 w 6127927"/>
                <a:gd name="connsiteY45287" fmla="*/ 1035977 h 4013490"/>
                <a:gd name="connsiteX45288" fmla="*/ 2292974 w 6127927"/>
                <a:gd name="connsiteY45288" fmla="*/ 1035815 h 4013490"/>
                <a:gd name="connsiteX45289" fmla="*/ 2291389 w 6127927"/>
                <a:gd name="connsiteY45289" fmla="*/ 1035071 h 4013490"/>
                <a:gd name="connsiteX45290" fmla="*/ 2291389 w 6127927"/>
                <a:gd name="connsiteY45290" fmla="*/ 1035233 h 4013490"/>
                <a:gd name="connsiteX45291" fmla="*/ 2267392 w 6127927"/>
                <a:gd name="connsiteY45291" fmla="*/ 1025046 h 4013490"/>
                <a:gd name="connsiteX45292" fmla="*/ 2227969 w 6127927"/>
                <a:gd name="connsiteY45292" fmla="*/ 1006191 h 4013490"/>
                <a:gd name="connsiteX45293" fmla="*/ 2213901 w 6127927"/>
                <a:gd name="connsiteY45293" fmla="*/ 998138 h 4013490"/>
                <a:gd name="connsiteX45294" fmla="*/ 2161055 w 6127927"/>
                <a:gd name="connsiteY45294" fmla="*/ 971748 h 4013490"/>
                <a:gd name="connsiteX45295" fmla="*/ 2109827 w 6127927"/>
                <a:gd name="connsiteY45295" fmla="*/ 942253 h 4013490"/>
                <a:gd name="connsiteX45296" fmla="*/ 2108081 w 6127927"/>
                <a:gd name="connsiteY45296" fmla="*/ 941347 h 4013490"/>
                <a:gd name="connsiteX45297" fmla="*/ 2107337 w 6127927"/>
                <a:gd name="connsiteY45297" fmla="*/ 940021 h 4013490"/>
                <a:gd name="connsiteX45298" fmla="*/ 2106496 w 6127927"/>
                <a:gd name="connsiteY45298" fmla="*/ 940345 h 4013490"/>
                <a:gd name="connsiteX45299" fmla="*/ 2104426 w 6127927"/>
                <a:gd name="connsiteY45299" fmla="*/ 938695 h 4013490"/>
                <a:gd name="connsiteX45300" fmla="*/ 2103941 w 6127927"/>
                <a:gd name="connsiteY45300" fmla="*/ 937951 h 4013490"/>
                <a:gd name="connsiteX45301" fmla="*/ 2102874 w 6127927"/>
                <a:gd name="connsiteY45301" fmla="*/ 937531 h 4013490"/>
                <a:gd name="connsiteX45302" fmla="*/ 2093172 w 6127927"/>
                <a:gd name="connsiteY45302" fmla="*/ 929996 h 4013490"/>
                <a:gd name="connsiteX45303" fmla="*/ 2093528 w 6127927"/>
                <a:gd name="connsiteY45303" fmla="*/ 929834 h 4013490"/>
                <a:gd name="connsiteX45304" fmla="*/ 2092105 w 6127927"/>
                <a:gd name="connsiteY45304" fmla="*/ 928443 h 4013490"/>
                <a:gd name="connsiteX45305" fmla="*/ 2091684 w 6127927"/>
                <a:gd name="connsiteY45305" fmla="*/ 927699 h 4013490"/>
                <a:gd name="connsiteX45306" fmla="*/ 2089614 w 6127927"/>
                <a:gd name="connsiteY45306" fmla="*/ 926697 h 4013490"/>
                <a:gd name="connsiteX45307" fmla="*/ 2089614 w 6127927"/>
                <a:gd name="connsiteY45307" fmla="*/ 927117 h 4013490"/>
                <a:gd name="connsiteX45308" fmla="*/ 2082338 w 6127927"/>
                <a:gd name="connsiteY45308" fmla="*/ 921328 h 4013490"/>
                <a:gd name="connsiteX45309" fmla="*/ 2082176 w 6127927"/>
                <a:gd name="connsiteY45309" fmla="*/ 920811 h 4013490"/>
                <a:gd name="connsiteX45310" fmla="*/ 2079686 w 6127927"/>
                <a:gd name="connsiteY45310" fmla="*/ 918417 h 4013490"/>
                <a:gd name="connsiteX45311" fmla="*/ 2079103 w 6127927"/>
                <a:gd name="connsiteY45311" fmla="*/ 918741 h 4013490"/>
                <a:gd name="connsiteX45312" fmla="*/ 2070339 w 6127927"/>
                <a:gd name="connsiteY45312" fmla="*/ 911788 h 4013490"/>
                <a:gd name="connsiteX45313" fmla="*/ 2070242 w 6127927"/>
                <a:gd name="connsiteY45313" fmla="*/ 911044 h 4013490"/>
                <a:gd name="connsiteX45314" fmla="*/ 2069660 w 6127927"/>
                <a:gd name="connsiteY45314" fmla="*/ 911302 h 4013490"/>
                <a:gd name="connsiteX45315" fmla="*/ 2046245 w 6127927"/>
                <a:gd name="connsiteY45315" fmla="*/ 893677 h 4013490"/>
                <a:gd name="connsiteX45316" fmla="*/ 2017914 w 6127927"/>
                <a:gd name="connsiteY45316" fmla="*/ 868418 h 4013490"/>
                <a:gd name="connsiteX45317" fmla="*/ 2018011 w 6127927"/>
                <a:gd name="connsiteY45317" fmla="*/ 868418 h 4013490"/>
                <a:gd name="connsiteX45318" fmla="*/ 2014195 w 6127927"/>
                <a:gd name="connsiteY45318" fmla="*/ 864602 h 4013490"/>
                <a:gd name="connsiteX45319" fmla="*/ 2012449 w 6127927"/>
                <a:gd name="connsiteY45319" fmla="*/ 863212 h 4013490"/>
                <a:gd name="connsiteX45320" fmla="*/ 2010476 w 6127927"/>
                <a:gd name="connsiteY45320" fmla="*/ 861303 h 4013490"/>
                <a:gd name="connsiteX45321" fmla="*/ 2009538 w 6127927"/>
                <a:gd name="connsiteY45321" fmla="*/ 860366 h 4013490"/>
                <a:gd name="connsiteX45322" fmla="*/ 1996958 w 6127927"/>
                <a:gd name="connsiteY45322" fmla="*/ 848205 h 4013490"/>
                <a:gd name="connsiteX45323" fmla="*/ 1998219 w 6127927"/>
                <a:gd name="connsiteY45323" fmla="*/ 847300 h 4013490"/>
                <a:gd name="connsiteX45324" fmla="*/ 1995567 w 6127927"/>
                <a:gd name="connsiteY45324" fmla="*/ 845553 h 4013490"/>
                <a:gd name="connsiteX45325" fmla="*/ 1996472 w 6127927"/>
                <a:gd name="connsiteY45325" fmla="*/ 847623 h 4013490"/>
                <a:gd name="connsiteX45326" fmla="*/ 1969080 w 6127927"/>
                <a:gd name="connsiteY45326" fmla="*/ 818807 h 4013490"/>
                <a:gd name="connsiteX45327" fmla="*/ 1970050 w 6127927"/>
                <a:gd name="connsiteY45327" fmla="*/ 818484 h 4013490"/>
                <a:gd name="connsiteX45328" fmla="*/ 1968142 w 6127927"/>
                <a:gd name="connsiteY45328" fmla="*/ 817740 h 4013490"/>
                <a:gd name="connsiteX45329" fmla="*/ 1943918 w 6127927"/>
                <a:gd name="connsiteY45329" fmla="*/ 779416 h 4013490"/>
                <a:gd name="connsiteX45330" fmla="*/ 1944145 w 6127927"/>
                <a:gd name="connsiteY45330" fmla="*/ 777249 h 4013490"/>
                <a:gd name="connsiteX45331" fmla="*/ 1943239 w 6127927"/>
                <a:gd name="connsiteY45331" fmla="*/ 777185 h 4013490"/>
                <a:gd name="connsiteX45332" fmla="*/ 1943142 w 6127927"/>
                <a:gd name="connsiteY45332" fmla="*/ 777185 h 4013490"/>
                <a:gd name="connsiteX45333" fmla="*/ 1941331 w 6127927"/>
                <a:gd name="connsiteY45333" fmla="*/ 770070 h 4013490"/>
                <a:gd name="connsiteX45334" fmla="*/ 1941331 w 6127927"/>
                <a:gd name="connsiteY45334" fmla="*/ 769973 h 4013490"/>
                <a:gd name="connsiteX45335" fmla="*/ 1941234 w 6127927"/>
                <a:gd name="connsiteY45335" fmla="*/ 769552 h 4013490"/>
                <a:gd name="connsiteX45336" fmla="*/ 1940684 w 6127927"/>
                <a:gd name="connsiteY45336" fmla="*/ 765833 h 4013490"/>
                <a:gd name="connsiteX45337" fmla="*/ 1941169 w 6127927"/>
                <a:gd name="connsiteY45337" fmla="*/ 763343 h 4013490"/>
                <a:gd name="connsiteX45338" fmla="*/ 1942431 w 6127927"/>
                <a:gd name="connsiteY45338" fmla="*/ 754902 h 4013490"/>
                <a:gd name="connsiteX45339" fmla="*/ 1942495 w 6127927"/>
                <a:gd name="connsiteY45339" fmla="*/ 754578 h 4013490"/>
                <a:gd name="connsiteX45340" fmla="*/ 1942431 w 6127927"/>
                <a:gd name="connsiteY45340" fmla="*/ 754902 h 4013490"/>
                <a:gd name="connsiteX45341" fmla="*/ 1973963 w 6127927"/>
                <a:gd name="connsiteY45341" fmla="*/ 619523 h 4013490"/>
                <a:gd name="connsiteX45342" fmla="*/ 1973478 w 6127927"/>
                <a:gd name="connsiteY45342" fmla="*/ 620040 h 4013490"/>
                <a:gd name="connsiteX45343" fmla="*/ 1973963 w 6127927"/>
                <a:gd name="connsiteY45343" fmla="*/ 619523 h 4013490"/>
                <a:gd name="connsiteX45344" fmla="*/ 1987029 w 6127927"/>
                <a:gd name="connsiteY45344" fmla="*/ 578482 h 4013490"/>
                <a:gd name="connsiteX45345" fmla="*/ 1986382 w 6127927"/>
                <a:gd name="connsiteY45345" fmla="*/ 578805 h 4013490"/>
                <a:gd name="connsiteX45346" fmla="*/ 1987029 w 6127927"/>
                <a:gd name="connsiteY45346" fmla="*/ 578482 h 4013490"/>
                <a:gd name="connsiteX45347" fmla="*/ 1994500 w 6127927"/>
                <a:gd name="connsiteY45347" fmla="*/ 584756 h 4013490"/>
                <a:gd name="connsiteX45348" fmla="*/ 1994920 w 6127927"/>
                <a:gd name="connsiteY45348" fmla="*/ 584530 h 4013490"/>
                <a:gd name="connsiteX45349" fmla="*/ 1995405 w 6127927"/>
                <a:gd name="connsiteY45349" fmla="*/ 583786 h 4013490"/>
                <a:gd name="connsiteX45350" fmla="*/ 1995405 w 6127927"/>
                <a:gd name="connsiteY45350" fmla="*/ 583527 h 4013490"/>
                <a:gd name="connsiteX45351" fmla="*/ 1994661 w 6127927"/>
                <a:gd name="connsiteY45351" fmla="*/ 584336 h 4013490"/>
                <a:gd name="connsiteX45352" fmla="*/ 1994500 w 6127927"/>
                <a:gd name="connsiteY45352" fmla="*/ 584756 h 4013490"/>
                <a:gd name="connsiteX45353" fmla="*/ 4195202 w 6127927"/>
                <a:gd name="connsiteY45353" fmla="*/ 1176498 h 4013490"/>
                <a:gd name="connsiteX45354" fmla="*/ 4196625 w 6127927"/>
                <a:gd name="connsiteY45354" fmla="*/ 1174008 h 4013490"/>
                <a:gd name="connsiteX45355" fmla="*/ 4195202 w 6127927"/>
                <a:gd name="connsiteY45355" fmla="*/ 1176498 h 4013490"/>
                <a:gd name="connsiteX45356" fmla="*/ 3793075 w 6127927"/>
                <a:gd name="connsiteY45356" fmla="*/ 1120031 h 4013490"/>
                <a:gd name="connsiteX45357" fmla="*/ 3792267 w 6127927"/>
                <a:gd name="connsiteY45357" fmla="*/ 1119869 h 4013490"/>
                <a:gd name="connsiteX45358" fmla="*/ 3790682 w 6127927"/>
                <a:gd name="connsiteY45358" fmla="*/ 1121098 h 4013490"/>
                <a:gd name="connsiteX45359" fmla="*/ 3792752 w 6127927"/>
                <a:gd name="connsiteY45359" fmla="*/ 1121357 h 4013490"/>
                <a:gd name="connsiteX45360" fmla="*/ 3687935 w 6127927"/>
                <a:gd name="connsiteY45360" fmla="*/ 1351430 h 4013490"/>
                <a:gd name="connsiteX45361" fmla="*/ 3693304 w 6127927"/>
                <a:gd name="connsiteY45361" fmla="*/ 1350913 h 4013490"/>
                <a:gd name="connsiteX45362" fmla="*/ 3697443 w 6127927"/>
                <a:gd name="connsiteY45362" fmla="*/ 1351268 h 4013490"/>
                <a:gd name="connsiteX45363" fmla="*/ 3706078 w 6127927"/>
                <a:gd name="connsiteY45363" fmla="*/ 1351754 h 4013490"/>
                <a:gd name="connsiteX45364" fmla="*/ 3707889 w 6127927"/>
                <a:gd name="connsiteY45364" fmla="*/ 1350686 h 4013490"/>
                <a:gd name="connsiteX45365" fmla="*/ 3710800 w 6127927"/>
                <a:gd name="connsiteY45365" fmla="*/ 1350363 h 4013490"/>
                <a:gd name="connsiteX45366" fmla="*/ 3711867 w 6127927"/>
                <a:gd name="connsiteY45366" fmla="*/ 1350363 h 4013490"/>
                <a:gd name="connsiteX45367" fmla="*/ 3721375 w 6127927"/>
                <a:gd name="connsiteY45367" fmla="*/ 1349199 h 4013490"/>
                <a:gd name="connsiteX45368" fmla="*/ 3725353 w 6127927"/>
                <a:gd name="connsiteY45368" fmla="*/ 1349037 h 4013490"/>
                <a:gd name="connsiteX45369" fmla="*/ 3730237 w 6127927"/>
                <a:gd name="connsiteY45369" fmla="*/ 1348940 h 4013490"/>
                <a:gd name="connsiteX45370" fmla="*/ 3735120 w 6127927"/>
                <a:gd name="connsiteY45370" fmla="*/ 1348940 h 4013490"/>
                <a:gd name="connsiteX45371" fmla="*/ 3740586 w 6127927"/>
                <a:gd name="connsiteY45371" fmla="*/ 1348455 h 4013490"/>
                <a:gd name="connsiteX45372" fmla="*/ 3742074 w 6127927"/>
                <a:gd name="connsiteY45372" fmla="*/ 1348293 h 4013490"/>
                <a:gd name="connsiteX45373" fmla="*/ 3748121 w 6127927"/>
                <a:gd name="connsiteY45373" fmla="*/ 1347129 h 4013490"/>
                <a:gd name="connsiteX45374" fmla="*/ 3756077 w 6127927"/>
                <a:gd name="connsiteY45374" fmla="*/ 1346450 h 4013490"/>
                <a:gd name="connsiteX45375" fmla="*/ 3759376 w 6127927"/>
                <a:gd name="connsiteY45375" fmla="*/ 1346288 h 4013490"/>
                <a:gd name="connsiteX45376" fmla="*/ 3761284 w 6127927"/>
                <a:gd name="connsiteY45376" fmla="*/ 1346126 h 4013490"/>
                <a:gd name="connsiteX45377" fmla="*/ 3766006 w 6127927"/>
                <a:gd name="connsiteY45377" fmla="*/ 1345382 h 4013490"/>
                <a:gd name="connsiteX45378" fmla="*/ 3770889 w 6127927"/>
                <a:gd name="connsiteY45378" fmla="*/ 1344897 h 4013490"/>
                <a:gd name="connsiteX45379" fmla="*/ 3775611 w 6127927"/>
                <a:gd name="connsiteY45379" fmla="*/ 1344315 h 4013490"/>
                <a:gd name="connsiteX45380" fmla="*/ 3845726 w 6127927"/>
                <a:gd name="connsiteY45380" fmla="*/ 1337750 h 4013490"/>
                <a:gd name="connsiteX45381" fmla="*/ 3847214 w 6127927"/>
                <a:gd name="connsiteY45381" fmla="*/ 1337750 h 4013490"/>
                <a:gd name="connsiteX45382" fmla="*/ 3850125 w 6127927"/>
                <a:gd name="connsiteY45382" fmla="*/ 1337524 h 4013490"/>
                <a:gd name="connsiteX45383" fmla="*/ 3852615 w 6127927"/>
                <a:gd name="connsiteY45383" fmla="*/ 1336941 h 4013490"/>
                <a:gd name="connsiteX45384" fmla="*/ 3857013 w 6127927"/>
                <a:gd name="connsiteY45384" fmla="*/ 1336941 h 4013490"/>
                <a:gd name="connsiteX45385" fmla="*/ 3859568 w 6127927"/>
                <a:gd name="connsiteY45385" fmla="*/ 1337103 h 4013490"/>
                <a:gd name="connsiteX45386" fmla="*/ 3860377 w 6127927"/>
                <a:gd name="connsiteY45386" fmla="*/ 1335454 h 4013490"/>
                <a:gd name="connsiteX45387" fmla="*/ 3864613 w 6127927"/>
                <a:gd name="connsiteY45387" fmla="*/ 1335292 h 4013490"/>
                <a:gd name="connsiteX45388" fmla="*/ 3868979 w 6127927"/>
                <a:gd name="connsiteY45388" fmla="*/ 1334128 h 4013490"/>
                <a:gd name="connsiteX45389" fmla="*/ 3874219 w 6127927"/>
                <a:gd name="connsiteY45389" fmla="*/ 1333546 h 4013490"/>
                <a:gd name="connsiteX45390" fmla="*/ 3875448 w 6127927"/>
                <a:gd name="connsiteY45390" fmla="*/ 1333384 h 4013490"/>
                <a:gd name="connsiteX45391" fmla="*/ 3883565 w 6127927"/>
                <a:gd name="connsiteY45391" fmla="*/ 1332058 h 4013490"/>
                <a:gd name="connsiteX45392" fmla="*/ 3888061 w 6127927"/>
                <a:gd name="connsiteY45392" fmla="*/ 1331379 h 4013490"/>
                <a:gd name="connsiteX45393" fmla="*/ 3899962 w 6127927"/>
                <a:gd name="connsiteY45393" fmla="*/ 1330053 h 4013490"/>
                <a:gd name="connsiteX45394" fmla="*/ 3901870 w 6127927"/>
                <a:gd name="connsiteY45394" fmla="*/ 1329826 h 4013490"/>
                <a:gd name="connsiteX45395" fmla="*/ 3907012 w 6127927"/>
                <a:gd name="connsiteY45395" fmla="*/ 1327983 h 4013490"/>
                <a:gd name="connsiteX45396" fmla="*/ 3913286 w 6127927"/>
                <a:gd name="connsiteY45396" fmla="*/ 1326592 h 4013490"/>
                <a:gd name="connsiteX45397" fmla="*/ 3916941 w 6127927"/>
                <a:gd name="connsiteY45397" fmla="*/ 1326172 h 4013490"/>
                <a:gd name="connsiteX45398" fmla="*/ 3920919 w 6127927"/>
                <a:gd name="connsiteY45398" fmla="*/ 1326495 h 4013490"/>
                <a:gd name="connsiteX45399" fmla="*/ 3925544 w 6127927"/>
                <a:gd name="connsiteY45399" fmla="*/ 1324199 h 4013490"/>
                <a:gd name="connsiteX45400" fmla="*/ 4005684 w 6127927"/>
                <a:gd name="connsiteY45400" fmla="*/ 1309290 h 4013490"/>
                <a:gd name="connsiteX45401" fmla="*/ 4067617 w 6127927"/>
                <a:gd name="connsiteY45401" fmla="*/ 1292893 h 4013490"/>
                <a:gd name="connsiteX45402" fmla="*/ 4128321 w 6127927"/>
                <a:gd name="connsiteY45402" fmla="*/ 1274265 h 4013490"/>
                <a:gd name="connsiteX45403" fmla="*/ 4155617 w 6127927"/>
                <a:gd name="connsiteY45403" fmla="*/ 1262331 h 4013490"/>
                <a:gd name="connsiteX45404" fmla="*/ 4156555 w 6127927"/>
                <a:gd name="connsiteY45404" fmla="*/ 1262848 h 4013490"/>
                <a:gd name="connsiteX45405" fmla="*/ 4159692 w 6127927"/>
                <a:gd name="connsiteY45405" fmla="*/ 1263916 h 4013490"/>
                <a:gd name="connsiteX45406" fmla="*/ 4160597 w 6127927"/>
                <a:gd name="connsiteY45406" fmla="*/ 1261684 h 4013490"/>
                <a:gd name="connsiteX45407" fmla="*/ 4157202 w 6127927"/>
                <a:gd name="connsiteY45407" fmla="*/ 1261425 h 4013490"/>
                <a:gd name="connsiteX45408" fmla="*/ 4161826 w 6127927"/>
                <a:gd name="connsiteY45408" fmla="*/ 1258709 h 4013490"/>
                <a:gd name="connsiteX45409" fmla="*/ 4161762 w 6127927"/>
                <a:gd name="connsiteY45409" fmla="*/ 1259356 h 4013490"/>
                <a:gd name="connsiteX45410" fmla="*/ 4163508 w 6127927"/>
                <a:gd name="connsiteY45410" fmla="*/ 1259291 h 4013490"/>
                <a:gd name="connsiteX45411" fmla="*/ 4163249 w 6127927"/>
                <a:gd name="connsiteY45411" fmla="*/ 1259614 h 4013490"/>
                <a:gd name="connsiteX45412" fmla="*/ 4162829 w 6127927"/>
                <a:gd name="connsiteY45412" fmla="*/ 1260099 h 4013490"/>
                <a:gd name="connsiteX45413" fmla="*/ 4167648 w 6127927"/>
                <a:gd name="connsiteY45413" fmla="*/ 1257609 h 4013490"/>
                <a:gd name="connsiteX45414" fmla="*/ 4167130 w 6127927"/>
                <a:gd name="connsiteY45414" fmla="*/ 1254892 h 4013490"/>
                <a:gd name="connsiteX45415" fmla="*/ 4178062 w 6127927"/>
                <a:gd name="connsiteY45415" fmla="*/ 1236329 h 4013490"/>
                <a:gd name="connsiteX45416" fmla="*/ 4173437 w 6127927"/>
                <a:gd name="connsiteY45416" fmla="*/ 1220870 h 4013490"/>
                <a:gd name="connsiteX45417" fmla="*/ 4167292 w 6127927"/>
                <a:gd name="connsiteY45417" fmla="*/ 1212817 h 4013490"/>
                <a:gd name="connsiteX45418" fmla="*/ 4152997 w 6127927"/>
                <a:gd name="connsiteY45418" fmla="*/ 1199492 h 4013490"/>
                <a:gd name="connsiteX45419" fmla="*/ 4167292 w 6127927"/>
                <a:gd name="connsiteY45419" fmla="*/ 1187914 h 4013490"/>
                <a:gd name="connsiteX45420" fmla="*/ 4172111 w 6127927"/>
                <a:gd name="connsiteY45420" fmla="*/ 1183678 h 4013490"/>
                <a:gd name="connsiteX45421" fmla="*/ 4175830 w 6127927"/>
                <a:gd name="connsiteY45421" fmla="*/ 1180120 h 4013490"/>
                <a:gd name="connsiteX45422" fmla="*/ 4189155 w 6127927"/>
                <a:gd name="connsiteY45422" fmla="*/ 1165146 h 4013490"/>
                <a:gd name="connsiteX45423" fmla="*/ 4190578 w 6127927"/>
                <a:gd name="connsiteY45423" fmla="*/ 1164241 h 4013490"/>
                <a:gd name="connsiteX45424" fmla="*/ 4194556 w 6127927"/>
                <a:gd name="connsiteY45424" fmla="*/ 1159584 h 4013490"/>
                <a:gd name="connsiteX45425" fmla="*/ 4196690 w 6127927"/>
                <a:gd name="connsiteY45425" fmla="*/ 1157870 h 4013490"/>
                <a:gd name="connsiteX45426" fmla="*/ 4199924 w 6127927"/>
                <a:gd name="connsiteY45426" fmla="*/ 1154700 h 4013490"/>
                <a:gd name="connsiteX45427" fmla="*/ 4201347 w 6127927"/>
                <a:gd name="connsiteY45427" fmla="*/ 1152630 h 4013490"/>
                <a:gd name="connsiteX45428" fmla="*/ 4203967 w 6127927"/>
                <a:gd name="connsiteY45428" fmla="*/ 1150140 h 4013490"/>
                <a:gd name="connsiteX45429" fmla="*/ 4206231 w 6127927"/>
                <a:gd name="connsiteY45429" fmla="*/ 1148006 h 4013490"/>
                <a:gd name="connsiteX45430" fmla="*/ 4207201 w 6127927"/>
                <a:gd name="connsiteY45430" fmla="*/ 1145451 h 4013490"/>
                <a:gd name="connsiteX45431" fmla="*/ 4207686 w 6127927"/>
                <a:gd name="connsiteY45431" fmla="*/ 1143931 h 4013490"/>
                <a:gd name="connsiteX45432" fmla="*/ 4209206 w 6127927"/>
                <a:gd name="connsiteY45432" fmla="*/ 1141214 h 4013490"/>
                <a:gd name="connsiteX45433" fmla="*/ 4211923 w 6127927"/>
                <a:gd name="connsiteY45433" fmla="*/ 1141473 h 4013490"/>
                <a:gd name="connsiteX45434" fmla="*/ 4212666 w 6127927"/>
                <a:gd name="connsiteY45434" fmla="*/ 1137560 h 4013490"/>
                <a:gd name="connsiteX45435" fmla="*/ 4214089 w 6127927"/>
                <a:gd name="connsiteY45435" fmla="*/ 1134681 h 4013490"/>
                <a:gd name="connsiteX45436" fmla="*/ 4218294 w 6127927"/>
                <a:gd name="connsiteY45436" fmla="*/ 1130542 h 4013490"/>
                <a:gd name="connsiteX45437" fmla="*/ 4219458 w 6127927"/>
                <a:gd name="connsiteY45437" fmla="*/ 1125238 h 4013490"/>
                <a:gd name="connsiteX45438" fmla="*/ 4223759 w 6127927"/>
                <a:gd name="connsiteY45438" fmla="*/ 1120257 h 4013490"/>
                <a:gd name="connsiteX45439" fmla="*/ 4224503 w 6127927"/>
                <a:gd name="connsiteY45439" fmla="*/ 1120775 h 4013490"/>
                <a:gd name="connsiteX45440" fmla="*/ 4224924 w 6127927"/>
                <a:gd name="connsiteY45440" fmla="*/ 1116635 h 4013490"/>
                <a:gd name="connsiteX45441" fmla="*/ 4227576 w 6127927"/>
                <a:gd name="connsiteY45441" fmla="*/ 1110490 h 4013490"/>
                <a:gd name="connsiteX45442" fmla="*/ 4229387 w 6127927"/>
                <a:gd name="connsiteY45442" fmla="*/ 1107094 h 4013490"/>
                <a:gd name="connsiteX45443" fmla="*/ 4230131 w 6127927"/>
                <a:gd name="connsiteY45443" fmla="*/ 1103699 h 4013490"/>
                <a:gd name="connsiteX45444" fmla="*/ 4230874 w 6127927"/>
                <a:gd name="connsiteY45444" fmla="*/ 1101467 h 4013490"/>
                <a:gd name="connsiteX45445" fmla="*/ 4233041 w 6127927"/>
                <a:gd name="connsiteY45445" fmla="*/ 1099656 h 4013490"/>
                <a:gd name="connsiteX45446" fmla="*/ 4233365 w 6127927"/>
                <a:gd name="connsiteY45446" fmla="*/ 1098653 h 4013490"/>
                <a:gd name="connsiteX45447" fmla="*/ 4234464 w 6127927"/>
                <a:gd name="connsiteY45447" fmla="*/ 1095031 h 4013490"/>
                <a:gd name="connsiteX45448" fmla="*/ 4238248 w 6127927"/>
                <a:gd name="connsiteY45448" fmla="*/ 1083744 h 4013490"/>
                <a:gd name="connsiteX45449" fmla="*/ 4240318 w 6127927"/>
                <a:gd name="connsiteY45449" fmla="*/ 1081448 h 4013490"/>
                <a:gd name="connsiteX45450" fmla="*/ 4240577 w 6127927"/>
                <a:gd name="connsiteY45450" fmla="*/ 1078699 h 4013490"/>
                <a:gd name="connsiteX45451" fmla="*/ 4240803 w 6127927"/>
                <a:gd name="connsiteY45451" fmla="*/ 1076629 h 4013490"/>
                <a:gd name="connsiteX45452" fmla="*/ 4241806 w 6127927"/>
                <a:gd name="connsiteY45452" fmla="*/ 1073395 h 4013490"/>
                <a:gd name="connsiteX45453" fmla="*/ 4244134 w 6127927"/>
                <a:gd name="connsiteY45453" fmla="*/ 1065795 h 4013490"/>
                <a:gd name="connsiteX45454" fmla="*/ 4245363 w 6127927"/>
                <a:gd name="connsiteY45454" fmla="*/ 1062658 h 4013490"/>
                <a:gd name="connsiteX45455" fmla="*/ 4245945 w 6127927"/>
                <a:gd name="connsiteY45455" fmla="*/ 1062238 h 4013490"/>
                <a:gd name="connsiteX45456" fmla="*/ 4248597 w 6127927"/>
                <a:gd name="connsiteY45456" fmla="*/ 1061655 h 4013490"/>
                <a:gd name="connsiteX45457" fmla="*/ 4254160 w 6127927"/>
                <a:gd name="connsiteY45457" fmla="*/ 1058001 h 4013490"/>
                <a:gd name="connsiteX45458" fmla="*/ 4256974 w 6127927"/>
                <a:gd name="connsiteY45458" fmla="*/ 1055123 h 4013490"/>
                <a:gd name="connsiteX45459" fmla="*/ 4256812 w 6127927"/>
                <a:gd name="connsiteY45459" fmla="*/ 1055026 h 4013490"/>
                <a:gd name="connsiteX45460" fmla="*/ 4257038 w 6127927"/>
                <a:gd name="connsiteY45460" fmla="*/ 1054929 h 4013490"/>
                <a:gd name="connsiteX45461" fmla="*/ 4257135 w 6127927"/>
                <a:gd name="connsiteY45461" fmla="*/ 1055026 h 4013490"/>
                <a:gd name="connsiteX45462" fmla="*/ 4258203 w 6127927"/>
                <a:gd name="connsiteY45462" fmla="*/ 1054185 h 4013490"/>
                <a:gd name="connsiteX45463" fmla="*/ 4259302 w 6127927"/>
                <a:gd name="connsiteY45463" fmla="*/ 1052956 h 4013490"/>
                <a:gd name="connsiteX45464" fmla="*/ 4259108 w 6127927"/>
                <a:gd name="connsiteY45464" fmla="*/ 1052697 h 4013490"/>
                <a:gd name="connsiteX45465" fmla="*/ 4259431 w 6127927"/>
                <a:gd name="connsiteY45465" fmla="*/ 1052697 h 4013490"/>
                <a:gd name="connsiteX45466" fmla="*/ 4262116 w 6127927"/>
                <a:gd name="connsiteY45466" fmla="*/ 1049495 h 4013490"/>
                <a:gd name="connsiteX45467" fmla="*/ 4262019 w 6127927"/>
                <a:gd name="connsiteY45467" fmla="*/ 1049237 h 4013490"/>
                <a:gd name="connsiteX45468" fmla="*/ 4262180 w 6127927"/>
                <a:gd name="connsiteY45468" fmla="*/ 1048654 h 4013490"/>
                <a:gd name="connsiteX45469" fmla="*/ 4262277 w 6127927"/>
                <a:gd name="connsiteY45469" fmla="*/ 1047425 h 4013490"/>
                <a:gd name="connsiteX45470" fmla="*/ 4260628 w 6127927"/>
                <a:gd name="connsiteY45470" fmla="*/ 1046261 h 4013490"/>
                <a:gd name="connsiteX45471" fmla="*/ 4262439 w 6127927"/>
                <a:gd name="connsiteY45471" fmla="*/ 1046908 h 4013490"/>
                <a:gd name="connsiteX45472" fmla="*/ 4262601 w 6127927"/>
                <a:gd name="connsiteY45472" fmla="*/ 1046585 h 4013490"/>
                <a:gd name="connsiteX45473" fmla="*/ 4261598 w 6127927"/>
                <a:gd name="connsiteY45473" fmla="*/ 1045582 h 4013490"/>
                <a:gd name="connsiteX45474" fmla="*/ 4260854 w 6127927"/>
                <a:gd name="connsiteY45474" fmla="*/ 1044773 h 4013490"/>
                <a:gd name="connsiteX45475" fmla="*/ 4263021 w 6127927"/>
                <a:gd name="connsiteY45475" fmla="*/ 1045162 h 4013490"/>
                <a:gd name="connsiteX45476" fmla="*/ 4262860 w 6127927"/>
                <a:gd name="connsiteY45476" fmla="*/ 1044515 h 4013490"/>
                <a:gd name="connsiteX45477" fmla="*/ 4262019 w 6127927"/>
                <a:gd name="connsiteY45477" fmla="*/ 1043609 h 4013490"/>
                <a:gd name="connsiteX45478" fmla="*/ 4264768 w 6127927"/>
                <a:gd name="connsiteY45478" fmla="*/ 1044030 h 4013490"/>
                <a:gd name="connsiteX45479" fmla="*/ 4263927 w 6127927"/>
                <a:gd name="connsiteY45479" fmla="*/ 1043512 h 4013490"/>
                <a:gd name="connsiteX45480" fmla="*/ 4263506 w 6127927"/>
                <a:gd name="connsiteY45480" fmla="*/ 1042445 h 4013490"/>
                <a:gd name="connsiteX45481" fmla="*/ 4264832 w 6127927"/>
                <a:gd name="connsiteY45481" fmla="*/ 1042930 h 4013490"/>
                <a:gd name="connsiteX45482" fmla="*/ 4265997 w 6127927"/>
                <a:gd name="connsiteY45482" fmla="*/ 1042510 h 4013490"/>
                <a:gd name="connsiteX45483" fmla="*/ 4265738 w 6127927"/>
                <a:gd name="connsiteY45483" fmla="*/ 1041766 h 4013490"/>
                <a:gd name="connsiteX45484" fmla="*/ 4267161 w 6127927"/>
                <a:gd name="connsiteY45484" fmla="*/ 1041604 h 4013490"/>
                <a:gd name="connsiteX45485" fmla="*/ 4267808 w 6127927"/>
                <a:gd name="connsiteY45485" fmla="*/ 1040957 h 4013490"/>
                <a:gd name="connsiteX45486" fmla="*/ 4267969 w 6127927"/>
                <a:gd name="connsiteY45486" fmla="*/ 1040537 h 4013490"/>
                <a:gd name="connsiteX45487" fmla="*/ 4267808 w 6127927"/>
                <a:gd name="connsiteY45487" fmla="*/ 1040278 h 4013490"/>
                <a:gd name="connsiteX45488" fmla="*/ 4268131 w 6127927"/>
                <a:gd name="connsiteY45488" fmla="*/ 1040278 h 4013490"/>
                <a:gd name="connsiteX45489" fmla="*/ 4268552 w 6127927"/>
                <a:gd name="connsiteY45489" fmla="*/ 1038887 h 4013490"/>
                <a:gd name="connsiteX45490" fmla="*/ 4266741 w 6127927"/>
                <a:gd name="connsiteY45490" fmla="*/ 1037723 h 4013490"/>
                <a:gd name="connsiteX45491" fmla="*/ 4266643 w 6127927"/>
                <a:gd name="connsiteY45491" fmla="*/ 1037820 h 4013490"/>
                <a:gd name="connsiteX45492" fmla="*/ 4266320 w 6127927"/>
                <a:gd name="connsiteY45492" fmla="*/ 1037561 h 4013490"/>
                <a:gd name="connsiteX45493" fmla="*/ 4266482 w 6127927"/>
                <a:gd name="connsiteY45493" fmla="*/ 1037561 h 4013490"/>
                <a:gd name="connsiteX45494" fmla="*/ 4263248 w 6127927"/>
                <a:gd name="connsiteY45494" fmla="*/ 1035977 h 4013490"/>
                <a:gd name="connsiteX45495" fmla="*/ 4262763 w 6127927"/>
                <a:gd name="connsiteY45495" fmla="*/ 1035912 h 4013490"/>
                <a:gd name="connsiteX45496" fmla="*/ 4262924 w 6127927"/>
                <a:gd name="connsiteY45496" fmla="*/ 1035233 h 4013490"/>
                <a:gd name="connsiteX45497" fmla="*/ 4261275 w 6127927"/>
                <a:gd name="connsiteY45497" fmla="*/ 1034424 h 4013490"/>
                <a:gd name="connsiteX45498" fmla="*/ 4261598 w 6127927"/>
                <a:gd name="connsiteY45498" fmla="*/ 1035653 h 4013490"/>
                <a:gd name="connsiteX45499" fmla="*/ 4261113 w 6127927"/>
                <a:gd name="connsiteY45499" fmla="*/ 1035556 h 4013490"/>
                <a:gd name="connsiteX45500" fmla="*/ 4259431 w 6127927"/>
                <a:gd name="connsiteY45500" fmla="*/ 1035815 h 4013490"/>
                <a:gd name="connsiteX45501" fmla="*/ 4261598 w 6127927"/>
                <a:gd name="connsiteY45501" fmla="*/ 1037076 h 4013490"/>
                <a:gd name="connsiteX45502" fmla="*/ 4259302 w 6127927"/>
                <a:gd name="connsiteY45502" fmla="*/ 1036656 h 4013490"/>
                <a:gd name="connsiteX45503" fmla="*/ 4258461 w 6127927"/>
                <a:gd name="connsiteY45503" fmla="*/ 1035912 h 4013490"/>
                <a:gd name="connsiteX45504" fmla="*/ 4256812 w 6127927"/>
                <a:gd name="connsiteY45504" fmla="*/ 1035653 h 4013490"/>
                <a:gd name="connsiteX45505" fmla="*/ 4256650 w 6127927"/>
                <a:gd name="connsiteY45505" fmla="*/ 1035653 h 4013490"/>
                <a:gd name="connsiteX45506" fmla="*/ 4250344 w 6127927"/>
                <a:gd name="connsiteY45506" fmla="*/ 1041960 h 4013490"/>
                <a:gd name="connsiteX45507" fmla="*/ 4250667 w 6127927"/>
                <a:gd name="connsiteY45507" fmla="*/ 1040537 h 4013490"/>
                <a:gd name="connsiteX45508" fmla="*/ 4251508 w 6127927"/>
                <a:gd name="connsiteY45508" fmla="*/ 1040213 h 4013490"/>
                <a:gd name="connsiteX45509" fmla="*/ 4252090 w 6127927"/>
                <a:gd name="connsiteY45509" fmla="*/ 1033907 h 4013490"/>
                <a:gd name="connsiteX45510" fmla="*/ 4251928 w 6127927"/>
                <a:gd name="connsiteY45510" fmla="*/ 1032937 h 4013490"/>
                <a:gd name="connsiteX45511" fmla="*/ 4252996 w 6127927"/>
                <a:gd name="connsiteY45511" fmla="*/ 1030770 h 4013490"/>
                <a:gd name="connsiteX45512" fmla="*/ 4252834 w 6127927"/>
                <a:gd name="connsiteY45512" fmla="*/ 1028959 h 4013490"/>
                <a:gd name="connsiteX45513" fmla="*/ 4252996 w 6127927"/>
                <a:gd name="connsiteY45513" fmla="*/ 1027115 h 4013490"/>
                <a:gd name="connsiteX45514" fmla="*/ 4253578 w 6127927"/>
                <a:gd name="connsiteY45514" fmla="*/ 1028118 h 4013490"/>
                <a:gd name="connsiteX45515" fmla="*/ 4253901 w 6127927"/>
                <a:gd name="connsiteY45515" fmla="*/ 1030091 h 4013490"/>
                <a:gd name="connsiteX45516" fmla="*/ 4253901 w 6127927"/>
                <a:gd name="connsiteY45516" fmla="*/ 1025466 h 4013490"/>
                <a:gd name="connsiteX45517" fmla="*/ 4252413 w 6127927"/>
                <a:gd name="connsiteY45517" fmla="*/ 1022749 h 4013490"/>
                <a:gd name="connsiteX45518" fmla="*/ 4251346 w 6127927"/>
                <a:gd name="connsiteY45518" fmla="*/ 1018513 h 4013490"/>
                <a:gd name="connsiteX45519" fmla="*/ 4250344 w 6127927"/>
                <a:gd name="connsiteY45519" fmla="*/ 1015796 h 4013490"/>
                <a:gd name="connsiteX45520" fmla="*/ 4249018 w 6127927"/>
                <a:gd name="connsiteY45520" fmla="*/ 1011559 h 4013490"/>
                <a:gd name="connsiteX45521" fmla="*/ 4246883 w 6127927"/>
                <a:gd name="connsiteY45521" fmla="*/ 1010816 h 4013490"/>
                <a:gd name="connsiteX45522" fmla="*/ 4247530 w 6127927"/>
                <a:gd name="connsiteY45522" fmla="*/ 1010169 h 4013490"/>
                <a:gd name="connsiteX45523" fmla="*/ 4246463 w 6127927"/>
                <a:gd name="connsiteY45523" fmla="*/ 1008325 h 4013490"/>
                <a:gd name="connsiteX45524" fmla="*/ 4246366 w 6127927"/>
                <a:gd name="connsiteY45524" fmla="*/ 1008422 h 4013490"/>
                <a:gd name="connsiteX45525" fmla="*/ 4246204 w 6127927"/>
                <a:gd name="connsiteY45525" fmla="*/ 1008099 h 4013490"/>
                <a:gd name="connsiteX45526" fmla="*/ 4246301 w 6127927"/>
                <a:gd name="connsiteY45526" fmla="*/ 1008164 h 4013490"/>
                <a:gd name="connsiteX45527" fmla="*/ 4244231 w 6127927"/>
                <a:gd name="connsiteY45527" fmla="*/ 1005253 h 4013490"/>
                <a:gd name="connsiteX45528" fmla="*/ 4242647 w 6127927"/>
                <a:gd name="connsiteY45528" fmla="*/ 1003862 h 4013490"/>
                <a:gd name="connsiteX45529" fmla="*/ 4241062 w 6127927"/>
                <a:gd name="connsiteY45529" fmla="*/ 1003280 h 4013490"/>
                <a:gd name="connsiteX45530" fmla="*/ 4242388 w 6127927"/>
                <a:gd name="connsiteY45530" fmla="*/ 1005350 h 4013490"/>
                <a:gd name="connsiteX45531" fmla="*/ 4240480 w 6127927"/>
                <a:gd name="connsiteY45531" fmla="*/ 1003862 h 4013490"/>
                <a:gd name="connsiteX45532" fmla="*/ 4240092 w 6127927"/>
                <a:gd name="connsiteY45532" fmla="*/ 1002860 h 4013490"/>
                <a:gd name="connsiteX45533" fmla="*/ 4238733 w 6127927"/>
                <a:gd name="connsiteY45533" fmla="*/ 1001954 h 4013490"/>
                <a:gd name="connsiteX45534" fmla="*/ 4238669 w 6127927"/>
                <a:gd name="connsiteY45534" fmla="*/ 1001889 h 4013490"/>
                <a:gd name="connsiteX45535" fmla="*/ 4229322 w 6127927"/>
                <a:gd name="connsiteY45535" fmla="*/ 1006352 h 4013490"/>
                <a:gd name="connsiteX45536" fmla="*/ 4228158 w 6127927"/>
                <a:gd name="connsiteY45536" fmla="*/ 1005770 h 4013490"/>
                <a:gd name="connsiteX45537" fmla="*/ 4226929 w 6127927"/>
                <a:gd name="connsiteY45537" fmla="*/ 1006255 h 4013490"/>
                <a:gd name="connsiteX45538" fmla="*/ 4222789 w 6127927"/>
                <a:gd name="connsiteY45538" fmla="*/ 1007323 h 4013490"/>
                <a:gd name="connsiteX45539" fmla="*/ 4211179 w 6127927"/>
                <a:gd name="connsiteY45539" fmla="*/ 1010654 h 4013490"/>
                <a:gd name="connsiteX45540" fmla="*/ 4209271 w 6127927"/>
                <a:gd name="connsiteY45540" fmla="*/ 1011139 h 4013490"/>
                <a:gd name="connsiteX45541" fmla="*/ 4207621 w 6127927"/>
                <a:gd name="connsiteY45541" fmla="*/ 1011074 h 4013490"/>
                <a:gd name="connsiteX45542" fmla="*/ 4204226 w 6127927"/>
                <a:gd name="connsiteY45542" fmla="*/ 1011818 h 4013490"/>
                <a:gd name="connsiteX45543" fmla="*/ 4205131 w 6127927"/>
                <a:gd name="connsiteY45543" fmla="*/ 1012303 h 4013490"/>
                <a:gd name="connsiteX45544" fmla="*/ 4205228 w 6127927"/>
                <a:gd name="connsiteY45544" fmla="*/ 1012400 h 4013490"/>
                <a:gd name="connsiteX45545" fmla="*/ 4199019 w 6127927"/>
                <a:gd name="connsiteY45545" fmla="*/ 1014470 h 4013490"/>
                <a:gd name="connsiteX45546" fmla="*/ 4200927 w 6127927"/>
                <a:gd name="connsiteY45546" fmla="*/ 1012562 h 4013490"/>
                <a:gd name="connsiteX45547" fmla="*/ 4198598 w 6127927"/>
                <a:gd name="connsiteY45547" fmla="*/ 1013629 h 4013490"/>
                <a:gd name="connsiteX45548" fmla="*/ 4197434 w 6127927"/>
                <a:gd name="connsiteY45548" fmla="*/ 1015052 h 4013490"/>
                <a:gd name="connsiteX45549" fmla="*/ 4175830 w 6127927"/>
                <a:gd name="connsiteY45549" fmla="*/ 1024722 h 4013490"/>
                <a:gd name="connsiteX45550" fmla="*/ 4158948 w 6127927"/>
                <a:gd name="connsiteY45550" fmla="*/ 1034586 h 4013490"/>
                <a:gd name="connsiteX45551" fmla="*/ 4153741 w 6127927"/>
                <a:gd name="connsiteY45551" fmla="*/ 1036979 h 4013490"/>
                <a:gd name="connsiteX45552" fmla="*/ 4152642 w 6127927"/>
                <a:gd name="connsiteY45552" fmla="*/ 1036818 h 4013490"/>
                <a:gd name="connsiteX45553" fmla="*/ 4148922 w 6127927"/>
                <a:gd name="connsiteY45553" fmla="*/ 1039470 h 4013490"/>
                <a:gd name="connsiteX45554" fmla="*/ 4144039 w 6127927"/>
                <a:gd name="connsiteY45554" fmla="*/ 1041960 h 4013490"/>
                <a:gd name="connsiteX45555" fmla="*/ 4143521 w 6127927"/>
                <a:gd name="connsiteY45555" fmla="*/ 1041022 h 4013490"/>
                <a:gd name="connsiteX45556" fmla="*/ 4142810 w 6127927"/>
                <a:gd name="connsiteY45556" fmla="*/ 1041442 h 4013490"/>
                <a:gd name="connsiteX45557" fmla="*/ 4143392 w 6127927"/>
                <a:gd name="connsiteY45557" fmla="*/ 1042283 h 4013490"/>
                <a:gd name="connsiteX45558" fmla="*/ 4115644 w 6127927"/>
                <a:gd name="connsiteY45558" fmla="*/ 1055769 h 4013490"/>
                <a:gd name="connsiteX45559" fmla="*/ 4114479 w 6127927"/>
                <a:gd name="connsiteY45559" fmla="*/ 1055769 h 4013490"/>
                <a:gd name="connsiteX45560" fmla="*/ 4114221 w 6127927"/>
                <a:gd name="connsiteY45560" fmla="*/ 1056352 h 4013490"/>
                <a:gd name="connsiteX45561" fmla="*/ 4101155 w 6127927"/>
                <a:gd name="connsiteY45561" fmla="*/ 1062076 h 4013490"/>
                <a:gd name="connsiteX45562" fmla="*/ 4101058 w 6127927"/>
                <a:gd name="connsiteY45562" fmla="*/ 1062076 h 4013490"/>
                <a:gd name="connsiteX45563" fmla="*/ 4100573 w 6127927"/>
                <a:gd name="connsiteY45563" fmla="*/ 1062302 h 4013490"/>
                <a:gd name="connsiteX45564" fmla="*/ 4087895 w 6127927"/>
                <a:gd name="connsiteY45564" fmla="*/ 1067542 h 4013490"/>
                <a:gd name="connsiteX45565" fmla="*/ 4087572 w 6127927"/>
                <a:gd name="connsiteY45565" fmla="*/ 1067444 h 4013490"/>
                <a:gd name="connsiteX45566" fmla="*/ 4085437 w 6127927"/>
                <a:gd name="connsiteY45566" fmla="*/ 1068609 h 4013490"/>
                <a:gd name="connsiteX45567" fmla="*/ 4084241 w 6127927"/>
                <a:gd name="connsiteY45567" fmla="*/ 1069094 h 4013490"/>
                <a:gd name="connsiteX45568" fmla="*/ 4083594 w 6127927"/>
                <a:gd name="connsiteY45568" fmla="*/ 1069191 h 4013490"/>
                <a:gd name="connsiteX45569" fmla="*/ 4082365 w 6127927"/>
                <a:gd name="connsiteY45569" fmla="*/ 1069611 h 4013490"/>
                <a:gd name="connsiteX45570" fmla="*/ 4080618 w 6127927"/>
                <a:gd name="connsiteY45570" fmla="*/ 1070517 h 4013490"/>
                <a:gd name="connsiteX45571" fmla="*/ 4038058 w 6127927"/>
                <a:gd name="connsiteY45571" fmla="*/ 1085911 h 4013490"/>
                <a:gd name="connsiteX45572" fmla="*/ 4037476 w 6127927"/>
                <a:gd name="connsiteY45572" fmla="*/ 1085976 h 4013490"/>
                <a:gd name="connsiteX45573" fmla="*/ 4032948 w 6127927"/>
                <a:gd name="connsiteY45573" fmla="*/ 1087561 h 4013490"/>
                <a:gd name="connsiteX45574" fmla="*/ 4024733 w 6127927"/>
                <a:gd name="connsiteY45574" fmla="*/ 1090212 h 4013490"/>
                <a:gd name="connsiteX45575" fmla="*/ 4024313 w 6127927"/>
                <a:gd name="connsiteY45575" fmla="*/ 1089630 h 4013490"/>
                <a:gd name="connsiteX45576" fmla="*/ 4020917 w 6127927"/>
                <a:gd name="connsiteY45576" fmla="*/ 1091441 h 4013490"/>
                <a:gd name="connsiteX45577" fmla="*/ 4008660 w 6127927"/>
                <a:gd name="connsiteY45577" fmla="*/ 1095096 h 4013490"/>
                <a:gd name="connsiteX45578" fmla="*/ 4002774 w 6127927"/>
                <a:gd name="connsiteY45578" fmla="*/ 1096842 h 4013490"/>
                <a:gd name="connsiteX45579" fmla="*/ 3997243 w 6127927"/>
                <a:gd name="connsiteY45579" fmla="*/ 1098492 h 4013490"/>
                <a:gd name="connsiteX45580" fmla="*/ 3995756 w 6127927"/>
                <a:gd name="connsiteY45580" fmla="*/ 1098007 h 4013490"/>
                <a:gd name="connsiteX45581" fmla="*/ 3994753 w 6127927"/>
                <a:gd name="connsiteY45581" fmla="*/ 1098330 h 4013490"/>
                <a:gd name="connsiteX45582" fmla="*/ 3987477 w 6127927"/>
                <a:gd name="connsiteY45582" fmla="*/ 1101144 h 4013490"/>
                <a:gd name="connsiteX45583" fmla="*/ 3985245 w 6127927"/>
                <a:gd name="connsiteY45583" fmla="*/ 1101305 h 4013490"/>
                <a:gd name="connsiteX45584" fmla="*/ 3983660 w 6127927"/>
                <a:gd name="connsiteY45584" fmla="*/ 1102211 h 4013490"/>
                <a:gd name="connsiteX45585" fmla="*/ 3982270 w 6127927"/>
                <a:gd name="connsiteY45585" fmla="*/ 1102631 h 4013490"/>
                <a:gd name="connsiteX45586" fmla="*/ 3980944 w 6127927"/>
                <a:gd name="connsiteY45586" fmla="*/ 1102955 h 4013490"/>
                <a:gd name="connsiteX45587" fmla="*/ 3979197 w 6127927"/>
                <a:gd name="connsiteY45587" fmla="*/ 1103472 h 4013490"/>
                <a:gd name="connsiteX45588" fmla="*/ 3974475 w 6127927"/>
                <a:gd name="connsiteY45588" fmla="*/ 1104701 h 4013490"/>
                <a:gd name="connsiteX45589" fmla="*/ 3966875 w 6127927"/>
                <a:gd name="connsiteY45589" fmla="*/ 1106609 h 4013490"/>
                <a:gd name="connsiteX45590" fmla="*/ 3966358 w 6127927"/>
                <a:gd name="connsiteY45590" fmla="*/ 1104054 h 4013490"/>
                <a:gd name="connsiteX45591" fmla="*/ 3966196 w 6127927"/>
                <a:gd name="connsiteY45591" fmla="*/ 1104054 h 4013490"/>
                <a:gd name="connsiteX45592" fmla="*/ 3965711 w 6127927"/>
                <a:gd name="connsiteY45592" fmla="*/ 1104604 h 4013490"/>
                <a:gd name="connsiteX45593" fmla="*/ 3961151 w 6127927"/>
                <a:gd name="connsiteY45593" fmla="*/ 1106189 h 4013490"/>
                <a:gd name="connsiteX45594" fmla="*/ 3951028 w 6127927"/>
                <a:gd name="connsiteY45594" fmla="*/ 1108582 h 4013490"/>
                <a:gd name="connsiteX45595" fmla="*/ 3949573 w 6127927"/>
                <a:gd name="connsiteY45595" fmla="*/ 1109585 h 4013490"/>
                <a:gd name="connsiteX45596" fmla="*/ 3947406 w 6127927"/>
                <a:gd name="connsiteY45596" fmla="*/ 1110167 h 4013490"/>
                <a:gd name="connsiteX45597" fmla="*/ 3942846 w 6127927"/>
                <a:gd name="connsiteY45597" fmla="*/ 1111331 h 4013490"/>
                <a:gd name="connsiteX45598" fmla="*/ 3938060 w 6127927"/>
                <a:gd name="connsiteY45598" fmla="*/ 1112237 h 4013490"/>
                <a:gd name="connsiteX45599" fmla="*/ 3928616 w 6127927"/>
                <a:gd name="connsiteY45599" fmla="*/ 1114953 h 4013490"/>
                <a:gd name="connsiteX45600" fmla="*/ 3925705 w 6127927"/>
                <a:gd name="connsiteY45600" fmla="*/ 1115471 h 4013490"/>
                <a:gd name="connsiteX45601" fmla="*/ 3924218 w 6127927"/>
                <a:gd name="connsiteY45601" fmla="*/ 1115632 h 4013490"/>
                <a:gd name="connsiteX45602" fmla="*/ 3914612 w 6127927"/>
                <a:gd name="connsiteY45602" fmla="*/ 1117702 h 4013490"/>
                <a:gd name="connsiteX45603" fmla="*/ 3912898 w 6127927"/>
                <a:gd name="connsiteY45603" fmla="*/ 1118446 h 4013490"/>
                <a:gd name="connsiteX45604" fmla="*/ 3902776 w 6127927"/>
                <a:gd name="connsiteY45604" fmla="*/ 1120354 h 4013490"/>
                <a:gd name="connsiteX45605" fmla="*/ 3902291 w 6127927"/>
                <a:gd name="connsiteY45605" fmla="*/ 1120096 h 4013490"/>
                <a:gd name="connsiteX45606" fmla="*/ 3900544 w 6127927"/>
                <a:gd name="connsiteY45606" fmla="*/ 1120775 h 4013490"/>
                <a:gd name="connsiteX45607" fmla="*/ 3721958 w 6127927"/>
                <a:gd name="connsiteY45607" fmla="*/ 1136492 h 4013490"/>
                <a:gd name="connsiteX45608" fmla="*/ 3721893 w 6127927"/>
                <a:gd name="connsiteY45608" fmla="*/ 1136331 h 4013490"/>
                <a:gd name="connsiteX45609" fmla="*/ 3718821 w 6127927"/>
                <a:gd name="connsiteY45609" fmla="*/ 1134843 h 4013490"/>
                <a:gd name="connsiteX45610" fmla="*/ 3721537 w 6127927"/>
                <a:gd name="connsiteY45610" fmla="*/ 1133679 h 4013490"/>
                <a:gd name="connsiteX45611" fmla="*/ 3718335 w 6127927"/>
                <a:gd name="connsiteY45611" fmla="*/ 1131512 h 4013490"/>
                <a:gd name="connsiteX45612" fmla="*/ 3715425 w 6127927"/>
                <a:gd name="connsiteY45612" fmla="*/ 1134099 h 4013490"/>
                <a:gd name="connsiteX45613" fmla="*/ 3709603 w 6127927"/>
                <a:gd name="connsiteY45613" fmla="*/ 1132935 h 4013490"/>
                <a:gd name="connsiteX45614" fmla="*/ 3707534 w 6127927"/>
                <a:gd name="connsiteY45614" fmla="*/ 1130962 h 4013490"/>
                <a:gd name="connsiteX45615" fmla="*/ 3710283 w 6127927"/>
                <a:gd name="connsiteY45615" fmla="*/ 1127211 h 4013490"/>
                <a:gd name="connsiteX45616" fmla="*/ 3710541 w 6127927"/>
                <a:gd name="connsiteY45616" fmla="*/ 1127372 h 4013490"/>
                <a:gd name="connsiteX45617" fmla="*/ 3711447 w 6127927"/>
                <a:gd name="connsiteY45617" fmla="*/ 1126984 h 4013490"/>
                <a:gd name="connsiteX45618" fmla="*/ 3714357 w 6127927"/>
                <a:gd name="connsiteY45618" fmla="*/ 1126240 h 4013490"/>
                <a:gd name="connsiteX45619" fmla="*/ 3711447 w 6127927"/>
                <a:gd name="connsiteY45619" fmla="*/ 1126984 h 4013490"/>
                <a:gd name="connsiteX45620" fmla="*/ 3710606 w 6127927"/>
                <a:gd name="connsiteY45620" fmla="*/ 1126984 h 4013490"/>
                <a:gd name="connsiteX45621" fmla="*/ 3713355 w 6127927"/>
                <a:gd name="connsiteY45621" fmla="*/ 1124753 h 4013490"/>
                <a:gd name="connsiteX45622" fmla="*/ 3722022 w 6127927"/>
                <a:gd name="connsiteY45622" fmla="*/ 1124170 h 4013490"/>
                <a:gd name="connsiteX45623" fmla="*/ 3722960 w 6127927"/>
                <a:gd name="connsiteY45623" fmla="*/ 1124397 h 4013490"/>
                <a:gd name="connsiteX45624" fmla="*/ 3724092 w 6127927"/>
                <a:gd name="connsiteY45624" fmla="*/ 1124073 h 4013490"/>
                <a:gd name="connsiteX45625" fmla="*/ 3726776 w 6127927"/>
                <a:gd name="connsiteY45625" fmla="*/ 1123912 h 4013490"/>
                <a:gd name="connsiteX45626" fmla="*/ 3731886 w 6127927"/>
                <a:gd name="connsiteY45626" fmla="*/ 1124009 h 4013490"/>
                <a:gd name="connsiteX45627" fmla="*/ 3736608 w 6127927"/>
                <a:gd name="connsiteY45627" fmla="*/ 1124979 h 4013490"/>
                <a:gd name="connsiteX45628" fmla="*/ 3740004 w 6127927"/>
                <a:gd name="connsiteY45628" fmla="*/ 1124332 h 4013490"/>
                <a:gd name="connsiteX45629" fmla="*/ 3745243 w 6127927"/>
                <a:gd name="connsiteY45629" fmla="*/ 1124817 h 4013490"/>
                <a:gd name="connsiteX45630" fmla="*/ 3745890 w 6127927"/>
                <a:gd name="connsiteY45630" fmla="*/ 1126143 h 4013490"/>
                <a:gd name="connsiteX45631" fmla="*/ 3750870 w 6127927"/>
                <a:gd name="connsiteY45631" fmla="*/ 1124914 h 4013490"/>
                <a:gd name="connsiteX45632" fmla="*/ 3751194 w 6127927"/>
                <a:gd name="connsiteY45632" fmla="*/ 1123912 h 4013490"/>
                <a:gd name="connsiteX45633" fmla="*/ 3757403 w 6127927"/>
                <a:gd name="connsiteY45633" fmla="*/ 1126079 h 4013490"/>
                <a:gd name="connsiteX45634" fmla="*/ 3760217 w 6127927"/>
                <a:gd name="connsiteY45634" fmla="*/ 1124753 h 4013490"/>
                <a:gd name="connsiteX45635" fmla="*/ 3763419 w 6127927"/>
                <a:gd name="connsiteY45635" fmla="*/ 1124073 h 4013490"/>
                <a:gd name="connsiteX45636" fmla="*/ 3767914 w 6127927"/>
                <a:gd name="connsiteY45636" fmla="*/ 1125820 h 4013490"/>
                <a:gd name="connsiteX45637" fmla="*/ 3770469 w 6127927"/>
                <a:gd name="connsiteY45637" fmla="*/ 1124559 h 4013490"/>
                <a:gd name="connsiteX45638" fmla="*/ 3772539 w 6127927"/>
                <a:gd name="connsiteY45638" fmla="*/ 1123006 h 4013490"/>
                <a:gd name="connsiteX45639" fmla="*/ 3774770 w 6127927"/>
                <a:gd name="connsiteY45639" fmla="*/ 1122747 h 4013490"/>
                <a:gd name="connsiteX45640" fmla="*/ 3777519 w 6127927"/>
                <a:gd name="connsiteY45640" fmla="*/ 1124397 h 4013490"/>
                <a:gd name="connsiteX45641" fmla="*/ 3778004 w 6127927"/>
                <a:gd name="connsiteY45641" fmla="*/ 1122327 h 4013490"/>
                <a:gd name="connsiteX45642" fmla="*/ 3784796 w 6127927"/>
                <a:gd name="connsiteY45642" fmla="*/ 1121001 h 4013490"/>
                <a:gd name="connsiteX45643" fmla="*/ 3788353 w 6127927"/>
                <a:gd name="connsiteY45643" fmla="*/ 1120419 h 4013490"/>
                <a:gd name="connsiteX45644" fmla="*/ 3789453 w 6127927"/>
                <a:gd name="connsiteY45644" fmla="*/ 1120096 h 4013490"/>
                <a:gd name="connsiteX45645" fmla="*/ 3816102 w 6127927"/>
                <a:gd name="connsiteY45645" fmla="*/ 1117379 h 4013490"/>
                <a:gd name="connsiteX45646" fmla="*/ 3817331 w 6127927"/>
                <a:gd name="connsiteY45646" fmla="*/ 1117541 h 4013490"/>
                <a:gd name="connsiteX45647" fmla="*/ 3817913 w 6127927"/>
                <a:gd name="connsiteY45647" fmla="*/ 1117217 h 4013490"/>
                <a:gd name="connsiteX45648" fmla="*/ 3828262 w 6127927"/>
                <a:gd name="connsiteY45648" fmla="*/ 1115956 h 4013490"/>
                <a:gd name="connsiteX45649" fmla="*/ 3836865 w 6127927"/>
                <a:gd name="connsiteY45649" fmla="*/ 1115147 h 4013490"/>
                <a:gd name="connsiteX45650" fmla="*/ 3837124 w 6127927"/>
                <a:gd name="connsiteY45650" fmla="*/ 1115212 h 4013490"/>
                <a:gd name="connsiteX45651" fmla="*/ 3838935 w 6127927"/>
                <a:gd name="connsiteY45651" fmla="*/ 1115050 h 4013490"/>
                <a:gd name="connsiteX45652" fmla="*/ 3838870 w 6127927"/>
                <a:gd name="connsiteY45652" fmla="*/ 1114889 h 4013490"/>
                <a:gd name="connsiteX45653" fmla="*/ 3865616 w 6127927"/>
                <a:gd name="connsiteY45653" fmla="*/ 1110911 h 4013490"/>
                <a:gd name="connsiteX45654" fmla="*/ 3910311 w 6127927"/>
                <a:gd name="connsiteY45654" fmla="*/ 1103699 h 4013490"/>
                <a:gd name="connsiteX45655" fmla="*/ 3926934 w 6127927"/>
                <a:gd name="connsiteY45655" fmla="*/ 1101467 h 4013490"/>
                <a:gd name="connsiteX45656" fmla="*/ 4043459 w 6127927"/>
                <a:gd name="connsiteY45656" fmla="*/ 1065795 h 4013490"/>
                <a:gd name="connsiteX45657" fmla="*/ 4045270 w 6127927"/>
                <a:gd name="connsiteY45657" fmla="*/ 1064954 h 4013490"/>
                <a:gd name="connsiteX45658" fmla="*/ 4046854 w 6127927"/>
                <a:gd name="connsiteY45658" fmla="*/ 1065116 h 4013490"/>
                <a:gd name="connsiteX45659" fmla="*/ 4046984 w 6127927"/>
                <a:gd name="connsiteY45659" fmla="*/ 1064307 h 4013490"/>
                <a:gd name="connsiteX45660" fmla="*/ 4049571 w 6127927"/>
                <a:gd name="connsiteY45660" fmla="*/ 1063467 h 4013490"/>
                <a:gd name="connsiteX45661" fmla="*/ 4050477 w 6127927"/>
                <a:gd name="connsiteY45661" fmla="*/ 1063467 h 4013490"/>
                <a:gd name="connsiteX45662" fmla="*/ 4051479 w 6127927"/>
                <a:gd name="connsiteY45662" fmla="*/ 1062820 h 4013490"/>
                <a:gd name="connsiteX45663" fmla="*/ 4063478 w 6127927"/>
                <a:gd name="connsiteY45663" fmla="*/ 1058906 h 4013490"/>
                <a:gd name="connsiteX45664" fmla="*/ 4063478 w 6127927"/>
                <a:gd name="connsiteY45664" fmla="*/ 1059262 h 4013490"/>
                <a:gd name="connsiteX45665" fmla="*/ 4065483 w 6127927"/>
                <a:gd name="connsiteY45665" fmla="*/ 1058842 h 4013490"/>
                <a:gd name="connsiteX45666" fmla="*/ 4066291 w 6127927"/>
                <a:gd name="connsiteY45666" fmla="*/ 1058842 h 4013490"/>
                <a:gd name="connsiteX45667" fmla="*/ 4068296 w 6127927"/>
                <a:gd name="connsiteY45667" fmla="*/ 1057581 h 4013490"/>
                <a:gd name="connsiteX45668" fmla="*/ 4067876 w 6127927"/>
                <a:gd name="connsiteY45668" fmla="*/ 1057354 h 4013490"/>
                <a:gd name="connsiteX45669" fmla="*/ 4076899 w 6127927"/>
                <a:gd name="connsiteY45669" fmla="*/ 1054120 h 4013490"/>
                <a:gd name="connsiteX45670" fmla="*/ 4077384 w 6127927"/>
                <a:gd name="connsiteY45670" fmla="*/ 1054185 h 4013490"/>
                <a:gd name="connsiteX45671" fmla="*/ 4080780 w 6127927"/>
                <a:gd name="connsiteY45671" fmla="*/ 1053279 h 4013490"/>
                <a:gd name="connsiteX45672" fmla="*/ 4080877 w 6127927"/>
                <a:gd name="connsiteY45672" fmla="*/ 1052632 h 4013490"/>
                <a:gd name="connsiteX45673" fmla="*/ 4091550 w 6127927"/>
                <a:gd name="connsiteY45673" fmla="*/ 1048331 h 4013490"/>
                <a:gd name="connsiteX45674" fmla="*/ 4092196 w 6127927"/>
                <a:gd name="connsiteY45674" fmla="*/ 1048654 h 4013490"/>
                <a:gd name="connsiteX45675" fmla="*/ 4092293 w 6127927"/>
                <a:gd name="connsiteY45675" fmla="*/ 1047975 h 4013490"/>
                <a:gd name="connsiteX45676" fmla="*/ 4119298 w 6127927"/>
                <a:gd name="connsiteY45676" fmla="*/ 1034812 h 4013490"/>
                <a:gd name="connsiteX45677" fmla="*/ 4154291 w 6127927"/>
                <a:gd name="connsiteY45677" fmla="*/ 1017122 h 4013490"/>
                <a:gd name="connsiteX45678" fmla="*/ 4154291 w 6127927"/>
                <a:gd name="connsiteY45678" fmla="*/ 1017187 h 4013490"/>
                <a:gd name="connsiteX45679" fmla="*/ 4159433 w 6127927"/>
                <a:gd name="connsiteY45679" fmla="*/ 1014793 h 4013490"/>
                <a:gd name="connsiteX45680" fmla="*/ 4161438 w 6127927"/>
                <a:gd name="connsiteY45680" fmla="*/ 1013532 h 4013490"/>
                <a:gd name="connsiteX45681" fmla="*/ 4163993 w 6127927"/>
                <a:gd name="connsiteY45681" fmla="*/ 1012303 h 4013490"/>
                <a:gd name="connsiteX45682" fmla="*/ 4165222 w 6127927"/>
                <a:gd name="connsiteY45682" fmla="*/ 1011721 h 4013490"/>
                <a:gd name="connsiteX45683" fmla="*/ 4181975 w 6127927"/>
                <a:gd name="connsiteY45683" fmla="*/ 1003862 h 4013490"/>
                <a:gd name="connsiteX45684" fmla="*/ 4182298 w 6127927"/>
                <a:gd name="connsiteY45684" fmla="*/ 1005350 h 4013490"/>
                <a:gd name="connsiteX45685" fmla="*/ 4184918 w 6127927"/>
                <a:gd name="connsiteY45685" fmla="*/ 1003442 h 4013490"/>
                <a:gd name="connsiteX45686" fmla="*/ 4182525 w 6127927"/>
                <a:gd name="connsiteY45686" fmla="*/ 1003603 h 4013490"/>
                <a:gd name="connsiteX45687" fmla="*/ 4223274 w 6127927"/>
                <a:gd name="connsiteY45687" fmla="*/ 989859 h 4013490"/>
                <a:gd name="connsiteX45688" fmla="*/ 4223016 w 6127927"/>
                <a:gd name="connsiteY45688" fmla="*/ 990958 h 4013490"/>
                <a:gd name="connsiteX45689" fmla="*/ 4224859 w 6127927"/>
                <a:gd name="connsiteY45689" fmla="*/ 989632 h 4013490"/>
                <a:gd name="connsiteX45690" fmla="*/ 4251508 w 6127927"/>
                <a:gd name="connsiteY45690" fmla="*/ 992187 h 4013490"/>
                <a:gd name="connsiteX45691" fmla="*/ 4263086 w 6127927"/>
                <a:gd name="connsiteY45691" fmla="*/ 1002213 h 4013490"/>
                <a:gd name="connsiteX45692" fmla="*/ 4268649 w 6127927"/>
                <a:gd name="connsiteY45692" fmla="*/ 1015279 h 4013490"/>
                <a:gd name="connsiteX45693" fmla="*/ 4268131 w 6127927"/>
                <a:gd name="connsiteY45693" fmla="*/ 1017510 h 4013490"/>
                <a:gd name="connsiteX45694" fmla="*/ 4269069 w 6127927"/>
                <a:gd name="connsiteY45694" fmla="*/ 1017769 h 4013490"/>
                <a:gd name="connsiteX45695" fmla="*/ 4269134 w 6127927"/>
                <a:gd name="connsiteY45695" fmla="*/ 1017769 h 4013490"/>
                <a:gd name="connsiteX45696" fmla="*/ 4270039 w 6127927"/>
                <a:gd name="connsiteY45696" fmla="*/ 1025466 h 4013490"/>
                <a:gd name="connsiteX45697" fmla="*/ 4270039 w 6127927"/>
                <a:gd name="connsiteY45697" fmla="*/ 1025563 h 4013490"/>
                <a:gd name="connsiteX45698" fmla="*/ 4270136 w 6127927"/>
                <a:gd name="connsiteY45698" fmla="*/ 1025951 h 4013490"/>
                <a:gd name="connsiteX45699" fmla="*/ 4270201 w 6127927"/>
                <a:gd name="connsiteY45699" fmla="*/ 1029703 h 4013490"/>
                <a:gd name="connsiteX45700" fmla="*/ 4269554 w 6127927"/>
                <a:gd name="connsiteY45700" fmla="*/ 1033260 h 4013490"/>
                <a:gd name="connsiteX45701" fmla="*/ 4267969 w 6127927"/>
                <a:gd name="connsiteY45701" fmla="*/ 1041442 h 4013490"/>
                <a:gd name="connsiteX45702" fmla="*/ 4268066 w 6127927"/>
                <a:gd name="connsiteY45702" fmla="*/ 1041119 h 4013490"/>
                <a:gd name="connsiteX45703" fmla="*/ 4267711 w 6127927"/>
                <a:gd name="connsiteY45703" fmla="*/ 1041378 h 4013490"/>
                <a:gd name="connsiteX45704" fmla="*/ 4267646 w 6127927"/>
                <a:gd name="connsiteY45704" fmla="*/ 1042186 h 4013490"/>
                <a:gd name="connsiteX45705" fmla="*/ 4267969 w 6127927"/>
                <a:gd name="connsiteY45705" fmla="*/ 1041442 h 4013490"/>
                <a:gd name="connsiteX45706" fmla="*/ 4269231 w 6127927"/>
                <a:gd name="connsiteY45706" fmla="*/ 1039955 h 4013490"/>
                <a:gd name="connsiteX45707" fmla="*/ 4269134 w 6127927"/>
                <a:gd name="connsiteY45707" fmla="*/ 1043836 h 4013490"/>
                <a:gd name="connsiteX45708" fmla="*/ 4269069 w 6127927"/>
                <a:gd name="connsiteY45708" fmla="*/ 1044191 h 4013490"/>
                <a:gd name="connsiteX45709" fmla="*/ 4268228 w 6127927"/>
                <a:gd name="connsiteY45709" fmla="*/ 1046423 h 4013490"/>
                <a:gd name="connsiteX45710" fmla="*/ 4267808 w 6127927"/>
                <a:gd name="connsiteY45710" fmla="*/ 1048331 h 4013490"/>
                <a:gd name="connsiteX45711" fmla="*/ 4267711 w 6127927"/>
                <a:gd name="connsiteY45711" fmla="*/ 1049075 h 4013490"/>
                <a:gd name="connsiteX45712" fmla="*/ 4268455 w 6127927"/>
                <a:gd name="connsiteY45712" fmla="*/ 1047911 h 4013490"/>
                <a:gd name="connsiteX45713" fmla="*/ 4268390 w 6127927"/>
                <a:gd name="connsiteY45713" fmla="*/ 1048493 h 4013490"/>
                <a:gd name="connsiteX45714" fmla="*/ 4268066 w 6127927"/>
                <a:gd name="connsiteY45714" fmla="*/ 1050466 h 4013490"/>
                <a:gd name="connsiteX45715" fmla="*/ 4267646 w 6127927"/>
                <a:gd name="connsiteY45715" fmla="*/ 1050886 h 4013490"/>
                <a:gd name="connsiteX45716" fmla="*/ 4267646 w 6127927"/>
                <a:gd name="connsiteY45716" fmla="*/ 1049560 h 4013490"/>
                <a:gd name="connsiteX45717" fmla="*/ 4266999 w 6127927"/>
                <a:gd name="connsiteY45717" fmla="*/ 1053700 h 4013490"/>
                <a:gd name="connsiteX45718" fmla="*/ 4265835 w 6127927"/>
                <a:gd name="connsiteY45718" fmla="*/ 1058745 h 4013490"/>
                <a:gd name="connsiteX45719" fmla="*/ 4263765 w 6127927"/>
                <a:gd name="connsiteY45719" fmla="*/ 1062658 h 4013490"/>
                <a:gd name="connsiteX45720" fmla="*/ 4263506 w 6127927"/>
                <a:gd name="connsiteY45720" fmla="*/ 1068673 h 4013490"/>
                <a:gd name="connsiteX45721" fmla="*/ 4262439 w 6127927"/>
                <a:gd name="connsiteY45721" fmla="*/ 1069191 h 4013490"/>
                <a:gd name="connsiteX45722" fmla="*/ 4261437 w 6127927"/>
                <a:gd name="connsiteY45722" fmla="*/ 1075562 h 4013490"/>
                <a:gd name="connsiteX45723" fmla="*/ 4260111 w 6127927"/>
                <a:gd name="connsiteY45723" fmla="*/ 1077891 h 4013490"/>
                <a:gd name="connsiteX45724" fmla="*/ 4258882 w 6127927"/>
                <a:gd name="connsiteY45724" fmla="*/ 1082192 h 4013490"/>
                <a:gd name="connsiteX45725" fmla="*/ 4256974 w 6127927"/>
                <a:gd name="connsiteY45725" fmla="*/ 1086752 h 4013490"/>
                <a:gd name="connsiteX45726" fmla="*/ 4256294 w 6127927"/>
                <a:gd name="connsiteY45726" fmla="*/ 1088401 h 4013490"/>
                <a:gd name="connsiteX45727" fmla="*/ 4256650 w 6127927"/>
                <a:gd name="connsiteY45727" fmla="*/ 1089372 h 4013490"/>
                <a:gd name="connsiteX45728" fmla="*/ 4252252 w 6127927"/>
                <a:gd name="connsiteY45728" fmla="*/ 1099171 h 4013490"/>
                <a:gd name="connsiteX45729" fmla="*/ 4250441 w 6127927"/>
                <a:gd name="connsiteY45729" fmla="*/ 1100400 h 4013490"/>
                <a:gd name="connsiteX45730" fmla="*/ 4250344 w 6127927"/>
                <a:gd name="connsiteY45730" fmla="*/ 1103537 h 4013490"/>
                <a:gd name="connsiteX45731" fmla="*/ 4247950 w 6127927"/>
                <a:gd name="connsiteY45731" fmla="*/ 1106189 h 4013490"/>
                <a:gd name="connsiteX45732" fmla="*/ 4248112 w 6127927"/>
                <a:gd name="connsiteY45732" fmla="*/ 1107838 h 4013490"/>
                <a:gd name="connsiteX45733" fmla="*/ 4245622 w 6127927"/>
                <a:gd name="connsiteY45733" fmla="*/ 1113983 h 4013490"/>
                <a:gd name="connsiteX45734" fmla="*/ 4244943 w 6127927"/>
                <a:gd name="connsiteY45734" fmla="*/ 1116473 h 4013490"/>
                <a:gd name="connsiteX45735" fmla="*/ 4244393 w 6127927"/>
                <a:gd name="connsiteY45735" fmla="*/ 1117605 h 4013490"/>
                <a:gd name="connsiteX45736" fmla="*/ 4242226 w 6127927"/>
                <a:gd name="connsiteY45736" fmla="*/ 1120839 h 4013490"/>
                <a:gd name="connsiteX45737" fmla="*/ 4241547 w 6127927"/>
                <a:gd name="connsiteY45737" fmla="*/ 1123006 h 4013490"/>
                <a:gd name="connsiteX45738" fmla="*/ 4235855 w 6127927"/>
                <a:gd name="connsiteY45738" fmla="*/ 1133097 h 4013490"/>
                <a:gd name="connsiteX45739" fmla="*/ 4212181 w 6127927"/>
                <a:gd name="connsiteY45739" fmla="*/ 1166699 h 4013490"/>
                <a:gd name="connsiteX45740" fmla="*/ 4209756 w 6127927"/>
                <a:gd name="connsiteY45740" fmla="*/ 1168122 h 4013490"/>
                <a:gd name="connsiteX45741" fmla="*/ 4209432 w 6127927"/>
                <a:gd name="connsiteY45741" fmla="*/ 1169933 h 4013490"/>
                <a:gd name="connsiteX45742" fmla="*/ 4207136 w 6127927"/>
                <a:gd name="connsiteY45742" fmla="*/ 1172682 h 4013490"/>
                <a:gd name="connsiteX45743" fmla="*/ 4206554 w 6127927"/>
                <a:gd name="connsiteY45743" fmla="*/ 1173005 h 4013490"/>
                <a:gd name="connsiteX45744" fmla="*/ 4206457 w 6127927"/>
                <a:gd name="connsiteY45744" fmla="*/ 1173490 h 4013490"/>
                <a:gd name="connsiteX45745" fmla="*/ 4205972 w 6127927"/>
                <a:gd name="connsiteY45745" fmla="*/ 1174008 h 4013490"/>
                <a:gd name="connsiteX45746" fmla="*/ 4199827 w 6127927"/>
                <a:gd name="connsiteY45746" fmla="*/ 1180282 h 4013490"/>
                <a:gd name="connsiteX45747" fmla="*/ 4192809 w 6127927"/>
                <a:gd name="connsiteY45747" fmla="*/ 1184098 h 4013490"/>
                <a:gd name="connsiteX45748" fmla="*/ 4194620 w 6127927"/>
                <a:gd name="connsiteY45748" fmla="*/ 1185327 h 4013490"/>
                <a:gd name="connsiteX45749" fmla="*/ 4194459 w 6127927"/>
                <a:gd name="connsiteY45749" fmla="*/ 1185521 h 4013490"/>
                <a:gd name="connsiteX45750" fmla="*/ 4189672 w 6127927"/>
                <a:gd name="connsiteY45750" fmla="*/ 1188238 h 4013490"/>
                <a:gd name="connsiteX45751" fmla="*/ 4189478 w 6127927"/>
                <a:gd name="connsiteY45751" fmla="*/ 1188400 h 4013490"/>
                <a:gd name="connsiteX45752" fmla="*/ 4186503 w 6127927"/>
                <a:gd name="connsiteY45752" fmla="*/ 1192216 h 4013490"/>
                <a:gd name="connsiteX45753" fmla="*/ 4185856 w 6127927"/>
                <a:gd name="connsiteY45753" fmla="*/ 1192701 h 4013490"/>
                <a:gd name="connsiteX45754" fmla="*/ 4179226 w 6127927"/>
                <a:gd name="connsiteY45754" fmla="*/ 1196938 h 4013490"/>
                <a:gd name="connsiteX45755" fmla="*/ 4177382 w 6127927"/>
                <a:gd name="connsiteY45755" fmla="*/ 1199913 h 4013490"/>
                <a:gd name="connsiteX45756" fmla="*/ 4176833 w 6127927"/>
                <a:gd name="connsiteY45756" fmla="*/ 1200333 h 4013490"/>
                <a:gd name="connsiteX45757" fmla="*/ 4176509 w 6127927"/>
                <a:gd name="connsiteY45757" fmla="*/ 1200592 h 4013490"/>
                <a:gd name="connsiteX45758" fmla="*/ 4176639 w 6127927"/>
                <a:gd name="connsiteY45758" fmla="*/ 1200754 h 4013490"/>
                <a:gd name="connsiteX45759" fmla="*/ 4177156 w 6127927"/>
                <a:gd name="connsiteY45759" fmla="*/ 1201659 h 4013490"/>
                <a:gd name="connsiteX45760" fmla="*/ 4178708 w 6127927"/>
                <a:gd name="connsiteY45760" fmla="*/ 1203632 h 4013490"/>
                <a:gd name="connsiteX45761" fmla="*/ 4178708 w 6127927"/>
                <a:gd name="connsiteY45761" fmla="*/ 1204893 h 4013490"/>
                <a:gd name="connsiteX45762" fmla="*/ 4182848 w 6127927"/>
                <a:gd name="connsiteY45762" fmla="*/ 1209939 h 4013490"/>
                <a:gd name="connsiteX45763" fmla="*/ 4184530 w 6127927"/>
                <a:gd name="connsiteY45763" fmla="*/ 1211168 h 4013490"/>
                <a:gd name="connsiteX45764" fmla="*/ 4184853 w 6127927"/>
                <a:gd name="connsiteY45764" fmla="*/ 1210941 h 4013490"/>
                <a:gd name="connsiteX45765" fmla="*/ 4185662 w 6127927"/>
                <a:gd name="connsiteY45765" fmla="*/ 1212494 h 4013490"/>
                <a:gd name="connsiteX45766" fmla="*/ 4186600 w 6127927"/>
                <a:gd name="connsiteY45766" fmla="*/ 1216148 h 4013490"/>
                <a:gd name="connsiteX45767" fmla="*/ 4188993 w 6127927"/>
                <a:gd name="connsiteY45767" fmla="*/ 1218283 h 4013490"/>
                <a:gd name="connsiteX45768" fmla="*/ 4191386 w 6127927"/>
                <a:gd name="connsiteY45768" fmla="*/ 1229052 h 4013490"/>
                <a:gd name="connsiteX45769" fmla="*/ 4193715 w 6127927"/>
                <a:gd name="connsiteY45769" fmla="*/ 1237913 h 4013490"/>
                <a:gd name="connsiteX45770" fmla="*/ 4192874 w 6127927"/>
                <a:gd name="connsiteY45770" fmla="*/ 1242538 h 4013490"/>
                <a:gd name="connsiteX45771" fmla="*/ 4191645 w 6127927"/>
                <a:gd name="connsiteY45771" fmla="*/ 1246613 h 4013490"/>
                <a:gd name="connsiteX45772" fmla="*/ 4190998 w 6127927"/>
                <a:gd name="connsiteY45772" fmla="*/ 1248586 h 4013490"/>
                <a:gd name="connsiteX45773" fmla="*/ 4190901 w 6127927"/>
                <a:gd name="connsiteY45773" fmla="*/ 1248942 h 4013490"/>
                <a:gd name="connsiteX45774" fmla="*/ 4181975 w 6127927"/>
                <a:gd name="connsiteY45774" fmla="*/ 1261749 h 4013490"/>
                <a:gd name="connsiteX45775" fmla="*/ 4180875 w 6127927"/>
                <a:gd name="connsiteY45775" fmla="*/ 1262007 h 4013490"/>
                <a:gd name="connsiteX45776" fmla="*/ 4179970 w 6127927"/>
                <a:gd name="connsiteY45776" fmla="*/ 1263657 h 4013490"/>
                <a:gd name="connsiteX45777" fmla="*/ 4152997 w 6127927"/>
                <a:gd name="connsiteY45777" fmla="*/ 1280959 h 4013490"/>
                <a:gd name="connsiteX45778" fmla="*/ 4148340 w 6127927"/>
                <a:gd name="connsiteY45778" fmla="*/ 1282867 h 4013490"/>
                <a:gd name="connsiteX45779" fmla="*/ 4144718 w 6127927"/>
                <a:gd name="connsiteY45779" fmla="*/ 1283708 h 4013490"/>
                <a:gd name="connsiteX45780" fmla="*/ 4144621 w 6127927"/>
                <a:gd name="connsiteY45780" fmla="*/ 1282544 h 4013490"/>
                <a:gd name="connsiteX45781" fmla="*/ 4141322 w 6127927"/>
                <a:gd name="connsiteY45781" fmla="*/ 1283611 h 4013490"/>
                <a:gd name="connsiteX45782" fmla="*/ 4140643 w 6127927"/>
                <a:gd name="connsiteY45782" fmla="*/ 1282382 h 4013490"/>
                <a:gd name="connsiteX45783" fmla="*/ 4138735 w 6127927"/>
                <a:gd name="connsiteY45783" fmla="*/ 1283773 h 4013490"/>
                <a:gd name="connsiteX45784" fmla="*/ 4136180 w 6127927"/>
                <a:gd name="connsiteY45784" fmla="*/ 1286360 h 4013490"/>
                <a:gd name="connsiteX45785" fmla="*/ 4131103 w 6127927"/>
                <a:gd name="connsiteY45785" fmla="*/ 1288656 h 4013490"/>
                <a:gd name="connsiteX45786" fmla="*/ 4126090 w 6127927"/>
                <a:gd name="connsiteY45786" fmla="*/ 1290403 h 4013490"/>
                <a:gd name="connsiteX45787" fmla="*/ 4117616 w 6127927"/>
                <a:gd name="connsiteY45787" fmla="*/ 1293313 h 4013490"/>
                <a:gd name="connsiteX45788" fmla="*/ 4117552 w 6127927"/>
                <a:gd name="connsiteY45788" fmla="*/ 1293378 h 4013490"/>
                <a:gd name="connsiteX45789" fmla="*/ 4117358 w 6127927"/>
                <a:gd name="connsiteY45789" fmla="*/ 1293378 h 4013490"/>
                <a:gd name="connsiteX45790" fmla="*/ 4114479 w 6127927"/>
                <a:gd name="connsiteY45790" fmla="*/ 1294704 h 4013490"/>
                <a:gd name="connsiteX45791" fmla="*/ 4114964 w 6127927"/>
                <a:gd name="connsiteY45791" fmla="*/ 1293734 h 4013490"/>
                <a:gd name="connsiteX45792" fmla="*/ 4116064 w 6127927"/>
                <a:gd name="connsiteY45792" fmla="*/ 1292731 h 4013490"/>
                <a:gd name="connsiteX45793" fmla="*/ 4111601 w 6127927"/>
                <a:gd name="connsiteY45793" fmla="*/ 1294057 h 4013490"/>
                <a:gd name="connsiteX45794" fmla="*/ 4107849 w 6127927"/>
                <a:gd name="connsiteY45794" fmla="*/ 1295125 h 4013490"/>
                <a:gd name="connsiteX45795" fmla="*/ 4106135 w 6127927"/>
                <a:gd name="connsiteY45795" fmla="*/ 1295965 h 4013490"/>
                <a:gd name="connsiteX45796" fmla="*/ 4098341 w 6127927"/>
                <a:gd name="connsiteY45796" fmla="*/ 1299361 h 4013490"/>
                <a:gd name="connsiteX45797" fmla="*/ 4081201 w 6127927"/>
                <a:gd name="connsiteY45797" fmla="*/ 1303889 h 4013490"/>
                <a:gd name="connsiteX45798" fmla="*/ 4073083 w 6127927"/>
                <a:gd name="connsiteY45798" fmla="*/ 1304989 h 4013490"/>
                <a:gd name="connsiteX45799" fmla="*/ 4070366 w 6127927"/>
                <a:gd name="connsiteY45799" fmla="*/ 1306800 h 4013490"/>
                <a:gd name="connsiteX45800" fmla="*/ 4066291 w 6127927"/>
                <a:gd name="connsiteY45800" fmla="*/ 1307867 h 4013490"/>
                <a:gd name="connsiteX45801" fmla="*/ 4061731 w 6127927"/>
                <a:gd name="connsiteY45801" fmla="*/ 1309290 h 4013490"/>
                <a:gd name="connsiteX45802" fmla="*/ 4057850 w 6127927"/>
                <a:gd name="connsiteY45802" fmla="*/ 1310034 h 4013490"/>
                <a:gd name="connsiteX45803" fmla="*/ 4053872 w 6127927"/>
                <a:gd name="connsiteY45803" fmla="*/ 1311198 h 4013490"/>
                <a:gd name="connsiteX45804" fmla="*/ 4043523 w 6127927"/>
                <a:gd name="connsiteY45804" fmla="*/ 1313591 h 4013490"/>
                <a:gd name="connsiteX45805" fmla="*/ 4037637 w 6127927"/>
                <a:gd name="connsiteY45805" fmla="*/ 1315079 h 4013490"/>
                <a:gd name="connsiteX45806" fmla="*/ 4033336 w 6127927"/>
                <a:gd name="connsiteY45806" fmla="*/ 1316146 h 4013490"/>
                <a:gd name="connsiteX45807" fmla="*/ 4030425 w 6127927"/>
                <a:gd name="connsiteY45807" fmla="*/ 1316728 h 4013490"/>
                <a:gd name="connsiteX45808" fmla="*/ 4021920 w 6127927"/>
                <a:gd name="connsiteY45808" fmla="*/ 1318798 h 4013490"/>
                <a:gd name="connsiteX45809" fmla="*/ 4020335 w 6127927"/>
                <a:gd name="connsiteY45809" fmla="*/ 1319316 h 4013490"/>
                <a:gd name="connsiteX45810" fmla="*/ 4012897 w 6127927"/>
                <a:gd name="connsiteY45810" fmla="*/ 1320965 h 4013490"/>
                <a:gd name="connsiteX45811" fmla="*/ 4007172 w 6127927"/>
                <a:gd name="connsiteY45811" fmla="*/ 1322291 h 4013490"/>
                <a:gd name="connsiteX45812" fmla="*/ 4003970 w 6127927"/>
                <a:gd name="connsiteY45812" fmla="*/ 1323099 h 4013490"/>
                <a:gd name="connsiteX45813" fmla="*/ 4001318 w 6127927"/>
                <a:gd name="connsiteY45813" fmla="*/ 1323940 h 4013490"/>
                <a:gd name="connsiteX45814" fmla="*/ 3986215 w 6127927"/>
                <a:gd name="connsiteY45814" fmla="*/ 1327498 h 4013490"/>
                <a:gd name="connsiteX45815" fmla="*/ 3975478 w 6127927"/>
                <a:gd name="connsiteY45815" fmla="*/ 1330150 h 4013490"/>
                <a:gd name="connsiteX45816" fmla="*/ 3973893 w 6127927"/>
                <a:gd name="connsiteY45816" fmla="*/ 1330635 h 4013490"/>
                <a:gd name="connsiteX45817" fmla="*/ 3971338 w 6127927"/>
                <a:gd name="connsiteY45817" fmla="*/ 1331540 h 4013490"/>
                <a:gd name="connsiteX45818" fmla="*/ 3971403 w 6127927"/>
                <a:gd name="connsiteY45818" fmla="*/ 1332284 h 4013490"/>
                <a:gd name="connsiteX45819" fmla="*/ 3968783 w 6127927"/>
                <a:gd name="connsiteY45819" fmla="*/ 1332802 h 4013490"/>
                <a:gd name="connsiteX45820" fmla="*/ 3967263 w 6127927"/>
                <a:gd name="connsiteY45820" fmla="*/ 1332381 h 4013490"/>
                <a:gd name="connsiteX45821" fmla="*/ 3964547 w 6127927"/>
                <a:gd name="connsiteY45821" fmla="*/ 1333125 h 4013490"/>
                <a:gd name="connsiteX45822" fmla="*/ 3961474 w 6127927"/>
                <a:gd name="connsiteY45822" fmla="*/ 1333287 h 4013490"/>
                <a:gd name="connsiteX45823" fmla="*/ 3958822 w 6127927"/>
                <a:gd name="connsiteY45823" fmla="*/ 1334710 h 4013490"/>
                <a:gd name="connsiteX45824" fmla="*/ 3953616 w 6127927"/>
                <a:gd name="connsiteY45824" fmla="*/ 1335615 h 4013490"/>
                <a:gd name="connsiteX45825" fmla="*/ 3953292 w 6127927"/>
                <a:gd name="connsiteY45825" fmla="*/ 1333384 h 4013490"/>
                <a:gd name="connsiteX45826" fmla="*/ 3953098 w 6127927"/>
                <a:gd name="connsiteY45826" fmla="*/ 1333384 h 4013490"/>
                <a:gd name="connsiteX45827" fmla="*/ 3948409 w 6127927"/>
                <a:gd name="connsiteY45827" fmla="*/ 1335939 h 4013490"/>
                <a:gd name="connsiteX45828" fmla="*/ 3946565 w 6127927"/>
                <a:gd name="connsiteY45828" fmla="*/ 1336683 h 4013490"/>
                <a:gd name="connsiteX45829" fmla="*/ 3942264 w 6127927"/>
                <a:gd name="connsiteY45829" fmla="*/ 1337265 h 4013490"/>
                <a:gd name="connsiteX45830" fmla="*/ 3940291 w 6127927"/>
                <a:gd name="connsiteY45830" fmla="*/ 1338009 h 4013490"/>
                <a:gd name="connsiteX45831" fmla="*/ 3935408 w 6127927"/>
                <a:gd name="connsiteY45831" fmla="*/ 1338849 h 4013490"/>
                <a:gd name="connsiteX45832" fmla="*/ 3932174 w 6127927"/>
                <a:gd name="connsiteY45832" fmla="*/ 1339076 h 4013490"/>
                <a:gd name="connsiteX45833" fmla="*/ 3930330 w 6127927"/>
                <a:gd name="connsiteY45833" fmla="*/ 1339593 h 4013490"/>
                <a:gd name="connsiteX45834" fmla="*/ 3930104 w 6127927"/>
                <a:gd name="connsiteY45834" fmla="*/ 1339593 h 4013490"/>
                <a:gd name="connsiteX45835" fmla="*/ 3925964 w 6127927"/>
                <a:gd name="connsiteY45835" fmla="*/ 1339432 h 4013490"/>
                <a:gd name="connsiteX45836" fmla="*/ 3914127 w 6127927"/>
                <a:gd name="connsiteY45836" fmla="*/ 1341340 h 4013490"/>
                <a:gd name="connsiteX45837" fmla="*/ 3911960 w 6127927"/>
                <a:gd name="connsiteY45837" fmla="*/ 1342310 h 4013490"/>
                <a:gd name="connsiteX45838" fmla="*/ 3906495 w 6127927"/>
                <a:gd name="connsiteY45838" fmla="*/ 1342892 h 4013490"/>
                <a:gd name="connsiteX45839" fmla="*/ 3900803 w 6127927"/>
                <a:gd name="connsiteY45839" fmla="*/ 1343636 h 4013490"/>
                <a:gd name="connsiteX45840" fmla="*/ 3895564 w 6127927"/>
                <a:gd name="connsiteY45840" fmla="*/ 1344541 h 4013490"/>
                <a:gd name="connsiteX45841" fmla="*/ 3893429 w 6127927"/>
                <a:gd name="connsiteY45841" fmla="*/ 1343474 h 4013490"/>
                <a:gd name="connsiteX45842" fmla="*/ 3890874 w 6127927"/>
                <a:gd name="connsiteY45842" fmla="*/ 1345479 h 4013490"/>
                <a:gd name="connsiteX45843" fmla="*/ 3889936 w 6127927"/>
                <a:gd name="connsiteY45843" fmla="*/ 1345641 h 4013490"/>
                <a:gd name="connsiteX45844" fmla="*/ 3884988 w 6127927"/>
                <a:gd name="connsiteY45844" fmla="*/ 1345867 h 4013490"/>
                <a:gd name="connsiteX45845" fmla="*/ 3881495 w 6127927"/>
                <a:gd name="connsiteY45845" fmla="*/ 1346450 h 4013490"/>
                <a:gd name="connsiteX45846" fmla="*/ 3879587 w 6127927"/>
                <a:gd name="connsiteY45846" fmla="*/ 1347032 h 4013490"/>
                <a:gd name="connsiteX45847" fmla="*/ 3876191 w 6127927"/>
                <a:gd name="connsiteY45847" fmla="*/ 1347452 h 4013490"/>
                <a:gd name="connsiteX45848" fmla="*/ 3873637 w 6127927"/>
                <a:gd name="connsiteY45848" fmla="*/ 1347193 h 4013490"/>
                <a:gd name="connsiteX45849" fmla="*/ 3870823 w 6127927"/>
                <a:gd name="connsiteY45849" fmla="*/ 1348099 h 4013490"/>
                <a:gd name="connsiteX45850" fmla="*/ 3866424 w 6127927"/>
                <a:gd name="connsiteY45850" fmla="*/ 1348681 h 4013490"/>
                <a:gd name="connsiteX45851" fmla="*/ 3864840 w 6127927"/>
                <a:gd name="connsiteY45851" fmla="*/ 1348519 h 4013490"/>
                <a:gd name="connsiteX45852" fmla="*/ 3863967 w 6127927"/>
                <a:gd name="connsiteY45852" fmla="*/ 1349037 h 4013490"/>
                <a:gd name="connsiteX45853" fmla="*/ 3836315 w 6127927"/>
                <a:gd name="connsiteY45853" fmla="*/ 1352174 h 4013490"/>
                <a:gd name="connsiteX45854" fmla="*/ 3833566 w 6127927"/>
                <a:gd name="connsiteY45854" fmla="*/ 1351689 h 4013490"/>
                <a:gd name="connsiteX45855" fmla="*/ 3831238 w 6127927"/>
                <a:gd name="connsiteY45855" fmla="*/ 1352756 h 4013490"/>
                <a:gd name="connsiteX45856" fmla="*/ 3820242 w 6127927"/>
                <a:gd name="connsiteY45856" fmla="*/ 1353823 h 4013490"/>
                <a:gd name="connsiteX45857" fmla="*/ 3817848 w 6127927"/>
                <a:gd name="connsiteY45857" fmla="*/ 1352821 h 4013490"/>
                <a:gd name="connsiteX45858" fmla="*/ 3817848 w 6127927"/>
                <a:gd name="connsiteY45858" fmla="*/ 1354082 h 4013490"/>
                <a:gd name="connsiteX45859" fmla="*/ 3813612 w 6127927"/>
                <a:gd name="connsiteY45859" fmla="*/ 1354502 h 4013490"/>
                <a:gd name="connsiteX45860" fmla="*/ 3813191 w 6127927"/>
                <a:gd name="connsiteY45860" fmla="*/ 1354405 h 4013490"/>
                <a:gd name="connsiteX45861" fmla="*/ 3812771 w 6127927"/>
                <a:gd name="connsiteY45861" fmla="*/ 1354567 h 4013490"/>
                <a:gd name="connsiteX45862" fmla="*/ 3797312 w 6127927"/>
                <a:gd name="connsiteY45862" fmla="*/ 1355990 h 4013490"/>
                <a:gd name="connsiteX45863" fmla="*/ 3791426 w 6127927"/>
                <a:gd name="connsiteY45863" fmla="*/ 1356475 h 4013490"/>
                <a:gd name="connsiteX45864" fmla="*/ 3789938 w 6127927"/>
                <a:gd name="connsiteY45864" fmla="*/ 1356475 h 4013490"/>
                <a:gd name="connsiteX45865" fmla="*/ 3787933 w 6127927"/>
                <a:gd name="connsiteY45865" fmla="*/ 1355634 h 4013490"/>
                <a:gd name="connsiteX45866" fmla="*/ 3789938 w 6127927"/>
                <a:gd name="connsiteY45866" fmla="*/ 1356475 h 4013490"/>
                <a:gd name="connsiteX45867" fmla="*/ 3790003 w 6127927"/>
                <a:gd name="connsiteY45867" fmla="*/ 1356572 h 4013490"/>
                <a:gd name="connsiteX45868" fmla="*/ 3784893 w 6127927"/>
                <a:gd name="connsiteY45868" fmla="*/ 1356960 h 4013490"/>
                <a:gd name="connsiteX45869" fmla="*/ 3784634 w 6127927"/>
                <a:gd name="connsiteY45869" fmla="*/ 1356896 h 4013490"/>
                <a:gd name="connsiteX45870" fmla="*/ 3784311 w 6127927"/>
                <a:gd name="connsiteY45870" fmla="*/ 1356960 h 4013490"/>
                <a:gd name="connsiteX45871" fmla="*/ 3775288 w 6127927"/>
                <a:gd name="connsiteY45871" fmla="*/ 1357704 h 4013490"/>
                <a:gd name="connsiteX45872" fmla="*/ 3778166 w 6127927"/>
                <a:gd name="connsiteY45872" fmla="*/ 1354891 h 4013490"/>
                <a:gd name="connsiteX45873" fmla="*/ 3773638 w 6127927"/>
                <a:gd name="connsiteY45873" fmla="*/ 1356475 h 4013490"/>
                <a:gd name="connsiteX45874" fmla="*/ 3775288 w 6127927"/>
                <a:gd name="connsiteY45874" fmla="*/ 1357801 h 4013490"/>
                <a:gd name="connsiteX45875" fmla="*/ 3660769 w 6127927"/>
                <a:gd name="connsiteY45875" fmla="*/ 1363914 h 4013490"/>
                <a:gd name="connsiteX45876" fmla="*/ 3660930 w 6127927"/>
                <a:gd name="connsiteY45876" fmla="*/ 1363332 h 4013490"/>
                <a:gd name="connsiteX45877" fmla="*/ 3658052 w 6127927"/>
                <a:gd name="connsiteY45877" fmla="*/ 1364108 h 4013490"/>
                <a:gd name="connsiteX45878" fmla="*/ 3651681 w 6127927"/>
                <a:gd name="connsiteY45878" fmla="*/ 1364496 h 4013490"/>
                <a:gd name="connsiteX45879" fmla="*/ 3646442 w 6127927"/>
                <a:gd name="connsiteY45879" fmla="*/ 1364269 h 4013490"/>
                <a:gd name="connsiteX45880" fmla="*/ 3645471 w 6127927"/>
                <a:gd name="connsiteY45880" fmla="*/ 1364334 h 4013490"/>
                <a:gd name="connsiteX45881" fmla="*/ 3634346 w 6127927"/>
                <a:gd name="connsiteY45881" fmla="*/ 1355311 h 4013490"/>
                <a:gd name="connsiteX45882" fmla="*/ 3638259 w 6127927"/>
                <a:gd name="connsiteY45882" fmla="*/ 1353500 h 4013490"/>
                <a:gd name="connsiteX45883" fmla="*/ 3639003 w 6127927"/>
                <a:gd name="connsiteY45883" fmla="*/ 1353759 h 4013490"/>
                <a:gd name="connsiteX45884" fmla="*/ 3639585 w 6127927"/>
                <a:gd name="connsiteY45884" fmla="*/ 1353079 h 4013490"/>
                <a:gd name="connsiteX45885" fmla="*/ 3641978 w 6127927"/>
                <a:gd name="connsiteY45885" fmla="*/ 1352433 h 4013490"/>
                <a:gd name="connsiteX45886" fmla="*/ 3643240 w 6127927"/>
                <a:gd name="connsiteY45886" fmla="*/ 1352594 h 4013490"/>
                <a:gd name="connsiteX45887" fmla="*/ 3645633 w 6127927"/>
                <a:gd name="connsiteY45887" fmla="*/ 1352756 h 4013490"/>
                <a:gd name="connsiteX45888" fmla="*/ 3650581 w 6127927"/>
                <a:gd name="connsiteY45888" fmla="*/ 1352659 h 4013490"/>
                <a:gd name="connsiteX45889" fmla="*/ 3659960 w 6127927"/>
                <a:gd name="connsiteY45889" fmla="*/ 1352594 h 4013490"/>
                <a:gd name="connsiteX45890" fmla="*/ 3670891 w 6127927"/>
                <a:gd name="connsiteY45890" fmla="*/ 1354147 h 4013490"/>
                <a:gd name="connsiteX45891" fmla="*/ 3671215 w 6127927"/>
                <a:gd name="connsiteY45891" fmla="*/ 1353241 h 4013490"/>
                <a:gd name="connsiteX45892" fmla="*/ 3679171 w 6127927"/>
                <a:gd name="connsiteY45892" fmla="*/ 1352012 h 4013490"/>
                <a:gd name="connsiteX45893" fmla="*/ 3681887 w 6127927"/>
                <a:gd name="connsiteY45893" fmla="*/ 1351915 h 4013490"/>
                <a:gd name="connsiteX45894" fmla="*/ 3682954 w 6127927"/>
                <a:gd name="connsiteY45894" fmla="*/ 1352239 h 4013490"/>
                <a:gd name="connsiteX45895" fmla="*/ 3687935 w 6127927"/>
                <a:gd name="connsiteY45895" fmla="*/ 1351430 h 4013490"/>
                <a:gd name="connsiteX45896" fmla="*/ 4261275 w 6127927"/>
                <a:gd name="connsiteY45896" fmla="*/ 1049819 h 4013490"/>
                <a:gd name="connsiteX45897" fmla="*/ 4260531 w 6127927"/>
                <a:gd name="connsiteY45897" fmla="*/ 1048978 h 4013490"/>
                <a:gd name="connsiteX45898" fmla="*/ 4260046 w 6127927"/>
                <a:gd name="connsiteY45898" fmla="*/ 1048978 h 4013490"/>
                <a:gd name="connsiteX45899" fmla="*/ 4261113 w 6127927"/>
                <a:gd name="connsiteY45899" fmla="*/ 1049722 h 4013490"/>
                <a:gd name="connsiteX45900" fmla="*/ 4266741 w 6127927"/>
                <a:gd name="connsiteY45900" fmla="*/ 1038629 h 4013490"/>
                <a:gd name="connsiteX45901" fmla="*/ 4266320 w 6127927"/>
                <a:gd name="connsiteY45901" fmla="*/ 1037982 h 4013490"/>
                <a:gd name="connsiteX45902" fmla="*/ 4266741 w 6127927"/>
                <a:gd name="connsiteY45902" fmla="*/ 1038629 h 4013490"/>
                <a:gd name="connsiteX45903" fmla="*/ 4246204 w 6127927"/>
                <a:gd name="connsiteY45903" fmla="*/ 1009231 h 4013490"/>
                <a:gd name="connsiteX45904" fmla="*/ 4246139 w 6127927"/>
                <a:gd name="connsiteY45904" fmla="*/ 1008487 h 4013490"/>
                <a:gd name="connsiteX45905" fmla="*/ 4246204 w 6127927"/>
                <a:gd name="connsiteY45905" fmla="*/ 1009231 h 4013490"/>
                <a:gd name="connsiteX45906" fmla="*/ 765674 w 6127927"/>
                <a:gd name="connsiteY45906" fmla="*/ 1239983 h 4013490"/>
                <a:gd name="connsiteX45907" fmla="*/ 764833 w 6127927"/>
                <a:gd name="connsiteY45907" fmla="*/ 1239401 h 4013490"/>
                <a:gd name="connsiteX45908" fmla="*/ 765674 w 6127927"/>
                <a:gd name="connsiteY45908" fmla="*/ 1239983 h 4013490"/>
                <a:gd name="connsiteX45909" fmla="*/ 739834 w 6127927"/>
                <a:gd name="connsiteY45909" fmla="*/ 1194189 h 4013490"/>
                <a:gd name="connsiteX45910" fmla="*/ 739995 w 6127927"/>
                <a:gd name="connsiteY45910" fmla="*/ 1194868 h 4013490"/>
                <a:gd name="connsiteX45911" fmla="*/ 739834 w 6127927"/>
                <a:gd name="connsiteY45911" fmla="*/ 1194189 h 4013490"/>
                <a:gd name="connsiteX45912" fmla="*/ 773371 w 6127927"/>
                <a:gd name="connsiteY45912" fmla="*/ 1215631 h 4013490"/>
                <a:gd name="connsiteX45913" fmla="*/ 774115 w 6127927"/>
                <a:gd name="connsiteY45913" fmla="*/ 1215728 h 4013490"/>
                <a:gd name="connsiteX45914" fmla="*/ 773371 w 6127927"/>
                <a:gd name="connsiteY45914" fmla="*/ 1215631 h 4013490"/>
                <a:gd name="connsiteX45915" fmla="*/ 240102 w 6127927"/>
                <a:gd name="connsiteY45915" fmla="*/ 2243943 h 4013490"/>
                <a:gd name="connsiteX45916" fmla="*/ 238873 w 6127927"/>
                <a:gd name="connsiteY45916" fmla="*/ 2244266 h 4013490"/>
                <a:gd name="connsiteX45917" fmla="*/ 238776 w 6127927"/>
                <a:gd name="connsiteY45917" fmla="*/ 2244686 h 4013490"/>
                <a:gd name="connsiteX45918" fmla="*/ 240102 w 6127927"/>
                <a:gd name="connsiteY45918" fmla="*/ 2244848 h 4013490"/>
                <a:gd name="connsiteX45919" fmla="*/ 240102 w 6127927"/>
                <a:gd name="connsiteY45919" fmla="*/ 2243943 h 4013490"/>
                <a:gd name="connsiteX45920" fmla="*/ 775861 w 6127927"/>
                <a:gd name="connsiteY45920" fmla="*/ 1205961 h 4013490"/>
                <a:gd name="connsiteX45921" fmla="*/ 776120 w 6127927"/>
                <a:gd name="connsiteY45921" fmla="*/ 1205799 h 4013490"/>
                <a:gd name="connsiteX45922" fmla="*/ 188033 w 6127927"/>
                <a:gd name="connsiteY45922" fmla="*/ 1778395 h 4013490"/>
                <a:gd name="connsiteX45923" fmla="*/ 186804 w 6127927"/>
                <a:gd name="connsiteY45923" fmla="*/ 1778621 h 4013490"/>
                <a:gd name="connsiteX45924" fmla="*/ 188033 w 6127927"/>
                <a:gd name="connsiteY45924" fmla="*/ 1778395 h 4013490"/>
                <a:gd name="connsiteX45925" fmla="*/ 185704 w 6127927"/>
                <a:gd name="connsiteY45925" fmla="*/ 2042588 h 4013490"/>
                <a:gd name="connsiteX45926" fmla="*/ 187451 w 6127927"/>
                <a:gd name="connsiteY45926" fmla="*/ 2042491 h 4013490"/>
                <a:gd name="connsiteX45927" fmla="*/ 185704 w 6127927"/>
                <a:gd name="connsiteY45927" fmla="*/ 2042588 h 4013490"/>
                <a:gd name="connsiteX45928" fmla="*/ 769232 w 6127927"/>
                <a:gd name="connsiteY45928" fmla="*/ 1208871 h 4013490"/>
                <a:gd name="connsiteX45929" fmla="*/ 770816 w 6127927"/>
                <a:gd name="connsiteY45929" fmla="*/ 1208095 h 4013490"/>
                <a:gd name="connsiteX45930" fmla="*/ 769232 w 6127927"/>
                <a:gd name="connsiteY45930" fmla="*/ 1208871 h 4013490"/>
                <a:gd name="connsiteX45931" fmla="*/ 745978 w 6127927"/>
                <a:gd name="connsiteY45931" fmla="*/ 1192539 h 4013490"/>
                <a:gd name="connsiteX45932" fmla="*/ 745558 w 6127927"/>
                <a:gd name="connsiteY45932" fmla="*/ 1191310 h 4013490"/>
                <a:gd name="connsiteX45933" fmla="*/ 745396 w 6127927"/>
                <a:gd name="connsiteY45933" fmla="*/ 1191149 h 4013490"/>
                <a:gd name="connsiteX45934" fmla="*/ 745655 w 6127927"/>
                <a:gd name="connsiteY45934" fmla="*/ 1192216 h 4013490"/>
                <a:gd name="connsiteX45935" fmla="*/ 745978 w 6127927"/>
                <a:gd name="connsiteY45935" fmla="*/ 1192539 h 4013490"/>
                <a:gd name="connsiteX45936" fmla="*/ 5701125 w 6127927"/>
                <a:gd name="connsiteY45936" fmla="*/ 3898957 h 4013490"/>
                <a:gd name="connsiteX45937" fmla="*/ 5700705 w 6127927"/>
                <a:gd name="connsiteY45937" fmla="*/ 3899701 h 4013490"/>
                <a:gd name="connsiteX45938" fmla="*/ 5701125 w 6127927"/>
                <a:gd name="connsiteY45938" fmla="*/ 3898957 h 4013490"/>
                <a:gd name="connsiteX45939" fmla="*/ 254008 w 6127927"/>
                <a:gd name="connsiteY45939" fmla="*/ 2273308 h 4013490"/>
                <a:gd name="connsiteX45940" fmla="*/ 255173 w 6127927"/>
                <a:gd name="connsiteY45940" fmla="*/ 2274052 h 4013490"/>
                <a:gd name="connsiteX45941" fmla="*/ 254008 w 6127927"/>
                <a:gd name="connsiteY45941" fmla="*/ 2273308 h 4013490"/>
                <a:gd name="connsiteX45942" fmla="*/ 5646631 w 6127927"/>
                <a:gd name="connsiteY45942" fmla="*/ 3955004 h 4013490"/>
                <a:gd name="connsiteX45943" fmla="*/ 5647213 w 6127927"/>
                <a:gd name="connsiteY45943" fmla="*/ 3955521 h 4013490"/>
                <a:gd name="connsiteX45944" fmla="*/ 5647568 w 6127927"/>
                <a:gd name="connsiteY45944" fmla="*/ 3954260 h 4013490"/>
                <a:gd name="connsiteX45945" fmla="*/ 5647310 w 6127927"/>
                <a:gd name="connsiteY45945" fmla="*/ 3954001 h 4013490"/>
                <a:gd name="connsiteX45946" fmla="*/ 5646631 w 6127927"/>
                <a:gd name="connsiteY45946" fmla="*/ 3955004 h 4013490"/>
                <a:gd name="connsiteX45947" fmla="*/ 462995 w 6127927"/>
                <a:gd name="connsiteY45947" fmla="*/ 1061979 h 4013490"/>
                <a:gd name="connsiteX45948" fmla="*/ 466779 w 6127927"/>
                <a:gd name="connsiteY45948" fmla="*/ 1062464 h 4013490"/>
                <a:gd name="connsiteX45949" fmla="*/ 462995 w 6127927"/>
                <a:gd name="connsiteY45949" fmla="*/ 1061979 h 4013490"/>
                <a:gd name="connsiteX45950" fmla="*/ 570270 w 6127927"/>
                <a:gd name="connsiteY45950" fmla="*/ 1495056 h 4013490"/>
                <a:gd name="connsiteX45951" fmla="*/ 567068 w 6127927"/>
                <a:gd name="connsiteY45951" fmla="*/ 1496479 h 4013490"/>
                <a:gd name="connsiteX45952" fmla="*/ 570270 w 6127927"/>
                <a:gd name="connsiteY45952" fmla="*/ 1495056 h 4013490"/>
                <a:gd name="connsiteX45953" fmla="*/ 370597 w 6127927"/>
                <a:gd name="connsiteY45953" fmla="*/ 1027956 h 4013490"/>
                <a:gd name="connsiteX45954" fmla="*/ 368366 w 6127927"/>
                <a:gd name="connsiteY45954" fmla="*/ 1026533 h 4013490"/>
                <a:gd name="connsiteX45955" fmla="*/ 367266 w 6127927"/>
                <a:gd name="connsiteY45955" fmla="*/ 1027536 h 4013490"/>
                <a:gd name="connsiteX45956" fmla="*/ 368204 w 6127927"/>
                <a:gd name="connsiteY45956" fmla="*/ 1028215 h 4013490"/>
                <a:gd name="connsiteX45957" fmla="*/ 370597 w 6127927"/>
                <a:gd name="connsiteY45957" fmla="*/ 1027956 h 4013490"/>
                <a:gd name="connsiteX45958" fmla="*/ 384569 w 6127927"/>
                <a:gd name="connsiteY45958" fmla="*/ 1455503 h 4013490"/>
                <a:gd name="connsiteX45959" fmla="*/ 382855 w 6127927"/>
                <a:gd name="connsiteY45959" fmla="*/ 1456312 h 4013490"/>
                <a:gd name="connsiteX45960" fmla="*/ 384569 w 6127927"/>
                <a:gd name="connsiteY45960" fmla="*/ 1455503 h 4013490"/>
                <a:gd name="connsiteX45961" fmla="*/ 5795431 w 6127927"/>
                <a:gd name="connsiteY45961" fmla="*/ 3976963 h 4013490"/>
                <a:gd name="connsiteX45962" fmla="*/ 5795657 w 6127927"/>
                <a:gd name="connsiteY45962" fmla="*/ 3975217 h 4013490"/>
                <a:gd name="connsiteX45963" fmla="*/ 5795431 w 6127927"/>
                <a:gd name="connsiteY45963" fmla="*/ 3976963 h 4013490"/>
                <a:gd name="connsiteX45964" fmla="*/ 667067 w 6127927"/>
                <a:gd name="connsiteY45964" fmla="*/ 1096842 h 4013490"/>
                <a:gd name="connsiteX45965" fmla="*/ 669298 w 6127927"/>
                <a:gd name="connsiteY45965" fmla="*/ 1098071 h 4013490"/>
                <a:gd name="connsiteX45966" fmla="*/ 667067 w 6127927"/>
                <a:gd name="connsiteY45966" fmla="*/ 1096842 h 4013490"/>
                <a:gd name="connsiteX45967" fmla="*/ 392686 w 6127927"/>
                <a:gd name="connsiteY45967" fmla="*/ 1454662 h 4013490"/>
                <a:gd name="connsiteX45968" fmla="*/ 393527 w 6127927"/>
                <a:gd name="connsiteY45968" fmla="*/ 1455180 h 4013490"/>
                <a:gd name="connsiteX45969" fmla="*/ 392945 w 6127927"/>
                <a:gd name="connsiteY45969" fmla="*/ 1454404 h 4013490"/>
                <a:gd name="connsiteX45970" fmla="*/ 392686 w 6127927"/>
                <a:gd name="connsiteY45970" fmla="*/ 1454242 h 4013490"/>
                <a:gd name="connsiteX45971" fmla="*/ 392686 w 6127927"/>
                <a:gd name="connsiteY45971" fmla="*/ 1454662 h 4013490"/>
                <a:gd name="connsiteX45972" fmla="*/ 268659 w 6127927"/>
                <a:gd name="connsiteY45972" fmla="*/ 1297938 h 4013490"/>
                <a:gd name="connsiteX45973" fmla="*/ 269015 w 6127927"/>
                <a:gd name="connsiteY45973" fmla="*/ 1298035 h 4013490"/>
                <a:gd name="connsiteX45974" fmla="*/ 268659 w 6127927"/>
                <a:gd name="connsiteY45974" fmla="*/ 1297938 h 4013490"/>
                <a:gd name="connsiteX45975" fmla="*/ 263290 w 6127927"/>
                <a:gd name="connsiteY45975" fmla="*/ 1296774 h 4013490"/>
                <a:gd name="connsiteX45976" fmla="*/ 261641 w 6127927"/>
                <a:gd name="connsiteY45976" fmla="*/ 1296451 h 4013490"/>
                <a:gd name="connsiteX45977" fmla="*/ 263290 w 6127927"/>
                <a:gd name="connsiteY45977" fmla="*/ 1296774 h 4013490"/>
                <a:gd name="connsiteX45978" fmla="*/ 284991 w 6127927"/>
                <a:gd name="connsiteY45978" fmla="*/ 1283611 h 4013490"/>
                <a:gd name="connsiteX45979" fmla="*/ 284571 w 6127927"/>
                <a:gd name="connsiteY45979" fmla="*/ 1282609 h 4013490"/>
                <a:gd name="connsiteX45980" fmla="*/ 284312 w 6127927"/>
                <a:gd name="connsiteY45980" fmla="*/ 1282285 h 4013490"/>
                <a:gd name="connsiteX45981" fmla="*/ 284829 w 6127927"/>
                <a:gd name="connsiteY45981" fmla="*/ 1283449 h 4013490"/>
                <a:gd name="connsiteX45982" fmla="*/ 264131 w 6127927"/>
                <a:gd name="connsiteY45982" fmla="*/ 1304827 h 4013490"/>
                <a:gd name="connsiteX45983" fmla="*/ 264875 w 6127927"/>
                <a:gd name="connsiteY45983" fmla="*/ 1304730 h 4013490"/>
                <a:gd name="connsiteX45984" fmla="*/ 264131 w 6127927"/>
                <a:gd name="connsiteY45984" fmla="*/ 1304827 h 4013490"/>
                <a:gd name="connsiteX45985" fmla="*/ 288548 w 6127927"/>
                <a:gd name="connsiteY45985" fmla="*/ 1281865 h 4013490"/>
                <a:gd name="connsiteX45986" fmla="*/ 288451 w 6127927"/>
                <a:gd name="connsiteY45986" fmla="*/ 1281218 h 4013490"/>
                <a:gd name="connsiteX45987" fmla="*/ 288548 w 6127927"/>
                <a:gd name="connsiteY45987" fmla="*/ 1281865 h 4013490"/>
                <a:gd name="connsiteX45988" fmla="*/ 281336 w 6127927"/>
                <a:gd name="connsiteY45988" fmla="*/ 1323682 h 4013490"/>
                <a:gd name="connsiteX45989" fmla="*/ 281336 w 6127927"/>
                <a:gd name="connsiteY45989" fmla="*/ 1322711 h 4013490"/>
                <a:gd name="connsiteX45990" fmla="*/ 281336 w 6127927"/>
                <a:gd name="connsiteY45990" fmla="*/ 1323682 h 4013490"/>
                <a:gd name="connsiteX45991" fmla="*/ 173124 w 6127927"/>
                <a:gd name="connsiteY45991" fmla="*/ 1981884 h 4013490"/>
                <a:gd name="connsiteX45992" fmla="*/ 172218 w 6127927"/>
                <a:gd name="connsiteY45992" fmla="*/ 1980914 h 4013490"/>
                <a:gd name="connsiteX45993" fmla="*/ 173124 w 6127927"/>
                <a:gd name="connsiteY45993" fmla="*/ 1981884 h 4013490"/>
                <a:gd name="connsiteX45994" fmla="*/ 5635052 w 6127927"/>
                <a:gd name="connsiteY45994" fmla="*/ 3953516 h 4013490"/>
                <a:gd name="connsiteX45995" fmla="*/ 5635214 w 6127927"/>
                <a:gd name="connsiteY45995" fmla="*/ 3953096 h 4013490"/>
                <a:gd name="connsiteX45996" fmla="*/ 450738 w 6127927"/>
                <a:gd name="connsiteY45996" fmla="*/ 2579092 h 4013490"/>
                <a:gd name="connsiteX45997" fmla="*/ 450479 w 6127927"/>
                <a:gd name="connsiteY45997" fmla="*/ 2578251 h 4013490"/>
                <a:gd name="connsiteX45998" fmla="*/ 450738 w 6127927"/>
                <a:gd name="connsiteY45998" fmla="*/ 2579092 h 4013490"/>
                <a:gd name="connsiteX45999" fmla="*/ 351646 w 6127927"/>
                <a:gd name="connsiteY45999" fmla="*/ 2632228 h 4013490"/>
                <a:gd name="connsiteX46000" fmla="*/ 351387 w 6127927"/>
                <a:gd name="connsiteY46000" fmla="*/ 2630481 h 4013490"/>
                <a:gd name="connsiteX46001" fmla="*/ 351646 w 6127927"/>
                <a:gd name="connsiteY46001" fmla="*/ 2632228 h 4013490"/>
                <a:gd name="connsiteX46002" fmla="*/ 322830 w 6127927"/>
                <a:gd name="connsiteY46002" fmla="*/ 2637532 h 4013490"/>
                <a:gd name="connsiteX46003" fmla="*/ 323250 w 6127927"/>
                <a:gd name="connsiteY46003" fmla="*/ 2636788 h 4013490"/>
                <a:gd name="connsiteX46004" fmla="*/ 322830 w 6127927"/>
                <a:gd name="connsiteY46004" fmla="*/ 2637532 h 4013490"/>
                <a:gd name="connsiteX46005" fmla="*/ 373476 w 6127927"/>
                <a:gd name="connsiteY46005" fmla="*/ 1165211 h 4013490"/>
                <a:gd name="connsiteX46006" fmla="*/ 373314 w 6127927"/>
                <a:gd name="connsiteY46006" fmla="*/ 1164467 h 4013490"/>
                <a:gd name="connsiteX46007" fmla="*/ 373476 w 6127927"/>
                <a:gd name="connsiteY46007" fmla="*/ 1165211 h 4013490"/>
                <a:gd name="connsiteX46008" fmla="*/ 5733013 w 6127927"/>
                <a:gd name="connsiteY46008" fmla="*/ 3902256 h 4013490"/>
                <a:gd name="connsiteX46009" fmla="*/ 5733013 w 6127927"/>
                <a:gd name="connsiteY46009" fmla="*/ 3902256 h 4013490"/>
                <a:gd name="connsiteX46010" fmla="*/ 5733013 w 6127927"/>
                <a:gd name="connsiteY46010" fmla="*/ 3902029 h 4013490"/>
                <a:gd name="connsiteX46011" fmla="*/ 5732916 w 6127927"/>
                <a:gd name="connsiteY46011" fmla="*/ 3902191 h 4013490"/>
                <a:gd name="connsiteX46012" fmla="*/ 5733013 w 6127927"/>
                <a:gd name="connsiteY46012" fmla="*/ 3902256 h 4013490"/>
                <a:gd name="connsiteX46013" fmla="*/ 5733401 w 6127927"/>
                <a:gd name="connsiteY46013" fmla="*/ 3903258 h 4013490"/>
                <a:gd name="connsiteX46014" fmla="*/ 5733660 w 6127927"/>
                <a:gd name="connsiteY46014" fmla="*/ 3902450 h 4013490"/>
                <a:gd name="connsiteX46015" fmla="*/ 5733013 w 6127927"/>
                <a:gd name="connsiteY46015" fmla="*/ 3902256 h 4013490"/>
                <a:gd name="connsiteX46016" fmla="*/ 229914 w 6127927"/>
                <a:gd name="connsiteY46016" fmla="*/ 2622784 h 4013490"/>
                <a:gd name="connsiteX46017" fmla="*/ 229591 w 6127927"/>
                <a:gd name="connsiteY46017" fmla="*/ 2623787 h 4013490"/>
                <a:gd name="connsiteX46018" fmla="*/ 229914 w 6127927"/>
                <a:gd name="connsiteY46018" fmla="*/ 2622784 h 4013490"/>
                <a:gd name="connsiteX46019" fmla="*/ 440292 w 6127927"/>
                <a:gd name="connsiteY46019" fmla="*/ 2591252 h 4013490"/>
                <a:gd name="connsiteX46020" fmla="*/ 441230 w 6127927"/>
                <a:gd name="connsiteY46020" fmla="*/ 2592157 h 4013490"/>
                <a:gd name="connsiteX46021" fmla="*/ 441456 w 6127927"/>
                <a:gd name="connsiteY46021" fmla="*/ 2592157 h 4013490"/>
                <a:gd name="connsiteX46022" fmla="*/ 440874 w 6127927"/>
                <a:gd name="connsiteY46022" fmla="*/ 2591155 h 4013490"/>
                <a:gd name="connsiteX46023" fmla="*/ 440292 w 6127927"/>
                <a:gd name="connsiteY46023" fmla="*/ 2591252 h 4013490"/>
                <a:gd name="connsiteX46024" fmla="*/ 680973 w 6127927"/>
                <a:gd name="connsiteY46024" fmla="*/ 2603832 h 4013490"/>
                <a:gd name="connsiteX46025" fmla="*/ 680650 w 6127927"/>
                <a:gd name="connsiteY46025" fmla="*/ 2602765 h 4013490"/>
                <a:gd name="connsiteX46026" fmla="*/ 680068 w 6127927"/>
                <a:gd name="connsiteY46026" fmla="*/ 2602603 h 4013490"/>
                <a:gd name="connsiteX46027" fmla="*/ 680747 w 6127927"/>
                <a:gd name="connsiteY46027" fmla="*/ 2603735 h 4013490"/>
                <a:gd name="connsiteX46028" fmla="*/ 5812636 w 6127927"/>
                <a:gd name="connsiteY46028" fmla="*/ 3885697 h 4013490"/>
                <a:gd name="connsiteX46029" fmla="*/ 5813542 w 6127927"/>
                <a:gd name="connsiteY46029" fmla="*/ 3884209 h 4013490"/>
                <a:gd name="connsiteX46030" fmla="*/ 5812636 w 6127927"/>
                <a:gd name="connsiteY46030" fmla="*/ 3885697 h 4013490"/>
                <a:gd name="connsiteX46031" fmla="*/ 470692 w 6127927"/>
                <a:gd name="connsiteY46031" fmla="*/ 2606387 h 4013490"/>
                <a:gd name="connsiteX46032" fmla="*/ 470531 w 6127927"/>
                <a:gd name="connsiteY46032" fmla="*/ 2607390 h 4013490"/>
                <a:gd name="connsiteX46033" fmla="*/ 470692 w 6127927"/>
                <a:gd name="connsiteY46033" fmla="*/ 2606387 h 4013490"/>
                <a:gd name="connsiteX46034" fmla="*/ 5826802 w 6127927"/>
                <a:gd name="connsiteY46034" fmla="*/ 3837444 h 4013490"/>
                <a:gd name="connsiteX46035" fmla="*/ 5827869 w 6127927"/>
                <a:gd name="connsiteY46035" fmla="*/ 3838188 h 4013490"/>
                <a:gd name="connsiteX46036" fmla="*/ 5828225 w 6127927"/>
                <a:gd name="connsiteY46036" fmla="*/ 3838091 h 4013490"/>
                <a:gd name="connsiteX46037" fmla="*/ 5827481 w 6127927"/>
                <a:gd name="connsiteY46037" fmla="*/ 3837283 h 4013490"/>
                <a:gd name="connsiteX46038" fmla="*/ 5826802 w 6127927"/>
                <a:gd name="connsiteY46038" fmla="*/ 3837444 h 4013490"/>
                <a:gd name="connsiteX46039" fmla="*/ 692907 w 6127927"/>
                <a:gd name="connsiteY46039" fmla="*/ 2594647 h 4013490"/>
                <a:gd name="connsiteX46040" fmla="*/ 692972 w 6127927"/>
                <a:gd name="connsiteY46040" fmla="*/ 2593807 h 4013490"/>
                <a:gd name="connsiteX46041" fmla="*/ 692907 w 6127927"/>
                <a:gd name="connsiteY46041" fmla="*/ 2594647 h 4013490"/>
                <a:gd name="connsiteX46042" fmla="*/ 588252 w 6127927"/>
                <a:gd name="connsiteY46042" fmla="*/ 2635203 h 4013490"/>
                <a:gd name="connsiteX46043" fmla="*/ 588090 w 6127927"/>
                <a:gd name="connsiteY46043" fmla="*/ 2635300 h 4013490"/>
                <a:gd name="connsiteX46044" fmla="*/ 588252 w 6127927"/>
                <a:gd name="connsiteY46044" fmla="*/ 2635526 h 4013490"/>
                <a:gd name="connsiteX46045" fmla="*/ 588349 w 6127927"/>
                <a:gd name="connsiteY46045" fmla="*/ 2635526 h 4013490"/>
                <a:gd name="connsiteX46046" fmla="*/ 588252 w 6127927"/>
                <a:gd name="connsiteY46046" fmla="*/ 2635203 h 4013490"/>
                <a:gd name="connsiteX46047" fmla="*/ 201293 w 6127927"/>
                <a:gd name="connsiteY46047" fmla="*/ 2610301 h 4013490"/>
                <a:gd name="connsiteX46048" fmla="*/ 200872 w 6127927"/>
                <a:gd name="connsiteY46048" fmla="*/ 2609201 h 4013490"/>
                <a:gd name="connsiteX46049" fmla="*/ 200355 w 6127927"/>
                <a:gd name="connsiteY46049" fmla="*/ 2609039 h 4013490"/>
                <a:gd name="connsiteX46050" fmla="*/ 201034 w 6127927"/>
                <a:gd name="connsiteY46050" fmla="*/ 2610203 h 4013490"/>
                <a:gd name="connsiteX46051" fmla="*/ 124192 w 6127927"/>
                <a:gd name="connsiteY46051" fmla="*/ 2644744 h 4013490"/>
                <a:gd name="connsiteX46052" fmla="*/ 123965 w 6127927"/>
                <a:gd name="connsiteY46052" fmla="*/ 2642997 h 4013490"/>
                <a:gd name="connsiteX46053" fmla="*/ 124192 w 6127927"/>
                <a:gd name="connsiteY46053" fmla="*/ 2644744 h 4013490"/>
                <a:gd name="connsiteX46054" fmla="*/ 360830 w 6127927"/>
                <a:gd name="connsiteY46054" fmla="*/ 3181635 h 4013490"/>
                <a:gd name="connsiteX46055" fmla="*/ 363967 w 6127927"/>
                <a:gd name="connsiteY46055" fmla="*/ 3180568 h 4013490"/>
                <a:gd name="connsiteX46056" fmla="*/ 360830 w 6127927"/>
                <a:gd name="connsiteY46056" fmla="*/ 3181635 h 4013490"/>
                <a:gd name="connsiteX46057" fmla="*/ 5729359 w 6127927"/>
                <a:gd name="connsiteY46057" fmla="*/ 3884889 h 4013490"/>
                <a:gd name="connsiteX46058" fmla="*/ 5729423 w 6127927"/>
                <a:gd name="connsiteY46058" fmla="*/ 3884727 h 4013490"/>
                <a:gd name="connsiteX46059" fmla="*/ 5729423 w 6127927"/>
                <a:gd name="connsiteY46059" fmla="*/ 3884468 h 4013490"/>
                <a:gd name="connsiteX46060" fmla="*/ 5729262 w 6127927"/>
                <a:gd name="connsiteY46060" fmla="*/ 3884889 h 4013490"/>
                <a:gd name="connsiteX46061" fmla="*/ 5729359 w 6127927"/>
                <a:gd name="connsiteY46061" fmla="*/ 3884889 h 4013490"/>
                <a:gd name="connsiteX46062" fmla="*/ 210542 w 6127927"/>
                <a:gd name="connsiteY46062" fmla="*/ 2605417 h 4013490"/>
                <a:gd name="connsiteX46063" fmla="*/ 210704 w 6127927"/>
                <a:gd name="connsiteY46063" fmla="*/ 2604673 h 4013490"/>
                <a:gd name="connsiteX46064" fmla="*/ 210542 w 6127927"/>
                <a:gd name="connsiteY46064" fmla="*/ 2605417 h 4013490"/>
                <a:gd name="connsiteX46065" fmla="*/ 124548 w 6127927"/>
                <a:gd name="connsiteY46065" fmla="*/ 2650274 h 4013490"/>
                <a:gd name="connsiteX46066" fmla="*/ 124354 w 6127927"/>
                <a:gd name="connsiteY46066" fmla="*/ 2650371 h 4013490"/>
                <a:gd name="connsiteX46067" fmla="*/ 124548 w 6127927"/>
                <a:gd name="connsiteY46067" fmla="*/ 2650597 h 4013490"/>
                <a:gd name="connsiteX46068" fmla="*/ 124612 w 6127927"/>
                <a:gd name="connsiteY46068" fmla="*/ 2650597 h 4013490"/>
                <a:gd name="connsiteX46069" fmla="*/ 19213 w 6127927"/>
                <a:gd name="connsiteY46069" fmla="*/ 2624045 h 4013490"/>
                <a:gd name="connsiteX46070" fmla="*/ 18987 w 6127927"/>
                <a:gd name="connsiteY46070" fmla="*/ 2625016 h 4013490"/>
                <a:gd name="connsiteX46071" fmla="*/ 19213 w 6127927"/>
                <a:gd name="connsiteY46071" fmla="*/ 2624045 h 4013490"/>
                <a:gd name="connsiteX46072" fmla="*/ 98546 w 6127927"/>
                <a:gd name="connsiteY46072" fmla="*/ 2648527 h 4013490"/>
                <a:gd name="connsiteX46073" fmla="*/ 98934 w 6127927"/>
                <a:gd name="connsiteY46073" fmla="*/ 2647784 h 4013490"/>
                <a:gd name="connsiteX46074" fmla="*/ 98546 w 6127927"/>
                <a:gd name="connsiteY46074" fmla="*/ 2648527 h 4013490"/>
                <a:gd name="connsiteX46075" fmla="*/ 5757851 w 6127927"/>
                <a:gd name="connsiteY46075" fmla="*/ 3896628 h 4013490"/>
                <a:gd name="connsiteX46076" fmla="*/ 5757754 w 6127927"/>
                <a:gd name="connsiteY46076" fmla="*/ 3896467 h 4013490"/>
                <a:gd name="connsiteX46077" fmla="*/ 5757592 w 6127927"/>
                <a:gd name="connsiteY46077" fmla="*/ 3896790 h 4013490"/>
                <a:gd name="connsiteX46078" fmla="*/ 5757851 w 6127927"/>
                <a:gd name="connsiteY46078" fmla="*/ 3896628 h 4013490"/>
                <a:gd name="connsiteX46079" fmla="*/ 397408 w 6127927"/>
                <a:gd name="connsiteY46079" fmla="*/ 3689808 h 4013490"/>
                <a:gd name="connsiteX46080" fmla="*/ 398831 w 6127927"/>
                <a:gd name="connsiteY46080" fmla="*/ 3687932 h 4013490"/>
                <a:gd name="connsiteX46081" fmla="*/ 397408 w 6127927"/>
                <a:gd name="connsiteY46081" fmla="*/ 3689808 h 4013490"/>
                <a:gd name="connsiteX46082" fmla="*/ 182503 w 6127927"/>
                <a:gd name="connsiteY46082" fmla="*/ 3197773 h 4013490"/>
                <a:gd name="connsiteX46083" fmla="*/ 183214 w 6127927"/>
                <a:gd name="connsiteY46083" fmla="*/ 3196059 h 4013490"/>
                <a:gd name="connsiteX46084" fmla="*/ 182503 w 6127927"/>
                <a:gd name="connsiteY46084" fmla="*/ 3197773 h 4013490"/>
                <a:gd name="connsiteX46085" fmla="*/ 148965 w 6127927"/>
                <a:gd name="connsiteY46085" fmla="*/ 3767556 h 4013490"/>
                <a:gd name="connsiteX46086" fmla="*/ 149871 w 6127927"/>
                <a:gd name="connsiteY46086" fmla="*/ 3769625 h 4013490"/>
                <a:gd name="connsiteX46087" fmla="*/ 150517 w 6127927"/>
                <a:gd name="connsiteY46087" fmla="*/ 3767329 h 4013490"/>
                <a:gd name="connsiteX46088" fmla="*/ 149288 w 6127927"/>
                <a:gd name="connsiteY46088" fmla="*/ 3766650 h 4013490"/>
                <a:gd name="connsiteX46089" fmla="*/ 5753291 w 6127927"/>
                <a:gd name="connsiteY46089" fmla="*/ 3902191 h 4013490"/>
                <a:gd name="connsiteX46090" fmla="*/ 5752385 w 6127927"/>
                <a:gd name="connsiteY46090" fmla="*/ 3903679 h 4013490"/>
                <a:gd name="connsiteX46091" fmla="*/ 5753291 w 6127927"/>
                <a:gd name="connsiteY46091" fmla="*/ 3902191 h 4013490"/>
                <a:gd name="connsiteX46092" fmla="*/ 188615 w 6127927"/>
                <a:gd name="connsiteY46092" fmla="*/ 3190335 h 4013490"/>
                <a:gd name="connsiteX46093" fmla="*/ 189521 w 6127927"/>
                <a:gd name="connsiteY46093" fmla="*/ 3190238 h 4013490"/>
                <a:gd name="connsiteX46094" fmla="*/ 188615 w 6127927"/>
                <a:gd name="connsiteY46094" fmla="*/ 3190012 h 4013490"/>
                <a:gd name="connsiteX46095" fmla="*/ 188292 w 6127927"/>
                <a:gd name="connsiteY46095" fmla="*/ 3190012 h 4013490"/>
                <a:gd name="connsiteX46096" fmla="*/ 188615 w 6127927"/>
                <a:gd name="connsiteY46096" fmla="*/ 3190335 h 4013490"/>
                <a:gd name="connsiteX46097" fmla="*/ 5365459 w 6127927"/>
                <a:gd name="connsiteY46097" fmla="*/ 3824928 h 4013490"/>
                <a:gd name="connsiteX46098" fmla="*/ 5365459 w 6127927"/>
                <a:gd name="connsiteY46098" fmla="*/ 3825187 h 4013490"/>
                <a:gd name="connsiteX46099" fmla="*/ 5365717 w 6127927"/>
                <a:gd name="connsiteY46099" fmla="*/ 3824864 h 4013490"/>
                <a:gd name="connsiteX46100" fmla="*/ 5365717 w 6127927"/>
                <a:gd name="connsiteY46100" fmla="*/ 3824767 h 4013490"/>
                <a:gd name="connsiteX46101" fmla="*/ 5365459 w 6127927"/>
                <a:gd name="connsiteY46101" fmla="*/ 3824928 h 4013490"/>
                <a:gd name="connsiteX46102" fmla="*/ 5757851 w 6127927"/>
                <a:gd name="connsiteY46102" fmla="*/ 3896628 h 4013490"/>
                <a:gd name="connsiteX46103" fmla="*/ 5757592 w 6127927"/>
                <a:gd name="connsiteY46103" fmla="*/ 3897566 h 4013490"/>
                <a:gd name="connsiteX46104" fmla="*/ 5757980 w 6127927"/>
                <a:gd name="connsiteY46104" fmla="*/ 3897049 h 4013490"/>
                <a:gd name="connsiteX46105" fmla="*/ 5757851 w 6127927"/>
                <a:gd name="connsiteY46105" fmla="*/ 3896628 h 4013490"/>
                <a:gd name="connsiteX46106" fmla="*/ 632559 w 6127927"/>
                <a:gd name="connsiteY46106" fmla="*/ 1228405 h 4013490"/>
                <a:gd name="connsiteX46107" fmla="*/ 633206 w 6127927"/>
                <a:gd name="connsiteY46107" fmla="*/ 1228308 h 4013490"/>
                <a:gd name="connsiteX46108" fmla="*/ 632559 w 6127927"/>
                <a:gd name="connsiteY46108" fmla="*/ 1228405 h 4013490"/>
                <a:gd name="connsiteX46109" fmla="*/ 609791 w 6127927"/>
                <a:gd name="connsiteY46109" fmla="*/ 1194932 h 4013490"/>
                <a:gd name="connsiteX46110" fmla="*/ 609694 w 6127927"/>
                <a:gd name="connsiteY46110" fmla="*/ 1195288 h 4013490"/>
                <a:gd name="connsiteX46111" fmla="*/ 609791 w 6127927"/>
                <a:gd name="connsiteY46111" fmla="*/ 1194932 h 4013490"/>
                <a:gd name="connsiteX46112" fmla="*/ 570852 w 6127927"/>
                <a:gd name="connsiteY46112" fmla="*/ 1214725 h 4013490"/>
                <a:gd name="connsiteX46113" fmla="*/ 571855 w 6127927"/>
                <a:gd name="connsiteY46113" fmla="*/ 1214984 h 4013490"/>
                <a:gd name="connsiteX46114" fmla="*/ 570852 w 6127927"/>
                <a:gd name="connsiteY46114" fmla="*/ 1214725 h 4013490"/>
                <a:gd name="connsiteX46115" fmla="*/ 534695 w 6127927"/>
                <a:gd name="connsiteY46115" fmla="*/ 1262590 h 4013490"/>
                <a:gd name="connsiteX46116" fmla="*/ 535439 w 6127927"/>
                <a:gd name="connsiteY46116" fmla="*/ 1262751 h 4013490"/>
                <a:gd name="connsiteX46117" fmla="*/ 534695 w 6127927"/>
                <a:gd name="connsiteY46117" fmla="*/ 1262590 h 4013490"/>
                <a:gd name="connsiteX46118" fmla="*/ 532949 w 6127927"/>
                <a:gd name="connsiteY46118" fmla="*/ 1249750 h 4013490"/>
                <a:gd name="connsiteX46119" fmla="*/ 531202 w 6127927"/>
                <a:gd name="connsiteY46119" fmla="*/ 1249912 h 4013490"/>
                <a:gd name="connsiteX46120" fmla="*/ 532949 w 6127927"/>
                <a:gd name="connsiteY46120" fmla="*/ 1249750 h 4013490"/>
                <a:gd name="connsiteX46121" fmla="*/ 532625 w 6127927"/>
                <a:gd name="connsiteY46121" fmla="*/ 1205379 h 4013490"/>
                <a:gd name="connsiteX46122" fmla="*/ 532852 w 6127927"/>
                <a:gd name="connsiteY46122" fmla="*/ 1205281 h 4013490"/>
                <a:gd name="connsiteX46123" fmla="*/ 531785 w 6127927"/>
                <a:gd name="connsiteY46123" fmla="*/ 1205379 h 4013490"/>
                <a:gd name="connsiteX46124" fmla="*/ 531364 w 6127927"/>
                <a:gd name="connsiteY46124" fmla="*/ 1205637 h 4013490"/>
                <a:gd name="connsiteX46125" fmla="*/ 6113019 w 6127927"/>
                <a:gd name="connsiteY46125" fmla="*/ 2900819 h 4013490"/>
                <a:gd name="connsiteX46126" fmla="*/ 6113019 w 6127927"/>
                <a:gd name="connsiteY46126" fmla="*/ 2901045 h 4013490"/>
                <a:gd name="connsiteX46127" fmla="*/ 6113763 w 6127927"/>
                <a:gd name="connsiteY46127" fmla="*/ 2900237 h 4013490"/>
                <a:gd name="connsiteX46128" fmla="*/ 6113666 w 6127927"/>
                <a:gd name="connsiteY46128" fmla="*/ 2899719 h 4013490"/>
                <a:gd name="connsiteX46129" fmla="*/ 6047529 w 6127927"/>
                <a:gd name="connsiteY46129" fmla="*/ 2829604 h 4013490"/>
                <a:gd name="connsiteX46130" fmla="*/ 6046688 w 6127927"/>
                <a:gd name="connsiteY46130" fmla="*/ 2829701 h 4013490"/>
                <a:gd name="connsiteX46131" fmla="*/ 6047529 w 6127927"/>
                <a:gd name="connsiteY46131" fmla="*/ 2829604 h 4013490"/>
                <a:gd name="connsiteX46132" fmla="*/ 6061112 w 6127927"/>
                <a:gd name="connsiteY46132" fmla="*/ 2846745 h 4013490"/>
                <a:gd name="connsiteX46133" fmla="*/ 6062502 w 6127927"/>
                <a:gd name="connsiteY46133" fmla="*/ 2845742 h 4013490"/>
                <a:gd name="connsiteX46134" fmla="*/ 6061112 w 6127927"/>
                <a:gd name="connsiteY46134" fmla="*/ 2846745 h 4013490"/>
                <a:gd name="connsiteX46135" fmla="*/ 599765 w 6127927"/>
                <a:gd name="connsiteY46135" fmla="*/ 1190631 h 4013490"/>
                <a:gd name="connsiteX46136" fmla="*/ 599765 w 6127927"/>
                <a:gd name="connsiteY46136" fmla="*/ 1191375 h 4013490"/>
                <a:gd name="connsiteX46137" fmla="*/ 599765 w 6127927"/>
                <a:gd name="connsiteY46137" fmla="*/ 1190631 h 4013490"/>
                <a:gd name="connsiteX46138" fmla="*/ 630133 w 6127927"/>
                <a:gd name="connsiteY46138" fmla="*/ 1221517 h 4013490"/>
                <a:gd name="connsiteX46139" fmla="*/ 629001 w 6127927"/>
                <a:gd name="connsiteY46139" fmla="*/ 1222099 h 4013490"/>
                <a:gd name="connsiteX46140" fmla="*/ 628807 w 6127927"/>
                <a:gd name="connsiteY46140" fmla="*/ 1222260 h 4013490"/>
                <a:gd name="connsiteX46141" fmla="*/ 629907 w 6127927"/>
                <a:gd name="connsiteY46141" fmla="*/ 1221840 h 4013490"/>
                <a:gd name="connsiteX46142" fmla="*/ 630133 w 6127927"/>
                <a:gd name="connsiteY46142" fmla="*/ 1221517 h 4013490"/>
                <a:gd name="connsiteX46143" fmla="*/ 611440 w 6127927"/>
                <a:gd name="connsiteY46143" fmla="*/ 1187914 h 4013490"/>
                <a:gd name="connsiteX46144" fmla="*/ 611117 w 6127927"/>
                <a:gd name="connsiteY46144" fmla="*/ 1189564 h 4013490"/>
                <a:gd name="connsiteX46145" fmla="*/ 611440 w 6127927"/>
                <a:gd name="connsiteY46145" fmla="*/ 1187914 h 4013490"/>
                <a:gd name="connsiteX46146" fmla="*/ 533790 w 6127927"/>
                <a:gd name="connsiteY46146" fmla="*/ 1305959 h 4013490"/>
                <a:gd name="connsiteX46147" fmla="*/ 534760 w 6127927"/>
                <a:gd name="connsiteY46147" fmla="*/ 1305959 h 4013490"/>
                <a:gd name="connsiteX46148" fmla="*/ 533790 w 6127927"/>
                <a:gd name="connsiteY46148" fmla="*/ 1305959 h 4013490"/>
                <a:gd name="connsiteX46149" fmla="*/ 592877 w 6127927"/>
                <a:gd name="connsiteY46149" fmla="*/ 1552267 h 4013490"/>
                <a:gd name="connsiteX46150" fmla="*/ 594202 w 6127927"/>
                <a:gd name="connsiteY46150" fmla="*/ 1552461 h 4013490"/>
                <a:gd name="connsiteX46151" fmla="*/ 594461 w 6127927"/>
                <a:gd name="connsiteY46151" fmla="*/ 1552106 h 4013490"/>
                <a:gd name="connsiteX46152" fmla="*/ 593297 w 6127927"/>
                <a:gd name="connsiteY46152" fmla="*/ 1551459 h 4013490"/>
                <a:gd name="connsiteX46153" fmla="*/ 592877 w 6127927"/>
                <a:gd name="connsiteY46153" fmla="*/ 1552267 h 4013490"/>
                <a:gd name="connsiteX46154" fmla="*/ 473409 w 6127927"/>
                <a:gd name="connsiteY46154" fmla="*/ 1723577 h 4013490"/>
                <a:gd name="connsiteX46155" fmla="*/ 472180 w 6127927"/>
                <a:gd name="connsiteY46155" fmla="*/ 1724062 h 4013490"/>
                <a:gd name="connsiteX46156" fmla="*/ 473409 w 6127927"/>
                <a:gd name="connsiteY46156" fmla="*/ 1723577 h 4013490"/>
                <a:gd name="connsiteX46157" fmla="*/ 536991 w 6127927"/>
                <a:gd name="connsiteY46157" fmla="*/ 1718208 h 4013490"/>
                <a:gd name="connsiteX46158" fmla="*/ 537153 w 6127927"/>
                <a:gd name="connsiteY46158" fmla="*/ 1719923 h 4013490"/>
                <a:gd name="connsiteX46159" fmla="*/ 536991 w 6127927"/>
                <a:gd name="connsiteY46159" fmla="*/ 1718208 h 4013490"/>
                <a:gd name="connsiteX46160" fmla="*/ 406269 w 6127927"/>
                <a:gd name="connsiteY46160" fmla="*/ 1568179 h 4013490"/>
                <a:gd name="connsiteX46161" fmla="*/ 405202 w 6127927"/>
                <a:gd name="connsiteY46161" fmla="*/ 1568761 h 4013490"/>
                <a:gd name="connsiteX46162" fmla="*/ 406269 w 6127927"/>
                <a:gd name="connsiteY46162" fmla="*/ 1568179 h 4013490"/>
                <a:gd name="connsiteX46163" fmla="*/ 536603 w 6127927"/>
                <a:gd name="connsiteY46163" fmla="*/ 1725809 h 4013490"/>
                <a:gd name="connsiteX46164" fmla="*/ 536248 w 6127927"/>
                <a:gd name="connsiteY46164" fmla="*/ 1725906 h 4013490"/>
                <a:gd name="connsiteX46165" fmla="*/ 536668 w 6127927"/>
                <a:gd name="connsiteY46165" fmla="*/ 1726067 h 4013490"/>
                <a:gd name="connsiteX46166" fmla="*/ 536765 w 6127927"/>
                <a:gd name="connsiteY46166" fmla="*/ 1726067 h 4013490"/>
                <a:gd name="connsiteX46167" fmla="*/ 536603 w 6127927"/>
                <a:gd name="connsiteY46167" fmla="*/ 1725809 h 4013490"/>
                <a:gd name="connsiteX46168" fmla="*/ 594202 w 6127927"/>
                <a:gd name="connsiteY46168" fmla="*/ 1520476 h 4013490"/>
                <a:gd name="connsiteX46169" fmla="*/ 593620 w 6127927"/>
                <a:gd name="connsiteY46169" fmla="*/ 1519247 h 4013490"/>
                <a:gd name="connsiteX46170" fmla="*/ 594202 w 6127927"/>
                <a:gd name="connsiteY46170" fmla="*/ 1520476 h 4013490"/>
                <a:gd name="connsiteX46171" fmla="*/ 654745 w 6127927"/>
                <a:gd name="connsiteY46171" fmla="*/ 1301754 h 4013490"/>
                <a:gd name="connsiteX46172" fmla="*/ 653904 w 6127927"/>
                <a:gd name="connsiteY46172" fmla="*/ 1300914 h 4013490"/>
                <a:gd name="connsiteX46173" fmla="*/ 653322 w 6127927"/>
                <a:gd name="connsiteY46173" fmla="*/ 1301075 h 4013490"/>
                <a:gd name="connsiteX46174" fmla="*/ 654421 w 6127927"/>
                <a:gd name="connsiteY46174" fmla="*/ 1301819 h 4013490"/>
                <a:gd name="connsiteX46175" fmla="*/ 451482 w 6127927"/>
                <a:gd name="connsiteY46175" fmla="*/ 1387264 h 4013490"/>
                <a:gd name="connsiteX46176" fmla="*/ 451482 w 6127927"/>
                <a:gd name="connsiteY46176" fmla="*/ 1388363 h 4013490"/>
                <a:gd name="connsiteX46177" fmla="*/ 451482 w 6127927"/>
                <a:gd name="connsiteY46177" fmla="*/ 1387264 h 4013490"/>
                <a:gd name="connsiteX46178" fmla="*/ 550154 w 6127927"/>
                <a:gd name="connsiteY46178" fmla="*/ 1381637 h 4013490"/>
                <a:gd name="connsiteX46179" fmla="*/ 549928 w 6127927"/>
                <a:gd name="connsiteY46179" fmla="*/ 1382477 h 4013490"/>
                <a:gd name="connsiteX46180" fmla="*/ 550154 w 6127927"/>
                <a:gd name="connsiteY46180" fmla="*/ 1381637 h 4013490"/>
                <a:gd name="connsiteX46181" fmla="*/ 6123950 w 6127927"/>
                <a:gd name="connsiteY46181" fmla="*/ 2905864 h 4013490"/>
                <a:gd name="connsiteX46182" fmla="*/ 6124597 w 6127927"/>
                <a:gd name="connsiteY46182" fmla="*/ 2905444 h 4013490"/>
                <a:gd name="connsiteX46183" fmla="*/ 6123950 w 6127927"/>
                <a:gd name="connsiteY46183" fmla="*/ 2905864 h 4013490"/>
                <a:gd name="connsiteX46184" fmla="*/ 577418 w 6127927"/>
                <a:gd name="connsiteY46184" fmla="*/ 1368635 h 4013490"/>
                <a:gd name="connsiteX46185" fmla="*/ 576674 w 6127927"/>
                <a:gd name="connsiteY46185" fmla="*/ 1367083 h 4013490"/>
                <a:gd name="connsiteX46186" fmla="*/ 577418 w 6127927"/>
                <a:gd name="connsiteY46186" fmla="*/ 1368635 h 4013490"/>
                <a:gd name="connsiteX46187" fmla="*/ 365455 w 6127927"/>
                <a:gd name="connsiteY46187" fmla="*/ 1170515 h 4013490"/>
                <a:gd name="connsiteX46188" fmla="*/ 366361 w 6127927"/>
                <a:gd name="connsiteY46188" fmla="*/ 1171938 h 4013490"/>
                <a:gd name="connsiteX46189" fmla="*/ 365455 w 6127927"/>
                <a:gd name="connsiteY46189" fmla="*/ 1170515 h 4013490"/>
                <a:gd name="connsiteX46190" fmla="*/ 531202 w 6127927"/>
                <a:gd name="connsiteY46190" fmla="*/ 1198846 h 4013490"/>
                <a:gd name="connsiteX46191" fmla="*/ 530556 w 6127927"/>
                <a:gd name="connsiteY46191" fmla="*/ 1198749 h 4013490"/>
                <a:gd name="connsiteX46192" fmla="*/ 531202 w 6127927"/>
                <a:gd name="connsiteY46192" fmla="*/ 1198846 h 4013490"/>
                <a:gd name="connsiteX46193" fmla="*/ 661601 w 6127927"/>
                <a:gd name="connsiteY46193" fmla="*/ 1287169 h 4013490"/>
                <a:gd name="connsiteX46194" fmla="*/ 661278 w 6127927"/>
                <a:gd name="connsiteY46194" fmla="*/ 1286360 h 4013490"/>
                <a:gd name="connsiteX46195" fmla="*/ 661601 w 6127927"/>
                <a:gd name="connsiteY46195" fmla="*/ 1287169 h 4013490"/>
                <a:gd name="connsiteX46196" fmla="*/ 579229 w 6127927"/>
                <a:gd name="connsiteY46196" fmla="*/ 1373939 h 4013490"/>
                <a:gd name="connsiteX46197" fmla="*/ 579132 w 6127927"/>
                <a:gd name="connsiteY46197" fmla="*/ 1374036 h 4013490"/>
                <a:gd name="connsiteX46198" fmla="*/ 579390 w 6127927"/>
                <a:gd name="connsiteY46198" fmla="*/ 1374198 h 4013490"/>
                <a:gd name="connsiteX46199" fmla="*/ 579487 w 6127927"/>
                <a:gd name="connsiteY46199" fmla="*/ 1374198 h 4013490"/>
                <a:gd name="connsiteX46200" fmla="*/ 579229 w 6127927"/>
                <a:gd name="connsiteY46200" fmla="*/ 1373939 h 4013490"/>
                <a:gd name="connsiteX46201" fmla="*/ 423733 w 6127927"/>
                <a:gd name="connsiteY46201" fmla="*/ 1233936 h 4013490"/>
                <a:gd name="connsiteX46202" fmla="*/ 423572 w 6127927"/>
                <a:gd name="connsiteY46202" fmla="*/ 1233192 h 4013490"/>
                <a:gd name="connsiteX46203" fmla="*/ 423733 w 6127927"/>
                <a:gd name="connsiteY46203" fmla="*/ 1233936 h 4013490"/>
                <a:gd name="connsiteX46204" fmla="*/ 465647 w 6127927"/>
                <a:gd name="connsiteY46204" fmla="*/ 1251238 h 4013490"/>
                <a:gd name="connsiteX46205" fmla="*/ 466294 w 6127927"/>
                <a:gd name="connsiteY46205" fmla="*/ 1251012 h 4013490"/>
                <a:gd name="connsiteX46206" fmla="*/ 465647 w 6127927"/>
                <a:gd name="connsiteY46206" fmla="*/ 1251238 h 4013490"/>
                <a:gd name="connsiteX46207" fmla="*/ 599603 w 6127927"/>
                <a:gd name="connsiteY46207" fmla="*/ 1394055 h 4013490"/>
                <a:gd name="connsiteX46208" fmla="*/ 599830 w 6127927"/>
                <a:gd name="connsiteY46208" fmla="*/ 1394152 h 4013490"/>
                <a:gd name="connsiteX46209" fmla="*/ 598924 w 6127927"/>
                <a:gd name="connsiteY46209" fmla="*/ 1393570 h 4013490"/>
                <a:gd name="connsiteX46210" fmla="*/ 598536 w 6127927"/>
                <a:gd name="connsiteY46210" fmla="*/ 1393473 h 4013490"/>
                <a:gd name="connsiteX46211" fmla="*/ 434503 w 6127927"/>
                <a:gd name="connsiteY46211" fmla="*/ 1234776 h 4013490"/>
                <a:gd name="connsiteX46212" fmla="*/ 434600 w 6127927"/>
                <a:gd name="connsiteY46212" fmla="*/ 1235100 h 4013490"/>
                <a:gd name="connsiteX46213" fmla="*/ 5769688 w 6127927"/>
                <a:gd name="connsiteY46213" fmla="*/ 3247805 h 4013490"/>
                <a:gd name="connsiteX46214" fmla="*/ 5769914 w 6127927"/>
                <a:gd name="connsiteY46214" fmla="*/ 3248872 h 4013490"/>
                <a:gd name="connsiteX46215" fmla="*/ 5769688 w 6127927"/>
                <a:gd name="connsiteY46215" fmla="*/ 3247805 h 4013490"/>
                <a:gd name="connsiteX46216" fmla="*/ 406852 w 6127927"/>
                <a:gd name="connsiteY46216" fmla="*/ 1263657 h 4013490"/>
                <a:gd name="connsiteX46217" fmla="*/ 407854 w 6127927"/>
                <a:gd name="connsiteY46217" fmla="*/ 1263495 h 4013490"/>
                <a:gd name="connsiteX46218" fmla="*/ 406852 w 6127927"/>
                <a:gd name="connsiteY46218" fmla="*/ 1263657 h 4013490"/>
                <a:gd name="connsiteX46219" fmla="*/ 433921 w 6127927"/>
                <a:gd name="connsiteY46219" fmla="*/ 1229214 h 4013490"/>
                <a:gd name="connsiteX46220" fmla="*/ 433662 w 6127927"/>
                <a:gd name="connsiteY46220" fmla="*/ 1227500 h 4013490"/>
                <a:gd name="connsiteX46221" fmla="*/ 433921 w 6127927"/>
                <a:gd name="connsiteY46221" fmla="*/ 1229214 h 4013490"/>
                <a:gd name="connsiteX46222" fmla="*/ 461831 w 6127927"/>
                <a:gd name="connsiteY46222" fmla="*/ 1246937 h 4013490"/>
                <a:gd name="connsiteX46223" fmla="*/ 461669 w 6127927"/>
                <a:gd name="connsiteY46223" fmla="*/ 1247098 h 4013490"/>
                <a:gd name="connsiteX46224" fmla="*/ 462575 w 6127927"/>
                <a:gd name="connsiteY46224" fmla="*/ 1246451 h 4013490"/>
                <a:gd name="connsiteX46225" fmla="*/ 462834 w 6127927"/>
                <a:gd name="connsiteY46225" fmla="*/ 1246031 h 4013490"/>
                <a:gd name="connsiteX46226" fmla="*/ 336478 w 6127927"/>
                <a:gd name="connsiteY46226" fmla="*/ 1189143 h 4013490"/>
                <a:gd name="connsiteX46227" fmla="*/ 337319 w 6127927"/>
                <a:gd name="connsiteY46227" fmla="*/ 1189823 h 4013490"/>
                <a:gd name="connsiteX46228" fmla="*/ 337739 w 6127927"/>
                <a:gd name="connsiteY46228" fmla="*/ 1189887 h 4013490"/>
                <a:gd name="connsiteX46229" fmla="*/ 336639 w 6127927"/>
                <a:gd name="connsiteY46229" fmla="*/ 1189143 h 4013490"/>
                <a:gd name="connsiteX46230" fmla="*/ 333923 w 6127927"/>
                <a:gd name="connsiteY46230" fmla="*/ 1193865 h 4013490"/>
                <a:gd name="connsiteX46231" fmla="*/ 334311 w 6127927"/>
                <a:gd name="connsiteY46231" fmla="*/ 1194383 h 4013490"/>
                <a:gd name="connsiteX46232" fmla="*/ 333923 w 6127927"/>
                <a:gd name="connsiteY46232" fmla="*/ 1193865 h 4013490"/>
                <a:gd name="connsiteX46233" fmla="*/ 5840288 w 6127927"/>
                <a:gd name="connsiteY46233" fmla="*/ 3975378 h 4013490"/>
                <a:gd name="connsiteX46234" fmla="*/ 5841129 w 6127927"/>
                <a:gd name="connsiteY46234" fmla="*/ 3974635 h 4013490"/>
                <a:gd name="connsiteX46235" fmla="*/ 5840288 w 6127927"/>
                <a:gd name="connsiteY46235" fmla="*/ 3975378 h 4013490"/>
                <a:gd name="connsiteX46236" fmla="*/ 362641 w 6127927"/>
                <a:gd name="connsiteY46236" fmla="*/ 1165729 h 4013490"/>
                <a:gd name="connsiteX46237" fmla="*/ 362480 w 6127927"/>
                <a:gd name="connsiteY46237" fmla="*/ 1165470 h 4013490"/>
                <a:gd name="connsiteX46238" fmla="*/ 403973 w 6127927"/>
                <a:gd name="connsiteY46238" fmla="*/ 1156123 h 4013490"/>
                <a:gd name="connsiteX46239" fmla="*/ 403714 w 6127927"/>
                <a:gd name="connsiteY46239" fmla="*/ 1155121 h 4013490"/>
                <a:gd name="connsiteX46240" fmla="*/ 403973 w 6127927"/>
                <a:gd name="connsiteY46240" fmla="*/ 1156123 h 4013490"/>
                <a:gd name="connsiteX46241" fmla="*/ 574927 w 6127927"/>
                <a:gd name="connsiteY46241" fmla="*/ 1130962 h 4013490"/>
                <a:gd name="connsiteX46242" fmla="*/ 575412 w 6127927"/>
                <a:gd name="connsiteY46242" fmla="*/ 1131868 h 4013490"/>
                <a:gd name="connsiteX46243" fmla="*/ 574927 w 6127927"/>
                <a:gd name="connsiteY46243" fmla="*/ 1130962 h 4013490"/>
                <a:gd name="connsiteX46244" fmla="*/ 6009625 w 6127927"/>
                <a:gd name="connsiteY46244" fmla="*/ 2767833 h 4013490"/>
                <a:gd name="connsiteX46245" fmla="*/ 6008784 w 6127927"/>
                <a:gd name="connsiteY46245" fmla="*/ 2768512 h 4013490"/>
                <a:gd name="connsiteX46246" fmla="*/ 6009625 w 6127927"/>
                <a:gd name="connsiteY46246" fmla="*/ 2767833 h 4013490"/>
                <a:gd name="connsiteX46247" fmla="*/ 6088343 w 6127927"/>
                <a:gd name="connsiteY46247" fmla="*/ 3281989 h 4013490"/>
                <a:gd name="connsiteX46248" fmla="*/ 6088440 w 6127927"/>
                <a:gd name="connsiteY46248" fmla="*/ 3283315 h 4013490"/>
                <a:gd name="connsiteX46249" fmla="*/ 6088666 w 6127927"/>
                <a:gd name="connsiteY46249" fmla="*/ 3283477 h 4013490"/>
                <a:gd name="connsiteX46250" fmla="*/ 6089022 w 6127927"/>
                <a:gd name="connsiteY46250" fmla="*/ 3282312 h 4013490"/>
                <a:gd name="connsiteX46251" fmla="*/ 6088343 w 6127927"/>
                <a:gd name="connsiteY46251" fmla="*/ 3281989 h 4013490"/>
                <a:gd name="connsiteX46252" fmla="*/ 5945849 w 6127927"/>
                <a:gd name="connsiteY46252" fmla="*/ 3280663 h 4013490"/>
                <a:gd name="connsiteX46253" fmla="*/ 5945622 w 6127927"/>
                <a:gd name="connsiteY46253" fmla="*/ 3280663 h 4013490"/>
                <a:gd name="connsiteX46254" fmla="*/ 5945784 w 6127927"/>
                <a:gd name="connsiteY46254" fmla="*/ 3280922 h 4013490"/>
                <a:gd name="connsiteX46255" fmla="*/ 5945849 w 6127927"/>
                <a:gd name="connsiteY46255" fmla="*/ 3280922 h 4013490"/>
                <a:gd name="connsiteX46256" fmla="*/ 5945849 w 6127927"/>
                <a:gd name="connsiteY46256" fmla="*/ 3280663 h 4013490"/>
                <a:gd name="connsiteX46257" fmla="*/ 638348 w 6127927"/>
                <a:gd name="connsiteY46257" fmla="*/ 1131027 h 4013490"/>
                <a:gd name="connsiteX46258" fmla="*/ 638768 w 6127927"/>
                <a:gd name="connsiteY46258" fmla="*/ 1130542 h 4013490"/>
                <a:gd name="connsiteX46259" fmla="*/ 638348 w 6127927"/>
                <a:gd name="connsiteY46259" fmla="*/ 1131027 h 4013490"/>
                <a:gd name="connsiteX46260" fmla="*/ 635534 w 6127927"/>
                <a:gd name="connsiteY46260" fmla="*/ 1128375 h 4013490"/>
                <a:gd name="connsiteX46261" fmla="*/ 635017 w 6127927"/>
                <a:gd name="connsiteY46261" fmla="*/ 1129636 h 4013490"/>
                <a:gd name="connsiteX46262" fmla="*/ 634952 w 6127927"/>
                <a:gd name="connsiteY46262" fmla="*/ 1129862 h 4013490"/>
                <a:gd name="connsiteX46263" fmla="*/ 635372 w 6127927"/>
                <a:gd name="connsiteY46263" fmla="*/ 1128892 h 4013490"/>
                <a:gd name="connsiteX46264" fmla="*/ 635534 w 6127927"/>
                <a:gd name="connsiteY46264" fmla="*/ 1128375 h 4013490"/>
                <a:gd name="connsiteX46265" fmla="*/ 609694 w 6127927"/>
                <a:gd name="connsiteY46265" fmla="*/ 1118284 h 4013490"/>
                <a:gd name="connsiteX46266" fmla="*/ 609855 w 6127927"/>
                <a:gd name="connsiteY46266" fmla="*/ 1120031 h 4013490"/>
                <a:gd name="connsiteX46267" fmla="*/ 609694 w 6127927"/>
                <a:gd name="connsiteY46267" fmla="*/ 1118284 h 4013490"/>
                <a:gd name="connsiteX46268" fmla="*/ 601673 w 6127927"/>
                <a:gd name="connsiteY46268" fmla="*/ 1121842 h 4013490"/>
                <a:gd name="connsiteX46269" fmla="*/ 601673 w 6127927"/>
                <a:gd name="connsiteY46269" fmla="*/ 1122586 h 4013490"/>
                <a:gd name="connsiteX46270" fmla="*/ 601673 w 6127927"/>
                <a:gd name="connsiteY46270" fmla="*/ 1121842 h 4013490"/>
                <a:gd name="connsiteX46271" fmla="*/ 5947595 w 6127927"/>
                <a:gd name="connsiteY46271" fmla="*/ 3275295 h 4013490"/>
                <a:gd name="connsiteX46272" fmla="*/ 5947919 w 6127927"/>
                <a:gd name="connsiteY46272" fmla="*/ 3273548 h 4013490"/>
                <a:gd name="connsiteX46273" fmla="*/ 5947595 w 6127927"/>
                <a:gd name="connsiteY46273" fmla="*/ 3275295 h 4013490"/>
                <a:gd name="connsiteX46274" fmla="*/ 6110690 w 6127927"/>
                <a:gd name="connsiteY46274" fmla="*/ 3278173 h 4013490"/>
                <a:gd name="connsiteX46275" fmla="*/ 6111370 w 6127927"/>
                <a:gd name="connsiteY46275" fmla="*/ 3277364 h 4013490"/>
                <a:gd name="connsiteX46276" fmla="*/ 6110690 w 6127927"/>
                <a:gd name="connsiteY46276" fmla="*/ 3278173 h 4013490"/>
                <a:gd name="connsiteX46277" fmla="*/ 5906037 w 6127927"/>
                <a:gd name="connsiteY46277" fmla="*/ 3271640 h 4013490"/>
                <a:gd name="connsiteX46278" fmla="*/ 5905196 w 6127927"/>
                <a:gd name="connsiteY46278" fmla="*/ 3272222 h 4013490"/>
                <a:gd name="connsiteX46279" fmla="*/ 5906037 w 6127927"/>
                <a:gd name="connsiteY46279" fmla="*/ 3271640 h 4013490"/>
                <a:gd name="connsiteX46280" fmla="*/ 578161 w 6127927"/>
                <a:gd name="connsiteY46280" fmla="*/ 1406992 h 4013490"/>
                <a:gd name="connsiteX46281" fmla="*/ 577159 w 6127927"/>
                <a:gd name="connsiteY46281" fmla="*/ 1405569 h 4013490"/>
                <a:gd name="connsiteX46282" fmla="*/ 578161 w 6127927"/>
                <a:gd name="connsiteY46282" fmla="*/ 1406992 h 4013490"/>
                <a:gd name="connsiteX46283" fmla="*/ 573116 w 6127927"/>
                <a:gd name="connsiteY46283" fmla="*/ 1411617 h 4013490"/>
                <a:gd name="connsiteX46284" fmla="*/ 572857 w 6127927"/>
                <a:gd name="connsiteY46284" fmla="*/ 1410937 h 4013490"/>
                <a:gd name="connsiteX46285" fmla="*/ 573116 w 6127927"/>
                <a:gd name="connsiteY46285" fmla="*/ 1411617 h 4013490"/>
                <a:gd name="connsiteX46286" fmla="*/ 601415 w 6127927"/>
                <a:gd name="connsiteY46286" fmla="*/ 1390336 h 4013490"/>
                <a:gd name="connsiteX46287" fmla="*/ 600929 w 6127927"/>
                <a:gd name="connsiteY46287" fmla="*/ 1389916 h 4013490"/>
                <a:gd name="connsiteX46288" fmla="*/ 601415 w 6127927"/>
                <a:gd name="connsiteY46288" fmla="*/ 1390336 h 4013490"/>
                <a:gd name="connsiteX46289" fmla="*/ 553162 w 6127927"/>
                <a:gd name="connsiteY46289" fmla="*/ 1420058 h 4013490"/>
                <a:gd name="connsiteX46290" fmla="*/ 553550 w 6127927"/>
                <a:gd name="connsiteY46290" fmla="*/ 1420963 h 4013490"/>
                <a:gd name="connsiteX46291" fmla="*/ 553162 w 6127927"/>
                <a:gd name="connsiteY46291" fmla="*/ 1420058 h 4013490"/>
                <a:gd name="connsiteX46292" fmla="*/ 137355 w 6127927"/>
                <a:gd name="connsiteY46292" fmla="*/ 3857722 h 4013490"/>
                <a:gd name="connsiteX46293" fmla="*/ 137452 w 6127927"/>
                <a:gd name="connsiteY46293" fmla="*/ 3861215 h 4013490"/>
                <a:gd name="connsiteX46294" fmla="*/ 137355 w 6127927"/>
                <a:gd name="connsiteY46294" fmla="*/ 3857722 h 4013490"/>
                <a:gd name="connsiteX46295" fmla="*/ 1118643 w 6127927"/>
                <a:gd name="connsiteY46295" fmla="*/ 2517320 h 4013490"/>
                <a:gd name="connsiteX46296" fmla="*/ 1119290 w 6127927"/>
                <a:gd name="connsiteY46296" fmla="*/ 2515574 h 4013490"/>
                <a:gd name="connsiteX46297" fmla="*/ 1118643 w 6127927"/>
                <a:gd name="connsiteY46297" fmla="*/ 2517320 h 4013490"/>
                <a:gd name="connsiteX46298" fmla="*/ 962889 w 6127927"/>
                <a:gd name="connsiteY46298" fmla="*/ 2497269 h 4013490"/>
                <a:gd name="connsiteX46299" fmla="*/ 965703 w 6127927"/>
                <a:gd name="connsiteY46299" fmla="*/ 2496299 h 4013490"/>
                <a:gd name="connsiteX46300" fmla="*/ 962889 w 6127927"/>
                <a:gd name="connsiteY46300" fmla="*/ 2497269 h 4013490"/>
                <a:gd name="connsiteX46301" fmla="*/ 452388 w 6127927"/>
                <a:gd name="connsiteY46301" fmla="*/ 2382523 h 4013490"/>
                <a:gd name="connsiteX46302" fmla="*/ 453552 w 6127927"/>
                <a:gd name="connsiteY46302" fmla="*/ 2384432 h 4013490"/>
                <a:gd name="connsiteX46303" fmla="*/ 452388 w 6127927"/>
                <a:gd name="connsiteY46303" fmla="*/ 2382523 h 4013490"/>
                <a:gd name="connsiteX46304" fmla="*/ 5267433 w 6127927"/>
                <a:gd name="connsiteY46304" fmla="*/ 3921304 h 4013490"/>
                <a:gd name="connsiteX46305" fmla="*/ 5267304 w 6127927"/>
                <a:gd name="connsiteY46305" fmla="*/ 3921304 h 4013490"/>
                <a:gd name="connsiteX46306" fmla="*/ 5267433 w 6127927"/>
                <a:gd name="connsiteY46306" fmla="*/ 3921304 h 4013490"/>
                <a:gd name="connsiteX46307" fmla="*/ 5268112 w 6127927"/>
                <a:gd name="connsiteY46307" fmla="*/ 3913931 h 4013490"/>
                <a:gd name="connsiteX46308" fmla="*/ 5268112 w 6127927"/>
                <a:gd name="connsiteY46308" fmla="*/ 3915677 h 4013490"/>
                <a:gd name="connsiteX46309" fmla="*/ 5268112 w 6127927"/>
                <a:gd name="connsiteY46309" fmla="*/ 3913931 h 4013490"/>
                <a:gd name="connsiteX46310" fmla="*/ 993613 w 6127927"/>
                <a:gd name="connsiteY46310" fmla="*/ 2230424 h 4013490"/>
                <a:gd name="connsiteX46311" fmla="*/ 994033 w 6127927"/>
                <a:gd name="connsiteY46311" fmla="*/ 2232494 h 4013490"/>
                <a:gd name="connsiteX46312" fmla="*/ 995424 w 6127927"/>
                <a:gd name="connsiteY46312" fmla="*/ 2232429 h 4013490"/>
                <a:gd name="connsiteX46313" fmla="*/ 995327 w 6127927"/>
                <a:gd name="connsiteY46313" fmla="*/ 2231588 h 4013490"/>
                <a:gd name="connsiteX46314" fmla="*/ 993613 w 6127927"/>
                <a:gd name="connsiteY46314" fmla="*/ 2230424 h 4013490"/>
                <a:gd name="connsiteX46315" fmla="*/ 5820916 w 6127927"/>
                <a:gd name="connsiteY46315" fmla="*/ 2379386 h 4013490"/>
                <a:gd name="connsiteX46316" fmla="*/ 5821595 w 6127927"/>
                <a:gd name="connsiteY46316" fmla="*/ 2377478 h 4013490"/>
                <a:gd name="connsiteX46317" fmla="*/ 5819687 w 6127927"/>
                <a:gd name="connsiteY46317" fmla="*/ 2378384 h 4013490"/>
                <a:gd name="connsiteX46318" fmla="*/ 5820075 w 6127927"/>
                <a:gd name="connsiteY46318" fmla="*/ 2379710 h 4013490"/>
                <a:gd name="connsiteX46319" fmla="*/ 5270926 w 6127927"/>
                <a:gd name="connsiteY46319" fmla="*/ 3922404 h 4013490"/>
                <a:gd name="connsiteX46320" fmla="*/ 5270926 w 6127927"/>
                <a:gd name="connsiteY46320" fmla="*/ 3922889 h 4013490"/>
                <a:gd name="connsiteX46321" fmla="*/ 5271185 w 6127927"/>
                <a:gd name="connsiteY46321" fmla="*/ 3922307 h 4013490"/>
                <a:gd name="connsiteX46322" fmla="*/ 5338810 w 6127927"/>
                <a:gd name="connsiteY46322" fmla="*/ 2538439 h 4013490"/>
                <a:gd name="connsiteX46323" fmla="*/ 5338163 w 6127927"/>
                <a:gd name="connsiteY46323" fmla="*/ 2540153 h 4013490"/>
                <a:gd name="connsiteX46324" fmla="*/ 5338810 w 6127927"/>
                <a:gd name="connsiteY46324" fmla="*/ 2538439 h 4013490"/>
                <a:gd name="connsiteX46325" fmla="*/ 5286417 w 6127927"/>
                <a:gd name="connsiteY46325" fmla="*/ 3936375 h 4013490"/>
                <a:gd name="connsiteX46326" fmla="*/ 5286902 w 6127927"/>
                <a:gd name="connsiteY46326" fmla="*/ 3935890 h 4013490"/>
                <a:gd name="connsiteX46327" fmla="*/ 5286417 w 6127927"/>
                <a:gd name="connsiteY46327" fmla="*/ 3936375 h 4013490"/>
                <a:gd name="connsiteX46328" fmla="*/ 3267180 w 6127927"/>
                <a:gd name="connsiteY46328" fmla="*/ 3979195 h 4013490"/>
                <a:gd name="connsiteX46329" fmla="*/ 3277205 w 6127927"/>
                <a:gd name="connsiteY46329" fmla="*/ 3976769 h 4013490"/>
                <a:gd name="connsiteX46330" fmla="*/ 3267180 w 6127927"/>
                <a:gd name="connsiteY46330" fmla="*/ 3979195 h 4013490"/>
                <a:gd name="connsiteX46331" fmla="*/ 5278461 w 6127927"/>
                <a:gd name="connsiteY46331" fmla="*/ 3933885 h 4013490"/>
                <a:gd name="connsiteX46332" fmla="*/ 5279367 w 6127927"/>
                <a:gd name="connsiteY46332" fmla="*/ 3932397 h 4013490"/>
                <a:gd name="connsiteX46333" fmla="*/ 5278461 w 6127927"/>
                <a:gd name="connsiteY46333" fmla="*/ 3933885 h 4013490"/>
                <a:gd name="connsiteX46334" fmla="*/ 2708070 w 6127927"/>
                <a:gd name="connsiteY46334" fmla="*/ 3939448 h 4013490"/>
                <a:gd name="connsiteX46335" fmla="*/ 2704674 w 6127927"/>
                <a:gd name="connsiteY46335" fmla="*/ 3943167 h 4013490"/>
                <a:gd name="connsiteX46336" fmla="*/ 2708070 w 6127927"/>
                <a:gd name="connsiteY46336" fmla="*/ 3939448 h 4013490"/>
                <a:gd name="connsiteX46337" fmla="*/ 1309713 w 6127927"/>
                <a:gd name="connsiteY46337" fmla="*/ 2773881 h 4013490"/>
                <a:gd name="connsiteX46338" fmla="*/ 1311783 w 6127927"/>
                <a:gd name="connsiteY46338" fmla="*/ 2781093 h 4013490"/>
                <a:gd name="connsiteX46339" fmla="*/ 1315437 w 6127927"/>
                <a:gd name="connsiteY46339" fmla="*/ 2781352 h 4013490"/>
                <a:gd name="connsiteX46340" fmla="*/ 1314694 w 6127927"/>
                <a:gd name="connsiteY46340" fmla="*/ 2778344 h 4013490"/>
                <a:gd name="connsiteX46341" fmla="*/ 1309713 w 6127927"/>
                <a:gd name="connsiteY46341" fmla="*/ 2773881 h 4013490"/>
                <a:gd name="connsiteX46342" fmla="*/ 1130868 w 6127927"/>
                <a:gd name="connsiteY46342" fmla="*/ 2423758 h 4013490"/>
                <a:gd name="connsiteX46343" fmla="*/ 1131062 w 6127927"/>
                <a:gd name="connsiteY46343" fmla="*/ 2424761 h 4013490"/>
                <a:gd name="connsiteX46344" fmla="*/ 1130868 w 6127927"/>
                <a:gd name="connsiteY46344" fmla="*/ 2423758 h 4013490"/>
                <a:gd name="connsiteX46345" fmla="*/ 5357794 w 6127927"/>
                <a:gd name="connsiteY46345" fmla="*/ 3854844 h 4013490"/>
                <a:gd name="connsiteX46346" fmla="*/ 5358926 w 6127927"/>
                <a:gd name="connsiteY46346" fmla="*/ 3855394 h 4013490"/>
                <a:gd name="connsiteX46347" fmla="*/ 5359184 w 6127927"/>
                <a:gd name="connsiteY46347" fmla="*/ 3855329 h 4013490"/>
                <a:gd name="connsiteX46348" fmla="*/ 5358279 w 6127927"/>
                <a:gd name="connsiteY46348" fmla="*/ 3854585 h 4013490"/>
                <a:gd name="connsiteX46349" fmla="*/ 5357794 w 6127927"/>
                <a:gd name="connsiteY46349" fmla="*/ 3854844 h 4013490"/>
                <a:gd name="connsiteX46350" fmla="*/ 1206707 w 6127927"/>
                <a:gd name="connsiteY46350" fmla="*/ 2364801 h 4013490"/>
                <a:gd name="connsiteX46351" fmla="*/ 1207128 w 6127927"/>
                <a:gd name="connsiteY46351" fmla="*/ 2366062 h 4013490"/>
                <a:gd name="connsiteX46352" fmla="*/ 1207289 w 6127927"/>
                <a:gd name="connsiteY46352" fmla="*/ 2366224 h 4013490"/>
                <a:gd name="connsiteX46353" fmla="*/ 1207063 w 6127927"/>
                <a:gd name="connsiteY46353" fmla="*/ 2365124 h 4013490"/>
                <a:gd name="connsiteX46354" fmla="*/ 1206707 w 6127927"/>
                <a:gd name="connsiteY46354" fmla="*/ 2364801 h 4013490"/>
                <a:gd name="connsiteX46355" fmla="*/ 5367884 w 6127927"/>
                <a:gd name="connsiteY46355" fmla="*/ 3341529 h 4013490"/>
                <a:gd name="connsiteX46356" fmla="*/ 5368143 w 6127927"/>
                <a:gd name="connsiteY46356" fmla="*/ 3340785 h 4013490"/>
                <a:gd name="connsiteX46357" fmla="*/ 5367043 w 6127927"/>
                <a:gd name="connsiteY46357" fmla="*/ 3339103 h 4013490"/>
                <a:gd name="connsiteX46358" fmla="*/ 5366558 w 6127927"/>
                <a:gd name="connsiteY46358" fmla="*/ 3341011 h 4013490"/>
                <a:gd name="connsiteX46359" fmla="*/ 1164082 w 6127927"/>
                <a:gd name="connsiteY46359" fmla="*/ 2371754 h 4013490"/>
                <a:gd name="connsiteX46360" fmla="*/ 1163758 w 6127927"/>
                <a:gd name="connsiteY46360" fmla="*/ 2370104 h 4013490"/>
                <a:gd name="connsiteX46361" fmla="*/ 1164082 w 6127927"/>
                <a:gd name="connsiteY46361" fmla="*/ 2371754 h 4013490"/>
                <a:gd name="connsiteX46362" fmla="*/ 1213596 w 6127927"/>
                <a:gd name="connsiteY46362" fmla="*/ 2407620 h 4013490"/>
                <a:gd name="connsiteX46363" fmla="*/ 1214178 w 6127927"/>
                <a:gd name="connsiteY46363" fmla="*/ 2408784 h 4013490"/>
                <a:gd name="connsiteX46364" fmla="*/ 1214340 w 6127927"/>
                <a:gd name="connsiteY46364" fmla="*/ 2408946 h 4013490"/>
                <a:gd name="connsiteX46365" fmla="*/ 1213919 w 6127927"/>
                <a:gd name="connsiteY46365" fmla="*/ 2407943 h 4013490"/>
                <a:gd name="connsiteX46366" fmla="*/ 1213596 w 6127927"/>
                <a:gd name="connsiteY46366" fmla="*/ 2407620 h 4013490"/>
                <a:gd name="connsiteX46367" fmla="*/ 1109426 w 6127927"/>
                <a:gd name="connsiteY46367" fmla="*/ 2377543 h 4013490"/>
                <a:gd name="connsiteX46368" fmla="*/ 1109587 w 6127927"/>
                <a:gd name="connsiteY46368" fmla="*/ 2378545 h 4013490"/>
                <a:gd name="connsiteX46369" fmla="*/ 1109426 w 6127927"/>
                <a:gd name="connsiteY46369" fmla="*/ 2377543 h 4013490"/>
                <a:gd name="connsiteX46370" fmla="*/ 1151566 w 6127927"/>
                <a:gd name="connsiteY46370" fmla="*/ 2375570 h 4013490"/>
                <a:gd name="connsiteX46371" fmla="*/ 1151663 w 6127927"/>
                <a:gd name="connsiteY46371" fmla="*/ 2374826 h 4013490"/>
                <a:gd name="connsiteX46372" fmla="*/ 1151566 w 6127927"/>
                <a:gd name="connsiteY46372" fmla="*/ 2375570 h 4013490"/>
                <a:gd name="connsiteX46373" fmla="*/ 5359928 w 6127927"/>
                <a:gd name="connsiteY46373" fmla="*/ 3822794 h 4013490"/>
                <a:gd name="connsiteX46374" fmla="*/ 5358182 w 6127927"/>
                <a:gd name="connsiteY46374" fmla="*/ 3822212 h 4013490"/>
                <a:gd name="connsiteX46375" fmla="*/ 5359928 w 6127927"/>
                <a:gd name="connsiteY46375" fmla="*/ 3822794 h 4013490"/>
                <a:gd name="connsiteX46376" fmla="*/ 5353978 w 6127927"/>
                <a:gd name="connsiteY46376" fmla="*/ 3914125 h 4013490"/>
                <a:gd name="connsiteX46377" fmla="*/ 5354560 w 6127927"/>
                <a:gd name="connsiteY46377" fmla="*/ 3913607 h 4013490"/>
                <a:gd name="connsiteX46378" fmla="*/ 5353978 w 6127927"/>
                <a:gd name="connsiteY46378" fmla="*/ 3914125 h 4013490"/>
                <a:gd name="connsiteX46379" fmla="*/ 1176986 w 6127927"/>
                <a:gd name="connsiteY46379" fmla="*/ 2415899 h 4013490"/>
                <a:gd name="connsiteX46380" fmla="*/ 1176598 w 6127927"/>
                <a:gd name="connsiteY46380" fmla="*/ 2414250 h 4013490"/>
                <a:gd name="connsiteX46381" fmla="*/ 1176986 w 6127927"/>
                <a:gd name="connsiteY46381" fmla="*/ 2415899 h 4013490"/>
                <a:gd name="connsiteX46382" fmla="*/ 1166572 w 6127927"/>
                <a:gd name="connsiteY46382" fmla="*/ 2419780 h 4013490"/>
                <a:gd name="connsiteX46383" fmla="*/ 1166572 w 6127927"/>
                <a:gd name="connsiteY46383" fmla="*/ 2419036 h 4013490"/>
                <a:gd name="connsiteX46384" fmla="*/ 1166572 w 6127927"/>
                <a:gd name="connsiteY46384" fmla="*/ 2419780 h 4013490"/>
                <a:gd name="connsiteX46385" fmla="*/ 1216409 w 6127927"/>
                <a:gd name="connsiteY46385" fmla="*/ 2405550 h 4013490"/>
                <a:gd name="connsiteX46386" fmla="*/ 1216409 w 6127927"/>
                <a:gd name="connsiteY46386" fmla="*/ 2405550 h 4013490"/>
                <a:gd name="connsiteX46387" fmla="*/ 1216409 w 6127927"/>
                <a:gd name="connsiteY46387" fmla="*/ 2405550 h 4013490"/>
                <a:gd name="connsiteX46388" fmla="*/ 1216409 w 6127927"/>
                <a:gd name="connsiteY46388" fmla="*/ 2405550 h 4013490"/>
                <a:gd name="connsiteX46389" fmla="*/ 5344437 w 6127927"/>
                <a:gd name="connsiteY46389" fmla="*/ 3910632 h 4013490"/>
                <a:gd name="connsiteX46390" fmla="*/ 5345375 w 6127927"/>
                <a:gd name="connsiteY46390" fmla="*/ 3909144 h 4013490"/>
                <a:gd name="connsiteX46391" fmla="*/ 5344437 w 6127927"/>
                <a:gd name="connsiteY46391" fmla="*/ 3910632 h 4013490"/>
                <a:gd name="connsiteX46392" fmla="*/ 5188877 w 6127927"/>
                <a:gd name="connsiteY46392" fmla="*/ 2534041 h 4013490"/>
                <a:gd name="connsiteX46393" fmla="*/ 5186807 w 6127927"/>
                <a:gd name="connsiteY46393" fmla="*/ 2536110 h 4013490"/>
                <a:gd name="connsiteX46394" fmla="*/ 5188877 w 6127927"/>
                <a:gd name="connsiteY46394" fmla="*/ 2534041 h 4013490"/>
                <a:gd name="connsiteX46395" fmla="*/ 1178247 w 6127927"/>
                <a:gd name="connsiteY46395" fmla="*/ 2421365 h 4013490"/>
                <a:gd name="connsiteX46396" fmla="*/ 1178312 w 6127927"/>
                <a:gd name="connsiteY46396" fmla="*/ 2421688 h 4013490"/>
                <a:gd name="connsiteX46397" fmla="*/ 5374740 w 6127927"/>
                <a:gd name="connsiteY46397" fmla="*/ 3989705 h 4013490"/>
                <a:gd name="connsiteX46398" fmla="*/ 5373997 w 6127927"/>
                <a:gd name="connsiteY46398" fmla="*/ 3990449 h 4013490"/>
                <a:gd name="connsiteX46399" fmla="*/ 5374740 w 6127927"/>
                <a:gd name="connsiteY46399" fmla="*/ 3989705 h 4013490"/>
                <a:gd name="connsiteX46400" fmla="*/ 5727030 w 6127927"/>
                <a:gd name="connsiteY46400" fmla="*/ 2926627 h 4013490"/>
                <a:gd name="connsiteX46401" fmla="*/ 5728776 w 6127927"/>
                <a:gd name="connsiteY46401" fmla="*/ 2926886 h 4013490"/>
                <a:gd name="connsiteX46402" fmla="*/ 5727030 w 6127927"/>
                <a:gd name="connsiteY46402" fmla="*/ 2926627 h 4013490"/>
                <a:gd name="connsiteX46403" fmla="*/ 5407955 w 6127927"/>
                <a:gd name="connsiteY46403" fmla="*/ 2818608 h 4013490"/>
                <a:gd name="connsiteX46404" fmla="*/ 5408052 w 6127927"/>
                <a:gd name="connsiteY46404" fmla="*/ 2818511 h 4013490"/>
                <a:gd name="connsiteX46405" fmla="*/ 5407793 w 6127927"/>
                <a:gd name="connsiteY46405" fmla="*/ 2818414 h 4013490"/>
                <a:gd name="connsiteX46406" fmla="*/ 5306210 w 6127927"/>
                <a:gd name="connsiteY46406" fmla="*/ 3954680 h 4013490"/>
                <a:gd name="connsiteX46407" fmla="*/ 5306954 w 6127927"/>
                <a:gd name="connsiteY46407" fmla="*/ 3953936 h 4013490"/>
                <a:gd name="connsiteX46408" fmla="*/ 5306210 w 6127927"/>
                <a:gd name="connsiteY46408" fmla="*/ 3954680 h 4013490"/>
                <a:gd name="connsiteX46409" fmla="*/ 5334670 w 6127927"/>
                <a:gd name="connsiteY46409" fmla="*/ 2881673 h 4013490"/>
                <a:gd name="connsiteX46410" fmla="*/ 5334670 w 6127927"/>
                <a:gd name="connsiteY46410" fmla="*/ 2882514 h 4013490"/>
                <a:gd name="connsiteX46411" fmla="*/ 5334670 w 6127927"/>
                <a:gd name="connsiteY46411" fmla="*/ 2881673 h 4013490"/>
                <a:gd name="connsiteX46412" fmla="*/ 5348415 w 6127927"/>
                <a:gd name="connsiteY46412" fmla="*/ 3904584 h 4013490"/>
                <a:gd name="connsiteX46413" fmla="*/ 5348577 w 6127927"/>
                <a:gd name="connsiteY46413" fmla="*/ 3904325 h 4013490"/>
                <a:gd name="connsiteX46414" fmla="*/ 5712380 w 6127927"/>
                <a:gd name="connsiteY46414" fmla="*/ 3041470 h 4013490"/>
                <a:gd name="connsiteX46415" fmla="*/ 5712121 w 6127927"/>
                <a:gd name="connsiteY46415" fmla="*/ 3041631 h 4013490"/>
                <a:gd name="connsiteX46416" fmla="*/ 5713188 w 6127927"/>
                <a:gd name="connsiteY46416" fmla="*/ 3042052 h 4013490"/>
                <a:gd name="connsiteX46417" fmla="*/ 5713641 w 6127927"/>
                <a:gd name="connsiteY46417" fmla="*/ 3041631 h 4013490"/>
                <a:gd name="connsiteX46418" fmla="*/ 5379300 w 6127927"/>
                <a:gd name="connsiteY46418" fmla="*/ 3935470 h 4013490"/>
                <a:gd name="connsiteX46419" fmla="*/ 5379947 w 6127927"/>
                <a:gd name="connsiteY46419" fmla="*/ 3934726 h 4013490"/>
                <a:gd name="connsiteX46420" fmla="*/ 5379300 w 6127927"/>
                <a:gd name="connsiteY46420" fmla="*/ 3935470 h 4013490"/>
                <a:gd name="connsiteX46421" fmla="*/ 5470696 w 6127927"/>
                <a:gd name="connsiteY46421" fmla="*/ 2731417 h 4013490"/>
                <a:gd name="connsiteX46422" fmla="*/ 5469629 w 6127927"/>
                <a:gd name="connsiteY46422" fmla="*/ 2731256 h 4013490"/>
                <a:gd name="connsiteX46423" fmla="*/ 5470696 w 6127927"/>
                <a:gd name="connsiteY46423" fmla="*/ 2731417 h 4013490"/>
                <a:gd name="connsiteX46424" fmla="*/ 5235674 w 6127927"/>
                <a:gd name="connsiteY46424" fmla="*/ 3916259 h 4013490"/>
                <a:gd name="connsiteX46425" fmla="*/ 5235060 w 6127927"/>
                <a:gd name="connsiteY46425" fmla="*/ 3917003 h 4013490"/>
                <a:gd name="connsiteX46426" fmla="*/ 5235674 w 6127927"/>
                <a:gd name="connsiteY46426" fmla="*/ 3916259 h 4013490"/>
                <a:gd name="connsiteX46427" fmla="*/ 5311740 w 6127927"/>
                <a:gd name="connsiteY46427" fmla="*/ 3887702 h 4013490"/>
                <a:gd name="connsiteX46428" fmla="*/ 5311902 w 6127927"/>
                <a:gd name="connsiteY46428" fmla="*/ 3887120 h 4013490"/>
                <a:gd name="connsiteX46429" fmla="*/ 5311579 w 6127927"/>
                <a:gd name="connsiteY46429" fmla="*/ 3887702 h 4013490"/>
                <a:gd name="connsiteX46430" fmla="*/ 5311740 w 6127927"/>
                <a:gd name="connsiteY46430" fmla="*/ 3887702 h 4013490"/>
                <a:gd name="connsiteX46431" fmla="*/ 5575028 w 6127927"/>
                <a:gd name="connsiteY46431" fmla="*/ 3419988 h 4013490"/>
                <a:gd name="connsiteX46432" fmla="*/ 5573766 w 6127927"/>
                <a:gd name="connsiteY46432" fmla="*/ 3421572 h 4013490"/>
                <a:gd name="connsiteX46433" fmla="*/ 5575028 w 6127927"/>
                <a:gd name="connsiteY46433" fmla="*/ 3419988 h 4013490"/>
                <a:gd name="connsiteX46434" fmla="*/ 5427230 w 6127927"/>
                <a:gd name="connsiteY46434" fmla="*/ 2802955 h 4013490"/>
                <a:gd name="connsiteX46435" fmla="*/ 5427003 w 6127927"/>
                <a:gd name="connsiteY46435" fmla="*/ 2802115 h 4013490"/>
                <a:gd name="connsiteX46436" fmla="*/ 5427230 w 6127927"/>
                <a:gd name="connsiteY46436" fmla="*/ 2802955 h 4013490"/>
                <a:gd name="connsiteX46437" fmla="*/ 5515003 w 6127927"/>
                <a:gd name="connsiteY46437" fmla="*/ 3979195 h 4013490"/>
                <a:gd name="connsiteX46438" fmla="*/ 5514356 w 6127927"/>
                <a:gd name="connsiteY46438" fmla="*/ 3978289 h 4013490"/>
                <a:gd name="connsiteX46439" fmla="*/ 5515003 w 6127927"/>
                <a:gd name="connsiteY46439" fmla="*/ 3979195 h 4013490"/>
                <a:gd name="connsiteX46440" fmla="*/ 5344857 w 6127927"/>
                <a:gd name="connsiteY46440" fmla="*/ 2874138 h 4013490"/>
                <a:gd name="connsiteX46441" fmla="*/ 5345278 w 6127927"/>
                <a:gd name="connsiteY46441" fmla="*/ 2875237 h 4013490"/>
                <a:gd name="connsiteX46442" fmla="*/ 5345763 w 6127927"/>
                <a:gd name="connsiteY46442" fmla="*/ 2875399 h 4013490"/>
                <a:gd name="connsiteX46443" fmla="*/ 5345019 w 6127927"/>
                <a:gd name="connsiteY46443" fmla="*/ 2874299 h 4013490"/>
                <a:gd name="connsiteX46444" fmla="*/ 5411609 w 6127927"/>
                <a:gd name="connsiteY46444" fmla="*/ 2822813 h 4013490"/>
                <a:gd name="connsiteX46445" fmla="*/ 5412838 w 6127927"/>
                <a:gd name="connsiteY46445" fmla="*/ 2824074 h 4013490"/>
                <a:gd name="connsiteX46446" fmla="*/ 5411609 w 6127927"/>
                <a:gd name="connsiteY46446" fmla="*/ 2822813 h 4013490"/>
                <a:gd name="connsiteX46447" fmla="*/ 5370859 w 6127927"/>
                <a:gd name="connsiteY46447" fmla="*/ 3267500 h 4013490"/>
                <a:gd name="connsiteX46448" fmla="*/ 5370374 w 6127927"/>
                <a:gd name="connsiteY46448" fmla="*/ 3264687 h 4013490"/>
                <a:gd name="connsiteX46449" fmla="*/ 5370859 w 6127927"/>
                <a:gd name="connsiteY46449" fmla="*/ 3267500 h 4013490"/>
                <a:gd name="connsiteX46450" fmla="*/ 5490100 w 6127927"/>
                <a:gd name="connsiteY46450" fmla="*/ 3848699 h 4013490"/>
                <a:gd name="connsiteX46451" fmla="*/ 5492494 w 6127927"/>
                <a:gd name="connsiteY46451" fmla="*/ 3847632 h 4013490"/>
                <a:gd name="connsiteX46452" fmla="*/ 5490100 w 6127927"/>
                <a:gd name="connsiteY46452" fmla="*/ 3848699 h 4013490"/>
                <a:gd name="connsiteX46453" fmla="*/ 5735148 w 6127927"/>
                <a:gd name="connsiteY46453" fmla="*/ 3077983 h 4013490"/>
                <a:gd name="connsiteX46454" fmla="*/ 5734889 w 6127927"/>
                <a:gd name="connsiteY46454" fmla="*/ 3076236 h 4013490"/>
                <a:gd name="connsiteX46455" fmla="*/ 5735148 w 6127927"/>
                <a:gd name="connsiteY46455" fmla="*/ 3077983 h 4013490"/>
                <a:gd name="connsiteX46456" fmla="*/ 5735730 w 6127927"/>
                <a:gd name="connsiteY46456" fmla="*/ 3083545 h 4013490"/>
                <a:gd name="connsiteX46457" fmla="*/ 5735827 w 6127927"/>
                <a:gd name="connsiteY46457" fmla="*/ 3083869 h 4013490"/>
                <a:gd name="connsiteX46458" fmla="*/ 5735730 w 6127927"/>
                <a:gd name="connsiteY46458" fmla="*/ 3083545 h 4013490"/>
                <a:gd name="connsiteX46459" fmla="*/ 5768006 w 6127927"/>
                <a:gd name="connsiteY46459" fmla="*/ 3074684 h 4013490"/>
                <a:gd name="connsiteX46460" fmla="*/ 5767844 w 6127927"/>
                <a:gd name="connsiteY46460" fmla="*/ 3074005 h 4013490"/>
                <a:gd name="connsiteX46461" fmla="*/ 5768006 w 6127927"/>
                <a:gd name="connsiteY46461" fmla="*/ 3074684 h 4013490"/>
                <a:gd name="connsiteX46462" fmla="*/ 5167856 w 6127927"/>
                <a:gd name="connsiteY46462" fmla="*/ 3987312 h 4013490"/>
                <a:gd name="connsiteX46463" fmla="*/ 5168341 w 6127927"/>
                <a:gd name="connsiteY46463" fmla="*/ 3986730 h 4013490"/>
                <a:gd name="connsiteX46464" fmla="*/ 5168179 w 6127927"/>
                <a:gd name="connsiteY46464" fmla="*/ 3985145 h 4013490"/>
                <a:gd name="connsiteX46465" fmla="*/ 5167856 w 6127927"/>
                <a:gd name="connsiteY46465" fmla="*/ 3987312 h 4013490"/>
                <a:gd name="connsiteX46466" fmla="*/ 5763478 w 6127927"/>
                <a:gd name="connsiteY46466" fmla="*/ 3075589 h 4013490"/>
                <a:gd name="connsiteX46467" fmla="*/ 5764060 w 6127927"/>
                <a:gd name="connsiteY46467" fmla="*/ 3076754 h 4013490"/>
                <a:gd name="connsiteX46468" fmla="*/ 5764190 w 6127927"/>
                <a:gd name="connsiteY46468" fmla="*/ 3076915 h 4013490"/>
                <a:gd name="connsiteX46469" fmla="*/ 5763802 w 6127927"/>
                <a:gd name="connsiteY46469" fmla="*/ 3075913 h 4013490"/>
                <a:gd name="connsiteX46470" fmla="*/ 5763478 w 6127927"/>
                <a:gd name="connsiteY46470" fmla="*/ 3075589 h 4013490"/>
                <a:gd name="connsiteX46471" fmla="*/ 5701125 w 6127927"/>
                <a:gd name="connsiteY46471" fmla="*/ 3077400 h 4013490"/>
                <a:gd name="connsiteX46472" fmla="*/ 5701222 w 6127927"/>
                <a:gd name="connsiteY46472" fmla="*/ 3078403 h 4013490"/>
                <a:gd name="connsiteX46473" fmla="*/ 5701125 w 6127927"/>
                <a:gd name="connsiteY46473" fmla="*/ 3077400 h 4013490"/>
                <a:gd name="connsiteX46474" fmla="*/ 5727127 w 6127927"/>
                <a:gd name="connsiteY46474" fmla="*/ 3079891 h 4013490"/>
                <a:gd name="connsiteX46475" fmla="*/ 5727192 w 6127927"/>
                <a:gd name="connsiteY46475" fmla="*/ 3079147 h 4013490"/>
                <a:gd name="connsiteX46476" fmla="*/ 5727127 w 6127927"/>
                <a:gd name="connsiteY46476" fmla="*/ 3079891 h 4013490"/>
                <a:gd name="connsiteX46477" fmla="*/ 5331371 w 6127927"/>
                <a:gd name="connsiteY46477" fmla="*/ 3991452 h 4013490"/>
                <a:gd name="connsiteX46478" fmla="*/ 5331210 w 6127927"/>
                <a:gd name="connsiteY46478" fmla="*/ 3993166 h 4013490"/>
                <a:gd name="connsiteX46479" fmla="*/ 5331371 w 6127927"/>
                <a:gd name="connsiteY46479" fmla="*/ 3991452 h 4013490"/>
                <a:gd name="connsiteX46480" fmla="*/ 5721661 w 6127927"/>
                <a:gd name="connsiteY46480" fmla="*/ 2925075 h 4013490"/>
                <a:gd name="connsiteX46481" fmla="*/ 5721661 w 6127927"/>
                <a:gd name="connsiteY46481" fmla="*/ 2924913 h 4013490"/>
                <a:gd name="connsiteX46482" fmla="*/ 5721403 w 6127927"/>
                <a:gd name="connsiteY46482" fmla="*/ 2925075 h 4013490"/>
                <a:gd name="connsiteX46483" fmla="*/ 5721403 w 6127927"/>
                <a:gd name="connsiteY46483" fmla="*/ 2925139 h 4013490"/>
                <a:gd name="connsiteX46484" fmla="*/ 5721661 w 6127927"/>
                <a:gd name="connsiteY46484" fmla="*/ 2925075 h 4013490"/>
                <a:gd name="connsiteX46485" fmla="*/ 5728873 w 6127927"/>
                <a:gd name="connsiteY46485" fmla="*/ 2891537 h 4013490"/>
                <a:gd name="connsiteX46486" fmla="*/ 5729520 w 6127927"/>
                <a:gd name="connsiteY46486" fmla="*/ 2892184 h 4013490"/>
                <a:gd name="connsiteX46487" fmla="*/ 5728873 w 6127927"/>
                <a:gd name="connsiteY46487" fmla="*/ 2891537 h 4013490"/>
                <a:gd name="connsiteX46488" fmla="*/ 5741357 w 6127927"/>
                <a:gd name="connsiteY46488" fmla="*/ 2778344 h 4013490"/>
                <a:gd name="connsiteX46489" fmla="*/ 5740290 w 6127927"/>
                <a:gd name="connsiteY46489" fmla="*/ 2778700 h 4013490"/>
                <a:gd name="connsiteX46490" fmla="*/ 5741357 w 6127927"/>
                <a:gd name="connsiteY46490" fmla="*/ 2778344 h 4013490"/>
                <a:gd name="connsiteX46491" fmla="*/ 5188780 w 6127927"/>
                <a:gd name="connsiteY46491" fmla="*/ 3982073 h 4013490"/>
                <a:gd name="connsiteX46492" fmla="*/ 5189039 w 6127927"/>
                <a:gd name="connsiteY46492" fmla="*/ 3980747 h 4013490"/>
                <a:gd name="connsiteX46493" fmla="*/ 5188780 w 6127927"/>
                <a:gd name="connsiteY46493" fmla="*/ 3980521 h 4013490"/>
                <a:gd name="connsiteX46494" fmla="*/ 5188230 w 6127927"/>
                <a:gd name="connsiteY46494" fmla="*/ 3981588 h 4013490"/>
                <a:gd name="connsiteX46495" fmla="*/ 5188780 w 6127927"/>
                <a:gd name="connsiteY46495" fmla="*/ 3982073 h 4013490"/>
                <a:gd name="connsiteX46496" fmla="*/ 5711571 w 6127927"/>
                <a:gd name="connsiteY46496" fmla="*/ 3059354 h 4013490"/>
                <a:gd name="connsiteX46497" fmla="*/ 5712121 w 6127927"/>
                <a:gd name="connsiteY46497" fmla="*/ 3060033 h 4013490"/>
                <a:gd name="connsiteX46498" fmla="*/ 5711571 w 6127927"/>
                <a:gd name="connsiteY46498" fmla="*/ 3059354 h 4013490"/>
                <a:gd name="connsiteX46499" fmla="*/ 5168017 w 6127927"/>
                <a:gd name="connsiteY46499" fmla="*/ 3984725 h 4013490"/>
                <a:gd name="connsiteX46500" fmla="*/ 5167759 w 6127927"/>
                <a:gd name="connsiteY46500" fmla="*/ 3984305 h 4013490"/>
                <a:gd name="connsiteX46501" fmla="*/ 5167597 w 6127927"/>
                <a:gd name="connsiteY46501" fmla="*/ 3984725 h 4013490"/>
                <a:gd name="connsiteX46502" fmla="*/ 5168017 w 6127927"/>
                <a:gd name="connsiteY46502" fmla="*/ 3984725 h 4013490"/>
                <a:gd name="connsiteX46503" fmla="*/ 5760568 w 6127927"/>
                <a:gd name="connsiteY46503" fmla="*/ 3906234 h 4013490"/>
                <a:gd name="connsiteX46504" fmla="*/ 5761053 w 6127927"/>
                <a:gd name="connsiteY46504" fmla="*/ 3905748 h 4013490"/>
                <a:gd name="connsiteX46505" fmla="*/ 5760568 w 6127927"/>
                <a:gd name="connsiteY46505" fmla="*/ 3906234 h 4013490"/>
                <a:gd name="connsiteX46506" fmla="*/ 5066920 w 6127927"/>
                <a:gd name="connsiteY46506" fmla="*/ 2495296 h 4013490"/>
                <a:gd name="connsiteX46507" fmla="*/ 5066758 w 6127927"/>
                <a:gd name="connsiteY46507" fmla="*/ 2496040 h 4013490"/>
                <a:gd name="connsiteX46508" fmla="*/ 5066920 w 6127927"/>
                <a:gd name="connsiteY46508" fmla="*/ 2495296 h 4013490"/>
                <a:gd name="connsiteX46509" fmla="*/ 5097579 w 6127927"/>
                <a:gd name="connsiteY46509" fmla="*/ 2492062 h 4013490"/>
                <a:gd name="connsiteX46510" fmla="*/ 5097223 w 6127927"/>
                <a:gd name="connsiteY46510" fmla="*/ 2491157 h 4013490"/>
                <a:gd name="connsiteX46511" fmla="*/ 5097579 w 6127927"/>
                <a:gd name="connsiteY46511" fmla="*/ 2492062 h 4013490"/>
                <a:gd name="connsiteX46512" fmla="*/ 5880358 w 6127927"/>
                <a:gd name="connsiteY46512" fmla="*/ 2326800 h 4013490"/>
                <a:gd name="connsiteX46513" fmla="*/ 5882105 w 6127927"/>
                <a:gd name="connsiteY46513" fmla="*/ 2324245 h 4013490"/>
                <a:gd name="connsiteX46514" fmla="*/ 5880358 w 6127927"/>
                <a:gd name="connsiteY46514" fmla="*/ 2326800 h 4013490"/>
                <a:gd name="connsiteX46515" fmla="*/ 5057411 w 6127927"/>
                <a:gd name="connsiteY46515" fmla="*/ 2496202 h 4013490"/>
                <a:gd name="connsiteX46516" fmla="*/ 5057250 w 6127927"/>
                <a:gd name="connsiteY46516" fmla="*/ 2497948 h 4013490"/>
                <a:gd name="connsiteX46517" fmla="*/ 5057411 w 6127927"/>
                <a:gd name="connsiteY46517" fmla="*/ 2496202 h 4013490"/>
                <a:gd name="connsiteX46518" fmla="*/ 5038363 w 6127927"/>
                <a:gd name="connsiteY46518" fmla="*/ 2504222 h 4013490"/>
                <a:gd name="connsiteX46519" fmla="*/ 5038427 w 6127927"/>
                <a:gd name="connsiteY46519" fmla="*/ 2504384 h 4013490"/>
                <a:gd name="connsiteX46520" fmla="*/ 5038524 w 6127927"/>
                <a:gd name="connsiteY46520" fmla="*/ 2504061 h 4013490"/>
                <a:gd name="connsiteX46521" fmla="*/ 5783562 w 6127927"/>
                <a:gd name="connsiteY46521" fmla="*/ 3861215 h 4013490"/>
                <a:gd name="connsiteX46522" fmla="*/ 5783174 w 6127927"/>
                <a:gd name="connsiteY46522" fmla="*/ 3861700 h 4013490"/>
                <a:gd name="connsiteX46523" fmla="*/ 5783562 w 6127927"/>
                <a:gd name="connsiteY46523" fmla="*/ 3861215 h 4013490"/>
                <a:gd name="connsiteX46524" fmla="*/ 5870494 w 6127927"/>
                <a:gd name="connsiteY46524" fmla="*/ 3830912 h 4013490"/>
                <a:gd name="connsiteX46525" fmla="*/ 5868036 w 6127927"/>
                <a:gd name="connsiteY46525" fmla="*/ 3830976 h 4013490"/>
                <a:gd name="connsiteX46526" fmla="*/ 5870494 w 6127927"/>
                <a:gd name="connsiteY46526" fmla="*/ 3830912 h 4013490"/>
                <a:gd name="connsiteX46527" fmla="*/ 5073873 w 6127927"/>
                <a:gd name="connsiteY46527" fmla="*/ 2443227 h 4013490"/>
                <a:gd name="connsiteX46528" fmla="*/ 5074229 w 6127927"/>
                <a:gd name="connsiteY46528" fmla="*/ 2442548 h 4013490"/>
                <a:gd name="connsiteX46529" fmla="*/ 5073873 w 6127927"/>
                <a:gd name="connsiteY46529" fmla="*/ 2443227 h 4013490"/>
                <a:gd name="connsiteX46530" fmla="*/ 5027690 w 6127927"/>
                <a:gd name="connsiteY46530" fmla="*/ 2419198 h 4013490"/>
                <a:gd name="connsiteX46531" fmla="*/ 5027205 w 6127927"/>
                <a:gd name="connsiteY46531" fmla="*/ 2419618 h 4013490"/>
                <a:gd name="connsiteX46532" fmla="*/ 5027690 w 6127927"/>
                <a:gd name="connsiteY46532" fmla="*/ 2419198 h 4013490"/>
                <a:gd name="connsiteX46533" fmla="*/ 5064785 w 6127927"/>
                <a:gd name="connsiteY46533" fmla="*/ 2435854 h 4013490"/>
                <a:gd name="connsiteX46534" fmla="*/ 5064688 w 6127927"/>
                <a:gd name="connsiteY46534" fmla="*/ 2436177 h 4013490"/>
                <a:gd name="connsiteX46535" fmla="*/ 5064785 w 6127927"/>
                <a:gd name="connsiteY46535" fmla="*/ 2436177 h 4013490"/>
                <a:gd name="connsiteX46536" fmla="*/ 5755522 w 6127927"/>
                <a:gd name="connsiteY46536" fmla="*/ 3435738 h 4013490"/>
                <a:gd name="connsiteX46537" fmla="*/ 5754682 w 6127927"/>
                <a:gd name="connsiteY46537" fmla="*/ 3437387 h 4013490"/>
                <a:gd name="connsiteX46538" fmla="*/ 5755522 w 6127927"/>
                <a:gd name="connsiteY46538" fmla="*/ 3435738 h 4013490"/>
                <a:gd name="connsiteX46539" fmla="*/ 5999341 w 6127927"/>
                <a:gd name="connsiteY46539" fmla="*/ 3826190 h 4013490"/>
                <a:gd name="connsiteX46540" fmla="*/ 5999341 w 6127927"/>
                <a:gd name="connsiteY46540" fmla="*/ 3824346 h 4013490"/>
                <a:gd name="connsiteX46541" fmla="*/ 5999341 w 6127927"/>
                <a:gd name="connsiteY46541" fmla="*/ 3826190 h 4013490"/>
                <a:gd name="connsiteX46542" fmla="*/ 5630395 w 6127927"/>
                <a:gd name="connsiteY46542" fmla="*/ 3965094 h 4013490"/>
                <a:gd name="connsiteX46543" fmla="*/ 5631495 w 6127927"/>
                <a:gd name="connsiteY46543" fmla="*/ 3964932 h 4013490"/>
                <a:gd name="connsiteX46544" fmla="*/ 5630395 w 6127927"/>
                <a:gd name="connsiteY46544" fmla="*/ 3965094 h 4013490"/>
                <a:gd name="connsiteX46545" fmla="*/ 6005550 w 6127927"/>
                <a:gd name="connsiteY46545" fmla="*/ 3407407 h 4013490"/>
                <a:gd name="connsiteX46546" fmla="*/ 6005809 w 6127927"/>
                <a:gd name="connsiteY46546" fmla="*/ 3406760 h 4013490"/>
                <a:gd name="connsiteX46547" fmla="*/ 6004709 w 6127927"/>
                <a:gd name="connsiteY46547" fmla="*/ 3405273 h 4013490"/>
                <a:gd name="connsiteX46548" fmla="*/ 6004224 w 6127927"/>
                <a:gd name="connsiteY46548" fmla="*/ 3407019 h 4013490"/>
                <a:gd name="connsiteX46549" fmla="*/ 5109998 w 6127927"/>
                <a:gd name="connsiteY46549" fmla="*/ 2444941 h 4013490"/>
                <a:gd name="connsiteX46550" fmla="*/ 5109804 w 6127927"/>
                <a:gd name="connsiteY46550" fmla="*/ 2443971 h 4013490"/>
                <a:gd name="connsiteX46551" fmla="*/ 5109998 w 6127927"/>
                <a:gd name="connsiteY46551" fmla="*/ 2444941 h 4013490"/>
                <a:gd name="connsiteX46552" fmla="*/ 5643267 w 6127927"/>
                <a:gd name="connsiteY46552" fmla="*/ 3220962 h 4013490"/>
                <a:gd name="connsiteX46553" fmla="*/ 5642685 w 6127927"/>
                <a:gd name="connsiteY46553" fmla="*/ 3220056 h 4013490"/>
                <a:gd name="connsiteX46554" fmla="*/ 5643267 w 6127927"/>
                <a:gd name="connsiteY46554" fmla="*/ 3220962 h 4013490"/>
                <a:gd name="connsiteX46555" fmla="*/ 860077 w 6127927"/>
                <a:gd name="connsiteY46555" fmla="*/ 3682305 h 4013490"/>
                <a:gd name="connsiteX46556" fmla="*/ 861047 w 6127927"/>
                <a:gd name="connsiteY46556" fmla="*/ 3679879 h 4013490"/>
                <a:gd name="connsiteX46557" fmla="*/ 860077 w 6127927"/>
                <a:gd name="connsiteY46557" fmla="*/ 3682305 h 4013490"/>
                <a:gd name="connsiteX46558" fmla="*/ 640418 w 6127927"/>
                <a:gd name="connsiteY46558" fmla="*/ 3774768 h 4013490"/>
                <a:gd name="connsiteX46559" fmla="*/ 639092 w 6127927"/>
                <a:gd name="connsiteY46559" fmla="*/ 3774186 h 4013490"/>
                <a:gd name="connsiteX46560" fmla="*/ 638930 w 6127927"/>
                <a:gd name="connsiteY46560" fmla="*/ 3775253 h 4013490"/>
                <a:gd name="connsiteX46561" fmla="*/ 640094 w 6127927"/>
                <a:gd name="connsiteY46561" fmla="*/ 3777420 h 4013490"/>
                <a:gd name="connsiteX46562" fmla="*/ 640418 w 6127927"/>
                <a:gd name="connsiteY46562" fmla="*/ 3774768 h 4013490"/>
                <a:gd name="connsiteX46563" fmla="*/ 5821757 w 6127927"/>
                <a:gd name="connsiteY46563" fmla="*/ 3888931 h 4013490"/>
                <a:gd name="connsiteX46564" fmla="*/ 5822242 w 6127927"/>
                <a:gd name="connsiteY46564" fmla="*/ 3888446 h 4013490"/>
                <a:gd name="connsiteX46565" fmla="*/ 5821757 w 6127927"/>
                <a:gd name="connsiteY46565" fmla="*/ 3888931 h 4013490"/>
                <a:gd name="connsiteX46566" fmla="*/ 560342 w 6127927"/>
                <a:gd name="connsiteY46566" fmla="*/ 2631160 h 4013490"/>
                <a:gd name="connsiteX46567" fmla="*/ 559856 w 6127927"/>
                <a:gd name="connsiteY46567" fmla="*/ 2631807 h 4013490"/>
                <a:gd name="connsiteX46568" fmla="*/ 560342 w 6127927"/>
                <a:gd name="connsiteY46568" fmla="*/ 2631160 h 4013490"/>
                <a:gd name="connsiteX46569" fmla="*/ 597534 w 6127927"/>
                <a:gd name="connsiteY46569" fmla="*/ 3138428 h 4013490"/>
                <a:gd name="connsiteX46570" fmla="*/ 597178 w 6127927"/>
                <a:gd name="connsiteY46570" fmla="*/ 3140336 h 4013490"/>
                <a:gd name="connsiteX46571" fmla="*/ 597534 w 6127927"/>
                <a:gd name="connsiteY46571" fmla="*/ 3138428 h 4013490"/>
                <a:gd name="connsiteX46572" fmla="*/ 601997 w 6127927"/>
                <a:gd name="connsiteY46572" fmla="*/ 3131313 h 4013490"/>
                <a:gd name="connsiteX46573" fmla="*/ 602902 w 6127927"/>
                <a:gd name="connsiteY46573" fmla="*/ 3130957 h 4013490"/>
                <a:gd name="connsiteX46574" fmla="*/ 601900 w 6127927"/>
                <a:gd name="connsiteY46574" fmla="*/ 3130957 h 4013490"/>
                <a:gd name="connsiteX46575" fmla="*/ 601576 w 6127927"/>
                <a:gd name="connsiteY46575" fmla="*/ 3131054 h 4013490"/>
                <a:gd name="connsiteX46576" fmla="*/ 601997 w 6127927"/>
                <a:gd name="connsiteY46576" fmla="*/ 3131313 h 4013490"/>
                <a:gd name="connsiteX46577" fmla="*/ 779904 w 6127927"/>
                <a:gd name="connsiteY46577" fmla="*/ 2615766 h 4013490"/>
                <a:gd name="connsiteX46578" fmla="*/ 779904 w 6127927"/>
                <a:gd name="connsiteY46578" fmla="*/ 2617480 h 4013490"/>
                <a:gd name="connsiteX46579" fmla="*/ 779904 w 6127927"/>
                <a:gd name="connsiteY46579" fmla="*/ 2615766 h 4013490"/>
                <a:gd name="connsiteX46580" fmla="*/ 837147 w 6127927"/>
                <a:gd name="connsiteY46580" fmla="*/ 2610042 h 4013490"/>
                <a:gd name="connsiteX46581" fmla="*/ 836792 w 6127927"/>
                <a:gd name="connsiteY46581" fmla="*/ 2608975 h 4013490"/>
                <a:gd name="connsiteX46582" fmla="*/ 836371 w 6127927"/>
                <a:gd name="connsiteY46582" fmla="*/ 2608716 h 4013490"/>
                <a:gd name="connsiteX46583" fmla="*/ 836953 w 6127927"/>
                <a:gd name="connsiteY46583" fmla="*/ 2609880 h 4013490"/>
                <a:gd name="connsiteX46584" fmla="*/ 844909 w 6127927"/>
                <a:gd name="connsiteY46584" fmla="*/ 2605158 h 4013490"/>
                <a:gd name="connsiteX46585" fmla="*/ 844845 w 6127927"/>
                <a:gd name="connsiteY46585" fmla="*/ 2604414 h 4013490"/>
                <a:gd name="connsiteX46586" fmla="*/ 844909 w 6127927"/>
                <a:gd name="connsiteY46586" fmla="*/ 2605158 h 4013490"/>
                <a:gd name="connsiteX46587" fmla="*/ 788280 w 6127927"/>
                <a:gd name="connsiteY46587" fmla="*/ 3081540 h 4013490"/>
                <a:gd name="connsiteX46588" fmla="*/ 791514 w 6127927"/>
                <a:gd name="connsiteY46588" fmla="*/ 3079891 h 4013490"/>
                <a:gd name="connsiteX46589" fmla="*/ 788280 w 6127927"/>
                <a:gd name="connsiteY46589" fmla="*/ 3081540 h 4013490"/>
                <a:gd name="connsiteX46590" fmla="*/ 763281 w 6127927"/>
                <a:gd name="connsiteY46590" fmla="*/ 2617416 h 4013490"/>
                <a:gd name="connsiteX46591" fmla="*/ 762957 w 6127927"/>
                <a:gd name="connsiteY46591" fmla="*/ 2618062 h 4013490"/>
                <a:gd name="connsiteX46592" fmla="*/ 763281 w 6127927"/>
                <a:gd name="connsiteY46592" fmla="*/ 2617416 h 4013490"/>
                <a:gd name="connsiteX46593" fmla="*/ 588413 w 6127927"/>
                <a:gd name="connsiteY46593" fmla="*/ 2627926 h 4013490"/>
                <a:gd name="connsiteX46594" fmla="*/ 588510 w 6127927"/>
                <a:gd name="connsiteY46594" fmla="*/ 2629673 h 4013490"/>
                <a:gd name="connsiteX46595" fmla="*/ 588413 w 6127927"/>
                <a:gd name="connsiteY46595" fmla="*/ 2627926 h 4013490"/>
                <a:gd name="connsiteX46596" fmla="*/ 779581 w 6127927"/>
                <a:gd name="connsiteY46596" fmla="*/ 2623043 h 4013490"/>
                <a:gd name="connsiteX46597" fmla="*/ 779516 w 6127927"/>
                <a:gd name="connsiteY46597" fmla="*/ 2623043 h 4013490"/>
                <a:gd name="connsiteX46598" fmla="*/ 779581 w 6127927"/>
                <a:gd name="connsiteY46598" fmla="*/ 2623302 h 4013490"/>
                <a:gd name="connsiteX46599" fmla="*/ 779581 w 6127927"/>
                <a:gd name="connsiteY46599" fmla="*/ 2623043 h 4013490"/>
                <a:gd name="connsiteX46600" fmla="*/ 710791 w 6127927"/>
                <a:gd name="connsiteY46600" fmla="*/ 2600695 h 4013490"/>
                <a:gd name="connsiteX46601" fmla="*/ 710468 w 6127927"/>
                <a:gd name="connsiteY46601" fmla="*/ 2601665 h 4013490"/>
                <a:gd name="connsiteX46602" fmla="*/ 710791 w 6127927"/>
                <a:gd name="connsiteY46602" fmla="*/ 2600695 h 4013490"/>
                <a:gd name="connsiteX46603" fmla="*/ 640321 w 6127927"/>
                <a:gd name="connsiteY46603" fmla="*/ 3876674 h 4013490"/>
                <a:gd name="connsiteX46604" fmla="*/ 641000 w 6127927"/>
                <a:gd name="connsiteY46604" fmla="*/ 3880490 h 4013490"/>
                <a:gd name="connsiteX46605" fmla="*/ 640321 w 6127927"/>
                <a:gd name="connsiteY46605" fmla="*/ 3876674 h 4013490"/>
                <a:gd name="connsiteX46606" fmla="*/ 4809874 w 6127927"/>
                <a:gd name="connsiteY46606" fmla="*/ 3047259 h 4013490"/>
                <a:gd name="connsiteX46607" fmla="*/ 4803988 w 6127927"/>
                <a:gd name="connsiteY46607" fmla="*/ 3051657 h 4013490"/>
                <a:gd name="connsiteX46608" fmla="*/ 4809874 w 6127927"/>
                <a:gd name="connsiteY46608" fmla="*/ 3047259 h 4013490"/>
                <a:gd name="connsiteX46609" fmla="*/ 5200391 w 6127927"/>
                <a:gd name="connsiteY46609" fmla="*/ 2353546 h 4013490"/>
                <a:gd name="connsiteX46610" fmla="*/ 5198903 w 6127927"/>
                <a:gd name="connsiteY46610" fmla="*/ 2353869 h 4013490"/>
                <a:gd name="connsiteX46611" fmla="*/ 5200391 w 6127927"/>
                <a:gd name="connsiteY46611" fmla="*/ 2353546 h 4013490"/>
                <a:gd name="connsiteX46612" fmla="*/ 973497 w 6127927"/>
                <a:gd name="connsiteY46612" fmla="*/ 2155005 h 4013490"/>
                <a:gd name="connsiteX46613" fmla="*/ 972430 w 6127927"/>
                <a:gd name="connsiteY46613" fmla="*/ 2152127 h 4013490"/>
                <a:gd name="connsiteX46614" fmla="*/ 973497 w 6127927"/>
                <a:gd name="connsiteY46614" fmla="*/ 2155005 h 4013490"/>
                <a:gd name="connsiteX46615" fmla="*/ 1214986 w 6127927"/>
                <a:gd name="connsiteY46615" fmla="*/ 2511596 h 4013490"/>
                <a:gd name="connsiteX46616" fmla="*/ 1210362 w 6127927"/>
                <a:gd name="connsiteY46616" fmla="*/ 2501732 h 4013490"/>
                <a:gd name="connsiteX46617" fmla="*/ 1214986 w 6127927"/>
                <a:gd name="connsiteY46617" fmla="*/ 2511596 h 4013490"/>
                <a:gd name="connsiteX46618" fmla="*/ 5207408 w 6127927"/>
                <a:gd name="connsiteY46618" fmla="*/ 2368293 h 4013490"/>
                <a:gd name="connsiteX46619" fmla="*/ 5207506 w 6127927"/>
                <a:gd name="connsiteY46619" fmla="*/ 2366967 h 4013490"/>
                <a:gd name="connsiteX46620" fmla="*/ 5207408 w 6127927"/>
                <a:gd name="connsiteY46620" fmla="*/ 2366709 h 4013490"/>
                <a:gd name="connsiteX46621" fmla="*/ 5207182 w 6127927"/>
                <a:gd name="connsiteY46621" fmla="*/ 2367776 h 4013490"/>
                <a:gd name="connsiteX46622" fmla="*/ 5207408 w 6127927"/>
                <a:gd name="connsiteY46622" fmla="*/ 2368293 h 4013490"/>
                <a:gd name="connsiteX46623" fmla="*/ 5479493 w 6127927"/>
                <a:gd name="connsiteY46623" fmla="*/ 3232734 h 4013490"/>
                <a:gd name="connsiteX46624" fmla="*/ 5479654 w 6127927"/>
                <a:gd name="connsiteY46624" fmla="*/ 3230987 h 4013490"/>
                <a:gd name="connsiteX46625" fmla="*/ 5479493 w 6127927"/>
                <a:gd name="connsiteY46625" fmla="*/ 3232734 h 4013490"/>
                <a:gd name="connsiteX46626" fmla="*/ 5268695 w 6127927"/>
                <a:gd name="connsiteY46626" fmla="*/ 2366062 h 4013490"/>
                <a:gd name="connsiteX46627" fmla="*/ 5268953 w 6127927"/>
                <a:gd name="connsiteY46627" fmla="*/ 2367776 h 4013490"/>
                <a:gd name="connsiteX46628" fmla="*/ 5268695 w 6127927"/>
                <a:gd name="connsiteY46628" fmla="*/ 2366062 h 4013490"/>
                <a:gd name="connsiteX46629" fmla="*/ 5352910 w 6127927"/>
                <a:gd name="connsiteY46629" fmla="*/ 3216984 h 4013490"/>
                <a:gd name="connsiteX46630" fmla="*/ 5353298 w 6127927"/>
                <a:gd name="connsiteY46630" fmla="*/ 3217501 h 4013490"/>
                <a:gd name="connsiteX46631" fmla="*/ 5353557 w 6127927"/>
                <a:gd name="connsiteY46631" fmla="*/ 3216240 h 4013490"/>
                <a:gd name="connsiteX46632" fmla="*/ 5353395 w 6127927"/>
                <a:gd name="connsiteY46632" fmla="*/ 3216014 h 4013490"/>
                <a:gd name="connsiteX46633" fmla="*/ 5352910 w 6127927"/>
                <a:gd name="connsiteY46633" fmla="*/ 3216984 h 4013490"/>
                <a:gd name="connsiteX46634" fmla="*/ 5063136 w 6127927"/>
                <a:gd name="connsiteY46634" fmla="*/ 2441384 h 4013490"/>
                <a:gd name="connsiteX46635" fmla="*/ 5062618 w 6127927"/>
                <a:gd name="connsiteY46635" fmla="*/ 2443033 h 4013490"/>
                <a:gd name="connsiteX46636" fmla="*/ 5063136 w 6127927"/>
                <a:gd name="connsiteY46636" fmla="*/ 2441384 h 4013490"/>
                <a:gd name="connsiteX46637" fmla="*/ 5334185 w 6127927"/>
                <a:gd name="connsiteY46637" fmla="*/ 3213847 h 4013490"/>
                <a:gd name="connsiteX46638" fmla="*/ 5333344 w 6127927"/>
                <a:gd name="connsiteY46638" fmla="*/ 3214429 h 4013490"/>
                <a:gd name="connsiteX46639" fmla="*/ 5334185 w 6127927"/>
                <a:gd name="connsiteY46639" fmla="*/ 3213847 h 4013490"/>
                <a:gd name="connsiteX46640" fmla="*/ 1166572 w 6127927"/>
                <a:gd name="connsiteY46640" fmla="*/ 2305196 h 4013490"/>
                <a:gd name="connsiteX46641" fmla="*/ 1167219 w 6127927"/>
                <a:gd name="connsiteY46641" fmla="*/ 2306361 h 4013490"/>
                <a:gd name="connsiteX46642" fmla="*/ 1167381 w 6127927"/>
                <a:gd name="connsiteY46642" fmla="*/ 2306522 h 4013490"/>
                <a:gd name="connsiteX46643" fmla="*/ 1166896 w 6127927"/>
                <a:gd name="connsiteY46643" fmla="*/ 2305520 h 4013490"/>
                <a:gd name="connsiteX46644" fmla="*/ 1166572 w 6127927"/>
                <a:gd name="connsiteY46644" fmla="*/ 2305196 h 4013490"/>
                <a:gd name="connsiteX46645" fmla="*/ 1135945 w 6127927"/>
                <a:gd name="connsiteY46645" fmla="*/ 2310015 h 4013490"/>
                <a:gd name="connsiteX46646" fmla="*/ 1135687 w 6127927"/>
                <a:gd name="connsiteY46646" fmla="*/ 2308269 h 4013490"/>
                <a:gd name="connsiteX46647" fmla="*/ 1135945 w 6127927"/>
                <a:gd name="connsiteY46647" fmla="*/ 2310015 h 4013490"/>
                <a:gd name="connsiteX46648" fmla="*/ 5480883 w 6127927"/>
                <a:gd name="connsiteY46648" fmla="*/ 3225522 h 4013490"/>
                <a:gd name="connsiteX46649" fmla="*/ 5481045 w 6127927"/>
                <a:gd name="connsiteY46649" fmla="*/ 3225522 h 4013490"/>
                <a:gd name="connsiteX46650" fmla="*/ 5480883 w 6127927"/>
                <a:gd name="connsiteY46650" fmla="*/ 3225263 h 4013490"/>
                <a:gd name="connsiteX46651" fmla="*/ 5480819 w 6127927"/>
                <a:gd name="connsiteY46651" fmla="*/ 3225263 h 4013490"/>
                <a:gd name="connsiteX46652" fmla="*/ 5480883 w 6127927"/>
                <a:gd name="connsiteY46652" fmla="*/ 3225522 h 4013490"/>
                <a:gd name="connsiteX46653" fmla="*/ 1127084 w 6127927"/>
                <a:gd name="connsiteY46653" fmla="*/ 2312150 h 4013490"/>
                <a:gd name="connsiteX46654" fmla="*/ 1127149 w 6127927"/>
                <a:gd name="connsiteY46654" fmla="*/ 2311406 h 4013490"/>
                <a:gd name="connsiteX46655" fmla="*/ 1127084 w 6127927"/>
                <a:gd name="connsiteY46655" fmla="*/ 2312150 h 4013490"/>
                <a:gd name="connsiteX46656" fmla="*/ 1098268 w 6127927"/>
                <a:gd name="connsiteY46656" fmla="*/ 2308172 h 4013490"/>
                <a:gd name="connsiteX46657" fmla="*/ 1098106 w 6127927"/>
                <a:gd name="connsiteY46657" fmla="*/ 2309174 h 4013490"/>
                <a:gd name="connsiteX46658" fmla="*/ 1098268 w 6127927"/>
                <a:gd name="connsiteY46658" fmla="*/ 2308172 h 4013490"/>
                <a:gd name="connsiteX46659" fmla="*/ 1136495 w 6127927"/>
                <a:gd name="connsiteY46659" fmla="*/ 2315545 h 4013490"/>
                <a:gd name="connsiteX46660" fmla="*/ 1136592 w 6127927"/>
                <a:gd name="connsiteY46660" fmla="*/ 2315804 h 4013490"/>
                <a:gd name="connsiteX46661" fmla="*/ 1136495 w 6127927"/>
                <a:gd name="connsiteY46661" fmla="*/ 2315545 h 4013490"/>
                <a:gd name="connsiteX46662" fmla="*/ 5098452 w 6127927"/>
                <a:gd name="connsiteY46662" fmla="*/ 2367776 h 4013490"/>
                <a:gd name="connsiteX46663" fmla="*/ 5098549 w 6127927"/>
                <a:gd name="connsiteY46663" fmla="*/ 2367453 h 4013490"/>
                <a:gd name="connsiteX46664" fmla="*/ 5138619 w 6127927"/>
                <a:gd name="connsiteY46664" fmla="*/ 2372110 h 4013490"/>
                <a:gd name="connsiteX46665" fmla="*/ 5138231 w 6127927"/>
                <a:gd name="connsiteY46665" fmla="*/ 2371172 h 4013490"/>
                <a:gd name="connsiteX46666" fmla="*/ 5138619 w 6127927"/>
                <a:gd name="connsiteY46666" fmla="*/ 2372110 h 4013490"/>
                <a:gd name="connsiteX46667" fmla="*/ 5846918 w 6127927"/>
                <a:gd name="connsiteY46667" fmla="*/ 3907657 h 4013490"/>
                <a:gd name="connsiteX46668" fmla="*/ 5847500 w 6127927"/>
                <a:gd name="connsiteY46668" fmla="*/ 3906816 h 4013490"/>
                <a:gd name="connsiteX46669" fmla="*/ 5846918 w 6127927"/>
                <a:gd name="connsiteY46669" fmla="*/ 3907657 h 4013490"/>
                <a:gd name="connsiteX46670" fmla="*/ 5032412 w 6127927"/>
                <a:gd name="connsiteY46670" fmla="*/ 2421850 h 4013490"/>
                <a:gd name="connsiteX46671" fmla="*/ 5032476 w 6127927"/>
                <a:gd name="connsiteY46671" fmla="*/ 2421591 h 4013490"/>
                <a:gd name="connsiteX46672" fmla="*/ 5031894 w 6127927"/>
                <a:gd name="connsiteY46672" fmla="*/ 2422529 h 4013490"/>
                <a:gd name="connsiteX46673" fmla="*/ 5031830 w 6127927"/>
                <a:gd name="connsiteY46673" fmla="*/ 2422917 h 4013490"/>
                <a:gd name="connsiteX46674" fmla="*/ 5816614 w 6127927"/>
                <a:gd name="connsiteY46674" fmla="*/ 3879682 h 4013490"/>
                <a:gd name="connsiteX46675" fmla="*/ 5816776 w 6127927"/>
                <a:gd name="connsiteY46675" fmla="*/ 3879423 h 4013490"/>
                <a:gd name="connsiteX46676" fmla="*/ 5106246 w 6127927"/>
                <a:gd name="connsiteY46676" fmla="*/ 2374244 h 4013490"/>
                <a:gd name="connsiteX46677" fmla="*/ 5106505 w 6127927"/>
                <a:gd name="connsiteY46677" fmla="*/ 2373597 h 4013490"/>
                <a:gd name="connsiteX46678" fmla="*/ 5106246 w 6127927"/>
                <a:gd name="connsiteY46678" fmla="*/ 2374244 h 4013490"/>
                <a:gd name="connsiteX46679" fmla="*/ 6008202 w 6127927"/>
                <a:gd name="connsiteY46679" fmla="*/ 3340785 h 4013490"/>
                <a:gd name="connsiteX46680" fmla="*/ 6007717 w 6127927"/>
                <a:gd name="connsiteY46680" fmla="*/ 3338295 h 4013490"/>
                <a:gd name="connsiteX46681" fmla="*/ 6008202 w 6127927"/>
                <a:gd name="connsiteY46681" fmla="*/ 3340785 h 4013490"/>
                <a:gd name="connsiteX46682" fmla="*/ 5986857 w 6127927"/>
                <a:gd name="connsiteY46682" fmla="*/ 3956427 h 4013490"/>
                <a:gd name="connsiteX46683" fmla="*/ 5986081 w 6127927"/>
                <a:gd name="connsiteY46683" fmla="*/ 3955586 h 4013490"/>
                <a:gd name="connsiteX46684" fmla="*/ 5986857 w 6127927"/>
                <a:gd name="connsiteY46684" fmla="*/ 3956427 h 4013490"/>
                <a:gd name="connsiteX46685" fmla="*/ 5345763 w 6127927"/>
                <a:gd name="connsiteY46685" fmla="*/ 2343520 h 4013490"/>
                <a:gd name="connsiteX46686" fmla="*/ 5345213 w 6127927"/>
                <a:gd name="connsiteY46686" fmla="*/ 2342712 h 4013490"/>
                <a:gd name="connsiteX46687" fmla="*/ 5345763 w 6127927"/>
                <a:gd name="connsiteY46687" fmla="*/ 2343520 h 4013490"/>
                <a:gd name="connsiteX46688" fmla="*/ 5268112 w 6127927"/>
                <a:gd name="connsiteY46688" fmla="*/ 2360499 h 4013490"/>
                <a:gd name="connsiteX46689" fmla="*/ 5268177 w 6127927"/>
                <a:gd name="connsiteY46689" fmla="*/ 2360435 h 4013490"/>
                <a:gd name="connsiteX46690" fmla="*/ 5268048 w 6127927"/>
                <a:gd name="connsiteY46690" fmla="*/ 2360176 h 4013490"/>
                <a:gd name="connsiteX46691" fmla="*/ 5517558 w 6127927"/>
                <a:gd name="connsiteY46691" fmla="*/ 3230308 h 4013490"/>
                <a:gd name="connsiteX46692" fmla="*/ 5518237 w 6127927"/>
                <a:gd name="connsiteY46692" fmla="*/ 3229564 h 4013490"/>
                <a:gd name="connsiteX46693" fmla="*/ 5517558 w 6127927"/>
                <a:gd name="connsiteY46693" fmla="*/ 3230308 h 4013490"/>
                <a:gd name="connsiteX46694" fmla="*/ 5286902 w 6127927"/>
                <a:gd name="connsiteY46694" fmla="*/ 2360823 h 4013490"/>
                <a:gd name="connsiteX46695" fmla="*/ 5286741 w 6127927"/>
                <a:gd name="connsiteY46695" fmla="*/ 2361566 h 4013490"/>
                <a:gd name="connsiteX46696" fmla="*/ 5286902 w 6127927"/>
                <a:gd name="connsiteY46696" fmla="*/ 2360823 h 4013490"/>
                <a:gd name="connsiteX46697" fmla="*/ 5781363 w 6127927"/>
                <a:gd name="connsiteY46697" fmla="*/ 3924280 h 4013490"/>
                <a:gd name="connsiteX46698" fmla="*/ 5782010 w 6127927"/>
                <a:gd name="connsiteY46698" fmla="*/ 3923536 h 4013490"/>
                <a:gd name="connsiteX46699" fmla="*/ 5781363 w 6127927"/>
                <a:gd name="connsiteY46699" fmla="*/ 3924280 h 4013490"/>
                <a:gd name="connsiteX46700" fmla="*/ 5096156 w 6127927"/>
                <a:gd name="connsiteY46700" fmla="*/ 2374665 h 4013490"/>
                <a:gd name="connsiteX46701" fmla="*/ 5096738 w 6127927"/>
                <a:gd name="connsiteY46701" fmla="*/ 2373015 h 4013490"/>
                <a:gd name="connsiteX46702" fmla="*/ 5096156 w 6127927"/>
                <a:gd name="connsiteY46702" fmla="*/ 2374665 h 4013490"/>
                <a:gd name="connsiteX46703" fmla="*/ 5797307 w 6127927"/>
                <a:gd name="connsiteY46703" fmla="*/ 3969751 h 4013490"/>
                <a:gd name="connsiteX46704" fmla="*/ 5797566 w 6127927"/>
                <a:gd name="connsiteY46704" fmla="*/ 3969751 h 4013490"/>
                <a:gd name="connsiteX46705" fmla="*/ 5797307 w 6127927"/>
                <a:gd name="connsiteY46705" fmla="*/ 3969492 h 4013490"/>
                <a:gd name="connsiteX46706" fmla="*/ 5797242 w 6127927"/>
                <a:gd name="connsiteY46706" fmla="*/ 3969492 h 4013490"/>
                <a:gd name="connsiteX46707" fmla="*/ 5797307 w 6127927"/>
                <a:gd name="connsiteY46707" fmla="*/ 3969751 h 4013490"/>
                <a:gd name="connsiteX46708" fmla="*/ 2981059 w 6127927"/>
                <a:gd name="connsiteY46708" fmla="*/ 1410291 h 4013490"/>
                <a:gd name="connsiteX46709" fmla="*/ 2981545 w 6127927"/>
                <a:gd name="connsiteY46709" fmla="*/ 1408641 h 4013490"/>
                <a:gd name="connsiteX46710" fmla="*/ 2981059 w 6127927"/>
                <a:gd name="connsiteY46710" fmla="*/ 1410291 h 4013490"/>
                <a:gd name="connsiteX46711" fmla="*/ 3198455 w 6127927"/>
                <a:gd name="connsiteY46711" fmla="*/ 724598 h 4013490"/>
                <a:gd name="connsiteX46712" fmla="*/ 3199037 w 6127927"/>
                <a:gd name="connsiteY46712" fmla="*/ 724113 h 4013490"/>
                <a:gd name="connsiteX46713" fmla="*/ 3198455 w 6127927"/>
                <a:gd name="connsiteY46713" fmla="*/ 724598 h 4013490"/>
                <a:gd name="connsiteX46714" fmla="*/ 3184549 w 6127927"/>
                <a:gd name="connsiteY46714" fmla="*/ 711597 h 4013490"/>
                <a:gd name="connsiteX46715" fmla="*/ 3184387 w 6127927"/>
                <a:gd name="connsiteY46715" fmla="*/ 711856 h 4013490"/>
                <a:gd name="connsiteX46716" fmla="*/ 3184484 w 6127927"/>
                <a:gd name="connsiteY46716" fmla="*/ 711856 h 4013490"/>
                <a:gd name="connsiteX46717" fmla="*/ 3184549 w 6127927"/>
                <a:gd name="connsiteY46717" fmla="*/ 711597 h 4013490"/>
                <a:gd name="connsiteX46718" fmla="*/ 3430437 w 6127927"/>
                <a:gd name="connsiteY46718" fmla="*/ 386215 h 4013490"/>
                <a:gd name="connsiteX46719" fmla="*/ 3430372 w 6127927"/>
                <a:gd name="connsiteY46719" fmla="*/ 384889 h 4013490"/>
                <a:gd name="connsiteX46720" fmla="*/ 3430178 w 6127927"/>
                <a:gd name="connsiteY46720" fmla="*/ 384663 h 4013490"/>
                <a:gd name="connsiteX46721" fmla="*/ 3430113 w 6127927"/>
                <a:gd name="connsiteY46721" fmla="*/ 385827 h 4013490"/>
                <a:gd name="connsiteX46722" fmla="*/ 3430437 w 6127927"/>
                <a:gd name="connsiteY46722" fmla="*/ 386215 h 4013490"/>
                <a:gd name="connsiteX46723" fmla="*/ 3125268 w 6127927"/>
                <a:gd name="connsiteY46723" fmla="*/ 669295 h 4013490"/>
                <a:gd name="connsiteX46724" fmla="*/ 3124621 w 6127927"/>
                <a:gd name="connsiteY46724" fmla="*/ 669554 h 4013490"/>
                <a:gd name="connsiteX46725" fmla="*/ 3125268 w 6127927"/>
                <a:gd name="connsiteY46725" fmla="*/ 669295 h 4013490"/>
                <a:gd name="connsiteX46726" fmla="*/ 3454692 w 6127927"/>
                <a:gd name="connsiteY46726" fmla="*/ 330265 h 4013490"/>
                <a:gd name="connsiteX46727" fmla="*/ 3454272 w 6127927"/>
                <a:gd name="connsiteY46727" fmla="*/ 330848 h 4013490"/>
                <a:gd name="connsiteX46728" fmla="*/ 3454692 w 6127927"/>
                <a:gd name="connsiteY46728" fmla="*/ 330265 h 4013490"/>
                <a:gd name="connsiteX46729" fmla="*/ 3790682 w 6127927"/>
                <a:gd name="connsiteY46729" fmla="*/ 1121163 h 4013490"/>
                <a:gd name="connsiteX46730" fmla="*/ 3792752 w 6127927"/>
                <a:gd name="connsiteY46730" fmla="*/ 1121421 h 4013490"/>
                <a:gd name="connsiteX46731" fmla="*/ 3793075 w 6127927"/>
                <a:gd name="connsiteY46731" fmla="*/ 1120096 h 4013490"/>
                <a:gd name="connsiteX46732" fmla="*/ 3792267 w 6127927"/>
                <a:gd name="connsiteY46732" fmla="*/ 1119934 h 4013490"/>
                <a:gd name="connsiteX46733" fmla="*/ 3790682 w 6127927"/>
                <a:gd name="connsiteY46733" fmla="*/ 1121163 h 4013490"/>
                <a:gd name="connsiteX46734" fmla="*/ 3407669 w 6127927"/>
                <a:gd name="connsiteY46734" fmla="*/ 749113 h 4013490"/>
                <a:gd name="connsiteX46735" fmla="*/ 3404208 w 6127927"/>
                <a:gd name="connsiteY46735" fmla="*/ 749274 h 4013490"/>
                <a:gd name="connsiteX46736" fmla="*/ 3407669 w 6127927"/>
                <a:gd name="connsiteY46736" fmla="*/ 749113 h 4013490"/>
                <a:gd name="connsiteX46737" fmla="*/ 4202673 w 6127927"/>
                <a:gd name="connsiteY46737" fmla="*/ 1088466 h 4013490"/>
                <a:gd name="connsiteX46738" fmla="*/ 4201735 w 6127927"/>
                <a:gd name="connsiteY46738" fmla="*/ 1086978 h 4013490"/>
                <a:gd name="connsiteX46739" fmla="*/ 4202673 w 6127927"/>
                <a:gd name="connsiteY46739" fmla="*/ 1088466 h 4013490"/>
                <a:gd name="connsiteX46740" fmla="*/ 4196690 w 6127927"/>
                <a:gd name="connsiteY46740" fmla="*/ 1174008 h 4013490"/>
                <a:gd name="connsiteX46741" fmla="*/ 4195267 w 6127927"/>
                <a:gd name="connsiteY46741" fmla="*/ 1176498 h 4013490"/>
                <a:gd name="connsiteX46742" fmla="*/ 4196690 w 6127927"/>
                <a:gd name="connsiteY46742" fmla="*/ 1174008 h 4013490"/>
                <a:gd name="connsiteX46743" fmla="*/ 3431116 w 6127927"/>
                <a:gd name="connsiteY46743" fmla="*/ 327031 h 4013490"/>
                <a:gd name="connsiteX46744" fmla="*/ 3430954 w 6127927"/>
                <a:gd name="connsiteY46744" fmla="*/ 326029 h 4013490"/>
                <a:gd name="connsiteX46745" fmla="*/ 3431116 w 6127927"/>
                <a:gd name="connsiteY46745" fmla="*/ 327031 h 4013490"/>
                <a:gd name="connsiteX46746" fmla="*/ 3477719 w 6127927"/>
                <a:gd name="connsiteY46746" fmla="*/ 358176 h 4013490"/>
                <a:gd name="connsiteX46747" fmla="*/ 3478301 w 6127927"/>
                <a:gd name="connsiteY46747" fmla="*/ 357820 h 4013490"/>
                <a:gd name="connsiteX46748" fmla="*/ 3477719 w 6127927"/>
                <a:gd name="connsiteY46748" fmla="*/ 358176 h 4013490"/>
                <a:gd name="connsiteX46749" fmla="*/ 3578332 w 6127927"/>
                <a:gd name="connsiteY46749" fmla="*/ 451221 h 4013490"/>
                <a:gd name="connsiteX46750" fmla="*/ 3579722 w 6127927"/>
                <a:gd name="connsiteY46750" fmla="*/ 454131 h 4013490"/>
                <a:gd name="connsiteX46751" fmla="*/ 3579722 w 6127927"/>
                <a:gd name="connsiteY46751" fmla="*/ 450477 h 4013490"/>
                <a:gd name="connsiteX46752" fmla="*/ 3578332 w 6127927"/>
                <a:gd name="connsiteY46752" fmla="*/ 449798 h 4013490"/>
                <a:gd name="connsiteX46753" fmla="*/ 3084712 w 6127927"/>
                <a:gd name="connsiteY46753" fmla="*/ 620525 h 4013490"/>
                <a:gd name="connsiteX46754" fmla="*/ 3087526 w 6127927"/>
                <a:gd name="connsiteY46754" fmla="*/ 624665 h 4013490"/>
                <a:gd name="connsiteX46755" fmla="*/ 3084712 w 6127927"/>
                <a:gd name="connsiteY46755" fmla="*/ 620525 h 4013490"/>
                <a:gd name="connsiteX46756" fmla="*/ 3047520 w 6127927"/>
                <a:gd name="connsiteY46756" fmla="*/ 452126 h 4013490"/>
                <a:gd name="connsiteX46757" fmla="*/ 3049363 w 6127927"/>
                <a:gd name="connsiteY46757" fmla="*/ 450962 h 4013490"/>
                <a:gd name="connsiteX46758" fmla="*/ 3047520 w 6127927"/>
                <a:gd name="connsiteY46758" fmla="*/ 452126 h 4013490"/>
                <a:gd name="connsiteX46759" fmla="*/ 3037915 w 6127927"/>
                <a:gd name="connsiteY46759" fmla="*/ 454681 h 4013490"/>
                <a:gd name="connsiteX46760" fmla="*/ 3036686 w 6127927"/>
                <a:gd name="connsiteY46760" fmla="*/ 454455 h 4013490"/>
                <a:gd name="connsiteX46761" fmla="*/ 3037753 w 6127927"/>
                <a:gd name="connsiteY46761" fmla="*/ 455037 h 4013490"/>
                <a:gd name="connsiteX46762" fmla="*/ 3038174 w 6127927"/>
                <a:gd name="connsiteY46762" fmla="*/ 455198 h 4013490"/>
                <a:gd name="connsiteX46763" fmla="*/ 3037915 w 6127927"/>
                <a:gd name="connsiteY46763" fmla="*/ 454681 h 4013490"/>
                <a:gd name="connsiteX46764" fmla="*/ 3132738 w 6127927"/>
                <a:gd name="connsiteY46764" fmla="*/ 675408 h 4013490"/>
                <a:gd name="connsiteX46765" fmla="*/ 3132803 w 6127927"/>
                <a:gd name="connsiteY46765" fmla="*/ 675181 h 4013490"/>
                <a:gd name="connsiteX46766" fmla="*/ 3131995 w 6127927"/>
                <a:gd name="connsiteY46766" fmla="*/ 675925 h 4013490"/>
                <a:gd name="connsiteX46767" fmla="*/ 3131898 w 6127927"/>
                <a:gd name="connsiteY46767" fmla="*/ 676410 h 4013490"/>
                <a:gd name="connsiteX46768" fmla="*/ 3611190 w 6127927"/>
                <a:gd name="connsiteY46768" fmla="*/ 560177 h 4013490"/>
                <a:gd name="connsiteX46769" fmla="*/ 3609023 w 6127927"/>
                <a:gd name="connsiteY46769" fmla="*/ 564317 h 4013490"/>
                <a:gd name="connsiteX46770" fmla="*/ 3611190 w 6127927"/>
                <a:gd name="connsiteY46770" fmla="*/ 560177 h 4013490"/>
                <a:gd name="connsiteX46771" fmla="*/ 3257995 w 6127927"/>
                <a:gd name="connsiteY46771" fmla="*/ 745782 h 4013490"/>
                <a:gd name="connsiteX46772" fmla="*/ 3257995 w 6127927"/>
                <a:gd name="connsiteY46772" fmla="*/ 744811 h 4013490"/>
                <a:gd name="connsiteX46773" fmla="*/ 3257995 w 6127927"/>
                <a:gd name="connsiteY46773" fmla="*/ 745782 h 4013490"/>
                <a:gd name="connsiteX46774" fmla="*/ 5438161 w 6127927"/>
                <a:gd name="connsiteY46774" fmla="*/ 1394379 h 4013490"/>
                <a:gd name="connsiteX46775" fmla="*/ 5438096 w 6127927"/>
                <a:gd name="connsiteY46775" fmla="*/ 1394638 h 4013490"/>
                <a:gd name="connsiteX46776" fmla="*/ 5438743 w 6127927"/>
                <a:gd name="connsiteY46776" fmla="*/ 1393732 h 4013490"/>
                <a:gd name="connsiteX46777" fmla="*/ 5438840 w 6127927"/>
                <a:gd name="connsiteY46777" fmla="*/ 1393312 h 4013490"/>
                <a:gd name="connsiteX46778" fmla="*/ 5430626 w 6127927"/>
                <a:gd name="connsiteY46778" fmla="*/ 1365240 h 4013490"/>
                <a:gd name="connsiteX46779" fmla="*/ 5432372 w 6127927"/>
                <a:gd name="connsiteY46779" fmla="*/ 1365240 h 4013490"/>
                <a:gd name="connsiteX46780" fmla="*/ 5430626 w 6127927"/>
                <a:gd name="connsiteY46780" fmla="*/ 1365240 h 4013490"/>
                <a:gd name="connsiteX46781" fmla="*/ 3787610 w 6127927"/>
                <a:gd name="connsiteY46781" fmla="*/ 1355570 h 4013490"/>
                <a:gd name="connsiteX46782" fmla="*/ 3789582 w 6127927"/>
                <a:gd name="connsiteY46782" fmla="*/ 1356378 h 4013490"/>
                <a:gd name="connsiteX46783" fmla="*/ 3787610 w 6127927"/>
                <a:gd name="connsiteY46783" fmla="*/ 1355570 h 4013490"/>
                <a:gd name="connsiteX46784" fmla="*/ 4186276 w 6127927"/>
                <a:gd name="connsiteY46784" fmla="*/ 1100659 h 4013490"/>
                <a:gd name="connsiteX46785" fmla="*/ 4186179 w 6127927"/>
                <a:gd name="connsiteY46785" fmla="*/ 1099818 h 4013490"/>
                <a:gd name="connsiteX46786" fmla="*/ 4186276 w 6127927"/>
                <a:gd name="connsiteY46786" fmla="*/ 1100659 h 4013490"/>
                <a:gd name="connsiteX46787" fmla="*/ 4267581 w 6127927"/>
                <a:gd name="connsiteY46787" fmla="*/ 1041119 h 4013490"/>
                <a:gd name="connsiteX46788" fmla="*/ 4267484 w 6127927"/>
                <a:gd name="connsiteY46788" fmla="*/ 1041960 h 4013490"/>
                <a:gd name="connsiteX46789" fmla="*/ 4267808 w 6127927"/>
                <a:gd name="connsiteY46789" fmla="*/ 1041216 h 4013490"/>
                <a:gd name="connsiteX46790" fmla="*/ 4267905 w 6127927"/>
                <a:gd name="connsiteY46790" fmla="*/ 1040860 h 4013490"/>
                <a:gd name="connsiteX46791" fmla="*/ 4267581 w 6127927"/>
                <a:gd name="connsiteY46791" fmla="*/ 1041119 h 4013490"/>
                <a:gd name="connsiteX46792" fmla="*/ 5665776 w 6127927"/>
                <a:gd name="connsiteY46792" fmla="*/ 1406571 h 4013490"/>
                <a:gd name="connsiteX46793" fmla="*/ 5666358 w 6127927"/>
                <a:gd name="connsiteY46793" fmla="*/ 1407056 h 4013490"/>
                <a:gd name="connsiteX46794" fmla="*/ 5665776 w 6127927"/>
                <a:gd name="connsiteY46794" fmla="*/ 1406571 h 4013490"/>
                <a:gd name="connsiteX46795" fmla="*/ 5446699 w 6127927"/>
                <a:gd name="connsiteY46795" fmla="*/ 1337944 h 4013490"/>
                <a:gd name="connsiteX46796" fmla="*/ 5446376 w 6127927"/>
                <a:gd name="connsiteY46796" fmla="*/ 1336941 h 4013490"/>
                <a:gd name="connsiteX46797" fmla="*/ 5446699 w 6127927"/>
                <a:gd name="connsiteY46797" fmla="*/ 1337944 h 4013490"/>
                <a:gd name="connsiteX46798" fmla="*/ 5443885 w 6127927"/>
                <a:gd name="connsiteY46798" fmla="*/ 1396804 h 4013490"/>
                <a:gd name="connsiteX46799" fmla="*/ 5444306 w 6127927"/>
                <a:gd name="connsiteY46799" fmla="*/ 1396222 h 4013490"/>
                <a:gd name="connsiteX46800" fmla="*/ 5443885 w 6127927"/>
                <a:gd name="connsiteY46800" fmla="*/ 1396804 h 4013490"/>
                <a:gd name="connsiteX46801" fmla="*/ 5430076 w 6127927"/>
                <a:gd name="connsiteY46801" fmla="*/ 1357316 h 4013490"/>
                <a:gd name="connsiteX46802" fmla="*/ 5430723 w 6127927"/>
                <a:gd name="connsiteY46802" fmla="*/ 1357543 h 4013490"/>
                <a:gd name="connsiteX46803" fmla="*/ 5430076 w 6127927"/>
                <a:gd name="connsiteY46803" fmla="*/ 1357316 h 4013490"/>
                <a:gd name="connsiteX46804" fmla="*/ 4262601 w 6127927"/>
                <a:gd name="connsiteY46804" fmla="*/ 1035395 h 4013490"/>
                <a:gd name="connsiteX46805" fmla="*/ 4260951 w 6127927"/>
                <a:gd name="connsiteY46805" fmla="*/ 1034586 h 4013490"/>
                <a:gd name="connsiteX46806" fmla="*/ 4261275 w 6127927"/>
                <a:gd name="connsiteY46806" fmla="*/ 1035815 h 4013490"/>
                <a:gd name="connsiteX46807" fmla="*/ 4262439 w 6127927"/>
                <a:gd name="connsiteY46807" fmla="*/ 1036074 h 4013490"/>
                <a:gd name="connsiteX46808" fmla="*/ 4262601 w 6127927"/>
                <a:gd name="connsiteY46808" fmla="*/ 1035395 h 4013490"/>
                <a:gd name="connsiteX46809" fmla="*/ 4237278 w 6127927"/>
                <a:gd name="connsiteY46809" fmla="*/ 1015279 h 4013490"/>
                <a:gd name="connsiteX46810" fmla="*/ 4238086 w 6127927"/>
                <a:gd name="connsiteY46810" fmla="*/ 1016281 h 4013490"/>
                <a:gd name="connsiteX46811" fmla="*/ 4238345 w 6127927"/>
                <a:gd name="connsiteY46811" fmla="*/ 1016378 h 4013490"/>
                <a:gd name="connsiteX46812" fmla="*/ 4237763 w 6127927"/>
                <a:gd name="connsiteY46812" fmla="*/ 1015376 h 4013490"/>
                <a:gd name="connsiteX46813" fmla="*/ 4237278 w 6127927"/>
                <a:gd name="connsiteY46813" fmla="*/ 1015279 h 4013490"/>
                <a:gd name="connsiteX46814" fmla="*/ 4128806 w 6127927"/>
                <a:gd name="connsiteY46814" fmla="*/ 1133840 h 4013490"/>
                <a:gd name="connsiteX46815" fmla="*/ 4129453 w 6127927"/>
                <a:gd name="connsiteY46815" fmla="*/ 1134584 h 4013490"/>
                <a:gd name="connsiteX46816" fmla="*/ 4128806 w 6127927"/>
                <a:gd name="connsiteY46816" fmla="*/ 1133840 h 4013490"/>
                <a:gd name="connsiteX46817" fmla="*/ 3714002 w 6127927"/>
                <a:gd name="connsiteY46817" fmla="*/ 1125820 h 4013490"/>
                <a:gd name="connsiteX46818" fmla="*/ 3711123 w 6127927"/>
                <a:gd name="connsiteY46818" fmla="*/ 1126564 h 4013490"/>
                <a:gd name="connsiteX46819" fmla="*/ 3714002 w 6127927"/>
                <a:gd name="connsiteY46819" fmla="*/ 1125820 h 4013490"/>
                <a:gd name="connsiteX46820" fmla="*/ 4102804 w 6127927"/>
                <a:gd name="connsiteY46820" fmla="*/ 1100303 h 4013490"/>
                <a:gd name="connsiteX46821" fmla="*/ 4103483 w 6127927"/>
                <a:gd name="connsiteY46821" fmla="*/ 1101047 h 4013490"/>
                <a:gd name="connsiteX46822" fmla="*/ 4102804 w 6127927"/>
                <a:gd name="connsiteY46822" fmla="*/ 1100303 h 4013490"/>
                <a:gd name="connsiteX46823" fmla="*/ 4161762 w 6127927"/>
                <a:gd name="connsiteY46823" fmla="*/ 1065795 h 4013490"/>
                <a:gd name="connsiteX46824" fmla="*/ 4161665 w 6127927"/>
                <a:gd name="connsiteY46824" fmla="*/ 1064954 h 4013490"/>
                <a:gd name="connsiteX46825" fmla="*/ 4161762 w 6127927"/>
                <a:gd name="connsiteY46825" fmla="*/ 1065795 h 4013490"/>
                <a:gd name="connsiteX46826" fmla="*/ 4178482 w 6127927"/>
                <a:gd name="connsiteY46826" fmla="*/ 1053053 h 4013490"/>
                <a:gd name="connsiteX46827" fmla="*/ 4177576 w 6127927"/>
                <a:gd name="connsiteY46827" fmla="*/ 1051565 h 4013490"/>
                <a:gd name="connsiteX46828" fmla="*/ 4178482 w 6127927"/>
                <a:gd name="connsiteY46828" fmla="*/ 1053053 h 4013490"/>
                <a:gd name="connsiteX46829" fmla="*/ 4181134 w 6127927"/>
                <a:gd name="connsiteY46829" fmla="*/ 1057936 h 4013490"/>
                <a:gd name="connsiteX46830" fmla="*/ 4181037 w 6127927"/>
                <a:gd name="connsiteY46830" fmla="*/ 1058001 h 4013490"/>
                <a:gd name="connsiteX46831" fmla="*/ 4181296 w 6127927"/>
                <a:gd name="connsiteY46831" fmla="*/ 1058163 h 4013490"/>
                <a:gd name="connsiteX46832" fmla="*/ 3366790 w 6127927"/>
                <a:gd name="connsiteY46832" fmla="*/ 487733 h 4013490"/>
                <a:gd name="connsiteX46833" fmla="*/ 3365043 w 6127927"/>
                <a:gd name="connsiteY46833" fmla="*/ 487572 h 4013490"/>
                <a:gd name="connsiteX46834" fmla="*/ 3366790 w 6127927"/>
                <a:gd name="connsiteY46834" fmla="*/ 487733 h 4013490"/>
                <a:gd name="connsiteX46835" fmla="*/ 3266597 w 6127927"/>
                <a:gd name="connsiteY46835" fmla="*/ 438802 h 4013490"/>
                <a:gd name="connsiteX46836" fmla="*/ 3265045 w 6127927"/>
                <a:gd name="connsiteY46836" fmla="*/ 438122 h 4013490"/>
                <a:gd name="connsiteX46837" fmla="*/ 3266597 w 6127927"/>
                <a:gd name="connsiteY46837" fmla="*/ 438802 h 4013490"/>
                <a:gd name="connsiteX46838" fmla="*/ 3168152 w 6127927"/>
                <a:gd name="connsiteY46838" fmla="*/ 387800 h 4013490"/>
                <a:gd name="connsiteX46839" fmla="*/ 3169057 w 6127927"/>
                <a:gd name="connsiteY46839" fmla="*/ 388447 h 4013490"/>
                <a:gd name="connsiteX46840" fmla="*/ 3169478 w 6127927"/>
                <a:gd name="connsiteY46840" fmla="*/ 388544 h 4013490"/>
                <a:gd name="connsiteX46841" fmla="*/ 3168410 w 6127927"/>
                <a:gd name="connsiteY46841" fmla="*/ 387897 h 4013490"/>
                <a:gd name="connsiteX46842" fmla="*/ 3259224 w 6127927"/>
                <a:gd name="connsiteY46842" fmla="*/ 452449 h 4013490"/>
                <a:gd name="connsiteX46843" fmla="*/ 3259159 w 6127927"/>
                <a:gd name="connsiteY46843" fmla="*/ 451641 h 4013490"/>
                <a:gd name="connsiteX46844" fmla="*/ 3259224 w 6127927"/>
                <a:gd name="connsiteY46844" fmla="*/ 452449 h 4013490"/>
                <a:gd name="connsiteX46845" fmla="*/ 3238881 w 6127927"/>
                <a:gd name="connsiteY46845" fmla="*/ 417942 h 4013490"/>
                <a:gd name="connsiteX46846" fmla="*/ 3237879 w 6127927"/>
                <a:gd name="connsiteY46846" fmla="*/ 417845 h 4013490"/>
                <a:gd name="connsiteX46847" fmla="*/ 3238881 w 6127927"/>
                <a:gd name="connsiteY46847" fmla="*/ 417942 h 4013490"/>
                <a:gd name="connsiteX46848" fmla="*/ 3239366 w 6127927"/>
                <a:gd name="connsiteY46848" fmla="*/ 406170 h 4013490"/>
                <a:gd name="connsiteX46849" fmla="*/ 3239852 w 6127927"/>
                <a:gd name="connsiteY46849" fmla="*/ 406913 h 4013490"/>
                <a:gd name="connsiteX46850" fmla="*/ 3239366 w 6127927"/>
                <a:gd name="connsiteY46850" fmla="*/ 406170 h 4013490"/>
                <a:gd name="connsiteX46851" fmla="*/ 3372223 w 6127927"/>
                <a:gd name="connsiteY46851" fmla="*/ 488380 h 4013490"/>
                <a:gd name="connsiteX46852" fmla="*/ 3372579 w 6127927"/>
                <a:gd name="connsiteY46852" fmla="*/ 488380 h 4013490"/>
                <a:gd name="connsiteX46853" fmla="*/ 3372223 w 6127927"/>
                <a:gd name="connsiteY46853" fmla="*/ 488380 h 4013490"/>
                <a:gd name="connsiteX46854" fmla="*/ 3271643 w 6127927"/>
                <a:gd name="connsiteY46854" fmla="*/ 441195 h 4013490"/>
                <a:gd name="connsiteX46855" fmla="*/ 3271901 w 6127927"/>
                <a:gd name="connsiteY46855" fmla="*/ 441292 h 4013490"/>
                <a:gd name="connsiteX46856" fmla="*/ 3250362 w 6127927"/>
                <a:gd name="connsiteY46856" fmla="*/ 396079 h 4013490"/>
                <a:gd name="connsiteX46857" fmla="*/ 3250039 w 6127927"/>
                <a:gd name="connsiteY46857" fmla="*/ 394850 h 4013490"/>
                <a:gd name="connsiteX46858" fmla="*/ 3249780 w 6127927"/>
                <a:gd name="connsiteY46858" fmla="*/ 394656 h 4013490"/>
                <a:gd name="connsiteX46859" fmla="*/ 3249877 w 6127927"/>
                <a:gd name="connsiteY46859" fmla="*/ 395821 h 4013490"/>
                <a:gd name="connsiteX46860" fmla="*/ 3250362 w 6127927"/>
                <a:gd name="connsiteY46860" fmla="*/ 396079 h 4013490"/>
                <a:gd name="connsiteX46861" fmla="*/ 3351783 w 6127927"/>
                <a:gd name="connsiteY46861" fmla="*/ 539802 h 4013490"/>
                <a:gd name="connsiteX46862" fmla="*/ 3352721 w 6127927"/>
                <a:gd name="connsiteY46862" fmla="*/ 540223 h 4013490"/>
                <a:gd name="connsiteX46863" fmla="*/ 3351783 w 6127927"/>
                <a:gd name="connsiteY46863" fmla="*/ 539802 h 4013490"/>
                <a:gd name="connsiteX46864" fmla="*/ 3442855 w 6127927"/>
                <a:gd name="connsiteY46864" fmla="*/ 439642 h 4013490"/>
                <a:gd name="connsiteX46865" fmla="*/ 3442791 w 6127927"/>
                <a:gd name="connsiteY46865" fmla="*/ 438802 h 4013490"/>
                <a:gd name="connsiteX46866" fmla="*/ 3442855 w 6127927"/>
                <a:gd name="connsiteY46866" fmla="*/ 439642 h 4013490"/>
                <a:gd name="connsiteX46867" fmla="*/ 3449582 w 6127927"/>
                <a:gd name="connsiteY46867" fmla="*/ 426641 h 4013490"/>
                <a:gd name="connsiteX46868" fmla="*/ 3447933 w 6127927"/>
                <a:gd name="connsiteY46868" fmla="*/ 426221 h 4013490"/>
                <a:gd name="connsiteX46869" fmla="*/ 3449582 w 6127927"/>
                <a:gd name="connsiteY46869" fmla="*/ 426641 h 4013490"/>
                <a:gd name="connsiteX46870" fmla="*/ 3419926 w 6127927"/>
                <a:gd name="connsiteY46870" fmla="*/ 408983 h 4013490"/>
                <a:gd name="connsiteX46871" fmla="*/ 3418956 w 6127927"/>
                <a:gd name="connsiteY46871" fmla="*/ 408983 h 4013490"/>
                <a:gd name="connsiteX46872" fmla="*/ 3419926 w 6127927"/>
                <a:gd name="connsiteY46872" fmla="*/ 408983 h 4013490"/>
                <a:gd name="connsiteX46873" fmla="*/ 5668655 w 6127927"/>
                <a:gd name="connsiteY46873" fmla="*/ 1391759 h 4013490"/>
                <a:gd name="connsiteX46874" fmla="*/ 5670239 w 6127927"/>
                <a:gd name="connsiteY46874" fmla="*/ 1392406 h 4013490"/>
                <a:gd name="connsiteX46875" fmla="*/ 5668655 w 6127927"/>
                <a:gd name="connsiteY46875" fmla="*/ 1391759 h 4013490"/>
                <a:gd name="connsiteX46876" fmla="*/ 3457926 w 6127927"/>
                <a:gd name="connsiteY46876" fmla="*/ 338286 h 4013490"/>
                <a:gd name="connsiteX46877" fmla="*/ 3458088 w 6127927"/>
                <a:gd name="connsiteY46877" fmla="*/ 338027 h 4013490"/>
                <a:gd name="connsiteX46878" fmla="*/ 3458023 w 6127927"/>
                <a:gd name="connsiteY46878" fmla="*/ 338027 h 4013490"/>
                <a:gd name="connsiteX46879" fmla="*/ 3366790 w 6127927"/>
                <a:gd name="connsiteY46879" fmla="*/ 500637 h 4013490"/>
                <a:gd name="connsiteX46880" fmla="*/ 3366110 w 6127927"/>
                <a:gd name="connsiteY46880" fmla="*/ 500314 h 4013490"/>
                <a:gd name="connsiteX46881" fmla="*/ 3366790 w 6127927"/>
                <a:gd name="connsiteY46881" fmla="*/ 500637 h 4013490"/>
                <a:gd name="connsiteX46882" fmla="*/ 3418956 w 6127927"/>
                <a:gd name="connsiteY46882" fmla="*/ 390517 h 4013490"/>
                <a:gd name="connsiteX46883" fmla="*/ 3419085 w 6127927"/>
                <a:gd name="connsiteY46883" fmla="*/ 391357 h 4013490"/>
                <a:gd name="connsiteX46884" fmla="*/ 3418956 w 6127927"/>
                <a:gd name="connsiteY46884" fmla="*/ 390517 h 4013490"/>
                <a:gd name="connsiteX46885" fmla="*/ 3370929 w 6127927"/>
                <a:gd name="connsiteY46885" fmla="*/ 438640 h 4013490"/>
                <a:gd name="connsiteX46886" fmla="*/ 3370250 w 6127927"/>
                <a:gd name="connsiteY46886" fmla="*/ 438478 h 4013490"/>
                <a:gd name="connsiteX46887" fmla="*/ 3370929 w 6127927"/>
                <a:gd name="connsiteY46887" fmla="*/ 438640 h 4013490"/>
                <a:gd name="connsiteX46888" fmla="*/ 3371738 w 6127927"/>
                <a:gd name="connsiteY46888" fmla="*/ 445011 h 4013490"/>
                <a:gd name="connsiteX46889" fmla="*/ 3371996 w 6127927"/>
                <a:gd name="connsiteY46889" fmla="*/ 444914 h 4013490"/>
                <a:gd name="connsiteX46890" fmla="*/ 3370929 w 6127927"/>
                <a:gd name="connsiteY46890" fmla="*/ 444914 h 4013490"/>
                <a:gd name="connsiteX46891" fmla="*/ 3370509 w 6127927"/>
                <a:gd name="connsiteY46891" fmla="*/ 445173 h 4013490"/>
                <a:gd name="connsiteX46892" fmla="*/ 3311875 w 6127927"/>
                <a:gd name="connsiteY46892" fmla="*/ 628643 h 4013490"/>
                <a:gd name="connsiteX46893" fmla="*/ 3312457 w 6127927"/>
                <a:gd name="connsiteY46893" fmla="*/ 626993 h 4013490"/>
                <a:gd name="connsiteX46894" fmla="*/ 3311875 w 6127927"/>
                <a:gd name="connsiteY46894" fmla="*/ 628643 h 4013490"/>
                <a:gd name="connsiteX46895" fmla="*/ 3216437 w 6127927"/>
                <a:gd name="connsiteY46895" fmla="*/ 568198 h 4013490"/>
                <a:gd name="connsiteX46896" fmla="*/ 3217342 w 6127927"/>
                <a:gd name="connsiteY46896" fmla="*/ 567292 h 4013490"/>
                <a:gd name="connsiteX46897" fmla="*/ 3217342 w 6127927"/>
                <a:gd name="connsiteY46897" fmla="*/ 566969 h 4013490"/>
                <a:gd name="connsiteX46898" fmla="*/ 3216340 w 6127927"/>
                <a:gd name="connsiteY46898" fmla="*/ 567551 h 4013490"/>
                <a:gd name="connsiteX46899" fmla="*/ 3216437 w 6127927"/>
                <a:gd name="connsiteY46899" fmla="*/ 568198 h 4013490"/>
                <a:gd name="connsiteX46900" fmla="*/ 3346253 w 6127927"/>
                <a:gd name="connsiteY46900" fmla="*/ 631198 h 4013490"/>
                <a:gd name="connsiteX46901" fmla="*/ 3346900 w 6127927"/>
                <a:gd name="connsiteY46901" fmla="*/ 630551 h 4013490"/>
                <a:gd name="connsiteX46902" fmla="*/ 3346253 w 6127927"/>
                <a:gd name="connsiteY46902" fmla="*/ 631198 h 4013490"/>
                <a:gd name="connsiteX46903" fmla="*/ 3204665 w 6127927"/>
                <a:gd name="connsiteY46903" fmla="*/ 555455 h 4013490"/>
                <a:gd name="connsiteX46904" fmla="*/ 3203759 w 6127927"/>
                <a:gd name="connsiteY46904" fmla="*/ 555455 h 4013490"/>
                <a:gd name="connsiteX46905" fmla="*/ 3204665 w 6127927"/>
                <a:gd name="connsiteY46905" fmla="*/ 555455 h 4013490"/>
                <a:gd name="connsiteX46906" fmla="*/ 3462228 w 6127927"/>
                <a:gd name="connsiteY46906" fmla="*/ 332174 h 4013490"/>
                <a:gd name="connsiteX46907" fmla="*/ 3461225 w 6127927"/>
                <a:gd name="connsiteY46907" fmla="*/ 333564 h 4013490"/>
                <a:gd name="connsiteX46908" fmla="*/ 3462228 w 6127927"/>
                <a:gd name="connsiteY46908" fmla="*/ 332174 h 4013490"/>
                <a:gd name="connsiteX46909" fmla="*/ 3198973 w 6127927"/>
                <a:gd name="connsiteY46909" fmla="*/ 361895 h 4013490"/>
                <a:gd name="connsiteX46910" fmla="*/ 3200105 w 6127927"/>
                <a:gd name="connsiteY46910" fmla="*/ 363221 h 4013490"/>
                <a:gd name="connsiteX46911" fmla="*/ 3198973 w 6127927"/>
                <a:gd name="connsiteY46911" fmla="*/ 361895 h 4013490"/>
                <a:gd name="connsiteX46912" fmla="*/ 3475067 w 6127927"/>
                <a:gd name="connsiteY46912" fmla="*/ 355330 h 4013490"/>
                <a:gd name="connsiteX46913" fmla="*/ 3474905 w 6127927"/>
                <a:gd name="connsiteY46913" fmla="*/ 355524 h 4013490"/>
                <a:gd name="connsiteX46914" fmla="*/ 3475714 w 6127927"/>
                <a:gd name="connsiteY46914" fmla="*/ 354780 h 4013490"/>
                <a:gd name="connsiteX46915" fmla="*/ 3475973 w 6127927"/>
                <a:gd name="connsiteY46915" fmla="*/ 354424 h 4013490"/>
                <a:gd name="connsiteX46916" fmla="*/ 3349326 w 6127927"/>
                <a:gd name="connsiteY46916" fmla="*/ 666643 h 4013490"/>
                <a:gd name="connsiteX46917" fmla="*/ 3348905 w 6127927"/>
                <a:gd name="connsiteY46917" fmla="*/ 665738 h 4013490"/>
                <a:gd name="connsiteX46918" fmla="*/ 3349326 w 6127927"/>
                <a:gd name="connsiteY46918" fmla="*/ 666643 h 4013490"/>
                <a:gd name="connsiteX46919" fmla="*/ 3450067 w 6127927"/>
                <a:gd name="connsiteY46919" fmla="*/ 594038 h 4013490"/>
                <a:gd name="connsiteX46920" fmla="*/ 3449065 w 6127927"/>
                <a:gd name="connsiteY46920" fmla="*/ 593553 h 4013490"/>
                <a:gd name="connsiteX46921" fmla="*/ 3450067 w 6127927"/>
                <a:gd name="connsiteY46921" fmla="*/ 594038 h 4013490"/>
                <a:gd name="connsiteX46922" fmla="*/ 3165241 w 6127927"/>
                <a:gd name="connsiteY46922" fmla="*/ 393266 h 4013490"/>
                <a:gd name="connsiteX46923" fmla="*/ 3165694 w 6127927"/>
                <a:gd name="connsiteY46923" fmla="*/ 393751 h 4013490"/>
                <a:gd name="connsiteX46924" fmla="*/ 3165241 w 6127927"/>
                <a:gd name="connsiteY46924" fmla="*/ 393266 h 4013490"/>
                <a:gd name="connsiteX46925" fmla="*/ 3207252 w 6127927"/>
                <a:gd name="connsiteY46925" fmla="*/ 353454 h 4013490"/>
                <a:gd name="connsiteX46926" fmla="*/ 3207478 w 6127927"/>
                <a:gd name="connsiteY46926" fmla="*/ 354101 h 4013490"/>
                <a:gd name="connsiteX46927" fmla="*/ 3207252 w 6127927"/>
                <a:gd name="connsiteY46927" fmla="*/ 353454 h 4013490"/>
                <a:gd name="connsiteX46928" fmla="*/ 3241016 w 6127927"/>
                <a:gd name="connsiteY46928" fmla="*/ 335472 h 4013490"/>
                <a:gd name="connsiteX46929" fmla="*/ 3240595 w 6127927"/>
                <a:gd name="connsiteY46929" fmla="*/ 334567 h 4013490"/>
                <a:gd name="connsiteX46930" fmla="*/ 3241016 w 6127927"/>
                <a:gd name="connsiteY46930" fmla="*/ 335472 h 4013490"/>
                <a:gd name="connsiteX46931" fmla="*/ 3326040 w 6127927"/>
                <a:gd name="connsiteY46931" fmla="*/ 673176 h 4013490"/>
                <a:gd name="connsiteX46932" fmla="*/ 3326137 w 6127927"/>
                <a:gd name="connsiteY46932" fmla="*/ 671462 h 4013490"/>
                <a:gd name="connsiteX46933" fmla="*/ 3326040 w 6127927"/>
                <a:gd name="connsiteY46933" fmla="*/ 673176 h 4013490"/>
                <a:gd name="connsiteX46934" fmla="*/ 3331603 w 6127927"/>
                <a:gd name="connsiteY46934" fmla="*/ 670880 h 4013490"/>
                <a:gd name="connsiteX46935" fmla="*/ 3331667 w 6127927"/>
                <a:gd name="connsiteY46935" fmla="*/ 670136 h 4013490"/>
                <a:gd name="connsiteX46936" fmla="*/ 3331603 w 6127927"/>
                <a:gd name="connsiteY46936" fmla="*/ 670880 h 4013490"/>
                <a:gd name="connsiteX46937" fmla="*/ 3307929 w 6127927"/>
                <a:gd name="connsiteY46937" fmla="*/ 660272 h 4013490"/>
                <a:gd name="connsiteX46938" fmla="*/ 3307573 w 6127927"/>
                <a:gd name="connsiteY46938" fmla="*/ 660854 h 4013490"/>
                <a:gd name="connsiteX46939" fmla="*/ 3307929 w 6127927"/>
                <a:gd name="connsiteY46939" fmla="*/ 660272 h 4013490"/>
                <a:gd name="connsiteX46940" fmla="*/ 3309805 w 6127927"/>
                <a:gd name="connsiteY46940" fmla="*/ 662439 h 4013490"/>
                <a:gd name="connsiteX46941" fmla="*/ 3310225 w 6127927"/>
                <a:gd name="connsiteY46941" fmla="*/ 661178 h 4013490"/>
                <a:gd name="connsiteX46942" fmla="*/ 3310322 w 6127927"/>
                <a:gd name="connsiteY46942" fmla="*/ 660919 h 4013490"/>
                <a:gd name="connsiteX46943" fmla="*/ 3309902 w 6127927"/>
                <a:gd name="connsiteY46943" fmla="*/ 661922 h 4013490"/>
                <a:gd name="connsiteX46944" fmla="*/ 3309805 w 6127927"/>
                <a:gd name="connsiteY46944" fmla="*/ 662439 h 4013490"/>
                <a:gd name="connsiteX46945" fmla="*/ 3326299 w 6127927"/>
                <a:gd name="connsiteY46945" fmla="*/ 665900 h 4013490"/>
                <a:gd name="connsiteX46946" fmla="*/ 3326299 w 6127927"/>
                <a:gd name="connsiteY46946" fmla="*/ 665576 h 4013490"/>
                <a:gd name="connsiteX46947" fmla="*/ 3326299 w 6127927"/>
                <a:gd name="connsiteY46947" fmla="*/ 665900 h 4013490"/>
                <a:gd name="connsiteX46948" fmla="*/ 3180344 w 6127927"/>
                <a:gd name="connsiteY46948" fmla="*/ 717968 h 4013490"/>
                <a:gd name="connsiteX46949" fmla="*/ 3181250 w 6127927"/>
                <a:gd name="connsiteY46949" fmla="*/ 716481 h 4013490"/>
                <a:gd name="connsiteX46950" fmla="*/ 3180344 w 6127927"/>
                <a:gd name="connsiteY46950" fmla="*/ 717968 h 4013490"/>
                <a:gd name="connsiteX46951" fmla="*/ 5878644 w 6127927"/>
                <a:gd name="connsiteY46951" fmla="*/ 988306 h 4013490"/>
                <a:gd name="connsiteX46952" fmla="*/ 5880035 w 6127927"/>
                <a:gd name="connsiteY46952" fmla="*/ 987207 h 4013490"/>
                <a:gd name="connsiteX46953" fmla="*/ 5878644 w 6127927"/>
                <a:gd name="connsiteY46953" fmla="*/ 988306 h 4013490"/>
                <a:gd name="connsiteX46954" fmla="*/ 5994619 w 6127927"/>
                <a:gd name="connsiteY46954" fmla="*/ 1341987 h 4013490"/>
                <a:gd name="connsiteX46955" fmla="*/ 5994942 w 6127927"/>
                <a:gd name="connsiteY46955" fmla="*/ 1343798 h 4013490"/>
                <a:gd name="connsiteX46956" fmla="*/ 5996106 w 6127927"/>
                <a:gd name="connsiteY46956" fmla="*/ 1342407 h 4013490"/>
                <a:gd name="connsiteX46957" fmla="*/ 5995136 w 6127927"/>
                <a:gd name="connsiteY46957" fmla="*/ 1341501 h 4013490"/>
                <a:gd name="connsiteX46958" fmla="*/ 5754520 w 6127927"/>
                <a:gd name="connsiteY46958" fmla="*/ 939536 h 4013490"/>
                <a:gd name="connsiteX46959" fmla="*/ 5752030 w 6127927"/>
                <a:gd name="connsiteY46959" fmla="*/ 939860 h 4013490"/>
                <a:gd name="connsiteX46960" fmla="*/ 5754520 w 6127927"/>
                <a:gd name="connsiteY46960" fmla="*/ 939536 h 4013490"/>
                <a:gd name="connsiteX46961" fmla="*/ 5791518 w 6127927"/>
                <a:gd name="connsiteY46961" fmla="*/ 1003765 h 4013490"/>
                <a:gd name="connsiteX46962" fmla="*/ 5791291 w 6127927"/>
                <a:gd name="connsiteY46962" fmla="*/ 1004444 h 4013490"/>
                <a:gd name="connsiteX46963" fmla="*/ 5791518 w 6127927"/>
                <a:gd name="connsiteY46963" fmla="*/ 1003765 h 4013490"/>
                <a:gd name="connsiteX46964" fmla="*/ 5798051 w 6127927"/>
                <a:gd name="connsiteY46964" fmla="*/ 1004347 h 4013490"/>
                <a:gd name="connsiteX46965" fmla="*/ 5798245 w 6127927"/>
                <a:gd name="connsiteY46965" fmla="*/ 1004768 h 4013490"/>
                <a:gd name="connsiteX46966" fmla="*/ 5798245 w 6127927"/>
                <a:gd name="connsiteY46966" fmla="*/ 1003442 h 4013490"/>
                <a:gd name="connsiteX46967" fmla="*/ 5798148 w 6127927"/>
                <a:gd name="connsiteY46967" fmla="*/ 1003183 h 4013490"/>
                <a:gd name="connsiteX46968" fmla="*/ 5798051 w 6127927"/>
                <a:gd name="connsiteY46968" fmla="*/ 1004347 h 4013490"/>
                <a:gd name="connsiteX46969" fmla="*/ 5456045 w 6127927"/>
                <a:gd name="connsiteY46969" fmla="*/ 1433964 h 4013490"/>
                <a:gd name="connsiteX46970" fmla="*/ 5455399 w 6127927"/>
                <a:gd name="connsiteY46970" fmla="*/ 1434061 h 4013490"/>
                <a:gd name="connsiteX46971" fmla="*/ 5456628 w 6127927"/>
                <a:gd name="connsiteY46971" fmla="*/ 1438524 h 4013490"/>
                <a:gd name="connsiteX46972" fmla="*/ 5456045 w 6127927"/>
                <a:gd name="connsiteY46972" fmla="*/ 1433964 h 4013490"/>
                <a:gd name="connsiteX46973" fmla="*/ 5839382 w 6127927"/>
                <a:gd name="connsiteY46973" fmla="*/ 1016928 h 4013490"/>
                <a:gd name="connsiteX46974" fmla="*/ 5839803 w 6127927"/>
                <a:gd name="connsiteY46974" fmla="*/ 1015279 h 4013490"/>
                <a:gd name="connsiteX46975" fmla="*/ 5839382 w 6127927"/>
                <a:gd name="connsiteY46975" fmla="*/ 1016928 h 4013490"/>
                <a:gd name="connsiteX46976" fmla="*/ 5851866 w 6127927"/>
                <a:gd name="connsiteY46976" fmla="*/ 1018189 h 4013490"/>
                <a:gd name="connsiteX46977" fmla="*/ 5852319 w 6127927"/>
                <a:gd name="connsiteY46977" fmla="*/ 1017607 h 4013490"/>
                <a:gd name="connsiteX46978" fmla="*/ 5851866 w 6127927"/>
                <a:gd name="connsiteY46978" fmla="*/ 1018189 h 4013490"/>
                <a:gd name="connsiteX46979" fmla="*/ 5936599 w 6127927"/>
                <a:gd name="connsiteY46979" fmla="*/ 1451267 h 4013490"/>
                <a:gd name="connsiteX46980" fmla="*/ 5938313 w 6127927"/>
                <a:gd name="connsiteY46980" fmla="*/ 1451202 h 4013490"/>
                <a:gd name="connsiteX46981" fmla="*/ 5936599 w 6127927"/>
                <a:gd name="connsiteY46981" fmla="*/ 1451267 h 4013490"/>
                <a:gd name="connsiteX46982" fmla="*/ 5821660 w 6127927"/>
                <a:gd name="connsiteY46982" fmla="*/ 1278889 h 4013490"/>
                <a:gd name="connsiteX46983" fmla="*/ 5821498 w 6127927"/>
                <a:gd name="connsiteY46983" fmla="*/ 1279148 h 4013490"/>
                <a:gd name="connsiteX46984" fmla="*/ 5916807 w 6127927"/>
                <a:gd name="connsiteY46984" fmla="*/ 1389107 h 4013490"/>
                <a:gd name="connsiteX46985" fmla="*/ 5919103 w 6127927"/>
                <a:gd name="connsiteY46985" fmla="*/ 1389851 h 4013490"/>
                <a:gd name="connsiteX46986" fmla="*/ 5924665 w 6127927"/>
                <a:gd name="connsiteY46986" fmla="*/ 1390013 h 4013490"/>
                <a:gd name="connsiteX46987" fmla="*/ 5919297 w 6127927"/>
                <a:gd name="connsiteY46987" fmla="*/ 1388266 h 4013490"/>
                <a:gd name="connsiteX46988" fmla="*/ 5934529 w 6127927"/>
                <a:gd name="connsiteY46988" fmla="*/ 1443246 h 4013490"/>
                <a:gd name="connsiteX46989" fmla="*/ 5933786 w 6127927"/>
                <a:gd name="connsiteY46989" fmla="*/ 1443311 h 4013490"/>
                <a:gd name="connsiteX46990" fmla="*/ 5934529 w 6127927"/>
                <a:gd name="connsiteY46990" fmla="*/ 1443246 h 4013490"/>
                <a:gd name="connsiteX46991" fmla="*/ 5919361 w 6127927"/>
                <a:gd name="connsiteY46991" fmla="*/ 1421707 h 4013490"/>
                <a:gd name="connsiteX46992" fmla="*/ 5919038 w 6127927"/>
                <a:gd name="connsiteY46992" fmla="*/ 1422709 h 4013490"/>
                <a:gd name="connsiteX46993" fmla="*/ 5919361 w 6127927"/>
                <a:gd name="connsiteY46993" fmla="*/ 1421707 h 4013490"/>
                <a:gd name="connsiteX46994" fmla="*/ 5913896 w 6127927"/>
                <a:gd name="connsiteY46994" fmla="*/ 1466596 h 4013490"/>
                <a:gd name="connsiteX46995" fmla="*/ 5913961 w 6127927"/>
                <a:gd name="connsiteY46995" fmla="*/ 1467243 h 4013490"/>
                <a:gd name="connsiteX46996" fmla="*/ 5913896 w 6127927"/>
                <a:gd name="connsiteY46996" fmla="*/ 1466596 h 4013490"/>
                <a:gd name="connsiteX46997" fmla="*/ 5931037 w 6127927"/>
                <a:gd name="connsiteY46997" fmla="*/ 1451525 h 4013490"/>
                <a:gd name="connsiteX46998" fmla="*/ 5930713 w 6127927"/>
                <a:gd name="connsiteY46998" fmla="*/ 1451525 h 4013490"/>
                <a:gd name="connsiteX46999" fmla="*/ 5931037 w 6127927"/>
                <a:gd name="connsiteY46999" fmla="*/ 1451525 h 4013490"/>
                <a:gd name="connsiteX47000" fmla="*/ 5917550 w 6127927"/>
                <a:gd name="connsiteY47000" fmla="*/ 1464591 h 4013490"/>
                <a:gd name="connsiteX47001" fmla="*/ 5917971 w 6127927"/>
                <a:gd name="connsiteY47001" fmla="*/ 1465594 h 4013490"/>
                <a:gd name="connsiteX47002" fmla="*/ 5918197 w 6127927"/>
                <a:gd name="connsiteY47002" fmla="*/ 1465917 h 4013490"/>
                <a:gd name="connsiteX47003" fmla="*/ 5917615 w 6127927"/>
                <a:gd name="connsiteY47003" fmla="*/ 1464753 h 4013490"/>
                <a:gd name="connsiteX47004" fmla="*/ 5785244 w 6127927"/>
                <a:gd name="connsiteY47004" fmla="*/ 1257706 h 4013490"/>
                <a:gd name="connsiteX47005" fmla="*/ 5785244 w 6127927"/>
                <a:gd name="connsiteY47005" fmla="*/ 1258709 h 4013490"/>
                <a:gd name="connsiteX47006" fmla="*/ 5785244 w 6127927"/>
                <a:gd name="connsiteY47006" fmla="*/ 1257706 h 4013490"/>
                <a:gd name="connsiteX47007" fmla="*/ 5783077 w 6127927"/>
                <a:gd name="connsiteY47007" fmla="*/ 1638132 h 4013490"/>
                <a:gd name="connsiteX47008" fmla="*/ 5782430 w 6127927"/>
                <a:gd name="connsiteY47008" fmla="*/ 1641205 h 4013490"/>
                <a:gd name="connsiteX47009" fmla="*/ 5783077 w 6127927"/>
                <a:gd name="connsiteY47009" fmla="*/ 1638132 h 4013490"/>
                <a:gd name="connsiteX47010" fmla="*/ 5739869 w 6127927"/>
                <a:gd name="connsiteY47010" fmla="*/ 1639620 h 4013490"/>
                <a:gd name="connsiteX47011" fmla="*/ 5739611 w 6127927"/>
                <a:gd name="connsiteY47011" fmla="*/ 1637874 h 4013490"/>
                <a:gd name="connsiteX47012" fmla="*/ 5739869 w 6127927"/>
                <a:gd name="connsiteY47012" fmla="*/ 1639620 h 4013490"/>
                <a:gd name="connsiteX47013" fmla="*/ 5949665 w 6127927"/>
                <a:gd name="connsiteY47013" fmla="*/ 1473614 h 4013490"/>
                <a:gd name="connsiteX47014" fmla="*/ 5947530 w 6127927"/>
                <a:gd name="connsiteY47014" fmla="*/ 1477107 h 4013490"/>
                <a:gd name="connsiteX47015" fmla="*/ 5949665 w 6127927"/>
                <a:gd name="connsiteY47015" fmla="*/ 1473614 h 4013490"/>
                <a:gd name="connsiteX47016" fmla="*/ 5429397 w 6127927"/>
                <a:gd name="connsiteY47016" fmla="*/ 1174978 h 4013490"/>
                <a:gd name="connsiteX47017" fmla="*/ 5430626 w 6127927"/>
                <a:gd name="connsiteY47017" fmla="*/ 1173587 h 4013490"/>
                <a:gd name="connsiteX47018" fmla="*/ 5429397 w 6127927"/>
                <a:gd name="connsiteY47018" fmla="*/ 1174978 h 4013490"/>
                <a:gd name="connsiteX47019" fmla="*/ 5724734 w 6127927"/>
                <a:gd name="connsiteY47019" fmla="*/ 1643178 h 4013490"/>
                <a:gd name="connsiteX47020" fmla="*/ 5724863 w 6127927"/>
                <a:gd name="connsiteY47020" fmla="*/ 1642434 h 4013490"/>
                <a:gd name="connsiteX47021" fmla="*/ 5724734 w 6127927"/>
                <a:gd name="connsiteY47021" fmla="*/ 1643178 h 4013490"/>
                <a:gd name="connsiteX47022" fmla="*/ 5674864 w 6127927"/>
                <a:gd name="connsiteY47022" fmla="*/ 1646573 h 4013490"/>
                <a:gd name="connsiteX47023" fmla="*/ 5675123 w 6127927"/>
                <a:gd name="connsiteY47023" fmla="*/ 1647576 h 4013490"/>
                <a:gd name="connsiteX47024" fmla="*/ 5674864 w 6127927"/>
                <a:gd name="connsiteY47024" fmla="*/ 1646573 h 4013490"/>
                <a:gd name="connsiteX47025" fmla="*/ 5798051 w 6127927"/>
                <a:gd name="connsiteY47025" fmla="*/ 1622253 h 4013490"/>
                <a:gd name="connsiteX47026" fmla="*/ 5797986 w 6127927"/>
                <a:gd name="connsiteY47026" fmla="*/ 1621574 h 4013490"/>
                <a:gd name="connsiteX47027" fmla="*/ 5798051 w 6127927"/>
                <a:gd name="connsiteY47027" fmla="*/ 1622253 h 4013490"/>
                <a:gd name="connsiteX47028" fmla="*/ 5840385 w 6127927"/>
                <a:gd name="connsiteY47028" fmla="*/ 1056190 h 4013490"/>
                <a:gd name="connsiteX47029" fmla="*/ 5840062 w 6127927"/>
                <a:gd name="connsiteY47029" fmla="*/ 1056772 h 4013490"/>
                <a:gd name="connsiteX47030" fmla="*/ 5840385 w 6127927"/>
                <a:gd name="connsiteY47030" fmla="*/ 1056190 h 4013490"/>
                <a:gd name="connsiteX47031" fmla="*/ 5865611 w 6127927"/>
                <a:gd name="connsiteY47031" fmla="*/ 1071261 h 4013490"/>
                <a:gd name="connsiteX47032" fmla="*/ 5865870 w 6127927"/>
                <a:gd name="connsiteY47032" fmla="*/ 1070582 h 4013490"/>
                <a:gd name="connsiteX47033" fmla="*/ 5865611 w 6127927"/>
                <a:gd name="connsiteY47033" fmla="*/ 1071261 h 4013490"/>
                <a:gd name="connsiteX47034" fmla="*/ 5861471 w 6127927"/>
                <a:gd name="connsiteY47034" fmla="*/ 1064534 h 4013490"/>
                <a:gd name="connsiteX47035" fmla="*/ 5861407 w 6127927"/>
                <a:gd name="connsiteY47035" fmla="*/ 1064890 h 4013490"/>
                <a:gd name="connsiteX47036" fmla="*/ 5872014 w 6127927"/>
                <a:gd name="connsiteY47036" fmla="*/ 990699 h 4013490"/>
                <a:gd name="connsiteX47037" fmla="*/ 5871432 w 6127927"/>
                <a:gd name="connsiteY47037" fmla="*/ 990376 h 4013490"/>
                <a:gd name="connsiteX47038" fmla="*/ 5871820 w 6127927"/>
                <a:gd name="connsiteY47038" fmla="*/ 990958 h 4013490"/>
                <a:gd name="connsiteX47039" fmla="*/ 5872014 w 6127927"/>
                <a:gd name="connsiteY47039" fmla="*/ 991120 h 4013490"/>
                <a:gd name="connsiteX47040" fmla="*/ 5872014 w 6127927"/>
                <a:gd name="connsiteY47040" fmla="*/ 990699 h 4013490"/>
                <a:gd name="connsiteX47041" fmla="*/ 5889576 w 6127927"/>
                <a:gd name="connsiteY47041" fmla="*/ 1035330 h 4013490"/>
                <a:gd name="connsiteX47042" fmla="*/ 5889964 w 6127927"/>
                <a:gd name="connsiteY47042" fmla="*/ 1034424 h 4013490"/>
                <a:gd name="connsiteX47043" fmla="*/ 5889576 w 6127927"/>
                <a:gd name="connsiteY47043" fmla="*/ 1035330 h 4013490"/>
                <a:gd name="connsiteX47044" fmla="*/ 5884918 w 6127927"/>
                <a:gd name="connsiteY47044" fmla="*/ 1075465 h 4013490"/>
                <a:gd name="connsiteX47045" fmla="*/ 5884983 w 6127927"/>
                <a:gd name="connsiteY47045" fmla="*/ 1074495 h 4013490"/>
                <a:gd name="connsiteX47046" fmla="*/ 5884918 w 6127927"/>
                <a:gd name="connsiteY47046" fmla="*/ 1075465 h 4013490"/>
                <a:gd name="connsiteX47047" fmla="*/ 5841452 w 6127927"/>
                <a:gd name="connsiteY47047" fmla="*/ 1009975 h 4013490"/>
                <a:gd name="connsiteX47048" fmla="*/ 5841517 w 6127927"/>
                <a:gd name="connsiteY47048" fmla="*/ 1009651 h 4013490"/>
                <a:gd name="connsiteX47049" fmla="*/ 5841452 w 6127927"/>
                <a:gd name="connsiteY47049" fmla="*/ 1009975 h 4013490"/>
                <a:gd name="connsiteX47050" fmla="*/ 5842778 w 6127927"/>
                <a:gd name="connsiteY47050" fmla="*/ 1058421 h 4013490"/>
                <a:gd name="connsiteX47051" fmla="*/ 5843199 w 6127927"/>
                <a:gd name="connsiteY47051" fmla="*/ 1057192 h 4013490"/>
                <a:gd name="connsiteX47052" fmla="*/ 5843263 w 6127927"/>
                <a:gd name="connsiteY47052" fmla="*/ 1056934 h 4013490"/>
                <a:gd name="connsiteX47053" fmla="*/ 5842843 w 6127927"/>
                <a:gd name="connsiteY47053" fmla="*/ 1057936 h 4013490"/>
                <a:gd name="connsiteX47054" fmla="*/ 5842778 w 6127927"/>
                <a:gd name="connsiteY47054" fmla="*/ 1058421 h 4013490"/>
                <a:gd name="connsiteX47055" fmla="*/ 5859822 w 6127927"/>
                <a:gd name="connsiteY47055" fmla="*/ 1070193 h 4013490"/>
                <a:gd name="connsiteX47056" fmla="*/ 5859337 w 6127927"/>
                <a:gd name="connsiteY47056" fmla="*/ 1071843 h 4013490"/>
                <a:gd name="connsiteX47057" fmla="*/ 5859822 w 6127927"/>
                <a:gd name="connsiteY47057" fmla="*/ 1070193 h 4013490"/>
                <a:gd name="connsiteX47058" fmla="*/ 5623863 w 6127927"/>
                <a:gd name="connsiteY47058" fmla="*/ 1359192 h 4013490"/>
                <a:gd name="connsiteX47059" fmla="*/ 5624542 w 6127927"/>
                <a:gd name="connsiteY47059" fmla="*/ 1359192 h 4013490"/>
                <a:gd name="connsiteX47060" fmla="*/ 5623863 w 6127927"/>
                <a:gd name="connsiteY47060" fmla="*/ 1359192 h 4013490"/>
                <a:gd name="connsiteX47061" fmla="*/ 5622957 w 6127927"/>
                <a:gd name="connsiteY47061" fmla="*/ 1352821 h 4013490"/>
                <a:gd name="connsiteX47062" fmla="*/ 5621728 w 6127927"/>
                <a:gd name="connsiteY47062" fmla="*/ 1353241 h 4013490"/>
                <a:gd name="connsiteX47063" fmla="*/ 5621566 w 6127927"/>
                <a:gd name="connsiteY47063" fmla="*/ 1353403 h 4013490"/>
                <a:gd name="connsiteX47064" fmla="*/ 5622634 w 6127927"/>
                <a:gd name="connsiteY47064" fmla="*/ 1353177 h 4013490"/>
                <a:gd name="connsiteX47065" fmla="*/ 5622957 w 6127927"/>
                <a:gd name="connsiteY47065" fmla="*/ 1352821 h 4013490"/>
                <a:gd name="connsiteX47066" fmla="*/ 5694010 w 6127927"/>
                <a:gd name="connsiteY47066" fmla="*/ 1347549 h 4013490"/>
                <a:gd name="connsiteX47067" fmla="*/ 5694236 w 6127927"/>
                <a:gd name="connsiteY47067" fmla="*/ 1347549 h 4013490"/>
                <a:gd name="connsiteX47068" fmla="*/ 5693266 w 6127927"/>
                <a:gd name="connsiteY47068" fmla="*/ 1347032 h 4013490"/>
                <a:gd name="connsiteX47069" fmla="*/ 5692749 w 6127927"/>
                <a:gd name="connsiteY47069" fmla="*/ 1347129 h 4013490"/>
                <a:gd name="connsiteX47070" fmla="*/ 5603003 w 6127927"/>
                <a:gd name="connsiteY47070" fmla="*/ 1320642 h 4013490"/>
                <a:gd name="connsiteX47071" fmla="*/ 5602615 w 6127927"/>
                <a:gd name="connsiteY47071" fmla="*/ 1322291 h 4013490"/>
                <a:gd name="connsiteX47072" fmla="*/ 5603003 w 6127927"/>
                <a:gd name="connsiteY47072" fmla="*/ 1320642 h 4013490"/>
                <a:gd name="connsiteX47073" fmla="*/ 5559698 w 6127927"/>
                <a:gd name="connsiteY47073" fmla="*/ 1344897 h 4013490"/>
                <a:gd name="connsiteX47074" fmla="*/ 5560636 w 6127927"/>
                <a:gd name="connsiteY47074" fmla="*/ 1345285 h 4013490"/>
                <a:gd name="connsiteX47075" fmla="*/ 5559698 w 6127927"/>
                <a:gd name="connsiteY47075" fmla="*/ 1344897 h 4013490"/>
                <a:gd name="connsiteX47076" fmla="*/ 5685310 w 6127927"/>
                <a:gd name="connsiteY47076" fmla="*/ 1571736 h 4013490"/>
                <a:gd name="connsiteX47077" fmla="*/ 5685472 w 6127927"/>
                <a:gd name="connsiteY47077" fmla="*/ 1571995 h 4013490"/>
                <a:gd name="connsiteX47078" fmla="*/ 5682658 w 6127927"/>
                <a:gd name="connsiteY47078" fmla="*/ 1566756 h 4013490"/>
                <a:gd name="connsiteX47079" fmla="*/ 5681817 w 6127927"/>
                <a:gd name="connsiteY47079" fmla="*/ 1565268 h 4013490"/>
                <a:gd name="connsiteX47080" fmla="*/ 5682658 w 6127927"/>
                <a:gd name="connsiteY47080" fmla="*/ 1566756 h 4013490"/>
                <a:gd name="connsiteX47081" fmla="*/ 5601095 w 6127927"/>
                <a:gd name="connsiteY47081" fmla="*/ 1327660 h 4013490"/>
                <a:gd name="connsiteX47082" fmla="*/ 5601030 w 6127927"/>
                <a:gd name="connsiteY47082" fmla="*/ 1327983 h 4013490"/>
                <a:gd name="connsiteX47083" fmla="*/ 5601095 w 6127927"/>
                <a:gd name="connsiteY47083" fmla="*/ 1327660 h 4013490"/>
                <a:gd name="connsiteX47084" fmla="*/ 5701869 w 6127927"/>
                <a:gd name="connsiteY47084" fmla="*/ 1561387 h 4013490"/>
                <a:gd name="connsiteX47085" fmla="*/ 5702031 w 6127927"/>
                <a:gd name="connsiteY47085" fmla="*/ 1561549 h 4013490"/>
                <a:gd name="connsiteX47086" fmla="*/ 5701384 w 6127927"/>
                <a:gd name="connsiteY47086" fmla="*/ 1560741 h 4013490"/>
                <a:gd name="connsiteX47087" fmla="*/ 5701028 w 6127927"/>
                <a:gd name="connsiteY47087" fmla="*/ 1560482 h 4013490"/>
                <a:gd name="connsiteX47088" fmla="*/ 5590745 w 6127927"/>
                <a:gd name="connsiteY47088" fmla="*/ 1322291 h 4013490"/>
                <a:gd name="connsiteX47089" fmla="*/ 5590681 w 6127927"/>
                <a:gd name="connsiteY47089" fmla="*/ 1323035 h 4013490"/>
                <a:gd name="connsiteX47090" fmla="*/ 5590745 w 6127927"/>
                <a:gd name="connsiteY47090" fmla="*/ 1322291 h 4013490"/>
                <a:gd name="connsiteX47091" fmla="*/ 5617233 w 6127927"/>
                <a:gd name="connsiteY47091" fmla="*/ 1242959 h 4013490"/>
                <a:gd name="connsiteX47092" fmla="*/ 5617168 w 6127927"/>
                <a:gd name="connsiteY47092" fmla="*/ 1241988 h 4013490"/>
                <a:gd name="connsiteX47093" fmla="*/ 5617233 w 6127927"/>
                <a:gd name="connsiteY47093" fmla="*/ 1242959 h 4013490"/>
                <a:gd name="connsiteX47094" fmla="*/ 5663027 w 6127927"/>
                <a:gd name="connsiteY47094" fmla="*/ 1452334 h 4013490"/>
                <a:gd name="connsiteX47095" fmla="*/ 5663868 w 6127927"/>
                <a:gd name="connsiteY47095" fmla="*/ 1451687 h 4013490"/>
                <a:gd name="connsiteX47096" fmla="*/ 5663027 w 6127927"/>
                <a:gd name="connsiteY47096" fmla="*/ 1452334 h 4013490"/>
                <a:gd name="connsiteX47097" fmla="*/ 5855132 w 6127927"/>
                <a:gd name="connsiteY47097" fmla="*/ 1300428 h 4013490"/>
                <a:gd name="connsiteX47098" fmla="*/ 5855618 w 6127927"/>
                <a:gd name="connsiteY47098" fmla="*/ 1300008 h 4013490"/>
                <a:gd name="connsiteX47099" fmla="*/ 5855132 w 6127927"/>
                <a:gd name="connsiteY47099" fmla="*/ 1300428 h 4013490"/>
                <a:gd name="connsiteX47100" fmla="*/ 5539841 w 6127927"/>
                <a:gd name="connsiteY47100" fmla="*/ 1258288 h 4013490"/>
                <a:gd name="connsiteX47101" fmla="*/ 5540423 w 6127927"/>
                <a:gd name="connsiteY47101" fmla="*/ 1259291 h 4013490"/>
                <a:gd name="connsiteX47102" fmla="*/ 5540746 w 6127927"/>
                <a:gd name="connsiteY47102" fmla="*/ 1259517 h 4013490"/>
                <a:gd name="connsiteX47103" fmla="*/ 5540003 w 6127927"/>
                <a:gd name="connsiteY47103" fmla="*/ 1258450 h 4013490"/>
                <a:gd name="connsiteX47104" fmla="*/ 5572893 w 6127927"/>
                <a:gd name="connsiteY47104" fmla="*/ 1243638 h 4013490"/>
                <a:gd name="connsiteX47105" fmla="*/ 5572796 w 6127927"/>
                <a:gd name="connsiteY47105" fmla="*/ 1243379 h 4013490"/>
                <a:gd name="connsiteX47106" fmla="*/ 5583986 w 6127927"/>
                <a:gd name="connsiteY47106" fmla="*/ 1245126 h 4013490"/>
                <a:gd name="connsiteX47107" fmla="*/ 5583986 w 6127927"/>
                <a:gd name="connsiteY47107" fmla="*/ 1245869 h 4013490"/>
                <a:gd name="connsiteX47108" fmla="*/ 5583986 w 6127927"/>
                <a:gd name="connsiteY47108" fmla="*/ 1245126 h 4013490"/>
                <a:gd name="connsiteX47109" fmla="*/ 5574381 w 6127927"/>
                <a:gd name="connsiteY47109" fmla="*/ 1249006 h 4013490"/>
                <a:gd name="connsiteX47110" fmla="*/ 5574866 w 6127927"/>
                <a:gd name="connsiteY47110" fmla="*/ 1250656 h 4013490"/>
                <a:gd name="connsiteX47111" fmla="*/ 5574381 w 6127927"/>
                <a:gd name="connsiteY47111" fmla="*/ 1249006 h 4013490"/>
                <a:gd name="connsiteX47112" fmla="*/ 5535636 w 6127927"/>
                <a:gd name="connsiteY47112" fmla="*/ 1261910 h 4013490"/>
                <a:gd name="connsiteX47113" fmla="*/ 5535863 w 6127927"/>
                <a:gd name="connsiteY47113" fmla="*/ 1262493 h 4013490"/>
                <a:gd name="connsiteX47114" fmla="*/ 5535636 w 6127927"/>
                <a:gd name="connsiteY47114" fmla="*/ 1261910 h 4013490"/>
                <a:gd name="connsiteX47115" fmla="*/ 5696565 w 6127927"/>
                <a:gd name="connsiteY47115" fmla="*/ 1340240 h 4013490"/>
                <a:gd name="connsiteX47116" fmla="*/ 5696080 w 6127927"/>
                <a:gd name="connsiteY47116" fmla="*/ 1339755 h 4013490"/>
                <a:gd name="connsiteX47117" fmla="*/ 5696565 w 6127927"/>
                <a:gd name="connsiteY47117" fmla="*/ 1340240 h 4013490"/>
                <a:gd name="connsiteX47118" fmla="*/ 5785147 w 6127927"/>
                <a:gd name="connsiteY47118" fmla="*/ 1333384 h 4013490"/>
                <a:gd name="connsiteX47119" fmla="*/ 5784888 w 6127927"/>
                <a:gd name="connsiteY47119" fmla="*/ 1334128 h 4013490"/>
                <a:gd name="connsiteX47120" fmla="*/ 5785147 w 6127927"/>
                <a:gd name="connsiteY47120" fmla="*/ 1333384 h 4013490"/>
                <a:gd name="connsiteX47121" fmla="*/ 5798148 w 6127927"/>
                <a:gd name="connsiteY47121" fmla="*/ 1333610 h 4013490"/>
                <a:gd name="connsiteX47122" fmla="*/ 5797566 w 6127927"/>
                <a:gd name="connsiteY47122" fmla="*/ 1335195 h 4013490"/>
                <a:gd name="connsiteX47123" fmla="*/ 5798148 w 6127927"/>
                <a:gd name="connsiteY47123" fmla="*/ 1333610 h 4013490"/>
                <a:gd name="connsiteX47124" fmla="*/ 5821757 w 6127927"/>
                <a:gd name="connsiteY47124" fmla="*/ 1371805 h 4013490"/>
                <a:gd name="connsiteX47125" fmla="*/ 5822403 w 6127927"/>
                <a:gd name="connsiteY47125" fmla="*/ 1371870 h 4013490"/>
                <a:gd name="connsiteX47126" fmla="*/ 5821757 w 6127927"/>
                <a:gd name="connsiteY47126" fmla="*/ 1371805 h 4013490"/>
                <a:gd name="connsiteX47127" fmla="*/ 5795431 w 6127927"/>
                <a:gd name="connsiteY47127" fmla="*/ 1340661 h 4013490"/>
                <a:gd name="connsiteX47128" fmla="*/ 5795496 w 6127927"/>
                <a:gd name="connsiteY47128" fmla="*/ 1340402 h 4013490"/>
                <a:gd name="connsiteX47129" fmla="*/ 5795431 w 6127927"/>
                <a:gd name="connsiteY47129" fmla="*/ 1340402 h 4013490"/>
                <a:gd name="connsiteX47130" fmla="*/ 5815709 w 6127927"/>
                <a:gd name="connsiteY47130" fmla="*/ 1269543 h 4013490"/>
                <a:gd name="connsiteX47131" fmla="*/ 5815224 w 6127927"/>
                <a:gd name="connsiteY47131" fmla="*/ 1270028 h 4013490"/>
                <a:gd name="connsiteX47132" fmla="*/ 5815709 w 6127927"/>
                <a:gd name="connsiteY47132" fmla="*/ 1269543 h 4013490"/>
                <a:gd name="connsiteX47133" fmla="*/ 5825638 w 6127927"/>
                <a:gd name="connsiteY47133" fmla="*/ 1272777 h 4013490"/>
                <a:gd name="connsiteX47134" fmla="*/ 5824732 w 6127927"/>
                <a:gd name="connsiteY47134" fmla="*/ 1274265 h 4013490"/>
                <a:gd name="connsiteX47135" fmla="*/ 5825638 w 6127927"/>
                <a:gd name="connsiteY47135" fmla="*/ 1272777 h 4013490"/>
                <a:gd name="connsiteX47136" fmla="*/ 5748149 w 6127927"/>
                <a:gd name="connsiteY47136" fmla="*/ 1350266 h 4013490"/>
                <a:gd name="connsiteX47137" fmla="*/ 5748990 w 6127927"/>
                <a:gd name="connsiteY47137" fmla="*/ 1350848 h 4013490"/>
                <a:gd name="connsiteX47138" fmla="*/ 5748149 w 6127927"/>
                <a:gd name="connsiteY47138" fmla="*/ 1350266 h 4013490"/>
                <a:gd name="connsiteX47139" fmla="*/ 5678195 w 6127927"/>
                <a:gd name="connsiteY47139" fmla="*/ 1570313 h 4013490"/>
                <a:gd name="connsiteX47140" fmla="*/ 5678001 w 6127927"/>
                <a:gd name="connsiteY47140" fmla="*/ 1569667 h 4013490"/>
                <a:gd name="connsiteX47141" fmla="*/ 5678195 w 6127927"/>
                <a:gd name="connsiteY47141" fmla="*/ 1570313 h 4013490"/>
                <a:gd name="connsiteX47142" fmla="*/ 5850572 w 6127927"/>
                <a:gd name="connsiteY47142" fmla="*/ 1297777 h 4013490"/>
                <a:gd name="connsiteX47143" fmla="*/ 5850475 w 6127927"/>
                <a:gd name="connsiteY47143" fmla="*/ 1298035 h 4013490"/>
                <a:gd name="connsiteX47144" fmla="*/ 5851122 w 6127927"/>
                <a:gd name="connsiteY47144" fmla="*/ 1297097 h 4013490"/>
                <a:gd name="connsiteX47145" fmla="*/ 5851219 w 6127927"/>
                <a:gd name="connsiteY47145" fmla="*/ 1296709 h 4013490"/>
                <a:gd name="connsiteX47146" fmla="*/ 5793038 w 6127927"/>
                <a:gd name="connsiteY47146" fmla="*/ 1465691 h 4013490"/>
                <a:gd name="connsiteX47147" fmla="*/ 5793911 w 6127927"/>
                <a:gd name="connsiteY47147" fmla="*/ 1466596 h 4013490"/>
                <a:gd name="connsiteX47148" fmla="*/ 5794267 w 6127927"/>
                <a:gd name="connsiteY47148" fmla="*/ 1466596 h 4013490"/>
                <a:gd name="connsiteX47149" fmla="*/ 5793685 w 6127927"/>
                <a:gd name="connsiteY47149" fmla="*/ 1465594 h 4013490"/>
                <a:gd name="connsiteX47150" fmla="*/ 5793038 w 6127927"/>
                <a:gd name="connsiteY47150" fmla="*/ 1465691 h 4013490"/>
                <a:gd name="connsiteX47151" fmla="*/ 5659729 w 6127927"/>
                <a:gd name="connsiteY47151" fmla="*/ 1572157 h 4013490"/>
                <a:gd name="connsiteX47152" fmla="*/ 5659632 w 6127927"/>
                <a:gd name="connsiteY47152" fmla="*/ 1573159 h 4013490"/>
                <a:gd name="connsiteX47153" fmla="*/ 5659729 w 6127927"/>
                <a:gd name="connsiteY47153" fmla="*/ 1572157 h 4013490"/>
                <a:gd name="connsiteX47154" fmla="*/ 5703939 w 6127927"/>
                <a:gd name="connsiteY47154" fmla="*/ 1559479 h 4013490"/>
                <a:gd name="connsiteX47155" fmla="*/ 5703615 w 6127927"/>
                <a:gd name="connsiteY47155" fmla="*/ 1558994 h 4013490"/>
                <a:gd name="connsiteX47156" fmla="*/ 5703939 w 6127927"/>
                <a:gd name="connsiteY47156" fmla="*/ 1559479 h 4013490"/>
                <a:gd name="connsiteX47157" fmla="*/ 5700769 w 6127927"/>
                <a:gd name="connsiteY47157" fmla="*/ 1517016 h 4013490"/>
                <a:gd name="connsiteX47158" fmla="*/ 5700446 w 6127927"/>
                <a:gd name="connsiteY47158" fmla="*/ 1515366 h 4013490"/>
                <a:gd name="connsiteX47159" fmla="*/ 5700769 w 6127927"/>
                <a:gd name="connsiteY47159" fmla="*/ 1517016 h 4013490"/>
                <a:gd name="connsiteX47160" fmla="*/ 5569400 w 6127927"/>
                <a:gd name="connsiteY47160" fmla="*/ 1501621 h 4013490"/>
                <a:gd name="connsiteX47161" fmla="*/ 5569239 w 6127927"/>
                <a:gd name="connsiteY47161" fmla="*/ 1502689 h 4013490"/>
                <a:gd name="connsiteX47162" fmla="*/ 5569400 w 6127927"/>
                <a:gd name="connsiteY47162" fmla="*/ 1501621 h 4013490"/>
                <a:gd name="connsiteX47163" fmla="*/ 5804357 w 6127927"/>
                <a:gd name="connsiteY47163" fmla="*/ 1453336 h 4013490"/>
                <a:gd name="connsiteX47164" fmla="*/ 5804195 w 6127927"/>
                <a:gd name="connsiteY47164" fmla="*/ 1452431 h 4013490"/>
                <a:gd name="connsiteX47165" fmla="*/ 5804357 w 6127927"/>
                <a:gd name="connsiteY47165" fmla="*/ 1453336 h 4013490"/>
                <a:gd name="connsiteX47166" fmla="*/ 5669593 w 6127927"/>
                <a:gd name="connsiteY47166" fmla="*/ 1523646 h 4013490"/>
                <a:gd name="connsiteX47167" fmla="*/ 5670078 w 6127927"/>
                <a:gd name="connsiteY47167" fmla="*/ 1522902 h 4013490"/>
                <a:gd name="connsiteX47168" fmla="*/ 5669593 w 6127927"/>
                <a:gd name="connsiteY47168" fmla="*/ 1523646 h 4013490"/>
                <a:gd name="connsiteX47169" fmla="*/ 5701287 w 6127927"/>
                <a:gd name="connsiteY47169" fmla="*/ 1522643 h 4013490"/>
                <a:gd name="connsiteX47170" fmla="*/ 5701125 w 6127927"/>
                <a:gd name="connsiteY47170" fmla="*/ 1522708 h 4013490"/>
                <a:gd name="connsiteX47171" fmla="*/ 5701384 w 6127927"/>
                <a:gd name="connsiteY47171" fmla="*/ 1522966 h 4013490"/>
                <a:gd name="connsiteX47172" fmla="*/ 5701448 w 6127927"/>
                <a:gd name="connsiteY47172" fmla="*/ 1522966 h 4013490"/>
                <a:gd name="connsiteX47173" fmla="*/ 5701287 w 6127927"/>
                <a:gd name="connsiteY47173" fmla="*/ 1522643 h 4013490"/>
                <a:gd name="connsiteX47174" fmla="*/ 5820269 w 6127927"/>
                <a:gd name="connsiteY47174" fmla="*/ 1366566 h 4013490"/>
                <a:gd name="connsiteX47175" fmla="*/ 5820075 w 6127927"/>
                <a:gd name="connsiteY47175" fmla="*/ 1366727 h 4013490"/>
                <a:gd name="connsiteX47176" fmla="*/ 5821174 w 6127927"/>
                <a:gd name="connsiteY47176" fmla="*/ 1366501 h 4013490"/>
                <a:gd name="connsiteX47177" fmla="*/ 5821498 w 6127927"/>
                <a:gd name="connsiteY47177" fmla="*/ 1366242 h 4013490"/>
                <a:gd name="connsiteX47178" fmla="*/ 3313459 w 6127927"/>
                <a:gd name="connsiteY47178" fmla="*/ 2872165 h 4013490"/>
                <a:gd name="connsiteX47179" fmla="*/ 3313201 w 6127927"/>
                <a:gd name="connsiteY47179" fmla="*/ 2870419 h 4013490"/>
                <a:gd name="connsiteX47180" fmla="*/ 3313459 w 6127927"/>
                <a:gd name="connsiteY47180" fmla="*/ 2872165 h 4013490"/>
                <a:gd name="connsiteX47181" fmla="*/ 2885848 w 6127927"/>
                <a:gd name="connsiteY47181" fmla="*/ 2992376 h 4013490"/>
                <a:gd name="connsiteX47182" fmla="*/ 2887012 w 6127927"/>
                <a:gd name="connsiteY47182" fmla="*/ 2991956 h 4013490"/>
                <a:gd name="connsiteX47183" fmla="*/ 2885848 w 6127927"/>
                <a:gd name="connsiteY47183" fmla="*/ 2992376 h 4013490"/>
                <a:gd name="connsiteX47184" fmla="*/ 3113107 w 6127927"/>
                <a:gd name="connsiteY47184" fmla="*/ 3044542 h 4013490"/>
                <a:gd name="connsiteX47185" fmla="*/ 3112849 w 6127927"/>
                <a:gd name="connsiteY47185" fmla="*/ 3044704 h 4013490"/>
                <a:gd name="connsiteX47186" fmla="*/ 3113851 w 6127927"/>
                <a:gd name="connsiteY47186" fmla="*/ 3045286 h 4013490"/>
                <a:gd name="connsiteX47187" fmla="*/ 3114336 w 6127927"/>
                <a:gd name="connsiteY47187" fmla="*/ 3044962 h 4013490"/>
                <a:gd name="connsiteX47188" fmla="*/ 2833003 w 6127927"/>
                <a:gd name="connsiteY47188" fmla="*/ 2977144 h 4013490"/>
                <a:gd name="connsiteX47189" fmla="*/ 2832259 w 6127927"/>
                <a:gd name="connsiteY47189" fmla="*/ 2978728 h 4013490"/>
                <a:gd name="connsiteX47190" fmla="*/ 2833003 w 6127927"/>
                <a:gd name="connsiteY47190" fmla="*/ 2977144 h 4013490"/>
                <a:gd name="connsiteX47191" fmla="*/ 3021938 w 6127927"/>
                <a:gd name="connsiteY47191" fmla="*/ 2882934 h 4013490"/>
                <a:gd name="connsiteX47192" fmla="*/ 3022100 w 6127927"/>
                <a:gd name="connsiteY47192" fmla="*/ 2884649 h 4013490"/>
                <a:gd name="connsiteX47193" fmla="*/ 3022100 w 6127927"/>
                <a:gd name="connsiteY47193" fmla="*/ 2884746 h 4013490"/>
                <a:gd name="connsiteX47194" fmla="*/ 3022100 w 6127927"/>
                <a:gd name="connsiteY47194" fmla="*/ 2884325 h 4013490"/>
                <a:gd name="connsiteX47195" fmla="*/ 3022359 w 6127927"/>
                <a:gd name="connsiteY47195" fmla="*/ 2883905 h 4013490"/>
                <a:gd name="connsiteX47196" fmla="*/ 3023038 w 6127927"/>
                <a:gd name="connsiteY47196" fmla="*/ 2884099 h 4013490"/>
                <a:gd name="connsiteX47197" fmla="*/ 3023038 w 6127927"/>
                <a:gd name="connsiteY47197" fmla="*/ 2884002 h 4013490"/>
                <a:gd name="connsiteX47198" fmla="*/ 3021938 w 6127927"/>
                <a:gd name="connsiteY47198" fmla="*/ 2882934 h 4013490"/>
                <a:gd name="connsiteX47199" fmla="*/ 2990309 w 6127927"/>
                <a:gd name="connsiteY47199" fmla="*/ 2897067 h 4013490"/>
                <a:gd name="connsiteX47200" fmla="*/ 2990406 w 6127927"/>
                <a:gd name="connsiteY47200" fmla="*/ 2896324 h 4013490"/>
                <a:gd name="connsiteX47201" fmla="*/ 2990309 w 6127927"/>
                <a:gd name="connsiteY47201" fmla="*/ 2897067 h 4013490"/>
                <a:gd name="connsiteX47202" fmla="*/ 3094641 w 6127927"/>
                <a:gd name="connsiteY47202" fmla="*/ 2936491 h 4013490"/>
                <a:gd name="connsiteX47203" fmla="*/ 3096128 w 6127927"/>
                <a:gd name="connsiteY47203" fmla="*/ 2935585 h 4013490"/>
                <a:gd name="connsiteX47204" fmla="*/ 3094641 w 6127927"/>
                <a:gd name="connsiteY47204" fmla="*/ 2936491 h 4013490"/>
                <a:gd name="connsiteX47205" fmla="*/ 2663472 w 6127927"/>
                <a:gd name="connsiteY47205" fmla="*/ 2903471 h 4013490"/>
                <a:gd name="connsiteX47206" fmla="*/ 2663957 w 6127927"/>
                <a:gd name="connsiteY47206" fmla="*/ 2904118 h 4013490"/>
                <a:gd name="connsiteX47207" fmla="*/ 2664604 w 6127927"/>
                <a:gd name="connsiteY47207" fmla="*/ 2903051 h 4013490"/>
                <a:gd name="connsiteX47208" fmla="*/ 2664442 w 6127927"/>
                <a:gd name="connsiteY47208" fmla="*/ 2902727 h 4013490"/>
                <a:gd name="connsiteX47209" fmla="*/ 2663472 w 6127927"/>
                <a:gd name="connsiteY47209" fmla="*/ 2903471 h 4013490"/>
                <a:gd name="connsiteX47210" fmla="*/ 3034875 w 6127927"/>
                <a:gd name="connsiteY47210" fmla="*/ 2897003 h 4013490"/>
                <a:gd name="connsiteX47211" fmla="*/ 3034939 w 6127927"/>
                <a:gd name="connsiteY47211" fmla="*/ 2898329 h 4013490"/>
                <a:gd name="connsiteX47212" fmla="*/ 3035036 w 6127927"/>
                <a:gd name="connsiteY47212" fmla="*/ 2898587 h 4013490"/>
                <a:gd name="connsiteX47213" fmla="*/ 3035036 w 6127927"/>
                <a:gd name="connsiteY47213" fmla="*/ 2897488 h 4013490"/>
                <a:gd name="connsiteX47214" fmla="*/ 3034875 w 6127927"/>
                <a:gd name="connsiteY47214" fmla="*/ 2897003 h 4013490"/>
                <a:gd name="connsiteX47215" fmla="*/ 3000432 w 6127927"/>
                <a:gd name="connsiteY47215" fmla="*/ 2894513 h 4013490"/>
                <a:gd name="connsiteX47216" fmla="*/ 3000270 w 6127927"/>
                <a:gd name="connsiteY47216" fmla="*/ 2892766 h 4013490"/>
                <a:gd name="connsiteX47217" fmla="*/ 3000432 w 6127927"/>
                <a:gd name="connsiteY47217" fmla="*/ 2894513 h 4013490"/>
                <a:gd name="connsiteX47218" fmla="*/ 3420928 w 6127927"/>
                <a:gd name="connsiteY47218" fmla="*/ 3010681 h 4013490"/>
                <a:gd name="connsiteX47219" fmla="*/ 3420670 w 6127927"/>
                <a:gd name="connsiteY47219" fmla="*/ 3010843 h 4013490"/>
                <a:gd name="connsiteX47220" fmla="*/ 3421769 w 6127927"/>
                <a:gd name="connsiteY47220" fmla="*/ 3011328 h 4013490"/>
                <a:gd name="connsiteX47221" fmla="*/ 3422254 w 6127927"/>
                <a:gd name="connsiteY47221" fmla="*/ 3010843 h 4013490"/>
                <a:gd name="connsiteX47222" fmla="*/ 3256766 w 6127927"/>
                <a:gd name="connsiteY47222" fmla="*/ 2967053 h 4013490"/>
                <a:gd name="connsiteX47223" fmla="*/ 3257574 w 6127927"/>
                <a:gd name="connsiteY47223" fmla="*/ 2966471 h 4013490"/>
                <a:gd name="connsiteX47224" fmla="*/ 3256766 w 6127927"/>
                <a:gd name="connsiteY47224" fmla="*/ 2967053 h 4013490"/>
                <a:gd name="connsiteX47225" fmla="*/ 2404744 w 6127927"/>
                <a:gd name="connsiteY47225" fmla="*/ 1078117 h 4013490"/>
                <a:gd name="connsiteX47226" fmla="*/ 2407623 w 6127927"/>
                <a:gd name="connsiteY47226" fmla="*/ 1078473 h 4013490"/>
                <a:gd name="connsiteX47227" fmla="*/ 2404744 w 6127927"/>
                <a:gd name="connsiteY47227" fmla="*/ 1078117 h 4013490"/>
                <a:gd name="connsiteX47228" fmla="*/ 3087267 w 6127927"/>
                <a:gd name="connsiteY47228" fmla="*/ 2914402 h 4013490"/>
                <a:gd name="connsiteX47229" fmla="*/ 3088108 w 6127927"/>
                <a:gd name="connsiteY47229" fmla="*/ 2914046 h 4013490"/>
                <a:gd name="connsiteX47230" fmla="*/ 3087849 w 6127927"/>
                <a:gd name="connsiteY47230" fmla="*/ 2913885 h 4013490"/>
                <a:gd name="connsiteX47231" fmla="*/ 3087267 w 6127927"/>
                <a:gd name="connsiteY47231" fmla="*/ 2914402 h 4013490"/>
                <a:gd name="connsiteX47232" fmla="*/ 3071129 w 6127927"/>
                <a:gd name="connsiteY47232" fmla="*/ 2911556 h 4013490"/>
                <a:gd name="connsiteX47233" fmla="*/ 3070223 w 6127927"/>
                <a:gd name="connsiteY47233" fmla="*/ 2911750 h 4013490"/>
                <a:gd name="connsiteX47234" fmla="*/ 3071129 w 6127927"/>
                <a:gd name="connsiteY47234" fmla="*/ 2911556 h 4013490"/>
                <a:gd name="connsiteX47235" fmla="*/ 3216922 w 6127927"/>
                <a:gd name="connsiteY47235" fmla="*/ 2961814 h 4013490"/>
                <a:gd name="connsiteX47236" fmla="*/ 3217504 w 6127927"/>
                <a:gd name="connsiteY47236" fmla="*/ 2960165 h 4013490"/>
                <a:gd name="connsiteX47237" fmla="*/ 3216922 w 6127927"/>
                <a:gd name="connsiteY47237" fmla="*/ 2961814 h 4013490"/>
                <a:gd name="connsiteX47238" fmla="*/ 3095320 w 6127927"/>
                <a:gd name="connsiteY47238" fmla="*/ 2904118 h 4013490"/>
                <a:gd name="connsiteX47239" fmla="*/ 3095643 w 6127927"/>
                <a:gd name="connsiteY47239" fmla="*/ 2904700 h 4013490"/>
                <a:gd name="connsiteX47240" fmla="*/ 3096290 w 6127927"/>
                <a:gd name="connsiteY47240" fmla="*/ 2903536 h 4013490"/>
                <a:gd name="connsiteX47241" fmla="*/ 3096193 w 6127927"/>
                <a:gd name="connsiteY47241" fmla="*/ 2903212 h 4013490"/>
                <a:gd name="connsiteX47242" fmla="*/ 3095320 w 6127927"/>
                <a:gd name="connsiteY47242" fmla="*/ 2904118 h 4013490"/>
                <a:gd name="connsiteX47243" fmla="*/ 3075915 w 6127927"/>
                <a:gd name="connsiteY47243" fmla="*/ 2900819 h 4013490"/>
                <a:gd name="connsiteX47244" fmla="*/ 3075430 w 6127927"/>
                <a:gd name="connsiteY47244" fmla="*/ 2901401 h 4013490"/>
                <a:gd name="connsiteX47245" fmla="*/ 3076109 w 6127927"/>
                <a:gd name="connsiteY47245" fmla="*/ 2901725 h 4013490"/>
                <a:gd name="connsiteX47246" fmla="*/ 3075915 w 6127927"/>
                <a:gd name="connsiteY47246" fmla="*/ 2900819 h 4013490"/>
                <a:gd name="connsiteX47247" fmla="*/ 3398904 w 6127927"/>
                <a:gd name="connsiteY47247" fmla="*/ 2892604 h 4013490"/>
                <a:gd name="connsiteX47248" fmla="*/ 3399131 w 6127927"/>
                <a:gd name="connsiteY47248" fmla="*/ 2892443 h 4013490"/>
                <a:gd name="connsiteX47249" fmla="*/ 3399001 w 6127927"/>
                <a:gd name="connsiteY47249" fmla="*/ 2892378 h 4013490"/>
                <a:gd name="connsiteX47250" fmla="*/ 3398904 w 6127927"/>
                <a:gd name="connsiteY47250" fmla="*/ 2892604 h 4013490"/>
                <a:gd name="connsiteX47251" fmla="*/ 433856 w 6127927"/>
                <a:gd name="connsiteY47251" fmla="*/ 2168685 h 4013490"/>
                <a:gd name="connsiteX47252" fmla="*/ 434018 w 6127927"/>
                <a:gd name="connsiteY47252" fmla="*/ 2167683 h 4013490"/>
                <a:gd name="connsiteX47253" fmla="*/ 433856 w 6127927"/>
                <a:gd name="connsiteY47253" fmla="*/ 2168685 h 4013490"/>
                <a:gd name="connsiteX47254" fmla="*/ 3300879 w 6127927"/>
                <a:gd name="connsiteY47254" fmla="*/ 2876046 h 4013490"/>
                <a:gd name="connsiteX47255" fmla="*/ 3300976 w 6127927"/>
                <a:gd name="connsiteY47255" fmla="*/ 2875302 h 4013490"/>
                <a:gd name="connsiteX47256" fmla="*/ 3300879 w 6127927"/>
                <a:gd name="connsiteY47256" fmla="*/ 2876046 h 4013490"/>
                <a:gd name="connsiteX47257" fmla="*/ 3341855 w 6127927"/>
                <a:gd name="connsiteY47257" fmla="*/ 2860166 h 4013490"/>
                <a:gd name="connsiteX47258" fmla="*/ 3341952 w 6127927"/>
                <a:gd name="connsiteY47258" fmla="*/ 2861719 h 4013490"/>
                <a:gd name="connsiteX47259" fmla="*/ 3341952 w 6127927"/>
                <a:gd name="connsiteY47259" fmla="*/ 2861816 h 4013490"/>
                <a:gd name="connsiteX47260" fmla="*/ 3341952 w 6127927"/>
                <a:gd name="connsiteY47260" fmla="*/ 2861395 h 4013490"/>
                <a:gd name="connsiteX47261" fmla="*/ 3342372 w 6127927"/>
                <a:gd name="connsiteY47261" fmla="*/ 2860975 h 4013490"/>
                <a:gd name="connsiteX47262" fmla="*/ 3343245 w 6127927"/>
                <a:gd name="connsiteY47262" fmla="*/ 2861137 h 4013490"/>
                <a:gd name="connsiteX47263" fmla="*/ 3343342 w 6127927"/>
                <a:gd name="connsiteY47263" fmla="*/ 2860587 h 4013490"/>
                <a:gd name="connsiteX47264" fmla="*/ 3339106 w 6127927"/>
                <a:gd name="connsiteY47264" fmla="*/ 2859067 h 4013490"/>
                <a:gd name="connsiteX47265" fmla="*/ 3339203 w 6127927"/>
                <a:gd name="connsiteY47265" fmla="*/ 2859746 h 4013490"/>
                <a:gd name="connsiteX47266" fmla="*/ 3339300 w 6127927"/>
                <a:gd name="connsiteY47266" fmla="*/ 2859746 h 4013490"/>
                <a:gd name="connsiteX47267" fmla="*/ 3339462 w 6127927"/>
                <a:gd name="connsiteY47267" fmla="*/ 2859326 h 4013490"/>
                <a:gd name="connsiteX47268" fmla="*/ 3339106 w 6127927"/>
                <a:gd name="connsiteY47268" fmla="*/ 2859067 h 4013490"/>
                <a:gd name="connsiteX47269" fmla="*/ 3418858 w 6127927"/>
                <a:gd name="connsiteY47269" fmla="*/ 3030215 h 4013490"/>
                <a:gd name="connsiteX47270" fmla="*/ 3419441 w 6127927"/>
                <a:gd name="connsiteY47270" fmla="*/ 3031056 h 4013490"/>
                <a:gd name="connsiteX47271" fmla="*/ 3418858 w 6127927"/>
                <a:gd name="connsiteY47271" fmla="*/ 3030215 h 4013490"/>
                <a:gd name="connsiteX47272" fmla="*/ 3243344 w 6127927"/>
                <a:gd name="connsiteY47272" fmla="*/ 2825562 h 4013490"/>
                <a:gd name="connsiteX47273" fmla="*/ 3243344 w 6127927"/>
                <a:gd name="connsiteY47273" fmla="*/ 2824818 h 4013490"/>
                <a:gd name="connsiteX47274" fmla="*/ 3243344 w 6127927"/>
                <a:gd name="connsiteY47274" fmla="*/ 2825562 h 4013490"/>
                <a:gd name="connsiteX47275" fmla="*/ 3289365 w 6127927"/>
                <a:gd name="connsiteY47275" fmla="*/ 2825626 h 4013490"/>
                <a:gd name="connsiteX47276" fmla="*/ 3289301 w 6127927"/>
                <a:gd name="connsiteY47276" fmla="*/ 2826952 h 4013490"/>
                <a:gd name="connsiteX47277" fmla="*/ 3289365 w 6127927"/>
                <a:gd name="connsiteY47277" fmla="*/ 2827211 h 4013490"/>
                <a:gd name="connsiteX47278" fmla="*/ 3289527 w 6127927"/>
                <a:gd name="connsiteY47278" fmla="*/ 2826144 h 4013490"/>
                <a:gd name="connsiteX47279" fmla="*/ 3289365 w 6127927"/>
                <a:gd name="connsiteY47279" fmla="*/ 2825626 h 4013490"/>
                <a:gd name="connsiteX47280" fmla="*/ 2992799 w 6127927"/>
                <a:gd name="connsiteY47280" fmla="*/ 2839307 h 4013490"/>
                <a:gd name="connsiteX47281" fmla="*/ 2993220 w 6127927"/>
                <a:gd name="connsiteY47281" fmla="*/ 2839048 h 4013490"/>
                <a:gd name="connsiteX47282" fmla="*/ 2992702 w 6127927"/>
                <a:gd name="connsiteY47282" fmla="*/ 2838951 h 4013490"/>
                <a:gd name="connsiteX47283" fmla="*/ 2992799 w 6127927"/>
                <a:gd name="connsiteY47283" fmla="*/ 2839307 h 4013490"/>
                <a:gd name="connsiteX47284" fmla="*/ 3253693 w 6127927"/>
                <a:gd name="connsiteY47284" fmla="*/ 2822069 h 4013490"/>
                <a:gd name="connsiteX47285" fmla="*/ 3253435 w 6127927"/>
                <a:gd name="connsiteY47285" fmla="*/ 2820322 h 4013490"/>
                <a:gd name="connsiteX47286" fmla="*/ 3253693 w 6127927"/>
                <a:gd name="connsiteY47286" fmla="*/ 2822069 h 4013490"/>
                <a:gd name="connsiteX47287" fmla="*/ 2922846 w 6127927"/>
                <a:gd name="connsiteY47287" fmla="*/ 2845257 h 4013490"/>
                <a:gd name="connsiteX47288" fmla="*/ 2922749 w 6127927"/>
                <a:gd name="connsiteY47288" fmla="*/ 2843511 h 4013490"/>
                <a:gd name="connsiteX47289" fmla="*/ 2922846 w 6127927"/>
                <a:gd name="connsiteY47289" fmla="*/ 2845257 h 4013490"/>
                <a:gd name="connsiteX47290" fmla="*/ 2984358 w 6127927"/>
                <a:gd name="connsiteY47290" fmla="*/ 2847586 h 4013490"/>
                <a:gd name="connsiteX47291" fmla="*/ 2984358 w 6127927"/>
                <a:gd name="connsiteY47291" fmla="*/ 2848912 h 4013490"/>
                <a:gd name="connsiteX47292" fmla="*/ 2984423 w 6127927"/>
                <a:gd name="connsiteY47292" fmla="*/ 2849138 h 4013490"/>
                <a:gd name="connsiteX47293" fmla="*/ 2984617 w 6127927"/>
                <a:gd name="connsiteY47293" fmla="*/ 2848071 h 4013490"/>
                <a:gd name="connsiteX47294" fmla="*/ 2984358 w 6127927"/>
                <a:gd name="connsiteY47294" fmla="*/ 2847586 h 4013490"/>
                <a:gd name="connsiteX47295" fmla="*/ 2993123 w 6127927"/>
                <a:gd name="connsiteY47295" fmla="*/ 2842864 h 4013490"/>
                <a:gd name="connsiteX47296" fmla="*/ 2993123 w 6127927"/>
                <a:gd name="connsiteY47296" fmla="*/ 2842864 h 4013490"/>
                <a:gd name="connsiteX47297" fmla="*/ 2993123 w 6127927"/>
                <a:gd name="connsiteY47297" fmla="*/ 2842767 h 4013490"/>
                <a:gd name="connsiteX47298" fmla="*/ 2993123 w 6127927"/>
                <a:gd name="connsiteY47298" fmla="*/ 2842864 h 4013490"/>
                <a:gd name="connsiteX47299" fmla="*/ 3356505 w 6127927"/>
                <a:gd name="connsiteY47299" fmla="*/ 2875140 h 4013490"/>
                <a:gd name="connsiteX47300" fmla="*/ 3356441 w 6127927"/>
                <a:gd name="connsiteY47300" fmla="*/ 2876466 h 4013490"/>
                <a:gd name="connsiteX47301" fmla="*/ 3356505 w 6127927"/>
                <a:gd name="connsiteY47301" fmla="*/ 2876725 h 4013490"/>
                <a:gd name="connsiteX47302" fmla="*/ 3356667 w 6127927"/>
                <a:gd name="connsiteY47302" fmla="*/ 2875625 h 4013490"/>
                <a:gd name="connsiteX47303" fmla="*/ 3356505 w 6127927"/>
                <a:gd name="connsiteY47303" fmla="*/ 2875140 h 4013490"/>
                <a:gd name="connsiteX47304" fmla="*/ 2904638 w 6127927"/>
                <a:gd name="connsiteY47304" fmla="*/ 2848556 h 4013490"/>
                <a:gd name="connsiteX47305" fmla="*/ 2904897 w 6127927"/>
                <a:gd name="connsiteY47305" fmla="*/ 2847812 h 4013490"/>
                <a:gd name="connsiteX47306" fmla="*/ 2904638 w 6127927"/>
                <a:gd name="connsiteY47306" fmla="*/ 2848556 h 4013490"/>
                <a:gd name="connsiteX47307" fmla="*/ 3374810 w 6127927"/>
                <a:gd name="connsiteY47307" fmla="*/ 2867120 h 4013490"/>
                <a:gd name="connsiteX47308" fmla="*/ 3373905 w 6127927"/>
                <a:gd name="connsiteY47308" fmla="*/ 2867443 h 4013490"/>
                <a:gd name="connsiteX47309" fmla="*/ 3374810 w 6127927"/>
                <a:gd name="connsiteY47309" fmla="*/ 2867120 h 4013490"/>
                <a:gd name="connsiteX47310" fmla="*/ 2067914 w 6127927"/>
                <a:gd name="connsiteY47310" fmla="*/ 694457 h 4013490"/>
                <a:gd name="connsiteX47311" fmla="*/ 2068431 w 6127927"/>
                <a:gd name="connsiteY47311" fmla="*/ 693551 h 4013490"/>
                <a:gd name="connsiteX47312" fmla="*/ 2067914 w 6127927"/>
                <a:gd name="connsiteY47312" fmla="*/ 694457 h 4013490"/>
                <a:gd name="connsiteX47313" fmla="*/ 3404208 w 6127927"/>
                <a:gd name="connsiteY47313" fmla="*/ 2889791 h 4013490"/>
                <a:gd name="connsiteX47314" fmla="*/ 3405599 w 6127927"/>
                <a:gd name="connsiteY47314" fmla="*/ 2888788 h 4013490"/>
                <a:gd name="connsiteX47315" fmla="*/ 3404208 w 6127927"/>
                <a:gd name="connsiteY47315" fmla="*/ 2889791 h 4013490"/>
                <a:gd name="connsiteX47316" fmla="*/ 266589 w 6127927"/>
                <a:gd name="connsiteY47316" fmla="*/ 2262215 h 4013490"/>
                <a:gd name="connsiteX47317" fmla="*/ 266201 w 6127927"/>
                <a:gd name="connsiteY47317" fmla="*/ 2263153 h 4013490"/>
                <a:gd name="connsiteX47318" fmla="*/ 266589 w 6127927"/>
                <a:gd name="connsiteY47318" fmla="*/ 2262215 h 4013490"/>
                <a:gd name="connsiteX47319" fmla="*/ 836727 w 6127927"/>
                <a:gd name="connsiteY47319" fmla="*/ 2272823 h 4013490"/>
                <a:gd name="connsiteX47320" fmla="*/ 835401 w 6127927"/>
                <a:gd name="connsiteY47320" fmla="*/ 2272661 h 4013490"/>
                <a:gd name="connsiteX47321" fmla="*/ 835142 w 6127927"/>
                <a:gd name="connsiteY47321" fmla="*/ 2272823 h 4013490"/>
                <a:gd name="connsiteX47322" fmla="*/ 836210 w 6127927"/>
                <a:gd name="connsiteY47322" fmla="*/ 2273243 h 4013490"/>
                <a:gd name="connsiteX47323" fmla="*/ 836727 w 6127927"/>
                <a:gd name="connsiteY47323" fmla="*/ 2272823 h 4013490"/>
                <a:gd name="connsiteX47324" fmla="*/ 841675 w 6127927"/>
                <a:gd name="connsiteY47324" fmla="*/ 2138964 h 4013490"/>
                <a:gd name="connsiteX47325" fmla="*/ 840931 w 6127927"/>
                <a:gd name="connsiteY47325" fmla="*/ 2138446 h 4013490"/>
                <a:gd name="connsiteX47326" fmla="*/ 841675 w 6127927"/>
                <a:gd name="connsiteY47326" fmla="*/ 2138964 h 4013490"/>
                <a:gd name="connsiteX47327" fmla="*/ 906195 w 6127927"/>
                <a:gd name="connsiteY47327" fmla="*/ 2159824 h 4013490"/>
                <a:gd name="connsiteX47328" fmla="*/ 906098 w 6127927"/>
                <a:gd name="connsiteY47328" fmla="*/ 2160568 h 4013490"/>
                <a:gd name="connsiteX47329" fmla="*/ 906195 w 6127927"/>
                <a:gd name="connsiteY47329" fmla="*/ 2159824 h 4013490"/>
                <a:gd name="connsiteX47330" fmla="*/ 892677 w 6127927"/>
                <a:gd name="connsiteY47330" fmla="*/ 2162799 h 4013490"/>
                <a:gd name="connsiteX47331" fmla="*/ 892839 w 6127927"/>
                <a:gd name="connsiteY47331" fmla="*/ 2164546 h 4013490"/>
                <a:gd name="connsiteX47332" fmla="*/ 892677 w 6127927"/>
                <a:gd name="connsiteY47332" fmla="*/ 2162799 h 4013490"/>
                <a:gd name="connsiteX47333" fmla="*/ 831908 w 6127927"/>
                <a:gd name="connsiteY47333" fmla="*/ 2037025 h 4013490"/>
                <a:gd name="connsiteX47334" fmla="*/ 831003 w 6127927"/>
                <a:gd name="connsiteY47334" fmla="*/ 2037543 h 4013490"/>
                <a:gd name="connsiteX47335" fmla="*/ 831908 w 6127927"/>
                <a:gd name="connsiteY47335" fmla="*/ 2037025 h 4013490"/>
                <a:gd name="connsiteX47336" fmla="*/ 837891 w 6127927"/>
                <a:gd name="connsiteY47336" fmla="*/ 2168912 h 4013490"/>
                <a:gd name="connsiteX47337" fmla="*/ 837891 w 6127927"/>
                <a:gd name="connsiteY47337" fmla="*/ 2168750 h 4013490"/>
                <a:gd name="connsiteX47338" fmla="*/ 837633 w 6127927"/>
                <a:gd name="connsiteY47338" fmla="*/ 2168912 h 4013490"/>
                <a:gd name="connsiteX47339" fmla="*/ 837633 w 6127927"/>
                <a:gd name="connsiteY47339" fmla="*/ 2169009 h 4013490"/>
                <a:gd name="connsiteX47340" fmla="*/ 837891 w 6127927"/>
                <a:gd name="connsiteY47340" fmla="*/ 2168912 h 4013490"/>
                <a:gd name="connsiteX47341" fmla="*/ 882425 w 6127927"/>
                <a:gd name="connsiteY47341" fmla="*/ 2301736 h 4013490"/>
                <a:gd name="connsiteX47342" fmla="*/ 881843 w 6127927"/>
                <a:gd name="connsiteY47342" fmla="*/ 2303385 h 4013490"/>
                <a:gd name="connsiteX47343" fmla="*/ 882425 w 6127927"/>
                <a:gd name="connsiteY47343" fmla="*/ 2301736 h 4013490"/>
                <a:gd name="connsiteX47344" fmla="*/ 905840 w 6127927"/>
                <a:gd name="connsiteY47344" fmla="*/ 2306943 h 4013490"/>
                <a:gd name="connsiteX47345" fmla="*/ 906422 w 6127927"/>
                <a:gd name="connsiteY47345" fmla="*/ 2306361 h 4013490"/>
                <a:gd name="connsiteX47346" fmla="*/ 905840 w 6127927"/>
                <a:gd name="connsiteY47346" fmla="*/ 2306943 h 4013490"/>
                <a:gd name="connsiteX47347" fmla="*/ 530620 w 6127927"/>
                <a:gd name="connsiteY47347" fmla="*/ 2079586 h 4013490"/>
                <a:gd name="connsiteX47348" fmla="*/ 529553 w 6127927"/>
                <a:gd name="connsiteY47348" fmla="*/ 2079263 h 4013490"/>
                <a:gd name="connsiteX47349" fmla="*/ 530620 w 6127927"/>
                <a:gd name="connsiteY47349" fmla="*/ 2079586 h 4013490"/>
                <a:gd name="connsiteX47350" fmla="*/ 449897 w 6127927"/>
                <a:gd name="connsiteY47350" fmla="*/ 1876097 h 4013490"/>
                <a:gd name="connsiteX47351" fmla="*/ 449315 w 6127927"/>
                <a:gd name="connsiteY47351" fmla="*/ 1877002 h 4013490"/>
                <a:gd name="connsiteX47352" fmla="*/ 449897 w 6127927"/>
                <a:gd name="connsiteY47352" fmla="*/ 1876097 h 4013490"/>
                <a:gd name="connsiteX47353" fmla="*/ 541487 w 6127927"/>
                <a:gd name="connsiteY47353" fmla="*/ 2050123 h 4013490"/>
                <a:gd name="connsiteX47354" fmla="*/ 541293 w 6127927"/>
                <a:gd name="connsiteY47354" fmla="*/ 2050350 h 4013490"/>
                <a:gd name="connsiteX47355" fmla="*/ 542392 w 6127927"/>
                <a:gd name="connsiteY47355" fmla="*/ 2050123 h 4013490"/>
                <a:gd name="connsiteX47356" fmla="*/ 542651 w 6127927"/>
                <a:gd name="connsiteY47356" fmla="*/ 2049606 h 4013490"/>
                <a:gd name="connsiteX47357" fmla="*/ 402388 w 6127927"/>
                <a:gd name="connsiteY47357" fmla="*/ 2192682 h 4013490"/>
                <a:gd name="connsiteX47358" fmla="*/ 403197 w 6127927"/>
                <a:gd name="connsiteY47358" fmla="*/ 2194170 h 4013490"/>
                <a:gd name="connsiteX47359" fmla="*/ 402388 w 6127927"/>
                <a:gd name="connsiteY47359" fmla="*/ 2192682 h 4013490"/>
                <a:gd name="connsiteX47360" fmla="*/ 284732 w 6127927"/>
                <a:gd name="connsiteY47360" fmla="*/ 2253451 h 4013490"/>
                <a:gd name="connsiteX47361" fmla="*/ 284829 w 6127927"/>
                <a:gd name="connsiteY47361" fmla="*/ 2254615 h 4013490"/>
                <a:gd name="connsiteX47362" fmla="*/ 285476 w 6127927"/>
                <a:gd name="connsiteY47362" fmla="*/ 2254777 h 4013490"/>
                <a:gd name="connsiteX47363" fmla="*/ 284991 w 6127927"/>
                <a:gd name="connsiteY47363" fmla="*/ 2253548 h 4013490"/>
                <a:gd name="connsiteX47364" fmla="*/ 949726 w 6127927"/>
                <a:gd name="connsiteY47364" fmla="*/ 2150057 h 4013490"/>
                <a:gd name="connsiteX47365" fmla="*/ 949306 w 6127927"/>
                <a:gd name="connsiteY47365" fmla="*/ 2149119 h 4013490"/>
                <a:gd name="connsiteX47366" fmla="*/ 949726 w 6127927"/>
                <a:gd name="connsiteY47366" fmla="*/ 2150057 h 4013490"/>
                <a:gd name="connsiteX47367" fmla="*/ 493299 w 6127927"/>
                <a:gd name="connsiteY47367" fmla="*/ 1948929 h 4013490"/>
                <a:gd name="connsiteX47368" fmla="*/ 492458 w 6127927"/>
                <a:gd name="connsiteY47368" fmla="*/ 1948864 h 4013490"/>
                <a:gd name="connsiteX47369" fmla="*/ 493299 w 6127927"/>
                <a:gd name="connsiteY47369" fmla="*/ 1948929 h 4013490"/>
                <a:gd name="connsiteX47370" fmla="*/ 2030107 w 6127927"/>
                <a:gd name="connsiteY47370" fmla="*/ 665738 h 4013490"/>
                <a:gd name="connsiteX47371" fmla="*/ 2030754 w 6127927"/>
                <a:gd name="connsiteY47371" fmla="*/ 665317 h 4013490"/>
                <a:gd name="connsiteX47372" fmla="*/ 2030107 w 6127927"/>
                <a:gd name="connsiteY47372" fmla="*/ 665738 h 4013490"/>
                <a:gd name="connsiteX47373" fmla="*/ 3109227 w 6127927"/>
                <a:gd name="connsiteY47373" fmla="*/ 3060777 h 4013490"/>
                <a:gd name="connsiteX47374" fmla="*/ 3109615 w 6127927"/>
                <a:gd name="connsiteY47374" fmla="*/ 3061586 h 4013490"/>
                <a:gd name="connsiteX47375" fmla="*/ 3109227 w 6127927"/>
                <a:gd name="connsiteY47375" fmla="*/ 3060777 h 4013490"/>
                <a:gd name="connsiteX47376" fmla="*/ 506106 w 6127927"/>
                <a:gd name="connsiteY47376" fmla="*/ 1971212 h 4013490"/>
                <a:gd name="connsiteX47377" fmla="*/ 507691 w 6127927"/>
                <a:gd name="connsiteY47377" fmla="*/ 1970468 h 4013490"/>
                <a:gd name="connsiteX47378" fmla="*/ 506106 w 6127927"/>
                <a:gd name="connsiteY47378" fmla="*/ 1971212 h 4013490"/>
                <a:gd name="connsiteX47379" fmla="*/ 2043334 w 6127927"/>
                <a:gd name="connsiteY47379" fmla="*/ 626411 h 4013490"/>
                <a:gd name="connsiteX47380" fmla="*/ 2042267 w 6127927"/>
                <a:gd name="connsiteY47380" fmla="*/ 627737 h 4013490"/>
                <a:gd name="connsiteX47381" fmla="*/ 2043334 w 6127927"/>
                <a:gd name="connsiteY47381" fmla="*/ 626411 h 4013490"/>
                <a:gd name="connsiteX47382" fmla="*/ 2358044 w 6127927"/>
                <a:gd name="connsiteY47382" fmla="*/ 802605 h 4013490"/>
                <a:gd name="connsiteX47383" fmla="*/ 2356880 w 6127927"/>
                <a:gd name="connsiteY47383" fmla="*/ 800923 h 4013490"/>
                <a:gd name="connsiteX47384" fmla="*/ 2358044 w 6127927"/>
                <a:gd name="connsiteY47384" fmla="*/ 802605 h 4013490"/>
                <a:gd name="connsiteX47385" fmla="*/ 2058502 w 6127927"/>
                <a:gd name="connsiteY47385" fmla="*/ 637763 h 4013490"/>
                <a:gd name="connsiteX47386" fmla="*/ 2059214 w 6127927"/>
                <a:gd name="connsiteY47386" fmla="*/ 637407 h 4013490"/>
                <a:gd name="connsiteX47387" fmla="*/ 2058502 w 6127927"/>
                <a:gd name="connsiteY47387" fmla="*/ 637763 h 4013490"/>
                <a:gd name="connsiteX47388" fmla="*/ 1994661 w 6127927"/>
                <a:gd name="connsiteY47388" fmla="*/ 584853 h 4013490"/>
                <a:gd name="connsiteX47389" fmla="*/ 1994920 w 6127927"/>
                <a:gd name="connsiteY47389" fmla="*/ 584530 h 4013490"/>
                <a:gd name="connsiteX47390" fmla="*/ 1994500 w 6127927"/>
                <a:gd name="connsiteY47390" fmla="*/ 584756 h 4013490"/>
                <a:gd name="connsiteX47391" fmla="*/ 1994661 w 6127927"/>
                <a:gd name="connsiteY47391" fmla="*/ 584853 h 4013490"/>
                <a:gd name="connsiteX47392" fmla="*/ 2018432 w 6127927"/>
                <a:gd name="connsiteY47392" fmla="*/ 657362 h 4013490"/>
                <a:gd name="connsiteX47393" fmla="*/ 2017332 w 6127927"/>
                <a:gd name="connsiteY47393" fmla="*/ 658688 h 4013490"/>
                <a:gd name="connsiteX47394" fmla="*/ 2018432 w 6127927"/>
                <a:gd name="connsiteY47394" fmla="*/ 657362 h 4013490"/>
                <a:gd name="connsiteX47395" fmla="*/ 2047215 w 6127927"/>
                <a:gd name="connsiteY47395" fmla="*/ 622336 h 4013490"/>
                <a:gd name="connsiteX47396" fmla="*/ 2047409 w 6127927"/>
                <a:gd name="connsiteY47396" fmla="*/ 622110 h 4013490"/>
                <a:gd name="connsiteX47397" fmla="*/ 2105849 w 6127927"/>
                <a:gd name="connsiteY47397" fmla="*/ 679224 h 4013490"/>
                <a:gd name="connsiteX47398" fmla="*/ 2106335 w 6127927"/>
                <a:gd name="connsiteY47398" fmla="*/ 678318 h 4013490"/>
                <a:gd name="connsiteX47399" fmla="*/ 2105849 w 6127927"/>
                <a:gd name="connsiteY47399" fmla="*/ 679224 h 4013490"/>
                <a:gd name="connsiteX47400" fmla="*/ 1982242 w 6127927"/>
                <a:gd name="connsiteY47400" fmla="*/ 622692 h 4013490"/>
                <a:gd name="connsiteX47401" fmla="*/ 1982242 w 6127927"/>
                <a:gd name="connsiteY47401" fmla="*/ 622433 h 4013490"/>
                <a:gd name="connsiteX47402" fmla="*/ 1981563 w 6127927"/>
                <a:gd name="connsiteY47402" fmla="*/ 623339 h 4013490"/>
                <a:gd name="connsiteX47403" fmla="*/ 1981563 w 6127927"/>
                <a:gd name="connsiteY47403" fmla="*/ 623856 h 4013490"/>
                <a:gd name="connsiteX47404" fmla="*/ 984913 w 6127927"/>
                <a:gd name="connsiteY47404" fmla="*/ 2315125 h 4013490"/>
                <a:gd name="connsiteX47405" fmla="*/ 984654 w 6127927"/>
                <a:gd name="connsiteY47405" fmla="*/ 2314155 h 4013490"/>
                <a:gd name="connsiteX47406" fmla="*/ 984913 w 6127927"/>
                <a:gd name="connsiteY47406" fmla="*/ 2315125 h 4013490"/>
                <a:gd name="connsiteX47407" fmla="*/ 584209 w 6127927"/>
                <a:gd name="connsiteY47407" fmla="*/ 2110051 h 4013490"/>
                <a:gd name="connsiteX47408" fmla="*/ 584371 w 6127927"/>
                <a:gd name="connsiteY47408" fmla="*/ 2110795 h 4013490"/>
                <a:gd name="connsiteX47409" fmla="*/ 585438 w 6127927"/>
                <a:gd name="connsiteY47409" fmla="*/ 2109986 h 4013490"/>
                <a:gd name="connsiteX47410" fmla="*/ 585438 w 6127927"/>
                <a:gd name="connsiteY47410" fmla="*/ 2109631 h 4013490"/>
                <a:gd name="connsiteX47411" fmla="*/ 584209 w 6127927"/>
                <a:gd name="connsiteY47411" fmla="*/ 2110051 h 4013490"/>
                <a:gd name="connsiteX47412" fmla="*/ 706231 w 6127927"/>
                <a:gd name="connsiteY47412" fmla="*/ 2217940 h 4013490"/>
                <a:gd name="connsiteX47413" fmla="*/ 707299 w 6127927"/>
                <a:gd name="connsiteY47413" fmla="*/ 2216614 h 4013490"/>
                <a:gd name="connsiteX47414" fmla="*/ 706231 w 6127927"/>
                <a:gd name="connsiteY47414" fmla="*/ 2217940 h 4013490"/>
                <a:gd name="connsiteX47415" fmla="*/ 884559 w 6127927"/>
                <a:gd name="connsiteY47415" fmla="*/ 2296594 h 4013490"/>
                <a:gd name="connsiteX47416" fmla="*/ 884656 w 6127927"/>
                <a:gd name="connsiteY47416" fmla="*/ 2296594 h 4013490"/>
                <a:gd name="connsiteX47417" fmla="*/ 884559 w 6127927"/>
                <a:gd name="connsiteY47417" fmla="*/ 2296270 h 4013490"/>
                <a:gd name="connsiteX47418" fmla="*/ 749956 w 6127927"/>
                <a:gd name="connsiteY47418" fmla="*/ 2239868 h 4013490"/>
                <a:gd name="connsiteX47419" fmla="*/ 751024 w 6127927"/>
                <a:gd name="connsiteY47419" fmla="*/ 2239641 h 4013490"/>
                <a:gd name="connsiteX47420" fmla="*/ 749956 w 6127927"/>
                <a:gd name="connsiteY47420" fmla="*/ 2239868 h 4013490"/>
                <a:gd name="connsiteX47421" fmla="*/ 1966428 w 6127927"/>
                <a:gd name="connsiteY47421" fmla="*/ 620364 h 4013490"/>
                <a:gd name="connsiteX47422" fmla="*/ 1966266 w 6127927"/>
                <a:gd name="connsiteY47422" fmla="*/ 617550 h 4013490"/>
                <a:gd name="connsiteX47423" fmla="*/ 1966428 w 6127927"/>
                <a:gd name="connsiteY47423" fmla="*/ 620364 h 4013490"/>
                <a:gd name="connsiteX47424" fmla="*/ 2335276 w 6127927"/>
                <a:gd name="connsiteY47424" fmla="*/ 1052535 h 4013490"/>
                <a:gd name="connsiteX47425" fmla="*/ 2333627 w 6127927"/>
                <a:gd name="connsiteY47425" fmla="*/ 1051468 h 4013490"/>
                <a:gd name="connsiteX47426" fmla="*/ 2332689 w 6127927"/>
                <a:gd name="connsiteY47426" fmla="*/ 1052535 h 4013490"/>
                <a:gd name="connsiteX47427" fmla="*/ 2333368 w 6127927"/>
                <a:gd name="connsiteY47427" fmla="*/ 1053053 h 4013490"/>
                <a:gd name="connsiteX47428" fmla="*/ 2335276 w 6127927"/>
                <a:gd name="connsiteY47428" fmla="*/ 1052535 h 4013490"/>
                <a:gd name="connsiteX47429" fmla="*/ 711438 w 6127927"/>
                <a:gd name="connsiteY47429" fmla="*/ 2212637 h 4013490"/>
                <a:gd name="connsiteX47430" fmla="*/ 711697 w 6127927"/>
                <a:gd name="connsiteY47430" fmla="*/ 2212734 h 4013490"/>
                <a:gd name="connsiteX47431" fmla="*/ 711600 w 6127927"/>
                <a:gd name="connsiteY47431" fmla="*/ 2212378 h 4013490"/>
                <a:gd name="connsiteX47432" fmla="*/ 711535 w 6127927"/>
                <a:gd name="connsiteY47432" fmla="*/ 2212313 h 4013490"/>
                <a:gd name="connsiteX47433" fmla="*/ 711438 w 6127927"/>
                <a:gd name="connsiteY47433" fmla="*/ 2212637 h 4013490"/>
                <a:gd name="connsiteX47434" fmla="*/ 1947799 w 6127927"/>
                <a:gd name="connsiteY47434" fmla="*/ 760367 h 4013490"/>
                <a:gd name="connsiteX47435" fmla="*/ 1949449 w 6127927"/>
                <a:gd name="connsiteY47435" fmla="*/ 761111 h 4013490"/>
                <a:gd name="connsiteX47436" fmla="*/ 1947799 w 6127927"/>
                <a:gd name="connsiteY47436" fmla="*/ 760367 h 4013490"/>
                <a:gd name="connsiteX47437" fmla="*/ 568459 w 6127927"/>
                <a:gd name="connsiteY47437" fmla="*/ 2091843 h 4013490"/>
                <a:gd name="connsiteX47438" fmla="*/ 567392 w 6127927"/>
                <a:gd name="connsiteY47438" fmla="*/ 2091584 h 4013490"/>
                <a:gd name="connsiteX47439" fmla="*/ 568459 w 6127927"/>
                <a:gd name="connsiteY47439" fmla="*/ 2091843 h 4013490"/>
                <a:gd name="connsiteX47440" fmla="*/ 2983873 w 6127927"/>
                <a:gd name="connsiteY47440" fmla="*/ 1403434 h 4013490"/>
                <a:gd name="connsiteX47441" fmla="*/ 2984100 w 6127927"/>
                <a:gd name="connsiteY47441" fmla="*/ 1403434 h 4013490"/>
                <a:gd name="connsiteX47442" fmla="*/ 2983938 w 6127927"/>
                <a:gd name="connsiteY47442" fmla="*/ 1403079 h 4013490"/>
                <a:gd name="connsiteX47443" fmla="*/ 2983873 w 6127927"/>
                <a:gd name="connsiteY47443" fmla="*/ 1403079 h 4013490"/>
                <a:gd name="connsiteX47444" fmla="*/ 2983873 w 6127927"/>
                <a:gd name="connsiteY47444" fmla="*/ 1403434 h 4013490"/>
                <a:gd name="connsiteX47445" fmla="*/ 3122034 w 6127927"/>
                <a:gd name="connsiteY47445" fmla="*/ 1044676 h 4013490"/>
                <a:gd name="connsiteX47446" fmla="*/ 3120708 w 6127927"/>
                <a:gd name="connsiteY47446" fmla="*/ 1045000 h 4013490"/>
                <a:gd name="connsiteX47447" fmla="*/ 3122034 w 6127927"/>
                <a:gd name="connsiteY47447" fmla="*/ 1044676 h 4013490"/>
                <a:gd name="connsiteX47448" fmla="*/ 3184128 w 6127927"/>
                <a:gd name="connsiteY47448" fmla="*/ 1056028 h 4013490"/>
                <a:gd name="connsiteX47449" fmla="*/ 3184549 w 6127927"/>
                <a:gd name="connsiteY47449" fmla="*/ 1054379 h 4013490"/>
                <a:gd name="connsiteX47450" fmla="*/ 3184128 w 6127927"/>
                <a:gd name="connsiteY47450" fmla="*/ 1056028 h 4013490"/>
                <a:gd name="connsiteX47451" fmla="*/ 2548047 w 6127927"/>
                <a:gd name="connsiteY47451" fmla="*/ 1680531 h 4013490"/>
                <a:gd name="connsiteX47452" fmla="*/ 2546398 w 6127927"/>
                <a:gd name="connsiteY47452" fmla="*/ 1678720 h 4013490"/>
                <a:gd name="connsiteX47453" fmla="*/ 2548047 w 6127927"/>
                <a:gd name="connsiteY47453" fmla="*/ 1680531 h 4013490"/>
                <a:gd name="connsiteX47454" fmla="*/ 3669048 w 6127927"/>
                <a:gd name="connsiteY47454" fmla="*/ 1143381 h 4013490"/>
                <a:gd name="connsiteX47455" fmla="*/ 3666752 w 6127927"/>
                <a:gd name="connsiteY47455" fmla="*/ 1147747 h 4013490"/>
                <a:gd name="connsiteX47456" fmla="*/ 3669048 w 6127927"/>
                <a:gd name="connsiteY47456" fmla="*/ 1143381 h 4013490"/>
                <a:gd name="connsiteX47457" fmla="*/ 3383186 w 6127927"/>
                <a:gd name="connsiteY47457" fmla="*/ 992349 h 4013490"/>
                <a:gd name="connsiteX47458" fmla="*/ 3383898 w 6127927"/>
                <a:gd name="connsiteY47458" fmla="*/ 993416 h 4013490"/>
                <a:gd name="connsiteX47459" fmla="*/ 3384318 w 6127927"/>
                <a:gd name="connsiteY47459" fmla="*/ 993351 h 4013490"/>
                <a:gd name="connsiteX47460" fmla="*/ 3384157 w 6127927"/>
                <a:gd name="connsiteY47460" fmla="*/ 992025 h 4013490"/>
                <a:gd name="connsiteX47461" fmla="*/ 3383186 w 6127927"/>
                <a:gd name="connsiteY47461" fmla="*/ 992349 h 4013490"/>
                <a:gd name="connsiteX47462" fmla="*/ 2984843 w 6127927"/>
                <a:gd name="connsiteY47462" fmla="*/ 846556 h 4013490"/>
                <a:gd name="connsiteX47463" fmla="*/ 2992476 w 6127927"/>
                <a:gd name="connsiteY47463" fmla="*/ 846653 h 4013490"/>
                <a:gd name="connsiteX47464" fmla="*/ 2984843 w 6127927"/>
                <a:gd name="connsiteY47464" fmla="*/ 846556 h 4013490"/>
                <a:gd name="connsiteX47465" fmla="*/ 3583603 w 6127927"/>
                <a:gd name="connsiteY47465" fmla="*/ 1249427 h 4013490"/>
                <a:gd name="connsiteX47466" fmla="*/ 3583603 w 6127927"/>
                <a:gd name="connsiteY47466" fmla="*/ 1249265 h 4013490"/>
                <a:gd name="connsiteX47467" fmla="*/ 3583280 w 6127927"/>
                <a:gd name="connsiteY47467" fmla="*/ 1249330 h 4013490"/>
                <a:gd name="connsiteX47468" fmla="*/ 3583280 w 6127927"/>
                <a:gd name="connsiteY47468" fmla="*/ 1249427 h 4013490"/>
                <a:gd name="connsiteX47469" fmla="*/ 3583603 w 6127927"/>
                <a:gd name="connsiteY47469" fmla="*/ 1249427 h 4013490"/>
                <a:gd name="connsiteX47470" fmla="*/ 3625582 w 6127927"/>
                <a:gd name="connsiteY47470" fmla="*/ 1123427 h 4013490"/>
                <a:gd name="connsiteX47471" fmla="*/ 3624514 w 6127927"/>
                <a:gd name="connsiteY47471" fmla="*/ 1123491 h 4013490"/>
                <a:gd name="connsiteX47472" fmla="*/ 3625582 w 6127927"/>
                <a:gd name="connsiteY47472" fmla="*/ 1123427 h 4013490"/>
                <a:gd name="connsiteX47473" fmla="*/ 3407863 w 6127927"/>
                <a:gd name="connsiteY47473" fmla="*/ 970001 h 4013490"/>
                <a:gd name="connsiteX47474" fmla="*/ 3408251 w 6127927"/>
                <a:gd name="connsiteY47474" fmla="*/ 968675 h 4013490"/>
                <a:gd name="connsiteX47475" fmla="*/ 3407863 w 6127927"/>
                <a:gd name="connsiteY47475" fmla="*/ 970001 h 4013490"/>
                <a:gd name="connsiteX47476" fmla="*/ 2788146 w 6127927"/>
                <a:gd name="connsiteY47476" fmla="*/ 833814 h 4013490"/>
                <a:gd name="connsiteX47477" fmla="*/ 2782939 w 6127927"/>
                <a:gd name="connsiteY47477" fmla="*/ 833232 h 4013490"/>
                <a:gd name="connsiteX47478" fmla="*/ 2781678 w 6127927"/>
                <a:gd name="connsiteY47478" fmla="*/ 834460 h 4013490"/>
                <a:gd name="connsiteX47479" fmla="*/ 2783845 w 6127927"/>
                <a:gd name="connsiteY47479" fmla="*/ 834719 h 4013490"/>
                <a:gd name="connsiteX47480" fmla="*/ 2788146 w 6127927"/>
                <a:gd name="connsiteY47480" fmla="*/ 833814 h 4013490"/>
                <a:gd name="connsiteX47481" fmla="*/ 2466839 w 6127927"/>
                <a:gd name="connsiteY47481" fmla="*/ 1107515 h 4013490"/>
                <a:gd name="connsiteX47482" fmla="*/ 2468553 w 6127927"/>
                <a:gd name="connsiteY47482" fmla="*/ 1108097 h 4013490"/>
                <a:gd name="connsiteX47483" fmla="*/ 2468230 w 6127927"/>
                <a:gd name="connsiteY47483" fmla="*/ 1107774 h 4013490"/>
                <a:gd name="connsiteX47484" fmla="*/ 2466839 w 6127927"/>
                <a:gd name="connsiteY47484" fmla="*/ 1107515 h 4013490"/>
                <a:gd name="connsiteX47485" fmla="*/ 2506295 w 6127927"/>
                <a:gd name="connsiteY47485" fmla="*/ 991702 h 4013490"/>
                <a:gd name="connsiteX47486" fmla="*/ 2507879 w 6127927"/>
                <a:gd name="connsiteY47486" fmla="*/ 992446 h 4013490"/>
                <a:gd name="connsiteX47487" fmla="*/ 2506295 w 6127927"/>
                <a:gd name="connsiteY47487" fmla="*/ 991702 h 4013490"/>
                <a:gd name="connsiteX47488" fmla="*/ 2890052 w 6127927"/>
                <a:gd name="connsiteY47488" fmla="*/ 1738389 h 4013490"/>
                <a:gd name="connsiteX47489" fmla="*/ 2882872 w 6127927"/>
                <a:gd name="connsiteY47489" fmla="*/ 1738163 h 4013490"/>
                <a:gd name="connsiteX47490" fmla="*/ 2890052 w 6127927"/>
                <a:gd name="connsiteY47490" fmla="*/ 1738389 h 4013490"/>
                <a:gd name="connsiteX47491" fmla="*/ 2516838 w 6127927"/>
                <a:gd name="connsiteY47491" fmla="*/ 961560 h 4013490"/>
                <a:gd name="connsiteX47492" fmla="*/ 2516320 w 6127927"/>
                <a:gd name="connsiteY47492" fmla="*/ 960816 h 4013490"/>
                <a:gd name="connsiteX47493" fmla="*/ 2516838 w 6127927"/>
                <a:gd name="connsiteY47493" fmla="*/ 961560 h 4013490"/>
                <a:gd name="connsiteX47494" fmla="*/ 3552815 w 6127927"/>
                <a:gd name="connsiteY47494" fmla="*/ 1364755 h 4013490"/>
                <a:gd name="connsiteX47495" fmla="*/ 3552750 w 6127927"/>
                <a:gd name="connsiteY47495" fmla="*/ 1364593 h 4013490"/>
                <a:gd name="connsiteX47496" fmla="*/ 3551003 w 6127927"/>
                <a:gd name="connsiteY47496" fmla="*/ 1364334 h 4013490"/>
                <a:gd name="connsiteX47497" fmla="*/ 3552815 w 6127927"/>
                <a:gd name="connsiteY47497" fmla="*/ 1364755 h 4013490"/>
                <a:gd name="connsiteX47498" fmla="*/ 3549580 w 6127927"/>
                <a:gd name="connsiteY47498" fmla="*/ 1348358 h 4013490"/>
                <a:gd name="connsiteX47499" fmla="*/ 3550486 w 6127927"/>
                <a:gd name="connsiteY47499" fmla="*/ 1349037 h 4013490"/>
                <a:gd name="connsiteX47500" fmla="*/ 3551068 w 6127927"/>
                <a:gd name="connsiteY47500" fmla="*/ 1348778 h 4013490"/>
                <a:gd name="connsiteX47501" fmla="*/ 3549839 w 6127927"/>
                <a:gd name="connsiteY47501" fmla="*/ 1348293 h 4013490"/>
                <a:gd name="connsiteX47502" fmla="*/ 3596701 w 6127927"/>
                <a:gd name="connsiteY47502" fmla="*/ 1221517 h 4013490"/>
                <a:gd name="connsiteX47503" fmla="*/ 3597186 w 6127927"/>
                <a:gd name="connsiteY47503" fmla="*/ 1222260 h 4013490"/>
                <a:gd name="connsiteX47504" fmla="*/ 3596701 w 6127927"/>
                <a:gd name="connsiteY47504" fmla="*/ 1221517 h 4013490"/>
                <a:gd name="connsiteX47505" fmla="*/ 3588584 w 6127927"/>
                <a:gd name="connsiteY47505" fmla="*/ 1251982 h 4013490"/>
                <a:gd name="connsiteX47506" fmla="*/ 3590168 w 6127927"/>
                <a:gd name="connsiteY47506" fmla="*/ 1252661 h 4013490"/>
                <a:gd name="connsiteX47507" fmla="*/ 3588584 w 6127927"/>
                <a:gd name="connsiteY47507" fmla="*/ 1251982 h 4013490"/>
                <a:gd name="connsiteX47508" fmla="*/ 3050269 w 6127927"/>
                <a:gd name="connsiteY47508" fmla="*/ 222117 h 4013490"/>
                <a:gd name="connsiteX47509" fmla="*/ 3050107 w 6127927"/>
                <a:gd name="connsiteY47509" fmla="*/ 222117 h 4013490"/>
                <a:gd name="connsiteX47510" fmla="*/ 3050754 w 6127927"/>
                <a:gd name="connsiteY47510" fmla="*/ 222311 h 4013490"/>
                <a:gd name="connsiteX47511" fmla="*/ 3051013 w 6127927"/>
                <a:gd name="connsiteY47511" fmla="*/ 222214 h 4013490"/>
                <a:gd name="connsiteX47512" fmla="*/ 3050010 w 6127927"/>
                <a:gd name="connsiteY47512" fmla="*/ 225287 h 4013490"/>
                <a:gd name="connsiteX47513" fmla="*/ 3050431 w 6127927"/>
                <a:gd name="connsiteY47513" fmla="*/ 225449 h 4013490"/>
                <a:gd name="connsiteX47514" fmla="*/ 3050010 w 6127927"/>
                <a:gd name="connsiteY47514" fmla="*/ 225287 h 4013490"/>
                <a:gd name="connsiteX47515" fmla="*/ 3066504 w 6127927"/>
                <a:gd name="connsiteY47515" fmla="*/ 179007 h 4013490"/>
                <a:gd name="connsiteX47516" fmla="*/ 3065922 w 6127927"/>
                <a:gd name="connsiteY47516" fmla="*/ 178845 h 4013490"/>
                <a:gd name="connsiteX47517" fmla="*/ 3066504 w 6127927"/>
                <a:gd name="connsiteY47517" fmla="*/ 179007 h 4013490"/>
                <a:gd name="connsiteX47518" fmla="*/ 3055055 w 6127927"/>
                <a:gd name="connsiteY47518" fmla="*/ 202098 h 4013490"/>
                <a:gd name="connsiteX47519" fmla="*/ 3054894 w 6127927"/>
                <a:gd name="connsiteY47519" fmla="*/ 202001 h 4013490"/>
                <a:gd name="connsiteX47520" fmla="*/ 3050172 w 6127927"/>
                <a:gd name="connsiteY47520" fmla="*/ 146278 h 4013490"/>
                <a:gd name="connsiteX47521" fmla="*/ 3049849 w 6127927"/>
                <a:gd name="connsiteY47521" fmla="*/ 145728 h 4013490"/>
                <a:gd name="connsiteX47522" fmla="*/ 3050172 w 6127927"/>
                <a:gd name="connsiteY47522" fmla="*/ 146278 h 4013490"/>
                <a:gd name="connsiteX47523" fmla="*/ 2999429 w 6127927"/>
                <a:gd name="connsiteY47523" fmla="*/ 235377 h 4013490"/>
                <a:gd name="connsiteX47524" fmla="*/ 2999267 w 6127927"/>
                <a:gd name="connsiteY47524" fmla="*/ 235474 h 4013490"/>
                <a:gd name="connsiteX47525" fmla="*/ 2999914 w 6127927"/>
                <a:gd name="connsiteY47525" fmla="*/ 235636 h 4013490"/>
                <a:gd name="connsiteX47526" fmla="*/ 3000173 w 6127927"/>
                <a:gd name="connsiteY47526" fmla="*/ 235474 h 4013490"/>
                <a:gd name="connsiteX47527" fmla="*/ 3018801 w 6127927"/>
                <a:gd name="connsiteY47527" fmla="*/ 178166 h 4013490"/>
                <a:gd name="connsiteX47528" fmla="*/ 3019060 w 6127927"/>
                <a:gd name="connsiteY47528" fmla="*/ 178587 h 4013490"/>
                <a:gd name="connsiteX47529" fmla="*/ 3018801 w 6127927"/>
                <a:gd name="connsiteY47529" fmla="*/ 178166 h 4013490"/>
                <a:gd name="connsiteX47530" fmla="*/ 3013821 w 6127927"/>
                <a:gd name="connsiteY47530" fmla="*/ 191167 h 4013490"/>
                <a:gd name="connsiteX47531" fmla="*/ 3014823 w 6127927"/>
                <a:gd name="connsiteY47531" fmla="*/ 191588 h 4013490"/>
                <a:gd name="connsiteX47532" fmla="*/ 3013821 w 6127927"/>
                <a:gd name="connsiteY47532" fmla="*/ 191167 h 4013490"/>
                <a:gd name="connsiteX47533" fmla="*/ 2638860 w 6127927"/>
                <a:gd name="connsiteY47533" fmla="*/ 2891117 h 4013490"/>
                <a:gd name="connsiteX47534" fmla="*/ 2637631 w 6127927"/>
                <a:gd name="connsiteY47534" fmla="*/ 2891278 h 4013490"/>
                <a:gd name="connsiteX47535" fmla="*/ 2638860 w 6127927"/>
                <a:gd name="connsiteY47535" fmla="*/ 2891117 h 4013490"/>
                <a:gd name="connsiteX47536" fmla="*/ 3059357 w 6127927"/>
                <a:gd name="connsiteY47536" fmla="*/ 203424 h 4013490"/>
                <a:gd name="connsiteX47537" fmla="*/ 3058290 w 6127927"/>
                <a:gd name="connsiteY47537" fmla="*/ 203166 h 4013490"/>
                <a:gd name="connsiteX47538" fmla="*/ 3059357 w 6127927"/>
                <a:gd name="connsiteY47538" fmla="*/ 203424 h 4013490"/>
                <a:gd name="connsiteX47539" fmla="*/ 3130830 w 6127927"/>
                <a:gd name="connsiteY47539" fmla="*/ 57373 h 4013490"/>
                <a:gd name="connsiteX47540" fmla="*/ 3131251 w 6127927"/>
                <a:gd name="connsiteY47540" fmla="*/ 59119 h 4013490"/>
                <a:gd name="connsiteX47541" fmla="*/ 3130830 w 6127927"/>
                <a:gd name="connsiteY47541" fmla="*/ 57373 h 4013490"/>
                <a:gd name="connsiteX47542" fmla="*/ 2970549 w 6127927"/>
                <a:gd name="connsiteY47542" fmla="*/ 353195 h 4013490"/>
                <a:gd name="connsiteX47543" fmla="*/ 2969223 w 6127927"/>
                <a:gd name="connsiteY47543" fmla="*/ 353098 h 4013490"/>
                <a:gd name="connsiteX47544" fmla="*/ 2969126 w 6127927"/>
                <a:gd name="connsiteY47544" fmla="*/ 353842 h 4013490"/>
                <a:gd name="connsiteX47545" fmla="*/ 2970549 w 6127927"/>
                <a:gd name="connsiteY47545" fmla="*/ 354942 h 4013490"/>
                <a:gd name="connsiteX47546" fmla="*/ 2970549 w 6127927"/>
                <a:gd name="connsiteY47546" fmla="*/ 353195 h 4013490"/>
                <a:gd name="connsiteX47547" fmla="*/ 3244832 w 6127927"/>
                <a:gd name="connsiteY47547" fmla="*/ 10608 h 4013490"/>
                <a:gd name="connsiteX47548" fmla="*/ 3242827 w 6127927"/>
                <a:gd name="connsiteY47548" fmla="*/ 11837 h 4013490"/>
                <a:gd name="connsiteX47549" fmla="*/ 3244832 w 6127927"/>
                <a:gd name="connsiteY47549" fmla="*/ 10608 h 4013490"/>
                <a:gd name="connsiteX47550" fmla="*/ 3059713 w 6127927"/>
                <a:gd name="connsiteY47550" fmla="*/ 197377 h 4013490"/>
                <a:gd name="connsiteX47551" fmla="*/ 3059292 w 6127927"/>
                <a:gd name="connsiteY47551" fmla="*/ 197118 h 4013490"/>
                <a:gd name="connsiteX47552" fmla="*/ 3059713 w 6127927"/>
                <a:gd name="connsiteY47552" fmla="*/ 197377 h 4013490"/>
                <a:gd name="connsiteX47553" fmla="*/ 3131380 w 6127927"/>
                <a:gd name="connsiteY47553" fmla="*/ 50678 h 4013490"/>
                <a:gd name="connsiteX47554" fmla="*/ 3131898 w 6127927"/>
                <a:gd name="connsiteY47554" fmla="*/ 50322 h 4013490"/>
                <a:gd name="connsiteX47555" fmla="*/ 3131251 w 6127927"/>
                <a:gd name="connsiteY47555" fmla="*/ 50420 h 4013490"/>
                <a:gd name="connsiteX47556" fmla="*/ 3131057 w 6127927"/>
                <a:gd name="connsiteY47556" fmla="*/ 50517 h 4013490"/>
                <a:gd name="connsiteX47557" fmla="*/ 3131380 w 6127927"/>
                <a:gd name="connsiteY47557" fmla="*/ 50678 h 4013490"/>
                <a:gd name="connsiteX47558" fmla="*/ 3583215 w 6127927"/>
                <a:gd name="connsiteY47558" fmla="*/ 162772 h 4013490"/>
                <a:gd name="connsiteX47559" fmla="*/ 3583797 w 6127927"/>
                <a:gd name="connsiteY47559" fmla="*/ 161122 h 4013490"/>
                <a:gd name="connsiteX47560" fmla="*/ 3583215 w 6127927"/>
                <a:gd name="connsiteY47560" fmla="*/ 162772 h 4013490"/>
                <a:gd name="connsiteX47561" fmla="*/ 2970613 w 6127927"/>
                <a:gd name="connsiteY47561" fmla="*/ 907325 h 4013490"/>
                <a:gd name="connsiteX47562" fmla="*/ 2970031 w 6127927"/>
                <a:gd name="connsiteY47562" fmla="*/ 908489 h 4013490"/>
                <a:gd name="connsiteX47563" fmla="*/ 2970613 w 6127927"/>
                <a:gd name="connsiteY47563" fmla="*/ 907325 h 4013490"/>
                <a:gd name="connsiteX47564" fmla="*/ 2987010 w 6127927"/>
                <a:gd name="connsiteY47564" fmla="*/ 413640 h 4013490"/>
                <a:gd name="connsiteX47565" fmla="*/ 2988336 w 6127927"/>
                <a:gd name="connsiteY47565" fmla="*/ 415710 h 4013490"/>
                <a:gd name="connsiteX47566" fmla="*/ 2987010 w 6127927"/>
                <a:gd name="connsiteY47566" fmla="*/ 413640 h 4013490"/>
                <a:gd name="connsiteX47567" fmla="*/ 3362876 w 6127927"/>
                <a:gd name="connsiteY47567" fmla="*/ 2876790 h 4013490"/>
                <a:gd name="connsiteX47568" fmla="*/ 3363135 w 6127927"/>
                <a:gd name="connsiteY47568" fmla="*/ 2876208 h 4013490"/>
                <a:gd name="connsiteX47569" fmla="*/ 3362876 w 6127927"/>
                <a:gd name="connsiteY47569" fmla="*/ 2876790 h 4013490"/>
                <a:gd name="connsiteX47570" fmla="*/ 3389040 w 6127927"/>
                <a:gd name="connsiteY47570" fmla="*/ 2982350 h 4013490"/>
                <a:gd name="connsiteX47571" fmla="*/ 3388717 w 6127927"/>
                <a:gd name="connsiteY47571" fmla="*/ 2981283 h 4013490"/>
                <a:gd name="connsiteX47572" fmla="*/ 3389040 w 6127927"/>
                <a:gd name="connsiteY47572" fmla="*/ 2982350 h 4013490"/>
                <a:gd name="connsiteX47573" fmla="*/ 3220059 w 6127927"/>
                <a:gd name="connsiteY47573" fmla="*/ 2955119 h 4013490"/>
                <a:gd name="connsiteX47574" fmla="*/ 3220253 w 6127927"/>
                <a:gd name="connsiteY47574" fmla="*/ 2955119 h 4013490"/>
                <a:gd name="connsiteX47575" fmla="*/ 3220156 w 6127927"/>
                <a:gd name="connsiteY47575" fmla="*/ 2954796 h 4013490"/>
                <a:gd name="connsiteX47576" fmla="*/ 3220059 w 6127927"/>
                <a:gd name="connsiteY47576" fmla="*/ 2954796 h 4013490"/>
                <a:gd name="connsiteX47577" fmla="*/ 3220059 w 6127927"/>
                <a:gd name="connsiteY47577" fmla="*/ 2955119 h 4013490"/>
                <a:gd name="connsiteX47578" fmla="*/ 2829381 w 6127927"/>
                <a:gd name="connsiteY47578" fmla="*/ 1368571 h 4013490"/>
                <a:gd name="connsiteX47579" fmla="*/ 2829866 w 6127927"/>
                <a:gd name="connsiteY47579" fmla="*/ 1369153 h 4013490"/>
                <a:gd name="connsiteX47580" fmla="*/ 2830383 w 6127927"/>
                <a:gd name="connsiteY47580" fmla="*/ 1367892 h 4013490"/>
                <a:gd name="connsiteX47581" fmla="*/ 2830189 w 6127927"/>
                <a:gd name="connsiteY47581" fmla="*/ 1367665 h 4013490"/>
                <a:gd name="connsiteX47582" fmla="*/ 2829381 w 6127927"/>
                <a:gd name="connsiteY47582" fmla="*/ 1368571 h 4013490"/>
                <a:gd name="connsiteX47583" fmla="*/ 3027760 w 6127927"/>
                <a:gd name="connsiteY47583" fmla="*/ 1415433 h 4013490"/>
                <a:gd name="connsiteX47584" fmla="*/ 3028665 w 6127927"/>
                <a:gd name="connsiteY47584" fmla="*/ 1414851 h 4013490"/>
                <a:gd name="connsiteX47585" fmla="*/ 3027760 w 6127927"/>
                <a:gd name="connsiteY47585" fmla="*/ 1415433 h 4013490"/>
                <a:gd name="connsiteX47586" fmla="*/ 3278596 w 6127927"/>
                <a:gd name="connsiteY47586" fmla="*/ 2792671 h 4013490"/>
                <a:gd name="connsiteX47587" fmla="*/ 3277787 w 6127927"/>
                <a:gd name="connsiteY47587" fmla="*/ 2793415 h 4013490"/>
                <a:gd name="connsiteX47588" fmla="*/ 3278596 w 6127927"/>
                <a:gd name="connsiteY47588" fmla="*/ 2792671 h 4013490"/>
                <a:gd name="connsiteX47589" fmla="*/ 3210033 w 6127927"/>
                <a:gd name="connsiteY47589" fmla="*/ 2837463 h 4013490"/>
                <a:gd name="connsiteX47590" fmla="*/ 3210648 w 6127927"/>
                <a:gd name="connsiteY47590" fmla="*/ 2838304 h 4013490"/>
                <a:gd name="connsiteX47591" fmla="*/ 3210033 w 6127927"/>
                <a:gd name="connsiteY47591" fmla="*/ 2837463 h 4013490"/>
                <a:gd name="connsiteX47592" fmla="*/ 3260647 w 6127927"/>
                <a:gd name="connsiteY47592" fmla="*/ 2890049 h 4013490"/>
                <a:gd name="connsiteX47593" fmla="*/ 3261229 w 6127927"/>
                <a:gd name="connsiteY47593" fmla="*/ 2890858 h 4013490"/>
                <a:gd name="connsiteX47594" fmla="*/ 3260647 w 6127927"/>
                <a:gd name="connsiteY47594" fmla="*/ 2890049 h 4013490"/>
                <a:gd name="connsiteX47595" fmla="*/ 3077241 w 6127927"/>
                <a:gd name="connsiteY47595" fmla="*/ 2895256 h 4013490"/>
                <a:gd name="connsiteX47596" fmla="*/ 3076239 w 6127927"/>
                <a:gd name="connsiteY47596" fmla="*/ 2895515 h 4013490"/>
                <a:gd name="connsiteX47597" fmla="*/ 3077241 w 6127927"/>
                <a:gd name="connsiteY47597" fmla="*/ 2895256 h 4013490"/>
                <a:gd name="connsiteX47598" fmla="*/ 3065081 w 6127927"/>
                <a:gd name="connsiteY47598" fmla="*/ 3027401 h 4013490"/>
                <a:gd name="connsiteX47599" fmla="*/ 3064596 w 6127927"/>
                <a:gd name="connsiteY47599" fmla="*/ 3026334 h 4013490"/>
                <a:gd name="connsiteX47600" fmla="*/ 3065081 w 6127927"/>
                <a:gd name="connsiteY47600" fmla="*/ 3027401 h 4013490"/>
                <a:gd name="connsiteX47601" fmla="*/ 2836334 w 6127927"/>
                <a:gd name="connsiteY47601" fmla="*/ 2972357 h 4013490"/>
                <a:gd name="connsiteX47602" fmla="*/ 2836593 w 6127927"/>
                <a:gd name="connsiteY47602" fmla="*/ 2972422 h 4013490"/>
                <a:gd name="connsiteX47603" fmla="*/ 2836399 w 6127927"/>
                <a:gd name="connsiteY47603" fmla="*/ 2972098 h 4013490"/>
                <a:gd name="connsiteX47604" fmla="*/ 2836334 w 6127927"/>
                <a:gd name="connsiteY47604" fmla="*/ 2972098 h 4013490"/>
                <a:gd name="connsiteX47605" fmla="*/ 2836334 w 6127927"/>
                <a:gd name="connsiteY47605" fmla="*/ 2972357 h 4013490"/>
                <a:gd name="connsiteX47606" fmla="*/ 3089499 w 6127927"/>
                <a:gd name="connsiteY47606" fmla="*/ 2938884 h 4013490"/>
                <a:gd name="connsiteX47607" fmla="*/ 3089337 w 6127927"/>
                <a:gd name="connsiteY47607" fmla="*/ 2938820 h 4013490"/>
                <a:gd name="connsiteX47608" fmla="*/ 3089272 w 6127927"/>
                <a:gd name="connsiteY47608" fmla="*/ 2939046 h 4013490"/>
                <a:gd name="connsiteX47609" fmla="*/ 3089272 w 6127927"/>
                <a:gd name="connsiteY47609" fmla="*/ 2939143 h 4013490"/>
                <a:gd name="connsiteX47610" fmla="*/ 3089499 w 6127927"/>
                <a:gd name="connsiteY47610" fmla="*/ 2938884 h 4013490"/>
                <a:gd name="connsiteX47611" fmla="*/ 2957612 w 6127927"/>
                <a:gd name="connsiteY47611" fmla="*/ 2903277 h 4013490"/>
                <a:gd name="connsiteX47612" fmla="*/ 2958033 w 6127927"/>
                <a:gd name="connsiteY47612" fmla="*/ 2904215 h 4013490"/>
                <a:gd name="connsiteX47613" fmla="*/ 2957612 w 6127927"/>
                <a:gd name="connsiteY47613" fmla="*/ 2903277 h 4013490"/>
                <a:gd name="connsiteX47614" fmla="*/ 2847750 w 6127927"/>
                <a:gd name="connsiteY47614" fmla="*/ 2865276 h 4013490"/>
                <a:gd name="connsiteX47615" fmla="*/ 2848429 w 6127927"/>
                <a:gd name="connsiteY47615" fmla="*/ 2866020 h 4013490"/>
                <a:gd name="connsiteX47616" fmla="*/ 2847750 w 6127927"/>
                <a:gd name="connsiteY47616" fmla="*/ 2865276 h 4013490"/>
                <a:gd name="connsiteX47617" fmla="*/ 3040179 w 6127927"/>
                <a:gd name="connsiteY47617" fmla="*/ 2897747 h 4013490"/>
                <a:gd name="connsiteX47618" fmla="*/ 3040308 w 6127927"/>
                <a:gd name="connsiteY47618" fmla="*/ 2897067 h 4013490"/>
                <a:gd name="connsiteX47619" fmla="*/ 3040179 w 6127927"/>
                <a:gd name="connsiteY47619" fmla="*/ 2897747 h 4013490"/>
                <a:gd name="connsiteX47620" fmla="*/ 2922749 w 6127927"/>
                <a:gd name="connsiteY47620" fmla="*/ 2850885 h 4013490"/>
                <a:gd name="connsiteX47621" fmla="*/ 2922684 w 6127927"/>
                <a:gd name="connsiteY47621" fmla="*/ 2850982 h 4013490"/>
                <a:gd name="connsiteX47622" fmla="*/ 2922749 w 6127927"/>
                <a:gd name="connsiteY47622" fmla="*/ 2851208 h 4013490"/>
                <a:gd name="connsiteX47623" fmla="*/ 2992961 w 6127927"/>
                <a:gd name="connsiteY47623" fmla="*/ 2832095 h 4013490"/>
                <a:gd name="connsiteX47624" fmla="*/ 2991991 w 6127927"/>
                <a:gd name="connsiteY47624" fmla="*/ 2832515 h 4013490"/>
                <a:gd name="connsiteX47625" fmla="*/ 2992961 w 6127927"/>
                <a:gd name="connsiteY47625" fmla="*/ 2832095 h 4013490"/>
                <a:gd name="connsiteX47626" fmla="*/ 2795681 w 6127927"/>
                <a:gd name="connsiteY47626" fmla="*/ 1469669 h 4013490"/>
                <a:gd name="connsiteX47627" fmla="*/ 2796166 w 6127927"/>
                <a:gd name="connsiteY47627" fmla="*/ 1470218 h 4013490"/>
                <a:gd name="connsiteX47628" fmla="*/ 2796749 w 6127927"/>
                <a:gd name="connsiteY47628" fmla="*/ 1469086 h 4013490"/>
                <a:gd name="connsiteX47629" fmla="*/ 2796587 w 6127927"/>
                <a:gd name="connsiteY47629" fmla="*/ 1468731 h 4013490"/>
                <a:gd name="connsiteX47630" fmla="*/ 2795681 w 6127927"/>
                <a:gd name="connsiteY47630" fmla="*/ 1469669 h 4013490"/>
                <a:gd name="connsiteX47631" fmla="*/ 2807195 w 6127927"/>
                <a:gd name="connsiteY47631" fmla="*/ 1361456 h 4013490"/>
                <a:gd name="connsiteX47632" fmla="*/ 2806095 w 6127927"/>
                <a:gd name="connsiteY47632" fmla="*/ 1361779 h 4013490"/>
                <a:gd name="connsiteX47633" fmla="*/ 2807195 w 6127927"/>
                <a:gd name="connsiteY47633" fmla="*/ 1361456 h 4013490"/>
                <a:gd name="connsiteX47634" fmla="*/ 2857032 w 6127927"/>
                <a:gd name="connsiteY47634" fmla="*/ 1270384 h 4013490"/>
                <a:gd name="connsiteX47635" fmla="*/ 2857517 w 6127927"/>
                <a:gd name="connsiteY47635" fmla="*/ 1270869 h 4013490"/>
                <a:gd name="connsiteX47636" fmla="*/ 2857841 w 6127927"/>
                <a:gd name="connsiteY47636" fmla="*/ 1269640 h 4013490"/>
                <a:gd name="connsiteX47637" fmla="*/ 2857679 w 6127927"/>
                <a:gd name="connsiteY47637" fmla="*/ 1269381 h 4013490"/>
                <a:gd name="connsiteX47638" fmla="*/ 2857032 w 6127927"/>
                <a:gd name="connsiteY47638" fmla="*/ 1270384 h 4013490"/>
                <a:gd name="connsiteX47639" fmla="*/ 3006544 w 6127927"/>
                <a:gd name="connsiteY47639" fmla="*/ 1303242 h 4013490"/>
                <a:gd name="connsiteX47640" fmla="*/ 3006059 w 6127927"/>
                <a:gd name="connsiteY47640" fmla="*/ 1304892 h 4013490"/>
                <a:gd name="connsiteX47641" fmla="*/ 3006544 w 6127927"/>
                <a:gd name="connsiteY47641" fmla="*/ 1303242 h 4013490"/>
                <a:gd name="connsiteX47642" fmla="*/ 3051433 w 6127927"/>
                <a:gd name="connsiteY47642" fmla="*/ 1310616 h 4013490"/>
                <a:gd name="connsiteX47643" fmla="*/ 3052339 w 6127927"/>
                <a:gd name="connsiteY47643" fmla="*/ 1310034 h 4013490"/>
                <a:gd name="connsiteX47644" fmla="*/ 3051433 w 6127927"/>
                <a:gd name="connsiteY47644" fmla="*/ 1310616 h 4013490"/>
                <a:gd name="connsiteX47645" fmla="*/ 2464898 w 6127927"/>
                <a:gd name="connsiteY47645" fmla="*/ 1091053 h 4013490"/>
                <a:gd name="connsiteX47646" fmla="*/ 2465836 w 6127927"/>
                <a:gd name="connsiteY47646" fmla="*/ 1091700 h 4013490"/>
                <a:gd name="connsiteX47647" fmla="*/ 2466321 w 6127927"/>
                <a:gd name="connsiteY47647" fmla="*/ 1091441 h 4013490"/>
                <a:gd name="connsiteX47648" fmla="*/ 2465092 w 6127927"/>
                <a:gd name="connsiteY47648" fmla="*/ 1090956 h 4013490"/>
                <a:gd name="connsiteX47649" fmla="*/ 2834749 w 6127927"/>
                <a:gd name="connsiteY47649" fmla="*/ 1265565 h 4013490"/>
                <a:gd name="connsiteX47650" fmla="*/ 2833747 w 6127927"/>
                <a:gd name="connsiteY47650" fmla="*/ 1266050 h 4013490"/>
                <a:gd name="connsiteX47651" fmla="*/ 2834749 w 6127927"/>
                <a:gd name="connsiteY47651" fmla="*/ 1265565 h 4013490"/>
                <a:gd name="connsiteX47652" fmla="*/ 3200428 w 6127927"/>
                <a:gd name="connsiteY47652" fmla="*/ 1330797 h 4013490"/>
                <a:gd name="connsiteX47653" fmla="*/ 3199878 w 6127927"/>
                <a:gd name="connsiteY47653" fmla="*/ 1329826 h 4013490"/>
                <a:gd name="connsiteX47654" fmla="*/ 3200428 w 6127927"/>
                <a:gd name="connsiteY47654" fmla="*/ 1330797 h 4013490"/>
                <a:gd name="connsiteX47655" fmla="*/ 3000593 w 6127927"/>
                <a:gd name="connsiteY47655" fmla="*/ 1521479 h 4013490"/>
                <a:gd name="connsiteX47656" fmla="*/ 3001499 w 6127927"/>
                <a:gd name="connsiteY47656" fmla="*/ 1520897 h 4013490"/>
                <a:gd name="connsiteX47657" fmla="*/ 3000593 w 6127927"/>
                <a:gd name="connsiteY47657" fmla="*/ 1521479 h 4013490"/>
                <a:gd name="connsiteX47658" fmla="*/ 3182479 w 6127927"/>
                <a:gd name="connsiteY47658" fmla="*/ 1430083 h 4013490"/>
                <a:gd name="connsiteX47659" fmla="*/ 3181994 w 6127927"/>
                <a:gd name="connsiteY47659" fmla="*/ 1429081 h 4013490"/>
                <a:gd name="connsiteX47660" fmla="*/ 3182479 w 6127927"/>
                <a:gd name="connsiteY47660" fmla="*/ 1430083 h 4013490"/>
                <a:gd name="connsiteX47661" fmla="*/ 2999170 w 6127927"/>
                <a:gd name="connsiteY47661" fmla="*/ 242654 h 4013490"/>
                <a:gd name="connsiteX47662" fmla="*/ 2999591 w 6127927"/>
                <a:gd name="connsiteY47662" fmla="*/ 242913 h 4013490"/>
                <a:gd name="connsiteX47663" fmla="*/ 2999170 w 6127927"/>
                <a:gd name="connsiteY47663" fmla="*/ 242654 h 4013490"/>
                <a:gd name="connsiteX47664" fmla="*/ 2773237 w 6127927"/>
                <a:gd name="connsiteY47664" fmla="*/ 1460807 h 4013490"/>
                <a:gd name="connsiteX47665" fmla="*/ 2772169 w 6127927"/>
                <a:gd name="connsiteY47665" fmla="*/ 1461033 h 4013490"/>
                <a:gd name="connsiteX47666" fmla="*/ 2773237 w 6127927"/>
                <a:gd name="connsiteY47666" fmla="*/ 1460807 h 4013490"/>
                <a:gd name="connsiteX47667" fmla="*/ 2954734 w 6127927"/>
                <a:gd name="connsiteY47667" fmla="*/ 1510127 h 4013490"/>
                <a:gd name="connsiteX47668" fmla="*/ 2954960 w 6127927"/>
                <a:gd name="connsiteY47668" fmla="*/ 1510127 h 4013490"/>
                <a:gd name="connsiteX47669" fmla="*/ 2954799 w 6127927"/>
                <a:gd name="connsiteY47669" fmla="*/ 1509804 h 4013490"/>
                <a:gd name="connsiteX47670" fmla="*/ 2954734 w 6127927"/>
                <a:gd name="connsiteY47670" fmla="*/ 1509804 h 4013490"/>
                <a:gd name="connsiteX47671" fmla="*/ 2954734 w 6127927"/>
                <a:gd name="connsiteY47671" fmla="*/ 1510127 h 4013490"/>
                <a:gd name="connsiteX47672" fmla="*/ 3161878 w 6127927"/>
                <a:gd name="connsiteY47672" fmla="*/ 1526459 h 4013490"/>
                <a:gd name="connsiteX47673" fmla="*/ 3161198 w 6127927"/>
                <a:gd name="connsiteY47673" fmla="*/ 1525457 h 4013490"/>
                <a:gd name="connsiteX47674" fmla="*/ 3161878 w 6127927"/>
                <a:gd name="connsiteY47674" fmla="*/ 1526459 h 4013490"/>
                <a:gd name="connsiteX47675" fmla="*/ 2951823 w 6127927"/>
                <a:gd name="connsiteY47675" fmla="*/ 1517016 h 4013490"/>
                <a:gd name="connsiteX47676" fmla="*/ 2952308 w 6127927"/>
                <a:gd name="connsiteY47676" fmla="*/ 1515366 h 4013490"/>
                <a:gd name="connsiteX47677" fmla="*/ 2951823 w 6127927"/>
                <a:gd name="connsiteY47677" fmla="*/ 1517016 h 4013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  <a:cxn ang="0">
                  <a:pos x="connsiteX2796" y="connsiteY2796"/>
                </a:cxn>
                <a:cxn ang="0">
                  <a:pos x="connsiteX2797" y="connsiteY2797"/>
                </a:cxn>
                <a:cxn ang="0">
                  <a:pos x="connsiteX2798" y="connsiteY2798"/>
                </a:cxn>
                <a:cxn ang="0">
                  <a:pos x="connsiteX2799" y="connsiteY2799"/>
                </a:cxn>
                <a:cxn ang="0">
                  <a:pos x="connsiteX2800" y="connsiteY2800"/>
                </a:cxn>
                <a:cxn ang="0">
                  <a:pos x="connsiteX2801" y="connsiteY2801"/>
                </a:cxn>
                <a:cxn ang="0">
                  <a:pos x="connsiteX2802" y="connsiteY2802"/>
                </a:cxn>
                <a:cxn ang="0">
                  <a:pos x="connsiteX2803" y="connsiteY2803"/>
                </a:cxn>
                <a:cxn ang="0">
                  <a:pos x="connsiteX2804" y="connsiteY2804"/>
                </a:cxn>
                <a:cxn ang="0">
                  <a:pos x="connsiteX2805" y="connsiteY2805"/>
                </a:cxn>
                <a:cxn ang="0">
                  <a:pos x="connsiteX2806" y="connsiteY2806"/>
                </a:cxn>
                <a:cxn ang="0">
                  <a:pos x="connsiteX2807" y="connsiteY2807"/>
                </a:cxn>
                <a:cxn ang="0">
                  <a:pos x="connsiteX2808" y="connsiteY2808"/>
                </a:cxn>
                <a:cxn ang="0">
                  <a:pos x="connsiteX2809" y="connsiteY2809"/>
                </a:cxn>
                <a:cxn ang="0">
                  <a:pos x="connsiteX2810" y="connsiteY2810"/>
                </a:cxn>
                <a:cxn ang="0">
                  <a:pos x="connsiteX2811" y="connsiteY2811"/>
                </a:cxn>
                <a:cxn ang="0">
                  <a:pos x="connsiteX2812" y="connsiteY2812"/>
                </a:cxn>
                <a:cxn ang="0">
                  <a:pos x="connsiteX2813" y="connsiteY2813"/>
                </a:cxn>
                <a:cxn ang="0">
                  <a:pos x="connsiteX2814" y="connsiteY2814"/>
                </a:cxn>
                <a:cxn ang="0">
                  <a:pos x="connsiteX2815" y="connsiteY2815"/>
                </a:cxn>
                <a:cxn ang="0">
                  <a:pos x="connsiteX2816" y="connsiteY2816"/>
                </a:cxn>
                <a:cxn ang="0">
                  <a:pos x="connsiteX2817" y="connsiteY2817"/>
                </a:cxn>
                <a:cxn ang="0">
                  <a:pos x="connsiteX2818" y="connsiteY2818"/>
                </a:cxn>
                <a:cxn ang="0">
                  <a:pos x="connsiteX2819" y="connsiteY2819"/>
                </a:cxn>
                <a:cxn ang="0">
                  <a:pos x="connsiteX2820" y="connsiteY2820"/>
                </a:cxn>
                <a:cxn ang="0">
                  <a:pos x="connsiteX2821" y="connsiteY2821"/>
                </a:cxn>
                <a:cxn ang="0">
                  <a:pos x="connsiteX2822" y="connsiteY2822"/>
                </a:cxn>
                <a:cxn ang="0">
                  <a:pos x="connsiteX2823" y="connsiteY2823"/>
                </a:cxn>
                <a:cxn ang="0">
                  <a:pos x="connsiteX2824" y="connsiteY2824"/>
                </a:cxn>
                <a:cxn ang="0">
                  <a:pos x="connsiteX2825" y="connsiteY2825"/>
                </a:cxn>
                <a:cxn ang="0">
                  <a:pos x="connsiteX2826" y="connsiteY2826"/>
                </a:cxn>
                <a:cxn ang="0">
                  <a:pos x="connsiteX2827" y="connsiteY2827"/>
                </a:cxn>
                <a:cxn ang="0">
                  <a:pos x="connsiteX2828" y="connsiteY2828"/>
                </a:cxn>
                <a:cxn ang="0">
                  <a:pos x="connsiteX2829" y="connsiteY2829"/>
                </a:cxn>
                <a:cxn ang="0">
                  <a:pos x="connsiteX2830" y="connsiteY2830"/>
                </a:cxn>
                <a:cxn ang="0">
                  <a:pos x="connsiteX2831" y="connsiteY2831"/>
                </a:cxn>
                <a:cxn ang="0">
                  <a:pos x="connsiteX2832" y="connsiteY2832"/>
                </a:cxn>
                <a:cxn ang="0">
                  <a:pos x="connsiteX2833" y="connsiteY2833"/>
                </a:cxn>
                <a:cxn ang="0">
                  <a:pos x="connsiteX2834" y="connsiteY2834"/>
                </a:cxn>
                <a:cxn ang="0">
                  <a:pos x="connsiteX2835" y="connsiteY2835"/>
                </a:cxn>
                <a:cxn ang="0">
                  <a:pos x="connsiteX2836" y="connsiteY2836"/>
                </a:cxn>
                <a:cxn ang="0">
                  <a:pos x="connsiteX2837" y="connsiteY2837"/>
                </a:cxn>
                <a:cxn ang="0">
                  <a:pos x="connsiteX2838" y="connsiteY2838"/>
                </a:cxn>
                <a:cxn ang="0">
                  <a:pos x="connsiteX2839" y="connsiteY2839"/>
                </a:cxn>
                <a:cxn ang="0">
                  <a:pos x="connsiteX2840" y="connsiteY2840"/>
                </a:cxn>
                <a:cxn ang="0">
                  <a:pos x="connsiteX2841" y="connsiteY2841"/>
                </a:cxn>
                <a:cxn ang="0">
                  <a:pos x="connsiteX2842" y="connsiteY2842"/>
                </a:cxn>
                <a:cxn ang="0">
                  <a:pos x="connsiteX2843" y="connsiteY2843"/>
                </a:cxn>
                <a:cxn ang="0">
                  <a:pos x="connsiteX2844" y="connsiteY2844"/>
                </a:cxn>
                <a:cxn ang="0">
                  <a:pos x="connsiteX2845" y="connsiteY2845"/>
                </a:cxn>
                <a:cxn ang="0">
                  <a:pos x="connsiteX2846" y="connsiteY2846"/>
                </a:cxn>
                <a:cxn ang="0">
                  <a:pos x="connsiteX2847" y="connsiteY2847"/>
                </a:cxn>
                <a:cxn ang="0">
                  <a:pos x="connsiteX2848" y="connsiteY2848"/>
                </a:cxn>
                <a:cxn ang="0">
                  <a:pos x="connsiteX2849" y="connsiteY2849"/>
                </a:cxn>
                <a:cxn ang="0">
                  <a:pos x="connsiteX2850" y="connsiteY2850"/>
                </a:cxn>
                <a:cxn ang="0">
                  <a:pos x="connsiteX2851" y="connsiteY2851"/>
                </a:cxn>
                <a:cxn ang="0">
                  <a:pos x="connsiteX2852" y="connsiteY2852"/>
                </a:cxn>
                <a:cxn ang="0">
                  <a:pos x="connsiteX2853" y="connsiteY2853"/>
                </a:cxn>
                <a:cxn ang="0">
                  <a:pos x="connsiteX2854" y="connsiteY2854"/>
                </a:cxn>
                <a:cxn ang="0">
                  <a:pos x="connsiteX2855" y="connsiteY2855"/>
                </a:cxn>
                <a:cxn ang="0">
                  <a:pos x="connsiteX2856" y="connsiteY2856"/>
                </a:cxn>
                <a:cxn ang="0">
                  <a:pos x="connsiteX2857" y="connsiteY2857"/>
                </a:cxn>
                <a:cxn ang="0">
                  <a:pos x="connsiteX2858" y="connsiteY2858"/>
                </a:cxn>
                <a:cxn ang="0">
                  <a:pos x="connsiteX2859" y="connsiteY2859"/>
                </a:cxn>
                <a:cxn ang="0">
                  <a:pos x="connsiteX2860" y="connsiteY2860"/>
                </a:cxn>
                <a:cxn ang="0">
                  <a:pos x="connsiteX2861" y="connsiteY2861"/>
                </a:cxn>
                <a:cxn ang="0">
                  <a:pos x="connsiteX2862" y="connsiteY2862"/>
                </a:cxn>
                <a:cxn ang="0">
                  <a:pos x="connsiteX2863" y="connsiteY2863"/>
                </a:cxn>
                <a:cxn ang="0">
                  <a:pos x="connsiteX2864" y="connsiteY2864"/>
                </a:cxn>
                <a:cxn ang="0">
                  <a:pos x="connsiteX2865" y="connsiteY2865"/>
                </a:cxn>
                <a:cxn ang="0">
                  <a:pos x="connsiteX2866" y="connsiteY2866"/>
                </a:cxn>
                <a:cxn ang="0">
                  <a:pos x="connsiteX2867" y="connsiteY2867"/>
                </a:cxn>
                <a:cxn ang="0">
                  <a:pos x="connsiteX2868" y="connsiteY2868"/>
                </a:cxn>
                <a:cxn ang="0">
                  <a:pos x="connsiteX2869" y="connsiteY2869"/>
                </a:cxn>
                <a:cxn ang="0">
                  <a:pos x="connsiteX2870" y="connsiteY2870"/>
                </a:cxn>
                <a:cxn ang="0">
                  <a:pos x="connsiteX2871" y="connsiteY2871"/>
                </a:cxn>
                <a:cxn ang="0">
                  <a:pos x="connsiteX2872" y="connsiteY2872"/>
                </a:cxn>
                <a:cxn ang="0">
                  <a:pos x="connsiteX2873" y="connsiteY2873"/>
                </a:cxn>
                <a:cxn ang="0">
                  <a:pos x="connsiteX2874" y="connsiteY2874"/>
                </a:cxn>
                <a:cxn ang="0">
                  <a:pos x="connsiteX2875" y="connsiteY2875"/>
                </a:cxn>
                <a:cxn ang="0">
                  <a:pos x="connsiteX2876" y="connsiteY2876"/>
                </a:cxn>
                <a:cxn ang="0">
                  <a:pos x="connsiteX2877" y="connsiteY2877"/>
                </a:cxn>
                <a:cxn ang="0">
                  <a:pos x="connsiteX2878" y="connsiteY2878"/>
                </a:cxn>
                <a:cxn ang="0">
                  <a:pos x="connsiteX2879" y="connsiteY2879"/>
                </a:cxn>
                <a:cxn ang="0">
                  <a:pos x="connsiteX2880" y="connsiteY2880"/>
                </a:cxn>
                <a:cxn ang="0">
                  <a:pos x="connsiteX2881" y="connsiteY2881"/>
                </a:cxn>
                <a:cxn ang="0">
                  <a:pos x="connsiteX2882" y="connsiteY2882"/>
                </a:cxn>
                <a:cxn ang="0">
                  <a:pos x="connsiteX2883" y="connsiteY2883"/>
                </a:cxn>
                <a:cxn ang="0">
                  <a:pos x="connsiteX2884" y="connsiteY2884"/>
                </a:cxn>
                <a:cxn ang="0">
                  <a:pos x="connsiteX2885" y="connsiteY2885"/>
                </a:cxn>
                <a:cxn ang="0">
                  <a:pos x="connsiteX2886" y="connsiteY2886"/>
                </a:cxn>
                <a:cxn ang="0">
                  <a:pos x="connsiteX2887" y="connsiteY2887"/>
                </a:cxn>
                <a:cxn ang="0">
                  <a:pos x="connsiteX2888" y="connsiteY2888"/>
                </a:cxn>
                <a:cxn ang="0">
                  <a:pos x="connsiteX2889" y="connsiteY2889"/>
                </a:cxn>
                <a:cxn ang="0">
                  <a:pos x="connsiteX2890" y="connsiteY2890"/>
                </a:cxn>
                <a:cxn ang="0">
                  <a:pos x="connsiteX2891" y="connsiteY2891"/>
                </a:cxn>
                <a:cxn ang="0">
                  <a:pos x="connsiteX2892" y="connsiteY2892"/>
                </a:cxn>
                <a:cxn ang="0">
                  <a:pos x="connsiteX2893" y="connsiteY2893"/>
                </a:cxn>
                <a:cxn ang="0">
                  <a:pos x="connsiteX2894" y="connsiteY2894"/>
                </a:cxn>
                <a:cxn ang="0">
                  <a:pos x="connsiteX2895" y="connsiteY2895"/>
                </a:cxn>
                <a:cxn ang="0">
                  <a:pos x="connsiteX2896" y="connsiteY2896"/>
                </a:cxn>
                <a:cxn ang="0">
                  <a:pos x="connsiteX2897" y="connsiteY2897"/>
                </a:cxn>
                <a:cxn ang="0">
                  <a:pos x="connsiteX2898" y="connsiteY2898"/>
                </a:cxn>
                <a:cxn ang="0">
                  <a:pos x="connsiteX2899" y="connsiteY2899"/>
                </a:cxn>
                <a:cxn ang="0">
                  <a:pos x="connsiteX2900" y="connsiteY2900"/>
                </a:cxn>
                <a:cxn ang="0">
                  <a:pos x="connsiteX2901" y="connsiteY2901"/>
                </a:cxn>
                <a:cxn ang="0">
                  <a:pos x="connsiteX2902" y="connsiteY2902"/>
                </a:cxn>
                <a:cxn ang="0">
                  <a:pos x="connsiteX2903" y="connsiteY2903"/>
                </a:cxn>
                <a:cxn ang="0">
                  <a:pos x="connsiteX2904" y="connsiteY2904"/>
                </a:cxn>
                <a:cxn ang="0">
                  <a:pos x="connsiteX2905" y="connsiteY2905"/>
                </a:cxn>
                <a:cxn ang="0">
                  <a:pos x="connsiteX2906" y="connsiteY2906"/>
                </a:cxn>
                <a:cxn ang="0">
                  <a:pos x="connsiteX2907" y="connsiteY2907"/>
                </a:cxn>
                <a:cxn ang="0">
                  <a:pos x="connsiteX2908" y="connsiteY2908"/>
                </a:cxn>
                <a:cxn ang="0">
                  <a:pos x="connsiteX2909" y="connsiteY2909"/>
                </a:cxn>
                <a:cxn ang="0">
                  <a:pos x="connsiteX2910" y="connsiteY2910"/>
                </a:cxn>
                <a:cxn ang="0">
                  <a:pos x="connsiteX2911" y="connsiteY2911"/>
                </a:cxn>
                <a:cxn ang="0">
                  <a:pos x="connsiteX2912" y="connsiteY2912"/>
                </a:cxn>
                <a:cxn ang="0">
                  <a:pos x="connsiteX2913" y="connsiteY2913"/>
                </a:cxn>
                <a:cxn ang="0">
                  <a:pos x="connsiteX2914" y="connsiteY2914"/>
                </a:cxn>
                <a:cxn ang="0">
                  <a:pos x="connsiteX2915" y="connsiteY2915"/>
                </a:cxn>
                <a:cxn ang="0">
                  <a:pos x="connsiteX2916" y="connsiteY2916"/>
                </a:cxn>
                <a:cxn ang="0">
                  <a:pos x="connsiteX2917" y="connsiteY2917"/>
                </a:cxn>
                <a:cxn ang="0">
                  <a:pos x="connsiteX2918" y="connsiteY2918"/>
                </a:cxn>
                <a:cxn ang="0">
                  <a:pos x="connsiteX2919" y="connsiteY2919"/>
                </a:cxn>
                <a:cxn ang="0">
                  <a:pos x="connsiteX2920" y="connsiteY2920"/>
                </a:cxn>
                <a:cxn ang="0">
                  <a:pos x="connsiteX2921" y="connsiteY2921"/>
                </a:cxn>
                <a:cxn ang="0">
                  <a:pos x="connsiteX2922" y="connsiteY2922"/>
                </a:cxn>
                <a:cxn ang="0">
                  <a:pos x="connsiteX2923" y="connsiteY2923"/>
                </a:cxn>
                <a:cxn ang="0">
                  <a:pos x="connsiteX2924" y="connsiteY2924"/>
                </a:cxn>
                <a:cxn ang="0">
                  <a:pos x="connsiteX2925" y="connsiteY2925"/>
                </a:cxn>
                <a:cxn ang="0">
                  <a:pos x="connsiteX2926" y="connsiteY2926"/>
                </a:cxn>
                <a:cxn ang="0">
                  <a:pos x="connsiteX2927" y="connsiteY2927"/>
                </a:cxn>
                <a:cxn ang="0">
                  <a:pos x="connsiteX2928" y="connsiteY2928"/>
                </a:cxn>
                <a:cxn ang="0">
                  <a:pos x="connsiteX2929" y="connsiteY2929"/>
                </a:cxn>
                <a:cxn ang="0">
                  <a:pos x="connsiteX2930" y="connsiteY2930"/>
                </a:cxn>
                <a:cxn ang="0">
                  <a:pos x="connsiteX2931" y="connsiteY2931"/>
                </a:cxn>
                <a:cxn ang="0">
                  <a:pos x="connsiteX2932" y="connsiteY2932"/>
                </a:cxn>
                <a:cxn ang="0">
                  <a:pos x="connsiteX2933" y="connsiteY2933"/>
                </a:cxn>
                <a:cxn ang="0">
                  <a:pos x="connsiteX2934" y="connsiteY2934"/>
                </a:cxn>
                <a:cxn ang="0">
                  <a:pos x="connsiteX2935" y="connsiteY2935"/>
                </a:cxn>
                <a:cxn ang="0">
                  <a:pos x="connsiteX2936" y="connsiteY2936"/>
                </a:cxn>
                <a:cxn ang="0">
                  <a:pos x="connsiteX2937" y="connsiteY2937"/>
                </a:cxn>
                <a:cxn ang="0">
                  <a:pos x="connsiteX2938" y="connsiteY2938"/>
                </a:cxn>
                <a:cxn ang="0">
                  <a:pos x="connsiteX2939" y="connsiteY2939"/>
                </a:cxn>
                <a:cxn ang="0">
                  <a:pos x="connsiteX2940" y="connsiteY2940"/>
                </a:cxn>
                <a:cxn ang="0">
                  <a:pos x="connsiteX2941" y="connsiteY2941"/>
                </a:cxn>
                <a:cxn ang="0">
                  <a:pos x="connsiteX2942" y="connsiteY2942"/>
                </a:cxn>
                <a:cxn ang="0">
                  <a:pos x="connsiteX2943" y="connsiteY2943"/>
                </a:cxn>
                <a:cxn ang="0">
                  <a:pos x="connsiteX2944" y="connsiteY2944"/>
                </a:cxn>
                <a:cxn ang="0">
                  <a:pos x="connsiteX2945" y="connsiteY2945"/>
                </a:cxn>
                <a:cxn ang="0">
                  <a:pos x="connsiteX2946" y="connsiteY2946"/>
                </a:cxn>
                <a:cxn ang="0">
                  <a:pos x="connsiteX2947" y="connsiteY2947"/>
                </a:cxn>
                <a:cxn ang="0">
                  <a:pos x="connsiteX2948" y="connsiteY2948"/>
                </a:cxn>
                <a:cxn ang="0">
                  <a:pos x="connsiteX2949" y="connsiteY2949"/>
                </a:cxn>
                <a:cxn ang="0">
                  <a:pos x="connsiteX2950" y="connsiteY2950"/>
                </a:cxn>
                <a:cxn ang="0">
                  <a:pos x="connsiteX2951" y="connsiteY2951"/>
                </a:cxn>
                <a:cxn ang="0">
                  <a:pos x="connsiteX2952" y="connsiteY2952"/>
                </a:cxn>
                <a:cxn ang="0">
                  <a:pos x="connsiteX2953" y="connsiteY2953"/>
                </a:cxn>
                <a:cxn ang="0">
                  <a:pos x="connsiteX2954" y="connsiteY2954"/>
                </a:cxn>
                <a:cxn ang="0">
                  <a:pos x="connsiteX2955" y="connsiteY2955"/>
                </a:cxn>
                <a:cxn ang="0">
                  <a:pos x="connsiteX2956" y="connsiteY2956"/>
                </a:cxn>
                <a:cxn ang="0">
                  <a:pos x="connsiteX2957" y="connsiteY2957"/>
                </a:cxn>
                <a:cxn ang="0">
                  <a:pos x="connsiteX2958" y="connsiteY2958"/>
                </a:cxn>
                <a:cxn ang="0">
                  <a:pos x="connsiteX2959" y="connsiteY2959"/>
                </a:cxn>
                <a:cxn ang="0">
                  <a:pos x="connsiteX2960" y="connsiteY2960"/>
                </a:cxn>
                <a:cxn ang="0">
                  <a:pos x="connsiteX2961" y="connsiteY2961"/>
                </a:cxn>
                <a:cxn ang="0">
                  <a:pos x="connsiteX2962" y="connsiteY2962"/>
                </a:cxn>
                <a:cxn ang="0">
                  <a:pos x="connsiteX2963" y="connsiteY2963"/>
                </a:cxn>
                <a:cxn ang="0">
                  <a:pos x="connsiteX2964" y="connsiteY2964"/>
                </a:cxn>
                <a:cxn ang="0">
                  <a:pos x="connsiteX2965" y="connsiteY2965"/>
                </a:cxn>
                <a:cxn ang="0">
                  <a:pos x="connsiteX2966" y="connsiteY2966"/>
                </a:cxn>
                <a:cxn ang="0">
                  <a:pos x="connsiteX2967" y="connsiteY2967"/>
                </a:cxn>
                <a:cxn ang="0">
                  <a:pos x="connsiteX2968" y="connsiteY2968"/>
                </a:cxn>
                <a:cxn ang="0">
                  <a:pos x="connsiteX2969" y="connsiteY2969"/>
                </a:cxn>
                <a:cxn ang="0">
                  <a:pos x="connsiteX2970" y="connsiteY2970"/>
                </a:cxn>
                <a:cxn ang="0">
                  <a:pos x="connsiteX2971" y="connsiteY2971"/>
                </a:cxn>
                <a:cxn ang="0">
                  <a:pos x="connsiteX2972" y="connsiteY2972"/>
                </a:cxn>
                <a:cxn ang="0">
                  <a:pos x="connsiteX2973" y="connsiteY2973"/>
                </a:cxn>
                <a:cxn ang="0">
                  <a:pos x="connsiteX2974" y="connsiteY2974"/>
                </a:cxn>
                <a:cxn ang="0">
                  <a:pos x="connsiteX2975" y="connsiteY2975"/>
                </a:cxn>
                <a:cxn ang="0">
                  <a:pos x="connsiteX2976" y="connsiteY2976"/>
                </a:cxn>
                <a:cxn ang="0">
                  <a:pos x="connsiteX2977" y="connsiteY2977"/>
                </a:cxn>
                <a:cxn ang="0">
                  <a:pos x="connsiteX2978" y="connsiteY2978"/>
                </a:cxn>
                <a:cxn ang="0">
                  <a:pos x="connsiteX2979" y="connsiteY2979"/>
                </a:cxn>
                <a:cxn ang="0">
                  <a:pos x="connsiteX2980" y="connsiteY2980"/>
                </a:cxn>
                <a:cxn ang="0">
                  <a:pos x="connsiteX2981" y="connsiteY2981"/>
                </a:cxn>
                <a:cxn ang="0">
                  <a:pos x="connsiteX2982" y="connsiteY2982"/>
                </a:cxn>
                <a:cxn ang="0">
                  <a:pos x="connsiteX2983" y="connsiteY2983"/>
                </a:cxn>
                <a:cxn ang="0">
                  <a:pos x="connsiteX2984" y="connsiteY2984"/>
                </a:cxn>
                <a:cxn ang="0">
                  <a:pos x="connsiteX2985" y="connsiteY2985"/>
                </a:cxn>
                <a:cxn ang="0">
                  <a:pos x="connsiteX2986" y="connsiteY2986"/>
                </a:cxn>
                <a:cxn ang="0">
                  <a:pos x="connsiteX2987" y="connsiteY2987"/>
                </a:cxn>
                <a:cxn ang="0">
                  <a:pos x="connsiteX2988" y="connsiteY2988"/>
                </a:cxn>
                <a:cxn ang="0">
                  <a:pos x="connsiteX2989" y="connsiteY2989"/>
                </a:cxn>
                <a:cxn ang="0">
                  <a:pos x="connsiteX2990" y="connsiteY2990"/>
                </a:cxn>
                <a:cxn ang="0">
                  <a:pos x="connsiteX2991" y="connsiteY2991"/>
                </a:cxn>
                <a:cxn ang="0">
                  <a:pos x="connsiteX2992" y="connsiteY2992"/>
                </a:cxn>
                <a:cxn ang="0">
                  <a:pos x="connsiteX2993" y="connsiteY2993"/>
                </a:cxn>
                <a:cxn ang="0">
                  <a:pos x="connsiteX2994" y="connsiteY2994"/>
                </a:cxn>
                <a:cxn ang="0">
                  <a:pos x="connsiteX2995" y="connsiteY2995"/>
                </a:cxn>
                <a:cxn ang="0">
                  <a:pos x="connsiteX2996" y="connsiteY2996"/>
                </a:cxn>
                <a:cxn ang="0">
                  <a:pos x="connsiteX2997" y="connsiteY2997"/>
                </a:cxn>
                <a:cxn ang="0">
                  <a:pos x="connsiteX2998" y="connsiteY2998"/>
                </a:cxn>
                <a:cxn ang="0">
                  <a:pos x="connsiteX2999" y="connsiteY2999"/>
                </a:cxn>
                <a:cxn ang="0">
                  <a:pos x="connsiteX3000" y="connsiteY3000"/>
                </a:cxn>
                <a:cxn ang="0">
                  <a:pos x="connsiteX3001" y="connsiteY3001"/>
                </a:cxn>
                <a:cxn ang="0">
                  <a:pos x="connsiteX3002" y="connsiteY3002"/>
                </a:cxn>
                <a:cxn ang="0">
                  <a:pos x="connsiteX3003" y="connsiteY3003"/>
                </a:cxn>
                <a:cxn ang="0">
                  <a:pos x="connsiteX3004" y="connsiteY3004"/>
                </a:cxn>
                <a:cxn ang="0">
                  <a:pos x="connsiteX3005" y="connsiteY3005"/>
                </a:cxn>
                <a:cxn ang="0">
                  <a:pos x="connsiteX3006" y="connsiteY3006"/>
                </a:cxn>
                <a:cxn ang="0">
                  <a:pos x="connsiteX3007" y="connsiteY3007"/>
                </a:cxn>
                <a:cxn ang="0">
                  <a:pos x="connsiteX3008" y="connsiteY3008"/>
                </a:cxn>
                <a:cxn ang="0">
                  <a:pos x="connsiteX3009" y="connsiteY3009"/>
                </a:cxn>
                <a:cxn ang="0">
                  <a:pos x="connsiteX3010" y="connsiteY3010"/>
                </a:cxn>
                <a:cxn ang="0">
                  <a:pos x="connsiteX3011" y="connsiteY3011"/>
                </a:cxn>
                <a:cxn ang="0">
                  <a:pos x="connsiteX3012" y="connsiteY3012"/>
                </a:cxn>
                <a:cxn ang="0">
                  <a:pos x="connsiteX3013" y="connsiteY3013"/>
                </a:cxn>
                <a:cxn ang="0">
                  <a:pos x="connsiteX3014" y="connsiteY3014"/>
                </a:cxn>
                <a:cxn ang="0">
                  <a:pos x="connsiteX3015" y="connsiteY3015"/>
                </a:cxn>
                <a:cxn ang="0">
                  <a:pos x="connsiteX3016" y="connsiteY3016"/>
                </a:cxn>
                <a:cxn ang="0">
                  <a:pos x="connsiteX3017" y="connsiteY3017"/>
                </a:cxn>
                <a:cxn ang="0">
                  <a:pos x="connsiteX3018" y="connsiteY3018"/>
                </a:cxn>
                <a:cxn ang="0">
                  <a:pos x="connsiteX3019" y="connsiteY3019"/>
                </a:cxn>
                <a:cxn ang="0">
                  <a:pos x="connsiteX3020" y="connsiteY3020"/>
                </a:cxn>
                <a:cxn ang="0">
                  <a:pos x="connsiteX3021" y="connsiteY3021"/>
                </a:cxn>
                <a:cxn ang="0">
                  <a:pos x="connsiteX3022" y="connsiteY3022"/>
                </a:cxn>
                <a:cxn ang="0">
                  <a:pos x="connsiteX3023" y="connsiteY3023"/>
                </a:cxn>
                <a:cxn ang="0">
                  <a:pos x="connsiteX3024" y="connsiteY3024"/>
                </a:cxn>
                <a:cxn ang="0">
                  <a:pos x="connsiteX3025" y="connsiteY3025"/>
                </a:cxn>
                <a:cxn ang="0">
                  <a:pos x="connsiteX3026" y="connsiteY3026"/>
                </a:cxn>
                <a:cxn ang="0">
                  <a:pos x="connsiteX3027" y="connsiteY3027"/>
                </a:cxn>
                <a:cxn ang="0">
                  <a:pos x="connsiteX3028" y="connsiteY3028"/>
                </a:cxn>
                <a:cxn ang="0">
                  <a:pos x="connsiteX3029" y="connsiteY3029"/>
                </a:cxn>
                <a:cxn ang="0">
                  <a:pos x="connsiteX3030" y="connsiteY3030"/>
                </a:cxn>
                <a:cxn ang="0">
                  <a:pos x="connsiteX3031" y="connsiteY3031"/>
                </a:cxn>
                <a:cxn ang="0">
                  <a:pos x="connsiteX3032" y="connsiteY3032"/>
                </a:cxn>
                <a:cxn ang="0">
                  <a:pos x="connsiteX3033" y="connsiteY3033"/>
                </a:cxn>
                <a:cxn ang="0">
                  <a:pos x="connsiteX3034" y="connsiteY3034"/>
                </a:cxn>
                <a:cxn ang="0">
                  <a:pos x="connsiteX3035" y="connsiteY3035"/>
                </a:cxn>
                <a:cxn ang="0">
                  <a:pos x="connsiteX3036" y="connsiteY3036"/>
                </a:cxn>
                <a:cxn ang="0">
                  <a:pos x="connsiteX3037" y="connsiteY3037"/>
                </a:cxn>
                <a:cxn ang="0">
                  <a:pos x="connsiteX3038" y="connsiteY3038"/>
                </a:cxn>
                <a:cxn ang="0">
                  <a:pos x="connsiteX3039" y="connsiteY3039"/>
                </a:cxn>
                <a:cxn ang="0">
                  <a:pos x="connsiteX3040" y="connsiteY3040"/>
                </a:cxn>
                <a:cxn ang="0">
                  <a:pos x="connsiteX3041" y="connsiteY3041"/>
                </a:cxn>
                <a:cxn ang="0">
                  <a:pos x="connsiteX3042" y="connsiteY3042"/>
                </a:cxn>
                <a:cxn ang="0">
                  <a:pos x="connsiteX3043" y="connsiteY3043"/>
                </a:cxn>
                <a:cxn ang="0">
                  <a:pos x="connsiteX3044" y="connsiteY3044"/>
                </a:cxn>
                <a:cxn ang="0">
                  <a:pos x="connsiteX3045" y="connsiteY3045"/>
                </a:cxn>
                <a:cxn ang="0">
                  <a:pos x="connsiteX3046" y="connsiteY3046"/>
                </a:cxn>
                <a:cxn ang="0">
                  <a:pos x="connsiteX3047" y="connsiteY3047"/>
                </a:cxn>
                <a:cxn ang="0">
                  <a:pos x="connsiteX3048" y="connsiteY3048"/>
                </a:cxn>
                <a:cxn ang="0">
                  <a:pos x="connsiteX3049" y="connsiteY3049"/>
                </a:cxn>
                <a:cxn ang="0">
                  <a:pos x="connsiteX3050" y="connsiteY3050"/>
                </a:cxn>
                <a:cxn ang="0">
                  <a:pos x="connsiteX3051" y="connsiteY3051"/>
                </a:cxn>
                <a:cxn ang="0">
                  <a:pos x="connsiteX3052" y="connsiteY3052"/>
                </a:cxn>
                <a:cxn ang="0">
                  <a:pos x="connsiteX3053" y="connsiteY3053"/>
                </a:cxn>
                <a:cxn ang="0">
                  <a:pos x="connsiteX3054" y="connsiteY3054"/>
                </a:cxn>
                <a:cxn ang="0">
                  <a:pos x="connsiteX3055" y="connsiteY3055"/>
                </a:cxn>
                <a:cxn ang="0">
                  <a:pos x="connsiteX3056" y="connsiteY3056"/>
                </a:cxn>
                <a:cxn ang="0">
                  <a:pos x="connsiteX3057" y="connsiteY3057"/>
                </a:cxn>
                <a:cxn ang="0">
                  <a:pos x="connsiteX3058" y="connsiteY3058"/>
                </a:cxn>
                <a:cxn ang="0">
                  <a:pos x="connsiteX3059" y="connsiteY3059"/>
                </a:cxn>
                <a:cxn ang="0">
                  <a:pos x="connsiteX3060" y="connsiteY3060"/>
                </a:cxn>
                <a:cxn ang="0">
                  <a:pos x="connsiteX3061" y="connsiteY3061"/>
                </a:cxn>
                <a:cxn ang="0">
                  <a:pos x="connsiteX3062" y="connsiteY3062"/>
                </a:cxn>
                <a:cxn ang="0">
                  <a:pos x="connsiteX3063" y="connsiteY3063"/>
                </a:cxn>
                <a:cxn ang="0">
                  <a:pos x="connsiteX3064" y="connsiteY3064"/>
                </a:cxn>
                <a:cxn ang="0">
                  <a:pos x="connsiteX3065" y="connsiteY3065"/>
                </a:cxn>
                <a:cxn ang="0">
                  <a:pos x="connsiteX3066" y="connsiteY3066"/>
                </a:cxn>
                <a:cxn ang="0">
                  <a:pos x="connsiteX3067" y="connsiteY3067"/>
                </a:cxn>
                <a:cxn ang="0">
                  <a:pos x="connsiteX3068" y="connsiteY3068"/>
                </a:cxn>
                <a:cxn ang="0">
                  <a:pos x="connsiteX3069" y="connsiteY3069"/>
                </a:cxn>
                <a:cxn ang="0">
                  <a:pos x="connsiteX3070" y="connsiteY3070"/>
                </a:cxn>
                <a:cxn ang="0">
                  <a:pos x="connsiteX3071" y="connsiteY3071"/>
                </a:cxn>
                <a:cxn ang="0">
                  <a:pos x="connsiteX3072" y="connsiteY3072"/>
                </a:cxn>
                <a:cxn ang="0">
                  <a:pos x="connsiteX3073" y="connsiteY3073"/>
                </a:cxn>
                <a:cxn ang="0">
                  <a:pos x="connsiteX3074" y="connsiteY3074"/>
                </a:cxn>
                <a:cxn ang="0">
                  <a:pos x="connsiteX3075" y="connsiteY3075"/>
                </a:cxn>
                <a:cxn ang="0">
                  <a:pos x="connsiteX3076" y="connsiteY3076"/>
                </a:cxn>
                <a:cxn ang="0">
                  <a:pos x="connsiteX3077" y="connsiteY3077"/>
                </a:cxn>
                <a:cxn ang="0">
                  <a:pos x="connsiteX3078" y="connsiteY3078"/>
                </a:cxn>
                <a:cxn ang="0">
                  <a:pos x="connsiteX3079" y="connsiteY3079"/>
                </a:cxn>
                <a:cxn ang="0">
                  <a:pos x="connsiteX3080" y="connsiteY3080"/>
                </a:cxn>
                <a:cxn ang="0">
                  <a:pos x="connsiteX3081" y="connsiteY3081"/>
                </a:cxn>
                <a:cxn ang="0">
                  <a:pos x="connsiteX3082" y="connsiteY3082"/>
                </a:cxn>
                <a:cxn ang="0">
                  <a:pos x="connsiteX3083" y="connsiteY3083"/>
                </a:cxn>
                <a:cxn ang="0">
                  <a:pos x="connsiteX3084" y="connsiteY3084"/>
                </a:cxn>
                <a:cxn ang="0">
                  <a:pos x="connsiteX3085" y="connsiteY3085"/>
                </a:cxn>
                <a:cxn ang="0">
                  <a:pos x="connsiteX3086" y="connsiteY3086"/>
                </a:cxn>
                <a:cxn ang="0">
                  <a:pos x="connsiteX3087" y="connsiteY3087"/>
                </a:cxn>
                <a:cxn ang="0">
                  <a:pos x="connsiteX3088" y="connsiteY3088"/>
                </a:cxn>
                <a:cxn ang="0">
                  <a:pos x="connsiteX3089" y="connsiteY3089"/>
                </a:cxn>
                <a:cxn ang="0">
                  <a:pos x="connsiteX3090" y="connsiteY3090"/>
                </a:cxn>
                <a:cxn ang="0">
                  <a:pos x="connsiteX3091" y="connsiteY3091"/>
                </a:cxn>
                <a:cxn ang="0">
                  <a:pos x="connsiteX3092" y="connsiteY3092"/>
                </a:cxn>
                <a:cxn ang="0">
                  <a:pos x="connsiteX3093" y="connsiteY3093"/>
                </a:cxn>
                <a:cxn ang="0">
                  <a:pos x="connsiteX3094" y="connsiteY3094"/>
                </a:cxn>
                <a:cxn ang="0">
                  <a:pos x="connsiteX3095" y="connsiteY3095"/>
                </a:cxn>
                <a:cxn ang="0">
                  <a:pos x="connsiteX3096" y="connsiteY3096"/>
                </a:cxn>
                <a:cxn ang="0">
                  <a:pos x="connsiteX3097" y="connsiteY3097"/>
                </a:cxn>
                <a:cxn ang="0">
                  <a:pos x="connsiteX3098" y="connsiteY3098"/>
                </a:cxn>
                <a:cxn ang="0">
                  <a:pos x="connsiteX3099" y="connsiteY3099"/>
                </a:cxn>
                <a:cxn ang="0">
                  <a:pos x="connsiteX3100" y="connsiteY3100"/>
                </a:cxn>
                <a:cxn ang="0">
                  <a:pos x="connsiteX3101" y="connsiteY3101"/>
                </a:cxn>
                <a:cxn ang="0">
                  <a:pos x="connsiteX3102" y="connsiteY3102"/>
                </a:cxn>
                <a:cxn ang="0">
                  <a:pos x="connsiteX3103" y="connsiteY3103"/>
                </a:cxn>
                <a:cxn ang="0">
                  <a:pos x="connsiteX3104" y="connsiteY3104"/>
                </a:cxn>
                <a:cxn ang="0">
                  <a:pos x="connsiteX3105" y="connsiteY3105"/>
                </a:cxn>
                <a:cxn ang="0">
                  <a:pos x="connsiteX3106" y="connsiteY3106"/>
                </a:cxn>
                <a:cxn ang="0">
                  <a:pos x="connsiteX3107" y="connsiteY3107"/>
                </a:cxn>
                <a:cxn ang="0">
                  <a:pos x="connsiteX3108" y="connsiteY3108"/>
                </a:cxn>
                <a:cxn ang="0">
                  <a:pos x="connsiteX3109" y="connsiteY3109"/>
                </a:cxn>
                <a:cxn ang="0">
                  <a:pos x="connsiteX3110" y="connsiteY3110"/>
                </a:cxn>
                <a:cxn ang="0">
                  <a:pos x="connsiteX3111" y="connsiteY3111"/>
                </a:cxn>
                <a:cxn ang="0">
                  <a:pos x="connsiteX3112" y="connsiteY3112"/>
                </a:cxn>
                <a:cxn ang="0">
                  <a:pos x="connsiteX3113" y="connsiteY3113"/>
                </a:cxn>
                <a:cxn ang="0">
                  <a:pos x="connsiteX3114" y="connsiteY3114"/>
                </a:cxn>
                <a:cxn ang="0">
                  <a:pos x="connsiteX3115" y="connsiteY3115"/>
                </a:cxn>
                <a:cxn ang="0">
                  <a:pos x="connsiteX3116" y="connsiteY3116"/>
                </a:cxn>
                <a:cxn ang="0">
                  <a:pos x="connsiteX3117" y="connsiteY3117"/>
                </a:cxn>
                <a:cxn ang="0">
                  <a:pos x="connsiteX3118" y="connsiteY3118"/>
                </a:cxn>
                <a:cxn ang="0">
                  <a:pos x="connsiteX3119" y="connsiteY3119"/>
                </a:cxn>
                <a:cxn ang="0">
                  <a:pos x="connsiteX3120" y="connsiteY3120"/>
                </a:cxn>
                <a:cxn ang="0">
                  <a:pos x="connsiteX3121" y="connsiteY3121"/>
                </a:cxn>
                <a:cxn ang="0">
                  <a:pos x="connsiteX3122" y="connsiteY3122"/>
                </a:cxn>
                <a:cxn ang="0">
                  <a:pos x="connsiteX3123" y="connsiteY3123"/>
                </a:cxn>
                <a:cxn ang="0">
                  <a:pos x="connsiteX3124" y="connsiteY3124"/>
                </a:cxn>
                <a:cxn ang="0">
                  <a:pos x="connsiteX3125" y="connsiteY3125"/>
                </a:cxn>
                <a:cxn ang="0">
                  <a:pos x="connsiteX3126" y="connsiteY3126"/>
                </a:cxn>
                <a:cxn ang="0">
                  <a:pos x="connsiteX3127" y="connsiteY3127"/>
                </a:cxn>
                <a:cxn ang="0">
                  <a:pos x="connsiteX3128" y="connsiteY3128"/>
                </a:cxn>
                <a:cxn ang="0">
                  <a:pos x="connsiteX3129" y="connsiteY3129"/>
                </a:cxn>
                <a:cxn ang="0">
                  <a:pos x="connsiteX3130" y="connsiteY3130"/>
                </a:cxn>
                <a:cxn ang="0">
                  <a:pos x="connsiteX3131" y="connsiteY3131"/>
                </a:cxn>
                <a:cxn ang="0">
                  <a:pos x="connsiteX3132" y="connsiteY3132"/>
                </a:cxn>
                <a:cxn ang="0">
                  <a:pos x="connsiteX3133" y="connsiteY3133"/>
                </a:cxn>
                <a:cxn ang="0">
                  <a:pos x="connsiteX3134" y="connsiteY3134"/>
                </a:cxn>
                <a:cxn ang="0">
                  <a:pos x="connsiteX3135" y="connsiteY3135"/>
                </a:cxn>
                <a:cxn ang="0">
                  <a:pos x="connsiteX3136" y="connsiteY3136"/>
                </a:cxn>
                <a:cxn ang="0">
                  <a:pos x="connsiteX3137" y="connsiteY3137"/>
                </a:cxn>
                <a:cxn ang="0">
                  <a:pos x="connsiteX3138" y="connsiteY3138"/>
                </a:cxn>
                <a:cxn ang="0">
                  <a:pos x="connsiteX3139" y="connsiteY3139"/>
                </a:cxn>
                <a:cxn ang="0">
                  <a:pos x="connsiteX3140" y="connsiteY3140"/>
                </a:cxn>
                <a:cxn ang="0">
                  <a:pos x="connsiteX3141" y="connsiteY3141"/>
                </a:cxn>
                <a:cxn ang="0">
                  <a:pos x="connsiteX3142" y="connsiteY3142"/>
                </a:cxn>
                <a:cxn ang="0">
                  <a:pos x="connsiteX3143" y="connsiteY3143"/>
                </a:cxn>
                <a:cxn ang="0">
                  <a:pos x="connsiteX3144" y="connsiteY3144"/>
                </a:cxn>
                <a:cxn ang="0">
                  <a:pos x="connsiteX3145" y="connsiteY3145"/>
                </a:cxn>
                <a:cxn ang="0">
                  <a:pos x="connsiteX3146" y="connsiteY3146"/>
                </a:cxn>
                <a:cxn ang="0">
                  <a:pos x="connsiteX3147" y="connsiteY3147"/>
                </a:cxn>
                <a:cxn ang="0">
                  <a:pos x="connsiteX3148" y="connsiteY3148"/>
                </a:cxn>
                <a:cxn ang="0">
                  <a:pos x="connsiteX3149" y="connsiteY3149"/>
                </a:cxn>
                <a:cxn ang="0">
                  <a:pos x="connsiteX3150" y="connsiteY3150"/>
                </a:cxn>
                <a:cxn ang="0">
                  <a:pos x="connsiteX3151" y="connsiteY3151"/>
                </a:cxn>
                <a:cxn ang="0">
                  <a:pos x="connsiteX3152" y="connsiteY3152"/>
                </a:cxn>
                <a:cxn ang="0">
                  <a:pos x="connsiteX3153" y="connsiteY3153"/>
                </a:cxn>
                <a:cxn ang="0">
                  <a:pos x="connsiteX3154" y="connsiteY3154"/>
                </a:cxn>
                <a:cxn ang="0">
                  <a:pos x="connsiteX3155" y="connsiteY3155"/>
                </a:cxn>
                <a:cxn ang="0">
                  <a:pos x="connsiteX3156" y="connsiteY3156"/>
                </a:cxn>
                <a:cxn ang="0">
                  <a:pos x="connsiteX3157" y="connsiteY3157"/>
                </a:cxn>
                <a:cxn ang="0">
                  <a:pos x="connsiteX3158" y="connsiteY3158"/>
                </a:cxn>
                <a:cxn ang="0">
                  <a:pos x="connsiteX3159" y="connsiteY3159"/>
                </a:cxn>
                <a:cxn ang="0">
                  <a:pos x="connsiteX3160" y="connsiteY3160"/>
                </a:cxn>
                <a:cxn ang="0">
                  <a:pos x="connsiteX3161" y="connsiteY3161"/>
                </a:cxn>
                <a:cxn ang="0">
                  <a:pos x="connsiteX3162" y="connsiteY3162"/>
                </a:cxn>
                <a:cxn ang="0">
                  <a:pos x="connsiteX3163" y="connsiteY3163"/>
                </a:cxn>
                <a:cxn ang="0">
                  <a:pos x="connsiteX3164" y="connsiteY3164"/>
                </a:cxn>
                <a:cxn ang="0">
                  <a:pos x="connsiteX3165" y="connsiteY3165"/>
                </a:cxn>
                <a:cxn ang="0">
                  <a:pos x="connsiteX3166" y="connsiteY3166"/>
                </a:cxn>
                <a:cxn ang="0">
                  <a:pos x="connsiteX3167" y="connsiteY3167"/>
                </a:cxn>
                <a:cxn ang="0">
                  <a:pos x="connsiteX3168" y="connsiteY3168"/>
                </a:cxn>
                <a:cxn ang="0">
                  <a:pos x="connsiteX3169" y="connsiteY3169"/>
                </a:cxn>
                <a:cxn ang="0">
                  <a:pos x="connsiteX3170" y="connsiteY3170"/>
                </a:cxn>
                <a:cxn ang="0">
                  <a:pos x="connsiteX3171" y="connsiteY3171"/>
                </a:cxn>
                <a:cxn ang="0">
                  <a:pos x="connsiteX3172" y="connsiteY3172"/>
                </a:cxn>
                <a:cxn ang="0">
                  <a:pos x="connsiteX3173" y="connsiteY3173"/>
                </a:cxn>
                <a:cxn ang="0">
                  <a:pos x="connsiteX3174" y="connsiteY3174"/>
                </a:cxn>
                <a:cxn ang="0">
                  <a:pos x="connsiteX3175" y="connsiteY3175"/>
                </a:cxn>
                <a:cxn ang="0">
                  <a:pos x="connsiteX3176" y="connsiteY3176"/>
                </a:cxn>
                <a:cxn ang="0">
                  <a:pos x="connsiteX3177" y="connsiteY3177"/>
                </a:cxn>
                <a:cxn ang="0">
                  <a:pos x="connsiteX3178" y="connsiteY3178"/>
                </a:cxn>
                <a:cxn ang="0">
                  <a:pos x="connsiteX3179" y="connsiteY3179"/>
                </a:cxn>
                <a:cxn ang="0">
                  <a:pos x="connsiteX3180" y="connsiteY3180"/>
                </a:cxn>
                <a:cxn ang="0">
                  <a:pos x="connsiteX3181" y="connsiteY3181"/>
                </a:cxn>
                <a:cxn ang="0">
                  <a:pos x="connsiteX3182" y="connsiteY3182"/>
                </a:cxn>
                <a:cxn ang="0">
                  <a:pos x="connsiteX3183" y="connsiteY3183"/>
                </a:cxn>
                <a:cxn ang="0">
                  <a:pos x="connsiteX3184" y="connsiteY3184"/>
                </a:cxn>
                <a:cxn ang="0">
                  <a:pos x="connsiteX3185" y="connsiteY3185"/>
                </a:cxn>
                <a:cxn ang="0">
                  <a:pos x="connsiteX3186" y="connsiteY3186"/>
                </a:cxn>
                <a:cxn ang="0">
                  <a:pos x="connsiteX3187" y="connsiteY3187"/>
                </a:cxn>
                <a:cxn ang="0">
                  <a:pos x="connsiteX3188" y="connsiteY3188"/>
                </a:cxn>
                <a:cxn ang="0">
                  <a:pos x="connsiteX3189" y="connsiteY3189"/>
                </a:cxn>
                <a:cxn ang="0">
                  <a:pos x="connsiteX3190" y="connsiteY3190"/>
                </a:cxn>
                <a:cxn ang="0">
                  <a:pos x="connsiteX3191" y="connsiteY3191"/>
                </a:cxn>
                <a:cxn ang="0">
                  <a:pos x="connsiteX3192" y="connsiteY3192"/>
                </a:cxn>
                <a:cxn ang="0">
                  <a:pos x="connsiteX3193" y="connsiteY3193"/>
                </a:cxn>
                <a:cxn ang="0">
                  <a:pos x="connsiteX3194" y="connsiteY3194"/>
                </a:cxn>
                <a:cxn ang="0">
                  <a:pos x="connsiteX3195" y="connsiteY3195"/>
                </a:cxn>
                <a:cxn ang="0">
                  <a:pos x="connsiteX3196" y="connsiteY3196"/>
                </a:cxn>
                <a:cxn ang="0">
                  <a:pos x="connsiteX3197" y="connsiteY3197"/>
                </a:cxn>
                <a:cxn ang="0">
                  <a:pos x="connsiteX3198" y="connsiteY3198"/>
                </a:cxn>
                <a:cxn ang="0">
                  <a:pos x="connsiteX3199" y="connsiteY3199"/>
                </a:cxn>
                <a:cxn ang="0">
                  <a:pos x="connsiteX3200" y="connsiteY3200"/>
                </a:cxn>
                <a:cxn ang="0">
                  <a:pos x="connsiteX3201" y="connsiteY3201"/>
                </a:cxn>
                <a:cxn ang="0">
                  <a:pos x="connsiteX3202" y="connsiteY3202"/>
                </a:cxn>
                <a:cxn ang="0">
                  <a:pos x="connsiteX3203" y="connsiteY3203"/>
                </a:cxn>
                <a:cxn ang="0">
                  <a:pos x="connsiteX3204" y="connsiteY3204"/>
                </a:cxn>
                <a:cxn ang="0">
                  <a:pos x="connsiteX3205" y="connsiteY3205"/>
                </a:cxn>
                <a:cxn ang="0">
                  <a:pos x="connsiteX3206" y="connsiteY3206"/>
                </a:cxn>
                <a:cxn ang="0">
                  <a:pos x="connsiteX3207" y="connsiteY3207"/>
                </a:cxn>
                <a:cxn ang="0">
                  <a:pos x="connsiteX3208" y="connsiteY3208"/>
                </a:cxn>
                <a:cxn ang="0">
                  <a:pos x="connsiteX3209" y="connsiteY3209"/>
                </a:cxn>
                <a:cxn ang="0">
                  <a:pos x="connsiteX3210" y="connsiteY3210"/>
                </a:cxn>
                <a:cxn ang="0">
                  <a:pos x="connsiteX3211" y="connsiteY3211"/>
                </a:cxn>
                <a:cxn ang="0">
                  <a:pos x="connsiteX3212" y="connsiteY3212"/>
                </a:cxn>
                <a:cxn ang="0">
                  <a:pos x="connsiteX3213" y="connsiteY3213"/>
                </a:cxn>
                <a:cxn ang="0">
                  <a:pos x="connsiteX3214" y="connsiteY3214"/>
                </a:cxn>
                <a:cxn ang="0">
                  <a:pos x="connsiteX3215" y="connsiteY3215"/>
                </a:cxn>
                <a:cxn ang="0">
                  <a:pos x="connsiteX3216" y="connsiteY3216"/>
                </a:cxn>
                <a:cxn ang="0">
                  <a:pos x="connsiteX3217" y="connsiteY3217"/>
                </a:cxn>
                <a:cxn ang="0">
                  <a:pos x="connsiteX3218" y="connsiteY3218"/>
                </a:cxn>
                <a:cxn ang="0">
                  <a:pos x="connsiteX3219" y="connsiteY3219"/>
                </a:cxn>
                <a:cxn ang="0">
                  <a:pos x="connsiteX3220" y="connsiteY3220"/>
                </a:cxn>
                <a:cxn ang="0">
                  <a:pos x="connsiteX3221" y="connsiteY3221"/>
                </a:cxn>
                <a:cxn ang="0">
                  <a:pos x="connsiteX3222" y="connsiteY3222"/>
                </a:cxn>
                <a:cxn ang="0">
                  <a:pos x="connsiteX3223" y="connsiteY3223"/>
                </a:cxn>
                <a:cxn ang="0">
                  <a:pos x="connsiteX3224" y="connsiteY3224"/>
                </a:cxn>
                <a:cxn ang="0">
                  <a:pos x="connsiteX3225" y="connsiteY3225"/>
                </a:cxn>
                <a:cxn ang="0">
                  <a:pos x="connsiteX3226" y="connsiteY3226"/>
                </a:cxn>
                <a:cxn ang="0">
                  <a:pos x="connsiteX3227" y="connsiteY3227"/>
                </a:cxn>
                <a:cxn ang="0">
                  <a:pos x="connsiteX3228" y="connsiteY3228"/>
                </a:cxn>
                <a:cxn ang="0">
                  <a:pos x="connsiteX3229" y="connsiteY3229"/>
                </a:cxn>
                <a:cxn ang="0">
                  <a:pos x="connsiteX3230" y="connsiteY3230"/>
                </a:cxn>
                <a:cxn ang="0">
                  <a:pos x="connsiteX3231" y="connsiteY3231"/>
                </a:cxn>
                <a:cxn ang="0">
                  <a:pos x="connsiteX3232" y="connsiteY3232"/>
                </a:cxn>
                <a:cxn ang="0">
                  <a:pos x="connsiteX3233" y="connsiteY3233"/>
                </a:cxn>
                <a:cxn ang="0">
                  <a:pos x="connsiteX3234" y="connsiteY3234"/>
                </a:cxn>
                <a:cxn ang="0">
                  <a:pos x="connsiteX3235" y="connsiteY3235"/>
                </a:cxn>
                <a:cxn ang="0">
                  <a:pos x="connsiteX3236" y="connsiteY3236"/>
                </a:cxn>
                <a:cxn ang="0">
                  <a:pos x="connsiteX3237" y="connsiteY3237"/>
                </a:cxn>
                <a:cxn ang="0">
                  <a:pos x="connsiteX3238" y="connsiteY3238"/>
                </a:cxn>
                <a:cxn ang="0">
                  <a:pos x="connsiteX3239" y="connsiteY3239"/>
                </a:cxn>
                <a:cxn ang="0">
                  <a:pos x="connsiteX3240" y="connsiteY3240"/>
                </a:cxn>
                <a:cxn ang="0">
                  <a:pos x="connsiteX3241" y="connsiteY3241"/>
                </a:cxn>
                <a:cxn ang="0">
                  <a:pos x="connsiteX3242" y="connsiteY3242"/>
                </a:cxn>
                <a:cxn ang="0">
                  <a:pos x="connsiteX3243" y="connsiteY3243"/>
                </a:cxn>
                <a:cxn ang="0">
                  <a:pos x="connsiteX3244" y="connsiteY3244"/>
                </a:cxn>
                <a:cxn ang="0">
                  <a:pos x="connsiteX3245" y="connsiteY3245"/>
                </a:cxn>
                <a:cxn ang="0">
                  <a:pos x="connsiteX3246" y="connsiteY3246"/>
                </a:cxn>
                <a:cxn ang="0">
                  <a:pos x="connsiteX3247" y="connsiteY3247"/>
                </a:cxn>
                <a:cxn ang="0">
                  <a:pos x="connsiteX3248" y="connsiteY3248"/>
                </a:cxn>
                <a:cxn ang="0">
                  <a:pos x="connsiteX3249" y="connsiteY3249"/>
                </a:cxn>
                <a:cxn ang="0">
                  <a:pos x="connsiteX3250" y="connsiteY3250"/>
                </a:cxn>
                <a:cxn ang="0">
                  <a:pos x="connsiteX3251" y="connsiteY3251"/>
                </a:cxn>
                <a:cxn ang="0">
                  <a:pos x="connsiteX3252" y="connsiteY3252"/>
                </a:cxn>
                <a:cxn ang="0">
                  <a:pos x="connsiteX3253" y="connsiteY3253"/>
                </a:cxn>
                <a:cxn ang="0">
                  <a:pos x="connsiteX3254" y="connsiteY3254"/>
                </a:cxn>
                <a:cxn ang="0">
                  <a:pos x="connsiteX3255" y="connsiteY3255"/>
                </a:cxn>
                <a:cxn ang="0">
                  <a:pos x="connsiteX3256" y="connsiteY3256"/>
                </a:cxn>
                <a:cxn ang="0">
                  <a:pos x="connsiteX3257" y="connsiteY3257"/>
                </a:cxn>
                <a:cxn ang="0">
                  <a:pos x="connsiteX3258" y="connsiteY3258"/>
                </a:cxn>
                <a:cxn ang="0">
                  <a:pos x="connsiteX3259" y="connsiteY3259"/>
                </a:cxn>
                <a:cxn ang="0">
                  <a:pos x="connsiteX3260" y="connsiteY3260"/>
                </a:cxn>
                <a:cxn ang="0">
                  <a:pos x="connsiteX3261" y="connsiteY3261"/>
                </a:cxn>
                <a:cxn ang="0">
                  <a:pos x="connsiteX3262" y="connsiteY3262"/>
                </a:cxn>
                <a:cxn ang="0">
                  <a:pos x="connsiteX3263" y="connsiteY3263"/>
                </a:cxn>
                <a:cxn ang="0">
                  <a:pos x="connsiteX3264" y="connsiteY3264"/>
                </a:cxn>
                <a:cxn ang="0">
                  <a:pos x="connsiteX3265" y="connsiteY3265"/>
                </a:cxn>
                <a:cxn ang="0">
                  <a:pos x="connsiteX3266" y="connsiteY3266"/>
                </a:cxn>
                <a:cxn ang="0">
                  <a:pos x="connsiteX3267" y="connsiteY3267"/>
                </a:cxn>
                <a:cxn ang="0">
                  <a:pos x="connsiteX3268" y="connsiteY3268"/>
                </a:cxn>
                <a:cxn ang="0">
                  <a:pos x="connsiteX3269" y="connsiteY3269"/>
                </a:cxn>
                <a:cxn ang="0">
                  <a:pos x="connsiteX3270" y="connsiteY3270"/>
                </a:cxn>
                <a:cxn ang="0">
                  <a:pos x="connsiteX3271" y="connsiteY3271"/>
                </a:cxn>
                <a:cxn ang="0">
                  <a:pos x="connsiteX3272" y="connsiteY3272"/>
                </a:cxn>
                <a:cxn ang="0">
                  <a:pos x="connsiteX3273" y="connsiteY3273"/>
                </a:cxn>
                <a:cxn ang="0">
                  <a:pos x="connsiteX3274" y="connsiteY3274"/>
                </a:cxn>
                <a:cxn ang="0">
                  <a:pos x="connsiteX3275" y="connsiteY3275"/>
                </a:cxn>
                <a:cxn ang="0">
                  <a:pos x="connsiteX3276" y="connsiteY3276"/>
                </a:cxn>
                <a:cxn ang="0">
                  <a:pos x="connsiteX3277" y="connsiteY3277"/>
                </a:cxn>
                <a:cxn ang="0">
                  <a:pos x="connsiteX3278" y="connsiteY3278"/>
                </a:cxn>
                <a:cxn ang="0">
                  <a:pos x="connsiteX3279" y="connsiteY3279"/>
                </a:cxn>
                <a:cxn ang="0">
                  <a:pos x="connsiteX3280" y="connsiteY3280"/>
                </a:cxn>
                <a:cxn ang="0">
                  <a:pos x="connsiteX3281" y="connsiteY3281"/>
                </a:cxn>
                <a:cxn ang="0">
                  <a:pos x="connsiteX3282" y="connsiteY3282"/>
                </a:cxn>
                <a:cxn ang="0">
                  <a:pos x="connsiteX3283" y="connsiteY3283"/>
                </a:cxn>
                <a:cxn ang="0">
                  <a:pos x="connsiteX3284" y="connsiteY3284"/>
                </a:cxn>
                <a:cxn ang="0">
                  <a:pos x="connsiteX3285" y="connsiteY3285"/>
                </a:cxn>
                <a:cxn ang="0">
                  <a:pos x="connsiteX3286" y="connsiteY3286"/>
                </a:cxn>
                <a:cxn ang="0">
                  <a:pos x="connsiteX3287" y="connsiteY3287"/>
                </a:cxn>
                <a:cxn ang="0">
                  <a:pos x="connsiteX3288" y="connsiteY3288"/>
                </a:cxn>
                <a:cxn ang="0">
                  <a:pos x="connsiteX3289" y="connsiteY3289"/>
                </a:cxn>
                <a:cxn ang="0">
                  <a:pos x="connsiteX3290" y="connsiteY3290"/>
                </a:cxn>
                <a:cxn ang="0">
                  <a:pos x="connsiteX3291" y="connsiteY3291"/>
                </a:cxn>
                <a:cxn ang="0">
                  <a:pos x="connsiteX3292" y="connsiteY3292"/>
                </a:cxn>
                <a:cxn ang="0">
                  <a:pos x="connsiteX3293" y="connsiteY3293"/>
                </a:cxn>
                <a:cxn ang="0">
                  <a:pos x="connsiteX3294" y="connsiteY3294"/>
                </a:cxn>
                <a:cxn ang="0">
                  <a:pos x="connsiteX3295" y="connsiteY3295"/>
                </a:cxn>
                <a:cxn ang="0">
                  <a:pos x="connsiteX3296" y="connsiteY3296"/>
                </a:cxn>
                <a:cxn ang="0">
                  <a:pos x="connsiteX3297" y="connsiteY3297"/>
                </a:cxn>
                <a:cxn ang="0">
                  <a:pos x="connsiteX3298" y="connsiteY3298"/>
                </a:cxn>
                <a:cxn ang="0">
                  <a:pos x="connsiteX3299" y="connsiteY3299"/>
                </a:cxn>
                <a:cxn ang="0">
                  <a:pos x="connsiteX3300" y="connsiteY3300"/>
                </a:cxn>
                <a:cxn ang="0">
                  <a:pos x="connsiteX3301" y="connsiteY3301"/>
                </a:cxn>
                <a:cxn ang="0">
                  <a:pos x="connsiteX3302" y="connsiteY3302"/>
                </a:cxn>
                <a:cxn ang="0">
                  <a:pos x="connsiteX3303" y="connsiteY3303"/>
                </a:cxn>
                <a:cxn ang="0">
                  <a:pos x="connsiteX3304" y="connsiteY3304"/>
                </a:cxn>
                <a:cxn ang="0">
                  <a:pos x="connsiteX3305" y="connsiteY3305"/>
                </a:cxn>
                <a:cxn ang="0">
                  <a:pos x="connsiteX3306" y="connsiteY3306"/>
                </a:cxn>
                <a:cxn ang="0">
                  <a:pos x="connsiteX3307" y="connsiteY3307"/>
                </a:cxn>
                <a:cxn ang="0">
                  <a:pos x="connsiteX3308" y="connsiteY3308"/>
                </a:cxn>
                <a:cxn ang="0">
                  <a:pos x="connsiteX3309" y="connsiteY3309"/>
                </a:cxn>
                <a:cxn ang="0">
                  <a:pos x="connsiteX3310" y="connsiteY3310"/>
                </a:cxn>
                <a:cxn ang="0">
                  <a:pos x="connsiteX3311" y="connsiteY3311"/>
                </a:cxn>
                <a:cxn ang="0">
                  <a:pos x="connsiteX3312" y="connsiteY3312"/>
                </a:cxn>
                <a:cxn ang="0">
                  <a:pos x="connsiteX3313" y="connsiteY3313"/>
                </a:cxn>
                <a:cxn ang="0">
                  <a:pos x="connsiteX3314" y="connsiteY3314"/>
                </a:cxn>
                <a:cxn ang="0">
                  <a:pos x="connsiteX3315" y="connsiteY3315"/>
                </a:cxn>
                <a:cxn ang="0">
                  <a:pos x="connsiteX3316" y="connsiteY3316"/>
                </a:cxn>
                <a:cxn ang="0">
                  <a:pos x="connsiteX3317" y="connsiteY3317"/>
                </a:cxn>
                <a:cxn ang="0">
                  <a:pos x="connsiteX3318" y="connsiteY3318"/>
                </a:cxn>
                <a:cxn ang="0">
                  <a:pos x="connsiteX3319" y="connsiteY3319"/>
                </a:cxn>
                <a:cxn ang="0">
                  <a:pos x="connsiteX3320" y="connsiteY3320"/>
                </a:cxn>
                <a:cxn ang="0">
                  <a:pos x="connsiteX3321" y="connsiteY3321"/>
                </a:cxn>
                <a:cxn ang="0">
                  <a:pos x="connsiteX3322" y="connsiteY3322"/>
                </a:cxn>
                <a:cxn ang="0">
                  <a:pos x="connsiteX3323" y="connsiteY3323"/>
                </a:cxn>
                <a:cxn ang="0">
                  <a:pos x="connsiteX3324" y="connsiteY3324"/>
                </a:cxn>
                <a:cxn ang="0">
                  <a:pos x="connsiteX3325" y="connsiteY3325"/>
                </a:cxn>
                <a:cxn ang="0">
                  <a:pos x="connsiteX3326" y="connsiteY3326"/>
                </a:cxn>
                <a:cxn ang="0">
                  <a:pos x="connsiteX3327" y="connsiteY3327"/>
                </a:cxn>
                <a:cxn ang="0">
                  <a:pos x="connsiteX3328" y="connsiteY3328"/>
                </a:cxn>
                <a:cxn ang="0">
                  <a:pos x="connsiteX3329" y="connsiteY3329"/>
                </a:cxn>
                <a:cxn ang="0">
                  <a:pos x="connsiteX3330" y="connsiteY3330"/>
                </a:cxn>
                <a:cxn ang="0">
                  <a:pos x="connsiteX3331" y="connsiteY3331"/>
                </a:cxn>
                <a:cxn ang="0">
                  <a:pos x="connsiteX3332" y="connsiteY3332"/>
                </a:cxn>
                <a:cxn ang="0">
                  <a:pos x="connsiteX3333" y="connsiteY3333"/>
                </a:cxn>
                <a:cxn ang="0">
                  <a:pos x="connsiteX3334" y="connsiteY3334"/>
                </a:cxn>
                <a:cxn ang="0">
                  <a:pos x="connsiteX3335" y="connsiteY3335"/>
                </a:cxn>
                <a:cxn ang="0">
                  <a:pos x="connsiteX3336" y="connsiteY3336"/>
                </a:cxn>
                <a:cxn ang="0">
                  <a:pos x="connsiteX3337" y="connsiteY3337"/>
                </a:cxn>
                <a:cxn ang="0">
                  <a:pos x="connsiteX3338" y="connsiteY3338"/>
                </a:cxn>
                <a:cxn ang="0">
                  <a:pos x="connsiteX3339" y="connsiteY3339"/>
                </a:cxn>
                <a:cxn ang="0">
                  <a:pos x="connsiteX3340" y="connsiteY3340"/>
                </a:cxn>
                <a:cxn ang="0">
                  <a:pos x="connsiteX3341" y="connsiteY3341"/>
                </a:cxn>
                <a:cxn ang="0">
                  <a:pos x="connsiteX3342" y="connsiteY3342"/>
                </a:cxn>
                <a:cxn ang="0">
                  <a:pos x="connsiteX3343" y="connsiteY3343"/>
                </a:cxn>
                <a:cxn ang="0">
                  <a:pos x="connsiteX3344" y="connsiteY3344"/>
                </a:cxn>
                <a:cxn ang="0">
                  <a:pos x="connsiteX3345" y="connsiteY3345"/>
                </a:cxn>
                <a:cxn ang="0">
                  <a:pos x="connsiteX3346" y="connsiteY3346"/>
                </a:cxn>
                <a:cxn ang="0">
                  <a:pos x="connsiteX3347" y="connsiteY3347"/>
                </a:cxn>
                <a:cxn ang="0">
                  <a:pos x="connsiteX3348" y="connsiteY3348"/>
                </a:cxn>
                <a:cxn ang="0">
                  <a:pos x="connsiteX3349" y="connsiteY3349"/>
                </a:cxn>
                <a:cxn ang="0">
                  <a:pos x="connsiteX3350" y="connsiteY3350"/>
                </a:cxn>
                <a:cxn ang="0">
                  <a:pos x="connsiteX3351" y="connsiteY3351"/>
                </a:cxn>
                <a:cxn ang="0">
                  <a:pos x="connsiteX3352" y="connsiteY3352"/>
                </a:cxn>
                <a:cxn ang="0">
                  <a:pos x="connsiteX3353" y="connsiteY3353"/>
                </a:cxn>
                <a:cxn ang="0">
                  <a:pos x="connsiteX3354" y="connsiteY3354"/>
                </a:cxn>
                <a:cxn ang="0">
                  <a:pos x="connsiteX3355" y="connsiteY3355"/>
                </a:cxn>
                <a:cxn ang="0">
                  <a:pos x="connsiteX3356" y="connsiteY3356"/>
                </a:cxn>
                <a:cxn ang="0">
                  <a:pos x="connsiteX3357" y="connsiteY3357"/>
                </a:cxn>
                <a:cxn ang="0">
                  <a:pos x="connsiteX3358" y="connsiteY3358"/>
                </a:cxn>
                <a:cxn ang="0">
                  <a:pos x="connsiteX3359" y="connsiteY3359"/>
                </a:cxn>
                <a:cxn ang="0">
                  <a:pos x="connsiteX3360" y="connsiteY3360"/>
                </a:cxn>
                <a:cxn ang="0">
                  <a:pos x="connsiteX3361" y="connsiteY3361"/>
                </a:cxn>
                <a:cxn ang="0">
                  <a:pos x="connsiteX3362" y="connsiteY3362"/>
                </a:cxn>
                <a:cxn ang="0">
                  <a:pos x="connsiteX3363" y="connsiteY3363"/>
                </a:cxn>
                <a:cxn ang="0">
                  <a:pos x="connsiteX3364" y="connsiteY3364"/>
                </a:cxn>
                <a:cxn ang="0">
                  <a:pos x="connsiteX3365" y="connsiteY3365"/>
                </a:cxn>
                <a:cxn ang="0">
                  <a:pos x="connsiteX3366" y="connsiteY3366"/>
                </a:cxn>
                <a:cxn ang="0">
                  <a:pos x="connsiteX3367" y="connsiteY3367"/>
                </a:cxn>
                <a:cxn ang="0">
                  <a:pos x="connsiteX3368" y="connsiteY3368"/>
                </a:cxn>
                <a:cxn ang="0">
                  <a:pos x="connsiteX3369" y="connsiteY3369"/>
                </a:cxn>
                <a:cxn ang="0">
                  <a:pos x="connsiteX3370" y="connsiteY3370"/>
                </a:cxn>
                <a:cxn ang="0">
                  <a:pos x="connsiteX3371" y="connsiteY3371"/>
                </a:cxn>
                <a:cxn ang="0">
                  <a:pos x="connsiteX3372" y="connsiteY3372"/>
                </a:cxn>
                <a:cxn ang="0">
                  <a:pos x="connsiteX3373" y="connsiteY3373"/>
                </a:cxn>
                <a:cxn ang="0">
                  <a:pos x="connsiteX3374" y="connsiteY3374"/>
                </a:cxn>
                <a:cxn ang="0">
                  <a:pos x="connsiteX3375" y="connsiteY3375"/>
                </a:cxn>
                <a:cxn ang="0">
                  <a:pos x="connsiteX3376" y="connsiteY3376"/>
                </a:cxn>
                <a:cxn ang="0">
                  <a:pos x="connsiteX3377" y="connsiteY3377"/>
                </a:cxn>
                <a:cxn ang="0">
                  <a:pos x="connsiteX3378" y="connsiteY3378"/>
                </a:cxn>
                <a:cxn ang="0">
                  <a:pos x="connsiteX3379" y="connsiteY3379"/>
                </a:cxn>
                <a:cxn ang="0">
                  <a:pos x="connsiteX3380" y="connsiteY3380"/>
                </a:cxn>
                <a:cxn ang="0">
                  <a:pos x="connsiteX3381" y="connsiteY3381"/>
                </a:cxn>
                <a:cxn ang="0">
                  <a:pos x="connsiteX3382" y="connsiteY3382"/>
                </a:cxn>
                <a:cxn ang="0">
                  <a:pos x="connsiteX3383" y="connsiteY3383"/>
                </a:cxn>
                <a:cxn ang="0">
                  <a:pos x="connsiteX3384" y="connsiteY3384"/>
                </a:cxn>
                <a:cxn ang="0">
                  <a:pos x="connsiteX3385" y="connsiteY3385"/>
                </a:cxn>
                <a:cxn ang="0">
                  <a:pos x="connsiteX3386" y="connsiteY3386"/>
                </a:cxn>
                <a:cxn ang="0">
                  <a:pos x="connsiteX3387" y="connsiteY3387"/>
                </a:cxn>
                <a:cxn ang="0">
                  <a:pos x="connsiteX3388" y="connsiteY3388"/>
                </a:cxn>
                <a:cxn ang="0">
                  <a:pos x="connsiteX3389" y="connsiteY3389"/>
                </a:cxn>
                <a:cxn ang="0">
                  <a:pos x="connsiteX3390" y="connsiteY3390"/>
                </a:cxn>
                <a:cxn ang="0">
                  <a:pos x="connsiteX3391" y="connsiteY3391"/>
                </a:cxn>
                <a:cxn ang="0">
                  <a:pos x="connsiteX3392" y="connsiteY3392"/>
                </a:cxn>
                <a:cxn ang="0">
                  <a:pos x="connsiteX3393" y="connsiteY3393"/>
                </a:cxn>
                <a:cxn ang="0">
                  <a:pos x="connsiteX3394" y="connsiteY3394"/>
                </a:cxn>
                <a:cxn ang="0">
                  <a:pos x="connsiteX3395" y="connsiteY3395"/>
                </a:cxn>
                <a:cxn ang="0">
                  <a:pos x="connsiteX3396" y="connsiteY3396"/>
                </a:cxn>
                <a:cxn ang="0">
                  <a:pos x="connsiteX3397" y="connsiteY3397"/>
                </a:cxn>
                <a:cxn ang="0">
                  <a:pos x="connsiteX3398" y="connsiteY3398"/>
                </a:cxn>
                <a:cxn ang="0">
                  <a:pos x="connsiteX3399" y="connsiteY3399"/>
                </a:cxn>
                <a:cxn ang="0">
                  <a:pos x="connsiteX3400" y="connsiteY3400"/>
                </a:cxn>
                <a:cxn ang="0">
                  <a:pos x="connsiteX3401" y="connsiteY3401"/>
                </a:cxn>
                <a:cxn ang="0">
                  <a:pos x="connsiteX3402" y="connsiteY3402"/>
                </a:cxn>
                <a:cxn ang="0">
                  <a:pos x="connsiteX3403" y="connsiteY3403"/>
                </a:cxn>
                <a:cxn ang="0">
                  <a:pos x="connsiteX3404" y="connsiteY3404"/>
                </a:cxn>
                <a:cxn ang="0">
                  <a:pos x="connsiteX3405" y="connsiteY3405"/>
                </a:cxn>
                <a:cxn ang="0">
                  <a:pos x="connsiteX3406" y="connsiteY3406"/>
                </a:cxn>
                <a:cxn ang="0">
                  <a:pos x="connsiteX3407" y="connsiteY3407"/>
                </a:cxn>
                <a:cxn ang="0">
                  <a:pos x="connsiteX3408" y="connsiteY3408"/>
                </a:cxn>
                <a:cxn ang="0">
                  <a:pos x="connsiteX3409" y="connsiteY3409"/>
                </a:cxn>
                <a:cxn ang="0">
                  <a:pos x="connsiteX3410" y="connsiteY3410"/>
                </a:cxn>
                <a:cxn ang="0">
                  <a:pos x="connsiteX3411" y="connsiteY3411"/>
                </a:cxn>
                <a:cxn ang="0">
                  <a:pos x="connsiteX3412" y="connsiteY3412"/>
                </a:cxn>
                <a:cxn ang="0">
                  <a:pos x="connsiteX3413" y="connsiteY3413"/>
                </a:cxn>
                <a:cxn ang="0">
                  <a:pos x="connsiteX3414" y="connsiteY3414"/>
                </a:cxn>
                <a:cxn ang="0">
                  <a:pos x="connsiteX3415" y="connsiteY3415"/>
                </a:cxn>
                <a:cxn ang="0">
                  <a:pos x="connsiteX3416" y="connsiteY3416"/>
                </a:cxn>
                <a:cxn ang="0">
                  <a:pos x="connsiteX3417" y="connsiteY3417"/>
                </a:cxn>
                <a:cxn ang="0">
                  <a:pos x="connsiteX3418" y="connsiteY3418"/>
                </a:cxn>
                <a:cxn ang="0">
                  <a:pos x="connsiteX3419" y="connsiteY3419"/>
                </a:cxn>
                <a:cxn ang="0">
                  <a:pos x="connsiteX3420" y="connsiteY3420"/>
                </a:cxn>
                <a:cxn ang="0">
                  <a:pos x="connsiteX3421" y="connsiteY3421"/>
                </a:cxn>
                <a:cxn ang="0">
                  <a:pos x="connsiteX3422" y="connsiteY3422"/>
                </a:cxn>
                <a:cxn ang="0">
                  <a:pos x="connsiteX3423" y="connsiteY3423"/>
                </a:cxn>
                <a:cxn ang="0">
                  <a:pos x="connsiteX3424" y="connsiteY3424"/>
                </a:cxn>
                <a:cxn ang="0">
                  <a:pos x="connsiteX3425" y="connsiteY3425"/>
                </a:cxn>
                <a:cxn ang="0">
                  <a:pos x="connsiteX3426" y="connsiteY3426"/>
                </a:cxn>
                <a:cxn ang="0">
                  <a:pos x="connsiteX3427" y="connsiteY3427"/>
                </a:cxn>
                <a:cxn ang="0">
                  <a:pos x="connsiteX3428" y="connsiteY3428"/>
                </a:cxn>
                <a:cxn ang="0">
                  <a:pos x="connsiteX3429" y="connsiteY3429"/>
                </a:cxn>
                <a:cxn ang="0">
                  <a:pos x="connsiteX3430" y="connsiteY3430"/>
                </a:cxn>
                <a:cxn ang="0">
                  <a:pos x="connsiteX3431" y="connsiteY3431"/>
                </a:cxn>
                <a:cxn ang="0">
                  <a:pos x="connsiteX3432" y="connsiteY3432"/>
                </a:cxn>
                <a:cxn ang="0">
                  <a:pos x="connsiteX3433" y="connsiteY3433"/>
                </a:cxn>
                <a:cxn ang="0">
                  <a:pos x="connsiteX3434" y="connsiteY3434"/>
                </a:cxn>
                <a:cxn ang="0">
                  <a:pos x="connsiteX3435" y="connsiteY3435"/>
                </a:cxn>
                <a:cxn ang="0">
                  <a:pos x="connsiteX3436" y="connsiteY3436"/>
                </a:cxn>
                <a:cxn ang="0">
                  <a:pos x="connsiteX3437" y="connsiteY3437"/>
                </a:cxn>
                <a:cxn ang="0">
                  <a:pos x="connsiteX3438" y="connsiteY3438"/>
                </a:cxn>
                <a:cxn ang="0">
                  <a:pos x="connsiteX3439" y="connsiteY3439"/>
                </a:cxn>
                <a:cxn ang="0">
                  <a:pos x="connsiteX3440" y="connsiteY3440"/>
                </a:cxn>
                <a:cxn ang="0">
                  <a:pos x="connsiteX3441" y="connsiteY3441"/>
                </a:cxn>
                <a:cxn ang="0">
                  <a:pos x="connsiteX3442" y="connsiteY3442"/>
                </a:cxn>
                <a:cxn ang="0">
                  <a:pos x="connsiteX3443" y="connsiteY3443"/>
                </a:cxn>
                <a:cxn ang="0">
                  <a:pos x="connsiteX3444" y="connsiteY3444"/>
                </a:cxn>
                <a:cxn ang="0">
                  <a:pos x="connsiteX3445" y="connsiteY3445"/>
                </a:cxn>
                <a:cxn ang="0">
                  <a:pos x="connsiteX3446" y="connsiteY3446"/>
                </a:cxn>
                <a:cxn ang="0">
                  <a:pos x="connsiteX3447" y="connsiteY3447"/>
                </a:cxn>
                <a:cxn ang="0">
                  <a:pos x="connsiteX3448" y="connsiteY3448"/>
                </a:cxn>
                <a:cxn ang="0">
                  <a:pos x="connsiteX3449" y="connsiteY3449"/>
                </a:cxn>
                <a:cxn ang="0">
                  <a:pos x="connsiteX3450" y="connsiteY3450"/>
                </a:cxn>
                <a:cxn ang="0">
                  <a:pos x="connsiteX3451" y="connsiteY3451"/>
                </a:cxn>
                <a:cxn ang="0">
                  <a:pos x="connsiteX3452" y="connsiteY3452"/>
                </a:cxn>
                <a:cxn ang="0">
                  <a:pos x="connsiteX3453" y="connsiteY3453"/>
                </a:cxn>
                <a:cxn ang="0">
                  <a:pos x="connsiteX3454" y="connsiteY3454"/>
                </a:cxn>
                <a:cxn ang="0">
                  <a:pos x="connsiteX3455" y="connsiteY3455"/>
                </a:cxn>
                <a:cxn ang="0">
                  <a:pos x="connsiteX3456" y="connsiteY3456"/>
                </a:cxn>
                <a:cxn ang="0">
                  <a:pos x="connsiteX3457" y="connsiteY3457"/>
                </a:cxn>
                <a:cxn ang="0">
                  <a:pos x="connsiteX3458" y="connsiteY3458"/>
                </a:cxn>
                <a:cxn ang="0">
                  <a:pos x="connsiteX3459" y="connsiteY3459"/>
                </a:cxn>
                <a:cxn ang="0">
                  <a:pos x="connsiteX3460" y="connsiteY3460"/>
                </a:cxn>
                <a:cxn ang="0">
                  <a:pos x="connsiteX3461" y="connsiteY3461"/>
                </a:cxn>
                <a:cxn ang="0">
                  <a:pos x="connsiteX3462" y="connsiteY3462"/>
                </a:cxn>
                <a:cxn ang="0">
                  <a:pos x="connsiteX3463" y="connsiteY3463"/>
                </a:cxn>
                <a:cxn ang="0">
                  <a:pos x="connsiteX3464" y="connsiteY3464"/>
                </a:cxn>
                <a:cxn ang="0">
                  <a:pos x="connsiteX3465" y="connsiteY3465"/>
                </a:cxn>
                <a:cxn ang="0">
                  <a:pos x="connsiteX3466" y="connsiteY3466"/>
                </a:cxn>
                <a:cxn ang="0">
                  <a:pos x="connsiteX3467" y="connsiteY3467"/>
                </a:cxn>
                <a:cxn ang="0">
                  <a:pos x="connsiteX3468" y="connsiteY3468"/>
                </a:cxn>
                <a:cxn ang="0">
                  <a:pos x="connsiteX3469" y="connsiteY3469"/>
                </a:cxn>
                <a:cxn ang="0">
                  <a:pos x="connsiteX3470" y="connsiteY3470"/>
                </a:cxn>
                <a:cxn ang="0">
                  <a:pos x="connsiteX3471" y="connsiteY3471"/>
                </a:cxn>
                <a:cxn ang="0">
                  <a:pos x="connsiteX3472" y="connsiteY3472"/>
                </a:cxn>
                <a:cxn ang="0">
                  <a:pos x="connsiteX3473" y="connsiteY3473"/>
                </a:cxn>
                <a:cxn ang="0">
                  <a:pos x="connsiteX3474" y="connsiteY3474"/>
                </a:cxn>
                <a:cxn ang="0">
                  <a:pos x="connsiteX3475" y="connsiteY3475"/>
                </a:cxn>
                <a:cxn ang="0">
                  <a:pos x="connsiteX3476" y="connsiteY3476"/>
                </a:cxn>
                <a:cxn ang="0">
                  <a:pos x="connsiteX3477" y="connsiteY3477"/>
                </a:cxn>
                <a:cxn ang="0">
                  <a:pos x="connsiteX3478" y="connsiteY3478"/>
                </a:cxn>
                <a:cxn ang="0">
                  <a:pos x="connsiteX3479" y="connsiteY3479"/>
                </a:cxn>
                <a:cxn ang="0">
                  <a:pos x="connsiteX3480" y="connsiteY3480"/>
                </a:cxn>
                <a:cxn ang="0">
                  <a:pos x="connsiteX3481" y="connsiteY3481"/>
                </a:cxn>
                <a:cxn ang="0">
                  <a:pos x="connsiteX3482" y="connsiteY3482"/>
                </a:cxn>
                <a:cxn ang="0">
                  <a:pos x="connsiteX3483" y="connsiteY3483"/>
                </a:cxn>
                <a:cxn ang="0">
                  <a:pos x="connsiteX3484" y="connsiteY3484"/>
                </a:cxn>
                <a:cxn ang="0">
                  <a:pos x="connsiteX3485" y="connsiteY3485"/>
                </a:cxn>
                <a:cxn ang="0">
                  <a:pos x="connsiteX3486" y="connsiteY3486"/>
                </a:cxn>
                <a:cxn ang="0">
                  <a:pos x="connsiteX3487" y="connsiteY3487"/>
                </a:cxn>
                <a:cxn ang="0">
                  <a:pos x="connsiteX3488" y="connsiteY3488"/>
                </a:cxn>
                <a:cxn ang="0">
                  <a:pos x="connsiteX3489" y="connsiteY3489"/>
                </a:cxn>
                <a:cxn ang="0">
                  <a:pos x="connsiteX3490" y="connsiteY3490"/>
                </a:cxn>
                <a:cxn ang="0">
                  <a:pos x="connsiteX3491" y="connsiteY3491"/>
                </a:cxn>
                <a:cxn ang="0">
                  <a:pos x="connsiteX3492" y="connsiteY3492"/>
                </a:cxn>
                <a:cxn ang="0">
                  <a:pos x="connsiteX3493" y="connsiteY3493"/>
                </a:cxn>
                <a:cxn ang="0">
                  <a:pos x="connsiteX3494" y="connsiteY3494"/>
                </a:cxn>
                <a:cxn ang="0">
                  <a:pos x="connsiteX3495" y="connsiteY3495"/>
                </a:cxn>
                <a:cxn ang="0">
                  <a:pos x="connsiteX3496" y="connsiteY3496"/>
                </a:cxn>
                <a:cxn ang="0">
                  <a:pos x="connsiteX3497" y="connsiteY3497"/>
                </a:cxn>
                <a:cxn ang="0">
                  <a:pos x="connsiteX3498" y="connsiteY3498"/>
                </a:cxn>
                <a:cxn ang="0">
                  <a:pos x="connsiteX3499" y="connsiteY3499"/>
                </a:cxn>
                <a:cxn ang="0">
                  <a:pos x="connsiteX3500" y="connsiteY3500"/>
                </a:cxn>
                <a:cxn ang="0">
                  <a:pos x="connsiteX3501" y="connsiteY3501"/>
                </a:cxn>
                <a:cxn ang="0">
                  <a:pos x="connsiteX3502" y="connsiteY3502"/>
                </a:cxn>
                <a:cxn ang="0">
                  <a:pos x="connsiteX3503" y="connsiteY3503"/>
                </a:cxn>
                <a:cxn ang="0">
                  <a:pos x="connsiteX3504" y="connsiteY3504"/>
                </a:cxn>
                <a:cxn ang="0">
                  <a:pos x="connsiteX3505" y="connsiteY3505"/>
                </a:cxn>
                <a:cxn ang="0">
                  <a:pos x="connsiteX3506" y="connsiteY3506"/>
                </a:cxn>
                <a:cxn ang="0">
                  <a:pos x="connsiteX3507" y="connsiteY3507"/>
                </a:cxn>
                <a:cxn ang="0">
                  <a:pos x="connsiteX3508" y="connsiteY3508"/>
                </a:cxn>
                <a:cxn ang="0">
                  <a:pos x="connsiteX3509" y="connsiteY3509"/>
                </a:cxn>
                <a:cxn ang="0">
                  <a:pos x="connsiteX3510" y="connsiteY3510"/>
                </a:cxn>
                <a:cxn ang="0">
                  <a:pos x="connsiteX3511" y="connsiteY3511"/>
                </a:cxn>
                <a:cxn ang="0">
                  <a:pos x="connsiteX3512" y="connsiteY3512"/>
                </a:cxn>
                <a:cxn ang="0">
                  <a:pos x="connsiteX3513" y="connsiteY3513"/>
                </a:cxn>
                <a:cxn ang="0">
                  <a:pos x="connsiteX3514" y="connsiteY3514"/>
                </a:cxn>
                <a:cxn ang="0">
                  <a:pos x="connsiteX3515" y="connsiteY3515"/>
                </a:cxn>
                <a:cxn ang="0">
                  <a:pos x="connsiteX3516" y="connsiteY3516"/>
                </a:cxn>
                <a:cxn ang="0">
                  <a:pos x="connsiteX3517" y="connsiteY3517"/>
                </a:cxn>
                <a:cxn ang="0">
                  <a:pos x="connsiteX3518" y="connsiteY3518"/>
                </a:cxn>
                <a:cxn ang="0">
                  <a:pos x="connsiteX3519" y="connsiteY3519"/>
                </a:cxn>
                <a:cxn ang="0">
                  <a:pos x="connsiteX3520" y="connsiteY3520"/>
                </a:cxn>
                <a:cxn ang="0">
                  <a:pos x="connsiteX3521" y="connsiteY3521"/>
                </a:cxn>
                <a:cxn ang="0">
                  <a:pos x="connsiteX3522" y="connsiteY3522"/>
                </a:cxn>
                <a:cxn ang="0">
                  <a:pos x="connsiteX3523" y="connsiteY3523"/>
                </a:cxn>
                <a:cxn ang="0">
                  <a:pos x="connsiteX3524" y="connsiteY3524"/>
                </a:cxn>
                <a:cxn ang="0">
                  <a:pos x="connsiteX3525" y="connsiteY3525"/>
                </a:cxn>
                <a:cxn ang="0">
                  <a:pos x="connsiteX3526" y="connsiteY3526"/>
                </a:cxn>
                <a:cxn ang="0">
                  <a:pos x="connsiteX3527" y="connsiteY3527"/>
                </a:cxn>
                <a:cxn ang="0">
                  <a:pos x="connsiteX3528" y="connsiteY3528"/>
                </a:cxn>
                <a:cxn ang="0">
                  <a:pos x="connsiteX3529" y="connsiteY3529"/>
                </a:cxn>
                <a:cxn ang="0">
                  <a:pos x="connsiteX3530" y="connsiteY3530"/>
                </a:cxn>
                <a:cxn ang="0">
                  <a:pos x="connsiteX3531" y="connsiteY3531"/>
                </a:cxn>
                <a:cxn ang="0">
                  <a:pos x="connsiteX3532" y="connsiteY3532"/>
                </a:cxn>
                <a:cxn ang="0">
                  <a:pos x="connsiteX3533" y="connsiteY3533"/>
                </a:cxn>
                <a:cxn ang="0">
                  <a:pos x="connsiteX3534" y="connsiteY3534"/>
                </a:cxn>
                <a:cxn ang="0">
                  <a:pos x="connsiteX3535" y="connsiteY3535"/>
                </a:cxn>
                <a:cxn ang="0">
                  <a:pos x="connsiteX3536" y="connsiteY3536"/>
                </a:cxn>
                <a:cxn ang="0">
                  <a:pos x="connsiteX3537" y="connsiteY3537"/>
                </a:cxn>
                <a:cxn ang="0">
                  <a:pos x="connsiteX3538" y="connsiteY3538"/>
                </a:cxn>
                <a:cxn ang="0">
                  <a:pos x="connsiteX3539" y="connsiteY3539"/>
                </a:cxn>
                <a:cxn ang="0">
                  <a:pos x="connsiteX3540" y="connsiteY3540"/>
                </a:cxn>
                <a:cxn ang="0">
                  <a:pos x="connsiteX3541" y="connsiteY3541"/>
                </a:cxn>
                <a:cxn ang="0">
                  <a:pos x="connsiteX3542" y="connsiteY3542"/>
                </a:cxn>
                <a:cxn ang="0">
                  <a:pos x="connsiteX3543" y="connsiteY3543"/>
                </a:cxn>
                <a:cxn ang="0">
                  <a:pos x="connsiteX3544" y="connsiteY3544"/>
                </a:cxn>
                <a:cxn ang="0">
                  <a:pos x="connsiteX3545" y="connsiteY3545"/>
                </a:cxn>
                <a:cxn ang="0">
                  <a:pos x="connsiteX3546" y="connsiteY3546"/>
                </a:cxn>
                <a:cxn ang="0">
                  <a:pos x="connsiteX3547" y="connsiteY3547"/>
                </a:cxn>
                <a:cxn ang="0">
                  <a:pos x="connsiteX3548" y="connsiteY3548"/>
                </a:cxn>
                <a:cxn ang="0">
                  <a:pos x="connsiteX3549" y="connsiteY3549"/>
                </a:cxn>
                <a:cxn ang="0">
                  <a:pos x="connsiteX3550" y="connsiteY3550"/>
                </a:cxn>
                <a:cxn ang="0">
                  <a:pos x="connsiteX3551" y="connsiteY3551"/>
                </a:cxn>
                <a:cxn ang="0">
                  <a:pos x="connsiteX3552" y="connsiteY3552"/>
                </a:cxn>
                <a:cxn ang="0">
                  <a:pos x="connsiteX3553" y="connsiteY3553"/>
                </a:cxn>
                <a:cxn ang="0">
                  <a:pos x="connsiteX3554" y="connsiteY3554"/>
                </a:cxn>
                <a:cxn ang="0">
                  <a:pos x="connsiteX3555" y="connsiteY3555"/>
                </a:cxn>
                <a:cxn ang="0">
                  <a:pos x="connsiteX3556" y="connsiteY3556"/>
                </a:cxn>
                <a:cxn ang="0">
                  <a:pos x="connsiteX3557" y="connsiteY3557"/>
                </a:cxn>
                <a:cxn ang="0">
                  <a:pos x="connsiteX3558" y="connsiteY3558"/>
                </a:cxn>
                <a:cxn ang="0">
                  <a:pos x="connsiteX3559" y="connsiteY3559"/>
                </a:cxn>
                <a:cxn ang="0">
                  <a:pos x="connsiteX3560" y="connsiteY3560"/>
                </a:cxn>
                <a:cxn ang="0">
                  <a:pos x="connsiteX3561" y="connsiteY3561"/>
                </a:cxn>
                <a:cxn ang="0">
                  <a:pos x="connsiteX3562" y="connsiteY3562"/>
                </a:cxn>
                <a:cxn ang="0">
                  <a:pos x="connsiteX3563" y="connsiteY3563"/>
                </a:cxn>
                <a:cxn ang="0">
                  <a:pos x="connsiteX3564" y="connsiteY3564"/>
                </a:cxn>
                <a:cxn ang="0">
                  <a:pos x="connsiteX3565" y="connsiteY3565"/>
                </a:cxn>
                <a:cxn ang="0">
                  <a:pos x="connsiteX3566" y="connsiteY3566"/>
                </a:cxn>
                <a:cxn ang="0">
                  <a:pos x="connsiteX3567" y="connsiteY3567"/>
                </a:cxn>
                <a:cxn ang="0">
                  <a:pos x="connsiteX3568" y="connsiteY3568"/>
                </a:cxn>
                <a:cxn ang="0">
                  <a:pos x="connsiteX3569" y="connsiteY3569"/>
                </a:cxn>
                <a:cxn ang="0">
                  <a:pos x="connsiteX3570" y="connsiteY3570"/>
                </a:cxn>
                <a:cxn ang="0">
                  <a:pos x="connsiteX3571" y="connsiteY3571"/>
                </a:cxn>
                <a:cxn ang="0">
                  <a:pos x="connsiteX3572" y="connsiteY3572"/>
                </a:cxn>
                <a:cxn ang="0">
                  <a:pos x="connsiteX3573" y="connsiteY3573"/>
                </a:cxn>
                <a:cxn ang="0">
                  <a:pos x="connsiteX3574" y="connsiteY3574"/>
                </a:cxn>
                <a:cxn ang="0">
                  <a:pos x="connsiteX3575" y="connsiteY3575"/>
                </a:cxn>
                <a:cxn ang="0">
                  <a:pos x="connsiteX3576" y="connsiteY3576"/>
                </a:cxn>
                <a:cxn ang="0">
                  <a:pos x="connsiteX3577" y="connsiteY3577"/>
                </a:cxn>
                <a:cxn ang="0">
                  <a:pos x="connsiteX3578" y="connsiteY3578"/>
                </a:cxn>
                <a:cxn ang="0">
                  <a:pos x="connsiteX3579" y="connsiteY3579"/>
                </a:cxn>
                <a:cxn ang="0">
                  <a:pos x="connsiteX3580" y="connsiteY3580"/>
                </a:cxn>
                <a:cxn ang="0">
                  <a:pos x="connsiteX3581" y="connsiteY3581"/>
                </a:cxn>
                <a:cxn ang="0">
                  <a:pos x="connsiteX3582" y="connsiteY3582"/>
                </a:cxn>
                <a:cxn ang="0">
                  <a:pos x="connsiteX3583" y="connsiteY3583"/>
                </a:cxn>
                <a:cxn ang="0">
                  <a:pos x="connsiteX3584" y="connsiteY3584"/>
                </a:cxn>
                <a:cxn ang="0">
                  <a:pos x="connsiteX3585" y="connsiteY3585"/>
                </a:cxn>
                <a:cxn ang="0">
                  <a:pos x="connsiteX3586" y="connsiteY3586"/>
                </a:cxn>
                <a:cxn ang="0">
                  <a:pos x="connsiteX3587" y="connsiteY3587"/>
                </a:cxn>
                <a:cxn ang="0">
                  <a:pos x="connsiteX3588" y="connsiteY3588"/>
                </a:cxn>
                <a:cxn ang="0">
                  <a:pos x="connsiteX3589" y="connsiteY3589"/>
                </a:cxn>
                <a:cxn ang="0">
                  <a:pos x="connsiteX3590" y="connsiteY3590"/>
                </a:cxn>
                <a:cxn ang="0">
                  <a:pos x="connsiteX3591" y="connsiteY3591"/>
                </a:cxn>
                <a:cxn ang="0">
                  <a:pos x="connsiteX3592" y="connsiteY3592"/>
                </a:cxn>
                <a:cxn ang="0">
                  <a:pos x="connsiteX3593" y="connsiteY3593"/>
                </a:cxn>
                <a:cxn ang="0">
                  <a:pos x="connsiteX3594" y="connsiteY3594"/>
                </a:cxn>
                <a:cxn ang="0">
                  <a:pos x="connsiteX3595" y="connsiteY3595"/>
                </a:cxn>
                <a:cxn ang="0">
                  <a:pos x="connsiteX3596" y="connsiteY3596"/>
                </a:cxn>
                <a:cxn ang="0">
                  <a:pos x="connsiteX3597" y="connsiteY3597"/>
                </a:cxn>
                <a:cxn ang="0">
                  <a:pos x="connsiteX3598" y="connsiteY3598"/>
                </a:cxn>
                <a:cxn ang="0">
                  <a:pos x="connsiteX3599" y="connsiteY3599"/>
                </a:cxn>
                <a:cxn ang="0">
                  <a:pos x="connsiteX3600" y="connsiteY3600"/>
                </a:cxn>
                <a:cxn ang="0">
                  <a:pos x="connsiteX3601" y="connsiteY3601"/>
                </a:cxn>
                <a:cxn ang="0">
                  <a:pos x="connsiteX3602" y="connsiteY3602"/>
                </a:cxn>
                <a:cxn ang="0">
                  <a:pos x="connsiteX3603" y="connsiteY3603"/>
                </a:cxn>
                <a:cxn ang="0">
                  <a:pos x="connsiteX3604" y="connsiteY3604"/>
                </a:cxn>
                <a:cxn ang="0">
                  <a:pos x="connsiteX3605" y="connsiteY3605"/>
                </a:cxn>
                <a:cxn ang="0">
                  <a:pos x="connsiteX3606" y="connsiteY3606"/>
                </a:cxn>
                <a:cxn ang="0">
                  <a:pos x="connsiteX3607" y="connsiteY3607"/>
                </a:cxn>
                <a:cxn ang="0">
                  <a:pos x="connsiteX3608" y="connsiteY3608"/>
                </a:cxn>
                <a:cxn ang="0">
                  <a:pos x="connsiteX3609" y="connsiteY3609"/>
                </a:cxn>
                <a:cxn ang="0">
                  <a:pos x="connsiteX3610" y="connsiteY3610"/>
                </a:cxn>
                <a:cxn ang="0">
                  <a:pos x="connsiteX3611" y="connsiteY3611"/>
                </a:cxn>
                <a:cxn ang="0">
                  <a:pos x="connsiteX3612" y="connsiteY3612"/>
                </a:cxn>
                <a:cxn ang="0">
                  <a:pos x="connsiteX3613" y="connsiteY3613"/>
                </a:cxn>
                <a:cxn ang="0">
                  <a:pos x="connsiteX3614" y="connsiteY3614"/>
                </a:cxn>
                <a:cxn ang="0">
                  <a:pos x="connsiteX3615" y="connsiteY3615"/>
                </a:cxn>
                <a:cxn ang="0">
                  <a:pos x="connsiteX3616" y="connsiteY3616"/>
                </a:cxn>
                <a:cxn ang="0">
                  <a:pos x="connsiteX3617" y="connsiteY3617"/>
                </a:cxn>
                <a:cxn ang="0">
                  <a:pos x="connsiteX3618" y="connsiteY3618"/>
                </a:cxn>
                <a:cxn ang="0">
                  <a:pos x="connsiteX3619" y="connsiteY3619"/>
                </a:cxn>
                <a:cxn ang="0">
                  <a:pos x="connsiteX3620" y="connsiteY3620"/>
                </a:cxn>
                <a:cxn ang="0">
                  <a:pos x="connsiteX3621" y="connsiteY3621"/>
                </a:cxn>
                <a:cxn ang="0">
                  <a:pos x="connsiteX3622" y="connsiteY3622"/>
                </a:cxn>
                <a:cxn ang="0">
                  <a:pos x="connsiteX3623" y="connsiteY3623"/>
                </a:cxn>
                <a:cxn ang="0">
                  <a:pos x="connsiteX3624" y="connsiteY3624"/>
                </a:cxn>
                <a:cxn ang="0">
                  <a:pos x="connsiteX3625" y="connsiteY3625"/>
                </a:cxn>
                <a:cxn ang="0">
                  <a:pos x="connsiteX3626" y="connsiteY3626"/>
                </a:cxn>
                <a:cxn ang="0">
                  <a:pos x="connsiteX3627" y="connsiteY3627"/>
                </a:cxn>
                <a:cxn ang="0">
                  <a:pos x="connsiteX3628" y="connsiteY3628"/>
                </a:cxn>
                <a:cxn ang="0">
                  <a:pos x="connsiteX3629" y="connsiteY3629"/>
                </a:cxn>
                <a:cxn ang="0">
                  <a:pos x="connsiteX3630" y="connsiteY3630"/>
                </a:cxn>
                <a:cxn ang="0">
                  <a:pos x="connsiteX3631" y="connsiteY3631"/>
                </a:cxn>
                <a:cxn ang="0">
                  <a:pos x="connsiteX3632" y="connsiteY3632"/>
                </a:cxn>
                <a:cxn ang="0">
                  <a:pos x="connsiteX3633" y="connsiteY3633"/>
                </a:cxn>
                <a:cxn ang="0">
                  <a:pos x="connsiteX3634" y="connsiteY3634"/>
                </a:cxn>
                <a:cxn ang="0">
                  <a:pos x="connsiteX3635" y="connsiteY3635"/>
                </a:cxn>
                <a:cxn ang="0">
                  <a:pos x="connsiteX3636" y="connsiteY3636"/>
                </a:cxn>
                <a:cxn ang="0">
                  <a:pos x="connsiteX3637" y="connsiteY3637"/>
                </a:cxn>
                <a:cxn ang="0">
                  <a:pos x="connsiteX3638" y="connsiteY3638"/>
                </a:cxn>
                <a:cxn ang="0">
                  <a:pos x="connsiteX3639" y="connsiteY3639"/>
                </a:cxn>
                <a:cxn ang="0">
                  <a:pos x="connsiteX3640" y="connsiteY3640"/>
                </a:cxn>
                <a:cxn ang="0">
                  <a:pos x="connsiteX3641" y="connsiteY3641"/>
                </a:cxn>
                <a:cxn ang="0">
                  <a:pos x="connsiteX3642" y="connsiteY3642"/>
                </a:cxn>
                <a:cxn ang="0">
                  <a:pos x="connsiteX3643" y="connsiteY3643"/>
                </a:cxn>
                <a:cxn ang="0">
                  <a:pos x="connsiteX3644" y="connsiteY3644"/>
                </a:cxn>
                <a:cxn ang="0">
                  <a:pos x="connsiteX3645" y="connsiteY3645"/>
                </a:cxn>
                <a:cxn ang="0">
                  <a:pos x="connsiteX3646" y="connsiteY3646"/>
                </a:cxn>
                <a:cxn ang="0">
                  <a:pos x="connsiteX3647" y="connsiteY3647"/>
                </a:cxn>
                <a:cxn ang="0">
                  <a:pos x="connsiteX3648" y="connsiteY3648"/>
                </a:cxn>
                <a:cxn ang="0">
                  <a:pos x="connsiteX3649" y="connsiteY3649"/>
                </a:cxn>
                <a:cxn ang="0">
                  <a:pos x="connsiteX3650" y="connsiteY3650"/>
                </a:cxn>
                <a:cxn ang="0">
                  <a:pos x="connsiteX3651" y="connsiteY3651"/>
                </a:cxn>
                <a:cxn ang="0">
                  <a:pos x="connsiteX3652" y="connsiteY3652"/>
                </a:cxn>
                <a:cxn ang="0">
                  <a:pos x="connsiteX3653" y="connsiteY3653"/>
                </a:cxn>
                <a:cxn ang="0">
                  <a:pos x="connsiteX3654" y="connsiteY3654"/>
                </a:cxn>
                <a:cxn ang="0">
                  <a:pos x="connsiteX3655" y="connsiteY3655"/>
                </a:cxn>
                <a:cxn ang="0">
                  <a:pos x="connsiteX3656" y="connsiteY3656"/>
                </a:cxn>
                <a:cxn ang="0">
                  <a:pos x="connsiteX3657" y="connsiteY3657"/>
                </a:cxn>
                <a:cxn ang="0">
                  <a:pos x="connsiteX3658" y="connsiteY3658"/>
                </a:cxn>
                <a:cxn ang="0">
                  <a:pos x="connsiteX3659" y="connsiteY3659"/>
                </a:cxn>
                <a:cxn ang="0">
                  <a:pos x="connsiteX3660" y="connsiteY3660"/>
                </a:cxn>
                <a:cxn ang="0">
                  <a:pos x="connsiteX3661" y="connsiteY3661"/>
                </a:cxn>
                <a:cxn ang="0">
                  <a:pos x="connsiteX3662" y="connsiteY3662"/>
                </a:cxn>
                <a:cxn ang="0">
                  <a:pos x="connsiteX3663" y="connsiteY3663"/>
                </a:cxn>
                <a:cxn ang="0">
                  <a:pos x="connsiteX3664" y="connsiteY3664"/>
                </a:cxn>
                <a:cxn ang="0">
                  <a:pos x="connsiteX3665" y="connsiteY3665"/>
                </a:cxn>
                <a:cxn ang="0">
                  <a:pos x="connsiteX3666" y="connsiteY3666"/>
                </a:cxn>
                <a:cxn ang="0">
                  <a:pos x="connsiteX3667" y="connsiteY3667"/>
                </a:cxn>
                <a:cxn ang="0">
                  <a:pos x="connsiteX3668" y="connsiteY3668"/>
                </a:cxn>
                <a:cxn ang="0">
                  <a:pos x="connsiteX3669" y="connsiteY3669"/>
                </a:cxn>
                <a:cxn ang="0">
                  <a:pos x="connsiteX3670" y="connsiteY3670"/>
                </a:cxn>
                <a:cxn ang="0">
                  <a:pos x="connsiteX3671" y="connsiteY3671"/>
                </a:cxn>
                <a:cxn ang="0">
                  <a:pos x="connsiteX3672" y="connsiteY3672"/>
                </a:cxn>
                <a:cxn ang="0">
                  <a:pos x="connsiteX3673" y="connsiteY3673"/>
                </a:cxn>
                <a:cxn ang="0">
                  <a:pos x="connsiteX3674" y="connsiteY3674"/>
                </a:cxn>
                <a:cxn ang="0">
                  <a:pos x="connsiteX3675" y="connsiteY3675"/>
                </a:cxn>
                <a:cxn ang="0">
                  <a:pos x="connsiteX3676" y="connsiteY3676"/>
                </a:cxn>
                <a:cxn ang="0">
                  <a:pos x="connsiteX3677" y="connsiteY3677"/>
                </a:cxn>
                <a:cxn ang="0">
                  <a:pos x="connsiteX3678" y="connsiteY3678"/>
                </a:cxn>
                <a:cxn ang="0">
                  <a:pos x="connsiteX3679" y="connsiteY3679"/>
                </a:cxn>
                <a:cxn ang="0">
                  <a:pos x="connsiteX3680" y="connsiteY3680"/>
                </a:cxn>
                <a:cxn ang="0">
                  <a:pos x="connsiteX3681" y="connsiteY3681"/>
                </a:cxn>
                <a:cxn ang="0">
                  <a:pos x="connsiteX3682" y="connsiteY3682"/>
                </a:cxn>
                <a:cxn ang="0">
                  <a:pos x="connsiteX3683" y="connsiteY3683"/>
                </a:cxn>
                <a:cxn ang="0">
                  <a:pos x="connsiteX3684" y="connsiteY3684"/>
                </a:cxn>
                <a:cxn ang="0">
                  <a:pos x="connsiteX3685" y="connsiteY3685"/>
                </a:cxn>
                <a:cxn ang="0">
                  <a:pos x="connsiteX3686" y="connsiteY3686"/>
                </a:cxn>
                <a:cxn ang="0">
                  <a:pos x="connsiteX3687" y="connsiteY3687"/>
                </a:cxn>
                <a:cxn ang="0">
                  <a:pos x="connsiteX3688" y="connsiteY3688"/>
                </a:cxn>
                <a:cxn ang="0">
                  <a:pos x="connsiteX3689" y="connsiteY3689"/>
                </a:cxn>
                <a:cxn ang="0">
                  <a:pos x="connsiteX3690" y="connsiteY3690"/>
                </a:cxn>
                <a:cxn ang="0">
                  <a:pos x="connsiteX3691" y="connsiteY3691"/>
                </a:cxn>
                <a:cxn ang="0">
                  <a:pos x="connsiteX3692" y="connsiteY3692"/>
                </a:cxn>
                <a:cxn ang="0">
                  <a:pos x="connsiteX3693" y="connsiteY3693"/>
                </a:cxn>
                <a:cxn ang="0">
                  <a:pos x="connsiteX3694" y="connsiteY3694"/>
                </a:cxn>
                <a:cxn ang="0">
                  <a:pos x="connsiteX3695" y="connsiteY3695"/>
                </a:cxn>
                <a:cxn ang="0">
                  <a:pos x="connsiteX3696" y="connsiteY3696"/>
                </a:cxn>
                <a:cxn ang="0">
                  <a:pos x="connsiteX3697" y="connsiteY3697"/>
                </a:cxn>
                <a:cxn ang="0">
                  <a:pos x="connsiteX3698" y="connsiteY3698"/>
                </a:cxn>
                <a:cxn ang="0">
                  <a:pos x="connsiteX3699" y="connsiteY3699"/>
                </a:cxn>
                <a:cxn ang="0">
                  <a:pos x="connsiteX3700" y="connsiteY3700"/>
                </a:cxn>
                <a:cxn ang="0">
                  <a:pos x="connsiteX3701" y="connsiteY3701"/>
                </a:cxn>
                <a:cxn ang="0">
                  <a:pos x="connsiteX3702" y="connsiteY3702"/>
                </a:cxn>
                <a:cxn ang="0">
                  <a:pos x="connsiteX3703" y="connsiteY3703"/>
                </a:cxn>
                <a:cxn ang="0">
                  <a:pos x="connsiteX3704" y="connsiteY3704"/>
                </a:cxn>
                <a:cxn ang="0">
                  <a:pos x="connsiteX3705" y="connsiteY3705"/>
                </a:cxn>
                <a:cxn ang="0">
                  <a:pos x="connsiteX3706" y="connsiteY3706"/>
                </a:cxn>
                <a:cxn ang="0">
                  <a:pos x="connsiteX3707" y="connsiteY3707"/>
                </a:cxn>
                <a:cxn ang="0">
                  <a:pos x="connsiteX3708" y="connsiteY3708"/>
                </a:cxn>
                <a:cxn ang="0">
                  <a:pos x="connsiteX3709" y="connsiteY3709"/>
                </a:cxn>
                <a:cxn ang="0">
                  <a:pos x="connsiteX3710" y="connsiteY3710"/>
                </a:cxn>
                <a:cxn ang="0">
                  <a:pos x="connsiteX3711" y="connsiteY3711"/>
                </a:cxn>
                <a:cxn ang="0">
                  <a:pos x="connsiteX3712" y="connsiteY3712"/>
                </a:cxn>
                <a:cxn ang="0">
                  <a:pos x="connsiteX3713" y="connsiteY3713"/>
                </a:cxn>
                <a:cxn ang="0">
                  <a:pos x="connsiteX3714" y="connsiteY3714"/>
                </a:cxn>
                <a:cxn ang="0">
                  <a:pos x="connsiteX3715" y="connsiteY3715"/>
                </a:cxn>
                <a:cxn ang="0">
                  <a:pos x="connsiteX3716" y="connsiteY3716"/>
                </a:cxn>
                <a:cxn ang="0">
                  <a:pos x="connsiteX3717" y="connsiteY3717"/>
                </a:cxn>
                <a:cxn ang="0">
                  <a:pos x="connsiteX3718" y="connsiteY3718"/>
                </a:cxn>
                <a:cxn ang="0">
                  <a:pos x="connsiteX3719" y="connsiteY3719"/>
                </a:cxn>
                <a:cxn ang="0">
                  <a:pos x="connsiteX3720" y="connsiteY3720"/>
                </a:cxn>
                <a:cxn ang="0">
                  <a:pos x="connsiteX3721" y="connsiteY3721"/>
                </a:cxn>
                <a:cxn ang="0">
                  <a:pos x="connsiteX3722" y="connsiteY3722"/>
                </a:cxn>
                <a:cxn ang="0">
                  <a:pos x="connsiteX3723" y="connsiteY3723"/>
                </a:cxn>
                <a:cxn ang="0">
                  <a:pos x="connsiteX3724" y="connsiteY3724"/>
                </a:cxn>
                <a:cxn ang="0">
                  <a:pos x="connsiteX3725" y="connsiteY3725"/>
                </a:cxn>
                <a:cxn ang="0">
                  <a:pos x="connsiteX3726" y="connsiteY3726"/>
                </a:cxn>
                <a:cxn ang="0">
                  <a:pos x="connsiteX3727" y="connsiteY3727"/>
                </a:cxn>
                <a:cxn ang="0">
                  <a:pos x="connsiteX3728" y="connsiteY3728"/>
                </a:cxn>
                <a:cxn ang="0">
                  <a:pos x="connsiteX3729" y="connsiteY3729"/>
                </a:cxn>
                <a:cxn ang="0">
                  <a:pos x="connsiteX3730" y="connsiteY3730"/>
                </a:cxn>
                <a:cxn ang="0">
                  <a:pos x="connsiteX3731" y="connsiteY3731"/>
                </a:cxn>
                <a:cxn ang="0">
                  <a:pos x="connsiteX3732" y="connsiteY3732"/>
                </a:cxn>
                <a:cxn ang="0">
                  <a:pos x="connsiteX3733" y="connsiteY3733"/>
                </a:cxn>
                <a:cxn ang="0">
                  <a:pos x="connsiteX3734" y="connsiteY3734"/>
                </a:cxn>
                <a:cxn ang="0">
                  <a:pos x="connsiteX3735" y="connsiteY3735"/>
                </a:cxn>
                <a:cxn ang="0">
                  <a:pos x="connsiteX3736" y="connsiteY3736"/>
                </a:cxn>
                <a:cxn ang="0">
                  <a:pos x="connsiteX3737" y="connsiteY3737"/>
                </a:cxn>
                <a:cxn ang="0">
                  <a:pos x="connsiteX3738" y="connsiteY3738"/>
                </a:cxn>
                <a:cxn ang="0">
                  <a:pos x="connsiteX3739" y="connsiteY3739"/>
                </a:cxn>
                <a:cxn ang="0">
                  <a:pos x="connsiteX3740" y="connsiteY3740"/>
                </a:cxn>
                <a:cxn ang="0">
                  <a:pos x="connsiteX3741" y="connsiteY3741"/>
                </a:cxn>
                <a:cxn ang="0">
                  <a:pos x="connsiteX3742" y="connsiteY3742"/>
                </a:cxn>
                <a:cxn ang="0">
                  <a:pos x="connsiteX3743" y="connsiteY3743"/>
                </a:cxn>
                <a:cxn ang="0">
                  <a:pos x="connsiteX3744" y="connsiteY3744"/>
                </a:cxn>
                <a:cxn ang="0">
                  <a:pos x="connsiteX3745" y="connsiteY3745"/>
                </a:cxn>
                <a:cxn ang="0">
                  <a:pos x="connsiteX3746" y="connsiteY3746"/>
                </a:cxn>
                <a:cxn ang="0">
                  <a:pos x="connsiteX3747" y="connsiteY3747"/>
                </a:cxn>
                <a:cxn ang="0">
                  <a:pos x="connsiteX3748" y="connsiteY3748"/>
                </a:cxn>
                <a:cxn ang="0">
                  <a:pos x="connsiteX3749" y="connsiteY3749"/>
                </a:cxn>
                <a:cxn ang="0">
                  <a:pos x="connsiteX3750" y="connsiteY3750"/>
                </a:cxn>
                <a:cxn ang="0">
                  <a:pos x="connsiteX3751" y="connsiteY3751"/>
                </a:cxn>
                <a:cxn ang="0">
                  <a:pos x="connsiteX3752" y="connsiteY3752"/>
                </a:cxn>
                <a:cxn ang="0">
                  <a:pos x="connsiteX3753" y="connsiteY3753"/>
                </a:cxn>
                <a:cxn ang="0">
                  <a:pos x="connsiteX3754" y="connsiteY3754"/>
                </a:cxn>
                <a:cxn ang="0">
                  <a:pos x="connsiteX3755" y="connsiteY3755"/>
                </a:cxn>
                <a:cxn ang="0">
                  <a:pos x="connsiteX3756" y="connsiteY3756"/>
                </a:cxn>
                <a:cxn ang="0">
                  <a:pos x="connsiteX3757" y="connsiteY3757"/>
                </a:cxn>
                <a:cxn ang="0">
                  <a:pos x="connsiteX3758" y="connsiteY3758"/>
                </a:cxn>
                <a:cxn ang="0">
                  <a:pos x="connsiteX3759" y="connsiteY3759"/>
                </a:cxn>
                <a:cxn ang="0">
                  <a:pos x="connsiteX3760" y="connsiteY3760"/>
                </a:cxn>
                <a:cxn ang="0">
                  <a:pos x="connsiteX3761" y="connsiteY3761"/>
                </a:cxn>
                <a:cxn ang="0">
                  <a:pos x="connsiteX3762" y="connsiteY3762"/>
                </a:cxn>
                <a:cxn ang="0">
                  <a:pos x="connsiteX3763" y="connsiteY3763"/>
                </a:cxn>
                <a:cxn ang="0">
                  <a:pos x="connsiteX3764" y="connsiteY3764"/>
                </a:cxn>
                <a:cxn ang="0">
                  <a:pos x="connsiteX3765" y="connsiteY3765"/>
                </a:cxn>
                <a:cxn ang="0">
                  <a:pos x="connsiteX3766" y="connsiteY3766"/>
                </a:cxn>
                <a:cxn ang="0">
                  <a:pos x="connsiteX3767" y="connsiteY3767"/>
                </a:cxn>
                <a:cxn ang="0">
                  <a:pos x="connsiteX3768" y="connsiteY3768"/>
                </a:cxn>
                <a:cxn ang="0">
                  <a:pos x="connsiteX3769" y="connsiteY3769"/>
                </a:cxn>
                <a:cxn ang="0">
                  <a:pos x="connsiteX3770" y="connsiteY3770"/>
                </a:cxn>
                <a:cxn ang="0">
                  <a:pos x="connsiteX3771" y="connsiteY3771"/>
                </a:cxn>
                <a:cxn ang="0">
                  <a:pos x="connsiteX3772" y="connsiteY3772"/>
                </a:cxn>
                <a:cxn ang="0">
                  <a:pos x="connsiteX3773" y="connsiteY3773"/>
                </a:cxn>
                <a:cxn ang="0">
                  <a:pos x="connsiteX3774" y="connsiteY3774"/>
                </a:cxn>
                <a:cxn ang="0">
                  <a:pos x="connsiteX3775" y="connsiteY3775"/>
                </a:cxn>
                <a:cxn ang="0">
                  <a:pos x="connsiteX3776" y="connsiteY3776"/>
                </a:cxn>
                <a:cxn ang="0">
                  <a:pos x="connsiteX3777" y="connsiteY3777"/>
                </a:cxn>
                <a:cxn ang="0">
                  <a:pos x="connsiteX3778" y="connsiteY3778"/>
                </a:cxn>
                <a:cxn ang="0">
                  <a:pos x="connsiteX3779" y="connsiteY3779"/>
                </a:cxn>
                <a:cxn ang="0">
                  <a:pos x="connsiteX3780" y="connsiteY3780"/>
                </a:cxn>
                <a:cxn ang="0">
                  <a:pos x="connsiteX3781" y="connsiteY3781"/>
                </a:cxn>
                <a:cxn ang="0">
                  <a:pos x="connsiteX3782" y="connsiteY3782"/>
                </a:cxn>
                <a:cxn ang="0">
                  <a:pos x="connsiteX3783" y="connsiteY3783"/>
                </a:cxn>
                <a:cxn ang="0">
                  <a:pos x="connsiteX3784" y="connsiteY3784"/>
                </a:cxn>
                <a:cxn ang="0">
                  <a:pos x="connsiteX3785" y="connsiteY3785"/>
                </a:cxn>
                <a:cxn ang="0">
                  <a:pos x="connsiteX3786" y="connsiteY3786"/>
                </a:cxn>
                <a:cxn ang="0">
                  <a:pos x="connsiteX3787" y="connsiteY3787"/>
                </a:cxn>
                <a:cxn ang="0">
                  <a:pos x="connsiteX3788" y="connsiteY3788"/>
                </a:cxn>
                <a:cxn ang="0">
                  <a:pos x="connsiteX3789" y="connsiteY3789"/>
                </a:cxn>
                <a:cxn ang="0">
                  <a:pos x="connsiteX3790" y="connsiteY3790"/>
                </a:cxn>
                <a:cxn ang="0">
                  <a:pos x="connsiteX3791" y="connsiteY3791"/>
                </a:cxn>
                <a:cxn ang="0">
                  <a:pos x="connsiteX3792" y="connsiteY3792"/>
                </a:cxn>
                <a:cxn ang="0">
                  <a:pos x="connsiteX3793" y="connsiteY3793"/>
                </a:cxn>
                <a:cxn ang="0">
                  <a:pos x="connsiteX3794" y="connsiteY3794"/>
                </a:cxn>
                <a:cxn ang="0">
                  <a:pos x="connsiteX3795" y="connsiteY3795"/>
                </a:cxn>
                <a:cxn ang="0">
                  <a:pos x="connsiteX3796" y="connsiteY3796"/>
                </a:cxn>
                <a:cxn ang="0">
                  <a:pos x="connsiteX3797" y="connsiteY3797"/>
                </a:cxn>
                <a:cxn ang="0">
                  <a:pos x="connsiteX3798" y="connsiteY3798"/>
                </a:cxn>
                <a:cxn ang="0">
                  <a:pos x="connsiteX3799" y="connsiteY3799"/>
                </a:cxn>
                <a:cxn ang="0">
                  <a:pos x="connsiteX3800" y="connsiteY3800"/>
                </a:cxn>
                <a:cxn ang="0">
                  <a:pos x="connsiteX3801" y="connsiteY3801"/>
                </a:cxn>
                <a:cxn ang="0">
                  <a:pos x="connsiteX3802" y="connsiteY3802"/>
                </a:cxn>
                <a:cxn ang="0">
                  <a:pos x="connsiteX3803" y="connsiteY3803"/>
                </a:cxn>
                <a:cxn ang="0">
                  <a:pos x="connsiteX3804" y="connsiteY3804"/>
                </a:cxn>
                <a:cxn ang="0">
                  <a:pos x="connsiteX3805" y="connsiteY3805"/>
                </a:cxn>
                <a:cxn ang="0">
                  <a:pos x="connsiteX3806" y="connsiteY3806"/>
                </a:cxn>
                <a:cxn ang="0">
                  <a:pos x="connsiteX3807" y="connsiteY3807"/>
                </a:cxn>
                <a:cxn ang="0">
                  <a:pos x="connsiteX3808" y="connsiteY3808"/>
                </a:cxn>
                <a:cxn ang="0">
                  <a:pos x="connsiteX3809" y="connsiteY3809"/>
                </a:cxn>
                <a:cxn ang="0">
                  <a:pos x="connsiteX3810" y="connsiteY3810"/>
                </a:cxn>
                <a:cxn ang="0">
                  <a:pos x="connsiteX3811" y="connsiteY3811"/>
                </a:cxn>
                <a:cxn ang="0">
                  <a:pos x="connsiteX3812" y="connsiteY3812"/>
                </a:cxn>
                <a:cxn ang="0">
                  <a:pos x="connsiteX3813" y="connsiteY3813"/>
                </a:cxn>
                <a:cxn ang="0">
                  <a:pos x="connsiteX3814" y="connsiteY3814"/>
                </a:cxn>
                <a:cxn ang="0">
                  <a:pos x="connsiteX3815" y="connsiteY3815"/>
                </a:cxn>
                <a:cxn ang="0">
                  <a:pos x="connsiteX3816" y="connsiteY3816"/>
                </a:cxn>
                <a:cxn ang="0">
                  <a:pos x="connsiteX3817" y="connsiteY3817"/>
                </a:cxn>
                <a:cxn ang="0">
                  <a:pos x="connsiteX3818" y="connsiteY3818"/>
                </a:cxn>
                <a:cxn ang="0">
                  <a:pos x="connsiteX3819" y="connsiteY3819"/>
                </a:cxn>
                <a:cxn ang="0">
                  <a:pos x="connsiteX3820" y="connsiteY3820"/>
                </a:cxn>
                <a:cxn ang="0">
                  <a:pos x="connsiteX3821" y="connsiteY3821"/>
                </a:cxn>
                <a:cxn ang="0">
                  <a:pos x="connsiteX3822" y="connsiteY3822"/>
                </a:cxn>
                <a:cxn ang="0">
                  <a:pos x="connsiteX3823" y="connsiteY3823"/>
                </a:cxn>
                <a:cxn ang="0">
                  <a:pos x="connsiteX3824" y="connsiteY3824"/>
                </a:cxn>
                <a:cxn ang="0">
                  <a:pos x="connsiteX3825" y="connsiteY3825"/>
                </a:cxn>
                <a:cxn ang="0">
                  <a:pos x="connsiteX3826" y="connsiteY3826"/>
                </a:cxn>
                <a:cxn ang="0">
                  <a:pos x="connsiteX3827" y="connsiteY3827"/>
                </a:cxn>
                <a:cxn ang="0">
                  <a:pos x="connsiteX3828" y="connsiteY3828"/>
                </a:cxn>
                <a:cxn ang="0">
                  <a:pos x="connsiteX3829" y="connsiteY3829"/>
                </a:cxn>
                <a:cxn ang="0">
                  <a:pos x="connsiteX3830" y="connsiteY3830"/>
                </a:cxn>
                <a:cxn ang="0">
                  <a:pos x="connsiteX3831" y="connsiteY3831"/>
                </a:cxn>
                <a:cxn ang="0">
                  <a:pos x="connsiteX3832" y="connsiteY3832"/>
                </a:cxn>
                <a:cxn ang="0">
                  <a:pos x="connsiteX3833" y="connsiteY3833"/>
                </a:cxn>
                <a:cxn ang="0">
                  <a:pos x="connsiteX3834" y="connsiteY3834"/>
                </a:cxn>
                <a:cxn ang="0">
                  <a:pos x="connsiteX3835" y="connsiteY3835"/>
                </a:cxn>
                <a:cxn ang="0">
                  <a:pos x="connsiteX3836" y="connsiteY3836"/>
                </a:cxn>
                <a:cxn ang="0">
                  <a:pos x="connsiteX3837" y="connsiteY3837"/>
                </a:cxn>
                <a:cxn ang="0">
                  <a:pos x="connsiteX3838" y="connsiteY3838"/>
                </a:cxn>
                <a:cxn ang="0">
                  <a:pos x="connsiteX3839" y="connsiteY3839"/>
                </a:cxn>
                <a:cxn ang="0">
                  <a:pos x="connsiteX3840" y="connsiteY3840"/>
                </a:cxn>
                <a:cxn ang="0">
                  <a:pos x="connsiteX3841" y="connsiteY3841"/>
                </a:cxn>
                <a:cxn ang="0">
                  <a:pos x="connsiteX3842" y="connsiteY3842"/>
                </a:cxn>
                <a:cxn ang="0">
                  <a:pos x="connsiteX3843" y="connsiteY3843"/>
                </a:cxn>
                <a:cxn ang="0">
                  <a:pos x="connsiteX3844" y="connsiteY3844"/>
                </a:cxn>
                <a:cxn ang="0">
                  <a:pos x="connsiteX3845" y="connsiteY3845"/>
                </a:cxn>
                <a:cxn ang="0">
                  <a:pos x="connsiteX3846" y="connsiteY3846"/>
                </a:cxn>
                <a:cxn ang="0">
                  <a:pos x="connsiteX3847" y="connsiteY3847"/>
                </a:cxn>
                <a:cxn ang="0">
                  <a:pos x="connsiteX3848" y="connsiteY3848"/>
                </a:cxn>
                <a:cxn ang="0">
                  <a:pos x="connsiteX3849" y="connsiteY3849"/>
                </a:cxn>
                <a:cxn ang="0">
                  <a:pos x="connsiteX3850" y="connsiteY3850"/>
                </a:cxn>
                <a:cxn ang="0">
                  <a:pos x="connsiteX3851" y="connsiteY3851"/>
                </a:cxn>
                <a:cxn ang="0">
                  <a:pos x="connsiteX3852" y="connsiteY3852"/>
                </a:cxn>
                <a:cxn ang="0">
                  <a:pos x="connsiteX3853" y="connsiteY3853"/>
                </a:cxn>
                <a:cxn ang="0">
                  <a:pos x="connsiteX3854" y="connsiteY3854"/>
                </a:cxn>
                <a:cxn ang="0">
                  <a:pos x="connsiteX3855" y="connsiteY3855"/>
                </a:cxn>
                <a:cxn ang="0">
                  <a:pos x="connsiteX3856" y="connsiteY3856"/>
                </a:cxn>
                <a:cxn ang="0">
                  <a:pos x="connsiteX3857" y="connsiteY3857"/>
                </a:cxn>
                <a:cxn ang="0">
                  <a:pos x="connsiteX3858" y="connsiteY3858"/>
                </a:cxn>
                <a:cxn ang="0">
                  <a:pos x="connsiteX3859" y="connsiteY3859"/>
                </a:cxn>
                <a:cxn ang="0">
                  <a:pos x="connsiteX3860" y="connsiteY3860"/>
                </a:cxn>
                <a:cxn ang="0">
                  <a:pos x="connsiteX3861" y="connsiteY3861"/>
                </a:cxn>
                <a:cxn ang="0">
                  <a:pos x="connsiteX3862" y="connsiteY3862"/>
                </a:cxn>
                <a:cxn ang="0">
                  <a:pos x="connsiteX3863" y="connsiteY3863"/>
                </a:cxn>
                <a:cxn ang="0">
                  <a:pos x="connsiteX3864" y="connsiteY3864"/>
                </a:cxn>
                <a:cxn ang="0">
                  <a:pos x="connsiteX3865" y="connsiteY3865"/>
                </a:cxn>
                <a:cxn ang="0">
                  <a:pos x="connsiteX3866" y="connsiteY3866"/>
                </a:cxn>
                <a:cxn ang="0">
                  <a:pos x="connsiteX3867" y="connsiteY3867"/>
                </a:cxn>
                <a:cxn ang="0">
                  <a:pos x="connsiteX3868" y="connsiteY3868"/>
                </a:cxn>
                <a:cxn ang="0">
                  <a:pos x="connsiteX3869" y="connsiteY3869"/>
                </a:cxn>
                <a:cxn ang="0">
                  <a:pos x="connsiteX3870" y="connsiteY3870"/>
                </a:cxn>
                <a:cxn ang="0">
                  <a:pos x="connsiteX3871" y="connsiteY3871"/>
                </a:cxn>
                <a:cxn ang="0">
                  <a:pos x="connsiteX3872" y="connsiteY3872"/>
                </a:cxn>
                <a:cxn ang="0">
                  <a:pos x="connsiteX3873" y="connsiteY3873"/>
                </a:cxn>
                <a:cxn ang="0">
                  <a:pos x="connsiteX3874" y="connsiteY3874"/>
                </a:cxn>
                <a:cxn ang="0">
                  <a:pos x="connsiteX3875" y="connsiteY3875"/>
                </a:cxn>
                <a:cxn ang="0">
                  <a:pos x="connsiteX3876" y="connsiteY3876"/>
                </a:cxn>
                <a:cxn ang="0">
                  <a:pos x="connsiteX3877" y="connsiteY3877"/>
                </a:cxn>
                <a:cxn ang="0">
                  <a:pos x="connsiteX3878" y="connsiteY3878"/>
                </a:cxn>
                <a:cxn ang="0">
                  <a:pos x="connsiteX3879" y="connsiteY3879"/>
                </a:cxn>
                <a:cxn ang="0">
                  <a:pos x="connsiteX3880" y="connsiteY3880"/>
                </a:cxn>
                <a:cxn ang="0">
                  <a:pos x="connsiteX3881" y="connsiteY3881"/>
                </a:cxn>
                <a:cxn ang="0">
                  <a:pos x="connsiteX3882" y="connsiteY3882"/>
                </a:cxn>
                <a:cxn ang="0">
                  <a:pos x="connsiteX3883" y="connsiteY3883"/>
                </a:cxn>
                <a:cxn ang="0">
                  <a:pos x="connsiteX3884" y="connsiteY3884"/>
                </a:cxn>
                <a:cxn ang="0">
                  <a:pos x="connsiteX3885" y="connsiteY3885"/>
                </a:cxn>
                <a:cxn ang="0">
                  <a:pos x="connsiteX3886" y="connsiteY3886"/>
                </a:cxn>
                <a:cxn ang="0">
                  <a:pos x="connsiteX3887" y="connsiteY3887"/>
                </a:cxn>
                <a:cxn ang="0">
                  <a:pos x="connsiteX3888" y="connsiteY3888"/>
                </a:cxn>
                <a:cxn ang="0">
                  <a:pos x="connsiteX3889" y="connsiteY3889"/>
                </a:cxn>
                <a:cxn ang="0">
                  <a:pos x="connsiteX3890" y="connsiteY3890"/>
                </a:cxn>
                <a:cxn ang="0">
                  <a:pos x="connsiteX3891" y="connsiteY3891"/>
                </a:cxn>
                <a:cxn ang="0">
                  <a:pos x="connsiteX3892" y="connsiteY3892"/>
                </a:cxn>
                <a:cxn ang="0">
                  <a:pos x="connsiteX3893" y="connsiteY3893"/>
                </a:cxn>
                <a:cxn ang="0">
                  <a:pos x="connsiteX3894" y="connsiteY3894"/>
                </a:cxn>
                <a:cxn ang="0">
                  <a:pos x="connsiteX3895" y="connsiteY3895"/>
                </a:cxn>
                <a:cxn ang="0">
                  <a:pos x="connsiteX3896" y="connsiteY3896"/>
                </a:cxn>
                <a:cxn ang="0">
                  <a:pos x="connsiteX3897" y="connsiteY3897"/>
                </a:cxn>
                <a:cxn ang="0">
                  <a:pos x="connsiteX3898" y="connsiteY3898"/>
                </a:cxn>
                <a:cxn ang="0">
                  <a:pos x="connsiteX3899" y="connsiteY3899"/>
                </a:cxn>
                <a:cxn ang="0">
                  <a:pos x="connsiteX3900" y="connsiteY3900"/>
                </a:cxn>
                <a:cxn ang="0">
                  <a:pos x="connsiteX3901" y="connsiteY3901"/>
                </a:cxn>
                <a:cxn ang="0">
                  <a:pos x="connsiteX3902" y="connsiteY3902"/>
                </a:cxn>
                <a:cxn ang="0">
                  <a:pos x="connsiteX3903" y="connsiteY3903"/>
                </a:cxn>
                <a:cxn ang="0">
                  <a:pos x="connsiteX3904" y="connsiteY3904"/>
                </a:cxn>
                <a:cxn ang="0">
                  <a:pos x="connsiteX3905" y="connsiteY3905"/>
                </a:cxn>
                <a:cxn ang="0">
                  <a:pos x="connsiteX3906" y="connsiteY3906"/>
                </a:cxn>
                <a:cxn ang="0">
                  <a:pos x="connsiteX3907" y="connsiteY3907"/>
                </a:cxn>
                <a:cxn ang="0">
                  <a:pos x="connsiteX3908" y="connsiteY3908"/>
                </a:cxn>
                <a:cxn ang="0">
                  <a:pos x="connsiteX3909" y="connsiteY3909"/>
                </a:cxn>
                <a:cxn ang="0">
                  <a:pos x="connsiteX3910" y="connsiteY3910"/>
                </a:cxn>
                <a:cxn ang="0">
                  <a:pos x="connsiteX3911" y="connsiteY3911"/>
                </a:cxn>
                <a:cxn ang="0">
                  <a:pos x="connsiteX3912" y="connsiteY3912"/>
                </a:cxn>
                <a:cxn ang="0">
                  <a:pos x="connsiteX3913" y="connsiteY3913"/>
                </a:cxn>
                <a:cxn ang="0">
                  <a:pos x="connsiteX3914" y="connsiteY3914"/>
                </a:cxn>
                <a:cxn ang="0">
                  <a:pos x="connsiteX3915" y="connsiteY3915"/>
                </a:cxn>
                <a:cxn ang="0">
                  <a:pos x="connsiteX3916" y="connsiteY3916"/>
                </a:cxn>
                <a:cxn ang="0">
                  <a:pos x="connsiteX3917" y="connsiteY3917"/>
                </a:cxn>
                <a:cxn ang="0">
                  <a:pos x="connsiteX3918" y="connsiteY3918"/>
                </a:cxn>
                <a:cxn ang="0">
                  <a:pos x="connsiteX3919" y="connsiteY3919"/>
                </a:cxn>
                <a:cxn ang="0">
                  <a:pos x="connsiteX3920" y="connsiteY3920"/>
                </a:cxn>
                <a:cxn ang="0">
                  <a:pos x="connsiteX3921" y="connsiteY3921"/>
                </a:cxn>
                <a:cxn ang="0">
                  <a:pos x="connsiteX3922" y="connsiteY3922"/>
                </a:cxn>
                <a:cxn ang="0">
                  <a:pos x="connsiteX3923" y="connsiteY3923"/>
                </a:cxn>
                <a:cxn ang="0">
                  <a:pos x="connsiteX3924" y="connsiteY3924"/>
                </a:cxn>
                <a:cxn ang="0">
                  <a:pos x="connsiteX3925" y="connsiteY3925"/>
                </a:cxn>
                <a:cxn ang="0">
                  <a:pos x="connsiteX3926" y="connsiteY3926"/>
                </a:cxn>
                <a:cxn ang="0">
                  <a:pos x="connsiteX3927" y="connsiteY3927"/>
                </a:cxn>
                <a:cxn ang="0">
                  <a:pos x="connsiteX3928" y="connsiteY3928"/>
                </a:cxn>
                <a:cxn ang="0">
                  <a:pos x="connsiteX3929" y="connsiteY3929"/>
                </a:cxn>
                <a:cxn ang="0">
                  <a:pos x="connsiteX3930" y="connsiteY3930"/>
                </a:cxn>
                <a:cxn ang="0">
                  <a:pos x="connsiteX3931" y="connsiteY3931"/>
                </a:cxn>
                <a:cxn ang="0">
                  <a:pos x="connsiteX3932" y="connsiteY3932"/>
                </a:cxn>
                <a:cxn ang="0">
                  <a:pos x="connsiteX3933" y="connsiteY3933"/>
                </a:cxn>
                <a:cxn ang="0">
                  <a:pos x="connsiteX3934" y="connsiteY3934"/>
                </a:cxn>
                <a:cxn ang="0">
                  <a:pos x="connsiteX3935" y="connsiteY3935"/>
                </a:cxn>
                <a:cxn ang="0">
                  <a:pos x="connsiteX3936" y="connsiteY3936"/>
                </a:cxn>
                <a:cxn ang="0">
                  <a:pos x="connsiteX3937" y="connsiteY3937"/>
                </a:cxn>
                <a:cxn ang="0">
                  <a:pos x="connsiteX3938" y="connsiteY3938"/>
                </a:cxn>
                <a:cxn ang="0">
                  <a:pos x="connsiteX3939" y="connsiteY3939"/>
                </a:cxn>
                <a:cxn ang="0">
                  <a:pos x="connsiteX3940" y="connsiteY3940"/>
                </a:cxn>
                <a:cxn ang="0">
                  <a:pos x="connsiteX3941" y="connsiteY3941"/>
                </a:cxn>
                <a:cxn ang="0">
                  <a:pos x="connsiteX3942" y="connsiteY3942"/>
                </a:cxn>
                <a:cxn ang="0">
                  <a:pos x="connsiteX3943" y="connsiteY3943"/>
                </a:cxn>
                <a:cxn ang="0">
                  <a:pos x="connsiteX3944" y="connsiteY3944"/>
                </a:cxn>
                <a:cxn ang="0">
                  <a:pos x="connsiteX3945" y="connsiteY3945"/>
                </a:cxn>
                <a:cxn ang="0">
                  <a:pos x="connsiteX3946" y="connsiteY3946"/>
                </a:cxn>
                <a:cxn ang="0">
                  <a:pos x="connsiteX3947" y="connsiteY3947"/>
                </a:cxn>
                <a:cxn ang="0">
                  <a:pos x="connsiteX3948" y="connsiteY3948"/>
                </a:cxn>
                <a:cxn ang="0">
                  <a:pos x="connsiteX3949" y="connsiteY3949"/>
                </a:cxn>
                <a:cxn ang="0">
                  <a:pos x="connsiteX3950" y="connsiteY3950"/>
                </a:cxn>
                <a:cxn ang="0">
                  <a:pos x="connsiteX3951" y="connsiteY3951"/>
                </a:cxn>
                <a:cxn ang="0">
                  <a:pos x="connsiteX3952" y="connsiteY3952"/>
                </a:cxn>
                <a:cxn ang="0">
                  <a:pos x="connsiteX3953" y="connsiteY3953"/>
                </a:cxn>
                <a:cxn ang="0">
                  <a:pos x="connsiteX3954" y="connsiteY3954"/>
                </a:cxn>
                <a:cxn ang="0">
                  <a:pos x="connsiteX3955" y="connsiteY3955"/>
                </a:cxn>
                <a:cxn ang="0">
                  <a:pos x="connsiteX3956" y="connsiteY3956"/>
                </a:cxn>
                <a:cxn ang="0">
                  <a:pos x="connsiteX3957" y="connsiteY3957"/>
                </a:cxn>
                <a:cxn ang="0">
                  <a:pos x="connsiteX3958" y="connsiteY3958"/>
                </a:cxn>
                <a:cxn ang="0">
                  <a:pos x="connsiteX3959" y="connsiteY3959"/>
                </a:cxn>
                <a:cxn ang="0">
                  <a:pos x="connsiteX3960" y="connsiteY3960"/>
                </a:cxn>
                <a:cxn ang="0">
                  <a:pos x="connsiteX3961" y="connsiteY3961"/>
                </a:cxn>
                <a:cxn ang="0">
                  <a:pos x="connsiteX3962" y="connsiteY3962"/>
                </a:cxn>
                <a:cxn ang="0">
                  <a:pos x="connsiteX3963" y="connsiteY3963"/>
                </a:cxn>
                <a:cxn ang="0">
                  <a:pos x="connsiteX3964" y="connsiteY3964"/>
                </a:cxn>
                <a:cxn ang="0">
                  <a:pos x="connsiteX3965" y="connsiteY3965"/>
                </a:cxn>
                <a:cxn ang="0">
                  <a:pos x="connsiteX3966" y="connsiteY3966"/>
                </a:cxn>
                <a:cxn ang="0">
                  <a:pos x="connsiteX3967" y="connsiteY3967"/>
                </a:cxn>
                <a:cxn ang="0">
                  <a:pos x="connsiteX3968" y="connsiteY3968"/>
                </a:cxn>
                <a:cxn ang="0">
                  <a:pos x="connsiteX3969" y="connsiteY3969"/>
                </a:cxn>
                <a:cxn ang="0">
                  <a:pos x="connsiteX3970" y="connsiteY3970"/>
                </a:cxn>
                <a:cxn ang="0">
                  <a:pos x="connsiteX3971" y="connsiteY3971"/>
                </a:cxn>
                <a:cxn ang="0">
                  <a:pos x="connsiteX3972" y="connsiteY3972"/>
                </a:cxn>
                <a:cxn ang="0">
                  <a:pos x="connsiteX3973" y="connsiteY3973"/>
                </a:cxn>
                <a:cxn ang="0">
                  <a:pos x="connsiteX3974" y="connsiteY3974"/>
                </a:cxn>
                <a:cxn ang="0">
                  <a:pos x="connsiteX3975" y="connsiteY3975"/>
                </a:cxn>
                <a:cxn ang="0">
                  <a:pos x="connsiteX3976" y="connsiteY3976"/>
                </a:cxn>
                <a:cxn ang="0">
                  <a:pos x="connsiteX3977" y="connsiteY3977"/>
                </a:cxn>
                <a:cxn ang="0">
                  <a:pos x="connsiteX3978" y="connsiteY3978"/>
                </a:cxn>
                <a:cxn ang="0">
                  <a:pos x="connsiteX3979" y="connsiteY3979"/>
                </a:cxn>
                <a:cxn ang="0">
                  <a:pos x="connsiteX3980" y="connsiteY3980"/>
                </a:cxn>
                <a:cxn ang="0">
                  <a:pos x="connsiteX3981" y="connsiteY3981"/>
                </a:cxn>
                <a:cxn ang="0">
                  <a:pos x="connsiteX3982" y="connsiteY3982"/>
                </a:cxn>
                <a:cxn ang="0">
                  <a:pos x="connsiteX3983" y="connsiteY3983"/>
                </a:cxn>
                <a:cxn ang="0">
                  <a:pos x="connsiteX3984" y="connsiteY3984"/>
                </a:cxn>
                <a:cxn ang="0">
                  <a:pos x="connsiteX3985" y="connsiteY3985"/>
                </a:cxn>
                <a:cxn ang="0">
                  <a:pos x="connsiteX3986" y="connsiteY3986"/>
                </a:cxn>
                <a:cxn ang="0">
                  <a:pos x="connsiteX3987" y="connsiteY3987"/>
                </a:cxn>
                <a:cxn ang="0">
                  <a:pos x="connsiteX3988" y="connsiteY3988"/>
                </a:cxn>
                <a:cxn ang="0">
                  <a:pos x="connsiteX3989" y="connsiteY3989"/>
                </a:cxn>
                <a:cxn ang="0">
                  <a:pos x="connsiteX3990" y="connsiteY3990"/>
                </a:cxn>
                <a:cxn ang="0">
                  <a:pos x="connsiteX3991" y="connsiteY3991"/>
                </a:cxn>
                <a:cxn ang="0">
                  <a:pos x="connsiteX3992" y="connsiteY3992"/>
                </a:cxn>
                <a:cxn ang="0">
                  <a:pos x="connsiteX3993" y="connsiteY3993"/>
                </a:cxn>
                <a:cxn ang="0">
                  <a:pos x="connsiteX3994" y="connsiteY3994"/>
                </a:cxn>
                <a:cxn ang="0">
                  <a:pos x="connsiteX3995" y="connsiteY3995"/>
                </a:cxn>
                <a:cxn ang="0">
                  <a:pos x="connsiteX3996" y="connsiteY3996"/>
                </a:cxn>
                <a:cxn ang="0">
                  <a:pos x="connsiteX3997" y="connsiteY3997"/>
                </a:cxn>
                <a:cxn ang="0">
                  <a:pos x="connsiteX3998" y="connsiteY3998"/>
                </a:cxn>
                <a:cxn ang="0">
                  <a:pos x="connsiteX3999" y="connsiteY3999"/>
                </a:cxn>
                <a:cxn ang="0">
                  <a:pos x="connsiteX4000" y="connsiteY4000"/>
                </a:cxn>
                <a:cxn ang="0">
                  <a:pos x="connsiteX4001" y="connsiteY4001"/>
                </a:cxn>
                <a:cxn ang="0">
                  <a:pos x="connsiteX4002" y="connsiteY4002"/>
                </a:cxn>
                <a:cxn ang="0">
                  <a:pos x="connsiteX4003" y="connsiteY4003"/>
                </a:cxn>
                <a:cxn ang="0">
                  <a:pos x="connsiteX4004" y="connsiteY4004"/>
                </a:cxn>
                <a:cxn ang="0">
                  <a:pos x="connsiteX4005" y="connsiteY4005"/>
                </a:cxn>
                <a:cxn ang="0">
                  <a:pos x="connsiteX4006" y="connsiteY4006"/>
                </a:cxn>
                <a:cxn ang="0">
                  <a:pos x="connsiteX4007" y="connsiteY4007"/>
                </a:cxn>
                <a:cxn ang="0">
                  <a:pos x="connsiteX4008" y="connsiteY4008"/>
                </a:cxn>
                <a:cxn ang="0">
                  <a:pos x="connsiteX4009" y="connsiteY4009"/>
                </a:cxn>
                <a:cxn ang="0">
                  <a:pos x="connsiteX4010" y="connsiteY4010"/>
                </a:cxn>
                <a:cxn ang="0">
                  <a:pos x="connsiteX4011" y="connsiteY4011"/>
                </a:cxn>
                <a:cxn ang="0">
                  <a:pos x="connsiteX4012" y="connsiteY4012"/>
                </a:cxn>
                <a:cxn ang="0">
                  <a:pos x="connsiteX4013" y="connsiteY4013"/>
                </a:cxn>
                <a:cxn ang="0">
                  <a:pos x="connsiteX4014" y="connsiteY4014"/>
                </a:cxn>
                <a:cxn ang="0">
                  <a:pos x="connsiteX4015" y="connsiteY4015"/>
                </a:cxn>
                <a:cxn ang="0">
                  <a:pos x="connsiteX4016" y="connsiteY4016"/>
                </a:cxn>
                <a:cxn ang="0">
                  <a:pos x="connsiteX4017" y="connsiteY4017"/>
                </a:cxn>
                <a:cxn ang="0">
                  <a:pos x="connsiteX4018" y="connsiteY4018"/>
                </a:cxn>
                <a:cxn ang="0">
                  <a:pos x="connsiteX4019" y="connsiteY4019"/>
                </a:cxn>
                <a:cxn ang="0">
                  <a:pos x="connsiteX4020" y="connsiteY4020"/>
                </a:cxn>
                <a:cxn ang="0">
                  <a:pos x="connsiteX4021" y="connsiteY4021"/>
                </a:cxn>
                <a:cxn ang="0">
                  <a:pos x="connsiteX4022" y="connsiteY4022"/>
                </a:cxn>
                <a:cxn ang="0">
                  <a:pos x="connsiteX4023" y="connsiteY4023"/>
                </a:cxn>
                <a:cxn ang="0">
                  <a:pos x="connsiteX4024" y="connsiteY4024"/>
                </a:cxn>
                <a:cxn ang="0">
                  <a:pos x="connsiteX4025" y="connsiteY4025"/>
                </a:cxn>
                <a:cxn ang="0">
                  <a:pos x="connsiteX4026" y="connsiteY4026"/>
                </a:cxn>
                <a:cxn ang="0">
                  <a:pos x="connsiteX4027" y="connsiteY4027"/>
                </a:cxn>
                <a:cxn ang="0">
                  <a:pos x="connsiteX4028" y="connsiteY4028"/>
                </a:cxn>
                <a:cxn ang="0">
                  <a:pos x="connsiteX4029" y="connsiteY4029"/>
                </a:cxn>
                <a:cxn ang="0">
                  <a:pos x="connsiteX4030" y="connsiteY4030"/>
                </a:cxn>
                <a:cxn ang="0">
                  <a:pos x="connsiteX4031" y="connsiteY4031"/>
                </a:cxn>
                <a:cxn ang="0">
                  <a:pos x="connsiteX4032" y="connsiteY4032"/>
                </a:cxn>
                <a:cxn ang="0">
                  <a:pos x="connsiteX4033" y="connsiteY4033"/>
                </a:cxn>
                <a:cxn ang="0">
                  <a:pos x="connsiteX4034" y="connsiteY4034"/>
                </a:cxn>
                <a:cxn ang="0">
                  <a:pos x="connsiteX4035" y="connsiteY4035"/>
                </a:cxn>
                <a:cxn ang="0">
                  <a:pos x="connsiteX4036" y="connsiteY4036"/>
                </a:cxn>
                <a:cxn ang="0">
                  <a:pos x="connsiteX4037" y="connsiteY4037"/>
                </a:cxn>
                <a:cxn ang="0">
                  <a:pos x="connsiteX4038" y="connsiteY4038"/>
                </a:cxn>
                <a:cxn ang="0">
                  <a:pos x="connsiteX4039" y="connsiteY4039"/>
                </a:cxn>
                <a:cxn ang="0">
                  <a:pos x="connsiteX4040" y="connsiteY4040"/>
                </a:cxn>
                <a:cxn ang="0">
                  <a:pos x="connsiteX4041" y="connsiteY4041"/>
                </a:cxn>
                <a:cxn ang="0">
                  <a:pos x="connsiteX4042" y="connsiteY4042"/>
                </a:cxn>
                <a:cxn ang="0">
                  <a:pos x="connsiteX4043" y="connsiteY4043"/>
                </a:cxn>
                <a:cxn ang="0">
                  <a:pos x="connsiteX4044" y="connsiteY4044"/>
                </a:cxn>
                <a:cxn ang="0">
                  <a:pos x="connsiteX4045" y="connsiteY4045"/>
                </a:cxn>
                <a:cxn ang="0">
                  <a:pos x="connsiteX4046" y="connsiteY4046"/>
                </a:cxn>
                <a:cxn ang="0">
                  <a:pos x="connsiteX4047" y="connsiteY4047"/>
                </a:cxn>
                <a:cxn ang="0">
                  <a:pos x="connsiteX4048" y="connsiteY4048"/>
                </a:cxn>
                <a:cxn ang="0">
                  <a:pos x="connsiteX4049" y="connsiteY4049"/>
                </a:cxn>
                <a:cxn ang="0">
                  <a:pos x="connsiteX4050" y="connsiteY4050"/>
                </a:cxn>
                <a:cxn ang="0">
                  <a:pos x="connsiteX4051" y="connsiteY4051"/>
                </a:cxn>
                <a:cxn ang="0">
                  <a:pos x="connsiteX4052" y="connsiteY4052"/>
                </a:cxn>
                <a:cxn ang="0">
                  <a:pos x="connsiteX4053" y="connsiteY4053"/>
                </a:cxn>
                <a:cxn ang="0">
                  <a:pos x="connsiteX4054" y="connsiteY4054"/>
                </a:cxn>
                <a:cxn ang="0">
                  <a:pos x="connsiteX4055" y="connsiteY4055"/>
                </a:cxn>
                <a:cxn ang="0">
                  <a:pos x="connsiteX4056" y="connsiteY4056"/>
                </a:cxn>
                <a:cxn ang="0">
                  <a:pos x="connsiteX4057" y="connsiteY4057"/>
                </a:cxn>
                <a:cxn ang="0">
                  <a:pos x="connsiteX4058" y="connsiteY4058"/>
                </a:cxn>
                <a:cxn ang="0">
                  <a:pos x="connsiteX4059" y="connsiteY4059"/>
                </a:cxn>
                <a:cxn ang="0">
                  <a:pos x="connsiteX4060" y="connsiteY4060"/>
                </a:cxn>
                <a:cxn ang="0">
                  <a:pos x="connsiteX4061" y="connsiteY4061"/>
                </a:cxn>
                <a:cxn ang="0">
                  <a:pos x="connsiteX4062" y="connsiteY4062"/>
                </a:cxn>
                <a:cxn ang="0">
                  <a:pos x="connsiteX4063" y="connsiteY4063"/>
                </a:cxn>
                <a:cxn ang="0">
                  <a:pos x="connsiteX4064" y="connsiteY4064"/>
                </a:cxn>
                <a:cxn ang="0">
                  <a:pos x="connsiteX4065" y="connsiteY4065"/>
                </a:cxn>
                <a:cxn ang="0">
                  <a:pos x="connsiteX4066" y="connsiteY4066"/>
                </a:cxn>
                <a:cxn ang="0">
                  <a:pos x="connsiteX4067" y="connsiteY4067"/>
                </a:cxn>
                <a:cxn ang="0">
                  <a:pos x="connsiteX4068" y="connsiteY4068"/>
                </a:cxn>
                <a:cxn ang="0">
                  <a:pos x="connsiteX4069" y="connsiteY4069"/>
                </a:cxn>
                <a:cxn ang="0">
                  <a:pos x="connsiteX4070" y="connsiteY4070"/>
                </a:cxn>
                <a:cxn ang="0">
                  <a:pos x="connsiteX4071" y="connsiteY4071"/>
                </a:cxn>
                <a:cxn ang="0">
                  <a:pos x="connsiteX4072" y="connsiteY4072"/>
                </a:cxn>
                <a:cxn ang="0">
                  <a:pos x="connsiteX4073" y="connsiteY4073"/>
                </a:cxn>
                <a:cxn ang="0">
                  <a:pos x="connsiteX4074" y="connsiteY4074"/>
                </a:cxn>
                <a:cxn ang="0">
                  <a:pos x="connsiteX4075" y="connsiteY4075"/>
                </a:cxn>
                <a:cxn ang="0">
                  <a:pos x="connsiteX4076" y="connsiteY4076"/>
                </a:cxn>
                <a:cxn ang="0">
                  <a:pos x="connsiteX4077" y="connsiteY4077"/>
                </a:cxn>
                <a:cxn ang="0">
                  <a:pos x="connsiteX4078" y="connsiteY4078"/>
                </a:cxn>
                <a:cxn ang="0">
                  <a:pos x="connsiteX4079" y="connsiteY4079"/>
                </a:cxn>
                <a:cxn ang="0">
                  <a:pos x="connsiteX4080" y="connsiteY4080"/>
                </a:cxn>
                <a:cxn ang="0">
                  <a:pos x="connsiteX4081" y="connsiteY4081"/>
                </a:cxn>
                <a:cxn ang="0">
                  <a:pos x="connsiteX4082" y="connsiteY4082"/>
                </a:cxn>
                <a:cxn ang="0">
                  <a:pos x="connsiteX4083" y="connsiteY4083"/>
                </a:cxn>
                <a:cxn ang="0">
                  <a:pos x="connsiteX4084" y="connsiteY4084"/>
                </a:cxn>
                <a:cxn ang="0">
                  <a:pos x="connsiteX4085" y="connsiteY4085"/>
                </a:cxn>
                <a:cxn ang="0">
                  <a:pos x="connsiteX4086" y="connsiteY4086"/>
                </a:cxn>
                <a:cxn ang="0">
                  <a:pos x="connsiteX4087" y="connsiteY4087"/>
                </a:cxn>
                <a:cxn ang="0">
                  <a:pos x="connsiteX4088" y="connsiteY4088"/>
                </a:cxn>
                <a:cxn ang="0">
                  <a:pos x="connsiteX4089" y="connsiteY4089"/>
                </a:cxn>
                <a:cxn ang="0">
                  <a:pos x="connsiteX4090" y="connsiteY4090"/>
                </a:cxn>
                <a:cxn ang="0">
                  <a:pos x="connsiteX4091" y="connsiteY4091"/>
                </a:cxn>
                <a:cxn ang="0">
                  <a:pos x="connsiteX4092" y="connsiteY4092"/>
                </a:cxn>
                <a:cxn ang="0">
                  <a:pos x="connsiteX4093" y="connsiteY4093"/>
                </a:cxn>
                <a:cxn ang="0">
                  <a:pos x="connsiteX4094" y="connsiteY4094"/>
                </a:cxn>
                <a:cxn ang="0">
                  <a:pos x="connsiteX4095" y="connsiteY4095"/>
                </a:cxn>
                <a:cxn ang="0">
                  <a:pos x="connsiteX4096" y="connsiteY4096"/>
                </a:cxn>
                <a:cxn ang="0">
                  <a:pos x="connsiteX4097" y="connsiteY4097"/>
                </a:cxn>
                <a:cxn ang="0">
                  <a:pos x="connsiteX4098" y="connsiteY4098"/>
                </a:cxn>
                <a:cxn ang="0">
                  <a:pos x="connsiteX4099" y="connsiteY4099"/>
                </a:cxn>
                <a:cxn ang="0">
                  <a:pos x="connsiteX4100" y="connsiteY4100"/>
                </a:cxn>
                <a:cxn ang="0">
                  <a:pos x="connsiteX4101" y="connsiteY4101"/>
                </a:cxn>
                <a:cxn ang="0">
                  <a:pos x="connsiteX4102" y="connsiteY4102"/>
                </a:cxn>
                <a:cxn ang="0">
                  <a:pos x="connsiteX4103" y="connsiteY4103"/>
                </a:cxn>
                <a:cxn ang="0">
                  <a:pos x="connsiteX4104" y="connsiteY4104"/>
                </a:cxn>
                <a:cxn ang="0">
                  <a:pos x="connsiteX4105" y="connsiteY4105"/>
                </a:cxn>
                <a:cxn ang="0">
                  <a:pos x="connsiteX4106" y="connsiteY4106"/>
                </a:cxn>
                <a:cxn ang="0">
                  <a:pos x="connsiteX4107" y="connsiteY4107"/>
                </a:cxn>
                <a:cxn ang="0">
                  <a:pos x="connsiteX4108" y="connsiteY4108"/>
                </a:cxn>
                <a:cxn ang="0">
                  <a:pos x="connsiteX4109" y="connsiteY4109"/>
                </a:cxn>
                <a:cxn ang="0">
                  <a:pos x="connsiteX4110" y="connsiteY4110"/>
                </a:cxn>
                <a:cxn ang="0">
                  <a:pos x="connsiteX4111" y="connsiteY4111"/>
                </a:cxn>
                <a:cxn ang="0">
                  <a:pos x="connsiteX4112" y="connsiteY4112"/>
                </a:cxn>
                <a:cxn ang="0">
                  <a:pos x="connsiteX4113" y="connsiteY4113"/>
                </a:cxn>
                <a:cxn ang="0">
                  <a:pos x="connsiteX4114" y="connsiteY4114"/>
                </a:cxn>
                <a:cxn ang="0">
                  <a:pos x="connsiteX4115" y="connsiteY4115"/>
                </a:cxn>
                <a:cxn ang="0">
                  <a:pos x="connsiteX4116" y="connsiteY4116"/>
                </a:cxn>
                <a:cxn ang="0">
                  <a:pos x="connsiteX4117" y="connsiteY4117"/>
                </a:cxn>
                <a:cxn ang="0">
                  <a:pos x="connsiteX4118" y="connsiteY4118"/>
                </a:cxn>
                <a:cxn ang="0">
                  <a:pos x="connsiteX4119" y="connsiteY4119"/>
                </a:cxn>
                <a:cxn ang="0">
                  <a:pos x="connsiteX4120" y="connsiteY4120"/>
                </a:cxn>
                <a:cxn ang="0">
                  <a:pos x="connsiteX4121" y="connsiteY4121"/>
                </a:cxn>
                <a:cxn ang="0">
                  <a:pos x="connsiteX4122" y="connsiteY4122"/>
                </a:cxn>
                <a:cxn ang="0">
                  <a:pos x="connsiteX4123" y="connsiteY4123"/>
                </a:cxn>
                <a:cxn ang="0">
                  <a:pos x="connsiteX4124" y="connsiteY4124"/>
                </a:cxn>
                <a:cxn ang="0">
                  <a:pos x="connsiteX4125" y="connsiteY4125"/>
                </a:cxn>
                <a:cxn ang="0">
                  <a:pos x="connsiteX4126" y="connsiteY4126"/>
                </a:cxn>
                <a:cxn ang="0">
                  <a:pos x="connsiteX4127" y="connsiteY4127"/>
                </a:cxn>
                <a:cxn ang="0">
                  <a:pos x="connsiteX4128" y="connsiteY4128"/>
                </a:cxn>
                <a:cxn ang="0">
                  <a:pos x="connsiteX4129" y="connsiteY4129"/>
                </a:cxn>
                <a:cxn ang="0">
                  <a:pos x="connsiteX4130" y="connsiteY4130"/>
                </a:cxn>
                <a:cxn ang="0">
                  <a:pos x="connsiteX4131" y="connsiteY4131"/>
                </a:cxn>
                <a:cxn ang="0">
                  <a:pos x="connsiteX4132" y="connsiteY4132"/>
                </a:cxn>
                <a:cxn ang="0">
                  <a:pos x="connsiteX4133" y="connsiteY4133"/>
                </a:cxn>
                <a:cxn ang="0">
                  <a:pos x="connsiteX4134" y="connsiteY4134"/>
                </a:cxn>
                <a:cxn ang="0">
                  <a:pos x="connsiteX4135" y="connsiteY4135"/>
                </a:cxn>
                <a:cxn ang="0">
                  <a:pos x="connsiteX4136" y="connsiteY4136"/>
                </a:cxn>
                <a:cxn ang="0">
                  <a:pos x="connsiteX4137" y="connsiteY4137"/>
                </a:cxn>
                <a:cxn ang="0">
                  <a:pos x="connsiteX4138" y="connsiteY4138"/>
                </a:cxn>
                <a:cxn ang="0">
                  <a:pos x="connsiteX4139" y="connsiteY4139"/>
                </a:cxn>
                <a:cxn ang="0">
                  <a:pos x="connsiteX4140" y="connsiteY4140"/>
                </a:cxn>
                <a:cxn ang="0">
                  <a:pos x="connsiteX4141" y="connsiteY4141"/>
                </a:cxn>
                <a:cxn ang="0">
                  <a:pos x="connsiteX4142" y="connsiteY4142"/>
                </a:cxn>
                <a:cxn ang="0">
                  <a:pos x="connsiteX4143" y="connsiteY4143"/>
                </a:cxn>
                <a:cxn ang="0">
                  <a:pos x="connsiteX4144" y="connsiteY4144"/>
                </a:cxn>
                <a:cxn ang="0">
                  <a:pos x="connsiteX4145" y="connsiteY4145"/>
                </a:cxn>
                <a:cxn ang="0">
                  <a:pos x="connsiteX4146" y="connsiteY4146"/>
                </a:cxn>
                <a:cxn ang="0">
                  <a:pos x="connsiteX4147" y="connsiteY4147"/>
                </a:cxn>
                <a:cxn ang="0">
                  <a:pos x="connsiteX4148" y="connsiteY4148"/>
                </a:cxn>
                <a:cxn ang="0">
                  <a:pos x="connsiteX4149" y="connsiteY4149"/>
                </a:cxn>
                <a:cxn ang="0">
                  <a:pos x="connsiteX4150" y="connsiteY4150"/>
                </a:cxn>
                <a:cxn ang="0">
                  <a:pos x="connsiteX4151" y="connsiteY4151"/>
                </a:cxn>
                <a:cxn ang="0">
                  <a:pos x="connsiteX4152" y="connsiteY4152"/>
                </a:cxn>
                <a:cxn ang="0">
                  <a:pos x="connsiteX4153" y="connsiteY4153"/>
                </a:cxn>
                <a:cxn ang="0">
                  <a:pos x="connsiteX4154" y="connsiteY4154"/>
                </a:cxn>
                <a:cxn ang="0">
                  <a:pos x="connsiteX4155" y="connsiteY4155"/>
                </a:cxn>
                <a:cxn ang="0">
                  <a:pos x="connsiteX4156" y="connsiteY4156"/>
                </a:cxn>
                <a:cxn ang="0">
                  <a:pos x="connsiteX4157" y="connsiteY4157"/>
                </a:cxn>
                <a:cxn ang="0">
                  <a:pos x="connsiteX4158" y="connsiteY4158"/>
                </a:cxn>
                <a:cxn ang="0">
                  <a:pos x="connsiteX4159" y="connsiteY4159"/>
                </a:cxn>
                <a:cxn ang="0">
                  <a:pos x="connsiteX4160" y="connsiteY4160"/>
                </a:cxn>
                <a:cxn ang="0">
                  <a:pos x="connsiteX4161" y="connsiteY4161"/>
                </a:cxn>
                <a:cxn ang="0">
                  <a:pos x="connsiteX4162" y="connsiteY4162"/>
                </a:cxn>
                <a:cxn ang="0">
                  <a:pos x="connsiteX4163" y="connsiteY4163"/>
                </a:cxn>
                <a:cxn ang="0">
                  <a:pos x="connsiteX4164" y="connsiteY4164"/>
                </a:cxn>
                <a:cxn ang="0">
                  <a:pos x="connsiteX4165" y="connsiteY4165"/>
                </a:cxn>
                <a:cxn ang="0">
                  <a:pos x="connsiteX4166" y="connsiteY4166"/>
                </a:cxn>
                <a:cxn ang="0">
                  <a:pos x="connsiteX4167" y="connsiteY4167"/>
                </a:cxn>
                <a:cxn ang="0">
                  <a:pos x="connsiteX4168" y="connsiteY4168"/>
                </a:cxn>
                <a:cxn ang="0">
                  <a:pos x="connsiteX4169" y="connsiteY4169"/>
                </a:cxn>
                <a:cxn ang="0">
                  <a:pos x="connsiteX4170" y="connsiteY4170"/>
                </a:cxn>
                <a:cxn ang="0">
                  <a:pos x="connsiteX4171" y="connsiteY4171"/>
                </a:cxn>
                <a:cxn ang="0">
                  <a:pos x="connsiteX4172" y="connsiteY4172"/>
                </a:cxn>
                <a:cxn ang="0">
                  <a:pos x="connsiteX4173" y="connsiteY4173"/>
                </a:cxn>
                <a:cxn ang="0">
                  <a:pos x="connsiteX4174" y="connsiteY4174"/>
                </a:cxn>
                <a:cxn ang="0">
                  <a:pos x="connsiteX4175" y="connsiteY4175"/>
                </a:cxn>
                <a:cxn ang="0">
                  <a:pos x="connsiteX4176" y="connsiteY4176"/>
                </a:cxn>
                <a:cxn ang="0">
                  <a:pos x="connsiteX4177" y="connsiteY4177"/>
                </a:cxn>
                <a:cxn ang="0">
                  <a:pos x="connsiteX4178" y="connsiteY4178"/>
                </a:cxn>
                <a:cxn ang="0">
                  <a:pos x="connsiteX4179" y="connsiteY4179"/>
                </a:cxn>
                <a:cxn ang="0">
                  <a:pos x="connsiteX4180" y="connsiteY4180"/>
                </a:cxn>
                <a:cxn ang="0">
                  <a:pos x="connsiteX4181" y="connsiteY4181"/>
                </a:cxn>
                <a:cxn ang="0">
                  <a:pos x="connsiteX4182" y="connsiteY4182"/>
                </a:cxn>
                <a:cxn ang="0">
                  <a:pos x="connsiteX4183" y="connsiteY4183"/>
                </a:cxn>
                <a:cxn ang="0">
                  <a:pos x="connsiteX4184" y="connsiteY4184"/>
                </a:cxn>
                <a:cxn ang="0">
                  <a:pos x="connsiteX4185" y="connsiteY4185"/>
                </a:cxn>
                <a:cxn ang="0">
                  <a:pos x="connsiteX4186" y="connsiteY4186"/>
                </a:cxn>
                <a:cxn ang="0">
                  <a:pos x="connsiteX4187" y="connsiteY4187"/>
                </a:cxn>
                <a:cxn ang="0">
                  <a:pos x="connsiteX4188" y="connsiteY4188"/>
                </a:cxn>
                <a:cxn ang="0">
                  <a:pos x="connsiteX4189" y="connsiteY4189"/>
                </a:cxn>
                <a:cxn ang="0">
                  <a:pos x="connsiteX4190" y="connsiteY4190"/>
                </a:cxn>
                <a:cxn ang="0">
                  <a:pos x="connsiteX4191" y="connsiteY4191"/>
                </a:cxn>
                <a:cxn ang="0">
                  <a:pos x="connsiteX4192" y="connsiteY4192"/>
                </a:cxn>
                <a:cxn ang="0">
                  <a:pos x="connsiteX4193" y="connsiteY4193"/>
                </a:cxn>
                <a:cxn ang="0">
                  <a:pos x="connsiteX4194" y="connsiteY4194"/>
                </a:cxn>
                <a:cxn ang="0">
                  <a:pos x="connsiteX4195" y="connsiteY4195"/>
                </a:cxn>
                <a:cxn ang="0">
                  <a:pos x="connsiteX4196" y="connsiteY4196"/>
                </a:cxn>
                <a:cxn ang="0">
                  <a:pos x="connsiteX4197" y="connsiteY4197"/>
                </a:cxn>
                <a:cxn ang="0">
                  <a:pos x="connsiteX4198" y="connsiteY4198"/>
                </a:cxn>
                <a:cxn ang="0">
                  <a:pos x="connsiteX4199" y="connsiteY4199"/>
                </a:cxn>
                <a:cxn ang="0">
                  <a:pos x="connsiteX4200" y="connsiteY4200"/>
                </a:cxn>
                <a:cxn ang="0">
                  <a:pos x="connsiteX4201" y="connsiteY4201"/>
                </a:cxn>
                <a:cxn ang="0">
                  <a:pos x="connsiteX4202" y="connsiteY4202"/>
                </a:cxn>
                <a:cxn ang="0">
                  <a:pos x="connsiteX4203" y="connsiteY4203"/>
                </a:cxn>
                <a:cxn ang="0">
                  <a:pos x="connsiteX4204" y="connsiteY4204"/>
                </a:cxn>
                <a:cxn ang="0">
                  <a:pos x="connsiteX4205" y="connsiteY4205"/>
                </a:cxn>
                <a:cxn ang="0">
                  <a:pos x="connsiteX4206" y="connsiteY4206"/>
                </a:cxn>
                <a:cxn ang="0">
                  <a:pos x="connsiteX4207" y="connsiteY4207"/>
                </a:cxn>
                <a:cxn ang="0">
                  <a:pos x="connsiteX4208" y="connsiteY4208"/>
                </a:cxn>
                <a:cxn ang="0">
                  <a:pos x="connsiteX4209" y="connsiteY4209"/>
                </a:cxn>
                <a:cxn ang="0">
                  <a:pos x="connsiteX4210" y="connsiteY4210"/>
                </a:cxn>
                <a:cxn ang="0">
                  <a:pos x="connsiteX4211" y="connsiteY4211"/>
                </a:cxn>
                <a:cxn ang="0">
                  <a:pos x="connsiteX4212" y="connsiteY4212"/>
                </a:cxn>
                <a:cxn ang="0">
                  <a:pos x="connsiteX4213" y="connsiteY4213"/>
                </a:cxn>
                <a:cxn ang="0">
                  <a:pos x="connsiteX4214" y="connsiteY4214"/>
                </a:cxn>
                <a:cxn ang="0">
                  <a:pos x="connsiteX4215" y="connsiteY4215"/>
                </a:cxn>
                <a:cxn ang="0">
                  <a:pos x="connsiteX4216" y="connsiteY4216"/>
                </a:cxn>
                <a:cxn ang="0">
                  <a:pos x="connsiteX4217" y="connsiteY4217"/>
                </a:cxn>
                <a:cxn ang="0">
                  <a:pos x="connsiteX4218" y="connsiteY4218"/>
                </a:cxn>
                <a:cxn ang="0">
                  <a:pos x="connsiteX4219" y="connsiteY4219"/>
                </a:cxn>
                <a:cxn ang="0">
                  <a:pos x="connsiteX4220" y="connsiteY4220"/>
                </a:cxn>
                <a:cxn ang="0">
                  <a:pos x="connsiteX4221" y="connsiteY4221"/>
                </a:cxn>
                <a:cxn ang="0">
                  <a:pos x="connsiteX4222" y="connsiteY4222"/>
                </a:cxn>
                <a:cxn ang="0">
                  <a:pos x="connsiteX4223" y="connsiteY4223"/>
                </a:cxn>
                <a:cxn ang="0">
                  <a:pos x="connsiteX4224" y="connsiteY4224"/>
                </a:cxn>
                <a:cxn ang="0">
                  <a:pos x="connsiteX4225" y="connsiteY4225"/>
                </a:cxn>
                <a:cxn ang="0">
                  <a:pos x="connsiteX4226" y="connsiteY4226"/>
                </a:cxn>
                <a:cxn ang="0">
                  <a:pos x="connsiteX4227" y="connsiteY4227"/>
                </a:cxn>
                <a:cxn ang="0">
                  <a:pos x="connsiteX4228" y="connsiteY4228"/>
                </a:cxn>
                <a:cxn ang="0">
                  <a:pos x="connsiteX4229" y="connsiteY4229"/>
                </a:cxn>
                <a:cxn ang="0">
                  <a:pos x="connsiteX4230" y="connsiteY4230"/>
                </a:cxn>
                <a:cxn ang="0">
                  <a:pos x="connsiteX4231" y="connsiteY4231"/>
                </a:cxn>
                <a:cxn ang="0">
                  <a:pos x="connsiteX4232" y="connsiteY4232"/>
                </a:cxn>
                <a:cxn ang="0">
                  <a:pos x="connsiteX4233" y="connsiteY4233"/>
                </a:cxn>
                <a:cxn ang="0">
                  <a:pos x="connsiteX4234" y="connsiteY4234"/>
                </a:cxn>
                <a:cxn ang="0">
                  <a:pos x="connsiteX4235" y="connsiteY4235"/>
                </a:cxn>
                <a:cxn ang="0">
                  <a:pos x="connsiteX4236" y="connsiteY4236"/>
                </a:cxn>
                <a:cxn ang="0">
                  <a:pos x="connsiteX4237" y="connsiteY4237"/>
                </a:cxn>
                <a:cxn ang="0">
                  <a:pos x="connsiteX4238" y="connsiteY4238"/>
                </a:cxn>
                <a:cxn ang="0">
                  <a:pos x="connsiteX4239" y="connsiteY4239"/>
                </a:cxn>
                <a:cxn ang="0">
                  <a:pos x="connsiteX4240" y="connsiteY4240"/>
                </a:cxn>
                <a:cxn ang="0">
                  <a:pos x="connsiteX4241" y="connsiteY4241"/>
                </a:cxn>
                <a:cxn ang="0">
                  <a:pos x="connsiteX4242" y="connsiteY4242"/>
                </a:cxn>
                <a:cxn ang="0">
                  <a:pos x="connsiteX4243" y="connsiteY4243"/>
                </a:cxn>
                <a:cxn ang="0">
                  <a:pos x="connsiteX4244" y="connsiteY4244"/>
                </a:cxn>
                <a:cxn ang="0">
                  <a:pos x="connsiteX4245" y="connsiteY4245"/>
                </a:cxn>
                <a:cxn ang="0">
                  <a:pos x="connsiteX4246" y="connsiteY4246"/>
                </a:cxn>
                <a:cxn ang="0">
                  <a:pos x="connsiteX4247" y="connsiteY4247"/>
                </a:cxn>
                <a:cxn ang="0">
                  <a:pos x="connsiteX4248" y="connsiteY4248"/>
                </a:cxn>
                <a:cxn ang="0">
                  <a:pos x="connsiteX4249" y="connsiteY4249"/>
                </a:cxn>
                <a:cxn ang="0">
                  <a:pos x="connsiteX4250" y="connsiteY4250"/>
                </a:cxn>
                <a:cxn ang="0">
                  <a:pos x="connsiteX4251" y="connsiteY4251"/>
                </a:cxn>
                <a:cxn ang="0">
                  <a:pos x="connsiteX4252" y="connsiteY4252"/>
                </a:cxn>
                <a:cxn ang="0">
                  <a:pos x="connsiteX4253" y="connsiteY4253"/>
                </a:cxn>
                <a:cxn ang="0">
                  <a:pos x="connsiteX4254" y="connsiteY4254"/>
                </a:cxn>
                <a:cxn ang="0">
                  <a:pos x="connsiteX4255" y="connsiteY4255"/>
                </a:cxn>
                <a:cxn ang="0">
                  <a:pos x="connsiteX4256" y="connsiteY4256"/>
                </a:cxn>
                <a:cxn ang="0">
                  <a:pos x="connsiteX4257" y="connsiteY4257"/>
                </a:cxn>
                <a:cxn ang="0">
                  <a:pos x="connsiteX4258" y="connsiteY4258"/>
                </a:cxn>
                <a:cxn ang="0">
                  <a:pos x="connsiteX4259" y="connsiteY4259"/>
                </a:cxn>
                <a:cxn ang="0">
                  <a:pos x="connsiteX4260" y="connsiteY4260"/>
                </a:cxn>
                <a:cxn ang="0">
                  <a:pos x="connsiteX4261" y="connsiteY4261"/>
                </a:cxn>
                <a:cxn ang="0">
                  <a:pos x="connsiteX4262" y="connsiteY4262"/>
                </a:cxn>
                <a:cxn ang="0">
                  <a:pos x="connsiteX4263" y="connsiteY4263"/>
                </a:cxn>
                <a:cxn ang="0">
                  <a:pos x="connsiteX4264" y="connsiteY4264"/>
                </a:cxn>
                <a:cxn ang="0">
                  <a:pos x="connsiteX4265" y="connsiteY4265"/>
                </a:cxn>
                <a:cxn ang="0">
                  <a:pos x="connsiteX4266" y="connsiteY4266"/>
                </a:cxn>
                <a:cxn ang="0">
                  <a:pos x="connsiteX4267" y="connsiteY4267"/>
                </a:cxn>
                <a:cxn ang="0">
                  <a:pos x="connsiteX4268" y="connsiteY4268"/>
                </a:cxn>
                <a:cxn ang="0">
                  <a:pos x="connsiteX4269" y="connsiteY4269"/>
                </a:cxn>
                <a:cxn ang="0">
                  <a:pos x="connsiteX4270" y="connsiteY4270"/>
                </a:cxn>
                <a:cxn ang="0">
                  <a:pos x="connsiteX4271" y="connsiteY4271"/>
                </a:cxn>
                <a:cxn ang="0">
                  <a:pos x="connsiteX4272" y="connsiteY4272"/>
                </a:cxn>
                <a:cxn ang="0">
                  <a:pos x="connsiteX4273" y="connsiteY4273"/>
                </a:cxn>
                <a:cxn ang="0">
                  <a:pos x="connsiteX4274" y="connsiteY4274"/>
                </a:cxn>
                <a:cxn ang="0">
                  <a:pos x="connsiteX4275" y="connsiteY4275"/>
                </a:cxn>
                <a:cxn ang="0">
                  <a:pos x="connsiteX4276" y="connsiteY4276"/>
                </a:cxn>
                <a:cxn ang="0">
                  <a:pos x="connsiteX4277" y="connsiteY4277"/>
                </a:cxn>
                <a:cxn ang="0">
                  <a:pos x="connsiteX4278" y="connsiteY4278"/>
                </a:cxn>
                <a:cxn ang="0">
                  <a:pos x="connsiteX4279" y="connsiteY4279"/>
                </a:cxn>
                <a:cxn ang="0">
                  <a:pos x="connsiteX4280" y="connsiteY4280"/>
                </a:cxn>
                <a:cxn ang="0">
                  <a:pos x="connsiteX4281" y="connsiteY4281"/>
                </a:cxn>
                <a:cxn ang="0">
                  <a:pos x="connsiteX4282" y="connsiteY4282"/>
                </a:cxn>
                <a:cxn ang="0">
                  <a:pos x="connsiteX4283" y="connsiteY4283"/>
                </a:cxn>
                <a:cxn ang="0">
                  <a:pos x="connsiteX4284" y="connsiteY4284"/>
                </a:cxn>
                <a:cxn ang="0">
                  <a:pos x="connsiteX4285" y="connsiteY4285"/>
                </a:cxn>
                <a:cxn ang="0">
                  <a:pos x="connsiteX4286" y="connsiteY4286"/>
                </a:cxn>
                <a:cxn ang="0">
                  <a:pos x="connsiteX4287" y="connsiteY4287"/>
                </a:cxn>
                <a:cxn ang="0">
                  <a:pos x="connsiteX4288" y="connsiteY4288"/>
                </a:cxn>
                <a:cxn ang="0">
                  <a:pos x="connsiteX4289" y="connsiteY4289"/>
                </a:cxn>
                <a:cxn ang="0">
                  <a:pos x="connsiteX4290" y="connsiteY4290"/>
                </a:cxn>
                <a:cxn ang="0">
                  <a:pos x="connsiteX4291" y="connsiteY4291"/>
                </a:cxn>
                <a:cxn ang="0">
                  <a:pos x="connsiteX4292" y="connsiteY4292"/>
                </a:cxn>
                <a:cxn ang="0">
                  <a:pos x="connsiteX4293" y="connsiteY4293"/>
                </a:cxn>
                <a:cxn ang="0">
                  <a:pos x="connsiteX4294" y="connsiteY4294"/>
                </a:cxn>
                <a:cxn ang="0">
                  <a:pos x="connsiteX4295" y="connsiteY4295"/>
                </a:cxn>
                <a:cxn ang="0">
                  <a:pos x="connsiteX4296" y="connsiteY4296"/>
                </a:cxn>
                <a:cxn ang="0">
                  <a:pos x="connsiteX4297" y="connsiteY4297"/>
                </a:cxn>
                <a:cxn ang="0">
                  <a:pos x="connsiteX4298" y="connsiteY4298"/>
                </a:cxn>
                <a:cxn ang="0">
                  <a:pos x="connsiteX4299" y="connsiteY4299"/>
                </a:cxn>
                <a:cxn ang="0">
                  <a:pos x="connsiteX4300" y="connsiteY4300"/>
                </a:cxn>
                <a:cxn ang="0">
                  <a:pos x="connsiteX4301" y="connsiteY4301"/>
                </a:cxn>
                <a:cxn ang="0">
                  <a:pos x="connsiteX4302" y="connsiteY4302"/>
                </a:cxn>
                <a:cxn ang="0">
                  <a:pos x="connsiteX4303" y="connsiteY4303"/>
                </a:cxn>
                <a:cxn ang="0">
                  <a:pos x="connsiteX4304" y="connsiteY4304"/>
                </a:cxn>
                <a:cxn ang="0">
                  <a:pos x="connsiteX4305" y="connsiteY4305"/>
                </a:cxn>
                <a:cxn ang="0">
                  <a:pos x="connsiteX4306" y="connsiteY4306"/>
                </a:cxn>
                <a:cxn ang="0">
                  <a:pos x="connsiteX4307" y="connsiteY4307"/>
                </a:cxn>
                <a:cxn ang="0">
                  <a:pos x="connsiteX4308" y="connsiteY4308"/>
                </a:cxn>
                <a:cxn ang="0">
                  <a:pos x="connsiteX4309" y="connsiteY4309"/>
                </a:cxn>
                <a:cxn ang="0">
                  <a:pos x="connsiteX4310" y="connsiteY4310"/>
                </a:cxn>
                <a:cxn ang="0">
                  <a:pos x="connsiteX4311" y="connsiteY4311"/>
                </a:cxn>
                <a:cxn ang="0">
                  <a:pos x="connsiteX4312" y="connsiteY4312"/>
                </a:cxn>
                <a:cxn ang="0">
                  <a:pos x="connsiteX4313" y="connsiteY4313"/>
                </a:cxn>
                <a:cxn ang="0">
                  <a:pos x="connsiteX4314" y="connsiteY4314"/>
                </a:cxn>
                <a:cxn ang="0">
                  <a:pos x="connsiteX4315" y="connsiteY4315"/>
                </a:cxn>
                <a:cxn ang="0">
                  <a:pos x="connsiteX4316" y="connsiteY4316"/>
                </a:cxn>
                <a:cxn ang="0">
                  <a:pos x="connsiteX4317" y="connsiteY4317"/>
                </a:cxn>
                <a:cxn ang="0">
                  <a:pos x="connsiteX4318" y="connsiteY4318"/>
                </a:cxn>
                <a:cxn ang="0">
                  <a:pos x="connsiteX4319" y="connsiteY4319"/>
                </a:cxn>
                <a:cxn ang="0">
                  <a:pos x="connsiteX4320" y="connsiteY4320"/>
                </a:cxn>
                <a:cxn ang="0">
                  <a:pos x="connsiteX4321" y="connsiteY4321"/>
                </a:cxn>
                <a:cxn ang="0">
                  <a:pos x="connsiteX4322" y="connsiteY4322"/>
                </a:cxn>
                <a:cxn ang="0">
                  <a:pos x="connsiteX4323" y="connsiteY4323"/>
                </a:cxn>
                <a:cxn ang="0">
                  <a:pos x="connsiteX4324" y="connsiteY4324"/>
                </a:cxn>
                <a:cxn ang="0">
                  <a:pos x="connsiteX4325" y="connsiteY4325"/>
                </a:cxn>
                <a:cxn ang="0">
                  <a:pos x="connsiteX4326" y="connsiteY4326"/>
                </a:cxn>
                <a:cxn ang="0">
                  <a:pos x="connsiteX4327" y="connsiteY4327"/>
                </a:cxn>
                <a:cxn ang="0">
                  <a:pos x="connsiteX4328" y="connsiteY4328"/>
                </a:cxn>
                <a:cxn ang="0">
                  <a:pos x="connsiteX4329" y="connsiteY4329"/>
                </a:cxn>
                <a:cxn ang="0">
                  <a:pos x="connsiteX4330" y="connsiteY4330"/>
                </a:cxn>
                <a:cxn ang="0">
                  <a:pos x="connsiteX4331" y="connsiteY4331"/>
                </a:cxn>
                <a:cxn ang="0">
                  <a:pos x="connsiteX4332" y="connsiteY4332"/>
                </a:cxn>
                <a:cxn ang="0">
                  <a:pos x="connsiteX4333" y="connsiteY4333"/>
                </a:cxn>
                <a:cxn ang="0">
                  <a:pos x="connsiteX4334" y="connsiteY4334"/>
                </a:cxn>
                <a:cxn ang="0">
                  <a:pos x="connsiteX4335" y="connsiteY4335"/>
                </a:cxn>
                <a:cxn ang="0">
                  <a:pos x="connsiteX4336" y="connsiteY4336"/>
                </a:cxn>
                <a:cxn ang="0">
                  <a:pos x="connsiteX4337" y="connsiteY4337"/>
                </a:cxn>
                <a:cxn ang="0">
                  <a:pos x="connsiteX4338" y="connsiteY4338"/>
                </a:cxn>
                <a:cxn ang="0">
                  <a:pos x="connsiteX4339" y="connsiteY4339"/>
                </a:cxn>
                <a:cxn ang="0">
                  <a:pos x="connsiteX4340" y="connsiteY4340"/>
                </a:cxn>
                <a:cxn ang="0">
                  <a:pos x="connsiteX4341" y="connsiteY4341"/>
                </a:cxn>
                <a:cxn ang="0">
                  <a:pos x="connsiteX4342" y="connsiteY4342"/>
                </a:cxn>
                <a:cxn ang="0">
                  <a:pos x="connsiteX4343" y="connsiteY4343"/>
                </a:cxn>
                <a:cxn ang="0">
                  <a:pos x="connsiteX4344" y="connsiteY4344"/>
                </a:cxn>
                <a:cxn ang="0">
                  <a:pos x="connsiteX4345" y="connsiteY4345"/>
                </a:cxn>
                <a:cxn ang="0">
                  <a:pos x="connsiteX4346" y="connsiteY4346"/>
                </a:cxn>
                <a:cxn ang="0">
                  <a:pos x="connsiteX4347" y="connsiteY4347"/>
                </a:cxn>
                <a:cxn ang="0">
                  <a:pos x="connsiteX4348" y="connsiteY4348"/>
                </a:cxn>
                <a:cxn ang="0">
                  <a:pos x="connsiteX4349" y="connsiteY4349"/>
                </a:cxn>
                <a:cxn ang="0">
                  <a:pos x="connsiteX4350" y="connsiteY4350"/>
                </a:cxn>
                <a:cxn ang="0">
                  <a:pos x="connsiteX4351" y="connsiteY4351"/>
                </a:cxn>
                <a:cxn ang="0">
                  <a:pos x="connsiteX4352" y="connsiteY4352"/>
                </a:cxn>
                <a:cxn ang="0">
                  <a:pos x="connsiteX4353" y="connsiteY4353"/>
                </a:cxn>
                <a:cxn ang="0">
                  <a:pos x="connsiteX4354" y="connsiteY4354"/>
                </a:cxn>
                <a:cxn ang="0">
                  <a:pos x="connsiteX4355" y="connsiteY4355"/>
                </a:cxn>
                <a:cxn ang="0">
                  <a:pos x="connsiteX4356" y="connsiteY4356"/>
                </a:cxn>
                <a:cxn ang="0">
                  <a:pos x="connsiteX4357" y="connsiteY4357"/>
                </a:cxn>
                <a:cxn ang="0">
                  <a:pos x="connsiteX4358" y="connsiteY4358"/>
                </a:cxn>
                <a:cxn ang="0">
                  <a:pos x="connsiteX4359" y="connsiteY4359"/>
                </a:cxn>
                <a:cxn ang="0">
                  <a:pos x="connsiteX4360" y="connsiteY4360"/>
                </a:cxn>
                <a:cxn ang="0">
                  <a:pos x="connsiteX4361" y="connsiteY4361"/>
                </a:cxn>
                <a:cxn ang="0">
                  <a:pos x="connsiteX4362" y="connsiteY4362"/>
                </a:cxn>
                <a:cxn ang="0">
                  <a:pos x="connsiteX4363" y="connsiteY4363"/>
                </a:cxn>
                <a:cxn ang="0">
                  <a:pos x="connsiteX4364" y="connsiteY4364"/>
                </a:cxn>
                <a:cxn ang="0">
                  <a:pos x="connsiteX4365" y="connsiteY4365"/>
                </a:cxn>
                <a:cxn ang="0">
                  <a:pos x="connsiteX4366" y="connsiteY4366"/>
                </a:cxn>
                <a:cxn ang="0">
                  <a:pos x="connsiteX4367" y="connsiteY4367"/>
                </a:cxn>
                <a:cxn ang="0">
                  <a:pos x="connsiteX4368" y="connsiteY4368"/>
                </a:cxn>
                <a:cxn ang="0">
                  <a:pos x="connsiteX4369" y="connsiteY4369"/>
                </a:cxn>
                <a:cxn ang="0">
                  <a:pos x="connsiteX4370" y="connsiteY4370"/>
                </a:cxn>
                <a:cxn ang="0">
                  <a:pos x="connsiteX4371" y="connsiteY4371"/>
                </a:cxn>
                <a:cxn ang="0">
                  <a:pos x="connsiteX4372" y="connsiteY4372"/>
                </a:cxn>
                <a:cxn ang="0">
                  <a:pos x="connsiteX4373" y="connsiteY4373"/>
                </a:cxn>
                <a:cxn ang="0">
                  <a:pos x="connsiteX4374" y="connsiteY4374"/>
                </a:cxn>
                <a:cxn ang="0">
                  <a:pos x="connsiteX4375" y="connsiteY4375"/>
                </a:cxn>
                <a:cxn ang="0">
                  <a:pos x="connsiteX4376" y="connsiteY4376"/>
                </a:cxn>
                <a:cxn ang="0">
                  <a:pos x="connsiteX4377" y="connsiteY4377"/>
                </a:cxn>
                <a:cxn ang="0">
                  <a:pos x="connsiteX4378" y="connsiteY4378"/>
                </a:cxn>
                <a:cxn ang="0">
                  <a:pos x="connsiteX4379" y="connsiteY4379"/>
                </a:cxn>
                <a:cxn ang="0">
                  <a:pos x="connsiteX4380" y="connsiteY4380"/>
                </a:cxn>
                <a:cxn ang="0">
                  <a:pos x="connsiteX4381" y="connsiteY4381"/>
                </a:cxn>
                <a:cxn ang="0">
                  <a:pos x="connsiteX4382" y="connsiteY4382"/>
                </a:cxn>
                <a:cxn ang="0">
                  <a:pos x="connsiteX4383" y="connsiteY4383"/>
                </a:cxn>
                <a:cxn ang="0">
                  <a:pos x="connsiteX4384" y="connsiteY4384"/>
                </a:cxn>
                <a:cxn ang="0">
                  <a:pos x="connsiteX4385" y="connsiteY4385"/>
                </a:cxn>
                <a:cxn ang="0">
                  <a:pos x="connsiteX4386" y="connsiteY4386"/>
                </a:cxn>
                <a:cxn ang="0">
                  <a:pos x="connsiteX4387" y="connsiteY4387"/>
                </a:cxn>
                <a:cxn ang="0">
                  <a:pos x="connsiteX4388" y="connsiteY4388"/>
                </a:cxn>
                <a:cxn ang="0">
                  <a:pos x="connsiteX4389" y="connsiteY4389"/>
                </a:cxn>
                <a:cxn ang="0">
                  <a:pos x="connsiteX4390" y="connsiteY4390"/>
                </a:cxn>
                <a:cxn ang="0">
                  <a:pos x="connsiteX4391" y="connsiteY4391"/>
                </a:cxn>
                <a:cxn ang="0">
                  <a:pos x="connsiteX4392" y="connsiteY4392"/>
                </a:cxn>
                <a:cxn ang="0">
                  <a:pos x="connsiteX4393" y="connsiteY4393"/>
                </a:cxn>
                <a:cxn ang="0">
                  <a:pos x="connsiteX4394" y="connsiteY4394"/>
                </a:cxn>
                <a:cxn ang="0">
                  <a:pos x="connsiteX4395" y="connsiteY4395"/>
                </a:cxn>
                <a:cxn ang="0">
                  <a:pos x="connsiteX4396" y="connsiteY4396"/>
                </a:cxn>
                <a:cxn ang="0">
                  <a:pos x="connsiteX4397" y="connsiteY4397"/>
                </a:cxn>
                <a:cxn ang="0">
                  <a:pos x="connsiteX4398" y="connsiteY4398"/>
                </a:cxn>
                <a:cxn ang="0">
                  <a:pos x="connsiteX4399" y="connsiteY4399"/>
                </a:cxn>
                <a:cxn ang="0">
                  <a:pos x="connsiteX4400" y="connsiteY4400"/>
                </a:cxn>
                <a:cxn ang="0">
                  <a:pos x="connsiteX4401" y="connsiteY4401"/>
                </a:cxn>
                <a:cxn ang="0">
                  <a:pos x="connsiteX4402" y="connsiteY4402"/>
                </a:cxn>
                <a:cxn ang="0">
                  <a:pos x="connsiteX4403" y="connsiteY4403"/>
                </a:cxn>
                <a:cxn ang="0">
                  <a:pos x="connsiteX4404" y="connsiteY4404"/>
                </a:cxn>
                <a:cxn ang="0">
                  <a:pos x="connsiteX4405" y="connsiteY4405"/>
                </a:cxn>
                <a:cxn ang="0">
                  <a:pos x="connsiteX4406" y="connsiteY4406"/>
                </a:cxn>
                <a:cxn ang="0">
                  <a:pos x="connsiteX4407" y="connsiteY4407"/>
                </a:cxn>
                <a:cxn ang="0">
                  <a:pos x="connsiteX4408" y="connsiteY4408"/>
                </a:cxn>
                <a:cxn ang="0">
                  <a:pos x="connsiteX4409" y="connsiteY4409"/>
                </a:cxn>
                <a:cxn ang="0">
                  <a:pos x="connsiteX4410" y="connsiteY4410"/>
                </a:cxn>
                <a:cxn ang="0">
                  <a:pos x="connsiteX4411" y="connsiteY4411"/>
                </a:cxn>
                <a:cxn ang="0">
                  <a:pos x="connsiteX4412" y="connsiteY4412"/>
                </a:cxn>
                <a:cxn ang="0">
                  <a:pos x="connsiteX4413" y="connsiteY4413"/>
                </a:cxn>
                <a:cxn ang="0">
                  <a:pos x="connsiteX4414" y="connsiteY4414"/>
                </a:cxn>
                <a:cxn ang="0">
                  <a:pos x="connsiteX4415" y="connsiteY4415"/>
                </a:cxn>
                <a:cxn ang="0">
                  <a:pos x="connsiteX4416" y="connsiteY4416"/>
                </a:cxn>
                <a:cxn ang="0">
                  <a:pos x="connsiteX4417" y="connsiteY4417"/>
                </a:cxn>
                <a:cxn ang="0">
                  <a:pos x="connsiteX4418" y="connsiteY4418"/>
                </a:cxn>
                <a:cxn ang="0">
                  <a:pos x="connsiteX4419" y="connsiteY4419"/>
                </a:cxn>
                <a:cxn ang="0">
                  <a:pos x="connsiteX4420" y="connsiteY4420"/>
                </a:cxn>
                <a:cxn ang="0">
                  <a:pos x="connsiteX4421" y="connsiteY4421"/>
                </a:cxn>
                <a:cxn ang="0">
                  <a:pos x="connsiteX4422" y="connsiteY4422"/>
                </a:cxn>
                <a:cxn ang="0">
                  <a:pos x="connsiteX4423" y="connsiteY4423"/>
                </a:cxn>
                <a:cxn ang="0">
                  <a:pos x="connsiteX4424" y="connsiteY4424"/>
                </a:cxn>
                <a:cxn ang="0">
                  <a:pos x="connsiteX4425" y="connsiteY4425"/>
                </a:cxn>
                <a:cxn ang="0">
                  <a:pos x="connsiteX4426" y="connsiteY4426"/>
                </a:cxn>
                <a:cxn ang="0">
                  <a:pos x="connsiteX4427" y="connsiteY4427"/>
                </a:cxn>
                <a:cxn ang="0">
                  <a:pos x="connsiteX4428" y="connsiteY4428"/>
                </a:cxn>
                <a:cxn ang="0">
                  <a:pos x="connsiteX4429" y="connsiteY4429"/>
                </a:cxn>
                <a:cxn ang="0">
                  <a:pos x="connsiteX4430" y="connsiteY4430"/>
                </a:cxn>
                <a:cxn ang="0">
                  <a:pos x="connsiteX4431" y="connsiteY4431"/>
                </a:cxn>
                <a:cxn ang="0">
                  <a:pos x="connsiteX4432" y="connsiteY4432"/>
                </a:cxn>
                <a:cxn ang="0">
                  <a:pos x="connsiteX4433" y="connsiteY4433"/>
                </a:cxn>
                <a:cxn ang="0">
                  <a:pos x="connsiteX4434" y="connsiteY4434"/>
                </a:cxn>
                <a:cxn ang="0">
                  <a:pos x="connsiteX4435" y="connsiteY4435"/>
                </a:cxn>
                <a:cxn ang="0">
                  <a:pos x="connsiteX4436" y="connsiteY4436"/>
                </a:cxn>
                <a:cxn ang="0">
                  <a:pos x="connsiteX4437" y="connsiteY4437"/>
                </a:cxn>
                <a:cxn ang="0">
                  <a:pos x="connsiteX4438" y="connsiteY4438"/>
                </a:cxn>
                <a:cxn ang="0">
                  <a:pos x="connsiteX4439" y="connsiteY4439"/>
                </a:cxn>
                <a:cxn ang="0">
                  <a:pos x="connsiteX4440" y="connsiteY4440"/>
                </a:cxn>
                <a:cxn ang="0">
                  <a:pos x="connsiteX4441" y="connsiteY4441"/>
                </a:cxn>
                <a:cxn ang="0">
                  <a:pos x="connsiteX4442" y="connsiteY4442"/>
                </a:cxn>
                <a:cxn ang="0">
                  <a:pos x="connsiteX4443" y="connsiteY4443"/>
                </a:cxn>
                <a:cxn ang="0">
                  <a:pos x="connsiteX4444" y="connsiteY4444"/>
                </a:cxn>
                <a:cxn ang="0">
                  <a:pos x="connsiteX4445" y="connsiteY4445"/>
                </a:cxn>
                <a:cxn ang="0">
                  <a:pos x="connsiteX4446" y="connsiteY4446"/>
                </a:cxn>
                <a:cxn ang="0">
                  <a:pos x="connsiteX4447" y="connsiteY4447"/>
                </a:cxn>
                <a:cxn ang="0">
                  <a:pos x="connsiteX4448" y="connsiteY4448"/>
                </a:cxn>
                <a:cxn ang="0">
                  <a:pos x="connsiteX4449" y="connsiteY4449"/>
                </a:cxn>
                <a:cxn ang="0">
                  <a:pos x="connsiteX4450" y="connsiteY4450"/>
                </a:cxn>
                <a:cxn ang="0">
                  <a:pos x="connsiteX4451" y="connsiteY4451"/>
                </a:cxn>
                <a:cxn ang="0">
                  <a:pos x="connsiteX4452" y="connsiteY4452"/>
                </a:cxn>
                <a:cxn ang="0">
                  <a:pos x="connsiteX4453" y="connsiteY4453"/>
                </a:cxn>
                <a:cxn ang="0">
                  <a:pos x="connsiteX4454" y="connsiteY4454"/>
                </a:cxn>
                <a:cxn ang="0">
                  <a:pos x="connsiteX4455" y="connsiteY4455"/>
                </a:cxn>
                <a:cxn ang="0">
                  <a:pos x="connsiteX4456" y="connsiteY4456"/>
                </a:cxn>
                <a:cxn ang="0">
                  <a:pos x="connsiteX4457" y="connsiteY4457"/>
                </a:cxn>
                <a:cxn ang="0">
                  <a:pos x="connsiteX4458" y="connsiteY4458"/>
                </a:cxn>
                <a:cxn ang="0">
                  <a:pos x="connsiteX4459" y="connsiteY4459"/>
                </a:cxn>
                <a:cxn ang="0">
                  <a:pos x="connsiteX4460" y="connsiteY4460"/>
                </a:cxn>
                <a:cxn ang="0">
                  <a:pos x="connsiteX4461" y="connsiteY4461"/>
                </a:cxn>
                <a:cxn ang="0">
                  <a:pos x="connsiteX4462" y="connsiteY4462"/>
                </a:cxn>
                <a:cxn ang="0">
                  <a:pos x="connsiteX4463" y="connsiteY4463"/>
                </a:cxn>
                <a:cxn ang="0">
                  <a:pos x="connsiteX4464" y="connsiteY4464"/>
                </a:cxn>
                <a:cxn ang="0">
                  <a:pos x="connsiteX4465" y="connsiteY4465"/>
                </a:cxn>
                <a:cxn ang="0">
                  <a:pos x="connsiteX4466" y="connsiteY4466"/>
                </a:cxn>
                <a:cxn ang="0">
                  <a:pos x="connsiteX4467" y="connsiteY4467"/>
                </a:cxn>
                <a:cxn ang="0">
                  <a:pos x="connsiteX4468" y="connsiteY4468"/>
                </a:cxn>
                <a:cxn ang="0">
                  <a:pos x="connsiteX4469" y="connsiteY4469"/>
                </a:cxn>
                <a:cxn ang="0">
                  <a:pos x="connsiteX4470" y="connsiteY4470"/>
                </a:cxn>
                <a:cxn ang="0">
                  <a:pos x="connsiteX4471" y="connsiteY4471"/>
                </a:cxn>
                <a:cxn ang="0">
                  <a:pos x="connsiteX4472" y="connsiteY4472"/>
                </a:cxn>
                <a:cxn ang="0">
                  <a:pos x="connsiteX4473" y="connsiteY4473"/>
                </a:cxn>
                <a:cxn ang="0">
                  <a:pos x="connsiteX4474" y="connsiteY4474"/>
                </a:cxn>
                <a:cxn ang="0">
                  <a:pos x="connsiteX4475" y="connsiteY4475"/>
                </a:cxn>
                <a:cxn ang="0">
                  <a:pos x="connsiteX4476" y="connsiteY4476"/>
                </a:cxn>
                <a:cxn ang="0">
                  <a:pos x="connsiteX4477" y="connsiteY4477"/>
                </a:cxn>
                <a:cxn ang="0">
                  <a:pos x="connsiteX4478" y="connsiteY4478"/>
                </a:cxn>
                <a:cxn ang="0">
                  <a:pos x="connsiteX4479" y="connsiteY4479"/>
                </a:cxn>
                <a:cxn ang="0">
                  <a:pos x="connsiteX4480" y="connsiteY4480"/>
                </a:cxn>
                <a:cxn ang="0">
                  <a:pos x="connsiteX4481" y="connsiteY4481"/>
                </a:cxn>
                <a:cxn ang="0">
                  <a:pos x="connsiteX4482" y="connsiteY4482"/>
                </a:cxn>
                <a:cxn ang="0">
                  <a:pos x="connsiteX4483" y="connsiteY4483"/>
                </a:cxn>
                <a:cxn ang="0">
                  <a:pos x="connsiteX4484" y="connsiteY4484"/>
                </a:cxn>
                <a:cxn ang="0">
                  <a:pos x="connsiteX4485" y="connsiteY4485"/>
                </a:cxn>
                <a:cxn ang="0">
                  <a:pos x="connsiteX4486" y="connsiteY4486"/>
                </a:cxn>
                <a:cxn ang="0">
                  <a:pos x="connsiteX4487" y="connsiteY4487"/>
                </a:cxn>
                <a:cxn ang="0">
                  <a:pos x="connsiteX4488" y="connsiteY4488"/>
                </a:cxn>
                <a:cxn ang="0">
                  <a:pos x="connsiteX4489" y="connsiteY4489"/>
                </a:cxn>
                <a:cxn ang="0">
                  <a:pos x="connsiteX4490" y="connsiteY4490"/>
                </a:cxn>
                <a:cxn ang="0">
                  <a:pos x="connsiteX4491" y="connsiteY4491"/>
                </a:cxn>
                <a:cxn ang="0">
                  <a:pos x="connsiteX4492" y="connsiteY4492"/>
                </a:cxn>
                <a:cxn ang="0">
                  <a:pos x="connsiteX4493" y="connsiteY4493"/>
                </a:cxn>
                <a:cxn ang="0">
                  <a:pos x="connsiteX4494" y="connsiteY4494"/>
                </a:cxn>
                <a:cxn ang="0">
                  <a:pos x="connsiteX4495" y="connsiteY4495"/>
                </a:cxn>
                <a:cxn ang="0">
                  <a:pos x="connsiteX4496" y="connsiteY4496"/>
                </a:cxn>
                <a:cxn ang="0">
                  <a:pos x="connsiteX4497" y="connsiteY4497"/>
                </a:cxn>
                <a:cxn ang="0">
                  <a:pos x="connsiteX4498" y="connsiteY4498"/>
                </a:cxn>
                <a:cxn ang="0">
                  <a:pos x="connsiteX4499" y="connsiteY4499"/>
                </a:cxn>
                <a:cxn ang="0">
                  <a:pos x="connsiteX4500" y="connsiteY4500"/>
                </a:cxn>
                <a:cxn ang="0">
                  <a:pos x="connsiteX4501" y="connsiteY4501"/>
                </a:cxn>
                <a:cxn ang="0">
                  <a:pos x="connsiteX4502" y="connsiteY4502"/>
                </a:cxn>
                <a:cxn ang="0">
                  <a:pos x="connsiteX4503" y="connsiteY4503"/>
                </a:cxn>
                <a:cxn ang="0">
                  <a:pos x="connsiteX4504" y="connsiteY4504"/>
                </a:cxn>
                <a:cxn ang="0">
                  <a:pos x="connsiteX4505" y="connsiteY4505"/>
                </a:cxn>
                <a:cxn ang="0">
                  <a:pos x="connsiteX4506" y="connsiteY4506"/>
                </a:cxn>
                <a:cxn ang="0">
                  <a:pos x="connsiteX4507" y="connsiteY4507"/>
                </a:cxn>
                <a:cxn ang="0">
                  <a:pos x="connsiteX4508" y="connsiteY4508"/>
                </a:cxn>
                <a:cxn ang="0">
                  <a:pos x="connsiteX4509" y="connsiteY4509"/>
                </a:cxn>
                <a:cxn ang="0">
                  <a:pos x="connsiteX4510" y="connsiteY4510"/>
                </a:cxn>
                <a:cxn ang="0">
                  <a:pos x="connsiteX4511" y="connsiteY4511"/>
                </a:cxn>
                <a:cxn ang="0">
                  <a:pos x="connsiteX4512" y="connsiteY4512"/>
                </a:cxn>
                <a:cxn ang="0">
                  <a:pos x="connsiteX4513" y="connsiteY4513"/>
                </a:cxn>
                <a:cxn ang="0">
                  <a:pos x="connsiteX4514" y="connsiteY4514"/>
                </a:cxn>
                <a:cxn ang="0">
                  <a:pos x="connsiteX4515" y="connsiteY4515"/>
                </a:cxn>
                <a:cxn ang="0">
                  <a:pos x="connsiteX4516" y="connsiteY4516"/>
                </a:cxn>
                <a:cxn ang="0">
                  <a:pos x="connsiteX4517" y="connsiteY4517"/>
                </a:cxn>
                <a:cxn ang="0">
                  <a:pos x="connsiteX4518" y="connsiteY4518"/>
                </a:cxn>
                <a:cxn ang="0">
                  <a:pos x="connsiteX4519" y="connsiteY4519"/>
                </a:cxn>
                <a:cxn ang="0">
                  <a:pos x="connsiteX4520" y="connsiteY4520"/>
                </a:cxn>
                <a:cxn ang="0">
                  <a:pos x="connsiteX4521" y="connsiteY4521"/>
                </a:cxn>
                <a:cxn ang="0">
                  <a:pos x="connsiteX4522" y="connsiteY4522"/>
                </a:cxn>
                <a:cxn ang="0">
                  <a:pos x="connsiteX4523" y="connsiteY4523"/>
                </a:cxn>
                <a:cxn ang="0">
                  <a:pos x="connsiteX4524" y="connsiteY4524"/>
                </a:cxn>
                <a:cxn ang="0">
                  <a:pos x="connsiteX4525" y="connsiteY4525"/>
                </a:cxn>
                <a:cxn ang="0">
                  <a:pos x="connsiteX4526" y="connsiteY4526"/>
                </a:cxn>
                <a:cxn ang="0">
                  <a:pos x="connsiteX4527" y="connsiteY4527"/>
                </a:cxn>
                <a:cxn ang="0">
                  <a:pos x="connsiteX4528" y="connsiteY4528"/>
                </a:cxn>
                <a:cxn ang="0">
                  <a:pos x="connsiteX4529" y="connsiteY4529"/>
                </a:cxn>
                <a:cxn ang="0">
                  <a:pos x="connsiteX4530" y="connsiteY4530"/>
                </a:cxn>
                <a:cxn ang="0">
                  <a:pos x="connsiteX4531" y="connsiteY4531"/>
                </a:cxn>
                <a:cxn ang="0">
                  <a:pos x="connsiteX4532" y="connsiteY4532"/>
                </a:cxn>
                <a:cxn ang="0">
                  <a:pos x="connsiteX4533" y="connsiteY4533"/>
                </a:cxn>
                <a:cxn ang="0">
                  <a:pos x="connsiteX4534" y="connsiteY4534"/>
                </a:cxn>
                <a:cxn ang="0">
                  <a:pos x="connsiteX4535" y="connsiteY4535"/>
                </a:cxn>
                <a:cxn ang="0">
                  <a:pos x="connsiteX4536" y="connsiteY4536"/>
                </a:cxn>
                <a:cxn ang="0">
                  <a:pos x="connsiteX4537" y="connsiteY4537"/>
                </a:cxn>
                <a:cxn ang="0">
                  <a:pos x="connsiteX4538" y="connsiteY4538"/>
                </a:cxn>
                <a:cxn ang="0">
                  <a:pos x="connsiteX4539" y="connsiteY4539"/>
                </a:cxn>
                <a:cxn ang="0">
                  <a:pos x="connsiteX4540" y="connsiteY4540"/>
                </a:cxn>
                <a:cxn ang="0">
                  <a:pos x="connsiteX4541" y="connsiteY4541"/>
                </a:cxn>
                <a:cxn ang="0">
                  <a:pos x="connsiteX4542" y="connsiteY4542"/>
                </a:cxn>
                <a:cxn ang="0">
                  <a:pos x="connsiteX4543" y="connsiteY4543"/>
                </a:cxn>
                <a:cxn ang="0">
                  <a:pos x="connsiteX4544" y="connsiteY4544"/>
                </a:cxn>
                <a:cxn ang="0">
                  <a:pos x="connsiteX4545" y="connsiteY4545"/>
                </a:cxn>
                <a:cxn ang="0">
                  <a:pos x="connsiteX4546" y="connsiteY4546"/>
                </a:cxn>
                <a:cxn ang="0">
                  <a:pos x="connsiteX4547" y="connsiteY4547"/>
                </a:cxn>
                <a:cxn ang="0">
                  <a:pos x="connsiteX4548" y="connsiteY4548"/>
                </a:cxn>
                <a:cxn ang="0">
                  <a:pos x="connsiteX4549" y="connsiteY4549"/>
                </a:cxn>
                <a:cxn ang="0">
                  <a:pos x="connsiteX4550" y="connsiteY4550"/>
                </a:cxn>
                <a:cxn ang="0">
                  <a:pos x="connsiteX4551" y="connsiteY4551"/>
                </a:cxn>
                <a:cxn ang="0">
                  <a:pos x="connsiteX4552" y="connsiteY4552"/>
                </a:cxn>
                <a:cxn ang="0">
                  <a:pos x="connsiteX4553" y="connsiteY4553"/>
                </a:cxn>
                <a:cxn ang="0">
                  <a:pos x="connsiteX4554" y="connsiteY4554"/>
                </a:cxn>
                <a:cxn ang="0">
                  <a:pos x="connsiteX4555" y="connsiteY4555"/>
                </a:cxn>
                <a:cxn ang="0">
                  <a:pos x="connsiteX4556" y="connsiteY4556"/>
                </a:cxn>
                <a:cxn ang="0">
                  <a:pos x="connsiteX4557" y="connsiteY4557"/>
                </a:cxn>
                <a:cxn ang="0">
                  <a:pos x="connsiteX4558" y="connsiteY4558"/>
                </a:cxn>
                <a:cxn ang="0">
                  <a:pos x="connsiteX4559" y="connsiteY4559"/>
                </a:cxn>
                <a:cxn ang="0">
                  <a:pos x="connsiteX4560" y="connsiteY4560"/>
                </a:cxn>
                <a:cxn ang="0">
                  <a:pos x="connsiteX4561" y="connsiteY4561"/>
                </a:cxn>
                <a:cxn ang="0">
                  <a:pos x="connsiteX4562" y="connsiteY4562"/>
                </a:cxn>
                <a:cxn ang="0">
                  <a:pos x="connsiteX4563" y="connsiteY4563"/>
                </a:cxn>
                <a:cxn ang="0">
                  <a:pos x="connsiteX4564" y="connsiteY4564"/>
                </a:cxn>
                <a:cxn ang="0">
                  <a:pos x="connsiteX4565" y="connsiteY4565"/>
                </a:cxn>
                <a:cxn ang="0">
                  <a:pos x="connsiteX4566" y="connsiteY4566"/>
                </a:cxn>
                <a:cxn ang="0">
                  <a:pos x="connsiteX4567" y="connsiteY4567"/>
                </a:cxn>
                <a:cxn ang="0">
                  <a:pos x="connsiteX4568" y="connsiteY4568"/>
                </a:cxn>
                <a:cxn ang="0">
                  <a:pos x="connsiteX4569" y="connsiteY4569"/>
                </a:cxn>
                <a:cxn ang="0">
                  <a:pos x="connsiteX4570" y="connsiteY4570"/>
                </a:cxn>
                <a:cxn ang="0">
                  <a:pos x="connsiteX4571" y="connsiteY4571"/>
                </a:cxn>
                <a:cxn ang="0">
                  <a:pos x="connsiteX4572" y="connsiteY4572"/>
                </a:cxn>
                <a:cxn ang="0">
                  <a:pos x="connsiteX4573" y="connsiteY4573"/>
                </a:cxn>
                <a:cxn ang="0">
                  <a:pos x="connsiteX4574" y="connsiteY4574"/>
                </a:cxn>
                <a:cxn ang="0">
                  <a:pos x="connsiteX4575" y="connsiteY4575"/>
                </a:cxn>
                <a:cxn ang="0">
                  <a:pos x="connsiteX4576" y="connsiteY4576"/>
                </a:cxn>
                <a:cxn ang="0">
                  <a:pos x="connsiteX4577" y="connsiteY4577"/>
                </a:cxn>
                <a:cxn ang="0">
                  <a:pos x="connsiteX4578" y="connsiteY4578"/>
                </a:cxn>
                <a:cxn ang="0">
                  <a:pos x="connsiteX4579" y="connsiteY4579"/>
                </a:cxn>
                <a:cxn ang="0">
                  <a:pos x="connsiteX4580" y="connsiteY4580"/>
                </a:cxn>
                <a:cxn ang="0">
                  <a:pos x="connsiteX4581" y="connsiteY4581"/>
                </a:cxn>
                <a:cxn ang="0">
                  <a:pos x="connsiteX4582" y="connsiteY4582"/>
                </a:cxn>
                <a:cxn ang="0">
                  <a:pos x="connsiteX4583" y="connsiteY4583"/>
                </a:cxn>
                <a:cxn ang="0">
                  <a:pos x="connsiteX4584" y="connsiteY4584"/>
                </a:cxn>
                <a:cxn ang="0">
                  <a:pos x="connsiteX4585" y="connsiteY4585"/>
                </a:cxn>
                <a:cxn ang="0">
                  <a:pos x="connsiteX4586" y="connsiteY4586"/>
                </a:cxn>
                <a:cxn ang="0">
                  <a:pos x="connsiteX4587" y="connsiteY4587"/>
                </a:cxn>
                <a:cxn ang="0">
                  <a:pos x="connsiteX4588" y="connsiteY4588"/>
                </a:cxn>
                <a:cxn ang="0">
                  <a:pos x="connsiteX4589" y="connsiteY4589"/>
                </a:cxn>
                <a:cxn ang="0">
                  <a:pos x="connsiteX4590" y="connsiteY4590"/>
                </a:cxn>
                <a:cxn ang="0">
                  <a:pos x="connsiteX4591" y="connsiteY4591"/>
                </a:cxn>
                <a:cxn ang="0">
                  <a:pos x="connsiteX4592" y="connsiteY4592"/>
                </a:cxn>
                <a:cxn ang="0">
                  <a:pos x="connsiteX4593" y="connsiteY4593"/>
                </a:cxn>
                <a:cxn ang="0">
                  <a:pos x="connsiteX4594" y="connsiteY4594"/>
                </a:cxn>
                <a:cxn ang="0">
                  <a:pos x="connsiteX4595" y="connsiteY4595"/>
                </a:cxn>
                <a:cxn ang="0">
                  <a:pos x="connsiteX4596" y="connsiteY4596"/>
                </a:cxn>
                <a:cxn ang="0">
                  <a:pos x="connsiteX4597" y="connsiteY4597"/>
                </a:cxn>
                <a:cxn ang="0">
                  <a:pos x="connsiteX4598" y="connsiteY4598"/>
                </a:cxn>
                <a:cxn ang="0">
                  <a:pos x="connsiteX4599" y="connsiteY4599"/>
                </a:cxn>
                <a:cxn ang="0">
                  <a:pos x="connsiteX4600" y="connsiteY4600"/>
                </a:cxn>
                <a:cxn ang="0">
                  <a:pos x="connsiteX4601" y="connsiteY4601"/>
                </a:cxn>
                <a:cxn ang="0">
                  <a:pos x="connsiteX4602" y="connsiteY4602"/>
                </a:cxn>
                <a:cxn ang="0">
                  <a:pos x="connsiteX4603" y="connsiteY4603"/>
                </a:cxn>
                <a:cxn ang="0">
                  <a:pos x="connsiteX4604" y="connsiteY4604"/>
                </a:cxn>
                <a:cxn ang="0">
                  <a:pos x="connsiteX4605" y="connsiteY4605"/>
                </a:cxn>
                <a:cxn ang="0">
                  <a:pos x="connsiteX4606" y="connsiteY4606"/>
                </a:cxn>
                <a:cxn ang="0">
                  <a:pos x="connsiteX4607" y="connsiteY4607"/>
                </a:cxn>
                <a:cxn ang="0">
                  <a:pos x="connsiteX4608" y="connsiteY4608"/>
                </a:cxn>
                <a:cxn ang="0">
                  <a:pos x="connsiteX4609" y="connsiteY4609"/>
                </a:cxn>
                <a:cxn ang="0">
                  <a:pos x="connsiteX4610" y="connsiteY4610"/>
                </a:cxn>
                <a:cxn ang="0">
                  <a:pos x="connsiteX4611" y="connsiteY4611"/>
                </a:cxn>
                <a:cxn ang="0">
                  <a:pos x="connsiteX4612" y="connsiteY4612"/>
                </a:cxn>
                <a:cxn ang="0">
                  <a:pos x="connsiteX4613" y="connsiteY4613"/>
                </a:cxn>
                <a:cxn ang="0">
                  <a:pos x="connsiteX4614" y="connsiteY4614"/>
                </a:cxn>
                <a:cxn ang="0">
                  <a:pos x="connsiteX4615" y="connsiteY4615"/>
                </a:cxn>
                <a:cxn ang="0">
                  <a:pos x="connsiteX4616" y="connsiteY4616"/>
                </a:cxn>
                <a:cxn ang="0">
                  <a:pos x="connsiteX4617" y="connsiteY4617"/>
                </a:cxn>
                <a:cxn ang="0">
                  <a:pos x="connsiteX4618" y="connsiteY4618"/>
                </a:cxn>
                <a:cxn ang="0">
                  <a:pos x="connsiteX4619" y="connsiteY4619"/>
                </a:cxn>
                <a:cxn ang="0">
                  <a:pos x="connsiteX4620" y="connsiteY4620"/>
                </a:cxn>
                <a:cxn ang="0">
                  <a:pos x="connsiteX4621" y="connsiteY4621"/>
                </a:cxn>
                <a:cxn ang="0">
                  <a:pos x="connsiteX4622" y="connsiteY4622"/>
                </a:cxn>
                <a:cxn ang="0">
                  <a:pos x="connsiteX4623" y="connsiteY4623"/>
                </a:cxn>
                <a:cxn ang="0">
                  <a:pos x="connsiteX4624" y="connsiteY4624"/>
                </a:cxn>
                <a:cxn ang="0">
                  <a:pos x="connsiteX4625" y="connsiteY4625"/>
                </a:cxn>
                <a:cxn ang="0">
                  <a:pos x="connsiteX4626" y="connsiteY4626"/>
                </a:cxn>
                <a:cxn ang="0">
                  <a:pos x="connsiteX4627" y="connsiteY4627"/>
                </a:cxn>
                <a:cxn ang="0">
                  <a:pos x="connsiteX4628" y="connsiteY4628"/>
                </a:cxn>
                <a:cxn ang="0">
                  <a:pos x="connsiteX4629" y="connsiteY4629"/>
                </a:cxn>
                <a:cxn ang="0">
                  <a:pos x="connsiteX4630" y="connsiteY4630"/>
                </a:cxn>
                <a:cxn ang="0">
                  <a:pos x="connsiteX4631" y="connsiteY4631"/>
                </a:cxn>
                <a:cxn ang="0">
                  <a:pos x="connsiteX4632" y="connsiteY4632"/>
                </a:cxn>
                <a:cxn ang="0">
                  <a:pos x="connsiteX4633" y="connsiteY4633"/>
                </a:cxn>
                <a:cxn ang="0">
                  <a:pos x="connsiteX4634" y="connsiteY4634"/>
                </a:cxn>
                <a:cxn ang="0">
                  <a:pos x="connsiteX4635" y="connsiteY4635"/>
                </a:cxn>
                <a:cxn ang="0">
                  <a:pos x="connsiteX4636" y="connsiteY4636"/>
                </a:cxn>
                <a:cxn ang="0">
                  <a:pos x="connsiteX4637" y="connsiteY4637"/>
                </a:cxn>
                <a:cxn ang="0">
                  <a:pos x="connsiteX4638" y="connsiteY4638"/>
                </a:cxn>
                <a:cxn ang="0">
                  <a:pos x="connsiteX4639" y="connsiteY4639"/>
                </a:cxn>
                <a:cxn ang="0">
                  <a:pos x="connsiteX4640" y="connsiteY4640"/>
                </a:cxn>
                <a:cxn ang="0">
                  <a:pos x="connsiteX4641" y="connsiteY4641"/>
                </a:cxn>
                <a:cxn ang="0">
                  <a:pos x="connsiteX4642" y="connsiteY4642"/>
                </a:cxn>
                <a:cxn ang="0">
                  <a:pos x="connsiteX4643" y="connsiteY4643"/>
                </a:cxn>
                <a:cxn ang="0">
                  <a:pos x="connsiteX4644" y="connsiteY4644"/>
                </a:cxn>
                <a:cxn ang="0">
                  <a:pos x="connsiteX4645" y="connsiteY4645"/>
                </a:cxn>
                <a:cxn ang="0">
                  <a:pos x="connsiteX4646" y="connsiteY4646"/>
                </a:cxn>
                <a:cxn ang="0">
                  <a:pos x="connsiteX4647" y="connsiteY4647"/>
                </a:cxn>
                <a:cxn ang="0">
                  <a:pos x="connsiteX4648" y="connsiteY4648"/>
                </a:cxn>
                <a:cxn ang="0">
                  <a:pos x="connsiteX4649" y="connsiteY4649"/>
                </a:cxn>
                <a:cxn ang="0">
                  <a:pos x="connsiteX4650" y="connsiteY4650"/>
                </a:cxn>
                <a:cxn ang="0">
                  <a:pos x="connsiteX4651" y="connsiteY4651"/>
                </a:cxn>
                <a:cxn ang="0">
                  <a:pos x="connsiteX4652" y="connsiteY4652"/>
                </a:cxn>
                <a:cxn ang="0">
                  <a:pos x="connsiteX4653" y="connsiteY4653"/>
                </a:cxn>
                <a:cxn ang="0">
                  <a:pos x="connsiteX4654" y="connsiteY4654"/>
                </a:cxn>
                <a:cxn ang="0">
                  <a:pos x="connsiteX4655" y="connsiteY4655"/>
                </a:cxn>
                <a:cxn ang="0">
                  <a:pos x="connsiteX4656" y="connsiteY4656"/>
                </a:cxn>
                <a:cxn ang="0">
                  <a:pos x="connsiteX4657" y="connsiteY4657"/>
                </a:cxn>
                <a:cxn ang="0">
                  <a:pos x="connsiteX4658" y="connsiteY4658"/>
                </a:cxn>
                <a:cxn ang="0">
                  <a:pos x="connsiteX4659" y="connsiteY4659"/>
                </a:cxn>
                <a:cxn ang="0">
                  <a:pos x="connsiteX4660" y="connsiteY4660"/>
                </a:cxn>
                <a:cxn ang="0">
                  <a:pos x="connsiteX4661" y="connsiteY4661"/>
                </a:cxn>
                <a:cxn ang="0">
                  <a:pos x="connsiteX4662" y="connsiteY4662"/>
                </a:cxn>
                <a:cxn ang="0">
                  <a:pos x="connsiteX4663" y="connsiteY4663"/>
                </a:cxn>
                <a:cxn ang="0">
                  <a:pos x="connsiteX4664" y="connsiteY4664"/>
                </a:cxn>
                <a:cxn ang="0">
                  <a:pos x="connsiteX4665" y="connsiteY4665"/>
                </a:cxn>
                <a:cxn ang="0">
                  <a:pos x="connsiteX4666" y="connsiteY4666"/>
                </a:cxn>
                <a:cxn ang="0">
                  <a:pos x="connsiteX4667" y="connsiteY4667"/>
                </a:cxn>
                <a:cxn ang="0">
                  <a:pos x="connsiteX4668" y="connsiteY4668"/>
                </a:cxn>
                <a:cxn ang="0">
                  <a:pos x="connsiteX4669" y="connsiteY4669"/>
                </a:cxn>
                <a:cxn ang="0">
                  <a:pos x="connsiteX4670" y="connsiteY4670"/>
                </a:cxn>
                <a:cxn ang="0">
                  <a:pos x="connsiteX4671" y="connsiteY4671"/>
                </a:cxn>
                <a:cxn ang="0">
                  <a:pos x="connsiteX4672" y="connsiteY4672"/>
                </a:cxn>
                <a:cxn ang="0">
                  <a:pos x="connsiteX4673" y="connsiteY4673"/>
                </a:cxn>
                <a:cxn ang="0">
                  <a:pos x="connsiteX4674" y="connsiteY4674"/>
                </a:cxn>
                <a:cxn ang="0">
                  <a:pos x="connsiteX4675" y="connsiteY4675"/>
                </a:cxn>
                <a:cxn ang="0">
                  <a:pos x="connsiteX4676" y="connsiteY4676"/>
                </a:cxn>
                <a:cxn ang="0">
                  <a:pos x="connsiteX4677" y="connsiteY4677"/>
                </a:cxn>
                <a:cxn ang="0">
                  <a:pos x="connsiteX4678" y="connsiteY4678"/>
                </a:cxn>
                <a:cxn ang="0">
                  <a:pos x="connsiteX4679" y="connsiteY4679"/>
                </a:cxn>
                <a:cxn ang="0">
                  <a:pos x="connsiteX4680" y="connsiteY4680"/>
                </a:cxn>
                <a:cxn ang="0">
                  <a:pos x="connsiteX4681" y="connsiteY4681"/>
                </a:cxn>
                <a:cxn ang="0">
                  <a:pos x="connsiteX4682" y="connsiteY4682"/>
                </a:cxn>
                <a:cxn ang="0">
                  <a:pos x="connsiteX4683" y="connsiteY4683"/>
                </a:cxn>
                <a:cxn ang="0">
                  <a:pos x="connsiteX4684" y="connsiteY4684"/>
                </a:cxn>
                <a:cxn ang="0">
                  <a:pos x="connsiteX4685" y="connsiteY4685"/>
                </a:cxn>
                <a:cxn ang="0">
                  <a:pos x="connsiteX4686" y="connsiteY4686"/>
                </a:cxn>
                <a:cxn ang="0">
                  <a:pos x="connsiteX4687" y="connsiteY4687"/>
                </a:cxn>
                <a:cxn ang="0">
                  <a:pos x="connsiteX4688" y="connsiteY4688"/>
                </a:cxn>
                <a:cxn ang="0">
                  <a:pos x="connsiteX4689" y="connsiteY4689"/>
                </a:cxn>
                <a:cxn ang="0">
                  <a:pos x="connsiteX4690" y="connsiteY4690"/>
                </a:cxn>
                <a:cxn ang="0">
                  <a:pos x="connsiteX4691" y="connsiteY4691"/>
                </a:cxn>
                <a:cxn ang="0">
                  <a:pos x="connsiteX4692" y="connsiteY4692"/>
                </a:cxn>
                <a:cxn ang="0">
                  <a:pos x="connsiteX4693" y="connsiteY4693"/>
                </a:cxn>
                <a:cxn ang="0">
                  <a:pos x="connsiteX4694" y="connsiteY4694"/>
                </a:cxn>
                <a:cxn ang="0">
                  <a:pos x="connsiteX4695" y="connsiteY4695"/>
                </a:cxn>
                <a:cxn ang="0">
                  <a:pos x="connsiteX4696" y="connsiteY4696"/>
                </a:cxn>
                <a:cxn ang="0">
                  <a:pos x="connsiteX4697" y="connsiteY4697"/>
                </a:cxn>
                <a:cxn ang="0">
                  <a:pos x="connsiteX4698" y="connsiteY4698"/>
                </a:cxn>
                <a:cxn ang="0">
                  <a:pos x="connsiteX4699" y="connsiteY4699"/>
                </a:cxn>
                <a:cxn ang="0">
                  <a:pos x="connsiteX4700" y="connsiteY4700"/>
                </a:cxn>
                <a:cxn ang="0">
                  <a:pos x="connsiteX4701" y="connsiteY4701"/>
                </a:cxn>
                <a:cxn ang="0">
                  <a:pos x="connsiteX4702" y="connsiteY4702"/>
                </a:cxn>
                <a:cxn ang="0">
                  <a:pos x="connsiteX4703" y="connsiteY4703"/>
                </a:cxn>
                <a:cxn ang="0">
                  <a:pos x="connsiteX4704" y="connsiteY4704"/>
                </a:cxn>
                <a:cxn ang="0">
                  <a:pos x="connsiteX4705" y="connsiteY4705"/>
                </a:cxn>
                <a:cxn ang="0">
                  <a:pos x="connsiteX4706" y="connsiteY4706"/>
                </a:cxn>
                <a:cxn ang="0">
                  <a:pos x="connsiteX4707" y="connsiteY4707"/>
                </a:cxn>
                <a:cxn ang="0">
                  <a:pos x="connsiteX4708" y="connsiteY4708"/>
                </a:cxn>
                <a:cxn ang="0">
                  <a:pos x="connsiteX4709" y="connsiteY4709"/>
                </a:cxn>
                <a:cxn ang="0">
                  <a:pos x="connsiteX4710" y="connsiteY4710"/>
                </a:cxn>
                <a:cxn ang="0">
                  <a:pos x="connsiteX4711" y="connsiteY4711"/>
                </a:cxn>
                <a:cxn ang="0">
                  <a:pos x="connsiteX4712" y="connsiteY4712"/>
                </a:cxn>
                <a:cxn ang="0">
                  <a:pos x="connsiteX4713" y="connsiteY4713"/>
                </a:cxn>
                <a:cxn ang="0">
                  <a:pos x="connsiteX4714" y="connsiteY4714"/>
                </a:cxn>
                <a:cxn ang="0">
                  <a:pos x="connsiteX4715" y="connsiteY4715"/>
                </a:cxn>
                <a:cxn ang="0">
                  <a:pos x="connsiteX4716" y="connsiteY4716"/>
                </a:cxn>
                <a:cxn ang="0">
                  <a:pos x="connsiteX4717" y="connsiteY4717"/>
                </a:cxn>
                <a:cxn ang="0">
                  <a:pos x="connsiteX4718" y="connsiteY4718"/>
                </a:cxn>
                <a:cxn ang="0">
                  <a:pos x="connsiteX4719" y="connsiteY4719"/>
                </a:cxn>
                <a:cxn ang="0">
                  <a:pos x="connsiteX4720" y="connsiteY4720"/>
                </a:cxn>
                <a:cxn ang="0">
                  <a:pos x="connsiteX4721" y="connsiteY4721"/>
                </a:cxn>
                <a:cxn ang="0">
                  <a:pos x="connsiteX4722" y="connsiteY4722"/>
                </a:cxn>
                <a:cxn ang="0">
                  <a:pos x="connsiteX4723" y="connsiteY4723"/>
                </a:cxn>
                <a:cxn ang="0">
                  <a:pos x="connsiteX4724" y="connsiteY4724"/>
                </a:cxn>
                <a:cxn ang="0">
                  <a:pos x="connsiteX4725" y="connsiteY4725"/>
                </a:cxn>
                <a:cxn ang="0">
                  <a:pos x="connsiteX4726" y="connsiteY4726"/>
                </a:cxn>
                <a:cxn ang="0">
                  <a:pos x="connsiteX4727" y="connsiteY4727"/>
                </a:cxn>
                <a:cxn ang="0">
                  <a:pos x="connsiteX4728" y="connsiteY4728"/>
                </a:cxn>
                <a:cxn ang="0">
                  <a:pos x="connsiteX4729" y="connsiteY4729"/>
                </a:cxn>
                <a:cxn ang="0">
                  <a:pos x="connsiteX4730" y="connsiteY4730"/>
                </a:cxn>
                <a:cxn ang="0">
                  <a:pos x="connsiteX4731" y="connsiteY4731"/>
                </a:cxn>
                <a:cxn ang="0">
                  <a:pos x="connsiteX4732" y="connsiteY4732"/>
                </a:cxn>
                <a:cxn ang="0">
                  <a:pos x="connsiteX4733" y="connsiteY4733"/>
                </a:cxn>
                <a:cxn ang="0">
                  <a:pos x="connsiteX4734" y="connsiteY4734"/>
                </a:cxn>
                <a:cxn ang="0">
                  <a:pos x="connsiteX4735" y="connsiteY4735"/>
                </a:cxn>
                <a:cxn ang="0">
                  <a:pos x="connsiteX4736" y="connsiteY4736"/>
                </a:cxn>
                <a:cxn ang="0">
                  <a:pos x="connsiteX4737" y="connsiteY4737"/>
                </a:cxn>
                <a:cxn ang="0">
                  <a:pos x="connsiteX4738" y="connsiteY4738"/>
                </a:cxn>
                <a:cxn ang="0">
                  <a:pos x="connsiteX4739" y="connsiteY4739"/>
                </a:cxn>
                <a:cxn ang="0">
                  <a:pos x="connsiteX4740" y="connsiteY4740"/>
                </a:cxn>
                <a:cxn ang="0">
                  <a:pos x="connsiteX4741" y="connsiteY4741"/>
                </a:cxn>
                <a:cxn ang="0">
                  <a:pos x="connsiteX4742" y="connsiteY4742"/>
                </a:cxn>
                <a:cxn ang="0">
                  <a:pos x="connsiteX4743" y="connsiteY4743"/>
                </a:cxn>
                <a:cxn ang="0">
                  <a:pos x="connsiteX4744" y="connsiteY4744"/>
                </a:cxn>
                <a:cxn ang="0">
                  <a:pos x="connsiteX4745" y="connsiteY4745"/>
                </a:cxn>
                <a:cxn ang="0">
                  <a:pos x="connsiteX4746" y="connsiteY4746"/>
                </a:cxn>
                <a:cxn ang="0">
                  <a:pos x="connsiteX4747" y="connsiteY4747"/>
                </a:cxn>
                <a:cxn ang="0">
                  <a:pos x="connsiteX4748" y="connsiteY4748"/>
                </a:cxn>
                <a:cxn ang="0">
                  <a:pos x="connsiteX4749" y="connsiteY4749"/>
                </a:cxn>
                <a:cxn ang="0">
                  <a:pos x="connsiteX4750" y="connsiteY4750"/>
                </a:cxn>
                <a:cxn ang="0">
                  <a:pos x="connsiteX4751" y="connsiteY4751"/>
                </a:cxn>
                <a:cxn ang="0">
                  <a:pos x="connsiteX4752" y="connsiteY4752"/>
                </a:cxn>
                <a:cxn ang="0">
                  <a:pos x="connsiteX4753" y="connsiteY4753"/>
                </a:cxn>
                <a:cxn ang="0">
                  <a:pos x="connsiteX4754" y="connsiteY4754"/>
                </a:cxn>
                <a:cxn ang="0">
                  <a:pos x="connsiteX4755" y="connsiteY4755"/>
                </a:cxn>
                <a:cxn ang="0">
                  <a:pos x="connsiteX4756" y="connsiteY4756"/>
                </a:cxn>
                <a:cxn ang="0">
                  <a:pos x="connsiteX4757" y="connsiteY4757"/>
                </a:cxn>
                <a:cxn ang="0">
                  <a:pos x="connsiteX4758" y="connsiteY4758"/>
                </a:cxn>
                <a:cxn ang="0">
                  <a:pos x="connsiteX4759" y="connsiteY4759"/>
                </a:cxn>
                <a:cxn ang="0">
                  <a:pos x="connsiteX4760" y="connsiteY4760"/>
                </a:cxn>
                <a:cxn ang="0">
                  <a:pos x="connsiteX4761" y="connsiteY4761"/>
                </a:cxn>
                <a:cxn ang="0">
                  <a:pos x="connsiteX4762" y="connsiteY4762"/>
                </a:cxn>
                <a:cxn ang="0">
                  <a:pos x="connsiteX4763" y="connsiteY4763"/>
                </a:cxn>
                <a:cxn ang="0">
                  <a:pos x="connsiteX4764" y="connsiteY4764"/>
                </a:cxn>
                <a:cxn ang="0">
                  <a:pos x="connsiteX4765" y="connsiteY4765"/>
                </a:cxn>
                <a:cxn ang="0">
                  <a:pos x="connsiteX4766" y="connsiteY4766"/>
                </a:cxn>
                <a:cxn ang="0">
                  <a:pos x="connsiteX4767" y="connsiteY4767"/>
                </a:cxn>
                <a:cxn ang="0">
                  <a:pos x="connsiteX4768" y="connsiteY4768"/>
                </a:cxn>
                <a:cxn ang="0">
                  <a:pos x="connsiteX4769" y="connsiteY4769"/>
                </a:cxn>
                <a:cxn ang="0">
                  <a:pos x="connsiteX4770" y="connsiteY4770"/>
                </a:cxn>
                <a:cxn ang="0">
                  <a:pos x="connsiteX4771" y="connsiteY4771"/>
                </a:cxn>
                <a:cxn ang="0">
                  <a:pos x="connsiteX4772" y="connsiteY4772"/>
                </a:cxn>
                <a:cxn ang="0">
                  <a:pos x="connsiteX4773" y="connsiteY4773"/>
                </a:cxn>
                <a:cxn ang="0">
                  <a:pos x="connsiteX4774" y="connsiteY4774"/>
                </a:cxn>
                <a:cxn ang="0">
                  <a:pos x="connsiteX4775" y="connsiteY4775"/>
                </a:cxn>
                <a:cxn ang="0">
                  <a:pos x="connsiteX4776" y="connsiteY4776"/>
                </a:cxn>
                <a:cxn ang="0">
                  <a:pos x="connsiteX4777" y="connsiteY4777"/>
                </a:cxn>
                <a:cxn ang="0">
                  <a:pos x="connsiteX4778" y="connsiteY4778"/>
                </a:cxn>
                <a:cxn ang="0">
                  <a:pos x="connsiteX4779" y="connsiteY4779"/>
                </a:cxn>
                <a:cxn ang="0">
                  <a:pos x="connsiteX4780" y="connsiteY4780"/>
                </a:cxn>
                <a:cxn ang="0">
                  <a:pos x="connsiteX4781" y="connsiteY4781"/>
                </a:cxn>
                <a:cxn ang="0">
                  <a:pos x="connsiteX4782" y="connsiteY4782"/>
                </a:cxn>
                <a:cxn ang="0">
                  <a:pos x="connsiteX4783" y="connsiteY4783"/>
                </a:cxn>
                <a:cxn ang="0">
                  <a:pos x="connsiteX4784" y="connsiteY4784"/>
                </a:cxn>
                <a:cxn ang="0">
                  <a:pos x="connsiteX4785" y="connsiteY4785"/>
                </a:cxn>
                <a:cxn ang="0">
                  <a:pos x="connsiteX4786" y="connsiteY4786"/>
                </a:cxn>
                <a:cxn ang="0">
                  <a:pos x="connsiteX4787" y="connsiteY4787"/>
                </a:cxn>
                <a:cxn ang="0">
                  <a:pos x="connsiteX4788" y="connsiteY4788"/>
                </a:cxn>
                <a:cxn ang="0">
                  <a:pos x="connsiteX4789" y="connsiteY4789"/>
                </a:cxn>
                <a:cxn ang="0">
                  <a:pos x="connsiteX4790" y="connsiteY4790"/>
                </a:cxn>
                <a:cxn ang="0">
                  <a:pos x="connsiteX4791" y="connsiteY4791"/>
                </a:cxn>
                <a:cxn ang="0">
                  <a:pos x="connsiteX4792" y="connsiteY4792"/>
                </a:cxn>
                <a:cxn ang="0">
                  <a:pos x="connsiteX4793" y="connsiteY4793"/>
                </a:cxn>
                <a:cxn ang="0">
                  <a:pos x="connsiteX4794" y="connsiteY4794"/>
                </a:cxn>
                <a:cxn ang="0">
                  <a:pos x="connsiteX4795" y="connsiteY4795"/>
                </a:cxn>
                <a:cxn ang="0">
                  <a:pos x="connsiteX4796" y="connsiteY4796"/>
                </a:cxn>
                <a:cxn ang="0">
                  <a:pos x="connsiteX4797" y="connsiteY4797"/>
                </a:cxn>
                <a:cxn ang="0">
                  <a:pos x="connsiteX4798" y="connsiteY4798"/>
                </a:cxn>
                <a:cxn ang="0">
                  <a:pos x="connsiteX4799" y="connsiteY4799"/>
                </a:cxn>
                <a:cxn ang="0">
                  <a:pos x="connsiteX4800" y="connsiteY4800"/>
                </a:cxn>
                <a:cxn ang="0">
                  <a:pos x="connsiteX4801" y="connsiteY4801"/>
                </a:cxn>
                <a:cxn ang="0">
                  <a:pos x="connsiteX4802" y="connsiteY4802"/>
                </a:cxn>
                <a:cxn ang="0">
                  <a:pos x="connsiteX4803" y="connsiteY4803"/>
                </a:cxn>
                <a:cxn ang="0">
                  <a:pos x="connsiteX4804" y="connsiteY4804"/>
                </a:cxn>
                <a:cxn ang="0">
                  <a:pos x="connsiteX4805" y="connsiteY4805"/>
                </a:cxn>
                <a:cxn ang="0">
                  <a:pos x="connsiteX4806" y="connsiteY4806"/>
                </a:cxn>
                <a:cxn ang="0">
                  <a:pos x="connsiteX4807" y="connsiteY4807"/>
                </a:cxn>
                <a:cxn ang="0">
                  <a:pos x="connsiteX4808" y="connsiteY4808"/>
                </a:cxn>
                <a:cxn ang="0">
                  <a:pos x="connsiteX4809" y="connsiteY4809"/>
                </a:cxn>
                <a:cxn ang="0">
                  <a:pos x="connsiteX4810" y="connsiteY4810"/>
                </a:cxn>
                <a:cxn ang="0">
                  <a:pos x="connsiteX4811" y="connsiteY4811"/>
                </a:cxn>
                <a:cxn ang="0">
                  <a:pos x="connsiteX4812" y="connsiteY4812"/>
                </a:cxn>
                <a:cxn ang="0">
                  <a:pos x="connsiteX4813" y="connsiteY4813"/>
                </a:cxn>
                <a:cxn ang="0">
                  <a:pos x="connsiteX4814" y="connsiteY4814"/>
                </a:cxn>
                <a:cxn ang="0">
                  <a:pos x="connsiteX4815" y="connsiteY4815"/>
                </a:cxn>
                <a:cxn ang="0">
                  <a:pos x="connsiteX4816" y="connsiteY4816"/>
                </a:cxn>
                <a:cxn ang="0">
                  <a:pos x="connsiteX4817" y="connsiteY4817"/>
                </a:cxn>
                <a:cxn ang="0">
                  <a:pos x="connsiteX4818" y="connsiteY4818"/>
                </a:cxn>
                <a:cxn ang="0">
                  <a:pos x="connsiteX4819" y="connsiteY4819"/>
                </a:cxn>
                <a:cxn ang="0">
                  <a:pos x="connsiteX4820" y="connsiteY4820"/>
                </a:cxn>
                <a:cxn ang="0">
                  <a:pos x="connsiteX4821" y="connsiteY4821"/>
                </a:cxn>
                <a:cxn ang="0">
                  <a:pos x="connsiteX4822" y="connsiteY4822"/>
                </a:cxn>
                <a:cxn ang="0">
                  <a:pos x="connsiteX4823" y="connsiteY4823"/>
                </a:cxn>
                <a:cxn ang="0">
                  <a:pos x="connsiteX4824" y="connsiteY4824"/>
                </a:cxn>
                <a:cxn ang="0">
                  <a:pos x="connsiteX4825" y="connsiteY4825"/>
                </a:cxn>
                <a:cxn ang="0">
                  <a:pos x="connsiteX4826" y="connsiteY4826"/>
                </a:cxn>
                <a:cxn ang="0">
                  <a:pos x="connsiteX4827" y="connsiteY4827"/>
                </a:cxn>
                <a:cxn ang="0">
                  <a:pos x="connsiteX4828" y="connsiteY4828"/>
                </a:cxn>
                <a:cxn ang="0">
                  <a:pos x="connsiteX4829" y="connsiteY4829"/>
                </a:cxn>
                <a:cxn ang="0">
                  <a:pos x="connsiteX4830" y="connsiteY4830"/>
                </a:cxn>
                <a:cxn ang="0">
                  <a:pos x="connsiteX4831" y="connsiteY4831"/>
                </a:cxn>
                <a:cxn ang="0">
                  <a:pos x="connsiteX4832" y="connsiteY4832"/>
                </a:cxn>
                <a:cxn ang="0">
                  <a:pos x="connsiteX4833" y="connsiteY4833"/>
                </a:cxn>
                <a:cxn ang="0">
                  <a:pos x="connsiteX4834" y="connsiteY4834"/>
                </a:cxn>
                <a:cxn ang="0">
                  <a:pos x="connsiteX4835" y="connsiteY4835"/>
                </a:cxn>
                <a:cxn ang="0">
                  <a:pos x="connsiteX4836" y="connsiteY4836"/>
                </a:cxn>
                <a:cxn ang="0">
                  <a:pos x="connsiteX4837" y="connsiteY4837"/>
                </a:cxn>
                <a:cxn ang="0">
                  <a:pos x="connsiteX4838" y="connsiteY4838"/>
                </a:cxn>
                <a:cxn ang="0">
                  <a:pos x="connsiteX4839" y="connsiteY4839"/>
                </a:cxn>
                <a:cxn ang="0">
                  <a:pos x="connsiteX4840" y="connsiteY4840"/>
                </a:cxn>
                <a:cxn ang="0">
                  <a:pos x="connsiteX4841" y="connsiteY4841"/>
                </a:cxn>
                <a:cxn ang="0">
                  <a:pos x="connsiteX4842" y="connsiteY4842"/>
                </a:cxn>
                <a:cxn ang="0">
                  <a:pos x="connsiteX4843" y="connsiteY4843"/>
                </a:cxn>
                <a:cxn ang="0">
                  <a:pos x="connsiteX4844" y="connsiteY4844"/>
                </a:cxn>
                <a:cxn ang="0">
                  <a:pos x="connsiteX4845" y="connsiteY4845"/>
                </a:cxn>
                <a:cxn ang="0">
                  <a:pos x="connsiteX4846" y="connsiteY4846"/>
                </a:cxn>
                <a:cxn ang="0">
                  <a:pos x="connsiteX4847" y="connsiteY4847"/>
                </a:cxn>
                <a:cxn ang="0">
                  <a:pos x="connsiteX4848" y="connsiteY4848"/>
                </a:cxn>
                <a:cxn ang="0">
                  <a:pos x="connsiteX4849" y="connsiteY4849"/>
                </a:cxn>
                <a:cxn ang="0">
                  <a:pos x="connsiteX4850" y="connsiteY4850"/>
                </a:cxn>
                <a:cxn ang="0">
                  <a:pos x="connsiteX4851" y="connsiteY4851"/>
                </a:cxn>
                <a:cxn ang="0">
                  <a:pos x="connsiteX4852" y="connsiteY4852"/>
                </a:cxn>
                <a:cxn ang="0">
                  <a:pos x="connsiteX4853" y="connsiteY4853"/>
                </a:cxn>
                <a:cxn ang="0">
                  <a:pos x="connsiteX4854" y="connsiteY4854"/>
                </a:cxn>
                <a:cxn ang="0">
                  <a:pos x="connsiteX4855" y="connsiteY4855"/>
                </a:cxn>
                <a:cxn ang="0">
                  <a:pos x="connsiteX4856" y="connsiteY4856"/>
                </a:cxn>
                <a:cxn ang="0">
                  <a:pos x="connsiteX4857" y="connsiteY4857"/>
                </a:cxn>
                <a:cxn ang="0">
                  <a:pos x="connsiteX4858" y="connsiteY4858"/>
                </a:cxn>
                <a:cxn ang="0">
                  <a:pos x="connsiteX4859" y="connsiteY4859"/>
                </a:cxn>
                <a:cxn ang="0">
                  <a:pos x="connsiteX4860" y="connsiteY4860"/>
                </a:cxn>
                <a:cxn ang="0">
                  <a:pos x="connsiteX4861" y="connsiteY4861"/>
                </a:cxn>
                <a:cxn ang="0">
                  <a:pos x="connsiteX4862" y="connsiteY4862"/>
                </a:cxn>
                <a:cxn ang="0">
                  <a:pos x="connsiteX4863" y="connsiteY4863"/>
                </a:cxn>
                <a:cxn ang="0">
                  <a:pos x="connsiteX4864" y="connsiteY4864"/>
                </a:cxn>
                <a:cxn ang="0">
                  <a:pos x="connsiteX4865" y="connsiteY4865"/>
                </a:cxn>
                <a:cxn ang="0">
                  <a:pos x="connsiteX4866" y="connsiteY4866"/>
                </a:cxn>
                <a:cxn ang="0">
                  <a:pos x="connsiteX4867" y="connsiteY4867"/>
                </a:cxn>
                <a:cxn ang="0">
                  <a:pos x="connsiteX4868" y="connsiteY4868"/>
                </a:cxn>
                <a:cxn ang="0">
                  <a:pos x="connsiteX4869" y="connsiteY4869"/>
                </a:cxn>
                <a:cxn ang="0">
                  <a:pos x="connsiteX4870" y="connsiteY4870"/>
                </a:cxn>
                <a:cxn ang="0">
                  <a:pos x="connsiteX4871" y="connsiteY4871"/>
                </a:cxn>
                <a:cxn ang="0">
                  <a:pos x="connsiteX4872" y="connsiteY4872"/>
                </a:cxn>
                <a:cxn ang="0">
                  <a:pos x="connsiteX4873" y="connsiteY4873"/>
                </a:cxn>
                <a:cxn ang="0">
                  <a:pos x="connsiteX4874" y="connsiteY4874"/>
                </a:cxn>
                <a:cxn ang="0">
                  <a:pos x="connsiteX4875" y="connsiteY4875"/>
                </a:cxn>
                <a:cxn ang="0">
                  <a:pos x="connsiteX4876" y="connsiteY4876"/>
                </a:cxn>
                <a:cxn ang="0">
                  <a:pos x="connsiteX4877" y="connsiteY4877"/>
                </a:cxn>
                <a:cxn ang="0">
                  <a:pos x="connsiteX4878" y="connsiteY4878"/>
                </a:cxn>
                <a:cxn ang="0">
                  <a:pos x="connsiteX4879" y="connsiteY4879"/>
                </a:cxn>
                <a:cxn ang="0">
                  <a:pos x="connsiteX4880" y="connsiteY4880"/>
                </a:cxn>
                <a:cxn ang="0">
                  <a:pos x="connsiteX4881" y="connsiteY4881"/>
                </a:cxn>
                <a:cxn ang="0">
                  <a:pos x="connsiteX4882" y="connsiteY4882"/>
                </a:cxn>
                <a:cxn ang="0">
                  <a:pos x="connsiteX4883" y="connsiteY4883"/>
                </a:cxn>
                <a:cxn ang="0">
                  <a:pos x="connsiteX4884" y="connsiteY4884"/>
                </a:cxn>
                <a:cxn ang="0">
                  <a:pos x="connsiteX4885" y="connsiteY4885"/>
                </a:cxn>
                <a:cxn ang="0">
                  <a:pos x="connsiteX4886" y="connsiteY4886"/>
                </a:cxn>
                <a:cxn ang="0">
                  <a:pos x="connsiteX4887" y="connsiteY4887"/>
                </a:cxn>
                <a:cxn ang="0">
                  <a:pos x="connsiteX4888" y="connsiteY4888"/>
                </a:cxn>
                <a:cxn ang="0">
                  <a:pos x="connsiteX4889" y="connsiteY4889"/>
                </a:cxn>
                <a:cxn ang="0">
                  <a:pos x="connsiteX4890" y="connsiteY4890"/>
                </a:cxn>
                <a:cxn ang="0">
                  <a:pos x="connsiteX4891" y="connsiteY4891"/>
                </a:cxn>
                <a:cxn ang="0">
                  <a:pos x="connsiteX4892" y="connsiteY4892"/>
                </a:cxn>
                <a:cxn ang="0">
                  <a:pos x="connsiteX4893" y="connsiteY4893"/>
                </a:cxn>
                <a:cxn ang="0">
                  <a:pos x="connsiteX4894" y="connsiteY4894"/>
                </a:cxn>
                <a:cxn ang="0">
                  <a:pos x="connsiteX4895" y="connsiteY4895"/>
                </a:cxn>
                <a:cxn ang="0">
                  <a:pos x="connsiteX4896" y="connsiteY4896"/>
                </a:cxn>
                <a:cxn ang="0">
                  <a:pos x="connsiteX4897" y="connsiteY4897"/>
                </a:cxn>
                <a:cxn ang="0">
                  <a:pos x="connsiteX4898" y="connsiteY4898"/>
                </a:cxn>
                <a:cxn ang="0">
                  <a:pos x="connsiteX4899" y="connsiteY4899"/>
                </a:cxn>
                <a:cxn ang="0">
                  <a:pos x="connsiteX4900" y="connsiteY4900"/>
                </a:cxn>
                <a:cxn ang="0">
                  <a:pos x="connsiteX4901" y="connsiteY4901"/>
                </a:cxn>
                <a:cxn ang="0">
                  <a:pos x="connsiteX4902" y="connsiteY4902"/>
                </a:cxn>
                <a:cxn ang="0">
                  <a:pos x="connsiteX4903" y="connsiteY4903"/>
                </a:cxn>
                <a:cxn ang="0">
                  <a:pos x="connsiteX4904" y="connsiteY4904"/>
                </a:cxn>
                <a:cxn ang="0">
                  <a:pos x="connsiteX4905" y="connsiteY4905"/>
                </a:cxn>
                <a:cxn ang="0">
                  <a:pos x="connsiteX4906" y="connsiteY4906"/>
                </a:cxn>
                <a:cxn ang="0">
                  <a:pos x="connsiteX4907" y="connsiteY4907"/>
                </a:cxn>
                <a:cxn ang="0">
                  <a:pos x="connsiteX4908" y="connsiteY4908"/>
                </a:cxn>
                <a:cxn ang="0">
                  <a:pos x="connsiteX4909" y="connsiteY4909"/>
                </a:cxn>
                <a:cxn ang="0">
                  <a:pos x="connsiteX4910" y="connsiteY4910"/>
                </a:cxn>
                <a:cxn ang="0">
                  <a:pos x="connsiteX4911" y="connsiteY4911"/>
                </a:cxn>
                <a:cxn ang="0">
                  <a:pos x="connsiteX4912" y="connsiteY4912"/>
                </a:cxn>
                <a:cxn ang="0">
                  <a:pos x="connsiteX4913" y="connsiteY4913"/>
                </a:cxn>
                <a:cxn ang="0">
                  <a:pos x="connsiteX4914" y="connsiteY4914"/>
                </a:cxn>
                <a:cxn ang="0">
                  <a:pos x="connsiteX4915" y="connsiteY4915"/>
                </a:cxn>
                <a:cxn ang="0">
                  <a:pos x="connsiteX4916" y="connsiteY4916"/>
                </a:cxn>
                <a:cxn ang="0">
                  <a:pos x="connsiteX4917" y="connsiteY4917"/>
                </a:cxn>
                <a:cxn ang="0">
                  <a:pos x="connsiteX4918" y="connsiteY4918"/>
                </a:cxn>
                <a:cxn ang="0">
                  <a:pos x="connsiteX4919" y="connsiteY4919"/>
                </a:cxn>
                <a:cxn ang="0">
                  <a:pos x="connsiteX4920" y="connsiteY4920"/>
                </a:cxn>
                <a:cxn ang="0">
                  <a:pos x="connsiteX4921" y="connsiteY4921"/>
                </a:cxn>
                <a:cxn ang="0">
                  <a:pos x="connsiteX4922" y="connsiteY4922"/>
                </a:cxn>
                <a:cxn ang="0">
                  <a:pos x="connsiteX4923" y="connsiteY4923"/>
                </a:cxn>
                <a:cxn ang="0">
                  <a:pos x="connsiteX4924" y="connsiteY4924"/>
                </a:cxn>
                <a:cxn ang="0">
                  <a:pos x="connsiteX4925" y="connsiteY4925"/>
                </a:cxn>
                <a:cxn ang="0">
                  <a:pos x="connsiteX4926" y="connsiteY4926"/>
                </a:cxn>
                <a:cxn ang="0">
                  <a:pos x="connsiteX4927" y="connsiteY4927"/>
                </a:cxn>
                <a:cxn ang="0">
                  <a:pos x="connsiteX4928" y="connsiteY4928"/>
                </a:cxn>
                <a:cxn ang="0">
                  <a:pos x="connsiteX4929" y="connsiteY4929"/>
                </a:cxn>
                <a:cxn ang="0">
                  <a:pos x="connsiteX4930" y="connsiteY4930"/>
                </a:cxn>
                <a:cxn ang="0">
                  <a:pos x="connsiteX4931" y="connsiteY4931"/>
                </a:cxn>
                <a:cxn ang="0">
                  <a:pos x="connsiteX4932" y="connsiteY4932"/>
                </a:cxn>
                <a:cxn ang="0">
                  <a:pos x="connsiteX4933" y="connsiteY4933"/>
                </a:cxn>
                <a:cxn ang="0">
                  <a:pos x="connsiteX4934" y="connsiteY4934"/>
                </a:cxn>
                <a:cxn ang="0">
                  <a:pos x="connsiteX4935" y="connsiteY4935"/>
                </a:cxn>
                <a:cxn ang="0">
                  <a:pos x="connsiteX4936" y="connsiteY4936"/>
                </a:cxn>
                <a:cxn ang="0">
                  <a:pos x="connsiteX4937" y="connsiteY4937"/>
                </a:cxn>
                <a:cxn ang="0">
                  <a:pos x="connsiteX4938" y="connsiteY4938"/>
                </a:cxn>
                <a:cxn ang="0">
                  <a:pos x="connsiteX4939" y="connsiteY4939"/>
                </a:cxn>
                <a:cxn ang="0">
                  <a:pos x="connsiteX4940" y="connsiteY4940"/>
                </a:cxn>
                <a:cxn ang="0">
                  <a:pos x="connsiteX4941" y="connsiteY4941"/>
                </a:cxn>
                <a:cxn ang="0">
                  <a:pos x="connsiteX4942" y="connsiteY4942"/>
                </a:cxn>
                <a:cxn ang="0">
                  <a:pos x="connsiteX4943" y="connsiteY4943"/>
                </a:cxn>
                <a:cxn ang="0">
                  <a:pos x="connsiteX4944" y="connsiteY4944"/>
                </a:cxn>
                <a:cxn ang="0">
                  <a:pos x="connsiteX4945" y="connsiteY4945"/>
                </a:cxn>
                <a:cxn ang="0">
                  <a:pos x="connsiteX4946" y="connsiteY4946"/>
                </a:cxn>
                <a:cxn ang="0">
                  <a:pos x="connsiteX4947" y="connsiteY4947"/>
                </a:cxn>
                <a:cxn ang="0">
                  <a:pos x="connsiteX4948" y="connsiteY4948"/>
                </a:cxn>
                <a:cxn ang="0">
                  <a:pos x="connsiteX4949" y="connsiteY4949"/>
                </a:cxn>
                <a:cxn ang="0">
                  <a:pos x="connsiteX4950" y="connsiteY4950"/>
                </a:cxn>
                <a:cxn ang="0">
                  <a:pos x="connsiteX4951" y="connsiteY4951"/>
                </a:cxn>
                <a:cxn ang="0">
                  <a:pos x="connsiteX4952" y="connsiteY4952"/>
                </a:cxn>
                <a:cxn ang="0">
                  <a:pos x="connsiteX4953" y="connsiteY4953"/>
                </a:cxn>
                <a:cxn ang="0">
                  <a:pos x="connsiteX4954" y="connsiteY4954"/>
                </a:cxn>
                <a:cxn ang="0">
                  <a:pos x="connsiteX4955" y="connsiteY4955"/>
                </a:cxn>
                <a:cxn ang="0">
                  <a:pos x="connsiteX4956" y="connsiteY4956"/>
                </a:cxn>
                <a:cxn ang="0">
                  <a:pos x="connsiteX4957" y="connsiteY4957"/>
                </a:cxn>
                <a:cxn ang="0">
                  <a:pos x="connsiteX4958" y="connsiteY4958"/>
                </a:cxn>
                <a:cxn ang="0">
                  <a:pos x="connsiteX4959" y="connsiteY4959"/>
                </a:cxn>
                <a:cxn ang="0">
                  <a:pos x="connsiteX4960" y="connsiteY4960"/>
                </a:cxn>
                <a:cxn ang="0">
                  <a:pos x="connsiteX4961" y="connsiteY4961"/>
                </a:cxn>
                <a:cxn ang="0">
                  <a:pos x="connsiteX4962" y="connsiteY4962"/>
                </a:cxn>
                <a:cxn ang="0">
                  <a:pos x="connsiteX4963" y="connsiteY4963"/>
                </a:cxn>
                <a:cxn ang="0">
                  <a:pos x="connsiteX4964" y="connsiteY4964"/>
                </a:cxn>
                <a:cxn ang="0">
                  <a:pos x="connsiteX4965" y="connsiteY4965"/>
                </a:cxn>
                <a:cxn ang="0">
                  <a:pos x="connsiteX4966" y="connsiteY4966"/>
                </a:cxn>
                <a:cxn ang="0">
                  <a:pos x="connsiteX4967" y="connsiteY4967"/>
                </a:cxn>
                <a:cxn ang="0">
                  <a:pos x="connsiteX4968" y="connsiteY4968"/>
                </a:cxn>
                <a:cxn ang="0">
                  <a:pos x="connsiteX4969" y="connsiteY4969"/>
                </a:cxn>
                <a:cxn ang="0">
                  <a:pos x="connsiteX4970" y="connsiteY4970"/>
                </a:cxn>
                <a:cxn ang="0">
                  <a:pos x="connsiteX4971" y="connsiteY4971"/>
                </a:cxn>
                <a:cxn ang="0">
                  <a:pos x="connsiteX4972" y="connsiteY4972"/>
                </a:cxn>
                <a:cxn ang="0">
                  <a:pos x="connsiteX4973" y="connsiteY4973"/>
                </a:cxn>
                <a:cxn ang="0">
                  <a:pos x="connsiteX4974" y="connsiteY4974"/>
                </a:cxn>
                <a:cxn ang="0">
                  <a:pos x="connsiteX4975" y="connsiteY4975"/>
                </a:cxn>
                <a:cxn ang="0">
                  <a:pos x="connsiteX4976" y="connsiteY4976"/>
                </a:cxn>
                <a:cxn ang="0">
                  <a:pos x="connsiteX4977" y="connsiteY4977"/>
                </a:cxn>
                <a:cxn ang="0">
                  <a:pos x="connsiteX4978" y="connsiteY4978"/>
                </a:cxn>
                <a:cxn ang="0">
                  <a:pos x="connsiteX4979" y="connsiteY4979"/>
                </a:cxn>
                <a:cxn ang="0">
                  <a:pos x="connsiteX4980" y="connsiteY4980"/>
                </a:cxn>
                <a:cxn ang="0">
                  <a:pos x="connsiteX4981" y="connsiteY4981"/>
                </a:cxn>
                <a:cxn ang="0">
                  <a:pos x="connsiteX4982" y="connsiteY4982"/>
                </a:cxn>
                <a:cxn ang="0">
                  <a:pos x="connsiteX4983" y="connsiteY4983"/>
                </a:cxn>
                <a:cxn ang="0">
                  <a:pos x="connsiteX4984" y="connsiteY4984"/>
                </a:cxn>
                <a:cxn ang="0">
                  <a:pos x="connsiteX4985" y="connsiteY4985"/>
                </a:cxn>
                <a:cxn ang="0">
                  <a:pos x="connsiteX4986" y="connsiteY4986"/>
                </a:cxn>
                <a:cxn ang="0">
                  <a:pos x="connsiteX4987" y="connsiteY4987"/>
                </a:cxn>
                <a:cxn ang="0">
                  <a:pos x="connsiteX4988" y="connsiteY4988"/>
                </a:cxn>
                <a:cxn ang="0">
                  <a:pos x="connsiteX4989" y="connsiteY4989"/>
                </a:cxn>
                <a:cxn ang="0">
                  <a:pos x="connsiteX4990" y="connsiteY4990"/>
                </a:cxn>
                <a:cxn ang="0">
                  <a:pos x="connsiteX4991" y="connsiteY4991"/>
                </a:cxn>
                <a:cxn ang="0">
                  <a:pos x="connsiteX4992" y="connsiteY4992"/>
                </a:cxn>
                <a:cxn ang="0">
                  <a:pos x="connsiteX4993" y="connsiteY4993"/>
                </a:cxn>
                <a:cxn ang="0">
                  <a:pos x="connsiteX4994" y="connsiteY4994"/>
                </a:cxn>
                <a:cxn ang="0">
                  <a:pos x="connsiteX4995" y="connsiteY4995"/>
                </a:cxn>
                <a:cxn ang="0">
                  <a:pos x="connsiteX4996" y="connsiteY4996"/>
                </a:cxn>
                <a:cxn ang="0">
                  <a:pos x="connsiteX4997" y="connsiteY4997"/>
                </a:cxn>
                <a:cxn ang="0">
                  <a:pos x="connsiteX4998" y="connsiteY4998"/>
                </a:cxn>
                <a:cxn ang="0">
                  <a:pos x="connsiteX4999" y="connsiteY4999"/>
                </a:cxn>
                <a:cxn ang="0">
                  <a:pos x="connsiteX5000" y="connsiteY5000"/>
                </a:cxn>
                <a:cxn ang="0">
                  <a:pos x="connsiteX5001" y="connsiteY5001"/>
                </a:cxn>
                <a:cxn ang="0">
                  <a:pos x="connsiteX5002" y="connsiteY5002"/>
                </a:cxn>
                <a:cxn ang="0">
                  <a:pos x="connsiteX5003" y="connsiteY5003"/>
                </a:cxn>
                <a:cxn ang="0">
                  <a:pos x="connsiteX5004" y="connsiteY5004"/>
                </a:cxn>
                <a:cxn ang="0">
                  <a:pos x="connsiteX5005" y="connsiteY5005"/>
                </a:cxn>
                <a:cxn ang="0">
                  <a:pos x="connsiteX5006" y="connsiteY5006"/>
                </a:cxn>
                <a:cxn ang="0">
                  <a:pos x="connsiteX5007" y="connsiteY5007"/>
                </a:cxn>
                <a:cxn ang="0">
                  <a:pos x="connsiteX5008" y="connsiteY5008"/>
                </a:cxn>
                <a:cxn ang="0">
                  <a:pos x="connsiteX5009" y="connsiteY5009"/>
                </a:cxn>
                <a:cxn ang="0">
                  <a:pos x="connsiteX5010" y="connsiteY5010"/>
                </a:cxn>
                <a:cxn ang="0">
                  <a:pos x="connsiteX5011" y="connsiteY5011"/>
                </a:cxn>
                <a:cxn ang="0">
                  <a:pos x="connsiteX5012" y="connsiteY5012"/>
                </a:cxn>
                <a:cxn ang="0">
                  <a:pos x="connsiteX5013" y="connsiteY5013"/>
                </a:cxn>
                <a:cxn ang="0">
                  <a:pos x="connsiteX5014" y="connsiteY5014"/>
                </a:cxn>
                <a:cxn ang="0">
                  <a:pos x="connsiteX5015" y="connsiteY5015"/>
                </a:cxn>
                <a:cxn ang="0">
                  <a:pos x="connsiteX5016" y="connsiteY5016"/>
                </a:cxn>
                <a:cxn ang="0">
                  <a:pos x="connsiteX5017" y="connsiteY5017"/>
                </a:cxn>
                <a:cxn ang="0">
                  <a:pos x="connsiteX5018" y="connsiteY5018"/>
                </a:cxn>
                <a:cxn ang="0">
                  <a:pos x="connsiteX5019" y="connsiteY5019"/>
                </a:cxn>
                <a:cxn ang="0">
                  <a:pos x="connsiteX5020" y="connsiteY5020"/>
                </a:cxn>
                <a:cxn ang="0">
                  <a:pos x="connsiteX5021" y="connsiteY5021"/>
                </a:cxn>
                <a:cxn ang="0">
                  <a:pos x="connsiteX5022" y="connsiteY5022"/>
                </a:cxn>
                <a:cxn ang="0">
                  <a:pos x="connsiteX5023" y="connsiteY5023"/>
                </a:cxn>
                <a:cxn ang="0">
                  <a:pos x="connsiteX5024" y="connsiteY5024"/>
                </a:cxn>
                <a:cxn ang="0">
                  <a:pos x="connsiteX5025" y="connsiteY5025"/>
                </a:cxn>
                <a:cxn ang="0">
                  <a:pos x="connsiteX5026" y="connsiteY5026"/>
                </a:cxn>
                <a:cxn ang="0">
                  <a:pos x="connsiteX5027" y="connsiteY5027"/>
                </a:cxn>
                <a:cxn ang="0">
                  <a:pos x="connsiteX5028" y="connsiteY5028"/>
                </a:cxn>
                <a:cxn ang="0">
                  <a:pos x="connsiteX5029" y="connsiteY5029"/>
                </a:cxn>
                <a:cxn ang="0">
                  <a:pos x="connsiteX5030" y="connsiteY5030"/>
                </a:cxn>
                <a:cxn ang="0">
                  <a:pos x="connsiteX5031" y="connsiteY5031"/>
                </a:cxn>
                <a:cxn ang="0">
                  <a:pos x="connsiteX5032" y="connsiteY5032"/>
                </a:cxn>
                <a:cxn ang="0">
                  <a:pos x="connsiteX5033" y="connsiteY5033"/>
                </a:cxn>
                <a:cxn ang="0">
                  <a:pos x="connsiteX5034" y="connsiteY5034"/>
                </a:cxn>
                <a:cxn ang="0">
                  <a:pos x="connsiteX5035" y="connsiteY5035"/>
                </a:cxn>
                <a:cxn ang="0">
                  <a:pos x="connsiteX5036" y="connsiteY5036"/>
                </a:cxn>
                <a:cxn ang="0">
                  <a:pos x="connsiteX5037" y="connsiteY5037"/>
                </a:cxn>
                <a:cxn ang="0">
                  <a:pos x="connsiteX5038" y="connsiteY5038"/>
                </a:cxn>
                <a:cxn ang="0">
                  <a:pos x="connsiteX5039" y="connsiteY5039"/>
                </a:cxn>
                <a:cxn ang="0">
                  <a:pos x="connsiteX5040" y="connsiteY5040"/>
                </a:cxn>
                <a:cxn ang="0">
                  <a:pos x="connsiteX5041" y="connsiteY5041"/>
                </a:cxn>
                <a:cxn ang="0">
                  <a:pos x="connsiteX5042" y="connsiteY5042"/>
                </a:cxn>
                <a:cxn ang="0">
                  <a:pos x="connsiteX5043" y="connsiteY5043"/>
                </a:cxn>
                <a:cxn ang="0">
                  <a:pos x="connsiteX5044" y="connsiteY5044"/>
                </a:cxn>
                <a:cxn ang="0">
                  <a:pos x="connsiteX5045" y="connsiteY5045"/>
                </a:cxn>
                <a:cxn ang="0">
                  <a:pos x="connsiteX5046" y="connsiteY5046"/>
                </a:cxn>
                <a:cxn ang="0">
                  <a:pos x="connsiteX5047" y="connsiteY5047"/>
                </a:cxn>
                <a:cxn ang="0">
                  <a:pos x="connsiteX5048" y="connsiteY5048"/>
                </a:cxn>
                <a:cxn ang="0">
                  <a:pos x="connsiteX5049" y="connsiteY5049"/>
                </a:cxn>
                <a:cxn ang="0">
                  <a:pos x="connsiteX5050" y="connsiteY5050"/>
                </a:cxn>
                <a:cxn ang="0">
                  <a:pos x="connsiteX5051" y="connsiteY5051"/>
                </a:cxn>
                <a:cxn ang="0">
                  <a:pos x="connsiteX5052" y="connsiteY5052"/>
                </a:cxn>
                <a:cxn ang="0">
                  <a:pos x="connsiteX5053" y="connsiteY5053"/>
                </a:cxn>
                <a:cxn ang="0">
                  <a:pos x="connsiteX5054" y="connsiteY5054"/>
                </a:cxn>
                <a:cxn ang="0">
                  <a:pos x="connsiteX5055" y="connsiteY5055"/>
                </a:cxn>
                <a:cxn ang="0">
                  <a:pos x="connsiteX5056" y="connsiteY5056"/>
                </a:cxn>
                <a:cxn ang="0">
                  <a:pos x="connsiteX5057" y="connsiteY5057"/>
                </a:cxn>
                <a:cxn ang="0">
                  <a:pos x="connsiteX5058" y="connsiteY5058"/>
                </a:cxn>
                <a:cxn ang="0">
                  <a:pos x="connsiteX5059" y="connsiteY5059"/>
                </a:cxn>
                <a:cxn ang="0">
                  <a:pos x="connsiteX5060" y="connsiteY5060"/>
                </a:cxn>
                <a:cxn ang="0">
                  <a:pos x="connsiteX5061" y="connsiteY5061"/>
                </a:cxn>
                <a:cxn ang="0">
                  <a:pos x="connsiteX5062" y="connsiteY5062"/>
                </a:cxn>
                <a:cxn ang="0">
                  <a:pos x="connsiteX5063" y="connsiteY5063"/>
                </a:cxn>
                <a:cxn ang="0">
                  <a:pos x="connsiteX5064" y="connsiteY5064"/>
                </a:cxn>
                <a:cxn ang="0">
                  <a:pos x="connsiteX5065" y="connsiteY5065"/>
                </a:cxn>
                <a:cxn ang="0">
                  <a:pos x="connsiteX5066" y="connsiteY5066"/>
                </a:cxn>
                <a:cxn ang="0">
                  <a:pos x="connsiteX5067" y="connsiteY5067"/>
                </a:cxn>
                <a:cxn ang="0">
                  <a:pos x="connsiteX5068" y="connsiteY5068"/>
                </a:cxn>
                <a:cxn ang="0">
                  <a:pos x="connsiteX5069" y="connsiteY5069"/>
                </a:cxn>
                <a:cxn ang="0">
                  <a:pos x="connsiteX5070" y="connsiteY5070"/>
                </a:cxn>
                <a:cxn ang="0">
                  <a:pos x="connsiteX5071" y="connsiteY5071"/>
                </a:cxn>
                <a:cxn ang="0">
                  <a:pos x="connsiteX5072" y="connsiteY5072"/>
                </a:cxn>
                <a:cxn ang="0">
                  <a:pos x="connsiteX5073" y="connsiteY5073"/>
                </a:cxn>
                <a:cxn ang="0">
                  <a:pos x="connsiteX5074" y="connsiteY5074"/>
                </a:cxn>
                <a:cxn ang="0">
                  <a:pos x="connsiteX5075" y="connsiteY5075"/>
                </a:cxn>
                <a:cxn ang="0">
                  <a:pos x="connsiteX5076" y="connsiteY5076"/>
                </a:cxn>
                <a:cxn ang="0">
                  <a:pos x="connsiteX5077" y="connsiteY5077"/>
                </a:cxn>
                <a:cxn ang="0">
                  <a:pos x="connsiteX5078" y="connsiteY5078"/>
                </a:cxn>
                <a:cxn ang="0">
                  <a:pos x="connsiteX5079" y="connsiteY5079"/>
                </a:cxn>
                <a:cxn ang="0">
                  <a:pos x="connsiteX5080" y="connsiteY5080"/>
                </a:cxn>
                <a:cxn ang="0">
                  <a:pos x="connsiteX5081" y="connsiteY5081"/>
                </a:cxn>
                <a:cxn ang="0">
                  <a:pos x="connsiteX5082" y="connsiteY5082"/>
                </a:cxn>
                <a:cxn ang="0">
                  <a:pos x="connsiteX5083" y="connsiteY5083"/>
                </a:cxn>
                <a:cxn ang="0">
                  <a:pos x="connsiteX5084" y="connsiteY5084"/>
                </a:cxn>
                <a:cxn ang="0">
                  <a:pos x="connsiteX5085" y="connsiteY5085"/>
                </a:cxn>
                <a:cxn ang="0">
                  <a:pos x="connsiteX5086" y="connsiteY5086"/>
                </a:cxn>
                <a:cxn ang="0">
                  <a:pos x="connsiteX5087" y="connsiteY5087"/>
                </a:cxn>
                <a:cxn ang="0">
                  <a:pos x="connsiteX5088" y="connsiteY5088"/>
                </a:cxn>
                <a:cxn ang="0">
                  <a:pos x="connsiteX5089" y="connsiteY5089"/>
                </a:cxn>
                <a:cxn ang="0">
                  <a:pos x="connsiteX5090" y="connsiteY5090"/>
                </a:cxn>
                <a:cxn ang="0">
                  <a:pos x="connsiteX5091" y="connsiteY5091"/>
                </a:cxn>
                <a:cxn ang="0">
                  <a:pos x="connsiteX5092" y="connsiteY5092"/>
                </a:cxn>
                <a:cxn ang="0">
                  <a:pos x="connsiteX5093" y="connsiteY5093"/>
                </a:cxn>
                <a:cxn ang="0">
                  <a:pos x="connsiteX5094" y="connsiteY5094"/>
                </a:cxn>
                <a:cxn ang="0">
                  <a:pos x="connsiteX5095" y="connsiteY5095"/>
                </a:cxn>
                <a:cxn ang="0">
                  <a:pos x="connsiteX5096" y="connsiteY5096"/>
                </a:cxn>
                <a:cxn ang="0">
                  <a:pos x="connsiteX5097" y="connsiteY5097"/>
                </a:cxn>
                <a:cxn ang="0">
                  <a:pos x="connsiteX5098" y="connsiteY5098"/>
                </a:cxn>
                <a:cxn ang="0">
                  <a:pos x="connsiteX5099" y="connsiteY5099"/>
                </a:cxn>
                <a:cxn ang="0">
                  <a:pos x="connsiteX5100" y="connsiteY5100"/>
                </a:cxn>
                <a:cxn ang="0">
                  <a:pos x="connsiteX5101" y="connsiteY5101"/>
                </a:cxn>
                <a:cxn ang="0">
                  <a:pos x="connsiteX5102" y="connsiteY5102"/>
                </a:cxn>
                <a:cxn ang="0">
                  <a:pos x="connsiteX5103" y="connsiteY5103"/>
                </a:cxn>
                <a:cxn ang="0">
                  <a:pos x="connsiteX5104" y="connsiteY5104"/>
                </a:cxn>
                <a:cxn ang="0">
                  <a:pos x="connsiteX5105" y="connsiteY5105"/>
                </a:cxn>
                <a:cxn ang="0">
                  <a:pos x="connsiteX5106" y="connsiteY5106"/>
                </a:cxn>
                <a:cxn ang="0">
                  <a:pos x="connsiteX5107" y="connsiteY5107"/>
                </a:cxn>
                <a:cxn ang="0">
                  <a:pos x="connsiteX5108" y="connsiteY5108"/>
                </a:cxn>
                <a:cxn ang="0">
                  <a:pos x="connsiteX5109" y="connsiteY5109"/>
                </a:cxn>
                <a:cxn ang="0">
                  <a:pos x="connsiteX5110" y="connsiteY5110"/>
                </a:cxn>
                <a:cxn ang="0">
                  <a:pos x="connsiteX5111" y="connsiteY5111"/>
                </a:cxn>
                <a:cxn ang="0">
                  <a:pos x="connsiteX5112" y="connsiteY5112"/>
                </a:cxn>
                <a:cxn ang="0">
                  <a:pos x="connsiteX5113" y="connsiteY5113"/>
                </a:cxn>
                <a:cxn ang="0">
                  <a:pos x="connsiteX5114" y="connsiteY5114"/>
                </a:cxn>
                <a:cxn ang="0">
                  <a:pos x="connsiteX5115" y="connsiteY5115"/>
                </a:cxn>
                <a:cxn ang="0">
                  <a:pos x="connsiteX5116" y="connsiteY5116"/>
                </a:cxn>
                <a:cxn ang="0">
                  <a:pos x="connsiteX5117" y="connsiteY5117"/>
                </a:cxn>
                <a:cxn ang="0">
                  <a:pos x="connsiteX5118" y="connsiteY5118"/>
                </a:cxn>
                <a:cxn ang="0">
                  <a:pos x="connsiteX5119" y="connsiteY5119"/>
                </a:cxn>
                <a:cxn ang="0">
                  <a:pos x="connsiteX5120" y="connsiteY5120"/>
                </a:cxn>
                <a:cxn ang="0">
                  <a:pos x="connsiteX5121" y="connsiteY5121"/>
                </a:cxn>
                <a:cxn ang="0">
                  <a:pos x="connsiteX5122" y="connsiteY5122"/>
                </a:cxn>
                <a:cxn ang="0">
                  <a:pos x="connsiteX5123" y="connsiteY5123"/>
                </a:cxn>
                <a:cxn ang="0">
                  <a:pos x="connsiteX5124" y="connsiteY5124"/>
                </a:cxn>
                <a:cxn ang="0">
                  <a:pos x="connsiteX5125" y="connsiteY5125"/>
                </a:cxn>
                <a:cxn ang="0">
                  <a:pos x="connsiteX5126" y="connsiteY5126"/>
                </a:cxn>
                <a:cxn ang="0">
                  <a:pos x="connsiteX5127" y="connsiteY5127"/>
                </a:cxn>
                <a:cxn ang="0">
                  <a:pos x="connsiteX5128" y="connsiteY5128"/>
                </a:cxn>
                <a:cxn ang="0">
                  <a:pos x="connsiteX5129" y="connsiteY5129"/>
                </a:cxn>
                <a:cxn ang="0">
                  <a:pos x="connsiteX5130" y="connsiteY5130"/>
                </a:cxn>
                <a:cxn ang="0">
                  <a:pos x="connsiteX5131" y="connsiteY5131"/>
                </a:cxn>
                <a:cxn ang="0">
                  <a:pos x="connsiteX5132" y="connsiteY5132"/>
                </a:cxn>
                <a:cxn ang="0">
                  <a:pos x="connsiteX5133" y="connsiteY5133"/>
                </a:cxn>
                <a:cxn ang="0">
                  <a:pos x="connsiteX5134" y="connsiteY5134"/>
                </a:cxn>
                <a:cxn ang="0">
                  <a:pos x="connsiteX5135" y="connsiteY5135"/>
                </a:cxn>
                <a:cxn ang="0">
                  <a:pos x="connsiteX5136" y="connsiteY5136"/>
                </a:cxn>
                <a:cxn ang="0">
                  <a:pos x="connsiteX5137" y="connsiteY5137"/>
                </a:cxn>
                <a:cxn ang="0">
                  <a:pos x="connsiteX5138" y="connsiteY5138"/>
                </a:cxn>
                <a:cxn ang="0">
                  <a:pos x="connsiteX5139" y="connsiteY5139"/>
                </a:cxn>
                <a:cxn ang="0">
                  <a:pos x="connsiteX5140" y="connsiteY5140"/>
                </a:cxn>
                <a:cxn ang="0">
                  <a:pos x="connsiteX5141" y="connsiteY5141"/>
                </a:cxn>
                <a:cxn ang="0">
                  <a:pos x="connsiteX5142" y="connsiteY5142"/>
                </a:cxn>
                <a:cxn ang="0">
                  <a:pos x="connsiteX5143" y="connsiteY5143"/>
                </a:cxn>
                <a:cxn ang="0">
                  <a:pos x="connsiteX5144" y="connsiteY5144"/>
                </a:cxn>
                <a:cxn ang="0">
                  <a:pos x="connsiteX5145" y="connsiteY5145"/>
                </a:cxn>
                <a:cxn ang="0">
                  <a:pos x="connsiteX5146" y="connsiteY5146"/>
                </a:cxn>
                <a:cxn ang="0">
                  <a:pos x="connsiteX5147" y="connsiteY5147"/>
                </a:cxn>
                <a:cxn ang="0">
                  <a:pos x="connsiteX5148" y="connsiteY5148"/>
                </a:cxn>
                <a:cxn ang="0">
                  <a:pos x="connsiteX5149" y="connsiteY5149"/>
                </a:cxn>
                <a:cxn ang="0">
                  <a:pos x="connsiteX5150" y="connsiteY5150"/>
                </a:cxn>
                <a:cxn ang="0">
                  <a:pos x="connsiteX5151" y="connsiteY5151"/>
                </a:cxn>
                <a:cxn ang="0">
                  <a:pos x="connsiteX5152" y="connsiteY5152"/>
                </a:cxn>
                <a:cxn ang="0">
                  <a:pos x="connsiteX5153" y="connsiteY5153"/>
                </a:cxn>
                <a:cxn ang="0">
                  <a:pos x="connsiteX5154" y="connsiteY5154"/>
                </a:cxn>
                <a:cxn ang="0">
                  <a:pos x="connsiteX5155" y="connsiteY5155"/>
                </a:cxn>
                <a:cxn ang="0">
                  <a:pos x="connsiteX5156" y="connsiteY5156"/>
                </a:cxn>
                <a:cxn ang="0">
                  <a:pos x="connsiteX5157" y="connsiteY5157"/>
                </a:cxn>
                <a:cxn ang="0">
                  <a:pos x="connsiteX5158" y="connsiteY5158"/>
                </a:cxn>
                <a:cxn ang="0">
                  <a:pos x="connsiteX5159" y="connsiteY5159"/>
                </a:cxn>
                <a:cxn ang="0">
                  <a:pos x="connsiteX5160" y="connsiteY5160"/>
                </a:cxn>
                <a:cxn ang="0">
                  <a:pos x="connsiteX5161" y="connsiteY5161"/>
                </a:cxn>
                <a:cxn ang="0">
                  <a:pos x="connsiteX5162" y="connsiteY5162"/>
                </a:cxn>
                <a:cxn ang="0">
                  <a:pos x="connsiteX5163" y="connsiteY5163"/>
                </a:cxn>
                <a:cxn ang="0">
                  <a:pos x="connsiteX5164" y="connsiteY5164"/>
                </a:cxn>
                <a:cxn ang="0">
                  <a:pos x="connsiteX5165" y="connsiteY5165"/>
                </a:cxn>
                <a:cxn ang="0">
                  <a:pos x="connsiteX5166" y="connsiteY5166"/>
                </a:cxn>
                <a:cxn ang="0">
                  <a:pos x="connsiteX5167" y="connsiteY5167"/>
                </a:cxn>
                <a:cxn ang="0">
                  <a:pos x="connsiteX5168" y="connsiteY5168"/>
                </a:cxn>
                <a:cxn ang="0">
                  <a:pos x="connsiteX5169" y="connsiteY5169"/>
                </a:cxn>
                <a:cxn ang="0">
                  <a:pos x="connsiteX5170" y="connsiteY5170"/>
                </a:cxn>
                <a:cxn ang="0">
                  <a:pos x="connsiteX5171" y="connsiteY5171"/>
                </a:cxn>
                <a:cxn ang="0">
                  <a:pos x="connsiteX5172" y="connsiteY5172"/>
                </a:cxn>
                <a:cxn ang="0">
                  <a:pos x="connsiteX5173" y="connsiteY5173"/>
                </a:cxn>
                <a:cxn ang="0">
                  <a:pos x="connsiteX5174" y="connsiteY5174"/>
                </a:cxn>
                <a:cxn ang="0">
                  <a:pos x="connsiteX5175" y="connsiteY5175"/>
                </a:cxn>
                <a:cxn ang="0">
                  <a:pos x="connsiteX5176" y="connsiteY5176"/>
                </a:cxn>
                <a:cxn ang="0">
                  <a:pos x="connsiteX5177" y="connsiteY5177"/>
                </a:cxn>
                <a:cxn ang="0">
                  <a:pos x="connsiteX5178" y="connsiteY5178"/>
                </a:cxn>
                <a:cxn ang="0">
                  <a:pos x="connsiteX5179" y="connsiteY5179"/>
                </a:cxn>
                <a:cxn ang="0">
                  <a:pos x="connsiteX5180" y="connsiteY5180"/>
                </a:cxn>
                <a:cxn ang="0">
                  <a:pos x="connsiteX5181" y="connsiteY5181"/>
                </a:cxn>
                <a:cxn ang="0">
                  <a:pos x="connsiteX5182" y="connsiteY5182"/>
                </a:cxn>
                <a:cxn ang="0">
                  <a:pos x="connsiteX5183" y="connsiteY5183"/>
                </a:cxn>
                <a:cxn ang="0">
                  <a:pos x="connsiteX5184" y="connsiteY5184"/>
                </a:cxn>
                <a:cxn ang="0">
                  <a:pos x="connsiteX5185" y="connsiteY5185"/>
                </a:cxn>
                <a:cxn ang="0">
                  <a:pos x="connsiteX5186" y="connsiteY5186"/>
                </a:cxn>
                <a:cxn ang="0">
                  <a:pos x="connsiteX5187" y="connsiteY5187"/>
                </a:cxn>
                <a:cxn ang="0">
                  <a:pos x="connsiteX5188" y="connsiteY5188"/>
                </a:cxn>
                <a:cxn ang="0">
                  <a:pos x="connsiteX5189" y="connsiteY5189"/>
                </a:cxn>
                <a:cxn ang="0">
                  <a:pos x="connsiteX5190" y="connsiteY5190"/>
                </a:cxn>
                <a:cxn ang="0">
                  <a:pos x="connsiteX5191" y="connsiteY5191"/>
                </a:cxn>
                <a:cxn ang="0">
                  <a:pos x="connsiteX5192" y="connsiteY5192"/>
                </a:cxn>
                <a:cxn ang="0">
                  <a:pos x="connsiteX5193" y="connsiteY5193"/>
                </a:cxn>
                <a:cxn ang="0">
                  <a:pos x="connsiteX5194" y="connsiteY5194"/>
                </a:cxn>
                <a:cxn ang="0">
                  <a:pos x="connsiteX5195" y="connsiteY5195"/>
                </a:cxn>
                <a:cxn ang="0">
                  <a:pos x="connsiteX5196" y="connsiteY5196"/>
                </a:cxn>
                <a:cxn ang="0">
                  <a:pos x="connsiteX5197" y="connsiteY5197"/>
                </a:cxn>
                <a:cxn ang="0">
                  <a:pos x="connsiteX5198" y="connsiteY5198"/>
                </a:cxn>
                <a:cxn ang="0">
                  <a:pos x="connsiteX5199" y="connsiteY5199"/>
                </a:cxn>
                <a:cxn ang="0">
                  <a:pos x="connsiteX5200" y="connsiteY5200"/>
                </a:cxn>
                <a:cxn ang="0">
                  <a:pos x="connsiteX5201" y="connsiteY5201"/>
                </a:cxn>
                <a:cxn ang="0">
                  <a:pos x="connsiteX5202" y="connsiteY5202"/>
                </a:cxn>
                <a:cxn ang="0">
                  <a:pos x="connsiteX5203" y="connsiteY5203"/>
                </a:cxn>
                <a:cxn ang="0">
                  <a:pos x="connsiteX5204" y="connsiteY5204"/>
                </a:cxn>
                <a:cxn ang="0">
                  <a:pos x="connsiteX5205" y="connsiteY5205"/>
                </a:cxn>
                <a:cxn ang="0">
                  <a:pos x="connsiteX5206" y="connsiteY5206"/>
                </a:cxn>
                <a:cxn ang="0">
                  <a:pos x="connsiteX5207" y="connsiteY5207"/>
                </a:cxn>
                <a:cxn ang="0">
                  <a:pos x="connsiteX5208" y="connsiteY5208"/>
                </a:cxn>
                <a:cxn ang="0">
                  <a:pos x="connsiteX5209" y="connsiteY5209"/>
                </a:cxn>
                <a:cxn ang="0">
                  <a:pos x="connsiteX5210" y="connsiteY5210"/>
                </a:cxn>
                <a:cxn ang="0">
                  <a:pos x="connsiteX5211" y="connsiteY5211"/>
                </a:cxn>
                <a:cxn ang="0">
                  <a:pos x="connsiteX5212" y="connsiteY5212"/>
                </a:cxn>
                <a:cxn ang="0">
                  <a:pos x="connsiteX5213" y="connsiteY5213"/>
                </a:cxn>
                <a:cxn ang="0">
                  <a:pos x="connsiteX5214" y="connsiteY5214"/>
                </a:cxn>
                <a:cxn ang="0">
                  <a:pos x="connsiteX5215" y="connsiteY5215"/>
                </a:cxn>
                <a:cxn ang="0">
                  <a:pos x="connsiteX5216" y="connsiteY5216"/>
                </a:cxn>
                <a:cxn ang="0">
                  <a:pos x="connsiteX5217" y="connsiteY5217"/>
                </a:cxn>
                <a:cxn ang="0">
                  <a:pos x="connsiteX5218" y="connsiteY5218"/>
                </a:cxn>
                <a:cxn ang="0">
                  <a:pos x="connsiteX5219" y="connsiteY5219"/>
                </a:cxn>
                <a:cxn ang="0">
                  <a:pos x="connsiteX5220" y="connsiteY5220"/>
                </a:cxn>
                <a:cxn ang="0">
                  <a:pos x="connsiteX5221" y="connsiteY5221"/>
                </a:cxn>
                <a:cxn ang="0">
                  <a:pos x="connsiteX5222" y="connsiteY5222"/>
                </a:cxn>
                <a:cxn ang="0">
                  <a:pos x="connsiteX5223" y="connsiteY5223"/>
                </a:cxn>
                <a:cxn ang="0">
                  <a:pos x="connsiteX5224" y="connsiteY5224"/>
                </a:cxn>
                <a:cxn ang="0">
                  <a:pos x="connsiteX5225" y="connsiteY5225"/>
                </a:cxn>
                <a:cxn ang="0">
                  <a:pos x="connsiteX5226" y="connsiteY5226"/>
                </a:cxn>
                <a:cxn ang="0">
                  <a:pos x="connsiteX5227" y="connsiteY5227"/>
                </a:cxn>
                <a:cxn ang="0">
                  <a:pos x="connsiteX5228" y="connsiteY5228"/>
                </a:cxn>
                <a:cxn ang="0">
                  <a:pos x="connsiteX5229" y="connsiteY5229"/>
                </a:cxn>
                <a:cxn ang="0">
                  <a:pos x="connsiteX5230" y="connsiteY5230"/>
                </a:cxn>
                <a:cxn ang="0">
                  <a:pos x="connsiteX5231" y="connsiteY5231"/>
                </a:cxn>
                <a:cxn ang="0">
                  <a:pos x="connsiteX5232" y="connsiteY5232"/>
                </a:cxn>
                <a:cxn ang="0">
                  <a:pos x="connsiteX5233" y="connsiteY5233"/>
                </a:cxn>
                <a:cxn ang="0">
                  <a:pos x="connsiteX5234" y="connsiteY5234"/>
                </a:cxn>
                <a:cxn ang="0">
                  <a:pos x="connsiteX5235" y="connsiteY5235"/>
                </a:cxn>
                <a:cxn ang="0">
                  <a:pos x="connsiteX5236" y="connsiteY5236"/>
                </a:cxn>
                <a:cxn ang="0">
                  <a:pos x="connsiteX5237" y="connsiteY5237"/>
                </a:cxn>
                <a:cxn ang="0">
                  <a:pos x="connsiteX5238" y="connsiteY5238"/>
                </a:cxn>
                <a:cxn ang="0">
                  <a:pos x="connsiteX5239" y="connsiteY5239"/>
                </a:cxn>
                <a:cxn ang="0">
                  <a:pos x="connsiteX5240" y="connsiteY5240"/>
                </a:cxn>
                <a:cxn ang="0">
                  <a:pos x="connsiteX5241" y="connsiteY5241"/>
                </a:cxn>
                <a:cxn ang="0">
                  <a:pos x="connsiteX5242" y="connsiteY5242"/>
                </a:cxn>
                <a:cxn ang="0">
                  <a:pos x="connsiteX5243" y="connsiteY5243"/>
                </a:cxn>
                <a:cxn ang="0">
                  <a:pos x="connsiteX5244" y="connsiteY5244"/>
                </a:cxn>
                <a:cxn ang="0">
                  <a:pos x="connsiteX5245" y="connsiteY5245"/>
                </a:cxn>
                <a:cxn ang="0">
                  <a:pos x="connsiteX5246" y="connsiteY5246"/>
                </a:cxn>
                <a:cxn ang="0">
                  <a:pos x="connsiteX5247" y="connsiteY5247"/>
                </a:cxn>
                <a:cxn ang="0">
                  <a:pos x="connsiteX5248" y="connsiteY5248"/>
                </a:cxn>
                <a:cxn ang="0">
                  <a:pos x="connsiteX5249" y="connsiteY5249"/>
                </a:cxn>
                <a:cxn ang="0">
                  <a:pos x="connsiteX5250" y="connsiteY5250"/>
                </a:cxn>
                <a:cxn ang="0">
                  <a:pos x="connsiteX5251" y="connsiteY5251"/>
                </a:cxn>
                <a:cxn ang="0">
                  <a:pos x="connsiteX5252" y="connsiteY5252"/>
                </a:cxn>
                <a:cxn ang="0">
                  <a:pos x="connsiteX5253" y="connsiteY5253"/>
                </a:cxn>
                <a:cxn ang="0">
                  <a:pos x="connsiteX5254" y="connsiteY5254"/>
                </a:cxn>
                <a:cxn ang="0">
                  <a:pos x="connsiteX5255" y="connsiteY5255"/>
                </a:cxn>
                <a:cxn ang="0">
                  <a:pos x="connsiteX5256" y="connsiteY5256"/>
                </a:cxn>
                <a:cxn ang="0">
                  <a:pos x="connsiteX5257" y="connsiteY5257"/>
                </a:cxn>
                <a:cxn ang="0">
                  <a:pos x="connsiteX5258" y="connsiteY5258"/>
                </a:cxn>
                <a:cxn ang="0">
                  <a:pos x="connsiteX5259" y="connsiteY5259"/>
                </a:cxn>
                <a:cxn ang="0">
                  <a:pos x="connsiteX5260" y="connsiteY5260"/>
                </a:cxn>
                <a:cxn ang="0">
                  <a:pos x="connsiteX5261" y="connsiteY5261"/>
                </a:cxn>
                <a:cxn ang="0">
                  <a:pos x="connsiteX5262" y="connsiteY5262"/>
                </a:cxn>
                <a:cxn ang="0">
                  <a:pos x="connsiteX5263" y="connsiteY5263"/>
                </a:cxn>
                <a:cxn ang="0">
                  <a:pos x="connsiteX5264" y="connsiteY5264"/>
                </a:cxn>
                <a:cxn ang="0">
                  <a:pos x="connsiteX5265" y="connsiteY5265"/>
                </a:cxn>
                <a:cxn ang="0">
                  <a:pos x="connsiteX5266" y="connsiteY5266"/>
                </a:cxn>
                <a:cxn ang="0">
                  <a:pos x="connsiteX5267" y="connsiteY5267"/>
                </a:cxn>
                <a:cxn ang="0">
                  <a:pos x="connsiteX5268" y="connsiteY5268"/>
                </a:cxn>
                <a:cxn ang="0">
                  <a:pos x="connsiteX5269" y="connsiteY5269"/>
                </a:cxn>
                <a:cxn ang="0">
                  <a:pos x="connsiteX5270" y="connsiteY5270"/>
                </a:cxn>
                <a:cxn ang="0">
                  <a:pos x="connsiteX5271" y="connsiteY5271"/>
                </a:cxn>
                <a:cxn ang="0">
                  <a:pos x="connsiteX5272" y="connsiteY5272"/>
                </a:cxn>
                <a:cxn ang="0">
                  <a:pos x="connsiteX5273" y="connsiteY5273"/>
                </a:cxn>
                <a:cxn ang="0">
                  <a:pos x="connsiteX5274" y="connsiteY5274"/>
                </a:cxn>
                <a:cxn ang="0">
                  <a:pos x="connsiteX5275" y="connsiteY5275"/>
                </a:cxn>
                <a:cxn ang="0">
                  <a:pos x="connsiteX5276" y="connsiteY5276"/>
                </a:cxn>
                <a:cxn ang="0">
                  <a:pos x="connsiteX5277" y="connsiteY5277"/>
                </a:cxn>
                <a:cxn ang="0">
                  <a:pos x="connsiteX5278" y="connsiteY5278"/>
                </a:cxn>
                <a:cxn ang="0">
                  <a:pos x="connsiteX5279" y="connsiteY5279"/>
                </a:cxn>
                <a:cxn ang="0">
                  <a:pos x="connsiteX5280" y="connsiteY5280"/>
                </a:cxn>
                <a:cxn ang="0">
                  <a:pos x="connsiteX5281" y="connsiteY5281"/>
                </a:cxn>
                <a:cxn ang="0">
                  <a:pos x="connsiteX5282" y="connsiteY5282"/>
                </a:cxn>
                <a:cxn ang="0">
                  <a:pos x="connsiteX5283" y="connsiteY5283"/>
                </a:cxn>
                <a:cxn ang="0">
                  <a:pos x="connsiteX5284" y="connsiteY5284"/>
                </a:cxn>
                <a:cxn ang="0">
                  <a:pos x="connsiteX5285" y="connsiteY5285"/>
                </a:cxn>
                <a:cxn ang="0">
                  <a:pos x="connsiteX5286" y="connsiteY5286"/>
                </a:cxn>
                <a:cxn ang="0">
                  <a:pos x="connsiteX5287" y="connsiteY5287"/>
                </a:cxn>
                <a:cxn ang="0">
                  <a:pos x="connsiteX5288" y="connsiteY5288"/>
                </a:cxn>
                <a:cxn ang="0">
                  <a:pos x="connsiteX5289" y="connsiteY5289"/>
                </a:cxn>
                <a:cxn ang="0">
                  <a:pos x="connsiteX5290" y="connsiteY5290"/>
                </a:cxn>
                <a:cxn ang="0">
                  <a:pos x="connsiteX5291" y="connsiteY5291"/>
                </a:cxn>
                <a:cxn ang="0">
                  <a:pos x="connsiteX5292" y="connsiteY5292"/>
                </a:cxn>
                <a:cxn ang="0">
                  <a:pos x="connsiteX5293" y="connsiteY5293"/>
                </a:cxn>
                <a:cxn ang="0">
                  <a:pos x="connsiteX5294" y="connsiteY5294"/>
                </a:cxn>
                <a:cxn ang="0">
                  <a:pos x="connsiteX5295" y="connsiteY5295"/>
                </a:cxn>
                <a:cxn ang="0">
                  <a:pos x="connsiteX5296" y="connsiteY5296"/>
                </a:cxn>
                <a:cxn ang="0">
                  <a:pos x="connsiteX5297" y="connsiteY5297"/>
                </a:cxn>
                <a:cxn ang="0">
                  <a:pos x="connsiteX5298" y="connsiteY5298"/>
                </a:cxn>
                <a:cxn ang="0">
                  <a:pos x="connsiteX5299" y="connsiteY5299"/>
                </a:cxn>
                <a:cxn ang="0">
                  <a:pos x="connsiteX5300" y="connsiteY5300"/>
                </a:cxn>
                <a:cxn ang="0">
                  <a:pos x="connsiteX5301" y="connsiteY5301"/>
                </a:cxn>
                <a:cxn ang="0">
                  <a:pos x="connsiteX5302" y="connsiteY5302"/>
                </a:cxn>
                <a:cxn ang="0">
                  <a:pos x="connsiteX5303" y="connsiteY5303"/>
                </a:cxn>
                <a:cxn ang="0">
                  <a:pos x="connsiteX5304" y="connsiteY5304"/>
                </a:cxn>
                <a:cxn ang="0">
                  <a:pos x="connsiteX5305" y="connsiteY5305"/>
                </a:cxn>
                <a:cxn ang="0">
                  <a:pos x="connsiteX5306" y="connsiteY5306"/>
                </a:cxn>
                <a:cxn ang="0">
                  <a:pos x="connsiteX5307" y="connsiteY5307"/>
                </a:cxn>
                <a:cxn ang="0">
                  <a:pos x="connsiteX5308" y="connsiteY5308"/>
                </a:cxn>
                <a:cxn ang="0">
                  <a:pos x="connsiteX5309" y="connsiteY5309"/>
                </a:cxn>
                <a:cxn ang="0">
                  <a:pos x="connsiteX5310" y="connsiteY5310"/>
                </a:cxn>
                <a:cxn ang="0">
                  <a:pos x="connsiteX5311" y="connsiteY5311"/>
                </a:cxn>
                <a:cxn ang="0">
                  <a:pos x="connsiteX5312" y="connsiteY5312"/>
                </a:cxn>
                <a:cxn ang="0">
                  <a:pos x="connsiteX5313" y="connsiteY5313"/>
                </a:cxn>
                <a:cxn ang="0">
                  <a:pos x="connsiteX5314" y="connsiteY5314"/>
                </a:cxn>
                <a:cxn ang="0">
                  <a:pos x="connsiteX5315" y="connsiteY5315"/>
                </a:cxn>
                <a:cxn ang="0">
                  <a:pos x="connsiteX5316" y="connsiteY5316"/>
                </a:cxn>
                <a:cxn ang="0">
                  <a:pos x="connsiteX5317" y="connsiteY5317"/>
                </a:cxn>
                <a:cxn ang="0">
                  <a:pos x="connsiteX5318" y="connsiteY5318"/>
                </a:cxn>
                <a:cxn ang="0">
                  <a:pos x="connsiteX5319" y="connsiteY5319"/>
                </a:cxn>
                <a:cxn ang="0">
                  <a:pos x="connsiteX5320" y="connsiteY5320"/>
                </a:cxn>
                <a:cxn ang="0">
                  <a:pos x="connsiteX5321" y="connsiteY5321"/>
                </a:cxn>
                <a:cxn ang="0">
                  <a:pos x="connsiteX5322" y="connsiteY5322"/>
                </a:cxn>
                <a:cxn ang="0">
                  <a:pos x="connsiteX5323" y="connsiteY5323"/>
                </a:cxn>
                <a:cxn ang="0">
                  <a:pos x="connsiteX5324" y="connsiteY5324"/>
                </a:cxn>
                <a:cxn ang="0">
                  <a:pos x="connsiteX5325" y="connsiteY5325"/>
                </a:cxn>
                <a:cxn ang="0">
                  <a:pos x="connsiteX5326" y="connsiteY5326"/>
                </a:cxn>
                <a:cxn ang="0">
                  <a:pos x="connsiteX5327" y="connsiteY5327"/>
                </a:cxn>
                <a:cxn ang="0">
                  <a:pos x="connsiteX5328" y="connsiteY5328"/>
                </a:cxn>
                <a:cxn ang="0">
                  <a:pos x="connsiteX5329" y="connsiteY5329"/>
                </a:cxn>
                <a:cxn ang="0">
                  <a:pos x="connsiteX5330" y="connsiteY5330"/>
                </a:cxn>
                <a:cxn ang="0">
                  <a:pos x="connsiteX5331" y="connsiteY5331"/>
                </a:cxn>
                <a:cxn ang="0">
                  <a:pos x="connsiteX5332" y="connsiteY5332"/>
                </a:cxn>
                <a:cxn ang="0">
                  <a:pos x="connsiteX5333" y="connsiteY5333"/>
                </a:cxn>
                <a:cxn ang="0">
                  <a:pos x="connsiteX5334" y="connsiteY5334"/>
                </a:cxn>
                <a:cxn ang="0">
                  <a:pos x="connsiteX5335" y="connsiteY5335"/>
                </a:cxn>
                <a:cxn ang="0">
                  <a:pos x="connsiteX5336" y="connsiteY5336"/>
                </a:cxn>
                <a:cxn ang="0">
                  <a:pos x="connsiteX5337" y="connsiteY5337"/>
                </a:cxn>
                <a:cxn ang="0">
                  <a:pos x="connsiteX5338" y="connsiteY5338"/>
                </a:cxn>
                <a:cxn ang="0">
                  <a:pos x="connsiteX5339" y="connsiteY5339"/>
                </a:cxn>
                <a:cxn ang="0">
                  <a:pos x="connsiteX5340" y="connsiteY5340"/>
                </a:cxn>
                <a:cxn ang="0">
                  <a:pos x="connsiteX5341" y="connsiteY5341"/>
                </a:cxn>
                <a:cxn ang="0">
                  <a:pos x="connsiteX5342" y="connsiteY5342"/>
                </a:cxn>
                <a:cxn ang="0">
                  <a:pos x="connsiteX5343" y="connsiteY5343"/>
                </a:cxn>
                <a:cxn ang="0">
                  <a:pos x="connsiteX5344" y="connsiteY5344"/>
                </a:cxn>
                <a:cxn ang="0">
                  <a:pos x="connsiteX5345" y="connsiteY5345"/>
                </a:cxn>
                <a:cxn ang="0">
                  <a:pos x="connsiteX5346" y="connsiteY5346"/>
                </a:cxn>
                <a:cxn ang="0">
                  <a:pos x="connsiteX5347" y="connsiteY5347"/>
                </a:cxn>
                <a:cxn ang="0">
                  <a:pos x="connsiteX5348" y="connsiteY5348"/>
                </a:cxn>
                <a:cxn ang="0">
                  <a:pos x="connsiteX5349" y="connsiteY5349"/>
                </a:cxn>
                <a:cxn ang="0">
                  <a:pos x="connsiteX5350" y="connsiteY5350"/>
                </a:cxn>
                <a:cxn ang="0">
                  <a:pos x="connsiteX5351" y="connsiteY5351"/>
                </a:cxn>
                <a:cxn ang="0">
                  <a:pos x="connsiteX5352" y="connsiteY5352"/>
                </a:cxn>
                <a:cxn ang="0">
                  <a:pos x="connsiteX5353" y="connsiteY5353"/>
                </a:cxn>
                <a:cxn ang="0">
                  <a:pos x="connsiteX5354" y="connsiteY5354"/>
                </a:cxn>
                <a:cxn ang="0">
                  <a:pos x="connsiteX5355" y="connsiteY5355"/>
                </a:cxn>
                <a:cxn ang="0">
                  <a:pos x="connsiteX5356" y="connsiteY5356"/>
                </a:cxn>
                <a:cxn ang="0">
                  <a:pos x="connsiteX5357" y="connsiteY5357"/>
                </a:cxn>
                <a:cxn ang="0">
                  <a:pos x="connsiteX5358" y="connsiteY5358"/>
                </a:cxn>
                <a:cxn ang="0">
                  <a:pos x="connsiteX5359" y="connsiteY5359"/>
                </a:cxn>
                <a:cxn ang="0">
                  <a:pos x="connsiteX5360" y="connsiteY5360"/>
                </a:cxn>
                <a:cxn ang="0">
                  <a:pos x="connsiteX5361" y="connsiteY5361"/>
                </a:cxn>
                <a:cxn ang="0">
                  <a:pos x="connsiteX5362" y="connsiteY5362"/>
                </a:cxn>
                <a:cxn ang="0">
                  <a:pos x="connsiteX5363" y="connsiteY5363"/>
                </a:cxn>
                <a:cxn ang="0">
                  <a:pos x="connsiteX5364" y="connsiteY5364"/>
                </a:cxn>
                <a:cxn ang="0">
                  <a:pos x="connsiteX5365" y="connsiteY5365"/>
                </a:cxn>
                <a:cxn ang="0">
                  <a:pos x="connsiteX5366" y="connsiteY5366"/>
                </a:cxn>
                <a:cxn ang="0">
                  <a:pos x="connsiteX5367" y="connsiteY5367"/>
                </a:cxn>
                <a:cxn ang="0">
                  <a:pos x="connsiteX5368" y="connsiteY5368"/>
                </a:cxn>
                <a:cxn ang="0">
                  <a:pos x="connsiteX5369" y="connsiteY5369"/>
                </a:cxn>
                <a:cxn ang="0">
                  <a:pos x="connsiteX5370" y="connsiteY5370"/>
                </a:cxn>
                <a:cxn ang="0">
                  <a:pos x="connsiteX5371" y="connsiteY5371"/>
                </a:cxn>
                <a:cxn ang="0">
                  <a:pos x="connsiteX5372" y="connsiteY5372"/>
                </a:cxn>
                <a:cxn ang="0">
                  <a:pos x="connsiteX5373" y="connsiteY5373"/>
                </a:cxn>
                <a:cxn ang="0">
                  <a:pos x="connsiteX5374" y="connsiteY5374"/>
                </a:cxn>
                <a:cxn ang="0">
                  <a:pos x="connsiteX5375" y="connsiteY5375"/>
                </a:cxn>
                <a:cxn ang="0">
                  <a:pos x="connsiteX5376" y="connsiteY5376"/>
                </a:cxn>
                <a:cxn ang="0">
                  <a:pos x="connsiteX5377" y="connsiteY5377"/>
                </a:cxn>
                <a:cxn ang="0">
                  <a:pos x="connsiteX5378" y="connsiteY5378"/>
                </a:cxn>
                <a:cxn ang="0">
                  <a:pos x="connsiteX5379" y="connsiteY5379"/>
                </a:cxn>
                <a:cxn ang="0">
                  <a:pos x="connsiteX5380" y="connsiteY5380"/>
                </a:cxn>
                <a:cxn ang="0">
                  <a:pos x="connsiteX5381" y="connsiteY5381"/>
                </a:cxn>
                <a:cxn ang="0">
                  <a:pos x="connsiteX5382" y="connsiteY5382"/>
                </a:cxn>
                <a:cxn ang="0">
                  <a:pos x="connsiteX5383" y="connsiteY5383"/>
                </a:cxn>
                <a:cxn ang="0">
                  <a:pos x="connsiteX5384" y="connsiteY5384"/>
                </a:cxn>
                <a:cxn ang="0">
                  <a:pos x="connsiteX5385" y="connsiteY5385"/>
                </a:cxn>
                <a:cxn ang="0">
                  <a:pos x="connsiteX5386" y="connsiteY5386"/>
                </a:cxn>
                <a:cxn ang="0">
                  <a:pos x="connsiteX5387" y="connsiteY5387"/>
                </a:cxn>
                <a:cxn ang="0">
                  <a:pos x="connsiteX5388" y="connsiteY5388"/>
                </a:cxn>
                <a:cxn ang="0">
                  <a:pos x="connsiteX5389" y="connsiteY5389"/>
                </a:cxn>
                <a:cxn ang="0">
                  <a:pos x="connsiteX5390" y="connsiteY5390"/>
                </a:cxn>
                <a:cxn ang="0">
                  <a:pos x="connsiteX5391" y="connsiteY5391"/>
                </a:cxn>
                <a:cxn ang="0">
                  <a:pos x="connsiteX5392" y="connsiteY5392"/>
                </a:cxn>
                <a:cxn ang="0">
                  <a:pos x="connsiteX5393" y="connsiteY5393"/>
                </a:cxn>
                <a:cxn ang="0">
                  <a:pos x="connsiteX5394" y="connsiteY5394"/>
                </a:cxn>
                <a:cxn ang="0">
                  <a:pos x="connsiteX5395" y="connsiteY5395"/>
                </a:cxn>
                <a:cxn ang="0">
                  <a:pos x="connsiteX5396" y="connsiteY5396"/>
                </a:cxn>
                <a:cxn ang="0">
                  <a:pos x="connsiteX5397" y="connsiteY5397"/>
                </a:cxn>
                <a:cxn ang="0">
                  <a:pos x="connsiteX5398" y="connsiteY5398"/>
                </a:cxn>
                <a:cxn ang="0">
                  <a:pos x="connsiteX5399" y="connsiteY5399"/>
                </a:cxn>
                <a:cxn ang="0">
                  <a:pos x="connsiteX5400" y="connsiteY5400"/>
                </a:cxn>
                <a:cxn ang="0">
                  <a:pos x="connsiteX5401" y="connsiteY5401"/>
                </a:cxn>
                <a:cxn ang="0">
                  <a:pos x="connsiteX5402" y="connsiteY5402"/>
                </a:cxn>
                <a:cxn ang="0">
                  <a:pos x="connsiteX5403" y="connsiteY5403"/>
                </a:cxn>
                <a:cxn ang="0">
                  <a:pos x="connsiteX5404" y="connsiteY5404"/>
                </a:cxn>
                <a:cxn ang="0">
                  <a:pos x="connsiteX5405" y="connsiteY5405"/>
                </a:cxn>
                <a:cxn ang="0">
                  <a:pos x="connsiteX5406" y="connsiteY5406"/>
                </a:cxn>
                <a:cxn ang="0">
                  <a:pos x="connsiteX5407" y="connsiteY5407"/>
                </a:cxn>
                <a:cxn ang="0">
                  <a:pos x="connsiteX5408" y="connsiteY5408"/>
                </a:cxn>
                <a:cxn ang="0">
                  <a:pos x="connsiteX5409" y="connsiteY5409"/>
                </a:cxn>
                <a:cxn ang="0">
                  <a:pos x="connsiteX5410" y="connsiteY5410"/>
                </a:cxn>
                <a:cxn ang="0">
                  <a:pos x="connsiteX5411" y="connsiteY5411"/>
                </a:cxn>
                <a:cxn ang="0">
                  <a:pos x="connsiteX5412" y="connsiteY5412"/>
                </a:cxn>
                <a:cxn ang="0">
                  <a:pos x="connsiteX5413" y="connsiteY5413"/>
                </a:cxn>
                <a:cxn ang="0">
                  <a:pos x="connsiteX5414" y="connsiteY5414"/>
                </a:cxn>
                <a:cxn ang="0">
                  <a:pos x="connsiteX5415" y="connsiteY5415"/>
                </a:cxn>
                <a:cxn ang="0">
                  <a:pos x="connsiteX5416" y="connsiteY5416"/>
                </a:cxn>
                <a:cxn ang="0">
                  <a:pos x="connsiteX5417" y="connsiteY5417"/>
                </a:cxn>
                <a:cxn ang="0">
                  <a:pos x="connsiteX5418" y="connsiteY5418"/>
                </a:cxn>
                <a:cxn ang="0">
                  <a:pos x="connsiteX5419" y="connsiteY5419"/>
                </a:cxn>
                <a:cxn ang="0">
                  <a:pos x="connsiteX5420" y="connsiteY5420"/>
                </a:cxn>
                <a:cxn ang="0">
                  <a:pos x="connsiteX5421" y="connsiteY5421"/>
                </a:cxn>
                <a:cxn ang="0">
                  <a:pos x="connsiteX5422" y="connsiteY5422"/>
                </a:cxn>
                <a:cxn ang="0">
                  <a:pos x="connsiteX5423" y="connsiteY5423"/>
                </a:cxn>
                <a:cxn ang="0">
                  <a:pos x="connsiteX5424" y="connsiteY5424"/>
                </a:cxn>
                <a:cxn ang="0">
                  <a:pos x="connsiteX5425" y="connsiteY5425"/>
                </a:cxn>
                <a:cxn ang="0">
                  <a:pos x="connsiteX5426" y="connsiteY5426"/>
                </a:cxn>
                <a:cxn ang="0">
                  <a:pos x="connsiteX5427" y="connsiteY5427"/>
                </a:cxn>
                <a:cxn ang="0">
                  <a:pos x="connsiteX5428" y="connsiteY5428"/>
                </a:cxn>
                <a:cxn ang="0">
                  <a:pos x="connsiteX5429" y="connsiteY5429"/>
                </a:cxn>
                <a:cxn ang="0">
                  <a:pos x="connsiteX5430" y="connsiteY5430"/>
                </a:cxn>
                <a:cxn ang="0">
                  <a:pos x="connsiteX5431" y="connsiteY5431"/>
                </a:cxn>
                <a:cxn ang="0">
                  <a:pos x="connsiteX5432" y="connsiteY5432"/>
                </a:cxn>
                <a:cxn ang="0">
                  <a:pos x="connsiteX5433" y="connsiteY5433"/>
                </a:cxn>
                <a:cxn ang="0">
                  <a:pos x="connsiteX5434" y="connsiteY5434"/>
                </a:cxn>
                <a:cxn ang="0">
                  <a:pos x="connsiteX5435" y="connsiteY5435"/>
                </a:cxn>
                <a:cxn ang="0">
                  <a:pos x="connsiteX5436" y="connsiteY5436"/>
                </a:cxn>
                <a:cxn ang="0">
                  <a:pos x="connsiteX5437" y="connsiteY5437"/>
                </a:cxn>
                <a:cxn ang="0">
                  <a:pos x="connsiteX5438" y="connsiteY5438"/>
                </a:cxn>
                <a:cxn ang="0">
                  <a:pos x="connsiteX5439" y="connsiteY5439"/>
                </a:cxn>
                <a:cxn ang="0">
                  <a:pos x="connsiteX5440" y="connsiteY5440"/>
                </a:cxn>
                <a:cxn ang="0">
                  <a:pos x="connsiteX5441" y="connsiteY5441"/>
                </a:cxn>
                <a:cxn ang="0">
                  <a:pos x="connsiteX5442" y="connsiteY5442"/>
                </a:cxn>
                <a:cxn ang="0">
                  <a:pos x="connsiteX5443" y="connsiteY5443"/>
                </a:cxn>
                <a:cxn ang="0">
                  <a:pos x="connsiteX5444" y="connsiteY5444"/>
                </a:cxn>
                <a:cxn ang="0">
                  <a:pos x="connsiteX5445" y="connsiteY5445"/>
                </a:cxn>
                <a:cxn ang="0">
                  <a:pos x="connsiteX5446" y="connsiteY5446"/>
                </a:cxn>
                <a:cxn ang="0">
                  <a:pos x="connsiteX5447" y="connsiteY5447"/>
                </a:cxn>
                <a:cxn ang="0">
                  <a:pos x="connsiteX5448" y="connsiteY5448"/>
                </a:cxn>
                <a:cxn ang="0">
                  <a:pos x="connsiteX5449" y="connsiteY5449"/>
                </a:cxn>
                <a:cxn ang="0">
                  <a:pos x="connsiteX5450" y="connsiteY5450"/>
                </a:cxn>
                <a:cxn ang="0">
                  <a:pos x="connsiteX5451" y="connsiteY5451"/>
                </a:cxn>
                <a:cxn ang="0">
                  <a:pos x="connsiteX5452" y="connsiteY5452"/>
                </a:cxn>
                <a:cxn ang="0">
                  <a:pos x="connsiteX5453" y="connsiteY5453"/>
                </a:cxn>
                <a:cxn ang="0">
                  <a:pos x="connsiteX5454" y="connsiteY5454"/>
                </a:cxn>
                <a:cxn ang="0">
                  <a:pos x="connsiteX5455" y="connsiteY5455"/>
                </a:cxn>
                <a:cxn ang="0">
                  <a:pos x="connsiteX5456" y="connsiteY5456"/>
                </a:cxn>
                <a:cxn ang="0">
                  <a:pos x="connsiteX5457" y="connsiteY5457"/>
                </a:cxn>
                <a:cxn ang="0">
                  <a:pos x="connsiteX5458" y="connsiteY5458"/>
                </a:cxn>
                <a:cxn ang="0">
                  <a:pos x="connsiteX5459" y="connsiteY5459"/>
                </a:cxn>
                <a:cxn ang="0">
                  <a:pos x="connsiteX5460" y="connsiteY5460"/>
                </a:cxn>
                <a:cxn ang="0">
                  <a:pos x="connsiteX5461" y="connsiteY5461"/>
                </a:cxn>
                <a:cxn ang="0">
                  <a:pos x="connsiteX5462" y="connsiteY5462"/>
                </a:cxn>
                <a:cxn ang="0">
                  <a:pos x="connsiteX5463" y="connsiteY5463"/>
                </a:cxn>
                <a:cxn ang="0">
                  <a:pos x="connsiteX5464" y="connsiteY5464"/>
                </a:cxn>
                <a:cxn ang="0">
                  <a:pos x="connsiteX5465" y="connsiteY5465"/>
                </a:cxn>
                <a:cxn ang="0">
                  <a:pos x="connsiteX5466" y="connsiteY5466"/>
                </a:cxn>
                <a:cxn ang="0">
                  <a:pos x="connsiteX5467" y="connsiteY5467"/>
                </a:cxn>
                <a:cxn ang="0">
                  <a:pos x="connsiteX5468" y="connsiteY5468"/>
                </a:cxn>
                <a:cxn ang="0">
                  <a:pos x="connsiteX5469" y="connsiteY5469"/>
                </a:cxn>
                <a:cxn ang="0">
                  <a:pos x="connsiteX5470" y="connsiteY5470"/>
                </a:cxn>
                <a:cxn ang="0">
                  <a:pos x="connsiteX5471" y="connsiteY5471"/>
                </a:cxn>
                <a:cxn ang="0">
                  <a:pos x="connsiteX5472" y="connsiteY5472"/>
                </a:cxn>
                <a:cxn ang="0">
                  <a:pos x="connsiteX5473" y="connsiteY5473"/>
                </a:cxn>
                <a:cxn ang="0">
                  <a:pos x="connsiteX5474" y="connsiteY5474"/>
                </a:cxn>
                <a:cxn ang="0">
                  <a:pos x="connsiteX5475" y="connsiteY5475"/>
                </a:cxn>
                <a:cxn ang="0">
                  <a:pos x="connsiteX5476" y="connsiteY5476"/>
                </a:cxn>
                <a:cxn ang="0">
                  <a:pos x="connsiteX5477" y="connsiteY5477"/>
                </a:cxn>
                <a:cxn ang="0">
                  <a:pos x="connsiteX5478" y="connsiteY5478"/>
                </a:cxn>
                <a:cxn ang="0">
                  <a:pos x="connsiteX5479" y="connsiteY5479"/>
                </a:cxn>
                <a:cxn ang="0">
                  <a:pos x="connsiteX5480" y="connsiteY5480"/>
                </a:cxn>
                <a:cxn ang="0">
                  <a:pos x="connsiteX5481" y="connsiteY5481"/>
                </a:cxn>
                <a:cxn ang="0">
                  <a:pos x="connsiteX5482" y="connsiteY5482"/>
                </a:cxn>
                <a:cxn ang="0">
                  <a:pos x="connsiteX5483" y="connsiteY5483"/>
                </a:cxn>
                <a:cxn ang="0">
                  <a:pos x="connsiteX5484" y="connsiteY5484"/>
                </a:cxn>
                <a:cxn ang="0">
                  <a:pos x="connsiteX5485" y="connsiteY5485"/>
                </a:cxn>
                <a:cxn ang="0">
                  <a:pos x="connsiteX5486" y="connsiteY5486"/>
                </a:cxn>
                <a:cxn ang="0">
                  <a:pos x="connsiteX5487" y="connsiteY5487"/>
                </a:cxn>
                <a:cxn ang="0">
                  <a:pos x="connsiteX5488" y="connsiteY5488"/>
                </a:cxn>
                <a:cxn ang="0">
                  <a:pos x="connsiteX5489" y="connsiteY5489"/>
                </a:cxn>
                <a:cxn ang="0">
                  <a:pos x="connsiteX5490" y="connsiteY5490"/>
                </a:cxn>
                <a:cxn ang="0">
                  <a:pos x="connsiteX5491" y="connsiteY5491"/>
                </a:cxn>
                <a:cxn ang="0">
                  <a:pos x="connsiteX5492" y="connsiteY5492"/>
                </a:cxn>
                <a:cxn ang="0">
                  <a:pos x="connsiteX5493" y="connsiteY5493"/>
                </a:cxn>
                <a:cxn ang="0">
                  <a:pos x="connsiteX5494" y="connsiteY5494"/>
                </a:cxn>
                <a:cxn ang="0">
                  <a:pos x="connsiteX5495" y="connsiteY5495"/>
                </a:cxn>
                <a:cxn ang="0">
                  <a:pos x="connsiteX5496" y="connsiteY5496"/>
                </a:cxn>
                <a:cxn ang="0">
                  <a:pos x="connsiteX5497" y="connsiteY5497"/>
                </a:cxn>
                <a:cxn ang="0">
                  <a:pos x="connsiteX5498" y="connsiteY5498"/>
                </a:cxn>
                <a:cxn ang="0">
                  <a:pos x="connsiteX5499" y="connsiteY5499"/>
                </a:cxn>
                <a:cxn ang="0">
                  <a:pos x="connsiteX5500" y="connsiteY5500"/>
                </a:cxn>
                <a:cxn ang="0">
                  <a:pos x="connsiteX5501" y="connsiteY5501"/>
                </a:cxn>
                <a:cxn ang="0">
                  <a:pos x="connsiteX5502" y="connsiteY5502"/>
                </a:cxn>
                <a:cxn ang="0">
                  <a:pos x="connsiteX5503" y="connsiteY5503"/>
                </a:cxn>
                <a:cxn ang="0">
                  <a:pos x="connsiteX5504" y="connsiteY5504"/>
                </a:cxn>
                <a:cxn ang="0">
                  <a:pos x="connsiteX5505" y="connsiteY5505"/>
                </a:cxn>
                <a:cxn ang="0">
                  <a:pos x="connsiteX5506" y="connsiteY5506"/>
                </a:cxn>
                <a:cxn ang="0">
                  <a:pos x="connsiteX5507" y="connsiteY5507"/>
                </a:cxn>
                <a:cxn ang="0">
                  <a:pos x="connsiteX5508" y="connsiteY5508"/>
                </a:cxn>
                <a:cxn ang="0">
                  <a:pos x="connsiteX5509" y="connsiteY5509"/>
                </a:cxn>
                <a:cxn ang="0">
                  <a:pos x="connsiteX5510" y="connsiteY5510"/>
                </a:cxn>
                <a:cxn ang="0">
                  <a:pos x="connsiteX5511" y="connsiteY5511"/>
                </a:cxn>
                <a:cxn ang="0">
                  <a:pos x="connsiteX5512" y="connsiteY5512"/>
                </a:cxn>
                <a:cxn ang="0">
                  <a:pos x="connsiteX5513" y="connsiteY5513"/>
                </a:cxn>
                <a:cxn ang="0">
                  <a:pos x="connsiteX5514" y="connsiteY5514"/>
                </a:cxn>
                <a:cxn ang="0">
                  <a:pos x="connsiteX5515" y="connsiteY5515"/>
                </a:cxn>
                <a:cxn ang="0">
                  <a:pos x="connsiteX5516" y="connsiteY5516"/>
                </a:cxn>
                <a:cxn ang="0">
                  <a:pos x="connsiteX5517" y="connsiteY5517"/>
                </a:cxn>
                <a:cxn ang="0">
                  <a:pos x="connsiteX5518" y="connsiteY5518"/>
                </a:cxn>
                <a:cxn ang="0">
                  <a:pos x="connsiteX5519" y="connsiteY5519"/>
                </a:cxn>
                <a:cxn ang="0">
                  <a:pos x="connsiteX5520" y="connsiteY5520"/>
                </a:cxn>
                <a:cxn ang="0">
                  <a:pos x="connsiteX5521" y="connsiteY5521"/>
                </a:cxn>
                <a:cxn ang="0">
                  <a:pos x="connsiteX5522" y="connsiteY5522"/>
                </a:cxn>
                <a:cxn ang="0">
                  <a:pos x="connsiteX5523" y="connsiteY5523"/>
                </a:cxn>
                <a:cxn ang="0">
                  <a:pos x="connsiteX5524" y="connsiteY5524"/>
                </a:cxn>
                <a:cxn ang="0">
                  <a:pos x="connsiteX5525" y="connsiteY5525"/>
                </a:cxn>
                <a:cxn ang="0">
                  <a:pos x="connsiteX5526" y="connsiteY5526"/>
                </a:cxn>
                <a:cxn ang="0">
                  <a:pos x="connsiteX5527" y="connsiteY5527"/>
                </a:cxn>
                <a:cxn ang="0">
                  <a:pos x="connsiteX5528" y="connsiteY5528"/>
                </a:cxn>
                <a:cxn ang="0">
                  <a:pos x="connsiteX5529" y="connsiteY5529"/>
                </a:cxn>
                <a:cxn ang="0">
                  <a:pos x="connsiteX5530" y="connsiteY5530"/>
                </a:cxn>
                <a:cxn ang="0">
                  <a:pos x="connsiteX5531" y="connsiteY5531"/>
                </a:cxn>
                <a:cxn ang="0">
                  <a:pos x="connsiteX5532" y="connsiteY5532"/>
                </a:cxn>
                <a:cxn ang="0">
                  <a:pos x="connsiteX5533" y="connsiteY5533"/>
                </a:cxn>
                <a:cxn ang="0">
                  <a:pos x="connsiteX5534" y="connsiteY5534"/>
                </a:cxn>
                <a:cxn ang="0">
                  <a:pos x="connsiteX5535" y="connsiteY5535"/>
                </a:cxn>
                <a:cxn ang="0">
                  <a:pos x="connsiteX5536" y="connsiteY5536"/>
                </a:cxn>
                <a:cxn ang="0">
                  <a:pos x="connsiteX5537" y="connsiteY5537"/>
                </a:cxn>
                <a:cxn ang="0">
                  <a:pos x="connsiteX5538" y="connsiteY5538"/>
                </a:cxn>
                <a:cxn ang="0">
                  <a:pos x="connsiteX5539" y="connsiteY5539"/>
                </a:cxn>
                <a:cxn ang="0">
                  <a:pos x="connsiteX5540" y="connsiteY5540"/>
                </a:cxn>
                <a:cxn ang="0">
                  <a:pos x="connsiteX5541" y="connsiteY5541"/>
                </a:cxn>
                <a:cxn ang="0">
                  <a:pos x="connsiteX5542" y="connsiteY5542"/>
                </a:cxn>
                <a:cxn ang="0">
                  <a:pos x="connsiteX5543" y="connsiteY5543"/>
                </a:cxn>
                <a:cxn ang="0">
                  <a:pos x="connsiteX5544" y="connsiteY5544"/>
                </a:cxn>
                <a:cxn ang="0">
                  <a:pos x="connsiteX5545" y="connsiteY5545"/>
                </a:cxn>
                <a:cxn ang="0">
                  <a:pos x="connsiteX5546" y="connsiteY5546"/>
                </a:cxn>
                <a:cxn ang="0">
                  <a:pos x="connsiteX5547" y="connsiteY5547"/>
                </a:cxn>
                <a:cxn ang="0">
                  <a:pos x="connsiteX5548" y="connsiteY5548"/>
                </a:cxn>
                <a:cxn ang="0">
                  <a:pos x="connsiteX5549" y="connsiteY5549"/>
                </a:cxn>
                <a:cxn ang="0">
                  <a:pos x="connsiteX5550" y="connsiteY5550"/>
                </a:cxn>
                <a:cxn ang="0">
                  <a:pos x="connsiteX5551" y="connsiteY5551"/>
                </a:cxn>
                <a:cxn ang="0">
                  <a:pos x="connsiteX5552" y="connsiteY5552"/>
                </a:cxn>
                <a:cxn ang="0">
                  <a:pos x="connsiteX5553" y="connsiteY5553"/>
                </a:cxn>
                <a:cxn ang="0">
                  <a:pos x="connsiteX5554" y="connsiteY5554"/>
                </a:cxn>
                <a:cxn ang="0">
                  <a:pos x="connsiteX5555" y="connsiteY5555"/>
                </a:cxn>
                <a:cxn ang="0">
                  <a:pos x="connsiteX5556" y="connsiteY5556"/>
                </a:cxn>
                <a:cxn ang="0">
                  <a:pos x="connsiteX5557" y="connsiteY5557"/>
                </a:cxn>
                <a:cxn ang="0">
                  <a:pos x="connsiteX5558" y="connsiteY5558"/>
                </a:cxn>
                <a:cxn ang="0">
                  <a:pos x="connsiteX5559" y="connsiteY5559"/>
                </a:cxn>
                <a:cxn ang="0">
                  <a:pos x="connsiteX5560" y="connsiteY5560"/>
                </a:cxn>
                <a:cxn ang="0">
                  <a:pos x="connsiteX5561" y="connsiteY5561"/>
                </a:cxn>
                <a:cxn ang="0">
                  <a:pos x="connsiteX5562" y="connsiteY5562"/>
                </a:cxn>
                <a:cxn ang="0">
                  <a:pos x="connsiteX5563" y="connsiteY5563"/>
                </a:cxn>
                <a:cxn ang="0">
                  <a:pos x="connsiteX5564" y="connsiteY5564"/>
                </a:cxn>
                <a:cxn ang="0">
                  <a:pos x="connsiteX5565" y="connsiteY5565"/>
                </a:cxn>
                <a:cxn ang="0">
                  <a:pos x="connsiteX5566" y="connsiteY5566"/>
                </a:cxn>
                <a:cxn ang="0">
                  <a:pos x="connsiteX5567" y="connsiteY5567"/>
                </a:cxn>
                <a:cxn ang="0">
                  <a:pos x="connsiteX5568" y="connsiteY5568"/>
                </a:cxn>
                <a:cxn ang="0">
                  <a:pos x="connsiteX5569" y="connsiteY5569"/>
                </a:cxn>
                <a:cxn ang="0">
                  <a:pos x="connsiteX5570" y="connsiteY5570"/>
                </a:cxn>
                <a:cxn ang="0">
                  <a:pos x="connsiteX5571" y="connsiteY5571"/>
                </a:cxn>
                <a:cxn ang="0">
                  <a:pos x="connsiteX5572" y="connsiteY5572"/>
                </a:cxn>
                <a:cxn ang="0">
                  <a:pos x="connsiteX5573" y="connsiteY5573"/>
                </a:cxn>
                <a:cxn ang="0">
                  <a:pos x="connsiteX5574" y="connsiteY5574"/>
                </a:cxn>
                <a:cxn ang="0">
                  <a:pos x="connsiteX5575" y="connsiteY5575"/>
                </a:cxn>
                <a:cxn ang="0">
                  <a:pos x="connsiteX5576" y="connsiteY5576"/>
                </a:cxn>
                <a:cxn ang="0">
                  <a:pos x="connsiteX5577" y="connsiteY5577"/>
                </a:cxn>
                <a:cxn ang="0">
                  <a:pos x="connsiteX5578" y="connsiteY5578"/>
                </a:cxn>
                <a:cxn ang="0">
                  <a:pos x="connsiteX5579" y="connsiteY5579"/>
                </a:cxn>
                <a:cxn ang="0">
                  <a:pos x="connsiteX5580" y="connsiteY5580"/>
                </a:cxn>
                <a:cxn ang="0">
                  <a:pos x="connsiteX5581" y="connsiteY5581"/>
                </a:cxn>
                <a:cxn ang="0">
                  <a:pos x="connsiteX5582" y="connsiteY5582"/>
                </a:cxn>
                <a:cxn ang="0">
                  <a:pos x="connsiteX5583" y="connsiteY5583"/>
                </a:cxn>
                <a:cxn ang="0">
                  <a:pos x="connsiteX5584" y="connsiteY5584"/>
                </a:cxn>
                <a:cxn ang="0">
                  <a:pos x="connsiteX5585" y="connsiteY5585"/>
                </a:cxn>
                <a:cxn ang="0">
                  <a:pos x="connsiteX5586" y="connsiteY5586"/>
                </a:cxn>
                <a:cxn ang="0">
                  <a:pos x="connsiteX5587" y="connsiteY5587"/>
                </a:cxn>
                <a:cxn ang="0">
                  <a:pos x="connsiteX5588" y="connsiteY5588"/>
                </a:cxn>
                <a:cxn ang="0">
                  <a:pos x="connsiteX5589" y="connsiteY5589"/>
                </a:cxn>
                <a:cxn ang="0">
                  <a:pos x="connsiteX5590" y="connsiteY5590"/>
                </a:cxn>
                <a:cxn ang="0">
                  <a:pos x="connsiteX5591" y="connsiteY5591"/>
                </a:cxn>
                <a:cxn ang="0">
                  <a:pos x="connsiteX5592" y="connsiteY5592"/>
                </a:cxn>
                <a:cxn ang="0">
                  <a:pos x="connsiteX5593" y="connsiteY5593"/>
                </a:cxn>
                <a:cxn ang="0">
                  <a:pos x="connsiteX5594" y="connsiteY5594"/>
                </a:cxn>
                <a:cxn ang="0">
                  <a:pos x="connsiteX5595" y="connsiteY5595"/>
                </a:cxn>
                <a:cxn ang="0">
                  <a:pos x="connsiteX5596" y="connsiteY5596"/>
                </a:cxn>
                <a:cxn ang="0">
                  <a:pos x="connsiteX5597" y="connsiteY5597"/>
                </a:cxn>
                <a:cxn ang="0">
                  <a:pos x="connsiteX5598" y="connsiteY5598"/>
                </a:cxn>
                <a:cxn ang="0">
                  <a:pos x="connsiteX5599" y="connsiteY5599"/>
                </a:cxn>
                <a:cxn ang="0">
                  <a:pos x="connsiteX5600" y="connsiteY5600"/>
                </a:cxn>
                <a:cxn ang="0">
                  <a:pos x="connsiteX5601" y="connsiteY5601"/>
                </a:cxn>
                <a:cxn ang="0">
                  <a:pos x="connsiteX5602" y="connsiteY5602"/>
                </a:cxn>
                <a:cxn ang="0">
                  <a:pos x="connsiteX5603" y="connsiteY5603"/>
                </a:cxn>
                <a:cxn ang="0">
                  <a:pos x="connsiteX5604" y="connsiteY5604"/>
                </a:cxn>
                <a:cxn ang="0">
                  <a:pos x="connsiteX5605" y="connsiteY5605"/>
                </a:cxn>
                <a:cxn ang="0">
                  <a:pos x="connsiteX5606" y="connsiteY5606"/>
                </a:cxn>
                <a:cxn ang="0">
                  <a:pos x="connsiteX5607" y="connsiteY5607"/>
                </a:cxn>
                <a:cxn ang="0">
                  <a:pos x="connsiteX5608" y="connsiteY5608"/>
                </a:cxn>
                <a:cxn ang="0">
                  <a:pos x="connsiteX5609" y="connsiteY5609"/>
                </a:cxn>
                <a:cxn ang="0">
                  <a:pos x="connsiteX5610" y="connsiteY5610"/>
                </a:cxn>
                <a:cxn ang="0">
                  <a:pos x="connsiteX5611" y="connsiteY5611"/>
                </a:cxn>
                <a:cxn ang="0">
                  <a:pos x="connsiteX5612" y="connsiteY5612"/>
                </a:cxn>
                <a:cxn ang="0">
                  <a:pos x="connsiteX5613" y="connsiteY5613"/>
                </a:cxn>
                <a:cxn ang="0">
                  <a:pos x="connsiteX5614" y="connsiteY5614"/>
                </a:cxn>
                <a:cxn ang="0">
                  <a:pos x="connsiteX5615" y="connsiteY5615"/>
                </a:cxn>
                <a:cxn ang="0">
                  <a:pos x="connsiteX5616" y="connsiteY5616"/>
                </a:cxn>
                <a:cxn ang="0">
                  <a:pos x="connsiteX5617" y="connsiteY5617"/>
                </a:cxn>
                <a:cxn ang="0">
                  <a:pos x="connsiteX5618" y="connsiteY5618"/>
                </a:cxn>
                <a:cxn ang="0">
                  <a:pos x="connsiteX5619" y="connsiteY5619"/>
                </a:cxn>
                <a:cxn ang="0">
                  <a:pos x="connsiteX5620" y="connsiteY5620"/>
                </a:cxn>
                <a:cxn ang="0">
                  <a:pos x="connsiteX5621" y="connsiteY5621"/>
                </a:cxn>
                <a:cxn ang="0">
                  <a:pos x="connsiteX5622" y="connsiteY5622"/>
                </a:cxn>
                <a:cxn ang="0">
                  <a:pos x="connsiteX5623" y="connsiteY5623"/>
                </a:cxn>
                <a:cxn ang="0">
                  <a:pos x="connsiteX5624" y="connsiteY5624"/>
                </a:cxn>
                <a:cxn ang="0">
                  <a:pos x="connsiteX5625" y="connsiteY5625"/>
                </a:cxn>
                <a:cxn ang="0">
                  <a:pos x="connsiteX5626" y="connsiteY5626"/>
                </a:cxn>
                <a:cxn ang="0">
                  <a:pos x="connsiteX5627" y="connsiteY5627"/>
                </a:cxn>
                <a:cxn ang="0">
                  <a:pos x="connsiteX5628" y="connsiteY5628"/>
                </a:cxn>
                <a:cxn ang="0">
                  <a:pos x="connsiteX5629" y="connsiteY5629"/>
                </a:cxn>
                <a:cxn ang="0">
                  <a:pos x="connsiteX5630" y="connsiteY5630"/>
                </a:cxn>
                <a:cxn ang="0">
                  <a:pos x="connsiteX5631" y="connsiteY5631"/>
                </a:cxn>
                <a:cxn ang="0">
                  <a:pos x="connsiteX5632" y="connsiteY5632"/>
                </a:cxn>
                <a:cxn ang="0">
                  <a:pos x="connsiteX5633" y="connsiteY5633"/>
                </a:cxn>
                <a:cxn ang="0">
                  <a:pos x="connsiteX5634" y="connsiteY5634"/>
                </a:cxn>
                <a:cxn ang="0">
                  <a:pos x="connsiteX5635" y="connsiteY5635"/>
                </a:cxn>
                <a:cxn ang="0">
                  <a:pos x="connsiteX5636" y="connsiteY5636"/>
                </a:cxn>
                <a:cxn ang="0">
                  <a:pos x="connsiteX5637" y="connsiteY5637"/>
                </a:cxn>
                <a:cxn ang="0">
                  <a:pos x="connsiteX5638" y="connsiteY5638"/>
                </a:cxn>
                <a:cxn ang="0">
                  <a:pos x="connsiteX5639" y="connsiteY5639"/>
                </a:cxn>
                <a:cxn ang="0">
                  <a:pos x="connsiteX5640" y="connsiteY5640"/>
                </a:cxn>
                <a:cxn ang="0">
                  <a:pos x="connsiteX5641" y="connsiteY5641"/>
                </a:cxn>
                <a:cxn ang="0">
                  <a:pos x="connsiteX5642" y="connsiteY5642"/>
                </a:cxn>
                <a:cxn ang="0">
                  <a:pos x="connsiteX5643" y="connsiteY5643"/>
                </a:cxn>
                <a:cxn ang="0">
                  <a:pos x="connsiteX5644" y="connsiteY5644"/>
                </a:cxn>
                <a:cxn ang="0">
                  <a:pos x="connsiteX5645" y="connsiteY5645"/>
                </a:cxn>
                <a:cxn ang="0">
                  <a:pos x="connsiteX5646" y="connsiteY5646"/>
                </a:cxn>
                <a:cxn ang="0">
                  <a:pos x="connsiteX5647" y="connsiteY5647"/>
                </a:cxn>
                <a:cxn ang="0">
                  <a:pos x="connsiteX5648" y="connsiteY5648"/>
                </a:cxn>
                <a:cxn ang="0">
                  <a:pos x="connsiteX5649" y="connsiteY5649"/>
                </a:cxn>
                <a:cxn ang="0">
                  <a:pos x="connsiteX5650" y="connsiteY5650"/>
                </a:cxn>
                <a:cxn ang="0">
                  <a:pos x="connsiteX5651" y="connsiteY5651"/>
                </a:cxn>
                <a:cxn ang="0">
                  <a:pos x="connsiteX5652" y="connsiteY5652"/>
                </a:cxn>
                <a:cxn ang="0">
                  <a:pos x="connsiteX5653" y="connsiteY5653"/>
                </a:cxn>
                <a:cxn ang="0">
                  <a:pos x="connsiteX5654" y="connsiteY5654"/>
                </a:cxn>
                <a:cxn ang="0">
                  <a:pos x="connsiteX5655" y="connsiteY5655"/>
                </a:cxn>
                <a:cxn ang="0">
                  <a:pos x="connsiteX5656" y="connsiteY5656"/>
                </a:cxn>
                <a:cxn ang="0">
                  <a:pos x="connsiteX5657" y="connsiteY5657"/>
                </a:cxn>
                <a:cxn ang="0">
                  <a:pos x="connsiteX5658" y="connsiteY5658"/>
                </a:cxn>
                <a:cxn ang="0">
                  <a:pos x="connsiteX5659" y="connsiteY5659"/>
                </a:cxn>
                <a:cxn ang="0">
                  <a:pos x="connsiteX5660" y="connsiteY5660"/>
                </a:cxn>
                <a:cxn ang="0">
                  <a:pos x="connsiteX5661" y="connsiteY5661"/>
                </a:cxn>
                <a:cxn ang="0">
                  <a:pos x="connsiteX5662" y="connsiteY5662"/>
                </a:cxn>
                <a:cxn ang="0">
                  <a:pos x="connsiteX5663" y="connsiteY5663"/>
                </a:cxn>
                <a:cxn ang="0">
                  <a:pos x="connsiteX5664" y="connsiteY5664"/>
                </a:cxn>
                <a:cxn ang="0">
                  <a:pos x="connsiteX5665" y="connsiteY5665"/>
                </a:cxn>
                <a:cxn ang="0">
                  <a:pos x="connsiteX5666" y="connsiteY5666"/>
                </a:cxn>
                <a:cxn ang="0">
                  <a:pos x="connsiteX5667" y="connsiteY5667"/>
                </a:cxn>
                <a:cxn ang="0">
                  <a:pos x="connsiteX5668" y="connsiteY5668"/>
                </a:cxn>
                <a:cxn ang="0">
                  <a:pos x="connsiteX5669" y="connsiteY5669"/>
                </a:cxn>
                <a:cxn ang="0">
                  <a:pos x="connsiteX5670" y="connsiteY5670"/>
                </a:cxn>
                <a:cxn ang="0">
                  <a:pos x="connsiteX5671" y="connsiteY5671"/>
                </a:cxn>
                <a:cxn ang="0">
                  <a:pos x="connsiteX5672" y="connsiteY5672"/>
                </a:cxn>
                <a:cxn ang="0">
                  <a:pos x="connsiteX5673" y="connsiteY5673"/>
                </a:cxn>
                <a:cxn ang="0">
                  <a:pos x="connsiteX5674" y="connsiteY5674"/>
                </a:cxn>
                <a:cxn ang="0">
                  <a:pos x="connsiteX5675" y="connsiteY5675"/>
                </a:cxn>
                <a:cxn ang="0">
                  <a:pos x="connsiteX5676" y="connsiteY5676"/>
                </a:cxn>
                <a:cxn ang="0">
                  <a:pos x="connsiteX5677" y="connsiteY5677"/>
                </a:cxn>
                <a:cxn ang="0">
                  <a:pos x="connsiteX5678" y="connsiteY5678"/>
                </a:cxn>
                <a:cxn ang="0">
                  <a:pos x="connsiteX5679" y="connsiteY5679"/>
                </a:cxn>
                <a:cxn ang="0">
                  <a:pos x="connsiteX5680" y="connsiteY5680"/>
                </a:cxn>
                <a:cxn ang="0">
                  <a:pos x="connsiteX5681" y="connsiteY5681"/>
                </a:cxn>
                <a:cxn ang="0">
                  <a:pos x="connsiteX5682" y="connsiteY5682"/>
                </a:cxn>
                <a:cxn ang="0">
                  <a:pos x="connsiteX5683" y="connsiteY5683"/>
                </a:cxn>
                <a:cxn ang="0">
                  <a:pos x="connsiteX5684" y="connsiteY5684"/>
                </a:cxn>
                <a:cxn ang="0">
                  <a:pos x="connsiteX5685" y="connsiteY5685"/>
                </a:cxn>
                <a:cxn ang="0">
                  <a:pos x="connsiteX5686" y="connsiteY5686"/>
                </a:cxn>
                <a:cxn ang="0">
                  <a:pos x="connsiteX5687" y="connsiteY5687"/>
                </a:cxn>
                <a:cxn ang="0">
                  <a:pos x="connsiteX5688" y="connsiteY5688"/>
                </a:cxn>
                <a:cxn ang="0">
                  <a:pos x="connsiteX5689" y="connsiteY5689"/>
                </a:cxn>
                <a:cxn ang="0">
                  <a:pos x="connsiteX5690" y="connsiteY5690"/>
                </a:cxn>
                <a:cxn ang="0">
                  <a:pos x="connsiteX5691" y="connsiteY5691"/>
                </a:cxn>
                <a:cxn ang="0">
                  <a:pos x="connsiteX5692" y="connsiteY5692"/>
                </a:cxn>
                <a:cxn ang="0">
                  <a:pos x="connsiteX5693" y="connsiteY5693"/>
                </a:cxn>
                <a:cxn ang="0">
                  <a:pos x="connsiteX5694" y="connsiteY5694"/>
                </a:cxn>
                <a:cxn ang="0">
                  <a:pos x="connsiteX5695" y="connsiteY5695"/>
                </a:cxn>
                <a:cxn ang="0">
                  <a:pos x="connsiteX5696" y="connsiteY5696"/>
                </a:cxn>
                <a:cxn ang="0">
                  <a:pos x="connsiteX5697" y="connsiteY5697"/>
                </a:cxn>
                <a:cxn ang="0">
                  <a:pos x="connsiteX5698" y="connsiteY5698"/>
                </a:cxn>
                <a:cxn ang="0">
                  <a:pos x="connsiteX5699" y="connsiteY5699"/>
                </a:cxn>
                <a:cxn ang="0">
                  <a:pos x="connsiteX5700" y="connsiteY5700"/>
                </a:cxn>
                <a:cxn ang="0">
                  <a:pos x="connsiteX5701" y="connsiteY5701"/>
                </a:cxn>
                <a:cxn ang="0">
                  <a:pos x="connsiteX5702" y="connsiteY5702"/>
                </a:cxn>
                <a:cxn ang="0">
                  <a:pos x="connsiteX5703" y="connsiteY5703"/>
                </a:cxn>
                <a:cxn ang="0">
                  <a:pos x="connsiteX5704" y="connsiteY5704"/>
                </a:cxn>
                <a:cxn ang="0">
                  <a:pos x="connsiteX5705" y="connsiteY5705"/>
                </a:cxn>
                <a:cxn ang="0">
                  <a:pos x="connsiteX5706" y="connsiteY5706"/>
                </a:cxn>
                <a:cxn ang="0">
                  <a:pos x="connsiteX5707" y="connsiteY5707"/>
                </a:cxn>
                <a:cxn ang="0">
                  <a:pos x="connsiteX5708" y="connsiteY5708"/>
                </a:cxn>
                <a:cxn ang="0">
                  <a:pos x="connsiteX5709" y="connsiteY5709"/>
                </a:cxn>
                <a:cxn ang="0">
                  <a:pos x="connsiteX5710" y="connsiteY5710"/>
                </a:cxn>
                <a:cxn ang="0">
                  <a:pos x="connsiteX5711" y="connsiteY5711"/>
                </a:cxn>
                <a:cxn ang="0">
                  <a:pos x="connsiteX5712" y="connsiteY5712"/>
                </a:cxn>
                <a:cxn ang="0">
                  <a:pos x="connsiteX5713" y="connsiteY5713"/>
                </a:cxn>
                <a:cxn ang="0">
                  <a:pos x="connsiteX5714" y="connsiteY5714"/>
                </a:cxn>
                <a:cxn ang="0">
                  <a:pos x="connsiteX5715" y="connsiteY5715"/>
                </a:cxn>
                <a:cxn ang="0">
                  <a:pos x="connsiteX5716" y="connsiteY5716"/>
                </a:cxn>
                <a:cxn ang="0">
                  <a:pos x="connsiteX5717" y="connsiteY5717"/>
                </a:cxn>
                <a:cxn ang="0">
                  <a:pos x="connsiteX5718" y="connsiteY5718"/>
                </a:cxn>
                <a:cxn ang="0">
                  <a:pos x="connsiteX5719" y="connsiteY5719"/>
                </a:cxn>
                <a:cxn ang="0">
                  <a:pos x="connsiteX5720" y="connsiteY5720"/>
                </a:cxn>
                <a:cxn ang="0">
                  <a:pos x="connsiteX5721" y="connsiteY5721"/>
                </a:cxn>
                <a:cxn ang="0">
                  <a:pos x="connsiteX5722" y="connsiteY5722"/>
                </a:cxn>
                <a:cxn ang="0">
                  <a:pos x="connsiteX5723" y="connsiteY5723"/>
                </a:cxn>
                <a:cxn ang="0">
                  <a:pos x="connsiteX5724" y="connsiteY5724"/>
                </a:cxn>
                <a:cxn ang="0">
                  <a:pos x="connsiteX5725" y="connsiteY5725"/>
                </a:cxn>
                <a:cxn ang="0">
                  <a:pos x="connsiteX5726" y="connsiteY5726"/>
                </a:cxn>
                <a:cxn ang="0">
                  <a:pos x="connsiteX5727" y="connsiteY5727"/>
                </a:cxn>
                <a:cxn ang="0">
                  <a:pos x="connsiteX5728" y="connsiteY5728"/>
                </a:cxn>
                <a:cxn ang="0">
                  <a:pos x="connsiteX5729" y="connsiteY5729"/>
                </a:cxn>
                <a:cxn ang="0">
                  <a:pos x="connsiteX5730" y="connsiteY5730"/>
                </a:cxn>
                <a:cxn ang="0">
                  <a:pos x="connsiteX5731" y="connsiteY5731"/>
                </a:cxn>
                <a:cxn ang="0">
                  <a:pos x="connsiteX5732" y="connsiteY5732"/>
                </a:cxn>
                <a:cxn ang="0">
                  <a:pos x="connsiteX5733" y="connsiteY5733"/>
                </a:cxn>
                <a:cxn ang="0">
                  <a:pos x="connsiteX5734" y="connsiteY5734"/>
                </a:cxn>
                <a:cxn ang="0">
                  <a:pos x="connsiteX5735" y="connsiteY5735"/>
                </a:cxn>
                <a:cxn ang="0">
                  <a:pos x="connsiteX5736" y="connsiteY5736"/>
                </a:cxn>
                <a:cxn ang="0">
                  <a:pos x="connsiteX5737" y="connsiteY5737"/>
                </a:cxn>
                <a:cxn ang="0">
                  <a:pos x="connsiteX5738" y="connsiteY5738"/>
                </a:cxn>
                <a:cxn ang="0">
                  <a:pos x="connsiteX5739" y="connsiteY5739"/>
                </a:cxn>
                <a:cxn ang="0">
                  <a:pos x="connsiteX5740" y="connsiteY5740"/>
                </a:cxn>
                <a:cxn ang="0">
                  <a:pos x="connsiteX5741" y="connsiteY5741"/>
                </a:cxn>
                <a:cxn ang="0">
                  <a:pos x="connsiteX5742" y="connsiteY5742"/>
                </a:cxn>
                <a:cxn ang="0">
                  <a:pos x="connsiteX5743" y="connsiteY5743"/>
                </a:cxn>
                <a:cxn ang="0">
                  <a:pos x="connsiteX5744" y="connsiteY5744"/>
                </a:cxn>
                <a:cxn ang="0">
                  <a:pos x="connsiteX5745" y="connsiteY5745"/>
                </a:cxn>
                <a:cxn ang="0">
                  <a:pos x="connsiteX5746" y="connsiteY5746"/>
                </a:cxn>
                <a:cxn ang="0">
                  <a:pos x="connsiteX5747" y="connsiteY5747"/>
                </a:cxn>
                <a:cxn ang="0">
                  <a:pos x="connsiteX5748" y="connsiteY5748"/>
                </a:cxn>
                <a:cxn ang="0">
                  <a:pos x="connsiteX5749" y="connsiteY5749"/>
                </a:cxn>
                <a:cxn ang="0">
                  <a:pos x="connsiteX5750" y="connsiteY5750"/>
                </a:cxn>
                <a:cxn ang="0">
                  <a:pos x="connsiteX5751" y="connsiteY5751"/>
                </a:cxn>
                <a:cxn ang="0">
                  <a:pos x="connsiteX5752" y="connsiteY5752"/>
                </a:cxn>
                <a:cxn ang="0">
                  <a:pos x="connsiteX5753" y="connsiteY5753"/>
                </a:cxn>
                <a:cxn ang="0">
                  <a:pos x="connsiteX5754" y="connsiteY5754"/>
                </a:cxn>
                <a:cxn ang="0">
                  <a:pos x="connsiteX5755" y="connsiteY5755"/>
                </a:cxn>
                <a:cxn ang="0">
                  <a:pos x="connsiteX5756" y="connsiteY5756"/>
                </a:cxn>
                <a:cxn ang="0">
                  <a:pos x="connsiteX5757" y="connsiteY5757"/>
                </a:cxn>
                <a:cxn ang="0">
                  <a:pos x="connsiteX5758" y="connsiteY5758"/>
                </a:cxn>
                <a:cxn ang="0">
                  <a:pos x="connsiteX5759" y="connsiteY5759"/>
                </a:cxn>
                <a:cxn ang="0">
                  <a:pos x="connsiteX5760" y="connsiteY5760"/>
                </a:cxn>
                <a:cxn ang="0">
                  <a:pos x="connsiteX5761" y="connsiteY5761"/>
                </a:cxn>
                <a:cxn ang="0">
                  <a:pos x="connsiteX5762" y="connsiteY5762"/>
                </a:cxn>
                <a:cxn ang="0">
                  <a:pos x="connsiteX5763" y="connsiteY5763"/>
                </a:cxn>
                <a:cxn ang="0">
                  <a:pos x="connsiteX5764" y="connsiteY5764"/>
                </a:cxn>
                <a:cxn ang="0">
                  <a:pos x="connsiteX5765" y="connsiteY5765"/>
                </a:cxn>
                <a:cxn ang="0">
                  <a:pos x="connsiteX5766" y="connsiteY5766"/>
                </a:cxn>
                <a:cxn ang="0">
                  <a:pos x="connsiteX5767" y="connsiteY5767"/>
                </a:cxn>
                <a:cxn ang="0">
                  <a:pos x="connsiteX5768" y="connsiteY5768"/>
                </a:cxn>
                <a:cxn ang="0">
                  <a:pos x="connsiteX5769" y="connsiteY5769"/>
                </a:cxn>
                <a:cxn ang="0">
                  <a:pos x="connsiteX5770" y="connsiteY5770"/>
                </a:cxn>
                <a:cxn ang="0">
                  <a:pos x="connsiteX5771" y="connsiteY5771"/>
                </a:cxn>
                <a:cxn ang="0">
                  <a:pos x="connsiteX5772" y="connsiteY5772"/>
                </a:cxn>
                <a:cxn ang="0">
                  <a:pos x="connsiteX5773" y="connsiteY5773"/>
                </a:cxn>
                <a:cxn ang="0">
                  <a:pos x="connsiteX5774" y="connsiteY5774"/>
                </a:cxn>
                <a:cxn ang="0">
                  <a:pos x="connsiteX5775" y="connsiteY5775"/>
                </a:cxn>
                <a:cxn ang="0">
                  <a:pos x="connsiteX5776" y="connsiteY5776"/>
                </a:cxn>
                <a:cxn ang="0">
                  <a:pos x="connsiteX5777" y="connsiteY5777"/>
                </a:cxn>
                <a:cxn ang="0">
                  <a:pos x="connsiteX5778" y="connsiteY5778"/>
                </a:cxn>
                <a:cxn ang="0">
                  <a:pos x="connsiteX5779" y="connsiteY5779"/>
                </a:cxn>
                <a:cxn ang="0">
                  <a:pos x="connsiteX5780" y="connsiteY5780"/>
                </a:cxn>
                <a:cxn ang="0">
                  <a:pos x="connsiteX5781" y="connsiteY5781"/>
                </a:cxn>
                <a:cxn ang="0">
                  <a:pos x="connsiteX5782" y="connsiteY5782"/>
                </a:cxn>
                <a:cxn ang="0">
                  <a:pos x="connsiteX5783" y="connsiteY5783"/>
                </a:cxn>
                <a:cxn ang="0">
                  <a:pos x="connsiteX5784" y="connsiteY5784"/>
                </a:cxn>
                <a:cxn ang="0">
                  <a:pos x="connsiteX5785" y="connsiteY5785"/>
                </a:cxn>
                <a:cxn ang="0">
                  <a:pos x="connsiteX5786" y="connsiteY5786"/>
                </a:cxn>
                <a:cxn ang="0">
                  <a:pos x="connsiteX5787" y="connsiteY5787"/>
                </a:cxn>
                <a:cxn ang="0">
                  <a:pos x="connsiteX5788" y="connsiteY5788"/>
                </a:cxn>
                <a:cxn ang="0">
                  <a:pos x="connsiteX5789" y="connsiteY5789"/>
                </a:cxn>
                <a:cxn ang="0">
                  <a:pos x="connsiteX5790" y="connsiteY5790"/>
                </a:cxn>
                <a:cxn ang="0">
                  <a:pos x="connsiteX5791" y="connsiteY5791"/>
                </a:cxn>
                <a:cxn ang="0">
                  <a:pos x="connsiteX5792" y="connsiteY5792"/>
                </a:cxn>
                <a:cxn ang="0">
                  <a:pos x="connsiteX5793" y="connsiteY5793"/>
                </a:cxn>
                <a:cxn ang="0">
                  <a:pos x="connsiteX5794" y="connsiteY5794"/>
                </a:cxn>
                <a:cxn ang="0">
                  <a:pos x="connsiteX5795" y="connsiteY5795"/>
                </a:cxn>
                <a:cxn ang="0">
                  <a:pos x="connsiteX5796" y="connsiteY5796"/>
                </a:cxn>
                <a:cxn ang="0">
                  <a:pos x="connsiteX5797" y="connsiteY5797"/>
                </a:cxn>
                <a:cxn ang="0">
                  <a:pos x="connsiteX5798" y="connsiteY5798"/>
                </a:cxn>
                <a:cxn ang="0">
                  <a:pos x="connsiteX5799" y="connsiteY5799"/>
                </a:cxn>
                <a:cxn ang="0">
                  <a:pos x="connsiteX5800" y="connsiteY5800"/>
                </a:cxn>
                <a:cxn ang="0">
                  <a:pos x="connsiteX5801" y="connsiteY5801"/>
                </a:cxn>
                <a:cxn ang="0">
                  <a:pos x="connsiteX5802" y="connsiteY5802"/>
                </a:cxn>
                <a:cxn ang="0">
                  <a:pos x="connsiteX5803" y="connsiteY5803"/>
                </a:cxn>
                <a:cxn ang="0">
                  <a:pos x="connsiteX5804" y="connsiteY5804"/>
                </a:cxn>
                <a:cxn ang="0">
                  <a:pos x="connsiteX5805" y="connsiteY5805"/>
                </a:cxn>
                <a:cxn ang="0">
                  <a:pos x="connsiteX5806" y="connsiteY5806"/>
                </a:cxn>
                <a:cxn ang="0">
                  <a:pos x="connsiteX5807" y="connsiteY5807"/>
                </a:cxn>
                <a:cxn ang="0">
                  <a:pos x="connsiteX5808" y="connsiteY5808"/>
                </a:cxn>
                <a:cxn ang="0">
                  <a:pos x="connsiteX5809" y="connsiteY5809"/>
                </a:cxn>
                <a:cxn ang="0">
                  <a:pos x="connsiteX5810" y="connsiteY5810"/>
                </a:cxn>
                <a:cxn ang="0">
                  <a:pos x="connsiteX5811" y="connsiteY5811"/>
                </a:cxn>
                <a:cxn ang="0">
                  <a:pos x="connsiteX5812" y="connsiteY5812"/>
                </a:cxn>
                <a:cxn ang="0">
                  <a:pos x="connsiteX5813" y="connsiteY5813"/>
                </a:cxn>
                <a:cxn ang="0">
                  <a:pos x="connsiteX5814" y="connsiteY5814"/>
                </a:cxn>
                <a:cxn ang="0">
                  <a:pos x="connsiteX5815" y="connsiteY5815"/>
                </a:cxn>
                <a:cxn ang="0">
                  <a:pos x="connsiteX5816" y="connsiteY5816"/>
                </a:cxn>
                <a:cxn ang="0">
                  <a:pos x="connsiteX5817" y="connsiteY5817"/>
                </a:cxn>
                <a:cxn ang="0">
                  <a:pos x="connsiteX5818" y="connsiteY5818"/>
                </a:cxn>
                <a:cxn ang="0">
                  <a:pos x="connsiteX5819" y="connsiteY5819"/>
                </a:cxn>
                <a:cxn ang="0">
                  <a:pos x="connsiteX5820" y="connsiteY5820"/>
                </a:cxn>
                <a:cxn ang="0">
                  <a:pos x="connsiteX5821" y="connsiteY5821"/>
                </a:cxn>
                <a:cxn ang="0">
                  <a:pos x="connsiteX5822" y="connsiteY5822"/>
                </a:cxn>
                <a:cxn ang="0">
                  <a:pos x="connsiteX5823" y="connsiteY5823"/>
                </a:cxn>
                <a:cxn ang="0">
                  <a:pos x="connsiteX5824" y="connsiteY5824"/>
                </a:cxn>
                <a:cxn ang="0">
                  <a:pos x="connsiteX5825" y="connsiteY5825"/>
                </a:cxn>
                <a:cxn ang="0">
                  <a:pos x="connsiteX5826" y="connsiteY5826"/>
                </a:cxn>
                <a:cxn ang="0">
                  <a:pos x="connsiteX5827" y="connsiteY5827"/>
                </a:cxn>
                <a:cxn ang="0">
                  <a:pos x="connsiteX5828" y="connsiteY5828"/>
                </a:cxn>
                <a:cxn ang="0">
                  <a:pos x="connsiteX5829" y="connsiteY5829"/>
                </a:cxn>
                <a:cxn ang="0">
                  <a:pos x="connsiteX5830" y="connsiteY5830"/>
                </a:cxn>
                <a:cxn ang="0">
                  <a:pos x="connsiteX5831" y="connsiteY5831"/>
                </a:cxn>
                <a:cxn ang="0">
                  <a:pos x="connsiteX5832" y="connsiteY5832"/>
                </a:cxn>
                <a:cxn ang="0">
                  <a:pos x="connsiteX5833" y="connsiteY5833"/>
                </a:cxn>
                <a:cxn ang="0">
                  <a:pos x="connsiteX5834" y="connsiteY5834"/>
                </a:cxn>
                <a:cxn ang="0">
                  <a:pos x="connsiteX5835" y="connsiteY5835"/>
                </a:cxn>
                <a:cxn ang="0">
                  <a:pos x="connsiteX5836" y="connsiteY5836"/>
                </a:cxn>
                <a:cxn ang="0">
                  <a:pos x="connsiteX5837" y="connsiteY5837"/>
                </a:cxn>
                <a:cxn ang="0">
                  <a:pos x="connsiteX5838" y="connsiteY5838"/>
                </a:cxn>
                <a:cxn ang="0">
                  <a:pos x="connsiteX5839" y="connsiteY5839"/>
                </a:cxn>
                <a:cxn ang="0">
                  <a:pos x="connsiteX5840" y="connsiteY5840"/>
                </a:cxn>
                <a:cxn ang="0">
                  <a:pos x="connsiteX5841" y="connsiteY5841"/>
                </a:cxn>
                <a:cxn ang="0">
                  <a:pos x="connsiteX5842" y="connsiteY5842"/>
                </a:cxn>
                <a:cxn ang="0">
                  <a:pos x="connsiteX5843" y="connsiteY5843"/>
                </a:cxn>
                <a:cxn ang="0">
                  <a:pos x="connsiteX5844" y="connsiteY5844"/>
                </a:cxn>
                <a:cxn ang="0">
                  <a:pos x="connsiteX5845" y="connsiteY5845"/>
                </a:cxn>
                <a:cxn ang="0">
                  <a:pos x="connsiteX5846" y="connsiteY5846"/>
                </a:cxn>
                <a:cxn ang="0">
                  <a:pos x="connsiteX5847" y="connsiteY5847"/>
                </a:cxn>
                <a:cxn ang="0">
                  <a:pos x="connsiteX5848" y="connsiteY5848"/>
                </a:cxn>
                <a:cxn ang="0">
                  <a:pos x="connsiteX5849" y="connsiteY5849"/>
                </a:cxn>
                <a:cxn ang="0">
                  <a:pos x="connsiteX5850" y="connsiteY5850"/>
                </a:cxn>
                <a:cxn ang="0">
                  <a:pos x="connsiteX5851" y="connsiteY5851"/>
                </a:cxn>
                <a:cxn ang="0">
                  <a:pos x="connsiteX5852" y="connsiteY5852"/>
                </a:cxn>
                <a:cxn ang="0">
                  <a:pos x="connsiteX5853" y="connsiteY5853"/>
                </a:cxn>
                <a:cxn ang="0">
                  <a:pos x="connsiteX5854" y="connsiteY5854"/>
                </a:cxn>
                <a:cxn ang="0">
                  <a:pos x="connsiteX5855" y="connsiteY5855"/>
                </a:cxn>
                <a:cxn ang="0">
                  <a:pos x="connsiteX5856" y="connsiteY5856"/>
                </a:cxn>
                <a:cxn ang="0">
                  <a:pos x="connsiteX5857" y="connsiteY5857"/>
                </a:cxn>
                <a:cxn ang="0">
                  <a:pos x="connsiteX5858" y="connsiteY5858"/>
                </a:cxn>
                <a:cxn ang="0">
                  <a:pos x="connsiteX5859" y="connsiteY5859"/>
                </a:cxn>
                <a:cxn ang="0">
                  <a:pos x="connsiteX5860" y="connsiteY5860"/>
                </a:cxn>
                <a:cxn ang="0">
                  <a:pos x="connsiteX5861" y="connsiteY5861"/>
                </a:cxn>
                <a:cxn ang="0">
                  <a:pos x="connsiteX5862" y="connsiteY5862"/>
                </a:cxn>
                <a:cxn ang="0">
                  <a:pos x="connsiteX5863" y="connsiteY5863"/>
                </a:cxn>
                <a:cxn ang="0">
                  <a:pos x="connsiteX5864" y="connsiteY5864"/>
                </a:cxn>
                <a:cxn ang="0">
                  <a:pos x="connsiteX5865" y="connsiteY5865"/>
                </a:cxn>
                <a:cxn ang="0">
                  <a:pos x="connsiteX5866" y="connsiteY5866"/>
                </a:cxn>
                <a:cxn ang="0">
                  <a:pos x="connsiteX5867" y="connsiteY5867"/>
                </a:cxn>
                <a:cxn ang="0">
                  <a:pos x="connsiteX5868" y="connsiteY5868"/>
                </a:cxn>
                <a:cxn ang="0">
                  <a:pos x="connsiteX5869" y="connsiteY5869"/>
                </a:cxn>
                <a:cxn ang="0">
                  <a:pos x="connsiteX5870" y="connsiteY5870"/>
                </a:cxn>
                <a:cxn ang="0">
                  <a:pos x="connsiteX5871" y="connsiteY5871"/>
                </a:cxn>
                <a:cxn ang="0">
                  <a:pos x="connsiteX5872" y="connsiteY5872"/>
                </a:cxn>
                <a:cxn ang="0">
                  <a:pos x="connsiteX5873" y="connsiteY5873"/>
                </a:cxn>
                <a:cxn ang="0">
                  <a:pos x="connsiteX5874" y="connsiteY5874"/>
                </a:cxn>
                <a:cxn ang="0">
                  <a:pos x="connsiteX5875" y="connsiteY5875"/>
                </a:cxn>
                <a:cxn ang="0">
                  <a:pos x="connsiteX5876" y="connsiteY5876"/>
                </a:cxn>
                <a:cxn ang="0">
                  <a:pos x="connsiteX5877" y="connsiteY5877"/>
                </a:cxn>
                <a:cxn ang="0">
                  <a:pos x="connsiteX5878" y="connsiteY5878"/>
                </a:cxn>
                <a:cxn ang="0">
                  <a:pos x="connsiteX5879" y="connsiteY5879"/>
                </a:cxn>
                <a:cxn ang="0">
                  <a:pos x="connsiteX5880" y="connsiteY5880"/>
                </a:cxn>
                <a:cxn ang="0">
                  <a:pos x="connsiteX5881" y="connsiteY5881"/>
                </a:cxn>
                <a:cxn ang="0">
                  <a:pos x="connsiteX5882" y="connsiteY5882"/>
                </a:cxn>
                <a:cxn ang="0">
                  <a:pos x="connsiteX5883" y="connsiteY5883"/>
                </a:cxn>
                <a:cxn ang="0">
                  <a:pos x="connsiteX5884" y="connsiteY5884"/>
                </a:cxn>
                <a:cxn ang="0">
                  <a:pos x="connsiteX5885" y="connsiteY5885"/>
                </a:cxn>
                <a:cxn ang="0">
                  <a:pos x="connsiteX5886" y="connsiteY5886"/>
                </a:cxn>
                <a:cxn ang="0">
                  <a:pos x="connsiteX5887" y="connsiteY5887"/>
                </a:cxn>
                <a:cxn ang="0">
                  <a:pos x="connsiteX5888" y="connsiteY5888"/>
                </a:cxn>
                <a:cxn ang="0">
                  <a:pos x="connsiteX5889" y="connsiteY5889"/>
                </a:cxn>
                <a:cxn ang="0">
                  <a:pos x="connsiteX5890" y="connsiteY5890"/>
                </a:cxn>
                <a:cxn ang="0">
                  <a:pos x="connsiteX5891" y="connsiteY5891"/>
                </a:cxn>
                <a:cxn ang="0">
                  <a:pos x="connsiteX5892" y="connsiteY5892"/>
                </a:cxn>
                <a:cxn ang="0">
                  <a:pos x="connsiteX5893" y="connsiteY5893"/>
                </a:cxn>
                <a:cxn ang="0">
                  <a:pos x="connsiteX5894" y="connsiteY5894"/>
                </a:cxn>
                <a:cxn ang="0">
                  <a:pos x="connsiteX5895" y="connsiteY5895"/>
                </a:cxn>
                <a:cxn ang="0">
                  <a:pos x="connsiteX5896" y="connsiteY5896"/>
                </a:cxn>
                <a:cxn ang="0">
                  <a:pos x="connsiteX5897" y="connsiteY5897"/>
                </a:cxn>
                <a:cxn ang="0">
                  <a:pos x="connsiteX5898" y="connsiteY5898"/>
                </a:cxn>
                <a:cxn ang="0">
                  <a:pos x="connsiteX5899" y="connsiteY5899"/>
                </a:cxn>
                <a:cxn ang="0">
                  <a:pos x="connsiteX5900" y="connsiteY5900"/>
                </a:cxn>
                <a:cxn ang="0">
                  <a:pos x="connsiteX5901" y="connsiteY5901"/>
                </a:cxn>
                <a:cxn ang="0">
                  <a:pos x="connsiteX5902" y="connsiteY5902"/>
                </a:cxn>
                <a:cxn ang="0">
                  <a:pos x="connsiteX5903" y="connsiteY5903"/>
                </a:cxn>
                <a:cxn ang="0">
                  <a:pos x="connsiteX5904" y="connsiteY5904"/>
                </a:cxn>
                <a:cxn ang="0">
                  <a:pos x="connsiteX5905" y="connsiteY5905"/>
                </a:cxn>
                <a:cxn ang="0">
                  <a:pos x="connsiteX5906" y="connsiteY5906"/>
                </a:cxn>
                <a:cxn ang="0">
                  <a:pos x="connsiteX5907" y="connsiteY5907"/>
                </a:cxn>
                <a:cxn ang="0">
                  <a:pos x="connsiteX5908" y="connsiteY5908"/>
                </a:cxn>
                <a:cxn ang="0">
                  <a:pos x="connsiteX5909" y="connsiteY5909"/>
                </a:cxn>
                <a:cxn ang="0">
                  <a:pos x="connsiteX5910" y="connsiteY5910"/>
                </a:cxn>
                <a:cxn ang="0">
                  <a:pos x="connsiteX5911" y="connsiteY5911"/>
                </a:cxn>
                <a:cxn ang="0">
                  <a:pos x="connsiteX5912" y="connsiteY5912"/>
                </a:cxn>
                <a:cxn ang="0">
                  <a:pos x="connsiteX5913" y="connsiteY5913"/>
                </a:cxn>
                <a:cxn ang="0">
                  <a:pos x="connsiteX5914" y="connsiteY5914"/>
                </a:cxn>
                <a:cxn ang="0">
                  <a:pos x="connsiteX5915" y="connsiteY5915"/>
                </a:cxn>
                <a:cxn ang="0">
                  <a:pos x="connsiteX5916" y="connsiteY5916"/>
                </a:cxn>
                <a:cxn ang="0">
                  <a:pos x="connsiteX5917" y="connsiteY5917"/>
                </a:cxn>
                <a:cxn ang="0">
                  <a:pos x="connsiteX5918" y="connsiteY5918"/>
                </a:cxn>
                <a:cxn ang="0">
                  <a:pos x="connsiteX5919" y="connsiteY5919"/>
                </a:cxn>
                <a:cxn ang="0">
                  <a:pos x="connsiteX5920" y="connsiteY5920"/>
                </a:cxn>
                <a:cxn ang="0">
                  <a:pos x="connsiteX5921" y="connsiteY5921"/>
                </a:cxn>
                <a:cxn ang="0">
                  <a:pos x="connsiteX5922" y="connsiteY5922"/>
                </a:cxn>
                <a:cxn ang="0">
                  <a:pos x="connsiteX5923" y="connsiteY5923"/>
                </a:cxn>
                <a:cxn ang="0">
                  <a:pos x="connsiteX5924" y="connsiteY5924"/>
                </a:cxn>
                <a:cxn ang="0">
                  <a:pos x="connsiteX5925" y="connsiteY5925"/>
                </a:cxn>
                <a:cxn ang="0">
                  <a:pos x="connsiteX5926" y="connsiteY5926"/>
                </a:cxn>
                <a:cxn ang="0">
                  <a:pos x="connsiteX5927" y="connsiteY5927"/>
                </a:cxn>
                <a:cxn ang="0">
                  <a:pos x="connsiteX5928" y="connsiteY5928"/>
                </a:cxn>
                <a:cxn ang="0">
                  <a:pos x="connsiteX5929" y="connsiteY5929"/>
                </a:cxn>
                <a:cxn ang="0">
                  <a:pos x="connsiteX5930" y="connsiteY5930"/>
                </a:cxn>
                <a:cxn ang="0">
                  <a:pos x="connsiteX5931" y="connsiteY5931"/>
                </a:cxn>
                <a:cxn ang="0">
                  <a:pos x="connsiteX5932" y="connsiteY5932"/>
                </a:cxn>
                <a:cxn ang="0">
                  <a:pos x="connsiteX5933" y="connsiteY5933"/>
                </a:cxn>
                <a:cxn ang="0">
                  <a:pos x="connsiteX5934" y="connsiteY5934"/>
                </a:cxn>
                <a:cxn ang="0">
                  <a:pos x="connsiteX5935" y="connsiteY5935"/>
                </a:cxn>
                <a:cxn ang="0">
                  <a:pos x="connsiteX5936" y="connsiteY5936"/>
                </a:cxn>
                <a:cxn ang="0">
                  <a:pos x="connsiteX5937" y="connsiteY5937"/>
                </a:cxn>
                <a:cxn ang="0">
                  <a:pos x="connsiteX5938" y="connsiteY5938"/>
                </a:cxn>
                <a:cxn ang="0">
                  <a:pos x="connsiteX5939" y="connsiteY5939"/>
                </a:cxn>
                <a:cxn ang="0">
                  <a:pos x="connsiteX5940" y="connsiteY5940"/>
                </a:cxn>
                <a:cxn ang="0">
                  <a:pos x="connsiteX5941" y="connsiteY5941"/>
                </a:cxn>
                <a:cxn ang="0">
                  <a:pos x="connsiteX5942" y="connsiteY5942"/>
                </a:cxn>
                <a:cxn ang="0">
                  <a:pos x="connsiteX5943" y="connsiteY5943"/>
                </a:cxn>
                <a:cxn ang="0">
                  <a:pos x="connsiteX5944" y="connsiteY5944"/>
                </a:cxn>
                <a:cxn ang="0">
                  <a:pos x="connsiteX5945" y="connsiteY5945"/>
                </a:cxn>
                <a:cxn ang="0">
                  <a:pos x="connsiteX5946" y="connsiteY5946"/>
                </a:cxn>
                <a:cxn ang="0">
                  <a:pos x="connsiteX5947" y="connsiteY5947"/>
                </a:cxn>
                <a:cxn ang="0">
                  <a:pos x="connsiteX5948" y="connsiteY5948"/>
                </a:cxn>
                <a:cxn ang="0">
                  <a:pos x="connsiteX5949" y="connsiteY5949"/>
                </a:cxn>
                <a:cxn ang="0">
                  <a:pos x="connsiteX5950" y="connsiteY5950"/>
                </a:cxn>
                <a:cxn ang="0">
                  <a:pos x="connsiteX5951" y="connsiteY5951"/>
                </a:cxn>
                <a:cxn ang="0">
                  <a:pos x="connsiteX5952" y="connsiteY5952"/>
                </a:cxn>
                <a:cxn ang="0">
                  <a:pos x="connsiteX5953" y="connsiteY5953"/>
                </a:cxn>
                <a:cxn ang="0">
                  <a:pos x="connsiteX5954" y="connsiteY5954"/>
                </a:cxn>
                <a:cxn ang="0">
                  <a:pos x="connsiteX5955" y="connsiteY5955"/>
                </a:cxn>
                <a:cxn ang="0">
                  <a:pos x="connsiteX5956" y="connsiteY5956"/>
                </a:cxn>
                <a:cxn ang="0">
                  <a:pos x="connsiteX5957" y="connsiteY5957"/>
                </a:cxn>
                <a:cxn ang="0">
                  <a:pos x="connsiteX5958" y="connsiteY5958"/>
                </a:cxn>
                <a:cxn ang="0">
                  <a:pos x="connsiteX5959" y="connsiteY5959"/>
                </a:cxn>
                <a:cxn ang="0">
                  <a:pos x="connsiteX5960" y="connsiteY5960"/>
                </a:cxn>
                <a:cxn ang="0">
                  <a:pos x="connsiteX5961" y="connsiteY5961"/>
                </a:cxn>
                <a:cxn ang="0">
                  <a:pos x="connsiteX5962" y="connsiteY5962"/>
                </a:cxn>
                <a:cxn ang="0">
                  <a:pos x="connsiteX5963" y="connsiteY5963"/>
                </a:cxn>
                <a:cxn ang="0">
                  <a:pos x="connsiteX5964" y="connsiteY5964"/>
                </a:cxn>
                <a:cxn ang="0">
                  <a:pos x="connsiteX5965" y="connsiteY5965"/>
                </a:cxn>
                <a:cxn ang="0">
                  <a:pos x="connsiteX5966" y="connsiteY5966"/>
                </a:cxn>
                <a:cxn ang="0">
                  <a:pos x="connsiteX5967" y="connsiteY5967"/>
                </a:cxn>
                <a:cxn ang="0">
                  <a:pos x="connsiteX5968" y="connsiteY5968"/>
                </a:cxn>
                <a:cxn ang="0">
                  <a:pos x="connsiteX5969" y="connsiteY5969"/>
                </a:cxn>
                <a:cxn ang="0">
                  <a:pos x="connsiteX5970" y="connsiteY5970"/>
                </a:cxn>
                <a:cxn ang="0">
                  <a:pos x="connsiteX5971" y="connsiteY5971"/>
                </a:cxn>
                <a:cxn ang="0">
                  <a:pos x="connsiteX5972" y="connsiteY5972"/>
                </a:cxn>
                <a:cxn ang="0">
                  <a:pos x="connsiteX5973" y="connsiteY5973"/>
                </a:cxn>
                <a:cxn ang="0">
                  <a:pos x="connsiteX5974" y="connsiteY5974"/>
                </a:cxn>
                <a:cxn ang="0">
                  <a:pos x="connsiteX5975" y="connsiteY5975"/>
                </a:cxn>
                <a:cxn ang="0">
                  <a:pos x="connsiteX5976" y="connsiteY5976"/>
                </a:cxn>
                <a:cxn ang="0">
                  <a:pos x="connsiteX5977" y="connsiteY5977"/>
                </a:cxn>
                <a:cxn ang="0">
                  <a:pos x="connsiteX5978" y="connsiteY5978"/>
                </a:cxn>
                <a:cxn ang="0">
                  <a:pos x="connsiteX5979" y="connsiteY5979"/>
                </a:cxn>
                <a:cxn ang="0">
                  <a:pos x="connsiteX5980" y="connsiteY5980"/>
                </a:cxn>
                <a:cxn ang="0">
                  <a:pos x="connsiteX5981" y="connsiteY5981"/>
                </a:cxn>
                <a:cxn ang="0">
                  <a:pos x="connsiteX5982" y="connsiteY5982"/>
                </a:cxn>
                <a:cxn ang="0">
                  <a:pos x="connsiteX5983" y="connsiteY5983"/>
                </a:cxn>
                <a:cxn ang="0">
                  <a:pos x="connsiteX5984" y="connsiteY5984"/>
                </a:cxn>
                <a:cxn ang="0">
                  <a:pos x="connsiteX5985" y="connsiteY5985"/>
                </a:cxn>
                <a:cxn ang="0">
                  <a:pos x="connsiteX5986" y="connsiteY5986"/>
                </a:cxn>
                <a:cxn ang="0">
                  <a:pos x="connsiteX5987" y="connsiteY5987"/>
                </a:cxn>
                <a:cxn ang="0">
                  <a:pos x="connsiteX5988" y="connsiteY5988"/>
                </a:cxn>
                <a:cxn ang="0">
                  <a:pos x="connsiteX5989" y="connsiteY5989"/>
                </a:cxn>
                <a:cxn ang="0">
                  <a:pos x="connsiteX5990" y="connsiteY5990"/>
                </a:cxn>
                <a:cxn ang="0">
                  <a:pos x="connsiteX5991" y="connsiteY5991"/>
                </a:cxn>
                <a:cxn ang="0">
                  <a:pos x="connsiteX5992" y="connsiteY5992"/>
                </a:cxn>
                <a:cxn ang="0">
                  <a:pos x="connsiteX5993" y="connsiteY5993"/>
                </a:cxn>
                <a:cxn ang="0">
                  <a:pos x="connsiteX5994" y="connsiteY5994"/>
                </a:cxn>
                <a:cxn ang="0">
                  <a:pos x="connsiteX5995" y="connsiteY5995"/>
                </a:cxn>
                <a:cxn ang="0">
                  <a:pos x="connsiteX5996" y="connsiteY5996"/>
                </a:cxn>
                <a:cxn ang="0">
                  <a:pos x="connsiteX5997" y="connsiteY5997"/>
                </a:cxn>
                <a:cxn ang="0">
                  <a:pos x="connsiteX5998" y="connsiteY5998"/>
                </a:cxn>
                <a:cxn ang="0">
                  <a:pos x="connsiteX5999" y="connsiteY5999"/>
                </a:cxn>
                <a:cxn ang="0">
                  <a:pos x="connsiteX6000" y="connsiteY6000"/>
                </a:cxn>
                <a:cxn ang="0">
                  <a:pos x="connsiteX6001" y="connsiteY6001"/>
                </a:cxn>
                <a:cxn ang="0">
                  <a:pos x="connsiteX6002" y="connsiteY6002"/>
                </a:cxn>
                <a:cxn ang="0">
                  <a:pos x="connsiteX6003" y="connsiteY6003"/>
                </a:cxn>
                <a:cxn ang="0">
                  <a:pos x="connsiteX6004" y="connsiteY6004"/>
                </a:cxn>
                <a:cxn ang="0">
                  <a:pos x="connsiteX6005" y="connsiteY6005"/>
                </a:cxn>
                <a:cxn ang="0">
                  <a:pos x="connsiteX6006" y="connsiteY6006"/>
                </a:cxn>
                <a:cxn ang="0">
                  <a:pos x="connsiteX6007" y="connsiteY6007"/>
                </a:cxn>
                <a:cxn ang="0">
                  <a:pos x="connsiteX6008" y="connsiteY6008"/>
                </a:cxn>
                <a:cxn ang="0">
                  <a:pos x="connsiteX6009" y="connsiteY6009"/>
                </a:cxn>
                <a:cxn ang="0">
                  <a:pos x="connsiteX6010" y="connsiteY6010"/>
                </a:cxn>
                <a:cxn ang="0">
                  <a:pos x="connsiteX6011" y="connsiteY6011"/>
                </a:cxn>
                <a:cxn ang="0">
                  <a:pos x="connsiteX6012" y="connsiteY6012"/>
                </a:cxn>
                <a:cxn ang="0">
                  <a:pos x="connsiteX6013" y="connsiteY6013"/>
                </a:cxn>
                <a:cxn ang="0">
                  <a:pos x="connsiteX6014" y="connsiteY6014"/>
                </a:cxn>
                <a:cxn ang="0">
                  <a:pos x="connsiteX6015" y="connsiteY6015"/>
                </a:cxn>
                <a:cxn ang="0">
                  <a:pos x="connsiteX6016" y="connsiteY6016"/>
                </a:cxn>
                <a:cxn ang="0">
                  <a:pos x="connsiteX6017" y="connsiteY6017"/>
                </a:cxn>
                <a:cxn ang="0">
                  <a:pos x="connsiteX6018" y="connsiteY6018"/>
                </a:cxn>
                <a:cxn ang="0">
                  <a:pos x="connsiteX6019" y="connsiteY6019"/>
                </a:cxn>
                <a:cxn ang="0">
                  <a:pos x="connsiteX6020" y="connsiteY6020"/>
                </a:cxn>
                <a:cxn ang="0">
                  <a:pos x="connsiteX6021" y="connsiteY6021"/>
                </a:cxn>
                <a:cxn ang="0">
                  <a:pos x="connsiteX6022" y="connsiteY6022"/>
                </a:cxn>
                <a:cxn ang="0">
                  <a:pos x="connsiteX6023" y="connsiteY6023"/>
                </a:cxn>
                <a:cxn ang="0">
                  <a:pos x="connsiteX6024" y="connsiteY6024"/>
                </a:cxn>
                <a:cxn ang="0">
                  <a:pos x="connsiteX6025" y="connsiteY6025"/>
                </a:cxn>
                <a:cxn ang="0">
                  <a:pos x="connsiteX6026" y="connsiteY6026"/>
                </a:cxn>
                <a:cxn ang="0">
                  <a:pos x="connsiteX6027" y="connsiteY6027"/>
                </a:cxn>
                <a:cxn ang="0">
                  <a:pos x="connsiteX6028" y="connsiteY6028"/>
                </a:cxn>
                <a:cxn ang="0">
                  <a:pos x="connsiteX6029" y="connsiteY6029"/>
                </a:cxn>
                <a:cxn ang="0">
                  <a:pos x="connsiteX6030" y="connsiteY6030"/>
                </a:cxn>
                <a:cxn ang="0">
                  <a:pos x="connsiteX6031" y="connsiteY6031"/>
                </a:cxn>
                <a:cxn ang="0">
                  <a:pos x="connsiteX6032" y="connsiteY6032"/>
                </a:cxn>
                <a:cxn ang="0">
                  <a:pos x="connsiteX6033" y="connsiteY6033"/>
                </a:cxn>
                <a:cxn ang="0">
                  <a:pos x="connsiteX6034" y="connsiteY6034"/>
                </a:cxn>
                <a:cxn ang="0">
                  <a:pos x="connsiteX6035" y="connsiteY6035"/>
                </a:cxn>
                <a:cxn ang="0">
                  <a:pos x="connsiteX6036" y="connsiteY6036"/>
                </a:cxn>
                <a:cxn ang="0">
                  <a:pos x="connsiteX6037" y="connsiteY6037"/>
                </a:cxn>
                <a:cxn ang="0">
                  <a:pos x="connsiteX6038" y="connsiteY6038"/>
                </a:cxn>
                <a:cxn ang="0">
                  <a:pos x="connsiteX6039" y="connsiteY6039"/>
                </a:cxn>
                <a:cxn ang="0">
                  <a:pos x="connsiteX6040" y="connsiteY6040"/>
                </a:cxn>
                <a:cxn ang="0">
                  <a:pos x="connsiteX6041" y="connsiteY6041"/>
                </a:cxn>
                <a:cxn ang="0">
                  <a:pos x="connsiteX6042" y="connsiteY6042"/>
                </a:cxn>
                <a:cxn ang="0">
                  <a:pos x="connsiteX6043" y="connsiteY6043"/>
                </a:cxn>
                <a:cxn ang="0">
                  <a:pos x="connsiteX6044" y="connsiteY6044"/>
                </a:cxn>
                <a:cxn ang="0">
                  <a:pos x="connsiteX6045" y="connsiteY6045"/>
                </a:cxn>
                <a:cxn ang="0">
                  <a:pos x="connsiteX6046" y="connsiteY6046"/>
                </a:cxn>
                <a:cxn ang="0">
                  <a:pos x="connsiteX6047" y="connsiteY6047"/>
                </a:cxn>
                <a:cxn ang="0">
                  <a:pos x="connsiteX6048" y="connsiteY6048"/>
                </a:cxn>
                <a:cxn ang="0">
                  <a:pos x="connsiteX6049" y="connsiteY6049"/>
                </a:cxn>
                <a:cxn ang="0">
                  <a:pos x="connsiteX6050" y="connsiteY6050"/>
                </a:cxn>
                <a:cxn ang="0">
                  <a:pos x="connsiteX6051" y="connsiteY6051"/>
                </a:cxn>
                <a:cxn ang="0">
                  <a:pos x="connsiteX6052" y="connsiteY6052"/>
                </a:cxn>
                <a:cxn ang="0">
                  <a:pos x="connsiteX6053" y="connsiteY6053"/>
                </a:cxn>
                <a:cxn ang="0">
                  <a:pos x="connsiteX6054" y="connsiteY6054"/>
                </a:cxn>
                <a:cxn ang="0">
                  <a:pos x="connsiteX6055" y="connsiteY6055"/>
                </a:cxn>
                <a:cxn ang="0">
                  <a:pos x="connsiteX6056" y="connsiteY6056"/>
                </a:cxn>
                <a:cxn ang="0">
                  <a:pos x="connsiteX6057" y="connsiteY6057"/>
                </a:cxn>
                <a:cxn ang="0">
                  <a:pos x="connsiteX6058" y="connsiteY6058"/>
                </a:cxn>
                <a:cxn ang="0">
                  <a:pos x="connsiteX6059" y="connsiteY6059"/>
                </a:cxn>
                <a:cxn ang="0">
                  <a:pos x="connsiteX6060" y="connsiteY6060"/>
                </a:cxn>
                <a:cxn ang="0">
                  <a:pos x="connsiteX6061" y="connsiteY6061"/>
                </a:cxn>
                <a:cxn ang="0">
                  <a:pos x="connsiteX6062" y="connsiteY6062"/>
                </a:cxn>
                <a:cxn ang="0">
                  <a:pos x="connsiteX6063" y="connsiteY6063"/>
                </a:cxn>
                <a:cxn ang="0">
                  <a:pos x="connsiteX6064" y="connsiteY6064"/>
                </a:cxn>
                <a:cxn ang="0">
                  <a:pos x="connsiteX6065" y="connsiteY6065"/>
                </a:cxn>
                <a:cxn ang="0">
                  <a:pos x="connsiteX6066" y="connsiteY6066"/>
                </a:cxn>
                <a:cxn ang="0">
                  <a:pos x="connsiteX6067" y="connsiteY6067"/>
                </a:cxn>
                <a:cxn ang="0">
                  <a:pos x="connsiteX6068" y="connsiteY6068"/>
                </a:cxn>
                <a:cxn ang="0">
                  <a:pos x="connsiteX6069" y="connsiteY6069"/>
                </a:cxn>
                <a:cxn ang="0">
                  <a:pos x="connsiteX6070" y="connsiteY6070"/>
                </a:cxn>
                <a:cxn ang="0">
                  <a:pos x="connsiteX6071" y="connsiteY6071"/>
                </a:cxn>
                <a:cxn ang="0">
                  <a:pos x="connsiteX6072" y="connsiteY6072"/>
                </a:cxn>
                <a:cxn ang="0">
                  <a:pos x="connsiteX6073" y="connsiteY6073"/>
                </a:cxn>
                <a:cxn ang="0">
                  <a:pos x="connsiteX6074" y="connsiteY6074"/>
                </a:cxn>
                <a:cxn ang="0">
                  <a:pos x="connsiteX6075" y="connsiteY6075"/>
                </a:cxn>
                <a:cxn ang="0">
                  <a:pos x="connsiteX6076" y="connsiteY6076"/>
                </a:cxn>
                <a:cxn ang="0">
                  <a:pos x="connsiteX6077" y="connsiteY6077"/>
                </a:cxn>
                <a:cxn ang="0">
                  <a:pos x="connsiteX6078" y="connsiteY6078"/>
                </a:cxn>
                <a:cxn ang="0">
                  <a:pos x="connsiteX6079" y="connsiteY6079"/>
                </a:cxn>
                <a:cxn ang="0">
                  <a:pos x="connsiteX6080" y="connsiteY6080"/>
                </a:cxn>
                <a:cxn ang="0">
                  <a:pos x="connsiteX6081" y="connsiteY6081"/>
                </a:cxn>
                <a:cxn ang="0">
                  <a:pos x="connsiteX6082" y="connsiteY6082"/>
                </a:cxn>
                <a:cxn ang="0">
                  <a:pos x="connsiteX6083" y="connsiteY6083"/>
                </a:cxn>
                <a:cxn ang="0">
                  <a:pos x="connsiteX6084" y="connsiteY6084"/>
                </a:cxn>
                <a:cxn ang="0">
                  <a:pos x="connsiteX6085" y="connsiteY6085"/>
                </a:cxn>
                <a:cxn ang="0">
                  <a:pos x="connsiteX6086" y="connsiteY6086"/>
                </a:cxn>
                <a:cxn ang="0">
                  <a:pos x="connsiteX6087" y="connsiteY6087"/>
                </a:cxn>
                <a:cxn ang="0">
                  <a:pos x="connsiteX6088" y="connsiteY6088"/>
                </a:cxn>
                <a:cxn ang="0">
                  <a:pos x="connsiteX6089" y="connsiteY6089"/>
                </a:cxn>
                <a:cxn ang="0">
                  <a:pos x="connsiteX6090" y="connsiteY6090"/>
                </a:cxn>
                <a:cxn ang="0">
                  <a:pos x="connsiteX6091" y="connsiteY6091"/>
                </a:cxn>
                <a:cxn ang="0">
                  <a:pos x="connsiteX6092" y="connsiteY6092"/>
                </a:cxn>
                <a:cxn ang="0">
                  <a:pos x="connsiteX6093" y="connsiteY6093"/>
                </a:cxn>
                <a:cxn ang="0">
                  <a:pos x="connsiteX6094" y="connsiteY6094"/>
                </a:cxn>
                <a:cxn ang="0">
                  <a:pos x="connsiteX6095" y="connsiteY6095"/>
                </a:cxn>
                <a:cxn ang="0">
                  <a:pos x="connsiteX6096" y="connsiteY6096"/>
                </a:cxn>
                <a:cxn ang="0">
                  <a:pos x="connsiteX6097" y="connsiteY6097"/>
                </a:cxn>
                <a:cxn ang="0">
                  <a:pos x="connsiteX6098" y="connsiteY6098"/>
                </a:cxn>
                <a:cxn ang="0">
                  <a:pos x="connsiteX6099" y="connsiteY6099"/>
                </a:cxn>
                <a:cxn ang="0">
                  <a:pos x="connsiteX6100" y="connsiteY6100"/>
                </a:cxn>
                <a:cxn ang="0">
                  <a:pos x="connsiteX6101" y="connsiteY6101"/>
                </a:cxn>
                <a:cxn ang="0">
                  <a:pos x="connsiteX6102" y="connsiteY6102"/>
                </a:cxn>
                <a:cxn ang="0">
                  <a:pos x="connsiteX6103" y="connsiteY6103"/>
                </a:cxn>
                <a:cxn ang="0">
                  <a:pos x="connsiteX6104" y="connsiteY6104"/>
                </a:cxn>
                <a:cxn ang="0">
                  <a:pos x="connsiteX6105" y="connsiteY6105"/>
                </a:cxn>
                <a:cxn ang="0">
                  <a:pos x="connsiteX6106" y="connsiteY6106"/>
                </a:cxn>
                <a:cxn ang="0">
                  <a:pos x="connsiteX6107" y="connsiteY6107"/>
                </a:cxn>
                <a:cxn ang="0">
                  <a:pos x="connsiteX6108" y="connsiteY6108"/>
                </a:cxn>
                <a:cxn ang="0">
                  <a:pos x="connsiteX6109" y="connsiteY6109"/>
                </a:cxn>
                <a:cxn ang="0">
                  <a:pos x="connsiteX6110" y="connsiteY6110"/>
                </a:cxn>
                <a:cxn ang="0">
                  <a:pos x="connsiteX6111" y="connsiteY6111"/>
                </a:cxn>
                <a:cxn ang="0">
                  <a:pos x="connsiteX6112" y="connsiteY6112"/>
                </a:cxn>
                <a:cxn ang="0">
                  <a:pos x="connsiteX6113" y="connsiteY6113"/>
                </a:cxn>
                <a:cxn ang="0">
                  <a:pos x="connsiteX6114" y="connsiteY6114"/>
                </a:cxn>
                <a:cxn ang="0">
                  <a:pos x="connsiteX6115" y="connsiteY6115"/>
                </a:cxn>
                <a:cxn ang="0">
                  <a:pos x="connsiteX6116" y="connsiteY6116"/>
                </a:cxn>
                <a:cxn ang="0">
                  <a:pos x="connsiteX6117" y="connsiteY6117"/>
                </a:cxn>
                <a:cxn ang="0">
                  <a:pos x="connsiteX6118" y="connsiteY6118"/>
                </a:cxn>
                <a:cxn ang="0">
                  <a:pos x="connsiteX6119" y="connsiteY6119"/>
                </a:cxn>
                <a:cxn ang="0">
                  <a:pos x="connsiteX6120" y="connsiteY6120"/>
                </a:cxn>
                <a:cxn ang="0">
                  <a:pos x="connsiteX6121" y="connsiteY6121"/>
                </a:cxn>
                <a:cxn ang="0">
                  <a:pos x="connsiteX6122" y="connsiteY6122"/>
                </a:cxn>
                <a:cxn ang="0">
                  <a:pos x="connsiteX6123" y="connsiteY6123"/>
                </a:cxn>
                <a:cxn ang="0">
                  <a:pos x="connsiteX6124" y="connsiteY6124"/>
                </a:cxn>
                <a:cxn ang="0">
                  <a:pos x="connsiteX6125" y="connsiteY6125"/>
                </a:cxn>
                <a:cxn ang="0">
                  <a:pos x="connsiteX6126" y="connsiteY6126"/>
                </a:cxn>
                <a:cxn ang="0">
                  <a:pos x="connsiteX6127" y="connsiteY6127"/>
                </a:cxn>
                <a:cxn ang="0">
                  <a:pos x="connsiteX6128" y="connsiteY6128"/>
                </a:cxn>
                <a:cxn ang="0">
                  <a:pos x="connsiteX6129" y="connsiteY6129"/>
                </a:cxn>
                <a:cxn ang="0">
                  <a:pos x="connsiteX6130" y="connsiteY6130"/>
                </a:cxn>
                <a:cxn ang="0">
                  <a:pos x="connsiteX6131" y="connsiteY6131"/>
                </a:cxn>
                <a:cxn ang="0">
                  <a:pos x="connsiteX6132" y="connsiteY6132"/>
                </a:cxn>
                <a:cxn ang="0">
                  <a:pos x="connsiteX6133" y="connsiteY6133"/>
                </a:cxn>
                <a:cxn ang="0">
                  <a:pos x="connsiteX6134" y="connsiteY6134"/>
                </a:cxn>
                <a:cxn ang="0">
                  <a:pos x="connsiteX6135" y="connsiteY6135"/>
                </a:cxn>
                <a:cxn ang="0">
                  <a:pos x="connsiteX6136" y="connsiteY6136"/>
                </a:cxn>
                <a:cxn ang="0">
                  <a:pos x="connsiteX6137" y="connsiteY6137"/>
                </a:cxn>
                <a:cxn ang="0">
                  <a:pos x="connsiteX6138" y="connsiteY6138"/>
                </a:cxn>
                <a:cxn ang="0">
                  <a:pos x="connsiteX6139" y="connsiteY6139"/>
                </a:cxn>
                <a:cxn ang="0">
                  <a:pos x="connsiteX6140" y="connsiteY6140"/>
                </a:cxn>
                <a:cxn ang="0">
                  <a:pos x="connsiteX6141" y="connsiteY6141"/>
                </a:cxn>
                <a:cxn ang="0">
                  <a:pos x="connsiteX6142" y="connsiteY6142"/>
                </a:cxn>
                <a:cxn ang="0">
                  <a:pos x="connsiteX6143" y="connsiteY6143"/>
                </a:cxn>
                <a:cxn ang="0">
                  <a:pos x="connsiteX6144" y="connsiteY6144"/>
                </a:cxn>
                <a:cxn ang="0">
                  <a:pos x="connsiteX6145" y="connsiteY6145"/>
                </a:cxn>
                <a:cxn ang="0">
                  <a:pos x="connsiteX6146" y="connsiteY6146"/>
                </a:cxn>
                <a:cxn ang="0">
                  <a:pos x="connsiteX6147" y="connsiteY6147"/>
                </a:cxn>
                <a:cxn ang="0">
                  <a:pos x="connsiteX6148" y="connsiteY6148"/>
                </a:cxn>
                <a:cxn ang="0">
                  <a:pos x="connsiteX6149" y="connsiteY6149"/>
                </a:cxn>
                <a:cxn ang="0">
                  <a:pos x="connsiteX6150" y="connsiteY6150"/>
                </a:cxn>
                <a:cxn ang="0">
                  <a:pos x="connsiteX6151" y="connsiteY6151"/>
                </a:cxn>
                <a:cxn ang="0">
                  <a:pos x="connsiteX6152" y="connsiteY6152"/>
                </a:cxn>
                <a:cxn ang="0">
                  <a:pos x="connsiteX6153" y="connsiteY6153"/>
                </a:cxn>
                <a:cxn ang="0">
                  <a:pos x="connsiteX6154" y="connsiteY6154"/>
                </a:cxn>
                <a:cxn ang="0">
                  <a:pos x="connsiteX6155" y="connsiteY6155"/>
                </a:cxn>
                <a:cxn ang="0">
                  <a:pos x="connsiteX6156" y="connsiteY6156"/>
                </a:cxn>
                <a:cxn ang="0">
                  <a:pos x="connsiteX6157" y="connsiteY6157"/>
                </a:cxn>
                <a:cxn ang="0">
                  <a:pos x="connsiteX6158" y="connsiteY6158"/>
                </a:cxn>
                <a:cxn ang="0">
                  <a:pos x="connsiteX6159" y="connsiteY6159"/>
                </a:cxn>
                <a:cxn ang="0">
                  <a:pos x="connsiteX6160" y="connsiteY6160"/>
                </a:cxn>
                <a:cxn ang="0">
                  <a:pos x="connsiteX6161" y="connsiteY6161"/>
                </a:cxn>
                <a:cxn ang="0">
                  <a:pos x="connsiteX6162" y="connsiteY6162"/>
                </a:cxn>
                <a:cxn ang="0">
                  <a:pos x="connsiteX6163" y="connsiteY6163"/>
                </a:cxn>
                <a:cxn ang="0">
                  <a:pos x="connsiteX6164" y="connsiteY6164"/>
                </a:cxn>
                <a:cxn ang="0">
                  <a:pos x="connsiteX6165" y="connsiteY6165"/>
                </a:cxn>
                <a:cxn ang="0">
                  <a:pos x="connsiteX6166" y="connsiteY6166"/>
                </a:cxn>
                <a:cxn ang="0">
                  <a:pos x="connsiteX6167" y="connsiteY6167"/>
                </a:cxn>
                <a:cxn ang="0">
                  <a:pos x="connsiteX6168" y="connsiteY6168"/>
                </a:cxn>
                <a:cxn ang="0">
                  <a:pos x="connsiteX6169" y="connsiteY6169"/>
                </a:cxn>
                <a:cxn ang="0">
                  <a:pos x="connsiteX6170" y="connsiteY6170"/>
                </a:cxn>
                <a:cxn ang="0">
                  <a:pos x="connsiteX6171" y="connsiteY6171"/>
                </a:cxn>
                <a:cxn ang="0">
                  <a:pos x="connsiteX6172" y="connsiteY6172"/>
                </a:cxn>
                <a:cxn ang="0">
                  <a:pos x="connsiteX6173" y="connsiteY6173"/>
                </a:cxn>
                <a:cxn ang="0">
                  <a:pos x="connsiteX6174" y="connsiteY6174"/>
                </a:cxn>
                <a:cxn ang="0">
                  <a:pos x="connsiteX6175" y="connsiteY6175"/>
                </a:cxn>
                <a:cxn ang="0">
                  <a:pos x="connsiteX6176" y="connsiteY6176"/>
                </a:cxn>
                <a:cxn ang="0">
                  <a:pos x="connsiteX6177" y="connsiteY6177"/>
                </a:cxn>
                <a:cxn ang="0">
                  <a:pos x="connsiteX6178" y="connsiteY6178"/>
                </a:cxn>
                <a:cxn ang="0">
                  <a:pos x="connsiteX6179" y="connsiteY6179"/>
                </a:cxn>
                <a:cxn ang="0">
                  <a:pos x="connsiteX6180" y="connsiteY6180"/>
                </a:cxn>
                <a:cxn ang="0">
                  <a:pos x="connsiteX6181" y="connsiteY6181"/>
                </a:cxn>
                <a:cxn ang="0">
                  <a:pos x="connsiteX6182" y="connsiteY6182"/>
                </a:cxn>
                <a:cxn ang="0">
                  <a:pos x="connsiteX6183" y="connsiteY6183"/>
                </a:cxn>
                <a:cxn ang="0">
                  <a:pos x="connsiteX6184" y="connsiteY6184"/>
                </a:cxn>
                <a:cxn ang="0">
                  <a:pos x="connsiteX6185" y="connsiteY6185"/>
                </a:cxn>
                <a:cxn ang="0">
                  <a:pos x="connsiteX6186" y="connsiteY6186"/>
                </a:cxn>
                <a:cxn ang="0">
                  <a:pos x="connsiteX6187" y="connsiteY6187"/>
                </a:cxn>
                <a:cxn ang="0">
                  <a:pos x="connsiteX6188" y="connsiteY6188"/>
                </a:cxn>
                <a:cxn ang="0">
                  <a:pos x="connsiteX6189" y="connsiteY6189"/>
                </a:cxn>
                <a:cxn ang="0">
                  <a:pos x="connsiteX6190" y="connsiteY6190"/>
                </a:cxn>
                <a:cxn ang="0">
                  <a:pos x="connsiteX6191" y="connsiteY6191"/>
                </a:cxn>
                <a:cxn ang="0">
                  <a:pos x="connsiteX6192" y="connsiteY6192"/>
                </a:cxn>
                <a:cxn ang="0">
                  <a:pos x="connsiteX6193" y="connsiteY6193"/>
                </a:cxn>
                <a:cxn ang="0">
                  <a:pos x="connsiteX6194" y="connsiteY6194"/>
                </a:cxn>
                <a:cxn ang="0">
                  <a:pos x="connsiteX6195" y="connsiteY6195"/>
                </a:cxn>
                <a:cxn ang="0">
                  <a:pos x="connsiteX6196" y="connsiteY6196"/>
                </a:cxn>
                <a:cxn ang="0">
                  <a:pos x="connsiteX6197" y="connsiteY6197"/>
                </a:cxn>
                <a:cxn ang="0">
                  <a:pos x="connsiteX6198" y="connsiteY6198"/>
                </a:cxn>
                <a:cxn ang="0">
                  <a:pos x="connsiteX6199" y="connsiteY6199"/>
                </a:cxn>
                <a:cxn ang="0">
                  <a:pos x="connsiteX6200" y="connsiteY6200"/>
                </a:cxn>
                <a:cxn ang="0">
                  <a:pos x="connsiteX6201" y="connsiteY6201"/>
                </a:cxn>
                <a:cxn ang="0">
                  <a:pos x="connsiteX6202" y="connsiteY6202"/>
                </a:cxn>
                <a:cxn ang="0">
                  <a:pos x="connsiteX6203" y="connsiteY6203"/>
                </a:cxn>
                <a:cxn ang="0">
                  <a:pos x="connsiteX6204" y="connsiteY6204"/>
                </a:cxn>
                <a:cxn ang="0">
                  <a:pos x="connsiteX6205" y="connsiteY6205"/>
                </a:cxn>
                <a:cxn ang="0">
                  <a:pos x="connsiteX6206" y="connsiteY6206"/>
                </a:cxn>
                <a:cxn ang="0">
                  <a:pos x="connsiteX6207" y="connsiteY6207"/>
                </a:cxn>
                <a:cxn ang="0">
                  <a:pos x="connsiteX6208" y="connsiteY6208"/>
                </a:cxn>
                <a:cxn ang="0">
                  <a:pos x="connsiteX6209" y="connsiteY6209"/>
                </a:cxn>
                <a:cxn ang="0">
                  <a:pos x="connsiteX6210" y="connsiteY6210"/>
                </a:cxn>
                <a:cxn ang="0">
                  <a:pos x="connsiteX6211" y="connsiteY6211"/>
                </a:cxn>
                <a:cxn ang="0">
                  <a:pos x="connsiteX6212" y="connsiteY6212"/>
                </a:cxn>
                <a:cxn ang="0">
                  <a:pos x="connsiteX6213" y="connsiteY6213"/>
                </a:cxn>
                <a:cxn ang="0">
                  <a:pos x="connsiteX6214" y="connsiteY6214"/>
                </a:cxn>
                <a:cxn ang="0">
                  <a:pos x="connsiteX6215" y="connsiteY6215"/>
                </a:cxn>
                <a:cxn ang="0">
                  <a:pos x="connsiteX6216" y="connsiteY6216"/>
                </a:cxn>
                <a:cxn ang="0">
                  <a:pos x="connsiteX6217" y="connsiteY6217"/>
                </a:cxn>
                <a:cxn ang="0">
                  <a:pos x="connsiteX6218" y="connsiteY6218"/>
                </a:cxn>
                <a:cxn ang="0">
                  <a:pos x="connsiteX6219" y="connsiteY6219"/>
                </a:cxn>
                <a:cxn ang="0">
                  <a:pos x="connsiteX6220" y="connsiteY6220"/>
                </a:cxn>
                <a:cxn ang="0">
                  <a:pos x="connsiteX6221" y="connsiteY6221"/>
                </a:cxn>
                <a:cxn ang="0">
                  <a:pos x="connsiteX6222" y="connsiteY6222"/>
                </a:cxn>
                <a:cxn ang="0">
                  <a:pos x="connsiteX6223" y="connsiteY6223"/>
                </a:cxn>
                <a:cxn ang="0">
                  <a:pos x="connsiteX6224" y="connsiteY6224"/>
                </a:cxn>
                <a:cxn ang="0">
                  <a:pos x="connsiteX6225" y="connsiteY6225"/>
                </a:cxn>
                <a:cxn ang="0">
                  <a:pos x="connsiteX6226" y="connsiteY6226"/>
                </a:cxn>
                <a:cxn ang="0">
                  <a:pos x="connsiteX6227" y="connsiteY6227"/>
                </a:cxn>
                <a:cxn ang="0">
                  <a:pos x="connsiteX6228" y="connsiteY6228"/>
                </a:cxn>
                <a:cxn ang="0">
                  <a:pos x="connsiteX6229" y="connsiteY6229"/>
                </a:cxn>
                <a:cxn ang="0">
                  <a:pos x="connsiteX6230" y="connsiteY6230"/>
                </a:cxn>
                <a:cxn ang="0">
                  <a:pos x="connsiteX6231" y="connsiteY6231"/>
                </a:cxn>
                <a:cxn ang="0">
                  <a:pos x="connsiteX6232" y="connsiteY6232"/>
                </a:cxn>
                <a:cxn ang="0">
                  <a:pos x="connsiteX6233" y="connsiteY6233"/>
                </a:cxn>
                <a:cxn ang="0">
                  <a:pos x="connsiteX6234" y="connsiteY6234"/>
                </a:cxn>
                <a:cxn ang="0">
                  <a:pos x="connsiteX6235" y="connsiteY6235"/>
                </a:cxn>
                <a:cxn ang="0">
                  <a:pos x="connsiteX6236" y="connsiteY6236"/>
                </a:cxn>
                <a:cxn ang="0">
                  <a:pos x="connsiteX6237" y="connsiteY6237"/>
                </a:cxn>
                <a:cxn ang="0">
                  <a:pos x="connsiteX6238" y="connsiteY6238"/>
                </a:cxn>
                <a:cxn ang="0">
                  <a:pos x="connsiteX6239" y="connsiteY6239"/>
                </a:cxn>
                <a:cxn ang="0">
                  <a:pos x="connsiteX6240" y="connsiteY6240"/>
                </a:cxn>
                <a:cxn ang="0">
                  <a:pos x="connsiteX6241" y="connsiteY6241"/>
                </a:cxn>
                <a:cxn ang="0">
                  <a:pos x="connsiteX6242" y="connsiteY6242"/>
                </a:cxn>
                <a:cxn ang="0">
                  <a:pos x="connsiteX6243" y="connsiteY6243"/>
                </a:cxn>
                <a:cxn ang="0">
                  <a:pos x="connsiteX6244" y="connsiteY6244"/>
                </a:cxn>
                <a:cxn ang="0">
                  <a:pos x="connsiteX6245" y="connsiteY6245"/>
                </a:cxn>
                <a:cxn ang="0">
                  <a:pos x="connsiteX6246" y="connsiteY6246"/>
                </a:cxn>
                <a:cxn ang="0">
                  <a:pos x="connsiteX6247" y="connsiteY6247"/>
                </a:cxn>
                <a:cxn ang="0">
                  <a:pos x="connsiteX6248" y="connsiteY6248"/>
                </a:cxn>
                <a:cxn ang="0">
                  <a:pos x="connsiteX6249" y="connsiteY6249"/>
                </a:cxn>
                <a:cxn ang="0">
                  <a:pos x="connsiteX6250" y="connsiteY6250"/>
                </a:cxn>
                <a:cxn ang="0">
                  <a:pos x="connsiteX6251" y="connsiteY6251"/>
                </a:cxn>
                <a:cxn ang="0">
                  <a:pos x="connsiteX6252" y="connsiteY6252"/>
                </a:cxn>
                <a:cxn ang="0">
                  <a:pos x="connsiteX6253" y="connsiteY6253"/>
                </a:cxn>
                <a:cxn ang="0">
                  <a:pos x="connsiteX6254" y="connsiteY6254"/>
                </a:cxn>
                <a:cxn ang="0">
                  <a:pos x="connsiteX6255" y="connsiteY6255"/>
                </a:cxn>
                <a:cxn ang="0">
                  <a:pos x="connsiteX6256" y="connsiteY6256"/>
                </a:cxn>
                <a:cxn ang="0">
                  <a:pos x="connsiteX6257" y="connsiteY6257"/>
                </a:cxn>
                <a:cxn ang="0">
                  <a:pos x="connsiteX6258" y="connsiteY6258"/>
                </a:cxn>
                <a:cxn ang="0">
                  <a:pos x="connsiteX6259" y="connsiteY6259"/>
                </a:cxn>
                <a:cxn ang="0">
                  <a:pos x="connsiteX6260" y="connsiteY6260"/>
                </a:cxn>
                <a:cxn ang="0">
                  <a:pos x="connsiteX6261" y="connsiteY6261"/>
                </a:cxn>
                <a:cxn ang="0">
                  <a:pos x="connsiteX6262" y="connsiteY6262"/>
                </a:cxn>
                <a:cxn ang="0">
                  <a:pos x="connsiteX6263" y="connsiteY6263"/>
                </a:cxn>
                <a:cxn ang="0">
                  <a:pos x="connsiteX6264" y="connsiteY6264"/>
                </a:cxn>
                <a:cxn ang="0">
                  <a:pos x="connsiteX6265" y="connsiteY6265"/>
                </a:cxn>
                <a:cxn ang="0">
                  <a:pos x="connsiteX6266" y="connsiteY6266"/>
                </a:cxn>
                <a:cxn ang="0">
                  <a:pos x="connsiteX6267" y="connsiteY6267"/>
                </a:cxn>
                <a:cxn ang="0">
                  <a:pos x="connsiteX6268" y="connsiteY6268"/>
                </a:cxn>
                <a:cxn ang="0">
                  <a:pos x="connsiteX6269" y="connsiteY6269"/>
                </a:cxn>
                <a:cxn ang="0">
                  <a:pos x="connsiteX6270" y="connsiteY6270"/>
                </a:cxn>
                <a:cxn ang="0">
                  <a:pos x="connsiteX6271" y="connsiteY6271"/>
                </a:cxn>
                <a:cxn ang="0">
                  <a:pos x="connsiteX6272" y="connsiteY6272"/>
                </a:cxn>
                <a:cxn ang="0">
                  <a:pos x="connsiteX6273" y="connsiteY6273"/>
                </a:cxn>
                <a:cxn ang="0">
                  <a:pos x="connsiteX6274" y="connsiteY6274"/>
                </a:cxn>
                <a:cxn ang="0">
                  <a:pos x="connsiteX6275" y="connsiteY6275"/>
                </a:cxn>
                <a:cxn ang="0">
                  <a:pos x="connsiteX6276" y="connsiteY6276"/>
                </a:cxn>
                <a:cxn ang="0">
                  <a:pos x="connsiteX6277" y="connsiteY6277"/>
                </a:cxn>
                <a:cxn ang="0">
                  <a:pos x="connsiteX6278" y="connsiteY6278"/>
                </a:cxn>
                <a:cxn ang="0">
                  <a:pos x="connsiteX6279" y="connsiteY6279"/>
                </a:cxn>
                <a:cxn ang="0">
                  <a:pos x="connsiteX6280" y="connsiteY6280"/>
                </a:cxn>
                <a:cxn ang="0">
                  <a:pos x="connsiteX6281" y="connsiteY6281"/>
                </a:cxn>
                <a:cxn ang="0">
                  <a:pos x="connsiteX6282" y="connsiteY6282"/>
                </a:cxn>
                <a:cxn ang="0">
                  <a:pos x="connsiteX6283" y="connsiteY6283"/>
                </a:cxn>
                <a:cxn ang="0">
                  <a:pos x="connsiteX6284" y="connsiteY6284"/>
                </a:cxn>
                <a:cxn ang="0">
                  <a:pos x="connsiteX6285" y="connsiteY6285"/>
                </a:cxn>
                <a:cxn ang="0">
                  <a:pos x="connsiteX6286" y="connsiteY6286"/>
                </a:cxn>
                <a:cxn ang="0">
                  <a:pos x="connsiteX6287" y="connsiteY6287"/>
                </a:cxn>
                <a:cxn ang="0">
                  <a:pos x="connsiteX6288" y="connsiteY6288"/>
                </a:cxn>
                <a:cxn ang="0">
                  <a:pos x="connsiteX6289" y="connsiteY6289"/>
                </a:cxn>
                <a:cxn ang="0">
                  <a:pos x="connsiteX6290" y="connsiteY6290"/>
                </a:cxn>
                <a:cxn ang="0">
                  <a:pos x="connsiteX6291" y="connsiteY6291"/>
                </a:cxn>
                <a:cxn ang="0">
                  <a:pos x="connsiteX6292" y="connsiteY6292"/>
                </a:cxn>
                <a:cxn ang="0">
                  <a:pos x="connsiteX6293" y="connsiteY6293"/>
                </a:cxn>
                <a:cxn ang="0">
                  <a:pos x="connsiteX6294" y="connsiteY6294"/>
                </a:cxn>
                <a:cxn ang="0">
                  <a:pos x="connsiteX6295" y="connsiteY6295"/>
                </a:cxn>
                <a:cxn ang="0">
                  <a:pos x="connsiteX6296" y="connsiteY6296"/>
                </a:cxn>
                <a:cxn ang="0">
                  <a:pos x="connsiteX6297" y="connsiteY6297"/>
                </a:cxn>
                <a:cxn ang="0">
                  <a:pos x="connsiteX6298" y="connsiteY6298"/>
                </a:cxn>
                <a:cxn ang="0">
                  <a:pos x="connsiteX6299" y="connsiteY6299"/>
                </a:cxn>
                <a:cxn ang="0">
                  <a:pos x="connsiteX6300" y="connsiteY6300"/>
                </a:cxn>
                <a:cxn ang="0">
                  <a:pos x="connsiteX6301" y="connsiteY6301"/>
                </a:cxn>
                <a:cxn ang="0">
                  <a:pos x="connsiteX6302" y="connsiteY6302"/>
                </a:cxn>
                <a:cxn ang="0">
                  <a:pos x="connsiteX6303" y="connsiteY6303"/>
                </a:cxn>
                <a:cxn ang="0">
                  <a:pos x="connsiteX6304" y="connsiteY6304"/>
                </a:cxn>
                <a:cxn ang="0">
                  <a:pos x="connsiteX6305" y="connsiteY6305"/>
                </a:cxn>
                <a:cxn ang="0">
                  <a:pos x="connsiteX6306" y="connsiteY6306"/>
                </a:cxn>
                <a:cxn ang="0">
                  <a:pos x="connsiteX6307" y="connsiteY6307"/>
                </a:cxn>
                <a:cxn ang="0">
                  <a:pos x="connsiteX6308" y="connsiteY6308"/>
                </a:cxn>
                <a:cxn ang="0">
                  <a:pos x="connsiteX6309" y="connsiteY6309"/>
                </a:cxn>
                <a:cxn ang="0">
                  <a:pos x="connsiteX6310" y="connsiteY6310"/>
                </a:cxn>
                <a:cxn ang="0">
                  <a:pos x="connsiteX6311" y="connsiteY6311"/>
                </a:cxn>
                <a:cxn ang="0">
                  <a:pos x="connsiteX6312" y="connsiteY6312"/>
                </a:cxn>
                <a:cxn ang="0">
                  <a:pos x="connsiteX6313" y="connsiteY6313"/>
                </a:cxn>
                <a:cxn ang="0">
                  <a:pos x="connsiteX6314" y="connsiteY6314"/>
                </a:cxn>
                <a:cxn ang="0">
                  <a:pos x="connsiteX6315" y="connsiteY6315"/>
                </a:cxn>
                <a:cxn ang="0">
                  <a:pos x="connsiteX6316" y="connsiteY6316"/>
                </a:cxn>
                <a:cxn ang="0">
                  <a:pos x="connsiteX6317" y="connsiteY6317"/>
                </a:cxn>
                <a:cxn ang="0">
                  <a:pos x="connsiteX6318" y="connsiteY6318"/>
                </a:cxn>
                <a:cxn ang="0">
                  <a:pos x="connsiteX6319" y="connsiteY6319"/>
                </a:cxn>
                <a:cxn ang="0">
                  <a:pos x="connsiteX6320" y="connsiteY6320"/>
                </a:cxn>
                <a:cxn ang="0">
                  <a:pos x="connsiteX6321" y="connsiteY6321"/>
                </a:cxn>
                <a:cxn ang="0">
                  <a:pos x="connsiteX6322" y="connsiteY6322"/>
                </a:cxn>
                <a:cxn ang="0">
                  <a:pos x="connsiteX6323" y="connsiteY6323"/>
                </a:cxn>
                <a:cxn ang="0">
                  <a:pos x="connsiteX6324" y="connsiteY6324"/>
                </a:cxn>
                <a:cxn ang="0">
                  <a:pos x="connsiteX6325" y="connsiteY6325"/>
                </a:cxn>
                <a:cxn ang="0">
                  <a:pos x="connsiteX6326" y="connsiteY6326"/>
                </a:cxn>
                <a:cxn ang="0">
                  <a:pos x="connsiteX6327" y="connsiteY6327"/>
                </a:cxn>
                <a:cxn ang="0">
                  <a:pos x="connsiteX6328" y="connsiteY6328"/>
                </a:cxn>
                <a:cxn ang="0">
                  <a:pos x="connsiteX6329" y="connsiteY6329"/>
                </a:cxn>
                <a:cxn ang="0">
                  <a:pos x="connsiteX6330" y="connsiteY6330"/>
                </a:cxn>
                <a:cxn ang="0">
                  <a:pos x="connsiteX6331" y="connsiteY6331"/>
                </a:cxn>
                <a:cxn ang="0">
                  <a:pos x="connsiteX6332" y="connsiteY6332"/>
                </a:cxn>
                <a:cxn ang="0">
                  <a:pos x="connsiteX6333" y="connsiteY6333"/>
                </a:cxn>
                <a:cxn ang="0">
                  <a:pos x="connsiteX6334" y="connsiteY6334"/>
                </a:cxn>
                <a:cxn ang="0">
                  <a:pos x="connsiteX6335" y="connsiteY6335"/>
                </a:cxn>
                <a:cxn ang="0">
                  <a:pos x="connsiteX6336" y="connsiteY6336"/>
                </a:cxn>
                <a:cxn ang="0">
                  <a:pos x="connsiteX6337" y="connsiteY6337"/>
                </a:cxn>
                <a:cxn ang="0">
                  <a:pos x="connsiteX6338" y="connsiteY6338"/>
                </a:cxn>
                <a:cxn ang="0">
                  <a:pos x="connsiteX6339" y="connsiteY6339"/>
                </a:cxn>
                <a:cxn ang="0">
                  <a:pos x="connsiteX6340" y="connsiteY6340"/>
                </a:cxn>
                <a:cxn ang="0">
                  <a:pos x="connsiteX6341" y="connsiteY6341"/>
                </a:cxn>
                <a:cxn ang="0">
                  <a:pos x="connsiteX6342" y="connsiteY6342"/>
                </a:cxn>
                <a:cxn ang="0">
                  <a:pos x="connsiteX6343" y="connsiteY6343"/>
                </a:cxn>
                <a:cxn ang="0">
                  <a:pos x="connsiteX6344" y="connsiteY6344"/>
                </a:cxn>
                <a:cxn ang="0">
                  <a:pos x="connsiteX6345" y="connsiteY6345"/>
                </a:cxn>
                <a:cxn ang="0">
                  <a:pos x="connsiteX6346" y="connsiteY6346"/>
                </a:cxn>
                <a:cxn ang="0">
                  <a:pos x="connsiteX6347" y="connsiteY6347"/>
                </a:cxn>
                <a:cxn ang="0">
                  <a:pos x="connsiteX6348" y="connsiteY6348"/>
                </a:cxn>
                <a:cxn ang="0">
                  <a:pos x="connsiteX6349" y="connsiteY6349"/>
                </a:cxn>
                <a:cxn ang="0">
                  <a:pos x="connsiteX6350" y="connsiteY6350"/>
                </a:cxn>
                <a:cxn ang="0">
                  <a:pos x="connsiteX6351" y="connsiteY6351"/>
                </a:cxn>
                <a:cxn ang="0">
                  <a:pos x="connsiteX6352" y="connsiteY6352"/>
                </a:cxn>
                <a:cxn ang="0">
                  <a:pos x="connsiteX6353" y="connsiteY6353"/>
                </a:cxn>
                <a:cxn ang="0">
                  <a:pos x="connsiteX6354" y="connsiteY6354"/>
                </a:cxn>
                <a:cxn ang="0">
                  <a:pos x="connsiteX6355" y="connsiteY6355"/>
                </a:cxn>
                <a:cxn ang="0">
                  <a:pos x="connsiteX6356" y="connsiteY6356"/>
                </a:cxn>
                <a:cxn ang="0">
                  <a:pos x="connsiteX6357" y="connsiteY6357"/>
                </a:cxn>
                <a:cxn ang="0">
                  <a:pos x="connsiteX6358" y="connsiteY6358"/>
                </a:cxn>
                <a:cxn ang="0">
                  <a:pos x="connsiteX6359" y="connsiteY6359"/>
                </a:cxn>
                <a:cxn ang="0">
                  <a:pos x="connsiteX6360" y="connsiteY6360"/>
                </a:cxn>
                <a:cxn ang="0">
                  <a:pos x="connsiteX6361" y="connsiteY6361"/>
                </a:cxn>
                <a:cxn ang="0">
                  <a:pos x="connsiteX6362" y="connsiteY6362"/>
                </a:cxn>
                <a:cxn ang="0">
                  <a:pos x="connsiteX6363" y="connsiteY6363"/>
                </a:cxn>
                <a:cxn ang="0">
                  <a:pos x="connsiteX6364" y="connsiteY6364"/>
                </a:cxn>
                <a:cxn ang="0">
                  <a:pos x="connsiteX6365" y="connsiteY6365"/>
                </a:cxn>
                <a:cxn ang="0">
                  <a:pos x="connsiteX6366" y="connsiteY6366"/>
                </a:cxn>
                <a:cxn ang="0">
                  <a:pos x="connsiteX6367" y="connsiteY6367"/>
                </a:cxn>
                <a:cxn ang="0">
                  <a:pos x="connsiteX6368" y="connsiteY6368"/>
                </a:cxn>
                <a:cxn ang="0">
                  <a:pos x="connsiteX6369" y="connsiteY6369"/>
                </a:cxn>
                <a:cxn ang="0">
                  <a:pos x="connsiteX6370" y="connsiteY6370"/>
                </a:cxn>
                <a:cxn ang="0">
                  <a:pos x="connsiteX6371" y="connsiteY6371"/>
                </a:cxn>
                <a:cxn ang="0">
                  <a:pos x="connsiteX6372" y="connsiteY6372"/>
                </a:cxn>
                <a:cxn ang="0">
                  <a:pos x="connsiteX6373" y="connsiteY6373"/>
                </a:cxn>
                <a:cxn ang="0">
                  <a:pos x="connsiteX6374" y="connsiteY6374"/>
                </a:cxn>
                <a:cxn ang="0">
                  <a:pos x="connsiteX6375" y="connsiteY6375"/>
                </a:cxn>
                <a:cxn ang="0">
                  <a:pos x="connsiteX6376" y="connsiteY6376"/>
                </a:cxn>
                <a:cxn ang="0">
                  <a:pos x="connsiteX6377" y="connsiteY6377"/>
                </a:cxn>
                <a:cxn ang="0">
                  <a:pos x="connsiteX6378" y="connsiteY6378"/>
                </a:cxn>
                <a:cxn ang="0">
                  <a:pos x="connsiteX6379" y="connsiteY6379"/>
                </a:cxn>
                <a:cxn ang="0">
                  <a:pos x="connsiteX6380" y="connsiteY6380"/>
                </a:cxn>
                <a:cxn ang="0">
                  <a:pos x="connsiteX6381" y="connsiteY6381"/>
                </a:cxn>
                <a:cxn ang="0">
                  <a:pos x="connsiteX6382" y="connsiteY6382"/>
                </a:cxn>
                <a:cxn ang="0">
                  <a:pos x="connsiteX6383" y="connsiteY6383"/>
                </a:cxn>
                <a:cxn ang="0">
                  <a:pos x="connsiteX6384" y="connsiteY6384"/>
                </a:cxn>
                <a:cxn ang="0">
                  <a:pos x="connsiteX6385" y="connsiteY6385"/>
                </a:cxn>
                <a:cxn ang="0">
                  <a:pos x="connsiteX6386" y="connsiteY6386"/>
                </a:cxn>
                <a:cxn ang="0">
                  <a:pos x="connsiteX6387" y="connsiteY6387"/>
                </a:cxn>
                <a:cxn ang="0">
                  <a:pos x="connsiteX6388" y="connsiteY6388"/>
                </a:cxn>
                <a:cxn ang="0">
                  <a:pos x="connsiteX6389" y="connsiteY6389"/>
                </a:cxn>
                <a:cxn ang="0">
                  <a:pos x="connsiteX6390" y="connsiteY6390"/>
                </a:cxn>
                <a:cxn ang="0">
                  <a:pos x="connsiteX6391" y="connsiteY6391"/>
                </a:cxn>
                <a:cxn ang="0">
                  <a:pos x="connsiteX6392" y="connsiteY6392"/>
                </a:cxn>
                <a:cxn ang="0">
                  <a:pos x="connsiteX6393" y="connsiteY6393"/>
                </a:cxn>
                <a:cxn ang="0">
                  <a:pos x="connsiteX6394" y="connsiteY6394"/>
                </a:cxn>
                <a:cxn ang="0">
                  <a:pos x="connsiteX6395" y="connsiteY6395"/>
                </a:cxn>
                <a:cxn ang="0">
                  <a:pos x="connsiteX6396" y="connsiteY6396"/>
                </a:cxn>
                <a:cxn ang="0">
                  <a:pos x="connsiteX6397" y="connsiteY6397"/>
                </a:cxn>
                <a:cxn ang="0">
                  <a:pos x="connsiteX6398" y="connsiteY6398"/>
                </a:cxn>
                <a:cxn ang="0">
                  <a:pos x="connsiteX6399" y="connsiteY6399"/>
                </a:cxn>
                <a:cxn ang="0">
                  <a:pos x="connsiteX6400" y="connsiteY6400"/>
                </a:cxn>
                <a:cxn ang="0">
                  <a:pos x="connsiteX6401" y="connsiteY6401"/>
                </a:cxn>
                <a:cxn ang="0">
                  <a:pos x="connsiteX6402" y="connsiteY6402"/>
                </a:cxn>
                <a:cxn ang="0">
                  <a:pos x="connsiteX6403" y="connsiteY6403"/>
                </a:cxn>
                <a:cxn ang="0">
                  <a:pos x="connsiteX6404" y="connsiteY6404"/>
                </a:cxn>
                <a:cxn ang="0">
                  <a:pos x="connsiteX6405" y="connsiteY6405"/>
                </a:cxn>
                <a:cxn ang="0">
                  <a:pos x="connsiteX6406" y="connsiteY6406"/>
                </a:cxn>
                <a:cxn ang="0">
                  <a:pos x="connsiteX6407" y="connsiteY6407"/>
                </a:cxn>
                <a:cxn ang="0">
                  <a:pos x="connsiteX6408" y="connsiteY6408"/>
                </a:cxn>
                <a:cxn ang="0">
                  <a:pos x="connsiteX6409" y="connsiteY6409"/>
                </a:cxn>
                <a:cxn ang="0">
                  <a:pos x="connsiteX6410" y="connsiteY6410"/>
                </a:cxn>
                <a:cxn ang="0">
                  <a:pos x="connsiteX6411" y="connsiteY6411"/>
                </a:cxn>
                <a:cxn ang="0">
                  <a:pos x="connsiteX6412" y="connsiteY6412"/>
                </a:cxn>
                <a:cxn ang="0">
                  <a:pos x="connsiteX6413" y="connsiteY6413"/>
                </a:cxn>
                <a:cxn ang="0">
                  <a:pos x="connsiteX6414" y="connsiteY6414"/>
                </a:cxn>
                <a:cxn ang="0">
                  <a:pos x="connsiteX6415" y="connsiteY6415"/>
                </a:cxn>
                <a:cxn ang="0">
                  <a:pos x="connsiteX6416" y="connsiteY6416"/>
                </a:cxn>
                <a:cxn ang="0">
                  <a:pos x="connsiteX6417" y="connsiteY6417"/>
                </a:cxn>
                <a:cxn ang="0">
                  <a:pos x="connsiteX6418" y="connsiteY6418"/>
                </a:cxn>
                <a:cxn ang="0">
                  <a:pos x="connsiteX6419" y="connsiteY6419"/>
                </a:cxn>
                <a:cxn ang="0">
                  <a:pos x="connsiteX6420" y="connsiteY6420"/>
                </a:cxn>
                <a:cxn ang="0">
                  <a:pos x="connsiteX6421" y="connsiteY6421"/>
                </a:cxn>
                <a:cxn ang="0">
                  <a:pos x="connsiteX6422" y="connsiteY6422"/>
                </a:cxn>
                <a:cxn ang="0">
                  <a:pos x="connsiteX6423" y="connsiteY6423"/>
                </a:cxn>
                <a:cxn ang="0">
                  <a:pos x="connsiteX6424" y="connsiteY6424"/>
                </a:cxn>
                <a:cxn ang="0">
                  <a:pos x="connsiteX6425" y="connsiteY6425"/>
                </a:cxn>
                <a:cxn ang="0">
                  <a:pos x="connsiteX6426" y="connsiteY6426"/>
                </a:cxn>
                <a:cxn ang="0">
                  <a:pos x="connsiteX6427" y="connsiteY6427"/>
                </a:cxn>
                <a:cxn ang="0">
                  <a:pos x="connsiteX6428" y="connsiteY6428"/>
                </a:cxn>
                <a:cxn ang="0">
                  <a:pos x="connsiteX6429" y="connsiteY6429"/>
                </a:cxn>
                <a:cxn ang="0">
                  <a:pos x="connsiteX6430" y="connsiteY6430"/>
                </a:cxn>
                <a:cxn ang="0">
                  <a:pos x="connsiteX6431" y="connsiteY6431"/>
                </a:cxn>
                <a:cxn ang="0">
                  <a:pos x="connsiteX6432" y="connsiteY6432"/>
                </a:cxn>
                <a:cxn ang="0">
                  <a:pos x="connsiteX6433" y="connsiteY6433"/>
                </a:cxn>
                <a:cxn ang="0">
                  <a:pos x="connsiteX6434" y="connsiteY6434"/>
                </a:cxn>
                <a:cxn ang="0">
                  <a:pos x="connsiteX6435" y="connsiteY6435"/>
                </a:cxn>
                <a:cxn ang="0">
                  <a:pos x="connsiteX6436" y="connsiteY6436"/>
                </a:cxn>
                <a:cxn ang="0">
                  <a:pos x="connsiteX6437" y="connsiteY6437"/>
                </a:cxn>
                <a:cxn ang="0">
                  <a:pos x="connsiteX6438" y="connsiteY6438"/>
                </a:cxn>
                <a:cxn ang="0">
                  <a:pos x="connsiteX6439" y="connsiteY6439"/>
                </a:cxn>
                <a:cxn ang="0">
                  <a:pos x="connsiteX6440" y="connsiteY6440"/>
                </a:cxn>
                <a:cxn ang="0">
                  <a:pos x="connsiteX6441" y="connsiteY6441"/>
                </a:cxn>
                <a:cxn ang="0">
                  <a:pos x="connsiteX6442" y="connsiteY6442"/>
                </a:cxn>
                <a:cxn ang="0">
                  <a:pos x="connsiteX6443" y="connsiteY6443"/>
                </a:cxn>
                <a:cxn ang="0">
                  <a:pos x="connsiteX6444" y="connsiteY6444"/>
                </a:cxn>
                <a:cxn ang="0">
                  <a:pos x="connsiteX6445" y="connsiteY6445"/>
                </a:cxn>
                <a:cxn ang="0">
                  <a:pos x="connsiteX6446" y="connsiteY6446"/>
                </a:cxn>
                <a:cxn ang="0">
                  <a:pos x="connsiteX6447" y="connsiteY6447"/>
                </a:cxn>
                <a:cxn ang="0">
                  <a:pos x="connsiteX6448" y="connsiteY6448"/>
                </a:cxn>
                <a:cxn ang="0">
                  <a:pos x="connsiteX6449" y="connsiteY6449"/>
                </a:cxn>
                <a:cxn ang="0">
                  <a:pos x="connsiteX6450" y="connsiteY6450"/>
                </a:cxn>
                <a:cxn ang="0">
                  <a:pos x="connsiteX6451" y="connsiteY6451"/>
                </a:cxn>
                <a:cxn ang="0">
                  <a:pos x="connsiteX6452" y="connsiteY6452"/>
                </a:cxn>
                <a:cxn ang="0">
                  <a:pos x="connsiteX6453" y="connsiteY6453"/>
                </a:cxn>
                <a:cxn ang="0">
                  <a:pos x="connsiteX6454" y="connsiteY6454"/>
                </a:cxn>
                <a:cxn ang="0">
                  <a:pos x="connsiteX6455" y="connsiteY6455"/>
                </a:cxn>
                <a:cxn ang="0">
                  <a:pos x="connsiteX6456" y="connsiteY6456"/>
                </a:cxn>
                <a:cxn ang="0">
                  <a:pos x="connsiteX6457" y="connsiteY6457"/>
                </a:cxn>
                <a:cxn ang="0">
                  <a:pos x="connsiteX6458" y="connsiteY6458"/>
                </a:cxn>
                <a:cxn ang="0">
                  <a:pos x="connsiteX6459" y="connsiteY6459"/>
                </a:cxn>
                <a:cxn ang="0">
                  <a:pos x="connsiteX6460" y="connsiteY6460"/>
                </a:cxn>
                <a:cxn ang="0">
                  <a:pos x="connsiteX6461" y="connsiteY6461"/>
                </a:cxn>
                <a:cxn ang="0">
                  <a:pos x="connsiteX6462" y="connsiteY6462"/>
                </a:cxn>
                <a:cxn ang="0">
                  <a:pos x="connsiteX6463" y="connsiteY6463"/>
                </a:cxn>
                <a:cxn ang="0">
                  <a:pos x="connsiteX6464" y="connsiteY6464"/>
                </a:cxn>
                <a:cxn ang="0">
                  <a:pos x="connsiteX6465" y="connsiteY6465"/>
                </a:cxn>
                <a:cxn ang="0">
                  <a:pos x="connsiteX6466" y="connsiteY6466"/>
                </a:cxn>
                <a:cxn ang="0">
                  <a:pos x="connsiteX6467" y="connsiteY6467"/>
                </a:cxn>
                <a:cxn ang="0">
                  <a:pos x="connsiteX6468" y="connsiteY6468"/>
                </a:cxn>
                <a:cxn ang="0">
                  <a:pos x="connsiteX6469" y="connsiteY6469"/>
                </a:cxn>
                <a:cxn ang="0">
                  <a:pos x="connsiteX6470" y="connsiteY6470"/>
                </a:cxn>
                <a:cxn ang="0">
                  <a:pos x="connsiteX6471" y="connsiteY6471"/>
                </a:cxn>
                <a:cxn ang="0">
                  <a:pos x="connsiteX6472" y="connsiteY6472"/>
                </a:cxn>
                <a:cxn ang="0">
                  <a:pos x="connsiteX6473" y="connsiteY6473"/>
                </a:cxn>
                <a:cxn ang="0">
                  <a:pos x="connsiteX6474" y="connsiteY6474"/>
                </a:cxn>
                <a:cxn ang="0">
                  <a:pos x="connsiteX6475" y="connsiteY6475"/>
                </a:cxn>
                <a:cxn ang="0">
                  <a:pos x="connsiteX6476" y="connsiteY6476"/>
                </a:cxn>
                <a:cxn ang="0">
                  <a:pos x="connsiteX6477" y="connsiteY6477"/>
                </a:cxn>
                <a:cxn ang="0">
                  <a:pos x="connsiteX6478" y="connsiteY6478"/>
                </a:cxn>
                <a:cxn ang="0">
                  <a:pos x="connsiteX6479" y="connsiteY6479"/>
                </a:cxn>
                <a:cxn ang="0">
                  <a:pos x="connsiteX6480" y="connsiteY6480"/>
                </a:cxn>
                <a:cxn ang="0">
                  <a:pos x="connsiteX6481" y="connsiteY6481"/>
                </a:cxn>
                <a:cxn ang="0">
                  <a:pos x="connsiteX6482" y="connsiteY6482"/>
                </a:cxn>
                <a:cxn ang="0">
                  <a:pos x="connsiteX6483" y="connsiteY6483"/>
                </a:cxn>
                <a:cxn ang="0">
                  <a:pos x="connsiteX6484" y="connsiteY6484"/>
                </a:cxn>
                <a:cxn ang="0">
                  <a:pos x="connsiteX6485" y="connsiteY6485"/>
                </a:cxn>
                <a:cxn ang="0">
                  <a:pos x="connsiteX6486" y="connsiteY6486"/>
                </a:cxn>
                <a:cxn ang="0">
                  <a:pos x="connsiteX6487" y="connsiteY6487"/>
                </a:cxn>
                <a:cxn ang="0">
                  <a:pos x="connsiteX6488" y="connsiteY6488"/>
                </a:cxn>
                <a:cxn ang="0">
                  <a:pos x="connsiteX6489" y="connsiteY6489"/>
                </a:cxn>
                <a:cxn ang="0">
                  <a:pos x="connsiteX6490" y="connsiteY6490"/>
                </a:cxn>
                <a:cxn ang="0">
                  <a:pos x="connsiteX6491" y="connsiteY6491"/>
                </a:cxn>
                <a:cxn ang="0">
                  <a:pos x="connsiteX6492" y="connsiteY6492"/>
                </a:cxn>
                <a:cxn ang="0">
                  <a:pos x="connsiteX6493" y="connsiteY6493"/>
                </a:cxn>
                <a:cxn ang="0">
                  <a:pos x="connsiteX6494" y="connsiteY6494"/>
                </a:cxn>
                <a:cxn ang="0">
                  <a:pos x="connsiteX6495" y="connsiteY6495"/>
                </a:cxn>
                <a:cxn ang="0">
                  <a:pos x="connsiteX6496" y="connsiteY6496"/>
                </a:cxn>
                <a:cxn ang="0">
                  <a:pos x="connsiteX6497" y="connsiteY6497"/>
                </a:cxn>
                <a:cxn ang="0">
                  <a:pos x="connsiteX6498" y="connsiteY6498"/>
                </a:cxn>
                <a:cxn ang="0">
                  <a:pos x="connsiteX6499" y="connsiteY6499"/>
                </a:cxn>
                <a:cxn ang="0">
                  <a:pos x="connsiteX6500" y="connsiteY6500"/>
                </a:cxn>
                <a:cxn ang="0">
                  <a:pos x="connsiteX6501" y="connsiteY6501"/>
                </a:cxn>
                <a:cxn ang="0">
                  <a:pos x="connsiteX6502" y="connsiteY6502"/>
                </a:cxn>
                <a:cxn ang="0">
                  <a:pos x="connsiteX6503" y="connsiteY6503"/>
                </a:cxn>
                <a:cxn ang="0">
                  <a:pos x="connsiteX6504" y="connsiteY6504"/>
                </a:cxn>
                <a:cxn ang="0">
                  <a:pos x="connsiteX6505" y="connsiteY6505"/>
                </a:cxn>
                <a:cxn ang="0">
                  <a:pos x="connsiteX6506" y="connsiteY6506"/>
                </a:cxn>
                <a:cxn ang="0">
                  <a:pos x="connsiteX6507" y="connsiteY6507"/>
                </a:cxn>
                <a:cxn ang="0">
                  <a:pos x="connsiteX6508" y="connsiteY6508"/>
                </a:cxn>
                <a:cxn ang="0">
                  <a:pos x="connsiteX6509" y="connsiteY6509"/>
                </a:cxn>
                <a:cxn ang="0">
                  <a:pos x="connsiteX6510" y="connsiteY6510"/>
                </a:cxn>
                <a:cxn ang="0">
                  <a:pos x="connsiteX6511" y="connsiteY6511"/>
                </a:cxn>
                <a:cxn ang="0">
                  <a:pos x="connsiteX6512" y="connsiteY6512"/>
                </a:cxn>
                <a:cxn ang="0">
                  <a:pos x="connsiteX6513" y="connsiteY6513"/>
                </a:cxn>
                <a:cxn ang="0">
                  <a:pos x="connsiteX6514" y="connsiteY6514"/>
                </a:cxn>
                <a:cxn ang="0">
                  <a:pos x="connsiteX6515" y="connsiteY6515"/>
                </a:cxn>
                <a:cxn ang="0">
                  <a:pos x="connsiteX6516" y="connsiteY6516"/>
                </a:cxn>
                <a:cxn ang="0">
                  <a:pos x="connsiteX6517" y="connsiteY6517"/>
                </a:cxn>
                <a:cxn ang="0">
                  <a:pos x="connsiteX6518" y="connsiteY6518"/>
                </a:cxn>
                <a:cxn ang="0">
                  <a:pos x="connsiteX6519" y="connsiteY6519"/>
                </a:cxn>
                <a:cxn ang="0">
                  <a:pos x="connsiteX6520" y="connsiteY6520"/>
                </a:cxn>
                <a:cxn ang="0">
                  <a:pos x="connsiteX6521" y="connsiteY6521"/>
                </a:cxn>
                <a:cxn ang="0">
                  <a:pos x="connsiteX6522" y="connsiteY6522"/>
                </a:cxn>
                <a:cxn ang="0">
                  <a:pos x="connsiteX6523" y="connsiteY6523"/>
                </a:cxn>
                <a:cxn ang="0">
                  <a:pos x="connsiteX6524" y="connsiteY6524"/>
                </a:cxn>
                <a:cxn ang="0">
                  <a:pos x="connsiteX6525" y="connsiteY6525"/>
                </a:cxn>
                <a:cxn ang="0">
                  <a:pos x="connsiteX6526" y="connsiteY6526"/>
                </a:cxn>
                <a:cxn ang="0">
                  <a:pos x="connsiteX6527" y="connsiteY6527"/>
                </a:cxn>
                <a:cxn ang="0">
                  <a:pos x="connsiteX6528" y="connsiteY6528"/>
                </a:cxn>
                <a:cxn ang="0">
                  <a:pos x="connsiteX6529" y="connsiteY6529"/>
                </a:cxn>
                <a:cxn ang="0">
                  <a:pos x="connsiteX6530" y="connsiteY6530"/>
                </a:cxn>
                <a:cxn ang="0">
                  <a:pos x="connsiteX6531" y="connsiteY6531"/>
                </a:cxn>
                <a:cxn ang="0">
                  <a:pos x="connsiteX6532" y="connsiteY6532"/>
                </a:cxn>
                <a:cxn ang="0">
                  <a:pos x="connsiteX6533" y="connsiteY6533"/>
                </a:cxn>
                <a:cxn ang="0">
                  <a:pos x="connsiteX6534" y="connsiteY6534"/>
                </a:cxn>
                <a:cxn ang="0">
                  <a:pos x="connsiteX6535" y="connsiteY6535"/>
                </a:cxn>
                <a:cxn ang="0">
                  <a:pos x="connsiteX6536" y="connsiteY6536"/>
                </a:cxn>
                <a:cxn ang="0">
                  <a:pos x="connsiteX6537" y="connsiteY6537"/>
                </a:cxn>
                <a:cxn ang="0">
                  <a:pos x="connsiteX6538" y="connsiteY6538"/>
                </a:cxn>
                <a:cxn ang="0">
                  <a:pos x="connsiteX6539" y="connsiteY6539"/>
                </a:cxn>
                <a:cxn ang="0">
                  <a:pos x="connsiteX6540" y="connsiteY6540"/>
                </a:cxn>
                <a:cxn ang="0">
                  <a:pos x="connsiteX6541" y="connsiteY6541"/>
                </a:cxn>
                <a:cxn ang="0">
                  <a:pos x="connsiteX6542" y="connsiteY6542"/>
                </a:cxn>
                <a:cxn ang="0">
                  <a:pos x="connsiteX6543" y="connsiteY6543"/>
                </a:cxn>
                <a:cxn ang="0">
                  <a:pos x="connsiteX6544" y="connsiteY6544"/>
                </a:cxn>
                <a:cxn ang="0">
                  <a:pos x="connsiteX6545" y="connsiteY6545"/>
                </a:cxn>
                <a:cxn ang="0">
                  <a:pos x="connsiteX6546" y="connsiteY6546"/>
                </a:cxn>
                <a:cxn ang="0">
                  <a:pos x="connsiteX6547" y="connsiteY6547"/>
                </a:cxn>
                <a:cxn ang="0">
                  <a:pos x="connsiteX6548" y="connsiteY6548"/>
                </a:cxn>
                <a:cxn ang="0">
                  <a:pos x="connsiteX6549" y="connsiteY6549"/>
                </a:cxn>
                <a:cxn ang="0">
                  <a:pos x="connsiteX6550" y="connsiteY6550"/>
                </a:cxn>
                <a:cxn ang="0">
                  <a:pos x="connsiteX6551" y="connsiteY6551"/>
                </a:cxn>
                <a:cxn ang="0">
                  <a:pos x="connsiteX6552" y="connsiteY6552"/>
                </a:cxn>
                <a:cxn ang="0">
                  <a:pos x="connsiteX6553" y="connsiteY6553"/>
                </a:cxn>
                <a:cxn ang="0">
                  <a:pos x="connsiteX6554" y="connsiteY6554"/>
                </a:cxn>
                <a:cxn ang="0">
                  <a:pos x="connsiteX6555" y="connsiteY6555"/>
                </a:cxn>
                <a:cxn ang="0">
                  <a:pos x="connsiteX6556" y="connsiteY6556"/>
                </a:cxn>
                <a:cxn ang="0">
                  <a:pos x="connsiteX6557" y="connsiteY6557"/>
                </a:cxn>
                <a:cxn ang="0">
                  <a:pos x="connsiteX6558" y="connsiteY6558"/>
                </a:cxn>
                <a:cxn ang="0">
                  <a:pos x="connsiteX6559" y="connsiteY6559"/>
                </a:cxn>
                <a:cxn ang="0">
                  <a:pos x="connsiteX6560" y="connsiteY6560"/>
                </a:cxn>
                <a:cxn ang="0">
                  <a:pos x="connsiteX6561" y="connsiteY6561"/>
                </a:cxn>
                <a:cxn ang="0">
                  <a:pos x="connsiteX6562" y="connsiteY6562"/>
                </a:cxn>
                <a:cxn ang="0">
                  <a:pos x="connsiteX6563" y="connsiteY6563"/>
                </a:cxn>
                <a:cxn ang="0">
                  <a:pos x="connsiteX6564" y="connsiteY6564"/>
                </a:cxn>
                <a:cxn ang="0">
                  <a:pos x="connsiteX6565" y="connsiteY6565"/>
                </a:cxn>
                <a:cxn ang="0">
                  <a:pos x="connsiteX6566" y="connsiteY6566"/>
                </a:cxn>
                <a:cxn ang="0">
                  <a:pos x="connsiteX6567" y="connsiteY6567"/>
                </a:cxn>
                <a:cxn ang="0">
                  <a:pos x="connsiteX6568" y="connsiteY6568"/>
                </a:cxn>
                <a:cxn ang="0">
                  <a:pos x="connsiteX6569" y="connsiteY6569"/>
                </a:cxn>
                <a:cxn ang="0">
                  <a:pos x="connsiteX6570" y="connsiteY6570"/>
                </a:cxn>
                <a:cxn ang="0">
                  <a:pos x="connsiteX6571" y="connsiteY6571"/>
                </a:cxn>
                <a:cxn ang="0">
                  <a:pos x="connsiteX6572" y="connsiteY6572"/>
                </a:cxn>
                <a:cxn ang="0">
                  <a:pos x="connsiteX6573" y="connsiteY6573"/>
                </a:cxn>
                <a:cxn ang="0">
                  <a:pos x="connsiteX6574" y="connsiteY6574"/>
                </a:cxn>
                <a:cxn ang="0">
                  <a:pos x="connsiteX6575" y="connsiteY6575"/>
                </a:cxn>
                <a:cxn ang="0">
                  <a:pos x="connsiteX6576" y="connsiteY6576"/>
                </a:cxn>
                <a:cxn ang="0">
                  <a:pos x="connsiteX6577" y="connsiteY6577"/>
                </a:cxn>
                <a:cxn ang="0">
                  <a:pos x="connsiteX6578" y="connsiteY6578"/>
                </a:cxn>
                <a:cxn ang="0">
                  <a:pos x="connsiteX6579" y="connsiteY6579"/>
                </a:cxn>
                <a:cxn ang="0">
                  <a:pos x="connsiteX6580" y="connsiteY6580"/>
                </a:cxn>
                <a:cxn ang="0">
                  <a:pos x="connsiteX6581" y="connsiteY6581"/>
                </a:cxn>
                <a:cxn ang="0">
                  <a:pos x="connsiteX6582" y="connsiteY6582"/>
                </a:cxn>
                <a:cxn ang="0">
                  <a:pos x="connsiteX6583" y="connsiteY6583"/>
                </a:cxn>
                <a:cxn ang="0">
                  <a:pos x="connsiteX6584" y="connsiteY6584"/>
                </a:cxn>
                <a:cxn ang="0">
                  <a:pos x="connsiteX6585" y="connsiteY6585"/>
                </a:cxn>
                <a:cxn ang="0">
                  <a:pos x="connsiteX6586" y="connsiteY6586"/>
                </a:cxn>
                <a:cxn ang="0">
                  <a:pos x="connsiteX6587" y="connsiteY6587"/>
                </a:cxn>
                <a:cxn ang="0">
                  <a:pos x="connsiteX6588" y="connsiteY6588"/>
                </a:cxn>
                <a:cxn ang="0">
                  <a:pos x="connsiteX6589" y="connsiteY6589"/>
                </a:cxn>
                <a:cxn ang="0">
                  <a:pos x="connsiteX6590" y="connsiteY6590"/>
                </a:cxn>
                <a:cxn ang="0">
                  <a:pos x="connsiteX6591" y="connsiteY6591"/>
                </a:cxn>
                <a:cxn ang="0">
                  <a:pos x="connsiteX6592" y="connsiteY6592"/>
                </a:cxn>
                <a:cxn ang="0">
                  <a:pos x="connsiteX6593" y="connsiteY6593"/>
                </a:cxn>
                <a:cxn ang="0">
                  <a:pos x="connsiteX6594" y="connsiteY6594"/>
                </a:cxn>
                <a:cxn ang="0">
                  <a:pos x="connsiteX6595" y="connsiteY6595"/>
                </a:cxn>
                <a:cxn ang="0">
                  <a:pos x="connsiteX6596" y="connsiteY6596"/>
                </a:cxn>
                <a:cxn ang="0">
                  <a:pos x="connsiteX6597" y="connsiteY6597"/>
                </a:cxn>
                <a:cxn ang="0">
                  <a:pos x="connsiteX6598" y="connsiteY6598"/>
                </a:cxn>
                <a:cxn ang="0">
                  <a:pos x="connsiteX6599" y="connsiteY6599"/>
                </a:cxn>
                <a:cxn ang="0">
                  <a:pos x="connsiteX6600" y="connsiteY6600"/>
                </a:cxn>
                <a:cxn ang="0">
                  <a:pos x="connsiteX6601" y="connsiteY6601"/>
                </a:cxn>
                <a:cxn ang="0">
                  <a:pos x="connsiteX6602" y="connsiteY6602"/>
                </a:cxn>
                <a:cxn ang="0">
                  <a:pos x="connsiteX6603" y="connsiteY6603"/>
                </a:cxn>
                <a:cxn ang="0">
                  <a:pos x="connsiteX6604" y="connsiteY6604"/>
                </a:cxn>
                <a:cxn ang="0">
                  <a:pos x="connsiteX6605" y="connsiteY6605"/>
                </a:cxn>
                <a:cxn ang="0">
                  <a:pos x="connsiteX6606" y="connsiteY6606"/>
                </a:cxn>
                <a:cxn ang="0">
                  <a:pos x="connsiteX6607" y="connsiteY6607"/>
                </a:cxn>
                <a:cxn ang="0">
                  <a:pos x="connsiteX6608" y="connsiteY6608"/>
                </a:cxn>
                <a:cxn ang="0">
                  <a:pos x="connsiteX6609" y="connsiteY6609"/>
                </a:cxn>
                <a:cxn ang="0">
                  <a:pos x="connsiteX6610" y="connsiteY6610"/>
                </a:cxn>
                <a:cxn ang="0">
                  <a:pos x="connsiteX6611" y="connsiteY6611"/>
                </a:cxn>
                <a:cxn ang="0">
                  <a:pos x="connsiteX6612" y="connsiteY6612"/>
                </a:cxn>
                <a:cxn ang="0">
                  <a:pos x="connsiteX6613" y="connsiteY6613"/>
                </a:cxn>
                <a:cxn ang="0">
                  <a:pos x="connsiteX6614" y="connsiteY6614"/>
                </a:cxn>
                <a:cxn ang="0">
                  <a:pos x="connsiteX6615" y="connsiteY6615"/>
                </a:cxn>
                <a:cxn ang="0">
                  <a:pos x="connsiteX6616" y="connsiteY6616"/>
                </a:cxn>
                <a:cxn ang="0">
                  <a:pos x="connsiteX6617" y="connsiteY6617"/>
                </a:cxn>
                <a:cxn ang="0">
                  <a:pos x="connsiteX6618" y="connsiteY6618"/>
                </a:cxn>
                <a:cxn ang="0">
                  <a:pos x="connsiteX6619" y="connsiteY6619"/>
                </a:cxn>
                <a:cxn ang="0">
                  <a:pos x="connsiteX6620" y="connsiteY6620"/>
                </a:cxn>
                <a:cxn ang="0">
                  <a:pos x="connsiteX6621" y="connsiteY6621"/>
                </a:cxn>
                <a:cxn ang="0">
                  <a:pos x="connsiteX6622" y="connsiteY6622"/>
                </a:cxn>
                <a:cxn ang="0">
                  <a:pos x="connsiteX6623" y="connsiteY6623"/>
                </a:cxn>
                <a:cxn ang="0">
                  <a:pos x="connsiteX6624" y="connsiteY6624"/>
                </a:cxn>
                <a:cxn ang="0">
                  <a:pos x="connsiteX6625" y="connsiteY6625"/>
                </a:cxn>
                <a:cxn ang="0">
                  <a:pos x="connsiteX6626" y="connsiteY6626"/>
                </a:cxn>
                <a:cxn ang="0">
                  <a:pos x="connsiteX6627" y="connsiteY6627"/>
                </a:cxn>
                <a:cxn ang="0">
                  <a:pos x="connsiteX6628" y="connsiteY6628"/>
                </a:cxn>
                <a:cxn ang="0">
                  <a:pos x="connsiteX6629" y="connsiteY6629"/>
                </a:cxn>
                <a:cxn ang="0">
                  <a:pos x="connsiteX6630" y="connsiteY6630"/>
                </a:cxn>
                <a:cxn ang="0">
                  <a:pos x="connsiteX6631" y="connsiteY6631"/>
                </a:cxn>
                <a:cxn ang="0">
                  <a:pos x="connsiteX6632" y="connsiteY6632"/>
                </a:cxn>
                <a:cxn ang="0">
                  <a:pos x="connsiteX6633" y="connsiteY6633"/>
                </a:cxn>
                <a:cxn ang="0">
                  <a:pos x="connsiteX6634" y="connsiteY6634"/>
                </a:cxn>
                <a:cxn ang="0">
                  <a:pos x="connsiteX6635" y="connsiteY6635"/>
                </a:cxn>
                <a:cxn ang="0">
                  <a:pos x="connsiteX6636" y="connsiteY6636"/>
                </a:cxn>
                <a:cxn ang="0">
                  <a:pos x="connsiteX6637" y="connsiteY6637"/>
                </a:cxn>
                <a:cxn ang="0">
                  <a:pos x="connsiteX6638" y="connsiteY6638"/>
                </a:cxn>
                <a:cxn ang="0">
                  <a:pos x="connsiteX6639" y="connsiteY6639"/>
                </a:cxn>
                <a:cxn ang="0">
                  <a:pos x="connsiteX6640" y="connsiteY6640"/>
                </a:cxn>
                <a:cxn ang="0">
                  <a:pos x="connsiteX6641" y="connsiteY6641"/>
                </a:cxn>
                <a:cxn ang="0">
                  <a:pos x="connsiteX6642" y="connsiteY6642"/>
                </a:cxn>
                <a:cxn ang="0">
                  <a:pos x="connsiteX6643" y="connsiteY6643"/>
                </a:cxn>
                <a:cxn ang="0">
                  <a:pos x="connsiteX6644" y="connsiteY6644"/>
                </a:cxn>
                <a:cxn ang="0">
                  <a:pos x="connsiteX6645" y="connsiteY6645"/>
                </a:cxn>
                <a:cxn ang="0">
                  <a:pos x="connsiteX6646" y="connsiteY6646"/>
                </a:cxn>
                <a:cxn ang="0">
                  <a:pos x="connsiteX6647" y="connsiteY6647"/>
                </a:cxn>
                <a:cxn ang="0">
                  <a:pos x="connsiteX6648" y="connsiteY6648"/>
                </a:cxn>
                <a:cxn ang="0">
                  <a:pos x="connsiteX6649" y="connsiteY6649"/>
                </a:cxn>
                <a:cxn ang="0">
                  <a:pos x="connsiteX6650" y="connsiteY6650"/>
                </a:cxn>
                <a:cxn ang="0">
                  <a:pos x="connsiteX6651" y="connsiteY6651"/>
                </a:cxn>
                <a:cxn ang="0">
                  <a:pos x="connsiteX6652" y="connsiteY6652"/>
                </a:cxn>
                <a:cxn ang="0">
                  <a:pos x="connsiteX6653" y="connsiteY6653"/>
                </a:cxn>
                <a:cxn ang="0">
                  <a:pos x="connsiteX6654" y="connsiteY6654"/>
                </a:cxn>
                <a:cxn ang="0">
                  <a:pos x="connsiteX6655" y="connsiteY6655"/>
                </a:cxn>
                <a:cxn ang="0">
                  <a:pos x="connsiteX6656" y="connsiteY6656"/>
                </a:cxn>
                <a:cxn ang="0">
                  <a:pos x="connsiteX6657" y="connsiteY6657"/>
                </a:cxn>
                <a:cxn ang="0">
                  <a:pos x="connsiteX6658" y="connsiteY6658"/>
                </a:cxn>
                <a:cxn ang="0">
                  <a:pos x="connsiteX6659" y="connsiteY6659"/>
                </a:cxn>
                <a:cxn ang="0">
                  <a:pos x="connsiteX6660" y="connsiteY6660"/>
                </a:cxn>
                <a:cxn ang="0">
                  <a:pos x="connsiteX6661" y="connsiteY6661"/>
                </a:cxn>
                <a:cxn ang="0">
                  <a:pos x="connsiteX6662" y="connsiteY6662"/>
                </a:cxn>
                <a:cxn ang="0">
                  <a:pos x="connsiteX6663" y="connsiteY6663"/>
                </a:cxn>
                <a:cxn ang="0">
                  <a:pos x="connsiteX6664" y="connsiteY6664"/>
                </a:cxn>
                <a:cxn ang="0">
                  <a:pos x="connsiteX6665" y="connsiteY6665"/>
                </a:cxn>
                <a:cxn ang="0">
                  <a:pos x="connsiteX6666" y="connsiteY6666"/>
                </a:cxn>
                <a:cxn ang="0">
                  <a:pos x="connsiteX6667" y="connsiteY6667"/>
                </a:cxn>
                <a:cxn ang="0">
                  <a:pos x="connsiteX6668" y="connsiteY6668"/>
                </a:cxn>
                <a:cxn ang="0">
                  <a:pos x="connsiteX6669" y="connsiteY6669"/>
                </a:cxn>
                <a:cxn ang="0">
                  <a:pos x="connsiteX6670" y="connsiteY6670"/>
                </a:cxn>
                <a:cxn ang="0">
                  <a:pos x="connsiteX6671" y="connsiteY6671"/>
                </a:cxn>
                <a:cxn ang="0">
                  <a:pos x="connsiteX6672" y="connsiteY6672"/>
                </a:cxn>
                <a:cxn ang="0">
                  <a:pos x="connsiteX6673" y="connsiteY6673"/>
                </a:cxn>
                <a:cxn ang="0">
                  <a:pos x="connsiteX6674" y="connsiteY6674"/>
                </a:cxn>
                <a:cxn ang="0">
                  <a:pos x="connsiteX6675" y="connsiteY6675"/>
                </a:cxn>
                <a:cxn ang="0">
                  <a:pos x="connsiteX6676" y="connsiteY6676"/>
                </a:cxn>
                <a:cxn ang="0">
                  <a:pos x="connsiteX6677" y="connsiteY6677"/>
                </a:cxn>
                <a:cxn ang="0">
                  <a:pos x="connsiteX6678" y="connsiteY6678"/>
                </a:cxn>
                <a:cxn ang="0">
                  <a:pos x="connsiteX6679" y="connsiteY6679"/>
                </a:cxn>
                <a:cxn ang="0">
                  <a:pos x="connsiteX6680" y="connsiteY6680"/>
                </a:cxn>
                <a:cxn ang="0">
                  <a:pos x="connsiteX6681" y="connsiteY6681"/>
                </a:cxn>
                <a:cxn ang="0">
                  <a:pos x="connsiteX6682" y="connsiteY6682"/>
                </a:cxn>
                <a:cxn ang="0">
                  <a:pos x="connsiteX6683" y="connsiteY6683"/>
                </a:cxn>
                <a:cxn ang="0">
                  <a:pos x="connsiteX6684" y="connsiteY6684"/>
                </a:cxn>
                <a:cxn ang="0">
                  <a:pos x="connsiteX6685" y="connsiteY6685"/>
                </a:cxn>
                <a:cxn ang="0">
                  <a:pos x="connsiteX6686" y="connsiteY6686"/>
                </a:cxn>
                <a:cxn ang="0">
                  <a:pos x="connsiteX6687" y="connsiteY6687"/>
                </a:cxn>
                <a:cxn ang="0">
                  <a:pos x="connsiteX6688" y="connsiteY6688"/>
                </a:cxn>
                <a:cxn ang="0">
                  <a:pos x="connsiteX6689" y="connsiteY6689"/>
                </a:cxn>
                <a:cxn ang="0">
                  <a:pos x="connsiteX6690" y="connsiteY6690"/>
                </a:cxn>
                <a:cxn ang="0">
                  <a:pos x="connsiteX6691" y="connsiteY6691"/>
                </a:cxn>
                <a:cxn ang="0">
                  <a:pos x="connsiteX6692" y="connsiteY6692"/>
                </a:cxn>
                <a:cxn ang="0">
                  <a:pos x="connsiteX6693" y="connsiteY6693"/>
                </a:cxn>
                <a:cxn ang="0">
                  <a:pos x="connsiteX6694" y="connsiteY6694"/>
                </a:cxn>
                <a:cxn ang="0">
                  <a:pos x="connsiteX6695" y="connsiteY6695"/>
                </a:cxn>
                <a:cxn ang="0">
                  <a:pos x="connsiteX6696" y="connsiteY6696"/>
                </a:cxn>
                <a:cxn ang="0">
                  <a:pos x="connsiteX6697" y="connsiteY6697"/>
                </a:cxn>
                <a:cxn ang="0">
                  <a:pos x="connsiteX6698" y="connsiteY6698"/>
                </a:cxn>
                <a:cxn ang="0">
                  <a:pos x="connsiteX6699" y="connsiteY6699"/>
                </a:cxn>
                <a:cxn ang="0">
                  <a:pos x="connsiteX6700" y="connsiteY6700"/>
                </a:cxn>
                <a:cxn ang="0">
                  <a:pos x="connsiteX6701" y="connsiteY6701"/>
                </a:cxn>
                <a:cxn ang="0">
                  <a:pos x="connsiteX6702" y="connsiteY6702"/>
                </a:cxn>
                <a:cxn ang="0">
                  <a:pos x="connsiteX6703" y="connsiteY6703"/>
                </a:cxn>
                <a:cxn ang="0">
                  <a:pos x="connsiteX6704" y="connsiteY6704"/>
                </a:cxn>
                <a:cxn ang="0">
                  <a:pos x="connsiteX6705" y="connsiteY6705"/>
                </a:cxn>
                <a:cxn ang="0">
                  <a:pos x="connsiteX6706" y="connsiteY6706"/>
                </a:cxn>
                <a:cxn ang="0">
                  <a:pos x="connsiteX6707" y="connsiteY6707"/>
                </a:cxn>
                <a:cxn ang="0">
                  <a:pos x="connsiteX6708" y="connsiteY6708"/>
                </a:cxn>
                <a:cxn ang="0">
                  <a:pos x="connsiteX6709" y="connsiteY6709"/>
                </a:cxn>
                <a:cxn ang="0">
                  <a:pos x="connsiteX6710" y="connsiteY6710"/>
                </a:cxn>
                <a:cxn ang="0">
                  <a:pos x="connsiteX6711" y="connsiteY6711"/>
                </a:cxn>
                <a:cxn ang="0">
                  <a:pos x="connsiteX6712" y="connsiteY6712"/>
                </a:cxn>
                <a:cxn ang="0">
                  <a:pos x="connsiteX6713" y="connsiteY6713"/>
                </a:cxn>
                <a:cxn ang="0">
                  <a:pos x="connsiteX6714" y="connsiteY6714"/>
                </a:cxn>
                <a:cxn ang="0">
                  <a:pos x="connsiteX6715" y="connsiteY6715"/>
                </a:cxn>
                <a:cxn ang="0">
                  <a:pos x="connsiteX6716" y="connsiteY6716"/>
                </a:cxn>
                <a:cxn ang="0">
                  <a:pos x="connsiteX6717" y="connsiteY6717"/>
                </a:cxn>
                <a:cxn ang="0">
                  <a:pos x="connsiteX6718" y="connsiteY6718"/>
                </a:cxn>
                <a:cxn ang="0">
                  <a:pos x="connsiteX6719" y="connsiteY6719"/>
                </a:cxn>
                <a:cxn ang="0">
                  <a:pos x="connsiteX6720" y="connsiteY6720"/>
                </a:cxn>
                <a:cxn ang="0">
                  <a:pos x="connsiteX6721" y="connsiteY6721"/>
                </a:cxn>
                <a:cxn ang="0">
                  <a:pos x="connsiteX6722" y="connsiteY6722"/>
                </a:cxn>
                <a:cxn ang="0">
                  <a:pos x="connsiteX6723" y="connsiteY6723"/>
                </a:cxn>
                <a:cxn ang="0">
                  <a:pos x="connsiteX6724" y="connsiteY6724"/>
                </a:cxn>
                <a:cxn ang="0">
                  <a:pos x="connsiteX6725" y="connsiteY6725"/>
                </a:cxn>
                <a:cxn ang="0">
                  <a:pos x="connsiteX6726" y="connsiteY6726"/>
                </a:cxn>
                <a:cxn ang="0">
                  <a:pos x="connsiteX6727" y="connsiteY6727"/>
                </a:cxn>
                <a:cxn ang="0">
                  <a:pos x="connsiteX6728" y="connsiteY6728"/>
                </a:cxn>
                <a:cxn ang="0">
                  <a:pos x="connsiteX6729" y="connsiteY6729"/>
                </a:cxn>
                <a:cxn ang="0">
                  <a:pos x="connsiteX6730" y="connsiteY6730"/>
                </a:cxn>
                <a:cxn ang="0">
                  <a:pos x="connsiteX6731" y="connsiteY6731"/>
                </a:cxn>
                <a:cxn ang="0">
                  <a:pos x="connsiteX6732" y="connsiteY6732"/>
                </a:cxn>
                <a:cxn ang="0">
                  <a:pos x="connsiteX6733" y="connsiteY6733"/>
                </a:cxn>
                <a:cxn ang="0">
                  <a:pos x="connsiteX6734" y="connsiteY6734"/>
                </a:cxn>
                <a:cxn ang="0">
                  <a:pos x="connsiteX6735" y="connsiteY6735"/>
                </a:cxn>
                <a:cxn ang="0">
                  <a:pos x="connsiteX6736" y="connsiteY6736"/>
                </a:cxn>
                <a:cxn ang="0">
                  <a:pos x="connsiteX6737" y="connsiteY6737"/>
                </a:cxn>
                <a:cxn ang="0">
                  <a:pos x="connsiteX6738" y="connsiteY6738"/>
                </a:cxn>
                <a:cxn ang="0">
                  <a:pos x="connsiteX6739" y="connsiteY6739"/>
                </a:cxn>
                <a:cxn ang="0">
                  <a:pos x="connsiteX6740" y="connsiteY6740"/>
                </a:cxn>
                <a:cxn ang="0">
                  <a:pos x="connsiteX6741" y="connsiteY6741"/>
                </a:cxn>
                <a:cxn ang="0">
                  <a:pos x="connsiteX6742" y="connsiteY6742"/>
                </a:cxn>
                <a:cxn ang="0">
                  <a:pos x="connsiteX6743" y="connsiteY6743"/>
                </a:cxn>
                <a:cxn ang="0">
                  <a:pos x="connsiteX6744" y="connsiteY6744"/>
                </a:cxn>
                <a:cxn ang="0">
                  <a:pos x="connsiteX6745" y="connsiteY6745"/>
                </a:cxn>
                <a:cxn ang="0">
                  <a:pos x="connsiteX6746" y="connsiteY6746"/>
                </a:cxn>
                <a:cxn ang="0">
                  <a:pos x="connsiteX6747" y="connsiteY6747"/>
                </a:cxn>
                <a:cxn ang="0">
                  <a:pos x="connsiteX6748" y="connsiteY6748"/>
                </a:cxn>
                <a:cxn ang="0">
                  <a:pos x="connsiteX6749" y="connsiteY6749"/>
                </a:cxn>
                <a:cxn ang="0">
                  <a:pos x="connsiteX6750" y="connsiteY6750"/>
                </a:cxn>
                <a:cxn ang="0">
                  <a:pos x="connsiteX6751" y="connsiteY6751"/>
                </a:cxn>
                <a:cxn ang="0">
                  <a:pos x="connsiteX6752" y="connsiteY6752"/>
                </a:cxn>
                <a:cxn ang="0">
                  <a:pos x="connsiteX6753" y="connsiteY6753"/>
                </a:cxn>
                <a:cxn ang="0">
                  <a:pos x="connsiteX6754" y="connsiteY6754"/>
                </a:cxn>
                <a:cxn ang="0">
                  <a:pos x="connsiteX6755" y="connsiteY6755"/>
                </a:cxn>
                <a:cxn ang="0">
                  <a:pos x="connsiteX6756" y="connsiteY6756"/>
                </a:cxn>
                <a:cxn ang="0">
                  <a:pos x="connsiteX6757" y="connsiteY6757"/>
                </a:cxn>
                <a:cxn ang="0">
                  <a:pos x="connsiteX6758" y="connsiteY6758"/>
                </a:cxn>
                <a:cxn ang="0">
                  <a:pos x="connsiteX6759" y="connsiteY6759"/>
                </a:cxn>
                <a:cxn ang="0">
                  <a:pos x="connsiteX6760" y="connsiteY6760"/>
                </a:cxn>
                <a:cxn ang="0">
                  <a:pos x="connsiteX6761" y="connsiteY6761"/>
                </a:cxn>
                <a:cxn ang="0">
                  <a:pos x="connsiteX6762" y="connsiteY6762"/>
                </a:cxn>
                <a:cxn ang="0">
                  <a:pos x="connsiteX6763" y="connsiteY6763"/>
                </a:cxn>
                <a:cxn ang="0">
                  <a:pos x="connsiteX6764" y="connsiteY6764"/>
                </a:cxn>
                <a:cxn ang="0">
                  <a:pos x="connsiteX6765" y="connsiteY6765"/>
                </a:cxn>
                <a:cxn ang="0">
                  <a:pos x="connsiteX6766" y="connsiteY6766"/>
                </a:cxn>
                <a:cxn ang="0">
                  <a:pos x="connsiteX6767" y="connsiteY6767"/>
                </a:cxn>
                <a:cxn ang="0">
                  <a:pos x="connsiteX6768" y="connsiteY6768"/>
                </a:cxn>
                <a:cxn ang="0">
                  <a:pos x="connsiteX6769" y="connsiteY6769"/>
                </a:cxn>
                <a:cxn ang="0">
                  <a:pos x="connsiteX6770" y="connsiteY6770"/>
                </a:cxn>
                <a:cxn ang="0">
                  <a:pos x="connsiteX6771" y="connsiteY6771"/>
                </a:cxn>
                <a:cxn ang="0">
                  <a:pos x="connsiteX6772" y="connsiteY6772"/>
                </a:cxn>
                <a:cxn ang="0">
                  <a:pos x="connsiteX6773" y="connsiteY6773"/>
                </a:cxn>
                <a:cxn ang="0">
                  <a:pos x="connsiteX6774" y="connsiteY6774"/>
                </a:cxn>
                <a:cxn ang="0">
                  <a:pos x="connsiteX6775" y="connsiteY6775"/>
                </a:cxn>
                <a:cxn ang="0">
                  <a:pos x="connsiteX6776" y="connsiteY6776"/>
                </a:cxn>
                <a:cxn ang="0">
                  <a:pos x="connsiteX6777" y="connsiteY6777"/>
                </a:cxn>
                <a:cxn ang="0">
                  <a:pos x="connsiteX6778" y="connsiteY6778"/>
                </a:cxn>
                <a:cxn ang="0">
                  <a:pos x="connsiteX6779" y="connsiteY6779"/>
                </a:cxn>
                <a:cxn ang="0">
                  <a:pos x="connsiteX6780" y="connsiteY6780"/>
                </a:cxn>
                <a:cxn ang="0">
                  <a:pos x="connsiteX6781" y="connsiteY6781"/>
                </a:cxn>
                <a:cxn ang="0">
                  <a:pos x="connsiteX6782" y="connsiteY6782"/>
                </a:cxn>
                <a:cxn ang="0">
                  <a:pos x="connsiteX6783" y="connsiteY6783"/>
                </a:cxn>
                <a:cxn ang="0">
                  <a:pos x="connsiteX6784" y="connsiteY6784"/>
                </a:cxn>
                <a:cxn ang="0">
                  <a:pos x="connsiteX6785" y="connsiteY6785"/>
                </a:cxn>
                <a:cxn ang="0">
                  <a:pos x="connsiteX6786" y="connsiteY6786"/>
                </a:cxn>
                <a:cxn ang="0">
                  <a:pos x="connsiteX6787" y="connsiteY6787"/>
                </a:cxn>
                <a:cxn ang="0">
                  <a:pos x="connsiteX6788" y="connsiteY6788"/>
                </a:cxn>
                <a:cxn ang="0">
                  <a:pos x="connsiteX6789" y="connsiteY6789"/>
                </a:cxn>
                <a:cxn ang="0">
                  <a:pos x="connsiteX6790" y="connsiteY6790"/>
                </a:cxn>
                <a:cxn ang="0">
                  <a:pos x="connsiteX6791" y="connsiteY6791"/>
                </a:cxn>
                <a:cxn ang="0">
                  <a:pos x="connsiteX6792" y="connsiteY6792"/>
                </a:cxn>
                <a:cxn ang="0">
                  <a:pos x="connsiteX6793" y="connsiteY6793"/>
                </a:cxn>
                <a:cxn ang="0">
                  <a:pos x="connsiteX6794" y="connsiteY6794"/>
                </a:cxn>
                <a:cxn ang="0">
                  <a:pos x="connsiteX6795" y="connsiteY6795"/>
                </a:cxn>
                <a:cxn ang="0">
                  <a:pos x="connsiteX6796" y="connsiteY6796"/>
                </a:cxn>
                <a:cxn ang="0">
                  <a:pos x="connsiteX6797" y="connsiteY6797"/>
                </a:cxn>
                <a:cxn ang="0">
                  <a:pos x="connsiteX6798" y="connsiteY6798"/>
                </a:cxn>
                <a:cxn ang="0">
                  <a:pos x="connsiteX6799" y="connsiteY6799"/>
                </a:cxn>
                <a:cxn ang="0">
                  <a:pos x="connsiteX6800" y="connsiteY6800"/>
                </a:cxn>
                <a:cxn ang="0">
                  <a:pos x="connsiteX6801" y="connsiteY6801"/>
                </a:cxn>
                <a:cxn ang="0">
                  <a:pos x="connsiteX6802" y="connsiteY6802"/>
                </a:cxn>
                <a:cxn ang="0">
                  <a:pos x="connsiteX6803" y="connsiteY6803"/>
                </a:cxn>
                <a:cxn ang="0">
                  <a:pos x="connsiteX6804" y="connsiteY6804"/>
                </a:cxn>
                <a:cxn ang="0">
                  <a:pos x="connsiteX6805" y="connsiteY6805"/>
                </a:cxn>
                <a:cxn ang="0">
                  <a:pos x="connsiteX6806" y="connsiteY6806"/>
                </a:cxn>
                <a:cxn ang="0">
                  <a:pos x="connsiteX6807" y="connsiteY6807"/>
                </a:cxn>
                <a:cxn ang="0">
                  <a:pos x="connsiteX6808" y="connsiteY6808"/>
                </a:cxn>
                <a:cxn ang="0">
                  <a:pos x="connsiteX6809" y="connsiteY6809"/>
                </a:cxn>
                <a:cxn ang="0">
                  <a:pos x="connsiteX6810" y="connsiteY6810"/>
                </a:cxn>
                <a:cxn ang="0">
                  <a:pos x="connsiteX6811" y="connsiteY6811"/>
                </a:cxn>
                <a:cxn ang="0">
                  <a:pos x="connsiteX6812" y="connsiteY6812"/>
                </a:cxn>
                <a:cxn ang="0">
                  <a:pos x="connsiteX6813" y="connsiteY6813"/>
                </a:cxn>
                <a:cxn ang="0">
                  <a:pos x="connsiteX6814" y="connsiteY6814"/>
                </a:cxn>
                <a:cxn ang="0">
                  <a:pos x="connsiteX6815" y="connsiteY6815"/>
                </a:cxn>
                <a:cxn ang="0">
                  <a:pos x="connsiteX6816" y="connsiteY6816"/>
                </a:cxn>
                <a:cxn ang="0">
                  <a:pos x="connsiteX6817" y="connsiteY6817"/>
                </a:cxn>
                <a:cxn ang="0">
                  <a:pos x="connsiteX6818" y="connsiteY6818"/>
                </a:cxn>
                <a:cxn ang="0">
                  <a:pos x="connsiteX6819" y="connsiteY6819"/>
                </a:cxn>
                <a:cxn ang="0">
                  <a:pos x="connsiteX6820" y="connsiteY6820"/>
                </a:cxn>
                <a:cxn ang="0">
                  <a:pos x="connsiteX6821" y="connsiteY6821"/>
                </a:cxn>
                <a:cxn ang="0">
                  <a:pos x="connsiteX6822" y="connsiteY6822"/>
                </a:cxn>
                <a:cxn ang="0">
                  <a:pos x="connsiteX6823" y="connsiteY6823"/>
                </a:cxn>
                <a:cxn ang="0">
                  <a:pos x="connsiteX6824" y="connsiteY6824"/>
                </a:cxn>
                <a:cxn ang="0">
                  <a:pos x="connsiteX6825" y="connsiteY6825"/>
                </a:cxn>
                <a:cxn ang="0">
                  <a:pos x="connsiteX6826" y="connsiteY6826"/>
                </a:cxn>
                <a:cxn ang="0">
                  <a:pos x="connsiteX6827" y="connsiteY6827"/>
                </a:cxn>
                <a:cxn ang="0">
                  <a:pos x="connsiteX6828" y="connsiteY6828"/>
                </a:cxn>
                <a:cxn ang="0">
                  <a:pos x="connsiteX6829" y="connsiteY6829"/>
                </a:cxn>
                <a:cxn ang="0">
                  <a:pos x="connsiteX6830" y="connsiteY6830"/>
                </a:cxn>
                <a:cxn ang="0">
                  <a:pos x="connsiteX6831" y="connsiteY6831"/>
                </a:cxn>
                <a:cxn ang="0">
                  <a:pos x="connsiteX6832" y="connsiteY6832"/>
                </a:cxn>
                <a:cxn ang="0">
                  <a:pos x="connsiteX6833" y="connsiteY6833"/>
                </a:cxn>
                <a:cxn ang="0">
                  <a:pos x="connsiteX6834" y="connsiteY6834"/>
                </a:cxn>
                <a:cxn ang="0">
                  <a:pos x="connsiteX6835" y="connsiteY6835"/>
                </a:cxn>
                <a:cxn ang="0">
                  <a:pos x="connsiteX6836" y="connsiteY6836"/>
                </a:cxn>
                <a:cxn ang="0">
                  <a:pos x="connsiteX6837" y="connsiteY6837"/>
                </a:cxn>
                <a:cxn ang="0">
                  <a:pos x="connsiteX6838" y="connsiteY6838"/>
                </a:cxn>
                <a:cxn ang="0">
                  <a:pos x="connsiteX6839" y="connsiteY6839"/>
                </a:cxn>
                <a:cxn ang="0">
                  <a:pos x="connsiteX6840" y="connsiteY6840"/>
                </a:cxn>
                <a:cxn ang="0">
                  <a:pos x="connsiteX6841" y="connsiteY6841"/>
                </a:cxn>
                <a:cxn ang="0">
                  <a:pos x="connsiteX6842" y="connsiteY6842"/>
                </a:cxn>
                <a:cxn ang="0">
                  <a:pos x="connsiteX6843" y="connsiteY6843"/>
                </a:cxn>
                <a:cxn ang="0">
                  <a:pos x="connsiteX6844" y="connsiteY6844"/>
                </a:cxn>
                <a:cxn ang="0">
                  <a:pos x="connsiteX6845" y="connsiteY6845"/>
                </a:cxn>
                <a:cxn ang="0">
                  <a:pos x="connsiteX6846" y="connsiteY6846"/>
                </a:cxn>
                <a:cxn ang="0">
                  <a:pos x="connsiteX6847" y="connsiteY6847"/>
                </a:cxn>
                <a:cxn ang="0">
                  <a:pos x="connsiteX6848" y="connsiteY6848"/>
                </a:cxn>
                <a:cxn ang="0">
                  <a:pos x="connsiteX6849" y="connsiteY6849"/>
                </a:cxn>
                <a:cxn ang="0">
                  <a:pos x="connsiteX6850" y="connsiteY6850"/>
                </a:cxn>
                <a:cxn ang="0">
                  <a:pos x="connsiteX6851" y="connsiteY6851"/>
                </a:cxn>
                <a:cxn ang="0">
                  <a:pos x="connsiteX6852" y="connsiteY6852"/>
                </a:cxn>
                <a:cxn ang="0">
                  <a:pos x="connsiteX6853" y="connsiteY6853"/>
                </a:cxn>
                <a:cxn ang="0">
                  <a:pos x="connsiteX6854" y="connsiteY6854"/>
                </a:cxn>
                <a:cxn ang="0">
                  <a:pos x="connsiteX6855" y="connsiteY6855"/>
                </a:cxn>
                <a:cxn ang="0">
                  <a:pos x="connsiteX6856" y="connsiteY6856"/>
                </a:cxn>
                <a:cxn ang="0">
                  <a:pos x="connsiteX6857" y="connsiteY6857"/>
                </a:cxn>
                <a:cxn ang="0">
                  <a:pos x="connsiteX6858" y="connsiteY6858"/>
                </a:cxn>
                <a:cxn ang="0">
                  <a:pos x="connsiteX6859" y="connsiteY6859"/>
                </a:cxn>
                <a:cxn ang="0">
                  <a:pos x="connsiteX6860" y="connsiteY6860"/>
                </a:cxn>
                <a:cxn ang="0">
                  <a:pos x="connsiteX6861" y="connsiteY6861"/>
                </a:cxn>
                <a:cxn ang="0">
                  <a:pos x="connsiteX6862" y="connsiteY6862"/>
                </a:cxn>
                <a:cxn ang="0">
                  <a:pos x="connsiteX6863" y="connsiteY6863"/>
                </a:cxn>
                <a:cxn ang="0">
                  <a:pos x="connsiteX6864" y="connsiteY6864"/>
                </a:cxn>
                <a:cxn ang="0">
                  <a:pos x="connsiteX6865" y="connsiteY6865"/>
                </a:cxn>
                <a:cxn ang="0">
                  <a:pos x="connsiteX6866" y="connsiteY6866"/>
                </a:cxn>
                <a:cxn ang="0">
                  <a:pos x="connsiteX6867" y="connsiteY6867"/>
                </a:cxn>
                <a:cxn ang="0">
                  <a:pos x="connsiteX6868" y="connsiteY6868"/>
                </a:cxn>
                <a:cxn ang="0">
                  <a:pos x="connsiteX6869" y="connsiteY6869"/>
                </a:cxn>
                <a:cxn ang="0">
                  <a:pos x="connsiteX6870" y="connsiteY6870"/>
                </a:cxn>
                <a:cxn ang="0">
                  <a:pos x="connsiteX6871" y="connsiteY6871"/>
                </a:cxn>
                <a:cxn ang="0">
                  <a:pos x="connsiteX6872" y="connsiteY6872"/>
                </a:cxn>
                <a:cxn ang="0">
                  <a:pos x="connsiteX6873" y="connsiteY6873"/>
                </a:cxn>
                <a:cxn ang="0">
                  <a:pos x="connsiteX6874" y="connsiteY6874"/>
                </a:cxn>
                <a:cxn ang="0">
                  <a:pos x="connsiteX6875" y="connsiteY6875"/>
                </a:cxn>
                <a:cxn ang="0">
                  <a:pos x="connsiteX6876" y="connsiteY6876"/>
                </a:cxn>
                <a:cxn ang="0">
                  <a:pos x="connsiteX6877" y="connsiteY6877"/>
                </a:cxn>
                <a:cxn ang="0">
                  <a:pos x="connsiteX6878" y="connsiteY6878"/>
                </a:cxn>
                <a:cxn ang="0">
                  <a:pos x="connsiteX6879" y="connsiteY6879"/>
                </a:cxn>
                <a:cxn ang="0">
                  <a:pos x="connsiteX6880" y="connsiteY6880"/>
                </a:cxn>
                <a:cxn ang="0">
                  <a:pos x="connsiteX6881" y="connsiteY6881"/>
                </a:cxn>
                <a:cxn ang="0">
                  <a:pos x="connsiteX6882" y="connsiteY6882"/>
                </a:cxn>
                <a:cxn ang="0">
                  <a:pos x="connsiteX6883" y="connsiteY6883"/>
                </a:cxn>
                <a:cxn ang="0">
                  <a:pos x="connsiteX6884" y="connsiteY6884"/>
                </a:cxn>
                <a:cxn ang="0">
                  <a:pos x="connsiteX6885" y="connsiteY6885"/>
                </a:cxn>
                <a:cxn ang="0">
                  <a:pos x="connsiteX6886" y="connsiteY6886"/>
                </a:cxn>
                <a:cxn ang="0">
                  <a:pos x="connsiteX6887" y="connsiteY6887"/>
                </a:cxn>
                <a:cxn ang="0">
                  <a:pos x="connsiteX6888" y="connsiteY6888"/>
                </a:cxn>
                <a:cxn ang="0">
                  <a:pos x="connsiteX6889" y="connsiteY6889"/>
                </a:cxn>
                <a:cxn ang="0">
                  <a:pos x="connsiteX6890" y="connsiteY6890"/>
                </a:cxn>
                <a:cxn ang="0">
                  <a:pos x="connsiteX6891" y="connsiteY6891"/>
                </a:cxn>
                <a:cxn ang="0">
                  <a:pos x="connsiteX6892" y="connsiteY6892"/>
                </a:cxn>
                <a:cxn ang="0">
                  <a:pos x="connsiteX6893" y="connsiteY6893"/>
                </a:cxn>
                <a:cxn ang="0">
                  <a:pos x="connsiteX6894" y="connsiteY6894"/>
                </a:cxn>
                <a:cxn ang="0">
                  <a:pos x="connsiteX6895" y="connsiteY6895"/>
                </a:cxn>
                <a:cxn ang="0">
                  <a:pos x="connsiteX6896" y="connsiteY6896"/>
                </a:cxn>
                <a:cxn ang="0">
                  <a:pos x="connsiteX6897" y="connsiteY6897"/>
                </a:cxn>
                <a:cxn ang="0">
                  <a:pos x="connsiteX6898" y="connsiteY6898"/>
                </a:cxn>
                <a:cxn ang="0">
                  <a:pos x="connsiteX6899" y="connsiteY6899"/>
                </a:cxn>
                <a:cxn ang="0">
                  <a:pos x="connsiteX6900" y="connsiteY6900"/>
                </a:cxn>
                <a:cxn ang="0">
                  <a:pos x="connsiteX6901" y="connsiteY6901"/>
                </a:cxn>
                <a:cxn ang="0">
                  <a:pos x="connsiteX6902" y="connsiteY6902"/>
                </a:cxn>
                <a:cxn ang="0">
                  <a:pos x="connsiteX6903" y="connsiteY6903"/>
                </a:cxn>
                <a:cxn ang="0">
                  <a:pos x="connsiteX6904" y="connsiteY6904"/>
                </a:cxn>
                <a:cxn ang="0">
                  <a:pos x="connsiteX6905" y="connsiteY6905"/>
                </a:cxn>
                <a:cxn ang="0">
                  <a:pos x="connsiteX6906" y="connsiteY6906"/>
                </a:cxn>
                <a:cxn ang="0">
                  <a:pos x="connsiteX6907" y="connsiteY6907"/>
                </a:cxn>
                <a:cxn ang="0">
                  <a:pos x="connsiteX6908" y="connsiteY6908"/>
                </a:cxn>
                <a:cxn ang="0">
                  <a:pos x="connsiteX6909" y="connsiteY6909"/>
                </a:cxn>
                <a:cxn ang="0">
                  <a:pos x="connsiteX6910" y="connsiteY6910"/>
                </a:cxn>
                <a:cxn ang="0">
                  <a:pos x="connsiteX6911" y="connsiteY6911"/>
                </a:cxn>
                <a:cxn ang="0">
                  <a:pos x="connsiteX6912" y="connsiteY6912"/>
                </a:cxn>
                <a:cxn ang="0">
                  <a:pos x="connsiteX6913" y="connsiteY6913"/>
                </a:cxn>
                <a:cxn ang="0">
                  <a:pos x="connsiteX6914" y="connsiteY6914"/>
                </a:cxn>
                <a:cxn ang="0">
                  <a:pos x="connsiteX6915" y="connsiteY6915"/>
                </a:cxn>
                <a:cxn ang="0">
                  <a:pos x="connsiteX6916" y="connsiteY6916"/>
                </a:cxn>
                <a:cxn ang="0">
                  <a:pos x="connsiteX6917" y="connsiteY6917"/>
                </a:cxn>
                <a:cxn ang="0">
                  <a:pos x="connsiteX6918" y="connsiteY6918"/>
                </a:cxn>
                <a:cxn ang="0">
                  <a:pos x="connsiteX6919" y="connsiteY6919"/>
                </a:cxn>
                <a:cxn ang="0">
                  <a:pos x="connsiteX6920" y="connsiteY6920"/>
                </a:cxn>
                <a:cxn ang="0">
                  <a:pos x="connsiteX6921" y="connsiteY6921"/>
                </a:cxn>
                <a:cxn ang="0">
                  <a:pos x="connsiteX6922" y="connsiteY6922"/>
                </a:cxn>
                <a:cxn ang="0">
                  <a:pos x="connsiteX6923" y="connsiteY6923"/>
                </a:cxn>
                <a:cxn ang="0">
                  <a:pos x="connsiteX6924" y="connsiteY6924"/>
                </a:cxn>
                <a:cxn ang="0">
                  <a:pos x="connsiteX6925" y="connsiteY6925"/>
                </a:cxn>
                <a:cxn ang="0">
                  <a:pos x="connsiteX6926" y="connsiteY6926"/>
                </a:cxn>
                <a:cxn ang="0">
                  <a:pos x="connsiteX6927" y="connsiteY6927"/>
                </a:cxn>
                <a:cxn ang="0">
                  <a:pos x="connsiteX6928" y="connsiteY6928"/>
                </a:cxn>
                <a:cxn ang="0">
                  <a:pos x="connsiteX6929" y="connsiteY6929"/>
                </a:cxn>
                <a:cxn ang="0">
                  <a:pos x="connsiteX6930" y="connsiteY6930"/>
                </a:cxn>
                <a:cxn ang="0">
                  <a:pos x="connsiteX6931" y="connsiteY6931"/>
                </a:cxn>
                <a:cxn ang="0">
                  <a:pos x="connsiteX6932" y="connsiteY6932"/>
                </a:cxn>
                <a:cxn ang="0">
                  <a:pos x="connsiteX6933" y="connsiteY6933"/>
                </a:cxn>
                <a:cxn ang="0">
                  <a:pos x="connsiteX6934" y="connsiteY6934"/>
                </a:cxn>
                <a:cxn ang="0">
                  <a:pos x="connsiteX6935" y="connsiteY6935"/>
                </a:cxn>
                <a:cxn ang="0">
                  <a:pos x="connsiteX6936" y="connsiteY6936"/>
                </a:cxn>
                <a:cxn ang="0">
                  <a:pos x="connsiteX6937" y="connsiteY6937"/>
                </a:cxn>
                <a:cxn ang="0">
                  <a:pos x="connsiteX6938" y="connsiteY6938"/>
                </a:cxn>
                <a:cxn ang="0">
                  <a:pos x="connsiteX6939" y="connsiteY6939"/>
                </a:cxn>
                <a:cxn ang="0">
                  <a:pos x="connsiteX6940" y="connsiteY6940"/>
                </a:cxn>
                <a:cxn ang="0">
                  <a:pos x="connsiteX6941" y="connsiteY6941"/>
                </a:cxn>
                <a:cxn ang="0">
                  <a:pos x="connsiteX6942" y="connsiteY6942"/>
                </a:cxn>
                <a:cxn ang="0">
                  <a:pos x="connsiteX6943" y="connsiteY6943"/>
                </a:cxn>
                <a:cxn ang="0">
                  <a:pos x="connsiteX6944" y="connsiteY6944"/>
                </a:cxn>
                <a:cxn ang="0">
                  <a:pos x="connsiteX6945" y="connsiteY6945"/>
                </a:cxn>
                <a:cxn ang="0">
                  <a:pos x="connsiteX6946" y="connsiteY6946"/>
                </a:cxn>
                <a:cxn ang="0">
                  <a:pos x="connsiteX6947" y="connsiteY6947"/>
                </a:cxn>
                <a:cxn ang="0">
                  <a:pos x="connsiteX6948" y="connsiteY6948"/>
                </a:cxn>
                <a:cxn ang="0">
                  <a:pos x="connsiteX6949" y="connsiteY6949"/>
                </a:cxn>
                <a:cxn ang="0">
                  <a:pos x="connsiteX6950" y="connsiteY6950"/>
                </a:cxn>
                <a:cxn ang="0">
                  <a:pos x="connsiteX6951" y="connsiteY6951"/>
                </a:cxn>
                <a:cxn ang="0">
                  <a:pos x="connsiteX6952" y="connsiteY6952"/>
                </a:cxn>
                <a:cxn ang="0">
                  <a:pos x="connsiteX6953" y="connsiteY6953"/>
                </a:cxn>
                <a:cxn ang="0">
                  <a:pos x="connsiteX6954" y="connsiteY6954"/>
                </a:cxn>
                <a:cxn ang="0">
                  <a:pos x="connsiteX6955" y="connsiteY6955"/>
                </a:cxn>
                <a:cxn ang="0">
                  <a:pos x="connsiteX6956" y="connsiteY6956"/>
                </a:cxn>
                <a:cxn ang="0">
                  <a:pos x="connsiteX6957" y="connsiteY6957"/>
                </a:cxn>
                <a:cxn ang="0">
                  <a:pos x="connsiteX6958" y="connsiteY6958"/>
                </a:cxn>
                <a:cxn ang="0">
                  <a:pos x="connsiteX6959" y="connsiteY6959"/>
                </a:cxn>
                <a:cxn ang="0">
                  <a:pos x="connsiteX6960" y="connsiteY6960"/>
                </a:cxn>
                <a:cxn ang="0">
                  <a:pos x="connsiteX6961" y="connsiteY6961"/>
                </a:cxn>
                <a:cxn ang="0">
                  <a:pos x="connsiteX6962" y="connsiteY6962"/>
                </a:cxn>
                <a:cxn ang="0">
                  <a:pos x="connsiteX6963" y="connsiteY6963"/>
                </a:cxn>
                <a:cxn ang="0">
                  <a:pos x="connsiteX6964" y="connsiteY6964"/>
                </a:cxn>
                <a:cxn ang="0">
                  <a:pos x="connsiteX6965" y="connsiteY6965"/>
                </a:cxn>
                <a:cxn ang="0">
                  <a:pos x="connsiteX6966" y="connsiteY6966"/>
                </a:cxn>
                <a:cxn ang="0">
                  <a:pos x="connsiteX6967" y="connsiteY6967"/>
                </a:cxn>
                <a:cxn ang="0">
                  <a:pos x="connsiteX6968" y="connsiteY6968"/>
                </a:cxn>
                <a:cxn ang="0">
                  <a:pos x="connsiteX6969" y="connsiteY6969"/>
                </a:cxn>
                <a:cxn ang="0">
                  <a:pos x="connsiteX6970" y="connsiteY6970"/>
                </a:cxn>
                <a:cxn ang="0">
                  <a:pos x="connsiteX6971" y="connsiteY6971"/>
                </a:cxn>
                <a:cxn ang="0">
                  <a:pos x="connsiteX6972" y="connsiteY6972"/>
                </a:cxn>
                <a:cxn ang="0">
                  <a:pos x="connsiteX6973" y="connsiteY6973"/>
                </a:cxn>
                <a:cxn ang="0">
                  <a:pos x="connsiteX6974" y="connsiteY6974"/>
                </a:cxn>
                <a:cxn ang="0">
                  <a:pos x="connsiteX6975" y="connsiteY6975"/>
                </a:cxn>
                <a:cxn ang="0">
                  <a:pos x="connsiteX6976" y="connsiteY6976"/>
                </a:cxn>
                <a:cxn ang="0">
                  <a:pos x="connsiteX6977" y="connsiteY6977"/>
                </a:cxn>
                <a:cxn ang="0">
                  <a:pos x="connsiteX6978" y="connsiteY6978"/>
                </a:cxn>
                <a:cxn ang="0">
                  <a:pos x="connsiteX6979" y="connsiteY6979"/>
                </a:cxn>
                <a:cxn ang="0">
                  <a:pos x="connsiteX6980" y="connsiteY6980"/>
                </a:cxn>
                <a:cxn ang="0">
                  <a:pos x="connsiteX6981" y="connsiteY6981"/>
                </a:cxn>
                <a:cxn ang="0">
                  <a:pos x="connsiteX6982" y="connsiteY6982"/>
                </a:cxn>
                <a:cxn ang="0">
                  <a:pos x="connsiteX6983" y="connsiteY6983"/>
                </a:cxn>
                <a:cxn ang="0">
                  <a:pos x="connsiteX6984" y="connsiteY6984"/>
                </a:cxn>
                <a:cxn ang="0">
                  <a:pos x="connsiteX6985" y="connsiteY6985"/>
                </a:cxn>
                <a:cxn ang="0">
                  <a:pos x="connsiteX6986" y="connsiteY6986"/>
                </a:cxn>
                <a:cxn ang="0">
                  <a:pos x="connsiteX6987" y="connsiteY6987"/>
                </a:cxn>
                <a:cxn ang="0">
                  <a:pos x="connsiteX6988" y="connsiteY6988"/>
                </a:cxn>
                <a:cxn ang="0">
                  <a:pos x="connsiteX6989" y="connsiteY6989"/>
                </a:cxn>
                <a:cxn ang="0">
                  <a:pos x="connsiteX6990" y="connsiteY6990"/>
                </a:cxn>
                <a:cxn ang="0">
                  <a:pos x="connsiteX6991" y="connsiteY6991"/>
                </a:cxn>
                <a:cxn ang="0">
                  <a:pos x="connsiteX6992" y="connsiteY6992"/>
                </a:cxn>
                <a:cxn ang="0">
                  <a:pos x="connsiteX6993" y="connsiteY6993"/>
                </a:cxn>
                <a:cxn ang="0">
                  <a:pos x="connsiteX6994" y="connsiteY6994"/>
                </a:cxn>
                <a:cxn ang="0">
                  <a:pos x="connsiteX6995" y="connsiteY6995"/>
                </a:cxn>
                <a:cxn ang="0">
                  <a:pos x="connsiteX6996" y="connsiteY6996"/>
                </a:cxn>
                <a:cxn ang="0">
                  <a:pos x="connsiteX6997" y="connsiteY6997"/>
                </a:cxn>
                <a:cxn ang="0">
                  <a:pos x="connsiteX6998" y="connsiteY6998"/>
                </a:cxn>
                <a:cxn ang="0">
                  <a:pos x="connsiteX6999" y="connsiteY6999"/>
                </a:cxn>
                <a:cxn ang="0">
                  <a:pos x="connsiteX7000" y="connsiteY7000"/>
                </a:cxn>
                <a:cxn ang="0">
                  <a:pos x="connsiteX7001" y="connsiteY7001"/>
                </a:cxn>
                <a:cxn ang="0">
                  <a:pos x="connsiteX7002" y="connsiteY7002"/>
                </a:cxn>
                <a:cxn ang="0">
                  <a:pos x="connsiteX7003" y="connsiteY7003"/>
                </a:cxn>
                <a:cxn ang="0">
                  <a:pos x="connsiteX7004" y="connsiteY7004"/>
                </a:cxn>
                <a:cxn ang="0">
                  <a:pos x="connsiteX7005" y="connsiteY7005"/>
                </a:cxn>
                <a:cxn ang="0">
                  <a:pos x="connsiteX7006" y="connsiteY7006"/>
                </a:cxn>
                <a:cxn ang="0">
                  <a:pos x="connsiteX7007" y="connsiteY7007"/>
                </a:cxn>
                <a:cxn ang="0">
                  <a:pos x="connsiteX7008" y="connsiteY7008"/>
                </a:cxn>
                <a:cxn ang="0">
                  <a:pos x="connsiteX7009" y="connsiteY7009"/>
                </a:cxn>
                <a:cxn ang="0">
                  <a:pos x="connsiteX7010" y="connsiteY7010"/>
                </a:cxn>
                <a:cxn ang="0">
                  <a:pos x="connsiteX7011" y="connsiteY7011"/>
                </a:cxn>
                <a:cxn ang="0">
                  <a:pos x="connsiteX7012" y="connsiteY7012"/>
                </a:cxn>
                <a:cxn ang="0">
                  <a:pos x="connsiteX7013" y="connsiteY7013"/>
                </a:cxn>
                <a:cxn ang="0">
                  <a:pos x="connsiteX7014" y="connsiteY7014"/>
                </a:cxn>
                <a:cxn ang="0">
                  <a:pos x="connsiteX7015" y="connsiteY7015"/>
                </a:cxn>
                <a:cxn ang="0">
                  <a:pos x="connsiteX7016" y="connsiteY7016"/>
                </a:cxn>
                <a:cxn ang="0">
                  <a:pos x="connsiteX7017" y="connsiteY7017"/>
                </a:cxn>
                <a:cxn ang="0">
                  <a:pos x="connsiteX7018" y="connsiteY7018"/>
                </a:cxn>
                <a:cxn ang="0">
                  <a:pos x="connsiteX7019" y="connsiteY7019"/>
                </a:cxn>
                <a:cxn ang="0">
                  <a:pos x="connsiteX7020" y="connsiteY7020"/>
                </a:cxn>
                <a:cxn ang="0">
                  <a:pos x="connsiteX7021" y="connsiteY7021"/>
                </a:cxn>
                <a:cxn ang="0">
                  <a:pos x="connsiteX7022" y="connsiteY7022"/>
                </a:cxn>
                <a:cxn ang="0">
                  <a:pos x="connsiteX7023" y="connsiteY7023"/>
                </a:cxn>
                <a:cxn ang="0">
                  <a:pos x="connsiteX7024" y="connsiteY7024"/>
                </a:cxn>
                <a:cxn ang="0">
                  <a:pos x="connsiteX7025" y="connsiteY7025"/>
                </a:cxn>
                <a:cxn ang="0">
                  <a:pos x="connsiteX7026" y="connsiteY7026"/>
                </a:cxn>
                <a:cxn ang="0">
                  <a:pos x="connsiteX7027" y="connsiteY7027"/>
                </a:cxn>
                <a:cxn ang="0">
                  <a:pos x="connsiteX7028" y="connsiteY7028"/>
                </a:cxn>
                <a:cxn ang="0">
                  <a:pos x="connsiteX7029" y="connsiteY7029"/>
                </a:cxn>
                <a:cxn ang="0">
                  <a:pos x="connsiteX7030" y="connsiteY7030"/>
                </a:cxn>
                <a:cxn ang="0">
                  <a:pos x="connsiteX7031" y="connsiteY7031"/>
                </a:cxn>
                <a:cxn ang="0">
                  <a:pos x="connsiteX7032" y="connsiteY7032"/>
                </a:cxn>
                <a:cxn ang="0">
                  <a:pos x="connsiteX7033" y="connsiteY7033"/>
                </a:cxn>
                <a:cxn ang="0">
                  <a:pos x="connsiteX7034" y="connsiteY7034"/>
                </a:cxn>
                <a:cxn ang="0">
                  <a:pos x="connsiteX7035" y="connsiteY7035"/>
                </a:cxn>
                <a:cxn ang="0">
                  <a:pos x="connsiteX7036" y="connsiteY7036"/>
                </a:cxn>
                <a:cxn ang="0">
                  <a:pos x="connsiteX7037" y="connsiteY7037"/>
                </a:cxn>
                <a:cxn ang="0">
                  <a:pos x="connsiteX7038" y="connsiteY7038"/>
                </a:cxn>
                <a:cxn ang="0">
                  <a:pos x="connsiteX7039" y="connsiteY7039"/>
                </a:cxn>
                <a:cxn ang="0">
                  <a:pos x="connsiteX7040" y="connsiteY7040"/>
                </a:cxn>
                <a:cxn ang="0">
                  <a:pos x="connsiteX7041" y="connsiteY7041"/>
                </a:cxn>
                <a:cxn ang="0">
                  <a:pos x="connsiteX7042" y="connsiteY7042"/>
                </a:cxn>
                <a:cxn ang="0">
                  <a:pos x="connsiteX7043" y="connsiteY7043"/>
                </a:cxn>
                <a:cxn ang="0">
                  <a:pos x="connsiteX7044" y="connsiteY7044"/>
                </a:cxn>
                <a:cxn ang="0">
                  <a:pos x="connsiteX7045" y="connsiteY7045"/>
                </a:cxn>
                <a:cxn ang="0">
                  <a:pos x="connsiteX7046" y="connsiteY7046"/>
                </a:cxn>
                <a:cxn ang="0">
                  <a:pos x="connsiteX7047" y="connsiteY7047"/>
                </a:cxn>
                <a:cxn ang="0">
                  <a:pos x="connsiteX7048" y="connsiteY7048"/>
                </a:cxn>
                <a:cxn ang="0">
                  <a:pos x="connsiteX7049" y="connsiteY7049"/>
                </a:cxn>
                <a:cxn ang="0">
                  <a:pos x="connsiteX7050" y="connsiteY7050"/>
                </a:cxn>
                <a:cxn ang="0">
                  <a:pos x="connsiteX7051" y="connsiteY7051"/>
                </a:cxn>
                <a:cxn ang="0">
                  <a:pos x="connsiteX7052" y="connsiteY7052"/>
                </a:cxn>
                <a:cxn ang="0">
                  <a:pos x="connsiteX7053" y="connsiteY7053"/>
                </a:cxn>
                <a:cxn ang="0">
                  <a:pos x="connsiteX7054" y="connsiteY7054"/>
                </a:cxn>
                <a:cxn ang="0">
                  <a:pos x="connsiteX7055" y="connsiteY7055"/>
                </a:cxn>
                <a:cxn ang="0">
                  <a:pos x="connsiteX7056" y="connsiteY7056"/>
                </a:cxn>
                <a:cxn ang="0">
                  <a:pos x="connsiteX7057" y="connsiteY7057"/>
                </a:cxn>
                <a:cxn ang="0">
                  <a:pos x="connsiteX7058" y="connsiteY7058"/>
                </a:cxn>
                <a:cxn ang="0">
                  <a:pos x="connsiteX7059" y="connsiteY7059"/>
                </a:cxn>
                <a:cxn ang="0">
                  <a:pos x="connsiteX7060" y="connsiteY7060"/>
                </a:cxn>
                <a:cxn ang="0">
                  <a:pos x="connsiteX7061" y="connsiteY7061"/>
                </a:cxn>
                <a:cxn ang="0">
                  <a:pos x="connsiteX7062" y="connsiteY7062"/>
                </a:cxn>
                <a:cxn ang="0">
                  <a:pos x="connsiteX7063" y="connsiteY7063"/>
                </a:cxn>
                <a:cxn ang="0">
                  <a:pos x="connsiteX7064" y="connsiteY7064"/>
                </a:cxn>
                <a:cxn ang="0">
                  <a:pos x="connsiteX7065" y="connsiteY7065"/>
                </a:cxn>
                <a:cxn ang="0">
                  <a:pos x="connsiteX7066" y="connsiteY7066"/>
                </a:cxn>
                <a:cxn ang="0">
                  <a:pos x="connsiteX7067" y="connsiteY7067"/>
                </a:cxn>
                <a:cxn ang="0">
                  <a:pos x="connsiteX7068" y="connsiteY7068"/>
                </a:cxn>
                <a:cxn ang="0">
                  <a:pos x="connsiteX7069" y="connsiteY7069"/>
                </a:cxn>
                <a:cxn ang="0">
                  <a:pos x="connsiteX7070" y="connsiteY7070"/>
                </a:cxn>
                <a:cxn ang="0">
                  <a:pos x="connsiteX7071" y="connsiteY7071"/>
                </a:cxn>
                <a:cxn ang="0">
                  <a:pos x="connsiteX7072" y="connsiteY7072"/>
                </a:cxn>
                <a:cxn ang="0">
                  <a:pos x="connsiteX7073" y="connsiteY7073"/>
                </a:cxn>
                <a:cxn ang="0">
                  <a:pos x="connsiteX7074" y="connsiteY7074"/>
                </a:cxn>
                <a:cxn ang="0">
                  <a:pos x="connsiteX7075" y="connsiteY7075"/>
                </a:cxn>
                <a:cxn ang="0">
                  <a:pos x="connsiteX7076" y="connsiteY7076"/>
                </a:cxn>
                <a:cxn ang="0">
                  <a:pos x="connsiteX7077" y="connsiteY7077"/>
                </a:cxn>
                <a:cxn ang="0">
                  <a:pos x="connsiteX7078" y="connsiteY7078"/>
                </a:cxn>
                <a:cxn ang="0">
                  <a:pos x="connsiteX7079" y="connsiteY7079"/>
                </a:cxn>
                <a:cxn ang="0">
                  <a:pos x="connsiteX7080" y="connsiteY7080"/>
                </a:cxn>
                <a:cxn ang="0">
                  <a:pos x="connsiteX7081" y="connsiteY7081"/>
                </a:cxn>
                <a:cxn ang="0">
                  <a:pos x="connsiteX7082" y="connsiteY7082"/>
                </a:cxn>
                <a:cxn ang="0">
                  <a:pos x="connsiteX7083" y="connsiteY7083"/>
                </a:cxn>
                <a:cxn ang="0">
                  <a:pos x="connsiteX7084" y="connsiteY7084"/>
                </a:cxn>
                <a:cxn ang="0">
                  <a:pos x="connsiteX7085" y="connsiteY7085"/>
                </a:cxn>
                <a:cxn ang="0">
                  <a:pos x="connsiteX7086" y="connsiteY7086"/>
                </a:cxn>
                <a:cxn ang="0">
                  <a:pos x="connsiteX7087" y="connsiteY7087"/>
                </a:cxn>
                <a:cxn ang="0">
                  <a:pos x="connsiteX7088" y="connsiteY7088"/>
                </a:cxn>
                <a:cxn ang="0">
                  <a:pos x="connsiteX7089" y="connsiteY7089"/>
                </a:cxn>
                <a:cxn ang="0">
                  <a:pos x="connsiteX7090" y="connsiteY7090"/>
                </a:cxn>
                <a:cxn ang="0">
                  <a:pos x="connsiteX7091" y="connsiteY7091"/>
                </a:cxn>
                <a:cxn ang="0">
                  <a:pos x="connsiteX7092" y="connsiteY7092"/>
                </a:cxn>
                <a:cxn ang="0">
                  <a:pos x="connsiteX7093" y="connsiteY7093"/>
                </a:cxn>
                <a:cxn ang="0">
                  <a:pos x="connsiteX7094" y="connsiteY7094"/>
                </a:cxn>
                <a:cxn ang="0">
                  <a:pos x="connsiteX7095" y="connsiteY7095"/>
                </a:cxn>
                <a:cxn ang="0">
                  <a:pos x="connsiteX7096" y="connsiteY7096"/>
                </a:cxn>
                <a:cxn ang="0">
                  <a:pos x="connsiteX7097" y="connsiteY7097"/>
                </a:cxn>
                <a:cxn ang="0">
                  <a:pos x="connsiteX7098" y="connsiteY7098"/>
                </a:cxn>
                <a:cxn ang="0">
                  <a:pos x="connsiteX7099" y="connsiteY7099"/>
                </a:cxn>
                <a:cxn ang="0">
                  <a:pos x="connsiteX7100" y="connsiteY7100"/>
                </a:cxn>
                <a:cxn ang="0">
                  <a:pos x="connsiteX7101" y="connsiteY7101"/>
                </a:cxn>
                <a:cxn ang="0">
                  <a:pos x="connsiteX7102" y="connsiteY7102"/>
                </a:cxn>
                <a:cxn ang="0">
                  <a:pos x="connsiteX7103" y="connsiteY7103"/>
                </a:cxn>
                <a:cxn ang="0">
                  <a:pos x="connsiteX7104" y="connsiteY7104"/>
                </a:cxn>
                <a:cxn ang="0">
                  <a:pos x="connsiteX7105" y="connsiteY7105"/>
                </a:cxn>
                <a:cxn ang="0">
                  <a:pos x="connsiteX7106" y="connsiteY7106"/>
                </a:cxn>
                <a:cxn ang="0">
                  <a:pos x="connsiteX7107" y="connsiteY7107"/>
                </a:cxn>
                <a:cxn ang="0">
                  <a:pos x="connsiteX7108" y="connsiteY7108"/>
                </a:cxn>
                <a:cxn ang="0">
                  <a:pos x="connsiteX7109" y="connsiteY7109"/>
                </a:cxn>
                <a:cxn ang="0">
                  <a:pos x="connsiteX7110" y="connsiteY7110"/>
                </a:cxn>
                <a:cxn ang="0">
                  <a:pos x="connsiteX7111" y="connsiteY7111"/>
                </a:cxn>
                <a:cxn ang="0">
                  <a:pos x="connsiteX7112" y="connsiteY7112"/>
                </a:cxn>
                <a:cxn ang="0">
                  <a:pos x="connsiteX7113" y="connsiteY7113"/>
                </a:cxn>
                <a:cxn ang="0">
                  <a:pos x="connsiteX7114" y="connsiteY7114"/>
                </a:cxn>
                <a:cxn ang="0">
                  <a:pos x="connsiteX7115" y="connsiteY7115"/>
                </a:cxn>
                <a:cxn ang="0">
                  <a:pos x="connsiteX7116" y="connsiteY7116"/>
                </a:cxn>
                <a:cxn ang="0">
                  <a:pos x="connsiteX7117" y="connsiteY7117"/>
                </a:cxn>
                <a:cxn ang="0">
                  <a:pos x="connsiteX7118" y="connsiteY7118"/>
                </a:cxn>
                <a:cxn ang="0">
                  <a:pos x="connsiteX7119" y="connsiteY7119"/>
                </a:cxn>
                <a:cxn ang="0">
                  <a:pos x="connsiteX7120" y="connsiteY7120"/>
                </a:cxn>
                <a:cxn ang="0">
                  <a:pos x="connsiteX7121" y="connsiteY7121"/>
                </a:cxn>
                <a:cxn ang="0">
                  <a:pos x="connsiteX7122" y="connsiteY7122"/>
                </a:cxn>
                <a:cxn ang="0">
                  <a:pos x="connsiteX7123" y="connsiteY7123"/>
                </a:cxn>
                <a:cxn ang="0">
                  <a:pos x="connsiteX7124" y="connsiteY7124"/>
                </a:cxn>
                <a:cxn ang="0">
                  <a:pos x="connsiteX7125" y="connsiteY7125"/>
                </a:cxn>
                <a:cxn ang="0">
                  <a:pos x="connsiteX7126" y="connsiteY7126"/>
                </a:cxn>
                <a:cxn ang="0">
                  <a:pos x="connsiteX7127" y="connsiteY7127"/>
                </a:cxn>
                <a:cxn ang="0">
                  <a:pos x="connsiteX7128" y="connsiteY7128"/>
                </a:cxn>
                <a:cxn ang="0">
                  <a:pos x="connsiteX7129" y="connsiteY7129"/>
                </a:cxn>
                <a:cxn ang="0">
                  <a:pos x="connsiteX7130" y="connsiteY7130"/>
                </a:cxn>
                <a:cxn ang="0">
                  <a:pos x="connsiteX7131" y="connsiteY7131"/>
                </a:cxn>
                <a:cxn ang="0">
                  <a:pos x="connsiteX7132" y="connsiteY7132"/>
                </a:cxn>
                <a:cxn ang="0">
                  <a:pos x="connsiteX7133" y="connsiteY7133"/>
                </a:cxn>
                <a:cxn ang="0">
                  <a:pos x="connsiteX7134" y="connsiteY7134"/>
                </a:cxn>
                <a:cxn ang="0">
                  <a:pos x="connsiteX7135" y="connsiteY7135"/>
                </a:cxn>
                <a:cxn ang="0">
                  <a:pos x="connsiteX7136" y="connsiteY7136"/>
                </a:cxn>
                <a:cxn ang="0">
                  <a:pos x="connsiteX7137" y="connsiteY7137"/>
                </a:cxn>
                <a:cxn ang="0">
                  <a:pos x="connsiteX7138" y="connsiteY7138"/>
                </a:cxn>
                <a:cxn ang="0">
                  <a:pos x="connsiteX7139" y="connsiteY7139"/>
                </a:cxn>
                <a:cxn ang="0">
                  <a:pos x="connsiteX7140" y="connsiteY7140"/>
                </a:cxn>
                <a:cxn ang="0">
                  <a:pos x="connsiteX7141" y="connsiteY7141"/>
                </a:cxn>
                <a:cxn ang="0">
                  <a:pos x="connsiteX7142" y="connsiteY7142"/>
                </a:cxn>
                <a:cxn ang="0">
                  <a:pos x="connsiteX7143" y="connsiteY7143"/>
                </a:cxn>
                <a:cxn ang="0">
                  <a:pos x="connsiteX7144" y="connsiteY7144"/>
                </a:cxn>
                <a:cxn ang="0">
                  <a:pos x="connsiteX7145" y="connsiteY7145"/>
                </a:cxn>
                <a:cxn ang="0">
                  <a:pos x="connsiteX7146" y="connsiteY7146"/>
                </a:cxn>
                <a:cxn ang="0">
                  <a:pos x="connsiteX7147" y="connsiteY7147"/>
                </a:cxn>
                <a:cxn ang="0">
                  <a:pos x="connsiteX7148" y="connsiteY7148"/>
                </a:cxn>
                <a:cxn ang="0">
                  <a:pos x="connsiteX7149" y="connsiteY7149"/>
                </a:cxn>
                <a:cxn ang="0">
                  <a:pos x="connsiteX7150" y="connsiteY7150"/>
                </a:cxn>
                <a:cxn ang="0">
                  <a:pos x="connsiteX7151" y="connsiteY7151"/>
                </a:cxn>
                <a:cxn ang="0">
                  <a:pos x="connsiteX7152" y="connsiteY7152"/>
                </a:cxn>
                <a:cxn ang="0">
                  <a:pos x="connsiteX7153" y="connsiteY7153"/>
                </a:cxn>
                <a:cxn ang="0">
                  <a:pos x="connsiteX7154" y="connsiteY7154"/>
                </a:cxn>
                <a:cxn ang="0">
                  <a:pos x="connsiteX7155" y="connsiteY7155"/>
                </a:cxn>
                <a:cxn ang="0">
                  <a:pos x="connsiteX7156" y="connsiteY7156"/>
                </a:cxn>
                <a:cxn ang="0">
                  <a:pos x="connsiteX7157" y="connsiteY7157"/>
                </a:cxn>
                <a:cxn ang="0">
                  <a:pos x="connsiteX7158" y="connsiteY7158"/>
                </a:cxn>
                <a:cxn ang="0">
                  <a:pos x="connsiteX7159" y="connsiteY7159"/>
                </a:cxn>
                <a:cxn ang="0">
                  <a:pos x="connsiteX7160" y="connsiteY7160"/>
                </a:cxn>
                <a:cxn ang="0">
                  <a:pos x="connsiteX7161" y="connsiteY7161"/>
                </a:cxn>
                <a:cxn ang="0">
                  <a:pos x="connsiteX7162" y="connsiteY7162"/>
                </a:cxn>
                <a:cxn ang="0">
                  <a:pos x="connsiteX7163" y="connsiteY7163"/>
                </a:cxn>
                <a:cxn ang="0">
                  <a:pos x="connsiteX7164" y="connsiteY7164"/>
                </a:cxn>
                <a:cxn ang="0">
                  <a:pos x="connsiteX7165" y="connsiteY7165"/>
                </a:cxn>
                <a:cxn ang="0">
                  <a:pos x="connsiteX7166" y="connsiteY7166"/>
                </a:cxn>
                <a:cxn ang="0">
                  <a:pos x="connsiteX7167" y="connsiteY7167"/>
                </a:cxn>
                <a:cxn ang="0">
                  <a:pos x="connsiteX7168" y="connsiteY7168"/>
                </a:cxn>
                <a:cxn ang="0">
                  <a:pos x="connsiteX7169" y="connsiteY7169"/>
                </a:cxn>
                <a:cxn ang="0">
                  <a:pos x="connsiteX7170" y="connsiteY7170"/>
                </a:cxn>
                <a:cxn ang="0">
                  <a:pos x="connsiteX7171" y="connsiteY7171"/>
                </a:cxn>
                <a:cxn ang="0">
                  <a:pos x="connsiteX7172" y="connsiteY7172"/>
                </a:cxn>
                <a:cxn ang="0">
                  <a:pos x="connsiteX7173" y="connsiteY7173"/>
                </a:cxn>
                <a:cxn ang="0">
                  <a:pos x="connsiteX7174" y="connsiteY7174"/>
                </a:cxn>
                <a:cxn ang="0">
                  <a:pos x="connsiteX7175" y="connsiteY7175"/>
                </a:cxn>
                <a:cxn ang="0">
                  <a:pos x="connsiteX7176" y="connsiteY7176"/>
                </a:cxn>
                <a:cxn ang="0">
                  <a:pos x="connsiteX7177" y="connsiteY7177"/>
                </a:cxn>
                <a:cxn ang="0">
                  <a:pos x="connsiteX7178" y="connsiteY7178"/>
                </a:cxn>
                <a:cxn ang="0">
                  <a:pos x="connsiteX7179" y="connsiteY7179"/>
                </a:cxn>
                <a:cxn ang="0">
                  <a:pos x="connsiteX7180" y="connsiteY7180"/>
                </a:cxn>
                <a:cxn ang="0">
                  <a:pos x="connsiteX7181" y="connsiteY7181"/>
                </a:cxn>
                <a:cxn ang="0">
                  <a:pos x="connsiteX7182" y="connsiteY7182"/>
                </a:cxn>
                <a:cxn ang="0">
                  <a:pos x="connsiteX7183" y="connsiteY7183"/>
                </a:cxn>
                <a:cxn ang="0">
                  <a:pos x="connsiteX7184" y="connsiteY7184"/>
                </a:cxn>
                <a:cxn ang="0">
                  <a:pos x="connsiteX7185" y="connsiteY7185"/>
                </a:cxn>
                <a:cxn ang="0">
                  <a:pos x="connsiteX7186" y="connsiteY7186"/>
                </a:cxn>
                <a:cxn ang="0">
                  <a:pos x="connsiteX7187" y="connsiteY7187"/>
                </a:cxn>
                <a:cxn ang="0">
                  <a:pos x="connsiteX7188" y="connsiteY7188"/>
                </a:cxn>
                <a:cxn ang="0">
                  <a:pos x="connsiteX7189" y="connsiteY7189"/>
                </a:cxn>
                <a:cxn ang="0">
                  <a:pos x="connsiteX7190" y="connsiteY7190"/>
                </a:cxn>
                <a:cxn ang="0">
                  <a:pos x="connsiteX7191" y="connsiteY7191"/>
                </a:cxn>
                <a:cxn ang="0">
                  <a:pos x="connsiteX7192" y="connsiteY7192"/>
                </a:cxn>
                <a:cxn ang="0">
                  <a:pos x="connsiteX7193" y="connsiteY7193"/>
                </a:cxn>
                <a:cxn ang="0">
                  <a:pos x="connsiteX7194" y="connsiteY7194"/>
                </a:cxn>
                <a:cxn ang="0">
                  <a:pos x="connsiteX7195" y="connsiteY7195"/>
                </a:cxn>
                <a:cxn ang="0">
                  <a:pos x="connsiteX7196" y="connsiteY7196"/>
                </a:cxn>
                <a:cxn ang="0">
                  <a:pos x="connsiteX7197" y="connsiteY7197"/>
                </a:cxn>
                <a:cxn ang="0">
                  <a:pos x="connsiteX7198" y="connsiteY7198"/>
                </a:cxn>
                <a:cxn ang="0">
                  <a:pos x="connsiteX7199" y="connsiteY7199"/>
                </a:cxn>
                <a:cxn ang="0">
                  <a:pos x="connsiteX7200" y="connsiteY7200"/>
                </a:cxn>
                <a:cxn ang="0">
                  <a:pos x="connsiteX7201" y="connsiteY7201"/>
                </a:cxn>
                <a:cxn ang="0">
                  <a:pos x="connsiteX7202" y="connsiteY7202"/>
                </a:cxn>
                <a:cxn ang="0">
                  <a:pos x="connsiteX7203" y="connsiteY7203"/>
                </a:cxn>
                <a:cxn ang="0">
                  <a:pos x="connsiteX7204" y="connsiteY7204"/>
                </a:cxn>
                <a:cxn ang="0">
                  <a:pos x="connsiteX7205" y="connsiteY7205"/>
                </a:cxn>
                <a:cxn ang="0">
                  <a:pos x="connsiteX7206" y="connsiteY7206"/>
                </a:cxn>
                <a:cxn ang="0">
                  <a:pos x="connsiteX7207" y="connsiteY7207"/>
                </a:cxn>
                <a:cxn ang="0">
                  <a:pos x="connsiteX7208" y="connsiteY7208"/>
                </a:cxn>
                <a:cxn ang="0">
                  <a:pos x="connsiteX7209" y="connsiteY7209"/>
                </a:cxn>
                <a:cxn ang="0">
                  <a:pos x="connsiteX7210" y="connsiteY7210"/>
                </a:cxn>
                <a:cxn ang="0">
                  <a:pos x="connsiteX7211" y="connsiteY7211"/>
                </a:cxn>
                <a:cxn ang="0">
                  <a:pos x="connsiteX7212" y="connsiteY7212"/>
                </a:cxn>
                <a:cxn ang="0">
                  <a:pos x="connsiteX7213" y="connsiteY7213"/>
                </a:cxn>
                <a:cxn ang="0">
                  <a:pos x="connsiteX7214" y="connsiteY7214"/>
                </a:cxn>
                <a:cxn ang="0">
                  <a:pos x="connsiteX7215" y="connsiteY7215"/>
                </a:cxn>
                <a:cxn ang="0">
                  <a:pos x="connsiteX7216" y="connsiteY7216"/>
                </a:cxn>
                <a:cxn ang="0">
                  <a:pos x="connsiteX7217" y="connsiteY7217"/>
                </a:cxn>
                <a:cxn ang="0">
                  <a:pos x="connsiteX7218" y="connsiteY7218"/>
                </a:cxn>
                <a:cxn ang="0">
                  <a:pos x="connsiteX7219" y="connsiteY7219"/>
                </a:cxn>
                <a:cxn ang="0">
                  <a:pos x="connsiteX7220" y="connsiteY7220"/>
                </a:cxn>
                <a:cxn ang="0">
                  <a:pos x="connsiteX7221" y="connsiteY7221"/>
                </a:cxn>
                <a:cxn ang="0">
                  <a:pos x="connsiteX7222" y="connsiteY7222"/>
                </a:cxn>
                <a:cxn ang="0">
                  <a:pos x="connsiteX7223" y="connsiteY7223"/>
                </a:cxn>
                <a:cxn ang="0">
                  <a:pos x="connsiteX7224" y="connsiteY7224"/>
                </a:cxn>
                <a:cxn ang="0">
                  <a:pos x="connsiteX7225" y="connsiteY7225"/>
                </a:cxn>
                <a:cxn ang="0">
                  <a:pos x="connsiteX7226" y="connsiteY7226"/>
                </a:cxn>
                <a:cxn ang="0">
                  <a:pos x="connsiteX7227" y="connsiteY7227"/>
                </a:cxn>
                <a:cxn ang="0">
                  <a:pos x="connsiteX7228" y="connsiteY7228"/>
                </a:cxn>
                <a:cxn ang="0">
                  <a:pos x="connsiteX7229" y="connsiteY7229"/>
                </a:cxn>
                <a:cxn ang="0">
                  <a:pos x="connsiteX7230" y="connsiteY7230"/>
                </a:cxn>
                <a:cxn ang="0">
                  <a:pos x="connsiteX7231" y="connsiteY7231"/>
                </a:cxn>
                <a:cxn ang="0">
                  <a:pos x="connsiteX7232" y="connsiteY7232"/>
                </a:cxn>
                <a:cxn ang="0">
                  <a:pos x="connsiteX7233" y="connsiteY7233"/>
                </a:cxn>
                <a:cxn ang="0">
                  <a:pos x="connsiteX7234" y="connsiteY7234"/>
                </a:cxn>
                <a:cxn ang="0">
                  <a:pos x="connsiteX7235" y="connsiteY7235"/>
                </a:cxn>
                <a:cxn ang="0">
                  <a:pos x="connsiteX7236" y="connsiteY7236"/>
                </a:cxn>
                <a:cxn ang="0">
                  <a:pos x="connsiteX7237" y="connsiteY7237"/>
                </a:cxn>
                <a:cxn ang="0">
                  <a:pos x="connsiteX7238" y="connsiteY7238"/>
                </a:cxn>
                <a:cxn ang="0">
                  <a:pos x="connsiteX7239" y="connsiteY7239"/>
                </a:cxn>
                <a:cxn ang="0">
                  <a:pos x="connsiteX7240" y="connsiteY7240"/>
                </a:cxn>
                <a:cxn ang="0">
                  <a:pos x="connsiteX7241" y="connsiteY7241"/>
                </a:cxn>
                <a:cxn ang="0">
                  <a:pos x="connsiteX7242" y="connsiteY7242"/>
                </a:cxn>
                <a:cxn ang="0">
                  <a:pos x="connsiteX7243" y="connsiteY7243"/>
                </a:cxn>
                <a:cxn ang="0">
                  <a:pos x="connsiteX7244" y="connsiteY7244"/>
                </a:cxn>
                <a:cxn ang="0">
                  <a:pos x="connsiteX7245" y="connsiteY7245"/>
                </a:cxn>
                <a:cxn ang="0">
                  <a:pos x="connsiteX7246" y="connsiteY7246"/>
                </a:cxn>
                <a:cxn ang="0">
                  <a:pos x="connsiteX7247" y="connsiteY7247"/>
                </a:cxn>
                <a:cxn ang="0">
                  <a:pos x="connsiteX7248" y="connsiteY7248"/>
                </a:cxn>
                <a:cxn ang="0">
                  <a:pos x="connsiteX7249" y="connsiteY7249"/>
                </a:cxn>
                <a:cxn ang="0">
                  <a:pos x="connsiteX7250" y="connsiteY7250"/>
                </a:cxn>
                <a:cxn ang="0">
                  <a:pos x="connsiteX7251" y="connsiteY7251"/>
                </a:cxn>
                <a:cxn ang="0">
                  <a:pos x="connsiteX7252" y="connsiteY7252"/>
                </a:cxn>
                <a:cxn ang="0">
                  <a:pos x="connsiteX7253" y="connsiteY7253"/>
                </a:cxn>
                <a:cxn ang="0">
                  <a:pos x="connsiteX7254" y="connsiteY7254"/>
                </a:cxn>
                <a:cxn ang="0">
                  <a:pos x="connsiteX7255" y="connsiteY7255"/>
                </a:cxn>
                <a:cxn ang="0">
                  <a:pos x="connsiteX7256" y="connsiteY7256"/>
                </a:cxn>
                <a:cxn ang="0">
                  <a:pos x="connsiteX7257" y="connsiteY7257"/>
                </a:cxn>
                <a:cxn ang="0">
                  <a:pos x="connsiteX7258" y="connsiteY7258"/>
                </a:cxn>
                <a:cxn ang="0">
                  <a:pos x="connsiteX7259" y="connsiteY7259"/>
                </a:cxn>
                <a:cxn ang="0">
                  <a:pos x="connsiteX7260" y="connsiteY7260"/>
                </a:cxn>
                <a:cxn ang="0">
                  <a:pos x="connsiteX7261" y="connsiteY7261"/>
                </a:cxn>
                <a:cxn ang="0">
                  <a:pos x="connsiteX7262" y="connsiteY7262"/>
                </a:cxn>
                <a:cxn ang="0">
                  <a:pos x="connsiteX7263" y="connsiteY7263"/>
                </a:cxn>
                <a:cxn ang="0">
                  <a:pos x="connsiteX7264" y="connsiteY7264"/>
                </a:cxn>
                <a:cxn ang="0">
                  <a:pos x="connsiteX7265" y="connsiteY7265"/>
                </a:cxn>
                <a:cxn ang="0">
                  <a:pos x="connsiteX7266" y="connsiteY7266"/>
                </a:cxn>
                <a:cxn ang="0">
                  <a:pos x="connsiteX7267" y="connsiteY7267"/>
                </a:cxn>
                <a:cxn ang="0">
                  <a:pos x="connsiteX7268" y="connsiteY7268"/>
                </a:cxn>
                <a:cxn ang="0">
                  <a:pos x="connsiteX7269" y="connsiteY7269"/>
                </a:cxn>
                <a:cxn ang="0">
                  <a:pos x="connsiteX7270" y="connsiteY7270"/>
                </a:cxn>
                <a:cxn ang="0">
                  <a:pos x="connsiteX7271" y="connsiteY7271"/>
                </a:cxn>
                <a:cxn ang="0">
                  <a:pos x="connsiteX7272" y="connsiteY7272"/>
                </a:cxn>
                <a:cxn ang="0">
                  <a:pos x="connsiteX7273" y="connsiteY7273"/>
                </a:cxn>
                <a:cxn ang="0">
                  <a:pos x="connsiteX7274" y="connsiteY7274"/>
                </a:cxn>
                <a:cxn ang="0">
                  <a:pos x="connsiteX7275" y="connsiteY7275"/>
                </a:cxn>
                <a:cxn ang="0">
                  <a:pos x="connsiteX7276" y="connsiteY7276"/>
                </a:cxn>
                <a:cxn ang="0">
                  <a:pos x="connsiteX7277" y="connsiteY7277"/>
                </a:cxn>
                <a:cxn ang="0">
                  <a:pos x="connsiteX7278" y="connsiteY7278"/>
                </a:cxn>
                <a:cxn ang="0">
                  <a:pos x="connsiteX7279" y="connsiteY7279"/>
                </a:cxn>
                <a:cxn ang="0">
                  <a:pos x="connsiteX7280" y="connsiteY7280"/>
                </a:cxn>
                <a:cxn ang="0">
                  <a:pos x="connsiteX7281" y="connsiteY7281"/>
                </a:cxn>
                <a:cxn ang="0">
                  <a:pos x="connsiteX7282" y="connsiteY7282"/>
                </a:cxn>
                <a:cxn ang="0">
                  <a:pos x="connsiteX7283" y="connsiteY7283"/>
                </a:cxn>
                <a:cxn ang="0">
                  <a:pos x="connsiteX7284" y="connsiteY7284"/>
                </a:cxn>
                <a:cxn ang="0">
                  <a:pos x="connsiteX7285" y="connsiteY7285"/>
                </a:cxn>
                <a:cxn ang="0">
                  <a:pos x="connsiteX7286" y="connsiteY7286"/>
                </a:cxn>
                <a:cxn ang="0">
                  <a:pos x="connsiteX7287" y="connsiteY7287"/>
                </a:cxn>
                <a:cxn ang="0">
                  <a:pos x="connsiteX7288" y="connsiteY7288"/>
                </a:cxn>
                <a:cxn ang="0">
                  <a:pos x="connsiteX7289" y="connsiteY7289"/>
                </a:cxn>
                <a:cxn ang="0">
                  <a:pos x="connsiteX7290" y="connsiteY7290"/>
                </a:cxn>
                <a:cxn ang="0">
                  <a:pos x="connsiteX7291" y="connsiteY7291"/>
                </a:cxn>
                <a:cxn ang="0">
                  <a:pos x="connsiteX7292" y="connsiteY7292"/>
                </a:cxn>
                <a:cxn ang="0">
                  <a:pos x="connsiteX7293" y="connsiteY7293"/>
                </a:cxn>
                <a:cxn ang="0">
                  <a:pos x="connsiteX7294" y="connsiteY7294"/>
                </a:cxn>
                <a:cxn ang="0">
                  <a:pos x="connsiteX7295" y="connsiteY7295"/>
                </a:cxn>
                <a:cxn ang="0">
                  <a:pos x="connsiteX7296" y="connsiteY7296"/>
                </a:cxn>
                <a:cxn ang="0">
                  <a:pos x="connsiteX7297" y="connsiteY7297"/>
                </a:cxn>
                <a:cxn ang="0">
                  <a:pos x="connsiteX7298" y="connsiteY7298"/>
                </a:cxn>
                <a:cxn ang="0">
                  <a:pos x="connsiteX7299" y="connsiteY7299"/>
                </a:cxn>
                <a:cxn ang="0">
                  <a:pos x="connsiteX7300" y="connsiteY7300"/>
                </a:cxn>
                <a:cxn ang="0">
                  <a:pos x="connsiteX7301" y="connsiteY7301"/>
                </a:cxn>
                <a:cxn ang="0">
                  <a:pos x="connsiteX7302" y="connsiteY7302"/>
                </a:cxn>
                <a:cxn ang="0">
                  <a:pos x="connsiteX7303" y="connsiteY7303"/>
                </a:cxn>
                <a:cxn ang="0">
                  <a:pos x="connsiteX7304" y="connsiteY7304"/>
                </a:cxn>
                <a:cxn ang="0">
                  <a:pos x="connsiteX7305" y="connsiteY7305"/>
                </a:cxn>
                <a:cxn ang="0">
                  <a:pos x="connsiteX7306" y="connsiteY7306"/>
                </a:cxn>
                <a:cxn ang="0">
                  <a:pos x="connsiteX7307" y="connsiteY7307"/>
                </a:cxn>
                <a:cxn ang="0">
                  <a:pos x="connsiteX7308" y="connsiteY7308"/>
                </a:cxn>
                <a:cxn ang="0">
                  <a:pos x="connsiteX7309" y="connsiteY7309"/>
                </a:cxn>
                <a:cxn ang="0">
                  <a:pos x="connsiteX7310" y="connsiteY7310"/>
                </a:cxn>
                <a:cxn ang="0">
                  <a:pos x="connsiteX7311" y="connsiteY7311"/>
                </a:cxn>
                <a:cxn ang="0">
                  <a:pos x="connsiteX7312" y="connsiteY7312"/>
                </a:cxn>
                <a:cxn ang="0">
                  <a:pos x="connsiteX7313" y="connsiteY7313"/>
                </a:cxn>
                <a:cxn ang="0">
                  <a:pos x="connsiteX7314" y="connsiteY7314"/>
                </a:cxn>
                <a:cxn ang="0">
                  <a:pos x="connsiteX7315" y="connsiteY7315"/>
                </a:cxn>
                <a:cxn ang="0">
                  <a:pos x="connsiteX7316" y="connsiteY7316"/>
                </a:cxn>
                <a:cxn ang="0">
                  <a:pos x="connsiteX7317" y="connsiteY7317"/>
                </a:cxn>
                <a:cxn ang="0">
                  <a:pos x="connsiteX7318" y="connsiteY7318"/>
                </a:cxn>
                <a:cxn ang="0">
                  <a:pos x="connsiteX7319" y="connsiteY7319"/>
                </a:cxn>
                <a:cxn ang="0">
                  <a:pos x="connsiteX7320" y="connsiteY7320"/>
                </a:cxn>
                <a:cxn ang="0">
                  <a:pos x="connsiteX7321" y="connsiteY7321"/>
                </a:cxn>
                <a:cxn ang="0">
                  <a:pos x="connsiteX7322" y="connsiteY7322"/>
                </a:cxn>
                <a:cxn ang="0">
                  <a:pos x="connsiteX7323" y="connsiteY7323"/>
                </a:cxn>
                <a:cxn ang="0">
                  <a:pos x="connsiteX7324" y="connsiteY7324"/>
                </a:cxn>
                <a:cxn ang="0">
                  <a:pos x="connsiteX7325" y="connsiteY7325"/>
                </a:cxn>
                <a:cxn ang="0">
                  <a:pos x="connsiteX7326" y="connsiteY7326"/>
                </a:cxn>
                <a:cxn ang="0">
                  <a:pos x="connsiteX7327" y="connsiteY7327"/>
                </a:cxn>
                <a:cxn ang="0">
                  <a:pos x="connsiteX7328" y="connsiteY7328"/>
                </a:cxn>
                <a:cxn ang="0">
                  <a:pos x="connsiteX7329" y="connsiteY7329"/>
                </a:cxn>
                <a:cxn ang="0">
                  <a:pos x="connsiteX7330" y="connsiteY7330"/>
                </a:cxn>
                <a:cxn ang="0">
                  <a:pos x="connsiteX7331" y="connsiteY7331"/>
                </a:cxn>
                <a:cxn ang="0">
                  <a:pos x="connsiteX7332" y="connsiteY7332"/>
                </a:cxn>
                <a:cxn ang="0">
                  <a:pos x="connsiteX7333" y="connsiteY7333"/>
                </a:cxn>
                <a:cxn ang="0">
                  <a:pos x="connsiteX7334" y="connsiteY7334"/>
                </a:cxn>
                <a:cxn ang="0">
                  <a:pos x="connsiteX7335" y="connsiteY7335"/>
                </a:cxn>
                <a:cxn ang="0">
                  <a:pos x="connsiteX7336" y="connsiteY7336"/>
                </a:cxn>
                <a:cxn ang="0">
                  <a:pos x="connsiteX7337" y="connsiteY7337"/>
                </a:cxn>
                <a:cxn ang="0">
                  <a:pos x="connsiteX7338" y="connsiteY7338"/>
                </a:cxn>
                <a:cxn ang="0">
                  <a:pos x="connsiteX7339" y="connsiteY7339"/>
                </a:cxn>
                <a:cxn ang="0">
                  <a:pos x="connsiteX7340" y="connsiteY7340"/>
                </a:cxn>
                <a:cxn ang="0">
                  <a:pos x="connsiteX7341" y="connsiteY7341"/>
                </a:cxn>
                <a:cxn ang="0">
                  <a:pos x="connsiteX7342" y="connsiteY7342"/>
                </a:cxn>
                <a:cxn ang="0">
                  <a:pos x="connsiteX7343" y="connsiteY7343"/>
                </a:cxn>
                <a:cxn ang="0">
                  <a:pos x="connsiteX7344" y="connsiteY7344"/>
                </a:cxn>
                <a:cxn ang="0">
                  <a:pos x="connsiteX7345" y="connsiteY7345"/>
                </a:cxn>
                <a:cxn ang="0">
                  <a:pos x="connsiteX7346" y="connsiteY7346"/>
                </a:cxn>
                <a:cxn ang="0">
                  <a:pos x="connsiteX7347" y="connsiteY7347"/>
                </a:cxn>
                <a:cxn ang="0">
                  <a:pos x="connsiteX7348" y="connsiteY7348"/>
                </a:cxn>
                <a:cxn ang="0">
                  <a:pos x="connsiteX7349" y="connsiteY7349"/>
                </a:cxn>
                <a:cxn ang="0">
                  <a:pos x="connsiteX7350" y="connsiteY7350"/>
                </a:cxn>
                <a:cxn ang="0">
                  <a:pos x="connsiteX7351" y="connsiteY7351"/>
                </a:cxn>
                <a:cxn ang="0">
                  <a:pos x="connsiteX7352" y="connsiteY7352"/>
                </a:cxn>
                <a:cxn ang="0">
                  <a:pos x="connsiteX7353" y="connsiteY7353"/>
                </a:cxn>
                <a:cxn ang="0">
                  <a:pos x="connsiteX7354" y="connsiteY7354"/>
                </a:cxn>
                <a:cxn ang="0">
                  <a:pos x="connsiteX7355" y="connsiteY7355"/>
                </a:cxn>
                <a:cxn ang="0">
                  <a:pos x="connsiteX7356" y="connsiteY7356"/>
                </a:cxn>
                <a:cxn ang="0">
                  <a:pos x="connsiteX7357" y="connsiteY7357"/>
                </a:cxn>
                <a:cxn ang="0">
                  <a:pos x="connsiteX7358" y="connsiteY7358"/>
                </a:cxn>
                <a:cxn ang="0">
                  <a:pos x="connsiteX7359" y="connsiteY7359"/>
                </a:cxn>
                <a:cxn ang="0">
                  <a:pos x="connsiteX7360" y="connsiteY7360"/>
                </a:cxn>
                <a:cxn ang="0">
                  <a:pos x="connsiteX7361" y="connsiteY7361"/>
                </a:cxn>
                <a:cxn ang="0">
                  <a:pos x="connsiteX7362" y="connsiteY7362"/>
                </a:cxn>
                <a:cxn ang="0">
                  <a:pos x="connsiteX7363" y="connsiteY7363"/>
                </a:cxn>
                <a:cxn ang="0">
                  <a:pos x="connsiteX7364" y="connsiteY7364"/>
                </a:cxn>
                <a:cxn ang="0">
                  <a:pos x="connsiteX7365" y="connsiteY7365"/>
                </a:cxn>
                <a:cxn ang="0">
                  <a:pos x="connsiteX7366" y="connsiteY7366"/>
                </a:cxn>
                <a:cxn ang="0">
                  <a:pos x="connsiteX7367" y="connsiteY7367"/>
                </a:cxn>
                <a:cxn ang="0">
                  <a:pos x="connsiteX7368" y="connsiteY7368"/>
                </a:cxn>
                <a:cxn ang="0">
                  <a:pos x="connsiteX7369" y="connsiteY7369"/>
                </a:cxn>
                <a:cxn ang="0">
                  <a:pos x="connsiteX7370" y="connsiteY7370"/>
                </a:cxn>
                <a:cxn ang="0">
                  <a:pos x="connsiteX7371" y="connsiteY7371"/>
                </a:cxn>
                <a:cxn ang="0">
                  <a:pos x="connsiteX7372" y="connsiteY7372"/>
                </a:cxn>
                <a:cxn ang="0">
                  <a:pos x="connsiteX7373" y="connsiteY7373"/>
                </a:cxn>
                <a:cxn ang="0">
                  <a:pos x="connsiteX7374" y="connsiteY7374"/>
                </a:cxn>
                <a:cxn ang="0">
                  <a:pos x="connsiteX7375" y="connsiteY7375"/>
                </a:cxn>
                <a:cxn ang="0">
                  <a:pos x="connsiteX7376" y="connsiteY7376"/>
                </a:cxn>
                <a:cxn ang="0">
                  <a:pos x="connsiteX7377" y="connsiteY7377"/>
                </a:cxn>
                <a:cxn ang="0">
                  <a:pos x="connsiteX7378" y="connsiteY7378"/>
                </a:cxn>
                <a:cxn ang="0">
                  <a:pos x="connsiteX7379" y="connsiteY7379"/>
                </a:cxn>
                <a:cxn ang="0">
                  <a:pos x="connsiteX7380" y="connsiteY7380"/>
                </a:cxn>
                <a:cxn ang="0">
                  <a:pos x="connsiteX7381" y="connsiteY7381"/>
                </a:cxn>
                <a:cxn ang="0">
                  <a:pos x="connsiteX7382" y="connsiteY7382"/>
                </a:cxn>
                <a:cxn ang="0">
                  <a:pos x="connsiteX7383" y="connsiteY7383"/>
                </a:cxn>
                <a:cxn ang="0">
                  <a:pos x="connsiteX7384" y="connsiteY7384"/>
                </a:cxn>
                <a:cxn ang="0">
                  <a:pos x="connsiteX7385" y="connsiteY7385"/>
                </a:cxn>
                <a:cxn ang="0">
                  <a:pos x="connsiteX7386" y="connsiteY7386"/>
                </a:cxn>
                <a:cxn ang="0">
                  <a:pos x="connsiteX7387" y="connsiteY7387"/>
                </a:cxn>
                <a:cxn ang="0">
                  <a:pos x="connsiteX7388" y="connsiteY7388"/>
                </a:cxn>
                <a:cxn ang="0">
                  <a:pos x="connsiteX7389" y="connsiteY7389"/>
                </a:cxn>
                <a:cxn ang="0">
                  <a:pos x="connsiteX7390" y="connsiteY7390"/>
                </a:cxn>
                <a:cxn ang="0">
                  <a:pos x="connsiteX7391" y="connsiteY7391"/>
                </a:cxn>
                <a:cxn ang="0">
                  <a:pos x="connsiteX7392" y="connsiteY7392"/>
                </a:cxn>
                <a:cxn ang="0">
                  <a:pos x="connsiteX7393" y="connsiteY7393"/>
                </a:cxn>
                <a:cxn ang="0">
                  <a:pos x="connsiteX7394" y="connsiteY7394"/>
                </a:cxn>
                <a:cxn ang="0">
                  <a:pos x="connsiteX7395" y="connsiteY7395"/>
                </a:cxn>
                <a:cxn ang="0">
                  <a:pos x="connsiteX7396" y="connsiteY7396"/>
                </a:cxn>
                <a:cxn ang="0">
                  <a:pos x="connsiteX7397" y="connsiteY7397"/>
                </a:cxn>
                <a:cxn ang="0">
                  <a:pos x="connsiteX7398" y="connsiteY7398"/>
                </a:cxn>
                <a:cxn ang="0">
                  <a:pos x="connsiteX7399" y="connsiteY7399"/>
                </a:cxn>
                <a:cxn ang="0">
                  <a:pos x="connsiteX7400" y="connsiteY7400"/>
                </a:cxn>
                <a:cxn ang="0">
                  <a:pos x="connsiteX7401" y="connsiteY7401"/>
                </a:cxn>
                <a:cxn ang="0">
                  <a:pos x="connsiteX7402" y="connsiteY7402"/>
                </a:cxn>
                <a:cxn ang="0">
                  <a:pos x="connsiteX7403" y="connsiteY7403"/>
                </a:cxn>
                <a:cxn ang="0">
                  <a:pos x="connsiteX7404" y="connsiteY7404"/>
                </a:cxn>
                <a:cxn ang="0">
                  <a:pos x="connsiteX7405" y="connsiteY7405"/>
                </a:cxn>
                <a:cxn ang="0">
                  <a:pos x="connsiteX7406" y="connsiteY7406"/>
                </a:cxn>
                <a:cxn ang="0">
                  <a:pos x="connsiteX7407" y="connsiteY7407"/>
                </a:cxn>
                <a:cxn ang="0">
                  <a:pos x="connsiteX7408" y="connsiteY7408"/>
                </a:cxn>
                <a:cxn ang="0">
                  <a:pos x="connsiteX7409" y="connsiteY7409"/>
                </a:cxn>
                <a:cxn ang="0">
                  <a:pos x="connsiteX7410" y="connsiteY7410"/>
                </a:cxn>
                <a:cxn ang="0">
                  <a:pos x="connsiteX7411" y="connsiteY7411"/>
                </a:cxn>
                <a:cxn ang="0">
                  <a:pos x="connsiteX7412" y="connsiteY7412"/>
                </a:cxn>
                <a:cxn ang="0">
                  <a:pos x="connsiteX7413" y="connsiteY7413"/>
                </a:cxn>
                <a:cxn ang="0">
                  <a:pos x="connsiteX7414" y="connsiteY7414"/>
                </a:cxn>
                <a:cxn ang="0">
                  <a:pos x="connsiteX7415" y="connsiteY7415"/>
                </a:cxn>
                <a:cxn ang="0">
                  <a:pos x="connsiteX7416" y="connsiteY7416"/>
                </a:cxn>
                <a:cxn ang="0">
                  <a:pos x="connsiteX7417" y="connsiteY7417"/>
                </a:cxn>
                <a:cxn ang="0">
                  <a:pos x="connsiteX7418" y="connsiteY7418"/>
                </a:cxn>
                <a:cxn ang="0">
                  <a:pos x="connsiteX7419" y="connsiteY7419"/>
                </a:cxn>
                <a:cxn ang="0">
                  <a:pos x="connsiteX7420" y="connsiteY7420"/>
                </a:cxn>
                <a:cxn ang="0">
                  <a:pos x="connsiteX7421" y="connsiteY7421"/>
                </a:cxn>
                <a:cxn ang="0">
                  <a:pos x="connsiteX7422" y="connsiteY7422"/>
                </a:cxn>
                <a:cxn ang="0">
                  <a:pos x="connsiteX7423" y="connsiteY7423"/>
                </a:cxn>
                <a:cxn ang="0">
                  <a:pos x="connsiteX7424" y="connsiteY7424"/>
                </a:cxn>
                <a:cxn ang="0">
                  <a:pos x="connsiteX7425" y="connsiteY7425"/>
                </a:cxn>
                <a:cxn ang="0">
                  <a:pos x="connsiteX7426" y="connsiteY7426"/>
                </a:cxn>
                <a:cxn ang="0">
                  <a:pos x="connsiteX7427" y="connsiteY7427"/>
                </a:cxn>
                <a:cxn ang="0">
                  <a:pos x="connsiteX7428" y="connsiteY7428"/>
                </a:cxn>
                <a:cxn ang="0">
                  <a:pos x="connsiteX7429" y="connsiteY7429"/>
                </a:cxn>
                <a:cxn ang="0">
                  <a:pos x="connsiteX7430" y="connsiteY7430"/>
                </a:cxn>
                <a:cxn ang="0">
                  <a:pos x="connsiteX7431" y="connsiteY7431"/>
                </a:cxn>
                <a:cxn ang="0">
                  <a:pos x="connsiteX7432" y="connsiteY7432"/>
                </a:cxn>
                <a:cxn ang="0">
                  <a:pos x="connsiteX7433" y="connsiteY7433"/>
                </a:cxn>
                <a:cxn ang="0">
                  <a:pos x="connsiteX7434" y="connsiteY7434"/>
                </a:cxn>
                <a:cxn ang="0">
                  <a:pos x="connsiteX7435" y="connsiteY7435"/>
                </a:cxn>
                <a:cxn ang="0">
                  <a:pos x="connsiteX7436" y="connsiteY7436"/>
                </a:cxn>
                <a:cxn ang="0">
                  <a:pos x="connsiteX7437" y="connsiteY7437"/>
                </a:cxn>
                <a:cxn ang="0">
                  <a:pos x="connsiteX7438" y="connsiteY7438"/>
                </a:cxn>
                <a:cxn ang="0">
                  <a:pos x="connsiteX7439" y="connsiteY7439"/>
                </a:cxn>
                <a:cxn ang="0">
                  <a:pos x="connsiteX7440" y="connsiteY7440"/>
                </a:cxn>
                <a:cxn ang="0">
                  <a:pos x="connsiteX7441" y="connsiteY7441"/>
                </a:cxn>
                <a:cxn ang="0">
                  <a:pos x="connsiteX7442" y="connsiteY7442"/>
                </a:cxn>
                <a:cxn ang="0">
                  <a:pos x="connsiteX7443" y="connsiteY7443"/>
                </a:cxn>
                <a:cxn ang="0">
                  <a:pos x="connsiteX7444" y="connsiteY7444"/>
                </a:cxn>
                <a:cxn ang="0">
                  <a:pos x="connsiteX7445" y="connsiteY7445"/>
                </a:cxn>
                <a:cxn ang="0">
                  <a:pos x="connsiteX7446" y="connsiteY7446"/>
                </a:cxn>
                <a:cxn ang="0">
                  <a:pos x="connsiteX7447" y="connsiteY7447"/>
                </a:cxn>
                <a:cxn ang="0">
                  <a:pos x="connsiteX7448" y="connsiteY7448"/>
                </a:cxn>
                <a:cxn ang="0">
                  <a:pos x="connsiteX7449" y="connsiteY7449"/>
                </a:cxn>
                <a:cxn ang="0">
                  <a:pos x="connsiteX7450" y="connsiteY7450"/>
                </a:cxn>
                <a:cxn ang="0">
                  <a:pos x="connsiteX7451" y="connsiteY7451"/>
                </a:cxn>
                <a:cxn ang="0">
                  <a:pos x="connsiteX7452" y="connsiteY7452"/>
                </a:cxn>
                <a:cxn ang="0">
                  <a:pos x="connsiteX7453" y="connsiteY7453"/>
                </a:cxn>
                <a:cxn ang="0">
                  <a:pos x="connsiteX7454" y="connsiteY7454"/>
                </a:cxn>
                <a:cxn ang="0">
                  <a:pos x="connsiteX7455" y="connsiteY7455"/>
                </a:cxn>
                <a:cxn ang="0">
                  <a:pos x="connsiteX7456" y="connsiteY7456"/>
                </a:cxn>
                <a:cxn ang="0">
                  <a:pos x="connsiteX7457" y="connsiteY7457"/>
                </a:cxn>
                <a:cxn ang="0">
                  <a:pos x="connsiteX7458" y="connsiteY7458"/>
                </a:cxn>
                <a:cxn ang="0">
                  <a:pos x="connsiteX7459" y="connsiteY7459"/>
                </a:cxn>
                <a:cxn ang="0">
                  <a:pos x="connsiteX7460" y="connsiteY7460"/>
                </a:cxn>
                <a:cxn ang="0">
                  <a:pos x="connsiteX7461" y="connsiteY7461"/>
                </a:cxn>
                <a:cxn ang="0">
                  <a:pos x="connsiteX7462" y="connsiteY7462"/>
                </a:cxn>
                <a:cxn ang="0">
                  <a:pos x="connsiteX7463" y="connsiteY7463"/>
                </a:cxn>
                <a:cxn ang="0">
                  <a:pos x="connsiteX7464" y="connsiteY7464"/>
                </a:cxn>
                <a:cxn ang="0">
                  <a:pos x="connsiteX7465" y="connsiteY7465"/>
                </a:cxn>
                <a:cxn ang="0">
                  <a:pos x="connsiteX7466" y="connsiteY7466"/>
                </a:cxn>
                <a:cxn ang="0">
                  <a:pos x="connsiteX7467" y="connsiteY7467"/>
                </a:cxn>
                <a:cxn ang="0">
                  <a:pos x="connsiteX7468" y="connsiteY7468"/>
                </a:cxn>
                <a:cxn ang="0">
                  <a:pos x="connsiteX7469" y="connsiteY7469"/>
                </a:cxn>
                <a:cxn ang="0">
                  <a:pos x="connsiteX7470" y="connsiteY7470"/>
                </a:cxn>
                <a:cxn ang="0">
                  <a:pos x="connsiteX7471" y="connsiteY7471"/>
                </a:cxn>
                <a:cxn ang="0">
                  <a:pos x="connsiteX7472" y="connsiteY7472"/>
                </a:cxn>
                <a:cxn ang="0">
                  <a:pos x="connsiteX7473" y="connsiteY7473"/>
                </a:cxn>
                <a:cxn ang="0">
                  <a:pos x="connsiteX7474" y="connsiteY7474"/>
                </a:cxn>
                <a:cxn ang="0">
                  <a:pos x="connsiteX7475" y="connsiteY7475"/>
                </a:cxn>
                <a:cxn ang="0">
                  <a:pos x="connsiteX7476" y="connsiteY7476"/>
                </a:cxn>
                <a:cxn ang="0">
                  <a:pos x="connsiteX7477" y="connsiteY7477"/>
                </a:cxn>
                <a:cxn ang="0">
                  <a:pos x="connsiteX7478" y="connsiteY7478"/>
                </a:cxn>
                <a:cxn ang="0">
                  <a:pos x="connsiteX7479" y="connsiteY7479"/>
                </a:cxn>
                <a:cxn ang="0">
                  <a:pos x="connsiteX7480" y="connsiteY7480"/>
                </a:cxn>
                <a:cxn ang="0">
                  <a:pos x="connsiteX7481" y="connsiteY7481"/>
                </a:cxn>
                <a:cxn ang="0">
                  <a:pos x="connsiteX7482" y="connsiteY7482"/>
                </a:cxn>
                <a:cxn ang="0">
                  <a:pos x="connsiteX7483" y="connsiteY7483"/>
                </a:cxn>
                <a:cxn ang="0">
                  <a:pos x="connsiteX7484" y="connsiteY7484"/>
                </a:cxn>
                <a:cxn ang="0">
                  <a:pos x="connsiteX7485" y="connsiteY7485"/>
                </a:cxn>
                <a:cxn ang="0">
                  <a:pos x="connsiteX7486" y="connsiteY7486"/>
                </a:cxn>
                <a:cxn ang="0">
                  <a:pos x="connsiteX7487" y="connsiteY7487"/>
                </a:cxn>
                <a:cxn ang="0">
                  <a:pos x="connsiteX7488" y="connsiteY7488"/>
                </a:cxn>
                <a:cxn ang="0">
                  <a:pos x="connsiteX7489" y="connsiteY7489"/>
                </a:cxn>
                <a:cxn ang="0">
                  <a:pos x="connsiteX7490" y="connsiteY7490"/>
                </a:cxn>
                <a:cxn ang="0">
                  <a:pos x="connsiteX7491" y="connsiteY7491"/>
                </a:cxn>
                <a:cxn ang="0">
                  <a:pos x="connsiteX7492" y="connsiteY7492"/>
                </a:cxn>
                <a:cxn ang="0">
                  <a:pos x="connsiteX7493" y="connsiteY7493"/>
                </a:cxn>
                <a:cxn ang="0">
                  <a:pos x="connsiteX7494" y="connsiteY7494"/>
                </a:cxn>
                <a:cxn ang="0">
                  <a:pos x="connsiteX7495" y="connsiteY7495"/>
                </a:cxn>
                <a:cxn ang="0">
                  <a:pos x="connsiteX7496" y="connsiteY7496"/>
                </a:cxn>
                <a:cxn ang="0">
                  <a:pos x="connsiteX7497" y="connsiteY7497"/>
                </a:cxn>
                <a:cxn ang="0">
                  <a:pos x="connsiteX7498" y="connsiteY7498"/>
                </a:cxn>
                <a:cxn ang="0">
                  <a:pos x="connsiteX7499" y="connsiteY7499"/>
                </a:cxn>
                <a:cxn ang="0">
                  <a:pos x="connsiteX7500" y="connsiteY7500"/>
                </a:cxn>
                <a:cxn ang="0">
                  <a:pos x="connsiteX7501" y="connsiteY7501"/>
                </a:cxn>
                <a:cxn ang="0">
                  <a:pos x="connsiteX7502" y="connsiteY7502"/>
                </a:cxn>
                <a:cxn ang="0">
                  <a:pos x="connsiteX7503" y="connsiteY7503"/>
                </a:cxn>
                <a:cxn ang="0">
                  <a:pos x="connsiteX7504" y="connsiteY7504"/>
                </a:cxn>
                <a:cxn ang="0">
                  <a:pos x="connsiteX7505" y="connsiteY7505"/>
                </a:cxn>
                <a:cxn ang="0">
                  <a:pos x="connsiteX7506" y="connsiteY7506"/>
                </a:cxn>
                <a:cxn ang="0">
                  <a:pos x="connsiteX7507" y="connsiteY7507"/>
                </a:cxn>
                <a:cxn ang="0">
                  <a:pos x="connsiteX7508" y="connsiteY7508"/>
                </a:cxn>
                <a:cxn ang="0">
                  <a:pos x="connsiteX7509" y="connsiteY7509"/>
                </a:cxn>
                <a:cxn ang="0">
                  <a:pos x="connsiteX7510" y="connsiteY7510"/>
                </a:cxn>
                <a:cxn ang="0">
                  <a:pos x="connsiteX7511" y="connsiteY7511"/>
                </a:cxn>
                <a:cxn ang="0">
                  <a:pos x="connsiteX7512" y="connsiteY7512"/>
                </a:cxn>
                <a:cxn ang="0">
                  <a:pos x="connsiteX7513" y="connsiteY7513"/>
                </a:cxn>
                <a:cxn ang="0">
                  <a:pos x="connsiteX7514" y="connsiteY7514"/>
                </a:cxn>
                <a:cxn ang="0">
                  <a:pos x="connsiteX7515" y="connsiteY7515"/>
                </a:cxn>
                <a:cxn ang="0">
                  <a:pos x="connsiteX7516" y="connsiteY7516"/>
                </a:cxn>
                <a:cxn ang="0">
                  <a:pos x="connsiteX7517" y="connsiteY7517"/>
                </a:cxn>
                <a:cxn ang="0">
                  <a:pos x="connsiteX7518" y="connsiteY7518"/>
                </a:cxn>
                <a:cxn ang="0">
                  <a:pos x="connsiteX7519" y="connsiteY7519"/>
                </a:cxn>
                <a:cxn ang="0">
                  <a:pos x="connsiteX7520" y="connsiteY7520"/>
                </a:cxn>
                <a:cxn ang="0">
                  <a:pos x="connsiteX7521" y="connsiteY7521"/>
                </a:cxn>
                <a:cxn ang="0">
                  <a:pos x="connsiteX7522" y="connsiteY7522"/>
                </a:cxn>
                <a:cxn ang="0">
                  <a:pos x="connsiteX7523" y="connsiteY7523"/>
                </a:cxn>
                <a:cxn ang="0">
                  <a:pos x="connsiteX7524" y="connsiteY7524"/>
                </a:cxn>
                <a:cxn ang="0">
                  <a:pos x="connsiteX7525" y="connsiteY7525"/>
                </a:cxn>
                <a:cxn ang="0">
                  <a:pos x="connsiteX7526" y="connsiteY7526"/>
                </a:cxn>
                <a:cxn ang="0">
                  <a:pos x="connsiteX7527" y="connsiteY7527"/>
                </a:cxn>
                <a:cxn ang="0">
                  <a:pos x="connsiteX7528" y="connsiteY7528"/>
                </a:cxn>
                <a:cxn ang="0">
                  <a:pos x="connsiteX7529" y="connsiteY7529"/>
                </a:cxn>
                <a:cxn ang="0">
                  <a:pos x="connsiteX7530" y="connsiteY7530"/>
                </a:cxn>
                <a:cxn ang="0">
                  <a:pos x="connsiteX7531" y="connsiteY7531"/>
                </a:cxn>
                <a:cxn ang="0">
                  <a:pos x="connsiteX7532" y="connsiteY7532"/>
                </a:cxn>
                <a:cxn ang="0">
                  <a:pos x="connsiteX7533" y="connsiteY7533"/>
                </a:cxn>
                <a:cxn ang="0">
                  <a:pos x="connsiteX7534" y="connsiteY7534"/>
                </a:cxn>
                <a:cxn ang="0">
                  <a:pos x="connsiteX7535" y="connsiteY7535"/>
                </a:cxn>
                <a:cxn ang="0">
                  <a:pos x="connsiteX7536" y="connsiteY7536"/>
                </a:cxn>
                <a:cxn ang="0">
                  <a:pos x="connsiteX7537" y="connsiteY7537"/>
                </a:cxn>
                <a:cxn ang="0">
                  <a:pos x="connsiteX7538" y="connsiteY7538"/>
                </a:cxn>
                <a:cxn ang="0">
                  <a:pos x="connsiteX7539" y="connsiteY7539"/>
                </a:cxn>
                <a:cxn ang="0">
                  <a:pos x="connsiteX7540" y="connsiteY7540"/>
                </a:cxn>
                <a:cxn ang="0">
                  <a:pos x="connsiteX7541" y="connsiteY7541"/>
                </a:cxn>
                <a:cxn ang="0">
                  <a:pos x="connsiteX7542" y="connsiteY7542"/>
                </a:cxn>
                <a:cxn ang="0">
                  <a:pos x="connsiteX7543" y="connsiteY7543"/>
                </a:cxn>
                <a:cxn ang="0">
                  <a:pos x="connsiteX7544" y="connsiteY7544"/>
                </a:cxn>
                <a:cxn ang="0">
                  <a:pos x="connsiteX7545" y="connsiteY7545"/>
                </a:cxn>
                <a:cxn ang="0">
                  <a:pos x="connsiteX7546" y="connsiteY7546"/>
                </a:cxn>
                <a:cxn ang="0">
                  <a:pos x="connsiteX7547" y="connsiteY7547"/>
                </a:cxn>
                <a:cxn ang="0">
                  <a:pos x="connsiteX7548" y="connsiteY7548"/>
                </a:cxn>
                <a:cxn ang="0">
                  <a:pos x="connsiteX7549" y="connsiteY7549"/>
                </a:cxn>
                <a:cxn ang="0">
                  <a:pos x="connsiteX7550" y="connsiteY7550"/>
                </a:cxn>
                <a:cxn ang="0">
                  <a:pos x="connsiteX7551" y="connsiteY7551"/>
                </a:cxn>
                <a:cxn ang="0">
                  <a:pos x="connsiteX7552" y="connsiteY7552"/>
                </a:cxn>
                <a:cxn ang="0">
                  <a:pos x="connsiteX7553" y="connsiteY7553"/>
                </a:cxn>
                <a:cxn ang="0">
                  <a:pos x="connsiteX7554" y="connsiteY7554"/>
                </a:cxn>
                <a:cxn ang="0">
                  <a:pos x="connsiteX7555" y="connsiteY7555"/>
                </a:cxn>
                <a:cxn ang="0">
                  <a:pos x="connsiteX7556" y="connsiteY7556"/>
                </a:cxn>
                <a:cxn ang="0">
                  <a:pos x="connsiteX7557" y="connsiteY7557"/>
                </a:cxn>
                <a:cxn ang="0">
                  <a:pos x="connsiteX7558" y="connsiteY7558"/>
                </a:cxn>
                <a:cxn ang="0">
                  <a:pos x="connsiteX7559" y="connsiteY7559"/>
                </a:cxn>
                <a:cxn ang="0">
                  <a:pos x="connsiteX7560" y="connsiteY7560"/>
                </a:cxn>
                <a:cxn ang="0">
                  <a:pos x="connsiteX7561" y="connsiteY7561"/>
                </a:cxn>
                <a:cxn ang="0">
                  <a:pos x="connsiteX7562" y="connsiteY7562"/>
                </a:cxn>
                <a:cxn ang="0">
                  <a:pos x="connsiteX7563" y="connsiteY7563"/>
                </a:cxn>
                <a:cxn ang="0">
                  <a:pos x="connsiteX7564" y="connsiteY7564"/>
                </a:cxn>
                <a:cxn ang="0">
                  <a:pos x="connsiteX7565" y="connsiteY7565"/>
                </a:cxn>
                <a:cxn ang="0">
                  <a:pos x="connsiteX7566" y="connsiteY7566"/>
                </a:cxn>
                <a:cxn ang="0">
                  <a:pos x="connsiteX7567" y="connsiteY7567"/>
                </a:cxn>
                <a:cxn ang="0">
                  <a:pos x="connsiteX7568" y="connsiteY7568"/>
                </a:cxn>
                <a:cxn ang="0">
                  <a:pos x="connsiteX7569" y="connsiteY7569"/>
                </a:cxn>
                <a:cxn ang="0">
                  <a:pos x="connsiteX7570" y="connsiteY7570"/>
                </a:cxn>
                <a:cxn ang="0">
                  <a:pos x="connsiteX7571" y="connsiteY7571"/>
                </a:cxn>
                <a:cxn ang="0">
                  <a:pos x="connsiteX7572" y="connsiteY7572"/>
                </a:cxn>
                <a:cxn ang="0">
                  <a:pos x="connsiteX7573" y="connsiteY7573"/>
                </a:cxn>
                <a:cxn ang="0">
                  <a:pos x="connsiteX7574" y="connsiteY7574"/>
                </a:cxn>
                <a:cxn ang="0">
                  <a:pos x="connsiteX7575" y="connsiteY7575"/>
                </a:cxn>
                <a:cxn ang="0">
                  <a:pos x="connsiteX7576" y="connsiteY7576"/>
                </a:cxn>
                <a:cxn ang="0">
                  <a:pos x="connsiteX7577" y="connsiteY7577"/>
                </a:cxn>
                <a:cxn ang="0">
                  <a:pos x="connsiteX7578" y="connsiteY7578"/>
                </a:cxn>
                <a:cxn ang="0">
                  <a:pos x="connsiteX7579" y="connsiteY7579"/>
                </a:cxn>
                <a:cxn ang="0">
                  <a:pos x="connsiteX7580" y="connsiteY7580"/>
                </a:cxn>
                <a:cxn ang="0">
                  <a:pos x="connsiteX7581" y="connsiteY7581"/>
                </a:cxn>
                <a:cxn ang="0">
                  <a:pos x="connsiteX7582" y="connsiteY7582"/>
                </a:cxn>
                <a:cxn ang="0">
                  <a:pos x="connsiteX7583" y="connsiteY7583"/>
                </a:cxn>
                <a:cxn ang="0">
                  <a:pos x="connsiteX7584" y="connsiteY7584"/>
                </a:cxn>
                <a:cxn ang="0">
                  <a:pos x="connsiteX7585" y="connsiteY7585"/>
                </a:cxn>
                <a:cxn ang="0">
                  <a:pos x="connsiteX7586" y="connsiteY7586"/>
                </a:cxn>
                <a:cxn ang="0">
                  <a:pos x="connsiteX7587" y="connsiteY7587"/>
                </a:cxn>
                <a:cxn ang="0">
                  <a:pos x="connsiteX7588" y="connsiteY7588"/>
                </a:cxn>
                <a:cxn ang="0">
                  <a:pos x="connsiteX7589" y="connsiteY7589"/>
                </a:cxn>
                <a:cxn ang="0">
                  <a:pos x="connsiteX7590" y="connsiteY7590"/>
                </a:cxn>
                <a:cxn ang="0">
                  <a:pos x="connsiteX7591" y="connsiteY7591"/>
                </a:cxn>
                <a:cxn ang="0">
                  <a:pos x="connsiteX7592" y="connsiteY7592"/>
                </a:cxn>
                <a:cxn ang="0">
                  <a:pos x="connsiteX7593" y="connsiteY7593"/>
                </a:cxn>
                <a:cxn ang="0">
                  <a:pos x="connsiteX7594" y="connsiteY7594"/>
                </a:cxn>
                <a:cxn ang="0">
                  <a:pos x="connsiteX7595" y="connsiteY7595"/>
                </a:cxn>
                <a:cxn ang="0">
                  <a:pos x="connsiteX7596" y="connsiteY7596"/>
                </a:cxn>
                <a:cxn ang="0">
                  <a:pos x="connsiteX7597" y="connsiteY7597"/>
                </a:cxn>
                <a:cxn ang="0">
                  <a:pos x="connsiteX7598" y="connsiteY7598"/>
                </a:cxn>
                <a:cxn ang="0">
                  <a:pos x="connsiteX7599" y="connsiteY7599"/>
                </a:cxn>
                <a:cxn ang="0">
                  <a:pos x="connsiteX7600" y="connsiteY7600"/>
                </a:cxn>
                <a:cxn ang="0">
                  <a:pos x="connsiteX7601" y="connsiteY7601"/>
                </a:cxn>
                <a:cxn ang="0">
                  <a:pos x="connsiteX7602" y="connsiteY7602"/>
                </a:cxn>
                <a:cxn ang="0">
                  <a:pos x="connsiteX7603" y="connsiteY7603"/>
                </a:cxn>
                <a:cxn ang="0">
                  <a:pos x="connsiteX7604" y="connsiteY7604"/>
                </a:cxn>
                <a:cxn ang="0">
                  <a:pos x="connsiteX7605" y="connsiteY7605"/>
                </a:cxn>
                <a:cxn ang="0">
                  <a:pos x="connsiteX7606" y="connsiteY7606"/>
                </a:cxn>
                <a:cxn ang="0">
                  <a:pos x="connsiteX7607" y="connsiteY7607"/>
                </a:cxn>
                <a:cxn ang="0">
                  <a:pos x="connsiteX7608" y="connsiteY7608"/>
                </a:cxn>
                <a:cxn ang="0">
                  <a:pos x="connsiteX7609" y="connsiteY7609"/>
                </a:cxn>
                <a:cxn ang="0">
                  <a:pos x="connsiteX7610" y="connsiteY7610"/>
                </a:cxn>
                <a:cxn ang="0">
                  <a:pos x="connsiteX7611" y="connsiteY7611"/>
                </a:cxn>
                <a:cxn ang="0">
                  <a:pos x="connsiteX7612" y="connsiteY7612"/>
                </a:cxn>
                <a:cxn ang="0">
                  <a:pos x="connsiteX7613" y="connsiteY7613"/>
                </a:cxn>
                <a:cxn ang="0">
                  <a:pos x="connsiteX7614" y="connsiteY7614"/>
                </a:cxn>
                <a:cxn ang="0">
                  <a:pos x="connsiteX7615" y="connsiteY7615"/>
                </a:cxn>
                <a:cxn ang="0">
                  <a:pos x="connsiteX7616" y="connsiteY7616"/>
                </a:cxn>
                <a:cxn ang="0">
                  <a:pos x="connsiteX7617" y="connsiteY7617"/>
                </a:cxn>
                <a:cxn ang="0">
                  <a:pos x="connsiteX7618" y="connsiteY7618"/>
                </a:cxn>
                <a:cxn ang="0">
                  <a:pos x="connsiteX7619" y="connsiteY7619"/>
                </a:cxn>
                <a:cxn ang="0">
                  <a:pos x="connsiteX7620" y="connsiteY7620"/>
                </a:cxn>
                <a:cxn ang="0">
                  <a:pos x="connsiteX7621" y="connsiteY7621"/>
                </a:cxn>
                <a:cxn ang="0">
                  <a:pos x="connsiteX7622" y="connsiteY7622"/>
                </a:cxn>
                <a:cxn ang="0">
                  <a:pos x="connsiteX7623" y="connsiteY7623"/>
                </a:cxn>
                <a:cxn ang="0">
                  <a:pos x="connsiteX7624" y="connsiteY7624"/>
                </a:cxn>
                <a:cxn ang="0">
                  <a:pos x="connsiteX7625" y="connsiteY7625"/>
                </a:cxn>
                <a:cxn ang="0">
                  <a:pos x="connsiteX7626" y="connsiteY7626"/>
                </a:cxn>
                <a:cxn ang="0">
                  <a:pos x="connsiteX7627" y="connsiteY7627"/>
                </a:cxn>
                <a:cxn ang="0">
                  <a:pos x="connsiteX7628" y="connsiteY7628"/>
                </a:cxn>
                <a:cxn ang="0">
                  <a:pos x="connsiteX7629" y="connsiteY7629"/>
                </a:cxn>
                <a:cxn ang="0">
                  <a:pos x="connsiteX7630" y="connsiteY7630"/>
                </a:cxn>
                <a:cxn ang="0">
                  <a:pos x="connsiteX7631" y="connsiteY7631"/>
                </a:cxn>
                <a:cxn ang="0">
                  <a:pos x="connsiteX7632" y="connsiteY7632"/>
                </a:cxn>
                <a:cxn ang="0">
                  <a:pos x="connsiteX7633" y="connsiteY7633"/>
                </a:cxn>
                <a:cxn ang="0">
                  <a:pos x="connsiteX7634" y="connsiteY7634"/>
                </a:cxn>
                <a:cxn ang="0">
                  <a:pos x="connsiteX7635" y="connsiteY7635"/>
                </a:cxn>
                <a:cxn ang="0">
                  <a:pos x="connsiteX7636" y="connsiteY7636"/>
                </a:cxn>
                <a:cxn ang="0">
                  <a:pos x="connsiteX7637" y="connsiteY7637"/>
                </a:cxn>
                <a:cxn ang="0">
                  <a:pos x="connsiteX7638" y="connsiteY7638"/>
                </a:cxn>
                <a:cxn ang="0">
                  <a:pos x="connsiteX7639" y="connsiteY7639"/>
                </a:cxn>
                <a:cxn ang="0">
                  <a:pos x="connsiteX7640" y="connsiteY7640"/>
                </a:cxn>
                <a:cxn ang="0">
                  <a:pos x="connsiteX7641" y="connsiteY7641"/>
                </a:cxn>
                <a:cxn ang="0">
                  <a:pos x="connsiteX7642" y="connsiteY7642"/>
                </a:cxn>
                <a:cxn ang="0">
                  <a:pos x="connsiteX7643" y="connsiteY7643"/>
                </a:cxn>
                <a:cxn ang="0">
                  <a:pos x="connsiteX7644" y="connsiteY7644"/>
                </a:cxn>
                <a:cxn ang="0">
                  <a:pos x="connsiteX7645" y="connsiteY7645"/>
                </a:cxn>
                <a:cxn ang="0">
                  <a:pos x="connsiteX7646" y="connsiteY7646"/>
                </a:cxn>
                <a:cxn ang="0">
                  <a:pos x="connsiteX7647" y="connsiteY7647"/>
                </a:cxn>
                <a:cxn ang="0">
                  <a:pos x="connsiteX7648" y="connsiteY7648"/>
                </a:cxn>
                <a:cxn ang="0">
                  <a:pos x="connsiteX7649" y="connsiteY7649"/>
                </a:cxn>
                <a:cxn ang="0">
                  <a:pos x="connsiteX7650" y="connsiteY7650"/>
                </a:cxn>
                <a:cxn ang="0">
                  <a:pos x="connsiteX7651" y="connsiteY7651"/>
                </a:cxn>
                <a:cxn ang="0">
                  <a:pos x="connsiteX7652" y="connsiteY7652"/>
                </a:cxn>
                <a:cxn ang="0">
                  <a:pos x="connsiteX7653" y="connsiteY7653"/>
                </a:cxn>
                <a:cxn ang="0">
                  <a:pos x="connsiteX7654" y="connsiteY7654"/>
                </a:cxn>
                <a:cxn ang="0">
                  <a:pos x="connsiteX7655" y="connsiteY7655"/>
                </a:cxn>
                <a:cxn ang="0">
                  <a:pos x="connsiteX7656" y="connsiteY7656"/>
                </a:cxn>
                <a:cxn ang="0">
                  <a:pos x="connsiteX7657" y="connsiteY7657"/>
                </a:cxn>
                <a:cxn ang="0">
                  <a:pos x="connsiteX7658" y="connsiteY7658"/>
                </a:cxn>
                <a:cxn ang="0">
                  <a:pos x="connsiteX7659" y="connsiteY7659"/>
                </a:cxn>
                <a:cxn ang="0">
                  <a:pos x="connsiteX7660" y="connsiteY7660"/>
                </a:cxn>
                <a:cxn ang="0">
                  <a:pos x="connsiteX7661" y="connsiteY7661"/>
                </a:cxn>
                <a:cxn ang="0">
                  <a:pos x="connsiteX7662" y="connsiteY7662"/>
                </a:cxn>
                <a:cxn ang="0">
                  <a:pos x="connsiteX7663" y="connsiteY7663"/>
                </a:cxn>
                <a:cxn ang="0">
                  <a:pos x="connsiteX7664" y="connsiteY7664"/>
                </a:cxn>
                <a:cxn ang="0">
                  <a:pos x="connsiteX7665" y="connsiteY7665"/>
                </a:cxn>
                <a:cxn ang="0">
                  <a:pos x="connsiteX7666" y="connsiteY7666"/>
                </a:cxn>
                <a:cxn ang="0">
                  <a:pos x="connsiteX7667" y="connsiteY7667"/>
                </a:cxn>
                <a:cxn ang="0">
                  <a:pos x="connsiteX7668" y="connsiteY7668"/>
                </a:cxn>
                <a:cxn ang="0">
                  <a:pos x="connsiteX7669" y="connsiteY7669"/>
                </a:cxn>
                <a:cxn ang="0">
                  <a:pos x="connsiteX7670" y="connsiteY7670"/>
                </a:cxn>
                <a:cxn ang="0">
                  <a:pos x="connsiteX7671" y="connsiteY7671"/>
                </a:cxn>
                <a:cxn ang="0">
                  <a:pos x="connsiteX7672" y="connsiteY7672"/>
                </a:cxn>
                <a:cxn ang="0">
                  <a:pos x="connsiteX7673" y="connsiteY7673"/>
                </a:cxn>
                <a:cxn ang="0">
                  <a:pos x="connsiteX7674" y="connsiteY7674"/>
                </a:cxn>
                <a:cxn ang="0">
                  <a:pos x="connsiteX7675" y="connsiteY7675"/>
                </a:cxn>
                <a:cxn ang="0">
                  <a:pos x="connsiteX7676" y="connsiteY7676"/>
                </a:cxn>
                <a:cxn ang="0">
                  <a:pos x="connsiteX7677" y="connsiteY7677"/>
                </a:cxn>
                <a:cxn ang="0">
                  <a:pos x="connsiteX7678" y="connsiteY7678"/>
                </a:cxn>
                <a:cxn ang="0">
                  <a:pos x="connsiteX7679" y="connsiteY7679"/>
                </a:cxn>
                <a:cxn ang="0">
                  <a:pos x="connsiteX7680" y="connsiteY7680"/>
                </a:cxn>
                <a:cxn ang="0">
                  <a:pos x="connsiteX7681" y="connsiteY7681"/>
                </a:cxn>
                <a:cxn ang="0">
                  <a:pos x="connsiteX7682" y="connsiteY7682"/>
                </a:cxn>
                <a:cxn ang="0">
                  <a:pos x="connsiteX7683" y="connsiteY7683"/>
                </a:cxn>
                <a:cxn ang="0">
                  <a:pos x="connsiteX7684" y="connsiteY7684"/>
                </a:cxn>
                <a:cxn ang="0">
                  <a:pos x="connsiteX7685" y="connsiteY7685"/>
                </a:cxn>
                <a:cxn ang="0">
                  <a:pos x="connsiteX7686" y="connsiteY7686"/>
                </a:cxn>
                <a:cxn ang="0">
                  <a:pos x="connsiteX7687" y="connsiteY7687"/>
                </a:cxn>
                <a:cxn ang="0">
                  <a:pos x="connsiteX7688" y="connsiteY7688"/>
                </a:cxn>
                <a:cxn ang="0">
                  <a:pos x="connsiteX7689" y="connsiteY7689"/>
                </a:cxn>
                <a:cxn ang="0">
                  <a:pos x="connsiteX7690" y="connsiteY7690"/>
                </a:cxn>
                <a:cxn ang="0">
                  <a:pos x="connsiteX7691" y="connsiteY7691"/>
                </a:cxn>
                <a:cxn ang="0">
                  <a:pos x="connsiteX7692" y="connsiteY7692"/>
                </a:cxn>
                <a:cxn ang="0">
                  <a:pos x="connsiteX7693" y="connsiteY7693"/>
                </a:cxn>
                <a:cxn ang="0">
                  <a:pos x="connsiteX7694" y="connsiteY7694"/>
                </a:cxn>
                <a:cxn ang="0">
                  <a:pos x="connsiteX7695" y="connsiteY7695"/>
                </a:cxn>
                <a:cxn ang="0">
                  <a:pos x="connsiteX7696" y="connsiteY7696"/>
                </a:cxn>
                <a:cxn ang="0">
                  <a:pos x="connsiteX7697" y="connsiteY7697"/>
                </a:cxn>
                <a:cxn ang="0">
                  <a:pos x="connsiteX7698" y="connsiteY7698"/>
                </a:cxn>
                <a:cxn ang="0">
                  <a:pos x="connsiteX7699" y="connsiteY7699"/>
                </a:cxn>
                <a:cxn ang="0">
                  <a:pos x="connsiteX7700" y="connsiteY7700"/>
                </a:cxn>
                <a:cxn ang="0">
                  <a:pos x="connsiteX7701" y="connsiteY7701"/>
                </a:cxn>
                <a:cxn ang="0">
                  <a:pos x="connsiteX7702" y="connsiteY7702"/>
                </a:cxn>
                <a:cxn ang="0">
                  <a:pos x="connsiteX7703" y="connsiteY7703"/>
                </a:cxn>
                <a:cxn ang="0">
                  <a:pos x="connsiteX7704" y="connsiteY7704"/>
                </a:cxn>
                <a:cxn ang="0">
                  <a:pos x="connsiteX7705" y="connsiteY7705"/>
                </a:cxn>
                <a:cxn ang="0">
                  <a:pos x="connsiteX7706" y="connsiteY7706"/>
                </a:cxn>
                <a:cxn ang="0">
                  <a:pos x="connsiteX7707" y="connsiteY7707"/>
                </a:cxn>
                <a:cxn ang="0">
                  <a:pos x="connsiteX7708" y="connsiteY7708"/>
                </a:cxn>
                <a:cxn ang="0">
                  <a:pos x="connsiteX7709" y="connsiteY7709"/>
                </a:cxn>
                <a:cxn ang="0">
                  <a:pos x="connsiteX7710" y="connsiteY7710"/>
                </a:cxn>
                <a:cxn ang="0">
                  <a:pos x="connsiteX7711" y="connsiteY7711"/>
                </a:cxn>
                <a:cxn ang="0">
                  <a:pos x="connsiteX7712" y="connsiteY7712"/>
                </a:cxn>
                <a:cxn ang="0">
                  <a:pos x="connsiteX7713" y="connsiteY7713"/>
                </a:cxn>
                <a:cxn ang="0">
                  <a:pos x="connsiteX7714" y="connsiteY7714"/>
                </a:cxn>
                <a:cxn ang="0">
                  <a:pos x="connsiteX7715" y="connsiteY7715"/>
                </a:cxn>
                <a:cxn ang="0">
                  <a:pos x="connsiteX7716" y="connsiteY7716"/>
                </a:cxn>
                <a:cxn ang="0">
                  <a:pos x="connsiteX7717" y="connsiteY7717"/>
                </a:cxn>
                <a:cxn ang="0">
                  <a:pos x="connsiteX7718" y="connsiteY7718"/>
                </a:cxn>
                <a:cxn ang="0">
                  <a:pos x="connsiteX7719" y="connsiteY7719"/>
                </a:cxn>
                <a:cxn ang="0">
                  <a:pos x="connsiteX7720" y="connsiteY7720"/>
                </a:cxn>
                <a:cxn ang="0">
                  <a:pos x="connsiteX7721" y="connsiteY7721"/>
                </a:cxn>
                <a:cxn ang="0">
                  <a:pos x="connsiteX7722" y="connsiteY7722"/>
                </a:cxn>
                <a:cxn ang="0">
                  <a:pos x="connsiteX7723" y="connsiteY7723"/>
                </a:cxn>
                <a:cxn ang="0">
                  <a:pos x="connsiteX7724" y="connsiteY7724"/>
                </a:cxn>
                <a:cxn ang="0">
                  <a:pos x="connsiteX7725" y="connsiteY7725"/>
                </a:cxn>
                <a:cxn ang="0">
                  <a:pos x="connsiteX7726" y="connsiteY7726"/>
                </a:cxn>
                <a:cxn ang="0">
                  <a:pos x="connsiteX7727" y="connsiteY7727"/>
                </a:cxn>
                <a:cxn ang="0">
                  <a:pos x="connsiteX7728" y="connsiteY7728"/>
                </a:cxn>
                <a:cxn ang="0">
                  <a:pos x="connsiteX7729" y="connsiteY7729"/>
                </a:cxn>
                <a:cxn ang="0">
                  <a:pos x="connsiteX7730" y="connsiteY7730"/>
                </a:cxn>
                <a:cxn ang="0">
                  <a:pos x="connsiteX7731" y="connsiteY7731"/>
                </a:cxn>
                <a:cxn ang="0">
                  <a:pos x="connsiteX7732" y="connsiteY7732"/>
                </a:cxn>
                <a:cxn ang="0">
                  <a:pos x="connsiteX7733" y="connsiteY7733"/>
                </a:cxn>
                <a:cxn ang="0">
                  <a:pos x="connsiteX7734" y="connsiteY7734"/>
                </a:cxn>
                <a:cxn ang="0">
                  <a:pos x="connsiteX7735" y="connsiteY7735"/>
                </a:cxn>
                <a:cxn ang="0">
                  <a:pos x="connsiteX7736" y="connsiteY7736"/>
                </a:cxn>
                <a:cxn ang="0">
                  <a:pos x="connsiteX7737" y="connsiteY7737"/>
                </a:cxn>
                <a:cxn ang="0">
                  <a:pos x="connsiteX7738" y="connsiteY7738"/>
                </a:cxn>
                <a:cxn ang="0">
                  <a:pos x="connsiteX7739" y="connsiteY7739"/>
                </a:cxn>
                <a:cxn ang="0">
                  <a:pos x="connsiteX7740" y="connsiteY7740"/>
                </a:cxn>
                <a:cxn ang="0">
                  <a:pos x="connsiteX7741" y="connsiteY7741"/>
                </a:cxn>
                <a:cxn ang="0">
                  <a:pos x="connsiteX7742" y="connsiteY7742"/>
                </a:cxn>
                <a:cxn ang="0">
                  <a:pos x="connsiteX7743" y="connsiteY7743"/>
                </a:cxn>
                <a:cxn ang="0">
                  <a:pos x="connsiteX7744" y="connsiteY7744"/>
                </a:cxn>
                <a:cxn ang="0">
                  <a:pos x="connsiteX7745" y="connsiteY7745"/>
                </a:cxn>
                <a:cxn ang="0">
                  <a:pos x="connsiteX7746" y="connsiteY7746"/>
                </a:cxn>
                <a:cxn ang="0">
                  <a:pos x="connsiteX7747" y="connsiteY7747"/>
                </a:cxn>
                <a:cxn ang="0">
                  <a:pos x="connsiteX7748" y="connsiteY7748"/>
                </a:cxn>
                <a:cxn ang="0">
                  <a:pos x="connsiteX7749" y="connsiteY7749"/>
                </a:cxn>
                <a:cxn ang="0">
                  <a:pos x="connsiteX7750" y="connsiteY7750"/>
                </a:cxn>
                <a:cxn ang="0">
                  <a:pos x="connsiteX7751" y="connsiteY7751"/>
                </a:cxn>
                <a:cxn ang="0">
                  <a:pos x="connsiteX7752" y="connsiteY7752"/>
                </a:cxn>
                <a:cxn ang="0">
                  <a:pos x="connsiteX7753" y="connsiteY7753"/>
                </a:cxn>
                <a:cxn ang="0">
                  <a:pos x="connsiteX7754" y="connsiteY7754"/>
                </a:cxn>
                <a:cxn ang="0">
                  <a:pos x="connsiteX7755" y="connsiteY7755"/>
                </a:cxn>
                <a:cxn ang="0">
                  <a:pos x="connsiteX7756" y="connsiteY7756"/>
                </a:cxn>
                <a:cxn ang="0">
                  <a:pos x="connsiteX7757" y="connsiteY7757"/>
                </a:cxn>
                <a:cxn ang="0">
                  <a:pos x="connsiteX7758" y="connsiteY7758"/>
                </a:cxn>
                <a:cxn ang="0">
                  <a:pos x="connsiteX7759" y="connsiteY7759"/>
                </a:cxn>
                <a:cxn ang="0">
                  <a:pos x="connsiteX7760" y="connsiteY7760"/>
                </a:cxn>
                <a:cxn ang="0">
                  <a:pos x="connsiteX7761" y="connsiteY7761"/>
                </a:cxn>
                <a:cxn ang="0">
                  <a:pos x="connsiteX7762" y="connsiteY7762"/>
                </a:cxn>
                <a:cxn ang="0">
                  <a:pos x="connsiteX7763" y="connsiteY7763"/>
                </a:cxn>
                <a:cxn ang="0">
                  <a:pos x="connsiteX7764" y="connsiteY7764"/>
                </a:cxn>
                <a:cxn ang="0">
                  <a:pos x="connsiteX7765" y="connsiteY7765"/>
                </a:cxn>
                <a:cxn ang="0">
                  <a:pos x="connsiteX7766" y="connsiteY7766"/>
                </a:cxn>
                <a:cxn ang="0">
                  <a:pos x="connsiteX7767" y="connsiteY7767"/>
                </a:cxn>
                <a:cxn ang="0">
                  <a:pos x="connsiteX7768" y="connsiteY7768"/>
                </a:cxn>
                <a:cxn ang="0">
                  <a:pos x="connsiteX7769" y="connsiteY7769"/>
                </a:cxn>
                <a:cxn ang="0">
                  <a:pos x="connsiteX7770" y="connsiteY7770"/>
                </a:cxn>
                <a:cxn ang="0">
                  <a:pos x="connsiteX7771" y="connsiteY7771"/>
                </a:cxn>
                <a:cxn ang="0">
                  <a:pos x="connsiteX7772" y="connsiteY7772"/>
                </a:cxn>
                <a:cxn ang="0">
                  <a:pos x="connsiteX7773" y="connsiteY7773"/>
                </a:cxn>
                <a:cxn ang="0">
                  <a:pos x="connsiteX7774" y="connsiteY7774"/>
                </a:cxn>
                <a:cxn ang="0">
                  <a:pos x="connsiteX7775" y="connsiteY7775"/>
                </a:cxn>
                <a:cxn ang="0">
                  <a:pos x="connsiteX7776" y="connsiteY7776"/>
                </a:cxn>
                <a:cxn ang="0">
                  <a:pos x="connsiteX7777" y="connsiteY7777"/>
                </a:cxn>
                <a:cxn ang="0">
                  <a:pos x="connsiteX7778" y="connsiteY7778"/>
                </a:cxn>
                <a:cxn ang="0">
                  <a:pos x="connsiteX7779" y="connsiteY7779"/>
                </a:cxn>
                <a:cxn ang="0">
                  <a:pos x="connsiteX7780" y="connsiteY7780"/>
                </a:cxn>
                <a:cxn ang="0">
                  <a:pos x="connsiteX7781" y="connsiteY7781"/>
                </a:cxn>
                <a:cxn ang="0">
                  <a:pos x="connsiteX7782" y="connsiteY7782"/>
                </a:cxn>
                <a:cxn ang="0">
                  <a:pos x="connsiteX7783" y="connsiteY7783"/>
                </a:cxn>
                <a:cxn ang="0">
                  <a:pos x="connsiteX7784" y="connsiteY7784"/>
                </a:cxn>
                <a:cxn ang="0">
                  <a:pos x="connsiteX7785" y="connsiteY7785"/>
                </a:cxn>
                <a:cxn ang="0">
                  <a:pos x="connsiteX7786" y="connsiteY7786"/>
                </a:cxn>
                <a:cxn ang="0">
                  <a:pos x="connsiteX7787" y="connsiteY7787"/>
                </a:cxn>
                <a:cxn ang="0">
                  <a:pos x="connsiteX7788" y="connsiteY7788"/>
                </a:cxn>
                <a:cxn ang="0">
                  <a:pos x="connsiteX7789" y="connsiteY7789"/>
                </a:cxn>
                <a:cxn ang="0">
                  <a:pos x="connsiteX7790" y="connsiteY7790"/>
                </a:cxn>
                <a:cxn ang="0">
                  <a:pos x="connsiteX7791" y="connsiteY7791"/>
                </a:cxn>
                <a:cxn ang="0">
                  <a:pos x="connsiteX7792" y="connsiteY7792"/>
                </a:cxn>
                <a:cxn ang="0">
                  <a:pos x="connsiteX7793" y="connsiteY7793"/>
                </a:cxn>
                <a:cxn ang="0">
                  <a:pos x="connsiteX7794" y="connsiteY7794"/>
                </a:cxn>
                <a:cxn ang="0">
                  <a:pos x="connsiteX7795" y="connsiteY7795"/>
                </a:cxn>
                <a:cxn ang="0">
                  <a:pos x="connsiteX7796" y="connsiteY7796"/>
                </a:cxn>
                <a:cxn ang="0">
                  <a:pos x="connsiteX7797" y="connsiteY7797"/>
                </a:cxn>
                <a:cxn ang="0">
                  <a:pos x="connsiteX7798" y="connsiteY7798"/>
                </a:cxn>
                <a:cxn ang="0">
                  <a:pos x="connsiteX7799" y="connsiteY7799"/>
                </a:cxn>
                <a:cxn ang="0">
                  <a:pos x="connsiteX7800" y="connsiteY7800"/>
                </a:cxn>
                <a:cxn ang="0">
                  <a:pos x="connsiteX7801" y="connsiteY7801"/>
                </a:cxn>
                <a:cxn ang="0">
                  <a:pos x="connsiteX7802" y="connsiteY7802"/>
                </a:cxn>
                <a:cxn ang="0">
                  <a:pos x="connsiteX7803" y="connsiteY7803"/>
                </a:cxn>
                <a:cxn ang="0">
                  <a:pos x="connsiteX7804" y="connsiteY7804"/>
                </a:cxn>
                <a:cxn ang="0">
                  <a:pos x="connsiteX7805" y="connsiteY7805"/>
                </a:cxn>
                <a:cxn ang="0">
                  <a:pos x="connsiteX7806" y="connsiteY7806"/>
                </a:cxn>
                <a:cxn ang="0">
                  <a:pos x="connsiteX7807" y="connsiteY7807"/>
                </a:cxn>
                <a:cxn ang="0">
                  <a:pos x="connsiteX7808" y="connsiteY7808"/>
                </a:cxn>
                <a:cxn ang="0">
                  <a:pos x="connsiteX7809" y="connsiteY7809"/>
                </a:cxn>
                <a:cxn ang="0">
                  <a:pos x="connsiteX7810" y="connsiteY7810"/>
                </a:cxn>
                <a:cxn ang="0">
                  <a:pos x="connsiteX7811" y="connsiteY7811"/>
                </a:cxn>
                <a:cxn ang="0">
                  <a:pos x="connsiteX7812" y="connsiteY7812"/>
                </a:cxn>
                <a:cxn ang="0">
                  <a:pos x="connsiteX7813" y="connsiteY7813"/>
                </a:cxn>
                <a:cxn ang="0">
                  <a:pos x="connsiteX7814" y="connsiteY7814"/>
                </a:cxn>
                <a:cxn ang="0">
                  <a:pos x="connsiteX7815" y="connsiteY7815"/>
                </a:cxn>
                <a:cxn ang="0">
                  <a:pos x="connsiteX7816" y="connsiteY7816"/>
                </a:cxn>
                <a:cxn ang="0">
                  <a:pos x="connsiteX7817" y="connsiteY7817"/>
                </a:cxn>
                <a:cxn ang="0">
                  <a:pos x="connsiteX7818" y="connsiteY7818"/>
                </a:cxn>
                <a:cxn ang="0">
                  <a:pos x="connsiteX7819" y="connsiteY7819"/>
                </a:cxn>
                <a:cxn ang="0">
                  <a:pos x="connsiteX7820" y="connsiteY7820"/>
                </a:cxn>
                <a:cxn ang="0">
                  <a:pos x="connsiteX7821" y="connsiteY7821"/>
                </a:cxn>
                <a:cxn ang="0">
                  <a:pos x="connsiteX7822" y="connsiteY7822"/>
                </a:cxn>
                <a:cxn ang="0">
                  <a:pos x="connsiteX7823" y="connsiteY7823"/>
                </a:cxn>
                <a:cxn ang="0">
                  <a:pos x="connsiteX7824" y="connsiteY7824"/>
                </a:cxn>
                <a:cxn ang="0">
                  <a:pos x="connsiteX7825" y="connsiteY7825"/>
                </a:cxn>
                <a:cxn ang="0">
                  <a:pos x="connsiteX7826" y="connsiteY7826"/>
                </a:cxn>
                <a:cxn ang="0">
                  <a:pos x="connsiteX7827" y="connsiteY7827"/>
                </a:cxn>
                <a:cxn ang="0">
                  <a:pos x="connsiteX7828" y="connsiteY7828"/>
                </a:cxn>
                <a:cxn ang="0">
                  <a:pos x="connsiteX7829" y="connsiteY7829"/>
                </a:cxn>
                <a:cxn ang="0">
                  <a:pos x="connsiteX7830" y="connsiteY7830"/>
                </a:cxn>
                <a:cxn ang="0">
                  <a:pos x="connsiteX7831" y="connsiteY7831"/>
                </a:cxn>
                <a:cxn ang="0">
                  <a:pos x="connsiteX7832" y="connsiteY7832"/>
                </a:cxn>
                <a:cxn ang="0">
                  <a:pos x="connsiteX7833" y="connsiteY7833"/>
                </a:cxn>
                <a:cxn ang="0">
                  <a:pos x="connsiteX7834" y="connsiteY7834"/>
                </a:cxn>
                <a:cxn ang="0">
                  <a:pos x="connsiteX7835" y="connsiteY7835"/>
                </a:cxn>
                <a:cxn ang="0">
                  <a:pos x="connsiteX7836" y="connsiteY7836"/>
                </a:cxn>
                <a:cxn ang="0">
                  <a:pos x="connsiteX7837" y="connsiteY7837"/>
                </a:cxn>
                <a:cxn ang="0">
                  <a:pos x="connsiteX7838" y="connsiteY7838"/>
                </a:cxn>
                <a:cxn ang="0">
                  <a:pos x="connsiteX7839" y="connsiteY7839"/>
                </a:cxn>
                <a:cxn ang="0">
                  <a:pos x="connsiteX7840" y="connsiteY7840"/>
                </a:cxn>
                <a:cxn ang="0">
                  <a:pos x="connsiteX7841" y="connsiteY7841"/>
                </a:cxn>
                <a:cxn ang="0">
                  <a:pos x="connsiteX7842" y="connsiteY7842"/>
                </a:cxn>
                <a:cxn ang="0">
                  <a:pos x="connsiteX7843" y="connsiteY7843"/>
                </a:cxn>
                <a:cxn ang="0">
                  <a:pos x="connsiteX7844" y="connsiteY7844"/>
                </a:cxn>
                <a:cxn ang="0">
                  <a:pos x="connsiteX7845" y="connsiteY7845"/>
                </a:cxn>
                <a:cxn ang="0">
                  <a:pos x="connsiteX7846" y="connsiteY7846"/>
                </a:cxn>
                <a:cxn ang="0">
                  <a:pos x="connsiteX7847" y="connsiteY7847"/>
                </a:cxn>
                <a:cxn ang="0">
                  <a:pos x="connsiteX7848" y="connsiteY7848"/>
                </a:cxn>
                <a:cxn ang="0">
                  <a:pos x="connsiteX7849" y="connsiteY7849"/>
                </a:cxn>
                <a:cxn ang="0">
                  <a:pos x="connsiteX7850" y="connsiteY7850"/>
                </a:cxn>
                <a:cxn ang="0">
                  <a:pos x="connsiteX7851" y="connsiteY7851"/>
                </a:cxn>
                <a:cxn ang="0">
                  <a:pos x="connsiteX7852" y="connsiteY7852"/>
                </a:cxn>
                <a:cxn ang="0">
                  <a:pos x="connsiteX7853" y="connsiteY7853"/>
                </a:cxn>
                <a:cxn ang="0">
                  <a:pos x="connsiteX7854" y="connsiteY7854"/>
                </a:cxn>
                <a:cxn ang="0">
                  <a:pos x="connsiteX7855" y="connsiteY7855"/>
                </a:cxn>
                <a:cxn ang="0">
                  <a:pos x="connsiteX7856" y="connsiteY7856"/>
                </a:cxn>
                <a:cxn ang="0">
                  <a:pos x="connsiteX7857" y="connsiteY7857"/>
                </a:cxn>
                <a:cxn ang="0">
                  <a:pos x="connsiteX7858" y="connsiteY7858"/>
                </a:cxn>
                <a:cxn ang="0">
                  <a:pos x="connsiteX7859" y="connsiteY7859"/>
                </a:cxn>
                <a:cxn ang="0">
                  <a:pos x="connsiteX7860" y="connsiteY7860"/>
                </a:cxn>
                <a:cxn ang="0">
                  <a:pos x="connsiteX7861" y="connsiteY7861"/>
                </a:cxn>
                <a:cxn ang="0">
                  <a:pos x="connsiteX7862" y="connsiteY7862"/>
                </a:cxn>
                <a:cxn ang="0">
                  <a:pos x="connsiteX7863" y="connsiteY7863"/>
                </a:cxn>
                <a:cxn ang="0">
                  <a:pos x="connsiteX7864" y="connsiteY7864"/>
                </a:cxn>
                <a:cxn ang="0">
                  <a:pos x="connsiteX7865" y="connsiteY7865"/>
                </a:cxn>
                <a:cxn ang="0">
                  <a:pos x="connsiteX7866" y="connsiteY7866"/>
                </a:cxn>
                <a:cxn ang="0">
                  <a:pos x="connsiteX7867" y="connsiteY7867"/>
                </a:cxn>
                <a:cxn ang="0">
                  <a:pos x="connsiteX7868" y="connsiteY7868"/>
                </a:cxn>
                <a:cxn ang="0">
                  <a:pos x="connsiteX7869" y="connsiteY7869"/>
                </a:cxn>
                <a:cxn ang="0">
                  <a:pos x="connsiteX7870" y="connsiteY7870"/>
                </a:cxn>
                <a:cxn ang="0">
                  <a:pos x="connsiteX7871" y="connsiteY7871"/>
                </a:cxn>
                <a:cxn ang="0">
                  <a:pos x="connsiteX7872" y="connsiteY7872"/>
                </a:cxn>
                <a:cxn ang="0">
                  <a:pos x="connsiteX7873" y="connsiteY7873"/>
                </a:cxn>
                <a:cxn ang="0">
                  <a:pos x="connsiteX7874" y="connsiteY7874"/>
                </a:cxn>
                <a:cxn ang="0">
                  <a:pos x="connsiteX7875" y="connsiteY7875"/>
                </a:cxn>
                <a:cxn ang="0">
                  <a:pos x="connsiteX7876" y="connsiteY7876"/>
                </a:cxn>
                <a:cxn ang="0">
                  <a:pos x="connsiteX7877" y="connsiteY7877"/>
                </a:cxn>
                <a:cxn ang="0">
                  <a:pos x="connsiteX7878" y="connsiteY7878"/>
                </a:cxn>
                <a:cxn ang="0">
                  <a:pos x="connsiteX7879" y="connsiteY7879"/>
                </a:cxn>
                <a:cxn ang="0">
                  <a:pos x="connsiteX7880" y="connsiteY7880"/>
                </a:cxn>
                <a:cxn ang="0">
                  <a:pos x="connsiteX7881" y="connsiteY7881"/>
                </a:cxn>
                <a:cxn ang="0">
                  <a:pos x="connsiteX7882" y="connsiteY7882"/>
                </a:cxn>
                <a:cxn ang="0">
                  <a:pos x="connsiteX7883" y="connsiteY7883"/>
                </a:cxn>
                <a:cxn ang="0">
                  <a:pos x="connsiteX7884" y="connsiteY7884"/>
                </a:cxn>
                <a:cxn ang="0">
                  <a:pos x="connsiteX7885" y="connsiteY7885"/>
                </a:cxn>
                <a:cxn ang="0">
                  <a:pos x="connsiteX7886" y="connsiteY7886"/>
                </a:cxn>
                <a:cxn ang="0">
                  <a:pos x="connsiteX7887" y="connsiteY7887"/>
                </a:cxn>
                <a:cxn ang="0">
                  <a:pos x="connsiteX7888" y="connsiteY7888"/>
                </a:cxn>
                <a:cxn ang="0">
                  <a:pos x="connsiteX7889" y="connsiteY7889"/>
                </a:cxn>
                <a:cxn ang="0">
                  <a:pos x="connsiteX7890" y="connsiteY7890"/>
                </a:cxn>
                <a:cxn ang="0">
                  <a:pos x="connsiteX7891" y="connsiteY7891"/>
                </a:cxn>
                <a:cxn ang="0">
                  <a:pos x="connsiteX7892" y="connsiteY7892"/>
                </a:cxn>
                <a:cxn ang="0">
                  <a:pos x="connsiteX7893" y="connsiteY7893"/>
                </a:cxn>
                <a:cxn ang="0">
                  <a:pos x="connsiteX7894" y="connsiteY7894"/>
                </a:cxn>
                <a:cxn ang="0">
                  <a:pos x="connsiteX7895" y="connsiteY7895"/>
                </a:cxn>
                <a:cxn ang="0">
                  <a:pos x="connsiteX7896" y="connsiteY7896"/>
                </a:cxn>
                <a:cxn ang="0">
                  <a:pos x="connsiteX7897" y="connsiteY7897"/>
                </a:cxn>
                <a:cxn ang="0">
                  <a:pos x="connsiteX7898" y="connsiteY7898"/>
                </a:cxn>
                <a:cxn ang="0">
                  <a:pos x="connsiteX7899" y="connsiteY7899"/>
                </a:cxn>
                <a:cxn ang="0">
                  <a:pos x="connsiteX7900" y="connsiteY7900"/>
                </a:cxn>
                <a:cxn ang="0">
                  <a:pos x="connsiteX7901" y="connsiteY7901"/>
                </a:cxn>
                <a:cxn ang="0">
                  <a:pos x="connsiteX7902" y="connsiteY7902"/>
                </a:cxn>
                <a:cxn ang="0">
                  <a:pos x="connsiteX7903" y="connsiteY7903"/>
                </a:cxn>
                <a:cxn ang="0">
                  <a:pos x="connsiteX7904" y="connsiteY7904"/>
                </a:cxn>
                <a:cxn ang="0">
                  <a:pos x="connsiteX7905" y="connsiteY7905"/>
                </a:cxn>
                <a:cxn ang="0">
                  <a:pos x="connsiteX7906" y="connsiteY7906"/>
                </a:cxn>
                <a:cxn ang="0">
                  <a:pos x="connsiteX7907" y="connsiteY7907"/>
                </a:cxn>
                <a:cxn ang="0">
                  <a:pos x="connsiteX7908" y="connsiteY7908"/>
                </a:cxn>
                <a:cxn ang="0">
                  <a:pos x="connsiteX7909" y="connsiteY7909"/>
                </a:cxn>
                <a:cxn ang="0">
                  <a:pos x="connsiteX7910" y="connsiteY7910"/>
                </a:cxn>
                <a:cxn ang="0">
                  <a:pos x="connsiteX7911" y="connsiteY7911"/>
                </a:cxn>
                <a:cxn ang="0">
                  <a:pos x="connsiteX7912" y="connsiteY7912"/>
                </a:cxn>
                <a:cxn ang="0">
                  <a:pos x="connsiteX7913" y="connsiteY7913"/>
                </a:cxn>
                <a:cxn ang="0">
                  <a:pos x="connsiteX7914" y="connsiteY7914"/>
                </a:cxn>
                <a:cxn ang="0">
                  <a:pos x="connsiteX7915" y="connsiteY7915"/>
                </a:cxn>
                <a:cxn ang="0">
                  <a:pos x="connsiteX7916" y="connsiteY7916"/>
                </a:cxn>
                <a:cxn ang="0">
                  <a:pos x="connsiteX7917" y="connsiteY7917"/>
                </a:cxn>
                <a:cxn ang="0">
                  <a:pos x="connsiteX7918" y="connsiteY7918"/>
                </a:cxn>
                <a:cxn ang="0">
                  <a:pos x="connsiteX7919" y="connsiteY7919"/>
                </a:cxn>
                <a:cxn ang="0">
                  <a:pos x="connsiteX7920" y="connsiteY7920"/>
                </a:cxn>
                <a:cxn ang="0">
                  <a:pos x="connsiteX7921" y="connsiteY7921"/>
                </a:cxn>
                <a:cxn ang="0">
                  <a:pos x="connsiteX7922" y="connsiteY7922"/>
                </a:cxn>
                <a:cxn ang="0">
                  <a:pos x="connsiteX7923" y="connsiteY7923"/>
                </a:cxn>
                <a:cxn ang="0">
                  <a:pos x="connsiteX7924" y="connsiteY7924"/>
                </a:cxn>
                <a:cxn ang="0">
                  <a:pos x="connsiteX7925" y="connsiteY7925"/>
                </a:cxn>
                <a:cxn ang="0">
                  <a:pos x="connsiteX7926" y="connsiteY7926"/>
                </a:cxn>
                <a:cxn ang="0">
                  <a:pos x="connsiteX7927" y="connsiteY7927"/>
                </a:cxn>
                <a:cxn ang="0">
                  <a:pos x="connsiteX7928" y="connsiteY7928"/>
                </a:cxn>
                <a:cxn ang="0">
                  <a:pos x="connsiteX7929" y="connsiteY7929"/>
                </a:cxn>
                <a:cxn ang="0">
                  <a:pos x="connsiteX7930" y="connsiteY7930"/>
                </a:cxn>
                <a:cxn ang="0">
                  <a:pos x="connsiteX7931" y="connsiteY7931"/>
                </a:cxn>
                <a:cxn ang="0">
                  <a:pos x="connsiteX7932" y="connsiteY7932"/>
                </a:cxn>
                <a:cxn ang="0">
                  <a:pos x="connsiteX7933" y="connsiteY7933"/>
                </a:cxn>
                <a:cxn ang="0">
                  <a:pos x="connsiteX7934" y="connsiteY7934"/>
                </a:cxn>
                <a:cxn ang="0">
                  <a:pos x="connsiteX7935" y="connsiteY7935"/>
                </a:cxn>
                <a:cxn ang="0">
                  <a:pos x="connsiteX7936" y="connsiteY7936"/>
                </a:cxn>
                <a:cxn ang="0">
                  <a:pos x="connsiteX7937" y="connsiteY7937"/>
                </a:cxn>
                <a:cxn ang="0">
                  <a:pos x="connsiteX7938" y="connsiteY7938"/>
                </a:cxn>
                <a:cxn ang="0">
                  <a:pos x="connsiteX7939" y="connsiteY7939"/>
                </a:cxn>
                <a:cxn ang="0">
                  <a:pos x="connsiteX7940" y="connsiteY7940"/>
                </a:cxn>
                <a:cxn ang="0">
                  <a:pos x="connsiteX7941" y="connsiteY7941"/>
                </a:cxn>
                <a:cxn ang="0">
                  <a:pos x="connsiteX7942" y="connsiteY7942"/>
                </a:cxn>
                <a:cxn ang="0">
                  <a:pos x="connsiteX7943" y="connsiteY7943"/>
                </a:cxn>
                <a:cxn ang="0">
                  <a:pos x="connsiteX7944" y="connsiteY7944"/>
                </a:cxn>
                <a:cxn ang="0">
                  <a:pos x="connsiteX7945" y="connsiteY7945"/>
                </a:cxn>
                <a:cxn ang="0">
                  <a:pos x="connsiteX7946" y="connsiteY7946"/>
                </a:cxn>
                <a:cxn ang="0">
                  <a:pos x="connsiteX7947" y="connsiteY7947"/>
                </a:cxn>
                <a:cxn ang="0">
                  <a:pos x="connsiteX7948" y="connsiteY7948"/>
                </a:cxn>
                <a:cxn ang="0">
                  <a:pos x="connsiteX7949" y="connsiteY7949"/>
                </a:cxn>
                <a:cxn ang="0">
                  <a:pos x="connsiteX7950" y="connsiteY7950"/>
                </a:cxn>
                <a:cxn ang="0">
                  <a:pos x="connsiteX7951" y="connsiteY7951"/>
                </a:cxn>
                <a:cxn ang="0">
                  <a:pos x="connsiteX7952" y="connsiteY7952"/>
                </a:cxn>
                <a:cxn ang="0">
                  <a:pos x="connsiteX7953" y="connsiteY7953"/>
                </a:cxn>
                <a:cxn ang="0">
                  <a:pos x="connsiteX7954" y="connsiteY7954"/>
                </a:cxn>
                <a:cxn ang="0">
                  <a:pos x="connsiteX7955" y="connsiteY7955"/>
                </a:cxn>
                <a:cxn ang="0">
                  <a:pos x="connsiteX7956" y="connsiteY7956"/>
                </a:cxn>
                <a:cxn ang="0">
                  <a:pos x="connsiteX7957" y="connsiteY7957"/>
                </a:cxn>
                <a:cxn ang="0">
                  <a:pos x="connsiteX7958" y="connsiteY7958"/>
                </a:cxn>
                <a:cxn ang="0">
                  <a:pos x="connsiteX7959" y="connsiteY7959"/>
                </a:cxn>
                <a:cxn ang="0">
                  <a:pos x="connsiteX7960" y="connsiteY7960"/>
                </a:cxn>
                <a:cxn ang="0">
                  <a:pos x="connsiteX7961" y="connsiteY7961"/>
                </a:cxn>
                <a:cxn ang="0">
                  <a:pos x="connsiteX7962" y="connsiteY7962"/>
                </a:cxn>
                <a:cxn ang="0">
                  <a:pos x="connsiteX7963" y="connsiteY7963"/>
                </a:cxn>
                <a:cxn ang="0">
                  <a:pos x="connsiteX7964" y="connsiteY7964"/>
                </a:cxn>
                <a:cxn ang="0">
                  <a:pos x="connsiteX7965" y="connsiteY7965"/>
                </a:cxn>
                <a:cxn ang="0">
                  <a:pos x="connsiteX7966" y="connsiteY7966"/>
                </a:cxn>
                <a:cxn ang="0">
                  <a:pos x="connsiteX7967" y="connsiteY7967"/>
                </a:cxn>
                <a:cxn ang="0">
                  <a:pos x="connsiteX7968" y="connsiteY7968"/>
                </a:cxn>
                <a:cxn ang="0">
                  <a:pos x="connsiteX7969" y="connsiteY7969"/>
                </a:cxn>
                <a:cxn ang="0">
                  <a:pos x="connsiteX7970" y="connsiteY7970"/>
                </a:cxn>
                <a:cxn ang="0">
                  <a:pos x="connsiteX7971" y="connsiteY7971"/>
                </a:cxn>
                <a:cxn ang="0">
                  <a:pos x="connsiteX7972" y="connsiteY7972"/>
                </a:cxn>
                <a:cxn ang="0">
                  <a:pos x="connsiteX7973" y="connsiteY7973"/>
                </a:cxn>
                <a:cxn ang="0">
                  <a:pos x="connsiteX7974" y="connsiteY7974"/>
                </a:cxn>
                <a:cxn ang="0">
                  <a:pos x="connsiteX7975" y="connsiteY7975"/>
                </a:cxn>
                <a:cxn ang="0">
                  <a:pos x="connsiteX7976" y="connsiteY7976"/>
                </a:cxn>
                <a:cxn ang="0">
                  <a:pos x="connsiteX7977" y="connsiteY7977"/>
                </a:cxn>
                <a:cxn ang="0">
                  <a:pos x="connsiteX7978" y="connsiteY7978"/>
                </a:cxn>
                <a:cxn ang="0">
                  <a:pos x="connsiteX7979" y="connsiteY7979"/>
                </a:cxn>
                <a:cxn ang="0">
                  <a:pos x="connsiteX7980" y="connsiteY7980"/>
                </a:cxn>
                <a:cxn ang="0">
                  <a:pos x="connsiteX7981" y="connsiteY7981"/>
                </a:cxn>
                <a:cxn ang="0">
                  <a:pos x="connsiteX7982" y="connsiteY7982"/>
                </a:cxn>
                <a:cxn ang="0">
                  <a:pos x="connsiteX7983" y="connsiteY7983"/>
                </a:cxn>
                <a:cxn ang="0">
                  <a:pos x="connsiteX7984" y="connsiteY7984"/>
                </a:cxn>
                <a:cxn ang="0">
                  <a:pos x="connsiteX7985" y="connsiteY7985"/>
                </a:cxn>
                <a:cxn ang="0">
                  <a:pos x="connsiteX7986" y="connsiteY7986"/>
                </a:cxn>
                <a:cxn ang="0">
                  <a:pos x="connsiteX7987" y="connsiteY7987"/>
                </a:cxn>
                <a:cxn ang="0">
                  <a:pos x="connsiteX7988" y="connsiteY7988"/>
                </a:cxn>
                <a:cxn ang="0">
                  <a:pos x="connsiteX7989" y="connsiteY7989"/>
                </a:cxn>
                <a:cxn ang="0">
                  <a:pos x="connsiteX7990" y="connsiteY7990"/>
                </a:cxn>
                <a:cxn ang="0">
                  <a:pos x="connsiteX7991" y="connsiteY7991"/>
                </a:cxn>
                <a:cxn ang="0">
                  <a:pos x="connsiteX7992" y="connsiteY7992"/>
                </a:cxn>
                <a:cxn ang="0">
                  <a:pos x="connsiteX7993" y="connsiteY7993"/>
                </a:cxn>
                <a:cxn ang="0">
                  <a:pos x="connsiteX7994" y="connsiteY7994"/>
                </a:cxn>
                <a:cxn ang="0">
                  <a:pos x="connsiteX7995" y="connsiteY7995"/>
                </a:cxn>
                <a:cxn ang="0">
                  <a:pos x="connsiteX7996" y="connsiteY7996"/>
                </a:cxn>
                <a:cxn ang="0">
                  <a:pos x="connsiteX7997" y="connsiteY7997"/>
                </a:cxn>
                <a:cxn ang="0">
                  <a:pos x="connsiteX7998" y="connsiteY7998"/>
                </a:cxn>
                <a:cxn ang="0">
                  <a:pos x="connsiteX7999" y="connsiteY7999"/>
                </a:cxn>
                <a:cxn ang="0">
                  <a:pos x="connsiteX8000" y="connsiteY8000"/>
                </a:cxn>
                <a:cxn ang="0">
                  <a:pos x="connsiteX8001" y="connsiteY8001"/>
                </a:cxn>
                <a:cxn ang="0">
                  <a:pos x="connsiteX8002" y="connsiteY8002"/>
                </a:cxn>
                <a:cxn ang="0">
                  <a:pos x="connsiteX8003" y="connsiteY8003"/>
                </a:cxn>
                <a:cxn ang="0">
                  <a:pos x="connsiteX8004" y="connsiteY8004"/>
                </a:cxn>
                <a:cxn ang="0">
                  <a:pos x="connsiteX8005" y="connsiteY8005"/>
                </a:cxn>
                <a:cxn ang="0">
                  <a:pos x="connsiteX8006" y="connsiteY8006"/>
                </a:cxn>
                <a:cxn ang="0">
                  <a:pos x="connsiteX8007" y="connsiteY8007"/>
                </a:cxn>
                <a:cxn ang="0">
                  <a:pos x="connsiteX8008" y="connsiteY8008"/>
                </a:cxn>
                <a:cxn ang="0">
                  <a:pos x="connsiteX8009" y="connsiteY8009"/>
                </a:cxn>
                <a:cxn ang="0">
                  <a:pos x="connsiteX8010" y="connsiteY8010"/>
                </a:cxn>
                <a:cxn ang="0">
                  <a:pos x="connsiteX8011" y="connsiteY8011"/>
                </a:cxn>
                <a:cxn ang="0">
                  <a:pos x="connsiteX8012" y="connsiteY8012"/>
                </a:cxn>
                <a:cxn ang="0">
                  <a:pos x="connsiteX8013" y="connsiteY8013"/>
                </a:cxn>
                <a:cxn ang="0">
                  <a:pos x="connsiteX8014" y="connsiteY8014"/>
                </a:cxn>
                <a:cxn ang="0">
                  <a:pos x="connsiteX8015" y="connsiteY8015"/>
                </a:cxn>
                <a:cxn ang="0">
                  <a:pos x="connsiteX8016" y="connsiteY8016"/>
                </a:cxn>
                <a:cxn ang="0">
                  <a:pos x="connsiteX8017" y="connsiteY8017"/>
                </a:cxn>
                <a:cxn ang="0">
                  <a:pos x="connsiteX8018" y="connsiteY8018"/>
                </a:cxn>
                <a:cxn ang="0">
                  <a:pos x="connsiteX8019" y="connsiteY8019"/>
                </a:cxn>
                <a:cxn ang="0">
                  <a:pos x="connsiteX8020" y="connsiteY8020"/>
                </a:cxn>
                <a:cxn ang="0">
                  <a:pos x="connsiteX8021" y="connsiteY8021"/>
                </a:cxn>
                <a:cxn ang="0">
                  <a:pos x="connsiteX8022" y="connsiteY8022"/>
                </a:cxn>
                <a:cxn ang="0">
                  <a:pos x="connsiteX8023" y="connsiteY8023"/>
                </a:cxn>
                <a:cxn ang="0">
                  <a:pos x="connsiteX8024" y="connsiteY8024"/>
                </a:cxn>
                <a:cxn ang="0">
                  <a:pos x="connsiteX8025" y="connsiteY8025"/>
                </a:cxn>
                <a:cxn ang="0">
                  <a:pos x="connsiteX8026" y="connsiteY8026"/>
                </a:cxn>
                <a:cxn ang="0">
                  <a:pos x="connsiteX8027" y="connsiteY8027"/>
                </a:cxn>
                <a:cxn ang="0">
                  <a:pos x="connsiteX8028" y="connsiteY8028"/>
                </a:cxn>
                <a:cxn ang="0">
                  <a:pos x="connsiteX8029" y="connsiteY8029"/>
                </a:cxn>
                <a:cxn ang="0">
                  <a:pos x="connsiteX8030" y="connsiteY8030"/>
                </a:cxn>
                <a:cxn ang="0">
                  <a:pos x="connsiteX8031" y="connsiteY8031"/>
                </a:cxn>
                <a:cxn ang="0">
                  <a:pos x="connsiteX8032" y="connsiteY8032"/>
                </a:cxn>
                <a:cxn ang="0">
                  <a:pos x="connsiteX8033" y="connsiteY8033"/>
                </a:cxn>
                <a:cxn ang="0">
                  <a:pos x="connsiteX8034" y="connsiteY8034"/>
                </a:cxn>
                <a:cxn ang="0">
                  <a:pos x="connsiteX8035" y="connsiteY8035"/>
                </a:cxn>
                <a:cxn ang="0">
                  <a:pos x="connsiteX8036" y="connsiteY8036"/>
                </a:cxn>
                <a:cxn ang="0">
                  <a:pos x="connsiteX8037" y="connsiteY8037"/>
                </a:cxn>
                <a:cxn ang="0">
                  <a:pos x="connsiteX8038" y="connsiteY8038"/>
                </a:cxn>
                <a:cxn ang="0">
                  <a:pos x="connsiteX8039" y="connsiteY8039"/>
                </a:cxn>
                <a:cxn ang="0">
                  <a:pos x="connsiteX8040" y="connsiteY8040"/>
                </a:cxn>
                <a:cxn ang="0">
                  <a:pos x="connsiteX8041" y="connsiteY8041"/>
                </a:cxn>
                <a:cxn ang="0">
                  <a:pos x="connsiteX8042" y="connsiteY8042"/>
                </a:cxn>
                <a:cxn ang="0">
                  <a:pos x="connsiteX8043" y="connsiteY8043"/>
                </a:cxn>
                <a:cxn ang="0">
                  <a:pos x="connsiteX8044" y="connsiteY8044"/>
                </a:cxn>
                <a:cxn ang="0">
                  <a:pos x="connsiteX8045" y="connsiteY8045"/>
                </a:cxn>
                <a:cxn ang="0">
                  <a:pos x="connsiteX8046" y="connsiteY8046"/>
                </a:cxn>
                <a:cxn ang="0">
                  <a:pos x="connsiteX8047" y="connsiteY8047"/>
                </a:cxn>
                <a:cxn ang="0">
                  <a:pos x="connsiteX8048" y="connsiteY8048"/>
                </a:cxn>
                <a:cxn ang="0">
                  <a:pos x="connsiteX8049" y="connsiteY8049"/>
                </a:cxn>
                <a:cxn ang="0">
                  <a:pos x="connsiteX8050" y="connsiteY8050"/>
                </a:cxn>
                <a:cxn ang="0">
                  <a:pos x="connsiteX8051" y="connsiteY8051"/>
                </a:cxn>
                <a:cxn ang="0">
                  <a:pos x="connsiteX8052" y="connsiteY8052"/>
                </a:cxn>
                <a:cxn ang="0">
                  <a:pos x="connsiteX8053" y="connsiteY8053"/>
                </a:cxn>
                <a:cxn ang="0">
                  <a:pos x="connsiteX8054" y="connsiteY8054"/>
                </a:cxn>
                <a:cxn ang="0">
                  <a:pos x="connsiteX8055" y="connsiteY8055"/>
                </a:cxn>
                <a:cxn ang="0">
                  <a:pos x="connsiteX8056" y="connsiteY8056"/>
                </a:cxn>
                <a:cxn ang="0">
                  <a:pos x="connsiteX8057" y="connsiteY8057"/>
                </a:cxn>
                <a:cxn ang="0">
                  <a:pos x="connsiteX8058" y="connsiteY8058"/>
                </a:cxn>
                <a:cxn ang="0">
                  <a:pos x="connsiteX8059" y="connsiteY8059"/>
                </a:cxn>
                <a:cxn ang="0">
                  <a:pos x="connsiteX8060" y="connsiteY8060"/>
                </a:cxn>
                <a:cxn ang="0">
                  <a:pos x="connsiteX8061" y="connsiteY8061"/>
                </a:cxn>
                <a:cxn ang="0">
                  <a:pos x="connsiteX8062" y="connsiteY8062"/>
                </a:cxn>
                <a:cxn ang="0">
                  <a:pos x="connsiteX8063" y="connsiteY8063"/>
                </a:cxn>
                <a:cxn ang="0">
                  <a:pos x="connsiteX8064" y="connsiteY8064"/>
                </a:cxn>
                <a:cxn ang="0">
                  <a:pos x="connsiteX8065" y="connsiteY8065"/>
                </a:cxn>
                <a:cxn ang="0">
                  <a:pos x="connsiteX8066" y="connsiteY8066"/>
                </a:cxn>
                <a:cxn ang="0">
                  <a:pos x="connsiteX8067" y="connsiteY8067"/>
                </a:cxn>
                <a:cxn ang="0">
                  <a:pos x="connsiteX8068" y="connsiteY8068"/>
                </a:cxn>
                <a:cxn ang="0">
                  <a:pos x="connsiteX8069" y="connsiteY8069"/>
                </a:cxn>
                <a:cxn ang="0">
                  <a:pos x="connsiteX8070" y="connsiteY8070"/>
                </a:cxn>
                <a:cxn ang="0">
                  <a:pos x="connsiteX8071" y="connsiteY8071"/>
                </a:cxn>
                <a:cxn ang="0">
                  <a:pos x="connsiteX8072" y="connsiteY8072"/>
                </a:cxn>
                <a:cxn ang="0">
                  <a:pos x="connsiteX8073" y="connsiteY8073"/>
                </a:cxn>
                <a:cxn ang="0">
                  <a:pos x="connsiteX8074" y="connsiteY8074"/>
                </a:cxn>
                <a:cxn ang="0">
                  <a:pos x="connsiteX8075" y="connsiteY8075"/>
                </a:cxn>
                <a:cxn ang="0">
                  <a:pos x="connsiteX8076" y="connsiteY8076"/>
                </a:cxn>
                <a:cxn ang="0">
                  <a:pos x="connsiteX8077" y="connsiteY8077"/>
                </a:cxn>
                <a:cxn ang="0">
                  <a:pos x="connsiteX8078" y="connsiteY8078"/>
                </a:cxn>
                <a:cxn ang="0">
                  <a:pos x="connsiteX8079" y="connsiteY8079"/>
                </a:cxn>
                <a:cxn ang="0">
                  <a:pos x="connsiteX8080" y="connsiteY8080"/>
                </a:cxn>
                <a:cxn ang="0">
                  <a:pos x="connsiteX8081" y="connsiteY8081"/>
                </a:cxn>
                <a:cxn ang="0">
                  <a:pos x="connsiteX8082" y="connsiteY8082"/>
                </a:cxn>
                <a:cxn ang="0">
                  <a:pos x="connsiteX8083" y="connsiteY8083"/>
                </a:cxn>
                <a:cxn ang="0">
                  <a:pos x="connsiteX8084" y="connsiteY8084"/>
                </a:cxn>
                <a:cxn ang="0">
                  <a:pos x="connsiteX8085" y="connsiteY8085"/>
                </a:cxn>
                <a:cxn ang="0">
                  <a:pos x="connsiteX8086" y="connsiteY8086"/>
                </a:cxn>
                <a:cxn ang="0">
                  <a:pos x="connsiteX8087" y="connsiteY8087"/>
                </a:cxn>
                <a:cxn ang="0">
                  <a:pos x="connsiteX8088" y="connsiteY8088"/>
                </a:cxn>
                <a:cxn ang="0">
                  <a:pos x="connsiteX8089" y="connsiteY8089"/>
                </a:cxn>
                <a:cxn ang="0">
                  <a:pos x="connsiteX8090" y="connsiteY8090"/>
                </a:cxn>
                <a:cxn ang="0">
                  <a:pos x="connsiteX8091" y="connsiteY8091"/>
                </a:cxn>
                <a:cxn ang="0">
                  <a:pos x="connsiteX8092" y="connsiteY8092"/>
                </a:cxn>
                <a:cxn ang="0">
                  <a:pos x="connsiteX8093" y="connsiteY8093"/>
                </a:cxn>
                <a:cxn ang="0">
                  <a:pos x="connsiteX8094" y="connsiteY8094"/>
                </a:cxn>
                <a:cxn ang="0">
                  <a:pos x="connsiteX8095" y="connsiteY8095"/>
                </a:cxn>
                <a:cxn ang="0">
                  <a:pos x="connsiteX8096" y="connsiteY8096"/>
                </a:cxn>
                <a:cxn ang="0">
                  <a:pos x="connsiteX8097" y="connsiteY8097"/>
                </a:cxn>
                <a:cxn ang="0">
                  <a:pos x="connsiteX8098" y="connsiteY8098"/>
                </a:cxn>
                <a:cxn ang="0">
                  <a:pos x="connsiteX8099" y="connsiteY8099"/>
                </a:cxn>
                <a:cxn ang="0">
                  <a:pos x="connsiteX8100" y="connsiteY8100"/>
                </a:cxn>
                <a:cxn ang="0">
                  <a:pos x="connsiteX8101" y="connsiteY8101"/>
                </a:cxn>
                <a:cxn ang="0">
                  <a:pos x="connsiteX8102" y="connsiteY8102"/>
                </a:cxn>
                <a:cxn ang="0">
                  <a:pos x="connsiteX8103" y="connsiteY8103"/>
                </a:cxn>
                <a:cxn ang="0">
                  <a:pos x="connsiteX8104" y="connsiteY8104"/>
                </a:cxn>
                <a:cxn ang="0">
                  <a:pos x="connsiteX8105" y="connsiteY8105"/>
                </a:cxn>
                <a:cxn ang="0">
                  <a:pos x="connsiteX8106" y="connsiteY8106"/>
                </a:cxn>
                <a:cxn ang="0">
                  <a:pos x="connsiteX8107" y="connsiteY8107"/>
                </a:cxn>
                <a:cxn ang="0">
                  <a:pos x="connsiteX8108" y="connsiteY8108"/>
                </a:cxn>
                <a:cxn ang="0">
                  <a:pos x="connsiteX8109" y="connsiteY8109"/>
                </a:cxn>
                <a:cxn ang="0">
                  <a:pos x="connsiteX8110" y="connsiteY8110"/>
                </a:cxn>
                <a:cxn ang="0">
                  <a:pos x="connsiteX8111" y="connsiteY8111"/>
                </a:cxn>
                <a:cxn ang="0">
                  <a:pos x="connsiteX8112" y="connsiteY8112"/>
                </a:cxn>
                <a:cxn ang="0">
                  <a:pos x="connsiteX8113" y="connsiteY8113"/>
                </a:cxn>
                <a:cxn ang="0">
                  <a:pos x="connsiteX8114" y="connsiteY8114"/>
                </a:cxn>
                <a:cxn ang="0">
                  <a:pos x="connsiteX8115" y="connsiteY8115"/>
                </a:cxn>
                <a:cxn ang="0">
                  <a:pos x="connsiteX8116" y="connsiteY8116"/>
                </a:cxn>
                <a:cxn ang="0">
                  <a:pos x="connsiteX8117" y="connsiteY8117"/>
                </a:cxn>
                <a:cxn ang="0">
                  <a:pos x="connsiteX8118" y="connsiteY8118"/>
                </a:cxn>
                <a:cxn ang="0">
                  <a:pos x="connsiteX8119" y="connsiteY8119"/>
                </a:cxn>
                <a:cxn ang="0">
                  <a:pos x="connsiteX8120" y="connsiteY8120"/>
                </a:cxn>
                <a:cxn ang="0">
                  <a:pos x="connsiteX8121" y="connsiteY8121"/>
                </a:cxn>
                <a:cxn ang="0">
                  <a:pos x="connsiteX8122" y="connsiteY8122"/>
                </a:cxn>
                <a:cxn ang="0">
                  <a:pos x="connsiteX8123" y="connsiteY8123"/>
                </a:cxn>
                <a:cxn ang="0">
                  <a:pos x="connsiteX8124" y="connsiteY8124"/>
                </a:cxn>
                <a:cxn ang="0">
                  <a:pos x="connsiteX8125" y="connsiteY8125"/>
                </a:cxn>
                <a:cxn ang="0">
                  <a:pos x="connsiteX8126" y="connsiteY8126"/>
                </a:cxn>
                <a:cxn ang="0">
                  <a:pos x="connsiteX8127" y="connsiteY8127"/>
                </a:cxn>
                <a:cxn ang="0">
                  <a:pos x="connsiteX8128" y="connsiteY8128"/>
                </a:cxn>
                <a:cxn ang="0">
                  <a:pos x="connsiteX8129" y="connsiteY8129"/>
                </a:cxn>
                <a:cxn ang="0">
                  <a:pos x="connsiteX8130" y="connsiteY8130"/>
                </a:cxn>
                <a:cxn ang="0">
                  <a:pos x="connsiteX8131" y="connsiteY8131"/>
                </a:cxn>
                <a:cxn ang="0">
                  <a:pos x="connsiteX8132" y="connsiteY8132"/>
                </a:cxn>
                <a:cxn ang="0">
                  <a:pos x="connsiteX8133" y="connsiteY8133"/>
                </a:cxn>
                <a:cxn ang="0">
                  <a:pos x="connsiteX8134" y="connsiteY8134"/>
                </a:cxn>
                <a:cxn ang="0">
                  <a:pos x="connsiteX8135" y="connsiteY8135"/>
                </a:cxn>
                <a:cxn ang="0">
                  <a:pos x="connsiteX8136" y="connsiteY8136"/>
                </a:cxn>
                <a:cxn ang="0">
                  <a:pos x="connsiteX8137" y="connsiteY8137"/>
                </a:cxn>
                <a:cxn ang="0">
                  <a:pos x="connsiteX8138" y="connsiteY8138"/>
                </a:cxn>
                <a:cxn ang="0">
                  <a:pos x="connsiteX8139" y="connsiteY8139"/>
                </a:cxn>
                <a:cxn ang="0">
                  <a:pos x="connsiteX8140" y="connsiteY8140"/>
                </a:cxn>
                <a:cxn ang="0">
                  <a:pos x="connsiteX8141" y="connsiteY8141"/>
                </a:cxn>
                <a:cxn ang="0">
                  <a:pos x="connsiteX8142" y="connsiteY8142"/>
                </a:cxn>
                <a:cxn ang="0">
                  <a:pos x="connsiteX8143" y="connsiteY8143"/>
                </a:cxn>
                <a:cxn ang="0">
                  <a:pos x="connsiteX8144" y="connsiteY8144"/>
                </a:cxn>
                <a:cxn ang="0">
                  <a:pos x="connsiteX8145" y="connsiteY8145"/>
                </a:cxn>
                <a:cxn ang="0">
                  <a:pos x="connsiteX8146" y="connsiteY8146"/>
                </a:cxn>
                <a:cxn ang="0">
                  <a:pos x="connsiteX8147" y="connsiteY8147"/>
                </a:cxn>
                <a:cxn ang="0">
                  <a:pos x="connsiteX8148" y="connsiteY8148"/>
                </a:cxn>
                <a:cxn ang="0">
                  <a:pos x="connsiteX8149" y="connsiteY8149"/>
                </a:cxn>
                <a:cxn ang="0">
                  <a:pos x="connsiteX8150" y="connsiteY8150"/>
                </a:cxn>
                <a:cxn ang="0">
                  <a:pos x="connsiteX8151" y="connsiteY8151"/>
                </a:cxn>
                <a:cxn ang="0">
                  <a:pos x="connsiteX8152" y="connsiteY8152"/>
                </a:cxn>
                <a:cxn ang="0">
                  <a:pos x="connsiteX8153" y="connsiteY8153"/>
                </a:cxn>
                <a:cxn ang="0">
                  <a:pos x="connsiteX8154" y="connsiteY8154"/>
                </a:cxn>
                <a:cxn ang="0">
                  <a:pos x="connsiteX8155" y="connsiteY8155"/>
                </a:cxn>
                <a:cxn ang="0">
                  <a:pos x="connsiteX8156" y="connsiteY8156"/>
                </a:cxn>
                <a:cxn ang="0">
                  <a:pos x="connsiteX8157" y="connsiteY8157"/>
                </a:cxn>
                <a:cxn ang="0">
                  <a:pos x="connsiteX8158" y="connsiteY8158"/>
                </a:cxn>
                <a:cxn ang="0">
                  <a:pos x="connsiteX8159" y="connsiteY8159"/>
                </a:cxn>
                <a:cxn ang="0">
                  <a:pos x="connsiteX8160" y="connsiteY8160"/>
                </a:cxn>
                <a:cxn ang="0">
                  <a:pos x="connsiteX8161" y="connsiteY8161"/>
                </a:cxn>
                <a:cxn ang="0">
                  <a:pos x="connsiteX8162" y="connsiteY8162"/>
                </a:cxn>
                <a:cxn ang="0">
                  <a:pos x="connsiteX8163" y="connsiteY8163"/>
                </a:cxn>
                <a:cxn ang="0">
                  <a:pos x="connsiteX8164" y="connsiteY8164"/>
                </a:cxn>
                <a:cxn ang="0">
                  <a:pos x="connsiteX8165" y="connsiteY8165"/>
                </a:cxn>
                <a:cxn ang="0">
                  <a:pos x="connsiteX8166" y="connsiteY8166"/>
                </a:cxn>
                <a:cxn ang="0">
                  <a:pos x="connsiteX8167" y="connsiteY8167"/>
                </a:cxn>
                <a:cxn ang="0">
                  <a:pos x="connsiteX8168" y="connsiteY8168"/>
                </a:cxn>
                <a:cxn ang="0">
                  <a:pos x="connsiteX8169" y="connsiteY8169"/>
                </a:cxn>
                <a:cxn ang="0">
                  <a:pos x="connsiteX8170" y="connsiteY8170"/>
                </a:cxn>
                <a:cxn ang="0">
                  <a:pos x="connsiteX8171" y="connsiteY8171"/>
                </a:cxn>
                <a:cxn ang="0">
                  <a:pos x="connsiteX8172" y="connsiteY8172"/>
                </a:cxn>
                <a:cxn ang="0">
                  <a:pos x="connsiteX8173" y="connsiteY8173"/>
                </a:cxn>
                <a:cxn ang="0">
                  <a:pos x="connsiteX8174" y="connsiteY8174"/>
                </a:cxn>
                <a:cxn ang="0">
                  <a:pos x="connsiteX8175" y="connsiteY8175"/>
                </a:cxn>
                <a:cxn ang="0">
                  <a:pos x="connsiteX8176" y="connsiteY8176"/>
                </a:cxn>
                <a:cxn ang="0">
                  <a:pos x="connsiteX8177" y="connsiteY8177"/>
                </a:cxn>
                <a:cxn ang="0">
                  <a:pos x="connsiteX8178" y="connsiteY8178"/>
                </a:cxn>
                <a:cxn ang="0">
                  <a:pos x="connsiteX8179" y="connsiteY8179"/>
                </a:cxn>
                <a:cxn ang="0">
                  <a:pos x="connsiteX8180" y="connsiteY8180"/>
                </a:cxn>
                <a:cxn ang="0">
                  <a:pos x="connsiteX8181" y="connsiteY8181"/>
                </a:cxn>
                <a:cxn ang="0">
                  <a:pos x="connsiteX8182" y="connsiteY8182"/>
                </a:cxn>
                <a:cxn ang="0">
                  <a:pos x="connsiteX8183" y="connsiteY8183"/>
                </a:cxn>
                <a:cxn ang="0">
                  <a:pos x="connsiteX8184" y="connsiteY8184"/>
                </a:cxn>
                <a:cxn ang="0">
                  <a:pos x="connsiteX8185" y="connsiteY8185"/>
                </a:cxn>
                <a:cxn ang="0">
                  <a:pos x="connsiteX8186" y="connsiteY8186"/>
                </a:cxn>
                <a:cxn ang="0">
                  <a:pos x="connsiteX8187" y="connsiteY8187"/>
                </a:cxn>
                <a:cxn ang="0">
                  <a:pos x="connsiteX8188" y="connsiteY8188"/>
                </a:cxn>
                <a:cxn ang="0">
                  <a:pos x="connsiteX8189" y="connsiteY8189"/>
                </a:cxn>
                <a:cxn ang="0">
                  <a:pos x="connsiteX8190" y="connsiteY8190"/>
                </a:cxn>
                <a:cxn ang="0">
                  <a:pos x="connsiteX8191" y="connsiteY8191"/>
                </a:cxn>
                <a:cxn ang="0">
                  <a:pos x="connsiteX8192" y="connsiteY8192"/>
                </a:cxn>
                <a:cxn ang="0">
                  <a:pos x="connsiteX8193" y="connsiteY8193"/>
                </a:cxn>
                <a:cxn ang="0">
                  <a:pos x="connsiteX8194" y="connsiteY8194"/>
                </a:cxn>
                <a:cxn ang="0">
                  <a:pos x="connsiteX8195" y="connsiteY8195"/>
                </a:cxn>
                <a:cxn ang="0">
                  <a:pos x="connsiteX8196" y="connsiteY8196"/>
                </a:cxn>
                <a:cxn ang="0">
                  <a:pos x="connsiteX8197" y="connsiteY8197"/>
                </a:cxn>
                <a:cxn ang="0">
                  <a:pos x="connsiteX8198" y="connsiteY8198"/>
                </a:cxn>
                <a:cxn ang="0">
                  <a:pos x="connsiteX8199" y="connsiteY8199"/>
                </a:cxn>
                <a:cxn ang="0">
                  <a:pos x="connsiteX8200" y="connsiteY8200"/>
                </a:cxn>
                <a:cxn ang="0">
                  <a:pos x="connsiteX8201" y="connsiteY8201"/>
                </a:cxn>
                <a:cxn ang="0">
                  <a:pos x="connsiteX8202" y="connsiteY8202"/>
                </a:cxn>
                <a:cxn ang="0">
                  <a:pos x="connsiteX8203" y="connsiteY8203"/>
                </a:cxn>
                <a:cxn ang="0">
                  <a:pos x="connsiteX8204" y="connsiteY8204"/>
                </a:cxn>
                <a:cxn ang="0">
                  <a:pos x="connsiteX8205" y="connsiteY8205"/>
                </a:cxn>
                <a:cxn ang="0">
                  <a:pos x="connsiteX8206" y="connsiteY8206"/>
                </a:cxn>
                <a:cxn ang="0">
                  <a:pos x="connsiteX8207" y="connsiteY8207"/>
                </a:cxn>
                <a:cxn ang="0">
                  <a:pos x="connsiteX8208" y="connsiteY8208"/>
                </a:cxn>
                <a:cxn ang="0">
                  <a:pos x="connsiteX8209" y="connsiteY8209"/>
                </a:cxn>
                <a:cxn ang="0">
                  <a:pos x="connsiteX8210" y="connsiteY8210"/>
                </a:cxn>
                <a:cxn ang="0">
                  <a:pos x="connsiteX8211" y="connsiteY8211"/>
                </a:cxn>
                <a:cxn ang="0">
                  <a:pos x="connsiteX8212" y="connsiteY8212"/>
                </a:cxn>
                <a:cxn ang="0">
                  <a:pos x="connsiteX8213" y="connsiteY8213"/>
                </a:cxn>
                <a:cxn ang="0">
                  <a:pos x="connsiteX8214" y="connsiteY8214"/>
                </a:cxn>
                <a:cxn ang="0">
                  <a:pos x="connsiteX8215" y="connsiteY8215"/>
                </a:cxn>
                <a:cxn ang="0">
                  <a:pos x="connsiteX8216" y="connsiteY8216"/>
                </a:cxn>
                <a:cxn ang="0">
                  <a:pos x="connsiteX8217" y="connsiteY8217"/>
                </a:cxn>
                <a:cxn ang="0">
                  <a:pos x="connsiteX8218" y="connsiteY8218"/>
                </a:cxn>
                <a:cxn ang="0">
                  <a:pos x="connsiteX8219" y="connsiteY8219"/>
                </a:cxn>
                <a:cxn ang="0">
                  <a:pos x="connsiteX8220" y="connsiteY8220"/>
                </a:cxn>
                <a:cxn ang="0">
                  <a:pos x="connsiteX8221" y="connsiteY8221"/>
                </a:cxn>
                <a:cxn ang="0">
                  <a:pos x="connsiteX8222" y="connsiteY8222"/>
                </a:cxn>
                <a:cxn ang="0">
                  <a:pos x="connsiteX8223" y="connsiteY8223"/>
                </a:cxn>
                <a:cxn ang="0">
                  <a:pos x="connsiteX8224" y="connsiteY8224"/>
                </a:cxn>
                <a:cxn ang="0">
                  <a:pos x="connsiteX8225" y="connsiteY8225"/>
                </a:cxn>
                <a:cxn ang="0">
                  <a:pos x="connsiteX8226" y="connsiteY8226"/>
                </a:cxn>
                <a:cxn ang="0">
                  <a:pos x="connsiteX8227" y="connsiteY8227"/>
                </a:cxn>
                <a:cxn ang="0">
                  <a:pos x="connsiteX8228" y="connsiteY8228"/>
                </a:cxn>
                <a:cxn ang="0">
                  <a:pos x="connsiteX8229" y="connsiteY8229"/>
                </a:cxn>
                <a:cxn ang="0">
                  <a:pos x="connsiteX8230" y="connsiteY8230"/>
                </a:cxn>
                <a:cxn ang="0">
                  <a:pos x="connsiteX8231" y="connsiteY8231"/>
                </a:cxn>
                <a:cxn ang="0">
                  <a:pos x="connsiteX8232" y="connsiteY8232"/>
                </a:cxn>
                <a:cxn ang="0">
                  <a:pos x="connsiteX8233" y="connsiteY8233"/>
                </a:cxn>
                <a:cxn ang="0">
                  <a:pos x="connsiteX8234" y="connsiteY8234"/>
                </a:cxn>
                <a:cxn ang="0">
                  <a:pos x="connsiteX8235" y="connsiteY8235"/>
                </a:cxn>
                <a:cxn ang="0">
                  <a:pos x="connsiteX8236" y="connsiteY8236"/>
                </a:cxn>
                <a:cxn ang="0">
                  <a:pos x="connsiteX8237" y="connsiteY8237"/>
                </a:cxn>
                <a:cxn ang="0">
                  <a:pos x="connsiteX8238" y="connsiteY8238"/>
                </a:cxn>
                <a:cxn ang="0">
                  <a:pos x="connsiteX8239" y="connsiteY8239"/>
                </a:cxn>
                <a:cxn ang="0">
                  <a:pos x="connsiteX8240" y="connsiteY8240"/>
                </a:cxn>
                <a:cxn ang="0">
                  <a:pos x="connsiteX8241" y="connsiteY8241"/>
                </a:cxn>
                <a:cxn ang="0">
                  <a:pos x="connsiteX8242" y="connsiteY8242"/>
                </a:cxn>
                <a:cxn ang="0">
                  <a:pos x="connsiteX8243" y="connsiteY8243"/>
                </a:cxn>
                <a:cxn ang="0">
                  <a:pos x="connsiteX8244" y="connsiteY8244"/>
                </a:cxn>
                <a:cxn ang="0">
                  <a:pos x="connsiteX8245" y="connsiteY8245"/>
                </a:cxn>
                <a:cxn ang="0">
                  <a:pos x="connsiteX8246" y="connsiteY8246"/>
                </a:cxn>
                <a:cxn ang="0">
                  <a:pos x="connsiteX8247" y="connsiteY8247"/>
                </a:cxn>
                <a:cxn ang="0">
                  <a:pos x="connsiteX8248" y="connsiteY8248"/>
                </a:cxn>
                <a:cxn ang="0">
                  <a:pos x="connsiteX8249" y="connsiteY8249"/>
                </a:cxn>
                <a:cxn ang="0">
                  <a:pos x="connsiteX8250" y="connsiteY8250"/>
                </a:cxn>
                <a:cxn ang="0">
                  <a:pos x="connsiteX8251" y="connsiteY8251"/>
                </a:cxn>
                <a:cxn ang="0">
                  <a:pos x="connsiteX8252" y="connsiteY8252"/>
                </a:cxn>
                <a:cxn ang="0">
                  <a:pos x="connsiteX8253" y="connsiteY8253"/>
                </a:cxn>
                <a:cxn ang="0">
                  <a:pos x="connsiteX8254" y="connsiteY8254"/>
                </a:cxn>
                <a:cxn ang="0">
                  <a:pos x="connsiteX8255" y="connsiteY8255"/>
                </a:cxn>
                <a:cxn ang="0">
                  <a:pos x="connsiteX8256" y="connsiteY8256"/>
                </a:cxn>
                <a:cxn ang="0">
                  <a:pos x="connsiteX8257" y="connsiteY8257"/>
                </a:cxn>
                <a:cxn ang="0">
                  <a:pos x="connsiteX8258" y="connsiteY8258"/>
                </a:cxn>
                <a:cxn ang="0">
                  <a:pos x="connsiteX8259" y="connsiteY8259"/>
                </a:cxn>
                <a:cxn ang="0">
                  <a:pos x="connsiteX8260" y="connsiteY8260"/>
                </a:cxn>
                <a:cxn ang="0">
                  <a:pos x="connsiteX8261" y="connsiteY8261"/>
                </a:cxn>
                <a:cxn ang="0">
                  <a:pos x="connsiteX8262" y="connsiteY8262"/>
                </a:cxn>
                <a:cxn ang="0">
                  <a:pos x="connsiteX8263" y="connsiteY8263"/>
                </a:cxn>
                <a:cxn ang="0">
                  <a:pos x="connsiteX8264" y="connsiteY8264"/>
                </a:cxn>
                <a:cxn ang="0">
                  <a:pos x="connsiteX8265" y="connsiteY8265"/>
                </a:cxn>
                <a:cxn ang="0">
                  <a:pos x="connsiteX8266" y="connsiteY8266"/>
                </a:cxn>
                <a:cxn ang="0">
                  <a:pos x="connsiteX8267" y="connsiteY8267"/>
                </a:cxn>
                <a:cxn ang="0">
                  <a:pos x="connsiteX8268" y="connsiteY8268"/>
                </a:cxn>
                <a:cxn ang="0">
                  <a:pos x="connsiteX8269" y="connsiteY8269"/>
                </a:cxn>
                <a:cxn ang="0">
                  <a:pos x="connsiteX8270" y="connsiteY8270"/>
                </a:cxn>
                <a:cxn ang="0">
                  <a:pos x="connsiteX8271" y="connsiteY8271"/>
                </a:cxn>
                <a:cxn ang="0">
                  <a:pos x="connsiteX8272" y="connsiteY8272"/>
                </a:cxn>
                <a:cxn ang="0">
                  <a:pos x="connsiteX8273" y="connsiteY8273"/>
                </a:cxn>
                <a:cxn ang="0">
                  <a:pos x="connsiteX8274" y="connsiteY8274"/>
                </a:cxn>
                <a:cxn ang="0">
                  <a:pos x="connsiteX8275" y="connsiteY8275"/>
                </a:cxn>
                <a:cxn ang="0">
                  <a:pos x="connsiteX8276" y="connsiteY8276"/>
                </a:cxn>
                <a:cxn ang="0">
                  <a:pos x="connsiteX8277" y="connsiteY8277"/>
                </a:cxn>
                <a:cxn ang="0">
                  <a:pos x="connsiteX8278" y="connsiteY8278"/>
                </a:cxn>
                <a:cxn ang="0">
                  <a:pos x="connsiteX8279" y="connsiteY8279"/>
                </a:cxn>
                <a:cxn ang="0">
                  <a:pos x="connsiteX8280" y="connsiteY8280"/>
                </a:cxn>
                <a:cxn ang="0">
                  <a:pos x="connsiteX8281" y="connsiteY8281"/>
                </a:cxn>
                <a:cxn ang="0">
                  <a:pos x="connsiteX8282" y="connsiteY8282"/>
                </a:cxn>
                <a:cxn ang="0">
                  <a:pos x="connsiteX8283" y="connsiteY8283"/>
                </a:cxn>
                <a:cxn ang="0">
                  <a:pos x="connsiteX8284" y="connsiteY8284"/>
                </a:cxn>
                <a:cxn ang="0">
                  <a:pos x="connsiteX8285" y="connsiteY8285"/>
                </a:cxn>
                <a:cxn ang="0">
                  <a:pos x="connsiteX8286" y="connsiteY8286"/>
                </a:cxn>
                <a:cxn ang="0">
                  <a:pos x="connsiteX8287" y="connsiteY8287"/>
                </a:cxn>
                <a:cxn ang="0">
                  <a:pos x="connsiteX8288" y="connsiteY8288"/>
                </a:cxn>
                <a:cxn ang="0">
                  <a:pos x="connsiteX8289" y="connsiteY8289"/>
                </a:cxn>
                <a:cxn ang="0">
                  <a:pos x="connsiteX8290" y="connsiteY8290"/>
                </a:cxn>
                <a:cxn ang="0">
                  <a:pos x="connsiteX8291" y="connsiteY8291"/>
                </a:cxn>
                <a:cxn ang="0">
                  <a:pos x="connsiteX8292" y="connsiteY8292"/>
                </a:cxn>
                <a:cxn ang="0">
                  <a:pos x="connsiteX8293" y="connsiteY8293"/>
                </a:cxn>
                <a:cxn ang="0">
                  <a:pos x="connsiteX8294" y="connsiteY8294"/>
                </a:cxn>
                <a:cxn ang="0">
                  <a:pos x="connsiteX8295" y="connsiteY8295"/>
                </a:cxn>
                <a:cxn ang="0">
                  <a:pos x="connsiteX8296" y="connsiteY8296"/>
                </a:cxn>
                <a:cxn ang="0">
                  <a:pos x="connsiteX8297" y="connsiteY8297"/>
                </a:cxn>
                <a:cxn ang="0">
                  <a:pos x="connsiteX8298" y="connsiteY8298"/>
                </a:cxn>
                <a:cxn ang="0">
                  <a:pos x="connsiteX8299" y="connsiteY8299"/>
                </a:cxn>
                <a:cxn ang="0">
                  <a:pos x="connsiteX8300" y="connsiteY8300"/>
                </a:cxn>
                <a:cxn ang="0">
                  <a:pos x="connsiteX8301" y="connsiteY8301"/>
                </a:cxn>
                <a:cxn ang="0">
                  <a:pos x="connsiteX8302" y="connsiteY8302"/>
                </a:cxn>
                <a:cxn ang="0">
                  <a:pos x="connsiteX8303" y="connsiteY8303"/>
                </a:cxn>
                <a:cxn ang="0">
                  <a:pos x="connsiteX8304" y="connsiteY8304"/>
                </a:cxn>
                <a:cxn ang="0">
                  <a:pos x="connsiteX8305" y="connsiteY8305"/>
                </a:cxn>
                <a:cxn ang="0">
                  <a:pos x="connsiteX8306" y="connsiteY8306"/>
                </a:cxn>
                <a:cxn ang="0">
                  <a:pos x="connsiteX8307" y="connsiteY8307"/>
                </a:cxn>
                <a:cxn ang="0">
                  <a:pos x="connsiteX8308" y="connsiteY8308"/>
                </a:cxn>
                <a:cxn ang="0">
                  <a:pos x="connsiteX8309" y="connsiteY8309"/>
                </a:cxn>
                <a:cxn ang="0">
                  <a:pos x="connsiteX8310" y="connsiteY8310"/>
                </a:cxn>
                <a:cxn ang="0">
                  <a:pos x="connsiteX8311" y="connsiteY8311"/>
                </a:cxn>
                <a:cxn ang="0">
                  <a:pos x="connsiteX8312" y="connsiteY8312"/>
                </a:cxn>
                <a:cxn ang="0">
                  <a:pos x="connsiteX8313" y="connsiteY8313"/>
                </a:cxn>
                <a:cxn ang="0">
                  <a:pos x="connsiteX8314" y="connsiteY8314"/>
                </a:cxn>
                <a:cxn ang="0">
                  <a:pos x="connsiteX8315" y="connsiteY8315"/>
                </a:cxn>
                <a:cxn ang="0">
                  <a:pos x="connsiteX8316" y="connsiteY8316"/>
                </a:cxn>
                <a:cxn ang="0">
                  <a:pos x="connsiteX8317" y="connsiteY8317"/>
                </a:cxn>
                <a:cxn ang="0">
                  <a:pos x="connsiteX8318" y="connsiteY8318"/>
                </a:cxn>
                <a:cxn ang="0">
                  <a:pos x="connsiteX8319" y="connsiteY8319"/>
                </a:cxn>
                <a:cxn ang="0">
                  <a:pos x="connsiteX8320" y="connsiteY8320"/>
                </a:cxn>
                <a:cxn ang="0">
                  <a:pos x="connsiteX8321" y="connsiteY8321"/>
                </a:cxn>
                <a:cxn ang="0">
                  <a:pos x="connsiteX8322" y="connsiteY8322"/>
                </a:cxn>
                <a:cxn ang="0">
                  <a:pos x="connsiteX8323" y="connsiteY8323"/>
                </a:cxn>
                <a:cxn ang="0">
                  <a:pos x="connsiteX8324" y="connsiteY8324"/>
                </a:cxn>
                <a:cxn ang="0">
                  <a:pos x="connsiteX8325" y="connsiteY8325"/>
                </a:cxn>
                <a:cxn ang="0">
                  <a:pos x="connsiteX8326" y="connsiteY8326"/>
                </a:cxn>
                <a:cxn ang="0">
                  <a:pos x="connsiteX8327" y="connsiteY8327"/>
                </a:cxn>
                <a:cxn ang="0">
                  <a:pos x="connsiteX8328" y="connsiteY8328"/>
                </a:cxn>
                <a:cxn ang="0">
                  <a:pos x="connsiteX8329" y="connsiteY8329"/>
                </a:cxn>
                <a:cxn ang="0">
                  <a:pos x="connsiteX8330" y="connsiteY8330"/>
                </a:cxn>
                <a:cxn ang="0">
                  <a:pos x="connsiteX8331" y="connsiteY8331"/>
                </a:cxn>
                <a:cxn ang="0">
                  <a:pos x="connsiteX8332" y="connsiteY8332"/>
                </a:cxn>
                <a:cxn ang="0">
                  <a:pos x="connsiteX8333" y="connsiteY8333"/>
                </a:cxn>
                <a:cxn ang="0">
                  <a:pos x="connsiteX8334" y="connsiteY8334"/>
                </a:cxn>
                <a:cxn ang="0">
                  <a:pos x="connsiteX8335" y="connsiteY8335"/>
                </a:cxn>
                <a:cxn ang="0">
                  <a:pos x="connsiteX8336" y="connsiteY8336"/>
                </a:cxn>
                <a:cxn ang="0">
                  <a:pos x="connsiteX8337" y="connsiteY8337"/>
                </a:cxn>
                <a:cxn ang="0">
                  <a:pos x="connsiteX8338" y="connsiteY8338"/>
                </a:cxn>
                <a:cxn ang="0">
                  <a:pos x="connsiteX8339" y="connsiteY8339"/>
                </a:cxn>
                <a:cxn ang="0">
                  <a:pos x="connsiteX8340" y="connsiteY8340"/>
                </a:cxn>
                <a:cxn ang="0">
                  <a:pos x="connsiteX8341" y="connsiteY8341"/>
                </a:cxn>
                <a:cxn ang="0">
                  <a:pos x="connsiteX8342" y="connsiteY8342"/>
                </a:cxn>
                <a:cxn ang="0">
                  <a:pos x="connsiteX8343" y="connsiteY8343"/>
                </a:cxn>
                <a:cxn ang="0">
                  <a:pos x="connsiteX8344" y="connsiteY8344"/>
                </a:cxn>
                <a:cxn ang="0">
                  <a:pos x="connsiteX8345" y="connsiteY8345"/>
                </a:cxn>
                <a:cxn ang="0">
                  <a:pos x="connsiteX8346" y="connsiteY8346"/>
                </a:cxn>
                <a:cxn ang="0">
                  <a:pos x="connsiteX8347" y="connsiteY8347"/>
                </a:cxn>
                <a:cxn ang="0">
                  <a:pos x="connsiteX8348" y="connsiteY8348"/>
                </a:cxn>
                <a:cxn ang="0">
                  <a:pos x="connsiteX8349" y="connsiteY8349"/>
                </a:cxn>
                <a:cxn ang="0">
                  <a:pos x="connsiteX8350" y="connsiteY8350"/>
                </a:cxn>
                <a:cxn ang="0">
                  <a:pos x="connsiteX8351" y="connsiteY8351"/>
                </a:cxn>
                <a:cxn ang="0">
                  <a:pos x="connsiteX8352" y="connsiteY8352"/>
                </a:cxn>
                <a:cxn ang="0">
                  <a:pos x="connsiteX8353" y="connsiteY8353"/>
                </a:cxn>
                <a:cxn ang="0">
                  <a:pos x="connsiteX8354" y="connsiteY8354"/>
                </a:cxn>
                <a:cxn ang="0">
                  <a:pos x="connsiteX8355" y="connsiteY8355"/>
                </a:cxn>
                <a:cxn ang="0">
                  <a:pos x="connsiteX8356" y="connsiteY8356"/>
                </a:cxn>
                <a:cxn ang="0">
                  <a:pos x="connsiteX8357" y="connsiteY8357"/>
                </a:cxn>
                <a:cxn ang="0">
                  <a:pos x="connsiteX8358" y="connsiteY8358"/>
                </a:cxn>
                <a:cxn ang="0">
                  <a:pos x="connsiteX8359" y="connsiteY8359"/>
                </a:cxn>
                <a:cxn ang="0">
                  <a:pos x="connsiteX8360" y="connsiteY8360"/>
                </a:cxn>
                <a:cxn ang="0">
                  <a:pos x="connsiteX8361" y="connsiteY8361"/>
                </a:cxn>
                <a:cxn ang="0">
                  <a:pos x="connsiteX8362" y="connsiteY8362"/>
                </a:cxn>
                <a:cxn ang="0">
                  <a:pos x="connsiteX8363" y="connsiteY8363"/>
                </a:cxn>
                <a:cxn ang="0">
                  <a:pos x="connsiteX8364" y="connsiteY8364"/>
                </a:cxn>
                <a:cxn ang="0">
                  <a:pos x="connsiteX8365" y="connsiteY8365"/>
                </a:cxn>
                <a:cxn ang="0">
                  <a:pos x="connsiteX8366" y="connsiteY8366"/>
                </a:cxn>
                <a:cxn ang="0">
                  <a:pos x="connsiteX8367" y="connsiteY8367"/>
                </a:cxn>
                <a:cxn ang="0">
                  <a:pos x="connsiteX8368" y="connsiteY8368"/>
                </a:cxn>
                <a:cxn ang="0">
                  <a:pos x="connsiteX8369" y="connsiteY8369"/>
                </a:cxn>
                <a:cxn ang="0">
                  <a:pos x="connsiteX8370" y="connsiteY8370"/>
                </a:cxn>
                <a:cxn ang="0">
                  <a:pos x="connsiteX8371" y="connsiteY8371"/>
                </a:cxn>
                <a:cxn ang="0">
                  <a:pos x="connsiteX8372" y="connsiteY8372"/>
                </a:cxn>
                <a:cxn ang="0">
                  <a:pos x="connsiteX8373" y="connsiteY8373"/>
                </a:cxn>
                <a:cxn ang="0">
                  <a:pos x="connsiteX8374" y="connsiteY8374"/>
                </a:cxn>
                <a:cxn ang="0">
                  <a:pos x="connsiteX8375" y="connsiteY8375"/>
                </a:cxn>
                <a:cxn ang="0">
                  <a:pos x="connsiteX8376" y="connsiteY8376"/>
                </a:cxn>
                <a:cxn ang="0">
                  <a:pos x="connsiteX8377" y="connsiteY8377"/>
                </a:cxn>
                <a:cxn ang="0">
                  <a:pos x="connsiteX8378" y="connsiteY8378"/>
                </a:cxn>
                <a:cxn ang="0">
                  <a:pos x="connsiteX8379" y="connsiteY8379"/>
                </a:cxn>
                <a:cxn ang="0">
                  <a:pos x="connsiteX8380" y="connsiteY8380"/>
                </a:cxn>
                <a:cxn ang="0">
                  <a:pos x="connsiteX8381" y="connsiteY8381"/>
                </a:cxn>
                <a:cxn ang="0">
                  <a:pos x="connsiteX8382" y="connsiteY8382"/>
                </a:cxn>
                <a:cxn ang="0">
                  <a:pos x="connsiteX8383" y="connsiteY8383"/>
                </a:cxn>
                <a:cxn ang="0">
                  <a:pos x="connsiteX8384" y="connsiteY8384"/>
                </a:cxn>
                <a:cxn ang="0">
                  <a:pos x="connsiteX8385" y="connsiteY8385"/>
                </a:cxn>
                <a:cxn ang="0">
                  <a:pos x="connsiteX8386" y="connsiteY8386"/>
                </a:cxn>
                <a:cxn ang="0">
                  <a:pos x="connsiteX8387" y="connsiteY8387"/>
                </a:cxn>
                <a:cxn ang="0">
                  <a:pos x="connsiteX8388" y="connsiteY8388"/>
                </a:cxn>
                <a:cxn ang="0">
                  <a:pos x="connsiteX8389" y="connsiteY8389"/>
                </a:cxn>
                <a:cxn ang="0">
                  <a:pos x="connsiteX8390" y="connsiteY8390"/>
                </a:cxn>
                <a:cxn ang="0">
                  <a:pos x="connsiteX8391" y="connsiteY8391"/>
                </a:cxn>
                <a:cxn ang="0">
                  <a:pos x="connsiteX8392" y="connsiteY8392"/>
                </a:cxn>
                <a:cxn ang="0">
                  <a:pos x="connsiteX8393" y="connsiteY8393"/>
                </a:cxn>
                <a:cxn ang="0">
                  <a:pos x="connsiteX8394" y="connsiteY8394"/>
                </a:cxn>
                <a:cxn ang="0">
                  <a:pos x="connsiteX8395" y="connsiteY8395"/>
                </a:cxn>
                <a:cxn ang="0">
                  <a:pos x="connsiteX8396" y="connsiteY8396"/>
                </a:cxn>
                <a:cxn ang="0">
                  <a:pos x="connsiteX8397" y="connsiteY8397"/>
                </a:cxn>
                <a:cxn ang="0">
                  <a:pos x="connsiteX8398" y="connsiteY8398"/>
                </a:cxn>
                <a:cxn ang="0">
                  <a:pos x="connsiteX8399" y="connsiteY8399"/>
                </a:cxn>
                <a:cxn ang="0">
                  <a:pos x="connsiteX8400" y="connsiteY8400"/>
                </a:cxn>
                <a:cxn ang="0">
                  <a:pos x="connsiteX8401" y="connsiteY8401"/>
                </a:cxn>
                <a:cxn ang="0">
                  <a:pos x="connsiteX8402" y="connsiteY8402"/>
                </a:cxn>
                <a:cxn ang="0">
                  <a:pos x="connsiteX8403" y="connsiteY8403"/>
                </a:cxn>
                <a:cxn ang="0">
                  <a:pos x="connsiteX8404" y="connsiteY8404"/>
                </a:cxn>
                <a:cxn ang="0">
                  <a:pos x="connsiteX8405" y="connsiteY8405"/>
                </a:cxn>
                <a:cxn ang="0">
                  <a:pos x="connsiteX8406" y="connsiteY8406"/>
                </a:cxn>
                <a:cxn ang="0">
                  <a:pos x="connsiteX8407" y="connsiteY8407"/>
                </a:cxn>
                <a:cxn ang="0">
                  <a:pos x="connsiteX8408" y="connsiteY8408"/>
                </a:cxn>
                <a:cxn ang="0">
                  <a:pos x="connsiteX8409" y="connsiteY8409"/>
                </a:cxn>
                <a:cxn ang="0">
                  <a:pos x="connsiteX8410" y="connsiteY8410"/>
                </a:cxn>
                <a:cxn ang="0">
                  <a:pos x="connsiteX8411" y="connsiteY8411"/>
                </a:cxn>
                <a:cxn ang="0">
                  <a:pos x="connsiteX8412" y="connsiteY8412"/>
                </a:cxn>
                <a:cxn ang="0">
                  <a:pos x="connsiteX8413" y="connsiteY8413"/>
                </a:cxn>
                <a:cxn ang="0">
                  <a:pos x="connsiteX8414" y="connsiteY8414"/>
                </a:cxn>
                <a:cxn ang="0">
                  <a:pos x="connsiteX8415" y="connsiteY8415"/>
                </a:cxn>
                <a:cxn ang="0">
                  <a:pos x="connsiteX8416" y="connsiteY8416"/>
                </a:cxn>
                <a:cxn ang="0">
                  <a:pos x="connsiteX8417" y="connsiteY8417"/>
                </a:cxn>
                <a:cxn ang="0">
                  <a:pos x="connsiteX8418" y="connsiteY8418"/>
                </a:cxn>
                <a:cxn ang="0">
                  <a:pos x="connsiteX8419" y="connsiteY8419"/>
                </a:cxn>
                <a:cxn ang="0">
                  <a:pos x="connsiteX8420" y="connsiteY8420"/>
                </a:cxn>
                <a:cxn ang="0">
                  <a:pos x="connsiteX8421" y="connsiteY8421"/>
                </a:cxn>
                <a:cxn ang="0">
                  <a:pos x="connsiteX8422" y="connsiteY8422"/>
                </a:cxn>
                <a:cxn ang="0">
                  <a:pos x="connsiteX8423" y="connsiteY8423"/>
                </a:cxn>
                <a:cxn ang="0">
                  <a:pos x="connsiteX8424" y="connsiteY8424"/>
                </a:cxn>
                <a:cxn ang="0">
                  <a:pos x="connsiteX8425" y="connsiteY8425"/>
                </a:cxn>
                <a:cxn ang="0">
                  <a:pos x="connsiteX8426" y="connsiteY8426"/>
                </a:cxn>
                <a:cxn ang="0">
                  <a:pos x="connsiteX8427" y="connsiteY8427"/>
                </a:cxn>
                <a:cxn ang="0">
                  <a:pos x="connsiteX8428" y="connsiteY8428"/>
                </a:cxn>
                <a:cxn ang="0">
                  <a:pos x="connsiteX8429" y="connsiteY8429"/>
                </a:cxn>
                <a:cxn ang="0">
                  <a:pos x="connsiteX8430" y="connsiteY8430"/>
                </a:cxn>
                <a:cxn ang="0">
                  <a:pos x="connsiteX8431" y="connsiteY8431"/>
                </a:cxn>
                <a:cxn ang="0">
                  <a:pos x="connsiteX8432" y="connsiteY8432"/>
                </a:cxn>
                <a:cxn ang="0">
                  <a:pos x="connsiteX8433" y="connsiteY8433"/>
                </a:cxn>
                <a:cxn ang="0">
                  <a:pos x="connsiteX8434" y="connsiteY8434"/>
                </a:cxn>
                <a:cxn ang="0">
                  <a:pos x="connsiteX8435" y="connsiteY8435"/>
                </a:cxn>
                <a:cxn ang="0">
                  <a:pos x="connsiteX8436" y="connsiteY8436"/>
                </a:cxn>
                <a:cxn ang="0">
                  <a:pos x="connsiteX8437" y="connsiteY8437"/>
                </a:cxn>
                <a:cxn ang="0">
                  <a:pos x="connsiteX8438" y="connsiteY8438"/>
                </a:cxn>
                <a:cxn ang="0">
                  <a:pos x="connsiteX8439" y="connsiteY8439"/>
                </a:cxn>
                <a:cxn ang="0">
                  <a:pos x="connsiteX8440" y="connsiteY8440"/>
                </a:cxn>
                <a:cxn ang="0">
                  <a:pos x="connsiteX8441" y="connsiteY8441"/>
                </a:cxn>
                <a:cxn ang="0">
                  <a:pos x="connsiteX8442" y="connsiteY8442"/>
                </a:cxn>
                <a:cxn ang="0">
                  <a:pos x="connsiteX8443" y="connsiteY8443"/>
                </a:cxn>
                <a:cxn ang="0">
                  <a:pos x="connsiteX8444" y="connsiteY8444"/>
                </a:cxn>
                <a:cxn ang="0">
                  <a:pos x="connsiteX8445" y="connsiteY8445"/>
                </a:cxn>
                <a:cxn ang="0">
                  <a:pos x="connsiteX8446" y="connsiteY8446"/>
                </a:cxn>
                <a:cxn ang="0">
                  <a:pos x="connsiteX8447" y="connsiteY8447"/>
                </a:cxn>
                <a:cxn ang="0">
                  <a:pos x="connsiteX8448" y="connsiteY8448"/>
                </a:cxn>
                <a:cxn ang="0">
                  <a:pos x="connsiteX8449" y="connsiteY8449"/>
                </a:cxn>
                <a:cxn ang="0">
                  <a:pos x="connsiteX8450" y="connsiteY8450"/>
                </a:cxn>
                <a:cxn ang="0">
                  <a:pos x="connsiteX8451" y="connsiteY8451"/>
                </a:cxn>
                <a:cxn ang="0">
                  <a:pos x="connsiteX8452" y="connsiteY8452"/>
                </a:cxn>
                <a:cxn ang="0">
                  <a:pos x="connsiteX8453" y="connsiteY8453"/>
                </a:cxn>
                <a:cxn ang="0">
                  <a:pos x="connsiteX8454" y="connsiteY8454"/>
                </a:cxn>
                <a:cxn ang="0">
                  <a:pos x="connsiteX8455" y="connsiteY8455"/>
                </a:cxn>
                <a:cxn ang="0">
                  <a:pos x="connsiteX8456" y="connsiteY8456"/>
                </a:cxn>
                <a:cxn ang="0">
                  <a:pos x="connsiteX8457" y="connsiteY8457"/>
                </a:cxn>
                <a:cxn ang="0">
                  <a:pos x="connsiteX8458" y="connsiteY8458"/>
                </a:cxn>
                <a:cxn ang="0">
                  <a:pos x="connsiteX8459" y="connsiteY8459"/>
                </a:cxn>
                <a:cxn ang="0">
                  <a:pos x="connsiteX8460" y="connsiteY8460"/>
                </a:cxn>
                <a:cxn ang="0">
                  <a:pos x="connsiteX8461" y="connsiteY8461"/>
                </a:cxn>
                <a:cxn ang="0">
                  <a:pos x="connsiteX8462" y="connsiteY8462"/>
                </a:cxn>
                <a:cxn ang="0">
                  <a:pos x="connsiteX8463" y="connsiteY8463"/>
                </a:cxn>
                <a:cxn ang="0">
                  <a:pos x="connsiteX8464" y="connsiteY8464"/>
                </a:cxn>
                <a:cxn ang="0">
                  <a:pos x="connsiteX8465" y="connsiteY8465"/>
                </a:cxn>
                <a:cxn ang="0">
                  <a:pos x="connsiteX8466" y="connsiteY8466"/>
                </a:cxn>
                <a:cxn ang="0">
                  <a:pos x="connsiteX8467" y="connsiteY8467"/>
                </a:cxn>
                <a:cxn ang="0">
                  <a:pos x="connsiteX8468" y="connsiteY8468"/>
                </a:cxn>
                <a:cxn ang="0">
                  <a:pos x="connsiteX8469" y="connsiteY8469"/>
                </a:cxn>
                <a:cxn ang="0">
                  <a:pos x="connsiteX8470" y="connsiteY8470"/>
                </a:cxn>
                <a:cxn ang="0">
                  <a:pos x="connsiteX8471" y="connsiteY8471"/>
                </a:cxn>
                <a:cxn ang="0">
                  <a:pos x="connsiteX8472" y="connsiteY8472"/>
                </a:cxn>
                <a:cxn ang="0">
                  <a:pos x="connsiteX8473" y="connsiteY8473"/>
                </a:cxn>
                <a:cxn ang="0">
                  <a:pos x="connsiteX8474" y="connsiteY8474"/>
                </a:cxn>
                <a:cxn ang="0">
                  <a:pos x="connsiteX8475" y="connsiteY8475"/>
                </a:cxn>
                <a:cxn ang="0">
                  <a:pos x="connsiteX8476" y="connsiteY8476"/>
                </a:cxn>
                <a:cxn ang="0">
                  <a:pos x="connsiteX8477" y="connsiteY8477"/>
                </a:cxn>
                <a:cxn ang="0">
                  <a:pos x="connsiteX8478" y="connsiteY8478"/>
                </a:cxn>
                <a:cxn ang="0">
                  <a:pos x="connsiteX8479" y="connsiteY8479"/>
                </a:cxn>
                <a:cxn ang="0">
                  <a:pos x="connsiteX8480" y="connsiteY8480"/>
                </a:cxn>
                <a:cxn ang="0">
                  <a:pos x="connsiteX8481" y="connsiteY8481"/>
                </a:cxn>
                <a:cxn ang="0">
                  <a:pos x="connsiteX8482" y="connsiteY8482"/>
                </a:cxn>
                <a:cxn ang="0">
                  <a:pos x="connsiteX8483" y="connsiteY8483"/>
                </a:cxn>
                <a:cxn ang="0">
                  <a:pos x="connsiteX8484" y="connsiteY8484"/>
                </a:cxn>
                <a:cxn ang="0">
                  <a:pos x="connsiteX8485" y="connsiteY8485"/>
                </a:cxn>
                <a:cxn ang="0">
                  <a:pos x="connsiteX8486" y="connsiteY8486"/>
                </a:cxn>
                <a:cxn ang="0">
                  <a:pos x="connsiteX8487" y="connsiteY8487"/>
                </a:cxn>
                <a:cxn ang="0">
                  <a:pos x="connsiteX8488" y="connsiteY8488"/>
                </a:cxn>
                <a:cxn ang="0">
                  <a:pos x="connsiteX8489" y="connsiteY8489"/>
                </a:cxn>
                <a:cxn ang="0">
                  <a:pos x="connsiteX8490" y="connsiteY8490"/>
                </a:cxn>
                <a:cxn ang="0">
                  <a:pos x="connsiteX8491" y="connsiteY8491"/>
                </a:cxn>
                <a:cxn ang="0">
                  <a:pos x="connsiteX8492" y="connsiteY8492"/>
                </a:cxn>
                <a:cxn ang="0">
                  <a:pos x="connsiteX8493" y="connsiteY8493"/>
                </a:cxn>
                <a:cxn ang="0">
                  <a:pos x="connsiteX8494" y="connsiteY8494"/>
                </a:cxn>
                <a:cxn ang="0">
                  <a:pos x="connsiteX8495" y="connsiteY8495"/>
                </a:cxn>
                <a:cxn ang="0">
                  <a:pos x="connsiteX8496" y="connsiteY8496"/>
                </a:cxn>
                <a:cxn ang="0">
                  <a:pos x="connsiteX8497" y="connsiteY8497"/>
                </a:cxn>
                <a:cxn ang="0">
                  <a:pos x="connsiteX8498" y="connsiteY8498"/>
                </a:cxn>
                <a:cxn ang="0">
                  <a:pos x="connsiteX8499" y="connsiteY8499"/>
                </a:cxn>
                <a:cxn ang="0">
                  <a:pos x="connsiteX8500" y="connsiteY8500"/>
                </a:cxn>
                <a:cxn ang="0">
                  <a:pos x="connsiteX8501" y="connsiteY8501"/>
                </a:cxn>
                <a:cxn ang="0">
                  <a:pos x="connsiteX8502" y="connsiteY8502"/>
                </a:cxn>
                <a:cxn ang="0">
                  <a:pos x="connsiteX8503" y="connsiteY8503"/>
                </a:cxn>
                <a:cxn ang="0">
                  <a:pos x="connsiteX8504" y="connsiteY8504"/>
                </a:cxn>
                <a:cxn ang="0">
                  <a:pos x="connsiteX8505" y="connsiteY8505"/>
                </a:cxn>
                <a:cxn ang="0">
                  <a:pos x="connsiteX8506" y="connsiteY8506"/>
                </a:cxn>
                <a:cxn ang="0">
                  <a:pos x="connsiteX8507" y="connsiteY8507"/>
                </a:cxn>
                <a:cxn ang="0">
                  <a:pos x="connsiteX8508" y="connsiteY8508"/>
                </a:cxn>
                <a:cxn ang="0">
                  <a:pos x="connsiteX8509" y="connsiteY8509"/>
                </a:cxn>
                <a:cxn ang="0">
                  <a:pos x="connsiteX8510" y="connsiteY8510"/>
                </a:cxn>
                <a:cxn ang="0">
                  <a:pos x="connsiteX8511" y="connsiteY8511"/>
                </a:cxn>
                <a:cxn ang="0">
                  <a:pos x="connsiteX8512" y="connsiteY8512"/>
                </a:cxn>
                <a:cxn ang="0">
                  <a:pos x="connsiteX8513" y="connsiteY8513"/>
                </a:cxn>
                <a:cxn ang="0">
                  <a:pos x="connsiteX8514" y="connsiteY8514"/>
                </a:cxn>
                <a:cxn ang="0">
                  <a:pos x="connsiteX8515" y="connsiteY8515"/>
                </a:cxn>
                <a:cxn ang="0">
                  <a:pos x="connsiteX8516" y="connsiteY8516"/>
                </a:cxn>
                <a:cxn ang="0">
                  <a:pos x="connsiteX8517" y="connsiteY8517"/>
                </a:cxn>
                <a:cxn ang="0">
                  <a:pos x="connsiteX8518" y="connsiteY8518"/>
                </a:cxn>
                <a:cxn ang="0">
                  <a:pos x="connsiteX8519" y="connsiteY8519"/>
                </a:cxn>
                <a:cxn ang="0">
                  <a:pos x="connsiteX8520" y="connsiteY8520"/>
                </a:cxn>
                <a:cxn ang="0">
                  <a:pos x="connsiteX8521" y="connsiteY8521"/>
                </a:cxn>
                <a:cxn ang="0">
                  <a:pos x="connsiteX8522" y="connsiteY8522"/>
                </a:cxn>
                <a:cxn ang="0">
                  <a:pos x="connsiteX8523" y="connsiteY8523"/>
                </a:cxn>
                <a:cxn ang="0">
                  <a:pos x="connsiteX8524" y="connsiteY8524"/>
                </a:cxn>
                <a:cxn ang="0">
                  <a:pos x="connsiteX8525" y="connsiteY8525"/>
                </a:cxn>
                <a:cxn ang="0">
                  <a:pos x="connsiteX8526" y="connsiteY8526"/>
                </a:cxn>
                <a:cxn ang="0">
                  <a:pos x="connsiteX8527" y="connsiteY8527"/>
                </a:cxn>
                <a:cxn ang="0">
                  <a:pos x="connsiteX8528" y="connsiteY8528"/>
                </a:cxn>
                <a:cxn ang="0">
                  <a:pos x="connsiteX8529" y="connsiteY8529"/>
                </a:cxn>
                <a:cxn ang="0">
                  <a:pos x="connsiteX8530" y="connsiteY8530"/>
                </a:cxn>
                <a:cxn ang="0">
                  <a:pos x="connsiteX8531" y="connsiteY8531"/>
                </a:cxn>
                <a:cxn ang="0">
                  <a:pos x="connsiteX8532" y="connsiteY8532"/>
                </a:cxn>
                <a:cxn ang="0">
                  <a:pos x="connsiteX8533" y="connsiteY8533"/>
                </a:cxn>
                <a:cxn ang="0">
                  <a:pos x="connsiteX8534" y="connsiteY8534"/>
                </a:cxn>
                <a:cxn ang="0">
                  <a:pos x="connsiteX8535" y="connsiteY8535"/>
                </a:cxn>
                <a:cxn ang="0">
                  <a:pos x="connsiteX8536" y="connsiteY8536"/>
                </a:cxn>
                <a:cxn ang="0">
                  <a:pos x="connsiteX8537" y="connsiteY8537"/>
                </a:cxn>
                <a:cxn ang="0">
                  <a:pos x="connsiteX8538" y="connsiteY8538"/>
                </a:cxn>
                <a:cxn ang="0">
                  <a:pos x="connsiteX8539" y="connsiteY8539"/>
                </a:cxn>
                <a:cxn ang="0">
                  <a:pos x="connsiteX8540" y="connsiteY8540"/>
                </a:cxn>
                <a:cxn ang="0">
                  <a:pos x="connsiteX8541" y="connsiteY8541"/>
                </a:cxn>
                <a:cxn ang="0">
                  <a:pos x="connsiteX8542" y="connsiteY8542"/>
                </a:cxn>
                <a:cxn ang="0">
                  <a:pos x="connsiteX8543" y="connsiteY8543"/>
                </a:cxn>
                <a:cxn ang="0">
                  <a:pos x="connsiteX8544" y="connsiteY8544"/>
                </a:cxn>
                <a:cxn ang="0">
                  <a:pos x="connsiteX8545" y="connsiteY8545"/>
                </a:cxn>
                <a:cxn ang="0">
                  <a:pos x="connsiteX8546" y="connsiteY8546"/>
                </a:cxn>
                <a:cxn ang="0">
                  <a:pos x="connsiteX8547" y="connsiteY8547"/>
                </a:cxn>
                <a:cxn ang="0">
                  <a:pos x="connsiteX8548" y="connsiteY8548"/>
                </a:cxn>
                <a:cxn ang="0">
                  <a:pos x="connsiteX8549" y="connsiteY8549"/>
                </a:cxn>
                <a:cxn ang="0">
                  <a:pos x="connsiteX8550" y="connsiteY8550"/>
                </a:cxn>
                <a:cxn ang="0">
                  <a:pos x="connsiteX8551" y="connsiteY8551"/>
                </a:cxn>
                <a:cxn ang="0">
                  <a:pos x="connsiteX8552" y="connsiteY8552"/>
                </a:cxn>
                <a:cxn ang="0">
                  <a:pos x="connsiteX8553" y="connsiteY8553"/>
                </a:cxn>
                <a:cxn ang="0">
                  <a:pos x="connsiteX8554" y="connsiteY8554"/>
                </a:cxn>
                <a:cxn ang="0">
                  <a:pos x="connsiteX8555" y="connsiteY8555"/>
                </a:cxn>
                <a:cxn ang="0">
                  <a:pos x="connsiteX8556" y="connsiteY8556"/>
                </a:cxn>
                <a:cxn ang="0">
                  <a:pos x="connsiteX8557" y="connsiteY8557"/>
                </a:cxn>
                <a:cxn ang="0">
                  <a:pos x="connsiteX8558" y="connsiteY8558"/>
                </a:cxn>
                <a:cxn ang="0">
                  <a:pos x="connsiteX8559" y="connsiteY8559"/>
                </a:cxn>
                <a:cxn ang="0">
                  <a:pos x="connsiteX8560" y="connsiteY8560"/>
                </a:cxn>
                <a:cxn ang="0">
                  <a:pos x="connsiteX8561" y="connsiteY8561"/>
                </a:cxn>
                <a:cxn ang="0">
                  <a:pos x="connsiteX8562" y="connsiteY8562"/>
                </a:cxn>
                <a:cxn ang="0">
                  <a:pos x="connsiteX8563" y="connsiteY8563"/>
                </a:cxn>
                <a:cxn ang="0">
                  <a:pos x="connsiteX8564" y="connsiteY8564"/>
                </a:cxn>
                <a:cxn ang="0">
                  <a:pos x="connsiteX8565" y="connsiteY8565"/>
                </a:cxn>
                <a:cxn ang="0">
                  <a:pos x="connsiteX8566" y="connsiteY8566"/>
                </a:cxn>
                <a:cxn ang="0">
                  <a:pos x="connsiteX8567" y="connsiteY8567"/>
                </a:cxn>
                <a:cxn ang="0">
                  <a:pos x="connsiteX8568" y="connsiteY8568"/>
                </a:cxn>
                <a:cxn ang="0">
                  <a:pos x="connsiteX8569" y="connsiteY8569"/>
                </a:cxn>
                <a:cxn ang="0">
                  <a:pos x="connsiteX8570" y="connsiteY8570"/>
                </a:cxn>
                <a:cxn ang="0">
                  <a:pos x="connsiteX8571" y="connsiteY8571"/>
                </a:cxn>
                <a:cxn ang="0">
                  <a:pos x="connsiteX8572" y="connsiteY8572"/>
                </a:cxn>
                <a:cxn ang="0">
                  <a:pos x="connsiteX8573" y="connsiteY8573"/>
                </a:cxn>
                <a:cxn ang="0">
                  <a:pos x="connsiteX8574" y="connsiteY8574"/>
                </a:cxn>
                <a:cxn ang="0">
                  <a:pos x="connsiteX8575" y="connsiteY8575"/>
                </a:cxn>
                <a:cxn ang="0">
                  <a:pos x="connsiteX8576" y="connsiteY8576"/>
                </a:cxn>
                <a:cxn ang="0">
                  <a:pos x="connsiteX8577" y="connsiteY8577"/>
                </a:cxn>
                <a:cxn ang="0">
                  <a:pos x="connsiteX8578" y="connsiteY8578"/>
                </a:cxn>
                <a:cxn ang="0">
                  <a:pos x="connsiteX8579" y="connsiteY8579"/>
                </a:cxn>
                <a:cxn ang="0">
                  <a:pos x="connsiteX8580" y="connsiteY8580"/>
                </a:cxn>
                <a:cxn ang="0">
                  <a:pos x="connsiteX8581" y="connsiteY8581"/>
                </a:cxn>
                <a:cxn ang="0">
                  <a:pos x="connsiteX8582" y="connsiteY8582"/>
                </a:cxn>
                <a:cxn ang="0">
                  <a:pos x="connsiteX8583" y="connsiteY8583"/>
                </a:cxn>
                <a:cxn ang="0">
                  <a:pos x="connsiteX8584" y="connsiteY8584"/>
                </a:cxn>
                <a:cxn ang="0">
                  <a:pos x="connsiteX8585" y="connsiteY8585"/>
                </a:cxn>
                <a:cxn ang="0">
                  <a:pos x="connsiteX8586" y="connsiteY8586"/>
                </a:cxn>
                <a:cxn ang="0">
                  <a:pos x="connsiteX8587" y="connsiteY8587"/>
                </a:cxn>
                <a:cxn ang="0">
                  <a:pos x="connsiteX8588" y="connsiteY8588"/>
                </a:cxn>
                <a:cxn ang="0">
                  <a:pos x="connsiteX8589" y="connsiteY8589"/>
                </a:cxn>
                <a:cxn ang="0">
                  <a:pos x="connsiteX8590" y="connsiteY8590"/>
                </a:cxn>
                <a:cxn ang="0">
                  <a:pos x="connsiteX8591" y="connsiteY8591"/>
                </a:cxn>
                <a:cxn ang="0">
                  <a:pos x="connsiteX8592" y="connsiteY8592"/>
                </a:cxn>
                <a:cxn ang="0">
                  <a:pos x="connsiteX8593" y="connsiteY8593"/>
                </a:cxn>
                <a:cxn ang="0">
                  <a:pos x="connsiteX8594" y="connsiteY8594"/>
                </a:cxn>
                <a:cxn ang="0">
                  <a:pos x="connsiteX8595" y="connsiteY8595"/>
                </a:cxn>
                <a:cxn ang="0">
                  <a:pos x="connsiteX8596" y="connsiteY8596"/>
                </a:cxn>
                <a:cxn ang="0">
                  <a:pos x="connsiteX8597" y="connsiteY8597"/>
                </a:cxn>
                <a:cxn ang="0">
                  <a:pos x="connsiteX8598" y="connsiteY8598"/>
                </a:cxn>
                <a:cxn ang="0">
                  <a:pos x="connsiteX8599" y="connsiteY8599"/>
                </a:cxn>
                <a:cxn ang="0">
                  <a:pos x="connsiteX8600" y="connsiteY8600"/>
                </a:cxn>
                <a:cxn ang="0">
                  <a:pos x="connsiteX8601" y="connsiteY8601"/>
                </a:cxn>
                <a:cxn ang="0">
                  <a:pos x="connsiteX8602" y="connsiteY8602"/>
                </a:cxn>
                <a:cxn ang="0">
                  <a:pos x="connsiteX8603" y="connsiteY8603"/>
                </a:cxn>
                <a:cxn ang="0">
                  <a:pos x="connsiteX8604" y="connsiteY8604"/>
                </a:cxn>
                <a:cxn ang="0">
                  <a:pos x="connsiteX8605" y="connsiteY8605"/>
                </a:cxn>
                <a:cxn ang="0">
                  <a:pos x="connsiteX8606" y="connsiteY8606"/>
                </a:cxn>
                <a:cxn ang="0">
                  <a:pos x="connsiteX8607" y="connsiteY8607"/>
                </a:cxn>
                <a:cxn ang="0">
                  <a:pos x="connsiteX8608" y="connsiteY8608"/>
                </a:cxn>
                <a:cxn ang="0">
                  <a:pos x="connsiteX8609" y="connsiteY8609"/>
                </a:cxn>
                <a:cxn ang="0">
                  <a:pos x="connsiteX8610" y="connsiteY8610"/>
                </a:cxn>
                <a:cxn ang="0">
                  <a:pos x="connsiteX8611" y="connsiteY8611"/>
                </a:cxn>
                <a:cxn ang="0">
                  <a:pos x="connsiteX8612" y="connsiteY8612"/>
                </a:cxn>
                <a:cxn ang="0">
                  <a:pos x="connsiteX8613" y="connsiteY8613"/>
                </a:cxn>
                <a:cxn ang="0">
                  <a:pos x="connsiteX8614" y="connsiteY8614"/>
                </a:cxn>
                <a:cxn ang="0">
                  <a:pos x="connsiteX8615" y="connsiteY8615"/>
                </a:cxn>
                <a:cxn ang="0">
                  <a:pos x="connsiteX8616" y="connsiteY8616"/>
                </a:cxn>
                <a:cxn ang="0">
                  <a:pos x="connsiteX8617" y="connsiteY8617"/>
                </a:cxn>
                <a:cxn ang="0">
                  <a:pos x="connsiteX8618" y="connsiteY8618"/>
                </a:cxn>
                <a:cxn ang="0">
                  <a:pos x="connsiteX8619" y="connsiteY8619"/>
                </a:cxn>
                <a:cxn ang="0">
                  <a:pos x="connsiteX8620" y="connsiteY8620"/>
                </a:cxn>
                <a:cxn ang="0">
                  <a:pos x="connsiteX8621" y="connsiteY8621"/>
                </a:cxn>
                <a:cxn ang="0">
                  <a:pos x="connsiteX8622" y="connsiteY8622"/>
                </a:cxn>
                <a:cxn ang="0">
                  <a:pos x="connsiteX8623" y="connsiteY8623"/>
                </a:cxn>
                <a:cxn ang="0">
                  <a:pos x="connsiteX8624" y="connsiteY8624"/>
                </a:cxn>
                <a:cxn ang="0">
                  <a:pos x="connsiteX8625" y="connsiteY8625"/>
                </a:cxn>
                <a:cxn ang="0">
                  <a:pos x="connsiteX8626" y="connsiteY8626"/>
                </a:cxn>
                <a:cxn ang="0">
                  <a:pos x="connsiteX8627" y="connsiteY8627"/>
                </a:cxn>
                <a:cxn ang="0">
                  <a:pos x="connsiteX8628" y="connsiteY8628"/>
                </a:cxn>
                <a:cxn ang="0">
                  <a:pos x="connsiteX8629" y="connsiteY8629"/>
                </a:cxn>
                <a:cxn ang="0">
                  <a:pos x="connsiteX8630" y="connsiteY8630"/>
                </a:cxn>
                <a:cxn ang="0">
                  <a:pos x="connsiteX8631" y="connsiteY8631"/>
                </a:cxn>
                <a:cxn ang="0">
                  <a:pos x="connsiteX8632" y="connsiteY8632"/>
                </a:cxn>
                <a:cxn ang="0">
                  <a:pos x="connsiteX8633" y="connsiteY8633"/>
                </a:cxn>
                <a:cxn ang="0">
                  <a:pos x="connsiteX8634" y="connsiteY8634"/>
                </a:cxn>
                <a:cxn ang="0">
                  <a:pos x="connsiteX8635" y="connsiteY8635"/>
                </a:cxn>
                <a:cxn ang="0">
                  <a:pos x="connsiteX8636" y="connsiteY8636"/>
                </a:cxn>
                <a:cxn ang="0">
                  <a:pos x="connsiteX8637" y="connsiteY8637"/>
                </a:cxn>
                <a:cxn ang="0">
                  <a:pos x="connsiteX8638" y="connsiteY8638"/>
                </a:cxn>
                <a:cxn ang="0">
                  <a:pos x="connsiteX8639" y="connsiteY8639"/>
                </a:cxn>
                <a:cxn ang="0">
                  <a:pos x="connsiteX8640" y="connsiteY8640"/>
                </a:cxn>
                <a:cxn ang="0">
                  <a:pos x="connsiteX8641" y="connsiteY8641"/>
                </a:cxn>
                <a:cxn ang="0">
                  <a:pos x="connsiteX8642" y="connsiteY8642"/>
                </a:cxn>
                <a:cxn ang="0">
                  <a:pos x="connsiteX8643" y="connsiteY8643"/>
                </a:cxn>
                <a:cxn ang="0">
                  <a:pos x="connsiteX8644" y="connsiteY8644"/>
                </a:cxn>
                <a:cxn ang="0">
                  <a:pos x="connsiteX8645" y="connsiteY8645"/>
                </a:cxn>
                <a:cxn ang="0">
                  <a:pos x="connsiteX8646" y="connsiteY8646"/>
                </a:cxn>
                <a:cxn ang="0">
                  <a:pos x="connsiteX8647" y="connsiteY8647"/>
                </a:cxn>
                <a:cxn ang="0">
                  <a:pos x="connsiteX8648" y="connsiteY8648"/>
                </a:cxn>
                <a:cxn ang="0">
                  <a:pos x="connsiteX8649" y="connsiteY8649"/>
                </a:cxn>
                <a:cxn ang="0">
                  <a:pos x="connsiteX8650" y="connsiteY8650"/>
                </a:cxn>
                <a:cxn ang="0">
                  <a:pos x="connsiteX8651" y="connsiteY8651"/>
                </a:cxn>
                <a:cxn ang="0">
                  <a:pos x="connsiteX8652" y="connsiteY8652"/>
                </a:cxn>
                <a:cxn ang="0">
                  <a:pos x="connsiteX8653" y="connsiteY8653"/>
                </a:cxn>
                <a:cxn ang="0">
                  <a:pos x="connsiteX8654" y="connsiteY8654"/>
                </a:cxn>
                <a:cxn ang="0">
                  <a:pos x="connsiteX8655" y="connsiteY8655"/>
                </a:cxn>
                <a:cxn ang="0">
                  <a:pos x="connsiteX8656" y="connsiteY8656"/>
                </a:cxn>
                <a:cxn ang="0">
                  <a:pos x="connsiteX8657" y="connsiteY8657"/>
                </a:cxn>
                <a:cxn ang="0">
                  <a:pos x="connsiteX8658" y="connsiteY8658"/>
                </a:cxn>
                <a:cxn ang="0">
                  <a:pos x="connsiteX8659" y="connsiteY8659"/>
                </a:cxn>
                <a:cxn ang="0">
                  <a:pos x="connsiteX8660" y="connsiteY8660"/>
                </a:cxn>
                <a:cxn ang="0">
                  <a:pos x="connsiteX8661" y="connsiteY8661"/>
                </a:cxn>
                <a:cxn ang="0">
                  <a:pos x="connsiteX8662" y="connsiteY8662"/>
                </a:cxn>
                <a:cxn ang="0">
                  <a:pos x="connsiteX8663" y="connsiteY8663"/>
                </a:cxn>
                <a:cxn ang="0">
                  <a:pos x="connsiteX8664" y="connsiteY8664"/>
                </a:cxn>
                <a:cxn ang="0">
                  <a:pos x="connsiteX8665" y="connsiteY8665"/>
                </a:cxn>
                <a:cxn ang="0">
                  <a:pos x="connsiteX8666" y="connsiteY8666"/>
                </a:cxn>
                <a:cxn ang="0">
                  <a:pos x="connsiteX8667" y="connsiteY8667"/>
                </a:cxn>
                <a:cxn ang="0">
                  <a:pos x="connsiteX8668" y="connsiteY8668"/>
                </a:cxn>
                <a:cxn ang="0">
                  <a:pos x="connsiteX8669" y="connsiteY8669"/>
                </a:cxn>
                <a:cxn ang="0">
                  <a:pos x="connsiteX8670" y="connsiteY8670"/>
                </a:cxn>
                <a:cxn ang="0">
                  <a:pos x="connsiteX8671" y="connsiteY8671"/>
                </a:cxn>
                <a:cxn ang="0">
                  <a:pos x="connsiteX8672" y="connsiteY8672"/>
                </a:cxn>
                <a:cxn ang="0">
                  <a:pos x="connsiteX8673" y="connsiteY8673"/>
                </a:cxn>
                <a:cxn ang="0">
                  <a:pos x="connsiteX8674" y="connsiteY8674"/>
                </a:cxn>
                <a:cxn ang="0">
                  <a:pos x="connsiteX8675" y="connsiteY8675"/>
                </a:cxn>
                <a:cxn ang="0">
                  <a:pos x="connsiteX8676" y="connsiteY8676"/>
                </a:cxn>
                <a:cxn ang="0">
                  <a:pos x="connsiteX8677" y="connsiteY8677"/>
                </a:cxn>
                <a:cxn ang="0">
                  <a:pos x="connsiteX8678" y="connsiteY8678"/>
                </a:cxn>
                <a:cxn ang="0">
                  <a:pos x="connsiteX8679" y="connsiteY8679"/>
                </a:cxn>
                <a:cxn ang="0">
                  <a:pos x="connsiteX8680" y="connsiteY8680"/>
                </a:cxn>
                <a:cxn ang="0">
                  <a:pos x="connsiteX8681" y="connsiteY8681"/>
                </a:cxn>
                <a:cxn ang="0">
                  <a:pos x="connsiteX8682" y="connsiteY8682"/>
                </a:cxn>
                <a:cxn ang="0">
                  <a:pos x="connsiteX8683" y="connsiteY8683"/>
                </a:cxn>
                <a:cxn ang="0">
                  <a:pos x="connsiteX8684" y="connsiteY8684"/>
                </a:cxn>
                <a:cxn ang="0">
                  <a:pos x="connsiteX8685" y="connsiteY8685"/>
                </a:cxn>
                <a:cxn ang="0">
                  <a:pos x="connsiteX8686" y="connsiteY8686"/>
                </a:cxn>
                <a:cxn ang="0">
                  <a:pos x="connsiteX8687" y="connsiteY8687"/>
                </a:cxn>
                <a:cxn ang="0">
                  <a:pos x="connsiteX8688" y="connsiteY8688"/>
                </a:cxn>
                <a:cxn ang="0">
                  <a:pos x="connsiteX8689" y="connsiteY8689"/>
                </a:cxn>
                <a:cxn ang="0">
                  <a:pos x="connsiteX8690" y="connsiteY8690"/>
                </a:cxn>
                <a:cxn ang="0">
                  <a:pos x="connsiteX8691" y="connsiteY8691"/>
                </a:cxn>
                <a:cxn ang="0">
                  <a:pos x="connsiteX8692" y="connsiteY8692"/>
                </a:cxn>
                <a:cxn ang="0">
                  <a:pos x="connsiteX8693" y="connsiteY8693"/>
                </a:cxn>
                <a:cxn ang="0">
                  <a:pos x="connsiteX8694" y="connsiteY8694"/>
                </a:cxn>
                <a:cxn ang="0">
                  <a:pos x="connsiteX8695" y="connsiteY8695"/>
                </a:cxn>
                <a:cxn ang="0">
                  <a:pos x="connsiteX8696" y="connsiteY8696"/>
                </a:cxn>
                <a:cxn ang="0">
                  <a:pos x="connsiteX8697" y="connsiteY8697"/>
                </a:cxn>
                <a:cxn ang="0">
                  <a:pos x="connsiteX8698" y="connsiteY8698"/>
                </a:cxn>
                <a:cxn ang="0">
                  <a:pos x="connsiteX8699" y="connsiteY8699"/>
                </a:cxn>
                <a:cxn ang="0">
                  <a:pos x="connsiteX8700" y="connsiteY8700"/>
                </a:cxn>
                <a:cxn ang="0">
                  <a:pos x="connsiteX8701" y="connsiteY8701"/>
                </a:cxn>
                <a:cxn ang="0">
                  <a:pos x="connsiteX8702" y="connsiteY8702"/>
                </a:cxn>
                <a:cxn ang="0">
                  <a:pos x="connsiteX8703" y="connsiteY8703"/>
                </a:cxn>
                <a:cxn ang="0">
                  <a:pos x="connsiteX8704" y="connsiteY8704"/>
                </a:cxn>
                <a:cxn ang="0">
                  <a:pos x="connsiteX8705" y="connsiteY8705"/>
                </a:cxn>
                <a:cxn ang="0">
                  <a:pos x="connsiteX8706" y="connsiteY8706"/>
                </a:cxn>
                <a:cxn ang="0">
                  <a:pos x="connsiteX8707" y="connsiteY8707"/>
                </a:cxn>
                <a:cxn ang="0">
                  <a:pos x="connsiteX8708" y="connsiteY8708"/>
                </a:cxn>
                <a:cxn ang="0">
                  <a:pos x="connsiteX8709" y="connsiteY8709"/>
                </a:cxn>
                <a:cxn ang="0">
                  <a:pos x="connsiteX8710" y="connsiteY8710"/>
                </a:cxn>
                <a:cxn ang="0">
                  <a:pos x="connsiteX8711" y="connsiteY8711"/>
                </a:cxn>
                <a:cxn ang="0">
                  <a:pos x="connsiteX8712" y="connsiteY8712"/>
                </a:cxn>
                <a:cxn ang="0">
                  <a:pos x="connsiteX8713" y="connsiteY8713"/>
                </a:cxn>
                <a:cxn ang="0">
                  <a:pos x="connsiteX8714" y="connsiteY8714"/>
                </a:cxn>
                <a:cxn ang="0">
                  <a:pos x="connsiteX8715" y="connsiteY8715"/>
                </a:cxn>
                <a:cxn ang="0">
                  <a:pos x="connsiteX8716" y="connsiteY8716"/>
                </a:cxn>
                <a:cxn ang="0">
                  <a:pos x="connsiteX8717" y="connsiteY8717"/>
                </a:cxn>
                <a:cxn ang="0">
                  <a:pos x="connsiteX8718" y="connsiteY8718"/>
                </a:cxn>
                <a:cxn ang="0">
                  <a:pos x="connsiteX8719" y="connsiteY8719"/>
                </a:cxn>
                <a:cxn ang="0">
                  <a:pos x="connsiteX8720" y="connsiteY8720"/>
                </a:cxn>
                <a:cxn ang="0">
                  <a:pos x="connsiteX8721" y="connsiteY8721"/>
                </a:cxn>
                <a:cxn ang="0">
                  <a:pos x="connsiteX8722" y="connsiteY8722"/>
                </a:cxn>
                <a:cxn ang="0">
                  <a:pos x="connsiteX8723" y="connsiteY8723"/>
                </a:cxn>
                <a:cxn ang="0">
                  <a:pos x="connsiteX8724" y="connsiteY8724"/>
                </a:cxn>
                <a:cxn ang="0">
                  <a:pos x="connsiteX8725" y="connsiteY8725"/>
                </a:cxn>
                <a:cxn ang="0">
                  <a:pos x="connsiteX8726" y="connsiteY8726"/>
                </a:cxn>
                <a:cxn ang="0">
                  <a:pos x="connsiteX8727" y="connsiteY8727"/>
                </a:cxn>
                <a:cxn ang="0">
                  <a:pos x="connsiteX8728" y="connsiteY8728"/>
                </a:cxn>
                <a:cxn ang="0">
                  <a:pos x="connsiteX8729" y="connsiteY8729"/>
                </a:cxn>
                <a:cxn ang="0">
                  <a:pos x="connsiteX8730" y="connsiteY8730"/>
                </a:cxn>
                <a:cxn ang="0">
                  <a:pos x="connsiteX8731" y="connsiteY8731"/>
                </a:cxn>
                <a:cxn ang="0">
                  <a:pos x="connsiteX8732" y="connsiteY8732"/>
                </a:cxn>
                <a:cxn ang="0">
                  <a:pos x="connsiteX8733" y="connsiteY8733"/>
                </a:cxn>
                <a:cxn ang="0">
                  <a:pos x="connsiteX8734" y="connsiteY8734"/>
                </a:cxn>
                <a:cxn ang="0">
                  <a:pos x="connsiteX8735" y="connsiteY8735"/>
                </a:cxn>
                <a:cxn ang="0">
                  <a:pos x="connsiteX8736" y="connsiteY8736"/>
                </a:cxn>
                <a:cxn ang="0">
                  <a:pos x="connsiteX8737" y="connsiteY8737"/>
                </a:cxn>
                <a:cxn ang="0">
                  <a:pos x="connsiteX8738" y="connsiteY8738"/>
                </a:cxn>
                <a:cxn ang="0">
                  <a:pos x="connsiteX8739" y="connsiteY8739"/>
                </a:cxn>
                <a:cxn ang="0">
                  <a:pos x="connsiteX8740" y="connsiteY8740"/>
                </a:cxn>
                <a:cxn ang="0">
                  <a:pos x="connsiteX8741" y="connsiteY8741"/>
                </a:cxn>
                <a:cxn ang="0">
                  <a:pos x="connsiteX8742" y="connsiteY8742"/>
                </a:cxn>
                <a:cxn ang="0">
                  <a:pos x="connsiteX8743" y="connsiteY8743"/>
                </a:cxn>
                <a:cxn ang="0">
                  <a:pos x="connsiteX8744" y="connsiteY8744"/>
                </a:cxn>
                <a:cxn ang="0">
                  <a:pos x="connsiteX8745" y="connsiteY8745"/>
                </a:cxn>
                <a:cxn ang="0">
                  <a:pos x="connsiteX8746" y="connsiteY8746"/>
                </a:cxn>
                <a:cxn ang="0">
                  <a:pos x="connsiteX8747" y="connsiteY8747"/>
                </a:cxn>
                <a:cxn ang="0">
                  <a:pos x="connsiteX8748" y="connsiteY8748"/>
                </a:cxn>
                <a:cxn ang="0">
                  <a:pos x="connsiteX8749" y="connsiteY8749"/>
                </a:cxn>
                <a:cxn ang="0">
                  <a:pos x="connsiteX8750" y="connsiteY8750"/>
                </a:cxn>
                <a:cxn ang="0">
                  <a:pos x="connsiteX8751" y="connsiteY8751"/>
                </a:cxn>
                <a:cxn ang="0">
                  <a:pos x="connsiteX8752" y="connsiteY8752"/>
                </a:cxn>
                <a:cxn ang="0">
                  <a:pos x="connsiteX8753" y="connsiteY8753"/>
                </a:cxn>
                <a:cxn ang="0">
                  <a:pos x="connsiteX8754" y="connsiteY8754"/>
                </a:cxn>
                <a:cxn ang="0">
                  <a:pos x="connsiteX8755" y="connsiteY8755"/>
                </a:cxn>
                <a:cxn ang="0">
                  <a:pos x="connsiteX8756" y="connsiteY8756"/>
                </a:cxn>
                <a:cxn ang="0">
                  <a:pos x="connsiteX8757" y="connsiteY8757"/>
                </a:cxn>
                <a:cxn ang="0">
                  <a:pos x="connsiteX8758" y="connsiteY8758"/>
                </a:cxn>
                <a:cxn ang="0">
                  <a:pos x="connsiteX8759" y="connsiteY8759"/>
                </a:cxn>
                <a:cxn ang="0">
                  <a:pos x="connsiteX8760" y="connsiteY8760"/>
                </a:cxn>
                <a:cxn ang="0">
                  <a:pos x="connsiteX8761" y="connsiteY8761"/>
                </a:cxn>
                <a:cxn ang="0">
                  <a:pos x="connsiteX8762" y="connsiteY8762"/>
                </a:cxn>
                <a:cxn ang="0">
                  <a:pos x="connsiteX8763" y="connsiteY8763"/>
                </a:cxn>
                <a:cxn ang="0">
                  <a:pos x="connsiteX8764" y="connsiteY8764"/>
                </a:cxn>
                <a:cxn ang="0">
                  <a:pos x="connsiteX8765" y="connsiteY8765"/>
                </a:cxn>
                <a:cxn ang="0">
                  <a:pos x="connsiteX8766" y="connsiteY8766"/>
                </a:cxn>
                <a:cxn ang="0">
                  <a:pos x="connsiteX8767" y="connsiteY8767"/>
                </a:cxn>
                <a:cxn ang="0">
                  <a:pos x="connsiteX8768" y="connsiteY8768"/>
                </a:cxn>
                <a:cxn ang="0">
                  <a:pos x="connsiteX8769" y="connsiteY8769"/>
                </a:cxn>
                <a:cxn ang="0">
                  <a:pos x="connsiteX8770" y="connsiteY8770"/>
                </a:cxn>
                <a:cxn ang="0">
                  <a:pos x="connsiteX8771" y="connsiteY8771"/>
                </a:cxn>
                <a:cxn ang="0">
                  <a:pos x="connsiteX8772" y="connsiteY8772"/>
                </a:cxn>
                <a:cxn ang="0">
                  <a:pos x="connsiteX8773" y="connsiteY8773"/>
                </a:cxn>
                <a:cxn ang="0">
                  <a:pos x="connsiteX8774" y="connsiteY8774"/>
                </a:cxn>
                <a:cxn ang="0">
                  <a:pos x="connsiteX8775" y="connsiteY8775"/>
                </a:cxn>
                <a:cxn ang="0">
                  <a:pos x="connsiteX8776" y="connsiteY8776"/>
                </a:cxn>
                <a:cxn ang="0">
                  <a:pos x="connsiteX8777" y="connsiteY8777"/>
                </a:cxn>
                <a:cxn ang="0">
                  <a:pos x="connsiteX8778" y="connsiteY8778"/>
                </a:cxn>
                <a:cxn ang="0">
                  <a:pos x="connsiteX8779" y="connsiteY8779"/>
                </a:cxn>
                <a:cxn ang="0">
                  <a:pos x="connsiteX8780" y="connsiteY8780"/>
                </a:cxn>
                <a:cxn ang="0">
                  <a:pos x="connsiteX8781" y="connsiteY8781"/>
                </a:cxn>
                <a:cxn ang="0">
                  <a:pos x="connsiteX8782" y="connsiteY8782"/>
                </a:cxn>
                <a:cxn ang="0">
                  <a:pos x="connsiteX8783" y="connsiteY8783"/>
                </a:cxn>
                <a:cxn ang="0">
                  <a:pos x="connsiteX8784" y="connsiteY8784"/>
                </a:cxn>
                <a:cxn ang="0">
                  <a:pos x="connsiteX8785" y="connsiteY8785"/>
                </a:cxn>
                <a:cxn ang="0">
                  <a:pos x="connsiteX8786" y="connsiteY8786"/>
                </a:cxn>
                <a:cxn ang="0">
                  <a:pos x="connsiteX8787" y="connsiteY8787"/>
                </a:cxn>
                <a:cxn ang="0">
                  <a:pos x="connsiteX8788" y="connsiteY8788"/>
                </a:cxn>
                <a:cxn ang="0">
                  <a:pos x="connsiteX8789" y="connsiteY8789"/>
                </a:cxn>
                <a:cxn ang="0">
                  <a:pos x="connsiteX8790" y="connsiteY8790"/>
                </a:cxn>
                <a:cxn ang="0">
                  <a:pos x="connsiteX8791" y="connsiteY8791"/>
                </a:cxn>
                <a:cxn ang="0">
                  <a:pos x="connsiteX8792" y="connsiteY8792"/>
                </a:cxn>
                <a:cxn ang="0">
                  <a:pos x="connsiteX8793" y="connsiteY8793"/>
                </a:cxn>
                <a:cxn ang="0">
                  <a:pos x="connsiteX8794" y="connsiteY8794"/>
                </a:cxn>
                <a:cxn ang="0">
                  <a:pos x="connsiteX8795" y="connsiteY8795"/>
                </a:cxn>
                <a:cxn ang="0">
                  <a:pos x="connsiteX8796" y="connsiteY8796"/>
                </a:cxn>
                <a:cxn ang="0">
                  <a:pos x="connsiteX8797" y="connsiteY8797"/>
                </a:cxn>
                <a:cxn ang="0">
                  <a:pos x="connsiteX8798" y="connsiteY8798"/>
                </a:cxn>
                <a:cxn ang="0">
                  <a:pos x="connsiteX8799" y="connsiteY8799"/>
                </a:cxn>
                <a:cxn ang="0">
                  <a:pos x="connsiteX8800" y="connsiteY8800"/>
                </a:cxn>
                <a:cxn ang="0">
                  <a:pos x="connsiteX8801" y="connsiteY8801"/>
                </a:cxn>
                <a:cxn ang="0">
                  <a:pos x="connsiteX8802" y="connsiteY8802"/>
                </a:cxn>
                <a:cxn ang="0">
                  <a:pos x="connsiteX8803" y="connsiteY8803"/>
                </a:cxn>
                <a:cxn ang="0">
                  <a:pos x="connsiteX8804" y="connsiteY8804"/>
                </a:cxn>
                <a:cxn ang="0">
                  <a:pos x="connsiteX8805" y="connsiteY8805"/>
                </a:cxn>
                <a:cxn ang="0">
                  <a:pos x="connsiteX8806" y="connsiteY8806"/>
                </a:cxn>
                <a:cxn ang="0">
                  <a:pos x="connsiteX8807" y="connsiteY8807"/>
                </a:cxn>
                <a:cxn ang="0">
                  <a:pos x="connsiteX8808" y="connsiteY8808"/>
                </a:cxn>
                <a:cxn ang="0">
                  <a:pos x="connsiteX8809" y="connsiteY8809"/>
                </a:cxn>
                <a:cxn ang="0">
                  <a:pos x="connsiteX8810" y="connsiteY8810"/>
                </a:cxn>
                <a:cxn ang="0">
                  <a:pos x="connsiteX8811" y="connsiteY8811"/>
                </a:cxn>
                <a:cxn ang="0">
                  <a:pos x="connsiteX8812" y="connsiteY8812"/>
                </a:cxn>
                <a:cxn ang="0">
                  <a:pos x="connsiteX8813" y="connsiteY8813"/>
                </a:cxn>
                <a:cxn ang="0">
                  <a:pos x="connsiteX8814" y="connsiteY8814"/>
                </a:cxn>
                <a:cxn ang="0">
                  <a:pos x="connsiteX8815" y="connsiteY8815"/>
                </a:cxn>
                <a:cxn ang="0">
                  <a:pos x="connsiteX8816" y="connsiteY8816"/>
                </a:cxn>
                <a:cxn ang="0">
                  <a:pos x="connsiteX8817" y="connsiteY8817"/>
                </a:cxn>
                <a:cxn ang="0">
                  <a:pos x="connsiteX8818" y="connsiteY8818"/>
                </a:cxn>
                <a:cxn ang="0">
                  <a:pos x="connsiteX8819" y="connsiteY8819"/>
                </a:cxn>
                <a:cxn ang="0">
                  <a:pos x="connsiteX8820" y="connsiteY8820"/>
                </a:cxn>
                <a:cxn ang="0">
                  <a:pos x="connsiteX8821" y="connsiteY8821"/>
                </a:cxn>
                <a:cxn ang="0">
                  <a:pos x="connsiteX8822" y="connsiteY8822"/>
                </a:cxn>
                <a:cxn ang="0">
                  <a:pos x="connsiteX8823" y="connsiteY8823"/>
                </a:cxn>
                <a:cxn ang="0">
                  <a:pos x="connsiteX8824" y="connsiteY8824"/>
                </a:cxn>
                <a:cxn ang="0">
                  <a:pos x="connsiteX8825" y="connsiteY8825"/>
                </a:cxn>
                <a:cxn ang="0">
                  <a:pos x="connsiteX8826" y="connsiteY8826"/>
                </a:cxn>
                <a:cxn ang="0">
                  <a:pos x="connsiteX8827" y="connsiteY8827"/>
                </a:cxn>
                <a:cxn ang="0">
                  <a:pos x="connsiteX8828" y="connsiteY8828"/>
                </a:cxn>
                <a:cxn ang="0">
                  <a:pos x="connsiteX8829" y="connsiteY8829"/>
                </a:cxn>
                <a:cxn ang="0">
                  <a:pos x="connsiteX8830" y="connsiteY8830"/>
                </a:cxn>
                <a:cxn ang="0">
                  <a:pos x="connsiteX8831" y="connsiteY8831"/>
                </a:cxn>
                <a:cxn ang="0">
                  <a:pos x="connsiteX8832" y="connsiteY8832"/>
                </a:cxn>
                <a:cxn ang="0">
                  <a:pos x="connsiteX8833" y="connsiteY8833"/>
                </a:cxn>
                <a:cxn ang="0">
                  <a:pos x="connsiteX8834" y="connsiteY8834"/>
                </a:cxn>
                <a:cxn ang="0">
                  <a:pos x="connsiteX8835" y="connsiteY8835"/>
                </a:cxn>
                <a:cxn ang="0">
                  <a:pos x="connsiteX8836" y="connsiteY8836"/>
                </a:cxn>
                <a:cxn ang="0">
                  <a:pos x="connsiteX8837" y="connsiteY8837"/>
                </a:cxn>
                <a:cxn ang="0">
                  <a:pos x="connsiteX8838" y="connsiteY8838"/>
                </a:cxn>
                <a:cxn ang="0">
                  <a:pos x="connsiteX8839" y="connsiteY8839"/>
                </a:cxn>
                <a:cxn ang="0">
                  <a:pos x="connsiteX8840" y="connsiteY8840"/>
                </a:cxn>
                <a:cxn ang="0">
                  <a:pos x="connsiteX8841" y="connsiteY8841"/>
                </a:cxn>
                <a:cxn ang="0">
                  <a:pos x="connsiteX8842" y="connsiteY8842"/>
                </a:cxn>
                <a:cxn ang="0">
                  <a:pos x="connsiteX8843" y="connsiteY8843"/>
                </a:cxn>
                <a:cxn ang="0">
                  <a:pos x="connsiteX8844" y="connsiteY8844"/>
                </a:cxn>
                <a:cxn ang="0">
                  <a:pos x="connsiteX8845" y="connsiteY8845"/>
                </a:cxn>
                <a:cxn ang="0">
                  <a:pos x="connsiteX8846" y="connsiteY8846"/>
                </a:cxn>
                <a:cxn ang="0">
                  <a:pos x="connsiteX8847" y="connsiteY8847"/>
                </a:cxn>
                <a:cxn ang="0">
                  <a:pos x="connsiteX8848" y="connsiteY8848"/>
                </a:cxn>
                <a:cxn ang="0">
                  <a:pos x="connsiteX8849" y="connsiteY8849"/>
                </a:cxn>
                <a:cxn ang="0">
                  <a:pos x="connsiteX8850" y="connsiteY8850"/>
                </a:cxn>
                <a:cxn ang="0">
                  <a:pos x="connsiteX8851" y="connsiteY8851"/>
                </a:cxn>
                <a:cxn ang="0">
                  <a:pos x="connsiteX8852" y="connsiteY8852"/>
                </a:cxn>
                <a:cxn ang="0">
                  <a:pos x="connsiteX8853" y="connsiteY8853"/>
                </a:cxn>
                <a:cxn ang="0">
                  <a:pos x="connsiteX8854" y="connsiteY8854"/>
                </a:cxn>
                <a:cxn ang="0">
                  <a:pos x="connsiteX8855" y="connsiteY8855"/>
                </a:cxn>
                <a:cxn ang="0">
                  <a:pos x="connsiteX8856" y="connsiteY8856"/>
                </a:cxn>
                <a:cxn ang="0">
                  <a:pos x="connsiteX8857" y="connsiteY8857"/>
                </a:cxn>
                <a:cxn ang="0">
                  <a:pos x="connsiteX8858" y="connsiteY8858"/>
                </a:cxn>
                <a:cxn ang="0">
                  <a:pos x="connsiteX8859" y="connsiteY8859"/>
                </a:cxn>
                <a:cxn ang="0">
                  <a:pos x="connsiteX8860" y="connsiteY8860"/>
                </a:cxn>
                <a:cxn ang="0">
                  <a:pos x="connsiteX8861" y="connsiteY8861"/>
                </a:cxn>
                <a:cxn ang="0">
                  <a:pos x="connsiteX8862" y="connsiteY8862"/>
                </a:cxn>
                <a:cxn ang="0">
                  <a:pos x="connsiteX8863" y="connsiteY8863"/>
                </a:cxn>
                <a:cxn ang="0">
                  <a:pos x="connsiteX8864" y="connsiteY8864"/>
                </a:cxn>
                <a:cxn ang="0">
                  <a:pos x="connsiteX8865" y="connsiteY8865"/>
                </a:cxn>
                <a:cxn ang="0">
                  <a:pos x="connsiteX8866" y="connsiteY8866"/>
                </a:cxn>
                <a:cxn ang="0">
                  <a:pos x="connsiteX8867" y="connsiteY8867"/>
                </a:cxn>
                <a:cxn ang="0">
                  <a:pos x="connsiteX8868" y="connsiteY8868"/>
                </a:cxn>
                <a:cxn ang="0">
                  <a:pos x="connsiteX8869" y="connsiteY8869"/>
                </a:cxn>
                <a:cxn ang="0">
                  <a:pos x="connsiteX8870" y="connsiteY8870"/>
                </a:cxn>
                <a:cxn ang="0">
                  <a:pos x="connsiteX8871" y="connsiteY8871"/>
                </a:cxn>
                <a:cxn ang="0">
                  <a:pos x="connsiteX8872" y="connsiteY8872"/>
                </a:cxn>
                <a:cxn ang="0">
                  <a:pos x="connsiteX8873" y="connsiteY8873"/>
                </a:cxn>
                <a:cxn ang="0">
                  <a:pos x="connsiteX8874" y="connsiteY8874"/>
                </a:cxn>
                <a:cxn ang="0">
                  <a:pos x="connsiteX8875" y="connsiteY8875"/>
                </a:cxn>
                <a:cxn ang="0">
                  <a:pos x="connsiteX8876" y="connsiteY8876"/>
                </a:cxn>
                <a:cxn ang="0">
                  <a:pos x="connsiteX8877" y="connsiteY8877"/>
                </a:cxn>
                <a:cxn ang="0">
                  <a:pos x="connsiteX8878" y="connsiteY8878"/>
                </a:cxn>
                <a:cxn ang="0">
                  <a:pos x="connsiteX8879" y="connsiteY8879"/>
                </a:cxn>
                <a:cxn ang="0">
                  <a:pos x="connsiteX8880" y="connsiteY8880"/>
                </a:cxn>
                <a:cxn ang="0">
                  <a:pos x="connsiteX8881" y="connsiteY8881"/>
                </a:cxn>
                <a:cxn ang="0">
                  <a:pos x="connsiteX8882" y="connsiteY8882"/>
                </a:cxn>
                <a:cxn ang="0">
                  <a:pos x="connsiteX8883" y="connsiteY8883"/>
                </a:cxn>
                <a:cxn ang="0">
                  <a:pos x="connsiteX8884" y="connsiteY8884"/>
                </a:cxn>
                <a:cxn ang="0">
                  <a:pos x="connsiteX8885" y="connsiteY8885"/>
                </a:cxn>
                <a:cxn ang="0">
                  <a:pos x="connsiteX8886" y="connsiteY8886"/>
                </a:cxn>
                <a:cxn ang="0">
                  <a:pos x="connsiteX8887" y="connsiteY8887"/>
                </a:cxn>
                <a:cxn ang="0">
                  <a:pos x="connsiteX8888" y="connsiteY8888"/>
                </a:cxn>
                <a:cxn ang="0">
                  <a:pos x="connsiteX8889" y="connsiteY8889"/>
                </a:cxn>
                <a:cxn ang="0">
                  <a:pos x="connsiteX8890" y="connsiteY8890"/>
                </a:cxn>
                <a:cxn ang="0">
                  <a:pos x="connsiteX8891" y="connsiteY8891"/>
                </a:cxn>
                <a:cxn ang="0">
                  <a:pos x="connsiteX8892" y="connsiteY8892"/>
                </a:cxn>
                <a:cxn ang="0">
                  <a:pos x="connsiteX8893" y="connsiteY8893"/>
                </a:cxn>
                <a:cxn ang="0">
                  <a:pos x="connsiteX8894" y="connsiteY8894"/>
                </a:cxn>
                <a:cxn ang="0">
                  <a:pos x="connsiteX8895" y="connsiteY8895"/>
                </a:cxn>
                <a:cxn ang="0">
                  <a:pos x="connsiteX8896" y="connsiteY8896"/>
                </a:cxn>
                <a:cxn ang="0">
                  <a:pos x="connsiteX8897" y="connsiteY8897"/>
                </a:cxn>
                <a:cxn ang="0">
                  <a:pos x="connsiteX8898" y="connsiteY8898"/>
                </a:cxn>
                <a:cxn ang="0">
                  <a:pos x="connsiteX8899" y="connsiteY8899"/>
                </a:cxn>
                <a:cxn ang="0">
                  <a:pos x="connsiteX8900" y="connsiteY8900"/>
                </a:cxn>
                <a:cxn ang="0">
                  <a:pos x="connsiteX8901" y="connsiteY8901"/>
                </a:cxn>
                <a:cxn ang="0">
                  <a:pos x="connsiteX8902" y="connsiteY8902"/>
                </a:cxn>
                <a:cxn ang="0">
                  <a:pos x="connsiteX8903" y="connsiteY8903"/>
                </a:cxn>
                <a:cxn ang="0">
                  <a:pos x="connsiteX8904" y="connsiteY8904"/>
                </a:cxn>
                <a:cxn ang="0">
                  <a:pos x="connsiteX8905" y="connsiteY8905"/>
                </a:cxn>
                <a:cxn ang="0">
                  <a:pos x="connsiteX8906" y="connsiteY8906"/>
                </a:cxn>
                <a:cxn ang="0">
                  <a:pos x="connsiteX8907" y="connsiteY8907"/>
                </a:cxn>
                <a:cxn ang="0">
                  <a:pos x="connsiteX8908" y="connsiteY8908"/>
                </a:cxn>
                <a:cxn ang="0">
                  <a:pos x="connsiteX8909" y="connsiteY8909"/>
                </a:cxn>
                <a:cxn ang="0">
                  <a:pos x="connsiteX8910" y="connsiteY8910"/>
                </a:cxn>
                <a:cxn ang="0">
                  <a:pos x="connsiteX8911" y="connsiteY8911"/>
                </a:cxn>
                <a:cxn ang="0">
                  <a:pos x="connsiteX8912" y="connsiteY8912"/>
                </a:cxn>
                <a:cxn ang="0">
                  <a:pos x="connsiteX8913" y="connsiteY8913"/>
                </a:cxn>
                <a:cxn ang="0">
                  <a:pos x="connsiteX8914" y="connsiteY8914"/>
                </a:cxn>
                <a:cxn ang="0">
                  <a:pos x="connsiteX8915" y="connsiteY8915"/>
                </a:cxn>
                <a:cxn ang="0">
                  <a:pos x="connsiteX8916" y="connsiteY8916"/>
                </a:cxn>
                <a:cxn ang="0">
                  <a:pos x="connsiteX8917" y="connsiteY8917"/>
                </a:cxn>
                <a:cxn ang="0">
                  <a:pos x="connsiteX8918" y="connsiteY8918"/>
                </a:cxn>
                <a:cxn ang="0">
                  <a:pos x="connsiteX8919" y="connsiteY8919"/>
                </a:cxn>
                <a:cxn ang="0">
                  <a:pos x="connsiteX8920" y="connsiteY8920"/>
                </a:cxn>
                <a:cxn ang="0">
                  <a:pos x="connsiteX8921" y="connsiteY8921"/>
                </a:cxn>
                <a:cxn ang="0">
                  <a:pos x="connsiteX8922" y="connsiteY8922"/>
                </a:cxn>
                <a:cxn ang="0">
                  <a:pos x="connsiteX8923" y="connsiteY8923"/>
                </a:cxn>
                <a:cxn ang="0">
                  <a:pos x="connsiteX8924" y="connsiteY8924"/>
                </a:cxn>
                <a:cxn ang="0">
                  <a:pos x="connsiteX8925" y="connsiteY8925"/>
                </a:cxn>
                <a:cxn ang="0">
                  <a:pos x="connsiteX8926" y="connsiteY8926"/>
                </a:cxn>
                <a:cxn ang="0">
                  <a:pos x="connsiteX8927" y="connsiteY8927"/>
                </a:cxn>
                <a:cxn ang="0">
                  <a:pos x="connsiteX8928" y="connsiteY8928"/>
                </a:cxn>
                <a:cxn ang="0">
                  <a:pos x="connsiteX8929" y="connsiteY8929"/>
                </a:cxn>
                <a:cxn ang="0">
                  <a:pos x="connsiteX8930" y="connsiteY8930"/>
                </a:cxn>
                <a:cxn ang="0">
                  <a:pos x="connsiteX8931" y="connsiteY8931"/>
                </a:cxn>
                <a:cxn ang="0">
                  <a:pos x="connsiteX8932" y="connsiteY8932"/>
                </a:cxn>
                <a:cxn ang="0">
                  <a:pos x="connsiteX8933" y="connsiteY8933"/>
                </a:cxn>
                <a:cxn ang="0">
                  <a:pos x="connsiteX8934" y="connsiteY8934"/>
                </a:cxn>
                <a:cxn ang="0">
                  <a:pos x="connsiteX8935" y="connsiteY8935"/>
                </a:cxn>
                <a:cxn ang="0">
                  <a:pos x="connsiteX8936" y="connsiteY8936"/>
                </a:cxn>
                <a:cxn ang="0">
                  <a:pos x="connsiteX8937" y="connsiteY8937"/>
                </a:cxn>
                <a:cxn ang="0">
                  <a:pos x="connsiteX8938" y="connsiteY8938"/>
                </a:cxn>
                <a:cxn ang="0">
                  <a:pos x="connsiteX8939" y="connsiteY8939"/>
                </a:cxn>
                <a:cxn ang="0">
                  <a:pos x="connsiteX8940" y="connsiteY8940"/>
                </a:cxn>
                <a:cxn ang="0">
                  <a:pos x="connsiteX8941" y="connsiteY8941"/>
                </a:cxn>
                <a:cxn ang="0">
                  <a:pos x="connsiteX8942" y="connsiteY8942"/>
                </a:cxn>
                <a:cxn ang="0">
                  <a:pos x="connsiteX8943" y="connsiteY8943"/>
                </a:cxn>
                <a:cxn ang="0">
                  <a:pos x="connsiteX8944" y="connsiteY8944"/>
                </a:cxn>
                <a:cxn ang="0">
                  <a:pos x="connsiteX8945" y="connsiteY8945"/>
                </a:cxn>
                <a:cxn ang="0">
                  <a:pos x="connsiteX8946" y="connsiteY8946"/>
                </a:cxn>
                <a:cxn ang="0">
                  <a:pos x="connsiteX8947" y="connsiteY8947"/>
                </a:cxn>
                <a:cxn ang="0">
                  <a:pos x="connsiteX8948" y="connsiteY8948"/>
                </a:cxn>
                <a:cxn ang="0">
                  <a:pos x="connsiteX8949" y="connsiteY8949"/>
                </a:cxn>
                <a:cxn ang="0">
                  <a:pos x="connsiteX8950" y="connsiteY8950"/>
                </a:cxn>
                <a:cxn ang="0">
                  <a:pos x="connsiteX8951" y="connsiteY8951"/>
                </a:cxn>
                <a:cxn ang="0">
                  <a:pos x="connsiteX8952" y="connsiteY8952"/>
                </a:cxn>
                <a:cxn ang="0">
                  <a:pos x="connsiteX8953" y="connsiteY8953"/>
                </a:cxn>
                <a:cxn ang="0">
                  <a:pos x="connsiteX8954" y="connsiteY8954"/>
                </a:cxn>
                <a:cxn ang="0">
                  <a:pos x="connsiteX8955" y="connsiteY8955"/>
                </a:cxn>
                <a:cxn ang="0">
                  <a:pos x="connsiteX8956" y="connsiteY8956"/>
                </a:cxn>
                <a:cxn ang="0">
                  <a:pos x="connsiteX8957" y="connsiteY8957"/>
                </a:cxn>
                <a:cxn ang="0">
                  <a:pos x="connsiteX8958" y="connsiteY8958"/>
                </a:cxn>
                <a:cxn ang="0">
                  <a:pos x="connsiteX8959" y="connsiteY8959"/>
                </a:cxn>
                <a:cxn ang="0">
                  <a:pos x="connsiteX8960" y="connsiteY8960"/>
                </a:cxn>
                <a:cxn ang="0">
                  <a:pos x="connsiteX8961" y="connsiteY8961"/>
                </a:cxn>
                <a:cxn ang="0">
                  <a:pos x="connsiteX8962" y="connsiteY8962"/>
                </a:cxn>
                <a:cxn ang="0">
                  <a:pos x="connsiteX8963" y="connsiteY8963"/>
                </a:cxn>
                <a:cxn ang="0">
                  <a:pos x="connsiteX8964" y="connsiteY8964"/>
                </a:cxn>
                <a:cxn ang="0">
                  <a:pos x="connsiteX8965" y="connsiteY8965"/>
                </a:cxn>
                <a:cxn ang="0">
                  <a:pos x="connsiteX8966" y="connsiteY8966"/>
                </a:cxn>
                <a:cxn ang="0">
                  <a:pos x="connsiteX8967" y="connsiteY8967"/>
                </a:cxn>
                <a:cxn ang="0">
                  <a:pos x="connsiteX8968" y="connsiteY8968"/>
                </a:cxn>
                <a:cxn ang="0">
                  <a:pos x="connsiteX8969" y="connsiteY8969"/>
                </a:cxn>
                <a:cxn ang="0">
                  <a:pos x="connsiteX8970" y="connsiteY8970"/>
                </a:cxn>
                <a:cxn ang="0">
                  <a:pos x="connsiteX8971" y="connsiteY8971"/>
                </a:cxn>
                <a:cxn ang="0">
                  <a:pos x="connsiteX8972" y="connsiteY8972"/>
                </a:cxn>
                <a:cxn ang="0">
                  <a:pos x="connsiteX8973" y="connsiteY8973"/>
                </a:cxn>
                <a:cxn ang="0">
                  <a:pos x="connsiteX8974" y="connsiteY8974"/>
                </a:cxn>
                <a:cxn ang="0">
                  <a:pos x="connsiteX8975" y="connsiteY8975"/>
                </a:cxn>
                <a:cxn ang="0">
                  <a:pos x="connsiteX8976" y="connsiteY8976"/>
                </a:cxn>
                <a:cxn ang="0">
                  <a:pos x="connsiteX8977" y="connsiteY8977"/>
                </a:cxn>
                <a:cxn ang="0">
                  <a:pos x="connsiteX8978" y="connsiteY8978"/>
                </a:cxn>
                <a:cxn ang="0">
                  <a:pos x="connsiteX8979" y="connsiteY8979"/>
                </a:cxn>
                <a:cxn ang="0">
                  <a:pos x="connsiteX8980" y="connsiteY8980"/>
                </a:cxn>
                <a:cxn ang="0">
                  <a:pos x="connsiteX8981" y="connsiteY8981"/>
                </a:cxn>
                <a:cxn ang="0">
                  <a:pos x="connsiteX8982" y="connsiteY8982"/>
                </a:cxn>
                <a:cxn ang="0">
                  <a:pos x="connsiteX8983" y="connsiteY8983"/>
                </a:cxn>
                <a:cxn ang="0">
                  <a:pos x="connsiteX8984" y="connsiteY8984"/>
                </a:cxn>
                <a:cxn ang="0">
                  <a:pos x="connsiteX8985" y="connsiteY8985"/>
                </a:cxn>
                <a:cxn ang="0">
                  <a:pos x="connsiteX8986" y="connsiteY8986"/>
                </a:cxn>
                <a:cxn ang="0">
                  <a:pos x="connsiteX8987" y="connsiteY8987"/>
                </a:cxn>
                <a:cxn ang="0">
                  <a:pos x="connsiteX8988" y="connsiteY8988"/>
                </a:cxn>
                <a:cxn ang="0">
                  <a:pos x="connsiteX8989" y="connsiteY8989"/>
                </a:cxn>
                <a:cxn ang="0">
                  <a:pos x="connsiteX8990" y="connsiteY8990"/>
                </a:cxn>
                <a:cxn ang="0">
                  <a:pos x="connsiteX8991" y="connsiteY8991"/>
                </a:cxn>
                <a:cxn ang="0">
                  <a:pos x="connsiteX8992" y="connsiteY8992"/>
                </a:cxn>
                <a:cxn ang="0">
                  <a:pos x="connsiteX8993" y="connsiteY8993"/>
                </a:cxn>
                <a:cxn ang="0">
                  <a:pos x="connsiteX8994" y="connsiteY8994"/>
                </a:cxn>
                <a:cxn ang="0">
                  <a:pos x="connsiteX8995" y="connsiteY8995"/>
                </a:cxn>
                <a:cxn ang="0">
                  <a:pos x="connsiteX8996" y="connsiteY8996"/>
                </a:cxn>
                <a:cxn ang="0">
                  <a:pos x="connsiteX8997" y="connsiteY8997"/>
                </a:cxn>
                <a:cxn ang="0">
                  <a:pos x="connsiteX8998" y="connsiteY8998"/>
                </a:cxn>
                <a:cxn ang="0">
                  <a:pos x="connsiteX8999" y="connsiteY8999"/>
                </a:cxn>
                <a:cxn ang="0">
                  <a:pos x="connsiteX9000" y="connsiteY9000"/>
                </a:cxn>
                <a:cxn ang="0">
                  <a:pos x="connsiteX9001" y="connsiteY9001"/>
                </a:cxn>
                <a:cxn ang="0">
                  <a:pos x="connsiteX9002" y="connsiteY9002"/>
                </a:cxn>
                <a:cxn ang="0">
                  <a:pos x="connsiteX9003" y="connsiteY9003"/>
                </a:cxn>
                <a:cxn ang="0">
                  <a:pos x="connsiteX9004" y="connsiteY9004"/>
                </a:cxn>
                <a:cxn ang="0">
                  <a:pos x="connsiteX9005" y="connsiteY9005"/>
                </a:cxn>
                <a:cxn ang="0">
                  <a:pos x="connsiteX9006" y="connsiteY9006"/>
                </a:cxn>
                <a:cxn ang="0">
                  <a:pos x="connsiteX9007" y="connsiteY9007"/>
                </a:cxn>
                <a:cxn ang="0">
                  <a:pos x="connsiteX9008" y="connsiteY9008"/>
                </a:cxn>
                <a:cxn ang="0">
                  <a:pos x="connsiteX9009" y="connsiteY9009"/>
                </a:cxn>
                <a:cxn ang="0">
                  <a:pos x="connsiteX9010" y="connsiteY9010"/>
                </a:cxn>
                <a:cxn ang="0">
                  <a:pos x="connsiteX9011" y="connsiteY9011"/>
                </a:cxn>
                <a:cxn ang="0">
                  <a:pos x="connsiteX9012" y="connsiteY9012"/>
                </a:cxn>
                <a:cxn ang="0">
                  <a:pos x="connsiteX9013" y="connsiteY9013"/>
                </a:cxn>
                <a:cxn ang="0">
                  <a:pos x="connsiteX9014" y="connsiteY9014"/>
                </a:cxn>
                <a:cxn ang="0">
                  <a:pos x="connsiteX9015" y="connsiteY9015"/>
                </a:cxn>
                <a:cxn ang="0">
                  <a:pos x="connsiteX9016" y="connsiteY9016"/>
                </a:cxn>
                <a:cxn ang="0">
                  <a:pos x="connsiteX9017" y="connsiteY9017"/>
                </a:cxn>
                <a:cxn ang="0">
                  <a:pos x="connsiteX9018" y="connsiteY9018"/>
                </a:cxn>
                <a:cxn ang="0">
                  <a:pos x="connsiteX9019" y="connsiteY9019"/>
                </a:cxn>
                <a:cxn ang="0">
                  <a:pos x="connsiteX9020" y="connsiteY9020"/>
                </a:cxn>
                <a:cxn ang="0">
                  <a:pos x="connsiteX9021" y="connsiteY9021"/>
                </a:cxn>
                <a:cxn ang="0">
                  <a:pos x="connsiteX9022" y="connsiteY9022"/>
                </a:cxn>
                <a:cxn ang="0">
                  <a:pos x="connsiteX9023" y="connsiteY9023"/>
                </a:cxn>
                <a:cxn ang="0">
                  <a:pos x="connsiteX9024" y="connsiteY9024"/>
                </a:cxn>
                <a:cxn ang="0">
                  <a:pos x="connsiteX9025" y="connsiteY9025"/>
                </a:cxn>
                <a:cxn ang="0">
                  <a:pos x="connsiteX9026" y="connsiteY9026"/>
                </a:cxn>
                <a:cxn ang="0">
                  <a:pos x="connsiteX9027" y="connsiteY9027"/>
                </a:cxn>
                <a:cxn ang="0">
                  <a:pos x="connsiteX9028" y="connsiteY9028"/>
                </a:cxn>
                <a:cxn ang="0">
                  <a:pos x="connsiteX9029" y="connsiteY9029"/>
                </a:cxn>
                <a:cxn ang="0">
                  <a:pos x="connsiteX9030" y="connsiteY9030"/>
                </a:cxn>
                <a:cxn ang="0">
                  <a:pos x="connsiteX9031" y="connsiteY9031"/>
                </a:cxn>
                <a:cxn ang="0">
                  <a:pos x="connsiteX9032" y="connsiteY9032"/>
                </a:cxn>
                <a:cxn ang="0">
                  <a:pos x="connsiteX9033" y="connsiteY9033"/>
                </a:cxn>
                <a:cxn ang="0">
                  <a:pos x="connsiteX9034" y="connsiteY9034"/>
                </a:cxn>
                <a:cxn ang="0">
                  <a:pos x="connsiteX9035" y="connsiteY9035"/>
                </a:cxn>
                <a:cxn ang="0">
                  <a:pos x="connsiteX9036" y="connsiteY9036"/>
                </a:cxn>
                <a:cxn ang="0">
                  <a:pos x="connsiteX9037" y="connsiteY9037"/>
                </a:cxn>
                <a:cxn ang="0">
                  <a:pos x="connsiteX9038" y="connsiteY9038"/>
                </a:cxn>
                <a:cxn ang="0">
                  <a:pos x="connsiteX9039" y="connsiteY9039"/>
                </a:cxn>
                <a:cxn ang="0">
                  <a:pos x="connsiteX9040" y="connsiteY9040"/>
                </a:cxn>
                <a:cxn ang="0">
                  <a:pos x="connsiteX9041" y="connsiteY9041"/>
                </a:cxn>
                <a:cxn ang="0">
                  <a:pos x="connsiteX9042" y="connsiteY9042"/>
                </a:cxn>
                <a:cxn ang="0">
                  <a:pos x="connsiteX9043" y="connsiteY9043"/>
                </a:cxn>
                <a:cxn ang="0">
                  <a:pos x="connsiteX9044" y="connsiteY9044"/>
                </a:cxn>
                <a:cxn ang="0">
                  <a:pos x="connsiteX9045" y="connsiteY9045"/>
                </a:cxn>
                <a:cxn ang="0">
                  <a:pos x="connsiteX9046" y="connsiteY9046"/>
                </a:cxn>
                <a:cxn ang="0">
                  <a:pos x="connsiteX9047" y="connsiteY9047"/>
                </a:cxn>
                <a:cxn ang="0">
                  <a:pos x="connsiteX9048" y="connsiteY9048"/>
                </a:cxn>
                <a:cxn ang="0">
                  <a:pos x="connsiteX9049" y="connsiteY9049"/>
                </a:cxn>
                <a:cxn ang="0">
                  <a:pos x="connsiteX9050" y="connsiteY9050"/>
                </a:cxn>
                <a:cxn ang="0">
                  <a:pos x="connsiteX9051" y="connsiteY9051"/>
                </a:cxn>
                <a:cxn ang="0">
                  <a:pos x="connsiteX9052" y="connsiteY9052"/>
                </a:cxn>
                <a:cxn ang="0">
                  <a:pos x="connsiteX9053" y="connsiteY9053"/>
                </a:cxn>
                <a:cxn ang="0">
                  <a:pos x="connsiteX9054" y="connsiteY9054"/>
                </a:cxn>
                <a:cxn ang="0">
                  <a:pos x="connsiteX9055" y="connsiteY9055"/>
                </a:cxn>
                <a:cxn ang="0">
                  <a:pos x="connsiteX9056" y="connsiteY9056"/>
                </a:cxn>
                <a:cxn ang="0">
                  <a:pos x="connsiteX9057" y="connsiteY9057"/>
                </a:cxn>
                <a:cxn ang="0">
                  <a:pos x="connsiteX9058" y="connsiteY9058"/>
                </a:cxn>
                <a:cxn ang="0">
                  <a:pos x="connsiteX9059" y="connsiteY9059"/>
                </a:cxn>
                <a:cxn ang="0">
                  <a:pos x="connsiteX9060" y="connsiteY9060"/>
                </a:cxn>
                <a:cxn ang="0">
                  <a:pos x="connsiteX9061" y="connsiteY9061"/>
                </a:cxn>
                <a:cxn ang="0">
                  <a:pos x="connsiteX9062" y="connsiteY9062"/>
                </a:cxn>
                <a:cxn ang="0">
                  <a:pos x="connsiteX9063" y="connsiteY9063"/>
                </a:cxn>
                <a:cxn ang="0">
                  <a:pos x="connsiteX9064" y="connsiteY9064"/>
                </a:cxn>
                <a:cxn ang="0">
                  <a:pos x="connsiteX9065" y="connsiteY9065"/>
                </a:cxn>
                <a:cxn ang="0">
                  <a:pos x="connsiteX9066" y="connsiteY9066"/>
                </a:cxn>
                <a:cxn ang="0">
                  <a:pos x="connsiteX9067" y="connsiteY9067"/>
                </a:cxn>
                <a:cxn ang="0">
                  <a:pos x="connsiteX9068" y="connsiteY9068"/>
                </a:cxn>
                <a:cxn ang="0">
                  <a:pos x="connsiteX9069" y="connsiteY9069"/>
                </a:cxn>
                <a:cxn ang="0">
                  <a:pos x="connsiteX9070" y="connsiteY9070"/>
                </a:cxn>
                <a:cxn ang="0">
                  <a:pos x="connsiteX9071" y="connsiteY9071"/>
                </a:cxn>
                <a:cxn ang="0">
                  <a:pos x="connsiteX9072" y="connsiteY9072"/>
                </a:cxn>
                <a:cxn ang="0">
                  <a:pos x="connsiteX9073" y="connsiteY9073"/>
                </a:cxn>
                <a:cxn ang="0">
                  <a:pos x="connsiteX9074" y="connsiteY9074"/>
                </a:cxn>
                <a:cxn ang="0">
                  <a:pos x="connsiteX9075" y="connsiteY9075"/>
                </a:cxn>
                <a:cxn ang="0">
                  <a:pos x="connsiteX9076" y="connsiteY9076"/>
                </a:cxn>
                <a:cxn ang="0">
                  <a:pos x="connsiteX9077" y="connsiteY9077"/>
                </a:cxn>
                <a:cxn ang="0">
                  <a:pos x="connsiteX9078" y="connsiteY9078"/>
                </a:cxn>
                <a:cxn ang="0">
                  <a:pos x="connsiteX9079" y="connsiteY9079"/>
                </a:cxn>
                <a:cxn ang="0">
                  <a:pos x="connsiteX9080" y="connsiteY9080"/>
                </a:cxn>
                <a:cxn ang="0">
                  <a:pos x="connsiteX9081" y="connsiteY9081"/>
                </a:cxn>
                <a:cxn ang="0">
                  <a:pos x="connsiteX9082" y="connsiteY9082"/>
                </a:cxn>
                <a:cxn ang="0">
                  <a:pos x="connsiteX9083" y="connsiteY9083"/>
                </a:cxn>
                <a:cxn ang="0">
                  <a:pos x="connsiteX9084" y="connsiteY9084"/>
                </a:cxn>
                <a:cxn ang="0">
                  <a:pos x="connsiteX9085" y="connsiteY9085"/>
                </a:cxn>
                <a:cxn ang="0">
                  <a:pos x="connsiteX9086" y="connsiteY9086"/>
                </a:cxn>
                <a:cxn ang="0">
                  <a:pos x="connsiteX9087" y="connsiteY9087"/>
                </a:cxn>
                <a:cxn ang="0">
                  <a:pos x="connsiteX9088" y="connsiteY9088"/>
                </a:cxn>
                <a:cxn ang="0">
                  <a:pos x="connsiteX9089" y="connsiteY9089"/>
                </a:cxn>
                <a:cxn ang="0">
                  <a:pos x="connsiteX9090" y="connsiteY9090"/>
                </a:cxn>
                <a:cxn ang="0">
                  <a:pos x="connsiteX9091" y="connsiteY9091"/>
                </a:cxn>
                <a:cxn ang="0">
                  <a:pos x="connsiteX9092" y="connsiteY9092"/>
                </a:cxn>
                <a:cxn ang="0">
                  <a:pos x="connsiteX9093" y="connsiteY9093"/>
                </a:cxn>
                <a:cxn ang="0">
                  <a:pos x="connsiteX9094" y="connsiteY9094"/>
                </a:cxn>
                <a:cxn ang="0">
                  <a:pos x="connsiteX9095" y="connsiteY9095"/>
                </a:cxn>
                <a:cxn ang="0">
                  <a:pos x="connsiteX9096" y="connsiteY9096"/>
                </a:cxn>
                <a:cxn ang="0">
                  <a:pos x="connsiteX9097" y="connsiteY9097"/>
                </a:cxn>
                <a:cxn ang="0">
                  <a:pos x="connsiteX9098" y="connsiteY9098"/>
                </a:cxn>
                <a:cxn ang="0">
                  <a:pos x="connsiteX9099" y="connsiteY9099"/>
                </a:cxn>
                <a:cxn ang="0">
                  <a:pos x="connsiteX9100" y="connsiteY9100"/>
                </a:cxn>
                <a:cxn ang="0">
                  <a:pos x="connsiteX9101" y="connsiteY9101"/>
                </a:cxn>
                <a:cxn ang="0">
                  <a:pos x="connsiteX9102" y="connsiteY9102"/>
                </a:cxn>
                <a:cxn ang="0">
                  <a:pos x="connsiteX9103" y="connsiteY9103"/>
                </a:cxn>
                <a:cxn ang="0">
                  <a:pos x="connsiteX9104" y="connsiteY9104"/>
                </a:cxn>
                <a:cxn ang="0">
                  <a:pos x="connsiteX9105" y="connsiteY9105"/>
                </a:cxn>
                <a:cxn ang="0">
                  <a:pos x="connsiteX9106" y="connsiteY9106"/>
                </a:cxn>
                <a:cxn ang="0">
                  <a:pos x="connsiteX9107" y="connsiteY9107"/>
                </a:cxn>
                <a:cxn ang="0">
                  <a:pos x="connsiteX9108" y="connsiteY9108"/>
                </a:cxn>
                <a:cxn ang="0">
                  <a:pos x="connsiteX9109" y="connsiteY9109"/>
                </a:cxn>
                <a:cxn ang="0">
                  <a:pos x="connsiteX9110" y="connsiteY9110"/>
                </a:cxn>
                <a:cxn ang="0">
                  <a:pos x="connsiteX9111" y="connsiteY9111"/>
                </a:cxn>
                <a:cxn ang="0">
                  <a:pos x="connsiteX9112" y="connsiteY9112"/>
                </a:cxn>
                <a:cxn ang="0">
                  <a:pos x="connsiteX9113" y="connsiteY9113"/>
                </a:cxn>
                <a:cxn ang="0">
                  <a:pos x="connsiteX9114" y="connsiteY9114"/>
                </a:cxn>
                <a:cxn ang="0">
                  <a:pos x="connsiteX9115" y="connsiteY9115"/>
                </a:cxn>
                <a:cxn ang="0">
                  <a:pos x="connsiteX9116" y="connsiteY9116"/>
                </a:cxn>
                <a:cxn ang="0">
                  <a:pos x="connsiteX9117" y="connsiteY9117"/>
                </a:cxn>
                <a:cxn ang="0">
                  <a:pos x="connsiteX9118" y="connsiteY9118"/>
                </a:cxn>
                <a:cxn ang="0">
                  <a:pos x="connsiteX9119" y="connsiteY9119"/>
                </a:cxn>
                <a:cxn ang="0">
                  <a:pos x="connsiteX9120" y="connsiteY9120"/>
                </a:cxn>
                <a:cxn ang="0">
                  <a:pos x="connsiteX9121" y="connsiteY9121"/>
                </a:cxn>
                <a:cxn ang="0">
                  <a:pos x="connsiteX9122" y="connsiteY9122"/>
                </a:cxn>
                <a:cxn ang="0">
                  <a:pos x="connsiteX9123" y="connsiteY9123"/>
                </a:cxn>
                <a:cxn ang="0">
                  <a:pos x="connsiteX9124" y="connsiteY9124"/>
                </a:cxn>
                <a:cxn ang="0">
                  <a:pos x="connsiteX9125" y="connsiteY9125"/>
                </a:cxn>
                <a:cxn ang="0">
                  <a:pos x="connsiteX9126" y="connsiteY9126"/>
                </a:cxn>
                <a:cxn ang="0">
                  <a:pos x="connsiteX9127" y="connsiteY9127"/>
                </a:cxn>
                <a:cxn ang="0">
                  <a:pos x="connsiteX9128" y="connsiteY9128"/>
                </a:cxn>
                <a:cxn ang="0">
                  <a:pos x="connsiteX9129" y="connsiteY9129"/>
                </a:cxn>
                <a:cxn ang="0">
                  <a:pos x="connsiteX9130" y="connsiteY9130"/>
                </a:cxn>
                <a:cxn ang="0">
                  <a:pos x="connsiteX9131" y="connsiteY9131"/>
                </a:cxn>
                <a:cxn ang="0">
                  <a:pos x="connsiteX9132" y="connsiteY9132"/>
                </a:cxn>
                <a:cxn ang="0">
                  <a:pos x="connsiteX9133" y="connsiteY9133"/>
                </a:cxn>
                <a:cxn ang="0">
                  <a:pos x="connsiteX9134" y="connsiteY9134"/>
                </a:cxn>
                <a:cxn ang="0">
                  <a:pos x="connsiteX9135" y="connsiteY9135"/>
                </a:cxn>
                <a:cxn ang="0">
                  <a:pos x="connsiteX9136" y="connsiteY9136"/>
                </a:cxn>
                <a:cxn ang="0">
                  <a:pos x="connsiteX9137" y="connsiteY9137"/>
                </a:cxn>
                <a:cxn ang="0">
                  <a:pos x="connsiteX9138" y="connsiteY9138"/>
                </a:cxn>
                <a:cxn ang="0">
                  <a:pos x="connsiteX9139" y="connsiteY9139"/>
                </a:cxn>
                <a:cxn ang="0">
                  <a:pos x="connsiteX9140" y="connsiteY9140"/>
                </a:cxn>
                <a:cxn ang="0">
                  <a:pos x="connsiteX9141" y="connsiteY9141"/>
                </a:cxn>
                <a:cxn ang="0">
                  <a:pos x="connsiteX9142" y="connsiteY9142"/>
                </a:cxn>
                <a:cxn ang="0">
                  <a:pos x="connsiteX9143" y="connsiteY9143"/>
                </a:cxn>
                <a:cxn ang="0">
                  <a:pos x="connsiteX9144" y="connsiteY9144"/>
                </a:cxn>
                <a:cxn ang="0">
                  <a:pos x="connsiteX9145" y="connsiteY9145"/>
                </a:cxn>
                <a:cxn ang="0">
                  <a:pos x="connsiteX9146" y="connsiteY9146"/>
                </a:cxn>
                <a:cxn ang="0">
                  <a:pos x="connsiteX9147" y="connsiteY9147"/>
                </a:cxn>
                <a:cxn ang="0">
                  <a:pos x="connsiteX9148" y="connsiteY9148"/>
                </a:cxn>
                <a:cxn ang="0">
                  <a:pos x="connsiteX9149" y="connsiteY9149"/>
                </a:cxn>
                <a:cxn ang="0">
                  <a:pos x="connsiteX9150" y="connsiteY9150"/>
                </a:cxn>
                <a:cxn ang="0">
                  <a:pos x="connsiteX9151" y="connsiteY9151"/>
                </a:cxn>
                <a:cxn ang="0">
                  <a:pos x="connsiteX9152" y="connsiteY9152"/>
                </a:cxn>
                <a:cxn ang="0">
                  <a:pos x="connsiteX9153" y="connsiteY9153"/>
                </a:cxn>
                <a:cxn ang="0">
                  <a:pos x="connsiteX9154" y="connsiteY9154"/>
                </a:cxn>
                <a:cxn ang="0">
                  <a:pos x="connsiteX9155" y="connsiteY9155"/>
                </a:cxn>
                <a:cxn ang="0">
                  <a:pos x="connsiteX9156" y="connsiteY9156"/>
                </a:cxn>
                <a:cxn ang="0">
                  <a:pos x="connsiteX9157" y="connsiteY9157"/>
                </a:cxn>
                <a:cxn ang="0">
                  <a:pos x="connsiteX9158" y="connsiteY9158"/>
                </a:cxn>
                <a:cxn ang="0">
                  <a:pos x="connsiteX9159" y="connsiteY9159"/>
                </a:cxn>
                <a:cxn ang="0">
                  <a:pos x="connsiteX9160" y="connsiteY9160"/>
                </a:cxn>
                <a:cxn ang="0">
                  <a:pos x="connsiteX9161" y="connsiteY9161"/>
                </a:cxn>
                <a:cxn ang="0">
                  <a:pos x="connsiteX9162" y="connsiteY9162"/>
                </a:cxn>
                <a:cxn ang="0">
                  <a:pos x="connsiteX9163" y="connsiteY9163"/>
                </a:cxn>
                <a:cxn ang="0">
                  <a:pos x="connsiteX9164" y="connsiteY9164"/>
                </a:cxn>
                <a:cxn ang="0">
                  <a:pos x="connsiteX9165" y="connsiteY9165"/>
                </a:cxn>
                <a:cxn ang="0">
                  <a:pos x="connsiteX9166" y="connsiteY9166"/>
                </a:cxn>
                <a:cxn ang="0">
                  <a:pos x="connsiteX9167" y="connsiteY9167"/>
                </a:cxn>
                <a:cxn ang="0">
                  <a:pos x="connsiteX9168" y="connsiteY9168"/>
                </a:cxn>
                <a:cxn ang="0">
                  <a:pos x="connsiteX9169" y="connsiteY9169"/>
                </a:cxn>
                <a:cxn ang="0">
                  <a:pos x="connsiteX9170" y="connsiteY9170"/>
                </a:cxn>
                <a:cxn ang="0">
                  <a:pos x="connsiteX9171" y="connsiteY9171"/>
                </a:cxn>
                <a:cxn ang="0">
                  <a:pos x="connsiteX9172" y="connsiteY9172"/>
                </a:cxn>
                <a:cxn ang="0">
                  <a:pos x="connsiteX9173" y="connsiteY9173"/>
                </a:cxn>
                <a:cxn ang="0">
                  <a:pos x="connsiteX9174" y="connsiteY9174"/>
                </a:cxn>
                <a:cxn ang="0">
                  <a:pos x="connsiteX9175" y="connsiteY9175"/>
                </a:cxn>
                <a:cxn ang="0">
                  <a:pos x="connsiteX9176" y="connsiteY9176"/>
                </a:cxn>
                <a:cxn ang="0">
                  <a:pos x="connsiteX9177" y="connsiteY9177"/>
                </a:cxn>
                <a:cxn ang="0">
                  <a:pos x="connsiteX9178" y="connsiteY9178"/>
                </a:cxn>
                <a:cxn ang="0">
                  <a:pos x="connsiteX9179" y="connsiteY9179"/>
                </a:cxn>
                <a:cxn ang="0">
                  <a:pos x="connsiteX9180" y="connsiteY9180"/>
                </a:cxn>
                <a:cxn ang="0">
                  <a:pos x="connsiteX9181" y="connsiteY9181"/>
                </a:cxn>
                <a:cxn ang="0">
                  <a:pos x="connsiteX9182" y="connsiteY9182"/>
                </a:cxn>
                <a:cxn ang="0">
                  <a:pos x="connsiteX9183" y="connsiteY9183"/>
                </a:cxn>
                <a:cxn ang="0">
                  <a:pos x="connsiteX9184" y="connsiteY9184"/>
                </a:cxn>
                <a:cxn ang="0">
                  <a:pos x="connsiteX9185" y="connsiteY9185"/>
                </a:cxn>
                <a:cxn ang="0">
                  <a:pos x="connsiteX9186" y="connsiteY9186"/>
                </a:cxn>
                <a:cxn ang="0">
                  <a:pos x="connsiteX9187" y="connsiteY9187"/>
                </a:cxn>
                <a:cxn ang="0">
                  <a:pos x="connsiteX9188" y="connsiteY9188"/>
                </a:cxn>
                <a:cxn ang="0">
                  <a:pos x="connsiteX9189" y="connsiteY9189"/>
                </a:cxn>
                <a:cxn ang="0">
                  <a:pos x="connsiteX9190" y="connsiteY9190"/>
                </a:cxn>
                <a:cxn ang="0">
                  <a:pos x="connsiteX9191" y="connsiteY9191"/>
                </a:cxn>
                <a:cxn ang="0">
                  <a:pos x="connsiteX9192" y="connsiteY9192"/>
                </a:cxn>
                <a:cxn ang="0">
                  <a:pos x="connsiteX9193" y="connsiteY9193"/>
                </a:cxn>
                <a:cxn ang="0">
                  <a:pos x="connsiteX9194" y="connsiteY9194"/>
                </a:cxn>
                <a:cxn ang="0">
                  <a:pos x="connsiteX9195" y="connsiteY9195"/>
                </a:cxn>
                <a:cxn ang="0">
                  <a:pos x="connsiteX9196" y="connsiteY9196"/>
                </a:cxn>
                <a:cxn ang="0">
                  <a:pos x="connsiteX9197" y="connsiteY9197"/>
                </a:cxn>
                <a:cxn ang="0">
                  <a:pos x="connsiteX9198" y="connsiteY9198"/>
                </a:cxn>
                <a:cxn ang="0">
                  <a:pos x="connsiteX9199" y="connsiteY9199"/>
                </a:cxn>
                <a:cxn ang="0">
                  <a:pos x="connsiteX9200" y="connsiteY9200"/>
                </a:cxn>
                <a:cxn ang="0">
                  <a:pos x="connsiteX9201" y="connsiteY9201"/>
                </a:cxn>
                <a:cxn ang="0">
                  <a:pos x="connsiteX9202" y="connsiteY9202"/>
                </a:cxn>
                <a:cxn ang="0">
                  <a:pos x="connsiteX9203" y="connsiteY9203"/>
                </a:cxn>
                <a:cxn ang="0">
                  <a:pos x="connsiteX9204" y="connsiteY9204"/>
                </a:cxn>
                <a:cxn ang="0">
                  <a:pos x="connsiteX9205" y="connsiteY9205"/>
                </a:cxn>
                <a:cxn ang="0">
                  <a:pos x="connsiteX9206" y="connsiteY9206"/>
                </a:cxn>
                <a:cxn ang="0">
                  <a:pos x="connsiteX9207" y="connsiteY9207"/>
                </a:cxn>
                <a:cxn ang="0">
                  <a:pos x="connsiteX9208" y="connsiteY9208"/>
                </a:cxn>
                <a:cxn ang="0">
                  <a:pos x="connsiteX9209" y="connsiteY9209"/>
                </a:cxn>
                <a:cxn ang="0">
                  <a:pos x="connsiteX9210" y="connsiteY9210"/>
                </a:cxn>
                <a:cxn ang="0">
                  <a:pos x="connsiteX9211" y="connsiteY9211"/>
                </a:cxn>
                <a:cxn ang="0">
                  <a:pos x="connsiteX9212" y="connsiteY9212"/>
                </a:cxn>
                <a:cxn ang="0">
                  <a:pos x="connsiteX9213" y="connsiteY9213"/>
                </a:cxn>
                <a:cxn ang="0">
                  <a:pos x="connsiteX9214" y="connsiteY9214"/>
                </a:cxn>
                <a:cxn ang="0">
                  <a:pos x="connsiteX9215" y="connsiteY9215"/>
                </a:cxn>
                <a:cxn ang="0">
                  <a:pos x="connsiteX9216" y="connsiteY9216"/>
                </a:cxn>
                <a:cxn ang="0">
                  <a:pos x="connsiteX9217" y="connsiteY9217"/>
                </a:cxn>
                <a:cxn ang="0">
                  <a:pos x="connsiteX9218" y="connsiteY9218"/>
                </a:cxn>
                <a:cxn ang="0">
                  <a:pos x="connsiteX9219" y="connsiteY9219"/>
                </a:cxn>
                <a:cxn ang="0">
                  <a:pos x="connsiteX9220" y="connsiteY9220"/>
                </a:cxn>
                <a:cxn ang="0">
                  <a:pos x="connsiteX9221" y="connsiteY9221"/>
                </a:cxn>
                <a:cxn ang="0">
                  <a:pos x="connsiteX9222" y="connsiteY9222"/>
                </a:cxn>
                <a:cxn ang="0">
                  <a:pos x="connsiteX9223" y="connsiteY9223"/>
                </a:cxn>
                <a:cxn ang="0">
                  <a:pos x="connsiteX9224" y="connsiteY9224"/>
                </a:cxn>
                <a:cxn ang="0">
                  <a:pos x="connsiteX9225" y="connsiteY9225"/>
                </a:cxn>
                <a:cxn ang="0">
                  <a:pos x="connsiteX9226" y="connsiteY9226"/>
                </a:cxn>
                <a:cxn ang="0">
                  <a:pos x="connsiteX9227" y="connsiteY9227"/>
                </a:cxn>
                <a:cxn ang="0">
                  <a:pos x="connsiteX9228" y="connsiteY9228"/>
                </a:cxn>
                <a:cxn ang="0">
                  <a:pos x="connsiteX9229" y="connsiteY9229"/>
                </a:cxn>
                <a:cxn ang="0">
                  <a:pos x="connsiteX9230" y="connsiteY9230"/>
                </a:cxn>
                <a:cxn ang="0">
                  <a:pos x="connsiteX9231" y="connsiteY9231"/>
                </a:cxn>
                <a:cxn ang="0">
                  <a:pos x="connsiteX9232" y="connsiteY9232"/>
                </a:cxn>
                <a:cxn ang="0">
                  <a:pos x="connsiteX9233" y="connsiteY9233"/>
                </a:cxn>
                <a:cxn ang="0">
                  <a:pos x="connsiteX9234" y="connsiteY9234"/>
                </a:cxn>
                <a:cxn ang="0">
                  <a:pos x="connsiteX9235" y="connsiteY9235"/>
                </a:cxn>
                <a:cxn ang="0">
                  <a:pos x="connsiteX9236" y="connsiteY9236"/>
                </a:cxn>
                <a:cxn ang="0">
                  <a:pos x="connsiteX9237" y="connsiteY9237"/>
                </a:cxn>
                <a:cxn ang="0">
                  <a:pos x="connsiteX9238" y="connsiteY9238"/>
                </a:cxn>
                <a:cxn ang="0">
                  <a:pos x="connsiteX9239" y="connsiteY9239"/>
                </a:cxn>
                <a:cxn ang="0">
                  <a:pos x="connsiteX9240" y="connsiteY9240"/>
                </a:cxn>
                <a:cxn ang="0">
                  <a:pos x="connsiteX9241" y="connsiteY9241"/>
                </a:cxn>
                <a:cxn ang="0">
                  <a:pos x="connsiteX9242" y="connsiteY9242"/>
                </a:cxn>
                <a:cxn ang="0">
                  <a:pos x="connsiteX9243" y="connsiteY9243"/>
                </a:cxn>
                <a:cxn ang="0">
                  <a:pos x="connsiteX9244" y="connsiteY9244"/>
                </a:cxn>
                <a:cxn ang="0">
                  <a:pos x="connsiteX9245" y="connsiteY9245"/>
                </a:cxn>
                <a:cxn ang="0">
                  <a:pos x="connsiteX9246" y="connsiteY9246"/>
                </a:cxn>
                <a:cxn ang="0">
                  <a:pos x="connsiteX9247" y="connsiteY9247"/>
                </a:cxn>
                <a:cxn ang="0">
                  <a:pos x="connsiteX9248" y="connsiteY9248"/>
                </a:cxn>
                <a:cxn ang="0">
                  <a:pos x="connsiteX9249" y="connsiteY9249"/>
                </a:cxn>
                <a:cxn ang="0">
                  <a:pos x="connsiteX9250" y="connsiteY9250"/>
                </a:cxn>
                <a:cxn ang="0">
                  <a:pos x="connsiteX9251" y="connsiteY9251"/>
                </a:cxn>
                <a:cxn ang="0">
                  <a:pos x="connsiteX9252" y="connsiteY9252"/>
                </a:cxn>
                <a:cxn ang="0">
                  <a:pos x="connsiteX9253" y="connsiteY9253"/>
                </a:cxn>
                <a:cxn ang="0">
                  <a:pos x="connsiteX9254" y="connsiteY9254"/>
                </a:cxn>
                <a:cxn ang="0">
                  <a:pos x="connsiteX9255" y="connsiteY9255"/>
                </a:cxn>
                <a:cxn ang="0">
                  <a:pos x="connsiteX9256" y="connsiteY9256"/>
                </a:cxn>
                <a:cxn ang="0">
                  <a:pos x="connsiteX9257" y="connsiteY9257"/>
                </a:cxn>
                <a:cxn ang="0">
                  <a:pos x="connsiteX9258" y="connsiteY9258"/>
                </a:cxn>
                <a:cxn ang="0">
                  <a:pos x="connsiteX9259" y="connsiteY9259"/>
                </a:cxn>
                <a:cxn ang="0">
                  <a:pos x="connsiteX9260" y="connsiteY9260"/>
                </a:cxn>
                <a:cxn ang="0">
                  <a:pos x="connsiteX9261" y="connsiteY9261"/>
                </a:cxn>
                <a:cxn ang="0">
                  <a:pos x="connsiteX9262" y="connsiteY9262"/>
                </a:cxn>
                <a:cxn ang="0">
                  <a:pos x="connsiteX9263" y="connsiteY9263"/>
                </a:cxn>
                <a:cxn ang="0">
                  <a:pos x="connsiteX9264" y="connsiteY9264"/>
                </a:cxn>
                <a:cxn ang="0">
                  <a:pos x="connsiteX9265" y="connsiteY9265"/>
                </a:cxn>
                <a:cxn ang="0">
                  <a:pos x="connsiteX9266" y="connsiteY9266"/>
                </a:cxn>
                <a:cxn ang="0">
                  <a:pos x="connsiteX9267" y="connsiteY9267"/>
                </a:cxn>
                <a:cxn ang="0">
                  <a:pos x="connsiteX9268" y="connsiteY9268"/>
                </a:cxn>
                <a:cxn ang="0">
                  <a:pos x="connsiteX9269" y="connsiteY9269"/>
                </a:cxn>
                <a:cxn ang="0">
                  <a:pos x="connsiteX9270" y="connsiteY9270"/>
                </a:cxn>
                <a:cxn ang="0">
                  <a:pos x="connsiteX9271" y="connsiteY9271"/>
                </a:cxn>
                <a:cxn ang="0">
                  <a:pos x="connsiteX9272" y="connsiteY9272"/>
                </a:cxn>
                <a:cxn ang="0">
                  <a:pos x="connsiteX9273" y="connsiteY9273"/>
                </a:cxn>
                <a:cxn ang="0">
                  <a:pos x="connsiteX9274" y="connsiteY9274"/>
                </a:cxn>
                <a:cxn ang="0">
                  <a:pos x="connsiteX9275" y="connsiteY9275"/>
                </a:cxn>
                <a:cxn ang="0">
                  <a:pos x="connsiteX9276" y="connsiteY9276"/>
                </a:cxn>
                <a:cxn ang="0">
                  <a:pos x="connsiteX9277" y="connsiteY9277"/>
                </a:cxn>
                <a:cxn ang="0">
                  <a:pos x="connsiteX9278" y="connsiteY9278"/>
                </a:cxn>
                <a:cxn ang="0">
                  <a:pos x="connsiteX9279" y="connsiteY9279"/>
                </a:cxn>
                <a:cxn ang="0">
                  <a:pos x="connsiteX9280" y="connsiteY9280"/>
                </a:cxn>
                <a:cxn ang="0">
                  <a:pos x="connsiteX9281" y="connsiteY9281"/>
                </a:cxn>
                <a:cxn ang="0">
                  <a:pos x="connsiteX9282" y="connsiteY9282"/>
                </a:cxn>
                <a:cxn ang="0">
                  <a:pos x="connsiteX9283" y="connsiteY9283"/>
                </a:cxn>
                <a:cxn ang="0">
                  <a:pos x="connsiteX9284" y="connsiteY9284"/>
                </a:cxn>
                <a:cxn ang="0">
                  <a:pos x="connsiteX9285" y="connsiteY9285"/>
                </a:cxn>
                <a:cxn ang="0">
                  <a:pos x="connsiteX9286" y="connsiteY9286"/>
                </a:cxn>
                <a:cxn ang="0">
                  <a:pos x="connsiteX9287" y="connsiteY9287"/>
                </a:cxn>
                <a:cxn ang="0">
                  <a:pos x="connsiteX9288" y="connsiteY9288"/>
                </a:cxn>
                <a:cxn ang="0">
                  <a:pos x="connsiteX9289" y="connsiteY9289"/>
                </a:cxn>
                <a:cxn ang="0">
                  <a:pos x="connsiteX9290" y="connsiteY9290"/>
                </a:cxn>
                <a:cxn ang="0">
                  <a:pos x="connsiteX9291" y="connsiteY9291"/>
                </a:cxn>
                <a:cxn ang="0">
                  <a:pos x="connsiteX9292" y="connsiteY9292"/>
                </a:cxn>
                <a:cxn ang="0">
                  <a:pos x="connsiteX9293" y="connsiteY9293"/>
                </a:cxn>
                <a:cxn ang="0">
                  <a:pos x="connsiteX9294" y="connsiteY9294"/>
                </a:cxn>
                <a:cxn ang="0">
                  <a:pos x="connsiteX9295" y="connsiteY9295"/>
                </a:cxn>
                <a:cxn ang="0">
                  <a:pos x="connsiteX9296" y="connsiteY9296"/>
                </a:cxn>
                <a:cxn ang="0">
                  <a:pos x="connsiteX9297" y="connsiteY9297"/>
                </a:cxn>
                <a:cxn ang="0">
                  <a:pos x="connsiteX9298" y="connsiteY9298"/>
                </a:cxn>
                <a:cxn ang="0">
                  <a:pos x="connsiteX9299" y="connsiteY9299"/>
                </a:cxn>
                <a:cxn ang="0">
                  <a:pos x="connsiteX9300" y="connsiteY9300"/>
                </a:cxn>
                <a:cxn ang="0">
                  <a:pos x="connsiteX9301" y="connsiteY9301"/>
                </a:cxn>
                <a:cxn ang="0">
                  <a:pos x="connsiteX9302" y="connsiteY9302"/>
                </a:cxn>
                <a:cxn ang="0">
                  <a:pos x="connsiteX9303" y="connsiteY9303"/>
                </a:cxn>
                <a:cxn ang="0">
                  <a:pos x="connsiteX9304" y="connsiteY9304"/>
                </a:cxn>
                <a:cxn ang="0">
                  <a:pos x="connsiteX9305" y="connsiteY9305"/>
                </a:cxn>
                <a:cxn ang="0">
                  <a:pos x="connsiteX9306" y="connsiteY9306"/>
                </a:cxn>
                <a:cxn ang="0">
                  <a:pos x="connsiteX9307" y="connsiteY9307"/>
                </a:cxn>
                <a:cxn ang="0">
                  <a:pos x="connsiteX9308" y="connsiteY9308"/>
                </a:cxn>
                <a:cxn ang="0">
                  <a:pos x="connsiteX9309" y="connsiteY9309"/>
                </a:cxn>
                <a:cxn ang="0">
                  <a:pos x="connsiteX9310" y="connsiteY9310"/>
                </a:cxn>
                <a:cxn ang="0">
                  <a:pos x="connsiteX9311" y="connsiteY9311"/>
                </a:cxn>
                <a:cxn ang="0">
                  <a:pos x="connsiteX9312" y="connsiteY9312"/>
                </a:cxn>
                <a:cxn ang="0">
                  <a:pos x="connsiteX9313" y="connsiteY9313"/>
                </a:cxn>
                <a:cxn ang="0">
                  <a:pos x="connsiteX9314" y="connsiteY9314"/>
                </a:cxn>
                <a:cxn ang="0">
                  <a:pos x="connsiteX9315" y="connsiteY9315"/>
                </a:cxn>
                <a:cxn ang="0">
                  <a:pos x="connsiteX9316" y="connsiteY9316"/>
                </a:cxn>
                <a:cxn ang="0">
                  <a:pos x="connsiteX9317" y="connsiteY9317"/>
                </a:cxn>
                <a:cxn ang="0">
                  <a:pos x="connsiteX9318" y="connsiteY9318"/>
                </a:cxn>
                <a:cxn ang="0">
                  <a:pos x="connsiteX9319" y="connsiteY9319"/>
                </a:cxn>
                <a:cxn ang="0">
                  <a:pos x="connsiteX9320" y="connsiteY9320"/>
                </a:cxn>
                <a:cxn ang="0">
                  <a:pos x="connsiteX9321" y="connsiteY9321"/>
                </a:cxn>
                <a:cxn ang="0">
                  <a:pos x="connsiteX9322" y="connsiteY9322"/>
                </a:cxn>
                <a:cxn ang="0">
                  <a:pos x="connsiteX9323" y="connsiteY9323"/>
                </a:cxn>
                <a:cxn ang="0">
                  <a:pos x="connsiteX9324" y="connsiteY9324"/>
                </a:cxn>
                <a:cxn ang="0">
                  <a:pos x="connsiteX9325" y="connsiteY9325"/>
                </a:cxn>
                <a:cxn ang="0">
                  <a:pos x="connsiteX9326" y="connsiteY9326"/>
                </a:cxn>
                <a:cxn ang="0">
                  <a:pos x="connsiteX9327" y="connsiteY9327"/>
                </a:cxn>
                <a:cxn ang="0">
                  <a:pos x="connsiteX9328" y="connsiteY9328"/>
                </a:cxn>
                <a:cxn ang="0">
                  <a:pos x="connsiteX9329" y="connsiteY9329"/>
                </a:cxn>
                <a:cxn ang="0">
                  <a:pos x="connsiteX9330" y="connsiteY9330"/>
                </a:cxn>
                <a:cxn ang="0">
                  <a:pos x="connsiteX9331" y="connsiteY9331"/>
                </a:cxn>
                <a:cxn ang="0">
                  <a:pos x="connsiteX9332" y="connsiteY9332"/>
                </a:cxn>
                <a:cxn ang="0">
                  <a:pos x="connsiteX9333" y="connsiteY9333"/>
                </a:cxn>
                <a:cxn ang="0">
                  <a:pos x="connsiteX9334" y="connsiteY9334"/>
                </a:cxn>
                <a:cxn ang="0">
                  <a:pos x="connsiteX9335" y="connsiteY9335"/>
                </a:cxn>
                <a:cxn ang="0">
                  <a:pos x="connsiteX9336" y="connsiteY9336"/>
                </a:cxn>
                <a:cxn ang="0">
                  <a:pos x="connsiteX9337" y="connsiteY9337"/>
                </a:cxn>
                <a:cxn ang="0">
                  <a:pos x="connsiteX9338" y="connsiteY9338"/>
                </a:cxn>
                <a:cxn ang="0">
                  <a:pos x="connsiteX9339" y="connsiteY9339"/>
                </a:cxn>
                <a:cxn ang="0">
                  <a:pos x="connsiteX9340" y="connsiteY9340"/>
                </a:cxn>
                <a:cxn ang="0">
                  <a:pos x="connsiteX9341" y="connsiteY9341"/>
                </a:cxn>
                <a:cxn ang="0">
                  <a:pos x="connsiteX9342" y="connsiteY9342"/>
                </a:cxn>
                <a:cxn ang="0">
                  <a:pos x="connsiteX9343" y="connsiteY9343"/>
                </a:cxn>
                <a:cxn ang="0">
                  <a:pos x="connsiteX9344" y="connsiteY9344"/>
                </a:cxn>
                <a:cxn ang="0">
                  <a:pos x="connsiteX9345" y="connsiteY9345"/>
                </a:cxn>
                <a:cxn ang="0">
                  <a:pos x="connsiteX9346" y="connsiteY9346"/>
                </a:cxn>
                <a:cxn ang="0">
                  <a:pos x="connsiteX9347" y="connsiteY9347"/>
                </a:cxn>
                <a:cxn ang="0">
                  <a:pos x="connsiteX9348" y="connsiteY9348"/>
                </a:cxn>
                <a:cxn ang="0">
                  <a:pos x="connsiteX9349" y="connsiteY9349"/>
                </a:cxn>
                <a:cxn ang="0">
                  <a:pos x="connsiteX9350" y="connsiteY9350"/>
                </a:cxn>
                <a:cxn ang="0">
                  <a:pos x="connsiteX9351" y="connsiteY9351"/>
                </a:cxn>
                <a:cxn ang="0">
                  <a:pos x="connsiteX9352" y="connsiteY9352"/>
                </a:cxn>
                <a:cxn ang="0">
                  <a:pos x="connsiteX9353" y="connsiteY9353"/>
                </a:cxn>
                <a:cxn ang="0">
                  <a:pos x="connsiteX9354" y="connsiteY9354"/>
                </a:cxn>
                <a:cxn ang="0">
                  <a:pos x="connsiteX9355" y="connsiteY9355"/>
                </a:cxn>
                <a:cxn ang="0">
                  <a:pos x="connsiteX9356" y="connsiteY9356"/>
                </a:cxn>
                <a:cxn ang="0">
                  <a:pos x="connsiteX9357" y="connsiteY9357"/>
                </a:cxn>
                <a:cxn ang="0">
                  <a:pos x="connsiteX9358" y="connsiteY9358"/>
                </a:cxn>
                <a:cxn ang="0">
                  <a:pos x="connsiteX9359" y="connsiteY9359"/>
                </a:cxn>
                <a:cxn ang="0">
                  <a:pos x="connsiteX9360" y="connsiteY9360"/>
                </a:cxn>
                <a:cxn ang="0">
                  <a:pos x="connsiteX9361" y="connsiteY9361"/>
                </a:cxn>
                <a:cxn ang="0">
                  <a:pos x="connsiteX9362" y="connsiteY9362"/>
                </a:cxn>
                <a:cxn ang="0">
                  <a:pos x="connsiteX9363" y="connsiteY9363"/>
                </a:cxn>
                <a:cxn ang="0">
                  <a:pos x="connsiteX9364" y="connsiteY9364"/>
                </a:cxn>
                <a:cxn ang="0">
                  <a:pos x="connsiteX9365" y="connsiteY9365"/>
                </a:cxn>
                <a:cxn ang="0">
                  <a:pos x="connsiteX9366" y="connsiteY9366"/>
                </a:cxn>
                <a:cxn ang="0">
                  <a:pos x="connsiteX9367" y="connsiteY9367"/>
                </a:cxn>
                <a:cxn ang="0">
                  <a:pos x="connsiteX9368" y="connsiteY9368"/>
                </a:cxn>
                <a:cxn ang="0">
                  <a:pos x="connsiteX9369" y="connsiteY9369"/>
                </a:cxn>
                <a:cxn ang="0">
                  <a:pos x="connsiteX9370" y="connsiteY9370"/>
                </a:cxn>
                <a:cxn ang="0">
                  <a:pos x="connsiteX9371" y="connsiteY9371"/>
                </a:cxn>
                <a:cxn ang="0">
                  <a:pos x="connsiteX9372" y="connsiteY9372"/>
                </a:cxn>
                <a:cxn ang="0">
                  <a:pos x="connsiteX9373" y="connsiteY9373"/>
                </a:cxn>
                <a:cxn ang="0">
                  <a:pos x="connsiteX9374" y="connsiteY9374"/>
                </a:cxn>
                <a:cxn ang="0">
                  <a:pos x="connsiteX9375" y="connsiteY9375"/>
                </a:cxn>
                <a:cxn ang="0">
                  <a:pos x="connsiteX9376" y="connsiteY9376"/>
                </a:cxn>
                <a:cxn ang="0">
                  <a:pos x="connsiteX9377" y="connsiteY9377"/>
                </a:cxn>
                <a:cxn ang="0">
                  <a:pos x="connsiteX9378" y="connsiteY9378"/>
                </a:cxn>
                <a:cxn ang="0">
                  <a:pos x="connsiteX9379" y="connsiteY9379"/>
                </a:cxn>
                <a:cxn ang="0">
                  <a:pos x="connsiteX9380" y="connsiteY9380"/>
                </a:cxn>
                <a:cxn ang="0">
                  <a:pos x="connsiteX9381" y="connsiteY9381"/>
                </a:cxn>
                <a:cxn ang="0">
                  <a:pos x="connsiteX9382" y="connsiteY9382"/>
                </a:cxn>
                <a:cxn ang="0">
                  <a:pos x="connsiteX9383" y="connsiteY9383"/>
                </a:cxn>
                <a:cxn ang="0">
                  <a:pos x="connsiteX9384" y="connsiteY9384"/>
                </a:cxn>
                <a:cxn ang="0">
                  <a:pos x="connsiteX9385" y="connsiteY9385"/>
                </a:cxn>
                <a:cxn ang="0">
                  <a:pos x="connsiteX9386" y="connsiteY9386"/>
                </a:cxn>
                <a:cxn ang="0">
                  <a:pos x="connsiteX9387" y="connsiteY9387"/>
                </a:cxn>
                <a:cxn ang="0">
                  <a:pos x="connsiteX9388" y="connsiteY9388"/>
                </a:cxn>
                <a:cxn ang="0">
                  <a:pos x="connsiteX9389" y="connsiteY9389"/>
                </a:cxn>
                <a:cxn ang="0">
                  <a:pos x="connsiteX9390" y="connsiteY9390"/>
                </a:cxn>
                <a:cxn ang="0">
                  <a:pos x="connsiteX9391" y="connsiteY9391"/>
                </a:cxn>
                <a:cxn ang="0">
                  <a:pos x="connsiteX9392" y="connsiteY9392"/>
                </a:cxn>
                <a:cxn ang="0">
                  <a:pos x="connsiteX9393" y="connsiteY9393"/>
                </a:cxn>
                <a:cxn ang="0">
                  <a:pos x="connsiteX9394" y="connsiteY9394"/>
                </a:cxn>
                <a:cxn ang="0">
                  <a:pos x="connsiteX9395" y="connsiteY9395"/>
                </a:cxn>
                <a:cxn ang="0">
                  <a:pos x="connsiteX9396" y="connsiteY9396"/>
                </a:cxn>
                <a:cxn ang="0">
                  <a:pos x="connsiteX9397" y="connsiteY9397"/>
                </a:cxn>
                <a:cxn ang="0">
                  <a:pos x="connsiteX9398" y="connsiteY9398"/>
                </a:cxn>
                <a:cxn ang="0">
                  <a:pos x="connsiteX9399" y="connsiteY9399"/>
                </a:cxn>
                <a:cxn ang="0">
                  <a:pos x="connsiteX9400" y="connsiteY9400"/>
                </a:cxn>
                <a:cxn ang="0">
                  <a:pos x="connsiteX9401" y="connsiteY9401"/>
                </a:cxn>
                <a:cxn ang="0">
                  <a:pos x="connsiteX9402" y="connsiteY9402"/>
                </a:cxn>
                <a:cxn ang="0">
                  <a:pos x="connsiteX9403" y="connsiteY9403"/>
                </a:cxn>
                <a:cxn ang="0">
                  <a:pos x="connsiteX9404" y="connsiteY9404"/>
                </a:cxn>
                <a:cxn ang="0">
                  <a:pos x="connsiteX9405" y="connsiteY9405"/>
                </a:cxn>
                <a:cxn ang="0">
                  <a:pos x="connsiteX9406" y="connsiteY9406"/>
                </a:cxn>
                <a:cxn ang="0">
                  <a:pos x="connsiteX9407" y="connsiteY9407"/>
                </a:cxn>
                <a:cxn ang="0">
                  <a:pos x="connsiteX9408" y="connsiteY9408"/>
                </a:cxn>
                <a:cxn ang="0">
                  <a:pos x="connsiteX9409" y="connsiteY9409"/>
                </a:cxn>
                <a:cxn ang="0">
                  <a:pos x="connsiteX9410" y="connsiteY9410"/>
                </a:cxn>
                <a:cxn ang="0">
                  <a:pos x="connsiteX9411" y="connsiteY9411"/>
                </a:cxn>
                <a:cxn ang="0">
                  <a:pos x="connsiteX9412" y="connsiteY9412"/>
                </a:cxn>
                <a:cxn ang="0">
                  <a:pos x="connsiteX9413" y="connsiteY9413"/>
                </a:cxn>
                <a:cxn ang="0">
                  <a:pos x="connsiteX9414" y="connsiteY9414"/>
                </a:cxn>
                <a:cxn ang="0">
                  <a:pos x="connsiteX9415" y="connsiteY9415"/>
                </a:cxn>
                <a:cxn ang="0">
                  <a:pos x="connsiteX9416" y="connsiteY9416"/>
                </a:cxn>
                <a:cxn ang="0">
                  <a:pos x="connsiteX9417" y="connsiteY9417"/>
                </a:cxn>
                <a:cxn ang="0">
                  <a:pos x="connsiteX9418" y="connsiteY9418"/>
                </a:cxn>
                <a:cxn ang="0">
                  <a:pos x="connsiteX9419" y="connsiteY9419"/>
                </a:cxn>
                <a:cxn ang="0">
                  <a:pos x="connsiteX9420" y="connsiteY9420"/>
                </a:cxn>
                <a:cxn ang="0">
                  <a:pos x="connsiteX9421" y="connsiteY9421"/>
                </a:cxn>
                <a:cxn ang="0">
                  <a:pos x="connsiteX9422" y="connsiteY9422"/>
                </a:cxn>
                <a:cxn ang="0">
                  <a:pos x="connsiteX9423" y="connsiteY9423"/>
                </a:cxn>
                <a:cxn ang="0">
                  <a:pos x="connsiteX9424" y="connsiteY9424"/>
                </a:cxn>
                <a:cxn ang="0">
                  <a:pos x="connsiteX9425" y="connsiteY9425"/>
                </a:cxn>
                <a:cxn ang="0">
                  <a:pos x="connsiteX9426" y="connsiteY9426"/>
                </a:cxn>
                <a:cxn ang="0">
                  <a:pos x="connsiteX9427" y="connsiteY9427"/>
                </a:cxn>
                <a:cxn ang="0">
                  <a:pos x="connsiteX9428" y="connsiteY9428"/>
                </a:cxn>
                <a:cxn ang="0">
                  <a:pos x="connsiteX9429" y="connsiteY9429"/>
                </a:cxn>
                <a:cxn ang="0">
                  <a:pos x="connsiteX9430" y="connsiteY9430"/>
                </a:cxn>
                <a:cxn ang="0">
                  <a:pos x="connsiteX9431" y="connsiteY9431"/>
                </a:cxn>
                <a:cxn ang="0">
                  <a:pos x="connsiteX9432" y="connsiteY9432"/>
                </a:cxn>
                <a:cxn ang="0">
                  <a:pos x="connsiteX9433" y="connsiteY9433"/>
                </a:cxn>
                <a:cxn ang="0">
                  <a:pos x="connsiteX9434" y="connsiteY9434"/>
                </a:cxn>
                <a:cxn ang="0">
                  <a:pos x="connsiteX9435" y="connsiteY9435"/>
                </a:cxn>
                <a:cxn ang="0">
                  <a:pos x="connsiteX9436" y="connsiteY9436"/>
                </a:cxn>
                <a:cxn ang="0">
                  <a:pos x="connsiteX9437" y="connsiteY9437"/>
                </a:cxn>
                <a:cxn ang="0">
                  <a:pos x="connsiteX9438" y="connsiteY9438"/>
                </a:cxn>
                <a:cxn ang="0">
                  <a:pos x="connsiteX9439" y="connsiteY9439"/>
                </a:cxn>
                <a:cxn ang="0">
                  <a:pos x="connsiteX9440" y="connsiteY9440"/>
                </a:cxn>
                <a:cxn ang="0">
                  <a:pos x="connsiteX9441" y="connsiteY9441"/>
                </a:cxn>
                <a:cxn ang="0">
                  <a:pos x="connsiteX9442" y="connsiteY9442"/>
                </a:cxn>
                <a:cxn ang="0">
                  <a:pos x="connsiteX9443" y="connsiteY9443"/>
                </a:cxn>
                <a:cxn ang="0">
                  <a:pos x="connsiteX9444" y="connsiteY9444"/>
                </a:cxn>
                <a:cxn ang="0">
                  <a:pos x="connsiteX9445" y="connsiteY9445"/>
                </a:cxn>
                <a:cxn ang="0">
                  <a:pos x="connsiteX9446" y="connsiteY9446"/>
                </a:cxn>
                <a:cxn ang="0">
                  <a:pos x="connsiteX9447" y="connsiteY9447"/>
                </a:cxn>
                <a:cxn ang="0">
                  <a:pos x="connsiteX9448" y="connsiteY9448"/>
                </a:cxn>
                <a:cxn ang="0">
                  <a:pos x="connsiteX9449" y="connsiteY9449"/>
                </a:cxn>
                <a:cxn ang="0">
                  <a:pos x="connsiteX9450" y="connsiteY9450"/>
                </a:cxn>
                <a:cxn ang="0">
                  <a:pos x="connsiteX9451" y="connsiteY9451"/>
                </a:cxn>
                <a:cxn ang="0">
                  <a:pos x="connsiteX9452" y="connsiteY9452"/>
                </a:cxn>
                <a:cxn ang="0">
                  <a:pos x="connsiteX9453" y="connsiteY9453"/>
                </a:cxn>
                <a:cxn ang="0">
                  <a:pos x="connsiteX9454" y="connsiteY9454"/>
                </a:cxn>
                <a:cxn ang="0">
                  <a:pos x="connsiteX9455" y="connsiteY9455"/>
                </a:cxn>
                <a:cxn ang="0">
                  <a:pos x="connsiteX9456" y="connsiteY9456"/>
                </a:cxn>
                <a:cxn ang="0">
                  <a:pos x="connsiteX9457" y="connsiteY9457"/>
                </a:cxn>
                <a:cxn ang="0">
                  <a:pos x="connsiteX9458" y="connsiteY9458"/>
                </a:cxn>
                <a:cxn ang="0">
                  <a:pos x="connsiteX9459" y="connsiteY9459"/>
                </a:cxn>
                <a:cxn ang="0">
                  <a:pos x="connsiteX9460" y="connsiteY9460"/>
                </a:cxn>
                <a:cxn ang="0">
                  <a:pos x="connsiteX9461" y="connsiteY9461"/>
                </a:cxn>
                <a:cxn ang="0">
                  <a:pos x="connsiteX9462" y="connsiteY9462"/>
                </a:cxn>
                <a:cxn ang="0">
                  <a:pos x="connsiteX9463" y="connsiteY9463"/>
                </a:cxn>
                <a:cxn ang="0">
                  <a:pos x="connsiteX9464" y="connsiteY9464"/>
                </a:cxn>
                <a:cxn ang="0">
                  <a:pos x="connsiteX9465" y="connsiteY9465"/>
                </a:cxn>
                <a:cxn ang="0">
                  <a:pos x="connsiteX9466" y="connsiteY9466"/>
                </a:cxn>
                <a:cxn ang="0">
                  <a:pos x="connsiteX9467" y="connsiteY9467"/>
                </a:cxn>
                <a:cxn ang="0">
                  <a:pos x="connsiteX9468" y="connsiteY9468"/>
                </a:cxn>
                <a:cxn ang="0">
                  <a:pos x="connsiteX9469" y="connsiteY9469"/>
                </a:cxn>
                <a:cxn ang="0">
                  <a:pos x="connsiteX9470" y="connsiteY9470"/>
                </a:cxn>
                <a:cxn ang="0">
                  <a:pos x="connsiteX9471" y="connsiteY9471"/>
                </a:cxn>
                <a:cxn ang="0">
                  <a:pos x="connsiteX9472" y="connsiteY9472"/>
                </a:cxn>
                <a:cxn ang="0">
                  <a:pos x="connsiteX9473" y="connsiteY9473"/>
                </a:cxn>
                <a:cxn ang="0">
                  <a:pos x="connsiteX9474" y="connsiteY9474"/>
                </a:cxn>
                <a:cxn ang="0">
                  <a:pos x="connsiteX9475" y="connsiteY9475"/>
                </a:cxn>
                <a:cxn ang="0">
                  <a:pos x="connsiteX9476" y="connsiteY9476"/>
                </a:cxn>
                <a:cxn ang="0">
                  <a:pos x="connsiteX9477" y="connsiteY9477"/>
                </a:cxn>
                <a:cxn ang="0">
                  <a:pos x="connsiteX9478" y="connsiteY9478"/>
                </a:cxn>
                <a:cxn ang="0">
                  <a:pos x="connsiteX9479" y="connsiteY9479"/>
                </a:cxn>
                <a:cxn ang="0">
                  <a:pos x="connsiteX9480" y="connsiteY9480"/>
                </a:cxn>
                <a:cxn ang="0">
                  <a:pos x="connsiteX9481" y="connsiteY9481"/>
                </a:cxn>
                <a:cxn ang="0">
                  <a:pos x="connsiteX9482" y="connsiteY9482"/>
                </a:cxn>
                <a:cxn ang="0">
                  <a:pos x="connsiteX9483" y="connsiteY9483"/>
                </a:cxn>
                <a:cxn ang="0">
                  <a:pos x="connsiteX9484" y="connsiteY9484"/>
                </a:cxn>
                <a:cxn ang="0">
                  <a:pos x="connsiteX9485" y="connsiteY9485"/>
                </a:cxn>
                <a:cxn ang="0">
                  <a:pos x="connsiteX9486" y="connsiteY9486"/>
                </a:cxn>
                <a:cxn ang="0">
                  <a:pos x="connsiteX9487" y="connsiteY9487"/>
                </a:cxn>
                <a:cxn ang="0">
                  <a:pos x="connsiteX9488" y="connsiteY9488"/>
                </a:cxn>
                <a:cxn ang="0">
                  <a:pos x="connsiteX9489" y="connsiteY9489"/>
                </a:cxn>
                <a:cxn ang="0">
                  <a:pos x="connsiteX9490" y="connsiteY9490"/>
                </a:cxn>
                <a:cxn ang="0">
                  <a:pos x="connsiteX9491" y="connsiteY9491"/>
                </a:cxn>
                <a:cxn ang="0">
                  <a:pos x="connsiteX9492" y="connsiteY9492"/>
                </a:cxn>
                <a:cxn ang="0">
                  <a:pos x="connsiteX9493" y="connsiteY9493"/>
                </a:cxn>
                <a:cxn ang="0">
                  <a:pos x="connsiteX9494" y="connsiteY9494"/>
                </a:cxn>
                <a:cxn ang="0">
                  <a:pos x="connsiteX9495" y="connsiteY9495"/>
                </a:cxn>
                <a:cxn ang="0">
                  <a:pos x="connsiteX9496" y="connsiteY9496"/>
                </a:cxn>
                <a:cxn ang="0">
                  <a:pos x="connsiteX9497" y="connsiteY9497"/>
                </a:cxn>
                <a:cxn ang="0">
                  <a:pos x="connsiteX9498" y="connsiteY9498"/>
                </a:cxn>
                <a:cxn ang="0">
                  <a:pos x="connsiteX9499" y="connsiteY9499"/>
                </a:cxn>
                <a:cxn ang="0">
                  <a:pos x="connsiteX9500" y="connsiteY9500"/>
                </a:cxn>
                <a:cxn ang="0">
                  <a:pos x="connsiteX9501" y="connsiteY9501"/>
                </a:cxn>
                <a:cxn ang="0">
                  <a:pos x="connsiteX9502" y="connsiteY9502"/>
                </a:cxn>
                <a:cxn ang="0">
                  <a:pos x="connsiteX9503" y="connsiteY9503"/>
                </a:cxn>
                <a:cxn ang="0">
                  <a:pos x="connsiteX9504" y="connsiteY9504"/>
                </a:cxn>
                <a:cxn ang="0">
                  <a:pos x="connsiteX9505" y="connsiteY9505"/>
                </a:cxn>
                <a:cxn ang="0">
                  <a:pos x="connsiteX9506" y="connsiteY9506"/>
                </a:cxn>
                <a:cxn ang="0">
                  <a:pos x="connsiteX9507" y="connsiteY9507"/>
                </a:cxn>
                <a:cxn ang="0">
                  <a:pos x="connsiteX9508" y="connsiteY9508"/>
                </a:cxn>
                <a:cxn ang="0">
                  <a:pos x="connsiteX9509" y="connsiteY9509"/>
                </a:cxn>
                <a:cxn ang="0">
                  <a:pos x="connsiteX9510" y="connsiteY9510"/>
                </a:cxn>
                <a:cxn ang="0">
                  <a:pos x="connsiteX9511" y="connsiteY9511"/>
                </a:cxn>
                <a:cxn ang="0">
                  <a:pos x="connsiteX9512" y="connsiteY9512"/>
                </a:cxn>
                <a:cxn ang="0">
                  <a:pos x="connsiteX9513" y="connsiteY9513"/>
                </a:cxn>
                <a:cxn ang="0">
                  <a:pos x="connsiteX9514" y="connsiteY9514"/>
                </a:cxn>
                <a:cxn ang="0">
                  <a:pos x="connsiteX9515" y="connsiteY9515"/>
                </a:cxn>
                <a:cxn ang="0">
                  <a:pos x="connsiteX9516" y="connsiteY9516"/>
                </a:cxn>
                <a:cxn ang="0">
                  <a:pos x="connsiteX9517" y="connsiteY9517"/>
                </a:cxn>
                <a:cxn ang="0">
                  <a:pos x="connsiteX9518" y="connsiteY9518"/>
                </a:cxn>
                <a:cxn ang="0">
                  <a:pos x="connsiteX9519" y="connsiteY9519"/>
                </a:cxn>
                <a:cxn ang="0">
                  <a:pos x="connsiteX9520" y="connsiteY9520"/>
                </a:cxn>
                <a:cxn ang="0">
                  <a:pos x="connsiteX9521" y="connsiteY9521"/>
                </a:cxn>
                <a:cxn ang="0">
                  <a:pos x="connsiteX9522" y="connsiteY9522"/>
                </a:cxn>
                <a:cxn ang="0">
                  <a:pos x="connsiteX9523" y="connsiteY9523"/>
                </a:cxn>
                <a:cxn ang="0">
                  <a:pos x="connsiteX9524" y="connsiteY9524"/>
                </a:cxn>
                <a:cxn ang="0">
                  <a:pos x="connsiteX9525" y="connsiteY9525"/>
                </a:cxn>
                <a:cxn ang="0">
                  <a:pos x="connsiteX9526" y="connsiteY9526"/>
                </a:cxn>
                <a:cxn ang="0">
                  <a:pos x="connsiteX9527" y="connsiteY9527"/>
                </a:cxn>
                <a:cxn ang="0">
                  <a:pos x="connsiteX9528" y="connsiteY9528"/>
                </a:cxn>
                <a:cxn ang="0">
                  <a:pos x="connsiteX9529" y="connsiteY9529"/>
                </a:cxn>
                <a:cxn ang="0">
                  <a:pos x="connsiteX9530" y="connsiteY9530"/>
                </a:cxn>
                <a:cxn ang="0">
                  <a:pos x="connsiteX9531" y="connsiteY9531"/>
                </a:cxn>
                <a:cxn ang="0">
                  <a:pos x="connsiteX9532" y="connsiteY9532"/>
                </a:cxn>
                <a:cxn ang="0">
                  <a:pos x="connsiteX9533" y="connsiteY9533"/>
                </a:cxn>
                <a:cxn ang="0">
                  <a:pos x="connsiteX9534" y="connsiteY9534"/>
                </a:cxn>
                <a:cxn ang="0">
                  <a:pos x="connsiteX9535" y="connsiteY9535"/>
                </a:cxn>
                <a:cxn ang="0">
                  <a:pos x="connsiteX9536" y="connsiteY9536"/>
                </a:cxn>
                <a:cxn ang="0">
                  <a:pos x="connsiteX9537" y="connsiteY9537"/>
                </a:cxn>
                <a:cxn ang="0">
                  <a:pos x="connsiteX9538" y="connsiteY9538"/>
                </a:cxn>
                <a:cxn ang="0">
                  <a:pos x="connsiteX9539" y="connsiteY9539"/>
                </a:cxn>
                <a:cxn ang="0">
                  <a:pos x="connsiteX9540" y="connsiteY9540"/>
                </a:cxn>
                <a:cxn ang="0">
                  <a:pos x="connsiteX9541" y="connsiteY9541"/>
                </a:cxn>
                <a:cxn ang="0">
                  <a:pos x="connsiteX9542" y="connsiteY9542"/>
                </a:cxn>
                <a:cxn ang="0">
                  <a:pos x="connsiteX9543" y="connsiteY9543"/>
                </a:cxn>
                <a:cxn ang="0">
                  <a:pos x="connsiteX9544" y="connsiteY9544"/>
                </a:cxn>
                <a:cxn ang="0">
                  <a:pos x="connsiteX9545" y="connsiteY9545"/>
                </a:cxn>
                <a:cxn ang="0">
                  <a:pos x="connsiteX9546" y="connsiteY9546"/>
                </a:cxn>
                <a:cxn ang="0">
                  <a:pos x="connsiteX9547" y="connsiteY9547"/>
                </a:cxn>
                <a:cxn ang="0">
                  <a:pos x="connsiteX9548" y="connsiteY9548"/>
                </a:cxn>
                <a:cxn ang="0">
                  <a:pos x="connsiteX9549" y="connsiteY9549"/>
                </a:cxn>
                <a:cxn ang="0">
                  <a:pos x="connsiteX9550" y="connsiteY9550"/>
                </a:cxn>
                <a:cxn ang="0">
                  <a:pos x="connsiteX9551" y="connsiteY9551"/>
                </a:cxn>
                <a:cxn ang="0">
                  <a:pos x="connsiteX9552" y="connsiteY9552"/>
                </a:cxn>
                <a:cxn ang="0">
                  <a:pos x="connsiteX9553" y="connsiteY9553"/>
                </a:cxn>
                <a:cxn ang="0">
                  <a:pos x="connsiteX9554" y="connsiteY9554"/>
                </a:cxn>
                <a:cxn ang="0">
                  <a:pos x="connsiteX9555" y="connsiteY9555"/>
                </a:cxn>
                <a:cxn ang="0">
                  <a:pos x="connsiteX9556" y="connsiteY9556"/>
                </a:cxn>
                <a:cxn ang="0">
                  <a:pos x="connsiteX9557" y="connsiteY9557"/>
                </a:cxn>
                <a:cxn ang="0">
                  <a:pos x="connsiteX9558" y="connsiteY9558"/>
                </a:cxn>
                <a:cxn ang="0">
                  <a:pos x="connsiteX9559" y="connsiteY9559"/>
                </a:cxn>
                <a:cxn ang="0">
                  <a:pos x="connsiteX9560" y="connsiteY9560"/>
                </a:cxn>
                <a:cxn ang="0">
                  <a:pos x="connsiteX9561" y="connsiteY9561"/>
                </a:cxn>
                <a:cxn ang="0">
                  <a:pos x="connsiteX9562" y="connsiteY9562"/>
                </a:cxn>
                <a:cxn ang="0">
                  <a:pos x="connsiteX9563" y="connsiteY9563"/>
                </a:cxn>
                <a:cxn ang="0">
                  <a:pos x="connsiteX9564" y="connsiteY9564"/>
                </a:cxn>
                <a:cxn ang="0">
                  <a:pos x="connsiteX9565" y="connsiteY9565"/>
                </a:cxn>
                <a:cxn ang="0">
                  <a:pos x="connsiteX9566" y="connsiteY9566"/>
                </a:cxn>
                <a:cxn ang="0">
                  <a:pos x="connsiteX9567" y="connsiteY9567"/>
                </a:cxn>
                <a:cxn ang="0">
                  <a:pos x="connsiteX9568" y="connsiteY9568"/>
                </a:cxn>
                <a:cxn ang="0">
                  <a:pos x="connsiteX9569" y="connsiteY9569"/>
                </a:cxn>
                <a:cxn ang="0">
                  <a:pos x="connsiteX9570" y="connsiteY9570"/>
                </a:cxn>
                <a:cxn ang="0">
                  <a:pos x="connsiteX9571" y="connsiteY9571"/>
                </a:cxn>
                <a:cxn ang="0">
                  <a:pos x="connsiteX9572" y="connsiteY9572"/>
                </a:cxn>
                <a:cxn ang="0">
                  <a:pos x="connsiteX9573" y="connsiteY9573"/>
                </a:cxn>
                <a:cxn ang="0">
                  <a:pos x="connsiteX9574" y="connsiteY9574"/>
                </a:cxn>
                <a:cxn ang="0">
                  <a:pos x="connsiteX9575" y="connsiteY9575"/>
                </a:cxn>
                <a:cxn ang="0">
                  <a:pos x="connsiteX9576" y="connsiteY9576"/>
                </a:cxn>
                <a:cxn ang="0">
                  <a:pos x="connsiteX9577" y="connsiteY9577"/>
                </a:cxn>
                <a:cxn ang="0">
                  <a:pos x="connsiteX9578" y="connsiteY9578"/>
                </a:cxn>
                <a:cxn ang="0">
                  <a:pos x="connsiteX9579" y="connsiteY9579"/>
                </a:cxn>
                <a:cxn ang="0">
                  <a:pos x="connsiteX9580" y="connsiteY9580"/>
                </a:cxn>
                <a:cxn ang="0">
                  <a:pos x="connsiteX9581" y="connsiteY9581"/>
                </a:cxn>
                <a:cxn ang="0">
                  <a:pos x="connsiteX9582" y="connsiteY9582"/>
                </a:cxn>
                <a:cxn ang="0">
                  <a:pos x="connsiteX9583" y="connsiteY9583"/>
                </a:cxn>
                <a:cxn ang="0">
                  <a:pos x="connsiteX9584" y="connsiteY9584"/>
                </a:cxn>
                <a:cxn ang="0">
                  <a:pos x="connsiteX9585" y="connsiteY9585"/>
                </a:cxn>
                <a:cxn ang="0">
                  <a:pos x="connsiteX9586" y="connsiteY9586"/>
                </a:cxn>
                <a:cxn ang="0">
                  <a:pos x="connsiteX9587" y="connsiteY9587"/>
                </a:cxn>
                <a:cxn ang="0">
                  <a:pos x="connsiteX9588" y="connsiteY9588"/>
                </a:cxn>
                <a:cxn ang="0">
                  <a:pos x="connsiteX9589" y="connsiteY9589"/>
                </a:cxn>
                <a:cxn ang="0">
                  <a:pos x="connsiteX9590" y="connsiteY9590"/>
                </a:cxn>
                <a:cxn ang="0">
                  <a:pos x="connsiteX9591" y="connsiteY9591"/>
                </a:cxn>
                <a:cxn ang="0">
                  <a:pos x="connsiteX9592" y="connsiteY9592"/>
                </a:cxn>
                <a:cxn ang="0">
                  <a:pos x="connsiteX9593" y="connsiteY9593"/>
                </a:cxn>
                <a:cxn ang="0">
                  <a:pos x="connsiteX9594" y="connsiteY9594"/>
                </a:cxn>
                <a:cxn ang="0">
                  <a:pos x="connsiteX9595" y="connsiteY9595"/>
                </a:cxn>
                <a:cxn ang="0">
                  <a:pos x="connsiteX9596" y="connsiteY9596"/>
                </a:cxn>
                <a:cxn ang="0">
                  <a:pos x="connsiteX9597" y="connsiteY9597"/>
                </a:cxn>
                <a:cxn ang="0">
                  <a:pos x="connsiteX9598" y="connsiteY9598"/>
                </a:cxn>
                <a:cxn ang="0">
                  <a:pos x="connsiteX9599" y="connsiteY9599"/>
                </a:cxn>
                <a:cxn ang="0">
                  <a:pos x="connsiteX9600" y="connsiteY9600"/>
                </a:cxn>
                <a:cxn ang="0">
                  <a:pos x="connsiteX9601" y="connsiteY9601"/>
                </a:cxn>
                <a:cxn ang="0">
                  <a:pos x="connsiteX9602" y="connsiteY9602"/>
                </a:cxn>
                <a:cxn ang="0">
                  <a:pos x="connsiteX9603" y="connsiteY9603"/>
                </a:cxn>
                <a:cxn ang="0">
                  <a:pos x="connsiteX9604" y="connsiteY9604"/>
                </a:cxn>
                <a:cxn ang="0">
                  <a:pos x="connsiteX9605" y="connsiteY9605"/>
                </a:cxn>
                <a:cxn ang="0">
                  <a:pos x="connsiteX9606" y="connsiteY9606"/>
                </a:cxn>
                <a:cxn ang="0">
                  <a:pos x="connsiteX9607" y="connsiteY9607"/>
                </a:cxn>
                <a:cxn ang="0">
                  <a:pos x="connsiteX9608" y="connsiteY9608"/>
                </a:cxn>
                <a:cxn ang="0">
                  <a:pos x="connsiteX9609" y="connsiteY9609"/>
                </a:cxn>
                <a:cxn ang="0">
                  <a:pos x="connsiteX9610" y="connsiteY9610"/>
                </a:cxn>
                <a:cxn ang="0">
                  <a:pos x="connsiteX9611" y="connsiteY9611"/>
                </a:cxn>
                <a:cxn ang="0">
                  <a:pos x="connsiteX9612" y="connsiteY9612"/>
                </a:cxn>
                <a:cxn ang="0">
                  <a:pos x="connsiteX9613" y="connsiteY9613"/>
                </a:cxn>
                <a:cxn ang="0">
                  <a:pos x="connsiteX9614" y="connsiteY9614"/>
                </a:cxn>
                <a:cxn ang="0">
                  <a:pos x="connsiteX9615" y="connsiteY9615"/>
                </a:cxn>
                <a:cxn ang="0">
                  <a:pos x="connsiteX9616" y="connsiteY9616"/>
                </a:cxn>
                <a:cxn ang="0">
                  <a:pos x="connsiteX9617" y="connsiteY9617"/>
                </a:cxn>
                <a:cxn ang="0">
                  <a:pos x="connsiteX9618" y="connsiteY9618"/>
                </a:cxn>
                <a:cxn ang="0">
                  <a:pos x="connsiteX9619" y="connsiteY9619"/>
                </a:cxn>
                <a:cxn ang="0">
                  <a:pos x="connsiteX9620" y="connsiteY9620"/>
                </a:cxn>
                <a:cxn ang="0">
                  <a:pos x="connsiteX9621" y="connsiteY9621"/>
                </a:cxn>
                <a:cxn ang="0">
                  <a:pos x="connsiteX9622" y="connsiteY9622"/>
                </a:cxn>
                <a:cxn ang="0">
                  <a:pos x="connsiteX9623" y="connsiteY9623"/>
                </a:cxn>
                <a:cxn ang="0">
                  <a:pos x="connsiteX9624" y="connsiteY9624"/>
                </a:cxn>
                <a:cxn ang="0">
                  <a:pos x="connsiteX9625" y="connsiteY9625"/>
                </a:cxn>
                <a:cxn ang="0">
                  <a:pos x="connsiteX9626" y="connsiteY9626"/>
                </a:cxn>
                <a:cxn ang="0">
                  <a:pos x="connsiteX9627" y="connsiteY9627"/>
                </a:cxn>
                <a:cxn ang="0">
                  <a:pos x="connsiteX9628" y="connsiteY9628"/>
                </a:cxn>
                <a:cxn ang="0">
                  <a:pos x="connsiteX9629" y="connsiteY9629"/>
                </a:cxn>
                <a:cxn ang="0">
                  <a:pos x="connsiteX9630" y="connsiteY9630"/>
                </a:cxn>
                <a:cxn ang="0">
                  <a:pos x="connsiteX9631" y="connsiteY9631"/>
                </a:cxn>
                <a:cxn ang="0">
                  <a:pos x="connsiteX9632" y="connsiteY9632"/>
                </a:cxn>
                <a:cxn ang="0">
                  <a:pos x="connsiteX9633" y="connsiteY9633"/>
                </a:cxn>
                <a:cxn ang="0">
                  <a:pos x="connsiteX9634" y="connsiteY9634"/>
                </a:cxn>
                <a:cxn ang="0">
                  <a:pos x="connsiteX9635" y="connsiteY9635"/>
                </a:cxn>
                <a:cxn ang="0">
                  <a:pos x="connsiteX9636" y="connsiteY9636"/>
                </a:cxn>
                <a:cxn ang="0">
                  <a:pos x="connsiteX9637" y="connsiteY9637"/>
                </a:cxn>
                <a:cxn ang="0">
                  <a:pos x="connsiteX9638" y="connsiteY9638"/>
                </a:cxn>
                <a:cxn ang="0">
                  <a:pos x="connsiteX9639" y="connsiteY9639"/>
                </a:cxn>
                <a:cxn ang="0">
                  <a:pos x="connsiteX9640" y="connsiteY9640"/>
                </a:cxn>
                <a:cxn ang="0">
                  <a:pos x="connsiteX9641" y="connsiteY9641"/>
                </a:cxn>
                <a:cxn ang="0">
                  <a:pos x="connsiteX9642" y="connsiteY9642"/>
                </a:cxn>
                <a:cxn ang="0">
                  <a:pos x="connsiteX9643" y="connsiteY9643"/>
                </a:cxn>
                <a:cxn ang="0">
                  <a:pos x="connsiteX9644" y="connsiteY9644"/>
                </a:cxn>
                <a:cxn ang="0">
                  <a:pos x="connsiteX9645" y="connsiteY9645"/>
                </a:cxn>
                <a:cxn ang="0">
                  <a:pos x="connsiteX9646" y="connsiteY9646"/>
                </a:cxn>
                <a:cxn ang="0">
                  <a:pos x="connsiteX9647" y="connsiteY9647"/>
                </a:cxn>
                <a:cxn ang="0">
                  <a:pos x="connsiteX9648" y="connsiteY9648"/>
                </a:cxn>
                <a:cxn ang="0">
                  <a:pos x="connsiteX9649" y="connsiteY9649"/>
                </a:cxn>
                <a:cxn ang="0">
                  <a:pos x="connsiteX9650" y="connsiteY9650"/>
                </a:cxn>
                <a:cxn ang="0">
                  <a:pos x="connsiteX9651" y="connsiteY9651"/>
                </a:cxn>
                <a:cxn ang="0">
                  <a:pos x="connsiteX9652" y="connsiteY9652"/>
                </a:cxn>
                <a:cxn ang="0">
                  <a:pos x="connsiteX9653" y="connsiteY9653"/>
                </a:cxn>
                <a:cxn ang="0">
                  <a:pos x="connsiteX9654" y="connsiteY9654"/>
                </a:cxn>
                <a:cxn ang="0">
                  <a:pos x="connsiteX9655" y="connsiteY9655"/>
                </a:cxn>
                <a:cxn ang="0">
                  <a:pos x="connsiteX9656" y="connsiteY9656"/>
                </a:cxn>
                <a:cxn ang="0">
                  <a:pos x="connsiteX9657" y="connsiteY9657"/>
                </a:cxn>
                <a:cxn ang="0">
                  <a:pos x="connsiteX9658" y="connsiteY9658"/>
                </a:cxn>
                <a:cxn ang="0">
                  <a:pos x="connsiteX9659" y="connsiteY9659"/>
                </a:cxn>
                <a:cxn ang="0">
                  <a:pos x="connsiteX9660" y="connsiteY9660"/>
                </a:cxn>
                <a:cxn ang="0">
                  <a:pos x="connsiteX9661" y="connsiteY9661"/>
                </a:cxn>
                <a:cxn ang="0">
                  <a:pos x="connsiteX9662" y="connsiteY9662"/>
                </a:cxn>
                <a:cxn ang="0">
                  <a:pos x="connsiteX9663" y="connsiteY9663"/>
                </a:cxn>
                <a:cxn ang="0">
                  <a:pos x="connsiteX9664" y="connsiteY9664"/>
                </a:cxn>
                <a:cxn ang="0">
                  <a:pos x="connsiteX9665" y="connsiteY9665"/>
                </a:cxn>
                <a:cxn ang="0">
                  <a:pos x="connsiteX9666" y="connsiteY9666"/>
                </a:cxn>
                <a:cxn ang="0">
                  <a:pos x="connsiteX9667" y="connsiteY9667"/>
                </a:cxn>
                <a:cxn ang="0">
                  <a:pos x="connsiteX9668" y="connsiteY9668"/>
                </a:cxn>
                <a:cxn ang="0">
                  <a:pos x="connsiteX9669" y="connsiteY9669"/>
                </a:cxn>
                <a:cxn ang="0">
                  <a:pos x="connsiteX9670" y="connsiteY9670"/>
                </a:cxn>
                <a:cxn ang="0">
                  <a:pos x="connsiteX9671" y="connsiteY9671"/>
                </a:cxn>
                <a:cxn ang="0">
                  <a:pos x="connsiteX9672" y="connsiteY9672"/>
                </a:cxn>
                <a:cxn ang="0">
                  <a:pos x="connsiteX9673" y="connsiteY9673"/>
                </a:cxn>
                <a:cxn ang="0">
                  <a:pos x="connsiteX9674" y="connsiteY9674"/>
                </a:cxn>
                <a:cxn ang="0">
                  <a:pos x="connsiteX9675" y="connsiteY9675"/>
                </a:cxn>
                <a:cxn ang="0">
                  <a:pos x="connsiteX9676" y="connsiteY9676"/>
                </a:cxn>
                <a:cxn ang="0">
                  <a:pos x="connsiteX9677" y="connsiteY9677"/>
                </a:cxn>
                <a:cxn ang="0">
                  <a:pos x="connsiteX9678" y="connsiteY9678"/>
                </a:cxn>
                <a:cxn ang="0">
                  <a:pos x="connsiteX9679" y="connsiteY9679"/>
                </a:cxn>
                <a:cxn ang="0">
                  <a:pos x="connsiteX9680" y="connsiteY9680"/>
                </a:cxn>
                <a:cxn ang="0">
                  <a:pos x="connsiteX9681" y="connsiteY9681"/>
                </a:cxn>
                <a:cxn ang="0">
                  <a:pos x="connsiteX9682" y="connsiteY9682"/>
                </a:cxn>
                <a:cxn ang="0">
                  <a:pos x="connsiteX9683" y="connsiteY9683"/>
                </a:cxn>
                <a:cxn ang="0">
                  <a:pos x="connsiteX9684" y="connsiteY9684"/>
                </a:cxn>
                <a:cxn ang="0">
                  <a:pos x="connsiteX9685" y="connsiteY9685"/>
                </a:cxn>
                <a:cxn ang="0">
                  <a:pos x="connsiteX9686" y="connsiteY9686"/>
                </a:cxn>
                <a:cxn ang="0">
                  <a:pos x="connsiteX9687" y="connsiteY9687"/>
                </a:cxn>
                <a:cxn ang="0">
                  <a:pos x="connsiteX9688" y="connsiteY9688"/>
                </a:cxn>
                <a:cxn ang="0">
                  <a:pos x="connsiteX9689" y="connsiteY9689"/>
                </a:cxn>
                <a:cxn ang="0">
                  <a:pos x="connsiteX9690" y="connsiteY9690"/>
                </a:cxn>
                <a:cxn ang="0">
                  <a:pos x="connsiteX9691" y="connsiteY9691"/>
                </a:cxn>
                <a:cxn ang="0">
                  <a:pos x="connsiteX9692" y="connsiteY9692"/>
                </a:cxn>
                <a:cxn ang="0">
                  <a:pos x="connsiteX9693" y="connsiteY9693"/>
                </a:cxn>
                <a:cxn ang="0">
                  <a:pos x="connsiteX9694" y="connsiteY9694"/>
                </a:cxn>
                <a:cxn ang="0">
                  <a:pos x="connsiteX9695" y="connsiteY9695"/>
                </a:cxn>
                <a:cxn ang="0">
                  <a:pos x="connsiteX9696" y="connsiteY9696"/>
                </a:cxn>
                <a:cxn ang="0">
                  <a:pos x="connsiteX9697" y="connsiteY9697"/>
                </a:cxn>
                <a:cxn ang="0">
                  <a:pos x="connsiteX9698" y="connsiteY9698"/>
                </a:cxn>
                <a:cxn ang="0">
                  <a:pos x="connsiteX9699" y="connsiteY9699"/>
                </a:cxn>
                <a:cxn ang="0">
                  <a:pos x="connsiteX9700" y="connsiteY9700"/>
                </a:cxn>
                <a:cxn ang="0">
                  <a:pos x="connsiteX9701" y="connsiteY9701"/>
                </a:cxn>
                <a:cxn ang="0">
                  <a:pos x="connsiteX9702" y="connsiteY9702"/>
                </a:cxn>
                <a:cxn ang="0">
                  <a:pos x="connsiteX9703" y="connsiteY9703"/>
                </a:cxn>
                <a:cxn ang="0">
                  <a:pos x="connsiteX9704" y="connsiteY9704"/>
                </a:cxn>
                <a:cxn ang="0">
                  <a:pos x="connsiteX9705" y="connsiteY9705"/>
                </a:cxn>
                <a:cxn ang="0">
                  <a:pos x="connsiteX9706" y="connsiteY9706"/>
                </a:cxn>
                <a:cxn ang="0">
                  <a:pos x="connsiteX9707" y="connsiteY9707"/>
                </a:cxn>
                <a:cxn ang="0">
                  <a:pos x="connsiteX9708" y="connsiteY9708"/>
                </a:cxn>
                <a:cxn ang="0">
                  <a:pos x="connsiteX9709" y="connsiteY9709"/>
                </a:cxn>
                <a:cxn ang="0">
                  <a:pos x="connsiteX9710" y="connsiteY9710"/>
                </a:cxn>
                <a:cxn ang="0">
                  <a:pos x="connsiteX9711" y="connsiteY9711"/>
                </a:cxn>
                <a:cxn ang="0">
                  <a:pos x="connsiteX9712" y="connsiteY9712"/>
                </a:cxn>
                <a:cxn ang="0">
                  <a:pos x="connsiteX9713" y="connsiteY9713"/>
                </a:cxn>
                <a:cxn ang="0">
                  <a:pos x="connsiteX9714" y="connsiteY9714"/>
                </a:cxn>
                <a:cxn ang="0">
                  <a:pos x="connsiteX9715" y="connsiteY9715"/>
                </a:cxn>
                <a:cxn ang="0">
                  <a:pos x="connsiteX9716" y="connsiteY9716"/>
                </a:cxn>
                <a:cxn ang="0">
                  <a:pos x="connsiteX9717" y="connsiteY9717"/>
                </a:cxn>
                <a:cxn ang="0">
                  <a:pos x="connsiteX9718" y="connsiteY9718"/>
                </a:cxn>
                <a:cxn ang="0">
                  <a:pos x="connsiteX9719" y="connsiteY9719"/>
                </a:cxn>
                <a:cxn ang="0">
                  <a:pos x="connsiteX9720" y="connsiteY9720"/>
                </a:cxn>
                <a:cxn ang="0">
                  <a:pos x="connsiteX9721" y="connsiteY9721"/>
                </a:cxn>
                <a:cxn ang="0">
                  <a:pos x="connsiteX9722" y="connsiteY9722"/>
                </a:cxn>
                <a:cxn ang="0">
                  <a:pos x="connsiteX9723" y="connsiteY9723"/>
                </a:cxn>
                <a:cxn ang="0">
                  <a:pos x="connsiteX9724" y="connsiteY9724"/>
                </a:cxn>
                <a:cxn ang="0">
                  <a:pos x="connsiteX9725" y="connsiteY9725"/>
                </a:cxn>
                <a:cxn ang="0">
                  <a:pos x="connsiteX9726" y="connsiteY9726"/>
                </a:cxn>
                <a:cxn ang="0">
                  <a:pos x="connsiteX9727" y="connsiteY9727"/>
                </a:cxn>
                <a:cxn ang="0">
                  <a:pos x="connsiteX9728" y="connsiteY9728"/>
                </a:cxn>
                <a:cxn ang="0">
                  <a:pos x="connsiteX9729" y="connsiteY9729"/>
                </a:cxn>
                <a:cxn ang="0">
                  <a:pos x="connsiteX9730" y="connsiteY9730"/>
                </a:cxn>
                <a:cxn ang="0">
                  <a:pos x="connsiteX9731" y="connsiteY9731"/>
                </a:cxn>
                <a:cxn ang="0">
                  <a:pos x="connsiteX9732" y="connsiteY9732"/>
                </a:cxn>
                <a:cxn ang="0">
                  <a:pos x="connsiteX9733" y="connsiteY9733"/>
                </a:cxn>
                <a:cxn ang="0">
                  <a:pos x="connsiteX9734" y="connsiteY9734"/>
                </a:cxn>
                <a:cxn ang="0">
                  <a:pos x="connsiteX9735" y="connsiteY9735"/>
                </a:cxn>
                <a:cxn ang="0">
                  <a:pos x="connsiteX9736" y="connsiteY9736"/>
                </a:cxn>
                <a:cxn ang="0">
                  <a:pos x="connsiteX9737" y="connsiteY9737"/>
                </a:cxn>
                <a:cxn ang="0">
                  <a:pos x="connsiteX9738" y="connsiteY9738"/>
                </a:cxn>
                <a:cxn ang="0">
                  <a:pos x="connsiteX9739" y="connsiteY9739"/>
                </a:cxn>
                <a:cxn ang="0">
                  <a:pos x="connsiteX9740" y="connsiteY9740"/>
                </a:cxn>
                <a:cxn ang="0">
                  <a:pos x="connsiteX9741" y="connsiteY9741"/>
                </a:cxn>
                <a:cxn ang="0">
                  <a:pos x="connsiteX9742" y="connsiteY9742"/>
                </a:cxn>
                <a:cxn ang="0">
                  <a:pos x="connsiteX9743" y="connsiteY9743"/>
                </a:cxn>
                <a:cxn ang="0">
                  <a:pos x="connsiteX9744" y="connsiteY9744"/>
                </a:cxn>
                <a:cxn ang="0">
                  <a:pos x="connsiteX9745" y="connsiteY9745"/>
                </a:cxn>
                <a:cxn ang="0">
                  <a:pos x="connsiteX9746" y="connsiteY9746"/>
                </a:cxn>
                <a:cxn ang="0">
                  <a:pos x="connsiteX9747" y="connsiteY9747"/>
                </a:cxn>
                <a:cxn ang="0">
                  <a:pos x="connsiteX9748" y="connsiteY9748"/>
                </a:cxn>
                <a:cxn ang="0">
                  <a:pos x="connsiteX9749" y="connsiteY9749"/>
                </a:cxn>
                <a:cxn ang="0">
                  <a:pos x="connsiteX9750" y="connsiteY9750"/>
                </a:cxn>
                <a:cxn ang="0">
                  <a:pos x="connsiteX9751" y="connsiteY9751"/>
                </a:cxn>
                <a:cxn ang="0">
                  <a:pos x="connsiteX9752" y="connsiteY9752"/>
                </a:cxn>
                <a:cxn ang="0">
                  <a:pos x="connsiteX9753" y="connsiteY9753"/>
                </a:cxn>
                <a:cxn ang="0">
                  <a:pos x="connsiteX9754" y="connsiteY9754"/>
                </a:cxn>
                <a:cxn ang="0">
                  <a:pos x="connsiteX9755" y="connsiteY9755"/>
                </a:cxn>
                <a:cxn ang="0">
                  <a:pos x="connsiteX9756" y="connsiteY9756"/>
                </a:cxn>
                <a:cxn ang="0">
                  <a:pos x="connsiteX9757" y="connsiteY9757"/>
                </a:cxn>
                <a:cxn ang="0">
                  <a:pos x="connsiteX9758" y="connsiteY9758"/>
                </a:cxn>
                <a:cxn ang="0">
                  <a:pos x="connsiteX9759" y="connsiteY9759"/>
                </a:cxn>
                <a:cxn ang="0">
                  <a:pos x="connsiteX9760" y="connsiteY9760"/>
                </a:cxn>
                <a:cxn ang="0">
                  <a:pos x="connsiteX9761" y="connsiteY9761"/>
                </a:cxn>
                <a:cxn ang="0">
                  <a:pos x="connsiteX9762" y="connsiteY9762"/>
                </a:cxn>
                <a:cxn ang="0">
                  <a:pos x="connsiteX9763" y="connsiteY9763"/>
                </a:cxn>
                <a:cxn ang="0">
                  <a:pos x="connsiteX9764" y="connsiteY9764"/>
                </a:cxn>
                <a:cxn ang="0">
                  <a:pos x="connsiteX9765" y="connsiteY9765"/>
                </a:cxn>
                <a:cxn ang="0">
                  <a:pos x="connsiteX9766" y="connsiteY9766"/>
                </a:cxn>
                <a:cxn ang="0">
                  <a:pos x="connsiteX9767" y="connsiteY9767"/>
                </a:cxn>
                <a:cxn ang="0">
                  <a:pos x="connsiteX9768" y="connsiteY9768"/>
                </a:cxn>
                <a:cxn ang="0">
                  <a:pos x="connsiteX9769" y="connsiteY9769"/>
                </a:cxn>
                <a:cxn ang="0">
                  <a:pos x="connsiteX9770" y="connsiteY9770"/>
                </a:cxn>
                <a:cxn ang="0">
                  <a:pos x="connsiteX9771" y="connsiteY9771"/>
                </a:cxn>
                <a:cxn ang="0">
                  <a:pos x="connsiteX9772" y="connsiteY9772"/>
                </a:cxn>
                <a:cxn ang="0">
                  <a:pos x="connsiteX9773" y="connsiteY9773"/>
                </a:cxn>
                <a:cxn ang="0">
                  <a:pos x="connsiteX9774" y="connsiteY9774"/>
                </a:cxn>
                <a:cxn ang="0">
                  <a:pos x="connsiteX9775" y="connsiteY9775"/>
                </a:cxn>
                <a:cxn ang="0">
                  <a:pos x="connsiteX9776" y="connsiteY9776"/>
                </a:cxn>
                <a:cxn ang="0">
                  <a:pos x="connsiteX9777" y="connsiteY9777"/>
                </a:cxn>
                <a:cxn ang="0">
                  <a:pos x="connsiteX9778" y="connsiteY9778"/>
                </a:cxn>
                <a:cxn ang="0">
                  <a:pos x="connsiteX9779" y="connsiteY9779"/>
                </a:cxn>
                <a:cxn ang="0">
                  <a:pos x="connsiteX9780" y="connsiteY9780"/>
                </a:cxn>
                <a:cxn ang="0">
                  <a:pos x="connsiteX9781" y="connsiteY9781"/>
                </a:cxn>
                <a:cxn ang="0">
                  <a:pos x="connsiteX9782" y="connsiteY9782"/>
                </a:cxn>
                <a:cxn ang="0">
                  <a:pos x="connsiteX9783" y="connsiteY9783"/>
                </a:cxn>
                <a:cxn ang="0">
                  <a:pos x="connsiteX9784" y="connsiteY9784"/>
                </a:cxn>
                <a:cxn ang="0">
                  <a:pos x="connsiteX9785" y="connsiteY9785"/>
                </a:cxn>
                <a:cxn ang="0">
                  <a:pos x="connsiteX9786" y="connsiteY9786"/>
                </a:cxn>
                <a:cxn ang="0">
                  <a:pos x="connsiteX9787" y="connsiteY9787"/>
                </a:cxn>
                <a:cxn ang="0">
                  <a:pos x="connsiteX9788" y="connsiteY9788"/>
                </a:cxn>
                <a:cxn ang="0">
                  <a:pos x="connsiteX9789" y="connsiteY9789"/>
                </a:cxn>
                <a:cxn ang="0">
                  <a:pos x="connsiteX9790" y="connsiteY9790"/>
                </a:cxn>
                <a:cxn ang="0">
                  <a:pos x="connsiteX9791" y="connsiteY9791"/>
                </a:cxn>
                <a:cxn ang="0">
                  <a:pos x="connsiteX9792" y="connsiteY9792"/>
                </a:cxn>
                <a:cxn ang="0">
                  <a:pos x="connsiteX9793" y="connsiteY9793"/>
                </a:cxn>
                <a:cxn ang="0">
                  <a:pos x="connsiteX9794" y="connsiteY9794"/>
                </a:cxn>
                <a:cxn ang="0">
                  <a:pos x="connsiteX9795" y="connsiteY9795"/>
                </a:cxn>
                <a:cxn ang="0">
                  <a:pos x="connsiteX9796" y="connsiteY9796"/>
                </a:cxn>
                <a:cxn ang="0">
                  <a:pos x="connsiteX9797" y="connsiteY9797"/>
                </a:cxn>
                <a:cxn ang="0">
                  <a:pos x="connsiteX9798" y="connsiteY9798"/>
                </a:cxn>
                <a:cxn ang="0">
                  <a:pos x="connsiteX9799" y="connsiteY9799"/>
                </a:cxn>
                <a:cxn ang="0">
                  <a:pos x="connsiteX9800" y="connsiteY9800"/>
                </a:cxn>
                <a:cxn ang="0">
                  <a:pos x="connsiteX9801" y="connsiteY9801"/>
                </a:cxn>
                <a:cxn ang="0">
                  <a:pos x="connsiteX9802" y="connsiteY9802"/>
                </a:cxn>
                <a:cxn ang="0">
                  <a:pos x="connsiteX9803" y="connsiteY9803"/>
                </a:cxn>
                <a:cxn ang="0">
                  <a:pos x="connsiteX9804" y="connsiteY9804"/>
                </a:cxn>
                <a:cxn ang="0">
                  <a:pos x="connsiteX9805" y="connsiteY9805"/>
                </a:cxn>
                <a:cxn ang="0">
                  <a:pos x="connsiteX9806" y="connsiteY9806"/>
                </a:cxn>
                <a:cxn ang="0">
                  <a:pos x="connsiteX9807" y="connsiteY9807"/>
                </a:cxn>
                <a:cxn ang="0">
                  <a:pos x="connsiteX9808" y="connsiteY9808"/>
                </a:cxn>
                <a:cxn ang="0">
                  <a:pos x="connsiteX9809" y="connsiteY9809"/>
                </a:cxn>
                <a:cxn ang="0">
                  <a:pos x="connsiteX9810" y="connsiteY9810"/>
                </a:cxn>
                <a:cxn ang="0">
                  <a:pos x="connsiteX9811" y="connsiteY9811"/>
                </a:cxn>
                <a:cxn ang="0">
                  <a:pos x="connsiteX9812" y="connsiteY9812"/>
                </a:cxn>
                <a:cxn ang="0">
                  <a:pos x="connsiteX9813" y="connsiteY9813"/>
                </a:cxn>
                <a:cxn ang="0">
                  <a:pos x="connsiteX9814" y="connsiteY9814"/>
                </a:cxn>
                <a:cxn ang="0">
                  <a:pos x="connsiteX9815" y="connsiteY9815"/>
                </a:cxn>
                <a:cxn ang="0">
                  <a:pos x="connsiteX9816" y="connsiteY9816"/>
                </a:cxn>
                <a:cxn ang="0">
                  <a:pos x="connsiteX9817" y="connsiteY9817"/>
                </a:cxn>
                <a:cxn ang="0">
                  <a:pos x="connsiteX9818" y="connsiteY9818"/>
                </a:cxn>
                <a:cxn ang="0">
                  <a:pos x="connsiteX9819" y="connsiteY9819"/>
                </a:cxn>
                <a:cxn ang="0">
                  <a:pos x="connsiteX9820" y="connsiteY9820"/>
                </a:cxn>
                <a:cxn ang="0">
                  <a:pos x="connsiteX9821" y="connsiteY9821"/>
                </a:cxn>
                <a:cxn ang="0">
                  <a:pos x="connsiteX9822" y="connsiteY9822"/>
                </a:cxn>
                <a:cxn ang="0">
                  <a:pos x="connsiteX9823" y="connsiteY9823"/>
                </a:cxn>
                <a:cxn ang="0">
                  <a:pos x="connsiteX9824" y="connsiteY9824"/>
                </a:cxn>
                <a:cxn ang="0">
                  <a:pos x="connsiteX9825" y="connsiteY9825"/>
                </a:cxn>
                <a:cxn ang="0">
                  <a:pos x="connsiteX9826" y="connsiteY9826"/>
                </a:cxn>
                <a:cxn ang="0">
                  <a:pos x="connsiteX9827" y="connsiteY9827"/>
                </a:cxn>
                <a:cxn ang="0">
                  <a:pos x="connsiteX9828" y="connsiteY9828"/>
                </a:cxn>
                <a:cxn ang="0">
                  <a:pos x="connsiteX9829" y="connsiteY9829"/>
                </a:cxn>
                <a:cxn ang="0">
                  <a:pos x="connsiteX9830" y="connsiteY9830"/>
                </a:cxn>
                <a:cxn ang="0">
                  <a:pos x="connsiteX9831" y="connsiteY9831"/>
                </a:cxn>
                <a:cxn ang="0">
                  <a:pos x="connsiteX9832" y="connsiteY9832"/>
                </a:cxn>
                <a:cxn ang="0">
                  <a:pos x="connsiteX9833" y="connsiteY9833"/>
                </a:cxn>
                <a:cxn ang="0">
                  <a:pos x="connsiteX9834" y="connsiteY9834"/>
                </a:cxn>
                <a:cxn ang="0">
                  <a:pos x="connsiteX9835" y="connsiteY9835"/>
                </a:cxn>
                <a:cxn ang="0">
                  <a:pos x="connsiteX9836" y="connsiteY9836"/>
                </a:cxn>
                <a:cxn ang="0">
                  <a:pos x="connsiteX9837" y="connsiteY9837"/>
                </a:cxn>
                <a:cxn ang="0">
                  <a:pos x="connsiteX9838" y="connsiteY9838"/>
                </a:cxn>
                <a:cxn ang="0">
                  <a:pos x="connsiteX9839" y="connsiteY9839"/>
                </a:cxn>
                <a:cxn ang="0">
                  <a:pos x="connsiteX9840" y="connsiteY9840"/>
                </a:cxn>
                <a:cxn ang="0">
                  <a:pos x="connsiteX9841" y="connsiteY9841"/>
                </a:cxn>
                <a:cxn ang="0">
                  <a:pos x="connsiteX9842" y="connsiteY9842"/>
                </a:cxn>
                <a:cxn ang="0">
                  <a:pos x="connsiteX9843" y="connsiteY9843"/>
                </a:cxn>
                <a:cxn ang="0">
                  <a:pos x="connsiteX9844" y="connsiteY9844"/>
                </a:cxn>
                <a:cxn ang="0">
                  <a:pos x="connsiteX9845" y="connsiteY9845"/>
                </a:cxn>
                <a:cxn ang="0">
                  <a:pos x="connsiteX9846" y="connsiteY9846"/>
                </a:cxn>
                <a:cxn ang="0">
                  <a:pos x="connsiteX9847" y="connsiteY9847"/>
                </a:cxn>
                <a:cxn ang="0">
                  <a:pos x="connsiteX9848" y="connsiteY9848"/>
                </a:cxn>
                <a:cxn ang="0">
                  <a:pos x="connsiteX9849" y="connsiteY9849"/>
                </a:cxn>
                <a:cxn ang="0">
                  <a:pos x="connsiteX9850" y="connsiteY9850"/>
                </a:cxn>
                <a:cxn ang="0">
                  <a:pos x="connsiteX9851" y="connsiteY9851"/>
                </a:cxn>
                <a:cxn ang="0">
                  <a:pos x="connsiteX9852" y="connsiteY9852"/>
                </a:cxn>
                <a:cxn ang="0">
                  <a:pos x="connsiteX9853" y="connsiteY9853"/>
                </a:cxn>
                <a:cxn ang="0">
                  <a:pos x="connsiteX9854" y="connsiteY9854"/>
                </a:cxn>
                <a:cxn ang="0">
                  <a:pos x="connsiteX9855" y="connsiteY9855"/>
                </a:cxn>
                <a:cxn ang="0">
                  <a:pos x="connsiteX9856" y="connsiteY9856"/>
                </a:cxn>
                <a:cxn ang="0">
                  <a:pos x="connsiteX9857" y="connsiteY9857"/>
                </a:cxn>
                <a:cxn ang="0">
                  <a:pos x="connsiteX9858" y="connsiteY9858"/>
                </a:cxn>
                <a:cxn ang="0">
                  <a:pos x="connsiteX9859" y="connsiteY9859"/>
                </a:cxn>
                <a:cxn ang="0">
                  <a:pos x="connsiteX9860" y="connsiteY9860"/>
                </a:cxn>
                <a:cxn ang="0">
                  <a:pos x="connsiteX9861" y="connsiteY9861"/>
                </a:cxn>
                <a:cxn ang="0">
                  <a:pos x="connsiteX9862" y="connsiteY9862"/>
                </a:cxn>
                <a:cxn ang="0">
                  <a:pos x="connsiteX9863" y="connsiteY9863"/>
                </a:cxn>
                <a:cxn ang="0">
                  <a:pos x="connsiteX9864" y="connsiteY9864"/>
                </a:cxn>
                <a:cxn ang="0">
                  <a:pos x="connsiteX9865" y="connsiteY9865"/>
                </a:cxn>
                <a:cxn ang="0">
                  <a:pos x="connsiteX9866" y="connsiteY9866"/>
                </a:cxn>
                <a:cxn ang="0">
                  <a:pos x="connsiteX9867" y="connsiteY9867"/>
                </a:cxn>
                <a:cxn ang="0">
                  <a:pos x="connsiteX9868" y="connsiteY9868"/>
                </a:cxn>
                <a:cxn ang="0">
                  <a:pos x="connsiteX9869" y="connsiteY9869"/>
                </a:cxn>
                <a:cxn ang="0">
                  <a:pos x="connsiteX9870" y="connsiteY9870"/>
                </a:cxn>
                <a:cxn ang="0">
                  <a:pos x="connsiteX9871" y="connsiteY9871"/>
                </a:cxn>
                <a:cxn ang="0">
                  <a:pos x="connsiteX9872" y="connsiteY9872"/>
                </a:cxn>
                <a:cxn ang="0">
                  <a:pos x="connsiteX9873" y="connsiteY9873"/>
                </a:cxn>
                <a:cxn ang="0">
                  <a:pos x="connsiteX9874" y="connsiteY9874"/>
                </a:cxn>
                <a:cxn ang="0">
                  <a:pos x="connsiteX9875" y="connsiteY9875"/>
                </a:cxn>
                <a:cxn ang="0">
                  <a:pos x="connsiteX9876" y="connsiteY9876"/>
                </a:cxn>
                <a:cxn ang="0">
                  <a:pos x="connsiteX9877" y="connsiteY9877"/>
                </a:cxn>
                <a:cxn ang="0">
                  <a:pos x="connsiteX9878" y="connsiteY9878"/>
                </a:cxn>
                <a:cxn ang="0">
                  <a:pos x="connsiteX9879" y="connsiteY9879"/>
                </a:cxn>
                <a:cxn ang="0">
                  <a:pos x="connsiteX9880" y="connsiteY9880"/>
                </a:cxn>
                <a:cxn ang="0">
                  <a:pos x="connsiteX9881" y="connsiteY9881"/>
                </a:cxn>
                <a:cxn ang="0">
                  <a:pos x="connsiteX9882" y="connsiteY9882"/>
                </a:cxn>
                <a:cxn ang="0">
                  <a:pos x="connsiteX9883" y="connsiteY9883"/>
                </a:cxn>
                <a:cxn ang="0">
                  <a:pos x="connsiteX9884" y="connsiteY9884"/>
                </a:cxn>
                <a:cxn ang="0">
                  <a:pos x="connsiteX9885" y="connsiteY9885"/>
                </a:cxn>
                <a:cxn ang="0">
                  <a:pos x="connsiteX9886" y="connsiteY9886"/>
                </a:cxn>
                <a:cxn ang="0">
                  <a:pos x="connsiteX9887" y="connsiteY9887"/>
                </a:cxn>
                <a:cxn ang="0">
                  <a:pos x="connsiteX9888" y="connsiteY9888"/>
                </a:cxn>
                <a:cxn ang="0">
                  <a:pos x="connsiteX9889" y="connsiteY9889"/>
                </a:cxn>
                <a:cxn ang="0">
                  <a:pos x="connsiteX9890" y="connsiteY9890"/>
                </a:cxn>
                <a:cxn ang="0">
                  <a:pos x="connsiteX9891" y="connsiteY9891"/>
                </a:cxn>
                <a:cxn ang="0">
                  <a:pos x="connsiteX9892" y="connsiteY9892"/>
                </a:cxn>
                <a:cxn ang="0">
                  <a:pos x="connsiteX9893" y="connsiteY9893"/>
                </a:cxn>
                <a:cxn ang="0">
                  <a:pos x="connsiteX9894" y="connsiteY9894"/>
                </a:cxn>
                <a:cxn ang="0">
                  <a:pos x="connsiteX9895" y="connsiteY9895"/>
                </a:cxn>
                <a:cxn ang="0">
                  <a:pos x="connsiteX9896" y="connsiteY9896"/>
                </a:cxn>
                <a:cxn ang="0">
                  <a:pos x="connsiteX9897" y="connsiteY9897"/>
                </a:cxn>
                <a:cxn ang="0">
                  <a:pos x="connsiteX9898" y="connsiteY9898"/>
                </a:cxn>
                <a:cxn ang="0">
                  <a:pos x="connsiteX9899" y="connsiteY9899"/>
                </a:cxn>
                <a:cxn ang="0">
                  <a:pos x="connsiteX9900" y="connsiteY9900"/>
                </a:cxn>
                <a:cxn ang="0">
                  <a:pos x="connsiteX9901" y="connsiteY9901"/>
                </a:cxn>
                <a:cxn ang="0">
                  <a:pos x="connsiteX9902" y="connsiteY9902"/>
                </a:cxn>
                <a:cxn ang="0">
                  <a:pos x="connsiteX9903" y="connsiteY9903"/>
                </a:cxn>
                <a:cxn ang="0">
                  <a:pos x="connsiteX9904" y="connsiteY9904"/>
                </a:cxn>
                <a:cxn ang="0">
                  <a:pos x="connsiteX9905" y="connsiteY9905"/>
                </a:cxn>
                <a:cxn ang="0">
                  <a:pos x="connsiteX9906" y="connsiteY9906"/>
                </a:cxn>
                <a:cxn ang="0">
                  <a:pos x="connsiteX9907" y="connsiteY9907"/>
                </a:cxn>
                <a:cxn ang="0">
                  <a:pos x="connsiteX9908" y="connsiteY9908"/>
                </a:cxn>
                <a:cxn ang="0">
                  <a:pos x="connsiteX9909" y="connsiteY9909"/>
                </a:cxn>
                <a:cxn ang="0">
                  <a:pos x="connsiteX9910" y="connsiteY9910"/>
                </a:cxn>
                <a:cxn ang="0">
                  <a:pos x="connsiteX9911" y="connsiteY9911"/>
                </a:cxn>
                <a:cxn ang="0">
                  <a:pos x="connsiteX9912" y="connsiteY9912"/>
                </a:cxn>
                <a:cxn ang="0">
                  <a:pos x="connsiteX9913" y="connsiteY9913"/>
                </a:cxn>
                <a:cxn ang="0">
                  <a:pos x="connsiteX9914" y="connsiteY9914"/>
                </a:cxn>
                <a:cxn ang="0">
                  <a:pos x="connsiteX9915" y="connsiteY9915"/>
                </a:cxn>
                <a:cxn ang="0">
                  <a:pos x="connsiteX9916" y="connsiteY9916"/>
                </a:cxn>
                <a:cxn ang="0">
                  <a:pos x="connsiteX9917" y="connsiteY9917"/>
                </a:cxn>
                <a:cxn ang="0">
                  <a:pos x="connsiteX9918" y="connsiteY9918"/>
                </a:cxn>
                <a:cxn ang="0">
                  <a:pos x="connsiteX9919" y="connsiteY9919"/>
                </a:cxn>
                <a:cxn ang="0">
                  <a:pos x="connsiteX9920" y="connsiteY9920"/>
                </a:cxn>
                <a:cxn ang="0">
                  <a:pos x="connsiteX9921" y="connsiteY9921"/>
                </a:cxn>
                <a:cxn ang="0">
                  <a:pos x="connsiteX9922" y="connsiteY9922"/>
                </a:cxn>
                <a:cxn ang="0">
                  <a:pos x="connsiteX9923" y="connsiteY9923"/>
                </a:cxn>
                <a:cxn ang="0">
                  <a:pos x="connsiteX9924" y="connsiteY9924"/>
                </a:cxn>
                <a:cxn ang="0">
                  <a:pos x="connsiteX9925" y="connsiteY9925"/>
                </a:cxn>
                <a:cxn ang="0">
                  <a:pos x="connsiteX9926" y="connsiteY9926"/>
                </a:cxn>
                <a:cxn ang="0">
                  <a:pos x="connsiteX9927" y="connsiteY9927"/>
                </a:cxn>
                <a:cxn ang="0">
                  <a:pos x="connsiteX9928" y="connsiteY9928"/>
                </a:cxn>
                <a:cxn ang="0">
                  <a:pos x="connsiteX9929" y="connsiteY9929"/>
                </a:cxn>
                <a:cxn ang="0">
                  <a:pos x="connsiteX9930" y="connsiteY9930"/>
                </a:cxn>
                <a:cxn ang="0">
                  <a:pos x="connsiteX9931" y="connsiteY9931"/>
                </a:cxn>
                <a:cxn ang="0">
                  <a:pos x="connsiteX9932" y="connsiteY9932"/>
                </a:cxn>
                <a:cxn ang="0">
                  <a:pos x="connsiteX9933" y="connsiteY9933"/>
                </a:cxn>
                <a:cxn ang="0">
                  <a:pos x="connsiteX9934" y="connsiteY9934"/>
                </a:cxn>
                <a:cxn ang="0">
                  <a:pos x="connsiteX9935" y="connsiteY9935"/>
                </a:cxn>
                <a:cxn ang="0">
                  <a:pos x="connsiteX9936" y="connsiteY9936"/>
                </a:cxn>
                <a:cxn ang="0">
                  <a:pos x="connsiteX9937" y="connsiteY9937"/>
                </a:cxn>
                <a:cxn ang="0">
                  <a:pos x="connsiteX9938" y="connsiteY9938"/>
                </a:cxn>
                <a:cxn ang="0">
                  <a:pos x="connsiteX9939" y="connsiteY9939"/>
                </a:cxn>
                <a:cxn ang="0">
                  <a:pos x="connsiteX9940" y="connsiteY9940"/>
                </a:cxn>
                <a:cxn ang="0">
                  <a:pos x="connsiteX9941" y="connsiteY9941"/>
                </a:cxn>
                <a:cxn ang="0">
                  <a:pos x="connsiteX9942" y="connsiteY9942"/>
                </a:cxn>
                <a:cxn ang="0">
                  <a:pos x="connsiteX9943" y="connsiteY9943"/>
                </a:cxn>
                <a:cxn ang="0">
                  <a:pos x="connsiteX9944" y="connsiteY9944"/>
                </a:cxn>
                <a:cxn ang="0">
                  <a:pos x="connsiteX9945" y="connsiteY9945"/>
                </a:cxn>
                <a:cxn ang="0">
                  <a:pos x="connsiteX9946" y="connsiteY9946"/>
                </a:cxn>
                <a:cxn ang="0">
                  <a:pos x="connsiteX9947" y="connsiteY9947"/>
                </a:cxn>
                <a:cxn ang="0">
                  <a:pos x="connsiteX9948" y="connsiteY9948"/>
                </a:cxn>
                <a:cxn ang="0">
                  <a:pos x="connsiteX9949" y="connsiteY9949"/>
                </a:cxn>
                <a:cxn ang="0">
                  <a:pos x="connsiteX9950" y="connsiteY9950"/>
                </a:cxn>
                <a:cxn ang="0">
                  <a:pos x="connsiteX9951" y="connsiteY9951"/>
                </a:cxn>
                <a:cxn ang="0">
                  <a:pos x="connsiteX9952" y="connsiteY9952"/>
                </a:cxn>
                <a:cxn ang="0">
                  <a:pos x="connsiteX9953" y="connsiteY9953"/>
                </a:cxn>
                <a:cxn ang="0">
                  <a:pos x="connsiteX9954" y="connsiteY9954"/>
                </a:cxn>
                <a:cxn ang="0">
                  <a:pos x="connsiteX9955" y="connsiteY9955"/>
                </a:cxn>
                <a:cxn ang="0">
                  <a:pos x="connsiteX9956" y="connsiteY9956"/>
                </a:cxn>
                <a:cxn ang="0">
                  <a:pos x="connsiteX9957" y="connsiteY9957"/>
                </a:cxn>
                <a:cxn ang="0">
                  <a:pos x="connsiteX9958" y="connsiteY9958"/>
                </a:cxn>
                <a:cxn ang="0">
                  <a:pos x="connsiteX9959" y="connsiteY9959"/>
                </a:cxn>
                <a:cxn ang="0">
                  <a:pos x="connsiteX9960" y="connsiteY9960"/>
                </a:cxn>
                <a:cxn ang="0">
                  <a:pos x="connsiteX9961" y="connsiteY9961"/>
                </a:cxn>
                <a:cxn ang="0">
                  <a:pos x="connsiteX9962" y="connsiteY9962"/>
                </a:cxn>
                <a:cxn ang="0">
                  <a:pos x="connsiteX9963" y="connsiteY9963"/>
                </a:cxn>
                <a:cxn ang="0">
                  <a:pos x="connsiteX9964" y="connsiteY9964"/>
                </a:cxn>
                <a:cxn ang="0">
                  <a:pos x="connsiteX9965" y="connsiteY9965"/>
                </a:cxn>
                <a:cxn ang="0">
                  <a:pos x="connsiteX9966" y="connsiteY9966"/>
                </a:cxn>
                <a:cxn ang="0">
                  <a:pos x="connsiteX9967" y="connsiteY9967"/>
                </a:cxn>
                <a:cxn ang="0">
                  <a:pos x="connsiteX9968" y="connsiteY9968"/>
                </a:cxn>
                <a:cxn ang="0">
                  <a:pos x="connsiteX9969" y="connsiteY9969"/>
                </a:cxn>
                <a:cxn ang="0">
                  <a:pos x="connsiteX9970" y="connsiteY9970"/>
                </a:cxn>
                <a:cxn ang="0">
                  <a:pos x="connsiteX9971" y="connsiteY9971"/>
                </a:cxn>
                <a:cxn ang="0">
                  <a:pos x="connsiteX9972" y="connsiteY9972"/>
                </a:cxn>
                <a:cxn ang="0">
                  <a:pos x="connsiteX9973" y="connsiteY9973"/>
                </a:cxn>
                <a:cxn ang="0">
                  <a:pos x="connsiteX9974" y="connsiteY9974"/>
                </a:cxn>
                <a:cxn ang="0">
                  <a:pos x="connsiteX9975" y="connsiteY9975"/>
                </a:cxn>
                <a:cxn ang="0">
                  <a:pos x="connsiteX9976" y="connsiteY9976"/>
                </a:cxn>
                <a:cxn ang="0">
                  <a:pos x="connsiteX9977" y="connsiteY9977"/>
                </a:cxn>
                <a:cxn ang="0">
                  <a:pos x="connsiteX9978" y="connsiteY9978"/>
                </a:cxn>
                <a:cxn ang="0">
                  <a:pos x="connsiteX9979" y="connsiteY9979"/>
                </a:cxn>
                <a:cxn ang="0">
                  <a:pos x="connsiteX9980" y="connsiteY9980"/>
                </a:cxn>
                <a:cxn ang="0">
                  <a:pos x="connsiteX9981" y="connsiteY9981"/>
                </a:cxn>
                <a:cxn ang="0">
                  <a:pos x="connsiteX9982" y="connsiteY9982"/>
                </a:cxn>
                <a:cxn ang="0">
                  <a:pos x="connsiteX9983" y="connsiteY9983"/>
                </a:cxn>
                <a:cxn ang="0">
                  <a:pos x="connsiteX9984" y="connsiteY9984"/>
                </a:cxn>
                <a:cxn ang="0">
                  <a:pos x="connsiteX9985" y="connsiteY9985"/>
                </a:cxn>
                <a:cxn ang="0">
                  <a:pos x="connsiteX9986" y="connsiteY9986"/>
                </a:cxn>
                <a:cxn ang="0">
                  <a:pos x="connsiteX9987" y="connsiteY9987"/>
                </a:cxn>
                <a:cxn ang="0">
                  <a:pos x="connsiteX9988" y="connsiteY9988"/>
                </a:cxn>
                <a:cxn ang="0">
                  <a:pos x="connsiteX9989" y="connsiteY9989"/>
                </a:cxn>
                <a:cxn ang="0">
                  <a:pos x="connsiteX9990" y="connsiteY9990"/>
                </a:cxn>
                <a:cxn ang="0">
                  <a:pos x="connsiteX9991" y="connsiteY9991"/>
                </a:cxn>
                <a:cxn ang="0">
                  <a:pos x="connsiteX9992" y="connsiteY9992"/>
                </a:cxn>
                <a:cxn ang="0">
                  <a:pos x="connsiteX9993" y="connsiteY9993"/>
                </a:cxn>
                <a:cxn ang="0">
                  <a:pos x="connsiteX9994" y="connsiteY9994"/>
                </a:cxn>
                <a:cxn ang="0">
                  <a:pos x="connsiteX9995" y="connsiteY9995"/>
                </a:cxn>
                <a:cxn ang="0">
                  <a:pos x="connsiteX9996" y="connsiteY9996"/>
                </a:cxn>
                <a:cxn ang="0">
                  <a:pos x="connsiteX9997" y="connsiteY9997"/>
                </a:cxn>
                <a:cxn ang="0">
                  <a:pos x="connsiteX9998" y="connsiteY9998"/>
                </a:cxn>
                <a:cxn ang="0">
                  <a:pos x="connsiteX9999" y="connsiteY9999"/>
                </a:cxn>
                <a:cxn ang="0">
                  <a:pos x="connsiteX10000" y="connsiteY10000"/>
                </a:cxn>
                <a:cxn ang="0">
                  <a:pos x="connsiteX10001" y="connsiteY10001"/>
                </a:cxn>
                <a:cxn ang="0">
                  <a:pos x="connsiteX10002" y="connsiteY10002"/>
                </a:cxn>
                <a:cxn ang="0">
                  <a:pos x="connsiteX10003" y="connsiteY10003"/>
                </a:cxn>
                <a:cxn ang="0">
                  <a:pos x="connsiteX10004" y="connsiteY10004"/>
                </a:cxn>
                <a:cxn ang="0">
                  <a:pos x="connsiteX10005" y="connsiteY10005"/>
                </a:cxn>
                <a:cxn ang="0">
                  <a:pos x="connsiteX10006" y="connsiteY10006"/>
                </a:cxn>
                <a:cxn ang="0">
                  <a:pos x="connsiteX10007" y="connsiteY10007"/>
                </a:cxn>
                <a:cxn ang="0">
                  <a:pos x="connsiteX10008" y="connsiteY10008"/>
                </a:cxn>
                <a:cxn ang="0">
                  <a:pos x="connsiteX10009" y="connsiteY10009"/>
                </a:cxn>
                <a:cxn ang="0">
                  <a:pos x="connsiteX10010" y="connsiteY10010"/>
                </a:cxn>
                <a:cxn ang="0">
                  <a:pos x="connsiteX10011" y="connsiteY10011"/>
                </a:cxn>
                <a:cxn ang="0">
                  <a:pos x="connsiteX10012" y="connsiteY10012"/>
                </a:cxn>
                <a:cxn ang="0">
                  <a:pos x="connsiteX10013" y="connsiteY10013"/>
                </a:cxn>
                <a:cxn ang="0">
                  <a:pos x="connsiteX10014" y="connsiteY10014"/>
                </a:cxn>
                <a:cxn ang="0">
                  <a:pos x="connsiteX10015" y="connsiteY10015"/>
                </a:cxn>
                <a:cxn ang="0">
                  <a:pos x="connsiteX10016" y="connsiteY10016"/>
                </a:cxn>
                <a:cxn ang="0">
                  <a:pos x="connsiteX10017" y="connsiteY10017"/>
                </a:cxn>
                <a:cxn ang="0">
                  <a:pos x="connsiteX10018" y="connsiteY10018"/>
                </a:cxn>
                <a:cxn ang="0">
                  <a:pos x="connsiteX10019" y="connsiteY10019"/>
                </a:cxn>
                <a:cxn ang="0">
                  <a:pos x="connsiteX10020" y="connsiteY10020"/>
                </a:cxn>
                <a:cxn ang="0">
                  <a:pos x="connsiteX10021" y="connsiteY10021"/>
                </a:cxn>
                <a:cxn ang="0">
                  <a:pos x="connsiteX10022" y="connsiteY10022"/>
                </a:cxn>
                <a:cxn ang="0">
                  <a:pos x="connsiteX10023" y="connsiteY10023"/>
                </a:cxn>
                <a:cxn ang="0">
                  <a:pos x="connsiteX10024" y="connsiteY10024"/>
                </a:cxn>
                <a:cxn ang="0">
                  <a:pos x="connsiteX10025" y="connsiteY10025"/>
                </a:cxn>
                <a:cxn ang="0">
                  <a:pos x="connsiteX10026" y="connsiteY10026"/>
                </a:cxn>
                <a:cxn ang="0">
                  <a:pos x="connsiteX10027" y="connsiteY10027"/>
                </a:cxn>
                <a:cxn ang="0">
                  <a:pos x="connsiteX10028" y="connsiteY10028"/>
                </a:cxn>
                <a:cxn ang="0">
                  <a:pos x="connsiteX10029" y="connsiteY10029"/>
                </a:cxn>
                <a:cxn ang="0">
                  <a:pos x="connsiteX10030" y="connsiteY10030"/>
                </a:cxn>
                <a:cxn ang="0">
                  <a:pos x="connsiteX10031" y="connsiteY10031"/>
                </a:cxn>
                <a:cxn ang="0">
                  <a:pos x="connsiteX10032" y="connsiteY10032"/>
                </a:cxn>
                <a:cxn ang="0">
                  <a:pos x="connsiteX10033" y="connsiteY10033"/>
                </a:cxn>
                <a:cxn ang="0">
                  <a:pos x="connsiteX10034" y="connsiteY10034"/>
                </a:cxn>
                <a:cxn ang="0">
                  <a:pos x="connsiteX10035" y="connsiteY10035"/>
                </a:cxn>
                <a:cxn ang="0">
                  <a:pos x="connsiteX10036" y="connsiteY10036"/>
                </a:cxn>
                <a:cxn ang="0">
                  <a:pos x="connsiteX10037" y="connsiteY10037"/>
                </a:cxn>
                <a:cxn ang="0">
                  <a:pos x="connsiteX10038" y="connsiteY10038"/>
                </a:cxn>
                <a:cxn ang="0">
                  <a:pos x="connsiteX10039" y="connsiteY10039"/>
                </a:cxn>
                <a:cxn ang="0">
                  <a:pos x="connsiteX10040" y="connsiteY10040"/>
                </a:cxn>
                <a:cxn ang="0">
                  <a:pos x="connsiteX10041" y="connsiteY10041"/>
                </a:cxn>
                <a:cxn ang="0">
                  <a:pos x="connsiteX10042" y="connsiteY10042"/>
                </a:cxn>
                <a:cxn ang="0">
                  <a:pos x="connsiteX10043" y="connsiteY10043"/>
                </a:cxn>
                <a:cxn ang="0">
                  <a:pos x="connsiteX10044" y="connsiteY10044"/>
                </a:cxn>
                <a:cxn ang="0">
                  <a:pos x="connsiteX10045" y="connsiteY10045"/>
                </a:cxn>
                <a:cxn ang="0">
                  <a:pos x="connsiteX10046" y="connsiteY10046"/>
                </a:cxn>
                <a:cxn ang="0">
                  <a:pos x="connsiteX10047" y="connsiteY10047"/>
                </a:cxn>
                <a:cxn ang="0">
                  <a:pos x="connsiteX10048" y="connsiteY10048"/>
                </a:cxn>
                <a:cxn ang="0">
                  <a:pos x="connsiteX10049" y="connsiteY10049"/>
                </a:cxn>
                <a:cxn ang="0">
                  <a:pos x="connsiteX10050" y="connsiteY10050"/>
                </a:cxn>
                <a:cxn ang="0">
                  <a:pos x="connsiteX10051" y="connsiteY10051"/>
                </a:cxn>
                <a:cxn ang="0">
                  <a:pos x="connsiteX10052" y="connsiteY10052"/>
                </a:cxn>
                <a:cxn ang="0">
                  <a:pos x="connsiteX10053" y="connsiteY10053"/>
                </a:cxn>
                <a:cxn ang="0">
                  <a:pos x="connsiteX10054" y="connsiteY10054"/>
                </a:cxn>
                <a:cxn ang="0">
                  <a:pos x="connsiteX10055" y="connsiteY10055"/>
                </a:cxn>
                <a:cxn ang="0">
                  <a:pos x="connsiteX10056" y="connsiteY10056"/>
                </a:cxn>
                <a:cxn ang="0">
                  <a:pos x="connsiteX10057" y="connsiteY10057"/>
                </a:cxn>
                <a:cxn ang="0">
                  <a:pos x="connsiteX10058" y="connsiteY10058"/>
                </a:cxn>
                <a:cxn ang="0">
                  <a:pos x="connsiteX10059" y="connsiteY10059"/>
                </a:cxn>
                <a:cxn ang="0">
                  <a:pos x="connsiteX10060" y="connsiteY10060"/>
                </a:cxn>
                <a:cxn ang="0">
                  <a:pos x="connsiteX10061" y="connsiteY10061"/>
                </a:cxn>
                <a:cxn ang="0">
                  <a:pos x="connsiteX10062" y="connsiteY10062"/>
                </a:cxn>
                <a:cxn ang="0">
                  <a:pos x="connsiteX10063" y="connsiteY10063"/>
                </a:cxn>
                <a:cxn ang="0">
                  <a:pos x="connsiteX10064" y="connsiteY10064"/>
                </a:cxn>
                <a:cxn ang="0">
                  <a:pos x="connsiteX10065" y="connsiteY10065"/>
                </a:cxn>
                <a:cxn ang="0">
                  <a:pos x="connsiteX10066" y="connsiteY10066"/>
                </a:cxn>
                <a:cxn ang="0">
                  <a:pos x="connsiteX10067" y="connsiteY10067"/>
                </a:cxn>
                <a:cxn ang="0">
                  <a:pos x="connsiteX10068" y="connsiteY10068"/>
                </a:cxn>
                <a:cxn ang="0">
                  <a:pos x="connsiteX10069" y="connsiteY10069"/>
                </a:cxn>
                <a:cxn ang="0">
                  <a:pos x="connsiteX10070" y="connsiteY10070"/>
                </a:cxn>
                <a:cxn ang="0">
                  <a:pos x="connsiteX10071" y="connsiteY10071"/>
                </a:cxn>
                <a:cxn ang="0">
                  <a:pos x="connsiteX10072" y="connsiteY10072"/>
                </a:cxn>
                <a:cxn ang="0">
                  <a:pos x="connsiteX10073" y="connsiteY10073"/>
                </a:cxn>
                <a:cxn ang="0">
                  <a:pos x="connsiteX10074" y="connsiteY10074"/>
                </a:cxn>
                <a:cxn ang="0">
                  <a:pos x="connsiteX10075" y="connsiteY10075"/>
                </a:cxn>
                <a:cxn ang="0">
                  <a:pos x="connsiteX10076" y="connsiteY10076"/>
                </a:cxn>
                <a:cxn ang="0">
                  <a:pos x="connsiteX10077" y="connsiteY10077"/>
                </a:cxn>
                <a:cxn ang="0">
                  <a:pos x="connsiteX10078" y="connsiteY10078"/>
                </a:cxn>
                <a:cxn ang="0">
                  <a:pos x="connsiteX10079" y="connsiteY10079"/>
                </a:cxn>
                <a:cxn ang="0">
                  <a:pos x="connsiteX10080" y="connsiteY10080"/>
                </a:cxn>
                <a:cxn ang="0">
                  <a:pos x="connsiteX10081" y="connsiteY10081"/>
                </a:cxn>
                <a:cxn ang="0">
                  <a:pos x="connsiteX10082" y="connsiteY10082"/>
                </a:cxn>
                <a:cxn ang="0">
                  <a:pos x="connsiteX10083" y="connsiteY10083"/>
                </a:cxn>
                <a:cxn ang="0">
                  <a:pos x="connsiteX10084" y="connsiteY10084"/>
                </a:cxn>
                <a:cxn ang="0">
                  <a:pos x="connsiteX10085" y="connsiteY10085"/>
                </a:cxn>
                <a:cxn ang="0">
                  <a:pos x="connsiteX10086" y="connsiteY10086"/>
                </a:cxn>
                <a:cxn ang="0">
                  <a:pos x="connsiteX10087" y="connsiteY10087"/>
                </a:cxn>
                <a:cxn ang="0">
                  <a:pos x="connsiteX10088" y="connsiteY10088"/>
                </a:cxn>
                <a:cxn ang="0">
                  <a:pos x="connsiteX10089" y="connsiteY10089"/>
                </a:cxn>
                <a:cxn ang="0">
                  <a:pos x="connsiteX10090" y="connsiteY10090"/>
                </a:cxn>
                <a:cxn ang="0">
                  <a:pos x="connsiteX10091" y="connsiteY10091"/>
                </a:cxn>
                <a:cxn ang="0">
                  <a:pos x="connsiteX10092" y="connsiteY10092"/>
                </a:cxn>
                <a:cxn ang="0">
                  <a:pos x="connsiteX10093" y="connsiteY10093"/>
                </a:cxn>
                <a:cxn ang="0">
                  <a:pos x="connsiteX10094" y="connsiteY10094"/>
                </a:cxn>
                <a:cxn ang="0">
                  <a:pos x="connsiteX10095" y="connsiteY10095"/>
                </a:cxn>
                <a:cxn ang="0">
                  <a:pos x="connsiteX10096" y="connsiteY10096"/>
                </a:cxn>
                <a:cxn ang="0">
                  <a:pos x="connsiteX10097" y="connsiteY10097"/>
                </a:cxn>
                <a:cxn ang="0">
                  <a:pos x="connsiteX10098" y="connsiteY10098"/>
                </a:cxn>
                <a:cxn ang="0">
                  <a:pos x="connsiteX10099" y="connsiteY10099"/>
                </a:cxn>
                <a:cxn ang="0">
                  <a:pos x="connsiteX10100" y="connsiteY10100"/>
                </a:cxn>
                <a:cxn ang="0">
                  <a:pos x="connsiteX10101" y="connsiteY10101"/>
                </a:cxn>
                <a:cxn ang="0">
                  <a:pos x="connsiteX10102" y="connsiteY10102"/>
                </a:cxn>
                <a:cxn ang="0">
                  <a:pos x="connsiteX10103" y="connsiteY10103"/>
                </a:cxn>
                <a:cxn ang="0">
                  <a:pos x="connsiteX10104" y="connsiteY10104"/>
                </a:cxn>
                <a:cxn ang="0">
                  <a:pos x="connsiteX10105" y="connsiteY10105"/>
                </a:cxn>
                <a:cxn ang="0">
                  <a:pos x="connsiteX10106" y="connsiteY10106"/>
                </a:cxn>
                <a:cxn ang="0">
                  <a:pos x="connsiteX10107" y="connsiteY10107"/>
                </a:cxn>
                <a:cxn ang="0">
                  <a:pos x="connsiteX10108" y="connsiteY10108"/>
                </a:cxn>
                <a:cxn ang="0">
                  <a:pos x="connsiteX10109" y="connsiteY10109"/>
                </a:cxn>
                <a:cxn ang="0">
                  <a:pos x="connsiteX10110" y="connsiteY10110"/>
                </a:cxn>
                <a:cxn ang="0">
                  <a:pos x="connsiteX10111" y="connsiteY10111"/>
                </a:cxn>
                <a:cxn ang="0">
                  <a:pos x="connsiteX10112" y="connsiteY10112"/>
                </a:cxn>
                <a:cxn ang="0">
                  <a:pos x="connsiteX10113" y="connsiteY10113"/>
                </a:cxn>
                <a:cxn ang="0">
                  <a:pos x="connsiteX10114" y="connsiteY10114"/>
                </a:cxn>
                <a:cxn ang="0">
                  <a:pos x="connsiteX10115" y="connsiteY10115"/>
                </a:cxn>
                <a:cxn ang="0">
                  <a:pos x="connsiteX10116" y="connsiteY10116"/>
                </a:cxn>
                <a:cxn ang="0">
                  <a:pos x="connsiteX10117" y="connsiteY10117"/>
                </a:cxn>
                <a:cxn ang="0">
                  <a:pos x="connsiteX10118" y="connsiteY10118"/>
                </a:cxn>
                <a:cxn ang="0">
                  <a:pos x="connsiteX10119" y="connsiteY10119"/>
                </a:cxn>
                <a:cxn ang="0">
                  <a:pos x="connsiteX10120" y="connsiteY10120"/>
                </a:cxn>
                <a:cxn ang="0">
                  <a:pos x="connsiteX10121" y="connsiteY10121"/>
                </a:cxn>
                <a:cxn ang="0">
                  <a:pos x="connsiteX10122" y="connsiteY10122"/>
                </a:cxn>
                <a:cxn ang="0">
                  <a:pos x="connsiteX10123" y="connsiteY10123"/>
                </a:cxn>
                <a:cxn ang="0">
                  <a:pos x="connsiteX10124" y="connsiteY10124"/>
                </a:cxn>
                <a:cxn ang="0">
                  <a:pos x="connsiteX10125" y="connsiteY10125"/>
                </a:cxn>
                <a:cxn ang="0">
                  <a:pos x="connsiteX10126" y="connsiteY10126"/>
                </a:cxn>
                <a:cxn ang="0">
                  <a:pos x="connsiteX10127" y="connsiteY10127"/>
                </a:cxn>
                <a:cxn ang="0">
                  <a:pos x="connsiteX10128" y="connsiteY10128"/>
                </a:cxn>
                <a:cxn ang="0">
                  <a:pos x="connsiteX10129" y="connsiteY10129"/>
                </a:cxn>
                <a:cxn ang="0">
                  <a:pos x="connsiteX10130" y="connsiteY10130"/>
                </a:cxn>
                <a:cxn ang="0">
                  <a:pos x="connsiteX10131" y="connsiteY10131"/>
                </a:cxn>
                <a:cxn ang="0">
                  <a:pos x="connsiteX10132" y="connsiteY10132"/>
                </a:cxn>
                <a:cxn ang="0">
                  <a:pos x="connsiteX10133" y="connsiteY10133"/>
                </a:cxn>
                <a:cxn ang="0">
                  <a:pos x="connsiteX10134" y="connsiteY10134"/>
                </a:cxn>
                <a:cxn ang="0">
                  <a:pos x="connsiteX10135" y="connsiteY10135"/>
                </a:cxn>
                <a:cxn ang="0">
                  <a:pos x="connsiteX10136" y="connsiteY10136"/>
                </a:cxn>
                <a:cxn ang="0">
                  <a:pos x="connsiteX10137" y="connsiteY10137"/>
                </a:cxn>
                <a:cxn ang="0">
                  <a:pos x="connsiteX10138" y="connsiteY10138"/>
                </a:cxn>
                <a:cxn ang="0">
                  <a:pos x="connsiteX10139" y="connsiteY10139"/>
                </a:cxn>
                <a:cxn ang="0">
                  <a:pos x="connsiteX10140" y="connsiteY10140"/>
                </a:cxn>
                <a:cxn ang="0">
                  <a:pos x="connsiteX10141" y="connsiteY10141"/>
                </a:cxn>
                <a:cxn ang="0">
                  <a:pos x="connsiteX10142" y="connsiteY10142"/>
                </a:cxn>
                <a:cxn ang="0">
                  <a:pos x="connsiteX10143" y="connsiteY10143"/>
                </a:cxn>
                <a:cxn ang="0">
                  <a:pos x="connsiteX10144" y="connsiteY10144"/>
                </a:cxn>
                <a:cxn ang="0">
                  <a:pos x="connsiteX10145" y="connsiteY10145"/>
                </a:cxn>
                <a:cxn ang="0">
                  <a:pos x="connsiteX10146" y="connsiteY10146"/>
                </a:cxn>
                <a:cxn ang="0">
                  <a:pos x="connsiteX10147" y="connsiteY10147"/>
                </a:cxn>
                <a:cxn ang="0">
                  <a:pos x="connsiteX10148" y="connsiteY10148"/>
                </a:cxn>
                <a:cxn ang="0">
                  <a:pos x="connsiteX10149" y="connsiteY10149"/>
                </a:cxn>
                <a:cxn ang="0">
                  <a:pos x="connsiteX10150" y="connsiteY10150"/>
                </a:cxn>
                <a:cxn ang="0">
                  <a:pos x="connsiteX10151" y="connsiteY10151"/>
                </a:cxn>
                <a:cxn ang="0">
                  <a:pos x="connsiteX10152" y="connsiteY10152"/>
                </a:cxn>
                <a:cxn ang="0">
                  <a:pos x="connsiteX10153" y="connsiteY10153"/>
                </a:cxn>
                <a:cxn ang="0">
                  <a:pos x="connsiteX10154" y="connsiteY10154"/>
                </a:cxn>
                <a:cxn ang="0">
                  <a:pos x="connsiteX10155" y="connsiteY10155"/>
                </a:cxn>
                <a:cxn ang="0">
                  <a:pos x="connsiteX10156" y="connsiteY10156"/>
                </a:cxn>
                <a:cxn ang="0">
                  <a:pos x="connsiteX10157" y="connsiteY10157"/>
                </a:cxn>
                <a:cxn ang="0">
                  <a:pos x="connsiteX10158" y="connsiteY10158"/>
                </a:cxn>
                <a:cxn ang="0">
                  <a:pos x="connsiteX10159" y="connsiteY10159"/>
                </a:cxn>
                <a:cxn ang="0">
                  <a:pos x="connsiteX10160" y="connsiteY10160"/>
                </a:cxn>
                <a:cxn ang="0">
                  <a:pos x="connsiteX10161" y="connsiteY10161"/>
                </a:cxn>
                <a:cxn ang="0">
                  <a:pos x="connsiteX10162" y="connsiteY10162"/>
                </a:cxn>
                <a:cxn ang="0">
                  <a:pos x="connsiteX10163" y="connsiteY10163"/>
                </a:cxn>
                <a:cxn ang="0">
                  <a:pos x="connsiteX10164" y="connsiteY10164"/>
                </a:cxn>
                <a:cxn ang="0">
                  <a:pos x="connsiteX10165" y="connsiteY10165"/>
                </a:cxn>
                <a:cxn ang="0">
                  <a:pos x="connsiteX10166" y="connsiteY10166"/>
                </a:cxn>
                <a:cxn ang="0">
                  <a:pos x="connsiteX10167" y="connsiteY10167"/>
                </a:cxn>
                <a:cxn ang="0">
                  <a:pos x="connsiteX10168" y="connsiteY10168"/>
                </a:cxn>
                <a:cxn ang="0">
                  <a:pos x="connsiteX10169" y="connsiteY10169"/>
                </a:cxn>
                <a:cxn ang="0">
                  <a:pos x="connsiteX10170" y="connsiteY10170"/>
                </a:cxn>
                <a:cxn ang="0">
                  <a:pos x="connsiteX10171" y="connsiteY10171"/>
                </a:cxn>
                <a:cxn ang="0">
                  <a:pos x="connsiteX10172" y="connsiteY10172"/>
                </a:cxn>
                <a:cxn ang="0">
                  <a:pos x="connsiteX10173" y="connsiteY10173"/>
                </a:cxn>
                <a:cxn ang="0">
                  <a:pos x="connsiteX10174" y="connsiteY10174"/>
                </a:cxn>
                <a:cxn ang="0">
                  <a:pos x="connsiteX10175" y="connsiteY10175"/>
                </a:cxn>
                <a:cxn ang="0">
                  <a:pos x="connsiteX10176" y="connsiteY10176"/>
                </a:cxn>
                <a:cxn ang="0">
                  <a:pos x="connsiteX10177" y="connsiteY10177"/>
                </a:cxn>
                <a:cxn ang="0">
                  <a:pos x="connsiteX10178" y="connsiteY10178"/>
                </a:cxn>
                <a:cxn ang="0">
                  <a:pos x="connsiteX10179" y="connsiteY10179"/>
                </a:cxn>
                <a:cxn ang="0">
                  <a:pos x="connsiteX10180" y="connsiteY10180"/>
                </a:cxn>
                <a:cxn ang="0">
                  <a:pos x="connsiteX10181" y="connsiteY10181"/>
                </a:cxn>
                <a:cxn ang="0">
                  <a:pos x="connsiteX10182" y="connsiteY10182"/>
                </a:cxn>
                <a:cxn ang="0">
                  <a:pos x="connsiteX10183" y="connsiteY10183"/>
                </a:cxn>
                <a:cxn ang="0">
                  <a:pos x="connsiteX10184" y="connsiteY10184"/>
                </a:cxn>
                <a:cxn ang="0">
                  <a:pos x="connsiteX10185" y="connsiteY10185"/>
                </a:cxn>
                <a:cxn ang="0">
                  <a:pos x="connsiteX10186" y="connsiteY10186"/>
                </a:cxn>
                <a:cxn ang="0">
                  <a:pos x="connsiteX10187" y="connsiteY10187"/>
                </a:cxn>
                <a:cxn ang="0">
                  <a:pos x="connsiteX10188" y="connsiteY10188"/>
                </a:cxn>
                <a:cxn ang="0">
                  <a:pos x="connsiteX10189" y="connsiteY10189"/>
                </a:cxn>
                <a:cxn ang="0">
                  <a:pos x="connsiteX10190" y="connsiteY10190"/>
                </a:cxn>
                <a:cxn ang="0">
                  <a:pos x="connsiteX10191" y="connsiteY10191"/>
                </a:cxn>
                <a:cxn ang="0">
                  <a:pos x="connsiteX10192" y="connsiteY10192"/>
                </a:cxn>
                <a:cxn ang="0">
                  <a:pos x="connsiteX10193" y="connsiteY10193"/>
                </a:cxn>
                <a:cxn ang="0">
                  <a:pos x="connsiteX10194" y="connsiteY10194"/>
                </a:cxn>
                <a:cxn ang="0">
                  <a:pos x="connsiteX10195" y="connsiteY10195"/>
                </a:cxn>
                <a:cxn ang="0">
                  <a:pos x="connsiteX10196" y="connsiteY10196"/>
                </a:cxn>
                <a:cxn ang="0">
                  <a:pos x="connsiteX10197" y="connsiteY10197"/>
                </a:cxn>
                <a:cxn ang="0">
                  <a:pos x="connsiteX10198" y="connsiteY10198"/>
                </a:cxn>
                <a:cxn ang="0">
                  <a:pos x="connsiteX10199" y="connsiteY10199"/>
                </a:cxn>
                <a:cxn ang="0">
                  <a:pos x="connsiteX10200" y="connsiteY10200"/>
                </a:cxn>
                <a:cxn ang="0">
                  <a:pos x="connsiteX10201" y="connsiteY10201"/>
                </a:cxn>
                <a:cxn ang="0">
                  <a:pos x="connsiteX10202" y="connsiteY10202"/>
                </a:cxn>
                <a:cxn ang="0">
                  <a:pos x="connsiteX10203" y="connsiteY10203"/>
                </a:cxn>
                <a:cxn ang="0">
                  <a:pos x="connsiteX10204" y="connsiteY10204"/>
                </a:cxn>
                <a:cxn ang="0">
                  <a:pos x="connsiteX10205" y="connsiteY10205"/>
                </a:cxn>
                <a:cxn ang="0">
                  <a:pos x="connsiteX10206" y="connsiteY10206"/>
                </a:cxn>
                <a:cxn ang="0">
                  <a:pos x="connsiteX10207" y="connsiteY10207"/>
                </a:cxn>
                <a:cxn ang="0">
                  <a:pos x="connsiteX10208" y="connsiteY10208"/>
                </a:cxn>
                <a:cxn ang="0">
                  <a:pos x="connsiteX10209" y="connsiteY10209"/>
                </a:cxn>
                <a:cxn ang="0">
                  <a:pos x="connsiteX10210" y="connsiteY10210"/>
                </a:cxn>
                <a:cxn ang="0">
                  <a:pos x="connsiteX10211" y="connsiteY10211"/>
                </a:cxn>
                <a:cxn ang="0">
                  <a:pos x="connsiteX10212" y="connsiteY10212"/>
                </a:cxn>
                <a:cxn ang="0">
                  <a:pos x="connsiteX10213" y="connsiteY10213"/>
                </a:cxn>
                <a:cxn ang="0">
                  <a:pos x="connsiteX10214" y="connsiteY10214"/>
                </a:cxn>
                <a:cxn ang="0">
                  <a:pos x="connsiteX10215" y="connsiteY10215"/>
                </a:cxn>
                <a:cxn ang="0">
                  <a:pos x="connsiteX10216" y="connsiteY10216"/>
                </a:cxn>
                <a:cxn ang="0">
                  <a:pos x="connsiteX10217" y="connsiteY10217"/>
                </a:cxn>
                <a:cxn ang="0">
                  <a:pos x="connsiteX10218" y="connsiteY10218"/>
                </a:cxn>
                <a:cxn ang="0">
                  <a:pos x="connsiteX10219" y="connsiteY10219"/>
                </a:cxn>
                <a:cxn ang="0">
                  <a:pos x="connsiteX10220" y="connsiteY10220"/>
                </a:cxn>
                <a:cxn ang="0">
                  <a:pos x="connsiteX10221" y="connsiteY10221"/>
                </a:cxn>
                <a:cxn ang="0">
                  <a:pos x="connsiteX10222" y="connsiteY10222"/>
                </a:cxn>
                <a:cxn ang="0">
                  <a:pos x="connsiteX10223" y="connsiteY10223"/>
                </a:cxn>
                <a:cxn ang="0">
                  <a:pos x="connsiteX10224" y="connsiteY10224"/>
                </a:cxn>
                <a:cxn ang="0">
                  <a:pos x="connsiteX10225" y="connsiteY10225"/>
                </a:cxn>
                <a:cxn ang="0">
                  <a:pos x="connsiteX10226" y="connsiteY10226"/>
                </a:cxn>
                <a:cxn ang="0">
                  <a:pos x="connsiteX10227" y="connsiteY10227"/>
                </a:cxn>
                <a:cxn ang="0">
                  <a:pos x="connsiteX10228" y="connsiteY10228"/>
                </a:cxn>
                <a:cxn ang="0">
                  <a:pos x="connsiteX10229" y="connsiteY10229"/>
                </a:cxn>
                <a:cxn ang="0">
                  <a:pos x="connsiteX10230" y="connsiteY10230"/>
                </a:cxn>
                <a:cxn ang="0">
                  <a:pos x="connsiteX10231" y="connsiteY10231"/>
                </a:cxn>
                <a:cxn ang="0">
                  <a:pos x="connsiteX10232" y="connsiteY10232"/>
                </a:cxn>
                <a:cxn ang="0">
                  <a:pos x="connsiteX10233" y="connsiteY10233"/>
                </a:cxn>
                <a:cxn ang="0">
                  <a:pos x="connsiteX10234" y="connsiteY10234"/>
                </a:cxn>
                <a:cxn ang="0">
                  <a:pos x="connsiteX10235" y="connsiteY10235"/>
                </a:cxn>
                <a:cxn ang="0">
                  <a:pos x="connsiteX10236" y="connsiteY10236"/>
                </a:cxn>
                <a:cxn ang="0">
                  <a:pos x="connsiteX10237" y="connsiteY10237"/>
                </a:cxn>
                <a:cxn ang="0">
                  <a:pos x="connsiteX10238" y="connsiteY10238"/>
                </a:cxn>
                <a:cxn ang="0">
                  <a:pos x="connsiteX10239" y="connsiteY10239"/>
                </a:cxn>
                <a:cxn ang="0">
                  <a:pos x="connsiteX10240" y="connsiteY10240"/>
                </a:cxn>
                <a:cxn ang="0">
                  <a:pos x="connsiteX10241" y="connsiteY10241"/>
                </a:cxn>
                <a:cxn ang="0">
                  <a:pos x="connsiteX10242" y="connsiteY10242"/>
                </a:cxn>
                <a:cxn ang="0">
                  <a:pos x="connsiteX10243" y="connsiteY10243"/>
                </a:cxn>
                <a:cxn ang="0">
                  <a:pos x="connsiteX10244" y="connsiteY10244"/>
                </a:cxn>
                <a:cxn ang="0">
                  <a:pos x="connsiteX10245" y="connsiteY10245"/>
                </a:cxn>
                <a:cxn ang="0">
                  <a:pos x="connsiteX10246" y="connsiteY10246"/>
                </a:cxn>
                <a:cxn ang="0">
                  <a:pos x="connsiteX10247" y="connsiteY10247"/>
                </a:cxn>
                <a:cxn ang="0">
                  <a:pos x="connsiteX10248" y="connsiteY10248"/>
                </a:cxn>
                <a:cxn ang="0">
                  <a:pos x="connsiteX10249" y="connsiteY10249"/>
                </a:cxn>
                <a:cxn ang="0">
                  <a:pos x="connsiteX10250" y="connsiteY10250"/>
                </a:cxn>
                <a:cxn ang="0">
                  <a:pos x="connsiteX10251" y="connsiteY10251"/>
                </a:cxn>
                <a:cxn ang="0">
                  <a:pos x="connsiteX10252" y="connsiteY10252"/>
                </a:cxn>
                <a:cxn ang="0">
                  <a:pos x="connsiteX10253" y="connsiteY10253"/>
                </a:cxn>
                <a:cxn ang="0">
                  <a:pos x="connsiteX10254" y="connsiteY10254"/>
                </a:cxn>
                <a:cxn ang="0">
                  <a:pos x="connsiteX10255" y="connsiteY10255"/>
                </a:cxn>
                <a:cxn ang="0">
                  <a:pos x="connsiteX10256" y="connsiteY10256"/>
                </a:cxn>
                <a:cxn ang="0">
                  <a:pos x="connsiteX10257" y="connsiteY10257"/>
                </a:cxn>
                <a:cxn ang="0">
                  <a:pos x="connsiteX10258" y="connsiteY10258"/>
                </a:cxn>
                <a:cxn ang="0">
                  <a:pos x="connsiteX10259" y="connsiteY10259"/>
                </a:cxn>
                <a:cxn ang="0">
                  <a:pos x="connsiteX10260" y="connsiteY10260"/>
                </a:cxn>
                <a:cxn ang="0">
                  <a:pos x="connsiteX10261" y="connsiteY10261"/>
                </a:cxn>
                <a:cxn ang="0">
                  <a:pos x="connsiteX10262" y="connsiteY10262"/>
                </a:cxn>
                <a:cxn ang="0">
                  <a:pos x="connsiteX10263" y="connsiteY10263"/>
                </a:cxn>
                <a:cxn ang="0">
                  <a:pos x="connsiteX10264" y="connsiteY10264"/>
                </a:cxn>
                <a:cxn ang="0">
                  <a:pos x="connsiteX10265" y="connsiteY10265"/>
                </a:cxn>
                <a:cxn ang="0">
                  <a:pos x="connsiteX10266" y="connsiteY10266"/>
                </a:cxn>
                <a:cxn ang="0">
                  <a:pos x="connsiteX10267" y="connsiteY10267"/>
                </a:cxn>
                <a:cxn ang="0">
                  <a:pos x="connsiteX10268" y="connsiteY10268"/>
                </a:cxn>
                <a:cxn ang="0">
                  <a:pos x="connsiteX10269" y="connsiteY10269"/>
                </a:cxn>
                <a:cxn ang="0">
                  <a:pos x="connsiteX10270" y="connsiteY10270"/>
                </a:cxn>
                <a:cxn ang="0">
                  <a:pos x="connsiteX10271" y="connsiteY10271"/>
                </a:cxn>
                <a:cxn ang="0">
                  <a:pos x="connsiteX10272" y="connsiteY10272"/>
                </a:cxn>
                <a:cxn ang="0">
                  <a:pos x="connsiteX10273" y="connsiteY10273"/>
                </a:cxn>
                <a:cxn ang="0">
                  <a:pos x="connsiteX10274" y="connsiteY10274"/>
                </a:cxn>
                <a:cxn ang="0">
                  <a:pos x="connsiteX10275" y="connsiteY10275"/>
                </a:cxn>
                <a:cxn ang="0">
                  <a:pos x="connsiteX10276" y="connsiteY10276"/>
                </a:cxn>
                <a:cxn ang="0">
                  <a:pos x="connsiteX10277" y="connsiteY10277"/>
                </a:cxn>
                <a:cxn ang="0">
                  <a:pos x="connsiteX10278" y="connsiteY10278"/>
                </a:cxn>
                <a:cxn ang="0">
                  <a:pos x="connsiteX10279" y="connsiteY10279"/>
                </a:cxn>
                <a:cxn ang="0">
                  <a:pos x="connsiteX10280" y="connsiteY10280"/>
                </a:cxn>
                <a:cxn ang="0">
                  <a:pos x="connsiteX10281" y="connsiteY10281"/>
                </a:cxn>
                <a:cxn ang="0">
                  <a:pos x="connsiteX10282" y="connsiteY10282"/>
                </a:cxn>
                <a:cxn ang="0">
                  <a:pos x="connsiteX10283" y="connsiteY10283"/>
                </a:cxn>
                <a:cxn ang="0">
                  <a:pos x="connsiteX10284" y="connsiteY10284"/>
                </a:cxn>
                <a:cxn ang="0">
                  <a:pos x="connsiteX10285" y="connsiteY10285"/>
                </a:cxn>
                <a:cxn ang="0">
                  <a:pos x="connsiteX10286" y="connsiteY10286"/>
                </a:cxn>
                <a:cxn ang="0">
                  <a:pos x="connsiteX10287" y="connsiteY10287"/>
                </a:cxn>
                <a:cxn ang="0">
                  <a:pos x="connsiteX10288" y="connsiteY10288"/>
                </a:cxn>
                <a:cxn ang="0">
                  <a:pos x="connsiteX10289" y="connsiteY10289"/>
                </a:cxn>
                <a:cxn ang="0">
                  <a:pos x="connsiteX10290" y="connsiteY10290"/>
                </a:cxn>
                <a:cxn ang="0">
                  <a:pos x="connsiteX10291" y="connsiteY10291"/>
                </a:cxn>
                <a:cxn ang="0">
                  <a:pos x="connsiteX10292" y="connsiteY10292"/>
                </a:cxn>
                <a:cxn ang="0">
                  <a:pos x="connsiteX10293" y="connsiteY10293"/>
                </a:cxn>
                <a:cxn ang="0">
                  <a:pos x="connsiteX10294" y="connsiteY10294"/>
                </a:cxn>
                <a:cxn ang="0">
                  <a:pos x="connsiteX10295" y="connsiteY10295"/>
                </a:cxn>
                <a:cxn ang="0">
                  <a:pos x="connsiteX10296" y="connsiteY10296"/>
                </a:cxn>
                <a:cxn ang="0">
                  <a:pos x="connsiteX10297" y="connsiteY10297"/>
                </a:cxn>
                <a:cxn ang="0">
                  <a:pos x="connsiteX10298" y="connsiteY10298"/>
                </a:cxn>
                <a:cxn ang="0">
                  <a:pos x="connsiteX10299" y="connsiteY10299"/>
                </a:cxn>
                <a:cxn ang="0">
                  <a:pos x="connsiteX10300" y="connsiteY10300"/>
                </a:cxn>
                <a:cxn ang="0">
                  <a:pos x="connsiteX10301" y="connsiteY10301"/>
                </a:cxn>
                <a:cxn ang="0">
                  <a:pos x="connsiteX10302" y="connsiteY10302"/>
                </a:cxn>
                <a:cxn ang="0">
                  <a:pos x="connsiteX10303" y="connsiteY10303"/>
                </a:cxn>
                <a:cxn ang="0">
                  <a:pos x="connsiteX10304" y="connsiteY10304"/>
                </a:cxn>
                <a:cxn ang="0">
                  <a:pos x="connsiteX10305" y="connsiteY10305"/>
                </a:cxn>
                <a:cxn ang="0">
                  <a:pos x="connsiteX10306" y="connsiteY10306"/>
                </a:cxn>
                <a:cxn ang="0">
                  <a:pos x="connsiteX10307" y="connsiteY10307"/>
                </a:cxn>
                <a:cxn ang="0">
                  <a:pos x="connsiteX10308" y="connsiteY10308"/>
                </a:cxn>
                <a:cxn ang="0">
                  <a:pos x="connsiteX10309" y="connsiteY10309"/>
                </a:cxn>
                <a:cxn ang="0">
                  <a:pos x="connsiteX10310" y="connsiteY10310"/>
                </a:cxn>
                <a:cxn ang="0">
                  <a:pos x="connsiteX10311" y="connsiteY10311"/>
                </a:cxn>
                <a:cxn ang="0">
                  <a:pos x="connsiteX10312" y="connsiteY10312"/>
                </a:cxn>
                <a:cxn ang="0">
                  <a:pos x="connsiteX10313" y="connsiteY10313"/>
                </a:cxn>
                <a:cxn ang="0">
                  <a:pos x="connsiteX10314" y="connsiteY10314"/>
                </a:cxn>
                <a:cxn ang="0">
                  <a:pos x="connsiteX10315" y="connsiteY10315"/>
                </a:cxn>
                <a:cxn ang="0">
                  <a:pos x="connsiteX10316" y="connsiteY10316"/>
                </a:cxn>
                <a:cxn ang="0">
                  <a:pos x="connsiteX10317" y="connsiteY10317"/>
                </a:cxn>
                <a:cxn ang="0">
                  <a:pos x="connsiteX10318" y="connsiteY10318"/>
                </a:cxn>
                <a:cxn ang="0">
                  <a:pos x="connsiteX10319" y="connsiteY10319"/>
                </a:cxn>
                <a:cxn ang="0">
                  <a:pos x="connsiteX10320" y="connsiteY10320"/>
                </a:cxn>
                <a:cxn ang="0">
                  <a:pos x="connsiteX10321" y="connsiteY10321"/>
                </a:cxn>
                <a:cxn ang="0">
                  <a:pos x="connsiteX10322" y="connsiteY10322"/>
                </a:cxn>
                <a:cxn ang="0">
                  <a:pos x="connsiteX10323" y="connsiteY10323"/>
                </a:cxn>
                <a:cxn ang="0">
                  <a:pos x="connsiteX10324" y="connsiteY10324"/>
                </a:cxn>
                <a:cxn ang="0">
                  <a:pos x="connsiteX10325" y="connsiteY10325"/>
                </a:cxn>
                <a:cxn ang="0">
                  <a:pos x="connsiteX10326" y="connsiteY10326"/>
                </a:cxn>
                <a:cxn ang="0">
                  <a:pos x="connsiteX10327" y="connsiteY10327"/>
                </a:cxn>
                <a:cxn ang="0">
                  <a:pos x="connsiteX10328" y="connsiteY10328"/>
                </a:cxn>
                <a:cxn ang="0">
                  <a:pos x="connsiteX10329" y="connsiteY10329"/>
                </a:cxn>
                <a:cxn ang="0">
                  <a:pos x="connsiteX10330" y="connsiteY10330"/>
                </a:cxn>
                <a:cxn ang="0">
                  <a:pos x="connsiteX10331" y="connsiteY10331"/>
                </a:cxn>
                <a:cxn ang="0">
                  <a:pos x="connsiteX10332" y="connsiteY10332"/>
                </a:cxn>
                <a:cxn ang="0">
                  <a:pos x="connsiteX10333" y="connsiteY10333"/>
                </a:cxn>
                <a:cxn ang="0">
                  <a:pos x="connsiteX10334" y="connsiteY10334"/>
                </a:cxn>
                <a:cxn ang="0">
                  <a:pos x="connsiteX10335" y="connsiteY10335"/>
                </a:cxn>
                <a:cxn ang="0">
                  <a:pos x="connsiteX10336" y="connsiteY10336"/>
                </a:cxn>
                <a:cxn ang="0">
                  <a:pos x="connsiteX10337" y="connsiteY10337"/>
                </a:cxn>
                <a:cxn ang="0">
                  <a:pos x="connsiteX10338" y="connsiteY10338"/>
                </a:cxn>
                <a:cxn ang="0">
                  <a:pos x="connsiteX10339" y="connsiteY10339"/>
                </a:cxn>
                <a:cxn ang="0">
                  <a:pos x="connsiteX10340" y="connsiteY10340"/>
                </a:cxn>
                <a:cxn ang="0">
                  <a:pos x="connsiteX10341" y="connsiteY10341"/>
                </a:cxn>
                <a:cxn ang="0">
                  <a:pos x="connsiteX10342" y="connsiteY10342"/>
                </a:cxn>
                <a:cxn ang="0">
                  <a:pos x="connsiteX10343" y="connsiteY10343"/>
                </a:cxn>
                <a:cxn ang="0">
                  <a:pos x="connsiteX10344" y="connsiteY10344"/>
                </a:cxn>
                <a:cxn ang="0">
                  <a:pos x="connsiteX10345" y="connsiteY10345"/>
                </a:cxn>
                <a:cxn ang="0">
                  <a:pos x="connsiteX10346" y="connsiteY10346"/>
                </a:cxn>
                <a:cxn ang="0">
                  <a:pos x="connsiteX10347" y="connsiteY10347"/>
                </a:cxn>
                <a:cxn ang="0">
                  <a:pos x="connsiteX10348" y="connsiteY10348"/>
                </a:cxn>
                <a:cxn ang="0">
                  <a:pos x="connsiteX10349" y="connsiteY10349"/>
                </a:cxn>
                <a:cxn ang="0">
                  <a:pos x="connsiteX10350" y="connsiteY10350"/>
                </a:cxn>
                <a:cxn ang="0">
                  <a:pos x="connsiteX10351" y="connsiteY10351"/>
                </a:cxn>
                <a:cxn ang="0">
                  <a:pos x="connsiteX10352" y="connsiteY10352"/>
                </a:cxn>
                <a:cxn ang="0">
                  <a:pos x="connsiteX10353" y="connsiteY10353"/>
                </a:cxn>
                <a:cxn ang="0">
                  <a:pos x="connsiteX10354" y="connsiteY10354"/>
                </a:cxn>
                <a:cxn ang="0">
                  <a:pos x="connsiteX10355" y="connsiteY10355"/>
                </a:cxn>
                <a:cxn ang="0">
                  <a:pos x="connsiteX10356" y="connsiteY10356"/>
                </a:cxn>
                <a:cxn ang="0">
                  <a:pos x="connsiteX10357" y="connsiteY10357"/>
                </a:cxn>
                <a:cxn ang="0">
                  <a:pos x="connsiteX10358" y="connsiteY10358"/>
                </a:cxn>
                <a:cxn ang="0">
                  <a:pos x="connsiteX10359" y="connsiteY10359"/>
                </a:cxn>
                <a:cxn ang="0">
                  <a:pos x="connsiteX10360" y="connsiteY10360"/>
                </a:cxn>
                <a:cxn ang="0">
                  <a:pos x="connsiteX10361" y="connsiteY10361"/>
                </a:cxn>
                <a:cxn ang="0">
                  <a:pos x="connsiteX10362" y="connsiteY10362"/>
                </a:cxn>
                <a:cxn ang="0">
                  <a:pos x="connsiteX10363" y="connsiteY10363"/>
                </a:cxn>
                <a:cxn ang="0">
                  <a:pos x="connsiteX10364" y="connsiteY10364"/>
                </a:cxn>
                <a:cxn ang="0">
                  <a:pos x="connsiteX10365" y="connsiteY10365"/>
                </a:cxn>
                <a:cxn ang="0">
                  <a:pos x="connsiteX10366" y="connsiteY10366"/>
                </a:cxn>
                <a:cxn ang="0">
                  <a:pos x="connsiteX10367" y="connsiteY10367"/>
                </a:cxn>
                <a:cxn ang="0">
                  <a:pos x="connsiteX10368" y="connsiteY10368"/>
                </a:cxn>
                <a:cxn ang="0">
                  <a:pos x="connsiteX10369" y="connsiteY10369"/>
                </a:cxn>
                <a:cxn ang="0">
                  <a:pos x="connsiteX10370" y="connsiteY10370"/>
                </a:cxn>
                <a:cxn ang="0">
                  <a:pos x="connsiteX10371" y="connsiteY10371"/>
                </a:cxn>
                <a:cxn ang="0">
                  <a:pos x="connsiteX10372" y="connsiteY10372"/>
                </a:cxn>
                <a:cxn ang="0">
                  <a:pos x="connsiteX10373" y="connsiteY10373"/>
                </a:cxn>
                <a:cxn ang="0">
                  <a:pos x="connsiteX10374" y="connsiteY10374"/>
                </a:cxn>
                <a:cxn ang="0">
                  <a:pos x="connsiteX10375" y="connsiteY10375"/>
                </a:cxn>
                <a:cxn ang="0">
                  <a:pos x="connsiteX10376" y="connsiteY10376"/>
                </a:cxn>
                <a:cxn ang="0">
                  <a:pos x="connsiteX10377" y="connsiteY10377"/>
                </a:cxn>
                <a:cxn ang="0">
                  <a:pos x="connsiteX10378" y="connsiteY10378"/>
                </a:cxn>
                <a:cxn ang="0">
                  <a:pos x="connsiteX10379" y="connsiteY10379"/>
                </a:cxn>
                <a:cxn ang="0">
                  <a:pos x="connsiteX10380" y="connsiteY10380"/>
                </a:cxn>
                <a:cxn ang="0">
                  <a:pos x="connsiteX10381" y="connsiteY10381"/>
                </a:cxn>
                <a:cxn ang="0">
                  <a:pos x="connsiteX10382" y="connsiteY10382"/>
                </a:cxn>
                <a:cxn ang="0">
                  <a:pos x="connsiteX10383" y="connsiteY10383"/>
                </a:cxn>
                <a:cxn ang="0">
                  <a:pos x="connsiteX10384" y="connsiteY10384"/>
                </a:cxn>
                <a:cxn ang="0">
                  <a:pos x="connsiteX10385" y="connsiteY10385"/>
                </a:cxn>
                <a:cxn ang="0">
                  <a:pos x="connsiteX10386" y="connsiteY10386"/>
                </a:cxn>
                <a:cxn ang="0">
                  <a:pos x="connsiteX10387" y="connsiteY10387"/>
                </a:cxn>
                <a:cxn ang="0">
                  <a:pos x="connsiteX10388" y="connsiteY10388"/>
                </a:cxn>
                <a:cxn ang="0">
                  <a:pos x="connsiteX10389" y="connsiteY10389"/>
                </a:cxn>
                <a:cxn ang="0">
                  <a:pos x="connsiteX10390" y="connsiteY10390"/>
                </a:cxn>
                <a:cxn ang="0">
                  <a:pos x="connsiteX10391" y="connsiteY10391"/>
                </a:cxn>
                <a:cxn ang="0">
                  <a:pos x="connsiteX10392" y="connsiteY10392"/>
                </a:cxn>
                <a:cxn ang="0">
                  <a:pos x="connsiteX10393" y="connsiteY10393"/>
                </a:cxn>
                <a:cxn ang="0">
                  <a:pos x="connsiteX10394" y="connsiteY10394"/>
                </a:cxn>
                <a:cxn ang="0">
                  <a:pos x="connsiteX10395" y="connsiteY10395"/>
                </a:cxn>
                <a:cxn ang="0">
                  <a:pos x="connsiteX10396" y="connsiteY10396"/>
                </a:cxn>
                <a:cxn ang="0">
                  <a:pos x="connsiteX10397" y="connsiteY10397"/>
                </a:cxn>
                <a:cxn ang="0">
                  <a:pos x="connsiteX10398" y="connsiteY10398"/>
                </a:cxn>
                <a:cxn ang="0">
                  <a:pos x="connsiteX10399" y="connsiteY10399"/>
                </a:cxn>
                <a:cxn ang="0">
                  <a:pos x="connsiteX10400" y="connsiteY10400"/>
                </a:cxn>
                <a:cxn ang="0">
                  <a:pos x="connsiteX10401" y="connsiteY10401"/>
                </a:cxn>
                <a:cxn ang="0">
                  <a:pos x="connsiteX10402" y="connsiteY10402"/>
                </a:cxn>
                <a:cxn ang="0">
                  <a:pos x="connsiteX10403" y="connsiteY10403"/>
                </a:cxn>
                <a:cxn ang="0">
                  <a:pos x="connsiteX10404" y="connsiteY10404"/>
                </a:cxn>
                <a:cxn ang="0">
                  <a:pos x="connsiteX10405" y="connsiteY10405"/>
                </a:cxn>
                <a:cxn ang="0">
                  <a:pos x="connsiteX10406" y="connsiteY10406"/>
                </a:cxn>
                <a:cxn ang="0">
                  <a:pos x="connsiteX10407" y="connsiteY10407"/>
                </a:cxn>
                <a:cxn ang="0">
                  <a:pos x="connsiteX10408" y="connsiteY10408"/>
                </a:cxn>
                <a:cxn ang="0">
                  <a:pos x="connsiteX10409" y="connsiteY10409"/>
                </a:cxn>
                <a:cxn ang="0">
                  <a:pos x="connsiteX10410" y="connsiteY10410"/>
                </a:cxn>
                <a:cxn ang="0">
                  <a:pos x="connsiteX10411" y="connsiteY10411"/>
                </a:cxn>
                <a:cxn ang="0">
                  <a:pos x="connsiteX10412" y="connsiteY10412"/>
                </a:cxn>
                <a:cxn ang="0">
                  <a:pos x="connsiteX10413" y="connsiteY10413"/>
                </a:cxn>
                <a:cxn ang="0">
                  <a:pos x="connsiteX10414" y="connsiteY10414"/>
                </a:cxn>
                <a:cxn ang="0">
                  <a:pos x="connsiteX10415" y="connsiteY10415"/>
                </a:cxn>
                <a:cxn ang="0">
                  <a:pos x="connsiteX10416" y="connsiteY10416"/>
                </a:cxn>
                <a:cxn ang="0">
                  <a:pos x="connsiteX10417" y="connsiteY10417"/>
                </a:cxn>
                <a:cxn ang="0">
                  <a:pos x="connsiteX10418" y="connsiteY10418"/>
                </a:cxn>
                <a:cxn ang="0">
                  <a:pos x="connsiteX10419" y="connsiteY10419"/>
                </a:cxn>
                <a:cxn ang="0">
                  <a:pos x="connsiteX10420" y="connsiteY10420"/>
                </a:cxn>
                <a:cxn ang="0">
                  <a:pos x="connsiteX10421" y="connsiteY10421"/>
                </a:cxn>
                <a:cxn ang="0">
                  <a:pos x="connsiteX10422" y="connsiteY10422"/>
                </a:cxn>
                <a:cxn ang="0">
                  <a:pos x="connsiteX10423" y="connsiteY10423"/>
                </a:cxn>
                <a:cxn ang="0">
                  <a:pos x="connsiteX10424" y="connsiteY10424"/>
                </a:cxn>
                <a:cxn ang="0">
                  <a:pos x="connsiteX10425" y="connsiteY10425"/>
                </a:cxn>
                <a:cxn ang="0">
                  <a:pos x="connsiteX10426" y="connsiteY10426"/>
                </a:cxn>
                <a:cxn ang="0">
                  <a:pos x="connsiteX10427" y="connsiteY10427"/>
                </a:cxn>
                <a:cxn ang="0">
                  <a:pos x="connsiteX10428" y="connsiteY10428"/>
                </a:cxn>
                <a:cxn ang="0">
                  <a:pos x="connsiteX10429" y="connsiteY10429"/>
                </a:cxn>
                <a:cxn ang="0">
                  <a:pos x="connsiteX10430" y="connsiteY10430"/>
                </a:cxn>
                <a:cxn ang="0">
                  <a:pos x="connsiteX10431" y="connsiteY10431"/>
                </a:cxn>
                <a:cxn ang="0">
                  <a:pos x="connsiteX10432" y="connsiteY10432"/>
                </a:cxn>
                <a:cxn ang="0">
                  <a:pos x="connsiteX10433" y="connsiteY10433"/>
                </a:cxn>
                <a:cxn ang="0">
                  <a:pos x="connsiteX10434" y="connsiteY10434"/>
                </a:cxn>
                <a:cxn ang="0">
                  <a:pos x="connsiteX10435" y="connsiteY10435"/>
                </a:cxn>
                <a:cxn ang="0">
                  <a:pos x="connsiteX10436" y="connsiteY10436"/>
                </a:cxn>
                <a:cxn ang="0">
                  <a:pos x="connsiteX10437" y="connsiteY10437"/>
                </a:cxn>
                <a:cxn ang="0">
                  <a:pos x="connsiteX10438" y="connsiteY10438"/>
                </a:cxn>
                <a:cxn ang="0">
                  <a:pos x="connsiteX10439" y="connsiteY10439"/>
                </a:cxn>
                <a:cxn ang="0">
                  <a:pos x="connsiteX10440" y="connsiteY10440"/>
                </a:cxn>
                <a:cxn ang="0">
                  <a:pos x="connsiteX10441" y="connsiteY10441"/>
                </a:cxn>
                <a:cxn ang="0">
                  <a:pos x="connsiteX10442" y="connsiteY10442"/>
                </a:cxn>
                <a:cxn ang="0">
                  <a:pos x="connsiteX10443" y="connsiteY10443"/>
                </a:cxn>
                <a:cxn ang="0">
                  <a:pos x="connsiteX10444" y="connsiteY10444"/>
                </a:cxn>
                <a:cxn ang="0">
                  <a:pos x="connsiteX10445" y="connsiteY10445"/>
                </a:cxn>
                <a:cxn ang="0">
                  <a:pos x="connsiteX10446" y="connsiteY10446"/>
                </a:cxn>
                <a:cxn ang="0">
                  <a:pos x="connsiteX10447" y="connsiteY10447"/>
                </a:cxn>
                <a:cxn ang="0">
                  <a:pos x="connsiteX10448" y="connsiteY10448"/>
                </a:cxn>
                <a:cxn ang="0">
                  <a:pos x="connsiteX10449" y="connsiteY10449"/>
                </a:cxn>
                <a:cxn ang="0">
                  <a:pos x="connsiteX10450" y="connsiteY10450"/>
                </a:cxn>
                <a:cxn ang="0">
                  <a:pos x="connsiteX10451" y="connsiteY10451"/>
                </a:cxn>
                <a:cxn ang="0">
                  <a:pos x="connsiteX10452" y="connsiteY10452"/>
                </a:cxn>
                <a:cxn ang="0">
                  <a:pos x="connsiteX10453" y="connsiteY10453"/>
                </a:cxn>
                <a:cxn ang="0">
                  <a:pos x="connsiteX10454" y="connsiteY10454"/>
                </a:cxn>
                <a:cxn ang="0">
                  <a:pos x="connsiteX10455" y="connsiteY10455"/>
                </a:cxn>
                <a:cxn ang="0">
                  <a:pos x="connsiteX10456" y="connsiteY10456"/>
                </a:cxn>
                <a:cxn ang="0">
                  <a:pos x="connsiteX10457" y="connsiteY10457"/>
                </a:cxn>
                <a:cxn ang="0">
                  <a:pos x="connsiteX10458" y="connsiteY10458"/>
                </a:cxn>
                <a:cxn ang="0">
                  <a:pos x="connsiteX10459" y="connsiteY10459"/>
                </a:cxn>
                <a:cxn ang="0">
                  <a:pos x="connsiteX10460" y="connsiteY10460"/>
                </a:cxn>
                <a:cxn ang="0">
                  <a:pos x="connsiteX10461" y="connsiteY10461"/>
                </a:cxn>
                <a:cxn ang="0">
                  <a:pos x="connsiteX10462" y="connsiteY10462"/>
                </a:cxn>
                <a:cxn ang="0">
                  <a:pos x="connsiteX10463" y="connsiteY10463"/>
                </a:cxn>
                <a:cxn ang="0">
                  <a:pos x="connsiteX10464" y="connsiteY10464"/>
                </a:cxn>
                <a:cxn ang="0">
                  <a:pos x="connsiteX10465" y="connsiteY10465"/>
                </a:cxn>
                <a:cxn ang="0">
                  <a:pos x="connsiteX10466" y="connsiteY10466"/>
                </a:cxn>
                <a:cxn ang="0">
                  <a:pos x="connsiteX10467" y="connsiteY10467"/>
                </a:cxn>
                <a:cxn ang="0">
                  <a:pos x="connsiteX10468" y="connsiteY10468"/>
                </a:cxn>
                <a:cxn ang="0">
                  <a:pos x="connsiteX10469" y="connsiteY10469"/>
                </a:cxn>
                <a:cxn ang="0">
                  <a:pos x="connsiteX10470" y="connsiteY10470"/>
                </a:cxn>
                <a:cxn ang="0">
                  <a:pos x="connsiteX10471" y="connsiteY10471"/>
                </a:cxn>
                <a:cxn ang="0">
                  <a:pos x="connsiteX10472" y="connsiteY10472"/>
                </a:cxn>
                <a:cxn ang="0">
                  <a:pos x="connsiteX10473" y="connsiteY10473"/>
                </a:cxn>
                <a:cxn ang="0">
                  <a:pos x="connsiteX10474" y="connsiteY10474"/>
                </a:cxn>
                <a:cxn ang="0">
                  <a:pos x="connsiteX10475" y="connsiteY10475"/>
                </a:cxn>
                <a:cxn ang="0">
                  <a:pos x="connsiteX10476" y="connsiteY10476"/>
                </a:cxn>
                <a:cxn ang="0">
                  <a:pos x="connsiteX10477" y="connsiteY10477"/>
                </a:cxn>
                <a:cxn ang="0">
                  <a:pos x="connsiteX10478" y="connsiteY10478"/>
                </a:cxn>
                <a:cxn ang="0">
                  <a:pos x="connsiteX10479" y="connsiteY10479"/>
                </a:cxn>
                <a:cxn ang="0">
                  <a:pos x="connsiteX10480" y="connsiteY10480"/>
                </a:cxn>
                <a:cxn ang="0">
                  <a:pos x="connsiteX10481" y="connsiteY10481"/>
                </a:cxn>
                <a:cxn ang="0">
                  <a:pos x="connsiteX10482" y="connsiteY10482"/>
                </a:cxn>
                <a:cxn ang="0">
                  <a:pos x="connsiteX10483" y="connsiteY10483"/>
                </a:cxn>
                <a:cxn ang="0">
                  <a:pos x="connsiteX10484" y="connsiteY10484"/>
                </a:cxn>
                <a:cxn ang="0">
                  <a:pos x="connsiteX10485" y="connsiteY10485"/>
                </a:cxn>
                <a:cxn ang="0">
                  <a:pos x="connsiteX10486" y="connsiteY10486"/>
                </a:cxn>
                <a:cxn ang="0">
                  <a:pos x="connsiteX10487" y="connsiteY10487"/>
                </a:cxn>
                <a:cxn ang="0">
                  <a:pos x="connsiteX10488" y="connsiteY10488"/>
                </a:cxn>
                <a:cxn ang="0">
                  <a:pos x="connsiteX10489" y="connsiteY10489"/>
                </a:cxn>
                <a:cxn ang="0">
                  <a:pos x="connsiteX10490" y="connsiteY10490"/>
                </a:cxn>
                <a:cxn ang="0">
                  <a:pos x="connsiteX10491" y="connsiteY10491"/>
                </a:cxn>
                <a:cxn ang="0">
                  <a:pos x="connsiteX10492" y="connsiteY10492"/>
                </a:cxn>
                <a:cxn ang="0">
                  <a:pos x="connsiteX10493" y="connsiteY10493"/>
                </a:cxn>
                <a:cxn ang="0">
                  <a:pos x="connsiteX10494" y="connsiteY10494"/>
                </a:cxn>
                <a:cxn ang="0">
                  <a:pos x="connsiteX10495" y="connsiteY10495"/>
                </a:cxn>
                <a:cxn ang="0">
                  <a:pos x="connsiteX10496" y="connsiteY10496"/>
                </a:cxn>
                <a:cxn ang="0">
                  <a:pos x="connsiteX10497" y="connsiteY10497"/>
                </a:cxn>
                <a:cxn ang="0">
                  <a:pos x="connsiteX10498" y="connsiteY10498"/>
                </a:cxn>
                <a:cxn ang="0">
                  <a:pos x="connsiteX10499" y="connsiteY10499"/>
                </a:cxn>
                <a:cxn ang="0">
                  <a:pos x="connsiteX10500" y="connsiteY10500"/>
                </a:cxn>
                <a:cxn ang="0">
                  <a:pos x="connsiteX10501" y="connsiteY10501"/>
                </a:cxn>
                <a:cxn ang="0">
                  <a:pos x="connsiteX10502" y="connsiteY10502"/>
                </a:cxn>
                <a:cxn ang="0">
                  <a:pos x="connsiteX10503" y="connsiteY10503"/>
                </a:cxn>
                <a:cxn ang="0">
                  <a:pos x="connsiteX10504" y="connsiteY10504"/>
                </a:cxn>
                <a:cxn ang="0">
                  <a:pos x="connsiteX10505" y="connsiteY10505"/>
                </a:cxn>
                <a:cxn ang="0">
                  <a:pos x="connsiteX10506" y="connsiteY10506"/>
                </a:cxn>
                <a:cxn ang="0">
                  <a:pos x="connsiteX10507" y="connsiteY10507"/>
                </a:cxn>
                <a:cxn ang="0">
                  <a:pos x="connsiteX10508" y="connsiteY10508"/>
                </a:cxn>
                <a:cxn ang="0">
                  <a:pos x="connsiteX10509" y="connsiteY10509"/>
                </a:cxn>
                <a:cxn ang="0">
                  <a:pos x="connsiteX10510" y="connsiteY10510"/>
                </a:cxn>
                <a:cxn ang="0">
                  <a:pos x="connsiteX10511" y="connsiteY10511"/>
                </a:cxn>
                <a:cxn ang="0">
                  <a:pos x="connsiteX10512" y="connsiteY10512"/>
                </a:cxn>
                <a:cxn ang="0">
                  <a:pos x="connsiteX10513" y="connsiteY10513"/>
                </a:cxn>
                <a:cxn ang="0">
                  <a:pos x="connsiteX10514" y="connsiteY10514"/>
                </a:cxn>
                <a:cxn ang="0">
                  <a:pos x="connsiteX10515" y="connsiteY10515"/>
                </a:cxn>
                <a:cxn ang="0">
                  <a:pos x="connsiteX10516" y="connsiteY10516"/>
                </a:cxn>
                <a:cxn ang="0">
                  <a:pos x="connsiteX10517" y="connsiteY10517"/>
                </a:cxn>
                <a:cxn ang="0">
                  <a:pos x="connsiteX10518" y="connsiteY10518"/>
                </a:cxn>
                <a:cxn ang="0">
                  <a:pos x="connsiteX10519" y="connsiteY10519"/>
                </a:cxn>
                <a:cxn ang="0">
                  <a:pos x="connsiteX10520" y="connsiteY10520"/>
                </a:cxn>
                <a:cxn ang="0">
                  <a:pos x="connsiteX10521" y="connsiteY10521"/>
                </a:cxn>
                <a:cxn ang="0">
                  <a:pos x="connsiteX10522" y="connsiteY10522"/>
                </a:cxn>
                <a:cxn ang="0">
                  <a:pos x="connsiteX10523" y="connsiteY10523"/>
                </a:cxn>
                <a:cxn ang="0">
                  <a:pos x="connsiteX10524" y="connsiteY10524"/>
                </a:cxn>
                <a:cxn ang="0">
                  <a:pos x="connsiteX10525" y="connsiteY10525"/>
                </a:cxn>
                <a:cxn ang="0">
                  <a:pos x="connsiteX10526" y="connsiteY10526"/>
                </a:cxn>
                <a:cxn ang="0">
                  <a:pos x="connsiteX10527" y="connsiteY10527"/>
                </a:cxn>
                <a:cxn ang="0">
                  <a:pos x="connsiteX10528" y="connsiteY10528"/>
                </a:cxn>
                <a:cxn ang="0">
                  <a:pos x="connsiteX10529" y="connsiteY10529"/>
                </a:cxn>
                <a:cxn ang="0">
                  <a:pos x="connsiteX10530" y="connsiteY10530"/>
                </a:cxn>
                <a:cxn ang="0">
                  <a:pos x="connsiteX10531" y="connsiteY10531"/>
                </a:cxn>
                <a:cxn ang="0">
                  <a:pos x="connsiteX10532" y="connsiteY10532"/>
                </a:cxn>
                <a:cxn ang="0">
                  <a:pos x="connsiteX10533" y="connsiteY10533"/>
                </a:cxn>
                <a:cxn ang="0">
                  <a:pos x="connsiteX10534" y="connsiteY10534"/>
                </a:cxn>
                <a:cxn ang="0">
                  <a:pos x="connsiteX10535" y="connsiteY10535"/>
                </a:cxn>
                <a:cxn ang="0">
                  <a:pos x="connsiteX10536" y="connsiteY10536"/>
                </a:cxn>
                <a:cxn ang="0">
                  <a:pos x="connsiteX10537" y="connsiteY10537"/>
                </a:cxn>
                <a:cxn ang="0">
                  <a:pos x="connsiteX10538" y="connsiteY10538"/>
                </a:cxn>
                <a:cxn ang="0">
                  <a:pos x="connsiteX10539" y="connsiteY10539"/>
                </a:cxn>
                <a:cxn ang="0">
                  <a:pos x="connsiteX10540" y="connsiteY10540"/>
                </a:cxn>
                <a:cxn ang="0">
                  <a:pos x="connsiteX10541" y="connsiteY10541"/>
                </a:cxn>
                <a:cxn ang="0">
                  <a:pos x="connsiteX10542" y="connsiteY10542"/>
                </a:cxn>
                <a:cxn ang="0">
                  <a:pos x="connsiteX10543" y="connsiteY10543"/>
                </a:cxn>
                <a:cxn ang="0">
                  <a:pos x="connsiteX10544" y="connsiteY10544"/>
                </a:cxn>
                <a:cxn ang="0">
                  <a:pos x="connsiteX10545" y="connsiteY10545"/>
                </a:cxn>
                <a:cxn ang="0">
                  <a:pos x="connsiteX10546" y="connsiteY10546"/>
                </a:cxn>
                <a:cxn ang="0">
                  <a:pos x="connsiteX10547" y="connsiteY10547"/>
                </a:cxn>
                <a:cxn ang="0">
                  <a:pos x="connsiteX10548" y="connsiteY10548"/>
                </a:cxn>
                <a:cxn ang="0">
                  <a:pos x="connsiteX10549" y="connsiteY10549"/>
                </a:cxn>
                <a:cxn ang="0">
                  <a:pos x="connsiteX10550" y="connsiteY10550"/>
                </a:cxn>
                <a:cxn ang="0">
                  <a:pos x="connsiteX10551" y="connsiteY10551"/>
                </a:cxn>
                <a:cxn ang="0">
                  <a:pos x="connsiteX10552" y="connsiteY10552"/>
                </a:cxn>
                <a:cxn ang="0">
                  <a:pos x="connsiteX10553" y="connsiteY10553"/>
                </a:cxn>
                <a:cxn ang="0">
                  <a:pos x="connsiteX10554" y="connsiteY10554"/>
                </a:cxn>
                <a:cxn ang="0">
                  <a:pos x="connsiteX10555" y="connsiteY10555"/>
                </a:cxn>
                <a:cxn ang="0">
                  <a:pos x="connsiteX10556" y="connsiteY10556"/>
                </a:cxn>
                <a:cxn ang="0">
                  <a:pos x="connsiteX10557" y="connsiteY10557"/>
                </a:cxn>
                <a:cxn ang="0">
                  <a:pos x="connsiteX10558" y="connsiteY10558"/>
                </a:cxn>
                <a:cxn ang="0">
                  <a:pos x="connsiteX10559" y="connsiteY10559"/>
                </a:cxn>
                <a:cxn ang="0">
                  <a:pos x="connsiteX10560" y="connsiteY10560"/>
                </a:cxn>
                <a:cxn ang="0">
                  <a:pos x="connsiteX10561" y="connsiteY10561"/>
                </a:cxn>
                <a:cxn ang="0">
                  <a:pos x="connsiteX10562" y="connsiteY10562"/>
                </a:cxn>
                <a:cxn ang="0">
                  <a:pos x="connsiteX10563" y="connsiteY10563"/>
                </a:cxn>
                <a:cxn ang="0">
                  <a:pos x="connsiteX10564" y="connsiteY10564"/>
                </a:cxn>
                <a:cxn ang="0">
                  <a:pos x="connsiteX10565" y="connsiteY10565"/>
                </a:cxn>
                <a:cxn ang="0">
                  <a:pos x="connsiteX10566" y="connsiteY10566"/>
                </a:cxn>
                <a:cxn ang="0">
                  <a:pos x="connsiteX10567" y="connsiteY10567"/>
                </a:cxn>
                <a:cxn ang="0">
                  <a:pos x="connsiteX10568" y="connsiteY10568"/>
                </a:cxn>
                <a:cxn ang="0">
                  <a:pos x="connsiteX10569" y="connsiteY10569"/>
                </a:cxn>
                <a:cxn ang="0">
                  <a:pos x="connsiteX10570" y="connsiteY10570"/>
                </a:cxn>
                <a:cxn ang="0">
                  <a:pos x="connsiteX10571" y="connsiteY10571"/>
                </a:cxn>
                <a:cxn ang="0">
                  <a:pos x="connsiteX10572" y="connsiteY10572"/>
                </a:cxn>
                <a:cxn ang="0">
                  <a:pos x="connsiteX10573" y="connsiteY10573"/>
                </a:cxn>
                <a:cxn ang="0">
                  <a:pos x="connsiteX10574" y="connsiteY10574"/>
                </a:cxn>
                <a:cxn ang="0">
                  <a:pos x="connsiteX10575" y="connsiteY10575"/>
                </a:cxn>
                <a:cxn ang="0">
                  <a:pos x="connsiteX10576" y="connsiteY10576"/>
                </a:cxn>
                <a:cxn ang="0">
                  <a:pos x="connsiteX10577" y="connsiteY10577"/>
                </a:cxn>
                <a:cxn ang="0">
                  <a:pos x="connsiteX10578" y="connsiteY10578"/>
                </a:cxn>
                <a:cxn ang="0">
                  <a:pos x="connsiteX10579" y="connsiteY10579"/>
                </a:cxn>
                <a:cxn ang="0">
                  <a:pos x="connsiteX10580" y="connsiteY10580"/>
                </a:cxn>
                <a:cxn ang="0">
                  <a:pos x="connsiteX10581" y="connsiteY10581"/>
                </a:cxn>
                <a:cxn ang="0">
                  <a:pos x="connsiteX10582" y="connsiteY10582"/>
                </a:cxn>
                <a:cxn ang="0">
                  <a:pos x="connsiteX10583" y="connsiteY10583"/>
                </a:cxn>
                <a:cxn ang="0">
                  <a:pos x="connsiteX10584" y="connsiteY10584"/>
                </a:cxn>
                <a:cxn ang="0">
                  <a:pos x="connsiteX10585" y="connsiteY10585"/>
                </a:cxn>
                <a:cxn ang="0">
                  <a:pos x="connsiteX10586" y="connsiteY10586"/>
                </a:cxn>
                <a:cxn ang="0">
                  <a:pos x="connsiteX10587" y="connsiteY10587"/>
                </a:cxn>
                <a:cxn ang="0">
                  <a:pos x="connsiteX10588" y="connsiteY10588"/>
                </a:cxn>
                <a:cxn ang="0">
                  <a:pos x="connsiteX10589" y="connsiteY10589"/>
                </a:cxn>
                <a:cxn ang="0">
                  <a:pos x="connsiteX10590" y="connsiteY10590"/>
                </a:cxn>
                <a:cxn ang="0">
                  <a:pos x="connsiteX10591" y="connsiteY10591"/>
                </a:cxn>
                <a:cxn ang="0">
                  <a:pos x="connsiteX10592" y="connsiteY10592"/>
                </a:cxn>
                <a:cxn ang="0">
                  <a:pos x="connsiteX10593" y="connsiteY10593"/>
                </a:cxn>
                <a:cxn ang="0">
                  <a:pos x="connsiteX10594" y="connsiteY10594"/>
                </a:cxn>
                <a:cxn ang="0">
                  <a:pos x="connsiteX10595" y="connsiteY10595"/>
                </a:cxn>
                <a:cxn ang="0">
                  <a:pos x="connsiteX10596" y="connsiteY10596"/>
                </a:cxn>
                <a:cxn ang="0">
                  <a:pos x="connsiteX10597" y="connsiteY10597"/>
                </a:cxn>
                <a:cxn ang="0">
                  <a:pos x="connsiteX10598" y="connsiteY10598"/>
                </a:cxn>
                <a:cxn ang="0">
                  <a:pos x="connsiteX10599" y="connsiteY10599"/>
                </a:cxn>
                <a:cxn ang="0">
                  <a:pos x="connsiteX10600" y="connsiteY10600"/>
                </a:cxn>
                <a:cxn ang="0">
                  <a:pos x="connsiteX10601" y="connsiteY10601"/>
                </a:cxn>
                <a:cxn ang="0">
                  <a:pos x="connsiteX10602" y="connsiteY10602"/>
                </a:cxn>
                <a:cxn ang="0">
                  <a:pos x="connsiteX10603" y="connsiteY10603"/>
                </a:cxn>
                <a:cxn ang="0">
                  <a:pos x="connsiteX10604" y="connsiteY10604"/>
                </a:cxn>
                <a:cxn ang="0">
                  <a:pos x="connsiteX10605" y="connsiteY10605"/>
                </a:cxn>
                <a:cxn ang="0">
                  <a:pos x="connsiteX10606" y="connsiteY10606"/>
                </a:cxn>
                <a:cxn ang="0">
                  <a:pos x="connsiteX10607" y="connsiteY10607"/>
                </a:cxn>
                <a:cxn ang="0">
                  <a:pos x="connsiteX10608" y="connsiteY10608"/>
                </a:cxn>
                <a:cxn ang="0">
                  <a:pos x="connsiteX10609" y="connsiteY10609"/>
                </a:cxn>
                <a:cxn ang="0">
                  <a:pos x="connsiteX10610" y="connsiteY10610"/>
                </a:cxn>
                <a:cxn ang="0">
                  <a:pos x="connsiteX10611" y="connsiteY10611"/>
                </a:cxn>
                <a:cxn ang="0">
                  <a:pos x="connsiteX10612" y="connsiteY10612"/>
                </a:cxn>
                <a:cxn ang="0">
                  <a:pos x="connsiteX10613" y="connsiteY10613"/>
                </a:cxn>
                <a:cxn ang="0">
                  <a:pos x="connsiteX10614" y="connsiteY10614"/>
                </a:cxn>
                <a:cxn ang="0">
                  <a:pos x="connsiteX10615" y="connsiteY10615"/>
                </a:cxn>
                <a:cxn ang="0">
                  <a:pos x="connsiteX10616" y="connsiteY10616"/>
                </a:cxn>
                <a:cxn ang="0">
                  <a:pos x="connsiteX10617" y="connsiteY10617"/>
                </a:cxn>
                <a:cxn ang="0">
                  <a:pos x="connsiteX10618" y="connsiteY10618"/>
                </a:cxn>
                <a:cxn ang="0">
                  <a:pos x="connsiteX10619" y="connsiteY10619"/>
                </a:cxn>
                <a:cxn ang="0">
                  <a:pos x="connsiteX10620" y="connsiteY10620"/>
                </a:cxn>
                <a:cxn ang="0">
                  <a:pos x="connsiteX10621" y="connsiteY10621"/>
                </a:cxn>
                <a:cxn ang="0">
                  <a:pos x="connsiteX10622" y="connsiteY10622"/>
                </a:cxn>
                <a:cxn ang="0">
                  <a:pos x="connsiteX10623" y="connsiteY10623"/>
                </a:cxn>
                <a:cxn ang="0">
                  <a:pos x="connsiteX10624" y="connsiteY10624"/>
                </a:cxn>
                <a:cxn ang="0">
                  <a:pos x="connsiteX10625" y="connsiteY10625"/>
                </a:cxn>
                <a:cxn ang="0">
                  <a:pos x="connsiteX10626" y="connsiteY10626"/>
                </a:cxn>
                <a:cxn ang="0">
                  <a:pos x="connsiteX10627" y="connsiteY10627"/>
                </a:cxn>
                <a:cxn ang="0">
                  <a:pos x="connsiteX10628" y="connsiteY10628"/>
                </a:cxn>
                <a:cxn ang="0">
                  <a:pos x="connsiteX10629" y="connsiteY10629"/>
                </a:cxn>
                <a:cxn ang="0">
                  <a:pos x="connsiteX10630" y="connsiteY10630"/>
                </a:cxn>
                <a:cxn ang="0">
                  <a:pos x="connsiteX10631" y="connsiteY10631"/>
                </a:cxn>
                <a:cxn ang="0">
                  <a:pos x="connsiteX10632" y="connsiteY10632"/>
                </a:cxn>
                <a:cxn ang="0">
                  <a:pos x="connsiteX10633" y="connsiteY10633"/>
                </a:cxn>
                <a:cxn ang="0">
                  <a:pos x="connsiteX10634" y="connsiteY10634"/>
                </a:cxn>
                <a:cxn ang="0">
                  <a:pos x="connsiteX10635" y="connsiteY10635"/>
                </a:cxn>
                <a:cxn ang="0">
                  <a:pos x="connsiteX10636" y="connsiteY10636"/>
                </a:cxn>
                <a:cxn ang="0">
                  <a:pos x="connsiteX10637" y="connsiteY10637"/>
                </a:cxn>
                <a:cxn ang="0">
                  <a:pos x="connsiteX10638" y="connsiteY10638"/>
                </a:cxn>
                <a:cxn ang="0">
                  <a:pos x="connsiteX10639" y="connsiteY10639"/>
                </a:cxn>
                <a:cxn ang="0">
                  <a:pos x="connsiteX10640" y="connsiteY10640"/>
                </a:cxn>
                <a:cxn ang="0">
                  <a:pos x="connsiteX10641" y="connsiteY10641"/>
                </a:cxn>
                <a:cxn ang="0">
                  <a:pos x="connsiteX10642" y="connsiteY10642"/>
                </a:cxn>
                <a:cxn ang="0">
                  <a:pos x="connsiteX10643" y="connsiteY10643"/>
                </a:cxn>
                <a:cxn ang="0">
                  <a:pos x="connsiteX10644" y="connsiteY10644"/>
                </a:cxn>
                <a:cxn ang="0">
                  <a:pos x="connsiteX10645" y="connsiteY10645"/>
                </a:cxn>
                <a:cxn ang="0">
                  <a:pos x="connsiteX10646" y="connsiteY10646"/>
                </a:cxn>
                <a:cxn ang="0">
                  <a:pos x="connsiteX10647" y="connsiteY10647"/>
                </a:cxn>
                <a:cxn ang="0">
                  <a:pos x="connsiteX10648" y="connsiteY10648"/>
                </a:cxn>
                <a:cxn ang="0">
                  <a:pos x="connsiteX10649" y="connsiteY10649"/>
                </a:cxn>
                <a:cxn ang="0">
                  <a:pos x="connsiteX10650" y="connsiteY10650"/>
                </a:cxn>
                <a:cxn ang="0">
                  <a:pos x="connsiteX10651" y="connsiteY10651"/>
                </a:cxn>
                <a:cxn ang="0">
                  <a:pos x="connsiteX10652" y="connsiteY10652"/>
                </a:cxn>
                <a:cxn ang="0">
                  <a:pos x="connsiteX10653" y="connsiteY10653"/>
                </a:cxn>
                <a:cxn ang="0">
                  <a:pos x="connsiteX10654" y="connsiteY10654"/>
                </a:cxn>
                <a:cxn ang="0">
                  <a:pos x="connsiteX10655" y="connsiteY10655"/>
                </a:cxn>
                <a:cxn ang="0">
                  <a:pos x="connsiteX10656" y="connsiteY10656"/>
                </a:cxn>
                <a:cxn ang="0">
                  <a:pos x="connsiteX10657" y="connsiteY10657"/>
                </a:cxn>
                <a:cxn ang="0">
                  <a:pos x="connsiteX10658" y="connsiteY10658"/>
                </a:cxn>
                <a:cxn ang="0">
                  <a:pos x="connsiteX10659" y="connsiteY10659"/>
                </a:cxn>
                <a:cxn ang="0">
                  <a:pos x="connsiteX10660" y="connsiteY10660"/>
                </a:cxn>
                <a:cxn ang="0">
                  <a:pos x="connsiteX10661" y="connsiteY10661"/>
                </a:cxn>
                <a:cxn ang="0">
                  <a:pos x="connsiteX10662" y="connsiteY10662"/>
                </a:cxn>
                <a:cxn ang="0">
                  <a:pos x="connsiteX10663" y="connsiteY10663"/>
                </a:cxn>
                <a:cxn ang="0">
                  <a:pos x="connsiteX10664" y="connsiteY10664"/>
                </a:cxn>
                <a:cxn ang="0">
                  <a:pos x="connsiteX10665" y="connsiteY10665"/>
                </a:cxn>
                <a:cxn ang="0">
                  <a:pos x="connsiteX10666" y="connsiteY10666"/>
                </a:cxn>
                <a:cxn ang="0">
                  <a:pos x="connsiteX10667" y="connsiteY10667"/>
                </a:cxn>
                <a:cxn ang="0">
                  <a:pos x="connsiteX10668" y="connsiteY10668"/>
                </a:cxn>
                <a:cxn ang="0">
                  <a:pos x="connsiteX10669" y="connsiteY10669"/>
                </a:cxn>
                <a:cxn ang="0">
                  <a:pos x="connsiteX10670" y="connsiteY10670"/>
                </a:cxn>
                <a:cxn ang="0">
                  <a:pos x="connsiteX10671" y="connsiteY10671"/>
                </a:cxn>
                <a:cxn ang="0">
                  <a:pos x="connsiteX10672" y="connsiteY10672"/>
                </a:cxn>
                <a:cxn ang="0">
                  <a:pos x="connsiteX10673" y="connsiteY10673"/>
                </a:cxn>
                <a:cxn ang="0">
                  <a:pos x="connsiteX10674" y="connsiteY10674"/>
                </a:cxn>
                <a:cxn ang="0">
                  <a:pos x="connsiteX10675" y="connsiteY10675"/>
                </a:cxn>
                <a:cxn ang="0">
                  <a:pos x="connsiteX10676" y="connsiteY10676"/>
                </a:cxn>
                <a:cxn ang="0">
                  <a:pos x="connsiteX10677" y="connsiteY10677"/>
                </a:cxn>
                <a:cxn ang="0">
                  <a:pos x="connsiteX10678" y="connsiteY10678"/>
                </a:cxn>
                <a:cxn ang="0">
                  <a:pos x="connsiteX10679" y="connsiteY10679"/>
                </a:cxn>
                <a:cxn ang="0">
                  <a:pos x="connsiteX10680" y="connsiteY10680"/>
                </a:cxn>
                <a:cxn ang="0">
                  <a:pos x="connsiteX10681" y="connsiteY10681"/>
                </a:cxn>
                <a:cxn ang="0">
                  <a:pos x="connsiteX10682" y="connsiteY10682"/>
                </a:cxn>
                <a:cxn ang="0">
                  <a:pos x="connsiteX10683" y="connsiteY10683"/>
                </a:cxn>
                <a:cxn ang="0">
                  <a:pos x="connsiteX10684" y="connsiteY10684"/>
                </a:cxn>
                <a:cxn ang="0">
                  <a:pos x="connsiteX10685" y="connsiteY10685"/>
                </a:cxn>
                <a:cxn ang="0">
                  <a:pos x="connsiteX10686" y="connsiteY10686"/>
                </a:cxn>
                <a:cxn ang="0">
                  <a:pos x="connsiteX10687" y="connsiteY10687"/>
                </a:cxn>
                <a:cxn ang="0">
                  <a:pos x="connsiteX10688" y="connsiteY10688"/>
                </a:cxn>
                <a:cxn ang="0">
                  <a:pos x="connsiteX10689" y="connsiteY10689"/>
                </a:cxn>
                <a:cxn ang="0">
                  <a:pos x="connsiteX10690" y="connsiteY10690"/>
                </a:cxn>
                <a:cxn ang="0">
                  <a:pos x="connsiteX10691" y="connsiteY10691"/>
                </a:cxn>
                <a:cxn ang="0">
                  <a:pos x="connsiteX10692" y="connsiteY10692"/>
                </a:cxn>
                <a:cxn ang="0">
                  <a:pos x="connsiteX10693" y="connsiteY10693"/>
                </a:cxn>
                <a:cxn ang="0">
                  <a:pos x="connsiteX10694" y="connsiteY10694"/>
                </a:cxn>
                <a:cxn ang="0">
                  <a:pos x="connsiteX10695" y="connsiteY10695"/>
                </a:cxn>
                <a:cxn ang="0">
                  <a:pos x="connsiteX10696" y="connsiteY10696"/>
                </a:cxn>
                <a:cxn ang="0">
                  <a:pos x="connsiteX10697" y="connsiteY10697"/>
                </a:cxn>
                <a:cxn ang="0">
                  <a:pos x="connsiteX10698" y="connsiteY10698"/>
                </a:cxn>
                <a:cxn ang="0">
                  <a:pos x="connsiteX10699" y="connsiteY10699"/>
                </a:cxn>
                <a:cxn ang="0">
                  <a:pos x="connsiteX10700" y="connsiteY10700"/>
                </a:cxn>
                <a:cxn ang="0">
                  <a:pos x="connsiteX10701" y="connsiteY10701"/>
                </a:cxn>
                <a:cxn ang="0">
                  <a:pos x="connsiteX10702" y="connsiteY10702"/>
                </a:cxn>
                <a:cxn ang="0">
                  <a:pos x="connsiteX10703" y="connsiteY10703"/>
                </a:cxn>
                <a:cxn ang="0">
                  <a:pos x="connsiteX10704" y="connsiteY10704"/>
                </a:cxn>
                <a:cxn ang="0">
                  <a:pos x="connsiteX10705" y="connsiteY10705"/>
                </a:cxn>
                <a:cxn ang="0">
                  <a:pos x="connsiteX10706" y="connsiteY10706"/>
                </a:cxn>
                <a:cxn ang="0">
                  <a:pos x="connsiteX10707" y="connsiteY10707"/>
                </a:cxn>
                <a:cxn ang="0">
                  <a:pos x="connsiteX10708" y="connsiteY10708"/>
                </a:cxn>
                <a:cxn ang="0">
                  <a:pos x="connsiteX10709" y="connsiteY10709"/>
                </a:cxn>
                <a:cxn ang="0">
                  <a:pos x="connsiteX10710" y="connsiteY10710"/>
                </a:cxn>
                <a:cxn ang="0">
                  <a:pos x="connsiteX10711" y="connsiteY10711"/>
                </a:cxn>
                <a:cxn ang="0">
                  <a:pos x="connsiteX10712" y="connsiteY10712"/>
                </a:cxn>
                <a:cxn ang="0">
                  <a:pos x="connsiteX10713" y="connsiteY10713"/>
                </a:cxn>
                <a:cxn ang="0">
                  <a:pos x="connsiteX10714" y="connsiteY10714"/>
                </a:cxn>
                <a:cxn ang="0">
                  <a:pos x="connsiteX10715" y="connsiteY10715"/>
                </a:cxn>
                <a:cxn ang="0">
                  <a:pos x="connsiteX10716" y="connsiteY10716"/>
                </a:cxn>
                <a:cxn ang="0">
                  <a:pos x="connsiteX10717" y="connsiteY10717"/>
                </a:cxn>
                <a:cxn ang="0">
                  <a:pos x="connsiteX10718" y="connsiteY10718"/>
                </a:cxn>
                <a:cxn ang="0">
                  <a:pos x="connsiteX10719" y="connsiteY10719"/>
                </a:cxn>
                <a:cxn ang="0">
                  <a:pos x="connsiteX10720" y="connsiteY10720"/>
                </a:cxn>
                <a:cxn ang="0">
                  <a:pos x="connsiteX10721" y="connsiteY10721"/>
                </a:cxn>
                <a:cxn ang="0">
                  <a:pos x="connsiteX10722" y="connsiteY10722"/>
                </a:cxn>
                <a:cxn ang="0">
                  <a:pos x="connsiteX10723" y="connsiteY10723"/>
                </a:cxn>
                <a:cxn ang="0">
                  <a:pos x="connsiteX10724" y="connsiteY10724"/>
                </a:cxn>
                <a:cxn ang="0">
                  <a:pos x="connsiteX10725" y="connsiteY10725"/>
                </a:cxn>
                <a:cxn ang="0">
                  <a:pos x="connsiteX10726" y="connsiteY10726"/>
                </a:cxn>
                <a:cxn ang="0">
                  <a:pos x="connsiteX10727" y="connsiteY10727"/>
                </a:cxn>
                <a:cxn ang="0">
                  <a:pos x="connsiteX10728" y="connsiteY10728"/>
                </a:cxn>
                <a:cxn ang="0">
                  <a:pos x="connsiteX10729" y="connsiteY10729"/>
                </a:cxn>
                <a:cxn ang="0">
                  <a:pos x="connsiteX10730" y="connsiteY10730"/>
                </a:cxn>
                <a:cxn ang="0">
                  <a:pos x="connsiteX10731" y="connsiteY10731"/>
                </a:cxn>
                <a:cxn ang="0">
                  <a:pos x="connsiteX10732" y="connsiteY10732"/>
                </a:cxn>
                <a:cxn ang="0">
                  <a:pos x="connsiteX10733" y="connsiteY10733"/>
                </a:cxn>
                <a:cxn ang="0">
                  <a:pos x="connsiteX10734" y="connsiteY10734"/>
                </a:cxn>
                <a:cxn ang="0">
                  <a:pos x="connsiteX10735" y="connsiteY10735"/>
                </a:cxn>
                <a:cxn ang="0">
                  <a:pos x="connsiteX10736" y="connsiteY10736"/>
                </a:cxn>
                <a:cxn ang="0">
                  <a:pos x="connsiteX10737" y="connsiteY10737"/>
                </a:cxn>
                <a:cxn ang="0">
                  <a:pos x="connsiteX10738" y="connsiteY10738"/>
                </a:cxn>
                <a:cxn ang="0">
                  <a:pos x="connsiteX10739" y="connsiteY10739"/>
                </a:cxn>
                <a:cxn ang="0">
                  <a:pos x="connsiteX10740" y="connsiteY10740"/>
                </a:cxn>
                <a:cxn ang="0">
                  <a:pos x="connsiteX10741" y="connsiteY10741"/>
                </a:cxn>
                <a:cxn ang="0">
                  <a:pos x="connsiteX10742" y="connsiteY10742"/>
                </a:cxn>
                <a:cxn ang="0">
                  <a:pos x="connsiteX10743" y="connsiteY10743"/>
                </a:cxn>
                <a:cxn ang="0">
                  <a:pos x="connsiteX10744" y="connsiteY10744"/>
                </a:cxn>
                <a:cxn ang="0">
                  <a:pos x="connsiteX10745" y="connsiteY10745"/>
                </a:cxn>
                <a:cxn ang="0">
                  <a:pos x="connsiteX10746" y="connsiteY10746"/>
                </a:cxn>
                <a:cxn ang="0">
                  <a:pos x="connsiteX10747" y="connsiteY10747"/>
                </a:cxn>
                <a:cxn ang="0">
                  <a:pos x="connsiteX10748" y="connsiteY10748"/>
                </a:cxn>
                <a:cxn ang="0">
                  <a:pos x="connsiteX10749" y="connsiteY10749"/>
                </a:cxn>
                <a:cxn ang="0">
                  <a:pos x="connsiteX10750" y="connsiteY10750"/>
                </a:cxn>
                <a:cxn ang="0">
                  <a:pos x="connsiteX10751" y="connsiteY10751"/>
                </a:cxn>
                <a:cxn ang="0">
                  <a:pos x="connsiteX10752" y="connsiteY10752"/>
                </a:cxn>
                <a:cxn ang="0">
                  <a:pos x="connsiteX10753" y="connsiteY10753"/>
                </a:cxn>
                <a:cxn ang="0">
                  <a:pos x="connsiteX10754" y="connsiteY10754"/>
                </a:cxn>
                <a:cxn ang="0">
                  <a:pos x="connsiteX10755" y="connsiteY10755"/>
                </a:cxn>
                <a:cxn ang="0">
                  <a:pos x="connsiteX10756" y="connsiteY10756"/>
                </a:cxn>
                <a:cxn ang="0">
                  <a:pos x="connsiteX10757" y="connsiteY10757"/>
                </a:cxn>
                <a:cxn ang="0">
                  <a:pos x="connsiteX10758" y="connsiteY10758"/>
                </a:cxn>
                <a:cxn ang="0">
                  <a:pos x="connsiteX10759" y="connsiteY10759"/>
                </a:cxn>
                <a:cxn ang="0">
                  <a:pos x="connsiteX10760" y="connsiteY10760"/>
                </a:cxn>
                <a:cxn ang="0">
                  <a:pos x="connsiteX10761" y="connsiteY10761"/>
                </a:cxn>
                <a:cxn ang="0">
                  <a:pos x="connsiteX10762" y="connsiteY10762"/>
                </a:cxn>
                <a:cxn ang="0">
                  <a:pos x="connsiteX10763" y="connsiteY10763"/>
                </a:cxn>
                <a:cxn ang="0">
                  <a:pos x="connsiteX10764" y="connsiteY10764"/>
                </a:cxn>
                <a:cxn ang="0">
                  <a:pos x="connsiteX10765" y="connsiteY10765"/>
                </a:cxn>
                <a:cxn ang="0">
                  <a:pos x="connsiteX10766" y="connsiteY10766"/>
                </a:cxn>
                <a:cxn ang="0">
                  <a:pos x="connsiteX10767" y="connsiteY10767"/>
                </a:cxn>
                <a:cxn ang="0">
                  <a:pos x="connsiteX10768" y="connsiteY10768"/>
                </a:cxn>
                <a:cxn ang="0">
                  <a:pos x="connsiteX10769" y="connsiteY10769"/>
                </a:cxn>
                <a:cxn ang="0">
                  <a:pos x="connsiteX10770" y="connsiteY10770"/>
                </a:cxn>
                <a:cxn ang="0">
                  <a:pos x="connsiteX10771" y="connsiteY10771"/>
                </a:cxn>
                <a:cxn ang="0">
                  <a:pos x="connsiteX10772" y="connsiteY10772"/>
                </a:cxn>
                <a:cxn ang="0">
                  <a:pos x="connsiteX10773" y="connsiteY10773"/>
                </a:cxn>
                <a:cxn ang="0">
                  <a:pos x="connsiteX10774" y="connsiteY10774"/>
                </a:cxn>
                <a:cxn ang="0">
                  <a:pos x="connsiteX10775" y="connsiteY10775"/>
                </a:cxn>
                <a:cxn ang="0">
                  <a:pos x="connsiteX10776" y="connsiteY10776"/>
                </a:cxn>
                <a:cxn ang="0">
                  <a:pos x="connsiteX10777" y="connsiteY10777"/>
                </a:cxn>
                <a:cxn ang="0">
                  <a:pos x="connsiteX10778" y="connsiteY10778"/>
                </a:cxn>
                <a:cxn ang="0">
                  <a:pos x="connsiteX10779" y="connsiteY10779"/>
                </a:cxn>
                <a:cxn ang="0">
                  <a:pos x="connsiteX10780" y="connsiteY10780"/>
                </a:cxn>
                <a:cxn ang="0">
                  <a:pos x="connsiteX10781" y="connsiteY10781"/>
                </a:cxn>
                <a:cxn ang="0">
                  <a:pos x="connsiteX10782" y="connsiteY10782"/>
                </a:cxn>
                <a:cxn ang="0">
                  <a:pos x="connsiteX10783" y="connsiteY10783"/>
                </a:cxn>
                <a:cxn ang="0">
                  <a:pos x="connsiteX10784" y="connsiteY10784"/>
                </a:cxn>
                <a:cxn ang="0">
                  <a:pos x="connsiteX10785" y="connsiteY10785"/>
                </a:cxn>
                <a:cxn ang="0">
                  <a:pos x="connsiteX10786" y="connsiteY10786"/>
                </a:cxn>
                <a:cxn ang="0">
                  <a:pos x="connsiteX10787" y="connsiteY10787"/>
                </a:cxn>
                <a:cxn ang="0">
                  <a:pos x="connsiteX10788" y="connsiteY10788"/>
                </a:cxn>
                <a:cxn ang="0">
                  <a:pos x="connsiteX10789" y="connsiteY10789"/>
                </a:cxn>
                <a:cxn ang="0">
                  <a:pos x="connsiteX10790" y="connsiteY10790"/>
                </a:cxn>
                <a:cxn ang="0">
                  <a:pos x="connsiteX10791" y="connsiteY10791"/>
                </a:cxn>
                <a:cxn ang="0">
                  <a:pos x="connsiteX10792" y="connsiteY10792"/>
                </a:cxn>
                <a:cxn ang="0">
                  <a:pos x="connsiteX10793" y="connsiteY10793"/>
                </a:cxn>
                <a:cxn ang="0">
                  <a:pos x="connsiteX10794" y="connsiteY10794"/>
                </a:cxn>
                <a:cxn ang="0">
                  <a:pos x="connsiteX10795" y="connsiteY10795"/>
                </a:cxn>
                <a:cxn ang="0">
                  <a:pos x="connsiteX10796" y="connsiteY10796"/>
                </a:cxn>
                <a:cxn ang="0">
                  <a:pos x="connsiteX10797" y="connsiteY10797"/>
                </a:cxn>
                <a:cxn ang="0">
                  <a:pos x="connsiteX10798" y="connsiteY10798"/>
                </a:cxn>
                <a:cxn ang="0">
                  <a:pos x="connsiteX10799" y="connsiteY10799"/>
                </a:cxn>
                <a:cxn ang="0">
                  <a:pos x="connsiteX10800" y="connsiteY10800"/>
                </a:cxn>
                <a:cxn ang="0">
                  <a:pos x="connsiteX10801" y="connsiteY10801"/>
                </a:cxn>
                <a:cxn ang="0">
                  <a:pos x="connsiteX10802" y="connsiteY10802"/>
                </a:cxn>
                <a:cxn ang="0">
                  <a:pos x="connsiteX10803" y="connsiteY10803"/>
                </a:cxn>
                <a:cxn ang="0">
                  <a:pos x="connsiteX10804" y="connsiteY10804"/>
                </a:cxn>
                <a:cxn ang="0">
                  <a:pos x="connsiteX10805" y="connsiteY10805"/>
                </a:cxn>
                <a:cxn ang="0">
                  <a:pos x="connsiteX10806" y="connsiteY10806"/>
                </a:cxn>
                <a:cxn ang="0">
                  <a:pos x="connsiteX10807" y="connsiteY10807"/>
                </a:cxn>
                <a:cxn ang="0">
                  <a:pos x="connsiteX10808" y="connsiteY10808"/>
                </a:cxn>
                <a:cxn ang="0">
                  <a:pos x="connsiteX10809" y="connsiteY10809"/>
                </a:cxn>
                <a:cxn ang="0">
                  <a:pos x="connsiteX10810" y="connsiteY10810"/>
                </a:cxn>
                <a:cxn ang="0">
                  <a:pos x="connsiteX10811" y="connsiteY10811"/>
                </a:cxn>
                <a:cxn ang="0">
                  <a:pos x="connsiteX10812" y="connsiteY10812"/>
                </a:cxn>
                <a:cxn ang="0">
                  <a:pos x="connsiteX10813" y="connsiteY10813"/>
                </a:cxn>
                <a:cxn ang="0">
                  <a:pos x="connsiteX10814" y="connsiteY10814"/>
                </a:cxn>
                <a:cxn ang="0">
                  <a:pos x="connsiteX10815" y="connsiteY10815"/>
                </a:cxn>
                <a:cxn ang="0">
                  <a:pos x="connsiteX10816" y="connsiteY10816"/>
                </a:cxn>
                <a:cxn ang="0">
                  <a:pos x="connsiteX10817" y="connsiteY10817"/>
                </a:cxn>
                <a:cxn ang="0">
                  <a:pos x="connsiteX10818" y="connsiteY10818"/>
                </a:cxn>
                <a:cxn ang="0">
                  <a:pos x="connsiteX10819" y="connsiteY10819"/>
                </a:cxn>
                <a:cxn ang="0">
                  <a:pos x="connsiteX10820" y="connsiteY10820"/>
                </a:cxn>
                <a:cxn ang="0">
                  <a:pos x="connsiteX10821" y="connsiteY10821"/>
                </a:cxn>
                <a:cxn ang="0">
                  <a:pos x="connsiteX10822" y="connsiteY10822"/>
                </a:cxn>
                <a:cxn ang="0">
                  <a:pos x="connsiteX10823" y="connsiteY10823"/>
                </a:cxn>
                <a:cxn ang="0">
                  <a:pos x="connsiteX10824" y="connsiteY10824"/>
                </a:cxn>
                <a:cxn ang="0">
                  <a:pos x="connsiteX10825" y="connsiteY10825"/>
                </a:cxn>
                <a:cxn ang="0">
                  <a:pos x="connsiteX10826" y="connsiteY10826"/>
                </a:cxn>
                <a:cxn ang="0">
                  <a:pos x="connsiteX10827" y="connsiteY10827"/>
                </a:cxn>
                <a:cxn ang="0">
                  <a:pos x="connsiteX10828" y="connsiteY10828"/>
                </a:cxn>
                <a:cxn ang="0">
                  <a:pos x="connsiteX10829" y="connsiteY10829"/>
                </a:cxn>
                <a:cxn ang="0">
                  <a:pos x="connsiteX10830" y="connsiteY10830"/>
                </a:cxn>
                <a:cxn ang="0">
                  <a:pos x="connsiteX10831" y="connsiteY10831"/>
                </a:cxn>
                <a:cxn ang="0">
                  <a:pos x="connsiteX10832" y="connsiteY10832"/>
                </a:cxn>
                <a:cxn ang="0">
                  <a:pos x="connsiteX10833" y="connsiteY10833"/>
                </a:cxn>
                <a:cxn ang="0">
                  <a:pos x="connsiteX10834" y="connsiteY10834"/>
                </a:cxn>
                <a:cxn ang="0">
                  <a:pos x="connsiteX10835" y="connsiteY10835"/>
                </a:cxn>
                <a:cxn ang="0">
                  <a:pos x="connsiteX10836" y="connsiteY10836"/>
                </a:cxn>
                <a:cxn ang="0">
                  <a:pos x="connsiteX10837" y="connsiteY10837"/>
                </a:cxn>
                <a:cxn ang="0">
                  <a:pos x="connsiteX10838" y="connsiteY10838"/>
                </a:cxn>
                <a:cxn ang="0">
                  <a:pos x="connsiteX10839" y="connsiteY10839"/>
                </a:cxn>
                <a:cxn ang="0">
                  <a:pos x="connsiteX10840" y="connsiteY10840"/>
                </a:cxn>
                <a:cxn ang="0">
                  <a:pos x="connsiteX10841" y="connsiteY10841"/>
                </a:cxn>
                <a:cxn ang="0">
                  <a:pos x="connsiteX10842" y="connsiteY10842"/>
                </a:cxn>
                <a:cxn ang="0">
                  <a:pos x="connsiteX10843" y="connsiteY10843"/>
                </a:cxn>
                <a:cxn ang="0">
                  <a:pos x="connsiteX10844" y="connsiteY10844"/>
                </a:cxn>
                <a:cxn ang="0">
                  <a:pos x="connsiteX10845" y="connsiteY10845"/>
                </a:cxn>
                <a:cxn ang="0">
                  <a:pos x="connsiteX10846" y="connsiteY10846"/>
                </a:cxn>
                <a:cxn ang="0">
                  <a:pos x="connsiteX10847" y="connsiteY10847"/>
                </a:cxn>
                <a:cxn ang="0">
                  <a:pos x="connsiteX10848" y="connsiteY10848"/>
                </a:cxn>
                <a:cxn ang="0">
                  <a:pos x="connsiteX10849" y="connsiteY10849"/>
                </a:cxn>
                <a:cxn ang="0">
                  <a:pos x="connsiteX10850" y="connsiteY10850"/>
                </a:cxn>
                <a:cxn ang="0">
                  <a:pos x="connsiteX10851" y="connsiteY10851"/>
                </a:cxn>
                <a:cxn ang="0">
                  <a:pos x="connsiteX10852" y="connsiteY10852"/>
                </a:cxn>
                <a:cxn ang="0">
                  <a:pos x="connsiteX10853" y="connsiteY10853"/>
                </a:cxn>
                <a:cxn ang="0">
                  <a:pos x="connsiteX10854" y="connsiteY10854"/>
                </a:cxn>
                <a:cxn ang="0">
                  <a:pos x="connsiteX10855" y="connsiteY10855"/>
                </a:cxn>
                <a:cxn ang="0">
                  <a:pos x="connsiteX10856" y="connsiteY10856"/>
                </a:cxn>
                <a:cxn ang="0">
                  <a:pos x="connsiteX10857" y="connsiteY10857"/>
                </a:cxn>
                <a:cxn ang="0">
                  <a:pos x="connsiteX10858" y="connsiteY10858"/>
                </a:cxn>
                <a:cxn ang="0">
                  <a:pos x="connsiteX10859" y="connsiteY10859"/>
                </a:cxn>
                <a:cxn ang="0">
                  <a:pos x="connsiteX10860" y="connsiteY10860"/>
                </a:cxn>
                <a:cxn ang="0">
                  <a:pos x="connsiteX10861" y="connsiteY10861"/>
                </a:cxn>
                <a:cxn ang="0">
                  <a:pos x="connsiteX10862" y="connsiteY10862"/>
                </a:cxn>
                <a:cxn ang="0">
                  <a:pos x="connsiteX10863" y="connsiteY10863"/>
                </a:cxn>
                <a:cxn ang="0">
                  <a:pos x="connsiteX10864" y="connsiteY10864"/>
                </a:cxn>
                <a:cxn ang="0">
                  <a:pos x="connsiteX10865" y="connsiteY10865"/>
                </a:cxn>
                <a:cxn ang="0">
                  <a:pos x="connsiteX10866" y="connsiteY10866"/>
                </a:cxn>
                <a:cxn ang="0">
                  <a:pos x="connsiteX10867" y="connsiteY10867"/>
                </a:cxn>
                <a:cxn ang="0">
                  <a:pos x="connsiteX10868" y="connsiteY10868"/>
                </a:cxn>
                <a:cxn ang="0">
                  <a:pos x="connsiteX10869" y="connsiteY10869"/>
                </a:cxn>
                <a:cxn ang="0">
                  <a:pos x="connsiteX10870" y="connsiteY10870"/>
                </a:cxn>
                <a:cxn ang="0">
                  <a:pos x="connsiteX10871" y="connsiteY10871"/>
                </a:cxn>
                <a:cxn ang="0">
                  <a:pos x="connsiteX10872" y="connsiteY10872"/>
                </a:cxn>
                <a:cxn ang="0">
                  <a:pos x="connsiteX10873" y="connsiteY10873"/>
                </a:cxn>
                <a:cxn ang="0">
                  <a:pos x="connsiteX10874" y="connsiteY10874"/>
                </a:cxn>
                <a:cxn ang="0">
                  <a:pos x="connsiteX10875" y="connsiteY10875"/>
                </a:cxn>
                <a:cxn ang="0">
                  <a:pos x="connsiteX10876" y="connsiteY10876"/>
                </a:cxn>
                <a:cxn ang="0">
                  <a:pos x="connsiteX10877" y="connsiteY10877"/>
                </a:cxn>
                <a:cxn ang="0">
                  <a:pos x="connsiteX10878" y="connsiteY10878"/>
                </a:cxn>
                <a:cxn ang="0">
                  <a:pos x="connsiteX10879" y="connsiteY10879"/>
                </a:cxn>
                <a:cxn ang="0">
                  <a:pos x="connsiteX10880" y="connsiteY10880"/>
                </a:cxn>
                <a:cxn ang="0">
                  <a:pos x="connsiteX10881" y="connsiteY10881"/>
                </a:cxn>
                <a:cxn ang="0">
                  <a:pos x="connsiteX10882" y="connsiteY10882"/>
                </a:cxn>
                <a:cxn ang="0">
                  <a:pos x="connsiteX10883" y="connsiteY10883"/>
                </a:cxn>
                <a:cxn ang="0">
                  <a:pos x="connsiteX10884" y="connsiteY10884"/>
                </a:cxn>
                <a:cxn ang="0">
                  <a:pos x="connsiteX10885" y="connsiteY10885"/>
                </a:cxn>
                <a:cxn ang="0">
                  <a:pos x="connsiteX10886" y="connsiteY10886"/>
                </a:cxn>
                <a:cxn ang="0">
                  <a:pos x="connsiteX10887" y="connsiteY10887"/>
                </a:cxn>
                <a:cxn ang="0">
                  <a:pos x="connsiteX10888" y="connsiteY10888"/>
                </a:cxn>
                <a:cxn ang="0">
                  <a:pos x="connsiteX10889" y="connsiteY10889"/>
                </a:cxn>
                <a:cxn ang="0">
                  <a:pos x="connsiteX10890" y="connsiteY10890"/>
                </a:cxn>
                <a:cxn ang="0">
                  <a:pos x="connsiteX10891" y="connsiteY10891"/>
                </a:cxn>
                <a:cxn ang="0">
                  <a:pos x="connsiteX10892" y="connsiteY10892"/>
                </a:cxn>
                <a:cxn ang="0">
                  <a:pos x="connsiteX10893" y="connsiteY10893"/>
                </a:cxn>
                <a:cxn ang="0">
                  <a:pos x="connsiteX10894" y="connsiteY10894"/>
                </a:cxn>
                <a:cxn ang="0">
                  <a:pos x="connsiteX10895" y="connsiteY10895"/>
                </a:cxn>
                <a:cxn ang="0">
                  <a:pos x="connsiteX10896" y="connsiteY10896"/>
                </a:cxn>
                <a:cxn ang="0">
                  <a:pos x="connsiteX10897" y="connsiteY10897"/>
                </a:cxn>
                <a:cxn ang="0">
                  <a:pos x="connsiteX10898" y="connsiteY10898"/>
                </a:cxn>
                <a:cxn ang="0">
                  <a:pos x="connsiteX10899" y="connsiteY10899"/>
                </a:cxn>
                <a:cxn ang="0">
                  <a:pos x="connsiteX10900" y="connsiteY10900"/>
                </a:cxn>
                <a:cxn ang="0">
                  <a:pos x="connsiteX10901" y="connsiteY10901"/>
                </a:cxn>
                <a:cxn ang="0">
                  <a:pos x="connsiteX10902" y="connsiteY10902"/>
                </a:cxn>
                <a:cxn ang="0">
                  <a:pos x="connsiteX10903" y="connsiteY10903"/>
                </a:cxn>
                <a:cxn ang="0">
                  <a:pos x="connsiteX10904" y="connsiteY10904"/>
                </a:cxn>
                <a:cxn ang="0">
                  <a:pos x="connsiteX10905" y="connsiteY10905"/>
                </a:cxn>
                <a:cxn ang="0">
                  <a:pos x="connsiteX10906" y="connsiteY10906"/>
                </a:cxn>
                <a:cxn ang="0">
                  <a:pos x="connsiteX10907" y="connsiteY10907"/>
                </a:cxn>
                <a:cxn ang="0">
                  <a:pos x="connsiteX10908" y="connsiteY10908"/>
                </a:cxn>
                <a:cxn ang="0">
                  <a:pos x="connsiteX10909" y="connsiteY10909"/>
                </a:cxn>
                <a:cxn ang="0">
                  <a:pos x="connsiteX10910" y="connsiteY10910"/>
                </a:cxn>
                <a:cxn ang="0">
                  <a:pos x="connsiteX10911" y="connsiteY10911"/>
                </a:cxn>
                <a:cxn ang="0">
                  <a:pos x="connsiteX10912" y="connsiteY10912"/>
                </a:cxn>
                <a:cxn ang="0">
                  <a:pos x="connsiteX10913" y="connsiteY10913"/>
                </a:cxn>
                <a:cxn ang="0">
                  <a:pos x="connsiteX10914" y="connsiteY10914"/>
                </a:cxn>
                <a:cxn ang="0">
                  <a:pos x="connsiteX10915" y="connsiteY10915"/>
                </a:cxn>
                <a:cxn ang="0">
                  <a:pos x="connsiteX10916" y="connsiteY10916"/>
                </a:cxn>
                <a:cxn ang="0">
                  <a:pos x="connsiteX10917" y="connsiteY10917"/>
                </a:cxn>
                <a:cxn ang="0">
                  <a:pos x="connsiteX10918" y="connsiteY10918"/>
                </a:cxn>
                <a:cxn ang="0">
                  <a:pos x="connsiteX10919" y="connsiteY10919"/>
                </a:cxn>
                <a:cxn ang="0">
                  <a:pos x="connsiteX10920" y="connsiteY10920"/>
                </a:cxn>
                <a:cxn ang="0">
                  <a:pos x="connsiteX10921" y="connsiteY10921"/>
                </a:cxn>
                <a:cxn ang="0">
                  <a:pos x="connsiteX10922" y="connsiteY10922"/>
                </a:cxn>
                <a:cxn ang="0">
                  <a:pos x="connsiteX10923" y="connsiteY10923"/>
                </a:cxn>
                <a:cxn ang="0">
                  <a:pos x="connsiteX10924" y="connsiteY10924"/>
                </a:cxn>
                <a:cxn ang="0">
                  <a:pos x="connsiteX10925" y="connsiteY10925"/>
                </a:cxn>
                <a:cxn ang="0">
                  <a:pos x="connsiteX10926" y="connsiteY10926"/>
                </a:cxn>
                <a:cxn ang="0">
                  <a:pos x="connsiteX10927" y="connsiteY10927"/>
                </a:cxn>
                <a:cxn ang="0">
                  <a:pos x="connsiteX10928" y="connsiteY10928"/>
                </a:cxn>
                <a:cxn ang="0">
                  <a:pos x="connsiteX10929" y="connsiteY10929"/>
                </a:cxn>
                <a:cxn ang="0">
                  <a:pos x="connsiteX10930" y="connsiteY10930"/>
                </a:cxn>
                <a:cxn ang="0">
                  <a:pos x="connsiteX10931" y="connsiteY10931"/>
                </a:cxn>
                <a:cxn ang="0">
                  <a:pos x="connsiteX10932" y="connsiteY10932"/>
                </a:cxn>
                <a:cxn ang="0">
                  <a:pos x="connsiteX10933" y="connsiteY10933"/>
                </a:cxn>
                <a:cxn ang="0">
                  <a:pos x="connsiteX10934" y="connsiteY10934"/>
                </a:cxn>
                <a:cxn ang="0">
                  <a:pos x="connsiteX10935" y="connsiteY10935"/>
                </a:cxn>
                <a:cxn ang="0">
                  <a:pos x="connsiteX10936" y="connsiteY10936"/>
                </a:cxn>
                <a:cxn ang="0">
                  <a:pos x="connsiteX10937" y="connsiteY10937"/>
                </a:cxn>
                <a:cxn ang="0">
                  <a:pos x="connsiteX10938" y="connsiteY10938"/>
                </a:cxn>
                <a:cxn ang="0">
                  <a:pos x="connsiteX10939" y="connsiteY10939"/>
                </a:cxn>
                <a:cxn ang="0">
                  <a:pos x="connsiteX10940" y="connsiteY10940"/>
                </a:cxn>
                <a:cxn ang="0">
                  <a:pos x="connsiteX10941" y="connsiteY10941"/>
                </a:cxn>
                <a:cxn ang="0">
                  <a:pos x="connsiteX10942" y="connsiteY10942"/>
                </a:cxn>
                <a:cxn ang="0">
                  <a:pos x="connsiteX10943" y="connsiteY10943"/>
                </a:cxn>
                <a:cxn ang="0">
                  <a:pos x="connsiteX10944" y="connsiteY10944"/>
                </a:cxn>
                <a:cxn ang="0">
                  <a:pos x="connsiteX10945" y="connsiteY10945"/>
                </a:cxn>
                <a:cxn ang="0">
                  <a:pos x="connsiteX10946" y="connsiteY10946"/>
                </a:cxn>
                <a:cxn ang="0">
                  <a:pos x="connsiteX10947" y="connsiteY10947"/>
                </a:cxn>
                <a:cxn ang="0">
                  <a:pos x="connsiteX10948" y="connsiteY10948"/>
                </a:cxn>
                <a:cxn ang="0">
                  <a:pos x="connsiteX10949" y="connsiteY10949"/>
                </a:cxn>
                <a:cxn ang="0">
                  <a:pos x="connsiteX10950" y="connsiteY10950"/>
                </a:cxn>
                <a:cxn ang="0">
                  <a:pos x="connsiteX10951" y="connsiteY10951"/>
                </a:cxn>
                <a:cxn ang="0">
                  <a:pos x="connsiteX10952" y="connsiteY10952"/>
                </a:cxn>
                <a:cxn ang="0">
                  <a:pos x="connsiteX10953" y="connsiteY10953"/>
                </a:cxn>
                <a:cxn ang="0">
                  <a:pos x="connsiteX10954" y="connsiteY10954"/>
                </a:cxn>
                <a:cxn ang="0">
                  <a:pos x="connsiteX10955" y="connsiteY10955"/>
                </a:cxn>
                <a:cxn ang="0">
                  <a:pos x="connsiteX10956" y="connsiteY10956"/>
                </a:cxn>
                <a:cxn ang="0">
                  <a:pos x="connsiteX10957" y="connsiteY10957"/>
                </a:cxn>
                <a:cxn ang="0">
                  <a:pos x="connsiteX10958" y="connsiteY10958"/>
                </a:cxn>
                <a:cxn ang="0">
                  <a:pos x="connsiteX10959" y="connsiteY10959"/>
                </a:cxn>
                <a:cxn ang="0">
                  <a:pos x="connsiteX10960" y="connsiteY10960"/>
                </a:cxn>
                <a:cxn ang="0">
                  <a:pos x="connsiteX10961" y="connsiteY10961"/>
                </a:cxn>
                <a:cxn ang="0">
                  <a:pos x="connsiteX10962" y="connsiteY10962"/>
                </a:cxn>
                <a:cxn ang="0">
                  <a:pos x="connsiteX10963" y="connsiteY10963"/>
                </a:cxn>
                <a:cxn ang="0">
                  <a:pos x="connsiteX10964" y="connsiteY10964"/>
                </a:cxn>
                <a:cxn ang="0">
                  <a:pos x="connsiteX10965" y="connsiteY10965"/>
                </a:cxn>
                <a:cxn ang="0">
                  <a:pos x="connsiteX10966" y="connsiteY10966"/>
                </a:cxn>
                <a:cxn ang="0">
                  <a:pos x="connsiteX10967" y="connsiteY10967"/>
                </a:cxn>
                <a:cxn ang="0">
                  <a:pos x="connsiteX10968" y="connsiteY10968"/>
                </a:cxn>
                <a:cxn ang="0">
                  <a:pos x="connsiteX10969" y="connsiteY10969"/>
                </a:cxn>
                <a:cxn ang="0">
                  <a:pos x="connsiteX10970" y="connsiteY10970"/>
                </a:cxn>
                <a:cxn ang="0">
                  <a:pos x="connsiteX10971" y="connsiteY10971"/>
                </a:cxn>
                <a:cxn ang="0">
                  <a:pos x="connsiteX10972" y="connsiteY10972"/>
                </a:cxn>
                <a:cxn ang="0">
                  <a:pos x="connsiteX10973" y="connsiteY10973"/>
                </a:cxn>
                <a:cxn ang="0">
                  <a:pos x="connsiteX10974" y="connsiteY10974"/>
                </a:cxn>
                <a:cxn ang="0">
                  <a:pos x="connsiteX10975" y="connsiteY10975"/>
                </a:cxn>
                <a:cxn ang="0">
                  <a:pos x="connsiteX10976" y="connsiteY10976"/>
                </a:cxn>
                <a:cxn ang="0">
                  <a:pos x="connsiteX10977" y="connsiteY10977"/>
                </a:cxn>
                <a:cxn ang="0">
                  <a:pos x="connsiteX10978" y="connsiteY10978"/>
                </a:cxn>
                <a:cxn ang="0">
                  <a:pos x="connsiteX10979" y="connsiteY10979"/>
                </a:cxn>
                <a:cxn ang="0">
                  <a:pos x="connsiteX10980" y="connsiteY10980"/>
                </a:cxn>
                <a:cxn ang="0">
                  <a:pos x="connsiteX10981" y="connsiteY10981"/>
                </a:cxn>
                <a:cxn ang="0">
                  <a:pos x="connsiteX10982" y="connsiteY10982"/>
                </a:cxn>
                <a:cxn ang="0">
                  <a:pos x="connsiteX10983" y="connsiteY10983"/>
                </a:cxn>
                <a:cxn ang="0">
                  <a:pos x="connsiteX10984" y="connsiteY10984"/>
                </a:cxn>
                <a:cxn ang="0">
                  <a:pos x="connsiteX10985" y="connsiteY10985"/>
                </a:cxn>
                <a:cxn ang="0">
                  <a:pos x="connsiteX10986" y="connsiteY10986"/>
                </a:cxn>
                <a:cxn ang="0">
                  <a:pos x="connsiteX10987" y="connsiteY10987"/>
                </a:cxn>
                <a:cxn ang="0">
                  <a:pos x="connsiteX10988" y="connsiteY10988"/>
                </a:cxn>
                <a:cxn ang="0">
                  <a:pos x="connsiteX10989" y="connsiteY10989"/>
                </a:cxn>
                <a:cxn ang="0">
                  <a:pos x="connsiteX10990" y="connsiteY10990"/>
                </a:cxn>
                <a:cxn ang="0">
                  <a:pos x="connsiteX10991" y="connsiteY10991"/>
                </a:cxn>
                <a:cxn ang="0">
                  <a:pos x="connsiteX10992" y="connsiteY10992"/>
                </a:cxn>
                <a:cxn ang="0">
                  <a:pos x="connsiteX10993" y="connsiteY10993"/>
                </a:cxn>
                <a:cxn ang="0">
                  <a:pos x="connsiteX10994" y="connsiteY10994"/>
                </a:cxn>
                <a:cxn ang="0">
                  <a:pos x="connsiteX10995" y="connsiteY10995"/>
                </a:cxn>
                <a:cxn ang="0">
                  <a:pos x="connsiteX10996" y="connsiteY10996"/>
                </a:cxn>
                <a:cxn ang="0">
                  <a:pos x="connsiteX10997" y="connsiteY10997"/>
                </a:cxn>
                <a:cxn ang="0">
                  <a:pos x="connsiteX10998" y="connsiteY10998"/>
                </a:cxn>
                <a:cxn ang="0">
                  <a:pos x="connsiteX10999" y="connsiteY10999"/>
                </a:cxn>
                <a:cxn ang="0">
                  <a:pos x="connsiteX11000" y="connsiteY11000"/>
                </a:cxn>
                <a:cxn ang="0">
                  <a:pos x="connsiteX11001" y="connsiteY11001"/>
                </a:cxn>
                <a:cxn ang="0">
                  <a:pos x="connsiteX11002" y="connsiteY11002"/>
                </a:cxn>
                <a:cxn ang="0">
                  <a:pos x="connsiteX11003" y="connsiteY11003"/>
                </a:cxn>
                <a:cxn ang="0">
                  <a:pos x="connsiteX11004" y="connsiteY11004"/>
                </a:cxn>
                <a:cxn ang="0">
                  <a:pos x="connsiteX11005" y="connsiteY11005"/>
                </a:cxn>
                <a:cxn ang="0">
                  <a:pos x="connsiteX11006" y="connsiteY11006"/>
                </a:cxn>
                <a:cxn ang="0">
                  <a:pos x="connsiteX11007" y="connsiteY11007"/>
                </a:cxn>
                <a:cxn ang="0">
                  <a:pos x="connsiteX11008" y="connsiteY11008"/>
                </a:cxn>
                <a:cxn ang="0">
                  <a:pos x="connsiteX11009" y="connsiteY11009"/>
                </a:cxn>
                <a:cxn ang="0">
                  <a:pos x="connsiteX11010" y="connsiteY11010"/>
                </a:cxn>
                <a:cxn ang="0">
                  <a:pos x="connsiteX11011" y="connsiteY11011"/>
                </a:cxn>
                <a:cxn ang="0">
                  <a:pos x="connsiteX11012" y="connsiteY11012"/>
                </a:cxn>
                <a:cxn ang="0">
                  <a:pos x="connsiteX11013" y="connsiteY11013"/>
                </a:cxn>
                <a:cxn ang="0">
                  <a:pos x="connsiteX11014" y="connsiteY11014"/>
                </a:cxn>
                <a:cxn ang="0">
                  <a:pos x="connsiteX11015" y="connsiteY11015"/>
                </a:cxn>
                <a:cxn ang="0">
                  <a:pos x="connsiteX11016" y="connsiteY11016"/>
                </a:cxn>
                <a:cxn ang="0">
                  <a:pos x="connsiteX11017" y="connsiteY11017"/>
                </a:cxn>
                <a:cxn ang="0">
                  <a:pos x="connsiteX11018" y="connsiteY11018"/>
                </a:cxn>
                <a:cxn ang="0">
                  <a:pos x="connsiteX11019" y="connsiteY11019"/>
                </a:cxn>
                <a:cxn ang="0">
                  <a:pos x="connsiteX11020" y="connsiteY11020"/>
                </a:cxn>
                <a:cxn ang="0">
                  <a:pos x="connsiteX11021" y="connsiteY11021"/>
                </a:cxn>
                <a:cxn ang="0">
                  <a:pos x="connsiteX11022" y="connsiteY11022"/>
                </a:cxn>
                <a:cxn ang="0">
                  <a:pos x="connsiteX11023" y="connsiteY11023"/>
                </a:cxn>
                <a:cxn ang="0">
                  <a:pos x="connsiteX11024" y="connsiteY11024"/>
                </a:cxn>
                <a:cxn ang="0">
                  <a:pos x="connsiteX11025" y="connsiteY11025"/>
                </a:cxn>
                <a:cxn ang="0">
                  <a:pos x="connsiteX11026" y="connsiteY11026"/>
                </a:cxn>
                <a:cxn ang="0">
                  <a:pos x="connsiteX11027" y="connsiteY11027"/>
                </a:cxn>
                <a:cxn ang="0">
                  <a:pos x="connsiteX11028" y="connsiteY11028"/>
                </a:cxn>
                <a:cxn ang="0">
                  <a:pos x="connsiteX11029" y="connsiteY11029"/>
                </a:cxn>
                <a:cxn ang="0">
                  <a:pos x="connsiteX11030" y="connsiteY11030"/>
                </a:cxn>
                <a:cxn ang="0">
                  <a:pos x="connsiteX11031" y="connsiteY11031"/>
                </a:cxn>
                <a:cxn ang="0">
                  <a:pos x="connsiteX11032" y="connsiteY11032"/>
                </a:cxn>
                <a:cxn ang="0">
                  <a:pos x="connsiteX11033" y="connsiteY11033"/>
                </a:cxn>
                <a:cxn ang="0">
                  <a:pos x="connsiteX11034" y="connsiteY11034"/>
                </a:cxn>
                <a:cxn ang="0">
                  <a:pos x="connsiteX11035" y="connsiteY11035"/>
                </a:cxn>
                <a:cxn ang="0">
                  <a:pos x="connsiteX11036" y="connsiteY11036"/>
                </a:cxn>
                <a:cxn ang="0">
                  <a:pos x="connsiteX11037" y="connsiteY11037"/>
                </a:cxn>
                <a:cxn ang="0">
                  <a:pos x="connsiteX11038" y="connsiteY11038"/>
                </a:cxn>
                <a:cxn ang="0">
                  <a:pos x="connsiteX11039" y="connsiteY11039"/>
                </a:cxn>
                <a:cxn ang="0">
                  <a:pos x="connsiteX11040" y="connsiteY11040"/>
                </a:cxn>
                <a:cxn ang="0">
                  <a:pos x="connsiteX11041" y="connsiteY11041"/>
                </a:cxn>
                <a:cxn ang="0">
                  <a:pos x="connsiteX11042" y="connsiteY11042"/>
                </a:cxn>
                <a:cxn ang="0">
                  <a:pos x="connsiteX11043" y="connsiteY11043"/>
                </a:cxn>
                <a:cxn ang="0">
                  <a:pos x="connsiteX11044" y="connsiteY11044"/>
                </a:cxn>
                <a:cxn ang="0">
                  <a:pos x="connsiteX11045" y="connsiteY11045"/>
                </a:cxn>
                <a:cxn ang="0">
                  <a:pos x="connsiteX11046" y="connsiteY11046"/>
                </a:cxn>
                <a:cxn ang="0">
                  <a:pos x="connsiteX11047" y="connsiteY11047"/>
                </a:cxn>
                <a:cxn ang="0">
                  <a:pos x="connsiteX11048" y="connsiteY11048"/>
                </a:cxn>
                <a:cxn ang="0">
                  <a:pos x="connsiteX11049" y="connsiteY11049"/>
                </a:cxn>
                <a:cxn ang="0">
                  <a:pos x="connsiteX11050" y="connsiteY11050"/>
                </a:cxn>
                <a:cxn ang="0">
                  <a:pos x="connsiteX11051" y="connsiteY11051"/>
                </a:cxn>
                <a:cxn ang="0">
                  <a:pos x="connsiteX11052" y="connsiteY11052"/>
                </a:cxn>
                <a:cxn ang="0">
                  <a:pos x="connsiteX11053" y="connsiteY11053"/>
                </a:cxn>
                <a:cxn ang="0">
                  <a:pos x="connsiteX11054" y="connsiteY11054"/>
                </a:cxn>
                <a:cxn ang="0">
                  <a:pos x="connsiteX11055" y="connsiteY11055"/>
                </a:cxn>
                <a:cxn ang="0">
                  <a:pos x="connsiteX11056" y="connsiteY11056"/>
                </a:cxn>
                <a:cxn ang="0">
                  <a:pos x="connsiteX11057" y="connsiteY11057"/>
                </a:cxn>
                <a:cxn ang="0">
                  <a:pos x="connsiteX11058" y="connsiteY11058"/>
                </a:cxn>
                <a:cxn ang="0">
                  <a:pos x="connsiteX11059" y="connsiteY11059"/>
                </a:cxn>
                <a:cxn ang="0">
                  <a:pos x="connsiteX11060" y="connsiteY11060"/>
                </a:cxn>
                <a:cxn ang="0">
                  <a:pos x="connsiteX11061" y="connsiteY11061"/>
                </a:cxn>
                <a:cxn ang="0">
                  <a:pos x="connsiteX11062" y="connsiteY11062"/>
                </a:cxn>
                <a:cxn ang="0">
                  <a:pos x="connsiteX11063" y="connsiteY11063"/>
                </a:cxn>
                <a:cxn ang="0">
                  <a:pos x="connsiteX11064" y="connsiteY11064"/>
                </a:cxn>
                <a:cxn ang="0">
                  <a:pos x="connsiteX11065" y="connsiteY11065"/>
                </a:cxn>
                <a:cxn ang="0">
                  <a:pos x="connsiteX11066" y="connsiteY11066"/>
                </a:cxn>
                <a:cxn ang="0">
                  <a:pos x="connsiteX11067" y="connsiteY11067"/>
                </a:cxn>
                <a:cxn ang="0">
                  <a:pos x="connsiteX11068" y="connsiteY11068"/>
                </a:cxn>
                <a:cxn ang="0">
                  <a:pos x="connsiteX11069" y="connsiteY11069"/>
                </a:cxn>
                <a:cxn ang="0">
                  <a:pos x="connsiteX11070" y="connsiteY11070"/>
                </a:cxn>
                <a:cxn ang="0">
                  <a:pos x="connsiteX11071" y="connsiteY11071"/>
                </a:cxn>
                <a:cxn ang="0">
                  <a:pos x="connsiteX11072" y="connsiteY11072"/>
                </a:cxn>
                <a:cxn ang="0">
                  <a:pos x="connsiteX11073" y="connsiteY11073"/>
                </a:cxn>
                <a:cxn ang="0">
                  <a:pos x="connsiteX11074" y="connsiteY11074"/>
                </a:cxn>
                <a:cxn ang="0">
                  <a:pos x="connsiteX11075" y="connsiteY11075"/>
                </a:cxn>
                <a:cxn ang="0">
                  <a:pos x="connsiteX11076" y="connsiteY11076"/>
                </a:cxn>
                <a:cxn ang="0">
                  <a:pos x="connsiteX11077" y="connsiteY11077"/>
                </a:cxn>
                <a:cxn ang="0">
                  <a:pos x="connsiteX11078" y="connsiteY11078"/>
                </a:cxn>
                <a:cxn ang="0">
                  <a:pos x="connsiteX11079" y="connsiteY11079"/>
                </a:cxn>
                <a:cxn ang="0">
                  <a:pos x="connsiteX11080" y="connsiteY11080"/>
                </a:cxn>
                <a:cxn ang="0">
                  <a:pos x="connsiteX11081" y="connsiteY11081"/>
                </a:cxn>
                <a:cxn ang="0">
                  <a:pos x="connsiteX11082" y="connsiteY11082"/>
                </a:cxn>
                <a:cxn ang="0">
                  <a:pos x="connsiteX11083" y="connsiteY11083"/>
                </a:cxn>
                <a:cxn ang="0">
                  <a:pos x="connsiteX11084" y="connsiteY11084"/>
                </a:cxn>
                <a:cxn ang="0">
                  <a:pos x="connsiteX11085" y="connsiteY11085"/>
                </a:cxn>
                <a:cxn ang="0">
                  <a:pos x="connsiteX11086" y="connsiteY11086"/>
                </a:cxn>
                <a:cxn ang="0">
                  <a:pos x="connsiteX11087" y="connsiteY11087"/>
                </a:cxn>
                <a:cxn ang="0">
                  <a:pos x="connsiteX11088" y="connsiteY11088"/>
                </a:cxn>
                <a:cxn ang="0">
                  <a:pos x="connsiteX11089" y="connsiteY11089"/>
                </a:cxn>
                <a:cxn ang="0">
                  <a:pos x="connsiteX11090" y="connsiteY11090"/>
                </a:cxn>
                <a:cxn ang="0">
                  <a:pos x="connsiteX11091" y="connsiteY11091"/>
                </a:cxn>
                <a:cxn ang="0">
                  <a:pos x="connsiteX11092" y="connsiteY11092"/>
                </a:cxn>
                <a:cxn ang="0">
                  <a:pos x="connsiteX11093" y="connsiteY11093"/>
                </a:cxn>
                <a:cxn ang="0">
                  <a:pos x="connsiteX11094" y="connsiteY11094"/>
                </a:cxn>
                <a:cxn ang="0">
                  <a:pos x="connsiteX11095" y="connsiteY11095"/>
                </a:cxn>
                <a:cxn ang="0">
                  <a:pos x="connsiteX11096" y="connsiteY11096"/>
                </a:cxn>
                <a:cxn ang="0">
                  <a:pos x="connsiteX11097" y="connsiteY11097"/>
                </a:cxn>
                <a:cxn ang="0">
                  <a:pos x="connsiteX11098" y="connsiteY11098"/>
                </a:cxn>
                <a:cxn ang="0">
                  <a:pos x="connsiteX11099" y="connsiteY11099"/>
                </a:cxn>
                <a:cxn ang="0">
                  <a:pos x="connsiteX11100" y="connsiteY11100"/>
                </a:cxn>
                <a:cxn ang="0">
                  <a:pos x="connsiteX11101" y="connsiteY11101"/>
                </a:cxn>
                <a:cxn ang="0">
                  <a:pos x="connsiteX11102" y="connsiteY11102"/>
                </a:cxn>
                <a:cxn ang="0">
                  <a:pos x="connsiteX11103" y="connsiteY11103"/>
                </a:cxn>
                <a:cxn ang="0">
                  <a:pos x="connsiteX11104" y="connsiteY11104"/>
                </a:cxn>
                <a:cxn ang="0">
                  <a:pos x="connsiteX11105" y="connsiteY11105"/>
                </a:cxn>
                <a:cxn ang="0">
                  <a:pos x="connsiteX11106" y="connsiteY11106"/>
                </a:cxn>
                <a:cxn ang="0">
                  <a:pos x="connsiteX11107" y="connsiteY11107"/>
                </a:cxn>
                <a:cxn ang="0">
                  <a:pos x="connsiteX11108" y="connsiteY11108"/>
                </a:cxn>
                <a:cxn ang="0">
                  <a:pos x="connsiteX11109" y="connsiteY11109"/>
                </a:cxn>
                <a:cxn ang="0">
                  <a:pos x="connsiteX11110" y="connsiteY11110"/>
                </a:cxn>
                <a:cxn ang="0">
                  <a:pos x="connsiteX11111" y="connsiteY11111"/>
                </a:cxn>
                <a:cxn ang="0">
                  <a:pos x="connsiteX11112" y="connsiteY11112"/>
                </a:cxn>
                <a:cxn ang="0">
                  <a:pos x="connsiteX11113" y="connsiteY11113"/>
                </a:cxn>
                <a:cxn ang="0">
                  <a:pos x="connsiteX11114" y="connsiteY11114"/>
                </a:cxn>
                <a:cxn ang="0">
                  <a:pos x="connsiteX11115" y="connsiteY11115"/>
                </a:cxn>
                <a:cxn ang="0">
                  <a:pos x="connsiteX11116" y="connsiteY11116"/>
                </a:cxn>
                <a:cxn ang="0">
                  <a:pos x="connsiteX11117" y="connsiteY11117"/>
                </a:cxn>
                <a:cxn ang="0">
                  <a:pos x="connsiteX11118" y="connsiteY11118"/>
                </a:cxn>
                <a:cxn ang="0">
                  <a:pos x="connsiteX11119" y="connsiteY11119"/>
                </a:cxn>
                <a:cxn ang="0">
                  <a:pos x="connsiteX11120" y="connsiteY11120"/>
                </a:cxn>
                <a:cxn ang="0">
                  <a:pos x="connsiteX11121" y="connsiteY11121"/>
                </a:cxn>
                <a:cxn ang="0">
                  <a:pos x="connsiteX11122" y="connsiteY11122"/>
                </a:cxn>
                <a:cxn ang="0">
                  <a:pos x="connsiteX11123" y="connsiteY11123"/>
                </a:cxn>
                <a:cxn ang="0">
                  <a:pos x="connsiteX11124" y="connsiteY11124"/>
                </a:cxn>
                <a:cxn ang="0">
                  <a:pos x="connsiteX11125" y="connsiteY11125"/>
                </a:cxn>
                <a:cxn ang="0">
                  <a:pos x="connsiteX11126" y="connsiteY11126"/>
                </a:cxn>
                <a:cxn ang="0">
                  <a:pos x="connsiteX11127" y="connsiteY11127"/>
                </a:cxn>
                <a:cxn ang="0">
                  <a:pos x="connsiteX11128" y="connsiteY11128"/>
                </a:cxn>
                <a:cxn ang="0">
                  <a:pos x="connsiteX11129" y="connsiteY11129"/>
                </a:cxn>
                <a:cxn ang="0">
                  <a:pos x="connsiteX11130" y="connsiteY11130"/>
                </a:cxn>
                <a:cxn ang="0">
                  <a:pos x="connsiteX11131" y="connsiteY11131"/>
                </a:cxn>
                <a:cxn ang="0">
                  <a:pos x="connsiteX11132" y="connsiteY11132"/>
                </a:cxn>
                <a:cxn ang="0">
                  <a:pos x="connsiteX11133" y="connsiteY11133"/>
                </a:cxn>
                <a:cxn ang="0">
                  <a:pos x="connsiteX11134" y="connsiteY11134"/>
                </a:cxn>
                <a:cxn ang="0">
                  <a:pos x="connsiteX11135" y="connsiteY11135"/>
                </a:cxn>
                <a:cxn ang="0">
                  <a:pos x="connsiteX11136" y="connsiteY11136"/>
                </a:cxn>
                <a:cxn ang="0">
                  <a:pos x="connsiteX11137" y="connsiteY11137"/>
                </a:cxn>
                <a:cxn ang="0">
                  <a:pos x="connsiteX11138" y="connsiteY11138"/>
                </a:cxn>
                <a:cxn ang="0">
                  <a:pos x="connsiteX11139" y="connsiteY11139"/>
                </a:cxn>
                <a:cxn ang="0">
                  <a:pos x="connsiteX11140" y="connsiteY11140"/>
                </a:cxn>
                <a:cxn ang="0">
                  <a:pos x="connsiteX11141" y="connsiteY11141"/>
                </a:cxn>
                <a:cxn ang="0">
                  <a:pos x="connsiteX11142" y="connsiteY11142"/>
                </a:cxn>
                <a:cxn ang="0">
                  <a:pos x="connsiteX11143" y="connsiteY11143"/>
                </a:cxn>
                <a:cxn ang="0">
                  <a:pos x="connsiteX11144" y="connsiteY11144"/>
                </a:cxn>
                <a:cxn ang="0">
                  <a:pos x="connsiteX11145" y="connsiteY11145"/>
                </a:cxn>
                <a:cxn ang="0">
                  <a:pos x="connsiteX11146" y="connsiteY11146"/>
                </a:cxn>
                <a:cxn ang="0">
                  <a:pos x="connsiteX11147" y="connsiteY11147"/>
                </a:cxn>
                <a:cxn ang="0">
                  <a:pos x="connsiteX11148" y="connsiteY11148"/>
                </a:cxn>
                <a:cxn ang="0">
                  <a:pos x="connsiteX11149" y="connsiteY11149"/>
                </a:cxn>
                <a:cxn ang="0">
                  <a:pos x="connsiteX11150" y="connsiteY11150"/>
                </a:cxn>
                <a:cxn ang="0">
                  <a:pos x="connsiteX11151" y="connsiteY11151"/>
                </a:cxn>
                <a:cxn ang="0">
                  <a:pos x="connsiteX11152" y="connsiteY11152"/>
                </a:cxn>
                <a:cxn ang="0">
                  <a:pos x="connsiteX11153" y="connsiteY11153"/>
                </a:cxn>
                <a:cxn ang="0">
                  <a:pos x="connsiteX11154" y="connsiteY11154"/>
                </a:cxn>
                <a:cxn ang="0">
                  <a:pos x="connsiteX11155" y="connsiteY11155"/>
                </a:cxn>
                <a:cxn ang="0">
                  <a:pos x="connsiteX11156" y="connsiteY11156"/>
                </a:cxn>
                <a:cxn ang="0">
                  <a:pos x="connsiteX11157" y="connsiteY11157"/>
                </a:cxn>
                <a:cxn ang="0">
                  <a:pos x="connsiteX11158" y="connsiteY11158"/>
                </a:cxn>
                <a:cxn ang="0">
                  <a:pos x="connsiteX11159" y="connsiteY11159"/>
                </a:cxn>
                <a:cxn ang="0">
                  <a:pos x="connsiteX11160" y="connsiteY11160"/>
                </a:cxn>
                <a:cxn ang="0">
                  <a:pos x="connsiteX11161" y="connsiteY11161"/>
                </a:cxn>
                <a:cxn ang="0">
                  <a:pos x="connsiteX11162" y="connsiteY11162"/>
                </a:cxn>
                <a:cxn ang="0">
                  <a:pos x="connsiteX11163" y="connsiteY11163"/>
                </a:cxn>
                <a:cxn ang="0">
                  <a:pos x="connsiteX11164" y="connsiteY11164"/>
                </a:cxn>
                <a:cxn ang="0">
                  <a:pos x="connsiteX11165" y="connsiteY11165"/>
                </a:cxn>
                <a:cxn ang="0">
                  <a:pos x="connsiteX11166" y="connsiteY11166"/>
                </a:cxn>
                <a:cxn ang="0">
                  <a:pos x="connsiteX11167" y="connsiteY11167"/>
                </a:cxn>
                <a:cxn ang="0">
                  <a:pos x="connsiteX11168" y="connsiteY11168"/>
                </a:cxn>
                <a:cxn ang="0">
                  <a:pos x="connsiteX11169" y="connsiteY11169"/>
                </a:cxn>
                <a:cxn ang="0">
                  <a:pos x="connsiteX11170" y="connsiteY11170"/>
                </a:cxn>
                <a:cxn ang="0">
                  <a:pos x="connsiteX11171" y="connsiteY11171"/>
                </a:cxn>
                <a:cxn ang="0">
                  <a:pos x="connsiteX11172" y="connsiteY11172"/>
                </a:cxn>
                <a:cxn ang="0">
                  <a:pos x="connsiteX11173" y="connsiteY11173"/>
                </a:cxn>
                <a:cxn ang="0">
                  <a:pos x="connsiteX11174" y="connsiteY11174"/>
                </a:cxn>
                <a:cxn ang="0">
                  <a:pos x="connsiteX11175" y="connsiteY11175"/>
                </a:cxn>
                <a:cxn ang="0">
                  <a:pos x="connsiteX11176" y="connsiteY11176"/>
                </a:cxn>
                <a:cxn ang="0">
                  <a:pos x="connsiteX11177" y="connsiteY11177"/>
                </a:cxn>
                <a:cxn ang="0">
                  <a:pos x="connsiteX11178" y="connsiteY11178"/>
                </a:cxn>
                <a:cxn ang="0">
                  <a:pos x="connsiteX11179" y="connsiteY11179"/>
                </a:cxn>
                <a:cxn ang="0">
                  <a:pos x="connsiteX11180" y="connsiteY11180"/>
                </a:cxn>
                <a:cxn ang="0">
                  <a:pos x="connsiteX11181" y="connsiteY11181"/>
                </a:cxn>
                <a:cxn ang="0">
                  <a:pos x="connsiteX11182" y="connsiteY11182"/>
                </a:cxn>
                <a:cxn ang="0">
                  <a:pos x="connsiteX11183" y="connsiteY11183"/>
                </a:cxn>
                <a:cxn ang="0">
                  <a:pos x="connsiteX11184" y="connsiteY11184"/>
                </a:cxn>
                <a:cxn ang="0">
                  <a:pos x="connsiteX11185" y="connsiteY11185"/>
                </a:cxn>
                <a:cxn ang="0">
                  <a:pos x="connsiteX11186" y="connsiteY11186"/>
                </a:cxn>
                <a:cxn ang="0">
                  <a:pos x="connsiteX11187" y="connsiteY11187"/>
                </a:cxn>
                <a:cxn ang="0">
                  <a:pos x="connsiteX11188" y="connsiteY11188"/>
                </a:cxn>
                <a:cxn ang="0">
                  <a:pos x="connsiteX11189" y="connsiteY11189"/>
                </a:cxn>
                <a:cxn ang="0">
                  <a:pos x="connsiteX11190" y="connsiteY11190"/>
                </a:cxn>
                <a:cxn ang="0">
                  <a:pos x="connsiteX11191" y="connsiteY11191"/>
                </a:cxn>
                <a:cxn ang="0">
                  <a:pos x="connsiteX11192" y="connsiteY11192"/>
                </a:cxn>
                <a:cxn ang="0">
                  <a:pos x="connsiteX11193" y="connsiteY11193"/>
                </a:cxn>
                <a:cxn ang="0">
                  <a:pos x="connsiteX11194" y="connsiteY11194"/>
                </a:cxn>
                <a:cxn ang="0">
                  <a:pos x="connsiteX11195" y="connsiteY11195"/>
                </a:cxn>
                <a:cxn ang="0">
                  <a:pos x="connsiteX11196" y="connsiteY11196"/>
                </a:cxn>
                <a:cxn ang="0">
                  <a:pos x="connsiteX11197" y="connsiteY11197"/>
                </a:cxn>
                <a:cxn ang="0">
                  <a:pos x="connsiteX11198" y="connsiteY11198"/>
                </a:cxn>
                <a:cxn ang="0">
                  <a:pos x="connsiteX11199" y="connsiteY11199"/>
                </a:cxn>
                <a:cxn ang="0">
                  <a:pos x="connsiteX11200" y="connsiteY11200"/>
                </a:cxn>
                <a:cxn ang="0">
                  <a:pos x="connsiteX11201" y="connsiteY11201"/>
                </a:cxn>
                <a:cxn ang="0">
                  <a:pos x="connsiteX11202" y="connsiteY11202"/>
                </a:cxn>
                <a:cxn ang="0">
                  <a:pos x="connsiteX11203" y="connsiteY11203"/>
                </a:cxn>
                <a:cxn ang="0">
                  <a:pos x="connsiteX11204" y="connsiteY11204"/>
                </a:cxn>
                <a:cxn ang="0">
                  <a:pos x="connsiteX11205" y="connsiteY11205"/>
                </a:cxn>
                <a:cxn ang="0">
                  <a:pos x="connsiteX11206" y="connsiteY11206"/>
                </a:cxn>
                <a:cxn ang="0">
                  <a:pos x="connsiteX11207" y="connsiteY11207"/>
                </a:cxn>
                <a:cxn ang="0">
                  <a:pos x="connsiteX11208" y="connsiteY11208"/>
                </a:cxn>
                <a:cxn ang="0">
                  <a:pos x="connsiteX11209" y="connsiteY11209"/>
                </a:cxn>
                <a:cxn ang="0">
                  <a:pos x="connsiteX11210" y="connsiteY11210"/>
                </a:cxn>
                <a:cxn ang="0">
                  <a:pos x="connsiteX11211" y="connsiteY11211"/>
                </a:cxn>
                <a:cxn ang="0">
                  <a:pos x="connsiteX11212" y="connsiteY11212"/>
                </a:cxn>
                <a:cxn ang="0">
                  <a:pos x="connsiteX11213" y="connsiteY11213"/>
                </a:cxn>
                <a:cxn ang="0">
                  <a:pos x="connsiteX11214" y="connsiteY11214"/>
                </a:cxn>
                <a:cxn ang="0">
                  <a:pos x="connsiteX11215" y="connsiteY11215"/>
                </a:cxn>
                <a:cxn ang="0">
                  <a:pos x="connsiteX11216" y="connsiteY11216"/>
                </a:cxn>
                <a:cxn ang="0">
                  <a:pos x="connsiteX11217" y="connsiteY11217"/>
                </a:cxn>
                <a:cxn ang="0">
                  <a:pos x="connsiteX11218" y="connsiteY11218"/>
                </a:cxn>
                <a:cxn ang="0">
                  <a:pos x="connsiteX11219" y="connsiteY11219"/>
                </a:cxn>
                <a:cxn ang="0">
                  <a:pos x="connsiteX11220" y="connsiteY11220"/>
                </a:cxn>
                <a:cxn ang="0">
                  <a:pos x="connsiteX11221" y="connsiteY11221"/>
                </a:cxn>
                <a:cxn ang="0">
                  <a:pos x="connsiteX11222" y="connsiteY11222"/>
                </a:cxn>
                <a:cxn ang="0">
                  <a:pos x="connsiteX11223" y="connsiteY11223"/>
                </a:cxn>
                <a:cxn ang="0">
                  <a:pos x="connsiteX11224" y="connsiteY11224"/>
                </a:cxn>
                <a:cxn ang="0">
                  <a:pos x="connsiteX11225" y="connsiteY11225"/>
                </a:cxn>
                <a:cxn ang="0">
                  <a:pos x="connsiteX11226" y="connsiteY11226"/>
                </a:cxn>
                <a:cxn ang="0">
                  <a:pos x="connsiteX11227" y="connsiteY11227"/>
                </a:cxn>
                <a:cxn ang="0">
                  <a:pos x="connsiteX11228" y="connsiteY11228"/>
                </a:cxn>
                <a:cxn ang="0">
                  <a:pos x="connsiteX11229" y="connsiteY11229"/>
                </a:cxn>
                <a:cxn ang="0">
                  <a:pos x="connsiteX11230" y="connsiteY11230"/>
                </a:cxn>
                <a:cxn ang="0">
                  <a:pos x="connsiteX11231" y="connsiteY11231"/>
                </a:cxn>
                <a:cxn ang="0">
                  <a:pos x="connsiteX11232" y="connsiteY11232"/>
                </a:cxn>
                <a:cxn ang="0">
                  <a:pos x="connsiteX11233" y="connsiteY11233"/>
                </a:cxn>
                <a:cxn ang="0">
                  <a:pos x="connsiteX11234" y="connsiteY11234"/>
                </a:cxn>
                <a:cxn ang="0">
                  <a:pos x="connsiteX11235" y="connsiteY11235"/>
                </a:cxn>
                <a:cxn ang="0">
                  <a:pos x="connsiteX11236" y="connsiteY11236"/>
                </a:cxn>
                <a:cxn ang="0">
                  <a:pos x="connsiteX11237" y="connsiteY11237"/>
                </a:cxn>
                <a:cxn ang="0">
                  <a:pos x="connsiteX11238" y="connsiteY11238"/>
                </a:cxn>
                <a:cxn ang="0">
                  <a:pos x="connsiteX11239" y="connsiteY11239"/>
                </a:cxn>
                <a:cxn ang="0">
                  <a:pos x="connsiteX11240" y="connsiteY11240"/>
                </a:cxn>
                <a:cxn ang="0">
                  <a:pos x="connsiteX11241" y="connsiteY11241"/>
                </a:cxn>
                <a:cxn ang="0">
                  <a:pos x="connsiteX11242" y="connsiteY11242"/>
                </a:cxn>
                <a:cxn ang="0">
                  <a:pos x="connsiteX11243" y="connsiteY11243"/>
                </a:cxn>
                <a:cxn ang="0">
                  <a:pos x="connsiteX11244" y="connsiteY11244"/>
                </a:cxn>
                <a:cxn ang="0">
                  <a:pos x="connsiteX11245" y="connsiteY11245"/>
                </a:cxn>
                <a:cxn ang="0">
                  <a:pos x="connsiteX11246" y="connsiteY11246"/>
                </a:cxn>
                <a:cxn ang="0">
                  <a:pos x="connsiteX11247" y="connsiteY11247"/>
                </a:cxn>
                <a:cxn ang="0">
                  <a:pos x="connsiteX11248" y="connsiteY11248"/>
                </a:cxn>
                <a:cxn ang="0">
                  <a:pos x="connsiteX11249" y="connsiteY11249"/>
                </a:cxn>
                <a:cxn ang="0">
                  <a:pos x="connsiteX11250" y="connsiteY11250"/>
                </a:cxn>
                <a:cxn ang="0">
                  <a:pos x="connsiteX11251" y="connsiteY11251"/>
                </a:cxn>
                <a:cxn ang="0">
                  <a:pos x="connsiteX11252" y="connsiteY11252"/>
                </a:cxn>
                <a:cxn ang="0">
                  <a:pos x="connsiteX11253" y="connsiteY11253"/>
                </a:cxn>
                <a:cxn ang="0">
                  <a:pos x="connsiteX11254" y="connsiteY11254"/>
                </a:cxn>
                <a:cxn ang="0">
                  <a:pos x="connsiteX11255" y="connsiteY11255"/>
                </a:cxn>
                <a:cxn ang="0">
                  <a:pos x="connsiteX11256" y="connsiteY11256"/>
                </a:cxn>
                <a:cxn ang="0">
                  <a:pos x="connsiteX11257" y="connsiteY11257"/>
                </a:cxn>
                <a:cxn ang="0">
                  <a:pos x="connsiteX11258" y="connsiteY11258"/>
                </a:cxn>
                <a:cxn ang="0">
                  <a:pos x="connsiteX11259" y="connsiteY11259"/>
                </a:cxn>
                <a:cxn ang="0">
                  <a:pos x="connsiteX11260" y="connsiteY11260"/>
                </a:cxn>
                <a:cxn ang="0">
                  <a:pos x="connsiteX11261" y="connsiteY11261"/>
                </a:cxn>
                <a:cxn ang="0">
                  <a:pos x="connsiteX11262" y="connsiteY11262"/>
                </a:cxn>
                <a:cxn ang="0">
                  <a:pos x="connsiteX11263" y="connsiteY11263"/>
                </a:cxn>
                <a:cxn ang="0">
                  <a:pos x="connsiteX11264" y="connsiteY11264"/>
                </a:cxn>
                <a:cxn ang="0">
                  <a:pos x="connsiteX11265" y="connsiteY11265"/>
                </a:cxn>
                <a:cxn ang="0">
                  <a:pos x="connsiteX11266" y="connsiteY11266"/>
                </a:cxn>
                <a:cxn ang="0">
                  <a:pos x="connsiteX11267" y="connsiteY11267"/>
                </a:cxn>
                <a:cxn ang="0">
                  <a:pos x="connsiteX11268" y="connsiteY11268"/>
                </a:cxn>
                <a:cxn ang="0">
                  <a:pos x="connsiteX11269" y="connsiteY11269"/>
                </a:cxn>
                <a:cxn ang="0">
                  <a:pos x="connsiteX11270" y="connsiteY11270"/>
                </a:cxn>
                <a:cxn ang="0">
                  <a:pos x="connsiteX11271" y="connsiteY11271"/>
                </a:cxn>
                <a:cxn ang="0">
                  <a:pos x="connsiteX11272" y="connsiteY11272"/>
                </a:cxn>
                <a:cxn ang="0">
                  <a:pos x="connsiteX11273" y="connsiteY11273"/>
                </a:cxn>
                <a:cxn ang="0">
                  <a:pos x="connsiteX11274" y="connsiteY11274"/>
                </a:cxn>
                <a:cxn ang="0">
                  <a:pos x="connsiteX11275" y="connsiteY11275"/>
                </a:cxn>
                <a:cxn ang="0">
                  <a:pos x="connsiteX11276" y="connsiteY11276"/>
                </a:cxn>
                <a:cxn ang="0">
                  <a:pos x="connsiteX11277" y="connsiteY11277"/>
                </a:cxn>
                <a:cxn ang="0">
                  <a:pos x="connsiteX11278" y="connsiteY11278"/>
                </a:cxn>
                <a:cxn ang="0">
                  <a:pos x="connsiteX11279" y="connsiteY11279"/>
                </a:cxn>
                <a:cxn ang="0">
                  <a:pos x="connsiteX11280" y="connsiteY11280"/>
                </a:cxn>
                <a:cxn ang="0">
                  <a:pos x="connsiteX11281" y="connsiteY11281"/>
                </a:cxn>
                <a:cxn ang="0">
                  <a:pos x="connsiteX11282" y="connsiteY11282"/>
                </a:cxn>
                <a:cxn ang="0">
                  <a:pos x="connsiteX11283" y="connsiteY11283"/>
                </a:cxn>
                <a:cxn ang="0">
                  <a:pos x="connsiteX11284" y="connsiteY11284"/>
                </a:cxn>
                <a:cxn ang="0">
                  <a:pos x="connsiteX11285" y="connsiteY11285"/>
                </a:cxn>
                <a:cxn ang="0">
                  <a:pos x="connsiteX11286" y="connsiteY11286"/>
                </a:cxn>
                <a:cxn ang="0">
                  <a:pos x="connsiteX11287" y="connsiteY11287"/>
                </a:cxn>
                <a:cxn ang="0">
                  <a:pos x="connsiteX11288" y="connsiteY11288"/>
                </a:cxn>
                <a:cxn ang="0">
                  <a:pos x="connsiteX11289" y="connsiteY11289"/>
                </a:cxn>
                <a:cxn ang="0">
                  <a:pos x="connsiteX11290" y="connsiteY11290"/>
                </a:cxn>
                <a:cxn ang="0">
                  <a:pos x="connsiteX11291" y="connsiteY11291"/>
                </a:cxn>
                <a:cxn ang="0">
                  <a:pos x="connsiteX11292" y="connsiteY11292"/>
                </a:cxn>
                <a:cxn ang="0">
                  <a:pos x="connsiteX11293" y="connsiteY11293"/>
                </a:cxn>
                <a:cxn ang="0">
                  <a:pos x="connsiteX11294" y="connsiteY11294"/>
                </a:cxn>
                <a:cxn ang="0">
                  <a:pos x="connsiteX11295" y="connsiteY11295"/>
                </a:cxn>
                <a:cxn ang="0">
                  <a:pos x="connsiteX11296" y="connsiteY11296"/>
                </a:cxn>
                <a:cxn ang="0">
                  <a:pos x="connsiteX11297" y="connsiteY11297"/>
                </a:cxn>
                <a:cxn ang="0">
                  <a:pos x="connsiteX11298" y="connsiteY11298"/>
                </a:cxn>
                <a:cxn ang="0">
                  <a:pos x="connsiteX11299" y="connsiteY11299"/>
                </a:cxn>
                <a:cxn ang="0">
                  <a:pos x="connsiteX11300" y="connsiteY11300"/>
                </a:cxn>
                <a:cxn ang="0">
                  <a:pos x="connsiteX11301" y="connsiteY11301"/>
                </a:cxn>
                <a:cxn ang="0">
                  <a:pos x="connsiteX11302" y="connsiteY11302"/>
                </a:cxn>
                <a:cxn ang="0">
                  <a:pos x="connsiteX11303" y="connsiteY11303"/>
                </a:cxn>
                <a:cxn ang="0">
                  <a:pos x="connsiteX11304" y="connsiteY11304"/>
                </a:cxn>
                <a:cxn ang="0">
                  <a:pos x="connsiteX11305" y="connsiteY11305"/>
                </a:cxn>
                <a:cxn ang="0">
                  <a:pos x="connsiteX11306" y="connsiteY11306"/>
                </a:cxn>
                <a:cxn ang="0">
                  <a:pos x="connsiteX11307" y="connsiteY11307"/>
                </a:cxn>
                <a:cxn ang="0">
                  <a:pos x="connsiteX11308" y="connsiteY11308"/>
                </a:cxn>
                <a:cxn ang="0">
                  <a:pos x="connsiteX11309" y="connsiteY11309"/>
                </a:cxn>
                <a:cxn ang="0">
                  <a:pos x="connsiteX11310" y="connsiteY11310"/>
                </a:cxn>
                <a:cxn ang="0">
                  <a:pos x="connsiteX11311" y="connsiteY11311"/>
                </a:cxn>
                <a:cxn ang="0">
                  <a:pos x="connsiteX11312" y="connsiteY11312"/>
                </a:cxn>
                <a:cxn ang="0">
                  <a:pos x="connsiteX11313" y="connsiteY11313"/>
                </a:cxn>
                <a:cxn ang="0">
                  <a:pos x="connsiteX11314" y="connsiteY11314"/>
                </a:cxn>
                <a:cxn ang="0">
                  <a:pos x="connsiteX11315" y="connsiteY11315"/>
                </a:cxn>
                <a:cxn ang="0">
                  <a:pos x="connsiteX11316" y="connsiteY11316"/>
                </a:cxn>
                <a:cxn ang="0">
                  <a:pos x="connsiteX11317" y="connsiteY11317"/>
                </a:cxn>
                <a:cxn ang="0">
                  <a:pos x="connsiteX11318" y="connsiteY11318"/>
                </a:cxn>
                <a:cxn ang="0">
                  <a:pos x="connsiteX11319" y="connsiteY11319"/>
                </a:cxn>
                <a:cxn ang="0">
                  <a:pos x="connsiteX11320" y="connsiteY11320"/>
                </a:cxn>
                <a:cxn ang="0">
                  <a:pos x="connsiteX11321" y="connsiteY11321"/>
                </a:cxn>
                <a:cxn ang="0">
                  <a:pos x="connsiteX11322" y="connsiteY11322"/>
                </a:cxn>
                <a:cxn ang="0">
                  <a:pos x="connsiteX11323" y="connsiteY11323"/>
                </a:cxn>
                <a:cxn ang="0">
                  <a:pos x="connsiteX11324" y="connsiteY11324"/>
                </a:cxn>
                <a:cxn ang="0">
                  <a:pos x="connsiteX11325" y="connsiteY11325"/>
                </a:cxn>
                <a:cxn ang="0">
                  <a:pos x="connsiteX11326" y="connsiteY11326"/>
                </a:cxn>
                <a:cxn ang="0">
                  <a:pos x="connsiteX11327" y="connsiteY11327"/>
                </a:cxn>
                <a:cxn ang="0">
                  <a:pos x="connsiteX11328" y="connsiteY11328"/>
                </a:cxn>
                <a:cxn ang="0">
                  <a:pos x="connsiteX11329" y="connsiteY11329"/>
                </a:cxn>
                <a:cxn ang="0">
                  <a:pos x="connsiteX11330" y="connsiteY11330"/>
                </a:cxn>
                <a:cxn ang="0">
                  <a:pos x="connsiteX11331" y="connsiteY11331"/>
                </a:cxn>
                <a:cxn ang="0">
                  <a:pos x="connsiteX11332" y="connsiteY11332"/>
                </a:cxn>
                <a:cxn ang="0">
                  <a:pos x="connsiteX11333" y="connsiteY11333"/>
                </a:cxn>
                <a:cxn ang="0">
                  <a:pos x="connsiteX11334" y="connsiteY11334"/>
                </a:cxn>
                <a:cxn ang="0">
                  <a:pos x="connsiteX11335" y="connsiteY11335"/>
                </a:cxn>
                <a:cxn ang="0">
                  <a:pos x="connsiteX11336" y="connsiteY11336"/>
                </a:cxn>
                <a:cxn ang="0">
                  <a:pos x="connsiteX11337" y="connsiteY11337"/>
                </a:cxn>
                <a:cxn ang="0">
                  <a:pos x="connsiteX11338" y="connsiteY11338"/>
                </a:cxn>
                <a:cxn ang="0">
                  <a:pos x="connsiteX11339" y="connsiteY11339"/>
                </a:cxn>
                <a:cxn ang="0">
                  <a:pos x="connsiteX11340" y="connsiteY11340"/>
                </a:cxn>
                <a:cxn ang="0">
                  <a:pos x="connsiteX11341" y="connsiteY11341"/>
                </a:cxn>
                <a:cxn ang="0">
                  <a:pos x="connsiteX11342" y="connsiteY11342"/>
                </a:cxn>
                <a:cxn ang="0">
                  <a:pos x="connsiteX11343" y="connsiteY11343"/>
                </a:cxn>
                <a:cxn ang="0">
                  <a:pos x="connsiteX11344" y="connsiteY11344"/>
                </a:cxn>
                <a:cxn ang="0">
                  <a:pos x="connsiteX11345" y="connsiteY11345"/>
                </a:cxn>
                <a:cxn ang="0">
                  <a:pos x="connsiteX11346" y="connsiteY11346"/>
                </a:cxn>
                <a:cxn ang="0">
                  <a:pos x="connsiteX11347" y="connsiteY11347"/>
                </a:cxn>
                <a:cxn ang="0">
                  <a:pos x="connsiteX11348" y="connsiteY11348"/>
                </a:cxn>
                <a:cxn ang="0">
                  <a:pos x="connsiteX11349" y="connsiteY11349"/>
                </a:cxn>
                <a:cxn ang="0">
                  <a:pos x="connsiteX11350" y="connsiteY11350"/>
                </a:cxn>
                <a:cxn ang="0">
                  <a:pos x="connsiteX11351" y="connsiteY11351"/>
                </a:cxn>
                <a:cxn ang="0">
                  <a:pos x="connsiteX11352" y="connsiteY11352"/>
                </a:cxn>
                <a:cxn ang="0">
                  <a:pos x="connsiteX11353" y="connsiteY11353"/>
                </a:cxn>
                <a:cxn ang="0">
                  <a:pos x="connsiteX11354" y="connsiteY11354"/>
                </a:cxn>
                <a:cxn ang="0">
                  <a:pos x="connsiteX11355" y="connsiteY11355"/>
                </a:cxn>
                <a:cxn ang="0">
                  <a:pos x="connsiteX11356" y="connsiteY11356"/>
                </a:cxn>
                <a:cxn ang="0">
                  <a:pos x="connsiteX11357" y="connsiteY11357"/>
                </a:cxn>
                <a:cxn ang="0">
                  <a:pos x="connsiteX11358" y="connsiteY11358"/>
                </a:cxn>
                <a:cxn ang="0">
                  <a:pos x="connsiteX11359" y="connsiteY11359"/>
                </a:cxn>
                <a:cxn ang="0">
                  <a:pos x="connsiteX11360" y="connsiteY11360"/>
                </a:cxn>
                <a:cxn ang="0">
                  <a:pos x="connsiteX11361" y="connsiteY11361"/>
                </a:cxn>
                <a:cxn ang="0">
                  <a:pos x="connsiteX11362" y="connsiteY11362"/>
                </a:cxn>
                <a:cxn ang="0">
                  <a:pos x="connsiteX11363" y="connsiteY11363"/>
                </a:cxn>
                <a:cxn ang="0">
                  <a:pos x="connsiteX11364" y="connsiteY11364"/>
                </a:cxn>
                <a:cxn ang="0">
                  <a:pos x="connsiteX11365" y="connsiteY11365"/>
                </a:cxn>
                <a:cxn ang="0">
                  <a:pos x="connsiteX11366" y="connsiteY11366"/>
                </a:cxn>
                <a:cxn ang="0">
                  <a:pos x="connsiteX11367" y="connsiteY11367"/>
                </a:cxn>
                <a:cxn ang="0">
                  <a:pos x="connsiteX11368" y="connsiteY11368"/>
                </a:cxn>
                <a:cxn ang="0">
                  <a:pos x="connsiteX11369" y="connsiteY11369"/>
                </a:cxn>
                <a:cxn ang="0">
                  <a:pos x="connsiteX11370" y="connsiteY11370"/>
                </a:cxn>
                <a:cxn ang="0">
                  <a:pos x="connsiteX11371" y="connsiteY11371"/>
                </a:cxn>
                <a:cxn ang="0">
                  <a:pos x="connsiteX11372" y="connsiteY11372"/>
                </a:cxn>
                <a:cxn ang="0">
                  <a:pos x="connsiteX11373" y="connsiteY11373"/>
                </a:cxn>
                <a:cxn ang="0">
                  <a:pos x="connsiteX11374" y="connsiteY11374"/>
                </a:cxn>
                <a:cxn ang="0">
                  <a:pos x="connsiteX11375" y="connsiteY11375"/>
                </a:cxn>
                <a:cxn ang="0">
                  <a:pos x="connsiteX11376" y="connsiteY11376"/>
                </a:cxn>
                <a:cxn ang="0">
                  <a:pos x="connsiteX11377" y="connsiteY11377"/>
                </a:cxn>
                <a:cxn ang="0">
                  <a:pos x="connsiteX11378" y="connsiteY11378"/>
                </a:cxn>
                <a:cxn ang="0">
                  <a:pos x="connsiteX11379" y="connsiteY11379"/>
                </a:cxn>
                <a:cxn ang="0">
                  <a:pos x="connsiteX11380" y="connsiteY11380"/>
                </a:cxn>
                <a:cxn ang="0">
                  <a:pos x="connsiteX11381" y="connsiteY11381"/>
                </a:cxn>
                <a:cxn ang="0">
                  <a:pos x="connsiteX11382" y="connsiteY11382"/>
                </a:cxn>
                <a:cxn ang="0">
                  <a:pos x="connsiteX11383" y="connsiteY11383"/>
                </a:cxn>
                <a:cxn ang="0">
                  <a:pos x="connsiteX11384" y="connsiteY11384"/>
                </a:cxn>
                <a:cxn ang="0">
                  <a:pos x="connsiteX11385" y="connsiteY11385"/>
                </a:cxn>
                <a:cxn ang="0">
                  <a:pos x="connsiteX11386" y="connsiteY11386"/>
                </a:cxn>
                <a:cxn ang="0">
                  <a:pos x="connsiteX11387" y="connsiteY11387"/>
                </a:cxn>
                <a:cxn ang="0">
                  <a:pos x="connsiteX11388" y="connsiteY11388"/>
                </a:cxn>
                <a:cxn ang="0">
                  <a:pos x="connsiteX11389" y="connsiteY11389"/>
                </a:cxn>
                <a:cxn ang="0">
                  <a:pos x="connsiteX11390" y="connsiteY11390"/>
                </a:cxn>
                <a:cxn ang="0">
                  <a:pos x="connsiteX11391" y="connsiteY11391"/>
                </a:cxn>
                <a:cxn ang="0">
                  <a:pos x="connsiteX11392" y="connsiteY11392"/>
                </a:cxn>
                <a:cxn ang="0">
                  <a:pos x="connsiteX11393" y="connsiteY11393"/>
                </a:cxn>
                <a:cxn ang="0">
                  <a:pos x="connsiteX11394" y="connsiteY11394"/>
                </a:cxn>
                <a:cxn ang="0">
                  <a:pos x="connsiteX11395" y="connsiteY11395"/>
                </a:cxn>
                <a:cxn ang="0">
                  <a:pos x="connsiteX11396" y="connsiteY11396"/>
                </a:cxn>
                <a:cxn ang="0">
                  <a:pos x="connsiteX11397" y="connsiteY11397"/>
                </a:cxn>
                <a:cxn ang="0">
                  <a:pos x="connsiteX11398" y="connsiteY11398"/>
                </a:cxn>
                <a:cxn ang="0">
                  <a:pos x="connsiteX11399" y="connsiteY11399"/>
                </a:cxn>
                <a:cxn ang="0">
                  <a:pos x="connsiteX11400" y="connsiteY11400"/>
                </a:cxn>
                <a:cxn ang="0">
                  <a:pos x="connsiteX11401" y="connsiteY11401"/>
                </a:cxn>
                <a:cxn ang="0">
                  <a:pos x="connsiteX11402" y="connsiteY11402"/>
                </a:cxn>
                <a:cxn ang="0">
                  <a:pos x="connsiteX11403" y="connsiteY11403"/>
                </a:cxn>
                <a:cxn ang="0">
                  <a:pos x="connsiteX11404" y="connsiteY11404"/>
                </a:cxn>
                <a:cxn ang="0">
                  <a:pos x="connsiteX11405" y="connsiteY11405"/>
                </a:cxn>
                <a:cxn ang="0">
                  <a:pos x="connsiteX11406" y="connsiteY11406"/>
                </a:cxn>
                <a:cxn ang="0">
                  <a:pos x="connsiteX11407" y="connsiteY11407"/>
                </a:cxn>
                <a:cxn ang="0">
                  <a:pos x="connsiteX11408" y="connsiteY11408"/>
                </a:cxn>
                <a:cxn ang="0">
                  <a:pos x="connsiteX11409" y="connsiteY11409"/>
                </a:cxn>
                <a:cxn ang="0">
                  <a:pos x="connsiteX11410" y="connsiteY11410"/>
                </a:cxn>
                <a:cxn ang="0">
                  <a:pos x="connsiteX11411" y="connsiteY11411"/>
                </a:cxn>
                <a:cxn ang="0">
                  <a:pos x="connsiteX11412" y="connsiteY11412"/>
                </a:cxn>
                <a:cxn ang="0">
                  <a:pos x="connsiteX11413" y="connsiteY11413"/>
                </a:cxn>
                <a:cxn ang="0">
                  <a:pos x="connsiteX11414" y="connsiteY11414"/>
                </a:cxn>
                <a:cxn ang="0">
                  <a:pos x="connsiteX11415" y="connsiteY11415"/>
                </a:cxn>
                <a:cxn ang="0">
                  <a:pos x="connsiteX11416" y="connsiteY11416"/>
                </a:cxn>
                <a:cxn ang="0">
                  <a:pos x="connsiteX11417" y="connsiteY11417"/>
                </a:cxn>
                <a:cxn ang="0">
                  <a:pos x="connsiteX11418" y="connsiteY11418"/>
                </a:cxn>
                <a:cxn ang="0">
                  <a:pos x="connsiteX11419" y="connsiteY11419"/>
                </a:cxn>
                <a:cxn ang="0">
                  <a:pos x="connsiteX11420" y="connsiteY11420"/>
                </a:cxn>
                <a:cxn ang="0">
                  <a:pos x="connsiteX11421" y="connsiteY11421"/>
                </a:cxn>
                <a:cxn ang="0">
                  <a:pos x="connsiteX11422" y="connsiteY11422"/>
                </a:cxn>
                <a:cxn ang="0">
                  <a:pos x="connsiteX11423" y="connsiteY11423"/>
                </a:cxn>
                <a:cxn ang="0">
                  <a:pos x="connsiteX11424" y="connsiteY11424"/>
                </a:cxn>
                <a:cxn ang="0">
                  <a:pos x="connsiteX11425" y="connsiteY11425"/>
                </a:cxn>
                <a:cxn ang="0">
                  <a:pos x="connsiteX11426" y="connsiteY11426"/>
                </a:cxn>
                <a:cxn ang="0">
                  <a:pos x="connsiteX11427" y="connsiteY11427"/>
                </a:cxn>
                <a:cxn ang="0">
                  <a:pos x="connsiteX11428" y="connsiteY11428"/>
                </a:cxn>
                <a:cxn ang="0">
                  <a:pos x="connsiteX11429" y="connsiteY11429"/>
                </a:cxn>
                <a:cxn ang="0">
                  <a:pos x="connsiteX11430" y="connsiteY11430"/>
                </a:cxn>
                <a:cxn ang="0">
                  <a:pos x="connsiteX11431" y="connsiteY11431"/>
                </a:cxn>
                <a:cxn ang="0">
                  <a:pos x="connsiteX11432" y="connsiteY11432"/>
                </a:cxn>
                <a:cxn ang="0">
                  <a:pos x="connsiteX11433" y="connsiteY11433"/>
                </a:cxn>
                <a:cxn ang="0">
                  <a:pos x="connsiteX11434" y="connsiteY11434"/>
                </a:cxn>
                <a:cxn ang="0">
                  <a:pos x="connsiteX11435" y="connsiteY11435"/>
                </a:cxn>
                <a:cxn ang="0">
                  <a:pos x="connsiteX11436" y="connsiteY11436"/>
                </a:cxn>
                <a:cxn ang="0">
                  <a:pos x="connsiteX11437" y="connsiteY11437"/>
                </a:cxn>
                <a:cxn ang="0">
                  <a:pos x="connsiteX11438" y="connsiteY11438"/>
                </a:cxn>
                <a:cxn ang="0">
                  <a:pos x="connsiteX11439" y="connsiteY11439"/>
                </a:cxn>
                <a:cxn ang="0">
                  <a:pos x="connsiteX11440" y="connsiteY11440"/>
                </a:cxn>
                <a:cxn ang="0">
                  <a:pos x="connsiteX11441" y="connsiteY11441"/>
                </a:cxn>
                <a:cxn ang="0">
                  <a:pos x="connsiteX11442" y="connsiteY11442"/>
                </a:cxn>
                <a:cxn ang="0">
                  <a:pos x="connsiteX11443" y="connsiteY11443"/>
                </a:cxn>
                <a:cxn ang="0">
                  <a:pos x="connsiteX11444" y="connsiteY11444"/>
                </a:cxn>
                <a:cxn ang="0">
                  <a:pos x="connsiteX11445" y="connsiteY11445"/>
                </a:cxn>
                <a:cxn ang="0">
                  <a:pos x="connsiteX11446" y="connsiteY11446"/>
                </a:cxn>
                <a:cxn ang="0">
                  <a:pos x="connsiteX11447" y="connsiteY11447"/>
                </a:cxn>
                <a:cxn ang="0">
                  <a:pos x="connsiteX11448" y="connsiteY11448"/>
                </a:cxn>
                <a:cxn ang="0">
                  <a:pos x="connsiteX11449" y="connsiteY11449"/>
                </a:cxn>
                <a:cxn ang="0">
                  <a:pos x="connsiteX11450" y="connsiteY11450"/>
                </a:cxn>
                <a:cxn ang="0">
                  <a:pos x="connsiteX11451" y="connsiteY11451"/>
                </a:cxn>
                <a:cxn ang="0">
                  <a:pos x="connsiteX11452" y="connsiteY11452"/>
                </a:cxn>
                <a:cxn ang="0">
                  <a:pos x="connsiteX11453" y="connsiteY11453"/>
                </a:cxn>
                <a:cxn ang="0">
                  <a:pos x="connsiteX11454" y="connsiteY11454"/>
                </a:cxn>
                <a:cxn ang="0">
                  <a:pos x="connsiteX11455" y="connsiteY11455"/>
                </a:cxn>
                <a:cxn ang="0">
                  <a:pos x="connsiteX11456" y="connsiteY11456"/>
                </a:cxn>
                <a:cxn ang="0">
                  <a:pos x="connsiteX11457" y="connsiteY11457"/>
                </a:cxn>
                <a:cxn ang="0">
                  <a:pos x="connsiteX11458" y="connsiteY11458"/>
                </a:cxn>
                <a:cxn ang="0">
                  <a:pos x="connsiteX11459" y="connsiteY11459"/>
                </a:cxn>
                <a:cxn ang="0">
                  <a:pos x="connsiteX11460" y="connsiteY11460"/>
                </a:cxn>
                <a:cxn ang="0">
                  <a:pos x="connsiteX11461" y="connsiteY11461"/>
                </a:cxn>
                <a:cxn ang="0">
                  <a:pos x="connsiteX11462" y="connsiteY11462"/>
                </a:cxn>
                <a:cxn ang="0">
                  <a:pos x="connsiteX11463" y="connsiteY11463"/>
                </a:cxn>
                <a:cxn ang="0">
                  <a:pos x="connsiteX11464" y="connsiteY11464"/>
                </a:cxn>
                <a:cxn ang="0">
                  <a:pos x="connsiteX11465" y="connsiteY11465"/>
                </a:cxn>
                <a:cxn ang="0">
                  <a:pos x="connsiteX11466" y="connsiteY11466"/>
                </a:cxn>
                <a:cxn ang="0">
                  <a:pos x="connsiteX11467" y="connsiteY11467"/>
                </a:cxn>
                <a:cxn ang="0">
                  <a:pos x="connsiteX11468" y="connsiteY11468"/>
                </a:cxn>
                <a:cxn ang="0">
                  <a:pos x="connsiteX11469" y="connsiteY11469"/>
                </a:cxn>
                <a:cxn ang="0">
                  <a:pos x="connsiteX11470" y="connsiteY11470"/>
                </a:cxn>
                <a:cxn ang="0">
                  <a:pos x="connsiteX11471" y="connsiteY11471"/>
                </a:cxn>
                <a:cxn ang="0">
                  <a:pos x="connsiteX11472" y="connsiteY11472"/>
                </a:cxn>
                <a:cxn ang="0">
                  <a:pos x="connsiteX11473" y="connsiteY11473"/>
                </a:cxn>
                <a:cxn ang="0">
                  <a:pos x="connsiteX11474" y="connsiteY11474"/>
                </a:cxn>
                <a:cxn ang="0">
                  <a:pos x="connsiteX11475" y="connsiteY11475"/>
                </a:cxn>
                <a:cxn ang="0">
                  <a:pos x="connsiteX11476" y="connsiteY11476"/>
                </a:cxn>
                <a:cxn ang="0">
                  <a:pos x="connsiteX11477" y="connsiteY11477"/>
                </a:cxn>
                <a:cxn ang="0">
                  <a:pos x="connsiteX11478" y="connsiteY11478"/>
                </a:cxn>
                <a:cxn ang="0">
                  <a:pos x="connsiteX11479" y="connsiteY11479"/>
                </a:cxn>
                <a:cxn ang="0">
                  <a:pos x="connsiteX11480" y="connsiteY11480"/>
                </a:cxn>
                <a:cxn ang="0">
                  <a:pos x="connsiteX11481" y="connsiteY11481"/>
                </a:cxn>
                <a:cxn ang="0">
                  <a:pos x="connsiteX11482" y="connsiteY11482"/>
                </a:cxn>
                <a:cxn ang="0">
                  <a:pos x="connsiteX11483" y="connsiteY11483"/>
                </a:cxn>
                <a:cxn ang="0">
                  <a:pos x="connsiteX11484" y="connsiteY11484"/>
                </a:cxn>
                <a:cxn ang="0">
                  <a:pos x="connsiteX11485" y="connsiteY11485"/>
                </a:cxn>
                <a:cxn ang="0">
                  <a:pos x="connsiteX11486" y="connsiteY11486"/>
                </a:cxn>
                <a:cxn ang="0">
                  <a:pos x="connsiteX11487" y="connsiteY11487"/>
                </a:cxn>
                <a:cxn ang="0">
                  <a:pos x="connsiteX11488" y="connsiteY11488"/>
                </a:cxn>
                <a:cxn ang="0">
                  <a:pos x="connsiteX11489" y="connsiteY11489"/>
                </a:cxn>
                <a:cxn ang="0">
                  <a:pos x="connsiteX11490" y="connsiteY11490"/>
                </a:cxn>
                <a:cxn ang="0">
                  <a:pos x="connsiteX11491" y="connsiteY11491"/>
                </a:cxn>
                <a:cxn ang="0">
                  <a:pos x="connsiteX11492" y="connsiteY11492"/>
                </a:cxn>
                <a:cxn ang="0">
                  <a:pos x="connsiteX11493" y="connsiteY11493"/>
                </a:cxn>
                <a:cxn ang="0">
                  <a:pos x="connsiteX11494" y="connsiteY11494"/>
                </a:cxn>
                <a:cxn ang="0">
                  <a:pos x="connsiteX11495" y="connsiteY11495"/>
                </a:cxn>
                <a:cxn ang="0">
                  <a:pos x="connsiteX11496" y="connsiteY11496"/>
                </a:cxn>
                <a:cxn ang="0">
                  <a:pos x="connsiteX11497" y="connsiteY11497"/>
                </a:cxn>
                <a:cxn ang="0">
                  <a:pos x="connsiteX11498" y="connsiteY11498"/>
                </a:cxn>
                <a:cxn ang="0">
                  <a:pos x="connsiteX11499" y="connsiteY11499"/>
                </a:cxn>
                <a:cxn ang="0">
                  <a:pos x="connsiteX11500" y="connsiteY11500"/>
                </a:cxn>
                <a:cxn ang="0">
                  <a:pos x="connsiteX11501" y="connsiteY11501"/>
                </a:cxn>
                <a:cxn ang="0">
                  <a:pos x="connsiteX11502" y="connsiteY11502"/>
                </a:cxn>
                <a:cxn ang="0">
                  <a:pos x="connsiteX11503" y="connsiteY11503"/>
                </a:cxn>
                <a:cxn ang="0">
                  <a:pos x="connsiteX11504" y="connsiteY11504"/>
                </a:cxn>
                <a:cxn ang="0">
                  <a:pos x="connsiteX11505" y="connsiteY11505"/>
                </a:cxn>
                <a:cxn ang="0">
                  <a:pos x="connsiteX11506" y="connsiteY11506"/>
                </a:cxn>
                <a:cxn ang="0">
                  <a:pos x="connsiteX11507" y="connsiteY11507"/>
                </a:cxn>
                <a:cxn ang="0">
                  <a:pos x="connsiteX11508" y="connsiteY11508"/>
                </a:cxn>
                <a:cxn ang="0">
                  <a:pos x="connsiteX11509" y="connsiteY11509"/>
                </a:cxn>
                <a:cxn ang="0">
                  <a:pos x="connsiteX11510" y="connsiteY11510"/>
                </a:cxn>
                <a:cxn ang="0">
                  <a:pos x="connsiteX11511" y="connsiteY11511"/>
                </a:cxn>
                <a:cxn ang="0">
                  <a:pos x="connsiteX11512" y="connsiteY11512"/>
                </a:cxn>
                <a:cxn ang="0">
                  <a:pos x="connsiteX11513" y="connsiteY11513"/>
                </a:cxn>
                <a:cxn ang="0">
                  <a:pos x="connsiteX11514" y="connsiteY11514"/>
                </a:cxn>
                <a:cxn ang="0">
                  <a:pos x="connsiteX11515" y="connsiteY11515"/>
                </a:cxn>
                <a:cxn ang="0">
                  <a:pos x="connsiteX11516" y="connsiteY11516"/>
                </a:cxn>
                <a:cxn ang="0">
                  <a:pos x="connsiteX11517" y="connsiteY11517"/>
                </a:cxn>
                <a:cxn ang="0">
                  <a:pos x="connsiteX11518" y="connsiteY11518"/>
                </a:cxn>
                <a:cxn ang="0">
                  <a:pos x="connsiteX11519" y="connsiteY11519"/>
                </a:cxn>
                <a:cxn ang="0">
                  <a:pos x="connsiteX11520" y="connsiteY11520"/>
                </a:cxn>
                <a:cxn ang="0">
                  <a:pos x="connsiteX11521" y="connsiteY11521"/>
                </a:cxn>
                <a:cxn ang="0">
                  <a:pos x="connsiteX11522" y="connsiteY11522"/>
                </a:cxn>
                <a:cxn ang="0">
                  <a:pos x="connsiteX11523" y="connsiteY11523"/>
                </a:cxn>
                <a:cxn ang="0">
                  <a:pos x="connsiteX11524" y="connsiteY11524"/>
                </a:cxn>
                <a:cxn ang="0">
                  <a:pos x="connsiteX11525" y="connsiteY11525"/>
                </a:cxn>
                <a:cxn ang="0">
                  <a:pos x="connsiteX11526" y="connsiteY11526"/>
                </a:cxn>
                <a:cxn ang="0">
                  <a:pos x="connsiteX11527" y="connsiteY11527"/>
                </a:cxn>
                <a:cxn ang="0">
                  <a:pos x="connsiteX11528" y="connsiteY11528"/>
                </a:cxn>
                <a:cxn ang="0">
                  <a:pos x="connsiteX11529" y="connsiteY11529"/>
                </a:cxn>
                <a:cxn ang="0">
                  <a:pos x="connsiteX11530" y="connsiteY11530"/>
                </a:cxn>
                <a:cxn ang="0">
                  <a:pos x="connsiteX11531" y="connsiteY11531"/>
                </a:cxn>
                <a:cxn ang="0">
                  <a:pos x="connsiteX11532" y="connsiteY11532"/>
                </a:cxn>
                <a:cxn ang="0">
                  <a:pos x="connsiteX11533" y="connsiteY11533"/>
                </a:cxn>
                <a:cxn ang="0">
                  <a:pos x="connsiteX11534" y="connsiteY11534"/>
                </a:cxn>
                <a:cxn ang="0">
                  <a:pos x="connsiteX11535" y="connsiteY11535"/>
                </a:cxn>
                <a:cxn ang="0">
                  <a:pos x="connsiteX11536" y="connsiteY11536"/>
                </a:cxn>
                <a:cxn ang="0">
                  <a:pos x="connsiteX11537" y="connsiteY11537"/>
                </a:cxn>
                <a:cxn ang="0">
                  <a:pos x="connsiteX11538" y="connsiteY11538"/>
                </a:cxn>
                <a:cxn ang="0">
                  <a:pos x="connsiteX11539" y="connsiteY11539"/>
                </a:cxn>
                <a:cxn ang="0">
                  <a:pos x="connsiteX11540" y="connsiteY11540"/>
                </a:cxn>
                <a:cxn ang="0">
                  <a:pos x="connsiteX11541" y="connsiteY11541"/>
                </a:cxn>
                <a:cxn ang="0">
                  <a:pos x="connsiteX11542" y="connsiteY11542"/>
                </a:cxn>
                <a:cxn ang="0">
                  <a:pos x="connsiteX11543" y="connsiteY11543"/>
                </a:cxn>
                <a:cxn ang="0">
                  <a:pos x="connsiteX11544" y="connsiteY11544"/>
                </a:cxn>
                <a:cxn ang="0">
                  <a:pos x="connsiteX11545" y="connsiteY11545"/>
                </a:cxn>
                <a:cxn ang="0">
                  <a:pos x="connsiteX11546" y="connsiteY11546"/>
                </a:cxn>
                <a:cxn ang="0">
                  <a:pos x="connsiteX11547" y="connsiteY11547"/>
                </a:cxn>
                <a:cxn ang="0">
                  <a:pos x="connsiteX11548" y="connsiteY11548"/>
                </a:cxn>
                <a:cxn ang="0">
                  <a:pos x="connsiteX11549" y="connsiteY11549"/>
                </a:cxn>
                <a:cxn ang="0">
                  <a:pos x="connsiteX11550" y="connsiteY11550"/>
                </a:cxn>
                <a:cxn ang="0">
                  <a:pos x="connsiteX11551" y="connsiteY11551"/>
                </a:cxn>
                <a:cxn ang="0">
                  <a:pos x="connsiteX11552" y="connsiteY11552"/>
                </a:cxn>
                <a:cxn ang="0">
                  <a:pos x="connsiteX11553" y="connsiteY11553"/>
                </a:cxn>
                <a:cxn ang="0">
                  <a:pos x="connsiteX11554" y="connsiteY11554"/>
                </a:cxn>
                <a:cxn ang="0">
                  <a:pos x="connsiteX11555" y="connsiteY11555"/>
                </a:cxn>
                <a:cxn ang="0">
                  <a:pos x="connsiteX11556" y="connsiteY11556"/>
                </a:cxn>
                <a:cxn ang="0">
                  <a:pos x="connsiteX11557" y="connsiteY11557"/>
                </a:cxn>
                <a:cxn ang="0">
                  <a:pos x="connsiteX11558" y="connsiteY11558"/>
                </a:cxn>
                <a:cxn ang="0">
                  <a:pos x="connsiteX11559" y="connsiteY11559"/>
                </a:cxn>
                <a:cxn ang="0">
                  <a:pos x="connsiteX11560" y="connsiteY11560"/>
                </a:cxn>
                <a:cxn ang="0">
                  <a:pos x="connsiteX11561" y="connsiteY11561"/>
                </a:cxn>
                <a:cxn ang="0">
                  <a:pos x="connsiteX11562" y="connsiteY11562"/>
                </a:cxn>
                <a:cxn ang="0">
                  <a:pos x="connsiteX11563" y="connsiteY11563"/>
                </a:cxn>
                <a:cxn ang="0">
                  <a:pos x="connsiteX11564" y="connsiteY11564"/>
                </a:cxn>
                <a:cxn ang="0">
                  <a:pos x="connsiteX11565" y="connsiteY11565"/>
                </a:cxn>
                <a:cxn ang="0">
                  <a:pos x="connsiteX11566" y="connsiteY11566"/>
                </a:cxn>
                <a:cxn ang="0">
                  <a:pos x="connsiteX11567" y="connsiteY11567"/>
                </a:cxn>
                <a:cxn ang="0">
                  <a:pos x="connsiteX11568" y="connsiteY11568"/>
                </a:cxn>
                <a:cxn ang="0">
                  <a:pos x="connsiteX11569" y="connsiteY11569"/>
                </a:cxn>
                <a:cxn ang="0">
                  <a:pos x="connsiteX11570" y="connsiteY11570"/>
                </a:cxn>
                <a:cxn ang="0">
                  <a:pos x="connsiteX11571" y="connsiteY11571"/>
                </a:cxn>
                <a:cxn ang="0">
                  <a:pos x="connsiteX11572" y="connsiteY11572"/>
                </a:cxn>
                <a:cxn ang="0">
                  <a:pos x="connsiteX11573" y="connsiteY11573"/>
                </a:cxn>
                <a:cxn ang="0">
                  <a:pos x="connsiteX11574" y="connsiteY11574"/>
                </a:cxn>
                <a:cxn ang="0">
                  <a:pos x="connsiteX11575" y="connsiteY11575"/>
                </a:cxn>
                <a:cxn ang="0">
                  <a:pos x="connsiteX11576" y="connsiteY11576"/>
                </a:cxn>
                <a:cxn ang="0">
                  <a:pos x="connsiteX11577" y="connsiteY11577"/>
                </a:cxn>
                <a:cxn ang="0">
                  <a:pos x="connsiteX11578" y="connsiteY11578"/>
                </a:cxn>
                <a:cxn ang="0">
                  <a:pos x="connsiteX11579" y="connsiteY11579"/>
                </a:cxn>
                <a:cxn ang="0">
                  <a:pos x="connsiteX11580" y="connsiteY11580"/>
                </a:cxn>
                <a:cxn ang="0">
                  <a:pos x="connsiteX11581" y="connsiteY11581"/>
                </a:cxn>
                <a:cxn ang="0">
                  <a:pos x="connsiteX11582" y="connsiteY11582"/>
                </a:cxn>
                <a:cxn ang="0">
                  <a:pos x="connsiteX11583" y="connsiteY11583"/>
                </a:cxn>
                <a:cxn ang="0">
                  <a:pos x="connsiteX11584" y="connsiteY11584"/>
                </a:cxn>
                <a:cxn ang="0">
                  <a:pos x="connsiteX11585" y="connsiteY11585"/>
                </a:cxn>
                <a:cxn ang="0">
                  <a:pos x="connsiteX11586" y="connsiteY11586"/>
                </a:cxn>
                <a:cxn ang="0">
                  <a:pos x="connsiteX11587" y="connsiteY11587"/>
                </a:cxn>
                <a:cxn ang="0">
                  <a:pos x="connsiteX11588" y="connsiteY11588"/>
                </a:cxn>
                <a:cxn ang="0">
                  <a:pos x="connsiteX11589" y="connsiteY11589"/>
                </a:cxn>
                <a:cxn ang="0">
                  <a:pos x="connsiteX11590" y="connsiteY11590"/>
                </a:cxn>
                <a:cxn ang="0">
                  <a:pos x="connsiteX11591" y="connsiteY11591"/>
                </a:cxn>
                <a:cxn ang="0">
                  <a:pos x="connsiteX11592" y="connsiteY11592"/>
                </a:cxn>
                <a:cxn ang="0">
                  <a:pos x="connsiteX11593" y="connsiteY11593"/>
                </a:cxn>
                <a:cxn ang="0">
                  <a:pos x="connsiteX11594" y="connsiteY11594"/>
                </a:cxn>
                <a:cxn ang="0">
                  <a:pos x="connsiteX11595" y="connsiteY11595"/>
                </a:cxn>
                <a:cxn ang="0">
                  <a:pos x="connsiteX11596" y="connsiteY11596"/>
                </a:cxn>
                <a:cxn ang="0">
                  <a:pos x="connsiteX11597" y="connsiteY11597"/>
                </a:cxn>
                <a:cxn ang="0">
                  <a:pos x="connsiteX11598" y="connsiteY11598"/>
                </a:cxn>
                <a:cxn ang="0">
                  <a:pos x="connsiteX11599" y="connsiteY11599"/>
                </a:cxn>
                <a:cxn ang="0">
                  <a:pos x="connsiteX11600" y="connsiteY11600"/>
                </a:cxn>
                <a:cxn ang="0">
                  <a:pos x="connsiteX11601" y="connsiteY11601"/>
                </a:cxn>
                <a:cxn ang="0">
                  <a:pos x="connsiteX11602" y="connsiteY11602"/>
                </a:cxn>
                <a:cxn ang="0">
                  <a:pos x="connsiteX11603" y="connsiteY11603"/>
                </a:cxn>
                <a:cxn ang="0">
                  <a:pos x="connsiteX11604" y="connsiteY11604"/>
                </a:cxn>
                <a:cxn ang="0">
                  <a:pos x="connsiteX11605" y="connsiteY11605"/>
                </a:cxn>
                <a:cxn ang="0">
                  <a:pos x="connsiteX11606" y="connsiteY11606"/>
                </a:cxn>
                <a:cxn ang="0">
                  <a:pos x="connsiteX11607" y="connsiteY11607"/>
                </a:cxn>
                <a:cxn ang="0">
                  <a:pos x="connsiteX11608" y="connsiteY11608"/>
                </a:cxn>
                <a:cxn ang="0">
                  <a:pos x="connsiteX11609" y="connsiteY11609"/>
                </a:cxn>
                <a:cxn ang="0">
                  <a:pos x="connsiteX11610" y="connsiteY11610"/>
                </a:cxn>
                <a:cxn ang="0">
                  <a:pos x="connsiteX11611" y="connsiteY11611"/>
                </a:cxn>
                <a:cxn ang="0">
                  <a:pos x="connsiteX11612" y="connsiteY11612"/>
                </a:cxn>
                <a:cxn ang="0">
                  <a:pos x="connsiteX11613" y="connsiteY11613"/>
                </a:cxn>
                <a:cxn ang="0">
                  <a:pos x="connsiteX11614" y="connsiteY11614"/>
                </a:cxn>
                <a:cxn ang="0">
                  <a:pos x="connsiteX11615" y="connsiteY11615"/>
                </a:cxn>
                <a:cxn ang="0">
                  <a:pos x="connsiteX11616" y="connsiteY11616"/>
                </a:cxn>
                <a:cxn ang="0">
                  <a:pos x="connsiteX11617" y="connsiteY11617"/>
                </a:cxn>
                <a:cxn ang="0">
                  <a:pos x="connsiteX11618" y="connsiteY11618"/>
                </a:cxn>
                <a:cxn ang="0">
                  <a:pos x="connsiteX11619" y="connsiteY11619"/>
                </a:cxn>
                <a:cxn ang="0">
                  <a:pos x="connsiteX11620" y="connsiteY11620"/>
                </a:cxn>
                <a:cxn ang="0">
                  <a:pos x="connsiteX11621" y="connsiteY11621"/>
                </a:cxn>
                <a:cxn ang="0">
                  <a:pos x="connsiteX11622" y="connsiteY11622"/>
                </a:cxn>
                <a:cxn ang="0">
                  <a:pos x="connsiteX11623" y="connsiteY11623"/>
                </a:cxn>
                <a:cxn ang="0">
                  <a:pos x="connsiteX11624" y="connsiteY11624"/>
                </a:cxn>
                <a:cxn ang="0">
                  <a:pos x="connsiteX11625" y="connsiteY11625"/>
                </a:cxn>
                <a:cxn ang="0">
                  <a:pos x="connsiteX11626" y="connsiteY11626"/>
                </a:cxn>
                <a:cxn ang="0">
                  <a:pos x="connsiteX11627" y="connsiteY11627"/>
                </a:cxn>
                <a:cxn ang="0">
                  <a:pos x="connsiteX11628" y="connsiteY11628"/>
                </a:cxn>
                <a:cxn ang="0">
                  <a:pos x="connsiteX11629" y="connsiteY11629"/>
                </a:cxn>
                <a:cxn ang="0">
                  <a:pos x="connsiteX11630" y="connsiteY11630"/>
                </a:cxn>
                <a:cxn ang="0">
                  <a:pos x="connsiteX11631" y="connsiteY11631"/>
                </a:cxn>
                <a:cxn ang="0">
                  <a:pos x="connsiteX11632" y="connsiteY11632"/>
                </a:cxn>
                <a:cxn ang="0">
                  <a:pos x="connsiteX11633" y="connsiteY11633"/>
                </a:cxn>
                <a:cxn ang="0">
                  <a:pos x="connsiteX11634" y="connsiteY11634"/>
                </a:cxn>
                <a:cxn ang="0">
                  <a:pos x="connsiteX11635" y="connsiteY11635"/>
                </a:cxn>
                <a:cxn ang="0">
                  <a:pos x="connsiteX11636" y="connsiteY11636"/>
                </a:cxn>
                <a:cxn ang="0">
                  <a:pos x="connsiteX11637" y="connsiteY11637"/>
                </a:cxn>
                <a:cxn ang="0">
                  <a:pos x="connsiteX11638" y="connsiteY11638"/>
                </a:cxn>
                <a:cxn ang="0">
                  <a:pos x="connsiteX11639" y="connsiteY11639"/>
                </a:cxn>
                <a:cxn ang="0">
                  <a:pos x="connsiteX11640" y="connsiteY11640"/>
                </a:cxn>
                <a:cxn ang="0">
                  <a:pos x="connsiteX11641" y="connsiteY11641"/>
                </a:cxn>
                <a:cxn ang="0">
                  <a:pos x="connsiteX11642" y="connsiteY11642"/>
                </a:cxn>
                <a:cxn ang="0">
                  <a:pos x="connsiteX11643" y="connsiteY11643"/>
                </a:cxn>
                <a:cxn ang="0">
                  <a:pos x="connsiteX11644" y="connsiteY11644"/>
                </a:cxn>
                <a:cxn ang="0">
                  <a:pos x="connsiteX11645" y="connsiteY11645"/>
                </a:cxn>
                <a:cxn ang="0">
                  <a:pos x="connsiteX11646" y="connsiteY11646"/>
                </a:cxn>
                <a:cxn ang="0">
                  <a:pos x="connsiteX11647" y="connsiteY11647"/>
                </a:cxn>
                <a:cxn ang="0">
                  <a:pos x="connsiteX11648" y="connsiteY11648"/>
                </a:cxn>
                <a:cxn ang="0">
                  <a:pos x="connsiteX11649" y="connsiteY11649"/>
                </a:cxn>
                <a:cxn ang="0">
                  <a:pos x="connsiteX11650" y="connsiteY11650"/>
                </a:cxn>
                <a:cxn ang="0">
                  <a:pos x="connsiteX11651" y="connsiteY11651"/>
                </a:cxn>
                <a:cxn ang="0">
                  <a:pos x="connsiteX11652" y="connsiteY11652"/>
                </a:cxn>
                <a:cxn ang="0">
                  <a:pos x="connsiteX11653" y="connsiteY11653"/>
                </a:cxn>
                <a:cxn ang="0">
                  <a:pos x="connsiteX11654" y="connsiteY11654"/>
                </a:cxn>
                <a:cxn ang="0">
                  <a:pos x="connsiteX11655" y="connsiteY11655"/>
                </a:cxn>
                <a:cxn ang="0">
                  <a:pos x="connsiteX11656" y="connsiteY11656"/>
                </a:cxn>
                <a:cxn ang="0">
                  <a:pos x="connsiteX11657" y="connsiteY11657"/>
                </a:cxn>
                <a:cxn ang="0">
                  <a:pos x="connsiteX11658" y="connsiteY11658"/>
                </a:cxn>
                <a:cxn ang="0">
                  <a:pos x="connsiteX11659" y="connsiteY11659"/>
                </a:cxn>
                <a:cxn ang="0">
                  <a:pos x="connsiteX11660" y="connsiteY11660"/>
                </a:cxn>
                <a:cxn ang="0">
                  <a:pos x="connsiteX11661" y="connsiteY11661"/>
                </a:cxn>
                <a:cxn ang="0">
                  <a:pos x="connsiteX11662" y="connsiteY11662"/>
                </a:cxn>
                <a:cxn ang="0">
                  <a:pos x="connsiteX11663" y="connsiteY11663"/>
                </a:cxn>
                <a:cxn ang="0">
                  <a:pos x="connsiteX11664" y="connsiteY11664"/>
                </a:cxn>
                <a:cxn ang="0">
                  <a:pos x="connsiteX11665" y="connsiteY11665"/>
                </a:cxn>
                <a:cxn ang="0">
                  <a:pos x="connsiteX11666" y="connsiteY11666"/>
                </a:cxn>
                <a:cxn ang="0">
                  <a:pos x="connsiteX11667" y="connsiteY11667"/>
                </a:cxn>
                <a:cxn ang="0">
                  <a:pos x="connsiteX11668" y="connsiteY11668"/>
                </a:cxn>
                <a:cxn ang="0">
                  <a:pos x="connsiteX11669" y="connsiteY11669"/>
                </a:cxn>
                <a:cxn ang="0">
                  <a:pos x="connsiteX11670" y="connsiteY11670"/>
                </a:cxn>
                <a:cxn ang="0">
                  <a:pos x="connsiteX11671" y="connsiteY11671"/>
                </a:cxn>
                <a:cxn ang="0">
                  <a:pos x="connsiteX11672" y="connsiteY11672"/>
                </a:cxn>
                <a:cxn ang="0">
                  <a:pos x="connsiteX11673" y="connsiteY11673"/>
                </a:cxn>
                <a:cxn ang="0">
                  <a:pos x="connsiteX11674" y="connsiteY11674"/>
                </a:cxn>
                <a:cxn ang="0">
                  <a:pos x="connsiteX11675" y="connsiteY11675"/>
                </a:cxn>
                <a:cxn ang="0">
                  <a:pos x="connsiteX11676" y="connsiteY11676"/>
                </a:cxn>
                <a:cxn ang="0">
                  <a:pos x="connsiteX11677" y="connsiteY11677"/>
                </a:cxn>
                <a:cxn ang="0">
                  <a:pos x="connsiteX11678" y="connsiteY11678"/>
                </a:cxn>
                <a:cxn ang="0">
                  <a:pos x="connsiteX11679" y="connsiteY11679"/>
                </a:cxn>
                <a:cxn ang="0">
                  <a:pos x="connsiteX11680" y="connsiteY11680"/>
                </a:cxn>
                <a:cxn ang="0">
                  <a:pos x="connsiteX11681" y="connsiteY11681"/>
                </a:cxn>
                <a:cxn ang="0">
                  <a:pos x="connsiteX11682" y="connsiteY11682"/>
                </a:cxn>
                <a:cxn ang="0">
                  <a:pos x="connsiteX11683" y="connsiteY11683"/>
                </a:cxn>
                <a:cxn ang="0">
                  <a:pos x="connsiteX11684" y="connsiteY11684"/>
                </a:cxn>
                <a:cxn ang="0">
                  <a:pos x="connsiteX11685" y="connsiteY11685"/>
                </a:cxn>
                <a:cxn ang="0">
                  <a:pos x="connsiteX11686" y="connsiteY11686"/>
                </a:cxn>
                <a:cxn ang="0">
                  <a:pos x="connsiteX11687" y="connsiteY11687"/>
                </a:cxn>
                <a:cxn ang="0">
                  <a:pos x="connsiteX11688" y="connsiteY11688"/>
                </a:cxn>
                <a:cxn ang="0">
                  <a:pos x="connsiteX11689" y="connsiteY11689"/>
                </a:cxn>
                <a:cxn ang="0">
                  <a:pos x="connsiteX11690" y="connsiteY11690"/>
                </a:cxn>
                <a:cxn ang="0">
                  <a:pos x="connsiteX11691" y="connsiteY11691"/>
                </a:cxn>
                <a:cxn ang="0">
                  <a:pos x="connsiteX11692" y="connsiteY11692"/>
                </a:cxn>
                <a:cxn ang="0">
                  <a:pos x="connsiteX11693" y="connsiteY11693"/>
                </a:cxn>
                <a:cxn ang="0">
                  <a:pos x="connsiteX11694" y="connsiteY11694"/>
                </a:cxn>
                <a:cxn ang="0">
                  <a:pos x="connsiteX11695" y="connsiteY11695"/>
                </a:cxn>
                <a:cxn ang="0">
                  <a:pos x="connsiteX11696" y="connsiteY11696"/>
                </a:cxn>
                <a:cxn ang="0">
                  <a:pos x="connsiteX11697" y="connsiteY11697"/>
                </a:cxn>
                <a:cxn ang="0">
                  <a:pos x="connsiteX11698" y="connsiteY11698"/>
                </a:cxn>
                <a:cxn ang="0">
                  <a:pos x="connsiteX11699" y="connsiteY11699"/>
                </a:cxn>
                <a:cxn ang="0">
                  <a:pos x="connsiteX11700" y="connsiteY11700"/>
                </a:cxn>
                <a:cxn ang="0">
                  <a:pos x="connsiteX11701" y="connsiteY11701"/>
                </a:cxn>
                <a:cxn ang="0">
                  <a:pos x="connsiteX11702" y="connsiteY11702"/>
                </a:cxn>
                <a:cxn ang="0">
                  <a:pos x="connsiteX11703" y="connsiteY11703"/>
                </a:cxn>
                <a:cxn ang="0">
                  <a:pos x="connsiteX11704" y="connsiteY11704"/>
                </a:cxn>
                <a:cxn ang="0">
                  <a:pos x="connsiteX11705" y="connsiteY11705"/>
                </a:cxn>
                <a:cxn ang="0">
                  <a:pos x="connsiteX11706" y="connsiteY11706"/>
                </a:cxn>
                <a:cxn ang="0">
                  <a:pos x="connsiteX11707" y="connsiteY11707"/>
                </a:cxn>
                <a:cxn ang="0">
                  <a:pos x="connsiteX11708" y="connsiteY11708"/>
                </a:cxn>
                <a:cxn ang="0">
                  <a:pos x="connsiteX11709" y="connsiteY11709"/>
                </a:cxn>
                <a:cxn ang="0">
                  <a:pos x="connsiteX11710" y="connsiteY11710"/>
                </a:cxn>
                <a:cxn ang="0">
                  <a:pos x="connsiteX11711" y="connsiteY11711"/>
                </a:cxn>
                <a:cxn ang="0">
                  <a:pos x="connsiteX11712" y="connsiteY11712"/>
                </a:cxn>
                <a:cxn ang="0">
                  <a:pos x="connsiteX11713" y="connsiteY11713"/>
                </a:cxn>
                <a:cxn ang="0">
                  <a:pos x="connsiteX11714" y="connsiteY11714"/>
                </a:cxn>
                <a:cxn ang="0">
                  <a:pos x="connsiteX11715" y="connsiteY11715"/>
                </a:cxn>
                <a:cxn ang="0">
                  <a:pos x="connsiteX11716" y="connsiteY11716"/>
                </a:cxn>
                <a:cxn ang="0">
                  <a:pos x="connsiteX11717" y="connsiteY11717"/>
                </a:cxn>
                <a:cxn ang="0">
                  <a:pos x="connsiteX11718" y="connsiteY11718"/>
                </a:cxn>
                <a:cxn ang="0">
                  <a:pos x="connsiteX11719" y="connsiteY11719"/>
                </a:cxn>
                <a:cxn ang="0">
                  <a:pos x="connsiteX11720" y="connsiteY11720"/>
                </a:cxn>
                <a:cxn ang="0">
                  <a:pos x="connsiteX11721" y="connsiteY11721"/>
                </a:cxn>
                <a:cxn ang="0">
                  <a:pos x="connsiteX11722" y="connsiteY11722"/>
                </a:cxn>
                <a:cxn ang="0">
                  <a:pos x="connsiteX11723" y="connsiteY11723"/>
                </a:cxn>
                <a:cxn ang="0">
                  <a:pos x="connsiteX11724" y="connsiteY11724"/>
                </a:cxn>
                <a:cxn ang="0">
                  <a:pos x="connsiteX11725" y="connsiteY11725"/>
                </a:cxn>
                <a:cxn ang="0">
                  <a:pos x="connsiteX11726" y="connsiteY11726"/>
                </a:cxn>
                <a:cxn ang="0">
                  <a:pos x="connsiteX11727" y="connsiteY11727"/>
                </a:cxn>
                <a:cxn ang="0">
                  <a:pos x="connsiteX11728" y="connsiteY11728"/>
                </a:cxn>
                <a:cxn ang="0">
                  <a:pos x="connsiteX11729" y="connsiteY11729"/>
                </a:cxn>
                <a:cxn ang="0">
                  <a:pos x="connsiteX11730" y="connsiteY11730"/>
                </a:cxn>
                <a:cxn ang="0">
                  <a:pos x="connsiteX11731" y="connsiteY11731"/>
                </a:cxn>
                <a:cxn ang="0">
                  <a:pos x="connsiteX11732" y="connsiteY11732"/>
                </a:cxn>
                <a:cxn ang="0">
                  <a:pos x="connsiteX11733" y="connsiteY11733"/>
                </a:cxn>
                <a:cxn ang="0">
                  <a:pos x="connsiteX11734" y="connsiteY11734"/>
                </a:cxn>
                <a:cxn ang="0">
                  <a:pos x="connsiteX11735" y="connsiteY11735"/>
                </a:cxn>
                <a:cxn ang="0">
                  <a:pos x="connsiteX11736" y="connsiteY11736"/>
                </a:cxn>
                <a:cxn ang="0">
                  <a:pos x="connsiteX11737" y="connsiteY11737"/>
                </a:cxn>
                <a:cxn ang="0">
                  <a:pos x="connsiteX11738" y="connsiteY11738"/>
                </a:cxn>
                <a:cxn ang="0">
                  <a:pos x="connsiteX11739" y="connsiteY11739"/>
                </a:cxn>
                <a:cxn ang="0">
                  <a:pos x="connsiteX11740" y="connsiteY11740"/>
                </a:cxn>
                <a:cxn ang="0">
                  <a:pos x="connsiteX11741" y="connsiteY11741"/>
                </a:cxn>
                <a:cxn ang="0">
                  <a:pos x="connsiteX11742" y="connsiteY11742"/>
                </a:cxn>
                <a:cxn ang="0">
                  <a:pos x="connsiteX11743" y="connsiteY11743"/>
                </a:cxn>
                <a:cxn ang="0">
                  <a:pos x="connsiteX11744" y="connsiteY11744"/>
                </a:cxn>
                <a:cxn ang="0">
                  <a:pos x="connsiteX11745" y="connsiteY11745"/>
                </a:cxn>
                <a:cxn ang="0">
                  <a:pos x="connsiteX11746" y="connsiteY11746"/>
                </a:cxn>
                <a:cxn ang="0">
                  <a:pos x="connsiteX11747" y="connsiteY11747"/>
                </a:cxn>
                <a:cxn ang="0">
                  <a:pos x="connsiteX11748" y="connsiteY11748"/>
                </a:cxn>
                <a:cxn ang="0">
                  <a:pos x="connsiteX11749" y="connsiteY11749"/>
                </a:cxn>
                <a:cxn ang="0">
                  <a:pos x="connsiteX11750" y="connsiteY11750"/>
                </a:cxn>
                <a:cxn ang="0">
                  <a:pos x="connsiteX11751" y="connsiteY11751"/>
                </a:cxn>
                <a:cxn ang="0">
                  <a:pos x="connsiteX11752" y="connsiteY11752"/>
                </a:cxn>
                <a:cxn ang="0">
                  <a:pos x="connsiteX11753" y="connsiteY11753"/>
                </a:cxn>
                <a:cxn ang="0">
                  <a:pos x="connsiteX11754" y="connsiteY11754"/>
                </a:cxn>
                <a:cxn ang="0">
                  <a:pos x="connsiteX11755" y="connsiteY11755"/>
                </a:cxn>
                <a:cxn ang="0">
                  <a:pos x="connsiteX11756" y="connsiteY11756"/>
                </a:cxn>
                <a:cxn ang="0">
                  <a:pos x="connsiteX11757" y="connsiteY11757"/>
                </a:cxn>
                <a:cxn ang="0">
                  <a:pos x="connsiteX11758" y="connsiteY11758"/>
                </a:cxn>
                <a:cxn ang="0">
                  <a:pos x="connsiteX11759" y="connsiteY11759"/>
                </a:cxn>
                <a:cxn ang="0">
                  <a:pos x="connsiteX11760" y="connsiteY11760"/>
                </a:cxn>
                <a:cxn ang="0">
                  <a:pos x="connsiteX11761" y="connsiteY11761"/>
                </a:cxn>
                <a:cxn ang="0">
                  <a:pos x="connsiteX11762" y="connsiteY11762"/>
                </a:cxn>
                <a:cxn ang="0">
                  <a:pos x="connsiteX11763" y="connsiteY11763"/>
                </a:cxn>
                <a:cxn ang="0">
                  <a:pos x="connsiteX11764" y="connsiteY11764"/>
                </a:cxn>
                <a:cxn ang="0">
                  <a:pos x="connsiteX11765" y="connsiteY11765"/>
                </a:cxn>
                <a:cxn ang="0">
                  <a:pos x="connsiteX11766" y="connsiteY11766"/>
                </a:cxn>
                <a:cxn ang="0">
                  <a:pos x="connsiteX11767" y="connsiteY11767"/>
                </a:cxn>
                <a:cxn ang="0">
                  <a:pos x="connsiteX11768" y="connsiteY11768"/>
                </a:cxn>
                <a:cxn ang="0">
                  <a:pos x="connsiteX11769" y="connsiteY11769"/>
                </a:cxn>
                <a:cxn ang="0">
                  <a:pos x="connsiteX11770" y="connsiteY11770"/>
                </a:cxn>
                <a:cxn ang="0">
                  <a:pos x="connsiteX11771" y="connsiteY11771"/>
                </a:cxn>
                <a:cxn ang="0">
                  <a:pos x="connsiteX11772" y="connsiteY11772"/>
                </a:cxn>
                <a:cxn ang="0">
                  <a:pos x="connsiteX11773" y="connsiteY11773"/>
                </a:cxn>
                <a:cxn ang="0">
                  <a:pos x="connsiteX11774" y="connsiteY11774"/>
                </a:cxn>
                <a:cxn ang="0">
                  <a:pos x="connsiteX11775" y="connsiteY11775"/>
                </a:cxn>
                <a:cxn ang="0">
                  <a:pos x="connsiteX11776" y="connsiteY11776"/>
                </a:cxn>
                <a:cxn ang="0">
                  <a:pos x="connsiteX11777" y="connsiteY11777"/>
                </a:cxn>
                <a:cxn ang="0">
                  <a:pos x="connsiteX11778" y="connsiteY11778"/>
                </a:cxn>
                <a:cxn ang="0">
                  <a:pos x="connsiteX11779" y="connsiteY11779"/>
                </a:cxn>
                <a:cxn ang="0">
                  <a:pos x="connsiteX11780" y="connsiteY11780"/>
                </a:cxn>
                <a:cxn ang="0">
                  <a:pos x="connsiteX11781" y="connsiteY11781"/>
                </a:cxn>
                <a:cxn ang="0">
                  <a:pos x="connsiteX11782" y="connsiteY11782"/>
                </a:cxn>
                <a:cxn ang="0">
                  <a:pos x="connsiteX11783" y="connsiteY11783"/>
                </a:cxn>
                <a:cxn ang="0">
                  <a:pos x="connsiteX11784" y="connsiteY11784"/>
                </a:cxn>
                <a:cxn ang="0">
                  <a:pos x="connsiteX11785" y="connsiteY11785"/>
                </a:cxn>
                <a:cxn ang="0">
                  <a:pos x="connsiteX11786" y="connsiteY11786"/>
                </a:cxn>
                <a:cxn ang="0">
                  <a:pos x="connsiteX11787" y="connsiteY11787"/>
                </a:cxn>
                <a:cxn ang="0">
                  <a:pos x="connsiteX11788" y="connsiteY11788"/>
                </a:cxn>
                <a:cxn ang="0">
                  <a:pos x="connsiteX11789" y="connsiteY11789"/>
                </a:cxn>
                <a:cxn ang="0">
                  <a:pos x="connsiteX11790" y="connsiteY11790"/>
                </a:cxn>
                <a:cxn ang="0">
                  <a:pos x="connsiteX11791" y="connsiteY11791"/>
                </a:cxn>
                <a:cxn ang="0">
                  <a:pos x="connsiteX11792" y="connsiteY11792"/>
                </a:cxn>
                <a:cxn ang="0">
                  <a:pos x="connsiteX11793" y="connsiteY11793"/>
                </a:cxn>
                <a:cxn ang="0">
                  <a:pos x="connsiteX11794" y="connsiteY11794"/>
                </a:cxn>
                <a:cxn ang="0">
                  <a:pos x="connsiteX11795" y="connsiteY11795"/>
                </a:cxn>
                <a:cxn ang="0">
                  <a:pos x="connsiteX11796" y="connsiteY11796"/>
                </a:cxn>
                <a:cxn ang="0">
                  <a:pos x="connsiteX11797" y="connsiteY11797"/>
                </a:cxn>
                <a:cxn ang="0">
                  <a:pos x="connsiteX11798" y="connsiteY11798"/>
                </a:cxn>
                <a:cxn ang="0">
                  <a:pos x="connsiteX11799" y="connsiteY11799"/>
                </a:cxn>
                <a:cxn ang="0">
                  <a:pos x="connsiteX11800" y="connsiteY11800"/>
                </a:cxn>
                <a:cxn ang="0">
                  <a:pos x="connsiteX11801" y="connsiteY11801"/>
                </a:cxn>
                <a:cxn ang="0">
                  <a:pos x="connsiteX11802" y="connsiteY11802"/>
                </a:cxn>
                <a:cxn ang="0">
                  <a:pos x="connsiteX11803" y="connsiteY11803"/>
                </a:cxn>
                <a:cxn ang="0">
                  <a:pos x="connsiteX11804" y="connsiteY11804"/>
                </a:cxn>
                <a:cxn ang="0">
                  <a:pos x="connsiteX11805" y="connsiteY11805"/>
                </a:cxn>
                <a:cxn ang="0">
                  <a:pos x="connsiteX11806" y="connsiteY11806"/>
                </a:cxn>
                <a:cxn ang="0">
                  <a:pos x="connsiteX11807" y="connsiteY11807"/>
                </a:cxn>
                <a:cxn ang="0">
                  <a:pos x="connsiteX11808" y="connsiteY11808"/>
                </a:cxn>
                <a:cxn ang="0">
                  <a:pos x="connsiteX11809" y="connsiteY11809"/>
                </a:cxn>
                <a:cxn ang="0">
                  <a:pos x="connsiteX11810" y="connsiteY11810"/>
                </a:cxn>
                <a:cxn ang="0">
                  <a:pos x="connsiteX11811" y="connsiteY11811"/>
                </a:cxn>
                <a:cxn ang="0">
                  <a:pos x="connsiteX11812" y="connsiteY11812"/>
                </a:cxn>
                <a:cxn ang="0">
                  <a:pos x="connsiteX11813" y="connsiteY11813"/>
                </a:cxn>
                <a:cxn ang="0">
                  <a:pos x="connsiteX11814" y="connsiteY11814"/>
                </a:cxn>
                <a:cxn ang="0">
                  <a:pos x="connsiteX11815" y="connsiteY11815"/>
                </a:cxn>
                <a:cxn ang="0">
                  <a:pos x="connsiteX11816" y="connsiteY11816"/>
                </a:cxn>
                <a:cxn ang="0">
                  <a:pos x="connsiteX11817" y="connsiteY11817"/>
                </a:cxn>
                <a:cxn ang="0">
                  <a:pos x="connsiteX11818" y="connsiteY11818"/>
                </a:cxn>
                <a:cxn ang="0">
                  <a:pos x="connsiteX11819" y="connsiteY11819"/>
                </a:cxn>
                <a:cxn ang="0">
                  <a:pos x="connsiteX11820" y="connsiteY11820"/>
                </a:cxn>
                <a:cxn ang="0">
                  <a:pos x="connsiteX11821" y="connsiteY11821"/>
                </a:cxn>
                <a:cxn ang="0">
                  <a:pos x="connsiteX11822" y="connsiteY11822"/>
                </a:cxn>
                <a:cxn ang="0">
                  <a:pos x="connsiteX11823" y="connsiteY11823"/>
                </a:cxn>
                <a:cxn ang="0">
                  <a:pos x="connsiteX11824" y="connsiteY11824"/>
                </a:cxn>
                <a:cxn ang="0">
                  <a:pos x="connsiteX11825" y="connsiteY11825"/>
                </a:cxn>
                <a:cxn ang="0">
                  <a:pos x="connsiteX11826" y="connsiteY11826"/>
                </a:cxn>
                <a:cxn ang="0">
                  <a:pos x="connsiteX11827" y="connsiteY11827"/>
                </a:cxn>
                <a:cxn ang="0">
                  <a:pos x="connsiteX11828" y="connsiteY11828"/>
                </a:cxn>
                <a:cxn ang="0">
                  <a:pos x="connsiteX11829" y="connsiteY11829"/>
                </a:cxn>
                <a:cxn ang="0">
                  <a:pos x="connsiteX11830" y="connsiteY11830"/>
                </a:cxn>
                <a:cxn ang="0">
                  <a:pos x="connsiteX11831" y="connsiteY11831"/>
                </a:cxn>
                <a:cxn ang="0">
                  <a:pos x="connsiteX11832" y="connsiteY11832"/>
                </a:cxn>
                <a:cxn ang="0">
                  <a:pos x="connsiteX11833" y="connsiteY11833"/>
                </a:cxn>
                <a:cxn ang="0">
                  <a:pos x="connsiteX11834" y="connsiteY11834"/>
                </a:cxn>
                <a:cxn ang="0">
                  <a:pos x="connsiteX11835" y="connsiteY11835"/>
                </a:cxn>
                <a:cxn ang="0">
                  <a:pos x="connsiteX11836" y="connsiteY11836"/>
                </a:cxn>
                <a:cxn ang="0">
                  <a:pos x="connsiteX11837" y="connsiteY11837"/>
                </a:cxn>
                <a:cxn ang="0">
                  <a:pos x="connsiteX11838" y="connsiteY11838"/>
                </a:cxn>
                <a:cxn ang="0">
                  <a:pos x="connsiteX11839" y="connsiteY11839"/>
                </a:cxn>
                <a:cxn ang="0">
                  <a:pos x="connsiteX11840" y="connsiteY11840"/>
                </a:cxn>
                <a:cxn ang="0">
                  <a:pos x="connsiteX11841" y="connsiteY11841"/>
                </a:cxn>
                <a:cxn ang="0">
                  <a:pos x="connsiteX11842" y="connsiteY11842"/>
                </a:cxn>
                <a:cxn ang="0">
                  <a:pos x="connsiteX11843" y="connsiteY11843"/>
                </a:cxn>
                <a:cxn ang="0">
                  <a:pos x="connsiteX11844" y="connsiteY11844"/>
                </a:cxn>
                <a:cxn ang="0">
                  <a:pos x="connsiteX11845" y="connsiteY11845"/>
                </a:cxn>
                <a:cxn ang="0">
                  <a:pos x="connsiteX11846" y="connsiteY11846"/>
                </a:cxn>
                <a:cxn ang="0">
                  <a:pos x="connsiteX11847" y="connsiteY11847"/>
                </a:cxn>
                <a:cxn ang="0">
                  <a:pos x="connsiteX11848" y="connsiteY11848"/>
                </a:cxn>
                <a:cxn ang="0">
                  <a:pos x="connsiteX11849" y="connsiteY11849"/>
                </a:cxn>
                <a:cxn ang="0">
                  <a:pos x="connsiteX11850" y="connsiteY11850"/>
                </a:cxn>
                <a:cxn ang="0">
                  <a:pos x="connsiteX11851" y="connsiteY11851"/>
                </a:cxn>
                <a:cxn ang="0">
                  <a:pos x="connsiteX11852" y="connsiteY11852"/>
                </a:cxn>
                <a:cxn ang="0">
                  <a:pos x="connsiteX11853" y="connsiteY11853"/>
                </a:cxn>
                <a:cxn ang="0">
                  <a:pos x="connsiteX11854" y="connsiteY11854"/>
                </a:cxn>
                <a:cxn ang="0">
                  <a:pos x="connsiteX11855" y="connsiteY11855"/>
                </a:cxn>
                <a:cxn ang="0">
                  <a:pos x="connsiteX11856" y="connsiteY11856"/>
                </a:cxn>
                <a:cxn ang="0">
                  <a:pos x="connsiteX11857" y="connsiteY11857"/>
                </a:cxn>
                <a:cxn ang="0">
                  <a:pos x="connsiteX11858" y="connsiteY11858"/>
                </a:cxn>
                <a:cxn ang="0">
                  <a:pos x="connsiteX11859" y="connsiteY11859"/>
                </a:cxn>
                <a:cxn ang="0">
                  <a:pos x="connsiteX11860" y="connsiteY11860"/>
                </a:cxn>
                <a:cxn ang="0">
                  <a:pos x="connsiteX11861" y="connsiteY11861"/>
                </a:cxn>
                <a:cxn ang="0">
                  <a:pos x="connsiteX11862" y="connsiteY11862"/>
                </a:cxn>
                <a:cxn ang="0">
                  <a:pos x="connsiteX11863" y="connsiteY11863"/>
                </a:cxn>
                <a:cxn ang="0">
                  <a:pos x="connsiteX11864" y="connsiteY11864"/>
                </a:cxn>
                <a:cxn ang="0">
                  <a:pos x="connsiteX11865" y="connsiteY11865"/>
                </a:cxn>
                <a:cxn ang="0">
                  <a:pos x="connsiteX11866" y="connsiteY11866"/>
                </a:cxn>
                <a:cxn ang="0">
                  <a:pos x="connsiteX11867" y="connsiteY11867"/>
                </a:cxn>
                <a:cxn ang="0">
                  <a:pos x="connsiteX11868" y="connsiteY11868"/>
                </a:cxn>
                <a:cxn ang="0">
                  <a:pos x="connsiteX11869" y="connsiteY11869"/>
                </a:cxn>
                <a:cxn ang="0">
                  <a:pos x="connsiteX11870" y="connsiteY11870"/>
                </a:cxn>
                <a:cxn ang="0">
                  <a:pos x="connsiteX11871" y="connsiteY11871"/>
                </a:cxn>
                <a:cxn ang="0">
                  <a:pos x="connsiteX11872" y="connsiteY11872"/>
                </a:cxn>
                <a:cxn ang="0">
                  <a:pos x="connsiteX11873" y="connsiteY11873"/>
                </a:cxn>
                <a:cxn ang="0">
                  <a:pos x="connsiteX11874" y="connsiteY11874"/>
                </a:cxn>
                <a:cxn ang="0">
                  <a:pos x="connsiteX11875" y="connsiteY11875"/>
                </a:cxn>
                <a:cxn ang="0">
                  <a:pos x="connsiteX11876" y="connsiteY11876"/>
                </a:cxn>
                <a:cxn ang="0">
                  <a:pos x="connsiteX11877" y="connsiteY11877"/>
                </a:cxn>
                <a:cxn ang="0">
                  <a:pos x="connsiteX11878" y="connsiteY11878"/>
                </a:cxn>
                <a:cxn ang="0">
                  <a:pos x="connsiteX11879" y="connsiteY11879"/>
                </a:cxn>
                <a:cxn ang="0">
                  <a:pos x="connsiteX11880" y="connsiteY11880"/>
                </a:cxn>
                <a:cxn ang="0">
                  <a:pos x="connsiteX11881" y="connsiteY11881"/>
                </a:cxn>
                <a:cxn ang="0">
                  <a:pos x="connsiteX11882" y="connsiteY11882"/>
                </a:cxn>
                <a:cxn ang="0">
                  <a:pos x="connsiteX11883" y="connsiteY11883"/>
                </a:cxn>
                <a:cxn ang="0">
                  <a:pos x="connsiteX11884" y="connsiteY11884"/>
                </a:cxn>
                <a:cxn ang="0">
                  <a:pos x="connsiteX11885" y="connsiteY11885"/>
                </a:cxn>
                <a:cxn ang="0">
                  <a:pos x="connsiteX11886" y="connsiteY11886"/>
                </a:cxn>
                <a:cxn ang="0">
                  <a:pos x="connsiteX11887" y="connsiteY11887"/>
                </a:cxn>
                <a:cxn ang="0">
                  <a:pos x="connsiteX11888" y="connsiteY11888"/>
                </a:cxn>
                <a:cxn ang="0">
                  <a:pos x="connsiteX11889" y="connsiteY11889"/>
                </a:cxn>
                <a:cxn ang="0">
                  <a:pos x="connsiteX11890" y="connsiteY11890"/>
                </a:cxn>
                <a:cxn ang="0">
                  <a:pos x="connsiteX11891" y="connsiteY11891"/>
                </a:cxn>
                <a:cxn ang="0">
                  <a:pos x="connsiteX11892" y="connsiteY11892"/>
                </a:cxn>
                <a:cxn ang="0">
                  <a:pos x="connsiteX11893" y="connsiteY11893"/>
                </a:cxn>
                <a:cxn ang="0">
                  <a:pos x="connsiteX11894" y="connsiteY11894"/>
                </a:cxn>
                <a:cxn ang="0">
                  <a:pos x="connsiteX11895" y="connsiteY11895"/>
                </a:cxn>
                <a:cxn ang="0">
                  <a:pos x="connsiteX11896" y="connsiteY11896"/>
                </a:cxn>
                <a:cxn ang="0">
                  <a:pos x="connsiteX11897" y="connsiteY11897"/>
                </a:cxn>
                <a:cxn ang="0">
                  <a:pos x="connsiteX11898" y="connsiteY11898"/>
                </a:cxn>
                <a:cxn ang="0">
                  <a:pos x="connsiteX11899" y="connsiteY11899"/>
                </a:cxn>
                <a:cxn ang="0">
                  <a:pos x="connsiteX11900" y="connsiteY11900"/>
                </a:cxn>
                <a:cxn ang="0">
                  <a:pos x="connsiteX11901" y="connsiteY11901"/>
                </a:cxn>
                <a:cxn ang="0">
                  <a:pos x="connsiteX11902" y="connsiteY11902"/>
                </a:cxn>
                <a:cxn ang="0">
                  <a:pos x="connsiteX11903" y="connsiteY11903"/>
                </a:cxn>
                <a:cxn ang="0">
                  <a:pos x="connsiteX11904" y="connsiteY11904"/>
                </a:cxn>
                <a:cxn ang="0">
                  <a:pos x="connsiteX11905" y="connsiteY11905"/>
                </a:cxn>
                <a:cxn ang="0">
                  <a:pos x="connsiteX11906" y="connsiteY11906"/>
                </a:cxn>
                <a:cxn ang="0">
                  <a:pos x="connsiteX11907" y="connsiteY11907"/>
                </a:cxn>
                <a:cxn ang="0">
                  <a:pos x="connsiteX11908" y="connsiteY11908"/>
                </a:cxn>
                <a:cxn ang="0">
                  <a:pos x="connsiteX11909" y="connsiteY11909"/>
                </a:cxn>
                <a:cxn ang="0">
                  <a:pos x="connsiteX11910" y="connsiteY11910"/>
                </a:cxn>
                <a:cxn ang="0">
                  <a:pos x="connsiteX11911" y="connsiteY11911"/>
                </a:cxn>
                <a:cxn ang="0">
                  <a:pos x="connsiteX11912" y="connsiteY11912"/>
                </a:cxn>
                <a:cxn ang="0">
                  <a:pos x="connsiteX11913" y="connsiteY11913"/>
                </a:cxn>
                <a:cxn ang="0">
                  <a:pos x="connsiteX11914" y="connsiteY11914"/>
                </a:cxn>
                <a:cxn ang="0">
                  <a:pos x="connsiteX11915" y="connsiteY11915"/>
                </a:cxn>
                <a:cxn ang="0">
                  <a:pos x="connsiteX11916" y="connsiteY11916"/>
                </a:cxn>
                <a:cxn ang="0">
                  <a:pos x="connsiteX11917" y="connsiteY11917"/>
                </a:cxn>
                <a:cxn ang="0">
                  <a:pos x="connsiteX11918" y="connsiteY11918"/>
                </a:cxn>
                <a:cxn ang="0">
                  <a:pos x="connsiteX11919" y="connsiteY11919"/>
                </a:cxn>
                <a:cxn ang="0">
                  <a:pos x="connsiteX11920" y="connsiteY11920"/>
                </a:cxn>
                <a:cxn ang="0">
                  <a:pos x="connsiteX11921" y="connsiteY11921"/>
                </a:cxn>
                <a:cxn ang="0">
                  <a:pos x="connsiteX11922" y="connsiteY11922"/>
                </a:cxn>
                <a:cxn ang="0">
                  <a:pos x="connsiteX11923" y="connsiteY11923"/>
                </a:cxn>
                <a:cxn ang="0">
                  <a:pos x="connsiteX11924" y="connsiteY11924"/>
                </a:cxn>
                <a:cxn ang="0">
                  <a:pos x="connsiteX11925" y="connsiteY11925"/>
                </a:cxn>
                <a:cxn ang="0">
                  <a:pos x="connsiteX11926" y="connsiteY11926"/>
                </a:cxn>
                <a:cxn ang="0">
                  <a:pos x="connsiteX11927" y="connsiteY11927"/>
                </a:cxn>
                <a:cxn ang="0">
                  <a:pos x="connsiteX11928" y="connsiteY11928"/>
                </a:cxn>
                <a:cxn ang="0">
                  <a:pos x="connsiteX11929" y="connsiteY11929"/>
                </a:cxn>
                <a:cxn ang="0">
                  <a:pos x="connsiteX11930" y="connsiteY11930"/>
                </a:cxn>
                <a:cxn ang="0">
                  <a:pos x="connsiteX11931" y="connsiteY11931"/>
                </a:cxn>
                <a:cxn ang="0">
                  <a:pos x="connsiteX11932" y="connsiteY11932"/>
                </a:cxn>
                <a:cxn ang="0">
                  <a:pos x="connsiteX11933" y="connsiteY11933"/>
                </a:cxn>
                <a:cxn ang="0">
                  <a:pos x="connsiteX11934" y="connsiteY11934"/>
                </a:cxn>
                <a:cxn ang="0">
                  <a:pos x="connsiteX11935" y="connsiteY11935"/>
                </a:cxn>
                <a:cxn ang="0">
                  <a:pos x="connsiteX11936" y="connsiteY11936"/>
                </a:cxn>
                <a:cxn ang="0">
                  <a:pos x="connsiteX11937" y="connsiteY11937"/>
                </a:cxn>
                <a:cxn ang="0">
                  <a:pos x="connsiteX11938" y="connsiteY11938"/>
                </a:cxn>
                <a:cxn ang="0">
                  <a:pos x="connsiteX11939" y="connsiteY11939"/>
                </a:cxn>
                <a:cxn ang="0">
                  <a:pos x="connsiteX11940" y="connsiteY11940"/>
                </a:cxn>
                <a:cxn ang="0">
                  <a:pos x="connsiteX11941" y="connsiteY11941"/>
                </a:cxn>
                <a:cxn ang="0">
                  <a:pos x="connsiteX11942" y="connsiteY11942"/>
                </a:cxn>
                <a:cxn ang="0">
                  <a:pos x="connsiteX11943" y="connsiteY11943"/>
                </a:cxn>
                <a:cxn ang="0">
                  <a:pos x="connsiteX11944" y="connsiteY11944"/>
                </a:cxn>
                <a:cxn ang="0">
                  <a:pos x="connsiteX11945" y="connsiteY11945"/>
                </a:cxn>
                <a:cxn ang="0">
                  <a:pos x="connsiteX11946" y="connsiteY11946"/>
                </a:cxn>
                <a:cxn ang="0">
                  <a:pos x="connsiteX11947" y="connsiteY11947"/>
                </a:cxn>
                <a:cxn ang="0">
                  <a:pos x="connsiteX11948" y="connsiteY11948"/>
                </a:cxn>
                <a:cxn ang="0">
                  <a:pos x="connsiteX11949" y="connsiteY11949"/>
                </a:cxn>
                <a:cxn ang="0">
                  <a:pos x="connsiteX11950" y="connsiteY11950"/>
                </a:cxn>
                <a:cxn ang="0">
                  <a:pos x="connsiteX11951" y="connsiteY11951"/>
                </a:cxn>
                <a:cxn ang="0">
                  <a:pos x="connsiteX11952" y="connsiteY11952"/>
                </a:cxn>
                <a:cxn ang="0">
                  <a:pos x="connsiteX11953" y="connsiteY11953"/>
                </a:cxn>
                <a:cxn ang="0">
                  <a:pos x="connsiteX11954" y="connsiteY11954"/>
                </a:cxn>
                <a:cxn ang="0">
                  <a:pos x="connsiteX11955" y="connsiteY11955"/>
                </a:cxn>
                <a:cxn ang="0">
                  <a:pos x="connsiteX11956" y="connsiteY11956"/>
                </a:cxn>
                <a:cxn ang="0">
                  <a:pos x="connsiteX11957" y="connsiteY11957"/>
                </a:cxn>
                <a:cxn ang="0">
                  <a:pos x="connsiteX11958" y="connsiteY11958"/>
                </a:cxn>
                <a:cxn ang="0">
                  <a:pos x="connsiteX11959" y="connsiteY11959"/>
                </a:cxn>
                <a:cxn ang="0">
                  <a:pos x="connsiteX11960" y="connsiteY11960"/>
                </a:cxn>
                <a:cxn ang="0">
                  <a:pos x="connsiteX11961" y="connsiteY11961"/>
                </a:cxn>
                <a:cxn ang="0">
                  <a:pos x="connsiteX11962" y="connsiteY11962"/>
                </a:cxn>
                <a:cxn ang="0">
                  <a:pos x="connsiteX11963" y="connsiteY11963"/>
                </a:cxn>
                <a:cxn ang="0">
                  <a:pos x="connsiteX11964" y="connsiteY11964"/>
                </a:cxn>
                <a:cxn ang="0">
                  <a:pos x="connsiteX11965" y="connsiteY11965"/>
                </a:cxn>
                <a:cxn ang="0">
                  <a:pos x="connsiteX11966" y="connsiteY11966"/>
                </a:cxn>
                <a:cxn ang="0">
                  <a:pos x="connsiteX11967" y="connsiteY11967"/>
                </a:cxn>
                <a:cxn ang="0">
                  <a:pos x="connsiteX11968" y="connsiteY11968"/>
                </a:cxn>
                <a:cxn ang="0">
                  <a:pos x="connsiteX11969" y="connsiteY11969"/>
                </a:cxn>
                <a:cxn ang="0">
                  <a:pos x="connsiteX11970" y="connsiteY11970"/>
                </a:cxn>
                <a:cxn ang="0">
                  <a:pos x="connsiteX11971" y="connsiteY11971"/>
                </a:cxn>
                <a:cxn ang="0">
                  <a:pos x="connsiteX11972" y="connsiteY11972"/>
                </a:cxn>
                <a:cxn ang="0">
                  <a:pos x="connsiteX11973" y="connsiteY11973"/>
                </a:cxn>
                <a:cxn ang="0">
                  <a:pos x="connsiteX11974" y="connsiteY11974"/>
                </a:cxn>
                <a:cxn ang="0">
                  <a:pos x="connsiteX11975" y="connsiteY11975"/>
                </a:cxn>
                <a:cxn ang="0">
                  <a:pos x="connsiteX11976" y="connsiteY11976"/>
                </a:cxn>
                <a:cxn ang="0">
                  <a:pos x="connsiteX11977" y="connsiteY11977"/>
                </a:cxn>
                <a:cxn ang="0">
                  <a:pos x="connsiteX11978" y="connsiteY11978"/>
                </a:cxn>
                <a:cxn ang="0">
                  <a:pos x="connsiteX11979" y="connsiteY11979"/>
                </a:cxn>
                <a:cxn ang="0">
                  <a:pos x="connsiteX11980" y="connsiteY11980"/>
                </a:cxn>
                <a:cxn ang="0">
                  <a:pos x="connsiteX11981" y="connsiteY11981"/>
                </a:cxn>
                <a:cxn ang="0">
                  <a:pos x="connsiteX11982" y="connsiteY11982"/>
                </a:cxn>
                <a:cxn ang="0">
                  <a:pos x="connsiteX11983" y="connsiteY11983"/>
                </a:cxn>
                <a:cxn ang="0">
                  <a:pos x="connsiteX11984" y="connsiteY11984"/>
                </a:cxn>
                <a:cxn ang="0">
                  <a:pos x="connsiteX11985" y="connsiteY11985"/>
                </a:cxn>
                <a:cxn ang="0">
                  <a:pos x="connsiteX11986" y="connsiteY11986"/>
                </a:cxn>
                <a:cxn ang="0">
                  <a:pos x="connsiteX11987" y="connsiteY11987"/>
                </a:cxn>
                <a:cxn ang="0">
                  <a:pos x="connsiteX11988" y="connsiteY11988"/>
                </a:cxn>
                <a:cxn ang="0">
                  <a:pos x="connsiteX11989" y="connsiteY11989"/>
                </a:cxn>
                <a:cxn ang="0">
                  <a:pos x="connsiteX11990" y="connsiteY11990"/>
                </a:cxn>
                <a:cxn ang="0">
                  <a:pos x="connsiteX11991" y="connsiteY11991"/>
                </a:cxn>
                <a:cxn ang="0">
                  <a:pos x="connsiteX11992" y="connsiteY11992"/>
                </a:cxn>
                <a:cxn ang="0">
                  <a:pos x="connsiteX11993" y="connsiteY11993"/>
                </a:cxn>
                <a:cxn ang="0">
                  <a:pos x="connsiteX11994" y="connsiteY11994"/>
                </a:cxn>
                <a:cxn ang="0">
                  <a:pos x="connsiteX11995" y="connsiteY11995"/>
                </a:cxn>
                <a:cxn ang="0">
                  <a:pos x="connsiteX11996" y="connsiteY11996"/>
                </a:cxn>
                <a:cxn ang="0">
                  <a:pos x="connsiteX11997" y="connsiteY11997"/>
                </a:cxn>
                <a:cxn ang="0">
                  <a:pos x="connsiteX11998" y="connsiteY11998"/>
                </a:cxn>
                <a:cxn ang="0">
                  <a:pos x="connsiteX11999" y="connsiteY11999"/>
                </a:cxn>
                <a:cxn ang="0">
                  <a:pos x="connsiteX12000" y="connsiteY12000"/>
                </a:cxn>
                <a:cxn ang="0">
                  <a:pos x="connsiteX12001" y="connsiteY12001"/>
                </a:cxn>
                <a:cxn ang="0">
                  <a:pos x="connsiteX12002" y="connsiteY12002"/>
                </a:cxn>
                <a:cxn ang="0">
                  <a:pos x="connsiteX12003" y="connsiteY12003"/>
                </a:cxn>
                <a:cxn ang="0">
                  <a:pos x="connsiteX12004" y="connsiteY12004"/>
                </a:cxn>
                <a:cxn ang="0">
                  <a:pos x="connsiteX12005" y="connsiteY12005"/>
                </a:cxn>
                <a:cxn ang="0">
                  <a:pos x="connsiteX12006" y="connsiteY12006"/>
                </a:cxn>
                <a:cxn ang="0">
                  <a:pos x="connsiteX12007" y="connsiteY12007"/>
                </a:cxn>
                <a:cxn ang="0">
                  <a:pos x="connsiteX12008" y="connsiteY12008"/>
                </a:cxn>
                <a:cxn ang="0">
                  <a:pos x="connsiteX12009" y="connsiteY12009"/>
                </a:cxn>
                <a:cxn ang="0">
                  <a:pos x="connsiteX12010" y="connsiteY12010"/>
                </a:cxn>
                <a:cxn ang="0">
                  <a:pos x="connsiteX12011" y="connsiteY12011"/>
                </a:cxn>
                <a:cxn ang="0">
                  <a:pos x="connsiteX12012" y="connsiteY12012"/>
                </a:cxn>
                <a:cxn ang="0">
                  <a:pos x="connsiteX12013" y="connsiteY12013"/>
                </a:cxn>
                <a:cxn ang="0">
                  <a:pos x="connsiteX12014" y="connsiteY12014"/>
                </a:cxn>
                <a:cxn ang="0">
                  <a:pos x="connsiteX12015" y="connsiteY12015"/>
                </a:cxn>
                <a:cxn ang="0">
                  <a:pos x="connsiteX12016" y="connsiteY12016"/>
                </a:cxn>
                <a:cxn ang="0">
                  <a:pos x="connsiteX12017" y="connsiteY12017"/>
                </a:cxn>
                <a:cxn ang="0">
                  <a:pos x="connsiteX12018" y="connsiteY12018"/>
                </a:cxn>
                <a:cxn ang="0">
                  <a:pos x="connsiteX12019" y="connsiteY12019"/>
                </a:cxn>
                <a:cxn ang="0">
                  <a:pos x="connsiteX12020" y="connsiteY12020"/>
                </a:cxn>
                <a:cxn ang="0">
                  <a:pos x="connsiteX12021" y="connsiteY12021"/>
                </a:cxn>
                <a:cxn ang="0">
                  <a:pos x="connsiteX12022" y="connsiteY12022"/>
                </a:cxn>
                <a:cxn ang="0">
                  <a:pos x="connsiteX12023" y="connsiteY12023"/>
                </a:cxn>
                <a:cxn ang="0">
                  <a:pos x="connsiteX12024" y="connsiteY12024"/>
                </a:cxn>
                <a:cxn ang="0">
                  <a:pos x="connsiteX12025" y="connsiteY12025"/>
                </a:cxn>
                <a:cxn ang="0">
                  <a:pos x="connsiteX12026" y="connsiteY12026"/>
                </a:cxn>
                <a:cxn ang="0">
                  <a:pos x="connsiteX12027" y="connsiteY12027"/>
                </a:cxn>
                <a:cxn ang="0">
                  <a:pos x="connsiteX12028" y="connsiteY12028"/>
                </a:cxn>
                <a:cxn ang="0">
                  <a:pos x="connsiteX12029" y="connsiteY12029"/>
                </a:cxn>
                <a:cxn ang="0">
                  <a:pos x="connsiteX12030" y="connsiteY12030"/>
                </a:cxn>
                <a:cxn ang="0">
                  <a:pos x="connsiteX12031" y="connsiteY12031"/>
                </a:cxn>
                <a:cxn ang="0">
                  <a:pos x="connsiteX12032" y="connsiteY12032"/>
                </a:cxn>
                <a:cxn ang="0">
                  <a:pos x="connsiteX12033" y="connsiteY12033"/>
                </a:cxn>
                <a:cxn ang="0">
                  <a:pos x="connsiteX12034" y="connsiteY12034"/>
                </a:cxn>
                <a:cxn ang="0">
                  <a:pos x="connsiteX12035" y="connsiteY12035"/>
                </a:cxn>
                <a:cxn ang="0">
                  <a:pos x="connsiteX12036" y="connsiteY12036"/>
                </a:cxn>
                <a:cxn ang="0">
                  <a:pos x="connsiteX12037" y="connsiteY12037"/>
                </a:cxn>
                <a:cxn ang="0">
                  <a:pos x="connsiteX12038" y="connsiteY12038"/>
                </a:cxn>
                <a:cxn ang="0">
                  <a:pos x="connsiteX12039" y="connsiteY12039"/>
                </a:cxn>
                <a:cxn ang="0">
                  <a:pos x="connsiteX12040" y="connsiteY12040"/>
                </a:cxn>
                <a:cxn ang="0">
                  <a:pos x="connsiteX12041" y="connsiteY12041"/>
                </a:cxn>
                <a:cxn ang="0">
                  <a:pos x="connsiteX12042" y="connsiteY12042"/>
                </a:cxn>
                <a:cxn ang="0">
                  <a:pos x="connsiteX12043" y="connsiteY12043"/>
                </a:cxn>
                <a:cxn ang="0">
                  <a:pos x="connsiteX12044" y="connsiteY12044"/>
                </a:cxn>
                <a:cxn ang="0">
                  <a:pos x="connsiteX12045" y="connsiteY12045"/>
                </a:cxn>
                <a:cxn ang="0">
                  <a:pos x="connsiteX12046" y="connsiteY12046"/>
                </a:cxn>
                <a:cxn ang="0">
                  <a:pos x="connsiteX12047" y="connsiteY12047"/>
                </a:cxn>
                <a:cxn ang="0">
                  <a:pos x="connsiteX12048" y="connsiteY12048"/>
                </a:cxn>
                <a:cxn ang="0">
                  <a:pos x="connsiteX12049" y="connsiteY12049"/>
                </a:cxn>
                <a:cxn ang="0">
                  <a:pos x="connsiteX12050" y="connsiteY12050"/>
                </a:cxn>
                <a:cxn ang="0">
                  <a:pos x="connsiteX12051" y="connsiteY12051"/>
                </a:cxn>
                <a:cxn ang="0">
                  <a:pos x="connsiteX12052" y="connsiteY12052"/>
                </a:cxn>
                <a:cxn ang="0">
                  <a:pos x="connsiteX12053" y="connsiteY12053"/>
                </a:cxn>
                <a:cxn ang="0">
                  <a:pos x="connsiteX12054" y="connsiteY12054"/>
                </a:cxn>
                <a:cxn ang="0">
                  <a:pos x="connsiteX12055" y="connsiteY12055"/>
                </a:cxn>
                <a:cxn ang="0">
                  <a:pos x="connsiteX12056" y="connsiteY12056"/>
                </a:cxn>
                <a:cxn ang="0">
                  <a:pos x="connsiteX12057" y="connsiteY12057"/>
                </a:cxn>
                <a:cxn ang="0">
                  <a:pos x="connsiteX12058" y="connsiteY12058"/>
                </a:cxn>
                <a:cxn ang="0">
                  <a:pos x="connsiteX12059" y="connsiteY12059"/>
                </a:cxn>
                <a:cxn ang="0">
                  <a:pos x="connsiteX12060" y="connsiteY12060"/>
                </a:cxn>
                <a:cxn ang="0">
                  <a:pos x="connsiteX12061" y="connsiteY12061"/>
                </a:cxn>
                <a:cxn ang="0">
                  <a:pos x="connsiteX12062" y="connsiteY12062"/>
                </a:cxn>
                <a:cxn ang="0">
                  <a:pos x="connsiteX12063" y="connsiteY12063"/>
                </a:cxn>
                <a:cxn ang="0">
                  <a:pos x="connsiteX12064" y="connsiteY12064"/>
                </a:cxn>
                <a:cxn ang="0">
                  <a:pos x="connsiteX12065" y="connsiteY12065"/>
                </a:cxn>
                <a:cxn ang="0">
                  <a:pos x="connsiteX12066" y="connsiteY12066"/>
                </a:cxn>
                <a:cxn ang="0">
                  <a:pos x="connsiteX12067" y="connsiteY12067"/>
                </a:cxn>
                <a:cxn ang="0">
                  <a:pos x="connsiteX12068" y="connsiteY12068"/>
                </a:cxn>
                <a:cxn ang="0">
                  <a:pos x="connsiteX12069" y="connsiteY12069"/>
                </a:cxn>
                <a:cxn ang="0">
                  <a:pos x="connsiteX12070" y="connsiteY12070"/>
                </a:cxn>
                <a:cxn ang="0">
                  <a:pos x="connsiteX12071" y="connsiteY12071"/>
                </a:cxn>
                <a:cxn ang="0">
                  <a:pos x="connsiteX12072" y="connsiteY12072"/>
                </a:cxn>
                <a:cxn ang="0">
                  <a:pos x="connsiteX12073" y="connsiteY12073"/>
                </a:cxn>
                <a:cxn ang="0">
                  <a:pos x="connsiteX12074" y="connsiteY12074"/>
                </a:cxn>
                <a:cxn ang="0">
                  <a:pos x="connsiteX12075" y="connsiteY12075"/>
                </a:cxn>
                <a:cxn ang="0">
                  <a:pos x="connsiteX12076" y="connsiteY12076"/>
                </a:cxn>
                <a:cxn ang="0">
                  <a:pos x="connsiteX12077" y="connsiteY12077"/>
                </a:cxn>
                <a:cxn ang="0">
                  <a:pos x="connsiteX12078" y="connsiteY12078"/>
                </a:cxn>
                <a:cxn ang="0">
                  <a:pos x="connsiteX12079" y="connsiteY12079"/>
                </a:cxn>
                <a:cxn ang="0">
                  <a:pos x="connsiteX12080" y="connsiteY12080"/>
                </a:cxn>
                <a:cxn ang="0">
                  <a:pos x="connsiteX12081" y="connsiteY12081"/>
                </a:cxn>
                <a:cxn ang="0">
                  <a:pos x="connsiteX12082" y="connsiteY12082"/>
                </a:cxn>
                <a:cxn ang="0">
                  <a:pos x="connsiteX12083" y="connsiteY12083"/>
                </a:cxn>
                <a:cxn ang="0">
                  <a:pos x="connsiteX12084" y="connsiteY12084"/>
                </a:cxn>
                <a:cxn ang="0">
                  <a:pos x="connsiteX12085" y="connsiteY12085"/>
                </a:cxn>
                <a:cxn ang="0">
                  <a:pos x="connsiteX12086" y="connsiteY12086"/>
                </a:cxn>
                <a:cxn ang="0">
                  <a:pos x="connsiteX12087" y="connsiteY12087"/>
                </a:cxn>
                <a:cxn ang="0">
                  <a:pos x="connsiteX12088" y="connsiteY12088"/>
                </a:cxn>
                <a:cxn ang="0">
                  <a:pos x="connsiteX12089" y="connsiteY12089"/>
                </a:cxn>
                <a:cxn ang="0">
                  <a:pos x="connsiteX12090" y="connsiteY12090"/>
                </a:cxn>
                <a:cxn ang="0">
                  <a:pos x="connsiteX12091" y="connsiteY12091"/>
                </a:cxn>
                <a:cxn ang="0">
                  <a:pos x="connsiteX12092" y="connsiteY12092"/>
                </a:cxn>
                <a:cxn ang="0">
                  <a:pos x="connsiteX12093" y="connsiteY12093"/>
                </a:cxn>
                <a:cxn ang="0">
                  <a:pos x="connsiteX12094" y="connsiteY12094"/>
                </a:cxn>
                <a:cxn ang="0">
                  <a:pos x="connsiteX12095" y="connsiteY12095"/>
                </a:cxn>
                <a:cxn ang="0">
                  <a:pos x="connsiteX12096" y="connsiteY12096"/>
                </a:cxn>
                <a:cxn ang="0">
                  <a:pos x="connsiteX12097" y="connsiteY12097"/>
                </a:cxn>
                <a:cxn ang="0">
                  <a:pos x="connsiteX12098" y="connsiteY12098"/>
                </a:cxn>
                <a:cxn ang="0">
                  <a:pos x="connsiteX12099" y="connsiteY12099"/>
                </a:cxn>
                <a:cxn ang="0">
                  <a:pos x="connsiteX12100" y="connsiteY12100"/>
                </a:cxn>
                <a:cxn ang="0">
                  <a:pos x="connsiteX12101" y="connsiteY12101"/>
                </a:cxn>
                <a:cxn ang="0">
                  <a:pos x="connsiteX12102" y="connsiteY12102"/>
                </a:cxn>
                <a:cxn ang="0">
                  <a:pos x="connsiteX12103" y="connsiteY12103"/>
                </a:cxn>
                <a:cxn ang="0">
                  <a:pos x="connsiteX12104" y="connsiteY12104"/>
                </a:cxn>
                <a:cxn ang="0">
                  <a:pos x="connsiteX12105" y="connsiteY12105"/>
                </a:cxn>
                <a:cxn ang="0">
                  <a:pos x="connsiteX12106" y="connsiteY12106"/>
                </a:cxn>
                <a:cxn ang="0">
                  <a:pos x="connsiteX12107" y="connsiteY12107"/>
                </a:cxn>
                <a:cxn ang="0">
                  <a:pos x="connsiteX12108" y="connsiteY12108"/>
                </a:cxn>
                <a:cxn ang="0">
                  <a:pos x="connsiteX12109" y="connsiteY12109"/>
                </a:cxn>
                <a:cxn ang="0">
                  <a:pos x="connsiteX12110" y="connsiteY12110"/>
                </a:cxn>
                <a:cxn ang="0">
                  <a:pos x="connsiteX12111" y="connsiteY12111"/>
                </a:cxn>
                <a:cxn ang="0">
                  <a:pos x="connsiteX12112" y="connsiteY12112"/>
                </a:cxn>
                <a:cxn ang="0">
                  <a:pos x="connsiteX12113" y="connsiteY12113"/>
                </a:cxn>
                <a:cxn ang="0">
                  <a:pos x="connsiteX12114" y="connsiteY12114"/>
                </a:cxn>
                <a:cxn ang="0">
                  <a:pos x="connsiteX12115" y="connsiteY12115"/>
                </a:cxn>
                <a:cxn ang="0">
                  <a:pos x="connsiteX12116" y="connsiteY12116"/>
                </a:cxn>
                <a:cxn ang="0">
                  <a:pos x="connsiteX12117" y="connsiteY12117"/>
                </a:cxn>
                <a:cxn ang="0">
                  <a:pos x="connsiteX12118" y="connsiteY12118"/>
                </a:cxn>
                <a:cxn ang="0">
                  <a:pos x="connsiteX12119" y="connsiteY12119"/>
                </a:cxn>
                <a:cxn ang="0">
                  <a:pos x="connsiteX12120" y="connsiteY12120"/>
                </a:cxn>
                <a:cxn ang="0">
                  <a:pos x="connsiteX12121" y="connsiteY12121"/>
                </a:cxn>
                <a:cxn ang="0">
                  <a:pos x="connsiteX12122" y="connsiteY12122"/>
                </a:cxn>
                <a:cxn ang="0">
                  <a:pos x="connsiteX12123" y="connsiteY12123"/>
                </a:cxn>
                <a:cxn ang="0">
                  <a:pos x="connsiteX12124" y="connsiteY12124"/>
                </a:cxn>
                <a:cxn ang="0">
                  <a:pos x="connsiteX12125" y="connsiteY12125"/>
                </a:cxn>
                <a:cxn ang="0">
                  <a:pos x="connsiteX12126" y="connsiteY12126"/>
                </a:cxn>
                <a:cxn ang="0">
                  <a:pos x="connsiteX12127" y="connsiteY12127"/>
                </a:cxn>
                <a:cxn ang="0">
                  <a:pos x="connsiteX12128" y="connsiteY12128"/>
                </a:cxn>
                <a:cxn ang="0">
                  <a:pos x="connsiteX12129" y="connsiteY12129"/>
                </a:cxn>
                <a:cxn ang="0">
                  <a:pos x="connsiteX12130" y="connsiteY12130"/>
                </a:cxn>
                <a:cxn ang="0">
                  <a:pos x="connsiteX12131" y="connsiteY12131"/>
                </a:cxn>
                <a:cxn ang="0">
                  <a:pos x="connsiteX12132" y="connsiteY12132"/>
                </a:cxn>
                <a:cxn ang="0">
                  <a:pos x="connsiteX12133" y="connsiteY12133"/>
                </a:cxn>
                <a:cxn ang="0">
                  <a:pos x="connsiteX12134" y="connsiteY12134"/>
                </a:cxn>
                <a:cxn ang="0">
                  <a:pos x="connsiteX12135" y="connsiteY12135"/>
                </a:cxn>
                <a:cxn ang="0">
                  <a:pos x="connsiteX12136" y="connsiteY12136"/>
                </a:cxn>
                <a:cxn ang="0">
                  <a:pos x="connsiteX12137" y="connsiteY12137"/>
                </a:cxn>
                <a:cxn ang="0">
                  <a:pos x="connsiteX12138" y="connsiteY12138"/>
                </a:cxn>
                <a:cxn ang="0">
                  <a:pos x="connsiteX12139" y="connsiteY12139"/>
                </a:cxn>
                <a:cxn ang="0">
                  <a:pos x="connsiteX12140" y="connsiteY12140"/>
                </a:cxn>
                <a:cxn ang="0">
                  <a:pos x="connsiteX12141" y="connsiteY12141"/>
                </a:cxn>
                <a:cxn ang="0">
                  <a:pos x="connsiteX12142" y="connsiteY12142"/>
                </a:cxn>
                <a:cxn ang="0">
                  <a:pos x="connsiteX12143" y="connsiteY12143"/>
                </a:cxn>
                <a:cxn ang="0">
                  <a:pos x="connsiteX12144" y="connsiteY12144"/>
                </a:cxn>
                <a:cxn ang="0">
                  <a:pos x="connsiteX12145" y="connsiteY12145"/>
                </a:cxn>
                <a:cxn ang="0">
                  <a:pos x="connsiteX12146" y="connsiteY12146"/>
                </a:cxn>
                <a:cxn ang="0">
                  <a:pos x="connsiteX12147" y="connsiteY12147"/>
                </a:cxn>
                <a:cxn ang="0">
                  <a:pos x="connsiteX12148" y="connsiteY12148"/>
                </a:cxn>
                <a:cxn ang="0">
                  <a:pos x="connsiteX12149" y="connsiteY12149"/>
                </a:cxn>
                <a:cxn ang="0">
                  <a:pos x="connsiteX12150" y="connsiteY12150"/>
                </a:cxn>
                <a:cxn ang="0">
                  <a:pos x="connsiteX12151" y="connsiteY12151"/>
                </a:cxn>
                <a:cxn ang="0">
                  <a:pos x="connsiteX12152" y="connsiteY12152"/>
                </a:cxn>
                <a:cxn ang="0">
                  <a:pos x="connsiteX12153" y="connsiteY12153"/>
                </a:cxn>
                <a:cxn ang="0">
                  <a:pos x="connsiteX12154" y="connsiteY12154"/>
                </a:cxn>
                <a:cxn ang="0">
                  <a:pos x="connsiteX12155" y="connsiteY12155"/>
                </a:cxn>
                <a:cxn ang="0">
                  <a:pos x="connsiteX12156" y="connsiteY12156"/>
                </a:cxn>
                <a:cxn ang="0">
                  <a:pos x="connsiteX12157" y="connsiteY12157"/>
                </a:cxn>
                <a:cxn ang="0">
                  <a:pos x="connsiteX12158" y="connsiteY12158"/>
                </a:cxn>
                <a:cxn ang="0">
                  <a:pos x="connsiteX12159" y="connsiteY12159"/>
                </a:cxn>
                <a:cxn ang="0">
                  <a:pos x="connsiteX12160" y="connsiteY12160"/>
                </a:cxn>
                <a:cxn ang="0">
                  <a:pos x="connsiteX12161" y="connsiteY12161"/>
                </a:cxn>
                <a:cxn ang="0">
                  <a:pos x="connsiteX12162" y="connsiteY12162"/>
                </a:cxn>
                <a:cxn ang="0">
                  <a:pos x="connsiteX12163" y="connsiteY12163"/>
                </a:cxn>
                <a:cxn ang="0">
                  <a:pos x="connsiteX12164" y="connsiteY12164"/>
                </a:cxn>
                <a:cxn ang="0">
                  <a:pos x="connsiteX12165" y="connsiteY12165"/>
                </a:cxn>
                <a:cxn ang="0">
                  <a:pos x="connsiteX12166" y="connsiteY12166"/>
                </a:cxn>
                <a:cxn ang="0">
                  <a:pos x="connsiteX12167" y="connsiteY12167"/>
                </a:cxn>
                <a:cxn ang="0">
                  <a:pos x="connsiteX12168" y="connsiteY12168"/>
                </a:cxn>
                <a:cxn ang="0">
                  <a:pos x="connsiteX12169" y="connsiteY12169"/>
                </a:cxn>
                <a:cxn ang="0">
                  <a:pos x="connsiteX12170" y="connsiteY12170"/>
                </a:cxn>
                <a:cxn ang="0">
                  <a:pos x="connsiteX12171" y="connsiteY12171"/>
                </a:cxn>
                <a:cxn ang="0">
                  <a:pos x="connsiteX12172" y="connsiteY12172"/>
                </a:cxn>
                <a:cxn ang="0">
                  <a:pos x="connsiteX12173" y="connsiteY12173"/>
                </a:cxn>
                <a:cxn ang="0">
                  <a:pos x="connsiteX12174" y="connsiteY12174"/>
                </a:cxn>
                <a:cxn ang="0">
                  <a:pos x="connsiteX12175" y="connsiteY12175"/>
                </a:cxn>
                <a:cxn ang="0">
                  <a:pos x="connsiteX12176" y="connsiteY12176"/>
                </a:cxn>
                <a:cxn ang="0">
                  <a:pos x="connsiteX12177" y="connsiteY12177"/>
                </a:cxn>
                <a:cxn ang="0">
                  <a:pos x="connsiteX12178" y="connsiteY12178"/>
                </a:cxn>
                <a:cxn ang="0">
                  <a:pos x="connsiteX12179" y="connsiteY12179"/>
                </a:cxn>
                <a:cxn ang="0">
                  <a:pos x="connsiteX12180" y="connsiteY12180"/>
                </a:cxn>
                <a:cxn ang="0">
                  <a:pos x="connsiteX12181" y="connsiteY12181"/>
                </a:cxn>
                <a:cxn ang="0">
                  <a:pos x="connsiteX12182" y="connsiteY12182"/>
                </a:cxn>
                <a:cxn ang="0">
                  <a:pos x="connsiteX12183" y="connsiteY12183"/>
                </a:cxn>
                <a:cxn ang="0">
                  <a:pos x="connsiteX12184" y="connsiteY12184"/>
                </a:cxn>
                <a:cxn ang="0">
                  <a:pos x="connsiteX12185" y="connsiteY12185"/>
                </a:cxn>
                <a:cxn ang="0">
                  <a:pos x="connsiteX12186" y="connsiteY12186"/>
                </a:cxn>
                <a:cxn ang="0">
                  <a:pos x="connsiteX12187" y="connsiteY12187"/>
                </a:cxn>
                <a:cxn ang="0">
                  <a:pos x="connsiteX12188" y="connsiteY12188"/>
                </a:cxn>
                <a:cxn ang="0">
                  <a:pos x="connsiteX12189" y="connsiteY12189"/>
                </a:cxn>
                <a:cxn ang="0">
                  <a:pos x="connsiteX12190" y="connsiteY12190"/>
                </a:cxn>
                <a:cxn ang="0">
                  <a:pos x="connsiteX12191" y="connsiteY12191"/>
                </a:cxn>
                <a:cxn ang="0">
                  <a:pos x="connsiteX12192" y="connsiteY12192"/>
                </a:cxn>
                <a:cxn ang="0">
                  <a:pos x="connsiteX12193" y="connsiteY12193"/>
                </a:cxn>
                <a:cxn ang="0">
                  <a:pos x="connsiteX12194" y="connsiteY12194"/>
                </a:cxn>
                <a:cxn ang="0">
                  <a:pos x="connsiteX12195" y="connsiteY12195"/>
                </a:cxn>
                <a:cxn ang="0">
                  <a:pos x="connsiteX12196" y="connsiteY12196"/>
                </a:cxn>
                <a:cxn ang="0">
                  <a:pos x="connsiteX12197" y="connsiteY12197"/>
                </a:cxn>
                <a:cxn ang="0">
                  <a:pos x="connsiteX12198" y="connsiteY12198"/>
                </a:cxn>
                <a:cxn ang="0">
                  <a:pos x="connsiteX12199" y="connsiteY12199"/>
                </a:cxn>
                <a:cxn ang="0">
                  <a:pos x="connsiteX12200" y="connsiteY12200"/>
                </a:cxn>
                <a:cxn ang="0">
                  <a:pos x="connsiteX12201" y="connsiteY12201"/>
                </a:cxn>
                <a:cxn ang="0">
                  <a:pos x="connsiteX12202" y="connsiteY12202"/>
                </a:cxn>
                <a:cxn ang="0">
                  <a:pos x="connsiteX12203" y="connsiteY12203"/>
                </a:cxn>
                <a:cxn ang="0">
                  <a:pos x="connsiteX12204" y="connsiteY12204"/>
                </a:cxn>
                <a:cxn ang="0">
                  <a:pos x="connsiteX12205" y="connsiteY12205"/>
                </a:cxn>
                <a:cxn ang="0">
                  <a:pos x="connsiteX12206" y="connsiteY12206"/>
                </a:cxn>
                <a:cxn ang="0">
                  <a:pos x="connsiteX12207" y="connsiteY12207"/>
                </a:cxn>
                <a:cxn ang="0">
                  <a:pos x="connsiteX12208" y="connsiteY12208"/>
                </a:cxn>
                <a:cxn ang="0">
                  <a:pos x="connsiteX12209" y="connsiteY12209"/>
                </a:cxn>
                <a:cxn ang="0">
                  <a:pos x="connsiteX12210" y="connsiteY12210"/>
                </a:cxn>
                <a:cxn ang="0">
                  <a:pos x="connsiteX12211" y="connsiteY12211"/>
                </a:cxn>
                <a:cxn ang="0">
                  <a:pos x="connsiteX12212" y="connsiteY12212"/>
                </a:cxn>
                <a:cxn ang="0">
                  <a:pos x="connsiteX12213" y="connsiteY12213"/>
                </a:cxn>
                <a:cxn ang="0">
                  <a:pos x="connsiteX12214" y="connsiteY12214"/>
                </a:cxn>
                <a:cxn ang="0">
                  <a:pos x="connsiteX12215" y="connsiteY12215"/>
                </a:cxn>
                <a:cxn ang="0">
                  <a:pos x="connsiteX12216" y="connsiteY12216"/>
                </a:cxn>
                <a:cxn ang="0">
                  <a:pos x="connsiteX12217" y="connsiteY12217"/>
                </a:cxn>
                <a:cxn ang="0">
                  <a:pos x="connsiteX12218" y="connsiteY12218"/>
                </a:cxn>
                <a:cxn ang="0">
                  <a:pos x="connsiteX12219" y="connsiteY12219"/>
                </a:cxn>
                <a:cxn ang="0">
                  <a:pos x="connsiteX12220" y="connsiteY12220"/>
                </a:cxn>
                <a:cxn ang="0">
                  <a:pos x="connsiteX12221" y="connsiteY12221"/>
                </a:cxn>
                <a:cxn ang="0">
                  <a:pos x="connsiteX12222" y="connsiteY12222"/>
                </a:cxn>
                <a:cxn ang="0">
                  <a:pos x="connsiteX12223" y="connsiteY12223"/>
                </a:cxn>
                <a:cxn ang="0">
                  <a:pos x="connsiteX12224" y="connsiteY12224"/>
                </a:cxn>
                <a:cxn ang="0">
                  <a:pos x="connsiteX12225" y="connsiteY12225"/>
                </a:cxn>
                <a:cxn ang="0">
                  <a:pos x="connsiteX12226" y="connsiteY12226"/>
                </a:cxn>
                <a:cxn ang="0">
                  <a:pos x="connsiteX12227" y="connsiteY12227"/>
                </a:cxn>
                <a:cxn ang="0">
                  <a:pos x="connsiteX12228" y="connsiteY12228"/>
                </a:cxn>
                <a:cxn ang="0">
                  <a:pos x="connsiteX12229" y="connsiteY12229"/>
                </a:cxn>
                <a:cxn ang="0">
                  <a:pos x="connsiteX12230" y="connsiteY12230"/>
                </a:cxn>
                <a:cxn ang="0">
                  <a:pos x="connsiteX12231" y="connsiteY12231"/>
                </a:cxn>
                <a:cxn ang="0">
                  <a:pos x="connsiteX12232" y="connsiteY12232"/>
                </a:cxn>
                <a:cxn ang="0">
                  <a:pos x="connsiteX12233" y="connsiteY12233"/>
                </a:cxn>
                <a:cxn ang="0">
                  <a:pos x="connsiteX12234" y="connsiteY12234"/>
                </a:cxn>
                <a:cxn ang="0">
                  <a:pos x="connsiteX12235" y="connsiteY12235"/>
                </a:cxn>
                <a:cxn ang="0">
                  <a:pos x="connsiteX12236" y="connsiteY12236"/>
                </a:cxn>
                <a:cxn ang="0">
                  <a:pos x="connsiteX12237" y="connsiteY12237"/>
                </a:cxn>
                <a:cxn ang="0">
                  <a:pos x="connsiteX12238" y="connsiteY12238"/>
                </a:cxn>
                <a:cxn ang="0">
                  <a:pos x="connsiteX12239" y="connsiteY12239"/>
                </a:cxn>
                <a:cxn ang="0">
                  <a:pos x="connsiteX12240" y="connsiteY12240"/>
                </a:cxn>
                <a:cxn ang="0">
                  <a:pos x="connsiteX12241" y="connsiteY12241"/>
                </a:cxn>
                <a:cxn ang="0">
                  <a:pos x="connsiteX12242" y="connsiteY12242"/>
                </a:cxn>
                <a:cxn ang="0">
                  <a:pos x="connsiteX12243" y="connsiteY12243"/>
                </a:cxn>
                <a:cxn ang="0">
                  <a:pos x="connsiteX12244" y="connsiteY12244"/>
                </a:cxn>
                <a:cxn ang="0">
                  <a:pos x="connsiteX12245" y="connsiteY12245"/>
                </a:cxn>
                <a:cxn ang="0">
                  <a:pos x="connsiteX12246" y="connsiteY12246"/>
                </a:cxn>
                <a:cxn ang="0">
                  <a:pos x="connsiteX12247" y="connsiteY12247"/>
                </a:cxn>
                <a:cxn ang="0">
                  <a:pos x="connsiteX12248" y="connsiteY12248"/>
                </a:cxn>
                <a:cxn ang="0">
                  <a:pos x="connsiteX12249" y="connsiteY12249"/>
                </a:cxn>
                <a:cxn ang="0">
                  <a:pos x="connsiteX12250" y="connsiteY12250"/>
                </a:cxn>
                <a:cxn ang="0">
                  <a:pos x="connsiteX12251" y="connsiteY12251"/>
                </a:cxn>
                <a:cxn ang="0">
                  <a:pos x="connsiteX12252" y="connsiteY12252"/>
                </a:cxn>
                <a:cxn ang="0">
                  <a:pos x="connsiteX12253" y="connsiteY12253"/>
                </a:cxn>
                <a:cxn ang="0">
                  <a:pos x="connsiteX12254" y="connsiteY12254"/>
                </a:cxn>
                <a:cxn ang="0">
                  <a:pos x="connsiteX12255" y="connsiteY12255"/>
                </a:cxn>
                <a:cxn ang="0">
                  <a:pos x="connsiteX12256" y="connsiteY12256"/>
                </a:cxn>
                <a:cxn ang="0">
                  <a:pos x="connsiteX12257" y="connsiteY12257"/>
                </a:cxn>
                <a:cxn ang="0">
                  <a:pos x="connsiteX12258" y="connsiteY12258"/>
                </a:cxn>
                <a:cxn ang="0">
                  <a:pos x="connsiteX12259" y="connsiteY12259"/>
                </a:cxn>
                <a:cxn ang="0">
                  <a:pos x="connsiteX12260" y="connsiteY12260"/>
                </a:cxn>
                <a:cxn ang="0">
                  <a:pos x="connsiteX12261" y="connsiteY12261"/>
                </a:cxn>
                <a:cxn ang="0">
                  <a:pos x="connsiteX12262" y="connsiteY12262"/>
                </a:cxn>
                <a:cxn ang="0">
                  <a:pos x="connsiteX12263" y="connsiteY12263"/>
                </a:cxn>
                <a:cxn ang="0">
                  <a:pos x="connsiteX12264" y="connsiteY12264"/>
                </a:cxn>
                <a:cxn ang="0">
                  <a:pos x="connsiteX12265" y="connsiteY12265"/>
                </a:cxn>
                <a:cxn ang="0">
                  <a:pos x="connsiteX12266" y="connsiteY12266"/>
                </a:cxn>
                <a:cxn ang="0">
                  <a:pos x="connsiteX12267" y="connsiteY12267"/>
                </a:cxn>
                <a:cxn ang="0">
                  <a:pos x="connsiteX12268" y="connsiteY12268"/>
                </a:cxn>
                <a:cxn ang="0">
                  <a:pos x="connsiteX12269" y="connsiteY12269"/>
                </a:cxn>
                <a:cxn ang="0">
                  <a:pos x="connsiteX12270" y="connsiteY12270"/>
                </a:cxn>
                <a:cxn ang="0">
                  <a:pos x="connsiteX12271" y="connsiteY12271"/>
                </a:cxn>
                <a:cxn ang="0">
                  <a:pos x="connsiteX12272" y="connsiteY12272"/>
                </a:cxn>
                <a:cxn ang="0">
                  <a:pos x="connsiteX12273" y="connsiteY12273"/>
                </a:cxn>
                <a:cxn ang="0">
                  <a:pos x="connsiteX12274" y="connsiteY12274"/>
                </a:cxn>
                <a:cxn ang="0">
                  <a:pos x="connsiteX12275" y="connsiteY12275"/>
                </a:cxn>
                <a:cxn ang="0">
                  <a:pos x="connsiteX12276" y="connsiteY12276"/>
                </a:cxn>
                <a:cxn ang="0">
                  <a:pos x="connsiteX12277" y="connsiteY12277"/>
                </a:cxn>
                <a:cxn ang="0">
                  <a:pos x="connsiteX12278" y="connsiteY12278"/>
                </a:cxn>
                <a:cxn ang="0">
                  <a:pos x="connsiteX12279" y="connsiteY12279"/>
                </a:cxn>
                <a:cxn ang="0">
                  <a:pos x="connsiteX12280" y="connsiteY12280"/>
                </a:cxn>
                <a:cxn ang="0">
                  <a:pos x="connsiteX12281" y="connsiteY12281"/>
                </a:cxn>
                <a:cxn ang="0">
                  <a:pos x="connsiteX12282" y="connsiteY12282"/>
                </a:cxn>
                <a:cxn ang="0">
                  <a:pos x="connsiteX12283" y="connsiteY12283"/>
                </a:cxn>
                <a:cxn ang="0">
                  <a:pos x="connsiteX12284" y="connsiteY12284"/>
                </a:cxn>
                <a:cxn ang="0">
                  <a:pos x="connsiteX12285" y="connsiteY12285"/>
                </a:cxn>
                <a:cxn ang="0">
                  <a:pos x="connsiteX12286" y="connsiteY12286"/>
                </a:cxn>
                <a:cxn ang="0">
                  <a:pos x="connsiteX12287" y="connsiteY12287"/>
                </a:cxn>
                <a:cxn ang="0">
                  <a:pos x="connsiteX12288" y="connsiteY12288"/>
                </a:cxn>
                <a:cxn ang="0">
                  <a:pos x="connsiteX12289" y="connsiteY12289"/>
                </a:cxn>
                <a:cxn ang="0">
                  <a:pos x="connsiteX12290" y="connsiteY12290"/>
                </a:cxn>
                <a:cxn ang="0">
                  <a:pos x="connsiteX12291" y="connsiteY12291"/>
                </a:cxn>
                <a:cxn ang="0">
                  <a:pos x="connsiteX12292" y="connsiteY12292"/>
                </a:cxn>
                <a:cxn ang="0">
                  <a:pos x="connsiteX12293" y="connsiteY12293"/>
                </a:cxn>
                <a:cxn ang="0">
                  <a:pos x="connsiteX12294" y="connsiteY12294"/>
                </a:cxn>
                <a:cxn ang="0">
                  <a:pos x="connsiteX12295" y="connsiteY12295"/>
                </a:cxn>
                <a:cxn ang="0">
                  <a:pos x="connsiteX12296" y="connsiteY12296"/>
                </a:cxn>
                <a:cxn ang="0">
                  <a:pos x="connsiteX12297" y="connsiteY12297"/>
                </a:cxn>
                <a:cxn ang="0">
                  <a:pos x="connsiteX12298" y="connsiteY12298"/>
                </a:cxn>
                <a:cxn ang="0">
                  <a:pos x="connsiteX12299" y="connsiteY12299"/>
                </a:cxn>
                <a:cxn ang="0">
                  <a:pos x="connsiteX12300" y="connsiteY12300"/>
                </a:cxn>
                <a:cxn ang="0">
                  <a:pos x="connsiteX12301" y="connsiteY12301"/>
                </a:cxn>
                <a:cxn ang="0">
                  <a:pos x="connsiteX12302" y="connsiteY12302"/>
                </a:cxn>
                <a:cxn ang="0">
                  <a:pos x="connsiteX12303" y="connsiteY12303"/>
                </a:cxn>
                <a:cxn ang="0">
                  <a:pos x="connsiteX12304" y="connsiteY12304"/>
                </a:cxn>
                <a:cxn ang="0">
                  <a:pos x="connsiteX12305" y="connsiteY12305"/>
                </a:cxn>
                <a:cxn ang="0">
                  <a:pos x="connsiteX12306" y="connsiteY12306"/>
                </a:cxn>
                <a:cxn ang="0">
                  <a:pos x="connsiteX12307" y="connsiteY12307"/>
                </a:cxn>
                <a:cxn ang="0">
                  <a:pos x="connsiteX12308" y="connsiteY12308"/>
                </a:cxn>
                <a:cxn ang="0">
                  <a:pos x="connsiteX12309" y="connsiteY12309"/>
                </a:cxn>
                <a:cxn ang="0">
                  <a:pos x="connsiteX12310" y="connsiteY12310"/>
                </a:cxn>
                <a:cxn ang="0">
                  <a:pos x="connsiteX12311" y="connsiteY12311"/>
                </a:cxn>
                <a:cxn ang="0">
                  <a:pos x="connsiteX12312" y="connsiteY12312"/>
                </a:cxn>
                <a:cxn ang="0">
                  <a:pos x="connsiteX12313" y="connsiteY12313"/>
                </a:cxn>
                <a:cxn ang="0">
                  <a:pos x="connsiteX12314" y="connsiteY12314"/>
                </a:cxn>
                <a:cxn ang="0">
                  <a:pos x="connsiteX12315" y="connsiteY12315"/>
                </a:cxn>
                <a:cxn ang="0">
                  <a:pos x="connsiteX12316" y="connsiteY12316"/>
                </a:cxn>
                <a:cxn ang="0">
                  <a:pos x="connsiteX12317" y="connsiteY12317"/>
                </a:cxn>
                <a:cxn ang="0">
                  <a:pos x="connsiteX12318" y="connsiteY12318"/>
                </a:cxn>
                <a:cxn ang="0">
                  <a:pos x="connsiteX12319" y="connsiteY12319"/>
                </a:cxn>
                <a:cxn ang="0">
                  <a:pos x="connsiteX12320" y="connsiteY12320"/>
                </a:cxn>
                <a:cxn ang="0">
                  <a:pos x="connsiteX12321" y="connsiteY12321"/>
                </a:cxn>
                <a:cxn ang="0">
                  <a:pos x="connsiteX12322" y="connsiteY12322"/>
                </a:cxn>
                <a:cxn ang="0">
                  <a:pos x="connsiteX12323" y="connsiteY12323"/>
                </a:cxn>
                <a:cxn ang="0">
                  <a:pos x="connsiteX12324" y="connsiteY12324"/>
                </a:cxn>
                <a:cxn ang="0">
                  <a:pos x="connsiteX12325" y="connsiteY12325"/>
                </a:cxn>
                <a:cxn ang="0">
                  <a:pos x="connsiteX12326" y="connsiteY12326"/>
                </a:cxn>
                <a:cxn ang="0">
                  <a:pos x="connsiteX12327" y="connsiteY12327"/>
                </a:cxn>
                <a:cxn ang="0">
                  <a:pos x="connsiteX12328" y="connsiteY12328"/>
                </a:cxn>
                <a:cxn ang="0">
                  <a:pos x="connsiteX12329" y="connsiteY12329"/>
                </a:cxn>
                <a:cxn ang="0">
                  <a:pos x="connsiteX12330" y="connsiteY12330"/>
                </a:cxn>
                <a:cxn ang="0">
                  <a:pos x="connsiteX12331" y="connsiteY12331"/>
                </a:cxn>
                <a:cxn ang="0">
                  <a:pos x="connsiteX12332" y="connsiteY12332"/>
                </a:cxn>
                <a:cxn ang="0">
                  <a:pos x="connsiteX12333" y="connsiteY12333"/>
                </a:cxn>
                <a:cxn ang="0">
                  <a:pos x="connsiteX12334" y="connsiteY12334"/>
                </a:cxn>
                <a:cxn ang="0">
                  <a:pos x="connsiteX12335" y="connsiteY12335"/>
                </a:cxn>
                <a:cxn ang="0">
                  <a:pos x="connsiteX12336" y="connsiteY12336"/>
                </a:cxn>
                <a:cxn ang="0">
                  <a:pos x="connsiteX12337" y="connsiteY12337"/>
                </a:cxn>
                <a:cxn ang="0">
                  <a:pos x="connsiteX12338" y="connsiteY12338"/>
                </a:cxn>
                <a:cxn ang="0">
                  <a:pos x="connsiteX12339" y="connsiteY12339"/>
                </a:cxn>
                <a:cxn ang="0">
                  <a:pos x="connsiteX12340" y="connsiteY12340"/>
                </a:cxn>
                <a:cxn ang="0">
                  <a:pos x="connsiteX12341" y="connsiteY12341"/>
                </a:cxn>
                <a:cxn ang="0">
                  <a:pos x="connsiteX12342" y="connsiteY12342"/>
                </a:cxn>
                <a:cxn ang="0">
                  <a:pos x="connsiteX12343" y="connsiteY12343"/>
                </a:cxn>
                <a:cxn ang="0">
                  <a:pos x="connsiteX12344" y="connsiteY12344"/>
                </a:cxn>
                <a:cxn ang="0">
                  <a:pos x="connsiteX12345" y="connsiteY12345"/>
                </a:cxn>
                <a:cxn ang="0">
                  <a:pos x="connsiteX12346" y="connsiteY12346"/>
                </a:cxn>
                <a:cxn ang="0">
                  <a:pos x="connsiteX12347" y="connsiteY12347"/>
                </a:cxn>
                <a:cxn ang="0">
                  <a:pos x="connsiteX12348" y="connsiteY12348"/>
                </a:cxn>
                <a:cxn ang="0">
                  <a:pos x="connsiteX12349" y="connsiteY12349"/>
                </a:cxn>
                <a:cxn ang="0">
                  <a:pos x="connsiteX12350" y="connsiteY12350"/>
                </a:cxn>
                <a:cxn ang="0">
                  <a:pos x="connsiteX12351" y="connsiteY12351"/>
                </a:cxn>
                <a:cxn ang="0">
                  <a:pos x="connsiteX12352" y="connsiteY12352"/>
                </a:cxn>
                <a:cxn ang="0">
                  <a:pos x="connsiteX12353" y="connsiteY12353"/>
                </a:cxn>
                <a:cxn ang="0">
                  <a:pos x="connsiteX12354" y="connsiteY12354"/>
                </a:cxn>
                <a:cxn ang="0">
                  <a:pos x="connsiteX12355" y="connsiteY12355"/>
                </a:cxn>
                <a:cxn ang="0">
                  <a:pos x="connsiteX12356" y="connsiteY12356"/>
                </a:cxn>
                <a:cxn ang="0">
                  <a:pos x="connsiteX12357" y="connsiteY12357"/>
                </a:cxn>
                <a:cxn ang="0">
                  <a:pos x="connsiteX12358" y="connsiteY12358"/>
                </a:cxn>
                <a:cxn ang="0">
                  <a:pos x="connsiteX12359" y="connsiteY12359"/>
                </a:cxn>
                <a:cxn ang="0">
                  <a:pos x="connsiteX12360" y="connsiteY12360"/>
                </a:cxn>
                <a:cxn ang="0">
                  <a:pos x="connsiteX12361" y="connsiteY12361"/>
                </a:cxn>
                <a:cxn ang="0">
                  <a:pos x="connsiteX12362" y="connsiteY12362"/>
                </a:cxn>
                <a:cxn ang="0">
                  <a:pos x="connsiteX12363" y="connsiteY12363"/>
                </a:cxn>
                <a:cxn ang="0">
                  <a:pos x="connsiteX12364" y="connsiteY12364"/>
                </a:cxn>
                <a:cxn ang="0">
                  <a:pos x="connsiteX12365" y="connsiteY12365"/>
                </a:cxn>
                <a:cxn ang="0">
                  <a:pos x="connsiteX12366" y="connsiteY12366"/>
                </a:cxn>
                <a:cxn ang="0">
                  <a:pos x="connsiteX12367" y="connsiteY12367"/>
                </a:cxn>
                <a:cxn ang="0">
                  <a:pos x="connsiteX12368" y="connsiteY12368"/>
                </a:cxn>
                <a:cxn ang="0">
                  <a:pos x="connsiteX12369" y="connsiteY12369"/>
                </a:cxn>
                <a:cxn ang="0">
                  <a:pos x="connsiteX12370" y="connsiteY12370"/>
                </a:cxn>
                <a:cxn ang="0">
                  <a:pos x="connsiteX12371" y="connsiteY12371"/>
                </a:cxn>
                <a:cxn ang="0">
                  <a:pos x="connsiteX12372" y="connsiteY12372"/>
                </a:cxn>
                <a:cxn ang="0">
                  <a:pos x="connsiteX12373" y="connsiteY12373"/>
                </a:cxn>
                <a:cxn ang="0">
                  <a:pos x="connsiteX12374" y="connsiteY12374"/>
                </a:cxn>
                <a:cxn ang="0">
                  <a:pos x="connsiteX12375" y="connsiteY12375"/>
                </a:cxn>
                <a:cxn ang="0">
                  <a:pos x="connsiteX12376" y="connsiteY12376"/>
                </a:cxn>
                <a:cxn ang="0">
                  <a:pos x="connsiteX12377" y="connsiteY12377"/>
                </a:cxn>
                <a:cxn ang="0">
                  <a:pos x="connsiteX12378" y="connsiteY12378"/>
                </a:cxn>
                <a:cxn ang="0">
                  <a:pos x="connsiteX12379" y="connsiteY12379"/>
                </a:cxn>
                <a:cxn ang="0">
                  <a:pos x="connsiteX12380" y="connsiteY12380"/>
                </a:cxn>
                <a:cxn ang="0">
                  <a:pos x="connsiteX12381" y="connsiteY12381"/>
                </a:cxn>
                <a:cxn ang="0">
                  <a:pos x="connsiteX12382" y="connsiteY12382"/>
                </a:cxn>
                <a:cxn ang="0">
                  <a:pos x="connsiteX12383" y="connsiteY12383"/>
                </a:cxn>
                <a:cxn ang="0">
                  <a:pos x="connsiteX12384" y="connsiteY12384"/>
                </a:cxn>
                <a:cxn ang="0">
                  <a:pos x="connsiteX12385" y="connsiteY12385"/>
                </a:cxn>
                <a:cxn ang="0">
                  <a:pos x="connsiteX12386" y="connsiteY12386"/>
                </a:cxn>
                <a:cxn ang="0">
                  <a:pos x="connsiteX12387" y="connsiteY12387"/>
                </a:cxn>
                <a:cxn ang="0">
                  <a:pos x="connsiteX12388" y="connsiteY12388"/>
                </a:cxn>
                <a:cxn ang="0">
                  <a:pos x="connsiteX12389" y="connsiteY12389"/>
                </a:cxn>
                <a:cxn ang="0">
                  <a:pos x="connsiteX12390" y="connsiteY12390"/>
                </a:cxn>
                <a:cxn ang="0">
                  <a:pos x="connsiteX12391" y="connsiteY12391"/>
                </a:cxn>
                <a:cxn ang="0">
                  <a:pos x="connsiteX12392" y="connsiteY12392"/>
                </a:cxn>
                <a:cxn ang="0">
                  <a:pos x="connsiteX12393" y="connsiteY12393"/>
                </a:cxn>
                <a:cxn ang="0">
                  <a:pos x="connsiteX12394" y="connsiteY12394"/>
                </a:cxn>
                <a:cxn ang="0">
                  <a:pos x="connsiteX12395" y="connsiteY12395"/>
                </a:cxn>
                <a:cxn ang="0">
                  <a:pos x="connsiteX12396" y="connsiteY12396"/>
                </a:cxn>
                <a:cxn ang="0">
                  <a:pos x="connsiteX12397" y="connsiteY12397"/>
                </a:cxn>
                <a:cxn ang="0">
                  <a:pos x="connsiteX12398" y="connsiteY12398"/>
                </a:cxn>
                <a:cxn ang="0">
                  <a:pos x="connsiteX12399" y="connsiteY12399"/>
                </a:cxn>
                <a:cxn ang="0">
                  <a:pos x="connsiteX12400" y="connsiteY12400"/>
                </a:cxn>
                <a:cxn ang="0">
                  <a:pos x="connsiteX12401" y="connsiteY12401"/>
                </a:cxn>
                <a:cxn ang="0">
                  <a:pos x="connsiteX12402" y="connsiteY12402"/>
                </a:cxn>
                <a:cxn ang="0">
                  <a:pos x="connsiteX12403" y="connsiteY12403"/>
                </a:cxn>
                <a:cxn ang="0">
                  <a:pos x="connsiteX12404" y="connsiteY12404"/>
                </a:cxn>
                <a:cxn ang="0">
                  <a:pos x="connsiteX12405" y="connsiteY12405"/>
                </a:cxn>
                <a:cxn ang="0">
                  <a:pos x="connsiteX12406" y="connsiteY12406"/>
                </a:cxn>
                <a:cxn ang="0">
                  <a:pos x="connsiteX12407" y="connsiteY12407"/>
                </a:cxn>
                <a:cxn ang="0">
                  <a:pos x="connsiteX12408" y="connsiteY12408"/>
                </a:cxn>
                <a:cxn ang="0">
                  <a:pos x="connsiteX12409" y="connsiteY12409"/>
                </a:cxn>
                <a:cxn ang="0">
                  <a:pos x="connsiteX12410" y="connsiteY12410"/>
                </a:cxn>
                <a:cxn ang="0">
                  <a:pos x="connsiteX12411" y="connsiteY12411"/>
                </a:cxn>
                <a:cxn ang="0">
                  <a:pos x="connsiteX12412" y="connsiteY12412"/>
                </a:cxn>
                <a:cxn ang="0">
                  <a:pos x="connsiteX12413" y="connsiteY12413"/>
                </a:cxn>
                <a:cxn ang="0">
                  <a:pos x="connsiteX12414" y="connsiteY12414"/>
                </a:cxn>
                <a:cxn ang="0">
                  <a:pos x="connsiteX12415" y="connsiteY12415"/>
                </a:cxn>
                <a:cxn ang="0">
                  <a:pos x="connsiteX12416" y="connsiteY12416"/>
                </a:cxn>
                <a:cxn ang="0">
                  <a:pos x="connsiteX12417" y="connsiteY12417"/>
                </a:cxn>
                <a:cxn ang="0">
                  <a:pos x="connsiteX12418" y="connsiteY12418"/>
                </a:cxn>
                <a:cxn ang="0">
                  <a:pos x="connsiteX12419" y="connsiteY12419"/>
                </a:cxn>
                <a:cxn ang="0">
                  <a:pos x="connsiteX12420" y="connsiteY12420"/>
                </a:cxn>
                <a:cxn ang="0">
                  <a:pos x="connsiteX12421" y="connsiteY12421"/>
                </a:cxn>
                <a:cxn ang="0">
                  <a:pos x="connsiteX12422" y="connsiteY12422"/>
                </a:cxn>
                <a:cxn ang="0">
                  <a:pos x="connsiteX12423" y="connsiteY12423"/>
                </a:cxn>
                <a:cxn ang="0">
                  <a:pos x="connsiteX12424" y="connsiteY12424"/>
                </a:cxn>
                <a:cxn ang="0">
                  <a:pos x="connsiteX12425" y="connsiteY12425"/>
                </a:cxn>
                <a:cxn ang="0">
                  <a:pos x="connsiteX12426" y="connsiteY12426"/>
                </a:cxn>
                <a:cxn ang="0">
                  <a:pos x="connsiteX12427" y="connsiteY12427"/>
                </a:cxn>
                <a:cxn ang="0">
                  <a:pos x="connsiteX12428" y="connsiteY12428"/>
                </a:cxn>
                <a:cxn ang="0">
                  <a:pos x="connsiteX12429" y="connsiteY12429"/>
                </a:cxn>
                <a:cxn ang="0">
                  <a:pos x="connsiteX12430" y="connsiteY12430"/>
                </a:cxn>
                <a:cxn ang="0">
                  <a:pos x="connsiteX12431" y="connsiteY12431"/>
                </a:cxn>
                <a:cxn ang="0">
                  <a:pos x="connsiteX12432" y="connsiteY12432"/>
                </a:cxn>
                <a:cxn ang="0">
                  <a:pos x="connsiteX12433" y="connsiteY12433"/>
                </a:cxn>
                <a:cxn ang="0">
                  <a:pos x="connsiteX12434" y="connsiteY12434"/>
                </a:cxn>
                <a:cxn ang="0">
                  <a:pos x="connsiteX12435" y="connsiteY12435"/>
                </a:cxn>
                <a:cxn ang="0">
                  <a:pos x="connsiteX12436" y="connsiteY12436"/>
                </a:cxn>
                <a:cxn ang="0">
                  <a:pos x="connsiteX12437" y="connsiteY12437"/>
                </a:cxn>
                <a:cxn ang="0">
                  <a:pos x="connsiteX12438" y="connsiteY12438"/>
                </a:cxn>
                <a:cxn ang="0">
                  <a:pos x="connsiteX12439" y="connsiteY12439"/>
                </a:cxn>
                <a:cxn ang="0">
                  <a:pos x="connsiteX12440" y="connsiteY12440"/>
                </a:cxn>
                <a:cxn ang="0">
                  <a:pos x="connsiteX12441" y="connsiteY12441"/>
                </a:cxn>
                <a:cxn ang="0">
                  <a:pos x="connsiteX12442" y="connsiteY12442"/>
                </a:cxn>
                <a:cxn ang="0">
                  <a:pos x="connsiteX12443" y="connsiteY12443"/>
                </a:cxn>
                <a:cxn ang="0">
                  <a:pos x="connsiteX12444" y="connsiteY12444"/>
                </a:cxn>
                <a:cxn ang="0">
                  <a:pos x="connsiteX12445" y="connsiteY12445"/>
                </a:cxn>
                <a:cxn ang="0">
                  <a:pos x="connsiteX12446" y="connsiteY12446"/>
                </a:cxn>
                <a:cxn ang="0">
                  <a:pos x="connsiteX12447" y="connsiteY12447"/>
                </a:cxn>
                <a:cxn ang="0">
                  <a:pos x="connsiteX12448" y="connsiteY12448"/>
                </a:cxn>
                <a:cxn ang="0">
                  <a:pos x="connsiteX12449" y="connsiteY12449"/>
                </a:cxn>
                <a:cxn ang="0">
                  <a:pos x="connsiteX12450" y="connsiteY12450"/>
                </a:cxn>
                <a:cxn ang="0">
                  <a:pos x="connsiteX12451" y="connsiteY12451"/>
                </a:cxn>
                <a:cxn ang="0">
                  <a:pos x="connsiteX12452" y="connsiteY12452"/>
                </a:cxn>
                <a:cxn ang="0">
                  <a:pos x="connsiteX12453" y="connsiteY12453"/>
                </a:cxn>
                <a:cxn ang="0">
                  <a:pos x="connsiteX12454" y="connsiteY12454"/>
                </a:cxn>
                <a:cxn ang="0">
                  <a:pos x="connsiteX12455" y="connsiteY12455"/>
                </a:cxn>
                <a:cxn ang="0">
                  <a:pos x="connsiteX12456" y="connsiteY12456"/>
                </a:cxn>
                <a:cxn ang="0">
                  <a:pos x="connsiteX12457" y="connsiteY12457"/>
                </a:cxn>
                <a:cxn ang="0">
                  <a:pos x="connsiteX12458" y="connsiteY12458"/>
                </a:cxn>
                <a:cxn ang="0">
                  <a:pos x="connsiteX12459" y="connsiteY12459"/>
                </a:cxn>
                <a:cxn ang="0">
                  <a:pos x="connsiteX12460" y="connsiteY12460"/>
                </a:cxn>
                <a:cxn ang="0">
                  <a:pos x="connsiteX12461" y="connsiteY12461"/>
                </a:cxn>
                <a:cxn ang="0">
                  <a:pos x="connsiteX12462" y="connsiteY12462"/>
                </a:cxn>
                <a:cxn ang="0">
                  <a:pos x="connsiteX12463" y="connsiteY12463"/>
                </a:cxn>
                <a:cxn ang="0">
                  <a:pos x="connsiteX12464" y="connsiteY12464"/>
                </a:cxn>
                <a:cxn ang="0">
                  <a:pos x="connsiteX12465" y="connsiteY12465"/>
                </a:cxn>
                <a:cxn ang="0">
                  <a:pos x="connsiteX12466" y="connsiteY12466"/>
                </a:cxn>
                <a:cxn ang="0">
                  <a:pos x="connsiteX12467" y="connsiteY12467"/>
                </a:cxn>
                <a:cxn ang="0">
                  <a:pos x="connsiteX12468" y="connsiteY12468"/>
                </a:cxn>
                <a:cxn ang="0">
                  <a:pos x="connsiteX12469" y="connsiteY12469"/>
                </a:cxn>
                <a:cxn ang="0">
                  <a:pos x="connsiteX12470" y="connsiteY12470"/>
                </a:cxn>
                <a:cxn ang="0">
                  <a:pos x="connsiteX12471" y="connsiteY12471"/>
                </a:cxn>
                <a:cxn ang="0">
                  <a:pos x="connsiteX12472" y="connsiteY12472"/>
                </a:cxn>
                <a:cxn ang="0">
                  <a:pos x="connsiteX12473" y="connsiteY12473"/>
                </a:cxn>
                <a:cxn ang="0">
                  <a:pos x="connsiteX12474" y="connsiteY12474"/>
                </a:cxn>
                <a:cxn ang="0">
                  <a:pos x="connsiteX12475" y="connsiteY12475"/>
                </a:cxn>
                <a:cxn ang="0">
                  <a:pos x="connsiteX12476" y="connsiteY12476"/>
                </a:cxn>
                <a:cxn ang="0">
                  <a:pos x="connsiteX12477" y="connsiteY12477"/>
                </a:cxn>
                <a:cxn ang="0">
                  <a:pos x="connsiteX12478" y="connsiteY12478"/>
                </a:cxn>
                <a:cxn ang="0">
                  <a:pos x="connsiteX12479" y="connsiteY12479"/>
                </a:cxn>
                <a:cxn ang="0">
                  <a:pos x="connsiteX12480" y="connsiteY12480"/>
                </a:cxn>
                <a:cxn ang="0">
                  <a:pos x="connsiteX12481" y="connsiteY12481"/>
                </a:cxn>
                <a:cxn ang="0">
                  <a:pos x="connsiteX12482" y="connsiteY12482"/>
                </a:cxn>
                <a:cxn ang="0">
                  <a:pos x="connsiteX12483" y="connsiteY12483"/>
                </a:cxn>
                <a:cxn ang="0">
                  <a:pos x="connsiteX12484" y="connsiteY12484"/>
                </a:cxn>
                <a:cxn ang="0">
                  <a:pos x="connsiteX12485" y="connsiteY12485"/>
                </a:cxn>
                <a:cxn ang="0">
                  <a:pos x="connsiteX12486" y="connsiteY12486"/>
                </a:cxn>
                <a:cxn ang="0">
                  <a:pos x="connsiteX12487" y="connsiteY12487"/>
                </a:cxn>
                <a:cxn ang="0">
                  <a:pos x="connsiteX12488" y="connsiteY12488"/>
                </a:cxn>
                <a:cxn ang="0">
                  <a:pos x="connsiteX12489" y="connsiteY12489"/>
                </a:cxn>
                <a:cxn ang="0">
                  <a:pos x="connsiteX12490" y="connsiteY12490"/>
                </a:cxn>
                <a:cxn ang="0">
                  <a:pos x="connsiteX12491" y="connsiteY12491"/>
                </a:cxn>
                <a:cxn ang="0">
                  <a:pos x="connsiteX12492" y="connsiteY12492"/>
                </a:cxn>
                <a:cxn ang="0">
                  <a:pos x="connsiteX12493" y="connsiteY12493"/>
                </a:cxn>
                <a:cxn ang="0">
                  <a:pos x="connsiteX12494" y="connsiteY12494"/>
                </a:cxn>
                <a:cxn ang="0">
                  <a:pos x="connsiteX12495" y="connsiteY12495"/>
                </a:cxn>
                <a:cxn ang="0">
                  <a:pos x="connsiteX12496" y="connsiteY12496"/>
                </a:cxn>
                <a:cxn ang="0">
                  <a:pos x="connsiteX12497" y="connsiteY12497"/>
                </a:cxn>
                <a:cxn ang="0">
                  <a:pos x="connsiteX12498" y="connsiteY12498"/>
                </a:cxn>
                <a:cxn ang="0">
                  <a:pos x="connsiteX12499" y="connsiteY12499"/>
                </a:cxn>
                <a:cxn ang="0">
                  <a:pos x="connsiteX12500" y="connsiteY12500"/>
                </a:cxn>
                <a:cxn ang="0">
                  <a:pos x="connsiteX12501" y="connsiteY12501"/>
                </a:cxn>
                <a:cxn ang="0">
                  <a:pos x="connsiteX12502" y="connsiteY12502"/>
                </a:cxn>
                <a:cxn ang="0">
                  <a:pos x="connsiteX12503" y="connsiteY12503"/>
                </a:cxn>
                <a:cxn ang="0">
                  <a:pos x="connsiteX12504" y="connsiteY12504"/>
                </a:cxn>
                <a:cxn ang="0">
                  <a:pos x="connsiteX12505" y="connsiteY12505"/>
                </a:cxn>
                <a:cxn ang="0">
                  <a:pos x="connsiteX12506" y="connsiteY12506"/>
                </a:cxn>
                <a:cxn ang="0">
                  <a:pos x="connsiteX12507" y="connsiteY12507"/>
                </a:cxn>
                <a:cxn ang="0">
                  <a:pos x="connsiteX12508" y="connsiteY12508"/>
                </a:cxn>
                <a:cxn ang="0">
                  <a:pos x="connsiteX12509" y="connsiteY12509"/>
                </a:cxn>
                <a:cxn ang="0">
                  <a:pos x="connsiteX12510" y="connsiteY12510"/>
                </a:cxn>
                <a:cxn ang="0">
                  <a:pos x="connsiteX12511" y="connsiteY12511"/>
                </a:cxn>
                <a:cxn ang="0">
                  <a:pos x="connsiteX12512" y="connsiteY12512"/>
                </a:cxn>
                <a:cxn ang="0">
                  <a:pos x="connsiteX12513" y="connsiteY12513"/>
                </a:cxn>
                <a:cxn ang="0">
                  <a:pos x="connsiteX12514" y="connsiteY12514"/>
                </a:cxn>
                <a:cxn ang="0">
                  <a:pos x="connsiteX12515" y="connsiteY12515"/>
                </a:cxn>
                <a:cxn ang="0">
                  <a:pos x="connsiteX12516" y="connsiteY12516"/>
                </a:cxn>
                <a:cxn ang="0">
                  <a:pos x="connsiteX12517" y="connsiteY12517"/>
                </a:cxn>
                <a:cxn ang="0">
                  <a:pos x="connsiteX12518" y="connsiteY12518"/>
                </a:cxn>
                <a:cxn ang="0">
                  <a:pos x="connsiteX12519" y="connsiteY12519"/>
                </a:cxn>
                <a:cxn ang="0">
                  <a:pos x="connsiteX12520" y="connsiteY12520"/>
                </a:cxn>
                <a:cxn ang="0">
                  <a:pos x="connsiteX12521" y="connsiteY12521"/>
                </a:cxn>
                <a:cxn ang="0">
                  <a:pos x="connsiteX12522" y="connsiteY12522"/>
                </a:cxn>
                <a:cxn ang="0">
                  <a:pos x="connsiteX12523" y="connsiteY12523"/>
                </a:cxn>
                <a:cxn ang="0">
                  <a:pos x="connsiteX12524" y="connsiteY12524"/>
                </a:cxn>
                <a:cxn ang="0">
                  <a:pos x="connsiteX12525" y="connsiteY12525"/>
                </a:cxn>
                <a:cxn ang="0">
                  <a:pos x="connsiteX12526" y="connsiteY12526"/>
                </a:cxn>
                <a:cxn ang="0">
                  <a:pos x="connsiteX12527" y="connsiteY12527"/>
                </a:cxn>
                <a:cxn ang="0">
                  <a:pos x="connsiteX12528" y="connsiteY12528"/>
                </a:cxn>
                <a:cxn ang="0">
                  <a:pos x="connsiteX12529" y="connsiteY12529"/>
                </a:cxn>
                <a:cxn ang="0">
                  <a:pos x="connsiteX12530" y="connsiteY12530"/>
                </a:cxn>
                <a:cxn ang="0">
                  <a:pos x="connsiteX12531" y="connsiteY12531"/>
                </a:cxn>
                <a:cxn ang="0">
                  <a:pos x="connsiteX12532" y="connsiteY12532"/>
                </a:cxn>
                <a:cxn ang="0">
                  <a:pos x="connsiteX12533" y="connsiteY12533"/>
                </a:cxn>
                <a:cxn ang="0">
                  <a:pos x="connsiteX12534" y="connsiteY12534"/>
                </a:cxn>
                <a:cxn ang="0">
                  <a:pos x="connsiteX12535" y="connsiteY12535"/>
                </a:cxn>
                <a:cxn ang="0">
                  <a:pos x="connsiteX12536" y="connsiteY12536"/>
                </a:cxn>
                <a:cxn ang="0">
                  <a:pos x="connsiteX12537" y="connsiteY12537"/>
                </a:cxn>
                <a:cxn ang="0">
                  <a:pos x="connsiteX12538" y="connsiteY12538"/>
                </a:cxn>
                <a:cxn ang="0">
                  <a:pos x="connsiteX12539" y="connsiteY12539"/>
                </a:cxn>
                <a:cxn ang="0">
                  <a:pos x="connsiteX12540" y="connsiteY12540"/>
                </a:cxn>
                <a:cxn ang="0">
                  <a:pos x="connsiteX12541" y="connsiteY12541"/>
                </a:cxn>
                <a:cxn ang="0">
                  <a:pos x="connsiteX12542" y="connsiteY12542"/>
                </a:cxn>
                <a:cxn ang="0">
                  <a:pos x="connsiteX12543" y="connsiteY12543"/>
                </a:cxn>
                <a:cxn ang="0">
                  <a:pos x="connsiteX12544" y="connsiteY12544"/>
                </a:cxn>
                <a:cxn ang="0">
                  <a:pos x="connsiteX12545" y="connsiteY12545"/>
                </a:cxn>
                <a:cxn ang="0">
                  <a:pos x="connsiteX12546" y="connsiteY12546"/>
                </a:cxn>
                <a:cxn ang="0">
                  <a:pos x="connsiteX12547" y="connsiteY12547"/>
                </a:cxn>
                <a:cxn ang="0">
                  <a:pos x="connsiteX12548" y="connsiteY12548"/>
                </a:cxn>
                <a:cxn ang="0">
                  <a:pos x="connsiteX12549" y="connsiteY12549"/>
                </a:cxn>
                <a:cxn ang="0">
                  <a:pos x="connsiteX12550" y="connsiteY12550"/>
                </a:cxn>
                <a:cxn ang="0">
                  <a:pos x="connsiteX12551" y="connsiteY12551"/>
                </a:cxn>
                <a:cxn ang="0">
                  <a:pos x="connsiteX12552" y="connsiteY12552"/>
                </a:cxn>
                <a:cxn ang="0">
                  <a:pos x="connsiteX12553" y="connsiteY12553"/>
                </a:cxn>
                <a:cxn ang="0">
                  <a:pos x="connsiteX12554" y="connsiteY12554"/>
                </a:cxn>
                <a:cxn ang="0">
                  <a:pos x="connsiteX12555" y="connsiteY12555"/>
                </a:cxn>
                <a:cxn ang="0">
                  <a:pos x="connsiteX12556" y="connsiteY12556"/>
                </a:cxn>
                <a:cxn ang="0">
                  <a:pos x="connsiteX12557" y="connsiteY12557"/>
                </a:cxn>
                <a:cxn ang="0">
                  <a:pos x="connsiteX12558" y="connsiteY12558"/>
                </a:cxn>
                <a:cxn ang="0">
                  <a:pos x="connsiteX12559" y="connsiteY12559"/>
                </a:cxn>
                <a:cxn ang="0">
                  <a:pos x="connsiteX12560" y="connsiteY12560"/>
                </a:cxn>
                <a:cxn ang="0">
                  <a:pos x="connsiteX12561" y="connsiteY12561"/>
                </a:cxn>
                <a:cxn ang="0">
                  <a:pos x="connsiteX12562" y="connsiteY12562"/>
                </a:cxn>
                <a:cxn ang="0">
                  <a:pos x="connsiteX12563" y="connsiteY12563"/>
                </a:cxn>
                <a:cxn ang="0">
                  <a:pos x="connsiteX12564" y="connsiteY12564"/>
                </a:cxn>
                <a:cxn ang="0">
                  <a:pos x="connsiteX12565" y="connsiteY12565"/>
                </a:cxn>
                <a:cxn ang="0">
                  <a:pos x="connsiteX12566" y="connsiteY12566"/>
                </a:cxn>
                <a:cxn ang="0">
                  <a:pos x="connsiteX12567" y="connsiteY12567"/>
                </a:cxn>
                <a:cxn ang="0">
                  <a:pos x="connsiteX12568" y="connsiteY12568"/>
                </a:cxn>
                <a:cxn ang="0">
                  <a:pos x="connsiteX12569" y="connsiteY12569"/>
                </a:cxn>
                <a:cxn ang="0">
                  <a:pos x="connsiteX12570" y="connsiteY12570"/>
                </a:cxn>
                <a:cxn ang="0">
                  <a:pos x="connsiteX12571" y="connsiteY12571"/>
                </a:cxn>
                <a:cxn ang="0">
                  <a:pos x="connsiteX12572" y="connsiteY12572"/>
                </a:cxn>
                <a:cxn ang="0">
                  <a:pos x="connsiteX12573" y="connsiteY12573"/>
                </a:cxn>
                <a:cxn ang="0">
                  <a:pos x="connsiteX12574" y="connsiteY12574"/>
                </a:cxn>
                <a:cxn ang="0">
                  <a:pos x="connsiteX12575" y="connsiteY12575"/>
                </a:cxn>
                <a:cxn ang="0">
                  <a:pos x="connsiteX12576" y="connsiteY12576"/>
                </a:cxn>
                <a:cxn ang="0">
                  <a:pos x="connsiteX12577" y="connsiteY12577"/>
                </a:cxn>
                <a:cxn ang="0">
                  <a:pos x="connsiteX12578" y="connsiteY12578"/>
                </a:cxn>
                <a:cxn ang="0">
                  <a:pos x="connsiteX12579" y="connsiteY12579"/>
                </a:cxn>
                <a:cxn ang="0">
                  <a:pos x="connsiteX12580" y="connsiteY12580"/>
                </a:cxn>
                <a:cxn ang="0">
                  <a:pos x="connsiteX12581" y="connsiteY12581"/>
                </a:cxn>
                <a:cxn ang="0">
                  <a:pos x="connsiteX12582" y="connsiteY12582"/>
                </a:cxn>
                <a:cxn ang="0">
                  <a:pos x="connsiteX12583" y="connsiteY12583"/>
                </a:cxn>
                <a:cxn ang="0">
                  <a:pos x="connsiteX12584" y="connsiteY12584"/>
                </a:cxn>
                <a:cxn ang="0">
                  <a:pos x="connsiteX12585" y="connsiteY12585"/>
                </a:cxn>
                <a:cxn ang="0">
                  <a:pos x="connsiteX12586" y="connsiteY12586"/>
                </a:cxn>
                <a:cxn ang="0">
                  <a:pos x="connsiteX12587" y="connsiteY12587"/>
                </a:cxn>
                <a:cxn ang="0">
                  <a:pos x="connsiteX12588" y="connsiteY12588"/>
                </a:cxn>
                <a:cxn ang="0">
                  <a:pos x="connsiteX12589" y="connsiteY12589"/>
                </a:cxn>
                <a:cxn ang="0">
                  <a:pos x="connsiteX12590" y="connsiteY12590"/>
                </a:cxn>
                <a:cxn ang="0">
                  <a:pos x="connsiteX12591" y="connsiteY12591"/>
                </a:cxn>
                <a:cxn ang="0">
                  <a:pos x="connsiteX12592" y="connsiteY12592"/>
                </a:cxn>
                <a:cxn ang="0">
                  <a:pos x="connsiteX12593" y="connsiteY12593"/>
                </a:cxn>
                <a:cxn ang="0">
                  <a:pos x="connsiteX12594" y="connsiteY12594"/>
                </a:cxn>
                <a:cxn ang="0">
                  <a:pos x="connsiteX12595" y="connsiteY12595"/>
                </a:cxn>
                <a:cxn ang="0">
                  <a:pos x="connsiteX12596" y="connsiteY12596"/>
                </a:cxn>
                <a:cxn ang="0">
                  <a:pos x="connsiteX12597" y="connsiteY12597"/>
                </a:cxn>
                <a:cxn ang="0">
                  <a:pos x="connsiteX12598" y="connsiteY12598"/>
                </a:cxn>
                <a:cxn ang="0">
                  <a:pos x="connsiteX12599" y="connsiteY12599"/>
                </a:cxn>
                <a:cxn ang="0">
                  <a:pos x="connsiteX12600" y="connsiteY12600"/>
                </a:cxn>
                <a:cxn ang="0">
                  <a:pos x="connsiteX12601" y="connsiteY12601"/>
                </a:cxn>
                <a:cxn ang="0">
                  <a:pos x="connsiteX12602" y="connsiteY12602"/>
                </a:cxn>
                <a:cxn ang="0">
                  <a:pos x="connsiteX12603" y="connsiteY12603"/>
                </a:cxn>
                <a:cxn ang="0">
                  <a:pos x="connsiteX12604" y="connsiteY12604"/>
                </a:cxn>
                <a:cxn ang="0">
                  <a:pos x="connsiteX12605" y="connsiteY12605"/>
                </a:cxn>
                <a:cxn ang="0">
                  <a:pos x="connsiteX12606" y="connsiteY12606"/>
                </a:cxn>
                <a:cxn ang="0">
                  <a:pos x="connsiteX12607" y="connsiteY12607"/>
                </a:cxn>
                <a:cxn ang="0">
                  <a:pos x="connsiteX12608" y="connsiteY12608"/>
                </a:cxn>
                <a:cxn ang="0">
                  <a:pos x="connsiteX12609" y="connsiteY12609"/>
                </a:cxn>
                <a:cxn ang="0">
                  <a:pos x="connsiteX12610" y="connsiteY12610"/>
                </a:cxn>
                <a:cxn ang="0">
                  <a:pos x="connsiteX12611" y="connsiteY12611"/>
                </a:cxn>
                <a:cxn ang="0">
                  <a:pos x="connsiteX12612" y="connsiteY12612"/>
                </a:cxn>
                <a:cxn ang="0">
                  <a:pos x="connsiteX12613" y="connsiteY12613"/>
                </a:cxn>
                <a:cxn ang="0">
                  <a:pos x="connsiteX12614" y="connsiteY12614"/>
                </a:cxn>
                <a:cxn ang="0">
                  <a:pos x="connsiteX12615" y="connsiteY12615"/>
                </a:cxn>
                <a:cxn ang="0">
                  <a:pos x="connsiteX12616" y="connsiteY12616"/>
                </a:cxn>
                <a:cxn ang="0">
                  <a:pos x="connsiteX12617" y="connsiteY12617"/>
                </a:cxn>
                <a:cxn ang="0">
                  <a:pos x="connsiteX12618" y="connsiteY12618"/>
                </a:cxn>
                <a:cxn ang="0">
                  <a:pos x="connsiteX12619" y="connsiteY12619"/>
                </a:cxn>
                <a:cxn ang="0">
                  <a:pos x="connsiteX12620" y="connsiteY12620"/>
                </a:cxn>
                <a:cxn ang="0">
                  <a:pos x="connsiteX12621" y="connsiteY12621"/>
                </a:cxn>
                <a:cxn ang="0">
                  <a:pos x="connsiteX12622" y="connsiteY12622"/>
                </a:cxn>
                <a:cxn ang="0">
                  <a:pos x="connsiteX12623" y="connsiteY12623"/>
                </a:cxn>
                <a:cxn ang="0">
                  <a:pos x="connsiteX12624" y="connsiteY12624"/>
                </a:cxn>
                <a:cxn ang="0">
                  <a:pos x="connsiteX12625" y="connsiteY12625"/>
                </a:cxn>
                <a:cxn ang="0">
                  <a:pos x="connsiteX12626" y="connsiteY12626"/>
                </a:cxn>
                <a:cxn ang="0">
                  <a:pos x="connsiteX12627" y="connsiteY12627"/>
                </a:cxn>
                <a:cxn ang="0">
                  <a:pos x="connsiteX12628" y="connsiteY12628"/>
                </a:cxn>
                <a:cxn ang="0">
                  <a:pos x="connsiteX12629" y="connsiteY12629"/>
                </a:cxn>
                <a:cxn ang="0">
                  <a:pos x="connsiteX12630" y="connsiteY12630"/>
                </a:cxn>
                <a:cxn ang="0">
                  <a:pos x="connsiteX12631" y="connsiteY12631"/>
                </a:cxn>
                <a:cxn ang="0">
                  <a:pos x="connsiteX12632" y="connsiteY12632"/>
                </a:cxn>
                <a:cxn ang="0">
                  <a:pos x="connsiteX12633" y="connsiteY12633"/>
                </a:cxn>
                <a:cxn ang="0">
                  <a:pos x="connsiteX12634" y="connsiteY12634"/>
                </a:cxn>
                <a:cxn ang="0">
                  <a:pos x="connsiteX12635" y="connsiteY12635"/>
                </a:cxn>
                <a:cxn ang="0">
                  <a:pos x="connsiteX12636" y="connsiteY12636"/>
                </a:cxn>
                <a:cxn ang="0">
                  <a:pos x="connsiteX12637" y="connsiteY12637"/>
                </a:cxn>
                <a:cxn ang="0">
                  <a:pos x="connsiteX12638" y="connsiteY12638"/>
                </a:cxn>
                <a:cxn ang="0">
                  <a:pos x="connsiteX12639" y="connsiteY12639"/>
                </a:cxn>
                <a:cxn ang="0">
                  <a:pos x="connsiteX12640" y="connsiteY12640"/>
                </a:cxn>
                <a:cxn ang="0">
                  <a:pos x="connsiteX12641" y="connsiteY12641"/>
                </a:cxn>
                <a:cxn ang="0">
                  <a:pos x="connsiteX12642" y="connsiteY12642"/>
                </a:cxn>
                <a:cxn ang="0">
                  <a:pos x="connsiteX12643" y="connsiteY12643"/>
                </a:cxn>
                <a:cxn ang="0">
                  <a:pos x="connsiteX12644" y="connsiteY12644"/>
                </a:cxn>
                <a:cxn ang="0">
                  <a:pos x="connsiteX12645" y="connsiteY12645"/>
                </a:cxn>
                <a:cxn ang="0">
                  <a:pos x="connsiteX12646" y="connsiteY12646"/>
                </a:cxn>
                <a:cxn ang="0">
                  <a:pos x="connsiteX12647" y="connsiteY12647"/>
                </a:cxn>
                <a:cxn ang="0">
                  <a:pos x="connsiteX12648" y="connsiteY12648"/>
                </a:cxn>
                <a:cxn ang="0">
                  <a:pos x="connsiteX12649" y="connsiteY12649"/>
                </a:cxn>
                <a:cxn ang="0">
                  <a:pos x="connsiteX12650" y="connsiteY12650"/>
                </a:cxn>
                <a:cxn ang="0">
                  <a:pos x="connsiteX12651" y="connsiteY12651"/>
                </a:cxn>
                <a:cxn ang="0">
                  <a:pos x="connsiteX12652" y="connsiteY12652"/>
                </a:cxn>
                <a:cxn ang="0">
                  <a:pos x="connsiteX12653" y="connsiteY12653"/>
                </a:cxn>
                <a:cxn ang="0">
                  <a:pos x="connsiteX12654" y="connsiteY12654"/>
                </a:cxn>
                <a:cxn ang="0">
                  <a:pos x="connsiteX12655" y="connsiteY12655"/>
                </a:cxn>
                <a:cxn ang="0">
                  <a:pos x="connsiteX12656" y="connsiteY12656"/>
                </a:cxn>
                <a:cxn ang="0">
                  <a:pos x="connsiteX12657" y="connsiteY12657"/>
                </a:cxn>
                <a:cxn ang="0">
                  <a:pos x="connsiteX12658" y="connsiteY12658"/>
                </a:cxn>
                <a:cxn ang="0">
                  <a:pos x="connsiteX12659" y="connsiteY12659"/>
                </a:cxn>
                <a:cxn ang="0">
                  <a:pos x="connsiteX12660" y="connsiteY12660"/>
                </a:cxn>
                <a:cxn ang="0">
                  <a:pos x="connsiteX12661" y="connsiteY12661"/>
                </a:cxn>
                <a:cxn ang="0">
                  <a:pos x="connsiteX12662" y="connsiteY12662"/>
                </a:cxn>
                <a:cxn ang="0">
                  <a:pos x="connsiteX12663" y="connsiteY12663"/>
                </a:cxn>
                <a:cxn ang="0">
                  <a:pos x="connsiteX12664" y="connsiteY12664"/>
                </a:cxn>
                <a:cxn ang="0">
                  <a:pos x="connsiteX12665" y="connsiteY12665"/>
                </a:cxn>
                <a:cxn ang="0">
                  <a:pos x="connsiteX12666" y="connsiteY12666"/>
                </a:cxn>
                <a:cxn ang="0">
                  <a:pos x="connsiteX12667" y="connsiteY12667"/>
                </a:cxn>
                <a:cxn ang="0">
                  <a:pos x="connsiteX12668" y="connsiteY12668"/>
                </a:cxn>
                <a:cxn ang="0">
                  <a:pos x="connsiteX12669" y="connsiteY12669"/>
                </a:cxn>
                <a:cxn ang="0">
                  <a:pos x="connsiteX12670" y="connsiteY12670"/>
                </a:cxn>
                <a:cxn ang="0">
                  <a:pos x="connsiteX12671" y="connsiteY12671"/>
                </a:cxn>
                <a:cxn ang="0">
                  <a:pos x="connsiteX12672" y="connsiteY12672"/>
                </a:cxn>
                <a:cxn ang="0">
                  <a:pos x="connsiteX12673" y="connsiteY12673"/>
                </a:cxn>
                <a:cxn ang="0">
                  <a:pos x="connsiteX12674" y="connsiteY12674"/>
                </a:cxn>
                <a:cxn ang="0">
                  <a:pos x="connsiteX12675" y="connsiteY12675"/>
                </a:cxn>
                <a:cxn ang="0">
                  <a:pos x="connsiteX12676" y="connsiteY12676"/>
                </a:cxn>
                <a:cxn ang="0">
                  <a:pos x="connsiteX12677" y="connsiteY12677"/>
                </a:cxn>
                <a:cxn ang="0">
                  <a:pos x="connsiteX12678" y="connsiteY12678"/>
                </a:cxn>
                <a:cxn ang="0">
                  <a:pos x="connsiteX12679" y="connsiteY12679"/>
                </a:cxn>
                <a:cxn ang="0">
                  <a:pos x="connsiteX12680" y="connsiteY12680"/>
                </a:cxn>
                <a:cxn ang="0">
                  <a:pos x="connsiteX12681" y="connsiteY12681"/>
                </a:cxn>
                <a:cxn ang="0">
                  <a:pos x="connsiteX12682" y="connsiteY12682"/>
                </a:cxn>
                <a:cxn ang="0">
                  <a:pos x="connsiteX12683" y="connsiteY12683"/>
                </a:cxn>
                <a:cxn ang="0">
                  <a:pos x="connsiteX12684" y="connsiteY12684"/>
                </a:cxn>
                <a:cxn ang="0">
                  <a:pos x="connsiteX12685" y="connsiteY12685"/>
                </a:cxn>
                <a:cxn ang="0">
                  <a:pos x="connsiteX12686" y="connsiteY12686"/>
                </a:cxn>
                <a:cxn ang="0">
                  <a:pos x="connsiteX12687" y="connsiteY12687"/>
                </a:cxn>
                <a:cxn ang="0">
                  <a:pos x="connsiteX12688" y="connsiteY12688"/>
                </a:cxn>
                <a:cxn ang="0">
                  <a:pos x="connsiteX12689" y="connsiteY12689"/>
                </a:cxn>
                <a:cxn ang="0">
                  <a:pos x="connsiteX12690" y="connsiteY12690"/>
                </a:cxn>
                <a:cxn ang="0">
                  <a:pos x="connsiteX12691" y="connsiteY12691"/>
                </a:cxn>
                <a:cxn ang="0">
                  <a:pos x="connsiteX12692" y="connsiteY12692"/>
                </a:cxn>
                <a:cxn ang="0">
                  <a:pos x="connsiteX12693" y="connsiteY12693"/>
                </a:cxn>
                <a:cxn ang="0">
                  <a:pos x="connsiteX12694" y="connsiteY12694"/>
                </a:cxn>
                <a:cxn ang="0">
                  <a:pos x="connsiteX12695" y="connsiteY12695"/>
                </a:cxn>
                <a:cxn ang="0">
                  <a:pos x="connsiteX12696" y="connsiteY12696"/>
                </a:cxn>
                <a:cxn ang="0">
                  <a:pos x="connsiteX12697" y="connsiteY12697"/>
                </a:cxn>
                <a:cxn ang="0">
                  <a:pos x="connsiteX12698" y="connsiteY12698"/>
                </a:cxn>
                <a:cxn ang="0">
                  <a:pos x="connsiteX12699" y="connsiteY12699"/>
                </a:cxn>
                <a:cxn ang="0">
                  <a:pos x="connsiteX12700" y="connsiteY12700"/>
                </a:cxn>
                <a:cxn ang="0">
                  <a:pos x="connsiteX12701" y="connsiteY12701"/>
                </a:cxn>
                <a:cxn ang="0">
                  <a:pos x="connsiteX12702" y="connsiteY12702"/>
                </a:cxn>
                <a:cxn ang="0">
                  <a:pos x="connsiteX12703" y="connsiteY12703"/>
                </a:cxn>
                <a:cxn ang="0">
                  <a:pos x="connsiteX12704" y="connsiteY12704"/>
                </a:cxn>
                <a:cxn ang="0">
                  <a:pos x="connsiteX12705" y="connsiteY12705"/>
                </a:cxn>
                <a:cxn ang="0">
                  <a:pos x="connsiteX12706" y="connsiteY12706"/>
                </a:cxn>
                <a:cxn ang="0">
                  <a:pos x="connsiteX12707" y="connsiteY12707"/>
                </a:cxn>
                <a:cxn ang="0">
                  <a:pos x="connsiteX12708" y="connsiteY12708"/>
                </a:cxn>
                <a:cxn ang="0">
                  <a:pos x="connsiteX12709" y="connsiteY12709"/>
                </a:cxn>
                <a:cxn ang="0">
                  <a:pos x="connsiteX12710" y="connsiteY12710"/>
                </a:cxn>
                <a:cxn ang="0">
                  <a:pos x="connsiteX12711" y="connsiteY12711"/>
                </a:cxn>
                <a:cxn ang="0">
                  <a:pos x="connsiteX12712" y="connsiteY12712"/>
                </a:cxn>
                <a:cxn ang="0">
                  <a:pos x="connsiteX12713" y="connsiteY12713"/>
                </a:cxn>
                <a:cxn ang="0">
                  <a:pos x="connsiteX12714" y="connsiteY12714"/>
                </a:cxn>
                <a:cxn ang="0">
                  <a:pos x="connsiteX12715" y="connsiteY12715"/>
                </a:cxn>
                <a:cxn ang="0">
                  <a:pos x="connsiteX12716" y="connsiteY12716"/>
                </a:cxn>
                <a:cxn ang="0">
                  <a:pos x="connsiteX12717" y="connsiteY12717"/>
                </a:cxn>
                <a:cxn ang="0">
                  <a:pos x="connsiteX12718" y="connsiteY12718"/>
                </a:cxn>
                <a:cxn ang="0">
                  <a:pos x="connsiteX12719" y="connsiteY12719"/>
                </a:cxn>
                <a:cxn ang="0">
                  <a:pos x="connsiteX12720" y="connsiteY12720"/>
                </a:cxn>
                <a:cxn ang="0">
                  <a:pos x="connsiteX12721" y="connsiteY12721"/>
                </a:cxn>
                <a:cxn ang="0">
                  <a:pos x="connsiteX12722" y="connsiteY12722"/>
                </a:cxn>
                <a:cxn ang="0">
                  <a:pos x="connsiteX12723" y="connsiteY12723"/>
                </a:cxn>
                <a:cxn ang="0">
                  <a:pos x="connsiteX12724" y="connsiteY12724"/>
                </a:cxn>
                <a:cxn ang="0">
                  <a:pos x="connsiteX12725" y="connsiteY12725"/>
                </a:cxn>
                <a:cxn ang="0">
                  <a:pos x="connsiteX12726" y="connsiteY12726"/>
                </a:cxn>
                <a:cxn ang="0">
                  <a:pos x="connsiteX12727" y="connsiteY12727"/>
                </a:cxn>
                <a:cxn ang="0">
                  <a:pos x="connsiteX12728" y="connsiteY12728"/>
                </a:cxn>
                <a:cxn ang="0">
                  <a:pos x="connsiteX12729" y="connsiteY12729"/>
                </a:cxn>
                <a:cxn ang="0">
                  <a:pos x="connsiteX12730" y="connsiteY12730"/>
                </a:cxn>
                <a:cxn ang="0">
                  <a:pos x="connsiteX12731" y="connsiteY12731"/>
                </a:cxn>
                <a:cxn ang="0">
                  <a:pos x="connsiteX12732" y="connsiteY12732"/>
                </a:cxn>
                <a:cxn ang="0">
                  <a:pos x="connsiteX12733" y="connsiteY12733"/>
                </a:cxn>
                <a:cxn ang="0">
                  <a:pos x="connsiteX12734" y="connsiteY12734"/>
                </a:cxn>
                <a:cxn ang="0">
                  <a:pos x="connsiteX12735" y="connsiteY12735"/>
                </a:cxn>
                <a:cxn ang="0">
                  <a:pos x="connsiteX12736" y="connsiteY12736"/>
                </a:cxn>
                <a:cxn ang="0">
                  <a:pos x="connsiteX12737" y="connsiteY12737"/>
                </a:cxn>
                <a:cxn ang="0">
                  <a:pos x="connsiteX12738" y="connsiteY12738"/>
                </a:cxn>
                <a:cxn ang="0">
                  <a:pos x="connsiteX12739" y="connsiteY12739"/>
                </a:cxn>
                <a:cxn ang="0">
                  <a:pos x="connsiteX12740" y="connsiteY12740"/>
                </a:cxn>
                <a:cxn ang="0">
                  <a:pos x="connsiteX12741" y="connsiteY12741"/>
                </a:cxn>
                <a:cxn ang="0">
                  <a:pos x="connsiteX12742" y="connsiteY12742"/>
                </a:cxn>
                <a:cxn ang="0">
                  <a:pos x="connsiteX12743" y="connsiteY12743"/>
                </a:cxn>
                <a:cxn ang="0">
                  <a:pos x="connsiteX12744" y="connsiteY12744"/>
                </a:cxn>
                <a:cxn ang="0">
                  <a:pos x="connsiteX12745" y="connsiteY12745"/>
                </a:cxn>
                <a:cxn ang="0">
                  <a:pos x="connsiteX12746" y="connsiteY12746"/>
                </a:cxn>
                <a:cxn ang="0">
                  <a:pos x="connsiteX12747" y="connsiteY12747"/>
                </a:cxn>
                <a:cxn ang="0">
                  <a:pos x="connsiteX12748" y="connsiteY12748"/>
                </a:cxn>
                <a:cxn ang="0">
                  <a:pos x="connsiteX12749" y="connsiteY12749"/>
                </a:cxn>
                <a:cxn ang="0">
                  <a:pos x="connsiteX12750" y="connsiteY12750"/>
                </a:cxn>
                <a:cxn ang="0">
                  <a:pos x="connsiteX12751" y="connsiteY12751"/>
                </a:cxn>
                <a:cxn ang="0">
                  <a:pos x="connsiteX12752" y="connsiteY12752"/>
                </a:cxn>
                <a:cxn ang="0">
                  <a:pos x="connsiteX12753" y="connsiteY12753"/>
                </a:cxn>
                <a:cxn ang="0">
                  <a:pos x="connsiteX12754" y="connsiteY12754"/>
                </a:cxn>
                <a:cxn ang="0">
                  <a:pos x="connsiteX12755" y="connsiteY12755"/>
                </a:cxn>
                <a:cxn ang="0">
                  <a:pos x="connsiteX12756" y="connsiteY12756"/>
                </a:cxn>
                <a:cxn ang="0">
                  <a:pos x="connsiteX12757" y="connsiteY12757"/>
                </a:cxn>
                <a:cxn ang="0">
                  <a:pos x="connsiteX12758" y="connsiteY12758"/>
                </a:cxn>
                <a:cxn ang="0">
                  <a:pos x="connsiteX12759" y="connsiteY12759"/>
                </a:cxn>
                <a:cxn ang="0">
                  <a:pos x="connsiteX12760" y="connsiteY12760"/>
                </a:cxn>
                <a:cxn ang="0">
                  <a:pos x="connsiteX12761" y="connsiteY12761"/>
                </a:cxn>
                <a:cxn ang="0">
                  <a:pos x="connsiteX12762" y="connsiteY12762"/>
                </a:cxn>
                <a:cxn ang="0">
                  <a:pos x="connsiteX12763" y="connsiteY12763"/>
                </a:cxn>
                <a:cxn ang="0">
                  <a:pos x="connsiteX12764" y="connsiteY12764"/>
                </a:cxn>
                <a:cxn ang="0">
                  <a:pos x="connsiteX12765" y="connsiteY12765"/>
                </a:cxn>
                <a:cxn ang="0">
                  <a:pos x="connsiteX12766" y="connsiteY12766"/>
                </a:cxn>
                <a:cxn ang="0">
                  <a:pos x="connsiteX12767" y="connsiteY12767"/>
                </a:cxn>
                <a:cxn ang="0">
                  <a:pos x="connsiteX12768" y="connsiteY12768"/>
                </a:cxn>
                <a:cxn ang="0">
                  <a:pos x="connsiteX12769" y="connsiteY12769"/>
                </a:cxn>
                <a:cxn ang="0">
                  <a:pos x="connsiteX12770" y="connsiteY12770"/>
                </a:cxn>
                <a:cxn ang="0">
                  <a:pos x="connsiteX12771" y="connsiteY12771"/>
                </a:cxn>
                <a:cxn ang="0">
                  <a:pos x="connsiteX12772" y="connsiteY12772"/>
                </a:cxn>
                <a:cxn ang="0">
                  <a:pos x="connsiteX12773" y="connsiteY12773"/>
                </a:cxn>
                <a:cxn ang="0">
                  <a:pos x="connsiteX12774" y="connsiteY12774"/>
                </a:cxn>
                <a:cxn ang="0">
                  <a:pos x="connsiteX12775" y="connsiteY12775"/>
                </a:cxn>
                <a:cxn ang="0">
                  <a:pos x="connsiteX12776" y="connsiteY12776"/>
                </a:cxn>
                <a:cxn ang="0">
                  <a:pos x="connsiteX12777" y="connsiteY12777"/>
                </a:cxn>
                <a:cxn ang="0">
                  <a:pos x="connsiteX12778" y="connsiteY12778"/>
                </a:cxn>
                <a:cxn ang="0">
                  <a:pos x="connsiteX12779" y="connsiteY12779"/>
                </a:cxn>
                <a:cxn ang="0">
                  <a:pos x="connsiteX12780" y="connsiteY12780"/>
                </a:cxn>
                <a:cxn ang="0">
                  <a:pos x="connsiteX12781" y="connsiteY12781"/>
                </a:cxn>
                <a:cxn ang="0">
                  <a:pos x="connsiteX12782" y="connsiteY12782"/>
                </a:cxn>
                <a:cxn ang="0">
                  <a:pos x="connsiteX12783" y="connsiteY12783"/>
                </a:cxn>
                <a:cxn ang="0">
                  <a:pos x="connsiteX12784" y="connsiteY12784"/>
                </a:cxn>
                <a:cxn ang="0">
                  <a:pos x="connsiteX12785" y="connsiteY12785"/>
                </a:cxn>
                <a:cxn ang="0">
                  <a:pos x="connsiteX12786" y="connsiteY12786"/>
                </a:cxn>
                <a:cxn ang="0">
                  <a:pos x="connsiteX12787" y="connsiteY12787"/>
                </a:cxn>
                <a:cxn ang="0">
                  <a:pos x="connsiteX12788" y="connsiteY12788"/>
                </a:cxn>
                <a:cxn ang="0">
                  <a:pos x="connsiteX12789" y="connsiteY12789"/>
                </a:cxn>
                <a:cxn ang="0">
                  <a:pos x="connsiteX12790" y="connsiteY12790"/>
                </a:cxn>
                <a:cxn ang="0">
                  <a:pos x="connsiteX12791" y="connsiteY12791"/>
                </a:cxn>
                <a:cxn ang="0">
                  <a:pos x="connsiteX12792" y="connsiteY12792"/>
                </a:cxn>
                <a:cxn ang="0">
                  <a:pos x="connsiteX12793" y="connsiteY12793"/>
                </a:cxn>
                <a:cxn ang="0">
                  <a:pos x="connsiteX12794" y="connsiteY12794"/>
                </a:cxn>
                <a:cxn ang="0">
                  <a:pos x="connsiteX12795" y="connsiteY12795"/>
                </a:cxn>
                <a:cxn ang="0">
                  <a:pos x="connsiteX12796" y="connsiteY12796"/>
                </a:cxn>
                <a:cxn ang="0">
                  <a:pos x="connsiteX12797" y="connsiteY12797"/>
                </a:cxn>
                <a:cxn ang="0">
                  <a:pos x="connsiteX12798" y="connsiteY12798"/>
                </a:cxn>
                <a:cxn ang="0">
                  <a:pos x="connsiteX12799" y="connsiteY12799"/>
                </a:cxn>
                <a:cxn ang="0">
                  <a:pos x="connsiteX12800" y="connsiteY12800"/>
                </a:cxn>
                <a:cxn ang="0">
                  <a:pos x="connsiteX12801" y="connsiteY12801"/>
                </a:cxn>
                <a:cxn ang="0">
                  <a:pos x="connsiteX12802" y="connsiteY12802"/>
                </a:cxn>
                <a:cxn ang="0">
                  <a:pos x="connsiteX12803" y="connsiteY12803"/>
                </a:cxn>
                <a:cxn ang="0">
                  <a:pos x="connsiteX12804" y="connsiteY12804"/>
                </a:cxn>
                <a:cxn ang="0">
                  <a:pos x="connsiteX12805" y="connsiteY12805"/>
                </a:cxn>
                <a:cxn ang="0">
                  <a:pos x="connsiteX12806" y="connsiteY12806"/>
                </a:cxn>
                <a:cxn ang="0">
                  <a:pos x="connsiteX12807" y="connsiteY12807"/>
                </a:cxn>
                <a:cxn ang="0">
                  <a:pos x="connsiteX12808" y="connsiteY12808"/>
                </a:cxn>
                <a:cxn ang="0">
                  <a:pos x="connsiteX12809" y="connsiteY12809"/>
                </a:cxn>
                <a:cxn ang="0">
                  <a:pos x="connsiteX12810" y="connsiteY12810"/>
                </a:cxn>
                <a:cxn ang="0">
                  <a:pos x="connsiteX12811" y="connsiteY12811"/>
                </a:cxn>
                <a:cxn ang="0">
                  <a:pos x="connsiteX12812" y="connsiteY12812"/>
                </a:cxn>
                <a:cxn ang="0">
                  <a:pos x="connsiteX12813" y="connsiteY12813"/>
                </a:cxn>
                <a:cxn ang="0">
                  <a:pos x="connsiteX12814" y="connsiteY12814"/>
                </a:cxn>
                <a:cxn ang="0">
                  <a:pos x="connsiteX12815" y="connsiteY12815"/>
                </a:cxn>
                <a:cxn ang="0">
                  <a:pos x="connsiteX12816" y="connsiteY12816"/>
                </a:cxn>
                <a:cxn ang="0">
                  <a:pos x="connsiteX12817" y="connsiteY12817"/>
                </a:cxn>
                <a:cxn ang="0">
                  <a:pos x="connsiteX12818" y="connsiteY12818"/>
                </a:cxn>
                <a:cxn ang="0">
                  <a:pos x="connsiteX12819" y="connsiteY12819"/>
                </a:cxn>
                <a:cxn ang="0">
                  <a:pos x="connsiteX12820" y="connsiteY12820"/>
                </a:cxn>
                <a:cxn ang="0">
                  <a:pos x="connsiteX12821" y="connsiteY12821"/>
                </a:cxn>
                <a:cxn ang="0">
                  <a:pos x="connsiteX12822" y="connsiteY12822"/>
                </a:cxn>
                <a:cxn ang="0">
                  <a:pos x="connsiteX12823" y="connsiteY12823"/>
                </a:cxn>
                <a:cxn ang="0">
                  <a:pos x="connsiteX12824" y="connsiteY12824"/>
                </a:cxn>
                <a:cxn ang="0">
                  <a:pos x="connsiteX12825" y="connsiteY12825"/>
                </a:cxn>
                <a:cxn ang="0">
                  <a:pos x="connsiteX12826" y="connsiteY12826"/>
                </a:cxn>
                <a:cxn ang="0">
                  <a:pos x="connsiteX12827" y="connsiteY12827"/>
                </a:cxn>
                <a:cxn ang="0">
                  <a:pos x="connsiteX12828" y="connsiteY12828"/>
                </a:cxn>
                <a:cxn ang="0">
                  <a:pos x="connsiteX12829" y="connsiteY12829"/>
                </a:cxn>
                <a:cxn ang="0">
                  <a:pos x="connsiteX12830" y="connsiteY12830"/>
                </a:cxn>
                <a:cxn ang="0">
                  <a:pos x="connsiteX12831" y="connsiteY12831"/>
                </a:cxn>
                <a:cxn ang="0">
                  <a:pos x="connsiteX12832" y="connsiteY12832"/>
                </a:cxn>
                <a:cxn ang="0">
                  <a:pos x="connsiteX12833" y="connsiteY12833"/>
                </a:cxn>
                <a:cxn ang="0">
                  <a:pos x="connsiteX12834" y="connsiteY12834"/>
                </a:cxn>
                <a:cxn ang="0">
                  <a:pos x="connsiteX12835" y="connsiteY12835"/>
                </a:cxn>
                <a:cxn ang="0">
                  <a:pos x="connsiteX12836" y="connsiteY12836"/>
                </a:cxn>
                <a:cxn ang="0">
                  <a:pos x="connsiteX12837" y="connsiteY12837"/>
                </a:cxn>
                <a:cxn ang="0">
                  <a:pos x="connsiteX12838" y="connsiteY12838"/>
                </a:cxn>
                <a:cxn ang="0">
                  <a:pos x="connsiteX12839" y="connsiteY12839"/>
                </a:cxn>
                <a:cxn ang="0">
                  <a:pos x="connsiteX12840" y="connsiteY12840"/>
                </a:cxn>
                <a:cxn ang="0">
                  <a:pos x="connsiteX12841" y="connsiteY12841"/>
                </a:cxn>
                <a:cxn ang="0">
                  <a:pos x="connsiteX12842" y="connsiteY12842"/>
                </a:cxn>
                <a:cxn ang="0">
                  <a:pos x="connsiteX12843" y="connsiteY12843"/>
                </a:cxn>
                <a:cxn ang="0">
                  <a:pos x="connsiteX12844" y="connsiteY12844"/>
                </a:cxn>
                <a:cxn ang="0">
                  <a:pos x="connsiteX12845" y="connsiteY12845"/>
                </a:cxn>
                <a:cxn ang="0">
                  <a:pos x="connsiteX12846" y="connsiteY12846"/>
                </a:cxn>
                <a:cxn ang="0">
                  <a:pos x="connsiteX12847" y="connsiteY12847"/>
                </a:cxn>
                <a:cxn ang="0">
                  <a:pos x="connsiteX12848" y="connsiteY12848"/>
                </a:cxn>
                <a:cxn ang="0">
                  <a:pos x="connsiteX12849" y="connsiteY12849"/>
                </a:cxn>
                <a:cxn ang="0">
                  <a:pos x="connsiteX12850" y="connsiteY12850"/>
                </a:cxn>
                <a:cxn ang="0">
                  <a:pos x="connsiteX12851" y="connsiteY12851"/>
                </a:cxn>
                <a:cxn ang="0">
                  <a:pos x="connsiteX12852" y="connsiteY12852"/>
                </a:cxn>
                <a:cxn ang="0">
                  <a:pos x="connsiteX12853" y="connsiteY12853"/>
                </a:cxn>
                <a:cxn ang="0">
                  <a:pos x="connsiteX12854" y="connsiteY12854"/>
                </a:cxn>
                <a:cxn ang="0">
                  <a:pos x="connsiteX12855" y="connsiteY12855"/>
                </a:cxn>
                <a:cxn ang="0">
                  <a:pos x="connsiteX12856" y="connsiteY12856"/>
                </a:cxn>
                <a:cxn ang="0">
                  <a:pos x="connsiteX12857" y="connsiteY12857"/>
                </a:cxn>
                <a:cxn ang="0">
                  <a:pos x="connsiteX12858" y="connsiteY12858"/>
                </a:cxn>
                <a:cxn ang="0">
                  <a:pos x="connsiteX12859" y="connsiteY12859"/>
                </a:cxn>
                <a:cxn ang="0">
                  <a:pos x="connsiteX12860" y="connsiteY12860"/>
                </a:cxn>
                <a:cxn ang="0">
                  <a:pos x="connsiteX12861" y="connsiteY12861"/>
                </a:cxn>
                <a:cxn ang="0">
                  <a:pos x="connsiteX12862" y="connsiteY12862"/>
                </a:cxn>
                <a:cxn ang="0">
                  <a:pos x="connsiteX12863" y="connsiteY12863"/>
                </a:cxn>
                <a:cxn ang="0">
                  <a:pos x="connsiteX12864" y="connsiteY12864"/>
                </a:cxn>
                <a:cxn ang="0">
                  <a:pos x="connsiteX12865" y="connsiteY12865"/>
                </a:cxn>
                <a:cxn ang="0">
                  <a:pos x="connsiteX12866" y="connsiteY12866"/>
                </a:cxn>
                <a:cxn ang="0">
                  <a:pos x="connsiteX12867" y="connsiteY12867"/>
                </a:cxn>
                <a:cxn ang="0">
                  <a:pos x="connsiteX12868" y="connsiteY12868"/>
                </a:cxn>
                <a:cxn ang="0">
                  <a:pos x="connsiteX12869" y="connsiteY12869"/>
                </a:cxn>
                <a:cxn ang="0">
                  <a:pos x="connsiteX12870" y="connsiteY12870"/>
                </a:cxn>
                <a:cxn ang="0">
                  <a:pos x="connsiteX12871" y="connsiteY12871"/>
                </a:cxn>
                <a:cxn ang="0">
                  <a:pos x="connsiteX12872" y="connsiteY12872"/>
                </a:cxn>
                <a:cxn ang="0">
                  <a:pos x="connsiteX12873" y="connsiteY12873"/>
                </a:cxn>
                <a:cxn ang="0">
                  <a:pos x="connsiteX12874" y="connsiteY12874"/>
                </a:cxn>
                <a:cxn ang="0">
                  <a:pos x="connsiteX12875" y="connsiteY12875"/>
                </a:cxn>
                <a:cxn ang="0">
                  <a:pos x="connsiteX12876" y="connsiteY12876"/>
                </a:cxn>
                <a:cxn ang="0">
                  <a:pos x="connsiteX12877" y="connsiteY12877"/>
                </a:cxn>
                <a:cxn ang="0">
                  <a:pos x="connsiteX12878" y="connsiteY12878"/>
                </a:cxn>
                <a:cxn ang="0">
                  <a:pos x="connsiteX12879" y="connsiteY12879"/>
                </a:cxn>
                <a:cxn ang="0">
                  <a:pos x="connsiteX12880" y="connsiteY12880"/>
                </a:cxn>
                <a:cxn ang="0">
                  <a:pos x="connsiteX12881" y="connsiteY12881"/>
                </a:cxn>
                <a:cxn ang="0">
                  <a:pos x="connsiteX12882" y="connsiteY12882"/>
                </a:cxn>
                <a:cxn ang="0">
                  <a:pos x="connsiteX12883" y="connsiteY12883"/>
                </a:cxn>
                <a:cxn ang="0">
                  <a:pos x="connsiteX12884" y="connsiteY12884"/>
                </a:cxn>
                <a:cxn ang="0">
                  <a:pos x="connsiteX12885" y="connsiteY12885"/>
                </a:cxn>
                <a:cxn ang="0">
                  <a:pos x="connsiteX12886" y="connsiteY12886"/>
                </a:cxn>
                <a:cxn ang="0">
                  <a:pos x="connsiteX12887" y="connsiteY12887"/>
                </a:cxn>
                <a:cxn ang="0">
                  <a:pos x="connsiteX12888" y="connsiteY12888"/>
                </a:cxn>
                <a:cxn ang="0">
                  <a:pos x="connsiteX12889" y="connsiteY12889"/>
                </a:cxn>
                <a:cxn ang="0">
                  <a:pos x="connsiteX12890" y="connsiteY12890"/>
                </a:cxn>
                <a:cxn ang="0">
                  <a:pos x="connsiteX12891" y="connsiteY12891"/>
                </a:cxn>
                <a:cxn ang="0">
                  <a:pos x="connsiteX12892" y="connsiteY12892"/>
                </a:cxn>
                <a:cxn ang="0">
                  <a:pos x="connsiteX12893" y="connsiteY12893"/>
                </a:cxn>
                <a:cxn ang="0">
                  <a:pos x="connsiteX12894" y="connsiteY12894"/>
                </a:cxn>
                <a:cxn ang="0">
                  <a:pos x="connsiteX12895" y="connsiteY12895"/>
                </a:cxn>
                <a:cxn ang="0">
                  <a:pos x="connsiteX12896" y="connsiteY12896"/>
                </a:cxn>
                <a:cxn ang="0">
                  <a:pos x="connsiteX12897" y="connsiteY12897"/>
                </a:cxn>
                <a:cxn ang="0">
                  <a:pos x="connsiteX12898" y="connsiteY12898"/>
                </a:cxn>
                <a:cxn ang="0">
                  <a:pos x="connsiteX12899" y="connsiteY12899"/>
                </a:cxn>
                <a:cxn ang="0">
                  <a:pos x="connsiteX12900" y="connsiteY12900"/>
                </a:cxn>
                <a:cxn ang="0">
                  <a:pos x="connsiteX12901" y="connsiteY12901"/>
                </a:cxn>
                <a:cxn ang="0">
                  <a:pos x="connsiteX12902" y="connsiteY12902"/>
                </a:cxn>
                <a:cxn ang="0">
                  <a:pos x="connsiteX12903" y="connsiteY12903"/>
                </a:cxn>
                <a:cxn ang="0">
                  <a:pos x="connsiteX12904" y="connsiteY12904"/>
                </a:cxn>
                <a:cxn ang="0">
                  <a:pos x="connsiteX12905" y="connsiteY12905"/>
                </a:cxn>
                <a:cxn ang="0">
                  <a:pos x="connsiteX12906" y="connsiteY12906"/>
                </a:cxn>
                <a:cxn ang="0">
                  <a:pos x="connsiteX12907" y="connsiteY12907"/>
                </a:cxn>
                <a:cxn ang="0">
                  <a:pos x="connsiteX12908" y="connsiteY12908"/>
                </a:cxn>
                <a:cxn ang="0">
                  <a:pos x="connsiteX12909" y="connsiteY12909"/>
                </a:cxn>
                <a:cxn ang="0">
                  <a:pos x="connsiteX12910" y="connsiteY12910"/>
                </a:cxn>
                <a:cxn ang="0">
                  <a:pos x="connsiteX12911" y="connsiteY12911"/>
                </a:cxn>
                <a:cxn ang="0">
                  <a:pos x="connsiteX12912" y="connsiteY12912"/>
                </a:cxn>
                <a:cxn ang="0">
                  <a:pos x="connsiteX12913" y="connsiteY12913"/>
                </a:cxn>
                <a:cxn ang="0">
                  <a:pos x="connsiteX12914" y="connsiteY12914"/>
                </a:cxn>
                <a:cxn ang="0">
                  <a:pos x="connsiteX12915" y="connsiteY12915"/>
                </a:cxn>
                <a:cxn ang="0">
                  <a:pos x="connsiteX12916" y="connsiteY12916"/>
                </a:cxn>
                <a:cxn ang="0">
                  <a:pos x="connsiteX12917" y="connsiteY12917"/>
                </a:cxn>
                <a:cxn ang="0">
                  <a:pos x="connsiteX12918" y="connsiteY12918"/>
                </a:cxn>
                <a:cxn ang="0">
                  <a:pos x="connsiteX12919" y="connsiteY12919"/>
                </a:cxn>
                <a:cxn ang="0">
                  <a:pos x="connsiteX12920" y="connsiteY12920"/>
                </a:cxn>
                <a:cxn ang="0">
                  <a:pos x="connsiteX12921" y="connsiteY12921"/>
                </a:cxn>
                <a:cxn ang="0">
                  <a:pos x="connsiteX12922" y="connsiteY12922"/>
                </a:cxn>
                <a:cxn ang="0">
                  <a:pos x="connsiteX12923" y="connsiteY12923"/>
                </a:cxn>
                <a:cxn ang="0">
                  <a:pos x="connsiteX12924" y="connsiteY12924"/>
                </a:cxn>
                <a:cxn ang="0">
                  <a:pos x="connsiteX12925" y="connsiteY12925"/>
                </a:cxn>
                <a:cxn ang="0">
                  <a:pos x="connsiteX12926" y="connsiteY12926"/>
                </a:cxn>
                <a:cxn ang="0">
                  <a:pos x="connsiteX12927" y="connsiteY12927"/>
                </a:cxn>
                <a:cxn ang="0">
                  <a:pos x="connsiteX12928" y="connsiteY12928"/>
                </a:cxn>
                <a:cxn ang="0">
                  <a:pos x="connsiteX12929" y="connsiteY12929"/>
                </a:cxn>
                <a:cxn ang="0">
                  <a:pos x="connsiteX12930" y="connsiteY12930"/>
                </a:cxn>
                <a:cxn ang="0">
                  <a:pos x="connsiteX12931" y="connsiteY12931"/>
                </a:cxn>
                <a:cxn ang="0">
                  <a:pos x="connsiteX12932" y="connsiteY12932"/>
                </a:cxn>
                <a:cxn ang="0">
                  <a:pos x="connsiteX12933" y="connsiteY12933"/>
                </a:cxn>
                <a:cxn ang="0">
                  <a:pos x="connsiteX12934" y="connsiteY12934"/>
                </a:cxn>
                <a:cxn ang="0">
                  <a:pos x="connsiteX12935" y="connsiteY12935"/>
                </a:cxn>
                <a:cxn ang="0">
                  <a:pos x="connsiteX12936" y="connsiteY12936"/>
                </a:cxn>
                <a:cxn ang="0">
                  <a:pos x="connsiteX12937" y="connsiteY12937"/>
                </a:cxn>
                <a:cxn ang="0">
                  <a:pos x="connsiteX12938" y="connsiteY12938"/>
                </a:cxn>
                <a:cxn ang="0">
                  <a:pos x="connsiteX12939" y="connsiteY12939"/>
                </a:cxn>
                <a:cxn ang="0">
                  <a:pos x="connsiteX12940" y="connsiteY12940"/>
                </a:cxn>
                <a:cxn ang="0">
                  <a:pos x="connsiteX12941" y="connsiteY12941"/>
                </a:cxn>
                <a:cxn ang="0">
                  <a:pos x="connsiteX12942" y="connsiteY12942"/>
                </a:cxn>
                <a:cxn ang="0">
                  <a:pos x="connsiteX12943" y="connsiteY12943"/>
                </a:cxn>
                <a:cxn ang="0">
                  <a:pos x="connsiteX12944" y="connsiteY12944"/>
                </a:cxn>
                <a:cxn ang="0">
                  <a:pos x="connsiteX12945" y="connsiteY12945"/>
                </a:cxn>
                <a:cxn ang="0">
                  <a:pos x="connsiteX12946" y="connsiteY12946"/>
                </a:cxn>
                <a:cxn ang="0">
                  <a:pos x="connsiteX12947" y="connsiteY12947"/>
                </a:cxn>
                <a:cxn ang="0">
                  <a:pos x="connsiteX12948" y="connsiteY12948"/>
                </a:cxn>
                <a:cxn ang="0">
                  <a:pos x="connsiteX12949" y="connsiteY12949"/>
                </a:cxn>
                <a:cxn ang="0">
                  <a:pos x="connsiteX12950" y="connsiteY12950"/>
                </a:cxn>
                <a:cxn ang="0">
                  <a:pos x="connsiteX12951" y="connsiteY12951"/>
                </a:cxn>
                <a:cxn ang="0">
                  <a:pos x="connsiteX12952" y="connsiteY12952"/>
                </a:cxn>
                <a:cxn ang="0">
                  <a:pos x="connsiteX12953" y="connsiteY12953"/>
                </a:cxn>
                <a:cxn ang="0">
                  <a:pos x="connsiteX12954" y="connsiteY12954"/>
                </a:cxn>
                <a:cxn ang="0">
                  <a:pos x="connsiteX12955" y="connsiteY12955"/>
                </a:cxn>
                <a:cxn ang="0">
                  <a:pos x="connsiteX12956" y="connsiteY12956"/>
                </a:cxn>
                <a:cxn ang="0">
                  <a:pos x="connsiteX12957" y="connsiteY12957"/>
                </a:cxn>
                <a:cxn ang="0">
                  <a:pos x="connsiteX12958" y="connsiteY12958"/>
                </a:cxn>
                <a:cxn ang="0">
                  <a:pos x="connsiteX12959" y="connsiteY12959"/>
                </a:cxn>
                <a:cxn ang="0">
                  <a:pos x="connsiteX12960" y="connsiteY12960"/>
                </a:cxn>
                <a:cxn ang="0">
                  <a:pos x="connsiteX12961" y="connsiteY12961"/>
                </a:cxn>
                <a:cxn ang="0">
                  <a:pos x="connsiteX12962" y="connsiteY12962"/>
                </a:cxn>
                <a:cxn ang="0">
                  <a:pos x="connsiteX12963" y="connsiteY12963"/>
                </a:cxn>
                <a:cxn ang="0">
                  <a:pos x="connsiteX12964" y="connsiteY12964"/>
                </a:cxn>
                <a:cxn ang="0">
                  <a:pos x="connsiteX12965" y="connsiteY12965"/>
                </a:cxn>
                <a:cxn ang="0">
                  <a:pos x="connsiteX12966" y="connsiteY12966"/>
                </a:cxn>
                <a:cxn ang="0">
                  <a:pos x="connsiteX12967" y="connsiteY12967"/>
                </a:cxn>
                <a:cxn ang="0">
                  <a:pos x="connsiteX12968" y="connsiteY12968"/>
                </a:cxn>
                <a:cxn ang="0">
                  <a:pos x="connsiteX12969" y="connsiteY12969"/>
                </a:cxn>
                <a:cxn ang="0">
                  <a:pos x="connsiteX12970" y="connsiteY12970"/>
                </a:cxn>
                <a:cxn ang="0">
                  <a:pos x="connsiteX12971" y="connsiteY12971"/>
                </a:cxn>
                <a:cxn ang="0">
                  <a:pos x="connsiteX12972" y="connsiteY12972"/>
                </a:cxn>
                <a:cxn ang="0">
                  <a:pos x="connsiteX12973" y="connsiteY12973"/>
                </a:cxn>
                <a:cxn ang="0">
                  <a:pos x="connsiteX12974" y="connsiteY12974"/>
                </a:cxn>
                <a:cxn ang="0">
                  <a:pos x="connsiteX12975" y="connsiteY12975"/>
                </a:cxn>
                <a:cxn ang="0">
                  <a:pos x="connsiteX12976" y="connsiteY12976"/>
                </a:cxn>
                <a:cxn ang="0">
                  <a:pos x="connsiteX12977" y="connsiteY12977"/>
                </a:cxn>
                <a:cxn ang="0">
                  <a:pos x="connsiteX12978" y="connsiteY12978"/>
                </a:cxn>
                <a:cxn ang="0">
                  <a:pos x="connsiteX12979" y="connsiteY12979"/>
                </a:cxn>
                <a:cxn ang="0">
                  <a:pos x="connsiteX12980" y="connsiteY12980"/>
                </a:cxn>
                <a:cxn ang="0">
                  <a:pos x="connsiteX12981" y="connsiteY12981"/>
                </a:cxn>
                <a:cxn ang="0">
                  <a:pos x="connsiteX12982" y="connsiteY12982"/>
                </a:cxn>
                <a:cxn ang="0">
                  <a:pos x="connsiteX12983" y="connsiteY12983"/>
                </a:cxn>
                <a:cxn ang="0">
                  <a:pos x="connsiteX12984" y="connsiteY12984"/>
                </a:cxn>
                <a:cxn ang="0">
                  <a:pos x="connsiteX12985" y="connsiteY12985"/>
                </a:cxn>
                <a:cxn ang="0">
                  <a:pos x="connsiteX12986" y="connsiteY12986"/>
                </a:cxn>
                <a:cxn ang="0">
                  <a:pos x="connsiteX12987" y="connsiteY12987"/>
                </a:cxn>
                <a:cxn ang="0">
                  <a:pos x="connsiteX12988" y="connsiteY12988"/>
                </a:cxn>
                <a:cxn ang="0">
                  <a:pos x="connsiteX12989" y="connsiteY12989"/>
                </a:cxn>
                <a:cxn ang="0">
                  <a:pos x="connsiteX12990" y="connsiteY12990"/>
                </a:cxn>
                <a:cxn ang="0">
                  <a:pos x="connsiteX12991" y="connsiteY12991"/>
                </a:cxn>
                <a:cxn ang="0">
                  <a:pos x="connsiteX12992" y="connsiteY12992"/>
                </a:cxn>
                <a:cxn ang="0">
                  <a:pos x="connsiteX12993" y="connsiteY12993"/>
                </a:cxn>
                <a:cxn ang="0">
                  <a:pos x="connsiteX12994" y="connsiteY12994"/>
                </a:cxn>
                <a:cxn ang="0">
                  <a:pos x="connsiteX12995" y="connsiteY12995"/>
                </a:cxn>
                <a:cxn ang="0">
                  <a:pos x="connsiteX12996" y="connsiteY12996"/>
                </a:cxn>
                <a:cxn ang="0">
                  <a:pos x="connsiteX12997" y="connsiteY12997"/>
                </a:cxn>
                <a:cxn ang="0">
                  <a:pos x="connsiteX12998" y="connsiteY12998"/>
                </a:cxn>
                <a:cxn ang="0">
                  <a:pos x="connsiteX12999" y="connsiteY12999"/>
                </a:cxn>
                <a:cxn ang="0">
                  <a:pos x="connsiteX13000" y="connsiteY13000"/>
                </a:cxn>
                <a:cxn ang="0">
                  <a:pos x="connsiteX13001" y="connsiteY13001"/>
                </a:cxn>
                <a:cxn ang="0">
                  <a:pos x="connsiteX13002" y="connsiteY13002"/>
                </a:cxn>
                <a:cxn ang="0">
                  <a:pos x="connsiteX13003" y="connsiteY13003"/>
                </a:cxn>
                <a:cxn ang="0">
                  <a:pos x="connsiteX13004" y="connsiteY13004"/>
                </a:cxn>
                <a:cxn ang="0">
                  <a:pos x="connsiteX13005" y="connsiteY13005"/>
                </a:cxn>
                <a:cxn ang="0">
                  <a:pos x="connsiteX13006" y="connsiteY13006"/>
                </a:cxn>
                <a:cxn ang="0">
                  <a:pos x="connsiteX13007" y="connsiteY13007"/>
                </a:cxn>
                <a:cxn ang="0">
                  <a:pos x="connsiteX13008" y="connsiteY13008"/>
                </a:cxn>
                <a:cxn ang="0">
                  <a:pos x="connsiteX13009" y="connsiteY13009"/>
                </a:cxn>
                <a:cxn ang="0">
                  <a:pos x="connsiteX13010" y="connsiteY13010"/>
                </a:cxn>
                <a:cxn ang="0">
                  <a:pos x="connsiteX13011" y="connsiteY13011"/>
                </a:cxn>
                <a:cxn ang="0">
                  <a:pos x="connsiteX13012" y="connsiteY13012"/>
                </a:cxn>
                <a:cxn ang="0">
                  <a:pos x="connsiteX13013" y="connsiteY13013"/>
                </a:cxn>
                <a:cxn ang="0">
                  <a:pos x="connsiteX13014" y="connsiteY13014"/>
                </a:cxn>
                <a:cxn ang="0">
                  <a:pos x="connsiteX13015" y="connsiteY13015"/>
                </a:cxn>
                <a:cxn ang="0">
                  <a:pos x="connsiteX13016" y="connsiteY13016"/>
                </a:cxn>
                <a:cxn ang="0">
                  <a:pos x="connsiteX13017" y="connsiteY13017"/>
                </a:cxn>
                <a:cxn ang="0">
                  <a:pos x="connsiteX13018" y="connsiteY13018"/>
                </a:cxn>
                <a:cxn ang="0">
                  <a:pos x="connsiteX13019" y="connsiteY13019"/>
                </a:cxn>
                <a:cxn ang="0">
                  <a:pos x="connsiteX13020" y="connsiteY13020"/>
                </a:cxn>
                <a:cxn ang="0">
                  <a:pos x="connsiteX13021" y="connsiteY13021"/>
                </a:cxn>
                <a:cxn ang="0">
                  <a:pos x="connsiteX13022" y="connsiteY13022"/>
                </a:cxn>
                <a:cxn ang="0">
                  <a:pos x="connsiteX13023" y="connsiteY13023"/>
                </a:cxn>
                <a:cxn ang="0">
                  <a:pos x="connsiteX13024" y="connsiteY13024"/>
                </a:cxn>
                <a:cxn ang="0">
                  <a:pos x="connsiteX13025" y="connsiteY13025"/>
                </a:cxn>
                <a:cxn ang="0">
                  <a:pos x="connsiteX13026" y="connsiteY13026"/>
                </a:cxn>
                <a:cxn ang="0">
                  <a:pos x="connsiteX13027" y="connsiteY13027"/>
                </a:cxn>
                <a:cxn ang="0">
                  <a:pos x="connsiteX13028" y="connsiteY13028"/>
                </a:cxn>
                <a:cxn ang="0">
                  <a:pos x="connsiteX13029" y="connsiteY13029"/>
                </a:cxn>
                <a:cxn ang="0">
                  <a:pos x="connsiteX13030" y="connsiteY13030"/>
                </a:cxn>
                <a:cxn ang="0">
                  <a:pos x="connsiteX13031" y="connsiteY13031"/>
                </a:cxn>
                <a:cxn ang="0">
                  <a:pos x="connsiteX13032" y="connsiteY13032"/>
                </a:cxn>
                <a:cxn ang="0">
                  <a:pos x="connsiteX13033" y="connsiteY13033"/>
                </a:cxn>
                <a:cxn ang="0">
                  <a:pos x="connsiteX13034" y="connsiteY13034"/>
                </a:cxn>
                <a:cxn ang="0">
                  <a:pos x="connsiteX13035" y="connsiteY13035"/>
                </a:cxn>
                <a:cxn ang="0">
                  <a:pos x="connsiteX13036" y="connsiteY13036"/>
                </a:cxn>
                <a:cxn ang="0">
                  <a:pos x="connsiteX13037" y="connsiteY13037"/>
                </a:cxn>
                <a:cxn ang="0">
                  <a:pos x="connsiteX13038" y="connsiteY13038"/>
                </a:cxn>
                <a:cxn ang="0">
                  <a:pos x="connsiteX13039" y="connsiteY13039"/>
                </a:cxn>
                <a:cxn ang="0">
                  <a:pos x="connsiteX13040" y="connsiteY13040"/>
                </a:cxn>
                <a:cxn ang="0">
                  <a:pos x="connsiteX13041" y="connsiteY13041"/>
                </a:cxn>
                <a:cxn ang="0">
                  <a:pos x="connsiteX13042" y="connsiteY13042"/>
                </a:cxn>
                <a:cxn ang="0">
                  <a:pos x="connsiteX13043" y="connsiteY13043"/>
                </a:cxn>
                <a:cxn ang="0">
                  <a:pos x="connsiteX13044" y="connsiteY13044"/>
                </a:cxn>
                <a:cxn ang="0">
                  <a:pos x="connsiteX13045" y="connsiteY13045"/>
                </a:cxn>
                <a:cxn ang="0">
                  <a:pos x="connsiteX13046" y="connsiteY13046"/>
                </a:cxn>
                <a:cxn ang="0">
                  <a:pos x="connsiteX13047" y="connsiteY13047"/>
                </a:cxn>
                <a:cxn ang="0">
                  <a:pos x="connsiteX13048" y="connsiteY13048"/>
                </a:cxn>
                <a:cxn ang="0">
                  <a:pos x="connsiteX13049" y="connsiteY13049"/>
                </a:cxn>
                <a:cxn ang="0">
                  <a:pos x="connsiteX13050" y="connsiteY13050"/>
                </a:cxn>
                <a:cxn ang="0">
                  <a:pos x="connsiteX13051" y="connsiteY13051"/>
                </a:cxn>
                <a:cxn ang="0">
                  <a:pos x="connsiteX13052" y="connsiteY13052"/>
                </a:cxn>
                <a:cxn ang="0">
                  <a:pos x="connsiteX13053" y="connsiteY13053"/>
                </a:cxn>
                <a:cxn ang="0">
                  <a:pos x="connsiteX13054" y="connsiteY13054"/>
                </a:cxn>
                <a:cxn ang="0">
                  <a:pos x="connsiteX13055" y="connsiteY13055"/>
                </a:cxn>
                <a:cxn ang="0">
                  <a:pos x="connsiteX13056" y="connsiteY13056"/>
                </a:cxn>
                <a:cxn ang="0">
                  <a:pos x="connsiteX13057" y="connsiteY13057"/>
                </a:cxn>
                <a:cxn ang="0">
                  <a:pos x="connsiteX13058" y="connsiteY13058"/>
                </a:cxn>
                <a:cxn ang="0">
                  <a:pos x="connsiteX13059" y="connsiteY13059"/>
                </a:cxn>
                <a:cxn ang="0">
                  <a:pos x="connsiteX13060" y="connsiteY13060"/>
                </a:cxn>
                <a:cxn ang="0">
                  <a:pos x="connsiteX13061" y="connsiteY13061"/>
                </a:cxn>
                <a:cxn ang="0">
                  <a:pos x="connsiteX13062" y="connsiteY13062"/>
                </a:cxn>
                <a:cxn ang="0">
                  <a:pos x="connsiteX13063" y="connsiteY13063"/>
                </a:cxn>
                <a:cxn ang="0">
                  <a:pos x="connsiteX13064" y="connsiteY13064"/>
                </a:cxn>
                <a:cxn ang="0">
                  <a:pos x="connsiteX13065" y="connsiteY13065"/>
                </a:cxn>
                <a:cxn ang="0">
                  <a:pos x="connsiteX13066" y="connsiteY13066"/>
                </a:cxn>
                <a:cxn ang="0">
                  <a:pos x="connsiteX13067" y="connsiteY13067"/>
                </a:cxn>
                <a:cxn ang="0">
                  <a:pos x="connsiteX13068" y="connsiteY13068"/>
                </a:cxn>
                <a:cxn ang="0">
                  <a:pos x="connsiteX13069" y="connsiteY13069"/>
                </a:cxn>
                <a:cxn ang="0">
                  <a:pos x="connsiteX13070" y="connsiteY13070"/>
                </a:cxn>
                <a:cxn ang="0">
                  <a:pos x="connsiteX13071" y="connsiteY13071"/>
                </a:cxn>
                <a:cxn ang="0">
                  <a:pos x="connsiteX13072" y="connsiteY13072"/>
                </a:cxn>
                <a:cxn ang="0">
                  <a:pos x="connsiteX13073" y="connsiteY13073"/>
                </a:cxn>
                <a:cxn ang="0">
                  <a:pos x="connsiteX13074" y="connsiteY13074"/>
                </a:cxn>
                <a:cxn ang="0">
                  <a:pos x="connsiteX13075" y="connsiteY13075"/>
                </a:cxn>
                <a:cxn ang="0">
                  <a:pos x="connsiteX13076" y="connsiteY13076"/>
                </a:cxn>
                <a:cxn ang="0">
                  <a:pos x="connsiteX13077" y="connsiteY13077"/>
                </a:cxn>
                <a:cxn ang="0">
                  <a:pos x="connsiteX13078" y="connsiteY13078"/>
                </a:cxn>
                <a:cxn ang="0">
                  <a:pos x="connsiteX13079" y="connsiteY13079"/>
                </a:cxn>
                <a:cxn ang="0">
                  <a:pos x="connsiteX13080" y="connsiteY13080"/>
                </a:cxn>
                <a:cxn ang="0">
                  <a:pos x="connsiteX13081" y="connsiteY13081"/>
                </a:cxn>
                <a:cxn ang="0">
                  <a:pos x="connsiteX13082" y="connsiteY13082"/>
                </a:cxn>
                <a:cxn ang="0">
                  <a:pos x="connsiteX13083" y="connsiteY13083"/>
                </a:cxn>
                <a:cxn ang="0">
                  <a:pos x="connsiteX13084" y="connsiteY13084"/>
                </a:cxn>
                <a:cxn ang="0">
                  <a:pos x="connsiteX13085" y="connsiteY13085"/>
                </a:cxn>
                <a:cxn ang="0">
                  <a:pos x="connsiteX13086" y="connsiteY13086"/>
                </a:cxn>
                <a:cxn ang="0">
                  <a:pos x="connsiteX13087" y="connsiteY13087"/>
                </a:cxn>
                <a:cxn ang="0">
                  <a:pos x="connsiteX13088" y="connsiteY13088"/>
                </a:cxn>
                <a:cxn ang="0">
                  <a:pos x="connsiteX13089" y="connsiteY13089"/>
                </a:cxn>
                <a:cxn ang="0">
                  <a:pos x="connsiteX13090" y="connsiteY13090"/>
                </a:cxn>
                <a:cxn ang="0">
                  <a:pos x="connsiteX13091" y="connsiteY13091"/>
                </a:cxn>
                <a:cxn ang="0">
                  <a:pos x="connsiteX13092" y="connsiteY13092"/>
                </a:cxn>
                <a:cxn ang="0">
                  <a:pos x="connsiteX13093" y="connsiteY13093"/>
                </a:cxn>
                <a:cxn ang="0">
                  <a:pos x="connsiteX13094" y="connsiteY13094"/>
                </a:cxn>
                <a:cxn ang="0">
                  <a:pos x="connsiteX13095" y="connsiteY13095"/>
                </a:cxn>
                <a:cxn ang="0">
                  <a:pos x="connsiteX13096" y="connsiteY13096"/>
                </a:cxn>
                <a:cxn ang="0">
                  <a:pos x="connsiteX13097" y="connsiteY13097"/>
                </a:cxn>
                <a:cxn ang="0">
                  <a:pos x="connsiteX13098" y="connsiteY13098"/>
                </a:cxn>
                <a:cxn ang="0">
                  <a:pos x="connsiteX13099" y="connsiteY13099"/>
                </a:cxn>
                <a:cxn ang="0">
                  <a:pos x="connsiteX13100" y="connsiteY13100"/>
                </a:cxn>
                <a:cxn ang="0">
                  <a:pos x="connsiteX13101" y="connsiteY13101"/>
                </a:cxn>
                <a:cxn ang="0">
                  <a:pos x="connsiteX13102" y="connsiteY13102"/>
                </a:cxn>
                <a:cxn ang="0">
                  <a:pos x="connsiteX13103" y="connsiteY13103"/>
                </a:cxn>
                <a:cxn ang="0">
                  <a:pos x="connsiteX13104" y="connsiteY13104"/>
                </a:cxn>
                <a:cxn ang="0">
                  <a:pos x="connsiteX13105" y="connsiteY13105"/>
                </a:cxn>
                <a:cxn ang="0">
                  <a:pos x="connsiteX13106" y="connsiteY13106"/>
                </a:cxn>
                <a:cxn ang="0">
                  <a:pos x="connsiteX13107" y="connsiteY13107"/>
                </a:cxn>
                <a:cxn ang="0">
                  <a:pos x="connsiteX13108" y="connsiteY13108"/>
                </a:cxn>
                <a:cxn ang="0">
                  <a:pos x="connsiteX13109" y="connsiteY13109"/>
                </a:cxn>
                <a:cxn ang="0">
                  <a:pos x="connsiteX13110" y="connsiteY13110"/>
                </a:cxn>
                <a:cxn ang="0">
                  <a:pos x="connsiteX13111" y="connsiteY13111"/>
                </a:cxn>
                <a:cxn ang="0">
                  <a:pos x="connsiteX13112" y="connsiteY13112"/>
                </a:cxn>
                <a:cxn ang="0">
                  <a:pos x="connsiteX13113" y="connsiteY13113"/>
                </a:cxn>
                <a:cxn ang="0">
                  <a:pos x="connsiteX13114" y="connsiteY13114"/>
                </a:cxn>
                <a:cxn ang="0">
                  <a:pos x="connsiteX13115" y="connsiteY13115"/>
                </a:cxn>
                <a:cxn ang="0">
                  <a:pos x="connsiteX13116" y="connsiteY13116"/>
                </a:cxn>
                <a:cxn ang="0">
                  <a:pos x="connsiteX13117" y="connsiteY13117"/>
                </a:cxn>
                <a:cxn ang="0">
                  <a:pos x="connsiteX13118" y="connsiteY13118"/>
                </a:cxn>
                <a:cxn ang="0">
                  <a:pos x="connsiteX13119" y="connsiteY13119"/>
                </a:cxn>
                <a:cxn ang="0">
                  <a:pos x="connsiteX13120" y="connsiteY13120"/>
                </a:cxn>
                <a:cxn ang="0">
                  <a:pos x="connsiteX13121" y="connsiteY13121"/>
                </a:cxn>
                <a:cxn ang="0">
                  <a:pos x="connsiteX13122" y="connsiteY13122"/>
                </a:cxn>
                <a:cxn ang="0">
                  <a:pos x="connsiteX13123" y="connsiteY13123"/>
                </a:cxn>
                <a:cxn ang="0">
                  <a:pos x="connsiteX13124" y="connsiteY13124"/>
                </a:cxn>
                <a:cxn ang="0">
                  <a:pos x="connsiteX13125" y="connsiteY13125"/>
                </a:cxn>
                <a:cxn ang="0">
                  <a:pos x="connsiteX13126" y="connsiteY13126"/>
                </a:cxn>
                <a:cxn ang="0">
                  <a:pos x="connsiteX13127" y="connsiteY13127"/>
                </a:cxn>
                <a:cxn ang="0">
                  <a:pos x="connsiteX13128" y="connsiteY13128"/>
                </a:cxn>
                <a:cxn ang="0">
                  <a:pos x="connsiteX13129" y="connsiteY13129"/>
                </a:cxn>
                <a:cxn ang="0">
                  <a:pos x="connsiteX13130" y="connsiteY13130"/>
                </a:cxn>
                <a:cxn ang="0">
                  <a:pos x="connsiteX13131" y="connsiteY13131"/>
                </a:cxn>
                <a:cxn ang="0">
                  <a:pos x="connsiteX13132" y="connsiteY13132"/>
                </a:cxn>
                <a:cxn ang="0">
                  <a:pos x="connsiteX13133" y="connsiteY13133"/>
                </a:cxn>
                <a:cxn ang="0">
                  <a:pos x="connsiteX13134" y="connsiteY13134"/>
                </a:cxn>
                <a:cxn ang="0">
                  <a:pos x="connsiteX13135" y="connsiteY13135"/>
                </a:cxn>
                <a:cxn ang="0">
                  <a:pos x="connsiteX13136" y="connsiteY13136"/>
                </a:cxn>
                <a:cxn ang="0">
                  <a:pos x="connsiteX13137" y="connsiteY13137"/>
                </a:cxn>
                <a:cxn ang="0">
                  <a:pos x="connsiteX13138" y="connsiteY13138"/>
                </a:cxn>
                <a:cxn ang="0">
                  <a:pos x="connsiteX13139" y="connsiteY13139"/>
                </a:cxn>
                <a:cxn ang="0">
                  <a:pos x="connsiteX13140" y="connsiteY13140"/>
                </a:cxn>
                <a:cxn ang="0">
                  <a:pos x="connsiteX13141" y="connsiteY13141"/>
                </a:cxn>
                <a:cxn ang="0">
                  <a:pos x="connsiteX13142" y="connsiteY13142"/>
                </a:cxn>
                <a:cxn ang="0">
                  <a:pos x="connsiteX13143" y="connsiteY13143"/>
                </a:cxn>
                <a:cxn ang="0">
                  <a:pos x="connsiteX13144" y="connsiteY13144"/>
                </a:cxn>
                <a:cxn ang="0">
                  <a:pos x="connsiteX13145" y="connsiteY13145"/>
                </a:cxn>
                <a:cxn ang="0">
                  <a:pos x="connsiteX13146" y="connsiteY13146"/>
                </a:cxn>
                <a:cxn ang="0">
                  <a:pos x="connsiteX13147" y="connsiteY13147"/>
                </a:cxn>
                <a:cxn ang="0">
                  <a:pos x="connsiteX13148" y="connsiteY13148"/>
                </a:cxn>
                <a:cxn ang="0">
                  <a:pos x="connsiteX13149" y="connsiteY13149"/>
                </a:cxn>
                <a:cxn ang="0">
                  <a:pos x="connsiteX13150" y="connsiteY13150"/>
                </a:cxn>
                <a:cxn ang="0">
                  <a:pos x="connsiteX13151" y="connsiteY13151"/>
                </a:cxn>
                <a:cxn ang="0">
                  <a:pos x="connsiteX13152" y="connsiteY13152"/>
                </a:cxn>
                <a:cxn ang="0">
                  <a:pos x="connsiteX13153" y="connsiteY13153"/>
                </a:cxn>
                <a:cxn ang="0">
                  <a:pos x="connsiteX13154" y="connsiteY13154"/>
                </a:cxn>
                <a:cxn ang="0">
                  <a:pos x="connsiteX13155" y="connsiteY13155"/>
                </a:cxn>
                <a:cxn ang="0">
                  <a:pos x="connsiteX13156" y="connsiteY13156"/>
                </a:cxn>
                <a:cxn ang="0">
                  <a:pos x="connsiteX13157" y="connsiteY13157"/>
                </a:cxn>
                <a:cxn ang="0">
                  <a:pos x="connsiteX13158" y="connsiteY13158"/>
                </a:cxn>
                <a:cxn ang="0">
                  <a:pos x="connsiteX13159" y="connsiteY13159"/>
                </a:cxn>
                <a:cxn ang="0">
                  <a:pos x="connsiteX13160" y="connsiteY13160"/>
                </a:cxn>
                <a:cxn ang="0">
                  <a:pos x="connsiteX13161" y="connsiteY13161"/>
                </a:cxn>
                <a:cxn ang="0">
                  <a:pos x="connsiteX13162" y="connsiteY13162"/>
                </a:cxn>
                <a:cxn ang="0">
                  <a:pos x="connsiteX13163" y="connsiteY13163"/>
                </a:cxn>
                <a:cxn ang="0">
                  <a:pos x="connsiteX13164" y="connsiteY13164"/>
                </a:cxn>
                <a:cxn ang="0">
                  <a:pos x="connsiteX13165" y="connsiteY13165"/>
                </a:cxn>
                <a:cxn ang="0">
                  <a:pos x="connsiteX13166" y="connsiteY13166"/>
                </a:cxn>
                <a:cxn ang="0">
                  <a:pos x="connsiteX13167" y="connsiteY13167"/>
                </a:cxn>
                <a:cxn ang="0">
                  <a:pos x="connsiteX13168" y="connsiteY13168"/>
                </a:cxn>
                <a:cxn ang="0">
                  <a:pos x="connsiteX13169" y="connsiteY13169"/>
                </a:cxn>
                <a:cxn ang="0">
                  <a:pos x="connsiteX13170" y="connsiteY13170"/>
                </a:cxn>
                <a:cxn ang="0">
                  <a:pos x="connsiteX13171" y="connsiteY13171"/>
                </a:cxn>
                <a:cxn ang="0">
                  <a:pos x="connsiteX13172" y="connsiteY13172"/>
                </a:cxn>
                <a:cxn ang="0">
                  <a:pos x="connsiteX13173" y="connsiteY13173"/>
                </a:cxn>
                <a:cxn ang="0">
                  <a:pos x="connsiteX13174" y="connsiteY13174"/>
                </a:cxn>
                <a:cxn ang="0">
                  <a:pos x="connsiteX13175" y="connsiteY13175"/>
                </a:cxn>
                <a:cxn ang="0">
                  <a:pos x="connsiteX13176" y="connsiteY13176"/>
                </a:cxn>
                <a:cxn ang="0">
                  <a:pos x="connsiteX13177" y="connsiteY13177"/>
                </a:cxn>
                <a:cxn ang="0">
                  <a:pos x="connsiteX13178" y="connsiteY13178"/>
                </a:cxn>
                <a:cxn ang="0">
                  <a:pos x="connsiteX13179" y="connsiteY13179"/>
                </a:cxn>
                <a:cxn ang="0">
                  <a:pos x="connsiteX13180" y="connsiteY13180"/>
                </a:cxn>
                <a:cxn ang="0">
                  <a:pos x="connsiteX13181" y="connsiteY13181"/>
                </a:cxn>
                <a:cxn ang="0">
                  <a:pos x="connsiteX13182" y="connsiteY13182"/>
                </a:cxn>
                <a:cxn ang="0">
                  <a:pos x="connsiteX13183" y="connsiteY13183"/>
                </a:cxn>
                <a:cxn ang="0">
                  <a:pos x="connsiteX13184" y="connsiteY13184"/>
                </a:cxn>
                <a:cxn ang="0">
                  <a:pos x="connsiteX13185" y="connsiteY13185"/>
                </a:cxn>
                <a:cxn ang="0">
                  <a:pos x="connsiteX13186" y="connsiteY13186"/>
                </a:cxn>
                <a:cxn ang="0">
                  <a:pos x="connsiteX13187" y="connsiteY13187"/>
                </a:cxn>
                <a:cxn ang="0">
                  <a:pos x="connsiteX13188" y="connsiteY13188"/>
                </a:cxn>
                <a:cxn ang="0">
                  <a:pos x="connsiteX13189" y="connsiteY13189"/>
                </a:cxn>
                <a:cxn ang="0">
                  <a:pos x="connsiteX13190" y="connsiteY13190"/>
                </a:cxn>
                <a:cxn ang="0">
                  <a:pos x="connsiteX13191" y="connsiteY13191"/>
                </a:cxn>
                <a:cxn ang="0">
                  <a:pos x="connsiteX13192" y="connsiteY13192"/>
                </a:cxn>
                <a:cxn ang="0">
                  <a:pos x="connsiteX13193" y="connsiteY13193"/>
                </a:cxn>
                <a:cxn ang="0">
                  <a:pos x="connsiteX13194" y="connsiteY13194"/>
                </a:cxn>
                <a:cxn ang="0">
                  <a:pos x="connsiteX13195" y="connsiteY13195"/>
                </a:cxn>
                <a:cxn ang="0">
                  <a:pos x="connsiteX13196" y="connsiteY13196"/>
                </a:cxn>
                <a:cxn ang="0">
                  <a:pos x="connsiteX13197" y="connsiteY13197"/>
                </a:cxn>
                <a:cxn ang="0">
                  <a:pos x="connsiteX13198" y="connsiteY13198"/>
                </a:cxn>
                <a:cxn ang="0">
                  <a:pos x="connsiteX13199" y="connsiteY13199"/>
                </a:cxn>
                <a:cxn ang="0">
                  <a:pos x="connsiteX13200" y="connsiteY13200"/>
                </a:cxn>
                <a:cxn ang="0">
                  <a:pos x="connsiteX13201" y="connsiteY13201"/>
                </a:cxn>
                <a:cxn ang="0">
                  <a:pos x="connsiteX13202" y="connsiteY13202"/>
                </a:cxn>
                <a:cxn ang="0">
                  <a:pos x="connsiteX13203" y="connsiteY13203"/>
                </a:cxn>
                <a:cxn ang="0">
                  <a:pos x="connsiteX13204" y="connsiteY13204"/>
                </a:cxn>
                <a:cxn ang="0">
                  <a:pos x="connsiteX13205" y="connsiteY13205"/>
                </a:cxn>
                <a:cxn ang="0">
                  <a:pos x="connsiteX13206" y="connsiteY13206"/>
                </a:cxn>
                <a:cxn ang="0">
                  <a:pos x="connsiteX13207" y="connsiteY13207"/>
                </a:cxn>
                <a:cxn ang="0">
                  <a:pos x="connsiteX13208" y="connsiteY13208"/>
                </a:cxn>
                <a:cxn ang="0">
                  <a:pos x="connsiteX13209" y="connsiteY13209"/>
                </a:cxn>
                <a:cxn ang="0">
                  <a:pos x="connsiteX13210" y="connsiteY13210"/>
                </a:cxn>
                <a:cxn ang="0">
                  <a:pos x="connsiteX13211" y="connsiteY13211"/>
                </a:cxn>
                <a:cxn ang="0">
                  <a:pos x="connsiteX13212" y="connsiteY13212"/>
                </a:cxn>
                <a:cxn ang="0">
                  <a:pos x="connsiteX13213" y="connsiteY13213"/>
                </a:cxn>
                <a:cxn ang="0">
                  <a:pos x="connsiteX13214" y="connsiteY13214"/>
                </a:cxn>
                <a:cxn ang="0">
                  <a:pos x="connsiteX13215" y="connsiteY13215"/>
                </a:cxn>
                <a:cxn ang="0">
                  <a:pos x="connsiteX13216" y="connsiteY13216"/>
                </a:cxn>
                <a:cxn ang="0">
                  <a:pos x="connsiteX13217" y="connsiteY13217"/>
                </a:cxn>
                <a:cxn ang="0">
                  <a:pos x="connsiteX13218" y="connsiteY13218"/>
                </a:cxn>
                <a:cxn ang="0">
                  <a:pos x="connsiteX13219" y="connsiteY13219"/>
                </a:cxn>
                <a:cxn ang="0">
                  <a:pos x="connsiteX13220" y="connsiteY13220"/>
                </a:cxn>
                <a:cxn ang="0">
                  <a:pos x="connsiteX13221" y="connsiteY13221"/>
                </a:cxn>
                <a:cxn ang="0">
                  <a:pos x="connsiteX13222" y="connsiteY13222"/>
                </a:cxn>
                <a:cxn ang="0">
                  <a:pos x="connsiteX13223" y="connsiteY13223"/>
                </a:cxn>
                <a:cxn ang="0">
                  <a:pos x="connsiteX13224" y="connsiteY13224"/>
                </a:cxn>
                <a:cxn ang="0">
                  <a:pos x="connsiteX13225" y="connsiteY13225"/>
                </a:cxn>
                <a:cxn ang="0">
                  <a:pos x="connsiteX13226" y="connsiteY13226"/>
                </a:cxn>
                <a:cxn ang="0">
                  <a:pos x="connsiteX13227" y="connsiteY13227"/>
                </a:cxn>
                <a:cxn ang="0">
                  <a:pos x="connsiteX13228" y="connsiteY13228"/>
                </a:cxn>
                <a:cxn ang="0">
                  <a:pos x="connsiteX13229" y="connsiteY13229"/>
                </a:cxn>
                <a:cxn ang="0">
                  <a:pos x="connsiteX13230" y="connsiteY13230"/>
                </a:cxn>
                <a:cxn ang="0">
                  <a:pos x="connsiteX13231" y="connsiteY13231"/>
                </a:cxn>
                <a:cxn ang="0">
                  <a:pos x="connsiteX13232" y="connsiteY13232"/>
                </a:cxn>
                <a:cxn ang="0">
                  <a:pos x="connsiteX13233" y="connsiteY13233"/>
                </a:cxn>
                <a:cxn ang="0">
                  <a:pos x="connsiteX13234" y="connsiteY13234"/>
                </a:cxn>
                <a:cxn ang="0">
                  <a:pos x="connsiteX13235" y="connsiteY13235"/>
                </a:cxn>
                <a:cxn ang="0">
                  <a:pos x="connsiteX13236" y="connsiteY13236"/>
                </a:cxn>
                <a:cxn ang="0">
                  <a:pos x="connsiteX13237" y="connsiteY13237"/>
                </a:cxn>
                <a:cxn ang="0">
                  <a:pos x="connsiteX13238" y="connsiteY13238"/>
                </a:cxn>
                <a:cxn ang="0">
                  <a:pos x="connsiteX13239" y="connsiteY13239"/>
                </a:cxn>
                <a:cxn ang="0">
                  <a:pos x="connsiteX13240" y="connsiteY13240"/>
                </a:cxn>
                <a:cxn ang="0">
                  <a:pos x="connsiteX13241" y="connsiteY13241"/>
                </a:cxn>
                <a:cxn ang="0">
                  <a:pos x="connsiteX13242" y="connsiteY13242"/>
                </a:cxn>
                <a:cxn ang="0">
                  <a:pos x="connsiteX13243" y="connsiteY13243"/>
                </a:cxn>
                <a:cxn ang="0">
                  <a:pos x="connsiteX13244" y="connsiteY13244"/>
                </a:cxn>
                <a:cxn ang="0">
                  <a:pos x="connsiteX13245" y="connsiteY13245"/>
                </a:cxn>
                <a:cxn ang="0">
                  <a:pos x="connsiteX13246" y="connsiteY13246"/>
                </a:cxn>
                <a:cxn ang="0">
                  <a:pos x="connsiteX13247" y="connsiteY13247"/>
                </a:cxn>
                <a:cxn ang="0">
                  <a:pos x="connsiteX13248" y="connsiteY13248"/>
                </a:cxn>
                <a:cxn ang="0">
                  <a:pos x="connsiteX13249" y="connsiteY13249"/>
                </a:cxn>
                <a:cxn ang="0">
                  <a:pos x="connsiteX13250" y="connsiteY13250"/>
                </a:cxn>
                <a:cxn ang="0">
                  <a:pos x="connsiteX13251" y="connsiteY13251"/>
                </a:cxn>
                <a:cxn ang="0">
                  <a:pos x="connsiteX13252" y="connsiteY13252"/>
                </a:cxn>
                <a:cxn ang="0">
                  <a:pos x="connsiteX13253" y="connsiteY13253"/>
                </a:cxn>
                <a:cxn ang="0">
                  <a:pos x="connsiteX13254" y="connsiteY13254"/>
                </a:cxn>
                <a:cxn ang="0">
                  <a:pos x="connsiteX13255" y="connsiteY13255"/>
                </a:cxn>
                <a:cxn ang="0">
                  <a:pos x="connsiteX13256" y="connsiteY13256"/>
                </a:cxn>
                <a:cxn ang="0">
                  <a:pos x="connsiteX13257" y="connsiteY13257"/>
                </a:cxn>
                <a:cxn ang="0">
                  <a:pos x="connsiteX13258" y="connsiteY13258"/>
                </a:cxn>
                <a:cxn ang="0">
                  <a:pos x="connsiteX13259" y="connsiteY13259"/>
                </a:cxn>
                <a:cxn ang="0">
                  <a:pos x="connsiteX13260" y="connsiteY13260"/>
                </a:cxn>
                <a:cxn ang="0">
                  <a:pos x="connsiteX13261" y="connsiteY13261"/>
                </a:cxn>
                <a:cxn ang="0">
                  <a:pos x="connsiteX13262" y="connsiteY13262"/>
                </a:cxn>
                <a:cxn ang="0">
                  <a:pos x="connsiteX13263" y="connsiteY13263"/>
                </a:cxn>
                <a:cxn ang="0">
                  <a:pos x="connsiteX13264" y="connsiteY13264"/>
                </a:cxn>
                <a:cxn ang="0">
                  <a:pos x="connsiteX13265" y="connsiteY13265"/>
                </a:cxn>
                <a:cxn ang="0">
                  <a:pos x="connsiteX13266" y="connsiteY13266"/>
                </a:cxn>
                <a:cxn ang="0">
                  <a:pos x="connsiteX13267" y="connsiteY13267"/>
                </a:cxn>
                <a:cxn ang="0">
                  <a:pos x="connsiteX13268" y="connsiteY13268"/>
                </a:cxn>
                <a:cxn ang="0">
                  <a:pos x="connsiteX13269" y="connsiteY13269"/>
                </a:cxn>
                <a:cxn ang="0">
                  <a:pos x="connsiteX13270" y="connsiteY13270"/>
                </a:cxn>
                <a:cxn ang="0">
                  <a:pos x="connsiteX13271" y="connsiteY13271"/>
                </a:cxn>
                <a:cxn ang="0">
                  <a:pos x="connsiteX13272" y="connsiteY13272"/>
                </a:cxn>
                <a:cxn ang="0">
                  <a:pos x="connsiteX13273" y="connsiteY13273"/>
                </a:cxn>
                <a:cxn ang="0">
                  <a:pos x="connsiteX13274" y="connsiteY13274"/>
                </a:cxn>
                <a:cxn ang="0">
                  <a:pos x="connsiteX13275" y="connsiteY13275"/>
                </a:cxn>
                <a:cxn ang="0">
                  <a:pos x="connsiteX13276" y="connsiteY13276"/>
                </a:cxn>
                <a:cxn ang="0">
                  <a:pos x="connsiteX13277" y="connsiteY13277"/>
                </a:cxn>
                <a:cxn ang="0">
                  <a:pos x="connsiteX13278" y="connsiteY13278"/>
                </a:cxn>
                <a:cxn ang="0">
                  <a:pos x="connsiteX13279" y="connsiteY13279"/>
                </a:cxn>
                <a:cxn ang="0">
                  <a:pos x="connsiteX13280" y="connsiteY13280"/>
                </a:cxn>
                <a:cxn ang="0">
                  <a:pos x="connsiteX13281" y="connsiteY13281"/>
                </a:cxn>
                <a:cxn ang="0">
                  <a:pos x="connsiteX13282" y="connsiteY13282"/>
                </a:cxn>
                <a:cxn ang="0">
                  <a:pos x="connsiteX13283" y="connsiteY13283"/>
                </a:cxn>
                <a:cxn ang="0">
                  <a:pos x="connsiteX13284" y="connsiteY13284"/>
                </a:cxn>
                <a:cxn ang="0">
                  <a:pos x="connsiteX13285" y="connsiteY13285"/>
                </a:cxn>
                <a:cxn ang="0">
                  <a:pos x="connsiteX13286" y="connsiteY13286"/>
                </a:cxn>
                <a:cxn ang="0">
                  <a:pos x="connsiteX13287" y="connsiteY13287"/>
                </a:cxn>
                <a:cxn ang="0">
                  <a:pos x="connsiteX13288" y="connsiteY13288"/>
                </a:cxn>
                <a:cxn ang="0">
                  <a:pos x="connsiteX13289" y="connsiteY13289"/>
                </a:cxn>
                <a:cxn ang="0">
                  <a:pos x="connsiteX13290" y="connsiteY13290"/>
                </a:cxn>
                <a:cxn ang="0">
                  <a:pos x="connsiteX13291" y="connsiteY13291"/>
                </a:cxn>
                <a:cxn ang="0">
                  <a:pos x="connsiteX13292" y="connsiteY13292"/>
                </a:cxn>
                <a:cxn ang="0">
                  <a:pos x="connsiteX13293" y="connsiteY13293"/>
                </a:cxn>
                <a:cxn ang="0">
                  <a:pos x="connsiteX13294" y="connsiteY13294"/>
                </a:cxn>
                <a:cxn ang="0">
                  <a:pos x="connsiteX13295" y="connsiteY13295"/>
                </a:cxn>
                <a:cxn ang="0">
                  <a:pos x="connsiteX13296" y="connsiteY13296"/>
                </a:cxn>
                <a:cxn ang="0">
                  <a:pos x="connsiteX13297" y="connsiteY13297"/>
                </a:cxn>
                <a:cxn ang="0">
                  <a:pos x="connsiteX13298" y="connsiteY13298"/>
                </a:cxn>
                <a:cxn ang="0">
                  <a:pos x="connsiteX13299" y="connsiteY13299"/>
                </a:cxn>
                <a:cxn ang="0">
                  <a:pos x="connsiteX13300" y="connsiteY13300"/>
                </a:cxn>
                <a:cxn ang="0">
                  <a:pos x="connsiteX13301" y="connsiteY13301"/>
                </a:cxn>
                <a:cxn ang="0">
                  <a:pos x="connsiteX13302" y="connsiteY13302"/>
                </a:cxn>
                <a:cxn ang="0">
                  <a:pos x="connsiteX13303" y="connsiteY13303"/>
                </a:cxn>
                <a:cxn ang="0">
                  <a:pos x="connsiteX13304" y="connsiteY13304"/>
                </a:cxn>
                <a:cxn ang="0">
                  <a:pos x="connsiteX13305" y="connsiteY13305"/>
                </a:cxn>
                <a:cxn ang="0">
                  <a:pos x="connsiteX13306" y="connsiteY13306"/>
                </a:cxn>
                <a:cxn ang="0">
                  <a:pos x="connsiteX13307" y="connsiteY13307"/>
                </a:cxn>
                <a:cxn ang="0">
                  <a:pos x="connsiteX13308" y="connsiteY13308"/>
                </a:cxn>
                <a:cxn ang="0">
                  <a:pos x="connsiteX13309" y="connsiteY13309"/>
                </a:cxn>
                <a:cxn ang="0">
                  <a:pos x="connsiteX13310" y="connsiteY13310"/>
                </a:cxn>
                <a:cxn ang="0">
                  <a:pos x="connsiteX13311" y="connsiteY13311"/>
                </a:cxn>
                <a:cxn ang="0">
                  <a:pos x="connsiteX13312" y="connsiteY13312"/>
                </a:cxn>
                <a:cxn ang="0">
                  <a:pos x="connsiteX13313" y="connsiteY13313"/>
                </a:cxn>
                <a:cxn ang="0">
                  <a:pos x="connsiteX13314" y="connsiteY13314"/>
                </a:cxn>
                <a:cxn ang="0">
                  <a:pos x="connsiteX13315" y="connsiteY13315"/>
                </a:cxn>
                <a:cxn ang="0">
                  <a:pos x="connsiteX13316" y="connsiteY13316"/>
                </a:cxn>
                <a:cxn ang="0">
                  <a:pos x="connsiteX13317" y="connsiteY13317"/>
                </a:cxn>
                <a:cxn ang="0">
                  <a:pos x="connsiteX13318" y="connsiteY13318"/>
                </a:cxn>
                <a:cxn ang="0">
                  <a:pos x="connsiteX13319" y="connsiteY13319"/>
                </a:cxn>
                <a:cxn ang="0">
                  <a:pos x="connsiteX13320" y="connsiteY13320"/>
                </a:cxn>
                <a:cxn ang="0">
                  <a:pos x="connsiteX13321" y="connsiteY13321"/>
                </a:cxn>
                <a:cxn ang="0">
                  <a:pos x="connsiteX13322" y="connsiteY13322"/>
                </a:cxn>
                <a:cxn ang="0">
                  <a:pos x="connsiteX13323" y="connsiteY13323"/>
                </a:cxn>
                <a:cxn ang="0">
                  <a:pos x="connsiteX13324" y="connsiteY13324"/>
                </a:cxn>
                <a:cxn ang="0">
                  <a:pos x="connsiteX13325" y="connsiteY13325"/>
                </a:cxn>
                <a:cxn ang="0">
                  <a:pos x="connsiteX13326" y="connsiteY13326"/>
                </a:cxn>
                <a:cxn ang="0">
                  <a:pos x="connsiteX13327" y="connsiteY13327"/>
                </a:cxn>
                <a:cxn ang="0">
                  <a:pos x="connsiteX13328" y="connsiteY13328"/>
                </a:cxn>
                <a:cxn ang="0">
                  <a:pos x="connsiteX13329" y="connsiteY13329"/>
                </a:cxn>
                <a:cxn ang="0">
                  <a:pos x="connsiteX13330" y="connsiteY13330"/>
                </a:cxn>
                <a:cxn ang="0">
                  <a:pos x="connsiteX13331" y="connsiteY13331"/>
                </a:cxn>
                <a:cxn ang="0">
                  <a:pos x="connsiteX13332" y="connsiteY13332"/>
                </a:cxn>
                <a:cxn ang="0">
                  <a:pos x="connsiteX13333" y="connsiteY13333"/>
                </a:cxn>
                <a:cxn ang="0">
                  <a:pos x="connsiteX13334" y="connsiteY13334"/>
                </a:cxn>
                <a:cxn ang="0">
                  <a:pos x="connsiteX13335" y="connsiteY13335"/>
                </a:cxn>
                <a:cxn ang="0">
                  <a:pos x="connsiteX13336" y="connsiteY13336"/>
                </a:cxn>
                <a:cxn ang="0">
                  <a:pos x="connsiteX13337" y="connsiteY13337"/>
                </a:cxn>
                <a:cxn ang="0">
                  <a:pos x="connsiteX13338" y="connsiteY13338"/>
                </a:cxn>
                <a:cxn ang="0">
                  <a:pos x="connsiteX13339" y="connsiteY13339"/>
                </a:cxn>
                <a:cxn ang="0">
                  <a:pos x="connsiteX13340" y="connsiteY13340"/>
                </a:cxn>
                <a:cxn ang="0">
                  <a:pos x="connsiteX13341" y="connsiteY13341"/>
                </a:cxn>
                <a:cxn ang="0">
                  <a:pos x="connsiteX13342" y="connsiteY13342"/>
                </a:cxn>
                <a:cxn ang="0">
                  <a:pos x="connsiteX13343" y="connsiteY13343"/>
                </a:cxn>
                <a:cxn ang="0">
                  <a:pos x="connsiteX13344" y="connsiteY13344"/>
                </a:cxn>
                <a:cxn ang="0">
                  <a:pos x="connsiteX13345" y="connsiteY13345"/>
                </a:cxn>
                <a:cxn ang="0">
                  <a:pos x="connsiteX13346" y="connsiteY13346"/>
                </a:cxn>
                <a:cxn ang="0">
                  <a:pos x="connsiteX13347" y="connsiteY13347"/>
                </a:cxn>
                <a:cxn ang="0">
                  <a:pos x="connsiteX13348" y="connsiteY13348"/>
                </a:cxn>
                <a:cxn ang="0">
                  <a:pos x="connsiteX13349" y="connsiteY13349"/>
                </a:cxn>
                <a:cxn ang="0">
                  <a:pos x="connsiteX13350" y="connsiteY13350"/>
                </a:cxn>
                <a:cxn ang="0">
                  <a:pos x="connsiteX13351" y="connsiteY13351"/>
                </a:cxn>
                <a:cxn ang="0">
                  <a:pos x="connsiteX13352" y="connsiteY13352"/>
                </a:cxn>
                <a:cxn ang="0">
                  <a:pos x="connsiteX13353" y="connsiteY13353"/>
                </a:cxn>
                <a:cxn ang="0">
                  <a:pos x="connsiteX13354" y="connsiteY13354"/>
                </a:cxn>
                <a:cxn ang="0">
                  <a:pos x="connsiteX13355" y="connsiteY13355"/>
                </a:cxn>
                <a:cxn ang="0">
                  <a:pos x="connsiteX13356" y="connsiteY13356"/>
                </a:cxn>
                <a:cxn ang="0">
                  <a:pos x="connsiteX13357" y="connsiteY13357"/>
                </a:cxn>
                <a:cxn ang="0">
                  <a:pos x="connsiteX13358" y="connsiteY13358"/>
                </a:cxn>
                <a:cxn ang="0">
                  <a:pos x="connsiteX13359" y="connsiteY13359"/>
                </a:cxn>
                <a:cxn ang="0">
                  <a:pos x="connsiteX13360" y="connsiteY13360"/>
                </a:cxn>
                <a:cxn ang="0">
                  <a:pos x="connsiteX13361" y="connsiteY13361"/>
                </a:cxn>
                <a:cxn ang="0">
                  <a:pos x="connsiteX13362" y="connsiteY13362"/>
                </a:cxn>
                <a:cxn ang="0">
                  <a:pos x="connsiteX13363" y="connsiteY13363"/>
                </a:cxn>
                <a:cxn ang="0">
                  <a:pos x="connsiteX13364" y="connsiteY13364"/>
                </a:cxn>
                <a:cxn ang="0">
                  <a:pos x="connsiteX13365" y="connsiteY13365"/>
                </a:cxn>
                <a:cxn ang="0">
                  <a:pos x="connsiteX13366" y="connsiteY13366"/>
                </a:cxn>
                <a:cxn ang="0">
                  <a:pos x="connsiteX13367" y="connsiteY13367"/>
                </a:cxn>
                <a:cxn ang="0">
                  <a:pos x="connsiteX13368" y="connsiteY13368"/>
                </a:cxn>
                <a:cxn ang="0">
                  <a:pos x="connsiteX13369" y="connsiteY13369"/>
                </a:cxn>
                <a:cxn ang="0">
                  <a:pos x="connsiteX13370" y="connsiteY13370"/>
                </a:cxn>
                <a:cxn ang="0">
                  <a:pos x="connsiteX13371" y="connsiteY13371"/>
                </a:cxn>
                <a:cxn ang="0">
                  <a:pos x="connsiteX13372" y="connsiteY13372"/>
                </a:cxn>
                <a:cxn ang="0">
                  <a:pos x="connsiteX13373" y="connsiteY13373"/>
                </a:cxn>
                <a:cxn ang="0">
                  <a:pos x="connsiteX13374" y="connsiteY13374"/>
                </a:cxn>
                <a:cxn ang="0">
                  <a:pos x="connsiteX13375" y="connsiteY13375"/>
                </a:cxn>
                <a:cxn ang="0">
                  <a:pos x="connsiteX13376" y="connsiteY13376"/>
                </a:cxn>
                <a:cxn ang="0">
                  <a:pos x="connsiteX13377" y="connsiteY13377"/>
                </a:cxn>
                <a:cxn ang="0">
                  <a:pos x="connsiteX13378" y="connsiteY13378"/>
                </a:cxn>
                <a:cxn ang="0">
                  <a:pos x="connsiteX13379" y="connsiteY13379"/>
                </a:cxn>
                <a:cxn ang="0">
                  <a:pos x="connsiteX13380" y="connsiteY13380"/>
                </a:cxn>
                <a:cxn ang="0">
                  <a:pos x="connsiteX13381" y="connsiteY13381"/>
                </a:cxn>
                <a:cxn ang="0">
                  <a:pos x="connsiteX13382" y="connsiteY13382"/>
                </a:cxn>
                <a:cxn ang="0">
                  <a:pos x="connsiteX13383" y="connsiteY13383"/>
                </a:cxn>
                <a:cxn ang="0">
                  <a:pos x="connsiteX13384" y="connsiteY13384"/>
                </a:cxn>
                <a:cxn ang="0">
                  <a:pos x="connsiteX13385" y="connsiteY13385"/>
                </a:cxn>
                <a:cxn ang="0">
                  <a:pos x="connsiteX13386" y="connsiteY13386"/>
                </a:cxn>
                <a:cxn ang="0">
                  <a:pos x="connsiteX13387" y="connsiteY13387"/>
                </a:cxn>
                <a:cxn ang="0">
                  <a:pos x="connsiteX13388" y="connsiteY13388"/>
                </a:cxn>
                <a:cxn ang="0">
                  <a:pos x="connsiteX13389" y="connsiteY13389"/>
                </a:cxn>
                <a:cxn ang="0">
                  <a:pos x="connsiteX13390" y="connsiteY13390"/>
                </a:cxn>
                <a:cxn ang="0">
                  <a:pos x="connsiteX13391" y="connsiteY13391"/>
                </a:cxn>
                <a:cxn ang="0">
                  <a:pos x="connsiteX13392" y="connsiteY13392"/>
                </a:cxn>
                <a:cxn ang="0">
                  <a:pos x="connsiteX13393" y="connsiteY13393"/>
                </a:cxn>
                <a:cxn ang="0">
                  <a:pos x="connsiteX13394" y="connsiteY13394"/>
                </a:cxn>
                <a:cxn ang="0">
                  <a:pos x="connsiteX13395" y="connsiteY13395"/>
                </a:cxn>
                <a:cxn ang="0">
                  <a:pos x="connsiteX13396" y="connsiteY13396"/>
                </a:cxn>
                <a:cxn ang="0">
                  <a:pos x="connsiteX13397" y="connsiteY13397"/>
                </a:cxn>
                <a:cxn ang="0">
                  <a:pos x="connsiteX13398" y="connsiteY13398"/>
                </a:cxn>
                <a:cxn ang="0">
                  <a:pos x="connsiteX13399" y="connsiteY13399"/>
                </a:cxn>
                <a:cxn ang="0">
                  <a:pos x="connsiteX13400" y="connsiteY13400"/>
                </a:cxn>
                <a:cxn ang="0">
                  <a:pos x="connsiteX13401" y="connsiteY13401"/>
                </a:cxn>
                <a:cxn ang="0">
                  <a:pos x="connsiteX13402" y="connsiteY13402"/>
                </a:cxn>
                <a:cxn ang="0">
                  <a:pos x="connsiteX13403" y="connsiteY13403"/>
                </a:cxn>
                <a:cxn ang="0">
                  <a:pos x="connsiteX13404" y="connsiteY13404"/>
                </a:cxn>
                <a:cxn ang="0">
                  <a:pos x="connsiteX13405" y="connsiteY13405"/>
                </a:cxn>
                <a:cxn ang="0">
                  <a:pos x="connsiteX13406" y="connsiteY13406"/>
                </a:cxn>
                <a:cxn ang="0">
                  <a:pos x="connsiteX13407" y="connsiteY13407"/>
                </a:cxn>
                <a:cxn ang="0">
                  <a:pos x="connsiteX13408" y="connsiteY13408"/>
                </a:cxn>
                <a:cxn ang="0">
                  <a:pos x="connsiteX13409" y="connsiteY13409"/>
                </a:cxn>
                <a:cxn ang="0">
                  <a:pos x="connsiteX13410" y="connsiteY13410"/>
                </a:cxn>
                <a:cxn ang="0">
                  <a:pos x="connsiteX13411" y="connsiteY13411"/>
                </a:cxn>
                <a:cxn ang="0">
                  <a:pos x="connsiteX13412" y="connsiteY13412"/>
                </a:cxn>
                <a:cxn ang="0">
                  <a:pos x="connsiteX13413" y="connsiteY13413"/>
                </a:cxn>
                <a:cxn ang="0">
                  <a:pos x="connsiteX13414" y="connsiteY13414"/>
                </a:cxn>
                <a:cxn ang="0">
                  <a:pos x="connsiteX13415" y="connsiteY13415"/>
                </a:cxn>
                <a:cxn ang="0">
                  <a:pos x="connsiteX13416" y="connsiteY13416"/>
                </a:cxn>
                <a:cxn ang="0">
                  <a:pos x="connsiteX13417" y="connsiteY13417"/>
                </a:cxn>
                <a:cxn ang="0">
                  <a:pos x="connsiteX13418" y="connsiteY13418"/>
                </a:cxn>
                <a:cxn ang="0">
                  <a:pos x="connsiteX13419" y="connsiteY13419"/>
                </a:cxn>
                <a:cxn ang="0">
                  <a:pos x="connsiteX13420" y="connsiteY13420"/>
                </a:cxn>
                <a:cxn ang="0">
                  <a:pos x="connsiteX13421" y="connsiteY13421"/>
                </a:cxn>
                <a:cxn ang="0">
                  <a:pos x="connsiteX13422" y="connsiteY13422"/>
                </a:cxn>
                <a:cxn ang="0">
                  <a:pos x="connsiteX13423" y="connsiteY13423"/>
                </a:cxn>
                <a:cxn ang="0">
                  <a:pos x="connsiteX13424" y="connsiteY13424"/>
                </a:cxn>
                <a:cxn ang="0">
                  <a:pos x="connsiteX13425" y="connsiteY13425"/>
                </a:cxn>
                <a:cxn ang="0">
                  <a:pos x="connsiteX13426" y="connsiteY13426"/>
                </a:cxn>
                <a:cxn ang="0">
                  <a:pos x="connsiteX13427" y="connsiteY13427"/>
                </a:cxn>
                <a:cxn ang="0">
                  <a:pos x="connsiteX13428" y="connsiteY13428"/>
                </a:cxn>
                <a:cxn ang="0">
                  <a:pos x="connsiteX13429" y="connsiteY13429"/>
                </a:cxn>
                <a:cxn ang="0">
                  <a:pos x="connsiteX13430" y="connsiteY13430"/>
                </a:cxn>
                <a:cxn ang="0">
                  <a:pos x="connsiteX13431" y="connsiteY13431"/>
                </a:cxn>
                <a:cxn ang="0">
                  <a:pos x="connsiteX13432" y="connsiteY13432"/>
                </a:cxn>
                <a:cxn ang="0">
                  <a:pos x="connsiteX13433" y="connsiteY13433"/>
                </a:cxn>
                <a:cxn ang="0">
                  <a:pos x="connsiteX13434" y="connsiteY13434"/>
                </a:cxn>
                <a:cxn ang="0">
                  <a:pos x="connsiteX13435" y="connsiteY13435"/>
                </a:cxn>
                <a:cxn ang="0">
                  <a:pos x="connsiteX13436" y="connsiteY13436"/>
                </a:cxn>
                <a:cxn ang="0">
                  <a:pos x="connsiteX13437" y="connsiteY13437"/>
                </a:cxn>
                <a:cxn ang="0">
                  <a:pos x="connsiteX13438" y="connsiteY13438"/>
                </a:cxn>
                <a:cxn ang="0">
                  <a:pos x="connsiteX13439" y="connsiteY13439"/>
                </a:cxn>
                <a:cxn ang="0">
                  <a:pos x="connsiteX13440" y="connsiteY13440"/>
                </a:cxn>
                <a:cxn ang="0">
                  <a:pos x="connsiteX13441" y="connsiteY13441"/>
                </a:cxn>
                <a:cxn ang="0">
                  <a:pos x="connsiteX13442" y="connsiteY13442"/>
                </a:cxn>
                <a:cxn ang="0">
                  <a:pos x="connsiteX13443" y="connsiteY13443"/>
                </a:cxn>
                <a:cxn ang="0">
                  <a:pos x="connsiteX13444" y="connsiteY13444"/>
                </a:cxn>
                <a:cxn ang="0">
                  <a:pos x="connsiteX13445" y="connsiteY13445"/>
                </a:cxn>
                <a:cxn ang="0">
                  <a:pos x="connsiteX13446" y="connsiteY13446"/>
                </a:cxn>
                <a:cxn ang="0">
                  <a:pos x="connsiteX13447" y="connsiteY13447"/>
                </a:cxn>
                <a:cxn ang="0">
                  <a:pos x="connsiteX13448" y="connsiteY13448"/>
                </a:cxn>
                <a:cxn ang="0">
                  <a:pos x="connsiteX13449" y="connsiteY13449"/>
                </a:cxn>
                <a:cxn ang="0">
                  <a:pos x="connsiteX13450" y="connsiteY13450"/>
                </a:cxn>
                <a:cxn ang="0">
                  <a:pos x="connsiteX13451" y="connsiteY13451"/>
                </a:cxn>
                <a:cxn ang="0">
                  <a:pos x="connsiteX13452" y="connsiteY13452"/>
                </a:cxn>
                <a:cxn ang="0">
                  <a:pos x="connsiteX13453" y="connsiteY13453"/>
                </a:cxn>
                <a:cxn ang="0">
                  <a:pos x="connsiteX13454" y="connsiteY13454"/>
                </a:cxn>
                <a:cxn ang="0">
                  <a:pos x="connsiteX13455" y="connsiteY13455"/>
                </a:cxn>
                <a:cxn ang="0">
                  <a:pos x="connsiteX13456" y="connsiteY13456"/>
                </a:cxn>
                <a:cxn ang="0">
                  <a:pos x="connsiteX13457" y="connsiteY13457"/>
                </a:cxn>
                <a:cxn ang="0">
                  <a:pos x="connsiteX13458" y="connsiteY13458"/>
                </a:cxn>
                <a:cxn ang="0">
                  <a:pos x="connsiteX13459" y="connsiteY13459"/>
                </a:cxn>
                <a:cxn ang="0">
                  <a:pos x="connsiteX13460" y="connsiteY13460"/>
                </a:cxn>
                <a:cxn ang="0">
                  <a:pos x="connsiteX13461" y="connsiteY13461"/>
                </a:cxn>
                <a:cxn ang="0">
                  <a:pos x="connsiteX13462" y="connsiteY13462"/>
                </a:cxn>
                <a:cxn ang="0">
                  <a:pos x="connsiteX13463" y="connsiteY13463"/>
                </a:cxn>
                <a:cxn ang="0">
                  <a:pos x="connsiteX13464" y="connsiteY13464"/>
                </a:cxn>
                <a:cxn ang="0">
                  <a:pos x="connsiteX13465" y="connsiteY13465"/>
                </a:cxn>
                <a:cxn ang="0">
                  <a:pos x="connsiteX13466" y="connsiteY13466"/>
                </a:cxn>
                <a:cxn ang="0">
                  <a:pos x="connsiteX13467" y="connsiteY13467"/>
                </a:cxn>
                <a:cxn ang="0">
                  <a:pos x="connsiteX13468" y="connsiteY13468"/>
                </a:cxn>
                <a:cxn ang="0">
                  <a:pos x="connsiteX13469" y="connsiteY13469"/>
                </a:cxn>
                <a:cxn ang="0">
                  <a:pos x="connsiteX13470" y="connsiteY13470"/>
                </a:cxn>
                <a:cxn ang="0">
                  <a:pos x="connsiteX13471" y="connsiteY13471"/>
                </a:cxn>
                <a:cxn ang="0">
                  <a:pos x="connsiteX13472" y="connsiteY13472"/>
                </a:cxn>
                <a:cxn ang="0">
                  <a:pos x="connsiteX13473" y="connsiteY13473"/>
                </a:cxn>
                <a:cxn ang="0">
                  <a:pos x="connsiteX13474" y="connsiteY13474"/>
                </a:cxn>
                <a:cxn ang="0">
                  <a:pos x="connsiteX13475" y="connsiteY13475"/>
                </a:cxn>
                <a:cxn ang="0">
                  <a:pos x="connsiteX13476" y="connsiteY13476"/>
                </a:cxn>
                <a:cxn ang="0">
                  <a:pos x="connsiteX13477" y="connsiteY13477"/>
                </a:cxn>
                <a:cxn ang="0">
                  <a:pos x="connsiteX13478" y="connsiteY13478"/>
                </a:cxn>
                <a:cxn ang="0">
                  <a:pos x="connsiteX13479" y="connsiteY13479"/>
                </a:cxn>
                <a:cxn ang="0">
                  <a:pos x="connsiteX13480" y="connsiteY13480"/>
                </a:cxn>
                <a:cxn ang="0">
                  <a:pos x="connsiteX13481" y="connsiteY13481"/>
                </a:cxn>
                <a:cxn ang="0">
                  <a:pos x="connsiteX13482" y="connsiteY13482"/>
                </a:cxn>
                <a:cxn ang="0">
                  <a:pos x="connsiteX13483" y="connsiteY13483"/>
                </a:cxn>
                <a:cxn ang="0">
                  <a:pos x="connsiteX13484" y="connsiteY13484"/>
                </a:cxn>
                <a:cxn ang="0">
                  <a:pos x="connsiteX13485" y="connsiteY13485"/>
                </a:cxn>
                <a:cxn ang="0">
                  <a:pos x="connsiteX13486" y="connsiteY13486"/>
                </a:cxn>
                <a:cxn ang="0">
                  <a:pos x="connsiteX13487" y="connsiteY13487"/>
                </a:cxn>
                <a:cxn ang="0">
                  <a:pos x="connsiteX13488" y="connsiteY13488"/>
                </a:cxn>
                <a:cxn ang="0">
                  <a:pos x="connsiteX13489" y="connsiteY13489"/>
                </a:cxn>
                <a:cxn ang="0">
                  <a:pos x="connsiteX13490" y="connsiteY13490"/>
                </a:cxn>
                <a:cxn ang="0">
                  <a:pos x="connsiteX13491" y="connsiteY13491"/>
                </a:cxn>
                <a:cxn ang="0">
                  <a:pos x="connsiteX13492" y="connsiteY13492"/>
                </a:cxn>
                <a:cxn ang="0">
                  <a:pos x="connsiteX13493" y="connsiteY13493"/>
                </a:cxn>
                <a:cxn ang="0">
                  <a:pos x="connsiteX13494" y="connsiteY13494"/>
                </a:cxn>
                <a:cxn ang="0">
                  <a:pos x="connsiteX13495" y="connsiteY13495"/>
                </a:cxn>
                <a:cxn ang="0">
                  <a:pos x="connsiteX13496" y="connsiteY13496"/>
                </a:cxn>
                <a:cxn ang="0">
                  <a:pos x="connsiteX13497" y="connsiteY13497"/>
                </a:cxn>
                <a:cxn ang="0">
                  <a:pos x="connsiteX13498" y="connsiteY13498"/>
                </a:cxn>
                <a:cxn ang="0">
                  <a:pos x="connsiteX13499" y="connsiteY13499"/>
                </a:cxn>
                <a:cxn ang="0">
                  <a:pos x="connsiteX13500" y="connsiteY13500"/>
                </a:cxn>
                <a:cxn ang="0">
                  <a:pos x="connsiteX13501" y="connsiteY13501"/>
                </a:cxn>
                <a:cxn ang="0">
                  <a:pos x="connsiteX13502" y="connsiteY13502"/>
                </a:cxn>
                <a:cxn ang="0">
                  <a:pos x="connsiteX13503" y="connsiteY13503"/>
                </a:cxn>
                <a:cxn ang="0">
                  <a:pos x="connsiteX13504" y="connsiteY13504"/>
                </a:cxn>
                <a:cxn ang="0">
                  <a:pos x="connsiteX13505" y="connsiteY13505"/>
                </a:cxn>
                <a:cxn ang="0">
                  <a:pos x="connsiteX13506" y="connsiteY13506"/>
                </a:cxn>
                <a:cxn ang="0">
                  <a:pos x="connsiteX13507" y="connsiteY13507"/>
                </a:cxn>
                <a:cxn ang="0">
                  <a:pos x="connsiteX13508" y="connsiteY13508"/>
                </a:cxn>
                <a:cxn ang="0">
                  <a:pos x="connsiteX13509" y="connsiteY13509"/>
                </a:cxn>
                <a:cxn ang="0">
                  <a:pos x="connsiteX13510" y="connsiteY13510"/>
                </a:cxn>
                <a:cxn ang="0">
                  <a:pos x="connsiteX13511" y="connsiteY13511"/>
                </a:cxn>
                <a:cxn ang="0">
                  <a:pos x="connsiteX13512" y="connsiteY13512"/>
                </a:cxn>
                <a:cxn ang="0">
                  <a:pos x="connsiteX13513" y="connsiteY13513"/>
                </a:cxn>
                <a:cxn ang="0">
                  <a:pos x="connsiteX13514" y="connsiteY13514"/>
                </a:cxn>
                <a:cxn ang="0">
                  <a:pos x="connsiteX13515" y="connsiteY13515"/>
                </a:cxn>
                <a:cxn ang="0">
                  <a:pos x="connsiteX13516" y="connsiteY13516"/>
                </a:cxn>
                <a:cxn ang="0">
                  <a:pos x="connsiteX13517" y="connsiteY13517"/>
                </a:cxn>
                <a:cxn ang="0">
                  <a:pos x="connsiteX13518" y="connsiteY13518"/>
                </a:cxn>
                <a:cxn ang="0">
                  <a:pos x="connsiteX13519" y="connsiteY13519"/>
                </a:cxn>
                <a:cxn ang="0">
                  <a:pos x="connsiteX13520" y="connsiteY13520"/>
                </a:cxn>
                <a:cxn ang="0">
                  <a:pos x="connsiteX13521" y="connsiteY13521"/>
                </a:cxn>
                <a:cxn ang="0">
                  <a:pos x="connsiteX13522" y="connsiteY13522"/>
                </a:cxn>
                <a:cxn ang="0">
                  <a:pos x="connsiteX13523" y="connsiteY13523"/>
                </a:cxn>
                <a:cxn ang="0">
                  <a:pos x="connsiteX13524" y="connsiteY13524"/>
                </a:cxn>
                <a:cxn ang="0">
                  <a:pos x="connsiteX13525" y="connsiteY13525"/>
                </a:cxn>
                <a:cxn ang="0">
                  <a:pos x="connsiteX13526" y="connsiteY13526"/>
                </a:cxn>
                <a:cxn ang="0">
                  <a:pos x="connsiteX13527" y="connsiteY13527"/>
                </a:cxn>
                <a:cxn ang="0">
                  <a:pos x="connsiteX13528" y="connsiteY13528"/>
                </a:cxn>
                <a:cxn ang="0">
                  <a:pos x="connsiteX13529" y="connsiteY13529"/>
                </a:cxn>
                <a:cxn ang="0">
                  <a:pos x="connsiteX13530" y="connsiteY13530"/>
                </a:cxn>
                <a:cxn ang="0">
                  <a:pos x="connsiteX13531" y="connsiteY13531"/>
                </a:cxn>
                <a:cxn ang="0">
                  <a:pos x="connsiteX13532" y="connsiteY13532"/>
                </a:cxn>
                <a:cxn ang="0">
                  <a:pos x="connsiteX13533" y="connsiteY13533"/>
                </a:cxn>
                <a:cxn ang="0">
                  <a:pos x="connsiteX13534" y="connsiteY13534"/>
                </a:cxn>
                <a:cxn ang="0">
                  <a:pos x="connsiteX13535" y="connsiteY13535"/>
                </a:cxn>
                <a:cxn ang="0">
                  <a:pos x="connsiteX13536" y="connsiteY13536"/>
                </a:cxn>
                <a:cxn ang="0">
                  <a:pos x="connsiteX13537" y="connsiteY13537"/>
                </a:cxn>
                <a:cxn ang="0">
                  <a:pos x="connsiteX13538" y="connsiteY13538"/>
                </a:cxn>
                <a:cxn ang="0">
                  <a:pos x="connsiteX13539" y="connsiteY13539"/>
                </a:cxn>
                <a:cxn ang="0">
                  <a:pos x="connsiteX13540" y="connsiteY13540"/>
                </a:cxn>
                <a:cxn ang="0">
                  <a:pos x="connsiteX13541" y="connsiteY13541"/>
                </a:cxn>
                <a:cxn ang="0">
                  <a:pos x="connsiteX13542" y="connsiteY13542"/>
                </a:cxn>
                <a:cxn ang="0">
                  <a:pos x="connsiteX13543" y="connsiteY13543"/>
                </a:cxn>
                <a:cxn ang="0">
                  <a:pos x="connsiteX13544" y="connsiteY13544"/>
                </a:cxn>
                <a:cxn ang="0">
                  <a:pos x="connsiteX13545" y="connsiteY13545"/>
                </a:cxn>
                <a:cxn ang="0">
                  <a:pos x="connsiteX13546" y="connsiteY13546"/>
                </a:cxn>
                <a:cxn ang="0">
                  <a:pos x="connsiteX13547" y="connsiteY13547"/>
                </a:cxn>
                <a:cxn ang="0">
                  <a:pos x="connsiteX13548" y="connsiteY13548"/>
                </a:cxn>
                <a:cxn ang="0">
                  <a:pos x="connsiteX13549" y="connsiteY13549"/>
                </a:cxn>
                <a:cxn ang="0">
                  <a:pos x="connsiteX13550" y="connsiteY13550"/>
                </a:cxn>
                <a:cxn ang="0">
                  <a:pos x="connsiteX13551" y="connsiteY13551"/>
                </a:cxn>
                <a:cxn ang="0">
                  <a:pos x="connsiteX13552" y="connsiteY13552"/>
                </a:cxn>
                <a:cxn ang="0">
                  <a:pos x="connsiteX13553" y="connsiteY13553"/>
                </a:cxn>
                <a:cxn ang="0">
                  <a:pos x="connsiteX13554" y="connsiteY13554"/>
                </a:cxn>
                <a:cxn ang="0">
                  <a:pos x="connsiteX13555" y="connsiteY13555"/>
                </a:cxn>
                <a:cxn ang="0">
                  <a:pos x="connsiteX13556" y="connsiteY13556"/>
                </a:cxn>
                <a:cxn ang="0">
                  <a:pos x="connsiteX13557" y="connsiteY13557"/>
                </a:cxn>
                <a:cxn ang="0">
                  <a:pos x="connsiteX13558" y="connsiteY13558"/>
                </a:cxn>
                <a:cxn ang="0">
                  <a:pos x="connsiteX13559" y="connsiteY13559"/>
                </a:cxn>
                <a:cxn ang="0">
                  <a:pos x="connsiteX13560" y="connsiteY13560"/>
                </a:cxn>
                <a:cxn ang="0">
                  <a:pos x="connsiteX13561" y="connsiteY13561"/>
                </a:cxn>
                <a:cxn ang="0">
                  <a:pos x="connsiteX13562" y="connsiteY13562"/>
                </a:cxn>
                <a:cxn ang="0">
                  <a:pos x="connsiteX13563" y="connsiteY13563"/>
                </a:cxn>
                <a:cxn ang="0">
                  <a:pos x="connsiteX13564" y="connsiteY13564"/>
                </a:cxn>
                <a:cxn ang="0">
                  <a:pos x="connsiteX13565" y="connsiteY13565"/>
                </a:cxn>
                <a:cxn ang="0">
                  <a:pos x="connsiteX13566" y="connsiteY13566"/>
                </a:cxn>
                <a:cxn ang="0">
                  <a:pos x="connsiteX13567" y="connsiteY13567"/>
                </a:cxn>
                <a:cxn ang="0">
                  <a:pos x="connsiteX13568" y="connsiteY13568"/>
                </a:cxn>
                <a:cxn ang="0">
                  <a:pos x="connsiteX13569" y="connsiteY13569"/>
                </a:cxn>
                <a:cxn ang="0">
                  <a:pos x="connsiteX13570" y="connsiteY13570"/>
                </a:cxn>
                <a:cxn ang="0">
                  <a:pos x="connsiteX13571" y="connsiteY13571"/>
                </a:cxn>
                <a:cxn ang="0">
                  <a:pos x="connsiteX13572" y="connsiteY13572"/>
                </a:cxn>
                <a:cxn ang="0">
                  <a:pos x="connsiteX13573" y="connsiteY13573"/>
                </a:cxn>
                <a:cxn ang="0">
                  <a:pos x="connsiteX13574" y="connsiteY13574"/>
                </a:cxn>
                <a:cxn ang="0">
                  <a:pos x="connsiteX13575" y="connsiteY13575"/>
                </a:cxn>
                <a:cxn ang="0">
                  <a:pos x="connsiteX13576" y="connsiteY13576"/>
                </a:cxn>
                <a:cxn ang="0">
                  <a:pos x="connsiteX13577" y="connsiteY13577"/>
                </a:cxn>
                <a:cxn ang="0">
                  <a:pos x="connsiteX13578" y="connsiteY13578"/>
                </a:cxn>
                <a:cxn ang="0">
                  <a:pos x="connsiteX13579" y="connsiteY13579"/>
                </a:cxn>
                <a:cxn ang="0">
                  <a:pos x="connsiteX13580" y="connsiteY13580"/>
                </a:cxn>
                <a:cxn ang="0">
                  <a:pos x="connsiteX13581" y="connsiteY13581"/>
                </a:cxn>
                <a:cxn ang="0">
                  <a:pos x="connsiteX13582" y="connsiteY13582"/>
                </a:cxn>
                <a:cxn ang="0">
                  <a:pos x="connsiteX13583" y="connsiteY13583"/>
                </a:cxn>
                <a:cxn ang="0">
                  <a:pos x="connsiteX13584" y="connsiteY13584"/>
                </a:cxn>
                <a:cxn ang="0">
                  <a:pos x="connsiteX13585" y="connsiteY13585"/>
                </a:cxn>
                <a:cxn ang="0">
                  <a:pos x="connsiteX13586" y="connsiteY13586"/>
                </a:cxn>
                <a:cxn ang="0">
                  <a:pos x="connsiteX13587" y="connsiteY13587"/>
                </a:cxn>
                <a:cxn ang="0">
                  <a:pos x="connsiteX13588" y="connsiteY13588"/>
                </a:cxn>
                <a:cxn ang="0">
                  <a:pos x="connsiteX13589" y="connsiteY13589"/>
                </a:cxn>
                <a:cxn ang="0">
                  <a:pos x="connsiteX13590" y="connsiteY13590"/>
                </a:cxn>
                <a:cxn ang="0">
                  <a:pos x="connsiteX13591" y="connsiteY13591"/>
                </a:cxn>
                <a:cxn ang="0">
                  <a:pos x="connsiteX13592" y="connsiteY13592"/>
                </a:cxn>
                <a:cxn ang="0">
                  <a:pos x="connsiteX13593" y="connsiteY13593"/>
                </a:cxn>
                <a:cxn ang="0">
                  <a:pos x="connsiteX13594" y="connsiteY13594"/>
                </a:cxn>
                <a:cxn ang="0">
                  <a:pos x="connsiteX13595" y="connsiteY13595"/>
                </a:cxn>
                <a:cxn ang="0">
                  <a:pos x="connsiteX13596" y="connsiteY13596"/>
                </a:cxn>
                <a:cxn ang="0">
                  <a:pos x="connsiteX13597" y="connsiteY13597"/>
                </a:cxn>
                <a:cxn ang="0">
                  <a:pos x="connsiteX13598" y="connsiteY13598"/>
                </a:cxn>
                <a:cxn ang="0">
                  <a:pos x="connsiteX13599" y="connsiteY13599"/>
                </a:cxn>
                <a:cxn ang="0">
                  <a:pos x="connsiteX13600" y="connsiteY13600"/>
                </a:cxn>
                <a:cxn ang="0">
                  <a:pos x="connsiteX13601" y="connsiteY13601"/>
                </a:cxn>
                <a:cxn ang="0">
                  <a:pos x="connsiteX13602" y="connsiteY13602"/>
                </a:cxn>
                <a:cxn ang="0">
                  <a:pos x="connsiteX13603" y="connsiteY13603"/>
                </a:cxn>
                <a:cxn ang="0">
                  <a:pos x="connsiteX13604" y="connsiteY13604"/>
                </a:cxn>
                <a:cxn ang="0">
                  <a:pos x="connsiteX13605" y="connsiteY13605"/>
                </a:cxn>
                <a:cxn ang="0">
                  <a:pos x="connsiteX13606" y="connsiteY13606"/>
                </a:cxn>
                <a:cxn ang="0">
                  <a:pos x="connsiteX13607" y="connsiteY13607"/>
                </a:cxn>
                <a:cxn ang="0">
                  <a:pos x="connsiteX13608" y="connsiteY13608"/>
                </a:cxn>
                <a:cxn ang="0">
                  <a:pos x="connsiteX13609" y="connsiteY13609"/>
                </a:cxn>
                <a:cxn ang="0">
                  <a:pos x="connsiteX13610" y="connsiteY13610"/>
                </a:cxn>
                <a:cxn ang="0">
                  <a:pos x="connsiteX13611" y="connsiteY13611"/>
                </a:cxn>
                <a:cxn ang="0">
                  <a:pos x="connsiteX13612" y="connsiteY13612"/>
                </a:cxn>
                <a:cxn ang="0">
                  <a:pos x="connsiteX13613" y="connsiteY13613"/>
                </a:cxn>
                <a:cxn ang="0">
                  <a:pos x="connsiteX13614" y="connsiteY13614"/>
                </a:cxn>
                <a:cxn ang="0">
                  <a:pos x="connsiteX13615" y="connsiteY13615"/>
                </a:cxn>
                <a:cxn ang="0">
                  <a:pos x="connsiteX13616" y="connsiteY13616"/>
                </a:cxn>
                <a:cxn ang="0">
                  <a:pos x="connsiteX13617" y="connsiteY13617"/>
                </a:cxn>
                <a:cxn ang="0">
                  <a:pos x="connsiteX13618" y="connsiteY13618"/>
                </a:cxn>
                <a:cxn ang="0">
                  <a:pos x="connsiteX13619" y="connsiteY13619"/>
                </a:cxn>
                <a:cxn ang="0">
                  <a:pos x="connsiteX13620" y="connsiteY13620"/>
                </a:cxn>
                <a:cxn ang="0">
                  <a:pos x="connsiteX13621" y="connsiteY13621"/>
                </a:cxn>
                <a:cxn ang="0">
                  <a:pos x="connsiteX13622" y="connsiteY13622"/>
                </a:cxn>
                <a:cxn ang="0">
                  <a:pos x="connsiteX13623" y="connsiteY13623"/>
                </a:cxn>
                <a:cxn ang="0">
                  <a:pos x="connsiteX13624" y="connsiteY13624"/>
                </a:cxn>
                <a:cxn ang="0">
                  <a:pos x="connsiteX13625" y="connsiteY13625"/>
                </a:cxn>
                <a:cxn ang="0">
                  <a:pos x="connsiteX13626" y="connsiteY13626"/>
                </a:cxn>
                <a:cxn ang="0">
                  <a:pos x="connsiteX13627" y="connsiteY13627"/>
                </a:cxn>
                <a:cxn ang="0">
                  <a:pos x="connsiteX13628" y="connsiteY13628"/>
                </a:cxn>
                <a:cxn ang="0">
                  <a:pos x="connsiteX13629" y="connsiteY13629"/>
                </a:cxn>
                <a:cxn ang="0">
                  <a:pos x="connsiteX13630" y="connsiteY13630"/>
                </a:cxn>
                <a:cxn ang="0">
                  <a:pos x="connsiteX13631" y="connsiteY13631"/>
                </a:cxn>
                <a:cxn ang="0">
                  <a:pos x="connsiteX13632" y="connsiteY13632"/>
                </a:cxn>
                <a:cxn ang="0">
                  <a:pos x="connsiteX13633" y="connsiteY13633"/>
                </a:cxn>
                <a:cxn ang="0">
                  <a:pos x="connsiteX13634" y="connsiteY13634"/>
                </a:cxn>
                <a:cxn ang="0">
                  <a:pos x="connsiteX13635" y="connsiteY13635"/>
                </a:cxn>
                <a:cxn ang="0">
                  <a:pos x="connsiteX13636" y="connsiteY13636"/>
                </a:cxn>
                <a:cxn ang="0">
                  <a:pos x="connsiteX13637" y="connsiteY13637"/>
                </a:cxn>
                <a:cxn ang="0">
                  <a:pos x="connsiteX13638" y="connsiteY13638"/>
                </a:cxn>
                <a:cxn ang="0">
                  <a:pos x="connsiteX13639" y="connsiteY13639"/>
                </a:cxn>
                <a:cxn ang="0">
                  <a:pos x="connsiteX13640" y="connsiteY13640"/>
                </a:cxn>
                <a:cxn ang="0">
                  <a:pos x="connsiteX13641" y="connsiteY13641"/>
                </a:cxn>
                <a:cxn ang="0">
                  <a:pos x="connsiteX13642" y="connsiteY13642"/>
                </a:cxn>
                <a:cxn ang="0">
                  <a:pos x="connsiteX13643" y="connsiteY13643"/>
                </a:cxn>
                <a:cxn ang="0">
                  <a:pos x="connsiteX13644" y="connsiteY13644"/>
                </a:cxn>
                <a:cxn ang="0">
                  <a:pos x="connsiteX13645" y="connsiteY13645"/>
                </a:cxn>
                <a:cxn ang="0">
                  <a:pos x="connsiteX13646" y="connsiteY13646"/>
                </a:cxn>
                <a:cxn ang="0">
                  <a:pos x="connsiteX13647" y="connsiteY13647"/>
                </a:cxn>
                <a:cxn ang="0">
                  <a:pos x="connsiteX13648" y="connsiteY13648"/>
                </a:cxn>
                <a:cxn ang="0">
                  <a:pos x="connsiteX13649" y="connsiteY13649"/>
                </a:cxn>
                <a:cxn ang="0">
                  <a:pos x="connsiteX13650" y="connsiteY13650"/>
                </a:cxn>
                <a:cxn ang="0">
                  <a:pos x="connsiteX13651" y="connsiteY13651"/>
                </a:cxn>
                <a:cxn ang="0">
                  <a:pos x="connsiteX13652" y="connsiteY13652"/>
                </a:cxn>
                <a:cxn ang="0">
                  <a:pos x="connsiteX13653" y="connsiteY13653"/>
                </a:cxn>
                <a:cxn ang="0">
                  <a:pos x="connsiteX13654" y="connsiteY13654"/>
                </a:cxn>
                <a:cxn ang="0">
                  <a:pos x="connsiteX13655" y="connsiteY13655"/>
                </a:cxn>
                <a:cxn ang="0">
                  <a:pos x="connsiteX13656" y="connsiteY13656"/>
                </a:cxn>
                <a:cxn ang="0">
                  <a:pos x="connsiteX13657" y="connsiteY13657"/>
                </a:cxn>
                <a:cxn ang="0">
                  <a:pos x="connsiteX13658" y="connsiteY13658"/>
                </a:cxn>
                <a:cxn ang="0">
                  <a:pos x="connsiteX13659" y="connsiteY13659"/>
                </a:cxn>
                <a:cxn ang="0">
                  <a:pos x="connsiteX13660" y="connsiteY13660"/>
                </a:cxn>
                <a:cxn ang="0">
                  <a:pos x="connsiteX13661" y="connsiteY13661"/>
                </a:cxn>
                <a:cxn ang="0">
                  <a:pos x="connsiteX13662" y="connsiteY13662"/>
                </a:cxn>
                <a:cxn ang="0">
                  <a:pos x="connsiteX13663" y="connsiteY13663"/>
                </a:cxn>
                <a:cxn ang="0">
                  <a:pos x="connsiteX13664" y="connsiteY13664"/>
                </a:cxn>
                <a:cxn ang="0">
                  <a:pos x="connsiteX13665" y="connsiteY13665"/>
                </a:cxn>
                <a:cxn ang="0">
                  <a:pos x="connsiteX13666" y="connsiteY13666"/>
                </a:cxn>
                <a:cxn ang="0">
                  <a:pos x="connsiteX13667" y="connsiteY13667"/>
                </a:cxn>
                <a:cxn ang="0">
                  <a:pos x="connsiteX13668" y="connsiteY13668"/>
                </a:cxn>
                <a:cxn ang="0">
                  <a:pos x="connsiteX13669" y="connsiteY13669"/>
                </a:cxn>
                <a:cxn ang="0">
                  <a:pos x="connsiteX13670" y="connsiteY13670"/>
                </a:cxn>
                <a:cxn ang="0">
                  <a:pos x="connsiteX13671" y="connsiteY13671"/>
                </a:cxn>
                <a:cxn ang="0">
                  <a:pos x="connsiteX13672" y="connsiteY13672"/>
                </a:cxn>
                <a:cxn ang="0">
                  <a:pos x="connsiteX13673" y="connsiteY13673"/>
                </a:cxn>
                <a:cxn ang="0">
                  <a:pos x="connsiteX13674" y="connsiteY13674"/>
                </a:cxn>
                <a:cxn ang="0">
                  <a:pos x="connsiteX13675" y="connsiteY13675"/>
                </a:cxn>
                <a:cxn ang="0">
                  <a:pos x="connsiteX13676" y="connsiteY13676"/>
                </a:cxn>
                <a:cxn ang="0">
                  <a:pos x="connsiteX13677" y="connsiteY13677"/>
                </a:cxn>
                <a:cxn ang="0">
                  <a:pos x="connsiteX13678" y="connsiteY13678"/>
                </a:cxn>
                <a:cxn ang="0">
                  <a:pos x="connsiteX13679" y="connsiteY13679"/>
                </a:cxn>
                <a:cxn ang="0">
                  <a:pos x="connsiteX13680" y="connsiteY13680"/>
                </a:cxn>
                <a:cxn ang="0">
                  <a:pos x="connsiteX13681" y="connsiteY13681"/>
                </a:cxn>
                <a:cxn ang="0">
                  <a:pos x="connsiteX13682" y="connsiteY13682"/>
                </a:cxn>
                <a:cxn ang="0">
                  <a:pos x="connsiteX13683" y="connsiteY13683"/>
                </a:cxn>
                <a:cxn ang="0">
                  <a:pos x="connsiteX13684" y="connsiteY13684"/>
                </a:cxn>
                <a:cxn ang="0">
                  <a:pos x="connsiteX13685" y="connsiteY13685"/>
                </a:cxn>
                <a:cxn ang="0">
                  <a:pos x="connsiteX13686" y="connsiteY13686"/>
                </a:cxn>
                <a:cxn ang="0">
                  <a:pos x="connsiteX13687" y="connsiteY13687"/>
                </a:cxn>
                <a:cxn ang="0">
                  <a:pos x="connsiteX13688" y="connsiteY13688"/>
                </a:cxn>
                <a:cxn ang="0">
                  <a:pos x="connsiteX13689" y="connsiteY13689"/>
                </a:cxn>
                <a:cxn ang="0">
                  <a:pos x="connsiteX13690" y="connsiteY13690"/>
                </a:cxn>
                <a:cxn ang="0">
                  <a:pos x="connsiteX13691" y="connsiteY13691"/>
                </a:cxn>
                <a:cxn ang="0">
                  <a:pos x="connsiteX13692" y="connsiteY13692"/>
                </a:cxn>
                <a:cxn ang="0">
                  <a:pos x="connsiteX13693" y="connsiteY13693"/>
                </a:cxn>
                <a:cxn ang="0">
                  <a:pos x="connsiteX13694" y="connsiteY13694"/>
                </a:cxn>
                <a:cxn ang="0">
                  <a:pos x="connsiteX13695" y="connsiteY13695"/>
                </a:cxn>
                <a:cxn ang="0">
                  <a:pos x="connsiteX13696" y="connsiteY13696"/>
                </a:cxn>
                <a:cxn ang="0">
                  <a:pos x="connsiteX13697" y="connsiteY13697"/>
                </a:cxn>
                <a:cxn ang="0">
                  <a:pos x="connsiteX13698" y="connsiteY13698"/>
                </a:cxn>
                <a:cxn ang="0">
                  <a:pos x="connsiteX13699" y="connsiteY13699"/>
                </a:cxn>
                <a:cxn ang="0">
                  <a:pos x="connsiteX13700" y="connsiteY13700"/>
                </a:cxn>
                <a:cxn ang="0">
                  <a:pos x="connsiteX13701" y="connsiteY13701"/>
                </a:cxn>
                <a:cxn ang="0">
                  <a:pos x="connsiteX13702" y="connsiteY13702"/>
                </a:cxn>
                <a:cxn ang="0">
                  <a:pos x="connsiteX13703" y="connsiteY13703"/>
                </a:cxn>
                <a:cxn ang="0">
                  <a:pos x="connsiteX13704" y="connsiteY13704"/>
                </a:cxn>
                <a:cxn ang="0">
                  <a:pos x="connsiteX13705" y="connsiteY13705"/>
                </a:cxn>
                <a:cxn ang="0">
                  <a:pos x="connsiteX13706" y="connsiteY13706"/>
                </a:cxn>
                <a:cxn ang="0">
                  <a:pos x="connsiteX13707" y="connsiteY13707"/>
                </a:cxn>
                <a:cxn ang="0">
                  <a:pos x="connsiteX13708" y="connsiteY13708"/>
                </a:cxn>
                <a:cxn ang="0">
                  <a:pos x="connsiteX13709" y="connsiteY13709"/>
                </a:cxn>
                <a:cxn ang="0">
                  <a:pos x="connsiteX13710" y="connsiteY13710"/>
                </a:cxn>
                <a:cxn ang="0">
                  <a:pos x="connsiteX13711" y="connsiteY13711"/>
                </a:cxn>
                <a:cxn ang="0">
                  <a:pos x="connsiteX13712" y="connsiteY13712"/>
                </a:cxn>
                <a:cxn ang="0">
                  <a:pos x="connsiteX13713" y="connsiteY13713"/>
                </a:cxn>
                <a:cxn ang="0">
                  <a:pos x="connsiteX13714" y="connsiteY13714"/>
                </a:cxn>
                <a:cxn ang="0">
                  <a:pos x="connsiteX13715" y="connsiteY13715"/>
                </a:cxn>
                <a:cxn ang="0">
                  <a:pos x="connsiteX13716" y="connsiteY13716"/>
                </a:cxn>
                <a:cxn ang="0">
                  <a:pos x="connsiteX13717" y="connsiteY13717"/>
                </a:cxn>
                <a:cxn ang="0">
                  <a:pos x="connsiteX13718" y="connsiteY13718"/>
                </a:cxn>
                <a:cxn ang="0">
                  <a:pos x="connsiteX13719" y="connsiteY13719"/>
                </a:cxn>
                <a:cxn ang="0">
                  <a:pos x="connsiteX13720" y="connsiteY13720"/>
                </a:cxn>
                <a:cxn ang="0">
                  <a:pos x="connsiteX13721" y="connsiteY13721"/>
                </a:cxn>
                <a:cxn ang="0">
                  <a:pos x="connsiteX13722" y="connsiteY13722"/>
                </a:cxn>
                <a:cxn ang="0">
                  <a:pos x="connsiteX13723" y="connsiteY13723"/>
                </a:cxn>
                <a:cxn ang="0">
                  <a:pos x="connsiteX13724" y="connsiteY13724"/>
                </a:cxn>
                <a:cxn ang="0">
                  <a:pos x="connsiteX13725" y="connsiteY13725"/>
                </a:cxn>
                <a:cxn ang="0">
                  <a:pos x="connsiteX13726" y="connsiteY13726"/>
                </a:cxn>
                <a:cxn ang="0">
                  <a:pos x="connsiteX13727" y="connsiteY13727"/>
                </a:cxn>
                <a:cxn ang="0">
                  <a:pos x="connsiteX13728" y="connsiteY13728"/>
                </a:cxn>
                <a:cxn ang="0">
                  <a:pos x="connsiteX13729" y="connsiteY13729"/>
                </a:cxn>
                <a:cxn ang="0">
                  <a:pos x="connsiteX13730" y="connsiteY13730"/>
                </a:cxn>
                <a:cxn ang="0">
                  <a:pos x="connsiteX13731" y="connsiteY13731"/>
                </a:cxn>
                <a:cxn ang="0">
                  <a:pos x="connsiteX13732" y="connsiteY13732"/>
                </a:cxn>
                <a:cxn ang="0">
                  <a:pos x="connsiteX13733" y="connsiteY13733"/>
                </a:cxn>
                <a:cxn ang="0">
                  <a:pos x="connsiteX13734" y="connsiteY13734"/>
                </a:cxn>
                <a:cxn ang="0">
                  <a:pos x="connsiteX13735" y="connsiteY13735"/>
                </a:cxn>
                <a:cxn ang="0">
                  <a:pos x="connsiteX13736" y="connsiteY13736"/>
                </a:cxn>
                <a:cxn ang="0">
                  <a:pos x="connsiteX13737" y="connsiteY13737"/>
                </a:cxn>
                <a:cxn ang="0">
                  <a:pos x="connsiteX13738" y="connsiteY13738"/>
                </a:cxn>
                <a:cxn ang="0">
                  <a:pos x="connsiteX13739" y="connsiteY13739"/>
                </a:cxn>
                <a:cxn ang="0">
                  <a:pos x="connsiteX13740" y="connsiteY13740"/>
                </a:cxn>
                <a:cxn ang="0">
                  <a:pos x="connsiteX13741" y="connsiteY13741"/>
                </a:cxn>
                <a:cxn ang="0">
                  <a:pos x="connsiteX13742" y="connsiteY13742"/>
                </a:cxn>
                <a:cxn ang="0">
                  <a:pos x="connsiteX13743" y="connsiteY13743"/>
                </a:cxn>
                <a:cxn ang="0">
                  <a:pos x="connsiteX13744" y="connsiteY13744"/>
                </a:cxn>
                <a:cxn ang="0">
                  <a:pos x="connsiteX13745" y="connsiteY13745"/>
                </a:cxn>
                <a:cxn ang="0">
                  <a:pos x="connsiteX13746" y="connsiteY13746"/>
                </a:cxn>
                <a:cxn ang="0">
                  <a:pos x="connsiteX13747" y="connsiteY13747"/>
                </a:cxn>
                <a:cxn ang="0">
                  <a:pos x="connsiteX13748" y="connsiteY13748"/>
                </a:cxn>
                <a:cxn ang="0">
                  <a:pos x="connsiteX13749" y="connsiteY13749"/>
                </a:cxn>
                <a:cxn ang="0">
                  <a:pos x="connsiteX13750" y="connsiteY13750"/>
                </a:cxn>
                <a:cxn ang="0">
                  <a:pos x="connsiteX13751" y="connsiteY13751"/>
                </a:cxn>
                <a:cxn ang="0">
                  <a:pos x="connsiteX13752" y="connsiteY13752"/>
                </a:cxn>
                <a:cxn ang="0">
                  <a:pos x="connsiteX13753" y="connsiteY13753"/>
                </a:cxn>
                <a:cxn ang="0">
                  <a:pos x="connsiteX13754" y="connsiteY13754"/>
                </a:cxn>
                <a:cxn ang="0">
                  <a:pos x="connsiteX13755" y="connsiteY13755"/>
                </a:cxn>
                <a:cxn ang="0">
                  <a:pos x="connsiteX13756" y="connsiteY13756"/>
                </a:cxn>
                <a:cxn ang="0">
                  <a:pos x="connsiteX13757" y="connsiteY13757"/>
                </a:cxn>
                <a:cxn ang="0">
                  <a:pos x="connsiteX13758" y="connsiteY13758"/>
                </a:cxn>
                <a:cxn ang="0">
                  <a:pos x="connsiteX13759" y="connsiteY13759"/>
                </a:cxn>
                <a:cxn ang="0">
                  <a:pos x="connsiteX13760" y="connsiteY13760"/>
                </a:cxn>
                <a:cxn ang="0">
                  <a:pos x="connsiteX13761" y="connsiteY13761"/>
                </a:cxn>
                <a:cxn ang="0">
                  <a:pos x="connsiteX13762" y="connsiteY13762"/>
                </a:cxn>
                <a:cxn ang="0">
                  <a:pos x="connsiteX13763" y="connsiteY13763"/>
                </a:cxn>
                <a:cxn ang="0">
                  <a:pos x="connsiteX13764" y="connsiteY13764"/>
                </a:cxn>
                <a:cxn ang="0">
                  <a:pos x="connsiteX13765" y="connsiteY13765"/>
                </a:cxn>
                <a:cxn ang="0">
                  <a:pos x="connsiteX13766" y="connsiteY13766"/>
                </a:cxn>
                <a:cxn ang="0">
                  <a:pos x="connsiteX13767" y="connsiteY13767"/>
                </a:cxn>
                <a:cxn ang="0">
                  <a:pos x="connsiteX13768" y="connsiteY13768"/>
                </a:cxn>
                <a:cxn ang="0">
                  <a:pos x="connsiteX13769" y="connsiteY13769"/>
                </a:cxn>
                <a:cxn ang="0">
                  <a:pos x="connsiteX13770" y="connsiteY13770"/>
                </a:cxn>
                <a:cxn ang="0">
                  <a:pos x="connsiteX13771" y="connsiteY13771"/>
                </a:cxn>
                <a:cxn ang="0">
                  <a:pos x="connsiteX13772" y="connsiteY13772"/>
                </a:cxn>
                <a:cxn ang="0">
                  <a:pos x="connsiteX13773" y="connsiteY13773"/>
                </a:cxn>
                <a:cxn ang="0">
                  <a:pos x="connsiteX13774" y="connsiteY13774"/>
                </a:cxn>
                <a:cxn ang="0">
                  <a:pos x="connsiteX13775" y="connsiteY13775"/>
                </a:cxn>
                <a:cxn ang="0">
                  <a:pos x="connsiteX13776" y="connsiteY13776"/>
                </a:cxn>
                <a:cxn ang="0">
                  <a:pos x="connsiteX13777" y="connsiteY13777"/>
                </a:cxn>
                <a:cxn ang="0">
                  <a:pos x="connsiteX13778" y="connsiteY13778"/>
                </a:cxn>
                <a:cxn ang="0">
                  <a:pos x="connsiteX13779" y="connsiteY13779"/>
                </a:cxn>
                <a:cxn ang="0">
                  <a:pos x="connsiteX13780" y="connsiteY13780"/>
                </a:cxn>
                <a:cxn ang="0">
                  <a:pos x="connsiteX13781" y="connsiteY13781"/>
                </a:cxn>
                <a:cxn ang="0">
                  <a:pos x="connsiteX13782" y="connsiteY13782"/>
                </a:cxn>
                <a:cxn ang="0">
                  <a:pos x="connsiteX13783" y="connsiteY13783"/>
                </a:cxn>
                <a:cxn ang="0">
                  <a:pos x="connsiteX13784" y="connsiteY13784"/>
                </a:cxn>
                <a:cxn ang="0">
                  <a:pos x="connsiteX13785" y="connsiteY13785"/>
                </a:cxn>
                <a:cxn ang="0">
                  <a:pos x="connsiteX13786" y="connsiteY13786"/>
                </a:cxn>
                <a:cxn ang="0">
                  <a:pos x="connsiteX13787" y="connsiteY13787"/>
                </a:cxn>
                <a:cxn ang="0">
                  <a:pos x="connsiteX13788" y="connsiteY13788"/>
                </a:cxn>
                <a:cxn ang="0">
                  <a:pos x="connsiteX13789" y="connsiteY13789"/>
                </a:cxn>
                <a:cxn ang="0">
                  <a:pos x="connsiteX13790" y="connsiteY13790"/>
                </a:cxn>
                <a:cxn ang="0">
                  <a:pos x="connsiteX13791" y="connsiteY13791"/>
                </a:cxn>
                <a:cxn ang="0">
                  <a:pos x="connsiteX13792" y="connsiteY13792"/>
                </a:cxn>
                <a:cxn ang="0">
                  <a:pos x="connsiteX13793" y="connsiteY13793"/>
                </a:cxn>
                <a:cxn ang="0">
                  <a:pos x="connsiteX13794" y="connsiteY13794"/>
                </a:cxn>
                <a:cxn ang="0">
                  <a:pos x="connsiteX13795" y="connsiteY13795"/>
                </a:cxn>
                <a:cxn ang="0">
                  <a:pos x="connsiteX13796" y="connsiteY13796"/>
                </a:cxn>
                <a:cxn ang="0">
                  <a:pos x="connsiteX13797" y="connsiteY13797"/>
                </a:cxn>
                <a:cxn ang="0">
                  <a:pos x="connsiteX13798" y="connsiteY13798"/>
                </a:cxn>
                <a:cxn ang="0">
                  <a:pos x="connsiteX13799" y="connsiteY13799"/>
                </a:cxn>
                <a:cxn ang="0">
                  <a:pos x="connsiteX13800" y="connsiteY13800"/>
                </a:cxn>
                <a:cxn ang="0">
                  <a:pos x="connsiteX13801" y="connsiteY13801"/>
                </a:cxn>
                <a:cxn ang="0">
                  <a:pos x="connsiteX13802" y="connsiteY13802"/>
                </a:cxn>
                <a:cxn ang="0">
                  <a:pos x="connsiteX13803" y="connsiteY13803"/>
                </a:cxn>
                <a:cxn ang="0">
                  <a:pos x="connsiteX13804" y="connsiteY13804"/>
                </a:cxn>
                <a:cxn ang="0">
                  <a:pos x="connsiteX13805" y="connsiteY13805"/>
                </a:cxn>
                <a:cxn ang="0">
                  <a:pos x="connsiteX13806" y="connsiteY13806"/>
                </a:cxn>
                <a:cxn ang="0">
                  <a:pos x="connsiteX13807" y="connsiteY13807"/>
                </a:cxn>
                <a:cxn ang="0">
                  <a:pos x="connsiteX13808" y="connsiteY13808"/>
                </a:cxn>
                <a:cxn ang="0">
                  <a:pos x="connsiteX13809" y="connsiteY13809"/>
                </a:cxn>
                <a:cxn ang="0">
                  <a:pos x="connsiteX13810" y="connsiteY13810"/>
                </a:cxn>
                <a:cxn ang="0">
                  <a:pos x="connsiteX13811" y="connsiteY13811"/>
                </a:cxn>
                <a:cxn ang="0">
                  <a:pos x="connsiteX13812" y="connsiteY13812"/>
                </a:cxn>
                <a:cxn ang="0">
                  <a:pos x="connsiteX13813" y="connsiteY13813"/>
                </a:cxn>
                <a:cxn ang="0">
                  <a:pos x="connsiteX13814" y="connsiteY13814"/>
                </a:cxn>
                <a:cxn ang="0">
                  <a:pos x="connsiteX13815" y="connsiteY13815"/>
                </a:cxn>
                <a:cxn ang="0">
                  <a:pos x="connsiteX13816" y="connsiteY13816"/>
                </a:cxn>
                <a:cxn ang="0">
                  <a:pos x="connsiteX13817" y="connsiteY13817"/>
                </a:cxn>
                <a:cxn ang="0">
                  <a:pos x="connsiteX13818" y="connsiteY13818"/>
                </a:cxn>
                <a:cxn ang="0">
                  <a:pos x="connsiteX13819" y="connsiteY13819"/>
                </a:cxn>
                <a:cxn ang="0">
                  <a:pos x="connsiteX13820" y="connsiteY13820"/>
                </a:cxn>
                <a:cxn ang="0">
                  <a:pos x="connsiteX13821" y="connsiteY13821"/>
                </a:cxn>
                <a:cxn ang="0">
                  <a:pos x="connsiteX13822" y="connsiteY13822"/>
                </a:cxn>
                <a:cxn ang="0">
                  <a:pos x="connsiteX13823" y="connsiteY13823"/>
                </a:cxn>
                <a:cxn ang="0">
                  <a:pos x="connsiteX13824" y="connsiteY13824"/>
                </a:cxn>
                <a:cxn ang="0">
                  <a:pos x="connsiteX13825" y="connsiteY13825"/>
                </a:cxn>
                <a:cxn ang="0">
                  <a:pos x="connsiteX13826" y="connsiteY13826"/>
                </a:cxn>
                <a:cxn ang="0">
                  <a:pos x="connsiteX13827" y="connsiteY13827"/>
                </a:cxn>
                <a:cxn ang="0">
                  <a:pos x="connsiteX13828" y="connsiteY13828"/>
                </a:cxn>
                <a:cxn ang="0">
                  <a:pos x="connsiteX13829" y="connsiteY13829"/>
                </a:cxn>
                <a:cxn ang="0">
                  <a:pos x="connsiteX13830" y="connsiteY13830"/>
                </a:cxn>
                <a:cxn ang="0">
                  <a:pos x="connsiteX13831" y="connsiteY13831"/>
                </a:cxn>
                <a:cxn ang="0">
                  <a:pos x="connsiteX13832" y="connsiteY13832"/>
                </a:cxn>
                <a:cxn ang="0">
                  <a:pos x="connsiteX13833" y="connsiteY13833"/>
                </a:cxn>
                <a:cxn ang="0">
                  <a:pos x="connsiteX13834" y="connsiteY13834"/>
                </a:cxn>
                <a:cxn ang="0">
                  <a:pos x="connsiteX13835" y="connsiteY13835"/>
                </a:cxn>
                <a:cxn ang="0">
                  <a:pos x="connsiteX13836" y="connsiteY13836"/>
                </a:cxn>
                <a:cxn ang="0">
                  <a:pos x="connsiteX13837" y="connsiteY13837"/>
                </a:cxn>
                <a:cxn ang="0">
                  <a:pos x="connsiteX13838" y="connsiteY13838"/>
                </a:cxn>
                <a:cxn ang="0">
                  <a:pos x="connsiteX13839" y="connsiteY13839"/>
                </a:cxn>
                <a:cxn ang="0">
                  <a:pos x="connsiteX13840" y="connsiteY13840"/>
                </a:cxn>
                <a:cxn ang="0">
                  <a:pos x="connsiteX13841" y="connsiteY13841"/>
                </a:cxn>
                <a:cxn ang="0">
                  <a:pos x="connsiteX13842" y="connsiteY13842"/>
                </a:cxn>
                <a:cxn ang="0">
                  <a:pos x="connsiteX13843" y="connsiteY13843"/>
                </a:cxn>
                <a:cxn ang="0">
                  <a:pos x="connsiteX13844" y="connsiteY13844"/>
                </a:cxn>
                <a:cxn ang="0">
                  <a:pos x="connsiteX13845" y="connsiteY13845"/>
                </a:cxn>
                <a:cxn ang="0">
                  <a:pos x="connsiteX13846" y="connsiteY13846"/>
                </a:cxn>
                <a:cxn ang="0">
                  <a:pos x="connsiteX13847" y="connsiteY13847"/>
                </a:cxn>
                <a:cxn ang="0">
                  <a:pos x="connsiteX13848" y="connsiteY13848"/>
                </a:cxn>
                <a:cxn ang="0">
                  <a:pos x="connsiteX13849" y="connsiteY13849"/>
                </a:cxn>
                <a:cxn ang="0">
                  <a:pos x="connsiteX13850" y="connsiteY13850"/>
                </a:cxn>
                <a:cxn ang="0">
                  <a:pos x="connsiteX13851" y="connsiteY13851"/>
                </a:cxn>
                <a:cxn ang="0">
                  <a:pos x="connsiteX13852" y="connsiteY13852"/>
                </a:cxn>
                <a:cxn ang="0">
                  <a:pos x="connsiteX13853" y="connsiteY13853"/>
                </a:cxn>
                <a:cxn ang="0">
                  <a:pos x="connsiteX13854" y="connsiteY13854"/>
                </a:cxn>
                <a:cxn ang="0">
                  <a:pos x="connsiteX13855" y="connsiteY13855"/>
                </a:cxn>
                <a:cxn ang="0">
                  <a:pos x="connsiteX13856" y="connsiteY13856"/>
                </a:cxn>
                <a:cxn ang="0">
                  <a:pos x="connsiteX13857" y="connsiteY13857"/>
                </a:cxn>
                <a:cxn ang="0">
                  <a:pos x="connsiteX13858" y="connsiteY13858"/>
                </a:cxn>
                <a:cxn ang="0">
                  <a:pos x="connsiteX13859" y="connsiteY13859"/>
                </a:cxn>
                <a:cxn ang="0">
                  <a:pos x="connsiteX13860" y="connsiteY13860"/>
                </a:cxn>
                <a:cxn ang="0">
                  <a:pos x="connsiteX13861" y="connsiteY13861"/>
                </a:cxn>
                <a:cxn ang="0">
                  <a:pos x="connsiteX13862" y="connsiteY13862"/>
                </a:cxn>
                <a:cxn ang="0">
                  <a:pos x="connsiteX13863" y="connsiteY13863"/>
                </a:cxn>
                <a:cxn ang="0">
                  <a:pos x="connsiteX13864" y="connsiteY13864"/>
                </a:cxn>
                <a:cxn ang="0">
                  <a:pos x="connsiteX13865" y="connsiteY13865"/>
                </a:cxn>
                <a:cxn ang="0">
                  <a:pos x="connsiteX13866" y="connsiteY13866"/>
                </a:cxn>
                <a:cxn ang="0">
                  <a:pos x="connsiteX13867" y="connsiteY13867"/>
                </a:cxn>
                <a:cxn ang="0">
                  <a:pos x="connsiteX13868" y="connsiteY13868"/>
                </a:cxn>
                <a:cxn ang="0">
                  <a:pos x="connsiteX13869" y="connsiteY13869"/>
                </a:cxn>
                <a:cxn ang="0">
                  <a:pos x="connsiteX13870" y="connsiteY13870"/>
                </a:cxn>
                <a:cxn ang="0">
                  <a:pos x="connsiteX13871" y="connsiteY13871"/>
                </a:cxn>
                <a:cxn ang="0">
                  <a:pos x="connsiteX13872" y="connsiteY13872"/>
                </a:cxn>
                <a:cxn ang="0">
                  <a:pos x="connsiteX13873" y="connsiteY13873"/>
                </a:cxn>
                <a:cxn ang="0">
                  <a:pos x="connsiteX13874" y="connsiteY13874"/>
                </a:cxn>
                <a:cxn ang="0">
                  <a:pos x="connsiteX13875" y="connsiteY13875"/>
                </a:cxn>
                <a:cxn ang="0">
                  <a:pos x="connsiteX13876" y="connsiteY13876"/>
                </a:cxn>
                <a:cxn ang="0">
                  <a:pos x="connsiteX13877" y="connsiteY13877"/>
                </a:cxn>
                <a:cxn ang="0">
                  <a:pos x="connsiteX13878" y="connsiteY13878"/>
                </a:cxn>
                <a:cxn ang="0">
                  <a:pos x="connsiteX13879" y="connsiteY13879"/>
                </a:cxn>
                <a:cxn ang="0">
                  <a:pos x="connsiteX13880" y="connsiteY13880"/>
                </a:cxn>
                <a:cxn ang="0">
                  <a:pos x="connsiteX13881" y="connsiteY13881"/>
                </a:cxn>
                <a:cxn ang="0">
                  <a:pos x="connsiteX13882" y="connsiteY13882"/>
                </a:cxn>
                <a:cxn ang="0">
                  <a:pos x="connsiteX13883" y="connsiteY13883"/>
                </a:cxn>
                <a:cxn ang="0">
                  <a:pos x="connsiteX13884" y="connsiteY13884"/>
                </a:cxn>
                <a:cxn ang="0">
                  <a:pos x="connsiteX13885" y="connsiteY13885"/>
                </a:cxn>
                <a:cxn ang="0">
                  <a:pos x="connsiteX13886" y="connsiteY13886"/>
                </a:cxn>
                <a:cxn ang="0">
                  <a:pos x="connsiteX13887" y="connsiteY13887"/>
                </a:cxn>
                <a:cxn ang="0">
                  <a:pos x="connsiteX13888" y="connsiteY13888"/>
                </a:cxn>
                <a:cxn ang="0">
                  <a:pos x="connsiteX13889" y="connsiteY13889"/>
                </a:cxn>
                <a:cxn ang="0">
                  <a:pos x="connsiteX13890" y="connsiteY13890"/>
                </a:cxn>
                <a:cxn ang="0">
                  <a:pos x="connsiteX13891" y="connsiteY13891"/>
                </a:cxn>
                <a:cxn ang="0">
                  <a:pos x="connsiteX13892" y="connsiteY13892"/>
                </a:cxn>
                <a:cxn ang="0">
                  <a:pos x="connsiteX13893" y="connsiteY13893"/>
                </a:cxn>
                <a:cxn ang="0">
                  <a:pos x="connsiteX13894" y="connsiteY13894"/>
                </a:cxn>
                <a:cxn ang="0">
                  <a:pos x="connsiteX13895" y="connsiteY13895"/>
                </a:cxn>
                <a:cxn ang="0">
                  <a:pos x="connsiteX13896" y="connsiteY13896"/>
                </a:cxn>
                <a:cxn ang="0">
                  <a:pos x="connsiteX13897" y="connsiteY13897"/>
                </a:cxn>
                <a:cxn ang="0">
                  <a:pos x="connsiteX13898" y="connsiteY13898"/>
                </a:cxn>
                <a:cxn ang="0">
                  <a:pos x="connsiteX13899" y="connsiteY13899"/>
                </a:cxn>
                <a:cxn ang="0">
                  <a:pos x="connsiteX13900" y="connsiteY13900"/>
                </a:cxn>
                <a:cxn ang="0">
                  <a:pos x="connsiteX13901" y="connsiteY13901"/>
                </a:cxn>
                <a:cxn ang="0">
                  <a:pos x="connsiteX13902" y="connsiteY13902"/>
                </a:cxn>
                <a:cxn ang="0">
                  <a:pos x="connsiteX13903" y="connsiteY13903"/>
                </a:cxn>
                <a:cxn ang="0">
                  <a:pos x="connsiteX13904" y="connsiteY13904"/>
                </a:cxn>
                <a:cxn ang="0">
                  <a:pos x="connsiteX13905" y="connsiteY13905"/>
                </a:cxn>
                <a:cxn ang="0">
                  <a:pos x="connsiteX13906" y="connsiteY13906"/>
                </a:cxn>
                <a:cxn ang="0">
                  <a:pos x="connsiteX13907" y="connsiteY13907"/>
                </a:cxn>
                <a:cxn ang="0">
                  <a:pos x="connsiteX13908" y="connsiteY13908"/>
                </a:cxn>
                <a:cxn ang="0">
                  <a:pos x="connsiteX13909" y="connsiteY13909"/>
                </a:cxn>
                <a:cxn ang="0">
                  <a:pos x="connsiteX13910" y="connsiteY13910"/>
                </a:cxn>
                <a:cxn ang="0">
                  <a:pos x="connsiteX13911" y="connsiteY13911"/>
                </a:cxn>
                <a:cxn ang="0">
                  <a:pos x="connsiteX13912" y="connsiteY13912"/>
                </a:cxn>
                <a:cxn ang="0">
                  <a:pos x="connsiteX13913" y="connsiteY13913"/>
                </a:cxn>
                <a:cxn ang="0">
                  <a:pos x="connsiteX13914" y="connsiteY13914"/>
                </a:cxn>
                <a:cxn ang="0">
                  <a:pos x="connsiteX13915" y="connsiteY13915"/>
                </a:cxn>
                <a:cxn ang="0">
                  <a:pos x="connsiteX13916" y="connsiteY13916"/>
                </a:cxn>
                <a:cxn ang="0">
                  <a:pos x="connsiteX13917" y="connsiteY13917"/>
                </a:cxn>
                <a:cxn ang="0">
                  <a:pos x="connsiteX13918" y="connsiteY13918"/>
                </a:cxn>
                <a:cxn ang="0">
                  <a:pos x="connsiteX13919" y="connsiteY13919"/>
                </a:cxn>
                <a:cxn ang="0">
                  <a:pos x="connsiteX13920" y="connsiteY13920"/>
                </a:cxn>
                <a:cxn ang="0">
                  <a:pos x="connsiteX13921" y="connsiteY13921"/>
                </a:cxn>
                <a:cxn ang="0">
                  <a:pos x="connsiteX13922" y="connsiteY13922"/>
                </a:cxn>
                <a:cxn ang="0">
                  <a:pos x="connsiteX13923" y="connsiteY13923"/>
                </a:cxn>
                <a:cxn ang="0">
                  <a:pos x="connsiteX13924" y="connsiteY13924"/>
                </a:cxn>
                <a:cxn ang="0">
                  <a:pos x="connsiteX13925" y="connsiteY13925"/>
                </a:cxn>
                <a:cxn ang="0">
                  <a:pos x="connsiteX13926" y="connsiteY13926"/>
                </a:cxn>
                <a:cxn ang="0">
                  <a:pos x="connsiteX13927" y="connsiteY13927"/>
                </a:cxn>
                <a:cxn ang="0">
                  <a:pos x="connsiteX13928" y="connsiteY13928"/>
                </a:cxn>
                <a:cxn ang="0">
                  <a:pos x="connsiteX13929" y="connsiteY13929"/>
                </a:cxn>
                <a:cxn ang="0">
                  <a:pos x="connsiteX13930" y="connsiteY13930"/>
                </a:cxn>
                <a:cxn ang="0">
                  <a:pos x="connsiteX13931" y="connsiteY13931"/>
                </a:cxn>
                <a:cxn ang="0">
                  <a:pos x="connsiteX13932" y="connsiteY13932"/>
                </a:cxn>
                <a:cxn ang="0">
                  <a:pos x="connsiteX13933" y="connsiteY13933"/>
                </a:cxn>
                <a:cxn ang="0">
                  <a:pos x="connsiteX13934" y="connsiteY13934"/>
                </a:cxn>
                <a:cxn ang="0">
                  <a:pos x="connsiteX13935" y="connsiteY13935"/>
                </a:cxn>
                <a:cxn ang="0">
                  <a:pos x="connsiteX13936" y="connsiteY13936"/>
                </a:cxn>
                <a:cxn ang="0">
                  <a:pos x="connsiteX13937" y="connsiteY13937"/>
                </a:cxn>
                <a:cxn ang="0">
                  <a:pos x="connsiteX13938" y="connsiteY13938"/>
                </a:cxn>
                <a:cxn ang="0">
                  <a:pos x="connsiteX13939" y="connsiteY13939"/>
                </a:cxn>
                <a:cxn ang="0">
                  <a:pos x="connsiteX13940" y="connsiteY13940"/>
                </a:cxn>
                <a:cxn ang="0">
                  <a:pos x="connsiteX13941" y="connsiteY13941"/>
                </a:cxn>
                <a:cxn ang="0">
                  <a:pos x="connsiteX13942" y="connsiteY13942"/>
                </a:cxn>
                <a:cxn ang="0">
                  <a:pos x="connsiteX13943" y="connsiteY13943"/>
                </a:cxn>
                <a:cxn ang="0">
                  <a:pos x="connsiteX13944" y="connsiteY13944"/>
                </a:cxn>
                <a:cxn ang="0">
                  <a:pos x="connsiteX13945" y="connsiteY13945"/>
                </a:cxn>
                <a:cxn ang="0">
                  <a:pos x="connsiteX13946" y="connsiteY13946"/>
                </a:cxn>
                <a:cxn ang="0">
                  <a:pos x="connsiteX13947" y="connsiteY13947"/>
                </a:cxn>
                <a:cxn ang="0">
                  <a:pos x="connsiteX13948" y="connsiteY13948"/>
                </a:cxn>
                <a:cxn ang="0">
                  <a:pos x="connsiteX13949" y="connsiteY13949"/>
                </a:cxn>
                <a:cxn ang="0">
                  <a:pos x="connsiteX13950" y="connsiteY13950"/>
                </a:cxn>
                <a:cxn ang="0">
                  <a:pos x="connsiteX13951" y="connsiteY13951"/>
                </a:cxn>
                <a:cxn ang="0">
                  <a:pos x="connsiteX13952" y="connsiteY13952"/>
                </a:cxn>
                <a:cxn ang="0">
                  <a:pos x="connsiteX13953" y="connsiteY13953"/>
                </a:cxn>
                <a:cxn ang="0">
                  <a:pos x="connsiteX13954" y="connsiteY13954"/>
                </a:cxn>
                <a:cxn ang="0">
                  <a:pos x="connsiteX13955" y="connsiteY13955"/>
                </a:cxn>
                <a:cxn ang="0">
                  <a:pos x="connsiteX13956" y="connsiteY13956"/>
                </a:cxn>
                <a:cxn ang="0">
                  <a:pos x="connsiteX13957" y="connsiteY13957"/>
                </a:cxn>
                <a:cxn ang="0">
                  <a:pos x="connsiteX13958" y="connsiteY13958"/>
                </a:cxn>
                <a:cxn ang="0">
                  <a:pos x="connsiteX13959" y="connsiteY13959"/>
                </a:cxn>
                <a:cxn ang="0">
                  <a:pos x="connsiteX13960" y="connsiteY13960"/>
                </a:cxn>
                <a:cxn ang="0">
                  <a:pos x="connsiteX13961" y="connsiteY13961"/>
                </a:cxn>
                <a:cxn ang="0">
                  <a:pos x="connsiteX13962" y="connsiteY13962"/>
                </a:cxn>
                <a:cxn ang="0">
                  <a:pos x="connsiteX13963" y="connsiteY13963"/>
                </a:cxn>
                <a:cxn ang="0">
                  <a:pos x="connsiteX13964" y="connsiteY13964"/>
                </a:cxn>
                <a:cxn ang="0">
                  <a:pos x="connsiteX13965" y="connsiteY13965"/>
                </a:cxn>
                <a:cxn ang="0">
                  <a:pos x="connsiteX13966" y="connsiteY13966"/>
                </a:cxn>
                <a:cxn ang="0">
                  <a:pos x="connsiteX13967" y="connsiteY13967"/>
                </a:cxn>
                <a:cxn ang="0">
                  <a:pos x="connsiteX13968" y="connsiteY13968"/>
                </a:cxn>
                <a:cxn ang="0">
                  <a:pos x="connsiteX13969" y="connsiteY13969"/>
                </a:cxn>
                <a:cxn ang="0">
                  <a:pos x="connsiteX13970" y="connsiteY13970"/>
                </a:cxn>
                <a:cxn ang="0">
                  <a:pos x="connsiteX13971" y="connsiteY13971"/>
                </a:cxn>
                <a:cxn ang="0">
                  <a:pos x="connsiteX13972" y="connsiteY13972"/>
                </a:cxn>
                <a:cxn ang="0">
                  <a:pos x="connsiteX13973" y="connsiteY13973"/>
                </a:cxn>
                <a:cxn ang="0">
                  <a:pos x="connsiteX13974" y="connsiteY13974"/>
                </a:cxn>
                <a:cxn ang="0">
                  <a:pos x="connsiteX13975" y="connsiteY13975"/>
                </a:cxn>
                <a:cxn ang="0">
                  <a:pos x="connsiteX13976" y="connsiteY13976"/>
                </a:cxn>
                <a:cxn ang="0">
                  <a:pos x="connsiteX13977" y="connsiteY13977"/>
                </a:cxn>
                <a:cxn ang="0">
                  <a:pos x="connsiteX13978" y="connsiteY13978"/>
                </a:cxn>
                <a:cxn ang="0">
                  <a:pos x="connsiteX13979" y="connsiteY13979"/>
                </a:cxn>
                <a:cxn ang="0">
                  <a:pos x="connsiteX13980" y="connsiteY13980"/>
                </a:cxn>
                <a:cxn ang="0">
                  <a:pos x="connsiteX13981" y="connsiteY13981"/>
                </a:cxn>
                <a:cxn ang="0">
                  <a:pos x="connsiteX13982" y="connsiteY13982"/>
                </a:cxn>
                <a:cxn ang="0">
                  <a:pos x="connsiteX13983" y="connsiteY13983"/>
                </a:cxn>
                <a:cxn ang="0">
                  <a:pos x="connsiteX13984" y="connsiteY13984"/>
                </a:cxn>
                <a:cxn ang="0">
                  <a:pos x="connsiteX13985" y="connsiteY13985"/>
                </a:cxn>
                <a:cxn ang="0">
                  <a:pos x="connsiteX13986" y="connsiteY13986"/>
                </a:cxn>
                <a:cxn ang="0">
                  <a:pos x="connsiteX13987" y="connsiteY13987"/>
                </a:cxn>
                <a:cxn ang="0">
                  <a:pos x="connsiteX13988" y="connsiteY13988"/>
                </a:cxn>
                <a:cxn ang="0">
                  <a:pos x="connsiteX13989" y="connsiteY13989"/>
                </a:cxn>
                <a:cxn ang="0">
                  <a:pos x="connsiteX13990" y="connsiteY13990"/>
                </a:cxn>
                <a:cxn ang="0">
                  <a:pos x="connsiteX13991" y="connsiteY13991"/>
                </a:cxn>
                <a:cxn ang="0">
                  <a:pos x="connsiteX13992" y="connsiteY13992"/>
                </a:cxn>
                <a:cxn ang="0">
                  <a:pos x="connsiteX13993" y="connsiteY13993"/>
                </a:cxn>
                <a:cxn ang="0">
                  <a:pos x="connsiteX13994" y="connsiteY13994"/>
                </a:cxn>
                <a:cxn ang="0">
                  <a:pos x="connsiteX13995" y="connsiteY13995"/>
                </a:cxn>
                <a:cxn ang="0">
                  <a:pos x="connsiteX13996" y="connsiteY13996"/>
                </a:cxn>
                <a:cxn ang="0">
                  <a:pos x="connsiteX13997" y="connsiteY13997"/>
                </a:cxn>
                <a:cxn ang="0">
                  <a:pos x="connsiteX13998" y="connsiteY13998"/>
                </a:cxn>
                <a:cxn ang="0">
                  <a:pos x="connsiteX13999" y="connsiteY13999"/>
                </a:cxn>
                <a:cxn ang="0">
                  <a:pos x="connsiteX14000" y="connsiteY14000"/>
                </a:cxn>
                <a:cxn ang="0">
                  <a:pos x="connsiteX14001" y="connsiteY14001"/>
                </a:cxn>
                <a:cxn ang="0">
                  <a:pos x="connsiteX14002" y="connsiteY14002"/>
                </a:cxn>
                <a:cxn ang="0">
                  <a:pos x="connsiteX14003" y="connsiteY14003"/>
                </a:cxn>
                <a:cxn ang="0">
                  <a:pos x="connsiteX14004" y="connsiteY14004"/>
                </a:cxn>
                <a:cxn ang="0">
                  <a:pos x="connsiteX14005" y="connsiteY14005"/>
                </a:cxn>
                <a:cxn ang="0">
                  <a:pos x="connsiteX14006" y="connsiteY14006"/>
                </a:cxn>
                <a:cxn ang="0">
                  <a:pos x="connsiteX14007" y="connsiteY14007"/>
                </a:cxn>
                <a:cxn ang="0">
                  <a:pos x="connsiteX14008" y="connsiteY14008"/>
                </a:cxn>
                <a:cxn ang="0">
                  <a:pos x="connsiteX14009" y="connsiteY14009"/>
                </a:cxn>
                <a:cxn ang="0">
                  <a:pos x="connsiteX14010" y="connsiteY14010"/>
                </a:cxn>
                <a:cxn ang="0">
                  <a:pos x="connsiteX14011" y="connsiteY14011"/>
                </a:cxn>
                <a:cxn ang="0">
                  <a:pos x="connsiteX14012" y="connsiteY14012"/>
                </a:cxn>
                <a:cxn ang="0">
                  <a:pos x="connsiteX14013" y="connsiteY14013"/>
                </a:cxn>
                <a:cxn ang="0">
                  <a:pos x="connsiteX14014" y="connsiteY14014"/>
                </a:cxn>
                <a:cxn ang="0">
                  <a:pos x="connsiteX14015" y="connsiteY14015"/>
                </a:cxn>
                <a:cxn ang="0">
                  <a:pos x="connsiteX14016" y="connsiteY14016"/>
                </a:cxn>
                <a:cxn ang="0">
                  <a:pos x="connsiteX14017" y="connsiteY14017"/>
                </a:cxn>
                <a:cxn ang="0">
                  <a:pos x="connsiteX14018" y="connsiteY14018"/>
                </a:cxn>
                <a:cxn ang="0">
                  <a:pos x="connsiteX14019" y="connsiteY14019"/>
                </a:cxn>
                <a:cxn ang="0">
                  <a:pos x="connsiteX14020" y="connsiteY14020"/>
                </a:cxn>
                <a:cxn ang="0">
                  <a:pos x="connsiteX14021" y="connsiteY14021"/>
                </a:cxn>
                <a:cxn ang="0">
                  <a:pos x="connsiteX14022" y="connsiteY14022"/>
                </a:cxn>
                <a:cxn ang="0">
                  <a:pos x="connsiteX14023" y="connsiteY14023"/>
                </a:cxn>
                <a:cxn ang="0">
                  <a:pos x="connsiteX14024" y="connsiteY14024"/>
                </a:cxn>
                <a:cxn ang="0">
                  <a:pos x="connsiteX14025" y="connsiteY14025"/>
                </a:cxn>
                <a:cxn ang="0">
                  <a:pos x="connsiteX14026" y="connsiteY14026"/>
                </a:cxn>
                <a:cxn ang="0">
                  <a:pos x="connsiteX14027" y="connsiteY14027"/>
                </a:cxn>
                <a:cxn ang="0">
                  <a:pos x="connsiteX14028" y="connsiteY14028"/>
                </a:cxn>
                <a:cxn ang="0">
                  <a:pos x="connsiteX14029" y="connsiteY14029"/>
                </a:cxn>
                <a:cxn ang="0">
                  <a:pos x="connsiteX14030" y="connsiteY14030"/>
                </a:cxn>
                <a:cxn ang="0">
                  <a:pos x="connsiteX14031" y="connsiteY14031"/>
                </a:cxn>
                <a:cxn ang="0">
                  <a:pos x="connsiteX14032" y="connsiteY14032"/>
                </a:cxn>
                <a:cxn ang="0">
                  <a:pos x="connsiteX14033" y="connsiteY14033"/>
                </a:cxn>
                <a:cxn ang="0">
                  <a:pos x="connsiteX14034" y="connsiteY14034"/>
                </a:cxn>
                <a:cxn ang="0">
                  <a:pos x="connsiteX14035" y="connsiteY14035"/>
                </a:cxn>
                <a:cxn ang="0">
                  <a:pos x="connsiteX14036" y="connsiteY14036"/>
                </a:cxn>
                <a:cxn ang="0">
                  <a:pos x="connsiteX14037" y="connsiteY14037"/>
                </a:cxn>
                <a:cxn ang="0">
                  <a:pos x="connsiteX14038" y="connsiteY14038"/>
                </a:cxn>
                <a:cxn ang="0">
                  <a:pos x="connsiteX14039" y="connsiteY14039"/>
                </a:cxn>
                <a:cxn ang="0">
                  <a:pos x="connsiteX14040" y="connsiteY14040"/>
                </a:cxn>
                <a:cxn ang="0">
                  <a:pos x="connsiteX14041" y="connsiteY14041"/>
                </a:cxn>
                <a:cxn ang="0">
                  <a:pos x="connsiteX14042" y="connsiteY14042"/>
                </a:cxn>
                <a:cxn ang="0">
                  <a:pos x="connsiteX14043" y="connsiteY14043"/>
                </a:cxn>
                <a:cxn ang="0">
                  <a:pos x="connsiteX14044" y="connsiteY14044"/>
                </a:cxn>
                <a:cxn ang="0">
                  <a:pos x="connsiteX14045" y="connsiteY14045"/>
                </a:cxn>
                <a:cxn ang="0">
                  <a:pos x="connsiteX14046" y="connsiteY14046"/>
                </a:cxn>
                <a:cxn ang="0">
                  <a:pos x="connsiteX14047" y="connsiteY14047"/>
                </a:cxn>
                <a:cxn ang="0">
                  <a:pos x="connsiteX14048" y="connsiteY14048"/>
                </a:cxn>
                <a:cxn ang="0">
                  <a:pos x="connsiteX14049" y="connsiteY14049"/>
                </a:cxn>
                <a:cxn ang="0">
                  <a:pos x="connsiteX14050" y="connsiteY14050"/>
                </a:cxn>
                <a:cxn ang="0">
                  <a:pos x="connsiteX14051" y="connsiteY14051"/>
                </a:cxn>
                <a:cxn ang="0">
                  <a:pos x="connsiteX14052" y="connsiteY14052"/>
                </a:cxn>
                <a:cxn ang="0">
                  <a:pos x="connsiteX14053" y="connsiteY14053"/>
                </a:cxn>
                <a:cxn ang="0">
                  <a:pos x="connsiteX14054" y="connsiteY14054"/>
                </a:cxn>
                <a:cxn ang="0">
                  <a:pos x="connsiteX14055" y="connsiteY14055"/>
                </a:cxn>
                <a:cxn ang="0">
                  <a:pos x="connsiteX14056" y="connsiteY14056"/>
                </a:cxn>
                <a:cxn ang="0">
                  <a:pos x="connsiteX14057" y="connsiteY14057"/>
                </a:cxn>
                <a:cxn ang="0">
                  <a:pos x="connsiteX14058" y="connsiteY14058"/>
                </a:cxn>
                <a:cxn ang="0">
                  <a:pos x="connsiteX14059" y="connsiteY14059"/>
                </a:cxn>
                <a:cxn ang="0">
                  <a:pos x="connsiteX14060" y="connsiteY14060"/>
                </a:cxn>
                <a:cxn ang="0">
                  <a:pos x="connsiteX14061" y="connsiteY14061"/>
                </a:cxn>
                <a:cxn ang="0">
                  <a:pos x="connsiteX14062" y="connsiteY14062"/>
                </a:cxn>
                <a:cxn ang="0">
                  <a:pos x="connsiteX14063" y="connsiteY14063"/>
                </a:cxn>
                <a:cxn ang="0">
                  <a:pos x="connsiteX14064" y="connsiteY14064"/>
                </a:cxn>
                <a:cxn ang="0">
                  <a:pos x="connsiteX14065" y="connsiteY14065"/>
                </a:cxn>
                <a:cxn ang="0">
                  <a:pos x="connsiteX14066" y="connsiteY14066"/>
                </a:cxn>
                <a:cxn ang="0">
                  <a:pos x="connsiteX14067" y="connsiteY14067"/>
                </a:cxn>
                <a:cxn ang="0">
                  <a:pos x="connsiteX14068" y="connsiteY14068"/>
                </a:cxn>
                <a:cxn ang="0">
                  <a:pos x="connsiteX14069" y="connsiteY14069"/>
                </a:cxn>
                <a:cxn ang="0">
                  <a:pos x="connsiteX14070" y="connsiteY14070"/>
                </a:cxn>
                <a:cxn ang="0">
                  <a:pos x="connsiteX14071" y="connsiteY14071"/>
                </a:cxn>
                <a:cxn ang="0">
                  <a:pos x="connsiteX14072" y="connsiteY14072"/>
                </a:cxn>
                <a:cxn ang="0">
                  <a:pos x="connsiteX14073" y="connsiteY14073"/>
                </a:cxn>
                <a:cxn ang="0">
                  <a:pos x="connsiteX14074" y="connsiteY14074"/>
                </a:cxn>
                <a:cxn ang="0">
                  <a:pos x="connsiteX14075" y="connsiteY14075"/>
                </a:cxn>
                <a:cxn ang="0">
                  <a:pos x="connsiteX14076" y="connsiteY14076"/>
                </a:cxn>
                <a:cxn ang="0">
                  <a:pos x="connsiteX14077" y="connsiteY14077"/>
                </a:cxn>
                <a:cxn ang="0">
                  <a:pos x="connsiteX14078" y="connsiteY14078"/>
                </a:cxn>
                <a:cxn ang="0">
                  <a:pos x="connsiteX14079" y="connsiteY14079"/>
                </a:cxn>
                <a:cxn ang="0">
                  <a:pos x="connsiteX14080" y="connsiteY14080"/>
                </a:cxn>
                <a:cxn ang="0">
                  <a:pos x="connsiteX14081" y="connsiteY14081"/>
                </a:cxn>
                <a:cxn ang="0">
                  <a:pos x="connsiteX14082" y="connsiteY14082"/>
                </a:cxn>
                <a:cxn ang="0">
                  <a:pos x="connsiteX14083" y="connsiteY14083"/>
                </a:cxn>
                <a:cxn ang="0">
                  <a:pos x="connsiteX14084" y="connsiteY14084"/>
                </a:cxn>
                <a:cxn ang="0">
                  <a:pos x="connsiteX14085" y="connsiteY14085"/>
                </a:cxn>
                <a:cxn ang="0">
                  <a:pos x="connsiteX14086" y="connsiteY14086"/>
                </a:cxn>
                <a:cxn ang="0">
                  <a:pos x="connsiteX14087" y="connsiteY14087"/>
                </a:cxn>
                <a:cxn ang="0">
                  <a:pos x="connsiteX14088" y="connsiteY14088"/>
                </a:cxn>
                <a:cxn ang="0">
                  <a:pos x="connsiteX14089" y="connsiteY14089"/>
                </a:cxn>
                <a:cxn ang="0">
                  <a:pos x="connsiteX14090" y="connsiteY14090"/>
                </a:cxn>
                <a:cxn ang="0">
                  <a:pos x="connsiteX14091" y="connsiteY14091"/>
                </a:cxn>
                <a:cxn ang="0">
                  <a:pos x="connsiteX14092" y="connsiteY14092"/>
                </a:cxn>
                <a:cxn ang="0">
                  <a:pos x="connsiteX14093" y="connsiteY14093"/>
                </a:cxn>
                <a:cxn ang="0">
                  <a:pos x="connsiteX14094" y="connsiteY14094"/>
                </a:cxn>
                <a:cxn ang="0">
                  <a:pos x="connsiteX14095" y="connsiteY14095"/>
                </a:cxn>
                <a:cxn ang="0">
                  <a:pos x="connsiteX14096" y="connsiteY14096"/>
                </a:cxn>
                <a:cxn ang="0">
                  <a:pos x="connsiteX14097" y="connsiteY14097"/>
                </a:cxn>
                <a:cxn ang="0">
                  <a:pos x="connsiteX14098" y="connsiteY14098"/>
                </a:cxn>
                <a:cxn ang="0">
                  <a:pos x="connsiteX14099" y="connsiteY14099"/>
                </a:cxn>
                <a:cxn ang="0">
                  <a:pos x="connsiteX14100" y="connsiteY14100"/>
                </a:cxn>
                <a:cxn ang="0">
                  <a:pos x="connsiteX14101" y="connsiteY14101"/>
                </a:cxn>
                <a:cxn ang="0">
                  <a:pos x="connsiteX14102" y="connsiteY14102"/>
                </a:cxn>
                <a:cxn ang="0">
                  <a:pos x="connsiteX14103" y="connsiteY14103"/>
                </a:cxn>
                <a:cxn ang="0">
                  <a:pos x="connsiteX14104" y="connsiteY14104"/>
                </a:cxn>
                <a:cxn ang="0">
                  <a:pos x="connsiteX14105" y="connsiteY14105"/>
                </a:cxn>
                <a:cxn ang="0">
                  <a:pos x="connsiteX14106" y="connsiteY14106"/>
                </a:cxn>
                <a:cxn ang="0">
                  <a:pos x="connsiteX14107" y="connsiteY14107"/>
                </a:cxn>
                <a:cxn ang="0">
                  <a:pos x="connsiteX14108" y="connsiteY14108"/>
                </a:cxn>
                <a:cxn ang="0">
                  <a:pos x="connsiteX14109" y="connsiteY14109"/>
                </a:cxn>
                <a:cxn ang="0">
                  <a:pos x="connsiteX14110" y="connsiteY14110"/>
                </a:cxn>
                <a:cxn ang="0">
                  <a:pos x="connsiteX14111" y="connsiteY14111"/>
                </a:cxn>
                <a:cxn ang="0">
                  <a:pos x="connsiteX14112" y="connsiteY14112"/>
                </a:cxn>
                <a:cxn ang="0">
                  <a:pos x="connsiteX14113" y="connsiteY14113"/>
                </a:cxn>
                <a:cxn ang="0">
                  <a:pos x="connsiteX14114" y="connsiteY14114"/>
                </a:cxn>
                <a:cxn ang="0">
                  <a:pos x="connsiteX14115" y="connsiteY14115"/>
                </a:cxn>
                <a:cxn ang="0">
                  <a:pos x="connsiteX14116" y="connsiteY14116"/>
                </a:cxn>
                <a:cxn ang="0">
                  <a:pos x="connsiteX14117" y="connsiteY14117"/>
                </a:cxn>
                <a:cxn ang="0">
                  <a:pos x="connsiteX14118" y="connsiteY14118"/>
                </a:cxn>
                <a:cxn ang="0">
                  <a:pos x="connsiteX14119" y="connsiteY14119"/>
                </a:cxn>
                <a:cxn ang="0">
                  <a:pos x="connsiteX14120" y="connsiteY14120"/>
                </a:cxn>
                <a:cxn ang="0">
                  <a:pos x="connsiteX14121" y="connsiteY14121"/>
                </a:cxn>
                <a:cxn ang="0">
                  <a:pos x="connsiteX14122" y="connsiteY14122"/>
                </a:cxn>
                <a:cxn ang="0">
                  <a:pos x="connsiteX14123" y="connsiteY14123"/>
                </a:cxn>
                <a:cxn ang="0">
                  <a:pos x="connsiteX14124" y="connsiteY14124"/>
                </a:cxn>
                <a:cxn ang="0">
                  <a:pos x="connsiteX14125" y="connsiteY14125"/>
                </a:cxn>
                <a:cxn ang="0">
                  <a:pos x="connsiteX14126" y="connsiteY14126"/>
                </a:cxn>
                <a:cxn ang="0">
                  <a:pos x="connsiteX14127" y="connsiteY14127"/>
                </a:cxn>
                <a:cxn ang="0">
                  <a:pos x="connsiteX14128" y="connsiteY14128"/>
                </a:cxn>
                <a:cxn ang="0">
                  <a:pos x="connsiteX14129" y="connsiteY14129"/>
                </a:cxn>
                <a:cxn ang="0">
                  <a:pos x="connsiteX14130" y="connsiteY14130"/>
                </a:cxn>
                <a:cxn ang="0">
                  <a:pos x="connsiteX14131" y="connsiteY14131"/>
                </a:cxn>
                <a:cxn ang="0">
                  <a:pos x="connsiteX14132" y="connsiteY14132"/>
                </a:cxn>
                <a:cxn ang="0">
                  <a:pos x="connsiteX14133" y="connsiteY14133"/>
                </a:cxn>
                <a:cxn ang="0">
                  <a:pos x="connsiteX14134" y="connsiteY14134"/>
                </a:cxn>
                <a:cxn ang="0">
                  <a:pos x="connsiteX14135" y="connsiteY14135"/>
                </a:cxn>
                <a:cxn ang="0">
                  <a:pos x="connsiteX14136" y="connsiteY14136"/>
                </a:cxn>
                <a:cxn ang="0">
                  <a:pos x="connsiteX14137" y="connsiteY14137"/>
                </a:cxn>
                <a:cxn ang="0">
                  <a:pos x="connsiteX14138" y="connsiteY14138"/>
                </a:cxn>
                <a:cxn ang="0">
                  <a:pos x="connsiteX14139" y="connsiteY14139"/>
                </a:cxn>
                <a:cxn ang="0">
                  <a:pos x="connsiteX14140" y="connsiteY14140"/>
                </a:cxn>
                <a:cxn ang="0">
                  <a:pos x="connsiteX14141" y="connsiteY14141"/>
                </a:cxn>
                <a:cxn ang="0">
                  <a:pos x="connsiteX14142" y="connsiteY14142"/>
                </a:cxn>
                <a:cxn ang="0">
                  <a:pos x="connsiteX14143" y="connsiteY14143"/>
                </a:cxn>
                <a:cxn ang="0">
                  <a:pos x="connsiteX14144" y="connsiteY14144"/>
                </a:cxn>
                <a:cxn ang="0">
                  <a:pos x="connsiteX14145" y="connsiteY14145"/>
                </a:cxn>
                <a:cxn ang="0">
                  <a:pos x="connsiteX14146" y="connsiteY14146"/>
                </a:cxn>
                <a:cxn ang="0">
                  <a:pos x="connsiteX14147" y="connsiteY14147"/>
                </a:cxn>
                <a:cxn ang="0">
                  <a:pos x="connsiteX14148" y="connsiteY14148"/>
                </a:cxn>
                <a:cxn ang="0">
                  <a:pos x="connsiteX14149" y="connsiteY14149"/>
                </a:cxn>
                <a:cxn ang="0">
                  <a:pos x="connsiteX14150" y="connsiteY14150"/>
                </a:cxn>
                <a:cxn ang="0">
                  <a:pos x="connsiteX14151" y="connsiteY14151"/>
                </a:cxn>
                <a:cxn ang="0">
                  <a:pos x="connsiteX14152" y="connsiteY14152"/>
                </a:cxn>
                <a:cxn ang="0">
                  <a:pos x="connsiteX14153" y="connsiteY14153"/>
                </a:cxn>
                <a:cxn ang="0">
                  <a:pos x="connsiteX14154" y="connsiteY14154"/>
                </a:cxn>
                <a:cxn ang="0">
                  <a:pos x="connsiteX14155" y="connsiteY14155"/>
                </a:cxn>
                <a:cxn ang="0">
                  <a:pos x="connsiteX14156" y="connsiteY14156"/>
                </a:cxn>
                <a:cxn ang="0">
                  <a:pos x="connsiteX14157" y="connsiteY14157"/>
                </a:cxn>
                <a:cxn ang="0">
                  <a:pos x="connsiteX14158" y="connsiteY14158"/>
                </a:cxn>
                <a:cxn ang="0">
                  <a:pos x="connsiteX14159" y="connsiteY14159"/>
                </a:cxn>
                <a:cxn ang="0">
                  <a:pos x="connsiteX14160" y="connsiteY14160"/>
                </a:cxn>
                <a:cxn ang="0">
                  <a:pos x="connsiteX14161" y="connsiteY14161"/>
                </a:cxn>
                <a:cxn ang="0">
                  <a:pos x="connsiteX14162" y="connsiteY14162"/>
                </a:cxn>
                <a:cxn ang="0">
                  <a:pos x="connsiteX14163" y="connsiteY14163"/>
                </a:cxn>
                <a:cxn ang="0">
                  <a:pos x="connsiteX14164" y="connsiteY14164"/>
                </a:cxn>
                <a:cxn ang="0">
                  <a:pos x="connsiteX14165" y="connsiteY14165"/>
                </a:cxn>
                <a:cxn ang="0">
                  <a:pos x="connsiteX14166" y="connsiteY14166"/>
                </a:cxn>
                <a:cxn ang="0">
                  <a:pos x="connsiteX14167" y="connsiteY14167"/>
                </a:cxn>
                <a:cxn ang="0">
                  <a:pos x="connsiteX14168" y="connsiteY14168"/>
                </a:cxn>
                <a:cxn ang="0">
                  <a:pos x="connsiteX14169" y="connsiteY14169"/>
                </a:cxn>
                <a:cxn ang="0">
                  <a:pos x="connsiteX14170" y="connsiteY14170"/>
                </a:cxn>
                <a:cxn ang="0">
                  <a:pos x="connsiteX14171" y="connsiteY14171"/>
                </a:cxn>
                <a:cxn ang="0">
                  <a:pos x="connsiteX14172" y="connsiteY14172"/>
                </a:cxn>
                <a:cxn ang="0">
                  <a:pos x="connsiteX14173" y="connsiteY14173"/>
                </a:cxn>
                <a:cxn ang="0">
                  <a:pos x="connsiteX14174" y="connsiteY14174"/>
                </a:cxn>
                <a:cxn ang="0">
                  <a:pos x="connsiteX14175" y="connsiteY14175"/>
                </a:cxn>
                <a:cxn ang="0">
                  <a:pos x="connsiteX14176" y="connsiteY14176"/>
                </a:cxn>
                <a:cxn ang="0">
                  <a:pos x="connsiteX14177" y="connsiteY14177"/>
                </a:cxn>
                <a:cxn ang="0">
                  <a:pos x="connsiteX14178" y="connsiteY14178"/>
                </a:cxn>
                <a:cxn ang="0">
                  <a:pos x="connsiteX14179" y="connsiteY14179"/>
                </a:cxn>
                <a:cxn ang="0">
                  <a:pos x="connsiteX14180" y="connsiteY14180"/>
                </a:cxn>
                <a:cxn ang="0">
                  <a:pos x="connsiteX14181" y="connsiteY14181"/>
                </a:cxn>
                <a:cxn ang="0">
                  <a:pos x="connsiteX14182" y="connsiteY14182"/>
                </a:cxn>
                <a:cxn ang="0">
                  <a:pos x="connsiteX14183" y="connsiteY14183"/>
                </a:cxn>
                <a:cxn ang="0">
                  <a:pos x="connsiteX14184" y="connsiteY14184"/>
                </a:cxn>
                <a:cxn ang="0">
                  <a:pos x="connsiteX14185" y="connsiteY14185"/>
                </a:cxn>
                <a:cxn ang="0">
                  <a:pos x="connsiteX14186" y="connsiteY14186"/>
                </a:cxn>
                <a:cxn ang="0">
                  <a:pos x="connsiteX14187" y="connsiteY14187"/>
                </a:cxn>
                <a:cxn ang="0">
                  <a:pos x="connsiteX14188" y="connsiteY14188"/>
                </a:cxn>
                <a:cxn ang="0">
                  <a:pos x="connsiteX14189" y="connsiteY14189"/>
                </a:cxn>
                <a:cxn ang="0">
                  <a:pos x="connsiteX14190" y="connsiteY14190"/>
                </a:cxn>
                <a:cxn ang="0">
                  <a:pos x="connsiteX14191" y="connsiteY14191"/>
                </a:cxn>
                <a:cxn ang="0">
                  <a:pos x="connsiteX14192" y="connsiteY14192"/>
                </a:cxn>
                <a:cxn ang="0">
                  <a:pos x="connsiteX14193" y="connsiteY14193"/>
                </a:cxn>
                <a:cxn ang="0">
                  <a:pos x="connsiteX14194" y="connsiteY14194"/>
                </a:cxn>
                <a:cxn ang="0">
                  <a:pos x="connsiteX14195" y="connsiteY14195"/>
                </a:cxn>
                <a:cxn ang="0">
                  <a:pos x="connsiteX14196" y="connsiteY14196"/>
                </a:cxn>
                <a:cxn ang="0">
                  <a:pos x="connsiteX14197" y="connsiteY14197"/>
                </a:cxn>
                <a:cxn ang="0">
                  <a:pos x="connsiteX14198" y="connsiteY14198"/>
                </a:cxn>
                <a:cxn ang="0">
                  <a:pos x="connsiteX14199" y="connsiteY14199"/>
                </a:cxn>
                <a:cxn ang="0">
                  <a:pos x="connsiteX14200" y="connsiteY14200"/>
                </a:cxn>
                <a:cxn ang="0">
                  <a:pos x="connsiteX14201" y="connsiteY14201"/>
                </a:cxn>
                <a:cxn ang="0">
                  <a:pos x="connsiteX14202" y="connsiteY14202"/>
                </a:cxn>
                <a:cxn ang="0">
                  <a:pos x="connsiteX14203" y="connsiteY14203"/>
                </a:cxn>
                <a:cxn ang="0">
                  <a:pos x="connsiteX14204" y="connsiteY14204"/>
                </a:cxn>
                <a:cxn ang="0">
                  <a:pos x="connsiteX14205" y="connsiteY14205"/>
                </a:cxn>
                <a:cxn ang="0">
                  <a:pos x="connsiteX14206" y="connsiteY14206"/>
                </a:cxn>
                <a:cxn ang="0">
                  <a:pos x="connsiteX14207" y="connsiteY14207"/>
                </a:cxn>
                <a:cxn ang="0">
                  <a:pos x="connsiteX14208" y="connsiteY14208"/>
                </a:cxn>
                <a:cxn ang="0">
                  <a:pos x="connsiteX14209" y="connsiteY14209"/>
                </a:cxn>
                <a:cxn ang="0">
                  <a:pos x="connsiteX14210" y="connsiteY14210"/>
                </a:cxn>
                <a:cxn ang="0">
                  <a:pos x="connsiteX14211" y="connsiteY14211"/>
                </a:cxn>
                <a:cxn ang="0">
                  <a:pos x="connsiteX14212" y="connsiteY14212"/>
                </a:cxn>
                <a:cxn ang="0">
                  <a:pos x="connsiteX14213" y="connsiteY14213"/>
                </a:cxn>
                <a:cxn ang="0">
                  <a:pos x="connsiteX14214" y="connsiteY14214"/>
                </a:cxn>
                <a:cxn ang="0">
                  <a:pos x="connsiteX14215" y="connsiteY14215"/>
                </a:cxn>
                <a:cxn ang="0">
                  <a:pos x="connsiteX14216" y="connsiteY14216"/>
                </a:cxn>
                <a:cxn ang="0">
                  <a:pos x="connsiteX14217" y="connsiteY14217"/>
                </a:cxn>
                <a:cxn ang="0">
                  <a:pos x="connsiteX14218" y="connsiteY14218"/>
                </a:cxn>
                <a:cxn ang="0">
                  <a:pos x="connsiteX14219" y="connsiteY14219"/>
                </a:cxn>
                <a:cxn ang="0">
                  <a:pos x="connsiteX14220" y="connsiteY14220"/>
                </a:cxn>
                <a:cxn ang="0">
                  <a:pos x="connsiteX14221" y="connsiteY14221"/>
                </a:cxn>
                <a:cxn ang="0">
                  <a:pos x="connsiteX14222" y="connsiteY14222"/>
                </a:cxn>
                <a:cxn ang="0">
                  <a:pos x="connsiteX14223" y="connsiteY14223"/>
                </a:cxn>
                <a:cxn ang="0">
                  <a:pos x="connsiteX14224" y="connsiteY14224"/>
                </a:cxn>
                <a:cxn ang="0">
                  <a:pos x="connsiteX14225" y="connsiteY14225"/>
                </a:cxn>
                <a:cxn ang="0">
                  <a:pos x="connsiteX14226" y="connsiteY14226"/>
                </a:cxn>
                <a:cxn ang="0">
                  <a:pos x="connsiteX14227" y="connsiteY14227"/>
                </a:cxn>
                <a:cxn ang="0">
                  <a:pos x="connsiteX14228" y="connsiteY14228"/>
                </a:cxn>
                <a:cxn ang="0">
                  <a:pos x="connsiteX14229" y="connsiteY14229"/>
                </a:cxn>
                <a:cxn ang="0">
                  <a:pos x="connsiteX14230" y="connsiteY14230"/>
                </a:cxn>
                <a:cxn ang="0">
                  <a:pos x="connsiteX14231" y="connsiteY14231"/>
                </a:cxn>
                <a:cxn ang="0">
                  <a:pos x="connsiteX14232" y="connsiteY14232"/>
                </a:cxn>
                <a:cxn ang="0">
                  <a:pos x="connsiteX14233" y="connsiteY14233"/>
                </a:cxn>
                <a:cxn ang="0">
                  <a:pos x="connsiteX14234" y="connsiteY14234"/>
                </a:cxn>
                <a:cxn ang="0">
                  <a:pos x="connsiteX14235" y="connsiteY14235"/>
                </a:cxn>
                <a:cxn ang="0">
                  <a:pos x="connsiteX14236" y="connsiteY14236"/>
                </a:cxn>
                <a:cxn ang="0">
                  <a:pos x="connsiteX14237" y="connsiteY14237"/>
                </a:cxn>
                <a:cxn ang="0">
                  <a:pos x="connsiteX14238" y="connsiteY14238"/>
                </a:cxn>
                <a:cxn ang="0">
                  <a:pos x="connsiteX14239" y="connsiteY14239"/>
                </a:cxn>
                <a:cxn ang="0">
                  <a:pos x="connsiteX14240" y="connsiteY14240"/>
                </a:cxn>
                <a:cxn ang="0">
                  <a:pos x="connsiteX14241" y="connsiteY14241"/>
                </a:cxn>
                <a:cxn ang="0">
                  <a:pos x="connsiteX14242" y="connsiteY14242"/>
                </a:cxn>
                <a:cxn ang="0">
                  <a:pos x="connsiteX14243" y="connsiteY14243"/>
                </a:cxn>
                <a:cxn ang="0">
                  <a:pos x="connsiteX14244" y="connsiteY14244"/>
                </a:cxn>
                <a:cxn ang="0">
                  <a:pos x="connsiteX14245" y="connsiteY14245"/>
                </a:cxn>
                <a:cxn ang="0">
                  <a:pos x="connsiteX14246" y="connsiteY14246"/>
                </a:cxn>
                <a:cxn ang="0">
                  <a:pos x="connsiteX14247" y="connsiteY14247"/>
                </a:cxn>
                <a:cxn ang="0">
                  <a:pos x="connsiteX14248" y="connsiteY14248"/>
                </a:cxn>
                <a:cxn ang="0">
                  <a:pos x="connsiteX14249" y="connsiteY14249"/>
                </a:cxn>
                <a:cxn ang="0">
                  <a:pos x="connsiteX14250" y="connsiteY14250"/>
                </a:cxn>
                <a:cxn ang="0">
                  <a:pos x="connsiteX14251" y="connsiteY14251"/>
                </a:cxn>
                <a:cxn ang="0">
                  <a:pos x="connsiteX14252" y="connsiteY14252"/>
                </a:cxn>
                <a:cxn ang="0">
                  <a:pos x="connsiteX14253" y="connsiteY14253"/>
                </a:cxn>
                <a:cxn ang="0">
                  <a:pos x="connsiteX14254" y="connsiteY14254"/>
                </a:cxn>
                <a:cxn ang="0">
                  <a:pos x="connsiteX14255" y="connsiteY14255"/>
                </a:cxn>
                <a:cxn ang="0">
                  <a:pos x="connsiteX14256" y="connsiteY14256"/>
                </a:cxn>
                <a:cxn ang="0">
                  <a:pos x="connsiteX14257" y="connsiteY14257"/>
                </a:cxn>
                <a:cxn ang="0">
                  <a:pos x="connsiteX14258" y="connsiteY14258"/>
                </a:cxn>
                <a:cxn ang="0">
                  <a:pos x="connsiteX14259" y="connsiteY14259"/>
                </a:cxn>
                <a:cxn ang="0">
                  <a:pos x="connsiteX14260" y="connsiteY14260"/>
                </a:cxn>
                <a:cxn ang="0">
                  <a:pos x="connsiteX14261" y="connsiteY14261"/>
                </a:cxn>
                <a:cxn ang="0">
                  <a:pos x="connsiteX14262" y="connsiteY14262"/>
                </a:cxn>
                <a:cxn ang="0">
                  <a:pos x="connsiteX14263" y="connsiteY14263"/>
                </a:cxn>
                <a:cxn ang="0">
                  <a:pos x="connsiteX14264" y="connsiteY14264"/>
                </a:cxn>
                <a:cxn ang="0">
                  <a:pos x="connsiteX14265" y="connsiteY14265"/>
                </a:cxn>
                <a:cxn ang="0">
                  <a:pos x="connsiteX14266" y="connsiteY14266"/>
                </a:cxn>
                <a:cxn ang="0">
                  <a:pos x="connsiteX14267" y="connsiteY14267"/>
                </a:cxn>
                <a:cxn ang="0">
                  <a:pos x="connsiteX14268" y="connsiteY14268"/>
                </a:cxn>
                <a:cxn ang="0">
                  <a:pos x="connsiteX14269" y="connsiteY14269"/>
                </a:cxn>
                <a:cxn ang="0">
                  <a:pos x="connsiteX14270" y="connsiteY14270"/>
                </a:cxn>
                <a:cxn ang="0">
                  <a:pos x="connsiteX14271" y="connsiteY14271"/>
                </a:cxn>
                <a:cxn ang="0">
                  <a:pos x="connsiteX14272" y="connsiteY14272"/>
                </a:cxn>
                <a:cxn ang="0">
                  <a:pos x="connsiteX14273" y="connsiteY14273"/>
                </a:cxn>
                <a:cxn ang="0">
                  <a:pos x="connsiteX14274" y="connsiteY14274"/>
                </a:cxn>
                <a:cxn ang="0">
                  <a:pos x="connsiteX14275" y="connsiteY14275"/>
                </a:cxn>
                <a:cxn ang="0">
                  <a:pos x="connsiteX14276" y="connsiteY14276"/>
                </a:cxn>
                <a:cxn ang="0">
                  <a:pos x="connsiteX14277" y="connsiteY14277"/>
                </a:cxn>
                <a:cxn ang="0">
                  <a:pos x="connsiteX14278" y="connsiteY14278"/>
                </a:cxn>
                <a:cxn ang="0">
                  <a:pos x="connsiteX14279" y="connsiteY14279"/>
                </a:cxn>
                <a:cxn ang="0">
                  <a:pos x="connsiteX14280" y="connsiteY14280"/>
                </a:cxn>
                <a:cxn ang="0">
                  <a:pos x="connsiteX14281" y="connsiteY14281"/>
                </a:cxn>
                <a:cxn ang="0">
                  <a:pos x="connsiteX14282" y="connsiteY14282"/>
                </a:cxn>
                <a:cxn ang="0">
                  <a:pos x="connsiteX14283" y="connsiteY14283"/>
                </a:cxn>
                <a:cxn ang="0">
                  <a:pos x="connsiteX14284" y="connsiteY14284"/>
                </a:cxn>
                <a:cxn ang="0">
                  <a:pos x="connsiteX14285" y="connsiteY14285"/>
                </a:cxn>
                <a:cxn ang="0">
                  <a:pos x="connsiteX14286" y="connsiteY14286"/>
                </a:cxn>
                <a:cxn ang="0">
                  <a:pos x="connsiteX14287" y="connsiteY14287"/>
                </a:cxn>
                <a:cxn ang="0">
                  <a:pos x="connsiteX14288" y="connsiteY14288"/>
                </a:cxn>
                <a:cxn ang="0">
                  <a:pos x="connsiteX14289" y="connsiteY14289"/>
                </a:cxn>
                <a:cxn ang="0">
                  <a:pos x="connsiteX14290" y="connsiteY14290"/>
                </a:cxn>
                <a:cxn ang="0">
                  <a:pos x="connsiteX14291" y="connsiteY14291"/>
                </a:cxn>
                <a:cxn ang="0">
                  <a:pos x="connsiteX14292" y="connsiteY14292"/>
                </a:cxn>
                <a:cxn ang="0">
                  <a:pos x="connsiteX14293" y="connsiteY14293"/>
                </a:cxn>
                <a:cxn ang="0">
                  <a:pos x="connsiteX14294" y="connsiteY14294"/>
                </a:cxn>
                <a:cxn ang="0">
                  <a:pos x="connsiteX14295" y="connsiteY14295"/>
                </a:cxn>
                <a:cxn ang="0">
                  <a:pos x="connsiteX14296" y="connsiteY14296"/>
                </a:cxn>
                <a:cxn ang="0">
                  <a:pos x="connsiteX14297" y="connsiteY14297"/>
                </a:cxn>
                <a:cxn ang="0">
                  <a:pos x="connsiteX14298" y="connsiteY14298"/>
                </a:cxn>
                <a:cxn ang="0">
                  <a:pos x="connsiteX14299" y="connsiteY14299"/>
                </a:cxn>
                <a:cxn ang="0">
                  <a:pos x="connsiteX14300" y="connsiteY14300"/>
                </a:cxn>
                <a:cxn ang="0">
                  <a:pos x="connsiteX14301" y="connsiteY14301"/>
                </a:cxn>
                <a:cxn ang="0">
                  <a:pos x="connsiteX14302" y="connsiteY14302"/>
                </a:cxn>
                <a:cxn ang="0">
                  <a:pos x="connsiteX14303" y="connsiteY14303"/>
                </a:cxn>
                <a:cxn ang="0">
                  <a:pos x="connsiteX14304" y="connsiteY14304"/>
                </a:cxn>
                <a:cxn ang="0">
                  <a:pos x="connsiteX14305" y="connsiteY14305"/>
                </a:cxn>
                <a:cxn ang="0">
                  <a:pos x="connsiteX14306" y="connsiteY14306"/>
                </a:cxn>
                <a:cxn ang="0">
                  <a:pos x="connsiteX14307" y="connsiteY14307"/>
                </a:cxn>
                <a:cxn ang="0">
                  <a:pos x="connsiteX14308" y="connsiteY14308"/>
                </a:cxn>
                <a:cxn ang="0">
                  <a:pos x="connsiteX14309" y="connsiteY14309"/>
                </a:cxn>
                <a:cxn ang="0">
                  <a:pos x="connsiteX14310" y="connsiteY14310"/>
                </a:cxn>
                <a:cxn ang="0">
                  <a:pos x="connsiteX14311" y="connsiteY14311"/>
                </a:cxn>
                <a:cxn ang="0">
                  <a:pos x="connsiteX14312" y="connsiteY14312"/>
                </a:cxn>
                <a:cxn ang="0">
                  <a:pos x="connsiteX14313" y="connsiteY14313"/>
                </a:cxn>
                <a:cxn ang="0">
                  <a:pos x="connsiteX14314" y="connsiteY14314"/>
                </a:cxn>
                <a:cxn ang="0">
                  <a:pos x="connsiteX14315" y="connsiteY14315"/>
                </a:cxn>
                <a:cxn ang="0">
                  <a:pos x="connsiteX14316" y="connsiteY14316"/>
                </a:cxn>
                <a:cxn ang="0">
                  <a:pos x="connsiteX14317" y="connsiteY14317"/>
                </a:cxn>
                <a:cxn ang="0">
                  <a:pos x="connsiteX14318" y="connsiteY14318"/>
                </a:cxn>
                <a:cxn ang="0">
                  <a:pos x="connsiteX14319" y="connsiteY14319"/>
                </a:cxn>
                <a:cxn ang="0">
                  <a:pos x="connsiteX14320" y="connsiteY14320"/>
                </a:cxn>
                <a:cxn ang="0">
                  <a:pos x="connsiteX14321" y="connsiteY14321"/>
                </a:cxn>
                <a:cxn ang="0">
                  <a:pos x="connsiteX14322" y="connsiteY14322"/>
                </a:cxn>
                <a:cxn ang="0">
                  <a:pos x="connsiteX14323" y="connsiteY14323"/>
                </a:cxn>
                <a:cxn ang="0">
                  <a:pos x="connsiteX14324" y="connsiteY14324"/>
                </a:cxn>
                <a:cxn ang="0">
                  <a:pos x="connsiteX14325" y="connsiteY14325"/>
                </a:cxn>
                <a:cxn ang="0">
                  <a:pos x="connsiteX14326" y="connsiteY14326"/>
                </a:cxn>
                <a:cxn ang="0">
                  <a:pos x="connsiteX14327" y="connsiteY14327"/>
                </a:cxn>
                <a:cxn ang="0">
                  <a:pos x="connsiteX14328" y="connsiteY14328"/>
                </a:cxn>
                <a:cxn ang="0">
                  <a:pos x="connsiteX14329" y="connsiteY14329"/>
                </a:cxn>
                <a:cxn ang="0">
                  <a:pos x="connsiteX14330" y="connsiteY14330"/>
                </a:cxn>
                <a:cxn ang="0">
                  <a:pos x="connsiteX14331" y="connsiteY14331"/>
                </a:cxn>
                <a:cxn ang="0">
                  <a:pos x="connsiteX14332" y="connsiteY14332"/>
                </a:cxn>
                <a:cxn ang="0">
                  <a:pos x="connsiteX14333" y="connsiteY14333"/>
                </a:cxn>
                <a:cxn ang="0">
                  <a:pos x="connsiteX14334" y="connsiteY14334"/>
                </a:cxn>
                <a:cxn ang="0">
                  <a:pos x="connsiteX14335" y="connsiteY14335"/>
                </a:cxn>
                <a:cxn ang="0">
                  <a:pos x="connsiteX14336" y="connsiteY14336"/>
                </a:cxn>
                <a:cxn ang="0">
                  <a:pos x="connsiteX14337" y="connsiteY14337"/>
                </a:cxn>
                <a:cxn ang="0">
                  <a:pos x="connsiteX14338" y="connsiteY14338"/>
                </a:cxn>
                <a:cxn ang="0">
                  <a:pos x="connsiteX14339" y="connsiteY14339"/>
                </a:cxn>
                <a:cxn ang="0">
                  <a:pos x="connsiteX14340" y="connsiteY14340"/>
                </a:cxn>
                <a:cxn ang="0">
                  <a:pos x="connsiteX14341" y="connsiteY14341"/>
                </a:cxn>
                <a:cxn ang="0">
                  <a:pos x="connsiteX14342" y="connsiteY14342"/>
                </a:cxn>
                <a:cxn ang="0">
                  <a:pos x="connsiteX14343" y="connsiteY14343"/>
                </a:cxn>
                <a:cxn ang="0">
                  <a:pos x="connsiteX14344" y="connsiteY14344"/>
                </a:cxn>
                <a:cxn ang="0">
                  <a:pos x="connsiteX14345" y="connsiteY14345"/>
                </a:cxn>
                <a:cxn ang="0">
                  <a:pos x="connsiteX14346" y="connsiteY14346"/>
                </a:cxn>
                <a:cxn ang="0">
                  <a:pos x="connsiteX14347" y="connsiteY14347"/>
                </a:cxn>
                <a:cxn ang="0">
                  <a:pos x="connsiteX14348" y="connsiteY14348"/>
                </a:cxn>
                <a:cxn ang="0">
                  <a:pos x="connsiteX14349" y="connsiteY14349"/>
                </a:cxn>
                <a:cxn ang="0">
                  <a:pos x="connsiteX14350" y="connsiteY14350"/>
                </a:cxn>
                <a:cxn ang="0">
                  <a:pos x="connsiteX14351" y="connsiteY14351"/>
                </a:cxn>
                <a:cxn ang="0">
                  <a:pos x="connsiteX14352" y="connsiteY14352"/>
                </a:cxn>
                <a:cxn ang="0">
                  <a:pos x="connsiteX14353" y="connsiteY14353"/>
                </a:cxn>
                <a:cxn ang="0">
                  <a:pos x="connsiteX14354" y="connsiteY14354"/>
                </a:cxn>
                <a:cxn ang="0">
                  <a:pos x="connsiteX14355" y="connsiteY14355"/>
                </a:cxn>
                <a:cxn ang="0">
                  <a:pos x="connsiteX14356" y="connsiteY14356"/>
                </a:cxn>
                <a:cxn ang="0">
                  <a:pos x="connsiteX14357" y="connsiteY14357"/>
                </a:cxn>
                <a:cxn ang="0">
                  <a:pos x="connsiteX14358" y="connsiteY14358"/>
                </a:cxn>
                <a:cxn ang="0">
                  <a:pos x="connsiteX14359" y="connsiteY14359"/>
                </a:cxn>
                <a:cxn ang="0">
                  <a:pos x="connsiteX14360" y="connsiteY14360"/>
                </a:cxn>
                <a:cxn ang="0">
                  <a:pos x="connsiteX14361" y="connsiteY14361"/>
                </a:cxn>
                <a:cxn ang="0">
                  <a:pos x="connsiteX14362" y="connsiteY14362"/>
                </a:cxn>
                <a:cxn ang="0">
                  <a:pos x="connsiteX14363" y="connsiteY14363"/>
                </a:cxn>
                <a:cxn ang="0">
                  <a:pos x="connsiteX14364" y="connsiteY14364"/>
                </a:cxn>
                <a:cxn ang="0">
                  <a:pos x="connsiteX14365" y="connsiteY14365"/>
                </a:cxn>
                <a:cxn ang="0">
                  <a:pos x="connsiteX14366" y="connsiteY14366"/>
                </a:cxn>
                <a:cxn ang="0">
                  <a:pos x="connsiteX14367" y="connsiteY14367"/>
                </a:cxn>
                <a:cxn ang="0">
                  <a:pos x="connsiteX14368" y="connsiteY14368"/>
                </a:cxn>
                <a:cxn ang="0">
                  <a:pos x="connsiteX14369" y="connsiteY14369"/>
                </a:cxn>
                <a:cxn ang="0">
                  <a:pos x="connsiteX14370" y="connsiteY14370"/>
                </a:cxn>
                <a:cxn ang="0">
                  <a:pos x="connsiteX14371" y="connsiteY14371"/>
                </a:cxn>
                <a:cxn ang="0">
                  <a:pos x="connsiteX14372" y="connsiteY14372"/>
                </a:cxn>
                <a:cxn ang="0">
                  <a:pos x="connsiteX14373" y="connsiteY14373"/>
                </a:cxn>
                <a:cxn ang="0">
                  <a:pos x="connsiteX14374" y="connsiteY14374"/>
                </a:cxn>
                <a:cxn ang="0">
                  <a:pos x="connsiteX14375" y="connsiteY14375"/>
                </a:cxn>
                <a:cxn ang="0">
                  <a:pos x="connsiteX14376" y="connsiteY14376"/>
                </a:cxn>
                <a:cxn ang="0">
                  <a:pos x="connsiteX14377" y="connsiteY14377"/>
                </a:cxn>
                <a:cxn ang="0">
                  <a:pos x="connsiteX14378" y="connsiteY14378"/>
                </a:cxn>
                <a:cxn ang="0">
                  <a:pos x="connsiteX14379" y="connsiteY14379"/>
                </a:cxn>
                <a:cxn ang="0">
                  <a:pos x="connsiteX14380" y="connsiteY14380"/>
                </a:cxn>
                <a:cxn ang="0">
                  <a:pos x="connsiteX14381" y="connsiteY14381"/>
                </a:cxn>
                <a:cxn ang="0">
                  <a:pos x="connsiteX14382" y="connsiteY14382"/>
                </a:cxn>
                <a:cxn ang="0">
                  <a:pos x="connsiteX14383" y="connsiteY14383"/>
                </a:cxn>
                <a:cxn ang="0">
                  <a:pos x="connsiteX14384" y="connsiteY14384"/>
                </a:cxn>
                <a:cxn ang="0">
                  <a:pos x="connsiteX14385" y="connsiteY14385"/>
                </a:cxn>
                <a:cxn ang="0">
                  <a:pos x="connsiteX14386" y="connsiteY14386"/>
                </a:cxn>
                <a:cxn ang="0">
                  <a:pos x="connsiteX14387" y="connsiteY14387"/>
                </a:cxn>
                <a:cxn ang="0">
                  <a:pos x="connsiteX14388" y="connsiteY14388"/>
                </a:cxn>
                <a:cxn ang="0">
                  <a:pos x="connsiteX14389" y="connsiteY14389"/>
                </a:cxn>
                <a:cxn ang="0">
                  <a:pos x="connsiteX14390" y="connsiteY14390"/>
                </a:cxn>
                <a:cxn ang="0">
                  <a:pos x="connsiteX14391" y="connsiteY14391"/>
                </a:cxn>
                <a:cxn ang="0">
                  <a:pos x="connsiteX14392" y="connsiteY14392"/>
                </a:cxn>
                <a:cxn ang="0">
                  <a:pos x="connsiteX14393" y="connsiteY14393"/>
                </a:cxn>
                <a:cxn ang="0">
                  <a:pos x="connsiteX14394" y="connsiteY14394"/>
                </a:cxn>
                <a:cxn ang="0">
                  <a:pos x="connsiteX14395" y="connsiteY14395"/>
                </a:cxn>
                <a:cxn ang="0">
                  <a:pos x="connsiteX14396" y="connsiteY14396"/>
                </a:cxn>
                <a:cxn ang="0">
                  <a:pos x="connsiteX14397" y="connsiteY14397"/>
                </a:cxn>
                <a:cxn ang="0">
                  <a:pos x="connsiteX14398" y="connsiteY14398"/>
                </a:cxn>
                <a:cxn ang="0">
                  <a:pos x="connsiteX14399" y="connsiteY14399"/>
                </a:cxn>
                <a:cxn ang="0">
                  <a:pos x="connsiteX14400" y="connsiteY14400"/>
                </a:cxn>
                <a:cxn ang="0">
                  <a:pos x="connsiteX14401" y="connsiteY14401"/>
                </a:cxn>
                <a:cxn ang="0">
                  <a:pos x="connsiteX14402" y="connsiteY14402"/>
                </a:cxn>
                <a:cxn ang="0">
                  <a:pos x="connsiteX14403" y="connsiteY14403"/>
                </a:cxn>
                <a:cxn ang="0">
                  <a:pos x="connsiteX14404" y="connsiteY14404"/>
                </a:cxn>
                <a:cxn ang="0">
                  <a:pos x="connsiteX14405" y="connsiteY14405"/>
                </a:cxn>
                <a:cxn ang="0">
                  <a:pos x="connsiteX14406" y="connsiteY14406"/>
                </a:cxn>
                <a:cxn ang="0">
                  <a:pos x="connsiteX14407" y="connsiteY14407"/>
                </a:cxn>
                <a:cxn ang="0">
                  <a:pos x="connsiteX14408" y="connsiteY14408"/>
                </a:cxn>
                <a:cxn ang="0">
                  <a:pos x="connsiteX14409" y="connsiteY14409"/>
                </a:cxn>
                <a:cxn ang="0">
                  <a:pos x="connsiteX14410" y="connsiteY14410"/>
                </a:cxn>
                <a:cxn ang="0">
                  <a:pos x="connsiteX14411" y="connsiteY14411"/>
                </a:cxn>
                <a:cxn ang="0">
                  <a:pos x="connsiteX14412" y="connsiteY14412"/>
                </a:cxn>
                <a:cxn ang="0">
                  <a:pos x="connsiteX14413" y="connsiteY14413"/>
                </a:cxn>
                <a:cxn ang="0">
                  <a:pos x="connsiteX14414" y="connsiteY14414"/>
                </a:cxn>
                <a:cxn ang="0">
                  <a:pos x="connsiteX14415" y="connsiteY14415"/>
                </a:cxn>
                <a:cxn ang="0">
                  <a:pos x="connsiteX14416" y="connsiteY14416"/>
                </a:cxn>
                <a:cxn ang="0">
                  <a:pos x="connsiteX14417" y="connsiteY14417"/>
                </a:cxn>
                <a:cxn ang="0">
                  <a:pos x="connsiteX14418" y="connsiteY14418"/>
                </a:cxn>
                <a:cxn ang="0">
                  <a:pos x="connsiteX14419" y="connsiteY14419"/>
                </a:cxn>
                <a:cxn ang="0">
                  <a:pos x="connsiteX14420" y="connsiteY14420"/>
                </a:cxn>
                <a:cxn ang="0">
                  <a:pos x="connsiteX14421" y="connsiteY14421"/>
                </a:cxn>
                <a:cxn ang="0">
                  <a:pos x="connsiteX14422" y="connsiteY14422"/>
                </a:cxn>
                <a:cxn ang="0">
                  <a:pos x="connsiteX14423" y="connsiteY14423"/>
                </a:cxn>
                <a:cxn ang="0">
                  <a:pos x="connsiteX14424" y="connsiteY14424"/>
                </a:cxn>
                <a:cxn ang="0">
                  <a:pos x="connsiteX14425" y="connsiteY14425"/>
                </a:cxn>
                <a:cxn ang="0">
                  <a:pos x="connsiteX14426" y="connsiteY14426"/>
                </a:cxn>
                <a:cxn ang="0">
                  <a:pos x="connsiteX14427" y="connsiteY14427"/>
                </a:cxn>
                <a:cxn ang="0">
                  <a:pos x="connsiteX14428" y="connsiteY14428"/>
                </a:cxn>
                <a:cxn ang="0">
                  <a:pos x="connsiteX14429" y="connsiteY14429"/>
                </a:cxn>
                <a:cxn ang="0">
                  <a:pos x="connsiteX14430" y="connsiteY14430"/>
                </a:cxn>
                <a:cxn ang="0">
                  <a:pos x="connsiteX14431" y="connsiteY14431"/>
                </a:cxn>
                <a:cxn ang="0">
                  <a:pos x="connsiteX14432" y="connsiteY14432"/>
                </a:cxn>
                <a:cxn ang="0">
                  <a:pos x="connsiteX14433" y="connsiteY14433"/>
                </a:cxn>
                <a:cxn ang="0">
                  <a:pos x="connsiteX14434" y="connsiteY14434"/>
                </a:cxn>
                <a:cxn ang="0">
                  <a:pos x="connsiteX14435" y="connsiteY14435"/>
                </a:cxn>
                <a:cxn ang="0">
                  <a:pos x="connsiteX14436" y="connsiteY14436"/>
                </a:cxn>
                <a:cxn ang="0">
                  <a:pos x="connsiteX14437" y="connsiteY14437"/>
                </a:cxn>
                <a:cxn ang="0">
                  <a:pos x="connsiteX14438" y="connsiteY14438"/>
                </a:cxn>
                <a:cxn ang="0">
                  <a:pos x="connsiteX14439" y="connsiteY14439"/>
                </a:cxn>
                <a:cxn ang="0">
                  <a:pos x="connsiteX14440" y="connsiteY14440"/>
                </a:cxn>
                <a:cxn ang="0">
                  <a:pos x="connsiteX14441" y="connsiteY14441"/>
                </a:cxn>
                <a:cxn ang="0">
                  <a:pos x="connsiteX14442" y="connsiteY14442"/>
                </a:cxn>
                <a:cxn ang="0">
                  <a:pos x="connsiteX14443" y="connsiteY14443"/>
                </a:cxn>
                <a:cxn ang="0">
                  <a:pos x="connsiteX14444" y="connsiteY14444"/>
                </a:cxn>
                <a:cxn ang="0">
                  <a:pos x="connsiteX14445" y="connsiteY14445"/>
                </a:cxn>
                <a:cxn ang="0">
                  <a:pos x="connsiteX14446" y="connsiteY14446"/>
                </a:cxn>
                <a:cxn ang="0">
                  <a:pos x="connsiteX14447" y="connsiteY14447"/>
                </a:cxn>
                <a:cxn ang="0">
                  <a:pos x="connsiteX14448" y="connsiteY14448"/>
                </a:cxn>
                <a:cxn ang="0">
                  <a:pos x="connsiteX14449" y="connsiteY14449"/>
                </a:cxn>
                <a:cxn ang="0">
                  <a:pos x="connsiteX14450" y="connsiteY14450"/>
                </a:cxn>
                <a:cxn ang="0">
                  <a:pos x="connsiteX14451" y="connsiteY14451"/>
                </a:cxn>
                <a:cxn ang="0">
                  <a:pos x="connsiteX14452" y="connsiteY14452"/>
                </a:cxn>
                <a:cxn ang="0">
                  <a:pos x="connsiteX14453" y="connsiteY14453"/>
                </a:cxn>
                <a:cxn ang="0">
                  <a:pos x="connsiteX14454" y="connsiteY14454"/>
                </a:cxn>
                <a:cxn ang="0">
                  <a:pos x="connsiteX14455" y="connsiteY14455"/>
                </a:cxn>
                <a:cxn ang="0">
                  <a:pos x="connsiteX14456" y="connsiteY14456"/>
                </a:cxn>
                <a:cxn ang="0">
                  <a:pos x="connsiteX14457" y="connsiteY14457"/>
                </a:cxn>
                <a:cxn ang="0">
                  <a:pos x="connsiteX14458" y="connsiteY14458"/>
                </a:cxn>
                <a:cxn ang="0">
                  <a:pos x="connsiteX14459" y="connsiteY14459"/>
                </a:cxn>
                <a:cxn ang="0">
                  <a:pos x="connsiteX14460" y="connsiteY14460"/>
                </a:cxn>
                <a:cxn ang="0">
                  <a:pos x="connsiteX14461" y="connsiteY14461"/>
                </a:cxn>
                <a:cxn ang="0">
                  <a:pos x="connsiteX14462" y="connsiteY14462"/>
                </a:cxn>
                <a:cxn ang="0">
                  <a:pos x="connsiteX14463" y="connsiteY14463"/>
                </a:cxn>
                <a:cxn ang="0">
                  <a:pos x="connsiteX14464" y="connsiteY14464"/>
                </a:cxn>
                <a:cxn ang="0">
                  <a:pos x="connsiteX14465" y="connsiteY14465"/>
                </a:cxn>
                <a:cxn ang="0">
                  <a:pos x="connsiteX14466" y="connsiteY14466"/>
                </a:cxn>
                <a:cxn ang="0">
                  <a:pos x="connsiteX14467" y="connsiteY14467"/>
                </a:cxn>
                <a:cxn ang="0">
                  <a:pos x="connsiteX14468" y="connsiteY14468"/>
                </a:cxn>
                <a:cxn ang="0">
                  <a:pos x="connsiteX14469" y="connsiteY14469"/>
                </a:cxn>
                <a:cxn ang="0">
                  <a:pos x="connsiteX14470" y="connsiteY14470"/>
                </a:cxn>
                <a:cxn ang="0">
                  <a:pos x="connsiteX14471" y="connsiteY14471"/>
                </a:cxn>
                <a:cxn ang="0">
                  <a:pos x="connsiteX14472" y="connsiteY14472"/>
                </a:cxn>
                <a:cxn ang="0">
                  <a:pos x="connsiteX14473" y="connsiteY14473"/>
                </a:cxn>
                <a:cxn ang="0">
                  <a:pos x="connsiteX14474" y="connsiteY14474"/>
                </a:cxn>
                <a:cxn ang="0">
                  <a:pos x="connsiteX14475" y="connsiteY14475"/>
                </a:cxn>
                <a:cxn ang="0">
                  <a:pos x="connsiteX14476" y="connsiteY14476"/>
                </a:cxn>
                <a:cxn ang="0">
                  <a:pos x="connsiteX14477" y="connsiteY14477"/>
                </a:cxn>
                <a:cxn ang="0">
                  <a:pos x="connsiteX14478" y="connsiteY14478"/>
                </a:cxn>
                <a:cxn ang="0">
                  <a:pos x="connsiteX14479" y="connsiteY14479"/>
                </a:cxn>
                <a:cxn ang="0">
                  <a:pos x="connsiteX14480" y="connsiteY14480"/>
                </a:cxn>
                <a:cxn ang="0">
                  <a:pos x="connsiteX14481" y="connsiteY14481"/>
                </a:cxn>
                <a:cxn ang="0">
                  <a:pos x="connsiteX14482" y="connsiteY14482"/>
                </a:cxn>
                <a:cxn ang="0">
                  <a:pos x="connsiteX14483" y="connsiteY14483"/>
                </a:cxn>
                <a:cxn ang="0">
                  <a:pos x="connsiteX14484" y="connsiteY14484"/>
                </a:cxn>
                <a:cxn ang="0">
                  <a:pos x="connsiteX14485" y="connsiteY14485"/>
                </a:cxn>
                <a:cxn ang="0">
                  <a:pos x="connsiteX14486" y="connsiteY14486"/>
                </a:cxn>
                <a:cxn ang="0">
                  <a:pos x="connsiteX14487" y="connsiteY14487"/>
                </a:cxn>
                <a:cxn ang="0">
                  <a:pos x="connsiteX14488" y="connsiteY14488"/>
                </a:cxn>
                <a:cxn ang="0">
                  <a:pos x="connsiteX14489" y="connsiteY14489"/>
                </a:cxn>
                <a:cxn ang="0">
                  <a:pos x="connsiteX14490" y="connsiteY14490"/>
                </a:cxn>
                <a:cxn ang="0">
                  <a:pos x="connsiteX14491" y="connsiteY14491"/>
                </a:cxn>
                <a:cxn ang="0">
                  <a:pos x="connsiteX14492" y="connsiteY14492"/>
                </a:cxn>
                <a:cxn ang="0">
                  <a:pos x="connsiteX14493" y="connsiteY14493"/>
                </a:cxn>
                <a:cxn ang="0">
                  <a:pos x="connsiteX14494" y="connsiteY14494"/>
                </a:cxn>
                <a:cxn ang="0">
                  <a:pos x="connsiteX14495" y="connsiteY14495"/>
                </a:cxn>
                <a:cxn ang="0">
                  <a:pos x="connsiteX14496" y="connsiteY14496"/>
                </a:cxn>
                <a:cxn ang="0">
                  <a:pos x="connsiteX14497" y="connsiteY14497"/>
                </a:cxn>
                <a:cxn ang="0">
                  <a:pos x="connsiteX14498" y="connsiteY14498"/>
                </a:cxn>
                <a:cxn ang="0">
                  <a:pos x="connsiteX14499" y="connsiteY14499"/>
                </a:cxn>
                <a:cxn ang="0">
                  <a:pos x="connsiteX14500" y="connsiteY14500"/>
                </a:cxn>
                <a:cxn ang="0">
                  <a:pos x="connsiteX14501" y="connsiteY14501"/>
                </a:cxn>
                <a:cxn ang="0">
                  <a:pos x="connsiteX14502" y="connsiteY14502"/>
                </a:cxn>
                <a:cxn ang="0">
                  <a:pos x="connsiteX14503" y="connsiteY14503"/>
                </a:cxn>
                <a:cxn ang="0">
                  <a:pos x="connsiteX14504" y="connsiteY14504"/>
                </a:cxn>
                <a:cxn ang="0">
                  <a:pos x="connsiteX14505" y="connsiteY14505"/>
                </a:cxn>
                <a:cxn ang="0">
                  <a:pos x="connsiteX14506" y="connsiteY14506"/>
                </a:cxn>
                <a:cxn ang="0">
                  <a:pos x="connsiteX14507" y="connsiteY14507"/>
                </a:cxn>
                <a:cxn ang="0">
                  <a:pos x="connsiteX14508" y="connsiteY14508"/>
                </a:cxn>
                <a:cxn ang="0">
                  <a:pos x="connsiteX14509" y="connsiteY14509"/>
                </a:cxn>
                <a:cxn ang="0">
                  <a:pos x="connsiteX14510" y="connsiteY14510"/>
                </a:cxn>
                <a:cxn ang="0">
                  <a:pos x="connsiteX14511" y="connsiteY14511"/>
                </a:cxn>
                <a:cxn ang="0">
                  <a:pos x="connsiteX14512" y="connsiteY14512"/>
                </a:cxn>
                <a:cxn ang="0">
                  <a:pos x="connsiteX14513" y="connsiteY14513"/>
                </a:cxn>
                <a:cxn ang="0">
                  <a:pos x="connsiteX14514" y="connsiteY14514"/>
                </a:cxn>
                <a:cxn ang="0">
                  <a:pos x="connsiteX14515" y="connsiteY14515"/>
                </a:cxn>
                <a:cxn ang="0">
                  <a:pos x="connsiteX14516" y="connsiteY14516"/>
                </a:cxn>
                <a:cxn ang="0">
                  <a:pos x="connsiteX14517" y="connsiteY14517"/>
                </a:cxn>
                <a:cxn ang="0">
                  <a:pos x="connsiteX14518" y="connsiteY14518"/>
                </a:cxn>
                <a:cxn ang="0">
                  <a:pos x="connsiteX14519" y="connsiteY14519"/>
                </a:cxn>
                <a:cxn ang="0">
                  <a:pos x="connsiteX14520" y="connsiteY14520"/>
                </a:cxn>
                <a:cxn ang="0">
                  <a:pos x="connsiteX14521" y="connsiteY14521"/>
                </a:cxn>
                <a:cxn ang="0">
                  <a:pos x="connsiteX14522" y="connsiteY14522"/>
                </a:cxn>
                <a:cxn ang="0">
                  <a:pos x="connsiteX14523" y="connsiteY14523"/>
                </a:cxn>
                <a:cxn ang="0">
                  <a:pos x="connsiteX14524" y="connsiteY14524"/>
                </a:cxn>
                <a:cxn ang="0">
                  <a:pos x="connsiteX14525" y="connsiteY14525"/>
                </a:cxn>
                <a:cxn ang="0">
                  <a:pos x="connsiteX14526" y="connsiteY14526"/>
                </a:cxn>
                <a:cxn ang="0">
                  <a:pos x="connsiteX14527" y="connsiteY14527"/>
                </a:cxn>
                <a:cxn ang="0">
                  <a:pos x="connsiteX14528" y="connsiteY14528"/>
                </a:cxn>
                <a:cxn ang="0">
                  <a:pos x="connsiteX14529" y="connsiteY14529"/>
                </a:cxn>
                <a:cxn ang="0">
                  <a:pos x="connsiteX14530" y="connsiteY14530"/>
                </a:cxn>
                <a:cxn ang="0">
                  <a:pos x="connsiteX14531" y="connsiteY14531"/>
                </a:cxn>
                <a:cxn ang="0">
                  <a:pos x="connsiteX14532" y="connsiteY14532"/>
                </a:cxn>
                <a:cxn ang="0">
                  <a:pos x="connsiteX14533" y="connsiteY14533"/>
                </a:cxn>
                <a:cxn ang="0">
                  <a:pos x="connsiteX14534" y="connsiteY14534"/>
                </a:cxn>
                <a:cxn ang="0">
                  <a:pos x="connsiteX14535" y="connsiteY14535"/>
                </a:cxn>
                <a:cxn ang="0">
                  <a:pos x="connsiteX14536" y="connsiteY14536"/>
                </a:cxn>
                <a:cxn ang="0">
                  <a:pos x="connsiteX14537" y="connsiteY14537"/>
                </a:cxn>
                <a:cxn ang="0">
                  <a:pos x="connsiteX14538" y="connsiteY14538"/>
                </a:cxn>
                <a:cxn ang="0">
                  <a:pos x="connsiteX14539" y="connsiteY14539"/>
                </a:cxn>
                <a:cxn ang="0">
                  <a:pos x="connsiteX14540" y="connsiteY14540"/>
                </a:cxn>
                <a:cxn ang="0">
                  <a:pos x="connsiteX14541" y="connsiteY14541"/>
                </a:cxn>
                <a:cxn ang="0">
                  <a:pos x="connsiteX14542" y="connsiteY14542"/>
                </a:cxn>
                <a:cxn ang="0">
                  <a:pos x="connsiteX14543" y="connsiteY14543"/>
                </a:cxn>
                <a:cxn ang="0">
                  <a:pos x="connsiteX14544" y="connsiteY14544"/>
                </a:cxn>
                <a:cxn ang="0">
                  <a:pos x="connsiteX14545" y="connsiteY14545"/>
                </a:cxn>
                <a:cxn ang="0">
                  <a:pos x="connsiteX14546" y="connsiteY14546"/>
                </a:cxn>
                <a:cxn ang="0">
                  <a:pos x="connsiteX14547" y="connsiteY14547"/>
                </a:cxn>
                <a:cxn ang="0">
                  <a:pos x="connsiteX14548" y="connsiteY14548"/>
                </a:cxn>
                <a:cxn ang="0">
                  <a:pos x="connsiteX14549" y="connsiteY14549"/>
                </a:cxn>
                <a:cxn ang="0">
                  <a:pos x="connsiteX14550" y="connsiteY14550"/>
                </a:cxn>
                <a:cxn ang="0">
                  <a:pos x="connsiteX14551" y="connsiteY14551"/>
                </a:cxn>
                <a:cxn ang="0">
                  <a:pos x="connsiteX14552" y="connsiteY14552"/>
                </a:cxn>
                <a:cxn ang="0">
                  <a:pos x="connsiteX14553" y="connsiteY14553"/>
                </a:cxn>
                <a:cxn ang="0">
                  <a:pos x="connsiteX14554" y="connsiteY14554"/>
                </a:cxn>
                <a:cxn ang="0">
                  <a:pos x="connsiteX14555" y="connsiteY14555"/>
                </a:cxn>
                <a:cxn ang="0">
                  <a:pos x="connsiteX14556" y="connsiteY14556"/>
                </a:cxn>
                <a:cxn ang="0">
                  <a:pos x="connsiteX14557" y="connsiteY14557"/>
                </a:cxn>
                <a:cxn ang="0">
                  <a:pos x="connsiteX14558" y="connsiteY14558"/>
                </a:cxn>
                <a:cxn ang="0">
                  <a:pos x="connsiteX14559" y="connsiteY14559"/>
                </a:cxn>
                <a:cxn ang="0">
                  <a:pos x="connsiteX14560" y="connsiteY14560"/>
                </a:cxn>
                <a:cxn ang="0">
                  <a:pos x="connsiteX14561" y="connsiteY14561"/>
                </a:cxn>
                <a:cxn ang="0">
                  <a:pos x="connsiteX14562" y="connsiteY14562"/>
                </a:cxn>
                <a:cxn ang="0">
                  <a:pos x="connsiteX14563" y="connsiteY14563"/>
                </a:cxn>
                <a:cxn ang="0">
                  <a:pos x="connsiteX14564" y="connsiteY14564"/>
                </a:cxn>
                <a:cxn ang="0">
                  <a:pos x="connsiteX14565" y="connsiteY14565"/>
                </a:cxn>
                <a:cxn ang="0">
                  <a:pos x="connsiteX14566" y="connsiteY14566"/>
                </a:cxn>
                <a:cxn ang="0">
                  <a:pos x="connsiteX14567" y="connsiteY14567"/>
                </a:cxn>
                <a:cxn ang="0">
                  <a:pos x="connsiteX14568" y="connsiteY14568"/>
                </a:cxn>
                <a:cxn ang="0">
                  <a:pos x="connsiteX14569" y="connsiteY14569"/>
                </a:cxn>
                <a:cxn ang="0">
                  <a:pos x="connsiteX14570" y="connsiteY14570"/>
                </a:cxn>
                <a:cxn ang="0">
                  <a:pos x="connsiteX14571" y="connsiteY14571"/>
                </a:cxn>
                <a:cxn ang="0">
                  <a:pos x="connsiteX14572" y="connsiteY14572"/>
                </a:cxn>
                <a:cxn ang="0">
                  <a:pos x="connsiteX14573" y="connsiteY14573"/>
                </a:cxn>
                <a:cxn ang="0">
                  <a:pos x="connsiteX14574" y="connsiteY14574"/>
                </a:cxn>
                <a:cxn ang="0">
                  <a:pos x="connsiteX14575" y="connsiteY14575"/>
                </a:cxn>
                <a:cxn ang="0">
                  <a:pos x="connsiteX14576" y="connsiteY14576"/>
                </a:cxn>
                <a:cxn ang="0">
                  <a:pos x="connsiteX14577" y="connsiteY14577"/>
                </a:cxn>
                <a:cxn ang="0">
                  <a:pos x="connsiteX14578" y="connsiteY14578"/>
                </a:cxn>
                <a:cxn ang="0">
                  <a:pos x="connsiteX14579" y="connsiteY14579"/>
                </a:cxn>
                <a:cxn ang="0">
                  <a:pos x="connsiteX14580" y="connsiteY14580"/>
                </a:cxn>
                <a:cxn ang="0">
                  <a:pos x="connsiteX14581" y="connsiteY14581"/>
                </a:cxn>
                <a:cxn ang="0">
                  <a:pos x="connsiteX14582" y="connsiteY14582"/>
                </a:cxn>
                <a:cxn ang="0">
                  <a:pos x="connsiteX14583" y="connsiteY14583"/>
                </a:cxn>
                <a:cxn ang="0">
                  <a:pos x="connsiteX14584" y="connsiteY14584"/>
                </a:cxn>
                <a:cxn ang="0">
                  <a:pos x="connsiteX14585" y="connsiteY14585"/>
                </a:cxn>
                <a:cxn ang="0">
                  <a:pos x="connsiteX14586" y="connsiteY14586"/>
                </a:cxn>
                <a:cxn ang="0">
                  <a:pos x="connsiteX14587" y="connsiteY14587"/>
                </a:cxn>
                <a:cxn ang="0">
                  <a:pos x="connsiteX14588" y="connsiteY14588"/>
                </a:cxn>
                <a:cxn ang="0">
                  <a:pos x="connsiteX14589" y="connsiteY14589"/>
                </a:cxn>
                <a:cxn ang="0">
                  <a:pos x="connsiteX14590" y="connsiteY14590"/>
                </a:cxn>
                <a:cxn ang="0">
                  <a:pos x="connsiteX14591" y="connsiteY14591"/>
                </a:cxn>
                <a:cxn ang="0">
                  <a:pos x="connsiteX14592" y="connsiteY14592"/>
                </a:cxn>
                <a:cxn ang="0">
                  <a:pos x="connsiteX14593" y="connsiteY14593"/>
                </a:cxn>
                <a:cxn ang="0">
                  <a:pos x="connsiteX14594" y="connsiteY14594"/>
                </a:cxn>
                <a:cxn ang="0">
                  <a:pos x="connsiteX14595" y="connsiteY14595"/>
                </a:cxn>
                <a:cxn ang="0">
                  <a:pos x="connsiteX14596" y="connsiteY14596"/>
                </a:cxn>
                <a:cxn ang="0">
                  <a:pos x="connsiteX14597" y="connsiteY14597"/>
                </a:cxn>
                <a:cxn ang="0">
                  <a:pos x="connsiteX14598" y="connsiteY14598"/>
                </a:cxn>
                <a:cxn ang="0">
                  <a:pos x="connsiteX14599" y="connsiteY14599"/>
                </a:cxn>
                <a:cxn ang="0">
                  <a:pos x="connsiteX14600" y="connsiteY14600"/>
                </a:cxn>
                <a:cxn ang="0">
                  <a:pos x="connsiteX14601" y="connsiteY14601"/>
                </a:cxn>
                <a:cxn ang="0">
                  <a:pos x="connsiteX14602" y="connsiteY14602"/>
                </a:cxn>
                <a:cxn ang="0">
                  <a:pos x="connsiteX14603" y="connsiteY14603"/>
                </a:cxn>
                <a:cxn ang="0">
                  <a:pos x="connsiteX14604" y="connsiteY14604"/>
                </a:cxn>
                <a:cxn ang="0">
                  <a:pos x="connsiteX14605" y="connsiteY14605"/>
                </a:cxn>
                <a:cxn ang="0">
                  <a:pos x="connsiteX14606" y="connsiteY14606"/>
                </a:cxn>
                <a:cxn ang="0">
                  <a:pos x="connsiteX14607" y="connsiteY14607"/>
                </a:cxn>
                <a:cxn ang="0">
                  <a:pos x="connsiteX14608" y="connsiteY14608"/>
                </a:cxn>
                <a:cxn ang="0">
                  <a:pos x="connsiteX14609" y="connsiteY14609"/>
                </a:cxn>
                <a:cxn ang="0">
                  <a:pos x="connsiteX14610" y="connsiteY14610"/>
                </a:cxn>
                <a:cxn ang="0">
                  <a:pos x="connsiteX14611" y="connsiteY14611"/>
                </a:cxn>
                <a:cxn ang="0">
                  <a:pos x="connsiteX14612" y="connsiteY14612"/>
                </a:cxn>
                <a:cxn ang="0">
                  <a:pos x="connsiteX14613" y="connsiteY14613"/>
                </a:cxn>
                <a:cxn ang="0">
                  <a:pos x="connsiteX14614" y="connsiteY14614"/>
                </a:cxn>
                <a:cxn ang="0">
                  <a:pos x="connsiteX14615" y="connsiteY14615"/>
                </a:cxn>
                <a:cxn ang="0">
                  <a:pos x="connsiteX14616" y="connsiteY14616"/>
                </a:cxn>
                <a:cxn ang="0">
                  <a:pos x="connsiteX14617" y="connsiteY14617"/>
                </a:cxn>
                <a:cxn ang="0">
                  <a:pos x="connsiteX14618" y="connsiteY14618"/>
                </a:cxn>
                <a:cxn ang="0">
                  <a:pos x="connsiteX14619" y="connsiteY14619"/>
                </a:cxn>
                <a:cxn ang="0">
                  <a:pos x="connsiteX14620" y="connsiteY14620"/>
                </a:cxn>
                <a:cxn ang="0">
                  <a:pos x="connsiteX14621" y="connsiteY14621"/>
                </a:cxn>
                <a:cxn ang="0">
                  <a:pos x="connsiteX14622" y="connsiteY14622"/>
                </a:cxn>
                <a:cxn ang="0">
                  <a:pos x="connsiteX14623" y="connsiteY14623"/>
                </a:cxn>
                <a:cxn ang="0">
                  <a:pos x="connsiteX14624" y="connsiteY14624"/>
                </a:cxn>
                <a:cxn ang="0">
                  <a:pos x="connsiteX14625" y="connsiteY14625"/>
                </a:cxn>
                <a:cxn ang="0">
                  <a:pos x="connsiteX14626" y="connsiteY14626"/>
                </a:cxn>
                <a:cxn ang="0">
                  <a:pos x="connsiteX14627" y="connsiteY14627"/>
                </a:cxn>
                <a:cxn ang="0">
                  <a:pos x="connsiteX14628" y="connsiteY14628"/>
                </a:cxn>
                <a:cxn ang="0">
                  <a:pos x="connsiteX14629" y="connsiteY14629"/>
                </a:cxn>
                <a:cxn ang="0">
                  <a:pos x="connsiteX14630" y="connsiteY14630"/>
                </a:cxn>
                <a:cxn ang="0">
                  <a:pos x="connsiteX14631" y="connsiteY14631"/>
                </a:cxn>
                <a:cxn ang="0">
                  <a:pos x="connsiteX14632" y="connsiteY14632"/>
                </a:cxn>
                <a:cxn ang="0">
                  <a:pos x="connsiteX14633" y="connsiteY14633"/>
                </a:cxn>
                <a:cxn ang="0">
                  <a:pos x="connsiteX14634" y="connsiteY14634"/>
                </a:cxn>
                <a:cxn ang="0">
                  <a:pos x="connsiteX14635" y="connsiteY14635"/>
                </a:cxn>
                <a:cxn ang="0">
                  <a:pos x="connsiteX14636" y="connsiteY14636"/>
                </a:cxn>
                <a:cxn ang="0">
                  <a:pos x="connsiteX14637" y="connsiteY14637"/>
                </a:cxn>
                <a:cxn ang="0">
                  <a:pos x="connsiteX14638" y="connsiteY14638"/>
                </a:cxn>
                <a:cxn ang="0">
                  <a:pos x="connsiteX14639" y="connsiteY14639"/>
                </a:cxn>
                <a:cxn ang="0">
                  <a:pos x="connsiteX14640" y="connsiteY14640"/>
                </a:cxn>
                <a:cxn ang="0">
                  <a:pos x="connsiteX14641" y="connsiteY14641"/>
                </a:cxn>
                <a:cxn ang="0">
                  <a:pos x="connsiteX14642" y="connsiteY14642"/>
                </a:cxn>
                <a:cxn ang="0">
                  <a:pos x="connsiteX14643" y="connsiteY14643"/>
                </a:cxn>
                <a:cxn ang="0">
                  <a:pos x="connsiteX14644" y="connsiteY14644"/>
                </a:cxn>
                <a:cxn ang="0">
                  <a:pos x="connsiteX14645" y="connsiteY14645"/>
                </a:cxn>
                <a:cxn ang="0">
                  <a:pos x="connsiteX14646" y="connsiteY14646"/>
                </a:cxn>
                <a:cxn ang="0">
                  <a:pos x="connsiteX14647" y="connsiteY14647"/>
                </a:cxn>
                <a:cxn ang="0">
                  <a:pos x="connsiteX14648" y="connsiteY14648"/>
                </a:cxn>
                <a:cxn ang="0">
                  <a:pos x="connsiteX14649" y="connsiteY14649"/>
                </a:cxn>
                <a:cxn ang="0">
                  <a:pos x="connsiteX14650" y="connsiteY14650"/>
                </a:cxn>
                <a:cxn ang="0">
                  <a:pos x="connsiteX14651" y="connsiteY14651"/>
                </a:cxn>
                <a:cxn ang="0">
                  <a:pos x="connsiteX14652" y="connsiteY14652"/>
                </a:cxn>
                <a:cxn ang="0">
                  <a:pos x="connsiteX14653" y="connsiteY14653"/>
                </a:cxn>
                <a:cxn ang="0">
                  <a:pos x="connsiteX14654" y="connsiteY14654"/>
                </a:cxn>
                <a:cxn ang="0">
                  <a:pos x="connsiteX14655" y="connsiteY14655"/>
                </a:cxn>
                <a:cxn ang="0">
                  <a:pos x="connsiteX14656" y="connsiteY14656"/>
                </a:cxn>
                <a:cxn ang="0">
                  <a:pos x="connsiteX14657" y="connsiteY14657"/>
                </a:cxn>
                <a:cxn ang="0">
                  <a:pos x="connsiteX14658" y="connsiteY14658"/>
                </a:cxn>
                <a:cxn ang="0">
                  <a:pos x="connsiteX14659" y="connsiteY14659"/>
                </a:cxn>
                <a:cxn ang="0">
                  <a:pos x="connsiteX14660" y="connsiteY14660"/>
                </a:cxn>
                <a:cxn ang="0">
                  <a:pos x="connsiteX14661" y="connsiteY14661"/>
                </a:cxn>
                <a:cxn ang="0">
                  <a:pos x="connsiteX14662" y="connsiteY14662"/>
                </a:cxn>
                <a:cxn ang="0">
                  <a:pos x="connsiteX14663" y="connsiteY14663"/>
                </a:cxn>
                <a:cxn ang="0">
                  <a:pos x="connsiteX14664" y="connsiteY14664"/>
                </a:cxn>
                <a:cxn ang="0">
                  <a:pos x="connsiteX14665" y="connsiteY14665"/>
                </a:cxn>
                <a:cxn ang="0">
                  <a:pos x="connsiteX14666" y="connsiteY14666"/>
                </a:cxn>
                <a:cxn ang="0">
                  <a:pos x="connsiteX14667" y="connsiteY14667"/>
                </a:cxn>
                <a:cxn ang="0">
                  <a:pos x="connsiteX14668" y="connsiteY14668"/>
                </a:cxn>
                <a:cxn ang="0">
                  <a:pos x="connsiteX14669" y="connsiteY14669"/>
                </a:cxn>
                <a:cxn ang="0">
                  <a:pos x="connsiteX14670" y="connsiteY14670"/>
                </a:cxn>
                <a:cxn ang="0">
                  <a:pos x="connsiteX14671" y="connsiteY14671"/>
                </a:cxn>
                <a:cxn ang="0">
                  <a:pos x="connsiteX14672" y="connsiteY14672"/>
                </a:cxn>
                <a:cxn ang="0">
                  <a:pos x="connsiteX14673" y="connsiteY14673"/>
                </a:cxn>
                <a:cxn ang="0">
                  <a:pos x="connsiteX14674" y="connsiteY14674"/>
                </a:cxn>
                <a:cxn ang="0">
                  <a:pos x="connsiteX14675" y="connsiteY14675"/>
                </a:cxn>
                <a:cxn ang="0">
                  <a:pos x="connsiteX14676" y="connsiteY14676"/>
                </a:cxn>
                <a:cxn ang="0">
                  <a:pos x="connsiteX14677" y="connsiteY14677"/>
                </a:cxn>
                <a:cxn ang="0">
                  <a:pos x="connsiteX14678" y="connsiteY14678"/>
                </a:cxn>
                <a:cxn ang="0">
                  <a:pos x="connsiteX14679" y="connsiteY14679"/>
                </a:cxn>
                <a:cxn ang="0">
                  <a:pos x="connsiteX14680" y="connsiteY14680"/>
                </a:cxn>
                <a:cxn ang="0">
                  <a:pos x="connsiteX14681" y="connsiteY14681"/>
                </a:cxn>
                <a:cxn ang="0">
                  <a:pos x="connsiteX14682" y="connsiteY14682"/>
                </a:cxn>
                <a:cxn ang="0">
                  <a:pos x="connsiteX14683" y="connsiteY14683"/>
                </a:cxn>
                <a:cxn ang="0">
                  <a:pos x="connsiteX14684" y="connsiteY14684"/>
                </a:cxn>
                <a:cxn ang="0">
                  <a:pos x="connsiteX14685" y="connsiteY14685"/>
                </a:cxn>
                <a:cxn ang="0">
                  <a:pos x="connsiteX14686" y="connsiteY14686"/>
                </a:cxn>
                <a:cxn ang="0">
                  <a:pos x="connsiteX14687" y="connsiteY14687"/>
                </a:cxn>
                <a:cxn ang="0">
                  <a:pos x="connsiteX14688" y="connsiteY14688"/>
                </a:cxn>
                <a:cxn ang="0">
                  <a:pos x="connsiteX14689" y="connsiteY14689"/>
                </a:cxn>
                <a:cxn ang="0">
                  <a:pos x="connsiteX14690" y="connsiteY14690"/>
                </a:cxn>
                <a:cxn ang="0">
                  <a:pos x="connsiteX14691" y="connsiteY14691"/>
                </a:cxn>
                <a:cxn ang="0">
                  <a:pos x="connsiteX14692" y="connsiteY14692"/>
                </a:cxn>
                <a:cxn ang="0">
                  <a:pos x="connsiteX14693" y="connsiteY14693"/>
                </a:cxn>
                <a:cxn ang="0">
                  <a:pos x="connsiteX14694" y="connsiteY14694"/>
                </a:cxn>
                <a:cxn ang="0">
                  <a:pos x="connsiteX14695" y="connsiteY14695"/>
                </a:cxn>
                <a:cxn ang="0">
                  <a:pos x="connsiteX14696" y="connsiteY14696"/>
                </a:cxn>
                <a:cxn ang="0">
                  <a:pos x="connsiteX14697" y="connsiteY14697"/>
                </a:cxn>
                <a:cxn ang="0">
                  <a:pos x="connsiteX14698" y="connsiteY14698"/>
                </a:cxn>
                <a:cxn ang="0">
                  <a:pos x="connsiteX14699" y="connsiteY14699"/>
                </a:cxn>
                <a:cxn ang="0">
                  <a:pos x="connsiteX14700" y="connsiteY14700"/>
                </a:cxn>
                <a:cxn ang="0">
                  <a:pos x="connsiteX14701" y="connsiteY14701"/>
                </a:cxn>
                <a:cxn ang="0">
                  <a:pos x="connsiteX14702" y="connsiteY14702"/>
                </a:cxn>
                <a:cxn ang="0">
                  <a:pos x="connsiteX14703" y="connsiteY14703"/>
                </a:cxn>
                <a:cxn ang="0">
                  <a:pos x="connsiteX14704" y="connsiteY14704"/>
                </a:cxn>
                <a:cxn ang="0">
                  <a:pos x="connsiteX14705" y="connsiteY14705"/>
                </a:cxn>
                <a:cxn ang="0">
                  <a:pos x="connsiteX14706" y="connsiteY14706"/>
                </a:cxn>
                <a:cxn ang="0">
                  <a:pos x="connsiteX14707" y="connsiteY14707"/>
                </a:cxn>
                <a:cxn ang="0">
                  <a:pos x="connsiteX14708" y="connsiteY14708"/>
                </a:cxn>
                <a:cxn ang="0">
                  <a:pos x="connsiteX14709" y="connsiteY14709"/>
                </a:cxn>
                <a:cxn ang="0">
                  <a:pos x="connsiteX14710" y="connsiteY14710"/>
                </a:cxn>
                <a:cxn ang="0">
                  <a:pos x="connsiteX14711" y="connsiteY14711"/>
                </a:cxn>
                <a:cxn ang="0">
                  <a:pos x="connsiteX14712" y="connsiteY14712"/>
                </a:cxn>
                <a:cxn ang="0">
                  <a:pos x="connsiteX14713" y="connsiteY14713"/>
                </a:cxn>
                <a:cxn ang="0">
                  <a:pos x="connsiteX14714" y="connsiteY14714"/>
                </a:cxn>
                <a:cxn ang="0">
                  <a:pos x="connsiteX14715" y="connsiteY14715"/>
                </a:cxn>
                <a:cxn ang="0">
                  <a:pos x="connsiteX14716" y="connsiteY14716"/>
                </a:cxn>
                <a:cxn ang="0">
                  <a:pos x="connsiteX14717" y="connsiteY14717"/>
                </a:cxn>
                <a:cxn ang="0">
                  <a:pos x="connsiteX14718" y="connsiteY14718"/>
                </a:cxn>
                <a:cxn ang="0">
                  <a:pos x="connsiteX14719" y="connsiteY14719"/>
                </a:cxn>
                <a:cxn ang="0">
                  <a:pos x="connsiteX14720" y="connsiteY14720"/>
                </a:cxn>
                <a:cxn ang="0">
                  <a:pos x="connsiteX14721" y="connsiteY14721"/>
                </a:cxn>
                <a:cxn ang="0">
                  <a:pos x="connsiteX14722" y="connsiteY14722"/>
                </a:cxn>
                <a:cxn ang="0">
                  <a:pos x="connsiteX14723" y="connsiteY14723"/>
                </a:cxn>
                <a:cxn ang="0">
                  <a:pos x="connsiteX14724" y="connsiteY14724"/>
                </a:cxn>
                <a:cxn ang="0">
                  <a:pos x="connsiteX14725" y="connsiteY14725"/>
                </a:cxn>
                <a:cxn ang="0">
                  <a:pos x="connsiteX14726" y="connsiteY14726"/>
                </a:cxn>
                <a:cxn ang="0">
                  <a:pos x="connsiteX14727" y="connsiteY14727"/>
                </a:cxn>
                <a:cxn ang="0">
                  <a:pos x="connsiteX14728" y="connsiteY14728"/>
                </a:cxn>
                <a:cxn ang="0">
                  <a:pos x="connsiteX14729" y="connsiteY14729"/>
                </a:cxn>
                <a:cxn ang="0">
                  <a:pos x="connsiteX14730" y="connsiteY14730"/>
                </a:cxn>
                <a:cxn ang="0">
                  <a:pos x="connsiteX14731" y="connsiteY14731"/>
                </a:cxn>
                <a:cxn ang="0">
                  <a:pos x="connsiteX14732" y="connsiteY14732"/>
                </a:cxn>
                <a:cxn ang="0">
                  <a:pos x="connsiteX14733" y="connsiteY14733"/>
                </a:cxn>
                <a:cxn ang="0">
                  <a:pos x="connsiteX14734" y="connsiteY14734"/>
                </a:cxn>
                <a:cxn ang="0">
                  <a:pos x="connsiteX14735" y="connsiteY14735"/>
                </a:cxn>
                <a:cxn ang="0">
                  <a:pos x="connsiteX14736" y="connsiteY14736"/>
                </a:cxn>
                <a:cxn ang="0">
                  <a:pos x="connsiteX14737" y="connsiteY14737"/>
                </a:cxn>
                <a:cxn ang="0">
                  <a:pos x="connsiteX14738" y="connsiteY14738"/>
                </a:cxn>
                <a:cxn ang="0">
                  <a:pos x="connsiteX14739" y="connsiteY14739"/>
                </a:cxn>
                <a:cxn ang="0">
                  <a:pos x="connsiteX14740" y="connsiteY14740"/>
                </a:cxn>
                <a:cxn ang="0">
                  <a:pos x="connsiteX14741" y="connsiteY14741"/>
                </a:cxn>
                <a:cxn ang="0">
                  <a:pos x="connsiteX14742" y="connsiteY14742"/>
                </a:cxn>
                <a:cxn ang="0">
                  <a:pos x="connsiteX14743" y="connsiteY14743"/>
                </a:cxn>
                <a:cxn ang="0">
                  <a:pos x="connsiteX14744" y="connsiteY14744"/>
                </a:cxn>
                <a:cxn ang="0">
                  <a:pos x="connsiteX14745" y="connsiteY14745"/>
                </a:cxn>
                <a:cxn ang="0">
                  <a:pos x="connsiteX14746" y="connsiteY14746"/>
                </a:cxn>
                <a:cxn ang="0">
                  <a:pos x="connsiteX14747" y="connsiteY14747"/>
                </a:cxn>
                <a:cxn ang="0">
                  <a:pos x="connsiteX14748" y="connsiteY14748"/>
                </a:cxn>
                <a:cxn ang="0">
                  <a:pos x="connsiteX14749" y="connsiteY14749"/>
                </a:cxn>
                <a:cxn ang="0">
                  <a:pos x="connsiteX14750" y="connsiteY14750"/>
                </a:cxn>
                <a:cxn ang="0">
                  <a:pos x="connsiteX14751" y="connsiteY14751"/>
                </a:cxn>
                <a:cxn ang="0">
                  <a:pos x="connsiteX14752" y="connsiteY14752"/>
                </a:cxn>
                <a:cxn ang="0">
                  <a:pos x="connsiteX14753" y="connsiteY14753"/>
                </a:cxn>
                <a:cxn ang="0">
                  <a:pos x="connsiteX14754" y="connsiteY14754"/>
                </a:cxn>
                <a:cxn ang="0">
                  <a:pos x="connsiteX14755" y="connsiteY14755"/>
                </a:cxn>
                <a:cxn ang="0">
                  <a:pos x="connsiteX14756" y="connsiteY14756"/>
                </a:cxn>
                <a:cxn ang="0">
                  <a:pos x="connsiteX14757" y="connsiteY14757"/>
                </a:cxn>
                <a:cxn ang="0">
                  <a:pos x="connsiteX14758" y="connsiteY14758"/>
                </a:cxn>
                <a:cxn ang="0">
                  <a:pos x="connsiteX14759" y="connsiteY14759"/>
                </a:cxn>
                <a:cxn ang="0">
                  <a:pos x="connsiteX14760" y="connsiteY14760"/>
                </a:cxn>
                <a:cxn ang="0">
                  <a:pos x="connsiteX14761" y="connsiteY14761"/>
                </a:cxn>
                <a:cxn ang="0">
                  <a:pos x="connsiteX14762" y="connsiteY14762"/>
                </a:cxn>
                <a:cxn ang="0">
                  <a:pos x="connsiteX14763" y="connsiteY14763"/>
                </a:cxn>
                <a:cxn ang="0">
                  <a:pos x="connsiteX14764" y="connsiteY14764"/>
                </a:cxn>
                <a:cxn ang="0">
                  <a:pos x="connsiteX14765" y="connsiteY14765"/>
                </a:cxn>
                <a:cxn ang="0">
                  <a:pos x="connsiteX14766" y="connsiteY14766"/>
                </a:cxn>
                <a:cxn ang="0">
                  <a:pos x="connsiteX14767" y="connsiteY14767"/>
                </a:cxn>
                <a:cxn ang="0">
                  <a:pos x="connsiteX14768" y="connsiteY14768"/>
                </a:cxn>
                <a:cxn ang="0">
                  <a:pos x="connsiteX14769" y="connsiteY14769"/>
                </a:cxn>
                <a:cxn ang="0">
                  <a:pos x="connsiteX14770" y="connsiteY14770"/>
                </a:cxn>
                <a:cxn ang="0">
                  <a:pos x="connsiteX14771" y="connsiteY14771"/>
                </a:cxn>
                <a:cxn ang="0">
                  <a:pos x="connsiteX14772" y="connsiteY14772"/>
                </a:cxn>
                <a:cxn ang="0">
                  <a:pos x="connsiteX14773" y="connsiteY14773"/>
                </a:cxn>
                <a:cxn ang="0">
                  <a:pos x="connsiteX14774" y="connsiteY14774"/>
                </a:cxn>
                <a:cxn ang="0">
                  <a:pos x="connsiteX14775" y="connsiteY14775"/>
                </a:cxn>
                <a:cxn ang="0">
                  <a:pos x="connsiteX14776" y="connsiteY14776"/>
                </a:cxn>
                <a:cxn ang="0">
                  <a:pos x="connsiteX14777" y="connsiteY14777"/>
                </a:cxn>
                <a:cxn ang="0">
                  <a:pos x="connsiteX14778" y="connsiteY14778"/>
                </a:cxn>
                <a:cxn ang="0">
                  <a:pos x="connsiteX14779" y="connsiteY14779"/>
                </a:cxn>
                <a:cxn ang="0">
                  <a:pos x="connsiteX14780" y="connsiteY14780"/>
                </a:cxn>
                <a:cxn ang="0">
                  <a:pos x="connsiteX14781" y="connsiteY14781"/>
                </a:cxn>
                <a:cxn ang="0">
                  <a:pos x="connsiteX14782" y="connsiteY14782"/>
                </a:cxn>
                <a:cxn ang="0">
                  <a:pos x="connsiteX14783" y="connsiteY14783"/>
                </a:cxn>
                <a:cxn ang="0">
                  <a:pos x="connsiteX14784" y="connsiteY14784"/>
                </a:cxn>
                <a:cxn ang="0">
                  <a:pos x="connsiteX14785" y="connsiteY14785"/>
                </a:cxn>
                <a:cxn ang="0">
                  <a:pos x="connsiteX14786" y="connsiteY14786"/>
                </a:cxn>
                <a:cxn ang="0">
                  <a:pos x="connsiteX14787" y="connsiteY14787"/>
                </a:cxn>
                <a:cxn ang="0">
                  <a:pos x="connsiteX14788" y="connsiteY14788"/>
                </a:cxn>
                <a:cxn ang="0">
                  <a:pos x="connsiteX14789" y="connsiteY14789"/>
                </a:cxn>
                <a:cxn ang="0">
                  <a:pos x="connsiteX14790" y="connsiteY14790"/>
                </a:cxn>
                <a:cxn ang="0">
                  <a:pos x="connsiteX14791" y="connsiteY14791"/>
                </a:cxn>
                <a:cxn ang="0">
                  <a:pos x="connsiteX14792" y="connsiteY14792"/>
                </a:cxn>
                <a:cxn ang="0">
                  <a:pos x="connsiteX14793" y="connsiteY14793"/>
                </a:cxn>
                <a:cxn ang="0">
                  <a:pos x="connsiteX14794" y="connsiteY14794"/>
                </a:cxn>
                <a:cxn ang="0">
                  <a:pos x="connsiteX14795" y="connsiteY14795"/>
                </a:cxn>
                <a:cxn ang="0">
                  <a:pos x="connsiteX14796" y="connsiteY14796"/>
                </a:cxn>
                <a:cxn ang="0">
                  <a:pos x="connsiteX14797" y="connsiteY14797"/>
                </a:cxn>
                <a:cxn ang="0">
                  <a:pos x="connsiteX14798" y="connsiteY14798"/>
                </a:cxn>
                <a:cxn ang="0">
                  <a:pos x="connsiteX14799" y="connsiteY14799"/>
                </a:cxn>
                <a:cxn ang="0">
                  <a:pos x="connsiteX14800" y="connsiteY14800"/>
                </a:cxn>
                <a:cxn ang="0">
                  <a:pos x="connsiteX14801" y="connsiteY14801"/>
                </a:cxn>
                <a:cxn ang="0">
                  <a:pos x="connsiteX14802" y="connsiteY14802"/>
                </a:cxn>
                <a:cxn ang="0">
                  <a:pos x="connsiteX14803" y="connsiteY14803"/>
                </a:cxn>
                <a:cxn ang="0">
                  <a:pos x="connsiteX14804" y="connsiteY14804"/>
                </a:cxn>
                <a:cxn ang="0">
                  <a:pos x="connsiteX14805" y="connsiteY14805"/>
                </a:cxn>
                <a:cxn ang="0">
                  <a:pos x="connsiteX14806" y="connsiteY14806"/>
                </a:cxn>
                <a:cxn ang="0">
                  <a:pos x="connsiteX14807" y="connsiteY14807"/>
                </a:cxn>
                <a:cxn ang="0">
                  <a:pos x="connsiteX14808" y="connsiteY14808"/>
                </a:cxn>
                <a:cxn ang="0">
                  <a:pos x="connsiteX14809" y="connsiteY14809"/>
                </a:cxn>
                <a:cxn ang="0">
                  <a:pos x="connsiteX14810" y="connsiteY14810"/>
                </a:cxn>
                <a:cxn ang="0">
                  <a:pos x="connsiteX14811" y="connsiteY14811"/>
                </a:cxn>
                <a:cxn ang="0">
                  <a:pos x="connsiteX14812" y="connsiteY14812"/>
                </a:cxn>
                <a:cxn ang="0">
                  <a:pos x="connsiteX14813" y="connsiteY14813"/>
                </a:cxn>
                <a:cxn ang="0">
                  <a:pos x="connsiteX14814" y="connsiteY14814"/>
                </a:cxn>
                <a:cxn ang="0">
                  <a:pos x="connsiteX14815" y="connsiteY14815"/>
                </a:cxn>
                <a:cxn ang="0">
                  <a:pos x="connsiteX14816" y="connsiteY14816"/>
                </a:cxn>
                <a:cxn ang="0">
                  <a:pos x="connsiteX14817" y="connsiteY14817"/>
                </a:cxn>
                <a:cxn ang="0">
                  <a:pos x="connsiteX14818" y="connsiteY14818"/>
                </a:cxn>
                <a:cxn ang="0">
                  <a:pos x="connsiteX14819" y="connsiteY14819"/>
                </a:cxn>
                <a:cxn ang="0">
                  <a:pos x="connsiteX14820" y="connsiteY14820"/>
                </a:cxn>
                <a:cxn ang="0">
                  <a:pos x="connsiteX14821" y="connsiteY14821"/>
                </a:cxn>
                <a:cxn ang="0">
                  <a:pos x="connsiteX14822" y="connsiteY14822"/>
                </a:cxn>
                <a:cxn ang="0">
                  <a:pos x="connsiteX14823" y="connsiteY14823"/>
                </a:cxn>
                <a:cxn ang="0">
                  <a:pos x="connsiteX14824" y="connsiteY14824"/>
                </a:cxn>
                <a:cxn ang="0">
                  <a:pos x="connsiteX14825" y="connsiteY14825"/>
                </a:cxn>
                <a:cxn ang="0">
                  <a:pos x="connsiteX14826" y="connsiteY14826"/>
                </a:cxn>
                <a:cxn ang="0">
                  <a:pos x="connsiteX14827" y="connsiteY14827"/>
                </a:cxn>
                <a:cxn ang="0">
                  <a:pos x="connsiteX14828" y="connsiteY14828"/>
                </a:cxn>
                <a:cxn ang="0">
                  <a:pos x="connsiteX14829" y="connsiteY14829"/>
                </a:cxn>
                <a:cxn ang="0">
                  <a:pos x="connsiteX14830" y="connsiteY14830"/>
                </a:cxn>
                <a:cxn ang="0">
                  <a:pos x="connsiteX14831" y="connsiteY14831"/>
                </a:cxn>
                <a:cxn ang="0">
                  <a:pos x="connsiteX14832" y="connsiteY14832"/>
                </a:cxn>
                <a:cxn ang="0">
                  <a:pos x="connsiteX14833" y="connsiteY14833"/>
                </a:cxn>
                <a:cxn ang="0">
                  <a:pos x="connsiteX14834" y="connsiteY14834"/>
                </a:cxn>
                <a:cxn ang="0">
                  <a:pos x="connsiteX14835" y="connsiteY14835"/>
                </a:cxn>
                <a:cxn ang="0">
                  <a:pos x="connsiteX14836" y="connsiteY14836"/>
                </a:cxn>
                <a:cxn ang="0">
                  <a:pos x="connsiteX14837" y="connsiteY14837"/>
                </a:cxn>
                <a:cxn ang="0">
                  <a:pos x="connsiteX14838" y="connsiteY14838"/>
                </a:cxn>
                <a:cxn ang="0">
                  <a:pos x="connsiteX14839" y="connsiteY14839"/>
                </a:cxn>
                <a:cxn ang="0">
                  <a:pos x="connsiteX14840" y="connsiteY14840"/>
                </a:cxn>
                <a:cxn ang="0">
                  <a:pos x="connsiteX14841" y="connsiteY14841"/>
                </a:cxn>
                <a:cxn ang="0">
                  <a:pos x="connsiteX14842" y="connsiteY14842"/>
                </a:cxn>
                <a:cxn ang="0">
                  <a:pos x="connsiteX14843" y="connsiteY14843"/>
                </a:cxn>
                <a:cxn ang="0">
                  <a:pos x="connsiteX14844" y="connsiteY14844"/>
                </a:cxn>
                <a:cxn ang="0">
                  <a:pos x="connsiteX14845" y="connsiteY14845"/>
                </a:cxn>
                <a:cxn ang="0">
                  <a:pos x="connsiteX14846" y="connsiteY14846"/>
                </a:cxn>
                <a:cxn ang="0">
                  <a:pos x="connsiteX14847" y="connsiteY14847"/>
                </a:cxn>
                <a:cxn ang="0">
                  <a:pos x="connsiteX14848" y="connsiteY14848"/>
                </a:cxn>
                <a:cxn ang="0">
                  <a:pos x="connsiteX14849" y="connsiteY14849"/>
                </a:cxn>
                <a:cxn ang="0">
                  <a:pos x="connsiteX14850" y="connsiteY14850"/>
                </a:cxn>
                <a:cxn ang="0">
                  <a:pos x="connsiteX14851" y="connsiteY14851"/>
                </a:cxn>
                <a:cxn ang="0">
                  <a:pos x="connsiteX14852" y="connsiteY14852"/>
                </a:cxn>
                <a:cxn ang="0">
                  <a:pos x="connsiteX14853" y="connsiteY14853"/>
                </a:cxn>
                <a:cxn ang="0">
                  <a:pos x="connsiteX14854" y="connsiteY14854"/>
                </a:cxn>
                <a:cxn ang="0">
                  <a:pos x="connsiteX14855" y="connsiteY14855"/>
                </a:cxn>
                <a:cxn ang="0">
                  <a:pos x="connsiteX14856" y="connsiteY14856"/>
                </a:cxn>
                <a:cxn ang="0">
                  <a:pos x="connsiteX14857" y="connsiteY14857"/>
                </a:cxn>
                <a:cxn ang="0">
                  <a:pos x="connsiteX14858" y="connsiteY14858"/>
                </a:cxn>
                <a:cxn ang="0">
                  <a:pos x="connsiteX14859" y="connsiteY14859"/>
                </a:cxn>
                <a:cxn ang="0">
                  <a:pos x="connsiteX14860" y="connsiteY14860"/>
                </a:cxn>
                <a:cxn ang="0">
                  <a:pos x="connsiteX14861" y="connsiteY14861"/>
                </a:cxn>
                <a:cxn ang="0">
                  <a:pos x="connsiteX14862" y="connsiteY14862"/>
                </a:cxn>
                <a:cxn ang="0">
                  <a:pos x="connsiteX14863" y="connsiteY14863"/>
                </a:cxn>
                <a:cxn ang="0">
                  <a:pos x="connsiteX14864" y="connsiteY14864"/>
                </a:cxn>
                <a:cxn ang="0">
                  <a:pos x="connsiteX14865" y="connsiteY14865"/>
                </a:cxn>
                <a:cxn ang="0">
                  <a:pos x="connsiteX14866" y="connsiteY14866"/>
                </a:cxn>
                <a:cxn ang="0">
                  <a:pos x="connsiteX14867" y="connsiteY14867"/>
                </a:cxn>
                <a:cxn ang="0">
                  <a:pos x="connsiteX14868" y="connsiteY14868"/>
                </a:cxn>
                <a:cxn ang="0">
                  <a:pos x="connsiteX14869" y="connsiteY14869"/>
                </a:cxn>
                <a:cxn ang="0">
                  <a:pos x="connsiteX14870" y="connsiteY14870"/>
                </a:cxn>
                <a:cxn ang="0">
                  <a:pos x="connsiteX14871" y="connsiteY14871"/>
                </a:cxn>
                <a:cxn ang="0">
                  <a:pos x="connsiteX14872" y="connsiteY14872"/>
                </a:cxn>
                <a:cxn ang="0">
                  <a:pos x="connsiteX14873" y="connsiteY14873"/>
                </a:cxn>
                <a:cxn ang="0">
                  <a:pos x="connsiteX14874" y="connsiteY14874"/>
                </a:cxn>
                <a:cxn ang="0">
                  <a:pos x="connsiteX14875" y="connsiteY14875"/>
                </a:cxn>
                <a:cxn ang="0">
                  <a:pos x="connsiteX14876" y="connsiteY14876"/>
                </a:cxn>
                <a:cxn ang="0">
                  <a:pos x="connsiteX14877" y="connsiteY14877"/>
                </a:cxn>
                <a:cxn ang="0">
                  <a:pos x="connsiteX14878" y="connsiteY14878"/>
                </a:cxn>
                <a:cxn ang="0">
                  <a:pos x="connsiteX14879" y="connsiteY14879"/>
                </a:cxn>
                <a:cxn ang="0">
                  <a:pos x="connsiteX14880" y="connsiteY14880"/>
                </a:cxn>
                <a:cxn ang="0">
                  <a:pos x="connsiteX14881" y="connsiteY14881"/>
                </a:cxn>
                <a:cxn ang="0">
                  <a:pos x="connsiteX14882" y="connsiteY14882"/>
                </a:cxn>
                <a:cxn ang="0">
                  <a:pos x="connsiteX14883" y="connsiteY14883"/>
                </a:cxn>
                <a:cxn ang="0">
                  <a:pos x="connsiteX14884" y="connsiteY14884"/>
                </a:cxn>
                <a:cxn ang="0">
                  <a:pos x="connsiteX14885" y="connsiteY14885"/>
                </a:cxn>
                <a:cxn ang="0">
                  <a:pos x="connsiteX14886" y="connsiteY14886"/>
                </a:cxn>
                <a:cxn ang="0">
                  <a:pos x="connsiteX14887" y="connsiteY14887"/>
                </a:cxn>
                <a:cxn ang="0">
                  <a:pos x="connsiteX14888" y="connsiteY14888"/>
                </a:cxn>
                <a:cxn ang="0">
                  <a:pos x="connsiteX14889" y="connsiteY14889"/>
                </a:cxn>
                <a:cxn ang="0">
                  <a:pos x="connsiteX14890" y="connsiteY14890"/>
                </a:cxn>
                <a:cxn ang="0">
                  <a:pos x="connsiteX14891" y="connsiteY14891"/>
                </a:cxn>
                <a:cxn ang="0">
                  <a:pos x="connsiteX14892" y="connsiteY14892"/>
                </a:cxn>
                <a:cxn ang="0">
                  <a:pos x="connsiteX14893" y="connsiteY14893"/>
                </a:cxn>
                <a:cxn ang="0">
                  <a:pos x="connsiteX14894" y="connsiteY14894"/>
                </a:cxn>
                <a:cxn ang="0">
                  <a:pos x="connsiteX14895" y="connsiteY14895"/>
                </a:cxn>
                <a:cxn ang="0">
                  <a:pos x="connsiteX14896" y="connsiteY14896"/>
                </a:cxn>
                <a:cxn ang="0">
                  <a:pos x="connsiteX14897" y="connsiteY14897"/>
                </a:cxn>
                <a:cxn ang="0">
                  <a:pos x="connsiteX14898" y="connsiteY14898"/>
                </a:cxn>
                <a:cxn ang="0">
                  <a:pos x="connsiteX14899" y="connsiteY14899"/>
                </a:cxn>
                <a:cxn ang="0">
                  <a:pos x="connsiteX14900" y="connsiteY14900"/>
                </a:cxn>
                <a:cxn ang="0">
                  <a:pos x="connsiteX14901" y="connsiteY14901"/>
                </a:cxn>
                <a:cxn ang="0">
                  <a:pos x="connsiteX14902" y="connsiteY14902"/>
                </a:cxn>
                <a:cxn ang="0">
                  <a:pos x="connsiteX14903" y="connsiteY14903"/>
                </a:cxn>
                <a:cxn ang="0">
                  <a:pos x="connsiteX14904" y="connsiteY14904"/>
                </a:cxn>
                <a:cxn ang="0">
                  <a:pos x="connsiteX14905" y="connsiteY14905"/>
                </a:cxn>
                <a:cxn ang="0">
                  <a:pos x="connsiteX14906" y="connsiteY14906"/>
                </a:cxn>
                <a:cxn ang="0">
                  <a:pos x="connsiteX14907" y="connsiteY14907"/>
                </a:cxn>
                <a:cxn ang="0">
                  <a:pos x="connsiteX14908" y="connsiteY14908"/>
                </a:cxn>
                <a:cxn ang="0">
                  <a:pos x="connsiteX14909" y="connsiteY14909"/>
                </a:cxn>
                <a:cxn ang="0">
                  <a:pos x="connsiteX14910" y="connsiteY14910"/>
                </a:cxn>
                <a:cxn ang="0">
                  <a:pos x="connsiteX14911" y="connsiteY14911"/>
                </a:cxn>
                <a:cxn ang="0">
                  <a:pos x="connsiteX14912" y="connsiteY14912"/>
                </a:cxn>
                <a:cxn ang="0">
                  <a:pos x="connsiteX14913" y="connsiteY14913"/>
                </a:cxn>
                <a:cxn ang="0">
                  <a:pos x="connsiteX14914" y="connsiteY14914"/>
                </a:cxn>
                <a:cxn ang="0">
                  <a:pos x="connsiteX14915" y="connsiteY14915"/>
                </a:cxn>
                <a:cxn ang="0">
                  <a:pos x="connsiteX14916" y="connsiteY14916"/>
                </a:cxn>
                <a:cxn ang="0">
                  <a:pos x="connsiteX14917" y="connsiteY14917"/>
                </a:cxn>
                <a:cxn ang="0">
                  <a:pos x="connsiteX14918" y="connsiteY14918"/>
                </a:cxn>
                <a:cxn ang="0">
                  <a:pos x="connsiteX14919" y="connsiteY14919"/>
                </a:cxn>
                <a:cxn ang="0">
                  <a:pos x="connsiteX14920" y="connsiteY14920"/>
                </a:cxn>
                <a:cxn ang="0">
                  <a:pos x="connsiteX14921" y="connsiteY14921"/>
                </a:cxn>
                <a:cxn ang="0">
                  <a:pos x="connsiteX14922" y="connsiteY14922"/>
                </a:cxn>
                <a:cxn ang="0">
                  <a:pos x="connsiteX14923" y="connsiteY14923"/>
                </a:cxn>
                <a:cxn ang="0">
                  <a:pos x="connsiteX14924" y="connsiteY14924"/>
                </a:cxn>
                <a:cxn ang="0">
                  <a:pos x="connsiteX14925" y="connsiteY14925"/>
                </a:cxn>
                <a:cxn ang="0">
                  <a:pos x="connsiteX14926" y="connsiteY14926"/>
                </a:cxn>
                <a:cxn ang="0">
                  <a:pos x="connsiteX14927" y="connsiteY14927"/>
                </a:cxn>
                <a:cxn ang="0">
                  <a:pos x="connsiteX14928" y="connsiteY14928"/>
                </a:cxn>
                <a:cxn ang="0">
                  <a:pos x="connsiteX14929" y="connsiteY14929"/>
                </a:cxn>
                <a:cxn ang="0">
                  <a:pos x="connsiteX14930" y="connsiteY14930"/>
                </a:cxn>
                <a:cxn ang="0">
                  <a:pos x="connsiteX14931" y="connsiteY14931"/>
                </a:cxn>
                <a:cxn ang="0">
                  <a:pos x="connsiteX14932" y="connsiteY14932"/>
                </a:cxn>
                <a:cxn ang="0">
                  <a:pos x="connsiteX14933" y="connsiteY14933"/>
                </a:cxn>
                <a:cxn ang="0">
                  <a:pos x="connsiteX14934" y="connsiteY14934"/>
                </a:cxn>
                <a:cxn ang="0">
                  <a:pos x="connsiteX14935" y="connsiteY14935"/>
                </a:cxn>
                <a:cxn ang="0">
                  <a:pos x="connsiteX14936" y="connsiteY14936"/>
                </a:cxn>
                <a:cxn ang="0">
                  <a:pos x="connsiteX14937" y="connsiteY14937"/>
                </a:cxn>
                <a:cxn ang="0">
                  <a:pos x="connsiteX14938" y="connsiteY14938"/>
                </a:cxn>
                <a:cxn ang="0">
                  <a:pos x="connsiteX14939" y="connsiteY14939"/>
                </a:cxn>
                <a:cxn ang="0">
                  <a:pos x="connsiteX14940" y="connsiteY14940"/>
                </a:cxn>
                <a:cxn ang="0">
                  <a:pos x="connsiteX14941" y="connsiteY14941"/>
                </a:cxn>
                <a:cxn ang="0">
                  <a:pos x="connsiteX14942" y="connsiteY14942"/>
                </a:cxn>
                <a:cxn ang="0">
                  <a:pos x="connsiteX14943" y="connsiteY14943"/>
                </a:cxn>
                <a:cxn ang="0">
                  <a:pos x="connsiteX14944" y="connsiteY14944"/>
                </a:cxn>
                <a:cxn ang="0">
                  <a:pos x="connsiteX14945" y="connsiteY14945"/>
                </a:cxn>
                <a:cxn ang="0">
                  <a:pos x="connsiteX14946" y="connsiteY14946"/>
                </a:cxn>
                <a:cxn ang="0">
                  <a:pos x="connsiteX14947" y="connsiteY14947"/>
                </a:cxn>
                <a:cxn ang="0">
                  <a:pos x="connsiteX14948" y="connsiteY14948"/>
                </a:cxn>
                <a:cxn ang="0">
                  <a:pos x="connsiteX14949" y="connsiteY14949"/>
                </a:cxn>
                <a:cxn ang="0">
                  <a:pos x="connsiteX14950" y="connsiteY14950"/>
                </a:cxn>
                <a:cxn ang="0">
                  <a:pos x="connsiteX14951" y="connsiteY14951"/>
                </a:cxn>
                <a:cxn ang="0">
                  <a:pos x="connsiteX14952" y="connsiteY14952"/>
                </a:cxn>
                <a:cxn ang="0">
                  <a:pos x="connsiteX14953" y="connsiteY14953"/>
                </a:cxn>
                <a:cxn ang="0">
                  <a:pos x="connsiteX14954" y="connsiteY14954"/>
                </a:cxn>
                <a:cxn ang="0">
                  <a:pos x="connsiteX14955" y="connsiteY14955"/>
                </a:cxn>
                <a:cxn ang="0">
                  <a:pos x="connsiteX14956" y="connsiteY14956"/>
                </a:cxn>
                <a:cxn ang="0">
                  <a:pos x="connsiteX14957" y="connsiteY14957"/>
                </a:cxn>
                <a:cxn ang="0">
                  <a:pos x="connsiteX14958" y="connsiteY14958"/>
                </a:cxn>
                <a:cxn ang="0">
                  <a:pos x="connsiteX14959" y="connsiteY14959"/>
                </a:cxn>
                <a:cxn ang="0">
                  <a:pos x="connsiteX14960" y="connsiteY14960"/>
                </a:cxn>
                <a:cxn ang="0">
                  <a:pos x="connsiteX14961" y="connsiteY14961"/>
                </a:cxn>
                <a:cxn ang="0">
                  <a:pos x="connsiteX14962" y="connsiteY14962"/>
                </a:cxn>
                <a:cxn ang="0">
                  <a:pos x="connsiteX14963" y="connsiteY14963"/>
                </a:cxn>
                <a:cxn ang="0">
                  <a:pos x="connsiteX14964" y="connsiteY14964"/>
                </a:cxn>
                <a:cxn ang="0">
                  <a:pos x="connsiteX14965" y="connsiteY14965"/>
                </a:cxn>
                <a:cxn ang="0">
                  <a:pos x="connsiteX14966" y="connsiteY14966"/>
                </a:cxn>
                <a:cxn ang="0">
                  <a:pos x="connsiteX14967" y="connsiteY14967"/>
                </a:cxn>
                <a:cxn ang="0">
                  <a:pos x="connsiteX14968" y="connsiteY14968"/>
                </a:cxn>
                <a:cxn ang="0">
                  <a:pos x="connsiteX14969" y="connsiteY14969"/>
                </a:cxn>
                <a:cxn ang="0">
                  <a:pos x="connsiteX14970" y="connsiteY14970"/>
                </a:cxn>
                <a:cxn ang="0">
                  <a:pos x="connsiteX14971" y="connsiteY14971"/>
                </a:cxn>
                <a:cxn ang="0">
                  <a:pos x="connsiteX14972" y="connsiteY14972"/>
                </a:cxn>
                <a:cxn ang="0">
                  <a:pos x="connsiteX14973" y="connsiteY14973"/>
                </a:cxn>
                <a:cxn ang="0">
                  <a:pos x="connsiteX14974" y="connsiteY14974"/>
                </a:cxn>
                <a:cxn ang="0">
                  <a:pos x="connsiteX14975" y="connsiteY14975"/>
                </a:cxn>
                <a:cxn ang="0">
                  <a:pos x="connsiteX14976" y="connsiteY14976"/>
                </a:cxn>
                <a:cxn ang="0">
                  <a:pos x="connsiteX14977" y="connsiteY14977"/>
                </a:cxn>
                <a:cxn ang="0">
                  <a:pos x="connsiteX14978" y="connsiteY14978"/>
                </a:cxn>
                <a:cxn ang="0">
                  <a:pos x="connsiteX14979" y="connsiteY14979"/>
                </a:cxn>
                <a:cxn ang="0">
                  <a:pos x="connsiteX14980" y="connsiteY14980"/>
                </a:cxn>
                <a:cxn ang="0">
                  <a:pos x="connsiteX14981" y="connsiteY14981"/>
                </a:cxn>
                <a:cxn ang="0">
                  <a:pos x="connsiteX14982" y="connsiteY14982"/>
                </a:cxn>
                <a:cxn ang="0">
                  <a:pos x="connsiteX14983" y="connsiteY14983"/>
                </a:cxn>
                <a:cxn ang="0">
                  <a:pos x="connsiteX14984" y="connsiteY14984"/>
                </a:cxn>
                <a:cxn ang="0">
                  <a:pos x="connsiteX14985" y="connsiteY14985"/>
                </a:cxn>
                <a:cxn ang="0">
                  <a:pos x="connsiteX14986" y="connsiteY14986"/>
                </a:cxn>
                <a:cxn ang="0">
                  <a:pos x="connsiteX14987" y="connsiteY14987"/>
                </a:cxn>
                <a:cxn ang="0">
                  <a:pos x="connsiteX14988" y="connsiteY14988"/>
                </a:cxn>
                <a:cxn ang="0">
                  <a:pos x="connsiteX14989" y="connsiteY14989"/>
                </a:cxn>
                <a:cxn ang="0">
                  <a:pos x="connsiteX14990" y="connsiteY14990"/>
                </a:cxn>
                <a:cxn ang="0">
                  <a:pos x="connsiteX14991" y="connsiteY14991"/>
                </a:cxn>
                <a:cxn ang="0">
                  <a:pos x="connsiteX14992" y="connsiteY14992"/>
                </a:cxn>
                <a:cxn ang="0">
                  <a:pos x="connsiteX14993" y="connsiteY14993"/>
                </a:cxn>
                <a:cxn ang="0">
                  <a:pos x="connsiteX14994" y="connsiteY14994"/>
                </a:cxn>
                <a:cxn ang="0">
                  <a:pos x="connsiteX14995" y="connsiteY14995"/>
                </a:cxn>
                <a:cxn ang="0">
                  <a:pos x="connsiteX14996" y="connsiteY14996"/>
                </a:cxn>
                <a:cxn ang="0">
                  <a:pos x="connsiteX14997" y="connsiteY14997"/>
                </a:cxn>
                <a:cxn ang="0">
                  <a:pos x="connsiteX14998" y="connsiteY14998"/>
                </a:cxn>
                <a:cxn ang="0">
                  <a:pos x="connsiteX14999" y="connsiteY14999"/>
                </a:cxn>
                <a:cxn ang="0">
                  <a:pos x="connsiteX15000" y="connsiteY15000"/>
                </a:cxn>
                <a:cxn ang="0">
                  <a:pos x="connsiteX15001" y="connsiteY15001"/>
                </a:cxn>
                <a:cxn ang="0">
                  <a:pos x="connsiteX15002" y="connsiteY15002"/>
                </a:cxn>
                <a:cxn ang="0">
                  <a:pos x="connsiteX15003" y="connsiteY15003"/>
                </a:cxn>
                <a:cxn ang="0">
                  <a:pos x="connsiteX15004" y="connsiteY15004"/>
                </a:cxn>
                <a:cxn ang="0">
                  <a:pos x="connsiteX15005" y="connsiteY15005"/>
                </a:cxn>
                <a:cxn ang="0">
                  <a:pos x="connsiteX15006" y="connsiteY15006"/>
                </a:cxn>
                <a:cxn ang="0">
                  <a:pos x="connsiteX15007" y="connsiteY15007"/>
                </a:cxn>
                <a:cxn ang="0">
                  <a:pos x="connsiteX15008" y="connsiteY15008"/>
                </a:cxn>
                <a:cxn ang="0">
                  <a:pos x="connsiteX15009" y="connsiteY15009"/>
                </a:cxn>
                <a:cxn ang="0">
                  <a:pos x="connsiteX15010" y="connsiteY15010"/>
                </a:cxn>
                <a:cxn ang="0">
                  <a:pos x="connsiteX15011" y="connsiteY15011"/>
                </a:cxn>
                <a:cxn ang="0">
                  <a:pos x="connsiteX15012" y="connsiteY15012"/>
                </a:cxn>
                <a:cxn ang="0">
                  <a:pos x="connsiteX15013" y="connsiteY15013"/>
                </a:cxn>
                <a:cxn ang="0">
                  <a:pos x="connsiteX15014" y="connsiteY15014"/>
                </a:cxn>
                <a:cxn ang="0">
                  <a:pos x="connsiteX15015" y="connsiteY15015"/>
                </a:cxn>
                <a:cxn ang="0">
                  <a:pos x="connsiteX15016" y="connsiteY15016"/>
                </a:cxn>
                <a:cxn ang="0">
                  <a:pos x="connsiteX15017" y="connsiteY15017"/>
                </a:cxn>
                <a:cxn ang="0">
                  <a:pos x="connsiteX15018" y="connsiteY15018"/>
                </a:cxn>
                <a:cxn ang="0">
                  <a:pos x="connsiteX15019" y="connsiteY15019"/>
                </a:cxn>
                <a:cxn ang="0">
                  <a:pos x="connsiteX15020" y="connsiteY15020"/>
                </a:cxn>
                <a:cxn ang="0">
                  <a:pos x="connsiteX15021" y="connsiteY15021"/>
                </a:cxn>
                <a:cxn ang="0">
                  <a:pos x="connsiteX15022" y="connsiteY15022"/>
                </a:cxn>
                <a:cxn ang="0">
                  <a:pos x="connsiteX15023" y="connsiteY15023"/>
                </a:cxn>
                <a:cxn ang="0">
                  <a:pos x="connsiteX15024" y="connsiteY15024"/>
                </a:cxn>
                <a:cxn ang="0">
                  <a:pos x="connsiteX15025" y="connsiteY15025"/>
                </a:cxn>
                <a:cxn ang="0">
                  <a:pos x="connsiteX15026" y="connsiteY15026"/>
                </a:cxn>
                <a:cxn ang="0">
                  <a:pos x="connsiteX15027" y="connsiteY15027"/>
                </a:cxn>
                <a:cxn ang="0">
                  <a:pos x="connsiteX15028" y="connsiteY15028"/>
                </a:cxn>
                <a:cxn ang="0">
                  <a:pos x="connsiteX15029" y="connsiteY15029"/>
                </a:cxn>
                <a:cxn ang="0">
                  <a:pos x="connsiteX15030" y="connsiteY15030"/>
                </a:cxn>
                <a:cxn ang="0">
                  <a:pos x="connsiteX15031" y="connsiteY15031"/>
                </a:cxn>
                <a:cxn ang="0">
                  <a:pos x="connsiteX15032" y="connsiteY15032"/>
                </a:cxn>
                <a:cxn ang="0">
                  <a:pos x="connsiteX15033" y="connsiteY15033"/>
                </a:cxn>
                <a:cxn ang="0">
                  <a:pos x="connsiteX15034" y="connsiteY15034"/>
                </a:cxn>
                <a:cxn ang="0">
                  <a:pos x="connsiteX15035" y="connsiteY15035"/>
                </a:cxn>
                <a:cxn ang="0">
                  <a:pos x="connsiteX15036" y="connsiteY15036"/>
                </a:cxn>
                <a:cxn ang="0">
                  <a:pos x="connsiteX15037" y="connsiteY15037"/>
                </a:cxn>
                <a:cxn ang="0">
                  <a:pos x="connsiteX15038" y="connsiteY15038"/>
                </a:cxn>
                <a:cxn ang="0">
                  <a:pos x="connsiteX15039" y="connsiteY15039"/>
                </a:cxn>
                <a:cxn ang="0">
                  <a:pos x="connsiteX15040" y="connsiteY15040"/>
                </a:cxn>
                <a:cxn ang="0">
                  <a:pos x="connsiteX15041" y="connsiteY15041"/>
                </a:cxn>
                <a:cxn ang="0">
                  <a:pos x="connsiteX15042" y="connsiteY15042"/>
                </a:cxn>
                <a:cxn ang="0">
                  <a:pos x="connsiteX15043" y="connsiteY15043"/>
                </a:cxn>
                <a:cxn ang="0">
                  <a:pos x="connsiteX15044" y="connsiteY15044"/>
                </a:cxn>
                <a:cxn ang="0">
                  <a:pos x="connsiteX15045" y="connsiteY15045"/>
                </a:cxn>
                <a:cxn ang="0">
                  <a:pos x="connsiteX15046" y="connsiteY15046"/>
                </a:cxn>
                <a:cxn ang="0">
                  <a:pos x="connsiteX15047" y="connsiteY15047"/>
                </a:cxn>
                <a:cxn ang="0">
                  <a:pos x="connsiteX15048" y="connsiteY15048"/>
                </a:cxn>
                <a:cxn ang="0">
                  <a:pos x="connsiteX15049" y="connsiteY15049"/>
                </a:cxn>
                <a:cxn ang="0">
                  <a:pos x="connsiteX15050" y="connsiteY15050"/>
                </a:cxn>
                <a:cxn ang="0">
                  <a:pos x="connsiteX15051" y="connsiteY15051"/>
                </a:cxn>
                <a:cxn ang="0">
                  <a:pos x="connsiteX15052" y="connsiteY15052"/>
                </a:cxn>
                <a:cxn ang="0">
                  <a:pos x="connsiteX15053" y="connsiteY15053"/>
                </a:cxn>
                <a:cxn ang="0">
                  <a:pos x="connsiteX15054" y="connsiteY15054"/>
                </a:cxn>
                <a:cxn ang="0">
                  <a:pos x="connsiteX15055" y="connsiteY15055"/>
                </a:cxn>
                <a:cxn ang="0">
                  <a:pos x="connsiteX15056" y="connsiteY15056"/>
                </a:cxn>
                <a:cxn ang="0">
                  <a:pos x="connsiteX15057" y="connsiteY15057"/>
                </a:cxn>
                <a:cxn ang="0">
                  <a:pos x="connsiteX15058" y="connsiteY15058"/>
                </a:cxn>
                <a:cxn ang="0">
                  <a:pos x="connsiteX15059" y="connsiteY15059"/>
                </a:cxn>
                <a:cxn ang="0">
                  <a:pos x="connsiteX15060" y="connsiteY15060"/>
                </a:cxn>
                <a:cxn ang="0">
                  <a:pos x="connsiteX15061" y="connsiteY15061"/>
                </a:cxn>
                <a:cxn ang="0">
                  <a:pos x="connsiteX15062" y="connsiteY15062"/>
                </a:cxn>
                <a:cxn ang="0">
                  <a:pos x="connsiteX15063" y="connsiteY15063"/>
                </a:cxn>
                <a:cxn ang="0">
                  <a:pos x="connsiteX15064" y="connsiteY15064"/>
                </a:cxn>
                <a:cxn ang="0">
                  <a:pos x="connsiteX15065" y="connsiteY15065"/>
                </a:cxn>
                <a:cxn ang="0">
                  <a:pos x="connsiteX15066" y="connsiteY15066"/>
                </a:cxn>
                <a:cxn ang="0">
                  <a:pos x="connsiteX15067" y="connsiteY15067"/>
                </a:cxn>
                <a:cxn ang="0">
                  <a:pos x="connsiteX15068" y="connsiteY15068"/>
                </a:cxn>
                <a:cxn ang="0">
                  <a:pos x="connsiteX15069" y="connsiteY15069"/>
                </a:cxn>
                <a:cxn ang="0">
                  <a:pos x="connsiteX15070" y="connsiteY15070"/>
                </a:cxn>
                <a:cxn ang="0">
                  <a:pos x="connsiteX15071" y="connsiteY15071"/>
                </a:cxn>
                <a:cxn ang="0">
                  <a:pos x="connsiteX15072" y="connsiteY15072"/>
                </a:cxn>
                <a:cxn ang="0">
                  <a:pos x="connsiteX15073" y="connsiteY15073"/>
                </a:cxn>
                <a:cxn ang="0">
                  <a:pos x="connsiteX15074" y="connsiteY15074"/>
                </a:cxn>
                <a:cxn ang="0">
                  <a:pos x="connsiteX15075" y="connsiteY15075"/>
                </a:cxn>
                <a:cxn ang="0">
                  <a:pos x="connsiteX15076" y="connsiteY15076"/>
                </a:cxn>
                <a:cxn ang="0">
                  <a:pos x="connsiteX15077" y="connsiteY15077"/>
                </a:cxn>
                <a:cxn ang="0">
                  <a:pos x="connsiteX15078" y="connsiteY15078"/>
                </a:cxn>
                <a:cxn ang="0">
                  <a:pos x="connsiteX15079" y="connsiteY15079"/>
                </a:cxn>
                <a:cxn ang="0">
                  <a:pos x="connsiteX15080" y="connsiteY15080"/>
                </a:cxn>
                <a:cxn ang="0">
                  <a:pos x="connsiteX15081" y="connsiteY15081"/>
                </a:cxn>
                <a:cxn ang="0">
                  <a:pos x="connsiteX15082" y="connsiteY15082"/>
                </a:cxn>
                <a:cxn ang="0">
                  <a:pos x="connsiteX15083" y="connsiteY15083"/>
                </a:cxn>
                <a:cxn ang="0">
                  <a:pos x="connsiteX15084" y="connsiteY15084"/>
                </a:cxn>
                <a:cxn ang="0">
                  <a:pos x="connsiteX15085" y="connsiteY15085"/>
                </a:cxn>
                <a:cxn ang="0">
                  <a:pos x="connsiteX15086" y="connsiteY15086"/>
                </a:cxn>
                <a:cxn ang="0">
                  <a:pos x="connsiteX15087" y="connsiteY15087"/>
                </a:cxn>
                <a:cxn ang="0">
                  <a:pos x="connsiteX15088" y="connsiteY15088"/>
                </a:cxn>
                <a:cxn ang="0">
                  <a:pos x="connsiteX15089" y="connsiteY15089"/>
                </a:cxn>
                <a:cxn ang="0">
                  <a:pos x="connsiteX15090" y="connsiteY15090"/>
                </a:cxn>
                <a:cxn ang="0">
                  <a:pos x="connsiteX15091" y="connsiteY15091"/>
                </a:cxn>
                <a:cxn ang="0">
                  <a:pos x="connsiteX15092" y="connsiteY15092"/>
                </a:cxn>
                <a:cxn ang="0">
                  <a:pos x="connsiteX15093" y="connsiteY15093"/>
                </a:cxn>
                <a:cxn ang="0">
                  <a:pos x="connsiteX15094" y="connsiteY15094"/>
                </a:cxn>
                <a:cxn ang="0">
                  <a:pos x="connsiteX15095" y="connsiteY15095"/>
                </a:cxn>
                <a:cxn ang="0">
                  <a:pos x="connsiteX15096" y="connsiteY15096"/>
                </a:cxn>
                <a:cxn ang="0">
                  <a:pos x="connsiteX15097" y="connsiteY15097"/>
                </a:cxn>
                <a:cxn ang="0">
                  <a:pos x="connsiteX15098" y="connsiteY15098"/>
                </a:cxn>
                <a:cxn ang="0">
                  <a:pos x="connsiteX15099" y="connsiteY15099"/>
                </a:cxn>
                <a:cxn ang="0">
                  <a:pos x="connsiteX15100" y="connsiteY15100"/>
                </a:cxn>
                <a:cxn ang="0">
                  <a:pos x="connsiteX15101" y="connsiteY15101"/>
                </a:cxn>
                <a:cxn ang="0">
                  <a:pos x="connsiteX15102" y="connsiteY15102"/>
                </a:cxn>
                <a:cxn ang="0">
                  <a:pos x="connsiteX15103" y="connsiteY15103"/>
                </a:cxn>
                <a:cxn ang="0">
                  <a:pos x="connsiteX15104" y="connsiteY15104"/>
                </a:cxn>
                <a:cxn ang="0">
                  <a:pos x="connsiteX15105" y="connsiteY15105"/>
                </a:cxn>
                <a:cxn ang="0">
                  <a:pos x="connsiteX15106" y="connsiteY15106"/>
                </a:cxn>
                <a:cxn ang="0">
                  <a:pos x="connsiteX15107" y="connsiteY15107"/>
                </a:cxn>
                <a:cxn ang="0">
                  <a:pos x="connsiteX15108" y="connsiteY15108"/>
                </a:cxn>
                <a:cxn ang="0">
                  <a:pos x="connsiteX15109" y="connsiteY15109"/>
                </a:cxn>
                <a:cxn ang="0">
                  <a:pos x="connsiteX15110" y="connsiteY15110"/>
                </a:cxn>
                <a:cxn ang="0">
                  <a:pos x="connsiteX15111" y="connsiteY15111"/>
                </a:cxn>
                <a:cxn ang="0">
                  <a:pos x="connsiteX15112" y="connsiteY15112"/>
                </a:cxn>
                <a:cxn ang="0">
                  <a:pos x="connsiteX15113" y="connsiteY15113"/>
                </a:cxn>
                <a:cxn ang="0">
                  <a:pos x="connsiteX15114" y="connsiteY15114"/>
                </a:cxn>
                <a:cxn ang="0">
                  <a:pos x="connsiteX15115" y="connsiteY15115"/>
                </a:cxn>
                <a:cxn ang="0">
                  <a:pos x="connsiteX15116" y="connsiteY15116"/>
                </a:cxn>
                <a:cxn ang="0">
                  <a:pos x="connsiteX15117" y="connsiteY15117"/>
                </a:cxn>
                <a:cxn ang="0">
                  <a:pos x="connsiteX15118" y="connsiteY15118"/>
                </a:cxn>
                <a:cxn ang="0">
                  <a:pos x="connsiteX15119" y="connsiteY15119"/>
                </a:cxn>
                <a:cxn ang="0">
                  <a:pos x="connsiteX15120" y="connsiteY15120"/>
                </a:cxn>
                <a:cxn ang="0">
                  <a:pos x="connsiteX15121" y="connsiteY15121"/>
                </a:cxn>
                <a:cxn ang="0">
                  <a:pos x="connsiteX15122" y="connsiteY15122"/>
                </a:cxn>
                <a:cxn ang="0">
                  <a:pos x="connsiteX15123" y="connsiteY15123"/>
                </a:cxn>
                <a:cxn ang="0">
                  <a:pos x="connsiteX15124" y="connsiteY15124"/>
                </a:cxn>
                <a:cxn ang="0">
                  <a:pos x="connsiteX15125" y="connsiteY15125"/>
                </a:cxn>
                <a:cxn ang="0">
                  <a:pos x="connsiteX15126" y="connsiteY15126"/>
                </a:cxn>
                <a:cxn ang="0">
                  <a:pos x="connsiteX15127" y="connsiteY15127"/>
                </a:cxn>
                <a:cxn ang="0">
                  <a:pos x="connsiteX15128" y="connsiteY15128"/>
                </a:cxn>
                <a:cxn ang="0">
                  <a:pos x="connsiteX15129" y="connsiteY15129"/>
                </a:cxn>
                <a:cxn ang="0">
                  <a:pos x="connsiteX15130" y="connsiteY15130"/>
                </a:cxn>
                <a:cxn ang="0">
                  <a:pos x="connsiteX15131" y="connsiteY15131"/>
                </a:cxn>
                <a:cxn ang="0">
                  <a:pos x="connsiteX15132" y="connsiteY15132"/>
                </a:cxn>
                <a:cxn ang="0">
                  <a:pos x="connsiteX15133" y="connsiteY15133"/>
                </a:cxn>
                <a:cxn ang="0">
                  <a:pos x="connsiteX15134" y="connsiteY15134"/>
                </a:cxn>
                <a:cxn ang="0">
                  <a:pos x="connsiteX15135" y="connsiteY15135"/>
                </a:cxn>
                <a:cxn ang="0">
                  <a:pos x="connsiteX15136" y="connsiteY15136"/>
                </a:cxn>
                <a:cxn ang="0">
                  <a:pos x="connsiteX15137" y="connsiteY15137"/>
                </a:cxn>
                <a:cxn ang="0">
                  <a:pos x="connsiteX15138" y="connsiteY15138"/>
                </a:cxn>
                <a:cxn ang="0">
                  <a:pos x="connsiteX15139" y="connsiteY15139"/>
                </a:cxn>
                <a:cxn ang="0">
                  <a:pos x="connsiteX15140" y="connsiteY15140"/>
                </a:cxn>
                <a:cxn ang="0">
                  <a:pos x="connsiteX15141" y="connsiteY15141"/>
                </a:cxn>
                <a:cxn ang="0">
                  <a:pos x="connsiteX15142" y="connsiteY15142"/>
                </a:cxn>
                <a:cxn ang="0">
                  <a:pos x="connsiteX15143" y="connsiteY15143"/>
                </a:cxn>
                <a:cxn ang="0">
                  <a:pos x="connsiteX15144" y="connsiteY15144"/>
                </a:cxn>
                <a:cxn ang="0">
                  <a:pos x="connsiteX15145" y="connsiteY15145"/>
                </a:cxn>
                <a:cxn ang="0">
                  <a:pos x="connsiteX15146" y="connsiteY15146"/>
                </a:cxn>
                <a:cxn ang="0">
                  <a:pos x="connsiteX15147" y="connsiteY15147"/>
                </a:cxn>
                <a:cxn ang="0">
                  <a:pos x="connsiteX15148" y="connsiteY15148"/>
                </a:cxn>
                <a:cxn ang="0">
                  <a:pos x="connsiteX15149" y="connsiteY15149"/>
                </a:cxn>
                <a:cxn ang="0">
                  <a:pos x="connsiteX15150" y="connsiteY15150"/>
                </a:cxn>
                <a:cxn ang="0">
                  <a:pos x="connsiteX15151" y="connsiteY15151"/>
                </a:cxn>
                <a:cxn ang="0">
                  <a:pos x="connsiteX15152" y="connsiteY15152"/>
                </a:cxn>
                <a:cxn ang="0">
                  <a:pos x="connsiteX15153" y="connsiteY15153"/>
                </a:cxn>
                <a:cxn ang="0">
                  <a:pos x="connsiteX15154" y="connsiteY15154"/>
                </a:cxn>
                <a:cxn ang="0">
                  <a:pos x="connsiteX15155" y="connsiteY15155"/>
                </a:cxn>
                <a:cxn ang="0">
                  <a:pos x="connsiteX15156" y="connsiteY15156"/>
                </a:cxn>
                <a:cxn ang="0">
                  <a:pos x="connsiteX15157" y="connsiteY15157"/>
                </a:cxn>
                <a:cxn ang="0">
                  <a:pos x="connsiteX15158" y="connsiteY15158"/>
                </a:cxn>
                <a:cxn ang="0">
                  <a:pos x="connsiteX15159" y="connsiteY15159"/>
                </a:cxn>
                <a:cxn ang="0">
                  <a:pos x="connsiteX15160" y="connsiteY15160"/>
                </a:cxn>
                <a:cxn ang="0">
                  <a:pos x="connsiteX15161" y="connsiteY15161"/>
                </a:cxn>
                <a:cxn ang="0">
                  <a:pos x="connsiteX15162" y="connsiteY15162"/>
                </a:cxn>
                <a:cxn ang="0">
                  <a:pos x="connsiteX15163" y="connsiteY15163"/>
                </a:cxn>
                <a:cxn ang="0">
                  <a:pos x="connsiteX15164" y="connsiteY15164"/>
                </a:cxn>
                <a:cxn ang="0">
                  <a:pos x="connsiteX15165" y="connsiteY15165"/>
                </a:cxn>
                <a:cxn ang="0">
                  <a:pos x="connsiteX15166" y="connsiteY15166"/>
                </a:cxn>
                <a:cxn ang="0">
                  <a:pos x="connsiteX15167" y="connsiteY15167"/>
                </a:cxn>
                <a:cxn ang="0">
                  <a:pos x="connsiteX15168" y="connsiteY15168"/>
                </a:cxn>
                <a:cxn ang="0">
                  <a:pos x="connsiteX15169" y="connsiteY15169"/>
                </a:cxn>
                <a:cxn ang="0">
                  <a:pos x="connsiteX15170" y="connsiteY15170"/>
                </a:cxn>
                <a:cxn ang="0">
                  <a:pos x="connsiteX15171" y="connsiteY15171"/>
                </a:cxn>
                <a:cxn ang="0">
                  <a:pos x="connsiteX15172" y="connsiteY15172"/>
                </a:cxn>
                <a:cxn ang="0">
                  <a:pos x="connsiteX15173" y="connsiteY15173"/>
                </a:cxn>
                <a:cxn ang="0">
                  <a:pos x="connsiteX15174" y="connsiteY15174"/>
                </a:cxn>
                <a:cxn ang="0">
                  <a:pos x="connsiteX15175" y="connsiteY15175"/>
                </a:cxn>
                <a:cxn ang="0">
                  <a:pos x="connsiteX15176" y="connsiteY15176"/>
                </a:cxn>
                <a:cxn ang="0">
                  <a:pos x="connsiteX15177" y="connsiteY15177"/>
                </a:cxn>
                <a:cxn ang="0">
                  <a:pos x="connsiteX15178" y="connsiteY15178"/>
                </a:cxn>
                <a:cxn ang="0">
                  <a:pos x="connsiteX15179" y="connsiteY15179"/>
                </a:cxn>
                <a:cxn ang="0">
                  <a:pos x="connsiteX15180" y="connsiteY15180"/>
                </a:cxn>
                <a:cxn ang="0">
                  <a:pos x="connsiteX15181" y="connsiteY15181"/>
                </a:cxn>
                <a:cxn ang="0">
                  <a:pos x="connsiteX15182" y="connsiteY15182"/>
                </a:cxn>
                <a:cxn ang="0">
                  <a:pos x="connsiteX15183" y="connsiteY15183"/>
                </a:cxn>
                <a:cxn ang="0">
                  <a:pos x="connsiteX15184" y="connsiteY15184"/>
                </a:cxn>
                <a:cxn ang="0">
                  <a:pos x="connsiteX15185" y="connsiteY15185"/>
                </a:cxn>
                <a:cxn ang="0">
                  <a:pos x="connsiteX15186" y="connsiteY15186"/>
                </a:cxn>
                <a:cxn ang="0">
                  <a:pos x="connsiteX15187" y="connsiteY15187"/>
                </a:cxn>
                <a:cxn ang="0">
                  <a:pos x="connsiteX15188" y="connsiteY15188"/>
                </a:cxn>
                <a:cxn ang="0">
                  <a:pos x="connsiteX15189" y="connsiteY15189"/>
                </a:cxn>
                <a:cxn ang="0">
                  <a:pos x="connsiteX15190" y="connsiteY15190"/>
                </a:cxn>
                <a:cxn ang="0">
                  <a:pos x="connsiteX15191" y="connsiteY15191"/>
                </a:cxn>
                <a:cxn ang="0">
                  <a:pos x="connsiteX15192" y="connsiteY15192"/>
                </a:cxn>
                <a:cxn ang="0">
                  <a:pos x="connsiteX15193" y="connsiteY15193"/>
                </a:cxn>
                <a:cxn ang="0">
                  <a:pos x="connsiteX15194" y="connsiteY15194"/>
                </a:cxn>
                <a:cxn ang="0">
                  <a:pos x="connsiteX15195" y="connsiteY15195"/>
                </a:cxn>
                <a:cxn ang="0">
                  <a:pos x="connsiteX15196" y="connsiteY15196"/>
                </a:cxn>
                <a:cxn ang="0">
                  <a:pos x="connsiteX15197" y="connsiteY15197"/>
                </a:cxn>
                <a:cxn ang="0">
                  <a:pos x="connsiteX15198" y="connsiteY15198"/>
                </a:cxn>
                <a:cxn ang="0">
                  <a:pos x="connsiteX15199" y="connsiteY15199"/>
                </a:cxn>
                <a:cxn ang="0">
                  <a:pos x="connsiteX15200" y="connsiteY15200"/>
                </a:cxn>
                <a:cxn ang="0">
                  <a:pos x="connsiteX15201" y="connsiteY15201"/>
                </a:cxn>
                <a:cxn ang="0">
                  <a:pos x="connsiteX15202" y="connsiteY15202"/>
                </a:cxn>
                <a:cxn ang="0">
                  <a:pos x="connsiteX15203" y="connsiteY15203"/>
                </a:cxn>
                <a:cxn ang="0">
                  <a:pos x="connsiteX15204" y="connsiteY15204"/>
                </a:cxn>
                <a:cxn ang="0">
                  <a:pos x="connsiteX15205" y="connsiteY15205"/>
                </a:cxn>
                <a:cxn ang="0">
                  <a:pos x="connsiteX15206" y="connsiteY15206"/>
                </a:cxn>
                <a:cxn ang="0">
                  <a:pos x="connsiteX15207" y="connsiteY15207"/>
                </a:cxn>
                <a:cxn ang="0">
                  <a:pos x="connsiteX15208" y="connsiteY15208"/>
                </a:cxn>
                <a:cxn ang="0">
                  <a:pos x="connsiteX15209" y="connsiteY15209"/>
                </a:cxn>
                <a:cxn ang="0">
                  <a:pos x="connsiteX15210" y="connsiteY15210"/>
                </a:cxn>
                <a:cxn ang="0">
                  <a:pos x="connsiteX15211" y="connsiteY15211"/>
                </a:cxn>
                <a:cxn ang="0">
                  <a:pos x="connsiteX15212" y="connsiteY15212"/>
                </a:cxn>
                <a:cxn ang="0">
                  <a:pos x="connsiteX15213" y="connsiteY15213"/>
                </a:cxn>
                <a:cxn ang="0">
                  <a:pos x="connsiteX15214" y="connsiteY15214"/>
                </a:cxn>
                <a:cxn ang="0">
                  <a:pos x="connsiteX15215" y="connsiteY15215"/>
                </a:cxn>
                <a:cxn ang="0">
                  <a:pos x="connsiteX15216" y="connsiteY15216"/>
                </a:cxn>
                <a:cxn ang="0">
                  <a:pos x="connsiteX15217" y="connsiteY15217"/>
                </a:cxn>
                <a:cxn ang="0">
                  <a:pos x="connsiteX15218" y="connsiteY15218"/>
                </a:cxn>
                <a:cxn ang="0">
                  <a:pos x="connsiteX15219" y="connsiteY15219"/>
                </a:cxn>
                <a:cxn ang="0">
                  <a:pos x="connsiteX15220" y="connsiteY15220"/>
                </a:cxn>
                <a:cxn ang="0">
                  <a:pos x="connsiteX15221" y="connsiteY15221"/>
                </a:cxn>
                <a:cxn ang="0">
                  <a:pos x="connsiteX15222" y="connsiteY15222"/>
                </a:cxn>
                <a:cxn ang="0">
                  <a:pos x="connsiteX15223" y="connsiteY15223"/>
                </a:cxn>
                <a:cxn ang="0">
                  <a:pos x="connsiteX15224" y="connsiteY15224"/>
                </a:cxn>
                <a:cxn ang="0">
                  <a:pos x="connsiteX15225" y="connsiteY15225"/>
                </a:cxn>
                <a:cxn ang="0">
                  <a:pos x="connsiteX15226" y="connsiteY15226"/>
                </a:cxn>
                <a:cxn ang="0">
                  <a:pos x="connsiteX15227" y="connsiteY15227"/>
                </a:cxn>
                <a:cxn ang="0">
                  <a:pos x="connsiteX15228" y="connsiteY15228"/>
                </a:cxn>
                <a:cxn ang="0">
                  <a:pos x="connsiteX15229" y="connsiteY15229"/>
                </a:cxn>
                <a:cxn ang="0">
                  <a:pos x="connsiteX15230" y="connsiteY15230"/>
                </a:cxn>
                <a:cxn ang="0">
                  <a:pos x="connsiteX15231" y="connsiteY15231"/>
                </a:cxn>
                <a:cxn ang="0">
                  <a:pos x="connsiteX15232" y="connsiteY15232"/>
                </a:cxn>
                <a:cxn ang="0">
                  <a:pos x="connsiteX15233" y="connsiteY15233"/>
                </a:cxn>
                <a:cxn ang="0">
                  <a:pos x="connsiteX15234" y="connsiteY15234"/>
                </a:cxn>
                <a:cxn ang="0">
                  <a:pos x="connsiteX15235" y="connsiteY15235"/>
                </a:cxn>
                <a:cxn ang="0">
                  <a:pos x="connsiteX15236" y="connsiteY15236"/>
                </a:cxn>
                <a:cxn ang="0">
                  <a:pos x="connsiteX15237" y="connsiteY15237"/>
                </a:cxn>
                <a:cxn ang="0">
                  <a:pos x="connsiteX15238" y="connsiteY15238"/>
                </a:cxn>
                <a:cxn ang="0">
                  <a:pos x="connsiteX15239" y="connsiteY15239"/>
                </a:cxn>
                <a:cxn ang="0">
                  <a:pos x="connsiteX15240" y="connsiteY15240"/>
                </a:cxn>
                <a:cxn ang="0">
                  <a:pos x="connsiteX15241" y="connsiteY15241"/>
                </a:cxn>
                <a:cxn ang="0">
                  <a:pos x="connsiteX15242" y="connsiteY15242"/>
                </a:cxn>
                <a:cxn ang="0">
                  <a:pos x="connsiteX15243" y="connsiteY15243"/>
                </a:cxn>
                <a:cxn ang="0">
                  <a:pos x="connsiteX15244" y="connsiteY15244"/>
                </a:cxn>
                <a:cxn ang="0">
                  <a:pos x="connsiteX15245" y="connsiteY15245"/>
                </a:cxn>
                <a:cxn ang="0">
                  <a:pos x="connsiteX15246" y="connsiteY15246"/>
                </a:cxn>
                <a:cxn ang="0">
                  <a:pos x="connsiteX15247" y="connsiteY15247"/>
                </a:cxn>
                <a:cxn ang="0">
                  <a:pos x="connsiteX15248" y="connsiteY15248"/>
                </a:cxn>
                <a:cxn ang="0">
                  <a:pos x="connsiteX15249" y="connsiteY15249"/>
                </a:cxn>
                <a:cxn ang="0">
                  <a:pos x="connsiteX15250" y="connsiteY15250"/>
                </a:cxn>
                <a:cxn ang="0">
                  <a:pos x="connsiteX15251" y="connsiteY15251"/>
                </a:cxn>
                <a:cxn ang="0">
                  <a:pos x="connsiteX15252" y="connsiteY15252"/>
                </a:cxn>
                <a:cxn ang="0">
                  <a:pos x="connsiteX15253" y="connsiteY15253"/>
                </a:cxn>
                <a:cxn ang="0">
                  <a:pos x="connsiteX15254" y="connsiteY15254"/>
                </a:cxn>
                <a:cxn ang="0">
                  <a:pos x="connsiteX15255" y="connsiteY15255"/>
                </a:cxn>
                <a:cxn ang="0">
                  <a:pos x="connsiteX15256" y="connsiteY15256"/>
                </a:cxn>
                <a:cxn ang="0">
                  <a:pos x="connsiteX15257" y="connsiteY15257"/>
                </a:cxn>
                <a:cxn ang="0">
                  <a:pos x="connsiteX15258" y="connsiteY15258"/>
                </a:cxn>
                <a:cxn ang="0">
                  <a:pos x="connsiteX15259" y="connsiteY15259"/>
                </a:cxn>
                <a:cxn ang="0">
                  <a:pos x="connsiteX15260" y="connsiteY15260"/>
                </a:cxn>
                <a:cxn ang="0">
                  <a:pos x="connsiteX15261" y="connsiteY15261"/>
                </a:cxn>
                <a:cxn ang="0">
                  <a:pos x="connsiteX15262" y="connsiteY15262"/>
                </a:cxn>
                <a:cxn ang="0">
                  <a:pos x="connsiteX15263" y="connsiteY15263"/>
                </a:cxn>
                <a:cxn ang="0">
                  <a:pos x="connsiteX15264" y="connsiteY15264"/>
                </a:cxn>
                <a:cxn ang="0">
                  <a:pos x="connsiteX15265" y="connsiteY15265"/>
                </a:cxn>
                <a:cxn ang="0">
                  <a:pos x="connsiteX15266" y="connsiteY15266"/>
                </a:cxn>
                <a:cxn ang="0">
                  <a:pos x="connsiteX15267" y="connsiteY15267"/>
                </a:cxn>
                <a:cxn ang="0">
                  <a:pos x="connsiteX15268" y="connsiteY15268"/>
                </a:cxn>
                <a:cxn ang="0">
                  <a:pos x="connsiteX15269" y="connsiteY15269"/>
                </a:cxn>
                <a:cxn ang="0">
                  <a:pos x="connsiteX15270" y="connsiteY15270"/>
                </a:cxn>
                <a:cxn ang="0">
                  <a:pos x="connsiteX15271" y="connsiteY15271"/>
                </a:cxn>
                <a:cxn ang="0">
                  <a:pos x="connsiteX15272" y="connsiteY15272"/>
                </a:cxn>
                <a:cxn ang="0">
                  <a:pos x="connsiteX15273" y="connsiteY15273"/>
                </a:cxn>
                <a:cxn ang="0">
                  <a:pos x="connsiteX15274" y="connsiteY15274"/>
                </a:cxn>
                <a:cxn ang="0">
                  <a:pos x="connsiteX15275" y="connsiteY15275"/>
                </a:cxn>
                <a:cxn ang="0">
                  <a:pos x="connsiteX15276" y="connsiteY15276"/>
                </a:cxn>
                <a:cxn ang="0">
                  <a:pos x="connsiteX15277" y="connsiteY15277"/>
                </a:cxn>
                <a:cxn ang="0">
                  <a:pos x="connsiteX15278" y="connsiteY15278"/>
                </a:cxn>
                <a:cxn ang="0">
                  <a:pos x="connsiteX15279" y="connsiteY15279"/>
                </a:cxn>
                <a:cxn ang="0">
                  <a:pos x="connsiteX15280" y="connsiteY15280"/>
                </a:cxn>
                <a:cxn ang="0">
                  <a:pos x="connsiteX15281" y="connsiteY15281"/>
                </a:cxn>
                <a:cxn ang="0">
                  <a:pos x="connsiteX15282" y="connsiteY15282"/>
                </a:cxn>
                <a:cxn ang="0">
                  <a:pos x="connsiteX15283" y="connsiteY15283"/>
                </a:cxn>
                <a:cxn ang="0">
                  <a:pos x="connsiteX15284" y="connsiteY15284"/>
                </a:cxn>
                <a:cxn ang="0">
                  <a:pos x="connsiteX15285" y="connsiteY15285"/>
                </a:cxn>
                <a:cxn ang="0">
                  <a:pos x="connsiteX15286" y="connsiteY15286"/>
                </a:cxn>
                <a:cxn ang="0">
                  <a:pos x="connsiteX15287" y="connsiteY15287"/>
                </a:cxn>
                <a:cxn ang="0">
                  <a:pos x="connsiteX15288" y="connsiteY15288"/>
                </a:cxn>
                <a:cxn ang="0">
                  <a:pos x="connsiteX15289" y="connsiteY15289"/>
                </a:cxn>
                <a:cxn ang="0">
                  <a:pos x="connsiteX15290" y="connsiteY15290"/>
                </a:cxn>
                <a:cxn ang="0">
                  <a:pos x="connsiteX15291" y="connsiteY15291"/>
                </a:cxn>
                <a:cxn ang="0">
                  <a:pos x="connsiteX15292" y="connsiteY15292"/>
                </a:cxn>
                <a:cxn ang="0">
                  <a:pos x="connsiteX15293" y="connsiteY15293"/>
                </a:cxn>
                <a:cxn ang="0">
                  <a:pos x="connsiteX15294" y="connsiteY15294"/>
                </a:cxn>
                <a:cxn ang="0">
                  <a:pos x="connsiteX15295" y="connsiteY15295"/>
                </a:cxn>
                <a:cxn ang="0">
                  <a:pos x="connsiteX15296" y="connsiteY15296"/>
                </a:cxn>
                <a:cxn ang="0">
                  <a:pos x="connsiteX15297" y="connsiteY15297"/>
                </a:cxn>
                <a:cxn ang="0">
                  <a:pos x="connsiteX15298" y="connsiteY15298"/>
                </a:cxn>
                <a:cxn ang="0">
                  <a:pos x="connsiteX15299" y="connsiteY15299"/>
                </a:cxn>
                <a:cxn ang="0">
                  <a:pos x="connsiteX15300" y="connsiteY15300"/>
                </a:cxn>
                <a:cxn ang="0">
                  <a:pos x="connsiteX15301" y="connsiteY15301"/>
                </a:cxn>
                <a:cxn ang="0">
                  <a:pos x="connsiteX15302" y="connsiteY15302"/>
                </a:cxn>
                <a:cxn ang="0">
                  <a:pos x="connsiteX15303" y="connsiteY15303"/>
                </a:cxn>
                <a:cxn ang="0">
                  <a:pos x="connsiteX15304" y="connsiteY15304"/>
                </a:cxn>
                <a:cxn ang="0">
                  <a:pos x="connsiteX15305" y="connsiteY15305"/>
                </a:cxn>
                <a:cxn ang="0">
                  <a:pos x="connsiteX15306" y="connsiteY15306"/>
                </a:cxn>
                <a:cxn ang="0">
                  <a:pos x="connsiteX15307" y="connsiteY15307"/>
                </a:cxn>
                <a:cxn ang="0">
                  <a:pos x="connsiteX15308" y="connsiteY15308"/>
                </a:cxn>
                <a:cxn ang="0">
                  <a:pos x="connsiteX15309" y="connsiteY15309"/>
                </a:cxn>
                <a:cxn ang="0">
                  <a:pos x="connsiteX15310" y="connsiteY15310"/>
                </a:cxn>
                <a:cxn ang="0">
                  <a:pos x="connsiteX15311" y="connsiteY15311"/>
                </a:cxn>
                <a:cxn ang="0">
                  <a:pos x="connsiteX15312" y="connsiteY15312"/>
                </a:cxn>
                <a:cxn ang="0">
                  <a:pos x="connsiteX15313" y="connsiteY15313"/>
                </a:cxn>
                <a:cxn ang="0">
                  <a:pos x="connsiteX15314" y="connsiteY15314"/>
                </a:cxn>
                <a:cxn ang="0">
                  <a:pos x="connsiteX15315" y="connsiteY15315"/>
                </a:cxn>
                <a:cxn ang="0">
                  <a:pos x="connsiteX15316" y="connsiteY15316"/>
                </a:cxn>
                <a:cxn ang="0">
                  <a:pos x="connsiteX15317" y="connsiteY15317"/>
                </a:cxn>
                <a:cxn ang="0">
                  <a:pos x="connsiteX15318" y="connsiteY15318"/>
                </a:cxn>
                <a:cxn ang="0">
                  <a:pos x="connsiteX15319" y="connsiteY15319"/>
                </a:cxn>
                <a:cxn ang="0">
                  <a:pos x="connsiteX15320" y="connsiteY15320"/>
                </a:cxn>
                <a:cxn ang="0">
                  <a:pos x="connsiteX15321" y="connsiteY15321"/>
                </a:cxn>
                <a:cxn ang="0">
                  <a:pos x="connsiteX15322" y="connsiteY15322"/>
                </a:cxn>
                <a:cxn ang="0">
                  <a:pos x="connsiteX15323" y="connsiteY15323"/>
                </a:cxn>
                <a:cxn ang="0">
                  <a:pos x="connsiteX15324" y="connsiteY15324"/>
                </a:cxn>
                <a:cxn ang="0">
                  <a:pos x="connsiteX15325" y="connsiteY15325"/>
                </a:cxn>
                <a:cxn ang="0">
                  <a:pos x="connsiteX15326" y="connsiteY15326"/>
                </a:cxn>
                <a:cxn ang="0">
                  <a:pos x="connsiteX15327" y="connsiteY15327"/>
                </a:cxn>
                <a:cxn ang="0">
                  <a:pos x="connsiteX15328" y="connsiteY15328"/>
                </a:cxn>
                <a:cxn ang="0">
                  <a:pos x="connsiteX15329" y="connsiteY15329"/>
                </a:cxn>
                <a:cxn ang="0">
                  <a:pos x="connsiteX15330" y="connsiteY15330"/>
                </a:cxn>
                <a:cxn ang="0">
                  <a:pos x="connsiteX15331" y="connsiteY15331"/>
                </a:cxn>
                <a:cxn ang="0">
                  <a:pos x="connsiteX15332" y="connsiteY15332"/>
                </a:cxn>
                <a:cxn ang="0">
                  <a:pos x="connsiteX15333" y="connsiteY15333"/>
                </a:cxn>
                <a:cxn ang="0">
                  <a:pos x="connsiteX15334" y="connsiteY15334"/>
                </a:cxn>
                <a:cxn ang="0">
                  <a:pos x="connsiteX15335" y="connsiteY15335"/>
                </a:cxn>
                <a:cxn ang="0">
                  <a:pos x="connsiteX15336" y="connsiteY15336"/>
                </a:cxn>
                <a:cxn ang="0">
                  <a:pos x="connsiteX15337" y="connsiteY15337"/>
                </a:cxn>
                <a:cxn ang="0">
                  <a:pos x="connsiteX15338" y="connsiteY15338"/>
                </a:cxn>
                <a:cxn ang="0">
                  <a:pos x="connsiteX15339" y="connsiteY15339"/>
                </a:cxn>
                <a:cxn ang="0">
                  <a:pos x="connsiteX15340" y="connsiteY15340"/>
                </a:cxn>
                <a:cxn ang="0">
                  <a:pos x="connsiteX15341" y="connsiteY15341"/>
                </a:cxn>
                <a:cxn ang="0">
                  <a:pos x="connsiteX15342" y="connsiteY15342"/>
                </a:cxn>
                <a:cxn ang="0">
                  <a:pos x="connsiteX15343" y="connsiteY15343"/>
                </a:cxn>
                <a:cxn ang="0">
                  <a:pos x="connsiteX15344" y="connsiteY15344"/>
                </a:cxn>
                <a:cxn ang="0">
                  <a:pos x="connsiteX15345" y="connsiteY15345"/>
                </a:cxn>
                <a:cxn ang="0">
                  <a:pos x="connsiteX15346" y="connsiteY15346"/>
                </a:cxn>
                <a:cxn ang="0">
                  <a:pos x="connsiteX15347" y="connsiteY15347"/>
                </a:cxn>
                <a:cxn ang="0">
                  <a:pos x="connsiteX15348" y="connsiteY15348"/>
                </a:cxn>
                <a:cxn ang="0">
                  <a:pos x="connsiteX15349" y="connsiteY15349"/>
                </a:cxn>
                <a:cxn ang="0">
                  <a:pos x="connsiteX15350" y="connsiteY15350"/>
                </a:cxn>
                <a:cxn ang="0">
                  <a:pos x="connsiteX15351" y="connsiteY15351"/>
                </a:cxn>
                <a:cxn ang="0">
                  <a:pos x="connsiteX15352" y="connsiteY15352"/>
                </a:cxn>
                <a:cxn ang="0">
                  <a:pos x="connsiteX15353" y="connsiteY15353"/>
                </a:cxn>
                <a:cxn ang="0">
                  <a:pos x="connsiteX15354" y="connsiteY15354"/>
                </a:cxn>
                <a:cxn ang="0">
                  <a:pos x="connsiteX15355" y="connsiteY15355"/>
                </a:cxn>
                <a:cxn ang="0">
                  <a:pos x="connsiteX15356" y="connsiteY15356"/>
                </a:cxn>
                <a:cxn ang="0">
                  <a:pos x="connsiteX15357" y="connsiteY15357"/>
                </a:cxn>
                <a:cxn ang="0">
                  <a:pos x="connsiteX15358" y="connsiteY15358"/>
                </a:cxn>
                <a:cxn ang="0">
                  <a:pos x="connsiteX15359" y="connsiteY15359"/>
                </a:cxn>
                <a:cxn ang="0">
                  <a:pos x="connsiteX15360" y="connsiteY15360"/>
                </a:cxn>
                <a:cxn ang="0">
                  <a:pos x="connsiteX15361" y="connsiteY15361"/>
                </a:cxn>
                <a:cxn ang="0">
                  <a:pos x="connsiteX15362" y="connsiteY15362"/>
                </a:cxn>
                <a:cxn ang="0">
                  <a:pos x="connsiteX15363" y="connsiteY15363"/>
                </a:cxn>
                <a:cxn ang="0">
                  <a:pos x="connsiteX15364" y="connsiteY15364"/>
                </a:cxn>
                <a:cxn ang="0">
                  <a:pos x="connsiteX15365" y="connsiteY15365"/>
                </a:cxn>
                <a:cxn ang="0">
                  <a:pos x="connsiteX15366" y="connsiteY15366"/>
                </a:cxn>
                <a:cxn ang="0">
                  <a:pos x="connsiteX15367" y="connsiteY15367"/>
                </a:cxn>
                <a:cxn ang="0">
                  <a:pos x="connsiteX15368" y="connsiteY15368"/>
                </a:cxn>
                <a:cxn ang="0">
                  <a:pos x="connsiteX15369" y="connsiteY15369"/>
                </a:cxn>
                <a:cxn ang="0">
                  <a:pos x="connsiteX15370" y="connsiteY15370"/>
                </a:cxn>
                <a:cxn ang="0">
                  <a:pos x="connsiteX15371" y="connsiteY15371"/>
                </a:cxn>
                <a:cxn ang="0">
                  <a:pos x="connsiteX15372" y="connsiteY15372"/>
                </a:cxn>
                <a:cxn ang="0">
                  <a:pos x="connsiteX15373" y="connsiteY15373"/>
                </a:cxn>
                <a:cxn ang="0">
                  <a:pos x="connsiteX15374" y="connsiteY15374"/>
                </a:cxn>
                <a:cxn ang="0">
                  <a:pos x="connsiteX15375" y="connsiteY15375"/>
                </a:cxn>
                <a:cxn ang="0">
                  <a:pos x="connsiteX15376" y="connsiteY15376"/>
                </a:cxn>
                <a:cxn ang="0">
                  <a:pos x="connsiteX15377" y="connsiteY15377"/>
                </a:cxn>
                <a:cxn ang="0">
                  <a:pos x="connsiteX15378" y="connsiteY15378"/>
                </a:cxn>
                <a:cxn ang="0">
                  <a:pos x="connsiteX15379" y="connsiteY15379"/>
                </a:cxn>
                <a:cxn ang="0">
                  <a:pos x="connsiteX15380" y="connsiteY15380"/>
                </a:cxn>
                <a:cxn ang="0">
                  <a:pos x="connsiteX15381" y="connsiteY15381"/>
                </a:cxn>
                <a:cxn ang="0">
                  <a:pos x="connsiteX15382" y="connsiteY15382"/>
                </a:cxn>
                <a:cxn ang="0">
                  <a:pos x="connsiteX15383" y="connsiteY15383"/>
                </a:cxn>
                <a:cxn ang="0">
                  <a:pos x="connsiteX15384" y="connsiteY15384"/>
                </a:cxn>
                <a:cxn ang="0">
                  <a:pos x="connsiteX15385" y="connsiteY15385"/>
                </a:cxn>
                <a:cxn ang="0">
                  <a:pos x="connsiteX15386" y="connsiteY15386"/>
                </a:cxn>
                <a:cxn ang="0">
                  <a:pos x="connsiteX15387" y="connsiteY15387"/>
                </a:cxn>
                <a:cxn ang="0">
                  <a:pos x="connsiteX15388" y="connsiteY15388"/>
                </a:cxn>
                <a:cxn ang="0">
                  <a:pos x="connsiteX15389" y="connsiteY15389"/>
                </a:cxn>
                <a:cxn ang="0">
                  <a:pos x="connsiteX15390" y="connsiteY15390"/>
                </a:cxn>
                <a:cxn ang="0">
                  <a:pos x="connsiteX15391" y="connsiteY15391"/>
                </a:cxn>
                <a:cxn ang="0">
                  <a:pos x="connsiteX15392" y="connsiteY15392"/>
                </a:cxn>
                <a:cxn ang="0">
                  <a:pos x="connsiteX15393" y="connsiteY15393"/>
                </a:cxn>
                <a:cxn ang="0">
                  <a:pos x="connsiteX15394" y="connsiteY15394"/>
                </a:cxn>
                <a:cxn ang="0">
                  <a:pos x="connsiteX15395" y="connsiteY15395"/>
                </a:cxn>
                <a:cxn ang="0">
                  <a:pos x="connsiteX15396" y="connsiteY15396"/>
                </a:cxn>
                <a:cxn ang="0">
                  <a:pos x="connsiteX15397" y="connsiteY15397"/>
                </a:cxn>
                <a:cxn ang="0">
                  <a:pos x="connsiteX15398" y="connsiteY15398"/>
                </a:cxn>
                <a:cxn ang="0">
                  <a:pos x="connsiteX15399" y="connsiteY15399"/>
                </a:cxn>
                <a:cxn ang="0">
                  <a:pos x="connsiteX15400" y="connsiteY15400"/>
                </a:cxn>
                <a:cxn ang="0">
                  <a:pos x="connsiteX15401" y="connsiteY15401"/>
                </a:cxn>
                <a:cxn ang="0">
                  <a:pos x="connsiteX15402" y="connsiteY15402"/>
                </a:cxn>
                <a:cxn ang="0">
                  <a:pos x="connsiteX15403" y="connsiteY15403"/>
                </a:cxn>
                <a:cxn ang="0">
                  <a:pos x="connsiteX15404" y="connsiteY15404"/>
                </a:cxn>
                <a:cxn ang="0">
                  <a:pos x="connsiteX15405" y="connsiteY15405"/>
                </a:cxn>
                <a:cxn ang="0">
                  <a:pos x="connsiteX15406" y="connsiteY15406"/>
                </a:cxn>
                <a:cxn ang="0">
                  <a:pos x="connsiteX15407" y="connsiteY15407"/>
                </a:cxn>
                <a:cxn ang="0">
                  <a:pos x="connsiteX15408" y="connsiteY15408"/>
                </a:cxn>
                <a:cxn ang="0">
                  <a:pos x="connsiteX15409" y="connsiteY15409"/>
                </a:cxn>
                <a:cxn ang="0">
                  <a:pos x="connsiteX15410" y="connsiteY15410"/>
                </a:cxn>
                <a:cxn ang="0">
                  <a:pos x="connsiteX15411" y="connsiteY15411"/>
                </a:cxn>
                <a:cxn ang="0">
                  <a:pos x="connsiteX15412" y="connsiteY15412"/>
                </a:cxn>
                <a:cxn ang="0">
                  <a:pos x="connsiteX15413" y="connsiteY15413"/>
                </a:cxn>
                <a:cxn ang="0">
                  <a:pos x="connsiteX15414" y="connsiteY15414"/>
                </a:cxn>
                <a:cxn ang="0">
                  <a:pos x="connsiteX15415" y="connsiteY15415"/>
                </a:cxn>
                <a:cxn ang="0">
                  <a:pos x="connsiteX15416" y="connsiteY15416"/>
                </a:cxn>
                <a:cxn ang="0">
                  <a:pos x="connsiteX15417" y="connsiteY15417"/>
                </a:cxn>
                <a:cxn ang="0">
                  <a:pos x="connsiteX15418" y="connsiteY15418"/>
                </a:cxn>
                <a:cxn ang="0">
                  <a:pos x="connsiteX15419" y="connsiteY15419"/>
                </a:cxn>
                <a:cxn ang="0">
                  <a:pos x="connsiteX15420" y="connsiteY15420"/>
                </a:cxn>
                <a:cxn ang="0">
                  <a:pos x="connsiteX15421" y="connsiteY15421"/>
                </a:cxn>
                <a:cxn ang="0">
                  <a:pos x="connsiteX15422" y="connsiteY15422"/>
                </a:cxn>
                <a:cxn ang="0">
                  <a:pos x="connsiteX15423" y="connsiteY15423"/>
                </a:cxn>
                <a:cxn ang="0">
                  <a:pos x="connsiteX15424" y="connsiteY15424"/>
                </a:cxn>
                <a:cxn ang="0">
                  <a:pos x="connsiteX15425" y="connsiteY15425"/>
                </a:cxn>
                <a:cxn ang="0">
                  <a:pos x="connsiteX15426" y="connsiteY15426"/>
                </a:cxn>
                <a:cxn ang="0">
                  <a:pos x="connsiteX15427" y="connsiteY15427"/>
                </a:cxn>
                <a:cxn ang="0">
                  <a:pos x="connsiteX15428" y="connsiteY15428"/>
                </a:cxn>
                <a:cxn ang="0">
                  <a:pos x="connsiteX15429" y="connsiteY15429"/>
                </a:cxn>
                <a:cxn ang="0">
                  <a:pos x="connsiteX15430" y="connsiteY15430"/>
                </a:cxn>
                <a:cxn ang="0">
                  <a:pos x="connsiteX15431" y="connsiteY15431"/>
                </a:cxn>
                <a:cxn ang="0">
                  <a:pos x="connsiteX15432" y="connsiteY15432"/>
                </a:cxn>
                <a:cxn ang="0">
                  <a:pos x="connsiteX15433" y="connsiteY15433"/>
                </a:cxn>
                <a:cxn ang="0">
                  <a:pos x="connsiteX15434" y="connsiteY15434"/>
                </a:cxn>
                <a:cxn ang="0">
                  <a:pos x="connsiteX15435" y="connsiteY15435"/>
                </a:cxn>
                <a:cxn ang="0">
                  <a:pos x="connsiteX15436" y="connsiteY15436"/>
                </a:cxn>
                <a:cxn ang="0">
                  <a:pos x="connsiteX15437" y="connsiteY15437"/>
                </a:cxn>
                <a:cxn ang="0">
                  <a:pos x="connsiteX15438" y="connsiteY15438"/>
                </a:cxn>
                <a:cxn ang="0">
                  <a:pos x="connsiteX15439" y="connsiteY15439"/>
                </a:cxn>
                <a:cxn ang="0">
                  <a:pos x="connsiteX15440" y="connsiteY15440"/>
                </a:cxn>
                <a:cxn ang="0">
                  <a:pos x="connsiteX15441" y="connsiteY15441"/>
                </a:cxn>
                <a:cxn ang="0">
                  <a:pos x="connsiteX15442" y="connsiteY15442"/>
                </a:cxn>
                <a:cxn ang="0">
                  <a:pos x="connsiteX15443" y="connsiteY15443"/>
                </a:cxn>
                <a:cxn ang="0">
                  <a:pos x="connsiteX15444" y="connsiteY15444"/>
                </a:cxn>
                <a:cxn ang="0">
                  <a:pos x="connsiteX15445" y="connsiteY15445"/>
                </a:cxn>
                <a:cxn ang="0">
                  <a:pos x="connsiteX15446" y="connsiteY15446"/>
                </a:cxn>
                <a:cxn ang="0">
                  <a:pos x="connsiteX15447" y="connsiteY15447"/>
                </a:cxn>
                <a:cxn ang="0">
                  <a:pos x="connsiteX15448" y="connsiteY15448"/>
                </a:cxn>
                <a:cxn ang="0">
                  <a:pos x="connsiteX15449" y="connsiteY15449"/>
                </a:cxn>
                <a:cxn ang="0">
                  <a:pos x="connsiteX15450" y="connsiteY15450"/>
                </a:cxn>
                <a:cxn ang="0">
                  <a:pos x="connsiteX15451" y="connsiteY15451"/>
                </a:cxn>
                <a:cxn ang="0">
                  <a:pos x="connsiteX15452" y="connsiteY15452"/>
                </a:cxn>
                <a:cxn ang="0">
                  <a:pos x="connsiteX15453" y="connsiteY15453"/>
                </a:cxn>
                <a:cxn ang="0">
                  <a:pos x="connsiteX15454" y="connsiteY15454"/>
                </a:cxn>
                <a:cxn ang="0">
                  <a:pos x="connsiteX15455" y="connsiteY15455"/>
                </a:cxn>
                <a:cxn ang="0">
                  <a:pos x="connsiteX15456" y="connsiteY15456"/>
                </a:cxn>
                <a:cxn ang="0">
                  <a:pos x="connsiteX15457" y="connsiteY15457"/>
                </a:cxn>
                <a:cxn ang="0">
                  <a:pos x="connsiteX15458" y="connsiteY15458"/>
                </a:cxn>
                <a:cxn ang="0">
                  <a:pos x="connsiteX15459" y="connsiteY15459"/>
                </a:cxn>
                <a:cxn ang="0">
                  <a:pos x="connsiteX15460" y="connsiteY15460"/>
                </a:cxn>
                <a:cxn ang="0">
                  <a:pos x="connsiteX15461" y="connsiteY15461"/>
                </a:cxn>
                <a:cxn ang="0">
                  <a:pos x="connsiteX15462" y="connsiteY15462"/>
                </a:cxn>
                <a:cxn ang="0">
                  <a:pos x="connsiteX15463" y="connsiteY15463"/>
                </a:cxn>
                <a:cxn ang="0">
                  <a:pos x="connsiteX15464" y="connsiteY15464"/>
                </a:cxn>
                <a:cxn ang="0">
                  <a:pos x="connsiteX15465" y="connsiteY15465"/>
                </a:cxn>
                <a:cxn ang="0">
                  <a:pos x="connsiteX15466" y="connsiteY15466"/>
                </a:cxn>
                <a:cxn ang="0">
                  <a:pos x="connsiteX15467" y="connsiteY15467"/>
                </a:cxn>
                <a:cxn ang="0">
                  <a:pos x="connsiteX15468" y="connsiteY15468"/>
                </a:cxn>
                <a:cxn ang="0">
                  <a:pos x="connsiteX15469" y="connsiteY15469"/>
                </a:cxn>
                <a:cxn ang="0">
                  <a:pos x="connsiteX15470" y="connsiteY15470"/>
                </a:cxn>
                <a:cxn ang="0">
                  <a:pos x="connsiteX15471" y="connsiteY15471"/>
                </a:cxn>
                <a:cxn ang="0">
                  <a:pos x="connsiteX15472" y="connsiteY15472"/>
                </a:cxn>
                <a:cxn ang="0">
                  <a:pos x="connsiteX15473" y="connsiteY15473"/>
                </a:cxn>
                <a:cxn ang="0">
                  <a:pos x="connsiteX15474" y="connsiteY15474"/>
                </a:cxn>
                <a:cxn ang="0">
                  <a:pos x="connsiteX15475" y="connsiteY15475"/>
                </a:cxn>
                <a:cxn ang="0">
                  <a:pos x="connsiteX15476" y="connsiteY15476"/>
                </a:cxn>
                <a:cxn ang="0">
                  <a:pos x="connsiteX15477" y="connsiteY15477"/>
                </a:cxn>
                <a:cxn ang="0">
                  <a:pos x="connsiteX15478" y="connsiteY15478"/>
                </a:cxn>
                <a:cxn ang="0">
                  <a:pos x="connsiteX15479" y="connsiteY15479"/>
                </a:cxn>
                <a:cxn ang="0">
                  <a:pos x="connsiteX15480" y="connsiteY15480"/>
                </a:cxn>
                <a:cxn ang="0">
                  <a:pos x="connsiteX15481" y="connsiteY15481"/>
                </a:cxn>
                <a:cxn ang="0">
                  <a:pos x="connsiteX15482" y="connsiteY15482"/>
                </a:cxn>
                <a:cxn ang="0">
                  <a:pos x="connsiteX15483" y="connsiteY15483"/>
                </a:cxn>
                <a:cxn ang="0">
                  <a:pos x="connsiteX15484" y="connsiteY15484"/>
                </a:cxn>
                <a:cxn ang="0">
                  <a:pos x="connsiteX15485" y="connsiteY15485"/>
                </a:cxn>
                <a:cxn ang="0">
                  <a:pos x="connsiteX15486" y="connsiteY15486"/>
                </a:cxn>
                <a:cxn ang="0">
                  <a:pos x="connsiteX15487" y="connsiteY15487"/>
                </a:cxn>
                <a:cxn ang="0">
                  <a:pos x="connsiteX15488" y="connsiteY15488"/>
                </a:cxn>
                <a:cxn ang="0">
                  <a:pos x="connsiteX15489" y="connsiteY15489"/>
                </a:cxn>
                <a:cxn ang="0">
                  <a:pos x="connsiteX15490" y="connsiteY15490"/>
                </a:cxn>
                <a:cxn ang="0">
                  <a:pos x="connsiteX15491" y="connsiteY15491"/>
                </a:cxn>
                <a:cxn ang="0">
                  <a:pos x="connsiteX15492" y="connsiteY15492"/>
                </a:cxn>
                <a:cxn ang="0">
                  <a:pos x="connsiteX15493" y="connsiteY15493"/>
                </a:cxn>
                <a:cxn ang="0">
                  <a:pos x="connsiteX15494" y="connsiteY15494"/>
                </a:cxn>
                <a:cxn ang="0">
                  <a:pos x="connsiteX15495" y="connsiteY15495"/>
                </a:cxn>
                <a:cxn ang="0">
                  <a:pos x="connsiteX15496" y="connsiteY15496"/>
                </a:cxn>
                <a:cxn ang="0">
                  <a:pos x="connsiteX15497" y="connsiteY15497"/>
                </a:cxn>
                <a:cxn ang="0">
                  <a:pos x="connsiteX15498" y="connsiteY15498"/>
                </a:cxn>
                <a:cxn ang="0">
                  <a:pos x="connsiteX15499" y="connsiteY15499"/>
                </a:cxn>
                <a:cxn ang="0">
                  <a:pos x="connsiteX15500" y="connsiteY15500"/>
                </a:cxn>
                <a:cxn ang="0">
                  <a:pos x="connsiteX15501" y="connsiteY15501"/>
                </a:cxn>
                <a:cxn ang="0">
                  <a:pos x="connsiteX15502" y="connsiteY15502"/>
                </a:cxn>
                <a:cxn ang="0">
                  <a:pos x="connsiteX15503" y="connsiteY15503"/>
                </a:cxn>
                <a:cxn ang="0">
                  <a:pos x="connsiteX15504" y="connsiteY15504"/>
                </a:cxn>
                <a:cxn ang="0">
                  <a:pos x="connsiteX15505" y="connsiteY15505"/>
                </a:cxn>
                <a:cxn ang="0">
                  <a:pos x="connsiteX15506" y="connsiteY15506"/>
                </a:cxn>
                <a:cxn ang="0">
                  <a:pos x="connsiteX15507" y="connsiteY15507"/>
                </a:cxn>
                <a:cxn ang="0">
                  <a:pos x="connsiteX15508" y="connsiteY15508"/>
                </a:cxn>
                <a:cxn ang="0">
                  <a:pos x="connsiteX15509" y="connsiteY15509"/>
                </a:cxn>
                <a:cxn ang="0">
                  <a:pos x="connsiteX15510" y="connsiteY15510"/>
                </a:cxn>
                <a:cxn ang="0">
                  <a:pos x="connsiteX15511" y="connsiteY15511"/>
                </a:cxn>
                <a:cxn ang="0">
                  <a:pos x="connsiteX15512" y="connsiteY15512"/>
                </a:cxn>
                <a:cxn ang="0">
                  <a:pos x="connsiteX15513" y="connsiteY15513"/>
                </a:cxn>
                <a:cxn ang="0">
                  <a:pos x="connsiteX15514" y="connsiteY15514"/>
                </a:cxn>
                <a:cxn ang="0">
                  <a:pos x="connsiteX15515" y="connsiteY15515"/>
                </a:cxn>
                <a:cxn ang="0">
                  <a:pos x="connsiteX15516" y="connsiteY15516"/>
                </a:cxn>
                <a:cxn ang="0">
                  <a:pos x="connsiteX15517" y="connsiteY15517"/>
                </a:cxn>
                <a:cxn ang="0">
                  <a:pos x="connsiteX15518" y="connsiteY15518"/>
                </a:cxn>
                <a:cxn ang="0">
                  <a:pos x="connsiteX15519" y="connsiteY15519"/>
                </a:cxn>
                <a:cxn ang="0">
                  <a:pos x="connsiteX15520" y="connsiteY15520"/>
                </a:cxn>
                <a:cxn ang="0">
                  <a:pos x="connsiteX15521" y="connsiteY15521"/>
                </a:cxn>
                <a:cxn ang="0">
                  <a:pos x="connsiteX15522" y="connsiteY15522"/>
                </a:cxn>
                <a:cxn ang="0">
                  <a:pos x="connsiteX15523" y="connsiteY15523"/>
                </a:cxn>
                <a:cxn ang="0">
                  <a:pos x="connsiteX15524" y="connsiteY15524"/>
                </a:cxn>
                <a:cxn ang="0">
                  <a:pos x="connsiteX15525" y="connsiteY15525"/>
                </a:cxn>
                <a:cxn ang="0">
                  <a:pos x="connsiteX15526" y="connsiteY15526"/>
                </a:cxn>
                <a:cxn ang="0">
                  <a:pos x="connsiteX15527" y="connsiteY15527"/>
                </a:cxn>
                <a:cxn ang="0">
                  <a:pos x="connsiteX15528" y="connsiteY15528"/>
                </a:cxn>
                <a:cxn ang="0">
                  <a:pos x="connsiteX15529" y="connsiteY15529"/>
                </a:cxn>
                <a:cxn ang="0">
                  <a:pos x="connsiteX15530" y="connsiteY15530"/>
                </a:cxn>
                <a:cxn ang="0">
                  <a:pos x="connsiteX15531" y="connsiteY15531"/>
                </a:cxn>
                <a:cxn ang="0">
                  <a:pos x="connsiteX15532" y="connsiteY15532"/>
                </a:cxn>
                <a:cxn ang="0">
                  <a:pos x="connsiteX15533" y="connsiteY15533"/>
                </a:cxn>
                <a:cxn ang="0">
                  <a:pos x="connsiteX15534" y="connsiteY15534"/>
                </a:cxn>
                <a:cxn ang="0">
                  <a:pos x="connsiteX15535" y="connsiteY15535"/>
                </a:cxn>
                <a:cxn ang="0">
                  <a:pos x="connsiteX15536" y="connsiteY15536"/>
                </a:cxn>
                <a:cxn ang="0">
                  <a:pos x="connsiteX15537" y="connsiteY15537"/>
                </a:cxn>
                <a:cxn ang="0">
                  <a:pos x="connsiteX15538" y="connsiteY15538"/>
                </a:cxn>
                <a:cxn ang="0">
                  <a:pos x="connsiteX15539" y="connsiteY15539"/>
                </a:cxn>
                <a:cxn ang="0">
                  <a:pos x="connsiteX15540" y="connsiteY15540"/>
                </a:cxn>
                <a:cxn ang="0">
                  <a:pos x="connsiteX15541" y="connsiteY15541"/>
                </a:cxn>
                <a:cxn ang="0">
                  <a:pos x="connsiteX15542" y="connsiteY15542"/>
                </a:cxn>
                <a:cxn ang="0">
                  <a:pos x="connsiteX15543" y="connsiteY15543"/>
                </a:cxn>
                <a:cxn ang="0">
                  <a:pos x="connsiteX15544" y="connsiteY15544"/>
                </a:cxn>
                <a:cxn ang="0">
                  <a:pos x="connsiteX15545" y="connsiteY15545"/>
                </a:cxn>
                <a:cxn ang="0">
                  <a:pos x="connsiteX15546" y="connsiteY15546"/>
                </a:cxn>
                <a:cxn ang="0">
                  <a:pos x="connsiteX15547" y="connsiteY15547"/>
                </a:cxn>
                <a:cxn ang="0">
                  <a:pos x="connsiteX15548" y="connsiteY15548"/>
                </a:cxn>
                <a:cxn ang="0">
                  <a:pos x="connsiteX15549" y="connsiteY15549"/>
                </a:cxn>
                <a:cxn ang="0">
                  <a:pos x="connsiteX15550" y="connsiteY15550"/>
                </a:cxn>
                <a:cxn ang="0">
                  <a:pos x="connsiteX15551" y="connsiteY15551"/>
                </a:cxn>
                <a:cxn ang="0">
                  <a:pos x="connsiteX15552" y="connsiteY15552"/>
                </a:cxn>
                <a:cxn ang="0">
                  <a:pos x="connsiteX15553" y="connsiteY15553"/>
                </a:cxn>
                <a:cxn ang="0">
                  <a:pos x="connsiteX15554" y="connsiteY15554"/>
                </a:cxn>
                <a:cxn ang="0">
                  <a:pos x="connsiteX15555" y="connsiteY15555"/>
                </a:cxn>
                <a:cxn ang="0">
                  <a:pos x="connsiteX15556" y="connsiteY15556"/>
                </a:cxn>
                <a:cxn ang="0">
                  <a:pos x="connsiteX15557" y="connsiteY15557"/>
                </a:cxn>
                <a:cxn ang="0">
                  <a:pos x="connsiteX15558" y="connsiteY15558"/>
                </a:cxn>
                <a:cxn ang="0">
                  <a:pos x="connsiteX15559" y="connsiteY15559"/>
                </a:cxn>
                <a:cxn ang="0">
                  <a:pos x="connsiteX15560" y="connsiteY15560"/>
                </a:cxn>
                <a:cxn ang="0">
                  <a:pos x="connsiteX15561" y="connsiteY15561"/>
                </a:cxn>
                <a:cxn ang="0">
                  <a:pos x="connsiteX15562" y="connsiteY15562"/>
                </a:cxn>
                <a:cxn ang="0">
                  <a:pos x="connsiteX15563" y="connsiteY15563"/>
                </a:cxn>
                <a:cxn ang="0">
                  <a:pos x="connsiteX15564" y="connsiteY15564"/>
                </a:cxn>
                <a:cxn ang="0">
                  <a:pos x="connsiteX15565" y="connsiteY15565"/>
                </a:cxn>
                <a:cxn ang="0">
                  <a:pos x="connsiteX15566" y="connsiteY15566"/>
                </a:cxn>
                <a:cxn ang="0">
                  <a:pos x="connsiteX15567" y="connsiteY15567"/>
                </a:cxn>
                <a:cxn ang="0">
                  <a:pos x="connsiteX15568" y="connsiteY15568"/>
                </a:cxn>
                <a:cxn ang="0">
                  <a:pos x="connsiteX15569" y="connsiteY15569"/>
                </a:cxn>
                <a:cxn ang="0">
                  <a:pos x="connsiteX15570" y="connsiteY15570"/>
                </a:cxn>
                <a:cxn ang="0">
                  <a:pos x="connsiteX15571" y="connsiteY15571"/>
                </a:cxn>
                <a:cxn ang="0">
                  <a:pos x="connsiteX15572" y="connsiteY15572"/>
                </a:cxn>
                <a:cxn ang="0">
                  <a:pos x="connsiteX15573" y="connsiteY15573"/>
                </a:cxn>
                <a:cxn ang="0">
                  <a:pos x="connsiteX15574" y="connsiteY15574"/>
                </a:cxn>
                <a:cxn ang="0">
                  <a:pos x="connsiteX15575" y="connsiteY15575"/>
                </a:cxn>
                <a:cxn ang="0">
                  <a:pos x="connsiteX15576" y="connsiteY15576"/>
                </a:cxn>
                <a:cxn ang="0">
                  <a:pos x="connsiteX15577" y="connsiteY15577"/>
                </a:cxn>
                <a:cxn ang="0">
                  <a:pos x="connsiteX15578" y="connsiteY15578"/>
                </a:cxn>
                <a:cxn ang="0">
                  <a:pos x="connsiteX15579" y="connsiteY15579"/>
                </a:cxn>
                <a:cxn ang="0">
                  <a:pos x="connsiteX15580" y="connsiteY15580"/>
                </a:cxn>
                <a:cxn ang="0">
                  <a:pos x="connsiteX15581" y="connsiteY15581"/>
                </a:cxn>
                <a:cxn ang="0">
                  <a:pos x="connsiteX15582" y="connsiteY15582"/>
                </a:cxn>
                <a:cxn ang="0">
                  <a:pos x="connsiteX15583" y="connsiteY15583"/>
                </a:cxn>
                <a:cxn ang="0">
                  <a:pos x="connsiteX15584" y="connsiteY15584"/>
                </a:cxn>
                <a:cxn ang="0">
                  <a:pos x="connsiteX15585" y="connsiteY15585"/>
                </a:cxn>
                <a:cxn ang="0">
                  <a:pos x="connsiteX15586" y="connsiteY15586"/>
                </a:cxn>
                <a:cxn ang="0">
                  <a:pos x="connsiteX15587" y="connsiteY15587"/>
                </a:cxn>
                <a:cxn ang="0">
                  <a:pos x="connsiteX15588" y="connsiteY15588"/>
                </a:cxn>
                <a:cxn ang="0">
                  <a:pos x="connsiteX15589" y="connsiteY15589"/>
                </a:cxn>
                <a:cxn ang="0">
                  <a:pos x="connsiteX15590" y="connsiteY15590"/>
                </a:cxn>
                <a:cxn ang="0">
                  <a:pos x="connsiteX15591" y="connsiteY15591"/>
                </a:cxn>
                <a:cxn ang="0">
                  <a:pos x="connsiteX15592" y="connsiteY15592"/>
                </a:cxn>
                <a:cxn ang="0">
                  <a:pos x="connsiteX15593" y="connsiteY15593"/>
                </a:cxn>
                <a:cxn ang="0">
                  <a:pos x="connsiteX15594" y="connsiteY15594"/>
                </a:cxn>
                <a:cxn ang="0">
                  <a:pos x="connsiteX15595" y="connsiteY15595"/>
                </a:cxn>
                <a:cxn ang="0">
                  <a:pos x="connsiteX15596" y="connsiteY15596"/>
                </a:cxn>
                <a:cxn ang="0">
                  <a:pos x="connsiteX15597" y="connsiteY15597"/>
                </a:cxn>
                <a:cxn ang="0">
                  <a:pos x="connsiteX15598" y="connsiteY15598"/>
                </a:cxn>
                <a:cxn ang="0">
                  <a:pos x="connsiteX15599" y="connsiteY15599"/>
                </a:cxn>
                <a:cxn ang="0">
                  <a:pos x="connsiteX15600" y="connsiteY15600"/>
                </a:cxn>
                <a:cxn ang="0">
                  <a:pos x="connsiteX15601" y="connsiteY15601"/>
                </a:cxn>
                <a:cxn ang="0">
                  <a:pos x="connsiteX15602" y="connsiteY15602"/>
                </a:cxn>
                <a:cxn ang="0">
                  <a:pos x="connsiteX15603" y="connsiteY15603"/>
                </a:cxn>
                <a:cxn ang="0">
                  <a:pos x="connsiteX15604" y="connsiteY15604"/>
                </a:cxn>
                <a:cxn ang="0">
                  <a:pos x="connsiteX15605" y="connsiteY15605"/>
                </a:cxn>
                <a:cxn ang="0">
                  <a:pos x="connsiteX15606" y="connsiteY15606"/>
                </a:cxn>
                <a:cxn ang="0">
                  <a:pos x="connsiteX15607" y="connsiteY15607"/>
                </a:cxn>
                <a:cxn ang="0">
                  <a:pos x="connsiteX15608" y="connsiteY15608"/>
                </a:cxn>
                <a:cxn ang="0">
                  <a:pos x="connsiteX15609" y="connsiteY15609"/>
                </a:cxn>
                <a:cxn ang="0">
                  <a:pos x="connsiteX15610" y="connsiteY15610"/>
                </a:cxn>
                <a:cxn ang="0">
                  <a:pos x="connsiteX15611" y="connsiteY15611"/>
                </a:cxn>
                <a:cxn ang="0">
                  <a:pos x="connsiteX15612" y="connsiteY15612"/>
                </a:cxn>
                <a:cxn ang="0">
                  <a:pos x="connsiteX15613" y="connsiteY15613"/>
                </a:cxn>
                <a:cxn ang="0">
                  <a:pos x="connsiteX15614" y="connsiteY15614"/>
                </a:cxn>
                <a:cxn ang="0">
                  <a:pos x="connsiteX15615" y="connsiteY15615"/>
                </a:cxn>
                <a:cxn ang="0">
                  <a:pos x="connsiteX15616" y="connsiteY15616"/>
                </a:cxn>
                <a:cxn ang="0">
                  <a:pos x="connsiteX15617" y="connsiteY15617"/>
                </a:cxn>
                <a:cxn ang="0">
                  <a:pos x="connsiteX15618" y="connsiteY15618"/>
                </a:cxn>
                <a:cxn ang="0">
                  <a:pos x="connsiteX15619" y="connsiteY15619"/>
                </a:cxn>
                <a:cxn ang="0">
                  <a:pos x="connsiteX15620" y="connsiteY15620"/>
                </a:cxn>
                <a:cxn ang="0">
                  <a:pos x="connsiteX15621" y="connsiteY15621"/>
                </a:cxn>
                <a:cxn ang="0">
                  <a:pos x="connsiteX15622" y="connsiteY15622"/>
                </a:cxn>
                <a:cxn ang="0">
                  <a:pos x="connsiteX15623" y="connsiteY15623"/>
                </a:cxn>
                <a:cxn ang="0">
                  <a:pos x="connsiteX15624" y="connsiteY15624"/>
                </a:cxn>
                <a:cxn ang="0">
                  <a:pos x="connsiteX15625" y="connsiteY15625"/>
                </a:cxn>
                <a:cxn ang="0">
                  <a:pos x="connsiteX15626" y="connsiteY15626"/>
                </a:cxn>
                <a:cxn ang="0">
                  <a:pos x="connsiteX15627" y="connsiteY15627"/>
                </a:cxn>
                <a:cxn ang="0">
                  <a:pos x="connsiteX15628" y="connsiteY15628"/>
                </a:cxn>
                <a:cxn ang="0">
                  <a:pos x="connsiteX15629" y="connsiteY15629"/>
                </a:cxn>
                <a:cxn ang="0">
                  <a:pos x="connsiteX15630" y="connsiteY15630"/>
                </a:cxn>
                <a:cxn ang="0">
                  <a:pos x="connsiteX15631" y="connsiteY15631"/>
                </a:cxn>
                <a:cxn ang="0">
                  <a:pos x="connsiteX15632" y="connsiteY15632"/>
                </a:cxn>
                <a:cxn ang="0">
                  <a:pos x="connsiteX15633" y="connsiteY15633"/>
                </a:cxn>
                <a:cxn ang="0">
                  <a:pos x="connsiteX15634" y="connsiteY15634"/>
                </a:cxn>
                <a:cxn ang="0">
                  <a:pos x="connsiteX15635" y="connsiteY15635"/>
                </a:cxn>
                <a:cxn ang="0">
                  <a:pos x="connsiteX15636" y="connsiteY15636"/>
                </a:cxn>
                <a:cxn ang="0">
                  <a:pos x="connsiteX15637" y="connsiteY15637"/>
                </a:cxn>
                <a:cxn ang="0">
                  <a:pos x="connsiteX15638" y="connsiteY15638"/>
                </a:cxn>
                <a:cxn ang="0">
                  <a:pos x="connsiteX15639" y="connsiteY15639"/>
                </a:cxn>
                <a:cxn ang="0">
                  <a:pos x="connsiteX15640" y="connsiteY15640"/>
                </a:cxn>
                <a:cxn ang="0">
                  <a:pos x="connsiteX15641" y="connsiteY15641"/>
                </a:cxn>
                <a:cxn ang="0">
                  <a:pos x="connsiteX15642" y="connsiteY15642"/>
                </a:cxn>
                <a:cxn ang="0">
                  <a:pos x="connsiteX15643" y="connsiteY15643"/>
                </a:cxn>
                <a:cxn ang="0">
                  <a:pos x="connsiteX15644" y="connsiteY15644"/>
                </a:cxn>
                <a:cxn ang="0">
                  <a:pos x="connsiteX15645" y="connsiteY15645"/>
                </a:cxn>
                <a:cxn ang="0">
                  <a:pos x="connsiteX15646" y="connsiteY15646"/>
                </a:cxn>
                <a:cxn ang="0">
                  <a:pos x="connsiteX15647" y="connsiteY15647"/>
                </a:cxn>
                <a:cxn ang="0">
                  <a:pos x="connsiteX15648" y="connsiteY15648"/>
                </a:cxn>
                <a:cxn ang="0">
                  <a:pos x="connsiteX15649" y="connsiteY15649"/>
                </a:cxn>
                <a:cxn ang="0">
                  <a:pos x="connsiteX15650" y="connsiteY15650"/>
                </a:cxn>
                <a:cxn ang="0">
                  <a:pos x="connsiteX15651" y="connsiteY15651"/>
                </a:cxn>
                <a:cxn ang="0">
                  <a:pos x="connsiteX15652" y="connsiteY15652"/>
                </a:cxn>
                <a:cxn ang="0">
                  <a:pos x="connsiteX15653" y="connsiteY15653"/>
                </a:cxn>
                <a:cxn ang="0">
                  <a:pos x="connsiteX15654" y="connsiteY15654"/>
                </a:cxn>
                <a:cxn ang="0">
                  <a:pos x="connsiteX15655" y="connsiteY15655"/>
                </a:cxn>
                <a:cxn ang="0">
                  <a:pos x="connsiteX15656" y="connsiteY15656"/>
                </a:cxn>
                <a:cxn ang="0">
                  <a:pos x="connsiteX15657" y="connsiteY15657"/>
                </a:cxn>
                <a:cxn ang="0">
                  <a:pos x="connsiteX15658" y="connsiteY15658"/>
                </a:cxn>
                <a:cxn ang="0">
                  <a:pos x="connsiteX15659" y="connsiteY15659"/>
                </a:cxn>
                <a:cxn ang="0">
                  <a:pos x="connsiteX15660" y="connsiteY15660"/>
                </a:cxn>
                <a:cxn ang="0">
                  <a:pos x="connsiteX15661" y="connsiteY15661"/>
                </a:cxn>
                <a:cxn ang="0">
                  <a:pos x="connsiteX15662" y="connsiteY15662"/>
                </a:cxn>
                <a:cxn ang="0">
                  <a:pos x="connsiteX15663" y="connsiteY15663"/>
                </a:cxn>
                <a:cxn ang="0">
                  <a:pos x="connsiteX15664" y="connsiteY15664"/>
                </a:cxn>
                <a:cxn ang="0">
                  <a:pos x="connsiteX15665" y="connsiteY15665"/>
                </a:cxn>
                <a:cxn ang="0">
                  <a:pos x="connsiteX15666" y="connsiteY15666"/>
                </a:cxn>
                <a:cxn ang="0">
                  <a:pos x="connsiteX15667" y="connsiteY15667"/>
                </a:cxn>
                <a:cxn ang="0">
                  <a:pos x="connsiteX15668" y="connsiteY15668"/>
                </a:cxn>
                <a:cxn ang="0">
                  <a:pos x="connsiteX15669" y="connsiteY15669"/>
                </a:cxn>
                <a:cxn ang="0">
                  <a:pos x="connsiteX15670" y="connsiteY15670"/>
                </a:cxn>
                <a:cxn ang="0">
                  <a:pos x="connsiteX15671" y="connsiteY15671"/>
                </a:cxn>
                <a:cxn ang="0">
                  <a:pos x="connsiteX15672" y="connsiteY15672"/>
                </a:cxn>
                <a:cxn ang="0">
                  <a:pos x="connsiteX15673" y="connsiteY15673"/>
                </a:cxn>
                <a:cxn ang="0">
                  <a:pos x="connsiteX15674" y="connsiteY15674"/>
                </a:cxn>
                <a:cxn ang="0">
                  <a:pos x="connsiteX15675" y="connsiteY15675"/>
                </a:cxn>
                <a:cxn ang="0">
                  <a:pos x="connsiteX15676" y="connsiteY15676"/>
                </a:cxn>
                <a:cxn ang="0">
                  <a:pos x="connsiteX15677" y="connsiteY15677"/>
                </a:cxn>
                <a:cxn ang="0">
                  <a:pos x="connsiteX15678" y="connsiteY15678"/>
                </a:cxn>
                <a:cxn ang="0">
                  <a:pos x="connsiteX15679" y="connsiteY15679"/>
                </a:cxn>
                <a:cxn ang="0">
                  <a:pos x="connsiteX15680" y="connsiteY15680"/>
                </a:cxn>
                <a:cxn ang="0">
                  <a:pos x="connsiteX15681" y="connsiteY15681"/>
                </a:cxn>
                <a:cxn ang="0">
                  <a:pos x="connsiteX15682" y="connsiteY15682"/>
                </a:cxn>
                <a:cxn ang="0">
                  <a:pos x="connsiteX15683" y="connsiteY15683"/>
                </a:cxn>
                <a:cxn ang="0">
                  <a:pos x="connsiteX15684" y="connsiteY15684"/>
                </a:cxn>
                <a:cxn ang="0">
                  <a:pos x="connsiteX15685" y="connsiteY15685"/>
                </a:cxn>
                <a:cxn ang="0">
                  <a:pos x="connsiteX15686" y="connsiteY15686"/>
                </a:cxn>
                <a:cxn ang="0">
                  <a:pos x="connsiteX15687" y="connsiteY15687"/>
                </a:cxn>
                <a:cxn ang="0">
                  <a:pos x="connsiteX15688" y="connsiteY15688"/>
                </a:cxn>
                <a:cxn ang="0">
                  <a:pos x="connsiteX15689" y="connsiteY15689"/>
                </a:cxn>
                <a:cxn ang="0">
                  <a:pos x="connsiteX15690" y="connsiteY15690"/>
                </a:cxn>
                <a:cxn ang="0">
                  <a:pos x="connsiteX15691" y="connsiteY15691"/>
                </a:cxn>
                <a:cxn ang="0">
                  <a:pos x="connsiteX15692" y="connsiteY15692"/>
                </a:cxn>
                <a:cxn ang="0">
                  <a:pos x="connsiteX15693" y="connsiteY15693"/>
                </a:cxn>
                <a:cxn ang="0">
                  <a:pos x="connsiteX15694" y="connsiteY15694"/>
                </a:cxn>
                <a:cxn ang="0">
                  <a:pos x="connsiteX15695" y="connsiteY15695"/>
                </a:cxn>
                <a:cxn ang="0">
                  <a:pos x="connsiteX15696" y="connsiteY15696"/>
                </a:cxn>
                <a:cxn ang="0">
                  <a:pos x="connsiteX15697" y="connsiteY15697"/>
                </a:cxn>
                <a:cxn ang="0">
                  <a:pos x="connsiteX15698" y="connsiteY15698"/>
                </a:cxn>
                <a:cxn ang="0">
                  <a:pos x="connsiteX15699" y="connsiteY15699"/>
                </a:cxn>
                <a:cxn ang="0">
                  <a:pos x="connsiteX15700" y="connsiteY15700"/>
                </a:cxn>
                <a:cxn ang="0">
                  <a:pos x="connsiteX15701" y="connsiteY15701"/>
                </a:cxn>
                <a:cxn ang="0">
                  <a:pos x="connsiteX15702" y="connsiteY15702"/>
                </a:cxn>
                <a:cxn ang="0">
                  <a:pos x="connsiteX15703" y="connsiteY15703"/>
                </a:cxn>
                <a:cxn ang="0">
                  <a:pos x="connsiteX15704" y="connsiteY15704"/>
                </a:cxn>
                <a:cxn ang="0">
                  <a:pos x="connsiteX15705" y="connsiteY15705"/>
                </a:cxn>
                <a:cxn ang="0">
                  <a:pos x="connsiteX15706" y="connsiteY15706"/>
                </a:cxn>
                <a:cxn ang="0">
                  <a:pos x="connsiteX15707" y="connsiteY15707"/>
                </a:cxn>
                <a:cxn ang="0">
                  <a:pos x="connsiteX15708" y="connsiteY15708"/>
                </a:cxn>
                <a:cxn ang="0">
                  <a:pos x="connsiteX15709" y="connsiteY15709"/>
                </a:cxn>
                <a:cxn ang="0">
                  <a:pos x="connsiteX15710" y="connsiteY15710"/>
                </a:cxn>
                <a:cxn ang="0">
                  <a:pos x="connsiteX15711" y="connsiteY15711"/>
                </a:cxn>
                <a:cxn ang="0">
                  <a:pos x="connsiteX15712" y="connsiteY15712"/>
                </a:cxn>
                <a:cxn ang="0">
                  <a:pos x="connsiteX15713" y="connsiteY15713"/>
                </a:cxn>
                <a:cxn ang="0">
                  <a:pos x="connsiteX15714" y="connsiteY15714"/>
                </a:cxn>
                <a:cxn ang="0">
                  <a:pos x="connsiteX15715" y="connsiteY15715"/>
                </a:cxn>
                <a:cxn ang="0">
                  <a:pos x="connsiteX15716" y="connsiteY15716"/>
                </a:cxn>
                <a:cxn ang="0">
                  <a:pos x="connsiteX15717" y="connsiteY15717"/>
                </a:cxn>
                <a:cxn ang="0">
                  <a:pos x="connsiteX15718" y="connsiteY15718"/>
                </a:cxn>
                <a:cxn ang="0">
                  <a:pos x="connsiteX15719" y="connsiteY15719"/>
                </a:cxn>
                <a:cxn ang="0">
                  <a:pos x="connsiteX15720" y="connsiteY15720"/>
                </a:cxn>
                <a:cxn ang="0">
                  <a:pos x="connsiteX15721" y="connsiteY15721"/>
                </a:cxn>
                <a:cxn ang="0">
                  <a:pos x="connsiteX15722" y="connsiteY15722"/>
                </a:cxn>
                <a:cxn ang="0">
                  <a:pos x="connsiteX15723" y="connsiteY15723"/>
                </a:cxn>
                <a:cxn ang="0">
                  <a:pos x="connsiteX15724" y="connsiteY15724"/>
                </a:cxn>
                <a:cxn ang="0">
                  <a:pos x="connsiteX15725" y="connsiteY15725"/>
                </a:cxn>
                <a:cxn ang="0">
                  <a:pos x="connsiteX15726" y="connsiteY15726"/>
                </a:cxn>
                <a:cxn ang="0">
                  <a:pos x="connsiteX15727" y="connsiteY15727"/>
                </a:cxn>
                <a:cxn ang="0">
                  <a:pos x="connsiteX15728" y="connsiteY15728"/>
                </a:cxn>
                <a:cxn ang="0">
                  <a:pos x="connsiteX15729" y="connsiteY15729"/>
                </a:cxn>
                <a:cxn ang="0">
                  <a:pos x="connsiteX15730" y="connsiteY15730"/>
                </a:cxn>
                <a:cxn ang="0">
                  <a:pos x="connsiteX15731" y="connsiteY15731"/>
                </a:cxn>
                <a:cxn ang="0">
                  <a:pos x="connsiteX15732" y="connsiteY15732"/>
                </a:cxn>
                <a:cxn ang="0">
                  <a:pos x="connsiteX15733" y="connsiteY15733"/>
                </a:cxn>
                <a:cxn ang="0">
                  <a:pos x="connsiteX15734" y="connsiteY15734"/>
                </a:cxn>
                <a:cxn ang="0">
                  <a:pos x="connsiteX15735" y="connsiteY15735"/>
                </a:cxn>
                <a:cxn ang="0">
                  <a:pos x="connsiteX15736" y="connsiteY15736"/>
                </a:cxn>
                <a:cxn ang="0">
                  <a:pos x="connsiteX15737" y="connsiteY15737"/>
                </a:cxn>
                <a:cxn ang="0">
                  <a:pos x="connsiteX15738" y="connsiteY15738"/>
                </a:cxn>
                <a:cxn ang="0">
                  <a:pos x="connsiteX15739" y="connsiteY15739"/>
                </a:cxn>
                <a:cxn ang="0">
                  <a:pos x="connsiteX15740" y="connsiteY15740"/>
                </a:cxn>
                <a:cxn ang="0">
                  <a:pos x="connsiteX15741" y="connsiteY15741"/>
                </a:cxn>
                <a:cxn ang="0">
                  <a:pos x="connsiteX15742" y="connsiteY15742"/>
                </a:cxn>
                <a:cxn ang="0">
                  <a:pos x="connsiteX15743" y="connsiteY15743"/>
                </a:cxn>
                <a:cxn ang="0">
                  <a:pos x="connsiteX15744" y="connsiteY15744"/>
                </a:cxn>
                <a:cxn ang="0">
                  <a:pos x="connsiteX15745" y="connsiteY15745"/>
                </a:cxn>
                <a:cxn ang="0">
                  <a:pos x="connsiteX15746" y="connsiteY15746"/>
                </a:cxn>
                <a:cxn ang="0">
                  <a:pos x="connsiteX15747" y="connsiteY15747"/>
                </a:cxn>
                <a:cxn ang="0">
                  <a:pos x="connsiteX15748" y="connsiteY15748"/>
                </a:cxn>
                <a:cxn ang="0">
                  <a:pos x="connsiteX15749" y="connsiteY15749"/>
                </a:cxn>
                <a:cxn ang="0">
                  <a:pos x="connsiteX15750" y="connsiteY15750"/>
                </a:cxn>
                <a:cxn ang="0">
                  <a:pos x="connsiteX15751" y="connsiteY15751"/>
                </a:cxn>
                <a:cxn ang="0">
                  <a:pos x="connsiteX15752" y="connsiteY15752"/>
                </a:cxn>
                <a:cxn ang="0">
                  <a:pos x="connsiteX15753" y="connsiteY15753"/>
                </a:cxn>
                <a:cxn ang="0">
                  <a:pos x="connsiteX15754" y="connsiteY15754"/>
                </a:cxn>
                <a:cxn ang="0">
                  <a:pos x="connsiteX15755" y="connsiteY15755"/>
                </a:cxn>
                <a:cxn ang="0">
                  <a:pos x="connsiteX15756" y="connsiteY15756"/>
                </a:cxn>
                <a:cxn ang="0">
                  <a:pos x="connsiteX15757" y="connsiteY15757"/>
                </a:cxn>
                <a:cxn ang="0">
                  <a:pos x="connsiteX15758" y="connsiteY15758"/>
                </a:cxn>
                <a:cxn ang="0">
                  <a:pos x="connsiteX15759" y="connsiteY15759"/>
                </a:cxn>
                <a:cxn ang="0">
                  <a:pos x="connsiteX15760" y="connsiteY15760"/>
                </a:cxn>
                <a:cxn ang="0">
                  <a:pos x="connsiteX15761" y="connsiteY15761"/>
                </a:cxn>
                <a:cxn ang="0">
                  <a:pos x="connsiteX15762" y="connsiteY15762"/>
                </a:cxn>
                <a:cxn ang="0">
                  <a:pos x="connsiteX15763" y="connsiteY15763"/>
                </a:cxn>
                <a:cxn ang="0">
                  <a:pos x="connsiteX15764" y="connsiteY15764"/>
                </a:cxn>
                <a:cxn ang="0">
                  <a:pos x="connsiteX15765" y="connsiteY15765"/>
                </a:cxn>
                <a:cxn ang="0">
                  <a:pos x="connsiteX15766" y="connsiteY15766"/>
                </a:cxn>
                <a:cxn ang="0">
                  <a:pos x="connsiteX15767" y="connsiteY15767"/>
                </a:cxn>
                <a:cxn ang="0">
                  <a:pos x="connsiteX15768" y="connsiteY15768"/>
                </a:cxn>
                <a:cxn ang="0">
                  <a:pos x="connsiteX15769" y="connsiteY15769"/>
                </a:cxn>
                <a:cxn ang="0">
                  <a:pos x="connsiteX15770" y="connsiteY15770"/>
                </a:cxn>
                <a:cxn ang="0">
                  <a:pos x="connsiteX15771" y="connsiteY15771"/>
                </a:cxn>
                <a:cxn ang="0">
                  <a:pos x="connsiteX15772" y="connsiteY15772"/>
                </a:cxn>
                <a:cxn ang="0">
                  <a:pos x="connsiteX15773" y="connsiteY15773"/>
                </a:cxn>
                <a:cxn ang="0">
                  <a:pos x="connsiteX15774" y="connsiteY15774"/>
                </a:cxn>
                <a:cxn ang="0">
                  <a:pos x="connsiteX15775" y="connsiteY15775"/>
                </a:cxn>
                <a:cxn ang="0">
                  <a:pos x="connsiteX15776" y="connsiteY15776"/>
                </a:cxn>
                <a:cxn ang="0">
                  <a:pos x="connsiteX15777" y="connsiteY15777"/>
                </a:cxn>
                <a:cxn ang="0">
                  <a:pos x="connsiteX15778" y="connsiteY15778"/>
                </a:cxn>
                <a:cxn ang="0">
                  <a:pos x="connsiteX15779" y="connsiteY15779"/>
                </a:cxn>
                <a:cxn ang="0">
                  <a:pos x="connsiteX15780" y="connsiteY15780"/>
                </a:cxn>
                <a:cxn ang="0">
                  <a:pos x="connsiteX15781" y="connsiteY15781"/>
                </a:cxn>
                <a:cxn ang="0">
                  <a:pos x="connsiteX15782" y="connsiteY15782"/>
                </a:cxn>
                <a:cxn ang="0">
                  <a:pos x="connsiteX15783" y="connsiteY15783"/>
                </a:cxn>
                <a:cxn ang="0">
                  <a:pos x="connsiteX15784" y="connsiteY15784"/>
                </a:cxn>
                <a:cxn ang="0">
                  <a:pos x="connsiteX15785" y="connsiteY15785"/>
                </a:cxn>
                <a:cxn ang="0">
                  <a:pos x="connsiteX15786" y="connsiteY15786"/>
                </a:cxn>
                <a:cxn ang="0">
                  <a:pos x="connsiteX15787" y="connsiteY15787"/>
                </a:cxn>
                <a:cxn ang="0">
                  <a:pos x="connsiteX15788" y="connsiteY15788"/>
                </a:cxn>
                <a:cxn ang="0">
                  <a:pos x="connsiteX15789" y="connsiteY15789"/>
                </a:cxn>
                <a:cxn ang="0">
                  <a:pos x="connsiteX15790" y="connsiteY15790"/>
                </a:cxn>
                <a:cxn ang="0">
                  <a:pos x="connsiteX15791" y="connsiteY15791"/>
                </a:cxn>
                <a:cxn ang="0">
                  <a:pos x="connsiteX15792" y="connsiteY15792"/>
                </a:cxn>
                <a:cxn ang="0">
                  <a:pos x="connsiteX15793" y="connsiteY15793"/>
                </a:cxn>
                <a:cxn ang="0">
                  <a:pos x="connsiteX15794" y="connsiteY15794"/>
                </a:cxn>
                <a:cxn ang="0">
                  <a:pos x="connsiteX15795" y="connsiteY15795"/>
                </a:cxn>
                <a:cxn ang="0">
                  <a:pos x="connsiteX15796" y="connsiteY15796"/>
                </a:cxn>
                <a:cxn ang="0">
                  <a:pos x="connsiteX15797" y="connsiteY15797"/>
                </a:cxn>
                <a:cxn ang="0">
                  <a:pos x="connsiteX15798" y="connsiteY15798"/>
                </a:cxn>
                <a:cxn ang="0">
                  <a:pos x="connsiteX15799" y="connsiteY15799"/>
                </a:cxn>
                <a:cxn ang="0">
                  <a:pos x="connsiteX15800" y="connsiteY15800"/>
                </a:cxn>
                <a:cxn ang="0">
                  <a:pos x="connsiteX15801" y="connsiteY15801"/>
                </a:cxn>
                <a:cxn ang="0">
                  <a:pos x="connsiteX15802" y="connsiteY15802"/>
                </a:cxn>
                <a:cxn ang="0">
                  <a:pos x="connsiteX15803" y="connsiteY15803"/>
                </a:cxn>
                <a:cxn ang="0">
                  <a:pos x="connsiteX15804" y="connsiteY15804"/>
                </a:cxn>
                <a:cxn ang="0">
                  <a:pos x="connsiteX15805" y="connsiteY15805"/>
                </a:cxn>
                <a:cxn ang="0">
                  <a:pos x="connsiteX15806" y="connsiteY15806"/>
                </a:cxn>
                <a:cxn ang="0">
                  <a:pos x="connsiteX15807" y="connsiteY15807"/>
                </a:cxn>
                <a:cxn ang="0">
                  <a:pos x="connsiteX15808" y="connsiteY15808"/>
                </a:cxn>
                <a:cxn ang="0">
                  <a:pos x="connsiteX15809" y="connsiteY15809"/>
                </a:cxn>
                <a:cxn ang="0">
                  <a:pos x="connsiteX15810" y="connsiteY15810"/>
                </a:cxn>
                <a:cxn ang="0">
                  <a:pos x="connsiteX15811" y="connsiteY15811"/>
                </a:cxn>
                <a:cxn ang="0">
                  <a:pos x="connsiteX15812" y="connsiteY15812"/>
                </a:cxn>
                <a:cxn ang="0">
                  <a:pos x="connsiteX15813" y="connsiteY15813"/>
                </a:cxn>
                <a:cxn ang="0">
                  <a:pos x="connsiteX15814" y="connsiteY15814"/>
                </a:cxn>
                <a:cxn ang="0">
                  <a:pos x="connsiteX15815" y="connsiteY15815"/>
                </a:cxn>
                <a:cxn ang="0">
                  <a:pos x="connsiteX15816" y="connsiteY15816"/>
                </a:cxn>
                <a:cxn ang="0">
                  <a:pos x="connsiteX15817" y="connsiteY15817"/>
                </a:cxn>
                <a:cxn ang="0">
                  <a:pos x="connsiteX15818" y="connsiteY15818"/>
                </a:cxn>
                <a:cxn ang="0">
                  <a:pos x="connsiteX15819" y="connsiteY15819"/>
                </a:cxn>
                <a:cxn ang="0">
                  <a:pos x="connsiteX15820" y="connsiteY15820"/>
                </a:cxn>
                <a:cxn ang="0">
                  <a:pos x="connsiteX15821" y="connsiteY15821"/>
                </a:cxn>
                <a:cxn ang="0">
                  <a:pos x="connsiteX15822" y="connsiteY15822"/>
                </a:cxn>
                <a:cxn ang="0">
                  <a:pos x="connsiteX15823" y="connsiteY15823"/>
                </a:cxn>
                <a:cxn ang="0">
                  <a:pos x="connsiteX15824" y="connsiteY15824"/>
                </a:cxn>
                <a:cxn ang="0">
                  <a:pos x="connsiteX15825" y="connsiteY15825"/>
                </a:cxn>
                <a:cxn ang="0">
                  <a:pos x="connsiteX15826" y="connsiteY15826"/>
                </a:cxn>
                <a:cxn ang="0">
                  <a:pos x="connsiteX15827" y="connsiteY15827"/>
                </a:cxn>
                <a:cxn ang="0">
                  <a:pos x="connsiteX15828" y="connsiteY15828"/>
                </a:cxn>
                <a:cxn ang="0">
                  <a:pos x="connsiteX15829" y="connsiteY15829"/>
                </a:cxn>
                <a:cxn ang="0">
                  <a:pos x="connsiteX15830" y="connsiteY15830"/>
                </a:cxn>
                <a:cxn ang="0">
                  <a:pos x="connsiteX15831" y="connsiteY15831"/>
                </a:cxn>
                <a:cxn ang="0">
                  <a:pos x="connsiteX15832" y="connsiteY15832"/>
                </a:cxn>
                <a:cxn ang="0">
                  <a:pos x="connsiteX15833" y="connsiteY15833"/>
                </a:cxn>
                <a:cxn ang="0">
                  <a:pos x="connsiteX15834" y="connsiteY15834"/>
                </a:cxn>
                <a:cxn ang="0">
                  <a:pos x="connsiteX15835" y="connsiteY15835"/>
                </a:cxn>
                <a:cxn ang="0">
                  <a:pos x="connsiteX15836" y="connsiteY15836"/>
                </a:cxn>
                <a:cxn ang="0">
                  <a:pos x="connsiteX15837" y="connsiteY15837"/>
                </a:cxn>
                <a:cxn ang="0">
                  <a:pos x="connsiteX15838" y="connsiteY15838"/>
                </a:cxn>
                <a:cxn ang="0">
                  <a:pos x="connsiteX15839" y="connsiteY15839"/>
                </a:cxn>
                <a:cxn ang="0">
                  <a:pos x="connsiteX15840" y="connsiteY15840"/>
                </a:cxn>
                <a:cxn ang="0">
                  <a:pos x="connsiteX15841" y="connsiteY15841"/>
                </a:cxn>
                <a:cxn ang="0">
                  <a:pos x="connsiteX15842" y="connsiteY15842"/>
                </a:cxn>
                <a:cxn ang="0">
                  <a:pos x="connsiteX15843" y="connsiteY15843"/>
                </a:cxn>
                <a:cxn ang="0">
                  <a:pos x="connsiteX15844" y="connsiteY15844"/>
                </a:cxn>
                <a:cxn ang="0">
                  <a:pos x="connsiteX15845" y="connsiteY15845"/>
                </a:cxn>
                <a:cxn ang="0">
                  <a:pos x="connsiteX15846" y="connsiteY15846"/>
                </a:cxn>
                <a:cxn ang="0">
                  <a:pos x="connsiteX15847" y="connsiteY15847"/>
                </a:cxn>
                <a:cxn ang="0">
                  <a:pos x="connsiteX15848" y="connsiteY15848"/>
                </a:cxn>
                <a:cxn ang="0">
                  <a:pos x="connsiteX15849" y="connsiteY15849"/>
                </a:cxn>
                <a:cxn ang="0">
                  <a:pos x="connsiteX15850" y="connsiteY15850"/>
                </a:cxn>
                <a:cxn ang="0">
                  <a:pos x="connsiteX15851" y="connsiteY15851"/>
                </a:cxn>
                <a:cxn ang="0">
                  <a:pos x="connsiteX15852" y="connsiteY15852"/>
                </a:cxn>
                <a:cxn ang="0">
                  <a:pos x="connsiteX15853" y="connsiteY15853"/>
                </a:cxn>
                <a:cxn ang="0">
                  <a:pos x="connsiteX15854" y="connsiteY15854"/>
                </a:cxn>
                <a:cxn ang="0">
                  <a:pos x="connsiteX15855" y="connsiteY15855"/>
                </a:cxn>
                <a:cxn ang="0">
                  <a:pos x="connsiteX15856" y="connsiteY15856"/>
                </a:cxn>
                <a:cxn ang="0">
                  <a:pos x="connsiteX15857" y="connsiteY15857"/>
                </a:cxn>
                <a:cxn ang="0">
                  <a:pos x="connsiteX15858" y="connsiteY15858"/>
                </a:cxn>
                <a:cxn ang="0">
                  <a:pos x="connsiteX15859" y="connsiteY15859"/>
                </a:cxn>
                <a:cxn ang="0">
                  <a:pos x="connsiteX15860" y="connsiteY15860"/>
                </a:cxn>
                <a:cxn ang="0">
                  <a:pos x="connsiteX15861" y="connsiteY15861"/>
                </a:cxn>
                <a:cxn ang="0">
                  <a:pos x="connsiteX15862" y="connsiteY15862"/>
                </a:cxn>
                <a:cxn ang="0">
                  <a:pos x="connsiteX15863" y="connsiteY15863"/>
                </a:cxn>
                <a:cxn ang="0">
                  <a:pos x="connsiteX15864" y="connsiteY15864"/>
                </a:cxn>
                <a:cxn ang="0">
                  <a:pos x="connsiteX15865" y="connsiteY15865"/>
                </a:cxn>
                <a:cxn ang="0">
                  <a:pos x="connsiteX15866" y="connsiteY15866"/>
                </a:cxn>
                <a:cxn ang="0">
                  <a:pos x="connsiteX15867" y="connsiteY15867"/>
                </a:cxn>
                <a:cxn ang="0">
                  <a:pos x="connsiteX15868" y="connsiteY15868"/>
                </a:cxn>
                <a:cxn ang="0">
                  <a:pos x="connsiteX15869" y="connsiteY15869"/>
                </a:cxn>
                <a:cxn ang="0">
                  <a:pos x="connsiteX15870" y="connsiteY15870"/>
                </a:cxn>
                <a:cxn ang="0">
                  <a:pos x="connsiteX15871" y="connsiteY15871"/>
                </a:cxn>
                <a:cxn ang="0">
                  <a:pos x="connsiteX15872" y="connsiteY15872"/>
                </a:cxn>
                <a:cxn ang="0">
                  <a:pos x="connsiteX15873" y="connsiteY15873"/>
                </a:cxn>
                <a:cxn ang="0">
                  <a:pos x="connsiteX15874" y="connsiteY15874"/>
                </a:cxn>
                <a:cxn ang="0">
                  <a:pos x="connsiteX15875" y="connsiteY15875"/>
                </a:cxn>
                <a:cxn ang="0">
                  <a:pos x="connsiteX15876" y="connsiteY15876"/>
                </a:cxn>
                <a:cxn ang="0">
                  <a:pos x="connsiteX15877" y="connsiteY15877"/>
                </a:cxn>
                <a:cxn ang="0">
                  <a:pos x="connsiteX15878" y="connsiteY15878"/>
                </a:cxn>
                <a:cxn ang="0">
                  <a:pos x="connsiteX15879" y="connsiteY15879"/>
                </a:cxn>
                <a:cxn ang="0">
                  <a:pos x="connsiteX15880" y="connsiteY15880"/>
                </a:cxn>
                <a:cxn ang="0">
                  <a:pos x="connsiteX15881" y="connsiteY15881"/>
                </a:cxn>
                <a:cxn ang="0">
                  <a:pos x="connsiteX15882" y="connsiteY15882"/>
                </a:cxn>
                <a:cxn ang="0">
                  <a:pos x="connsiteX15883" y="connsiteY15883"/>
                </a:cxn>
                <a:cxn ang="0">
                  <a:pos x="connsiteX15884" y="connsiteY15884"/>
                </a:cxn>
                <a:cxn ang="0">
                  <a:pos x="connsiteX15885" y="connsiteY15885"/>
                </a:cxn>
                <a:cxn ang="0">
                  <a:pos x="connsiteX15886" y="connsiteY15886"/>
                </a:cxn>
                <a:cxn ang="0">
                  <a:pos x="connsiteX15887" y="connsiteY15887"/>
                </a:cxn>
                <a:cxn ang="0">
                  <a:pos x="connsiteX15888" y="connsiteY15888"/>
                </a:cxn>
                <a:cxn ang="0">
                  <a:pos x="connsiteX15889" y="connsiteY15889"/>
                </a:cxn>
                <a:cxn ang="0">
                  <a:pos x="connsiteX15890" y="connsiteY15890"/>
                </a:cxn>
                <a:cxn ang="0">
                  <a:pos x="connsiteX15891" y="connsiteY15891"/>
                </a:cxn>
                <a:cxn ang="0">
                  <a:pos x="connsiteX15892" y="connsiteY15892"/>
                </a:cxn>
                <a:cxn ang="0">
                  <a:pos x="connsiteX15893" y="connsiteY15893"/>
                </a:cxn>
                <a:cxn ang="0">
                  <a:pos x="connsiteX15894" y="connsiteY15894"/>
                </a:cxn>
                <a:cxn ang="0">
                  <a:pos x="connsiteX15895" y="connsiteY15895"/>
                </a:cxn>
                <a:cxn ang="0">
                  <a:pos x="connsiteX15896" y="connsiteY15896"/>
                </a:cxn>
                <a:cxn ang="0">
                  <a:pos x="connsiteX15897" y="connsiteY15897"/>
                </a:cxn>
                <a:cxn ang="0">
                  <a:pos x="connsiteX15898" y="connsiteY15898"/>
                </a:cxn>
                <a:cxn ang="0">
                  <a:pos x="connsiteX15899" y="connsiteY15899"/>
                </a:cxn>
                <a:cxn ang="0">
                  <a:pos x="connsiteX15900" y="connsiteY15900"/>
                </a:cxn>
                <a:cxn ang="0">
                  <a:pos x="connsiteX15901" y="connsiteY15901"/>
                </a:cxn>
                <a:cxn ang="0">
                  <a:pos x="connsiteX15902" y="connsiteY15902"/>
                </a:cxn>
                <a:cxn ang="0">
                  <a:pos x="connsiteX15903" y="connsiteY15903"/>
                </a:cxn>
                <a:cxn ang="0">
                  <a:pos x="connsiteX15904" y="connsiteY15904"/>
                </a:cxn>
                <a:cxn ang="0">
                  <a:pos x="connsiteX15905" y="connsiteY15905"/>
                </a:cxn>
                <a:cxn ang="0">
                  <a:pos x="connsiteX15906" y="connsiteY15906"/>
                </a:cxn>
                <a:cxn ang="0">
                  <a:pos x="connsiteX15907" y="connsiteY15907"/>
                </a:cxn>
                <a:cxn ang="0">
                  <a:pos x="connsiteX15908" y="connsiteY15908"/>
                </a:cxn>
                <a:cxn ang="0">
                  <a:pos x="connsiteX15909" y="connsiteY15909"/>
                </a:cxn>
                <a:cxn ang="0">
                  <a:pos x="connsiteX15910" y="connsiteY15910"/>
                </a:cxn>
                <a:cxn ang="0">
                  <a:pos x="connsiteX15911" y="connsiteY15911"/>
                </a:cxn>
                <a:cxn ang="0">
                  <a:pos x="connsiteX15912" y="connsiteY15912"/>
                </a:cxn>
                <a:cxn ang="0">
                  <a:pos x="connsiteX15913" y="connsiteY15913"/>
                </a:cxn>
                <a:cxn ang="0">
                  <a:pos x="connsiteX15914" y="connsiteY15914"/>
                </a:cxn>
                <a:cxn ang="0">
                  <a:pos x="connsiteX15915" y="connsiteY15915"/>
                </a:cxn>
                <a:cxn ang="0">
                  <a:pos x="connsiteX15916" y="connsiteY15916"/>
                </a:cxn>
                <a:cxn ang="0">
                  <a:pos x="connsiteX15917" y="connsiteY15917"/>
                </a:cxn>
                <a:cxn ang="0">
                  <a:pos x="connsiteX15918" y="connsiteY15918"/>
                </a:cxn>
                <a:cxn ang="0">
                  <a:pos x="connsiteX15919" y="connsiteY15919"/>
                </a:cxn>
                <a:cxn ang="0">
                  <a:pos x="connsiteX15920" y="connsiteY15920"/>
                </a:cxn>
                <a:cxn ang="0">
                  <a:pos x="connsiteX15921" y="connsiteY15921"/>
                </a:cxn>
                <a:cxn ang="0">
                  <a:pos x="connsiteX15922" y="connsiteY15922"/>
                </a:cxn>
                <a:cxn ang="0">
                  <a:pos x="connsiteX15923" y="connsiteY15923"/>
                </a:cxn>
                <a:cxn ang="0">
                  <a:pos x="connsiteX15924" y="connsiteY15924"/>
                </a:cxn>
                <a:cxn ang="0">
                  <a:pos x="connsiteX15925" y="connsiteY15925"/>
                </a:cxn>
                <a:cxn ang="0">
                  <a:pos x="connsiteX15926" y="connsiteY15926"/>
                </a:cxn>
                <a:cxn ang="0">
                  <a:pos x="connsiteX15927" y="connsiteY15927"/>
                </a:cxn>
                <a:cxn ang="0">
                  <a:pos x="connsiteX15928" y="connsiteY15928"/>
                </a:cxn>
                <a:cxn ang="0">
                  <a:pos x="connsiteX15929" y="connsiteY15929"/>
                </a:cxn>
                <a:cxn ang="0">
                  <a:pos x="connsiteX15930" y="connsiteY15930"/>
                </a:cxn>
                <a:cxn ang="0">
                  <a:pos x="connsiteX15931" y="connsiteY15931"/>
                </a:cxn>
                <a:cxn ang="0">
                  <a:pos x="connsiteX15932" y="connsiteY15932"/>
                </a:cxn>
                <a:cxn ang="0">
                  <a:pos x="connsiteX15933" y="connsiteY15933"/>
                </a:cxn>
                <a:cxn ang="0">
                  <a:pos x="connsiteX15934" y="connsiteY15934"/>
                </a:cxn>
                <a:cxn ang="0">
                  <a:pos x="connsiteX15935" y="connsiteY15935"/>
                </a:cxn>
                <a:cxn ang="0">
                  <a:pos x="connsiteX15936" y="connsiteY15936"/>
                </a:cxn>
                <a:cxn ang="0">
                  <a:pos x="connsiteX15937" y="connsiteY15937"/>
                </a:cxn>
                <a:cxn ang="0">
                  <a:pos x="connsiteX15938" y="connsiteY15938"/>
                </a:cxn>
                <a:cxn ang="0">
                  <a:pos x="connsiteX15939" y="connsiteY15939"/>
                </a:cxn>
                <a:cxn ang="0">
                  <a:pos x="connsiteX15940" y="connsiteY15940"/>
                </a:cxn>
                <a:cxn ang="0">
                  <a:pos x="connsiteX15941" y="connsiteY15941"/>
                </a:cxn>
                <a:cxn ang="0">
                  <a:pos x="connsiteX15942" y="connsiteY15942"/>
                </a:cxn>
                <a:cxn ang="0">
                  <a:pos x="connsiteX15943" y="connsiteY15943"/>
                </a:cxn>
                <a:cxn ang="0">
                  <a:pos x="connsiteX15944" y="connsiteY15944"/>
                </a:cxn>
                <a:cxn ang="0">
                  <a:pos x="connsiteX15945" y="connsiteY15945"/>
                </a:cxn>
                <a:cxn ang="0">
                  <a:pos x="connsiteX15946" y="connsiteY15946"/>
                </a:cxn>
                <a:cxn ang="0">
                  <a:pos x="connsiteX15947" y="connsiteY15947"/>
                </a:cxn>
                <a:cxn ang="0">
                  <a:pos x="connsiteX15948" y="connsiteY15948"/>
                </a:cxn>
                <a:cxn ang="0">
                  <a:pos x="connsiteX15949" y="connsiteY15949"/>
                </a:cxn>
                <a:cxn ang="0">
                  <a:pos x="connsiteX15950" y="connsiteY15950"/>
                </a:cxn>
                <a:cxn ang="0">
                  <a:pos x="connsiteX15951" y="connsiteY15951"/>
                </a:cxn>
                <a:cxn ang="0">
                  <a:pos x="connsiteX15952" y="connsiteY15952"/>
                </a:cxn>
                <a:cxn ang="0">
                  <a:pos x="connsiteX15953" y="connsiteY15953"/>
                </a:cxn>
                <a:cxn ang="0">
                  <a:pos x="connsiteX15954" y="connsiteY15954"/>
                </a:cxn>
                <a:cxn ang="0">
                  <a:pos x="connsiteX15955" y="connsiteY15955"/>
                </a:cxn>
                <a:cxn ang="0">
                  <a:pos x="connsiteX15956" y="connsiteY15956"/>
                </a:cxn>
                <a:cxn ang="0">
                  <a:pos x="connsiteX15957" y="connsiteY15957"/>
                </a:cxn>
                <a:cxn ang="0">
                  <a:pos x="connsiteX15958" y="connsiteY15958"/>
                </a:cxn>
                <a:cxn ang="0">
                  <a:pos x="connsiteX15959" y="connsiteY15959"/>
                </a:cxn>
                <a:cxn ang="0">
                  <a:pos x="connsiteX15960" y="connsiteY15960"/>
                </a:cxn>
                <a:cxn ang="0">
                  <a:pos x="connsiteX15961" y="connsiteY15961"/>
                </a:cxn>
                <a:cxn ang="0">
                  <a:pos x="connsiteX15962" y="connsiteY15962"/>
                </a:cxn>
                <a:cxn ang="0">
                  <a:pos x="connsiteX15963" y="connsiteY15963"/>
                </a:cxn>
                <a:cxn ang="0">
                  <a:pos x="connsiteX15964" y="connsiteY15964"/>
                </a:cxn>
                <a:cxn ang="0">
                  <a:pos x="connsiteX15965" y="connsiteY15965"/>
                </a:cxn>
                <a:cxn ang="0">
                  <a:pos x="connsiteX15966" y="connsiteY15966"/>
                </a:cxn>
                <a:cxn ang="0">
                  <a:pos x="connsiteX15967" y="connsiteY15967"/>
                </a:cxn>
                <a:cxn ang="0">
                  <a:pos x="connsiteX15968" y="connsiteY15968"/>
                </a:cxn>
                <a:cxn ang="0">
                  <a:pos x="connsiteX15969" y="connsiteY15969"/>
                </a:cxn>
                <a:cxn ang="0">
                  <a:pos x="connsiteX15970" y="connsiteY15970"/>
                </a:cxn>
                <a:cxn ang="0">
                  <a:pos x="connsiteX15971" y="connsiteY15971"/>
                </a:cxn>
                <a:cxn ang="0">
                  <a:pos x="connsiteX15972" y="connsiteY15972"/>
                </a:cxn>
                <a:cxn ang="0">
                  <a:pos x="connsiteX15973" y="connsiteY15973"/>
                </a:cxn>
                <a:cxn ang="0">
                  <a:pos x="connsiteX15974" y="connsiteY15974"/>
                </a:cxn>
                <a:cxn ang="0">
                  <a:pos x="connsiteX15975" y="connsiteY15975"/>
                </a:cxn>
                <a:cxn ang="0">
                  <a:pos x="connsiteX15976" y="connsiteY15976"/>
                </a:cxn>
                <a:cxn ang="0">
                  <a:pos x="connsiteX15977" y="connsiteY15977"/>
                </a:cxn>
                <a:cxn ang="0">
                  <a:pos x="connsiteX15978" y="connsiteY15978"/>
                </a:cxn>
                <a:cxn ang="0">
                  <a:pos x="connsiteX15979" y="connsiteY15979"/>
                </a:cxn>
                <a:cxn ang="0">
                  <a:pos x="connsiteX15980" y="connsiteY15980"/>
                </a:cxn>
                <a:cxn ang="0">
                  <a:pos x="connsiteX15981" y="connsiteY15981"/>
                </a:cxn>
                <a:cxn ang="0">
                  <a:pos x="connsiteX15982" y="connsiteY15982"/>
                </a:cxn>
                <a:cxn ang="0">
                  <a:pos x="connsiteX15983" y="connsiteY15983"/>
                </a:cxn>
                <a:cxn ang="0">
                  <a:pos x="connsiteX15984" y="connsiteY15984"/>
                </a:cxn>
                <a:cxn ang="0">
                  <a:pos x="connsiteX15985" y="connsiteY15985"/>
                </a:cxn>
                <a:cxn ang="0">
                  <a:pos x="connsiteX15986" y="connsiteY15986"/>
                </a:cxn>
                <a:cxn ang="0">
                  <a:pos x="connsiteX15987" y="connsiteY15987"/>
                </a:cxn>
                <a:cxn ang="0">
                  <a:pos x="connsiteX15988" y="connsiteY15988"/>
                </a:cxn>
                <a:cxn ang="0">
                  <a:pos x="connsiteX15989" y="connsiteY15989"/>
                </a:cxn>
                <a:cxn ang="0">
                  <a:pos x="connsiteX15990" y="connsiteY15990"/>
                </a:cxn>
                <a:cxn ang="0">
                  <a:pos x="connsiteX15991" y="connsiteY15991"/>
                </a:cxn>
                <a:cxn ang="0">
                  <a:pos x="connsiteX15992" y="connsiteY15992"/>
                </a:cxn>
                <a:cxn ang="0">
                  <a:pos x="connsiteX15993" y="connsiteY15993"/>
                </a:cxn>
                <a:cxn ang="0">
                  <a:pos x="connsiteX15994" y="connsiteY15994"/>
                </a:cxn>
                <a:cxn ang="0">
                  <a:pos x="connsiteX15995" y="connsiteY15995"/>
                </a:cxn>
                <a:cxn ang="0">
                  <a:pos x="connsiteX15996" y="connsiteY15996"/>
                </a:cxn>
                <a:cxn ang="0">
                  <a:pos x="connsiteX15997" y="connsiteY15997"/>
                </a:cxn>
                <a:cxn ang="0">
                  <a:pos x="connsiteX15998" y="connsiteY15998"/>
                </a:cxn>
                <a:cxn ang="0">
                  <a:pos x="connsiteX15999" y="connsiteY15999"/>
                </a:cxn>
                <a:cxn ang="0">
                  <a:pos x="connsiteX16000" y="connsiteY16000"/>
                </a:cxn>
                <a:cxn ang="0">
                  <a:pos x="connsiteX16001" y="connsiteY16001"/>
                </a:cxn>
                <a:cxn ang="0">
                  <a:pos x="connsiteX16002" y="connsiteY16002"/>
                </a:cxn>
                <a:cxn ang="0">
                  <a:pos x="connsiteX16003" y="connsiteY16003"/>
                </a:cxn>
                <a:cxn ang="0">
                  <a:pos x="connsiteX16004" y="connsiteY16004"/>
                </a:cxn>
                <a:cxn ang="0">
                  <a:pos x="connsiteX16005" y="connsiteY16005"/>
                </a:cxn>
                <a:cxn ang="0">
                  <a:pos x="connsiteX16006" y="connsiteY16006"/>
                </a:cxn>
                <a:cxn ang="0">
                  <a:pos x="connsiteX16007" y="connsiteY16007"/>
                </a:cxn>
                <a:cxn ang="0">
                  <a:pos x="connsiteX16008" y="connsiteY16008"/>
                </a:cxn>
                <a:cxn ang="0">
                  <a:pos x="connsiteX16009" y="connsiteY16009"/>
                </a:cxn>
                <a:cxn ang="0">
                  <a:pos x="connsiteX16010" y="connsiteY16010"/>
                </a:cxn>
                <a:cxn ang="0">
                  <a:pos x="connsiteX16011" y="connsiteY16011"/>
                </a:cxn>
                <a:cxn ang="0">
                  <a:pos x="connsiteX16012" y="connsiteY16012"/>
                </a:cxn>
                <a:cxn ang="0">
                  <a:pos x="connsiteX16013" y="connsiteY16013"/>
                </a:cxn>
                <a:cxn ang="0">
                  <a:pos x="connsiteX16014" y="connsiteY16014"/>
                </a:cxn>
                <a:cxn ang="0">
                  <a:pos x="connsiteX16015" y="connsiteY16015"/>
                </a:cxn>
                <a:cxn ang="0">
                  <a:pos x="connsiteX16016" y="connsiteY16016"/>
                </a:cxn>
                <a:cxn ang="0">
                  <a:pos x="connsiteX16017" y="connsiteY16017"/>
                </a:cxn>
                <a:cxn ang="0">
                  <a:pos x="connsiteX16018" y="connsiteY16018"/>
                </a:cxn>
                <a:cxn ang="0">
                  <a:pos x="connsiteX16019" y="connsiteY16019"/>
                </a:cxn>
                <a:cxn ang="0">
                  <a:pos x="connsiteX16020" y="connsiteY16020"/>
                </a:cxn>
                <a:cxn ang="0">
                  <a:pos x="connsiteX16021" y="connsiteY16021"/>
                </a:cxn>
                <a:cxn ang="0">
                  <a:pos x="connsiteX16022" y="connsiteY16022"/>
                </a:cxn>
                <a:cxn ang="0">
                  <a:pos x="connsiteX16023" y="connsiteY16023"/>
                </a:cxn>
                <a:cxn ang="0">
                  <a:pos x="connsiteX16024" y="connsiteY16024"/>
                </a:cxn>
                <a:cxn ang="0">
                  <a:pos x="connsiteX16025" y="connsiteY16025"/>
                </a:cxn>
                <a:cxn ang="0">
                  <a:pos x="connsiteX16026" y="connsiteY16026"/>
                </a:cxn>
                <a:cxn ang="0">
                  <a:pos x="connsiteX16027" y="connsiteY16027"/>
                </a:cxn>
                <a:cxn ang="0">
                  <a:pos x="connsiteX16028" y="connsiteY16028"/>
                </a:cxn>
                <a:cxn ang="0">
                  <a:pos x="connsiteX16029" y="connsiteY16029"/>
                </a:cxn>
                <a:cxn ang="0">
                  <a:pos x="connsiteX16030" y="connsiteY16030"/>
                </a:cxn>
                <a:cxn ang="0">
                  <a:pos x="connsiteX16031" y="connsiteY16031"/>
                </a:cxn>
                <a:cxn ang="0">
                  <a:pos x="connsiteX16032" y="connsiteY16032"/>
                </a:cxn>
                <a:cxn ang="0">
                  <a:pos x="connsiteX16033" y="connsiteY16033"/>
                </a:cxn>
                <a:cxn ang="0">
                  <a:pos x="connsiteX16034" y="connsiteY16034"/>
                </a:cxn>
                <a:cxn ang="0">
                  <a:pos x="connsiteX16035" y="connsiteY16035"/>
                </a:cxn>
                <a:cxn ang="0">
                  <a:pos x="connsiteX16036" y="connsiteY16036"/>
                </a:cxn>
                <a:cxn ang="0">
                  <a:pos x="connsiteX16037" y="connsiteY16037"/>
                </a:cxn>
                <a:cxn ang="0">
                  <a:pos x="connsiteX16038" y="connsiteY16038"/>
                </a:cxn>
                <a:cxn ang="0">
                  <a:pos x="connsiteX16039" y="connsiteY16039"/>
                </a:cxn>
                <a:cxn ang="0">
                  <a:pos x="connsiteX16040" y="connsiteY16040"/>
                </a:cxn>
                <a:cxn ang="0">
                  <a:pos x="connsiteX16041" y="connsiteY16041"/>
                </a:cxn>
                <a:cxn ang="0">
                  <a:pos x="connsiteX16042" y="connsiteY16042"/>
                </a:cxn>
                <a:cxn ang="0">
                  <a:pos x="connsiteX16043" y="connsiteY16043"/>
                </a:cxn>
                <a:cxn ang="0">
                  <a:pos x="connsiteX16044" y="connsiteY16044"/>
                </a:cxn>
                <a:cxn ang="0">
                  <a:pos x="connsiteX16045" y="connsiteY16045"/>
                </a:cxn>
                <a:cxn ang="0">
                  <a:pos x="connsiteX16046" y="connsiteY16046"/>
                </a:cxn>
                <a:cxn ang="0">
                  <a:pos x="connsiteX16047" y="connsiteY16047"/>
                </a:cxn>
                <a:cxn ang="0">
                  <a:pos x="connsiteX16048" y="connsiteY16048"/>
                </a:cxn>
                <a:cxn ang="0">
                  <a:pos x="connsiteX16049" y="connsiteY16049"/>
                </a:cxn>
                <a:cxn ang="0">
                  <a:pos x="connsiteX16050" y="connsiteY16050"/>
                </a:cxn>
                <a:cxn ang="0">
                  <a:pos x="connsiteX16051" y="connsiteY16051"/>
                </a:cxn>
                <a:cxn ang="0">
                  <a:pos x="connsiteX16052" y="connsiteY16052"/>
                </a:cxn>
                <a:cxn ang="0">
                  <a:pos x="connsiteX16053" y="connsiteY16053"/>
                </a:cxn>
                <a:cxn ang="0">
                  <a:pos x="connsiteX16054" y="connsiteY16054"/>
                </a:cxn>
                <a:cxn ang="0">
                  <a:pos x="connsiteX16055" y="connsiteY16055"/>
                </a:cxn>
                <a:cxn ang="0">
                  <a:pos x="connsiteX16056" y="connsiteY16056"/>
                </a:cxn>
                <a:cxn ang="0">
                  <a:pos x="connsiteX16057" y="connsiteY16057"/>
                </a:cxn>
                <a:cxn ang="0">
                  <a:pos x="connsiteX16058" y="connsiteY16058"/>
                </a:cxn>
                <a:cxn ang="0">
                  <a:pos x="connsiteX16059" y="connsiteY16059"/>
                </a:cxn>
                <a:cxn ang="0">
                  <a:pos x="connsiteX16060" y="connsiteY16060"/>
                </a:cxn>
                <a:cxn ang="0">
                  <a:pos x="connsiteX16061" y="connsiteY16061"/>
                </a:cxn>
                <a:cxn ang="0">
                  <a:pos x="connsiteX16062" y="connsiteY16062"/>
                </a:cxn>
                <a:cxn ang="0">
                  <a:pos x="connsiteX16063" y="connsiteY16063"/>
                </a:cxn>
                <a:cxn ang="0">
                  <a:pos x="connsiteX16064" y="connsiteY16064"/>
                </a:cxn>
                <a:cxn ang="0">
                  <a:pos x="connsiteX16065" y="connsiteY16065"/>
                </a:cxn>
                <a:cxn ang="0">
                  <a:pos x="connsiteX16066" y="connsiteY16066"/>
                </a:cxn>
                <a:cxn ang="0">
                  <a:pos x="connsiteX16067" y="connsiteY16067"/>
                </a:cxn>
                <a:cxn ang="0">
                  <a:pos x="connsiteX16068" y="connsiteY16068"/>
                </a:cxn>
                <a:cxn ang="0">
                  <a:pos x="connsiteX16069" y="connsiteY16069"/>
                </a:cxn>
                <a:cxn ang="0">
                  <a:pos x="connsiteX16070" y="connsiteY16070"/>
                </a:cxn>
                <a:cxn ang="0">
                  <a:pos x="connsiteX16071" y="connsiteY16071"/>
                </a:cxn>
                <a:cxn ang="0">
                  <a:pos x="connsiteX16072" y="connsiteY16072"/>
                </a:cxn>
                <a:cxn ang="0">
                  <a:pos x="connsiteX16073" y="connsiteY16073"/>
                </a:cxn>
                <a:cxn ang="0">
                  <a:pos x="connsiteX16074" y="connsiteY16074"/>
                </a:cxn>
                <a:cxn ang="0">
                  <a:pos x="connsiteX16075" y="connsiteY16075"/>
                </a:cxn>
                <a:cxn ang="0">
                  <a:pos x="connsiteX16076" y="connsiteY16076"/>
                </a:cxn>
                <a:cxn ang="0">
                  <a:pos x="connsiteX16077" y="connsiteY16077"/>
                </a:cxn>
                <a:cxn ang="0">
                  <a:pos x="connsiteX16078" y="connsiteY16078"/>
                </a:cxn>
                <a:cxn ang="0">
                  <a:pos x="connsiteX16079" y="connsiteY16079"/>
                </a:cxn>
                <a:cxn ang="0">
                  <a:pos x="connsiteX16080" y="connsiteY16080"/>
                </a:cxn>
                <a:cxn ang="0">
                  <a:pos x="connsiteX16081" y="connsiteY16081"/>
                </a:cxn>
                <a:cxn ang="0">
                  <a:pos x="connsiteX16082" y="connsiteY16082"/>
                </a:cxn>
                <a:cxn ang="0">
                  <a:pos x="connsiteX16083" y="connsiteY16083"/>
                </a:cxn>
                <a:cxn ang="0">
                  <a:pos x="connsiteX16084" y="connsiteY16084"/>
                </a:cxn>
                <a:cxn ang="0">
                  <a:pos x="connsiteX16085" y="connsiteY16085"/>
                </a:cxn>
                <a:cxn ang="0">
                  <a:pos x="connsiteX16086" y="connsiteY16086"/>
                </a:cxn>
                <a:cxn ang="0">
                  <a:pos x="connsiteX16087" y="connsiteY16087"/>
                </a:cxn>
                <a:cxn ang="0">
                  <a:pos x="connsiteX16088" y="connsiteY16088"/>
                </a:cxn>
                <a:cxn ang="0">
                  <a:pos x="connsiteX16089" y="connsiteY16089"/>
                </a:cxn>
                <a:cxn ang="0">
                  <a:pos x="connsiteX16090" y="connsiteY16090"/>
                </a:cxn>
                <a:cxn ang="0">
                  <a:pos x="connsiteX16091" y="connsiteY16091"/>
                </a:cxn>
                <a:cxn ang="0">
                  <a:pos x="connsiteX16092" y="connsiteY16092"/>
                </a:cxn>
                <a:cxn ang="0">
                  <a:pos x="connsiteX16093" y="connsiteY16093"/>
                </a:cxn>
                <a:cxn ang="0">
                  <a:pos x="connsiteX16094" y="connsiteY16094"/>
                </a:cxn>
                <a:cxn ang="0">
                  <a:pos x="connsiteX16095" y="connsiteY16095"/>
                </a:cxn>
                <a:cxn ang="0">
                  <a:pos x="connsiteX16096" y="connsiteY16096"/>
                </a:cxn>
                <a:cxn ang="0">
                  <a:pos x="connsiteX16097" y="connsiteY16097"/>
                </a:cxn>
                <a:cxn ang="0">
                  <a:pos x="connsiteX16098" y="connsiteY16098"/>
                </a:cxn>
                <a:cxn ang="0">
                  <a:pos x="connsiteX16099" y="connsiteY16099"/>
                </a:cxn>
                <a:cxn ang="0">
                  <a:pos x="connsiteX16100" y="connsiteY16100"/>
                </a:cxn>
                <a:cxn ang="0">
                  <a:pos x="connsiteX16101" y="connsiteY16101"/>
                </a:cxn>
                <a:cxn ang="0">
                  <a:pos x="connsiteX16102" y="connsiteY16102"/>
                </a:cxn>
                <a:cxn ang="0">
                  <a:pos x="connsiteX16103" y="connsiteY16103"/>
                </a:cxn>
                <a:cxn ang="0">
                  <a:pos x="connsiteX16104" y="connsiteY16104"/>
                </a:cxn>
                <a:cxn ang="0">
                  <a:pos x="connsiteX16105" y="connsiteY16105"/>
                </a:cxn>
                <a:cxn ang="0">
                  <a:pos x="connsiteX16106" y="connsiteY16106"/>
                </a:cxn>
                <a:cxn ang="0">
                  <a:pos x="connsiteX16107" y="connsiteY16107"/>
                </a:cxn>
                <a:cxn ang="0">
                  <a:pos x="connsiteX16108" y="connsiteY16108"/>
                </a:cxn>
                <a:cxn ang="0">
                  <a:pos x="connsiteX16109" y="connsiteY16109"/>
                </a:cxn>
                <a:cxn ang="0">
                  <a:pos x="connsiteX16110" y="connsiteY16110"/>
                </a:cxn>
                <a:cxn ang="0">
                  <a:pos x="connsiteX16111" y="connsiteY16111"/>
                </a:cxn>
                <a:cxn ang="0">
                  <a:pos x="connsiteX16112" y="connsiteY16112"/>
                </a:cxn>
                <a:cxn ang="0">
                  <a:pos x="connsiteX16113" y="connsiteY16113"/>
                </a:cxn>
                <a:cxn ang="0">
                  <a:pos x="connsiteX16114" y="connsiteY16114"/>
                </a:cxn>
                <a:cxn ang="0">
                  <a:pos x="connsiteX16115" y="connsiteY16115"/>
                </a:cxn>
                <a:cxn ang="0">
                  <a:pos x="connsiteX16116" y="connsiteY16116"/>
                </a:cxn>
                <a:cxn ang="0">
                  <a:pos x="connsiteX16117" y="connsiteY16117"/>
                </a:cxn>
                <a:cxn ang="0">
                  <a:pos x="connsiteX16118" y="connsiteY16118"/>
                </a:cxn>
                <a:cxn ang="0">
                  <a:pos x="connsiteX16119" y="connsiteY16119"/>
                </a:cxn>
                <a:cxn ang="0">
                  <a:pos x="connsiteX16120" y="connsiteY16120"/>
                </a:cxn>
                <a:cxn ang="0">
                  <a:pos x="connsiteX16121" y="connsiteY16121"/>
                </a:cxn>
                <a:cxn ang="0">
                  <a:pos x="connsiteX16122" y="connsiteY16122"/>
                </a:cxn>
                <a:cxn ang="0">
                  <a:pos x="connsiteX16123" y="connsiteY16123"/>
                </a:cxn>
                <a:cxn ang="0">
                  <a:pos x="connsiteX16124" y="connsiteY16124"/>
                </a:cxn>
                <a:cxn ang="0">
                  <a:pos x="connsiteX16125" y="connsiteY16125"/>
                </a:cxn>
                <a:cxn ang="0">
                  <a:pos x="connsiteX16126" y="connsiteY16126"/>
                </a:cxn>
                <a:cxn ang="0">
                  <a:pos x="connsiteX16127" y="connsiteY16127"/>
                </a:cxn>
                <a:cxn ang="0">
                  <a:pos x="connsiteX16128" y="connsiteY16128"/>
                </a:cxn>
                <a:cxn ang="0">
                  <a:pos x="connsiteX16129" y="connsiteY16129"/>
                </a:cxn>
                <a:cxn ang="0">
                  <a:pos x="connsiteX16130" y="connsiteY16130"/>
                </a:cxn>
                <a:cxn ang="0">
                  <a:pos x="connsiteX16131" y="connsiteY16131"/>
                </a:cxn>
                <a:cxn ang="0">
                  <a:pos x="connsiteX16132" y="connsiteY16132"/>
                </a:cxn>
                <a:cxn ang="0">
                  <a:pos x="connsiteX16133" y="connsiteY16133"/>
                </a:cxn>
                <a:cxn ang="0">
                  <a:pos x="connsiteX16134" y="connsiteY16134"/>
                </a:cxn>
                <a:cxn ang="0">
                  <a:pos x="connsiteX16135" y="connsiteY16135"/>
                </a:cxn>
                <a:cxn ang="0">
                  <a:pos x="connsiteX16136" y="connsiteY16136"/>
                </a:cxn>
                <a:cxn ang="0">
                  <a:pos x="connsiteX16137" y="connsiteY16137"/>
                </a:cxn>
                <a:cxn ang="0">
                  <a:pos x="connsiteX16138" y="connsiteY16138"/>
                </a:cxn>
                <a:cxn ang="0">
                  <a:pos x="connsiteX16139" y="connsiteY16139"/>
                </a:cxn>
                <a:cxn ang="0">
                  <a:pos x="connsiteX16140" y="connsiteY16140"/>
                </a:cxn>
                <a:cxn ang="0">
                  <a:pos x="connsiteX16141" y="connsiteY16141"/>
                </a:cxn>
                <a:cxn ang="0">
                  <a:pos x="connsiteX16142" y="connsiteY16142"/>
                </a:cxn>
                <a:cxn ang="0">
                  <a:pos x="connsiteX16143" y="connsiteY16143"/>
                </a:cxn>
                <a:cxn ang="0">
                  <a:pos x="connsiteX16144" y="connsiteY16144"/>
                </a:cxn>
                <a:cxn ang="0">
                  <a:pos x="connsiteX16145" y="connsiteY16145"/>
                </a:cxn>
                <a:cxn ang="0">
                  <a:pos x="connsiteX16146" y="connsiteY16146"/>
                </a:cxn>
                <a:cxn ang="0">
                  <a:pos x="connsiteX16147" y="connsiteY16147"/>
                </a:cxn>
                <a:cxn ang="0">
                  <a:pos x="connsiteX16148" y="connsiteY16148"/>
                </a:cxn>
                <a:cxn ang="0">
                  <a:pos x="connsiteX16149" y="connsiteY16149"/>
                </a:cxn>
                <a:cxn ang="0">
                  <a:pos x="connsiteX16150" y="connsiteY16150"/>
                </a:cxn>
                <a:cxn ang="0">
                  <a:pos x="connsiteX16151" y="connsiteY16151"/>
                </a:cxn>
                <a:cxn ang="0">
                  <a:pos x="connsiteX16152" y="connsiteY16152"/>
                </a:cxn>
                <a:cxn ang="0">
                  <a:pos x="connsiteX16153" y="connsiteY16153"/>
                </a:cxn>
                <a:cxn ang="0">
                  <a:pos x="connsiteX16154" y="connsiteY16154"/>
                </a:cxn>
                <a:cxn ang="0">
                  <a:pos x="connsiteX16155" y="connsiteY16155"/>
                </a:cxn>
                <a:cxn ang="0">
                  <a:pos x="connsiteX16156" y="connsiteY16156"/>
                </a:cxn>
                <a:cxn ang="0">
                  <a:pos x="connsiteX16157" y="connsiteY16157"/>
                </a:cxn>
                <a:cxn ang="0">
                  <a:pos x="connsiteX16158" y="connsiteY16158"/>
                </a:cxn>
                <a:cxn ang="0">
                  <a:pos x="connsiteX16159" y="connsiteY16159"/>
                </a:cxn>
                <a:cxn ang="0">
                  <a:pos x="connsiteX16160" y="connsiteY16160"/>
                </a:cxn>
                <a:cxn ang="0">
                  <a:pos x="connsiteX16161" y="connsiteY16161"/>
                </a:cxn>
                <a:cxn ang="0">
                  <a:pos x="connsiteX16162" y="connsiteY16162"/>
                </a:cxn>
                <a:cxn ang="0">
                  <a:pos x="connsiteX16163" y="connsiteY16163"/>
                </a:cxn>
                <a:cxn ang="0">
                  <a:pos x="connsiteX16164" y="connsiteY16164"/>
                </a:cxn>
                <a:cxn ang="0">
                  <a:pos x="connsiteX16165" y="connsiteY16165"/>
                </a:cxn>
                <a:cxn ang="0">
                  <a:pos x="connsiteX16166" y="connsiteY16166"/>
                </a:cxn>
                <a:cxn ang="0">
                  <a:pos x="connsiteX16167" y="connsiteY16167"/>
                </a:cxn>
                <a:cxn ang="0">
                  <a:pos x="connsiteX16168" y="connsiteY16168"/>
                </a:cxn>
                <a:cxn ang="0">
                  <a:pos x="connsiteX16169" y="connsiteY16169"/>
                </a:cxn>
                <a:cxn ang="0">
                  <a:pos x="connsiteX16170" y="connsiteY16170"/>
                </a:cxn>
                <a:cxn ang="0">
                  <a:pos x="connsiteX16171" y="connsiteY16171"/>
                </a:cxn>
                <a:cxn ang="0">
                  <a:pos x="connsiteX16172" y="connsiteY16172"/>
                </a:cxn>
                <a:cxn ang="0">
                  <a:pos x="connsiteX16173" y="connsiteY16173"/>
                </a:cxn>
                <a:cxn ang="0">
                  <a:pos x="connsiteX16174" y="connsiteY16174"/>
                </a:cxn>
                <a:cxn ang="0">
                  <a:pos x="connsiteX16175" y="connsiteY16175"/>
                </a:cxn>
                <a:cxn ang="0">
                  <a:pos x="connsiteX16176" y="connsiteY16176"/>
                </a:cxn>
                <a:cxn ang="0">
                  <a:pos x="connsiteX16177" y="connsiteY16177"/>
                </a:cxn>
                <a:cxn ang="0">
                  <a:pos x="connsiteX16178" y="connsiteY16178"/>
                </a:cxn>
                <a:cxn ang="0">
                  <a:pos x="connsiteX16179" y="connsiteY16179"/>
                </a:cxn>
                <a:cxn ang="0">
                  <a:pos x="connsiteX16180" y="connsiteY16180"/>
                </a:cxn>
                <a:cxn ang="0">
                  <a:pos x="connsiteX16181" y="connsiteY16181"/>
                </a:cxn>
                <a:cxn ang="0">
                  <a:pos x="connsiteX16182" y="connsiteY16182"/>
                </a:cxn>
                <a:cxn ang="0">
                  <a:pos x="connsiteX16183" y="connsiteY16183"/>
                </a:cxn>
                <a:cxn ang="0">
                  <a:pos x="connsiteX16184" y="connsiteY16184"/>
                </a:cxn>
                <a:cxn ang="0">
                  <a:pos x="connsiteX16185" y="connsiteY16185"/>
                </a:cxn>
                <a:cxn ang="0">
                  <a:pos x="connsiteX16186" y="connsiteY16186"/>
                </a:cxn>
                <a:cxn ang="0">
                  <a:pos x="connsiteX16187" y="connsiteY16187"/>
                </a:cxn>
                <a:cxn ang="0">
                  <a:pos x="connsiteX16188" y="connsiteY16188"/>
                </a:cxn>
                <a:cxn ang="0">
                  <a:pos x="connsiteX16189" y="connsiteY16189"/>
                </a:cxn>
                <a:cxn ang="0">
                  <a:pos x="connsiteX16190" y="connsiteY16190"/>
                </a:cxn>
                <a:cxn ang="0">
                  <a:pos x="connsiteX16191" y="connsiteY16191"/>
                </a:cxn>
                <a:cxn ang="0">
                  <a:pos x="connsiteX16192" y="connsiteY16192"/>
                </a:cxn>
                <a:cxn ang="0">
                  <a:pos x="connsiteX16193" y="connsiteY16193"/>
                </a:cxn>
                <a:cxn ang="0">
                  <a:pos x="connsiteX16194" y="connsiteY16194"/>
                </a:cxn>
                <a:cxn ang="0">
                  <a:pos x="connsiteX16195" y="connsiteY16195"/>
                </a:cxn>
                <a:cxn ang="0">
                  <a:pos x="connsiteX16196" y="connsiteY16196"/>
                </a:cxn>
                <a:cxn ang="0">
                  <a:pos x="connsiteX16197" y="connsiteY16197"/>
                </a:cxn>
                <a:cxn ang="0">
                  <a:pos x="connsiteX16198" y="connsiteY16198"/>
                </a:cxn>
                <a:cxn ang="0">
                  <a:pos x="connsiteX16199" y="connsiteY16199"/>
                </a:cxn>
                <a:cxn ang="0">
                  <a:pos x="connsiteX16200" y="connsiteY16200"/>
                </a:cxn>
                <a:cxn ang="0">
                  <a:pos x="connsiteX16201" y="connsiteY16201"/>
                </a:cxn>
                <a:cxn ang="0">
                  <a:pos x="connsiteX16202" y="connsiteY16202"/>
                </a:cxn>
                <a:cxn ang="0">
                  <a:pos x="connsiteX16203" y="connsiteY16203"/>
                </a:cxn>
                <a:cxn ang="0">
                  <a:pos x="connsiteX16204" y="connsiteY16204"/>
                </a:cxn>
                <a:cxn ang="0">
                  <a:pos x="connsiteX16205" y="connsiteY16205"/>
                </a:cxn>
                <a:cxn ang="0">
                  <a:pos x="connsiteX16206" y="connsiteY16206"/>
                </a:cxn>
                <a:cxn ang="0">
                  <a:pos x="connsiteX16207" y="connsiteY16207"/>
                </a:cxn>
                <a:cxn ang="0">
                  <a:pos x="connsiteX16208" y="connsiteY16208"/>
                </a:cxn>
                <a:cxn ang="0">
                  <a:pos x="connsiteX16209" y="connsiteY16209"/>
                </a:cxn>
                <a:cxn ang="0">
                  <a:pos x="connsiteX16210" y="connsiteY16210"/>
                </a:cxn>
                <a:cxn ang="0">
                  <a:pos x="connsiteX16211" y="connsiteY16211"/>
                </a:cxn>
                <a:cxn ang="0">
                  <a:pos x="connsiteX16212" y="connsiteY16212"/>
                </a:cxn>
                <a:cxn ang="0">
                  <a:pos x="connsiteX16213" y="connsiteY16213"/>
                </a:cxn>
                <a:cxn ang="0">
                  <a:pos x="connsiteX16214" y="connsiteY16214"/>
                </a:cxn>
                <a:cxn ang="0">
                  <a:pos x="connsiteX16215" y="connsiteY16215"/>
                </a:cxn>
                <a:cxn ang="0">
                  <a:pos x="connsiteX16216" y="connsiteY16216"/>
                </a:cxn>
                <a:cxn ang="0">
                  <a:pos x="connsiteX16217" y="connsiteY16217"/>
                </a:cxn>
                <a:cxn ang="0">
                  <a:pos x="connsiteX16218" y="connsiteY16218"/>
                </a:cxn>
                <a:cxn ang="0">
                  <a:pos x="connsiteX16219" y="connsiteY16219"/>
                </a:cxn>
                <a:cxn ang="0">
                  <a:pos x="connsiteX16220" y="connsiteY16220"/>
                </a:cxn>
                <a:cxn ang="0">
                  <a:pos x="connsiteX16221" y="connsiteY16221"/>
                </a:cxn>
                <a:cxn ang="0">
                  <a:pos x="connsiteX16222" y="connsiteY16222"/>
                </a:cxn>
                <a:cxn ang="0">
                  <a:pos x="connsiteX16223" y="connsiteY16223"/>
                </a:cxn>
                <a:cxn ang="0">
                  <a:pos x="connsiteX16224" y="connsiteY16224"/>
                </a:cxn>
                <a:cxn ang="0">
                  <a:pos x="connsiteX16225" y="connsiteY16225"/>
                </a:cxn>
                <a:cxn ang="0">
                  <a:pos x="connsiteX16226" y="connsiteY16226"/>
                </a:cxn>
                <a:cxn ang="0">
                  <a:pos x="connsiteX16227" y="connsiteY16227"/>
                </a:cxn>
                <a:cxn ang="0">
                  <a:pos x="connsiteX16228" y="connsiteY16228"/>
                </a:cxn>
                <a:cxn ang="0">
                  <a:pos x="connsiteX16229" y="connsiteY16229"/>
                </a:cxn>
                <a:cxn ang="0">
                  <a:pos x="connsiteX16230" y="connsiteY16230"/>
                </a:cxn>
                <a:cxn ang="0">
                  <a:pos x="connsiteX16231" y="connsiteY16231"/>
                </a:cxn>
                <a:cxn ang="0">
                  <a:pos x="connsiteX16232" y="connsiteY16232"/>
                </a:cxn>
                <a:cxn ang="0">
                  <a:pos x="connsiteX16233" y="connsiteY16233"/>
                </a:cxn>
                <a:cxn ang="0">
                  <a:pos x="connsiteX16234" y="connsiteY16234"/>
                </a:cxn>
                <a:cxn ang="0">
                  <a:pos x="connsiteX16235" y="connsiteY16235"/>
                </a:cxn>
                <a:cxn ang="0">
                  <a:pos x="connsiteX16236" y="connsiteY16236"/>
                </a:cxn>
                <a:cxn ang="0">
                  <a:pos x="connsiteX16237" y="connsiteY16237"/>
                </a:cxn>
                <a:cxn ang="0">
                  <a:pos x="connsiteX16238" y="connsiteY16238"/>
                </a:cxn>
                <a:cxn ang="0">
                  <a:pos x="connsiteX16239" y="connsiteY16239"/>
                </a:cxn>
                <a:cxn ang="0">
                  <a:pos x="connsiteX16240" y="connsiteY16240"/>
                </a:cxn>
                <a:cxn ang="0">
                  <a:pos x="connsiteX16241" y="connsiteY16241"/>
                </a:cxn>
                <a:cxn ang="0">
                  <a:pos x="connsiteX16242" y="connsiteY16242"/>
                </a:cxn>
                <a:cxn ang="0">
                  <a:pos x="connsiteX16243" y="connsiteY16243"/>
                </a:cxn>
                <a:cxn ang="0">
                  <a:pos x="connsiteX16244" y="connsiteY16244"/>
                </a:cxn>
                <a:cxn ang="0">
                  <a:pos x="connsiteX16245" y="connsiteY16245"/>
                </a:cxn>
                <a:cxn ang="0">
                  <a:pos x="connsiteX16246" y="connsiteY16246"/>
                </a:cxn>
                <a:cxn ang="0">
                  <a:pos x="connsiteX16247" y="connsiteY16247"/>
                </a:cxn>
                <a:cxn ang="0">
                  <a:pos x="connsiteX16248" y="connsiteY16248"/>
                </a:cxn>
                <a:cxn ang="0">
                  <a:pos x="connsiteX16249" y="connsiteY16249"/>
                </a:cxn>
                <a:cxn ang="0">
                  <a:pos x="connsiteX16250" y="connsiteY16250"/>
                </a:cxn>
                <a:cxn ang="0">
                  <a:pos x="connsiteX16251" y="connsiteY16251"/>
                </a:cxn>
                <a:cxn ang="0">
                  <a:pos x="connsiteX16252" y="connsiteY16252"/>
                </a:cxn>
                <a:cxn ang="0">
                  <a:pos x="connsiteX16253" y="connsiteY16253"/>
                </a:cxn>
                <a:cxn ang="0">
                  <a:pos x="connsiteX16254" y="connsiteY16254"/>
                </a:cxn>
                <a:cxn ang="0">
                  <a:pos x="connsiteX16255" y="connsiteY16255"/>
                </a:cxn>
                <a:cxn ang="0">
                  <a:pos x="connsiteX16256" y="connsiteY16256"/>
                </a:cxn>
                <a:cxn ang="0">
                  <a:pos x="connsiteX16257" y="connsiteY16257"/>
                </a:cxn>
                <a:cxn ang="0">
                  <a:pos x="connsiteX16258" y="connsiteY16258"/>
                </a:cxn>
                <a:cxn ang="0">
                  <a:pos x="connsiteX16259" y="connsiteY16259"/>
                </a:cxn>
                <a:cxn ang="0">
                  <a:pos x="connsiteX16260" y="connsiteY16260"/>
                </a:cxn>
                <a:cxn ang="0">
                  <a:pos x="connsiteX16261" y="connsiteY16261"/>
                </a:cxn>
                <a:cxn ang="0">
                  <a:pos x="connsiteX16262" y="connsiteY16262"/>
                </a:cxn>
                <a:cxn ang="0">
                  <a:pos x="connsiteX16263" y="connsiteY16263"/>
                </a:cxn>
                <a:cxn ang="0">
                  <a:pos x="connsiteX16264" y="connsiteY16264"/>
                </a:cxn>
                <a:cxn ang="0">
                  <a:pos x="connsiteX16265" y="connsiteY16265"/>
                </a:cxn>
                <a:cxn ang="0">
                  <a:pos x="connsiteX16266" y="connsiteY16266"/>
                </a:cxn>
                <a:cxn ang="0">
                  <a:pos x="connsiteX16267" y="connsiteY16267"/>
                </a:cxn>
                <a:cxn ang="0">
                  <a:pos x="connsiteX16268" y="connsiteY16268"/>
                </a:cxn>
                <a:cxn ang="0">
                  <a:pos x="connsiteX16269" y="connsiteY16269"/>
                </a:cxn>
                <a:cxn ang="0">
                  <a:pos x="connsiteX16270" y="connsiteY16270"/>
                </a:cxn>
                <a:cxn ang="0">
                  <a:pos x="connsiteX16271" y="connsiteY16271"/>
                </a:cxn>
                <a:cxn ang="0">
                  <a:pos x="connsiteX16272" y="connsiteY16272"/>
                </a:cxn>
                <a:cxn ang="0">
                  <a:pos x="connsiteX16273" y="connsiteY16273"/>
                </a:cxn>
                <a:cxn ang="0">
                  <a:pos x="connsiteX16274" y="connsiteY16274"/>
                </a:cxn>
                <a:cxn ang="0">
                  <a:pos x="connsiteX16275" y="connsiteY16275"/>
                </a:cxn>
                <a:cxn ang="0">
                  <a:pos x="connsiteX16276" y="connsiteY16276"/>
                </a:cxn>
                <a:cxn ang="0">
                  <a:pos x="connsiteX16277" y="connsiteY16277"/>
                </a:cxn>
                <a:cxn ang="0">
                  <a:pos x="connsiteX16278" y="connsiteY16278"/>
                </a:cxn>
                <a:cxn ang="0">
                  <a:pos x="connsiteX16279" y="connsiteY16279"/>
                </a:cxn>
                <a:cxn ang="0">
                  <a:pos x="connsiteX16280" y="connsiteY16280"/>
                </a:cxn>
                <a:cxn ang="0">
                  <a:pos x="connsiteX16281" y="connsiteY16281"/>
                </a:cxn>
                <a:cxn ang="0">
                  <a:pos x="connsiteX16282" y="connsiteY16282"/>
                </a:cxn>
                <a:cxn ang="0">
                  <a:pos x="connsiteX16283" y="connsiteY16283"/>
                </a:cxn>
                <a:cxn ang="0">
                  <a:pos x="connsiteX16284" y="connsiteY16284"/>
                </a:cxn>
                <a:cxn ang="0">
                  <a:pos x="connsiteX16285" y="connsiteY16285"/>
                </a:cxn>
                <a:cxn ang="0">
                  <a:pos x="connsiteX16286" y="connsiteY16286"/>
                </a:cxn>
                <a:cxn ang="0">
                  <a:pos x="connsiteX16287" y="connsiteY16287"/>
                </a:cxn>
                <a:cxn ang="0">
                  <a:pos x="connsiteX16288" y="connsiteY16288"/>
                </a:cxn>
                <a:cxn ang="0">
                  <a:pos x="connsiteX16289" y="connsiteY16289"/>
                </a:cxn>
                <a:cxn ang="0">
                  <a:pos x="connsiteX16290" y="connsiteY16290"/>
                </a:cxn>
                <a:cxn ang="0">
                  <a:pos x="connsiteX16291" y="connsiteY16291"/>
                </a:cxn>
                <a:cxn ang="0">
                  <a:pos x="connsiteX16292" y="connsiteY16292"/>
                </a:cxn>
                <a:cxn ang="0">
                  <a:pos x="connsiteX16293" y="connsiteY16293"/>
                </a:cxn>
                <a:cxn ang="0">
                  <a:pos x="connsiteX16294" y="connsiteY16294"/>
                </a:cxn>
                <a:cxn ang="0">
                  <a:pos x="connsiteX16295" y="connsiteY16295"/>
                </a:cxn>
                <a:cxn ang="0">
                  <a:pos x="connsiteX16296" y="connsiteY16296"/>
                </a:cxn>
                <a:cxn ang="0">
                  <a:pos x="connsiteX16297" y="connsiteY16297"/>
                </a:cxn>
                <a:cxn ang="0">
                  <a:pos x="connsiteX16298" y="connsiteY16298"/>
                </a:cxn>
                <a:cxn ang="0">
                  <a:pos x="connsiteX16299" y="connsiteY16299"/>
                </a:cxn>
                <a:cxn ang="0">
                  <a:pos x="connsiteX16300" y="connsiteY16300"/>
                </a:cxn>
                <a:cxn ang="0">
                  <a:pos x="connsiteX16301" y="connsiteY16301"/>
                </a:cxn>
                <a:cxn ang="0">
                  <a:pos x="connsiteX16302" y="connsiteY16302"/>
                </a:cxn>
                <a:cxn ang="0">
                  <a:pos x="connsiteX16303" y="connsiteY16303"/>
                </a:cxn>
                <a:cxn ang="0">
                  <a:pos x="connsiteX16304" y="connsiteY16304"/>
                </a:cxn>
                <a:cxn ang="0">
                  <a:pos x="connsiteX16305" y="connsiteY16305"/>
                </a:cxn>
                <a:cxn ang="0">
                  <a:pos x="connsiteX16306" y="connsiteY16306"/>
                </a:cxn>
                <a:cxn ang="0">
                  <a:pos x="connsiteX16307" y="connsiteY16307"/>
                </a:cxn>
                <a:cxn ang="0">
                  <a:pos x="connsiteX16308" y="connsiteY16308"/>
                </a:cxn>
                <a:cxn ang="0">
                  <a:pos x="connsiteX16309" y="connsiteY16309"/>
                </a:cxn>
                <a:cxn ang="0">
                  <a:pos x="connsiteX16310" y="connsiteY16310"/>
                </a:cxn>
                <a:cxn ang="0">
                  <a:pos x="connsiteX16311" y="connsiteY16311"/>
                </a:cxn>
                <a:cxn ang="0">
                  <a:pos x="connsiteX16312" y="connsiteY16312"/>
                </a:cxn>
                <a:cxn ang="0">
                  <a:pos x="connsiteX16313" y="connsiteY16313"/>
                </a:cxn>
                <a:cxn ang="0">
                  <a:pos x="connsiteX16314" y="connsiteY16314"/>
                </a:cxn>
                <a:cxn ang="0">
                  <a:pos x="connsiteX16315" y="connsiteY16315"/>
                </a:cxn>
                <a:cxn ang="0">
                  <a:pos x="connsiteX16316" y="connsiteY16316"/>
                </a:cxn>
                <a:cxn ang="0">
                  <a:pos x="connsiteX16317" y="connsiteY16317"/>
                </a:cxn>
                <a:cxn ang="0">
                  <a:pos x="connsiteX16318" y="connsiteY16318"/>
                </a:cxn>
                <a:cxn ang="0">
                  <a:pos x="connsiteX16319" y="connsiteY16319"/>
                </a:cxn>
                <a:cxn ang="0">
                  <a:pos x="connsiteX16320" y="connsiteY16320"/>
                </a:cxn>
                <a:cxn ang="0">
                  <a:pos x="connsiteX16321" y="connsiteY16321"/>
                </a:cxn>
                <a:cxn ang="0">
                  <a:pos x="connsiteX16322" y="connsiteY16322"/>
                </a:cxn>
                <a:cxn ang="0">
                  <a:pos x="connsiteX16323" y="connsiteY16323"/>
                </a:cxn>
                <a:cxn ang="0">
                  <a:pos x="connsiteX16324" y="connsiteY16324"/>
                </a:cxn>
                <a:cxn ang="0">
                  <a:pos x="connsiteX16325" y="connsiteY16325"/>
                </a:cxn>
                <a:cxn ang="0">
                  <a:pos x="connsiteX16326" y="connsiteY16326"/>
                </a:cxn>
                <a:cxn ang="0">
                  <a:pos x="connsiteX16327" y="connsiteY16327"/>
                </a:cxn>
                <a:cxn ang="0">
                  <a:pos x="connsiteX16328" y="connsiteY16328"/>
                </a:cxn>
                <a:cxn ang="0">
                  <a:pos x="connsiteX16329" y="connsiteY16329"/>
                </a:cxn>
                <a:cxn ang="0">
                  <a:pos x="connsiteX16330" y="connsiteY16330"/>
                </a:cxn>
                <a:cxn ang="0">
                  <a:pos x="connsiteX16331" y="connsiteY16331"/>
                </a:cxn>
                <a:cxn ang="0">
                  <a:pos x="connsiteX16332" y="connsiteY16332"/>
                </a:cxn>
                <a:cxn ang="0">
                  <a:pos x="connsiteX16333" y="connsiteY16333"/>
                </a:cxn>
                <a:cxn ang="0">
                  <a:pos x="connsiteX16334" y="connsiteY16334"/>
                </a:cxn>
                <a:cxn ang="0">
                  <a:pos x="connsiteX16335" y="connsiteY16335"/>
                </a:cxn>
                <a:cxn ang="0">
                  <a:pos x="connsiteX16336" y="connsiteY16336"/>
                </a:cxn>
                <a:cxn ang="0">
                  <a:pos x="connsiteX16337" y="connsiteY16337"/>
                </a:cxn>
                <a:cxn ang="0">
                  <a:pos x="connsiteX16338" y="connsiteY16338"/>
                </a:cxn>
                <a:cxn ang="0">
                  <a:pos x="connsiteX16339" y="connsiteY16339"/>
                </a:cxn>
                <a:cxn ang="0">
                  <a:pos x="connsiteX16340" y="connsiteY16340"/>
                </a:cxn>
                <a:cxn ang="0">
                  <a:pos x="connsiteX16341" y="connsiteY16341"/>
                </a:cxn>
                <a:cxn ang="0">
                  <a:pos x="connsiteX16342" y="connsiteY16342"/>
                </a:cxn>
                <a:cxn ang="0">
                  <a:pos x="connsiteX16343" y="connsiteY16343"/>
                </a:cxn>
                <a:cxn ang="0">
                  <a:pos x="connsiteX16344" y="connsiteY16344"/>
                </a:cxn>
                <a:cxn ang="0">
                  <a:pos x="connsiteX16345" y="connsiteY16345"/>
                </a:cxn>
                <a:cxn ang="0">
                  <a:pos x="connsiteX16346" y="connsiteY16346"/>
                </a:cxn>
                <a:cxn ang="0">
                  <a:pos x="connsiteX16347" y="connsiteY16347"/>
                </a:cxn>
                <a:cxn ang="0">
                  <a:pos x="connsiteX16348" y="connsiteY16348"/>
                </a:cxn>
                <a:cxn ang="0">
                  <a:pos x="connsiteX16349" y="connsiteY16349"/>
                </a:cxn>
                <a:cxn ang="0">
                  <a:pos x="connsiteX16350" y="connsiteY16350"/>
                </a:cxn>
                <a:cxn ang="0">
                  <a:pos x="connsiteX16351" y="connsiteY16351"/>
                </a:cxn>
                <a:cxn ang="0">
                  <a:pos x="connsiteX16352" y="connsiteY16352"/>
                </a:cxn>
                <a:cxn ang="0">
                  <a:pos x="connsiteX16353" y="connsiteY16353"/>
                </a:cxn>
                <a:cxn ang="0">
                  <a:pos x="connsiteX16354" y="connsiteY16354"/>
                </a:cxn>
                <a:cxn ang="0">
                  <a:pos x="connsiteX16355" y="connsiteY16355"/>
                </a:cxn>
                <a:cxn ang="0">
                  <a:pos x="connsiteX16356" y="connsiteY16356"/>
                </a:cxn>
                <a:cxn ang="0">
                  <a:pos x="connsiteX16357" y="connsiteY16357"/>
                </a:cxn>
                <a:cxn ang="0">
                  <a:pos x="connsiteX16358" y="connsiteY16358"/>
                </a:cxn>
                <a:cxn ang="0">
                  <a:pos x="connsiteX16359" y="connsiteY16359"/>
                </a:cxn>
                <a:cxn ang="0">
                  <a:pos x="connsiteX16360" y="connsiteY16360"/>
                </a:cxn>
                <a:cxn ang="0">
                  <a:pos x="connsiteX16361" y="connsiteY16361"/>
                </a:cxn>
                <a:cxn ang="0">
                  <a:pos x="connsiteX16362" y="connsiteY16362"/>
                </a:cxn>
                <a:cxn ang="0">
                  <a:pos x="connsiteX16363" y="connsiteY16363"/>
                </a:cxn>
                <a:cxn ang="0">
                  <a:pos x="connsiteX16364" y="connsiteY16364"/>
                </a:cxn>
                <a:cxn ang="0">
                  <a:pos x="connsiteX16365" y="connsiteY16365"/>
                </a:cxn>
                <a:cxn ang="0">
                  <a:pos x="connsiteX16366" y="connsiteY16366"/>
                </a:cxn>
                <a:cxn ang="0">
                  <a:pos x="connsiteX16367" y="connsiteY16367"/>
                </a:cxn>
                <a:cxn ang="0">
                  <a:pos x="connsiteX16368" y="connsiteY16368"/>
                </a:cxn>
                <a:cxn ang="0">
                  <a:pos x="connsiteX16369" y="connsiteY16369"/>
                </a:cxn>
                <a:cxn ang="0">
                  <a:pos x="connsiteX16370" y="connsiteY16370"/>
                </a:cxn>
                <a:cxn ang="0">
                  <a:pos x="connsiteX16371" y="connsiteY16371"/>
                </a:cxn>
                <a:cxn ang="0">
                  <a:pos x="connsiteX16372" y="connsiteY16372"/>
                </a:cxn>
                <a:cxn ang="0">
                  <a:pos x="connsiteX16373" y="connsiteY16373"/>
                </a:cxn>
                <a:cxn ang="0">
                  <a:pos x="connsiteX16374" y="connsiteY16374"/>
                </a:cxn>
                <a:cxn ang="0">
                  <a:pos x="connsiteX16375" y="connsiteY16375"/>
                </a:cxn>
                <a:cxn ang="0">
                  <a:pos x="connsiteX16376" y="connsiteY16376"/>
                </a:cxn>
                <a:cxn ang="0">
                  <a:pos x="connsiteX16377" y="connsiteY16377"/>
                </a:cxn>
                <a:cxn ang="0">
                  <a:pos x="connsiteX16378" y="connsiteY16378"/>
                </a:cxn>
                <a:cxn ang="0">
                  <a:pos x="connsiteX16379" y="connsiteY16379"/>
                </a:cxn>
                <a:cxn ang="0">
                  <a:pos x="connsiteX16380" y="connsiteY16380"/>
                </a:cxn>
                <a:cxn ang="0">
                  <a:pos x="connsiteX16381" y="connsiteY16381"/>
                </a:cxn>
                <a:cxn ang="0">
                  <a:pos x="connsiteX16382" y="connsiteY16382"/>
                </a:cxn>
                <a:cxn ang="0">
                  <a:pos x="connsiteX16383" y="connsiteY16383"/>
                </a:cxn>
                <a:cxn ang="0">
                  <a:pos x="connsiteX16384" y="connsiteY16384"/>
                </a:cxn>
                <a:cxn ang="0">
                  <a:pos x="connsiteX16385" y="connsiteY16385"/>
                </a:cxn>
                <a:cxn ang="0">
                  <a:pos x="connsiteX16386" y="connsiteY16386"/>
                </a:cxn>
                <a:cxn ang="0">
                  <a:pos x="connsiteX16387" y="connsiteY16387"/>
                </a:cxn>
                <a:cxn ang="0">
                  <a:pos x="connsiteX16388" y="connsiteY16388"/>
                </a:cxn>
                <a:cxn ang="0">
                  <a:pos x="connsiteX16389" y="connsiteY16389"/>
                </a:cxn>
                <a:cxn ang="0">
                  <a:pos x="connsiteX16390" y="connsiteY16390"/>
                </a:cxn>
                <a:cxn ang="0">
                  <a:pos x="connsiteX16391" y="connsiteY16391"/>
                </a:cxn>
                <a:cxn ang="0">
                  <a:pos x="connsiteX16392" y="connsiteY16392"/>
                </a:cxn>
                <a:cxn ang="0">
                  <a:pos x="connsiteX16393" y="connsiteY16393"/>
                </a:cxn>
                <a:cxn ang="0">
                  <a:pos x="connsiteX16394" y="connsiteY16394"/>
                </a:cxn>
                <a:cxn ang="0">
                  <a:pos x="connsiteX16395" y="connsiteY16395"/>
                </a:cxn>
                <a:cxn ang="0">
                  <a:pos x="connsiteX16396" y="connsiteY16396"/>
                </a:cxn>
                <a:cxn ang="0">
                  <a:pos x="connsiteX16397" y="connsiteY16397"/>
                </a:cxn>
                <a:cxn ang="0">
                  <a:pos x="connsiteX16398" y="connsiteY16398"/>
                </a:cxn>
                <a:cxn ang="0">
                  <a:pos x="connsiteX16399" y="connsiteY16399"/>
                </a:cxn>
                <a:cxn ang="0">
                  <a:pos x="connsiteX16400" y="connsiteY16400"/>
                </a:cxn>
                <a:cxn ang="0">
                  <a:pos x="connsiteX16401" y="connsiteY16401"/>
                </a:cxn>
                <a:cxn ang="0">
                  <a:pos x="connsiteX16402" y="connsiteY16402"/>
                </a:cxn>
                <a:cxn ang="0">
                  <a:pos x="connsiteX16403" y="connsiteY16403"/>
                </a:cxn>
                <a:cxn ang="0">
                  <a:pos x="connsiteX16404" y="connsiteY16404"/>
                </a:cxn>
                <a:cxn ang="0">
                  <a:pos x="connsiteX16405" y="connsiteY16405"/>
                </a:cxn>
                <a:cxn ang="0">
                  <a:pos x="connsiteX16406" y="connsiteY16406"/>
                </a:cxn>
                <a:cxn ang="0">
                  <a:pos x="connsiteX16407" y="connsiteY16407"/>
                </a:cxn>
                <a:cxn ang="0">
                  <a:pos x="connsiteX16408" y="connsiteY16408"/>
                </a:cxn>
                <a:cxn ang="0">
                  <a:pos x="connsiteX16409" y="connsiteY16409"/>
                </a:cxn>
                <a:cxn ang="0">
                  <a:pos x="connsiteX16410" y="connsiteY16410"/>
                </a:cxn>
                <a:cxn ang="0">
                  <a:pos x="connsiteX16411" y="connsiteY16411"/>
                </a:cxn>
                <a:cxn ang="0">
                  <a:pos x="connsiteX16412" y="connsiteY16412"/>
                </a:cxn>
                <a:cxn ang="0">
                  <a:pos x="connsiteX16413" y="connsiteY16413"/>
                </a:cxn>
                <a:cxn ang="0">
                  <a:pos x="connsiteX16414" y="connsiteY16414"/>
                </a:cxn>
                <a:cxn ang="0">
                  <a:pos x="connsiteX16415" y="connsiteY16415"/>
                </a:cxn>
                <a:cxn ang="0">
                  <a:pos x="connsiteX16416" y="connsiteY16416"/>
                </a:cxn>
                <a:cxn ang="0">
                  <a:pos x="connsiteX16417" y="connsiteY16417"/>
                </a:cxn>
                <a:cxn ang="0">
                  <a:pos x="connsiteX16418" y="connsiteY16418"/>
                </a:cxn>
                <a:cxn ang="0">
                  <a:pos x="connsiteX16419" y="connsiteY16419"/>
                </a:cxn>
                <a:cxn ang="0">
                  <a:pos x="connsiteX16420" y="connsiteY16420"/>
                </a:cxn>
                <a:cxn ang="0">
                  <a:pos x="connsiteX16421" y="connsiteY16421"/>
                </a:cxn>
                <a:cxn ang="0">
                  <a:pos x="connsiteX16422" y="connsiteY16422"/>
                </a:cxn>
                <a:cxn ang="0">
                  <a:pos x="connsiteX16423" y="connsiteY16423"/>
                </a:cxn>
                <a:cxn ang="0">
                  <a:pos x="connsiteX16424" y="connsiteY16424"/>
                </a:cxn>
                <a:cxn ang="0">
                  <a:pos x="connsiteX16425" y="connsiteY16425"/>
                </a:cxn>
                <a:cxn ang="0">
                  <a:pos x="connsiteX16426" y="connsiteY16426"/>
                </a:cxn>
                <a:cxn ang="0">
                  <a:pos x="connsiteX16427" y="connsiteY16427"/>
                </a:cxn>
                <a:cxn ang="0">
                  <a:pos x="connsiteX16428" y="connsiteY16428"/>
                </a:cxn>
                <a:cxn ang="0">
                  <a:pos x="connsiteX16429" y="connsiteY16429"/>
                </a:cxn>
                <a:cxn ang="0">
                  <a:pos x="connsiteX16430" y="connsiteY16430"/>
                </a:cxn>
                <a:cxn ang="0">
                  <a:pos x="connsiteX16431" y="connsiteY16431"/>
                </a:cxn>
                <a:cxn ang="0">
                  <a:pos x="connsiteX16432" y="connsiteY16432"/>
                </a:cxn>
                <a:cxn ang="0">
                  <a:pos x="connsiteX16433" y="connsiteY16433"/>
                </a:cxn>
                <a:cxn ang="0">
                  <a:pos x="connsiteX16434" y="connsiteY16434"/>
                </a:cxn>
                <a:cxn ang="0">
                  <a:pos x="connsiteX16435" y="connsiteY16435"/>
                </a:cxn>
                <a:cxn ang="0">
                  <a:pos x="connsiteX16436" y="connsiteY16436"/>
                </a:cxn>
                <a:cxn ang="0">
                  <a:pos x="connsiteX16437" y="connsiteY16437"/>
                </a:cxn>
                <a:cxn ang="0">
                  <a:pos x="connsiteX16438" y="connsiteY16438"/>
                </a:cxn>
                <a:cxn ang="0">
                  <a:pos x="connsiteX16439" y="connsiteY16439"/>
                </a:cxn>
                <a:cxn ang="0">
                  <a:pos x="connsiteX16440" y="connsiteY16440"/>
                </a:cxn>
                <a:cxn ang="0">
                  <a:pos x="connsiteX16441" y="connsiteY16441"/>
                </a:cxn>
                <a:cxn ang="0">
                  <a:pos x="connsiteX16442" y="connsiteY16442"/>
                </a:cxn>
                <a:cxn ang="0">
                  <a:pos x="connsiteX16443" y="connsiteY16443"/>
                </a:cxn>
                <a:cxn ang="0">
                  <a:pos x="connsiteX16444" y="connsiteY16444"/>
                </a:cxn>
                <a:cxn ang="0">
                  <a:pos x="connsiteX16445" y="connsiteY16445"/>
                </a:cxn>
                <a:cxn ang="0">
                  <a:pos x="connsiteX16446" y="connsiteY16446"/>
                </a:cxn>
                <a:cxn ang="0">
                  <a:pos x="connsiteX16447" y="connsiteY16447"/>
                </a:cxn>
                <a:cxn ang="0">
                  <a:pos x="connsiteX16448" y="connsiteY16448"/>
                </a:cxn>
                <a:cxn ang="0">
                  <a:pos x="connsiteX16449" y="connsiteY16449"/>
                </a:cxn>
                <a:cxn ang="0">
                  <a:pos x="connsiteX16450" y="connsiteY16450"/>
                </a:cxn>
                <a:cxn ang="0">
                  <a:pos x="connsiteX16451" y="connsiteY16451"/>
                </a:cxn>
                <a:cxn ang="0">
                  <a:pos x="connsiteX16452" y="connsiteY16452"/>
                </a:cxn>
                <a:cxn ang="0">
                  <a:pos x="connsiteX16453" y="connsiteY16453"/>
                </a:cxn>
                <a:cxn ang="0">
                  <a:pos x="connsiteX16454" y="connsiteY16454"/>
                </a:cxn>
                <a:cxn ang="0">
                  <a:pos x="connsiteX16455" y="connsiteY16455"/>
                </a:cxn>
                <a:cxn ang="0">
                  <a:pos x="connsiteX16456" y="connsiteY16456"/>
                </a:cxn>
                <a:cxn ang="0">
                  <a:pos x="connsiteX16457" y="connsiteY16457"/>
                </a:cxn>
                <a:cxn ang="0">
                  <a:pos x="connsiteX16458" y="connsiteY16458"/>
                </a:cxn>
                <a:cxn ang="0">
                  <a:pos x="connsiteX16459" y="connsiteY16459"/>
                </a:cxn>
                <a:cxn ang="0">
                  <a:pos x="connsiteX16460" y="connsiteY16460"/>
                </a:cxn>
                <a:cxn ang="0">
                  <a:pos x="connsiteX16461" y="connsiteY16461"/>
                </a:cxn>
                <a:cxn ang="0">
                  <a:pos x="connsiteX16462" y="connsiteY16462"/>
                </a:cxn>
                <a:cxn ang="0">
                  <a:pos x="connsiteX16463" y="connsiteY16463"/>
                </a:cxn>
                <a:cxn ang="0">
                  <a:pos x="connsiteX16464" y="connsiteY16464"/>
                </a:cxn>
                <a:cxn ang="0">
                  <a:pos x="connsiteX16465" y="connsiteY16465"/>
                </a:cxn>
                <a:cxn ang="0">
                  <a:pos x="connsiteX16466" y="connsiteY16466"/>
                </a:cxn>
                <a:cxn ang="0">
                  <a:pos x="connsiteX16467" y="connsiteY16467"/>
                </a:cxn>
                <a:cxn ang="0">
                  <a:pos x="connsiteX16468" y="connsiteY16468"/>
                </a:cxn>
                <a:cxn ang="0">
                  <a:pos x="connsiteX16469" y="connsiteY16469"/>
                </a:cxn>
                <a:cxn ang="0">
                  <a:pos x="connsiteX16470" y="connsiteY16470"/>
                </a:cxn>
                <a:cxn ang="0">
                  <a:pos x="connsiteX16471" y="connsiteY16471"/>
                </a:cxn>
                <a:cxn ang="0">
                  <a:pos x="connsiteX16472" y="connsiteY16472"/>
                </a:cxn>
                <a:cxn ang="0">
                  <a:pos x="connsiteX16473" y="connsiteY16473"/>
                </a:cxn>
                <a:cxn ang="0">
                  <a:pos x="connsiteX16474" y="connsiteY16474"/>
                </a:cxn>
                <a:cxn ang="0">
                  <a:pos x="connsiteX16475" y="connsiteY16475"/>
                </a:cxn>
                <a:cxn ang="0">
                  <a:pos x="connsiteX16476" y="connsiteY16476"/>
                </a:cxn>
                <a:cxn ang="0">
                  <a:pos x="connsiteX16477" y="connsiteY16477"/>
                </a:cxn>
                <a:cxn ang="0">
                  <a:pos x="connsiteX16478" y="connsiteY16478"/>
                </a:cxn>
                <a:cxn ang="0">
                  <a:pos x="connsiteX16479" y="connsiteY16479"/>
                </a:cxn>
                <a:cxn ang="0">
                  <a:pos x="connsiteX16480" y="connsiteY16480"/>
                </a:cxn>
                <a:cxn ang="0">
                  <a:pos x="connsiteX16481" y="connsiteY16481"/>
                </a:cxn>
                <a:cxn ang="0">
                  <a:pos x="connsiteX16482" y="connsiteY16482"/>
                </a:cxn>
                <a:cxn ang="0">
                  <a:pos x="connsiteX16483" y="connsiteY16483"/>
                </a:cxn>
                <a:cxn ang="0">
                  <a:pos x="connsiteX16484" y="connsiteY16484"/>
                </a:cxn>
                <a:cxn ang="0">
                  <a:pos x="connsiteX16485" y="connsiteY16485"/>
                </a:cxn>
                <a:cxn ang="0">
                  <a:pos x="connsiteX16486" y="connsiteY16486"/>
                </a:cxn>
                <a:cxn ang="0">
                  <a:pos x="connsiteX16487" y="connsiteY16487"/>
                </a:cxn>
                <a:cxn ang="0">
                  <a:pos x="connsiteX16488" y="connsiteY16488"/>
                </a:cxn>
                <a:cxn ang="0">
                  <a:pos x="connsiteX16489" y="connsiteY16489"/>
                </a:cxn>
                <a:cxn ang="0">
                  <a:pos x="connsiteX16490" y="connsiteY16490"/>
                </a:cxn>
                <a:cxn ang="0">
                  <a:pos x="connsiteX16491" y="connsiteY16491"/>
                </a:cxn>
                <a:cxn ang="0">
                  <a:pos x="connsiteX16492" y="connsiteY16492"/>
                </a:cxn>
                <a:cxn ang="0">
                  <a:pos x="connsiteX16493" y="connsiteY16493"/>
                </a:cxn>
                <a:cxn ang="0">
                  <a:pos x="connsiteX16494" y="connsiteY16494"/>
                </a:cxn>
                <a:cxn ang="0">
                  <a:pos x="connsiteX16495" y="connsiteY16495"/>
                </a:cxn>
                <a:cxn ang="0">
                  <a:pos x="connsiteX16496" y="connsiteY16496"/>
                </a:cxn>
                <a:cxn ang="0">
                  <a:pos x="connsiteX16497" y="connsiteY16497"/>
                </a:cxn>
                <a:cxn ang="0">
                  <a:pos x="connsiteX16498" y="connsiteY16498"/>
                </a:cxn>
                <a:cxn ang="0">
                  <a:pos x="connsiteX16499" y="connsiteY16499"/>
                </a:cxn>
                <a:cxn ang="0">
                  <a:pos x="connsiteX16500" y="connsiteY16500"/>
                </a:cxn>
                <a:cxn ang="0">
                  <a:pos x="connsiteX16501" y="connsiteY16501"/>
                </a:cxn>
                <a:cxn ang="0">
                  <a:pos x="connsiteX16502" y="connsiteY16502"/>
                </a:cxn>
                <a:cxn ang="0">
                  <a:pos x="connsiteX16503" y="connsiteY16503"/>
                </a:cxn>
                <a:cxn ang="0">
                  <a:pos x="connsiteX16504" y="connsiteY16504"/>
                </a:cxn>
                <a:cxn ang="0">
                  <a:pos x="connsiteX16505" y="connsiteY16505"/>
                </a:cxn>
                <a:cxn ang="0">
                  <a:pos x="connsiteX16506" y="connsiteY16506"/>
                </a:cxn>
                <a:cxn ang="0">
                  <a:pos x="connsiteX16507" y="connsiteY16507"/>
                </a:cxn>
                <a:cxn ang="0">
                  <a:pos x="connsiteX16508" y="connsiteY16508"/>
                </a:cxn>
                <a:cxn ang="0">
                  <a:pos x="connsiteX16509" y="connsiteY16509"/>
                </a:cxn>
                <a:cxn ang="0">
                  <a:pos x="connsiteX16510" y="connsiteY16510"/>
                </a:cxn>
                <a:cxn ang="0">
                  <a:pos x="connsiteX16511" y="connsiteY16511"/>
                </a:cxn>
                <a:cxn ang="0">
                  <a:pos x="connsiteX16512" y="connsiteY16512"/>
                </a:cxn>
                <a:cxn ang="0">
                  <a:pos x="connsiteX16513" y="connsiteY16513"/>
                </a:cxn>
                <a:cxn ang="0">
                  <a:pos x="connsiteX16514" y="connsiteY16514"/>
                </a:cxn>
                <a:cxn ang="0">
                  <a:pos x="connsiteX16515" y="connsiteY16515"/>
                </a:cxn>
                <a:cxn ang="0">
                  <a:pos x="connsiteX16516" y="connsiteY16516"/>
                </a:cxn>
                <a:cxn ang="0">
                  <a:pos x="connsiteX16517" y="connsiteY16517"/>
                </a:cxn>
                <a:cxn ang="0">
                  <a:pos x="connsiteX16518" y="connsiteY16518"/>
                </a:cxn>
                <a:cxn ang="0">
                  <a:pos x="connsiteX16519" y="connsiteY16519"/>
                </a:cxn>
                <a:cxn ang="0">
                  <a:pos x="connsiteX16520" y="connsiteY16520"/>
                </a:cxn>
                <a:cxn ang="0">
                  <a:pos x="connsiteX16521" y="connsiteY16521"/>
                </a:cxn>
                <a:cxn ang="0">
                  <a:pos x="connsiteX16522" y="connsiteY16522"/>
                </a:cxn>
                <a:cxn ang="0">
                  <a:pos x="connsiteX16523" y="connsiteY16523"/>
                </a:cxn>
                <a:cxn ang="0">
                  <a:pos x="connsiteX16524" y="connsiteY16524"/>
                </a:cxn>
                <a:cxn ang="0">
                  <a:pos x="connsiteX16525" y="connsiteY16525"/>
                </a:cxn>
                <a:cxn ang="0">
                  <a:pos x="connsiteX16526" y="connsiteY16526"/>
                </a:cxn>
                <a:cxn ang="0">
                  <a:pos x="connsiteX16527" y="connsiteY16527"/>
                </a:cxn>
                <a:cxn ang="0">
                  <a:pos x="connsiteX16528" y="connsiteY16528"/>
                </a:cxn>
                <a:cxn ang="0">
                  <a:pos x="connsiteX16529" y="connsiteY16529"/>
                </a:cxn>
                <a:cxn ang="0">
                  <a:pos x="connsiteX16530" y="connsiteY16530"/>
                </a:cxn>
                <a:cxn ang="0">
                  <a:pos x="connsiteX16531" y="connsiteY16531"/>
                </a:cxn>
                <a:cxn ang="0">
                  <a:pos x="connsiteX16532" y="connsiteY16532"/>
                </a:cxn>
                <a:cxn ang="0">
                  <a:pos x="connsiteX16533" y="connsiteY16533"/>
                </a:cxn>
                <a:cxn ang="0">
                  <a:pos x="connsiteX16534" y="connsiteY16534"/>
                </a:cxn>
                <a:cxn ang="0">
                  <a:pos x="connsiteX16535" y="connsiteY16535"/>
                </a:cxn>
                <a:cxn ang="0">
                  <a:pos x="connsiteX16536" y="connsiteY16536"/>
                </a:cxn>
                <a:cxn ang="0">
                  <a:pos x="connsiteX16537" y="connsiteY16537"/>
                </a:cxn>
                <a:cxn ang="0">
                  <a:pos x="connsiteX16538" y="connsiteY16538"/>
                </a:cxn>
                <a:cxn ang="0">
                  <a:pos x="connsiteX16539" y="connsiteY16539"/>
                </a:cxn>
                <a:cxn ang="0">
                  <a:pos x="connsiteX16540" y="connsiteY16540"/>
                </a:cxn>
                <a:cxn ang="0">
                  <a:pos x="connsiteX16541" y="connsiteY16541"/>
                </a:cxn>
                <a:cxn ang="0">
                  <a:pos x="connsiteX16542" y="connsiteY16542"/>
                </a:cxn>
                <a:cxn ang="0">
                  <a:pos x="connsiteX16543" y="connsiteY16543"/>
                </a:cxn>
                <a:cxn ang="0">
                  <a:pos x="connsiteX16544" y="connsiteY16544"/>
                </a:cxn>
                <a:cxn ang="0">
                  <a:pos x="connsiteX16545" y="connsiteY16545"/>
                </a:cxn>
                <a:cxn ang="0">
                  <a:pos x="connsiteX16546" y="connsiteY16546"/>
                </a:cxn>
                <a:cxn ang="0">
                  <a:pos x="connsiteX16547" y="connsiteY16547"/>
                </a:cxn>
                <a:cxn ang="0">
                  <a:pos x="connsiteX16548" y="connsiteY16548"/>
                </a:cxn>
                <a:cxn ang="0">
                  <a:pos x="connsiteX16549" y="connsiteY16549"/>
                </a:cxn>
                <a:cxn ang="0">
                  <a:pos x="connsiteX16550" y="connsiteY16550"/>
                </a:cxn>
                <a:cxn ang="0">
                  <a:pos x="connsiteX16551" y="connsiteY16551"/>
                </a:cxn>
                <a:cxn ang="0">
                  <a:pos x="connsiteX16552" y="connsiteY16552"/>
                </a:cxn>
                <a:cxn ang="0">
                  <a:pos x="connsiteX16553" y="connsiteY16553"/>
                </a:cxn>
                <a:cxn ang="0">
                  <a:pos x="connsiteX16554" y="connsiteY16554"/>
                </a:cxn>
                <a:cxn ang="0">
                  <a:pos x="connsiteX16555" y="connsiteY16555"/>
                </a:cxn>
                <a:cxn ang="0">
                  <a:pos x="connsiteX16556" y="connsiteY16556"/>
                </a:cxn>
                <a:cxn ang="0">
                  <a:pos x="connsiteX16557" y="connsiteY16557"/>
                </a:cxn>
                <a:cxn ang="0">
                  <a:pos x="connsiteX16558" y="connsiteY16558"/>
                </a:cxn>
                <a:cxn ang="0">
                  <a:pos x="connsiteX16559" y="connsiteY16559"/>
                </a:cxn>
                <a:cxn ang="0">
                  <a:pos x="connsiteX16560" y="connsiteY16560"/>
                </a:cxn>
                <a:cxn ang="0">
                  <a:pos x="connsiteX16561" y="connsiteY16561"/>
                </a:cxn>
                <a:cxn ang="0">
                  <a:pos x="connsiteX16562" y="connsiteY16562"/>
                </a:cxn>
                <a:cxn ang="0">
                  <a:pos x="connsiteX16563" y="connsiteY16563"/>
                </a:cxn>
                <a:cxn ang="0">
                  <a:pos x="connsiteX16564" y="connsiteY16564"/>
                </a:cxn>
                <a:cxn ang="0">
                  <a:pos x="connsiteX16565" y="connsiteY16565"/>
                </a:cxn>
                <a:cxn ang="0">
                  <a:pos x="connsiteX16566" y="connsiteY16566"/>
                </a:cxn>
                <a:cxn ang="0">
                  <a:pos x="connsiteX16567" y="connsiteY16567"/>
                </a:cxn>
                <a:cxn ang="0">
                  <a:pos x="connsiteX16568" y="connsiteY16568"/>
                </a:cxn>
                <a:cxn ang="0">
                  <a:pos x="connsiteX16569" y="connsiteY16569"/>
                </a:cxn>
                <a:cxn ang="0">
                  <a:pos x="connsiteX16570" y="connsiteY16570"/>
                </a:cxn>
                <a:cxn ang="0">
                  <a:pos x="connsiteX16571" y="connsiteY16571"/>
                </a:cxn>
                <a:cxn ang="0">
                  <a:pos x="connsiteX16572" y="connsiteY16572"/>
                </a:cxn>
                <a:cxn ang="0">
                  <a:pos x="connsiteX16573" y="connsiteY16573"/>
                </a:cxn>
                <a:cxn ang="0">
                  <a:pos x="connsiteX16574" y="connsiteY16574"/>
                </a:cxn>
                <a:cxn ang="0">
                  <a:pos x="connsiteX16575" y="connsiteY16575"/>
                </a:cxn>
                <a:cxn ang="0">
                  <a:pos x="connsiteX16576" y="connsiteY16576"/>
                </a:cxn>
                <a:cxn ang="0">
                  <a:pos x="connsiteX16577" y="connsiteY16577"/>
                </a:cxn>
                <a:cxn ang="0">
                  <a:pos x="connsiteX16578" y="connsiteY16578"/>
                </a:cxn>
                <a:cxn ang="0">
                  <a:pos x="connsiteX16579" y="connsiteY16579"/>
                </a:cxn>
                <a:cxn ang="0">
                  <a:pos x="connsiteX16580" y="connsiteY16580"/>
                </a:cxn>
                <a:cxn ang="0">
                  <a:pos x="connsiteX16581" y="connsiteY16581"/>
                </a:cxn>
                <a:cxn ang="0">
                  <a:pos x="connsiteX16582" y="connsiteY16582"/>
                </a:cxn>
                <a:cxn ang="0">
                  <a:pos x="connsiteX16583" y="connsiteY16583"/>
                </a:cxn>
                <a:cxn ang="0">
                  <a:pos x="connsiteX16584" y="connsiteY16584"/>
                </a:cxn>
                <a:cxn ang="0">
                  <a:pos x="connsiteX16585" y="connsiteY16585"/>
                </a:cxn>
                <a:cxn ang="0">
                  <a:pos x="connsiteX16586" y="connsiteY16586"/>
                </a:cxn>
                <a:cxn ang="0">
                  <a:pos x="connsiteX16587" y="connsiteY16587"/>
                </a:cxn>
                <a:cxn ang="0">
                  <a:pos x="connsiteX16588" y="connsiteY16588"/>
                </a:cxn>
                <a:cxn ang="0">
                  <a:pos x="connsiteX16589" y="connsiteY16589"/>
                </a:cxn>
                <a:cxn ang="0">
                  <a:pos x="connsiteX16590" y="connsiteY16590"/>
                </a:cxn>
                <a:cxn ang="0">
                  <a:pos x="connsiteX16591" y="connsiteY16591"/>
                </a:cxn>
                <a:cxn ang="0">
                  <a:pos x="connsiteX16592" y="connsiteY16592"/>
                </a:cxn>
                <a:cxn ang="0">
                  <a:pos x="connsiteX16593" y="connsiteY16593"/>
                </a:cxn>
                <a:cxn ang="0">
                  <a:pos x="connsiteX16594" y="connsiteY16594"/>
                </a:cxn>
                <a:cxn ang="0">
                  <a:pos x="connsiteX16595" y="connsiteY16595"/>
                </a:cxn>
                <a:cxn ang="0">
                  <a:pos x="connsiteX16596" y="connsiteY16596"/>
                </a:cxn>
                <a:cxn ang="0">
                  <a:pos x="connsiteX16597" y="connsiteY16597"/>
                </a:cxn>
                <a:cxn ang="0">
                  <a:pos x="connsiteX16598" y="connsiteY16598"/>
                </a:cxn>
                <a:cxn ang="0">
                  <a:pos x="connsiteX16599" y="connsiteY16599"/>
                </a:cxn>
                <a:cxn ang="0">
                  <a:pos x="connsiteX16600" y="connsiteY16600"/>
                </a:cxn>
                <a:cxn ang="0">
                  <a:pos x="connsiteX16601" y="connsiteY16601"/>
                </a:cxn>
                <a:cxn ang="0">
                  <a:pos x="connsiteX16602" y="connsiteY16602"/>
                </a:cxn>
                <a:cxn ang="0">
                  <a:pos x="connsiteX16603" y="connsiteY16603"/>
                </a:cxn>
                <a:cxn ang="0">
                  <a:pos x="connsiteX16604" y="connsiteY16604"/>
                </a:cxn>
                <a:cxn ang="0">
                  <a:pos x="connsiteX16605" y="connsiteY16605"/>
                </a:cxn>
                <a:cxn ang="0">
                  <a:pos x="connsiteX16606" y="connsiteY16606"/>
                </a:cxn>
                <a:cxn ang="0">
                  <a:pos x="connsiteX16607" y="connsiteY16607"/>
                </a:cxn>
                <a:cxn ang="0">
                  <a:pos x="connsiteX16608" y="connsiteY16608"/>
                </a:cxn>
                <a:cxn ang="0">
                  <a:pos x="connsiteX16609" y="connsiteY16609"/>
                </a:cxn>
                <a:cxn ang="0">
                  <a:pos x="connsiteX16610" y="connsiteY16610"/>
                </a:cxn>
                <a:cxn ang="0">
                  <a:pos x="connsiteX16611" y="connsiteY16611"/>
                </a:cxn>
                <a:cxn ang="0">
                  <a:pos x="connsiteX16612" y="connsiteY16612"/>
                </a:cxn>
                <a:cxn ang="0">
                  <a:pos x="connsiteX16613" y="connsiteY16613"/>
                </a:cxn>
                <a:cxn ang="0">
                  <a:pos x="connsiteX16614" y="connsiteY16614"/>
                </a:cxn>
                <a:cxn ang="0">
                  <a:pos x="connsiteX16615" y="connsiteY16615"/>
                </a:cxn>
                <a:cxn ang="0">
                  <a:pos x="connsiteX16616" y="connsiteY16616"/>
                </a:cxn>
                <a:cxn ang="0">
                  <a:pos x="connsiteX16617" y="connsiteY16617"/>
                </a:cxn>
                <a:cxn ang="0">
                  <a:pos x="connsiteX16618" y="connsiteY16618"/>
                </a:cxn>
                <a:cxn ang="0">
                  <a:pos x="connsiteX16619" y="connsiteY16619"/>
                </a:cxn>
                <a:cxn ang="0">
                  <a:pos x="connsiteX16620" y="connsiteY16620"/>
                </a:cxn>
                <a:cxn ang="0">
                  <a:pos x="connsiteX16621" y="connsiteY16621"/>
                </a:cxn>
                <a:cxn ang="0">
                  <a:pos x="connsiteX16622" y="connsiteY16622"/>
                </a:cxn>
                <a:cxn ang="0">
                  <a:pos x="connsiteX16623" y="connsiteY16623"/>
                </a:cxn>
                <a:cxn ang="0">
                  <a:pos x="connsiteX16624" y="connsiteY16624"/>
                </a:cxn>
                <a:cxn ang="0">
                  <a:pos x="connsiteX16625" y="connsiteY16625"/>
                </a:cxn>
                <a:cxn ang="0">
                  <a:pos x="connsiteX16626" y="connsiteY16626"/>
                </a:cxn>
                <a:cxn ang="0">
                  <a:pos x="connsiteX16627" y="connsiteY16627"/>
                </a:cxn>
                <a:cxn ang="0">
                  <a:pos x="connsiteX16628" y="connsiteY16628"/>
                </a:cxn>
                <a:cxn ang="0">
                  <a:pos x="connsiteX16629" y="connsiteY16629"/>
                </a:cxn>
                <a:cxn ang="0">
                  <a:pos x="connsiteX16630" y="connsiteY16630"/>
                </a:cxn>
                <a:cxn ang="0">
                  <a:pos x="connsiteX16631" y="connsiteY16631"/>
                </a:cxn>
                <a:cxn ang="0">
                  <a:pos x="connsiteX16632" y="connsiteY16632"/>
                </a:cxn>
                <a:cxn ang="0">
                  <a:pos x="connsiteX16633" y="connsiteY16633"/>
                </a:cxn>
                <a:cxn ang="0">
                  <a:pos x="connsiteX16634" y="connsiteY16634"/>
                </a:cxn>
                <a:cxn ang="0">
                  <a:pos x="connsiteX16635" y="connsiteY16635"/>
                </a:cxn>
                <a:cxn ang="0">
                  <a:pos x="connsiteX16636" y="connsiteY16636"/>
                </a:cxn>
                <a:cxn ang="0">
                  <a:pos x="connsiteX16637" y="connsiteY16637"/>
                </a:cxn>
                <a:cxn ang="0">
                  <a:pos x="connsiteX16638" y="connsiteY16638"/>
                </a:cxn>
                <a:cxn ang="0">
                  <a:pos x="connsiteX16639" y="connsiteY16639"/>
                </a:cxn>
                <a:cxn ang="0">
                  <a:pos x="connsiteX16640" y="connsiteY16640"/>
                </a:cxn>
                <a:cxn ang="0">
                  <a:pos x="connsiteX16641" y="connsiteY16641"/>
                </a:cxn>
                <a:cxn ang="0">
                  <a:pos x="connsiteX16642" y="connsiteY16642"/>
                </a:cxn>
                <a:cxn ang="0">
                  <a:pos x="connsiteX16643" y="connsiteY16643"/>
                </a:cxn>
                <a:cxn ang="0">
                  <a:pos x="connsiteX16644" y="connsiteY16644"/>
                </a:cxn>
                <a:cxn ang="0">
                  <a:pos x="connsiteX16645" y="connsiteY16645"/>
                </a:cxn>
                <a:cxn ang="0">
                  <a:pos x="connsiteX16646" y="connsiteY16646"/>
                </a:cxn>
                <a:cxn ang="0">
                  <a:pos x="connsiteX16647" y="connsiteY16647"/>
                </a:cxn>
                <a:cxn ang="0">
                  <a:pos x="connsiteX16648" y="connsiteY16648"/>
                </a:cxn>
                <a:cxn ang="0">
                  <a:pos x="connsiteX16649" y="connsiteY16649"/>
                </a:cxn>
                <a:cxn ang="0">
                  <a:pos x="connsiteX16650" y="connsiteY16650"/>
                </a:cxn>
                <a:cxn ang="0">
                  <a:pos x="connsiteX16651" y="connsiteY16651"/>
                </a:cxn>
                <a:cxn ang="0">
                  <a:pos x="connsiteX16652" y="connsiteY16652"/>
                </a:cxn>
                <a:cxn ang="0">
                  <a:pos x="connsiteX16653" y="connsiteY16653"/>
                </a:cxn>
                <a:cxn ang="0">
                  <a:pos x="connsiteX16654" y="connsiteY16654"/>
                </a:cxn>
                <a:cxn ang="0">
                  <a:pos x="connsiteX16655" y="connsiteY16655"/>
                </a:cxn>
                <a:cxn ang="0">
                  <a:pos x="connsiteX16656" y="connsiteY16656"/>
                </a:cxn>
                <a:cxn ang="0">
                  <a:pos x="connsiteX16657" y="connsiteY16657"/>
                </a:cxn>
                <a:cxn ang="0">
                  <a:pos x="connsiteX16658" y="connsiteY16658"/>
                </a:cxn>
                <a:cxn ang="0">
                  <a:pos x="connsiteX16659" y="connsiteY16659"/>
                </a:cxn>
                <a:cxn ang="0">
                  <a:pos x="connsiteX16660" y="connsiteY16660"/>
                </a:cxn>
                <a:cxn ang="0">
                  <a:pos x="connsiteX16661" y="connsiteY16661"/>
                </a:cxn>
                <a:cxn ang="0">
                  <a:pos x="connsiteX16662" y="connsiteY16662"/>
                </a:cxn>
                <a:cxn ang="0">
                  <a:pos x="connsiteX16663" y="connsiteY16663"/>
                </a:cxn>
                <a:cxn ang="0">
                  <a:pos x="connsiteX16664" y="connsiteY16664"/>
                </a:cxn>
                <a:cxn ang="0">
                  <a:pos x="connsiteX16665" y="connsiteY16665"/>
                </a:cxn>
                <a:cxn ang="0">
                  <a:pos x="connsiteX16666" y="connsiteY16666"/>
                </a:cxn>
                <a:cxn ang="0">
                  <a:pos x="connsiteX16667" y="connsiteY16667"/>
                </a:cxn>
                <a:cxn ang="0">
                  <a:pos x="connsiteX16668" y="connsiteY16668"/>
                </a:cxn>
                <a:cxn ang="0">
                  <a:pos x="connsiteX16669" y="connsiteY16669"/>
                </a:cxn>
                <a:cxn ang="0">
                  <a:pos x="connsiteX16670" y="connsiteY16670"/>
                </a:cxn>
                <a:cxn ang="0">
                  <a:pos x="connsiteX16671" y="connsiteY16671"/>
                </a:cxn>
                <a:cxn ang="0">
                  <a:pos x="connsiteX16672" y="connsiteY16672"/>
                </a:cxn>
                <a:cxn ang="0">
                  <a:pos x="connsiteX16673" y="connsiteY16673"/>
                </a:cxn>
                <a:cxn ang="0">
                  <a:pos x="connsiteX16674" y="connsiteY16674"/>
                </a:cxn>
                <a:cxn ang="0">
                  <a:pos x="connsiteX16675" y="connsiteY16675"/>
                </a:cxn>
                <a:cxn ang="0">
                  <a:pos x="connsiteX16676" y="connsiteY16676"/>
                </a:cxn>
                <a:cxn ang="0">
                  <a:pos x="connsiteX16677" y="connsiteY16677"/>
                </a:cxn>
                <a:cxn ang="0">
                  <a:pos x="connsiteX16678" y="connsiteY16678"/>
                </a:cxn>
                <a:cxn ang="0">
                  <a:pos x="connsiteX16679" y="connsiteY16679"/>
                </a:cxn>
                <a:cxn ang="0">
                  <a:pos x="connsiteX16680" y="connsiteY16680"/>
                </a:cxn>
                <a:cxn ang="0">
                  <a:pos x="connsiteX16681" y="connsiteY16681"/>
                </a:cxn>
                <a:cxn ang="0">
                  <a:pos x="connsiteX16682" y="connsiteY16682"/>
                </a:cxn>
                <a:cxn ang="0">
                  <a:pos x="connsiteX16683" y="connsiteY16683"/>
                </a:cxn>
                <a:cxn ang="0">
                  <a:pos x="connsiteX16684" y="connsiteY16684"/>
                </a:cxn>
                <a:cxn ang="0">
                  <a:pos x="connsiteX16685" y="connsiteY16685"/>
                </a:cxn>
                <a:cxn ang="0">
                  <a:pos x="connsiteX16686" y="connsiteY16686"/>
                </a:cxn>
                <a:cxn ang="0">
                  <a:pos x="connsiteX16687" y="connsiteY16687"/>
                </a:cxn>
                <a:cxn ang="0">
                  <a:pos x="connsiteX16688" y="connsiteY16688"/>
                </a:cxn>
                <a:cxn ang="0">
                  <a:pos x="connsiteX16689" y="connsiteY16689"/>
                </a:cxn>
                <a:cxn ang="0">
                  <a:pos x="connsiteX16690" y="connsiteY16690"/>
                </a:cxn>
                <a:cxn ang="0">
                  <a:pos x="connsiteX16691" y="connsiteY16691"/>
                </a:cxn>
                <a:cxn ang="0">
                  <a:pos x="connsiteX16692" y="connsiteY16692"/>
                </a:cxn>
                <a:cxn ang="0">
                  <a:pos x="connsiteX16693" y="connsiteY16693"/>
                </a:cxn>
                <a:cxn ang="0">
                  <a:pos x="connsiteX16694" y="connsiteY16694"/>
                </a:cxn>
                <a:cxn ang="0">
                  <a:pos x="connsiteX16695" y="connsiteY16695"/>
                </a:cxn>
                <a:cxn ang="0">
                  <a:pos x="connsiteX16696" y="connsiteY16696"/>
                </a:cxn>
                <a:cxn ang="0">
                  <a:pos x="connsiteX16697" y="connsiteY16697"/>
                </a:cxn>
                <a:cxn ang="0">
                  <a:pos x="connsiteX16698" y="connsiteY16698"/>
                </a:cxn>
                <a:cxn ang="0">
                  <a:pos x="connsiteX16699" y="connsiteY16699"/>
                </a:cxn>
                <a:cxn ang="0">
                  <a:pos x="connsiteX16700" y="connsiteY16700"/>
                </a:cxn>
                <a:cxn ang="0">
                  <a:pos x="connsiteX16701" y="connsiteY16701"/>
                </a:cxn>
                <a:cxn ang="0">
                  <a:pos x="connsiteX16702" y="connsiteY16702"/>
                </a:cxn>
                <a:cxn ang="0">
                  <a:pos x="connsiteX16703" y="connsiteY16703"/>
                </a:cxn>
                <a:cxn ang="0">
                  <a:pos x="connsiteX16704" y="connsiteY16704"/>
                </a:cxn>
                <a:cxn ang="0">
                  <a:pos x="connsiteX16705" y="connsiteY16705"/>
                </a:cxn>
                <a:cxn ang="0">
                  <a:pos x="connsiteX16706" y="connsiteY16706"/>
                </a:cxn>
                <a:cxn ang="0">
                  <a:pos x="connsiteX16707" y="connsiteY16707"/>
                </a:cxn>
                <a:cxn ang="0">
                  <a:pos x="connsiteX16708" y="connsiteY16708"/>
                </a:cxn>
                <a:cxn ang="0">
                  <a:pos x="connsiteX16709" y="connsiteY16709"/>
                </a:cxn>
                <a:cxn ang="0">
                  <a:pos x="connsiteX16710" y="connsiteY16710"/>
                </a:cxn>
                <a:cxn ang="0">
                  <a:pos x="connsiteX16711" y="connsiteY16711"/>
                </a:cxn>
                <a:cxn ang="0">
                  <a:pos x="connsiteX16712" y="connsiteY16712"/>
                </a:cxn>
                <a:cxn ang="0">
                  <a:pos x="connsiteX16713" y="connsiteY16713"/>
                </a:cxn>
                <a:cxn ang="0">
                  <a:pos x="connsiteX16714" y="connsiteY16714"/>
                </a:cxn>
                <a:cxn ang="0">
                  <a:pos x="connsiteX16715" y="connsiteY16715"/>
                </a:cxn>
                <a:cxn ang="0">
                  <a:pos x="connsiteX16716" y="connsiteY16716"/>
                </a:cxn>
                <a:cxn ang="0">
                  <a:pos x="connsiteX16717" y="connsiteY16717"/>
                </a:cxn>
                <a:cxn ang="0">
                  <a:pos x="connsiteX16718" y="connsiteY16718"/>
                </a:cxn>
                <a:cxn ang="0">
                  <a:pos x="connsiteX16719" y="connsiteY16719"/>
                </a:cxn>
                <a:cxn ang="0">
                  <a:pos x="connsiteX16720" y="connsiteY16720"/>
                </a:cxn>
                <a:cxn ang="0">
                  <a:pos x="connsiteX16721" y="connsiteY16721"/>
                </a:cxn>
                <a:cxn ang="0">
                  <a:pos x="connsiteX16722" y="connsiteY16722"/>
                </a:cxn>
                <a:cxn ang="0">
                  <a:pos x="connsiteX16723" y="connsiteY16723"/>
                </a:cxn>
                <a:cxn ang="0">
                  <a:pos x="connsiteX16724" y="connsiteY16724"/>
                </a:cxn>
                <a:cxn ang="0">
                  <a:pos x="connsiteX16725" y="connsiteY16725"/>
                </a:cxn>
                <a:cxn ang="0">
                  <a:pos x="connsiteX16726" y="connsiteY16726"/>
                </a:cxn>
                <a:cxn ang="0">
                  <a:pos x="connsiteX16727" y="connsiteY16727"/>
                </a:cxn>
                <a:cxn ang="0">
                  <a:pos x="connsiteX16728" y="connsiteY16728"/>
                </a:cxn>
                <a:cxn ang="0">
                  <a:pos x="connsiteX16729" y="connsiteY16729"/>
                </a:cxn>
                <a:cxn ang="0">
                  <a:pos x="connsiteX16730" y="connsiteY16730"/>
                </a:cxn>
                <a:cxn ang="0">
                  <a:pos x="connsiteX16731" y="connsiteY16731"/>
                </a:cxn>
                <a:cxn ang="0">
                  <a:pos x="connsiteX16732" y="connsiteY16732"/>
                </a:cxn>
                <a:cxn ang="0">
                  <a:pos x="connsiteX16733" y="connsiteY16733"/>
                </a:cxn>
                <a:cxn ang="0">
                  <a:pos x="connsiteX16734" y="connsiteY16734"/>
                </a:cxn>
                <a:cxn ang="0">
                  <a:pos x="connsiteX16735" y="connsiteY16735"/>
                </a:cxn>
                <a:cxn ang="0">
                  <a:pos x="connsiteX16736" y="connsiteY16736"/>
                </a:cxn>
                <a:cxn ang="0">
                  <a:pos x="connsiteX16737" y="connsiteY16737"/>
                </a:cxn>
                <a:cxn ang="0">
                  <a:pos x="connsiteX16738" y="connsiteY16738"/>
                </a:cxn>
                <a:cxn ang="0">
                  <a:pos x="connsiteX16739" y="connsiteY16739"/>
                </a:cxn>
                <a:cxn ang="0">
                  <a:pos x="connsiteX16740" y="connsiteY16740"/>
                </a:cxn>
                <a:cxn ang="0">
                  <a:pos x="connsiteX16741" y="connsiteY16741"/>
                </a:cxn>
                <a:cxn ang="0">
                  <a:pos x="connsiteX16742" y="connsiteY16742"/>
                </a:cxn>
                <a:cxn ang="0">
                  <a:pos x="connsiteX16743" y="connsiteY16743"/>
                </a:cxn>
                <a:cxn ang="0">
                  <a:pos x="connsiteX16744" y="connsiteY16744"/>
                </a:cxn>
                <a:cxn ang="0">
                  <a:pos x="connsiteX16745" y="connsiteY16745"/>
                </a:cxn>
                <a:cxn ang="0">
                  <a:pos x="connsiteX16746" y="connsiteY16746"/>
                </a:cxn>
                <a:cxn ang="0">
                  <a:pos x="connsiteX16747" y="connsiteY16747"/>
                </a:cxn>
                <a:cxn ang="0">
                  <a:pos x="connsiteX16748" y="connsiteY16748"/>
                </a:cxn>
                <a:cxn ang="0">
                  <a:pos x="connsiteX16749" y="connsiteY16749"/>
                </a:cxn>
                <a:cxn ang="0">
                  <a:pos x="connsiteX16750" y="connsiteY16750"/>
                </a:cxn>
                <a:cxn ang="0">
                  <a:pos x="connsiteX16751" y="connsiteY16751"/>
                </a:cxn>
                <a:cxn ang="0">
                  <a:pos x="connsiteX16752" y="connsiteY16752"/>
                </a:cxn>
                <a:cxn ang="0">
                  <a:pos x="connsiteX16753" y="connsiteY16753"/>
                </a:cxn>
                <a:cxn ang="0">
                  <a:pos x="connsiteX16754" y="connsiteY16754"/>
                </a:cxn>
                <a:cxn ang="0">
                  <a:pos x="connsiteX16755" y="connsiteY16755"/>
                </a:cxn>
                <a:cxn ang="0">
                  <a:pos x="connsiteX16756" y="connsiteY16756"/>
                </a:cxn>
                <a:cxn ang="0">
                  <a:pos x="connsiteX16757" y="connsiteY16757"/>
                </a:cxn>
                <a:cxn ang="0">
                  <a:pos x="connsiteX16758" y="connsiteY16758"/>
                </a:cxn>
                <a:cxn ang="0">
                  <a:pos x="connsiteX16759" y="connsiteY16759"/>
                </a:cxn>
                <a:cxn ang="0">
                  <a:pos x="connsiteX16760" y="connsiteY16760"/>
                </a:cxn>
                <a:cxn ang="0">
                  <a:pos x="connsiteX16761" y="connsiteY16761"/>
                </a:cxn>
                <a:cxn ang="0">
                  <a:pos x="connsiteX16762" y="connsiteY16762"/>
                </a:cxn>
                <a:cxn ang="0">
                  <a:pos x="connsiteX16763" y="connsiteY16763"/>
                </a:cxn>
                <a:cxn ang="0">
                  <a:pos x="connsiteX16764" y="connsiteY16764"/>
                </a:cxn>
                <a:cxn ang="0">
                  <a:pos x="connsiteX16765" y="connsiteY16765"/>
                </a:cxn>
                <a:cxn ang="0">
                  <a:pos x="connsiteX16766" y="connsiteY16766"/>
                </a:cxn>
                <a:cxn ang="0">
                  <a:pos x="connsiteX16767" y="connsiteY16767"/>
                </a:cxn>
                <a:cxn ang="0">
                  <a:pos x="connsiteX16768" y="connsiteY16768"/>
                </a:cxn>
                <a:cxn ang="0">
                  <a:pos x="connsiteX16769" y="connsiteY16769"/>
                </a:cxn>
                <a:cxn ang="0">
                  <a:pos x="connsiteX16770" y="connsiteY16770"/>
                </a:cxn>
                <a:cxn ang="0">
                  <a:pos x="connsiteX16771" y="connsiteY16771"/>
                </a:cxn>
                <a:cxn ang="0">
                  <a:pos x="connsiteX16772" y="connsiteY16772"/>
                </a:cxn>
                <a:cxn ang="0">
                  <a:pos x="connsiteX16773" y="connsiteY16773"/>
                </a:cxn>
                <a:cxn ang="0">
                  <a:pos x="connsiteX16774" y="connsiteY16774"/>
                </a:cxn>
                <a:cxn ang="0">
                  <a:pos x="connsiteX16775" y="connsiteY16775"/>
                </a:cxn>
                <a:cxn ang="0">
                  <a:pos x="connsiteX16776" y="connsiteY16776"/>
                </a:cxn>
                <a:cxn ang="0">
                  <a:pos x="connsiteX16777" y="connsiteY16777"/>
                </a:cxn>
                <a:cxn ang="0">
                  <a:pos x="connsiteX16778" y="connsiteY16778"/>
                </a:cxn>
                <a:cxn ang="0">
                  <a:pos x="connsiteX16779" y="connsiteY16779"/>
                </a:cxn>
                <a:cxn ang="0">
                  <a:pos x="connsiteX16780" y="connsiteY16780"/>
                </a:cxn>
                <a:cxn ang="0">
                  <a:pos x="connsiteX16781" y="connsiteY16781"/>
                </a:cxn>
                <a:cxn ang="0">
                  <a:pos x="connsiteX16782" y="connsiteY16782"/>
                </a:cxn>
                <a:cxn ang="0">
                  <a:pos x="connsiteX16783" y="connsiteY16783"/>
                </a:cxn>
                <a:cxn ang="0">
                  <a:pos x="connsiteX16784" y="connsiteY16784"/>
                </a:cxn>
                <a:cxn ang="0">
                  <a:pos x="connsiteX16785" y="connsiteY16785"/>
                </a:cxn>
                <a:cxn ang="0">
                  <a:pos x="connsiteX16786" y="connsiteY16786"/>
                </a:cxn>
                <a:cxn ang="0">
                  <a:pos x="connsiteX16787" y="connsiteY16787"/>
                </a:cxn>
                <a:cxn ang="0">
                  <a:pos x="connsiteX16788" y="connsiteY16788"/>
                </a:cxn>
                <a:cxn ang="0">
                  <a:pos x="connsiteX16789" y="connsiteY16789"/>
                </a:cxn>
                <a:cxn ang="0">
                  <a:pos x="connsiteX16790" y="connsiteY16790"/>
                </a:cxn>
                <a:cxn ang="0">
                  <a:pos x="connsiteX16791" y="connsiteY16791"/>
                </a:cxn>
                <a:cxn ang="0">
                  <a:pos x="connsiteX16792" y="connsiteY16792"/>
                </a:cxn>
                <a:cxn ang="0">
                  <a:pos x="connsiteX16793" y="connsiteY16793"/>
                </a:cxn>
                <a:cxn ang="0">
                  <a:pos x="connsiteX16794" y="connsiteY16794"/>
                </a:cxn>
                <a:cxn ang="0">
                  <a:pos x="connsiteX16795" y="connsiteY16795"/>
                </a:cxn>
                <a:cxn ang="0">
                  <a:pos x="connsiteX16796" y="connsiteY16796"/>
                </a:cxn>
                <a:cxn ang="0">
                  <a:pos x="connsiteX16797" y="connsiteY16797"/>
                </a:cxn>
                <a:cxn ang="0">
                  <a:pos x="connsiteX16798" y="connsiteY16798"/>
                </a:cxn>
                <a:cxn ang="0">
                  <a:pos x="connsiteX16799" y="connsiteY16799"/>
                </a:cxn>
                <a:cxn ang="0">
                  <a:pos x="connsiteX16800" y="connsiteY16800"/>
                </a:cxn>
                <a:cxn ang="0">
                  <a:pos x="connsiteX16801" y="connsiteY16801"/>
                </a:cxn>
                <a:cxn ang="0">
                  <a:pos x="connsiteX16802" y="connsiteY16802"/>
                </a:cxn>
                <a:cxn ang="0">
                  <a:pos x="connsiteX16803" y="connsiteY16803"/>
                </a:cxn>
                <a:cxn ang="0">
                  <a:pos x="connsiteX16804" y="connsiteY16804"/>
                </a:cxn>
                <a:cxn ang="0">
                  <a:pos x="connsiteX16805" y="connsiteY16805"/>
                </a:cxn>
                <a:cxn ang="0">
                  <a:pos x="connsiteX16806" y="connsiteY16806"/>
                </a:cxn>
                <a:cxn ang="0">
                  <a:pos x="connsiteX16807" y="connsiteY16807"/>
                </a:cxn>
                <a:cxn ang="0">
                  <a:pos x="connsiteX16808" y="connsiteY16808"/>
                </a:cxn>
                <a:cxn ang="0">
                  <a:pos x="connsiteX16809" y="connsiteY16809"/>
                </a:cxn>
                <a:cxn ang="0">
                  <a:pos x="connsiteX16810" y="connsiteY16810"/>
                </a:cxn>
                <a:cxn ang="0">
                  <a:pos x="connsiteX16811" y="connsiteY16811"/>
                </a:cxn>
                <a:cxn ang="0">
                  <a:pos x="connsiteX16812" y="connsiteY16812"/>
                </a:cxn>
                <a:cxn ang="0">
                  <a:pos x="connsiteX16813" y="connsiteY16813"/>
                </a:cxn>
                <a:cxn ang="0">
                  <a:pos x="connsiteX16814" y="connsiteY16814"/>
                </a:cxn>
                <a:cxn ang="0">
                  <a:pos x="connsiteX16815" y="connsiteY16815"/>
                </a:cxn>
                <a:cxn ang="0">
                  <a:pos x="connsiteX16816" y="connsiteY16816"/>
                </a:cxn>
                <a:cxn ang="0">
                  <a:pos x="connsiteX16817" y="connsiteY16817"/>
                </a:cxn>
                <a:cxn ang="0">
                  <a:pos x="connsiteX16818" y="connsiteY16818"/>
                </a:cxn>
                <a:cxn ang="0">
                  <a:pos x="connsiteX16819" y="connsiteY16819"/>
                </a:cxn>
                <a:cxn ang="0">
                  <a:pos x="connsiteX16820" y="connsiteY16820"/>
                </a:cxn>
                <a:cxn ang="0">
                  <a:pos x="connsiteX16821" y="connsiteY16821"/>
                </a:cxn>
                <a:cxn ang="0">
                  <a:pos x="connsiteX16822" y="connsiteY16822"/>
                </a:cxn>
                <a:cxn ang="0">
                  <a:pos x="connsiteX16823" y="connsiteY16823"/>
                </a:cxn>
                <a:cxn ang="0">
                  <a:pos x="connsiteX16824" y="connsiteY16824"/>
                </a:cxn>
                <a:cxn ang="0">
                  <a:pos x="connsiteX16825" y="connsiteY16825"/>
                </a:cxn>
                <a:cxn ang="0">
                  <a:pos x="connsiteX16826" y="connsiteY16826"/>
                </a:cxn>
                <a:cxn ang="0">
                  <a:pos x="connsiteX16827" y="connsiteY16827"/>
                </a:cxn>
                <a:cxn ang="0">
                  <a:pos x="connsiteX16828" y="connsiteY16828"/>
                </a:cxn>
                <a:cxn ang="0">
                  <a:pos x="connsiteX16829" y="connsiteY16829"/>
                </a:cxn>
                <a:cxn ang="0">
                  <a:pos x="connsiteX16830" y="connsiteY16830"/>
                </a:cxn>
                <a:cxn ang="0">
                  <a:pos x="connsiteX16831" y="connsiteY16831"/>
                </a:cxn>
                <a:cxn ang="0">
                  <a:pos x="connsiteX16832" y="connsiteY16832"/>
                </a:cxn>
                <a:cxn ang="0">
                  <a:pos x="connsiteX16833" y="connsiteY16833"/>
                </a:cxn>
                <a:cxn ang="0">
                  <a:pos x="connsiteX16834" y="connsiteY16834"/>
                </a:cxn>
                <a:cxn ang="0">
                  <a:pos x="connsiteX16835" y="connsiteY16835"/>
                </a:cxn>
                <a:cxn ang="0">
                  <a:pos x="connsiteX16836" y="connsiteY16836"/>
                </a:cxn>
                <a:cxn ang="0">
                  <a:pos x="connsiteX16837" y="connsiteY16837"/>
                </a:cxn>
                <a:cxn ang="0">
                  <a:pos x="connsiteX16838" y="connsiteY16838"/>
                </a:cxn>
                <a:cxn ang="0">
                  <a:pos x="connsiteX16839" y="connsiteY16839"/>
                </a:cxn>
                <a:cxn ang="0">
                  <a:pos x="connsiteX16840" y="connsiteY16840"/>
                </a:cxn>
                <a:cxn ang="0">
                  <a:pos x="connsiteX16841" y="connsiteY16841"/>
                </a:cxn>
                <a:cxn ang="0">
                  <a:pos x="connsiteX16842" y="connsiteY16842"/>
                </a:cxn>
                <a:cxn ang="0">
                  <a:pos x="connsiteX16843" y="connsiteY16843"/>
                </a:cxn>
                <a:cxn ang="0">
                  <a:pos x="connsiteX16844" y="connsiteY16844"/>
                </a:cxn>
                <a:cxn ang="0">
                  <a:pos x="connsiteX16845" y="connsiteY16845"/>
                </a:cxn>
                <a:cxn ang="0">
                  <a:pos x="connsiteX16846" y="connsiteY16846"/>
                </a:cxn>
                <a:cxn ang="0">
                  <a:pos x="connsiteX16847" y="connsiteY16847"/>
                </a:cxn>
                <a:cxn ang="0">
                  <a:pos x="connsiteX16848" y="connsiteY16848"/>
                </a:cxn>
                <a:cxn ang="0">
                  <a:pos x="connsiteX16849" y="connsiteY16849"/>
                </a:cxn>
                <a:cxn ang="0">
                  <a:pos x="connsiteX16850" y="connsiteY16850"/>
                </a:cxn>
                <a:cxn ang="0">
                  <a:pos x="connsiteX16851" y="connsiteY16851"/>
                </a:cxn>
                <a:cxn ang="0">
                  <a:pos x="connsiteX16852" y="connsiteY16852"/>
                </a:cxn>
                <a:cxn ang="0">
                  <a:pos x="connsiteX16853" y="connsiteY16853"/>
                </a:cxn>
                <a:cxn ang="0">
                  <a:pos x="connsiteX16854" y="connsiteY16854"/>
                </a:cxn>
                <a:cxn ang="0">
                  <a:pos x="connsiteX16855" y="connsiteY16855"/>
                </a:cxn>
                <a:cxn ang="0">
                  <a:pos x="connsiteX16856" y="connsiteY16856"/>
                </a:cxn>
                <a:cxn ang="0">
                  <a:pos x="connsiteX16857" y="connsiteY16857"/>
                </a:cxn>
                <a:cxn ang="0">
                  <a:pos x="connsiteX16858" y="connsiteY16858"/>
                </a:cxn>
                <a:cxn ang="0">
                  <a:pos x="connsiteX16859" y="connsiteY16859"/>
                </a:cxn>
                <a:cxn ang="0">
                  <a:pos x="connsiteX16860" y="connsiteY16860"/>
                </a:cxn>
                <a:cxn ang="0">
                  <a:pos x="connsiteX16861" y="connsiteY16861"/>
                </a:cxn>
                <a:cxn ang="0">
                  <a:pos x="connsiteX16862" y="connsiteY16862"/>
                </a:cxn>
                <a:cxn ang="0">
                  <a:pos x="connsiteX16863" y="connsiteY16863"/>
                </a:cxn>
                <a:cxn ang="0">
                  <a:pos x="connsiteX16864" y="connsiteY16864"/>
                </a:cxn>
                <a:cxn ang="0">
                  <a:pos x="connsiteX16865" y="connsiteY16865"/>
                </a:cxn>
                <a:cxn ang="0">
                  <a:pos x="connsiteX16866" y="connsiteY16866"/>
                </a:cxn>
                <a:cxn ang="0">
                  <a:pos x="connsiteX16867" y="connsiteY16867"/>
                </a:cxn>
                <a:cxn ang="0">
                  <a:pos x="connsiteX16868" y="connsiteY16868"/>
                </a:cxn>
                <a:cxn ang="0">
                  <a:pos x="connsiteX16869" y="connsiteY16869"/>
                </a:cxn>
                <a:cxn ang="0">
                  <a:pos x="connsiteX16870" y="connsiteY16870"/>
                </a:cxn>
                <a:cxn ang="0">
                  <a:pos x="connsiteX16871" y="connsiteY16871"/>
                </a:cxn>
                <a:cxn ang="0">
                  <a:pos x="connsiteX16872" y="connsiteY16872"/>
                </a:cxn>
                <a:cxn ang="0">
                  <a:pos x="connsiteX16873" y="connsiteY16873"/>
                </a:cxn>
                <a:cxn ang="0">
                  <a:pos x="connsiteX16874" y="connsiteY16874"/>
                </a:cxn>
                <a:cxn ang="0">
                  <a:pos x="connsiteX16875" y="connsiteY16875"/>
                </a:cxn>
                <a:cxn ang="0">
                  <a:pos x="connsiteX16876" y="connsiteY16876"/>
                </a:cxn>
                <a:cxn ang="0">
                  <a:pos x="connsiteX16877" y="connsiteY16877"/>
                </a:cxn>
                <a:cxn ang="0">
                  <a:pos x="connsiteX16878" y="connsiteY16878"/>
                </a:cxn>
                <a:cxn ang="0">
                  <a:pos x="connsiteX16879" y="connsiteY16879"/>
                </a:cxn>
                <a:cxn ang="0">
                  <a:pos x="connsiteX16880" y="connsiteY16880"/>
                </a:cxn>
                <a:cxn ang="0">
                  <a:pos x="connsiteX16881" y="connsiteY16881"/>
                </a:cxn>
                <a:cxn ang="0">
                  <a:pos x="connsiteX16882" y="connsiteY16882"/>
                </a:cxn>
                <a:cxn ang="0">
                  <a:pos x="connsiteX16883" y="connsiteY16883"/>
                </a:cxn>
                <a:cxn ang="0">
                  <a:pos x="connsiteX16884" y="connsiteY16884"/>
                </a:cxn>
                <a:cxn ang="0">
                  <a:pos x="connsiteX16885" y="connsiteY16885"/>
                </a:cxn>
                <a:cxn ang="0">
                  <a:pos x="connsiteX16886" y="connsiteY16886"/>
                </a:cxn>
                <a:cxn ang="0">
                  <a:pos x="connsiteX16887" y="connsiteY16887"/>
                </a:cxn>
                <a:cxn ang="0">
                  <a:pos x="connsiteX16888" y="connsiteY16888"/>
                </a:cxn>
                <a:cxn ang="0">
                  <a:pos x="connsiteX16889" y="connsiteY16889"/>
                </a:cxn>
                <a:cxn ang="0">
                  <a:pos x="connsiteX16890" y="connsiteY16890"/>
                </a:cxn>
                <a:cxn ang="0">
                  <a:pos x="connsiteX16891" y="connsiteY16891"/>
                </a:cxn>
                <a:cxn ang="0">
                  <a:pos x="connsiteX16892" y="connsiteY16892"/>
                </a:cxn>
                <a:cxn ang="0">
                  <a:pos x="connsiteX16893" y="connsiteY16893"/>
                </a:cxn>
                <a:cxn ang="0">
                  <a:pos x="connsiteX16894" y="connsiteY16894"/>
                </a:cxn>
                <a:cxn ang="0">
                  <a:pos x="connsiteX16895" y="connsiteY16895"/>
                </a:cxn>
                <a:cxn ang="0">
                  <a:pos x="connsiteX16896" y="connsiteY16896"/>
                </a:cxn>
                <a:cxn ang="0">
                  <a:pos x="connsiteX16897" y="connsiteY16897"/>
                </a:cxn>
                <a:cxn ang="0">
                  <a:pos x="connsiteX16898" y="connsiteY16898"/>
                </a:cxn>
                <a:cxn ang="0">
                  <a:pos x="connsiteX16899" y="connsiteY16899"/>
                </a:cxn>
                <a:cxn ang="0">
                  <a:pos x="connsiteX16900" y="connsiteY16900"/>
                </a:cxn>
                <a:cxn ang="0">
                  <a:pos x="connsiteX16901" y="connsiteY16901"/>
                </a:cxn>
                <a:cxn ang="0">
                  <a:pos x="connsiteX16902" y="connsiteY16902"/>
                </a:cxn>
                <a:cxn ang="0">
                  <a:pos x="connsiteX16903" y="connsiteY16903"/>
                </a:cxn>
                <a:cxn ang="0">
                  <a:pos x="connsiteX16904" y="connsiteY16904"/>
                </a:cxn>
                <a:cxn ang="0">
                  <a:pos x="connsiteX16905" y="connsiteY16905"/>
                </a:cxn>
                <a:cxn ang="0">
                  <a:pos x="connsiteX16906" y="connsiteY16906"/>
                </a:cxn>
                <a:cxn ang="0">
                  <a:pos x="connsiteX16907" y="connsiteY16907"/>
                </a:cxn>
                <a:cxn ang="0">
                  <a:pos x="connsiteX16908" y="connsiteY16908"/>
                </a:cxn>
                <a:cxn ang="0">
                  <a:pos x="connsiteX16909" y="connsiteY16909"/>
                </a:cxn>
                <a:cxn ang="0">
                  <a:pos x="connsiteX16910" y="connsiteY16910"/>
                </a:cxn>
                <a:cxn ang="0">
                  <a:pos x="connsiteX16911" y="connsiteY16911"/>
                </a:cxn>
                <a:cxn ang="0">
                  <a:pos x="connsiteX16912" y="connsiteY16912"/>
                </a:cxn>
                <a:cxn ang="0">
                  <a:pos x="connsiteX16913" y="connsiteY16913"/>
                </a:cxn>
                <a:cxn ang="0">
                  <a:pos x="connsiteX16914" y="connsiteY16914"/>
                </a:cxn>
                <a:cxn ang="0">
                  <a:pos x="connsiteX16915" y="connsiteY16915"/>
                </a:cxn>
                <a:cxn ang="0">
                  <a:pos x="connsiteX16916" y="connsiteY16916"/>
                </a:cxn>
                <a:cxn ang="0">
                  <a:pos x="connsiteX16917" y="connsiteY16917"/>
                </a:cxn>
                <a:cxn ang="0">
                  <a:pos x="connsiteX16918" y="connsiteY16918"/>
                </a:cxn>
                <a:cxn ang="0">
                  <a:pos x="connsiteX16919" y="connsiteY16919"/>
                </a:cxn>
                <a:cxn ang="0">
                  <a:pos x="connsiteX16920" y="connsiteY16920"/>
                </a:cxn>
                <a:cxn ang="0">
                  <a:pos x="connsiteX16921" y="connsiteY16921"/>
                </a:cxn>
                <a:cxn ang="0">
                  <a:pos x="connsiteX16922" y="connsiteY16922"/>
                </a:cxn>
                <a:cxn ang="0">
                  <a:pos x="connsiteX16923" y="connsiteY16923"/>
                </a:cxn>
                <a:cxn ang="0">
                  <a:pos x="connsiteX16924" y="connsiteY16924"/>
                </a:cxn>
                <a:cxn ang="0">
                  <a:pos x="connsiteX16925" y="connsiteY16925"/>
                </a:cxn>
                <a:cxn ang="0">
                  <a:pos x="connsiteX16926" y="connsiteY16926"/>
                </a:cxn>
                <a:cxn ang="0">
                  <a:pos x="connsiteX16927" y="connsiteY16927"/>
                </a:cxn>
                <a:cxn ang="0">
                  <a:pos x="connsiteX16928" y="connsiteY16928"/>
                </a:cxn>
                <a:cxn ang="0">
                  <a:pos x="connsiteX16929" y="connsiteY16929"/>
                </a:cxn>
                <a:cxn ang="0">
                  <a:pos x="connsiteX16930" y="connsiteY16930"/>
                </a:cxn>
                <a:cxn ang="0">
                  <a:pos x="connsiteX16931" y="connsiteY16931"/>
                </a:cxn>
                <a:cxn ang="0">
                  <a:pos x="connsiteX16932" y="connsiteY16932"/>
                </a:cxn>
                <a:cxn ang="0">
                  <a:pos x="connsiteX16933" y="connsiteY16933"/>
                </a:cxn>
                <a:cxn ang="0">
                  <a:pos x="connsiteX16934" y="connsiteY16934"/>
                </a:cxn>
                <a:cxn ang="0">
                  <a:pos x="connsiteX16935" y="connsiteY16935"/>
                </a:cxn>
                <a:cxn ang="0">
                  <a:pos x="connsiteX16936" y="connsiteY16936"/>
                </a:cxn>
                <a:cxn ang="0">
                  <a:pos x="connsiteX16937" y="connsiteY16937"/>
                </a:cxn>
                <a:cxn ang="0">
                  <a:pos x="connsiteX16938" y="connsiteY16938"/>
                </a:cxn>
                <a:cxn ang="0">
                  <a:pos x="connsiteX16939" y="connsiteY16939"/>
                </a:cxn>
                <a:cxn ang="0">
                  <a:pos x="connsiteX16940" y="connsiteY16940"/>
                </a:cxn>
                <a:cxn ang="0">
                  <a:pos x="connsiteX16941" y="connsiteY16941"/>
                </a:cxn>
                <a:cxn ang="0">
                  <a:pos x="connsiteX16942" y="connsiteY16942"/>
                </a:cxn>
                <a:cxn ang="0">
                  <a:pos x="connsiteX16943" y="connsiteY16943"/>
                </a:cxn>
                <a:cxn ang="0">
                  <a:pos x="connsiteX16944" y="connsiteY16944"/>
                </a:cxn>
                <a:cxn ang="0">
                  <a:pos x="connsiteX16945" y="connsiteY16945"/>
                </a:cxn>
                <a:cxn ang="0">
                  <a:pos x="connsiteX16946" y="connsiteY16946"/>
                </a:cxn>
                <a:cxn ang="0">
                  <a:pos x="connsiteX16947" y="connsiteY16947"/>
                </a:cxn>
                <a:cxn ang="0">
                  <a:pos x="connsiteX16948" y="connsiteY16948"/>
                </a:cxn>
                <a:cxn ang="0">
                  <a:pos x="connsiteX16949" y="connsiteY16949"/>
                </a:cxn>
                <a:cxn ang="0">
                  <a:pos x="connsiteX16950" y="connsiteY16950"/>
                </a:cxn>
                <a:cxn ang="0">
                  <a:pos x="connsiteX16951" y="connsiteY16951"/>
                </a:cxn>
                <a:cxn ang="0">
                  <a:pos x="connsiteX16952" y="connsiteY16952"/>
                </a:cxn>
                <a:cxn ang="0">
                  <a:pos x="connsiteX16953" y="connsiteY16953"/>
                </a:cxn>
                <a:cxn ang="0">
                  <a:pos x="connsiteX16954" y="connsiteY16954"/>
                </a:cxn>
                <a:cxn ang="0">
                  <a:pos x="connsiteX16955" y="connsiteY16955"/>
                </a:cxn>
                <a:cxn ang="0">
                  <a:pos x="connsiteX16956" y="connsiteY16956"/>
                </a:cxn>
                <a:cxn ang="0">
                  <a:pos x="connsiteX16957" y="connsiteY16957"/>
                </a:cxn>
                <a:cxn ang="0">
                  <a:pos x="connsiteX16958" y="connsiteY16958"/>
                </a:cxn>
                <a:cxn ang="0">
                  <a:pos x="connsiteX16959" y="connsiteY16959"/>
                </a:cxn>
                <a:cxn ang="0">
                  <a:pos x="connsiteX16960" y="connsiteY16960"/>
                </a:cxn>
                <a:cxn ang="0">
                  <a:pos x="connsiteX16961" y="connsiteY16961"/>
                </a:cxn>
                <a:cxn ang="0">
                  <a:pos x="connsiteX16962" y="connsiteY16962"/>
                </a:cxn>
                <a:cxn ang="0">
                  <a:pos x="connsiteX16963" y="connsiteY16963"/>
                </a:cxn>
                <a:cxn ang="0">
                  <a:pos x="connsiteX16964" y="connsiteY16964"/>
                </a:cxn>
                <a:cxn ang="0">
                  <a:pos x="connsiteX16965" y="connsiteY16965"/>
                </a:cxn>
                <a:cxn ang="0">
                  <a:pos x="connsiteX16966" y="connsiteY16966"/>
                </a:cxn>
                <a:cxn ang="0">
                  <a:pos x="connsiteX16967" y="connsiteY16967"/>
                </a:cxn>
                <a:cxn ang="0">
                  <a:pos x="connsiteX16968" y="connsiteY16968"/>
                </a:cxn>
                <a:cxn ang="0">
                  <a:pos x="connsiteX16969" y="connsiteY16969"/>
                </a:cxn>
                <a:cxn ang="0">
                  <a:pos x="connsiteX16970" y="connsiteY16970"/>
                </a:cxn>
                <a:cxn ang="0">
                  <a:pos x="connsiteX16971" y="connsiteY16971"/>
                </a:cxn>
                <a:cxn ang="0">
                  <a:pos x="connsiteX16972" y="connsiteY16972"/>
                </a:cxn>
                <a:cxn ang="0">
                  <a:pos x="connsiteX16973" y="connsiteY16973"/>
                </a:cxn>
                <a:cxn ang="0">
                  <a:pos x="connsiteX16974" y="connsiteY16974"/>
                </a:cxn>
                <a:cxn ang="0">
                  <a:pos x="connsiteX16975" y="connsiteY16975"/>
                </a:cxn>
                <a:cxn ang="0">
                  <a:pos x="connsiteX16976" y="connsiteY16976"/>
                </a:cxn>
                <a:cxn ang="0">
                  <a:pos x="connsiteX16977" y="connsiteY16977"/>
                </a:cxn>
                <a:cxn ang="0">
                  <a:pos x="connsiteX16978" y="connsiteY16978"/>
                </a:cxn>
                <a:cxn ang="0">
                  <a:pos x="connsiteX16979" y="connsiteY16979"/>
                </a:cxn>
                <a:cxn ang="0">
                  <a:pos x="connsiteX16980" y="connsiteY16980"/>
                </a:cxn>
                <a:cxn ang="0">
                  <a:pos x="connsiteX16981" y="connsiteY16981"/>
                </a:cxn>
                <a:cxn ang="0">
                  <a:pos x="connsiteX16982" y="connsiteY16982"/>
                </a:cxn>
                <a:cxn ang="0">
                  <a:pos x="connsiteX16983" y="connsiteY16983"/>
                </a:cxn>
                <a:cxn ang="0">
                  <a:pos x="connsiteX16984" y="connsiteY16984"/>
                </a:cxn>
                <a:cxn ang="0">
                  <a:pos x="connsiteX16985" y="connsiteY16985"/>
                </a:cxn>
                <a:cxn ang="0">
                  <a:pos x="connsiteX16986" y="connsiteY16986"/>
                </a:cxn>
                <a:cxn ang="0">
                  <a:pos x="connsiteX16987" y="connsiteY16987"/>
                </a:cxn>
                <a:cxn ang="0">
                  <a:pos x="connsiteX16988" y="connsiteY16988"/>
                </a:cxn>
                <a:cxn ang="0">
                  <a:pos x="connsiteX16989" y="connsiteY16989"/>
                </a:cxn>
                <a:cxn ang="0">
                  <a:pos x="connsiteX16990" y="connsiteY16990"/>
                </a:cxn>
                <a:cxn ang="0">
                  <a:pos x="connsiteX16991" y="connsiteY16991"/>
                </a:cxn>
                <a:cxn ang="0">
                  <a:pos x="connsiteX16992" y="connsiteY16992"/>
                </a:cxn>
                <a:cxn ang="0">
                  <a:pos x="connsiteX16993" y="connsiteY16993"/>
                </a:cxn>
                <a:cxn ang="0">
                  <a:pos x="connsiteX16994" y="connsiteY16994"/>
                </a:cxn>
                <a:cxn ang="0">
                  <a:pos x="connsiteX16995" y="connsiteY16995"/>
                </a:cxn>
                <a:cxn ang="0">
                  <a:pos x="connsiteX16996" y="connsiteY16996"/>
                </a:cxn>
                <a:cxn ang="0">
                  <a:pos x="connsiteX16997" y="connsiteY16997"/>
                </a:cxn>
                <a:cxn ang="0">
                  <a:pos x="connsiteX16998" y="connsiteY16998"/>
                </a:cxn>
                <a:cxn ang="0">
                  <a:pos x="connsiteX16999" y="connsiteY16999"/>
                </a:cxn>
                <a:cxn ang="0">
                  <a:pos x="connsiteX17000" y="connsiteY17000"/>
                </a:cxn>
                <a:cxn ang="0">
                  <a:pos x="connsiteX17001" y="connsiteY17001"/>
                </a:cxn>
                <a:cxn ang="0">
                  <a:pos x="connsiteX17002" y="connsiteY17002"/>
                </a:cxn>
                <a:cxn ang="0">
                  <a:pos x="connsiteX17003" y="connsiteY17003"/>
                </a:cxn>
                <a:cxn ang="0">
                  <a:pos x="connsiteX17004" y="connsiteY17004"/>
                </a:cxn>
                <a:cxn ang="0">
                  <a:pos x="connsiteX17005" y="connsiteY17005"/>
                </a:cxn>
                <a:cxn ang="0">
                  <a:pos x="connsiteX17006" y="connsiteY17006"/>
                </a:cxn>
                <a:cxn ang="0">
                  <a:pos x="connsiteX17007" y="connsiteY17007"/>
                </a:cxn>
                <a:cxn ang="0">
                  <a:pos x="connsiteX17008" y="connsiteY17008"/>
                </a:cxn>
                <a:cxn ang="0">
                  <a:pos x="connsiteX17009" y="connsiteY17009"/>
                </a:cxn>
                <a:cxn ang="0">
                  <a:pos x="connsiteX17010" y="connsiteY17010"/>
                </a:cxn>
                <a:cxn ang="0">
                  <a:pos x="connsiteX17011" y="connsiteY17011"/>
                </a:cxn>
                <a:cxn ang="0">
                  <a:pos x="connsiteX17012" y="connsiteY17012"/>
                </a:cxn>
                <a:cxn ang="0">
                  <a:pos x="connsiteX17013" y="connsiteY17013"/>
                </a:cxn>
                <a:cxn ang="0">
                  <a:pos x="connsiteX17014" y="connsiteY17014"/>
                </a:cxn>
                <a:cxn ang="0">
                  <a:pos x="connsiteX17015" y="connsiteY17015"/>
                </a:cxn>
                <a:cxn ang="0">
                  <a:pos x="connsiteX17016" y="connsiteY17016"/>
                </a:cxn>
                <a:cxn ang="0">
                  <a:pos x="connsiteX17017" y="connsiteY17017"/>
                </a:cxn>
                <a:cxn ang="0">
                  <a:pos x="connsiteX17018" y="connsiteY17018"/>
                </a:cxn>
                <a:cxn ang="0">
                  <a:pos x="connsiteX17019" y="connsiteY17019"/>
                </a:cxn>
                <a:cxn ang="0">
                  <a:pos x="connsiteX17020" y="connsiteY17020"/>
                </a:cxn>
                <a:cxn ang="0">
                  <a:pos x="connsiteX17021" y="connsiteY17021"/>
                </a:cxn>
                <a:cxn ang="0">
                  <a:pos x="connsiteX17022" y="connsiteY17022"/>
                </a:cxn>
                <a:cxn ang="0">
                  <a:pos x="connsiteX17023" y="connsiteY17023"/>
                </a:cxn>
                <a:cxn ang="0">
                  <a:pos x="connsiteX17024" y="connsiteY17024"/>
                </a:cxn>
                <a:cxn ang="0">
                  <a:pos x="connsiteX17025" y="connsiteY17025"/>
                </a:cxn>
                <a:cxn ang="0">
                  <a:pos x="connsiteX17026" y="connsiteY17026"/>
                </a:cxn>
                <a:cxn ang="0">
                  <a:pos x="connsiteX17027" y="connsiteY17027"/>
                </a:cxn>
                <a:cxn ang="0">
                  <a:pos x="connsiteX17028" y="connsiteY17028"/>
                </a:cxn>
                <a:cxn ang="0">
                  <a:pos x="connsiteX17029" y="connsiteY17029"/>
                </a:cxn>
                <a:cxn ang="0">
                  <a:pos x="connsiteX17030" y="connsiteY17030"/>
                </a:cxn>
                <a:cxn ang="0">
                  <a:pos x="connsiteX17031" y="connsiteY17031"/>
                </a:cxn>
                <a:cxn ang="0">
                  <a:pos x="connsiteX17032" y="connsiteY17032"/>
                </a:cxn>
                <a:cxn ang="0">
                  <a:pos x="connsiteX17033" y="connsiteY17033"/>
                </a:cxn>
                <a:cxn ang="0">
                  <a:pos x="connsiteX17034" y="connsiteY17034"/>
                </a:cxn>
                <a:cxn ang="0">
                  <a:pos x="connsiteX17035" y="connsiteY17035"/>
                </a:cxn>
                <a:cxn ang="0">
                  <a:pos x="connsiteX17036" y="connsiteY17036"/>
                </a:cxn>
                <a:cxn ang="0">
                  <a:pos x="connsiteX17037" y="connsiteY17037"/>
                </a:cxn>
                <a:cxn ang="0">
                  <a:pos x="connsiteX17038" y="connsiteY17038"/>
                </a:cxn>
                <a:cxn ang="0">
                  <a:pos x="connsiteX17039" y="connsiteY17039"/>
                </a:cxn>
                <a:cxn ang="0">
                  <a:pos x="connsiteX17040" y="connsiteY17040"/>
                </a:cxn>
                <a:cxn ang="0">
                  <a:pos x="connsiteX17041" y="connsiteY17041"/>
                </a:cxn>
                <a:cxn ang="0">
                  <a:pos x="connsiteX17042" y="connsiteY17042"/>
                </a:cxn>
                <a:cxn ang="0">
                  <a:pos x="connsiteX17043" y="connsiteY17043"/>
                </a:cxn>
                <a:cxn ang="0">
                  <a:pos x="connsiteX17044" y="connsiteY17044"/>
                </a:cxn>
                <a:cxn ang="0">
                  <a:pos x="connsiteX17045" y="connsiteY17045"/>
                </a:cxn>
                <a:cxn ang="0">
                  <a:pos x="connsiteX17046" y="connsiteY17046"/>
                </a:cxn>
                <a:cxn ang="0">
                  <a:pos x="connsiteX17047" y="connsiteY17047"/>
                </a:cxn>
                <a:cxn ang="0">
                  <a:pos x="connsiteX17048" y="connsiteY17048"/>
                </a:cxn>
                <a:cxn ang="0">
                  <a:pos x="connsiteX17049" y="connsiteY17049"/>
                </a:cxn>
                <a:cxn ang="0">
                  <a:pos x="connsiteX17050" y="connsiteY17050"/>
                </a:cxn>
                <a:cxn ang="0">
                  <a:pos x="connsiteX17051" y="connsiteY17051"/>
                </a:cxn>
                <a:cxn ang="0">
                  <a:pos x="connsiteX17052" y="connsiteY17052"/>
                </a:cxn>
                <a:cxn ang="0">
                  <a:pos x="connsiteX17053" y="connsiteY17053"/>
                </a:cxn>
                <a:cxn ang="0">
                  <a:pos x="connsiteX17054" y="connsiteY17054"/>
                </a:cxn>
                <a:cxn ang="0">
                  <a:pos x="connsiteX17055" y="connsiteY17055"/>
                </a:cxn>
                <a:cxn ang="0">
                  <a:pos x="connsiteX17056" y="connsiteY17056"/>
                </a:cxn>
                <a:cxn ang="0">
                  <a:pos x="connsiteX17057" y="connsiteY17057"/>
                </a:cxn>
                <a:cxn ang="0">
                  <a:pos x="connsiteX17058" y="connsiteY17058"/>
                </a:cxn>
                <a:cxn ang="0">
                  <a:pos x="connsiteX17059" y="connsiteY17059"/>
                </a:cxn>
                <a:cxn ang="0">
                  <a:pos x="connsiteX17060" y="connsiteY17060"/>
                </a:cxn>
                <a:cxn ang="0">
                  <a:pos x="connsiteX17061" y="connsiteY17061"/>
                </a:cxn>
                <a:cxn ang="0">
                  <a:pos x="connsiteX17062" y="connsiteY17062"/>
                </a:cxn>
                <a:cxn ang="0">
                  <a:pos x="connsiteX17063" y="connsiteY17063"/>
                </a:cxn>
                <a:cxn ang="0">
                  <a:pos x="connsiteX17064" y="connsiteY17064"/>
                </a:cxn>
                <a:cxn ang="0">
                  <a:pos x="connsiteX17065" y="connsiteY17065"/>
                </a:cxn>
                <a:cxn ang="0">
                  <a:pos x="connsiteX17066" y="connsiteY17066"/>
                </a:cxn>
                <a:cxn ang="0">
                  <a:pos x="connsiteX17067" y="connsiteY17067"/>
                </a:cxn>
                <a:cxn ang="0">
                  <a:pos x="connsiteX17068" y="connsiteY17068"/>
                </a:cxn>
                <a:cxn ang="0">
                  <a:pos x="connsiteX17069" y="connsiteY17069"/>
                </a:cxn>
                <a:cxn ang="0">
                  <a:pos x="connsiteX17070" y="connsiteY17070"/>
                </a:cxn>
                <a:cxn ang="0">
                  <a:pos x="connsiteX17071" y="connsiteY17071"/>
                </a:cxn>
                <a:cxn ang="0">
                  <a:pos x="connsiteX17072" y="connsiteY17072"/>
                </a:cxn>
                <a:cxn ang="0">
                  <a:pos x="connsiteX17073" y="connsiteY17073"/>
                </a:cxn>
                <a:cxn ang="0">
                  <a:pos x="connsiteX17074" y="connsiteY17074"/>
                </a:cxn>
                <a:cxn ang="0">
                  <a:pos x="connsiteX17075" y="connsiteY17075"/>
                </a:cxn>
                <a:cxn ang="0">
                  <a:pos x="connsiteX17076" y="connsiteY17076"/>
                </a:cxn>
                <a:cxn ang="0">
                  <a:pos x="connsiteX17077" y="connsiteY17077"/>
                </a:cxn>
                <a:cxn ang="0">
                  <a:pos x="connsiteX17078" y="connsiteY17078"/>
                </a:cxn>
                <a:cxn ang="0">
                  <a:pos x="connsiteX17079" y="connsiteY17079"/>
                </a:cxn>
                <a:cxn ang="0">
                  <a:pos x="connsiteX17080" y="connsiteY17080"/>
                </a:cxn>
                <a:cxn ang="0">
                  <a:pos x="connsiteX17081" y="connsiteY17081"/>
                </a:cxn>
                <a:cxn ang="0">
                  <a:pos x="connsiteX17082" y="connsiteY17082"/>
                </a:cxn>
                <a:cxn ang="0">
                  <a:pos x="connsiteX17083" y="connsiteY17083"/>
                </a:cxn>
                <a:cxn ang="0">
                  <a:pos x="connsiteX17084" y="connsiteY17084"/>
                </a:cxn>
                <a:cxn ang="0">
                  <a:pos x="connsiteX17085" y="connsiteY17085"/>
                </a:cxn>
                <a:cxn ang="0">
                  <a:pos x="connsiteX17086" y="connsiteY17086"/>
                </a:cxn>
                <a:cxn ang="0">
                  <a:pos x="connsiteX17087" y="connsiteY17087"/>
                </a:cxn>
                <a:cxn ang="0">
                  <a:pos x="connsiteX17088" y="connsiteY17088"/>
                </a:cxn>
                <a:cxn ang="0">
                  <a:pos x="connsiteX17089" y="connsiteY17089"/>
                </a:cxn>
                <a:cxn ang="0">
                  <a:pos x="connsiteX17090" y="connsiteY17090"/>
                </a:cxn>
                <a:cxn ang="0">
                  <a:pos x="connsiteX17091" y="connsiteY17091"/>
                </a:cxn>
                <a:cxn ang="0">
                  <a:pos x="connsiteX17092" y="connsiteY17092"/>
                </a:cxn>
                <a:cxn ang="0">
                  <a:pos x="connsiteX17093" y="connsiteY17093"/>
                </a:cxn>
                <a:cxn ang="0">
                  <a:pos x="connsiteX17094" y="connsiteY17094"/>
                </a:cxn>
                <a:cxn ang="0">
                  <a:pos x="connsiteX17095" y="connsiteY17095"/>
                </a:cxn>
                <a:cxn ang="0">
                  <a:pos x="connsiteX17096" y="connsiteY17096"/>
                </a:cxn>
                <a:cxn ang="0">
                  <a:pos x="connsiteX17097" y="connsiteY17097"/>
                </a:cxn>
                <a:cxn ang="0">
                  <a:pos x="connsiteX17098" y="connsiteY17098"/>
                </a:cxn>
                <a:cxn ang="0">
                  <a:pos x="connsiteX17099" y="connsiteY17099"/>
                </a:cxn>
                <a:cxn ang="0">
                  <a:pos x="connsiteX17100" y="connsiteY17100"/>
                </a:cxn>
                <a:cxn ang="0">
                  <a:pos x="connsiteX17101" y="connsiteY17101"/>
                </a:cxn>
                <a:cxn ang="0">
                  <a:pos x="connsiteX17102" y="connsiteY17102"/>
                </a:cxn>
                <a:cxn ang="0">
                  <a:pos x="connsiteX17103" y="connsiteY17103"/>
                </a:cxn>
                <a:cxn ang="0">
                  <a:pos x="connsiteX17104" y="connsiteY17104"/>
                </a:cxn>
                <a:cxn ang="0">
                  <a:pos x="connsiteX17105" y="connsiteY17105"/>
                </a:cxn>
                <a:cxn ang="0">
                  <a:pos x="connsiteX17106" y="connsiteY17106"/>
                </a:cxn>
                <a:cxn ang="0">
                  <a:pos x="connsiteX17107" y="connsiteY17107"/>
                </a:cxn>
                <a:cxn ang="0">
                  <a:pos x="connsiteX17108" y="connsiteY17108"/>
                </a:cxn>
                <a:cxn ang="0">
                  <a:pos x="connsiteX17109" y="connsiteY17109"/>
                </a:cxn>
                <a:cxn ang="0">
                  <a:pos x="connsiteX17110" y="connsiteY17110"/>
                </a:cxn>
                <a:cxn ang="0">
                  <a:pos x="connsiteX17111" y="connsiteY17111"/>
                </a:cxn>
                <a:cxn ang="0">
                  <a:pos x="connsiteX17112" y="connsiteY17112"/>
                </a:cxn>
                <a:cxn ang="0">
                  <a:pos x="connsiteX17113" y="connsiteY17113"/>
                </a:cxn>
                <a:cxn ang="0">
                  <a:pos x="connsiteX17114" y="connsiteY17114"/>
                </a:cxn>
                <a:cxn ang="0">
                  <a:pos x="connsiteX17115" y="connsiteY17115"/>
                </a:cxn>
                <a:cxn ang="0">
                  <a:pos x="connsiteX17116" y="connsiteY17116"/>
                </a:cxn>
                <a:cxn ang="0">
                  <a:pos x="connsiteX17117" y="connsiteY17117"/>
                </a:cxn>
                <a:cxn ang="0">
                  <a:pos x="connsiteX17118" y="connsiteY17118"/>
                </a:cxn>
                <a:cxn ang="0">
                  <a:pos x="connsiteX17119" y="connsiteY17119"/>
                </a:cxn>
                <a:cxn ang="0">
                  <a:pos x="connsiteX17120" y="connsiteY17120"/>
                </a:cxn>
                <a:cxn ang="0">
                  <a:pos x="connsiteX17121" y="connsiteY17121"/>
                </a:cxn>
                <a:cxn ang="0">
                  <a:pos x="connsiteX17122" y="connsiteY17122"/>
                </a:cxn>
                <a:cxn ang="0">
                  <a:pos x="connsiteX17123" y="connsiteY17123"/>
                </a:cxn>
                <a:cxn ang="0">
                  <a:pos x="connsiteX17124" y="connsiteY17124"/>
                </a:cxn>
                <a:cxn ang="0">
                  <a:pos x="connsiteX17125" y="connsiteY17125"/>
                </a:cxn>
                <a:cxn ang="0">
                  <a:pos x="connsiteX17126" y="connsiteY17126"/>
                </a:cxn>
                <a:cxn ang="0">
                  <a:pos x="connsiteX17127" y="connsiteY17127"/>
                </a:cxn>
                <a:cxn ang="0">
                  <a:pos x="connsiteX17128" y="connsiteY17128"/>
                </a:cxn>
                <a:cxn ang="0">
                  <a:pos x="connsiteX17129" y="connsiteY17129"/>
                </a:cxn>
                <a:cxn ang="0">
                  <a:pos x="connsiteX17130" y="connsiteY17130"/>
                </a:cxn>
                <a:cxn ang="0">
                  <a:pos x="connsiteX17131" y="connsiteY17131"/>
                </a:cxn>
                <a:cxn ang="0">
                  <a:pos x="connsiteX17132" y="connsiteY17132"/>
                </a:cxn>
                <a:cxn ang="0">
                  <a:pos x="connsiteX17133" y="connsiteY17133"/>
                </a:cxn>
                <a:cxn ang="0">
                  <a:pos x="connsiteX17134" y="connsiteY17134"/>
                </a:cxn>
                <a:cxn ang="0">
                  <a:pos x="connsiteX17135" y="connsiteY17135"/>
                </a:cxn>
                <a:cxn ang="0">
                  <a:pos x="connsiteX17136" y="connsiteY17136"/>
                </a:cxn>
                <a:cxn ang="0">
                  <a:pos x="connsiteX17137" y="connsiteY17137"/>
                </a:cxn>
                <a:cxn ang="0">
                  <a:pos x="connsiteX17138" y="connsiteY17138"/>
                </a:cxn>
                <a:cxn ang="0">
                  <a:pos x="connsiteX17139" y="connsiteY17139"/>
                </a:cxn>
                <a:cxn ang="0">
                  <a:pos x="connsiteX17140" y="connsiteY17140"/>
                </a:cxn>
                <a:cxn ang="0">
                  <a:pos x="connsiteX17141" y="connsiteY17141"/>
                </a:cxn>
                <a:cxn ang="0">
                  <a:pos x="connsiteX17142" y="connsiteY17142"/>
                </a:cxn>
                <a:cxn ang="0">
                  <a:pos x="connsiteX17143" y="connsiteY17143"/>
                </a:cxn>
                <a:cxn ang="0">
                  <a:pos x="connsiteX17144" y="connsiteY17144"/>
                </a:cxn>
                <a:cxn ang="0">
                  <a:pos x="connsiteX17145" y="connsiteY17145"/>
                </a:cxn>
                <a:cxn ang="0">
                  <a:pos x="connsiteX17146" y="connsiteY17146"/>
                </a:cxn>
                <a:cxn ang="0">
                  <a:pos x="connsiteX17147" y="connsiteY17147"/>
                </a:cxn>
                <a:cxn ang="0">
                  <a:pos x="connsiteX17148" y="connsiteY17148"/>
                </a:cxn>
                <a:cxn ang="0">
                  <a:pos x="connsiteX17149" y="connsiteY17149"/>
                </a:cxn>
                <a:cxn ang="0">
                  <a:pos x="connsiteX17150" y="connsiteY17150"/>
                </a:cxn>
                <a:cxn ang="0">
                  <a:pos x="connsiteX17151" y="connsiteY17151"/>
                </a:cxn>
                <a:cxn ang="0">
                  <a:pos x="connsiteX17152" y="connsiteY17152"/>
                </a:cxn>
                <a:cxn ang="0">
                  <a:pos x="connsiteX17153" y="connsiteY17153"/>
                </a:cxn>
                <a:cxn ang="0">
                  <a:pos x="connsiteX17154" y="connsiteY17154"/>
                </a:cxn>
                <a:cxn ang="0">
                  <a:pos x="connsiteX17155" y="connsiteY17155"/>
                </a:cxn>
                <a:cxn ang="0">
                  <a:pos x="connsiteX17156" y="connsiteY17156"/>
                </a:cxn>
                <a:cxn ang="0">
                  <a:pos x="connsiteX17157" y="connsiteY17157"/>
                </a:cxn>
                <a:cxn ang="0">
                  <a:pos x="connsiteX17158" y="connsiteY17158"/>
                </a:cxn>
                <a:cxn ang="0">
                  <a:pos x="connsiteX17159" y="connsiteY17159"/>
                </a:cxn>
                <a:cxn ang="0">
                  <a:pos x="connsiteX17160" y="connsiteY17160"/>
                </a:cxn>
                <a:cxn ang="0">
                  <a:pos x="connsiteX17161" y="connsiteY17161"/>
                </a:cxn>
                <a:cxn ang="0">
                  <a:pos x="connsiteX17162" y="connsiteY17162"/>
                </a:cxn>
                <a:cxn ang="0">
                  <a:pos x="connsiteX17163" y="connsiteY17163"/>
                </a:cxn>
                <a:cxn ang="0">
                  <a:pos x="connsiteX17164" y="connsiteY17164"/>
                </a:cxn>
                <a:cxn ang="0">
                  <a:pos x="connsiteX17165" y="connsiteY17165"/>
                </a:cxn>
                <a:cxn ang="0">
                  <a:pos x="connsiteX17166" y="connsiteY17166"/>
                </a:cxn>
                <a:cxn ang="0">
                  <a:pos x="connsiteX17167" y="connsiteY17167"/>
                </a:cxn>
                <a:cxn ang="0">
                  <a:pos x="connsiteX17168" y="connsiteY17168"/>
                </a:cxn>
                <a:cxn ang="0">
                  <a:pos x="connsiteX17169" y="connsiteY17169"/>
                </a:cxn>
                <a:cxn ang="0">
                  <a:pos x="connsiteX17170" y="connsiteY17170"/>
                </a:cxn>
                <a:cxn ang="0">
                  <a:pos x="connsiteX17171" y="connsiteY17171"/>
                </a:cxn>
                <a:cxn ang="0">
                  <a:pos x="connsiteX17172" y="connsiteY17172"/>
                </a:cxn>
                <a:cxn ang="0">
                  <a:pos x="connsiteX17173" y="connsiteY17173"/>
                </a:cxn>
                <a:cxn ang="0">
                  <a:pos x="connsiteX17174" y="connsiteY17174"/>
                </a:cxn>
                <a:cxn ang="0">
                  <a:pos x="connsiteX17175" y="connsiteY17175"/>
                </a:cxn>
                <a:cxn ang="0">
                  <a:pos x="connsiteX17176" y="connsiteY17176"/>
                </a:cxn>
                <a:cxn ang="0">
                  <a:pos x="connsiteX17177" y="connsiteY17177"/>
                </a:cxn>
                <a:cxn ang="0">
                  <a:pos x="connsiteX17178" y="connsiteY17178"/>
                </a:cxn>
                <a:cxn ang="0">
                  <a:pos x="connsiteX17179" y="connsiteY17179"/>
                </a:cxn>
                <a:cxn ang="0">
                  <a:pos x="connsiteX17180" y="connsiteY17180"/>
                </a:cxn>
                <a:cxn ang="0">
                  <a:pos x="connsiteX17181" y="connsiteY17181"/>
                </a:cxn>
                <a:cxn ang="0">
                  <a:pos x="connsiteX17182" y="connsiteY17182"/>
                </a:cxn>
                <a:cxn ang="0">
                  <a:pos x="connsiteX17183" y="connsiteY17183"/>
                </a:cxn>
                <a:cxn ang="0">
                  <a:pos x="connsiteX17184" y="connsiteY17184"/>
                </a:cxn>
                <a:cxn ang="0">
                  <a:pos x="connsiteX17185" y="connsiteY17185"/>
                </a:cxn>
                <a:cxn ang="0">
                  <a:pos x="connsiteX17186" y="connsiteY17186"/>
                </a:cxn>
                <a:cxn ang="0">
                  <a:pos x="connsiteX17187" y="connsiteY17187"/>
                </a:cxn>
                <a:cxn ang="0">
                  <a:pos x="connsiteX17188" y="connsiteY17188"/>
                </a:cxn>
                <a:cxn ang="0">
                  <a:pos x="connsiteX17189" y="connsiteY17189"/>
                </a:cxn>
                <a:cxn ang="0">
                  <a:pos x="connsiteX17190" y="connsiteY17190"/>
                </a:cxn>
                <a:cxn ang="0">
                  <a:pos x="connsiteX17191" y="connsiteY17191"/>
                </a:cxn>
                <a:cxn ang="0">
                  <a:pos x="connsiteX17192" y="connsiteY17192"/>
                </a:cxn>
                <a:cxn ang="0">
                  <a:pos x="connsiteX17193" y="connsiteY17193"/>
                </a:cxn>
                <a:cxn ang="0">
                  <a:pos x="connsiteX17194" y="connsiteY17194"/>
                </a:cxn>
                <a:cxn ang="0">
                  <a:pos x="connsiteX17195" y="connsiteY17195"/>
                </a:cxn>
                <a:cxn ang="0">
                  <a:pos x="connsiteX17196" y="connsiteY17196"/>
                </a:cxn>
                <a:cxn ang="0">
                  <a:pos x="connsiteX17197" y="connsiteY17197"/>
                </a:cxn>
                <a:cxn ang="0">
                  <a:pos x="connsiteX17198" y="connsiteY17198"/>
                </a:cxn>
                <a:cxn ang="0">
                  <a:pos x="connsiteX17199" y="connsiteY17199"/>
                </a:cxn>
                <a:cxn ang="0">
                  <a:pos x="connsiteX17200" y="connsiteY17200"/>
                </a:cxn>
                <a:cxn ang="0">
                  <a:pos x="connsiteX17201" y="connsiteY17201"/>
                </a:cxn>
                <a:cxn ang="0">
                  <a:pos x="connsiteX17202" y="connsiteY17202"/>
                </a:cxn>
                <a:cxn ang="0">
                  <a:pos x="connsiteX17203" y="connsiteY17203"/>
                </a:cxn>
                <a:cxn ang="0">
                  <a:pos x="connsiteX17204" y="connsiteY17204"/>
                </a:cxn>
                <a:cxn ang="0">
                  <a:pos x="connsiteX17205" y="connsiteY17205"/>
                </a:cxn>
                <a:cxn ang="0">
                  <a:pos x="connsiteX17206" y="connsiteY17206"/>
                </a:cxn>
                <a:cxn ang="0">
                  <a:pos x="connsiteX17207" y="connsiteY17207"/>
                </a:cxn>
                <a:cxn ang="0">
                  <a:pos x="connsiteX17208" y="connsiteY17208"/>
                </a:cxn>
                <a:cxn ang="0">
                  <a:pos x="connsiteX17209" y="connsiteY17209"/>
                </a:cxn>
                <a:cxn ang="0">
                  <a:pos x="connsiteX17210" y="connsiteY17210"/>
                </a:cxn>
                <a:cxn ang="0">
                  <a:pos x="connsiteX17211" y="connsiteY17211"/>
                </a:cxn>
                <a:cxn ang="0">
                  <a:pos x="connsiteX17212" y="connsiteY17212"/>
                </a:cxn>
                <a:cxn ang="0">
                  <a:pos x="connsiteX17213" y="connsiteY17213"/>
                </a:cxn>
                <a:cxn ang="0">
                  <a:pos x="connsiteX17214" y="connsiteY17214"/>
                </a:cxn>
                <a:cxn ang="0">
                  <a:pos x="connsiteX17215" y="connsiteY17215"/>
                </a:cxn>
                <a:cxn ang="0">
                  <a:pos x="connsiteX17216" y="connsiteY17216"/>
                </a:cxn>
                <a:cxn ang="0">
                  <a:pos x="connsiteX17217" y="connsiteY17217"/>
                </a:cxn>
                <a:cxn ang="0">
                  <a:pos x="connsiteX17218" y="connsiteY17218"/>
                </a:cxn>
                <a:cxn ang="0">
                  <a:pos x="connsiteX17219" y="connsiteY17219"/>
                </a:cxn>
                <a:cxn ang="0">
                  <a:pos x="connsiteX17220" y="connsiteY17220"/>
                </a:cxn>
                <a:cxn ang="0">
                  <a:pos x="connsiteX17221" y="connsiteY17221"/>
                </a:cxn>
                <a:cxn ang="0">
                  <a:pos x="connsiteX17222" y="connsiteY17222"/>
                </a:cxn>
                <a:cxn ang="0">
                  <a:pos x="connsiteX17223" y="connsiteY17223"/>
                </a:cxn>
                <a:cxn ang="0">
                  <a:pos x="connsiteX17224" y="connsiteY17224"/>
                </a:cxn>
                <a:cxn ang="0">
                  <a:pos x="connsiteX17225" y="connsiteY17225"/>
                </a:cxn>
                <a:cxn ang="0">
                  <a:pos x="connsiteX17226" y="connsiteY17226"/>
                </a:cxn>
                <a:cxn ang="0">
                  <a:pos x="connsiteX17227" y="connsiteY17227"/>
                </a:cxn>
                <a:cxn ang="0">
                  <a:pos x="connsiteX17228" y="connsiteY17228"/>
                </a:cxn>
                <a:cxn ang="0">
                  <a:pos x="connsiteX17229" y="connsiteY17229"/>
                </a:cxn>
                <a:cxn ang="0">
                  <a:pos x="connsiteX17230" y="connsiteY17230"/>
                </a:cxn>
                <a:cxn ang="0">
                  <a:pos x="connsiteX17231" y="connsiteY17231"/>
                </a:cxn>
                <a:cxn ang="0">
                  <a:pos x="connsiteX17232" y="connsiteY17232"/>
                </a:cxn>
                <a:cxn ang="0">
                  <a:pos x="connsiteX17233" y="connsiteY17233"/>
                </a:cxn>
                <a:cxn ang="0">
                  <a:pos x="connsiteX17234" y="connsiteY17234"/>
                </a:cxn>
                <a:cxn ang="0">
                  <a:pos x="connsiteX17235" y="connsiteY17235"/>
                </a:cxn>
                <a:cxn ang="0">
                  <a:pos x="connsiteX17236" y="connsiteY17236"/>
                </a:cxn>
                <a:cxn ang="0">
                  <a:pos x="connsiteX17237" y="connsiteY17237"/>
                </a:cxn>
                <a:cxn ang="0">
                  <a:pos x="connsiteX17238" y="connsiteY17238"/>
                </a:cxn>
                <a:cxn ang="0">
                  <a:pos x="connsiteX17239" y="connsiteY17239"/>
                </a:cxn>
                <a:cxn ang="0">
                  <a:pos x="connsiteX17240" y="connsiteY17240"/>
                </a:cxn>
                <a:cxn ang="0">
                  <a:pos x="connsiteX17241" y="connsiteY17241"/>
                </a:cxn>
                <a:cxn ang="0">
                  <a:pos x="connsiteX17242" y="connsiteY17242"/>
                </a:cxn>
                <a:cxn ang="0">
                  <a:pos x="connsiteX17243" y="connsiteY17243"/>
                </a:cxn>
                <a:cxn ang="0">
                  <a:pos x="connsiteX17244" y="connsiteY17244"/>
                </a:cxn>
                <a:cxn ang="0">
                  <a:pos x="connsiteX17245" y="connsiteY17245"/>
                </a:cxn>
                <a:cxn ang="0">
                  <a:pos x="connsiteX17246" y="connsiteY17246"/>
                </a:cxn>
                <a:cxn ang="0">
                  <a:pos x="connsiteX17247" y="connsiteY17247"/>
                </a:cxn>
                <a:cxn ang="0">
                  <a:pos x="connsiteX17248" y="connsiteY17248"/>
                </a:cxn>
                <a:cxn ang="0">
                  <a:pos x="connsiteX17249" y="connsiteY17249"/>
                </a:cxn>
                <a:cxn ang="0">
                  <a:pos x="connsiteX17250" y="connsiteY17250"/>
                </a:cxn>
                <a:cxn ang="0">
                  <a:pos x="connsiteX17251" y="connsiteY17251"/>
                </a:cxn>
                <a:cxn ang="0">
                  <a:pos x="connsiteX17252" y="connsiteY17252"/>
                </a:cxn>
                <a:cxn ang="0">
                  <a:pos x="connsiteX17253" y="connsiteY17253"/>
                </a:cxn>
                <a:cxn ang="0">
                  <a:pos x="connsiteX17254" y="connsiteY17254"/>
                </a:cxn>
                <a:cxn ang="0">
                  <a:pos x="connsiteX17255" y="connsiteY17255"/>
                </a:cxn>
                <a:cxn ang="0">
                  <a:pos x="connsiteX17256" y="connsiteY17256"/>
                </a:cxn>
                <a:cxn ang="0">
                  <a:pos x="connsiteX17257" y="connsiteY17257"/>
                </a:cxn>
                <a:cxn ang="0">
                  <a:pos x="connsiteX17258" y="connsiteY17258"/>
                </a:cxn>
                <a:cxn ang="0">
                  <a:pos x="connsiteX17259" y="connsiteY17259"/>
                </a:cxn>
                <a:cxn ang="0">
                  <a:pos x="connsiteX17260" y="connsiteY17260"/>
                </a:cxn>
                <a:cxn ang="0">
                  <a:pos x="connsiteX17261" y="connsiteY17261"/>
                </a:cxn>
                <a:cxn ang="0">
                  <a:pos x="connsiteX17262" y="connsiteY17262"/>
                </a:cxn>
                <a:cxn ang="0">
                  <a:pos x="connsiteX17263" y="connsiteY17263"/>
                </a:cxn>
                <a:cxn ang="0">
                  <a:pos x="connsiteX17264" y="connsiteY17264"/>
                </a:cxn>
                <a:cxn ang="0">
                  <a:pos x="connsiteX17265" y="connsiteY17265"/>
                </a:cxn>
                <a:cxn ang="0">
                  <a:pos x="connsiteX17266" y="connsiteY17266"/>
                </a:cxn>
                <a:cxn ang="0">
                  <a:pos x="connsiteX17267" y="connsiteY17267"/>
                </a:cxn>
                <a:cxn ang="0">
                  <a:pos x="connsiteX17268" y="connsiteY17268"/>
                </a:cxn>
                <a:cxn ang="0">
                  <a:pos x="connsiteX17269" y="connsiteY17269"/>
                </a:cxn>
                <a:cxn ang="0">
                  <a:pos x="connsiteX17270" y="connsiteY17270"/>
                </a:cxn>
                <a:cxn ang="0">
                  <a:pos x="connsiteX17271" y="connsiteY17271"/>
                </a:cxn>
                <a:cxn ang="0">
                  <a:pos x="connsiteX17272" y="connsiteY17272"/>
                </a:cxn>
                <a:cxn ang="0">
                  <a:pos x="connsiteX17273" y="connsiteY17273"/>
                </a:cxn>
                <a:cxn ang="0">
                  <a:pos x="connsiteX17274" y="connsiteY17274"/>
                </a:cxn>
                <a:cxn ang="0">
                  <a:pos x="connsiteX17275" y="connsiteY17275"/>
                </a:cxn>
                <a:cxn ang="0">
                  <a:pos x="connsiteX17276" y="connsiteY17276"/>
                </a:cxn>
                <a:cxn ang="0">
                  <a:pos x="connsiteX17277" y="connsiteY17277"/>
                </a:cxn>
                <a:cxn ang="0">
                  <a:pos x="connsiteX17278" y="connsiteY17278"/>
                </a:cxn>
                <a:cxn ang="0">
                  <a:pos x="connsiteX17279" y="connsiteY17279"/>
                </a:cxn>
                <a:cxn ang="0">
                  <a:pos x="connsiteX17280" y="connsiteY17280"/>
                </a:cxn>
                <a:cxn ang="0">
                  <a:pos x="connsiteX17281" y="connsiteY17281"/>
                </a:cxn>
                <a:cxn ang="0">
                  <a:pos x="connsiteX17282" y="connsiteY17282"/>
                </a:cxn>
                <a:cxn ang="0">
                  <a:pos x="connsiteX17283" y="connsiteY17283"/>
                </a:cxn>
                <a:cxn ang="0">
                  <a:pos x="connsiteX17284" y="connsiteY17284"/>
                </a:cxn>
                <a:cxn ang="0">
                  <a:pos x="connsiteX17285" y="connsiteY17285"/>
                </a:cxn>
                <a:cxn ang="0">
                  <a:pos x="connsiteX17286" y="connsiteY17286"/>
                </a:cxn>
                <a:cxn ang="0">
                  <a:pos x="connsiteX17287" y="connsiteY17287"/>
                </a:cxn>
                <a:cxn ang="0">
                  <a:pos x="connsiteX17288" y="connsiteY17288"/>
                </a:cxn>
                <a:cxn ang="0">
                  <a:pos x="connsiteX17289" y="connsiteY17289"/>
                </a:cxn>
                <a:cxn ang="0">
                  <a:pos x="connsiteX17290" y="connsiteY17290"/>
                </a:cxn>
                <a:cxn ang="0">
                  <a:pos x="connsiteX17291" y="connsiteY17291"/>
                </a:cxn>
                <a:cxn ang="0">
                  <a:pos x="connsiteX17292" y="connsiteY17292"/>
                </a:cxn>
                <a:cxn ang="0">
                  <a:pos x="connsiteX17293" y="connsiteY17293"/>
                </a:cxn>
                <a:cxn ang="0">
                  <a:pos x="connsiteX17294" y="connsiteY17294"/>
                </a:cxn>
                <a:cxn ang="0">
                  <a:pos x="connsiteX17295" y="connsiteY17295"/>
                </a:cxn>
                <a:cxn ang="0">
                  <a:pos x="connsiteX17296" y="connsiteY17296"/>
                </a:cxn>
                <a:cxn ang="0">
                  <a:pos x="connsiteX17297" y="connsiteY17297"/>
                </a:cxn>
                <a:cxn ang="0">
                  <a:pos x="connsiteX17298" y="connsiteY17298"/>
                </a:cxn>
                <a:cxn ang="0">
                  <a:pos x="connsiteX17299" y="connsiteY17299"/>
                </a:cxn>
                <a:cxn ang="0">
                  <a:pos x="connsiteX17300" y="connsiteY17300"/>
                </a:cxn>
                <a:cxn ang="0">
                  <a:pos x="connsiteX17301" y="connsiteY17301"/>
                </a:cxn>
                <a:cxn ang="0">
                  <a:pos x="connsiteX17302" y="connsiteY17302"/>
                </a:cxn>
                <a:cxn ang="0">
                  <a:pos x="connsiteX17303" y="connsiteY17303"/>
                </a:cxn>
                <a:cxn ang="0">
                  <a:pos x="connsiteX17304" y="connsiteY17304"/>
                </a:cxn>
                <a:cxn ang="0">
                  <a:pos x="connsiteX17305" y="connsiteY17305"/>
                </a:cxn>
                <a:cxn ang="0">
                  <a:pos x="connsiteX17306" y="connsiteY17306"/>
                </a:cxn>
                <a:cxn ang="0">
                  <a:pos x="connsiteX17307" y="connsiteY17307"/>
                </a:cxn>
                <a:cxn ang="0">
                  <a:pos x="connsiteX17308" y="connsiteY17308"/>
                </a:cxn>
                <a:cxn ang="0">
                  <a:pos x="connsiteX17309" y="connsiteY17309"/>
                </a:cxn>
                <a:cxn ang="0">
                  <a:pos x="connsiteX17310" y="connsiteY17310"/>
                </a:cxn>
                <a:cxn ang="0">
                  <a:pos x="connsiteX17311" y="connsiteY17311"/>
                </a:cxn>
                <a:cxn ang="0">
                  <a:pos x="connsiteX17312" y="connsiteY17312"/>
                </a:cxn>
                <a:cxn ang="0">
                  <a:pos x="connsiteX17313" y="connsiteY17313"/>
                </a:cxn>
                <a:cxn ang="0">
                  <a:pos x="connsiteX17314" y="connsiteY17314"/>
                </a:cxn>
                <a:cxn ang="0">
                  <a:pos x="connsiteX17315" y="connsiteY17315"/>
                </a:cxn>
                <a:cxn ang="0">
                  <a:pos x="connsiteX17316" y="connsiteY17316"/>
                </a:cxn>
                <a:cxn ang="0">
                  <a:pos x="connsiteX17317" y="connsiteY17317"/>
                </a:cxn>
                <a:cxn ang="0">
                  <a:pos x="connsiteX17318" y="connsiteY17318"/>
                </a:cxn>
                <a:cxn ang="0">
                  <a:pos x="connsiteX17319" y="connsiteY17319"/>
                </a:cxn>
                <a:cxn ang="0">
                  <a:pos x="connsiteX17320" y="connsiteY17320"/>
                </a:cxn>
                <a:cxn ang="0">
                  <a:pos x="connsiteX17321" y="connsiteY17321"/>
                </a:cxn>
                <a:cxn ang="0">
                  <a:pos x="connsiteX17322" y="connsiteY17322"/>
                </a:cxn>
                <a:cxn ang="0">
                  <a:pos x="connsiteX17323" y="connsiteY17323"/>
                </a:cxn>
                <a:cxn ang="0">
                  <a:pos x="connsiteX17324" y="connsiteY17324"/>
                </a:cxn>
                <a:cxn ang="0">
                  <a:pos x="connsiteX17325" y="connsiteY17325"/>
                </a:cxn>
                <a:cxn ang="0">
                  <a:pos x="connsiteX17326" y="connsiteY17326"/>
                </a:cxn>
                <a:cxn ang="0">
                  <a:pos x="connsiteX17327" y="connsiteY17327"/>
                </a:cxn>
                <a:cxn ang="0">
                  <a:pos x="connsiteX17328" y="connsiteY17328"/>
                </a:cxn>
                <a:cxn ang="0">
                  <a:pos x="connsiteX17329" y="connsiteY17329"/>
                </a:cxn>
                <a:cxn ang="0">
                  <a:pos x="connsiteX17330" y="connsiteY17330"/>
                </a:cxn>
                <a:cxn ang="0">
                  <a:pos x="connsiteX17331" y="connsiteY17331"/>
                </a:cxn>
                <a:cxn ang="0">
                  <a:pos x="connsiteX17332" y="connsiteY17332"/>
                </a:cxn>
                <a:cxn ang="0">
                  <a:pos x="connsiteX17333" y="connsiteY17333"/>
                </a:cxn>
                <a:cxn ang="0">
                  <a:pos x="connsiteX17334" y="connsiteY17334"/>
                </a:cxn>
                <a:cxn ang="0">
                  <a:pos x="connsiteX17335" y="connsiteY17335"/>
                </a:cxn>
                <a:cxn ang="0">
                  <a:pos x="connsiteX17336" y="connsiteY17336"/>
                </a:cxn>
                <a:cxn ang="0">
                  <a:pos x="connsiteX17337" y="connsiteY17337"/>
                </a:cxn>
                <a:cxn ang="0">
                  <a:pos x="connsiteX17338" y="connsiteY17338"/>
                </a:cxn>
                <a:cxn ang="0">
                  <a:pos x="connsiteX17339" y="connsiteY17339"/>
                </a:cxn>
                <a:cxn ang="0">
                  <a:pos x="connsiteX17340" y="connsiteY17340"/>
                </a:cxn>
                <a:cxn ang="0">
                  <a:pos x="connsiteX17341" y="connsiteY17341"/>
                </a:cxn>
                <a:cxn ang="0">
                  <a:pos x="connsiteX17342" y="connsiteY17342"/>
                </a:cxn>
                <a:cxn ang="0">
                  <a:pos x="connsiteX17343" y="connsiteY17343"/>
                </a:cxn>
                <a:cxn ang="0">
                  <a:pos x="connsiteX17344" y="connsiteY17344"/>
                </a:cxn>
                <a:cxn ang="0">
                  <a:pos x="connsiteX17345" y="connsiteY17345"/>
                </a:cxn>
                <a:cxn ang="0">
                  <a:pos x="connsiteX17346" y="connsiteY17346"/>
                </a:cxn>
                <a:cxn ang="0">
                  <a:pos x="connsiteX17347" y="connsiteY17347"/>
                </a:cxn>
                <a:cxn ang="0">
                  <a:pos x="connsiteX17348" y="connsiteY17348"/>
                </a:cxn>
                <a:cxn ang="0">
                  <a:pos x="connsiteX17349" y="connsiteY17349"/>
                </a:cxn>
                <a:cxn ang="0">
                  <a:pos x="connsiteX17350" y="connsiteY17350"/>
                </a:cxn>
                <a:cxn ang="0">
                  <a:pos x="connsiteX17351" y="connsiteY17351"/>
                </a:cxn>
                <a:cxn ang="0">
                  <a:pos x="connsiteX17352" y="connsiteY17352"/>
                </a:cxn>
                <a:cxn ang="0">
                  <a:pos x="connsiteX17353" y="connsiteY17353"/>
                </a:cxn>
                <a:cxn ang="0">
                  <a:pos x="connsiteX17354" y="connsiteY17354"/>
                </a:cxn>
                <a:cxn ang="0">
                  <a:pos x="connsiteX17355" y="connsiteY17355"/>
                </a:cxn>
                <a:cxn ang="0">
                  <a:pos x="connsiteX17356" y="connsiteY17356"/>
                </a:cxn>
                <a:cxn ang="0">
                  <a:pos x="connsiteX17357" y="connsiteY17357"/>
                </a:cxn>
                <a:cxn ang="0">
                  <a:pos x="connsiteX17358" y="connsiteY17358"/>
                </a:cxn>
                <a:cxn ang="0">
                  <a:pos x="connsiteX17359" y="connsiteY17359"/>
                </a:cxn>
                <a:cxn ang="0">
                  <a:pos x="connsiteX17360" y="connsiteY17360"/>
                </a:cxn>
                <a:cxn ang="0">
                  <a:pos x="connsiteX17361" y="connsiteY17361"/>
                </a:cxn>
                <a:cxn ang="0">
                  <a:pos x="connsiteX17362" y="connsiteY17362"/>
                </a:cxn>
                <a:cxn ang="0">
                  <a:pos x="connsiteX17363" y="connsiteY17363"/>
                </a:cxn>
                <a:cxn ang="0">
                  <a:pos x="connsiteX17364" y="connsiteY17364"/>
                </a:cxn>
                <a:cxn ang="0">
                  <a:pos x="connsiteX17365" y="connsiteY17365"/>
                </a:cxn>
                <a:cxn ang="0">
                  <a:pos x="connsiteX17366" y="connsiteY17366"/>
                </a:cxn>
                <a:cxn ang="0">
                  <a:pos x="connsiteX17367" y="connsiteY17367"/>
                </a:cxn>
                <a:cxn ang="0">
                  <a:pos x="connsiteX17368" y="connsiteY17368"/>
                </a:cxn>
                <a:cxn ang="0">
                  <a:pos x="connsiteX17369" y="connsiteY17369"/>
                </a:cxn>
                <a:cxn ang="0">
                  <a:pos x="connsiteX17370" y="connsiteY17370"/>
                </a:cxn>
                <a:cxn ang="0">
                  <a:pos x="connsiteX17371" y="connsiteY17371"/>
                </a:cxn>
                <a:cxn ang="0">
                  <a:pos x="connsiteX17372" y="connsiteY17372"/>
                </a:cxn>
                <a:cxn ang="0">
                  <a:pos x="connsiteX17373" y="connsiteY17373"/>
                </a:cxn>
                <a:cxn ang="0">
                  <a:pos x="connsiteX17374" y="connsiteY17374"/>
                </a:cxn>
                <a:cxn ang="0">
                  <a:pos x="connsiteX17375" y="connsiteY17375"/>
                </a:cxn>
                <a:cxn ang="0">
                  <a:pos x="connsiteX17376" y="connsiteY17376"/>
                </a:cxn>
                <a:cxn ang="0">
                  <a:pos x="connsiteX17377" y="connsiteY17377"/>
                </a:cxn>
                <a:cxn ang="0">
                  <a:pos x="connsiteX17378" y="connsiteY17378"/>
                </a:cxn>
                <a:cxn ang="0">
                  <a:pos x="connsiteX17379" y="connsiteY17379"/>
                </a:cxn>
                <a:cxn ang="0">
                  <a:pos x="connsiteX17380" y="connsiteY17380"/>
                </a:cxn>
                <a:cxn ang="0">
                  <a:pos x="connsiteX17381" y="connsiteY17381"/>
                </a:cxn>
                <a:cxn ang="0">
                  <a:pos x="connsiteX17382" y="connsiteY17382"/>
                </a:cxn>
                <a:cxn ang="0">
                  <a:pos x="connsiteX17383" y="connsiteY17383"/>
                </a:cxn>
                <a:cxn ang="0">
                  <a:pos x="connsiteX17384" y="connsiteY17384"/>
                </a:cxn>
                <a:cxn ang="0">
                  <a:pos x="connsiteX17385" y="connsiteY17385"/>
                </a:cxn>
                <a:cxn ang="0">
                  <a:pos x="connsiteX17386" y="connsiteY17386"/>
                </a:cxn>
                <a:cxn ang="0">
                  <a:pos x="connsiteX17387" y="connsiteY17387"/>
                </a:cxn>
                <a:cxn ang="0">
                  <a:pos x="connsiteX17388" y="connsiteY17388"/>
                </a:cxn>
                <a:cxn ang="0">
                  <a:pos x="connsiteX17389" y="connsiteY17389"/>
                </a:cxn>
                <a:cxn ang="0">
                  <a:pos x="connsiteX17390" y="connsiteY17390"/>
                </a:cxn>
                <a:cxn ang="0">
                  <a:pos x="connsiteX17391" y="connsiteY17391"/>
                </a:cxn>
                <a:cxn ang="0">
                  <a:pos x="connsiteX17392" y="connsiteY17392"/>
                </a:cxn>
                <a:cxn ang="0">
                  <a:pos x="connsiteX17393" y="connsiteY17393"/>
                </a:cxn>
                <a:cxn ang="0">
                  <a:pos x="connsiteX17394" y="connsiteY17394"/>
                </a:cxn>
                <a:cxn ang="0">
                  <a:pos x="connsiteX17395" y="connsiteY17395"/>
                </a:cxn>
                <a:cxn ang="0">
                  <a:pos x="connsiteX17396" y="connsiteY17396"/>
                </a:cxn>
                <a:cxn ang="0">
                  <a:pos x="connsiteX17397" y="connsiteY17397"/>
                </a:cxn>
                <a:cxn ang="0">
                  <a:pos x="connsiteX17398" y="connsiteY17398"/>
                </a:cxn>
                <a:cxn ang="0">
                  <a:pos x="connsiteX17399" y="connsiteY17399"/>
                </a:cxn>
                <a:cxn ang="0">
                  <a:pos x="connsiteX17400" y="connsiteY17400"/>
                </a:cxn>
                <a:cxn ang="0">
                  <a:pos x="connsiteX17401" y="connsiteY17401"/>
                </a:cxn>
                <a:cxn ang="0">
                  <a:pos x="connsiteX17402" y="connsiteY17402"/>
                </a:cxn>
                <a:cxn ang="0">
                  <a:pos x="connsiteX17403" y="connsiteY17403"/>
                </a:cxn>
                <a:cxn ang="0">
                  <a:pos x="connsiteX17404" y="connsiteY17404"/>
                </a:cxn>
                <a:cxn ang="0">
                  <a:pos x="connsiteX17405" y="connsiteY17405"/>
                </a:cxn>
                <a:cxn ang="0">
                  <a:pos x="connsiteX17406" y="connsiteY17406"/>
                </a:cxn>
                <a:cxn ang="0">
                  <a:pos x="connsiteX17407" y="connsiteY17407"/>
                </a:cxn>
                <a:cxn ang="0">
                  <a:pos x="connsiteX17408" y="connsiteY17408"/>
                </a:cxn>
                <a:cxn ang="0">
                  <a:pos x="connsiteX17409" y="connsiteY17409"/>
                </a:cxn>
                <a:cxn ang="0">
                  <a:pos x="connsiteX17410" y="connsiteY17410"/>
                </a:cxn>
                <a:cxn ang="0">
                  <a:pos x="connsiteX17411" y="connsiteY17411"/>
                </a:cxn>
                <a:cxn ang="0">
                  <a:pos x="connsiteX17412" y="connsiteY17412"/>
                </a:cxn>
                <a:cxn ang="0">
                  <a:pos x="connsiteX17413" y="connsiteY17413"/>
                </a:cxn>
                <a:cxn ang="0">
                  <a:pos x="connsiteX17414" y="connsiteY17414"/>
                </a:cxn>
                <a:cxn ang="0">
                  <a:pos x="connsiteX17415" y="connsiteY17415"/>
                </a:cxn>
                <a:cxn ang="0">
                  <a:pos x="connsiteX17416" y="connsiteY17416"/>
                </a:cxn>
                <a:cxn ang="0">
                  <a:pos x="connsiteX17417" y="connsiteY17417"/>
                </a:cxn>
                <a:cxn ang="0">
                  <a:pos x="connsiteX17418" y="connsiteY17418"/>
                </a:cxn>
                <a:cxn ang="0">
                  <a:pos x="connsiteX17419" y="connsiteY17419"/>
                </a:cxn>
                <a:cxn ang="0">
                  <a:pos x="connsiteX17420" y="connsiteY17420"/>
                </a:cxn>
                <a:cxn ang="0">
                  <a:pos x="connsiteX17421" y="connsiteY17421"/>
                </a:cxn>
                <a:cxn ang="0">
                  <a:pos x="connsiteX17422" y="connsiteY17422"/>
                </a:cxn>
                <a:cxn ang="0">
                  <a:pos x="connsiteX17423" y="connsiteY17423"/>
                </a:cxn>
                <a:cxn ang="0">
                  <a:pos x="connsiteX17424" y="connsiteY17424"/>
                </a:cxn>
                <a:cxn ang="0">
                  <a:pos x="connsiteX17425" y="connsiteY17425"/>
                </a:cxn>
                <a:cxn ang="0">
                  <a:pos x="connsiteX17426" y="connsiteY17426"/>
                </a:cxn>
                <a:cxn ang="0">
                  <a:pos x="connsiteX17427" y="connsiteY17427"/>
                </a:cxn>
                <a:cxn ang="0">
                  <a:pos x="connsiteX17428" y="connsiteY17428"/>
                </a:cxn>
                <a:cxn ang="0">
                  <a:pos x="connsiteX17429" y="connsiteY17429"/>
                </a:cxn>
                <a:cxn ang="0">
                  <a:pos x="connsiteX17430" y="connsiteY17430"/>
                </a:cxn>
                <a:cxn ang="0">
                  <a:pos x="connsiteX17431" y="connsiteY17431"/>
                </a:cxn>
                <a:cxn ang="0">
                  <a:pos x="connsiteX17432" y="connsiteY17432"/>
                </a:cxn>
                <a:cxn ang="0">
                  <a:pos x="connsiteX17433" y="connsiteY17433"/>
                </a:cxn>
                <a:cxn ang="0">
                  <a:pos x="connsiteX17434" y="connsiteY17434"/>
                </a:cxn>
                <a:cxn ang="0">
                  <a:pos x="connsiteX17435" y="connsiteY17435"/>
                </a:cxn>
                <a:cxn ang="0">
                  <a:pos x="connsiteX17436" y="connsiteY17436"/>
                </a:cxn>
                <a:cxn ang="0">
                  <a:pos x="connsiteX17437" y="connsiteY17437"/>
                </a:cxn>
                <a:cxn ang="0">
                  <a:pos x="connsiteX17438" y="connsiteY17438"/>
                </a:cxn>
                <a:cxn ang="0">
                  <a:pos x="connsiteX17439" y="connsiteY17439"/>
                </a:cxn>
                <a:cxn ang="0">
                  <a:pos x="connsiteX17440" y="connsiteY17440"/>
                </a:cxn>
                <a:cxn ang="0">
                  <a:pos x="connsiteX17441" y="connsiteY17441"/>
                </a:cxn>
                <a:cxn ang="0">
                  <a:pos x="connsiteX17442" y="connsiteY17442"/>
                </a:cxn>
                <a:cxn ang="0">
                  <a:pos x="connsiteX17443" y="connsiteY17443"/>
                </a:cxn>
                <a:cxn ang="0">
                  <a:pos x="connsiteX17444" y="connsiteY17444"/>
                </a:cxn>
                <a:cxn ang="0">
                  <a:pos x="connsiteX17445" y="connsiteY17445"/>
                </a:cxn>
                <a:cxn ang="0">
                  <a:pos x="connsiteX17446" y="connsiteY17446"/>
                </a:cxn>
                <a:cxn ang="0">
                  <a:pos x="connsiteX17447" y="connsiteY17447"/>
                </a:cxn>
                <a:cxn ang="0">
                  <a:pos x="connsiteX17448" y="connsiteY17448"/>
                </a:cxn>
                <a:cxn ang="0">
                  <a:pos x="connsiteX17449" y="connsiteY17449"/>
                </a:cxn>
                <a:cxn ang="0">
                  <a:pos x="connsiteX17450" y="connsiteY17450"/>
                </a:cxn>
                <a:cxn ang="0">
                  <a:pos x="connsiteX17451" y="connsiteY17451"/>
                </a:cxn>
                <a:cxn ang="0">
                  <a:pos x="connsiteX17452" y="connsiteY17452"/>
                </a:cxn>
                <a:cxn ang="0">
                  <a:pos x="connsiteX17453" y="connsiteY17453"/>
                </a:cxn>
                <a:cxn ang="0">
                  <a:pos x="connsiteX17454" y="connsiteY17454"/>
                </a:cxn>
                <a:cxn ang="0">
                  <a:pos x="connsiteX17455" y="connsiteY17455"/>
                </a:cxn>
                <a:cxn ang="0">
                  <a:pos x="connsiteX17456" y="connsiteY17456"/>
                </a:cxn>
                <a:cxn ang="0">
                  <a:pos x="connsiteX17457" y="connsiteY17457"/>
                </a:cxn>
                <a:cxn ang="0">
                  <a:pos x="connsiteX17458" y="connsiteY17458"/>
                </a:cxn>
                <a:cxn ang="0">
                  <a:pos x="connsiteX17459" y="connsiteY17459"/>
                </a:cxn>
                <a:cxn ang="0">
                  <a:pos x="connsiteX17460" y="connsiteY17460"/>
                </a:cxn>
                <a:cxn ang="0">
                  <a:pos x="connsiteX17461" y="connsiteY17461"/>
                </a:cxn>
                <a:cxn ang="0">
                  <a:pos x="connsiteX17462" y="connsiteY17462"/>
                </a:cxn>
                <a:cxn ang="0">
                  <a:pos x="connsiteX17463" y="connsiteY17463"/>
                </a:cxn>
                <a:cxn ang="0">
                  <a:pos x="connsiteX17464" y="connsiteY17464"/>
                </a:cxn>
                <a:cxn ang="0">
                  <a:pos x="connsiteX17465" y="connsiteY17465"/>
                </a:cxn>
                <a:cxn ang="0">
                  <a:pos x="connsiteX17466" y="connsiteY17466"/>
                </a:cxn>
                <a:cxn ang="0">
                  <a:pos x="connsiteX17467" y="connsiteY17467"/>
                </a:cxn>
                <a:cxn ang="0">
                  <a:pos x="connsiteX17468" y="connsiteY17468"/>
                </a:cxn>
                <a:cxn ang="0">
                  <a:pos x="connsiteX17469" y="connsiteY17469"/>
                </a:cxn>
                <a:cxn ang="0">
                  <a:pos x="connsiteX17470" y="connsiteY17470"/>
                </a:cxn>
                <a:cxn ang="0">
                  <a:pos x="connsiteX17471" y="connsiteY17471"/>
                </a:cxn>
                <a:cxn ang="0">
                  <a:pos x="connsiteX17472" y="connsiteY17472"/>
                </a:cxn>
                <a:cxn ang="0">
                  <a:pos x="connsiteX17473" y="connsiteY17473"/>
                </a:cxn>
                <a:cxn ang="0">
                  <a:pos x="connsiteX17474" y="connsiteY17474"/>
                </a:cxn>
                <a:cxn ang="0">
                  <a:pos x="connsiteX17475" y="connsiteY17475"/>
                </a:cxn>
                <a:cxn ang="0">
                  <a:pos x="connsiteX17476" y="connsiteY17476"/>
                </a:cxn>
                <a:cxn ang="0">
                  <a:pos x="connsiteX17477" y="connsiteY17477"/>
                </a:cxn>
                <a:cxn ang="0">
                  <a:pos x="connsiteX17478" y="connsiteY17478"/>
                </a:cxn>
                <a:cxn ang="0">
                  <a:pos x="connsiteX17479" y="connsiteY17479"/>
                </a:cxn>
                <a:cxn ang="0">
                  <a:pos x="connsiteX17480" y="connsiteY17480"/>
                </a:cxn>
                <a:cxn ang="0">
                  <a:pos x="connsiteX17481" y="connsiteY17481"/>
                </a:cxn>
                <a:cxn ang="0">
                  <a:pos x="connsiteX17482" y="connsiteY17482"/>
                </a:cxn>
                <a:cxn ang="0">
                  <a:pos x="connsiteX17483" y="connsiteY17483"/>
                </a:cxn>
                <a:cxn ang="0">
                  <a:pos x="connsiteX17484" y="connsiteY17484"/>
                </a:cxn>
                <a:cxn ang="0">
                  <a:pos x="connsiteX17485" y="connsiteY17485"/>
                </a:cxn>
                <a:cxn ang="0">
                  <a:pos x="connsiteX17486" y="connsiteY17486"/>
                </a:cxn>
                <a:cxn ang="0">
                  <a:pos x="connsiteX17487" y="connsiteY17487"/>
                </a:cxn>
                <a:cxn ang="0">
                  <a:pos x="connsiteX17488" y="connsiteY17488"/>
                </a:cxn>
                <a:cxn ang="0">
                  <a:pos x="connsiteX17489" y="connsiteY17489"/>
                </a:cxn>
                <a:cxn ang="0">
                  <a:pos x="connsiteX17490" y="connsiteY17490"/>
                </a:cxn>
                <a:cxn ang="0">
                  <a:pos x="connsiteX17491" y="connsiteY17491"/>
                </a:cxn>
                <a:cxn ang="0">
                  <a:pos x="connsiteX17492" y="connsiteY17492"/>
                </a:cxn>
                <a:cxn ang="0">
                  <a:pos x="connsiteX17493" y="connsiteY17493"/>
                </a:cxn>
                <a:cxn ang="0">
                  <a:pos x="connsiteX17494" y="connsiteY17494"/>
                </a:cxn>
                <a:cxn ang="0">
                  <a:pos x="connsiteX17495" y="connsiteY17495"/>
                </a:cxn>
                <a:cxn ang="0">
                  <a:pos x="connsiteX17496" y="connsiteY17496"/>
                </a:cxn>
                <a:cxn ang="0">
                  <a:pos x="connsiteX17497" y="connsiteY17497"/>
                </a:cxn>
                <a:cxn ang="0">
                  <a:pos x="connsiteX17498" y="connsiteY17498"/>
                </a:cxn>
                <a:cxn ang="0">
                  <a:pos x="connsiteX17499" y="connsiteY17499"/>
                </a:cxn>
                <a:cxn ang="0">
                  <a:pos x="connsiteX17500" y="connsiteY17500"/>
                </a:cxn>
                <a:cxn ang="0">
                  <a:pos x="connsiteX17501" y="connsiteY17501"/>
                </a:cxn>
                <a:cxn ang="0">
                  <a:pos x="connsiteX17502" y="connsiteY17502"/>
                </a:cxn>
                <a:cxn ang="0">
                  <a:pos x="connsiteX17503" y="connsiteY17503"/>
                </a:cxn>
                <a:cxn ang="0">
                  <a:pos x="connsiteX17504" y="connsiteY17504"/>
                </a:cxn>
                <a:cxn ang="0">
                  <a:pos x="connsiteX17505" y="connsiteY17505"/>
                </a:cxn>
                <a:cxn ang="0">
                  <a:pos x="connsiteX17506" y="connsiteY17506"/>
                </a:cxn>
                <a:cxn ang="0">
                  <a:pos x="connsiteX17507" y="connsiteY17507"/>
                </a:cxn>
                <a:cxn ang="0">
                  <a:pos x="connsiteX17508" y="connsiteY17508"/>
                </a:cxn>
                <a:cxn ang="0">
                  <a:pos x="connsiteX17509" y="connsiteY17509"/>
                </a:cxn>
                <a:cxn ang="0">
                  <a:pos x="connsiteX17510" y="connsiteY17510"/>
                </a:cxn>
                <a:cxn ang="0">
                  <a:pos x="connsiteX17511" y="connsiteY17511"/>
                </a:cxn>
                <a:cxn ang="0">
                  <a:pos x="connsiteX17512" y="connsiteY17512"/>
                </a:cxn>
                <a:cxn ang="0">
                  <a:pos x="connsiteX17513" y="connsiteY17513"/>
                </a:cxn>
                <a:cxn ang="0">
                  <a:pos x="connsiteX17514" y="connsiteY17514"/>
                </a:cxn>
                <a:cxn ang="0">
                  <a:pos x="connsiteX17515" y="connsiteY17515"/>
                </a:cxn>
                <a:cxn ang="0">
                  <a:pos x="connsiteX17516" y="connsiteY17516"/>
                </a:cxn>
                <a:cxn ang="0">
                  <a:pos x="connsiteX17517" y="connsiteY17517"/>
                </a:cxn>
                <a:cxn ang="0">
                  <a:pos x="connsiteX17518" y="connsiteY17518"/>
                </a:cxn>
                <a:cxn ang="0">
                  <a:pos x="connsiteX17519" y="connsiteY17519"/>
                </a:cxn>
                <a:cxn ang="0">
                  <a:pos x="connsiteX17520" y="connsiteY17520"/>
                </a:cxn>
                <a:cxn ang="0">
                  <a:pos x="connsiteX17521" y="connsiteY17521"/>
                </a:cxn>
                <a:cxn ang="0">
                  <a:pos x="connsiteX17522" y="connsiteY17522"/>
                </a:cxn>
                <a:cxn ang="0">
                  <a:pos x="connsiteX17523" y="connsiteY17523"/>
                </a:cxn>
                <a:cxn ang="0">
                  <a:pos x="connsiteX17524" y="connsiteY17524"/>
                </a:cxn>
                <a:cxn ang="0">
                  <a:pos x="connsiteX17525" y="connsiteY17525"/>
                </a:cxn>
                <a:cxn ang="0">
                  <a:pos x="connsiteX17526" y="connsiteY17526"/>
                </a:cxn>
                <a:cxn ang="0">
                  <a:pos x="connsiteX17527" y="connsiteY17527"/>
                </a:cxn>
                <a:cxn ang="0">
                  <a:pos x="connsiteX17528" y="connsiteY17528"/>
                </a:cxn>
                <a:cxn ang="0">
                  <a:pos x="connsiteX17529" y="connsiteY17529"/>
                </a:cxn>
                <a:cxn ang="0">
                  <a:pos x="connsiteX17530" y="connsiteY17530"/>
                </a:cxn>
                <a:cxn ang="0">
                  <a:pos x="connsiteX17531" y="connsiteY17531"/>
                </a:cxn>
                <a:cxn ang="0">
                  <a:pos x="connsiteX17532" y="connsiteY17532"/>
                </a:cxn>
                <a:cxn ang="0">
                  <a:pos x="connsiteX17533" y="connsiteY17533"/>
                </a:cxn>
                <a:cxn ang="0">
                  <a:pos x="connsiteX17534" y="connsiteY17534"/>
                </a:cxn>
                <a:cxn ang="0">
                  <a:pos x="connsiteX17535" y="connsiteY17535"/>
                </a:cxn>
                <a:cxn ang="0">
                  <a:pos x="connsiteX17536" y="connsiteY17536"/>
                </a:cxn>
                <a:cxn ang="0">
                  <a:pos x="connsiteX17537" y="connsiteY17537"/>
                </a:cxn>
                <a:cxn ang="0">
                  <a:pos x="connsiteX17538" y="connsiteY17538"/>
                </a:cxn>
                <a:cxn ang="0">
                  <a:pos x="connsiteX17539" y="connsiteY17539"/>
                </a:cxn>
                <a:cxn ang="0">
                  <a:pos x="connsiteX17540" y="connsiteY17540"/>
                </a:cxn>
                <a:cxn ang="0">
                  <a:pos x="connsiteX17541" y="connsiteY17541"/>
                </a:cxn>
                <a:cxn ang="0">
                  <a:pos x="connsiteX17542" y="connsiteY17542"/>
                </a:cxn>
                <a:cxn ang="0">
                  <a:pos x="connsiteX17543" y="connsiteY17543"/>
                </a:cxn>
                <a:cxn ang="0">
                  <a:pos x="connsiteX17544" y="connsiteY17544"/>
                </a:cxn>
                <a:cxn ang="0">
                  <a:pos x="connsiteX17545" y="connsiteY17545"/>
                </a:cxn>
                <a:cxn ang="0">
                  <a:pos x="connsiteX17546" y="connsiteY17546"/>
                </a:cxn>
                <a:cxn ang="0">
                  <a:pos x="connsiteX17547" y="connsiteY17547"/>
                </a:cxn>
                <a:cxn ang="0">
                  <a:pos x="connsiteX17548" y="connsiteY17548"/>
                </a:cxn>
                <a:cxn ang="0">
                  <a:pos x="connsiteX17549" y="connsiteY17549"/>
                </a:cxn>
                <a:cxn ang="0">
                  <a:pos x="connsiteX17550" y="connsiteY17550"/>
                </a:cxn>
                <a:cxn ang="0">
                  <a:pos x="connsiteX17551" y="connsiteY17551"/>
                </a:cxn>
                <a:cxn ang="0">
                  <a:pos x="connsiteX17552" y="connsiteY17552"/>
                </a:cxn>
                <a:cxn ang="0">
                  <a:pos x="connsiteX17553" y="connsiteY17553"/>
                </a:cxn>
                <a:cxn ang="0">
                  <a:pos x="connsiteX17554" y="connsiteY17554"/>
                </a:cxn>
                <a:cxn ang="0">
                  <a:pos x="connsiteX17555" y="connsiteY17555"/>
                </a:cxn>
                <a:cxn ang="0">
                  <a:pos x="connsiteX17556" y="connsiteY17556"/>
                </a:cxn>
                <a:cxn ang="0">
                  <a:pos x="connsiteX17557" y="connsiteY17557"/>
                </a:cxn>
                <a:cxn ang="0">
                  <a:pos x="connsiteX17558" y="connsiteY17558"/>
                </a:cxn>
                <a:cxn ang="0">
                  <a:pos x="connsiteX17559" y="connsiteY17559"/>
                </a:cxn>
                <a:cxn ang="0">
                  <a:pos x="connsiteX17560" y="connsiteY17560"/>
                </a:cxn>
                <a:cxn ang="0">
                  <a:pos x="connsiteX17561" y="connsiteY17561"/>
                </a:cxn>
                <a:cxn ang="0">
                  <a:pos x="connsiteX17562" y="connsiteY17562"/>
                </a:cxn>
                <a:cxn ang="0">
                  <a:pos x="connsiteX17563" y="connsiteY17563"/>
                </a:cxn>
                <a:cxn ang="0">
                  <a:pos x="connsiteX17564" y="connsiteY17564"/>
                </a:cxn>
                <a:cxn ang="0">
                  <a:pos x="connsiteX17565" y="connsiteY17565"/>
                </a:cxn>
                <a:cxn ang="0">
                  <a:pos x="connsiteX17566" y="connsiteY17566"/>
                </a:cxn>
                <a:cxn ang="0">
                  <a:pos x="connsiteX17567" y="connsiteY17567"/>
                </a:cxn>
                <a:cxn ang="0">
                  <a:pos x="connsiteX17568" y="connsiteY17568"/>
                </a:cxn>
                <a:cxn ang="0">
                  <a:pos x="connsiteX17569" y="connsiteY17569"/>
                </a:cxn>
                <a:cxn ang="0">
                  <a:pos x="connsiteX17570" y="connsiteY17570"/>
                </a:cxn>
                <a:cxn ang="0">
                  <a:pos x="connsiteX17571" y="connsiteY17571"/>
                </a:cxn>
                <a:cxn ang="0">
                  <a:pos x="connsiteX17572" y="connsiteY17572"/>
                </a:cxn>
                <a:cxn ang="0">
                  <a:pos x="connsiteX17573" y="connsiteY17573"/>
                </a:cxn>
                <a:cxn ang="0">
                  <a:pos x="connsiteX17574" y="connsiteY17574"/>
                </a:cxn>
                <a:cxn ang="0">
                  <a:pos x="connsiteX17575" y="connsiteY17575"/>
                </a:cxn>
                <a:cxn ang="0">
                  <a:pos x="connsiteX17576" y="connsiteY17576"/>
                </a:cxn>
                <a:cxn ang="0">
                  <a:pos x="connsiteX17577" y="connsiteY17577"/>
                </a:cxn>
                <a:cxn ang="0">
                  <a:pos x="connsiteX17578" y="connsiteY17578"/>
                </a:cxn>
                <a:cxn ang="0">
                  <a:pos x="connsiteX17579" y="connsiteY17579"/>
                </a:cxn>
                <a:cxn ang="0">
                  <a:pos x="connsiteX17580" y="connsiteY17580"/>
                </a:cxn>
                <a:cxn ang="0">
                  <a:pos x="connsiteX17581" y="connsiteY17581"/>
                </a:cxn>
                <a:cxn ang="0">
                  <a:pos x="connsiteX17582" y="connsiteY17582"/>
                </a:cxn>
                <a:cxn ang="0">
                  <a:pos x="connsiteX17583" y="connsiteY17583"/>
                </a:cxn>
                <a:cxn ang="0">
                  <a:pos x="connsiteX17584" y="connsiteY17584"/>
                </a:cxn>
                <a:cxn ang="0">
                  <a:pos x="connsiteX17585" y="connsiteY17585"/>
                </a:cxn>
                <a:cxn ang="0">
                  <a:pos x="connsiteX17586" y="connsiteY17586"/>
                </a:cxn>
                <a:cxn ang="0">
                  <a:pos x="connsiteX17587" y="connsiteY17587"/>
                </a:cxn>
                <a:cxn ang="0">
                  <a:pos x="connsiteX17588" y="connsiteY17588"/>
                </a:cxn>
                <a:cxn ang="0">
                  <a:pos x="connsiteX17589" y="connsiteY17589"/>
                </a:cxn>
                <a:cxn ang="0">
                  <a:pos x="connsiteX17590" y="connsiteY17590"/>
                </a:cxn>
                <a:cxn ang="0">
                  <a:pos x="connsiteX17591" y="connsiteY17591"/>
                </a:cxn>
                <a:cxn ang="0">
                  <a:pos x="connsiteX17592" y="connsiteY17592"/>
                </a:cxn>
                <a:cxn ang="0">
                  <a:pos x="connsiteX17593" y="connsiteY17593"/>
                </a:cxn>
                <a:cxn ang="0">
                  <a:pos x="connsiteX17594" y="connsiteY17594"/>
                </a:cxn>
                <a:cxn ang="0">
                  <a:pos x="connsiteX17595" y="connsiteY17595"/>
                </a:cxn>
                <a:cxn ang="0">
                  <a:pos x="connsiteX17596" y="connsiteY17596"/>
                </a:cxn>
                <a:cxn ang="0">
                  <a:pos x="connsiteX17597" y="connsiteY17597"/>
                </a:cxn>
                <a:cxn ang="0">
                  <a:pos x="connsiteX17598" y="connsiteY17598"/>
                </a:cxn>
                <a:cxn ang="0">
                  <a:pos x="connsiteX17599" y="connsiteY17599"/>
                </a:cxn>
                <a:cxn ang="0">
                  <a:pos x="connsiteX17600" y="connsiteY17600"/>
                </a:cxn>
                <a:cxn ang="0">
                  <a:pos x="connsiteX17601" y="connsiteY17601"/>
                </a:cxn>
                <a:cxn ang="0">
                  <a:pos x="connsiteX17602" y="connsiteY17602"/>
                </a:cxn>
                <a:cxn ang="0">
                  <a:pos x="connsiteX17603" y="connsiteY17603"/>
                </a:cxn>
                <a:cxn ang="0">
                  <a:pos x="connsiteX17604" y="connsiteY17604"/>
                </a:cxn>
                <a:cxn ang="0">
                  <a:pos x="connsiteX17605" y="connsiteY17605"/>
                </a:cxn>
                <a:cxn ang="0">
                  <a:pos x="connsiteX17606" y="connsiteY17606"/>
                </a:cxn>
                <a:cxn ang="0">
                  <a:pos x="connsiteX17607" y="connsiteY17607"/>
                </a:cxn>
                <a:cxn ang="0">
                  <a:pos x="connsiteX17608" y="connsiteY17608"/>
                </a:cxn>
                <a:cxn ang="0">
                  <a:pos x="connsiteX17609" y="connsiteY17609"/>
                </a:cxn>
                <a:cxn ang="0">
                  <a:pos x="connsiteX17610" y="connsiteY17610"/>
                </a:cxn>
                <a:cxn ang="0">
                  <a:pos x="connsiteX17611" y="connsiteY17611"/>
                </a:cxn>
                <a:cxn ang="0">
                  <a:pos x="connsiteX17612" y="connsiteY17612"/>
                </a:cxn>
                <a:cxn ang="0">
                  <a:pos x="connsiteX17613" y="connsiteY17613"/>
                </a:cxn>
                <a:cxn ang="0">
                  <a:pos x="connsiteX17614" y="connsiteY17614"/>
                </a:cxn>
                <a:cxn ang="0">
                  <a:pos x="connsiteX17615" y="connsiteY17615"/>
                </a:cxn>
                <a:cxn ang="0">
                  <a:pos x="connsiteX17616" y="connsiteY17616"/>
                </a:cxn>
                <a:cxn ang="0">
                  <a:pos x="connsiteX17617" y="connsiteY17617"/>
                </a:cxn>
                <a:cxn ang="0">
                  <a:pos x="connsiteX17618" y="connsiteY17618"/>
                </a:cxn>
                <a:cxn ang="0">
                  <a:pos x="connsiteX17619" y="connsiteY17619"/>
                </a:cxn>
                <a:cxn ang="0">
                  <a:pos x="connsiteX17620" y="connsiteY17620"/>
                </a:cxn>
                <a:cxn ang="0">
                  <a:pos x="connsiteX17621" y="connsiteY17621"/>
                </a:cxn>
                <a:cxn ang="0">
                  <a:pos x="connsiteX17622" y="connsiteY17622"/>
                </a:cxn>
                <a:cxn ang="0">
                  <a:pos x="connsiteX17623" y="connsiteY17623"/>
                </a:cxn>
                <a:cxn ang="0">
                  <a:pos x="connsiteX17624" y="connsiteY17624"/>
                </a:cxn>
                <a:cxn ang="0">
                  <a:pos x="connsiteX17625" y="connsiteY17625"/>
                </a:cxn>
                <a:cxn ang="0">
                  <a:pos x="connsiteX17626" y="connsiteY17626"/>
                </a:cxn>
                <a:cxn ang="0">
                  <a:pos x="connsiteX17627" y="connsiteY17627"/>
                </a:cxn>
                <a:cxn ang="0">
                  <a:pos x="connsiteX17628" y="connsiteY17628"/>
                </a:cxn>
                <a:cxn ang="0">
                  <a:pos x="connsiteX17629" y="connsiteY17629"/>
                </a:cxn>
                <a:cxn ang="0">
                  <a:pos x="connsiteX17630" y="connsiteY17630"/>
                </a:cxn>
                <a:cxn ang="0">
                  <a:pos x="connsiteX17631" y="connsiteY17631"/>
                </a:cxn>
                <a:cxn ang="0">
                  <a:pos x="connsiteX17632" y="connsiteY17632"/>
                </a:cxn>
                <a:cxn ang="0">
                  <a:pos x="connsiteX17633" y="connsiteY17633"/>
                </a:cxn>
                <a:cxn ang="0">
                  <a:pos x="connsiteX17634" y="connsiteY17634"/>
                </a:cxn>
                <a:cxn ang="0">
                  <a:pos x="connsiteX17635" y="connsiteY17635"/>
                </a:cxn>
                <a:cxn ang="0">
                  <a:pos x="connsiteX17636" y="connsiteY17636"/>
                </a:cxn>
                <a:cxn ang="0">
                  <a:pos x="connsiteX17637" y="connsiteY17637"/>
                </a:cxn>
                <a:cxn ang="0">
                  <a:pos x="connsiteX17638" y="connsiteY17638"/>
                </a:cxn>
                <a:cxn ang="0">
                  <a:pos x="connsiteX17639" y="connsiteY17639"/>
                </a:cxn>
                <a:cxn ang="0">
                  <a:pos x="connsiteX17640" y="connsiteY17640"/>
                </a:cxn>
                <a:cxn ang="0">
                  <a:pos x="connsiteX17641" y="connsiteY17641"/>
                </a:cxn>
                <a:cxn ang="0">
                  <a:pos x="connsiteX17642" y="connsiteY17642"/>
                </a:cxn>
                <a:cxn ang="0">
                  <a:pos x="connsiteX17643" y="connsiteY17643"/>
                </a:cxn>
                <a:cxn ang="0">
                  <a:pos x="connsiteX17644" y="connsiteY17644"/>
                </a:cxn>
                <a:cxn ang="0">
                  <a:pos x="connsiteX17645" y="connsiteY17645"/>
                </a:cxn>
                <a:cxn ang="0">
                  <a:pos x="connsiteX17646" y="connsiteY17646"/>
                </a:cxn>
                <a:cxn ang="0">
                  <a:pos x="connsiteX17647" y="connsiteY17647"/>
                </a:cxn>
                <a:cxn ang="0">
                  <a:pos x="connsiteX17648" y="connsiteY17648"/>
                </a:cxn>
                <a:cxn ang="0">
                  <a:pos x="connsiteX17649" y="connsiteY17649"/>
                </a:cxn>
                <a:cxn ang="0">
                  <a:pos x="connsiteX17650" y="connsiteY17650"/>
                </a:cxn>
                <a:cxn ang="0">
                  <a:pos x="connsiteX17651" y="connsiteY17651"/>
                </a:cxn>
                <a:cxn ang="0">
                  <a:pos x="connsiteX17652" y="connsiteY17652"/>
                </a:cxn>
                <a:cxn ang="0">
                  <a:pos x="connsiteX17653" y="connsiteY17653"/>
                </a:cxn>
                <a:cxn ang="0">
                  <a:pos x="connsiteX17654" y="connsiteY17654"/>
                </a:cxn>
                <a:cxn ang="0">
                  <a:pos x="connsiteX17655" y="connsiteY17655"/>
                </a:cxn>
                <a:cxn ang="0">
                  <a:pos x="connsiteX17656" y="connsiteY17656"/>
                </a:cxn>
                <a:cxn ang="0">
                  <a:pos x="connsiteX17657" y="connsiteY17657"/>
                </a:cxn>
                <a:cxn ang="0">
                  <a:pos x="connsiteX17658" y="connsiteY17658"/>
                </a:cxn>
                <a:cxn ang="0">
                  <a:pos x="connsiteX17659" y="connsiteY17659"/>
                </a:cxn>
                <a:cxn ang="0">
                  <a:pos x="connsiteX17660" y="connsiteY17660"/>
                </a:cxn>
                <a:cxn ang="0">
                  <a:pos x="connsiteX17661" y="connsiteY17661"/>
                </a:cxn>
                <a:cxn ang="0">
                  <a:pos x="connsiteX17662" y="connsiteY17662"/>
                </a:cxn>
                <a:cxn ang="0">
                  <a:pos x="connsiteX17663" y="connsiteY17663"/>
                </a:cxn>
                <a:cxn ang="0">
                  <a:pos x="connsiteX17664" y="connsiteY17664"/>
                </a:cxn>
                <a:cxn ang="0">
                  <a:pos x="connsiteX17665" y="connsiteY17665"/>
                </a:cxn>
                <a:cxn ang="0">
                  <a:pos x="connsiteX17666" y="connsiteY17666"/>
                </a:cxn>
                <a:cxn ang="0">
                  <a:pos x="connsiteX17667" y="connsiteY17667"/>
                </a:cxn>
                <a:cxn ang="0">
                  <a:pos x="connsiteX17668" y="connsiteY17668"/>
                </a:cxn>
                <a:cxn ang="0">
                  <a:pos x="connsiteX17669" y="connsiteY17669"/>
                </a:cxn>
                <a:cxn ang="0">
                  <a:pos x="connsiteX17670" y="connsiteY17670"/>
                </a:cxn>
                <a:cxn ang="0">
                  <a:pos x="connsiteX17671" y="connsiteY17671"/>
                </a:cxn>
                <a:cxn ang="0">
                  <a:pos x="connsiteX17672" y="connsiteY17672"/>
                </a:cxn>
                <a:cxn ang="0">
                  <a:pos x="connsiteX17673" y="connsiteY17673"/>
                </a:cxn>
                <a:cxn ang="0">
                  <a:pos x="connsiteX17674" y="connsiteY17674"/>
                </a:cxn>
                <a:cxn ang="0">
                  <a:pos x="connsiteX17675" y="connsiteY17675"/>
                </a:cxn>
                <a:cxn ang="0">
                  <a:pos x="connsiteX17676" y="connsiteY17676"/>
                </a:cxn>
                <a:cxn ang="0">
                  <a:pos x="connsiteX17677" y="connsiteY17677"/>
                </a:cxn>
                <a:cxn ang="0">
                  <a:pos x="connsiteX17678" y="connsiteY17678"/>
                </a:cxn>
                <a:cxn ang="0">
                  <a:pos x="connsiteX17679" y="connsiteY17679"/>
                </a:cxn>
                <a:cxn ang="0">
                  <a:pos x="connsiteX17680" y="connsiteY17680"/>
                </a:cxn>
                <a:cxn ang="0">
                  <a:pos x="connsiteX17681" y="connsiteY17681"/>
                </a:cxn>
                <a:cxn ang="0">
                  <a:pos x="connsiteX17682" y="connsiteY17682"/>
                </a:cxn>
                <a:cxn ang="0">
                  <a:pos x="connsiteX17683" y="connsiteY17683"/>
                </a:cxn>
                <a:cxn ang="0">
                  <a:pos x="connsiteX17684" y="connsiteY17684"/>
                </a:cxn>
                <a:cxn ang="0">
                  <a:pos x="connsiteX17685" y="connsiteY17685"/>
                </a:cxn>
                <a:cxn ang="0">
                  <a:pos x="connsiteX17686" y="connsiteY17686"/>
                </a:cxn>
                <a:cxn ang="0">
                  <a:pos x="connsiteX17687" y="connsiteY17687"/>
                </a:cxn>
                <a:cxn ang="0">
                  <a:pos x="connsiteX17688" y="connsiteY17688"/>
                </a:cxn>
                <a:cxn ang="0">
                  <a:pos x="connsiteX17689" y="connsiteY17689"/>
                </a:cxn>
                <a:cxn ang="0">
                  <a:pos x="connsiteX17690" y="connsiteY17690"/>
                </a:cxn>
                <a:cxn ang="0">
                  <a:pos x="connsiteX17691" y="connsiteY17691"/>
                </a:cxn>
                <a:cxn ang="0">
                  <a:pos x="connsiteX17692" y="connsiteY17692"/>
                </a:cxn>
                <a:cxn ang="0">
                  <a:pos x="connsiteX17693" y="connsiteY17693"/>
                </a:cxn>
                <a:cxn ang="0">
                  <a:pos x="connsiteX17694" y="connsiteY17694"/>
                </a:cxn>
                <a:cxn ang="0">
                  <a:pos x="connsiteX17695" y="connsiteY17695"/>
                </a:cxn>
                <a:cxn ang="0">
                  <a:pos x="connsiteX17696" y="connsiteY17696"/>
                </a:cxn>
                <a:cxn ang="0">
                  <a:pos x="connsiteX17697" y="connsiteY17697"/>
                </a:cxn>
                <a:cxn ang="0">
                  <a:pos x="connsiteX17698" y="connsiteY17698"/>
                </a:cxn>
                <a:cxn ang="0">
                  <a:pos x="connsiteX17699" y="connsiteY17699"/>
                </a:cxn>
                <a:cxn ang="0">
                  <a:pos x="connsiteX17700" y="connsiteY17700"/>
                </a:cxn>
                <a:cxn ang="0">
                  <a:pos x="connsiteX17701" y="connsiteY17701"/>
                </a:cxn>
                <a:cxn ang="0">
                  <a:pos x="connsiteX17702" y="connsiteY17702"/>
                </a:cxn>
                <a:cxn ang="0">
                  <a:pos x="connsiteX17703" y="connsiteY17703"/>
                </a:cxn>
                <a:cxn ang="0">
                  <a:pos x="connsiteX17704" y="connsiteY17704"/>
                </a:cxn>
                <a:cxn ang="0">
                  <a:pos x="connsiteX17705" y="connsiteY17705"/>
                </a:cxn>
                <a:cxn ang="0">
                  <a:pos x="connsiteX17706" y="connsiteY17706"/>
                </a:cxn>
                <a:cxn ang="0">
                  <a:pos x="connsiteX17707" y="connsiteY17707"/>
                </a:cxn>
                <a:cxn ang="0">
                  <a:pos x="connsiteX17708" y="connsiteY17708"/>
                </a:cxn>
                <a:cxn ang="0">
                  <a:pos x="connsiteX17709" y="connsiteY17709"/>
                </a:cxn>
                <a:cxn ang="0">
                  <a:pos x="connsiteX17710" y="connsiteY17710"/>
                </a:cxn>
                <a:cxn ang="0">
                  <a:pos x="connsiteX17711" y="connsiteY17711"/>
                </a:cxn>
                <a:cxn ang="0">
                  <a:pos x="connsiteX17712" y="connsiteY17712"/>
                </a:cxn>
                <a:cxn ang="0">
                  <a:pos x="connsiteX17713" y="connsiteY17713"/>
                </a:cxn>
                <a:cxn ang="0">
                  <a:pos x="connsiteX17714" y="connsiteY17714"/>
                </a:cxn>
                <a:cxn ang="0">
                  <a:pos x="connsiteX17715" y="connsiteY17715"/>
                </a:cxn>
                <a:cxn ang="0">
                  <a:pos x="connsiteX17716" y="connsiteY17716"/>
                </a:cxn>
                <a:cxn ang="0">
                  <a:pos x="connsiteX17717" y="connsiteY17717"/>
                </a:cxn>
                <a:cxn ang="0">
                  <a:pos x="connsiteX17718" y="connsiteY17718"/>
                </a:cxn>
                <a:cxn ang="0">
                  <a:pos x="connsiteX17719" y="connsiteY17719"/>
                </a:cxn>
                <a:cxn ang="0">
                  <a:pos x="connsiteX17720" y="connsiteY17720"/>
                </a:cxn>
                <a:cxn ang="0">
                  <a:pos x="connsiteX17721" y="connsiteY17721"/>
                </a:cxn>
                <a:cxn ang="0">
                  <a:pos x="connsiteX17722" y="connsiteY17722"/>
                </a:cxn>
                <a:cxn ang="0">
                  <a:pos x="connsiteX17723" y="connsiteY17723"/>
                </a:cxn>
                <a:cxn ang="0">
                  <a:pos x="connsiteX17724" y="connsiteY17724"/>
                </a:cxn>
                <a:cxn ang="0">
                  <a:pos x="connsiteX17725" y="connsiteY17725"/>
                </a:cxn>
                <a:cxn ang="0">
                  <a:pos x="connsiteX17726" y="connsiteY17726"/>
                </a:cxn>
                <a:cxn ang="0">
                  <a:pos x="connsiteX17727" y="connsiteY17727"/>
                </a:cxn>
                <a:cxn ang="0">
                  <a:pos x="connsiteX17728" y="connsiteY17728"/>
                </a:cxn>
                <a:cxn ang="0">
                  <a:pos x="connsiteX17729" y="connsiteY17729"/>
                </a:cxn>
                <a:cxn ang="0">
                  <a:pos x="connsiteX17730" y="connsiteY17730"/>
                </a:cxn>
                <a:cxn ang="0">
                  <a:pos x="connsiteX17731" y="connsiteY17731"/>
                </a:cxn>
                <a:cxn ang="0">
                  <a:pos x="connsiteX17732" y="connsiteY17732"/>
                </a:cxn>
                <a:cxn ang="0">
                  <a:pos x="connsiteX17733" y="connsiteY17733"/>
                </a:cxn>
                <a:cxn ang="0">
                  <a:pos x="connsiteX17734" y="connsiteY17734"/>
                </a:cxn>
                <a:cxn ang="0">
                  <a:pos x="connsiteX17735" y="connsiteY17735"/>
                </a:cxn>
                <a:cxn ang="0">
                  <a:pos x="connsiteX17736" y="connsiteY17736"/>
                </a:cxn>
                <a:cxn ang="0">
                  <a:pos x="connsiteX17737" y="connsiteY17737"/>
                </a:cxn>
                <a:cxn ang="0">
                  <a:pos x="connsiteX17738" y="connsiteY17738"/>
                </a:cxn>
                <a:cxn ang="0">
                  <a:pos x="connsiteX17739" y="connsiteY17739"/>
                </a:cxn>
                <a:cxn ang="0">
                  <a:pos x="connsiteX17740" y="connsiteY17740"/>
                </a:cxn>
                <a:cxn ang="0">
                  <a:pos x="connsiteX17741" y="connsiteY17741"/>
                </a:cxn>
                <a:cxn ang="0">
                  <a:pos x="connsiteX17742" y="connsiteY17742"/>
                </a:cxn>
                <a:cxn ang="0">
                  <a:pos x="connsiteX17743" y="connsiteY17743"/>
                </a:cxn>
                <a:cxn ang="0">
                  <a:pos x="connsiteX17744" y="connsiteY17744"/>
                </a:cxn>
                <a:cxn ang="0">
                  <a:pos x="connsiteX17745" y="connsiteY17745"/>
                </a:cxn>
                <a:cxn ang="0">
                  <a:pos x="connsiteX17746" y="connsiteY17746"/>
                </a:cxn>
                <a:cxn ang="0">
                  <a:pos x="connsiteX17747" y="connsiteY17747"/>
                </a:cxn>
                <a:cxn ang="0">
                  <a:pos x="connsiteX17748" y="connsiteY17748"/>
                </a:cxn>
                <a:cxn ang="0">
                  <a:pos x="connsiteX17749" y="connsiteY17749"/>
                </a:cxn>
                <a:cxn ang="0">
                  <a:pos x="connsiteX17750" y="connsiteY17750"/>
                </a:cxn>
                <a:cxn ang="0">
                  <a:pos x="connsiteX17751" y="connsiteY17751"/>
                </a:cxn>
                <a:cxn ang="0">
                  <a:pos x="connsiteX17752" y="connsiteY17752"/>
                </a:cxn>
                <a:cxn ang="0">
                  <a:pos x="connsiteX17753" y="connsiteY17753"/>
                </a:cxn>
                <a:cxn ang="0">
                  <a:pos x="connsiteX17754" y="connsiteY17754"/>
                </a:cxn>
                <a:cxn ang="0">
                  <a:pos x="connsiteX17755" y="connsiteY17755"/>
                </a:cxn>
                <a:cxn ang="0">
                  <a:pos x="connsiteX17756" y="connsiteY17756"/>
                </a:cxn>
                <a:cxn ang="0">
                  <a:pos x="connsiteX17757" y="connsiteY17757"/>
                </a:cxn>
                <a:cxn ang="0">
                  <a:pos x="connsiteX17758" y="connsiteY17758"/>
                </a:cxn>
                <a:cxn ang="0">
                  <a:pos x="connsiteX17759" y="connsiteY17759"/>
                </a:cxn>
                <a:cxn ang="0">
                  <a:pos x="connsiteX17760" y="connsiteY17760"/>
                </a:cxn>
                <a:cxn ang="0">
                  <a:pos x="connsiteX17761" y="connsiteY17761"/>
                </a:cxn>
                <a:cxn ang="0">
                  <a:pos x="connsiteX17762" y="connsiteY17762"/>
                </a:cxn>
                <a:cxn ang="0">
                  <a:pos x="connsiteX17763" y="connsiteY17763"/>
                </a:cxn>
                <a:cxn ang="0">
                  <a:pos x="connsiteX17764" y="connsiteY17764"/>
                </a:cxn>
                <a:cxn ang="0">
                  <a:pos x="connsiteX17765" y="connsiteY17765"/>
                </a:cxn>
                <a:cxn ang="0">
                  <a:pos x="connsiteX17766" y="connsiteY17766"/>
                </a:cxn>
                <a:cxn ang="0">
                  <a:pos x="connsiteX17767" y="connsiteY17767"/>
                </a:cxn>
                <a:cxn ang="0">
                  <a:pos x="connsiteX17768" y="connsiteY17768"/>
                </a:cxn>
                <a:cxn ang="0">
                  <a:pos x="connsiteX17769" y="connsiteY17769"/>
                </a:cxn>
                <a:cxn ang="0">
                  <a:pos x="connsiteX17770" y="connsiteY17770"/>
                </a:cxn>
                <a:cxn ang="0">
                  <a:pos x="connsiteX17771" y="connsiteY17771"/>
                </a:cxn>
                <a:cxn ang="0">
                  <a:pos x="connsiteX17772" y="connsiteY17772"/>
                </a:cxn>
                <a:cxn ang="0">
                  <a:pos x="connsiteX17773" y="connsiteY17773"/>
                </a:cxn>
                <a:cxn ang="0">
                  <a:pos x="connsiteX17774" y="connsiteY17774"/>
                </a:cxn>
                <a:cxn ang="0">
                  <a:pos x="connsiteX17775" y="connsiteY17775"/>
                </a:cxn>
                <a:cxn ang="0">
                  <a:pos x="connsiteX17776" y="connsiteY17776"/>
                </a:cxn>
                <a:cxn ang="0">
                  <a:pos x="connsiteX17777" y="connsiteY17777"/>
                </a:cxn>
                <a:cxn ang="0">
                  <a:pos x="connsiteX17778" y="connsiteY17778"/>
                </a:cxn>
                <a:cxn ang="0">
                  <a:pos x="connsiteX17779" y="connsiteY17779"/>
                </a:cxn>
                <a:cxn ang="0">
                  <a:pos x="connsiteX17780" y="connsiteY17780"/>
                </a:cxn>
                <a:cxn ang="0">
                  <a:pos x="connsiteX17781" y="connsiteY17781"/>
                </a:cxn>
                <a:cxn ang="0">
                  <a:pos x="connsiteX17782" y="connsiteY17782"/>
                </a:cxn>
                <a:cxn ang="0">
                  <a:pos x="connsiteX17783" y="connsiteY17783"/>
                </a:cxn>
                <a:cxn ang="0">
                  <a:pos x="connsiteX17784" y="connsiteY17784"/>
                </a:cxn>
                <a:cxn ang="0">
                  <a:pos x="connsiteX17785" y="connsiteY17785"/>
                </a:cxn>
                <a:cxn ang="0">
                  <a:pos x="connsiteX17786" y="connsiteY17786"/>
                </a:cxn>
                <a:cxn ang="0">
                  <a:pos x="connsiteX17787" y="connsiteY17787"/>
                </a:cxn>
                <a:cxn ang="0">
                  <a:pos x="connsiteX17788" y="connsiteY17788"/>
                </a:cxn>
                <a:cxn ang="0">
                  <a:pos x="connsiteX17789" y="connsiteY17789"/>
                </a:cxn>
                <a:cxn ang="0">
                  <a:pos x="connsiteX17790" y="connsiteY17790"/>
                </a:cxn>
                <a:cxn ang="0">
                  <a:pos x="connsiteX17791" y="connsiteY17791"/>
                </a:cxn>
                <a:cxn ang="0">
                  <a:pos x="connsiteX17792" y="connsiteY17792"/>
                </a:cxn>
                <a:cxn ang="0">
                  <a:pos x="connsiteX17793" y="connsiteY17793"/>
                </a:cxn>
                <a:cxn ang="0">
                  <a:pos x="connsiteX17794" y="connsiteY17794"/>
                </a:cxn>
                <a:cxn ang="0">
                  <a:pos x="connsiteX17795" y="connsiteY17795"/>
                </a:cxn>
                <a:cxn ang="0">
                  <a:pos x="connsiteX17796" y="connsiteY17796"/>
                </a:cxn>
                <a:cxn ang="0">
                  <a:pos x="connsiteX17797" y="connsiteY17797"/>
                </a:cxn>
                <a:cxn ang="0">
                  <a:pos x="connsiteX17798" y="connsiteY17798"/>
                </a:cxn>
                <a:cxn ang="0">
                  <a:pos x="connsiteX17799" y="connsiteY17799"/>
                </a:cxn>
                <a:cxn ang="0">
                  <a:pos x="connsiteX17800" y="connsiteY17800"/>
                </a:cxn>
                <a:cxn ang="0">
                  <a:pos x="connsiteX17801" y="connsiteY17801"/>
                </a:cxn>
                <a:cxn ang="0">
                  <a:pos x="connsiteX17802" y="connsiteY17802"/>
                </a:cxn>
                <a:cxn ang="0">
                  <a:pos x="connsiteX17803" y="connsiteY17803"/>
                </a:cxn>
                <a:cxn ang="0">
                  <a:pos x="connsiteX17804" y="connsiteY17804"/>
                </a:cxn>
                <a:cxn ang="0">
                  <a:pos x="connsiteX17805" y="connsiteY17805"/>
                </a:cxn>
                <a:cxn ang="0">
                  <a:pos x="connsiteX17806" y="connsiteY17806"/>
                </a:cxn>
                <a:cxn ang="0">
                  <a:pos x="connsiteX17807" y="connsiteY17807"/>
                </a:cxn>
                <a:cxn ang="0">
                  <a:pos x="connsiteX17808" y="connsiteY17808"/>
                </a:cxn>
                <a:cxn ang="0">
                  <a:pos x="connsiteX17809" y="connsiteY17809"/>
                </a:cxn>
                <a:cxn ang="0">
                  <a:pos x="connsiteX17810" y="connsiteY17810"/>
                </a:cxn>
                <a:cxn ang="0">
                  <a:pos x="connsiteX17811" y="connsiteY17811"/>
                </a:cxn>
                <a:cxn ang="0">
                  <a:pos x="connsiteX17812" y="connsiteY17812"/>
                </a:cxn>
                <a:cxn ang="0">
                  <a:pos x="connsiteX17813" y="connsiteY17813"/>
                </a:cxn>
                <a:cxn ang="0">
                  <a:pos x="connsiteX17814" y="connsiteY17814"/>
                </a:cxn>
                <a:cxn ang="0">
                  <a:pos x="connsiteX17815" y="connsiteY17815"/>
                </a:cxn>
                <a:cxn ang="0">
                  <a:pos x="connsiteX17816" y="connsiteY17816"/>
                </a:cxn>
                <a:cxn ang="0">
                  <a:pos x="connsiteX17817" y="connsiteY17817"/>
                </a:cxn>
                <a:cxn ang="0">
                  <a:pos x="connsiteX17818" y="connsiteY17818"/>
                </a:cxn>
                <a:cxn ang="0">
                  <a:pos x="connsiteX17819" y="connsiteY17819"/>
                </a:cxn>
                <a:cxn ang="0">
                  <a:pos x="connsiteX17820" y="connsiteY17820"/>
                </a:cxn>
                <a:cxn ang="0">
                  <a:pos x="connsiteX17821" y="connsiteY17821"/>
                </a:cxn>
                <a:cxn ang="0">
                  <a:pos x="connsiteX17822" y="connsiteY17822"/>
                </a:cxn>
                <a:cxn ang="0">
                  <a:pos x="connsiteX17823" y="connsiteY17823"/>
                </a:cxn>
                <a:cxn ang="0">
                  <a:pos x="connsiteX17824" y="connsiteY17824"/>
                </a:cxn>
                <a:cxn ang="0">
                  <a:pos x="connsiteX17825" y="connsiteY17825"/>
                </a:cxn>
                <a:cxn ang="0">
                  <a:pos x="connsiteX17826" y="connsiteY17826"/>
                </a:cxn>
                <a:cxn ang="0">
                  <a:pos x="connsiteX17827" y="connsiteY17827"/>
                </a:cxn>
                <a:cxn ang="0">
                  <a:pos x="connsiteX17828" y="connsiteY17828"/>
                </a:cxn>
                <a:cxn ang="0">
                  <a:pos x="connsiteX17829" y="connsiteY17829"/>
                </a:cxn>
                <a:cxn ang="0">
                  <a:pos x="connsiteX17830" y="connsiteY17830"/>
                </a:cxn>
                <a:cxn ang="0">
                  <a:pos x="connsiteX17831" y="connsiteY17831"/>
                </a:cxn>
                <a:cxn ang="0">
                  <a:pos x="connsiteX17832" y="connsiteY17832"/>
                </a:cxn>
                <a:cxn ang="0">
                  <a:pos x="connsiteX17833" y="connsiteY17833"/>
                </a:cxn>
                <a:cxn ang="0">
                  <a:pos x="connsiteX17834" y="connsiteY17834"/>
                </a:cxn>
                <a:cxn ang="0">
                  <a:pos x="connsiteX17835" y="connsiteY17835"/>
                </a:cxn>
                <a:cxn ang="0">
                  <a:pos x="connsiteX17836" y="connsiteY17836"/>
                </a:cxn>
                <a:cxn ang="0">
                  <a:pos x="connsiteX17837" y="connsiteY17837"/>
                </a:cxn>
                <a:cxn ang="0">
                  <a:pos x="connsiteX17838" y="connsiteY17838"/>
                </a:cxn>
                <a:cxn ang="0">
                  <a:pos x="connsiteX17839" y="connsiteY17839"/>
                </a:cxn>
                <a:cxn ang="0">
                  <a:pos x="connsiteX17840" y="connsiteY17840"/>
                </a:cxn>
                <a:cxn ang="0">
                  <a:pos x="connsiteX17841" y="connsiteY17841"/>
                </a:cxn>
                <a:cxn ang="0">
                  <a:pos x="connsiteX17842" y="connsiteY17842"/>
                </a:cxn>
                <a:cxn ang="0">
                  <a:pos x="connsiteX17843" y="connsiteY17843"/>
                </a:cxn>
                <a:cxn ang="0">
                  <a:pos x="connsiteX17844" y="connsiteY17844"/>
                </a:cxn>
                <a:cxn ang="0">
                  <a:pos x="connsiteX17845" y="connsiteY17845"/>
                </a:cxn>
                <a:cxn ang="0">
                  <a:pos x="connsiteX17846" y="connsiteY17846"/>
                </a:cxn>
                <a:cxn ang="0">
                  <a:pos x="connsiteX17847" y="connsiteY17847"/>
                </a:cxn>
                <a:cxn ang="0">
                  <a:pos x="connsiteX17848" y="connsiteY17848"/>
                </a:cxn>
                <a:cxn ang="0">
                  <a:pos x="connsiteX17849" y="connsiteY17849"/>
                </a:cxn>
                <a:cxn ang="0">
                  <a:pos x="connsiteX17850" y="connsiteY17850"/>
                </a:cxn>
                <a:cxn ang="0">
                  <a:pos x="connsiteX17851" y="connsiteY17851"/>
                </a:cxn>
                <a:cxn ang="0">
                  <a:pos x="connsiteX17852" y="connsiteY17852"/>
                </a:cxn>
                <a:cxn ang="0">
                  <a:pos x="connsiteX17853" y="connsiteY17853"/>
                </a:cxn>
                <a:cxn ang="0">
                  <a:pos x="connsiteX17854" y="connsiteY17854"/>
                </a:cxn>
                <a:cxn ang="0">
                  <a:pos x="connsiteX17855" y="connsiteY17855"/>
                </a:cxn>
                <a:cxn ang="0">
                  <a:pos x="connsiteX17856" y="connsiteY17856"/>
                </a:cxn>
                <a:cxn ang="0">
                  <a:pos x="connsiteX17857" y="connsiteY17857"/>
                </a:cxn>
                <a:cxn ang="0">
                  <a:pos x="connsiteX17858" y="connsiteY17858"/>
                </a:cxn>
                <a:cxn ang="0">
                  <a:pos x="connsiteX17859" y="connsiteY17859"/>
                </a:cxn>
                <a:cxn ang="0">
                  <a:pos x="connsiteX17860" y="connsiteY17860"/>
                </a:cxn>
                <a:cxn ang="0">
                  <a:pos x="connsiteX17861" y="connsiteY17861"/>
                </a:cxn>
                <a:cxn ang="0">
                  <a:pos x="connsiteX17862" y="connsiteY17862"/>
                </a:cxn>
                <a:cxn ang="0">
                  <a:pos x="connsiteX17863" y="connsiteY17863"/>
                </a:cxn>
                <a:cxn ang="0">
                  <a:pos x="connsiteX17864" y="connsiteY17864"/>
                </a:cxn>
                <a:cxn ang="0">
                  <a:pos x="connsiteX17865" y="connsiteY17865"/>
                </a:cxn>
                <a:cxn ang="0">
                  <a:pos x="connsiteX17866" y="connsiteY17866"/>
                </a:cxn>
                <a:cxn ang="0">
                  <a:pos x="connsiteX17867" y="connsiteY17867"/>
                </a:cxn>
                <a:cxn ang="0">
                  <a:pos x="connsiteX17868" y="connsiteY17868"/>
                </a:cxn>
                <a:cxn ang="0">
                  <a:pos x="connsiteX17869" y="connsiteY17869"/>
                </a:cxn>
                <a:cxn ang="0">
                  <a:pos x="connsiteX17870" y="connsiteY17870"/>
                </a:cxn>
                <a:cxn ang="0">
                  <a:pos x="connsiteX17871" y="connsiteY17871"/>
                </a:cxn>
                <a:cxn ang="0">
                  <a:pos x="connsiteX17872" y="connsiteY17872"/>
                </a:cxn>
                <a:cxn ang="0">
                  <a:pos x="connsiteX17873" y="connsiteY17873"/>
                </a:cxn>
                <a:cxn ang="0">
                  <a:pos x="connsiteX17874" y="connsiteY17874"/>
                </a:cxn>
                <a:cxn ang="0">
                  <a:pos x="connsiteX17875" y="connsiteY17875"/>
                </a:cxn>
                <a:cxn ang="0">
                  <a:pos x="connsiteX17876" y="connsiteY17876"/>
                </a:cxn>
                <a:cxn ang="0">
                  <a:pos x="connsiteX17877" y="connsiteY17877"/>
                </a:cxn>
                <a:cxn ang="0">
                  <a:pos x="connsiteX17878" y="connsiteY17878"/>
                </a:cxn>
                <a:cxn ang="0">
                  <a:pos x="connsiteX17879" y="connsiteY17879"/>
                </a:cxn>
                <a:cxn ang="0">
                  <a:pos x="connsiteX17880" y="connsiteY17880"/>
                </a:cxn>
                <a:cxn ang="0">
                  <a:pos x="connsiteX17881" y="connsiteY17881"/>
                </a:cxn>
                <a:cxn ang="0">
                  <a:pos x="connsiteX17882" y="connsiteY17882"/>
                </a:cxn>
                <a:cxn ang="0">
                  <a:pos x="connsiteX17883" y="connsiteY17883"/>
                </a:cxn>
                <a:cxn ang="0">
                  <a:pos x="connsiteX17884" y="connsiteY17884"/>
                </a:cxn>
                <a:cxn ang="0">
                  <a:pos x="connsiteX17885" y="connsiteY17885"/>
                </a:cxn>
                <a:cxn ang="0">
                  <a:pos x="connsiteX17886" y="connsiteY17886"/>
                </a:cxn>
                <a:cxn ang="0">
                  <a:pos x="connsiteX17887" y="connsiteY17887"/>
                </a:cxn>
                <a:cxn ang="0">
                  <a:pos x="connsiteX17888" y="connsiteY17888"/>
                </a:cxn>
                <a:cxn ang="0">
                  <a:pos x="connsiteX17889" y="connsiteY17889"/>
                </a:cxn>
                <a:cxn ang="0">
                  <a:pos x="connsiteX17890" y="connsiteY17890"/>
                </a:cxn>
                <a:cxn ang="0">
                  <a:pos x="connsiteX17891" y="connsiteY17891"/>
                </a:cxn>
                <a:cxn ang="0">
                  <a:pos x="connsiteX17892" y="connsiteY17892"/>
                </a:cxn>
                <a:cxn ang="0">
                  <a:pos x="connsiteX17893" y="connsiteY17893"/>
                </a:cxn>
                <a:cxn ang="0">
                  <a:pos x="connsiteX17894" y="connsiteY17894"/>
                </a:cxn>
                <a:cxn ang="0">
                  <a:pos x="connsiteX17895" y="connsiteY17895"/>
                </a:cxn>
                <a:cxn ang="0">
                  <a:pos x="connsiteX17896" y="connsiteY17896"/>
                </a:cxn>
                <a:cxn ang="0">
                  <a:pos x="connsiteX17897" y="connsiteY17897"/>
                </a:cxn>
                <a:cxn ang="0">
                  <a:pos x="connsiteX17898" y="connsiteY17898"/>
                </a:cxn>
                <a:cxn ang="0">
                  <a:pos x="connsiteX17899" y="connsiteY17899"/>
                </a:cxn>
                <a:cxn ang="0">
                  <a:pos x="connsiteX17900" y="connsiteY17900"/>
                </a:cxn>
                <a:cxn ang="0">
                  <a:pos x="connsiteX17901" y="connsiteY17901"/>
                </a:cxn>
                <a:cxn ang="0">
                  <a:pos x="connsiteX17902" y="connsiteY17902"/>
                </a:cxn>
                <a:cxn ang="0">
                  <a:pos x="connsiteX17903" y="connsiteY17903"/>
                </a:cxn>
                <a:cxn ang="0">
                  <a:pos x="connsiteX17904" y="connsiteY17904"/>
                </a:cxn>
                <a:cxn ang="0">
                  <a:pos x="connsiteX17905" y="connsiteY17905"/>
                </a:cxn>
                <a:cxn ang="0">
                  <a:pos x="connsiteX17906" y="connsiteY17906"/>
                </a:cxn>
                <a:cxn ang="0">
                  <a:pos x="connsiteX17907" y="connsiteY17907"/>
                </a:cxn>
                <a:cxn ang="0">
                  <a:pos x="connsiteX17908" y="connsiteY17908"/>
                </a:cxn>
                <a:cxn ang="0">
                  <a:pos x="connsiteX17909" y="connsiteY17909"/>
                </a:cxn>
                <a:cxn ang="0">
                  <a:pos x="connsiteX17910" y="connsiteY17910"/>
                </a:cxn>
                <a:cxn ang="0">
                  <a:pos x="connsiteX17911" y="connsiteY17911"/>
                </a:cxn>
                <a:cxn ang="0">
                  <a:pos x="connsiteX17912" y="connsiteY17912"/>
                </a:cxn>
                <a:cxn ang="0">
                  <a:pos x="connsiteX17913" y="connsiteY17913"/>
                </a:cxn>
                <a:cxn ang="0">
                  <a:pos x="connsiteX17914" y="connsiteY17914"/>
                </a:cxn>
                <a:cxn ang="0">
                  <a:pos x="connsiteX17915" y="connsiteY17915"/>
                </a:cxn>
                <a:cxn ang="0">
                  <a:pos x="connsiteX17916" y="connsiteY17916"/>
                </a:cxn>
                <a:cxn ang="0">
                  <a:pos x="connsiteX17917" y="connsiteY17917"/>
                </a:cxn>
                <a:cxn ang="0">
                  <a:pos x="connsiteX17918" y="connsiteY17918"/>
                </a:cxn>
                <a:cxn ang="0">
                  <a:pos x="connsiteX17919" y="connsiteY17919"/>
                </a:cxn>
                <a:cxn ang="0">
                  <a:pos x="connsiteX17920" y="connsiteY17920"/>
                </a:cxn>
                <a:cxn ang="0">
                  <a:pos x="connsiteX17921" y="connsiteY17921"/>
                </a:cxn>
                <a:cxn ang="0">
                  <a:pos x="connsiteX17922" y="connsiteY17922"/>
                </a:cxn>
                <a:cxn ang="0">
                  <a:pos x="connsiteX17923" y="connsiteY17923"/>
                </a:cxn>
                <a:cxn ang="0">
                  <a:pos x="connsiteX17924" y="connsiteY17924"/>
                </a:cxn>
                <a:cxn ang="0">
                  <a:pos x="connsiteX17925" y="connsiteY17925"/>
                </a:cxn>
                <a:cxn ang="0">
                  <a:pos x="connsiteX17926" y="connsiteY17926"/>
                </a:cxn>
                <a:cxn ang="0">
                  <a:pos x="connsiteX17927" y="connsiteY17927"/>
                </a:cxn>
                <a:cxn ang="0">
                  <a:pos x="connsiteX17928" y="connsiteY17928"/>
                </a:cxn>
                <a:cxn ang="0">
                  <a:pos x="connsiteX17929" y="connsiteY17929"/>
                </a:cxn>
                <a:cxn ang="0">
                  <a:pos x="connsiteX17930" y="connsiteY17930"/>
                </a:cxn>
                <a:cxn ang="0">
                  <a:pos x="connsiteX17931" y="connsiteY17931"/>
                </a:cxn>
                <a:cxn ang="0">
                  <a:pos x="connsiteX17932" y="connsiteY17932"/>
                </a:cxn>
                <a:cxn ang="0">
                  <a:pos x="connsiteX17933" y="connsiteY17933"/>
                </a:cxn>
                <a:cxn ang="0">
                  <a:pos x="connsiteX17934" y="connsiteY17934"/>
                </a:cxn>
                <a:cxn ang="0">
                  <a:pos x="connsiteX17935" y="connsiteY17935"/>
                </a:cxn>
                <a:cxn ang="0">
                  <a:pos x="connsiteX17936" y="connsiteY17936"/>
                </a:cxn>
                <a:cxn ang="0">
                  <a:pos x="connsiteX17937" y="connsiteY17937"/>
                </a:cxn>
                <a:cxn ang="0">
                  <a:pos x="connsiteX17938" y="connsiteY17938"/>
                </a:cxn>
                <a:cxn ang="0">
                  <a:pos x="connsiteX17939" y="connsiteY17939"/>
                </a:cxn>
                <a:cxn ang="0">
                  <a:pos x="connsiteX17940" y="connsiteY17940"/>
                </a:cxn>
                <a:cxn ang="0">
                  <a:pos x="connsiteX17941" y="connsiteY17941"/>
                </a:cxn>
                <a:cxn ang="0">
                  <a:pos x="connsiteX17942" y="connsiteY17942"/>
                </a:cxn>
                <a:cxn ang="0">
                  <a:pos x="connsiteX17943" y="connsiteY17943"/>
                </a:cxn>
                <a:cxn ang="0">
                  <a:pos x="connsiteX17944" y="connsiteY17944"/>
                </a:cxn>
                <a:cxn ang="0">
                  <a:pos x="connsiteX17945" y="connsiteY17945"/>
                </a:cxn>
                <a:cxn ang="0">
                  <a:pos x="connsiteX17946" y="connsiteY17946"/>
                </a:cxn>
                <a:cxn ang="0">
                  <a:pos x="connsiteX17947" y="connsiteY17947"/>
                </a:cxn>
                <a:cxn ang="0">
                  <a:pos x="connsiteX17948" y="connsiteY17948"/>
                </a:cxn>
                <a:cxn ang="0">
                  <a:pos x="connsiteX17949" y="connsiteY17949"/>
                </a:cxn>
                <a:cxn ang="0">
                  <a:pos x="connsiteX17950" y="connsiteY17950"/>
                </a:cxn>
                <a:cxn ang="0">
                  <a:pos x="connsiteX17951" y="connsiteY17951"/>
                </a:cxn>
                <a:cxn ang="0">
                  <a:pos x="connsiteX17952" y="connsiteY17952"/>
                </a:cxn>
                <a:cxn ang="0">
                  <a:pos x="connsiteX17953" y="connsiteY17953"/>
                </a:cxn>
                <a:cxn ang="0">
                  <a:pos x="connsiteX17954" y="connsiteY17954"/>
                </a:cxn>
                <a:cxn ang="0">
                  <a:pos x="connsiteX17955" y="connsiteY17955"/>
                </a:cxn>
                <a:cxn ang="0">
                  <a:pos x="connsiteX17956" y="connsiteY17956"/>
                </a:cxn>
                <a:cxn ang="0">
                  <a:pos x="connsiteX17957" y="connsiteY17957"/>
                </a:cxn>
                <a:cxn ang="0">
                  <a:pos x="connsiteX17958" y="connsiteY17958"/>
                </a:cxn>
                <a:cxn ang="0">
                  <a:pos x="connsiteX17959" y="connsiteY17959"/>
                </a:cxn>
                <a:cxn ang="0">
                  <a:pos x="connsiteX17960" y="connsiteY17960"/>
                </a:cxn>
                <a:cxn ang="0">
                  <a:pos x="connsiteX17961" y="connsiteY17961"/>
                </a:cxn>
                <a:cxn ang="0">
                  <a:pos x="connsiteX17962" y="connsiteY17962"/>
                </a:cxn>
                <a:cxn ang="0">
                  <a:pos x="connsiteX17963" y="connsiteY17963"/>
                </a:cxn>
                <a:cxn ang="0">
                  <a:pos x="connsiteX17964" y="connsiteY17964"/>
                </a:cxn>
                <a:cxn ang="0">
                  <a:pos x="connsiteX17965" y="connsiteY17965"/>
                </a:cxn>
                <a:cxn ang="0">
                  <a:pos x="connsiteX17966" y="connsiteY17966"/>
                </a:cxn>
                <a:cxn ang="0">
                  <a:pos x="connsiteX17967" y="connsiteY17967"/>
                </a:cxn>
                <a:cxn ang="0">
                  <a:pos x="connsiteX17968" y="connsiteY17968"/>
                </a:cxn>
                <a:cxn ang="0">
                  <a:pos x="connsiteX17969" y="connsiteY17969"/>
                </a:cxn>
                <a:cxn ang="0">
                  <a:pos x="connsiteX17970" y="connsiteY17970"/>
                </a:cxn>
                <a:cxn ang="0">
                  <a:pos x="connsiteX17971" y="connsiteY17971"/>
                </a:cxn>
                <a:cxn ang="0">
                  <a:pos x="connsiteX17972" y="connsiteY17972"/>
                </a:cxn>
                <a:cxn ang="0">
                  <a:pos x="connsiteX17973" y="connsiteY17973"/>
                </a:cxn>
                <a:cxn ang="0">
                  <a:pos x="connsiteX17974" y="connsiteY17974"/>
                </a:cxn>
                <a:cxn ang="0">
                  <a:pos x="connsiteX17975" y="connsiteY17975"/>
                </a:cxn>
                <a:cxn ang="0">
                  <a:pos x="connsiteX17976" y="connsiteY17976"/>
                </a:cxn>
                <a:cxn ang="0">
                  <a:pos x="connsiteX17977" y="connsiteY17977"/>
                </a:cxn>
                <a:cxn ang="0">
                  <a:pos x="connsiteX17978" y="connsiteY17978"/>
                </a:cxn>
                <a:cxn ang="0">
                  <a:pos x="connsiteX17979" y="connsiteY17979"/>
                </a:cxn>
                <a:cxn ang="0">
                  <a:pos x="connsiteX17980" y="connsiteY17980"/>
                </a:cxn>
                <a:cxn ang="0">
                  <a:pos x="connsiteX17981" y="connsiteY17981"/>
                </a:cxn>
                <a:cxn ang="0">
                  <a:pos x="connsiteX17982" y="connsiteY17982"/>
                </a:cxn>
                <a:cxn ang="0">
                  <a:pos x="connsiteX17983" y="connsiteY17983"/>
                </a:cxn>
                <a:cxn ang="0">
                  <a:pos x="connsiteX17984" y="connsiteY17984"/>
                </a:cxn>
                <a:cxn ang="0">
                  <a:pos x="connsiteX17985" y="connsiteY17985"/>
                </a:cxn>
                <a:cxn ang="0">
                  <a:pos x="connsiteX17986" y="connsiteY17986"/>
                </a:cxn>
                <a:cxn ang="0">
                  <a:pos x="connsiteX17987" y="connsiteY17987"/>
                </a:cxn>
                <a:cxn ang="0">
                  <a:pos x="connsiteX17988" y="connsiteY17988"/>
                </a:cxn>
                <a:cxn ang="0">
                  <a:pos x="connsiteX17989" y="connsiteY17989"/>
                </a:cxn>
                <a:cxn ang="0">
                  <a:pos x="connsiteX17990" y="connsiteY17990"/>
                </a:cxn>
                <a:cxn ang="0">
                  <a:pos x="connsiteX17991" y="connsiteY17991"/>
                </a:cxn>
                <a:cxn ang="0">
                  <a:pos x="connsiteX17992" y="connsiteY17992"/>
                </a:cxn>
                <a:cxn ang="0">
                  <a:pos x="connsiteX17993" y="connsiteY17993"/>
                </a:cxn>
                <a:cxn ang="0">
                  <a:pos x="connsiteX17994" y="connsiteY17994"/>
                </a:cxn>
                <a:cxn ang="0">
                  <a:pos x="connsiteX17995" y="connsiteY17995"/>
                </a:cxn>
                <a:cxn ang="0">
                  <a:pos x="connsiteX17996" y="connsiteY17996"/>
                </a:cxn>
                <a:cxn ang="0">
                  <a:pos x="connsiteX17997" y="connsiteY17997"/>
                </a:cxn>
                <a:cxn ang="0">
                  <a:pos x="connsiteX17998" y="connsiteY17998"/>
                </a:cxn>
                <a:cxn ang="0">
                  <a:pos x="connsiteX17999" y="connsiteY17999"/>
                </a:cxn>
                <a:cxn ang="0">
                  <a:pos x="connsiteX18000" y="connsiteY18000"/>
                </a:cxn>
                <a:cxn ang="0">
                  <a:pos x="connsiteX18001" y="connsiteY18001"/>
                </a:cxn>
                <a:cxn ang="0">
                  <a:pos x="connsiteX18002" y="connsiteY18002"/>
                </a:cxn>
                <a:cxn ang="0">
                  <a:pos x="connsiteX18003" y="connsiteY18003"/>
                </a:cxn>
                <a:cxn ang="0">
                  <a:pos x="connsiteX18004" y="connsiteY18004"/>
                </a:cxn>
                <a:cxn ang="0">
                  <a:pos x="connsiteX18005" y="connsiteY18005"/>
                </a:cxn>
                <a:cxn ang="0">
                  <a:pos x="connsiteX18006" y="connsiteY18006"/>
                </a:cxn>
                <a:cxn ang="0">
                  <a:pos x="connsiteX18007" y="connsiteY18007"/>
                </a:cxn>
                <a:cxn ang="0">
                  <a:pos x="connsiteX18008" y="connsiteY18008"/>
                </a:cxn>
                <a:cxn ang="0">
                  <a:pos x="connsiteX18009" y="connsiteY18009"/>
                </a:cxn>
                <a:cxn ang="0">
                  <a:pos x="connsiteX18010" y="connsiteY18010"/>
                </a:cxn>
                <a:cxn ang="0">
                  <a:pos x="connsiteX18011" y="connsiteY18011"/>
                </a:cxn>
                <a:cxn ang="0">
                  <a:pos x="connsiteX18012" y="connsiteY18012"/>
                </a:cxn>
                <a:cxn ang="0">
                  <a:pos x="connsiteX18013" y="connsiteY18013"/>
                </a:cxn>
                <a:cxn ang="0">
                  <a:pos x="connsiteX18014" y="connsiteY18014"/>
                </a:cxn>
                <a:cxn ang="0">
                  <a:pos x="connsiteX18015" y="connsiteY18015"/>
                </a:cxn>
                <a:cxn ang="0">
                  <a:pos x="connsiteX18016" y="connsiteY18016"/>
                </a:cxn>
                <a:cxn ang="0">
                  <a:pos x="connsiteX18017" y="connsiteY18017"/>
                </a:cxn>
                <a:cxn ang="0">
                  <a:pos x="connsiteX18018" y="connsiteY18018"/>
                </a:cxn>
                <a:cxn ang="0">
                  <a:pos x="connsiteX18019" y="connsiteY18019"/>
                </a:cxn>
                <a:cxn ang="0">
                  <a:pos x="connsiteX18020" y="connsiteY18020"/>
                </a:cxn>
                <a:cxn ang="0">
                  <a:pos x="connsiteX18021" y="connsiteY18021"/>
                </a:cxn>
                <a:cxn ang="0">
                  <a:pos x="connsiteX18022" y="connsiteY18022"/>
                </a:cxn>
                <a:cxn ang="0">
                  <a:pos x="connsiteX18023" y="connsiteY18023"/>
                </a:cxn>
                <a:cxn ang="0">
                  <a:pos x="connsiteX18024" y="connsiteY18024"/>
                </a:cxn>
                <a:cxn ang="0">
                  <a:pos x="connsiteX18025" y="connsiteY18025"/>
                </a:cxn>
                <a:cxn ang="0">
                  <a:pos x="connsiteX18026" y="connsiteY18026"/>
                </a:cxn>
                <a:cxn ang="0">
                  <a:pos x="connsiteX18027" y="connsiteY18027"/>
                </a:cxn>
                <a:cxn ang="0">
                  <a:pos x="connsiteX18028" y="connsiteY18028"/>
                </a:cxn>
                <a:cxn ang="0">
                  <a:pos x="connsiteX18029" y="connsiteY18029"/>
                </a:cxn>
                <a:cxn ang="0">
                  <a:pos x="connsiteX18030" y="connsiteY18030"/>
                </a:cxn>
                <a:cxn ang="0">
                  <a:pos x="connsiteX18031" y="connsiteY18031"/>
                </a:cxn>
                <a:cxn ang="0">
                  <a:pos x="connsiteX18032" y="connsiteY18032"/>
                </a:cxn>
                <a:cxn ang="0">
                  <a:pos x="connsiteX18033" y="connsiteY18033"/>
                </a:cxn>
                <a:cxn ang="0">
                  <a:pos x="connsiteX18034" y="connsiteY18034"/>
                </a:cxn>
                <a:cxn ang="0">
                  <a:pos x="connsiteX18035" y="connsiteY18035"/>
                </a:cxn>
                <a:cxn ang="0">
                  <a:pos x="connsiteX18036" y="connsiteY18036"/>
                </a:cxn>
                <a:cxn ang="0">
                  <a:pos x="connsiteX18037" y="connsiteY18037"/>
                </a:cxn>
                <a:cxn ang="0">
                  <a:pos x="connsiteX18038" y="connsiteY18038"/>
                </a:cxn>
                <a:cxn ang="0">
                  <a:pos x="connsiteX18039" y="connsiteY18039"/>
                </a:cxn>
                <a:cxn ang="0">
                  <a:pos x="connsiteX18040" y="connsiteY18040"/>
                </a:cxn>
                <a:cxn ang="0">
                  <a:pos x="connsiteX18041" y="connsiteY18041"/>
                </a:cxn>
                <a:cxn ang="0">
                  <a:pos x="connsiteX18042" y="connsiteY18042"/>
                </a:cxn>
                <a:cxn ang="0">
                  <a:pos x="connsiteX18043" y="connsiteY18043"/>
                </a:cxn>
                <a:cxn ang="0">
                  <a:pos x="connsiteX18044" y="connsiteY18044"/>
                </a:cxn>
                <a:cxn ang="0">
                  <a:pos x="connsiteX18045" y="connsiteY18045"/>
                </a:cxn>
                <a:cxn ang="0">
                  <a:pos x="connsiteX18046" y="connsiteY18046"/>
                </a:cxn>
                <a:cxn ang="0">
                  <a:pos x="connsiteX18047" y="connsiteY18047"/>
                </a:cxn>
                <a:cxn ang="0">
                  <a:pos x="connsiteX18048" y="connsiteY18048"/>
                </a:cxn>
                <a:cxn ang="0">
                  <a:pos x="connsiteX18049" y="connsiteY18049"/>
                </a:cxn>
                <a:cxn ang="0">
                  <a:pos x="connsiteX18050" y="connsiteY18050"/>
                </a:cxn>
                <a:cxn ang="0">
                  <a:pos x="connsiteX18051" y="connsiteY18051"/>
                </a:cxn>
                <a:cxn ang="0">
                  <a:pos x="connsiteX18052" y="connsiteY18052"/>
                </a:cxn>
                <a:cxn ang="0">
                  <a:pos x="connsiteX18053" y="connsiteY18053"/>
                </a:cxn>
                <a:cxn ang="0">
                  <a:pos x="connsiteX18054" y="connsiteY18054"/>
                </a:cxn>
                <a:cxn ang="0">
                  <a:pos x="connsiteX18055" y="connsiteY18055"/>
                </a:cxn>
                <a:cxn ang="0">
                  <a:pos x="connsiteX18056" y="connsiteY18056"/>
                </a:cxn>
                <a:cxn ang="0">
                  <a:pos x="connsiteX18057" y="connsiteY18057"/>
                </a:cxn>
                <a:cxn ang="0">
                  <a:pos x="connsiteX18058" y="connsiteY18058"/>
                </a:cxn>
                <a:cxn ang="0">
                  <a:pos x="connsiteX18059" y="connsiteY18059"/>
                </a:cxn>
                <a:cxn ang="0">
                  <a:pos x="connsiteX18060" y="connsiteY18060"/>
                </a:cxn>
                <a:cxn ang="0">
                  <a:pos x="connsiteX18061" y="connsiteY18061"/>
                </a:cxn>
                <a:cxn ang="0">
                  <a:pos x="connsiteX18062" y="connsiteY18062"/>
                </a:cxn>
                <a:cxn ang="0">
                  <a:pos x="connsiteX18063" y="connsiteY18063"/>
                </a:cxn>
                <a:cxn ang="0">
                  <a:pos x="connsiteX18064" y="connsiteY18064"/>
                </a:cxn>
                <a:cxn ang="0">
                  <a:pos x="connsiteX18065" y="connsiteY18065"/>
                </a:cxn>
                <a:cxn ang="0">
                  <a:pos x="connsiteX18066" y="connsiteY18066"/>
                </a:cxn>
                <a:cxn ang="0">
                  <a:pos x="connsiteX18067" y="connsiteY18067"/>
                </a:cxn>
                <a:cxn ang="0">
                  <a:pos x="connsiteX18068" y="connsiteY18068"/>
                </a:cxn>
                <a:cxn ang="0">
                  <a:pos x="connsiteX18069" y="connsiteY18069"/>
                </a:cxn>
                <a:cxn ang="0">
                  <a:pos x="connsiteX18070" y="connsiteY18070"/>
                </a:cxn>
                <a:cxn ang="0">
                  <a:pos x="connsiteX18071" y="connsiteY18071"/>
                </a:cxn>
                <a:cxn ang="0">
                  <a:pos x="connsiteX18072" y="connsiteY18072"/>
                </a:cxn>
                <a:cxn ang="0">
                  <a:pos x="connsiteX18073" y="connsiteY18073"/>
                </a:cxn>
                <a:cxn ang="0">
                  <a:pos x="connsiteX18074" y="connsiteY18074"/>
                </a:cxn>
                <a:cxn ang="0">
                  <a:pos x="connsiteX18075" y="connsiteY18075"/>
                </a:cxn>
                <a:cxn ang="0">
                  <a:pos x="connsiteX18076" y="connsiteY18076"/>
                </a:cxn>
                <a:cxn ang="0">
                  <a:pos x="connsiteX18077" y="connsiteY18077"/>
                </a:cxn>
                <a:cxn ang="0">
                  <a:pos x="connsiteX18078" y="connsiteY18078"/>
                </a:cxn>
                <a:cxn ang="0">
                  <a:pos x="connsiteX18079" y="connsiteY18079"/>
                </a:cxn>
                <a:cxn ang="0">
                  <a:pos x="connsiteX18080" y="connsiteY18080"/>
                </a:cxn>
                <a:cxn ang="0">
                  <a:pos x="connsiteX18081" y="connsiteY18081"/>
                </a:cxn>
                <a:cxn ang="0">
                  <a:pos x="connsiteX18082" y="connsiteY18082"/>
                </a:cxn>
                <a:cxn ang="0">
                  <a:pos x="connsiteX18083" y="connsiteY18083"/>
                </a:cxn>
                <a:cxn ang="0">
                  <a:pos x="connsiteX18084" y="connsiteY18084"/>
                </a:cxn>
                <a:cxn ang="0">
                  <a:pos x="connsiteX18085" y="connsiteY18085"/>
                </a:cxn>
                <a:cxn ang="0">
                  <a:pos x="connsiteX18086" y="connsiteY18086"/>
                </a:cxn>
                <a:cxn ang="0">
                  <a:pos x="connsiteX18087" y="connsiteY18087"/>
                </a:cxn>
                <a:cxn ang="0">
                  <a:pos x="connsiteX18088" y="connsiteY18088"/>
                </a:cxn>
                <a:cxn ang="0">
                  <a:pos x="connsiteX18089" y="connsiteY18089"/>
                </a:cxn>
                <a:cxn ang="0">
                  <a:pos x="connsiteX18090" y="connsiteY18090"/>
                </a:cxn>
                <a:cxn ang="0">
                  <a:pos x="connsiteX18091" y="connsiteY18091"/>
                </a:cxn>
                <a:cxn ang="0">
                  <a:pos x="connsiteX18092" y="connsiteY18092"/>
                </a:cxn>
                <a:cxn ang="0">
                  <a:pos x="connsiteX18093" y="connsiteY18093"/>
                </a:cxn>
                <a:cxn ang="0">
                  <a:pos x="connsiteX18094" y="connsiteY18094"/>
                </a:cxn>
                <a:cxn ang="0">
                  <a:pos x="connsiteX18095" y="connsiteY18095"/>
                </a:cxn>
                <a:cxn ang="0">
                  <a:pos x="connsiteX18096" y="connsiteY18096"/>
                </a:cxn>
                <a:cxn ang="0">
                  <a:pos x="connsiteX18097" y="connsiteY18097"/>
                </a:cxn>
                <a:cxn ang="0">
                  <a:pos x="connsiteX18098" y="connsiteY18098"/>
                </a:cxn>
                <a:cxn ang="0">
                  <a:pos x="connsiteX18099" y="connsiteY18099"/>
                </a:cxn>
                <a:cxn ang="0">
                  <a:pos x="connsiteX18100" y="connsiteY18100"/>
                </a:cxn>
                <a:cxn ang="0">
                  <a:pos x="connsiteX18101" y="connsiteY18101"/>
                </a:cxn>
                <a:cxn ang="0">
                  <a:pos x="connsiteX18102" y="connsiteY18102"/>
                </a:cxn>
                <a:cxn ang="0">
                  <a:pos x="connsiteX18103" y="connsiteY18103"/>
                </a:cxn>
                <a:cxn ang="0">
                  <a:pos x="connsiteX18104" y="connsiteY18104"/>
                </a:cxn>
                <a:cxn ang="0">
                  <a:pos x="connsiteX18105" y="connsiteY18105"/>
                </a:cxn>
                <a:cxn ang="0">
                  <a:pos x="connsiteX18106" y="connsiteY18106"/>
                </a:cxn>
                <a:cxn ang="0">
                  <a:pos x="connsiteX18107" y="connsiteY18107"/>
                </a:cxn>
                <a:cxn ang="0">
                  <a:pos x="connsiteX18108" y="connsiteY18108"/>
                </a:cxn>
                <a:cxn ang="0">
                  <a:pos x="connsiteX18109" y="connsiteY18109"/>
                </a:cxn>
                <a:cxn ang="0">
                  <a:pos x="connsiteX18110" y="connsiteY18110"/>
                </a:cxn>
                <a:cxn ang="0">
                  <a:pos x="connsiteX18111" y="connsiteY18111"/>
                </a:cxn>
                <a:cxn ang="0">
                  <a:pos x="connsiteX18112" y="connsiteY18112"/>
                </a:cxn>
                <a:cxn ang="0">
                  <a:pos x="connsiteX18113" y="connsiteY18113"/>
                </a:cxn>
                <a:cxn ang="0">
                  <a:pos x="connsiteX18114" y="connsiteY18114"/>
                </a:cxn>
                <a:cxn ang="0">
                  <a:pos x="connsiteX18115" y="connsiteY18115"/>
                </a:cxn>
                <a:cxn ang="0">
                  <a:pos x="connsiteX18116" y="connsiteY18116"/>
                </a:cxn>
                <a:cxn ang="0">
                  <a:pos x="connsiteX18117" y="connsiteY18117"/>
                </a:cxn>
                <a:cxn ang="0">
                  <a:pos x="connsiteX18118" y="connsiteY18118"/>
                </a:cxn>
                <a:cxn ang="0">
                  <a:pos x="connsiteX18119" y="connsiteY18119"/>
                </a:cxn>
                <a:cxn ang="0">
                  <a:pos x="connsiteX18120" y="connsiteY18120"/>
                </a:cxn>
                <a:cxn ang="0">
                  <a:pos x="connsiteX18121" y="connsiteY18121"/>
                </a:cxn>
                <a:cxn ang="0">
                  <a:pos x="connsiteX18122" y="connsiteY18122"/>
                </a:cxn>
                <a:cxn ang="0">
                  <a:pos x="connsiteX18123" y="connsiteY18123"/>
                </a:cxn>
                <a:cxn ang="0">
                  <a:pos x="connsiteX18124" y="connsiteY18124"/>
                </a:cxn>
                <a:cxn ang="0">
                  <a:pos x="connsiteX18125" y="connsiteY18125"/>
                </a:cxn>
                <a:cxn ang="0">
                  <a:pos x="connsiteX18126" y="connsiteY18126"/>
                </a:cxn>
                <a:cxn ang="0">
                  <a:pos x="connsiteX18127" y="connsiteY18127"/>
                </a:cxn>
                <a:cxn ang="0">
                  <a:pos x="connsiteX18128" y="connsiteY18128"/>
                </a:cxn>
                <a:cxn ang="0">
                  <a:pos x="connsiteX18129" y="connsiteY18129"/>
                </a:cxn>
                <a:cxn ang="0">
                  <a:pos x="connsiteX18130" y="connsiteY18130"/>
                </a:cxn>
                <a:cxn ang="0">
                  <a:pos x="connsiteX18131" y="connsiteY18131"/>
                </a:cxn>
                <a:cxn ang="0">
                  <a:pos x="connsiteX18132" y="connsiteY18132"/>
                </a:cxn>
                <a:cxn ang="0">
                  <a:pos x="connsiteX18133" y="connsiteY18133"/>
                </a:cxn>
                <a:cxn ang="0">
                  <a:pos x="connsiteX18134" y="connsiteY18134"/>
                </a:cxn>
                <a:cxn ang="0">
                  <a:pos x="connsiteX18135" y="connsiteY18135"/>
                </a:cxn>
                <a:cxn ang="0">
                  <a:pos x="connsiteX18136" y="connsiteY18136"/>
                </a:cxn>
                <a:cxn ang="0">
                  <a:pos x="connsiteX18137" y="connsiteY18137"/>
                </a:cxn>
                <a:cxn ang="0">
                  <a:pos x="connsiteX18138" y="connsiteY18138"/>
                </a:cxn>
                <a:cxn ang="0">
                  <a:pos x="connsiteX18139" y="connsiteY18139"/>
                </a:cxn>
                <a:cxn ang="0">
                  <a:pos x="connsiteX18140" y="connsiteY18140"/>
                </a:cxn>
                <a:cxn ang="0">
                  <a:pos x="connsiteX18141" y="connsiteY18141"/>
                </a:cxn>
                <a:cxn ang="0">
                  <a:pos x="connsiteX18142" y="connsiteY18142"/>
                </a:cxn>
                <a:cxn ang="0">
                  <a:pos x="connsiteX18143" y="connsiteY18143"/>
                </a:cxn>
                <a:cxn ang="0">
                  <a:pos x="connsiteX18144" y="connsiteY18144"/>
                </a:cxn>
                <a:cxn ang="0">
                  <a:pos x="connsiteX18145" y="connsiteY18145"/>
                </a:cxn>
                <a:cxn ang="0">
                  <a:pos x="connsiteX18146" y="connsiteY18146"/>
                </a:cxn>
                <a:cxn ang="0">
                  <a:pos x="connsiteX18147" y="connsiteY18147"/>
                </a:cxn>
                <a:cxn ang="0">
                  <a:pos x="connsiteX18148" y="connsiteY18148"/>
                </a:cxn>
                <a:cxn ang="0">
                  <a:pos x="connsiteX18149" y="connsiteY18149"/>
                </a:cxn>
                <a:cxn ang="0">
                  <a:pos x="connsiteX18150" y="connsiteY18150"/>
                </a:cxn>
                <a:cxn ang="0">
                  <a:pos x="connsiteX18151" y="connsiteY18151"/>
                </a:cxn>
                <a:cxn ang="0">
                  <a:pos x="connsiteX18152" y="connsiteY18152"/>
                </a:cxn>
                <a:cxn ang="0">
                  <a:pos x="connsiteX18153" y="connsiteY18153"/>
                </a:cxn>
                <a:cxn ang="0">
                  <a:pos x="connsiteX18154" y="connsiteY18154"/>
                </a:cxn>
                <a:cxn ang="0">
                  <a:pos x="connsiteX18155" y="connsiteY18155"/>
                </a:cxn>
                <a:cxn ang="0">
                  <a:pos x="connsiteX18156" y="connsiteY18156"/>
                </a:cxn>
                <a:cxn ang="0">
                  <a:pos x="connsiteX18157" y="connsiteY18157"/>
                </a:cxn>
                <a:cxn ang="0">
                  <a:pos x="connsiteX18158" y="connsiteY18158"/>
                </a:cxn>
                <a:cxn ang="0">
                  <a:pos x="connsiteX18159" y="connsiteY18159"/>
                </a:cxn>
                <a:cxn ang="0">
                  <a:pos x="connsiteX18160" y="connsiteY18160"/>
                </a:cxn>
                <a:cxn ang="0">
                  <a:pos x="connsiteX18161" y="connsiteY18161"/>
                </a:cxn>
                <a:cxn ang="0">
                  <a:pos x="connsiteX18162" y="connsiteY18162"/>
                </a:cxn>
                <a:cxn ang="0">
                  <a:pos x="connsiteX18163" y="connsiteY18163"/>
                </a:cxn>
                <a:cxn ang="0">
                  <a:pos x="connsiteX18164" y="connsiteY18164"/>
                </a:cxn>
                <a:cxn ang="0">
                  <a:pos x="connsiteX18165" y="connsiteY18165"/>
                </a:cxn>
                <a:cxn ang="0">
                  <a:pos x="connsiteX18166" y="connsiteY18166"/>
                </a:cxn>
                <a:cxn ang="0">
                  <a:pos x="connsiteX18167" y="connsiteY18167"/>
                </a:cxn>
                <a:cxn ang="0">
                  <a:pos x="connsiteX18168" y="connsiteY18168"/>
                </a:cxn>
                <a:cxn ang="0">
                  <a:pos x="connsiteX18169" y="connsiteY18169"/>
                </a:cxn>
                <a:cxn ang="0">
                  <a:pos x="connsiteX18170" y="connsiteY18170"/>
                </a:cxn>
                <a:cxn ang="0">
                  <a:pos x="connsiteX18171" y="connsiteY18171"/>
                </a:cxn>
                <a:cxn ang="0">
                  <a:pos x="connsiteX18172" y="connsiteY18172"/>
                </a:cxn>
                <a:cxn ang="0">
                  <a:pos x="connsiteX18173" y="connsiteY18173"/>
                </a:cxn>
                <a:cxn ang="0">
                  <a:pos x="connsiteX18174" y="connsiteY18174"/>
                </a:cxn>
                <a:cxn ang="0">
                  <a:pos x="connsiteX18175" y="connsiteY18175"/>
                </a:cxn>
                <a:cxn ang="0">
                  <a:pos x="connsiteX18176" y="connsiteY18176"/>
                </a:cxn>
                <a:cxn ang="0">
                  <a:pos x="connsiteX18177" y="connsiteY18177"/>
                </a:cxn>
                <a:cxn ang="0">
                  <a:pos x="connsiteX18178" y="connsiteY18178"/>
                </a:cxn>
                <a:cxn ang="0">
                  <a:pos x="connsiteX18179" y="connsiteY18179"/>
                </a:cxn>
                <a:cxn ang="0">
                  <a:pos x="connsiteX18180" y="connsiteY18180"/>
                </a:cxn>
                <a:cxn ang="0">
                  <a:pos x="connsiteX18181" y="connsiteY18181"/>
                </a:cxn>
                <a:cxn ang="0">
                  <a:pos x="connsiteX18182" y="connsiteY18182"/>
                </a:cxn>
                <a:cxn ang="0">
                  <a:pos x="connsiteX18183" y="connsiteY18183"/>
                </a:cxn>
                <a:cxn ang="0">
                  <a:pos x="connsiteX18184" y="connsiteY18184"/>
                </a:cxn>
                <a:cxn ang="0">
                  <a:pos x="connsiteX18185" y="connsiteY18185"/>
                </a:cxn>
                <a:cxn ang="0">
                  <a:pos x="connsiteX18186" y="connsiteY18186"/>
                </a:cxn>
                <a:cxn ang="0">
                  <a:pos x="connsiteX18187" y="connsiteY18187"/>
                </a:cxn>
                <a:cxn ang="0">
                  <a:pos x="connsiteX18188" y="connsiteY18188"/>
                </a:cxn>
                <a:cxn ang="0">
                  <a:pos x="connsiteX18189" y="connsiteY18189"/>
                </a:cxn>
                <a:cxn ang="0">
                  <a:pos x="connsiteX18190" y="connsiteY18190"/>
                </a:cxn>
                <a:cxn ang="0">
                  <a:pos x="connsiteX18191" y="connsiteY18191"/>
                </a:cxn>
                <a:cxn ang="0">
                  <a:pos x="connsiteX18192" y="connsiteY18192"/>
                </a:cxn>
                <a:cxn ang="0">
                  <a:pos x="connsiteX18193" y="connsiteY18193"/>
                </a:cxn>
                <a:cxn ang="0">
                  <a:pos x="connsiteX18194" y="connsiteY18194"/>
                </a:cxn>
                <a:cxn ang="0">
                  <a:pos x="connsiteX18195" y="connsiteY18195"/>
                </a:cxn>
                <a:cxn ang="0">
                  <a:pos x="connsiteX18196" y="connsiteY18196"/>
                </a:cxn>
                <a:cxn ang="0">
                  <a:pos x="connsiteX18197" y="connsiteY18197"/>
                </a:cxn>
                <a:cxn ang="0">
                  <a:pos x="connsiteX18198" y="connsiteY18198"/>
                </a:cxn>
                <a:cxn ang="0">
                  <a:pos x="connsiteX18199" y="connsiteY18199"/>
                </a:cxn>
                <a:cxn ang="0">
                  <a:pos x="connsiteX18200" y="connsiteY18200"/>
                </a:cxn>
                <a:cxn ang="0">
                  <a:pos x="connsiteX18201" y="connsiteY18201"/>
                </a:cxn>
                <a:cxn ang="0">
                  <a:pos x="connsiteX18202" y="connsiteY18202"/>
                </a:cxn>
                <a:cxn ang="0">
                  <a:pos x="connsiteX18203" y="connsiteY18203"/>
                </a:cxn>
                <a:cxn ang="0">
                  <a:pos x="connsiteX18204" y="connsiteY18204"/>
                </a:cxn>
                <a:cxn ang="0">
                  <a:pos x="connsiteX18205" y="connsiteY18205"/>
                </a:cxn>
                <a:cxn ang="0">
                  <a:pos x="connsiteX18206" y="connsiteY18206"/>
                </a:cxn>
                <a:cxn ang="0">
                  <a:pos x="connsiteX18207" y="connsiteY18207"/>
                </a:cxn>
                <a:cxn ang="0">
                  <a:pos x="connsiteX18208" y="connsiteY18208"/>
                </a:cxn>
                <a:cxn ang="0">
                  <a:pos x="connsiteX18209" y="connsiteY18209"/>
                </a:cxn>
                <a:cxn ang="0">
                  <a:pos x="connsiteX18210" y="connsiteY18210"/>
                </a:cxn>
                <a:cxn ang="0">
                  <a:pos x="connsiteX18211" y="connsiteY18211"/>
                </a:cxn>
                <a:cxn ang="0">
                  <a:pos x="connsiteX18212" y="connsiteY18212"/>
                </a:cxn>
                <a:cxn ang="0">
                  <a:pos x="connsiteX18213" y="connsiteY18213"/>
                </a:cxn>
                <a:cxn ang="0">
                  <a:pos x="connsiteX18214" y="connsiteY18214"/>
                </a:cxn>
                <a:cxn ang="0">
                  <a:pos x="connsiteX18215" y="connsiteY18215"/>
                </a:cxn>
                <a:cxn ang="0">
                  <a:pos x="connsiteX18216" y="connsiteY18216"/>
                </a:cxn>
                <a:cxn ang="0">
                  <a:pos x="connsiteX18217" y="connsiteY18217"/>
                </a:cxn>
                <a:cxn ang="0">
                  <a:pos x="connsiteX18218" y="connsiteY18218"/>
                </a:cxn>
                <a:cxn ang="0">
                  <a:pos x="connsiteX18219" y="connsiteY18219"/>
                </a:cxn>
                <a:cxn ang="0">
                  <a:pos x="connsiteX18220" y="connsiteY18220"/>
                </a:cxn>
                <a:cxn ang="0">
                  <a:pos x="connsiteX18221" y="connsiteY18221"/>
                </a:cxn>
                <a:cxn ang="0">
                  <a:pos x="connsiteX18222" y="connsiteY18222"/>
                </a:cxn>
                <a:cxn ang="0">
                  <a:pos x="connsiteX18223" y="connsiteY18223"/>
                </a:cxn>
                <a:cxn ang="0">
                  <a:pos x="connsiteX18224" y="connsiteY18224"/>
                </a:cxn>
                <a:cxn ang="0">
                  <a:pos x="connsiteX18225" y="connsiteY18225"/>
                </a:cxn>
                <a:cxn ang="0">
                  <a:pos x="connsiteX18226" y="connsiteY18226"/>
                </a:cxn>
                <a:cxn ang="0">
                  <a:pos x="connsiteX18227" y="connsiteY18227"/>
                </a:cxn>
                <a:cxn ang="0">
                  <a:pos x="connsiteX18228" y="connsiteY18228"/>
                </a:cxn>
                <a:cxn ang="0">
                  <a:pos x="connsiteX18229" y="connsiteY18229"/>
                </a:cxn>
                <a:cxn ang="0">
                  <a:pos x="connsiteX18230" y="connsiteY18230"/>
                </a:cxn>
                <a:cxn ang="0">
                  <a:pos x="connsiteX18231" y="connsiteY18231"/>
                </a:cxn>
                <a:cxn ang="0">
                  <a:pos x="connsiteX18232" y="connsiteY18232"/>
                </a:cxn>
                <a:cxn ang="0">
                  <a:pos x="connsiteX18233" y="connsiteY18233"/>
                </a:cxn>
                <a:cxn ang="0">
                  <a:pos x="connsiteX18234" y="connsiteY18234"/>
                </a:cxn>
                <a:cxn ang="0">
                  <a:pos x="connsiteX18235" y="connsiteY18235"/>
                </a:cxn>
                <a:cxn ang="0">
                  <a:pos x="connsiteX18236" y="connsiteY18236"/>
                </a:cxn>
                <a:cxn ang="0">
                  <a:pos x="connsiteX18237" y="connsiteY18237"/>
                </a:cxn>
                <a:cxn ang="0">
                  <a:pos x="connsiteX18238" y="connsiteY18238"/>
                </a:cxn>
                <a:cxn ang="0">
                  <a:pos x="connsiteX18239" y="connsiteY18239"/>
                </a:cxn>
                <a:cxn ang="0">
                  <a:pos x="connsiteX18240" y="connsiteY18240"/>
                </a:cxn>
                <a:cxn ang="0">
                  <a:pos x="connsiteX18241" y="connsiteY18241"/>
                </a:cxn>
                <a:cxn ang="0">
                  <a:pos x="connsiteX18242" y="connsiteY18242"/>
                </a:cxn>
                <a:cxn ang="0">
                  <a:pos x="connsiteX18243" y="connsiteY18243"/>
                </a:cxn>
                <a:cxn ang="0">
                  <a:pos x="connsiteX18244" y="connsiteY18244"/>
                </a:cxn>
                <a:cxn ang="0">
                  <a:pos x="connsiteX18245" y="connsiteY18245"/>
                </a:cxn>
                <a:cxn ang="0">
                  <a:pos x="connsiteX18246" y="connsiteY18246"/>
                </a:cxn>
                <a:cxn ang="0">
                  <a:pos x="connsiteX18247" y="connsiteY18247"/>
                </a:cxn>
                <a:cxn ang="0">
                  <a:pos x="connsiteX18248" y="connsiteY18248"/>
                </a:cxn>
                <a:cxn ang="0">
                  <a:pos x="connsiteX18249" y="connsiteY18249"/>
                </a:cxn>
                <a:cxn ang="0">
                  <a:pos x="connsiteX18250" y="connsiteY18250"/>
                </a:cxn>
                <a:cxn ang="0">
                  <a:pos x="connsiteX18251" y="connsiteY18251"/>
                </a:cxn>
                <a:cxn ang="0">
                  <a:pos x="connsiteX18252" y="connsiteY18252"/>
                </a:cxn>
                <a:cxn ang="0">
                  <a:pos x="connsiteX18253" y="connsiteY18253"/>
                </a:cxn>
                <a:cxn ang="0">
                  <a:pos x="connsiteX18254" y="connsiteY18254"/>
                </a:cxn>
                <a:cxn ang="0">
                  <a:pos x="connsiteX18255" y="connsiteY18255"/>
                </a:cxn>
                <a:cxn ang="0">
                  <a:pos x="connsiteX18256" y="connsiteY18256"/>
                </a:cxn>
                <a:cxn ang="0">
                  <a:pos x="connsiteX18257" y="connsiteY18257"/>
                </a:cxn>
                <a:cxn ang="0">
                  <a:pos x="connsiteX18258" y="connsiteY18258"/>
                </a:cxn>
                <a:cxn ang="0">
                  <a:pos x="connsiteX18259" y="connsiteY18259"/>
                </a:cxn>
                <a:cxn ang="0">
                  <a:pos x="connsiteX18260" y="connsiteY18260"/>
                </a:cxn>
                <a:cxn ang="0">
                  <a:pos x="connsiteX18261" y="connsiteY18261"/>
                </a:cxn>
                <a:cxn ang="0">
                  <a:pos x="connsiteX18262" y="connsiteY18262"/>
                </a:cxn>
                <a:cxn ang="0">
                  <a:pos x="connsiteX18263" y="connsiteY18263"/>
                </a:cxn>
                <a:cxn ang="0">
                  <a:pos x="connsiteX18264" y="connsiteY18264"/>
                </a:cxn>
                <a:cxn ang="0">
                  <a:pos x="connsiteX18265" y="connsiteY18265"/>
                </a:cxn>
                <a:cxn ang="0">
                  <a:pos x="connsiteX18266" y="connsiteY18266"/>
                </a:cxn>
                <a:cxn ang="0">
                  <a:pos x="connsiteX18267" y="connsiteY18267"/>
                </a:cxn>
                <a:cxn ang="0">
                  <a:pos x="connsiteX18268" y="connsiteY18268"/>
                </a:cxn>
                <a:cxn ang="0">
                  <a:pos x="connsiteX18269" y="connsiteY18269"/>
                </a:cxn>
                <a:cxn ang="0">
                  <a:pos x="connsiteX18270" y="connsiteY18270"/>
                </a:cxn>
                <a:cxn ang="0">
                  <a:pos x="connsiteX18271" y="connsiteY18271"/>
                </a:cxn>
                <a:cxn ang="0">
                  <a:pos x="connsiteX18272" y="connsiteY18272"/>
                </a:cxn>
                <a:cxn ang="0">
                  <a:pos x="connsiteX18273" y="connsiteY18273"/>
                </a:cxn>
                <a:cxn ang="0">
                  <a:pos x="connsiteX18274" y="connsiteY18274"/>
                </a:cxn>
                <a:cxn ang="0">
                  <a:pos x="connsiteX18275" y="connsiteY18275"/>
                </a:cxn>
                <a:cxn ang="0">
                  <a:pos x="connsiteX18276" y="connsiteY18276"/>
                </a:cxn>
                <a:cxn ang="0">
                  <a:pos x="connsiteX18277" y="connsiteY18277"/>
                </a:cxn>
                <a:cxn ang="0">
                  <a:pos x="connsiteX18278" y="connsiteY18278"/>
                </a:cxn>
                <a:cxn ang="0">
                  <a:pos x="connsiteX18279" y="connsiteY18279"/>
                </a:cxn>
                <a:cxn ang="0">
                  <a:pos x="connsiteX18280" y="connsiteY18280"/>
                </a:cxn>
                <a:cxn ang="0">
                  <a:pos x="connsiteX18281" y="connsiteY18281"/>
                </a:cxn>
                <a:cxn ang="0">
                  <a:pos x="connsiteX18282" y="connsiteY18282"/>
                </a:cxn>
                <a:cxn ang="0">
                  <a:pos x="connsiteX18283" y="connsiteY18283"/>
                </a:cxn>
                <a:cxn ang="0">
                  <a:pos x="connsiteX18284" y="connsiteY18284"/>
                </a:cxn>
                <a:cxn ang="0">
                  <a:pos x="connsiteX18285" y="connsiteY18285"/>
                </a:cxn>
                <a:cxn ang="0">
                  <a:pos x="connsiteX18286" y="connsiteY18286"/>
                </a:cxn>
                <a:cxn ang="0">
                  <a:pos x="connsiteX18287" y="connsiteY18287"/>
                </a:cxn>
                <a:cxn ang="0">
                  <a:pos x="connsiteX18288" y="connsiteY18288"/>
                </a:cxn>
                <a:cxn ang="0">
                  <a:pos x="connsiteX18289" y="connsiteY18289"/>
                </a:cxn>
                <a:cxn ang="0">
                  <a:pos x="connsiteX18290" y="connsiteY18290"/>
                </a:cxn>
                <a:cxn ang="0">
                  <a:pos x="connsiteX18291" y="connsiteY18291"/>
                </a:cxn>
                <a:cxn ang="0">
                  <a:pos x="connsiteX18292" y="connsiteY18292"/>
                </a:cxn>
                <a:cxn ang="0">
                  <a:pos x="connsiteX18293" y="connsiteY18293"/>
                </a:cxn>
                <a:cxn ang="0">
                  <a:pos x="connsiteX18294" y="connsiteY18294"/>
                </a:cxn>
                <a:cxn ang="0">
                  <a:pos x="connsiteX18295" y="connsiteY18295"/>
                </a:cxn>
                <a:cxn ang="0">
                  <a:pos x="connsiteX18296" y="connsiteY18296"/>
                </a:cxn>
                <a:cxn ang="0">
                  <a:pos x="connsiteX18297" y="connsiteY18297"/>
                </a:cxn>
                <a:cxn ang="0">
                  <a:pos x="connsiteX18298" y="connsiteY18298"/>
                </a:cxn>
                <a:cxn ang="0">
                  <a:pos x="connsiteX18299" y="connsiteY18299"/>
                </a:cxn>
                <a:cxn ang="0">
                  <a:pos x="connsiteX18300" y="connsiteY18300"/>
                </a:cxn>
                <a:cxn ang="0">
                  <a:pos x="connsiteX18301" y="connsiteY18301"/>
                </a:cxn>
                <a:cxn ang="0">
                  <a:pos x="connsiteX18302" y="connsiteY18302"/>
                </a:cxn>
                <a:cxn ang="0">
                  <a:pos x="connsiteX18303" y="connsiteY18303"/>
                </a:cxn>
                <a:cxn ang="0">
                  <a:pos x="connsiteX18304" y="connsiteY18304"/>
                </a:cxn>
                <a:cxn ang="0">
                  <a:pos x="connsiteX18305" y="connsiteY18305"/>
                </a:cxn>
                <a:cxn ang="0">
                  <a:pos x="connsiteX18306" y="connsiteY18306"/>
                </a:cxn>
                <a:cxn ang="0">
                  <a:pos x="connsiteX18307" y="connsiteY18307"/>
                </a:cxn>
                <a:cxn ang="0">
                  <a:pos x="connsiteX18308" y="connsiteY18308"/>
                </a:cxn>
                <a:cxn ang="0">
                  <a:pos x="connsiteX18309" y="connsiteY18309"/>
                </a:cxn>
                <a:cxn ang="0">
                  <a:pos x="connsiteX18310" y="connsiteY18310"/>
                </a:cxn>
                <a:cxn ang="0">
                  <a:pos x="connsiteX18311" y="connsiteY18311"/>
                </a:cxn>
                <a:cxn ang="0">
                  <a:pos x="connsiteX18312" y="connsiteY18312"/>
                </a:cxn>
                <a:cxn ang="0">
                  <a:pos x="connsiteX18313" y="connsiteY18313"/>
                </a:cxn>
                <a:cxn ang="0">
                  <a:pos x="connsiteX18314" y="connsiteY18314"/>
                </a:cxn>
                <a:cxn ang="0">
                  <a:pos x="connsiteX18315" y="connsiteY18315"/>
                </a:cxn>
                <a:cxn ang="0">
                  <a:pos x="connsiteX18316" y="connsiteY18316"/>
                </a:cxn>
                <a:cxn ang="0">
                  <a:pos x="connsiteX18317" y="connsiteY18317"/>
                </a:cxn>
                <a:cxn ang="0">
                  <a:pos x="connsiteX18318" y="connsiteY18318"/>
                </a:cxn>
                <a:cxn ang="0">
                  <a:pos x="connsiteX18319" y="connsiteY18319"/>
                </a:cxn>
                <a:cxn ang="0">
                  <a:pos x="connsiteX18320" y="connsiteY18320"/>
                </a:cxn>
                <a:cxn ang="0">
                  <a:pos x="connsiteX18321" y="connsiteY18321"/>
                </a:cxn>
                <a:cxn ang="0">
                  <a:pos x="connsiteX18322" y="connsiteY18322"/>
                </a:cxn>
                <a:cxn ang="0">
                  <a:pos x="connsiteX18323" y="connsiteY18323"/>
                </a:cxn>
                <a:cxn ang="0">
                  <a:pos x="connsiteX18324" y="connsiteY18324"/>
                </a:cxn>
                <a:cxn ang="0">
                  <a:pos x="connsiteX18325" y="connsiteY18325"/>
                </a:cxn>
                <a:cxn ang="0">
                  <a:pos x="connsiteX18326" y="connsiteY18326"/>
                </a:cxn>
                <a:cxn ang="0">
                  <a:pos x="connsiteX18327" y="connsiteY18327"/>
                </a:cxn>
                <a:cxn ang="0">
                  <a:pos x="connsiteX18328" y="connsiteY18328"/>
                </a:cxn>
                <a:cxn ang="0">
                  <a:pos x="connsiteX18329" y="connsiteY18329"/>
                </a:cxn>
                <a:cxn ang="0">
                  <a:pos x="connsiteX18330" y="connsiteY18330"/>
                </a:cxn>
                <a:cxn ang="0">
                  <a:pos x="connsiteX18331" y="connsiteY18331"/>
                </a:cxn>
                <a:cxn ang="0">
                  <a:pos x="connsiteX18332" y="connsiteY18332"/>
                </a:cxn>
                <a:cxn ang="0">
                  <a:pos x="connsiteX18333" y="connsiteY18333"/>
                </a:cxn>
                <a:cxn ang="0">
                  <a:pos x="connsiteX18334" y="connsiteY18334"/>
                </a:cxn>
                <a:cxn ang="0">
                  <a:pos x="connsiteX18335" y="connsiteY18335"/>
                </a:cxn>
                <a:cxn ang="0">
                  <a:pos x="connsiteX18336" y="connsiteY18336"/>
                </a:cxn>
                <a:cxn ang="0">
                  <a:pos x="connsiteX18337" y="connsiteY18337"/>
                </a:cxn>
                <a:cxn ang="0">
                  <a:pos x="connsiteX18338" y="connsiteY18338"/>
                </a:cxn>
                <a:cxn ang="0">
                  <a:pos x="connsiteX18339" y="connsiteY18339"/>
                </a:cxn>
                <a:cxn ang="0">
                  <a:pos x="connsiteX18340" y="connsiteY18340"/>
                </a:cxn>
                <a:cxn ang="0">
                  <a:pos x="connsiteX18341" y="connsiteY18341"/>
                </a:cxn>
                <a:cxn ang="0">
                  <a:pos x="connsiteX18342" y="connsiteY18342"/>
                </a:cxn>
                <a:cxn ang="0">
                  <a:pos x="connsiteX18343" y="connsiteY18343"/>
                </a:cxn>
                <a:cxn ang="0">
                  <a:pos x="connsiteX18344" y="connsiteY18344"/>
                </a:cxn>
                <a:cxn ang="0">
                  <a:pos x="connsiteX18345" y="connsiteY18345"/>
                </a:cxn>
                <a:cxn ang="0">
                  <a:pos x="connsiteX18346" y="connsiteY18346"/>
                </a:cxn>
                <a:cxn ang="0">
                  <a:pos x="connsiteX18347" y="connsiteY18347"/>
                </a:cxn>
                <a:cxn ang="0">
                  <a:pos x="connsiteX18348" y="connsiteY18348"/>
                </a:cxn>
                <a:cxn ang="0">
                  <a:pos x="connsiteX18349" y="connsiteY18349"/>
                </a:cxn>
                <a:cxn ang="0">
                  <a:pos x="connsiteX18350" y="connsiteY18350"/>
                </a:cxn>
                <a:cxn ang="0">
                  <a:pos x="connsiteX18351" y="connsiteY18351"/>
                </a:cxn>
                <a:cxn ang="0">
                  <a:pos x="connsiteX18352" y="connsiteY18352"/>
                </a:cxn>
                <a:cxn ang="0">
                  <a:pos x="connsiteX18353" y="connsiteY18353"/>
                </a:cxn>
                <a:cxn ang="0">
                  <a:pos x="connsiteX18354" y="connsiteY18354"/>
                </a:cxn>
                <a:cxn ang="0">
                  <a:pos x="connsiteX18355" y="connsiteY18355"/>
                </a:cxn>
                <a:cxn ang="0">
                  <a:pos x="connsiteX18356" y="connsiteY18356"/>
                </a:cxn>
                <a:cxn ang="0">
                  <a:pos x="connsiteX18357" y="connsiteY18357"/>
                </a:cxn>
                <a:cxn ang="0">
                  <a:pos x="connsiteX18358" y="connsiteY18358"/>
                </a:cxn>
                <a:cxn ang="0">
                  <a:pos x="connsiteX18359" y="connsiteY18359"/>
                </a:cxn>
                <a:cxn ang="0">
                  <a:pos x="connsiteX18360" y="connsiteY18360"/>
                </a:cxn>
                <a:cxn ang="0">
                  <a:pos x="connsiteX18361" y="connsiteY18361"/>
                </a:cxn>
                <a:cxn ang="0">
                  <a:pos x="connsiteX18362" y="connsiteY18362"/>
                </a:cxn>
                <a:cxn ang="0">
                  <a:pos x="connsiteX18363" y="connsiteY18363"/>
                </a:cxn>
                <a:cxn ang="0">
                  <a:pos x="connsiteX18364" y="connsiteY18364"/>
                </a:cxn>
                <a:cxn ang="0">
                  <a:pos x="connsiteX18365" y="connsiteY18365"/>
                </a:cxn>
                <a:cxn ang="0">
                  <a:pos x="connsiteX18366" y="connsiteY18366"/>
                </a:cxn>
                <a:cxn ang="0">
                  <a:pos x="connsiteX18367" y="connsiteY18367"/>
                </a:cxn>
                <a:cxn ang="0">
                  <a:pos x="connsiteX18368" y="connsiteY18368"/>
                </a:cxn>
                <a:cxn ang="0">
                  <a:pos x="connsiteX18369" y="connsiteY18369"/>
                </a:cxn>
                <a:cxn ang="0">
                  <a:pos x="connsiteX18370" y="connsiteY18370"/>
                </a:cxn>
                <a:cxn ang="0">
                  <a:pos x="connsiteX18371" y="connsiteY18371"/>
                </a:cxn>
                <a:cxn ang="0">
                  <a:pos x="connsiteX18372" y="connsiteY18372"/>
                </a:cxn>
                <a:cxn ang="0">
                  <a:pos x="connsiteX18373" y="connsiteY18373"/>
                </a:cxn>
                <a:cxn ang="0">
                  <a:pos x="connsiteX18374" y="connsiteY18374"/>
                </a:cxn>
                <a:cxn ang="0">
                  <a:pos x="connsiteX18375" y="connsiteY18375"/>
                </a:cxn>
                <a:cxn ang="0">
                  <a:pos x="connsiteX18376" y="connsiteY18376"/>
                </a:cxn>
                <a:cxn ang="0">
                  <a:pos x="connsiteX18377" y="connsiteY18377"/>
                </a:cxn>
                <a:cxn ang="0">
                  <a:pos x="connsiteX18378" y="connsiteY18378"/>
                </a:cxn>
                <a:cxn ang="0">
                  <a:pos x="connsiteX18379" y="connsiteY18379"/>
                </a:cxn>
                <a:cxn ang="0">
                  <a:pos x="connsiteX18380" y="connsiteY18380"/>
                </a:cxn>
                <a:cxn ang="0">
                  <a:pos x="connsiteX18381" y="connsiteY18381"/>
                </a:cxn>
                <a:cxn ang="0">
                  <a:pos x="connsiteX18382" y="connsiteY18382"/>
                </a:cxn>
                <a:cxn ang="0">
                  <a:pos x="connsiteX18383" y="connsiteY18383"/>
                </a:cxn>
                <a:cxn ang="0">
                  <a:pos x="connsiteX18384" y="connsiteY18384"/>
                </a:cxn>
                <a:cxn ang="0">
                  <a:pos x="connsiteX18385" y="connsiteY18385"/>
                </a:cxn>
                <a:cxn ang="0">
                  <a:pos x="connsiteX18386" y="connsiteY18386"/>
                </a:cxn>
                <a:cxn ang="0">
                  <a:pos x="connsiteX18387" y="connsiteY18387"/>
                </a:cxn>
                <a:cxn ang="0">
                  <a:pos x="connsiteX18388" y="connsiteY18388"/>
                </a:cxn>
                <a:cxn ang="0">
                  <a:pos x="connsiteX18389" y="connsiteY18389"/>
                </a:cxn>
                <a:cxn ang="0">
                  <a:pos x="connsiteX18390" y="connsiteY18390"/>
                </a:cxn>
                <a:cxn ang="0">
                  <a:pos x="connsiteX18391" y="connsiteY18391"/>
                </a:cxn>
                <a:cxn ang="0">
                  <a:pos x="connsiteX18392" y="connsiteY18392"/>
                </a:cxn>
                <a:cxn ang="0">
                  <a:pos x="connsiteX18393" y="connsiteY18393"/>
                </a:cxn>
                <a:cxn ang="0">
                  <a:pos x="connsiteX18394" y="connsiteY18394"/>
                </a:cxn>
                <a:cxn ang="0">
                  <a:pos x="connsiteX18395" y="connsiteY18395"/>
                </a:cxn>
                <a:cxn ang="0">
                  <a:pos x="connsiteX18396" y="connsiteY18396"/>
                </a:cxn>
                <a:cxn ang="0">
                  <a:pos x="connsiteX18397" y="connsiteY18397"/>
                </a:cxn>
                <a:cxn ang="0">
                  <a:pos x="connsiteX18398" y="connsiteY18398"/>
                </a:cxn>
                <a:cxn ang="0">
                  <a:pos x="connsiteX18399" y="connsiteY18399"/>
                </a:cxn>
                <a:cxn ang="0">
                  <a:pos x="connsiteX18400" y="connsiteY18400"/>
                </a:cxn>
                <a:cxn ang="0">
                  <a:pos x="connsiteX18401" y="connsiteY18401"/>
                </a:cxn>
                <a:cxn ang="0">
                  <a:pos x="connsiteX18402" y="connsiteY18402"/>
                </a:cxn>
                <a:cxn ang="0">
                  <a:pos x="connsiteX18403" y="connsiteY18403"/>
                </a:cxn>
                <a:cxn ang="0">
                  <a:pos x="connsiteX18404" y="connsiteY18404"/>
                </a:cxn>
                <a:cxn ang="0">
                  <a:pos x="connsiteX18405" y="connsiteY18405"/>
                </a:cxn>
                <a:cxn ang="0">
                  <a:pos x="connsiteX18406" y="connsiteY18406"/>
                </a:cxn>
                <a:cxn ang="0">
                  <a:pos x="connsiteX18407" y="connsiteY18407"/>
                </a:cxn>
                <a:cxn ang="0">
                  <a:pos x="connsiteX18408" y="connsiteY18408"/>
                </a:cxn>
                <a:cxn ang="0">
                  <a:pos x="connsiteX18409" y="connsiteY18409"/>
                </a:cxn>
                <a:cxn ang="0">
                  <a:pos x="connsiteX18410" y="connsiteY18410"/>
                </a:cxn>
                <a:cxn ang="0">
                  <a:pos x="connsiteX18411" y="connsiteY18411"/>
                </a:cxn>
                <a:cxn ang="0">
                  <a:pos x="connsiteX18412" y="connsiteY18412"/>
                </a:cxn>
                <a:cxn ang="0">
                  <a:pos x="connsiteX18413" y="connsiteY18413"/>
                </a:cxn>
                <a:cxn ang="0">
                  <a:pos x="connsiteX18414" y="connsiteY18414"/>
                </a:cxn>
                <a:cxn ang="0">
                  <a:pos x="connsiteX18415" y="connsiteY18415"/>
                </a:cxn>
                <a:cxn ang="0">
                  <a:pos x="connsiteX18416" y="connsiteY18416"/>
                </a:cxn>
                <a:cxn ang="0">
                  <a:pos x="connsiteX18417" y="connsiteY18417"/>
                </a:cxn>
                <a:cxn ang="0">
                  <a:pos x="connsiteX18418" y="connsiteY18418"/>
                </a:cxn>
                <a:cxn ang="0">
                  <a:pos x="connsiteX18419" y="connsiteY18419"/>
                </a:cxn>
                <a:cxn ang="0">
                  <a:pos x="connsiteX18420" y="connsiteY18420"/>
                </a:cxn>
                <a:cxn ang="0">
                  <a:pos x="connsiteX18421" y="connsiteY18421"/>
                </a:cxn>
                <a:cxn ang="0">
                  <a:pos x="connsiteX18422" y="connsiteY18422"/>
                </a:cxn>
                <a:cxn ang="0">
                  <a:pos x="connsiteX18423" y="connsiteY18423"/>
                </a:cxn>
                <a:cxn ang="0">
                  <a:pos x="connsiteX18424" y="connsiteY18424"/>
                </a:cxn>
                <a:cxn ang="0">
                  <a:pos x="connsiteX18425" y="connsiteY18425"/>
                </a:cxn>
                <a:cxn ang="0">
                  <a:pos x="connsiteX18426" y="connsiteY18426"/>
                </a:cxn>
                <a:cxn ang="0">
                  <a:pos x="connsiteX18427" y="connsiteY18427"/>
                </a:cxn>
                <a:cxn ang="0">
                  <a:pos x="connsiteX18428" y="connsiteY18428"/>
                </a:cxn>
                <a:cxn ang="0">
                  <a:pos x="connsiteX18429" y="connsiteY18429"/>
                </a:cxn>
                <a:cxn ang="0">
                  <a:pos x="connsiteX18430" y="connsiteY18430"/>
                </a:cxn>
                <a:cxn ang="0">
                  <a:pos x="connsiteX18431" y="connsiteY18431"/>
                </a:cxn>
                <a:cxn ang="0">
                  <a:pos x="connsiteX18432" y="connsiteY18432"/>
                </a:cxn>
                <a:cxn ang="0">
                  <a:pos x="connsiteX18433" y="connsiteY18433"/>
                </a:cxn>
                <a:cxn ang="0">
                  <a:pos x="connsiteX18434" y="connsiteY18434"/>
                </a:cxn>
                <a:cxn ang="0">
                  <a:pos x="connsiteX18435" y="connsiteY18435"/>
                </a:cxn>
                <a:cxn ang="0">
                  <a:pos x="connsiteX18436" y="connsiteY18436"/>
                </a:cxn>
                <a:cxn ang="0">
                  <a:pos x="connsiteX18437" y="connsiteY18437"/>
                </a:cxn>
                <a:cxn ang="0">
                  <a:pos x="connsiteX18438" y="connsiteY18438"/>
                </a:cxn>
                <a:cxn ang="0">
                  <a:pos x="connsiteX18439" y="connsiteY18439"/>
                </a:cxn>
                <a:cxn ang="0">
                  <a:pos x="connsiteX18440" y="connsiteY18440"/>
                </a:cxn>
                <a:cxn ang="0">
                  <a:pos x="connsiteX18441" y="connsiteY18441"/>
                </a:cxn>
                <a:cxn ang="0">
                  <a:pos x="connsiteX18442" y="connsiteY18442"/>
                </a:cxn>
                <a:cxn ang="0">
                  <a:pos x="connsiteX18443" y="connsiteY18443"/>
                </a:cxn>
                <a:cxn ang="0">
                  <a:pos x="connsiteX18444" y="connsiteY18444"/>
                </a:cxn>
                <a:cxn ang="0">
                  <a:pos x="connsiteX18445" y="connsiteY18445"/>
                </a:cxn>
                <a:cxn ang="0">
                  <a:pos x="connsiteX18446" y="connsiteY18446"/>
                </a:cxn>
                <a:cxn ang="0">
                  <a:pos x="connsiteX18447" y="connsiteY18447"/>
                </a:cxn>
                <a:cxn ang="0">
                  <a:pos x="connsiteX18448" y="connsiteY18448"/>
                </a:cxn>
                <a:cxn ang="0">
                  <a:pos x="connsiteX18449" y="connsiteY18449"/>
                </a:cxn>
                <a:cxn ang="0">
                  <a:pos x="connsiteX18450" y="connsiteY18450"/>
                </a:cxn>
                <a:cxn ang="0">
                  <a:pos x="connsiteX18451" y="connsiteY18451"/>
                </a:cxn>
                <a:cxn ang="0">
                  <a:pos x="connsiteX18452" y="connsiteY18452"/>
                </a:cxn>
                <a:cxn ang="0">
                  <a:pos x="connsiteX18453" y="connsiteY18453"/>
                </a:cxn>
                <a:cxn ang="0">
                  <a:pos x="connsiteX18454" y="connsiteY18454"/>
                </a:cxn>
                <a:cxn ang="0">
                  <a:pos x="connsiteX18455" y="connsiteY18455"/>
                </a:cxn>
                <a:cxn ang="0">
                  <a:pos x="connsiteX18456" y="connsiteY18456"/>
                </a:cxn>
                <a:cxn ang="0">
                  <a:pos x="connsiteX18457" y="connsiteY18457"/>
                </a:cxn>
                <a:cxn ang="0">
                  <a:pos x="connsiteX18458" y="connsiteY18458"/>
                </a:cxn>
                <a:cxn ang="0">
                  <a:pos x="connsiteX18459" y="connsiteY18459"/>
                </a:cxn>
                <a:cxn ang="0">
                  <a:pos x="connsiteX18460" y="connsiteY18460"/>
                </a:cxn>
                <a:cxn ang="0">
                  <a:pos x="connsiteX18461" y="connsiteY18461"/>
                </a:cxn>
                <a:cxn ang="0">
                  <a:pos x="connsiteX18462" y="connsiteY18462"/>
                </a:cxn>
                <a:cxn ang="0">
                  <a:pos x="connsiteX18463" y="connsiteY18463"/>
                </a:cxn>
                <a:cxn ang="0">
                  <a:pos x="connsiteX18464" y="connsiteY18464"/>
                </a:cxn>
                <a:cxn ang="0">
                  <a:pos x="connsiteX18465" y="connsiteY18465"/>
                </a:cxn>
                <a:cxn ang="0">
                  <a:pos x="connsiteX18466" y="connsiteY18466"/>
                </a:cxn>
                <a:cxn ang="0">
                  <a:pos x="connsiteX18467" y="connsiteY18467"/>
                </a:cxn>
                <a:cxn ang="0">
                  <a:pos x="connsiteX18468" y="connsiteY18468"/>
                </a:cxn>
                <a:cxn ang="0">
                  <a:pos x="connsiteX18469" y="connsiteY18469"/>
                </a:cxn>
                <a:cxn ang="0">
                  <a:pos x="connsiteX18470" y="connsiteY18470"/>
                </a:cxn>
                <a:cxn ang="0">
                  <a:pos x="connsiteX18471" y="connsiteY18471"/>
                </a:cxn>
                <a:cxn ang="0">
                  <a:pos x="connsiteX18472" y="connsiteY18472"/>
                </a:cxn>
                <a:cxn ang="0">
                  <a:pos x="connsiteX18473" y="connsiteY18473"/>
                </a:cxn>
                <a:cxn ang="0">
                  <a:pos x="connsiteX18474" y="connsiteY18474"/>
                </a:cxn>
                <a:cxn ang="0">
                  <a:pos x="connsiteX18475" y="connsiteY18475"/>
                </a:cxn>
                <a:cxn ang="0">
                  <a:pos x="connsiteX18476" y="connsiteY18476"/>
                </a:cxn>
                <a:cxn ang="0">
                  <a:pos x="connsiteX18477" y="connsiteY18477"/>
                </a:cxn>
                <a:cxn ang="0">
                  <a:pos x="connsiteX18478" y="connsiteY18478"/>
                </a:cxn>
                <a:cxn ang="0">
                  <a:pos x="connsiteX18479" y="connsiteY18479"/>
                </a:cxn>
                <a:cxn ang="0">
                  <a:pos x="connsiteX18480" y="connsiteY18480"/>
                </a:cxn>
                <a:cxn ang="0">
                  <a:pos x="connsiteX18481" y="connsiteY18481"/>
                </a:cxn>
                <a:cxn ang="0">
                  <a:pos x="connsiteX18482" y="connsiteY18482"/>
                </a:cxn>
                <a:cxn ang="0">
                  <a:pos x="connsiteX18483" y="connsiteY18483"/>
                </a:cxn>
                <a:cxn ang="0">
                  <a:pos x="connsiteX18484" y="connsiteY18484"/>
                </a:cxn>
                <a:cxn ang="0">
                  <a:pos x="connsiteX18485" y="connsiteY18485"/>
                </a:cxn>
                <a:cxn ang="0">
                  <a:pos x="connsiteX18486" y="connsiteY18486"/>
                </a:cxn>
                <a:cxn ang="0">
                  <a:pos x="connsiteX18487" y="connsiteY18487"/>
                </a:cxn>
                <a:cxn ang="0">
                  <a:pos x="connsiteX18488" y="connsiteY18488"/>
                </a:cxn>
                <a:cxn ang="0">
                  <a:pos x="connsiteX18489" y="connsiteY18489"/>
                </a:cxn>
                <a:cxn ang="0">
                  <a:pos x="connsiteX18490" y="connsiteY18490"/>
                </a:cxn>
                <a:cxn ang="0">
                  <a:pos x="connsiteX18491" y="connsiteY18491"/>
                </a:cxn>
                <a:cxn ang="0">
                  <a:pos x="connsiteX18492" y="connsiteY18492"/>
                </a:cxn>
                <a:cxn ang="0">
                  <a:pos x="connsiteX18493" y="connsiteY18493"/>
                </a:cxn>
                <a:cxn ang="0">
                  <a:pos x="connsiteX18494" y="connsiteY18494"/>
                </a:cxn>
                <a:cxn ang="0">
                  <a:pos x="connsiteX18495" y="connsiteY18495"/>
                </a:cxn>
                <a:cxn ang="0">
                  <a:pos x="connsiteX18496" y="connsiteY18496"/>
                </a:cxn>
                <a:cxn ang="0">
                  <a:pos x="connsiteX18497" y="connsiteY18497"/>
                </a:cxn>
                <a:cxn ang="0">
                  <a:pos x="connsiteX18498" y="connsiteY18498"/>
                </a:cxn>
                <a:cxn ang="0">
                  <a:pos x="connsiteX18499" y="connsiteY18499"/>
                </a:cxn>
                <a:cxn ang="0">
                  <a:pos x="connsiteX18500" y="connsiteY18500"/>
                </a:cxn>
                <a:cxn ang="0">
                  <a:pos x="connsiteX18501" y="connsiteY18501"/>
                </a:cxn>
                <a:cxn ang="0">
                  <a:pos x="connsiteX18502" y="connsiteY18502"/>
                </a:cxn>
                <a:cxn ang="0">
                  <a:pos x="connsiteX18503" y="connsiteY18503"/>
                </a:cxn>
                <a:cxn ang="0">
                  <a:pos x="connsiteX18504" y="connsiteY18504"/>
                </a:cxn>
                <a:cxn ang="0">
                  <a:pos x="connsiteX18505" y="connsiteY18505"/>
                </a:cxn>
                <a:cxn ang="0">
                  <a:pos x="connsiteX18506" y="connsiteY18506"/>
                </a:cxn>
                <a:cxn ang="0">
                  <a:pos x="connsiteX18507" y="connsiteY18507"/>
                </a:cxn>
                <a:cxn ang="0">
                  <a:pos x="connsiteX18508" y="connsiteY18508"/>
                </a:cxn>
                <a:cxn ang="0">
                  <a:pos x="connsiteX18509" y="connsiteY18509"/>
                </a:cxn>
                <a:cxn ang="0">
                  <a:pos x="connsiteX18510" y="connsiteY18510"/>
                </a:cxn>
                <a:cxn ang="0">
                  <a:pos x="connsiteX18511" y="connsiteY18511"/>
                </a:cxn>
                <a:cxn ang="0">
                  <a:pos x="connsiteX18512" y="connsiteY18512"/>
                </a:cxn>
                <a:cxn ang="0">
                  <a:pos x="connsiteX18513" y="connsiteY18513"/>
                </a:cxn>
                <a:cxn ang="0">
                  <a:pos x="connsiteX18514" y="connsiteY18514"/>
                </a:cxn>
                <a:cxn ang="0">
                  <a:pos x="connsiteX18515" y="connsiteY18515"/>
                </a:cxn>
                <a:cxn ang="0">
                  <a:pos x="connsiteX18516" y="connsiteY18516"/>
                </a:cxn>
                <a:cxn ang="0">
                  <a:pos x="connsiteX18517" y="connsiteY18517"/>
                </a:cxn>
                <a:cxn ang="0">
                  <a:pos x="connsiteX18518" y="connsiteY18518"/>
                </a:cxn>
                <a:cxn ang="0">
                  <a:pos x="connsiteX18519" y="connsiteY18519"/>
                </a:cxn>
                <a:cxn ang="0">
                  <a:pos x="connsiteX18520" y="connsiteY18520"/>
                </a:cxn>
                <a:cxn ang="0">
                  <a:pos x="connsiteX18521" y="connsiteY18521"/>
                </a:cxn>
                <a:cxn ang="0">
                  <a:pos x="connsiteX18522" y="connsiteY18522"/>
                </a:cxn>
                <a:cxn ang="0">
                  <a:pos x="connsiteX18523" y="connsiteY18523"/>
                </a:cxn>
                <a:cxn ang="0">
                  <a:pos x="connsiteX18524" y="connsiteY18524"/>
                </a:cxn>
                <a:cxn ang="0">
                  <a:pos x="connsiteX18525" y="connsiteY18525"/>
                </a:cxn>
                <a:cxn ang="0">
                  <a:pos x="connsiteX18526" y="connsiteY18526"/>
                </a:cxn>
                <a:cxn ang="0">
                  <a:pos x="connsiteX18527" y="connsiteY18527"/>
                </a:cxn>
                <a:cxn ang="0">
                  <a:pos x="connsiteX18528" y="connsiteY18528"/>
                </a:cxn>
                <a:cxn ang="0">
                  <a:pos x="connsiteX18529" y="connsiteY18529"/>
                </a:cxn>
                <a:cxn ang="0">
                  <a:pos x="connsiteX18530" y="connsiteY18530"/>
                </a:cxn>
                <a:cxn ang="0">
                  <a:pos x="connsiteX18531" y="connsiteY18531"/>
                </a:cxn>
                <a:cxn ang="0">
                  <a:pos x="connsiteX18532" y="connsiteY18532"/>
                </a:cxn>
                <a:cxn ang="0">
                  <a:pos x="connsiteX18533" y="connsiteY18533"/>
                </a:cxn>
                <a:cxn ang="0">
                  <a:pos x="connsiteX18534" y="connsiteY18534"/>
                </a:cxn>
                <a:cxn ang="0">
                  <a:pos x="connsiteX18535" y="connsiteY18535"/>
                </a:cxn>
                <a:cxn ang="0">
                  <a:pos x="connsiteX18536" y="connsiteY18536"/>
                </a:cxn>
                <a:cxn ang="0">
                  <a:pos x="connsiteX18537" y="connsiteY18537"/>
                </a:cxn>
                <a:cxn ang="0">
                  <a:pos x="connsiteX18538" y="connsiteY18538"/>
                </a:cxn>
                <a:cxn ang="0">
                  <a:pos x="connsiteX18539" y="connsiteY18539"/>
                </a:cxn>
                <a:cxn ang="0">
                  <a:pos x="connsiteX18540" y="connsiteY18540"/>
                </a:cxn>
                <a:cxn ang="0">
                  <a:pos x="connsiteX18541" y="connsiteY18541"/>
                </a:cxn>
                <a:cxn ang="0">
                  <a:pos x="connsiteX18542" y="connsiteY18542"/>
                </a:cxn>
                <a:cxn ang="0">
                  <a:pos x="connsiteX18543" y="connsiteY18543"/>
                </a:cxn>
                <a:cxn ang="0">
                  <a:pos x="connsiteX18544" y="connsiteY18544"/>
                </a:cxn>
                <a:cxn ang="0">
                  <a:pos x="connsiteX18545" y="connsiteY18545"/>
                </a:cxn>
                <a:cxn ang="0">
                  <a:pos x="connsiteX18546" y="connsiteY18546"/>
                </a:cxn>
                <a:cxn ang="0">
                  <a:pos x="connsiteX18547" y="connsiteY18547"/>
                </a:cxn>
                <a:cxn ang="0">
                  <a:pos x="connsiteX18548" y="connsiteY18548"/>
                </a:cxn>
                <a:cxn ang="0">
                  <a:pos x="connsiteX18549" y="connsiteY18549"/>
                </a:cxn>
                <a:cxn ang="0">
                  <a:pos x="connsiteX18550" y="connsiteY18550"/>
                </a:cxn>
                <a:cxn ang="0">
                  <a:pos x="connsiteX18551" y="connsiteY18551"/>
                </a:cxn>
                <a:cxn ang="0">
                  <a:pos x="connsiteX18552" y="connsiteY18552"/>
                </a:cxn>
                <a:cxn ang="0">
                  <a:pos x="connsiteX18553" y="connsiteY18553"/>
                </a:cxn>
                <a:cxn ang="0">
                  <a:pos x="connsiteX18554" y="connsiteY18554"/>
                </a:cxn>
                <a:cxn ang="0">
                  <a:pos x="connsiteX18555" y="connsiteY18555"/>
                </a:cxn>
                <a:cxn ang="0">
                  <a:pos x="connsiteX18556" y="connsiteY18556"/>
                </a:cxn>
                <a:cxn ang="0">
                  <a:pos x="connsiteX18557" y="connsiteY18557"/>
                </a:cxn>
                <a:cxn ang="0">
                  <a:pos x="connsiteX18558" y="connsiteY18558"/>
                </a:cxn>
                <a:cxn ang="0">
                  <a:pos x="connsiteX18559" y="connsiteY18559"/>
                </a:cxn>
                <a:cxn ang="0">
                  <a:pos x="connsiteX18560" y="connsiteY18560"/>
                </a:cxn>
                <a:cxn ang="0">
                  <a:pos x="connsiteX18561" y="connsiteY18561"/>
                </a:cxn>
                <a:cxn ang="0">
                  <a:pos x="connsiteX18562" y="connsiteY18562"/>
                </a:cxn>
                <a:cxn ang="0">
                  <a:pos x="connsiteX18563" y="connsiteY18563"/>
                </a:cxn>
                <a:cxn ang="0">
                  <a:pos x="connsiteX18564" y="connsiteY18564"/>
                </a:cxn>
                <a:cxn ang="0">
                  <a:pos x="connsiteX18565" y="connsiteY18565"/>
                </a:cxn>
                <a:cxn ang="0">
                  <a:pos x="connsiteX18566" y="connsiteY18566"/>
                </a:cxn>
                <a:cxn ang="0">
                  <a:pos x="connsiteX18567" y="connsiteY18567"/>
                </a:cxn>
                <a:cxn ang="0">
                  <a:pos x="connsiteX18568" y="connsiteY18568"/>
                </a:cxn>
                <a:cxn ang="0">
                  <a:pos x="connsiteX18569" y="connsiteY18569"/>
                </a:cxn>
                <a:cxn ang="0">
                  <a:pos x="connsiteX18570" y="connsiteY18570"/>
                </a:cxn>
                <a:cxn ang="0">
                  <a:pos x="connsiteX18571" y="connsiteY18571"/>
                </a:cxn>
                <a:cxn ang="0">
                  <a:pos x="connsiteX18572" y="connsiteY18572"/>
                </a:cxn>
                <a:cxn ang="0">
                  <a:pos x="connsiteX18573" y="connsiteY18573"/>
                </a:cxn>
                <a:cxn ang="0">
                  <a:pos x="connsiteX18574" y="connsiteY18574"/>
                </a:cxn>
                <a:cxn ang="0">
                  <a:pos x="connsiteX18575" y="connsiteY18575"/>
                </a:cxn>
                <a:cxn ang="0">
                  <a:pos x="connsiteX18576" y="connsiteY18576"/>
                </a:cxn>
                <a:cxn ang="0">
                  <a:pos x="connsiteX18577" y="connsiteY18577"/>
                </a:cxn>
                <a:cxn ang="0">
                  <a:pos x="connsiteX18578" y="connsiteY18578"/>
                </a:cxn>
                <a:cxn ang="0">
                  <a:pos x="connsiteX18579" y="connsiteY18579"/>
                </a:cxn>
                <a:cxn ang="0">
                  <a:pos x="connsiteX18580" y="connsiteY18580"/>
                </a:cxn>
                <a:cxn ang="0">
                  <a:pos x="connsiteX18581" y="connsiteY18581"/>
                </a:cxn>
                <a:cxn ang="0">
                  <a:pos x="connsiteX18582" y="connsiteY18582"/>
                </a:cxn>
                <a:cxn ang="0">
                  <a:pos x="connsiteX18583" y="connsiteY18583"/>
                </a:cxn>
                <a:cxn ang="0">
                  <a:pos x="connsiteX18584" y="connsiteY18584"/>
                </a:cxn>
                <a:cxn ang="0">
                  <a:pos x="connsiteX18585" y="connsiteY18585"/>
                </a:cxn>
                <a:cxn ang="0">
                  <a:pos x="connsiteX18586" y="connsiteY18586"/>
                </a:cxn>
                <a:cxn ang="0">
                  <a:pos x="connsiteX18587" y="connsiteY18587"/>
                </a:cxn>
                <a:cxn ang="0">
                  <a:pos x="connsiteX18588" y="connsiteY18588"/>
                </a:cxn>
                <a:cxn ang="0">
                  <a:pos x="connsiteX18589" y="connsiteY18589"/>
                </a:cxn>
                <a:cxn ang="0">
                  <a:pos x="connsiteX18590" y="connsiteY18590"/>
                </a:cxn>
                <a:cxn ang="0">
                  <a:pos x="connsiteX18591" y="connsiteY18591"/>
                </a:cxn>
                <a:cxn ang="0">
                  <a:pos x="connsiteX18592" y="connsiteY18592"/>
                </a:cxn>
                <a:cxn ang="0">
                  <a:pos x="connsiteX18593" y="connsiteY18593"/>
                </a:cxn>
                <a:cxn ang="0">
                  <a:pos x="connsiteX18594" y="connsiteY18594"/>
                </a:cxn>
                <a:cxn ang="0">
                  <a:pos x="connsiteX18595" y="connsiteY18595"/>
                </a:cxn>
                <a:cxn ang="0">
                  <a:pos x="connsiteX18596" y="connsiteY18596"/>
                </a:cxn>
                <a:cxn ang="0">
                  <a:pos x="connsiteX18597" y="connsiteY18597"/>
                </a:cxn>
                <a:cxn ang="0">
                  <a:pos x="connsiteX18598" y="connsiteY18598"/>
                </a:cxn>
                <a:cxn ang="0">
                  <a:pos x="connsiteX18599" y="connsiteY18599"/>
                </a:cxn>
                <a:cxn ang="0">
                  <a:pos x="connsiteX18600" y="connsiteY18600"/>
                </a:cxn>
                <a:cxn ang="0">
                  <a:pos x="connsiteX18601" y="connsiteY18601"/>
                </a:cxn>
                <a:cxn ang="0">
                  <a:pos x="connsiteX18602" y="connsiteY18602"/>
                </a:cxn>
                <a:cxn ang="0">
                  <a:pos x="connsiteX18603" y="connsiteY18603"/>
                </a:cxn>
                <a:cxn ang="0">
                  <a:pos x="connsiteX18604" y="connsiteY18604"/>
                </a:cxn>
                <a:cxn ang="0">
                  <a:pos x="connsiteX18605" y="connsiteY18605"/>
                </a:cxn>
                <a:cxn ang="0">
                  <a:pos x="connsiteX18606" y="connsiteY18606"/>
                </a:cxn>
                <a:cxn ang="0">
                  <a:pos x="connsiteX18607" y="connsiteY18607"/>
                </a:cxn>
                <a:cxn ang="0">
                  <a:pos x="connsiteX18608" y="connsiteY18608"/>
                </a:cxn>
                <a:cxn ang="0">
                  <a:pos x="connsiteX18609" y="connsiteY18609"/>
                </a:cxn>
                <a:cxn ang="0">
                  <a:pos x="connsiteX18610" y="connsiteY18610"/>
                </a:cxn>
                <a:cxn ang="0">
                  <a:pos x="connsiteX18611" y="connsiteY18611"/>
                </a:cxn>
                <a:cxn ang="0">
                  <a:pos x="connsiteX18612" y="connsiteY18612"/>
                </a:cxn>
                <a:cxn ang="0">
                  <a:pos x="connsiteX18613" y="connsiteY18613"/>
                </a:cxn>
                <a:cxn ang="0">
                  <a:pos x="connsiteX18614" y="connsiteY18614"/>
                </a:cxn>
                <a:cxn ang="0">
                  <a:pos x="connsiteX18615" y="connsiteY18615"/>
                </a:cxn>
                <a:cxn ang="0">
                  <a:pos x="connsiteX18616" y="connsiteY18616"/>
                </a:cxn>
                <a:cxn ang="0">
                  <a:pos x="connsiteX18617" y="connsiteY18617"/>
                </a:cxn>
                <a:cxn ang="0">
                  <a:pos x="connsiteX18618" y="connsiteY18618"/>
                </a:cxn>
                <a:cxn ang="0">
                  <a:pos x="connsiteX18619" y="connsiteY18619"/>
                </a:cxn>
                <a:cxn ang="0">
                  <a:pos x="connsiteX18620" y="connsiteY18620"/>
                </a:cxn>
                <a:cxn ang="0">
                  <a:pos x="connsiteX18621" y="connsiteY18621"/>
                </a:cxn>
                <a:cxn ang="0">
                  <a:pos x="connsiteX18622" y="connsiteY18622"/>
                </a:cxn>
                <a:cxn ang="0">
                  <a:pos x="connsiteX18623" y="connsiteY18623"/>
                </a:cxn>
                <a:cxn ang="0">
                  <a:pos x="connsiteX18624" y="connsiteY18624"/>
                </a:cxn>
                <a:cxn ang="0">
                  <a:pos x="connsiteX18625" y="connsiteY18625"/>
                </a:cxn>
                <a:cxn ang="0">
                  <a:pos x="connsiteX18626" y="connsiteY18626"/>
                </a:cxn>
                <a:cxn ang="0">
                  <a:pos x="connsiteX18627" y="connsiteY18627"/>
                </a:cxn>
                <a:cxn ang="0">
                  <a:pos x="connsiteX18628" y="connsiteY18628"/>
                </a:cxn>
                <a:cxn ang="0">
                  <a:pos x="connsiteX18629" y="connsiteY18629"/>
                </a:cxn>
                <a:cxn ang="0">
                  <a:pos x="connsiteX18630" y="connsiteY18630"/>
                </a:cxn>
                <a:cxn ang="0">
                  <a:pos x="connsiteX18631" y="connsiteY18631"/>
                </a:cxn>
                <a:cxn ang="0">
                  <a:pos x="connsiteX18632" y="connsiteY18632"/>
                </a:cxn>
                <a:cxn ang="0">
                  <a:pos x="connsiteX18633" y="connsiteY18633"/>
                </a:cxn>
                <a:cxn ang="0">
                  <a:pos x="connsiteX18634" y="connsiteY18634"/>
                </a:cxn>
                <a:cxn ang="0">
                  <a:pos x="connsiteX18635" y="connsiteY18635"/>
                </a:cxn>
                <a:cxn ang="0">
                  <a:pos x="connsiteX18636" y="connsiteY18636"/>
                </a:cxn>
                <a:cxn ang="0">
                  <a:pos x="connsiteX18637" y="connsiteY18637"/>
                </a:cxn>
                <a:cxn ang="0">
                  <a:pos x="connsiteX18638" y="connsiteY18638"/>
                </a:cxn>
                <a:cxn ang="0">
                  <a:pos x="connsiteX18639" y="connsiteY18639"/>
                </a:cxn>
                <a:cxn ang="0">
                  <a:pos x="connsiteX18640" y="connsiteY18640"/>
                </a:cxn>
                <a:cxn ang="0">
                  <a:pos x="connsiteX18641" y="connsiteY18641"/>
                </a:cxn>
                <a:cxn ang="0">
                  <a:pos x="connsiteX18642" y="connsiteY18642"/>
                </a:cxn>
                <a:cxn ang="0">
                  <a:pos x="connsiteX18643" y="connsiteY18643"/>
                </a:cxn>
                <a:cxn ang="0">
                  <a:pos x="connsiteX18644" y="connsiteY18644"/>
                </a:cxn>
                <a:cxn ang="0">
                  <a:pos x="connsiteX18645" y="connsiteY18645"/>
                </a:cxn>
                <a:cxn ang="0">
                  <a:pos x="connsiteX18646" y="connsiteY18646"/>
                </a:cxn>
                <a:cxn ang="0">
                  <a:pos x="connsiteX18647" y="connsiteY18647"/>
                </a:cxn>
                <a:cxn ang="0">
                  <a:pos x="connsiteX18648" y="connsiteY18648"/>
                </a:cxn>
                <a:cxn ang="0">
                  <a:pos x="connsiteX18649" y="connsiteY18649"/>
                </a:cxn>
                <a:cxn ang="0">
                  <a:pos x="connsiteX18650" y="connsiteY18650"/>
                </a:cxn>
                <a:cxn ang="0">
                  <a:pos x="connsiteX18651" y="connsiteY18651"/>
                </a:cxn>
                <a:cxn ang="0">
                  <a:pos x="connsiteX18652" y="connsiteY18652"/>
                </a:cxn>
                <a:cxn ang="0">
                  <a:pos x="connsiteX18653" y="connsiteY18653"/>
                </a:cxn>
                <a:cxn ang="0">
                  <a:pos x="connsiteX18654" y="connsiteY18654"/>
                </a:cxn>
                <a:cxn ang="0">
                  <a:pos x="connsiteX18655" y="connsiteY18655"/>
                </a:cxn>
                <a:cxn ang="0">
                  <a:pos x="connsiteX18656" y="connsiteY18656"/>
                </a:cxn>
                <a:cxn ang="0">
                  <a:pos x="connsiteX18657" y="connsiteY18657"/>
                </a:cxn>
                <a:cxn ang="0">
                  <a:pos x="connsiteX18658" y="connsiteY18658"/>
                </a:cxn>
                <a:cxn ang="0">
                  <a:pos x="connsiteX18659" y="connsiteY18659"/>
                </a:cxn>
                <a:cxn ang="0">
                  <a:pos x="connsiteX18660" y="connsiteY18660"/>
                </a:cxn>
                <a:cxn ang="0">
                  <a:pos x="connsiteX18661" y="connsiteY18661"/>
                </a:cxn>
                <a:cxn ang="0">
                  <a:pos x="connsiteX18662" y="connsiteY18662"/>
                </a:cxn>
                <a:cxn ang="0">
                  <a:pos x="connsiteX18663" y="connsiteY18663"/>
                </a:cxn>
                <a:cxn ang="0">
                  <a:pos x="connsiteX18664" y="connsiteY18664"/>
                </a:cxn>
                <a:cxn ang="0">
                  <a:pos x="connsiteX18665" y="connsiteY18665"/>
                </a:cxn>
                <a:cxn ang="0">
                  <a:pos x="connsiteX18666" y="connsiteY18666"/>
                </a:cxn>
                <a:cxn ang="0">
                  <a:pos x="connsiteX18667" y="connsiteY18667"/>
                </a:cxn>
                <a:cxn ang="0">
                  <a:pos x="connsiteX18668" y="connsiteY18668"/>
                </a:cxn>
                <a:cxn ang="0">
                  <a:pos x="connsiteX18669" y="connsiteY18669"/>
                </a:cxn>
                <a:cxn ang="0">
                  <a:pos x="connsiteX18670" y="connsiteY18670"/>
                </a:cxn>
                <a:cxn ang="0">
                  <a:pos x="connsiteX18671" y="connsiteY18671"/>
                </a:cxn>
                <a:cxn ang="0">
                  <a:pos x="connsiteX18672" y="connsiteY18672"/>
                </a:cxn>
                <a:cxn ang="0">
                  <a:pos x="connsiteX18673" y="connsiteY18673"/>
                </a:cxn>
                <a:cxn ang="0">
                  <a:pos x="connsiteX18674" y="connsiteY18674"/>
                </a:cxn>
                <a:cxn ang="0">
                  <a:pos x="connsiteX18675" y="connsiteY18675"/>
                </a:cxn>
                <a:cxn ang="0">
                  <a:pos x="connsiteX18676" y="connsiteY18676"/>
                </a:cxn>
                <a:cxn ang="0">
                  <a:pos x="connsiteX18677" y="connsiteY18677"/>
                </a:cxn>
                <a:cxn ang="0">
                  <a:pos x="connsiteX18678" y="connsiteY18678"/>
                </a:cxn>
                <a:cxn ang="0">
                  <a:pos x="connsiteX18679" y="connsiteY18679"/>
                </a:cxn>
                <a:cxn ang="0">
                  <a:pos x="connsiteX18680" y="connsiteY18680"/>
                </a:cxn>
                <a:cxn ang="0">
                  <a:pos x="connsiteX18681" y="connsiteY18681"/>
                </a:cxn>
                <a:cxn ang="0">
                  <a:pos x="connsiteX18682" y="connsiteY18682"/>
                </a:cxn>
                <a:cxn ang="0">
                  <a:pos x="connsiteX18683" y="connsiteY18683"/>
                </a:cxn>
                <a:cxn ang="0">
                  <a:pos x="connsiteX18684" y="connsiteY18684"/>
                </a:cxn>
                <a:cxn ang="0">
                  <a:pos x="connsiteX18685" y="connsiteY18685"/>
                </a:cxn>
                <a:cxn ang="0">
                  <a:pos x="connsiteX18686" y="connsiteY18686"/>
                </a:cxn>
                <a:cxn ang="0">
                  <a:pos x="connsiteX18687" y="connsiteY18687"/>
                </a:cxn>
                <a:cxn ang="0">
                  <a:pos x="connsiteX18688" y="connsiteY18688"/>
                </a:cxn>
                <a:cxn ang="0">
                  <a:pos x="connsiteX18689" y="connsiteY18689"/>
                </a:cxn>
                <a:cxn ang="0">
                  <a:pos x="connsiteX18690" y="connsiteY18690"/>
                </a:cxn>
                <a:cxn ang="0">
                  <a:pos x="connsiteX18691" y="connsiteY18691"/>
                </a:cxn>
                <a:cxn ang="0">
                  <a:pos x="connsiteX18692" y="connsiteY18692"/>
                </a:cxn>
                <a:cxn ang="0">
                  <a:pos x="connsiteX18693" y="connsiteY18693"/>
                </a:cxn>
                <a:cxn ang="0">
                  <a:pos x="connsiteX18694" y="connsiteY18694"/>
                </a:cxn>
                <a:cxn ang="0">
                  <a:pos x="connsiteX18695" y="connsiteY18695"/>
                </a:cxn>
                <a:cxn ang="0">
                  <a:pos x="connsiteX18696" y="connsiteY18696"/>
                </a:cxn>
                <a:cxn ang="0">
                  <a:pos x="connsiteX18697" y="connsiteY18697"/>
                </a:cxn>
                <a:cxn ang="0">
                  <a:pos x="connsiteX18698" y="connsiteY18698"/>
                </a:cxn>
                <a:cxn ang="0">
                  <a:pos x="connsiteX18699" y="connsiteY18699"/>
                </a:cxn>
                <a:cxn ang="0">
                  <a:pos x="connsiteX18700" y="connsiteY18700"/>
                </a:cxn>
                <a:cxn ang="0">
                  <a:pos x="connsiteX18701" y="connsiteY18701"/>
                </a:cxn>
                <a:cxn ang="0">
                  <a:pos x="connsiteX18702" y="connsiteY18702"/>
                </a:cxn>
                <a:cxn ang="0">
                  <a:pos x="connsiteX18703" y="connsiteY18703"/>
                </a:cxn>
                <a:cxn ang="0">
                  <a:pos x="connsiteX18704" y="connsiteY18704"/>
                </a:cxn>
                <a:cxn ang="0">
                  <a:pos x="connsiteX18705" y="connsiteY18705"/>
                </a:cxn>
                <a:cxn ang="0">
                  <a:pos x="connsiteX18706" y="connsiteY18706"/>
                </a:cxn>
                <a:cxn ang="0">
                  <a:pos x="connsiteX18707" y="connsiteY18707"/>
                </a:cxn>
                <a:cxn ang="0">
                  <a:pos x="connsiteX18708" y="connsiteY18708"/>
                </a:cxn>
                <a:cxn ang="0">
                  <a:pos x="connsiteX18709" y="connsiteY18709"/>
                </a:cxn>
                <a:cxn ang="0">
                  <a:pos x="connsiteX18710" y="connsiteY18710"/>
                </a:cxn>
                <a:cxn ang="0">
                  <a:pos x="connsiteX18711" y="connsiteY18711"/>
                </a:cxn>
                <a:cxn ang="0">
                  <a:pos x="connsiteX18712" y="connsiteY18712"/>
                </a:cxn>
                <a:cxn ang="0">
                  <a:pos x="connsiteX18713" y="connsiteY18713"/>
                </a:cxn>
                <a:cxn ang="0">
                  <a:pos x="connsiteX18714" y="connsiteY18714"/>
                </a:cxn>
                <a:cxn ang="0">
                  <a:pos x="connsiteX18715" y="connsiteY18715"/>
                </a:cxn>
                <a:cxn ang="0">
                  <a:pos x="connsiteX18716" y="connsiteY18716"/>
                </a:cxn>
                <a:cxn ang="0">
                  <a:pos x="connsiteX18717" y="connsiteY18717"/>
                </a:cxn>
                <a:cxn ang="0">
                  <a:pos x="connsiteX18718" y="connsiteY18718"/>
                </a:cxn>
                <a:cxn ang="0">
                  <a:pos x="connsiteX18719" y="connsiteY18719"/>
                </a:cxn>
                <a:cxn ang="0">
                  <a:pos x="connsiteX18720" y="connsiteY18720"/>
                </a:cxn>
                <a:cxn ang="0">
                  <a:pos x="connsiteX18721" y="connsiteY18721"/>
                </a:cxn>
                <a:cxn ang="0">
                  <a:pos x="connsiteX18722" y="connsiteY18722"/>
                </a:cxn>
                <a:cxn ang="0">
                  <a:pos x="connsiteX18723" y="connsiteY18723"/>
                </a:cxn>
                <a:cxn ang="0">
                  <a:pos x="connsiteX18724" y="connsiteY18724"/>
                </a:cxn>
                <a:cxn ang="0">
                  <a:pos x="connsiteX18725" y="connsiteY18725"/>
                </a:cxn>
                <a:cxn ang="0">
                  <a:pos x="connsiteX18726" y="connsiteY18726"/>
                </a:cxn>
                <a:cxn ang="0">
                  <a:pos x="connsiteX18727" y="connsiteY18727"/>
                </a:cxn>
                <a:cxn ang="0">
                  <a:pos x="connsiteX18728" y="connsiteY18728"/>
                </a:cxn>
                <a:cxn ang="0">
                  <a:pos x="connsiteX18729" y="connsiteY18729"/>
                </a:cxn>
                <a:cxn ang="0">
                  <a:pos x="connsiteX18730" y="connsiteY18730"/>
                </a:cxn>
                <a:cxn ang="0">
                  <a:pos x="connsiteX18731" y="connsiteY18731"/>
                </a:cxn>
                <a:cxn ang="0">
                  <a:pos x="connsiteX18732" y="connsiteY18732"/>
                </a:cxn>
                <a:cxn ang="0">
                  <a:pos x="connsiteX18733" y="connsiteY18733"/>
                </a:cxn>
                <a:cxn ang="0">
                  <a:pos x="connsiteX18734" y="connsiteY18734"/>
                </a:cxn>
                <a:cxn ang="0">
                  <a:pos x="connsiteX18735" y="connsiteY18735"/>
                </a:cxn>
                <a:cxn ang="0">
                  <a:pos x="connsiteX18736" y="connsiteY18736"/>
                </a:cxn>
                <a:cxn ang="0">
                  <a:pos x="connsiteX18737" y="connsiteY18737"/>
                </a:cxn>
                <a:cxn ang="0">
                  <a:pos x="connsiteX18738" y="connsiteY18738"/>
                </a:cxn>
                <a:cxn ang="0">
                  <a:pos x="connsiteX18739" y="connsiteY18739"/>
                </a:cxn>
                <a:cxn ang="0">
                  <a:pos x="connsiteX18740" y="connsiteY18740"/>
                </a:cxn>
                <a:cxn ang="0">
                  <a:pos x="connsiteX18741" y="connsiteY18741"/>
                </a:cxn>
                <a:cxn ang="0">
                  <a:pos x="connsiteX18742" y="connsiteY18742"/>
                </a:cxn>
                <a:cxn ang="0">
                  <a:pos x="connsiteX18743" y="connsiteY18743"/>
                </a:cxn>
                <a:cxn ang="0">
                  <a:pos x="connsiteX18744" y="connsiteY18744"/>
                </a:cxn>
                <a:cxn ang="0">
                  <a:pos x="connsiteX18745" y="connsiteY18745"/>
                </a:cxn>
                <a:cxn ang="0">
                  <a:pos x="connsiteX18746" y="connsiteY18746"/>
                </a:cxn>
                <a:cxn ang="0">
                  <a:pos x="connsiteX18747" y="connsiteY18747"/>
                </a:cxn>
                <a:cxn ang="0">
                  <a:pos x="connsiteX18748" y="connsiteY18748"/>
                </a:cxn>
                <a:cxn ang="0">
                  <a:pos x="connsiteX18749" y="connsiteY18749"/>
                </a:cxn>
                <a:cxn ang="0">
                  <a:pos x="connsiteX18750" y="connsiteY18750"/>
                </a:cxn>
                <a:cxn ang="0">
                  <a:pos x="connsiteX18751" y="connsiteY18751"/>
                </a:cxn>
                <a:cxn ang="0">
                  <a:pos x="connsiteX18752" y="connsiteY18752"/>
                </a:cxn>
                <a:cxn ang="0">
                  <a:pos x="connsiteX18753" y="connsiteY18753"/>
                </a:cxn>
                <a:cxn ang="0">
                  <a:pos x="connsiteX18754" y="connsiteY18754"/>
                </a:cxn>
                <a:cxn ang="0">
                  <a:pos x="connsiteX18755" y="connsiteY18755"/>
                </a:cxn>
                <a:cxn ang="0">
                  <a:pos x="connsiteX18756" y="connsiteY18756"/>
                </a:cxn>
                <a:cxn ang="0">
                  <a:pos x="connsiteX18757" y="connsiteY18757"/>
                </a:cxn>
                <a:cxn ang="0">
                  <a:pos x="connsiteX18758" y="connsiteY18758"/>
                </a:cxn>
                <a:cxn ang="0">
                  <a:pos x="connsiteX18759" y="connsiteY18759"/>
                </a:cxn>
                <a:cxn ang="0">
                  <a:pos x="connsiteX18760" y="connsiteY18760"/>
                </a:cxn>
                <a:cxn ang="0">
                  <a:pos x="connsiteX18761" y="connsiteY18761"/>
                </a:cxn>
                <a:cxn ang="0">
                  <a:pos x="connsiteX18762" y="connsiteY18762"/>
                </a:cxn>
                <a:cxn ang="0">
                  <a:pos x="connsiteX18763" y="connsiteY18763"/>
                </a:cxn>
                <a:cxn ang="0">
                  <a:pos x="connsiteX18764" y="connsiteY18764"/>
                </a:cxn>
                <a:cxn ang="0">
                  <a:pos x="connsiteX18765" y="connsiteY18765"/>
                </a:cxn>
                <a:cxn ang="0">
                  <a:pos x="connsiteX18766" y="connsiteY18766"/>
                </a:cxn>
                <a:cxn ang="0">
                  <a:pos x="connsiteX18767" y="connsiteY18767"/>
                </a:cxn>
                <a:cxn ang="0">
                  <a:pos x="connsiteX18768" y="connsiteY18768"/>
                </a:cxn>
                <a:cxn ang="0">
                  <a:pos x="connsiteX18769" y="connsiteY18769"/>
                </a:cxn>
                <a:cxn ang="0">
                  <a:pos x="connsiteX18770" y="connsiteY18770"/>
                </a:cxn>
                <a:cxn ang="0">
                  <a:pos x="connsiteX18771" y="connsiteY18771"/>
                </a:cxn>
                <a:cxn ang="0">
                  <a:pos x="connsiteX18772" y="connsiteY18772"/>
                </a:cxn>
                <a:cxn ang="0">
                  <a:pos x="connsiteX18773" y="connsiteY18773"/>
                </a:cxn>
                <a:cxn ang="0">
                  <a:pos x="connsiteX18774" y="connsiteY18774"/>
                </a:cxn>
                <a:cxn ang="0">
                  <a:pos x="connsiteX18775" y="connsiteY18775"/>
                </a:cxn>
                <a:cxn ang="0">
                  <a:pos x="connsiteX18776" y="connsiteY18776"/>
                </a:cxn>
                <a:cxn ang="0">
                  <a:pos x="connsiteX18777" y="connsiteY18777"/>
                </a:cxn>
                <a:cxn ang="0">
                  <a:pos x="connsiteX18778" y="connsiteY18778"/>
                </a:cxn>
                <a:cxn ang="0">
                  <a:pos x="connsiteX18779" y="connsiteY18779"/>
                </a:cxn>
                <a:cxn ang="0">
                  <a:pos x="connsiteX18780" y="connsiteY18780"/>
                </a:cxn>
                <a:cxn ang="0">
                  <a:pos x="connsiteX18781" y="connsiteY18781"/>
                </a:cxn>
                <a:cxn ang="0">
                  <a:pos x="connsiteX18782" y="connsiteY18782"/>
                </a:cxn>
                <a:cxn ang="0">
                  <a:pos x="connsiteX18783" y="connsiteY18783"/>
                </a:cxn>
                <a:cxn ang="0">
                  <a:pos x="connsiteX18784" y="connsiteY18784"/>
                </a:cxn>
                <a:cxn ang="0">
                  <a:pos x="connsiteX18785" y="connsiteY18785"/>
                </a:cxn>
                <a:cxn ang="0">
                  <a:pos x="connsiteX18786" y="connsiteY18786"/>
                </a:cxn>
                <a:cxn ang="0">
                  <a:pos x="connsiteX18787" y="connsiteY18787"/>
                </a:cxn>
                <a:cxn ang="0">
                  <a:pos x="connsiteX18788" y="connsiteY18788"/>
                </a:cxn>
                <a:cxn ang="0">
                  <a:pos x="connsiteX18789" y="connsiteY18789"/>
                </a:cxn>
                <a:cxn ang="0">
                  <a:pos x="connsiteX18790" y="connsiteY18790"/>
                </a:cxn>
                <a:cxn ang="0">
                  <a:pos x="connsiteX18791" y="connsiteY18791"/>
                </a:cxn>
                <a:cxn ang="0">
                  <a:pos x="connsiteX18792" y="connsiteY18792"/>
                </a:cxn>
                <a:cxn ang="0">
                  <a:pos x="connsiteX18793" y="connsiteY18793"/>
                </a:cxn>
                <a:cxn ang="0">
                  <a:pos x="connsiteX18794" y="connsiteY18794"/>
                </a:cxn>
                <a:cxn ang="0">
                  <a:pos x="connsiteX18795" y="connsiteY18795"/>
                </a:cxn>
                <a:cxn ang="0">
                  <a:pos x="connsiteX18796" y="connsiteY18796"/>
                </a:cxn>
                <a:cxn ang="0">
                  <a:pos x="connsiteX18797" y="connsiteY18797"/>
                </a:cxn>
                <a:cxn ang="0">
                  <a:pos x="connsiteX18798" y="connsiteY18798"/>
                </a:cxn>
                <a:cxn ang="0">
                  <a:pos x="connsiteX18799" y="connsiteY18799"/>
                </a:cxn>
                <a:cxn ang="0">
                  <a:pos x="connsiteX18800" y="connsiteY18800"/>
                </a:cxn>
                <a:cxn ang="0">
                  <a:pos x="connsiteX18801" y="connsiteY18801"/>
                </a:cxn>
                <a:cxn ang="0">
                  <a:pos x="connsiteX18802" y="connsiteY18802"/>
                </a:cxn>
                <a:cxn ang="0">
                  <a:pos x="connsiteX18803" y="connsiteY18803"/>
                </a:cxn>
                <a:cxn ang="0">
                  <a:pos x="connsiteX18804" y="connsiteY18804"/>
                </a:cxn>
                <a:cxn ang="0">
                  <a:pos x="connsiteX18805" y="connsiteY18805"/>
                </a:cxn>
                <a:cxn ang="0">
                  <a:pos x="connsiteX18806" y="connsiteY18806"/>
                </a:cxn>
                <a:cxn ang="0">
                  <a:pos x="connsiteX18807" y="connsiteY18807"/>
                </a:cxn>
                <a:cxn ang="0">
                  <a:pos x="connsiteX18808" y="connsiteY18808"/>
                </a:cxn>
                <a:cxn ang="0">
                  <a:pos x="connsiteX18809" y="connsiteY18809"/>
                </a:cxn>
                <a:cxn ang="0">
                  <a:pos x="connsiteX18810" y="connsiteY18810"/>
                </a:cxn>
                <a:cxn ang="0">
                  <a:pos x="connsiteX18811" y="connsiteY18811"/>
                </a:cxn>
                <a:cxn ang="0">
                  <a:pos x="connsiteX18812" y="connsiteY18812"/>
                </a:cxn>
                <a:cxn ang="0">
                  <a:pos x="connsiteX18813" y="connsiteY18813"/>
                </a:cxn>
                <a:cxn ang="0">
                  <a:pos x="connsiteX18814" y="connsiteY18814"/>
                </a:cxn>
                <a:cxn ang="0">
                  <a:pos x="connsiteX18815" y="connsiteY18815"/>
                </a:cxn>
                <a:cxn ang="0">
                  <a:pos x="connsiteX18816" y="connsiteY18816"/>
                </a:cxn>
                <a:cxn ang="0">
                  <a:pos x="connsiteX18817" y="connsiteY18817"/>
                </a:cxn>
                <a:cxn ang="0">
                  <a:pos x="connsiteX18818" y="connsiteY18818"/>
                </a:cxn>
                <a:cxn ang="0">
                  <a:pos x="connsiteX18819" y="connsiteY18819"/>
                </a:cxn>
                <a:cxn ang="0">
                  <a:pos x="connsiteX18820" y="connsiteY18820"/>
                </a:cxn>
                <a:cxn ang="0">
                  <a:pos x="connsiteX18821" y="connsiteY18821"/>
                </a:cxn>
                <a:cxn ang="0">
                  <a:pos x="connsiteX18822" y="connsiteY18822"/>
                </a:cxn>
                <a:cxn ang="0">
                  <a:pos x="connsiteX18823" y="connsiteY18823"/>
                </a:cxn>
                <a:cxn ang="0">
                  <a:pos x="connsiteX18824" y="connsiteY18824"/>
                </a:cxn>
                <a:cxn ang="0">
                  <a:pos x="connsiteX18825" y="connsiteY18825"/>
                </a:cxn>
                <a:cxn ang="0">
                  <a:pos x="connsiteX18826" y="connsiteY18826"/>
                </a:cxn>
                <a:cxn ang="0">
                  <a:pos x="connsiteX18827" y="connsiteY18827"/>
                </a:cxn>
                <a:cxn ang="0">
                  <a:pos x="connsiteX18828" y="connsiteY18828"/>
                </a:cxn>
                <a:cxn ang="0">
                  <a:pos x="connsiteX18829" y="connsiteY18829"/>
                </a:cxn>
                <a:cxn ang="0">
                  <a:pos x="connsiteX18830" y="connsiteY18830"/>
                </a:cxn>
                <a:cxn ang="0">
                  <a:pos x="connsiteX18831" y="connsiteY18831"/>
                </a:cxn>
                <a:cxn ang="0">
                  <a:pos x="connsiteX18832" y="connsiteY18832"/>
                </a:cxn>
                <a:cxn ang="0">
                  <a:pos x="connsiteX18833" y="connsiteY18833"/>
                </a:cxn>
                <a:cxn ang="0">
                  <a:pos x="connsiteX18834" y="connsiteY18834"/>
                </a:cxn>
                <a:cxn ang="0">
                  <a:pos x="connsiteX18835" y="connsiteY18835"/>
                </a:cxn>
                <a:cxn ang="0">
                  <a:pos x="connsiteX18836" y="connsiteY18836"/>
                </a:cxn>
                <a:cxn ang="0">
                  <a:pos x="connsiteX18837" y="connsiteY18837"/>
                </a:cxn>
                <a:cxn ang="0">
                  <a:pos x="connsiteX18838" y="connsiteY18838"/>
                </a:cxn>
                <a:cxn ang="0">
                  <a:pos x="connsiteX18839" y="connsiteY18839"/>
                </a:cxn>
                <a:cxn ang="0">
                  <a:pos x="connsiteX18840" y="connsiteY18840"/>
                </a:cxn>
                <a:cxn ang="0">
                  <a:pos x="connsiteX18841" y="connsiteY18841"/>
                </a:cxn>
                <a:cxn ang="0">
                  <a:pos x="connsiteX18842" y="connsiteY18842"/>
                </a:cxn>
                <a:cxn ang="0">
                  <a:pos x="connsiteX18843" y="connsiteY18843"/>
                </a:cxn>
                <a:cxn ang="0">
                  <a:pos x="connsiteX18844" y="connsiteY18844"/>
                </a:cxn>
                <a:cxn ang="0">
                  <a:pos x="connsiteX18845" y="connsiteY18845"/>
                </a:cxn>
                <a:cxn ang="0">
                  <a:pos x="connsiteX18846" y="connsiteY18846"/>
                </a:cxn>
                <a:cxn ang="0">
                  <a:pos x="connsiteX18847" y="connsiteY18847"/>
                </a:cxn>
                <a:cxn ang="0">
                  <a:pos x="connsiteX18848" y="connsiteY18848"/>
                </a:cxn>
                <a:cxn ang="0">
                  <a:pos x="connsiteX18849" y="connsiteY18849"/>
                </a:cxn>
                <a:cxn ang="0">
                  <a:pos x="connsiteX18850" y="connsiteY18850"/>
                </a:cxn>
                <a:cxn ang="0">
                  <a:pos x="connsiteX18851" y="connsiteY18851"/>
                </a:cxn>
                <a:cxn ang="0">
                  <a:pos x="connsiteX18852" y="connsiteY18852"/>
                </a:cxn>
                <a:cxn ang="0">
                  <a:pos x="connsiteX18853" y="connsiteY18853"/>
                </a:cxn>
                <a:cxn ang="0">
                  <a:pos x="connsiteX18854" y="connsiteY18854"/>
                </a:cxn>
                <a:cxn ang="0">
                  <a:pos x="connsiteX18855" y="connsiteY18855"/>
                </a:cxn>
                <a:cxn ang="0">
                  <a:pos x="connsiteX18856" y="connsiteY18856"/>
                </a:cxn>
                <a:cxn ang="0">
                  <a:pos x="connsiteX18857" y="connsiteY18857"/>
                </a:cxn>
                <a:cxn ang="0">
                  <a:pos x="connsiteX18858" y="connsiteY18858"/>
                </a:cxn>
                <a:cxn ang="0">
                  <a:pos x="connsiteX18859" y="connsiteY18859"/>
                </a:cxn>
                <a:cxn ang="0">
                  <a:pos x="connsiteX18860" y="connsiteY18860"/>
                </a:cxn>
                <a:cxn ang="0">
                  <a:pos x="connsiteX18861" y="connsiteY18861"/>
                </a:cxn>
                <a:cxn ang="0">
                  <a:pos x="connsiteX18862" y="connsiteY18862"/>
                </a:cxn>
                <a:cxn ang="0">
                  <a:pos x="connsiteX18863" y="connsiteY18863"/>
                </a:cxn>
                <a:cxn ang="0">
                  <a:pos x="connsiteX18864" y="connsiteY18864"/>
                </a:cxn>
                <a:cxn ang="0">
                  <a:pos x="connsiteX18865" y="connsiteY18865"/>
                </a:cxn>
                <a:cxn ang="0">
                  <a:pos x="connsiteX18866" y="connsiteY18866"/>
                </a:cxn>
                <a:cxn ang="0">
                  <a:pos x="connsiteX18867" y="connsiteY18867"/>
                </a:cxn>
                <a:cxn ang="0">
                  <a:pos x="connsiteX18868" y="connsiteY18868"/>
                </a:cxn>
                <a:cxn ang="0">
                  <a:pos x="connsiteX18869" y="connsiteY18869"/>
                </a:cxn>
                <a:cxn ang="0">
                  <a:pos x="connsiteX18870" y="connsiteY18870"/>
                </a:cxn>
                <a:cxn ang="0">
                  <a:pos x="connsiteX18871" y="connsiteY18871"/>
                </a:cxn>
                <a:cxn ang="0">
                  <a:pos x="connsiteX18872" y="connsiteY18872"/>
                </a:cxn>
                <a:cxn ang="0">
                  <a:pos x="connsiteX18873" y="connsiteY18873"/>
                </a:cxn>
                <a:cxn ang="0">
                  <a:pos x="connsiteX18874" y="connsiteY18874"/>
                </a:cxn>
                <a:cxn ang="0">
                  <a:pos x="connsiteX18875" y="connsiteY18875"/>
                </a:cxn>
                <a:cxn ang="0">
                  <a:pos x="connsiteX18876" y="connsiteY18876"/>
                </a:cxn>
                <a:cxn ang="0">
                  <a:pos x="connsiteX18877" y="connsiteY18877"/>
                </a:cxn>
                <a:cxn ang="0">
                  <a:pos x="connsiteX18878" y="connsiteY18878"/>
                </a:cxn>
                <a:cxn ang="0">
                  <a:pos x="connsiteX18879" y="connsiteY18879"/>
                </a:cxn>
                <a:cxn ang="0">
                  <a:pos x="connsiteX18880" y="connsiteY18880"/>
                </a:cxn>
                <a:cxn ang="0">
                  <a:pos x="connsiteX18881" y="connsiteY18881"/>
                </a:cxn>
                <a:cxn ang="0">
                  <a:pos x="connsiteX18882" y="connsiteY18882"/>
                </a:cxn>
                <a:cxn ang="0">
                  <a:pos x="connsiteX18883" y="connsiteY18883"/>
                </a:cxn>
                <a:cxn ang="0">
                  <a:pos x="connsiteX18884" y="connsiteY18884"/>
                </a:cxn>
                <a:cxn ang="0">
                  <a:pos x="connsiteX18885" y="connsiteY18885"/>
                </a:cxn>
                <a:cxn ang="0">
                  <a:pos x="connsiteX18886" y="connsiteY18886"/>
                </a:cxn>
                <a:cxn ang="0">
                  <a:pos x="connsiteX18887" y="connsiteY18887"/>
                </a:cxn>
                <a:cxn ang="0">
                  <a:pos x="connsiteX18888" y="connsiteY18888"/>
                </a:cxn>
                <a:cxn ang="0">
                  <a:pos x="connsiteX18889" y="connsiteY18889"/>
                </a:cxn>
                <a:cxn ang="0">
                  <a:pos x="connsiteX18890" y="connsiteY18890"/>
                </a:cxn>
                <a:cxn ang="0">
                  <a:pos x="connsiteX18891" y="connsiteY18891"/>
                </a:cxn>
                <a:cxn ang="0">
                  <a:pos x="connsiteX18892" y="connsiteY18892"/>
                </a:cxn>
                <a:cxn ang="0">
                  <a:pos x="connsiteX18893" y="connsiteY18893"/>
                </a:cxn>
                <a:cxn ang="0">
                  <a:pos x="connsiteX18894" y="connsiteY18894"/>
                </a:cxn>
                <a:cxn ang="0">
                  <a:pos x="connsiteX18895" y="connsiteY18895"/>
                </a:cxn>
                <a:cxn ang="0">
                  <a:pos x="connsiteX18896" y="connsiteY18896"/>
                </a:cxn>
                <a:cxn ang="0">
                  <a:pos x="connsiteX18897" y="connsiteY18897"/>
                </a:cxn>
                <a:cxn ang="0">
                  <a:pos x="connsiteX18898" y="connsiteY18898"/>
                </a:cxn>
                <a:cxn ang="0">
                  <a:pos x="connsiteX18899" y="connsiteY18899"/>
                </a:cxn>
                <a:cxn ang="0">
                  <a:pos x="connsiteX18900" y="connsiteY18900"/>
                </a:cxn>
                <a:cxn ang="0">
                  <a:pos x="connsiteX18901" y="connsiteY18901"/>
                </a:cxn>
                <a:cxn ang="0">
                  <a:pos x="connsiteX18902" y="connsiteY18902"/>
                </a:cxn>
                <a:cxn ang="0">
                  <a:pos x="connsiteX18903" y="connsiteY18903"/>
                </a:cxn>
                <a:cxn ang="0">
                  <a:pos x="connsiteX18904" y="connsiteY18904"/>
                </a:cxn>
                <a:cxn ang="0">
                  <a:pos x="connsiteX18905" y="connsiteY18905"/>
                </a:cxn>
                <a:cxn ang="0">
                  <a:pos x="connsiteX18906" y="connsiteY18906"/>
                </a:cxn>
                <a:cxn ang="0">
                  <a:pos x="connsiteX18907" y="connsiteY18907"/>
                </a:cxn>
                <a:cxn ang="0">
                  <a:pos x="connsiteX18908" y="connsiteY18908"/>
                </a:cxn>
                <a:cxn ang="0">
                  <a:pos x="connsiteX18909" y="connsiteY18909"/>
                </a:cxn>
                <a:cxn ang="0">
                  <a:pos x="connsiteX18910" y="connsiteY18910"/>
                </a:cxn>
                <a:cxn ang="0">
                  <a:pos x="connsiteX18911" y="connsiteY18911"/>
                </a:cxn>
                <a:cxn ang="0">
                  <a:pos x="connsiteX18912" y="connsiteY18912"/>
                </a:cxn>
                <a:cxn ang="0">
                  <a:pos x="connsiteX18913" y="connsiteY18913"/>
                </a:cxn>
                <a:cxn ang="0">
                  <a:pos x="connsiteX18914" y="connsiteY18914"/>
                </a:cxn>
                <a:cxn ang="0">
                  <a:pos x="connsiteX18915" y="connsiteY18915"/>
                </a:cxn>
                <a:cxn ang="0">
                  <a:pos x="connsiteX18916" y="connsiteY18916"/>
                </a:cxn>
                <a:cxn ang="0">
                  <a:pos x="connsiteX18917" y="connsiteY18917"/>
                </a:cxn>
                <a:cxn ang="0">
                  <a:pos x="connsiteX18918" y="connsiteY18918"/>
                </a:cxn>
                <a:cxn ang="0">
                  <a:pos x="connsiteX18919" y="connsiteY18919"/>
                </a:cxn>
                <a:cxn ang="0">
                  <a:pos x="connsiteX18920" y="connsiteY18920"/>
                </a:cxn>
                <a:cxn ang="0">
                  <a:pos x="connsiteX18921" y="connsiteY18921"/>
                </a:cxn>
                <a:cxn ang="0">
                  <a:pos x="connsiteX18922" y="connsiteY18922"/>
                </a:cxn>
                <a:cxn ang="0">
                  <a:pos x="connsiteX18923" y="connsiteY18923"/>
                </a:cxn>
                <a:cxn ang="0">
                  <a:pos x="connsiteX18924" y="connsiteY18924"/>
                </a:cxn>
                <a:cxn ang="0">
                  <a:pos x="connsiteX18925" y="connsiteY18925"/>
                </a:cxn>
                <a:cxn ang="0">
                  <a:pos x="connsiteX18926" y="connsiteY18926"/>
                </a:cxn>
                <a:cxn ang="0">
                  <a:pos x="connsiteX18927" y="connsiteY18927"/>
                </a:cxn>
                <a:cxn ang="0">
                  <a:pos x="connsiteX18928" y="connsiteY18928"/>
                </a:cxn>
                <a:cxn ang="0">
                  <a:pos x="connsiteX18929" y="connsiteY18929"/>
                </a:cxn>
                <a:cxn ang="0">
                  <a:pos x="connsiteX18930" y="connsiteY18930"/>
                </a:cxn>
                <a:cxn ang="0">
                  <a:pos x="connsiteX18931" y="connsiteY18931"/>
                </a:cxn>
                <a:cxn ang="0">
                  <a:pos x="connsiteX18932" y="connsiteY18932"/>
                </a:cxn>
                <a:cxn ang="0">
                  <a:pos x="connsiteX18933" y="connsiteY18933"/>
                </a:cxn>
                <a:cxn ang="0">
                  <a:pos x="connsiteX18934" y="connsiteY18934"/>
                </a:cxn>
                <a:cxn ang="0">
                  <a:pos x="connsiteX18935" y="connsiteY18935"/>
                </a:cxn>
                <a:cxn ang="0">
                  <a:pos x="connsiteX18936" y="connsiteY18936"/>
                </a:cxn>
                <a:cxn ang="0">
                  <a:pos x="connsiteX18937" y="connsiteY18937"/>
                </a:cxn>
                <a:cxn ang="0">
                  <a:pos x="connsiteX18938" y="connsiteY18938"/>
                </a:cxn>
                <a:cxn ang="0">
                  <a:pos x="connsiteX18939" y="connsiteY18939"/>
                </a:cxn>
                <a:cxn ang="0">
                  <a:pos x="connsiteX18940" y="connsiteY18940"/>
                </a:cxn>
                <a:cxn ang="0">
                  <a:pos x="connsiteX18941" y="connsiteY18941"/>
                </a:cxn>
                <a:cxn ang="0">
                  <a:pos x="connsiteX18942" y="connsiteY18942"/>
                </a:cxn>
                <a:cxn ang="0">
                  <a:pos x="connsiteX18943" y="connsiteY18943"/>
                </a:cxn>
                <a:cxn ang="0">
                  <a:pos x="connsiteX18944" y="connsiteY18944"/>
                </a:cxn>
                <a:cxn ang="0">
                  <a:pos x="connsiteX18945" y="connsiteY18945"/>
                </a:cxn>
                <a:cxn ang="0">
                  <a:pos x="connsiteX18946" y="connsiteY18946"/>
                </a:cxn>
                <a:cxn ang="0">
                  <a:pos x="connsiteX18947" y="connsiteY18947"/>
                </a:cxn>
                <a:cxn ang="0">
                  <a:pos x="connsiteX18948" y="connsiteY18948"/>
                </a:cxn>
                <a:cxn ang="0">
                  <a:pos x="connsiteX18949" y="connsiteY18949"/>
                </a:cxn>
                <a:cxn ang="0">
                  <a:pos x="connsiteX18950" y="connsiteY18950"/>
                </a:cxn>
                <a:cxn ang="0">
                  <a:pos x="connsiteX18951" y="connsiteY18951"/>
                </a:cxn>
                <a:cxn ang="0">
                  <a:pos x="connsiteX18952" y="connsiteY18952"/>
                </a:cxn>
                <a:cxn ang="0">
                  <a:pos x="connsiteX18953" y="connsiteY18953"/>
                </a:cxn>
                <a:cxn ang="0">
                  <a:pos x="connsiteX18954" y="connsiteY18954"/>
                </a:cxn>
                <a:cxn ang="0">
                  <a:pos x="connsiteX18955" y="connsiteY18955"/>
                </a:cxn>
                <a:cxn ang="0">
                  <a:pos x="connsiteX18956" y="connsiteY18956"/>
                </a:cxn>
                <a:cxn ang="0">
                  <a:pos x="connsiteX18957" y="connsiteY18957"/>
                </a:cxn>
                <a:cxn ang="0">
                  <a:pos x="connsiteX18958" y="connsiteY18958"/>
                </a:cxn>
                <a:cxn ang="0">
                  <a:pos x="connsiteX18959" y="connsiteY18959"/>
                </a:cxn>
                <a:cxn ang="0">
                  <a:pos x="connsiteX18960" y="connsiteY18960"/>
                </a:cxn>
                <a:cxn ang="0">
                  <a:pos x="connsiteX18961" y="connsiteY18961"/>
                </a:cxn>
                <a:cxn ang="0">
                  <a:pos x="connsiteX18962" y="connsiteY18962"/>
                </a:cxn>
                <a:cxn ang="0">
                  <a:pos x="connsiteX18963" y="connsiteY18963"/>
                </a:cxn>
                <a:cxn ang="0">
                  <a:pos x="connsiteX18964" y="connsiteY18964"/>
                </a:cxn>
                <a:cxn ang="0">
                  <a:pos x="connsiteX18965" y="connsiteY18965"/>
                </a:cxn>
                <a:cxn ang="0">
                  <a:pos x="connsiteX18966" y="connsiteY18966"/>
                </a:cxn>
                <a:cxn ang="0">
                  <a:pos x="connsiteX18967" y="connsiteY18967"/>
                </a:cxn>
                <a:cxn ang="0">
                  <a:pos x="connsiteX18968" y="connsiteY18968"/>
                </a:cxn>
                <a:cxn ang="0">
                  <a:pos x="connsiteX18969" y="connsiteY18969"/>
                </a:cxn>
                <a:cxn ang="0">
                  <a:pos x="connsiteX18970" y="connsiteY18970"/>
                </a:cxn>
                <a:cxn ang="0">
                  <a:pos x="connsiteX18971" y="connsiteY18971"/>
                </a:cxn>
                <a:cxn ang="0">
                  <a:pos x="connsiteX18972" y="connsiteY18972"/>
                </a:cxn>
                <a:cxn ang="0">
                  <a:pos x="connsiteX18973" y="connsiteY18973"/>
                </a:cxn>
                <a:cxn ang="0">
                  <a:pos x="connsiteX18974" y="connsiteY18974"/>
                </a:cxn>
                <a:cxn ang="0">
                  <a:pos x="connsiteX18975" y="connsiteY18975"/>
                </a:cxn>
                <a:cxn ang="0">
                  <a:pos x="connsiteX18976" y="connsiteY18976"/>
                </a:cxn>
                <a:cxn ang="0">
                  <a:pos x="connsiteX18977" y="connsiteY18977"/>
                </a:cxn>
                <a:cxn ang="0">
                  <a:pos x="connsiteX18978" y="connsiteY18978"/>
                </a:cxn>
                <a:cxn ang="0">
                  <a:pos x="connsiteX18979" y="connsiteY18979"/>
                </a:cxn>
                <a:cxn ang="0">
                  <a:pos x="connsiteX18980" y="connsiteY18980"/>
                </a:cxn>
                <a:cxn ang="0">
                  <a:pos x="connsiteX18981" y="connsiteY18981"/>
                </a:cxn>
                <a:cxn ang="0">
                  <a:pos x="connsiteX18982" y="connsiteY18982"/>
                </a:cxn>
                <a:cxn ang="0">
                  <a:pos x="connsiteX18983" y="connsiteY18983"/>
                </a:cxn>
                <a:cxn ang="0">
                  <a:pos x="connsiteX18984" y="connsiteY18984"/>
                </a:cxn>
                <a:cxn ang="0">
                  <a:pos x="connsiteX18985" y="connsiteY18985"/>
                </a:cxn>
                <a:cxn ang="0">
                  <a:pos x="connsiteX18986" y="connsiteY18986"/>
                </a:cxn>
                <a:cxn ang="0">
                  <a:pos x="connsiteX18987" y="connsiteY18987"/>
                </a:cxn>
                <a:cxn ang="0">
                  <a:pos x="connsiteX18988" y="connsiteY18988"/>
                </a:cxn>
                <a:cxn ang="0">
                  <a:pos x="connsiteX18989" y="connsiteY18989"/>
                </a:cxn>
                <a:cxn ang="0">
                  <a:pos x="connsiteX18990" y="connsiteY18990"/>
                </a:cxn>
                <a:cxn ang="0">
                  <a:pos x="connsiteX18991" y="connsiteY18991"/>
                </a:cxn>
                <a:cxn ang="0">
                  <a:pos x="connsiteX18992" y="connsiteY18992"/>
                </a:cxn>
                <a:cxn ang="0">
                  <a:pos x="connsiteX18993" y="connsiteY18993"/>
                </a:cxn>
                <a:cxn ang="0">
                  <a:pos x="connsiteX18994" y="connsiteY18994"/>
                </a:cxn>
                <a:cxn ang="0">
                  <a:pos x="connsiteX18995" y="connsiteY18995"/>
                </a:cxn>
                <a:cxn ang="0">
                  <a:pos x="connsiteX18996" y="connsiteY18996"/>
                </a:cxn>
                <a:cxn ang="0">
                  <a:pos x="connsiteX18997" y="connsiteY18997"/>
                </a:cxn>
                <a:cxn ang="0">
                  <a:pos x="connsiteX18998" y="connsiteY18998"/>
                </a:cxn>
                <a:cxn ang="0">
                  <a:pos x="connsiteX18999" y="connsiteY18999"/>
                </a:cxn>
                <a:cxn ang="0">
                  <a:pos x="connsiteX19000" y="connsiteY19000"/>
                </a:cxn>
                <a:cxn ang="0">
                  <a:pos x="connsiteX19001" y="connsiteY19001"/>
                </a:cxn>
                <a:cxn ang="0">
                  <a:pos x="connsiteX19002" y="connsiteY19002"/>
                </a:cxn>
                <a:cxn ang="0">
                  <a:pos x="connsiteX19003" y="connsiteY19003"/>
                </a:cxn>
                <a:cxn ang="0">
                  <a:pos x="connsiteX19004" y="connsiteY19004"/>
                </a:cxn>
                <a:cxn ang="0">
                  <a:pos x="connsiteX19005" y="connsiteY19005"/>
                </a:cxn>
                <a:cxn ang="0">
                  <a:pos x="connsiteX19006" y="connsiteY19006"/>
                </a:cxn>
                <a:cxn ang="0">
                  <a:pos x="connsiteX19007" y="connsiteY19007"/>
                </a:cxn>
                <a:cxn ang="0">
                  <a:pos x="connsiteX19008" y="connsiteY19008"/>
                </a:cxn>
                <a:cxn ang="0">
                  <a:pos x="connsiteX19009" y="connsiteY19009"/>
                </a:cxn>
                <a:cxn ang="0">
                  <a:pos x="connsiteX19010" y="connsiteY19010"/>
                </a:cxn>
                <a:cxn ang="0">
                  <a:pos x="connsiteX19011" y="connsiteY19011"/>
                </a:cxn>
                <a:cxn ang="0">
                  <a:pos x="connsiteX19012" y="connsiteY19012"/>
                </a:cxn>
                <a:cxn ang="0">
                  <a:pos x="connsiteX19013" y="connsiteY19013"/>
                </a:cxn>
                <a:cxn ang="0">
                  <a:pos x="connsiteX19014" y="connsiteY19014"/>
                </a:cxn>
                <a:cxn ang="0">
                  <a:pos x="connsiteX19015" y="connsiteY19015"/>
                </a:cxn>
                <a:cxn ang="0">
                  <a:pos x="connsiteX19016" y="connsiteY19016"/>
                </a:cxn>
                <a:cxn ang="0">
                  <a:pos x="connsiteX19017" y="connsiteY19017"/>
                </a:cxn>
                <a:cxn ang="0">
                  <a:pos x="connsiteX19018" y="connsiteY19018"/>
                </a:cxn>
                <a:cxn ang="0">
                  <a:pos x="connsiteX19019" y="connsiteY19019"/>
                </a:cxn>
                <a:cxn ang="0">
                  <a:pos x="connsiteX19020" y="connsiteY19020"/>
                </a:cxn>
                <a:cxn ang="0">
                  <a:pos x="connsiteX19021" y="connsiteY19021"/>
                </a:cxn>
                <a:cxn ang="0">
                  <a:pos x="connsiteX19022" y="connsiteY19022"/>
                </a:cxn>
                <a:cxn ang="0">
                  <a:pos x="connsiteX19023" y="connsiteY19023"/>
                </a:cxn>
                <a:cxn ang="0">
                  <a:pos x="connsiteX19024" y="connsiteY19024"/>
                </a:cxn>
                <a:cxn ang="0">
                  <a:pos x="connsiteX19025" y="connsiteY19025"/>
                </a:cxn>
                <a:cxn ang="0">
                  <a:pos x="connsiteX19026" y="connsiteY19026"/>
                </a:cxn>
                <a:cxn ang="0">
                  <a:pos x="connsiteX19027" y="connsiteY19027"/>
                </a:cxn>
                <a:cxn ang="0">
                  <a:pos x="connsiteX19028" y="connsiteY19028"/>
                </a:cxn>
                <a:cxn ang="0">
                  <a:pos x="connsiteX19029" y="connsiteY19029"/>
                </a:cxn>
                <a:cxn ang="0">
                  <a:pos x="connsiteX19030" y="connsiteY19030"/>
                </a:cxn>
                <a:cxn ang="0">
                  <a:pos x="connsiteX19031" y="connsiteY19031"/>
                </a:cxn>
                <a:cxn ang="0">
                  <a:pos x="connsiteX19032" y="connsiteY19032"/>
                </a:cxn>
                <a:cxn ang="0">
                  <a:pos x="connsiteX19033" y="connsiteY19033"/>
                </a:cxn>
                <a:cxn ang="0">
                  <a:pos x="connsiteX19034" y="connsiteY19034"/>
                </a:cxn>
                <a:cxn ang="0">
                  <a:pos x="connsiteX19035" y="connsiteY19035"/>
                </a:cxn>
                <a:cxn ang="0">
                  <a:pos x="connsiteX19036" y="connsiteY19036"/>
                </a:cxn>
                <a:cxn ang="0">
                  <a:pos x="connsiteX19037" y="connsiteY19037"/>
                </a:cxn>
                <a:cxn ang="0">
                  <a:pos x="connsiteX19038" y="connsiteY19038"/>
                </a:cxn>
                <a:cxn ang="0">
                  <a:pos x="connsiteX19039" y="connsiteY19039"/>
                </a:cxn>
                <a:cxn ang="0">
                  <a:pos x="connsiteX19040" y="connsiteY19040"/>
                </a:cxn>
                <a:cxn ang="0">
                  <a:pos x="connsiteX19041" y="connsiteY19041"/>
                </a:cxn>
                <a:cxn ang="0">
                  <a:pos x="connsiteX19042" y="connsiteY19042"/>
                </a:cxn>
                <a:cxn ang="0">
                  <a:pos x="connsiteX19043" y="connsiteY19043"/>
                </a:cxn>
                <a:cxn ang="0">
                  <a:pos x="connsiteX19044" y="connsiteY19044"/>
                </a:cxn>
                <a:cxn ang="0">
                  <a:pos x="connsiteX19045" y="connsiteY19045"/>
                </a:cxn>
                <a:cxn ang="0">
                  <a:pos x="connsiteX19046" y="connsiteY19046"/>
                </a:cxn>
                <a:cxn ang="0">
                  <a:pos x="connsiteX19047" y="connsiteY19047"/>
                </a:cxn>
                <a:cxn ang="0">
                  <a:pos x="connsiteX19048" y="connsiteY19048"/>
                </a:cxn>
                <a:cxn ang="0">
                  <a:pos x="connsiteX19049" y="connsiteY19049"/>
                </a:cxn>
                <a:cxn ang="0">
                  <a:pos x="connsiteX19050" y="connsiteY19050"/>
                </a:cxn>
                <a:cxn ang="0">
                  <a:pos x="connsiteX19051" y="connsiteY19051"/>
                </a:cxn>
                <a:cxn ang="0">
                  <a:pos x="connsiteX19052" y="connsiteY19052"/>
                </a:cxn>
                <a:cxn ang="0">
                  <a:pos x="connsiteX19053" y="connsiteY19053"/>
                </a:cxn>
                <a:cxn ang="0">
                  <a:pos x="connsiteX19054" y="connsiteY19054"/>
                </a:cxn>
                <a:cxn ang="0">
                  <a:pos x="connsiteX19055" y="connsiteY19055"/>
                </a:cxn>
                <a:cxn ang="0">
                  <a:pos x="connsiteX19056" y="connsiteY19056"/>
                </a:cxn>
                <a:cxn ang="0">
                  <a:pos x="connsiteX19057" y="connsiteY19057"/>
                </a:cxn>
                <a:cxn ang="0">
                  <a:pos x="connsiteX19058" y="connsiteY19058"/>
                </a:cxn>
                <a:cxn ang="0">
                  <a:pos x="connsiteX19059" y="connsiteY19059"/>
                </a:cxn>
                <a:cxn ang="0">
                  <a:pos x="connsiteX19060" y="connsiteY19060"/>
                </a:cxn>
                <a:cxn ang="0">
                  <a:pos x="connsiteX19061" y="connsiteY19061"/>
                </a:cxn>
                <a:cxn ang="0">
                  <a:pos x="connsiteX19062" y="connsiteY19062"/>
                </a:cxn>
                <a:cxn ang="0">
                  <a:pos x="connsiteX19063" y="connsiteY19063"/>
                </a:cxn>
                <a:cxn ang="0">
                  <a:pos x="connsiteX19064" y="connsiteY19064"/>
                </a:cxn>
                <a:cxn ang="0">
                  <a:pos x="connsiteX19065" y="connsiteY19065"/>
                </a:cxn>
                <a:cxn ang="0">
                  <a:pos x="connsiteX19066" y="connsiteY19066"/>
                </a:cxn>
                <a:cxn ang="0">
                  <a:pos x="connsiteX19067" y="connsiteY19067"/>
                </a:cxn>
                <a:cxn ang="0">
                  <a:pos x="connsiteX19068" y="connsiteY19068"/>
                </a:cxn>
                <a:cxn ang="0">
                  <a:pos x="connsiteX19069" y="connsiteY19069"/>
                </a:cxn>
                <a:cxn ang="0">
                  <a:pos x="connsiteX19070" y="connsiteY19070"/>
                </a:cxn>
                <a:cxn ang="0">
                  <a:pos x="connsiteX19071" y="connsiteY19071"/>
                </a:cxn>
                <a:cxn ang="0">
                  <a:pos x="connsiteX19072" y="connsiteY19072"/>
                </a:cxn>
                <a:cxn ang="0">
                  <a:pos x="connsiteX19073" y="connsiteY19073"/>
                </a:cxn>
                <a:cxn ang="0">
                  <a:pos x="connsiteX19074" y="connsiteY19074"/>
                </a:cxn>
                <a:cxn ang="0">
                  <a:pos x="connsiteX19075" y="connsiteY19075"/>
                </a:cxn>
                <a:cxn ang="0">
                  <a:pos x="connsiteX19076" y="connsiteY19076"/>
                </a:cxn>
                <a:cxn ang="0">
                  <a:pos x="connsiteX19077" y="connsiteY19077"/>
                </a:cxn>
                <a:cxn ang="0">
                  <a:pos x="connsiteX19078" y="connsiteY19078"/>
                </a:cxn>
                <a:cxn ang="0">
                  <a:pos x="connsiteX19079" y="connsiteY19079"/>
                </a:cxn>
                <a:cxn ang="0">
                  <a:pos x="connsiteX19080" y="connsiteY19080"/>
                </a:cxn>
                <a:cxn ang="0">
                  <a:pos x="connsiteX19081" y="connsiteY19081"/>
                </a:cxn>
                <a:cxn ang="0">
                  <a:pos x="connsiteX19082" y="connsiteY19082"/>
                </a:cxn>
                <a:cxn ang="0">
                  <a:pos x="connsiteX19083" y="connsiteY19083"/>
                </a:cxn>
                <a:cxn ang="0">
                  <a:pos x="connsiteX19084" y="connsiteY19084"/>
                </a:cxn>
                <a:cxn ang="0">
                  <a:pos x="connsiteX19085" y="connsiteY19085"/>
                </a:cxn>
                <a:cxn ang="0">
                  <a:pos x="connsiteX19086" y="connsiteY19086"/>
                </a:cxn>
                <a:cxn ang="0">
                  <a:pos x="connsiteX19087" y="connsiteY19087"/>
                </a:cxn>
                <a:cxn ang="0">
                  <a:pos x="connsiteX19088" y="connsiteY19088"/>
                </a:cxn>
                <a:cxn ang="0">
                  <a:pos x="connsiteX19089" y="connsiteY19089"/>
                </a:cxn>
                <a:cxn ang="0">
                  <a:pos x="connsiteX19090" y="connsiteY19090"/>
                </a:cxn>
                <a:cxn ang="0">
                  <a:pos x="connsiteX19091" y="connsiteY19091"/>
                </a:cxn>
                <a:cxn ang="0">
                  <a:pos x="connsiteX19092" y="connsiteY19092"/>
                </a:cxn>
                <a:cxn ang="0">
                  <a:pos x="connsiteX19093" y="connsiteY19093"/>
                </a:cxn>
                <a:cxn ang="0">
                  <a:pos x="connsiteX19094" y="connsiteY19094"/>
                </a:cxn>
                <a:cxn ang="0">
                  <a:pos x="connsiteX19095" y="connsiteY19095"/>
                </a:cxn>
                <a:cxn ang="0">
                  <a:pos x="connsiteX19096" y="connsiteY19096"/>
                </a:cxn>
                <a:cxn ang="0">
                  <a:pos x="connsiteX19097" y="connsiteY19097"/>
                </a:cxn>
                <a:cxn ang="0">
                  <a:pos x="connsiteX19098" y="connsiteY19098"/>
                </a:cxn>
                <a:cxn ang="0">
                  <a:pos x="connsiteX19099" y="connsiteY19099"/>
                </a:cxn>
                <a:cxn ang="0">
                  <a:pos x="connsiteX19100" y="connsiteY19100"/>
                </a:cxn>
                <a:cxn ang="0">
                  <a:pos x="connsiteX19101" y="connsiteY19101"/>
                </a:cxn>
                <a:cxn ang="0">
                  <a:pos x="connsiteX19102" y="connsiteY19102"/>
                </a:cxn>
                <a:cxn ang="0">
                  <a:pos x="connsiteX19103" y="connsiteY19103"/>
                </a:cxn>
                <a:cxn ang="0">
                  <a:pos x="connsiteX19104" y="connsiteY19104"/>
                </a:cxn>
                <a:cxn ang="0">
                  <a:pos x="connsiteX19105" y="connsiteY19105"/>
                </a:cxn>
                <a:cxn ang="0">
                  <a:pos x="connsiteX19106" y="connsiteY19106"/>
                </a:cxn>
                <a:cxn ang="0">
                  <a:pos x="connsiteX19107" y="connsiteY19107"/>
                </a:cxn>
                <a:cxn ang="0">
                  <a:pos x="connsiteX19108" y="connsiteY19108"/>
                </a:cxn>
                <a:cxn ang="0">
                  <a:pos x="connsiteX19109" y="connsiteY19109"/>
                </a:cxn>
                <a:cxn ang="0">
                  <a:pos x="connsiteX19110" y="connsiteY19110"/>
                </a:cxn>
                <a:cxn ang="0">
                  <a:pos x="connsiteX19111" y="connsiteY19111"/>
                </a:cxn>
                <a:cxn ang="0">
                  <a:pos x="connsiteX19112" y="connsiteY19112"/>
                </a:cxn>
                <a:cxn ang="0">
                  <a:pos x="connsiteX19113" y="connsiteY19113"/>
                </a:cxn>
                <a:cxn ang="0">
                  <a:pos x="connsiteX19114" y="connsiteY19114"/>
                </a:cxn>
                <a:cxn ang="0">
                  <a:pos x="connsiteX19115" y="connsiteY19115"/>
                </a:cxn>
                <a:cxn ang="0">
                  <a:pos x="connsiteX19116" y="connsiteY19116"/>
                </a:cxn>
                <a:cxn ang="0">
                  <a:pos x="connsiteX19117" y="connsiteY19117"/>
                </a:cxn>
                <a:cxn ang="0">
                  <a:pos x="connsiteX19118" y="connsiteY19118"/>
                </a:cxn>
                <a:cxn ang="0">
                  <a:pos x="connsiteX19119" y="connsiteY19119"/>
                </a:cxn>
                <a:cxn ang="0">
                  <a:pos x="connsiteX19120" y="connsiteY19120"/>
                </a:cxn>
                <a:cxn ang="0">
                  <a:pos x="connsiteX19121" y="connsiteY19121"/>
                </a:cxn>
                <a:cxn ang="0">
                  <a:pos x="connsiteX19122" y="connsiteY19122"/>
                </a:cxn>
                <a:cxn ang="0">
                  <a:pos x="connsiteX19123" y="connsiteY19123"/>
                </a:cxn>
                <a:cxn ang="0">
                  <a:pos x="connsiteX19124" y="connsiteY19124"/>
                </a:cxn>
                <a:cxn ang="0">
                  <a:pos x="connsiteX19125" y="connsiteY19125"/>
                </a:cxn>
                <a:cxn ang="0">
                  <a:pos x="connsiteX19126" y="connsiteY19126"/>
                </a:cxn>
                <a:cxn ang="0">
                  <a:pos x="connsiteX19127" y="connsiteY19127"/>
                </a:cxn>
                <a:cxn ang="0">
                  <a:pos x="connsiteX19128" y="connsiteY19128"/>
                </a:cxn>
                <a:cxn ang="0">
                  <a:pos x="connsiteX19129" y="connsiteY19129"/>
                </a:cxn>
                <a:cxn ang="0">
                  <a:pos x="connsiteX19130" y="connsiteY19130"/>
                </a:cxn>
                <a:cxn ang="0">
                  <a:pos x="connsiteX19131" y="connsiteY19131"/>
                </a:cxn>
                <a:cxn ang="0">
                  <a:pos x="connsiteX19132" y="connsiteY19132"/>
                </a:cxn>
                <a:cxn ang="0">
                  <a:pos x="connsiteX19133" y="connsiteY19133"/>
                </a:cxn>
                <a:cxn ang="0">
                  <a:pos x="connsiteX19134" y="connsiteY19134"/>
                </a:cxn>
                <a:cxn ang="0">
                  <a:pos x="connsiteX19135" y="connsiteY19135"/>
                </a:cxn>
                <a:cxn ang="0">
                  <a:pos x="connsiteX19136" y="connsiteY19136"/>
                </a:cxn>
                <a:cxn ang="0">
                  <a:pos x="connsiteX19137" y="connsiteY19137"/>
                </a:cxn>
                <a:cxn ang="0">
                  <a:pos x="connsiteX19138" y="connsiteY19138"/>
                </a:cxn>
                <a:cxn ang="0">
                  <a:pos x="connsiteX19139" y="connsiteY19139"/>
                </a:cxn>
                <a:cxn ang="0">
                  <a:pos x="connsiteX19140" y="connsiteY19140"/>
                </a:cxn>
                <a:cxn ang="0">
                  <a:pos x="connsiteX19141" y="connsiteY19141"/>
                </a:cxn>
                <a:cxn ang="0">
                  <a:pos x="connsiteX19142" y="connsiteY19142"/>
                </a:cxn>
                <a:cxn ang="0">
                  <a:pos x="connsiteX19143" y="connsiteY19143"/>
                </a:cxn>
                <a:cxn ang="0">
                  <a:pos x="connsiteX19144" y="connsiteY19144"/>
                </a:cxn>
                <a:cxn ang="0">
                  <a:pos x="connsiteX19145" y="connsiteY19145"/>
                </a:cxn>
                <a:cxn ang="0">
                  <a:pos x="connsiteX19146" y="connsiteY19146"/>
                </a:cxn>
                <a:cxn ang="0">
                  <a:pos x="connsiteX19147" y="connsiteY19147"/>
                </a:cxn>
                <a:cxn ang="0">
                  <a:pos x="connsiteX19148" y="connsiteY19148"/>
                </a:cxn>
                <a:cxn ang="0">
                  <a:pos x="connsiteX19149" y="connsiteY19149"/>
                </a:cxn>
                <a:cxn ang="0">
                  <a:pos x="connsiteX19150" y="connsiteY19150"/>
                </a:cxn>
                <a:cxn ang="0">
                  <a:pos x="connsiteX19151" y="connsiteY19151"/>
                </a:cxn>
                <a:cxn ang="0">
                  <a:pos x="connsiteX19152" y="connsiteY19152"/>
                </a:cxn>
                <a:cxn ang="0">
                  <a:pos x="connsiteX19153" y="connsiteY19153"/>
                </a:cxn>
                <a:cxn ang="0">
                  <a:pos x="connsiteX19154" y="connsiteY19154"/>
                </a:cxn>
                <a:cxn ang="0">
                  <a:pos x="connsiteX19155" y="connsiteY19155"/>
                </a:cxn>
                <a:cxn ang="0">
                  <a:pos x="connsiteX19156" y="connsiteY19156"/>
                </a:cxn>
                <a:cxn ang="0">
                  <a:pos x="connsiteX19157" y="connsiteY19157"/>
                </a:cxn>
                <a:cxn ang="0">
                  <a:pos x="connsiteX19158" y="connsiteY19158"/>
                </a:cxn>
                <a:cxn ang="0">
                  <a:pos x="connsiteX19159" y="connsiteY19159"/>
                </a:cxn>
                <a:cxn ang="0">
                  <a:pos x="connsiteX19160" y="connsiteY19160"/>
                </a:cxn>
                <a:cxn ang="0">
                  <a:pos x="connsiteX19161" y="connsiteY19161"/>
                </a:cxn>
                <a:cxn ang="0">
                  <a:pos x="connsiteX19162" y="connsiteY19162"/>
                </a:cxn>
                <a:cxn ang="0">
                  <a:pos x="connsiteX19163" y="connsiteY19163"/>
                </a:cxn>
                <a:cxn ang="0">
                  <a:pos x="connsiteX19164" y="connsiteY19164"/>
                </a:cxn>
                <a:cxn ang="0">
                  <a:pos x="connsiteX19165" y="connsiteY19165"/>
                </a:cxn>
                <a:cxn ang="0">
                  <a:pos x="connsiteX19166" y="connsiteY19166"/>
                </a:cxn>
                <a:cxn ang="0">
                  <a:pos x="connsiteX19167" y="connsiteY19167"/>
                </a:cxn>
                <a:cxn ang="0">
                  <a:pos x="connsiteX19168" y="connsiteY19168"/>
                </a:cxn>
                <a:cxn ang="0">
                  <a:pos x="connsiteX19169" y="connsiteY19169"/>
                </a:cxn>
                <a:cxn ang="0">
                  <a:pos x="connsiteX19170" y="connsiteY19170"/>
                </a:cxn>
                <a:cxn ang="0">
                  <a:pos x="connsiteX19171" y="connsiteY19171"/>
                </a:cxn>
                <a:cxn ang="0">
                  <a:pos x="connsiteX19172" y="connsiteY19172"/>
                </a:cxn>
                <a:cxn ang="0">
                  <a:pos x="connsiteX19173" y="connsiteY19173"/>
                </a:cxn>
                <a:cxn ang="0">
                  <a:pos x="connsiteX19174" y="connsiteY19174"/>
                </a:cxn>
                <a:cxn ang="0">
                  <a:pos x="connsiteX19175" y="connsiteY19175"/>
                </a:cxn>
                <a:cxn ang="0">
                  <a:pos x="connsiteX19176" y="connsiteY19176"/>
                </a:cxn>
                <a:cxn ang="0">
                  <a:pos x="connsiteX19177" y="connsiteY19177"/>
                </a:cxn>
                <a:cxn ang="0">
                  <a:pos x="connsiteX19178" y="connsiteY19178"/>
                </a:cxn>
                <a:cxn ang="0">
                  <a:pos x="connsiteX19179" y="connsiteY19179"/>
                </a:cxn>
                <a:cxn ang="0">
                  <a:pos x="connsiteX19180" y="connsiteY19180"/>
                </a:cxn>
                <a:cxn ang="0">
                  <a:pos x="connsiteX19181" y="connsiteY19181"/>
                </a:cxn>
                <a:cxn ang="0">
                  <a:pos x="connsiteX19182" y="connsiteY19182"/>
                </a:cxn>
                <a:cxn ang="0">
                  <a:pos x="connsiteX19183" y="connsiteY19183"/>
                </a:cxn>
                <a:cxn ang="0">
                  <a:pos x="connsiteX19184" y="connsiteY19184"/>
                </a:cxn>
                <a:cxn ang="0">
                  <a:pos x="connsiteX19185" y="connsiteY19185"/>
                </a:cxn>
                <a:cxn ang="0">
                  <a:pos x="connsiteX19186" y="connsiteY19186"/>
                </a:cxn>
                <a:cxn ang="0">
                  <a:pos x="connsiteX19187" y="connsiteY19187"/>
                </a:cxn>
                <a:cxn ang="0">
                  <a:pos x="connsiteX19188" y="connsiteY19188"/>
                </a:cxn>
                <a:cxn ang="0">
                  <a:pos x="connsiteX19189" y="connsiteY19189"/>
                </a:cxn>
                <a:cxn ang="0">
                  <a:pos x="connsiteX19190" y="connsiteY19190"/>
                </a:cxn>
                <a:cxn ang="0">
                  <a:pos x="connsiteX19191" y="connsiteY19191"/>
                </a:cxn>
                <a:cxn ang="0">
                  <a:pos x="connsiteX19192" y="connsiteY19192"/>
                </a:cxn>
                <a:cxn ang="0">
                  <a:pos x="connsiteX19193" y="connsiteY19193"/>
                </a:cxn>
                <a:cxn ang="0">
                  <a:pos x="connsiteX19194" y="connsiteY19194"/>
                </a:cxn>
                <a:cxn ang="0">
                  <a:pos x="connsiteX19195" y="connsiteY19195"/>
                </a:cxn>
                <a:cxn ang="0">
                  <a:pos x="connsiteX19196" y="connsiteY19196"/>
                </a:cxn>
                <a:cxn ang="0">
                  <a:pos x="connsiteX19197" y="connsiteY19197"/>
                </a:cxn>
                <a:cxn ang="0">
                  <a:pos x="connsiteX19198" y="connsiteY19198"/>
                </a:cxn>
                <a:cxn ang="0">
                  <a:pos x="connsiteX19199" y="connsiteY19199"/>
                </a:cxn>
                <a:cxn ang="0">
                  <a:pos x="connsiteX19200" y="connsiteY19200"/>
                </a:cxn>
                <a:cxn ang="0">
                  <a:pos x="connsiteX19201" y="connsiteY19201"/>
                </a:cxn>
                <a:cxn ang="0">
                  <a:pos x="connsiteX19202" y="connsiteY19202"/>
                </a:cxn>
                <a:cxn ang="0">
                  <a:pos x="connsiteX19203" y="connsiteY19203"/>
                </a:cxn>
                <a:cxn ang="0">
                  <a:pos x="connsiteX19204" y="connsiteY19204"/>
                </a:cxn>
                <a:cxn ang="0">
                  <a:pos x="connsiteX19205" y="connsiteY19205"/>
                </a:cxn>
                <a:cxn ang="0">
                  <a:pos x="connsiteX19206" y="connsiteY19206"/>
                </a:cxn>
                <a:cxn ang="0">
                  <a:pos x="connsiteX19207" y="connsiteY19207"/>
                </a:cxn>
                <a:cxn ang="0">
                  <a:pos x="connsiteX19208" y="connsiteY19208"/>
                </a:cxn>
                <a:cxn ang="0">
                  <a:pos x="connsiteX19209" y="connsiteY19209"/>
                </a:cxn>
                <a:cxn ang="0">
                  <a:pos x="connsiteX19210" y="connsiteY19210"/>
                </a:cxn>
                <a:cxn ang="0">
                  <a:pos x="connsiteX19211" y="connsiteY19211"/>
                </a:cxn>
                <a:cxn ang="0">
                  <a:pos x="connsiteX19212" y="connsiteY19212"/>
                </a:cxn>
                <a:cxn ang="0">
                  <a:pos x="connsiteX19213" y="connsiteY19213"/>
                </a:cxn>
                <a:cxn ang="0">
                  <a:pos x="connsiteX19214" y="connsiteY19214"/>
                </a:cxn>
                <a:cxn ang="0">
                  <a:pos x="connsiteX19215" y="connsiteY19215"/>
                </a:cxn>
                <a:cxn ang="0">
                  <a:pos x="connsiteX19216" y="connsiteY19216"/>
                </a:cxn>
                <a:cxn ang="0">
                  <a:pos x="connsiteX19217" y="connsiteY19217"/>
                </a:cxn>
                <a:cxn ang="0">
                  <a:pos x="connsiteX19218" y="connsiteY19218"/>
                </a:cxn>
                <a:cxn ang="0">
                  <a:pos x="connsiteX19219" y="connsiteY19219"/>
                </a:cxn>
                <a:cxn ang="0">
                  <a:pos x="connsiteX19220" y="connsiteY19220"/>
                </a:cxn>
                <a:cxn ang="0">
                  <a:pos x="connsiteX19221" y="connsiteY19221"/>
                </a:cxn>
                <a:cxn ang="0">
                  <a:pos x="connsiteX19222" y="connsiteY19222"/>
                </a:cxn>
                <a:cxn ang="0">
                  <a:pos x="connsiteX19223" y="connsiteY19223"/>
                </a:cxn>
                <a:cxn ang="0">
                  <a:pos x="connsiteX19224" y="connsiteY19224"/>
                </a:cxn>
                <a:cxn ang="0">
                  <a:pos x="connsiteX19225" y="connsiteY19225"/>
                </a:cxn>
                <a:cxn ang="0">
                  <a:pos x="connsiteX19226" y="connsiteY19226"/>
                </a:cxn>
                <a:cxn ang="0">
                  <a:pos x="connsiteX19227" y="connsiteY19227"/>
                </a:cxn>
                <a:cxn ang="0">
                  <a:pos x="connsiteX19228" y="connsiteY19228"/>
                </a:cxn>
                <a:cxn ang="0">
                  <a:pos x="connsiteX19229" y="connsiteY19229"/>
                </a:cxn>
                <a:cxn ang="0">
                  <a:pos x="connsiteX19230" y="connsiteY19230"/>
                </a:cxn>
                <a:cxn ang="0">
                  <a:pos x="connsiteX19231" y="connsiteY19231"/>
                </a:cxn>
                <a:cxn ang="0">
                  <a:pos x="connsiteX19232" y="connsiteY19232"/>
                </a:cxn>
                <a:cxn ang="0">
                  <a:pos x="connsiteX19233" y="connsiteY19233"/>
                </a:cxn>
                <a:cxn ang="0">
                  <a:pos x="connsiteX19234" y="connsiteY19234"/>
                </a:cxn>
                <a:cxn ang="0">
                  <a:pos x="connsiteX19235" y="connsiteY19235"/>
                </a:cxn>
                <a:cxn ang="0">
                  <a:pos x="connsiteX19236" y="connsiteY19236"/>
                </a:cxn>
                <a:cxn ang="0">
                  <a:pos x="connsiteX19237" y="connsiteY19237"/>
                </a:cxn>
                <a:cxn ang="0">
                  <a:pos x="connsiteX19238" y="connsiteY19238"/>
                </a:cxn>
                <a:cxn ang="0">
                  <a:pos x="connsiteX19239" y="connsiteY19239"/>
                </a:cxn>
                <a:cxn ang="0">
                  <a:pos x="connsiteX19240" y="connsiteY19240"/>
                </a:cxn>
                <a:cxn ang="0">
                  <a:pos x="connsiteX19241" y="connsiteY19241"/>
                </a:cxn>
                <a:cxn ang="0">
                  <a:pos x="connsiteX19242" y="connsiteY19242"/>
                </a:cxn>
                <a:cxn ang="0">
                  <a:pos x="connsiteX19243" y="connsiteY19243"/>
                </a:cxn>
                <a:cxn ang="0">
                  <a:pos x="connsiteX19244" y="connsiteY19244"/>
                </a:cxn>
                <a:cxn ang="0">
                  <a:pos x="connsiteX19245" y="connsiteY19245"/>
                </a:cxn>
                <a:cxn ang="0">
                  <a:pos x="connsiteX19246" y="connsiteY19246"/>
                </a:cxn>
                <a:cxn ang="0">
                  <a:pos x="connsiteX19247" y="connsiteY19247"/>
                </a:cxn>
                <a:cxn ang="0">
                  <a:pos x="connsiteX19248" y="connsiteY19248"/>
                </a:cxn>
                <a:cxn ang="0">
                  <a:pos x="connsiteX19249" y="connsiteY19249"/>
                </a:cxn>
                <a:cxn ang="0">
                  <a:pos x="connsiteX19250" y="connsiteY19250"/>
                </a:cxn>
                <a:cxn ang="0">
                  <a:pos x="connsiteX19251" y="connsiteY19251"/>
                </a:cxn>
                <a:cxn ang="0">
                  <a:pos x="connsiteX19252" y="connsiteY19252"/>
                </a:cxn>
                <a:cxn ang="0">
                  <a:pos x="connsiteX19253" y="connsiteY19253"/>
                </a:cxn>
                <a:cxn ang="0">
                  <a:pos x="connsiteX19254" y="connsiteY19254"/>
                </a:cxn>
                <a:cxn ang="0">
                  <a:pos x="connsiteX19255" y="connsiteY19255"/>
                </a:cxn>
                <a:cxn ang="0">
                  <a:pos x="connsiteX19256" y="connsiteY19256"/>
                </a:cxn>
                <a:cxn ang="0">
                  <a:pos x="connsiteX19257" y="connsiteY19257"/>
                </a:cxn>
                <a:cxn ang="0">
                  <a:pos x="connsiteX19258" y="connsiteY19258"/>
                </a:cxn>
                <a:cxn ang="0">
                  <a:pos x="connsiteX19259" y="connsiteY19259"/>
                </a:cxn>
                <a:cxn ang="0">
                  <a:pos x="connsiteX19260" y="connsiteY19260"/>
                </a:cxn>
                <a:cxn ang="0">
                  <a:pos x="connsiteX19261" y="connsiteY19261"/>
                </a:cxn>
                <a:cxn ang="0">
                  <a:pos x="connsiteX19262" y="connsiteY19262"/>
                </a:cxn>
                <a:cxn ang="0">
                  <a:pos x="connsiteX19263" y="connsiteY19263"/>
                </a:cxn>
                <a:cxn ang="0">
                  <a:pos x="connsiteX19264" y="connsiteY19264"/>
                </a:cxn>
                <a:cxn ang="0">
                  <a:pos x="connsiteX19265" y="connsiteY19265"/>
                </a:cxn>
                <a:cxn ang="0">
                  <a:pos x="connsiteX19266" y="connsiteY19266"/>
                </a:cxn>
                <a:cxn ang="0">
                  <a:pos x="connsiteX19267" y="connsiteY19267"/>
                </a:cxn>
                <a:cxn ang="0">
                  <a:pos x="connsiteX19268" y="connsiteY19268"/>
                </a:cxn>
                <a:cxn ang="0">
                  <a:pos x="connsiteX19269" y="connsiteY19269"/>
                </a:cxn>
                <a:cxn ang="0">
                  <a:pos x="connsiteX19270" y="connsiteY19270"/>
                </a:cxn>
                <a:cxn ang="0">
                  <a:pos x="connsiteX19271" y="connsiteY19271"/>
                </a:cxn>
                <a:cxn ang="0">
                  <a:pos x="connsiteX19272" y="connsiteY19272"/>
                </a:cxn>
                <a:cxn ang="0">
                  <a:pos x="connsiteX19273" y="connsiteY19273"/>
                </a:cxn>
                <a:cxn ang="0">
                  <a:pos x="connsiteX19274" y="connsiteY19274"/>
                </a:cxn>
                <a:cxn ang="0">
                  <a:pos x="connsiteX19275" y="connsiteY19275"/>
                </a:cxn>
                <a:cxn ang="0">
                  <a:pos x="connsiteX19276" y="connsiteY19276"/>
                </a:cxn>
                <a:cxn ang="0">
                  <a:pos x="connsiteX19277" y="connsiteY19277"/>
                </a:cxn>
                <a:cxn ang="0">
                  <a:pos x="connsiteX19278" y="connsiteY19278"/>
                </a:cxn>
                <a:cxn ang="0">
                  <a:pos x="connsiteX19279" y="connsiteY19279"/>
                </a:cxn>
                <a:cxn ang="0">
                  <a:pos x="connsiteX19280" y="connsiteY19280"/>
                </a:cxn>
                <a:cxn ang="0">
                  <a:pos x="connsiteX19281" y="connsiteY19281"/>
                </a:cxn>
                <a:cxn ang="0">
                  <a:pos x="connsiteX19282" y="connsiteY19282"/>
                </a:cxn>
                <a:cxn ang="0">
                  <a:pos x="connsiteX19283" y="connsiteY19283"/>
                </a:cxn>
                <a:cxn ang="0">
                  <a:pos x="connsiteX19284" y="connsiteY19284"/>
                </a:cxn>
                <a:cxn ang="0">
                  <a:pos x="connsiteX19285" y="connsiteY19285"/>
                </a:cxn>
                <a:cxn ang="0">
                  <a:pos x="connsiteX19286" y="connsiteY19286"/>
                </a:cxn>
                <a:cxn ang="0">
                  <a:pos x="connsiteX19287" y="connsiteY19287"/>
                </a:cxn>
                <a:cxn ang="0">
                  <a:pos x="connsiteX19288" y="connsiteY19288"/>
                </a:cxn>
                <a:cxn ang="0">
                  <a:pos x="connsiteX19289" y="connsiteY19289"/>
                </a:cxn>
                <a:cxn ang="0">
                  <a:pos x="connsiteX19290" y="connsiteY19290"/>
                </a:cxn>
                <a:cxn ang="0">
                  <a:pos x="connsiteX19291" y="connsiteY19291"/>
                </a:cxn>
                <a:cxn ang="0">
                  <a:pos x="connsiteX19292" y="connsiteY19292"/>
                </a:cxn>
                <a:cxn ang="0">
                  <a:pos x="connsiteX19293" y="connsiteY19293"/>
                </a:cxn>
                <a:cxn ang="0">
                  <a:pos x="connsiteX19294" y="connsiteY19294"/>
                </a:cxn>
                <a:cxn ang="0">
                  <a:pos x="connsiteX19295" y="connsiteY19295"/>
                </a:cxn>
                <a:cxn ang="0">
                  <a:pos x="connsiteX19296" y="connsiteY19296"/>
                </a:cxn>
                <a:cxn ang="0">
                  <a:pos x="connsiteX19297" y="connsiteY19297"/>
                </a:cxn>
                <a:cxn ang="0">
                  <a:pos x="connsiteX19298" y="connsiteY19298"/>
                </a:cxn>
                <a:cxn ang="0">
                  <a:pos x="connsiteX19299" y="connsiteY19299"/>
                </a:cxn>
                <a:cxn ang="0">
                  <a:pos x="connsiteX19300" y="connsiteY19300"/>
                </a:cxn>
                <a:cxn ang="0">
                  <a:pos x="connsiteX19301" y="connsiteY19301"/>
                </a:cxn>
                <a:cxn ang="0">
                  <a:pos x="connsiteX19302" y="connsiteY19302"/>
                </a:cxn>
                <a:cxn ang="0">
                  <a:pos x="connsiteX19303" y="connsiteY19303"/>
                </a:cxn>
                <a:cxn ang="0">
                  <a:pos x="connsiteX19304" y="connsiteY19304"/>
                </a:cxn>
                <a:cxn ang="0">
                  <a:pos x="connsiteX19305" y="connsiteY19305"/>
                </a:cxn>
                <a:cxn ang="0">
                  <a:pos x="connsiteX19306" y="connsiteY19306"/>
                </a:cxn>
                <a:cxn ang="0">
                  <a:pos x="connsiteX19307" y="connsiteY19307"/>
                </a:cxn>
                <a:cxn ang="0">
                  <a:pos x="connsiteX19308" y="connsiteY19308"/>
                </a:cxn>
                <a:cxn ang="0">
                  <a:pos x="connsiteX19309" y="connsiteY19309"/>
                </a:cxn>
                <a:cxn ang="0">
                  <a:pos x="connsiteX19310" y="connsiteY19310"/>
                </a:cxn>
                <a:cxn ang="0">
                  <a:pos x="connsiteX19311" y="connsiteY19311"/>
                </a:cxn>
                <a:cxn ang="0">
                  <a:pos x="connsiteX19312" y="connsiteY19312"/>
                </a:cxn>
                <a:cxn ang="0">
                  <a:pos x="connsiteX19313" y="connsiteY19313"/>
                </a:cxn>
                <a:cxn ang="0">
                  <a:pos x="connsiteX19314" y="connsiteY19314"/>
                </a:cxn>
                <a:cxn ang="0">
                  <a:pos x="connsiteX19315" y="connsiteY19315"/>
                </a:cxn>
                <a:cxn ang="0">
                  <a:pos x="connsiteX19316" y="connsiteY19316"/>
                </a:cxn>
                <a:cxn ang="0">
                  <a:pos x="connsiteX19317" y="connsiteY19317"/>
                </a:cxn>
                <a:cxn ang="0">
                  <a:pos x="connsiteX19318" y="connsiteY19318"/>
                </a:cxn>
                <a:cxn ang="0">
                  <a:pos x="connsiteX19319" y="connsiteY19319"/>
                </a:cxn>
                <a:cxn ang="0">
                  <a:pos x="connsiteX19320" y="connsiteY19320"/>
                </a:cxn>
                <a:cxn ang="0">
                  <a:pos x="connsiteX19321" y="connsiteY19321"/>
                </a:cxn>
                <a:cxn ang="0">
                  <a:pos x="connsiteX19322" y="connsiteY19322"/>
                </a:cxn>
                <a:cxn ang="0">
                  <a:pos x="connsiteX19323" y="connsiteY19323"/>
                </a:cxn>
                <a:cxn ang="0">
                  <a:pos x="connsiteX19324" y="connsiteY19324"/>
                </a:cxn>
                <a:cxn ang="0">
                  <a:pos x="connsiteX19325" y="connsiteY19325"/>
                </a:cxn>
                <a:cxn ang="0">
                  <a:pos x="connsiteX19326" y="connsiteY19326"/>
                </a:cxn>
                <a:cxn ang="0">
                  <a:pos x="connsiteX19327" y="connsiteY19327"/>
                </a:cxn>
                <a:cxn ang="0">
                  <a:pos x="connsiteX19328" y="connsiteY19328"/>
                </a:cxn>
                <a:cxn ang="0">
                  <a:pos x="connsiteX19329" y="connsiteY19329"/>
                </a:cxn>
                <a:cxn ang="0">
                  <a:pos x="connsiteX19330" y="connsiteY19330"/>
                </a:cxn>
                <a:cxn ang="0">
                  <a:pos x="connsiteX19331" y="connsiteY19331"/>
                </a:cxn>
                <a:cxn ang="0">
                  <a:pos x="connsiteX19332" y="connsiteY19332"/>
                </a:cxn>
                <a:cxn ang="0">
                  <a:pos x="connsiteX19333" y="connsiteY19333"/>
                </a:cxn>
                <a:cxn ang="0">
                  <a:pos x="connsiteX19334" y="connsiteY19334"/>
                </a:cxn>
                <a:cxn ang="0">
                  <a:pos x="connsiteX19335" y="connsiteY19335"/>
                </a:cxn>
                <a:cxn ang="0">
                  <a:pos x="connsiteX19336" y="connsiteY19336"/>
                </a:cxn>
                <a:cxn ang="0">
                  <a:pos x="connsiteX19337" y="connsiteY19337"/>
                </a:cxn>
                <a:cxn ang="0">
                  <a:pos x="connsiteX19338" y="connsiteY19338"/>
                </a:cxn>
                <a:cxn ang="0">
                  <a:pos x="connsiteX19339" y="connsiteY19339"/>
                </a:cxn>
                <a:cxn ang="0">
                  <a:pos x="connsiteX19340" y="connsiteY19340"/>
                </a:cxn>
                <a:cxn ang="0">
                  <a:pos x="connsiteX19341" y="connsiteY19341"/>
                </a:cxn>
                <a:cxn ang="0">
                  <a:pos x="connsiteX19342" y="connsiteY19342"/>
                </a:cxn>
                <a:cxn ang="0">
                  <a:pos x="connsiteX19343" y="connsiteY19343"/>
                </a:cxn>
                <a:cxn ang="0">
                  <a:pos x="connsiteX19344" y="connsiteY19344"/>
                </a:cxn>
                <a:cxn ang="0">
                  <a:pos x="connsiteX19345" y="connsiteY19345"/>
                </a:cxn>
                <a:cxn ang="0">
                  <a:pos x="connsiteX19346" y="connsiteY19346"/>
                </a:cxn>
                <a:cxn ang="0">
                  <a:pos x="connsiteX19347" y="connsiteY19347"/>
                </a:cxn>
                <a:cxn ang="0">
                  <a:pos x="connsiteX19348" y="connsiteY19348"/>
                </a:cxn>
                <a:cxn ang="0">
                  <a:pos x="connsiteX19349" y="connsiteY19349"/>
                </a:cxn>
                <a:cxn ang="0">
                  <a:pos x="connsiteX19350" y="connsiteY19350"/>
                </a:cxn>
                <a:cxn ang="0">
                  <a:pos x="connsiteX19351" y="connsiteY19351"/>
                </a:cxn>
                <a:cxn ang="0">
                  <a:pos x="connsiteX19352" y="connsiteY19352"/>
                </a:cxn>
                <a:cxn ang="0">
                  <a:pos x="connsiteX19353" y="connsiteY19353"/>
                </a:cxn>
                <a:cxn ang="0">
                  <a:pos x="connsiteX19354" y="connsiteY19354"/>
                </a:cxn>
                <a:cxn ang="0">
                  <a:pos x="connsiteX19355" y="connsiteY19355"/>
                </a:cxn>
                <a:cxn ang="0">
                  <a:pos x="connsiteX19356" y="connsiteY19356"/>
                </a:cxn>
                <a:cxn ang="0">
                  <a:pos x="connsiteX19357" y="connsiteY19357"/>
                </a:cxn>
                <a:cxn ang="0">
                  <a:pos x="connsiteX19358" y="connsiteY19358"/>
                </a:cxn>
                <a:cxn ang="0">
                  <a:pos x="connsiteX19359" y="connsiteY19359"/>
                </a:cxn>
                <a:cxn ang="0">
                  <a:pos x="connsiteX19360" y="connsiteY19360"/>
                </a:cxn>
                <a:cxn ang="0">
                  <a:pos x="connsiteX19361" y="connsiteY19361"/>
                </a:cxn>
                <a:cxn ang="0">
                  <a:pos x="connsiteX19362" y="connsiteY19362"/>
                </a:cxn>
                <a:cxn ang="0">
                  <a:pos x="connsiteX19363" y="connsiteY19363"/>
                </a:cxn>
                <a:cxn ang="0">
                  <a:pos x="connsiteX19364" y="connsiteY19364"/>
                </a:cxn>
                <a:cxn ang="0">
                  <a:pos x="connsiteX19365" y="connsiteY19365"/>
                </a:cxn>
                <a:cxn ang="0">
                  <a:pos x="connsiteX19366" y="connsiteY19366"/>
                </a:cxn>
                <a:cxn ang="0">
                  <a:pos x="connsiteX19367" y="connsiteY19367"/>
                </a:cxn>
                <a:cxn ang="0">
                  <a:pos x="connsiteX19368" y="connsiteY19368"/>
                </a:cxn>
                <a:cxn ang="0">
                  <a:pos x="connsiteX19369" y="connsiteY19369"/>
                </a:cxn>
                <a:cxn ang="0">
                  <a:pos x="connsiteX19370" y="connsiteY19370"/>
                </a:cxn>
                <a:cxn ang="0">
                  <a:pos x="connsiteX19371" y="connsiteY19371"/>
                </a:cxn>
                <a:cxn ang="0">
                  <a:pos x="connsiteX19372" y="connsiteY19372"/>
                </a:cxn>
                <a:cxn ang="0">
                  <a:pos x="connsiteX19373" y="connsiteY19373"/>
                </a:cxn>
                <a:cxn ang="0">
                  <a:pos x="connsiteX19374" y="connsiteY19374"/>
                </a:cxn>
                <a:cxn ang="0">
                  <a:pos x="connsiteX19375" y="connsiteY19375"/>
                </a:cxn>
                <a:cxn ang="0">
                  <a:pos x="connsiteX19376" y="connsiteY19376"/>
                </a:cxn>
                <a:cxn ang="0">
                  <a:pos x="connsiteX19377" y="connsiteY19377"/>
                </a:cxn>
                <a:cxn ang="0">
                  <a:pos x="connsiteX19378" y="connsiteY19378"/>
                </a:cxn>
                <a:cxn ang="0">
                  <a:pos x="connsiteX19379" y="connsiteY19379"/>
                </a:cxn>
                <a:cxn ang="0">
                  <a:pos x="connsiteX19380" y="connsiteY19380"/>
                </a:cxn>
                <a:cxn ang="0">
                  <a:pos x="connsiteX19381" y="connsiteY19381"/>
                </a:cxn>
                <a:cxn ang="0">
                  <a:pos x="connsiteX19382" y="connsiteY19382"/>
                </a:cxn>
                <a:cxn ang="0">
                  <a:pos x="connsiteX19383" y="connsiteY19383"/>
                </a:cxn>
                <a:cxn ang="0">
                  <a:pos x="connsiteX19384" y="connsiteY19384"/>
                </a:cxn>
                <a:cxn ang="0">
                  <a:pos x="connsiteX19385" y="connsiteY19385"/>
                </a:cxn>
                <a:cxn ang="0">
                  <a:pos x="connsiteX19386" y="connsiteY19386"/>
                </a:cxn>
                <a:cxn ang="0">
                  <a:pos x="connsiteX19387" y="connsiteY19387"/>
                </a:cxn>
                <a:cxn ang="0">
                  <a:pos x="connsiteX19388" y="connsiteY19388"/>
                </a:cxn>
                <a:cxn ang="0">
                  <a:pos x="connsiteX19389" y="connsiteY19389"/>
                </a:cxn>
                <a:cxn ang="0">
                  <a:pos x="connsiteX19390" y="connsiteY19390"/>
                </a:cxn>
                <a:cxn ang="0">
                  <a:pos x="connsiteX19391" y="connsiteY19391"/>
                </a:cxn>
                <a:cxn ang="0">
                  <a:pos x="connsiteX19392" y="connsiteY19392"/>
                </a:cxn>
                <a:cxn ang="0">
                  <a:pos x="connsiteX19393" y="connsiteY19393"/>
                </a:cxn>
                <a:cxn ang="0">
                  <a:pos x="connsiteX19394" y="connsiteY19394"/>
                </a:cxn>
                <a:cxn ang="0">
                  <a:pos x="connsiteX19395" y="connsiteY19395"/>
                </a:cxn>
                <a:cxn ang="0">
                  <a:pos x="connsiteX19396" y="connsiteY19396"/>
                </a:cxn>
                <a:cxn ang="0">
                  <a:pos x="connsiteX19397" y="connsiteY19397"/>
                </a:cxn>
                <a:cxn ang="0">
                  <a:pos x="connsiteX19398" y="connsiteY19398"/>
                </a:cxn>
                <a:cxn ang="0">
                  <a:pos x="connsiteX19399" y="connsiteY19399"/>
                </a:cxn>
                <a:cxn ang="0">
                  <a:pos x="connsiteX19400" y="connsiteY19400"/>
                </a:cxn>
                <a:cxn ang="0">
                  <a:pos x="connsiteX19401" y="connsiteY19401"/>
                </a:cxn>
                <a:cxn ang="0">
                  <a:pos x="connsiteX19402" y="connsiteY19402"/>
                </a:cxn>
                <a:cxn ang="0">
                  <a:pos x="connsiteX19403" y="connsiteY19403"/>
                </a:cxn>
                <a:cxn ang="0">
                  <a:pos x="connsiteX19404" y="connsiteY19404"/>
                </a:cxn>
                <a:cxn ang="0">
                  <a:pos x="connsiteX19405" y="connsiteY19405"/>
                </a:cxn>
                <a:cxn ang="0">
                  <a:pos x="connsiteX19406" y="connsiteY19406"/>
                </a:cxn>
                <a:cxn ang="0">
                  <a:pos x="connsiteX19407" y="connsiteY19407"/>
                </a:cxn>
                <a:cxn ang="0">
                  <a:pos x="connsiteX19408" y="connsiteY19408"/>
                </a:cxn>
                <a:cxn ang="0">
                  <a:pos x="connsiteX19409" y="connsiteY19409"/>
                </a:cxn>
                <a:cxn ang="0">
                  <a:pos x="connsiteX19410" y="connsiteY19410"/>
                </a:cxn>
                <a:cxn ang="0">
                  <a:pos x="connsiteX19411" y="connsiteY19411"/>
                </a:cxn>
                <a:cxn ang="0">
                  <a:pos x="connsiteX19412" y="connsiteY19412"/>
                </a:cxn>
                <a:cxn ang="0">
                  <a:pos x="connsiteX19413" y="connsiteY19413"/>
                </a:cxn>
                <a:cxn ang="0">
                  <a:pos x="connsiteX19414" y="connsiteY19414"/>
                </a:cxn>
                <a:cxn ang="0">
                  <a:pos x="connsiteX19415" y="connsiteY19415"/>
                </a:cxn>
                <a:cxn ang="0">
                  <a:pos x="connsiteX19416" y="connsiteY19416"/>
                </a:cxn>
                <a:cxn ang="0">
                  <a:pos x="connsiteX19417" y="connsiteY19417"/>
                </a:cxn>
                <a:cxn ang="0">
                  <a:pos x="connsiteX19418" y="connsiteY19418"/>
                </a:cxn>
                <a:cxn ang="0">
                  <a:pos x="connsiteX19419" y="connsiteY19419"/>
                </a:cxn>
                <a:cxn ang="0">
                  <a:pos x="connsiteX19420" y="connsiteY19420"/>
                </a:cxn>
                <a:cxn ang="0">
                  <a:pos x="connsiteX19421" y="connsiteY19421"/>
                </a:cxn>
                <a:cxn ang="0">
                  <a:pos x="connsiteX19422" y="connsiteY19422"/>
                </a:cxn>
                <a:cxn ang="0">
                  <a:pos x="connsiteX19423" y="connsiteY19423"/>
                </a:cxn>
                <a:cxn ang="0">
                  <a:pos x="connsiteX19424" y="connsiteY19424"/>
                </a:cxn>
                <a:cxn ang="0">
                  <a:pos x="connsiteX19425" y="connsiteY19425"/>
                </a:cxn>
                <a:cxn ang="0">
                  <a:pos x="connsiteX19426" y="connsiteY19426"/>
                </a:cxn>
                <a:cxn ang="0">
                  <a:pos x="connsiteX19427" y="connsiteY19427"/>
                </a:cxn>
                <a:cxn ang="0">
                  <a:pos x="connsiteX19428" y="connsiteY19428"/>
                </a:cxn>
                <a:cxn ang="0">
                  <a:pos x="connsiteX19429" y="connsiteY19429"/>
                </a:cxn>
                <a:cxn ang="0">
                  <a:pos x="connsiteX19430" y="connsiteY19430"/>
                </a:cxn>
                <a:cxn ang="0">
                  <a:pos x="connsiteX19431" y="connsiteY19431"/>
                </a:cxn>
                <a:cxn ang="0">
                  <a:pos x="connsiteX19432" y="connsiteY19432"/>
                </a:cxn>
                <a:cxn ang="0">
                  <a:pos x="connsiteX19433" y="connsiteY19433"/>
                </a:cxn>
                <a:cxn ang="0">
                  <a:pos x="connsiteX19434" y="connsiteY19434"/>
                </a:cxn>
                <a:cxn ang="0">
                  <a:pos x="connsiteX19435" y="connsiteY19435"/>
                </a:cxn>
                <a:cxn ang="0">
                  <a:pos x="connsiteX19436" y="connsiteY19436"/>
                </a:cxn>
                <a:cxn ang="0">
                  <a:pos x="connsiteX19437" y="connsiteY19437"/>
                </a:cxn>
                <a:cxn ang="0">
                  <a:pos x="connsiteX19438" y="connsiteY19438"/>
                </a:cxn>
                <a:cxn ang="0">
                  <a:pos x="connsiteX19439" y="connsiteY19439"/>
                </a:cxn>
                <a:cxn ang="0">
                  <a:pos x="connsiteX19440" y="connsiteY19440"/>
                </a:cxn>
                <a:cxn ang="0">
                  <a:pos x="connsiteX19441" y="connsiteY19441"/>
                </a:cxn>
                <a:cxn ang="0">
                  <a:pos x="connsiteX19442" y="connsiteY19442"/>
                </a:cxn>
                <a:cxn ang="0">
                  <a:pos x="connsiteX19443" y="connsiteY19443"/>
                </a:cxn>
                <a:cxn ang="0">
                  <a:pos x="connsiteX19444" y="connsiteY19444"/>
                </a:cxn>
                <a:cxn ang="0">
                  <a:pos x="connsiteX19445" y="connsiteY19445"/>
                </a:cxn>
                <a:cxn ang="0">
                  <a:pos x="connsiteX19446" y="connsiteY19446"/>
                </a:cxn>
                <a:cxn ang="0">
                  <a:pos x="connsiteX19447" y="connsiteY19447"/>
                </a:cxn>
                <a:cxn ang="0">
                  <a:pos x="connsiteX19448" y="connsiteY19448"/>
                </a:cxn>
                <a:cxn ang="0">
                  <a:pos x="connsiteX19449" y="connsiteY19449"/>
                </a:cxn>
                <a:cxn ang="0">
                  <a:pos x="connsiteX19450" y="connsiteY19450"/>
                </a:cxn>
                <a:cxn ang="0">
                  <a:pos x="connsiteX19451" y="connsiteY19451"/>
                </a:cxn>
                <a:cxn ang="0">
                  <a:pos x="connsiteX19452" y="connsiteY19452"/>
                </a:cxn>
                <a:cxn ang="0">
                  <a:pos x="connsiteX19453" y="connsiteY19453"/>
                </a:cxn>
                <a:cxn ang="0">
                  <a:pos x="connsiteX19454" y="connsiteY19454"/>
                </a:cxn>
                <a:cxn ang="0">
                  <a:pos x="connsiteX19455" y="connsiteY19455"/>
                </a:cxn>
                <a:cxn ang="0">
                  <a:pos x="connsiteX19456" y="connsiteY19456"/>
                </a:cxn>
                <a:cxn ang="0">
                  <a:pos x="connsiteX19457" y="connsiteY19457"/>
                </a:cxn>
                <a:cxn ang="0">
                  <a:pos x="connsiteX19458" y="connsiteY19458"/>
                </a:cxn>
                <a:cxn ang="0">
                  <a:pos x="connsiteX19459" y="connsiteY19459"/>
                </a:cxn>
                <a:cxn ang="0">
                  <a:pos x="connsiteX19460" y="connsiteY19460"/>
                </a:cxn>
                <a:cxn ang="0">
                  <a:pos x="connsiteX19461" y="connsiteY19461"/>
                </a:cxn>
                <a:cxn ang="0">
                  <a:pos x="connsiteX19462" y="connsiteY19462"/>
                </a:cxn>
                <a:cxn ang="0">
                  <a:pos x="connsiteX19463" y="connsiteY19463"/>
                </a:cxn>
                <a:cxn ang="0">
                  <a:pos x="connsiteX19464" y="connsiteY19464"/>
                </a:cxn>
                <a:cxn ang="0">
                  <a:pos x="connsiteX19465" y="connsiteY19465"/>
                </a:cxn>
                <a:cxn ang="0">
                  <a:pos x="connsiteX19466" y="connsiteY19466"/>
                </a:cxn>
                <a:cxn ang="0">
                  <a:pos x="connsiteX19467" y="connsiteY19467"/>
                </a:cxn>
                <a:cxn ang="0">
                  <a:pos x="connsiteX19468" y="connsiteY19468"/>
                </a:cxn>
                <a:cxn ang="0">
                  <a:pos x="connsiteX19469" y="connsiteY19469"/>
                </a:cxn>
                <a:cxn ang="0">
                  <a:pos x="connsiteX19470" y="connsiteY19470"/>
                </a:cxn>
                <a:cxn ang="0">
                  <a:pos x="connsiteX19471" y="connsiteY19471"/>
                </a:cxn>
                <a:cxn ang="0">
                  <a:pos x="connsiteX19472" y="connsiteY19472"/>
                </a:cxn>
                <a:cxn ang="0">
                  <a:pos x="connsiteX19473" y="connsiteY19473"/>
                </a:cxn>
                <a:cxn ang="0">
                  <a:pos x="connsiteX19474" y="connsiteY19474"/>
                </a:cxn>
                <a:cxn ang="0">
                  <a:pos x="connsiteX19475" y="connsiteY19475"/>
                </a:cxn>
                <a:cxn ang="0">
                  <a:pos x="connsiteX19476" y="connsiteY19476"/>
                </a:cxn>
                <a:cxn ang="0">
                  <a:pos x="connsiteX19477" y="connsiteY19477"/>
                </a:cxn>
                <a:cxn ang="0">
                  <a:pos x="connsiteX19478" y="connsiteY19478"/>
                </a:cxn>
                <a:cxn ang="0">
                  <a:pos x="connsiteX19479" y="connsiteY19479"/>
                </a:cxn>
                <a:cxn ang="0">
                  <a:pos x="connsiteX19480" y="connsiteY19480"/>
                </a:cxn>
                <a:cxn ang="0">
                  <a:pos x="connsiteX19481" y="connsiteY19481"/>
                </a:cxn>
                <a:cxn ang="0">
                  <a:pos x="connsiteX19482" y="connsiteY19482"/>
                </a:cxn>
                <a:cxn ang="0">
                  <a:pos x="connsiteX19483" y="connsiteY19483"/>
                </a:cxn>
                <a:cxn ang="0">
                  <a:pos x="connsiteX19484" y="connsiteY19484"/>
                </a:cxn>
                <a:cxn ang="0">
                  <a:pos x="connsiteX19485" y="connsiteY19485"/>
                </a:cxn>
                <a:cxn ang="0">
                  <a:pos x="connsiteX19486" y="connsiteY19486"/>
                </a:cxn>
                <a:cxn ang="0">
                  <a:pos x="connsiteX19487" y="connsiteY19487"/>
                </a:cxn>
                <a:cxn ang="0">
                  <a:pos x="connsiteX19488" y="connsiteY19488"/>
                </a:cxn>
                <a:cxn ang="0">
                  <a:pos x="connsiteX19489" y="connsiteY19489"/>
                </a:cxn>
                <a:cxn ang="0">
                  <a:pos x="connsiteX19490" y="connsiteY19490"/>
                </a:cxn>
                <a:cxn ang="0">
                  <a:pos x="connsiteX19491" y="connsiteY19491"/>
                </a:cxn>
                <a:cxn ang="0">
                  <a:pos x="connsiteX19492" y="connsiteY19492"/>
                </a:cxn>
                <a:cxn ang="0">
                  <a:pos x="connsiteX19493" y="connsiteY19493"/>
                </a:cxn>
                <a:cxn ang="0">
                  <a:pos x="connsiteX19494" y="connsiteY19494"/>
                </a:cxn>
                <a:cxn ang="0">
                  <a:pos x="connsiteX19495" y="connsiteY19495"/>
                </a:cxn>
                <a:cxn ang="0">
                  <a:pos x="connsiteX19496" y="connsiteY19496"/>
                </a:cxn>
                <a:cxn ang="0">
                  <a:pos x="connsiteX19497" y="connsiteY19497"/>
                </a:cxn>
                <a:cxn ang="0">
                  <a:pos x="connsiteX19498" y="connsiteY19498"/>
                </a:cxn>
                <a:cxn ang="0">
                  <a:pos x="connsiteX19499" y="connsiteY19499"/>
                </a:cxn>
                <a:cxn ang="0">
                  <a:pos x="connsiteX19500" y="connsiteY19500"/>
                </a:cxn>
                <a:cxn ang="0">
                  <a:pos x="connsiteX19501" y="connsiteY19501"/>
                </a:cxn>
                <a:cxn ang="0">
                  <a:pos x="connsiteX19502" y="connsiteY19502"/>
                </a:cxn>
                <a:cxn ang="0">
                  <a:pos x="connsiteX19503" y="connsiteY19503"/>
                </a:cxn>
                <a:cxn ang="0">
                  <a:pos x="connsiteX19504" y="connsiteY19504"/>
                </a:cxn>
                <a:cxn ang="0">
                  <a:pos x="connsiteX19505" y="connsiteY19505"/>
                </a:cxn>
                <a:cxn ang="0">
                  <a:pos x="connsiteX19506" y="connsiteY19506"/>
                </a:cxn>
                <a:cxn ang="0">
                  <a:pos x="connsiteX19507" y="connsiteY19507"/>
                </a:cxn>
                <a:cxn ang="0">
                  <a:pos x="connsiteX19508" y="connsiteY19508"/>
                </a:cxn>
                <a:cxn ang="0">
                  <a:pos x="connsiteX19509" y="connsiteY19509"/>
                </a:cxn>
                <a:cxn ang="0">
                  <a:pos x="connsiteX19510" y="connsiteY19510"/>
                </a:cxn>
                <a:cxn ang="0">
                  <a:pos x="connsiteX19511" y="connsiteY19511"/>
                </a:cxn>
                <a:cxn ang="0">
                  <a:pos x="connsiteX19512" y="connsiteY19512"/>
                </a:cxn>
                <a:cxn ang="0">
                  <a:pos x="connsiteX19513" y="connsiteY19513"/>
                </a:cxn>
                <a:cxn ang="0">
                  <a:pos x="connsiteX19514" y="connsiteY19514"/>
                </a:cxn>
                <a:cxn ang="0">
                  <a:pos x="connsiteX19515" y="connsiteY19515"/>
                </a:cxn>
                <a:cxn ang="0">
                  <a:pos x="connsiteX19516" y="connsiteY19516"/>
                </a:cxn>
                <a:cxn ang="0">
                  <a:pos x="connsiteX19517" y="connsiteY19517"/>
                </a:cxn>
                <a:cxn ang="0">
                  <a:pos x="connsiteX19518" y="connsiteY19518"/>
                </a:cxn>
                <a:cxn ang="0">
                  <a:pos x="connsiteX19519" y="connsiteY19519"/>
                </a:cxn>
                <a:cxn ang="0">
                  <a:pos x="connsiteX19520" y="connsiteY19520"/>
                </a:cxn>
                <a:cxn ang="0">
                  <a:pos x="connsiteX19521" y="connsiteY19521"/>
                </a:cxn>
                <a:cxn ang="0">
                  <a:pos x="connsiteX19522" y="connsiteY19522"/>
                </a:cxn>
                <a:cxn ang="0">
                  <a:pos x="connsiteX19523" y="connsiteY19523"/>
                </a:cxn>
                <a:cxn ang="0">
                  <a:pos x="connsiteX19524" y="connsiteY19524"/>
                </a:cxn>
                <a:cxn ang="0">
                  <a:pos x="connsiteX19525" y="connsiteY19525"/>
                </a:cxn>
                <a:cxn ang="0">
                  <a:pos x="connsiteX19526" y="connsiteY19526"/>
                </a:cxn>
                <a:cxn ang="0">
                  <a:pos x="connsiteX19527" y="connsiteY19527"/>
                </a:cxn>
                <a:cxn ang="0">
                  <a:pos x="connsiteX19528" y="connsiteY19528"/>
                </a:cxn>
                <a:cxn ang="0">
                  <a:pos x="connsiteX19529" y="connsiteY19529"/>
                </a:cxn>
                <a:cxn ang="0">
                  <a:pos x="connsiteX19530" y="connsiteY19530"/>
                </a:cxn>
                <a:cxn ang="0">
                  <a:pos x="connsiteX19531" y="connsiteY19531"/>
                </a:cxn>
                <a:cxn ang="0">
                  <a:pos x="connsiteX19532" y="connsiteY19532"/>
                </a:cxn>
                <a:cxn ang="0">
                  <a:pos x="connsiteX19533" y="connsiteY19533"/>
                </a:cxn>
                <a:cxn ang="0">
                  <a:pos x="connsiteX19534" y="connsiteY19534"/>
                </a:cxn>
                <a:cxn ang="0">
                  <a:pos x="connsiteX19535" y="connsiteY19535"/>
                </a:cxn>
                <a:cxn ang="0">
                  <a:pos x="connsiteX19536" y="connsiteY19536"/>
                </a:cxn>
                <a:cxn ang="0">
                  <a:pos x="connsiteX19537" y="connsiteY19537"/>
                </a:cxn>
                <a:cxn ang="0">
                  <a:pos x="connsiteX19538" y="connsiteY19538"/>
                </a:cxn>
                <a:cxn ang="0">
                  <a:pos x="connsiteX19539" y="connsiteY19539"/>
                </a:cxn>
                <a:cxn ang="0">
                  <a:pos x="connsiteX19540" y="connsiteY19540"/>
                </a:cxn>
                <a:cxn ang="0">
                  <a:pos x="connsiteX19541" y="connsiteY19541"/>
                </a:cxn>
                <a:cxn ang="0">
                  <a:pos x="connsiteX19542" y="connsiteY19542"/>
                </a:cxn>
                <a:cxn ang="0">
                  <a:pos x="connsiteX19543" y="connsiteY19543"/>
                </a:cxn>
                <a:cxn ang="0">
                  <a:pos x="connsiteX19544" y="connsiteY19544"/>
                </a:cxn>
                <a:cxn ang="0">
                  <a:pos x="connsiteX19545" y="connsiteY19545"/>
                </a:cxn>
                <a:cxn ang="0">
                  <a:pos x="connsiteX19546" y="connsiteY19546"/>
                </a:cxn>
                <a:cxn ang="0">
                  <a:pos x="connsiteX19547" y="connsiteY19547"/>
                </a:cxn>
                <a:cxn ang="0">
                  <a:pos x="connsiteX19548" y="connsiteY19548"/>
                </a:cxn>
                <a:cxn ang="0">
                  <a:pos x="connsiteX19549" y="connsiteY19549"/>
                </a:cxn>
                <a:cxn ang="0">
                  <a:pos x="connsiteX19550" y="connsiteY19550"/>
                </a:cxn>
                <a:cxn ang="0">
                  <a:pos x="connsiteX19551" y="connsiteY19551"/>
                </a:cxn>
                <a:cxn ang="0">
                  <a:pos x="connsiteX19552" y="connsiteY19552"/>
                </a:cxn>
                <a:cxn ang="0">
                  <a:pos x="connsiteX19553" y="connsiteY19553"/>
                </a:cxn>
                <a:cxn ang="0">
                  <a:pos x="connsiteX19554" y="connsiteY19554"/>
                </a:cxn>
                <a:cxn ang="0">
                  <a:pos x="connsiteX19555" y="connsiteY19555"/>
                </a:cxn>
                <a:cxn ang="0">
                  <a:pos x="connsiteX19556" y="connsiteY19556"/>
                </a:cxn>
                <a:cxn ang="0">
                  <a:pos x="connsiteX19557" y="connsiteY19557"/>
                </a:cxn>
                <a:cxn ang="0">
                  <a:pos x="connsiteX19558" y="connsiteY19558"/>
                </a:cxn>
                <a:cxn ang="0">
                  <a:pos x="connsiteX19559" y="connsiteY19559"/>
                </a:cxn>
                <a:cxn ang="0">
                  <a:pos x="connsiteX19560" y="connsiteY19560"/>
                </a:cxn>
                <a:cxn ang="0">
                  <a:pos x="connsiteX19561" y="connsiteY19561"/>
                </a:cxn>
                <a:cxn ang="0">
                  <a:pos x="connsiteX19562" y="connsiteY19562"/>
                </a:cxn>
                <a:cxn ang="0">
                  <a:pos x="connsiteX19563" y="connsiteY19563"/>
                </a:cxn>
                <a:cxn ang="0">
                  <a:pos x="connsiteX19564" y="connsiteY19564"/>
                </a:cxn>
                <a:cxn ang="0">
                  <a:pos x="connsiteX19565" y="connsiteY19565"/>
                </a:cxn>
                <a:cxn ang="0">
                  <a:pos x="connsiteX19566" y="connsiteY19566"/>
                </a:cxn>
                <a:cxn ang="0">
                  <a:pos x="connsiteX19567" y="connsiteY19567"/>
                </a:cxn>
                <a:cxn ang="0">
                  <a:pos x="connsiteX19568" y="connsiteY19568"/>
                </a:cxn>
                <a:cxn ang="0">
                  <a:pos x="connsiteX19569" y="connsiteY19569"/>
                </a:cxn>
                <a:cxn ang="0">
                  <a:pos x="connsiteX19570" y="connsiteY19570"/>
                </a:cxn>
                <a:cxn ang="0">
                  <a:pos x="connsiteX19571" y="connsiteY19571"/>
                </a:cxn>
                <a:cxn ang="0">
                  <a:pos x="connsiteX19572" y="connsiteY19572"/>
                </a:cxn>
                <a:cxn ang="0">
                  <a:pos x="connsiteX19573" y="connsiteY19573"/>
                </a:cxn>
                <a:cxn ang="0">
                  <a:pos x="connsiteX19574" y="connsiteY19574"/>
                </a:cxn>
                <a:cxn ang="0">
                  <a:pos x="connsiteX19575" y="connsiteY19575"/>
                </a:cxn>
                <a:cxn ang="0">
                  <a:pos x="connsiteX19576" y="connsiteY19576"/>
                </a:cxn>
                <a:cxn ang="0">
                  <a:pos x="connsiteX19577" y="connsiteY19577"/>
                </a:cxn>
                <a:cxn ang="0">
                  <a:pos x="connsiteX19578" y="connsiteY19578"/>
                </a:cxn>
                <a:cxn ang="0">
                  <a:pos x="connsiteX19579" y="connsiteY19579"/>
                </a:cxn>
                <a:cxn ang="0">
                  <a:pos x="connsiteX19580" y="connsiteY19580"/>
                </a:cxn>
                <a:cxn ang="0">
                  <a:pos x="connsiteX19581" y="connsiteY19581"/>
                </a:cxn>
                <a:cxn ang="0">
                  <a:pos x="connsiteX19582" y="connsiteY19582"/>
                </a:cxn>
                <a:cxn ang="0">
                  <a:pos x="connsiteX19583" y="connsiteY19583"/>
                </a:cxn>
                <a:cxn ang="0">
                  <a:pos x="connsiteX19584" y="connsiteY19584"/>
                </a:cxn>
                <a:cxn ang="0">
                  <a:pos x="connsiteX19585" y="connsiteY19585"/>
                </a:cxn>
                <a:cxn ang="0">
                  <a:pos x="connsiteX19586" y="connsiteY19586"/>
                </a:cxn>
                <a:cxn ang="0">
                  <a:pos x="connsiteX19587" y="connsiteY19587"/>
                </a:cxn>
                <a:cxn ang="0">
                  <a:pos x="connsiteX19588" y="connsiteY19588"/>
                </a:cxn>
                <a:cxn ang="0">
                  <a:pos x="connsiteX19589" y="connsiteY19589"/>
                </a:cxn>
                <a:cxn ang="0">
                  <a:pos x="connsiteX19590" y="connsiteY19590"/>
                </a:cxn>
                <a:cxn ang="0">
                  <a:pos x="connsiteX19591" y="connsiteY19591"/>
                </a:cxn>
                <a:cxn ang="0">
                  <a:pos x="connsiteX19592" y="connsiteY19592"/>
                </a:cxn>
                <a:cxn ang="0">
                  <a:pos x="connsiteX19593" y="connsiteY19593"/>
                </a:cxn>
                <a:cxn ang="0">
                  <a:pos x="connsiteX19594" y="connsiteY19594"/>
                </a:cxn>
                <a:cxn ang="0">
                  <a:pos x="connsiteX19595" y="connsiteY19595"/>
                </a:cxn>
                <a:cxn ang="0">
                  <a:pos x="connsiteX19596" y="connsiteY19596"/>
                </a:cxn>
                <a:cxn ang="0">
                  <a:pos x="connsiteX19597" y="connsiteY19597"/>
                </a:cxn>
                <a:cxn ang="0">
                  <a:pos x="connsiteX19598" y="connsiteY19598"/>
                </a:cxn>
                <a:cxn ang="0">
                  <a:pos x="connsiteX19599" y="connsiteY19599"/>
                </a:cxn>
                <a:cxn ang="0">
                  <a:pos x="connsiteX19600" y="connsiteY19600"/>
                </a:cxn>
                <a:cxn ang="0">
                  <a:pos x="connsiteX19601" y="connsiteY19601"/>
                </a:cxn>
                <a:cxn ang="0">
                  <a:pos x="connsiteX19602" y="connsiteY19602"/>
                </a:cxn>
                <a:cxn ang="0">
                  <a:pos x="connsiteX19603" y="connsiteY19603"/>
                </a:cxn>
                <a:cxn ang="0">
                  <a:pos x="connsiteX19604" y="connsiteY19604"/>
                </a:cxn>
                <a:cxn ang="0">
                  <a:pos x="connsiteX19605" y="connsiteY19605"/>
                </a:cxn>
                <a:cxn ang="0">
                  <a:pos x="connsiteX19606" y="connsiteY19606"/>
                </a:cxn>
                <a:cxn ang="0">
                  <a:pos x="connsiteX19607" y="connsiteY19607"/>
                </a:cxn>
                <a:cxn ang="0">
                  <a:pos x="connsiteX19608" y="connsiteY19608"/>
                </a:cxn>
                <a:cxn ang="0">
                  <a:pos x="connsiteX19609" y="connsiteY19609"/>
                </a:cxn>
                <a:cxn ang="0">
                  <a:pos x="connsiteX19610" y="connsiteY19610"/>
                </a:cxn>
                <a:cxn ang="0">
                  <a:pos x="connsiteX19611" y="connsiteY19611"/>
                </a:cxn>
                <a:cxn ang="0">
                  <a:pos x="connsiteX19612" y="connsiteY19612"/>
                </a:cxn>
                <a:cxn ang="0">
                  <a:pos x="connsiteX19613" y="connsiteY19613"/>
                </a:cxn>
                <a:cxn ang="0">
                  <a:pos x="connsiteX19614" y="connsiteY19614"/>
                </a:cxn>
                <a:cxn ang="0">
                  <a:pos x="connsiteX19615" y="connsiteY19615"/>
                </a:cxn>
                <a:cxn ang="0">
                  <a:pos x="connsiteX19616" y="connsiteY19616"/>
                </a:cxn>
                <a:cxn ang="0">
                  <a:pos x="connsiteX19617" y="connsiteY19617"/>
                </a:cxn>
                <a:cxn ang="0">
                  <a:pos x="connsiteX19618" y="connsiteY19618"/>
                </a:cxn>
                <a:cxn ang="0">
                  <a:pos x="connsiteX19619" y="connsiteY19619"/>
                </a:cxn>
                <a:cxn ang="0">
                  <a:pos x="connsiteX19620" y="connsiteY19620"/>
                </a:cxn>
                <a:cxn ang="0">
                  <a:pos x="connsiteX19621" y="connsiteY19621"/>
                </a:cxn>
                <a:cxn ang="0">
                  <a:pos x="connsiteX19622" y="connsiteY19622"/>
                </a:cxn>
                <a:cxn ang="0">
                  <a:pos x="connsiteX19623" y="connsiteY19623"/>
                </a:cxn>
                <a:cxn ang="0">
                  <a:pos x="connsiteX19624" y="connsiteY19624"/>
                </a:cxn>
                <a:cxn ang="0">
                  <a:pos x="connsiteX19625" y="connsiteY19625"/>
                </a:cxn>
                <a:cxn ang="0">
                  <a:pos x="connsiteX19626" y="connsiteY19626"/>
                </a:cxn>
                <a:cxn ang="0">
                  <a:pos x="connsiteX19627" y="connsiteY19627"/>
                </a:cxn>
                <a:cxn ang="0">
                  <a:pos x="connsiteX19628" y="connsiteY19628"/>
                </a:cxn>
                <a:cxn ang="0">
                  <a:pos x="connsiteX19629" y="connsiteY19629"/>
                </a:cxn>
                <a:cxn ang="0">
                  <a:pos x="connsiteX19630" y="connsiteY19630"/>
                </a:cxn>
                <a:cxn ang="0">
                  <a:pos x="connsiteX19631" y="connsiteY19631"/>
                </a:cxn>
                <a:cxn ang="0">
                  <a:pos x="connsiteX19632" y="connsiteY19632"/>
                </a:cxn>
                <a:cxn ang="0">
                  <a:pos x="connsiteX19633" y="connsiteY19633"/>
                </a:cxn>
                <a:cxn ang="0">
                  <a:pos x="connsiteX19634" y="connsiteY19634"/>
                </a:cxn>
                <a:cxn ang="0">
                  <a:pos x="connsiteX19635" y="connsiteY19635"/>
                </a:cxn>
                <a:cxn ang="0">
                  <a:pos x="connsiteX19636" y="connsiteY19636"/>
                </a:cxn>
                <a:cxn ang="0">
                  <a:pos x="connsiteX19637" y="connsiteY19637"/>
                </a:cxn>
                <a:cxn ang="0">
                  <a:pos x="connsiteX19638" y="connsiteY19638"/>
                </a:cxn>
                <a:cxn ang="0">
                  <a:pos x="connsiteX19639" y="connsiteY19639"/>
                </a:cxn>
                <a:cxn ang="0">
                  <a:pos x="connsiteX19640" y="connsiteY19640"/>
                </a:cxn>
                <a:cxn ang="0">
                  <a:pos x="connsiteX19641" y="connsiteY19641"/>
                </a:cxn>
                <a:cxn ang="0">
                  <a:pos x="connsiteX19642" y="connsiteY19642"/>
                </a:cxn>
                <a:cxn ang="0">
                  <a:pos x="connsiteX19643" y="connsiteY19643"/>
                </a:cxn>
                <a:cxn ang="0">
                  <a:pos x="connsiteX19644" y="connsiteY19644"/>
                </a:cxn>
                <a:cxn ang="0">
                  <a:pos x="connsiteX19645" y="connsiteY19645"/>
                </a:cxn>
                <a:cxn ang="0">
                  <a:pos x="connsiteX19646" y="connsiteY19646"/>
                </a:cxn>
                <a:cxn ang="0">
                  <a:pos x="connsiteX19647" y="connsiteY19647"/>
                </a:cxn>
                <a:cxn ang="0">
                  <a:pos x="connsiteX19648" y="connsiteY19648"/>
                </a:cxn>
                <a:cxn ang="0">
                  <a:pos x="connsiteX19649" y="connsiteY19649"/>
                </a:cxn>
                <a:cxn ang="0">
                  <a:pos x="connsiteX19650" y="connsiteY19650"/>
                </a:cxn>
                <a:cxn ang="0">
                  <a:pos x="connsiteX19651" y="connsiteY19651"/>
                </a:cxn>
                <a:cxn ang="0">
                  <a:pos x="connsiteX19652" y="connsiteY19652"/>
                </a:cxn>
                <a:cxn ang="0">
                  <a:pos x="connsiteX19653" y="connsiteY19653"/>
                </a:cxn>
                <a:cxn ang="0">
                  <a:pos x="connsiteX19654" y="connsiteY19654"/>
                </a:cxn>
                <a:cxn ang="0">
                  <a:pos x="connsiteX19655" y="connsiteY19655"/>
                </a:cxn>
                <a:cxn ang="0">
                  <a:pos x="connsiteX19656" y="connsiteY19656"/>
                </a:cxn>
                <a:cxn ang="0">
                  <a:pos x="connsiteX19657" y="connsiteY19657"/>
                </a:cxn>
                <a:cxn ang="0">
                  <a:pos x="connsiteX19658" y="connsiteY19658"/>
                </a:cxn>
                <a:cxn ang="0">
                  <a:pos x="connsiteX19659" y="connsiteY19659"/>
                </a:cxn>
                <a:cxn ang="0">
                  <a:pos x="connsiteX19660" y="connsiteY19660"/>
                </a:cxn>
                <a:cxn ang="0">
                  <a:pos x="connsiteX19661" y="connsiteY19661"/>
                </a:cxn>
                <a:cxn ang="0">
                  <a:pos x="connsiteX19662" y="connsiteY19662"/>
                </a:cxn>
                <a:cxn ang="0">
                  <a:pos x="connsiteX19663" y="connsiteY19663"/>
                </a:cxn>
                <a:cxn ang="0">
                  <a:pos x="connsiteX19664" y="connsiteY19664"/>
                </a:cxn>
                <a:cxn ang="0">
                  <a:pos x="connsiteX19665" y="connsiteY19665"/>
                </a:cxn>
                <a:cxn ang="0">
                  <a:pos x="connsiteX19666" y="connsiteY19666"/>
                </a:cxn>
                <a:cxn ang="0">
                  <a:pos x="connsiteX19667" y="connsiteY19667"/>
                </a:cxn>
                <a:cxn ang="0">
                  <a:pos x="connsiteX19668" y="connsiteY19668"/>
                </a:cxn>
                <a:cxn ang="0">
                  <a:pos x="connsiteX19669" y="connsiteY19669"/>
                </a:cxn>
                <a:cxn ang="0">
                  <a:pos x="connsiteX19670" y="connsiteY19670"/>
                </a:cxn>
                <a:cxn ang="0">
                  <a:pos x="connsiteX19671" y="connsiteY19671"/>
                </a:cxn>
                <a:cxn ang="0">
                  <a:pos x="connsiteX19672" y="connsiteY19672"/>
                </a:cxn>
                <a:cxn ang="0">
                  <a:pos x="connsiteX19673" y="connsiteY19673"/>
                </a:cxn>
                <a:cxn ang="0">
                  <a:pos x="connsiteX19674" y="connsiteY19674"/>
                </a:cxn>
                <a:cxn ang="0">
                  <a:pos x="connsiteX19675" y="connsiteY19675"/>
                </a:cxn>
                <a:cxn ang="0">
                  <a:pos x="connsiteX19676" y="connsiteY19676"/>
                </a:cxn>
                <a:cxn ang="0">
                  <a:pos x="connsiteX19677" y="connsiteY19677"/>
                </a:cxn>
                <a:cxn ang="0">
                  <a:pos x="connsiteX19678" y="connsiteY19678"/>
                </a:cxn>
                <a:cxn ang="0">
                  <a:pos x="connsiteX19679" y="connsiteY19679"/>
                </a:cxn>
                <a:cxn ang="0">
                  <a:pos x="connsiteX19680" y="connsiteY19680"/>
                </a:cxn>
                <a:cxn ang="0">
                  <a:pos x="connsiteX19681" y="connsiteY19681"/>
                </a:cxn>
                <a:cxn ang="0">
                  <a:pos x="connsiteX19682" y="connsiteY19682"/>
                </a:cxn>
                <a:cxn ang="0">
                  <a:pos x="connsiteX19683" y="connsiteY19683"/>
                </a:cxn>
                <a:cxn ang="0">
                  <a:pos x="connsiteX19684" y="connsiteY19684"/>
                </a:cxn>
                <a:cxn ang="0">
                  <a:pos x="connsiteX19685" y="connsiteY19685"/>
                </a:cxn>
                <a:cxn ang="0">
                  <a:pos x="connsiteX19686" y="connsiteY19686"/>
                </a:cxn>
                <a:cxn ang="0">
                  <a:pos x="connsiteX19687" y="connsiteY19687"/>
                </a:cxn>
                <a:cxn ang="0">
                  <a:pos x="connsiteX19688" y="connsiteY19688"/>
                </a:cxn>
                <a:cxn ang="0">
                  <a:pos x="connsiteX19689" y="connsiteY19689"/>
                </a:cxn>
                <a:cxn ang="0">
                  <a:pos x="connsiteX19690" y="connsiteY19690"/>
                </a:cxn>
                <a:cxn ang="0">
                  <a:pos x="connsiteX19691" y="connsiteY19691"/>
                </a:cxn>
                <a:cxn ang="0">
                  <a:pos x="connsiteX19692" y="connsiteY19692"/>
                </a:cxn>
                <a:cxn ang="0">
                  <a:pos x="connsiteX19693" y="connsiteY19693"/>
                </a:cxn>
                <a:cxn ang="0">
                  <a:pos x="connsiteX19694" y="connsiteY19694"/>
                </a:cxn>
                <a:cxn ang="0">
                  <a:pos x="connsiteX19695" y="connsiteY19695"/>
                </a:cxn>
                <a:cxn ang="0">
                  <a:pos x="connsiteX19696" y="connsiteY19696"/>
                </a:cxn>
                <a:cxn ang="0">
                  <a:pos x="connsiteX19697" y="connsiteY19697"/>
                </a:cxn>
                <a:cxn ang="0">
                  <a:pos x="connsiteX19698" y="connsiteY19698"/>
                </a:cxn>
                <a:cxn ang="0">
                  <a:pos x="connsiteX19699" y="connsiteY19699"/>
                </a:cxn>
                <a:cxn ang="0">
                  <a:pos x="connsiteX19700" y="connsiteY19700"/>
                </a:cxn>
                <a:cxn ang="0">
                  <a:pos x="connsiteX19701" y="connsiteY19701"/>
                </a:cxn>
                <a:cxn ang="0">
                  <a:pos x="connsiteX19702" y="connsiteY19702"/>
                </a:cxn>
                <a:cxn ang="0">
                  <a:pos x="connsiteX19703" y="connsiteY19703"/>
                </a:cxn>
                <a:cxn ang="0">
                  <a:pos x="connsiteX19704" y="connsiteY19704"/>
                </a:cxn>
                <a:cxn ang="0">
                  <a:pos x="connsiteX19705" y="connsiteY19705"/>
                </a:cxn>
                <a:cxn ang="0">
                  <a:pos x="connsiteX19706" y="connsiteY19706"/>
                </a:cxn>
                <a:cxn ang="0">
                  <a:pos x="connsiteX19707" y="connsiteY19707"/>
                </a:cxn>
                <a:cxn ang="0">
                  <a:pos x="connsiteX19708" y="connsiteY19708"/>
                </a:cxn>
                <a:cxn ang="0">
                  <a:pos x="connsiteX19709" y="connsiteY19709"/>
                </a:cxn>
                <a:cxn ang="0">
                  <a:pos x="connsiteX19710" y="connsiteY19710"/>
                </a:cxn>
                <a:cxn ang="0">
                  <a:pos x="connsiteX19711" y="connsiteY19711"/>
                </a:cxn>
                <a:cxn ang="0">
                  <a:pos x="connsiteX19712" y="connsiteY19712"/>
                </a:cxn>
                <a:cxn ang="0">
                  <a:pos x="connsiteX19713" y="connsiteY19713"/>
                </a:cxn>
                <a:cxn ang="0">
                  <a:pos x="connsiteX19714" y="connsiteY19714"/>
                </a:cxn>
                <a:cxn ang="0">
                  <a:pos x="connsiteX19715" y="connsiteY19715"/>
                </a:cxn>
                <a:cxn ang="0">
                  <a:pos x="connsiteX19716" y="connsiteY19716"/>
                </a:cxn>
                <a:cxn ang="0">
                  <a:pos x="connsiteX19717" y="connsiteY19717"/>
                </a:cxn>
                <a:cxn ang="0">
                  <a:pos x="connsiteX19718" y="connsiteY19718"/>
                </a:cxn>
                <a:cxn ang="0">
                  <a:pos x="connsiteX19719" y="connsiteY19719"/>
                </a:cxn>
                <a:cxn ang="0">
                  <a:pos x="connsiteX19720" y="connsiteY19720"/>
                </a:cxn>
                <a:cxn ang="0">
                  <a:pos x="connsiteX19721" y="connsiteY19721"/>
                </a:cxn>
                <a:cxn ang="0">
                  <a:pos x="connsiteX19722" y="connsiteY19722"/>
                </a:cxn>
                <a:cxn ang="0">
                  <a:pos x="connsiteX19723" y="connsiteY19723"/>
                </a:cxn>
                <a:cxn ang="0">
                  <a:pos x="connsiteX19724" y="connsiteY19724"/>
                </a:cxn>
                <a:cxn ang="0">
                  <a:pos x="connsiteX19725" y="connsiteY19725"/>
                </a:cxn>
                <a:cxn ang="0">
                  <a:pos x="connsiteX19726" y="connsiteY19726"/>
                </a:cxn>
                <a:cxn ang="0">
                  <a:pos x="connsiteX19727" y="connsiteY19727"/>
                </a:cxn>
                <a:cxn ang="0">
                  <a:pos x="connsiteX19728" y="connsiteY19728"/>
                </a:cxn>
                <a:cxn ang="0">
                  <a:pos x="connsiteX19729" y="connsiteY19729"/>
                </a:cxn>
                <a:cxn ang="0">
                  <a:pos x="connsiteX19730" y="connsiteY19730"/>
                </a:cxn>
                <a:cxn ang="0">
                  <a:pos x="connsiteX19731" y="connsiteY19731"/>
                </a:cxn>
                <a:cxn ang="0">
                  <a:pos x="connsiteX19732" y="connsiteY19732"/>
                </a:cxn>
                <a:cxn ang="0">
                  <a:pos x="connsiteX19733" y="connsiteY19733"/>
                </a:cxn>
                <a:cxn ang="0">
                  <a:pos x="connsiteX19734" y="connsiteY19734"/>
                </a:cxn>
                <a:cxn ang="0">
                  <a:pos x="connsiteX19735" y="connsiteY19735"/>
                </a:cxn>
                <a:cxn ang="0">
                  <a:pos x="connsiteX19736" y="connsiteY19736"/>
                </a:cxn>
                <a:cxn ang="0">
                  <a:pos x="connsiteX19737" y="connsiteY19737"/>
                </a:cxn>
                <a:cxn ang="0">
                  <a:pos x="connsiteX19738" y="connsiteY19738"/>
                </a:cxn>
                <a:cxn ang="0">
                  <a:pos x="connsiteX19739" y="connsiteY19739"/>
                </a:cxn>
                <a:cxn ang="0">
                  <a:pos x="connsiteX19740" y="connsiteY19740"/>
                </a:cxn>
                <a:cxn ang="0">
                  <a:pos x="connsiteX19741" y="connsiteY19741"/>
                </a:cxn>
                <a:cxn ang="0">
                  <a:pos x="connsiteX19742" y="connsiteY19742"/>
                </a:cxn>
                <a:cxn ang="0">
                  <a:pos x="connsiteX19743" y="connsiteY19743"/>
                </a:cxn>
                <a:cxn ang="0">
                  <a:pos x="connsiteX19744" y="connsiteY19744"/>
                </a:cxn>
                <a:cxn ang="0">
                  <a:pos x="connsiteX19745" y="connsiteY19745"/>
                </a:cxn>
                <a:cxn ang="0">
                  <a:pos x="connsiteX19746" y="connsiteY19746"/>
                </a:cxn>
                <a:cxn ang="0">
                  <a:pos x="connsiteX19747" y="connsiteY19747"/>
                </a:cxn>
                <a:cxn ang="0">
                  <a:pos x="connsiteX19748" y="connsiteY19748"/>
                </a:cxn>
                <a:cxn ang="0">
                  <a:pos x="connsiteX19749" y="connsiteY19749"/>
                </a:cxn>
                <a:cxn ang="0">
                  <a:pos x="connsiteX19750" y="connsiteY19750"/>
                </a:cxn>
                <a:cxn ang="0">
                  <a:pos x="connsiteX19751" y="connsiteY19751"/>
                </a:cxn>
                <a:cxn ang="0">
                  <a:pos x="connsiteX19752" y="connsiteY19752"/>
                </a:cxn>
                <a:cxn ang="0">
                  <a:pos x="connsiteX19753" y="connsiteY19753"/>
                </a:cxn>
                <a:cxn ang="0">
                  <a:pos x="connsiteX19754" y="connsiteY19754"/>
                </a:cxn>
                <a:cxn ang="0">
                  <a:pos x="connsiteX19755" y="connsiteY19755"/>
                </a:cxn>
                <a:cxn ang="0">
                  <a:pos x="connsiteX19756" y="connsiteY19756"/>
                </a:cxn>
                <a:cxn ang="0">
                  <a:pos x="connsiteX19757" y="connsiteY19757"/>
                </a:cxn>
                <a:cxn ang="0">
                  <a:pos x="connsiteX19758" y="connsiteY19758"/>
                </a:cxn>
                <a:cxn ang="0">
                  <a:pos x="connsiteX19759" y="connsiteY19759"/>
                </a:cxn>
                <a:cxn ang="0">
                  <a:pos x="connsiteX19760" y="connsiteY19760"/>
                </a:cxn>
                <a:cxn ang="0">
                  <a:pos x="connsiteX19761" y="connsiteY19761"/>
                </a:cxn>
                <a:cxn ang="0">
                  <a:pos x="connsiteX19762" y="connsiteY19762"/>
                </a:cxn>
                <a:cxn ang="0">
                  <a:pos x="connsiteX19763" y="connsiteY19763"/>
                </a:cxn>
                <a:cxn ang="0">
                  <a:pos x="connsiteX19764" y="connsiteY19764"/>
                </a:cxn>
                <a:cxn ang="0">
                  <a:pos x="connsiteX19765" y="connsiteY19765"/>
                </a:cxn>
                <a:cxn ang="0">
                  <a:pos x="connsiteX19766" y="connsiteY19766"/>
                </a:cxn>
                <a:cxn ang="0">
                  <a:pos x="connsiteX19767" y="connsiteY19767"/>
                </a:cxn>
                <a:cxn ang="0">
                  <a:pos x="connsiteX19768" y="connsiteY19768"/>
                </a:cxn>
                <a:cxn ang="0">
                  <a:pos x="connsiteX19769" y="connsiteY19769"/>
                </a:cxn>
                <a:cxn ang="0">
                  <a:pos x="connsiteX19770" y="connsiteY19770"/>
                </a:cxn>
                <a:cxn ang="0">
                  <a:pos x="connsiteX19771" y="connsiteY19771"/>
                </a:cxn>
                <a:cxn ang="0">
                  <a:pos x="connsiteX19772" y="connsiteY19772"/>
                </a:cxn>
                <a:cxn ang="0">
                  <a:pos x="connsiteX19773" y="connsiteY19773"/>
                </a:cxn>
                <a:cxn ang="0">
                  <a:pos x="connsiteX19774" y="connsiteY19774"/>
                </a:cxn>
                <a:cxn ang="0">
                  <a:pos x="connsiteX19775" y="connsiteY19775"/>
                </a:cxn>
                <a:cxn ang="0">
                  <a:pos x="connsiteX19776" y="connsiteY19776"/>
                </a:cxn>
                <a:cxn ang="0">
                  <a:pos x="connsiteX19777" y="connsiteY19777"/>
                </a:cxn>
                <a:cxn ang="0">
                  <a:pos x="connsiteX19778" y="connsiteY19778"/>
                </a:cxn>
                <a:cxn ang="0">
                  <a:pos x="connsiteX19779" y="connsiteY19779"/>
                </a:cxn>
                <a:cxn ang="0">
                  <a:pos x="connsiteX19780" y="connsiteY19780"/>
                </a:cxn>
                <a:cxn ang="0">
                  <a:pos x="connsiteX19781" y="connsiteY19781"/>
                </a:cxn>
                <a:cxn ang="0">
                  <a:pos x="connsiteX19782" y="connsiteY19782"/>
                </a:cxn>
                <a:cxn ang="0">
                  <a:pos x="connsiteX19783" y="connsiteY19783"/>
                </a:cxn>
                <a:cxn ang="0">
                  <a:pos x="connsiteX19784" y="connsiteY19784"/>
                </a:cxn>
                <a:cxn ang="0">
                  <a:pos x="connsiteX19785" y="connsiteY19785"/>
                </a:cxn>
                <a:cxn ang="0">
                  <a:pos x="connsiteX19786" y="connsiteY19786"/>
                </a:cxn>
                <a:cxn ang="0">
                  <a:pos x="connsiteX19787" y="connsiteY19787"/>
                </a:cxn>
                <a:cxn ang="0">
                  <a:pos x="connsiteX19788" y="connsiteY19788"/>
                </a:cxn>
                <a:cxn ang="0">
                  <a:pos x="connsiteX19789" y="connsiteY19789"/>
                </a:cxn>
                <a:cxn ang="0">
                  <a:pos x="connsiteX19790" y="connsiteY19790"/>
                </a:cxn>
                <a:cxn ang="0">
                  <a:pos x="connsiteX19791" y="connsiteY19791"/>
                </a:cxn>
                <a:cxn ang="0">
                  <a:pos x="connsiteX19792" y="connsiteY19792"/>
                </a:cxn>
                <a:cxn ang="0">
                  <a:pos x="connsiteX19793" y="connsiteY19793"/>
                </a:cxn>
                <a:cxn ang="0">
                  <a:pos x="connsiteX19794" y="connsiteY19794"/>
                </a:cxn>
                <a:cxn ang="0">
                  <a:pos x="connsiteX19795" y="connsiteY19795"/>
                </a:cxn>
                <a:cxn ang="0">
                  <a:pos x="connsiteX19796" y="connsiteY19796"/>
                </a:cxn>
                <a:cxn ang="0">
                  <a:pos x="connsiteX19797" y="connsiteY19797"/>
                </a:cxn>
                <a:cxn ang="0">
                  <a:pos x="connsiteX19798" y="connsiteY19798"/>
                </a:cxn>
                <a:cxn ang="0">
                  <a:pos x="connsiteX19799" y="connsiteY19799"/>
                </a:cxn>
                <a:cxn ang="0">
                  <a:pos x="connsiteX19800" y="connsiteY19800"/>
                </a:cxn>
                <a:cxn ang="0">
                  <a:pos x="connsiteX19801" y="connsiteY19801"/>
                </a:cxn>
                <a:cxn ang="0">
                  <a:pos x="connsiteX19802" y="connsiteY19802"/>
                </a:cxn>
                <a:cxn ang="0">
                  <a:pos x="connsiteX19803" y="connsiteY19803"/>
                </a:cxn>
                <a:cxn ang="0">
                  <a:pos x="connsiteX19804" y="connsiteY19804"/>
                </a:cxn>
                <a:cxn ang="0">
                  <a:pos x="connsiteX19805" y="connsiteY19805"/>
                </a:cxn>
                <a:cxn ang="0">
                  <a:pos x="connsiteX19806" y="connsiteY19806"/>
                </a:cxn>
                <a:cxn ang="0">
                  <a:pos x="connsiteX19807" y="connsiteY19807"/>
                </a:cxn>
                <a:cxn ang="0">
                  <a:pos x="connsiteX19808" y="connsiteY19808"/>
                </a:cxn>
                <a:cxn ang="0">
                  <a:pos x="connsiteX19809" y="connsiteY19809"/>
                </a:cxn>
                <a:cxn ang="0">
                  <a:pos x="connsiteX19810" y="connsiteY19810"/>
                </a:cxn>
                <a:cxn ang="0">
                  <a:pos x="connsiteX19811" y="connsiteY19811"/>
                </a:cxn>
                <a:cxn ang="0">
                  <a:pos x="connsiteX19812" y="connsiteY19812"/>
                </a:cxn>
                <a:cxn ang="0">
                  <a:pos x="connsiteX19813" y="connsiteY19813"/>
                </a:cxn>
                <a:cxn ang="0">
                  <a:pos x="connsiteX19814" y="connsiteY19814"/>
                </a:cxn>
                <a:cxn ang="0">
                  <a:pos x="connsiteX19815" y="connsiteY19815"/>
                </a:cxn>
                <a:cxn ang="0">
                  <a:pos x="connsiteX19816" y="connsiteY19816"/>
                </a:cxn>
                <a:cxn ang="0">
                  <a:pos x="connsiteX19817" y="connsiteY19817"/>
                </a:cxn>
                <a:cxn ang="0">
                  <a:pos x="connsiteX19818" y="connsiteY19818"/>
                </a:cxn>
                <a:cxn ang="0">
                  <a:pos x="connsiteX19819" y="connsiteY19819"/>
                </a:cxn>
                <a:cxn ang="0">
                  <a:pos x="connsiteX19820" y="connsiteY19820"/>
                </a:cxn>
                <a:cxn ang="0">
                  <a:pos x="connsiteX19821" y="connsiteY19821"/>
                </a:cxn>
                <a:cxn ang="0">
                  <a:pos x="connsiteX19822" y="connsiteY19822"/>
                </a:cxn>
                <a:cxn ang="0">
                  <a:pos x="connsiteX19823" y="connsiteY19823"/>
                </a:cxn>
                <a:cxn ang="0">
                  <a:pos x="connsiteX19824" y="connsiteY19824"/>
                </a:cxn>
                <a:cxn ang="0">
                  <a:pos x="connsiteX19825" y="connsiteY19825"/>
                </a:cxn>
                <a:cxn ang="0">
                  <a:pos x="connsiteX19826" y="connsiteY19826"/>
                </a:cxn>
                <a:cxn ang="0">
                  <a:pos x="connsiteX19827" y="connsiteY19827"/>
                </a:cxn>
                <a:cxn ang="0">
                  <a:pos x="connsiteX19828" y="connsiteY19828"/>
                </a:cxn>
                <a:cxn ang="0">
                  <a:pos x="connsiteX19829" y="connsiteY19829"/>
                </a:cxn>
                <a:cxn ang="0">
                  <a:pos x="connsiteX19830" y="connsiteY19830"/>
                </a:cxn>
                <a:cxn ang="0">
                  <a:pos x="connsiteX19831" y="connsiteY19831"/>
                </a:cxn>
                <a:cxn ang="0">
                  <a:pos x="connsiteX19832" y="connsiteY19832"/>
                </a:cxn>
                <a:cxn ang="0">
                  <a:pos x="connsiteX19833" y="connsiteY19833"/>
                </a:cxn>
                <a:cxn ang="0">
                  <a:pos x="connsiteX19834" y="connsiteY19834"/>
                </a:cxn>
                <a:cxn ang="0">
                  <a:pos x="connsiteX19835" y="connsiteY19835"/>
                </a:cxn>
                <a:cxn ang="0">
                  <a:pos x="connsiteX19836" y="connsiteY19836"/>
                </a:cxn>
                <a:cxn ang="0">
                  <a:pos x="connsiteX19837" y="connsiteY19837"/>
                </a:cxn>
                <a:cxn ang="0">
                  <a:pos x="connsiteX19838" y="connsiteY19838"/>
                </a:cxn>
                <a:cxn ang="0">
                  <a:pos x="connsiteX19839" y="connsiteY19839"/>
                </a:cxn>
                <a:cxn ang="0">
                  <a:pos x="connsiteX19840" y="connsiteY19840"/>
                </a:cxn>
                <a:cxn ang="0">
                  <a:pos x="connsiteX19841" y="connsiteY19841"/>
                </a:cxn>
                <a:cxn ang="0">
                  <a:pos x="connsiteX19842" y="connsiteY19842"/>
                </a:cxn>
                <a:cxn ang="0">
                  <a:pos x="connsiteX19843" y="connsiteY19843"/>
                </a:cxn>
                <a:cxn ang="0">
                  <a:pos x="connsiteX19844" y="connsiteY19844"/>
                </a:cxn>
                <a:cxn ang="0">
                  <a:pos x="connsiteX19845" y="connsiteY19845"/>
                </a:cxn>
                <a:cxn ang="0">
                  <a:pos x="connsiteX19846" y="connsiteY19846"/>
                </a:cxn>
                <a:cxn ang="0">
                  <a:pos x="connsiteX19847" y="connsiteY19847"/>
                </a:cxn>
                <a:cxn ang="0">
                  <a:pos x="connsiteX19848" y="connsiteY19848"/>
                </a:cxn>
                <a:cxn ang="0">
                  <a:pos x="connsiteX19849" y="connsiteY19849"/>
                </a:cxn>
                <a:cxn ang="0">
                  <a:pos x="connsiteX19850" y="connsiteY19850"/>
                </a:cxn>
                <a:cxn ang="0">
                  <a:pos x="connsiteX19851" y="connsiteY19851"/>
                </a:cxn>
                <a:cxn ang="0">
                  <a:pos x="connsiteX19852" y="connsiteY19852"/>
                </a:cxn>
                <a:cxn ang="0">
                  <a:pos x="connsiteX19853" y="connsiteY19853"/>
                </a:cxn>
                <a:cxn ang="0">
                  <a:pos x="connsiteX19854" y="connsiteY19854"/>
                </a:cxn>
                <a:cxn ang="0">
                  <a:pos x="connsiteX19855" y="connsiteY19855"/>
                </a:cxn>
                <a:cxn ang="0">
                  <a:pos x="connsiteX19856" y="connsiteY19856"/>
                </a:cxn>
                <a:cxn ang="0">
                  <a:pos x="connsiteX19857" y="connsiteY19857"/>
                </a:cxn>
                <a:cxn ang="0">
                  <a:pos x="connsiteX19858" y="connsiteY19858"/>
                </a:cxn>
                <a:cxn ang="0">
                  <a:pos x="connsiteX19859" y="connsiteY19859"/>
                </a:cxn>
                <a:cxn ang="0">
                  <a:pos x="connsiteX19860" y="connsiteY19860"/>
                </a:cxn>
                <a:cxn ang="0">
                  <a:pos x="connsiteX19861" y="connsiteY19861"/>
                </a:cxn>
                <a:cxn ang="0">
                  <a:pos x="connsiteX19862" y="connsiteY19862"/>
                </a:cxn>
                <a:cxn ang="0">
                  <a:pos x="connsiteX19863" y="connsiteY19863"/>
                </a:cxn>
                <a:cxn ang="0">
                  <a:pos x="connsiteX19864" y="connsiteY19864"/>
                </a:cxn>
                <a:cxn ang="0">
                  <a:pos x="connsiteX19865" y="connsiteY19865"/>
                </a:cxn>
                <a:cxn ang="0">
                  <a:pos x="connsiteX19866" y="connsiteY19866"/>
                </a:cxn>
                <a:cxn ang="0">
                  <a:pos x="connsiteX19867" y="connsiteY19867"/>
                </a:cxn>
                <a:cxn ang="0">
                  <a:pos x="connsiteX19868" y="connsiteY19868"/>
                </a:cxn>
                <a:cxn ang="0">
                  <a:pos x="connsiteX19869" y="connsiteY19869"/>
                </a:cxn>
                <a:cxn ang="0">
                  <a:pos x="connsiteX19870" y="connsiteY19870"/>
                </a:cxn>
                <a:cxn ang="0">
                  <a:pos x="connsiteX19871" y="connsiteY19871"/>
                </a:cxn>
                <a:cxn ang="0">
                  <a:pos x="connsiteX19872" y="connsiteY19872"/>
                </a:cxn>
                <a:cxn ang="0">
                  <a:pos x="connsiteX19873" y="connsiteY19873"/>
                </a:cxn>
                <a:cxn ang="0">
                  <a:pos x="connsiteX19874" y="connsiteY19874"/>
                </a:cxn>
                <a:cxn ang="0">
                  <a:pos x="connsiteX19875" y="connsiteY19875"/>
                </a:cxn>
                <a:cxn ang="0">
                  <a:pos x="connsiteX19876" y="connsiteY19876"/>
                </a:cxn>
                <a:cxn ang="0">
                  <a:pos x="connsiteX19877" y="connsiteY19877"/>
                </a:cxn>
                <a:cxn ang="0">
                  <a:pos x="connsiteX19878" y="connsiteY19878"/>
                </a:cxn>
                <a:cxn ang="0">
                  <a:pos x="connsiteX19879" y="connsiteY19879"/>
                </a:cxn>
                <a:cxn ang="0">
                  <a:pos x="connsiteX19880" y="connsiteY19880"/>
                </a:cxn>
                <a:cxn ang="0">
                  <a:pos x="connsiteX19881" y="connsiteY19881"/>
                </a:cxn>
                <a:cxn ang="0">
                  <a:pos x="connsiteX19882" y="connsiteY19882"/>
                </a:cxn>
                <a:cxn ang="0">
                  <a:pos x="connsiteX19883" y="connsiteY19883"/>
                </a:cxn>
                <a:cxn ang="0">
                  <a:pos x="connsiteX19884" y="connsiteY19884"/>
                </a:cxn>
                <a:cxn ang="0">
                  <a:pos x="connsiteX19885" y="connsiteY19885"/>
                </a:cxn>
                <a:cxn ang="0">
                  <a:pos x="connsiteX19886" y="connsiteY19886"/>
                </a:cxn>
                <a:cxn ang="0">
                  <a:pos x="connsiteX19887" y="connsiteY19887"/>
                </a:cxn>
                <a:cxn ang="0">
                  <a:pos x="connsiteX19888" y="connsiteY19888"/>
                </a:cxn>
                <a:cxn ang="0">
                  <a:pos x="connsiteX19889" y="connsiteY19889"/>
                </a:cxn>
                <a:cxn ang="0">
                  <a:pos x="connsiteX19890" y="connsiteY19890"/>
                </a:cxn>
                <a:cxn ang="0">
                  <a:pos x="connsiteX19891" y="connsiteY19891"/>
                </a:cxn>
                <a:cxn ang="0">
                  <a:pos x="connsiteX19892" y="connsiteY19892"/>
                </a:cxn>
                <a:cxn ang="0">
                  <a:pos x="connsiteX19893" y="connsiteY19893"/>
                </a:cxn>
                <a:cxn ang="0">
                  <a:pos x="connsiteX19894" y="connsiteY19894"/>
                </a:cxn>
                <a:cxn ang="0">
                  <a:pos x="connsiteX19895" y="connsiteY19895"/>
                </a:cxn>
                <a:cxn ang="0">
                  <a:pos x="connsiteX19896" y="connsiteY19896"/>
                </a:cxn>
                <a:cxn ang="0">
                  <a:pos x="connsiteX19897" y="connsiteY19897"/>
                </a:cxn>
                <a:cxn ang="0">
                  <a:pos x="connsiteX19898" y="connsiteY19898"/>
                </a:cxn>
                <a:cxn ang="0">
                  <a:pos x="connsiteX19899" y="connsiteY19899"/>
                </a:cxn>
                <a:cxn ang="0">
                  <a:pos x="connsiteX19900" y="connsiteY19900"/>
                </a:cxn>
                <a:cxn ang="0">
                  <a:pos x="connsiteX19901" y="connsiteY19901"/>
                </a:cxn>
                <a:cxn ang="0">
                  <a:pos x="connsiteX19902" y="connsiteY19902"/>
                </a:cxn>
                <a:cxn ang="0">
                  <a:pos x="connsiteX19903" y="connsiteY19903"/>
                </a:cxn>
                <a:cxn ang="0">
                  <a:pos x="connsiteX19904" y="connsiteY19904"/>
                </a:cxn>
                <a:cxn ang="0">
                  <a:pos x="connsiteX19905" y="connsiteY19905"/>
                </a:cxn>
                <a:cxn ang="0">
                  <a:pos x="connsiteX19906" y="connsiteY19906"/>
                </a:cxn>
                <a:cxn ang="0">
                  <a:pos x="connsiteX19907" y="connsiteY19907"/>
                </a:cxn>
                <a:cxn ang="0">
                  <a:pos x="connsiteX19908" y="connsiteY19908"/>
                </a:cxn>
                <a:cxn ang="0">
                  <a:pos x="connsiteX19909" y="connsiteY19909"/>
                </a:cxn>
                <a:cxn ang="0">
                  <a:pos x="connsiteX19910" y="connsiteY19910"/>
                </a:cxn>
                <a:cxn ang="0">
                  <a:pos x="connsiteX19911" y="connsiteY19911"/>
                </a:cxn>
                <a:cxn ang="0">
                  <a:pos x="connsiteX19912" y="connsiteY19912"/>
                </a:cxn>
                <a:cxn ang="0">
                  <a:pos x="connsiteX19913" y="connsiteY19913"/>
                </a:cxn>
                <a:cxn ang="0">
                  <a:pos x="connsiteX19914" y="connsiteY19914"/>
                </a:cxn>
                <a:cxn ang="0">
                  <a:pos x="connsiteX19915" y="connsiteY19915"/>
                </a:cxn>
                <a:cxn ang="0">
                  <a:pos x="connsiteX19916" y="connsiteY19916"/>
                </a:cxn>
                <a:cxn ang="0">
                  <a:pos x="connsiteX19917" y="connsiteY19917"/>
                </a:cxn>
                <a:cxn ang="0">
                  <a:pos x="connsiteX19918" y="connsiteY19918"/>
                </a:cxn>
                <a:cxn ang="0">
                  <a:pos x="connsiteX19919" y="connsiteY19919"/>
                </a:cxn>
                <a:cxn ang="0">
                  <a:pos x="connsiteX19920" y="connsiteY19920"/>
                </a:cxn>
                <a:cxn ang="0">
                  <a:pos x="connsiteX19921" y="connsiteY19921"/>
                </a:cxn>
                <a:cxn ang="0">
                  <a:pos x="connsiteX19922" y="connsiteY19922"/>
                </a:cxn>
                <a:cxn ang="0">
                  <a:pos x="connsiteX19923" y="connsiteY19923"/>
                </a:cxn>
                <a:cxn ang="0">
                  <a:pos x="connsiteX19924" y="connsiteY19924"/>
                </a:cxn>
                <a:cxn ang="0">
                  <a:pos x="connsiteX19925" y="connsiteY19925"/>
                </a:cxn>
                <a:cxn ang="0">
                  <a:pos x="connsiteX19926" y="connsiteY19926"/>
                </a:cxn>
                <a:cxn ang="0">
                  <a:pos x="connsiteX19927" y="connsiteY19927"/>
                </a:cxn>
                <a:cxn ang="0">
                  <a:pos x="connsiteX19928" y="connsiteY19928"/>
                </a:cxn>
                <a:cxn ang="0">
                  <a:pos x="connsiteX19929" y="connsiteY19929"/>
                </a:cxn>
                <a:cxn ang="0">
                  <a:pos x="connsiteX19930" y="connsiteY19930"/>
                </a:cxn>
                <a:cxn ang="0">
                  <a:pos x="connsiteX19931" y="connsiteY19931"/>
                </a:cxn>
                <a:cxn ang="0">
                  <a:pos x="connsiteX19932" y="connsiteY19932"/>
                </a:cxn>
                <a:cxn ang="0">
                  <a:pos x="connsiteX19933" y="connsiteY19933"/>
                </a:cxn>
                <a:cxn ang="0">
                  <a:pos x="connsiteX19934" y="connsiteY19934"/>
                </a:cxn>
                <a:cxn ang="0">
                  <a:pos x="connsiteX19935" y="connsiteY19935"/>
                </a:cxn>
                <a:cxn ang="0">
                  <a:pos x="connsiteX19936" y="connsiteY19936"/>
                </a:cxn>
                <a:cxn ang="0">
                  <a:pos x="connsiteX19937" y="connsiteY19937"/>
                </a:cxn>
                <a:cxn ang="0">
                  <a:pos x="connsiteX19938" y="connsiteY19938"/>
                </a:cxn>
                <a:cxn ang="0">
                  <a:pos x="connsiteX19939" y="connsiteY19939"/>
                </a:cxn>
                <a:cxn ang="0">
                  <a:pos x="connsiteX19940" y="connsiteY19940"/>
                </a:cxn>
                <a:cxn ang="0">
                  <a:pos x="connsiteX19941" y="connsiteY19941"/>
                </a:cxn>
                <a:cxn ang="0">
                  <a:pos x="connsiteX19942" y="connsiteY19942"/>
                </a:cxn>
                <a:cxn ang="0">
                  <a:pos x="connsiteX19943" y="connsiteY19943"/>
                </a:cxn>
                <a:cxn ang="0">
                  <a:pos x="connsiteX19944" y="connsiteY19944"/>
                </a:cxn>
                <a:cxn ang="0">
                  <a:pos x="connsiteX19945" y="connsiteY19945"/>
                </a:cxn>
                <a:cxn ang="0">
                  <a:pos x="connsiteX19946" y="connsiteY19946"/>
                </a:cxn>
                <a:cxn ang="0">
                  <a:pos x="connsiteX19947" y="connsiteY19947"/>
                </a:cxn>
                <a:cxn ang="0">
                  <a:pos x="connsiteX19948" y="connsiteY19948"/>
                </a:cxn>
                <a:cxn ang="0">
                  <a:pos x="connsiteX19949" y="connsiteY19949"/>
                </a:cxn>
                <a:cxn ang="0">
                  <a:pos x="connsiteX19950" y="connsiteY19950"/>
                </a:cxn>
                <a:cxn ang="0">
                  <a:pos x="connsiteX19951" y="connsiteY19951"/>
                </a:cxn>
                <a:cxn ang="0">
                  <a:pos x="connsiteX19952" y="connsiteY19952"/>
                </a:cxn>
                <a:cxn ang="0">
                  <a:pos x="connsiteX19953" y="connsiteY19953"/>
                </a:cxn>
                <a:cxn ang="0">
                  <a:pos x="connsiteX19954" y="connsiteY19954"/>
                </a:cxn>
                <a:cxn ang="0">
                  <a:pos x="connsiteX19955" y="connsiteY19955"/>
                </a:cxn>
                <a:cxn ang="0">
                  <a:pos x="connsiteX19956" y="connsiteY19956"/>
                </a:cxn>
                <a:cxn ang="0">
                  <a:pos x="connsiteX19957" y="connsiteY19957"/>
                </a:cxn>
                <a:cxn ang="0">
                  <a:pos x="connsiteX19958" y="connsiteY19958"/>
                </a:cxn>
                <a:cxn ang="0">
                  <a:pos x="connsiteX19959" y="connsiteY19959"/>
                </a:cxn>
                <a:cxn ang="0">
                  <a:pos x="connsiteX19960" y="connsiteY19960"/>
                </a:cxn>
                <a:cxn ang="0">
                  <a:pos x="connsiteX19961" y="connsiteY19961"/>
                </a:cxn>
                <a:cxn ang="0">
                  <a:pos x="connsiteX19962" y="connsiteY19962"/>
                </a:cxn>
                <a:cxn ang="0">
                  <a:pos x="connsiteX19963" y="connsiteY19963"/>
                </a:cxn>
                <a:cxn ang="0">
                  <a:pos x="connsiteX19964" y="connsiteY19964"/>
                </a:cxn>
                <a:cxn ang="0">
                  <a:pos x="connsiteX19965" y="connsiteY19965"/>
                </a:cxn>
                <a:cxn ang="0">
                  <a:pos x="connsiteX19966" y="connsiteY19966"/>
                </a:cxn>
                <a:cxn ang="0">
                  <a:pos x="connsiteX19967" y="connsiteY19967"/>
                </a:cxn>
                <a:cxn ang="0">
                  <a:pos x="connsiteX19968" y="connsiteY19968"/>
                </a:cxn>
                <a:cxn ang="0">
                  <a:pos x="connsiteX19969" y="connsiteY19969"/>
                </a:cxn>
                <a:cxn ang="0">
                  <a:pos x="connsiteX19970" y="connsiteY19970"/>
                </a:cxn>
                <a:cxn ang="0">
                  <a:pos x="connsiteX19971" y="connsiteY19971"/>
                </a:cxn>
                <a:cxn ang="0">
                  <a:pos x="connsiteX19972" y="connsiteY19972"/>
                </a:cxn>
                <a:cxn ang="0">
                  <a:pos x="connsiteX19973" y="connsiteY19973"/>
                </a:cxn>
                <a:cxn ang="0">
                  <a:pos x="connsiteX19974" y="connsiteY19974"/>
                </a:cxn>
                <a:cxn ang="0">
                  <a:pos x="connsiteX19975" y="connsiteY19975"/>
                </a:cxn>
                <a:cxn ang="0">
                  <a:pos x="connsiteX19976" y="connsiteY19976"/>
                </a:cxn>
                <a:cxn ang="0">
                  <a:pos x="connsiteX19977" y="connsiteY19977"/>
                </a:cxn>
                <a:cxn ang="0">
                  <a:pos x="connsiteX19978" y="connsiteY19978"/>
                </a:cxn>
                <a:cxn ang="0">
                  <a:pos x="connsiteX19979" y="connsiteY19979"/>
                </a:cxn>
                <a:cxn ang="0">
                  <a:pos x="connsiteX19980" y="connsiteY19980"/>
                </a:cxn>
                <a:cxn ang="0">
                  <a:pos x="connsiteX19981" y="connsiteY19981"/>
                </a:cxn>
                <a:cxn ang="0">
                  <a:pos x="connsiteX19982" y="connsiteY19982"/>
                </a:cxn>
                <a:cxn ang="0">
                  <a:pos x="connsiteX19983" y="connsiteY19983"/>
                </a:cxn>
                <a:cxn ang="0">
                  <a:pos x="connsiteX19984" y="connsiteY19984"/>
                </a:cxn>
                <a:cxn ang="0">
                  <a:pos x="connsiteX19985" y="connsiteY19985"/>
                </a:cxn>
                <a:cxn ang="0">
                  <a:pos x="connsiteX19986" y="connsiteY19986"/>
                </a:cxn>
                <a:cxn ang="0">
                  <a:pos x="connsiteX19987" y="connsiteY19987"/>
                </a:cxn>
                <a:cxn ang="0">
                  <a:pos x="connsiteX19988" y="connsiteY19988"/>
                </a:cxn>
                <a:cxn ang="0">
                  <a:pos x="connsiteX19989" y="connsiteY19989"/>
                </a:cxn>
                <a:cxn ang="0">
                  <a:pos x="connsiteX19990" y="connsiteY19990"/>
                </a:cxn>
                <a:cxn ang="0">
                  <a:pos x="connsiteX19991" y="connsiteY19991"/>
                </a:cxn>
                <a:cxn ang="0">
                  <a:pos x="connsiteX19992" y="connsiteY19992"/>
                </a:cxn>
                <a:cxn ang="0">
                  <a:pos x="connsiteX19993" y="connsiteY19993"/>
                </a:cxn>
                <a:cxn ang="0">
                  <a:pos x="connsiteX19994" y="connsiteY19994"/>
                </a:cxn>
                <a:cxn ang="0">
                  <a:pos x="connsiteX19995" y="connsiteY19995"/>
                </a:cxn>
                <a:cxn ang="0">
                  <a:pos x="connsiteX19996" y="connsiteY19996"/>
                </a:cxn>
                <a:cxn ang="0">
                  <a:pos x="connsiteX19997" y="connsiteY19997"/>
                </a:cxn>
                <a:cxn ang="0">
                  <a:pos x="connsiteX19998" y="connsiteY19998"/>
                </a:cxn>
                <a:cxn ang="0">
                  <a:pos x="connsiteX19999" y="connsiteY19999"/>
                </a:cxn>
                <a:cxn ang="0">
                  <a:pos x="connsiteX20000" y="connsiteY20000"/>
                </a:cxn>
                <a:cxn ang="0">
                  <a:pos x="connsiteX20001" y="connsiteY20001"/>
                </a:cxn>
                <a:cxn ang="0">
                  <a:pos x="connsiteX20002" y="connsiteY20002"/>
                </a:cxn>
                <a:cxn ang="0">
                  <a:pos x="connsiteX20003" y="connsiteY20003"/>
                </a:cxn>
                <a:cxn ang="0">
                  <a:pos x="connsiteX20004" y="connsiteY20004"/>
                </a:cxn>
                <a:cxn ang="0">
                  <a:pos x="connsiteX20005" y="connsiteY20005"/>
                </a:cxn>
                <a:cxn ang="0">
                  <a:pos x="connsiteX20006" y="connsiteY20006"/>
                </a:cxn>
                <a:cxn ang="0">
                  <a:pos x="connsiteX20007" y="connsiteY20007"/>
                </a:cxn>
                <a:cxn ang="0">
                  <a:pos x="connsiteX20008" y="connsiteY20008"/>
                </a:cxn>
                <a:cxn ang="0">
                  <a:pos x="connsiteX20009" y="connsiteY20009"/>
                </a:cxn>
                <a:cxn ang="0">
                  <a:pos x="connsiteX20010" y="connsiteY20010"/>
                </a:cxn>
                <a:cxn ang="0">
                  <a:pos x="connsiteX20011" y="connsiteY20011"/>
                </a:cxn>
                <a:cxn ang="0">
                  <a:pos x="connsiteX20012" y="connsiteY20012"/>
                </a:cxn>
                <a:cxn ang="0">
                  <a:pos x="connsiteX20013" y="connsiteY20013"/>
                </a:cxn>
                <a:cxn ang="0">
                  <a:pos x="connsiteX20014" y="connsiteY20014"/>
                </a:cxn>
                <a:cxn ang="0">
                  <a:pos x="connsiteX20015" y="connsiteY20015"/>
                </a:cxn>
                <a:cxn ang="0">
                  <a:pos x="connsiteX20016" y="connsiteY20016"/>
                </a:cxn>
                <a:cxn ang="0">
                  <a:pos x="connsiteX20017" y="connsiteY20017"/>
                </a:cxn>
                <a:cxn ang="0">
                  <a:pos x="connsiteX20018" y="connsiteY20018"/>
                </a:cxn>
                <a:cxn ang="0">
                  <a:pos x="connsiteX20019" y="connsiteY20019"/>
                </a:cxn>
                <a:cxn ang="0">
                  <a:pos x="connsiteX20020" y="connsiteY20020"/>
                </a:cxn>
                <a:cxn ang="0">
                  <a:pos x="connsiteX20021" y="connsiteY20021"/>
                </a:cxn>
                <a:cxn ang="0">
                  <a:pos x="connsiteX20022" y="connsiteY20022"/>
                </a:cxn>
                <a:cxn ang="0">
                  <a:pos x="connsiteX20023" y="connsiteY20023"/>
                </a:cxn>
                <a:cxn ang="0">
                  <a:pos x="connsiteX20024" y="connsiteY20024"/>
                </a:cxn>
                <a:cxn ang="0">
                  <a:pos x="connsiteX20025" y="connsiteY20025"/>
                </a:cxn>
                <a:cxn ang="0">
                  <a:pos x="connsiteX20026" y="connsiteY20026"/>
                </a:cxn>
                <a:cxn ang="0">
                  <a:pos x="connsiteX20027" y="connsiteY20027"/>
                </a:cxn>
                <a:cxn ang="0">
                  <a:pos x="connsiteX20028" y="connsiteY20028"/>
                </a:cxn>
                <a:cxn ang="0">
                  <a:pos x="connsiteX20029" y="connsiteY20029"/>
                </a:cxn>
                <a:cxn ang="0">
                  <a:pos x="connsiteX20030" y="connsiteY20030"/>
                </a:cxn>
                <a:cxn ang="0">
                  <a:pos x="connsiteX20031" y="connsiteY20031"/>
                </a:cxn>
                <a:cxn ang="0">
                  <a:pos x="connsiteX20032" y="connsiteY20032"/>
                </a:cxn>
                <a:cxn ang="0">
                  <a:pos x="connsiteX20033" y="connsiteY20033"/>
                </a:cxn>
                <a:cxn ang="0">
                  <a:pos x="connsiteX20034" y="connsiteY20034"/>
                </a:cxn>
                <a:cxn ang="0">
                  <a:pos x="connsiteX20035" y="connsiteY20035"/>
                </a:cxn>
                <a:cxn ang="0">
                  <a:pos x="connsiteX20036" y="connsiteY20036"/>
                </a:cxn>
                <a:cxn ang="0">
                  <a:pos x="connsiteX20037" y="connsiteY20037"/>
                </a:cxn>
                <a:cxn ang="0">
                  <a:pos x="connsiteX20038" y="connsiteY20038"/>
                </a:cxn>
                <a:cxn ang="0">
                  <a:pos x="connsiteX20039" y="connsiteY20039"/>
                </a:cxn>
                <a:cxn ang="0">
                  <a:pos x="connsiteX20040" y="connsiteY20040"/>
                </a:cxn>
                <a:cxn ang="0">
                  <a:pos x="connsiteX20041" y="connsiteY20041"/>
                </a:cxn>
                <a:cxn ang="0">
                  <a:pos x="connsiteX20042" y="connsiteY20042"/>
                </a:cxn>
                <a:cxn ang="0">
                  <a:pos x="connsiteX20043" y="connsiteY20043"/>
                </a:cxn>
                <a:cxn ang="0">
                  <a:pos x="connsiteX20044" y="connsiteY20044"/>
                </a:cxn>
                <a:cxn ang="0">
                  <a:pos x="connsiteX20045" y="connsiteY20045"/>
                </a:cxn>
                <a:cxn ang="0">
                  <a:pos x="connsiteX20046" y="connsiteY20046"/>
                </a:cxn>
                <a:cxn ang="0">
                  <a:pos x="connsiteX20047" y="connsiteY20047"/>
                </a:cxn>
                <a:cxn ang="0">
                  <a:pos x="connsiteX20048" y="connsiteY20048"/>
                </a:cxn>
                <a:cxn ang="0">
                  <a:pos x="connsiteX20049" y="connsiteY20049"/>
                </a:cxn>
                <a:cxn ang="0">
                  <a:pos x="connsiteX20050" y="connsiteY20050"/>
                </a:cxn>
                <a:cxn ang="0">
                  <a:pos x="connsiteX20051" y="connsiteY20051"/>
                </a:cxn>
                <a:cxn ang="0">
                  <a:pos x="connsiteX20052" y="connsiteY20052"/>
                </a:cxn>
                <a:cxn ang="0">
                  <a:pos x="connsiteX20053" y="connsiteY20053"/>
                </a:cxn>
                <a:cxn ang="0">
                  <a:pos x="connsiteX20054" y="connsiteY20054"/>
                </a:cxn>
                <a:cxn ang="0">
                  <a:pos x="connsiteX20055" y="connsiteY20055"/>
                </a:cxn>
                <a:cxn ang="0">
                  <a:pos x="connsiteX20056" y="connsiteY20056"/>
                </a:cxn>
                <a:cxn ang="0">
                  <a:pos x="connsiteX20057" y="connsiteY20057"/>
                </a:cxn>
                <a:cxn ang="0">
                  <a:pos x="connsiteX20058" y="connsiteY20058"/>
                </a:cxn>
                <a:cxn ang="0">
                  <a:pos x="connsiteX20059" y="connsiteY20059"/>
                </a:cxn>
                <a:cxn ang="0">
                  <a:pos x="connsiteX20060" y="connsiteY20060"/>
                </a:cxn>
                <a:cxn ang="0">
                  <a:pos x="connsiteX20061" y="connsiteY20061"/>
                </a:cxn>
                <a:cxn ang="0">
                  <a:pos x="connsiteX20062" y="connsiteY20062"/>
                </a:cxn>
                <a:cxn ang="0">
                  <a:pos x="connsiteX20063" y="connsiteY20063"/>
                </a:cxn>
                <a:cxn ang="0">
                  <a:pos x="connsiteX20064" y="connsiteY20064"/>
                </a:cxn>
                <a:cxn ang="0">
                  <a:pos x="connsiteX20065" y="connsiteY20065"/>
                </a:cxn>
                <a:cxn ang="0">
                  <a:pos x="connsiteX20066" y="connsiteY20066"/>
                </a:cxn>
                <a:cxn ang="0">
                  <a:pos x="connsiteX20067" y="connsiteY20067"/>
                </a:cxn>
                <a:cxn ang="0">
                  <a:pos x="connsiteX20068" y="connsiteY20068"/>
                </a:cxn>
                <a:cxn ang="0">
                  <a:pos x="connsiteX20069" y="connsiteY20069"/>
                </a:cxn>
                <a:cxn ang="0">
                  <a:pos x="connsiteX20070" y="connsiteY20070"/>
                </a:cxn>
                <a:cxn ang="0">
                  <a:pos x="connsiteX20071" y="connsiteY20071"/>
                </a:cxn>
                <a:cxn ang="0">
                  <a:pos x="connsiteX20072" y="connsiteY20072"/>
                </a:cxn>
                <a:cxn ang="0">
                  <a:pos x="connsiteX20073" y="connsiteY20073"/>
                </a:cxn>
                <a:cxn ang="0">
                  <a:pos x="connsiteX20074" y="connsiteY20074"/>
                </a:cxn>
                <a:cxn ang="0">
                  <a:pos x="connsiteX20075" y="connsiteY20075"/>
                </a:cxn>
                <a:cxn ang="0">
                  <a:pos x="connsiteX20076" y="connsiteY20076"/>
                </a:cxn>
                <a:cxn ang="0">
                  <a:pos x="connsiteX20077" y="connsiteY20077"/>
                </a:cxn>
                <a:cxn ang="0">
                  <a:pos x="connsiteX20078" y="connsiteY20078"/>
                </a:cxn>
                <a:cxn ang="0">
                  <a:pos x="connsiteX20079" y="connsiteY20079"/>
                </a:cxn>
                <a:cxn ang="0">
                  <a:pos x="connsiteX20080" y="connsiteY20080"/>
                </a:cxn>
                <a:cxn ang="0">
                  <a:pos x="connsiteX20081" y="connsiteY20081"/>
                </a:cxn>
                <a:cxn ang="0">
                  <a:pos x="connsiteX20082" y="connsiteY20082"/>
                </a:cxn>
                <a:cxn ang="0">
                  <a:pos x="connsiteX20083" y="connsiteY20083"/>
                </a:cxn>
                <a:cxn ang="0">
                  <a:pos x="connsiteX20084" y="connsiteY20084"/>
                </a:cxn>
                <a:cxn ang="0">
                  <a:pos x="connsiteX20085" y="connsiteY20085"/>
                </a:cxn>
                <a:cxn ang="0">
                  <a:pos x="connsiteX20086" y="connsiteY20086"/>
                </a:cxn>
                <a:cxn ang="0">
                  <a:pos x="connsiteX20087" y="connsiteY20087"/>
                </a:cxn>
                <a:cxn ang="0">
                  <a:pos x="connsiteX20088" y="connsiteY20088"/>
                </a:cxn>
                <a:cxn ang="0">
                  <a:pos x="connsiteX20089" y="connsiteY20089"/>
                </a:cxn>
                <a:cxn ang="0">
                  <a:pos x="connsiteX20090" y="connsiteY20090"/>
                </a:cxn>
                <a:cxn ang="0">
                  <a:pos x="connsiteX20091" y="connsiteY20091"/>
                </a:cxn>
                <a:cxn ang="0">
                  <a:pos x="connsiteX20092" y="connsiteY20092"/>
                </a:cxn>
                <a:cxn ang="0">
                  <a:pos x="connsiteX20093" y="connsiteY20093"/>
                </a:cxn>
                <a:cxn ang="0">
                  <a:pos x="connsiteX20094" y="connsiteY20094"/>
                </a:cxn>
                <a:cxn ang="0">
                  <a:pos x="connsiteX20095" y="connsiteY20095"/>
                </a:cxn>
                <a:cxn ang="0">
                  <a:pos x="connsiteX20096" y="connsiteY20096"/>
                </a:cxn>
                <a:cxn ang="0">
                  <a:pos x="connsiteX20097" y="connsiteY20097"/>
                </a:cxn>
                <a:cxn ang="0">
                  <a:pos x="connsiteX20098" y="connsiteY20098"/>
                </a:cxn>
                <a:cxn ang="0">
                  <a:pos x="connsiteX20099" y="connsiteY20099"/>
                </a:cxn>
                <a:cxn ang="0">
                  <a:pos x="connsiteX20100" y="connsiteY20100"/>
                </a:cxn>
                <a:cxn ang="0">
                  <a:pos x="connsiteX20101" y="connsiteY20101"/>
                </a:cxn>
                <a:cxn ang="0">
                  <a:pos x="connsiteX20102" y="connsiteY20102"/>
                </a:cxn>
                <a:cxn ang="0">
                  <a:pos x="connsiteX20103" y="connsiteY20103"/>
                </a:cxn>
                <a:cxn ang="0">
                  <a:pos x="connsiteX20104" y="connsiteY20104"/>
                </a:cxn>
                <a:cxn ang="0">
                  <a:pos x="connsiteX20105" y="connsiteY20105"/>
                </a:cxn>
                <a:cxn ang="0">
                  <a:pos x="connsiteX20106" y="connsiteY20106"/>
                </a:cxn>
                <a:cxn ang="0">
                  <a:pos x="connsiteX20107" y="connsiteY20107"/>
                </a:cxn>
                <a:cxn ang="0">
                  <a:pos x="connsiteX20108" y="connsiteY20108"/>
                </a:cxn>
                <a:cxn ang="0">
                  <a:pos x="connsiteX20109" y="connsiteY20109"/>
                </a:cxn>
                <a:cxn ang="0">
                  <a:pos x="connsiteX20110" y="connsiteY20110"/>
                </a:cxn>
                <a:cxn ang="0">
                  <a:pos x="connsiteX20111" y="connsiteY20111"/>
                </a:cxn>
                <a:cxn ang="0">
                  <a:pos x="connsiteX20112" y="connsiteY20112"/>
                </a:cxn>
                <a:cxn ang="0">
                  <a:pos x="connsiteX20113" y="connsiteY20113"/>
                </a:cxn>
                <a:cxn ang="0">
                  <a:pos x="connsiteX20114" y="connsiteY20114"/>
                </a:cxn>
                <a:cxn ang="0">
                  <a:pos x="connsiteX20115" y="connsiteY20115"/>
                </a:cxn>
                <a:cxn ang="0">
                  <a:pos x="connsiteX20116" y="connsiteY20116"/>
                </a:cxn>
                <a:cxn ang="0">
                  <a:pos x="connsiteX20117" y="connsiteY20117"/>
                </a:cxn>
                <a:cxn ang="0">
                  <a:pos x="connsiteX20118" y="connsiteY20118"/>
                </a:cxn>
                <a:cxn ang="0">
                  <a:pos x="connsiteX20119" y="connsiteY20119"/>
                </a:cxn>
                <a:cxn ang="0">
                  <a:pos x="connsiteX20120" y="connsiteY20120"/>
                </a:cxn>
                <a:cxn ang="0">
                  <a:pos x="connsiteX20121" y="connsiteY20121"/>
                </a:cxn>
                <a:cxn ang="0">
                  <a:pos x="connsiteX20122" y="connsiteY20122"/>
                </a:cxn>
                <a:cxn ang="0">
                  <a:pos x="connsiteX20123" y="connsiteY20123"/>
                </a:cxn>
                <a:cxn ang="0">
                  <a:pos x="connsiteX20124" y="connsiteY20124"/>
                </a:cxn>
                <a:cxn ang="0">
                  <a:pos x="connsiteX20125" y="connsiteY20125"/>
                </a:cxn>
                <a:cxn ang="0">
                  <a:pos x="connsiteX20126" y="connsiteY20126"/>
                </a:cxn>
                <a:cxn ang="0">
                  <a:pos x="connsiteX20127" y="connsiteY20127"/>
                </a:cxn>
                <a:cxn ang="0">
                  <a:pos x="connsiteX20128" y="connsiteY20128"/>
                </a:cxn>
                <a:cxn ang="0">
                  <a:pos x="connsiteX20129" y="connsiteY20129"/>
                </a:cxn>
                <a:cxn ang="0">
                  <a:pos x="connsiteX20130" y="connsiteY20130"/>
                </a:cxn>
                <a:cxn ang="0">
                  <a:pos x="connsiteX20131" y="connsiteY20131"/>
                </a:cxn>
                <a:cxn ang="0">
                  <a:pos x="connsiteX20132" y="connsiteY20132"/>
                </a:cxn>
                <a:cxn ang="0">
                  <a:pos x="connsiteX20133" y="connsiteY20133"/>
                </a:cxn>
                <a:cxn ang="0">
                  <a:pos x="connsiteX20134" y="connsiteY20134"/>
                </a:cxn>
                <a:cxn ang="0">
                  <a:pos x="connsiteX20135" y="connsiteY20135"/>
                </a:cxn>
                <a:cxn ang="0">
                  <a:pos x="connsiteX20136" y="connsiteY20136"/>
                </a:cxn>
                <a:cxn ang="0">
                  <a:pos x="connsiteX20137" y="connsiteY20137"/>
                </a:cxn>
                <a:cxn ang="0">
                  <a:pos x="connsiteX20138" y="connsiteY20138"/>
                </a:cxn>
                <a:cxn ang="0">
                  <a:pos x="connsiteX20139" y="connsiteY20139"/>
                </a:cxn>
                <a:cxn ang="0">
                  <a:pos x="connsiteX20140" y="connsiteY20140"/>
                </a:cxn>
                <a:cxn ang="0">
                  <a:pos x="connsiteX20141" y="connsiteY20141"/>
                </a:cxn>
                <a:cxn ang="0">
                  <a:pos x="connsiteX20142" y="connsiteY20142"/>
                </a:cxn>
                <a:cxn ang="0">
                  <a:pos x="connsiteX20143" y="connsiteY20143"/>
                </a:cxn>
                <a:cxn ang="0">
                  <a:pos x="connsiteX20144" y="connsiteY20144"/>
                </a:cxn>
                <a:cxn ang="0">
                  <a:pos x="connsiteX20145" y="connsiteY20145"/>
                </a:cxn>
                <a:cxn ang="0">
                  <a:pos x="connsiteX20146" y="connsiteY20146"/>
                </a:cxn>
                <a:cxn ang="0">
                  <a:pos x="connsiteX20147" y="connsiteY20147"/>
                </a:cxn>
                <a:cxn ang="0">
                  <a:pos x="connsiteX20148" y="connsiteY20148"/>
                </a:cxn>
                <a:cxn ang="0">
                  <a:pos x="connsiteX20149" y="connsiteY20149"/>
                </a:cxn>
                <a:cxn ang="0">
                  <a:pos x="connsiteX20150" y="connsiteY20150"/>
                </a:cxn>
                <a:cxn ang="0">
                  <a:pos x="connsiteX20151" y="connsiteY20151"/>
                </a:cxn>
                <a:cxn ang="0">
                  <a:pos x="connsiteX20152" y="connsiteY20152"/>
                </a:cxn>
                <a:cxn ang="0">
                  <a:pos x="connsiteX20153" y="connsiteY20153"/>
                </a:cxn>
                <a:cxn ang="0">
                  <a:pos x="connsiteX20154" y="connsiteY20154"/>
                </a:cxn>
                <a:cxn ang="0">
                  <a:pos x="connsiteX20155" y="connsiteY20155"/>
                </a:cxn>
                <a:cxn ang="0">
                  <a:pos x="connsiteX20156" y="connsiteY20156"/>
                </a:cxn>
                <a:cxn ang="0">
                  <a:pos x="connsiteX20157" y="connsiteY20157"/>
                </a:cxn>
                <a:cxn ang="0">
                  <a:pos x="connsiteX20158" y="connsiteY20158"/>
                </a:cxn>
                <a:cxn ang="0">
                  <a:pos x="connsiteX20159" y="connsiteY20159"/>
                </a:cxn>
                <a:cxn ang="0">
                  <a:pos x="connsiteX20160" y="connsiteY20160"/>
                </a:cxn>
                <a:cxn ang="0">
                  <a:pos x="connsiteX20161" y="connsiteY20161"/>
                </a:cxn>
                <a:cxn ang="0">
                  <a:pos x="connsiteX20162" y="connsiteY20162"/>
                </a:cxn>
                <a:cxn ang="0">
                  <a:pos x="connsiteX20163" y="connsiteY20163"/>
                </a:cxn>
                <a:cxn ang="0">
                  <a:pos x="connsiteX20164" y="connsiteY20164"/>
                </a:cxn>
                <a:cxn ang="0">
                  <a:pos x="connsiteX20165" y="connsiteY20165"/>
                </a:cxn>
                <a:cxn ang="0">
                  <a:pos x="connsiteX20166" y="connsiteY20166"/>
                </a:cxn>
                <a:cxn ang="0">
                  <a:pos x="connsiteX20167" y="connsiteY20167"/>
                </a:cxn>
                <a:cxn ang="0">
                  <a:pos x="connsiteX20168" y="connsiteY20168"/>
                </a:cxn>
                <a:cxn ang="0">
                  <a:pos x="connsiteX20169" y="connsiteY20169"/>
                </a:cxn>
                <a:cxn ang="0">
                  <a:pos x="connsiteX20170" y="connsiteY20170"/>
                </a:cxn>
                <a:cxn ang="0">
                  <a:pos x="connsiteX20171" y="connsiteY20171"/>
                </a:cxn>
                <a:cxn ang="0">
                  <a:pos x="connsiteX20172" y="connsiteY20172"/>
                </a:cxn>
                <a:cxn ang="0">
                  <a:pos x="connsiteX20173" y="connsiteY20173"/>
                </a:cxn>
                <a:cxn ang="0">
                  <a:pos x="connsiteX20174" y="connsiteY20174"/>
                </a:cxn>
                <a:cxn ang="0">
                  <a:pos x="connsiteX20175" y="connsiteY20175"/>
                </a:cxn>
                <a:cxn ang="0">
                  <a:pos x="connsiteX20176" y="connsiteY20176"/>
                </a:cxn>
                <a:cxn ang="0">
                  <a:pos x="connsiteX20177" y="connsiteY20177"/>
                </a:cxn>
                <a:cxn ang="0">
                  <a:pos x="connsiteX20178" y="connsiteY20178"/>
                </a:cxn>
                <a:cxn ang="0">
                  <a:pos x="connsiteX20179" y="connsiteY20179"/>
                </a:cxn>
                <a:cxn ang="0">
                  <a:pos x="connsiteX20180" y="connsiteY20180"/>
                </a:cxn>
                <a:cxn ang="0">
                  <a:pos x="connsiteX20181" y="connsiteY20181"/>
                </a:cxn>
                <a:cxn ang="0">
                  <a:pos x="connsiteX20182" y="connsiteY20182"/>
                </a:cxn>
                <a:cxn ang="0">
                  <a:pos x="connsiteX20183" y="connsiteY20183"/>
                </a:cxn>
                <a:cxn ang="0">
                  <a:pos x="connsiteX20184" y="connsiteY20184"/>
                </a:cxn>
                <a:cxn ang="0">
                  <a:pos x="connsiteX20185" y="connsiteY20185"/>
                </a:cxn>
                <a:cxn ang="0">
                  <a:pos x="connsiteX20186" y="connsiteY20186"/>
                </a:cxn>
                <a:cxn ang="0">
                  <a:pos x="connsiteX20187" y="connsiteY20187"/>
                </a:cxn>
                <a:cxn ang="0">
                  <a:pos x="connsiteX20188" y="connsiteY20188"/>
                </a:cxn>
                <a:cxn ang="0">
                  <a:pos x="connsiteX20189" y="connsiteY20189"/>
                </a:cxn>
                <a:cxn ang="0">
                  <a:pos x="connsiteX20190" y="connsiteY20190"/>
                </a:cxn>
                <a:cxn ang="0">
                  <a:pos x="connsiteX20191" y="connsiteY20191"/>
                </a:cxn>
                <a:cxn ang="0">
                  <a:pos x="connsiteX20192" y="connsiteY20192"/>
                </a:cxn>
                <a:cxn ang="0">
                  <a:pos x="connsiteX20193" y="connsiteY20193"/>
                </a:cxn>
                <a:cxn ang="0">
                  <a:pos x="connsiteX20194" y="connsiteY20194"/>
                </a:cxn>
                <a:cxn ang="0">
                  <a:pos x="connsiteX20195" y="connsiteY20195"/>
                </a:cxn>
                <a:cxn ang="0">
                  <a:pos x="connsiteX20196" y="connsiteY20196"/>
                </a:cxn>
                <a:cxn ang="0">
                  <a:pos x="connsiteX20197" y="connsiteY20197"/>
                </a:cxn>
                <a:cxn ang="0">
                  <a:pos x="connsiteX20198" y="connsiteY20198"/>
                </a:cxn>
                <a:cxn ang="0">
                  <a:pos x="connsiteX20199" y="connsiteY20199"/>
                </a:cxn>
                <a:cxn ang="0">
                  <a:pos x="connsiteX20200" y="connsiteY20200"/>
                </a:cxn>
                <a:cxn ang="0">
                  <a:pos x="connsiteX20201" y="connsiteY20201"/>
                </a:cxn>
                <a:cxn ang="0">
                  <a:pos x="connsiteX20202" y="connsiteY20202"/>
                </a:cxn>
                <a:cxn ang="0">
                  <a:pos x="connsiteX20203" y="connsiteY20203"/>
                </a:cxn>
                <a:cxn ang="0">
                  <a:pos x="connsiteX20204" y="connsiteY20204"/>
                </a:cxn>
                <a:cxn ang="0">
                  <a:pos x="connsiteX20205" y="connsiteY20205"/>
                </a:cxn>
                <a:cxn ang="0">
                  <a:pos x="connsiteX20206" y="connsiteY20206"/>
                </a:cxn>
                <a:cxn ang="0">
                  <a:pos x="connsiteX20207" y="connsiteY20207"/>
                </a:cxn>
                <a:cxn ang="0">
                  <a:pos x="connsiteX20208" y="connsiteY20208"/>
                </a:cxn>
                <a:cxn ang="0">
                  <a:pos x="connsiteX20209" y="connsiteY20209"/>
                </a:cxn>
                <a:cxn ang="0">
                  <a:pos x="connsiteX20210" y="connsiteY20210"/>
                </a:cxn>
                <a:cxn ang="0">
                  <a:pos x="connsiteX20211" y="connsiteY20211"/>
                </a:cxn>
                <a:cxn ang="0">
                  <a:pos x="connsiteX20212" y="connsiteY20212"/>
                </a:cxn>
                <a:cxn ang="0">
                  <a:pos x="connsiteX20213" y="connsiteY20213"/>
                </a:cxn>
                <a:cxn ang="0">
                  <a:pos x="connsiteX20214" y="connsiteY20214"/>
                </a:cxn>
                <a:cxn ang="0">
                  <a:pos x="connsiteX20215" y="connsiteY20215"/>
                </a:cxn>
                <a:cxn ang="0">
                  <a:pos x="connsiteX20216" y="connsiteY20216"/>
                </a:cxn>
                <a:cxn ang="0">
                  <a:pos x="connsiteX20217" y="connsiteY20217"/>
                </a:cxn>
                <a:cxn ang="0">
                  <a:pos x="connsiteX20218" y="connsiteY20218"/>
                </a:cxn>
                <a:cxn ang="0">
                  <a:pos x="connsiteX20219" y="connsiteY20219"/>
                </a:cxn>
                <a:cxn ang="0">
                  <a:pos x="connsiteX20220" y="connsiteY20220"/>
                </a:cxn>
                <a:cxn ang="0">
                  <a:pos x="connsiteX20221" y="connsiteY20221"/>
                </a:cxn>
                <a:cxn ang="0">
                  <a:pos x="connsiteX20222" y="connsiteY20222"/>
                </a:cxn>
                <a:cxn ang="0">
                  <a:pos x="connsiteX20223" y="connsiteY20223"/>
                </a:cxn>
                <a:cxn ang="0">
                  <a:pos x="connsiteX20224" y="connsiteY20224"/>
                </a:cxn>
                <a:cxn ang="0">
                  <a:pos x="connsiteX20225" y="connsiteY20225"/>
                </a:cxn>
                <a:cxn ang="0">
                  <a:pos x="connsiteX20226" y="connsiteY20226"/>
                </a:cxn>
                <a:cxn ang="0">
                  <a:pos x="connsiteX20227" y="connsiteY20227"/>
                </a:cxn>
                <a:cxn ang="0">
                  <a:pos x="connsiteX20228" y="connsiteY20228"/>
                </a:cxn>
                <a:cxn ang="0">
                  <a:pos x="connsiteX20229" y="connsiteY20229"/>
                </a:cxn>
                <a:cxn ang="0">
                  <a:pos x="connsiteX20230" y="connsiteY20230"/>
                </a:cxn>
                <a:cxn ang="0">
                  <a:pos x="connsiteX20231" y="connsiteY20231"/>
                </a:cxn>
                <a:cxn ang="0">
                  <a:pos x="connsiteX20232" y="connsiteY20232"/>
                </a:cxn>
                <a:cxn ang="0">
                  <a:pos x="connsiteX20233" y="connsiteY20233"/>
                </a:cxn>
                <a:cxn ang="0">
                  <a:pos x="connsiteX20234" y="connsiteY20234"/>
                </a:cxn>
                <a:cxn ang="0">
                  <a:pos x="connsiteX20235" y="connsiteY20235"/>
                </a:cxn>
                <a:cxn ang="0">
                  <a:pos x="connsiteX20236" y="connsiteY20236"/>
                </a:cxn>
                <a:cxn ang="0">
                  <a:pos x="connsiteX20237" y="connsiteY20237"/>
                </a:cxn>
                <a:cxn ang="0">
                  <a:pos x="connsiteX20238" y="connsiteY20238"/>
                </a:cxn>
                <a:cxn ang="0">
                  <a:pos x="connsiteX20239" y="connsiteY20239"/>
                </a:cxn>
                <a:cxn ang="0">
                  <a:pos x="connsiteX20240" y="connsiteY20240"/>
                </a:cxn>
                <a:cxn ang="0">
                  <a:pos x="connsiteX20241" y="connsiteY20241"/>
                </a:cxn>
                <a:cxn ang="0">
                  <a:pos x="connsiteX20242" y="connsiteY20242"/>
                </a:cxn>
                <a:cxn ang="0">
                  <a:pos x="connsiteX20243" y="connsiteY20243"/>
                </a:cxn>
                <a:cxn ang="0">
                  <a:pos x="connsiteX20244" y="connsiteY20244"/>
                </a:cxn>
                <a:cxn ang="0">
                  <a:pos x="connsiteX20245" y="connsiteY20245"/>
                </a:cxn>
                <a:cxn ang="0">
                  <a:pos x="connsiteX20246" y="connsiteY20246"/>
                </a:cxn>
                <a:cxn ang="0">
                  <a:pos x="connsiteX20247" y="connsiteY20247"/>
                </a:cxn>
                <a:cxn ang="0">
                  <a:pos x="connsiteX20248" y="connsiteY20248"/>
                </a:cxn>
                <a:cxn ang="0">
                  <a:pos x="connsiteX20249" y="connsiteY20249"/>
                </a:cxn>
                <a:cxn ang="0">
                  <a:pos x="connsiteX20250" y="connsiteY20250"/>
                </a:cxn>
                <a:cxn ang="0">
                  <a:pos x="connsiteX20251" y="connsiteY20251"/>
                </a:cxn>
                <a:cxn ang="0">
                  <a:pos x="connsiteX20252" y="connsiteY20252"/>
                </a:cxn>
                <a:cxn ang="0">
                  <a:pos x="connsiteX20253" y="connsiteY20253"/>
                </a:cxn>
                <a:cxn ang="0">
                  <a:pos x="connsiteX20254" y="connsiteY20254"/>
                </a:cxn>
                <a:cxn ang="0">
                  <a:pos x="connsiteX20255" y="connsiteY20255"/>
                </a:cxn>
                <a:cxn ang="0">
                  <a:pos x="connsiteX20256" y="connsiteY20256"/>
                </a:cxn>
                <a:cxn ang="0">
                  <a:pos x="connsiteX20257" y="connsiteY20257"/>
                </a:cxn>
                <a:cxn ang="0">
                  <a:pos x="connsiteX20258" y="connsiteY20258"/>
                </a:cxn>
                <a:cxn ang="0">
                  <a:pos x="connsiteX20259" y="connsiteY20259"/>
                </a:cxn>
                <a:cxn ang="0">
                  <a:pos x="connsiteX20260" y="connsiteY20260"/>
                </a:cxn>
                <a:cxn ang="0">
                  <a:pos x="connsiteX20261" y="connsiteY20261"/>
                </a:cxn>
                <a:cxn ang="0">
                  <a:pos x="connsiteX20262" y="connsiteY20262"/>
                </a:cxn>
                <a:cxn ang="0">
                  <a:pos x="connsiteX20263" y="connsiteY20263"/>
                </a:cxn>
                <a:cxn ang="0">
                  <a:pos x="connsiteX20264" y="connsiteY20264"/>
                </a:cxn>
                <a:cxn ang="0">
                  <a:pos x="connsiteX20265" y="connsiteY20265"/>
                </a:cxn>
                <a:cxn ang="0">
                  <a:pos x="connsiteX20266" y="connsiteY20266"/>
                </a:cxn>
                <a:cxn ang="0">
                  <a:pos x="connsiteX20267" y="connsiteY20267"/>
                </a:cxn>
                <a:cxn ang="0">
                  <a:pos x="connsiteX20268" y="connsiteY20268"/>
                </a:cxn>
                <a:cxn ang="0">
                  <a:pos x="connsiteX20269" y="connsiteY20269"/>
                </a:cxn>
                <a:cxn ang="0">
                  <a:pos x="connsiteX20270" y="connsiteY20270"/>
                </a:cxn>
                <a:cxn ang="0">
                  <a:pos x="connsiteX20271" y="connsiteY20271"/>
                </a:cxn>
                <a:cxn ang="0">
                  <a:pos x="connsiteX20272" y="connsiteY20272"/>
                </a:cxn>
                <a:cxn ang="0">
                  <a:pos x="connsiteX20273" y="connsiteY20273"/>
                </a:cxn>
                <a:cxn ang="0">
                  <a:pos x="connsiteX20274" y="connsiteY20274"/>
                </a:cxn>
                <a:cxn ang="0">
                  <a:pos x="connsiteX20275" y="connsiteY20275"/>
                </a:cxn>
                <a:cxn ang="0">
                  <a:pos x="connsiteX20276" y="connsiteY20276"/>
                </a:cxn>
                <a:cxn ang="0">
                  <a:pos x="connsiteX20277" y="connsiteY20277"/>
                </a:cxn>
                <a:cxn ang="0">
                  <a:pos x="connsiteX20278" y="connsiteY20278"/>
                </a:cxn>
                <a:cxn ang="0">
                  <a:pos x="connsiteX20279" y="connsiteY20279"/>
                </a:cxn>
                <a:cxn ang="0">
                  <a:pos x="connsiteX20280" y="connsiteY20280"/>
                </a:cxn>
                <a:cxn ang="0">
                  <a:pos x="connsiteX20281" y="connsiteY20281"/>
                </a:cxn>
                <a:cxn ang="0">
                  <a:pos x="connsiteX20282" y="connsiteY20282"/>
                </a:cxn>
                <a:cxn ang="0">
                  <a:pos x="connsiteX20283" y="connsiteY20283"/>
                </a:cxn>
                <a:cxn ang="0">
                  <a:pos x="connsiteX20284" y="connsiteY20284"/>
                </a:cxn>
                <a:cxn ang="0">
                  <a:pos x="connsiteX20285" y="connsiteY20285"/>
                </a:cxn>
                <a:cxn ang="0">
                  <a:pos x="connsiteX20286" y="connsiteY20286"/>
                </a:cxn>
                <a:cxn ang="0">
                  <a:pos x="connsiteX20287" y="connsiteY20287"/>
                </a:cxn>
                <a:cxn ang="0">
                  <a:pos x="connsiteX20288" y="connsiteY20288"/>
                </a:cxn>
                <a:cxn ang="0">
                  <a:pos x="connsiteX20289" y="connsiteY20289"/>
                </a:cxn>
                <a:cxn ang="0">
                  <a:pos x="connsiteX20290" y="connsiteY20290"/>
                </a:cxn>
                <a:cxn ang="0">
                  <a:pos x="connsiteX20291" y="connsiteY20291"/>
                </a:cxn>
                <a:cxn ang="0">
                  <a:pos x="connsiteX20292" y="connsiteY20292"/>
                </a:cxn>
                <a:cxn ang="0">
                  <a:pos x="connsiteX20293" y="connsiteY20293"/>
                </a:cxn>
                <a:cxn ang="0">
                  <a:pos x="connsiteX20294" y="connsiteY20294"/>
                </a:cxn>
                <a:cxn ang="0">
                  <a:pos x="connsiteX20295" y="connsiteY20295"/>
                </a:cxn>
                <a:cxn ang="0">
                  <a:pos x="connsiteX20296" y="connsiteY20296"/>
                </a:cxn>
                <a:cxn ang="0">
                  <a:pos x="connsiteX20297" y="connsiteY20297"/>
                </a:cxn>
                <a:cxn ang="0">
                  <a:pos x="connsiteX20298" y="connsiteY20298"/>
                </a:cxn>
                <a:cxn ang="0">
                  <a:pos x="connsiteX20299" y="connsiteY20299"/>
                </a:cxn>
                <a:cxn ang="0">
                  <a:pos x="connsiteX20300" y="connsiteY20300"/>
                </a:cxn>
                <a:cxn ang="0">
                  <a:pos x="connsiteX20301" y="connsiteY20301"/>
                </a:cxn>
                <a:cxn ang="0">
                  <a:pos x="connsiteX20302" y="connsiteY20302"/>
                </a:cxn>
                <a:cxn ang="0">
                  <a:pos x="connsiteX20303" y="connsiteY20303"/>
                </a:cxn>
                <a:cxn ang="0">
                  <a:pos x="connsiteX20304" y="connsiteY20304"/>
                </a:cxn>
                <a:cxn ang="0">
                  <a:pos x="connsiteX20305" y="connsiteY20305"/>
                </a:cxn>
                <a:cxn ang="0">
                  <a:pos x="connsiteX20306" y="connsiteY20306"/>
                </a:cxn>
                <a:cxn ang="0">
                  <a:pos x="connsiteX20307" y="connsiteY20307"/>
                </a:cxn>
                <a:cxn ang="0">
                  <a:pos x="connsiteX20308" y="connsiteY20308"/>
                </a:cxn>
                <a:cxn ang="0">
                  <a:pos x="connsiteX20309" y="connsiteY20309"/>
                </a:cxn>
                <a:cxn ang="0">
                  <a:pos x="connsiteX20310" y="connsiteY20310"/>
                </a:cxn>
                <a:cxn ang="0">
                  <a:pos x="connsiteX20311" y="connsiteY20311"/>
                </a:cxn>
                <a:cxn ang="0">
                  <a:pos x="connsiteX20312" y="connsiteY20312"/>
                </a:cxn>
                <a:cxn ang="0">
                  <a:pos x="connsiteX20313" y="connsiteY20313"/>
                </a:cxn>
                <a:cxn ang="0">
                  <a:pos x="connsiteX20314" y="connsiteY20314"/>
                </a:cxn>
                <a:cxn ang="0">
                  <a:pos x="connsiteX20315" y="connsiteY20315"/>
                </a:cxn>
                <a:cxn ang="0">
                  <a:pos x="connsiteX20316" y="connsiteY20316"/>
                </a:cxn>
                <a:cxn ang="0">
                  <a:pos x="connsiteX20317" y="connsiteY20317"/>
                </a:cxn>
                <a:cxn ang="0">
                  <a:pos x="connsiteX20318" y="connsiteY20318"/>
                </a:cxn>
                <a:cxn ang="0">
                  <a:pos x="connsiteX20319" y="connsiteY20319"/>
                </a:cxn>
                <a:cxn ang="0">
                  <a:pos x="connsiteX20320" y="connsiteY20320"/>
                </a:cxn>
                <a:cxn ang="0">
                  <a:pos x="connsiteX20321" y="connsiteY20321"/>
                </a:cxn>
                <a:cxn ang="0">
                  <a:pos x="connsiteX20322" y="connsiteY20322"/>
                </a:cxn>
                <a:cxn ang="0">
                  <a:pos x="connsiteX20323" y="connsiteY20323"/>
                </a:cxn>
                <a:cxn ang="0">
                  <a:pos x="connsiteX20324" y="connsiteY20324"/>
                </a:cxn>
                <a:cxn ang="0">
                  <a:pos x="connsiteX20325" y="connsiteY20325"/>
                </a:cxn>
                <a:cxn ang="0">
                  <a:pos x="connsiteX20326" y="connsiteY20326"/>
                </a:cxn>
                <a:cxn ang="0">
                  <a:pos x="connsiteX20327" y="connsiteY20327"/>
                </a:cxn>
                <a:cxn ang="0">
                  <a:pos x="connsiteX20328" y="connsiteY20328"/>
                </a:cxn>
                <a:cxn ang="0">
                  <a:pos x="connsiteX20329" y="connsiteY20329"/>
                </a:cxn>
                <a:cxn ang="0">
                  <a:pos x="connsiteX20330" y="connsiteY20330"/>
                </a:cxn>
                <a:cxn ang="0">
                  <a:pos x="connsiteX20331" y="connsiteY20331"/>
                </a:cxn>
                <a:cxn ang="0">
                  <a:pos x="connsiteX20332" y="connsiteY20332"/>
                </a:cxn>
                <a:cxn ang="0">
                  <a:pos x="connsiteX20333" y="connsiteY20333"/>
                </a:cxn>
                <a:cxn ang="0">
                  <a:pos x="connsiteX20334" y="connsiteY20334"/>
                </a:cxn>
                <a:cxn ang="0">
                  <a:pos x="connsiteX20335" y="connsiteY20335"/>
                </a:cxn>
                <a:cxn ang="0">
                  <a:pos x="connsiteX20336" y="connsiteY20336"/>
                </a:cxn>
                <a:cxn ang="0">
                  <a:pos x="connsiteX20337" y="connsiteY20337"/>
                </a:cxn>
                <a:cxn ang="0">
                  <a:pos x="connsiteX20338" y="connsiteY20338"/>
                </a:cxn>
                <a:cxn ang="0">
                  <a:pos x="connsiteX20339" y="connsiteY20339"/>
                </a:cxn>
                <a:cxn ang="0">
                  <a:pos x="connsiteX20340" y="connsiteY20340"/>
                </a:cxn>
                <a:cxn ang="0">
                  <a:pos x="connsiteX20341" y="connsiteY20341"/>
                </a:cxn>
                <a:cxn ang="0">
                  <a:pos x="connsiteX20342" y="connsiteY20342"/>
                </a:cxn>
                <a:cxn ang="0">
                  <a:pos x="connsiteX20343" y="connsiteY20343"/>
                </a:cxn>
                <a:cxn ang="0">
                  <a:pos x="connsiteX20344" y="connsiteY20344"/>
                </a:cxn>
                <a:cxn ang="0">
                  <a:pos x="connsiteX20345" y="connsiteY20345"/>
                </a:cxn>
                <a:cxn ang="0">
                  <a:pos x="connsiteX20346" y="connsiteY20346"/>
                </a:cxn>
                <a:cxn ang="0">
                  <a:pos x="connsiteX20347" y="connsiteY20347"/>
                </a:cxn>
                <a:cxn ang="0">
                  <a:pos x="connsiteX20348" y="connsiteY20348"/>
                </a:cxn>
                <a:cxn ang="0">
                  <a:pos x="connsiteX20349" y="connsiteY20349"/>
                </a:cxn>
                <a:cxn ang="0">
                  <a:pos x="connsiteX20350" y="connsiteY20350"/>
                </a:cxn>
                <a:cxn ang="0">
                  <a:pos x="connsiteX20351" y="connsiteY20351"/>
                </a:cxn>
                <a:cxn ang="0">
                  <a:pos x="connsiteX20352" y="connsiteY20352"/>
                </a:cxn>
                <a:cxn ang="0">
                  <a:pos x="connsiteX20353" y="connsiteY20353"/>
                </a:cxn>
                <a:cxn ang="0">
                  <a:pos x="connsiteX20354" y="connsiteY20354"/>
                </a:cxn>
                <a:cxn ang="0">
                  <a:pos x="connsiteX20355" y="connsiteY20355"/>
                </a:cxn>
                <a:cxn ang="0">
                  <a:pos x="connsiteX20356" y="connsiteY20356"/>
                </a:cxn>
                <a:cxn ang="0">
                  <a:pos x="connsiteX20357" y="connsiteY20357"/>
                </a:cxn>
                <a:cxn ang="0">
                  <a:pos x="connsiteX20358" y="connsiteY20358"/>
                </a:cxn>
                <a:cxn ang="0">
                  <a:pos x="connsiteX20359" y="connsiteY20359"/>
                </a:cxn>
                <a:cxn ang="0">
                  <a:pos x="connsiteX20360" y="connsiteY20360"/>
                </a:cxn>
                <a:cxn ang="0">
                  <a:pos x="connsiteX20361" y="connsiteY20361"/>
                </a:cxn>
                <a:cxn ang="0">
                  <a:pos x="connsiteX20362" y="connsiteY20362"/>
                </a:cxn>
                <a:cxn ang="0">
                  <a:pos x="connsiteX20363" y="connsiteY20363"/>
                </a:cxn>
                <a:cxn ang="0">
                  <a:pos x="connsiteX20364" y="connsiteY20364"/>
                </a:cxn>
                <a:cxn ang="0">
                  <a:pos x="connsiteX20365" y="connsiteY20365"/>
                </a:cxn>
                <a:cxn ang="0">
                  <a:pos x="connsiteX20366" y="connsiteY20366"/>
                </a:cxn>
                <a:cxn ang="0">
                  <a:pos x="connsiteX20367" y="connsiteY20367"/>
                </a:cxn>
                <a:cxn ang="0">
                  <a:pos x="connsiteX20368" y="connsiteY20368"/>
                </a:cxn>
                <a:cxn ang="0">
                  <a:pos x="connsiteX20369" y="connsiteY20369"/>
                </a:cxn>
                <a:cxn ang="0">
                  <a:pos x="connsiteX20370" y="connsiteY20370"/>
                </a:cxn>
                <a:cxn ang="0">
                  <a:pos x="connsiteX20371" y="connsiteY20371"/>
                </a:cxn>
                <a:cxn ang="0">
                  <a:pos x="connsiteX20372" y="connsiteY20372"/>
                </a:cxn>
                <a:cxn ang="0">
                  <a:pos x="connsiteX20373" y="connsiteY20373"/>
                </a:cxn>
                <a:cxn ang="0">
                  <a:pos x="connsiteX20374" y="connsiteY20374"/>
                </a:cxn>
                <a:cxn ang="0">
                  <a:pos x="connsiteX20375" y="connsiteY20375"/>
                </a:cxn>
                <a:cxn ang="0">
                  <a:pos x="connsiteX20376" y="connsiteY20376"/>
                </a:cxn>
                <a:cxn ang="0">
                  <a:pos x="connsiteX20377" y="connsiteY20377"/>
                </a:cxn>
                <a:cxn ang="0">
                  <a:pos x="connsiteX20378" y="connsiteY20378"/>
                </a:cxn>
                <a:cxn ang="0">
                  <a:pos x="connsiteX20379" y="connsiteY20379"/>
                </a:cxn>
                <a:cxn ang="0">
                  <a:pos x="connsiteX20380" y="connsiteY20380"/>
                </a:cxn>
                <a:cxn ang="0">
                  <a:pos x="connsiteX20381" y="connsiteY20381"/>
                </a:cxn>
                <a:cxn ang="0">
                  <a:pos x="connsiteX20382" y="connsiteY20382"/>
                </a:cxn>
                <a:cxn ang="0">
                  <a:pos x="connsiteX20383" y="connsiteY20383"/>
                </a:cxn>
                <a:cxn ang="0">
                  <a:pos x="connsiteX20384" y="connsiteY20384"/>
                </a:cxn>
                <a:cxn ang="0">
                  <a:pos x="connsiteX20385" y="connsiteY20385"/>
                </a:cxn>
                <a:cxn ang="0">
                  <a:pos x="connsiteX20386" y="connsiteY20386"/>
                </a:cxn>
                <a:cxn ang="0">
                  <a:pos x="connsiteX20387" y="connsiteY20387"/>
                </a:cxn>
                <a:cxn ang="0">
                  <a:pos x="connsiteX20388" y="connsiteY20388"/>
                </a:cxn>
                <a:cxn ang="0">
                  <a:pos x="connsiteX20389" y="connsiteY20389"/>
                </a:cxn>
                <a:cxn ang="0">
                  <a:pos x="connsiteX20390" y="connsiteY20390"/>
                </a:cxn>
                <a:cxn ang="0">
                  <a:pos x="connsiteX20391" y="connsiteY20391"/>
                </a:cxn>
                <a:cxn ang="0">
                  <a:pos x="connsiteX20392" y="connsiteY20392"/>
                </a:cxn>
                <a:cxn ang="0">
                  <a:pos x="connsiteX20393" y="connsiteY20393"/>
                </a:cxn>
                <a:cxn ang="0">
                  <a:pos x="connsiteX20394" y="connsiteY20394"/>
                </a:cxn>
                <a:cxn ang="0">
                  <a:pos x="connsiteX20395" y="connsiteY20395"/>
                </a:cxn>
                <a:cxn ang="0">
                  <a:pos x="connsiteX20396" y="connsiteY20396"/>
                </a:cxn>
                <a:cxn ang="0">
                  <a:pos x="connsiteX20397" y="connsiteY20397"/>
                </a:cxn>
                <a:cxn ang="0">
                  <a:pos x="connsiteX20398" y="connsiteY20398"/>
                </a:cxn>
                <a:cxn ang="0">
                  <a:pos x="connsiteX20399" y="connsiteY20399"/>
                </a:cxn>
                <a:cxn ang="0">
                  <a:pos x="connsiteX20400" y="connsiteY20400"/>
                </a:cxn>
                <a:cxn ang="0">
                  <a:pos x="connsiteX20401" y="connsiteY20401"/>
                </a:cxn>
                <a:cxn ang="0">
                  <a:pos x="connsiteX20402" y="connsiteY20402"/>
                </a:cxn>
                <a:cxn ang="0">
                  <a:pos x="connsiteX20403" y="connsiteY20403"/>
                </a:cxn>
                <a:cxn ang="0">
                  <a:pos x="connsiteX20404" y="connsiteY20404"/>
                </a:cxn>
                <a:cxn ang="0">
                  <a:pos x="connsiteX20405" y="connsiteY20405"/>
                </a:cxn>
                <a:cxn ang="0">
                  <a:pos x="connsiteX20406" y="connsiteY20406"/>
                </a:cxn>
                <a:cxn ang="0">
                  <a:pos x="connsiteX20407" y="connsiteY20407"/>
                </a:cxn>
                <a:cxn ang="0">
                  <a:pos x="connsiteX20408" y="connsiteY20408"/>
                </a:cxn>
                <a:cxn ang="0">
                  <a:pos x="connsiteX20409" y="connsiteY20409"/>
                </a:cxn>
                <a:cxn ang="0">
                  <a:pos x="connsiteX20410" y="connsiteY20410"/>
                </a:cxn>
                <a:cxn ang="0">
                  <a:pos x="connsiteX20411" y="connsiteY20411"/>
                </a:cxn>
                <a:cxn ang="0">
                  <a:pos x="connsiteX20412" y="connsiteY20412"/>
                </a:cxn>
                <a:cxn ang="0">
                  <a:pos x="connsiteX20413" y="connsiteY20413"/>
                </a:cxn>
                <a:cxn ang="0">
                  <a:pos x="connsiteX20414" y="connsiteY20414"/>
                </a:cxn>
                <a:cxn ang="0">
                  <a:pos x="connsiteX20415" y="connsiteY20415"/>
                </a:cxn>
                <a:cxn ang="0">
                  <a:pos x="connsiteX20416" y="connsiteY20416"/>
                </a:cxn>
                <a:cxn ang="0">
                  <a:pos x="connsiteX20417" y="connsiteY20417"/>
                </a:cxn>
                <a:cxn ang="0">
                  <a:pos x="connsiteX20418" y="connsiteY20418"/>
                </a:cxn>
                <a:cxn ang="0">
                  <a:pos x="connsiteX20419" y="connsiteY20419"/>
                </a:cxn>
                <a:cxn ang="0">
                  <a:pos x="connsiteX20420" y="connsiteY20420"/>
                </a:cxn>
                <a:cxn ang="0">
                  <a:pos x="connsiteX20421" y="connsiteY20421"/>
                </a:cxn>
                <a:cxn ang="0">
                  <a:pos x="connsiteX20422" y="connsiteY20422"/>
                </a:cxn>
                <a:cxn ang="0">
                  <a:pos x="connsiteX20423" y="connsiteY20423"/>
                </a:cxn>
                <a:cxn ang="0">
                  <a:pos x="connsiteX20424" y="connsiteY20424"/>
                </a:cxn>
                <a:cxn ang="0">
                  <a:pos x="connsiteX20425" y="connsiteY20425"/>
                </a:cxn>
                <a:cxn ang="0">
                  <a:pos x="connsiteX20426" y="connsiteY20426"/>
                </a:cxn>
                <a:cxn ang="0">
                  <a:pos x="connsiteX20427" y="connsiteY20427"/>
                </a:cxn>
                <a:cxn ang="0">
                  <a:pos x="connsiteX20428" y="connsiteY20428"/>
                </a:cxn>
                <a:cxn ang="0">
                  <a:pos x="connsiteX20429" y="connsiteY20429"/>
                </a:cxn>
                <a:cxn ang="0">
                  <a:pos x="connsiteX20430" y="connsiteY20430"/>
                </a:cxn>
                <a:cxn ang="0">
                  <a:pos x="connsiteX20431" y="connsiteY20431"/>
                </a:cxn>
                <a:cxn ang="0">
                  <a:pos x="connsiteX20432" y="connsiteY20432"/>
                </a:cxn>
                <a:cxn ang="0">
                  <a:pos x="connsiteX20433" y="connsiteY20433"/>
                </a:cxn>
                <a:cxn ang="0">
                  <a:pos x="connsiteX20434" y="connsiteY20434"/>
                </a:cxn>
                <a:cxn ang="0">
                  <a:pos x="connsiteX20435" y="connsiteY20435"/>
                </a:cxn>
                <a:cxn ang="0">
                  <a:pos x="connsiteX20436" y="connsiteY20436"/>
                </a:cxn>
                <a:cxn ang="0">
                  <a:pos x="connsiteX20437" y="connsiteY20437"/>
                </a:cxn>
                <a:cxn ang="0">
                  <a:pos x="connsiteX20438" y="connsiteY20438"/>
                </a:cxn>
                <a:cxn ang="0">
                  <a:pos x="connsiteX20439" y="connsiteY20439"/>
                </a:cxn>
                <a:cxn ang="0">
                  <a:pos x="connsiteX20440" y="connsiteY20440"/>
                </a:cxn>
                <a:cxn ang="0">
                  <a:pos x="connsiteX20441" y="connsiteY20441"/>
                </a:cxn>
                <a:cxn ang="0">
                  <a:pos x="connsiteX20442" y="connsiteY20442"/>
                </a:cxn>
                <a:cxn ang="0">
                  <a:pos x="connsiteX20443" y="connsiteY20443"/>
                </a:cxn>
                <a:cxn ang="0">
                  <a:pos x="connsiteX20444" y="connsiteY20444"/>
                </a:cxn>
                <a:cxn ang="0">
                  <a:pos x="connsiteX20445" y="connsiteY20445"/>
                </a:cxn>
                <a:cxn ang="0">
                  <a:pos x="connsiteX20446" y="connsiteY20446"/>
                </a:cxn>
                <a:cxn ang="0">
                  <a:pos x="connsiteX20447" y="connsiteY20447"/>
                </a:cxn>
                <a:cxn ang="0">
                  <a:pos x="connsiteX20448" y="connsiteY20448"/>
                </a:cxn>
                <a:cxn ang="0">
                  <a:pos x="connsiteX20449" y="connsiteY20449"/>
                </a:cxn>
                <a:cxn ang="0">
                  <a:pos x="connsiteX20450" y="connsiteY20450"/>
                </a:cxn>
                <a:cxn ang="0">
                  <a:pos x="connsiteX20451" y="connsiteY20451"/>
                </a:cxn>
                <a:cxn ang="0">
                  <a:pos x="connsiteX20452" y="connsiteY20452"/>
                </a:cxn>
                <a:cxn ang="0">
                  <a:pos x="connsiteX20453" y="connsiteY20453"/>
                </a:cxn>
                <a:cxn ang="0">
                  <a:pos x="connsiteX20454" y="connsiteY20454"/>
                </a:cxn>
                <a:cxn ang="0">
                  <a:pos x="connsiteX20455" y="connsiteY20455"/>
                </a:cxn>
                <a:cxn ang="0">
                  <a:pos x="connsiteX20456" y="connsiteY20456"/>
                </a:cxn>
                <a:cxn ang="0">
                  <a:pos x="connsiteX20457" y="connsiteY20457"/>
                </a:cxn>
                <a:cxn ang="0">
                  <a:pos x="connsiteX20458" y="connsiteY20458"/>
                </a:cxn>
                <a:cxn ang="0">
                  <a:pos x="connsiteX20459" y="connsiteY20459"/>
                </a:cxn>
                <a:cxn ang="0">
                  <a:pos x="connsiteX20460" y="connsiteY20460"/>
                </a:cxn>
                <a:cxn ang="0">
                  <a:pos x="connsiteX20461" y="connsiteY20461"/>
                </a:cxn>
                <a:cxn ang="0">
                  <a:pos x="connsiteX20462" y="connsiteY20462"/>
                </a:cxn>
                <a:cxn ang="0">
                  <a:pos x="connsiteX20463" y="connsiteY20463"/>
                </a:cxn>
                <a:cxn ang="0">
                  <a:pos x="connsiteX20464" y="connsiteY20464"/>
                </a:cxn>
                <a:cxn ang="0">
                  <a:pos x="connsiteX20465" y="connsiteY20465"/>
                </a:cxn>
                <a:cxn ang="0">
                  <a:pos x="connsiteX20466" y="connsiteY20466"/>
                </a:cxn>
                <a:cxn ang="0">
                  <a:pos x="connsiteX20467" y="connsiteY20467"/>
                </a:cxn>
                <a:cxn ang="0">
                  <a:pos x="connsiteX20468" y="connsiteY20468"/>
                </a:cxn>
                <a:cxn ang="0">
                  <a:pos x="connsiteX20469" y="connsiteY20469"/>
                </a:cxn>
                <a:cxn ang="0">
                  <a:pos x="connsiteX20470" y="connsiteY20470"/>
                </a:cxn>
                <a:cxn ang="0">
                  <a:pos x="connsiteX20471" y="connsiteY20471"/>
                </a:cxn>
                <a:cxn ang="0">
                  <a:pos x="connsiteX20472" y="connsiteY20472"/>
                </a:cxn>
                <a:cxn ang="0">
                  <a:pos x="connsiteX20473" y="connsiteY20473"/>
                </a:cxn>
                <a:cxn ang="0">
                  <a:pos x="connsiteX20474" y="connsiteY20474"/>
                </a:cxn>
                <a:cxn ang="0">
                  <a:pos x="connsiteX20475" y="connsiteY20475"/>
                </a:cxn>
                <a:cxn ang="0">
                  <a:pos x="connsiteX20476" y="connsiteY20476"/>
                </a:cxn>
                <a:cxn ang="0">
                  <a:pos x="connsiteX20477" y="connsiteY20477"/>
                </a:cxn>
                <a:cxn ang="0">
                  <a:pos x="connsiteX20478" y="connsiteY20478"/>
                </a:cxn>
                <a:cxn ang="0">
                  <a:pos x="connsiteX20479" y="connsiteY20479"/>
                </a:cxn>
                <a:cxn ang="0">
                  <a:pos x="connsiteX20480" y="connsiteY20480"/>
                </a:cxn>
                <a:cxn ang="0">
                  <a:pos x="connsiteX20481" y="connsiteY20481"/>
                </a:cxn>
                <a:cxn ang="0">
                  <a:pos x="connsiteX20482" y="connsiteY20482"/>
                </a:cxn>
                <a:cxn ang="0">
                  <a:pos x="connsiteX20483" y="connsiteY20483"/>
                </a:cxn>
                <a:cxn ang="0">
                  <a:pos x="connsiteX20484" y="connsiteY20484"/>
                </a:cxn>
                <a:cxn ang="0">
                  <a:pos x="connsiteX20485" y="connsiteY20485"/>
                </a:cxn>
                <a:cxn ang="0">
                  <a:pos x="connsiteX20486" y="connsiteY20486"/>
                </a:cxn>
                <a:cxn ang="0">
                  <a:pos x="connsiteX20487" y="connsiteY20487"/>
                </a:cxn>
                <a:cxn ang="0">
                  <a:pos x="connsiteX20488" y="connsiteY20488"/>
                </a:cxn>
                <a:cxn ang="0">
                  <a:pos x="connsiteX20489" y="connsiteY20489"/>
                </a:cxn>
                <a:cxn ang="0">
                  <a:pos x="connsiteX20490" y="connsiteY20490"/>
                </a:cxn>
                <a:cxn ang="0">
                  <a:pos x="connsiteX20491" y="connsiteY20491"/>
                </a:cxn>
                <a:cxn ang="0">
                  <a:pos x="connsiteX20492" y="connsiteY20492"/>
                </a:cxn>
                <a:cxn ang="0">
                  <a:pos x="connsiteX20493" y="connsiteY20493"/>
                </a:cxn>
                <a:cxn ang="0">
                  <a:pos x="connsiteX20494" y="connsiteY20494"/>
                </a:cxn>
                <a:cxn ang="0">
                  <a:pos x="connsiteX20495" y="connsiteY20495"/>
                </a:cxn>
                <a:cxn ang="0">
                  <a:pos x="connsiteX20496" y="connsiteY20496"/>
                </a:cxn>
                <a:cxn ang="0">
                  <a:pos x="connsiteX20497" y="connsiteY20497"/>
                </a:cxn>
                <a:cxn ang="0">
                  <a:pos x="connsiteX20498" y="connsiteY20498"/>
                </a:cxn>
                <a:cxn ang="0">
                  <a:pos x="connsiteX20499" y="connsiteY20499"/>
                </a:cxn>
                <a:cxn ang="0">
                  <a:pos x="connsiteX20500" y="connsiteY20500"/>
                </a:cxn>
                <a:cxn ang="0">
                  <a:pos x="connsiteX20501" y="connsiteY20501"/>
                </a:cxn>
                <a:cxn ang="0">
                  <a:pos x="connsiteX20502" y="connsiteY20502"/>
                </a:cxn>
                <a:cxn ang="0">
                  <a:pos x="connsiteX20503" y="connsiteY20503"/>
                </a:cxn>
                <a:cxn ang="0">
                  <a:pos x="connsiteX20504" y="connsiteY20504"/>
                </a:cxn>
                <a:cxn ang="0">
                  <a:pos x="connsiteX20505" y="connsiteY20505"/>
                </a:cxn>
                <a:cxn ang="0">
                  <a:pos x="connsiteX20506" y="connsiteY20506"/>
                </a:cxn>
                <a:cxn ang="0">
                  <a:pos x="connsiteX20507" y="connsiteY20507"/>
                </a:cxn>
                <a:cxn ang="0">
                  <a:pos x="connsiteX20508" y="connsiteY20508"/>
                </a:cxn>
                <a:cxn ang="0">
                  <a:pos x="connsiteX20509" y="connsiteY20509"/>
                </a:cxn>
                <a:cxn ang="0">
                  <a:pos x="connsiteX20510" y="connsiteY20510"/>
                </a:cxn>
                <a:cxn ang="0">
                  <a:pos x="connsiteX20511" y="connsiteY20511"/>
                </a:cxn>
                <a:cxn ang="0">
                  <a:pos x="connsiteX20512" y="connsiteY20512"/>
                </a:cxn>
                <a:cxn ang="0">
                  <a:pos x="connsiteX20513" y="connsiteY20513"/>
                </a:cxn>
                <a:cxn ang="0">
                  <a:pos x="connsiteX20514" y="connsiteY20514"/>
                </a:cxn>
                <a:cxn ang="0">
                  <a:pos x="connsiteX20515" y="connsiteY20515"/>
                </a:cxn>
                <a:cxn ang="0">
                  <a:pos x="connsiteX20516" y="connsiteY20516"/>
                </a:cxn>
                <a:cxn ang="0">
                  <a:pos x="connsiteX20517" y="connsiteY20517"/>
                </a:cxn>
                <a:cxn ang="0">
                  <a:pos x="connsiteX20518" y="connsiteY20518"/>
                </a:cxn>
                <a:cxn ang="0">
                  <a:pos x="connsiteX20519" y="connsiteY20519"/>
                </a:cxn>
                <a:cxn ang="0">
                  <a:pos x="connsiteX20520" y="connsiteY20520"/>
                </a:cxn>
                <a:cxn ang="0">
                  <a:pos x="connsiteX20521" y="connsiteY20521"/>
                </a:cxn>
                <a:cxn ang="0">
                  <a:pos x="connsiteX20522" y="connsiteY20522"/>
                </a:cxn>
                <a:cxn ang="0">
                  <a:pos x="connsiteX20523" y="connsiteY20523"/>
                </a:cxn>
                <a:cxn ang="0">
                  <a:pos x="connsiteX20524" y="connsiteY20524"/>
                </a:cxn>
                <a:cxn ang="0">
                  <a:pos x="connsiteX20525" y="connsiteY20525"/>
                </a:cxn>
                <a:cxn ang="0">
                  <a:pos x="connsiteX20526" y="connsiteY20526"/>
                </a:cxn>
                <a:cxn ang="0">
                  <a:pos x="connsiteX20527" y="connsiteY20527"/>
                </a:cxn>
                <a:cxn ang="0">
                  <a:pos x="connsiteX20528" y="connsiteY20528"/>
                </a:cxn>
                <a:cxn ang="0">
                  <a:pos x="connsiteX20529" y="connsiteY20529"/>
                </a:cxn>
                <a:cxn ang="0">
                  <a:pos x="connsiteX20530" y="connsiteY20530"/>
                </a:cxn>
                <a:cxn ang="0">
                  <a:pos x="connsiteX20531" y="connsiteY20531"/>
                </a:cxn>
                <a:cxn ang="0">
                  <a:pos x="connsiteX20532" y="connsiteY20532"/>
                </a:cxn>
                <a:cxn ang="0">
                  <a:pos x="connsiteX20533" y="connsiteY20533"/>
                </a:cxn>
                <a:cxn ang="0">
                  <a:pos x="connsiteX20534" y="connsiteY20534"/>
                </a:cxn>
                <a:cxn ang="0">
                  <a:pos x="connsiteX20535" y="connsiteY20535"/>
                </a:cxn>
                <a:cxn ang="0">
                  <a:pos x="connsiteX20536" y="connsiteY20536"/>
                </a:cxn>
                <a:cxn ang="0">
                  <a:pos x="connsiteX20537" y="connsiteY20537"/>
                </a:cxn>
                <a:cxn ang="0">
                  <a:pos x="connsiteX20538" y="connsiteY20538"/>
                </a:cxn>
                <a:cxn ang="0">
                  <a:pos x="connsiteX20539" y="connsiteY20539"/>
                </a:cxn>
                <a:cxn ang="0">
                  <a:pos x="connsiteX20540" y="connsiteY20540"/>
                </a:cxn>
                <a:cxn ang="0">
                  <a:pos x="connsiteX20541" y="connsiteY20541"/>
                </a:cxn>
                <a:cxn ang="0">
                  <a:pos x="connsiteX20542" y="connsiteY20542"/>
                </a:cxn>
                <a:cxn ang="0">
                  <a:pos x="connsiteX20543" y="connsiteY20543"/>
                </a:cxn>
                <a:cxn ang="0">
                  <a:pos x="connsiteX20544" y="connsiteY20544"/>
                </a:cxn>
                <a:cxn ang="0">
                  <a:pos x="connsiteX20545" y="connsiteY20545"/>
                </a:cxn>
                <a:cxn ang="0">
                  <a:pos x="connsiteX20546" y="connsiteY20546"/>
                </a:cxn>
                <a:cxn ang="0">
                  <a:pos x="connsiteX20547" y="connsiteY20547"/>
                </a:cxn>
                <a:cxn ang="0">
                  <a:pos x="connsiteX20548" y="connsiteY20548"/>
                </a:cxn>
                <a:cxn ang="0">
                  <a:pos x="connsiteX20549" y="connsiteY20549"/>
                </a:cxn>
                <a:cxn ang="0">
                  <a:pos x="connsiteX20550" y="connsiteY20550"/>
                </a:cxn>
                <a:cxn ang="0">
                  <a:pos x="connsiteX20551" y="connsiteY20551"/>
                </a:cxn>
                <a:cxn ang="0">
                  <a:pos x="connsiteX20552" y="connsiteY20552"/>
                </a:cxn>
                <a:cxn ang="0">
                  <a:pos x="connsiteX20553" y="connsiteY20553"/>
                </a:cxn>
                <a:cxn ang="0">
                  <a:pos x="connsiteX20554" y="connsiteY20554"/>
                </a:cxn>
                <a:cxn ang="0">
                  <a:pos x="connsiteX20555" y="connsiteY20555"/>
                </a:cxn>
                <a:cxn ang="0">
                  <a:pos x="connsiteX20556" y="connsiteY20556"/>
                </a:cxn>
                <a:cxn ang="0">
                  <a:pos x="connsiteX20557" y="connsiteY20557"/>
                </a:cxn>
                <a:cxn ang="0">
                  <a:pos x="connsiteX20558" y="connsiteY20558"/>
                </a:cxn>
                <a:cxn ang="0">
                  <a:pos x="connsiteX20559" y="connsiteY20559"/>
                </a:cxn>
                <a:cxn ang="0">
                  <a:pos x="connsiteX20560" y="connsiteY20560"/>
                </a:cxn>
                <a:cxn ang="0">
                  <a:pos x="connsiteX20561" y="connsiteY20561"/>
                </a:cxn>
                <a:cxn ang="0">
                  <a:pos x="connsiteX20562" y="connsiteY20562"/>
                </a:cxn>
                <a:cxn ang="0">
                  <a:pos x="connsiteX20563" y="connsiteY20563"/>
                </a:cxn>
                <a:cxn ang="0">
                  <a:pos x="connsiteX20564" y="connsiteY20564"/>
                </a:cxn>
                <a:cxn ang="0">
                  <a:pos x="connsiteX20565" y="connsiteY20565"/>
                </a:cxn>
                <a:cxn ang="0">
                  <a:pos x="connsiteX20566" y="connsiteY20566"/>
                </a:cxn>
                <a:cxn ang="0">
                  <a:pos x="connsiteX20567" y="connsiteY20567"/>
                </a:cxn>
                <a:cxn ang="0">
                  <a:pos x="connsiteX20568" y="connsiteY20568"/>
                </a:cxn>
                <a:cxn ang="0">
                  <a:pos x="connsiteX20569" y="connsiteY20569"/>
                </a:cxn>
                <a:cxn ang="0">
                  <a:pos x="connsiteX20570" y="connsiteY20570"/>
                </a:cxn>
                <a:cxn ang="0">
                  <a:pos x="connsiteX20571" y="connsiteY20571"/>
                </a:cxn>
                <a:cxn ang="0">
                  <a:pos x="connsiteX20572" y="connsiteY20572"/>
                </a:cxn>
                <a:cxn ang="0">
                  <a:pos x="connsiteX20573" y="connsiteY20573"/>
                </a:cxn>
                <a:cxn ang="0">
                  <a:pos x="connsiteX20574" y="connsiteY20574"/>
                </a:cxn>
                <a:cxn ang="0">
                  <a:pos x="connsiteX20575" y="connsiteY20575"/>
                </a:cxn>
                <a:cxn ang="0">
                  <a:pos x="connsiteX20576" y="connsiteY20576"/>
                </a:cxn>
                <a:cxn ang="0">
                  <a:pos x="connsiteX20577" y="connsiteY20577"/>
                </a:cxn>
                <a:cxn ang="0">
                  <a:pos x="connsiteX20578" y="connsiteY20578"/>
                </a:cxn>
                <a:cxn ang="0">
                  <a:pos x="connsiteX20579" y="connsiteY20579"/>
                </a:cxn>
                <a:cxn ang="0">
                  <a:pos x="connsiteX20580" y="connsiteY20580"/>
                </a:cxn>
                <a:cxn ang="0">
                  <a:pos x="connsiteX20581" y="connsiteY20581"/>
                </a:cxn>
                <a:cxn ang="0">
                  <a:pos x="connsiteX20582" y="connsiteY20582"/>
                </a:cxn>
                <a:cxn ang="0">
                  <a:pos x="connsiteX20583" y="connsiteY20583"/>
                </a:cxn>
                <a:cxn ang="0">
                  <a:pos x="connsiteX20584" y="connsiteY20584"/>
                </a:cxn>
                <a:cxn ang="0">
                  <a:pos x="connsiteX20585" y="connsiteY20585"/>
                </a:cxn>
                <a:cxn ang="0">
                  <a:pos x="connsiteX20586" y="connsiteY20586"/>
                </a:cxn>
                <a:cxn ang="0">
                  <a:pos x="connsiteX20587" y="connsiteY20587"/>
                </a:cxn>
                <a:cxn ang="0">
                  <a:pos x="connsiteX20588" y="connsiteY20588"/>
                </a:cxn>
                <a:cxn ang="0">
                  <a:pos x="connsiteX20589" y="connsiteY20589"/>
                </a:cxn>
                <a:cxn ang="0">
                  <a:pos x="connsiteX20590" y="connsiteY20590"/>
                </a:cxn>
                <a:cxn ang="0">
                  <a:pos x="connsiteX20591" y="connsiteY20591"/>
                </a:cxn>
                <a:cxn ang="0">
                  <a:pos x="connsiteX20592" y="connsiteY20592"/>
                </a:cxn>
                <a:cxn ang="0">
                  <a:pos x="connsiteX20593" y="connsiteY20593"/>
                </a:cxn>
                <a:cxn ang="0">
                  <a:pos x="connsiteX20594" y="connsiteY20594"/>
                </a:cxn>
                <a:cxn ang="0">
                  <a:pos x="connsiteX20595" y="connsiteY20595"/>
                </a:cxn>
                <a:cxn ang="0">
                  <a:pos x="connsiteX20596" y="connsiteY20596"/>
                </a:cxn>
                <a:cxn ang="0">
                  <a:pos x="connsiteX20597" y="connsiteY20597"/>
                </a:cxn>
                <a:cxn ang="0">
                  <a:pos x="connsiteX20598" y="connsiteY20598"/>
                </a:cxn>
                <a:cxn ang="0">
                  <a:pos x="connsiteX20599" y="connsiteY20599"/>
                </a:cxn>
                <a:cxn ang="0">
                  <a:pos x="connsiteX20600" y="connsiteY20600"/>
                </a:cxn>
                <a:cxn ang="0">
                  <a:pos x="connsiteX20601" y="connsiteY20601"/>
                </a:cxn>
                <a:cxn ang="0">
                  <a:pos x="connsiteX20602" y="connsiteY20602"/>
                </a:cxn>
                <a:cxn ang="0">
                  <a:pos x="connsiteX20603" y="connsiteY20603"/>
                </a:cxn>
                <a:cxn ang="0">
                  <a:pos x="connsiteX20604" y="connsiteY20604"/>
                </a:cxn>
                <a:cxn ang="0">
                  <a:pos x="connsiteX20605" y="connsiteY20605"/>
                </a:cxn>
                <a:cxn ang="0">
                  <a:pos x="connsiteX20606" y="connsiteY20606"/>
                </a:cxn>
                <a:cxn ang="0">
                  <a:pos x="connsiteX20607" y="connsiteY20607"/>
                </a:cxn>
                <a:cxn ang="0">
                  <a:pos x="connsiteX20608" y="connsiteY20608"/>
                </a:cxn>
                <a:cxn ang="0">
                  <a:pos x="connsiteX20609" y="connsiteY20609"/>
                </a:cxn>
                <a:cxn ang="0">
                  <a:pos x="connsiteX20610" y="connsiteY20610"/>
                </a:cxn>
                <a:cxn ang="0">
                  <a:pos x="connsiteX20611" y="connsiteY20611"/>
                </a:cxn>
                <a:cxn ang="0">
                  <a:pos x="connsiteX20612" y="connsiteY20612"/>
                </a:cxn>
                <a:cxn ang="0">
                  <a:pos x="connsiteX20613" y="connsiteY20613"/>
                </a:cxn>
                <a:cxn ang="0">
                  <a:pos x="connsiteX20614" y="connsiteY20614"/>
                </a:cxn>
                <a:cxn ang="0">
                  <a:pos x="connsiteX20615" y="connsiteY20615"/>
                </a:cxn>
                <a:cxn ang="0">
                  <a:pos x="connsiteX20616" y="connsiteY20616"/>
                </a:cxn>
                <a:cxn ang="0">
                  <a:pos x="connsiteX20617" y="connsiteY20617"/>
                </a:cxn>
                <a:cxn ang="0">
                  <a:pos x="connsiteX20618" y="connsiteY20618"/>
                </a:cxn>
                <a:cxn ang="0">
                  <a:pos x="connsiteX20619" y="connsiteY20619"/>
                </a:cxn>
                <a:cxn ang="0">
                  <a:pos x="connsiteX20620" y="connsiteY20620"/>
                </a:cxn>
                <a:cxn ang="0">
                  <a:pos x="connsiteX20621" y="connsiteY20621"/>
                </a:cxn>
                <a:cxn ang="0">
                  <a:pos x="connsiteX20622" y="connsiteY20622"/>
                </a:cxn>
                <a:cxn ang="0">
                  <a:pos x="connsiteX20623" y="connsiteY20623"/>
                </a:cxn>
                <a:cxn ang="0">
                  <a:pos x="connsiteX20624" y="connsiteY20624"/>
                </a:cxn>
                <a:cxn ang="0">
                  <a:pos x="connsiteX20625" y="connsiteY20625"/>
                </a:cxn>
                <a:cxn ang="0">
                  <a:pos x="connsiteX20626" y="connsiteY20626"/>
                </a:cxn>
                <a:cxn ang="0">
                  <a:pos x="connsiteX20627" y="connsiteY20627"/>
                </a:cxn>
                <a:cxn ang="0">
                  <a:pos x="connsiteX20628" y="connsiteY20628"/>
                </a:cxn>
                <a:cxn ang="0">
                  <a:pos x="connsiteX20629" y="connsiteY20629"/>
                </a:cxn>
                <a:cxn ang="0">
                  <a:pos x="connsiteX20630" y="connsiteY20630"/>
                </a:cxn>
                <a:cxn ang="0">
                  <a:pos x="connsiteX20631" y="connsiteY20631"/>
                </a:cxn>
                <a:cxn ang="0">
                  <a:pos x="connsiteX20632" y="connsiteY20632"/>
                </a:cxn>
                <a:cxn ang="0">
                  <a:pos x="connsiteX20633" y="connsiteY20633"/>
                </a:cxn>
                <a:cxn ang="0">
                  <a:pos x="connsiteX20634" y="connsiteY20634"/>
                </a:cxn>
                <a:cxn ang="0">
                  <a:pos x="connsiteX20635" y="connsiteY20635"/>
                </a:cxn>
                <a:cxn ang="0">
                  <a:pos x="connsiteX20636" y="connsiteY20636"/>
                </a:cxn>
                <a:cxn ang="0">
                  <a:pos x="connsiteX20637" y="connsiteY20637"/>
                </a:cxn>
                <a:cxn ang="0">
                  <a:pos x="connsiteX20638" y="connsiteY20638"/>
                </a:cxn>
                <a:cxn ang="0">
                  <a:pos x="connsiteX20639" y="connsiteY20639"/>
                </a:cxn>
                <a:cxn ang="0">
                  <a:pos x="connsiteX20640" y="connsiteY20640"/>
                </a:cxn>
                <a:cxn ang="0">
                  <a:pos x="connsiteX20641" y="connsiteY20641"/>
                </a:cxn>
                <a:cxn ang="0">
                  <a:pos x="connsiteX20642" y="connsiteY20642"/>
                </a:cxn>
                <a:cxn ang="0">
                  <a:pos x="connsiteX20643" y="connsiteY20643"/>
                </a:cxn>
                <a:cxn ang="0">
                  <a:pos x="connsiteX20644" y="connsiteY20644"/>
                </a:cxn>
                <a:cxn ang="0">
                  <a:pos x="connsiteX20645" y="connsiteY20645"/>
                </a:cxn>
                <a:cxn ang="0">
                  <a:pos x="connsiteX20646" y="connsiteY20646"/>
                </a:cxn>
                <a:cxn ang="0">
                  <a:pos x="connsiteX20647" y="connsiteY20647"/>
                </a:cxn>
                <a:cxn ang="0">
                  <a:pos x="connsiteX20648" y="connsiteY20648"/>
                </a:cxn>
                <a:cxn ang="0">
                  <a:pos x="connsiteX20649" y="connsiteY20649"/>
                </a:cxn>
                <a:cxn ang="0">
                  <a:pos x="connsiteX20650" y="connsiteY20650"/>
                </a:cxn>
                <a:cxn ang="0">
                  <a:pos x="connsiteX20651" y="connsiteY20651"/>
                </a:cxn>
                <a:cxn ang="0">
                  <a:pos x="connsiteX20652" y="connsiteY20652"/>
                </a:cxn>
                <a:cxn ang="0">
                  <a:pos x="connsiteX20653" y="connsiteY20653"/>
                </a:cxn>
                <a:cxn ang="0">
                  <a:pos x="connsiteX20654" y="connsiteY20654"/>
                </a:cxn>
                <a:cxn ang="0">
                  <a:pos x="connsiteX20655" y="connsiteY20655"/>
                </a:cxn>
                <a:cxn ang="0">
                  <a:pos x="connsiteX20656" y="connsiteY20656"/>
                </a:cxn>
                <a:cxn ang="0">
                  <a:pos x="connsiteX20657" y="connsiteY20657"/>
                </a:cxn>
                <a:cxn ang="0">
                  <a:pos x="connsiteX20658" y="connsiteY20658"/>
                </a:cxn>
                <a:cxn ang="0">
                  <a:pos x="connsiteX20659" y="connsiteY20659"/>
                </a:cxn>
                <a:cxn ang="0">
                  <a:pos x="connsiteX20660" y="connsiteY20660"/>
                </a:cxn>
                <a:cxn ang="0">
                  <a:pos x="connsiteX20661" y="connsiteY20661"/>
                </a:cxn>
                <a:cxn ang="0">
                  <a:pos x="connsiteX20662" y="connsiteY20662"/>
                </a:cxn>
                <a:cxn ang="0">
                  <a:pos x="connsiteX20663" y="connsiteY20663"/>
                </a:cxn>
                <a:cxn ang="0">
                  <a:pos x="connsiteX20664" y="connsiteY20664"/>
                </a:cxn>
                <a:cxn ang="0">
                  <a:pos x="connsiteX20665" y="connsiteY20665"/>
                </a:cxn>
                <a:cxn ang="0">
                  <a:pos x="connsiteX20666" y="connsiteY20666"/>
                </a:cxn>
                <a:cxn ang="0">
                  <a:pos x="connsiteX20667" y="connsiteY20667"/>
                </a:cxn>
                <a:cxn ang="0">
                  <a:pos x="connsiteX20668" y="connsiteY20668"/>
                </a:cxn>
                <a:cxn ang="0">
                  <a:pos x="connsiteX20669" y="connsiteY20669"/>
                </a:cxn>
                <a:cxn ang="0">
                  <a:pos x="connsiteX20670" y="connsiteY20670"/>
                </a:cxn>
                <a:cxn ang="0">
                  <a:pos x="connsiteX20671" y="connsiteY20671"/>
                </a:cxn>
                <a:cxn ang="0">
                  <a:pos x="connsiteX20672" y="connsiteY20672"/>
                </a:cxn>
                <a:cxn ang="0">
                  <a:pos x="connsiteX20673" y="connsiteY20673"/>
                </a:cxn>
                <a:cxn ang="0">
                  <a:pos x="connsiteX20674" y="connsiteY20674"/>
                </a:cxn>
                <a:cxn ang="0">
                  <a:pos x="connsiteX20675" y="connsiteY20675"/>
                </a:cxn>
                <a:cxn ang="0">
                  <a:pos x="connsiteX20676" y="connsiteY20676"/>
                </a:cxn>
                <a:cxn ang="0">
                  <a:pos x="connsiteX20677" y="connsiteY20677"/>
                </a:cxn>
                <a:cxn ang="0">
                  <a:pos x="connsiteX20678" y="connsiteY20678"/>
                </a:cxn>
                <a:cxn ang="0">
                  <a:pos x="connsiteX20679" y="connsiteY20679"/>
                </a:cxn>
                <a:cxn ang="0">
                  <a:pos x="connsiteX20680" y="connsiteY20680"/>
                </a:cxn>
                <a:cxn ang="0">
                  <a:pos x="connsiteX20681" y="connsiteY20681"/>
                </a:cxn>
                <a:cxn ang="0">
                  <a:pos x="connsiteX20682" y="connsiteY20682"/>
                </a:cxn>
                <a:cxn ang="0">
                  <a:pos x="connsiteX20683" y="connsiteY20683"/>
                </a:cxn>
                <a:cxn ang="0">
                  <a:pos x="connsiteX20684" y="connsiteY20684"/>
                </a:cxn>
                <a:cxn ang="0">
                  <a:pos x="connsiteX20685" y="connsiteY20685"/>
                </a:cxn>
                <a:cxn ang="0">
                  <a:pos x="connsiteX20686" y="connsiteY20686"/>
                </a:cxn>
                <a:cxn ang="0">
                  <a:pos x="connsiteX20687" y="connsiteY20687"/>
                </a:cxn>
                <a:cxn ang="0">
                  <a:pos x="connsiteX20688" y="connsiteY20688"/>
                </a:cxn>
                <a:cxn ang="0">
                  <a:pos x="connsiteX20689" y="connsiteY20689"/>
                </a:cxn>
                <a:cxn ang="0">
                  <a:pos x="connsiteX20690" y="connsiteY20690"/>
                </a:cxn>
                <a:cxn ang="0">
                  <a:pos x="connsiteX20691" y="connsiteY20691"/>
                </a:cxn>
                <a:cxn ang="0">
                  <a:pos x="connsiteX20692" y="connsiteY20692"/>
                </a:cxn>
                <a:cxn ang="0">
                  <a:pos x="connsiteX20693" y="connsiteY20693"/>
                </a:cxn>
                <a:cxn ang="0">
                  <a:pos x="connsiteX20694" y="connsiteY20694"/>
                </a:cxn>
                <a:cxn ang="0">
                  <a:pos x="connsiteX20695" y="connsiteY20695"/>
                </a:cxn>
                <a:cxn ang="0">
                  <a:pos x="connsiteX20696" y="connsiteY20696"/>
                </a:cxn>
                <a:cxn ang="0">
                  <a:pos x="connsiteX20697" y="connsiteY20697"/>
                </a:cxn>
                <a:cxn ang="0">
                  <a:pos x="connsiteX20698" y="connsiteY20698"/>
                </a:cxn>
                <a:cxn ang="0">
                  <a:pos x="connsiteX20699" y="connsiteY20699"/>
                </a:cxn>
                <a:cxn ang="0">
                  <a:pos x="connsiteX20700" y="connsiteY20700"/>
                </a:cxn>
                <a:cxn ang="0">
                  <a:pos x="connsiteX20701" y="connsiteY20701"/>
                </a:cxn>
                <a:cxn ang="0">
                  <a:pos x="connsiteX20702" y="connsiteY20702"/>
                </a:cxn>
                <a:cxn ang="0">
                  <a:pos x="connsiteX20703" y="connsiteY20703"/>
                </a:cxn>
                <a:cxn ang="0">
                  <a:pos x="connsiteX20704" y="connsiteY20704"/>
                </a:cxn>
                <a:cxn ang="0">
                  <a:pos x="connsiteX20705" y="connsiteY20705"/>
                </a:cxn>
                <a:cxn ang="0">
                  <a:pos x="connsiteX20706" y="connsiteY20706"/>
                </a:cxn>
                <a:cxn ang="0">
                  <a:pos x="connsiteX20707" y="connsiteY20707"/>
                </a:cxn>
                <a:cxn ang="0">
                  <a:pos x="connsiteX20708" y="connsiteY20708"/>
                </a:cxn>
                <a:cxn ang="0">
                  <a:pos x="connsiteX20709" y="connsiteY20709"/>
                </a:cxn>
                <a:cxn ang="0">
                  <a:pos x="connsiteX20710" y="connsiteY20710"/>
                </a:cxn>
                <a:cxn ang="0">
                  <a:pos x="connsiteX20711" y="connsiteY20711"/>
                </a:cxn>
                <a:cxn ang="0">
                  <a:pos x="connsiteX20712" y="connsiteY20712"/>
                </a:cxn>
                <a:cxn ang="0">
                  <a:pos x="connsiteX20713" y="connsiteY20713"/>
                </a:cxn>
                <a:cxn ang="0">
                  <a:pos x="connsiteX20714" y="connsiteY20714"/>
                </a:cxn>
                <a:cxn ang="0">
                  <a:pos x="connsiteX20715" y="connsiteY20715"/>
                </a:cxn>
                <a:cxn ang="0">
                  <a:pos x="connsiteX20716" y="connsiteY20716"/>
                </a:cxn>
                <a:cxn ang="0">
                  <a:pos x="connsiteX20717" y="connsiteY20717"/>
                </a:cxn>
                <a:cxn ang="0">
                  <a:pos x="connsiteX20718" y="connsiteY20718"/>
                </a:cxn>
                <a:cxn ang="0">
                  <a:pos x="connsiteX20719" y="connsiteY20719"/>
                </a:cxn>
                <a:cxn ang="0">
                  <a:pos x="connsiteX20720" y="connsiteY20720"/>
                </a:cxn>
                <a:cxn ang="0">
                  <a:pos x="connsiteX20721" y="connsiteY20721"/>
                </a:cxn>
                <a:cxn ang="0">
                  <a:pos x="connsiteX20722" y="connsiteY20722"/>
                </a:cxn>
                <a:cxn ang="0">
                  <a:pos x="connsiteX20723" y="connsiteY20723"/>
                </a:cxn>
                <a:cxn ang="0">
                  <a:pos x="connsiteX20724" y="connsiteY20724"/>
                </a:cxn>
                <a:cxn ang="0">
                  <a:pos x="connsiteX20725" y="connsiteY20725"/>
                </a:cxn>
                <a:cxn ang="0">
                  <a:pos x="connsiteX20726" y="connsiteY20726"/>
                </a:cxn>
                <a:cxn ang="0">
                  <a:pos x="connsiteX20727" y="connsiteY20727"/>
                </a:cxn>
                <a:cxn ang="0">
                  <a:pos x="connsiteX20728" y="connsiteY20728"/>
                </a:cxn>
                <a:cxn ang="0">
                  <a:pos x="connsiteX20729" y="connsiteY20729"/>
                </a:cxn>
                <a:cxn ang="0">
                  <a:pos x="connsiteX20730" y="connsiteY20730"/>
                </a:cxn>
                <a:cxn ang="0">
                  <a:pos x="connsiteX20731" y="connsiteY20731"/>
                </a:cxn>
                <a:cxn ang="0">
                  <a:pos x="connsiteX20732" y="connsiteY20732"/>
                </a:cxn>
                <a:cxn ang="0">
                  <a:pos x="connsiteX20733" y="connsiteY20733"/>
                </a:cxn>
                <a:cxn ang="0">
                  <a:pos x="connsiteX20734" y="connsiteY20734"/>
                </a:cxn>
                <a:cxn ang="0">
                  <a:pos x="connsiteX20735" y="connsiteY20735"/>
                </a:cxn>
                <a:cxn ang="0">
                  <a:pos x="connsiteX20736" y="connsiteY20736"/>
                </a:cxn>
                <a:cxn ang="0">
                  <a:pos x="connsiteX20737" y="connsiteY20737"/>
                </a:cxn>
                <a:cxn ang="0">
                  <a:pos x="connsiteX20738" y="connsiteY20738"/>
                </a:cxn>
                <a:cxn ang="0">
                  <a:pos x="connsiteX20739" y="connsiteY20739"/>
                </a:cxn>
                <a:cxn ang="0">
                  <a:pos x="connsiteX20740" y="connsiteY20740"/>
                </a:cxn>
                <a:cxn ang="0">
                  <a:pos x="connsiteX20741" y="connsiteY20741"/>
                </a:cxn>
                <a:cxn ang="0">
                  <a:pos x="connsiteX20742" y="connsiteY20742"/>
                </a:cxn>
                <a:cxn ang="0">
                  <a:pos x="connsiteX20743" y="connsiteY20743"/>
                </a:cxn>
                <a:cxn ang="0">
                  <a:pos x="connsiteX20744" y="connsiteY20744"/>
                </a:cxn>
                <a:cxn ang="0">
                  <a:pos x="connsiteX20745" y="connsiteY20745"/>
                </a:cxn>
                <a:cxn ang="0">
                  <a:pos x="connsiteX20746" y="connsiteY20746"/>
                </a:cxn>
                <a:cxn ang="0">
                  <a:pos x="connsiteX20747" y="connsiteY20747"/>
                </a:cxn>
                <a:cxn ang="0">
                  <a:pos x="connsiteX20748" y="connsiteY20748"/>
                </a:cxn>
                <a:cxn ang="0">
                  <a:pos x="connsiteX20749" y="connsiteY20749"/>
                </a:cxn>
                <a:cxn ang="0">
                  <a:pos x="connsiteX20750" y="connsiteY20750"/>
                </a:cxn>
                <a:cxn ang="0">
                  <a:pos x="connsiteX20751" y="connsiteY20751"/>
                </a:cxn>
                <a:cxn ang="0">
                  <a:pos x="connsiteX20752" y="connsiteY20752"/>
                </a:cxn>
                <a:cxn ang="0">
                  <a:pos x="connsiteX20753" y="connsiteY20753"/>
                </a:cxn>
                <a:cxn ang="0">
                  <a:pos x="connsiteX20754" y="connsiteY20754"/>
                </a:cxn>
                <a:cxn ang="0">
                  <a:pos x="connsiteX20755" y="connsiteY20755"/>
                </a:cxn>
                <a:cxn ang="0">
                  <a:pos x="connsiteX20756" y="connsiteY20756"/>
                </a:cxn>
                <a:cxn ang="0">
                  <a:pos x="connsiteX20757" y="connsiteY20757"/>
                </a:cxn>
                <a:cxn ang="0">
                  <a:pos x="connsiteX20758" y="connsiteY20758"/>
                </a:cxn>
                <a:cxn ang="0">
                  <a:pos x="connsiteX20759" y="connsiteY20759"/>
                </a:cxn>
                <a:cxn ang="0">
                  <a:pos x="connsiteX20760" y="connsiteY20760"/>
                </a:cxn>
                <a:cxn ang="0">
                  <a:pos x="connsiteX20761" y="connsiteY20761"/>
                </a:cxn>
                <a:cxn ang="0">
                  <a:pos x="connsiteX20762" y="connsiteY20762"/>
                </a:cxn>
                <a:cxn ang="0">
                  <a:pos x="connsiteX20763" y="connsiteY20763"/>
                </a:cxn>
                <a:cxn ang="0">
                  <a:pos x="connsiteX20764" y="connsiteY20764"/>
                </a:cxn>
                <a:cxn ang="0">
                  <a:pos x="connsiteX20765" y="connsiteY20765"/>
                </a:cxn>
                <a:cxn ang="0">
                  <a:pos x="connsiteX20766" y="connsiteY20766"/>
                </a:cxn>
                <a:cxn ang="0">
                  <a:pos x="connsiteX20767" y="connsiteY20767"/>
                </a:cxn>
                <a:cxn ang="0">
                  <a:pos x="connsiteX20768" y="connsiteY20768"/>
                </a:cxn>
                <a:cxn ang="0">
                  <a:pos x="connsiteX20769" y="connsiteY20769"/>
                </a:cxn>
                <a:cxn ang="0">
                  <a:pos x="connsiteX20770" y="connsiteY20770"/>
                </a:cxn>
                <a:cxn ang="0">
                  <a:pos x="connsiteX20771" y="connsiteY20771"/>
                </a:cxn>
                <a:cxn ang="0">
                  <a:pos x="connsiteX20772" y="connsiteY20772"/>
                </a:cxn>
                <a:cxn ang="0">
                  <a:pos x="connsiteX20773" y="connsiteY20773"/>
                </a:cxn>
                <a:cxn ang="0">
                  <a:pos x="connsiteX20774" y="connsiteY20774"/>
                </a:cxn>
                <a:cxn ang="0">
                  <a:pos x="connsiteX20775" y="connsiteY20775"/>
                </a:cxn>
                <a:cxn ang="0">
                  <a:pos x="connsiteX20776" y="connsiteY20776"/>
                </a:cxn>
                <a:cxn ang="0">
                  <a:pos x="connsiteX20777" y="connsiteY20777"/>
                </a:cxn>
                <a:cxn ang="0">
                  <a:pos x="connsiteX20778" y="connsiteY20778"/>
                </a:cxn>
                <a:cxn ang="0">
                  <a:pos x="connsiteX20779" y="connsiteY20779"/>
                </a:cxn>
                <a:cxn ang="0">
                  <a:pos x="connsiteX20780" y="connsiteY20780"/>
                </a:cxn>
                <a:cxn ang="0">
                  <a:pos x="connsiteX20781" y="connsiteY20781"/>
                </a:cxn>
                <a:cxn ang="0">
                  <a:pos x="connsiteX20782" y="connsiteY20782"/>
                </a:cxn>
                <a:cxn ang="0">
                  <a:pos x="connsiteX20783" y="connsiteY20783"/>
                </a:cxn>
                <a:cxn ang="0">
                  <a:pos x="connsiteX20784" y="connsiteY20784"/>
                </a:cxn>
                <a:cxn ang="0">
                  <a:pos x="connsiteX20785" y="connsiteY20785"/>
                </a:cxn>
                <a:cxn ang="0">
                  <a:pos x="connsiteX20786" y="connsiteY20786"/>
                </a:cxn>
                <a:cxn ang="0">
                  <a:pos x="connsiteX20787" y="connsiteY20787"/>
                </a:cxn>
                <a:cxn ang="0">
                  <a:pos x="connsiteX20788" y="connsiteY20788"/>
                </a:cxn>
                <a:cxn ang="0">
                  <a:pos x="connsiteX20789" y="connsiteY20789"/>
                </a:cxn>
                <a:cxn ang="0">
                  <a:pos x="connsiteX20790" y="connsiteY20790"/>
                </a:cxn>
                <a:cxn ang="0">
                  <a:pos x="connsiteX20791" y="connsiteY20791"/>
                </a:cxn>
                <a:cxn ang="0">
                  <a:pos x="connsiteX20792" y="connsiteY20792"/>
                </a:cxn>
                <a:cxn ang="0">
                  <a:pos x="connsiteX20793" y="connsiteY20793"/>
                </a:cxn>
                <a:cxn ang="0">
                  <a:pos x="connsiteX20794" y="connsiteY20794"/>
                </a:cxn>
                <a:cxn ang="0">
                  <a:pos x="connsiteX20795" y="connsiteY20795"/>
                </a:cxn>
                <a:cxn ang="0">
                  <a:pos x="connsiteX20796" y="connsiteY20796"/>
                </a:cxn>
                <a:cxn ang="0">
                  <a:pos x="connsiteX20797" y="connsiteY20797"/>
                </a:cxn>
                <a:cxn ang="0">
                  <a:pos x="connsiteX20798" y="connsiteY20798"/>
                </a:cxn>
                <a:cxn ang="0">
                  <a:pos x="connsiteX20799" y="connsiteY20799"/>
                </a:cxn>
                <a:cxn ang="0">
                  <a:pos x="connsiteX20800" y="connsiteY20800"/>
                </a:cxn>
                <a:cxn ang="0">
                  <a:pos x="connsiteX20801" y="connsiteY20801"/>
                </a:cxn>
                <a:cxn ang="0">
                  <a:pos x="connsiteX20802" y="connsiteY20802"/>
                </a:cxn>
                <a:cxn ang="0">
                  <a:pos x="connsiteX20803" y="connsiteY20803"/>
                </a:cxn>
                <a:cxn ang="0">
                  <a:pos x="connsiteX20804" y="connsiteY20804"/>
                </a:cxn>
                <a:cxn ang="0">
                  <a:pos x="connsiteX20805" y="connsiteY20805"/>
                </a:cxn>
                <a:cxn ang="0">
                  <a:pos x="connsiteX20806" y="connsiteY20806"/>
                </a:cxn>
                <a:cxn ang="0">
                  <a:pos x="connsiteX20807" y="connsiteY20807"/>
                </a:cxn>
                <a:cxn ang="0">
                  <a:pos x="connsiteX20808" y="connsiteY20808"/>
                </a:cxn>
                <a:cxn ang="0">
                  <a:pos x="connsiteX20809" y="connsiteY20809"/>
                </a:cxn>
                <a:cxn ang="0">
                  <a:pos x="connsiteX20810" y="connsiteY20810"/>
                </a:cxn>
                <a:cxn ang="0">
                  <a:pos x="connsiteX20811" y="connsiteY20811"/>
                </a:cxn>
                <a:cxn ang="0">
                  <a:pos x="connsiteX20812" y="connsiteY20812"/>
                </a:cxn>
                <a:cxn ang="0">
                  <a:pos x="connsiteX20813" y="connsiteY20813"/>
                </a:cxn>
                <a:cxn ang="0">
                  <a:pos x="connsiteX20814" y="connsiteY20814"/>
                </a:cxn>
                <a:cxn ang="0">
                  <a:pos x="connsiteX20815" y="connsiteY20815"/>
                </a:cxn>
                <a:cxn ang="0">
                  <a:pos x="connsiteX20816" y="connsiteY20816"/>
                </a:cxn>
                <a:cxn ang="0">
                  <a:pos x="connsiteX20817" y="connsiteY20817"/>
                </a:cxn>
                <a:cxn ang="0">
                  <a:pos x="connsiteX20818" y="connsiteY20818"/>
                </a:cxn>
                <a:cxn ang="0">
                  <a:pos x="connsiteX20819" y="connsiteY20819"/>
                </a:cxn>
                <a:cxn ang="0">
                  <a:pos x="connsiteX20820" y="connsiteY20820"/>
                </a:cxn>
                <a:cxn ang="0">
                  <a:pos x="connsiteX20821" y="connsiteY20821"/>
                </a:cxn>
                <a:cxn ang="0">
                  <a:pos x="connsiteX20822" y="connsiteY20822"/>
                </a:cxn>
                <a:cxn ang="0">
                  <a:pos x="connsiteX20823" y="connsiteY20823"/>
                </a:cxn>
                <a:cxn ang="0">
                  <a:pos x="connsiteX20824" y="connsiteY20824"/>
                </a:cxn>
                <a:cxn ang="0">
                  <a:pos x="connsiteX20825" y="connsiteY20825"/>
                </a:cxn>
                <a:cxn ang="0">
                  <a:pos x="connsiteX20826" y="connsiteY20826"/>
                </a:cxn>
                <a:cxn ang="0">
                  <a:pos x="connsiteX20827" y="connsiteY20827"/>
                </a:cxn>
                <a:cxn ang="0">
                  <a:pos x="connsiteX20828" y="connsiteY20828"/>
                </a:cxn>
                <a:cxn ang="0">
                  <a:pos x="connsiteX20829" y="connsiteY20829"/>
                </a:cxn>
                <a:cxn ang="0">
                  <a:pos x="connsiteX20830" y="connsiteY20830"/>
                </a:cxn>
                <a:cxn ang="0">
                  <a:pos x="connsiteX20831" y="connsiteY20831"/>
                </a:cxn>
                <a:cxn ang="0">
                  <a:pos x="connsiteX20832" y="connsiteY20832"/>
                </a:cxn>
                <a:cxn ang="0">
                  <a:pos x="connsiteX20833" y="connsiteY20833"/>
                </a:cxn>
                <a:cxn ang="0">
                  <a:pos x="connsiteX20834" y="connsiteY20834"/>
                </a:cxn>
                <a:cxn ang="0">
                  <a:pos x="connsiteX20835" y="connsiteY20835"/>
                </a:cxn>
                <a:cxn ang="0">
                  <a:pos x="connsiteX20836" y="connsiteY20836"/>
                </a:cxn>
                <a:cxn ang="0">
                  <a:pos x="connsiteX20837" y="connsiteY20837"/>
                </a:cxn>
                <a:cxn ang="0">
                  <a:pos x="connsiteX20838" y="connsiteY20838"/>
                </a:cxn>
                <a:cxn ang="0">
                  <a:pos x="connsiteX20839" y="connsiteY20839"/>
                </a:cxn>
                <a:cxn ang="0">
                  <a:pos x="connsiteX20840" y="connsiteY20840"/>
                </a:cxn>
                <a:cxn ang="0">
                  <a:pos x="connsiteX20841" y="connsiteY20841"/>
                </a:cxn>
                <a:cxn ang="0">
                  <a:pos x="connsiteX20842" y="connsiteY20842"/>
                </a:cxn>
                <a:cxn ang="0">
                  <a:pos x="connsiteX20843" y="connsiteY20843"/>
                </a:cxn>
                <a:cxn ang="0">
                  <a:pos x="connsiteX20844" y="connsiteY20844"/>
                </a:cxn>
                <a:cxn ang="0">
                  <a:pos x="connsiteX20845" y="connsiteY20845"/>
                </a:cxn>
                <a:cxn ang="0">
                  <a:pos x="connsiteX20846" y="connsiteY20846"/>
                </a:cxn>
                <a:cxn ang="0">
                  <a:pos x="connsiteX20847" y="connsiteY20847"/>
                </a:cxn>
                <a:cxn ang="0">
                  <a:pos x="connsiteX20848" y="connsiteY20848"/>
                </a:cxn>
                <a:cxn ang="0">
                  <a:pos x="connsiteX20849" y="connsiteY20849"/>
                </a:cxn>
                <a:cxn ang="0">
                  <a:pos x="connsiteX20850" y="connsiteY20850"/>
                </a:cxn>
                <a:cxn ang="0">
                  <a:pos x="connsiteX20851" y="connsiteY20851"/>
                </a:cxn>
                <a:cxn ang="0">
                  <a:pos x="connsiteX20852" y="connsiteY20852"/>
                </a:cxn>
                <a:cxn ang="0">
                  <a:pos x="connsiteX20853" y="connsiteY20853"/>
                </a:cxn>
                <a:cxn ang="0">
                  <a:pos x="connsiteX20854" y="connsiteY20854"/>
                </a:cxn>
                <a:cxn ang="0">
                  <a:pos x="connsiteX20855" y="connsiteY20855"/>
                </a:cxn>
                <a:cxn ang="0">
                  <a:pos x="connsiteX20856" y="connsiteY20856"/>
                </a:cxn>
                <a:cxn ang="0">
                  <a:pos x="connsiteX20857" y="connsiteY20857"/>
                </a:cxn>
                <a:cxn ang="0">
                  <a:pos x="connsiteX20858" y="connsiteY20858"/>
                </a:cxn>
                <a:cxn ang="0">
                  <a:pos x="connsiteX20859" y="connsiteY20859"/>
                </a:cxn>
                <a:cxn ang="0">
                  <a:pos x="connsiteX20860" y="connsiteY20860"/>
                </a:cxn>
                <a:cxn ang="0">
                  <a:pos x="connsiteX20861" y="connsiteY20861"/>
                </a:cxn>
                <a:cxn ang="0">
                  <a:pos x="connsiteX20862" y="connsiteY20862"/>
                </a:cxn>
                <a:cxn ang="0">
                  <a:pos x="connsiteX20863" y="connsiteY20863"/>
                </a:cxn>
                <a:cxn ang="0">
                  <a:pos x="connsiteX20864" y="connsiteY20864"/>
                </a:cxn>
                <a:cxn ang="0">
                  <a:pos x="connsiteX20865" y="connsiteY20865"/>
                </a:cxn>
                <a:cxn ang="0">
                  <a:pos x="connsiteX20866" y="connsiteY20866"/>
                </a:cxn>
                <a:cxn ang="0">
                  <a:pos x="connsiteX20867" y="connsiteY20867"/>
                </a:cxn>
                <a:cxn ang="0">
                  <a:pos x="connsiteX20868" y="connsiteY20868"/>
                </a:cxn>
                <a:cxn ang="0">
                  <a:pos x="connsiteX20869" y="connsiteY20869"/>
                </a:cxn>
                <a:cxn ang="0">
                  <a:pos x="connsiteX20870" y="connsiteY20870"/>
                </a:cxn>
                <a:cxn ang="0">
                  <a:pos x="connsiteX20871" y="connsiteY20871"/>
                </a:cxn>
                <a:cxn ang="0">
                  <a:pos x="connsiteX20872" y="connsiteY20872"/>
                </a:cxn>
                <a:cxn ang="0">
                  <a:pos x="connsiteX20873" y="connsiteY20873"/>
                </a:cxn>
                <a:cxn ang="0">
                  <a:pos x="connsiteX20874" y="connsiteY20874"/>
                </a:cxn>
                <a:cxn ang="0">
                  <a:pos x="connsiteX20875" y="connsiteY20875"/>
                </a:cxn>
                <a:cxn ang="0">
                  <a:pos x="connsiteX20876" y="connsiteY20876"/>
                </a:cxn>
                <a:cxn ang="0">
                  <a:pos x="connsiteX20877" y="connsiteY20877"/>
                </a:cxn>
                <a:cxn ang="0">
                  <a:pos x="connsiteX20878" y="connsiteY20878"/>
                </a:cxn>
                <a:cxn ang="0">
                  <a:pos x="connsiteX20879" y="connsiteY20879"/>
                </a:cxn>
                <a:cxn ang="0">
                  <a:pos x="connsiteX20880" y="connsiteY20880"/>
                </a:cxn>
                <a:cxn ang="0">
                  <a:pos x="connsiteX20881" y="connsiteY20881"/>
                </a:cxn>
                <a:cxn ang="0">
                  <a:pos x="connsiteX20882" y="connsiteY20882"/>
                </a:cxn>
                <a:cxn ang="0">
                  <a:pos x="connsiteX20883" y="connsiteY20883"/>
                </a:cxn>
                <a:cxn ang="0">
                  <a:pos x="connsiteX20884" y="connsiteY20884"/>
                </a:cxn>
                <a:cxn ang="0">
                  <a:pos x="connsiteX20885" y="connsiteY20885"/>
                </a:cxn>
                <a:cxn ang="0">
                  <a:pos x="connsiteX20886" y="connsiteY20886"/>
                </a:cxn>
                <a:cxn ang="0">
                  <a:pos x="connsiteX20887" y="connsiteY20887"/>
                </a:cxn>
                <a:cxn ang="0">
                  <a:pos x="connsiteX20888" y="connsiteY20888"/>
                </a:cxn>
                <a:cxn ang="0">
                  <a:pos x="connsiteX20889" y="connsiteY20889"/>
                </a:cxn>
                <a:cxn ang="0">
                  <a:pos x="connsiteX20890" y="connsiteY20890"/>
                </a:cxn>
                <a:cxn ang="0">
                  <a:pos x="connsiteX20891" y="connsiteY20891"/>
                </a:cxn>
                <a:cxn ang="0">
                  <a:pos x="connsiteX20892" y="connsiteY20892"/>
                </a:cxn>
                <a:cxn ang="0">
                  <a:pos x="connsiteX20893" y="connsiteY20893"/>
                </a:cxn>
                <a:cxn ang="0">
                  <a:pos x="connsiteX20894" y="connsiteY20894"/>
                </a:cxn>
                <a:cxn ang="0">
                  <a:pos x="connsiteX20895" y="connsiteY20895"/>
                </a:cxn>
                <a:cxn ang="0">
                  <a:pos x="connsiteX20896" y="connsiteY20896"/>
                </a:cxn>
                <a:cxn ang="0">
                  <a:pos x="connsiteX20897" y="connsiteY20897"/>
                </a:cxn>
                <a:cxn ang="0">
                  <a:pos x="connsiteX20898" y="connsiteY20898"/>
                </a:cxn>
                <a:cxn ang="0">
                  <a:pos x="connsiteX20899" y="connsiteY20899"/>
                </a:cxn>
                <a:cxn ang="0">
                  <a:pos x="connsiteX20900" y="connsiteY20900"/>
                </a:cxn>
                <a:cxn ang="0">
                  <a:pos x="connsiteX20901" y="connsiteY20901"/>
                </a:cxn>
                <a:cxn ang="0">
                  <a:pos x="connsiteX20902" y="connsiteY20902"/>
                </a:cxn>
                <a:cxn ang="0">
                  <a:pos x="connsiteX20903" y="connsiteY20903"/>
                </a:cxn>
                <a:cxn ang="0">
                  <a:pos x="connsiteX20904" y="connsiteY20904"/>
                </a:cxn>
                <a:cxn ang="0">
                  <a:pos x="connsiteX20905" y="connsiteY20905"/>
                </a:cxn>
                <a:cxn ang="0">
                  <a:pos x="connsiteX20906" y="connsiteY20906"/>
                </a:cxn>
                <a:cxn ang="0">
                  <a:pos x="connsiteX20907" y="connsiteY20907"/>
                </a:cxn>
                <a:cxn ang="0">
                  <a:pos x="connsiteX20908" y="connsiteY20908"/>
                </a:cxn>
                <a:cxn ang="0">
                  <a:pos x="connsiteX20909" y="connsiteY20909"/>
                </a:cxn>
                <a:cxn ang="0">
                  <a:pos x="connsiteX20910" y="connsiteY20910"/>
                </a:cxn>
                <a:cxn ang="0">
                  <a:pos x="connsiteX20911" y="connsiteY20911"/>
                </a:cxn>
                <a:cxn ang="0">
                  <a:pos x="connsiteX20912" y="connsiteY20912"/>
                </a:cxn>
                <a:cxn ang="0">
                  <a:pos x="connsiteX20913" y="connsiteY20913"/>
                </a:cxn>
                <a:cxn ang="0">
                  <a:pos x="connsiteX20914" y="connsiteY20914"/>
                </a:cxn>
                <a:cxn ang="0">
                  <a:pos x="connsiteX20915" y="connsiteY20915"/>
                </a:cxn>
                <a:cxn ang="0">
                  <a:pos x="connsiteX20916" y="connsiteY20916"/>
                </a:cxn>
                <a:cxn ang="0">
                  <a:pos x="connsiteX20917" y="connsiteY20917"/>
                </a:cxn>
                <a:cxn ang="0">
                  <a:pos x="connsiteX20918" y="connsiteY20918"/>
                </a:cxn>
                <a:cxn ang="0">
                  <a:pos x="connsiteX20919" y="connsiteY20919"/>
                </a:cxn>
                <a:cxn ang="0">
                  <a:pos x="connsiteX20920" y="connsiteY20920"/>
                </a:cxn>
                <a:cxn ang="0">
                  <a:pos x="connsiteX20921" y="connsiteY20921"/>
                </a:cxn>
                <a:cxn ang="0">
                  <a:pos x="connsiteX20922" y="connsiteY20922"/>
                </a:cxn>
                <a:cxn ang="0">
                  <a:pos x="connsiteX20923" y="connsiteY20923"/>
                </a:cxn>
                <a:cxn ang="0">
                  <a:pos x="connsiteX20924" y="connsiteY20924"/>
                </a:cxn>
                <a:cxn ang="0">
                  <a:pos x="connsiteX20925" y="connsiteY20925"/>
                </a:cxn>
                <a:cxn ang="0">
                  <a:pos x="connsiteX20926" y="connsiteY20926"/>
                </a:cxn>
                <a:cxn ang="0">
                  <a:pos x="connsiteX20927" y="connsiteY20927"/>
                </a:cxn>
                <a:cxn ang="0">
                  <a:pos x="connsiteX20928" y="connsiteY20928"/>
                </a:cxn>
                <a:cxn ang="0">
                  <a:pos x="connsiteX20929" y="connsiteY20929"/>
                </a:cxn>
                <a:cxn ang="0">
                  <a:pos x="connsiteX20930" y="connsiteY20930"/>
                </a:cxn>
                <a:cxn ang="0">
                  <a:pos x="connsiteX20931" y="connsiteY20931"/>
                </a:cxn>
                <a:cxn ang="0">
                  <a:pos x="connsiteX20932" y="connsiteY20932"/>
                </a:cxn>
                <a:cxn ang="0">
                  <a:pos x="connsiteX20933" y="connsiteY20933"/>
                </a:cxn>
                <a:cxn ang="0">
                  <a:pos x="connsiteX20934" y="connsiteY20934"/>
                </a:cxn>
                <a:cxn ang="0">
                  <a:pos x="connsiteX20935" y="connsiteY20935"/>
                </a:cxn>
                <a:cxn ang="0">
                  <a:pos x="connsiteX20936" y="connsiteY20936"/>
                </a:cxn>
                <a:cxn ang="0">
                  <a:pos x="connsiteX20937" y="connsiteY20937"/>
                </a:cxn>
                <a:cxn ang="0">
                  <a:pos x="connsiteX20938" y="connsiteY20938"/>
                </a:cxn>
                <a:cxn ang="0">
                  <a:pos x="connsiteX20939" y="connsiteY20939"/>
                </a:cxn>
                <a:cxn ang="0">
                  <a:pos x="connsiteX20940" y="connsiteY20940"/>
                </a:cxn>
                <a:cxn ang="0">
                  <a:pos x="connsiteX20941" y="connsiteY20941"/>
                </a:cxn>
                <a:cxn ang="0">
                  <a:pos x="connsiteX20942" y="connsiteY20942"/>
                </a:cxn>
                <a:cxn ang="0">
                  <a:pos x="connsiteX20943" y="connsiteY20943"/>
                </a:cxn>
                <a:cxn ang="0">
                  <a:pos x="connsiteX20944" y="connsiteY20944"/>
                </a:cxn>
                <a:cxn ang="0">
                  <a:pos x="connsiteX20945" y="connsiteY20945"/>
                </a:cxn>
                <a:cxn ang="0">
                  <a:pos x="connsiteX20946" y="connsiteY20946"/>
                </a:cxn>
                <a:cxn ang="0">
                  <a:pos x="connsiteX20947" y="connsiteY20947"/>
                </a:cxn>
                <a:cxn ang="0">
                  <a:pos x="connsiteX20948" y="connsiteY20948"/>
                </a:cxn>
                <a:cxn ang="0">
                  <a:pos x="connsiteX20949" y="connsiteY20949"/>
                </a:cxn>
                <a:cxn ang="0">
                  <a:pos x="connsiteX20950" y="connsiteY20950"/>
                </a:cxn>
                <a:cxn ang="0">
                  <a:pos x="connsiteX20951" y="connsiteY20951"/>
                </a:cxn>
                <a:cxn ang="0">
                  <a:pos x="connsiteX20952" y="connsiteY20952"/>
                </a:cxn>
                <a:cxn ang="0">
                  <a:pos x="connsiteX20953" y="connsiteY20953"/>
                </a:cxn>
                <a:cxn ang="0">
                  <a:pos x="connsiteX20954" y="connsiteY20954"/>
                </a:cxn>
                <a:cxn ang="0">
                  <a:pos x="connsiteX20955" y="connsiteY20955"/>
                </a:cxn>
                <a:cxn ang="0">
                  <a:pos x="connsiteX20956" y="connsiteY20956"/>
                </a:cxn>
                <a:cxn ang="0">
                  <a:pos x="connsiteX20957" y="connsiteY20957"/>
                </a:cxn>
                <a:cxn ang="0">
                  <a:pos x="connsiteX20958" y="connsiteY20958"/>
                </a:cxn>
                <a:cxn ang="0">
                  <a:pos x="connsiteX20959" y="connsiteY20959"/>
                </a:cxn>
                <a:cxn ang="0">
                  <a:pos x="connsiteX20960" y="connsiteY20960"/>
                </a:cxn>
                <a:cxn ang="0">
                  <a:pos x="connsiteX20961" y="connsiteY20961"/>
                </a:cxn>
                <a:cxn ang="0">
                  <a:pos x="connsiteX20962" y="connsiteY20962"/>
                </a:cxn>
                <a:cxn ang="0">
                  <a:pos x="connsiteX20963" y="connsiteY20963"/>
                </a:cxn>
                <a:cxn ang="0">
                  <a:pos x="connsiteX20964" y="connsiteY20964"/>
                </a:cxn>
                <a:cxn ang="0">
                  <a:pos x="connsiteX20965" y="connsiteY20965"/>
                </a:cxn>
                <a:cxn ang="0">
                  <a:pos x="connsiteX20966" y="connsiteY20966"/>
                </a:cxn>
                <a:cxn ang="0">
                  <a:pos x="connsiteX20967" y="connsiteY20967"/>
                </a:cxn>
                <a:cxn ang="0">
                  <a:pos x="connsiteX20968" y="connsiteY20968"/>
                </a:cxn>
                <a:cxn ang="0">
                  <a:pos x="connsiteX20969" y="connsiteY20969"/>
                </a:cxn>
                <a:cxn ang="0">
                  <a:pos x="connsiteX20970" y="connsiteY20970"/>
                </a:cxn>
                <a:cxn ang="0">
                  <a:pos x="connsiteX20971" y="connsiteY20971"/>
                </a:cxn>
                <a:cxn ang="0">
                  <a:pos x="connsiteX20972" y="connsiteY20972"/>
                </a:cxn>
                <a:cxn ang="0">
                  <a:pos x="connsiteX20973" y="connsiteY20973"/>
                </a:cxn>
                <a:cxn ang="0">
                  <a:pos x="connsiteX20974" y="connsiteY20974"/>
                </a:cxn>
                <a:cxn ang="0">
                  <a:pos x="connsiteX20975" y="connsiteY20975"/>
                </a:cxn>
                <a:cxn ang="0">
                  <a:pos x="connsiteX20976" y="connsiteY20976"/>
                </a:cxn>
                <a:cxn ang="0">
                  <a:pos x="connsiteX20977" y="connsiteY20977"/>
                </a:cxn>
                <a:cxn ang="0">
                  <a:pos x="connsiteX20978" y="connsiteY20978"/>
                </a:cxn>
                <a:cxn ang="0">
                  <a:pos x="connsiteX20979" y="connsiteY20979"/>
                </a:cxn>
                <a:cxn ang="0">
                  <a:pos x="connsiteX20980" y="connsiteY20980"/>
                </a:cxn>
                <a:cxn ang="0">
                  <a:pos x="connsiteX20981" y="connsiteY20981"/>
                </a:cxn>
                <a:cxn ang="0">
                  <a:pos x="connsiteX20982" y="connsiteY20982"/>
                </a:cxn>
                <a:cxn ang="0">
                  <a:pos x="connsiteX20983" y="connsiteY20983"/>
                </a:cxn>
                <a:cxn ang="0">
                  <a:pos x="connsiteX20984" y="connsiteY20984"/>
                </a:cxn>
                <a:cxn ang="0">
                  <a:pos x="connsiteX20985" y="connsiteY20985"/>
                </a:cxn>
                <a:cxn ang="0">
                  <a:pos x="connsiteX20986" y="connsiteY20986"/>
                </a:cxn>
                <a:cxn ang="0">
                  <a:pos x="connsiteX20987" y="connsiteY20987"/>
                </a:cxn>
                <a:cxn ang="0">
                  <a:pos x="connsiteX20988" y="connsiteY20988"/>
                </a:cxn>
                <a:cxn ang="0">
                  <a:pos x="connsiteX20989" y="connsiteY20989"/>
                </a:cxn>
                <a:cxn ang="0">
                  <a:pos x="connsiteX20990" y="connsiteY20990"/>
                </a:cxn>
                <a:cxn ang="0">
                  <a:pos x="connsiteX20991" y="connsiteY20991"/>
                </a:cxn>
                <a:cxn ang="0">
                  <a:pos x="connsiteX20992" y="connsiteY20992"/>
                </a:cxn>
                <a:cxn ang="0">
                  <a:pos x="connsiteX20993" y="connsiteY20993"/>
                </a:cxn>
                <a:cxn ang="0">
                  <a:pos x="connsiteX20994" y="connsiteY20994"/>
                </a:cxn>
                <a:cxn ang="0">
                  <a:pos x="connsiteX20995" y="connsiteY20995"/>
                </a:cxn>
                <a:cxn ang="0">
                  <a:pos x="connsiteX20996" y="connsiteY20996"/>
                </a:cxn>
                <a:cxn ang="0">
                  <a:pos x="connsiteX20997" y="connsiteY20997"/>
                </a:cxn>
                <a:cxn ang="0">
                  <a:pos x="connsiteX20998" y="connsiteY20998"/>
                </a:cxn>
                <a:cxn ang="0">
                  <a:pos x="connsiteX20999" y="connsiteY20999"/>
                </a:cxn>
                <a:cxn ang="0">
                  <a:pos x="connsiteX21000" y="connsiteY21000"/>
                </a:cxn>
                <a:cxn ang="0">
                  <a:pos x="connsiteX21001" y="connsiteY21001"/>
                </a:cxn>
                <a:cxn ang="0">
                  <a:pos x="connsiteX21002" y="connsiteY21002"/>
                </a:cxn>
                <a:cxn ang="0">
                  <a:pos x="connsiteX21003" y="connsiteY21003"/>
                </a:cxn>
                <a:cxn ang="0">
                  <a:pos x="connsiteX21004" y="connsiteY21004"/>
                </a:cxn>
                <a:cxn ang="0">
                  <a:pos x="connsiteX21005" y="connsiteY21005"/>
                </a:cxn>
                <a:cxn ang="0">
                  <a:pos x="connsiteX21006" y="connsiteY21006"/>
                </a:cxn>
                <a:cxn ang="0">
                  <a:pos x="connsiteX21007" y="connsiteY21007"/>
                </a:cxn>
                <a:cxn ang="0">
                  <a:pos x="connsiteX21008" y="connsiteY21008"/>
                </a:cxn>
                <a:cxn ang="0">
                  <a:pos x="connsiteX21009" y="connsiteY21009"/>
                </a:cxn>
                <a:cxn ang="0">
                  <a:pos x="connsiteX21010" y="connsiteY21010"/>
                </a:cxn>
                <a:cxn ang="0">
                  <a:pos x="connsiteX21011" y="connsiteY21011"/>
                </a:cxn>
                <a:cxn ang="0">
                  <a:pos x="connsiteX21012" y="connsiteY21012"/>
                </a:cxn>
                <a:cxn ang="0">
                  <a:pos x="connsiteX21013" y="connsiteY21013"/>
                </a:cxn>
                <a:cxn ang="0">
                  <a:pos x="connsiteX21014" y="connsiteY21014"/>
                </a:cxn>
                <a:cxn ang="0">
                  <a:pos x="connsiteX21015" y="connsiteY21015"/>
                </a:cxn>
                <a:cxn ang="0">
                  <a:pos x="connsiteX21016" y="connsiteY21016"/>
                </a:cxn>
                <a:cxn ang="0">
                  <a:pos x="connsiteX21017" y="connsiteY21017"/>
                </a:cxn>
                <a:cxn ang="0">
                  <a:pos x="connsiteX21018" y="connsiteY21018"/>
                </a:cxn>
                <a:cxn ang="0">
                  <a:pos x="connsiteX21019" y="connsiteY21019"/>
                </a:cxn>
                <a:cxn ang="0">
                  <a:pos x="connsiteX21020" y="connsiteY21020"/>
                </a:cxn>
                <a:cxn ang="0">
                  <a:pos x="connsiteX21021" y="connsiteY21021"/>
                </a:cxn>
                <a:cxn ang="0">
                  <a:pos x="connsiteX21022" y="connsiteY21022"/>
                </a:cxn>
                <a:cxn ang="0">
                  <a:pos x="connsiteX21023" y="connsiteY21023"/>
                </a:cxn>
                <a:cxn ang="0">
                  <a:pos x="connsiteX21024" y="connsiteY21024"/>
                </a:cxn>
                <a:cxn ang="0">
                  <a:pos x="connsiteX21025" y="connsiteY21025"/>
                </a:cxn>
                <a:cxn ang="0">
                  <a:pos x="connsiteX21026" y="connsiteY21026"/>
                </a:cxn>
                <a:cxn ang="0">
                  <a:pos x="connsiteX21027" y="connsiteY21027"/>
                </a:cxn>
                <a:cxn ang="0">
                  <a:pos x="connsiteX21028" y="connsiteY21028"/>
                </a:cxn>
                <a:cxn ang="0">
                  <a:pos x="connsiteX21029" y="connsiteY21029"/>
                </a:cxn>
                <a:cxn ang="0">
                  <a:pos x="connsiteX21030" y="connsiteY21030"/>
                </a:cxn>
                <a:cxn ang="0">
                  <a:pos x="connsiteX21031" y="connsiteY21031"/>
                </a:cxn>
                <a:cxn ang="0">
                  <a:pos x="connsiteX21032" y="connsiteY21032"/>
                </a:cxn>
                <a:cxn ang="0">
                  <a:pos x="connsiteX21033" y="connsiteY21033"/>
                </a:cxn>
                <a:cxn ang="0">
                  <a:pos x="connsiteX21034" y="connsiteY21034"/>
                </a:cxn>
                <a:cxn ang="0">
                  <a:pos x="connsiteX21035" y="connsiteY21035"/>
                </a:cxn>
                <a:cxn ang="0">
                  <a:pos x="connsiteX21036" y="connsiteY21036"/>
                </a:cxn>
                <a:cxn ang="0">
                  <a:pos x="connsiteX21037" y="connsiteY21037"/>
                </a:cxn>
                <a:cxn ang="0">
                  <a:pos x="connsiteX21038" y="connsiteY21038"/>
                </a:cxn>
                <a:cxn ang="0">
                  <a:pos x="connsiteX21039" y="connsiteY21039"/>
                </a:cxn>
                <a:cxn ang="0">
                  <a:pos x="connsiteX21040" y="connsiteY21040"/>
                </a:cxn>
                <a:cxn ang="0">
                  <a:pos x="connsiteX21041" y="connsiteY21041"/>
                </a:cxn>
                <a:cxn ang="0">
                  <a:pos x="connsiteX21042" y="connsiteY21042"/>
                </a:cxn>
                <a:cxn ang="0">
                  <a:pos x="connsiteX21043" y="connsiteY21043"/>
                </a:cxn>
                <a:cxn ang="0">
                  <a:pos x="connsiteX21044" y="connsiteY21044"/>
                </a:cxn>
                <a:cxn ang="0">
                  <a:pos x="connsiteX21045" y="connsiteY21045"/>
                </a:cxn>
                <a:cxn ang="0">
                  <a:pos x="connsiteX21046" y="connsiteY21046"/>
                </a:cxn>
                <a:cxn ang="0">
                  <a:pos x="connsiteX21047" y="connsiteY21047"/>
                </a:cxn>
                <a:cxn ang="0">
                  <a:pos x="connsiteX21048" y="connsiteY21048"/>
                </a:cxn>
                <a:cxn ang="0">
                  <a:pos x="connsiteX21049" y="connsiteY21049"/>
                </a:cxn>
                <a:cxn ang="0">
                  <a:pos x="connsiteX21050" y="connsiteY21050"/>
                </a:cxn>
                <a:cxn ang="0">
                  <a:pos x="connsiteX21051" y="connsiteY21051"/>
                </a:cxn>
                <a:cxn ang="0">
                  <a:pos x="connsiteX21052" y="connsiteY21052"/>
                </a:cxn>
                <a:cxn ang="0">
                  <a:pos x="connsiteX21053" y="connsiteY21053"/>
                </a:cxn>
                <a:cxn ang="0">
                  <a:pos x="connsiteX21054" y="connsiteY21054"/>
                </a:cxn>
                <a:cxn ang="0">
                  <a:pos x="connsiteX21055" y="connsiteY21055"/>
                </a:cxn>
                <a:cxn ang="0">
                  <a:pos x="connsiteX21056" y="connsiteY21056"/>
                </a:cxn>
                <a:cxn ang="0">
                  <a:pos x="connsiteX21057" y="connsiteY21057"/>
                </a:cxn>
                <a:cxn ang="0">
                  <a:pos x="connsiteX21058" y="connsiteY21058"/>
                </a:cxn>
                <a:cxn ang="0">
                  <a:pos x="connsiteX21059" y="connsiteY21059"/>
                </a:cxn>
                <a:cxn ang="0">
                  <a:pos x="connsiteX21060" y="connsiteY21060"/>
                </a:cxn>
                <a:cxn ang="0">
                  <a:pos x="connsiteX21061" y="connsiteY21061"/>
                </a:cxn>
                <a:cxn ang="0">
                  <a:pos x="connsiteX21062" y="connsiteY21062"/>
                </a:cxn>
                <a:cxn ang="0">
                  <a:pos x="connsiteX21063" y="connsiteY21063"/>
                </a:cxn>
                <a:cxn ang="0">
                  <a:pos x="connsiteX21064" y="connsiteY21064"/>
                </a:cxn>
                <a:cxn ang="0">
                  <a:pos x="connsiteX21065" y="connsiteY21065"/>
                </a:cxn>
                <a:cxn ang="0">
                  <a:pos x="connsiteX21066" y="connsiteY21066"/>
                </a:cxn>
                <a:cxn ang="0">
                  <a:pos x="connsiteX21067" y="connsiteY21067"/>
                </a:cxn>
                <a:cxn ang="0">
                  <a:pos x="connsiteX21068" y="connsiteY21068"/>
                </a:cxn>
                <a:cxn ang="0">
                  <a:pos x="connsiteX21069" y="connsiteY21069"/>
                </a:cxn>
                <a:cxn ang="0">
                  <a:pos x="connsiteX21070" y="connsiteY21070"/>
                </a:cxn>
                <a:cxn ang="0">
                  <a:pos x="connsiteX21071" y="connsiteY21071"/>
                </a:cxn>
                <a:cxn ang="0">
                  <a:pos x="connsiteX21072" y="connsiteY21072"/>
                </a:cxn>
                <a:cxn ang="0">
                  <a:pos x="connsiteX21073" y="connsiteY21073"/>
                </a:cxn>
                <a:cxn ang="0">
                  <a:pos x="connsiteX21074" y="connsiteY21074"/>
                </a:cxn>
                <a:cxn ang="0">
                  <a:pos x="connsiteX21075" y="connsiteY21075"/>
                </a:cxn>
                <a:cxn ang="0">
                  <a:pos x="connsiteX21076" y="connsiteY21076"/>
                </a:cxn>
                <a:cxn ang="0">
                  <a:pos x="connsiteX21077" y="connsiteY21077"/>
                </a:cxn>
                <a:cxn ang="0">
                  <a:pos x="connsiteX21078" y="connsiteY21078"/>
                </a:cxn>
                <a:cxn ang="0">
                  <a:pos x="connsiteX21079" y="connsiteY21079"/>
                </a:cxn>
                <a:cxn ang="0">
                  <a:pos x="connsiteX21080" y="connsiteY21080"/>
                </a:cxn>
                <a:cxn ang="0">
                  <a:pos x="connsiteX21081" y="connsiteY21081"/>
                </a:cxn>
                <a:cxn ang="0">
                  <a:pos x="connsiteX21082" y="connsiteY21082"/>
                </a:cxn>
                <a:cxn ang="0">
                  <a:pos x="connsiteX21083" y="connsiteY21083"/>
                </a:cxn>
                <a:cxn ang="0">
                  <a:pos x="connsiteX21084" y="connsiteY21084"/>
                </a:cxn>
                <a:cxn ang="0">
                  <a:pos x="connsiteX21085" y="connsiteY21085"/>
                </a:cxn>
                <a:cxn ang="0">
                  <a:pos x="connsiteX21086" y="connsiteY21086"/>
                </a:cxn>
                <a:cxn ang="0">
                  <a:pos x="connsiteX21087" y="connsiteY21087"/>
                </a:cxn>
                <a:cxn ang="0">
                  <a:pos x="connsiteX21088" y="connsiteY21088"/>
                </a:cxn>
                <a:cxn ang="0">
                  <a:pos x="connsiteX21089" y="connsiteY21089"/>
                </a:cxn>
                <a:cxn ang="0">
                  <a:pos x="connsiteX21090" y="connsiteY21090"/>
                </a:cxn>
                <a:cxn ang="0">
                  <a:pos x="connsiteX21091" y="connsiteY21091"/>
                </a:cxn>
                <a:cxn ang="0">
                  <a:pos x="connsiteX21092" y="connsiteY21092"/>
                </a:cxn>
                <a:cxn ang="0">
                  <a:pos x="connsiteX21093" y="connsiteY21093"/>
                </a:cxn>
                <a:cxn ang="0">
                  <a:pos x="connsiteX21094" y="connsiteY21094"/>
                </a:cxn>
                <a:cxn ang="0">
                  <a:pos x="connsiteX21095" y="connsiteY21095"/>
                </a:cxn>
                <a:cxn ang="0">
                  <a:pos x="connsiteX21096" y="connsiteY21096"/>
                </a:cxn>
                <a:cxn ang="0">
                  <a:pos x="connsiteX21097" y="connsiteY21097"/>
                </a:cxn>
                <a:cxn ang="0">
                  <a:pos x="connsiteX21098" y="connsiteY21098"/>
                </a:cxn>
                <a:cxn ang="0">
                  <a:pos x="connsiteX21099" y="connsiteY21099"/>
                </a:cxn>
                <a:cxn ang="0">
                  <a:pos x="connsiteX21100" y="connsiteY21100"/>
                </a:cxn>
                <a:cxn ang="0">
                  <a:pos x="connsiteX21101" y="connsiteY21101"/>
                </a:cxn>
                <a:cxn ang="0">
                  <a:pos x="connsiteX21102" y="connsiteY21102"/>
                </a:cxn>
                <a:cxn ang="0">
                  <a:pos x="connsiteX21103" y="connsiteY21103"/>
                </a:cxn>
                <a:cxn ang="0">
                  <a:pos x="connsiteX21104" y="connsiteY21104"/>
                </a:cxn>
                <a:cxn ang="0">
                  <a:pos x="connsiteX21105" y="connsiteY21105"/>
                </a:cxn>
                <a:cxn ang="0">
                  <a:pos x="connsiteX21106" y="connsiteY21106"/>
                </a:cxn>
                <a:cxn ang="0">
                  <a:pos x="connsiteX21107" y="connsiteY21107"/>
                </a:cxn>
                <a:cxn ang="0">
                  <a:pos x="connsiteX21108" y="connsiteY21108"/>
                </a:cxn>
                <a:cxn ang="0">
                  <a:pos x="connsiteX21109" y="connsiteY21109"/>
                </a:cxn>
                <a:cxn ang="0">
                  <a:pos x="connsiteX21110" y="connsiteY21110"/>
                </a:cxn>
                <a:cxn ang="0">
                  <a:pos x="connsiteX21111" y="connsiteY21111"/>
                </a:cxn>
                <a:cxn ang="0">
                  <a:pos x="connsiteX21112" y="connsiteY21112"/>
                </a:cxn>
                <a:cxn ang="0">
                  <a:pos x="connsiteX21113" y="connsiteY21113"/>
                </a:cxn>
                <a:cxn ang="0">
                  <a:pos x="connsiteX21114" y="connsiteY21114"/>
                </a:cxn>
                <a:cxn ang="0">
                  <a:pos x="connsiteX21115" y="connsiteY21115"/>
                </a:cxn>
                <a:cxn ang="0">
                  <a:pos x="connsiteX21116" y="connsiteY21116"/>
                </a:cxn>
                <a:cxn ang="0">
                  <a:pos x="connsiteX21117" y="connsiteY21117"/>
                </a:cxn>
                <a:cxn ang="0">
                  <a:pos x="connsiteX21118" y="connsiteY21118"/>
                </a:cxn>
                <a:cxn ang="0">
                  <a:pos x="connsiteX21119" y="connsiteY21119"/>
                </a:cxn>
                <a:cxn ang="0">
                  <a:pos x="connsiteX21120" y="connsiteY21120"/>
                </a:cxn>
                <a:cxn ang="0">
                  <a:pos x="connsiteX21121" y="connsiteY21121"/>
                </a:cxn>
                <a:cxn ang="0">
                  <a:pos x="connsiteX21122" y="connsiteY21122"/>
                </a:cxn>
                <a:cxn ang="0">
                  <a:pos x="connsiteX21123" y="connsiteY21123"/>
                </a:cxn>
                <a:cxn ang="0">
                  <a:pos x="connsiteX21124" y="connsiteY21124"/>
                </a:cxn>
                <a:cxn ang="0">
                  <a:pos x="connsiteX21125" y="connsiteY21125"/>
                </a:cxn>
                <a:cxn ang="0">
                  <a:pos x="connsiteX21126" y="connsiteY21126"/>
                </a:cxn>
                <a:cxn ang="0">
                  <a:pos x="connsiteX21127" y="connsiteY21127"/>
                </a:cxn>
                <a:cxn ang="0">
                  <a:pos x="connsiteX21128" y="connsiteY21128"/>
                </a:cxn>
                <a:cxn ang="0">
                  <a:pos x="connsiteX21129" y="connsiteY21129"/>
                </a:cxn>
                <a:cxn ang="0">
                  <a:pos x="connsiteX21130" y="connsiteY21130"/>
                </a:cxn>
                <a:cxn ang="0">
                  <a:pos x="connsiteX21131" y="connsiteY21131"/>
                </a:cxn>
                <a:cxn ang="0">
                  <a:pos x="connsiteX21132" y="connsiteY21132"/>
                </a:cxn>
                <a:cxn ang="0">
                  <a:pos x="connsiteX21133" y="connsiteY21133"/>
                </a:cxn>
                <a:cxn ang="0">
                  <a:pos x="connsiteX21134" y="connsiteY21134"/>
                </a:cxn>
                <a:cxn ang="0">
                  <a:pos x="connsiteX21135" y="connsiteY21135"/>
                </a:cxn>
                <a:cxn ang="0">
                  <a:pos x="connsiteX21136" y="connsiteY21136"/>
                </a:cxn>
                <a:cxn ang="0">
                  <a:pos x="connsiteX21137" y="connsiteY21137"/>
                </a:cxn>
                <a:cxn ang="0">
                  <a:pos x="connsiteX21138" y="connsiteY21138"/>
                </a:cxn>
                <a:cxn ang="0">
                  <a:pos x="connsiteX21139" y="connsiteY21139"/>
                </a:cxn>
                <a:cxn ang="0">
                  <a:pos x="connsiteX21140" y="connsiteY21140"/>
                </a:cxn>
                <a:cxn ang="0">
                  <a:pos x="connsiteX21141" y="connsiteY21141"/>
                </a:cxn>
                <a:cxn ang="0">
                  <a:pos x="connsiteX21142" y="connsiteY21142"/>
                </a:cxn>
                <a:cxn ang="0">
                  <a:pos x="connsiteX21143" y="connsiteY21143"/>
                </a:cxn>
                <a:cxn ang="0">
                  <a:pos x="connsiteX21144" y="connsiteY21144"/>
                </a:cxn>
                <a:cxn ang="0">
                  <a:pos x="connsiteX21145" y="connsiteY21145"/>
                </a:cxn>
                <a:cxn ang="0">
                  <a:pos x="connsiteX21146" y="connsiteY21146"/>
                </a:cxn>
                <a:cxn ang="0">
                  <a:pos x="connsiteX21147" y="connsiteY21147"/>
                </a:cxn>
                <a:cxn ang="0">
                  <a:pos x="connsiteX21148" y="connsiteY21148"/>
                </a:cxn>
                <a:cxn ang="0">
                  <a:pos x="connsiteX21149" y="connsiteY21149"/>
                </a:cxn>
                <a:cxn ang="0">
                  <a:pos x="connsiteX21150" y="connsiteY21150"/>
                </a:cxn>
                <a:cxn ang="0">
                  <a:pos x="connsiteX21151" y="connsiteY21151"/>
                </a:cxn>
                <a:cxn ang="0">
                  <a:pos x="connsiteX21152" y="connsiteY21152"/>
                </a:cxn>
                <a:cxn ang="0">
                  <a:pos x="connsiteX21153" y="connsiteY21153"/>
                </a:cxn>
                <a:cxn ang="0">
                  <a:pos x="connsiteX21154" y="connsiteY21154"/>
                </a:cxn>
                <a:cxn ang="0">
                  <a:pos x="connsiteX21155" y="connsiteY21155"/>
                </a:cxn>
                <a:cxn ang="0">
                  <a:pos x="connsiteX21156" y="connsiteY21156"/>
                </a:cxn>
                <a:cxn ang="0">
                  <a:pos x="connsiteX21157" y="connsiteY21157"/>
                </a:cxn>
                <a:cxn ang="0">
                  <a:pos x="connsiteX21158" y="connsiteY21158"/>
                </a:cxn>
                <a:cxn ang="0">
                  <a:pos x="connsiteX21159" y="connsiteY21159"/>
                </a:cxn>
                <a:cxn ang="0">
                  <a:pos x="connsiteX21160" y="connsiteY21160"/>
                </a:cxn>
                <a:cxn ang="0">
                  <a:pos x="connsiteX21161" y="connsiteY21161"/>
                </a:cxn>
                <a:cxn ang="0">
                  <a:pos x="connsiteX21162" y="connsiteY21162"/>
                </a:cxn>
                <a:cxn ang="0">
                  <a:pos x="connsiteX21163" y="connsiteY21163"/>
                </a:cxn>
                <a:cxn ang="0">
                  <a:pos x="connsiteX21164" y="connsiteY21164"/>
                </a:cxn>
                <a:cxn ang="0">
                  <a:pos x="connsiteX21165" y="connsiteY21165"/>
                </a:cxn>
                <a:cxn ang="0">
                  <a:pos x="connsiteX21166" y="connsiteY21166"/>
                </a:cxn>
                <a:cxn ang="0">
                  <a:pos x="connsiteX21167" y="connsiteY21167"/>
                </a:cxn>
                <a:cxn ang="0">
                  <a:pos x="connsiteX21168" y="connsiteY21168"/>
                </a:cxn>
                <a:cxn ang="0">
                  <a:pos x="connsiteX21169" y="connsiteY21169"/>
                </a:cxn>
                <a:cxn ang="0">
                  <a:pos x="connsiteX21170" y="connsiteY21170"/>
                </a:cxn>
                <a:cxn ang="0">
                  <a:pos x="connsiteX21171" y="connsiteY21171"/>
                </a:cxn>
                <a:cxn ang="0">
                  <a:pos x="connsiteX21172" y="connsiteY21172"/>
                </a:cxn>
                <a:cxn ang="0">
                  <a:pos x="connsiteX21173" y="connsiteY21173"/>
                </a:cxn>
                <a:cxn ang="0">
                  <a:pos x="connsiteX21174" y="connsiteY21174"/>
                </a:cxn>
                <a:cxn ang="0">
                  <a:pos x="connsiteX21175" y="connsiteY21175"/>
                </a:cxn>
                <a:cxn ang="0">
                  <a:pos x="connsiteX21176" y="connsiteY21176"/>
                </a:cxn>
                <a:cxn ang="0">
                  <a:pos x="connsiteX21177" y="connsiteY21177"/>
                </a:cxn>
                <a:cxn ang="0">
                  <a:pos x="connsiteX21178" y="connsiteY21178"/>
                </a:cxn>
                <a:cxn ang="0">
                  <a:pos x="connsiteX21179" y="connsiteY21179"/>
                </a:cxn>
                <a:cxn ang="0">
                  <a:pos x="connsiteX21180" y="connsiteY21180"/>
                </a:cxn>
                <a:cxn ang="0">
                  <a:pos x="connsiteX21181" y="connsiteY21181"/>
                </a:cxn>
                <a:cxn ang="0">
                  <a:pos x="connsiteX21182" y="connsiteY21182"/>
                </a:cxn>
                <a:cxn ang="0">
                  <a:pos x="connsiteX21183" y="connsiteY21183"/>
                </a:cxn>
                <a:cxn ang="0">
                  <a:pos x="connsiteX21184" y="connsiteY21184"/>
                </a:cxn>
                <a:cxn ang="0">
                  <a:pos x="connsiteX21185" y="connsiteY21185"/>
                </a:cxn>
                <a:cxn ang="0">
                  <a:pos x="connsiteX21186" y="connsiteY21186"/>
                </a:cxn>
                <a:cxn ang="0">
                  <a:pos x="connsiteX21187" y="connsiteY21187"/>
                </a:cxn>
                <a:cxn ang="0">
                  <a:pos x="connsiteX21188" y="connsiteY21188"/>
                </a:cxn>
                <a:cxn ang="0">
                  <a:pos x="connsiteX21189" y="connsiteY21189"/>
                </a:cxn>
                <a:cxn ang="0">
                  <a:pos x="connsiteX21190" y="connsiteY21190"/>
                </a:cxn>
                <a:cxn ang="0">
                  <a:pos x="connsiteX21191" y="connsiteY21191"/>
                </a:cxn>
                <a:cxn ang="0">
                  <a:pos x="connsiteX21192" y="connsiteY21192"/>
                </a:cxn>
                <a:cxn ang="0">
                  <a:pos x="connsiteX21193" y="connsiteY21193"/>
                </a:cxn>
                <a:cxn ang="0">
                  <a:pos x="connsiteX21194" y="connsiteY21194"/>
                </a:cxn>
                <a:cxn ang="0">
                  <a:pos x="connsiteX21195" y="connsiteY21195"/>
                </a:cxn>
                <a:cxn ang="0">
                  <a:pos x="connsiteX21196" y="connsiteY21196"/>
                </a:cxn>
                <a:cxn ang="0">
                  <a:pos x="connsiteX21197" y="connsiteY21197"/>
                </a:cxn>
                <a:cxn ang="0">
                  <a:pos x="connsiteX21198" y="connsiteY21198"/>
                </a:cxn>
                <a:cxn ang="0">
                  <a:pos x="connsiteX21199" y="connsiteY21199"/>
                </a:cxn>
                <a:cxn ang="0">
                  <a:pos x="connsiteX21200" y="connsiteY21200"/>
                </a:cxn>
                <a:cxn ang="0">
                  <a:pos x="connsiteX21201" y="connsiteY21201"/>
                </a:cxn>
                <a:cxn ang="0">
                  <a:pos x="connsiteX21202" y="connsiteY21202"/>
                </a:cxn>
                <a:cxn ang="0">
                  <a:pos x="connsiteX21203" y="connsiteY21203"/>
                </a:cxn>
                <a:cxn ang="0">
                  <a:pos x="connsiteX21204" y="connsiteY21204"/>
                </a:cxn>
                <a:cxn ang="0">
                  <a:pos x="connsiteX21205" y="connsiteY21205"/>
                </a:cxn>
                <a:cxn ang="0">
                  <a:pos x="connsiteX21206" y="connsiteY21206"/>
                </a:cxn>
                <a:cxn ang="0">
                  <a:pos x="connsiteX21207" y="connsiteY21207"/>
                </a:cxn>
                <a:cxn ang="0">
                  <a:pos x="connsiteX21208" y="connsiteY21208"/>
                </a:cxn>
                <a:cxn ang="0">
                  <a:pos x="connsiteX21209" y="connsiteY21209"/>
                </a:cxn>
                <a:cxn ang="0">
                  <a:pos x="connsiteX21210" y="connsiteY21210"/>
                </a:cxn>
                <a:cxn ang="0">
                  <a:pos x="connsiteX21211" y="connsiteY21211"/>
                </a:cxn>
                <a:cxn ang="0">
                  <a:pos x="connsiteX21212" y="connsiteY21212"/>
                </a:cxn>
                <a:cxn ang="0">
                  <a:pos x="connsiteX21213" y="connsiteY21213"/>
                </a:cxn>
                <a:cxn ang="0">
                  <a:pos x="connsiteX21214" y="connsiteY21214"/>
                </a:cxn>
                <a:cxn ang="0">
                  <a:pos x="connsiteX21215" y="connsiteY21215"/>
                </a:cxn>
                <a:cxn ang="0">
                  <a:pos x="connsiteX21216" y="connsiteY21216"/>
                </a:cxn>
                <a:cxn ang="0">
                  <a:pos x="connsiteX21217" y="connsiteY21217"/>
                </a:cxn>
                <a:cxn ang="0">
                  <a:pos x="connsiteX21218" y="connsiteY21218"/>
                </a:cxn>
                <a:cxn ang="0">
                  <a:pos x="connsiteX21219" y="connsiteY21219"/>
                </a:cxn>
                <a:cxn ang="0">
                  <a:pos x="connsiteX21220" y="connsiteY21220"/>
                </a:cxn>
                <a:cxn ang="0">
                  <a:pos x="connsiteX21221" y="connsiteY21221"/>
                </a:cxn>
                <a:cxn ang="0">
                  <a:pos x="connsiteX21222" y="connsiteY21222"/>
                </a:cxn>
                <a:cxn ang="0">
                  <a:pos x="connsiteX21223" y="connsiteY21223"/>
                </a:cxn>
                <a:cxn ang="0">
                  <a:pos x="connsiteX21224" y="connsiteY21224"/>
                </a:cxn>
                <a:cxn ang="0">
                  <a:pos x="connsiteX21225" y="connsiteY21225"/>
                </a:cxn>
                <a:cxn ang="0">
                  <a:pos x="connsiteX21226" y="connsiteY21226"/>
                </a:cxn>
                <a:cxn ang="0">
                  <a:pos x="connsiteX21227" y="connsiteY21227"/>
                </a:cxn>
                <a:cxn ang="0">
                  <a:pos x="connsiteX21228" y="connsiteY21228"/>
                </a:cxn>
                <a:cxn ang="0">
                  <a:pos x="connsiteX21229" y="connsiteY21229"/>
                </a:cxn>
                <a:cxn ang="0">
                  <a:pos x="connsiteX21230" y="connsiteY21230"/>
                </a:cxn>
                <a:cxn ang="0">
                  <a:pos x="connsiteX21231" y="connsiteY21231"/>
                </a:cxn>
                <a:cxn ang="0">
                  <a:pos x="connsiteX21232" y="connsiteY21232"/>
                </a:cxn>
                <a:cxn ang="0">
                  <a:pos x="connsiteX21233" y="connsiteY21233"/>
                </a:cxn>
                <a:cxn ang="0">
                  <a:pos x="connsiteX21234" y="connsiteY21234"/>
                </a:cxn>
                <a:cxn ang="0">
                  <a:pos x="connsiteX21235" y="connsiteY21235"/>
                </a:cxn>
                <a:cxn ang="0">
                  <a:pos x="connsiteX21236" y="connsiteY21236"/>
                </a:cxn>
                <a:cxn ang="0">
                  <a:pos x="connsiteX21237" y="connsiteY21237"/>
                </a:cxn>
                <a:cxn ang="0">
                  <a:pos x="connsiteX21238" y="connsiteY21238"/>
                </a:cxn>
                <a:cxn ang="0">
                  <a:pos x="connsiteX21239" y="connsiteY21239"/>
                </a:cxn>
                <a:cxn ang="0">
                  <a:pos x="connsiteX21240" y="connsiteY21240"/>
                </a:cxn>
                <a:cxn ang="0">
                  <a:pos x="connsiteX21241" y="connsiteY21241"/>
                </a:cxn>
                <a:cxn ang="0">
                  <a:pos x="connsiteX21242" y="connsiteY21242"/>
                </a:cxn>
                <a:cxn ang="0">
                  <a:pos x="connsiteX21243" y="connsiteY21243"/>
                </a:cxn>
                <a:cxn ang="0">
                  <a:pos x="connsiteX21244" y="connsiteY21244"/>
                </a:cxn>
                <a:cxn ang="0">
                  <a:pos x="connsiteX21245" y="connsiteY21245"/>
                </a:cxn>
                <a:cxn ang="0">
                  <a:pos x="connsiteX21246" y="connsiteY21246"/>
                </a:cxn>
                <a:cxn ang="0">
                  <a:pos x="connsiteX21247" y="connsiteY21247"/>
                </a:cxn>
                <a:cxn ang="0">
                  <a:pos x="connsiteX21248" y="connsiteY21248"/>
                </a:cxn>
                <a:cxn ang="0">
                  <a:pos x="connsiteX21249" y="connsiteY21249"/>
                </a:cxn>
                <a:cxn ang="0">
                  <a:pos x="connsiteX21250" y="connsiteY21250"/>
                </a:cxn>
                <a:cxn ang="0">
                  <a:pos x="connsiteX21251" y="connsiteY21251"/>
                </a:cxn>
                <a:cxn ang="0">
                  <a:pos x="connsiteX21252" y="connsiteY21252"/>
                </a:cxn>
                <a:cxn ang="0">
                  <a:pos x="connsiteX21253" y="connsiteY21253"/>
                </a:cxn>
                <a:cxn ang="0">
                  <a:pos x="connsiteX21254" y="connsiteY21254"/>
                </a:cxn>
                <a:cxn ang="0">
                  <a:pos x="connsiteX21255" y="connsiteY21255"/>
                </a:cxn>
                <a:cxn ang="0">
                  <a:pos x="connsiteX21256" y="connsiteY21256"/>
                </a:cxn>
                <a:cxn ang="0">
                  <a:pos x="connsiteX21257" y="connsiteY21257"/>
                </a:cxn>
                <a:cxn ang="0">
                  <a:pos x="connsiteX21258" y="connsiteY21258"/>
                </a:cxn>
                <a:cxn ang="0">
                  <a:pos x="connsiteX21259" y="connsiteY21259"/>
                </a:cxn>
                <a:cxn ang="0">
                  <a:pos x="connsiteX21260" y="connsiteY21260"/>
                </a:cxn>
                <a:cxn ang="0">
                  <a:pos x="connsiteX21261" y="connsiteY21261"/>
                </a:cxn>
                <a:cxn ang="0">
                  <a:pos x="connsiteX21262" y="connsiteY21262"/>
                </a:cxn>
                <a:cxn ang="0">
                  <a:pos x="connsiteX21263" y="connsiteY21263"/>
                </a:cxn>
                <a:cxn ang="0">
                  <a:pos x="connsiteX21264" y="connsiteY21264"/>
                </a:cxn>
                <a:cxn ang="0">
                  <a:pos x="connsiteX21265" y="connsiteY21265"/>
                </a:cxn>
                <a:cxn ang="0">
                  <a:pos x="connsiteX21266" y="connsiteY21266"/>
                </a:cxn>
                <a:cxn ang="0">
                  <a:pos x="connsiteX21267" y="connsiteY21267"/>
                </a:cxn>
                <a:cxn ang="0">
                  <a:pos x="connsiteX21268" y="connsiteY21268"/>
                </a:cxn>
                <a:cxn ang="0">
                  <a:pos x="connsiteX21269" y="connsiteY21269"/>
                </a:cxn>
                <a:cxn ang="0">
                  <a:pos x="connsiteX21270" y="connsiteY21270"/>
                </a:cxn>
                <a:cxn ang="0">
                  <a:pos x="connsiteX21271" y="connsiteY21271"/>
                </a:cxn>
                <a:cxn ang="0">
                  <a:pos x="connsiteX21272" y="connsiteY21272"/>
                </a:cxn>
                <a:cxn ang="0">
                  <a:pos x="connsiteX21273" y="connsiteY21273"/>
                </a:cxn>
                <a:cxn ang="0">
                  <a:pos x="connsiteX21274" y="connsiteY21274"/>
                </a:cxn>
                <a:cxn ang="0">
                  <a:pos x="connsiteX21275" y="connsiteY21275"/>
                </a:cxn>
                <a:cxn ang="0">
                  <a:pos x="connsiteX21276" y="connsiteY21276"/>
                </a:cxn>
                <a:cxn ang="0">
                  <a:pos x="connsiteX21277" y="connsiteY21277"/>
                </a:cxn>
                <a:cxn ang="0">
                  <a:pos x="connsiteX21278" y="connsiteY21278"/>
                </a:cxn>
                <a:cxn ang="0">
                  <a:pos x="connsiteX21279" y="connsiteY21279"/>
                </a:cxn>
                <a:cxn ang="0">
                  <a:pos x="connsiteX21280" y="connsiteY21280"/>
                </a:cxn>
                <a:cxn ang="0">
                  <a:pos x="connsiteX21281" y="connsiteY21281"/>
                </a:cxn>
                <a:cxn ang="0">
                  <a:pos x="connsiteX21282" y="connsiteY21282"/>
                </a:cxn>
                <a:cxn ang="0">
                  <a:pos x="connsiteX21283" y="connsiteY21283"/>
                </a:cxn>
                <a:cxn ang="0">
                  <a:pos x="connsiteX21284" y="connsiteY21284"/>
                </a:cxn>
                <a:cxn ang="0">
                  <a:pos x="connsiteX21285" y="connsiteY21285"/>
                </a:cxn>
                <a:cxn ang="0">
                  <a:pos x="connsiteX21286" y="connsiteY21286"/>
                </a:cxn>
                <a:cxn ang="0">
                  <a:pos x="connsiteX21287" y="connsiteY21287"/>
                </a:cxn>
                <a:cxn ang="0">
                  <a:pos x="connsiteX21288" y="connsiteY21288"/>
                </a:cxn>
                <a:cxn ang="0">
                  <a:pos x="connsiteX21289" y="connsiteY21289"/>
                </a:cxn>
                <a:cxn ang="0">
                  <a:pos x="connsiteX21290" y="connsiteY21290"/>
                </a:cxn>
                <a:cxn ang="0">
                  <a:pos x="connsiteX21291" y="connsiteY21291"/>
                </a:cxn>
                <a:cxn ang="0">
                  <a:pos x="connsiteX21292" y="connsiteY21292"/>
                </a:cxn>
                <a:cxn ang="0">
                  <a:pos x="connsiteX21293" y="connsiteY21293"/>
                </a:cxn>
                <a:cxn ang="0">
                  <a:pos x="connsiteX21294" y="connsiteY21294"/>
                </a:cxn>
                <a:cxn ang="0">
                  <a:pos x="connsiteX21295" y="connsiteY21295"/>
                </a:cxn>
                <a:cxn ang="0">
                  <a:pos x="connsiteX21296" y="connsiteY21296"/>
                </a:cxn>
                <a:cxn ang="0">
                  <a:pos x="connsiteX21297" y="connsiteY21297"/>
                </a:cxn>
                <a:cxn ang="0">
                  <a:pos x="connsiteX21298" y="connsiteY21298"/>
                </a:cxn>
                <a:cxn ang="0">
                  <a:pos x="connsiteX21299" y="connsiteY21299"/>
                </a:cxn>
                <a:cxn ang="0">
                  <a:pos x="connsiteX21300" y="connsiteY21300"/>
                </a:cxn>
                <a:cxn ang="0">
                  <a:pos x="connsiteX21301" y="connsiteY21301"/>
                </a:cxn>
                <a:cxn ang="0">
                  <a:pos x="connsiteX21302" y="connsiteY21302"/>
                </a:cxn>
                <a:cxn ang="0">
                  <a:pos x="connsiteX21303" y="connsiteY21303"/>
                </a:cxn>
                <a:cxn ang="0">
                  <a:pos x="connsiteX21304" y="connsiteY21304"/>
                </a:cxn>
                <a:cxn ang="0">
                  <a:pos x="connsiteX21305" y="connsiteY21305"/>
                </a:cxn>
                <a:cxn ang="0">
                  <a:pos x="connsiteX21306" y="connsiteY21306"/>
                </a:cxn>
                <a:cxn ang="0">
                  <a:pos x="connsiteX21307" y="connsiteY21307"/>
                </a:cxn>
                <a:cxn ang="0">
                  <a:pos x="connsiteX21308" y="connsiteY21308"/>
                </a:cxn>
                <a:cxn ang="0">
                  <a:pos x="connsiteX21309" y="connsiteY21309"/>
                </a:cxn>
                <a:cxn ang="0">
                  <a:pos x="connsiteX21310" y="connsiteY21310"/>
                </a:cxn>
                <a:cxn ang="0">
                  <a:pos x="connsiteX21311" y="connsiteY21311"/>
                </a:cxn>
                <a:cxn ang="0">
                  <a:pos x="connsiteX21312" y="connsiteY21312"/>
                </a:cxn>
                <a:cxn ang="0">
                  <a:pos x="connsiteX21313" y="connsiteY21313"/>
                </a:cxn>
                <a:cxn ang="0">
                  <a:pos x="connsiteX21314" y="connsiteY21314"/>
                </a:cxn>
                <a:cxn ang="0">
                  <a:pos x="connsiteX21315" y="connsiteY21315"/>
                </a:cxn>
                <a:cxn ang="0">
                  <a:pos x="connsiteX21316" y="connsiteY21316"/>
                </a:cxn>
                <a:cxn ang="0">
                  <a:pos x="connsiteX21317" y="connsiteY21317"/>
                </a:cxn>
                <a:cxn ang="0">
                  <a:pos x="connsiteX21318" y="connsiteY21318"/>
                </a:cxn>
                <a:cxn ang="0">
                  <a:pos x="connsiteX21319" y="connsiteY21319"/>
                </a:cxn>
                <a:cxn ang="0">
                  <a:pos x="connsiteX21320" y="connsiteY21320"/>
                </a:cxn>
                <a:cxn ang="0">
                  <a:pos x="connsiteX21321" y="connsiteY21321"/>
                </a:cxn>
                <a:cxn ang="0">
                  <a:pos x="connsiteX21322" y="connsiteY21322"/>
                </a:cxn>
                <a:cxn ang="0">
                  <a:pos x="connsiteX21323" y="connsiteY21323"/>
                </a:cxn>
                <a:cxn ang="0">
                  <a:pos x="connsiteX21324" y="connsiteY21324"/>
                </a:cxn>
                <a:cxn ang="0">
                  <a:pos x="connsiteX21325" y="connsiteY21325"/>
                </a:cxn>
                <a:cxn ang="0">
                  <a:pos x="connsiteX21326" y="connsiteY21326"/>
                </a:cxn>
                <a:cxn ang="0">
                  <a:pos x="connsiteX21327" y="connsiteY21327"/>
                </a:cxn>
                <a:cxn ang="0">
                  <a:pos x="connsiteX21328" y="connsiteY21328"/>
                </a:cxn>
                <a:cxn ang="0">
                  <a:pos x="connsiteX21329" y="connsiteY21329"/>
                </a:cxn>
                <a:cxn ang="0">
                  <a:pos x="connsiteX21330" y="connsiteY21330"/>
                </a:cxn>
                <a:cxn ang="0">
                  <a:pos x="connsiteX21331" y="connsiteY21331"/>
                </a:cxn>
                <a:cxn ang="0">
                  <a:pos x="connsiteX21332" y="connsiteY21332"/>
                </a:cxn>
                <a:cxn ang="0">
                  <a:pos x="connsiteX21333" y="connsiteY21333"/>
                </a:cxn>
                <a:cxn ang="0">
                  <a:pos x="connsiteX21334" y="connsiteY21334"/>
                </a:cxn>
                <a:cxn ang="0">
                  <a:pos x="connsiteX21335" y="connsiteY21335"/>
                </a:cxn>
                <a:cxn ang="0">
                  <a:pos x="connsiteX21336" y="connsiteY21336"/>
                </a:cxn>
                <a:cxn ang="0">
                  <a:pos x="connsiteX21337" y="connsiteY21337"/>
                </a:cxn>
                <a:cxn ang="0">
                  <a:pos x="connsiteX21338" y="connsiteY21338"/>
                </a:cxn>
                <a:cxn ang="0">
                  <a:pos x="connsiteX21339" y="connsiteY21339"/>
                </a:cxn>
                <a:cxn ang="0">
                  <a:pos x="connsiteX21340" y="connsiteY21340"/>
                </a:cxn>
                <a:cxn ang="0">
                  <a:pos x="connsiteX21341" y="connsiteY21341"/>
                </a:cxn>
                <a:cxn ang="0">
                  <a:pos x="connsiteX21342" y="connsiteY21342"/>
                </a:cxn>
                <a:cxn ang="0">
                  <a:pos x="connsiteX21343" y="connsiteY21343"/>
                </a:cxn>
                <a:cxn ang="0">
                  <a:pos x="connsiteX21344" y="connsiteY21344"/>
                </a:cxn>
                <a:cxn ang="0">
                  <a:pos x="connsiteX21345" y="connsiteY21345"/>
                </a:cxn>
                <a:cxn ang="0">
                  <a:pos x="connsiteX21346" y="connsiteY21346"/>
                </a:cxn>
                <a:cxn ang="0">
                  <a:pos x="connsiteX21347" y="connsiteY21347"/>
                </a:cxn>
                <a:cxn ang="0">
                  <a:pos x="connsiteX21348" y="connsiteY21348"/>
                </a:cxn>
                <a:cxn ang="0">
                  <a:pos x="connsiteX21349" y="connsiteY21349"/>
                </a:cxn>
                <a:cxn ang="0">
                  <a:pos x="connsiteX21350" y="connsiteY21350"/>
                </a:cxn>
                <a:cxn ang="0">
                  <a:pos x="connsiteX21351" y="connsiteY21351"/>
                </a:cxn>
                <a:cxn ang="0">
                  <a:pos x="connsiteX21352" y="connsiteY21352"/>
                </a:cxn>
                <a:cxn ang="0">
                  <a:pos x="connsiteX21353" y="connsiteY21353"/>
                </a:cxn>
                <a:cxn ang="0">
                  <a:pos x="connsiteX21354" y="connsiteY21354"/>
                </a:cxn>
                <a:cxn ang="0">
                  <a:pos x="connsiteX21355" y="connsiteY21355"/>
                </a:cxn>
                <a:cxn ang="0">
                  <a:pos x="connsiteX21356" y="connsiteY21356"/>
                </a:cxn>
                <a:cxn ang="0">
                  <a:pos x="connsiteX21357" y="connsiteY21357"/>
                </a:cxn>
                <a:cxn ang="0">
                  <a:pos x="connsiteX21358" y="connsiteY21358"/>
                </a:cxn>
                <a:cxn ang="0">
                  <a:pos x="connsiteX21359" y="connsiteY21359"/>
                </a:cxn>
                <a:cxn ang="0">
                  <a:pos x="connsiteX21360" y="connsiteY21360"/>
                </a:cxn>
                <a:cxn ang="0">
                  <a:pos x="connsiteX21361" y="connsiteY21361"/>
                </a:cxn>
                <a:cxn ang="0">
                  <a:pos x="connsiteX21362" y="connsiteY21362"/>
                </a:cxn>
                <a:cxn ang="0">
                  <a:pos x="connsiteX21363" y="connsiteY21363"/>
                </a:cxn>
                <a:cxn ang="0">
                  <a:pos x="connsiteX21364" y="connsiteY21364"/>
                </a:cxn>
                <a:cxn ang="0">
                  <a:pos x="connsiteX21365" y="connsiteY21365"/>
                </a:cxn>
                <a:cxn ang="0">
                  <a:pos x="connsiteX21366" y="connsiteY21366"/>
                </a:cxn>
                <a:cxn ang="0">
                  <a:pos x="connsiteX21367" y="connsiteY21367"/>
                </a:cxn>
                <a:cxn ang="0">
                  <a:pos x="connsiteX21368" y="connsiteY21368"/>
                </a:cxn>
                <a:cxn ang="0">
                  <a:pos x="connsiteX21369" y="connsiteY21369"/>
                </a:cxn>
                <a:cxn ang="0">
                  <a:pos x="connsiteX21370" y="connsiteY21370"/>
                </a:cxn>
                <a:cxn ang="0">
                  <a:pos x="connsiteX21371" y="connsiteY21371"/>
                </a:cxn>
                <a:cxn ang="0">
                  <a:pos x="connsiteX21372" y="connsiteY21372"/>
                </a:cxn>
                <a:cxn ang="0">
                  <a:pos x="connsiteX21373" y="connsiteY21373"/>
                </a:cxn>
                <a:cxn ang="0">
                  <a:pos x="connsiteX21374" y="connsiteY21374"/>
                </a:cxn>
                <a:cxn ang="0">
                  <a:pos x="connsiteX21375" y="connsiteY21375"/>
                </a:cxn>
                <a:cxn ang="0">
                  <a:pos x="connsiteX21376" y="connsiteY21376"/>
                </a:cxn>
                <a:cxn ang="0">
                  <a:pos x="connsiteX21377" y="connsiteY21377"/>
                </a:cxn>
                <a:cxn ang="0">
                  <a:pos x="connsiteX21378" y="connsiteY21378"/>
                </a:cxn>
                <a:cxn ang="0">
                  <a:pos x="connsiteX21379" y="connsiteY21379"/>
                </a:cxn>
                <a:cxn ang="0">
                  <a:pos x="connsiteX21380" y="connsiteY21380"/>
                </a:cxn>
                <a:cxn ang="0">
                  <a:pos x="connsiteX21381" y="connsiteY21381"/>
                </a:cxn>
                <a:cxn ang="0">
                  <a:pos x="connsiteX21382" y="connsiteY21382"/>
                </a:cxn>
                <a:cxn ang="0">
                  <a:pos x="connsiteX21383" y="connsiteY21383"/>
                </a:cxn>
                <a:cxn ang="0">
                  <a:pos x="connsiteX21384" y="connsiteY21384"/>
                </a:cxn>
                <a:cxn ang="0">
                  <a:pos x="connsiteX21385" y="connsiteY21385"/>
                </a:cxn>
                <a:cxn ang="0">
                  <a:pos x="connsiteX21386" y="connsiteY21386"/>
                </a:cxn>
                <a:cxn ang="0">
                  <a:pos x="connsiteX21387" y="connsiteY21387"/>
                </a:cxn>
                <a:cxn ang="0">
                  <a:pos x="connsiteX21388" y="connsiteY21388"/>
                </a:cxn>
                <a:cxn ang="0">
                  <a:pos x="connsiteX21389" y="connsiteY21389"/>
                </a:cxn>
                <a:cxn ang="0">
                  <a:pos x="connsiteX21390" y="connsiteY21390"/>
                </a:cxn>
                <a:cxn ang="0">
                  <a:pos x="connsiteX21391" y="connsiteY21391"/>
                </a:cxn>
                <a:cxn ang="0">
                  <a:pos x="connsiteX21392" y="connsiteY21392"/>
                </a:cxn>
                <a:cxn ang="0">
                  <a:pos x="connsiteX21393" y="connsiteY21393"/>
                </a:cxn>
                <a:cxn ang="0">
                  <a:pos x="connsiteX21394" y="connsiteY21394"/>
                </a:cxn>
                <a:cxn ang="0">
                  <a:pos x="connsiteX21395" y="connsiteY21395"/>
                </a:cxn>
                <a:cxn ang="0">
                  <a:pos x="connsiteX21396" y="connsiteY21396"/>
                </a:cxn>
                <a:cxn ang="0">
                  <a:pos x="connsiteX21397" y="connsiteY21397"/>
                </a:cxn>
                <a:cxn ang="0">
                  <a:pos x="connsiteX21398" y="connsiteY21398"/>
                </a:cxn>
                <a:cxn ang="0">
                  <a:pos x="connsiteX21399" y="connsiteY21399"/>
                </a:cxn>
                <a:cxn ang="0">
                  <a:pos x="connsiteX21400" y="connsiteY21400"/>
                </a:cxn>
                <a:cxn ang="0">
                  <a:pos x="connsiteX21401" y="connsiteY21401"/>
                </a:cxn>
                <a:cxn ang="0">
                  <a:pos x="connsiteX21402" y="connsiteY21402"/>
                </a:cxn>
                <a:cxn ang="0">
                  <a:pos x="connsiteX21403" y="connsiteY21403"/>
                </a:cxn>
                <a:cxn ang="0">
                  <a:pos x="connsiteX21404" y="connsiteY21404"/>
                </a:cxn>
                <a:cxn ang="0">
                  <a:pos x="connsiteX21405" y="connsiteY21405"/>
                </a:cxn>
                <a:cxn ang="0">
                  <a:pos x="connsiteX21406" y="connsiteY21406"/>
                </a:cxn>
                <a:cxn ang="0">
                  <a:pos x="connsiteX21407" y="connsiteY21407"/>
                </a:cxn>
                <a:cxn ang="0">
                  <a:pos x="connsiteX21408" y="connsiteY21408"/>
                </a:cxn>
                <a:cxn ang="0">
                  <a:pos x="connsiteX21409" y="connsiteY21409"/>
                </a:cxn>
                <a:cxn ang="0">
                  <a:pos x="connsiteX21410" y="connsiteY21410"/>
                </a:cxn>
                <a:cxn ang="0">
                  <a:pos x="connsiteX21411" y="connsiteY21411"/>
                </a:cxn>
                <a:cxn ang="0">
                  <a:pos x="connsiteX21412" y="connsiteY21412"/>
                </a:cxn>
                <a:cxn ang="0">
                  <a:pos x="connsiteX21413" y="connsiteY21413"/>
                </a:cxn>
                <a:cxn ang="0">
                  <a:pos x="connsiteX21414" y="connsiteY21414"/>
                </a:cxn>
                <a:cxn ang="0">
                  <a:pos x="connsiteX21415" y="connsiteY21415"/>
                </a:cxn>
                <a:cxn ang="0">
                  <a:pos x="connsiteX21416" y="connsiteY21416"/>
                </a:cxn>
                <a:cxn ang="0">
                  <a:pos x="connsiteX21417" y="connsiteY21417"/>
                </a:cxn>
                <a:cxn ang="0">
                  <a:pos x="connsiteX21418" y="connsiteY21418"/>
                </a:cxn>
                <a:cxn ang="0">
                  <a:pos x="connsiteX21419" y="connsiteY21419"/>
                </a:cxn>
                <a:cxn ang="0">
                  <a:pos x="connsiteX21420" y="connsiteY21420"/>
                </a:cxn>
                <a:cxn ang="0">
                  <a:pos x="connsiteX21421" y="connsiteY21421"/>
                </a:cxn>
                <a:cxn ang="0">
                  <a:pos x="connsiteX21422" y="connsiteY21422"/>
                </a:cxn>
                <a:cxn ang="0">
                  <a:pos x="connsiteX21423" y="connsiteY21423"/>
                </a:cxn>
                <a:cxn ang="0">
                  <a:pos x="connsiteX21424" y="connsiteY21424"/>
                </a:cxn>
                <a:cxn ang="0">
                  <a:pos x="connsiteX21425" y="connsiteY21425"/>
                </a:cxn>
                <a:cxn ang="0">
                  <a:pos x="connsiteX21426" y="connsiteY21426"/>
                </a:cxn>
                <a:cxn ang="0">
                  <a:pos x="connsiteX21427" y="connsiteY21427"/>
                </a:cxn>
                <a:cxn ang="0">
                  <a:pos x="connsiteX21428" y="connsiteY21428"/>
                </a:cxn>
                <a:cxn ang="0">
                  <a:pos x="connsiteX21429" y="connsiteY21429"/>
                </a:cxn>
                <a:cxn ang="0">
                  <a:pos x="connsiteX21430" y="connsiteY21430"/>
                </a:cxn>
                <a:cxn ang="0">
                  <a:pos x="connsiteX21431" y="connsiteY21431"/>
                </a:cxn>
                <a:cxn ang="0">
                  <a:pos x="connsiteX21432" y="connsiteY21432"/>
                </a:cxn>
                <a:cxn ang="0">
                  <a:pos x="connsiteX21433" y="connsiteY21433"/>
                </a:cxn>
                <a:cxn ang="0">
                  <a:pos x="connsiteX21434" y="connsiteY21434"/>
                </a:cxn>
                <a:cxn ang="0">
                  <a:pos x="connsiteX21435" y="connsiteY21435"/>
                </a:cxn>
                <a:cxn ang="0">
                  <a:pos x="connsiteX21436" y="connsiteY21436"/>
                </a:cxn>
                <a:cxn ang="0">
                  <a:pos x="connsiteX21437" y="connsiteY21437"/>
                </a:cxn>
                <a:cxn ang="0">
                  <a:pos x="connsiteX21438" y="connsiteY21438"/>
                </a:cxn>
                <a:cxn ang="0">
                  <a:pos x="connsiteX21439" y="connsiteY21439"/>
                </a:cxn>
                <a:cxn ang="0">
                  <a:pos x="connsiteX21440" y="connsiteY21440"/>
                </a:cxn>
                <a:cxn ang="0">
                  <a:pos x="connsiteX21441" y="connsiteY21441"/>
                </a:cxn>
                <a:cxn ang="0">
                  <a:pos x="connsiteX21442" y="connsiteY21442"/>
                </a:cxn>
                <a:cxn ang="0">
                  <a:pos x="connsiteX21443" y="connsiteY21443"/>
                </a:cxn>
                <a:cxn ang="0">
                  <a:pos x="connsiteX21444" y="connsiteY21444"/>
                </a:cxn>
                <a:cxn ang="0">
                  <a:pos x="connsiteX21445" y="connsiteY21445"/>
                </a:cxn>
                <a:cxn ang="0">
                  <a:pos x="connsiteX21446" y="connsiteY21446"/>
                </a:cxn>
                <a:cxn ang="0">
                  <a:pos x="connsiteX21447" y="connsiteY21447"/>
                </a:cxn>
                <a:cxn ang="0">
                  <a:pos x="connsiteX21448" y="connsiteY21448"/>
                </a:cxn>
                <a:cxn ang="0">
                  <a:pos x="connsiteX21449" y="connsiteY21449"/>
                </a:cxn>
                <a:cxn ang="0">
                  <a:pos x="connsiteX21450" y="connsiteY21450"/>
                </a:cxn>
                <a:cxn ang="0">
                  <a:pos x="connsiteX21451" y="connsiteY21451"/>
                </a:cxn>
                <a:cxn ang="0">
                  <a:pos x="connsiteX21452" y="connsiteY21452"/>
                </a:cxn>
                <a:cxn ang="0">
                  <a:pos x="connsiteX21453" y="connsiteY21453"/>
                </a:cxn>
                <a:cxn ang="0">
                  <a:pos x="connsiteX21454" y="connsiteY21454"/>
                </a:cxn>
                <a:cxn ang="0">
                  <a:pos x="connsiteX21455" y="connsiteY21455"/>
                </a:cxn>
                <a:cxn ang="0">
                  <a:pos x="connsiteX21456" y="connsiteY21456"/>
                </a:cxn>
                <a:cxn ang="0">
                  <a:pos x="connsiteX21457" y="connsiteY21457"/>
                </a:cxn>
                <a:cxn ang="0">
                  <a:pos x="connsiteX21458" y="connsiteY21458"/>
                </a:cxn>
                <a:cxn ang="0">
                  <a:pos x="connsiteX21459" y="connsiteY21459"/>
                </a:cxn>
                <a:cxn ang="0">
                  <a:pos x="connsiteX21460" y="connsiteY21460"/>
                </a:cxn>
                <a:cxn ang="0">
                  <a:pos x="connsiteX21461" y="connsiteY21461"/>
                </a:cxn>
                <a:cxn ang="0">
                  <a:pos x="connsiteX21462" y="connsiteY21462"/>
                </a:cxn>
                <a:cxn ang="0">
                  <a:pos x="connsiteX21463" y="connsiteY21463"/>
                </a:cxn>
                <a:cxn ang="0">
                  <a:pos x="connsiteX21464" y="connsiteY21464"/>
                </a:cxn>
                <a:cxn ang="0">
                  <a:pos x="connsiteX21465" y="connsiteY21465"/>
                </a:cxn>
                <a:cxn ang="0">
                  <a:pos x="connsiteX21466" y="connsiteY21466"/>
                </a:cxn>
                <a:cxn ang="0">
                  <a:pos x="connsiteX21467" y="connsiteY21467"/>
                </a:cxn>
                <a:cxn ang="0">
                  <a:pos x="connsiteX21468" y="connsiteY21468"/>
                </a:cxn>
                <a:cxn ang="0">
                  <a:pos x="connsiteX21469" y="connsiteY21469"/>
                </a:cxn>
                <a:cxn ang="0">
                  <a:pos x="connsiteX21470" y="connsiteY21470"/>
                </a:cxn>
                <a:cxn ang="0">
                  <a:pos x="connsiteX21471" y="connsiteY21471"/>
                </a:cxn>
                <a:cxn ang="0">
                  <a:pos x="connsiteX21472" y="connsiteY21472"/>
                </a:cxn>
                <a:cxn ang="0">
                  <a:pos x="connsiteX21473" y="connsiteY21473"/>
                </a:cxn>
                <a:cxn ang="0">
                  <a:pos x="connsiteX21474" y="connsiteY21474"/>
                </a:cxn>
                <a:cxn ang="0">
                  <a:pos x="connsiteX21475" y="connsiteY21475"/>
                </a:cxn>
                <a:cxn ang="0">
                  <a:pos x="connsiteX21476" y="connsiteY21476"/>
                </a:cxn>
                <a:cxn ang="0">
                  <a:pos x="connsiteX21477" y="connsiteY21477"/>
                </a:cxn>
                <a:cxn ang="0">
                  <a:pos x="connsiteX21478" y="connsiteY21478"/>
                </a:cxn>
                <a:cxn ang="0">
                  <a:pos x="connsiteX21479" y="connsiteY21479"/>
                </a:cxn>
                <a:cxn ang="0">
                  <a:pos x="connsiteX21480" y="connsiteY21480"/>
                </a:cxn>
                <a:cxn ang="0">
                  <a:pos x="connsiteX21481" y="connsiteY21481"/>
                </a:cxn>
                <a:cxn ang="0">
                  <a:pos x="connsiteX21482" y="connsiteY21482"/>
                </a:cxn>
                <a:cxn ang="0">
                  <a:pos x="connsiteX21483" y="connsiteY21483"/>
                </a:cxn>
                <a:cxn ang="0">
                  <a:pos x="connsiteX21484" y="connsiteY21484"/>
                </a:cxn>
                <a:cxn ang="0">
                  <a:pos x="connsiteX21485" y="connsiteY21485"/>
                </a:cxn>
                <a:cxn ang="0">
                  <a:pos x="connsiteX21486" y="connsiteY21486"/>
                </a:cxn>
                <a:cxn ang="0">
                  <a:pos x="connsiteX21487" y="connsiteY21487"/>
                </a:cxn>
                <a:cxn ang="0">
                  <a:pos x="connsiteX21488" y="connsiteY21488"/>
                </a:cxn>
                <a:cxn ang="0">
                  <a:pos x="connsiteX21489" y="connsiteY21489"/>
                </a:cxn>
                <a:cxn ang="0">
                  <a:pos x="connsiteX21490" y="connsiteY21490"/>
                </a:cxn>
                <a:cxn ang="0">
                  <a:pos x="connsiteX21491" y="connsiteY21491"/>
                </a:cxn>
                <a:cxn ang="0">
                  <a:pos x="connsiteX21492" y="connsiteY21492"/>
                </a:cxn>
                <a:cxn ang="0">
                  <a:pos x="connsiteX21493" y="connsiteY21493"/>
                </a:cxn>
                <a:cxn ang="0">
                  <a:pos x="connsiteX21494" y="connsiteY21494"/>
                </a:cxn>
                <a:cxn ang="0">
                  <a:pos x="connsiteX21495" y="connsiteY21495"/>
                </a:cxn>
                <a:cxn ang="0">
                  <a:pos x="connsiteX21496" y="connsiteY21496"/>
                </a:cxn>
                <a:cxn ang="0">
                  <a:pos x="connsiteX21497" y="connsiteY21497"/>
                </a:cxn>
                <a:cxn ang="0">
                  <a:pos x="connsiteX21498" y="connsiteY21498"/>
                </a:cxn>
                <a:cxn ang="0">
                  <a:pos x="connsiteX21499" y="connsiteY21499"/>
                </a:cxn>
                <a:cxn ang="0">
                  <a:pos x="connsiteX21500" y="connsiteY21500"/>
                </a:cxn>
                <a:cxn ang="0">
                  <a:pos x="connsiteX21501" y="connsiteY21501"/>
                </a:cxn>
                <a:cxn ang="0">
                  <a:pos x="connsiteX21502" y="connsiteY21502"/>
                </a:cxn>
                <a:cxn ang="0">
                  <a:pos x="connsiteX21503" y="connsiteY21503"/>
                </a:cxn>
                <a:cxn ang="0">
                  <a:pos x="connsiteX21504" y="connsiteY21504"/>
                </a:cxn>
                <a:cxn ang="0">
                  <a:pos x="connsiteX21505" y="connsiteY21505"/>
                </a:cxn>
                <a:cxn ang="0">
                  <a:pos x="connsiteX21506" y="connsiteY21506"/>
                </a:cxn>
                <a:cxn ang="0">
                  <a:pos x="connsiteX21507" y="connsiteY21507"/>
                </a:cxn>
                <a:cxn ang="0">
                  <a:pos x="connsiteX21508" y="connsiteY21508"/>
                </a:cxn>
                <a:cxn ang="0">
                  <a:pos x="connsiteX21509" y="connsiteY21509"/>
                </a:cxn>
                <a:cxn ang="0">
                  <a:pos x="connsiteX21510" y="connsiteY21510"/>
                </a:cxn>
                <a:cxn ang="0">
                  <a:pos x="connsiteX21511" y="connsiteY21511"/>
                </a:cxn>
                <a:cxn ang="0">
                  <a:pos x="connsiteX21512" y="connsiteY21512"/>
                </a:cxn>
                <a:cxn ang="0">
                  <a:pos x="connsiteX21513" y="connsiteY21513"/>
                </a:cxn>
                <a:cxn ang="0">
                  <a:pos x="connsiteX21514" y="connsiteY21514"/>
                </a:cxn>
                <a:cxn ang="0">
                  <a:pos x="connsiteX21515" y="connsiteY21515"/>
                </a:cxn>
                <a:cxn ang="0">
                  <a:pos x="connsiteX21516" y="connsiteY21516"/>
                </a:cxn>
                <a:cxn ang="0">
                  <a:pos x="connsiteX21517" y="connsiteY21517"/>
                </a:cxn>
                <a:cxn ang="0">
                  <a:pos x="connsiteX21518" y="connsiteY21518"/>
                </a:cxn>
                <a:cxn ang="0">
                  <a:pos x="connsiteX21519" y="connsiteY21519"/>
                </a:cxn>
                <a:cxn ang="0">
                  <a:pos x="connsiteX21520" y="connsiteY21520"/>
                </a:cxn>
                <a:cxn ang="0">
                  <a:pos x="connsiteX21521" y="connsiteY21521"/>
                </a:cxn>
                <a:cxn ang="0">
                  <a:pos x="connsiteX21522" y="connsiteY21522"/>
                </a:cxn>
                <a:cxn ang="0">
                  <a:pos x="connsiteX21523" y="connsiteY21523"/>
                </a:cxn>
                <a:cxn ang="0">
                  <a:pos x="connsiteX21524" y="connsiteY21524"/>
                </a:cxn>
                <a:cxn ang="0">
                  <a:pos x="connsiteX21525" y="connsiteY21525"/>
                </a:cxn>
                <a:cxn ang="0">
                  <a:pos x="connsiteX21526" y="connsiteY21526"/>
                </a:cxn>
                <a:cxn ang="0">
                  <a:pos x="connsiteX21527" y="connsiteY21527"/>
                </a:cxn>
                <a:cxn ang="0">
                  <a:pos x="connsiteX21528" y="connsiteY21528"/>
                </a:cxn>
                <a:cxn ang="0">
                  <a:pos x="connsiteX21529" y="connsiteY21529"/>
                </a:cxn>
                <a:cxn ang="0">
                  <a:pos x="connsiteX21530" y="connsiteY21530"/>
                </a:cxn>
                <a:cxn ang="0">
                  <a:pos x="connsiteX21531" y="connsiteY21531"/>
                </a:cxn>
                <a:cxn ang="0">
                  <a:pos x="connsiteX21532" y="connsiteY21532"/>
                </a:cxn>
                <a:cxn ang="0">
                  <a:pos x="connsiteX21533" y="connsiteY21533"/>
                </a:cxn>
                <a:cxn ang="0">
                  <a:pos x="connsiteX21534" y="connsiteY21534"/>
                </a:cxn>
                <a:cxn ang="0">
                  <a:pos x="connsiteX21535" y="connsiteY21535"/>
                </a:cxn>
                <a:cxn ang="0">
                  <a:pos x="connsiteX21536" y="connsiteY21536"/>
                </a:cxn>
                <a:cxn ang="0">
                  <a:pos x="connsiteX21537" y="connsiteY21537"/>
                </a:cxn>
                <a:cxn ang="0">
                  <a:pos x="connsiteX21538" y="connsiteY21538"/>
                </a:cxn>
                <a:cxn ang="0">
                  <a:pos x="connsiteX21539" y="connsiteY21539"/>
                </a:cxn>
                <a:cxn ang="0">
                  <a:pos x="connsiteX21540" y="connsiteY21540"/>
                </a:cxn>
                <a:cxn ang="0">
                  <a:pos x="connsiteX21541" y="connsiteY21541"/>
                </a:cxn>
                <a:cxn ang="0">
                  <a:pos x="connsiteX21542" y="connsiteY21542"/>
                </a:cxn>
                <a:cxn ang="0">
                  <a:pos x="connsiteX21543" y="connsiteY21543"/>
                </a:cxn>
                <a:cxn ang="0">
                  <a:pos x="connsiteX21544" y="connsiteY21544"/>
                </a:cxn>
                <a:cxn ang="0">
                  <a:pos x="connsiteX21545" y="connsiteY21545"/>
                </a:cxn>
                <a:cxn ang="0">
                  <a:pos x="connsiteX21546" y="connsiteY21546"/>
                </a:cxn>
                <a:cxn ang="0">
                  <a:pos x="connsiteX21547" y="connsiteY21547"/>
                </a:cxn>
                <a:cxn ang="0">
                  <a:pos x="connsiteX21548" y="connsiteY21548"/>
                </a:cxn>
                <a:cxn ang="0">
                  <a:pos x="connsiteX21549" y="connsiteY21549"/>
                </a:cxn>
                <a:cxn ang="0">
                  <a:pos x="connsiteX21550" y="connsiteY21550"/>
                </a:cxn>
                <a:cxn ang="0">
                  <a:pos x="connsiteX21551" y="connsiteY21551"/>
                </a:cxn>
                <a:cxn ang="0">
                  <a:pos x="connsiteX21552" y="connsiteY21552"/>
                </a:cxn>
                <a:cxn ang="0">
                  <a:pos x="connsiteX21553" y="connsiteY21553"/>
                </a:cxn>
                <a:cxn ang="0">
                  <a:pos x="connsiteX21554" y="connsiteY21554"/>
                </a:cxn>
                <a:cxn ang="0">
                  <a:pos x="connsiteX21555" y="connsiteY21555"/>
                </a:cxn>
                <a:cxn ang="0">
                  <a:pos x="connsiteX21556" y="connsiteY21556"/>
                </a:cxn>
                <a:cxn ang="0">
                  <a:pos x="connsiteX21557" y="connsiteY21557"/>
                </a:cxn>
                <a:cxn ang="0">
                  <a:pos x="connsiteX21558" y="connsiteY21558"/>
                </a:cxn>
                <a:cxn ang="0">
                  <a:pos x="connsiteX21559" y="connsiteY21559"/>
                </a:cxn>
                <a:cxn ang="0">
                  <a:pos x="connsiteX21560" y="connsiteY21560"/>
                </a:cxn>
                <a:cxn ang="0">
                  <a:pos x="connsiteX21561" y="connsiteY21561"/>
                </a:cxn>
                <a:cxn ang="0">
                  <a:pos x="connsiteX21562" y="connsiteY21562"/>
                </a:cxn>
                <a:cxn ang="0">
                  <a:pos x="connsiteX21563" y="connsiteY21563"/>
                </a:cxn>
                <a:cxn ang="0">
                  <a:pos x="connsiteX21564" y="connsiteY21564"/>
                </a:cxn>
                <a:cxn ang="0">
                  <a:pos x="connsiteX21565" y="connsiteY21565"/>
                </a:cxn>
                <a:cxn ang="0">
                  <a:pos x="connsiteX21566" y="connsiteY21566"/>
                </a:cxn>
                <a:cxn ang="0">
                  <a:pos x="connsiteX21567" y="connsiteY21567"/>
                </a:cxn>
                <a:cxn ang="0">
                  <a:pos x="connsiteX21568" y="connsiteY21568"/>
                </a:cxn>
                <a:cxn ang="0">
                  <a:pos x="connsiteX21569" y="connsiteY21569"/>
                </a:cxn>
                <a:cxn ang="0">
                  <a:pos x="connsiteX21570" y="connsiteY21570"/>
                </a:cxn>
                <a:cxn ang="0">
                  <a:pos x="connsiteX21571" y="connsiteY21571"/>
                </a:cxn>
                <a:cxn ang="0">
                  <a:pos x="connsiteX21572" y="connsiteY21572"/>
                </a:cxn>
                <a:cxn ang="0">
                  <a:pos x="connsiteX21573" y="connsiteY21573"/>
                </a:cxn>
                <a:cxn ang="0">
                  <a:pos x="connsiteX21574" y="connsiteY21574"/>
                </a:cxn>
                <a:cxn ang="0">
                  <a:pos x="connsiteX21575" y="connsiteY21575"/>
                </a:cxn>
                <a:cxn ang="0">
                  <a:pos x="connsiteX21576" y="connsiteY21576"/>
                </a:cxn>
                <a:cxn ang="0">
                  <a:pos x="connsiteX21577" y="connsiteY21577"/>
                </a:cxn>
                <a:cxn ang="0">
                  <a:pos x="connsiteX21578" y="connsiteY21578"/>
                </a:cxn>
                <a:cxn ang="0">
                  <a:pos x="connsiteX21579" y="connsiteY21579"/>
                </a:cxn>
                <a:cxn ang="0">
                  <a:pos x="connsiteX21580" y="connsiteY21580"/>
                </a:cxn>
                <a:cxn ang="0">
                  <a:pos x="connsiteX21581" y="connsiteY21581"/>
                </a:cxn>
                <a:cxn ang="0">
                  <a:pos x="connsiteX21582" y="connsiteY21582"/>
                </a:cxn>
                <a:cxn ang="0">
                  <a:pos x="connsiteX21583" y="connsiteY21583"/>
                </a:cxn>
                <a:cxn ang="0">
                  <a:pos x="connsiteX21584" y="connsiteY21584"/>
                </a:cxn>
                <a:cxn ang="0">
                  <a:pos x="connsiteX21585" y="connsiteY21585"/>
                </a:cxn>
                <a:cxn ang="0">
                  <a:pos x="connsiteX21586" y="connsiteY21586"/>
                </a:cxn>
                <a:cxn ang="0">
                  <a:pos x="connsiteX21587" y="connsiteY21587"/>
                </a:cxn>
                <a:cxn ang="0">
                  <a:pos x="connsiteX21588" y="connsiteY21588"/>
                </a:cxn>
                <a:cxn ang="0">
                  <a:pos x="connsiteX21589" y="connsiteY21589"/>
                </a:cxn>
                <a:cxn ang="0">
                  <a:pos x="connsiteX21590" y="connsiteY21590"/>
                </a:cxn>
                <a:cxn ang="0">
                  <a:pos x="connsiteX21591" y="connsiteY21591"/>
                </a:cxn>
                <a:cxn ang="0">
                  <a:pos x="connsiteX21592" y="connsiteY21592"/>
                </a:cxn>
                <a:cxn ang="0">
                  <a:pos x="connsiteX21593" y="connsiteY21593"/>
                </a:cxn>
                <a:cxn ang="0">
                  <a:pos x="connsiteX21594" y="connsiteY21594"/>
                </a:cxn>
                <a:cxn ang="0">
                  <a:pos x="connsiteX21595" y="connsiteY21595"/>
                </a:cxn>
                <a:cxn ang="0">
                  <a:pos x="connsiteX21596" y="connsiteY21596"/>
                </a:cxn>
                <a:cxn ang="0">
                  <a:pos x="connsiteX21597" y="connsiteY21597"/>
                </a:cxn>
                <a:cxn ang="0">
                  <a:pos x="connsiteX21598" y="connsiteY21598"/>
                </a:cxn>
                <a:cxn ang="0">
                  <a:pos x="connsiteX21599" y="connsiteY21599"/>
                </a:cxn>
                <a:cxn ang="0">
                  <a:pos x="connsiteX21600" y="connsiteY21600"/>
                </a:cxn>
                <a:cxn ang="0">
                  <a:pos x="connsiteX21601" y="connsiteY21601"/>
                </a:cxn>
                <a:cxn ang="0">
                  <a:pos x="connsiteX21602" y="connsiteY21602"/>
                </a:cxn>
                <a:cxn ang="0">
                  <a:pos x="connsiteX21603" y="connsiteY21603"/>
                </a:cxn>
                <a:cxn ang="0">
                  <a:pos x="connsiteX21604" y="connsiteY21604"/>
                </a:cxn>
                <a:cxn ang="0">
                  <a:pos x="connsiteX21605" y="connsiteY21605"/>
                </a:cxn>
                <a:cxn ang="0">
                  <a:pos x="connsiteX21606" y="connsiteY21606"/>
                </a:cxn>
                <a:cxn ang="0">
                  <a:pos x="connsiteX21607" y="connsiteY21607"/>
                </a:cxn>
                <a:cxn ang="0">
                  <a:pos x="connsiteX21608" y="connsiteY21608"/>
                </a:cxn>
                <a:cxn ang="0">
                  <a:pos x="connsiteX21609" y="connsiteY21609"/>
                </a:cxn>
                <a:cxn ang="0">
                  <a:pos x="connsiteX21610" y="connsiteY21610"/>
                </a:cxn>
                <a:cxn ang="0">
                  <a:pos x="connsiteX21611" y="connsiteY21611"/>
                </a:cxn>
                <a:cxn ang="0">
                  <a:pos x="connsiteX21612" y="connsiteY21612"/>
                </a:cxn>
                <a:cxn ang="0">
                  <a:pos x="connsiteX21613" y="connsiteY21613"/>
                </a:cxn>
                <a:cxn ang="0">
                  <a:pos x="connsiteX21614" y="connsiteY21614"/>
                </a:cxn>
                <a:cxn ang="0">
                  <a:pos x="connsiteX21615" y="connsiteY21615"/>
                </a:cxn>
                <a:cxn ang="0">
                  <a:pos x="connsiteX21616" y="connsiteY21616"/>
                </a:cxn>
                <a:cxn ang="0">
                  <a:pos x="connsiteX21617" y="connsiteY21617"/>
                </a:cxn>
                <a:cxn ang="0">
                  <a:pos x="connsiteX21618" y="connsiteY21618"/>
                </a:cxn>
                <a:cxn ang="0">
                  <a:pos x="connsiteX21619" y="connsiteY21619"/>
                </a:cxn>
                <a:cxn ang="0">
                  <a:pos x="connsiteX21620" y="connsiteY21620"/>
                </a:cxn>
                <a:cxn ang="0">
                  <a:pos x="connsiteX21621" y="connsiteY21621"/>
                </a:cxn>
                <a:cxn ang="0">
                  <a:pos x="connsiteX21622" y="connsiteY21622"/>
                </a:cxn>
                <a:cxn ang="0">
                  <a:pos x="connsiteX21623" y="connsiteY21623"/>
                </a:cxn>
                <a:cxn ang="0">
                  <a:pos x="connsiteX21624" y="connsiteY21624"/>
                </a:cxn>
                <a:cxn ang="0">
                  <a:pos x="connsiteX21625" y="connsiteY21625"/>
                </a:cxn>
                <a:cxn ang="0">
                  <a:pos x="connsiteX21626" y="connsiteY21626"/>
                </a:cxn>
                <a:cxn ang="0">
                  <a:pos x="connsiteX21627" y="connsiteY21627"/>
                </a:cxn>
                <a:cxn ang="0">
                  <a:pos x="connsiteX21628" y="connsiteY21628"/>
                </a:cxn>
                <a:cxn ang="0">
                  <a:pos x="connsiteX21629" y="connsiteY21629"/>
                </a:cxn>
                <a:cxn ang="0">
                  <a:pos x="connsiteX21630" y="connsiteY21630"/>
                </a:cxn>
                <a:cxn ang="0">
                  <a:pos x="connsiteX21631" y="connsiteY21631"/>
                </a:cxn>
                <a:cxn ang="0">
                  <a:pos x="connsiteX21632" y="connsiteY21632"/>
                </a:cxn>
                <a:cxn ang="0">
                  <a:pos x="connsiteX21633" y="connsiteY21633"/>
                </a:cxn>
                <a:cxn ang="0">
                  <a:pos x="connsiteX21634" y="connsiteY21634"/>
                </a:cxn>
                <a:cxn ang="0">
                  <a:pos x="connsiteX21635" y="connsiteY21635"/>
                </a:cxn>
                <a:cxn ang="0">
                  <a:pos x="connsiteX21636" y="connsiteY21636"/>
                </a:cxn>
                <a:cxn ang="0">
                  <a:pos x="connsiteX21637" y="connsiteY21637"/>
                </a:cxn>
                <a:cxn ang="0">
                  <a:pos x="connsiteX21638" y="connsiteY21638"/>
                </a:cxn>
                <a:cxn ang="0">
                  <a:pos x="connsiteX21639" y="connsiteY21639"/>
                </a:cxn>
                <a:cxn ang="0">
                  <a:pos x="connsiteX21640" y="connsiteY21640"/>
                </a:cxn>
                <a:cxn ang="0">
                  <a:pos x="connsiteX21641" y="connsiteY21641"/>
                </a:cxn>
                <a:cxn ang="0">
                  <a:pos x="connsiteX21642" y="connsiteY21642"/>
                </a:cxn>
                <a:cxn ang="0">
                  <a:pos x="connsiteX21643" y="connsiteY21643"/>
                </a:cxn>
                <a:cxn ang="0">
                  <a:pos x="connsiteX21644" y="connsiteY21644"/>
                </a:cxn>
                <a:cxn ang="0">
                  <a:pos x="connsiteX21645" y="connsiteY21645"/>
                </a:cxn>
                <a:cxn ang="0">
                  <a:pos x="connsiteX21646" y="connsiteY21646"/>
                </a:cxn>
                <a:cxn ang="0">
                  <a:pos x="connsiteX21647" y="connsiteY21647"/>
                </a:cxn>
                <a:cxn ang="0">
                  <a:pos x="connsiteX21648" y="connsiteY21648"/>
                </a:cxn>
                <a:cxn ang="0">
                  <a:pos x="connsiteX21649" y="connsiteY21649"/>
                </a:cxn>
                <a:cxn ang="0">
                  <a:pos x="connsiteX21650" y="connsiteY21650"/>
                </a:cxn>
                <a:cxn ang="0">
                  <a:pos x="connsiteX21651" y="connsiteY21651"/>
                </a:cxn>
                <a:cxn ang="0">
                  <a:pos x="connsiteX21652" y="connsiteY21652"/>
                </a:cxn>
                <a:cxn ang="0">
                  <a:pos x="connsiteX21653" y="connsiteY21653"/>
                </a:cxn>
                <a:cxn ang="0">
                  <a:pos x="connsiteX21654" y="connsiteY21654"/>
                </a:cxn>
                <a:cxn ang="0">
                  <a:pos x="connsiteX21655" y="connsiteY21655"/>
                </a:cxn>
                <a:cxn ang="0">
                  <a:pos x="connsiteX21656" y="connsiteY21656"/>
                </a:cxn>
                <a:cxn ang="0">
                  <a:pos x="connsiteX21657" y="connsiteY21657"/>
                </a:cxn>
                <a:cxn ang="0">
                  <a:pos x="connsiteX21658" y="connsiteY21658"/>
                </a:cxn>
                <a:cxn ang="0">
                  <a:pos x="connsiteX21659" y="connsiteY21659"/>
                </a:cxn>
                <a:cxn ang="0">
                  <a:pos x="connsiteX21660" y="connsiteY21660"/>
                </a:cxn>
                <a:cxn ang="0">
                  <a:pos x="connsiteX21661" y="connsiteY21661"/>
                </a:cxn>
                <a:cxn ang="0">
                  <a:pos x="connsiteX21662" y="connsiteY21662"/>
                </a:cxn>
                <a:cxn ang="0">
                  <a:pos x="connsiteX21663" y="connsiteY21663"/>
                </a:cxn>
                <a:cxn ang="0">
                  <a:pos x="connsiteX21664" y="connsiteY21664"/>
                </a:cxn>
                <a:cxn ang="0">
                  <a:pos x="connsiteX21665" y="connsiteY21665"/>
                </a:cxn>
                <a:cxn ang="0">
                  <a:pos x="connsiteX21666" y="connsiteY21666"/>
                </a:cxn>
                <a:cxn ang="0">
                  <a:pos x="connsiteX21667" y="connsiteY21667"/>
                </a:cxn>
                <a:cxn ang="0">
                  <a:pos x="connsiteX21668" y="connsiteY21668"/>
                </a:cxn>
                <a:cxn ang="0">
                  <a:pos x="connsiteX21669" y="connsiteY21669"/>
                </a:cxn>
                <a:cxn ang="0">
                  <a:pos x="connsiteX21670" y="connsiteY21670"/>
                </a:cxn>
                <a:cxn ang="0">
                  <a:pos x="connsiteX21671" y="connsiteY21671"/>
                </a:cxn>
                <a:cxn ang="0">
                  <a:pos x="connsiteX21672" y="connsiteY21672"/>
                </a:cxn>
                <a:cxn ang="0">
                  <a:pos x="connsiteX21673" y="connsiteY21673"/>
                </a:cxn>
                <a:cxn ang="0">
                  <a:pos x="connsiteX21674" y="connsiteY21674"/>
                </a:cxn>
                <a:cxn ang="0">
                  <a:pos x="connsiteX21675" y="connsiteY21675"/>
                </a:cxn>
                <a:cxn ang="0">
                  <a:pos x="connsiteX21676" y="connsiteY21676"/>
                </a:cxn>
                <a:cxn ang="0">
                  <a:pos x="connsiteX21677" y="connsiteY21677"/>
                </a:cxn>
                <a:cxn ang="0">
                  <a:pos x="connsiteX21678" y="connsiteY21678"/>
                </a:cxn>
                <a:cxn ang="0">
                  <a:pos x="connsiteX21679" y="connsiteY21679"/>
                </a:cxn>
                <a:cxn ang="0">
                  <a:pos x="connsiteX21680" y="connsiteY21680"/>
                </a:cxn>
                <a:cxn ang="0">
                  <a:pos x="connsiteX21681" y="connsiteY21681"/>
                </a:cxn>
                <a:cxn ang="0">
                  <a:pos x="connsiteX21682" y="connsiteY21682"/>
                </a:cxn>
                <a:cxn ang="0">
                  <a:pos x="connsiteX21683" y="connsiteY21683"/>
                </a:cxn>
                <a:cxn ang="0">
                  <a:pos x="connsiteX21684" y="connsiteY21684"/>
                </a:cxn>
                <a:cxn ang="0">
                  <a:pos x="connsiteX21685" y="connsiteY21685"/>
                </a:cxn>
                <a:cxn ang="0">
                  <a:pos x="connsiteX21686" y="connsiteY21686"/>
                </a:cxn>
                <a:cxn ang="0">
                  <a:pos x="connsiteX21687" y="connsiteY21687"/>
                </a:cxn>
                <a:cxn ang="0">
                  <a:pos x="connsiteX21688" y="connsiteY21688"/>
                </a:cxn>
                <a:cxn ang="0">
                  <a:pos x="connsiteX21689" y="connsiteY21689"/>
                </a:cxn>
                <a:cxn ang="0">
                  <a:pos x="connsiteX21690" y="connsiteY21690"/>
                </a:cxn>
                <a:cxn ang="0">
                  <a:pos x="connsiteX21691" y="connsiteY21691"/>
                </a:cxn>
                <a:cxn ang="0">
                  <a:pos x="connsiteX21692" y="connsiteY21692"/>
                </a:cxn>
                <a:cxn ang="0">
                  <a:pos x="connsiteX21693" y="connsiteY21693"/>
                </a:cxn>
                <a:cxn ang="0">
                  <a:pos x="connsiteX21694" y="connsiteY21694"/>
                </a:cxn>
                <a:cxn ang="0">
                  <a:pos x="connsiteX21695" y="connsiteY21695"/>
                </a:cxn>
                <a:cxn ang="0">
                  <a:pos x="connsiteX21696" y="connsiteY21696"/>
                </a:cxn>
                <a:cxn ang="0">
                  <a:pos x="connsiteX21697" y="connsiteY21697"/>
                </a:cxn>
                <a:cxn ang="0">
                  <a:pos x="connsiteX21698" y="connsiteY21698"/>
                </a:cxn>
                <a:cxn ang="0">
                  <a:pos x="connsiteX21699" y="connsiteY21699"/>
                </a:cxn>
                <a:cxn ang="0">
                  <a:pos x="connsiteX21700" y="connsiteY21700"/>
                </a:cxn>
                <a:cxn ang="0">
                  <a:pos x="connsiteX21701" y="connsiteY21701"/>
                </a:cxn>
                <a:cxn ang="0">
                  <a:pos x="connsiteX21702" y="connsiteY21702"/>
                </a:cxn>
                <a:cxn ang="0">
                  <a:pos x="connsiteX21703" y="connsiteY21703"/>
                </a:cxn>
                <a:cxn ang="0">
                  <a:pos x="connsiteX21704" y="connsiteY21704"/>
                </a:cxn>
                <a:cxn ang="0">
                  <a:pos x="connsiteX21705" y="connsiteY21705"/>
                </a:cxn>
                <a:cxn ang="0">
                  <a:pos x="connsiteX21706" y="connsiteY21706"/>
                </a:cxn>
                <a:cxn ang="0">
                  <a:pos x="connsiteX21707" y="connsiteY21707"/>
                </a:cxn>
                <a:cxn ang="0">
                  <a:pos x="connsiteX21708" y="connsiteY21708"/>
                </a:cxn>
                <a:cxn ang="0">
                  <a:pos x="connsiteX21709" y="connsiteY21709"/>
                </a:cxn>
                <a:cxn ang="0">
                  <a:pos x="connsiteX21710" y="connsiteY21710"/>
                </a:cxn>
                <a:cxn ang="0">
                  <a:pos x="connsiteX21711" y="connsiteY21711"/>
                </a:cxn>
                <a:cxn ang="0">
                  <a:pos x="connsiteX21712" y="connsiteY21712"/>
                </a:cxn>
                <a:cxn ang="0">
                  <a:pos x="connsiteX21713" y="connsiteY21713"/>
                </a:cxn>
                <a:cxn ang="0">
                  <a:pos x="connsiteX21714" y="connsiteY21714"/>
                </a:cxn>
                <a:cxn ang="0">
                  <a:pos x="connsiteX21715" y="connsiteY21715"/>
                </a:cxn>
                <a:cxn ang="0">
                  <a:pos x="connsiteX21716" y="connsiteY21716"/>
                </a:cxn>
                <a:cxn ang="0">
                  <a:pos x="connsiteX21717" y="connsiteY21717"/>
                </a:cxn>
                <a:cxn ang="0">
                  <a:pos x="connsiteX21718" y="connsiteY21718"/>
                </a:cxn>
                <a:cxn ang="0">
                  <a:pos x="connsiteX21719" y="connsiteY21719"/>
                </a:cxn>
                <a:cxn ang="0">
                  <a:pos x="connsiteX21720" y="connsiteY21720"/>
                </a:cxn>
                <a:cxn ang="0">
                  <a:pos x="connsiteX21721" y="connsiteY21721"/>
                </a:cxn>
                <a:cxn ang="0">
                  <a:pos x="connsiteX21722" y="connsiteY21722"/>
                </a:cxn>
                <a:cxn ang="0">
                  <a:pos x="connsiteX21723" y="connsiteY21723"/>
                </a:cxn>
                <a:cxn ang="0">
                  <a:pos x="connsiteX21724" y="connsiteY21724"/>
                </a:cxn>
                <a:cxn ang="0">
                  <a:pos x="connsiteX21725" y="connsiteY21725"/>
                </a:cxn>
                <a:cxn ang="0">
                  <a:pos x="connsiteX21726" y="connsiteY21726"/>
                </a:cxn>
                <a:cxn ang="0">
                  <a:pos x="connsiteX21727" y="connsiteY21727"/>
                </a:cxn>
                <a:cxn ang="0">
                  <a:pos x="connsiteX21728" y="connsiteY21728"/>
                </a:cxn>
                <a:cxn ang="0">
                  <a:pos x="connsiteX21729" y="connsiteY21729"/>
                </a:cxn>
                <a:cxn ang="0">
                  <a:pos x="connsiteX21730" y="connsiteY21730"/>
                </a:cxn>
                <a:cxn ang="0">
                  <a:pos x="connsiteX21731" y="connsiteY21731"/>
                </a:cxn>
                <a:cxn ang="0">
                  <a:pos x="connsiteX21732" y="connsiteY21732"/>
                </a:cxn>
                <a:cxn ang="0">
                  <a:pos x="connsiteX21733" y="connsiteY21733"/>
                </a:cxn>
                <a:cxn ang="0">
                  <a:pos x="connsiteX21734" y="connsiteY21734"/>
                </a:cxn>
                <a:cxn ang="0">
                  <a:pos x="connsiteX21735" y="connsiteY21735"/>
                </a:cxn>
                <a:cxn ang="0">
                  <a:pos x="connsiteX21736" y="connsiteY21736"/>
                </a:cxn>
                <a:cxn ang="0">
                  <a:pos x="connsiteX21737" y="connsiteY21737"/>
                </a:cxn>
                <a:cxn ang="0">
                  <a:pos x="connsiteX21738" y="connsiteY21738"/>
                </a:cxn>
                <a:cxn ang="0">
                  <a:pos x="connsiteX21739" y="connsiteY21739"/>
                </a:cxn>
                <a:cxn ang="0">
                  <a:pos x="connsiteX21740" y="connsiteY21740"/>
                </a:cxn>
                <a:cxn ang="0">
                  <a:pos x="connsiteX21741" y="connsiteY21741"/>
                </a:cxn>
                <a:cxn ang="0">
                  <a:pos x="connsiteX21742" y="connsiteY21742"/>
                </a:cxn>
                <a:cxn ang="0">
                  <a:pos x="connsiteX21743" y="connsiteY21743"/>
                </a:cxn>
                <a:cxn ang="0">
                  <a:pos x="connsiteX21744" y="connsiteY21744"/>
                </a:cxn>
                <a:cxn ang="0">
                  <a:pos x="connsiteX21745" y="connsiteY21745"/>
                </a:cxn>
                <a:cxn ang="0">
                  <a:pos x="connsiteX21746" y="connsiteY21746"/>
                </a:cxn>
                <a:cxn ang="0">
                  <a:pos x="connsiteX21747" y="connsiteY21747"/>
                </a:cxn>
                <a:cxn ang="0">
                  <a:pos x="connsiteX21748" y="connsiteY21748"/>
                </a:cxn>
                <a:cxn ang="0">
                  <a:pos x="connsiteX21749" y="connsiteY21749"/>
                </a:cxn>
                <a:cxn ang="0">
                  <a:pos x="connsiteX21750" y="connsiteY21750"/>
                </a:cxn>
                <a:cxn ang="0">
                  <a:pos x="connsiteX21751" y="connsiteY21751"/>
                </a:cxn>
                <a:cxn ang="0">
                  <a:pos x="connsiteX21752" y="connsiteY21752"/>
                </a:cxn>
                <a:cxn ang="0">
                  <a:pos x="connsiteX21753" y="connsiteY21753"/>
                </a:cxn>
                <a:cxn ang="0">
                  <a:pos x="connsiteX21754" y="connsiteY21754"/>
                </a:cxn>
                <a:cxn ang="0">
                  <a:pos x="connsiteX21755" y="connsiteY21755"/>
                </a:cxn>
                <a:cxn ang="0">
                  <a:pos x="connsiteX21756" y="connsiteY21756"/>
                </a:cxn>
                <a:cxn ang="0">
                  <a:pos x="connsiteX21757" y="connsiteY21757"/>
                </a:cxn>
                <a:cxn ang="0">
                  <a:pos x="connsiteX21758" y="connsiteY21758"/>
                </a:cxn>
                <a:cxn ang="0">
                  <a:pos x="connsiteX21759" y="connsiteY21759"/>
                </a:cxn>
                <a:cxn ang="0">
                  <a:pos x="connsiteX21760" y="connsiteY21760"/>
                </a:cxn>
                <a:cxn ang="0">
                  <a:pos x="connsiteX21761" y="connsiteY21761"/>
                </a:cxn>
                <a:cxn ang="0">
                  <a:pos x="connsiteX21762" y="connsiteY21762"/>
                </a:cxn>
                <a:cxn ang="0">
                  <a:pos x="connsiteX21763" y="connsiteY21763"/>
                </a:cxn>
                <a:cxn ang="0">
                  <a:pos x="connsiteX21764" y="connsiteY21764"/>
                </a:cxn>
                <a:cxn ang="0">
                  <a:pos x="connsiteX21765" y="connsiteY21765"/>
                </a:cxn>
                <a:cxn ang="0">
                  <a:pos x="connsiteX21766" y="connsiteY21766"/>
                </a:cxn>
                <a:cxn ang="0">
                  <a:pos x="connsiteX21767" y="connsiteY21767"/>
                </a:cxn>
                <a:cxn ang="0">
                  <a:pos x="connsiteX21768" y="connsiteY21768"/>
                </a:cxn>
                <a:cxn ang="0">
                  <a:pos x="connsiteX21769" y="connsiteY21769"/>
                </a:cxn>
                <a:cxn ang="0">
                  <a:pos x="connsiteX21770" y="connsiteY21770"/>
                </a:cxn>
                <a:cxn ang="0">
                  <a:pos x="connsiteX21771" y="connsiteY21771"/>
                </a:cxn>
                <a:cxn ang="0">
                  <a:pos x="connsiteX21772" y="connsiteY21772"/>
                </a:cxn>
                <a:cxn ang="0">
                  <a:pos x="connsiteX21773" y="connsiteY21773"/>
                </a:cxn>
                <a:cxn ang="0">
                  <a:pos x="connsiteX21774" y="connsiteY21774"/>
                </a:cxn>
                <a:cxn ang="0">
                  <a:pos x="connsiteX21775" y="connsiteY21775"/>
                </a:cxn>
                <a:cxn ang="0">
                  <a:pos x="connsiteX21776" y="connsiteY21776"/>
                </a:cxn>
                <a:cxn ang="0">
                  <a:pos x="connsiteX21777" y="connsiteY21777"/>
                </a:cxn>
                <a:cxn ang="0">
                  <a:pos x="connsiteX21778" y="connsiteY21778"/>
                </a:cxn>
                <a:cxn ang="0">
                  <a:pos x="connsiteX21779" y="connsiteY21779"/>
                </a:cxn>
                <a:cxn ang="0">
                  <a:pos x="connsiteX21780" y="connsiteY21780"/>
                </a:cxn>
                <a:cxn ang="0">
                  <a:pos x="connsiteX21781" y="connsiteY21781"/>
                </a:cxn>
                <a:cxn ang="0">
                  <a:pos x="connsiteX21782" y="connsiteY21782"/>
                </a:cxn>
                <a:cxn ang="0">
                  <a:pos x="connsiteX21783" y="connsiteY21783"/>
                </a:cxn>
                <a:cxn ang="0">
                  <a:pos x="connsiteX21784" y="connsiteY21784"/>
                </a:cxn>
                <a:cxn ang="0">
                  <a:pos x="connsiteX21785" y="connsiteY21785"/>
                </a:cxn>
                <a:cxn ang="0">
                  <a:pos x="connsiteX21786" y="connsiteY21786"/>
                </a:cxn>
                <a:cxn ang="0">
                  <a:pos x="connsiteX21787" y="connsiteY21787"/>
                </a:cxn>
                <a:cxn ang="0">
                  <a:pos x="connsiteX21788" y="connsiteY21788"/>
                </a:cxn>
                <a:cxn ang="0">
                  <a:pos x="connsiteX21789" y="connsiteY21789"/>
                </a:cxn>
                <a:cxn ang="0">
                  <a:pos x="connsiteX21790" y="connsiteY21790"/>
                </a:cxn>
                <a:cxn ang="0">
                  <a:pos x="connsiteX21791" y="connsiteY21791"/>
                </a:cxn>
                <a:cxn ang="0">
                  <a:pos x="connsiteX21792" y="connsiteY21792"/>
                </a:cxn>
                <a:cxn ang="0">
                  <a:pos x="connsiteX21793" y="connsiteY21793"/>
                </a:cxn>
                <a:cxn ang="0">
                  <a:pos x="connsiteX21794" y="connsiteY21794"/>
                </a:cxn>
                <a:cxn ang="0">
                  <a:pos x="connsiteX21795" y="connsiteY21795"/>
                </a:cxn>
                <a:cxn ang="0">
                  <a:pos x="connsiteX21796" y="connsiteY21796"/>
                </a:cxn>
                <a:cxn ang="0">
                  <a:pos x="connsiteX21797" y="connsiteY21797"/>
                </a:cxn>
                <a:cxn ang="0">
                  <a:pos x="connsiteX21798" y="connsiteY21798"/>
                </a:cxn>
                <a:cxn ang="0">
                  <a:pos x="connsiteX21799" y="connsiteY21799"/>
                </a:cxn>
                <a:cxn ang="0">
                  <a:pos x="connsiteX21800" y="connsiteY21800"/>
                </a:cxn>
                <a:cxn ang="0">
                  <a:pos x="connsiteX21801" y="connsiteY21801"/>
                </a:cxn>
                <a:cxn ang="0">
                  <a:pos x="connsiteX21802" y="connsiteY21802"/>
                </a:cxn>
                <a:cxn ang="0">
                  <a:pos x="connsiteX21803" y="connsiteY21803"/>
                </a:cxn>
                <a:cxn ang="0">
                  <a:pos x="connsiteX21804" y="connsiteY21804"/>
                </a:cxn>
                <a:cxn ang="0">
                  <a:pos x="connsiteX21805" y="connsiteY21805"/>
                </a:cxn>
                <a:cxn ang="0">
                  <a:pos x="connsiteX21806" y="connsiteY21806"/>
                </a:cxn>
                <a:cxn ang="0">
                  <a:pos x="connsiteX21807" y="connsiteY21807"/>
                </a:cxn>
                <a:cxn ang="0">
                  <a:pos x="connsiteX21808" y="connsiteY21808"/>
                </a:cxn>
                <a:cxn ang="0">
                  <a:pos x="connsiteX21809" y="connsiteY21809"/>
                </a:cxn>
                <a:cxn ang="0">
                  <a:pos x="connsiteX21810" y="connsiteY21810"/>
                </a:cxn>
                <a:cxn ang="0">
                  <a:pos x="connsiteX21811" y="connsiteY21811"/>
                </a:cxn>
                <a:cxn ang="0">
                  <a:pos x="connsiteX21812" y="connsiteY21812"/>
                </a:cxn>
                <a:cxn ang="0">
                  <a:pos x="connsiteX21813" y="connsiteY21813"/>
                </a:cxn>
                <a:cxn ang="0">
                  <a:pos x="connsiteX21814" y="connsiteY21814"/>
                </a:cxn>
                <a:cxn ang="0">
                  <a:pos x="connsiteX21815" y="connsiteY21815"/>
                </a:cxn>
                <a:cxn ang="0">
                  <a:pos x="connsiteX21816" y="connsiteY21816"/>
                </a:cxn>
                <a:cxn ang="0">
                  <a:pos x="connsiteX21817" y="connsiteY21817"/>
                </a:cxn>
                <a:cxn ang="0">
                  <a:pos x="connsiteX21818" y="connsiteY21818"/>
                </a:cxn>
                <a:cxn ang="0">
                  <a:pos x="connsiteX21819" y="connsiteY21819"/>
                </a:cxn>
                <a:cxn ang="0">
                  <a:pos x="connsiteX21820" y="connsiteY21820"/>
                </a:cxn>
                <a:cxn ang="0">
                  <a:pos x="connsiteX21821" y="connsiteY21821"/>
                </a:cxn>
                <a:cxn ang="0">
                  <a:pos x="connsiteX21822" y="connsiteY21822"/>
                </a:cxn>
                <a:cxn ang="0">
                  <a:pos x="connsiteX21823" y="connsiteY21823"/>
                </a:cxn>
                <a:cxn ang="0">
                  <a:pos x="connsiteX21824" y="connsiteY21824"/>
                </a:cxn>
                <a:cxn ang="0">
                  <a:pos x="connsiteX21825" y="connsiteY21825"/>
                </a:cxn>
                <a:cxn ang="0">
                  <a:pos x="connsiteX21826" y="connsiteY21826"/>
                </a:cxn>
                <a:cxn ang="0">
                  <a:pos x="connsiteX21827" y="connsiteY21827"/>
                </a:cxn>
                <a:cxn ang="0">
                  <a:pos x="connsiteX21828" y="connsiteY21828"/>
                </a:cxn>
                <a:cxn ang="0">
                  <a:pos x="connsiteX21829" y="connsiteY21829"/>
                </a:cxn>
                <a:cxn ang="0">
                  <a:pos x="connsiteX21830" y="connsiteY21830"/>
                </a:cxn>
                <a:cxn ang="0">
                  <a:pos x="connsiteX21831" y="connsiteY21831"/>
                </a:cxn>
                <a:cxn ang="0">
                  <a:pos x="connsiteX21832" y="connsiteY21832"/>
                </a:cxn>
                <a:cxn ang="0">
                  <a:pos x="connsiteX21833" y="connsiteY21833"/>
                </a:cxn>
                <a:cxn ang="0">
                  <a:pos x="connsiteX21834" y="connsiteY21834"/>
                </a:cxn>
                <a:cxn ang="0">
                  <a:pos x="connsiteX21835" y="connsiteY21835"/>
                </a:cxn>
                <a:cxn ang="0">
                  <a:pos x="connsiteX21836" y="connsiteY21836"/>
                </a:cxn>
                <a:cxn ang="0">
                  <a:pos x="connsiteX21837" y="connsiteY21837"/>
                </a:cxn>
                <a:cxn ang="0">
                  <a:pos x="connsiteX21838" y="connsiteY21838"/>
                </a:cxn>
                <a:cxn ang="0">
                  <a:pos x="connsiteX21839" y="connsiteY21839"/>
                </a:cxn>
                <a:cxn ang="0">
                  <a:pos x="connsiteX21840" y="connsiteY21840"/>
                </a:cxn>
                <a:cxn ang="0">
                  <a:pos x="connsiteX21841" y="connsiteY21841"/>
                </a:cxn>
                <a:cxn ang="0">
                  <a:pos x="connsiteX21842" y="connsiteY21842"/>
                </a:cxn>
                <a:cxn ang="0">
                  <a:pos x="connsiteX21843" y="connsiteY21843"/>
                </a:cxn>
                <a:cxn ang="0">
                  <a:pos x="connsiteX21844" y="connsiteY21844"/>
                </a:cxn>
                <a:cxn ang="0">
                  <a:pos x="connsiteX21845" y="connsiteY21845"/>
                </a:cxn>
                <a:cxn ang="0">
                  <a:pos x="connsiteX21846" y="connsiteY21846"/>
                </a:cxn>
                <a:cxn ang="0">
                  <a:pos x="connsiteX21847" y="connsiteY21847"/>
                </a:cxn>
                <a:cxn ang="0">
                  <a:pos x="connsiteX21848" y="connsiteY21848"/>
                </a:cxn>
                <a:cxn ang="0">
                  <a:pos x="connsiteX21849" y="connsiteY21849"/>
                </a:cxn>
                <a:cxn ang="0">
                  <a:pos x="connsiteX21850" y="connsiteY21850"/>
                </a:cxn>
                <a:cxn ang="0">
                  <a:pos x="connsiteX21851" y="connsiteY21851"/>
                </a:cxn>
                <a:cxn ang="0">
                  <a:pos x="connsiteX21852" y="connsiteY21852"/>
                </a:cxn>
                <a:cxn ang="0">
                  <a:pos x="connsiteX21853" y="connsiteY21853"/>
                </a:cxn>
                <a:cxn ang="0">
                  <a:pos x="connsiteX21854" y="connsiteY21854"/>
                </a:cxn>
                <a:cxn ang="0">
                  <a:pos x="connsiteX21855" y="connsiteY21855"/>
                </a:cxn>
                <a:cxn ang="0">
                  <a:pos x="connsiteX21856" y="connsiteY21856"/>
                </a:cxn>
                <a:cxn ang="0">
                  <a:pos x="connsiteX21857" y="connsiteY21857"/>
                </a:cxn>
                <a:cxn ang="0">
                  <a:pos x="connsiteX21858" y="connsiteY21858"/>
                </a:cxn>
                <a:cxn ang="0">
                  <a:pos x="connsiteX21859" y="connsiteY21859"/>
                </a:cxn>
                <a:cxn ang="0">
                  <a:pos x="connsiteX21860" y="connsiteY21860"/>
                </a:cxn>
                <a:cxn ang="0">
                  <a:pos x="connsiteX21861" y="connsiteY21861"/>
                </a:cxn>
                <a:cxn ang="0">
                  <a:pos x="connsiteX21862" y="connsiteY21862"/>
                </a:cxn>
                <a:cxn ang="0">
                  <a:pos x="connsiteX21863" y="connsiteY21863"/>
                </a:cxn>
                <a:cxn ang="0">
                  <a:pos x="connsiteX21864" y="connsiteY21864"/>
                </a:cxn>
                <a:cxn ang="0">
                  <a:pos x="connsiteX21865" y="connsiteY21865"/>
                </a:cxn>
                <a:cxn ang="0">
                  <a:pos x="connsiteX21866" y="connsiteY21866"/>
                </a:cxn>
                <a:cxn ang="0">
                  <a:pos x="connsiteX21867" y="connsiteY21867"/>
                </a:cxn>
                <a:cxn ang="0">
                  <a:pos x="connsiteX21868" y="connsiteY21868"/>
                </a:cxn>
                <a:cxn ang="0">
                  <a:pos x="connsiteX21869" y="connsiteY21869"/>
                </a:cxn>
                <a:cxn ang="0">
                  <a:pos x="connsiteX21870" y="connsiteY21870"/>
                </a:cxn>
                <a:cxn ang="0">
                  <a:pos x="connsiteX21871" y="connsiteY21871"/>
                </a:cxn>
                <a:cxn ang="0">
                  <a:pos x="connsiteX21872" y="connsiteY21872"/>
                </a:cxn>
                <a:cxn ang="0">
                  <a:pos x="connsiteX21873" y="connsiteY21873"/>
                </a:cxn>
                <a:cxn ang="0">
                  <a:pos x="connsiteX21874" y="connsiteY21874"/>
                </a:cxn>
                <a:cxn ang="0">
                  <a:pos x="connsiteX21875" y="connsiteY21875"/>
                </a:cxn>
                <a:cxn ang="0">
                  <a:pos x="connsiteX21876" y="connsiteY21876"/>
                </a:cxn>
                <a:cxn ang="0">
                  <a:pos x="connsiteX21877" y="connsiteY21877"/>
                </a:cxn>
                <a:cxn ang="0">
                  <a:pos x="connsiteX21878" y="connsiteY21878"/>
                </a:cxn>
                <a:cxn ang="0">
                  <a:pos x="connsiteX21879" y="connsiteY21879"/>
                </a:cxn>
                <a:cxn ang="0">
                  <a:pos x="connsiteX21880" y="connsiteY21880"/>
                </a:cxn>
                <a:cxn ang="0">
                  <a:pos x="connsiteX21881" y="connsiteY21881"/>
                </a:cxn>
                <a:cxn ang="0">
                  <a:pos x="connsiteX21882" y="connsiteY21882"/>
                </a:cxn>
                <a:cxn ang="0">
                  <a:pos x="connsiteX21883" y="connsiteY21883"/>
                </a:cxn>
                <a:cxn ang="0">
                  <a:pos x="connsiteX21884" y="connsiteY21884"/>
                </a:cxn>
                <a:cxn ang="0">
                  <a:pos x="connsiteX21885" y="connsiteY21885"/>
                </a:cxn>
                <a:cxn ang="0">
                  <a:pos x="connsiteX21886" y="connsiteY21886"/>
                </a:cxn>
                <a:cxn ang="0">
                  <a:pos x="connsiteX21887" y="connsiteY21887"/>
                </a:cxn>
                <a:cxn ang="0">
                  <a:pos x="connsiteX21888" y="connsiteY21888"/>
                </a:cxn>
                <a:cxn ang="0">
                  <a:pos x="connsiteX21889" y="connsiteY21889"/>
                </a:cxn>
                <a:cxn ang="0">
                  <a:pos x="connsiteX21890" y="connsiteY21890"/>
                </a:cxn>
                <a:cxn ang="0">
                  <a:pos x="connsiteX21891" y="connsiteY21891"/>
                </a:cxn>
                <a:cxn ang="0">
                  <a:pos x="connsiteX21892" y="connsiteY21892"/>
                </a:cxn>
                <a:cxn ang="0">
                  <a:pos x="connsiteX21893" y="connsiteY21893"/>
                </a:cxn>
                <a:cxn ang="0">
                  <a:pos x="connsiteX21894" y="connsiteY21894"/>
                </a:cxn>
                <a:cxn ang="0">
                  <a:pos x="connsiteX21895" y="connsiteY21895"/>
                </a:cxn>
                <a:cxn ang="0">
                  <a:pos x="connsiteX21896" y="connsiteY21896"/>
                </a:cxn>
                <a:cxn ang="0">
                  <a:pos x="connsiteX21897" y="connsiteY21897"/>
                </a:cxn>
                <a:cxn ang="0">
                  <a:pos x="connsiteX21898" y="connsiteY21898"/>
                </a:cxn>
                <a:cxn ang="0">
                  <a:pos x="connsiteX21899" y="connsiteY21899"/>
                </a:cxn>
                <a:cxn ang="0">
                  <a:pos x="connsiteX21900" y="connsiteY21900"/>
                </a:cxn>
                <a:cxn ang="0">
                  <a:pos x="connsiteX21901" y="connsiteY21901"/>
                </a:cxn>
                <a:cxn ang="0">
                  <a:pos x="connsiteX21902" y="connsiteY21902"/>
                </a:cxn>
                <a:cxn ang="0">
                  <a:pos x="connsiteX21903" y="connsiteY21903"/>
                </a:cxn>
                <a:cxn ang="0">
                  <a:pos x="connsiteX21904" y="connsiteY21904"/>
                </a:cxn>
                <a:cxn ang="0">
                  <a:pos x="connsiteX21905" y="connsiteY21905"/>
                </a:cxn>
                <a:cxn ang="0">
                  <a:pos x="connsiteX21906" y="connsiteY21906"/>
                </a:cxn>
                <a:cxn ang="0">
                  <a:pos x="connsiteX21907" y="connsiteY21907"/>
                </a:cxn>
                <a:cxn ang="0">
                  <a:pos x="connsiteX21908" y="connsiteY21908"/>
                </a:cxn>
                <a:cxn ang="0">
                  <a:pos x="connsiteX21909" y="connsiteY21909"/>
                </a:cxn>
                <a:cxn ang="0">
                  <a:pos x="connsiteX21910" y="connsiteY21910"/>
                </a:cxn>
                <a:cxn ang="0">
                  <a:pos x="connsiteX21911" y="connsiteY21911"/>
                </a:cxn>
                <a:cxn ang="0">
                  <a:pos x="connsiteX21912" y="connsiteY21912"/>
                </a:cxn>
                <a:cxn ang="0">
                  <a:pos x="connsiteX21913" y="connsiteY21913"/>
                </a:cxn>
                <a:cxn ang="0">
                  <a:pos x="connsiteX21914" y="connsiteY21914"/>
                </a:cxn>
                <a:cxn ang="0">
                  <a:pos x="connsiteX21915" y="connsiteY21915"/>
                </a:cxn>
                <a:cxn ang="0">
                  <a:pos x="connsiteX21916" y="connsiteY21916"/>
                </a:cxn>
                <a:cxn ang="0">
                  <a:pos x="connsiteX21917" y="connsiteY21917"/>
                </a:cxn>
                <a:cxn ang="0">
                  <a:pos x="connsiteX21918" y="connsiteY21918"/>
                </a:cxn>
                <a:cxn ang="0">
                  <a:pos x="connsiteX21919" y="connsiteY21919"/>
                </a:cxn>
                <a:cxn ang="0">
                  <a:pos x="connsiteX21920" y="connsiteY21920"/>
                </a:cxn>
                <a:cxn ang="0">
                  <a:pos x="connsiteX21921" y="connsiteY21921"/>
                </a:cxn>
                <a:cxn ang="0">
                  <a:pos x="connsiteX21922" y="connsiteY21922"/>
                </a:cxn>
                <a:cxn ang="0">
                  <a:pos x="connsiteX21923" y="connsiteY21923"/>
                </a:cxn>
                <a:cxn ang="0">
                  <a:pos x="connsiteX21924" y="connsiteY21924"/>
                </a:cxn>
                <a:cxn ang="0">
                  <a:pos x="connsiteX21925" y="connsiteY21925"/>
                </a:cxn>
                <a:cxn ang="0">
                  <a:pos x="connsiteX21926" y="connsiteY21926"/>
                </a:cxn>
                <a:cxn ang="0">
                  <a:pos x="connsiteX21927" y="connsiteY21927"/>
                </a:cxn>
                <a:cxn ang="0">
                  <a:pos x="connsiteX21928" y="connsiteY21928"/>
                </a:cxn>
                <a:cxn ang="0">
                  <a:pos x="connsiteX21929" y="connsiteY21929"/>
                </a:cxn>
                <a:cxn ang="0">
                  <a:pos x="connsiteX21930" y="connsiteY21930"/>
                </a:cxn>
                <a:cxn ang="0">
                  <a:pos x="connsiteX21931" y="connsiteY21931"/>
                </a:cxn>
                <a:cxn ang="0">
                  <a:pos x="connsiteX21932" y="connsiteY21932"/>
                </a:cxn>
                <a:cxn ang="0">
                  <a:pos x="connsiteX21933" y="connsiteY21933"/>
                </a:cxn>
                <a:cxn ang="0">
                  <a:pos x="connsiteX21934" y="connsiteY21934"/>
                </a:cxn>
                <a:cxn ang="0">
                  <a:pos x="connsiteX21935" y="connsiteY21935"/>
                </a:cxn>
                <a:cxn ang="0">
                  <a:pos x="connsiteX21936" y="connsiteY21936"/>
                </a:cxn>
                <a:cxn ang="0">
                  <a:pos x="connsiteX21937" y="connsiteY21937"/>
                </a:cxn>
                <a:cxn ang="0">
                  <a:pos x="connsiteX21938" y="connsiteY21938"/>
                </a:cxn>
                <a:cxn ang="0">
                  <a:pos x="connsiteX21939" y="connsiteY21939"/>
                </a:cxn>
                <a:cxn ang="0">
                  <a:pos x="connsiteX21940" y="connsiteY21940"/>
                </a:cxn>
                <a:cxn ang="0">
                  <a:pos x="connsiteX21941" y="connsiteY21941"/>
                </a:cxn>
                <a:cxn ang="0">
                  <a:pos x="connsiteX21942" y="connsiteY21942"/>
                </a:cxn>
                <a:cxn ang="0">
                  <a:pos x="connsiteX21943" y="connsiteY21943"/>
                </a:cxn>
                <a:cxn ang="0">
                  <a:pos x="connsiteX21944" y="connsiteY21944"/>
                </a:cxn>
                <a:cxn ang="0">
                  <a:pos x="connsiteX21945" y="connsiteY21945"/>
                </a:cxn>
                <a:cxn ang="0">
                  <a:pos x="connsiteX21946" y="connsiteY21946"/>
                </a:cxn>
                <a:cxn ang="0">
                  <a:pos x="connsiteX21947" y="connsiteY21947"/>
                </a:cxn>
                <a:cxn ang="0">
                  <a:pos x="connsiteX21948" y="connsiteY21948"/>
                </a:cxn>
                <a:cxn ang="0">
                  <a:pos x="connsiteX21949" y="connsiteY21949"/>
                </a:cxn>
                <a:cxn ang="0">
                  <a:pos x="connsiteX21950" y="connsiteY21950"/>
                </a:cxn>
                <a:cxn ang="0">
                  <a:pos x="connsiteX21951" y="connsiteY21951"/>
                </a:cxn>
                <a:cxn ang="0">
                  <a:pos x="connsiteX21952" y="connsiteY21952"/>
                </a:cxn>
                <a:cxn ang="0">
                  <a:pos x="connsiteX21953" y="connsiteY21953"/>
                </a:cxn>
                <a:cxn ang="0">
                  <a:pos x="connsiteX21954" y="connsiteY21954"/>
                </a:cxn>
                <a:cxn ang="0">
                  <a:pos x="connsiteX21955" y="connsiteY21955"/>
                </a:cxn>
                <a:cxn ang="0">
                  <a:pos x="connsiteX21956" y="connsiteY21956"/>
                </a:cxn>
                <a:cxn ang="0">
                  <a:pos x="connsiteX21957" y="connsiteY21957"/>
                </a:cxn>
                <a:cxn ang="0">
                  <a:pos x="connsiteX21958" y="connsiteY21958"/>
                </a:cxn>
                <a:cxn ang="0">
                  <a:pos x="connsiteX21959" y="connsiteY21959"/>
                </a:cxn>
                <a:cxn ang="0">
                  <a:pos x="connsiteX21960" y="connsiteY21960"/>
                </a:cxn>
                <a:cxn ang="0">
                  <a:pos x="connsiteX21961" y="connsiteY21961"/>
                </a:cxn>
                <a:cxn ang="0">
                  <a:pos x="connsiteX21962" y="connsiteY21962"/>
                </a:cxn>
                <a:cxn ang="0">
                  <a:pos x="connsiteX21963" y="connsiteY21963"/>
                </a:cxn>
                <a:cxn ang="0">
                  <a:pos x="connsiteX21964" y="connsiteY21964"/>
                </a:cxn>
                <a:cxn ang="0">
                  <a:pos x="connsiteX21965" y="connsiteY21965"/>
                </a:cxn>
                <a:cxn ang="0">
                  <a:pos x="connsiteX21966" y="connsiteY21966"/>
                </a:cxn>
                <a:cxn ang="0">
                  <a:pos x="connsiteX21967" y="connsiteY21967"/>
                </a:cxn>
                <a:cxn ang="0">
                  <a:pos x="connsiteX21968" y="connsiteY21968"/>
                </a:cxn>
                <a:cxn ang="0">
                  <a:pos x="connsiteX21969" y="connsiteY21969"/>
                </a:cxn>
                <a:cxn ang="0">
                  <a:pos x="connsiteX21970" y="connsiteY21970"/>
                </a:cxn>
                <a:cxn ang="0">
                  <a:pos x="connsiteX21971" y="connsiteY21971"/>
                </a:cxn>
                <a:cxn ang="0">
                  <a:pos x="connsiteX21972" y="connsiteY21972"/>
                </a:cxn>
                <a:cxn ang="0">
                  <a:pos x="connsiteX21973" y="connsiteY21973"/>
                </a:cxn>
                <a:cxn ang="0">
                  <a:pos x="connsiteX21974" y="connsiteY21974"/>
                </a:cxn>
                <a:cxn ang="0">
                  <a:pos x="connsiteX21975" y="connsiteY21975"/>
                </a:cxn>
                <a:cxn ang="0">
                  <a:pos x="connsiteX21976" y="connsiteY21976"/>
                </a:cxn>
                <a:cxn ang="0">
                  <a:pos x="connsiteX21977" y="connsiteY21977"/>
                </a:cxn>
                <a:cxn ang="0">
                  <a:pos x="connsiteX21978" y="connsiteY21978"/>
                </a:cxn>
                <a:cxn ang="0">
                  <a:pos x="connsiteX21979" y="connsiteY21979"/>
                </a:cxn>
                <a:cxn ang="0">
                  <a:pos x="connsiteX21980" y="connsiteY21980"/>
                </a:cxn>
                <a:cxn ang="0">
                  <a:pos x="connsiteX21981" y="connsiteY21981"/>
                </a:cxn>
                <a:cxn ang="0">
                  <a:pos x="connsiteX21982" y="connsiteY21982"/>
                </a:cxn>
                <a:cxn ang="0">
                  <a:pos x="connsiteX21983" y="connsiteY21983"/>
                </a:cxn>
                <a:cxn ang="0">
                  <a:pos x="connsiteX21984" y="connsiteY21984"/>
                </a:cxn>
                <a:cxn ang="0">
                  <a:pos x="connsiteX21985" y="connsiteY21985"/>
                </a:cxn>
                <a:cxn ang="0">
                  <a:pos x="connsiteX21986" y="connsiteY21986"/>
                </a:cxn>
                <a:cxn ang="0">
                  <a:pos x="connsiteX21987" y="connsiteY21987"/>
                </a:cxn>
                <a:cxn ang="0">
                  <a:pos x="connsiteX21988" y="connsiteY21988"/>
                </a:cxn>
                <a:cxn ang="0">
                  <a:pos x="connsiteX21989" y="connsiteY21989"/>
                </a:cxn>
                <a:cxn ang="0">
                  <a:pos x="connsiteX21990" y="connsiteY21990"/>
                </a:cxn>
                <a:cxn ang="0">
                  <a:pos x="connsiteX21991" y="connsiteY21991"/>
                </a:cxn>
                <a:cxn ang="0">
                  <a:pos x="connsiteX21992" y="connsiteY21992"/>
                </a:cxn>
                <a:cxn ang="0">
                  <a:pos x="connsiteX21993" y="connsiteY21993"/>
                </a:cxn>
                <a:cxn ang="0">
                  <a:pos x="connsiteX21994" y="connsiteY21994"/>
                </a:cxn>
                <a:cxn ang="0">
                  <a:pos x="connsiteX21995" y="connsiteY21995"/>
                </a:cxn>
                <a:cxn ang="0">
                  <a:pos x="connsiteX21996" y="connsiteY21996"/>
                </a:cxn>
                <a:cxn ang="0">
                  <a:pos x="connsiteX21997" y="connsiteY21997"/>
                </a:cxn>
                <a:cxn ang="0">
                  <a:pos x="connsiteX21998" y="connsiteY21998"/>
                </a:cxn>
                <a:cxn ang="0">
                  <a:pos x="connsiteX21999" y="connsiteY21999"/>
                </a:cxn>
                <a:cxn ang="0">
                  <a:pos x="connsiteX22000" y="connsiteY22000"/>
                </a:cxn>
                <a:cxn ang="0">
                  <a:pos x="connsiteX22001" y="connsiteY22001"/>
                </a:cxn>
                <a:cxn ang="0">
                  <a:pos x="connsiteX22002" y="connsiteY22002"/>
                </a:cxn>
                <a:cxn ang="0">
                  <a:pos x="connsiteX22003" y="connsiteY22003"/>
                </a:cxn>
                <a:cxn ang="0">
                  <a:pos x="connsiteX22004" y="connsiteY22004"/>
                </a:cxn>
                <a:cxn ang="0">
                  <a:pos x="connsiteX22005" y="connsiteY22005"/>
                </a:cxn>
                <a:cxn ang="0">
                  <a:pos x="connsiteX22006" y="connsiteY22006"/>
                </a:cxn>
                <a:cxn ang="0">
                  <a:pos x="connsiteX22007" y="connsiteY22007"/>
                </a:cxn>
                <a:cxn ang="0">
                  <a:pos x="connsiteX22008" y="connsiteY22008"/>
                </a:cxn>
                <a:cxn ang="0">
                  <a:pos x="connsiteX22009" y="connsiteY22009"/>
                </a:cxn>
                <a:cxn ang="0">
                  <a:pos x="connsiteX22010" y="connsiteY22010"/>
                </a:cxn>
                <a:cxn ang="0">
                  <a:pos x="connsiteX22011" y="connsiteY22011"/>
                </a:cxn>
                <a:cxn ang="0">
                  <a:pos x="connsiteX22012" y="connsiteY22012"/>
                </a:cxn>
                <a:cxn ang="0">
                  <a:pos x="connsiteX22013" y="connsiteY22013"/>
                </a:cxn>
                <a:cxn ang="0">
                  <a:pos x="connsiteX22014" y="connsiteY22014"/>
                </a:cxn>
                <a:cxn ang="0">
                  <a:pos x="connsiteX22015" y="connsiteY22015"/>
                </a:cxn>
                <a:cxn ang="0">
                  <a:pos x="connsiteX22016" y="connsiteY22016"/>
                </a:cxn>
                <a:cxn ang="0">
                  <a:pos x="connsiteX22017" y="connsiteY22017"/>
                </a:cxn>
                <a:cxn ang="0">
                  <a:pos x="connsiteX22018" y="connsiteY22018"/>
                </a:cxn>
                <a:cxn ang="0">
                  <a:pos x="connsiteX22019" y="connsiteY22019"/>
                </a:cxn>
                <a:cxn ang="0">
                  <a:pos x="connsiteX22020" y="connsiteY22020"/>
                </a:cxn>
                <a:cxn ang="0">
                  <a:pos x="connsiteX22021" y="connsiteY22021"/>
                </a:cxn>
                <a:cxn ang="0">
                  <a:pos x="connsiteX22022" y="connsiteY22022"/>
                </a:cxn>
                <a:cxn ang="0">
                  <a:pos x="connsiteX22023" y="connsiteY22023"/>
                </a:cxn>
                <a:cxn ang="0">
                  <a:pos x="connsiteX22024" y="connsiteY22024"/>
                </a:cxn>
                <a:cxn ang="0">
                  <a:pos x="connsiteX22025" y="connsiteY22025"/>
                </a:cxn>
                <a:cxn ang="0">
                  <a:pos x="connsiteX22026" y="connsiteY22026"/>
                </a:cxn>
                <a:cxn ang="0">
                  <a:pos x="connsiteX22027" y="connsiteY22027"/>
                </a:cxn>
                <a:cxn ang="0">
                  <a:pos x="connsiteX22028" y="connsiteY22028"/>
                </a:cxn>
                <a:cxn ang="0">
                  <a:pos x="connsiteX22029" y="connsiteY22029"/>
                </a:cxn>
                <a:cxn ang="0">
                  <a:pos x="connsiteX22030" y="connsiteY22030"/>
                </a:cxn>
                <a:cxn ang="0">
                  <a:pos x="connsiteX22031" y="connsiteY22031"/>
                </a:cxn>
                <a:cxn ang="0">
                  <a:pos x="connsiteX22032" y="connsiteY22032"/>
                </a:cxn>
                <a:cxn ang="0">
                  <a:pos x="connsiteX22033" y="connsiteY22033"/>
                </a:cxn>
                <a:cxn ang="0">
                  <a:pos x="connsiteX22034" y="connsiteY22034"/>
                </a:cxn>
                <a:cxn ang="0">
                  <a:pos x="connsiteX22035" y="connsiteY22035"/>
                </a:cxn>
                <a:cxn ang="0">
                  <a:pos x="connsiteX22036" y="connsiteY22036"/>
                </a:cxn>
                <a:cxn ang="0">
                  <a:pos x="connsiteX22037" y="connsiteY22037"/>
                </a:cxn>
                <a:cxn ang="0">
                  <a:pos x="connsiteX22038" y="connsiteY22038"/>
                </a:cxn>
                <a:cxn ang="0">
                  <a:pos x="connsiteX22039" y="connsiteY22039"/>
                </a:cxn>
                <a:cxn ang="0">
                  <a:pos x="connsiteX22040" y="connsiteY22040"/>
                </a:cxn>
                <a:cxn ang="0">
                  <a:pos x="connsiteX22041" y="connsiteY22041"/>
                </a:cxn>
                <a:cxn ang="0">
                  <a:pos x="connsiteX22042" y="connsiteY22042"/>
                </a:cxn>
                <a:cxn ang="0">
                  <a:pos x="connsiteX22043" y="connsiteY22043"/>
                </a:cxn>
                <a:cxn ang="0">
                  <a:pos x="connsiteX22044" y="connsiteY22044"/>
                </a:cxn>
                <a:cxn ang="0">
                  <a:pos x="connsiteX22045" y="connsiteY22045"/>
                </a:cxn>
                <a:cxn ang="0">
                  <a:pos x="connsiteX22046" y="connsiteY22046"/>
                </a:cxn>
                <a:cxn ang="0">
                  <a:pos x="connsiteX22047" y="connsiteY22047"/>
                </a:cxn>
                <a:cxn ang="0">
                  <a:pos x="connsiteX22048" y="connsiteY22048"/>
                </a:cxn>
                <a:cxn ang="0">
                  <a:pos x="connsiteX22049" y="connsiteY22049"/>
                </a:cxn>
                <a:cxn ang="0">
                  <a:pos x="connsiteX22050" y="connsiteY22050"/>
                </a:cxn>
                <a:cxn ang="0">
                  <a:pos x="connsiteX22051" y="connsiteY22051"/>
                </a:cxn>
                <a:cxn ang="0">
                  <a:pos x="connsiteX22052" y="connsiteY22052"/>
                </a:cxn>
                <a:cxn ang="0">
                  <a:pos x="connsiteX22053" y="connsiteY22053"/>
                </a:cxn>
                <a:cxn ang="0">
                  <a:pos x="connsiteX22054" y="connsiteY22054"/>
                </a:cxn>
                <a:cxn ang="0">
                  <a:pos x="connsiteX22055" y="connsiteY22055"/>
                </a:cxn>
                <a:cxn ang="0">
                  <a:pos x="connsiteX22056" y="connsiteY22056"/>
                </a:cxn>
                <a:cxn ang="0">
                  <a:pos x="connsiteX22057" y="connsiteY22057"/>
                </a:cxn>
                <a:cxn ang="0">
                  <a:pos x="connsiteX22058" y="connsiteY22058"/>
                </a:cxn>
                <a:cxn ang="0">
                  <a:pos x="connsiteX22059" y="connsiteY22059"/>
                </a:cxn>
                <a:cxn ang="0">
                  <a:pos x="connsiteX22060" y="connsiteY22060"/>
                </a:cxn>
                <a:cxn ang="0">
                  <a:pos x="connsiteX22061" y="connsiteY22061"/>
                </a:cxn>
                <a:cxn ang="0">
                  <a:pos x="connsiteX22062" y="connsiteY22062"/>
                </a:cxn>
                <a:cxn ang="0">
                  <a:pos x="connsiteX22063" y="connsiteY22063"/>
                </a:cxn>
                <a:cxn ang="0">
                  <a:pos x="connsiteX22064" y="connsiteY22064"/>
                </a:cxn>
                <a:cxn ang="0">
                  <a:pos x="connsiteX22065" y="connsiteY22065"/>
                </a:cxn>
                <a:cxn ang="0">
                  <a:pos x="connsiteX22066" y="connsiteY22066"/>
                </a:cxn>
                <a:cxn ang="0">
                  <a:pos x="connsiteX22067" y="connsiteY22067"/>
                </a:cxn>
                <a:cxn ang="0">
                  <a:pos x="connsiteX22068" y="connsiteY22068"/>
                </a:cxn>
                <a:cxn ang="0">
                  <a:pos x="connsiteX22069" y="connsiteY22069"/>
                </a:cxn>
                <a:cxn ang="0">
                  <a:pos x="connsiteX22070" y="connsiteY22070"/>
                </a:cxn>
                <a:cxn ang="0">
                  <a:pos x="connsiteX22071" y="connsiteY22071"/>
                </a:cxn>
                <a:cxn ang="0">
                  <a:pos x="connsiteX22072" y="connsiteY22072"/>
                </a:cxn>
                <a:cxn ang="0">
                  <a:pos x="connsiteX22073" y="connsiteY22073"/>
                </a:cxn>
                <a:cxn ang="0">
                  <a:pos x="connsiteX22074" y="connsiteY22074"/>
                </a:cxn>
                <a:cxn ang="0">
                  <a:pos x="connsiteX22075" y="connsiteY22075"/>
                </a:cxn>
                <a:cxn ang="0">
                  <a:pos x="connsiteX22076" y="connsiteY22076"/>
                </a:cxn>
                <a:cxn ang="0">
                  <a:pos x="connsiteX22077" y="connsiteY22077"/>
                </a:cxn>
                <a:cxn ang="0">
                  <a:pos x="connsiteX22078" y="connsiteY22078"/>
                </a:cxn>
                <a:cxn ang="0">
                  <a:pos x="connsiteX22079" y="connsiteY22079"/>
                </a:cxn>
                <a:cxn ang="0">
                  <a:pos x="connsiteX22080" y="connsiteY22080"/>
                </a:cxn>
                <a:cxn ang="0">
                  <a:pos x="connsiteX22081" y="connsiteY22081"/>
                </a:cxn>
                <a:cxn ang="0">
                  <a:pos x="connsiteX22082" y="connsiteY22082"/>
                </a:cxn>
                <a:cxn ang="0">
                  <a:pos x="connsiteX22083" y="connsiteY22083"/>
                </a:cxn>
                <a:cxn ang="0">
                  <a:pos x="connsiteX22084" y="connsiteY22084"/>
                </a:cxn>
                <a:cxn ang="0">
                  <a:pos x="connsiteX22085" y="connsiteY22085"/>
                </a:cxn>
                <a:cxn ang="0">
                  <a:pos x="connsiteX22086" y="connsiteY22086"/>
                </a:cxn>
                <a:cxn ang="0">
                  <a:pos x="connsiteX22087" y="connsiteY22087"/>
                </a:cxn>
                <a:cxn ang="0">
                  <a:pos x="connsiteX22088" y="connsiteY22088"/>
                </a:cxn>
                <a:cxn ang="0">
                  <a:pos x="connsiteX22089" y="connsiteY22089"/>
                </a:cxn>
                <a:cxn ang="0">
                  <a:pos x="connsiteX22090" y="connsiteY22090"/>
                </a:cxn>
                <a:cxn ang="0">
                  <a:pos x="connsiteX22091" y="connsiteY22091"/>
                </a:cxn>
                <a:cxn ang="0">
                  <a:pos x="connsiteX22092" y="connsiteY22092"/>
                </a:cxn>
                <a:cxn ang="0">
                  <a:pos x="connsiteX22093" y="connsiteY22093"/>
                </a:cxn>
                <a:cxn ang="0">
                  <a:pos x="connsiteX22094" y="connsiteY22094"/>
                </a:cxn>
                <a:cxn ang="0">
                  <a:pos x="connsiteX22095" y="connsiteY22095"/>
                </a:cxn>
                <a:cxn ang="0">
                  <a:pos x="connsiteX22096" y="connsiteY22096"/>
                </a:cxn>
                <a:cxn ang="0">
                  <a:pos x="connsiteX22097" y="connsiteY22097"/>
                </a:cxn>
                <a:cxn ang="0">
                  <a:pos x="connsiteX22098" y="connsiteY22098"/>
                </a:cxn>
                <a:cxn ang="0">
                  <a:pos x="connsiteX22099" y="connsiteY22099"/>
                </a:cxn>
                <a:cxn ang="0">
                  <a:pos x="connsiteX22100" y="connsiteY22100"/>
                </a:cxn>
                <a:cxn ang="0">
                  <a:pos x="connsiteX22101" y="connsiteY22101"/>
                </a:cxn>
                <a:cxn ang="0">
                  <a:pos x="connsiteX22102" y="connsiteY22102"/>
                </a:cxn>
                <a:cxn ang="0">
                  <a:pos x="connsiteX22103" y="connsiteY22103"/>
                </a:cxn>
                <a:cxn ang="0">
                  <a:pos x="connsiteX22104" y="connsiteY22104"/>
                </a:cxn>
                <a:cxn ang="0">
                  <a:pos x="connsiteX22105" y="connsiteY22105"/>
                </a:cxn>
                <a:cxn ang="0">
                  <a:pos x="connsiteX22106" y="connsiteY22106"/>
                </a:cxn>
                <a:cxn ang="0">
                  <a:pos x="connsiteX22107" y="connsiteY22107"/>
                </a:cxn>
                <a:cxn ang="0">
                  <a:pos x="connsiteX22108" y="connsiteY22108"/>
                </a:cxn>
                <a:cxn ang="0">
                  <a:pos x="connsiteX22109" y="connsiteY22109"/>
                </a:cxn>
                <a:cxn ang="0">
                  <a:pos x="connsiteX22110" y="connsiteY22110"/>
                </a:cxn>
                <a:cxn ang="0">
                  <a:pos x="connsiteX22111" y="connsiteY22111"/>
                </a:cxn>
                <a:cxn ang="0">
                  <a:pos x="connsiteX22112" y="connsiteY22112"/>
                </a:cxn>
                <a:cxn ang="0">
                  <a:pos x="connsiteX22113" y="connsiteY22113"/>
                </a:cxn>
                <a:cxn ang="0">
                  <a:pos x="connsiteX22114" y="connsiteY22114"/>
                </a:cxn>
                <a:cxn ang="0">
                  <a:pos x="connsiteX22115" y="connsiteY22115"/>
                </a:cxn>
                <a:cxn ang="0">
                  <a:pos x="connsiteX22116" y="connsiteY22116"/>
                </a:cxn>
                <a:cxn ang="0">
                  <a:pos x="connsiteX22117" y="connsiteY22117"/>
                </a:cxn>
                <a:cxn ang="0">
                  <a:pos x="connsiteX22118" y="connsiteY22118"/>
                </a:cxn>
                <a:cxn ang="0">
                  <a:pos x="connsiteX22119" y="connsiteY22119"/>
                </a:cxn>
                <a:cxn ang="0">
                  <a:pos x="connsiteX22120" y="connsiteY22120"/>
                </a:cxn>
                <a:cxn ang="0">
                  <a:pos x="connsiteX22121" y="connsiteY22121"/>
                </a:cxn>
                <a:cxn ang="0">
                  <a:pos x="connsiteX22122" y="connsiteY22122"/>
                </a:cxn>
                <a:cxn ang="0">
                  <a:pos x="connsiteX22123" y="connsiteY22123"/>
                </a:cxn>
                <a:cxn ang="0">
                  <a:pos x="connsiteX22124" y="connsiteY22124"/>
                </a:cxn>
                <a:cxn ang="0">
                  <a:pos x="connsiteX22125" y="connsiteY22125"/>
                </a:cxn>
                <a:cxn ang="0">
                  <a:pos x="connsiteX22126" y="connsiteY22126"/>
                </a:cxn>
                <a:cxn ang="0">
                  <a:pos x="connsiteX22127" y="connsiteY22127"/>
                </a:cxn>
                <a:cxn ang="0">
                  <a:pos x="connsiteX22128" y="connsiteY22128"/>
                </a:cxn>
                <a:cxn ang="0">
                  <a:pos x="connsiteX22129" y="connsiteY22129"/>
                </a:cxn>
                <a:cxn ang="0">
                  <a:pos x="connsiteX22130" y="connsiteY22130"/>
                </a:cxn>
                <a:cxn ang="0">
                  <a:pos x="connsiteX22131" y="connsiteY22131"/>
                </a:cxn>
                <a:cxn ang="0">
                  <a:pos x="connsiteX22132" y="connsiteY22132"/>
                </a:cxn>
                <a:cxn ang="0">
                  <a:pos x="connsiteX22133" y="connsiteY22133"/>
                </a:cxn>
                <a:cxn ang="0">
                  <a:pos x="connsiteX22134" y="connsiteY22134"/>
                </a:cxn>
                <a:cxn ang="0">
                  <a:pos x="connsiteX22135" y="connsiteY22135"/>
                </a:cxn>
                <a:cxn ang="0">
                  <a:pos x="connsiteX22136" y="connsiteY22136"/>
                </a:cxn>
                <a:cxn ang="0">
                  <a:pos x="connsiteX22137" y="connsiteY22137"/>
                </a:cxn>
                <a:cxn ang="0">
                  <a:pos x="connsiteX22138" y="connsiteY22138"/>
                </a:cxn>
                <a:cxn ang="0">
                  <a:pos x="connsiteX22139" y="connsiteY22139"/>
                </a:cxn>
                <a:cxn ang="0">
                  <a:pos x="connsiteX22140" y="connsiteY22140"/>
                </a:cxn>
                <a:cxn ang="0">
                  <a:pos x="connsiteX22141" y="connsiteY22141"/>
                </a:cxn>
                <a:cxn ang="0">
                  <a:pos x="connsiteX22142" y="connsiteY22142"/>
                </a:cxn>
                <a:cxn ang="0">
                  <a:pos x="connsiteX22143" y="connsiteY22143"/>
                </a:cxn>
                <a:cxn ang="0">
                  <a:pos x="connsiteX22144" y="connsiteY22144"/>
                </a:cxn>
                <a:cxn ang="0">
                  <a:pos x="connsiteX22145" y="connsiteY22145"/>
                </a:cxn>
                <a:cxn ang="0">
                  <a:pos x="connsiteX22146" y="connsiteY22146"/>
                </a:cxn>
                <a:cxn ang="0">
                  <a:pos x="connsiteX22147" y="connsiteY22147"/>
                </a:cxn>
                <a:cxn ang="0">
                  <a:pos x="connsiteX22148" y="connsiteY22148"/>
                </a:cxn>
                <a:cxn ang="0">
                  <a:pos x="connsiteX22149" y="connsiteY22149"/>
                </a:cxn>
                <a:cxn ang="0">
                  <a:pos x="connsiteX22150" y="connsiteY22150"/>
                </a:cxn>
                <a:cxn ang="0">
                  <a:pos x="connsiteX22151" y="connsiteY22151"/>
                </a:cxn>
                <a:cxn ang="0">
                  <a:pos x="connsiteX22152" y="connsiteY22152"/>
                </a:cxn>
                <a:cxn ang="0">
                  <a:pos x="connsiteX22153" y="connsiteY22153"/>
                </a:cxn>
                <a:cxn ang="0">
                  <a:pos x="connsiteX22154" y="connsiteY22154"/>
                </a:cxn>
                <a:cxn ang="0">
                  <a:pos x="connsiteX22155" y="connsiteY22155"/>
                </a:cxn>
                <a:cxn ang="0">
                  <a:pos x="connsiteX22156" y="connsiteY22156"/>
                </a:cxn>
                <a:cxn ang="0">
                  <a:pos x="connsiteX22157" y="connsiteY22157"/>
                </a:cxn>
                <a:cxn ang="0">
                  <a:pos x="connsiteX22158" y="connsiteY22158"/>
                </a:cxn>
                <a:cxn ang="0">
                  <a:pos x="connsiteX22159" y="connsiteY22159"/>
                </a:cxn>
                <a:cxn ang="0">
                  <a:pos x="connsiteX22160" y="connsiteY22160"/>
                </a:cxn>
                <a:cxn ang="0">
                  <a:pos x="connsiteX22161" y="connsiteY22161"/>
                </a:cxn>
                <a:cxn ang="0">
                  <a:pos x="connsiteX22162" y="connsiteY22162"/>
                </a:cxn>
                <a:cxn ang="0">
                  <a:pos x="connsiteX22163" y="connsiteY22163"/>
                </a:cxn>
                <a:cxn ang="0">
                  <a:pos x="connsiteX22164" y="connsiteY22164"/>
                </a:cxn>
                <a:cxn ang="0">
                  <a:pos x="connsiteX22165" y="connsiteY22165"/>
                </a:cxn>
                <a:cxn ang="0">
                  <a:pos x="connsiteX22166" y="connsiteY22166"/>
                </a:cxn>
                <a:cxn ang="0">
                  <a:pos x="connsiteX22167" y="connsiteY22167"/>
                </a:cxn>
                <a:cxn ang="0">
                  <a:pos x="connsiteX22168" y="connsiteY22168"/>
                </a:cxn>
                <a:cxn ang="0">
                  <a:pos x="connsiteX22169" y="connsiteY22169"/>
                </a:cxn>
                <a:cxn ang="0">
                  <a:pos x="connsiteX22170" y="connsiteY22170"/>
                </a:cxn>
                <a:cxn ang="0">
                  <a:pos x="connsiteX22171" y="connsiteY22171"/>
                </a:cxn>
                <a:cxn ang="0">
                  <a:pos x="connsiteX22172" y="connsiteY22172"/>
                </a:cxn>
                <a:cxn ang="0">
                  <a:pos x="connsiteX22173" y="connsiteY22173"/>
                </a:cxn>
                <a:cxn ang="0">
                  <a:pos x="connsiteX22174" y="connsiteY22174"/>
                </a:cxn>
                <a:cxn ang="0">
                  <a:pos x="connsiteX22175" y="connsiteY22175"/>
                </a:cxn>
                <a:cxn ang="0">
                  <a:pos x="connsiteX22176" y="connsiteY22176"/>
                </a:cxn>
                <a:cxn ang="0">
                  <a:pos x="connsiteX22177" y="connsiteY22177"/>
                </a:cxn>
                <a:cxn ang="0">
                  <a:pos x="connsiteX22178" y="connsiteY22178"/>
                </a:cxn>
                <a:cxn ang="0">
                  <a:pos x="connsiteX22179" y="connsiteY22179"/>
                </a:cxn>
                <a:cxn ang="0">
                  <a:pos x="connsiteX22180" y="connsiteY22180"/>
                </a:cxn>
                <a:cxn ang="0">
                  <a:pos x="connsiteX22181" y="connsiteY22181"/>
                </a:cxn>
                <a:cxn ang="0">
                  <a:pos x="connsiteX22182" y="connsiteY22182"/>
                </a:cxn>
                <a:cxn ang="0">
                  <a:pos x="connsiteX22183" y="connsiteY22183"/>
                </a:cxn>
                <a:cxn ang="0">
                  <a:pos x="connsiteX22184" y="connsiteY22184"/>
                </a:cxn>
                <a:cxn ang="0">
                  <a:pos x="connsiteX22185" y="connsiteY22185"/>
                </a:cxn>
                <a:cxn ang="0">
                  <a:pos x="connsiteX22186" y="connsiteY22186"/>
                </a:cxn>
                <a:cxn ang="0">
                  <a:pos x="connsiteX22187" y="connsiteY22187"/>
                </a:cxn>
                <a:cxn ang="0">
                  <a:pos x="connsiteX22188" y="connsiteY22188"/>
                </a:cxn>
                <a:cxn ang="0">
                  <a:pos x="connsiteX22189" y="connsiteY22189"/>
                </a:cxn>
                <a:cxn ang="0">
                  <a:pos x="connsiteX22190" y="connsiteY22190"/>
                </a:cxn>
                <a:cxn ang="0">
                  <a:pos x="connsiteX22191" y="connsiteY22191"/>
                </a:cxn>
                <a:cxn ang="0">
                  <a:pos x="connsiteX22192" y="connsiteY22192"/>
                </a:cxn>
                <a:cxn ang="0">
                  <a:pos x="connsiteX22193" y="connsiteY22193"/>
                </a:cxn>
                <a:cxn ang="0">
                  <a:pos x="connsiteX22194" y="connsiteY22194"/>
                </a:cxn>
                <a:cxn ang="0">
                  <a:pos x="connsiteX22195" y="connsiteY22195"/>
                </a:cxn>
                <a:cxn ang="0">
                  <a:pos x="connsiteX22196" y="connsiteY22196"/>
                </a:cxn>
                <a:cxn ang="0">
                  <a:pos x="connsiteX22197" y="connsiteY22197"/>
                </a:cxn>
                <a:cxn ang="0">
                  <a:pos x="connsiteX22198" y="connsiteY22198"/>
                </a:cxn>
                <a:cxn ang="0">
                  <a:pos x="connsiteX22199" y="connsiteY22199"/>
                </a:cxn>
                <a:cxn ang="0">
                  <a:pos x="connsiteX22200" y="connsiteY22200"/>
                </a:cxn>
                <a:cxn ang="0">
                  <a:pos x="connsiteX22201" y="connsiteY22201"/>
                </a:cxn>
                <a:cxn ang="0">
                  <a:pos x="connsiteX22202" y="connsiteY22202"/>
                </a:cxn>
                <a:cxn ang="0">
                  <a:pos x="connsiteX22203" y="connsiteY22203"/>
                </a:cxn>
                <a:cxn ang="0">
                  <a:pos x="connsiteX22204" y="connsiteY22204"/>
                </a:cxn>
                <a:cxn ang="0">
                  <a:pos x="connsiteX22205" y="connsiteY22205"/>
                </a:cxn>
                <a:cxn ang="0">
                  <a:pos x="connsiteX22206" y="connsiteY22206"/>
                </a:cxn>
                <a:cxn ang="0">
                  <a:pos x="connsiteX22207" y="connsiteY22207"/>
                </a:cxn>
                <a:cxn ang="0">
                  <a:pos x="connsiteX22208" y="connsiteY22208"/>
                </a:cxn>
                <a:cxn ang="0">
                  <a:pos x="connsiteX22209" y="connsiteY22209"/>
                </a:cxn>
                <a:cxn ang="0">
                  <a:pos x="connsiteX22210" y="connsiteY22210"/>
                </a:cxn>
                <a:cxn ang="0">
                  <a:pos x="connsiteX22211" y="connsiteY22211"/>
                </a:cxn>
                <a:cxn ang="0">
                  <a:pos x="connsiteX22212" y="connsiteY22212"/>
                </a:cxn>
                <a:cxn ang="0">
                  <a:pos x="connsiteX22213" y="connsiteY22213"/>
                </a:cxn>
                <a:cxn ang="0">
                  <a:pos x="connsiteX22214" y="connsiteY22214"/>
                </a:cxn>
                <a:cxn ang="0">
                  <a:pos x="connsiteX22215" y="connsiteY22215"/>
                </a:cxn>
                <a:cxn ang="0">
                  <a:pos x="connsiteX22216" y="connsiteY22216"/>
                </a:cxn>
                <a:cxn ang="0">
                  <a:pos x="connsiteX22217" y="connsiteY22217"/>
                </a:cxn>
                <a:cxn ang="0">
                  <a:pos x="connsiteX22218" y="connsiteY22218"/>
                </a:cxn>
                <a:cxn ang="0">
                  <a:pos x="connsiteX22219" y="connsiteY22219"/>
                </a:cxn>
                <a:cxn ang="0">
                  <a:pos x="connsiteX22220" y="connsiteY22220"/>
                </a:cxn>
                <a:cxn ang="0">
                  <a:pos x="connsiteX22221" y="connsiteY22221"/>
                </a:cxn>
                <a:cxn ang="0">
                  <a:pos x="connsiteX22222" y="connsiteY22222"/>
                </a:cxn>
                <a:cxn ang="0">
                  <a:pos x="connsiteX22223" y="connsiteY22223"/>
                </a:cxn>
                <a:cxn ang="0">
                  <a:pos x="connsiteX22224" y="connsiteY22224"/>
                </a:cxn>
                <a:cxn ang="0">
                  <a:pos x="connsiteX22225" y="connsiteY22225"/>
                </a:cxn>
                <a:cxn ang="0">
                  <a:pos x="connsiteX22226" y="connsiteY22226"/>
                </a:cxn>
                <a:cxn ang="0">
                  <a:pos x="connsiteX22227" y="connsiteY22227"/>
                </a:cxn>
                <a:cxn ang="0">
                  <a:pos x="connsiteX22228" y="connsiteY22228"/>
                </a:cxn>
                <a:cxn ang="0">
                  <a:pos x="connsiteX22229" y="connsiteY22229"/>
                </a:cxn>
                <a:cxn ang="0">
                  <a:pos x="connsiteX22230" y="connsiteY22230"/>
                </a:cxn>
                <a:cxn ang="0">
                  <a:pos x="connsiteX22231" y="connsiteY22231"/>
                </a:cxn>
                <a:cxn ang="0">
                  <a:pos x="connsiteX22232" y="connsiteY22232"/>
                </a:cxn>
                <a:cxn ang="0">
                  <a:pos x="connsiteX22233" y="connsiteY22233"/>
                </a:cxn>
                <a:cxn ang="0">
                  <a:pos x="connsiteX22234" y="connsiteY22234"/>
                </a:cxn>
                <a:cxn ang="0">
                  <a:pos x="connsiteX22235" y="connsiteY22235"/>
                </a:cxn>
                <a:cxn ang="0">
                  <a:pos x="connsiteX22236" y="connsiteY22236"/>
                </a:cxn>
                <a:cxn ang="0">
                  <a:pos x="connsiteX22237" y="connsiteY22237"/>
                </a:cxn>
                <a:cxn ang="0">
                  <a:pos x="connsiteX22238" y="connsiteY22238"/>
                </a:cxn>
                <a:cxn ang="0">
                  <a:pos x="connsiteX22239" y="connsiteY22239"/>
                </a:cxn>
                <a:cxn ang="0">
                  <a:pos x="connsiteX22240" y="connsiteY22240"/>
                </a:cxn>
                <a:cxn ang="0">
                  <a:pos x="connsiteX22241" y="connsiteY22241"/>
                </a:cxn>
                <a:cxn ang="0">
                  <a:pos x="connsiteX22242" y="connsiteY22242"/>
                </a:cxn>
                <a:cxn ang="0">
                  <a:pos x="connsiteX22243" y="connsiteY22243"/>
                </a:cxn>
                <a:cxn ang="0">
                  <a:pos x="connsiteX22244" y="connsiteY22244"/>
                </a:cxn>
                <a:cxn ang="0">
                  <a:pos x="connsiteX22245" y="connsiteY22245"/>
                </a:cxn>
                <a:cxn ang="0">
                  <a:pos x="connsiteX22246" y="connsiteY22246"/>
                </a:cxn>
                <a:cxn ang="0">
                  <a:pos x="connsiteX22247" y="connsiteY22247"/>
                </a:cxn>
                <a:cxn ang="0">
                  <a:pos x="connsiteX22248" y="connsiteY22248"/>
                </a:cxn>
                <a:cxn ang="0">
                  <a:pos x="connsiteX22249" y="connsiteY22249"/>
                </a:cxn>
                <a:cxn ang="0">
                  <a:pos x="connsiteX22250" y="connsiteY22250"/>
                </a:cxn>
                <a:cxn ang="0">
                  <a:pos x="connsiteX22251" y="connsiteY22251"/>
                </a:cxn>
                <a:cxn ang="0">
                  <a:pos x="connsiteX22252" y="connsiteY22252"/>
                </a:cxn>
                <a:cxn ang="0">
                  <a:pos x="connsiteX22253" y="connsiteY22253"/>
                </a:cxn>
                <a:cxn ang="0">
                  <a:pos x="connsiteX22254" y="connsiteY22254"/>
                </a:cxn>
                <a:cxn ang="0">
                  <a:pos x="connsiteX22255" y="connsiteY22255"/>
                </a:cxn>
                <a:cxn ang="0">
                  <a:pos x="connsiteX22256" y="connsiteY22256"/>
                </a:cxn>
                <a:cxn ang="0">
                  <a:pos x="connsiteX22257" y="connsiteY22257"/>
                </a:cxn>
                <a:cxn ang="0">
                  <a:pos x="connsiteX22258" y="connsiteY22258"/>
                </a:cxn>
                <a:cxn ang="0">
                  <a:pos x="connsiteX22259" y="connsiteY22259"/>
                </a:cxn>
                <a:cxn ang="0">
                  <a:pos x="connsiteX22260" y="connsiteY22260"/>
                </a:cxn>
                <a:cxn ang="0">
                  <a:pos x="connsiteX22261" y="connsiteY22261"/>
                </a:cxn>
                <a:cxn ang="0">
                  <a:pos x="connsiteX22262" y="connsiteY22262"/>
                </a:cxn>
                <a:cxn ang="0">
                  <a:pos x="connsiteX22263" y="connsiteY22263"/>
                </a:cxn>
                <a:cxn ang="0">
                  <a:pos x="connsiteX22264" y="connsiteY22264"/>
                </a:cxn>
                <a:cxn ang="0">
                  <a:pos x="connsiteX22265" y="connsiteY22265"/>
                </a:cxn>
                <a:cxn ang="0">
                  <a:pos x="connsiteX22266" y="connsiteY22266"/>
                </a:cxn>
                <a:cxn ang="0">
                  <a:pos x="connsiteX22267" y="connsiteY22267"/>
                </a:cxn>
                <a:cxn ang="0">
                  <a:pos x="connsiteX22268" y="connsiteY22268"/>
                </a:cxn>
                <a:cxn ang="0">
                  <a:pos x="connsiteX22269" y="connsiteY22269"/>
                </a:cxn>
                <a:cxn ang="0">
                  <a:pos x="connsiteX22270" y="connsiteY22270"/>
                </a:cxn>
                <a:cxn ang="0">
                  <a:pos x="connsiteX22271" y="connsiteY22271"/>
                </a:cxn>
                <a:cxn ang="0">
                  <a:pos x="connsiteX22272" y="connsiteY22272"/>
                </a:cxn>
                <a:cxn ang="0">
                  <a:pos x="connsiteX22273" y="connsiteY22273"/>
                </a:cxn>
                <a:cxn ang="0">
                  <a:pos x="connsiteX22274" y="connsiteY22274"/>
                </a:cxn>
                <a:cxn ang="0">
                  <a:pos x="connsiteX22275" y="connsiteY22275"/>
                </a:cxn>
                <a:cxn ang="0">
                  <a:pos x="connsiteX22276" y="connsiteY22276"/>
                </a:cxn>
                <a:cxn ang="0">
                  <a:pos x="connsiteX22277" y="connsiteY22277"/>
                </a:cxn>
                <a:cxn ang="0">
                  <a:pos x="connsiteX22278" y="connsiteY22278"/>
                </a:cxn>
                <a:cxn ang="0">
                  <a:pos x="connsiteX22279" y="connsiteY22279"/>
                </a:cxn>
                <a:cxn ang="0">
                  <a:pos x="connsiteX22280" y="connsiteY22280"/>
                </a:cxn>
                <a:cxn ang="0">
                  <a:pos x="connsiteX22281" y="connsiteY22281"/>
                </a:cxn>
                <a:cxn ang="0">
                  <a:pos x="connsiteX22282" y="connsiteY22282"/>
                </a:cxn>
                <a:cxn ang="0">
                  <a:pos x="connsiteX22283" y="connsiteY22283"/>
                </a:cxn>
                <a:cxn ang="0">
                  <a:pos x="connsiteX22284" y="connsiteY22284"/>
                </a:cxn>
                <a:cxn ang="0">
                  <a:pos x="connsiteX22285" y="connsiteY22285"/>
                </a:cxn>
                <a:cxn ang="0">
                  <a:pos x="connsiteX22286" y="connsiteY22286"/>
                </a:cxn>
                <a:cxn ang="0">
                  <a:pos x="connsiteX22287" y="connsiteY22287"/>
                </a:cxn>
                <a:cxn ang="0">
                  <a:pos x="connsiteX22288" y="connsiteY22288"/>
                </a:cxn>
                <a:cxn ang="0">
                  <a:pos x="connsiteX22289" y="connsiteY22289"/>
                </a:cxn>
                <a:cxn ang="0">
                  <a:pos x="connsiteX22290" y="connsiteY22290"/>
                </a:cxn>
                <a:cxn ang="0">
                  <a:pos x="connsiteX22291" y="connsiteY22291"/>
                </a:cxn>
                <a:cxn ang="0">
                  <a:pos x="connsiteX22292" y="connsiteY22292"/>
                </a:cxn>
                <a:cxn ang="0">
                  <a:pos x="connsiteX22293" y="connsiteY22293"/>
                </a:cxn>
                <a:cxn ang="0">
                  <a:pos x="connsiteX22294" y="connsiteY22294"/>
                </a:cxn>
                <a:cxn ang="0">
                  <a:pos x="connsiteX22295" y="connsiteY22295"/>
                </a:cxn>
                <a:cxn ang="0">
                  <a:pos x="connsiteX22296" y="connsiteY22296"/>
                </a:cxn>
                <a:cxn ang="0">
                  <a:pos x="connsiteX22297" y="connsiteY22297"/>
                </a:cxn>
                <a:cxn ang="0">
                  <a:pos x="connsiteX22298" y="connsiteY22298"/>
                </a:cxn>
                <a:cxn ang="0">
                  <a:pos x="connsiteX22299" y="connsiteY22299"/>
                </a:cxn>
                <a:cxn ang="0">
                  <a:pos x="connsiteX22300" y="connsiteY22300"/>
                </a:cxn>
                <a:cxn ang="0">
                  <a:pos x="connsiteX22301" y="connsiteY22301"/>
                </a:cxn>
                <a:cxn ang="0">
                  <a:pos x="connsiteX22302" y="connsiteY22302"/>
                </a:cxn>
                <a:cxn ang="0">
                  <a:pos x="connsiteX22303" y="connsiteY22303"/>
                </a:cxn>
                <a:cxn ang="0">
                  <a:pos x="connsiteX22304" y="connsiteY22304"/>
                </a:cxn>
                <a:cxn ang="0">
                  <a:pos x="connsiteX22305" y="connsiteY22305"/>
                </a:cxn>
                <a:cxn ang="0">
                  <a:pos x="connsiteX22306" y="connsiteY22306"/>
                </a:cxn>
                <a:cxn ang="0">
                  <a:pos x="connsiteX22307" y="connsiteY22307"/>
                </a:cxn>
                <a:cxn ang="0">
                  <a:pos x="connsiteX22308" y="connsiteY22308"/>
                </a:cxn>
                <a:cxn ang="0">
                  <a:pos x="connsiteX22309" y="connsiteY22309"/>
                </a:cxn>
                <a:cxn ang="0">
                  <a:pos x="connsiteX22310" y="connsiteY22310"/>
                </a:cxn>
                <a:cxn ang="0">
                  <a:pos x="connsiteX22311" y="connsiteY22311"/>
                </a:cxn>
                <a:cxn ang="0">
                  <a:pos x="connsiteX22312" y="connsiteY22312"/>
                </a:cxn>
                <a:cxn ang="0">
                  <a:pos x="connsiteX22313" y="connsiteY22313"/>
                </a:cxn>
                <a:cxn ang="0">
                  <a:pos x="connsiteX22314" y="connsiteY22314"/>
                </a:cxn>
                <a:cxn ang="0">
                  <a:pos x="connsiteX22315" y="connsiteY22315"/>
                </a:cxn>
                <a:cxn ang="0">
                  <a:pos x="connsiteX22316" y="connsiteY22316"/>
                </a:cxn>
                <a:cxn ang="0">
                  <a:pos x="connsiteX22317" y="connsiteY22317"/>
                </a:cxn>
                <a:cxn ang="0">
                  <a:pos x="connsiteX22318" y="connsiteY22318"/>
                </a:cxn>
                <a:cxn ang="0">
                  <a:pos x="connsiteX22319" y="connsiteY22319"/>
                </a:cxn>
                <a:cxn ang="0">
                  <a:pos x="connsiteX22320" y="connsiteY22320"/>
                </a:cxn>
                <a:cxn ang="0">
                  <a:pos x="connsiteX22321" y="connsiteY22321"/>
                </a:cxn>
                <a:cxn ang="0">
                  <a:pos x="connsiteX22322" y="connsiteY22322"/>
                </a:cxn>
                <a:cxn ang="0">
                  <a:pos x="connsiteX22323" y="connsiteY22323"/>
                </a:cxn>
                <a:cxn ang="0">
                  <a:pos x="connsiteX22324" y="connsiteY22324"/>
                </a:cxn>
                <a:cxn ang="0">
                  <a:pos x="connsiteX22325" y="connsiteY22325"/>
                </a:cxn>
                <a:cxn ang="0">
                  <a:pos x="connsiteX22326" y="connsiteY22326"/>
                </a:cxn>
                <a:cxn ang="0">
                  <a:pos x="connsiteX22327" y="connsiteY22327"/>
                </a:cxn>
                <a:cxn ang="0">
                  <a:pos x="connsiteX22328" y="connsiteY22328"/>
                </a:cxn>
                <a:cxn ang="0">
                  <a:pos x="connsiteX22329" y="connsiteY22329"/>
                </a:cxn>
                <a:cxn ang="0">
                  <a:pos x="connsiteX22330" y="connsiteY22330"/>
                </a:cxn>
                <a:cxn ang="0">
                  <a:pos x="connsiteX22331" y="connsiteY22331"/>
                </a:cxn>
                <a:cxn ang="0">
                  <a:pos x="connsiteX22332" y="connsiteY22332"/>
                </a:cxn>
                <a:cxn ang="0">
                  <a:pos x="connsiteX22333" y="connsiteY22333"/>
                </a:cxn>
                <a:cxn ang="0">
                  <a:pos x="connsiteX22334" y="connsiteY22334"/>
                </a:cxn>
                <a:cxn ang="0">
                  <a:pos x="connsiteX22335" y="connsiteY22335"/>
                </a:cxn>
                <a:cxn ang="0">
                  <a:pos x="connsiteX22336" y="connsiteY22336"/>
                </a:cxn>
                <a:cxn ang="0">
                  <a:pos x="connsiteX22337" y="connsiteY22337"/>
                </a:cxn>
                <a:cxn ang="0">
                  <a:pos x="connsiteX22338" y="connsiteY22338"/>
                </a:cxn>
                <a:cxn ang="0">
                  <a:pos x="connsiteX22339" y="connsiteY22339"/>
                </a:cxn>
                <a:cxn ang="0">
                  <a:pos x="connsiteX22340" y="connsiteY22340"/>
                </a:cxn>
                <a:cxn ang="0">
                  <a:pos x="connsiteX22341" y="connsiteY22341"/>
                </a:cxn>
                <a:cxn ang="0">
                  <a:pos x="connsiteX22342" y="connsiteY22342"/>
                </a:cxn>
                <a:cxn ang="0">
                  <a:pos x="connsiteX22343" y="connsiteY22343"/>
                </a:cxn>
                <a:cxn ang="0">
                  <a:pos x="connsiteX22344" y="connsiteY22344"/>
                </a:cxn>
                <a:cxn ang="0">
                  <a:pos x="connsiteX22345" y="connsiteY22345"/>
                </a:cxn>
                <a:cxn ang="0">
                  <a:pos x="connsiteX22346" y="connsiteY22346"/>
                </a:cxn>
                <a:cxn ang="0">
                  <a:pos x="connsiteX22347" y="connsiteY22347"/>
                </a:cxn>
                <a:cxn ang="0">
                  <a:pos x="connsiteX22348" y="connsiteY22348"/>
                </a:cxn>
                <a:cxn ang="0">
                  <a:pos x="connsiteX22349" y="connsiteY22349"/>
                </a:cxn>
                <a:cxn ang="0">
                  <a:pos x="connsiteX22350" y="connsiteY22350"/>
                </a:cxn>
                <a:cxn ang="0">
                  <a:pos x="connsiteX22351" y="connsiteY22351"/>
                </a:cxn>
                <a:cxn ang="0">
                  <a:pos x="connsiteX22352" y="connsiteY22352"/>
                </a:cxn>
                <a:cxn ang="0">
                  <a:pos x="connsiteX22353" y="connsiteY22353"/>
                </a:cxn>
                <a:cxn ang="0">
                  <a:pos x="connsiteX22354" y="connsiteY22354"/>
                </a:cxn>
                <a:cxn ang="0">
                  <a:pos x="connsiteX22355" y="connsiteY22355"/>
                </a:cxn>
                <a:cxn ang="0">
                  <a:pos x="connsiteX22356" y="connsiteY22356"/>
                </a:cxn>
                <a:cxn ang="0">
                  <a:pos x="connsiteX22357" y="connsiteY22357"/>
                </a:cxn>
                <a:cxn ang="0">
                  <a:pos x="connsiteX22358" y="connsiteY22358"/>
                </a:cxn>
                <a:cxn ang="0">
                  <a:pos x="connsiteX22359" y="connsiteY22359"/>
                </a:cxn>
                <a:cxn ang="0">
                  <a:pos x="connsiteX22360" y="connsiteY22360"/>
                </a:cxn>
                <a:cxn ang="0">
                  <a:pos x="connsiteX22361" y="connsiteY22361"/>
                </a:cxn>
                <a:cxn ang="0">
                  <a:pos x="connsiteX22362" y="connsiteY22362"/>
                </a:cxn>
                <a:cxn ang="0">
                  <a:pos x="connsiteX22363" y="connsiteY22363"/>
                </a:cxn>
                <a:cxn ang="0">
                  <a:pos x="connsiteX22364" y="connsiteY22364"/>
                </a:cxn>
                <a:cxn ang="0">
                  <a:pos x="connsiteX22365" y="connsiteY22365"/>
                </a:cxn>
                <a:cxn ang="0">
                  <a:pos x="connsiteX22366" y="connsiteY22366"/>
                </a:cxn>
                <a:cxn ang="0">
                  <a:pos x="connsiteX22367" y="connsiteY22367"/>
                </a:cxn>
                <a:cxn ang="0">
                  <a:pos x="connsiteX22368" y="connsiteY22368"/>
                </a:cxn>
                <a:cxn ang="0">
                  <a:pos x="connsiteX22369" y="connsiteY22369"/>
                </a:cxn>
                <a:cxn ang="0">
                  <a:pos x="connsiteX22370" y="connsiteY22370"/>
                </a:cxn>
                <a:cxn ang="0">
                  <a:pos x="connsiteX22371" y="connsiteY22371"/>
                </a:cxn>
                <a:cxn ang="0">
                  <a:pos x="connsiteX22372" y="connsiteY22372"/>
                </a:cxn>
                <a:cxn ang="0">
                  <a:pos x="connsiteX22373" y="connsiteY22373"/>
                </a:cxn>
                <a:cxn ang="0">
                  <a:pos x="connsiteX22374" y="connsiteY22374"/>
                </a:cxn>
                <a:cxn ang="0">
                  <a:pos x="connsiteX22375" y="connsiteY22375"/>
                </a:cxn>
                <a:cxn ang="0">
                  <a:pos x="connsiteX22376" y="connsiteY22376"/>
                </a:cxn>
                <a:cxn ang="0">
                  <a:pos x="connsiteX22377" y="connsiteY22377"/>
                </a:cxn>
                <a:cxn ang="0">
                  <a:pos x="connsiteX22378" y="connsiteY22378"/>
                </a:cxn>
                <a:cxn ang="0">
                  <a:pos x="connsiteX22379" y="connsiteY22379"/>
                </a:cxn>
                <a:cxn ang="0">
                  <a:pos x="connsiteX22380" y="connsiteY22380"/>
                </a:cxn>
                <a:cxn ang="0">
                  <a:pos x="connsiteX22381" y="connsiteY22381"/>
                </a:cxn>
                <a:cxn ang="0">
                  <a:pos x="connsiteX22382" y="connsiteY22382"/>
                </a:cxn>
                <a:cxn ang="0">
                  <a:pos x="connsiteX22383" y="connsiteY22383"/>
                </a:cxn>
                <a:cxn ang="0">
                  <a:pos x="connsiteX22384" y="connsiteY22384"/>
                </a:cxn>
                <a:cxn ang="0">
                  <a:pos x="connsiteX22385" y="connsiteY22385"/>
                </a:cxn>
                <a:cxn ang="0">
                  <a:pos x="connsiteX22386" y="connsiteY22386"/>
                </a:cxn>
                <a:cxn ang="0">
                  <a:pos x="connsiteX22387" y="connsiteY22387"/>
                </a:cxn>
                <a:cxn ang="0">
                  <a:pos x="connsiteX22388" y="connsiteY22388"/>
                </a:cxn>
                <a:cxn ang="0">
                  <a:pos x="connsiteX22389" y="connsiteY22389"/>
                </a:cxn>
                <a:cxn ang="0">
                  <a:pos x="connsiteX22390" y="connsiteY22390"/>
                </a:cxn>
                <a:cxn ang="0">
                  <a:pos x="connsiteX22391" y="connsiteY22391"/>
                </a:cxn>
                <a:cxn ang="0">
                  <a:pos x="connsiteX22392" y="connsiteY22392"/>
                </a:cxn>
                <a:cxn ang="0">
                  <a:pos x="connsiteX22393" y="connsiteY22393"/>
                </a:cxn>
                <a:cxn ang="0">
                  <a:pos x="connsiteX22394" y="connsiteY22394"/>
                </a:cxn>
                <a:cxn ang="0">
                  <a:pos x="connsiteX22395" y="connsiteY22395"/>
                </a:cxn>
                <a:cxn ang="0">
                  <a:pos x="connsiteX22396" y="connsiteY22396"/>
                </a:cxn>
                <a:cxn ang="0">
                  <a:pos x="connsiteX22397" y="connsiteY22397"/>
                </a:cxn>
                <a:cxn ang="0">
                  <a:pos x="connsiteX22398" y="connsiteY22398"/>
                </a:cxn>
                <a:cxn ang="0">
                  <a:pos x="connsiteX22399" y="connsiteY22399"/>
                </a:cxn>
                <a:cxn ang="0">
                  <a:pos x="connsiteX22400" y="connsiteY22400"/>
                </a:cxn>
                <a:cxn ang="0">
                  <a:pos x="connsiteX22401" y="connsiteY22401"/>
                </a:cxn>
                <a:cxn ang="0">
                  <a:pos x="connsiteX22402" y="connsiteY22402"/>
                </a:cxn>
                <a:cxn ang="0">
                  <a:pos x="connsiteX22403" y="connsiteY22403"/>
                </a:cxn>
                <a:cxn ang="0">
                  <a:pos x="connsiteX22404" y="connsiteY22404"/>
                </a:cxn>
                <a:cxn ang="0">
                  <a:pos x="connsiteX22405" y="connsiteY22405"/>
                </a:cxn>
                <a:cxn ang="0">
                  <a:pos x="connsiteX22406" y="connsiteY22406"/>
                </a:cxn>
                <a:cxn ang="0">
                  <a:pos x="connsiteX22407" y="connsiteY22407"/>
                </a:cxn>
                <a:cxn ang="0">
                  <a:pos x="connsiteX22408" y="connsiteY22408"/>
                </a:cxn>
                <a:cxn ang="0">
                  <a:pos x="connsiteX22409" y="connsiteY22409"/>
                </a:cxn>
                <a:cxn ang="0">
                  <a:pos x="connsiteX22410" y="connsiteY22410"/>
                </a:cxn>
                <a:cxn ang="0">
                  <a:pos x="connsiteX22411" y="connsiteY22411"/>
                </a:cxn>
                <a:cxn ang="0">
                  <a:pos x="connsiteX22412" y="connsiteY22412"/>
                </a:cxn>
                <a:cxn ang="0">
                  <a:pos x="connsiteX22413" y="connsiteY22413"/>
                </a:cxn>
                <a:cxn ang="0">
                  <a:pos x="connsiteX22414" y="connsiteY22414"/>
                </a:cxn>
                <a:cxn ang="0">
                  <a:pos x="connsiteX22415" y="connsiteY22415"/>
                </a:cxn>
                <a:cxn ang="0">
                  <a:pos x="connsiteX22416" y="connsiteY22416"/>
                </a:cxn>
                <a:cxn ang="0">
                  <a:pos x="connsiteX22417" y="connsiteY22417"/>
                </a:cxn>
                <a:cxn ang="0">
                  <a:pos x="connsiteX22418" y="connsiteY22418"/>
                </a:cxn>
                <a:cxn ang="0">
                  <a:pos x="connsiteX22419" y="connsiteY22419"/>
                </a:cxn>
                <a:cxn ang="0">
                  <a:pos x="connsiteX22420" y="connsiteY22420"/>
                </a:cxn>
                <a:cxn ang="0">
                  <a:pos x="connsiteX22421" y="connsiteY22421"/>
                </a:cxn>
                <a:cxn ang="0">
                  <a:pos x="connsiteX22422" y="connsiteY22422"/>
                </a:cxn>
                <a:cxn ang="0">
                  <a:pos x="connsiteX22423" y="connsiteY22423"/>
                </a:cxn>
                <a:cxn ang="0">
                  <a:pos x="connsiteX22424" y="connsiteY22424"/>
                </a:cxn>
                <a:cxn ang="0">
                  <a:pos x="connsiteX22425" y="connsiteY22425"/>
                </a:cxn>
                <a:cxn ang="0">
                  <a:pos x="connsiteX22426" y="connsiteY22426"/>
                </a:cxn>
                <a:cxn ang="0">
                  <a:pos x="connsiteX22427" y="connsiteY22427"/>
                </a:cxn>
                <a:cxn ang="0">
                  <a:pos x="connsiteX22428" y="connsiteY22428"/>
                </a:cxn>
                <a:cxn ang="0">
                  <a:pos x="connsiteX22429" y="connsiteY22429"/>
                </a:cxn>
                <a:cxn ang="0">
                  <a:pos x="connsiteX22430" y="connsiteY22430"/>
                </a:cxn>
                <a:cxn ang="0">
                  <a:pos x="connsiteX22431" y="connsiteY22431"/>
                </a:cxn>
                <a:cxn ang="0">
                  <a:pos x="connsiteX22432" y="connsiteY22432"/>
                </a:cxn>
                <a:cxn ang="0">
                  <a:pos x="connsiteX22433" y="connsiteY22433"/>
                </a:cxn>
                <a:cxn ang="0">
                  <a:pos x="connsiteX22434" y="connsiteY22434"/>
                </a:cxn>
                <a:cxn ang="0">
                  <a:pos x="connsiteX22435" y="connsiteY22435"/>
                </a:cxn>
                <a:cxn ang="0">
                  <a:pos x="connsiteX22436" y="connsiteY22436"/>
                </a:cxn>
                <a:cxn ang="0">
                  <a:pos x="connsiteX22437" y="connsiteY22437"/>
                </a:cxn>
                <a:cxn ang="0">
                  <a:pos x="connsiteX22438" y="connsiteY22438"/>
                </a:cxn>
                <a:cxn ang="0">
                  <a:pos x="connsiteX22439" y="connsiteY22439"/>
                </a:cxn>
                <a:cxn ang="0">
                  <a:pos x="connsiteX22440" y="connsiteY22440"/>
                </a:cxn>
                <a:cxn ang="0">
                  <a:pos x="connsiteX22441" y="connsiteY22441"/>
                </a:cxn>
                <a:cxn ang="0">
                  <a:pos x="connsiteX22442" y="connsiteY22442"/>
                </a:cxn>
                <a:cxn ang="0">
                  <a:pos x="connsiteX22443" y="connsiteY22443"/>
                </a:cxn>
                <a:cxn ang="0">
                  <a:pos x="connsiteX22444" y="connsiteY22444"/>
                </a:cxn>
                <a:cxn ang="0">
                  <a:pos x="connsiteX22445" y="connsiteY22445"/>
                </a:cxn>
                <a:cxn ang="0">
                  <a:pos x="connsiteX22446" y="connsiteY22446"/>
                </a:cxn>
                <a:cxn ang="0">
                  <a:pos x="connsiteX22447" y="connsiteY22447"/>
                </a:cxn>
                <a:cxn ang="0">
                  <a:pos x="connsiteX22448" y="connsiteY22448"/>
                </a:cxn>
                <a:cxn ang="0">
                  <a:pos x="connsiteX22449" y="connsiteY22449"/>
                </a:cxn>
                <a:cxn ang="0">
                  <a:pos x="connsiteX22450" y="connsiteY22450"/>
                </a:cxn>
                <a:cxn ang="0">
                  <a:pos x="connsiteX22451" y="connsiteY22451"/>
                </a:cxn>
                <a:cxn ang="0">
                  <a:pos x="connsiteX22452" y="connsiteY22452"/>
                </a:cxn>
                <a:cxn ang="0">
                  <a:pos x="connsiteX22453" y="connsiteY22453"/>
                </a:cxn>
                <a:cxn ang="0">
                  <a:pos x="connsiteX22454" y="connsiteY22454"/>
                </a:cxn>
                <a:cxn ang="0">
                  <a:pos x="connsiteX22455" y="connsiteY22455"/>
                </a:cxn>
                <a:cxn ang="0">
                  <a:pos x="connsiteX22456" y="connsiteY22456"/>
                </a:cxn>
                <a:cxn ang="0">
                  <a:pos x="connsiteX22457" y="connsiteY22457"/>
                </a:cxn>
                <a:cxn ang="0">
                  <a:pos x="connsiteX22458" y="connsiteY22458"/>
                </a:cxn>
                <a:cxn ang="0">
                  <a:pos x="connsiteX22459" y="connsiteY22459"/>
                </a:cxn>
                <a:cxn ang="0">
                  <a:pos x="connsiteX22460" y="connsiteY22460"/>
                </a:cxn>
                <a:cxn ang="0">
                  <a:pos x="connsiteX22461" y="connsiteY22461"/>
                </a:cxn>
                <a:cxn ang="0">
                  <a:pos x="connsiteX22462" y="connsiteY22462"/>
                </a:cxn>
                <a:cxn ang="0">
                  <a:pos x="connsiteX22463" y="connsiteY22463"/>
                </a:cxn>
                <a:cxn ang="0">
                  <a:pos x="connsiteX22464" y="connsiteY22464"/>
                </a:cxn>
                <a:cxn ang="0">
                  <a:pos x="connsiteX22465" y="connsiteY22465"/>
                </a:cxn>
                <a:cxn ang="0">
                  <a:pos x="connsiteX22466" y="connsiteY22466"/>
                </a:cxn>
                <a:cxn ang="0">
                  <a:pos x="connsiteX22467" y="connsiteY22467"/>
                </a:cxn>
                <a:cxn ang="0">
                  <a:pos x="connsiteX22468" y="connsiteY22468"/>
                </a:cxn>
                <a:cxn ang="0">
                  <a:pos x="connsiteX22469" y="connsiteY22469"/>
                </a:cxn>
                <a:cxn ang="0">
                  <a:pos x="connsiteX22470" y="connsiteY22470"/>
                </a:cxn>
                <a:cxn ang="0">
                  <a:pos x="connsiteX22471" y="connsiteY22471"/>
                </a:cxn>
                <a:cxn ang="0">
                  <a:pos x="connsiteX22472" y="connsiteY22472"/>
                </a:cxn>
                <a:cxn ang="0">
                  <a:pos x="connsiteX22473" y="connsiteY22473"/>
                </a:cxn>
                <a:cxn ang="0">
                  <a:pos x="connsiteX22474" y="connsiteY22474"/>
                </a:cxn>
                <a:cxn ang="0">
                  <a:pos x="connsiteX22475" y="connsiteY22475"/>
                </a:cxn>
                <a:cxn ang="0">
                  <a:pos x="connsiteX22476" y="connsiteY22476"/>
                </a:cxn>
                <a:cxn ang="0">
                  <a:pos x="connsiteX22477" y="connsiteY22477"/>
                </a:cxn>
                <a:cxn ang="0">
                  <a:pos x="connsiteX22478" y="connsiteY22478"/>
                </a:cxn>
                <a:cxn ang="0">
                  <a:pos x="connsiteX22479" y="connsiteY22479"/>
                </a:cxn>
                <a:cxn ang="0">
                  <a:pos x="connsiteX22480" y="connsiteY22480"/>
                </a:cxn>
                <a:cxn ang="0">
                  <a:pos x="connsiteX22481" y="connsiteY22481"/>
                </a:cxn>
                <a:cxn ang="0">
                  <a:pos x="connsiteX22482" y="connsiteY22482"/>
                </a:cxn>
                <a:cxn ang="0">
                  <a:pos x="connsiteX22483" y="connsiteY22483"/>
                </a:cxn>
                <a:cxn ang="0">
                  <a:pos x="connsiteX22484" y="connsiteY22484"/>
                </a:cxn>
                <a:cxn ang="0">
                  <a:pos x="connsiteX22485" y="connsiteY22485"/>
                </a:cxn>
                <a:cxn ang="0">
                  <a:pos x="connsiteX22486" y="connsiteY22486"/>
                </a:cxn>
                <a:cxn ang="0">
                  <a:pos x="connsiteX22487" y="connsiteY22487"/>
                </a:cxn>
                <a:cxn ang="0">
                  <a:pos x="connsiteX22488" y="connsiteY22488"/>
                </a:cxn>
                <a:cxn ang="0">
                  <a:pos x="connsiteX22489" y="connsiteY22489"/>
                </a:cxn>
                <a:cxn ang="0">
                  <a:pos x="connsiteX22490" y="connsiteY22490"/>
                </a:cxn>
                <a:cxn ang="0">
                  <a:pos x="connsiteX22491" y="connsiteY22491"/>
                </a:cxn>
                <a:cxn ang="0">
                  <a:pos x="connsiteX22492" y="connsiteY22492"/>
                </a:cxn>
                <a:cxn ang="0">
                  <a:pos x="connsiteX22493" y="connsiteY22493"/>
                </a:cxn>
                <a:cxn ang="0">
                  <a:pos x="connsiteX22494" y="connsiteY22494"/>
                </a:cxn>
                <a:cxn ang="0">
                  <a:pos x="connsiteX22495" y="connsiteY22495"/>
                </a:cxn>
                <a:cxn ang="0">
                  <a:pos x="connsiteX22496" y="connsiteY22496"/>
                </a:cxn>
                <a:cxn ang="0">
                  <a:pos x="connsiteX22497" y="connsiteY22497"/>
                </a:cxn>
                <a:cxn ang="0">
                  <a:pos x="connsiteX22498" y="connsiteY22498"/>
                </a:cxn>
                <a:cxn ang="0">
                  <a:pos x="connsiteX22499" y="connsiteY22499"/>
                </a:cxn>
                <a:cxn ang="0">
                  <a:pos x="connsiteX22500" y="connsiteY22500"/>
                </a:cxn>
                <a:cxn ang="0">
                  <a:pos x="connsiteX22501" y="connsiteY22501"/>
                </a:cxn>
                <a:cxn ang="0">
                  <a:pos x="connsiteX22502" y="connsiteY22502"/>
                </a:cxn>
                <a:cxn ang="0">
                  <a:pos x="connsiteX22503" y="connsiteY22503"/>
                </a:cxn>
                <a:cxn ang="0">
                  <a:pos x="connsiteX22504" y="connsiteY22504"/>
                </a:cxn>
                <a:cxn ang="0">
                  <a:pos x="connsiteX22505" y="connsiteY22505"/>
                </a:cxn>
                <a:cxn ang="0">
                  <a:pos x="connsiteX22506" y="connsiteY22506"/>
                </a:cxn>
                <a:cxn ang="0">
                  <a:pos x="connsiteX22507" y="connsiteY22507"/>
                </a:cxn>
                <a:cxn ang="0">
                  <a:pos x="connsiteX22508" y="connsiteY22508"/>
                </a:cxn>
                <a:cxn ang="0">
                  <a:pos x="connsiteX22509" y="connsiteY22509"/>
                </a:cxn>
                <a:cxn ang="0">
                  <a:pos x="connsiteX22510" y="connsiteY22510"/>
                </a:cxn>
                <a:cxn ang="0">
                  <a:pos x="connsiteX22511" y="connsiteY22511"/>
                </a:cxn>
                <a:cxn ang="0">
                  <a:pos x="connsiteX22512" y="connsiteY22512"/>
                </a:cxn>
                <a:cxn ang="0">
                  <a:pos x="connsiteX22513" y="connsiteY22513"/>
                </a:cxn>
                <a:cxn ang="0">
                  <a:pos x="connsiteX22514" y="connsiteY22514"/>
                </a:cxn>
                <a:cxn ang="0">
                  <a:pos x="connsiteX22515" y="connsiteY22515"/>
                </a:cxn>
                <a:cxn ang="0">
                  <a:pos x="connsiteX22516" y="connsiteY22516"/>
                </a:cxn>
                <a:cxn ang="0">
                  <a:pos x="connsiteX22517" y="connsiteY22517"/>
                </a:cxn>
                <a:cxn ang="0">
                  <a:pos x="connsiteX22518" y="connsiteY22518"/>
                </a:cxn>
                <a:cxn ang="0">
                  <a:pos x="connsiteX22519" y="connsiteY22519"/>
                </a:cxn>
                <a:cxn ang="0">
                  <a:pos x="connsiteX22520" y="connsiteY22520"/>
                </a:cxn>
                <a:cxn ang="0">
                  <a:pos x="connsiteX22521" y="connsiteY22521"/>
                </a:cxn>
                <a:cxn ang="0">
                  <a:pos x="connsiteX22522" y="connsiteY22522"/>
                </a:cxn>
                <a:cxn ang="0">
                  <a:pos x="connsiteX22523" y="connsiteY22523"/>
                </a:cxn>
                <a:cxn ang="0">
                  <a:pos x="connsiteX22524" y="connsiteY22524"/>
                </a:cxn>
                <a:cxn ang="0">
                  <a:pos x="connsiteX22525" y="connsiteY22525"/>
                </a:cxn>
                <a:cxn ang="0">
                  <a:pos x="connsiteX22526" y="connsiteY22526"/>
                </a:cxn>
                <a:cxn ang="0">
                  <a:pos x="connsiteX22527" y="connsiteY22527"/>
                </a:cxn>
                <a:cxn ang="0">
                  <a:pos x="connsiteX22528" y="connsiteY22528"/>
                </a:cxn>
                <a:cxn ang="0">
                  <a:pos x="connsiteX22529" y="connsiteY22529"/>
                </a:cxn>
                <a:cxn ang="0">
                  <a:pos x="connsiteX22530" y="connsiteY22530"/>
                </a:cxn>
                <a:cxn ang="0">
                  <a:pos x="connsiteX22531" y="connsiteY22531"/>
                </a:cxn>
                <a:cxn ang="0">
                  <a:pos x="connsiteX22532" y="connsiteY22532"/>
                </a:cxn>
                <a:cxn ang="0">
                  <a:pos x="connsiteX22533" y="connsiteY22533"/>
                </a:cxn>
                <a:cxn ang="0">
                  <a:pos x="connsiteX22534" y="connsiteY22534"/>
                </a:cxn>
                <a:cxn ang="0">
                  <a:pos x="connsiteX22535" y="connsiteY22535"/>
                </a:cxn>
                <a:cxn ang="0">
                  <a:pos x="connsiteX22536" y="connsiteY22536"/>
                </a:cxn>
                <a:cxn ang="0">
                  <a:pos x="connsiteX22537" y="connsiteY22537"/>
                </a:cxn>
                <a:cxn ang="0">
                  <a:pos x="connsiteX22538" y="connsiteY22538"/>
                </a:cxn>
                <a:cxn ang="0">
                  <a:pos x="connsiteX22539" y="connsiteY22539"/>
                </a:cxn>
                <a:cxn ang="0">
                  <a:pos x="connsiteX22540" y="connsiteY22540"/>
                </a:cxn>
                <a:cxn ang="0">
                  <a:pos x="connsiteX22541" y="connsiteY22541"/>
                </a:cxn>
                <a:cxn ang="0">
                  <a:pos x="connsiteX22542" y="connsiteY22542"/>
                </a:cxn>
                <a:cxn ang="0">
                  <a:pos x="connsiteX22543" y="connsiteY22543"/>
                </a:cxn>
                <a:cxn ang="0">
                  <a:pos x="connsiteX22544" y="connsiteY22544"/>
                </a:cxn>
                <a:cxn ang="0">
                  <a:pos x="connsiteX22545" y="connsiteY22545"/>
                </a:cxn>
                <a:cxn ang="0">
                  <a:pos x="connsiteX22546" y="connsiteY22546"/>
                </a:cxn>
                <a:cxn ang="0">
                  <a:pos x="connsiteX22547" y="connsiteY22547"/>
                </a:cxn>
                <a:cxn ang="0">
                  <a:pos x="connsiteX22548" y="connsiteY22548"/>
                </a:cxn>
                <a:cxn ang="0">
                  <a:pos x="connsiteX22549" y="connsiteY22549"/>
                </a:cxn>
                <a:cxn ang="0">
                  <a:pos x="connsiteX22550" y="connsiteY22550"/>
                </a:cxn>
                <a:cxn ang="0">
                  <a:pos x="connsiteX22551" y="connsiteY22551"/>
                </a:cxn>
                <a:cxn ang="0">
                  <a:pos x="connsiteX22552" y="connsiteY22552"/>
                </a:cxn>
                <a:cxn ang="0">
                  <a:pos x="connsiteX22553" y="connsiteY22553"/>
                </a:cxn>
                <a:cxn ang="0">
                  <a:pos x="connsiteX22554" y="connsiteY22554"/>
                </a:cxn>
                <a:cxn ang="0">
                  <a:pos x="connsiteX22555" y="connsiteY22555"/>
                </a:cxn>
                <a:cxn ang="0">
                  <a:pos x="connsiteX22556" y="connsiteY22556"/>
                </a:cxn>
                <a:cxn ang="0">
                  <a:pos x="connsiteX22557" y="connsiteY22557"/>
                </a:cxn>
                <a:cxn ang="0">
                  <a:pos x="connsiteX22558" y="connsiteY22558"/>
                </a:cxn>
                <a:cxn ang="0">
                  <a:pos x="connsiteX22559" y="connsiteY22559"/>
                </a:cxn>
                <a:cxn ang="0">
                  <a:pos x="connsiteX22560" y="connsiteY22560"/>
                </a:cxn>
                <a:cxn ang="0">
                  <a:pos x="connsiteX22561" y="connsiteY22561"/>
                </a:cxn>
                <a:cxn ang="0">
                  <a:pos x="connsiteX22562" y="connsiteY22562"/>
                </a:cxn>
                <a:cxn ang="0">
                  <a:pos x="connsiteX22563" y="connsiteY22563"/>
                </a:cxn>
                <a:cxn ang="0">
                  <a:pos x="connsiteX22564" y="connsiteY22564"/>
                </a:cxn>
                <a:cxn ang="0">
                  <a:pos x="connsiteX22565" y="connsiteY22565"/>
                </a:cxn>
                <a:cxn ang="0">
                  <a:pos x="connsiteX22566" y="connsiteY22566"/>
                </a:cxn>
                <a:cxn ang="0">
                  <a:pos x="connsiteX22567" y="connsiteY22567"/>
                </a:cxn>
                <a:cxn ang="0">
                  <a:pos x="connsiteX22568" y="connsiteY22568"/>
                </a:cxn>
                <a:cxn ang="0">
                  <a:pos x="connsiteX22569" y="connsiteY22569"/>
                </a:cxn>
                <a:cxn ang="0">
                  <a:pos x="connsiteX22570" y="connsiteY22570"/>
                </a:cxn>
                <a:cxn ang="0">
                  <a:pos x="connsiteX22571" y="connsiteY22571"/>
                </a:cxn>
                <a:cxn ang="0">
                  <a:pos x="connsiteX22572" y="connsiteY22572"/>
                </a:cxn>
                <a:cxn ang="0">
                  <a:pos x="connsiteX22573" y="connsiteY22573"/>
                </a:cxn>
                <a:cxn ang="0">
                  <a:pos x="connsiteX22574" y="connsiteY22574"/>
                </a:cxn>
                <a:cxn ang="0">
                  <a:pos x="connsiteX22575" y="connsiteY22575"/>
                </a:cxn>
                <a:cxn ang="0">
                  <a:pos x="connsiteX22576" y="connsiteY22576"/>
                </a:cxn>
                <a:cxn ang="0">
                  <a:pos x="connsiteX22577" y="connsiteY22577"/>
                </a:cxn>
                <a:cxn ang="0">
                  <a:pos x="connsiteX22578" y="connsiteY22578"/>
                </a:cxn>
                <a:cxn ang="0">
                  <a:pos x="connsiteX22579" y="connsiteY22579"/>
                </a:cxn>
                <a:cxn ang="0">
                  <a:pos x="connsiteX22580" y="connsiteY22580"/>
                </a:cxn>
                <a:cxn ang="0">
                  <a:pos x="connsiteX22581" y="connsiteY22581"/>
                </a:cxn>
                <a:cxn ang="0">
                  <a:pos x="connsiteX22582" y="connsiteY22582"/>
                </a:cxn>
                <a:cxn ang="0">
                  <a:pos x="connsiteX22583" y="connsiteY22583"/>
                </a:cxn>
                <a:cxn ang="0">
                  <a:pos x="connsiteX22584" y="connsiteY22584"/>
                </a:cxn>
                <a:cxn ang="0">
                  <a:pos x="connsiteX22585" y="connsiteY22585"/>
                </a:cxn>
                <a:cxn ang="0">
                  <a:pos x="connsiteX22586" y="connsiteY22586"/>
                </a:cxn>
                <a:cxn ang="0">
                  <a:pos x="connsiteX22587" y="connsiteY22587"/>
                </a:cxn>
                <a:cxn ang="0">
                  <a:pos x="connsiteX22588" y="connsiteY22588"/>
                </a:cxn>
                <a:cxn ang="0">
                  <a:pos x="connsiteX22589" y="connsiteY22589"/>
                </a:cxn>
                <a:cxn ang="0">
                  <a:pos x="connsiteX22590" y="connsiteY22590"/>
                </a:cxn>
                <a:cxn ang="0">
                  <a:pos x="connsiteX22591" y="connsiteY22591"/>
                </a:cxn>
                <a:cxn ang="0">
                  <a:pos x="connsiteX22592" y="connsiteY22592"/>
                </a:cxn>
                <a:cxn ang="0">
                  <a:pos x="connsiteX22593" y="connsiteY22593"/>
                </a:cxn>
                <a:cxn ang="0">
                  <a:pos x="connsiteX22594" y="connsiteY22594"/>
                </a:cxn>
                <a:cxn ang="0">
                  <a:pos x="connsiteX22595" y="connsiteY22595"/>
                </a:cxn>
                <a:cxn ang="0">
                  <a:pos x="connsiteX22596" y="connsiteY22596"/>
                </a:cxn>
                <a:cxn ang="0">
                  <a:pos x="connsiteX22597" y="connsiteY22597"/>
                </a:cxn>
                <a:cxn ang="0">
                  <a:pos x="connsiteX22598" y="connsiteY22598"/>
                </a:cxn>
                <a:cxn ang="0">
                  <a:pos x="connsiteX22599" y="connsiteY22599"/>
                </a:cxn>
                <a:cxn ang="0">
                  <a:pos x="connsiteX22600" y="connsiteY22600"/>
                </a:cxn>
                <a:cxn ang="0">
                  <a:pos x="connsiteX22601" y="connsiteY22601"/>
                </a:cxn>
                <a:cxn ang="0">
                  <a:pos x="connsiteX22602" y="connsiteY22602"/>
                </a:cxn>
                <a:cxn ang="0">
                  <a:pos x="connsiteX22603" y="connsiteY22603"/>
                </a:cxn>
                <a:cxn ang="0">
                  <a:pos x="connsiteX22604" y="connsiteY22604"/>
                </a:cxn>
                <a:cxn ang="0">
                  <a:pos x="connsiteX22605" y="connsiteY22605"/>
                </a:cxn>
                <a:cxn ang="0">
                  <a:pos x="connsiteX22606" y="connsiteY22606"/>
                </a:cxn>
                <a:cxn ang="0">
                  <a:pos x="connsiteX22607" y="connsiteY22607"/>
                </a:cxn>
                <a:cxn ang="0">
                  <a:pos x="connsiteX22608" y="connsiteY22608"/>
                </a:cxn>
                <a:cxn ang="0">
                  <a:pos x="connsiteX22609" y="connsiteY22609"/>
                </a:cxn>
                <a:cxn ang="0">
                  <a:pos x="connsiteX22610" y="connsiteY22610"/>
                </a:cxn>
                <a:cxn ang="0">
                  <a:pos x="connsiteX22611" y="connsiteY22611"/>
                </a:cxn>
                <a:cxn ang="0">
                  <a:pos x="connsiteX22612" y="connsiteY22612"/>
                </a:cxn>
                <a:cxn ang="0">
                  <a:pos x="connsiteX22613" y="connsiteY22613"/>
                </a:cxn>
                <a:cxn ang="0">
                  <a:pos x="connsiteX22614" y="connsiteY22614"/>
                </a:cxn>
                <a:cxn ang="0">
                  <a:pos x="connsiteX22615" y="connsiteY22615"/>
                </a:cxn>
                <a:cxn ang="0">
                  <a:pos x="connsiteX22616" y="connsiteY22616"/>
                </a:cxn>
                <a:cxn ang="0">
                  <a:pos x="connsiteX22617" y="connsiteY22617"/>
                </a:cxn>
                <a:cxn ang="0">
                  <a:pos x="connsiteX22618" y="connsiteY22618"/>
                </a:cxn>
                <a:cxn ang="0">
                  <a:pos x="connsiteX22619" y="connsiteY22619"/>
                </a:cxn>
                <a:cxn ang="0">
                  <a:pos x="connsiteX22620" y="connsiteY22620"/>
                </a:cxn>
                <a:cxn ang="0">
                  <a:pos x="connsiteX22621" y="connsiteY22621"/>
                </a:cxn>
                <a:cxn ang="0">
                  <a:pos x="connsiteX22622" y="connsiteY22622"/>
                </a:cxn>
                <a:cxn ang="0">
                  <a:pos x="connsiteX22623" y="connsiteY22623"/>
                </a:cxn>
                <a:cxn ang="0">
                  <a:pos x="connsiteX22624" y="connsiteY22624"/>
                </a:cxn>
                <a:cxn ang="0">
                  <a:pos x="connsiteX22625" y="connsiteY22625"/>
                </a:cxn>
                <a:cxn ang="0">
                  <a:pos x="connsiteX22626" y="connsiteY22626"/>
                </a:cxn>
                <a:cxn ang="0">
                  <a:pos x="connsiteX22627" y="connsiteY22627"/>
                </a:cxn>
                <a:cxn ang="0">
                  <a:pos x="connsiteX22628" y="connsiteY22628"/>
                </a:cxn>
                <a:cxn ang="0">
                  <a:pos x="connsiteX22629" y="connsiteY22629"/>
                </a:cxn>
                <a:cxn ang="0">
                  <a:pos x="connsiteX22630" y="connsiteY22630"/>
                </a:cxn>
                <a:cxn ang="0">
                  <a:pos x="connsiteX22631" y="connsiteY22631"/>
                </a:cxn>
                <a:cxn ang="0">
                  <a:pos x="connsiteX22632" y="connsiteY22632"/>
                </a:cxn>
                <a:cxn ang="0">
                  <a:pos x="connsiteX22633" y="connsiteY22633"/>
                </a:cxn>
                <a:cxn ang="0">
                  <a:pos x="connsiteX22634" y="connsiteY22634"/>
                </a:cxn>
                <a:cxn ang="0">
                  <a:pos x="connsiteX22635" y="connsiteY22635"/>
                </a:cxn>
                <a:cxn ang="0">
                  <a:pos x="connsiteX22636" y="connsiteY22636"/>
                </a:cxn>
                <a:cxn ang="0">
                  <a:pos x="connsiteX22637" y="connsiteY22637"/>
                </a:cxn>
                <a:cxn ang="0">
                  <a:pos x="connsiteX22638" y="connsiteY22638"/>
                </a:cxn>
                <a:cxn ang="0">
                  <a:pos x="connsiteX22639" y="connsiteY22639"/>
                </a:cxn>
                <a:cxn ang="0">
                  <a:pos x="connsiteX22640" y="connsiteY22640"/>
                </a:cxn>
                <a:cxn ang="0">
                  <a:pos x="connsiteX22641" y="connsiteY22641"/>
                </a:cxn>
                <a:cxn ang="0">
                  <a:pos x="connsiteX22642" y="connsiteY22642"/>
                </a:cxn>
                <a:cxn ang="0">
                  <a:pos x="connsiteX22643" y="connsiteY22643"/>
                </a:cxn>
                <a:cxn ang="0">
                  <a:pos x="connsiteX22644" y="connsiteY22644"/>
                </a:cxn>
                <a:cxn ang="0">
                  <a:pos x="connsiteX22645" y="connsiteY22645"/>
                </a:cxn>
                <a:cxn ang="0">
                  <a:pos x="connsiteX22646" y="connsiteY22646"/>
                </a:cxn>
                <a:cxn ang="0">
                  <a:pos x="connsiteX22647" y="connsiteY22647"/>
                </a:cxn>
                <a:cxn ang="0">
                  <a:pos x="connsiteX22648" y="connsiteY22648"/>
                </a:cxn>
                <a:cxn ang="0">
                  <a:pos x="connsiteX22649" y="connsiteY22649"/>
                </a:cxn>
                <a:cxn ang="0">
                  <a:pos x="connsiteX22650" y="connsiteY22650"/>
                </a:cxn>
                <a:cxn ang="0">
                  <a:pos x="connsiteX22651" y="connsiteY22651"/>
                </a:cxn>
                <a:cxn ang="0">
                  <a:pos x="connsiteX22652" y="connsiteY22652"/>
                </a:cxn>
                <a:cxn ang="0">
                  <a:pos x="connsiteX22653" y="connsiteY22653"/>
                </a:cxn>
                <a:cxn ang="0">
                  <a:pos x="connsiteX22654" y="connsiteY22654"/>
                </a:cxn>
                <a:cxn ang="0">
                  <a:pos x="connsiteX22655" y="connsiteY22655"/>
                </a:cxn>
                <a:cxn ang="0">
                  <a:pos x="connsiteX22656" y="connsiteY22656"/>
                </a:cxn>
                <a:cxn ang="0">
                  <a:pos x="connsiteX22657" y="connsiteY22657"/>
                </a:cxn>
                <a:cxn ang="0">
                  <a:pos x="connsiteX22658" y="connsiteY22658"/>
                </a:cxn>
                <a:cxn ang="0">
                  <a:pos x="connsiteX22659" y="connsiteY22659"/>
                </a:cxn>
                <a:cxn ang="0">
                  <a:pos x="connsiteX22660" y="connsiteY22660"/>
                </a:cxn>
                <a:cxn ang="0">
                  <a:pos x="connsiteX22661" y="connsiteY22661"/>
                </a:cxn>
                <a:cxn ang="0">
                  <a:pos x="connsiteX22662" y="connsiteY22662"/>
                </a:cxn>
                <a:cxn ang="0">
                  <a:pos x="connsiteX22663" y="connsiteY22663"/>
                </a:cxn>
                <a:cxn ang="0">
                  <a:pos x="connsiteX22664" y="connsiteY22664"/>
                </a:cxn>
                <a:cxn ang="0">
                  <a:pos x="connsiteX22665" y="connsiteY22665"/>
                </a:cxn>
                <a:cxn ang="0">
                  <a:pos x="connsiteX22666" y="connsiteY22666"/>
                </a:cxn>
                <a:cxn ang="0">
                  <a:pos x="connsiteX22667" y="connsiteY22667"/>
                </a:cxn>
                <a:cxn ang="0">
                  <a:pos x="connsiteX22668" y="connsiteY22668"/>
                </a:cxn>
                <a:cxn ang="0">
                  <a:pos x="connsiteX22669" y="connsiteY22669"/>
                </a:cxn>
                <a:cxn ang="0">
                  <a:pos x="connsiteX22670" y="connsiteY22670"/>
                </a:cxn>
                <a:cxn ang="0">
                  <a:pos x="connsiteX22671" y="connsiteY22671"/>
                </a:cxn>
                <a:cxn ang="0">
                  <a:pos x="connsiteX22672" y="connsiteY22672"/>
                </a:cxn>
                <a:cxn ang="0">
                  <a:pos x="connsiteX22673" y="connsiteY22673"/>
                </a:cxn>
                <a:cxn ang="0">
                  <a:pos x="connsiteX22674" y="connsiteY22674"/>
                </a:cxn>
                <a:cxn ang="0">
                  <a:pos x="connsiteX22675" y="connsiteY22675"/>
                </a:cxn>
                <a:cxn ang="0">
                  <a:pos x="connsiteX22676" y="connsiteY22676"/>
                </a:cxn>
                <a:cxn ang="0">
                  <a:pos x="connsiteX22677" y="connsiteY22677"/>
                </a:cxn>
                <a:cxn ang="0">
                  <a:pos x="connsiteX22678" y="connsiteY22678"/>
                </a:cxn>
                <a:cxn ang="0">
                  <a:pos x="connsiteX22679" y="connsiteY22679"/>
                </a:cxn>
                <a:cxn ang="0">
                  <a:pos x="connsiteX22680" y="connsiteY22680"/>
                </a:cxn>
                <a:cxn ang="0">
                  <a:pos x="connsiteX22681" y="connsiteY22681"/>
                </a:cxn>
                <a:cxn ang="0">
                  <a:pos x="connsiteX22682" y="connsiteY22682"/>
                </a:cxn>
                <a:cxn ang="0">
                  <a:pos x="connsiteX22683" y="connsiteY22683"/>
                </a:cxn>
                <a:cxn ang="0">
                  <a:pos x="connsiteX22684" y="connsiteY22684"/>
                </a:cxn>
                <a:cxn ang="0">
                  <a:pos x="connsiteX22685" y="connsiteY22685"/>
                </a:cxn>
                <a:cxn ang="0">
                  <a:pos x="connsiteX22686" y="connsiteY22686"/>
                </a:cxn>
                <a:cxn ang="0">
                  <a:pos x="connsiteX22687" y="connsiteY22687"/>
                </a:cxn>
                <a:cxn ang="0">
                  <a:pos x="connsiteX22688" y="connsiteY22688"/>
                </a:cxn>
                <a:cxn ang="0">
                  <a:pos x="connsiteX22689" y="connsiteY22689"/>
                </a:cxn>
                <a:cxn ang="0">
                  <a:pos x="connsiteX22690" y="connsiteY22690"/>
                </a:cxn>
                <a:cxn ang="0">
                  <a:pos x="connsiteX22691" y="connsiteY22691"/>
                </a:cxn>
                <a:cxn ang="0">
                  <a:pos x="connsiteX22692" y="connsiteY22692"/>
                </a:cxn>
                <a:cxn ang="0">
                  <a:pos x="connsiteX22693" y="connsiteY22693"/>
                </a:cxn>
                <a:cxn ang="0">
                  <a:pos x="connsiteX22694" y="connsiteY22694"/>
                </a:cxn>
                <a:cxn ang="0">
                  <a:pos x="connsiteX22695" y="connsiteY22695"/>
                </a:cxn>
                <a:cxn ang="0">
                  <a:pos x="connsiteX22696" y="connsiteY22696"/>
                </a:cxn>
                <a:cxn ang="0">
                  <a:pos x="connsiteX22697" y="connsiteY22697"/>
                </a:cxn>
                <a:cxn ang="0">
                  <a:pos x="connsiteX22698" y="connsiteY22698"/>
                </a:cxn>
                <a:cxn ang="0">
                  <a:pos x="connsiteX22699" y="connsiteY22699"/>
                </a:cxn>
                <a:cxn ang="0">
                  <a:pos x="connsiteX22700" y="connsiteY22700"/>
                </a:cxn>
                <a:cxn ang="0">
                  <a:pos x="connsiteX22701" y="connsiteY22701"/>
                </a:cxn>
                <a:cxn ang="0">
                  <a:pos x="connsiteX22702" y="connsiteY22702"/>
                </a:cxn>
                <a:cxn ang="0">
                  <a:pos x="connsiteX22703" y="connsiteY22703"/>
                </a:cxn>
                <a:cxn ang="0">
                  <a:pos x="connsiteX22704" y="connsiteY22704"/>
                </a:cxn>
                <a:cxn ang="0">
                  <a:pos x="connsiteX22705" y="connsiteY22705"/>
                </a:cxn>
                <a:cxn ang="0">
                  <a:pos x="connsiteX22706" y="connsiteY22706"/>
                </a:cxn>
                <a:cxn ang="0">
                  <a:pos x="connsiteX22707" y="connsiteY22707"/>
                </a:cxn>
                <a:cxn ang="0">
                  <a:pos x="connsiteX22708" y="connsiteY22708"/>
                </a:cxn>
                <a:cxn ang="0">
                  <a:pos x="connsiteX22709" y="connsiteY22709"/>
                </a:cxn>
                <a:cxn ang="0">
                  <a:pos x="connsiteX22710" y="connsiteY22710"/>
                </a:cxn>
                <a:cxn ang="0">
                  <a:pos x="connsiteX22711" y="connsiteY22711"/>
                </a:cxn>
                <a:cxn ang="0">
                  <a:pos x="connsiteX22712" y="connsiteY22712"/>
                </a:cxn>
                <a:cxn ang="0">
                  <a:pos x="connsiteX22713" y="connsiteY22713"/>
                </a:cxn>
                <a:cxn ang="0">
                  <a:pos x="connsiteX22714" y="connsiteY22714"/>
                </a:cxn>
                <a:cxn ang="0">
                  <a:pos x="connsiteX22715" y="connsiteY22715"/>
                </a:cxn>
                <a:cxn ang="0">
                  <a:pos x="connsiteX22716" y="connsiteY22716"/>
                </a:cxn>
                <a:cxn ang="0">
                  <a:pos x="connsiteX22717" y="connsiteY22717"/>
                </a:cxn>
                <a:cxn ang="0">
                  <a:pos x="connsiteX22718" y="connsiteY22718"/>
                </a:cxn>
                <a:cxn ang="0">
                  <a:pos x="connsiteX22719" y="connsiteY22719"/>
                </a:cxn>
                <a:cxn ang="0">
                  <a:pos x="connsiteX22720" y="connsiteY22720"/>
                </a:cxn>
                <a:cxn ang="0">
                  <a:pos x="connsiteX22721" y="connsiteY22721"/>
                </a:cxn>
                <a:cxn ang="0">
                  <a:pos x="connsiteX22722" y="connsiteY22722"/>
                </a:cxn>
                <a:cxn ang="0">
                  <a:pos x="connsiteX22723" y="connsiteY22723"/>
                </a:cxn>
                <a:cxn ang="0">
                  <a:pos x="connsiteX22724" y="connsiteY22724"/>
                </a:cxn>
                <a:cxn ang="0">
                  <a:pos x="connsiteX22725" y="connsiteY22725"/>
                </a:cxn>
                <a:cxn ang="0">
                  <a:pos x="connsiteX22726" y="connsiteY22726"/>
                </a:cxn>
                <a:cxn ang="0">
                  <a:pos x="connsiteX22727" y="connsiteY22727"/>
                </a:cxn>
                <a:cxn ang="0">
                  <a:pos x="connsiteX22728" y="connsiteY22728"/>
                </a:cxn>
                <a:cxn ang="0">
                  <a:pos x="connsiteX22729" y="connsiteY22729"/>
                </a:cxn>
                <a:cxn ang="0">
                  <a:pos x="connsiteX22730" y="connsiteY22730"/>
                </a:cxn>
                <a:cxn ang="0">
                  <a:pos x="connsiteX22731" y="connsiteY22731"/>
                </a:cxn>
                <a:cxn ang="0">
                  <a:pos x="connsiteX22732" y="connsiteY22732"/>
                </a:cxn>
                <a:cxn ang="0">
                  <a:pos x="connsiteX22733" y="connsiteY22733"/>
                </a:cxn>
                <a:cxn ang="0">
                  <a:pos x="connsiteX22734" y="connsiteY22734"/>
                </a:cxn>
                <a:cxn ang="0">
                  <a:pos x="connsiteX22735" y="connsiteY22735"/>
                </a:cxn>
                <a:cxn ang="0">
                  <a:pos x="connsiteX22736" y="connsiteY22736"/>
                </a:cxn>
                <a:cxn ang="0">
                  <a:pos x="connsiteX22737" y="connsiteY22737"/>
                </a:cxn>
                <a:cxn ang="0">
                  <a:pos x="connsiteX22738" y="connsiteY22738"/>
                </a:cxn>
                <a:cxn ang="0">
                  <a:pos x="connsiteX22739" y="connsiteY22739"/>
                </a:cxn>
                <a:cxn ang="0">
                  <a:pos x="connsiteX22740" y="connsiteY22740"/>
                </a:cxn>
                <a:cxn ang="0">
                  <a:pos x="connsiteX22741" y="connsiteY22741"/>
                </a:cxn>
                <a:cxn ang="0">
                  <a:pos x="connsiteX22742" y="connsiteY22742"/>
                </a:cxn>
                <a:cxn ang="0">
                  <a:pos x="connsiteX22743" y="connsiteY22743"/>
                </a:cxn>
                <a:cxn ang="0">
                  <a:pos x="connsiteX22744" y="connsiteY22744"/>
                </a:cxn>
                <a:cxn ang="0">
                  <a:pos x="connsiteX22745" y="connsiteY22745"/>
                </a:cxn>
                <a:cxn ang="0">
                  <a:pos x="connsiteX22746" y="connsiteY22746"/>
                </a:cxn>
                <a:cxn ang="0">
                  <a:pos x="connsiteX22747" y="connsiteY22747"/>
                </a:cxn>
                <a:cxn ang="0">
                  <a:pos x="connsiteX22748" y="connsiteY22748"/>
                </a:cxn>
                <a:cxn ang="0">
                  <a:pos x="connsiteX22749" y="connsiteY22749"/>
                </a:cxn>
                <a:cxn ang="0">
                  <a:pos x="connsiteX22750" y="connsiteY22750"/>
                </a:cxn>
                <a:cxn ang="0">
                  <a:pos x="connsiteX22751" y="connsiteY22751"/>
                </a:cxn>
                <a:cxn ang="0">
                  <a:pos x="connsiteX22752" y="connsiteY22752"/>
                </a:cxn>
                <a:cxn ang="0">
                  <a:pos x="connsiteX22753" y="connsiteY22753"/>
                </a:cxn>
                <a:cxn ang="0">
                  <a:pos x="connsiteX22754" y="connsiteY22754"/>
                </a:cxn>
                <a:cxn ang="0">
                  <a:pos x="connsiteX22755" y="connsiteY22755"/>
                </a:cxn>
                <a:cxn ang="0">
                  <a:pos x="connsiteX22756" y="connsiteY22756"/>
                </a:cxn>
                <a:cxn ang="0">
                  <a:pos x="connsiteX22757" y="connsiteY22757"/>
                </a:cxn>
                <a:cxn ang="0">
                  <a:pos x="connsiteX22758" y="connsiteY22758"/>
                </a:cxn>
                <a:cxn ang="0">
                  <a:pos x="connsiteX22759" y="connsiteY22759"/>
                </a:cxn>
                <a:cxn ang="0">
                  <a:pos x="connsiteX22760" y="connsiteY22760"/>
                </a:cxn>
                <a:cxn ang="0">
                  <a:pos x="connsiteX22761" y="connsiteY22761"/>
                </a:cxn>
                <a:cxn ang="0">
                  <a:pos x="connsiteX22762" y="connsiteY22762"/>
                </a:cxn>
                <a:cxn ang="0">
                  <a:pos x="connsiteX22763" y="connsiteY22763"/>
                </a:cxn>
                <a:cxn ang="0">
                  <a:pos x="connsiteX22764" y="connsiteY22764"/>
                </a:cxn>
                <a:cxn ang="0">
                  <a:pos x="connsiteX22765" y="connsiteY22765"/>
                </a:cxn>
                <a:cxn ang="0">
                  <a:pos x="connsiteX22766" y="connsiteY22766"/>
                </a:cxn>
                <a:cxn ang="0">
                  <a:pos x="connsiteX22767" y="connsiteY22767"/>
                </a:cxn>
                <a:cxn ang="0">
                  <a:pos x="connsiteX22768" y="connsiteY22768"/>
                </a:cxn>
                <a:cxn ang="0">
                  <a:pos x="connsiteX22769" y="connsiteY22769"/>
                </a:cxn>
                <a:cxn ang="0">
                  <a:pos x="connsiteX22770" y="connsiteY22770"/>
                </a:cxn>
                <a:cxn ang="0">
                  <a:pos x="connsiteX22771" y="connsiteY22771"/>
                </a:cxn>
                <a:cxn ang="0">
                  <a:pos x="connsiteX22772" y="connsiteY22772"/>
                </a:cxn>
                <a:cxn ang="0">
                  <a:pos x="connsiteX22773" y="connsiteY22773"/>
                </a:cxn>
                <a:cxn ang="0">
                  <a:pos x="connsiteX22774" y="connsiteY22774"/>
                </a:cxn>
                <a:cxn ang="0">
                  <a:pos x="connsiteX22775" y="connsiteY22775"/>
                </a:cxn>
                <a:cxn ang="0">
                  <a:pos x="connsiteX22776" y="connsiteY22776"/>
                </a:cxn>
                <a:cxn ang="0">
                  <a:pos x="connsiteX22777" y="connsiteY22777"/>
                </a:cxn>
                <a:cxn ang="0">
                  <a:pos x="connsiteX22778" y="connsiteY22778"/>
                </a:cxn>
                <a:cxn ang="0">
                  <a:pos x="connsiteX22779" y="connsiteY22779"/>
                </a:cxn>
                <a:cxn ang="0">
                  <a:pos x="connsiteX22780" y="connsiteY22780"/>
                </a:cxn>
                <a:cxn ang="0">
                  <a:pos x="connsiteX22781" y="connsiteY22781"/>
                </a:cxn>
                <a:cxn ang="0">
                  <a:pos x="connsiteX22782" y="connsiteY22782"/>
                </a:cxn>
                <a:cxn ang="0">
                  <a:pos x="connsiteX22783" y="connsiteY22783"/>
                </a:cxn>
                <a:cxn ang="0">
                  <a:pos x="connsiteX22784" y="connsiteY22784"/>
                </a:cxn>
                <a:cxn ang="0">
                  <a:pos x="connsiteX22785" y="connsiteY22785"/>
                </a:cxn>
                <a:cxn ang="0">
                  <a:pos x="connsiteX22786" y="connsiteY22786"/>
                </a:cxn>
                <a:cxn ang="0">
                  <a:pos x="connsiteX22787" y="connsiteY22787"/>
                </a:cxn>
                <a:cxn ang="0">
                  <a:pos x="connsiteX22788" y="connsiteY22788"/>
                </a:cxn>
                <a:cxn ang="0">
                  <a:pos x="connsiteX22789" y="connsiteY22789"/>
                </a:cxn>
                <a:cxn ang="0">
                  <a:pos x="connsiteX22790" y="connsiteY22790"/>
                </a:cxn>
                <a:cxn ang="0">
                  <a:pos x="connsiteX22791" y="connsiteY22791"/>
                </a:cxn>
                <a:cxn ang="0">
                  <a:pos x="connsiteX22792" y="connsiteY22792"/>
                </a:cxn>
                <a:cxn ang="0">
                  <a:pos x="connsiteX22793" y="connsiteY22793"/>
                </a:cxn>
                <a:cxn ang="0">
                  <a:pos x="connsiteX22794" y="connsiteY22794"/>
                </a:cxn>
                <a:cxn ang="0">
                  <a:pos x="connsiteX22795" y="connsiteY22795"/>
                </a:cxn>
                <a:cxn ang="0">
                  <a:pos x="connsiteX22796" y="connsiteY22796"/>
                </a:cxn>
                <a:cxn ang="0">
                  <a:pos x="connsiteX22797" y="connsiteY22797"/>
                </a:cxn>
                <a:cxn ang="0">
                  <a:pos x="connsiteX22798" y="connsiteY22798"/>
                </a:cxn>
                <a:cxn ang="0">
                  <a:pos x="connsiteX22799" y="connsiteY22799"/>
                </a:cxn>
                <a:cxn ang="0">
                  <a:pos x="connsiteX22800" y="connsiteY22800"/>
                </a:cxn>
                <a:cxn ang="0">
                  <a:pos x="connsiteX22801" y="connsiteY22801"/>
                </a:cxn>
                <a:cxn ang="0">
                  <a:pos x="connsiteX22802" y="connsiteY22802"/>
                </a:cxn>
                <a:cxn ang="0">
                  <a:pos x="connsiteX22803" y="connsiteY22803"/>
                </a:cxn>
                <a:cxn ang="0">
                  <a:pos x="connsiteX22804" y="connsiteY22804"/>
                </a:cxn>
                <a:cxn ang="0">
                  <a:pos x="connsiteX22805" y="connsiteY22805"/>
                </a:cxn>
                <a:cxn ang="0">
                  <a:pos x="connsiteX22806" y="connsiteY22806"/>
                </a:cxn>
                <a:cxn ang="0">
                  <a:pos x="connsiteX22807" y="connsiteY22807"/>
                </a:cxn>
                <a:cxn ang="0">
                  <a:pos x="connsiteX22808" y="connsiteY22808"/>
                </a:cxn>
                <a:cxn ang="0">
                  <a:pos x="connsiteX22809" y="connsiteY22809"/>
                </a:cxn>
                <a:cxn ang="0">
                  <a:pos x="connsiteX22810" y="connsiteY22810"/>
                </a:cxn>
                <a:cxn ang="0">
                  <a:pos x="connsiteX22811" y="connsiteY22811"/>
                </a:cxn>
                <a:cxn ang="0">
                  <a:pos x="connsiteX22812" y="connsiteY22812"/>
                </a:cxn>
                <a:cxn ang="0">
                  <a:pos x="connsiteX22813" y="connsiteY22813"/>
                </a:cxn>
                <a:cxn ang="0">
                  <a:pos x="connsiteX22814" y="connsiteY22814"/>
                </a:cxn>
                <a:cxn ang="0">
                  <a:pos x="connsiteX22815" y="connsiteY22815"/>
                </a:cxn>
                <a:cxn ang="0">
                  <a:pos x="connsiteX22816" y="connsiteY22816"/>
                </a:cxn>
                <a:cxn ang="0">
                  <a:pos x="connsiteX22817" y="connsiteY22817"/>
                </a:cxn>
                <a:cxn ang="0">
                  <a:pos x="connsiteX22818" y="connsiteY22818"/>
                </a:cxn>
                <a:cxn ang="0">
                  <a:pos x="connsiteX22819" y="connsiteY22819"/>
                </a:cxn>
                <a:cxn ang="0">
                  <a:pos x="connsiteX22820" y="connsiteY22820"/>
                </a:cxn>
                <a:cxn ang="0">
                  <a:pos x="connsiteX22821" y="connsiteY22821"/>
                </a:cxn>
                <a:cxn ang="0">
                  <a:pos x="connsiteX22822" y="connsiteY22822"/>
                </a:cxn>
                <a:cxn ang="0">
                  <a:pos x="connsiteX22823" y="connsiteY22823"/>
                </a:cxn>
                <a:cxn ang="0">
                  <a:pos x="connsiteX22824" y="connsiteY22824"/>
                </a:cxn>
                <a:cxn ang="0">
                  <a:pos x="connsiteX22825" y="connsiteY22825"/>
                </a:cxn>
                <a:cxn ang="0">
                  <a:pos x="connsiteX22826" y="connsiteY22826"/>
                </a:cxn>
                <a:cxn ang="0">
                  <a:pos x="connsiteX22827" y="connsiteY22827"/>
                </a:cxn>
                <a:cxn ang="0">
                  <a:pos x="connsiteX22828" y="connsiteY22828"/>
                </a:cxn>
                <a:cxn ang="0">
                  <a:pos x="connsiteX22829" y="connsiteY22829"/>
                </a:cxn>
                <a:cxn ang="0">
                  <a:pos x="connsiteX22830" y="connsiteY22830"/>
                </a:cxn>
                <a:cxn ang="0">
                  <a:pos x="connsiteX22831" y="connsiteY22831"/>
                </a:cxn>
                <a:cxn ang="0">
                  <a:pos x="connsiteX22832" y="connsiteY22832"/>
                </a:cxn>
                <a:cxn ang="0">
                  <a:pos x="connsiteX22833" y="connsiteY22833"/>
                </a:cxn>
                <a:cxn ang="0">
                  <a:pos x="connsiteX22834" y="connsiteY22834"/>
                </a:cxn>
                <a:cxn ang="0">
                  <a:pos x="connsiteX22835" y="connsiteY22835"/>
                </a:cxn>
                <a:cxn ang="0">
                  <a:pos x="connsiteX22836" y="connsiteY22836"/>
                </a:cxn>
                <a:cxn ang="0">
                  <a:pos x="connsiteX22837" y="connsiteY22837"/>
                </a:cxn>
                <a:cxn ang="0">
                  <a:pos x="connsiteX22838" y="connsiteY22838"/>
                </a:cxn>
                <a:cxn ang="0">
                  <a:pos x="connsiteX22839" y="connsiteY22839"/>
                </a:cxn>
                <a:cxn ang="0">
                  <a:pos x="connsiteX22840" y="connsiteY22840"/>
                </a:cxn>
                <a:cxn ang="0">
                  <a:pos x="connsiteX22841" y="connsiteY22841"/>
                </a:cxn>
                <a:cxn ang="0">
                  <a:pos x="connsiteX22842" y="connsiteY22842"/>
                </a:cxn>
                <a:cxn ang="0">
                  <a:pos x="connsiteX22843" y="connsiteY22843"/>
                </a:cxn>
                <a:cxn ang="0">
                  <a:pos x="connsiteX22844" y="connsiteY22844"/>
                </a:cxn>
                <a:cxn ang="0">
                  <a:pos x="connsiteX22845" y="connsiteY22845"/>
                </a:cxn>
                <a:cxn ang="0">
                  <a:pos x="connsiteX22846" y="connsiteY22846"/>
                </a:cxn>
                <a:cxn ang="0">
                  <a:pos x="connsiteX22847" y="connsiteY22847"/>
                </a:cxn>
                <a:cxn ang="0">
                  <a:pos x="connsiteX22848" y="connsiteY22848"/>
                </a:cxn>
                <a:cxn ang="0">
                  <a:pos x="connsiteX22849" y="connsiteY22849"/>
                </a:cxn>
                <a:cxn ang="0">
                  <a:pos x="connsiteX22850" y="connsiteY22850"/>
                </a:cxn>
                <a:cxn ang="0">
                  <a:pos x="connsiteX22851" y="connsiteY22851"/>
                </a:cxn>
                <a:cxn ang="0">
                  <a:pos x="connsiteX22852" y="connsiteY22852"/>
                </a:cxn>
                <a:cxn ang="0">
                  <a:pos x="connsiteX22853" y="connsiteY22853"/>
                </a:cxn>
                <a:cxn ang="0">
                  <a:pos x="connsiteX22854" y="connsiteY22854"/>
                </a:cxn>
                <a:cxn ang="0">
                  <a:pos x="connsiteX22855" y="connsiteY22855"/>
                </a:cxn>
                <a:cxn ang="0">
                  <a:pos x="connsiteX22856" y="connsiteY22856"/>
                </a:cxn>
                <a:cxn ang="0">
                  <a:pos x="connsiteX22857" y="connsiteY22857"/>
                </a:cxn>
                <a:cxn ang="0">
                  <a:pos x="connsiteX22858" y="connsiteY22858"/>
                </a:cxn>
                <a:cxn ang="0">
                  <a:pos x="connsiteX22859" y="connsiteY22859"/>
                </a:cxn>
                <a:cxn ang="0">
                  <a:pos x="connsiteX22860" y="connsiteY22860"/>
                </a:cxn>
                <a:cxn ang="0">
                  <a:pos x="connsiteX22861" y="connsiteY22861"/>
                </a:cxn>
                <a:cxn ang="0">
                  <a:pos x="connsiteX22862" y="connsiteY22862"/>
                </a:cxn>
                <a:cxn ang="0">
                  <a:pos x="connsiteX22863" y="connsiteY22863"/>
                </a:cxn>
                <a:cxn ang="0">
                  <a:pos x="connsiteX22864" y="connsiteY22864"/>
                </a:cxn>
                <a:cxn ang="0">
                  <a:pos x="connsiteX22865" y="connsiteY22865"/>
                </a:cxn>
                <a:cxn ang="0">
                  <a:pos x="connsiteX22866" y="connsiteY22866"/>
                </a:cxn>
                <a:cxn ang="0">
                  <a:pos x="connsiteX22867" y="connsiteY22867"/>
                </a:cxn>
                <a:cxn ang="0">
                  <a:pos x="connsiteX22868" y="connsiteY22868"/>
                </a:cxn>
                <a:cxn ang="0">
                  <a:pos x="connsiteX22869" y="connsiteY22869"/>
                </a:cxn>
                <a:cxn ang="0">
                  <a:pos x="connsiteX22870" y="connsiteY22870"/>
                </a:cxn>
                <a:cxn ang="0">
                  <a:pos x="connsiteX22871" y="connsiteY22871"/>
                </a:cxn>
                <a:cxn ang="0">
                  <a:pos x="connsiteX22872" y="connsiteY22872"/>
                </a:cxn>
                <a:cxn ang="0">
                  <a:pos x="connsiteX22873" y="connsiteY22873"/>
                </a:cxn>
                <a:cxn ang="0">
                  <a:pos x="connsiteX22874" y="connsiteY22874"/>
                </a:cxn>
                <a:cxn ang="0">
                  <a:pos x="connsiteX22875" y="connsiteY22875"/>
                </a:cxn>
                <a:cxn ang="0">
                  <a:pos x="connsiteX22876" y="connsiteY22876"/>
                </a:cxn>
                <a:cxn ang="0">
                  <a:pos x="connsiteX22877" y="connsiteY22877"/>
                </a:cxn>
                <a:cxn ang="0">
                  <a:pos x="connsiteX22878" y="connsiteY22878"/>
                </a:cxn>
                <a:cxn ang="0">
                  <a:pos x="connsiteX22879" y="connsiteY22879"/>
                </a:cxn>
                <a:cxn ang="0">
                  <a:pos x="connsiteX22880" y="connsiteY22880"/>
                </a:cxn>
                <a:cxn ang="0">
                  <a:pos x="connsiteX22881" y="connsiteY22881"/>
                </a:cxn>
                <a:cxn ang="0">
                  <a:pos x="connsiteX22882" y="connsiteY22882"/>
                </a:cxn>
                <a:cxn ang="0">
                  <a:pos x="connsiteX22883" y="connsiteY22883"/>
                </a:cxn>
                <a:cxn ang="0">
                  <a:pos x="connsiteX22884" y="connsiteY22884"/>
                </a:cxn>
                <a:cxn ang="0">
                  <a:pos x="connsiteX22885" y="connsiteY22885"/>
                </a:cxn>
                <a:cxn ang="0">
                  <a:pos x="connsiteX22886" y="connsiteY22886"/>
                </a:cxn>
                <a:cxn ang="0">
                  <a:pos x="connsiteX22887" y="connsiteY22887"/>
                </a:cxn>
                <a:cxn ang="0">
                  <a:pos x="connsiteX22888" y="connsiteY22888"/>
                </a:cxn>
                <a:cxn ang="0">
                  <a:pos x="connsiteX22889" y="connsiteY22889"/>
                </a:cxn>
                <a:cxn ang="0">
                  <a:pos x="connsiteX22890" y="connsiteY22890"/>
                </a:cxn>
                <a:cxn ang="0">
                  <a:pos x="connsiteX22891" y="connsiteY22891"/>
                </a:cxn>
                <a:cxn ang="0">
                  <a:pos x="connsiteX22892" y="connsiteY22892"/>
                </a:cxn>
                <a:cxn ang="0">
                  <a:pos x="connsiteX22893" y="connsiteY22893"/>
                </a:cxn>
                <a:cxn ang="0">
                  <a:pos x="connsiteX22894" y="connsiteY22894"/>
                </a:cxn>
                <a:cxn ang="0">
                  <a:pos x="connsiteX22895" y="connsiteY22895"/>
                </a:cxn>
                <a:cxn ang="0">
                  <a:pos x="connsiteX22896" y="connsiteY22896"/>
                </a:cxn>
                <a:cxn ang="0">
                  <a:pos x="connsiteX22897" y="connsiteY22897"/>
                </a:cxn>
                <a:cxn ang="0">
                  <a:pos x="connsiteX22898" y="connsiteY22898"/>
                </a:cxn>
                <a:cxn ang="0">
                  <a:pos x="connsiteX22899" y="connsiteY22899"/>
                </a:cxn>
                <a:cxn ang="0">
                  <a:pos x="connsiteX22900" y="connsiteY22900"/>
                </a:cxn>
                <a:cxn ang="0">
                  <a:pos x="connsiteX22901" y="connsiteY22901"/>
                </a:cxn>
                <a:cxn ang="0">
                  <a:pos x="connsiteX22902" y="connsiteY22902"/>
                </a:cxn>
                <a:cxn ang="0">
                  <a:pos x="connsiteX22903" y="connsiteY22903"/>
                </a:cxn>
                <a:cxn ang="0">
                  <a:pos x="connsiteX22904" y="connsiteY22904"/>
                </a:cxn>
                <a:cxn ang="0">
                  <a:pos x="connsiteX22905" y="connsiteY22905"/>
                </a:cxn>
                <a:cxn ang="0">
                  <a:pos x="connsiteX22906" y="connsiteY22906"/>
                </a:cxn>
                <a:cxn ang="0">
                  <a:pos x="connsiteX22907" y="connsiteY22907"/>
                </a:cxn>
                <a:cxn ang="0">
                  <a:pos x="connsiteX22908" y="connsiteY22908"/>
                </a:cxn>
                <a:cxn ang="0">
                  <a:pos x="connsiteX22909" y="connsiteY22909"/>
                </a:cxn>
                <a:cxn ang="0">
                  <a:pos x="connsiteX22910" y="connsiteY22910"/>
                </a:cxn>
                <a:cxn ang="0">
                  <a:pos x="connsiteX22911" y="connsiteY22911"/>
                </a:cxn>
                <a:cxn ang="0">
                  <a:pos x="connsiteX22912" y="connsiteY22912"/>
                </a:cxn>
                <a:cxn ang="0">
                  <a:pos x="connsiteX22913" y="connsiteY22913"/>
                </a:cxn>
                <a:cxn ang="0">
                  <a:pos x="connsiteX22914" y="connsiteY22914"/>
                </a:cxn>
                <a:cxn ang="0">
                  <a:pos x="connsiteX22915" y="connsiteY22915"/>
                </a:cxn>
                <a:cxn ang="0">
                  <a:pos x="connsiteX22916" y="connsiteY22916"/>
                </a:cxn>
                <a:cxn ang="0">
                  <a:pos x="connsiteX22917" y="connsiteY22917"/>
                </a:cxn>
                <a:cxn ang="0">
                  <a:pos x="connsiteX22918" y="connsiteY22918"/>
                </a:cxn>
                <a:cxn ang="0">
                  <a:pos x="connsiteX22919" y="connsiteY22919"/>
                </a:cxn>
                <a:cxn ang="0">
                  <a:pos x="connsiteX22920" y="connsiteY22920"/>
                </a:cxn>
                <a:cxn ang="0">
                  <a:pos x="connsiteX22921" y="connsiteY22921"/>
                </a:cxn>
                <a:cxn ang="0">
                  <a:pos x="connsiteX22922" y="connsiteY22922"/>
                </a:cxn>
                <a:cxn ang="0">
                  <a:pos x="connsiteX22923" y="connsiteY22923"/>
                </a:cxn>
                <a:cxn ang="0">
                  <a:pos x="connsiteX22924" y="connsiteY22924"/>
                </a:cxn>
                <a:cxn ang="0">
                  <a:pos x="connsiteX22925" y="connsiteY22925"/>
                </a:cxn>
                <a:cxn ang="0">
                  <a:pos x="connsiteX22926" y="connsiteY22926"/>
                </a:cxn>
                <a:cxn ang="0">
                  <a:pos x="connsiteX22927" y="connsiteY22927"/>
                </a:cxn>
                <a:cxn ang="0">
                  <a:pos x="connsiteX22928" y="connsiteY22928"/>
                </a:cxn>
                <a:cxn ang="0">
                  <a:pos x="connsiteX22929" y="connsiteY22929"/>
                </a:cxn>
                <a:cxn ang="0">
                  <a:pos x="connsiteX22930" y="connsiteY22930"/>
                </a:cxn>
                <a:cxn ang="0">
                  <a:pos x="connsiteX22931" y="connsiteY22931"/>
                </a:cxn>
                <a:cxn ang="0">
                  <a:pos x="connsiteX22932" y="connsiteY22932"/>
                </a:cxn>
                <a:cxn ang="0">
                  <a:pos x="connsiteX22933" y="connsiteY22933"/>
                </a:cxn>
                <a:cxn ang="0">
                  <a:pos x="connsiteX22934" y="connsiteY22934"/>
                </a:cxn>
                <a:cxn ang="0">
                  <a:pos x="connsiteX22935" y="connsiteY22935"/>
                </a:cxn>
                <a:cxn ang="0">
                  <a:pos x="connsiteX22936" y="connsiteY22936"/>
                </a:cxn>
                <a:cxn ang="0">
                  <a:pos x="connsiteX22937" y="connsiteY22937"/>
                </a:cxn>
                <a:cxn ang="0">
                  <a:pos x="connsiteX22938" y="connsiteY22938"/>
                </a:cxn>
                <a:cxn ang="0">
                  <a:pos x="connsiteX22939" y="connsiteY22939"/>
                </a:cxn>
                <a:cxn ang="0">
                  <a:pos x="connsiteX22940" y="connsiteY22940"/>
                </a:cxn>
                <a:cxn ang="0">
                  <a:pos x="connsiteX22941" y="connsiteY22941"/>
                </a:cxn>
                <a:cxn ang="0">
                  <a:pos x="connsiteX22942" y="connsiteY22942"/>
                </a:cxn>
                <a:cxn ang="0">
                  <a:pos x="connsiteX22943" y="connsiteY22943"/>
                </a:cxn>
                <a:cxn ang="0">
                  <a:pos x="connsiteX22944" y="connsiteY22944"/>
                </a:cxn>
                <a:cxn ang="0">
                  <a:pos x="connsiteX22945" y="connsiteY22945"/>
                </a:cxn>
                <a:cxn ang="0">
                  <a:pos x="connsiteX22946" y="connsiteY22946"/>
                </a:cxn>
                <a:cxn ang="0">
                  <a:pos x="connsiteX22947" y="connsiteY22947"/>
                </a:cxn>
                <a:cxn ang="0">
                  <a:pos x="connsiteX22948" y="connsiteY22948"/>
                </a:cxn>
                <a:cxn ang="0">
                  <a:pos x="connsiteX22949" y="connsiteY22949"/>
                </a:cxn>
                <a:cxn ang="0">
                  <a:pos x="connsiteX22950" y="connsiteY22950"/>
                </a:cxn>
                <a:cxn ang="0">
                  <a:pos x="connsiteX22951" y="connsiteY22951"/>
                </a:cxn>
                <a:cxn ang="0">
                  <a:pos x="connsiteX22952" y="connsiteY22952"/>
                </a:cxn>
                <a:cxn ang="0">
                  <a:pos x="connsiteX22953" y="connsiteY22953"/>
                </a:cxn>
                <a:cxn ang="0">
                  <a:pos x="connsiteX22954" y="connsiteY22954"/>
                </a:cxn>
                <a:cxn ang="0">
                  <a:pos x="connsiteX22955" y="connsiteY22955"/>
                </a:cxn>
                <a:cxn ang="0">
                  <a:pos x="connsiteX22956" y="connsiteY22956"/>
                </a:cxn>
                <a:cxn ang="0">
                  <a:pos x="connsiteX22957" y="connsiteY22957"/>
                </a:cxn>
                <a:cxn ang="0">
                  <a:pos x="connsiteX22958" y="connsiteY22958"/>
                </a:cxn>
                <a:cxn ang="0">
                  <a:pos x="connsiteX22959" y="connsiteY22959"/>
                </a:cxn>
                <a:cxn ang="0">
                  <a:pos x="connsiteX22960" y="connsiteY22960"/>
                </a:cxn>
                <a:cxn ang="0">
                  <a:pos x="connsiteX22961" y="connsiteY22961"/>
                </a:cxn>
                <a:cxn ang="0">
                  <a:pos x="connsiteX22962" y="connsiteY22962"/>
                </a:cxn>
                <a:cxn ang="0">
                  <a:pos x="connsiteX22963" y="connsiteY22963"/>
                </a:cxn>
                <a:cxn ang="0">
                  <a:pos x="connsiteX22964" y="connsiteY22964"/>
                </a:cxn>
                <a:cxn ang="0">
                  <a:pos x="connsiteX22965" y="connsiteY22965"/>
                </a:cxn>
                <a:cxn ang="0">
                  <a:pos x="connsiteX22966" y="connsiteY22966"/>
                </a:cxn>
                <a:cxn ang="0">
                  <a:pos x="connsiteX22967" y="connsiteY22967"/>
                </a:cxn>
                <a:cxn ang="0">
                  <a:pos x="connsiteX22968" y="connsiteY22968"/>
                </a:cxn>
                <a:cxn ang="0">
                  <a:pos x="connsiteX22969" y="connsiteY22969"/>
                </a:cxn>
                <a:cxn ang="0">
                  <a:pos x="connsiteX22970" y="connsiteY22970"/>
                </a:cxn>
                <a:cxn ang="0">
                  <a:pos x="connsiteX22971" y="connsiteY22971"/>
                </a:cxn>
                <a:cxn ang="0">
                  <a:pos x="connsiteX22972" y="connsiteY22972"/>
                </a:cxn>
                <a:cxn ang="0">
                  <a:pos x="connsiteX22973" y="connsiteY22973"/>
                </a:cxn>
                <a:cxn ang="0">
                  <a:pos x="connsiteX22974" y="connsiteY22974"/>
                </a:cxn>
                <a:cxn ang="0">
                  <a:pos x="connsiteX22975" y="connsiteY22975"/>
                </a:cxn>
                <a:cxn ang="0">
                  <a:pos x="connsiteX22976" y="connsiteY22976"/>
                </a:cxn>
                <a:cxn ang="0">
                  <a:pos x="connsiteX22977" y="connsiteY22977"/>
                </a:cxn>
                <a:cxn ang="0">
                  <a:pos x="connsiteX22978" y="connsiteY22978"/>
                </a:cxn>
                <a:cxn ang="0">
                  <a:pos x="connsiteX22979" y="connsiteY22979"/>
                </a:cxn>
                <a:cxn ang="0">
                  <a:pos x="connsiteX22980" y="connsiteY22980"/>
                </a:cxn>
                <a:cxn ang="0">
                  <a:pos x="connsiteX22981" y="connsiteY22981"/>
                </a:cxn>
                <a:cxn ang="0">
                  <a:pos x="connsiteX22982" y="connsiteY22982"/>
                </a:cxn>
                <a:cxn ang="0">
                  <a:pos x="connsiteX22983" y="connsiteY22983"/>
                </a:cxn>
                <a:cxn ang="0">
                  <a:pos x="connsiteX22984" y="connsiteY22984"/>
                </a:cxn>
                <a:cxn ang="0">
                  <a:pos x="connsiteX22985" y="connsiteY22985"/>
                </a:cxn>
                <a:cxn ang="0">
                  <a:pos x="connsiteX22986" y="connsiteY22986"/>
                </a:cxn>
                <a:cxn ang="0">
                  <a:pos x="connsiteX22987" y="connsiteY22987"/>
                </a:cxn>
                <a:cxn ang="0">
                  <a:pos x="connsiteX22988" y="connsiteY22988"/>
                </a:cxn>
                <a:cxn ang="0">
                  <a:pos x="connsiteX22989" y="connsiteY22989"/>
                </a:cxn>
                <a:cxn ang="0">
                  <a:pos x="connsiteX22990" y="connsiteY22990"/>
                </a:cxn>
                <a:cxn ang="0">
                  <a:pos x="connsiteX22991" y="connsiteY22991"/>
                </a:cxn>
                <a:cxn ang="0">
                  <a:pos x="connsiteX22992" y="connsiteY22992"/>
                </a:cxn>
                <a:cxn ang="0">
                  <a:pos x="connsiteX22993" y="connsiteY22993"/>
                </a:cxn>
                <a:cxn ang="0">
                  <a:pos x="connsiteX22994" y="connsiteY22994"/>
                </a:cxn>
                <a:cxn ang="0">
                  <a:pos x="connsiteX22995" y="connsiteY22995"/>
                </a:cxn>
                <a:cxn ang="0">
                  <a:pos x="connsiteX22996" y="connsiteY22996"/>
                </a:cxn>
                <a:cxn ang="0">
                  <a:pos x="connsiteX22997" y="connsiteY22997"/>
                </a:cxn>
                <a:cxn ang="0">
                  <a:pos x="connsiteX22998" y="connsiteY22998"/>
                </a:cxn>
                <a:cxn ang="0">
                  <a:pos x="connsiteX22999" y="connsiteY22999"/>
                </a:cxn>
                <a:cxn ang="0">
                  <a:pos x="connsiteX23000" y="connsiteY23000"/>
                </a:cxn>
                <a:cxn ang="0">
                  <a:pos x="connsiteX23001" y="connsiteY23001"/>
                </a:cxn>
                <a:cxn ang="0">
                  <a:pos x="connsiteX23002" y="connsiteY23002"/>
                </a:cxn>
                <a:cxn ang="0">
                  <a:pos x="connsiteX23003" y="connsiteY23003"/>
                </a:cxn>
                <a:cxn ang="0">
                  <a:pos x="connsiteX23004" y="connsiteY23004"/>
                </a:cxn>
                <a:cxn ang="0">
                  <a:pos x="connsiteX23005" y="connsiteY23005"/>
                </a:cxn>
                <a:cxn ang="0">
                  <a:pos x="connsiteX23006" y="connsiteY23006"/>
                </a:cxn>
                <a:cxn ang="0">
                  <a:pos x="connsiteX23007" y="connsiteY23007"/>
                </a:cxn>
                <a:cxn ang="0">
                  <a:pos x="connsiteX23008" y="connsiteY23008"/>
                </a:cxn>
                <a:cxn ang="0">
                  <a:pos x="connsiteX23009" y="connsiteY23009"/>
                </a:cxn>
                <a:cxn ang="0">
                  <a:pos x="connsiteX23010" y="connsiteY23010"/>
                </a:cxn>
                <a:cxn ang="0">
                  <a:pos x="connsiteX23011" y="connsiteY23011"/>
                </a:cxn>
                <a:cxn ang="0">
                  <a:pos x="connsiteX23012" y="connsiteY23012"/>
                </a:cxn>
                <a:cxn ang="0">
                  <a:pos x="connsiteX23013" y="connsiteY23013"/>
                </a:cxn>
                <a:cxn ang="0">
                  <a:pos x="connsiteX23014" y="connsiteY23014"/>
                </a:cxn>
                <a:cxn ang="0">
                  <a:pos x="connsiteX23015" y="connsiteY23015"/>
                </a:cxn>
                <a:cxn ang="0">
                  <a:pos x="connsiteX23016" y="connsiteY23016"/>
                </a:cxn>
                <a:cxn ang="0">
                  <a:pos x="connsiteX23017" y="connsiteY23017"/>
                </a:cxn>
                <a:cxn ang="0">
                  <a:pos x="connsiteX23018" y="connsiteY23018"/>
                </a:cxn>
                <a:cxn ang="0">
                  <a:pos x="connsiteX23019" y="connsiteY23019"/>
                </a:cxn>
                <a:cxn ang="0">
                  <a:pos x="connsiteX23020" y="connsiteY23020"/>
                </a:cxn>
                <a:cxn ang="0">
                  <a:pos x="connsiteX23021" y="connsiteY23021"/>
                </a:cxn>
                <a:cxn ang="0">
                  <a:pos x="connsiteX23022" y="connsiteY23022"/>
                </a:cxn>
                <a:cxn ang="0">
                  <a:pos x="connsiteX23023" y="connsiteY23023"/>
                </a:cxn>
                <a:cxn ang="0">
                  <a:pos x="connsiteX23024" y="connsiteY23024"/>
                </a:cxn>
                <a:cxn ang="0">
                  <a:pos x="connsiteX23025" y="connsiteY23025"/>
                </a:cxn>
                <a:cxn ang="0">
                  <a:pos x="connsiteX23026" y="connsiteY23026"/>
                </a:cxn>
                <a:cxn ang="0">
                  <a:pos x="connsiteX23027" y="connsiteY23027"/>
                </a:cxn>
                <a:cxn ang="0">
                  <a:pos x="connsiteX23028" y="connsiteY23028"/>
                </a:cxn>
                <a:cxn ang="0">
                  <a:pos x="connsiteX23029" y="connsiteY23029"/>
                </a:cxn>
                <a:cxn ang="0">
                  <a:pos x="connsiteX23030" y="connsiteY23030"/>
                </a:cxn>
                <a:cxn ang="0">
                  <a:pos x="connsiteX23031" y="connsiteY23031"/>
                </a:cxn>
                <a:cxn ang="0">
                  <a:pos x="connsiteX23032" y="connsiteY23032"/>
                </a:cxn>
                <a:cxn ang="0">
                  <a:pos x="connsiteX23033" y="connsiteY23033"/>
                </a:cxn>
                <a:cxn ang="0">
                  <a:pos x="connsiteX23034" y="connsiteY23034"/>
                </a:cxn>
                <a:cxn ang="0">
                  <a:pos x="connsiteX23035" y="connsiteY23035"/>
                </a:cxn>
                <a:cxn ang="0">
                  <a:pos x="connsiteX23036" y="connsiteY23036"/>
                </a:cxn>
                <a:cxn ang="0">
                  <a:pos x="connsiteX23037" y="connsiteY23037"/>
                </a:cxn>
                <a:cxn ang="0">
                  <a:pos x="connsiteX23038" y="connsiteY23038"/>
                </a:cxn>
                <a:cxn ang="0">
                  <a:pos x="connsiteX23039" y="connsiteY23039"/>
                </a:cxn>
                <a:cxn ang="0">
                  <a:pos x="connsiteX23040" y="connsiteY23040"/>
                </a:cxn>
                <a:cxn ang="0">
                  <a:pos x="connsiteX23041" y="connsiteY23041"/>
                </a:cxn>
                <a:cxn ang="0">
                  <a:pos x="connsiteX23042" y="connsiteY23042"/>
                </a:cxn>
                <a:cxn ang="0">
                  <a:pos x="connsiteX23043" y="connsiteY23043"/>
                </a:cxn>
                <a:cxn ang="0">
                  <a:pos x="connsiteX23044" y="connsiteY23044"/>
                </a:cxn>
                <a:cxn ang="0">
                  <a:pos x="connsiteX23045" y="connsiteY23045"/>
                </a:cxn>
                <a:cxn ang="0">
                  <a:pos x="connsiteX23046" y="connsiteY23046"/>
                </a:cxn>
                <a:cxn ang="0">
                  <a:pos x="connsiteX23047" y="connsiteY23047"/>
                </a:cxn>
                <a:cxn ang="0">
                  <a:pos x="connsiteX23048" y="connsiteY23048"/>
                </a:cxn>
                <a:cxn ang="0">
                  <a:pos x="connsiteX23049" y="connsiteY23049"/>
                </a:cxn>
                <a:cxn ang="0">
                  <a:pos x="connsiteX23050" y="connsiteY23050"/>
                </a:cxn>
                <a:cxn ang="0">
                  <a:pos x="connsiteX23051" y="connsiteY23051"/>
                </a:cxn>
                <a:cxn ang="0">
                  <a:pos x="connsiteX23052" y="connsiteY23052"/>
                </a:cxn>
                <a:cxn ang="0">
                  <a:pos x="connsiteX23053" y="connsiteY23053"/>
                </a:cxn>
                <a:cxn ang="0">
                  <a:pos x="connsiteX23054" y="connsiteY23054"/>
                </a:cxn>
                <a:cxn ang="0">
                  <a:pos x="connsiteX23055" y="connsiteY23055"/>
                </a:cxn>
                <a:cxn ang="0">
                  <a:pos x="connsiteX23056" y="connsiteY23056"/>
                </a:cxn>
                <a:cxn ang="0">
                  <a:pos x="connsiteX23057" y="connsiteY23057"/>
                </a:cxn>
                <a:cxn ang="0">
                  <a:pos x="connsiteX23058" y="connsiteY23058"/>
                </a:cxn>
                <a:cxn ang="0">
                  <a:pos x="connsiteX23059" y="connsiteY23059"/>
                </a:cxn>
                <a:cxn ang="0">
                  <a:pos x="connsiteX23060" y="connsiteY23060"/>
                </a:cxn>
                <a:cxn ang="0">
                  <a:pos x="connsiteX23061" y="connsiteY23061"/>
                </a:cxn>
                <a:cxn ang="0">
                  <a:pos x="connsiteX23062" y="connsiteY23062"/>
                </a:cxn>
                <a:cxn ang="0">
                  <a:pos x="connsiteX23063" y="connsiteY23063"/>
                </a:cxn>
                <a:cxn ang="0">
                  <a:pos x="connsiteX23064" y="connsiteY23064"/>
                </a:cxn>
                <a:cxn ang="0">
                  <a:pos x="connsiteX23065" y="connsiteY23065"/>
                </a:cxn>
                <a:cxn ang="0">
                  <a:pos x="connsiteX23066" y="connsiteY23066"/>
                </a:cxn>
                <a:cxn ang="0">
                  <a:pos x="connsiteX23067" y="connsiteY23067"/>
                </a:cxn>
                <a:cxn ang="0">
                  <a:pos x="connsiteX23068" y="connsiteY23068"/>
                </a:cxn>
                <a:cxn ang="0">
                  <a:pos x="connsiteX23069" y="connsiteY23069"/>
                </a:cxn>
                <a:cxn ang="0">
                  <a:pos x="connsiteX23070" y="connsiteY23070"/>
                </a:cxn>
                <a:cxn ang="0">
                  <a:pos x="connsiteX23071" y="connsiteY23071"/>
                </a:cxn>
                <a:cxn ang="0">
                  <a:pos x="connsiteX23072" y="connsiteY23072"/>
                </a:cxn>
                <a:cxn ang="0">
                  <a:pos x="connsiteX23073" y="connsiteY23073"/>
                </a:cxn>
                <a:cxn ang="0">
                  <a:pos x="connsiteX23074" y="connsiteY23074"/>
                </a:cxn>
                <a:cxn ang="0">
                  <a:pos x="connsiteX23075" y="connsiteY23075"/>
                </a:cxn>
                <a:cxn ang="0">
                  <a:pos x="connsiteX23076" y="connsiteY23076"/>
                </a:cxn>
                <a:cxn ang="0">
                  <a:pos x="connsiteX23077" y="connsiteY23077"/>
                </a:cxn>
                <a:cxn ang="0">
                  <a:pos x="connsiteX23078" y="connsiteY23078"/>
                </a:cxn>
                <a:cxn ang="0">
                  <a:pos x="connsiteX23079" y="connsiteY23079"/>
                </a:cxn>
                <a:cxn ang="0">
                  <a:pos x="connsiteX23080" y="connsiteY23080"/>
                </a:cxn>
                <a:cxn ang="0">
                  <a:pos x="connsiteX23081" y="connsiteY23081"/>
                </a:cxn>
                <a:cxn ang="0">
                  <a:pos x="connsiteX23082" y="connsiteY23082"/>
                </a:cxn>
                <a:cxn ang="0">
                  <a:pos x="connsiteX23083" y="connsiteY23083"/>
                </a:cxn>
                <a:cxn ang="0">
                  <a:pos x="connsiteX23084" y="connsiteY23084"/>
                </a:cxn>
                <a:cxn ang="0">
                  <a:pos x="connsiteX23085" y="connsiteY23085"/>
                </a:cxn>
                <a:cxn ang="0">
                  <a:pos x="connsiteX23086" y="connsiteY23086"/>
                </a:cxn>
                <a:cxn ang="0">
                  <a:pos x="connsiteX23087" y="connsiteY23087"/>
                </a:cxn>
                <a:cxn ang="0">
                  <a:pos x="connsiteX23088" y="connsiteY23088"/>
                </a:cxn>
                <a:cxn ang="0">
                  <a:pos x="connsiteX23089" y="connsiteY23089"/>
                </a:cxn>
                <a:cxn ang="0">
                  <a:pos x="connsiteX23090" y="connsiteY23090"/>
                </a:cxn>
                <a:cxn ang="0">
                  <a:pos x="connsiteX23091" y="connsiteY23091"/>
                </a:cxn>
                <a:cxn ang="0">
                  <a:pos x="connsiteX23092" y="connsiteY23092"/>
                </a:cxn>
                <a:cxn ang="0">
                  <a:pos x="connsiteX23093" y="connsiteY23093"/>
                </a:cxn>
                <a:cxn ang="0">
                  <a:pos x="connsiteX23094" y="connsiteY23094"/>
                </a:cxn>
                <a:cxn ang="0">
                  <a:pos x="connsiteX23095" y="connsiteY23095"/>
                </a:cxn>
                <a:cxn ang="0">
                  <a:pos x="connsiteX23096" y="connsiteY23096"/>
                </a:cxn>
                <a:cxn ang="0">
                  <a:pos x="connsiteX23097" y="connsiteY23097"/>
                </a:cxn>
                <a:cxn ang="0">
                  <a:pos x="connsiteX23098" y="connsiteY23098"/>
                </a:cxn>
                <a:cxn ang="0">
                  <a:pos x="connsiteX23099" y="connsiteY23099"/>
                </a:cxn>
                <a:cxn ang="0">
                  <a:pos x="connsiteX23100" y="connsiteY23100"/>
                </a:cxn>
                <a:cxn ang="0">
                  <a:pos x="connsiteX23101" y="connsiteY23101"/>
                </a:cxn>
                <a:cxn ang="0">
                  <a:pos x="connsiteX23102" y="connsiteY23102"/>
                </a:cxn>
                <a:cxn ang="0">
                  <a:pos x="connsiteX23103" y="connsiteY23103"/>
                </a:cxn>
                <a:cxn ang="0">
                  <a:pos x="connsiteX23104" y="connsiteY23104"/>
                </a:cxn>
                <a:cxn ang="0">
                  <a:pos x="connsiteX23105" y="connsiteY23105"/>
                </a:cxn>
                <a:cxn ang="0">
                  <a:pos x="connsiteX23106" y="connsiteY23106"/>
                </a:cxn>
                <a:cxn ang="0">
                  <a:pos x="connsiteX23107" y="connsiteY23107"/>
                </a:cxn>
                <a:cxn ang="0">
                  <a:pos x="connsiteX23108" y="connsiteY23108"/>
                </a:cxn>
                <a:cxn ang="0">
                  <a:pos x="connsiteX23109" y="connsiteY23109"/>
                </a:cxn>
                <a:cxn ang="0">
                  <a:pos x="connsiteX23110" y="connsiteY23110"/>
                </a:cxn>
                <a:cxn ang="0">
                  <a:pos x="connsiteX23111" y="connsiteY23111"/>
                </a:cxn>
                <a:cxn ang="0">
                  <a:pos x="connsiteX23112" y="connsiteY23112"/>
                </a:cxn>
                <a:cxn ang="0">
                  <a:pos x="connsiteX23113" y="connsiteY23113"/>
                </a:cxn>
                <a:cxn ang="0">
                  <a:pos x="connsiteX23114" y="connsiteY23114"/>
                </a:cxn>
                <a:cxn ang="0">
                  <a:pos x="connsiteX23115" y="connsiteY23115"/>
                </a:cxn>
                <a:cxn ang="0">
                  <a:pos x="connsiteX23116" y="connsiteY23116"/>
                </a:cxn>
                <a:cxn ang="0">
                  <a:pos x="connsiteX23117" y="connsiteY23117"/>
                </a:cxn>
                <a:cxn ang="0">
                  <a:pos x="connsiteX23118" y="connsiteY23118"/>
                </a:cxn>
                <a:cxn ang="0">
                  <a:pos x="connsiteX23119" y="connsiteY23119"/>
                </a:cxn>
                <a:cxn ang="0">
                  <a:pos x="connsiteX23120" y="connsiteY23120"/>
                </a:cxn>
                <a:cxn ang="0">
                  <a:pos x="connsiteX23121" y="connsiteY23121"/>
                </a:cxn>
                <a:cxn ang="0">
                  <a:pos x="connsiteX23122" y="connsiteY23122"/>
                </a:cxn>
                <a:cxn ang="0">
                  <a:pos x="connsiteX23123" y="connsiteY23123"/>
                </a:cxn>
                <a:cxn ang="0">
                  <a:pos x="connsiteX23124" y="connsiteY23124"/>
                </a:cxn>
                <a:cxn ang="0">
                  <a:pos x="connsiteX23125" y="connsiteY23125"/>
                </a:cxn>
                <a:cxn ang="0">
                  <a:pos x="connsiteX23126" y="connsiteY23126"/>
                </a:cxn>
                <a:cxn ang="0">
                  <a:pos x="connsiteX23127" y="connsiteY23127"/>
                </a:cxn>
                <a:cxn ang="0">
                  <a:pos x="connsiteX23128" y="connsiteY23128"/>
                </a:cxn>
                <a:cxn ang="0">
                  <a:pos x="connsiteX23129" y="connsiteY23129"/>
                </a:cxn>
                <a:cxn ang="0">
                  <a:pos x="connsiteX23130" y="connsiteY23130"/>
                </a:cxn>
                <a:cxn ang="0">
                  <a:pos x="connsiteX23131" y="connsiteY23131"/>
                </a:cxn>
                <a:cxn ang="0">
                  <a:pos x="connsiteX23132" y="connsiteY23132"/>
                </a:cxn>
                <a:cxn ang="0">
                  <a:pos x="connsiteX23133" y="connsiteY23133"/>
                </a:cxn>
                <a:cxn ang="0">
                  <a:pos x="connsiteX23134" y="connsiteY23134"/>
                </a:cxn>
                <a:cxn ang="0">
                  <a:pos x="connsiteX23135" y="connsiteY23135"/>
                </a:cxn>
                <a:cxn ang="0">
                  <a:pos x="connsiteX23136" y="connsiteY23136"/>
                </a:cxn>
                <a:cxn ang="0">
                  <a:pos x="connsiteX23137" y="connsiteY23137"/>
                </a:cxn>
                <a:cxn ang="0">
                  <a:pos x="connsiteX23138" y="connsiteY23138"/>
                </a:cxn>
                <a:cxn ang="0">
                  <a:pos x="connsiteX23139" y="connsiteY23139"/>
                </a:cxn>
                <a:cxn ang="0">
                  <a:pos x="connsiteX23140" y="connsiteY23140"/>
                </a:cxn>
                <a:cxn ang="0">
                  <a:pos x="connsiteX23141" y="connsiteY23141"/>
                </a:cxn>
                <a:cxn ang="0">
                  <a:pos x="connsiteX23142" y="connsiteY23142"/>
                </a:cxn>
                <a:cxn ang="0">
                  <a:pos x="connsiteX23143" y="connsiteY23143"/>
                </a:cxn>
                <a:cxn ang="0">
                  <a:pos x="connsiteX23144" y="connsiteY23144"/>
                </a:cxn>
                <a:cxn ang="0">
                  <a:pos x="connsiteX23145" y="connsiteY23145"/>
                </a:cxn>
                <a:cxn ang="0">
                  <a:pos x="connsiteX23146" y="connsiteY23146"/>
                </a:cxn>
                <a:cxn ang="0">
                  <a:pos x="connsiteX23147" y="connsiteY23147"/>
                </a:cxn>
                <a:cxn ang="0">
                  <a:pos x="connsiteX23148" y="connsiteY23148"/>
                </a:cxn>
                <a:cxn ang="0">
                  <a:pos x="connsiteX23149" y="connsiteY23149"/>
                </a:cxn>
                <a:cxn ang="0">
                  <a:pos x="connsiteX23150" y="connsiteY23150"/>
                </a:cxn>
                <a:cxn ang="0">
                  <a:pos x="connsiteX23151" y="connsiteY23151"/>
                </a:cxn>
                <a:cxn ang="0">
                  <a:pos x="connsiteX23152" y="connsiteY23152"/>
                </a:cxn>
                <a:cxn ang="0">
                  <a:pos x="connsiteX23153" y="connsiteY23153"/>
                </a:cxn>
                <a:cxn ang="0">
                  <a:pos x="connsiteX23154" y="connsiteY23154"/>
                </a:cxn>
                <a:cxn ang="0">
                  <a:pos x="connsiteX23155" y="connsiteY23155"/>
                </a:cxn>
                <a:cxn ang="0">
                  <a:pos x="connsiteX23156" y="connsiteY23156"/>
                </a:cxn>
                <a:cxn ang="0">
                  <a:pos x="connsiteX23157" y="connsiteY23157"/>
                </a:cxn>
                <a:cxn ang="0">
                  <a:pos x="connsiteX23158" y="connsiteY23158"/>
                </a:cxn>
                <a:cxn ang="0">
                  <a:pos x="connsiteX23159" y="connsiteY23159"/>
                </a:cxn>
                <a:cxn ang="0">
                  <a:pos x="connsiteX23160" y="connsiteY23160"/>
                </a:cxn>
                <a:cxn ang="0">
                  <a:pos x="connsiteX23161" y="connsiteY23161"/>
                </a:cxn>
                <a:cxn ang="0">
                  <a:pos x="connsiteX23162" y="connsiteY23162"/>
                </a:cxn>
                <a:cxn ang="0">
                  <a:pos x="connsiteX23163" y="connsiteY23163"/>
                </a:cxn>
                <a:cxn ang="0">
                  <a:pos x="connsiteX23164" y="connsiteY23164"/>
                </a:cxn>
                <a:cxn ang="0">
                  <a:pos x="connsiteX23165" y="connsiteY23165"/>
                </a:cxn>
                <a:cxn ang="0">
                  <a:pos x="connsiteX23166" y="connsiteY23166"/>
                </a:cxn>
                <a:cxn ang="0">
                  <a:pos x="connsiteX23167" y="connsiteY23167"/>
                </a:cxn>
                <a:cxn ang="0">
                  <a:pos x="connsiteX23168" y="connsiteY23168"/>
                </a:cxn>
                <a:cxn ang="0">
                  <a:pos x="connsiteX23169" y="connsiteY23169"/>
                </a:cxn>
                <a:cxn ang="0">
                  <a:pos x="connsiteX23170" y="connsiteY23170"/>
                </a:cxn>
                <a:cxn ang="0">
                  <a:pos x="connsiteX23171" y="connsiteY23171"/>
                </a:cxn>
                <a:cxn ang="0">
                  <a:pos x="connsiteX23172" y="connsiteY23172"/>
                </a:cxn>
                <a:cxn ang="0">
                  <a:pos x="connsiteX23173" y="connsiteY23173"/>
                </a:cxn>
                <a:cxn ang="0">
                  <a:pos x="connsiteX23174" y="connsiteY23174"/>
                </a:cxn>
                <a:cxn ang="0">
                  <a:pos x="connsiteX23175" y="connsiteY23175"/>
                </a:cxn>
                <a:cxn ang="0">
                  <a:pos x="connsiteX23176" y="connsiteY23176"/>
                </a:cxn>
                <a:cxn ang="0">
                  <a:pos x="connsiteX23177" y="connsiteY23177"/>
                </a:cxn>
                <a:cxn ang="0">
                  <a:pos x="connsiteX23178" y="connsiteY23178"/>
                </a:cxn>
                <a:cxn ang="0">
                  <a:pos x="connsiteX23179" y="connsiteY23179"/>
                </a:cxn>
                <a:cxn ang="0">
                  <a:pos x="connsiteX23180" y="connsiteY23180"/>
                </a:cxn>
                <a:cxn ang="0">
                  <a:pos x="connsiteX23181" y="connsiteY23181"/>
                </a:cxn>
                <a:cxn ang="0">
                  <a:pos x="connsiteX23182" y="connsiteY23182"/>
                </a:cxn>
                <a:cxn ang="0">
                  <a:pos x="connsiteX23183" y="connsiteY23183"/>
                </a:cxn>
                <a:cxn ang="0">
                  <a:pos x="connsiteX23184" y="connsiteY23184"/>
                </a:cxn>
                <a:cxn ang="0">
                  <a:pos x="connsiteX23185" y="connsiteY23185"/>
                </a:cxn>
                <a:cxn ang="0">
                  <a:pos x="connsiteX23186" y="connsiteY23186"/>
                </a:cxn>
                <a:cxn ang="0">
                  <a:pos x="connsiteX23187" y="connsiteY23187"/>
                </a:cxn>
                <a:cxn ang="0">
                  <a:pos x="connsiteX23188" y="connsiteY23188"/>
                </a:cxn>
                <a:cxn ang="0">
                  <a:pos x="connsiteX23189" y="connsiteY23189"/>
                </a:cxn>
                <a:cxn ang="0">
                  <a:pos x="connsiteX23190" y="connsiteY23190"/>
                </a:cxn>
                <a:cxn ang="0">
                  <a:pos x="connsiteX23191" y="connsiteY23191"/>
                </a:cxn>
                <a:cxn ang="0">
                  <a:pos x="connsiteX23192" y="connsiteY23192"/>
                </a:cxn>
                <a:cxn ang="0">
                  <a:pos x="connsiteX23193" y="connsiteY23193"/>
                </a:cxn>
                <a:cxn ang="0">
                  <a:pos x="connsiteX23194" y="connsiteY23194"/>
                </a:cxn>
                <a:cxn ang="0">
                  <a:pos x="connsiteX23195" y="connsiteY23195"/>
                </a:cxn>
                <a:cxn ang="0">
                  <a:pos x="connsiteX23196" y="connsiteY23196"/>
                </a:cxn>
                <a:cxn ang="0">
                  <a:pos x="connsiteX23197" y="connsiteY23197"/>
                </a:cxn>
                <a:cxn ang="0">
                  <a:pos x="connsiteX23198" y="connsiteY23198"/>
                </a:cxn>
                <a:cxn ang="0">
                  <a:pos x="connsiteX23199" y="connsiteY23199"/>
                </a:cxn>
                <a:cxn ang="0">
                  <a:pos x="connsiteX23200" y="connsiteY23200"/>
                </a:cxn>
                <a:cxn ang="0">
                  <a:pos x="connsiteX23201" y="connsiteY23201"/>
                </a:cxn>
                <a:cxn ang="0">
                  <a:pos x="connsiteX23202" y="connsiteY23202"/>
                </a:cxn>
                <a:cxn ang="0">
                  <a:pos x="connsiteX23203" y="connsiteY23203"/>
                </a:cxn>
                <a:cxn ang="0">
                  <a:pos x="connsiteX23204" y="connsiteY23204"/>
                </a:cxn>
                <a:cxn ang="0">
                  <a:pos x="connsiteX23205" y="connsiteY23205"/>
                </a:cxn>
                <a:cxn ang="0">
                  <a:pos x="connsiteX23206" y="connsiteY23206"/>
                </a:cxn>
                <a:cxn ang="0">
                  <a:pos x="connsiteX23207" y="connsiteY23207"/>
                </a:cxn>
                <a:cxn ang="0">
                  <a:pos x="connsiteX23208" y="connsiteY23208"/>
                </a:cxn>
                <a:cxn ang="0">
                  <a:pos x="connsiteX23209" y="connsiteY23209"/>
                </a:cxn>
                <a:cxn ang="0">
                  <a:pos x="connsiteX23210" y="connsiteY23210"/>
                </a:cxn>
                <a:cxn ang="0">
                  <a:pos x="connsiteX23211" y="connsiteY23211"/>
                </a:cxn>
                <a:cxn ang="0">
                  <a:pos x="connsiteX23212" y="connsiteY23212"/>
                </a:cxn>
                <a:cxn ang="0">
                  <a:pos x="connsiteX23213" y="connsiteY23213"/>
                </a:cxn>
                <a:cxn ang="0">
                  <a:pos x="connsiteX23214" y="connsiteY23214"/>
                </a:cxn>
                <a:cxn ang="0">
                  <a:pos x="connsiteX23215" y="connsiteY23215"/>
                </a:cxn>
                <a:cxn ang="0">
                  <a:pos x="connsiteX23216" y="connsiteY23216"/>
                </a:cxn>
                <a:cxn ang="0">
                  <a:pos x="connsiteX23217" y="connsiteY23217"/>
                </a:cxn>
                <a:cxn ang="0">
                  <a:pos x="connsiteX23218" y="connsiteY23218"/>
                </a:cxn>
                <a:cxn ang="0">
                  <a:pos x="connsiteX23219" y="connsiteY23219"/>
                </a:cxn>
                <a:cxn ang="0">
                  <a:pos x="connsiteX23220" y="connsiteY23220"/>
                </a:cxn>
                <a:cxn ang="0">
                  <a:pos x="connsiteX23221" y="connsiteY23221"/>
                </a:cxn>
                <a:cxn ang="0">
                  <a:pos x="connsiteX23222" y="connsiteY23222"/>
                </a:cxn>
                <a:cxn ang="0">
                  <a:pos x="connsiteX23223" y="connsiteY23223"/>
                </a:cxn>
                <a:cxn ang="0">
                  <a:pos x="connsiteX23224" y="connsiteY23224"/>
                </a:cxn>
                <a:cxn ang="0">
                  <a:pos x="connsiteX23225" y="connsiteY23225"/>
                </a:cxn>
                <a:cxn ang="0">
                  <a:pos x="connsiteX23226" y="connsiteY23226"/>
                </a:cxn>
                <a:cxn ang="0">
                  <a:pos x="connsiteX23227" y="connsiteY23227"/>
                </a:cxn>
                <a:cxn ang="0">
                  <a:pos x="connsiteX23228" y="connsiteY23228"/>
                </a:cxn>
                <a:cxn ang="0">
                  <a:pos x="connsiteX23229" y="connsiteY23229"/>
                </a:cxn>
                <a:cxn ang="0">
                  <a:pos x="connsiteX23230" y="connsiteY23230"/>
                </a:cxn>
                <a:cxn ang="0">
                  <a:pos x="connsiteX23231" y="connsiteY23231"/>
                </a:cxn>
                <a:cxn ang="0">
                  <a:pos x="connsiteX23232" y="connsiteY23232"/>
                </a:cxn>
                <a:cxn ang="0">
                  <a:pos x="connsiteX23233" y="connsiteY23233"/>
                </a:cxn>
                <a:cxn ang="0">
                  <a:pos x="connsiteX23234" y="connsiteY23234"/>
                </a:cxn>
                <a:cxn ang="0">
                  <a:pos x="connsiteX23235" y="connsiteY23235"/>
                </a:cxn>
                <a:cxn ang="0">
                  <a:pos x="connsiteX23236" y="connsiteY23236"/>
                </a:cxn>
                <a:cxn ang="0">
                  <a:pos x="connsiteX23237" y="connsiteY23237"/>
                </a:cxn>
                <a:cxn ang="0">
                  <a:pos x="connsiteX23238" y="connsiteY23238"/>
                </a:cxn>
                <a:cxn ang="0">
                  <a:pos x="connsiteX23239" y="connsiteY23239"/>
                </a:cxn>
                <a:cxn ang="0">
                  <a:pos x="connsiteX23240" y="connsiteY23240"/>
                </a:cxn>
                <a:cxn ang="0">
                  <a:pos x="connsiteX23241" y="connsiteY23241"/>
                </a:cxn>
                <a:cxn ang="0">
                  <a:pos x="connsiteX23242" y="connsiteY23242"/>
                </a:cxn>
                <a:cxn ang="0">
                  <a:pos x="connsiteX23243" y="connsiteY23243"/>
                </a:cxn>
                <a:cxn ang="0">
                  <a:pos x="connsiteX23244" y="connsiteY23244"/>
                </a:cxn>
                <a:cxn ang="0">
                  <a:pos x="connsiteX23245" y="connsiteY23245"/>
                </a:cxn>
                <a:cxn ang="0">
                  <a:pos x="connsiteX23246" y="connsiteY23246"/>
                </a:cxn>
                <a:cxn ang="0">
                  <a:pos x="connsiteX23247" y="connsiteY23247"/>
                </a:cxn>
                <a:cxn ang="0">
                  <a:pos x="connsiteX23248" y="connsiteY23248"/>
                </a:cxn>
                <a:cxn ang="0">
                  <a:pos x="connsiteX23249" y="connsiteY23249"/>
                </a:cxn>
                <a:cxn ang="0">
                  <a:pos x="connsiteX23250" y="connsiteY23250"/>
                </a:cxn>
                <a:cxn ang="0">
                  <a:pos x="connsiteX23251" y="connsiteY23251"/>
                </a:cxn>
                <a:cxn ang="0">
                  <a:pos x="connsiteX23252" y="connsiteY23252"/>
                </a:cxn>
                <a:cxn ang="0">
                  <a:pos x="connsiteX23253" y="connsiteY23253"/>
                </a:cxn>
                <a:cxn ang="0">
                  <a:pos x="connsiteX23254" y="connsiteY23254"/>
                </a:cxn>
                <a:cxn ang="0">
                  <a:pos x="connsiteX23255" y="connsiteY23255"/>
                </a:cxn>
                <a:cxn ang="0">
                  <a:pos x="connsiteX23256" y="connsiteY23256"/>
                </a:cxn>
                <a:cxn ang="0">
                  <a:pos x="connsiteX23257" y="connsiteY23257"/>
                </a:cxn>
                <a:cxn ang="0">
                  <a:pos x="connsiteX23258" y="connsiteY23258"/>
                </a:cxn>
                <a:cxn ang="0">
                  <a:pos x="connsiteX23259" y="connsiteY23259"/>
                </a:cxn>
                <a:cxn ang="0">
                  <a:pos x="connsiteX23260" y="connsiteY23260"/>
                </a:cxn>
                <a:cxn ang="0">
                  <a:pos x="connsiteX23261" y="connsiteY23261"/>
                </a:cxn>
                <a:cxn ang="0">
                  <a:pos x="connsiteX23262" y="connsiteY23262"/>
                </a:cxn>
                <a:cxn ang="0">
                  <a:pos x="connsiteX23263" y="connsiteY23263"/>
                </a:cxn>
                <a:cxn ang="0">
                  <a:pos x="connsiteX23264" y="connsiteY23264"/>
                </a:cxn>
                <a:cxn ang="0">
                  <a:pos x="connsiteX23265" y="connsiteY23265"/>
                </a:cxn>
                <a:cxn ang="0">
                  <a:pos x="connsiteX23266" y="connsiteY23266"/>
                </a:cxn>
                <a:cxn ang="0">
                  <a:pos x="connsiteX23267" y="connsiteY23267"/>
                </a:cxn>
                <a:cxn ang="0">
                  <a:pos x="connsiteX23268" y="connsiteY23268"/>
                </a:cxn>
                <a:cxn ang="0">
                  <a:pos x="connsiteX23269" y="connsiteY23269"/>
                </a:cxn>
                <a:cxn ang="0">
                  <a:pos x="connsiteX23270" y="connsiteY23270"/>
                </a:cxn>
                <a:cxn ang="0">
                  <a:pos x="connsiteX23271" y="connsiteY23271"/>
                </a:cxn>
                <a:cxn ang="0">
                  <a:pos x="connsiteX23272" y="connsiteY23272"/>
                </a:cxn>
                <a:cxn ang="0">
                  <a:pos x="connsiteX23273" y="connsiteY23273"/>
                </a:cxn>
                <a:cxn ang="0">
                  <a:pos x="connsiteX23274" y="connsiteY23274"/>
                </a:cxn>
                <a:cxn ang="0">
                  <a:pos x="connsiteX23275" y="connsiteY23275"/>
                </a:cxn>
                <a:cxn ang="0">
                  <a:pos x="connsiteX23276" y="connsiteY23276"/>
                </a:cxn>
                <a:cxn ang="0">
                  <a:pos x="connsiteX23277" y="connsiteY23277"/>
                </a:cxn>
                <a:cxn ang="0">
                  <a:pos x="connsiteX23278" y="connsiteY23278"/>
                </a:cxn>
                <a:cxn ang="0">
                  <a:pos x="connsiteX23279" y="connsiteY23279"/>
                </a:cxn>
                <a:cxn ang="0">
                  <a:pos x="connsiteX23280" y="connsiteY23280"/>
                </a:cxn>
                <a:cxn ang="0">
                  <a:pos x="connsiteX23281" y="connsiteY23281"/>
                </a:cxn>
                <a:cxn ang="0">
                  <a:pos x="connsiteX23282" y="connsiteY23282"/>
                </a:cxn>
                <a:cxn ang="0">
                  <a:pos x="connsiteX23283" y="connsiteY23283"/>
                </a:cxn>
                <a:cxn ang="0">
                  <a:pos x="connsiteX23284" y="connsiteY23284"/>
                </a:cxn>
                <a:cxn ang="0">
                  <a:pos x="connsiteX23285" y="connsiteY23285"/>
                </a:cxn>
                <a:cxn ang="0">
                  <a:pos x="connsiteX23286" y="connsiteY23286"/>
                </a:cxn>
                <a:cxn ang="0">
                  <a:pos x="connsiteX23287" y="connsiteY23287"/>
                </a:cxn>
                <a:cxn ang="0">
                  <a:pos x="connsiteX23288" y="connsiteY23288"/>
                </a:cxn>
                <a:cxn ang="0">
                  <a:pos x="connsiteX23289" y="connsiteY23289"/>
                </a:cxn>
                <a:cxn ang="0">
                  <a:pos x="connsiteX23290" y="connsiteY23290"/>
                </a:cxn>
                <a:cxn ang="0">
                  <a:pos x="connsiteX23291" y="connsiteY23291"/>
                </a:cxn>
                <a:cxn ang="0">
                  <a:pos x="connsiteX23292" y="connsiteY23292"/>
                </a:cxn>
                <a:cxn ang="0">
                  <a:pos x="connsiteX23293" y="connsiteY23293"/>
                </a:cxn>
                <a:cxn ang="0">
                  <a:pos x="connsiteX23294" y="connsiteY23294"/>
                </a:cxn>
                <a:cxn ang="0">
                  <a:pos x="connsiteX23295" y="connsiteY23295"/>
                </a:cxn>
                <a:cxn ang="0">
                  <a:pos x="connsiteX23296" y="connsiteY23296"/>
                </a:cxn>
                <a:cxn ang="0">
                  <a:pos x="connsiteX23297" y="connsiteY23297"/>
                </a:cxn>
                <a:cxn ang="0">
                  <a:pos x="connsiteX23298" y="connsiteY23298"/>
                </a:cxn>
                <a:cxn ang="0">
                  <a:pos x="connsiteX23299" y="connsiteY23299"/>
                </a:cxn>
                <a:cxn ang="0">
                  <a:pos x="connsiteX23300" y="connsiteY23300"/>
                </a:cxn>
                <a:cxn ang="0">
                  <a:pos x="connsiteX23301" y="connsiteY23301"/>
                </a:cxn>
                <a:cxn ang="0">
                  <a:pos x="connsiteX23302" y="connsiteY23302"/>
                </a:cxn>
                <a:cxn ang="0">
                  <a:pos x="connsiteX23303" y="connsiteY23303"/>
                </a:cxn>
                <a:cxn ang="0">
                  <a:pos x="connsiteX23304" y="connsiteY23304"/>
                </a:cxn>
                <a:cxn ang="0">
                  <a:pos x="connsiteX23305" y="connsiteY23305"/>
                </a:cxn>
                <a:cxn ang="0">
                  <a:pos x="connsiteX23306" y="connsiteY23306"/>
                </a:cxn>
                <a:cxn ang="0">
                  <a:pos x="connsiteX23307" y="connsiteY23307"/>
                </a:cxn>
                <a:cxn ang="0">
                  <a:pos x="connsiteX23308" y="connsiteY23308"/>
                </a:cxn>
                <a:cxn ang="0">
                  <a:pos x="connsiteX23309" y="connsiteY23309"/>
                </a:cxn>
                <a:cxn ang="0">
                  <a:pos x="connsiteX23310" y="connsiteY23310"/>
                </a:cxn>
                <a:cxn ang="0">
                  <a:pos x="connsiteX23311" y="connsiteY23311"/>
                </a:cxn>
                <a:cxn ang="0">
                  <a:pos x="connsiteX23312" y="connsiteY23312"/>
                </a:cxn>
                <a:cxn ang="0">
                  <a:pos x="connsiteX23313" y="connsiteY23313"/>
                </a:cxn>
                <a:cxn ang="0">
                  <a:pos x="connsiteX23314" y="connsiteY23314"/>
                </a:cxn>
                <a:cxn ang="0">
                  <a:pos x="connsiteX23315" y="connsiteY23315"/>
                </a:cxn>
                <a:cxn ang="0">
                  <a:pos x="connsiteX23316" y="connsiteY23316"/>
                </a:cxn>
                <a:cxn ang="0">
                  <a:pos x="connsiteX23317" y="connsiteY23317"/>
                </a:cxn>
                <a:cxn ang="0">
                  <a:pos x="connsiteX23318" y="connsiteY23318"/>
                </a:cxn>
                <a:cxn ang="0">
                  <a:pos x="connsiteX23319" y="connsiteY23319"/>
                </a:cxn>
                <a:cxn ang="0">
                  <a:pos x="connsiteX23320" y="connsiteY23320"/>
                </a:cxn>
                <a:cxn ang="0">
                  <a:pos x="connsiteX23321" y="connsiteY23321"/>
                </a:cxn>
                <a:cxn ang="0">
                  <a:pos x="connsiteX23322" y="connsiteY23322"/>
                </a:cxn>
                <a:cxn ang="0">
                  <a:pos x="connsiteX23323" y="connsiteY23323"/>
                </a:cxn>
                <a:cxn ang="0">
                  <a:pos x="connsiteX23324" y="connsiteY23324"/>
                </a:cxn>
                <a:cxn ang="0">
                  <a:pos x="connsiteX23325" y="connsiteY23325"/>
                </a:cxn>
                <a:cxn ang="0">
                  <a:pos x="connsiteX23326" y="connsiteY23326"/>
                </a:cxn>
                <a:cxn ang="0">
                  <a:pos x="connsiteX23327" y="connsiteY23327"/>
                </a:cxn>
                <a:cxn ang="0">
                  <a:pos x="connsiteX23328" y="connsiteY23328"/>
                </a:cxn>
                <a:cxn ang="0">
                  <a:pos x="connsiteX23329" y="connsiteY23329"/>
                </a:cxn>
                <a:cxn ang="0">
                  <a:pos x="connsiteX23330" y="connsiteY23330"/>
                </a:cxn>
                <a:cxn ang="0">
                  <a:pos x="connsiteX23331" y="connsiteY23331"/>
                </a:cxn>
                <a:cxn ang="0">
                  <a:pos x="connsiteX23332" y="connsiteY23332"/>
                </a:cxn>
                <a:cxn ang="0">
                  <a:pos x="connsiteX23333" y="connsiteY23333"/>
                </a:cxn>
                <a:cxn ang="0">
                  <a:pos x="connsiteX23334" y="connsiteY23334"/>
                </a:cxn>
                <a:cxn ang="0">
                  <a:pos x="connsiteX23335" y="connsiteY23335"/>
                </a:cxn>
                <a:cxn ang="0">
                  <a:pos x="connsiteX23336" y="connsiteY23336"/>
                </a:cxn>
                <a:cxn ang="0">
                  <a:pos x="connsiteX23337" y="connsiteY23337"/>
                </a:cxn>
                <a:cxn ang="0">
                  <a:pos x="connsiteX23338" y="connsiteY23338"/>
                </a:cxn>
                <a:cxn ang="0">
                  <a:pos x="connsiteX23339" y="connsiteY23339"/>
                </a:cxn>
                <a:cxn ang="0">
                  <a:pos x="connsiteX23340" y="connsiteY23340"/>
                </a:cxn>
                <a:cxn ang="0">
                  <a:pos x="connsiteX23341" y="connsiteY23341"/>
                </a:cxn>
                <a:cxn ang="0">
                  <a:pos x="connsiteX23342" y="connsiteY23342"/>
                </a:cxn>
                <a:cxn ang="0">
                  <a:pos x="connsiteX23343" y="connsiteY23343"/>
                </a:cxn>
                <a:cxn ang="0">
                  <a:pos x="connsiteX23344" y="connsiteY23344"/>
                </a:cxn>
                <a:cxn ang="0">
                  <a:pos x="connsiteX23345" y="connsiteY23345"/>
                </a:cxn>
                <a:cxn ang="0">
                  <a:pos x="connsiteX23346" y="connsiteY23346"/>
                </a:cxn>
                <a:cxn ang="0">
                  <a:pos x="connsiteX23347" y="connsiteY23347"/>
                </a:cxn>
                <a:cxn ang="0">
                  <a:pos x="connsiteX23348" y="connsiteY23348"/>
                </a:cxn>
                <a:cxn ang="0">
                  <a:pos x="connsiteX23349" y="connsiteY23349"/>
                </a:cxn>
                <a:cxn ang="0">
                  <a:pos x="connsiteX23350" y="connsiteY23350"/>
                </a:cxn>
                <a:cxn ang="0">
                  <a:pos x="connsiteX23351" y="connsiteY23351"/>
                </a:cxn>
                <a:cxn ang="0">
                  <a:pos x="connsiteX23352" y="connsiteY23352"/>
                </a:cxn>
                <a:cxn ang="0">
                  <a:pos x="connsiteX23353" y="connsiteY23353"/>
                </a:cxn>
                <a:cxn ang="0">
                  <a:pos x="connsiteX23354" y="connsiteY23354"/>
                </a:cxn>
                <a:cxn ang="0">
                  <a:pos x="connsiteX23355" y="connsiteY23355"/>
                </a:cxn>
                <a:cxn ang="0">
                  <a:pos x="connsiteX23356" y="connsiteY23356"/>
                </a:cxn>
                <a:cxn ang="0">
                  <a:pos x="connsiteX23357" y="connsiteY23357"/>
                </a:cxn>
                <a:cxn ang="0">
                  <a:pos x="connsiteX23358" y="connsiteY23358"/>
                </a:cxn>
                <a:cxn ang="0">
                  <a:pos x="connsiteX23359" y="connsiteY23359"/>
                </a:cxn>
                <a:cxn ang="0">
                  <a:pos x="connsiteX23360" y="connsiteY23360"/>
                </a:cxn>
                <a:cxn ang="0">
                  <a:pos x="connsiteX23361" y="connsiteY23361"/>
                </a:cxn>
                <a:cxn ang="0">
                  <a:pos x="connsiteX23362" y="connsiteY23362"/>
                </a:cxn>
                <a:cxn ang="0">
                  <a:pos x="connsiteX23363" y="connsiteY23363"/>
                </a:cxn>
                <a:cxn ang="0">
                  <a:pos x="connsiteX23364" y="connsiteY23364"/>
                </a:cxn>
                <a:cxn ang="0">
                  <a:pos x="connsiteX23365" y="connsiteY23365"/>
                </a:cxn>
                <a:cxn ang="0">
                  <a:pos x="connsiteX23366" y="connsiteY23366"/>
                </a:cxn>
                <a:cxn ang="0">
                  <a:pos x="connsiteX23367" y="connsiteY23367"/>
                </a:cxn>
                <a:cxn ang="0">
                  <a:pos x="connsiteX23368" y="connsiteY23368"/>
                </a:cxn>
                <a:cxn ang="0">
                  <a:pos x="connsiteX23369" y="connsiteY23369"/>
                </a:cxn>
                <a:cxn ang="0">
                  <a:pos x="connsiteX23370" y="connsiteY23370"/>
                </a:cxn>
                <a:cxn ang="0">
                  <a:pos x="connsiteX23371" y="connsiteY23371"/>
                </a:cxn>
                <a:cxn ang="0">
                  <a:pos x="connsiteX23372" y="connsiteY23372"/>
                </a:cxn>
                <a:cxn ang="0">
                  <a:pos x="connsiteX23373" y="connsiteY23373"/>
                </a:cxn>
                <a:cxn ang="0">
                  <a:pos x="connsiteX23374" y="connsiteY23374"/>
                </a:cxn>
                <a:cxn ang="0">
                  <a:pos x="connsiteX23375" y="connsiteY23375"/>
                </a:cxn>
                <a:cxn ang="0">
                  <a:pos x="connsiteX23376" y="connsiteY23376"/>
                </a:cxn>
                <a:cxn ang="0">
                  <a:pos x="connsiteX23377" y="connsiteY23377"/>
                </a:cxn>
                <a:cxn ang="0">
                  <a:pos x="connsiteX23378" y="connsiteY23378"/>
                </a:cxn>
                <a:cxn ang="0">
                  <a:pos x="connsiteX23379" y="connsiteY23379"/>
                </a:cxn>
                <a:cxn ang="0">
                  <a:pos x="connsiteX23380" y="connsiteY23380"/>
                </a:cxn>
                <a:cxn ang="0">
                  <a:pos x="connsiteX23381" y="connsiteY23381"/>
                </a:cxn>
                <a:cxn ang="0">
                  <a:pos x="connsiteX23382" y="connsiteY23382"/>
                </a:cxn>
                <a:cxn ang="0">
                  <a:pos x="connsiteX23383" y="connsiteY23383"/>
                </a:cxn>
                <a:cxn ang="0">
                  <a:pos x="connsiteX23384" y="connsiteY23384"/>
                </a:cxn>
                <a:cxn ang="0">
                  <a:pos x="connsiteX23385" y="connsiteY23385"/>
                </a:cxn>
                <a:cxn ang="0">
                  <a:pos x="connsiteX23386" y="connsiteY23386"/>
                </a:cxn>
                <a:cxn ang="0">
                  <a:pos x="connsiteX23387" y="connsiteY23387"/>
                </a:cxn>
                <a:cxn ang="0">
                  <a:pos x="connsiteX23388" y="connsiteY23388"/>
                </a:cxn>
                <a:cxn ang="0">
                  <a:pos x="connsiteX23389" y="connsiteY23389"/>
                </a:cxn>
                <a:cxn ang="0">
                  <a:pos x="connsiteX23390" y="connsiteY23390"/>
                </a:cxn>
                <a:cxn ang="0">
                  <a:pos x="connsiteX23391" y="connsiteY23391"/>
                </a:cxn>
                <a:cxn ang="0">
                  <a:pos x="connsiteX23392" y="connsiteY23392"/>
                </a:cxn>
                <a:cxn ang="0">
                  <a:pos x="connsiteX23393" y="connsiteY23393"/>
                </a:cxn>
                <a:cxn ang="0">
                  <a:pos x="connsiteX23394" y="connsiteY23394"/>
                </a:cxn>
                <a:cxn ang="0">
                  <a:pos x="connsiteX23395" y="connsiteY23395"/>
                </a:cxn>
                <a:cxn ang="0">
                  <a:pos x="connsiteX23396" y="connsiteY23396"/>
                </a:cxn>
                <a:cxn ang="0">
                  <a:pos x="connsiteX23397" y="connsiteY23397"/>
                </a:cxn>
                <a:cxn ang="0">
                  <a:pos x="connsiteX23398" y="connsiteY23398"/>
                </a:cxn>
                <a:cxn ang="0">
                  <a:pos x="connsiteX23399" y="connsiteY23399"/>
                </a:cxn>
                <a:cxn ang="0">
                  <a:pos x="connsiteX23400" y="connsiteY23400"/>
                </a:cxn>
                <a:cxn ang="0">
                  <a:pos x="connsiteX23401" y="connsiteY23401"/>
                </a:cxn>
                <a:cxn ang="0">
                  <a:pos x="connsiteX23402" y="connsiteY23402"/>
                </a:cxn>
                <a:cxn ang="0">
                  <a:pos x="connsiteX23403" y="connsiteY23403"/>
                </a:cxn>
                <a:cxn ang="0">
                  <a:pos x="connsiteX23404" y="connsiteY23404"/>
                </a:cxn>
                <a:cxn ang="0">
                  <a:pos x="connsiteX23405" y="connsiteY23405"/>
                </a:cxn>
                <a:cxn ang="0">
                  <a:pos x="connsiteX23406" y="connsiteY23406"/>
                </a:cxn>
                <a:cxn ang="0">
                  <a:pos x="connsiteX23407" y="connsiteY23407"/>
                </a:cxn>
                <a:cxn ang="0">
                  <a:pos x="connsiteX23408" y="connsiteY23408"/>
                </a:cxn>
                <a:cxn ang="0">
                  <a:pos x="connsiteX23409" y="connsiteY23409"/>
                </a:cxn>
                <a:cxn ang="0">
                  <a:pos x="connsiteX23410" y="connsiteY23410"/>
                </a:cxn>
                <a:cxn ang="0">
                  <a:pos x="connsiteX23411" y="connsiteY23411"/>
                </a:cxn>
                <a:cxn ang="0">
                  <a:pos x="connsiteX23412" y="connsiteY23412"/>
                </a:cxn>
                <a:cxn ang="0">
                  <a:pos x="connsiteX23413" y="connsiteY23413"/>
                </a:cxn>
                <a:cxn ang="0">
                  <a:pos x="connsiteX23414" y="connsiteY23414"/>
                </a:cxn>
                <a:cxn ang="0">
                  <a:pos x="connsiteX23415" y="connsiteY23415"/>
                </a:cxn>
                <a:cxn ang="0">
                  <a:pos x="connsiteX23416" y="connsiteY23416"/>
                </a:cxn>
                <a:cxn ang="0">
                  <a:pos x="connsiteX23417" y="connsiteY23417"/>
                </a:cxn>
                <a:cxn ang="0">
                  <a:pos x="connsiteX23418" y="connsiteY23418"/>
                </a:cxn>
                <a:cxn ang="0">
                  <a:pos x="connsiteX23419" y="connsiteY23419"/>
                </a:cxn>
                <a:cxn ang="0">
                  <a:pos x="connsiteX23420" y="connsiteY23420"/>
                </a:cxn>
                <a:cxn ang="0">
                  <a:pos x="connsiteX23421" y="connsiteY23421"/>
                </a:cxn>
                <a:cxn ang="0">
                  <a:pos x="connsiteX23422" y="connsiteY23422"/>
                </a:cxn>
                <a:cxn ang="0">
                  <a:pos x="connsiteX23423" y="connsiteY23423"/>
                </a:cxn>
                <a:cxn ang="0">
                  <a:pos x="connsiteX23424" y="connsiteY23424"/>
                </a:cxn>
                <a:cxn ang="0">
                  <a:pos x="connsiteX23425" y="connsiteY23425"/>
                </a:cxn>
                <a:cxn ang="0">
                  <a:pos x="connsiteX23426" y="connsiteY23426"/>
                </a:cxn>
                <a:cxn ang="0">
                  <a:pos x="connsiteX23427" y="connsiteY23427"/>
                </a:cxn>
                <a:cxn ang="0">
                  <a:pos x="connsiteX23428" y="connsiteY23428"/>
                </a:cxn>
                <a:cxn ang="0">
                  <a:pos x="connsiteX23429" y="connsiteY23429"/>
                </a:cxn>
                <a:cxn ang="0">
                  <a:pos x="connsiteX23430" y="connsiteY23430"/>
                </a:cxn>
                <a:cxn ang="0">
                  <a:pos x="connsiteX23431" y="connsiteY23431"/>
                </a:cxn>
                <a:cxn ang="0">
                  <a:pos x="connsiteX23432" y="connsiteY23432"/>
                </a:cxn>
                <a:cxn ang="0">
                  <a:pos x="connsiteX23433" y="connsiteY23433"/>
                </a:cxn>
                <a:cxn ang="0">
                  <a:pos x="connsiteX23434" y="connsiteY23434"/>
                </a:cxn>
                <a:cxn ang="0">
                  <a:pos x="connsiteX23435" y="connsiteY23435"/>
                </a:cxn>
                <a:cxn ang="0">
                  <a:pos x="connsiteX23436" y="connsiteY23436"/>
                </a:cxn>
                <a:cxn ang="0">
                  <a:pos x="connsiteX23437" y="connsiteY23437"/>
                </a:cxn>
                <a:cxn ang="0">
                  <a:pos x="connsiteX23438" y="connsiteY23438"/>
                </a:cxn>
                <a:cxn ang="0">
                  <a:pos x="connsiteX23439" y="connsiteY23439"/>
                </a:cxn>
                <a:cxn ang="0">
                  <a:pos x="connsiteX23440" y="connsiteY23440"/>
                </a:cxn>
                <a:cxn ang="0">
                  <a:pos x="connsiteX23441" y="connsiteY23441"/>
                </a:cxn>
                <a:cxn ang="0">
                  <a:pos x="connsiteX23442" y="connsiteY23442"/>
                </a:cxn>
                <a:cxn ang="0">
                  <a:pos x="connsiteX23443" y="connsiteY23443"/>
                </a:cxn>
                <a:cxn ang="0">
                  <a:pos x="connsiteX23444" y="connsiteY23444"/>
                </a:cxn>
                <a:cxn ang="0">
                  <a:pos x="connsiteX23445" y="connsiteY23445"/>
                </a:cxn>
                <a:cxn ang="0">
                  <a:pos x="connsiteX23446" y="connsiteY23446"/>
                </a:cxn>
                <a:cxn ang="0">
                  <a:pos x="connsiteX23447" y="connsiteY23447"/>
                </a:cxn>
                <a:cxn ang="0">
                  <a:pos x="connsiteX23448" y="connsiteY23448"/>
                </a:cxn>
                <a:cxn ang="0">
                  <a:pos x="connsiteX23449" y="connsiteY23449"/>
                </a:cxn>
                <a:cxn ang="0">
                  <a:pos x="connsiteX23450" y="connsiteY23450"/>
                </a:cxn>
                <a:cxn ang="0">
                  <a:pos x="connsiteX23451" y="connsiteY23451"/>
                </a:cxn>
                <a:cxn ang="0">
                  <a:pos x="connsiteX23452" y="connsiteY23452"/>
                </a:cxn>
                <a:cxn ang="0">
                  <a:pos x="connsiteX23453" y="connsiteY23453"/>
                </a:cxn>
                <a:cxn ang="0">
                  <a:pos x="connsiteX23454" y="connsiteY23454"/>
                </a:cxn>
                <a:cxn ang="0">
                  <a:pos x="connsiteX23455" y="connsiteY23455"/>
                </a:cxn>
                <a:cxn ang="0">
                  <a:pos x="connsiteX23456" y="connsiteY23456"/>
                </a:cxn>
                <a:cxn ang="0">
                  <a:pos x="connsiteX23457" y="connsiteY23457"/>
                </a:cxn>
                <a:cxn ang="0">
                  <a:pos x="connsiteX23458" y="connsiteY23458"/>
                </a:cxn>
                <a:cxn ang="0">
                  <a:pos x="connsiteX23459" y="connsiteY23459"/>
                </a:cxn>
                <a:cxn ang="0">
                  <a:pos x="connsiteX23460" y="connsiteY23460"/>
                </a:cxn>
                <a:cxn ang="0">
                  <a:pos x="connsiteX23461" y="connsiteY23461"/>
                </a:cxn>
                <a:cxn ang="0">
                  <a:pos x="connsiteX23462" y="connsiteY23462"/>
                </a:cxn>
                <a:cxn ang="0">
                  <a:pos x="connsiteX23463" y="connsiteY23463"/>
                </a:cxn>
                <a:cxn ang="0">
                  <a:pos x="connsiteX23464" y="connsiteY23464"/>
                </a:cxn>
                <a:cxn ang="0">
                  <a:pos x="connsiteX23465" y="connsiteY23465"/>
                </a:cxn>
                <a:cxn ang="0">
                  <a:pos x="connsiteX23466" y="connsiteY23466"/>
                </a:cxn>
                <a:cxn ang="0">
                  <a:pos x="connsiteX23467" y="connsiteY23467"/>
                </a:cxn>
                <a:cxn ang="0">
                  <a:pos x="connsiteX23468" y="connsiteY23468"/>
                </a:cxn>
                <a:cxn ang="0">
                  <a:pos x="connsiteX23469" y="connsiteY23469"/>
                </a:cxn>
                <a:cxn ang="0">
                  <a:pos x="connsiteX23470" y="connsiteY23470"/>
                </a:cxn>
                <a:cxn ang="0">
                  <a:pos x="connsiteX23471" y="connsiteY23471"/>
                </a:cxn>
                <a:cxn ang="0">
                  <a:pos x="connsiteX23472" y="connsiteY23472"/>
                </a:cxn>
                <a:cxn ang="0">
                  <a:pos x="connsiteX23473" y="connsiteY23473"/>
                </a:cxn>
                <a:cxn ang="0">
                  <a:pos x="connsiteX23474" y="connsiteY23474"/>
                </a:cxn>
                <a:cxn ang="0">
                  <a:pos x="connsiteX23475" y="connsiteY23475"/>
                </a:cxn>
                <a:cxn ang="0">
                  <a:pos x="connsiteX23476" y="connsiteY23476"/>
                </a:cxn>
                <a:cxn ang="0">
                  <a:pos x="connsiteX23477" y="connsiteY23477"/>
                </a:cxn>
                <a:cxn ang="0">
                  <a:pos x="connsiteX23478" y="connsiteY23478"/>
                </a:cxn>
                <a:cxn ang="0">
                  <a:pos x="connsiteX23479" y="connsiteY23479"/>
                </a:cxn>
                <a:cxn ang="0">
                  <a:pos x="connsiteX23480" y="connsiteY23480"/>
                </a:cxn>
                <a:cxn ang="0">
                  <a:pos x="connsiteX23481" y="connsiteY23481"/>
                </a:cxn>
                <a:cxn ang="0">
                  <a:pos x="connsiteX23482" y="connsiteY23482"/>
                </a:cxn>
                <a:cxn ang="0">
                  <a:pos x="connsiteX23483" y="connsiteY23483"/>
                </a:cxn>
                <a:cxn ang="0">
                  <a:pos x="connsiteX23484" y="connsiteY23484"/>
                </a:cxn>
                <a:cxn ang="0">
                  <a:pos x="connsiteX23485" y="connsiteY23485"/>
                </a:cxn>
                <a:cxn ang="0">
                  <a:pos x="connsiteX23486" y="connsiteY23486"/>
                </a:cxn>
                <a:cxn ang="0">
                  <a:pos x="connsiteX23487" y="connsiteY23487"/>
                </a:cxn>
                <a:cxn ang="0">
                  <a:pos x="connsiteX23488" y="connsiteY23488"/>
                </a:cxn>
                <a:cxn ang="0">
                  <a:pos x="connsiteX23489" y="connsiteY23489"/>
                </a:cxn>
                <a:cxn ang="0">
                  <a:pos x="connsiteX23490" y="connsiteY23490"/>
                </a:cxn>
                <a:cxn ang="0">
                  <a:pos x="connsiteX23491" y="connsiteY23491"/>
                </a:cxn>
                <a:cxn ang="0">
                  <a:pos x="connsiteX23492" y="connsiteY23492"/>
                </a:cxn>
                <a:cxn ang="0">
                  <a:pos x="connsiteX23493" y="connsiteY23493"/>
                </a:cxn>
                <a:cxn ang="0">
                  <a:pos x="connsiteX23494" y="connsiteY23494"/>
                </a:cxn>
                <a:cxn ang="0">
                  <a:pos x="connsiteX23495" y="connsiteY23495"/>
                </a:cxn>
                <a:cxn ang="0">
                  <a:pos x="connsiteX23496" y="connsiteY23496"/>
                </a:cxn>
                <a:cxn ang="0">
                  <a:pos x="connsiteX23497" y="connsiteY23497"/>
                </a:cxn>
                <a:cxn ang="0">
                  <a:pos x="connsiteX23498" y="connsiteY23498"/>
                </a:cxn>
                <a:cxn ang="0">
                  <a:pos x="connsiteX23499" y="connsiteY23499"/>
                </a:cxn>
                <a:cxn ang="0">
                  <a:pos x="connsiteX23500" y="connsiteY23500"/>
                </a:cxn>
                <a:cxn ang="0">
                  <a:pos x="connsiteX23501" y="connsiteY23501"/>
                </a:cxn>
                <a:cxn ang="0">
                  <a:pos x="connsiteX23502" y="connsiteY23502"/>
                </a:cxn>
                <a:cxn ang="0">
                  <a:pos x="connsiteX23503" y="connsiteY23503"/>
                </a:cxn>
                <a:cxn ang="0">
                  <a:pos x="connsiteX23504" y="connsiteY23504"/>
                </a:cxn>
                <a:cxn ang="0">
                  <a:pos x="connsiteX23505" y="connsiteY23505"/>
                </a:cxn>
                <a:cxn ang="0">
                  <a:pos x="connsiteX23506" y="connsiteY23506"/>
                </a:cxn>
                <a:cxn ang="0">
                  <a:pos x="connsiteX23507" y="connsiteY23507"/>
                </a:cxn>
                <a:cxn ang="0">
                  <a:pos x="connsiteX23508" y="connsiteY23508"/>
                </a:cxn>
                <a:cxn ang="0">
                  <a:pos x="connsiteX23509" y="connsiteY23509"/>
                </a:cxn>
                <a:cxn ang="0">
                  <a:pos x="connsiteX23510" y="connsiteY23510"/>
                </a:cxn>
                <a:cxn ang="0">
                  <a:pos x="connsiteX23511" y="connsiteY23511"/>
                </a:cxn>
                <a:cxn ang="0">
                  <a:pos x="connsiteX23512" y="connsiteY23512"/>
                </a:cxn>
                <a:cxn ang="0">
                  <a:pos x="connsiteX23513" y="connsiteY23513"/>
                </a:cxn>
                <a:cxn ang="0">
                  <a:pos x="connsiteX23514" y="connsiteY23514"/>
                </a:cxn>
                <a:cxn ang="0">
                  <a:pos x="connsiteX23515" y="connsiteY23515"/>
                </a:cxn>
                <a:cxn ang="0">
                  <a:pos x="connsiteX23516" y="connsiteY23516"/>
                </a:cxn>
                <a:cxn ang="0">
                  <a:pos x="connsiteX23517" y="connsiteY23517"/>
                </a:cxn>
                <a:cxn ang="0">
                  <a:pos x="connsiteX23518" y="connsiteY23518"/>
                </a:cxn>
                <a:cxn ang="0">
                  <a:pos x="connsiteX23519" y="connsiteY23519"/>
                </a:cxn>
                <a:cxn ang="0">
                  <a:pos x="connsiteX23520" y="connsiteY23520"/>
                </a:cxn>
                <a:cxn ang="0">
                  <a:pos x="connsiteX23521" y="connsiteY23521"/>
                </a:cxn>
                <a:cxn ang="0">
                  <a:pos x="connsiteX23522" y="connsiteY23522"/>
                </a:cxn>
                <a:cxn ang="0">
                  <a:pos x="connsiteX23523" y="connsiteY23523"/>
                </a:cxn>
                <a:cxn ang="0">
                  <a:pos x="connsiteX23524" y="connsiteY23524"/>
                </a:cxn>
                <a:cxn ang="0">
                  <a:pos x="connsiteX23525" y="connsiteY23525"/>
                </a:cxn>
                <a:cxn ang="0">
                  <a:pos x="connsiteX23526" y="connsiteY23526"/>
                </a:cxn>
                <a:cxn ang="0">
                  <a:pos x="connsiteX23527" y="connsiteY23527"/>
                </a:cxn>
                <a:cxn ang="0">
                  <a:pos x="connsiteX23528" y="connsiteY23528"/>
                </a:cxn>
                <a:cxn ang="0">
                  <a:pos x="connsiteX23529" y="connsiteY23529"/>
                </a:cxn>
                <a:cxn ang="0">
                  <a:pos x="connsiteX23530" y="connsiteY23530"/>
                </a:cxn>
                <a:cxn ang="0">
                  <a:pos x="connsiteX23531" y="connsiteY23531"/>
                </a:cxn>
                <a:cxn ang="0">
                  <a:pos x="connsiteX23532" y="connsiteY23532"/>
                </a:cxn>
                <a:cxn ang="0">
                  <a:pos x="connsiteX23533" y="connsiteY23533"/>
                </a:cxn>
                <a:cxn ang="0">
                  <a:pos x="connsiteX23534" y="connsiteY23534"/>
                </a:cxn>
                <a:cxn ang="0">
                  <a:pos x="connsiteX23535" y="connsiteY23535"/>
                </a:cxn>
                <a:cxn ang="0">
                  <a:pos x="connsiteX23536" y="connsiteY23536"/>
                </a:cxn>
                <a:cxn ang="0">
                  <a:pos x="connsiteX23537" y="connsiteY23537"/>
                </a:cxn>
                <a:cxn ang="0">
                  <a:pos x="connsiteX23538" y="connsiteY23538"/>
                </a:cxn>
                <a:cxn ang="0">
                  <a:pos x="connsiteX23539" y="connsiteY23539"/>
                </a:cxn>
                <a:cxn ang="0">
                  <a:pos x="connsiteX23540" y="connsiteY23540"/>
                </a:cxn>
                <a:cxn ang="0">
                  <a:pos x="connsiteX23541" y="connsiteY23541"/>
                </a:cxn>
                <a:cxn ang="0">
                  <a:pos x="connsiteX23542" y="connsiteY23542"/>
                </a:cxn>
                <a:cxn ang="0">
                  <a:pos x="connsiteX23543" y="connsiteY23543"/>
                </a:cxn>
                <a:cxn ang="0">
                  <a:pos x="connsiteX23544" y="connsiteY23544"/>
                </a:cxn>
                <a:cxn ang="0">
                  <a:pos x="connsiteX23545" y="connsiteY23545"/>
                </a:cxn>
                <a:cxn ang="0">
                  <a:pos x="connsiteX23546" y="connsiteY23546"/>
                </a:cxn>
                <a:cxn ang="0">
                  <a:pos x="connsiteX23547" y="connsiteY23547"/>
                </a:cxn>
                <a:cxn ang="0">
                  <a:pos x="connsiteX23548" y="connsiteY23548"/>
                </a:cxn>
                <a:cxn ang="0">
                  <a:pos x="connsiteX23549" y="connsiteY23549"/>
                </a:cxn>
                <a:cxn ang="0">
                  <a:pos x="connsiteX23550" y="connsiteY23550"/>
                </a:cxn>
                <a:cxn ang="0">
                  <a:pos x="connsiteX23551" y="connsiteY23551"/>
                </a:cxn>
                <a:cxn ang="0">
                  <a:pos x="connsiteX23552" y="connsiteY23552"/>
                </a:cxn>
                <a:cxn ang="0">
                  <a:pos x="connsiteX23553" y="connsiteY23553"/>
                </a:cxn>
                <a:cxn ang="0">
                  <a:pos x="connsiteX23554" y="connsiteY23554"/>
                </a:cxn>
                <a:cxn ang="0">
                  <a:pos x="connsiteX23555" y="connsiteY23555"/>
                </a:cxn>
                <a:cxn ang="0">
                  <a:pos x="connsiteX23556" y="connsiteY23556"/>
                </a:cxn>
                <a:cxn ang="0">
                  <a:pos x="connsiteX23557" y="connsiteY23557"/>
                </a:cxn>
                <a:cxn ang="0">
                  <a:pos x="connsiteX23558" y="connsiteY23558"/>
                </a:cxn>
                <a:cxn ang="0">
                  <a:pos x="connsiteX23559" y="connsiteY23559"/>
                </a:cxn>
                <a:cxn ang="0">
                  <a:pos x="connsiteX23560" y="connsiteY23560"/>
                </a:cxn>
                <a:cxn ang="0">
                  <a:pos x="connsiteX23561" y="connsiteY23561"/>
                </a:cxn>
                <a:cxn ang="0">
                  <a:pos x="connsiteX23562" y="connsiteY23562"/>
                </a:cxn>
                <a:cxn ang="0">
                  <a:pos x="connsiteX23563" y="connsiteY23563"/>
                </a:cxn>
                <a:cxn ang="0">
                  <a:pos x="connsiteX23564" y="connsiteY23564"/>
                </a:cxn>
                <a:cxn ang="0">
                  <a:pos x="connsiteX23565" y="connsiteY23565"/>
                </a:cxn>
                <a:cxn ang="0">
                  <a:pos x="connsiteX23566" y="connsiteY23566"/>
                </a:cxn>
                <a:cxn ang="0">
                  <a:pos x="connsiteX23567" y="connsiteY23567"/>
                </a:cxn>
                <a:cxn ang="0">
                  <a:pos x="connsiteX23568" y="connsiteY23568"/>
                </a:cxn>
                <a:cxn ang="0">
                  <a:pos x="connsiteX23569" y="connsiteY23569"/>
                </a:cxn>
                <a:cxn ang="0">
                  <a:pos x="connsiteX23570" y="connsiteY23570"/>
                </a:cxn>
                <a:cxn ang="0">
                  <a:pos x="connsiteX23571" y="connsiteY23571"/>
                </a:cxn>
                <a:cxn ang="0">
                  <a:pos x="connsiteX23572" y="connsiteY23572"/>
                </a:cxn>
                <a:cxn ang="0">
                  <a:pos x="connsiteX23573" y="connsiteY23573"/>
                </a:cxn>
                <a:cxn ang="0">
                  <a:pos x="connsiteX23574" y="connsiteY23574"/>
                </a:cxn>
                <a:cxn ang="0">
                  <a:pos x="connsiteX23575" y="connsiteY23575"/>
                </a:cxn>
                <a:cxn ang="0">
                  <a:pos x="connsiteX23576" y="connsiteY23576"/>
                </a:cxn>
                <a:cxn ang="0">
                  <a:pos x="connsiteX23577" y="connsiteY23577"/>
                </a:cxn>
                <a:cxn ang="0">
                  <a:pos x="connsiteX23578" y="connsiteY23578"/>
                </a:cxn>
                <a:cxn ang="0">
                  <a:pos x="connsiteX23579" y="connsiteY23579"/>
                </a:cxn>
                <a:cxn ang="0">
                  <a:pos x="connsiteX23580" y="connsiteY23580"/>
                </a:cxn>
                <a:cxn ang="0">
                  <a:pos x="connsiteX23581" y="connsiteY23581"/>
                </a:cxn>
                <a:cxn ang="0">
                  <a:pos x="connsiteX23582" y="connsiteY23582"/>
                </a:cxn>
                <a:cxn ang="0">
                  <a:pos x="connsiteX23583" y="connsiteY23583"/>
                </a:cxn>
                <a:cxn ang="0">
                  <a:pos x="connsiteX23584" y="connsiteY23584"/>
                </a:cxn>
                <a:cxn ang="0">
                  <a:pos x="connsiteX23585" y="connsiteY23585"/>
                </a:cxn>
                <a:cxn ang="0">
                  <a:pos x="connsiteX23586" y="connsiteY23586"/>
                </a:cxn>
                <a:cxn ang="0">
                  <a:pos x="connsiteX23587" y="connsiteY23587"/>
                </a:cxn>
                <a:cxn ang="0">
                  <a:pos x="connsiteX23588" y="connsiteY23588"/>
                </a:cxn>
                <a:cxn ang="0">
                  <a:pos x="connsiteX23589" y="connsiteY23589"/>
                </a:cxn>
                <a:cxn ang="0">
                  <a:pos x="connsiteX23590" y="connsiteY23590"/>
                </a:cxn>
                <a:cxn ang="0">
                  <a:pos x="connsiteX23591" y="connsiteY23591"/>
                </a:cxn>
                <a:cxn ang="0">
                  <a:pos x="connsiteX23592" y="connsiteY23592"/>
                </a:cxn>
                <a:cxn ang="0">
                  <a:pos x="connsiteX23593" y="connsiteY23593"/>
                </a:cxn>
                <a:cxn ang="0">
                  <a:pos x="connsiteX23594" y="connsiteY23594"/>
                </a:cxn>
                <a:cxn ang="0">
                  <a:pos x="connsiteX23595" y="connsiteY23595"/>
                </a:cxn>
                <a:cxn ang="0">
                  <a:pos x="connsiteX23596" y="connsiteY23596"/>
                </a:cxn>
                <a:cxn ang="0">
                  <a:pos x="connsiteX23597" y="connsiteY23597"/>
                </a:cxn>
                <a:cxn ang="0">
                  <a:pos x="connsiteX23598" y="connsiteY23598"/>
                </a:cxn>
                <a:cxn ang="0">
                  <a:pos x="connsiteX23599" y="connsiteY23599"/>
                </a:cxn>
                <a:cxn ang="0">
                  <a:pos x="connsiteX23600" y="connsiteY23600"/>
                </a:cxn>
                <a:cxn ang="0">
                  <a:pos x="connsiteX23601" y="connsiteY23601"/>
                </a:cxn>
                <a:cxn ang="0">
                  <a:pos x="connsiteX23602" y="connsiteY23602"/>
                </a:cxn>
                <a:cxn ang="0">
                  <a:pos x="connsiteX23603" y="connsiteY23603"/>
                </a:cxn>
                <a:cxn ang="0">
                  <a:pos x="connsiteX23604" y="connsiteY23604"/>
                </a:cxn>
                <a:cxn ang="0">
                  <a:pos x="connsiteX23605" y="connsiteY23605"/>
                </a:cxn>
                <a:cxn ang="0">
                  <a:pos x="connsiteX23606" y="connsiteY23606"/>
                </a:cxn>
                <a:cxn ang="0">
                  <a:pos x="connsiteX23607" y="connsiteY23607"/>
                </a:cxn>
                <a:cxn ang="0">
                  <a:pos x="connsiteX23608" y="connsiteY23608"/>
                </a:cxn>
                <a:cxn ang="0">
                  <a:pos x="connsiteX23609" y="connsiteY23609"/>
                </a:cxn>
                <a:cxn ang="0">
                  <a:pos x="connsiteX23610" y="connsiteY23610"/>
                </a:cxn>
                <a:cxn ang="0">
                  <a:pos x="connsiteX23611" y="connsiteY23611"/>
                </a:cxn>
                <a:cxn ang="0">
                  <a:pos x="connsiteX23612" y="connsiteY23612"/>
                </a:cxn>
                <a:cxn ang="0">
                  <a:pos x="connsiteX23613" y="connsiteY23613"/>
                </a:cxn>
                <a:cxn ang="0">
                  <a:pos x="connsiteX23614" y="connsiteY23614"/>
                </a:cxn>
                <a:cxn ang="0">
                  <a:pos x="connsiteX23615" y="connsiteY23615"/>
                </a:cxn>
                <a:cxn ang="0">
                  <a:pos x="connsiteX23616" y="connsiteY23616"/>
                </a:cxn>
                <a:cxn ang="0">
                  <a:pos x="connsiteX23617" y="connsiteY23617"/>
                </a:cxn>
                <a:cxn ang="0">
                  <a:pos x="connsiteX23618" y="connsiteY23618"/>
                </a:cxn>
                <a:cxn ang="0">
                  <a:pos x="connsiteX23619" y="connsiteY23619"/>
                </a:cxn>
                <a:cxn ang="0">
                  <a:pos x="connsiteX23620" y="connsiteY23620"/>
                </a:cxn>
                <a:cxn ang="0">
                  <a:pos x="connsiteX23621" y="connsiteY23621"/>
                </a:cxn>
                <a:cxn ang="0">
                  <a:pos x="connsiteX23622" y="connsiteY23622"/>
                </a:cxn>
                <a:cxn ang="0">
                  <a:pos x="connsiteX23623" y="connsiteY23623"/>
                </a:cxn>
                <a:cxn ang="0">
                  <a:pos x="connsiteX23624" y="connsiteY23624"/>
                </a:cxn>
                <a:cxn ang="0">
                  <a:pos x="connsiteX23625" y="connsiteY23625"/>
                </a:cxn>
                <a:cxn ang="0">
                  <a:pos x="connsiteX23626" y="connsiteY23626"/>
                </a:cxn>
                <a:cxn ang="0">
                  <a:pos x="connsiteX23627" y="connsiteY23627"/>
                </a:cxn>
                <a:cxn ang="0">
                  <a:pos x="connsiteX23628" y="connsiteY23628"/>
                </a:cxn>
                <a:cxn ang="0">
                  <a:pos x="connsiteX23629" y="connsiteY23629"/>
                </a:cxn>
                <a:cxn ang="0">
                  <a:pos x="connsiteX23630" y="connsiteY23630"/>
                </a:cxn>
                <a:cxn ang="0">
                  <a:pos x="connsiteX23631" y="connsiteY23631"/>
                </a:cxn>
                <a:cxn ang="0">
                  <a:pos x="connsiteX23632" y="connsiteY23632"/>
                </a:cxn>
                <a:cxn ang="0">
                  <a:pos x="connsiteX23633" y="connsiteY23633"/>
                </a:cxn>
                <a:cxn ang="0">
                  <a:pos x="connsiteX23634" y="connsiteY23634"/>
                </a:cxn>
                <a:cxn ang="0">
                  <a:pos x="connsiteX23635" y="connsiteY23635"/>
                </a:cxn>
                <a:cxn ang="0">
                  <a:pos x="connsiteX23636" y="connsiteY23636"/>
                </a:cxn>
                <a:cxn ang="0">
                  <a:pos x="connsiteX23637" y="connsiteY23637"/>
                </a:cxn>
                <a:cxn ang="0">
                  <a:pos x="connsiteX23638" y="connsiteY23638"/>
                </a:cxn>
                <a:cxn ang="0">
                  <a:pos x="connsiteX23639" y="connsiteY23639"/>
                </a:cxn>
                <a:cxn ang="0">
                  <a:pos x="connsiteX23640" y="connsiteY23640"/>
                </a:cxn>
                <a:cxn ang="0">
                  <a:pos x="connsiteX23641" y="connsiteY23641"/>
                </a:cxn>
                <a:cxn ang="0">
                  <a:pos x="connsiteX23642" y="connsiteY23642"/>
                </a:cxn>
                <a:cxn ang="0">
                  <a:pos x="connsiteX23643" y="connsiteY23643"/>
                </a:cxn>
                <a:cxn ang="0">
                  <a:pos x="connsiteX23644" y="connsiteY23644"/>
                </a:cxn>
                <a:cxn ang="0">
                  <a:pos x="connsiteX23645" y="connsiteY23645"/>
                </a:cxn>
                <a:cxn ang="0">
                  <a:pos x="connsiteX23646" y="connsiteY23646"/>
                </a:cxn>
                <a:cxn ang="0">
                  <a:pos x="connsiteX23647" y="connsiteY23647"/>
                </a:cxn>
                <a:cxn ang="0">
                  <a:pos x="connsiteX23648" y="connsiteY23648"/>
                </a:cxn>
                <a:cxn ang="0">
                  <a:pos x="connsiteX23649" y="connsiteY23649"/>
                </a:cxn>
                <a:cxn ang="0">
                  <a:pos x="connsiteX23650" y="connsiteY23650"/>
                </a:cxn>
                <a:cxn ang="0">
                  <a:pos x="connsiteX23651" y="connsiteY23651"/>
                </a:cxn>
                <a:cxn ang="0">
                  <a:pos x="connsiteX23652" y="connsiteY23652"/>
                </a:cxn>
                <a:cxn ang="0">
                  <a:pos x="connsiteX23653" y="connsiteY23653"/>
                </a:cxn>
                <a:cxn ang="0">
                  <a:pos x="connsiteX23654" y="connsiteY23654"/>
                </a:cxn>
                <a:cxn ang="0">
                  <a:pos x="connsiteX23655" y="connsiteY23655"/>
                </a:cxn>
                <a:cxn ang="0">
                  <a:pos x="connsiteX23656" y="connsiteY23656"/>
                </a:cxn>
                <a:cxn ang="0">
                  <a:pos x="connsiteX23657" y="connsiteY23657"/>
                </a:cxn>
                <a:cxn ang="0">
                  <a:pos x="connsiteX23658" y="connsiteY23658"/>
                </a:cxn>
                <a:cxn ang="0">
                  <a:pos x="connsiteX23659" y="connsiteY23659"/>
                </a:cxn>
                <a:cxn ang="0">
                  <a:pos x="connsiteX23660" y="connsiteY23660"/>
                </a:cxn>
                <a:cxn ang="0">
                  <a:pos x="connsiteX23661" y="connsiteY23661"/>
                </a:cxn>
                <a:cxn ang="0">
                  <a:pos x="connsiteX23662" y="connsiteY23662"/>
                </a:cxn>
                <a:cxn ang="0">
                  <a:pos x="connsiteX23663" y="connsiteY23663"/>
                </a:cxn>
                <a:cxn ang="0">
                  <a:pos x="connsiteX23664" y="connsiteY23664"/>
                </a:cxn>
                <a:cxn ang="0">
                  <a:pos x="connsiteX23665" y="connsiteY23665"/>
                </a:cxn>
                <a:cxn ang="0">
                  <a:pos x="connsiteX23666" y="connsiteY23666"/>
                </a:cxn>
                <a:cxn ang="0">
                  <a:pos x="connsiteX23667" y="connsiteY23667"/>
                </a:cxn>
                <a:cxn ang="0">
                  <a:pos x="connsiteX23668" y="connsiteY23668"/>
                </a:cxn>
                <a:cxn ang="0">
                  <a:pos x="connsiteX23669" y="connsiteY23669"/>
                </a:cxn>
                <a:cxn ang="0">
                  <a:pos x="connsiteX23670" y="connsiteY23670"/>
                </a:cxn>
                <a:cxn ang="0">
                  <a:pos x="connsiteX23671" y="connsiteY23671"/>
                </a:cxn>
                <a:cxn ang="0">
                  <a:pos x="connsiteX23672" y="connsiteY23672"/>
                </a:cxn>
                <a:cxn ang="0">
                  <a:pos x="connsiteX23673" y="connsiteY23673"/>
                </a:cxn>
                <a:cxn ang="0">
                  <a:pos x="connsiteX23674" y="connsiteY23674"/>
                </a:cxn>
                <a:cxn ang="0">
                  <a:pos x="connsiteX23675" y="connsiteY23675"/>
                </a:cxn>
                <a:cxn ang="0">
                  <a:pos x="connsiteX23676" y="connsiteY23676"/>
                </a:cxn>
                <a:cxn ang="0">
                  <a:pos x="connsiteX23677" y="connsiteY23677"/>
                </a:cxn>
                <a:cxn ang="0">
                  <a:pos x="connsiteX23678" y="connsiteY23678"/>
                </a:cxn>
                <a:cxn ang="0">
                  <a:pos x="connsiteX23679" y="connsiteY23679"/>
                </a:cxn>
                <a:cxn ang="0">
                  <a:pos x="connsiteX23680" y="connsiteY23680"/>
                </a:cxn>
                <a:cxn ang="0">
                  <a:pos x="connsiteX23681" y="connsiteY23681"/>
                </a:cxn>
                <a:cxn ang="0">
                  <a:pos x="connsiteX23682" y="connsiteY23682"/>
                </a:cxn>
                <a:cxn ang="0">
                  <a:pos x="connsiteX23683" y="connsiteY23683"/>
                </a:cxn>
                <a:cxn ang="0">
                  <a:pos x="connsiteX23684" y="connsiteY23684"/>
                </a:cxn>
                <a:cxn ang="0">
                  <a:pos x="connsiteX23685" y="connsiteY23685"/>
                </a:cxn>
                <a:cxn ang="0">
                  <a:pos x="connsiteX23686" y="connsiteY23686"/>
                </a:cxn>
                <a:cxn ang="0">
                  <a:pos x="connsiteX23687" y="connsiteY23687"/>
                </a:cxn>
                <a:cxn ang="0">
                  <a:pos x="connsiteX23688" y="connsiteY23688"/>
                </a:cxn>
                <a:cxn ang="0">
                  <a:pos x="connsiteX23689" y="connsiteY23689"/>
                </a:cxn>
                <a:cxn ang="0">
                  <a:pos x="connsiteX23690" y="connsiteY23690"/>
                </a:cxn>
                <a:cxn ang="0">
                  <a:pos x="connsiteX23691" y="connsiteY23691"/>
                </a:cxn>
                <a:cxn ang="0">
                  <a:pos x="connsiteX23692" y="connsiteY23692"/>
                </a:cxn>
                <a:cxn ang="0">
                  <a:pos x="connsiteX23693" y="connsiteY23693"/>
                </a:cxn>
                <a:cxn ang="0">
                  <a:pos x="connsiteX23694" y="connsiteY23694"/>
                </a:cxn>
                <a:cxn ang="0">
                  <a:pos x="connsiteX23695" y="connsiteY23695"/>
                </a:cxn>
                <a:cxn ang="0">
                  <a:pos x="connsiteX23696" y="connsiteY23696"/>
                </a:cxn>
                <a:cxn ang="0">
                  <a:pos x="connsiteX23697" y="connsiteY23697"/>
                </a:cxn>
                <a:cxn ang="0">
                  <a:pos x="connsiteX23698" y="connsiteY23698"/>
                </a:cxn>
                <a:cxn ang="0">
                  <a:pos x="connsiteX23699" y="connsiteY23699"/>
                </a:cxn>
                <a:cxn ang="0">
                  <a:pos x="connsiteX23700" y="connsiteY23700"/>
                </a:cxn>
                <a:cxn ang="0">
                  <a:pos x="connsiteX23701" y="connsiteY23701"/>
                </a:cxn>
                <a:cxn ang="0">
                  <a:pos x="connsiteX23702" y="connsiteY23702"/>
                </a:cxn>
                <a:cxn ang="0">
                  <a:pos x="connsiteX23703" y="connsiteY23703"/>
                </a:cxn>
                <a:cxn ang="0">
                  <a:pos x="connsiteX23704" y="connsiteY23704"/>
                </a:cxn>
                <a:cxn ang="0">
                  <a:pos x="connsiteX23705" y="connsiteY23705"/>
                </a:cxn>
                <a:cxn ang="0">
                  <a:pos x="connsiteX23706" y="connsiteY23706"/>
                </a:cxn>
                <a:cxn ang="0">
                  <a:pos x="connsiteX23707" y="connsiteY23707"/>
                </a:cxn>
                <a:cxn ang="0">
                  <a:pos x="connsiteX23708" y="connsiteY23708"/>
                </a:cxn>
                <a:cxn ang="0">
                  <a:pos x="connsiteX23709" y="connsiteY23709"/>
                </a:cxn>
                <a:cxn ang="0">
                  <a:pos x="connsiteX23710" y="connsiteY23710"/>
                </a:cxn>
                <a:cxn ang="0">
                  <a:pos x="connsiteX23711" y="connsiteY23711"/>
                </a:cxn>
                <a:cxn ang="0">
                  <a:pos x="connsiteX23712" y="connsiteY23712"/>
                </a:cxn>
                <a:cxn ang="0">
                  <a:pos x="connsiteX23713" y="connsiteY23713"/>
                </a:cxn>
                <a:cxn ang="0">
                  <a:pos x="connsiteX23714" y="connsiteY23714"/>
                </a:cxn>
                <a:cxn ang="0">
                  <a:pos x="connsiteX23715" y="connsiteY23715"/>
                </a:cxn>
                <a:cxn ang="0">
                  <a:pos x="connsiteX23716" y="connsiteY23716"/>
                </a:cxn>
                <a:cxn ang="0">
                  <a:pos x="connsiteX23717" y="connsiteY23717"/>
                </a:cxn>
                <a:cxn ang="0">
                  <a:pos x="connsiteX23718" y="connsiteY23718"/>
                </a:cxn>
                <a:cxn ang="0">
                  <a:pos x="connsiteX23719" y="connsiteY23719"/>
                </a:cxn>
                <a:cxn ang="0">
                  <a:pos x="connsiteX23720" y="connsiteY23720"/>
                </a:cxn>
                <a:cxn ang="0">
                  <a:pos x="connsiteX23721" y="connsiteY23721"/>
                </a:cxn>
                <a:cxn ang="0">
                  <a:pos x="connsiteX23722" y="connsiteY23722"/>
                </a:cxn>
                <a:cxn ang="0">
                  <a:pos x="connsiteX23723" y="connsiteY23723"/>
                </a:cxn>
                <a:cxn ang="0">
                  <a:pos x="connsiteX23724" y="connsiteY23724"/>
                </a:cxn>
                <a:cxn ang="0">
                  <a:pos x="connsiteX23725" y="connsiteY23725"/>
                </a:cxn>
                <a:cxn ang="0">
                  <a:pos x="connsiteX23726" y="connsiteY23726"/>
                </a:cxn>
                <a:cxn ang="0">
                  <a:pos x="connsiteX23727" y="connsiteY23727"/>
                </a:cxn>
                <a:cxn ang="0">
                  <a:pos x="connsiteX23728" y="connsiteY23728"/>
                </a:cxn>
                <a:cxn ang="0">
                  <a:pos x="connsiteX23729" y="connsiteY23729"/>
                </a:cxn>
                <a:cxn ang="0">
                  <a:pos x="connsiteX23730" y="connsiteY23730"/>
                </a:cxn>
                <a:cxn ang="0">
                  <a:pos x="connsiteX23731" y="connsiteY23731"/>
                </a:cxn>
                <a:cxn ang="0">
                  <a:pos x="connsiteX23732" y="connsiteY23732"/>
                </a:cxn>
                <a:cxn ang="0">
                  <a:pos x="connsiteX23733" y="connsiteY23733"/>
                </a:cxn>
                <a:cxn ang="0">
                  <a:pos x="connsiteX23734" y="connsiteY23734"/>
                </a:cxn>
                <a:cxn ang="0">
                  <a:pos x="connsiteX23735" y="connsiteY23735"/>
                </a:cxn>
                <a:cxn ang="0">
                  <a:pos x="connsiteX23736" y="connsiteY23736"/>
                </a:cxn>
                <a:cxn ang="0">
                  <a:pos x="connsiteX23737" y="connsiteY23737"/>
                </a:cxn>
                <a:cxn ang="0">
                  <a:pos x="connsiteX23738" y="connsiteY23738"/>
                </a:cxn>
                <a:cxn ang="0">
                  <a:pos x="connsiteX23739" y="connsiteY23739"/>
                </a:cxn>
                <a:cxn ang="0">
                  <a:pos x="connsiteX23740" y="connsiteY23740"/>
                </a:cxn>
                <a:cxn ang="0">
                  <a:pos x="connsiteX23741" y="connsiteY23741"/>
                </a:cxn>
                <a:cxn ang="0">
                  <a:pos x="connsiteX23742" y="connsiteY23742"/>
                </a:cxn>
                <a:cxn ang="0">
                  <a:pos x="connsiteX23743" y="connsiteY23743"/>
                </a:cxn>
                <a:cxn ang="0">
                  <a:pos x="connsiteX23744" y="connsiteY23744"/>
                </a:cxn>
                <a:cxn ang="0">
                  <a:pos x="connsiteX23745" y="connsiteY23745"/>
                </a:cxn>
                <a:cxn ang="0">
                  <a:pos x="connsiteX23746" y="connsiteY23746"/>
                </a:cxn>
                <a:cxn ang="0">
                  <a:pos x="connsiteX23747" y="connsiteY23747"/>
                </a:cxn>
                <a:cxn ang="0">
                  <a:pos x="connsiteX23748" y="connsiteY23748"/>
                </a:cxn>
                <a:cxn ang="0">
                  <a:pos x="connsiteX23749" y="connsiteY23749"/>
                </a:cxn>
                <a:cxn ang="0">
                  <a:pos x="connsiteX23750" y="connsiteY23750"/>
                </a:cxn>
                <a:cxn ang="0">
                  <a:pos x="connsiteX23751" y="connsiteY23751"/>
                </a:cxn>
                <a:cxn ang="0">
                  <a:pos x="connsiteX23752" y="connsiteY23752"/>
                </a:cxn>
                <a:cxn ang="0">
                  <a:pos x="connsiteX23753" y="connsiteY23753"/>
                </a:cxn>
                <a:cxn ang="0">
                  <a:pos x="connsiteX23754" y="connsiteY23754"/>
                </a:cxn>
                <a:cxn ang="0">
                  <a:pos x="connsiteX23755" y="connsiteY23755"/>
                </a:cxn>
                <a:cxn ang="0">
                  <a:pos x="connsiteX23756" y="connsiteY23756"/>
                </a:cxn>
                <a:cxn ang="0">
                  <a:pos x="connsiteX23757" y="connsiteY23757"/>
                </a:cxn>
                <a:cxn ang="0">
                  <a:pos x="connsiteX23758" y="connsiteY23758"/>
                </a:cxn>
                <a:cxn ang="0">
                  <a:pos x="connsiteX23759" y="connsiteY23759"/>
                </a:cxn>
                <a:cxn ang="0">
                  <a:pos x="connsiteX23760" y="connsiteY23760"/>
                </a:cxn>
                <a:cxn ang="0">
                  <a:pos x="connsiteX23761" y="connsiteY23761"/>
                </a:cxn>
                <a:cxn ang="0">
                  <a:pos x="connsiteX23762" y="connsiteY23762"/>
                </a:cxn>
                <a:cxn ang="0">
                  <a:pos x="connsiteX23763" y="connsiteY23763"/>
                </a:cxn>
                <a:cxn ang="0">
                  <a:pos x="connsiteX23764" y="connsiteY23764"/>
                </a:cxn>
                <a:cxn ang="0">
                  <a:pos x="connsiteX23765" y="connsiteY23765"/>
                </a:cxn>
                <a:cxn ang="0">
                  <a:pos x="connsiteX23766" y="connsiteY23766"/>
                </a:cxn>
                <a:cxn ang="0">
                  <a:pos x="connsiteX23767" y="connsiteY23767"/>
                </a:cxn>
                <a:cxn ang="0">
                  <a:pos x="connsiteX23768" y="connsiteY23768"/>
                </a:cxn>
                <a:cxn ang="0">
                  <a:pos x="connsiteX23769" y="connsiteY23769"/>
                </a:cxn>
                <a:cxn ang="0">
                  <a:pos x="connsiteX23770" y="connsiteY23770"/>
                </a:cxn>
                <a:cxn ang="0">
                  <a:pos x="connsiteX23771" y="connsiteY23771"/>
                </a:cxn>
                <a:cxn ang="0">
                  <a:pos x="connsiteX23772" y="connsiteY23772"/>
                </a:cxn>
                <a:cxn ang="0">
                  <a:pos x="connsiteX23773" y="connsiteY23773"/>
                </a:cxn>
                <a:cxn ang="0">
                  <a:pos x="connsiteX23774" y="connsiteY23774"/>
                </a:cxn>
                <a:cxn ang="0">
                  <a:pos x="connsiteX23775" y="connsiteY23775"/>
                </a:cxn>
                <a:cxn ang="0">
                  <a:pos x="connsiteX23776" y="connsiteY23776"/>
                </a:cxn>
                <a:cxn ang="0">
                  <a:pos x="connsiteX23777" y="connsiteY23777"/>
                </a:cxn>
                <a:cxn ang="0">
                  <a:pos x="connsiteX23778" y="connsiteY23778"/>
                </a:cxn>
                <a:cxn ang="0">
                  <a:pos x="connsiteX23779" y="connsiteY23779"/>
                </a:cxn>
                <a:cxn ang="0">
                  <a:pos x="connsiteX23780" y="connsiteY23780"/>
                </a:cxn>
                <a:cxn ang="0">
                  <a:pos x="connsiteX23781" y="connsiteY23781"/>
                </a:cxn>
                <a:cxn ang="0">
                  <a:pos x="connsiteX23782" y="connsiteY23782"/>
                </a:cxn>
                <a:cxn ang="0">
                  <a:pos x="connsiteX23783" y="connsiteY23783"/>
                </a:cxn>
                <a:cxn ang="0">
                  <a:pos x="connsiteX23784" y="connsiteY23784"/>
                </a:cxn>
                <a:cxn ang="0">
                  <a:pos x="connsiteX23785" y="connsiteY23785"/>
                </a:cxn>
                <a:cxn ang="0">
                  <a:pos x="connsiteX23786" y="connsiteY23786"/>
                </a:cxn>
                <a:cxn ang="0">
                  <a:pos x="connsiteX23787" y="connsiteY23787"/>
                </a:cxn>
                <a:cxn ang="0">
                  <a:pos x="connsiteX23788" y="connsiteY23788"/>
                </a:cxn>
                <a:cxn ang="0">
                  <a:pos x="connsiteX23789" y="connsiteY23789"/>
                </a:cxn>
                <a:cxn ang="0">
                  <a:pos x="connsiteX23790" y="connsiteY23790"/>
                </a:cxn>
                <a:cxn ang="0">
                  <a:pos x="connsiteX23791" y="connsiteY23791"/>
                </a:cxn>
                <a:cxn ang="0">
                  <a:pos x="connsiteX23792" y="connsiteY23792"/>
                </a:cxn>
                <a:cxn ang="0">
                  <a:pos x="connsiteX23793" y="connsiteY23793"/>
                </a:cxn>
                <a:cxn ang="0">
                  <a:pos x="connsiteX23794" y="connsiteY23794"/>
                </a:cxn>
                <a:cxn ang="0">
                  <a:pos x="connsiteX23795" y="connsiteY23795"/>
                </a:cxn>
                <a:cxn ang="0">
                  <a:pos x="connsiteX23796" y="connsiteY23796"/>
                </a:cxn>
                <a:cxn ang="0">
                  <a:pos x="connsiteX23797" y="connsiteY23797"/>
                </a:cxn>
                <a:cxn ang="0">
                  <a:pos x="connsiteX23798" y="connsiteY23798"/>
                </a:cxn>
                <a:cxn ang="0">
                  <a:pos x="connsiteX23799" y="connsiteY23799"/>
                </a:cxn>
                <a:cxn ang="0">
                  <a:pos x="connsiteX23800" y="connsiteY23800"/>
                </a:cxn>
                <a:cxn ang="0">
                  <a:pos x="connsiteX23801" y="connsiteY23801"/>
                </a:cxn>
                <a:cxn ang="0">
                  <a:pos x="connsiteX23802" y="connsiteY23802"/>
                </a:cxn>
                <a:cxn ang="0">
                  <a:pos x="connsiteX23803" y="connsiteY23803"/>
                </a:cxn>
                <a:cxn ang="0">
                  <a:pos x="connsiteX23804" y="connsiteY23804"/>
                </a:cxn>
                <a:cxn ang="0">
                  <a:pos x="connsiteX23805" y="connsiteY23805"/>
                </a:cxn>
                <a:cxn ang="0">
                  <a:pos x="connsiteX23806" y="connsiteY23806"/>
                </a:cxn>
                <a:cxn ang="0">
                  <a:pos x="connsiteX23807" y="connsiteY23807"/>
                </a:cxn>
                <a:cxn ang="0">
                  <a:pos x="connsiteX23808" y="connsiteY23808"/>
                </a:cxn>
                <a:cxn ang="0">
                  <a:pos x="connsiteX23809" y="connsiteY23809"/>
                </a:cxn>
                <a:cxn ang="0">
                  <a:pos x="connsiteX23810" y="connsiteY23810"/>
                </a:cxn>
                <a:cxn ang="0">
                  <a:pos x="connsiteX23811" y="connsiteY23811"/>
                </a:cxn>
                <a:cxn ang="0">
                  <a:pos x="connsiteX23812" y="connsiteY23812"/>
                </a:cxn>
                <a:cxn ang="0">
                  <a:pos x="connsiteX23813" y="connsiteY23813"/>
                </a:cxn>
                <a:cxn ang="0">
                  <a:pos x="connsiteX23814" y="connsiteY23814"/>
                </a:cxn>
                <a:cxn ang="0">
                  <a:pos x="connsiteX23815" y="connsiteY23815"/>
                </a:cxn>
                <a:cxn ang="0">
                  <a:pos x="connsiteX23816" y="connsiteY23816"/>
                </a:cxn>
                <a:cxn ang="0">
                  <a:pos x="connsiteX23817" y="connsiteY23817"/>
                </a:cxn>
                <a:cxn ang="0">
                  <a:pos x="connsiteX23818" y="connsiteY23818"/>
                </a:cxn>
                <a:cxn ang="0">
                  <a:pos x="connsiteX23819" y="connsiteY23819"/>
                </a:cxn>
                <a:cxn ang="0">
                  <a:pos x="connsiteX23820" y="connsiteY23820"/>
                </a:cxn>
                <a:cxn ang="0">
                  <a:pos x="connsiteX23821" y="connsiteY23821"/>
                </a:cxn>
                <a:cxn ang="0">
                  <a:pos x="connsiteX23822" y="connsiteY23822"/>
                </a:cxn>
                <a:cxn ang="0">
                  <a:pos x="connsiteX23823" y="connsiteY23823"/>
                </a:cxn>
                <a:cxn ang="0">
                  <a:pos x="connsiteX23824" y="connsiteY23824"/>
                </a:cxn>
                <a:cxn ang="0">
                  <a:pos x="connsiteX23825" y="connsiteY23825"/>
                </a:cxn>
                <a:cxn ang="0">
                  <a:pos x="connsiteX23826" y="connsiteY23826"/>
                </a:cxn>
                <a:cxn ang="0">
                  <a:pos x="connsiteX23827" y="connsiteY23827"/>
                </a:cxn>
                <a:cxn ang="0">
                  <a:pos x="connsiteX23828" y="connsiteY23828"/>
                </a:cxn>
                <a:cxn ang="0">
                  <a:pos x="connsiteX23829" y="connsiteY23829"/>
                </a:cxn>
                <a:cxn ang="0">
                  <a:pos x="connsiteX23830" y="connsiteY23830"/>
                </a:cxn>
                <a:cxn ang="0">
                  <a:pos x="connsiteX23831" y="connsiteY23831"/>
                </a:cxn>
                <a:cxn ang="0">
                  <a:pos x="connsiteX23832" y="connsiteY23832"/>
                </a:cxn>
                <a:cxn ang="0">
                  <a:pos x="connsiteX23833" y="connsiteY23833"/>
                </a:cxn>
                <a:cxn ang="0">
                  <a:pos x="connsiteX23834" y="connsiteY23834"/>
                </a:cxn>
                <a:cxn ang="0">
                  <a:pos x="connsiteX23835" y="connsiteY23835"/>
                </a:cxn>
                <a:cxn ang="0">
                  <a:pos x="connsiteX23836" y="connsiteY23836"/>
                </a:cxn>
                <a:cxn ang="0">
                  <a:pos x="connsiteX23837" y="connsiteY23837"/>
                </a:cxn>
                <a:cxn ang="0">
                  <a:pos x="connsiteX23838" y="connsiteY23838"/>
                </a:cxn>
                <a:cxn ang="0">
                  <a:pos x="connsiteX23839" y="connsiteY23839"/>
                </a:cxn>
                <a:cxn ang="0">
                  <a:pos x="connsiteX23840" y="connsiteY23840"/>
                </a:cxn>
                <a:cxn ang="0">
                  <a:pos x="connsiteX23841" y="connsiteY23841"/>
                </a:cxn>
                <a:cxn ang="0">
                  <a:pos x="connsiteX23842" y="connsiteY23842"/>
                </a:cxn>
                <a:cxn ang="0">
                  <a:pos x="connsiteX23843" y="connsiteY23843"/>
                </a:cxn>
                <a:cxn ang="0">
                  <a:pos x="connsiteX23844" y="connsiteY23844"/>
                </a:cxn>
                <a:cxn ang="0">
                  <a:pos x="connsiteX23845" y="connsiteY23845"/>
                </a:cxn>
                <a:cxn ang="0">
                  <a:pos x="connsiteX23846" y="connsiteY23846"/>
                </a:cxn>
                <a:cxn ang="0">
                  <a:pos x="connsiteX23847" y="connsiteY23847"/>
                </a:cxn>
                <a:cxn ang="0">
                  <a:pos x="connsiteX23848" y="connsiteY23848"/>
                </a:cxn>
                <a:cxn ang="0">
                  <a:pos x="connsiteX23849" y="connsiteY23849"/>
                </a:cxn>
                <a:cxn ang="0">
                  <a:pos x="connsiteX23850" y="connsiteY23850"/>
                </a:cxn>
                <a:cxn ang="0">
                  <a:pos x="connsiteX23851" y="connsiteY23851"/>
                </a:cxn>
                <a:cxn ang="0">
                  <a:pos x="connsiteX23852" y="connsiteY23852"/>
                </a:cxn>
                <a:cxn ang="0">
                  <a:pos x="connsiteX23853" y="connsiteY23853"/>
                </a:cxn>
                <a:cxn ang="0">
                  <a:pos x="connsiteX23854" y="connsiteY23854"/>
                </a:cxn>
                <a:cxn ang="0">
                  <a:pos x="connsiteX23855" y="connsiteY23855"/>
                </a:cxn>
                <a:cxn ang="0">
                  <a:pos x="connsiteX23856" y="connsiteY23856"/>
                </a:cxn>
                <a:cxn ang="0">
                  <a:pos x="connsiteX23857" y="connsiteY23857"/>
                </a:cxn>
                <a:cxn ang="0">
                  <a:pos x="connsiteX23858" y="connsiteY23858"/>
                </a:cxn>
                <a:cxn ang="0">
                  <a:pos x="connsiteX23859" y="connsiteY23859"/>
                </a:cxn>
                <a:cxn ang="0">
                  <a:pos x="connsiteX23860" y="connsiteY23860"/>
                </a:cxn>
                <a:cxn ang="0">
                  <a:pos x="connsiteX23861" y="connsiteY23861"/>
                </a:cxn>
                <a:cxn ang="0">
                  <a:pos x="connsiteX23862" y="connsiteY23862"/>
                </a:cxn>
                <a:cxn ang="0">
                  <a:pos x="connsiteX23863" y="connsiteY23863"/>
                </a:cxn>
                <a:cxn ang="0">
                  <a:pos x="connsiteX23864" y="connsiteY23864"/>
                </a:cxn>
                <a:cxn ang="0">
                  <a:pos x="connsiteX23865" y="connsiteY23865"/>
                </a:cxn>
                <a:cxn ang="0">
                  <a:pos x="connsiteX23866" y="connsiteY23866"/>
                </a:cxn>
                <a:cxn ang="0">
                  <a:pos x="connsiteX23867" y="connsiteY23867"/>
                </a:cxn>
                <a:cxn ang="0">
                  <a:pos x="connsiteX23868" y="connsiteY23868"/>
                </a:cxn>
                <a:cxn ang="0">
                  <a:pos x="connsiteX23869" y="connsiteY23869"/>
                </a:cxn>
                <a:cxn ang="0">
                  <a:pos x="connsiteX23870" y="connsiteY23870"/>
                </a:cxn>
                <a:cxn ang="0">
                  <a:pos x="connsiteX23871" y="connsiteY23871"/>
                </a:cxn>
                <a:cxn ang="0">
                  <a:pos x="connsiteX23872" y="connsiteY23872"/>
                </a:cxn>
                <a:cxn ang="0">
                  <a:pos x="connsiteX23873" y="connsiteY23873"/>
                </a:cxn>
                <a:cxn ang="0">
                  <a:pos x="connsiteX23874" y="connsiteY23874"/>
                </a:cxn>
                <a:cxn ang="0">
                  <a:pos x="connsiteX23875" y="connsiteY23875"/>
                </a:cxn>
                <a:cxn ang="0">
                  <a:pos x="connsiteX23876" y="connsiteY23876"/>
                </a:cxn>
                <a:cxn ang="0">
                  <a:pos x="connsiteX23877" y="connsiteY23877"/>
                </a:cxn>
                <a:cxn ang="0">
                  <a:pos x="connsiteX23878" y="connsiteY23878"/>
                </a:cxn>
                <a:cxn ang="0">
                  <a:pos x="connsiteX23879" y="connsiteY23879"/>
                </a:cxn>
                <a:cxn ang="0">
                  <a:pos x="connsiteX23880" y="connsiteY23880"/>
                </a:cxn>
                <a:cxn ang="0">
                  <a:pos x="connsiteX23881" y="connsiteY23881"/>
                </a:cxn>
                <a:cxn ang="0">
                  <a:pos x="connsiteX23882" y="connsiteY23882"/>
                </a:cxn>
                <a:cxn ang="0">
                  <a:pos x="connsiteX23883" y="connsiteY23883"/>
                </a:cxn>
                <a:cxn ang="0">
                  <a:pos x="connsiteX23884" y="connsiteY23884"/>
                </a:cxn>
                <a:cxn ang="0">
                  <a:pos x="connsiteX23885" y="connsiteY23885"/>
                </a:cxn>
                <a:cxn ang="0">
                  <a:pos x="connsiteX23886" y="connsiteY23886"/>
                </a:cxn>
                <a:cxn ang="0">
                  <a:pos x="connsiteX23887" y="connsiteY23887"/>
                </a:cxn>
                <a:cxn ang="0">
                  <a:pos x="connsiteX23888" y="connsiteY23888"/>
                </a:cxn>
                <a:cxn ang="0">
                  <a:pos x="connsiteX23889" y="connsiteY23889"/>
                </a:cxn>
                <a:cxn ang="0">
                  <a:pos x="connsiteX23890" y="connsiteY23890"/>
                </a:cxn>
                <a:cxn ang="0">
                  <a:pos x="connsiteX23891" y="connsiteY23891"/>
                </a:cxn>
                <a:cxn ang="0">
                  <a:pos x="connsiteX23892" y="connsiteY23892"/>
                </a:cxn>
                <a:cxn ang="0">
                  <a:pos x="connsiteX23893" y="connsiteY23893"/>
                </a:cxn>
                <a:cxn ang="0">
                  <a:pos x="connsiteX23894" y="connsiteY23894"/>
                </a:cxn>
                <a:cxn ang="0">
                  <a:pos x="connsiteX23895" y="connsiteY23895"/>
                </a:cxn>
                <a:cxn ang="0">
                  <a:pos x="connsiteX23896" y="connsiteY23896"/>
                </a:cxn>
                <a:cxn ang="0">
                  <a:pos x="connsiteX23897" y="connsiteY23897"/>
                </a:cxn>
                <a:cxn ang="0">
                  <a:pos x="connsiteX23898" y="connsiteY23898"/>
                </a:cxn>
                <a:cxn ang="0">
                  <a:pos x="connsiteX23899" y="connsiteY23899"/>
                </a:cxn>
                <a:cxn ang="0">
                  <a:pos x="connsiteX23900" y="connsiteY23900"/>
                </a:cxn>
                <a:cxn ang="0">
                  <a:pos x="connsiteX23901" y="connsiteY23901"/>
                </a:cxn>
                <a:cxn ang="0">
                  <a:pos x="connsiteX23902" y="connsiteY23902"/>
                </a:cxn>
                <a:cxn ang="0">
                  <a:pos x="connsiteX23903" y="connsiteY23903"/>
                </a:cxn>
                <a:cxn ang="0">
                  <a:pos x="connsiteX23904" y="connsiteY23904"/>
                </a:cxn>
                <a:cxn ang="0">
                  <a:pos x="connsiteX23905" y="connsiteY23905"/>
                </a:cxn>
                <a:cxn ang="0">
                  <a:pos x="connsiteX23906" y="connsiteY23906"/>
                </a:cxn>
                <a:cxn ang="0">
                  <a:pos x="connsiteX23907" y="connsiteY23907"/>
                </a:cxn>
                <a:cxn ang="0">
                  <a:pos x="connsiteX23908" y="connsiteY23908"/>
                </a:cxn>
                <a:cxn ang="0">
                  <a:pos x="connsiteX23909" y="connsiteY23909"/>
                </a:cxn>
                <a:cxn ang="0">
                  <a:pos x="connsiteX23910" y="connsiteY23910"/>
                </a:cxn>
                <a:cxn ang="0">
                  <a:pos x="connsiteX23911" y="connsiteY23911"/>
                </a:cxn>
                <a:cxn ang="0">
                  <a:pos x="connsiteX23912" y="connsiteY23912"/>
                </a:cxn>
                <a:cxn ang="0">
                  <a:pos x="connsiteX23913" y="connsiteY23913"/>
                </a:cxn>
                <a:cxn ang="0">
                  <a:pos x="connsiteX23914" y="connsiteY23914"/>
                </a:cxn>
                <a:cxn ang="0">
                  <a:pos x="connsiteX23915" y="connsiteY23915"/>
                </a:cxn>
                <a:cxn ang="0">
                  <a:pos x="connsiteX23916" y="connsiteY23916"/>
                </a:cxn>
                <a:cxn ang="0">
                  <a:pos x="connsiteX23917" y="connsiteY23917"/>
                </a:cxn>
                <a:cxn ang="0">
                  <a:pos x="connsiteX23918" y="connsiteY23918"/>
                </a:cxn>
                <a:cxn ang="0">
                  <a:pos x="connsiteX23919" y="connsiteY23919"/>
                </a:cxn>
                <a:cxn ang="0">
                  <a:pos x="connsiteX23920" y="connsiteY23920"/>
                </a:cxn>
                <a:cxn ang="0">
                  <a:pos x="connsiteX23921" y="connsiteY23921"/>
                </a:cxn>
                <a:cxn ang="0">
                  <a:pos x="connsiteX23922" y="connsiteY23922"/>
                </a:cxn>
                <a:cxn ang="0">
                  <a:pos x="connsiteX23923" y="connsiteY23923"/>
                </a:cxn>
                <a:cxn ang="0">
                  <a:pos x="connsiteX23924" y="connsiteY23924"/>
                </a:cxn>
                <a:cxn ang="0">
                  <a:pos x="connsiteX23925" y="connsiteY23925"/>
                </a:cxn>
                <a:cxn ang="0">
                  <a:pos x="connsiteX23926" y="connsiteY23926"/>
                </a:cxn>
                <a:cxn ang="0">
                  <a:pos x="connsiteX23927" y="connsiteY23927"/>
                </a:cxn>
                <a:cxn ang="0">
                  <a:pos x="connsiteX23928" y="connsiteY23928"/>
                </a:cxn>
                <a:cxn ang="0">
                  <a:pos x="connsiteX23929" y="connsiteY23929"/>
                </a:cxn>
                <a:cxn ang="0">
                  <a:pos x="connsiteX23930" y="connsiteY23930"/>
                </a:cxn>
                <a:cxn ang="0">
                  <a:pos x="connsiteX23931" y="connsiteY23931"/>
                </a:cxn>
                <a:cxn ang="0">
                  <a:pos x="connsiteX23932" y="connsiteY23932"/>
                </a:cxn>
                <a:cxn ang="0">
                  <a:pos x="connsiteX23933" y="connsiteY23933"/>
                </a:cxn>
                <a:cxn ang="0">
                  <a:pos x="connsiteX23934" y="connsiteY23934"/>
                </a:cxn>
                <a:cxn ang="0">
                  <a:pos x="connsiteX23935" y="connsiteY23935"/>
                </a:cxn>
                <a:cxn ang="0">
                  <a:pos x="connsiteX23936" y="connsiteY23936"/>
                </a:cxn>
                <a:cxn ang="0">
                  <a:pos x="connsiteX23937" y="connsiteY23937"/>
                </a:cxn>
                <a:cxn ang="0">
                  <a:pos x="connsiteX23938" y="connsiteY23938"/>
                </a:cxn>
                <a:cxn ang="0">
                  <a:pos x="connsiteX23939" y="connsiteY23939"/>
                </a:cxn>
                <a:cxn ang="0">
                  <a:pos x="connsiteX23940" y="connsiteY23940"/>
                </a:cxn>
                <a:cxn ang="0">
                  <a:pos x="connsiteX23941" y="connsiteY23941"/>
                </a:cxn>
                <a:cxn ang="0">
                  <a:pos x="connsiteX23942" y="connsiteY23942"/>
                </a:cxn>
                <a:cxn ang="0">
                  <a:pos x="connsiteX23943" y="connsiteY23943"/>
                </a:cxn>
                <a:cxn ang="0">
                  <a:pos x="connsiteX23944" y="connsiteY23944"/>
                </a:cxn>
                <a:cxn ang="0">
                  <a:pos x="connsiteX23945" y="connsiteY23945"/>
                </a:cxn>
                <a:cxn ang="0">
                  <a:pos x="connsiteX23946" y="connsiteY23946"/>
                </a:cxn>
                <a:cxn ang="0">
                  <a:pos x="connsiteX23947" y="connsiteY23947"/>
                </a:cxn>
                <a:cxn ang="0">
                  <a:pos x="connsiteX23948" y="connsiteY23948"/>
                </a:cxn>
                <a:cxn ang="0">
                  <a:pos x="connsiteX23949" y="connsiteY23949"/>
                </a:cxn>
                <a:cxn ang="0">
                  <a:pos x="connsiteX23950" y="connsiteY23950"/>
                </a:cxn>
                <a:cxn ang="0">
                  <a:pos x="connsiteX23951" y="connsiteY23951"/>
                </a:cxn>
                <a:cxn ang="0">
                  <a:pos x="connsiteX23952" y="connsiteY23952"/>
                </a:cxn>
                <a:cxn ang="0">
                  <a:pos x="connsiteX23953" y="connsiteY23953"/>
                </a:cxn>
                <a:cxn ang="0">
                  <a:pos x="connsiteX23954" y="connsiteY23954"/>
                </a:cxn>
                <a:cxn ang="0">
                  <a:pos x="connsiteX23955" y="connsiteY23955"/>
                </a:cxn>
                <a:cxn ang="0">
                  <a:pos x="connsiteX23956" y="connsiteY23956"/>
                </a:cxn>
                <a:cxn ang="0">
                  <a:pos x="connsiteX23957" y="connsiteY23957"/>
                </a:cxn>
                <a:cxn ang="0">
                  <a:pos x="connsiteX23958" y="connsiteY23958"/>
                </a:cxn>
                <a:cxn ang="0">
                  <a:pos x="connsiteX23959" y="connsiteY23959"/>
                </a:cxn>
                <a:cxn ang="0">
                  <a:pos x="connsiteX23960" y="connsiteY23960"/>
                </a:cxn>
                <a:cxn ang="0">
                  <a:pos x="connsiteX23961" y="connsiteY23961"/>
                </a:cxn>
                <a:cxn ang="0">
                  <a:pos x="connsiteX23962" y="connsiteY23962"/>
                </a:cxn>
                <a:cxn ang="0">
                  <a:pos x="connsiteX23963" y="connsiteY23963"/>
                </a:cxn>
                <a:cxn ang="0">
                  <a:pos x="connsiteX23964" y="connsiteY23964"/>
                </a:cxn>
                <a:cxn ang="0">
                  <a:pos x="connsiteX23965" y="connsiteY23965"/>
                </a:cxn>
                <a:cxn ang="0">
                  <a:pos x="connsiteX23966" y="connsiteY23966"/>
                </a:cxn>
                <a:cxn ang="0">
                  <a:pos x="connsiteX23967" y="connsiteY23967"/>
                </a:cxn>
                <a:cxn ang="0">
                  <a:pos x="connsiteX23968" y="connsiteY23968"/>
                </a:cxn>
                <a:cxn ang="0">
                  <a:pos x="connsiteX23969" y="connsiteY23969"/>
                </a:cxn>
                <a:cxn ang="0">
                  <a:pos x="connsiteX23970" y="connsiteY23970"/>
                </a:cxn>
                <a:cxn ang="0">
                  <a:pos x="connsiteX23971" y="connsiteY23971"/>
                </a:cxn>
                <a:cxn ang="0">
                  <a:pos x="connsiteX23972" y="connsiteY23972"/>
                </a:cxn>
                <a:cxn ang="0">
                  <a:pos x="connsiteX23973" y="connsiteY23973"/>
                </a:cxn>
                <a:cxn ang="0">
                  <a:pos x="connsiteX23974" y="connsiteY23974"/>
                </a:cxn>
                <a:cxn ang="0">
                  <a:pos x="connsiteX23975" y="connsiteY23975"/>
                </a:cxn>
                <a:cxn ang="0">
                  <a:pos x="connsiteX23976" y="connsiteY23976"/>
                </a:cxn>
                <a:cxn ang="0">
                  <a:pos x="connsiteX23977" y="connsiteY23977"/>
                </a:cxn>
                <a:cxn ang="0">
                  <a:pos x="connsiteX23978" y="connsiteY23978"/>
                </a:cxn>
                <a:cxn ang="0">
                  <a:pos x="connsiteX23979" y="connsiteY23979"/>
                </a:cxn>
                <a:cxn ang="0">
                  <a:pos x="connsiteX23980" y="connsiteY23980"/>
                </a:cxn>
                <a:cxn ang="0">
                  <a:pos x="connsiteX23981" y="connsiteY23981"/>
                </a:cxn>
                <a:cxn ang="0">
                  <a:pos x="connsiteX23982" y="connsiteY23982"/>
                </a:cxn>
                <a:cxn ang="0">
                  <a:pos x="connsiteX23983" y="connsiteY23983"/>
                </a:cxn>
                <a:cxn ang="0">
                  <a:pos x="connsiteX23984" y="connsiteY23984"/>
                </a:cxn>
                <a:cxn ang="0">
                  <a:pos x="connsiteX23985" y="connsiteY23985"/>
                </a:cxn>
                <a:cxn ang="0">
                  <a:pos x="connsiteX23986" y="connsiteY23986"/>
                </a:cxn>
                <a:cxn ang="0">
                  <a:pos x="connsiteX23987" y="connsiteY23987"/>
                </a:cxn>
                <a:cxn ang="0">
                  <a:pos x="connsiteX23988" y="connsiteY23988"/>
                </a:cxn>
                <a:cxn ang="0">
                  <a:pos x="connsiteX23989" y="connsiteY23989"/>
                </a:cxn>
                <a:cxn ang="0">
                  <a:pos x="connsiteX23990" y="connsiteY23990"/>
                </a:cxn>
                <a:cxn ang="0">
                  <a:pos x="connsiteX23991" y="connsiteY23991"/>
                </a:cxn>
                <a:cxn ang="0">
                  <a:pos x="connsiteX23992" y="connsiteY23992"/>
                </a:cxn>
                <a:cxn ang="0">
                  <a:pos x="connsiteX23993" y="connsiteY23993"/>
                </a:cxn>
                <a:cxn ang="0">
                  <a:pos x="connsiteX23994" y="connsiteY23994"/>
                </a:cxn>
                <a:cxn ang="0">
                  <a:pos x="connsiteX23995" y="connsiteY23995"/>
                </a:cxn>
                <a:cxn ang="0">
                  <a:pos x="connsiteX23996" y="connsiteY23996"/>
                </a:cxn>
                <a:cxn ang="0">
                  <a:pos x="connsiteX23997" y="connsiteY23997"/>
                </a:cxn>
                <a:cxn ang="0">
                  <a:pos x="connsiteX23998" y="connsiteY23998"/>
                </a:cxn>
                <a:cxn ang="0">
                  <a:pos x="connsiteX23999" y="connsiteY23999"/>
                </a:cxn>
                <a:cxn ang="0">
                  <a:pos x="connsiteX24000" y="connsiteY24000"/>
                </a:cxn>
                <a:cxn ang="0">
                  <a:pos x="connsiteX24001" y="connsiteY24001"/>
                </a:cxn>
                <a:cxn ang="0">
                  <a:pos x="connsiteX24002" y="connsiteY24002"/>
                </a:cxn>
                <a:cxn ang="0">
                  <a:pos x="connsiteX24003" y="connsiteY24003"/>
                </a:cxn>
                <a:cxn ang="0">
                  <a:pos x="connsiteX24004" y="connsiteY24004"/>
                </a:cxn>
                <a:cxn ang="0">
                  <a:pos x="connsiteX24005" y="connsiteY24005"/>
                </a:cxn>
                <a:cxn ang="0">
                  <a:pos x="connsiteX24006" y="connsiteY24006"/>
                </a:cxn>
                <a:cxn ang="0">
                  <a:pos x="connsiteX24007" y="connsiteY24007"/>
                </a:cxn>
                <a:cxn ang="0">
                  <a:pos x="connsiteX24008" y="connsiteY24008"/>
                </a:cxn>
                <a:cxn ang="0">
                  <a:pos x="connsiteX24009" y="connsiteY24009"/>
                </a:cxn>
                <a:cxn ang="0">
                  <a:pos x="connsiteX24010" y="connsiteY24010"/>
                </a:cxn>
                <a:cxn ang="0">
                  <a:pos x="connsiteX24011" y="connsiteY24011"/>
                </a:cxn>
                <a:cxn ang="0">
                  <a:pos x="connsiteX24012" y="connsiteY24012"/>
                </a:cxn>
                <a:cxn ang="0">
                  <a:pos x="connsiteX24013" y="connsiteY24013"/>
                </a:cxn>
                <a:cxn ang="0">
                  <a:pos x="connsiteX24014" y="connsiteY24014"/>
                </a:cxn>
                <a:cxn ang="0">
                  <a:pos x="connsiteX24015" y="connsiteY24015"/>
                </a:cxn>
                <a:cxn ang="0">
                  <a:pos x="connsiteX24016" y="connsiteY24016"/>
                </a:cxn>
                <a:cxn ang="0">
                  <a:pos x="connsiteX24017" y="connsiteY24017"/>
                </a:cxn>
                <a:cxn ang="0">
                  <a:pos x="connsiteX24018" y="connsiteY24018"/>
                </a:cxn>
                <a:cxn ang="0">
                  <a:pos x="connsiteX24019" y="connsiteY24019"/>
                </a:cxn>
                <a:cxn ang="0">
                  <a:pos x="connsiteX24020" y="connsiteY24020"/>
                </a:cxn>
                <a:cxn ang="0">
                  <a:pos x="connsiteX24021" y="connsiteY24021"/>
                </a:cxn>
                <a:cxn ang="0">
                  <a:pos x="connsiteX24022" y="connsiteY24022"/>
                </a:cxn>
                <a:cxn ang="0">
                  <a:pos x="connsiteX24023" y="connsiteY24023"/>
                </a:cxn>
                <a:cxn ang="0">
                  <a:pos x="connsiteX24024" y="connsiteY24024"/>
                </a:cxn>
                <a:cxn ang="0">
                  <a:pos x="connsiteX24025" y="connsiteY24025"/>
                </a:cxn>
                <a:cxn ang="0">
                  <a:pos x="connsiteX24026" y="connsiteY24026"/>
                </a:cxn>
                <a:cxn ang="0">
                  <a:pos x="connsiteX24027" y="connsiteY24027"/>
                </a:cxn>
                <a:cxn ang="0">
                  <a:pos x="connsiteX24028" y="connsiteY24028"/>
                </a:cxn>
                <a:cxn ang="0">
                  <a:pos x="connsiteX24029" y="connsiteY24029"/>
                </a:cxn>
                <a:cxn ang="0">
                  <a:pos x="connsiteX24030" y="connsiteY24030"/>
                </a:cxn>
                <a:cxn ang="0">
                  <a:pos x="connsiteX24031" y="connsiteY24031"/>
                </a:cxn>
                <a:cxn ang="0">
                  <a:pos x="connsiteX24032" y="connsiteY24032"/>
                </a:cxn>
                <a:cxn ang="0">
                  <a:pos x="connsiteX24033" y="connsiteY24033"/>
                </a:cxn>
                <a:cxn ang="0">
                  <a:pos x="connsiteX24034" y="connsiteY24034"/>
                </a:cxn>
                <a:cxn ang="0">
                  <a:pos x="connsiteX24035" y="connsiteY24035"/>
                </a:cxn>
                <a:cxn ang="0">
                  <a:pos x="connsiteX24036" y="connsiteY24036"/>
                </a:cxn>
                <a:cxn ang="0">
                  <a:pos x="connsiteX24037" y="connsiteY24037"/>
                </a:cxn>
                <a:cxn ang="0">
                  <a:pos x="connsiteX24038" y="connsiteY24038"/>
                </a:cxn>
                <a:cxn ang="0">
                  <a:pos x="connsiteX24039" y="connsiteY24039"/>
                </a:cxn>
                <a:cxn ang="0">
                  <a:pos x="connsiteX24040" y="connsiteY24040"/>
                </a:cxn>
                <a:cxn ang="0">
                  <a:pos x="connsiteX24041" y="connsiteY24041"/>
                </a:cxn>
                <a:cxn ang="0">
                  <a:pos x="connsiteX24042" y="connsiteY24042"/>
                </a:cxn>
                <a:cxn ang="0">
                  <a:pos x="connsiteX24043" y="connsiteY24043"/>
                </a:cxn>
                <a:cxn ang="0">
                  <a:pos x="connsiteX24044" y="connsiteY24044"/>
                </a:cxn>
                <a:cxn ang="0">
                  <a:pos x="connsiteX24045" y="connsiteY24045"/>
                </a:cxn>
                <a:cxn ang="0">
                  <a:pos x="connsiteX24046" y="connsiteY24046"/>
                </a:cxn>
                <a:cxn ang="0">
                  <a:pos x="connsiteX24047" y="connsiteY24047"/>
                </a:cxn>
                <a:cxn ang="0">
                  <a:pos x="connsiteX24048" y="connsiteY24048"/>
                </a:cxn>
                <a:cxn ang="0">
                  <a:pos x="connsiteX24049" y="connsiteY24049"/>
                </a:cxn>
                <a:cxn ang="0">
                  <a:pos x="connsiteX24050" y="connsiteY24050"/>
                </a:cxn>
                <a:cxn ang="0">
                  <a:pos x="connsiteX24051" y="connsiteY24051"/>
                </a:cxn>
                <a:cxn ang="0">
                  <a:pos x="connsiteX24052" y="connsiteY24052"/>
                </a:cxn>
                <a:cxn ang="0">
                  <a:pos x="connsiteX24053" y="connsiteY24053"/>
                </a:cxn>
                <a:cxn ang="0">
                  <a:pos x="connsiteX24054" y="connsiteY24054"/>
                </a:cxn>
                <a:cxn ang="0">
                  <a:pos x="connsiteX24055" y="connsiteY24055"/>
                </a:cxn>
                <a:cxn ang="0">
                  <a:pos x="connsiteX24056" y="connsiteY24056"/>
                </a:cxn>
                <a:cxn ang="0">
                  <a:pos x="connsiteX24057" y="connsiteY24057"/>
                </a:cxn>
                <a:cxn ang="0">
                  <a:pos x="connsiteX24058" y="connsiteY24058"/>
                </a:cxn>
                <a:cxn ang="0">
                  <a:pos x="connsiteX24059" y="connsiteY24059"/>
                </a:cxn>
                <a:cxn ang="0">
                  <a:pos x="connsiteX24060" y="connsiteY24060"/>
                </a:cxn>
                <a:cxn ang="0">
                  <a:pos x="connsiteX24061" y="connsiteY24061"/>
                </a:cxn>
                <a:cxn ang="0">
                  <a:pos x="connsiteX24062" y="connsiteY24062"/>
                </a:cxn>
                <a:cxn ang="0">
                  <a:pos x="connsiteX24063" y="connsiteY24063"/>
                </a:cxn>
                <a:cxn ang="0">
                  <a:pos x="connsiteX24064" y="connsiteY24064"/>
                </a:cxn>
                <a:cxn ang="0">
                  <a:pos x="connsiteX24065" y="connsiteY24065"/>
                </a:cxn>
                <a:cxn ang="0">
                  <a:pos x="connsiteX24066" y="connsiteY24066"/>
                </a:cxn>
                <a:cxn ang="0">
                  <a:pos x="connsiteX24067" y="connsiteY24067"/>
                </a:cxn>
                <a:cxn ang="0">
                  <a:pos x="connsiteX24068" y="connsiteY24068"/>
                </a:cxn>
                <a:cxn ang="0">
                  <a:pos x="connsiteX24069" y="connsiteY24069"/>
                </a:cxn>
                <a:cxn ang="0">
                  <a:pos x="connsiteX24070" y="connsiteY24070"/>
                </a:cxn>
                <a:cxn ang="0">
                  <a:pos x="connsiteX24071" y="connsiteY24071"/>
                </a:cxn>
                <a:cxn ang="0">
                  <a:pos x="connsiteX24072" y="connsiteY24072"/>
                </a:cxn>
                <a:cxn ang="0">
                  <a:pos x="connsiteX24073" y="connsiteY24073"/>
                </a:cxn>
                <a:cxn ang="0">
                  <a:pos x="connsiteX24074" y="connsiteY24074"/>
                </a:cxn>
                <a:cxn ang="0">
                  <a:pos x="connsiteX24075" y="connsiteY24075"/>
                </a:cxn>
                <a:cxn ang="0">
                  <a:pos x="connsiteX24076" y="connsiteY24076"/>
                </a:cxn>
                <a:cxn ang="0">
                  <a:pos x="connsiteX24077" y="connsiteY24077"/>
                </a:cxn>
                <a:cxn ang="0">
                  <a:pos x="connsiteX24078" y="connsiteY24078"/>
                </a:cxn>
                <a:cxn ang="0">
                  <a:pos x="connsiteX24079" y="connsiteY24079"/>
                </a:cxn>
                <a:cxn ang="0">
                  <a:pos x="connsiteX24080" y="connsiteY24080"/>
                </a:cxn>
                <a:cxn ang="0">
                  <a:pos x="connsiteX24081" y="connsiteY24081"/>
                </a:cxn>
                <a:cxn ang="0">
                  <a:pos x="connsiteX24082" y="connsiteY24082"/>
                </a:cxn>
                <a:cxn ang="0">
                  <a:pos x="connsiteX24083" y="connsiteY24083"/>
                </a:cxn>
                <a:cxn ang="0">
                  <a:pos x="connsiteX24084" y="connsiteY24084"/>
                </a:cxn>
                <a:cxn ang="0">
                  <a:pos x="connsiteX24085" y="connsiteY24085"/>
                </a:cxn>
                <a:cxn ang="0">
                  <a:pos x="connsiteX24086" y="connsiteY24086"/>
                </a:cxn>
                <a:cxn ang="0">
                  <a:pos x="connsiteX24087" y="connsiteY24087"/>
                </a:cxn>
                <a:cxn ang="0">
                  <a:pos x="connsiteX24088" y="connsiteY24088"/>
                </a:cxn>
                <a:cxn ang="0">
                  <a:pos x="connsiteX24089" y="connsiteY24089"/>
                </a:cxn>
                <a:cxn ang="0">
                  <a:pos x="connsiteX24090" y="connsiteY24090"/>
                </a:cxn>
                <a:cxn ang="0">
                  <a:pos x="connsiteX24091" y="connsiteY24091"/>
                </a:cxn>
                <a:cxn ang="0">
                  <a:pos x="connsiteX24092" y="connsiteY24092"/>
                </a:cxn>
                <a:cxn ang="0">
                  <a:pos x="connsiteX24093" y="connsiteY24093"/>
                </a:cxn>
                <a:cxn ang="0">
                  <a:pos x="connsiteX24094" y="connsiteY24094"/>
                </a:cxn>
                <a:cxn ang="0">
                  <a:pos x="connsiteX24095" y="connsiteY24095"/>
                </a:cxn>
                <a:cxn ang="0">
                  <a:pos x="connsiteX24096" y="connsiteY24096"/>
                </a:cxn>
                <a:cxn ang="0">
                  <a:pos x="connsiteX24097" y="connsiteY24097"/>
                </a:cxn>
                <a:cxn ang="0">
                  <a:pos x="connsiteX24098" y="connsiteY24098"/>
                </a:cxn>
                <a:cxn ang="0">
                  <a:pos x="connsiteX24099" y="connsiteY24099"/>
                </a:cxn>
                <a:cxn ang="0">
                  <a:pos x="connsiteX24100" y="connsiteY24100"/>
                </a:cxn>
                <a:cxn ang="0">
                  <a:pos x="connsiteX24101" y="connsiteY24101"/>
                </a:cxn>
                <a:cxn ang="0">
                  <a:pos x="connsiteX24102" y="connsiteY24102"/>
                </a:cxn>
                <a:cxn ang="0">
                  <a:pos x="connsiteX24103" y="connsiteY24103"/>
                </a:cxn>
                <a:cxn ang="0">
                  <a:pos x="connsiteX24104" y="connsiteY24104"/>
                </a:cxn>
                <a:cxn ang="0">
                  <a:pos x="connsiteX24105" y="connsiteY24105"/>
                </a:cxn>
                <a:cxn ang="0">
                  <a:pos x="connsiteX24106" y="connsiteY24106"/>
                </a:cxn>
                <a:cxn ang="0">
                  <a:pos x="connsiteX24107" y="connsiteY24107"/>
                </a:cxn>
                <a:cxn ang="0">
                  <a:pos x="connsiteX24108" y="connsiteY24108"/>
                </a:cxn>
                <a:cxn ang="0">
                  <a:pos x="connsiteX24109" y="connsiteY24109"/>
                </a:cxn>
                <a:cxn ang="0">
                  <a:pos x="connsiteX24110" y="connsiteY24110"/>
                </a:cxn>
                <a:cxn ang="0">
                  <a:pos x="connsiteX24111" y="connsiteY24111"/>
                </a:cxn>
                <a:cxn ang="0">
                  <a:pos x="connsiteX24112" y="connsiteY24112"/>
                </a:cxn>
                <a:cxn ang="0">
                  <a:pos x="connsiteX24113" y="connsiteY24113"/>
                </a:cxn>
                <a:cxn ang="0">
                  <a:pos x="connsiteX24114" y="connsiteY24114"/>
                </a:cxn>
                <a:cxn ang="0">
                  <a:pos x="connsiteX24115" y="connsiteY24115"/>
                </a:cxn>
                <a:cxn ang="0">
                  <a:pos x="connsiteX24116" y="connsiteY24116"/>
                </a:cxn>
                <a:cxn ang="0">
                  <a:pos x="connsiteX24117" y="connsiteY24117"/>
                </a:cxn>
                <a:cxn ang="0">
                  <a:pos x="connsiteX24118" y="connsiteY24118"/>
                </a:cxn>
                <a:cxn ang="0">
                  <a:pos x="connsiteX24119" y="connsiteY24119"/>
                </a:cxn>
                <a:cxn ang="0">
                  <a:pos x="connsiteX24120" y="connsiteY24120"/>
                </a:cxn>
                <a:cxn ang="0">
                  <a:pos x="connsiteX24121" y="connsiteY24121"/>
                </a:cxn>
                <a:cxn ang="0">
                  <a:pos x="connsiteX24122" y="connsiteY24122"/>
                </a:cxn>
                <a:cxn ang="0">
                  <a:pos x="connsiteX24123" y="connsiteY24123"/>
                </a:cxn>
                <a:cxn ang="0">
                  <a:pos x="connsiteX24124" y="connsiteY24124"/>
                </a:cxn>
                <a:cxn ang="0">
                  <a:pos x="connsiteX24125" y="connsiteY24125"/>
                </a:cxn>
                <a:cxn ang="0">
                  <a:pos x="connsiteX24126" y="connsiteY24126"/>
                </a:cxn>
                <a:cxn ang="0">
                  <a:pos x="connsiteX24127" y="connsiteY24127"/>
                </a:cxn>
                <a:cxn ang="0">
                  <a:pos x="connsiteX24128" y="connsiteY24128"/>
                </a:cxn>
                <a:cxn ang="0">
                  <a:pos x="connsiteX24129" y="connsiteY24129"/>
                </a:cxn>
                <a:cxn ang="0">
                  <a:pos x="connsiteX24130" y="connsiteY24130"/>
                </a:cxn>
                <a:cxn ang="0">
                  <a:pos x="connsiteX24131" y="connsiteY24131"/>
                </a:cxn>
                <a:cxn ang="0">
                  <a:pos x="connsiteX24132" y="connsiteY24132"/>
                </a:cxn>
                <a:cxn ang="0">
                  <a:pos x="connsiteX24133" y="connsiteY24133"/>
                </a:cxn>
                <a:cxn ang="0">
                  <a:pos x="connsiteX24134" y="connsiteY24134"/>
                </a:cxn>
                <a:cxn ang="0">
                  <a:pos x="connsiteX24135" y="connsiteY24135"/>
                </a:cxn>
                <a:cxn ang="0">
                  <a:pos x="connsiteX24136" y="connsiteY24136"/>
                </a:cxn>
                <a:cxn ang="0">
                  <a:pos x="connsiteX24137" y="connsiteY24137"/>
                </a:cxn>
                <a:cxn ang="0">
                  <a:pos x="connsiteX24138" y="connsiteY24138"/>
                </a:cxn>
                <a:cxn ang="0">
                  <a:pos x="connsiteX24139" y="connsiteY24139"/>
                </a:cxn>
                <a:cxn ang="0">
                  <a:pos x="connsiteX24140" y="connsiteY24140"/>
                </a:cxn>
                <a:cxn ang="0">
                  <a:pos x="connsiteX24141" y="connsiteY24141"/>
                </a:cxn>
                <a:cxn ang="0">
                  <a:pos x="connsiteX24142" y="connsiteY24142"/>
                </a:cxn>
                <a:cxn ang="0">
                  <a:pos x="connsiteX24143" y="connsiteY24143"/>
                </a:cxn>
                <a:cxn ang="0">
                  <a:pos x="connsiteX24144" y="connsiteY24144"/>
                </a:cxn>
                <a:cxn ang="0">
                  <a:pos x="connsiteX24145" y="connsiteY24145"/>
                </a:cxn>
                <a:cxn ang="0">
                  <a:pos x="connsiteX24146" y="connsiteY24146"/>
                </a:cxn>
                <a:cxn ang="0">
                  <a:pos x="connsiteX24147" y="connsiteY24147"/>
                </a:cxn>
                <a:cxn ang="0">
                  <a:pos x="connsiteX24148" y="connsiteY24148"/>
                </a:cxn>
                <a:cxn ang="0">
                  <a:pos x="connsiteX24149" y="connsiteY24149"/>
                </a:cxn>
                <a:cxn ang="0">
                  <a:pos x="connsiteX24150" y="connsiteY24150"/>
                </a:cxn>
                <a:cxn ang="0">
                  <a:pos x="connsiteX24151" y="connsiteY24151"/>
                </a:cxn>
                <a:cxn ang="0">
                  <a:pos x="connsiteX24152" y="connsiteY24152"/>
                </a:cxn>
                <a:cxn ang="0">
                  <a:pos x="connsiteX24153" y="connsiteY24153"/>
                </a:cxn>
                <a:cxn ang="0">
                  <a:pos x="connsiteX24154" y="connsiteY24154"/>
                </a:cxn>
                <a:cxn ang="0">
                  <a:pos x="connsiteX24155" y="connsiteY24155"/>
                </a:cxn>
                <a:cxn ang="0">
                  <a:pos x="connsiteX24156" y="connsiteY24156"/>
                </a:cxn>
                <a:cxn ang="0">
                  <a:pos x="connsiteX24157" y="connsiteY24157"/>
                </a:cxn>
                <a:cxn ang="0">
                  <a:pos x="connsiteX24158" y="connsiteY24158"/>
                </a:cxn>
                <a:cxn ang="0">
                  <a:pos x="connsiteX24159" y="connsiteY24159"/>
                </a:cxn>
                <a:cxn ang="0">
                  <a:pos x="connsiteX24160" y="connsiteY24160"/>
                </a:cxn>
                <a:cxn ang="0">
                  <a:pos x="connsiteX24161" y="connsiteY24161"/>
                </a:cxn>
                <a:cxn ang="0">
                  <a:pos x="connsiteX24162" y="connsiteY24162"/>
                </a:cxn>
                <a:cxn ang="0">
                  <a:pos x="connsiteX24163" y="connsiteY24163"/>
                </a:cxn>
                <a:cxn ang="0">
                  <a:pos x="connsiteX24164" y="connsiteY24164"/>
                </a:cxn>
                <a:cxn ang="0">
                  <a:pos x="connsiteX24165" y="connsiteY24165"/>
                </a:cxn>
                <a:cxn ang="0">
                  <a:pos x="connsiteX24166" y="connsiteY24166"/>
                </a:cxn>
                <a:cxn ang="0">
                  <a:pos x="connsiteX24167" y="connsiteY24167"/>
                </a:cxn>
                <a:cxn ang="0">
                  <a:pos x="connsiteX24168" y="connsiteY24168"/>
                </a:cxn>
                <a:cxn ang="0">
                  <a:pos x="connsiteX24169" y="connsiteY24169"/>
                </a:cxn>
                <a:cxn ang="0">
                  <a:pos x="connsiteX24170" y="connsiteY24170"/>
                </a:cxn>
                <a:cxn ang="0">
                  <a:pos x="connsiteX24171" y="connsiteY24171"/>
                </a:cxn>
                <a:cxn ang="0">
                  <a:pos x="connsiteX24172" y="connsiteY24172"/>
                </a:cxn>
                <a:cxn ang="0">
                  <a:pos x="connsiteX24173" y="connsiteY24173"/>
                </a:cxn>
                <a:cxn ang="0">
                  <a:pos x="connsiteX24174" y="connsiteY24174"/>
                </a:cxn>
                <a:cxn ang="0">
                  <a:pos x="connsiteX24175" y="connsiteY24175"/>
                </a:cxn>
                <a:cxn ang="0">
                  <a:pos x="connsiteX24176" y="connsiteY24176"/>
                </a:cxn>
                <a:cxn ang="0">
                  <a:pos x="connsiteX24177" y="connsiteY24177"/>
                </a:cxn>
                <a:cxn ang="0">
                  <a:pos x="connsiteX24178" y="connsiteY24178"/>
                </a:cxn>
                <a:cxn ang="0">
                  <a:pos x="connsiteX24179" y="connsiteY24179"/>
                </a:cxn>
                <a:cxn ang="0">
                  <a:pos x="connsiteX24180" y="connsiteY24180"/>
                </a:cxn>
                <a:cxn ang="0">
                  <a:pos x="connsiteX24181" y="connsiteY24181"/>
                </a:cxn>
                <a:cxn ang="0">
                  <a:pos x="connsiteX24182" y="connsiteY24182"/>
                </a:cxn>
                <a:cxn ang="0">
                  <a:pos x="connsiteX24183" y="connsiteY24183"/>
                </a:cxn>
                <a:cxn ang="0">
                  <a:pos x="connsiteX24184" y="connsiteY24184"/>
                </a:cxn>
                <a:cxn ang="0">
                  <a:pos x="connsiteX24185" y="connsiteY24185"/>
                </a:cxn>
                <a:cxn ang="0">
                  <a:pos x="connsiteX24186" y="connsiteY24186"/>
                </a:cxn>
                <a:cxn ang="0">
                  <a:pos x="connsiteX24187" y="connsiteY24187"/>
                </a:cxn>
                <a:cxn ang="0">
                  <a:pos x="connsiteX24188" y="connsiteY24188"/>
                </a:cxn>
                <a:cxn ang="0">
                  <a:pos x="connsiteX24189" y="connsiteY24189"/>
                </a:cxn>
                <a:cxn ang="0">
                  <a:pos x="connsiteX24190" y="connsiteY24190"/>
                </a:cxn>
                <a:cxn ang="0">
                  <a:pos x="connsiteX24191" y="connsiteY24191"/>
                </a:cxn>
                <a:cxn ang="0">
                  <a:pos x="connsiteX24192" y="connsiteY24192"/>
                </a:cxn>
                <a:cxn ang="0">
                  <a:pos x="connsiteX24193" y="connsiteY24193"/>
                </a:cxn>
                <a:cxn ang="0">
                  <a:pos x="connsiteX24194" y="connsiteY24194"/>
                </a:cxn>
                <a:cxn ang="0">
                  <a:pos x="connsiteX24195" y="connsiteY24195"/>
                </a:cxn>
                <a:cxn ang="0">
                  <a:pos x="connsiteX24196" y="connsiteY24196"/>
                </a:cxn>
                <a:cxn ang="0">
                  <a:pos x="connsiteX24197" y="connsiteY24197"/>
                </a:cxn>
                <a:cxn ang="0">
                  <a:pos x="connsiteX24198" y="connsiteY24198"/>
                </a:cxn>
                <a:cxn ang="0">
                  <a:pos x="connsiteX24199" y="connsiteY24199"/>
                </a:cxn>
                <a:cxn ang="0">
                  <a:pos x="connsiteX24200" y="connsiteY24200"/>
                </a:cxn>
                <a:cxn ang="0">
                  <a:pos x="connsiteX24201" y="connsiteY24201"/>
                </a:cxn>
                <a:cxn ang="0">
                  <a:pos x="connsiteX24202" y="connsiteY24202"/>
                </a:cxn>
                <a:cxn ang="0">
                  <a:pos x="connsiteX24203" y="connsiteY24203"/>
                </a:cxn>
                <a:cxn ang="0">
                  <a:pos x="connsiteX24204" y="connsiteY24204"/>
                </a:cxn>
                <a:cxn ang="0">
                  <a:pos x="connsiteX24205" y="connsiteY24205"/>
                </a:cxn>
                <a:cxn ang="0">
                  <a:pos x="connsiteX24206" y="connsiteY24206"/>
                </a:cxn>
                <a:cxn ang="0">
                  <a:pos x="connsiteX24207" y="connsiteY24207"/>
                </a:cxn>
                <a:cxn ang="0">
                  <a:pos x="connsiteX24208" y="connsiteY24208"/>
                </a:cxn>
                <a:cxn ang="0">
                  <a:pos x="connsiteX24209" y="connsiteY24209"/>
                </a:cxn>
                <a:cxn ang="0">
                  <a:pos x="connsiteX24210" y="connsiteY24210"/>
                </a:cxn>
                <a:cxn ang="0">
                  <a:pos x="connsiteX24211" y="connsiteY24211"/>
                </a:cxn>
                <a:cxn ang="0">
                  <a:pos x="connsiteX24212" y="connsiteY24212"/>
                </a:cxn>
                <a:cxn ang="0">
                  <a:pos x="connsiteX24213" y="connsiteY24213"/>
                </a:cxn>
                <a:cxn ang="0">
                  <a:pos x="connsiteX24214" y="connsiteY24214"/>
                </a:cxn>
                <a:cxn ang="0">
                  <a:pos x="connsiteX24215" y="connsiteY24215"/>
                </a:cxn>
                <a:cxn ang="0">
                  <a:pos x="connsiteX24216" y="connsiteY24216"/>
                </a:cxn>
                <a:cxn ang="0">
                  <a:pos x="connsiteX24217" y="connsiteY24217"/>
                </a:cxn>
                <a:cxn ang="0">
                  <a:pos x="connsiteX24218" y="connsiteY24218"/>
                </a:cxn>
                <a:cxn ang="0">
                  <a:pos x="connsiteX24219" y="connsiteY24219"/>
                </a:cxn>
                <a:cxn ang="0">
                  <a:pos x="connsiteX24220" y="connsiteY24220"/>
                </a:cxn>
                <a:cxn ang="0">
                  <a:pos x="connsiteX24221" y="connsiteY24221"/>
                </a:cxn>
                <a:cxn ang="0">
                  <a:pos x="connsiteX24222" y="connsiteY24222"/>
                </a:cxn>
                <a:cxn ang="0">
                  <a:pos x="connsiteX24223" y="connsiteY24223"/>
                </a:cxn>
                <a:cxn ang="0">
                  <a:pos x="connsiteX24224" y="connsiteY24224"/>
                </a:cxn>
                <a:cxn ang="0">
                  <a:pos x="connsiteX24225" y="connsiteY24225"/>
                </a:cxn>
                <a:cxn ang="0">
                  <a:pos x="connsiteX24226" y="connsiteY24226"/>
                </a:cxn>
                <a:cxn ang="0">
                  <a:pos x="connsiteX24227" y="connsiteY24227"/>
                </a:cxn>
                <a:cxn ang="0">
                  <a:pos x="connsiteX24228" y="connsiteY24228"/>
                </a:cxn>
                <a:cxn ang="0">
                  <a:pos x="connsiteX24229" y="connsiteY24229"/>
                </a:cxn>
                <a:cxn ang="0">
                  <a:pos x="connsiteX24230" y="connsiteY24230"/>
                </a:cxn>
                <a:cxn ang="0">
                  <a:pos x="connsiteX24231" y="connsiteY24231"/>
                </a:cxn>
                <a:cxn ang="0">
                  <a:pos x="connsiteX24232" y="connsiteY24232"/>
                </a:cxn>
                <a:cxn ang="0">
                  <a:pos x="connsiteX24233" y="connsiteY24233"/>
                </a:cxn>
                <a:cxn ang="0">
                  <a:pos x="connsiteX24234" y="connsiteY24234"/>
                </a:cxn>
                <a:cxn ang="0">
                  <a:pos x="connsiteX24235" y="connsiteY24235"/>
                </a:cxn>
                <a:cxn ang="0">
                  <a:pos x="connsiteX24236" y="connsiteY24236"/>
                </a:cxn>
                <a:cxn ang="0">
                  <a:pos x="connsiteX24237" y="connsiteY24237"/>
                </a:cxn>
                <a:cxn ang="0">
                  <a:pos x="connsiteX24238" y="connsiteY24238"/>
                </a:cxn>
                <a:cxn ang="0">
                  <a:pos x="connsiteX24239" y="connsiteY24239"/>
                </a:cxn>
                <a:cxn ang="0">
                  <a:pos x="connsiteX24240" y="connsiteY24240"/>
                </a:cxn>
                <a:cxn ang="0">
                  <a:pos x="connsiteX24241" y="connsiteY24241"/>
                </a:cxn>
                <a:cxn ang="0">
                  <a:pos x="connsiteX24242" y="connsiteY24242"/>
                </a:cxn>
                <a:cxn ang="0">
                  <a:pos x="connsiteX24243" y="connsiteY24243"/>
                </a:cxn>
                <a:cxn ang="0">
                  <a:pos x="connsiteX24244" y="connsiteY24244"/>
                </a:cxn>
                <a:cxn ang="0">
                  <a:pos x="connsiteX24245" y="connsiteY24245"/>
                </a:cxn>
                <a:cxn ang="0">
                  <a:pos x="connsiteX24246" y="connsiteY24246"/>
                </a:cxn>
                <a:cxn ang="0">
                  <a:pos x="connsiteX24247" y="connsiteY24247"/>
                </a:cxn>
                <a:cxn ang="0">
                  <a:pos x="connsiteX24248" y="connsiteY24248"/>
                </a:cxn>
                <a:cxn ang="0">
                  <a:pos x="connsiteX24249" y="connsiteY24249"/>
                </a:cxn>
                <a:cxn ang="0">
                  <a:pos x="connsiteX24250" y="connsiteY24250"/>
                </a:cxn>
                <a:cxn ang="0">
                  <a:pos x="connsiteX24251" y="connsiteY24251"/>
                </a:cxn>
                <a:cxn ang="0">
                  <a:pos x="connsiteX24252" y="connsiteY24252"/>
                </a:cxn>
                <a:cxn ang="0">
                  <a:pos x="connsiteX24253" y="connsiteY24253"/>
                </a:cxn>
                <a:cxn ang="0">
                  <a:pos x="connsiteX24254" y="connsiteY24254"/>
                </a:cxn>
                <a:cxn ang="0">
                  <a:pos x="connsiteX24255" y="connsiteY24255"/>
                </a:cxn>
                <a:cxn ang="0">
                  <a:pos x="connsiteX24256" y="connsiteY24256"/>
                </a:cxn>
                <a:cxn ang="0">
                  <a:pos x="connsiteX24257" y="connsiteY24257"/>
                </a:cxn>
                <a:cxn ang="0">
                  <a:pos x="connsiteX24258" y="connsiteY24258"/>
                </a:cxn>
                <a:cxn ang="0">
                  <a:pos x="connsiteX24259" y="connsiteY24259"/>
                </a:cxn>
                <a:cxn ang="0">
                  <a:pos x="connsiteX24260" y="connsiteY24260"/>
                </a:cxn>
                <a:cxn ang="0">
                  <a:pos x="connsiteX24261" y="connsiteY24261"/>
                </a:cxn>
                <a:cxn ang="0">
                  <a:pos x="connsiteX24262" y="connsiteY24262"/>
                </a:cxn>
                <a:cxn ang="0">
                  <a:pos x="connsiteX24263" y="connsiteY24263"/>
                </a:cxn>
                <a:cxn ang="0">
                  <a:pos x="connsiteX24264" y="connsiteY24264"/>
                </a:cxn>
                <a:cxn ang="0">
                  <a:pos x="connsiteX24265" y="connsiteY24265"/>
                </a:cxn>
                <a:cxn ang="0">
                  <a:pos x="connsiteX24266" y="connsiteY24266"/>
                </a:cxn>
                <a:cxn ang="0">
                  <a:pos x="connsiteX24267" y="connsiteY24267"/>
                </a:cxn>
                <a:cxn ang="0">
                  <a:pos x="connsiteX24268" y="connsiteY24268"/>
                </a:cxn>
                <a:cxn ang="0">
                  <a:pos x="connsiteX24269" y="connsiteY24269"/>
                </a:cxn>
                <a:cxn ang="0">
                  <a:pos x="connsiteX24270" y="connsiteY24270"/>
                </a:cxn>
                <a:cxn ang="0">
                  <a:pos x="connsiteX24271" y="connsiteY24271"/>
                </a:cxn>
                <a:cxn ang="0">
                  <a:pos x="connsiteX24272" y="connsiteY24272"/>
                </a:cxn>
                <a:cxn ang="0">
                  <a:pos x="connsiteX24273" y="connsiteY24273"/>
                </a:cxn>
                <a:cxn ang="0">
                  <a:pos x="connsiteX24274" y="connsiteY24274"/>
                </a:cxn>
                <a:cxn ang="0">
                  <a:pos x="connsiteX24275" y="connsiteY24275"/>
                </a:cxn>
                <a:cxn ang="0">
                  <a:pos x="connsiteX24276" y="connsiteY24276"/>
                </a:cxn>
                <a:cxn ang="0">
                  <a:pos x="connsiteX24277" y="connsiteY24277"/>
                </a:cxn>
                <a:cxn ang="0">
                  <a:pos x="connsiteX24278" y="connsiteY24278"/>
                </a:cxn>
                <a:cxn ang="0">
                  <a:pos x="connsiteX24279" y="connsiteY24279"/>
                </a:cxn>
                <a:cxn ang="0">
                  <a:pos x="connsiteX24280" y="connsiteY24280"/>
                </a:cxn>
                <a:cxn ang="0">
                  <a:pos x="connsiteX24281" y="connsiteY24281"/>
                </a:cxn>
                <a:cxn ang="0">
                  <a:pos x="connsiteX24282" y="connsiteY24282"/>
                </a:cxn>
                <a:cxn ang="0">
                  <a:pos x="connsiteX24283" y="connsiteY24283"/>
                </a:cxn>
                <a:cxn ang="0">
                  <a:pos x="connsiteX24284" y="connsiteY24284"/>
                </a:cxn>
                <a:cxn ang="0">
                  <a:pos x="connsiteX24285" y="connsiteY24285"/>
                </a:cxn>
                <a:cxn ang="0">
                  <a:pos x="connsiteX24286" y="connsiteY24286"/>
                </a:cxn>
                <a:cxn ang="0">
                  <a:pos x="connsiteX24287" y="connsiteY24287"/>
                </a:cxn>
                <a:cxn ang="0">
                  <a:pos x="connsiteX24288" y="connsiteY24288"/>
                </a:cxn>
                <a:cxn ang="0">
                  <a:pos x="connsiteX24289" y="connsiteY24289"/>
                </a:cxn>
                <a:cxn ang="0">
                  <a:pos x="connsiteX24290" y="connsiteY24290"/>
                </a:cxn>
                <a:cxn ang="0">
                  <a:pos x="connsiteX24291" y="connsiteY24291"/>
                </a:cxn>
                <a:cxn ang="0">
                  <a:pos x="connsiteX24292" y="connsiteY24292"/>
                </a:cxn>
                <a:cxn ang="0">
                  <a:pos x="connsiteX24293" y="connsiteY24293"/>
                </a:cxn>
                <a:cxn ang="0">
                  <a:pos x="connsiteX24294" y="connsiteY24294"/>
                </a:cxn>
                <a:cxn ang="0">
                  <a:pos x="connsiteX24295" y="connsiteY24295"/>
                </a:cxn>
                <a:cxn ang="0">
                  <a:pos x="connsiteX24296" y="connsiteY24296"/>
                </a:cxn>
                <a:cxn ang="0">
                  <a:pos x="connsiteX24297" y="connsiteY24297"/>
                </a:cxn>
                <a:cxn ang="0">
                  <a:pos x="connsiteX24298" y="connsiteY24298"/>
                </a:cxn>
                <a:cxn ang="0">
                  <a:pos x="connsiteX24299" y="connsiteY24299"/>
                </a:cxn>
                <a:cxn ang="0">
                  <a:pos x="connsiteX24300" y="connsiteY24300"/>
                </a:cxn>
                <a:cxn ang="0">
                  <a:pos x="connsiteX24301" y="connsiteY24301"/>
                </a:cxn>
                <a:cxn ang="0">
                  <a:pos x="connsiteX24302" y="connsiteY24302"/>
                </a:cxn>
                <a:cxn ang="0">
                  <a:pos x="connsiteX24303" y="connsiteY24303"/>
                </a:cxn>
                <a:cxn ang="0">
                  <a:pos x="connsiteX24304" y="connsiteY24304"/>
                </a:cxn>
                <a:cxn ang="0">
                  <a:pos x="connsiteX24305" y="connsiteY24305"/>
                </a:cxn>
                <a:cxn ang="0">
                  <a:pos x="connsiteX24306" y="connsiteY24306"/>
                </a:cxn>
                <a:cxn ang="0">
                  <a:pos x="connsiteX24307" y="connsiteY24307"/>
                </a:cxn>
                <a:cxn ang="0">
                  <a:pos x="connsiteX24308" y="connsiteY24308"/>
                </a:cxn>
                <a:cxn ang="0">
                  <a:pos x="connsiteX24309" y="connsiteY24309"/>
                </a:cxn>
                <a:cxn ang="0">
                  <a:pos x="connsiteX24310" y="connsiteY24310"/>
                </a:cxn>
                <a:cxn ang="0">
                  <a:pos x="connsiteX24311" y="connsiteY24311"/>
                </a:cxn>
                <a:cxn ang="0">
                  <a:pos x="connsiteX24312" y="connsiteY24312"/>
                </a:cxn>
                <a:cxn ang="0">
                  <a:pos x="connsiteX24313" y="connsiteY24313"/>
                </a:cxn>
                <a:cxn ang="0">
                  <a:pos x="connsiteX24314" y="connsiteY24314"/>
                </a:cxn>
                <a:cxn ang="0">
                  <a:pos x="connsiteX24315" y="connsiteY24315"/>
                </a:cxn>
                <a:cxn ang="0">
                  <a:pos x="connsiteX24316" y="connsiteY24316"/>
                </a:cxn>
                <a:cxn ang="0">
                  <a:pos x="connsiteX24317" y="connsiteY24317"/>
                </a:cxn>
                <a:cxn ang="0">
                  <a:pos x="connsiteX24318" y="connsiteY24318"/>
                </a:cxn>
                <a:cxn ang="0">
                  <a:pos x="connsiteX24319" y="connsiteY24319"/>
                </a:cxn>
                <a:cxn ang="0">
                  <a:pos x="connsiteX24320" y="connsiteY24320"/>
                </a:cxn>
                <a:cxn ang="0">
                  <a:pos x="connsiteX24321" y="connsiteY24321"/>
                </a:cxn>
                <a:cxn ang="0">
                  <a:pos x="connsiteX24322" y="connsiteY24322"/>
                </a:cxn>
                <a:cxn ang="0">
                  <a:pos x="connsiteX24323" y="connsiteY24323"/>
                </a:cxn>
                <a:cxn ang="0">
                  <a:pos x="connsiteX24324" y="connsiteY24324"/>
                </a:cxn>
                <a:cxn ang="0">
                  <a:pos x="connsiteX24325" y="connsiteY24325"/>
                </a:cxn>
                <a:cxn ang="0">
                  <a:pos x="connsiteX24326" y="connsiteY24326"/>
                </a:cxn>
                <a:cxn ang="0">
                  <a:pos x="connsiteX24327" y="connsiteY24327"/>
                </a:cxn>
                <a:cxn ang="0">
                  <a:pos x="connsiteX24328" y="connsiteY24328"/>
                </a:cxn>
                <a:cxn ang="0">
                  <a:pos x="connsiteX24329" y="connsiteY24329"/>
                </a:cxn>
                <a:cxn ang="0">
                  <a:pos x="connsiteX24330" y="connsiteY24330"/>
                </a:cxn>
                <a:cxn ang="0">
                  <a:pos x="connsiteX24331" y="connsiteY24331"/>
                </a:cxn>
                <a:cxn ang="0">
                  <a:pos x="connsiteX24332" y="connsiteY24332"/>
                </a:cxn>
                <a:cxn ang="0">
                  <a:pos x="connsiteX24333" y="connsiteY24333"/>
                </a:cxn>
                <a:cxn ang="0">
                  <a:pos x="connsiteX24334" y="connsiteY24334"/>
                </a:cxn>
                <a:cxn ang="0">
                  <a:pos x="connsiteX24335" y="connsiteY24335"/>
                </a:cxn>
                <a:cxn ang="0">
                  <a:pos x="connsiteX24336" y="connsiteY24336"/>
                </a:cxn>
                <a:cxn ang="0">
                  <a:pos x="connsiteX24337" y="connsiteY24337"/>
                </a:cxn>
                <a:cxn ang="0">
                  <a:pos x="connsiteX24338" y="connsiteY24338"/>
                </a:cxn>
                <a:cxn ang="0">
                  <a:pos x="connsiteX24339" y="connsiteY24339"/>
                </a:cxn>
                <a:cxn ang="0">
                  <a:pos x="connsiteX24340" y="connsiteY24340"/>
                </a:cxn>
                <a:cxn ang="0">
                  <a:pos x="connsiteX24341" y="connsiteY24341"/>
                </a:cxn>
                <a:cxn ang="0">
                  <a:pos x="connsiteX24342" y="connsiteY24342"/>
                </a:cxn>
                <a:cxn ang="0">
                  <a:pos x="connsiteX24343" y="connsiteY24343"/>
                </a:cxn>
                <a:cxn ang="0">
                  <a:pos x="connsiteX24344" y="connsiteY24344"/>
                </a:cxn>
                <a:cxn ang="0">
                  <a:pos x="connsiteX24345" y="connsiteY24345"/>
                </a:cxn>
                <a:cxn ang="0">
                  <a:pos x="connsiteX24346" y="connsiteY24346"/>
                </a:cxn>
                <a:cxn ang="0">
                  <a:pos x="connsiteX24347" y="connsiteY24347"/>
                </a:cxn>
                <a:cxn ang="0">
                  <a:pos x="connsiteX24348" y="connsiteY24348"/>
                </a:cxn>
                <a:cxn ang="0">
                  <a:pos x="connsiteX24349" y="connsiteY24349"/>
                </a:cxn>
                <a:cxn ang="0">
                  <a:pos x="connsiteX24350" y="connsiteY24350"/>
                </a:cxn>
                <a:cxn ang="0">
                  <a:pos x="connsiteX24351" y="connsiteY24351"/>
                </a:cxn>
                <a:cxn ang="0">
                  <a:pos x="connsiteX24352" y="connsiteY24352"/>
                </a:cxn>
                <a:cxn ang="0">
                  <a:pos x="connsiteX24353" y="connsiteY24353"/>
                </a:cxn>
                <a:cxn ang="0">
                  <a:pos x="connsiteX24354" y="connsiteY24354"/>
                </a:cxn>
                <a:cxn ang="0">
                  <a:pos x="connsiteX24355" y="connsiteY24355"/>
                </a:cxn>
                <a:cxn ang="0">
                  <a:pos x="connsiteX24356" y="connsiteY24356"/>
                </a:cxn>
                <a:cxn ang="0">
                  <a:pos x="connsiteX24357" y="connsiteY24357"/>
                </a:cxn>
                <a:cxn ang="0">
                  <a:pos x="connsiteX24358" y="connsiteY24358"/>
                </a:cxn>
                <a:cxn ang="0">
                  <a:pos x="connsiteX24359" y="connsiteY24359"/>
                </a:cxn>
                <a:cxn ang="0">
                  <a:pos x="connsiteX24360" y="connsiteY24360"/>
                </a:cxn>
                <a:cxn ang="0">
                  <a:pos x="connsiteX24361" y="connsiteY24361"/>
                </a:cxn>
                <a:cxn ang="0">
                  <a:pos x="connsiteX24362" y="connsiteY24362"/>
                </a:cxn>
                <a:cxn ang="0">
                  <a:pos x="connsiteX24363" y="connsiteY24363"/>
                </a:cxn>
                <a:cxn ang="0">
                  <a:pos x="connsiteX24364" y="connsiteY24364"/>
                </a:cxn>
                <a:cxn ang="0">
                  <a:pos x="connsiteX24365" y="connsiteY24365"/>
                </a:cxn>
                <a:cxn ang="0">
                  <a:pos x="connsiteX24366" y="connsiteY24366"/>
                </a:cxn>
                <a:cxn ang="0">
                  <a:pos x="connsiteX24367" y="connsiteY24367"/>
                </a:cxn>
                <a:cxn ang="0">
                  <a:pos x="connsiteX24368" y="connsiteY24368"/>
                </a:cxn>
                <a:cxn ang="0">
                  <a:pos x="connsiteX24369" y="connsiteY24369"/>
                </a:cxn>
                <a:cxn ang="0">
                  <a:pos x="connsiteX24370" y="connsiteY24370"/>
                </a:cxn>
                <a:cxn ang="0">
                  <a:pos x="connsiteX24371" y="connsiteY24371"/>
                </a:cxn>
                <a:cxn ang="0">
                  <a:pos x="connsiteX24372" y="connsiteY24372"/>
                </a:cxn>
                <a:cxn ang="0">
                  <a:pos x="connsiteX24373" y="connsiteY24373"/>
                </a:cxn>
                <a:cxn ang="0">
                  <a:pos x="connsiteX24374" y="connsiteY24374"/>
                </a:cxn>
                <a:cxn ang="0">
                  <a:pos x="connsiteX24375" y="connsiteY24375"/>
                </a:cxn>
                <a:cxn ang="0">
                  <a:pos x="connsiteX24376" y="connsiteY24376"/>
                </a:cxn>
                <a:cxn ang="0">
                  <a:pos x="connsiteX24377" y="connsiteY24377"/>
                </a:cxn>
                <a:cxn ang="0">
                  <a:pos x="connsiteX24378" y="connsiteY24378"/>
                </a:cxn>
                <a:cxn ang="0">
                  <a:pos x="connsiteX24379" y="connsiteY24379"/>
                </a:cxn>
                <a:cxn ang="0">
                  <a:pos x="connsiteX24380" y="connsiteY24380"/>
                </a:cxn>
                <a:cxn ang="0">
                  <a:pos x="connsiteX24381" y="connsiteY24381"/>
                </a:cxn>
                <a:cxn ang="0">
                  <a:pos x="connsiteX24382" y="connsiteY24382"/>
                </a:cxn>
                <a:cxn ang="0">
                  <a:pos x="connsiteX24383" y="connsiteY24383"/>
                </a:cxn>
                <a:cxn ang="0">
                  <a:pos x="connsiteX24384" y="connsiteY24384"/>
                </a:cxn>
                <a:cxn ang="0">
                  <a:pos x="connsiteX24385" y="connsiteY24385"/>
                </a:cxn>
                <a:cxn ang="0">
                  <a:pos x="connsiteX24386" y="connsiteY24386"/>
                </a:cxn>
                <a:cxn ang="0">
                  <a:pos x="connsiteX24387" y="connsiteY24387"/>
                </a:cxn>
                <a:cxn ang="0">
                  <a:pos x="connsiteX24388" y="connsiteY24388"/>
                </a:cxn>
                <a:cxn ang="0">
                  <a:pos x="connsiteX24389" y="connsiteY24389"/>
                </a:cxn>
                <a:cxn ang="0">
                  <a:pos x="connsiteX24390" y="connsiteY24390"/>
                </a:cxn>
                <a:cxn ang="0">
                  <a:pos x="connsiteX24391" y="connsiteY24391"/>
                </a:cxn>
                <a:cxn ang="0">
                  <a:pos x="connsiteX24392" y="connsiteY24392"/>
                </a:cxn>
                <a:cxn ang="0">
                  <a:pos x="connsiteX24393" y="connsiteY24393"/>
                </a:cxn>
                <a:cxn ang="0">
                  <a:pos x="connsiteX24394" y="connsiteY24394"/>
                </a:cxn>
                <a:cxn ang="0">
                  <a:pos x="connsiteX24395" y="connsiteY24395"/>
                </a:cxn>
                <a:cxn ang="0">
                  <a:pos x="connsiteX24396" y="connsiteY24396"/>
                </a:cxn>
                <a:cxn ang="0">
                  <a:pos x="connsiteX24397" y="connsiteY24397"/>
                </a:cxn>
                <a:cxn ang="0">
                  <a:pos x="connsiteX24398" y="connsiteY24398"/>
                </a:cxn>
                <a:cxn ang="0">
                  <a:pos x="connsiteX24399" y="connsiteY24399"/>
                </a:cxn>
                <a:cxn ang="0">
                  <a:pos x="connsiteX24400" y="connsiteY24400"/>
                </a:cxn>
                <a:cxn ang="0">
                  <a:pos x="connsiteX24401" y="connsiteY24401"/>
                </a:cxn>
                <a:cxn ang="0">
                  <a:pos x="connsiteX24402" y="connsiteY24402"/>
                </a:cxn>
                <a:cxn ang="0">
                  <a:pos x="connsiteX24403" y="connsiteY24403"/>
                </a:cxn>
                <a:cxn ang="0">
                  <a:pos x="connsiteX24404" y="connsiteY24404"/>
                </a:cxn>
                <a:cxn ang="0">
                  <a:pos x="connsiteX24405" y="connsiteY24405"/>
                </a:cxn>
                <a:cxn ang="0">
                  <a:pos x="connsiteX24406" y="connsiteY24406"/>
                </a:cxn>
                <a:cxn ang="0">
                  <a:pos x="connsiteX24407" y="connsiteY24407"/>
                </a:cxn>
                <a:cxn ang="0">
                  <a:pos x="connsiteX24408" y="connsiteY24408"/>
                </a:cxn>
                <a:cxn ang="0">
                  <a:pos x="connsiteX24409" y="connsiteY24409"/>
                </a:cxn>
                <a:cxn ang="0">
                  <a:pos x="connsiteX24410" y="connsiteY24410"/>
                </a:cxn>
                <a:cxn ang="0">
                  <a:pos x="connsiteX24411" y="connsiteY24411"/>
                </a:cxn>
                <a:cxn ang="0">
                  <a:pos x="connsiteX24412" y="connsiteY24412"/>
                </a:cxn>
                <a:cxn ang="0">
                  <a:pos x="connsiteX24413" y="connsiteY24413"/>
                </a:cxn>
                <a:cxn ang="0">
                  <a:pos x="connsiteX24414" y="connsiteY24414"/>
                </a:cxn>
                <a:cxn ang="0">
                  <a:pos x="connsiteX24415" y="connsiteY24415"/>
                </a:cxn>
                <a:cxn ang="0">
                  <a:pos x="connsiteX24416" y="connsiteY24416"/>
                </a:cxn>
                <a:cxn ang="0">
                  <a:pos x="connsiteX24417" y="connsiteY24417"/>
                </a:cxn>
                <a:cxn ang="0">
                  <a:pos x="connsiteX24418" y="connsiteY24418"/>
                </a:cxn>
                <a:cxn ang="0">
                  <a:pos x="connsiteX24419" y="connsiteY24419"/>
                </a:cxn>
                <a:cxn ang="0">
                  <a:pos x="connsiteX24420" y="connsiteY24420"/>
                </a:cxn>
                <a:cxn ang="0">
                  <a:pos x="connsiteX24421" y="connsiteY24421"/>
                </a:cxn>
                <a:cxn ang="0">
                  <a:pos x="connsiteX24422" y="connsiteY24422"/>
                </a:cxn>
                <a:cxn ang="0">
                  <a:pos x="connsiteX24423" y="connsiteY24423"/>
                </a:cxn>
                <a:cxn ang="0">
                  <a:pos x="connsiteX24424" y="connsiteY24424"/>
                </a:cxn>
                <a:cxn ang="0">
                  <a:pos x="connsiteX24425" y="connsiteY24425"/>
                </a:cxn>
                <a:cxn ang="0">
                  <a:pos x="connsiteX24426" y="connsiteY24426"/>
                </a:cxn>
                <a:cxn ang="0">
                  <a:pos x="connsiteX24427" y="connsiteY24427"/>
                </a:cxn>
                <a:cxn ang="0">
                  <a:pos x="connsiteX24428" y="connsiteY24428"/>
                </a:cxn>
                <a:cxn ang="0">
                  <a:pos x="connsiteX24429" y="connsiteY24429"/>
                </a:cxn>
                <a:cxn ang="0">
                  <a:pos x="connsiteX24430" y="connsiteY24430"/>
                </a:cxn>
                <a:cxn ang="0">
                  <a:pos x="connsiteX24431" y="connsiteY24431"/>
                </a:cxn>
                <a:cxn ang="0">
                  <a:pos x="connsiteX24432" y="connsiteY24432"/>
                </a:cxn>
                <a:cxn ang="0">
                  <a:pos x="connsiteX24433" y="connsiteY24433"/>
                </a:cxn>
                <a:cxn ang="0">
                  <a:pos x="connsiteX24434" y="connsiteY24434"/>
                </a:cxn>
                <a:cxn ang="0">
                  <a:pos x="connsiteX24435" y="connsiteY24435"/>
                </a:cxn>
                <a:cxn ang="0">
                  <a:pos x="connsiteX24436" y="connsiteY24436"/>
                </a:cxn>
                <a:cxn ang="0">
                  <a:pos x="connsiteX24437" y="connsiteY24437"/>
                </a:cxn>
                <a:cxn ang="0">
                  <a:pos x="connsiteX24438" y="connsiteY24438"/>
                </a:cxn>
                <a:cxn ang="0">
                  <a:pos x="connsiteX24439" y="connsiteY24439"/>
                </a:cxn>
                <a:cxn ang="0">
                  <a:pos x="connsiteX24440" y="connsiteY24440"/>
                </a:cxn>
                <a:cxn ang="0">
                  <a:pos x="connsiteX24441" y="connsiteY24441"/>
                </a:cxn>
                <a:cxn ang="0">
                  <a:pos x="connsiteX24442" y="connsiteY24442"/>
                </a:cxn>
                <a:cxn ang="0">
                  <a:pos x="connsiteX24443" y="connsiteY24443"/>
                </a:cxn>
                <a:cxn ang="0">
                  <a:pos x="connsiteX24444" y="connsiteY24444"/>
                </a:cxn>
                <a:cxn ang="0">
                  <a:pos x="connsiteX24445" y="connsiteY24445"/>
                </a:cxn>
                <a:cxn ang="0">
                  <a:pos x="connsiteX24446" y="connsiteY24446"/>
                </a:cxn>
                <a:cxn ang="0">
                  <a:pos x="connsiteX24447" y="connsiteY24447"/>
                </a:cxn>
                <a:cxn ang="0">
                  <a:pos x="connsiteX24448" y="connsiteY24448"/>
                </a:cxn>
                <a:cxn ang="0">
                  <a:pos x="connsiteX24449" y="connsiteY24449"/>
                </a:cxn>
                <a:cxn ang="0">
                  <a:pos x="connsiteX24450" y="connsiteY24450"/>
                </a:cxn>
                <a:cxn ang="0">
                  <a:pos x="connsiteX24451" y="connsiteY24451"/>
                </a:cxn>
                <a:cxn ang="0">
                  <a:pos x="connsiteX24452" y="connsiteY24452"/>
                </a:cxn>
                <a:cxn ang="0">
                  <a:pos x="connsiteX24453" y="connsiteY24453"/>
                </a:cxn>
                <a:cxn ang="0">
                  <a:pos x="connsiteX24454" y="connsiteY24454"/>
                </a:cxn>
                <a:cxn ang="0">
                  <a:pos x="connsiteX24455" y="connsiteY24455"/>
                </a:cxn>
                <a:cxn ang="0">
                  <a:pos x="connsiteX24456" y="connsiteY24456"/>
                </a:cxn>
                <a:cxn ang="0">
                  <a:pos x="connsiteX24457" y="connsiteY24457"/>
                </a:cxn>
                <a:cxn ang="0">
                  <a:pos x="connsiteX24458" y="connsiteY24458"/>
                </a:cxn>
                <a:cxn ang="0">
                  <a:pos x="connsiteX24459" y="connsiteY24459"/>
                </a:cxn>
                <a:cxn ang="0">
                  <a:pos x="connsiteX24460" y="connsiteY24460"/>
                </a:cxn>
                <a:cxn ang="0">
                  <a:pos x="connsiteX24461" y="connsiteY24461"/>
                </a:cxn>
                <a:cxn ang="0">
                  <a:pos x="connsiteX24462" y="connsiteY24462"/>
                </a:cxn>
                <a:cxn ang="0">
                  <a:pos x="connsiteX24463" y="connsiteY24463"/>
                </a:cxn>
                <a:cxn ang="0">
                  <a:pos x="connsiteX24464" y="connsiteY24464"/>
                </a:cxn>
                <a:cxn ang="0">
                  <a:pos x="connsiteX24465" y="connsiteY24465"/>
                </a:cxn>
                <a:cxn ang="0">
                  <a:pos x="connsiteX24466" y="connsiteY24466"/>
                </a:cxn>
                <a:cxn ang="0">
                  <a:pos x="connsiteX24467" y="connsiteY24467"/>
                </a:cxn>
                <a:cxn ang="0">
                  <a:pos x="connsiteX24468" y="connsiteY24468"/>
                </a:cxn>
                <a:cxn ang="0">
                  <a:pos x="connsiteX24469" y="connsiteY24469"/>
                </a:cxn>
                <a:cxn ang="0">
                  <a:pos x="connsiteX24470" y="connsiteY24470"/>
                </a:cxn>
                <a:cxn ang="0">
                  <a:pos x="connsiteX24471" y="connsiteY24471"/>
                </a:cxn>
                <a:cxn ang="0">
                  <a:pos x="connsiteX24472" y="connsiteY24472"/>
                </a:cxn>
                <a:cxn ang="0">
                  <a:pos x="connsiteX24473" y="connsiteY24473"/>
                </a:cxn>
                <a:cxn ang="0">
                  <a:pos x="connsiteX24474" y="connsiteY24474"/>
                </a:cxn>
                <a:cxn ang="0">
                  <a:pos x="connsiteX24475" y="connsiteY24475"/>
                </a:cxn>
                <a:cxn ang="0">
                  <a:pos x="connsiteX24476" y="connsiteY24476"/>
                </a:cxn>
                <a:cxn ang="0">
                  <a:pos x="connsiteX24477" y="connsiteY24477"/>
                </a:cxn>
                <a:cxn ang="0">
                  <a:pos x="connsiteX24478" y="connsiteY24478"/>
                </a:cxn>
                <a:cxn ang="0">
                  <a:pos x="connsiteX24479" y="connsiteY24479"/>
                </a:cxn>
                <a:cxn ang="0">
                  <a:pos x="connsiteX24480" y="connsiteY24480"/>
                </a:cxn>
                <a:cxn ang="0">
                  <a:pos x="connsiteX24481" y="connsiteY24481"/>
                </a:cxn>
                <a:cxn ang="0">
                  <a:pos x="connsiteX24482" y="connsiteY24482"/>
                </a:cxn>
                <a:cxn ang="0">
                  <a:pos x="connsiteX24483" y="connsiteY24483"/>
                </a:cxn>
                <a:cxn ang="0">
                  <a:pos x="connsiteX24484" y="connsiteY24484"/>
                </a:cxn>
                <a:cxn ang="0">
                  <a:pos x="connsiteX24485" y="connsiteY24485"/>
                </a:cxn>
                <a:cxn ang="0">
                  <a:pos x="connsiteX24486" y="connsiteY24486"/>
                </a:cxn>
                <a:cxn ang="0">
                  <a:pos x="connsiteX24487" y="connsiteY24487"/>
                </a:cxn>
                <a:cxn ang="0">
                  <a:pos x="connsiteX24488" y="connsiteY24488"/>
                </a:cxn>
                <a:cxn ang="0">
                  <a:pos x="connsiteX24489" y="connsiteY24489"/>
                </a:cxn>
                <a:cxn ang="0">
                  <a:pos x="connsiteX24490" y="connsiteY24490"/>
                </a:cxn>
                <a:cxn ang="0">
                  <a:pos x="connsiteX24491" y="connsiteY24491"/>
                </a:cxn>
                <a:cxn ang="0">
                  <a:pos x="connsiteX24492" y="connsiteY24492"/>
                </a:cxn>
                <a:cxn ang="0">
                  <a:pos x="connsiteX24493" y="connsiteY24493"/>
                </a:cxn>
                <a:cxn ang="0">
                  <a:pos x="connsiteX24494" y="connsiteY24494"/>
                </a:cxn>
                <a:cxn ang="0">
                  <a:pos x="connsiteX24495" y="connsiteY24495"/>
                </a:cxn>
                <a:cxn ang="0">
                  <a:pos x="connsiteX24496" y="connsiteY24496"/>
                </a:cxn>
                <a:cxn ang="0">
                  <a:pos x="connsiteX24497" y="connsiteY24497"/>
                </a:cxn>
                <a:cxn ang="0">
                  <a:pos x="connsiteX24498" y="connsiteY24498"/>
                </a:cxn>
                <a:cxn ang="0">
                  <a:pos x="connsiteX24499" y="connsiteY24499"/>
                </a:cxn>
                <a:cxn ang="0">
                  <a:pos x="connsiteX24500" y="connsiteY24500"/>
                </a:cxn>
                <a:cxn ang="0">
                  <a:pos x="connsiteX24501" y="connsiteY24501"/>
                </a:cxn>
                <a:cxn ang="0">
                  <a:pos x="connsiteX24502" y="connsiteY24502"/>
                </a:cxn>
                <a:cxn ang="0">
                  <a:pos x="connsiteX24503" y="connsiteY24503"/>
                </a:cxn>
                <a:cxn ang="0">
                  <a:pos x="connsiteX24504" y="connsiteY24504"/>
                </a:cxn>
                <a:cxn ang="0">
                  <a:pos x="connsiteX24505" y="connsiteY24505"/>
                </a:cxn>
                <a:cxn ang="0">
                  <a:pos x="connsiteX24506" y="connsiteY24506"/>
                </a:cxn>
                <a:cxn ang="0">
                  <a:pos x="connsiteX24507" y="connsiteY24507"/>
                </a:cxn>
                <a:cxn ang="0">
                  <a:pos x="connsiteX24508" y="connsiteY24508"/>
                </a:cxn>
                <a:cxn ang="0">
                  <a:pos x="connsiteX24509" y="connsiteY24509"/>
                </a:cxn>
                <a:cxn ang="0">
                  <a:pos x="connsiteX24510" y="connsiteY24510"/>
                </a:cxn>
                <a:cxn ang="0">
                  <a:pos x="connsiteX24511" y="connsiteY24511"/>
                </a:cxn>
                <a:cxn ang="0">
                  <a:pos x="connsiteX24512" y="connsiteY24512"/>
                </a:cxn>
                <a:cxn ang="0">
                  <a:pos x="connsiteX24513" y="connsiteY24513"/>
                </a:cxn>
                <a:cxn ang="0">
                  <a:pos x="connsiteX24514" y="connsiteY24514"/>
                </a:cxn>
                <a:cxn ang="0">
                  <a:pos x="connsiteX24515" y="connsiteY24515"/>
                </a:cxn>
                <a:cxn ang="0">
                  <a:pos x="connsiteX24516" y="connsiteY24516"/>
                </a:cxn>
                <a:cxn ang="0">
                  <a:pos x="connsiteX24517" y="connsiteY24517"/>
                </a:cxn>
                <a:cxn ang="0">
                  <a:pos x="connsiteX24518" y="connsiteY24518"/>
                </a:cxn>
                <a:cxn ang="0">
                  <a:pos x="connsiteX24519" y="connsiteY24519"/>
                </a:cxn>
                <a:cxn ang="0">
                  <a:pos x="connsiteX24520" y="connsiteY24520"/>
                </a:cxn>
                <a:cxn ang="0">
                  <a:pos x="connsiteX24521" y="connsiteY24521"/>
                </a:cxn>
                <a:cxn ang="0">
                  <a:pos x="connsiteX24522" y="connsiteY24522"/>
                </a:cxn>
                <a:cxn ang="0">
                  <a:pos x="connsiteX24523" y="connsiteY24523"/>
                </a:cxn>
                <a:cxn ang="0">
                  <a:pos x="connsiteX24524" y="connsiteY24524"/>
                </a:cxn>
                <a:cxn ang="0">
                  <a:pos x="connsiteX24525" y="connsiteY24525"/>
                </a:cxn>
                <a:cxn ang="0">
                  <a:pos x="connsiteX24526" y="connsiteY24526"/>
                </a:cxn>
                <a:cxn ang="0">
                  <a:pos x="connsiteX24527" y="connsiteY24527"/>
                </a:cxn>
                <a:cxn ang="0">
                  <a:pos x="connsiteX24528" y="connsiteY24528"/>
                </a:cxn>
                <a:cxn ang="0">
                  <a:pos x="connsiteX24529" y="connsiteY24529"/>
                </a:cxn>
                <a:cxn ang="0">
                  <a:pos x="connsiteX24530" y="connsiteY24530"/>
                </a:cxn>
                <a:cxn ang="0">
                  <a:pos x="connsiteX24531" y="connsiteY24531"/>
                </a:cxn>
                <a:cxn ang="0">
                  <a:pos x="connsiteX24532" y="connsiteY24532"/>
                </a:cxn>
                <a:cxn ang="0">
                  <a:pos x="connsiteX24533" y="connsiteY24533"/>
                </a:cxn>
                <a:cxn ang="0">
                  <a:pos x="connsiteX24534" y="connsiteY24534"/>
                </a:cxn>
                <a:cxn ang="0">
                  <a:pos x="connsiteX24535" y="connsiteY24535"/>
                </a:cxn>
                <a:cxn ang="0">
                  <a:pos x="connsiteX24536" y="connsiteY24536"/>
                </a:cxn>
                <a:cxn ang="0">
                  <a:pos x="connsiteX24537" y="connsiteY24537"/>
                </a:cxn>
                <a:cxn ang="0">
                  <a:pos x="connsiteX24538" y="connsiteY24538"/>
                </a:cxn>
                <a:cxn ang="0">
                  <a:pos x="connsiteX24539" y="connsiteY24539"/>
                </a:cxn>
                <a:cxn ang="0">
                  <a:pos x="connsiteX24540" y="connsiteY24540"/>
                </a:cxn>
                <a:cxn ang="0">
                  <a:pos x="connsiteX24541" y="connsiteY24541"/>
                </a:cxn>
                <a:cxn ang="0">
                  <a:pos x="connsiteX24542" y="connsiteY24542"/>
                </a:cxn>
                <a:cxn ang="0">
                  <a:pos x="connsiteX24543" y="connsiteY24543"/>
                </a:cxn>
                <a:cxn ang="0">
                  <a:pos x="connsiteX24544" y="connsiteY24544"/>
                </a:cxn>
                <a:cxn ang="0">
                  <a:pos x="connsiteX24545" y="connsiteY24545"/>
                </a:cxn>
                <a:cxn ang="0">
                  <a:pos x="connsiteX24546" y="connsiteY24546"/>
                </a:cxn>
                <a:cxn ang="0">
                  <a:pos x="connsiteX24547" y="connsiteY24547"/>
                </a:cxn>
                <a:cxn ang="0">
                  <a:pos x="connsiteX24548" y="connsiteY24548"/>
                </a:cxn>
                <a:cxn ang="0">
                  <a:pos x="connsiteX24549" y="connsiteY24549"/>
                </a:cxn>
                <a:cxn ang="0">
                  <a:pos x="connsiteX24550" y="connsiteY24550"/>
                </a:cxn>
                <a:cxn ang="0">
                  <a:pos x="connsiteX24551" y="connsiteY24551"/>
                </a:cxn>
                <a:cxn ang="0">
                  <a:pos x="connsiteX24552" y="connsiteY24552"/>
                </a:cxn>
                <a:cxn ang="0">
                  <a:pos x="connsiteX24553" y="connsiteY24553"/>
                </a:cxn>
                <a:cxn ang="0">
                  <a:pos x="connsiteX24554" y="connsiteY24554"/>
                </a:cxn>
                <a:cxn ang="0">
                  <a:pos x="connsiteX24555" y="connsiteY24555"/>
                </a:cxn>
                <a:cxn ang="0">
                  <a:pos x="connsiteX24556" y="connsiteY24556"/>
                </a:cxn>
                <a:cxn ang="0">
                  <a:pos x="connsiteX24557" y="connsiteY24557"/>
                </a:cxn>
                <a:cxn ang="0">
                  <a:pos x="connsiteX24558" y="connsiteY24558"/>
                </a:cxn>
                <a:cxn ang="0">
                  <a:pos x="connsiteX24559" y="connsiteY24559"/>
                </a:cxn>
                <a:cxn ang="0">
                  <a:pos x="connsiteX24560" y="connsiteY24560"/>
                </a:cxn>
                <a:cxn ang="0">
                  <a:pos x="connsiteX24561" y="connsiteY24561"/>
                </a:cxn>
                <a:cxn ang="0">
                  <a:pos x="connsiteX24562" y="connsiteY24562"/>
                </a:cxn>
                <a:cxn ang="0">
                  <a:pos x="connsiteX24563" y="connsiteY24563"/>
                </a:cxn>
                <a:cxn ang="0">
                  <a:pos x="connsiteX24564" y="connsiteY24564"/>
                </a:cxn>
                <a:cxn ang="0">
                  <a:pos x="connsiteX24565" y="connsiteY24565"/>
                </a:cxn>
                <a:cxn ang="0">
                  <a:pos x="connsiteX24566" y="connsiteY24566"/>
                </a:cxn>
                <a:cxn ang="0">
                  <a:pos x="connsiteX24567" y="connsiteY24567"/>
                </a:cxn>
                <a:cxn ang="0">
                  <a:pos x="connsiteX24568" y="connsiteY24568"/>
                </a:cxn>
                <a:cxn ang="0">
                  <a:pos x="connsiteX24569" y="connsiteY24569"/>
                </a:cxn>
                <a:cxn ang="0">
                  <a:pos x="connsiteX24570" y="connsiteY24570"/>
                </a:cxn>
                <a:cxn ang="0">
                  <a:pos x="connsiteX24571" y="connsiteY24571"/>
                </a:cxn>
                <a:cxn ang="0">
                  <a:pos x="connsiteX24572" y="connsiteY24572"/>
                </a:cxn>
                <a:cxn ang="0">
                  <a:pos x="connsiteX24573" y="connsiteY24573"/>
                </a:cxn>
                <a:cxn ang="0">
                  <a:pos x="connsiteX24574" y="connsiteY24574"/>
                </a:cxn>
                <a:cxn ang="0">
                  <a:pos x="connsiteX24575" y="connsiteY24575"/>
                </a:cxn>
                <a:cxn ang="0">
                  <a:pos x="connsiteX24576" y="connsiteY24576"/>
                </a:cxn>
                <a:cxn ang="0">
                  <a:pos x="connsiteX24577" y="connsiteY24577"/>
                </a:cxn>
                <a:cxn ang="0">
                  <a:pos x="connsiteX24578" y="connsiteY24578"/>
                </a:cxn>
                <a:cxn ang="0">
                  <a:pos x="connsiteX24579" y="connsiteY24579"/>
                </a:cxn>
                <a:cxn ang="0">
                  <a:pos x="connsiteX24580" y="connsiteY24580"/>
                </a:cxn>
                <a:cxn ang="0">
                  <a:pos x="connsiteX24581" y="connsiteY24581"/>
                </a:cxn>
                <a:cxn ang="0">
                  <a:pos x="connsiteX24582" y="connsiteY24582"/>
                </a:cxn>
                <a:cxn ang="0">
                  <a:pos x="connsiteX24583" y="connsiteY24583"/>
                </a:cxn>
                <a:cxn ang="0">
                  <a:pos x="connsiteX24584" y="connsiteY24584"/>
                </a:cxn>
                <a:cxn ang="0">
                  <a:pos x="connsiteX24585" y="connsiteY24585"/>
                </a:cxn>
                <a:cxn ang="0">
                  <a:pos x="connsiteX24586" y="connsiteY24586"/>
                </a:cxn>
                <a:cxn ang="0">
                  <a:pos x="connsiteX24587" y="connsiteY24587"/>
                </a:cxn>
                <a:cxn ang="0">
                  <a:pos x="connsiteX24588" y="connsiteY24588"/>
                </a:cxn>
                <a:cxn ang="0">
                  <a:pos x="connsiteX24589" y="connsiteY24589"/>
                </a:cxn>
                <a:cxn ang="0">
                  <a:pos x="connsiteX24590" y="connsiteY24590"/>
                </a:cxn>
                <a:cxn ang="0">
                  <a:pos x="connsiteX24591" y="connsiteY24591"/>
                </a:cxn>
                <a:cxn ang="0">
                  <a:pos x="connsiteX24592" y="connsiteY24592"/>
                </a:cxn>
                <a:cxn ang="0">
                  <a:pos x="connsiteX24593" y="connsiteY24593"/>
                </a:cxn>
                <a:cxn ang="0">
                  <a:pos x="connsiteX24594" y="connsiteY24594"/>
                </a:cxn>
                <a:cxn ang="0">
                  <a:pos x="connsiteX24595" y="connsiteY24595"/>
                </a:cxn>
                <a:cxn ang="0">
                  <a:pos x="connsiteX24596" y="connsiteY24596"/>
                </a:cxn>
                <a:cxn ang="0">
                  <a:pos x="connsiteX24597" y="connsiteY24597"/>
                </a:cxn>
                <a:cxn ang="0">
                  <a:pos x="connsiteX24598" y="connsiteY24598"/>
                </a:cxn>
                <a:cxn ang="0">
                  <a:pos x="connsiteX24599" y="connsiteY24599"/>
                </a:cxn>
                <a:cxn ang="0">
                  <a:pos x="connsiteX24600" y="connsiteY24600"/>
                </a:cxn>
                <a:cxn ang="0">
                  <a:pos x="connsiteX24601" y="connsiteY24601"/>
                </a:cxn>
                <a:cxn ang="0">
                  <a:pos x="connsiteX24602" y="connsiteY24602"/>
                </a:cxn>
                <a:cxn ang="0">
                  <a:pos x="connsiteX24603" y="connsiteY24603"/>
                </a:cxn>
                <a:cxn ang="0">
                  <a:pos x="connsiteX24604" y="connsiteY24604"/>
                </a:cxn>
                <a:cxn ang="0">
                  <a:pos x="connsiteX24605" y="connsiteY24605"/>
                </a:cxn>
                <a:cxn ang="0">
                  <a:pos x="connsiteX24606" y="connsiteY24606"/>
                </a:cxn>
                <a:cxn ang="0">
                  <a:pos x="connsiteX24607" y="connsiteY24607"/>
                </a:cxn>
                <a:cxn ang="0">
                  <a:pos x="connsiteX24608" y="connsiteY24608"/>
                </a:cxn>
                <a:cxn ang="0">
                  <a:pos x="connsiteX24609" y="connsiteY24609"/>
                </a:cxn>
                <a:cxn ang="0">
                  <a:pos x="connsiteX24610" y="connsiteY24610"/>
                </a:cxn>
                <a:cxn ang="0">
                  <a:pos x="connsiteX24611" y="connsiteY24611"/>
                </a:cxn>
                <a:cxn ang="0">
                  <a:pos x="connsiteX24612" y="connsiteY24612"/>
                </a:cxn>
                <a:cxn ang="0">
                  <a:pos x="connsiteX24613" y="connsiteY24613"/>
                </a:cxn>
                <a:cxn ang="0">
                  <a:pos x="connsiteX24614" y="connsiteY24614"/>
                </a:cxn>
                <a:cxn ang="0">
                  <a:pos x="connsiteX24615" y="connsiteY24615"/>
                </a:cxn>
                <a:cxn ang="0">
                  <a:pos x="connsiteX24616" y="connsiteY24616"/>
                </a:cxn>
                <a:cxn ang="0">
                  <a:pos x="connsiteX24617" y="connsiteY24617"/>
                </a:cxn>
                <a:cxn ang="0">
                  <a:pos x="connsiteX24618" y="connsiteY24618"/>
                </a:cxn>
                <a:cxn ang="0">
                  <a:pos x="connsiteX24619" y="connsiteY24619"/>
                </a:cxn>
                <a:cxn ang="0">
                  <a:pos x="connsiteX24620" y="connsiteY24620"/>
                </a:cxn>
                <a:cxn ang="0">
                  <a:pos x="connsiteX24621" y="connsiteY24621"/>
                </a:cxn>
                <a:cxn ang="0">
                  <a:pos x="connsiteX24622" y="connsiteY24622"/>
                </a:cxn>
                <a:cxn ang="0">
                  <a:pos x="connsiteX24623" y="connsiteY24623"/>
                </a:cxn>
                <a:cxn ang="0">
                  <a:pos x="connsiteX24624" y="connsiteY24624"/>
                </a:cxn>
                <a:cxn ang="0">
                  <a:pos x="connsiteX24625" y="connsiteY24625"/>
                </a:cxn>
                <a:cxn ang="0">
                  <a:pos x="connsiteX24626" y="connsiteY24626"/>
                </a:cxn>
                <a:cxn ang="0">
                  <a:pos x="connsiteX24627" y="connsiteY24627"/>
                </a:cxn>
                <a:cxn ang="0">
                  <a:pos x="connsiteX24628" y="connsiteY24628"/>
                </a:cxn>
                <a:cxn ang="0">
                  <a:pos x="connsiteX24629" y="connsiteY24629"/>
                </a:cxn>
                <a:cxn ang="0">
                  <a:pos x="connsiteX24630" y="connsiteY24630"/>
                </a:cxn>
                <a:cxn ang="0">
                  <a:pos x="connsiteX24631" y="connsiteY24631"/>
                </a:cxn>
                <a:cxn ang="0">
                  <a:pos x="connsiteX24632" y="connsiteY24632"/>
                </a:cxn>
                <a:cxn ang="0">
                  <a:pos x="connsiteX24633" y="connsiteY24633"/>
                </a:cxn>
                <a:cxn ang="0">
                  <a:pos x="connsiteX24634" y="connsiteY24634"/>
                </a:cxn>
                <a:cxn ang="0">
                  <a:pos x="connsiteX24635" y="connsiteY24635"/>
                </a:cxn>
                <a:cxn ang="0">
                  <a:pos x="connsiteX24636" y="connsiteY24636"/>
                </a:cxn>
                <a:cxn ang="0">
                  <a:pos x="connsiteX24637" y="connsiteY24637"/>
                </a:cxn>
                <a:cxn ang="0">
                  <a:pos x="connsiteX24638" y="connsiteY24638"/>
                </a:cxn>
                <a:cxn ang="0">
                  <a:pos x="connsiteX24639" y="connsiteY24639"/>
                </a:cxn>
                <a:cxn ang="0">
                  <a:pos x="connsiteX24640" y="connsiteY24640"/>
                </a:cxn>
                <a:cxn ang="0">
                  <a:pos x="connsiteX24641" y="connsiteY24641"/>
                </a:cxn>
                <a:cxn ang="0">
                  <a:pos x="connsiteX24642" y="connsiteY24642"/>
                </a:cxn>
                <a:cxn ang="0">
                  <a:pos x="connsiteX24643" y="connsiteY24643"/>
                </a:cxn>
                <a:cxn ang="0">
                  <a:pos x="connsiteX24644" y="connsiteY24644"/>
                </a:cxn>
                <a:cxn ang="0">
                  <a:pos x="connsiteX24645" y="connsiteY24645"/>
                </a:cxn>
                <a:cxn ang="0">
                  <a:pos x="connsiteX24646" y="connsiteY24646"/>
                </a:cxn>
                <a:cxn ang="0">
                  <a:pos x="connsiteX24647" y="connsiteY24647"/>
                </a:cxn>
                <a:cxn ang="0">
                  <a:pos x="connsiteX24648" y="connsiteY24648"/>
                </a:cxn>
                <a:cxn ang="0">
                  <a:pos x="connsiteX24649" y="connsiteY24649"/>
                </a:cxn>
                <a:cxn ang="0">
                  <a:pos x="connsiteX24650" y="connsiteY24650"/>
                </a:cxn>
                <a:cxn ang="0">
                  <a:pos x="connsiteX24651" y="connsiteY24651"/>
                </a:cxn>
                <a:cxn ang="0">
                  <a:pos x="connsiteX24652" y="connsiteY24652"/>
                </a:cxn>
                <a:cxn ang="0">
                  <a:pos x="connsiteX24653" y="connsiteY24653"/>
                </a:cxn>
                <a:cxn ang="0">
                  <a:pos x="connsiteX24654" y="connsiteY24654"/>
                </a:cxn>
                <a:cxn ang="0">
                  <a:pos x="connsiteX24655" y="connsiteY24655"/>
                </a:cxn>
                <a:cxn ang="0">
                  <a:pos x="connsiteX24656" y="connsiteY24656"/>
                </a:cxn>
                <a:cxn ang="0">
                  <a:pos x="connsiteX24657" y="connsiteY24657"/>
                </a:cxn>
                <a:cxn ang="0">
                  <a:pos x="connsiteX24658" y="connsiteY24658"/>
                </a:cxn>
                <a:cxn ang="0">
                  <a:pos x="connsiteX24659" y="connsiteY24659"/>
                </a:cxn>
                <a:cxn ang="0">
                  <a:pos x="connsiteX24660" y="connsiteY24660"/>
                </a:cxn>
                <a:cxn ang="0">
                  <a:pos x="connsiteX24661" y="connsiteY24661"/>
                </a:cxn>
                <a:cxn ang="0">
                  <a:pos x="connsiteX24662" y="connsiteY24662"/>
                </a:cxn>
                <a:cxn ang="0">
                  <a:pos x="connsiteX24663" y="connsiteY24663"/>
                </a:cxn>
                <a:cxn ang="0">
                  <a:pos x="connsiteX24664" y="connsiteY24664"/>
                </a:cxn>
                <a:cxn ang="0">
                  <a:pos x="connsiteX24665" y="connsiteY24665"/>
                </a:cxn>
                <a:cxn ang="0">
                  <a:pos x="connsiteX24666" y="connsiteY24666"/>
                </a:cxn>
                <a:cxn ang="0">
                  <a:pos x="connsiteX24667" y="connsiteY24667"/>
                </a:cxn>
                <a:cxn ang="0">
                  <a:pos x="connsiteX24668" y="connsiteY24668"/>
                </a:cxn>
                <a:cxn ang="0">
                  <a:pos x="connsiteX24669" y="connsiteY24669"/>
                </a:cxn>
                <a:cxn ang="0">
                  <a:pos x="connsiteX24670" y="connsiteY24670"/>
                </a:cxn>
                <a:cxn ang="0">
                  <a:pos x="connsiteX24671" y="connsiteY24671"/>
                </a:cxn>
                <a:cxn ang="0">
                  <a:pos x="connsiteX24672" y="connsiteY24672"/>
                </a:cxn>
                <a:cxn ang="0">
                  <a:pos x="connsiteX24673" y="connsiteY24673"/>
                </a:cxn>
                <a:cxn ang="0">
                  <a:pos x="connsiteX24674" y="connsiteY24674"/>
                </a:cxn>
                <a:cxn ang="0">
                  <a:pos x="connsiteX24675" y="connsiteY24675"/>
                </a:cxn>
                <a:cxn ang="0">
                  <a:pos x="connsiteX24676" y="connsiteY24676"/>
                </a:cxn>
                <a:cxn ang="0">
                  <a:pos x="connsiteX24677" y="connsiteY24677"/>
                </a:cxn>
                <a:cxn ang="0">
                  <a:pos x="connsiteX24678" y="connsiteY24678"/>
                </a:cxn>
                <a:cxn ang="0">
                  <a:pos x="connsiteX24679" y="connsiteY24679"/>
                </a:cxn>
                <a:cxn ang="0">
                  <a:pos x="connsiteX24680" y="connsiteY24680"/>
                </a:cxn>
                <a:cxn ang="0">
                  <a:pos x="connsiteX24681" y="connsiteY24681"/>
                </a:cxn>
                <a:cxn ang="0">
                  <a:pos x="connsiteX24682" y="connsiteY24682"/>
                </a:cxn>
                <a:cxn ang="0">
                  <a:pos x="connsiteX24683" y="connsiteY24683"/>
                </a:cxn>
                <a:cxn ang="0">
                  <a:pos x="connsiteX24684" y="connsiteY24684"/>
                </a:cxn>
                <a:cxn ang="0">
                  <a:pos x="connsiteX24685" y="connsiteY24685"/>
                </a:cxn>
                <a:cxn ang="0">
                  <a:pos x="connsiteX24686" y="connsiteY24686"/>
                </a:cxn>
                <a:cxn ang="0">
                  <a:pos x="connsiteX24687" y="connsiteY24687"/>
                </a:cxn>
                <a:cxn ang="0">
                  <a:pos x="connsiteX24688" y="connsiteY24688"/>
                </a:cxn>
                <a:cxn ang="0">
                  <a:pos x="connsiteX24689" y="connsiteY24689"/>
                </a:cxn>
                <a:cxn ang="0">
                  <a:pos x="connsiteX24690" y="connsiteY24690"/>
                </a:cxn>
                <a:cxn ang="0">
                  <a:pos x="connsiteX24691" y="connsiteY24691"/>
                </a:cxn>
                <a:cxn ang="0">
                  <a:pos x="connsiteX24692" y="connsiteY24692"/>
                </a:cxn>
                <a:cxn ang="0">
                  <a:pos x="connsiteX24693" y="connsiteY24693"/>
                </a:cxn>
                <a:cxn ang="0">
                  <a:pos x="connsiteX24694" y="connsiteY24694"/>
                </a:cxn>
                <a:cxn ang="0">
                  <a:pos x="connsiteX24695" y="connsiteY24695"/>
                </a:cxn>
                <a:cxn ang="0">
                  <a:pos x="connsiteX24696" y="connsiteY24696"/>
                </a:cxn>
                <a:cxn ang="0">
                  <a:pos x="connsiteX24697" y="connsiteY24697"/>
                </a:cxn>
                <a:cxn ang="0">
                  <a:pos x="connsiteX24698" y="connsiteY24698"/>
                </a:cxn>
                <a:cxn ang="0">
                  <a:pos x="connsiteX24699" y="connsiteY24699"/>
                </a:cxn>
                <a:cxn ang="0">
                  <a:pos x="connsiteX24700" y="connsiteY24700"/>
                </a:cxn>
                <a:cxn ang="0">
                  <a:pos x="connsiteX24701" y="connsiteY24701"/>
                </a:cxn>
                <a:cxn ang="0">
                  <a:pos x="connsiteX24702" y="connsiteY24702"/>
                </a:cxn>
                <a:cxn ang="0">
                  <a:pos x="connsiteX24703" y="connsiteY24703"/>
                </a:cxn>
                <a:cxn ang="0">
                  <a:pos x="connsiteX24704" y="connsiteY24704"/>
                </a:cxn>
                <a:cxn ang="0">
                  <a:pos x="connsiteX24705" y="connsiteY24705"/>
                </a:cxn>
                <a:cxn ang="0">
                  <a:pos x="connsiteX24706" y="connsiteY24706"/>
                </a:cxn>
                <a:cxn ang="0">
                  <a:pos x="connsiteX24707" y="connsiteY24707"/>
                </a:cxn>
                <a:cxn ang="0">
                  <a:pos x="connsiteX24708" y="connsiteY24708"/>
                </a:cxn>
                <a:cxn ang="0">
                  <a:pos x="connsiteX24709" y="connsiteY24709"/>
                </a:cxn>
                <a:cxn ang="0">
                  <a:pos x="connsiteX24710" y="connsiteY24710"/>
                </a:cxn>
                <a:cxn ang="0">
                  <a:pos x="connsiteX24711" y="connsiteY24711"/>
                </a:cxn>
                <a:cxn ang="0">
                  <a:pos x="connsiteX24712" y="connsiteY24712"/>
                </a:cxn>
                <a:cxn ang="0">
                  <a:pos x="connsiteX24713" y="connsiteY24713"/>
                </a:cxn>
                <a:cxn ang="0">
                  <a:pos x="connsiteX24714" y="connsiteY24714"/>
                </a:cxn>
                <a:cxn ang="0">
                  <a:pos x="connsiteX24715" y="connsiteY24715"/>
                </a:cxn>
                <a:cxn ang="0">
                  <a:pos x="connsiteX24716" y="connsiteY24716"/>
                </a:cxn>
                <a:cxn ang="0">
                  <a:pos x="connsiteX24717" y="connsiteY24717"/>
                </a:cxn>
                <a:cxn ang="0">
                  <a:pos x="connsiteX24718" y="connsiteY24718"/>
                </a:cxn>
                <a:cxn ang="0">
                  <a:pos x="connsiteX24719" y="connsiteY24719"/>
                </a:cxn>
                <a:cxn ang="0">
                  <a:pos x="connsiteX24720" y="connsiteY24720"/>
                </a:cxn>
                <a:cxn ang="0">
                  <a:pos x="connsiteX24721" y="connsiteY24721"/>
                </a:cxn>
                <a:cxn ang="0">
                  <a:pos x="connsiteX24722" y="connsiteY24722"/>
                </a:cxn>
                <a:cxn ang="0">
                  <a:pos x="connsiteX24723" y="connsiteY24723"/>
                </a:cxn>
                <a:cxn ang="0">
                  <a:pos x="connsiteX24724" y="connsiteY24724"/>
                </a:cxn>
                <a:cxn ang="0">
                  <a:pos x="connsiteX24725" y="connsiteY24725"/>
                </a:cxn>
                <a:cxn ang="0">
                  <a:pos x="connsiteX24726" y="connsiteY24726"/>
                </a:cxn>
                <a:cxn ang="0">
                  <a:pos x="connsiteX24727" y="connsiteY24727"/>
                </a:cxn>
                <a:cxn ang="0">
                  <a:pos x="connsiteX24728" y="connsiteY24728"/>
                </a:cxn>
                <a:cxn ang="0">
                  <a:pos x="connsiteX24729" y="connsiteY24729"/>
                </a:cxn>
                <a:cxn ang="0">
                  <a:pos x="connsiteX24730" y="connsiteY24730"/>
                </a:cxn>
                <a:cxn ang="0">
                  <a:pos x="connsiteX24731" y="connsiteY24731"/>
                </a:cxn>
                <a:cxn ang="0">
                  <a:pos x="connsiteX24732" y="connsiteY24732"/>
                </a:cxn>
                <a:cxn ang="0">
                  <a:pos x="connsiteX24733" y="connsiteY24733"/>
                </a:cxn>
                <a:cxn ang="0">
                  <a:pos x="connsiteX24734" y="connsiteY24734"/>
                </a:cxn>
                <a:cxn ang="0">
                  <a:pos x="connsiteX24735" y="connsiteY24735"/>
                </a:cxn>
                <a:cxn ang="0">
                  <a:pos x="connsiteX24736" y="connsiteY24736"/>
                </a:cxn>
                <a:cxn ang="0">
                  <a:pos x="connsiteX24737" y="connsiteY24737"/>
                </a:cxn>
                <a:cxn ang="0">
                  <a:pos x="connsiteX24738" y="connsiteY24738"/>
                </a:cxn>
                <a:cxn ang="0">
                  <a:pos x="connsiteX24739" y="connsiteY24739"/>
                </a:cxn>
                <a:cxn ang="0">
                  <a:pos x="connsiteX24740" y="connsiteY24740"/>
                </a:cxn>
                <a:cxn ang="0">
                  <a:pos x="connsiteX24741" y="connsiteY24741"/>
                </a:cxn>
                <a:cxn ang="0">
                  <a:pos x="connsiteX24742" y="connsiteY24742"/>
                </a:cxn>
                <a:cxn ang="0">
                  <a:pos x="connsiteX24743" y="connsiteY24743"/>
                </a:cxn>
                <a:cxn ang="0">
                  <a:pos x="connsiteX24744" y="connsiteY24744"/>
                </a:cxn>
                <a:cxn ang="0">
                  <a:pos x="connsiteX24745" y="connsiteY24745"/>
                </a:cxn>
                <a:cxn ang="0">
                  <a:pos x="connsiteX24746" y="connsiteY24746"/>
                </a:cxn>
                <a:cxn ang="0">
                  <a:pos x="connsiteX24747" y="connsiteY24747"/>
                </a:cxn>
                <a:cxn ang="0">
                  <a:pos x="connsiteX24748" y="connsiteY24748"/>
                </a:cxn>
                <a:cxn ang="0">
                  <a:pos x="connsiteX24749" y="connsiteY24749"/>
                </a:cxn>
                <a:cxn ang="0">
                  <a:pos x="connsiteX24750" y="connsiteY24750"/>
                </a:cxn>
                <a:cxn ang="0">
                  <a:pos x="connsiteX24751" y="connsiteY24751"/>
                </a:cxn>
                <a:cxn ang="0">
                  <a:pos x="connsiteX24752" y="connsiteY24752"/>
                </a:cxn>
                <a:cxn ang="0">
                  <a:pos x="connsiteX24753" y="connsiteY24753"/>
                </a:cxn>
                <a:cxn ang="0">
                  <a:pos x="connsiteX24754" y="connsiteY24754"/>
                </a:cxn>
                <a:cxn ang="0">
                  <a:pos x="connsiteX24755" y="connsiteY24755"/>
                </a:cxn>
                <a:cxn ang="0">
                  <a:pos x="connsiteX24756" y="connsiteY24756"/>
                </a:cxn>
                <a:cxn ang="0">
                  <a:pos x="connsiteX24757" y="connsiteY24757"/>
                </a:cxn>
                <a:cxn ang="0">
                  <a:pos x="connsiteX24758" y="connsiteY24758"/>
                </a:cxn>
                <a:cxn ang="0">
                  <a:pos x="connsiteX24759" y="connsiteY24759"/>
                </a:cxn>
                <a:cxn ang="0">
                  <a:pos x="connsiteX24760" y="connsiteY24760"/>
                </a:cxn>
                <a:cxn ang="0">
                  <a:pos x="connsiteX24761" y="connsiteY24761"/>
                </a:cxn>
                <a:cxn ang="0">
                  <a:pos x="connsiteX24762" y="connsiteY24762"/>
                </a:cxn>
                <a:cxn ang="0">
                  <a:pos x="connsiteX24763" y="connsiteY24763"/>
                </a:cxn>
                <a:cxn ang="0">
                  <a:pos x="connsiteX24764" y="connsiteY24764"/>
                </a:cxn>
                <a:cxn ang="0">
                  <a:pos x="connsiteX24765" y="connsiteY24765"/>
                </a:cxn>
                <a:cxn ang="0">
                  <a:pos x="connsiteX24766" y="connsiteY24766"/>
                </a:cxn>
                <a:cxn ang="0">
                  <a:pos x="connsiteX24767" y="connsiteY24767"/>
                </a:cxn>
                <a:cxn ang="0">
                  <a:pos x="connsiteX24768" y="connsiteY24768"/>
                </a:cxn>
                <a:cxn ang="0">
                  <a:pos x="connsiteX24769" y="connsiteY24769"/>
                </a:cxn>
                <a:cxn ang="0">
                  <a:pos x="connsiteX24770" y="connsiteY24770"/>
                </a:cxn>
                <a:cxn ang="0">
                  <a:pos x="connsiteX24771" y="connsiteY24771"/>
                </a:cxn>
                <a:cxn ang="0">
                  <a:pos x="connsiteX24772" y="connsiteY24772"/>
                </a:cxn>
                <a:cxn ang="0">
                  <a:pos x="connsiteX24773" y="connsiteY24773"/>
                </a:cxn>
                <a:cxn ang="0">
                  <a:pos x="connsiteX24774" y="connsiteY24774"/>
                </a:cxn>
                <a:cxn ang="0">
                  <a:pos x="connsiteX24775" y="connsiteY24775"/>
                </a:cxn>
                <a:cxn ang="0">
                  <a:pos x="connsiteX24776" y="connsiteY24776"/>
                </a:cxn>
                <a:cxn ang="0">
                  <a:pos x="connsiteX24777" y="connsiteY24777"/>
                </a:cxn>
                <a:cxn ang="0">
                  <a:pos x="connsiteX24778" y="connsiteY24778"/>
                </a:cxn>
                <a:cxn ang="0">
                  <a:pos x="connsiteX24779" y="connsiteY24779"/>
                </a:cxn>
                <a:cxn ang="0">
                  <a:pos x="connsiteX24780" y="connsiteY24780"/>
                </a:cxn>
                <a:cxn ang="0">
                  <a:pos x="connsiteX24781" y="connsiteY24781"/>
                </a:cxn>
                <a:cxn ang="0">
                  <a:pos x="connsiteX24782" y="connsiteY24782"/>
                </a:cxn>
                <a:cxn ang="0">
                  <a:pos x="connsiteX24783" y="connsiteY24783"/>
                </a:cxn>
                <a:cxn ang="0">
                  <a:pos x="connsiteX24784" y="connsiteY24784"/>
                </a:cxn>
                <a:cxn ang="0">
                  <a:pos x="connsiteX24785" y="connsiteY24785"/>
                </a:cxn>
                <a:cxn ang="0">
                  <a:pos x="connsiteX24786" y="connsiteY24786"/>
                </a:cxn>
                <a:cxn ang="0">
                  <a:pos x="connsiteX24787" y="connsiteY24787"/>
                </a:cxn>
                <a:cxn ang="0">
                  <a:pos x="connsiteX24788" y="connsiteY24788"/>
                </a:cxn>
                <a:cxn ang="0">
                  <a:pos x="connsiteX24789" y="connsiteY24789"/>
                </a:cxn>
                <a:cxn ang="0">
                  <a:pos x="connsiteX24790" y="connsiteY24790"/>
                </a:cxn>
                <a:cxn ang="0">
                  <a:pos x="connsiteX24791" y="connsiteY24791"/>
                </a:cxn>
                <a:cxn ang="0">
                  <a:pos x="connsiteX24792" y="connsiteY24792"/>
                </a:cxn>
                <a:cxn ang="0">
                  <a:pos x="connsiteX24793" y="connsiteY24793"/>
                </a:cxn>
                <a:cxn ang="0">
                  <a:pos x="connsiteX24794" y="connsiteY24794"/>
                </a:cxn>
                <a:cxn ang="0">
                  <a:pos x="connsiteX24795" y="connsiteY24795"/>
                </a:cxn>
                <a:cxn ang="0">
                  <a:pos x="connsiteX24796" y="connsiteY24796"/>
                </a:cxn>
                <a:cxn ang="0">
                  <a:pos x="connsiteX24797" y="connsiteY24797"/>
                </a:cxn>
                <a:cxn ang="0">
                  <a:pos x="connsiteX24798" y="connsiteY24798"/>
                </a:cxn>
                <a:cxn ang="0">
                  <a:pos x="connsiteX24799" y="connsiteY24799"/>
                </a:cxn>
                <a:cxn ang="0">
                  <a:pos x="connsiteX24800" y="connsiteY24800"/>
                </a:cxn>
                <a:cxn ang="0">
                  <a:pos x="connsiteX24801" y="connsiteY24801"/>
                </a:cxn>
                <a:cxn ang="0">
                  <a:pos x="connsiteX24802" y="connsiteY24802"/>
                </a:cxn>
                <a:cxn ang="0">
                  <a:pos x="connsiteX24803" y="connsiteY24803"/>
                </a:cxn>
                <a:cxn ang="0">
                  <a:pos x="connsiteX24804" y="connsiteY24804"/>
                </a:cxn>
                <a:cxn ang="0">
                  <a:pos x="connsiteX24805" y="connsiteY24805"/>
                </a:cxn>
                <a:cxn ang="0">
                  <a:pos x="connsiteX24806" y="connsiteY24806"/>
                </a:cxn>
                <a:cxn ang="0">
                  <a:pos x="connsiteX24807" y="connsiteY24807"/>
                </a:cxn>
                <a:cxn ang="0">
                  <a:pos x="connsiteX24808" y="connsiteY24808"/>
                </a:cxn>
                <a:cxn ang="0">
                  <a:pos x="connsiteX24809" y="connsiteY24809"/>
                </a:cxn>
                <a:cxn ang="0">
                  <a:pos x="connsiteX24810" y="connsiteY24810"/>
                </a:cxn>
                <a:cxn ang="0">
                  <a:pos x="connsiteX24811" y="connsiteY24811"/>
                </a:cxn>
                <a:cxn ang="0">
                  <a:pos x="connsiteX24812" y="connsiteY24812"/>
                </a:cxn>
                <a:cxn ang="0">
                  <a:pos x="connsiteX24813" y="connsiteY24813"/>
                </a:cxn>
                <a:cxn ang="0">
                  <a:pos x="connsiteX24814" y="connsiteY24814"/>
                </a:cxn>
                <a:cxn ang="0">
                  <a:pos x="connsiteX24815" y="connsiteY24815"/>
                </a:cxn>
                <a:cxn ang="0">
                  <a:pos x="connsiteX24816" y="connsiteY24816"/>
                </a:cxn>
                <a:cxn ang="0">
                  <a:pos x="connsiteX24817" y="connsiteY24817"/>
                </a:cxn>
                <a:cxn ang="0">
                  <a:pos x="connsiteX24818" y="connsiteY24818"/>
                </a:cxn>
                <a:cxn ang="0">
                  <a:pos x="connsiteX24819" y="connsiteY24819"/>
                </a:cxn>
                <a:cxn ang="0">
                  <a:pos x="connsiteX24820" y="connsiteY24820"/>
                </a:cxn>
                <a:cxn ang="0">
                  <a:pos x="connsiteX24821" y="connsiteY24821"/>
                </a:cxn>
                <a:cxn ang="0">
                  <a:pos x="connsiteX24822" y="connsiteY24822"/>
                </a:cxn>
                <a:cxn ang="0">
                  <a:pos x="connsiteX24823" y="connsiteY24823"/>
                </a:cxn>
                <a:cxn ang="0">
                  <a:pos x="connsiteX24824" y="connsiteY24824"/>
                </a:cxn>
                <a:cxn ang="0">
                  <a:pos x="connsiteX24825" y="connsiteY24825"/>
                </a:cxn>
                <a:cxn ang="0">
                  <a:pos x="connsiteX24826" y="connsiteY24826"/>
                </a:cxn>
                <a:cxn ang="0">
                  <a:pos x="connsiteX24827" y="connsiteY24827"/>
                </a:cxn>
                <a:cxn ang="0">
                  <a:pos x="connsiteX24828" y="connsiteY24828"/>
                </a:cxn>
                <a:cxn ang="0">
                  <a:pos x="connsiteX24829" y="connsiteY24829"/>
                </a:cxn>
                <a:cxn ang="0">
                  <a:pos x="connsiteX24830" y="connsiteY24830"/>
                </a:cxn>
                <a:cxn ang="0">
                  <a:pos x="connsiteX24831" y="connsiteY24831"/>
                </a:cxn>
                <a:cxn ang="0">
                  <a:pos x="connsiteX24832" y="connsiteY24832"/>
                </a:cxn>
                <a:cxn ang="0">
                  <a:pos x="connsiteX24833" y="connsiteY24833"/>
                </a:cxn>
                <a:cxn ang="0">
                  <a:pos x="connsiteX24834" y="connsiteY24834"/>
                </a:cxn>
                <a:cxn ang="0">
                  <a:pos x="connsiteX24835" y="connsiteY24835"/>
                </a:cxn>
                <a:cxn ang="0">
                  <a:pos x="connsiteX24836" y="connsiteY24836"/>
                </a:cxn>
                <a:cxn ang="0">
                  <a:pos x="connsiteX24837" y="connsiteY24837"/>
                </a:cxn>
                <a:cxn ang="0">
                  <a:pos x="connsiteX24838" y="connsiteY24838"/>
                </a:cxn>
                <a:cxn ang="0">
                  <a:pos x="connsiteX24839" y="connsiteY24839"/>
                </a:cxn>
                <a:cxn ang="0">
                  <a:pos x="connsiteX24840" y="connsiteY24840"/>
                </a:cxn>
                <a:cxn ang="0">
                  <a:pos x="connsiteX24841" y="connsiteY24841"/>
                </a:cxn>
                <a:cxn ang="0">
                  <a:pos x="connsiteX24842" y="connsiteY24842"/>
                </a:cxn>
                <a:cxn ang="0">
                  <a:pos x="connsiteX24843" y="connsiteY24843"/>
                </a:cxn>
                <a:cxn ang="0">
                  <a:pos x="connsiteX24844" y="connsiteY24844"/>
                </a:cxn>
                <a:cxn ang="0">
                  <a:pos x="connsiteX24845" y="connsiteY24845"/>
                </a:cxn>
                <a:cxn ang="0">
                  <a:pos x="connsiteX24846" y="connsiteY24846"/>
                </a:cxn>
                <a:cxn ang="0">
                  <a:pos x="connsiteX24847" y="connsiteY24847"/>
                </a:cxn>
                <a:cxn ang="0">
                  <a:pos x="connsiteX24848" y="connsiteY24848"/>
                </a:cxn>
                <a:cxn ang="0">
                  <a:pos x="connsiteX24849" y="connsiteY24849"/>
                </a:cxn>
                <a:cxn ang="0">
                  <a:pos x="connsiteX24850" y="connsiteY24850"/>
                </a:cxn>
                <a:cxn ang="0">
                  <a:pos x="connsiteX24851" y="connsiteY24851"/>
                </a:cxn>
                <a:cxn ang="0">
                  <a:pos x="connsiteX24852" y="connsiteY24852"/>
                </a:cxn>
                <a:cxn ang="0">
                  <a:pos x="connsiteX24853" y="connsiteY24853"/>
                </a:cxn>
                <a:cxn ang="0">
                  <a:pos x="connsiteX24854" y="connsiteY24854"/>
                </a:cxn>
                <a:cxn ang="0">
                  <a:pos x="connsiteX24855" y="connsiteY24855"/>
                </a:cxn>
                <a:cxn ang="0">
                  <a:pos x="connsiteX24856" y="connsiteY24856"/>
                </a:cxn>
                <a:cxn ang="0">
                  <a:pos x="connsiteX24857" y="connsiteY24857"/>
                </a:cxn>
                <a:cxn ang="0">
                  <a:pos x="connsiteX24858" y="connsiteY24858"/>
                </a:cxn>
                <a:cxn ang="0">
                  <a:pos x="connsiteX24859" y="connsiteY24859"/>
                </a:cxn>
                <a:cxn ang="0">
                  <a:pos x="connsiteX24860" y="connsiteY24860"/>
                </a:cxn>
                <a:cxn ang="0">
                  <a:pos x="connsiteX24861" y="connsiteY24861"/>
                </a:cxn>
                <a:cxn ang="0">
                  <a:pos x="connsiteX24862" y="connsiteY24862"/>
                </a:cxn>
                <a:cxn ang="0">
                  <a:pos x="connsiteX24863" y="connsiteY24863"/>
                </a:cxn>
                <a:cxn ang="0">
                  <a:pos x="connsiteX24864" y="connsiteY24864"/>
                </a:cxn>
                <a:cxn ang="0">
                  <a:pos x="connsiteX24865" y="connsiteY24865"/>
                </a:cxn>
                <a:cxn ang="0">
                  <a:pos x="connsiteX24866" y="connsiteY24866"/>
                </a:cxn>
                <a:cxn ang="0">
                  <a:pos x="connsiteX24867" y="connsiteY24867"/>
                </a:cxn>
                <a:cxn ang="0">
                  <a:pos x="connsiteX24868" y="connsiteY24868"/>
                </a:cxn>
                <a:cxn ang="0">
                  <a:pos x="connsiteX24869" y="connsiteY24869"/>
                </a:cxn>
                <a:cxn ang="0">
                  <a:pos x="connsiteX24870" y="connsiteY24870"/>
                </a:cxn>
                <a:cxn ang="0">
                  <a:pos x="connsiteX24871" y="connsiteY24871"/>
                </a:cxn>
                <a:cxn ang="0">
                  <a:pos x="connsiteX24872" y="connsiteY24872"/>
                </a:cxn>
                <a:cxn ang="0">
                  <a:pos x="connsiteX24873" y="connsiteY24873"/>
                </a:cxn>
                <a:cxn ang="0">
                  <a:pos x="connsiteX24874" y="connsiteY24874"/>
                </a:cxn>
                <a:cxn ang="0">
                  <a:pos x="connsiteX24875" y="connsiteY24875"/>
                </a:cxn>
                <a:cxn ang="0">
                  <a:pos x="connsiteX24876" y="connsiteY24876"/>
                </a:cxn>
                <a:cxn ang="0">
                  <a:pos x="connsiteX24877" y="connsiteY24877"/>
                </a:cxn>
                <a:cxn ang="0">
                  <a:pos x="connsiteX24878" y="connsiteY24878"/>
                </a:cxn>
                <a:cxn ang="0">
                  <a:pos x="connsiteX24879" y="connsiteY24879"/>
                </a:cxn>
                <a:cxn ang="0">
                  <a:pos x="connsiteX24880" y="connsiteY24880"/>
                </a:cxn>
                <a:cxn ang="0">
                  <a:pos x="connsiteX24881" y="connsiteY24881"/>
                </a:cxn>
                <a:cxn ang="0">
                  <a:pos x="connsiteX24882" y="connsiteY24882"/>
                </a:cxn>
                <a:cxn ang="0">
                  <a:pos x="connsiteX24883" y="connsiteY24883"/>
                </a:cxn>
                <a:cxn ang="0">
                  <a:pos x="connsiteX24884" y="connsiteY24884"/>
                </a:cxn>
                <a:cxn ang="0">
                  <a:pos x="connsiteX24885" y="connsiteY24885"/>
                </a:cxn>
                <a:cxn ang="0">
                  <a:pos x="connsiteX24886" y="connsiteY24886"/>
                </a:cxn>
                <a:cxn ang="0">
                  <a:pos x="connsiteX24887" y="connsiteY24887"/>
                </a:cxn>
                <a:cxn ang="0">
                  <a:pos x="connsiteX24888" y="connsiteY24888"/>
                </a:cxn>
                <a:cxn ang="0">
                  <a:pos x="connsiteX24889" y="connsiteY24889"/>
                </a:cxn>
                <a:cxn ang="0">
                  <a:pos x="connsiteX24890" y="connsiteY24890"/>
                </a:cxn>
                <a:cxn ang="0">
                  <a:pos x="connsiteX24891" y="connsiteY24891"/>
                </a:cxn>
                <a:cxn ang="0">
                  <a:pos x="connsiteX24892" y="connsiteY24892"/>
                </a:cxn>
                <a:cxn ang="0">
                  <a:pos x="connsiteX24893" y="connsiteY24893"/>
                </a:cxn>
                <a:cxn ang="0">
                  <a:pos x="connsiteX24894" y="connsiteY24894"/>
                </a:cxn>
                <a:cxn ang="0">
                  <a:pos x="connsiteX24895" y="connsiteY24895"/>
                </a:cxn>
                <a:cxn ang="0">
                  <a:pos x="connsiteX24896" y="connsiteY24896"/>
                </a:cxn>
                <a:cxn ang="0">
                  <a:pos x="connsiteX24897" y="connsiteY24897"/>
                </a:cxn>
                <a:cxn ang="0">
                  <a:pos x="connsiteX24898" y="connsiteY24898"/>
                </a:cxn>
                <a:cxn ang="0">
                  <a:pos x="connsiteX24899" y="connsiteY24899"/>
                </a:cxn>
                <a:cxn ang="0">
                  <a:pos x="connsiteX24900" y="connsiteY24900"/>
                </a:cxn>
                <a:cxn ang="0">
                  <a:pos x="connsiteX24901" y="connsiteY24901"/>
                </a:cxn>
                <a:cxn ang="0">
                  <a:pos x="connsiteX24902" y="connsiteY24902"/>
                </a:cxn>
                <a:cxn ang="0">
                  <a:pos x="connsiteX24903" y="connsiteY24903"/>
                </a:cxn>
                <a:cxn ang="0">
                  <a:pos x="connsiteX24904" y="connsiteY24904"/>
                </a:cxn>
                <a:cxn ang="0">
                  <a:pos x="connsiteX24905" y="connsiteY24905"/>
                </a:cxn>
                <a:cxn ang="0">
                  <a:pos x="connsiteX24906" y="connsiteY24906"/>
                </a:cxn>
                <a:cxn ang="0">
                  <a:pos x="connsiteX24907" y="connsiteY24907"/>
                </a:cxn>
                <a:cxn ang="0">
                  <a:pos x="connsiteX24908" y="connsiteY24908"/>
                </a:cxn>
                <a:cxn ang="0">
                  <a:pos x="connsiteX24909" y="connsiteY24909"/>
                </a:cxn>
                <a:cxn ang="0">
                  <a:pos x="connsiteX24910" y="connsiteY24910"/>
                </a:cxn>
                <a:cxn ang="0">
                  <a:pos x="connsiteX24911" y="connsiteY24911"/>
                </a:cxn>
                <a:cxn ang="0">
                  <a:pos x="connsiteX24912" y="connsiteY24912"/>
                </a:cxn>
                <a:cxn ang="0">
                  <a:pos x="connsiteX24913" y="connsiteY24913"/>
                </a:cxn>
                <a:cxn ang="0">
                  <a:pos x="connsiteX24914" y="connsiteY24914"/>
                </a:cxn>
                <a:cxn ang="0">
                  <a:pos x="connsiteX24915" y="connsiteY24915"/>
                </a:cxn>
                <a:cxn ang="0">
                  <a:pos x="connsiteX24916" y="connsiteY24916"/>
                </a:cxn>
                <a:cxn ang="0">
                  <a:pos x="connsiteX24917" y="connsiteY24917"/>
                </a:cxn>
                <a:cxn ang="0">
                  <a:pos x="connsiteX24918" y="connsiteY24918"/>
                </a:cxn>
                <a:cxn ang="0">
                  <a:pos x="connsiteX24919" y="connsiteY24919"/>
                </a:cxn>
                <a:cxn ang="0">
                  <a:pos x="connsiteX24920" y="connsiteY24920"/>
                </a:cxn>
                <a:cxn ang="0">
                  <a:pos x="connsiteX24921" y="connsiteY24921"/>
                </a:cxn>
                <a:cxn ang="0">
                  <a:pos x="connsiteX24922" y="connsiteY24922"/>
                </a:cxn>
                <a:cxn ang="0">
                  <a:pos x="connsiteX24923" y="connsiteY24923"/>
                </a:cxn>
                <a:cxn ang="0">
                  <a:pos x="connsiteX24924" y="connsiteY24924"/>
                </a:cxn>
                <a:cxn ang="0">
                  <a:pos x="connsiteX24925" y="connsiteY24925"/>
                </a:cxn>
                <a:cxn ang="0">
                  <a:pos x="connsiteX24926" y="connsiteY24926"/>
                </a:cxn>
                <a:cxn ang="0">
                  <a:pos x="connsiteX24927" y="connsiteY24927"/>
                </a:cxn>
                <a:cxn ang="0">
                  <a:pos x="connsiteX24928" y="connsiteY24928"/>
                </a:cxn>
                <a:cxn ang="0">
                  <a:pos x="connsiteX24929" y="connsiteY24929"/>
                </a:cxn>
                <a:cxn ang="0">
                  <a:pos x="connsiteX24930" y="connsiteY24930"/>
                </a:cxn>
                <a:cxn ang="0">
                  <a:pos x="connsiteX24931" y="connsiteY24931"/>
                </a:cxn>
                <a:cxn ang="0">
                  <a:pos x="connsiteX24932" y="connsiteY24932"/>
                </a:cxn>
                <a:cxn ang="0">
                  <a:pos x="connsiteX24933" y="connsiteY24933"/>
                </a:cxn>
                <a:cxn ang="0">
                  <a:pos x="connsiteX24934" y="connsiteY24934"/>
                </a:cxn>
                <a:cxn ang="0">
                  <a:pos x="connsiteX24935" y="connsiteY24935"/>
                </a:cxn>
                <a:cxn ang="0">
                  <a:pos x="connsiteX24936" y="connsiteY24936"/>
                </a:cxn>
                <a:cxn ang="0">
                  <a:pos x="connsiteX24937" y="connsiteY24937"/>
                </a:cxn>
                <a:cxn ang="0">
                  <a:pos x="connsiteX24938" y="connsiteY24938"/>
                </a:cxn>
                <a:cxn ang="0">
                  <a:pos x="connsiteX24939" y="connsiteY24939"/>
                </a:cxn>
                <a:cxn ang="0">
                  <a:pos x="connsiteX24940" y="connsiteY24940"/>
                </a:cxn>
                <a:cxn ang="0">
                  <a:pos x="connsiteX24941" y="connsiteY24941"/>
                </a:cxn>
                <a:cxn ang="0">
                  <a:pos x="connsiteX24942" y="connsiteY24942"/>
                </a:cxn>
                <a:cxn ang="0">
                  <a:pos x="connsiteX24943" y="connsiteY24943"/>
                </a:cxn>
                <a:cxn ang="0">
                  <a:pos x="connsiteX24944" y="connsiteY24944"/>
                </a:cxn>
                <a:cxn ang="0">
                  <a:pos x="connsiteX24945" y="connsiteY24945"/>
                </a:cxn>
                <a:cxn ang="0">
                  <a:pos x="connsiteX24946" y="connsiteY24946"/>
                </a:cxn>
                <a:cxn ang="0">
                  <a:pos x="connsiteX24947" y="connsiteY24947"/>
                </a:cxn>
                <a:cxn ang="0">
                  <a:pos x="connsiteX24948" y="connsiteY24948"/>
                </a:cxn>
                <a:cxn ang="0">
                  <a:pos x="connsiteX24949" y="connsiteY24949"/>
                </a:cxn>
                <a:cxn ang="0">
                  <a:pos x="connsiteX24950" y="connsiteY24950"/>
                </a:cxn>
                <a:cxn ang="0">
                  <a:pos x="connsiteX24951" y="connsiteY24951"/>
                </a:cxn>
                <a:cxn ang="0">
                  <a:pos x="connsiteX24952" y="connsiteY24952"/>
                </a:cxn>
                <a:cxn ang="0">
                  <a:pos x="connsiteX24953" y="connsiteY24953"/>
                </a:cxn>
                <a:cxn ang="0">
                  <a:pos x="connsiteX24954" y="connsiteY24954"/>
                </a:cxn>
                <a:cxn ang="0">
                  <a:pos x="connsiteX24955" y="connsiteY24955"/>
                </a:cxn>
                <a:cxn ang="0">
                  <a:pos x="connsiteX24956" y="connsiteY24956"/>
                </a:cxn>
                <a:cxn ang="0">
                  <a:pos x="connsiteX24957" y="connsiteY24957"/>
                </a:cxn>
                <a:cxn ang="0">
                  <a:pos x="connsiteX24958" y="connsiteY24958"/>
                </a:cxn>
                <a:cxn ang="0">
                  <a:pos x="connsiteX24959" y="connsiteY24959"/>
                </a:cxn>
                <a:cxn ang="0">
                  <a:pos x="connsiteX24960" y="connsiteY24960"/>
                </a:cxn>
                <a:cxn ang="0">
                  <a:pos x="connsiteX24961" y="connsiteY24961"/>
                </a:cxn>
                <a:cxn ang="0">
                  <a:pos x="connsiteX24962" y="connsiteY24962"/>
                </a:cxn>
                <a:cxn ang="0">
                  <a:pos x="connsiteX24963" y="connsiteY24963"/>
                </a:cxn>
                <a:cxn ang="0">
                  <a:pos x="connsiteX24964" y="connsiteY24964"/>
                </a:cxn>
                <a:cxn ang="0">
                  <a:pos x="connsiteX24965" y="connsiteY24965"/>
                </a:cxn>
                <a:cxn ang="0">
                  <a:pos x="connsiteX24966" y="connsiteY24966"/>
                </a:cxn>
                <a:cxn ang="0">
                  <a:pos x="connsiteX24967" y="connsiteY24967"/>
                </a:cxn>
                <a:cxn ang="0">
                  <a:pos x="connsiteX24968" y="connsiteY24968"/>
                </a:cxn>
                <a:cxn ang="0">
                  <a:pos x="connsiteX24969" y="connsiteY24969"/>
                </a:cxn>
                <a:cxn ang="0">
                  <a:pos x="connsiteX24970" y="connsiteY24970"/>
                </a:cxn>
                <a:cxn ang="0">
                  <a:pos x="connsiteX24971" y="connsiteY24971"/>
                </a:cxn>
                <a:cxn ang="0">
                  <a:pos x="connsiteX24972" y="connsiteY24972"/>
                </a:cxn>
                <a:cxn ang="0">
                  <a:pos x="connsiteX24973" y="connsiteY24973"/>
                </a:cxn>
                <a:cxn ang="0">
                  <a:pos x="connsiteX24974" y="connsiteY24974"/>
                </a:cxn>
                <a:cxn ang="0">
                  <a:pos x="connsiteX24975" y="connsiteY24975"/>
                </a:cxn>
                <a:cxn ang="0">
                  <a:pos x="connsiteX24976" y="connsiteY24976"/>
                </a:cxn>
                <a:cxn ang="0">
                  <a:pos x="connsiteX24977" y="connsiteY24977"/>
                </a:cxn>
                <a:cxn ang="0">
                  <a:pos x="connsiteX24978" y="connsiteY24978"/>
                </a:cxn>
                <a:cxn ang="0">
                  <a:pos x="connsiteX24979" y="connsiteY24979"/>
                </a:cxn>
                <a:cxn ang="0">
                  <a:pos x="connsiteX24980" y="connsiteY24980"/>
                </a:cxn>
                <a:cxn ang="0">
                  <a:pos x="connsiteX24981" y="connsiteY24981"/>
                </a:cxn>
                <a:cxn ang="0">
                  <a:pos x="connsiteX24982" y="connsiteY24982"/>
                </a:cxn>
                <a:cxn ang="0">
                  <a:pos x="connsiteX24983" y="connsiteY24983"/>
                </a:cxn>
                <a:cxn ang="0">
                  <a:pos x="connsiteX24984" y="connsiteY24984"/>
                </a:cxn>
                <a:cxn ang="0">
                  <a:pos x="connsiteX24985" y="connsiteY24985"/>
                </a:cxn>
                <a:cxn ang="0">
                  <a:pos x="connsiteX24986" y="connsiteY24986"/>
                </a:cxn>
                <a:cxn ang="0">
                  <a:pos x="connsiteX24987" y="connsiteY24987"/>
                </a:cxn>
                <a:cxn ang="0">
                  <a:pos x="connsiteX24988" y="connsiteY24988"/>
                </a:cxn>
                <a:cxn ang="0">
                  <a:pos x="connsiteX24989" y="connsiteY24989"/>
                </a:cxn>
                <a:cxn ang="0">
                  <a:pos x="connsiteX24990" y="connsiteY24990"/>
                </a:cxn>
                <a:cxn ang="0">
                  <a:pos x="connsiteX24991" y="connsiteY24991"/>
                </a:cxn>
                <a:cxn ang="0">
                  <a:pos x="connsiteX24992" y="connsiteY24992"/>
                </a:cxn>
                <a:cxn ang="0">
                  <a:pos x="connsiteX24993" y="connsiteY24993"/>
                </a:cxn>
                <a:cxn ang="0">
                  <a:pos x="connsiteX24994" y="connsiteY24994"/>
                </a:cxn>
                <a:cxn ang="0">
                  <a:pos x="connsiteX24995" y="connsiteY24995"/>
                </a:cxn>
                <a:cxn ang="0">
                  <a:pos x="connsiteX24996" y="connsiteY24996"/>
                </a:cxn>
                <a:cxn ang="0">
                  <a:pos x="connsiteX24997" y="connsiteY24997"/>
                </a:cxn>
                <a:cxn ang="0">
                  <a:pos x="connsiteX24998" y="connsiteY24998"/>
                </a:cxn>
                <a:cxn ang="0">
                  <a:pos x="connsiteX24999" y="connsiteY24999"/>
                </a:cxn>
                <a:cxn ang="0">
                  <a:pos x="connsiteX25000" y="connsiteY25000"/>
                </a:cxn>
                <a:cxn ang="0">
                  <a:pos x="connsiteX25001" y="connsiteY25001"/>
                </a:cxn>
                <a:cxn ang="0">
                  <a:pos x="connsiteX25002" y="connsiteY25002"/>
                </a:cxn>
                <a:cxn ang="0">
                  <a:pos x="connsiteX25003" y="connsiteY25003"/>
                </a:cxn>
                <a:cxn ang="0">
                  <a:pos x="connsiteX25004" y="connsiteY25004"/>
                </a:cxn>
                <a:cxn ang="0">
                  <a:pos x="connsiteX25005" y="connsiteY25005"/>
                </a:cxn>
                <a:cxn ang="0">
                  <a:pos x="connsiteX25006" y="connsiteY25006"/>
                </a:cxn>
                <a:cxn ang="0">
                  <a:pos x="connsiteX25007" y="connsiteY25007"/>
                </a:cxn>
                <a:cxn ang="0">
                  <a:pos x="connsiteX25008" y="connsiteY25008"/>
                </a:cxn>
                <a:cxn ang="0">
                  <a:pos x="connsiteX25009" y="connsiteY25009"/>
                </a:cxn>
                <a:cxn ang="0">
                  <a:pos x="connsiteX25010" y="connsiteY25010"/>
                </a:cxn>
                <a:cxn ang="0">
                  <a:pos x="connsiteX25011" y="connsiteY25011"/>
                </a:cxn>
                <a:cxn ang="0">
                  <a:pos x="connsiteX25012" y="connsiteY25012"/>
                </a:cxn>
                <a:cxn ang="0">
                  <a:pos x="connsiteX25013" y="connsiteY25013"/>
                </a:cxn>
                <a:cxn ang="0">
                  <a:pos x="connsiteX25014" y="connsiteY25014"/>
                </a:cxn>
                <a:cxn ang="0">
                  <a:pos x="connsiteX25015" y="connsiteY25015"/>
                </a:cxn>
                <a:cxn ang="0">
                  <a:pos x="connsiteX25016" y="connsiteY25016"/>
                </a:cxn>
                <a:cxn ang="0">
                  <a:pos x="connsiteX25017" y="connsiteY25017"/>
                </a:cxn>
                <a:cxn ang="0">
                  <a:pos x="connsiteX25018" y="connsiteY25018"/>
                </a:cxn>
                <a:cxn ang="0">
                  <a:pos x="connsiteX25019" y="connsiteY25019"/>
                </a:cxn>
                <a:cxn ang="0">
                  <a:pos x="connsiteX25020" y="connsiteY25020"/>
                </a:cxn>
                <a:cxn ang="0">
                  <a:pos x="connsiteX25021" y="connsiteY25021"/>
                </a:cxn>
                <a:cxn ang="0">
                  <a:pos x="connsiteX25022" y="connsiteY25022"/>
                </a:cxn>
                <a:cxn ang="0">
                  <a:pos x="connsiteX25023" y="connsiteY25023"/>
                </a:cxn>
                <a:cxn ang="0">
                  <a:pos x="connsiteX25024" y="connsiteY25024"/>
                </a:cxn>
                <a:cxn ang="0">
                  <a:pos x="connsiteX25025" y="connsiteY25025"/>
                </a:cxn>
                <a:cxn ang="0">
                  <a:pos x="connsiteX25026" y="connsiteY25026"/>
                </a:cxn>
                <a:cxn ang="0">
                  <a:pos x="connsiteX25027" y="connsiteY25027"/>
                </a:cxn>
                <a:cxn ang="0">
                  <a:pos x="connsiteX25028" y="connsiteY25028"/>
                </a:cxn>
                <a:cxn ang="0">
                  <a:pos x="connsiteX25029" y="connsiteY25029"/>
                </a:cxn>
                <a:cxn ang="0">
                  <a:pos x="connsiteX25030" y="connsiteY25030"/>
                </a:cxn>
                <a:cxn ang="0">
                  <a:pos x="connsiteX25031" y="connsiteY25031"/>
                </a:cxn>
                <a:cxn ang="0">
                  <a:pos x="connsiteX25032" y="connsiteY25032"/>
                </a:cxn>
                <a:cxn ang="0">
                  <a:pos x="connsiteX25033" y="connsiteY25033"/>
                </a:cxn>
                <a:cxn ang="0">
                  <a:pos x="connsiteX25034" y="connsiteY25034"/>
                </a:cxn>
                <a:cxn ang="0">
                  <a:pos x="connsiteX25035" y="connsiteY25035"/>
                </a:cxn>
                <a:cxn ang="0">
                  <a:pos x="connsiteX25036" y="connsiteY25036"/>
                </a:cxn>
                <a:cxn ang="0">
                  <a:pos x="connsiteX25037" y="connsiteY25037"/>
                </a:cxn>
                <a:cxn ang="0">
                  <a:pos x="connsiteX25038" y="connsiteY25038"/>
                </a:cxn>
                <a:cxn ang="0">
                  <a:pos x="connsiteX25039" y="connsiteY25039"/>
                </a:cxn>
                <a:cxn ang="0">
                  <a:pos x="connsiteX25040" y="connsiteY25040"/>
                </a:cxn>
                <a:cxn ang="0">
                  <a:pos x="connsiteX25041" y="connsiteY25041"/>
                </a:cxn>
                <a:cxn ang="0">
                  <a:pos x="connsiteX25042" y="connsiteY25042"/>
                </a:cxn>
                <a:cxn ang="0">
                  <a:pos x="connsiteX25043" y="connsiteY25043"/>
                </a:cxn>
                <a:cxn ang="0">
                  <a:pos x="connsiteX25044" y="connsiteY25044"/>
                </a:cxn>
                <a:cxn ang="0">
                  <a:pos x="connsiteX25045" y="connsiteY25045"/>
                </a:cxn>
                <a:cxn ang="0">
                  <a:pos x="connsiteX25046" y="connsiteY25046"/>
                </a:cxn>
                <a:cxn ang="0">
                  <a:pos x="connsiteX25047" y="connsiteY25047"/>
                </a:cxn>
                <a:cxn ang="0">
                  <a:pos x="connsiteX25048" y="connsiteY25048"/>
                </a:cxn>
                <a:cxn ang="0">
                  <a:pos x="connsiteX25049" y="connsiteY25049"/>
                </a:cxn>
                <a:cxn ang="0">
                  <a:pos x="connsiteX25050" y="connsiteY25050"/>
                </a:cxn>
                <a:cxn ang="0">
                  <a:pos x="connsiteX25051" y="connsiteY25051"/>
                </a:cxn>
                <a:cxn ang="0">
                  <a:pos x="connsiteX25052" y="connsiteY25052"/>
                </a:cxn>
                <a:cxn ang="0">
                  <a:pos x="connsiteX25053" y="connsiteY25053"/>
                </a:cxn>
                <a:cxn ang="0">
                  <a:pos x="connsiteX25054" y="connsiteY25054"/>
                </a:cxn>
                <a:cxn ang="0">
                  <a:pos x="connsiteX25055" y="connsiteY25055"/>
                </a:cxn>
                <a:cxn ang="0">
                  <a:pos x="connsiteX25056" y="connsiteY25056"/>
                </a:cxn>
                <a:cxn ang="0">
                  <a:pos x="connsiteX25057" y="connsiteY25057"/>
                </a:cxn>
                <a:cxn ang="0">
                  <a:pos x="connsiteX25058" y="connsiteY25058"/>
                </a:cxn>
                <a:cxn ang="0">
                  <a:pos x="connsiteX25059" y="connsiteY25059"/>
                </a:cxn>
                <a:cxn ang="0">
                  <a:pos x="connsiteX25060" y="connsiteY25060"/>
                </a:cxn>
                <a:cxn ang="0">
                  <a:pos x="connsiteX25061" y="connsiteY25061"/>
                </a:cxn>
                <a:cxn ang="0">
                  <a:pos x="connsiteX25062" y="connsiteY25062"/>
                </a:cxn>
                <a:cxn ang="0">
                  <a:pos x="connsiteX25063" y="connsiteY25063"/>
                </a:cxn>
                <a:cxn ang="0">
                  <a:pos x="connsiteX25064" y="connsiteY25064"/>
                </a:cxn>
                <a:cxn ang="0">
                  <a:pos x="connsiteX25065" y="connsiteY25065"/>
                </a:cxn>
                <a:cxn ang="0">
                  <a:pos x="connsiteX25066" y="connsiteY25066"/>
                </a:cxn>
                <a:cxn ang="0">
                  <a:pos x="connsiteX25067" y="connsiteY25067"/>
                </a:cxn>
                <a:cxn ang="0">
                  <a:pos x="connsiteX25068" y="connsiteY25068"/>
                </a:cxn>
                <a:cxn ang="0">
                  <a:pos x="connsiteX25069" y="connsiteY25069"/>
                </a:cxn>
                <a:cxn ang="0">
                  <a:pos x="connsiteX25070" y="connsiteY25070"/>
                </a:cxn>
                <a:cxn ang="0">
                  <a:pos x="connsiteX25071" y="connsiteY25071"/>
                </a:cxn>
                <a:cxn ang="0">
                  <a:pos x="connsiteX25072" y="connsiteY25072"/>
                </a:cxn>
                <a:cxn ang="0">
                  <a:pos x="connsiteX25073" y="connsiteY25073"/>
                </a:cxn>
                <a:cxn ang="0">
                  <a:pos x="connsiteX25074" y="connsiteY25074"/>
                </a:cxn>
                <a:cxn ang="0">
                  <a:pos x="connsiteX25075" y="connsiteY25075"/>
                </a:cxn>
                <a:cxn ang="0">
                  <a:pos x="connsiteX25076" y="connsiteY25076"/>
                </a:cxn>
                <a:cxn ang="0">
                  <a:pos x="connsiteX25077" y="connsiteY25077"/>
                </a:cxn>
                <a:cxn ang="0">
                  <a:pos x="connsiteX25078" y="connsiteY25078"/>
                </a:cxn>
                <a:cxn ang="0">
                  <a:pos x="connsiteX25079" y="connsiteY25079"/>
                </a:cxn>
                <a:cxn ang="0">
                  <a:pos x="connsiteX25080" y="connsiteY25080"/>
                </a:cxn>
                <a:cxn ang="0">
                  <a:pos x="connsiteX25081" y="connsiteY25081"/>
                </a:cxn>
                <a:cxn ang="0">
                  <a:pos x="connsiteX25082" y="connsiteY25082"/>
                </a:cxn>
                <a:cxn ang="0">
                  <a:pos x="connsiteX25083" y="connsiteY25083"/>
                </a:cxn>
                <a:cxn ang="0">
                  <a:pos x="connsiteX25084" y="connsiteY25084"/>
                </a:cxn>
                <a:cxn ang="0">
                  <a:pos x="connsiteX25085" y="connsiteY25085"/>
                </a:cxn>
                <a:cxn ang="0">
                  <a:pos x="connsiteX25086" y="connsiteY25086"/>
                </a:cxn>
                <a:cxn ang="0">
                  <a:pos x="connsiteX25087" y="connsiteY25087"/>
                </a:cxn>
                <a:cxn ang="0">
                  <a:pos x="connsiteX25088" y="connsiteY25088"/>
                </a:cxn>
                <a:cxn ang="0">
                  <a:pos x="connsiteX25089" y="connsiteY25089"/>
                </a:cxn>
                <a:cxn ang="0">
                  <a:pos x="connsiteX25090" y="connsiteY25090"/>
                </a:cxn>
                <a:cxn ang="0">
                  <a:pos x="connsiteX25091" y="connsiteY25091"/>
                </a:cxn>
                <a:cxn ang="0">
                  <a:pos x="connsiteX25092" y="connsiteY25092"/>
                </a:cxn>
                <a:cxn ang="0">
                  <a:pos x="connsiteX25093" y="connsiteY25093"/>
                </a:cxn>
                <a:cxn ang="0">
                  <a:pos x="connsiteX25094" y="connsiteY25094"/>
                </a:cxn>
                <a:cxn ang="0">
                  <a:pos x="connsiteX25095" y="connsiteY25095"/>
                </a:cxn>
                <a:cxn ang="0">
                  <a:pos x="connsiteX25096" y="connsiteY25096"/>
                </a:cxn>
                <a:cxn ang="0">
                  <a:pos x="connsiteX25097" y="connsiteY25097"/>
                </a:cxn>
                <a:cxn ang="0">
                  <a:pos x="connsiteX25098" y="connsiteY25098"/>
                </a:cxn>
                <a:cxn ang="0">
                  <a:pos x="connsiteX25099" y="connsiteY25099"/>
                </a:cxn>
                <a:cxn ang="0">
                  <a:pos x="connsiteX25100" y="connsiteY25100"/>
                </a:cxn>
                <a:cxn ang="0">
                  <a:pos x="connsiteX25101" y="connsiteY25101"/>
                </a:cxn>
                <a:cxn ang="0">
                  <a:pos x="connsiteX25102" y="connsiteY25102"/>
                </a:cxn>
                <a:cxn ang="0">
                  <a:pos x="connsiteX25103" y="connsiteY25103"/>
                </a:cxn>
                <a:cxn ang="0">
                  <a:pos x="connsiteX25104" y="connsiteY25104"/>
                </a:cxn>
                <a:cxn ang="0">
                  <a:pos x="connsiteX25105" y="connsiteY25105"/>
                </a:cxn>
                <a:cxn ang="0">
                  <a:pos x="connsiteX25106" y="connsiteY25106"/>
                </a:cxn>
                <a:cxn ang="0">
                  <a:pos x="connsiteX25107" y="connsiteY25107"/>
                </a:cxn>
                <a:cxn ang="0">
                  <a:pos x="connsiteX25108" y="connsiteY25108"/>
                </a:cxn>
                <a:cxn ang="0">
                  <a:pos x="connsiteX25109" y="connsiteY25109"/>
                </a:cxn>
                <a:cxn ang="0">
                  <a:pos x="connsiteX25110" y="connsiteY25110"/>
                </a:cxn>
                <a:cxn ang="0">
                  <a:pos x="connsiteX25111" y="connsiteY25111"/>
                </a:cxn>
                <a:cxn ang="0">
                  <a:pos x="connsiteX25112" y="connsiteY25112"/>
                </a:cxn>
                <a:cxn ang="0">
                  <a:pos x="connsiteX25113" y="connsiteY25113"/>
                </a:cxn>
                <a:cxn ang="0">
                  <a:pos x="connsiteX25114" y="connsiteY25114"/>
                </a:cxn>
                <a:cxn ang="0">
                  <a:pos x="connsiteX25115" y="connsiteY25115"/>
                </a:cxn>
                <a:cxn ang="0">
                  <a:pos x="connsiteX25116" y="connsiteY25116"/>
                </a:cxn>
                <a:cxn ang="0">
                  <a:pos x="connsiteX25117" y="connsiteY25117"/>
                </a:cxn>
                <a:cxn ang="0">
                  <a:pos x="connsiteX25118" y="connsiteY25118"/>
                </a:cxn>
                <a:cxn ang="0">
                  <a:pos x="connsiteX25119" y="connsiteY25119"/>
                </a:cxn>
                <a:cxn ang="0">
                  <a:pos x="connsiteX25120" y="connsiteY25120"/>
                </a:cxn>
                <a:cxn ang="0">
                  <a:pos x="connsiteX25121" y="connsiteY25121"/>
                </a:cxn>
                <a:cxn ang="0">
                  <a:pos x="connsiteX25122" y="connsiteY25122"/>
                </a:cxn>
                <a:cxn ang="0">
                  <a:pos x="connsiteX25123" y="connsiteY25123"/>
                </a:cxn>
                <a:cxn ang="0">
                  <a:pos x="connsiteX25124" y="connsiteY25124"/>
                </a:cxn>
                <a:cxn ang="0">
                  <a:pos x="connsiteX25125" y="connsiteY25125"/>
                </a:cxn>
                <a:cxn ang="0">
                  <a:pos x="connsiteX25126" y="connsiteY25126"/>
                </a:cxn>
                <a:cxn ang="0">
                  <a:pos x="connsiteX25127" y="connsiteY25127"/>
                </a:cxn>
                <a:cxn ang="0">
                  <a:pos x="connsiteX25128" y="connsiteY25128"/>
                </a:cxn>
                <a:cxn ang="0">
                  <a:pos x="connsiteX25129" y="connsiteY25129"/>
                </a:cxn>
                <a:cxn ang="0">
                  <a:pos x="connsiteX25130" y="connsiteY25130"/>
                </a:cxn>
                <a:cxn ang="0">
                  <a:pos x="connsiteX25131" y="connsiteY25131"/>
                </a:cxn>
                <a:cxn ang="0">
                  <a:pos x="connsiteX25132" y="connsiteY25132"/>
                </a:cxn>
                <a:cxn ang="0">
                  <a:pos x="connsiteX25133" y="connsiteY25133"/>
                </a:cxn>
                <a:cxn ang="0">
                  <a:pos x="connsiteX25134" y="connsiteY25134"/>
                </a:cxn>
                <a:cxn ang="0">
                  <a:pos x="connsiteX25135" y="connsiteY25135"/>
                </a:cxn>
                <a:cxn ang="0">
                  <a:pos x="connsiteX25136" y="connsiteY25136"/>
                </a:cxn>
                <a:cxn ang="0">
                  <a:pos x="connsiteX25137" y="connsiteY25137"/>
                </a:cxn>
                <a:cxn ang="0">
                  <a:pos x="connsiteX25138" y="connsiteY25138"/>
                </a:cxn>
                <a:cxn ang="0">
                  <a:pos x="connsiteX25139" y="connsiteY25139"/>
                </a:cxn>
                <a:cxn ang="0">
                  <a:pos x="connsiteX25140" y="connsiteY25140"/>
                </a:cxn>
                <a:cxn ang="0">
                  <a:pos x="connsiteX25141" y="connsiteY25141"/>
                </a:cxn>
                <a:cxn ang="0">
                  <a:pos x="connsiteX25142" y="connsiteY25142"/>
                </a:cxn>
                <a:cxn ang="0">
                  <a:pos x="connsiteX25143" y="connsiteY25143"/>
                </a:cxn>
                <a:cxn ang="0">
                  <a:pos x="connsiteX25144" y="connsiteY25144"/>
                </a:cxn>
                <a:cxn ang="0">
                  <a:pos x="connsiteX25145" y="connsiteY25145"/>
                </a:cxn>
                <a:cxn ang="0">
                  <a:pos x="connsiteX25146" y="connsiteY25146"/>
                </a:cxn>
                <a:cxn ang="0">
                  <a:pos x="connsiteX25147" y="connsiteY25147"/>
                </a:cxn>
                <a:cxn ang="0">
                  <a:pos x="connsiteX25148" y="connsiteY25148"/>
                </a:cxn>
                <a:cxn ang="0">
                  <a:pos x="connsiteX25149" y="connsiteY25149"/>
                </a:cxn>
                <a:cxn ang="0">
                  <a:pos x="connsiteX25150" y="connsiteY25150"/>
                </a:cxn>
                <a:cxn ang="0">
                  <a:pos x="connsiteX25151" y="connsiteY25151"/>
                </a:cxn>
                <a:cxn ang="0">
                  <a:pos x="connsiteX25152" y="connsiteY25152"/>
                </a:cxn>
                <a:cxn ang="0">
                  <a:pos x="connsiteX25153" y="connsiteY25153"/>
                </a:cxn>
                <a:cxn ang="0">
                  <a:pos x="connsiteX25154" y="connsiteY25154"/>
                </a:cxn>
                <a:cxn ang="0">
                  <a:pos x="connsiteX25155" y="connsiteY25155"/>
                </a:cxn>
                <a:cxn ang="0">
                  <a:pos x="connsiteX25156" y="connsiteY25156"/>
                </a:cxn>
                <a:cxn ang="0">
                  <a:pos x="connsiteX25157" y="connsiteY25157"/>
                </a:cxn>
                <a:cxn ang="0">
                  <a:pos x="connsiteX25158" y="connsiteY25158"/>
                </a:cxn>
                <a:cxn ang="0">
                  <a:pos x="connsiteX25159" y="connsiteY25159"/>
                </a:cxn>
                <a:cxn ang="0">
                  <a:pos x="connsiteX25160" y="connsiteY25160"/>
                </a:cxn>
                <a:cxn ang="0">
                  <a:pos x="connsiteX25161" y="connsiteY25161"/>
                </a:cxn>
                <a:cxn ang="0">
                  <a:pos x="connsiteX25162" y="connsiteY25162"/>
                </a:cxn>
                <a:cxn ang="0">
                  <a:pos x="connsiteX25163" y="connsiteY25163"/>
                </a:cxn>
                <a:cxn ang="0">
                  <a:pos x="connsiteX25164" y="connsiteY25164"/>
                </a:cxn>
                <a:cxn ang="0">
                  <a:pos x="connsiteX25165" y="connsiteY25165"/>
                </a:cxn>
                <a:cxn ang="0">
                  <a:pos x="connsiteX25166" y="connsiteY25166"/>
                </a:cxn>
                <a:cxn ang="0">
                  <a:pos x="connsiteX25167" y="connsiteY25167"/>
                </a:cxn>
                <a:cxn ang="0">
                  <a:pos x="connsiteX25168" y="connsiteY25168"/>
                </a:cxn>
                <a:cxn ang="0">
                  <a:pos x="connsiteX25169" y="connsiteY25169"/>
                </a:cxn>
                <a:cxn ang="0">
                  <a:pos x="connsiteX25170" y="connsiteY25170"/>
                </a:cxn>
                <a:cxn ang="0">
                  <a:pos x="connsiteX25171" y="connsiteY25171"/>
                </a:cxn>
                <a:cxn ang="0">
                  <a:pos x="connsiteX25172" y="connsiteY25172"/>
                </a:cxn>
                <a:cxn ang="0">
                  <a:pos x="connsiteX25173" y="connsiteY25173"/>
                </a:cxn>
                <a:cxn ang="0">
                  <a:pos x="connsiteX25174" y="connsiteY25174"/>
                </a:cxn>
                <a:cxn ang="0">
                  <a:pos x="connsiteX25175" y="connsiteY25175"/>
                </a:cxn>
                <a:cxn ang="0">
                  <a:pos x="connsiteX25176" y="connsiteY25176"/>
                </a:cxn>
                <a:cxn ang="0">
                  <a:pos x="connsiteX25177" y="connsiteY25177"/>
                </a:cxn>
                <a:cxn ang="0">
                  <a:pos x="connsiteX25178" y="connsiteY25178"/>
                </a:cxn>
                <a:cxn ang="0">
                  <a:pos x="connsiteX25179" y="connsiteY25179"/>
                </a:cxn>
                <a:cxn ang="0">
                  <a:pos x="connsiteX25180" y="connsiteY25180"/>
                </a:cxn>
                <a:cxn ang="0">
                  <a:pos x="connsiteX25181" y="connsiteY25181"/>
                </a:cxn>
                <a:cxn ang="0">
                  <a:pos x="connsiteX25182" y="connsiteY25182"/>
                </a:cxn>
                <a:cxn ang="0">
                  <a:pos x="connsiteX25183" y="connsiteY25183"/>
                </a:cxn>
                <a:cxn ang="0">
                  <a:pos x="connsiteX25184" y="connsiteY25184"/>
                </a:cxn>
                <a:cxn ang="0">
                  <a:pos x="connsiteX25185" y="connsiteY25185"/>
                </a:cxn>
                <a:cxn ang="0">
                  <a:pos x="connsiteX25186" y="connsiteY25186"/>
                </a:cxn>
                <a:cxn ang="0">
                  <a:pos x="connsiteX25187" y="connsiteY25187"/>
                </a:cxn>
                <a:cxn ang="0">
                  <a:pos x="connsiteX25188" y="connsiteY25188"/>
                </a:cxn>
                <a:cxn ang="0">
                  <a:pos x="connsiteX25189" y="connsiteY25189"/>
                </a:cxn>
                <a:cxn ang="0">
                  <a:pos x="connsiteX25190" y="connsiteY25190"/>
                </a:cxn>
                <a:cxn ang="0">
                  <a:pos x="connsiteX25191" y="connsiteY25191"/>
                </a:cxn>
                <a:cxn ang="0">
                  <a:pos x="connsiteX25192" y="connsiteY25192"/>
                </a:cxn>
                <a:cxn ang="0">
                  <a:pos x="connsiteX25193" y="connsiteY25193"/>
                </a:cxn>
                <a:cxn ang="0">
                  <a:pos x="connsiteX25194" y="connsiteY25194"/>
                </a:cxn>
                <a:cxn ang="0">
                  <a:pos x="connsiteX25195" y="connsiteY25195"/>
                </a:cxn>
                <a:cxn ang="0">
                  <a:pos x="connsiteX25196" y="connsiteY25196"/>
                </a:cxn>
                <a:cxn ang="0">
                  <a:pos x="connsiteX25197" y="connsiteY25197"/>
                </a:cxn>
                <a:cxn ang="0">
                  <a:pos x="connsiteX25198" y="connsiteY25198"/>
                </a:cxn>
                <a:cxn ang="0">
                  <a:pos x="connsiteX25199" y="connsiteY25199"/>
                </a:cxn>
                <a:cxn ang="0">
                  <a:pos x="connsiteX25200" y="connsiteY25200"/>
                </a:cxn>
                <a:cxn ang="0">
                  <a:pos x="connsiteX25201" y="connsiteY25201"/>
                </a:cxn>
                <a:cxn ang="0">
                  <a:pos x="connsiteX25202" y="connsiteY25202"/>
                </a:cxn>
                <a:cxn ang="0">
                  <a:pos x="connsiteX25203" y="connsiteY25203"/>
                </a:cxn>
                <a:cxn ang="0">
                  <a:pos x="connsiteX25204" y="connsiteY25204"/>
                </a:cxn>
                <a:cxn ang="0">
                  <a:pos x="connsiteX25205" y="connsiteY25205"/>
                </a:cxn>
                <a:cxn ang="0">
                  <a:pos x="connsiteX25206" y="connsiteY25206"/>
                </a:cxn>
                <a:cxn ang="0">
                  <a:pos x="connsiteX25207" y="connsiteY25207"/>
                </a:cxn>
                <a:cxn ang="0">
                  <a:pos x="connsiteX25208" y="connsiteY25208"/>
                </a:cxn>
                <a:cxn ang="0">
                  <a:pos x="connsiteX25209" y="connsiteY25209"/>
                </a:cxn>
                <a:cxn ang="0">
                  <a:pos x="connsiteX25210" y="connsiteY25210"/>
                </a:cxn>
                <a:cxn ang="0">
                  <a:pos x="connsiteX25211" y="connsiteY25211"/>
                </a:cxn>
                <a:cxn ang="0">
                  <a:pos x="connsiteX25212" y="connsiteY25212"/>
                </a:cxn>
                <a:cxn ang="0">
                  <a:pos x="connsiteX25213" y="connsiteY25213"/>
                </a:cxn>
                <a:cxn ang="0">
                  <a:pos x="connsiteX25214" y="connsiteY25214"/>
                </a:cxn>
                <a:cxn ang="0">
                  <a:pos x="connsiteX25215" y="connsiteY25215"/>
                </a:cxn>
                <a:cxn ang="0">
                  <a:pos x="connsiteX25216" y="connsiteY25216"/>
                </a:cxn>
                <a:cxn ang="0">
                  <a:pos x="connsiteX25217" y="connsiteY25217"/>
                </a:cxn>
                <a:cxn ang="0">
                  <a:pos x="connsiteX25218" y="connsiteY25218"/>
                </a:cxn>
                <a:cxn ang="0">
                  <a:pos x="connsiteX25219" y="connsiteY25219"/>
                </a:cxn>
                <a:cxn ang="0">
                  <a:pos x="connsiteX25220" y="connsiteY25220"/>
                </a:cxn>
                <a:cxn ang="0">
                  <a:pos x="connsiteX25221" y="connsiteY25221"/>
                </a:cxn>
                <a:cxn ang="0">
                  <a:pos x="connsiteX25222" y="connsiteY25222"/>
                </a:cxn>
                <a:cxn ang="0">
                  <a:pos x="connsiteX25223" y="connsiteY25223"/>
                </a:cxn>
                <a:cxn ang="0">
                  <a:pos x="connsiteX25224" y="connsiteY25224"/>
                </a:cxn>
                <a:cxn ang="0">
                  <a:pos x="connsiteX25225" y="connsiteY25225"/>
                </a:cxn>
                <a:cxn ang="0">
                  <a:pos x="connsiteX25226" y="connsiteY25226"/>
                </a:cxn>
                <a:cxn ang="0">
                  <a:pos x="connsiteX25227" y="connsiteY25227"/>
                </a:cxn>
                <a:cxn ang="0">
                  <a:pos x="connsiteX25228" y="connsiteY25228"/>
                </a:cxn>
                <a:cxn ang="0">
                  <a:pos x="connsiteX25229" y="connsiteY25229"/>
                </a:cxn>
                <a:cxn ang="0">
                  <a:pos x="connsiteX25230" y="connsiteY25230"/>
                </a:cxn>
                <a:cxn ang="0">
                  <a:pos x="connsiteX25231" y="connsiteY25231"/>
                </a:cxn>
                <a:cxn ang="0">
                  <a:pos x="connsiteX25232" y="connsiteY25232"/>
                </a:cxn>
                <a:cxn ang="0">
                  <a:pos x="connsiteX25233" y="connsiteY25233"/>
                </a:cxn>
                <a:cxn ang="0">
                  <a:pos x="connsiteX25234" y="connsiteY25234"/>
                </a:cxn>
                <a:cxn ang="0">
                  <a:pos x="connsiteX25235" y="connsiteY25235"/>
                </a:cxn>
                <a:cxn ang="0">
                  <a:pos x="connsiteX25236" y="connsiteY25236"/>
                </a:cxn>
                <a:cxn ang="0">
                  <a:pos x="connsiteX25237" y="connsiteY25237"/>
                </a:cxn>
                <a:cxn ang="0">
                  <a:pos x="connsiteX25238" y="connsiteY25238"/>
                </a:cxn>
                <a:cxn ang="0">
                  <a:pos x="connsiteX25239" y="connsiteY25239"/>
                </a:cxn>
                <a:cxn ang="0">
                  <a:pos x="connsiteX25240" y="connsiteY25240"/>
                </a:cxn>
                <a:cxn ang="0">
                  <a:pos x="connsiteX25241" y="connsiteY25241"/>
                </a:cxn>
                <a:cxn ang="0">
                  <a:pos x="connsiteX25242" y="connsiteY25242"/>
                </a:cxn>
                <a:cxn ang="0">
                  <a:pos x="connsiteX25243" y="connsiteY25243"/>
                </a:cxn>
                <a:cxn ang="0">
                  <a:pos x="connsiteX25244" y="connsiteY25244"/>
                </a:cxn>
                <a:cxn ang="0">
                  <a:pos x="connsiteX25245" y="connsiteY25245"/>
                </a:cxn>
                <a:cxn ang="0">
                  <a:pos x="connsiteX25246" y="connsiteY25246"/>
                </a:cxn>
                <a:cxn ang="0">
                  <a:pos x="connsiteX25247" y="connsiteY25247"/>
                </a:cxn>
                <a:cxn ang="0">
                  <a:pos x="connsiteX25248" y="connsiteY25248"/>
                </a:cxn>
                <a:cxn ang="0">
                  <a:pos x="connsiteX25249" y="connsiteY25249"/>
                </a:cxn>
                <a:cxn ang="0">
                  <a:pos x="connsiteX25250" y="connsiteY25250"/>
                </a:cxn>
                <a:cxn ang="0">
                  <a:pos x="connsiteX25251" y="connsiteY25251"/>
                </a:cxn>
                <a:cxn ang="0">
                  <a:pos x="connsiteX25252" y="connsiteY25252"/>
                </a:cxn>
                <a:cxn ang="0">
                  <a:pos x="connsiteX25253" y="connsiteY25253"/>
                </a:cxn>
                <a:cxn ang="0">
                  <a:pos x="connsiteX25254" y="connsiteY25254"/>
                </a:cxn>
                <a:cxn ang="0">
                  <a:pos x="connsiteX25255" y="connsiteY25255"/>
                </a:cxn>
                <a:cxn ang="0">
                  <a:pos x="connsiteX25256" y="connsiteY25256"/>
                </a:cxn>
                <a:cxn ang="0">
                  <a:pos x="connsiteX25257" y="connsiteY25257"/>
                </a:cxn>
                <a:cxn ang="0">
                  <a:pos x="connsiteX25258" y="connsiteY25258"/>
                </a:cxn>
                <a:cxn ang="0">
                  <a:pos x="connsiteX25259" y="connsiteY25259"/>
                </a:cxn>
                <a:cxn ang="0">
                  <a:pos x="connsiteX25260" y="connsiteY25260"/>
                </a:cxn>
                <a:cxn ang="0">
                  <a:pos x="connsiteX25261" y="connsiteY25261"/>
                </a:cxn>
                <a:cxn ang="0">
                  <a:pos x="connsiteX25262" y="connsiteY25262"/>
                </a:cxn>
                <a:cxn ang="0">
                  <a:pos x="connsiteX25263" y="connsiteY25263"/>
                </a:cxn>
                <a:cxn ang="0">
                  <a:pos x="connsiteX25264" y="connsiteY25264"/>
                </a:cxn>
                <a:cxn ang="0">
                  <a:pos x="connsiteX25265" y="connsiteY25265"/>
                </a:cxn>
                <a:cxn ang="0">
                  <a:pos x="connsiteX25266" y="connsiteY25266"/>
                </a:cxn>
                <a:cxn ang="0">
                  <a:pos x="connsiteX25267" y="connsiteY25267"/>
                </a:cxn>
                <a:cxn ang="0">
                  <a:pos x="connsiteX25268" y="connsiteY25268"/>
                </a:cxn>
                <a:cxn ang="0">
                  <a:pos x="connsiteX25269" y="connsiteY25269"/>
                </a:cxn>
                <a:cxn ang="0">
                  <a:pos x="connsiteX25270" y="connsiteY25270"/>
                </a:cxn>
                <a:cxn ang="0">
                  <a:pos x="connsiteX25271" y="connsiteY25271"/>
                </a:cxn>
                <a:cxn ang="0">
                  <a:pos x="connsiteX25272" y="connsiteY25272"/>
                </a:cxn>
                <a:cxn ang="0">
                  <a:pos x="connsiteX25273" y="connsiteY25273"/>
                </a:cxn>
                <a:cxn ang="0">
                  <a:pos x="connsiteX25274" y="connsiteY25274"/>
                </a:cxn>
                <a:cxn ang="0">
                  <a:pos x="connsiteX25275" y="connsiteY25275"/>
                </a:cxn>
                <a:cxn ang="0">
                  <a:pos x="connsiteX25276" y="connsiteY25276"/>
                </a:cxn>
                <a:cxn ang="0">
                  <a:pos x="connsiteX25277" y="connsiteY25277"/>
                </a:cxn>
                <a:cxn ang="0">
                  <a:pos x="connsiteX25278" y="connsiteY25278"/>
                </a:cxn>
                <a:cxn ang="0">
                  <a:pos x="connsiteX25279" y="connsiteY25279"/>
                </a:cxn>
                <a:cxn ang="0">
                  <a:pos x="connsiteX25280" y="connsiteY25280"/>
                </a:cxn>
                <a:cxn ang="0">
                  <a:pos x="connsiteX25281" y="connsiteY25281"/>
                </a:cxn>
                <a:cxn ang="0">
                  <a:pos x="connsiteX25282" y="connsiteY25282"/>
                </a:cxn>
                <a:cxn ang="0">
                  <a:pos x="connsiteX25283" y="connsiteY25283"/>
                </a:cxn>
                <a:cxn ang="0">
                  <a:pos x="connsiteX25284" y="connsiteY25284"/>
                </a:cxn>
                <a:cxn ang="0">
                  <a:pos x="connsiteX25285" y="connsiteY25285"/>
                </a:cxn>
                <a:cxn ang="0">
                  <a:pos x="connsiteX25286" y="connsiteY25286"/>
                </a:cxn>
                <a:cxn ang="0">
                  <a:pos x="connsiteX25287" y="connsiteY25287"/>
                </a:cxn>
                <a:cxn ang="0">
                  <a:pos x="connsiteX25288" y="connsiteY25288"/>
                </a:cxn>
                <a:cxn ang="0">
                  <a:pos x="connsiteX25289" y="connsiteY25289"/>
                </a:cxn>
                <a:cxn ang="0">
                  <a:pos x="connsiteX25290" y="connsiteY25290"/>
                </a:cxn>
                <a:cxn ang="0">
                  <a:pos x="connsiteX25291" y="connsiteY25291"/>
                </a:cxn>
                <a:cxn ang="0">
                  <a:pos x="connsiteX25292" y="connsiteY25292"/>
                </a:cxn>
                <a:cxn ang="0">
                  <a:pos x="connsiteX25293" y="connsiteY25293"/>
                </a:cxn>
                <a:cxn ang="0">
                  <a:pos x="connsiteX25294" y="connsiteY25294"/>
                </a:cxn>
                <a:cxn ang="0">
                  <a:pos x="connsiteX25295" y="connsiteY25295"/>
                </a:cxn>
                <a:cxn ang="0">
                  <a:pos x="connsiteX25296" y="connsiteY25296"/>
                </a:cxn>
                <a:cxn ang="0">
                  <a:pos x="connsiteX25297" y="connsiteY25297"/>
                </a:cxn>
                <a:cxn ang="0">
                  <a:pos x="connsiteX25298" y="connsiteY25298"/>
                </a:cxn>
                <a:cxn ang="0">
                  <a:pos x="connsiteX25299" y="connsiteY25299"/>
                </a:cxn>
                <a:cxn ang="0">
                  <a:pos x="connsiteX25300" y="connsiteY25300"/>
                </a:cxn>
                <a:cxn ang="0">
                  <a:pos x="connsiteX25301" y="connsiteY25301"/>
                </a:cxn>
                <a:cxn ang="0">
                  <a:pos x="connsiteX25302" y="connsiteY25302"/>
                </a:cxn>
                <a:cxn ang="0">
                  <a:pos x="connsiteX25303" y="connsiteY25303"/>
                </a:cxn>
                <a:cxn ang="0">
                  <a:pos x="connsiteX25304" y="connsiteY25304"/>
                </a:cxn>
                <a:cxn ang="0">
                  <a:pos x="connsiteX25305" y="connsiteY25305"/>
                </a:cxn>
                <a:cxn ang="0">
                  <a:pos x="connsiteX25306" y="connsiteY25306"/>
                </a:cxn>
                <a:cxn ang="0">
                  <a:pos x="connsiteX25307" y="connsiteY25307"/>
                </a:cxn>
                <a:cxn ang="0">
                  <a:pos x="connsiteX25308" y="connsiteY25308"/>
                </a:cxn>
                <a:cxn ang="0">
                  <a:pos x="connsiteX25309" y="connsiteY25309"/>
                </a:cxn>
                <a:cxn ang="0">
                  <a:pos x="connsiteX25310" y="connsiteY25310"/>
                </a:cxn>
                <a:cxn ang="0">
                  <a:pos x="connsiteX25311" y="connsiteY25311"/>
                </a:cxn>
                <a:cxn ang="0">
                  <a:pos x="connsiteX25312" y="connsiteY25312"/>
                </a:cxn>
                <a:cxn ang="0">
                  <a:pos x="connsiteX25313" y="connsiteY25313"/>
                </a:cxn>
                <a:cxn ang="0">
                  <a:pos x="connsiteX25314" y="connsiteY25314"/>
                </a:cxn>
                <a:cxn ang="0">
                  <a:pos x="connsiteX25315" y="connsiteY25315"/>
                </a:cxn>
                <a:cxn ang="0">
                  <a:pos x="connsiteX25316" y="connsiteY25316"/>
                </a:cxn>
                <a:cxn ang="0">
                  <a:pos x="connsiteX25317" y="connsiteY25317"/>
                </a:cxn>
                <a:cxn ang="0">
                  <a:pos x="connsiteX25318" y="connsiteY25318"/>
                </a:cxn>
                <a:cxn ang="0">
                  <a:pos x="connsiteX25319" y="connsiteY25319"/>
                </a:cxn>
                <a:cxn ang="0">
                  <a:pos x="connsiteX25320" y="connsiteY25320"/>
                </a:cxn>
                <a:cxn ang="0">
                  <a:pos x="connsiteX25321" y="connsiteY25321"/>
                </a:cxn>
                <a:cxn ang="0">
                  <a:pos x="connsiteX25322" y="connsiteY25322"/>
                </a:cxn>
                <a:cxn ang="0">
                  <a:pos x="connsiteX25323" y="connsiteY25323"/>
                </a:cxn>
                <a:cxn ang="0">
                  <a:pos x="connsiteX25324" y="connsiteY25324"/>
                </a:cxn>
                <a:cxn ang="0">
                  <a:pos x="connsiteX25325" y="connsiteY25325"/>
                </a:cxn>
                <a:cxn ang="0">
                  <a:pos x="connsiteX25326" y="connsiteY25326"/>
                </a:cxn>
                <a:cxn ang="0">
                  <a:pos x="connsiteX25327" y="connsiteY25327"/>
                </a:cxn>
                <a:cxn ang="0">
                  <a:pos x="connsiteX25328" y="connsiteY25328"/>
                </a:cxn>
                <a:cxn ang="0">
                  <a:pos x="connsiteX25329" y="connsiteY25329"/>
                </a:cxn>
                <a:cxn ang="0">
                  <a:pos x="connsiteX25330" y="connsiteY25330"/>
                </a:cxn>
                <a:cxn ang="0">
                  <a:pos x="connsiteX25331" y="connsiteY25331"/>
                </a:cxn>
                <a:cxn ang="0">
                  <a:pos x="connsiteX25332" y="connsiteY25332"/>
                </a:cxn>
                <a:cxn ang="0">
                  <a:pos x="connsiteX25333" y="connsiteY25333"/>
                </a:cxn>
                <a:cxn ang="0">
                  <a:pos x="connsiteX25334" y="connsiteY25334"/>
                </a:cxn>
                <a:cxn ang="0">
                  <a:pos x="connsiteX25335" y="connsiteY25335"/>
                </a:cxn>
                <a:cxn ang="0">
                  <a:pos x="connsiteX25336" y="connsiteY25336"/>
                </a:cxn>
                <a:cxn ang="0">
                  <a:pos x="connsiteX25337" y="connsiteY25337"/>
                </a:cxn>
                <a:cxn ang="0">
                  <a:pos x="connsiteX25338" y="connsiteY25338"/>
                </a:cxn>
                <a:cxn ang="0">
                  <a:pos x="connsiteX25339" y="connsiteY25339"/>
                </a:cxn>
                <a:cxn ang="0">
                  <a:pos x="connsiteX25340" y="connsiteY25340"/>
                </a:cxn>
                <a:cxn ang="0">
                  <a:pos x="connsiteX25341" y="connsiteY25341"/>
                </a:cxn>
                <a:cxn ang="0">
                  <a:pos x="connsiteX25342" y="connsiteY25342"/>
                </a:cxn>
                <a:cxn ang="0">
                  <a:pos x="connsiteX25343" y="connsiteY25343"/>
                </a:cxn>
                <a:cxn ang="0">
                  <a:pos x="connsiteX25344" y="connsiteY25344"/>
                </a:cxn>
                <a:cxn ang="0">
                  <a:pos x="connsiteX25345" y="connsiteY25345"/>
                </a:cxn>
                <a:cxn ang="0">
                  <a:pos x="connsiteX25346" y="connsiteY25346"/>
                </a:cxn>
                <a:cxn ang="0">
                  <a:pos x="connsiteX25347" y="connsiteY25347"/>
                </a:cxn>
                <a:cxn ang="0">
                  <a:pos x="connsiteX25348" y="connsiteY25348"/>
                </a:cxn>
                <a:cxn ang="0">
                  <a:pos x="connsiteX25349" y="connsiteY25349"/>
                </a:cxn>
                <a:cxn ang="0">
                  <a:pos x="connsiteX25350" y="connsiteY25350"/>
                </a:cxn>
                <a:cxn ang="0">
                  <a:pos x="connsiteX25351" y="connsiteY25351"/>
                </a:cxn>
                <a:cxn ang="0">
                  <a:pos x="connsiteX25352" y="connsiteY25352"/>
                </a:cxn>
                <a:cxn ang="0">
                  <a:pos x="connsiteX25353" y="connsiteY25353"/>
                </a:cxn>
                <a:cxn ang="0">
                  <a:pos x="connsiteX25354" y="connsiteY25354"/>
                </a:cxn>
                <a:cxn ang="0">
                  <a:pos x="connsiteX25355" y="connsiteY25355"/>
                </a:cxn>
                <a:cxn ang="0">
                  <a:pos x="connsiteX25356" y="connsiteY25356"/>
                </a:cxn>
                <a:cxn ang="0">
                  <a:pos x="connsiteX25357" y="connsiteY25357"/>
                </a:cxn>
                <a:cxn ang="0">
                  <a:pos x="connsiteX25358" y="connsiteY25358"/>
                </a:cxn>
                <a:cxn ang="0">
                  <a:pos x="connsiteX25359" y="connsiteY25359"/>
                </a:cxn>
                <a:cxn ang="0">
                  <a:pos x="connsiteX25360" y="connsiteY25360"/>
                </a:cxn>
                <a:cxn ang="0">
                  <a:pos x="connsiteX25361" y="connsiteY25361"/>
                </a:cxn>
                <a:cxn ang="0">
                  <a:pos x="connsiteX25362" y="connsiteY25362"/>
                </a:cxn>
                <a:cxn ang="0">
                  <a:pos x="connsiteX25363" y="connsiteY25363"/>
                </a:cxn>
                <a:cxn ang="0">
                  <a:pos x="connsiteX25364" y="connsiteY25364"/>
                </a:cxn>
                <a:cxn ang="0">
                  <a:pos x="connsiteX25365" y="connsiteY25365"/>
                </a:cxn>
                <a:cxn ang="0">
                  <a:pos x="connsiteX25366" y="connsiteY25366"/>
                </a:cxn>
                <a:cxn ang="0">
                  <a:pos x="connsiteX25367" y="connsiteY25367"/>
                </a:cxn>
                <a:cxn ang="0">
                  <a:pos x="connsiteX25368" y="connsiteY25368"/>
                </a:cxn>
                <a:cxn ang="0">
                  <a:pos x="connsiteX25369" y="connsiteY25369"/>
                </a:cxn>
                <a:cxn ang="0">
                  <a:pos x="connsiteX25370" y="connsiteY25370"/>
                </a:cxn>
                <a:cxn ang="0">
                  <a:pos x="connsiteX25371" y="connsiteY25371"/>
                </a:cxn>
                <a:cxn ang="0">
                  <a:pos x="connsiteX25372" y="connsiteY25372"/>
                </a:cxn>
                <a:cxn ang="0">
                  <a:pos x="connsiteX25373" y="connsiteY25373"/>
                </a:cxn>
                <a:cxn ang="0">
                  <a:pos x="connsiteX25374" y="connsiteY25374"/>
                </a:cxn>
                <a:cxn ang="0">
                  <a:pos x="connsiteX25375" y="connsiteY25375"/>
                </a:cxn>
                <a:cxn ang="0">
                  <a:pos x="connsiteX25376" y="connsiteY25376"/>
                </a:cxn>
                <a:cxn ang="0">
                  <a:pos x="connsiteX25377" y="connsiteY25377"/>
                </a:cxn>
                <a:cxn ang="0">
                  <a:pos x="connsiteX25378" y="connsiteY25378"/>
                </a:cxn>
                <a:cxn ang="0">
                  <a:pos x="connsiteX25379" y="connsiteY25379"/>
                </a:cxn>
                <a:cxn ang="0">
                  <a:pos x="connsiteX25380" y="connsiteY25380"/>
                </a:cxn>
                <a:cxn ang="0">
                  <a:pos x="connsiteX25381" y="connsiteY25381"/>
                </a:cxn>
                <a:cxn ang="0">
                  <a:pos x="connsiteX25382" y="connsiteY25382"/>
                </a:cxn>
                <a:cxn ang="0">
                  <a:pos x="connsiteX25383" y="connsiteY25383"/>
                </a:cxn>
                <a:cxn ang="0">
                  <a:pos x="connsiteX25384" y="connsiteY25384"/>
                </a:cxn>
                <a:cxn ang="0">
                  <a:pos x="connsiteX25385" y="connsiteY25385"/>
                </a:cxn>
                <a:cxn ang="0">
                  <a:pos x="connsiteX25386" y="connsiteY25386"/>
                </a:cxn>
                <a:cxn ang="0">
                  <a:pos x="connsiteX25387" y="connsiteY25387"/>
                </a:cxn>
                <a:cxn ang="0">
                  <a:pos x="connsiteX25388" y="connsiteY25388"/>
                </a:cxn>
                <a:cxn ang="0">
                  <a:pos x="connsiteX25389" y="connsiteY25389"/>
                </a:cxn>
                <a:cxn ang="0">
                  <a:pos x="connsiteX25390" y="connsiteY25390"/>
                </a:cxn>
                <a:cxn ang="0">
                  <a:pos x="connsiteX25391" y="connsiteY25391"/>
                </a:cxn>
                <a:cxn ang="0">
                  <a:pos x="connsiteX25392" y="connsiteY25392"/>
                </a:cxn>
                <a:cxn ang="0">
                  <a:pos x="connsiteX25393" y="connsiteY25393"/>
                </a:cxn>
                <a:cxn ang="0">
                  <a:pos x="connsiteX25394" y="connsiteY25394"/>
                </a:cxn>
                <a:cxn ang="0">
                  <a:pos x="connsiteX25395" y="connsiteY25395"/>
                </a:cxn>
                <a:cxn ang="0">
                  <a:pos x="connsiteX25396" y="connsiteY25396"/>
                </a:cxn>
                <a:cxn ang="0">
                  <a:pos x="connsiteX25397" y="connsiteY25397"/>
                </a:cxn>
                <a:cxn ang="0">
                  <a:pos x="connsiteX25398" y="connsiteY25398"/>
                </a:cxn>
                <a:cxn ang="0">
                  <a:pos x="connsiteX25399" y="connsiteY25399"/>
                </a:cxn>
                <a:cxn ang="0">
                  <a:pos x="connsiteX25400" y="connsiteY25400"/>
                </a:cxn>
                <a:cxn ang="0">
                  <a:pos x="connsiteX25401" y="connsiteY25401"/>
                </a:cxn>
                <a:cxn ang="0">
                  <a:pos x="connsiteX25402" y="connsiteY25402"/>
                </a:cxn>
                <a:cxn ang="0">
                  <a:pos x="connsiteX25403" y="connsiteY25403"/>
                </a:cxn>
                <a:cxn ang="0">
                  <a:pos x="connsiteX25404" y="connsiteY25404"/>
                </a:cxn>
                <a:cxn ang="0">
                  <a:pos x="connsiteX25405" y="connsiteY25405"/>
                </a:cxn>
                <a:cxn ang="0">
                  <a:pos x="connsiteX25406" y="connsiteY25406"/>
                </a:cxn>
                <a:cxn ang="0">
                  <a:pos x="connsiteX25407" y="connsiteY25407"/>
                </a:cxn>
                <a:cxn ang="0">
                  <a:pos x="connsiteX25408" y="connsiteY25408"/>
                </a:cxn>
                <a:cxn ang="0">
                  <a:pos x="connsiteX25409" y="connsiteY25409"/>
                </a:cxn>
                <a:cxn ang="0">
                  <a:pos x="connsiteX25410" y="connsiteY25410"/>
                </a:cxn>
                <a:cxn ang="0">
                  <a:pos x="connsiteX25411" y="connsiteY25411"/>
                </a:cxn>
                <a:cxn ang="0">
                  <a:pos x="connsiteX25412" y="connsiteY25412"/>
                </a:cxn>
                <a:cxn ang="0">
                  <a:pos x="connsiteX25413" y="connsiteY25413"/>
                </a:cxn>
                <a:cxn ang="0">
                  <a:pos x="connsiteX25414" y="connsiteY25414"/>
                </a:cxn>
                <a:cxn ang="0">
                  <a:pos x="connsiteX25415" y="connsiteY25415"/>
                </a:cxn>
                <a:cxn ang="0">
                  <a:pos x="connsiteX25416" y="connsiteY25416"/>
                </a:cxn>
                <a:cxn ang="0">
                  <a:pos x="connsiteX25417" y="connsiteY25417"/>
                </a:cxn>
                <a:cxn ang="0">
                  <a:pos x="connsiteX25418" y="connsiteY25418"/>
                </a:cxn>
                <a:cxn ang="0">
                  <a:pos x="connsiteX25419" y="connsiteY25419"/>
                </a:cxn>
                <a:cxn ang="0">
                  <a:pos x="connsiteX25420" y="connsiteY25420"/>
                </a:cxn>
                <a:cxn ang="0">
                  <a:pos x="connsiteX25421" y="connsiteY25421"/>
                </a:cxn>
                <a:cxn ang="0">
                  <a:pos x="connsiteX25422" y="connsiteY25422"/>
                </a:cxn>
                <a:cxn ang="0">
                  <a:pos x="connsiteX25423" y="connsiteY25423"/>
                </a:cxn>
                <a:cxn ang="0">
                  <a:pos x="connsiteX25424" y="connsiteY25424"/>
                </a:cxn>
                <a:cxn ang="0">
                  <a:pos x="connsiteX25425" y="connsiteY25425"/>
                </a:cxn>
                <a:cxn ang="0">
                  <a:pos x="connsiteX25426" y="connsiteY25426"/>
                </a:cxn>
                <a:cxn ang="0">
                  <a:pos x="connsiteX25427" y="connsiteY25427"/>
                </a:cxn>
                <a:cxn ang="0">
                  <a:pos x="connsiteX25428" y="connsiteY25428"/>
                </a:cxn>
                <a:cxn ang="0">
                  <a:pos x="connsiteX25429" y="connsiteY25429"/>
                </a:cxn>
                <a:cxn ang="0">
                  <a:pos x="connsiteX25430" y="connsiteY25430"/>
                </a:cxn>
                <a:cxn ang="0">
                  <a:pos x="connsiteX25431" y="connsiteY25431"/>
                </a:cxn>
                <a:cxn ang="0">
                  <a:pos x="connsiteX25432" y="connsiteY25432"/>
                </a:cxn>
                <a:cxn ang="0">
                  <a:pos x="connsiteX25433" y="connsiteY25433"/>
                </a:cxn>
                <a:cxn ang="0">
                  <a:pos x="connsiteX25434" y="connsiteY25434"/>
                </a:cxn>
                <a:cxn ang="0">
                  <a:pos x="connsiteX25435" y="connsiteY25435"/>
                </a:cxn>
                <a:cxn ang="0">
                  <a:pos x="connsiteX25436" y="connsiteY25436"/>
                </a:cxn>
                <a:cxn ang="0">
                  <a:pos x="connsiteX25437" y="connsiteY25437"/>
                </a:cxn>
                <a:cxn ang="0">
                  <a:pos x="connsiteX25438" y="connsiteY25438"/>
                </a:cxn>
                <a:cxn ang="0">
                  <a:pos x="connsiteX25439" y="connsiteY25439"/>
                </a:cxn>
                <a:cxn ang="0">
                  <a:pos x="connsiteX25440" y="connsiteY25440"/>
                </a:cxn>
                <a:cxn ang="0">
                  <a:pos x="connsiteX25441" y="connsiteY25441"/>
                </a:cxn>
                <a:cxn ang="0">
                  <a:pos x="connsiteX25442" y="connsiteY25442"/>
                </a:cxn>
                <a:cxn ang="0">
                  <a:pos x="connsiteX25443" y="connsiteY25443"/>
                </a:cxn>
                <a:cxn ang="0">
                  <a:pos x="connsiteX25444" y="connsiteY25444"/>
                </a:cxn>
                <a:cxn ang="0">
                  <a:pos x="connsiteX25445" y="connsiteY25445"/>
                </a:cxn>
                <a:cxn ang="0">
                  <a:pos x="connsiteX25446" y="connsiteY25446"/>
                </a:cxn>
                <a:cxn ang="0">
                  <a:pos x="connsiteX25447" y="connsiteY25447"/>
                </a:cxn>
                <a:cxn ang="0">
                  <a:pos x="connsiteX25448" y="connsiteY25448"/>
                </a:cxn>
                <a:cxn ang="0">
                  <a:pos x="connsiteX25449" y="connsiteY25449"/>
                </a:cxn>
                <a:cxn ang="0">
                  <a:pos x="connsiteX25450" y="connsiteY25450"/>
                </a:cxn>
                <a:cxn ang="0">
                  <a:pos x="connsiteX25451" y="connsiteY25451"/>
                </a:cxn>
                <a:cxn ang="0">
                  <a:pos x="connsiteX25452" y="connsiteY25452"/>
                </a:cxn>
                <a:cxn ang="0">
                  <a:pos x="connsiteX25453" y="connsiteY25453"/>
                </a:cxn>
                <a:cxn ang="0">
                  <a:pos x="connsiteX25454" y="connsiteY25454"/>
                </a:cxn>
                <a:cxn ang="0">
                  <a:pos x="connsiteX25455" y="connsiteY25455"/>
                </a:cxn>
                <a:cxn ang="0">
                  <a:pos x="connsiteX25456" y="connsiteY25456"/>
                </a:cxn>
                <a:cxn ang="0">
                  <a:pos x="connsiteX25457" y="connsiteY25457"/>
                </a:cxn>
                <a:cxn ang="0">
                  <a:pos x="connsiteX25458" y="connsiteY25458"/>
                </a:cxn>
                <a:cxn ang="0">
                  <a:pos x="connsiteX25459" y="connsiteY25459"/>
                </a:cxn>
                <a:cxn ang="0">
                  <a:pos x="connsiteX25460" y="connsiteY25460"/>
                </a:cxn>
                <a:cxn ang="0">
                  <a:pos x="connsiteX25461" y="connsiteY25461"/>
                </a:cxn>
                <a:cxn ang="0">
                  <a:pos x="connsiteX25462" y="connsiteY25462"/>
                </a:cxn>
                <a:cxn ang="0">
                  <a:pos x="connsiteX25463" y="connsiteY25463"/>
                </a:cxn>
                <a:cxn ang="0">
                  <a:pos x="connsiteX25464" y="connsiteY25464"/>
                </a:cxn>
                <a:cxn ang="0">
                  <a:pos x="connsiteX25465" y="connsiteY25465"/>
                </a:cxn>
                <a:cxn ang="0">
                  <a:pos x="connsiteX25466" y="connsiteY25466"/>
                </a:cxn>
                <a:cxn ang="0">
                  <a:pos x="connsiteX25467" y="connsiteY25467"/>
                </a:cxn>
                <a:cxn ang="0">
                  <a:pos x="connsiteX25468" y="connsiteY25468"/>
                </a:cxn>
                <a:cxn ang="0">
                  <a:pos x="connsiteX25469" y="connsiteY25469"/>
                </a:cxn>
                <a:cxn ang="0">
                  <a:pos x="connsiteX25470" y="connsiteY25470"/>
                </a:cxn>
                <a:cxn ang="0">
                  <a:pos x="connsiteX25471" y="connsiteY25471"/>
                </a:cxn>
                <a:cxn ang="0">
                  <a:pos x="connsiteX25472" y="connsiteY25472"/>
                </a:cxn>
                <a:cxn ang="0">
                  <a:pos x="connsiteX25473" y="connsiteY25473"/>
                </a:cxn>
                <a:cxn ang="0">
                  <a:pos x="connsiteX25474" y="connsiteY25474"/>
                </a:cxn>
                <a:cxn ang="0">
                  <a:pos x="connsiteX25475" y="connsiteY25475"/>
                </a:cxn>
                <a:cxn ang="0">
                  <a:pos x="connsiteX25476" y="connsiteY25476"/>
                </a:cxn>
                <a:cxn ang="0">
                  <a:pos x="connsiteX25477" y="connsiteY25477"/>
                </a:cxn>
                <a:cxn ang="0">
                  <a:pos x="connsiteX25478" y="connsiteY25478"/>
                </a:cxn>
                <a:cxn ang="0">
                  <a:pos x="connsiteX25479" y="connsiteY25479"/>
                </a:cxn>
                <a:cxn ang="0">
                  <a:pos x="connsiteX25480" y="connsiteY25480"/>
                </a:cxn>
                <a:cxn ang="0">
                  <a:pos x="connsiteX25481" y="connsiteY25481"/>
                </a:cxn>
                <a:cxn ang="0">
                  <a:pos x="connsiteX25482" y="connsiteY25482"/>
                </a:cxn>
                <a:cxn ang="0">
                  <a:pos x="connsiteX25483" y="connsiteY25483"/>
                </a:cxn>
                <a:cxn ang="0">
                  <a:pos x="connsiteX25484" y="connsiteY25484"/>
                </a:cxn>
                <a:cxn ang="0">
                  <a:pos x="connsiteX25485" y="connsiteY25485"/>
                </a:cxn>
                <a:cxn ang="0">
                  <a:pos x="connsiteX25486" y="connsiteY25486"/>
                </a:cxn>
                <a:cxn ang="0">
                  <a:pos x="connsiteX25487" y="connsiteY25487"/>
                </a:cxn>
                <a:cxn ang="0">
                  <a:pos x="connsiteX25488" y="connsiteY25488"/>
                </a:cxn>
                <a:cxn ang="0">
                  <a:pos x="connsiteX25489" y="connsiteY25489"/>
                </a:cxn>
                <a:cxn ang="0">
                  <a:pos x="connsiteX25490" y="connsiteY25490"/>
                </a:cxn>
                <a:cxn ang="0">
                  <a:pos x="connsiteX25491" y="connsiteY25491"/>
                </a:cxn>
                <a:cxn ang="0">
                  <a:pos x="connsiteX25492" y="connsiteY25492"/>
                </a:cxn>
                <a:cxn ang="0">
                  <a:pos x="connsiteX25493" y="connsiteY25493"/>
                </a:cxn>
                <a:cxn ang="0">
                  <a:pos x="connsiteX25494" y="connsiteY25494"/>
                </a:cxn>
                <a:cxn ang="0">
                  <a:pos x="connsiteX25495" y="connsiteY25495"/>
                </a:cxn>
                <a:cxn ang="0">
                  <a:pos x="connsiteX25496" y="connsiteY25496"/>
                </a:cxn>
                <a:cxn ang="0">
                  <a:pos x="connsiteX25497" y="connsiteY25497"/>
                </a:cxn>
                <a:cxn ang="0">
                  <a:pos x="connsiteX25498" y="connsiteY25498"/>
                </a:cxn>
                <a:cxn ang="0">
                  <a:pos x="connsiteX25499" y="connsiteY25499"/>
                </a:cxn>
                <a:cxn ang="0">
                  <a:pos x="connsiteX25500" y="connsiteY25500"/>
                </a:cxn>
                <a:cxn ang="0">
                  <a:pos x="connsiteX25501" y="connsiteY25501"/>
                </a:cxn>
                <a:cxn ang="0">
                  <a:pos x="connsiteX25502" y="connsiteY25502"/>
                </a:cxn>
                <a:cxn ang="0">
                  <a:pos x="connsiteX25503" y="connsiteY25503"/>
                </a:cxn>
                <a:cxn ang="0">
                  <a:pos x="connsiteX25504" y="connsiteY25504"/>
                </a:cxn>
                <a:cxn ang="0">
                  <a:pos x="connsiteX25505" y="connsiteY25505"/>
                </a:cxn>
                <a:cxn ang="0">
                  <a:pos x="connsiteX25506" y="connsiteY25506"/>
                </a:cxn>
                <a:cxn ang="0">
                  <a:pos x="connsiteX25507" y="connsiteY25507"/>
                </a:cxn>
                <a:cxn ang="0">
                  <a:pos x="connsiteX25508" y="connsiteY25508"/>
                </a:cxn>
                <a:cxn ang="0">
                  <a:pos x="connsiteX25509" y="connsiteY25509"/>
                </a:cxn>
                <a:cxn ang="0">
                  <a:pos x="connsiteX25510" y="connsiteY25510"/>
                </a:cxn>
                <a:cxn ang="0">
                  <a:pos x="connsiteX25511" y="connsiteY25511"/>
                </a:cxn>
                <a:cxn ang="0">
                  <a:pos x="connsiteX25512" y="connsiteY25512"/>
                </a:cxn>
                <a:cxn ang="0">
                  <a:pos x="connsiteX25513" y="connsiteY25513"/>
                </a:cxn>
                <a:cxn ang="0">
                  <a:pos x="connsiteX25514" y="connsiteY25514"/>
                </a:cxn>
                <a:cxn ang="0">
                  <a:pos x="connsiteX25515" y="connsiteY25515"/>
                </a:cxn>
                <a:cxn ang="0">
                  <a:pos x="connsiteX25516" y="connsiteY25516"/>
                </a:cxn>
                <a:cxn ang="0">
                  <a:pos x="connsiteX25517" y="connsiteY25517"/>
                </a:cxn>
                <a:cxn ang="0">
                  <a:pos x="connsiteX25518" y="connsiteY25518"/>
                </a:cxn>
                <a:cxn ang="0">
                  <a:pos x="connsiteX25519" y="connsiteY25519"/>
                </a:cxn>
                <a:cxn ang="0">
                  <a:pos x="connsiteX25520" y="connsiteY25520"/>
                </a:cxn>
                <a:cxn ang="0">
                  <a:pos x="connsiteX25521" y="connsiteY25521"/>
                </a:cxn>
                <a:cxn ang="0">
                  <a:pos x="connsiteX25522" y="connsiteY25522"/>
                </a:cxn>
                <a:cxn ang="0">
                  <a:pos x="connsiteX25523" y="connsiteY25523"/>
                </a:cxn>
                <a:cxn ang="0">
                  <a:pos x="connsiteX25524" y="connsiteY25524"/>
                </a:cxn>
                <a:cxn ang="0">
                  <a:pos x="connsiteX25525" y="connsiteY25525"/>
                </a:cxn>
                <a:cxn ang="0">
                  <a:pos x="connsiteX25526" y="connsiteY25526"/>
                </a:cxn>
                <a:cxn ang="0">
                  <a:pos x="connsiteX25527" y="connsiteY25527"/>
                </a:cxn>
                <a:cxn ang="0">
                  <a:pos x="connsiteX25528" y="connsiteY25528"/>
                </a:cxn>
                <a:cxn ang="0">
                  <a:pos x="connsiteX25529" y="connsiteY25529"/>
                </a:cxn>
                <a:cxn ang="0">
                  <a:pos x="connsiteX25530" y="connsiteY25530"/>
                </a:cxn>
                <a:cxn ang="0">
                  <a:pos x="connsiteX25531" y="connsiteY25531"/>
                </a:cxn>
                <a:cxn ang="0">
                  <a:pos x="connsiteX25532" y="connsiteY25532"/>
                </a:cxn>
                <a:cxn ang="0">
                  <a:pos x="connsiteX25533" y="connsiteY25533"/>
                </a:cxn>
                <a:cxn ang="0">
                  <a:pos x="connsiteX25534" y="connsiteY25534"/>
                </a:cxn>
                <a:cxn ang="0">
                  <a:pos x="connsiteX25535" y="connsiteY25535"/>
                </a:cxn>
                <a:cxn ang="0">
                  <a:pos x="connsiteX25536" y="connsiteY25536"/>
                </a:cxn>
                <a:cxn ang="0">
                  <a:pos x="connsiteX25537" y="connsiteY25537"/>
                </a:cxn>
                <a:cxn ang="0">
                  <a:pos x="connsiteX25538" y="connsiteY25538"/>
                </a:cxn>
                <a:cxn ang="0">
                  <a:pos x="connsiteX25539" y="connsiteY25539"/>
                </a:cxn>
                <a:cxn ang="0">
                  <a:pos x="connsiteX25540" y="connsiteY25540"/>
                </a:cxn>
                <a:cxn ang="0">
                  <a:pos x="connsiteX25541" y="connsiteY25541"/>
                </a:cxn>
                <a:cxn ang="0">
                  <a:pos x="connsiteX25542" y="connsiteY25542"/>
                </a:cxn>
                <a:cxn ang="0">
                  <a:pos x="connsiteX25543" y="connsiteY25543"/>
                </a:cxn>
                <a:cxn ang="0">
                  <a:pos x="connsiteX25544" y="connsiteY25544"/>
                </a:cxn>
                <a:cxn ang="0">
                  <a:pos x="connsiteX25545" y="connsiteY25545"/>
                </a:cxn>
                <a:cxn ang="0">
                  <a:pos x="connsiteX25546" y="connsiteY25546"/>
                </a:cxn>
                <a:cxn ang="0">
                  <a:pos x="connsiteX25547" y="connsiteY25547"/>
                </a:cxn>
                <a:cxn ang="0">
                  <a:pos x="connsiteX25548" y="connsiteY25548"/>
                </a:cxn>
                <a:cxn ang="0">
                  <a:pos x="connsiteX25549" y="connsiteY25549"/>
                </a:cxn>
                <a:cxn ang="0">
                  <a:pos x="connsiteX25550" y="connsiteY25550"/>
                </a:cxn>
                <a:cxn ang="0">
                  <a:pos x="connsiteX25551" y="connsiteY25551"/>
                </a:cxn>
                <a:cxn ang="0">
                  <a:pos x="connsiteX25552" y="connsiteY25552"/>
                </a:cxn>
                <a:cxn ang="0">
                  <a:pos x="connsiteX25553" y="connsiteY25553"/>
                </a:cxn>
                <a:cxn ang="0">
                  <a:pos x="connsiteX25554" y="connsiteY25554"/>
                </a:cxn>
                <a:cxn ang="0">
                  <a:pos x="connsiteX25555" y="connsiteY25555"/>
                </a:cxn>
                <a:cxn ang="0">
                  <a:pos x="connsiteX25556" y="connsiteY25556"/>
                </a:cxn>
                <a:cxn ang="0">
                  <a:pos x="connsiteX25557" y="connsiteY25557"/>
                </a:cxn>
                <a:cxn ang="0">
                  <a:pos x="connsiteX25558" y="connsiteY25558"/>
                </a:cxn>
                <a:cxn ang="0">
                  <a:pos x="connsiteX25559" y="connsiteY25559"/>
                </a:cxn>
                <a:cxn ang="0">
                  <a:pos x="connsiteX25560" y="connsiteY25560"/>
                </a:cxn>
                <a:cxn ang="0">
                  <a:pos x="connsiteX25561" y="connsiteY25561"/>
                </a:cxn>
                <a:cxn ang="0">
                  <a:pos x="connsiteX25562" y="connsiteY25562"/>
                </a:cxn>
                <a:cxn ang="0">
                  <a:pos x="connsiteX25563" y="connsiteY25563"/>
                </a:cxn>
                <a:cxn ang="0">
                  <a:pos x="connsiteX25564" y="connsiteY25564"/>
                </a:cxn>
                <a:cxn ang="0">
                  <a:pos x="connsiteX25565" y="connsiteY25565"/>
                </a:cxn>
                <a:cxn ang="0">
                  <a:pos x="connsiteX25566" y="connsiteY25566"/>
                </a:cxn>
                <a:cxn ang="0">
                  <a:pos x="connsiteX25567" y="connsiteY25567"/>
                </a:cxn>
                <a:cxn ang="0">
                  <a:pos x="connsiteX25568" y="connsiteY25568"/>
                </a:cxn>
                <a:cxn ang="0">
                  <a:pos x="connsiteX25569" y="connsiteY25569"/>
                </a:cxn>
                <a:cxn ang="0">
                  <a:pos x="connsiteX25570" y="connsiteY25570"/>
                </a:cxn>
                <a:cxn ang="0">
                  <a:pos x="connsiteX25571" y="connsiteY25571"/>
                </a:cxn>
                <a:cxn ang="0">
                  <a:pos x="connsiteX25572" y="connsiteY25572"/>
                </a:cxn>
                <a:cxn ang="0">
                  <a:pos x="connsiteX25573" y="connsiteY25573"/>
                </a:cxn>
                <a:cxn ang="0">
                  <a:pos x="connsiteX25574" y="connsiteY25574"/>
                </a:cxn>
                <a:cxn ang="0">
                  <a:pos x="connsiteX25575" y="connsiteY25575"/>
                </a:cxn>
                <a:cxn ang="0">
                  <a:pos x="connsiteX25576" y="connsiteY25576"/>
                </a:cxn>
                <a:cxn ang="0">
                  <a:pos x="connsiteX25577" y="connsiteY25577"/>
                </a:cxn>
                <a:cxn ang="0">
                  <a:pos x="connsiteX25578" y="connsiteY25578"/>
                </a:cxn>
                <a:cxn ang="0">
                  <a:pos x="connsiteX25579" y="connsiteY25579"/>
                </a:cxn>
                <a:cxn ang="0">
                  <a:pos x="connsiteX25580" y="connsiteY25580"/>
                </a:cxn>
                <a:cxn ang="0">
                  <a:pos x="connsiteX25581" y="connsiteY25581"/>
                </a:cxn>
                <a:cxn ang="0">
                  <a:pos x="connsiteX25582" y="connsiteY25582"/>
                </a:cxn>
                <a:cxn ang="0">
                  <a:pos x="connsiteX25583" y="connsiteY25583"/>
                </a:cxn>
                <a:cxn ang="0">
                  <a:pos x="connsiteX25584" y="connsiteY25584"/>
                </a:cxn>
                <a:cxn ang="0">
                  <a:pos x="connsiteX25585" y="connsiteY25585"/>
                </a:cxn>
                <a:cxn ang="0">
                  <a:pos x="connsiteX25586" y="connsiteY25586"/>
                </a:cxn>
                <a:cxn ang="0">
                  <a:pos x="connsiteX25587" y="connsiteY25587"/>
                </a:cxn>
                <a:cxn ang="0">
                  <a:pos x="connsiteX25588" y="connsiteY25588"/>
                </a:cxn>
                <a:cxn ang="0">
                  <a:pos x="connsiteX25589" y="connsiteY25589"/>
                </a:cxn>
                <a:cxn ang="0">
                  <a:pos x="connsiteX25590" y="connsiteY25590"/>
                </a:cxn>
                <a:cxn ang="0">
                  <a:pos x="connsiteX25591" y="connsiteY25591"/>
                </a:cxn>
                <a:cxn ang="0">
                  <a:pos x="connsiteX25592" y="connsiteY25592"/>
                </a:cxn>
                <a:cxn ang="0">
                  <a:pos x="connsiteX25593" y="connsiteY25593"/>
                </a:cxn>
                <a:cxn ang="0">
                  <a:pos x="connsiteX25594" y="connsiteY25594"/>
                </a:cxn>
                <a:cxn ang="0">
                  <a:pos x="connsiteX25595" y="connsiteY25595"/>
                </a:cxn>
                <a:cxn ang="0">
                  <a:pos x="connsiteX25596" y="connsiteY25596"/>
                </a:cxn>
                <a:cxn ang="0">
                  <a:pos x="connsiteX25597" y="connsiteY25597"/>
                </a:cxn>
                <a:cxn ang="0">
                  <a:pos x="connsiteX25598" y="connsiteY25598"/>
                </a:cxn>
                <a:cxn ang="0">
                  <a:pos x="connsiteX25599" y="connsiteY25599"/>
                </a:cxn>
                <a:cxn ang="0">
                  <a:pos x="connsiteX25600" y="connsiteY25600"/>
                </a:cxn>
                <a:cxn ang="0">
                  <a:pos x="connsiteX25601" y="connsiteY25601"/>
                </a:cxn>
                <a:cxn ang="0">
                  <a:pos x="connsiteX25602" y="connsiteY25602"/>
                </a:cxn>
                <a:cxn ang="0">
                  <a:pos x="connsiteX25603" y="connsiteY25603"/>
                </a:cxn>
                <a:cxn ang="0">
                  <a:pos x="connsiteX25604" y="connsiteY25604"/>
                </a:cxn>
                <a:cxn ang="0">
                  <a:pos x="connsiteX25605" y="connsiteY25605"/>
                </a:cxn>
                <a:cxn ang="0">
                  <a:pos x="connsiteX25606" y="connsiteY25606"/>
                </a:cxn>
                <a:cxn ang="0">
                  <a:pos x="connsiteX25607" y="connsiteY25607"/>
                </a:cxn>
                <a:cxn ang="0">
                  <a:pos x="connsiteX25608" y="connsiteY25608"/>
                </a:cxn>
                <a:cxn ang="0">
                  <a:pos x="connsiteX25609" y="connsiteY25609"/>
                </a:cxn>
                <a:cxn ang="0">
                  <a:pos x="connsiteX25610" y="connsiteY25610"/>
                </a:cxn>
                <a:cxn ang="0">
                  <a:pos x="connsiteX25611" y="connsiteY25611"/>
                </a:cxn>
                <a:cxn ang="0">
                  <a:pos x="connsiteX25612" y="connsiteY25612"/>
                </a:cxn>
                <a:cxn ang="0">
                  <a:pos x="connsiteX25613" y="connsiteY25613"/>
                </a:cxn>
                <a:cxn ang="0">
                  <a:pos x="connsiteX25614" y="connsiteY25614"/>
                </a:cxn>
                <a:cxn ang="0">
                  <a:pos x="connsiteX25615" y="connsiteY25615"/>
                </a:cxn>
                <a:cxn ang="0">
                  <a:pos x="connsiteX25616" y="connsiteY25616"/>
                </a:cxn>
                <a:cxn ang="0">
                  <a:pos x="connsiteX25617" y="connsiteY25617"/>
                </a:cxn>
                <a:cxn ang="0">
                  <a:pos x="connsiteX25618" y="connsiteY25618"/>
                </a:cxn>
                <a:cxn ang="0">
                  <a:pos x="connsiteX25619" y="connsiteY25619"/>
                </a:cxn>
                <a:cxn ang="0">
                  <a:pos x="connsiteX25620" y="connsiteY25620"/>
                </a:cxn>
                <a:cxn ang="0">
                  <a:pos x="connsiteX25621" y="connsiteY25621"/>
                </a:cxn>
                <a:cxn ang="0">
                  <a:pos x="connsiteX25622" y="connsiteY25622"/>
                </a:cxn>
                <a:cxn ang="0">
                  <a:pos x="connsiteX25623" y="connsiteY25623"/>
                </a:cxn>
                <a:cxn ang="0">
                  <a:pos x="connsiteX25624" y="connsiteY25624"/>
                </a:cxn>
                <a:cxn ang="0">
                  <a:pos x="connsiteX25625" y="connsiteY25625"/>
                </a:cxn>
                <a:cxn ang="0">
                  <a:pos x="connsiteX25626" y="connsiteY25626"/>
                </a:cxn>
                <a:cxn ang="0">
                  <a:pos x="connsiteX25627" y="connsiteY25627"/>
                </a:cxn>
                <a:cxn ang="0">
                  <a:pos x="connsiteX25628" y="connsiteY25628"/>
                </a:cxn>
                <a:cxn ang="0">
                  <a:pos x="connsiteX25629" y="connsiteY25629"/>
                </a:cxn>
                <a:cxn ang="0">
                  <a:pos x="connsiteX25630" y="connsiteY25630"/>
                </a:cxn>
                <a:cxn ang="0">
                  <a:pos x="connsiteX25631" y="connsiteY25631"/>
                </a:cxn>
                <a:cxn ang="0">
                  <a:pos x="connsiteX25632" y="connsiteY25632"/>
                </a:cxn>
                <a:cxn ang="0">
                  <a:pos x="connsiteX25633" y="connsiteY25633"/>
                </a:cxn>
                <a:cxn ang="0">
                  <a:pos x="connsiteX25634" y="connsiteY25634"/>
                </a:cxn>
                <a:cxn ang="0">
                  <a:pos x="connsiteX25635" y="connsiteY25635"/>
                </a:cxn>
                <a:cxn ang="0">
                  <a:pos x="connsiteX25636" y="connsiteY25636"/>
                </a:cxn>
                <a:cxn ang="0">
                  <a:pos x="connsiteX25637" y="connsiteY25637"/>
                </a:cxn>
                <a:cxn ang="0">
                  <a:pos x="connsiteX25638" y="connsiteY25638"/>
                </a:cxn>
                <a:cxn ang="0">
                  <a:pos x="connsiteX25639" y="connsiteY25639"/>
                </a:cxn>
                <a:cxn ang="0">
                  <a:pos x="connsiteX25640" y="connsiteY25640"/>
                </a:cxn>
                <a:cxn ang="0">
                  <a:pos x="connsiteX25641" y="connsiteY25641"/>
                </a:cxn>
                <a:cxn ang="0">
                  <a:pos x="connsiteX25642" y="connsiteY25642"/>
                </a:cxn>
                <a:cxn ang="0">
                  <a:pos x="connsiteX25643" y="connsiteY25643"/>
                </a:cxn>
                <a:cxn ang="0">
                  <a:pos x="connsiteX25644" y="connsiteY25644"/>
                </a:cxn>
                <a:cxn ang="0">
                  <a:pos x="connsiteX25645" y="connsiteY25645"/>
                </a:cxn>
                <a:cxn ang="0">
                  <a:pos x="connsiteX25646" y="connsiteY25646"/>
                </a:cxn>
                <a:cxn ang="0">
                  <a:pos x="connsiteX25647" y="connsiteY25647"/>
                </a:cxn>
                <a:cxn ang="0">
                  <a:pos x="connsiteX25648" y="connsiteY25648"/>
                </a:cxn>
                <a:cxn ang="0">
                  <a:pos x="connsiteX25649" y="connsiteY25649"/>
                </a:cxn>
                <a:cxn ang="0">
                  <a:pos x="connsiteX25650" y="connsiteY25650"/>
                </a:cxn>
                <a:cxn ang="0">
                  <a:pos x="connsiteX25651" y="connsiteY25651"/>
                </a:cxn>
                <a:cxn ang="0">
                  <a:pos x="connsiteX25652" y="connsiteY25652"/>
                </a:cxn>
                <a:cxn ang="0">
                  <a:pos x="connsiteX25653" y="connsiteY25653"/>
                </a:cxn>
                <a:cxn ang="0">
                  <a:pos x="connsiteX25654" y="connsiteY25654"/>
                </a:cxn>
                <a:cxn ang="0">
                  <a:pos x="connsiteX25655" y="connsiteY25655"/>
                </a:cxn>
                <a:cxn ang="0">
                  <a:pos x="connsiteX25656" y="connsiteY25656"/>
                </a:cxn>
                <a:cxn ang="0">
                  <a:pos x="connsiteX25657" y="connsiteY25657"/>
                </a:cxn>
                <a:cxn ang="0">
                  <a:pos x="connsiteX25658" y="connsiteY25658"/>
                </a:cxn>
                <a:cxn ang="0">
                  <a:pos x="connsiteX25659" y="connsiteY25659"/>
                </a:cxn>
                <a:cxn ang="0">
                  <a:pos x="connsiteX25660" y="connsiteY25660"/>
                </a:cxn>
                <a:cxn ang="0">
                  <a:pos x="connsiteX25661" y="connsiteY25661"/>
                </a:cxn>
                <a:cxn ang="0">
                  <a:pos x="connsiteX25662" y="connsiteY25662"/>
                </a:cxn>
                <a:cxn ang="0">
                  <a:pos x="connsiteX25663" y="connsiteY25663"/>
                </a:cxn>
                <a:cxn ang="0">
                  <a:pos x="connsiteX25664" y="connsiteY25664"/>
                </a:cxn>
                <a:cxn ang="0">
                  <a:pos x="connsiteX25665" y="connsiteY25665"/>
                </a:cxn>
                <a:cxn ang="0">
                  <a:pos x="connsiteX25666" y="connsiteY25666"/>
                </a:cxn>
                <a:cxn ang="0">
                  <a:pos x="connsiteX25667" y="connsiteY25667"/>
                </a:cxn>
                <a:cxn ang="0">
                  <a:pos x="connsiteX25668" y="connsiteY25668"/>
                </a:cxn>
                <a:cxn ang="0">
                  <a:pos x="connsiteX25669" y="connsiteY25669"/>
                </a:cxn>
                <a:cxn ang="0">
                  <a:pos x="connsiteX25670" y="connsiteY25670"/>
                </a:cxn>
                <a:cxn ang="0">
                  <a:pos x="connsiteX25671" y="connsiteY25671"/>
                </a:cxn>
                <a:cxn ang="0">
                  <a:pos x="connsiteX25672" y="connsiteY25672"/>
                </a:cxn>
                <a:cxn ang="0">
                  <a:pos x="connsiteX25673" y="connsiteY25673"/>
                </a:cxn>
                <a:cxn ang="0">
                  <a:pos x="connsiteX25674" y="connsiteY25674"/>
                </a:cxn>
                <a:cxn ang="0">
                  <a:pos x="connsiteX25675" y="connsiteY25675"/>
                </a:cxn>
                <a:cxn ang="0">
                  <a:pos x="connsiteX25676" y="connsiteY25676"/>
                </a:cxn>
                <a:cxn ang="0">
                  <a:pos x="connsiteX25677" y="connsiteY25677"/>
                </a:cxn>
                <a:cxn ang="0">
                  <a:pos x="connsiteX25678" y="connsiteY25678"/>
                </a:cxn>
                <a:cxn ang="0">
                  <a:pos x="connsiteX25679" y="connsiteY25679"/>
                </a:cxn>
                <a:cxn ang="0">
                  <a:pos x="connsiteX25680" y="connsiteY25680"/>
                </a:cxn>
                <a:cxn ang="0">
                  <a:pos x="connsiteX25681" y="connsiteY25681"/>
                </a:cxn>
                <a:cxn ang="0">
                  <a:pos x="connsiteX25682" y="connsiteY25682"/>
                </a:cxn>
                <a:cxn ang="0">
                  <a:pos x="connsiteX25683" y="connsiteY25683"/>
                </a:cxn>
                <a:cxn ang="0">
                  <a:pos x="connsiteX25684" y="connsiteY25684"/>
                </a:cxn>
                <a:cxn ang="0">
                  <a:pos x="connsiteX25685" y="connsiteY25685"/>
                </a:cxn>
                <a:cxn ang="0">
                  <a:pos x="connsiteX25686" y="connsiteY25686"/>
                </a:cxn>
                <a:cxn ang="0">
                  <a:pos x="connsiteX25687" y="connsiteY25687"/>
                </a:cxn>
                <a:cxn ang="0">
                  <a:pos x="connsiteX25688" y="connsiteY25688"/>
                </a:cxn>
                <a:cxn ang="0">
                  <a:pos x="connsiteX25689" y="connsiteY25689"/>
                </a:cxn>
                <a:cxn ang="0">
                  <a:pos x="connsiteX25690" y="connsiteY25690"/>
                </a:cxn>
                <a:cxn ang="0">
                  <a:pos x="connsiteX25691" y="connsiteY25691"/>
                </a:cxn>
                <a:cxn ang="0">
                  <a:pos x="connsiteX25692" y="connsiteY25692"/>
                </a:cxn>
                <a:cxn ang="0">
                  <a:pos x="connsiteX25693" y="connsiteY25693"/>
                </a:cxn>
                <a:cxn ang="0">
                  <a:pos x="connsiteX25694" y="connsiteY25694"/>
                </a:cxn>
                <a:cxn ang="0">
                  <a:pos x="connsiteX25695" y="connsiteY25695"/>
                </a:cxn>
                <a:cxn ang="0">
                  <a:pos x="connsiteX25696" y="connsiteY25696"/>
                </a:cxn>
                <a:cxn ang="0">
                  <a:pos x="connsiteX25697" y="connsiteY25697"/>
                </a:cxn>
                <a:cxn ang="0">
                  <a:pos x="connsiteX25698" y="connsiteY25698"/>
                </a:cxn>
                <a:cxn ang="0">
                  <a:pos x="connsiteX25699" y="connsiteY25699"/>
                </a:cxn>
                <a:cxn ang="0">
                  <a:pos x="connsiteX25700" y="connsiteY25700"/>
                </a:cxn>
                <a:cxn ang="0">
                  <a:pos x="connsiteX25701" y="connsiteY25701"/>
                </a:cxn>
                <a:cxn ang="0">
                  <a:pos x="connsiteX25702" y="connsiteY25702"/>
                </a:cxn>
                <a:cxn ang="0">
                  <a:pos x="connsiteX25703" y="connsiteY25703"/>
                </a:cxn>
                <a:cxn ang="0">
                  <a:pos x="connsiteX25704" y="connsiteY25704"/>
                </a:cxn>
                <a:cxn ang="0">
                  <a:pos x="connsiteX25705" y="connsiteY25705"/>
                </a:cxn>
                <a:cxn ang="0">
                  <a:pos x="connsiteX25706" y="connsiteY25706"/>
                </a:cxn>
                <a:cxn ang="0">
                  <a:pos x="connsiteX25707" y="connsiteY25707"/>
                </a:cxn>
                <a:cxn ang="0">
                  <a:pos x="connsiteX25708" y="connsiteY25708"/>
                </a:cxn>
                <a:cxn ang="0">
                  <a:pos x="connsiteX25709" y="connsiteY25709"/>
                </a:cxn>
                <a:cxn ang="0">
                  <a:pos x="connsiteX25710" y="connsiteY25710"/>
                </a:cxn>
                <a:cxn ang="0">
                  <a:pos x="connsiteX25711" y="connsiteY25711"/>
                </a:cxn>
                <a:cxn ang="0">
                  <a:pos x="connsiteX25712" y="connsiteY25712"/>
                </a:cxn>
                <a:cxn ang="0">
                  <a:pos x="connsiteX25713" y="connsiteY25713"/>
                </a:cxn>
                <a:cxn ang="0">
                  <a:pos x="connsiteX25714" y="connsiteY25714"/>
                </a:cxn>
                <a:cxn ang="0">
                  <a:pos x="connsiteX25715" y="connsiteY25715"/>
                </a:cxn>
                <a:cxn ang="0">
                  <a:pos x="connsiteX25716" y="connsiteY25716"/>
                </a:cxn>
                <a:cxn ang="0">
                  <a:pos x="connsiteX25717" y="connsiteY25717"/>
                </a:cxn>
                <a:cxn ang="0">
                  <a:pos x="connsiteX25718" y="connsiteY25718"/>
                </a:cxn>
                <a:cxn ang="0">
                  <a:pos x="connsiteX25719" y="connsiteY25719"/>
                </a:cxn>
                <a:cxn ang="0">
                  <a:pos x="connsiteX25720" y="connsiteY25720"/>
                </a:cxn>
                <a:cxn ang="0">
                  <a:pos x="connsiteX25721" y="connsiteY25721"/>
                </a:cxn>
                <a:cxn ang="0">
                  <a:pos x="connsiteX25722" y="connsiteY25722"/>
                </a:cxn>
                <a:cxn ang="0">
                  <a:pos x="connsiteX25723" y="connsiteY25723"/>
                </a:cxn>
                <a:cxn ang="0">
                  <a:pos x="connsiteX25724" y="connsiteY25724"/>
                </a:cxn>
                <a:cxn ang="0">
                  <a:pos x="connsiteX25725" y="connsiteY25725"/>
                </a:cxn>
                <a:cxn ang="0">
                  <a:pos x="connsiteX25726" y="connsiteY25726"/>
                </a:cxn>
                <a:cxn ang="0">
                  <a:pos x="connsiteX25727" y="connsiteY25727"/>
                </a:cxn>
                <a:cxn ang="0">
                  <a:pos x="connsiteX25728" y="connsiteY25728"/>
                </a:cxn>
                <a:cxn ang="0">
                  <a:pos x="connsiteX25729" y="connsiteY25729"/>
                </a:cxn>
                <a:cxn ang="0">
                  <a:pos x="connsiteX25730" y="connsiteY25730"/>
                </a:cxn>
                <a:cxn ang="0">
                  <a:pos x="connsiteX25731" y="connsiteY25731"/>
                </a:cxn>
                <a:cxn ang="0">
                  <a:pos x="connsiteX25732" y="connsiteY25732"/>
                </a:cxn>
                <a:cxn ang="0">
                  <a:pos x="connsiteX25733" y="connsiteY25733"/>
                </a:cxn>
                <a:cxn ang="0">
                  <a:pos x="connsiteX25734" y="connsiteY25734"/>
                </a:cxn>
                <a:cxn ang="0">
                  <a:pos x="connsiteX25735" y="connsiteY25735"/>
                </a:cxn>
                <a:cxn ang="0">
                  <a:pos x="connsiteX25736" y="connsiteY25736"/>
                </a:cxn>
                <a:cxn ang="0">
                  <a:pos x="connsiteX25737" y="connsiteY25737"/>
                </a:cxn>
                <a:cxn ang="0">
                  <a:pos x="connsiteX25738" y="connsiteY25738"/>
                </a:cxn>
                <a:cxn ang="0">
                  <a:pos x="connsiteX25739" y="connsiteY25739"/>
                </a:cxn>
                <a:cxn ang="0">
                  <a:pos x="connsiteX25740" y="connsiteY25740"/>
                </a:cxn>
                <a:cxn ang="0">
                  <a:pos x="connsiteX25741" y="connsiteY25741"/>
                </a:cxn>
                <a:cxn ang="0">
                  <a:pos x="connsiteX25742" y="connsiteY25742"/>
                </a:cxn>
                <a:cxn ang="0">
                  <a:pos x="connsiteX25743" y="connsiteY25743"/>
                </a:cxn>
                <a:cxn ang="0">
                  <a:pos x="connsiteX25744" y="connsiteY25744"/>
                </a:cxn>
                <a:cxn ang="0">
                  <a:pos x="connsiteX25745" y="connsiteY25745"/>
                </a:cxn>
                <a:cxn ang="0">
                  <a:pos x="connsiteX25746" y="connsiteY25746"/>
                </a:cxn>
                <a:cxn ang="0">
                  <a:pos x="connsiteX25747" y="connsiteY25747"/>
                </a:cxn>
                <a:cxn ang="0">
                  <a:pos x="connsiteX25748" y="connsiteY25748"/>
                </a:cxn>
                <a:cxn ang="0">
                  <a:pos x="connsiteX25749" y="connsiteY25749"/>
                </a:cxn>
                <a:cxn ang="0">
                  <a:pos x="connsiteX25750" y="connsiteY25750"/>
                </a:cxn>
                <a:cxn ang="0">
                  <a:pos x="connsiteX25751" y="connsiteY25751"/>
                </a:cxn>
                <a:cxn ang="0">
                  <a:pos x="connsiteX25752" y="connsiteY25752"/>
                </a:cxn>
                <a:cxn ang="0">
                  <a:pos x="connsiteX25753" y="connsiteY25753"/>
                </a:cxn>
                <a:cxn ang="0">
                  <a:pos x="connsiteX25754" y="connsiteY25754"/>
                </a:cxn>
                <a:cxn ang="0">
                  <a:pos x="connsiteX25755" y="connsiteY25755"/>
                </a:cxn>
                <a:cxn ang="0">
                  <a:pos x="connsiteX25756" y="connsiteY25756"/>
                </a:cxn>
                <a:cxn ang="0">
                  <a:pos x="connsiteX25757" y="connsiteY25757"/>
                </a:cxn>
                <a:cxn ang="0">
                  <a:pos x="connsiteX25758" y="connsiteY25758"/>
                </a:cxn>
                <a:cxn ang="0">
                  <a:pos x="connsiteX25759" y="connsiteY25759"/>
                </a:cxn>
                <a:cxn ang="0">
                  <a:pos x="connsiteX25760" y="connsiteY25760"/>
                </a:cxn>
                <a:cxn ang="0">
                  <a:pos x="connsiteX25761" y="connsiteY25761"/>
                </a:cxn>
                <a:cxn ang="0">
                  <a:pos x="connsiteX25762" y="connsiteY25762"/>
                </a:cxn>
                <a:cxn ang="0">
                  <a:pos x="connsiteX25763" y="connsiteY25763"/>
                </a:cxn>
                <a:cxn ang="0">
                  <a:pos x="connsiteX25764" y="connsiteY25764"/>
                </a:cxn>
                <a:cxn ang="0">
                  <a:pos x="connsiteX25765" y="connsiteY25765"/>
                </a:cxn>
                <a:cxn ang="0">
                  <a:pos x="connsiteX25766" y="connsiteY25766"/>
                </a:cxn>
                <a:cxn ang="0">
                  <a:pos x="connsiteX25767" y="connsiteY25767"/>
                </a:cxn>
                <a:cxn ang="0">
                  <a:pos x="connsiteX25768" y="connsiteY25768"/>
                </a:cxn>
                <a:cxn ang="0">
                  <a:pos x="connsiteX25769" y="connsiteY25769"/>
                </a:cxn>
                <a:cxn ang="0">
                  <a:pos x="connsiteX25770" y="connsiteY25770"/>
                </a:cxn>
                <a:cxn ang="0">
                  <a:pos x="connsiteX25771" y="connsiteY25771"/>
                </a:cxn>
                <a:cxn ang="0">
                  <a:pos x="connsiteX25772" y="connsiteY25772"/>
                </a:cxn>
                <a:cxn ang="0">
                  <a:pos x="connsiteX25773" y="connsiteY25773"/>
                </a:cxn>
                <a:cxn ang="0">
                  <a:pos x="connsiteX25774" y="connsiteY25774"/>
                </a:cxn>
                <a:cxn ang="0">
                  <a:pos x="connsiteX25775" y="connsiteY25775"/>
                </a:cxn>
                <a:cxn ang="0">
                  <a:pos x="connsiteX25776" y="connsiteY25776"/>
                </a:cxn>
                <a:cxn ang="0">
                  <a:pos x="connsiteX25777" y="connsiteY25777"/>
                </a:cxn>
                <a:cxn ang="0">
                  <a:pos x="connsiteX25778" y="connsiteY25778"/>
                </a:cxn>
                <a:cxn ang="0">
                  <a:pos x="connsiteX25779" y="connsiteY25779"/>
                </a:cxn>
                <a:cxn ang="0">
                  <a:pos x="connsiteX25780" y="connsiteY25780"/>
                </a:cxn>
                <a:cxn ang="0">
                  <a:pos x="connsiteX25781" y="connsiteY25781"/>
                </a:cxn>
                <a:cxn ang="0">
                  <a:pos x="connsiteX25782" y="connsiteY25782"/>
                </a:cxn>
                <a:cxn ang="0">
                  <a:pos x="connsiteX25783" y="connsiteY25783"/>
                </a:cxn>
                <a:cxn ang="0">
                  <a:pos x="connsiteX25784" y="connsiteY25784"/>
                </a:cxn>
                <a:cxn ang="0">
                  <a:pos x="connsiteX25785" y="connsiteY25785"/>
                </a:cxn>
                <a:cxn ang="0">
                  <a:pos x="connsiteX25786" y="connsiteY25786"/>
                </a:cxn>
                <a:cxn ang="0">
                  <a:pos x="connsiteX25787" y="connsiteY25787"/>
                </a:cxn>
                <a:cxn ang="0">
                  <a:pos x="connsiteX25788" y="connsiteY25788"/>
                </a:cxn>
                <a:cxn ang="0">
                  <a:pos x="connsiteX25789" y="connsiteY25789"/>
                </a:cxn>
                <a:cxn ang="0">
                  <a:pos x="connsiteX25790" y="connsiteY25790"/>
                </a:cxn>
                <a:cxn ang="0">
                  <a:pos x="connsiteX25791" y="connsiteY25791"/>
                </a:cxn>
                <a:cxn ang="0">
                  <a:pos x="connsiteX25792" y="connsiteY25792"/>
                </a:cxn>
                <a:cxn ang="0">
                  <a:pos x="connsiteX25793" y="connsiteY25793"/>
                </a:cxn>
                <a:cxn ang="0">
                  <a:pos x="connsiteX25794" y="connsiteY25794"/>
                </a:cxn>
                <a:cxn ang="0">
                  <a:pos x="connsiteX25795" y="connsiteY25795"/>
                </a:cxn>
                <a:cxn ang="0">
                  <a:pos x="connsiteX25796" y="connsiteY25796"/>
                </a:cxn>
                <a:cxn ang="0">
                  <a:pos x="connsiteX25797" y="connsiteY25797"/>
                </a:cxn>
                <a:cxn ang="0">
                  <a:pos x="connsiteX25798" y="connsiteY25798"/>
                </a:cxn>
                <a:cxn ang="0">
                  <a:pos x="connsiteX25799" y="connsiteY25799"/>
                </a:cxn>
                <a:cxn ang="0">
                  <a:pos x="connsiteX25800" y="connsiteY25800"/>
                </a:cxn>
                <a:cxn ang="0">
                  <a:pos x="connsiteX25801" y="connsiteY25801"/>
                </a:cxn>
                <a:cxn ang="0">
                  <a:pos x="connsiteX25802" y="connsiteY25802"/>
                </a:cxn>
                <a:cxn ang="0">
                  <a:pos x="connsiteX25803" y="connsiteY25803"/>
                </a:cxn>
                <a:cxn ang="0">
                  <a:pos x="connsiteX25804" y="connsiteY25804"/>
                </a:cxn>
                <a:cxn ang="0">
                  <a:pos x="connsiteX25805" y="connsiteY25805"/>
                </a:cxn>
                <a:cxn ang="0">
                  <a:pos x="connsiteX25806" y="connsiteY25806"/>
                </a:cxn>
                <a:cxn ang="0">
                  <a:pos x="connsiteX25807" y="connsiteY25807"/>
                </a:cxn>
                <a:cxn ang="0">
                  <a:pos x="connsiteX25808" y="connsiteY25808"/>
                </a:cxn>
                <a:cxn ang="0">
                  <a:pos x="connsiteX25809" y="connsiteY25809"/>
                </a:cxn>
                <a:cxn ang="0">
                  <a:pos x="connsiteX25810" y="connsiteY25810"/>
                </a:cxn>
                <a:cxn ang="0">
                  <a:pos x="connsiteX25811" y="connsiteY25811"/>
                </a:cxn>
                <a:cxn ang="0">
                  <a:pos x="connsiteX25812" y="connsiteY25812"/>
                </a:cxn>
                <a:cxn ang="0">
                  <a:pos x="connsiteX25813" y="connsiteY25813"/>
                </a:cxn>
                <a:cxn ang="0">
                  <a:pos x="connsiteX25814" y="connsiteY25814"/>
                </a:cxn>
                <a:cxn ang="0">
                  <a:pos x="connsiteX25815" y="connsiteY25815"/>
                </a:cxn>
                <a:cxn ang="0">
                  <a:pos x="connsiteX25816" y="connsiteY25816"/>
                </a:cxn>
                <a:cxn ang="0">
                  <a:pos x="connsiteX25817" y="connsiteY25817"/>
                </a:cxn>
                <a:cxn ang="0">
                  <a:pos x="connsiteX25818" y="connsiteY25818"/>
                </a:cxn>
                <a:cxn ang="0">
                  <a:pos x="connsiteX25819" y="connsiteY25819"/>
                </a:cxn>
                <a:cxn ang="0">
                  <a:pos x="connsiteX25820" y="connsiteY25820"/>
                </a:cxn>
                <a:cxn ang="0">
                  <a:pos x="connsiteX25821" y="connsiteY25821"/>
                </a:cxn>
                <a:cxn ang="0">
                  <a:pos x="connsiteX25822" y="connsiteY25822"/>
                </a:cxn>
                <a:cxn ang="0">
                  <a:pos x="connsiteX25823" y="connsiteY25823"/>
                </a:cxn>
                <a:cxn ang="0">
                  <a:pos x="connsiteX25824" y="connsiteY25824"/>
                </a:cxn>
                <a:cxn ang="0">
                  <a:pos x="connsiteX25825" y="connsiteY25825"/>
                </a:cxn>
                <a:cxn ang="0">
                  <a:pos x="connsiteX25826" y="connsiteY25826"/>
                </a:cxn>
                <a:cxn ang="0">
                  <a:pos x="connsiteX25827" y="connsiteY25827"/>
                </a:cxn>
                <a:cxn ang="0">
                  <a:pos x="connsiteX25828" y="connsiteY25828"/>
                </a:cxn>
                <a:cxn ang="0">
                  <a:pos x="connsiteX25829" y="connsiteY25829"/>
                </a:cxn>
                <a:cxn ang="0">
                  <a:pos x="connsiteX25830" y="connsiteY25830"/>
                </a:cxn>
                <a:cxn ang="0">
                  <a:pos x="connsiteX25831" y="connsiteY25831"/>
                </a:cxn>
                <a:cxn ang="0">
                  <a:pos x="connsiteX25832" y="connsiteY25832"/>
                </a:cxn>
                <a:cxn ang="0">
                  <a:pos x="connsiteX25833" y="connsiteY25833"/>
                </a:cxn>
                <a:cxn ang="0">
                  <a:pos x="connsiteX25834" y="connsiteY25834"/>
                </a:cxn>
                <a:cxn ang="0">
                  <a:pos x="connsiteX25835" y="connsiteY25835"/>
                </a:cxn>
                <a:cxn ang="0">
                  <a:pos x="connsiteX25836" y="connsiteY25836"/>
                </a:cxn>
                <a:cxn ang="0">
                  <a:pos x="connsiteX25837" y="connsiteY25837"/>
                </a:cxn>
                <a:cxn ang="0">
                  <a:pos x="connsiteX25838" y="connsiteY25838"/>
                </a:cxn>
                <a:cxn ang="0">
                  <a:pos x="connsiteX25839" y="connsiteY25839"/>
                </a:cxn>
                <a:cxn ang="0">
                  <a:pos x="connsiteX25840" y="connsiteY25840"/>
                </a:cxn>
                <a:cxn ang="0">
                  <a:pos x="connsiteX25841" y="connsiteY25841"/>
                </a:cxn>
                <a:cxn ang="0">
                  <a:pos x="connsiteX25842" y="connsiteY25842"/>
                </a:cxn>
                <a:cxn ang="0">
                  <a:pos x="connsiteX25843" y="connsiteY25843"/>
                </a:cxn>
                <a:cxn ang="0">
                  <a:pos x="connsiteX25844" y="connsiteY25844"/>
                </a:cxn>
                <a:cxn ang="0">
                  <a:pos x="connsiteX25845" y="connsiteY25845"/>
                </a:cxn>
                <a:cxn ang="0">
                  <a:pos x="connsiteX25846" y="connsiteY25846"/>
                </a:cxn>
                <a:cxn ang="0">
                  <a:pos x="connsiteX25847" y="connsiteY25847"/>
                </a:cxn>
                <a:cxn ang="0">
                  <a:pos x="connsiteX25848" y="connsiteY25848"/>
                </a:cxn>
                <a:cxn ang="0">
                  <a:pos x="connsiteX25849" y="connsiteY25849"/>
                </a:cxn>
                <a:cxn ang="0">
                  <a:pos x="connsiteX25850" y="connsiteY25850"/>
                </a:cxn>
                <a:cxn ang="0">
                  <a:pos x="connsiteX25851" y="connsiteY25851"/>
                </a:cxn>
                <a:cxn ang="0">
                  <a:pos x="connsiteX25852" y="connsiteY25852"/>
                </a:cxn>
                <a:cxn ang="0">
                  <a:pos x="connsiteX25853" y="connsiteY25853"/>
                </a:cxn>
                <a:cxn ang="0">
                  <a:pos x="connsiteX25854" y="connsiteY25854"/>
                </a:cxn>
                <a:cxn ang="0">
                  <a:pos x="connsiteX25855" y="connsiteY25855"/>
                </a:cxn>
                <a:cxn ang="0">
                  <a:pos x="connsiteX25856" y="connsiteY25856"/>
                </a:cxn>
                <a:cxn ang="0">
                  <a:pos x="connsiteX25857" y="connsiteY25857"/>
                </a:cxn>
                <a:cxn ang="0">
                  <a:pos x="connsiteX25858" y="connsiteY25858"/>
                </a:cxn>
                <a:cxn ang="0">
                  <a:pos x="connsiteX25859" y="connsiteY25859"/>
                </a:cxn>
                <a:cxn ang="0">
                  <a:pos x="connsiteX25860" y="connsiteY25860"/>
                </a:cxn>
                <a:cxn ang="0">
                  <a:pos x="connsiteX25861" y="connsiteY25861"/>
                </a:cxn>
                <a:cxn ang="0">
                  <a:pos x="connsiteX25862" y="connsiteY25862"/>
                </a:cxn>
                <a:cxn ang="0">
                  <a:pos x="connsiteX25863" y="connsiteY25863"/>
                </a:cxn>
                <a:cxn ang="0">
                  <a:pos x="connsiteX25864" y="connsiteY25864"/>
                </a:cxn>
                <a:cxn ang="0">
                  <a:pos x="connsiteX25865" y="connsiteY25865"/>
                </a:cxn>
                <a:cxn ang="0">
                  <a:pos x="connsiteX25866" y="connsiteY25866"/>
                </a:cxn>
                <a:cxn ang="0">
                  <a:pos x="connsiteX25867" y="connsiteY25867"/>
                </a:cxn>
                <a:cxn ang="0">
                  <a:pos x="connsiteX25868" y="connsiteY25868"/>
                </a:cxn>
                <a:cxn ang="0">
                  <a:pos x="connsiteX25869" y="connsiteY25869"/>
                </a:cxn>
                <a:cxn ang="0">
                  <a:pos x="connsiteX25870" y="connsiteY25870"/>
                </a:cxn>
                <a:cxn ang="0">
                  <a:pos x="connsiteX25871" y="connsiteY25871"/>
                </a:cxn>
                <a:cxn ang="0">
                  <a:pos x="connsiteX25872" y="connsiteY25872"/>
                </a:cxn>
                <a:cxn ang="0">
                  <a:pos x="connsiteX25873" y="connsiteY25873"/>
                </a:cxn>
                <a:cxn ang="0">
                  <a:pos x="connsiteX25874" y="connsiteY25874"/>
                </a:cxn>
                <a:cxn ang="0">
                  <a:pos x="connsiteX25875" y="connsiteY25875"/>
                </a:cxn>
                <a:cxn ang="0">
                  <a:pos x="connsiteX25876" y="connsiteY25876"/>
                </a:cxn>
                <a:cxn ang="0">
                  <a:pos x="connsiteX25877" y="connsiteY25877"/>
                </a:cxn>
                <a:cxn ang="0">
                  <a:pos x="connsiteX25878" y="connsiteY25878"/>
                </a:cxn>
                <a:cxn ang="0">
                  <a:pos x="connsiteX25879" y="connsiteY25879"/>
                </a:cxn>
                <a:cxn ang="0">
                  <a:pos x="connsiteX25880" y="connsiteY25880"/>
                </a:cxn>
                <a:cxn ang="0">
                  <a:pos x="connsiteX25881" y="connsiteY25881"/>
                </a:cxn>
                <a:cxn ang="0">
                  <a:pos x="connsiteX25882" y="connsiteY25882"/>
                </a:cxn>
                <a:cxn ang="0">
                  <a:pos x="connsiteX25883" y="connsiteY25883"/>
                </a:cxn>
                <a:cxn ang="0">
                  <a:pos x="connsiteX25884" y="connsiteY25884"/>
                </a:cxn>
                <a:cxn ang="0">
                  <a:pos x="connsiteX25885" y="connsiteY25885"/>
                </a:cxn>
                <a:cxn ang="0">
                  <a:pos x="connsiteX25886" y="connsiteY25886"/>
                </a:cxn>
                <a:cxn ang="0">
                  <a:pos x="connsiteX25887" y="connsiteY25887"/>
                </a:cxn>
                <a:cxn ang="0">
                  <a:pos x="connsiteX25888" y="connsiteY25888"/>
                </a:cxn>
                <a:cxn ang="0">
                  <a:pos x="connsiteX25889" y="connsiteY25889"/>
                </a:cxn>
                <a:cxn ang="0">
                  <a:pos x="connsiteX25890" y="connsiteY25890"/>
                </a:cxn>
                <a:cxn ang="0">
                  <a:pos x="connsiteX25891" y="connsiteY25891"/>
                </a:cxn>
                <a:cxn ang="0">
                  <a:pos x="connsiteX25892" y="connsiteY25892"/>
                </a:cxn>
                <a:cxn ang="0">
                  <a:pos x="connsiteX25893" y="connsiteY25893"/>
                </a:cxn>
                <a:cxn ang="0">
                  <a:pos x="connsiteX25894" y="connsiteY25894"/>
                </a:cxn>
                <a:cxn ang="0">
                  <a:pos x="connsiteX25895" y="connsiteY25895"/>
                </a:cxn>
                <a:cxn ang="0">
                  <a:pos x="connsiteX25896" y="connsiteY25896"/>
                </a:cxn>
                <a:cxn ang="0">
                  <a:pos x="connsiteX25897" y="connsiteY25897"/>
                </a:cxn>
                <a:cxn ang="0">
                  <a:pos x="connsiteX25898" y="connsiteY25898"/>
                </a:cxn>
                <a:cxn ang="0">
                  <a:pos x="connsiteX25899" y="connsiteY25899"/>
                </a:cxn>
                <a:cxn ang="0">
                  <a:pos x="connsiteX25900" y="connsiteY25900"/>
                </a:cxn>
                <a:cxn ang="0">
                  <a:pos x="connsiteX25901" y="connsiteY25901"/>
                </a:cxn>
                <a:cxn ang="0">
                  <a:pos x="connsiteX25902" y="connsiteY25902"/>
                </a:cxn>
                <a:cxn ang="0">
                  <a:pos x="connsiteX25903" y="connsiteY25903"/>
                </a:cxn>
                <a:cxn ang="0">
                  <a:pos x="connsiteX25904" y="connsiteY25904"/>
                </a:cxn>
                <a:cxn ang="0">
                  <a:pos x="connsiteX25905" y="connsiteY25905"/>
                </a:cxn>
                <a:cxn ang="0">
                  <a:pos x="connsiteX25906" y="connsiteY25906"/>
                </a:cxn>
                <a:cxn ang="0">
                  <a:pos x="connsiteX25907" y="connsiteY25907"/>
                </a:cxn>
                <a:cxn ang="0">
                  <a:pos x="connsiteX25908" y="connsiteY25908"/>
                </a:cxn>
                <a:cxn ang="0">
                  <a:pos x="connsiteX25909" y="connsiteY25909"/>
                </a:cxn>
                <a:cxn ang="0">
                  <a:pos x="connsiteX25910" y="connsiteY25910"/>
                </a:cxn>
                <a:cxn ang="0">
                  <a:pos x="connsiteX25911" y="connsiteY25911"/>
                </a:cxn>
                <a:cxn ang="0">
                  <a:pos x="connsiteX25912" y="connsiteY25912"/>
                </a:cxn>
                <a:cxn ang="0">
                  <a:pos x="connsiteX25913" y="connsiteY25913"/>
                </a:cxn>
                <a:cxn ang="0">
                  <a:pos x="connsiteX25914" y="connsiteY25914"/>
                </a:cxn>
                <a:cxn ang="0">
                  <a:pos x="connsiteX25915" y="connsiteY25915"/>
                </a:cxn>
                <a:cxn ang="0">
                  <a:pos x="connsiteX25916" y="connsiteY25916"/>
                </a:cxn>
                <a:cxn ang="0">
                  <a:pos x="connsiteX25917" y="connsiteY25917"/>
                </a:cxn>
                <a:cxn ang="0">
                  <a:pos x="connsiteX25918" y="connsiteY25918"/>
                </a:cxn>
                <a:cxn ang="0">
                  <a:pos x="connsiteX25919" y="connsiteY25919"/>
                </a:cxn>
                <a:cxn ang="0">
                  <a:pos x="connsiteX25920" y="connsiteY25920"/>
                </a:cxn>
                <a:cxn ang="0">
                  <a:pos x="connsiteX25921" y="connsiteY25921"/>
                </a:cxn>
                <a:cxn ang="0">
                  <a:pos x="connsiteX25922" y="connsiteY25922"/>
                </a:cxn>
                <a:cxn ang="0">
                  <a:pos x="connsiteX25923" y="connsiteY25923"/>
                </a:cxn>
                <a:cxn ang="0">
                  <a:pos x="connsiteX25924" y="connsiteY25924"/>
                </a:cxn>
                <a:cxn ang="0">
                  <a:pos x="connsiteX25925" y="connsiteY25925"/>
                </a:cxn>
                <a:cxn ang="0">
                  <a:pos x="connsiteX25926" y="connsiteY25926"/>
                </a:cxn>
                <a:cxn ang="0">
                  <a:pos x="connsiteX25927" y="connsiteY25927"/>
                </a:cxn>
                <a:cxn ang="0">
                  <a:pos x="connsiteX25928" y="connsiteY25928"/>
                </a:cxn>
                <a:cxn ang="0">
                  <a:pos x="connsiteX25929" y="connsiteY25929"/>
                </a:cxn>
                <a:cxn ang="0">
                  <a:pos x="connsiteX25930" y="connsiteY25930"/>
                </a:cxn>
                <a:cxn ang="0">
                  <a:pos x="connsiteX25931" y="connsiteY25931"/>
                </a:cxn>
                <a:cxn ang="0">
                  <a:pos x="connsiteX25932" y="connsiteY25932"/>
                </a:cxn>
                <a:cxn ang="0">
                  <a:pos x="connsiteX25933" y="connsiteY25933"/>
                </a:cxn>
                <a:cxn ang="0">
                  <a:pos x="connsiteX25934" y="connsiteY25934"/>
                </a:cxn>
                <a:cxn ang="0">
                  <a:pos x="connsiteX25935" y="connsiteY25935"/>
                </a:cxn>
                <a:cxn ang="0">
                  <a:pos x="connsiteX25936" y="connsiteY25936"/>
                </a:cxn>
                <a:cxn ang="0">
                  <a:pos x="connsiteX25937" y="connsiteY25937"/>
                </a:cxn>
                <a:cxn ang="0">
                  <a:pos x="connsiteX25938" y="connsiteY25938"/>
                </a:cxn>
                <a:cxn ang="0">
                  <a:pos x="connsiteX25939" y="connsiteY25939"/>
                </a:cxn>
                <a:cxn ang="0">
                  <a:pos x="connsiteX25940" y="connsiteY25940"/>
                </a:cxn>
                <a:cxn ang="0">
                  <a:pos x="connsiteX25941" y="connsiteY25941"/>
                </a:cxn>
                <a:cxn ang="0">
                  <a:pos x="connsiteX25942" y="connsiteY25942"/>
                </a:cxn>
                <a:cxn ang="0">
                  <a:pos x="connsiteX25943" y="connsiteY25943"/>
                </a:cxn>
                <a:cxn ang="0">
                  <a:pos x="connsiteX25944" y="connsiteY25944"/>
                </a:cxn>
                <a:cxn ang="0">
                  <a:pos x="connsiteX25945" y="connsiteY25945"/>
                </a:cxn>
                <a:cxn ang="0">
                  <a:pos x="connsiteX25946" y="connsiteY25946"/>
                </a:cxn>
                <a:cxn ang="0">
                  <a:pos x="connsiteX25947" y="connsiteY25947"/>
                </a:cxn>
                <a:cxn ang="0">
                  <a:pos x="connsiteX25948" y="connsiteY25948"/>
                </a:cxn>
                <a:cxn ang="0">
                  <a:pos x="connsiteX25949" y="connsiteY25949"/>
                </a:cxn>
                <a:cxn ang="0">
                  <a:pos x="connsiteX25950" y="connsiteY25950"/>
                </a:cxn>
                <a:cxn ang="0">
                  <a:pos x="connsiteX25951" y="connsiteY25951"/>
                </a:cxn>
                <a:cxn ang="0">
                  <a:pos x="connsiteX25952" y="connsiteY25952"/>
                </a:cxn>
                <a:cxn ang="0">
                  <a:pos x="connsiteX25953" y="connsiteY25953"/>
                </a:cxn>
                <a:cxn ang="0">
                  <a:pos x="connsiteX25954" y="connsiteY25954"/>
                </a:cxn>
                <a:cxn ang="0">
                  <a:pos x="connsiteX25955" y="connsiteY25955"/>
                </a:cxn>
                <a:cxn ang="0">
                  <a:pos x="connsiteX25956" y="connsiteY25956"/>
                </a:cxn>
                <a:cxn ang="0">
                  <a:pos x="connsiteX25957" y="connsiteY25957"/>
                </a:cxn>
                <a:cxn ang="0">
                  <a:pos x="connsiteX25958" y="connsiteY25958"/>
                </a:cxn>
                <a:cxn ang="0">
                  <a:pos x="connsiteX25959" y="connsiteY25959"/>
                </a:cxn>
                <a:cxn ang="0">
                  <a:pos x="connsiteX25960" y="connsiteY25960"/>
                </a:cxn>
                <a:cxn ang="0">
                  <a:pos x="connsiteX25961" y="connsiteY25961"/>
                </a:cxn>
                <a:cxn ang="0">
                  <a:pos x="connsiteX25962" y="connsiteY25962"/>
                </a:cxn>
                <a:cxn ang="0">
                  <a:pos x="connsiteX25963" y="connsiteY25963"/>
                </a:cxn>
                <a:cxn ang="0">
                  <a:pos x="connsiteX25964" y="connsiteY25964"/>
                </a:cxn>
                <a:cxn ang="0">
                  <a:pos x="connsiteX25965" y="connsiteY25965"/>
                </a:cxn>
                <a:cxn ang="0">
                  <a:pos x="connsiteX25966" y="connsiteY25966"/>
                </a:cxn>
                <a:cxn ang="0">
                  <a:pos x="connsiteX25967" y="connsiteY25967"/>
                </a:cxn>
                <a:cxn ang="0">
                  <a:pos x="connsiteX25968" y="connsiteY25968"/>
                </a:cxn>
                <a:cxn ang="0">
                  <a:pos x="connsiteX25969" y="connsiteY25969"/>
                </a:cxn>
                <a:cxn ang="0">
                  <a:pos x="connsiteX25970" y="connsiteY25970"/>
                </a:cxn>
                <a:cxn ang="0">
                  <a:pos x="connsiteX25971" y="connsiteY25971"/>
                </a:cxn>
                <a:cxn ang="0">
                  <a:pos x="connsiteX25972" y="connsiteY25972"/>
                </a:cxn>
                <a:cxn ang="0">
                  <a:pos x="connsiteX25973" y="connsiteY25973"/>
                </a:cxn>
                <a:cxn ang="0">
                  <a:pos x="connsiteX25974" y="connsiteY25974"/>
                </a:cxn>
                <a:cxn ang="0">
                  <a:pos x="connsiteX25975" y="connsiteY25975"/>
                </a:cxn>
                <a:cxn ang="0">
                  <a:pos x="connsiteX25976" y="connsiteY25976"/>
                </a:cxn>
                <a:cxn ang="0">
                  <a:pos x="connsiteX25977" y="connsiteY25977"/>
                </a:cxn>
                <a:cxn ang="0">
                  <a:pos x="connsiteX25978" y="connsiteY25978"/>
                </a:cxn>
                <a:cxn ang="0">
                  <a:pos x="connsiteX25979" y="connsiteY25979"/>
                </a:cxn>
                <a:cxn ang="0">
                  <a:pos x="connsiteX25980" y="connsiteY25980"/>
                </a:cxn>
                <a:cxn ang="0">
                  <a:pos x="connsiteX25981" y="connsiteY25981"/>
                </a:cxn>
                <a:cxn ang="0">
                  <a:pos x="connsiteX25982" y="connsiteY25982"/>
                </a:cxn>
                <a:cxn ang="0">
                  <a:pos x="connsiteX25983" y="connsiteY25983"/>
                </a:cxn>
                <a:cxn ang="0">
                  <a:pos x="connsiteX25984" y="connsiteY25984"/>
                </a:cxn>
                <a:cxn ang="0">
                  <a:pos x="connsiteX25985" y="connsiteY25985"/>
                </a:cxn>
                <a:cxn ang="0">
                  <a:pos x="connsiteX25986" y="connsiteY25986"/>
                </a:cxn>
                <a:cxn ang="0">
                  <a:pos x="connsiteX25987" y="connsiteY25987"/>
                </a:cxn>
                <a:cxn ang="0">
                  <a:pos x="connsiteX25988" y="connsiteY25988"/>
                </a:cxn>
                <a:cxn ang="0">
                  <a:pos x="connsiteX25989" y="connsiteY25989"/>
                </a:cxn>
                <a:cxn ang="0">
                  <a:pos x="connsiteX25990" y="connsiteY25990"/>
                </a:cxn>
                <a:cxn ang="0">
                  <a:pos x="connsiteX25991" y="connsiteY25991"/>
                </a:cxn>
                <a:cxn ang="0">
                  <a:pos x="connsiteX25992" y="connsiteY25992"/>
                </a:cxn>
                <a:cxn ang="0">
                  <a:pos x="connsiteX25993" y="connsiteY25993"/>
                </a:cxn>
                <a:cxn ang="0">
                  <a:pos x="connsiteX25994" y="connsiteY25994"/>
                </a:cxn>
                <a:cxn ang="0">
                  <a:pos x="connsiteX25995" y="connsiteY25995"/>
                </a:cxn>
                <a:cxn ang="0">
                  <a:pos x="connsiteX25996" y="connsiteY25996"/>
                </a:cxn>
                <a:cxn ang="0">
                  <a:pos x="connsiteX25997" y="connsiteY25997"/>
                </a:cxn>
                <a:cxn ang="0">
                  <a:pos x="connsiteX25998" y="connsiteY25998"/>
                </a:cxn>
                <a:cxn ang="0">
                  <a:pos x="connsiteX25999" y="connsiteY25999"/>
                </a:cxn>
                <a:cxn ang="0">
                  <a:pos x="connsiteX26000" y="connsiteY26000"/>
                </a:cxn>
                <a:cxn ang="0">
                  <a:pos x="connsiteX26001" y="connsiteY26001"/>
                </a:cxn>
                <a:cxn ang="0">
                  <a:pos x="connsiteX26002" y="connsiteY26002"/>
                </a:cxn>
                <a:cxn ang="0">
                  <a:pos x="connsiteX26003" y="connsiteY26003"/>
                </a:cxn>
                <a:cxn ang="0">
                  <a:pos x="connsiteX26004" y="connsiteY26004"/>
                </a:cxn>
                <a:cxn ang="0">
                  <a:pos x="connsiteX26005" y="connsiteY26005"/>
                </a:cxn>
                <a:cxn ang="0">
                  <a:pos x="connsiteX26006" y="connsiteY26006"/>
                </a:cxn>
                <a:cxn ang="0">
                  <a:pos x="connsiteX26007" y="connsiteY26007"/>
                </a:cxn>
                <a:cxn ang="0">
                  <a:pos x="connsiteX26008" y="connsiteY26008"/>
                </a:cxn>
                <a:cxn ang="0">
                  <a:pos x="connsiteX26009" y="connsiteY26009"/>
                </a:cxn>
                <a:cxn ang="0">
                  <a:pos x="connsiteX26010" y="connsiteY26010"/>
                </a:cxn>
                <a:cxn ang="0">
                  <a:pos x="connsiteX26011" y="connsiteY26011"/>
                </a:cxn>
                <a:cxn ang="0">
                  <a:pos x="connsiteX26012" y="connsiteY26012"/>
                </a:cxn>
                <a:cxn ang="0">
                  <a:pos x="connsiteX26013" y="connsiteY26013"/>
                </a:cxn>
                <a:cxn ang="0">
                  <a:pos x="connsiteX26014" y="connsiteY26014"/>
                </a:cxn>
                <a:cxn ang="0">
                  <a:pos x="connsiteX26015" y="connsiteY26015"/>
                </a:cxn>
                <a:cxn ang="0">
                  <a:pos x="connsiteX26016" y="connsiteY26016"/>
                </a:cxn>
                <a:cxn ang="0">
                  <a:pos x="connsiteX26017" y="connsiteY26017"/>
                </a:cxn>
                <a:cxn ang="0">
                  <a:pos x="connsiteX26018" y="connsiteY26018"/>
                </a:cxn>
                <a:cxn ang="0">
                  <a:pos x="connsiteX26019" y="connsiteY26019"/>
                </a:cxn>
                <a:cxn ang="0">
                  <a:pos x="connsiteX26020" y="connsiteY26020"/>
                </a:cxn>
                <a:cxn ang="0">
                  <a:pos x="connsiteX26021" y="connsiteY26021"/>
                </a:cxn>
                <a:cxn ang="0">
                  <a:pos x="connsiteX26022" y="connsiteY26022"/>
                </a:cxn>
                <a:cxn ang="0">
                  <a:pos x="connsiteX26023" y="connsiteY26023"/>
                </a:cxn>
                <a:cxn ang="0">
                  <a:pos x="connsiteX26024" y="connsiteY26024"/>
                </a:cxn>
                <a:cxn ang="0">
                  <a:pos x="connsiteX26025" y="connsiteY26025"/>
                </a:cxn>
                <a:cxn ang="0">
                  <a:pos x="connsiteX26026" y="connsiteY26026"/>
                </a:cxn>
                <a:cxn ang="0">
                  <a:pos x="connsiteX26027" y="connsiteY26027"/>
                </a:cxn>
                <a:cxn ang="0">
                  <a:pos x="connsiteX26028" y="connsiteY26028"/>
                </a:cxn>
                <a:cxn ang="0">
                  <a:pos x="connsiteX26029" y="connsiteY26029"/>
                </a:cxn>
                <a:cxn ang="0">
                  <a:pos x="connsiteX26030" y="connsiteY26030"/>
                </a:cxn>
                <a:cxn ang="0">
                  <a:pos x="connsiteX26031" y="connsiteY26031"/>
                </a:cxn>
                <a:cxn ang="0">
                  <a:pos x="connsiteX26032" y="connsiteY26032"/>
                </a:cxn>
                <a:cxn ang="0">
                  <a:pos x="connsiteX26033" y="connsiteY26033"/>
                </a:cxn>
                <a:cxn ang="0">
                  <a:pos x="connsiteX26034" y="connsiteY26034"/>
                </a:cxn>
                <a:cxn ang="0">
                  <a:pos x="connsiteX26035" y="connsiteY26035"/>
                </a:cxn>
                <a:cxn ang="0">
                  <a:pos x="connsiteX26036" y="connsiteY26036"/>
                </a:cxn>
                <a:cxn ang="0">
                  <a:pos x="connsiteX26037" y="connsiteY26037"/>
                </a:cxn>
                <a:cxn ang="0">
                  <a:pos x="connsiteX26038" y="connsiteY26038"/>
                </a:cxn>
                <a:cxn ang="0">
                  <a:pos x="connsiteX26039" y="connsiteY26039"/>
                </a:cxn>
                <a:cxn ang="0">
                  <a:pos x="connsiteX26040" y="connsiteY26040"/>
                </a:cxn>
                <a:cxn ang="0">
                  <a:pos x="connsiteX26041" y="connsiteY26041"/>
                </a:cxn>
                <a:cxn ang="0">
                  <a:pos x="connsiteX26042" y="connsiteY26042"/>
                </a:cxn>
                <a:cxn ang="0">
                  <a:pos x="connsiteX26043" y="connsiteY26043"/>
                </a:cxn>
                <a:cxn ang="0">
                  <a:pos x="connsiteX26044" y="connsiteY26044"/>
                </a:cxn>
                <a:cxn ang="0">
                  <a:pos x="connsiteX26045" y="connsiteY26045"/>
                </a:cxn>
                <a:cxn ang="0">
                  <a:pos x="connsiteX26046" y="connsiteY26046"/>
                </a:cxn>
                <a:cxn ang="0">
                  <a:pos x="connsiteX26047" y="connsiteY26047"/>
                </a:cxn>
                <a:cxn ang="0">
                  <a:pos x="connsiteX26048" y="connsiteY26048"/>
                </a:cxn>
                <a:cxn ang="0">
                  <a:pos x="connsiteX26049" y="connsiteY26049"/>
                </a:cxn>
                <a:cxn ang="0">
                  <a:pos x="connsiteX26050" y="connsiteY26050"/>
                </a:cxn>
                <a:cxn ang="0">
                  <a:pos x="connsiteX26051" y="connsiteY26051"/>
                </a:cxn>
                <a:cxn ang="0">
                  <a:pos x="connsiteX26052" y="connsiteY26052"/>
                </a:cxn>
                <a:cxn ang="0">
                  <a:pos x="connsiteX26053" y="connsiteY26053"/>
                </a:cxn>
                <a:cxn ang="0">
                  <a:pos x="connsiteX26054" y="connsiteY26054"/>
                </a:cxn>
                <a:cxn ang="0">
                  <a:pos x="connsiteX26055" y="connsiteY26055"/>
                </a:cxn>
                <a:cxn ang="0">
                  <a:pos x="connsiteX26056" y="connsiteY26056"/>
                </a:cxn>
                <a:cxn ang="0">
                  <a:pos x="connsiteX26057" y="connsiteY26057"/>
                </a:cxn>
                <a:cxn ang="0">
                  <a:pos x="connsiteX26058" y="connsiteY26058"/>
                </a:cxn>
                <a:cxn ang="0">
                  <a:pos x="connsiteX26059" y="connsiteY26059"/>
                </a:cxn>
                <a:cxn ang="0">
                  <a:pos x="connsiteX26060" y="connsiteY26060"/>
                </a:cxn>
                <a:cxn ang="0">
                  <a:pos x="connsiteX26061" y="connsiteY26061"/>
                </a:cxn>
                <a:cxn ang="0">
                  <a:pos x="connsiteX26062" y="connsiteY26062"/>
                </a:cxn>
                <a:cxn ang="0">
                  <a:pos x="connsiteX26063" y="connsiteY26063"/>
                </a:cxn>
                <a:cxn ang="0">
                  <a:pos x="connsiteX26064" y="connsiteY26064"/>
                </a:cxn>
                <a:cxn ang="0">
                  <a:pos x="connsiteX26065" y="connsiteY26065"/>
                </a:cxn>
                <a:cxn ang="0">
                  <a:pos x="connsiteX26066" y="connsiteY26066"/>
                </a:cxn>
                <a:cxn ang="0">
                  <a:pos x="connsiteX26067" y="connsiteY26067"/>
                </a:cxn>
                <a:cxn ang="0">
                  <a:pos x="connsiteX26068" y="connsiteY26068"/>
                </a:cxn>
                <a:cxn ang="0">
                  <a:pos x="connsiteX26069" y="connsiteY26069"/>
                </a:cxn>
                <a:cxn ang="0">
                  <a:pos x="connsiteX26070" y="connsiteY26070"/>
                </a:cxn>
                <a:cxn ang="0">
                  <a:pos x="connsiteX26071" y="connsiteY26071"/>
                </a:cxn>
                <a:cxn ang="0">
                  <a:pos x="connsiteX26072" y="connsiteY26072"/>
                </a:cxn>
                <a:cxn ang="0">
                  <a:pos x="connsiteX26073" y="connsiteY26073"/>
                </a:cxn>
                <a:cxn ang="0">
                  <a:pos x="connsiteX26074" y="connsiteY26074"/>
                </a:cxn>
                <a:cxn ang="0">
                  <a:pos x="connsiteX26075" y="connsiteY26075"/>
                </a:cxn>
                <a:cxn ang="0">
                  <a:pos x="connsiteX26076" y="connsiteY26076"/>
                </a:cxn>
                <a:cxn ang="0">
                  <a:pos x="connsiteX26077" y="connsiteY26077"/>
                </a:cxn>
                <a:cxn ang="0">
                  <a:pos x="connsiteX26078" y="connsiteY26078"/>
                </a:cxn>
                <a:cxn ang="0">
                  <a:pos x="connsiteX26079" y="connsiteY26079"/>
                </a:cxn>
                <a:cxn ang="0">
                  <a:pos x="connsiteX26080" y="connsiteY26080"/>
                </a:cxn>
                <a:cxn ang="0">
                  <a:pos x="connsiteX26081" y="connsiteY26081"/>
                </a:cxn>
                <a:cxn ang="0">
                  <a:pos x="connsiteX26082" y="connsiteY26082"/>
                </a:cxn>
                <a:cxn ang="0">
                  <a:pos x="connsiteX26083" y="connsiteY26083"/>
                </a:cxn>
                <a:cxn ang="0">
                  <a:pos x="connsiteX26084" y="connsiteY26084"/>
                </a:cxn>
                <a:cxn ang="0">
                  <a:pos x="connsiteX26085" y="connsiteY26085"/>
                </a:cxn>
                <a:cxn ang="0">
                  <a:pos x="connsiteX26086" y="connsiteY26086"/>
                </a:cxn>
                <a:cxn ang="0">
                  <a:pos x="connsiteX26087" y="connsiteY26087"/>
                </a:cxn>
                <a:cxn ang="0">
                  <a:pos x="connsiteX26088" y="connsiteY26088"/>
                </a:cxn>
                <a:cxn ang="0">
                  <a:pos x="connsiteX26089" y="connsiteY26089"/>
                </a:cxn>
                <a:cxn ang="0">
                  <a:pos x="connsiteX26090" y="connsiteY26090"/>
                </a:cxn>
                <a:cxn ang="0">
                  <a:pos x="connsiteX26091" y="connsiteY26091"/>
                </a:cxn>
                <a:cxn ang="0">
                  <a:pos x="connsiteX26092" y="connsiteY26092"/>
                </a:cxn>
                <a:cxn ang="0">
                  <a:pos x="connsiteX26093" y="connsiteY26093"/>
                </a:cxn>
                <a:cxn ang="0">
                  <a:pos x="connsiteX26094" y="connsiteY26094"/>
                </a:cxn>
                <a:cxn ang="0">
                  <a:pos x="connsiteX26095" y="connsiteY26095"/>
                </a:cxn>
                <a:cxn ang="0">
                  <a:pos x="connsiteX26096" y="connsiteY26096"/>
                </a:cxn>
                <a:cxn ang="0">
                  <a:pos x="connsiteX26097" y="connsiteY26097"/>
                </a:cxn>
                <a:cxn ang="0">
                  <a:pos x="connsiteX26098" y="connsiteY26098"/>
                </a:cxn>
                <a:cxn ang="0">
                  <a:pos x="connsiteX26099" y="connsiteY26099"/>
                </a:cxn>
                <a:cxn ang="0">
                  <a:pos x="connsiteX26100" y="connsiteY26100"/>
                </a:cxn>
                <a:cxn ang="0">
                  <a:pos x="connsiteX26101" y="connsiteY26101"/>
                </a:cxn>
                <a:cxn ang="0">
                  <a:pos x="connsiteX26102" y="connsiteY26102"/>
                </a:cxn>
                <a:cxn ang="0">
                  <a:pos x="connsiteX26103" y="connsiteY26103"/>
                </a:cxn>
                <a:cxn ang="0">
                  <a:pos x="connsiteX26104" y="connsiteY26104"/>
                </a:cxn>
                <a:cxn ang="0">
                  <a:pos x="connsiteX26105" y="connsiteY26105"/>
                </a:cxn>
                <a:cxn ang="0">
                  <a:pos x="connsiteX26106" y="connsiteY26106"/>
                </a:cxn>
                <a:cxn ang="0">
                  <a:pos x="connsiteX26107" y="connsiteY26107"/>
                </a:cxn>
                <a:cxn ang="0">
                  <a:pos x="connsiteX26108" y="connsiteY26108"/>
                </a:cxn>
                <a:cxn ang="0">
                  <a:pos x="connsiteX26109" y="connsiteY26109"/>
                </a:cxn>
                <a:cxn ang="0">
                  <a:pos x="connsiteX26110" y="connsiteY26110"/>
                </a:cxn>
                <a:cxn ang="0">
                  <a:pos x="connsiteX26111" y="connsiteY26111"/>
                </a:cxn>
                <a:cxn ang="0">
                  <a:pos x="connsiteX26112" y="connsiteY26112"/>
                </a:cxn>
                <a:cxn ang="0">
                  <a:pos x="connsiteX26113" y="connsiteY26113"/>
                </a:cxn>
                <a:cxn ang="0">
                  <a:pos x="connsiteX26114" y="connsiteY26114"/>
                </a:cxn>
                <a:cxn ang="0">
                  <a:pos x="connsiteX26115" y="connsiteY26115"/>
                </a:cxn>
                <a:cxn ang="0">
                  <a:pos x="connsiteX26116" y="connsiteY26116"/>
                </a:cxn>
                <a:cxn ang="0">
                  <a:pos x="connsiteX26117" y="connsiteY26117"/>
                </a:cxn>
                <a:cxn ang="0">
                  <a:pos x="connsiteX26118" y="connsiteY26118"/>
                </a:cxn>
                <a:cxn ang="0">
                  <a:pos x="connsiteX26119" y="connsiteY26119"/>
                </a:cxn>
                <a:cxn ang="0">
                  <a:pos x="connsiteX26120" y="connsiteY26120"/>
                </a:cxn>
                <a:cxn ang="0">
                  <a:pos x="connsiteX26121" y="connsiteY26121"/>
                </a:cxn>
                <a:cxn ang="0">
                  <a:pos x="connsiteX26122" y="connsiteY26122"/>
                </a:cxn>
                <a:cxn ang="0">
                  <a:pos x="connsiteX26123" y="connsiteY26123"/>
                </a:cxn>
                <a:cxn ang="0">
                  <a:pos x="connsiteX26124" y="connsiteY26124"/>
                </a:cxn>
                <a:cxn ang="0">
                  <a:pos x="connsiteX26125" y="connsiteY26125"/>
                </a:cxn>
                <a:cxn ang="0">
                  <a:pos x="connsiteX26126" y="connsiteY26126"/>
                </a:cxn>
                <a:cxn ang="0">
                  <a:pos x="connsiteX26127" y="connsiteY26127"/>
                </a:cxn>
                <a:cxn ang="0">
                  <a:pos x="connsiteX26128" y="connsiteY26128"/>
                </a:cxn>
                <a:cxn ang="0">
                  <a:pos x="connsiteX26129" y="connsiteY26129"/>
                </a:cxn>
                <a:cxn ang="0">
                  <a:pos x="connsiteX26130" y="connsiteY26130"/>
                </a:cxn>
                <a:cxn ang="0">
                  <a:pos x="connsiteX26131" y="connsiteY26131"/>
                </a:cxn>
                <a:cxn ang="0">
                  <a:pos x="connsiteX26132" y="connsiteY26132"/>
                </a:cxn>
                <a:cxn ang="0">
                  <a:pos x="connsiteX26133" y="connsiteY26133"/>
                </a:cxn>
                <a:cxn ang="0">
                  <a:pos x="connsiteX26134" y="connsiteY26134"/>
                </a:cxn>
                <a:cxn ang="0">
                  <a:pos x="connsiteX26135" y="connsiteY26135"/>
                </a:cxn>
                <a:cxn ang="0">
                  <a:pos x="connsiteX26136" y="connsiteY26136"/>
                </a:cxn>
                <a:cxn ang="0">
                  <a:pos x="connsiteX26137" y="connsiteY26137"/>
                </a:cxn>
                <a:cxn ang="0">
                  <a:pos x="connsiteX26138" y="connsiteY26138"/>
                </a:cxn>
                <a:cxn ang="0">
                  <a:pos x="connsiteX26139" y="connsiteY26139"/>
                </a:cxn>
                <a:cxn ang="0">
                  <a:pos x="connsiteX26140" y="connsiteY26140"/>
                </a:cxn>
                <a:cxn ang="0">
                  <a:pos x="connsiteX26141" y="connsiteY26141"/>
                </a:cxn>
                <a:cxn ang="0">
                  <a:pos x="connsiteX26142" y="connsiteY26142"/>
                </a:cxn>
                <a:cxn ang="0">
                  <a:pos x="connsiteX26143" y="connsiteY26143"/>
                </a:cxn>
                <a:cxn ang="0">
                  <a:pos x="connsiteX26144" y="connsiteY26144"/>
                </a:cxn>
                <a:cxn ang="0">
                  <a:pos x="connsiteX26145" y="connsiteY26145"/>
                </a:cxn>
                <a:cxn ang="0">
                  <a:pos x="connsiteX26146" y="connsiteY26146"/>
                </a:cxn>
                <a:cxn ang="0">
                  <a:pos x="connsiteX26147" y="connsiteY26147"/>
                </a:cxn>
                <a:cxn ang="0">
                  <a:pos x="connsiteX26148" y="connsiteY26148"/>
                </a:cxn>
                <a:cxn ang="0">
                  <a:pos x="connsiteX26149" y="connsiteY26149"/>
                </a:cxn>
                <a:cxn ang="0">
                  <a:pos x="connsiteX26150" y="connsiteY26150"/>
                </a:cxn>
                <a:cxn ang="0">
                  <a:pos x="connsiteX26151" y="connsiteY26151"/>
                </a:cxn>
                <a:cxn ang="0">
                  <a:pos x="connsiteX26152" y="connsiteY26152"/>
                </a:cxn>
                <a:cxn ang="0">
                  <a:pos x="connsiteX26153" y="connsiteY26153"/>
                </a:cxn>
                <a:cxn ang="0">
                  <a:pos x="connsiteX26154" y="connsiteY26154"/>
                </a:cxn>
                <a:cxn ang="0">
                  <a:pos x="connsiteX26155" y="connsiteY26155"/>
                </a:cxn>
                <a:cxn ang="0">
                  <a:pos x="connsiteX26156" y="connsiteY26156"/>
                </a:cxn>
                <a:cxn ang="0">
                  <a:pos x="connsiteX26157" y="connsiteY26157"/>
                </a:cxn>
                <a:cxn ang="0">
                  <a:pos x="connsiteX26158" y="connsiteY26158"/>
                </a:cxn>
                <a:cxn ang="0">
                  <a:pos x="connsiteX26159" y="connsiteY26159"/>
                </a:cxn>
                <a:cxn ang="0">
                  <a:pos x="connsiteX26160" y="connsiteY26160"/>
                </a:cxn>
                <a:cxn ang="0">
                  <a:pos x="connsiteX26161" y="connsiteY26161"/>
                </a:cxn>
                <a:cxn ang="0">
                  <a:pos x="connsiteX26162" y="connsiteY26162"/>
                </a:cxn>
                <a:cxn ang="0">
                  <a:pos x="connsiteX26163" y="connsiteY26163"/>
                </a:cxn>
                <a:cxn ang="0">
                  <a:pos x="connsiteX26164" y="connsiteY26164"/>
                </a:cxn>
                <a:cxn ang="0">
                  <a:pos x="connsiteX26165" y="connsiteY26165"/>
                </a:cxn>
                <a:cxn ang="0">
                  <a:pos x="connsiteX26166" y="connsiteY26166"/>
                </a:cxn>
                <a:cxn ang="0">
                  <a:pos x="connsiteX26167" y="connsiteY26167"/>
                </a:cxn>
                <a:cxn ang="0">
                  <a:pos x="connsiteX26168" y="connsiteY26168"/>
                </a:cxn>
                <a:cxn ang="0">
                  <a:pos x="connsiteX26169" y="connsiteY26169"/>
                </a:cxn>
                <a:cxn ang="0">
                  <a:pos x="connsiteX26170" y="connsiteY26170"/>
                </a:cxn>
                <a:cxn ang="0">
                  <a:pos x="connsiteX26171" y="connsiteY26171"/>
                </a:cxn>
                <a:cxn ang="0">
                  <a:pos x="connsiteX26172" y="connsiteY26172"/>
                </a:cxn>
                <a:cxn ang="0">
                  <a:pos x="connsiteX26173" y="connsiteY26173"/>
                </a:cxn>
                <a:cxn ang="0">
                  <a:pos x="connsiteX26174" y="connsiteY26174"/>
                </a:cxn>
                <a:cxn ang="0">
                  <a:pos x="connsiteX26175" y="connsiteY26175"/>
                </a:cxn>
                <a:cxn ang="0">
                  <a:pos x="connsiteX26176" y="connsiteY26176"/>
                </a:cxn>
                <a:cxn ang="0">
                  <a:pos x="connsiteX26177" y="connsiteY26177"/>
                </a:cxn>
                <a:cxn ang="0">
                  <a:pos x="connsiteX26178" y="connsiteY26178"/>
                </a:cxn>
                <a:cxn ang="0">
                  <a:pos x="connsiteX26179" y="connsiteY26179"/>
                </a:cxn>
                <a:cxn ang="0">
                  <a:pos x="connsiteX26180" y="connsiteY26180"/>
                </a:cxn>
                <a:cxn ang="0">
                  <a:pos x="connsiteX26181" y="connsiteY26181"/>
                </a:cxn>
                <a:cxn ang="0">
                  <a:pos x="connsiteX26182" y="connsiteY26182"/>
                </a:cxn>
                <a:cxn ang="0">
                  <a:pos x="connsiteX26183" y="connsiteY26183"/>
                </a:cxn>
                <a:cxn ang="0">
                  <a:pos x="connsiteX26184" y="connsiteY26184"/>
                </a:cxn>
                <a:cxn ang="0">
                  <a:pos x="connsiteX26185" y="connsiteY26185"/>
                </a:cxn>
                <a:cxn ang="0">
                  <a:pos x="connsiteX26186" y="connsiteY26186"/>
                </a:cxn>
                <a:cxn ang="0">
                  <a:pos x="connsiteX26187" y="connsiteY26187"/>
                </a:cxn>
                <a:cxn ang="0">
                  <a:pos x="connsiteX26188" y="connsiteY26188"/>
                </a:cxn>
                <a:cxn ang="0">
                  <a:pos x="connsiteX26189" y="connsiteY26189"/>
                </a:cxn>
                <a:cxn ang="0">
                  <a:pos x="connsiteX26190" y="connsiteY26190"/>
                </a:cxn>
                <a:cxn ang="0">
                  <a:pos x="connsiteX26191" y="connsiteY26191"/>
                </a:cxn>
                <a:cxn ang="0">
                  <a:pos x="connsiteX26192" y="connsiteY26192"/>
                </a:cxn>
                <a:cxn ang="0">
                  <a:pos x="connsiteX26193" y="connsiteY26193"/>
                </a:cxn>
                <a:cxn ang="0">
                  <a:pos x="connsiteX26194" y="connsiteY26194"/>
                </a:cxn>
                <a:cxn ang="0">
                  <a:pos x="connsiteX26195" y="connsiteY26195"/>
                </a:cxn>
                <a:cxn ang="0">
                  <a:pos x="connsiteX26196" y="connsiteY26196"/>
                </a:cxn>
                <a:cxn ang="0">
                  <a:pos x="connsiteX26197" y="connsiteY26197"/>
                </a:cxn>
                <a:cxn ang="0">
                  <a:pos x="connsiteX26198" y="connsiteY26198"/>
                </a:cxn>
                <a:cxn ang="0">
                  <a:pos x="connsiteX26199" y="connsiteY26199"/>
                </a:cxn>
                <a:cxn ang="0">
                  <a:pos x="connsiteX26200" y="connsiteY26200"/>
                </a:cxn>
                <a:cxn ang="0">
                  <a:pos x="connsiteX26201" y="connsiteY26201"/>
                </a:cxn>
                <a:cxn ang="0">
                  <a:pos x="connsiteX26202" y="connsiteY26202"/>
                </a:cxn>
                <a:cxn ang="0">
                  <a:pos x="connsiteX26203" y="connsiteY26203"/>
                </a:cxn>
                <a:cxn ang="0">
                  <a:pos x="connsiteX26204" y="connsiteY26204"/>
                </a:cxn>
                <a:cxn ang="0">
                  <a:pos x="connsiteX26205" y="connsiteY26205"/>
                </a:cxn>
                <a:cxn ang="0">
                  <a:pos x="connsiteX26206" y="connsiteY26206"/>
                </a:cxn>
                <a:cxn ang="0">
                  <a:pos x="connsiteX26207" y="connsiteY26207"/>
                </a:cxn>
                <a:cxn ang="0">
                  <a:pos x="connsiteX26208" y="connsiteY26208"/>
                </a:cxn>
                <a:cxn ang="0">
                  <a:pos x="connsiteX26209" y="connsiteY26209"/>
                </a:cxn>
                <a:cxn ang="0">
                  <a:pos x="connsiteX26210" y="connsiteY26210"/>
                </a:cxn>
                <a:cxn ang="0">
                  <a:pos x="connsiteX26211" y="connsiteY26211"/>
                </a:cxn>
                <a:cxn ang="0">
                  <a:pos x="connsiteX26212" y="connsiteY26212"/>
                </a:cxn>
                <a:cxn ang="0">
                  <a:pos x="connsiteX26213" y="connsiteY26213"/>
                </a:cxn>
                <a:cxn ang="0">
                  <a:pos x="connsiteX26214" y="connsiteY26214"/>
                </a:cxn>
                <a:cxn ang="0">
                  <a:pos x="connsiteX26215" y="connsiteY26215"/>
                </a:cxn>
                <a:cxn ang="0">
                  <a:pos x="connsiteX26216" y="connsiteY26216"/>
                </a:cxn>
                <a:cxn ang="0">
                  <a:pos x="connsiteX26217" y="connsiteY26217"/>
                </a:cxn>
                <a:cxn ang="0">
                  <a:pos x="connsiteX26218" y="connsiteY26218"/>
                </a:cxn>
                <a:cxn ang="0">
                  <a:pos x="connsiteX26219" y="connsiteY26219"/>
                </a:cxn>
                <a:cxn ang="0">
                  <a:pos x="connsiteX26220" y="connsiteY26220"/>
                </a:cxn>
                <a:cxn ang="0">
                  <a:pos x="connsiteX26221" y="connsiteY26221"/>
                </a:cxn>
                <a:cxn ang="0">
                  <a:pos x="connsiteX26222" y="connsiteY26222"/>
                </a:cxn>
                <a:cxn ang="0">
                  <a:pos x="connsiteX26223" y="connsiteY26223"/>
                </a:cxn>
                <a:cxn ang="0">
                  <a:pos x="connsiteX26224" y="connsiteY26224"/>
                </a:cxn>
                <a:cxn ang="0">
                  <a:pos x="connsiteX26225" y="connsiteY26225"/>
                </a:cxn>
                <a:cxn ang="0">
                  <a:pos x="connsiteX26226" y="connsiteY26226"/>
                </a:cxn>
                <a:cxn ang="0">
                  <a:pos x="connsiteX26227" y="connsiteY26227"/>
                </a:cxn>
                <a:cxn ang="0">
                  <a:pos x="connsiteX26228" y="connsiteY26228"/>
                </a:cxn>
                <a:cxn ang="0">
                  <a:pos x="connsiteX26229" y="connsiteY26229"/>
                </a:cxn>
                <a:cxn ang="0">
                  <a:pos x="connsiteX26230" y="connsiteY26230"/>
                </a:cxn>
                <a:cxn ang="0">
                  <a:pos x="connsiteX26231" y="connsiteY26231"/>
                </a:cxn>
                <a:cxn ang="0">
                  <a:pos x="connsiteX26232" y="connsiteY26232"/>
                </a:cxn>
                <a:cxn ang="0">
                  <a:pos x="connsiteX26233" y="connsiteY26233"/>
                </a:cxn>
                <a:cxn ang="0">
                  <a:pos x="connsiteX26234" y="connsiteY26234"/>
                </a:cxn>
                <a:cxn ang="0">
                  <a:pos x="connsiteX26235" y="connsiteY26235"/>
                </a:cxn>
                <a:cxn ang="0">
                  <a:pos x="connsiteX26236" y="connsiteY26236"/>
                </a:cxn>
                <a:cxn ang="0">
                  <a:pos x="connsiteX26237" y="connsiteY26237"/>
                </a:cxn>
                <a:cxn ang="0">
                  <a:pos x="connsiteX26238" y="connsiteY26238"/>
                </a:cxn>
                <a:cxn ang="0">
                  <a:pos x="connsiteX26239" y="connsiteY26239"/>
                </a:cxn>
                <a:cxn ang="0">
                  <a:pos x="connsiteX26240" y="connsiteY26240"/>
                </a:cxn>
                <a:cxn ang="0">
                  <a:pos x="connsiteX26241" y="connsiteY26241"/>
                </a:cxn>
                <a:cxn ang="0">
                  <a:pos x="connsiteX26242" y="connsiteY26242"/>
                </a:cxn>
                <a:cxn ang="0">
                  <a:pos x="connsiteX26243" y="connsiteY26243"/>
                </a:cxn>
                <a:cxn ang="0">
                  <a:pos x="connsiteX26244" y="connsiteY26244"/>
                </a:cxn>
                <a:cxn ang="0">
                  <a:pos x="connsiteX26245" y="connsiteY26245"/>
                </a:cxn>
                <a:cxn ang="0">
                  <a:pos x="connsiteX26246" y="connsiteY26246"/>
                </a:cxn>
                <a:cxn ang="0">
                  <a:pos x="connsiteX26247" y="connsiteY26247"/>
                </a:cxn>
                <a:cxn ang="0">
                  <a:pos x="connsiteX26248" y="connsiteY26248"/>
                </a:cxn>
                <a:cxn ang="0">
                  <a:pos x="connsiteX26249" y="connsiteY26249"/>
                </a:cxn>
                <a:cxn ang="0">
                  <a:pos x="connsiteX26250" y="connsiteY26250"/>
                </a:cxn>
                <a:cxn ang="0">
                  <a:pos x="connsiteX26251" y="connsiteY26251"/>
                </a:cxn>
                <a:cxn ang="0">
                  <a:pos x="connsiteX26252" y="connsiteY26252"/>
                </a:cxn>
                <a:cxn ang="0">
                  <a:pos x="connsiteX26253" y="connsiteY26253"/>
                </a:cxn>
                <a:cxn ang="0">
                  <a:pos x="connsiteX26254" y="connsiteY26254"/>
                </a:cxn>
                <a:cxn ang="0">
                  <a:pos x="connsiteX26255" y="connsiteY26255"/>
                </a:cxn>
                <a:cxn ang="0">
                  <a:pos x="connsiteX26256" y="connsiteY26256"/>
                </a:cxn>
                <a:cxn ang="0">
                  <a:pos x="connsiteX26257" y="connsiteY26257"/>
                </a:cxn>
                <a:cxn ang="0">
                  <a:pos x="connsiteX26258" y="connsiteY26258"/>
                </a:cxn>
                <a:cxn ang="0">
                  <a:pos x="connsiteX26259" y="connsiteY26259"/>
                </a:cxn>
                <a:cxn ang="0">
                  <a:pos x="connsiteX26260" y="connsiteY26260"/>
                </a:cxn>
                <a:cxn ang="0">
                  <a:pos x="connsiteX26261" y="connsiteY26261"/>
                </a:cxn>
                <a:cxn ang="0">
                  <a:pos x="connsiteX26262" y="connsiteY26262"/>
                </a:cxn>
                <a:cxn ang="0">
                  <a:pos x="connsiteX26263" y="connsiteY26263"/>
                </a:cxn>
                <a:cxn ang="0">
                  <a:pos x="connsiteX26264" y="connsiteY26264"/>
                </a:cxn>
                <a:cxn ang="0">
                  <a:pos x="connsiteX26265" y="connsiteY26265"/>
                </a:cxn>
                <a:cxn ang="0">
                  <a:pos x="connsiteX26266" y="connsiteY26266"/>
                </a:cxn>
                <a:cxn ang="0">
                  <a:pos x="connsiteX26267" y="connsiteY26267"/>
                </a:cxn>
                <a:cxn ang="0">
                  <a:pos x="connsiteX26268" y="connsiteY26268"/>
                </a:cxn>
                <a:cxn ang="0">
                  <a:pos x="connsiteX26269" y="connsiteY26269"/>
                </a:cxn>
                <a:cxn ang="0">
                  <a:pos x="connsiteX26270" y="connsiteY26270"/>
                </a:cxn>
                <a:cxn ang="0">
                  <a:pos x="connsiteX26271" y="connsiteY26271"/>
                </a:cxn>
                <a:cxn ang="0">
                  <a:pos x="connsiteX26272" y="connsiteY26272"/>
                </a:cxn>
                <a:cxn ang="0">
                  <a:pos x="connsiteX26273" y="connsiteY26273"/>
                </a:cxn>
                <a:cxn ang="0">
                  <a:pos x="connsiteX26274" y="connsiteY26274"/>
                </a:cxn>
                <a:cxn ang="0">
                  <a:pos x="connsiteX26275" y="connsiteY26275"/>
                </a:cxn>
                <a:cxn ang="0">
                  <a:pos x="connsiteX26276" y="connsiteY26276"/>
                </a:cxn>
                <a:cxn ang="0">
                  <a:pos x="connsiteX26277" y="connsiteY26277"/>
                </a:cxn>
                <a:cxn ang="0">
                  <a:pos x="connsiteX26278" y="connsiteY26278"/>
                </a:cxn>
                <a:cxn ang="0">
                  <a:pos x="connsiteX26279" y="connsiteY26279"/>
                </a:cxn>
                <a:cxn ang="0">
                  <a:pos x="connsiteX26280" y="connsiteY26280"/>
                </a:cxn>
                <a:cxn ang="0">
                  <a:pos x="connsiteX26281" y="connsiteY26281"/>
                </a:cxn>
                <a:cxn ang="0">
                  <a:pos x="connsiteX26282" y="connsiteY26282"/>
                </a:cxn>
                <a:cxn ang="0">
                  <a:pos x="connsiteX26283" y="connsiteY26283"/>
                </a:cxn>
                <a:cxn ang="0">
                  <a:pos x="connsiteX26284" y="connsiteY26284"/>
                </a:cxn>
                <a:cxn ang="0">
                  <a:pos x="connsiteX26285" y="connsiteY26285"/>
                </a:cxn>
                <a:cxn ang="0">
                  <a:pos x="connsiteX26286" y="connsiteY26286"/>
                </a:cxn>
                <a:cxn ang="0">
                  <a:pos x="connsiteX26287" y="connsiteY26287"/>
                </a:cxn>
                <a:cxn ang="0">
                  <a:pos x="connsiteX26288" y="connsiteY26288"/>
                </a:cxn>
                <a:cxn ang="0">
                  <a:pos x="connsiteX26289" y="connsiteY26289"/>
                </a:cxn>
                <a:cxn ang="0">
                  <a:pos x="connsiteX26290" y="connsiteY26290"/>
                </a:cxn>
                <a:cxn ang="0">
                  <a:pos x="connsiteX26291" y="connsiteY26291"/>
                </a:cxn>
                <a:cxn ang="0">
                  <a:pos x="connsiteX26292" y="connsiteY26292"/>
                </a:cxn>
                <a:cxn ang="0">
                  <a:pos x="connsiteX26293" y="connsiteY26293"/>
                </a:cxn>
                <a:cxn ang="0">
                  <a:pos x="connsiteX26294" y="connsiteY26294"/>
                </a:cxn>
                <a:cxn ang="0">
                  <a:pos x="connsiteX26295" y="connsiteY26295"/>
                </a:cxn>
                <a:cxn ang="0">
                  <a:pos x="connsiteX26296" y="connsiteY26296"/>
                </a:cxn>
                <a:cxn ang="0">
                  <a:pos x="connsiteX26297" y="connsiteY26297"/>
                </a:cxn>
                <a:cxn ang="0">
                  <a:pos x="connsiteX26298" y="connsiteY26298"/>
                </a:cxn>
                <a:cxn ang="0">
                  <a:pos x="connsiteX26299" y="connsiteY26299"/>
                </a:cxn>
                <a:cxn ang="0">
                  <a:pos x="connsiteX26300" y="connsiteY26300"/>
                </a:cxn>
                <a:cxn ang="0">
                  <a:pos x="connsiteX26301" y="connsiteY26301"/>
                </a:cxn>
                <a:cxn ang="0">
                  <a:pos x="connsiteX26302" y="connsiteY26302"/>
                </a:cxn>
                <a:cxn ang="0">
                  <a:pos x="connsiteX26303" y="connsiteY26303"/>
                </a:cxn>
                <a:cxn ang="0">
                  <a:pos x="connsiteX26304" y="connsiteY26304"/>
                </a:cxn>
                <a:cxn ang="0">
                  <a:pos x="connsiteX26305" y="connsiteY26305"/>
                </a:cxn>
                <a:cxn ang="0">
                  <a:pos x="connsiteX26306" y="connsiteY26306"/>
                </a:cxn>
                <a:cxn ang="0">
                  <a:pos x="connsiteX26307" y="connsiteY26307"/>
                </a:cxn>
                <a:cxn ang="0">
                  <a:pos x="connsiteX26308" y="connsiteY26308"/>
                </a:cxn>
                <a:cxn ang="0">
                  <a:pos x="connsiteX26309" y="connsiteY26309"/>
                </a:cxn>
                <a:cxn ang="0">
                  <a:pos x="connsiteX26310" y="connsiteY26310"/>
                </a:cxn>
                <a:cxn ang="0">
                  <a:pos x="connsiteX26311" y="connsiteY26311"/>
                </a:cxn>
                <a:cxn ang="0">
                  <a:pos x="connsiteX26312" y="connsiteY26312"/>
                </a:cxn>
                <a:cxn ang="0">
                  <a:pos x="connsiteX26313" y="connsiteY26313"/>
                </a:cxn>
                <a:cxn ang="0">
                  <a:pos x="connsiteX26314" y="connsiteY26314"/>
                </a:cxn>
                <a:cxn ang="0">
                  <a:pos x="connsiteX26315" y="connsiteY26315"/>
                </a:cxn>
                <a:cxn ang="0">
                  <a:pos x="connsiteX26316" y="connsiteY26316"/>
                </a:cxn>
                <a:cxn ang="0">
                  <a:pos x="connsiteX26317" y="connsiteY26317"/>
                </a:cxn>
                <a:cxn ang="0">
                  <a:pos x="connsiteX26318" y="connsiteY26318"/>
                </a:cxn>
                <a:cxn ang="0">
                  <a:pos x="connsiteX26319" y="connsiteY26319"/>
                </a:cxn>
                <a:cxn ang="0">
                  <a:pos x="connsiteX26320" y="connsiteY26320"/>
                </a:cxn>
                <a:cxn ang="0">
                  <a:pos x="connsiteX26321" y="connsiteY26321"/>
                </a:cxn>
                <a:cxn ang="0">
                  <a:pos x="connsiteX26322" y="connsiteY26322"/>
                </a:cxn>
                <a:cxn ang="0">
                  <a:pos x="connsiteX26323" y="connsiteY26323"/>
                </a:cxn>
                <a:cxn ang="0">
                  <a:pos x="connsiteX26324" y="connsiteY26324"/>
                </a:cxn>
                <a:cxn ang="0">
                  <a:pos x="connsiteX26325" y="connsiteY26325"/>
                </a:cxn>
                <a:cxn ang="0">
                  <a:pos x="connsiteX26326" y="connsiteY26326"/>
                </a:cxn>
                <a:cxn ang="0">
                  <a:pos x="connsiteX26327" y="connsiteY26327"/>
                </a:cxn>
                <a:cxn ang="0">
                  <a:pos x="connsiteX26328" y="connsiteY26328"/>
                </a:cxn>
                <a:cxn ang="0">
                  <a:pos x="connsiteX26329" y="connsiteY26329"/>
                </a:cxn>
                <a:cxn ang="0">
                  <a:pos x="connsiteX26330" y="connsiteY26330"/>
                </a:cxn>
                <a:cxn ang="0">
                  <a:pos x="connsiteX26331" y="connsiteY26331"/>
                </a:cxn>
                <a:cxn ang="0">
                  <a:pos x="connsiteX26332" y="connsiteY26332"/>
                </a:cxn>
                <a:cxn ang="0">
                  <a:pos x="connsiteX26333" y="connsiteY26333"/>
                </a:cxn>
                <a:cxn ang="0">
                  <a:pos x="connsiteX26334" y="connsiteY26334"/>
                </a:cxn>
                <a:cxn ang="0">
                  <a:pos x="connsiteX26335" y="connsiteY26335"/>
                </a:cxn>
                <a:cxn ang="0">
                  <a:pos x="connsiteX26336" y="connsiteY26336"/>
                </a:cxn>
                <a:cxn ang="0">
                  <a:pos x="connsiteX26337" y="connsiteY26337"/>
                </a:cxn>
                <a:cxn ang="0">
                  <a:pos x="connsiteX26338" y="connsiteY26338"/>
                </a:cxn>
                <a:cxn ang="0">
                  <a:pos x="connsiteX26339" y="connsiteY26339"/>
                </a:cxn>
                <a:cxn ang="0">
                  <a:pos x="connsiteX26340" y="connsiteY26340"/>
                </a:cxn>
                <a:cxn ang="0">
                  <a:pos x="connsiteX26341" y="connsiteY26341"/>
                </a:cxn>
                <a:cxn ang="0">
                  <a:pos x="connsiteX26342" y="connsiteY26342"/>
                </a:cxn>
                <a:cxn ang="0">
                  <a:pos x="connsiteX26343" y="connsiteY26343"/>
                </a:cxn>
                <a:cxn ang="0">
                  <a:pos x="connsiteX26344" y="connsiteY26344"/>
                </a:cxn>
                <a:cxn ang="0">
                  <a:pos x="connsiteX26345" y="connsiteY26345"/>
                </a:cxn>
                <a:cxn ang="0">
                  <a:pos x="connsiteX26346" y="connsiteY26346"/>
                </a:cxn>
                <a:cxn ang="0">
                  <a:pos x="connsiteX26347" y="connsiteY26347"/>
                </a:cxn>
                <a:cxn ang="0">
                  <a:pos x="connsiteX26348" y="connsiteY26348"/>
                </a:cxn>
                <a:cxn ang="0">
                  <a:pos x="connsiteX26349" y="connsiteY26349"/>
                </a:cxn>
                <a:cxn ang="0">
                  <a:pos x="connsiteX26350" y="connsiteY26350"/>
                </a:cxn>
                <a:cxn ang="0">
                  <a:pos x="connsiteX26351" y="connsiteY26351"/>
                </a:cxn>
                <a:cxn ang="0">
                  <a:pos x="connsiteX26352" y="connsiteY26352"/>
                </a:cxn>
                <a:cxn ang="0">
                  <a:pos x="connsiteX26353" y="connsiteY26353"/>
                </a:cxn>
                <a:cxn ang="0">
                  <a:pos x="connsiteX26354" y="connsiteY26354"/>
                </a:cxn>
                <a:cxn ang="0">
                  <a:pos x="connsiteX26355" y="connsiteY26355"/>
                </a:cxn>
                <a:cxn ang="0">
                  <a:pos x="connsiteX26356" y="connsiteY26356"/>
                </a:cxn>
                <a:cxn ang="0">
                  <a:pos x="connsiteX26357" y="connsiteY26357"/>
                </a:cxn>
                <a:cxn ang="0">
                  <a:pos x="connsiteX26358" y="connsiteY26358"/>
                </a:cxn>
                <a:cxn ang="0">
                  <a:pos x="connsiteX26359" y="connsiteY26359"/>
                </a:cxn>
                <a:cxn ang="0">
                  <a:pos x="connsiteX26360" y="connsiteY26360"/>
                </a:cxn>
                <a:cxn ang="0">
                  <a:pos x="connsiteX26361" y="connsiteY26361"/>
                </a:cxn>
                <a:cxn ang="0">
                  <a:pos x="connsiteX26362" y="connsiteY26362"/>
                </a:cxn>
                <a:cxn ang="0">
                  <a:pos x="connsiteX26363" y="connsiteY26363"/>
                </a:cxn>
                <a:cxn ang="0">
                  <a:pos x="connsiteX26364" y="connsiteY26364"/>
                </a:cxn>
                <a:cxn ang="0">
                  <a:pos x="connsiteX26365" y="connsiteY26365"/>
                </a:cxn>
                <a:cxn ang="0">
                  <a:pos x="connsiteX26366" y="connsiteY26366"/>
                </a:cxn>
                <a:cxn ang="0">
                  <a:pos x="connsiteX26367" y="connsiteY26367"/>
                </a:cxn>
                <a:cxn ang="0">
                  <a:pos x="connsiteX26368" y="connsiteY26368"/>
                </a:cxn>
                <a:cxn ang="0">
                  <a:pos x="connsiteX26369" y="connsiteY26369"/>
                </a:cxn>
                <a:cxn ang="0">
                  <a:pos x="connsiteX26370" y="connsiteY26370"/>
                </a:cxn>
                <a:cxn ang="0">
                  <a:pos x="connsiteX26371" y="connsiteY26371"/>
                </a:cxn>
                <a:cxn ang="0">
                  <a:pos x="connsiteX26372" y="connsiteY26372"/>
                </a:cxn>
                <a:cxn ang="0">
                  <a:pos x="connsiteX26373" y="connsiteY26373"/>
                </a:cxn>
                <a:cxn ang="0">
                  <a:pos x="connsiteX26374" y="connsiteY26374"/>
                </a:cxn>
                <a:cxn ang="0">
                  <a:pos x="connsiteX26375" y="connsiteY26375"/>
                </a:cxn>
                <a:cxn ang="0">
                  <a:pos x="connsiteX26376" y="connsiteY26376"/>
                </a:cxn>
                <a:cxn ang="0">
                  <a:pos x="connsiteX26377" y="connsiteY26377"/>
                </a:cxn>
                <a:cxn ang="0">
                  <a:pos x="connsiteX26378" y="connsiteY26378"/>
                </a:cxn>
                <a:cxn ang="0">
                  <a:pos x="connsiteX26379" y="connsiteY26379"/>
                </a:cxn>
                <a:cxn ang="0">
                  <a:pos x="connsiteX26380" y="connsiteY26380"/>
                </a:cxn>
                <a:cxn ang="0">
                  <a:pos x="connsiteX26381" y="connsiteY26381"/>
                </a:cxn>
                <a:cxn ang="0">
                  <a:pos x="connsiteX26382" y="connsiteY26382"/>
                </a:cxn>
                <a:cxn ang="0">
                  <a:pos x="connsiteX26383" y="connsiteY26383"/>
                </a:cxn>
                <a:cxn ang="0">
                  <a:pos x="connsiteX26384" y="connsiteY26384"/>
                </a:cxn>
                <a:cxn ang="0">
                  <a:pos x="connsiteX26385" y="connsiteY26385"/>
                </a:cxn>
                <a:cxn ang="0">
                  <a:pos x="connsiteX26386" y="connsiteY26386"/>
                </a:cxn>
                <a:cxn ang="0">
                  <a:pos x="connsiteX26387" y="connsiteY26387"/>
                </a:cxn>
                <a:cxn ang="0">
                  <a:pos x="connsiteX26388" y="connsiteY26388"/>
                </a:cxn>
                <a:cxn ang="0">
                  <a:pos x="connsiteX26389" y="connsiteY26389"/>
                </a:cxn>
                <a:cxn ang="0">
                  <a:pos x="connsiteX26390" y="connsiteY26390"/>
                </a:cxn>
                <a:cxn ang="0">
                  <a:pos x="connsiteX26391" y="connsiteY26391"/>
                </a:cxn>
                <a:cxn ang="0">
                  <a:pos x="connsiteX26392" y="connsiteY26392"/>
                </a:cxn>
                <a:cxn ang="0">
                  <a:pos x="connsiteX26393" y="connsiteY26393"/>
                </a:cxn>
                <a:cxn ang="0">
                  <a:pos x="connsiteX26394" y="connsiteY26394"/>
                </a:cxn>
                <a:cxn ang="0">
                  <a:pos x="connsiteX26395" y="connsiteY26395"/>
                </a:cxn>
                <a:cxn ang="0">
                  <a:pos x="connsiteX26396" y="connsiteY26396"/>
                </a:cxn>
                <a:cxn ang="0">
                  <a:pos x="connsiteX26397" y="connsiteY26397"/>
                </a:cxn>
                <a:cxn ang="0">
                  <a:pos x="connsiteX26398" y="connsiteY26398"/>
                </a:cxn>
                <a:cxn ang="0">
                  <a:pos x="connsiteX26399" y="connsiteY26399"/>
                </a:cxn>
                <a:cxn ang="0">
                  <a:pos x="connsiteX26400" y="connsiteY26400"/>
                </a:cxn>
                <a:cxn ang="0">
                  <a:pos x="connsiteX26401" y="connsiteY26401"/>
                </a:cxn>
                <a:cxn ang="0">
                  <a:pos x="connsiteX26402" y="connsiteY26402"/>
                </a:cxn>
                <a:cxn ang="0">
                  <a:pos x="connsiteX26403" y="connsiteY26403"/>
                </a:cxn>
                <a:cxn ang="0">
                  <a:pos x="connsiteX26404" y="connsiteY26404"/>
                </a:cxn>
                <a:cxn ang="0">
                  <a:pos x="connsiteX26405" y="connsiteY26405"/>
                </a:cxn>
                <a:cxn ang="0">
                  <a:pos x="connsiteX26406" y="connsiteY26406"/>
                </a:cxn>
                <a:cxn ang="0">
                  <a:pos x="connsiteX26407" y="connsiteY26407"/>
                </a:cxn>
                <a:cxn ang="0">
                  <a:pos x="connsiteX26408" y="connsiteY26408"/>
                </a:cxn>
                <a:cxn ang="0">
                  <a:pos x="connsiteX26409" y="connsiteY26409"/>
                </a:cxn>
                <a:cxn ang="0">
                  <a:pos x="connsiteX26410" y="connsiteY26410"/>
                </a:cxn>
                <a:cxn ang="0">
                  <a:pos x="connsiteX26411" y="connsiteY26411"/>
                </a:cxn>
                <a:cxn ang="0">
                  <a:pos x="connsiteX26412" y="connsiteY26412"/>
                </a:cxn>
                <a:cxn ang="0">
                  <a:pos x="connsiteX26413" y="connsiteY26413"/>
                </a:cxn>
                <a:cxn ang="0">
                  <a:pos x="connsiteX26414" y="connsiteY26414"/>
                </a:cxn>
                <a:cxn ang="0">
                  <a:pos x="connsiteX26415" y="connsiteY26415"/>
                </a:cxn>
                <a:cxn ang="0">
                  <a:pos x="connsiteX26416" y="connsiteY26416"/>
                </a:cxn>
                <a:cxn ang="0">
                  <a:pos x="connsiteX26417" y="connsiteY26417"/>
                </a:cxn>
                <a:cxn ang="0">
                  <a:pos x="connsiteX26418" y="connsiteY26418"/>
                </a:cxn>
                <a:cxn ang="0">
                  <a:pos x="connsiteX26419" y="connsiteY26419"/>
                </a:cxn>
                <a:cxn ang="0">
                  <a:pos x="connsiteX26420" y="connsiteY26420"/>
                </a:cxn>
                <a:cxn ang="0">
                  <a:pos x="connsiteX26421" y="connsiteY26421"/>
                </a:cxn>
                <a:cxn ang="0">
                  <a:pos x="connsiteX26422" y="connsiteY26422"/>
                </a:cxn>
                <a:cxn ang="0">
                  <a:pos x="connsiteX26423" y="connsiteY26423"/>
                </a:cxn>
                <a:cxn ang="0">
                  <a:pos x="connsiteX26424" y="connsiteY26424"/>
                </a:cxn>
                <a:cxn ang="0">
                  <a:pos x="connsiteX26425" y="connsiteY26425"/>
                </a:cxn>
                <a:cxn ang="0">
                  <a:pos x="connsiteX26426" y="connsiteY26426"/>
                </a:cxn>
                <a:cxn ang="0">
                  <a:pos x="connsiteX26427" y="connsiteY26427"/>
                </a:cxn>
                <a:cxn ang="0">
                  <a:pos x="connsiteX26428" y="connsiteY26428"/>
                </a:cxn>
                <a:cxn ang="0">
                  <a:pos x="connsiteX26429" y="connsiteY26429"/>
                </a:cxn>
                <a:cxn ang="0">
                  <a:pos x="connsiteX26430" y="connsiteY26430"/>
                </a:cxn>
                <a:cxn ang="0">
                  <a:pos x="connsiteX26431" y="connsiteY26431"/>
                </a:cxn>
                <a:cxn ang="0">
                  <a:pos x="connsiteX26432" y="connsiteY26432"/>
                </a:cxn>
                <a:cxn ang="0">
                  <a:pos x="connsiteX26433" y="connsiteY26433"/>
                </a:cxn>
                <a:cxn ang="0">
                  <a:pos x="connsiteX26434" y="connsiteY26434"/>
                </a:cxn>
                <a:cxn ang="0">
                  <a:pos x="connsiteX26435" y="connsiteY26435"/>
                </a:cxn>
                <a:cxn ang="0">
                  <a:pos x="connsiteX26436" y="connsiteY26436"/>
                </a:cxn>
                <a:cxn ang="0">
                  <a:pos x="connsiteX26437" y="connsiteY26437"/>
                </a:cxn>
                <a:cxn ang="0">
                  <a:pos x="connsiteX26438" y="connsiteY26438"/>
                </a:cxn>
                <a:cxn ang="0">
                  <a:pos x="connsiteX26439" y="connsiteY26439"/>
                </a:cxn>
                <a:cxn ang="0">
                  <a:pos x="connsiteX26440" y="connsiteY26440"/>
                </a:cxn>
                <a:cxn ang="0">
                  <a:pos x="connsiteX26441" y="connsiteY26441"/>
                </a:cxn>
                <a:cxn ang="0">
                  <a:pos x="connsiteX26442" y="connsiteY26442"/>
                </a:cxn>
                <a:cxn ang="0">
                  <a:pos x="connsiteX26443" y="connsiteY26443"/>
                </a:cxn>
                <a:cxn ang="0">
                  <a:pos x="connsiteX26444" y="connsiteY26444"/>
                </a:cxn>
                <a:cxn ang="0">
                  <a:pos x="connsiteX26445" y="connsiteY26445"/>
                </a:cxn>
                <a:cxn ang="0">
                  <a:pos x="connsiteX26446" y="connsiteY26446"/>
                </a:cxn>
                <a:cxn ang="0">
                  <a:pos x="connsiteX26447" y="connsiteY26447"/>
                </a:cxn>
                <a:cxn ang="0">
                  <a:pos x="connsiteX26448" y="connsiteY26448"/>
                </a:cxn>
                <a:cxn ang="0">
                  <a:pos x="connsiteX26449" y="connsiteY26449"/>
                </a:cxn>
                <a:cxn ang="0">
                  <a:pos x="connsiteX26450" y="connsiteY26450"/>
                </a:cxn>
                <a:cxn ang="0">
                  <a:pos x="connsiteX26451" y="connsiteY26451"/>
                </a:cxn>
                <a:cxn ang="0">
                  <a:pos x="connsiteX26452" y="connsiteY26452"/>
                </a:cxn>
                <a:cxn ang="0">
                  <a:pos x="connsiteX26453" y="connsiteY26453"/>
                </a:cxn>
                <a:cxn ang="0">
                  <a:pos x="connsiteX26454" y="connsiteY26454"/>
                </a:cxn>
                <a:cxn ang="0">
                  <a:pos x="connsiteX26455" y="connsiteY26455"/>
                </a:cxn>
                <a:cxn ang="0">
                  <a:pos x="connsiteX26456" y="connsiteY26456"/>
                </a:cxn>
                <a:cxn ang="0">
                  <a:pos x="connsiteX26457" y="connsiteY26457"/>
                </a:cxn>
                <a:cxn ang="0">
                  <a:pos x="connsiteX26458" y="connsiteY26458"/>
                </a:cxn>
                <a:cxn ang="0">
                  <a:pos x="connsiteX26459" y="connsiteY26459"/>
                </a:cxn>
                <a:cxn ang="0">
                  <a:pos x="connsiteX26460" y="connsiteY26460"/>
                </a:cxn>
                <a:cxn ang="0">
                  <a:pos x="connsiteX26461" y="connsiteY26461"/>
                </a:cxn>
                <a:cxn ang="0">
                  <a:pos x="connsiteX26462" y="connsiteY26462"/>
                </a:cxn>
                <a:cxn ang="0">
                  <a:pos x="connsiteX26463" y="connsiteY26463"/>
                </a:cxn>
                <a:cxn ang="0">
                  <a:pos x="connsiteX26464" y="connsiteY26464"/>
                </a:cxn>
                <a:cxn ang="0">
                  <a:pos x="connsiteX26465" y="connsiteY26465"/>
                </a:cxn>
                <a:cxn ang="0">
                  <a:pos x="connsiteX26466" y="connsiteY26466"/>
                </a:cxn>
                <a:cxn ang="0">
                  <a:pos x="connsiteX26467" y="connsiteY26467"/>
                </a:cxn>
                <a:cxn ang="0">
                  <a:pos x="connsiteX26468" y="connsiteY26468"/>
                </a:cxn>
                <a:cxn ang="0">
                  <a:pos x="connsiteX26469" y="connsiteY26469"/>
                </a:cxn>
                <a:cxn ang="0">
                  <a:pos x="connsiteX26470" y="connsiteY26470"/>
                </a:cxn>
                <a:cxn ang="0">
                  <a:pos x="connsiteX26471" y="connsiteY26471"/>
                </a:cxn>
                <a:cxn ang="0">
                  <a:pos x="connsiteX26472" y="connsiteY26472"/>
                </a:cxn>
                <a:cxn ang="0">
                  <a:pos x="connsiteX26473" y="connsiteY26473"/>
                </a:cxn>
                <a:cxn ang="0">
                  <a:pos x="connsiteX26474" y="connsiteY26474"/>
                </a:cxn>
                <a:cxn ang="0">
                  <a:pos x="connsiteX26475" y="connsiteY26475"/>
                </a:cxn>
                <a:cxn ang="0">
                  <a:pos x="connsiteX26476" y="connsiteY26476"/>
                </a:cxn>
                <a:cxn ang="0">
                  <a:pos x="connsiteX26477" y="connsiteY26477"/>
                </a:cxn>
                <a:cxn ang="0">
                  <a:pos x="connsiteX26478" y="connsiteY26478"/>
                </a:cxn>
                <a:cxn ang="0">
                  <a:pos x="connsiteX26479" y="connsiteY26479"/>
                </a:cxn>
                <a:cxn ang="0">
                  <a:pos x="connsiteX26480" y="connsiteY26480"/>
                </a:cxn>
                <a:cxn ang="0">
                  <a:pos x="connsiteX26481" y="connsiteY26481"/>
                </a:cxn>
                <a:cxn ang="0">
                  <a:pos x="connsiteX26482" y="connsiteY26482"/>
                </a:cxn>
                <a:cxn ang="0">
                  <a:pos x="connsiteX26483" y="connsiteY26483"/>
                </a:cxn>
                <a:cxn ang="0">
                  <a:pos x="connsiteX26484" y="connsiteY26484"/>
                </a:cxn>
                <a:cxn ang="0">
                  <a:pos x="connsiteX26485" y="connsiteY26485"/>
                </a:cxn>
                <a:cxn ang="0">
                  <a:pos x="connsiteX26486" y="connsiteY26486"/>
                </a:cxn>
                <a:cxn ang="0">
                  <a:pos x="connsiteX26487" y="connsiteY26487"/>
                </a:cxn>
                <a:cxn ang="0">
                  <a:pos x="connsiteX26488" y="connsiteY26488"/>
                </a:cxn>
                <a:cxn ang="0">
                  <a:pos x="connsiteX26489" y="connsiteY26489"/>
                </a:cxn>
                <a:cxn ang="0">
                  <a:pos x="connsiteX26490" y="connsiteY26490"/>
                </a:cxn>
                <a:cxn ang="0">
                  <a:pos x="connsiteX26491" y="connsiteY26491"/>
                </a:cxn>
                <a:cxn ang="0">
                  <a:pos x="connsiteX26492" y="connsiteY26492"/>
                </a:cxn>
                <a:cxn ang="0">
                  <a:pos x="connsiteX26493" y="connsiteY26493"/>
                </a:cxn>
                <a:cxn ang="0">
                  <a:pos x="connsiteX26494" y="connsiteY26494"/>
                </a:cxn>
                <a:cxn ang="0">
                  <a:pos x="connsiteX26495" y="connsiteY26495"/>
                </a:cxn>
                <a:cxn ang="0">
                  <a:pos x="connsiteX26496" y="connsiteY26496"/>
                </a:cxn>
                <a:cxn ang="0">
                  <a:pos x="connsiteX26497" y="connsiteY26497"/>
                </a:cxn>
                <a:cxn ang="0">
                  <a:pos x="connsiteX26498" y="connsiteY26498"/>
                </a:cxn>
                <a:cxn ang="0">
                  <a:pos x="connsiteX26499" y="connsiteY26499"/>
                </a:cxn>
                <a:cxn ang="0">
                  <a:pos x="connsiteX26500" y="connsiteY26500"/>
                </a:cxn>
                <a:cxn ang="0">
                  <a:pos x="connsiteX26501" y="connsiteY26501"/>
                </a:cxn>
                <a:cxn ang="0">
                  <a:pos x="connsiteX26502" y="connsiteY26502"/>
                </a:cxn>
                <a:cxn ang="0">
                  <a:pos x="connsiteX26503" y="connsiteY26503"/>
                </a:cxn>
                <a:cxn ang="0">
                  <a:pos x="connsiteX26504" y="connsiteY26504"/>
                </a:cxn>
                <a:cxn ang="0">
                  <a:pos x="connsiteX26505" y="connsiteY26505"/>
                </a:cxn>
                <a:cxn ang="0">
                  <a:pos x="connsiteX26506" y="connsiteY26506"/>
                </a:cxn>
                <a:cxn ang="0">
                  <a:pos x="connsiteX26507" y="connsiteY26507"/>
                </a:cxn>
                <a:cxn ang="0">
                  <a:pos x="connsiteX26508" y="connsiteY26508"/>
                </a:cxn>
                <a:cxn ang="0">
                  <a:pos x="connsiteX26509" y="connsiteY26509"/>
                </a:cxn>
                <a:cxn ang="0">
                  <a:pos x="connsiteX26510" y="connsiteY26510"/>
                </a:cxn>
                <a:cxn ang="0">
                  <a:pos x="connsiteX26511" y="connsiteY26511"/>
                </a:cxn>
                <a:cxn ang="0">
                  <a:pos x="connsiteX26512" y="connsiteY26512"/>
                </a:cxn>
                <a:cxn ang="0">
                  <a:pos x="connsiteX26513" y="connsiteY26513"/>
                </a:cxn>
                <a:cxn ang="0">
                  <a:pos x="connsiteX26514" y="connsiteY26514"/>
                </a:cxn>
                <a:cxn ang="0">
                  <a:pos x="connsiteX26515" y="connsiteY26515"/>
                </a:cxn>
                <a:cxn ang="0">
                  <a:pos x="connsiteX26516" y="connsiteY26516"/>
                </a:cxn>
                <a:cxn ang="0">
                  <a:pos x="connsiteX26517" y="connsiteY26517"/>
                </a:cxn>
                <a:cxn ang="0">
                  <a:pos x="connsiteX26518" y="connsiteY26518"/>
                </a:cxn>
                <a:cxn ang="0">
                  <a:pos x="connsiteX26519" y="connsiteY26519"/>
                </a:cxn>
                <a:cxn ang="0">
                  <a:pos x="connsiteX26520" y="connsiteY26520"/>
                </a:cxn>
                <a:cxn ang="0">
                  <a:pos x="connsiteX26521" y="connsiteY26521"/>
                </a:cxn>
                <a:cxn ang="0">
                  <a:pos x="connsiteX26522" y="connsiteY26522"/>
                </a:cxn>
                <a:cxn ang="0">
                  <a:pos x="connsiteX26523" y="connsiteY26523"/>
                </a:cxn>
                <a:cxn ang="0">
                  <a:pos x="connsiteX26524" y="connsiteY26524"/>
                </a:cxn>
                <a:cxn ang="0">
                  <a:pos x="connsiteX26525" y="connsiteY26525"/>
                </a:cxn>
                <a:cxn ang="0">
                  <a:pos x="connsiteX26526" y="connsiteY26526"/>
                </a:cxn>
                <a:cxn ang="0">
                  <a:pos x="connsiteX26527" y="connsiteY26527"/>
                </a:cxn>
                <a:cxn ang="0">
                  <a:pos x="connsiteX26528" y="connsiteY26528"/>
                </a:cxn>
                <a:cxn ang="0">
                  <a:pos x="connsiteX26529" y="connsiteY26529"/>
                </a:cxn>
                <a:cxn ang="0">
                  <a:pos x="connsiteX26530" y="connsiteY26530"/>
                </a:cxn>
                <a:cxn ang="0">
                  <a:pos x="connsiteX26531" y="connsiteY26531"/>
                </a:cxn>
                <a:cxn ang="0">
                  <a:pos x="connsiteX26532" y="connsiteY26532"/>
                </a:cxn>
                <a:cxn ang="0">
                  <a:pos x="connsiteX26533" y="connsiteY26533"/>
                </a:cxn>
                <a:cxn ang="0">
                  <a:pos x="connsiteX26534" y="connsiteY26534"/>
                </a:cxn>
                <a:cxn ang="0">
                  <a:pos x="connsiteX26535" y="connsiteY26535"/>
                </a:cxn>
                <a:cxn ang="0">
                  <a:pos x="connsiteX26536" y="connsiteY26536"/>
                </a:cxn>
                <a:cxn ang="0">
                  <a:pos x="connsiteX26537" y="connsiteY26537"/>
                </a:cxn>
                <a:cxn ang="0">
                  <a:pos x="connsiteX26538" y="connsiteY26538"/>
                </a:cxn>
                <a:cxn ang="0">
                  <a:pos x="connsiteX26539" y="connsiteY26539"/>
                </a:cxn>
                <a:cxn ang="0">
                  <a:pos x="connsiteX26540" y="connsiteY26540"/>
                </a:cxn>
                <a:cxn ang="0">
                  <a:pos x="connsiteX26541" y="connsiteY26541"/>
                </a:cxn>
                <a:cxn ang="0">
                  <a:pos x="connsiteX26542" y="connsiteY26542"/>
                </a:cxn>
                <a:cxn ang="0">
                  <a:pos x="connsiteX26543" y="connsiteY26543"/>
                </a:cxn>
                <a:cxn ang="0">
                  <a:pos x="connsiteX26544" y="connsiteY26544"/>
                </a:cxn>
                <a:cxn ang="0">
                  <a:pos x="connsiteX26545" y="connsiteY26545"/>
                </a:cxn>
                <a:cxn ang="0">
                  <a:pos x="connsiteX26546" y="connsiteY26546"/>
                </a:cxn>
                <a:cxn ang="0">
                  <a:pos x="connsiteX26547" y="connsiteY26547"/>
                </a:cxn>
                <a:cxn ang="0">
                  <a:pos x="connsiteX26548" y="connsiteY26548"/>
                </a:cxn>
                <a:cxn ang="0">
                  <a:pos x="connsiteX26549" y="connsiteY26549"/>
                </a:cxn>
                <a:cxn ang="0">
                  <a:pos x="connsiteX26550" y="connsiteY26550"/>
                </a:cxn>
                <a:cxn ang="0">
                  <a:pos x="connsiteX26551" y="connsiteY26551"/>
                </a:cxn>
                <a:cxn ang="0">
                  <a:pos x="connsiteX26552" y="connsiteY26552"/>
                </a:cxn>
                <a:cxn ang="0">
                  <a:pos x="connsiteX26553" y="connsiteY26553"/>
                </a:cxn>
                <a:cxn ang="0">
                  <a:pos x="connsiteX26554" y="connsiteY26554"/>
                </a:cxn>
                <a:cxn ang="0">
                  <a:pos x="connsiteX26555" y="connsiteY26555"/>
                </a:cxn>
                <a:cxn ang="0">
                  <a:pos x="connsiteX26556" y="connsiteY26556"/>
                </a:cxn>
                <a:cxn ang="0">
                  <a:pos x="connsiteX26557" y="connsiteY26557"/>
                </a:cxn>
                <a:cxn ang="0">
                  <a:pos x="connsiteX26558" y="connsiteY26558"/>
                </a:cxn>
                <a:cxn ang="0">
                  <a:pos x="connsiteX26559" y="connsiteY26559"/>
                </a:cxn>
                <a:cxn ang="0">
                  <a:pos x="connsiteX26560" y="connsiteY26560"/>
                </a:cxn>
                <a:cxn ang="0">
                  <a:pos x="connsiteX26561" y="connsiteY26561"/>
                </a:cxn>
                <a:cxn ang="0">
                  <a:pos x="connsiteX26562" y="connsiteY26562"/>
                </a:cxn>
                <a:cxn ang="0">
                  <a:pos x="connsiteX26563" y="connsiteY26563"/>
                </a:cxn>
                <a:cxn ang="0">
                  <a:pos x="connsiteX26564" y="connsiteY26564"/>
                </a:cxn>
                <a:cxn ang="0">
                  <a:pos x="connsiteX26565" y="connsiteY26565"/>
                </a:cxn>
                <a:cxn ang="0">
                  <a:pos x="connsiteX26566" y="connsiteY26566"/>
                </a:cxn>
                <a:cxn ang="0">
                  <a:pos x="connsiteX26567" y="connsiteY26567"/>
                </a:cxn>
                <a:cxn ang="0">
                  <a:pos x="connsiteX26568" y="connsiteY26568"/>
                </a:cxn>
                <a:cxn ang="0">
                  <a:pos x="connsiteX26569" y="connsiteY26569"/>
                </a:cxn>
                <a:cxn ang="0">
                  <a:pos x="connsiteX26570" y="connsiteY26570"/>
                </a:cxn>
                <a:cxn ang="0">
                  <a:pos x="connsiteX26571" y="connsiteY26571"/>
                </a:cxn>
                <a:cxn ang="0">
                  <a:pos x="connsiteX26572" y="connsiteY26572"/>
                </a:cxn>
                <a:cxn ang="0">
                  <a:pos x="connsiteX26573" y="connsiteY26573"/>
                </a:cxn>
                <a:cxn ang="0">
                  <a:pos x="connsiteX26574" y="connsiteY26574"/>
                </a:cxn>
                <a:cxn ang="0">
                  <a:pos x="connsiteX26575" y="connsiteY26575"/>
                </a:cxn>
                <a:cxn ang="0">
                  <a:pos x="connsiteX26576" y="connsiteY26576"/>
                </a:cxn>
                <a:cxn ang="0">
                  <a:pos x="connsiteX26577" y="connsiteY26577"/>
                </a:cxn>
                <a:cxn ang="0">
                  <a:pos x="connsiteX26578" y="connsiteY26578"/>
                </a:cxn>
                <a:cxn ang="0">
                  <a:pos x="connsiteX26579" y="connsiteY26579"/>
                </a:cxn>
                <a:cxn ang="0">
                  <a:pos x="connsiteX26580" y="connsiteY26580"/>
                </a:cxn>
                <a:cxn ang="0">
                  <a:pos x="connsiteX26581" y="connsiteY26581"/>
                </a:cxn>
                <a:cxn ang="0">
                  <a:pos x="connsiteX26582" y="connsiteY26582"/>
                </a:cxn>
                <a:cxn ang="0">
                  <a:pos x="connsiteX26583" y="connsiteY26583"/>
                </a:cxn>
                <a:cxn ang="0">
                  <a:pos x="connsiteX26584" y="connsiteY26584"/>
                </a:cxn>
                <a:cxn ang="0">
                  <a:pos x="connsiteX26585" y="connsiteY26585"/>
                </a:cxn>
                <a:cxn ang="0">
                  <a:pos x="connsiteX26586" y="connsiteY26586"/>
                </a:cxn>
                <a:cxn ang="0">
                  <a:pos x="connsiteX26587" y="connsiteY26587"/>
                </a:cxn>
                <a:cxn ang="0">
                  <a:pos x="connsiteX26588" y="connsiteY26588"/>
                </a:cxn>
                <a:cxn ang="0">
                  <a:pos x="connsiteX26589" y="connsiteY26589"/>
                </a:cxn>
                <a:cxn ang="0">
                  <a:pos x="connsiteX26590" y="connsiteY26590"/>
                </a:cxn>
                <a:cxn ang="0">
                  <a:pos x="connsiteX26591" y="connsiteY26591"/>
                </a:cxn>
                <a:cxn ang="0">
                  <a:pos x="connsiteX26592" y="connsiteY26592"/>
                </a:cxn>
                <a:cxn ang="0">
                  <a:pos x="connsiteX26593" y="connsiteY26593"/>
                </a:cxn>
                <a:cxn ang="0">
                  <a:pos x="connsiteX26594" y="connsiteY26594"/>
                </a:cxn>
                <a:cxn ang="0">
                  <a:pos x="connsiteX26595" y="connsiteY26595"/>
                </a:cxn>
                <a:cxn ang="0">
                  <a:pos x="connsiteX26596" y="connsiteY26596"/>
                </a:cxn>
                <a:cxn ang="0">
                  <a:pos x="connsiteX26597" y="connsiteY26597"/>
                </a:cxn>
                <a:cxn ang="0">
                  <a:pos x="connsiteX26598" y="connsiteY26598"/>
                </a:cxn>
                <a:cxn ang="0">
                  <a:pos x="connsiteX26599" y="connsiteY26599"/>
                </a:cxn>
                <a:cxn ang="0">
                  <a:pos x="connsiteX26600" y="connsiteY26600"/>
                </a:cxn>
                <a:cxn ang="0">
                  <a:pos x="connsiteX26601" y="connsiteY26601"/>
                </a:cxn>
                <a:cxn ang="0">
                  <a:pos x="connsiteX26602" y="connsiteY26602"/>
                </a:cxn>
                <a:cxn ang="0">
                  <a:pos x="connsiteX26603" y="connsiteY26603"/>
                </a:cxn>
                <a:cxn ang="0">
                  <a:pos x="connsiteX26604" y="connsiteY26604"/>
                </a:cxn>
                <a:cxn ang="0">
                  <a:pos x="connsiteX26605" y="connsiteY26605"/>
                </a:cxn>
                <a:cxn ang="0">
                  <a:pos x="connsiteX26606" y="connsiteY26606"/>
                </a:cxn>
                <a:cxn ang="0">
                  <a:pos x="connsiteX26607" y="connsiteY26607"/>
                </a:cxn>
                <a:cxn ang="0">
                  <a:pos x="connsiteX26608" y="connsiteY26608"/>
                </a:cxn>
                <a:cxn ang="0">
                  <a:pos x="connsiteX26609" y="connsiteY26609"/>
                </a:cxn>
                <a:cxn ang="0">
                  <a:pos x="connsiteX26610" y="connsiteY26610"/>
                </a:cxn>
                <a:cxn ang="0">
                  <a:pos x="connsiteX26611" y="connsiteY26611"/>
                </a:cxn>
                <a:cxn ang="0">
                  <a:pos x="connsiteX26612" y="connsiteY26612"/>
                </a:cxn>
                <a:cxn ang="0">
                  <a:pos x="connsiteX26613" y="connsiteY26613"/>
                </a:cxn>
                <a:cxn ang="0">
                  <a:pos x="connsiteX26614" y="connsiteY26614"/>
                </a:cxn>
                <a:cxn ang="0">
                  <a:pos x="connsiteX26615" y="connsiteY26615"/>
                </a:cxn>
                <a:cxn ang="0">
                  <a:pos x="connsiteX26616" y="connsiteY26616"/>
                </a:cxn>
                <a:cxn ang="0">
                  <a:pos x="connsiteX26617" y="connsiteY26617"/>
                </a:cxn>
                <a:cxn ang="0">
                  <a:pos x="connsiteX26618" y="connsiteY26618"/>
                </a:cxn>
                <a:cxn ang="0">
                  <a:pos x="connsiteX26619" y="connsiteY26619"/>
                </a:cxn>
                <a:cxn ang="0">
                  <a:pos x="connsiteX26620" y="connsiteY26620"/>
                </a:cxn>
                <a:cxn ang="0">
                  <a:pos x="connsiteX26621" y="connsiteY26621"/>
                </a:cxn>
                <a:cxn ang="0">
                  <a:pos x="connsiteX26622" y="connsiteY26622"/>
                </a:cxn>
                <a:cxn ang="0">
                  <a:pos x="connsiteX26623" y="connsiteY26623"/>
                </a:cxn>
                <a:cxn ang="0">
                  <a:pos x="connsiteX26624" y="connsiteY26624"/>
                </a:cxn>
                <a:cxn ang="0">
                  <a:pos x="connsiteX26625" y="connsiteY26625"/>
                </a:cxn>
                <a:cxn ang="0">
                  <a:pos x="connsiteX26626" y="connsiteY26626"/>
                </a:cxn>
                <a:cxn ang="0">
                  <a:pos x="connsiteX26627" y="connsiteY26627"/>
                </a:cxn>
                <a:cxn ang="0">
                  <a:pos x="connsiteX26628" y="connsiteY26628"/>
                </a:cxn>
                <a:cxn ang="0">
                  <a:pos x="connsiteX26629" y="connsiteY26629"/>
                </a:cxn>
                <a:cxn ang="0">
                  <a:pos x="connsiteX26630" y="connsiteY26630"/>
                </a:cxn>
                <a:cxn ang="0">
                  <a:pos x="connsiteX26631" y="connsiteY26631"/>
                </a:cxn>
                <a:cxn ang="0">
                  <a:pos x="connsiteX26632" y="connsiteY26632"/>
                </a:cxn>
                <a:cxn ang="0">
                  <a:pos x="connsiteX26633" y="connsiteY26633"/>
                </a:cxn>
                <a:cxn ang="0">
                  <a:pos x="connsiteX26634" y="connsiteY26634"/>
                </a:cxn>
                <a:cxn ang="0">
                  <a:pos x="connsiteX26635" y="connsiteY26635"/>
                </a:cxn>
                <a:cxn ang="0">
                  <a:pos x="connsiteX26636" y="connsiteY26636"/>
                </a:cxn>
                <a:cxn ang="0">
                  <a:pos x="connsiteX26637" y="connsiteY26637"/>
                </a:cxn>
                <a:cxn ang="0">
                  <a:pos x="connsiteX26638" y="connsiteY26638"/>
                </a:cxn>
                <a:cxn ang="0">
                  <a:pos x="connsiteX26639" y="connsiteY26639"/>
                </a:cxn>
                <a:cxn ang="0">
                  <a:pos x="connsiteX26640" y="connsiteY26640"/>
                </a:cxn>
                <a:cxn ang="0">
                  <a:pos x="connsiteX26641" y="connsiteY26641"/>
                </a:cxn>
                <a:cxn ang="0">
                  <a:pos x="connsiteX26642" y="connsiteY26642"/>
                </a:cxn>
                <a:cxn ang="0">
                  <a:pos x="connsiteX26643" y="connsiteY26643"/>
                </a:cxn>
                <a:cxn ang="0">
                  <a:pos x="connsiteX26644" y="connsiteY26644"/>
                </a:cxn>
                <a:cxn ang="0">
                  <a:pos x="connsiteX26645" y="connsiteY26645"/>
                </a:cxn>
                <a:cxn ang="0">
                  <a:pos x="connsiteX26646" y="connsiteY26646"/>
                </a:cxn>
                <a:cxn ang="0">
                  <a:pos x="connsiteX26647" y="connsiteY26647"/>
                </a:cxn>
                <a:cxn ang="0">
                  <a:pos x="connsiteX26648" y="connsiteY26648"/>
                </a:cxn>
                <a:cxn ang="0">
                  <a:pos x="connsiteX26649" y="connsiteY26649"/>
                </a:cxn>
                <a:cxn ang="0">
                  <a:pos x="connsiteX26650" y="connsiteY26650"/>
                </a:cxn>
                <a:cxn ang="0">
                  <a:pos x="connsiteX26651" y="connsiteY26651"/>
                </a:cxn>
                <a:cxn ang="0">
                  <a:pos x="connsiteX26652" y="connsiteY26652"/>
                </a:cxn>
                <a:cxn ang="0">
                  <a:pos x="connsiteX26653" y="connsiteY26653"/>
                </a:cxn>
                <a:cxn ang="0">
                  <a:pos x="connsiteX26654" y="connsiteY26654"/>
                </a:cxn>
                <a:cxn ang="0">
                  <a:pos x="connsiteX26655" y="connsiteY26655"/>
                </a:cxn>
                <a:cxn ang="0">
                  <a:pos x="connsiteX26656" y="connsiteY26656"/>
                </a:cxn>
                <a:cxn ang="0">
                  <a:pos x="connsiteX26657" y="connsiteY26657"/>
                </a:cxn>
                <a:cxn ang="0">
                  <a:pos x="connsiteX26658" y="connsiteY26658"/>
                </a:cxn>
                <a:cxn ang="0">
                  <a:pos x="connsiteX26659" y="connsiteY26659"/>
                </a:cxn>
                <a:cxn ang="0">
                  <a:pos x="connsiteX26660" y="connsiteY26660"/>
                </a:cxn>
                <a:cxn ang="0">
                  <a:pos x="connsiteX26661" y="connsiteY26661"/>
                </a:cxn>
                <a:cxn ang="0">
                  <a:pos x="connsiteX26662" y="connsiteY26662"/>
                </a:cxn>
                <a:cxn ang="0">
                  <a:pos x="connsiteX26663" y="connsiteY26663"/>
                </a:cxn>
                <a:cxn ang="0">
                  <a:pos x="connsiteX26664" y="connsiteY26664"/>
                </a:cxn>
                <a:cxn ang="0">
                  <a:pos x="connsiteX26665" y="connsiteY26665"/>
                </a:cxn>
                <a:cxn ang="0">
                  <a:pos x="connsiteX26666" y="connsiteY26666"/>
                </a:cxn>
                <a:cxn ang="0">
                  <a:pos x="connsiteX26667" y="connsiteY26667"/>
                </a:cxn>
                <a:cxn ang="0">
                  <a:pos x="connsiteX26668" y="connsiteY26668"/>
                </a:cxn>
                <a:cxn ang="0">
                  <a:pos x="connsiteX26669" y="connsiteY26669"/>
                </a:cxn>
                <a:cxn ang="0">
                  <a:pos x="connsiteX26670" y="connsiteY26670"/>
                </a:cxn>
                <a:cxn ang="0">
                  <a:pos x="connsiteX26671" y="connsiteY26671"/>
                </a:cxn>
                <a:cxn ang="0">
                  <a:pos x="connsiteX26672" y="connsiteY26672"/>
                </a:cxn>
                <a:cxn ang="0">
                  <a:pos x="connsiteX26673" y="connsiteY26673"/>
                </a:cxn>
                <a:cxn ang="0">
                  <a:pos x="connsiteX26674" y="connsiteY26674"/>
                </a:cxn>
                <a:cxn ang="0">
                  <a:pos x="connsiteX26675" y="connsiteY26675"/>
                </a:cxn>
                <a:cxn ang="0">
                  <a:pos x="connsiteX26676" y="connsiteY26676"/>
                </a:cxn>
                <a:cxn ang="0">
                  <a:pos x="connsiteX26677" y="connsiteY26677"/>
                </a:cxn>
                <a:cxn ang="0">
                  <a:pos x="connsiteX26678" y="connsiteY26678"/>
                </a:cxn>
                <a:cxn ang="0">
                  <a:pos x="connsiteX26679" y="connsiteY26679"/>
                </a:cxn>
                <a:cxn ang="0">
                  <a:pos x="connsiteX26680" y="connsiteY26680"/>
                </a:cxn>
                <a:cxn ang="0">
                  <a:pos x="connsiteX26681" y="connsiteY26681"/>
                </a:cxn>
                <a:cxn ang="0">
                  <a:pos x="connsiteX26682" y="connsiteY26682"/>
                </a:cxn>
                <a:cxn ang="0">
                  <a:pos x="connsiteX26683" y="connsiteY26683"/>
                </a:cxn>
                <a:cxn ang="0">
                  <a:pos x="connsiteX26684" y="connsiteY26684"/>
                </a:cxn>
                <a:cxn ang="0">
                  <a:pos x="connsiteX26685" y="connsiteY26685"/>
                </a:cxn>
                <a:cxn ang="0">
                  <a:pos x="connsiteX26686" y="connsiteY26686"/>
                </a:cxn>
                <a:cxn ang="0">
                  <a:pos x="connsiteX26687" y="connsiteY26687"/>
                </a:cxn>
                <a:cxn ang="0">
                  <a:pos x="connsiteX26688" y="connsiteY26688"/>
                </a:cxn>
                <a:cxn ang="0">
                  <a:pos x="connsiteX26689" y="connsiteY26689"/>
                </a:cxn>
                <a:cxn ang="0">
                  <a:pos x="connsiteX26690" y="connsiteY26690"/>
                </a:cxn>
                <a:cxn ang="0">
                  <a:pos x="connsiteX26691" y="connsiteY26691"/>
                </a:cxn>
                <a:cxn ang="0">
                  <a:pos x="connsiteX26692" y="connsiteY26692"/>
                </a:cxn>
                <a:cxn ang="0">
                  <a:pos x="connsiteX26693" y="connsiteY26693"/>
                </a:cxn>
                <a:cxn ang="0">
                  <a:pos x="connsiteX26694" y="connsiteY26694"/>
                </a:cxn>
                <a:cxn ang="0">
                  <a:pos x="connsiteX26695" y="connsiteY26695"/>
                </a:cxn>
                <a:cxn ang="0">
                  <a:pos x="connsiteX26696" y="connsiteY26696"/>
                </a:cxn>
                <a:cxn ang="0">
                  <a:pos x="connsiteX26697" y="connsiteY26697"/>
                </a:cxn>
                <a:cxn ang="0">
                  <a:pos x="connsiteX26698" y="connsiteY26698"/>
                </a:cxn>
                <a:cxn ang="0">
                  <a:pos x="connsiteX26699" y="connsiteY26699"/>
                </a:cxn>
                <a:cxn ang="0">
                  <a:pos x="connsiteX26700" y="connsiteY26700"/>
                </a:cxn>
                <a:cxn ang="0">
                  <a:pos x="connsiteX26701" y="connsiteY26701"/>
                </a:cxn>
                <a:cxn ang="0">
                  <a:pos x="connsiteX26702" y="connsiteY26702"/>
                </a:cxn>
                <a:cxn ang="0">
                  <a:pos x="connsiteX26703" y="connsiteY26703"/>
                </a:cxn>
                <a:cxn ang="0">
                  <a:pos x="connsiteX26704" y="connsiteY26704"/>
                </a:cxn>
                <a:cxn ang="0">
                  <a:pos x="connsiteX26705" y="connsiteY26705"/>
                </a:cxn>
                <a:cxn ang="0">
                  <a:pos x="connsiteX26706" y="connsiteY26706"/>
                </a:cxn>
                <a:cxn ang="0">
                  <a:pos x="connsiteX26707" y="connsiteY26707"/>
                </a:cxn>
                <a:cxn ang="0">
                  <a:pos x="connsiteX26708" y="connsiteY26708"/>
                </a:cxn>
                <a:cxn ang="0">
                  <a:pos x="connsiteX26709" y="connsiteY26709"/>
                </a:cxn>
                <a:cxn ang="0">
                  <a:pos x="connsiteX26710" y="connsiteY26710"/>
                </a:cxn>
                <a:cxn ang="0">
                  <a:pos x="connsiteX26711" y="connsiteY26711"/>
                </a:cxn>
                <a:cxn ang="0">
                  <a:pos x="connsiteX26712" y="connsiteY26712"/>
                </a:cxn>
                <a:cxn ang="0">
                  <a:pos x="connsiteX26713" y="connsiteY26713"/>
                </a:cxn>
                <a:cxn ang="0">
                  <a:pos x="connsiteX26714" y="connsiteY26714"/>
                </a:cxn>
                <a:cxn ang="0">
                  <a:pos x="connsiteX26715" y="connsiteY26715"/>
                </a:cxn>
                <a:cxn ang="0">
                  <a:pos x="connsiteX26716" y="connsiteY26716"/>
                </a:cxn>
                <a:cxn ang="0">
                  <a:pos x="connsiteX26717" y="connsiteY26717"/>
                </a:cxn>
                <a:cxn ang="0">
                  <a:pos x="connsiteX26718" y="connsiteY26718"/>
                </a:cxn>
                <a:cxn ang="0">
                  <a:pos x="connsiteX26719" y="connsiteY26719"/>
                </a:cxn>
                <a:cxn ang="0">
                  <a:pos x="connsiteX26720" y="connsiteY26720"/>
                </a:cxn>
                <a:cxn ang="0">
                  <a:pos x="connsiteX26721" y="connsiteY26721"/>
                </a:cxn>
                <a:cxn ang="0">
                  <a:pos x="connsiteX26722" y="connsiteY26722"/>
                </a:cxn>
                <a:cxn ang="0">
                  <a:pos x="connsiteX26723" y="connsiteY26723"/>
                </a:cxn>
                <a:cxn ang="0">
                  <a:pos x="connsiteX26724" y="connsiteY26724"/>
                </a:cxn>
                <a:cxn ang="0">
                  <a:pos x="connsiteX26725" y="connsiteY26725"/>
                </a:cxn>
                <a:cxn ang="0">
                  <a:pos x="connsiteX26726" y="connsiteY26726"/>
                </a:cxn>
                <a:cxn ang="0">
                  <a:pos x="connsiteX26727" y="connsiteY26727"/>
                </a:cxn>
                <a:cxn ang="0">
                  <a:pos x="connsiteX26728" y="connsiteY26728"/>
                </a:cxn>
                <a:cxn ang="0">
                  <a:pos x="connsiteX26729" y="connsiteY26729"/>
                </a:cxn>
                <a:cxn ang="0">
                  <a:pos x="connsiteX26730" y="connsiteY26730"/>
                </a:cxn>
                <a:cxn ang="0">
                  <a:pos x="connsiteX26731" y="connsiteY26731"/>
                </a:cxn>
                <a:cxn ang="0">
                  <a:pos x="connsiteX26732" y="connsiteY26732"/>
                </a:cxn>
                <a:cxn ang="0">
                  <a:pos x="connsiteX26733" y="connsiteY26733"/>
                </a:cxn>
                <a:cxn ang="0">
                  <a:pos x="connsiteX26734" y="connsiteY26734"/>
                </a:cxn>
                <a:cxn ang="0">
                  <a:pos x="connsiteX26735" y="connsiteY26735"/>
                </a:cxn>
                <a:cxn ang="0">
                  <a:pos x="connsiteX26736" y="connsiteY26736"/>
                </a:cxn>
                <a:cxn ang="0">
                  <a:pos x="connsiteX26737" y="connsiteY26737"/>
                </a:cxn>
                <a:cxn ang="0">
                  <a:pos x="connsiteX26738" y="connsiteY26738"/>
                </a:cxn>
                <a:cxn ang="0">
                  <a:pos x="connsiteX26739" y="connsiteY26739"/>
                </a:cxn>
                <a:cxn ang="0">
                  <a:pos x="connsiteX26740" y="connsiteY26740"/>
                </a:cxn>
                <a:cxn ang="0">
                  <a:pos x="connsiteX26741" y="connsiteY26741"/>
                </a:cxn>
                <a:cxn ang="0">
                  <a:pos x="connsiteX26742" y="connsiteY26742"/>
                </a:cxn>
                <a:cxn ang="0">
                  <a:pos x="connsiteX26743" y="connsiteY26743"/>
                </a:cxn>
                <a:cxn ang="0">
                  <a:pos x="connsiteX26744" y="connsiteY26744"/>
                </a:cxn>
                <a:cxn ang="0">
                  <a:pos x="connsiteX26745" y="connsiteY26745"/>
                </a:cxn>
                <a:cxn ang="0">
                  <a:pos x="connsiteX26746" y="connsiteY26746"/>
                </a:cxn>
                <a:cxn ang="0">
                  <a:pos x="connsiteX26747" y="connsiteY26747"/>
                </a:cxn>
                <a:cxn ang="0">
                  <a:pos x="connsiteX26748" y="connsiteY26748"/>
                </a:cxn>
                <a:cxn ang="0">
                  <a:pos x="connsiteX26749" y="connsiteY26749"/>
                </a:cxn>
                <a:cxn ang="0">
                  <a:pos x="connsiteX26750" y="connsiteY26750"/>
                </a:cxn>
                <a:cxn ang="0">
                  <a:pos x="connsiteX26751" y="connsiteY26751"/>
                </a:cxn>
                <a:cxn ang="0">
                  <a:pos x="connsiteX26752" y="connsiteY26752"/>
                </a:cxn>
                <a:cxn ang="0">
                  <a:pos x="connsiteX26753" y="connsiteY26753"/>
                </a:cxn>
                <a:cxn ang="0">
                  <a:pos x="connsiteX26754" y="connsiteY26754"/>
                </a:cxn>
                <a:cxn ang="0">
                  <a:pos x="connsiteX26755" y="connsiteY26755"/>
                </a:cxn>
                <a:cxn ang="0">
                  <a:pos x="connsiteX26756" y="connsiteY26756"/>
                </a:cxn>
                <a:cxn ang="0">
                  <a:pos x="connsiteX26757" y="connsiteY26757"/>
                </a:cxn>
                <a:cxn ang="0">
                  <a:pos x="connsiteX26758" y="connsiteY26758"/>
                </a:cxn>
                <a:cxn ang="0">
                  <a:pos x="connsiteX26759" y="connsiteY26759"/>
                </a:cxn>
                <a:cxn ang="0">
                  <a:pos x="connsiteX26760" y="connsiteY26760"/>
                </a:cxn>
                <a:cxn ang="0">
                  <a:pos x="connsiteX26761" y="connsiteY26761"/>
                </a:cxn>
                <a:cxn ang="0">
                  <a:pos x="connsiteX26762" y="connsiteY26762"/>
                </a:cxn>
                <a:cxn ang="0">
                  <a:pos x="connsiteX26763" y="connsiteY26763"/>
                </a:cxn>
                <a:cxn ang="0">
                  <a:pos x="connsiteX26764" y="connsiteY26764"/>
                </a:cxn>
                <a:cxn ang="0">
                  <a:pos x="connsiteX26765" y="connsiteY26765"/>
                </a:cxn>
                <a:cxn ang="0">
                  <a:pos x="connsiteX26766" y="connsiteY26766"/>
                </a:cxn>
                <a:cxn ang="0">
                  <a:pos x="connsiteX26767" y="connsiteY26767"/>
                </a:cxn>
                <a:cxn ang="0">
                  <a:pos x="connsiteX26768" y="connsiteY26768"/>
                </a:cxn>
                <a:cxn ang="0">
                  <a:pos x="connsiteX26769" y="connsiteY26769"/>
                </a:cxn>
                <a:cxn ang="0">
                  <a:pos x="connsiteX26770" y="connsiteY26770"/>
                </a:cxn>
                <a:cxn ang="0">
                  <a:pos x="connsiteX26771" y="connsiteY26771"/>
                </a:cxn>
                <a:cxn ang="0">
                  <a:pos x="connsiteX26772" y="connsiteY26772"/>
                </a:cxn>
                <a:cxn ang="0">
                  <a:pos x="connsiteX26773" y="connsiteY26773"/>
                </a:cxn>
                <a:cxn ang="0">
                  <a:pos x="connsiteX26774" y="connsiteY26774"/>
                </a:cxn>
                <a:cxn ang="0">
                  <a:pos x="connsiteX26775" y="connsiteY26775"/>
                </a:cxn>
                <a:cxn ang="0">
                  <a:pos x="connsiteX26776" y="connsiteY26776"/>
                </a:cxn>
                <a:cxn ang="0">
                  <a:pos x="connsiteX26777" y="connsiteY26777"/>
                </a:cxn>
                <a:cxn ang="0">
                  <a:pos x="connsiteX26778" y="connsiteY26778"/>
                </a:cxn>
                <a:cxn ang="0">
                  <a:pos x="connsiteX26779" y="connsiteY26779"/>
                </a:cxn>
                <a:cxn ang="0">
                  <a:pos x="connsiteX26780" y="connsiteY26780"/>
                </a:cxn>
                <a:cxn ang="0">
                  <a:pos x="connsiteX26781" y="connsiteY26781"/>
                </a:cxn>
                <a:cxn ang="0">
                  <a:pos x="connsiteX26782" y="connsiteY26782"/>
                </a:cxn>
                <a:cxn ang="0">
                  <a:pos x="connsiteX26783" y="connsiteY26783"/>
                </a:cxn>
                <a:cxn ang="0">
                  <a:pos x="connsiteX26784" y="connsiteY26784"/>
                </a:cxn>
                <a:cxn ang="0">
                  <a:pos x="connsiteX26785" y="connsiteY26785"/>
                </a:cxn>
                <a:cxn ang="0">
                  <a:pos x="connsiteX26786" y="connsiteY26786"/>
                </a:cxn>
                <a:cxn ang="0">
                  <a:pos x="connsiteX26787" y="connsiteY26787"/>
                </a:cxn>
                <a:cxn ang="0">
                  <a:pos x="connsiteX26788" y="connsiteY26788"/>
                </a:cxn>
                <a:cxn ang="0">
                  <a:pos x="connsiteX26789" y="connsiteY26789"/>
                </a:cxn>
                <a:cxn ang="0">
                  <a:pos x="connsiteX26790" y="connsiteY26790"/>
                </a:cxn>
                <a:cxn ang="0">
                  <a:pos x="connsiteX26791" y="connsiteY26791"/>
                </a:cxn>
                <a:cxn ang="0">
                  <a:pos x="connsiteX26792" y="connsiteY26792"/>
                </a:cxn>
                <a:cxn ang="0">
                  <a:pos x="connsiteX26793" y="connsiteY26793"/>
                </a:cxn>
                <a:cxn ang="0">
                  <a:pos x="connsiteX26794" y="connsiteY26794"/>
                </a:cxn>
                <a:cxn ang="0">
                  <a:pos x="connsiteX26795" y="connsiteY26795"/>
                </a:cxn>
                <a:cxn ang="0">
                  <a:pos x="connsiteX26796" y="connsiteY26796"/>
                </a:cxn>
                <a:cxn ang="0">
                  <a:pos x="connsiteX26797" y="connsiteY26797"/>
                </a:cxn>
                <a:cxn ang="0">
                  <a:pos x="connsiteX26798" y="connsiteY26798"/>
                </a:cxn>
                <a:cxn ang="0">
                  <a:pos x="connsiteX26799" y="connsiteY26799"/>
                </a:cxn>
                <a:cxn ang="0">
                  <a:pos x="connsiteX26800" y="connsiteY26800"/>
                </a:cxn>
                <a:cxn ang="0">
                  <a:pos x="connsiteX26801" y="connsiteY26801"/>
                </a:cxn>
                <a:cxn ang="0">
                  <a:pos x="connsiteX26802" y="connsiteY26802"/>
                </a:cxn>
                <a:cxn ang="0">
                  <a:pos x="connsiteX26803" y="connsiteY26803"/>
                </a:cxn>
                <a:cxn ang="0">
                  <a:pos x="connsiteX26804" y="connsiteY26804"/>
                </a:cxn>
                <a:cxn ang="0">
                  <a:pos x="connsiteX26805" y="connsiteY26805"/>
                </a:cxn>
                <a:cxn ang="0">
                  <a:pos x="connsiteX26806" y="connsiteY26806"/>
                </a:cxn>
                <a:cxn ang="0">
                  <a:pos x="connsiteX26807" y="connsiteY26807"/>
                </a:cxn>
                <a:cxn ang="0">
                  <a:pos x="connsiteX26808" y="connsiteY26808"/>
                </a:cxn>
                <a:cxn ang="0">
                  <a:pos x="connsiteX26809" y="connsiteY26809"/>
                </a:cxn>
                <a:cxn ang="0">
                  <a:pos x="connsiteX26810" y="connsiteY26810"/>
                </a:cxn>
                <a:cxn ang="0">
                  <a:pos x="connsiteX26811" y="connsiteY26811"/>
                </a:cxn>
                <a:cxn ang="0">
                  <a:pos x="connsiteX26812" y="connsiteY26812"/>
                </a:cxn>
                <a:cxn ang="0">
                  <a:pos x="connsiteX26813" y="connsiteY26813"/>
                </a:cxn>
                <a:cxn ang="0">
                  <a:pos x="connsiteX26814" y="connsiteY26814"/>
                </a:cxn>
                <a:cxn ang="0">
                  <a:pos x="connsiteX26815" y="connsiteY26815"/>
                </a:cxn>
                <a:cxn ang="0">
                  <a:pos x="connsiteX26816" y="connsiteY26816"/>
                </a:cxn>
                <a:cxn ang="0">
                  <a:pos x="connsiteX26817" y="connsiteY26817"/>
                </a:cxn>
                <a:cxn ang="0">
                  <a:pos x="connsiteX26818" y="connsiteY26818"/>
                </a:cxn>
                <a:cxn ang="0">
                  <a:pos x="connsiteX26819" y="connsiteY26819"/>
                </a:cxn>
                <a:cxn ang="0">
                  <a:pos x="connsiteX26820" y="connsiteY26820"/>
                </a:cxn>
                <a:cxn ang="0">
                  <a:pos x="connsiteX26821" y="connsiteY26821"/>
                </a:cxn>
                <a:cxn ang="0">
                  <a:pos x="connsiteX26822" y="connsiteY26822"/>
                </a:cxn>
                <a:cxn ang="0">
                  <a:pos x="connsiteX26823" y="connsiteY26823"/>
                </a:cxn>
                <a:cxn ang="0">
                  <a:pos x="connsiteX26824" y="connsiteY26824"/>
                </a:cxn>
                <a:cxn ang="0">
                  <a:pos x="connsiteX26825" y="connsiteY26825"/>
                </a:cxn>
                <a:cxn ang="0">
                  <a:pos x="connsiteX26826" y="connsiteY26826"/>
                </a:cxn>
                <a:cxn ang="0">
                  <a:pos x="connsiteX26827" y="connsiteY26827"/>
                </a:cxn>
                <a:cxn ang="0">
                  <a:pos x="connsiteX26828" y="connsiteY26828"/>
                </a:cxn>
                <a:cxn ang="0">
                  <a:pos x="connsiteX26829" y="connsiteY26829"/>
                </a:cxn>
                <a:cxn ang="0">
                  <a:pos x="connsiteX26830" y="connsiteY26830"/>
                </a:cxn>
                <a:cxn ang="0">
                  <a:pos x="connsiteX26831" y="connsiteY26831"/>
                </a:cxn>
                <a:cxn ang="0">
                  <a:pos x="connsiteX26832" y="connsiteY26832"/>
                </a:cxn>
                <a:cxn ang="0">
                  <a:pos x="connsiteX26833" y="connsiteY26833"/>
                </a:cxn>
                <a:cxn ang="0">
                  <a:pos x="connsiteX26834" y="connsiteY26834"/>
                </a:cxn>
                <a:cxn ang="0">
                  <a:pos x="connsiteX26835" y="connsiteY26835"/>
                </a:cxn>
                <a:cxn ang="0">
                  <a:pos x="connsiteX26836" y="connsiteY26836"/>
                </a:cxn>
                <a:cxn ang="0">
                  <a:pos x="connsiteX26837" y="connsiteY26837"/>
                </a:cxn>
                <a:cxn ang="0">
                  <a:pos x="connsiteX26838" y="connsiteY26838"/>
                </a:cxn>
                <a:cxn ang="0">
                  <a:pos x="connsiteX26839" y="connsiteY26839"/>
                </a:cxn>
                <a:cxn ang="0">
                  <a:pos x="connsiteX26840" y="connsiteY26840"/>
                </a:cxn>
                <a:cxn ang="0">
                  <a:pos x="connsiteX26841" y="connsiteY26841"/>
                </a:cxn>
                <a:cxn ang="0">
                  <a:pos x="connsiteX26842" y="connsiteY26842"/>
                </a:cxn>
                <a:cxn ang="0">
                  <a:pos x="connsiteX26843" y="connsiteY26843"/>
                </a:cxn>
                <a:cxn ang="0">
                  <a:pos x="connsiteX26844" y="connsiteY26844"/>
                </a:cxn>
                <a:cxn ang="0">
                  <a:pos x="connsiteX26845" y="connsiteY26845"/>
                </a:cxn>
                <a:cxn ang="0">
                  <a:pos x="connsiteX26846" y="connsiteY26846"/>
                </a:cxn>
                <a:cxn ang="0">
                  <a:pos x="connsiteX26847" y="connsiteY26847"/>
                </a:cxn>
                <a:cxn ang="0">
                  <a:pos x="connsiteX26848" y="connsiteY26848"/>
                </a:cxn>
                <a:cxn ang="0">
                  <a:pos x="connsiteX26849" y="connsiteY26849"/>
                </a:cxn>
                <a:cxn ang="0">
                  <a:pos x="connsiteX26850" y="connsiteY26850"/>
                </a:cxn>
                <a:cxn ang="0">
                  <a:pos x="connsiteX26851" y="connsiteY26851"/>
                </a:cxn>
                <a:cxn ang="0">
                  <a:pos x="connsiteX26852" y="connsiteY26852"/>
                </a:cxn>
                <a:cxn ang="0">
                  <a:pos x="connsiteX26853" y="connsiteY26853"/>
                </a:cxn>
                <a:cxn ang="0">
                  <a:pos x="connsiteX26854" y="connsiteY26854"/>
                </a:cxn>
                <a:cxn ang="0">
                  <a:pos x="connsiteX26855" y="connsiteY26855"/>
                </a:cxn>
                <a:cxn ang="0">
                  <a:pos x="connsiteX26856" y="connsiteY26856"/>
                </a:cxn>
                <a:cxn ang="0">
                  <a:pos x="connsiteX26857" y="connsiteY26857"/>
                </a:cxn>
                <a:cxn ang="0">
                  <a:pos x="connsiteX26858" y="connsiteY26858"/>
                </a:cxn>
                <a:cxn ang="0">
                  <a:pos x="connsiteX26859" y="connsiteY26859"/>
                </a:cxn>
                <a:cxn ang="0">
                  <a:pos x="connsiteX26860" y="connsiteY26860"/>
                </a:cxn>
                <a:cxn ang="0">
                  <a:pos x="connsiteX26861" y="connsiteY26861"/>
                </a:cxn>
                <a:cxn ang="0">
                  <a:pos x="connsiteX26862" y="connsiteY26862"/>
                </a:cxn>
                <a:cxn ang="0">
                  <a:pos x="connsiteX26863" y="connsiteY26863"/>
                </a:cxn>
                <a:cxn ang="0">
                  <a:pos x="connsiteX26864" y="connsiteY26864"/>
                </a:cxn>
                <a:cxn ang="0">
                  <a:pos x="connsiteX26865" y="connsiteY26865"/>
                </a:cxn>
                <a:cxn ang="0">
                  <a:pos x="connsiteX26866" y="connsiteY26866"/>
                </a:cxn>
                <a:cxn ang="0">
                  <a:pos x="connsiteX26867" y="connsiteY26867"/>
                </a:cxn>
                <a:cxn ang="0">
                  <a:pos x="connsiteX26868" y="connsiteY26868"/>
                </a:cxn>
                <a:cxn ang="0">
                  <a:pos x="connsiteX26869" y="connsiteY26869"/>
                </a:cxn>
                <a:cxn ang="0">
                  <a:pos x="connsiteX26870" y="connsiteY26870"/>
                </a:cxn>
                <a:cxn ang="0">
                  <a:pos x="connsiteX26871" y="connsiteY26871"/>
                </a:cxn>
                <a:cxn ang="0">
                  <a:pos x="connsiteX26872" y="connsiteY26872"/>
                </a:cxn>
                <a:cxn ang="0">
                  <a:pos x="connsiteX26873" y="connsiteY26873"/>
                </a:cxn>
                <a:cxn ang="0">
                  <a:pos x="connsiteX26874" y="connsiteY26874"/>
                </a:cxn>
                <a:cxn ang="0">
                  <a:pos x="connsiteX26875" y="connsiteY26875"/>
                </a:cxn>
                <a:cxn ang="0">
                  <a:pos x="connsiteX26876" y="connsiteY26876"/>
                </a:cxn>
                <a:cxn ang="0">
                  <a:pos x="connsiteX26877" y="connsiteY26877"/>
                </a:cxn>
                <a:cxn ang="0">
                  <a:pos x="connsiteX26878" y="connsiteY26878"/>
                </a:cxn>
                <a:cxn ang="0">
                  <a:pos x="connsiteX26879" y="connsiteY26879"/>
                </a:cxn>
                <a:cxn ang="0">
                  <a:pos x="connsiteX26880" y="connsiteY26880"/>
                </a:cxn>
                <a:cxn ang="0">
                  <a:pos x="connsiteX26881" y="connsiteY26881"/>
                </a:cxn>
                <a:cxn ang="0">
                  <a:pos x="connsiteX26882" y="connsiteY26882"/>
                </a:cxn>
                <a:cxn ang="0">
                  <a:pos x="connsiteX26883" y="connsiteY26883"/>
                </a:cxn>
                <a:cxn ang="0">
                  <a:pos x="connsiteX26884" y="connsiteY26884"/>
                </a:cxn>
                <a:cxn ang="0">
                  <a:pos x="connsiteX26885" y="connsiteY26885"/>
                </a:cxn>
                <a:cxn ang="0">
                  <a:pos x="connsiteX26886" y="connsiteY26886"/>
                </a:cxn>
                <a:cxn ang="0">
                  <a:pos x="connsiteX26887" y="connsiteY26887"/>
                </a:cxn>
                <a:cxn ang="0">
                  <a:pos x="connsiteX26888" y="connsiteY26888"/>
                </a:cxn>
                <a:cxn ang="0">
                  <a:pos x="connsiteX26889" y="connsiteY26889"/>
                </a:cxn>
                <a:cxn ang="0">
                  <a:pos x="connsiteX26890" y="connsiteY26890"/>
                </a:cxn>
                <a:cxn ang="0">
                  <a:pos x="connsiteX26891" y="connsiteY26891"/>
                </a:cxn>
                <a:cxn ang="0">
                  <a:pos x="connsiteX26892" y="connsiteY26892"/>
                </a:cxn>
                <a:cxn ang="0">
                  <a:pos x="connsiteX26893" y="connsiteY26893"/>
                </a:cxn>
                <a:cxn ang="0">
                  <a:pos x="connsiteX26894" y="connsiteY26894"/>
                </a:cxn>
                <a:cxn ang="0">
                  <a:pos x="connsiteX26895" y="connsiteY26895"/>
                </a:cxn>
                <a:cxn ang="0">
                  <a:pos x="connsiteX26896" y="connsiteY26896"/>
                </a:cxn>
                <a:cxn ang="0">
                  <a:pos x="connsiteX26897" y="connsiteY26897"/>
                </a:cxn>
                <a:cxn ang="0">
                  <a:pos x="connsiteX26898" y="connsiteY26898"/>
                </a:cxn>
                <a:cxn ang="0">
                  <a:pos x="connsiteX26899" y="connsiteY26899"/>
                </a:cxn>
                <a:cxn ang="0">
                  <a:pos x="connsiteX26900" y="connsiteY26900"/>
                </a:cxn>
                <a:cxn ang="0">
                  <a:pos x="connsiteX26901" y="connsiteY26901"/>
                </a:cxn>
                <a:cxn ang="0">
                  <a:pos x="connsiteX26902" y="connsiteY26902"/>
                </a:cxn>
                <a:cxn ang="0">
                  <a:pos x="connsiteX26903" y="connsiteY26903"/>
                </a:cxn>
                <a:cxn ang="0">
                  <a:pos x="connsiteX26904" y="connsiteY26904"/>
                </a:cxn>
                <a:cxn ang="0">
                  <a:pos x="connsiteX26905" y="connsiteY26905"/>
                </a:cxn>
                <a:cxn ang="0">
                  <a:pos x="connsiteX26906" y="connsiteY26906"/>
                </a:cxn>
                <a:cxn ang="0">
                  <a:pos x="connsiteX26907" y="connsiteY26907"/>
                </a:cxn>
                <a:cxn ang="0">
                  <a:pos x="connsiteX26908" y="connsiteY26908"/>
                </a:cxn>
                <a:cxn ang="0">
                  <a:pos x="connsiteX26909" y="connsiteY26909"/>
                </a:cxn>
                <a:cxn ang="0">
                  <a:pos x="connsiteX26910" y="connsiteY26910"/>
                </a:cxn>
                <a:cxn ang="0">
                  <a:pos x="connsiteX26911" y="connsiteY26911"/>
                </a:cxn>
                <a:cxn ang="0">
                  <a:pos x="connsiteX26912" y="connsiteY26912"/>
                </a:cxn>
                <a:cxn ang="0">
                  <a:pos x="connsiteX26913" y="connsiteY26913"/>
                </a:cxn>
                <a:cxn ang="0">
                  <a:pos x="connsiteX26914" y="connsiteY26914"/>
                </a:cxn>
                <a:cxn ang="0">
                  <a:pos x="connsiteX26915" y="connsiteY26915"/>
                </a:cxn>
                <a:cxn ang="0">
                  <a:pos x="connsiteX26916" y="connsiteY26916"/>
                </a:cxn>
                <a:cxn ang="0">
                  <a:pos x="connsiteX26917" y="connsiteY26917"/>
                </a:cxn>
                <a:cxn ang="0">
                  <a:pos x="connsiteX26918" y="connsiteY26918"/>
                </a:cxn>
                <a:cxn ang="0">
                  <a:pos x="connsiteX26919" y="connsiteY26919"/>
                </a:cxn>
                <a:cxn ang="0">
                  <a:pos x="connsiteX26920" y="connsiteY26920"/>
                </a:cxn>
                <a:cxn ang="0">
                  <a:pos x="connsiteX26921" y="connsiteY26921"/>
                </a:cxn>
                <a:cxn ang="0">
                  <a:pos x="connsiteX26922" y="connsiteY26922"/>
                </a:cxn>
                <a:cxn ang="0">
                  <a:pos x="connsiteX26923" y="connsiteY26923"/>
                </a:cxn>
                <a:cxn ang="0">
                  <a:pos x="connsiteX26924" y="connsiteY26924"/>
                </a:cxn>
                <a:cxn ang="0">
                  <a:pos x="connsiteX26925" y="connsiteY26925"/>
                </a:cxn>
                <a:cxn ang="0">
                  <a:pos x="connsiteX26926" y="connsiteY26926"/>
                </a:cxn>
                <a:cxn ang="0">
                  <a:pos x="connsiteX26927" y="connsiteY26927"/>
                </a:cxn>
                <a:cxn ang="0">
                  <a:pos x="connsiteX26928" y="connsiteY26928"/>
                </a:cxn>
                <a:cxn ang="0">
                  <a:pos x="connsiteX26929" y="connsiteY26929"/>
                </a:cxn>
                <a:cxn ang="0">
                  <a:pos x="connsiteX26930" y="connsiteY26930"/>
                </a:cxn>
                <a:cxn ang="0">
                  <a:pos x="connsiteX26931" y="connsiteY26931"/>
                </a:cxn>
                <a:cxn ang="0">
                  <a:pos x="connsiteX26932" y="connsiteY26932"/>
                </a:cxn>
                <a:cxn ang="0">
                  <a:pos x="connsiteX26933" y="connsiteY26933"/>
                </a:cxn>
                <a:cxn ang="0">
                  <a:pos x="connsiteX26934" y="connsiteY26934"/>
                </a:cxn>
                <a:cxn ang="0">
                  <a:pos x="connsiteX26935" y="connsiteY26935"/>
                </a:cxn>
                <a:cxn ang="0">
                  <a:pos x="connsiteX26936" y="connsiteY26936"/>
                </a:cxn>
                <a:cxn ang="0">
                  <a:pos x="connsiteX26937" y="connsiteY26937"/>
                </a:cxn>
                <a:cxn ang="0">
                  <a:pos x="connsiteX26938" y="connsiteY26938"/>
                </a:cxn>
                <a:cxn ang="0">
                  <a:pos x="connsiteX26939" y="connsiteY26939"/>
                </a:cxn>
                <a:cxn ang="0">
                  <a:pos x="connsiteX26940" y="connsiteY26940"/>
                </a:cxn>
                <a:cxn ang="0">
                  <a:pos x="connsiteX26941" y="connsiteY26941"/>
                </a:cxn>
                <a:cxn ang="0">
                  <a:pos x="connsiteX26942" y="connsiteY26942"/>
                </a:cxn>
                <a:cxn ang="0">
                  <a:pos x="connsiteX26943" y="connsiteY26943"/>
                </a:cxn>
                <a:cxn ang="0">
                  <a:pos x="connsiteX26944" y="connsiteY26944"/>
                </a:cxn>
                <a:cxn ang="0">
                  <a:pos x="connsiteX26945" y="connsiteY26945"/>
                </a:cxn>
                <a:cxn ang="0">
                  <a:pos x="connsiteX26946" y="connsiteY26946"/>
                </a:cxn>
                <a:cxn ang="0">
                  <a:pos x="connsiteX26947" y="connsiteY26947"/>
                </a:cxn>
                <a:cxn ang="0">
                  <a:pos x="connsiteX26948" y="connsiteY26948"/>
                </a:cxn>
                <a:cxn ang="0">
                  <a:pos x="connsiteX26949" y="connsiteY26949"/>
                </a:cxn>
                <a:cxn ang="0">
                  <a:pos x="connsiteX26950" y="connsiteY26950"/>
                </a:cxn>
                <a:cxn ang="0">
                  <a:pos x="connsiteX26951" y="connsiteY26951"/>
                </a:cxn>
                <a:cxn ang="0">
                  <a:pos x="connsiteX26952" y="connsiteY26952"/>
                </a:cxn>
                <a:cxn ang="0">
                  <a:pos x="connsiteX26953" y="connsiteY26953"/>
                </a:cxn>
                <a:cxn ang="0">
                  <a:pos x="connsiteX26954" y="connsiteY26954"/>
                </a:cxn>
                <a:cxn ang="0">
                  <a:pos x="connsiteX26955" y="connsiteY26955"/>
                </a:cxn>
                <a:cxn ang="0">
                  <a:pos x="connsiteX26956" y="connsiteY26956"/>
                </a:cxn>
                <a:cxn ang="0">
                  <a:pos x="connsiteX26957" y="connsiteY26957"/>
                </a:cxn>
                <a:cxn ang="0">
                  <a:pos x="connsiteX26958" y="connsiteY26958"/>
                </a:cxn>
                <a:cxn ang="0">
                  <a:pos x="connsiteX26959" y="connsiteY26959"/>
                </a:cxn>
                <a:cxn ang="0">
                  <a:pos x="connsiteX26960" y="connsiteY26960"/>
                </a:cxn>
                <a:cxn ang="0">
                  <a:pos x="connsiteX26961" y="connsiteY26961"/>
                </a:cxn>
                <a:cxn ang="0">
                  <a:pos x="connsiteX26962" y="connsiteY26962"/>
                </a:cxn>
                <a:cxn ang="0">
                  <a:pos x="connsiteX26963" y="connsiteY26963"/>
                </a:cxn>
                <a:cxn ang="0">
                  <a:pos x="connsiteX26964" y="connsiteY26964"/>
                </a:cxn>
                <a:cxn ang="0">
                  <a:pos x="connsiteX26965" y="connsiteY26965"/>
                </a:cxn>
                <a:cxn ang="0">
                  <a:pos x="connsiteX26966" y="connsiteY26966"/>
                </a:cxn>
                <a:cxn ang="0">
                  <a:pos x="connsiteX26967" y="connsiteY26967"/>
                </a:cxn>
                <a:cxn ang="0">
                  <a:pos x="connsiteX26968" y="connsiteY26968"/>
                </a:cxn>
                <a:cxn ang="0">
                  <a:pos x="connsiteX26969" y="connsiteY26969"/>
                </a:cxn>
                <a:cxn ang="0">
                  <a:pos x="connsiteX26970" y="connsiteY26970"/>
                </a:cxn>
                <a:cxn ang="0">
                  <a:pos x="connsiteX26971" y="connsiteY26971"/>
                </a:cxn>
                <a:cxn ang="0">
                  <a:pos x="connsiteX26972" y="connsiteY26972"/>
                </a:cxn>
                <a:cxn ang="0">
                  <a:pos x="connsiteX26973" y="connsiteY26973"/>
                </a:cxn>
                <a:cxn ang="0">
                  <a:pos x="connsiteX26974" y="connsiteY26974"/>
                </a:cxn>
                <a:cxn ang="0">
                  <a:pos x="connsiteX26975" y="connsiteY26975"/>
                </a:cxn>
                <a:cxn ang="0">
                  <a:pos x="connsiteX26976" y="connsiteY26976"/>
                </a:cxn>
                <a:cxn ang="0">
                  <a:pos x="connsiteX26977" y="connsiteY26977"/>
                </a:cxn>
                <a:cxn ang="0">
                  <a:pos x="connsiteX26978" y="connsiteY26978"/>
                </a:cxn>
                <a:cxn ang="0">
                  <a:pos x="connsiteX26979" y="connsiteY26979"/>
                </a:cxn>
                <a:cxn ang="0">
                  <a:pos x="connsiteX26980" y="connsiteY26980"/>
                </a:cxn>
                <a:cxn ang="0">
                  <a:pos x="connsiteX26981" y="connsiteY26981"/>
                </a:cxn>
                <a:cxn ang="0">
                  <a:pos x="connsiteX26982" y="connsiteY26982"/>
                </a:cxn>
                <a:cxn ang="0">
                  <a:pos x="connsiteX26983" y="connsiteY26983"/>
                </a:cxn>
                <a:cxn ang="0">
                  <a:pos x="connsiteX26984" y="connsiteY26984"/>
                </a:cxn>
                <a:cxn ang="0">
                  <a:pos x="connsiteX26985" y="connsiteY26985"/>
                </a:cxn>
                <a:cxn ang="0">
                  <a:pos x="connsiteX26986" y="connsiteY26986"/>
                </a:cxn>
                <a:cxn ang="0">
                  <a:pos x="connsiteX26987" y="connsiteY26987"/>
                </a:cxn>
                <a:cxn ang="0">
                  <a:pos x="connsiteX26988" y="connsiteY26988"/>
                </a:cxn>
                <a:cxn ang="0">
                  <a:pos x="connsiteX26989" y="connsiteY26989"/>
                </a:cxn>
                <a:cxn ang="0">
                  <a:pos x="connsiteX26990" y="connsiteY26990"/>
                </a:cxn>
                <a:cxn ang="0">
                  <a:pos x="connsiteX26991" y="connsiteY26991"/>
                </a:cxn>
                <a:cxn ang="0">
                  <a:pos x="connsiteX26992" y="connsiteY26992"/>
                </a:cxn>
                <a:cxn ang="0">
                  <a:pos x="connsiteX26993" y="connsiteY26993"/>
                </a:cxn>
                <a:cxn ang="0">
                  <a:pos x="connsiteX26994" y="connsiteY26994"/>
                </a:cxn>
                <a:cxn ang="0">
                  <a:pos x="connsiteX26995" y="connsiteY26995"/>
                </a:cxn>
                <a:cxn ang="0">
                  <a:pos x="connsiteX26996" y="connsiteY26996"/>
                </a:cxn>
                <a:cxn ang="0">
                  <a:pos x="connsiteX26997" y="connsiteY26997"/>
                </a:cxn>
                <a:cxn ang="0">
                  <a:pos x="connsiteX26998" y="connsiteY26998"/>
                </a:cxn>
                <a:cxn ang="0">
                  <a:pos x="connsiteX26999" y="connsiteY26999"/>
                </a:cxn>
                <a:cxn ang="0">
                  <a:pos x="connsiteX27000" y="connsiteY27000"/>
                </a:cxn>
                <a:cxn ang="0">
                  <a:pos x="connsiteX27001" y="connsiteY27001"/>
                </a:cxn>
                <a:cxn ang="0">
                  <a:pos x="connsiteX27002" y="connsiteY27002"/>
                </a:cxn>
                <a:cxn ang="0">
                  <a:pos x="connsiteX27003" y="connsiteY27003"/>
                </a:cxn>
                <a:cxn ang="0">
                  <a:pos x="connsiteX27004" y="connsiteY27004"/>
                </a:cxn>
                <a:cxn ang="0">
                  <a:pos x="connsiteX27005" y="connsiteY27005"/>
                </a:cxn>
                <a:cxn ang="0">
                  <a:pos x="connsiteX27006" y="connsiteY27006"/>
                </a:cxn>
                <a:cxn ang="0">
                  <a:pos x="connsiteX27007" y="connsiteY27007"/>
                </a:cxn>
                <a:cxn ang="0">
                  <a:pos x="connsiteX27008" y="connsiteY27008"/>
                </a:cxn>
                <a:cxn ang="0">
                  <a:pos x="connsiteX27009" y="connsiteY27009"/>
                </a:cxn>
                <a:cxn ang="0">
                  <a:pos x="connsiteX27010" y="connsiteY27010"/>
                </a:cxn>
                <a:cxn ang="0">
                  <a:pos x="connsiteX27011" y="connsiteY27011"/>
                </a:cxn>
                <a:cxn ang="0">
                  <a:pos x="connsiteX27012" y="connsiteY27012"/>
                </a:cxn>
                <a:cxn ang="0">
                  <a:pos x="connsiteX27013" y="connsiteY27013"/>
                </a:cxn>
                <a:cxn ang="0">
                  <a:pos x="connsiteX27014" y="connsiteY27014"/>
                </a:cxn>
                <a:cxn ang="0">
                  <a:pos x="connsiteX27015" y="connsiteY27015"/>
                </a:cxn>
                <a:cxn ang="0">
                  <a:pos x="connsiteX27016" y="connsiteY27016"/>
                </a:cxn>
                <a:cxn ang="0">
                  <a:pos x="connsiteX27017" y="connsiteY27017"/>
                </a:cxn>
                <a:cxn ang="0">
                  <a:pos x="connsiteX27018" y="connsiteY27018"/>
                </a:cxn>
                <a:cxn ang="0">
                  <a:pos x="connsiteX27019" y="connsiteY27019"/>
                </a:cxn>
                <a:cxn ang="0">
                  <a:pos x="connsiteX27020" y="connsiteY27020"/>
                </a:cxn>
                <a:cxn ang="0">
                  <a:pos x="connsiteX27021" y="connsiteY27021"/>
                </a:cxn>
                <a:cxn ang="0">
                  <a:pos x="connsiteX27022" y="connsiteY27022"/>
                </a:cxn>
                <a:cxn ang="0">
                  <a:pos x="connsiteX27023" y="connsiteY27023"/>
                </a:cxn>
                <a:cxn ang="0">
                  <a:pos x="connsiteX27024" y="connsiteY27024"/>
                </a:cxn>
                <a:cxn ang="0">
                  <a:pos x="connsiteX27025" y="connsiteY27025"/>
                </a:cxn>
                <a:cxn ang="0">
                  <a:pos x="connsiteX27026" y="connsiteY27026"/>
                </a:cxn>
                <a:cxn ang="0">
                  <a:pos x="connsiteX27027" y="connsiteY27027"/>
                </a:cxn>
                <a:cxn ang="0">
                  <a:pos x="connsiteX27028" y="connsiteY27028"/>
                </a:cxn>
                <a:cxn ang="0">
                  <a:pos x="connsiteX27029" y="connsiteY27029"/>
                </a:cxn>
                <a:cxn ang="0">
                  <a:pos x="connsiteX27030" y="connsiteY27030"/>
                </a:cxn>
                <a:cxn ang="0">
                  <a:pos x="connsiteX27031" y="connsiteY27031"/>
                </a:cxn>
                <a:cxn ang="0">
                  <a:pos x="connsiteX27032" y="connsiteY27032"/>
                </a:cxn>
                <a:cxn ang="0">
                  <a:pos x="connsiteX27033" y="connsiteY27033"/>
                </a:cxn>
                <a:cxn ang="0">
                  <a:pos x="connsiteX27034" y="connsiteY27034"/>
                </a:cxn>
                <a:cxn ang="0">
                  <a:pos x="connsiteX27035" y="connsiteY27035"/>
                </a:cxn>
                <a:cxn ang="0">
                  <a:pos x="connsiteX27036" y="connsiteY27036"/>
                </a:cxn>
                <a:cxn ang="0">
                  <a:pos x="connsiteX27037" y="connsiteY27037"/>
                </a:cxn>
                <a:cxn ang="0">
                  <a:pos x="connsiteX27038" y="connsiteY27038"/>
                </a:cxn>
                <a:cxn ang="0">
                  <a:pos x="connsiteX27039" y="connsiteY27039"/>
                </a:cxn>
                <a:cxn ang="0">
                  <a:pos x="connsiteX27040" y="connsiteY27040"/>
                </a:cxn>
                <a:cxn ang="0">
                  <a:pos x="connsiteX27041" y="connsiteY27041"/>
                </a:cxn>
                <a:cxn ang="0">
                  <a:pos x="connsiteX27042" y="connsiteY27042"/>
                </a:cxn>
                <a:cxn ang="0">
                  <a:pos x="connsiteX27043" y="connsiteY27043"/>
                </a:cxn>
                <a:cxn ang="0">
                  <a:pos x="connsiteX27044" y="connsiteY27044"/>
                </a:cxn>
                <a:cxn ang="0">
                  <a:pos x="connsiteX27045" y="connsiteY27045"/>
                </a:cxn>
                <a:cxn ang="0">
                  <a:pos x="connsiteX27046" y="connsiteY27046"/>
                </a:cxn>
                <a:cxn ang="0">
                  <a:pos x="connsiteX27047" y="connsiteY27047"/>
                </a:cxn>
                <a:cxn ang="0">
                  <a:pos x="connsiteX27048" y="connsiteY27048"/>
                </a:cxn>
                <a:cxn ang="0">
                  <a:pos x="connsiteX27049" y="connsiteY27049"/>
                </a:cxn>
                <a:cxn ang="0">
                  <a:pos x="connsiteX27050" y="connsiteY27050"/>
                </a:cxn>
                <a:cxn ang="0">
                  <a:pos x="connsiteX27051" y="connsiteY27051"/>
                </a:cxn>
                <a:cxn ang="0">
                  <a:pos x="connsiteX27052" y="connsiteY27052"/>
                </a:cxn>
                <a:cxn ang="0">
                  <a:pos x="connsiteX27053" y="connsiteY27053"/>
                </a:cxn>
                <a:cxn ang="0">
                  <a:pos x="connsiteX27054" y="connsiteY27054"/>
                </a:cxn>
                <a:cxn ang="0">
                  <a:pos x="connsiteX27055" y="connsiteY27055"/>
                </a:cxn>
                <a:cxn ang="0">
                  <a:pos x="connsiteX27056" y="connsiteY27056"/>
                </a:cxn>
                <a:cxn ang="0">
                  <a:pos x="connsiteX27057" y="connsiteY27057"/>
                </a:cxn>
                <a:cxn ang="0">
                  <a:pos x="connsiteX27058" y="connsiteY27058"/>
                </a:cxn>
                <a:cxn ang="0">
                  <a:pos x="connsiteX27059" y="connsiteY27059"/>
                </a:cxn>
                <a:cxn ang="0">
                  <a:pos x="connsiteX27060" y="connsiteY27060"/>
                </a:cxn>
                <a:cxn ang="0">
                  <a:pos x="connsiteX27061" y="connsiteY27061"/>
                </a:cxn>
                <a:cxn ang="0">
                  <a:pos x="connsiteX27062" y="connsiteY27062"/>
                </a:cxn>
                <a:cxn ang="0">
                  <a:pos x="connsiteX27063" y="connsiteY27063"/>
                </a:cxn>
                <a:cxn ang="0">
                  <a:pos x="connsiteX27064" y="connsiteY27064"/>
                </a:cxn>
                <a:cxn ang="0">
                  <a:pos x="connsiteX27065" y="connsiteY27065"/>
                </a:cxn>
                <a:cxn ang="0">
                  <a:pos x="connsiteX27066" y="connsiteY27066"/>
                </a:cxn>
                <a:cxn ang="0">
                  <a:pos x="connsiteX27067" y="connsiteY27067"/>
                </a:cxn>
                <a:cxn ang="0">
                  <a:pos x="connsiteX27068" y="connsiteY27068"/>
                </a:cxn>
                <a:cxn ang="0">
                  <a:pos x="connsiteX27069" y="connsiteY27069"/>
                </a:cxn>
                <a:cxn ang="0">
                  <a:pos x="connsiteX27070" y="connsiteY27070"/>
                </a:cxn>
                <a:cxn ang="0">
                  <a:pos x="connsiteX27071" y="connsiteY27071"/>
                </a:cxn>
                <a:cxn ang="0">
                  <a:pos x="connsiteX27072" y="connsiteY27072"/>
                </a:cxn>
                <a:cxn ang="0">
                  <a:pos x="connsiteX27073" y="connsiteY27073"/>
                </a:cxn>
                <a:cxn ang="0">
                  <a:pos x="connsiteX27074" y="connsiteY27074"/>
                </a:cxn>
                <a:cxn ang="0">
                  <a:pos x="connsiteX27075" y="connsiteY27075"/>
                </a:cxn>
                <a:cxn ang="0">
                  <a:pos x="connsiteX27076" y="connsiteY27076"/>
                </a:cxn>
                <a:cxn ang="0">
                  <a:pos x="connsiteX27077" y="connsiteY27077"/>
                </a:cxn>
                <a:cxn ang="0">
                  <a:pos x="connsiteX27078" y="connsiteY27078"/>
                </a:cxn>
                <a:cxn ang="0">
                  <a:pos x="connsiteX27079" y="connsiteY27079"/>
                </a:cxn>
                <a:cxn ang="0">
                  <a:pos x="connsiteX27080" y="connsiteY27080"/>
                </a:cxn>
                <a:cxn ang="0">
                  <a:pos x="connsiteX27081" y="connsiteY27081"/>
                </a:cxn>
                <a:cxn ang="0">
                  <a:pos x="connsiteX27082" y="connsiteY27082"/>
                </a:cxn>
                <a:cxn ang="0">
                  <a:pos x="connsiteX27083" y="connsiteY27083"/>
                </a:cxn>
                <a:cxn ang="0">
                  <a:pos x="connsiteX27084" y="connsiteY27084"/>
                </a:cxn>
                <a:cxn ang="0">
                  <a:pos x="connsiteX27085" y="connsiteY27085"/>
                </a:cxn>
                <a:cxn ang="0">
                  <a:pos x="connsiteX27086" y="connsiteY27086"/>
                </a:cxn>
                <a:cxn ang="0">
                  <a:pos x="connsiteX27087" y="connsiteY27087"/>
                </a:cxn>
                <a:cxn ang="0">
                  <a:pos x="connsiteX27088" y="connsiteY27088"/>
                </a:cxn>
                <a:cxn ang="0">
                  <a:pos x="connsiteX27089" y="connsiteY27089"/>
                </a:cxn>
                <a:cxn ang="0">
                  <a:pos x="connsiteX27090" y="connsiteY27090"/>
                </a:cxn>
                <a:cxn ang="0">
                  <a:pos x="connsiteX27091" y="connsiteY27091"/>
                </a:cxn>
                <a:cxn ang="0">
                  <a:pos x="connsiteX27092" y="connsiteY27092"/>
                </a:cxn>
                <a:cxn ang="0">
                  <a:pos x="connsiteX27093" y="connsiteY27093"/>
                </a:cxn>
                <a:cxn ang="0">
                  <a:pos x="connsiteX27094" y="connsiteY27094"/>
                </a:cxn>
                <a:cxn ang="0">
                  <a:pos x="connsiteX27095" y="connsiteY27095"/>
                </a:cxn>
                <a:cxn ang="0">
                  <a:pos x="connsiteX27096" y="connsiteY27096"/>
                </a:cxn>
                <a:cxn ang="0">
                  <a:pos x="connsiteX27097" y="connsiteY27097"/>
                </a:cxn>
                <a:cxn ang="0">
                  <a:pos x="connsiteX27098" y="connsiteY27098"/>
                </a:cxn>
                <a:cxn ang="0">
                  <a:pos x="connsiteX27099" y="connsiteY27099"/>
                </a:cxn>
                <a:cxn ang="0">
                  <a:pos x="connsiteX27100" y="connsiteY27100"/>
                </a:cxn>
                <a:cxn ang="0">
                  <a:pos x="connsiteX27101" y="connsiteY27101"/>
                </a:cxn>
                <a:cxn ang="0">
                  <a:pos x="connsiteX27102" y="connsiteY27102"/>
                </a:cxn>
                <a:cxn ang="0">
                  <a:pos x="connsiteX27103" y="connsiteY27103"/>
                </a:cxn>
                <a:cxn ang="0">
                  <a:pos x="connsiteX27104" y="connsiteY27104"/>
                </a:cxn>
                <a:cxn ang="0">
                  <a:pos x="connsiteX27105" y="connsiteY27105"/>
                </a:cxn>
                <a:cxn ang="0">
                  <a:pos x="connsiteX27106" y="connsiteY27106"/>
                </a:cxn>
                <a:cxn ang="0">
                  <a:pos x="connsiteX27107" y="connsiteY27107"/>
                </a:cxn>
                <a:cxn ang="0">
                  <a:pos x="connsiteX27108" y="connsiteY27108"/>
                </a:cxn>
                <a:cxn ang="0">
                  <a:pos x="connsiteX27109" y="connsiteY27109"/>
                </a:cxn>
                <a:cxn ang="0">
                  <a:pos x="connsiteX27110" y="connsiteY27110"/>
                </a:cxn>
                <a:cxn ang="0">
                  <a:pos x="connsiteX27111" y="connsiteY27111"/>
                </a:cxn>
                <a:cxn ang="0">
                  <a:pos x="connsiteX27112" y="connsiteY27112"/>
                </a:cxn>
                <a:cxn ang="0">
                  <a:pos x="connsiteX27113" y="connsiteY27113"/>
                </a:cxn>
                <a:cxn ang="0">
                  <a:pos x="connsiteX27114" y="connsiteY27114"/>
                </a:cxn>
                <a:cxn ang="0">
                  <a:pos x="connsiteX27115" y="connsiteY27115"/>
                </a:cxn>
                <a:cxn ang="0">
                  <a:pos x="connsiteX27116" y="connsiteY27116"/>
                </a:cxn>
                <a:cxn ang="0">
                  <a:pos x="connsiteX27117" y="connsiteY27117"/>
                </a:cxn>
                <a:cxn ang="0">
                  <a:pos x="connsiteX27118" y="connsiteY27118"/>
                </a:cxn>
                <a:cxn ang="0">
                  <a:pos x="connsiteX27119" y="connsiteY27119"/>
                </a:cxn>
                <a:cxn ang="0">
                  <a:pos x="connsiteX27120" y="connsiteY27120"/>
                </a:cxn>
                <a:cxn ang="0">
                  <a:pos x="connsiteX27121" y="connsiteY27121"/>
                </a:cxn>
                <a:cxn ang="0">
                  <a:pos x="connsiteX27122" y="connsiteY27122"/>
                </a:cxn>
                <a:cxn ang="0">
                  <a:pos x="connsiteX27123" y="connsiteY27123"/>
                </a:cxn>
                <a:cxn ang="0">
                  <a:pos x="connsiteX27124" y="connsiteY27124"/>
                </a:cxn>
                <a:cxn ang="0">
                  <a:pos x="connsiteX27125" y="connsiteY27125"/>
                </a:cxn>
                <a:cxn ang="0">
                  <a:pos x="connsiteX27126" y="connsiteY27126"/>
                </a:cxn>
                <a:cxn ang="0">
                  <a:pos x="connsiteX27127" y="connsiteY27127"/>
                </a:cxn>
                <a:cxn ang="0">
                  <a:pos x="connsiteX27128" y="connsiteY27128"/>
                </a:cxn>
                <a:cxn ang="0">
                  <a:pos x="connsiteX27129" y="connsiteY27129"/>
                </a:cxn>
                <a:cxn ang="0">
                  <a:pos x="connsiteX27130" y="connsiteY27130"/>
                </a:cxn>
                <a:cxn ang="0">
                  <a:pos x="connsiteX27131" y="connsiteY27131"/>
                </a:cxn>
                <a:cxn ang="0">
                  <a:pos x="connsiteX27132" y="connsiteY27132"/>
                </a:cxn>
                <a:cxn ang="0">
                  <a:pos x="connsiteX27133" y="connsiteY27133"/>
                </a:cxn>
                <a:cxn ang="0">
                  <a:pos x="connsiteX27134" y="connsiteY27134"/>
                </a:cxn>
                <a:cxn ang="0">
                  <a:pos x="connsiteX27135" y="connsiteY27135"/>
                </a:cxn>
                <a:cxn ang="0">
                  <a:pos x="connsiteX27136" y="connsiteY27136"/>
                </a:cxn>
                <a:cxn ang="0">
                  <a:pos x="connsiteX27137" y="connsiteY27137"/>
                </a:cxn>
                <a:cxn ang="0">
                  <a:pos x="connsiteX27138" y="connsiteY27138"/>
                </a:cxn>
                <a:cxn ang="0">
                  <a:pos x="connsiteX27139" y="connsiteY27139"/>
                </a:cxn>
                <a:cxn ang="0">
                  <a:pos x="connsiteX27140" y="connsiteY27140"/>
                </a:cxn>
                <a:cxn ang="0">
                  <a:pos x="connsiteX27141" y="connsiteY27141"/>
                </a:cxn>
                <a:cxn ang="0">
                  <a:pos x="connsiteX27142" y="connsiteY27142"/>
                </a:cxn>
                <a:cxn ang="0">
                  <a:pos x="connsiteX27143" y="connsiteY27143"/>
                </a:cxn>
                <a:cxn ang="0">
                  <a:pos x="connsiteX27144" y="connsiteY27144"/>
                </a:cxn>
                <a:cxn ang="0">
                  <a:pos x="connsiteX27145" y="connsiteY27145"/>
                </a:cxn>
                <a:cxn ang="0">
                  <a:pos x="connsiteX27146" y="connsiteY27146"/>
                </a:cxn>
                <a:cxn ang="0">
                  <a:pos x="connsiteX27147" y="connsiteY27147"/>
                </a:cxn>
                <a:cxn ang="0">
                  <a:pos x="connsiteX27148" y="connsiteY27148"/>
                </a:cxn>
                <a:cxn ang="0">
                  <a:pos x="connsiteX27149" y="connsiteY27149"/>
                </a:cxn>
                <a:cxn ang="0">
                  <a:pos x="connsiteX27150" y="connsiteY27150"/>
                </a:cxn>
                <a:cxn ang="0">
                  <a:pos x="connsiteX27151" y="connsiteY27151"/>
                </a:cxn>
                <a:cxn ang="0">
                  <a:pos x="connsiteX27152" y="connsiteY27152"/>
                </a:cxn>
                <a:cxn ang="0">
                  <a:pos x="connsiteX27153" y="connsiteY27153"/>
                </a:cxn>
                <a:cxn ang="0">
                  <a:pos x="connsiteX27154" y="connsiteY27154"/>
                </a:cxn>
                <a:cxn ang="0">
                  <a:pos x="connsiteX27155" y="connsiteY27155"/>
                </a:cxn>
                <a:cxn ang="0">
                  <a:pos x="connsiteX27156" y="connsiteY27156"/>
                </a:cxn>
                <a:cxn ang="0">
                  <a:pos x="connsiteX27157" y="connsiteY27157"/>
                </a:cxn>
                <a:cxn ang="0">
                  <a:pos x="connsiteX27158" y="connsiteY27158"/>
                </a:cxn>
                <a:cxn ang="0">
                  <a:pos x="connsiteX27159" y="connsiteY27159"/>
                </a:cxn>
                <a:cxn ang="0">
                  <a:pos x="connsiteX27160" y="connsiteY27160"/>
                </a:cxn>
                <a:cxn ang="0">
                  <a:pos x="connsiteX27161" y="connsiteY27161"/>
                </a:cxn>
                <a:cxn ang="0">
                  <a:pos x="connsiteX27162" y="connsiteY27162"/>
                </a:cxn>
                <a:cxn ang="0">
                  <a:pos x="connsiteX27163" y="connsiteY27163"/>
                </a:cxn>
                <a:cxn ang="0">
                  <a:pos x="connsiteX27164" y="connsiteY27164"/>
                </a:cxn>
                <a:cxn ang="0">
                  <a:pos x="connsiteX27165" y="connsiteY27165"/>
                </a:cxn>
                <a:cxn ang="0">
                  <a:pos x="connsiteX27166" y="connsiteY27166"/>
                </a:cxn>
                <a:cxn ang="0">
                  <a:pos x="connsiteX27167" y="connsiteY27167"/>
                </a:cxn>
                <a:cxn ang="0">
                  <a:pos x="connsiteX27168" y="connsiteY27168"/>
                </a:cxn>
                <a:cxn ang="0">
                  <a:pos x="connsiteX27169" y="connsiteY27169"/>
                </a:cxn>
                <a:cxn ang="0">
                  <a:pos x="connsiteX27170" y="connsiteY27170"/>
                </a:cxn>
                <a:cxn ang="0">
                  <a:pos x="connsiteX27171" y="connsiteY27171"/>
                </a:cxn>
                <a:cxn ang="0">
                  <a:pos x="connsiteX27172" y="connsiteY27172"/>
                </a:cxn>
                <a:cxn ang="0">
                  <a:pos x="connsiteX27173" y="connsiteY27173"/>
                </a:cxn>
                <a:cxn ang="0">
                  <a:pos x="connsiteX27174" y="connsiteY27174"/>
                </a:cxn>
                <a:cxn ang="0">
                  <a:pos x="connsiteX27175" y="connsiteY27175"/>
                </a:cxn>
                <a:cxn ang="0">
                  <a:pos x="connsiteX27176" y="connsiteY27176"/>
                </a:cxn>
                <a:cxn ang="0">
                  <a:pos x="connsiteX27177" y="connsiteY27177"/>
                </a:cxn>
                <a:cxn ang="0">
                  <a:pos x="connsiteX27178" y="connsiteY27178"/>
                </a:cxn>
                <a:cxn ang="0">
                  <a:pos x="connsiteX27179" y="connsiteY27179"/>
                </a:cxn>
                <a:cxn ang="0">
                  <a:pos x="connsiteX27180" y="connsiteY27180"/>
                </a:cxn>
                <a:cxn ang="0">
                  <a:pos x="connsiteX27181" y="connsiteY27181"/>
                </a:cxn>
                <a:cxn ang="0">
                  <a:pos x="connsiteX27182" y="connsiteY27182"/>
                </a:cxn>
                <a:cxn ang="0">
                  <a:pos x="connsiteX27183" y="connsiteY27183"/>
                </a:cxn>
                <a:cxn ang="0">
                  <a:pos x="connsiteX27184" y="connsiteY27184"/>
                </a:cxn>
                <a:cxn ang="0">
                  <a:pos x="connsiteX27185" y="connsiteY27185"/>
                </a:cxn>
                <a:cxn ang="0">
                  <a:pos x="connsiteX27186" y="connsiteY27186"/>
                </a:cxn>
                <a:cxn ang="0">
                  <a:pos x="connsiteX27187" y="connsiteY27187"/>
                </a:cxn>
                <a:cxn ang="0">
                  <a:pos x="connsiteX27188" y="connsiteY27188"/>
                </a:cxn>
                <a:cxn ang="0">
                  <a:pos x="connsiteX27189" y="connsiteY27189"/>
                </a:cxn>
                <a:cxn ang="0">
                  <a:pos x="connsiteX27190" y="connsiteY27190"/>
                </a:cxn>
                <a:cxn ang="0">
                  <a:pos x="connsiteX27191" y="connsiteY27191"/>
                </a:cxn>
                <a:cxn ang="0">
                  <a:pos x="connsiteX27192" y="connsiteY27192"/>
                </a:cxn>
                <a:cxn ang="0">
                  <a:pos x="connsiteX27193" y="connsiteY27193"/>
                </a:cxn>
                <a:cxn ang="0">
                  <a:pos x="connsiteX27194" y="connsiteY27194"/>
                </a:cxn>
                <a:cxn ang="0">
                  <a:pos x="connsiteX27195" y="connsiteY27195"/>
                </a:cxn>
                <a:cxn ang="0">
                  <a:pos x="connsiteX27196" y="connsiteY27196"/>
                </a:cxn>
                <a:cxn ang="0">
                  <a:pos x="connsiteX27197" y="connsiteY27197"/>
                </a:cxn>
                <a:cxn ang="0">
                  <a:pos x="connsiteX27198" y="connsiteY27198"/>
                </a:cxn>
                <a:cxn ang="0">
                  <a:pos x="connsiteX27199" y="connsiteY27199"/>
                </a:cxn>
                <a:cxn ang="0">
                  <a:pos x="connsiteX27200" y="connsiteY27200"/>
                </a:cxn>
                <a:cxn ang="0">
                  <a:pos x="connsiteX27201" y="connsiteY27201"/>
                </a:cxn>
                <a:cxn ang="0">
                  <a:pos x="connsiteX27202" y="connsiteY27202"/>
                </a:cxn>
                <a:cxn ang="0">
                  <a:pos x="connsiteX27203" y="connsiteY27203"/>
                </a:cxn>
                <a:cxn ang="0">
                  <a:pos x="connsiteX27204" y="connsiteY27204"/>
                </a:cxn>
                <a:cxn ang="0">
                  <a:pos x="connsiteX27205" y="connsiteY27205"/>
                </a:cxn>
                <a:cxn ang="0">
                  <a:pos x="connsiteX27206" y="connsiteY27206"/>
                </a:cxn>
                <a:cxn ang="0">
                  <a:pos x="connsiteX27207" y="connsiteY27207"/>
                </a:cxn>
                <a:cxn ang="0">
                  <a:pos x="connsiteX27208" y="connsiteY27208"/>
                </a:cxn>
                <a:cxn ang="0">
                  <a:pos x="connsiteX27209" y="connsiteY27209"/>
                </a:cxn>
                <a:cxn ang="0">
                  <a:pos x="connsiteX27210" y="connsiteY27210"/>
                </a:cxn>
                <a:cxn ang="0">
                  <a:pos x="connsiteX27211" y="connsiteY27211"/>
                </a:cxn>
                <a:cxn ang="0">
                  <a:pos x="connsiteX27212" y="connsiteY27212"/>
                </a:cxn>
                <a:cxn ang="0">
                  <a:pos x="connsiteX27213" y="connsiteY27213"/>
                </a:cxn>
                <a:cxn ang="0">
                  <a:pos x="connsiteX27214" y="connsiteY27214"/>
                </a:cxn>
                <a:cxn ang="0">
                  <a:pos x="connsiteX27215" y="connsiteY27215"/>
                </a:cxn>
                <a:cxn ang="0">
                  <a:pos x="connsiteX27216" y="connsiteY27216"/>
                </a:cxn>
                <a:cxn ang="0">
                  <a:pos x="connsiteX27217" y="connsiteY27217"/>
                </a:cxn>
                <a:cxn ang="0">
                  <a:pos x="connsiteX27218" y="connsiteY27218"/>
                </a:cxn>
                <a:cxn ang="0">
                  <a:pos x="connsiteX27219" y="connsiteY27219"/>
                </a:cxn>
                <a:cxn ang="0">
                  <a:pos x="connsiteX27220" y="connsiteY27220"/>
                </a:cxn>
                <a:cxn ang="0">
                  <a:pos x="connsiteX27221" y="connsiteY27221"/>
                </a:cxn>
                <a:cxn ang="0">
                  <a:pos x="connsiteX27222" y="connsiteY27222"/>
                </a:cxn>
                <a:cxn ang="0">
                  <a:pos x="connsiteX27223" y="connsiteY27223"/>
                </a:cxn>
                <a:cxn ang="0">
                  <a:pos x="connsiteX27224" y="connsiteY27224"/>
                </a:cxn>
                <a:cxn ang="0">
                  <a:pos x="connsiteX27225" y="connsiteY27225"/>
                </a:cxn>
                <a:cxn ang="0">
                  <a:pos x="connsiteX27226" y="connsiteY27226"/>
                </a:cxn>
                <a:cxn ang="0">
                  <a:pos x="connsiteX27227" y="connsiteY27227"/>
                </a:cxn>
                <a:cxn ang="0">
                  <a:pos x="connsiteX27228" y="connsiteY27228"/>
                </a:cxn>
                <a:cxn ang="0">
                  <a:pos x="connsiteX27229" y="connsiteY27229"/>
                </a:cxn>
                <a:cxn ang="0">
                  <a:pos x="connsiteX27230" y="connsiteY27230"/>
                </a:cxn>
                <a:cxn ang="0">
                  <a:pos x="connsiteX27231" y="connsiteY27231"/>
                </a:cxn>
                <a:cxn ang="0">
                  <a:pos x="connsiteX27232" y="connsiteY27232"/>
                </a:cxn>
                <a:cxn ang="0">
                  <a:pos x="connsiteX27233" y="connsiteY27233"/>
                </a:cxn>
                <a:cxn ang="0">
                  <a:pos x="connsiteX27234" y="connsiteY27234"/>
                </a:cxn>
                <a:cxn ang="0">
                  <a:pos x="connsiteX27235" y="connsiteY27235"/>
                </a:cxn>
                <a:cxn ang="0">
                  <a:pos x="connsiteX27236" y="connsiteY27236"/>
                </a:cxn>
                <a:cxn ang="0">
                  <a:pos x="connsiteX27237" y="connsiteY27237"/>
                </a:cxn>
                <a:cxn ang="0">
                  <a:pos x="connsiteX27238" y="connsiteY27238"/>
                </a:cxn>
                <a:cxn ang="0">
                  <a:pos x="connsiteX27239" y="connsiteY27239"/>
                </a:cxn>
                <a:cxn ang="0">
                  <a:pos x="connsiteX27240" y="connsiteY27240"/>
                </a:cxn>
                <a:cxn ang="0">
                  <a:pos x="connsiteX27241" y="connsiteY27241"/>
                </a:cxn>
                <a:cxn ang="0">
                  <a:pos x="connsiteX27242" y="connsiteY27242"/>
                </a:cxn>
                <a:cxn ang="0">
                  <a:pos x="connsiteX27243" y="connsiteY27243"/>
                </a:cxn>
                <a:cxn ang="0">
                  <a:pos x="connsiteX27244" y="connsiteY27244"/>
                </a:cxn>
                <a:cxn ang="0">
                  <a:pos x="connsiteX27245" y="connsiteY27245"/>
                </a:cxn>
                <a:cxn ang="0">
                  <a:pos x="connsiteX27246" y="connsiteY27246"/>
                </a:cxn>
                <a:cxn ang="0">
                  <a:pos x="connsiteX27247" y="connsiteY27247"/>
                </a:cxn>
                <a:cxn ang="0">
                  <a:pos x="connsiteX27248" y="connsiteY27248"/>
                </a:cxn>
                <a:cxn ang="0">
                  <a:pos x="connsiteX27249" y="connsiteY27249"/>
                </a:cxn>
                <a:cxn ang="0">
                  <a:pos x="connsiteX27250" y="connsiteY27250"/>
                </a:cxn>
                <a:cxn ang="0">
                  <a:pos x="connsiteX27251" y="connsiteY27251"/>
                </a:cxn>
                <a:cxn ang="0">
                  <a:pos x="connsiteX27252" y="connsiteY27252"/>
                </a:cxn>
                <a:cxn ang="0">
                  <a:pos x="connsiteX27253" y="connsiteY27253"/>
                </a:cxn>
                <a:cxn ang="0">
                  <a:pos x="connsiteX27254" y="connsiteY27254"/>
                </a:cxn>
                <a:cxn ang="0">
                  <a:pos x="connsiteX27255" y="connsiteY27255"/>
                </a:cxn>
                <a:cxn ang="0">
                  <a:pos x="connsiteX27256" y="connsiteY27256"/>
                </a:cxn>
                <a:cxn ang="0">
                  <a:pos x="connsiteX27257" y="connsiteY27257"/>
                </a:cxn>
                <a:cxn ang="0">
                  <a:pos x="connsiteX27258" y="connsiteY27258"/>
                </a:cxn>
                <a:cxn ang="0">
                  <a:pos x="connsiteX27259" y="connsiteY27259"/>
                </a:cxn>
                <a:cxn ang="0">
                  <a:pos x="connsiteX27260" y="connsiteY27260"/>
                </a:cxn>
                <a:cxn ang="0">
                  <a:pos x="connsiteX27261" y="connsiteY27261"/>
                </a:cxn>
                <a:cxn ang="0">
                  <a:pos x="connsiteX27262" y="connsiteY27262"/>
                </a:cxn>
                <a:cxn ang="0">
                  <a:pos x="connsiteX27263" y="connsiteY27263"/>
                </a:cxn>
                <a:cxn ang="0">
                  <a:pos x="connsiteX27264" y="connsiteY27264"/>
                </a:cxn>
                <a:cxn ang="0">
                  <a:pos x="connsiteX27265" y="connsiteY27265"/>
                </a:cxn>
                <a:cxn ang="0">
                  <a:pos x="connsiteX27266" y="connsiteY27266"/>
                </a:cxn>
                <a:cxn ang="0">
                  <a:pos x="connsiteX27267" y="connsiteY27267"/>
                </a:cxn>
                <a:cxn ang="0">
                  <a:pos x="connsiteX27268" y="connsiteY27268"/>
                </a:cxn>
                <a:cxn ang="0">
                  <a:pos x="connsiteX27269" y="connsiteY27269"/>
                </a:cxn>
                <a:cxn ang="0">
                  <a:pos x="connsiteX27270" y="connsiteY27270"/>
                </a:cxn>
                <a:cxn ang="0">
                  <a:pos x="connsiteX27271" y="connsiteY27271"/>
                </a:cxn>
                <a:cxn ang="0">
                  <a:pos x="connsiteX27272" y="connsiteY27272"/>
                </a:cxn>
                <a:cxn ang="0">
                  <a:pos x="connsiteX27273" y="connsiteY27273"/>
                </a:cxn>
                <a:cxn ang="0">
                  <a:pos x="connsiteX27274" y="connsiteY27274"/>
                </a:cxn>
                <a:cxn ang="0">
                  <a:pos x="connsiteX27275" y="connsiteY27275"/>
                </a:cxn>
                <a:cxn ang="0">
                  <a:pos x="connsiteX27276" y="connsiteY27276"/>
                </a:cxn>
                <a:cxn ang="0">
                  <a:pos x="connsiteX27277" y="connsiteY27277"/>
                </a:cxn>
                <a:cxn ang="0">
                  <a:pos x="connsiteX27278" y="connsiteY27278"/>
                </a:cxn>
                <a:cxn ang="0">
                  <a:pos x="connsiteX27279" y="connsiteY27279"/>
                </a:cxn>
                <a:cxn ang="0">
                  <a:pos x="connsiteX27280" y="connsiteY27280"/>
                </a:cxn>
                <a:cxn ang="0">
                  <a:pos x="connsiteX27281" y="connsiteY27281"/>
                </a:cxn>
                <a:cxn ang="0">
                  <a:pos x="connsiteX27282" y="connsiteY27282"/>
                </a:cxn>
                <a:cxn ang="0">
                  <a:pos x="connsiteX27283" y="connsiteY27283"/>
                </a:cxn>
                <a:cxn ang="0">
                  <a:pos x="connsiteX27284" y="connsiteY27284"/>
                </a:cxn>
                <a:cxn ang="0">
                  <a:pos x="connsiteX27285" y="connsiteY27285"/>
                </a:cxn>
                <a:cxn ang="0">
                  <a:pos x="connsiteX27286" y="connsiteY27286"/>
                </a:cxn>
                <a:cxn ang="0">
                  <a:pos x="connsiteX27287" y="connsiteY27287"/>
                </a:cxn>
                <a:cxn ang="0">
                  <a:pos x="connsiteX27288" y="connsiteY27288"/>
                </a:cxn>
                <a:cxn ang="0">
                  <a:pos x="connsiteX27289" y="connsiteY27289"/>
                </a:cxn>
                <a:cxn ang="0">
                  <a:pos x="connsiteX27290" y="connsiteY27290"/>
                </a:cxn>
                <a:cxn ang="0">
                  <a:pos x="connsiteX27291" y="connsiteY27291"/>
                </a:cxn>
                <a:cxn ang="0">
                  <a:pos x="connsiteX27292" y="connsiteY27292"/>
                </a:cxn>
                <a:cxn ang="0">
                  <a:pos x="connsiteX27293" y="connsiteY27293"/>
                </a:cxn>
                <a:cxn ang="0">
                  <a:pos x="connsiteX27294" y="connsiteY27294"/>
                </a:cxn>
                <a:cxn ang="0">
                  <a:pos x="connsiteX27295" y="connsiteY27295"/>
                </a:cxn>
                <a:cxn ang="0">
                  <a:pos x="connsiteX27296" y="connsiteY27296"/>
                </a:cxn>
                <a:cxn ang="0">
                  <a:pos x="connsiteX27297" y="connsiteY27297"/>
                </a:cxn>
                <a:cxn ang="0">
                  <a:pos x="connsiteX27298" y="connsiteY27298"/>
                </a:cxn>
                <a:cxn ang="0">
                  <a:pos x="connsiteX27299" y="connsiteY27299"/>
                </a:cxn>
                <a:cxn ang="0">
                  <a:pos x="connsiteX27300" y="connsiteY27300"/>
                </a:cxn>
                <a:cxn ang="0">
                  <a:pos x="connsiteX27301" y="connsiteY27301"/>
                </a:cxn>
                <a:cxn ang="0">
                  <a:pos x="connsiteX27302" y="connsiteY27302"/>
                </a:cxn>
                <a:cxn ang="0">
                  <a:pos x="connsiteX27303" y="connsiteY27303"/>
                </a:cxn>
                <a:cxn ang="0">
                  <a:pos x="connsiteX27304" y="connsiteY27304"/>
                </a:cxn>
                <a:cxn ang="0">
                  <a:pos x="connsiteX27305" y="connsiteY27305"/>
                </a:cxn>
                <a:cxn ang="0">
                  <a:pos x="connsiteX27306" y="connsiteY27306"/>
                </a:cxn>
                <a:cxn ang="0">
                  <a:pos x="connsiteX27307" y="connsiteY27307"/>
                </a:cxn>
                <a:cxn ang="0">
                  <a:pos x="connsiteX27308" y="connsiteY27308"/>
                </a:cxn>
                <a:cxn ang="0">
                  <a:pos x="connsiteX27309" y="connsiteY27309"/>
                </a:cxn>
                <a:cxn ang="0">
                  <a:pos x="connsiteX27310" y="connsiteY27310"/>
                </a:cxn>
                <a:cxn ang="0">
                  <a:pos x="connsiteX27311" y="connsiteY27311"/>
                </a:cxn>
                <a:cxn ang="0">
                  <a:pos x="connsiteX27312" y="connsiteY27312"/>
                </a:cxn>
                <a:cxn ang="0">
                  <a:pos x="connsiteX27313" y="connsiteY27313"/>
                </a:cxn>
                <a:cxn ang="0">
                  <a:pos x="connsiteX27314" y="connsiteY27314"/>
                </a:cxn>
                <a:cxn ang="0">
                  <a:pos x="connsiteX27315" y="connsiteY27315"/>
                </a:cxn>
                <a:cxn ang="0">
                  <a:pos x="connsiteX27316" y="connsiteY27316"/>
                </a:cxn>
                <a:cxn ang="0">
                  <a:pos x="connsiteX27317" y="connsiteY27317"/>
                </a:cxn>
                <a:cxn ang="0">
                  <a:pos x="connsiteX27318" y="connsiteY27318"/>
                </a:cxn>
                <a:cxn ang="0">
                  <a:pos x="connsiteX27319" y="connsiteY27319"/>
                </a:cxn>
                <a:cxn ang="0">
                  <a:pos x="connsiteX27320" y="connsiteY27320"/>
                </a:cxn>
                <a:cxn ang="0">
                  <a:pos x="connsiteX27321" y="connsiteY27321"/>
                </a:cxn>
                <a:cxn ang="0">
                  <a:pos x="connsiteX27322" y="connsiteY27322"/>
                </a:cxn>
                <a:cxn ang="0">
                  <a:pos x="connsiteX27323" y="connsiteY27323"/>
                </a:cxn>
                <a:cxn ang="0">
                  <a:pos x="connsiteX27324" y="connsiteY27324"/>
                </a:cxn>
                <a:cxn ang="0">
                  <a:pos x="connsiteX27325" y="connsiteY27325"/>
                </a:cxn>
                <a:cxn ang="0">
                  <a:pos x="connsiteX27326" y="connsiteY27326"/>
                </a:cxn>
                <a:cxn ang="0">
                  <a:pos x="connsiteX27327" y="connsiteY27327"/>
                </a:cxn>
                <a:cxn ang="0">
                  <a:pos x="connsiteX27328" y="connsiteY27328"/>
                </a:cxn>
                <a:cxn ang="0">
                  <a:pos x="connsiteX27329" y="connsiteY27329"/>
                </a:cxn>
                <a:cxn ang="0">
                  <a:pos x="connsiteX27330" y="connsiteY27330"/>
                </a:cxn>
                <a:cxn ang="0">
                  <a:pos x="connsiteX27331" y="connsiteY27331"/>
                </a:cxn>
                <a:cxn ang="0">
                  <a:pos x="connsiteX27332" y="connsiteY27332"/>
                </a:cxn>
                <a:cxn ang="0">
                  <a:pos x="connsiteX27333" y="connsiteY27333"/>
                </a:cxn>
                <a:cxn ang="0">
                  <a:pos x="connsiteX27334" y="connsiteY27334"/>
                </a:cxn>
                <a:cxn ang="0">
                  <a:pos x="connsiteX27335" y="connsiteY27335"/>
                </a:cxn>
                <a:cxn ang="0">
                  <a:pos x="connsiteX27336" y="connsiteY27336"/>
                </a:cxn>
                <a:cxn ang="0">
                  <a:pos x="connsiteX27337" y="connsiteY27337"/>
                </a:cxn>
                <a:cxn ang="0">
                  <a:pos x="connsiteX27338" y="connsiteY27338"/>
                </a:cxn>
                <a:cxn ang="0">
                  <a:pos x="connsiteX27339" y="connsiteY27339"/>
                </a:cxn>
                <a:cxn ang="0">
                  <a:pos x="connsiteX27340" y="connsiteY27340"/>
                </a:cxn>
                <a:cxn ang="0">
                  <a:pos x="connsiteX27341" y="connsiteY27341"/>
                </a:cxn>
                <a:cxn ang="0">
                  <a:pos x="connsiteX27342" y="connsiteY27342"/>
                </a:cxn>
                <a:cxn ang="0">
                  <a:pos x="connsiteX27343" y="connsiteY27343"/>
                </a:cxn>
                <a:cxn ang="0">
                  <a:pos x="connsiteX27344" y="connsiteY27344"/>
                </a:cxn>
                <a:cxn ang="0">
                  <a:pos x="connsiteX27345" y="connsiteY27345"/>
                </a:cxn>
                <a:cxn ang="0">
                  <a:pos x="connsiteX27346" y="connsiteY27346"/>
                </a:cxn>
                <a:cxn ang="0">
                  <a:pos x="connsiteX27347" y="connsiteY27347"/>
                </a:cxn>
                <a:cxn ang="0">
                  <a:pos x="connsiteX27348" y="connsiteY27348"/>
                </a:cxn>
                <a:cxn ang="0">
                  <a:pos x="connsiteX27349" y="connsiteY27349"/>
                </a:cxn>
                <a:cxn ang="0">
                  <a:pos x="connsiteX27350" y="connsiteY27350"/>
                </a:cxn>
                <a:cxn ang="0">
                  <a:pos x="connsiteX27351" y="connsiteY27351"/>
                </a:cxn>
                <a:cxn ang="0">
                  <a:pos x="connsiteX27352" y="connsiteY27352"/>
                </a:cxn>
                <a:cxn ang="0">
                  <a:pos x="connsiteX27353" y="connsiteY27353"/>
                </a:cxn>
                <a:cxn ang="0">
                  <a:pos x="connsiteX27354" y="connsiteY27354"/>
                </a:cxn>
                <a:cxn ang="0">
                  <a:pos x="connsiteX27355" y="connsiteY27355"/>
                </a:cxn>
                <a:cxn ang="0">
                  <a:pos x="connsiteX27356" y="connsiteY27356"/>
                </a:cxn>
                <a:cxn ang="0">
                  <a:pos x="connsiteX27357" y="connsiteY27357"/>
                </a:cxn>
                <a:cxn ang="0">
                  <a:pos x="connsiteX27358" y="connsiteY27358"/>
                </a:cxn>
                <a:cxn ang="0">
                  <a:pos x="connsiteX27359" y="connsiteY27359"/>
                </a:cxn>
                <a:cxn ang="0">
                  <a:pos x="connsiteX27360" y="connsiteY27360"/>
                </a:cxn>
                <a:cxn ang="0">
                  <a:pos x="connsiteX27361" y="connsiteY27361"/>
                </a:cxn>
                <a:cxn ang="0">
                  <a:pos x="connsiteX27362" y="connsiteY27362"/>
                </a:cxn>
                <a:cxn ang="0">
                  <a:pos x="connsiteX27363" y="connsiteY27363"/>
                </a:cxn>
                <a:cxn ang="0">
                  <a:pos x="connsiteX27364" y="connsiteY27364"/>
                </a:cxn>
                <a:cxn ang="0">
                  <a:pos x="connsiteX27365" y="connsiteY27365"/>
                </a:cxn>
                <a:cxn ang="0">
                  <a:pos x="connsiteX27366" y="connsiteY27366"/>
                </a:cxn>
                <a:cxn ang="0">
                  <a:pos x="connsiteX27367" y="connsiteY27367"/>
                </a:cxn>
                <a:cxn ang="0">
                  <a:pos x="connsiteX27368" y="connsiteY27368"/>
                </a:cxn>
                <a:cxn ang="0">
                  <a:pos x="connsiteX27369" y="connsiteY27369"/>
                </a:cxn>
                <a:cxn ang="0">
                  <a:pos x="connsiteX27370" y="connsiteY27370"/>
                </a:cxn>
                <a:cxn ang="0">
                  <a:pos x="connsiteX27371" y="connsiteY27371"/>
                </a:cxn>
                <a:cxn ang="0">
                  <a:pos x="connsiteX27372" y="connsiteY27372"/>
                </a:cxn>
                <a:cxn ang="0">
                  <a:pos x="connsiteX27373" y="connsiteY27373"/>
                </a:cxn>
                <a:cxn ang="0">
                  <a:pos x="connsiteX27374" y="connsiteY27374"/>
                </a:cxn>
                <a:cxn ang="0">
                  <a:pos x="connsiteX27375" y="connsiteY27375"/>
                </a:cxn>
                <a:cxn ang="0">
                  <a:pos x="connsiteX27376" y="connsiteY27376"/>
                </a:cxn>
                <a:cxn ang="0">
                  <a:pos x="connsiteX27377" y="connsiteY27377"/>
                </a:cxn>
                <a:cxn ang="0">
                  <a:pos x="connsiteX27378" y="connsiteY27378"/>
                </a:cxn>
                <a:cxn ang="0">
                  <a:pos x="connsiteX27379" y="connsiteY27379"/>
                </a:cxn>
                <a:cxn ang="0">
                  <a:pos x="connsiteX27380" y="connsiteY27380"/>
                </a:cxn>
                <a:cxn ang="0">
                  <a:pos x="connsiteX27381" y="connsiteY27381"/>
                </a:cxn>
                <a:cxn ang="0">
                  <a:pos x="connsiteX27382" y="connsiteY27382"/>
                </a:cxn>
                <a:cxn ang="0">
                  <a:pos x="connsiteX27383" y="connsiteY27383"/>
                </a:cxn>
                <a:cxn ang="0">
                  <a:pos x="connsiteX27384" y="connsiteY27384"/>
                </a:cxn>
                <a:cxn ang="0">
                  <a:pos x="connsiteX27385" y="connsiteY27385"/>
                </a:cxn>
                <a:cxn ang="0">
                  <a:pos x="connsiteX27386" y="connsiteY27386"/>
                </a:cxn>
                <a:cxn ang="0">
                  <a:pos x="connsiteX27387" y="connsiteY27387"/>
                </a:cxn>
                <a:cxn ang="0">
                  <a:pos x="connsiteX27388" y="connsiteY27388"/>
                </a:cxn>
                <a:cxn ang="0">
                  <a:pos x="connsiteX27389" y="connsiteY27389"/>
                </a:cxn>
                <a:cxn ang="0">
                  <a:pos x="connsiteX27390" y="connsiteY27390"/>
                </a:cxn>
                <a:cxn ang="0">
                  <a:pos x="connsiteX27391" y="connsiteY27391"/>
                </a:cxn>
                <a:cxn ang="0">
                  <a:pos x="connsiteX27392" y="connsiteY27392"/>
                </a:cxn>
                <a:cxn ang="0">
                  <a:pos x="connsiteX27393" y="connsiteY27393"/>
                </a:cxn>
                <a:cxn ang="0">
                  <a:pos x="connsiteX27394" y="connsiteY27394"/>
                </a:cxn>
                <a:cxn ang="0">
                  <a:pos x="connsiteX27395" y="connsiteY27395"/>
                </a:cxn>
                <a:cxn ang="0">
                  <a:pos x="connsiteX27396" y="connsiteY27396"/>
                </a:cxn>
                <a:cxn ang="0">
                  <a:pos x="connsiteX27397" y="connsiteY27397"/>
                </a:cxn>
                <a:cxn ang="0">
                  <a:pos x="connsiteX27398" y="connsiteY27398"/>
                </a:cxn>
                <a:cxn ang="0">
                  <a:pos x="connsiteX27399" y="connsiteY27399"/>
                </a:cxn>
                <a:cxn ang="0">
                  <a:pos x="connsiteX27400" y="connsiteY27400"/>
                </a:cxn>
                <a:cxn ang="0">
                  <a:pos x="connsiteX27401" y="connsiteY27401"/>
                </a:cxn>
                <a:cxn ang="0">
                  <a:pos x="connsiteX27402" y="connsiteY27402"/>
                </a:cxn>
                <a:cxn ang="0">
                  <a:pos x="connsiteX27403" y="connsiteY27403"/>
                </a:cxn>
                <a:cxn ang="0">
                  <a:pos x="connsiteX27404" y="connsiteY27404"/>
                </a:cxn>
                <a:cxn ang="0">
                  <a:pos x="connsiteX27405" y="connsiteY27405"/>
                </a:cxn>
                <a:cxn ang="0">
                  <a:pos x="connsiteX27406" y="connsiteY27406"/>
                </a:cxn>
                <a:cxn ang="0">
                  <a:pos x="connsiteX27407" y="connsiteY27407"/>
                </a:cxn>
                <a:cxn ang="0">
                  <a:pos x="connsiteX27408" y="connsiteY27408"/>
                </a:cxn>
                <a:cxn ang="0">
                  <a:pos x="connsiteX27409" y="connsiteY27409"/>
                </a:cxn>
                <a:cxn ang="0">
                  <a:pos x="connsiteX27410" y="connsiteY27410"/>
                </a:cxn>
                <a:cxn ang="0">
                  <a:pos x="connsiteX27411" y="connsiteY27411"/>
                </a:cxn>
                <a:cxn ang="0">
                  <a:pos x="connsiteX27412" y="connsiteY27412"/>
                </a:cxn>
                <a:cxn ang="0">
                  <a:pos x="connsiteX27413" y="connsiteY27413"/>
                </a:cxn>
                <a:cxn ang="0">
                  <a:pos x="connsiteX27414" y="connsiteY27414"/>
                </a:cxn>
                <a:cxn ang="0">
                  <a:pos x="connsiteX27415" y="connsiteY27415"/>
                </a:cxn>
                <a:cxn ang="0">
                  <a:pos x="connsiteX27416" y="connsiteY27416"/>
                </a:cxn>
                <a:cxn ang="0">
                  <a:pos x="connsiteX27417" y="connsiteY27417"/>
                </a:cxn>
                <a:cxn ang="0">
                  <a:pos x="connsiteX27418" y="connsiteY27418"/>
                </a:cxn>
                <a:cxn ang="0">
                  <a:pos x="connsiteX27419" y="connsiteY27419"/>
                </a:cxn>
                <a:cxn ang="0">
                  <a:pos x="connsiteX27420" y="connsiteY27420"/>
                </a:cxn>
                <a:cxn ang="0">
                  <a:pos x="connsiteX27421" y="connsiteY27421"/>
                </a:cxn>
                <a:cxn ang="0">
                  <a:pos x="connsiteX27422" y="connsiteY27422"/>
                </a:cxn>
                <a:cxn ang="0">
                  <a:pos x="connsiteX27423" y="connsiteY27423"/>
                </a:cxn>
                <a:cxn ang="0">
                  <a:pos x="connsiteX27424" y="connsiteY27424"/>
                </a:cxn>
                <a:cxn ang="0">
                  <a:pos x="connsiteX27425" y="connsiteY27425"/>
                </a:cxn>
                <a:cxn ang="0">
                  <a:pos x="connsiteX27426" y="connsiteY27426"/>
                </a:cxn>
                <a:cxn ang="0">
                  <a:pos x="connsiteX27427" y="connsiteY27427"/>
                </a:cxn>
                <a:cxn ang="0">
                  <a:pos x="connsiteX27428" y="connsiteY27428"/>
                </a:cxn>
                <a:cxn ang="0">
                  <a:pos x="connsiteX27429" y="connsiteY27429"/>
                </a:cxn>
                <a:cxn ang="0">
                  <a:pos x="connsiteX27430" y="connsiteY27430"/>
                </a:cxn>
                <a:cxn ang="0">
                  <a:pos x="connsiteX27431" y="connsiteY27431"/>
                </a:cxn>
                <a:cxn ang="0">
                  <a:pos x="connsiteX27432" y="connsiteY27432"/>
                </a:cxn>
                <a:cxn ang="0">
                  <a:pos x="connsiteX27433" y="connsiteY27433"/>
                </a:cxn>
                <a:cxn ang="0">
                  <a:pos x="connsiteX27434" y="connsiteY27434"/>
                </a:cxn>
                <a:cxn ang="0">
                  <a:pos x="connsiteX27435" y="connsiteY27435"/>
                </a:cxn>
                <a:cxn ang="0">
                  <a:pos x="connsiteX27436" y="connsiteY27436"/>
                </a:cxn>
                <a:cxn ang="0">
                  <a:pos x="connsiteX27437" y="connsiteY27437"/>
                </a:cxn>
                <a:cxn ang="0">
                  <a:pos x="connsiteX27438" y="connsiteY27438"/>
                </a:cxn>
                <a:cxn ang="0">
                  <a:pos x="connsiteX27439" y="connsiteY27439"/>
                </a:cxn>
                <a:cxn ang="0">
                  <a:pos x="connsiteX27440" y="connsiteY27440"/>
                </a:cxn>
                <a:cxn ang="0">
                  <a:pos x="connsiteX27441" y="connsiteY27441"/>
                </a:cxn>
                <a:cxn ang="0">
                  <a:pos x="connsiteX27442" y="connsiteY27442"/>
                </a:cxn>
                <a:cxn ang="0">
                  <a:pos x="connsiteX27443" y="connsiteY27443"/>
                </a:cxn>
                <a:cxn ang="0">
                  <a:pos x="connsiteX27444" y="connsiteY27444"/>
                </a:cxn>
                <a:cxn ang="0">
                  <a:pos x="connsiteX27445" y="connsiteY27445"/>
                </a:cxn>
                <a:cxn ang="0">
                  <a:pos x="connsiteX27446" y="connsiteY27446"/>
                </a:cxn>
                <a:cxn ang="0">
                  <a:pos x="connsiteX27447" y="connsiteY27447"/>
                </a:cxn>
                <a:cxn ang="0">
                  <a:pos x="connsiteX27448" y="connsiteY27448"/>
                </a:cxn>
                <a:cxn ang="0">
                  <a:pos x="connsiteX27449" y="connsiteY27449"/>
                </a:cxn>
                <a:cxn ang="0">
                  <a:pos x="connsiteX27450" y="connsiteY27450"/>
                </a:cxn>
                <a:cxn ang="0">
                  <a:pos x="connsiteX27451" y="connsiteY27451"/>
                </a:cxn>
                <a:cxn ang="0">
                  <a:pos x="connsiteX27452" y="connsiteY27452"/>
                </a:cxn>
                <a:cxn ang="0">
                  <a:pos x="connsiteX27453" y="connsiteY27453"/>
                </a:cxn>
                <a:cxn ang="0">
                  <a:pos x="connsiteX27454" y="connsiteY27454"/>
                </a:cxn>
                <a:cxn ang="0">
                  <a:pos x="connsiteX27455" y="connsiteY27455"/>
                </a:cxn>
                <a:cxn ang="0">
                  <a:pos x="connsiteX27456" y="connsiteY27456"/>
                </a:cxn>
                <a:cxn ang="0">
                  <a:pos x="connsiteX27457" y="connsiteY27457"/>
                </a:cxn>
                <a:cxn ang="0">
                  <a:pos x="connsiteX27458" y="connsiteY27458"/>
                </a:cxn>
                <a:cxn ang="0">
                  <a:pos x="connsiteX27459" y="connsiteY27459"/>
                </a:cxn>
                <a:cxn ang="0">
                  <a:pos x="connsiteX27460" y="connsiteY27460"/>
                </a:cxn>
                <a:cxn ang="0">
                  <a:pos x="connsiteX27461" y="connsiteY27461"/>
                </a:cxn>
                <a:cxn ang="0">
                  <a:pos x="connsiteX27462" y="connsiteY27462"/>
                </a:cxn>
                <a:cxn ang="0">
                  <a:pos x="connsiteX27463" y="connsiteY27463"/>
                </a:cxn>
                <a:cxn ang="0">
                  <a:pos x="connsiteX27464" y="connsiteY27464"/>
                </a:cxn>
                <a:cxn ang="0">
                  <a:pos x="connsiteX27465" y="connsiteY27465"/>
                </a:cxn>
                <a:cxn ang="0">
                  <a:pos x="connsiteX27466" y="connsiteY27466"/>
                </a:cxn>
                <a:cxn ang="0">
                  <a:pos x="connsiteX27467" y="connsiteY27467"/>
                </a:cxn>
                <a:cxn ang="0">
                  <a:pos x="connsiteX27468" y="connsiteY27468"/>
                </a:cxn>
                <a:cxn ang="0">
                  <a:pos x="connsiteX27469" y="connsiteY27469"/>
                </a:cxn>
                <a:cxn ang="0">
                  <a:pos x="connsiteX27470" y="connsiteY27470"/>
                </a:cxn>
                <a:cxn ang="0">
                  <a:pos x="connsiteX27471" y="connsiteY27471"/>
                </a:cxn>
                <a:cxn ang="0">
                  <a:pos x="connsiteX27472" y="connsiteY27472"/>
                </a:cxn>
                <a:cxn ang="0">
                  <a:pos x="connsiteX27473" y="connsiteY27473"/>
                </a:cxn>
                <a:cxn ang="0">
                  <a:pos x="connsiteX27474" y="connsiteY27474"/>
                </a:cxn>
                <a:cxn ang="0">
                  <a:pos x="connsiteX27475" y="connsiteY27475"/>
                </a:cxn>
                <a:cxn ang="0">
                  <a:pos x="connsiteX27476" y="connsiteY27476"/>
                </a:cxn>
                <a:cxn ang="0">
                  <a:pos x="connsiteX27477" y="connsiteY27477"/>
                </a:cxn>
                <a:cxn ang="0">
                  <a:pos x="connsiteX27478" y="connsiteY27478"/>
                </a:cxn>
                <a:cxn ang="0">
                  <a:pos x="connsiteX27479" y="connsiteY27479"/>
                </a:cxn>
                <a:cxn ang="0">
                  <a:pos x="connsiteX27480" y="connsiteY27480"/>
                </a:cxn>
                <a:cxn ang="0">
                  <a:pos x="connsiteX27481" y="connsiteY27481"/>
                </a:cxn>
                <a:cxn ang="0">
                  <a:pos x="connsiteX27482" y="connsiteY27482"/>
                </a:cxn>
                <a:cxn ang="0">
                  <a:pos x="connsiteX27483" y="connsiteY27483"/>
                </a:cxn>
                <a:cxn ang="0">
                  <a:pos x="connsiteX27484" y="connsiteY27484"/>
                </a:cxn>
                <a:cxn ang="0">
                  <a:pos x="connsiteX27485" y="connsiteY27485"/>
                </a:cxn>
                <a:cxn ang="0">
                  <a:pos x="connsiteX27486" y="connsiteY27486"/>
                </a:cxn>
                <a:cxn ang="0">
                  <a:pos x="connsiteX27487" y="connsiteY27487"/>
                </a:cxn>
                <a:cxn ang="0">
                  <a:pos x="connsiteX27488" y="connsiteY27488"/>
                </a:cxn>
                <a:cxn ang="0">
                  <a:pos x="connsiteX27489" y="connsiteY27489"/>
                </a:cxn>
                <a:cxn ang="0">
                  <a:pos x="connsiteX27490" y="connsiteY27490"/>
                </a:cxn>
                <a:cxn ang="0">
                  <a:pos x="connsiteX27491" y="connsiteY27491"/>
                </a:cxn>
                <a:cxn ang="0">
                  <a:pos x="connsiteX27492" y="connsiteY27492"/>
                </a:cxn>
                <a:cxn ang="0">
                  <a:pos x="connsiteX27493" y="connsiteY27493"/>
                </a:cxn>
                <a:cxn ang="0">
                  <a:pos x="connsiteX27494" y="connsiteY27494"/>
                </a:cxn>
                <a:cxn ang="0">
                  <a:pos x="connsiteX27495" y="connsiteY27495"/>
                </a:cxn>
                <a:cxn ang="0">
                  <a:pos x="connsiteX27496" y="connsiteY27496"/>
                </a:cxn>
                <a:cxn ang="0">
                  <a:pos x="connsiteX27497" y="connsiteY27497"/>
                </a:cxn>
                <a:cxn ang="0">
                  <a:pos x="connsiteX27498" y="connsiteY27498"/>
                </a:cxn>
                <a:cxn ang="0">
                  <a:pos x="connsiteX27499" y="connsiteY27499"/>
                </a:cxn>
                <a:cxn ang="0">
                  <a:pos x="connsiteX27500" y="connsiteY27500"/>
                </a:cxn>
                <a:cxn ang="0">
                  <a:pos x="connsiteX27501" y="connsiteY27501"/>
                </a:cxn>
                <a:cxn ang="0">
                  <a:pos x="connsiteX27502" y="connsiteY27502"/>
                </a:cxn>
                <a:cxn ang="0">
                  <a:pos x="connsiteX27503" y="connsiteY27503"/>
                </a:cxn>
                <a:cxn ang="0">
                  <a:pos x="connsiteX27504" y="connsiteY27504"/>
                </a:cxn>
                <a:cxn ang="0">
                  <a:pos x="connsiteX27505" y="connsiteY27505"/>
                </a:cxn>
                <a:cxn ang="0">
                  <a:pos x="connsiteX27506" y="connsiteY27506"/>
                </a:cxn>
                <a:cxn ang="0">
                  <a:pos x="connsiteX27507" y="connsiteY27507"/>
                </a:cxn>
                <a:cxn ang="0">
                  <a:pos x="connsiteX27508" y="connsiteY27508"/>
                </a:cxn>
                <a:cxn ang="0">
                  <a:pos x="connsiteX27509" y="connsiteY27509"/>
                </a:cxn>
                <a:cxn ang="0">
                  <a:pos x="connsiteX27510" y="connsiteY27510"/>
                </a:cxn>
                <a:cxn ang="0">
                  <a:pos x="connsiteX27511" y="connsiteY27511"/>
                </a:cxn>
                <a:cxn ang="0">
                  <a:pos x="connsiteX27512" y="connsiteY27512"/>
                </a:cxn>
                <a:cxn ang="0">
                  <a:pos x="connsiteX27513" y="connsiteY27513"/>
                </a:cxn>
                <a:cxn ang="0">
                  <a:pos x="connsiteX27514" y="connsiteY27514"/>
                </a:cxn>
                <a:cxn ang="0">
                  <a:pos x="connsiteX27515" y="connsiteY27515"/>
                </a:cxn>
                <a:cxn ang="0">
                  <a:pos x="connsiteX27516" y="connsiteY27516"/>
                </a:cxn>
                <a:cxn ang="0">
                  <a:pos x="connsiteX27517" y="connsiteY27517"/>
                </a:cxn>
                <a:cxn ang="0">
                  <a:pos x="connsiteX27518" y="connsiteY27518"/>
                </a:cxn>
                <a:cxn ang="0">
                  <a:pos x="connsiteX27519" y="connsiteY27519"/>
                </a:cxn>
                <a:cxn ang="0">
                  <a:pos x="connsiteX27520" y="connsiteY27520"/>
                </a:cxn>
                <a:cxn ang="0">
                  <a:pos x="connsiteX27521" y="connsiteY27521"/>
                </a:cxn>
                <a:cxn ang="0">
                  <a:pos x="connsiteX27522" y="connsiteY27522"/>
                </a:cxn>
                <a:cxn ang="0">
                  <a:pos x="connsiteX27523" y="connsiteY27523"/>
                </a:cxn>
                <a:cxn ang="0">
                  <a:pos x="connsiteX27524" y="connsiteY27524"/>
                </a:cxn>
                <a:cxn ang="0">
                  <a:pos x="connsiteX27525" y="connsiteY27525"/>
                </a:cxn>
                <a:cxn ang="0">
                  <a:pos x="connsiteX27526" y="connsiteY27526"/>
                </a:cxn>
                <a:cxn ang="0">
                  <a:pos x="connsiteX27527" y="connsiteY27527"/>
                </a:cxn>
                <a:cxn ang="0">
                  <a:pos x="connsiteX27528" y="connsiteY27528"/>
                </a:cxn>
                <a:cxn ang="0">
                  <a:pos x="connsiteX27529" y="connsiteY27529"/>
                </a:cxn>
                <a:cxn ang="0">
                  <a:pos x="connsiteX27530" y="connsiteY27530"/>
                </a:cxn>
                <a:cxn ang="0">
                  <a:pos x="connsiteX27531" y="connsiteY27531"/>
                </a:cxn>
                <a:cxn ang="0">
                  <a:pos x="connsiteX27532" y="connsiteY27532"/>
                </a:cxn>
                <a:cxn ang="0">
                  <a:pos x="connsiteX27533" y="connsiteY27533"/>
                </a:cxn>
                <a:cxn ang="0">
                  <a:pos x="connsiteX27534" y="connsiteY27534"/>
                </a:cxn>
                <a:cxn ang="0">
                  <a:pos x="connsiteX27535" y="connsiteY27535"/>
                </a:cxn>
                <a:cxn ang="0">
                  <a:pos x="connsiteX27536" y="connsiteY27536"/>
                </a:cxn>
                <a:cxn ang="0">
                  <a:pos x="connsiteX27537" y="connsiteY27537"/>
                </a:cxn>
                <a:cxn ang="0">
                  <a:pos x="connsiteX27538" y="connsiteY27538"/>
                </a:cxn>
                <a:cxn ang="0">
                  <a:pos x="connsiteX27539" y="connsiteY27539"/>
                </a:cxn>
                <a:cxn ang="0">
                  <a:pos x="connsiteX27540" y="connsiteY27540"/>
                </a:cxn>
                <a:cxn ang="0">
                  <a:pos x="connsiteX27541" y="connsiteY27541"/>
                </a:cxn>
                <a:cxn ang="0">
                  <a:pos x="connsiteX27542" y="connsiteY27542"/>
                </a:cxn>
                <a:cxn ang="0">
                  <a:pos x="connsiteX27543" y="connsiteY27543"/>
                </a:cxn>
                <a:cxn ang="0">
                  <a:pos x="connsiteX27544" y="connsiteY27544"/>
                </a:cxn>
                <a:cxn ang="0">
                  <a:pos x="connsiteX27545" y="connsiteY27545"/>
                </a:cxn>
                <a:cxn ang="0">
                  <a:pos x="connsiteX27546" y="connsiteY27546"/>
                </a:cxn>
                <a:cxn ang="0">
                  <a:pos x="connsiteX27547" y="connsiteY27547"/>
                </a:cxn>
                <a:cxn ang="0">
                  <a:pos x="connsiteX27548" y="connsiteY27548"/>
                </a:cxn>
                <a:cxn ang="0">
                  <a:pos x="connsiteX27549" y="connsiteY27549"/>
                </a:cxn>
                <a:cxn ang="0">
                  <a:pos x="connsiteX27550" y="connsiteY27550"/>
                </a:cxn>
                <a:cxn ang="0">
                  <a:pos x="connsiteX27551" y="connsiteY27551"/>
                </a:cxn>
                <a:cxn ang="0">
                  <a:pos x="connsiteX27552" y="connsiteY27552"/>
                </a:cxn>
                <a:cxn ang="0">
                  <a:pos x="connsiteX27553" y="connsiteY27553"/>
                </a:cxn>
                <a:cxn ang="0">
                  <a:pos x="connsiteX27554" y="connsiteY27554"/>
                </a:cxn>
                <a:cxn ang="0">
                  <a:pos x="connsiteX27555" y="connsiteY27555"/>
                </a:cxn>
                <a:cxn ang="0">
                  <a:pos x="connsiteX27556" y="connsiteY27556"/>
                </a:cxn>
                <a:cxn ang="0">
                  <a:pos x="connsiteX27557" y="connsiteY27557"/>
                </a:cxn>
                <a:cxn ang="0">
                  <a:pos x="connsiteX27558" y="connsiteY27558"/>
                </a:cxn>
                <a:cxn ang="0">
                  <a:pos x="connsiteX27559" y="connsiteY27559"/>
                </a:cxn>
                <a:cxn ang="0">
                  <a:pos x="connsiteX27560" y="connsiteY27560"/>
                </a:cxn>
                <a:cxn ang="0">
                  <a:pos x="connsiteX27561" y="connsiteY27561"/>
                </a:cxn>
                <a:cxn ang="0">
                  <a:pos x="connsiteX27562" y="connsiteY27562"/>
                </a:cxn>
                <a:cxn ang="0">
                  <a:pos x="connsiteX27563" y="connsiteY27563"/>
                </a:cxn>
                <a:cxn ang="0">
                  <a:pos x="connsiteX27564" y="connsiteY27564"/>
                </a:cxn>
                <a:cxn ang="0">
                  <a:pos x="connsiteX27565" y="connsiteY27565"/>
                </a:cxn>
                <a:cxn ang="0">
                  <a:pos x="connsiteX27566" y="connsiteY27566"/>
                </a:cxn>
                <a:cxn ang="0">
                  <a:pos x="connsiteX27567" y="connsiteY27567"/>
                </a:cxn>
                <a:cxn ang="0">
                  <a:pos x="connsiteX27568" y="connsiteY27568"/>
                </a:cxn>
                <a:cxn ang="0">
                  <a:pos x="connsiteX27569" y="connsiteY27569"/>
                </a:cxn>
                <a:cxn ang="0">
                  <a:pos x="connsiteX27570" y="connsiteY27570"/>
                </a:cxn>
                <a:cxn ang="0">
                  <a:pos x="connsiteX27571" y="connsiteY27571"/>
                </a:cxn>
                <a:cxn ang="0">
                  <a:pos x="connsiteX27572" y="connsiteY27572"/>
                </a:cxn>
                <a:cxn ang="0">
                  <a:pos x="connsiteX27573" y="connsiteY27573"/>
                </a:cxn>
                <a:cxn ang="0">
                  <a:pos x="connsiteX27574" y="connsiteY27574"/>
                </a:cxn>
                <a:cxn ang="0">
                  <a:pos x="connsiteX27575" y="connsiteY27575"/>
                </a:cxn>
                <a:cxn ang="0">
                  <a:pos x="connsiteX27576" y="connsiteY27576"/>
                </a:cxn>
                <a:cxn ang="0">
                  <a:pos x="connsiteX27577" y="connsiteY27577"/>
                </a:cxn>
                <a:cxn ang="0">
                  <a:pos x="connsiteX27578" y="connsiteY27578"/>
                </a:cxn>
                <a:cxn ang="0">
                  <a:pos x="connsiteX27579" y="connsiteY27579"/>
                </a:cxn>
                <a:cxn ang="0">
                  <a:pos x="connsiteX27580" y="connsiteY27580"/>
                </a:cxn>
                <a:cxn ang="0">
                  <a:pos x="connsiteX27581" y="connsiteY27581"/>
                </a:cxn>
                <a:cxn ang="0">
                  <a:pos x="connsiteX27582" y="connsiteY27582"/>
                </a:cxn>
                <a:cxn ang="0">
                  <a:pos x="connsiteX27583" y="connsiteY27583"/>
                </a:cxn>
                <a:cxn ang="0">
                  <a:pos x="connsiteX27584" y="connsiteY27584"/>
                </a:cxn>
                <a:cxn ang="0">
                  <a:pos x="connsiteX27585" y="connsiteY27585"/>
                </a:cxn>
                <a:cxn ang="0">
                  <a:pos x="connsiteX27586" y="connsiteY27586"/>
                </a:cxn>
                <a:cxn ang="0">
                  <a:pos x="connsiteX27587" y="connsiteY27587"/>
                </a:cxn>
                <a:cxn ang="0">
                  <a:pos x="connsiteX27588" y="connsiteY27588"/>
                </a:cxn>
                <a:cxn ang="0">
                  <a:pos x="connsiteX27589" y="connsiteY27589"/>
                </a:cxn>
                <a:cxn ang="0">
                  <a:pos x="connsiteX27590" y="connsiteY27590"/>
                </a:cxn>
                <a:cxn ang="0">
                  <a:pos x="connsiteX27591" y="connsiteY27591"/>
                </a:cxn>
                <a:cxn ang="0">
                  <a:pos x="connsiteX27592" y="connsiteY27592"/>
                </a:cxn>
                <a:cxn ang="0">
                  <a:pos x="connsiteX27593" y="connsiteY27593"/>
                </a:cxn>
                <a:cxn ang="0">
                  <a:pos x="connsiteX27594" y="connsiteY27594"/>
                </a:cxn>
                <a:cxn ang="0">
                  <a:pos x="connsiteX27595" y="connsiteY27595"/>
                </a:cxn>
                <a:cxn ang="0">
                  <a:pos x="connsiteX27596" y="connsiteY27596"/>
                </a:cxn>
                <a:cxn ang="0">
                  <a:pos x="connsiteX27597" y="connsiteY27597"/>
                </a:cxn>
                <a:cxn ang="0">
                  <a:pos x="connsiteX27598" y="connsiteY27598"/>
                </a:cxn>
                <a:cxn ang="0">
                  <a:pos x="connsiteX27599" y="connsiteY27599"/>
                </a:cxn>
                <a:cxn ang="0">
                  <a:pos x="connsiteX27600" y="connsiteY27600"/>
                </a:cxn>
                <a:cxn ang="0">
                  <a:pos x="connsiteX27601" y="connsiteY27601"/>
                </a:cxn>
                <a:cxn ang="0">
                  <a:pos x="connsiteX27602" y="connsiteY27602"/>
                </a:cxn>
                <a:cxn ang="0">
                  <a:pos x="connsiteX27603" y="connsiteY27603"/>
                </a:cxn>
                <a:cxn ang="0">
                  <a:pos x="connsiteX27604" y="connsiteY27604"/>
                </a:cxn>
                <a:cxn ang="0">
                  <a:pos x="connsiteX27605" y="connsiteY27605"/>
                </a:cxn>
                <a:cxn ang="0">
                  <a:pos x="connsiteX27606" y="connsiteY27606"/>
                </a:cxn>
                <a:cxn ang="0">
                  <a:pos x="connsiteX27607" y="connsiteY27607"/>
                </a:cxn>
                <a:cxn ang="0">
                  <a:pos x="connsiteX27608" y="connsiteY27608"/>
                </a:cxn>
                <a:cxn ang="0">
                  <a:pos x="connsiteX27609" y="connsiteY27609"/>
                </a:cxn>
                <a:cxn ang="0">
                  <a:pos x="connsiteX27610" y="connsiteY27610"/>
                </a:cxn>
                <a:cxn ang="0">
                  <a:pos x="connsiteX27611" y="connsiteY27611"/>
                </a:cxn>
                <a:cxn ang="0">
                  <a:pos x="connsiteX27612" y="connsiteY27612"/>
                </a:cxn>
                <a:cxn ang="0">
                  <a:pos x="connsiteX27613" y="connsiteY27613"/>
                </a:cxn>
                <a:cxn ang="0">
                  <a:pos x="connsiteX27614" y="connsiteY27614"/>
                </a:cxn>
                <a:cxn ang="0">
                  <a:pos x="connsiteX27615" y="connsiteY27615"/>
                </a:cxn>
                <a:cxn ang="0">
                  <a:pos x="connsiteX27616" y="connsiteY27616"/>
                </a:cxn>
                <a:cxn ang="0">
                  <a:pos x="connsiteX27617" y="connsiteY27617"/>
                </a:cxn>
                <a:cxn ang="0">
                  <a:pos x="connsiteX27618" y="connsiteY27618"/>
                </a:cxn>
                <a:cxn ang="0">
                  <a:pos x="connsiteX27619" y="connsiteY27619"/>
                </a:cxn>
                <a:cxn ang="0">
                  <a:pos x="connsiteX27620" y="connsiteY27620"/>
                </a:cxn>
                <a:cxn ang="0">
                  <a:pos x="connsiteX27621" y="connsiteY27621"/>
                </a:cxn>
                <a:cxn ang="0">
                  <a:pos x="connsiteX27622" y="connsiteY27622"/>
                </a:cxn>
                <a:cxn ang="0">
                  <a:pos x="connsiteX27623" y="connsiteY27623"/>
                </a:cxn>
                <a:cxn ang="0">
                  <a:pos x="connsiteX27624" y="connsiteY27624"/>
                </a:cxn>
                <a:cxn ang="0">
                  <a:pos x="connsiteX27625" y="connsiteY27625"/>
                </a:cxn>
                <a:cxn ang="0">
                  <a:pos x="connsiteX27626" y="connsiteY27626"/>
                </a:cxn>
                <a:cxn ang="0">
                  <a:pos x="connsiteX27627" y="connsiteY27627"/>
                </a:cxn>
                <a:cxn ang="0">
                  <a:pos x="connsiteX27628" y="connsiteY27628"/>
                </a:cxn>
                <a:cxn ang="0">
                  <a:pos x="connsiteX27629" y="connsiteY27629"/>
                </a:cxn>
                <a:cxn ang="0">
                  <a:pos x="connsiteX27630" y="connsiteY27630"/>
                </a:cxn>
                <a:cxn ang="0">
                  <a:pos x="connsiteX27631" y="connsiteY27631"/>
                </a:cxn>
                <a:cxn ang="0">
                  <a:pos x="connsiteX27632" y="connsiteY27632"/>
                </a:cxn>
                <a:cxn ang="0">
                  <a:pos x="connsiteX27633" y="connsiteY27633"/>
                </a:cxn>
                <a:cxn ang="0">
                  <a:pos x="connsiteX27634" y="connsiteY27634"/>
                </a:cxn>
                <a:cxn ang="0">
                  <a:pos x="connsiteX27635" y="connsiteY27635"/>
                </a:cxn>
                <a:cxn ang="0">
                  <a:pos x="connsiteX27636" y="connsiteY27636"/>
                </a:cxn>
                <a:cxn ang="0">
                  <a:pos x="connsiteX27637" y="connsiteY27637"/>
                </a:cxn>
                <a:cxn ang="0">
                  <a:pos x="connsiteX27638" y="connsiteY27638"/>
                </a:cxn>
                <a:cxn ang="0">
                  <a:pos x="connsiteX27639" y="connsiteY27639"/>
                </a:cxn>
                <a:cxn ang="0">
                  <a:pos x="connsiteX27640" y="connsiteY27640"/>
                </a:cxn>
                <a:cxn ang="0">
                  <a:pos x="connsiteX27641" y="connsiteY27641"/>
                </a:cxn>
                <a:cxn ang="0">
                  <a:pos x="connsiteX27642" y="connsiteY27642"/>
                </a:cxn>
                <a:cxn ang="0">
                  <a:pos x="connsiteX27643" y="connsiteY27643"/>
                </a:cxn>
                <a:cxn ang="0">
                  <a:pos x="connsiteX27644" y="connsiteY27644"/>
                </a:cxn>
                <a:cxn ang="0">
                  <a:pos x="connsiteX27645" y="connsiteY27645"/>
                </a:cxn>
                <a:cxn ang="0">
                  <a:pos x="connsiteX27646" y="connsiteY27646"/>
                </a:cxn>
                <a:cxn ang="0">
                  <a:pos x="connsiteX27647" y="connsiteY27647"/>
                </a:cxn>
                <a:cxn ang="0">
                  <a:pos x="connsiteX27648" y="connsiteY27648"/>
                </a:cxn>
                <a:cxn ang="0">
                  <a:pos x="connsiteX27649" y="connsiteY27649"/>
                </a:cxn>
                <a:cxn ang="0">
                  <a:pos x="connsiteX27650" y="connsiteY27650"/>
                </a:cxn>
                <a:cxn ang="0">
                  <a:pos x="connsiteX27651" y="connsiteY27651"/>
                </a:cxn>
                <a:cxn ang="0">
                  <a:pos x="connsiteX27652" y="connsiteY27652"/>
                </a:cxn>
                <a:cxn ang="0">
                  <a:pos x="connsiteX27653" y="connsiteY27653"/>
                </a:cxn>
                <a:cxn ang="0">
                  <a:pos x="connsiteX27654" y="connsiteY27654"/>
                </a:cxn>
                <a:cxn ang="0">
                  <a:pos x="connsiteX27655" y="connsiteY27655"/>
                </a:cxn>
                <a:cxn ang="0">
                  <a:pos x="connsiteX27656" y="connsiteY27656"/>
                </a:cxn>
                <a:cxn ang="0">
                  <a:pos x="connsiteX27657" y="connsiteY27657"/>
                </a:cxn>
                <a:cxn ang="0">
                  <a:pos x="connsiteX27658" y="connsiteY27658"/>
                </a:cxn>
                <a:cxn ang="0">
                  <a:pos x="connsiteX27659" y="connsiteY27659"/>
                </a:cxn>
                <a:cxn ang="0">
                  <a:pos x="connsiteX27660" y="connsiteY27660"/>
                </a:cxn>
                <a:cxn ang="0">
                  <a:pos x="connsiteX27661" y="connsiteY27661"/>
                </a:cxn>
                <a:cxn ang="0">
                  <a:pos x="connsiteX27662" y="connsiteY27662"/>
                </a:cxn>
                <a:cxn ang="0">
                  <a:pos x="connsiteX27663" y="connsiteY27663"/>
                </a:cxn>
                <a:cxn ang="0">
                  <a:pos x="connsiteX27664" y="connsiteY27664"/>
                </a:cxn>
                <a:cxn ang="0">
                  <a:pos x="connsiteX27665" y="connsiteY27665"/>
                </a:cxn>
                <a:cxn ang="0">
                  <a:pos x="connsiteX27666" y="connsiteY27666"/>
                </a:cxn>
                <a:cxn ang="0">
                  <a:pos x="connsiteX27667" y="connsiteY27667"/>
                </a:cxn>
                <a:cxn ang="0">
                  <a:pos x="connsiteX27668" y="connsiteY27668"/>
                </a:cxn>
                <a:cxn ang="0">
                  <a:pos x="connsiteX27669" y="connsiteY27669"/>
                </a:cxn>
                <a:cxn ang="0">
                  <a:pos x="connsiteX27670" y="connsiteY27670"/>
                </a:cxn>
                <a:cxn ang="0">
                  <a:pos x="connsiteX27671" y="connsiteY27671"/>
                </a:cxn>
                <a:cxn ang="0">
                  <a:pos x="connsiteX27672" y="connsiteY27672"/>
                </a:cxn>
                <a:cxn ang="0">
                  <a:pos x="connsiteX27673" y="connsiteY27673"/>
                </a:cxn>
                <a:cxn ang="0">
                  <a:pos x="connsiteX27674" y="connsiteY27674"/>
                </a:cxn>
                <a:cxn ang="0">
                  <a:pos x="connsiteX27675" y="connsiteY27675"/>
                </a:cxn>
                <a:cxn ang="0">
                  <a:pos x="connsiteX27676" y="connsiteY27676"/>
                </a:cxn>
                <a:cxn ang="0">
                  <a:pos x="connsiteX27677" y="connsiteY27677"/>
                </a:cxn>
                <a:cxn ang="0">
                  <a:pos x="connsiteX27678" y="connsiteY27678"/>
                </a:cxn>
                <a:cxn ang="0">
                  <a:pos x="connsiteX27679" y="connsiteY27679"/>
                </a:cxn>
                <a:cxn ang="0">
                  <a:pos x="connsiteX27680" y="connsiteY27680"/>
                </a:cxn>
                <a:cxn ang="0">
                  <a:pos x="connsiteX27681" y="connsiteY27681"/>
                </a:cxn>
                <a:cxn ang="0">
                  <a:pos x="connsiteX27682" y="connsiteY27682"/>
                </a:cxn>
                <a:cxn ang="0">
                  <a:pos x="connsiteX27683" y="connsiteY27683"/>
                </a:cxn>
                <a:cxn ang="0">
                  <a:pos x="connsiteX27684" y="connsiteY27684"/>
                </a:cxn>
                <a:cxn ang="0">
                  <a:pos x="connsiteX27685" y="connsiteY27685"/>
                </a:cxn>
                <a:cxn ang="0">
                  <a:pos x="connsiteX27686" y="connsiteY27686"/>
                </a:cxn>
                <a:cxn ang="0">
                  <a:pos x="connsiteX27687" y="connsiteY27687"/>
                </a:cxn>
                <a:cxn ang="0">
                  <a:pos x="connsiteX27688" y="connsiteY27688"/>
                </a:cxn>
                <a:cxn ang="0">
                  <a:pos x="connsiteX27689" y="connsiteY27689"/>
                </a:cxn>
                <a:cxn ang="0">
                  <a:pos x="connsiteX27690" y="connsiteY27690"/>
                </a:cxn>
                <a:cxn ang="0">
                  <a:pos x="connsiteX27691" y="connsiteY27691"/>
                </a:cxn>
                <a:cxn ang="0">
                  <a:pos x="connsiteX27692" y="connsiteY27692"/>
                </a:cxn>
                <a:cxn ang="0">
                  <a:pos x="connsiteX27693" y="connsiteY27693"/>
                </a:cxn>
                <a:cxn ang="0">
                  <a:pos x="connsiteX27694" y="connsiteY27694"/>
                </a:cxn>
                <a:cxn ang="0">
                  <a:pos x="connsiteX27695" y="connsiteY27695"/>
                </a:cxn>
                <a:cxn ang="0">
                  <a:pos x="connsiteX27696" y="connsiteY27696"/>
                </a:cxn>
                <a:cxn ang="0">
                  <a:pos x="connsiteX27697" y="connsiteY27697"/>
                </a:cxn>
                <a:cxn ang="0">
                  <a:pos x="connsiteX27698" y="connsiteY27698"/>
                </a:cxn>
                <a:cxn ang="0">
                  <a:pos x="connsiteX27699" y="connsiteY27699"/>
                </a:cxn>
                <a:cxn ang="0">
                  <a:pos x="connsiteX27700" y="connsiteY27700"/>
                </a:cxn>
                <a:cxn ang="0">
                  <a:pos x="connsiteX27701" y="connsiteY27701"/>
                </a:cxn>
                <a:cxn ang="0">
                  <a:pos x="connsiteX27702" y="connsiteY27702"/>
                </a:cxn>
                <a:cxn ang="0">
                  <a:pos x="connsiteX27703" y="connsiteY27703"/>
                </a:cxn>
                <a:cxn ang="0">
                  <a:pos x="connsiteX27704" y="connsiteY27704"/>
                </a:cxn>
                <a:cxn ang="0">
                  <a:pos x="connsiteX27705" y="connsiteY27705"/>
                </a:cxn>
                <a:cxn ang="0">
                  <a:pos x="connsiteX27706" y="connsiteY27706"/>
                </a:cxn>
                <a:cxn ang="0">
                  <a:pos x="connsiteX27707" y="connsiteY27707"/>
                </a:cxn>
                <a:cxn ang="0">
                  <a:pos x="connsiteX27708" y="connsiteY27708"/>
                </a:cxn>
                <a:cxn ang="0">
                  <a:pos x="connsiteX27709" y="connsiteY27709"/>
                </a:cxn>
                <a:cxn ang="0">
                  <a:pos x="connsiteX27710" y="connsiteY27710"/>
                </a:cxn>
                <a:cxn ang="0">
                  <a:pos x="connsiteX27711" y="connsiteY27711"/>
                </a:cxn>
                <a:cxn ang="0">
                  <a:pos x="connsiteX27712" y="connsiteY27712"/>
                </a:cxn>
                <a:cxn ang="0">
                  <a:pos x="connsiteX27713" y="connsiteY27713"/>
                </a:cxn>
                <a:cxn ang="0">
                  <a:pos x="connsiteX27714" y="connsiteY27714"/>
                </a:cxn>
                <a:cxn ang="0">
                  <a:pos x="connsiteX27715" y="connsiteY27715"/>
                </a:cxn>
                <a:cxn ang="0">
                  <a:pos x="connsiteX27716" y="connsiteY27716"/>
                </a:cxn>
                <a:cxn ang="0">
                  <a:pos x="connsiteX27717" y="connsiteY27717"/>
                </a:cxn>
                <a:cxn ang="0">
                  <a:pos x="connsiteX27718" y="connsiteY27718"/>
                </a:cxn>
                <a:cxn ang="0">
                  <a:pos x="connsiteX27719" y="connsiteY27719"/>
                </a:cxn>
                <a:cxn ang="0">
                  <a:pos x="connsiteX27720" y="connsiteY27720"/>
                </a:cxn>
                <a:cxn ang="0">
                  <a:pos x="connsiteX27721" y="connsiteY27721"/>
                </a:cxn>
                <a:cxn ang="0">
                  <a:pos x="connsiteX27722" y="connsiteY27722"/>
                </a:cxn>
                <a:cxn ang="0">
                  <a:pos x="connsiteX27723" y="connsiteY27723"/>
                </a:cxn>
                <a:cxn ang="0">
                  <a:pos x="connsiteX27724" y="connsiteY27724"/>
                </a:cxn>
                <a:cxn ang="0">
                  <a:pos x="connsiteX27725" y="connsiteY27725"/>
                </a:cxn>
                <a:cxn ang="0">
                  <a:pos x="connsiteX27726" y="connsiteY27726"/>
                </a:cxn>
                <a:cxn ang="0">
                  <a:pos x="connsiteX27727" y="connsiteY27727"/>
                </a:cxn>
                <a:cxn ang="0">
                  <a:pos x="connsiteX27728" y="connsiteY27728"/>
                </a:cxn>
                <a:cxn ang="0">
                  <a:pos x="connsiteX27729" y="connsiteY27729"/>
                </a:cxn>
                <a:cxn ang="0">
                  <a:pos x="connsiteX27730" y="connsiteY27730"/>
                </a:cxn>
                <a:cxn ang="0">
                  <a:pos x="connsiteX27731" y="connsiteY27731"/>
                </a:cxn>
                <a:cxn ang="0">
                  <a:pos x="connsiteX27732" y="connsiteY27732"/>
                </a:cxn>
                <a:cxn ang="0">
                  <a:pos x="connsiteX27733" y="connsiteY27733"/>
                </a:cxn>
                <a:cxn ang="0">
                  <a:pos x="connsiteX27734" y="connsiteY27734"/>
                </a:cxn>
                <a:cxn ang="0">
                  <a:pos x="connsiteX27735" y="connsiteY27735"/>
                </a:cxn>
                <a:cxn ang="0">
                  <a:pos x="connsiteX27736" y="connsiteY27736"/>
                </a:cxn>
                <a:cxn ang="0">
                  <a:pos x="connsiteX27737" y="connsiteY27737"/>
                </a:cxn>
                <a:cxn ang="0">
                  <a:pos x="connsiteX27738" y="connsiteY27738"/>
                </a:cxn>
                <a:cxn ang="0">
                  <a:pos x="connsiteX27739" y="connsiteY27739"/>
                </a:cxn>
                <a:cxn ang="0">
                  <a:pos x="connsiteX27740" y="connsiteY27740"/>
                </a:cxn>
                <a:cxn ang="0">
                  <a:pos x="connsiteX27741" y="connsiteY27741"/>
                </a:cxn>
                <a:cxn ang="0">
                  <a:pos x="connsiteX27742" y="connsiteY27742"/>
                </a:cxn>
                <a:cxn ang="0">
                  <a:pos x="connsiteX27743" y="connsiteY27743"/>
                </a:cxn>
                <a:cxn ang="0">
                  <a:pos x="connsiteX27744" y="connsiteY27744"/>
                </a:cxn>
                <a:cxn ang="0">
                  <a:pos x="connsiteX27745" y="connsiteY27745"/>
                </a:cxn>
                <a:cxn ang="0">
                  <a:pos x="connsiteX27746" y="connsiteY27746"/>
                </a:cxn>
                <a:cxn ang="0">
                  <a:pos x="connsiteX27747" y="connsiteY27747"/>
                </a:cxn>
                <a:cxn ang="0">
                  <a:pos x="connsiteX27748" y="connsiteY27748"/>
                </a:cxn>
                <a:cxn ang="0">
                  <a:pos x="connsiteX27749" y="connsiteY27749"/>
                </a:cxn>
                <a:cxn ang="0">
                  <a:pos x="connsiteX27750" y="connsiteY27750"/>
                </a:cxn>
                <a:cxn ang="0">
                  <a:pos x="connsiteX27751" y="connsiteY27751"/>
                </a:cxn>
                <a:cxn ang="0">
                  <a:pos x="connsiteX27752" y="connsiteY27752"/>
                </a:cxn>
                <a:cxn ang="0">
                  <a:pos x="connsiteX27753" y="connsiteY27753"/>
                </a:cxn>
                <a:cxn ang="0">
                  <a:pos x="connsiteX27754" y="connsiteY27754"/>
                </a:cxn>
                <a:cxn ang="0">
                  <a:pos x="connsiteX27755" y="connsiteY27755"/>
                </a:cxn>
                <a:cxn ang="0">
                  <a:pos x="connsiteX27756" y="connsiteY27756"/>
                </a:cxn>
                <a:cxn ang="0">
                  <a:pos x="connsiteX27757" y="connsiteY27757"/>
                </a:cxn>
                <a:cxn ang="0">
                  <a:pos x="connsiteX27758" y="connsiteY27758"/>
                </a:cxn>
                <a:cxn ang="0">
                  <a:pos x="connsiteX27759" y="connsiteY27759"/>
                </a:cxn>
                <a:cxn ang="0">
                  <a:pos x="connsiteX27760" y="connsiteY27760"/>
                </a:cxn>
                <a:cxn ang="0">
                  <a:pos x="connsiteX27761" y="connsiteY27761"/>
                </a:cxn>
                <a:cxn ang="0">
                  <a:pos x="connsiteX27762" y="connsiteY27762"/>
                </a:cxn>
                <a:cxn ang="0">
                  <a:pos x="connsiteX27763" y="connsiteY27763"/>
                </a:cxn>
                <a:cxn ang="0">
                  <a:pos x="connsiteX27764" y="connsiteY27764"/>
                </a:cxn>
                <a:cxn ang="0">
                  <a:pos x="connsiteX27765" y="connsiteY27765"/>
                </a:cxn>
                <a:cxn ang="0">
                  <a:pos x="connsiteX27766" y="connsiteY27766"/>
                </a:cxn>
                <a:cxn ang="0">
                  <a:pos x="connsiteX27767" y="connsiteY27767"/>
                </a:cxn>
                <a:cxn ang="0">
                  <a:pos x="connsiteX27768" y="connsiteY27768"/>
                </a:cxn>
                <a:cxn ang="0">
                  <a:pos x="connsiteX27769" y="connsiteY27769"/>
                </a:cxn>
                <a:cxn ang="0">
                  <a:pos x="connsiteX27770" y="connsiteY27770"/>
                </a:cxn>
                <a:cxn ang="0">
                  <a:pos x="connsiteX27771" y="connsiteY27771"/>
                </a:cxn>
                <a:cxn ang="0">
                  <a:pos x="connsiteX27772" y="connsiteY27772"/>
                </a:cxn>
                <a:cxn ang="0">
                  <a:pos x="connsiteX27773" y="connsiteY27773"/>
                </a:cxn>
                <a:cxn ang="0">
                  <a:pos x="connsiteX27774" y="connsiteY27774"/>
                </a:cxn>
                <a:cxn ang="0">
                  <a:pos x="connsiteX27775" y="connsiteY27775"/>
                </a:cxn>
                <a:cxn ang="0">
                  <a:pos x="connsiteX27776" y="connsiteY27776"/>
                </a:cxn>
                <a:cxn ang="0">
                  <a:pos x="connsiteX27777" y="connsiteY27777"/>
                </a:cxn>
                <a:cxn ang="0">
                  <a:pos x="connsiteX27778" y="connsiteY27778"/>
                </a:cxn>
                <a:cxn ang="0">
                  <a:pos x="connsiteX27779" y="connsiteY27779"/>
                </a:cxn>
                <a:cxn ang="0">
                  <a:pos x="connsiteX27780" y="connsiteY27780"/>
                </a:cxn>
                <a:cxn ang="0">
                  <a:pos x="connsiteX27781" y="connsiteY27781"/>
                </a:cxn>
                <a:cxn ang="0">
                  <a:pos x="connsiteX27782" y="connsiteY27782"/>
                </a:cxn>
                <a:cxn ang="0">
                  <a:pos x="connsiteX27783" y="connsiteY27783"/>
                </a:cxn>
                <a:cxn ang="0">
                  <a:pos x="connsiteX27784" y="connsiteY27784"/>
                </a:cxn>
                <a:cxn ang="0">
                  <a:pos x="connsiteX27785" y="connsiteY27785"/>
                </a:cxn>
                <a:cxn ang="0">
                  <a:pos x="connsiteX27786" y="connsiteY27786"/>
                </a:cxn>
                <a:cxn ang="0">
                  <a:pos x="connsiteX27787" y="connsiteY27787"/>
                </a:cxn>
                <a:cxn ang="0">
                  <a:pos x="connsiteX27788" y="connsiteY27788"/>
                </a:cxn>
                <a:cxn ang="0">
                  <a:pos x="connsiteX27789" y="connsiteY27789"/>
                </a:cxn>
                <a:cxn ang="0">
                  <a:pos x="connsiteX27790" y="connsiteY27790"/>
                </a:cxn>
                <a:cxn ang="0">
                  <a:pos x="connsiteX27791" y="connsiteY27791"/>
                </a:cxn>
                <a:cxn ang="0">
                  <a:pos x="connsiteX27792" y="connsiteY27792"/>
                </a:cxn>
                <a:cxn ang="0">
                  <a:pos x="connsiteX27793" y="connsiteY27793"/>
                </a:cxn>
                <a:cxn ang="0">
                  <a:pos x="connsiteX27794" y="connsiteY27794"/>
                </a:cxn>
                <a:cxn ang="0">
                  <a:pos x="connsiteX27795" y="connsiteY27795"/>
                </a:cxn>
                <a:cxn ang="0">
                  <a:pos x="connsiteX27796" y="connsiteY27796"/>
                </a:cxn>
                <a:cxn ang="0">
                  <a:pos x="connsiteX27797" y="connsiteY27797"/>
                </a:cxn>
                <a:cxn ang="0">
                  <a:pos x="connsiteX27798" y="connsiteY27798"/>
                </a:cxn>
                <a:cxn ang="0">
                  <a:pos x="connsiteX27799" y="connsiteY27799"/>
                </a:cxn>
                <a:cxn ang="0">
                  <a:pos x="connsiteX27800" y="connsiteY27800"/>
                </a:cxn>
                <a:cxn ang="0">
                  <a:pos x="connsiteX27801" y="connsiteY27801"/>
                </a:cxn>
                <a:cxn ang="0">
                  <a:pos x="connsiteX27802" y="connsiteY27802"/>
                </a:cxn>
                <a:cxn ang="0">
                  <a:pos x="connsiteX27803" y="connsiteY27803"/>
                </a:cxn>
                <a:cxn ang="0">
                  <a:pos x="connsiteX27804" y="connsiteY27804"/>
                </a:cxn>
                <a:cxn ang="0">
                  <a:pos x="connsiteX27805" y="connsiteY27805"/>
                </a:cxn>
                <a:cxn ang="0">
                  <a:pos x="connsiteX27806" y="connsiteY27806"/>
                </a:cxn>
                <a:cxn ang="0">
                  <a:pos x="connsiteX27807" y="connsiteY27807"/>
                </a:cxn>
                <a:cxn ang="0">
                  <a:pos x="connsiteX27808" y="connsiteY27808"/>
                </a:cxn>
                <a:cxn ang="0">
                  <a:pos x="connsiteX27809" y="connsiteY27809"/>
                </a:cxn>
                <a:cxn ang="0">
                  <a:pos x="connsiteX27810" y="connsiteY27810"/>
                </a:cxn>
                <a:cxn ang="0">
                  <a:pos x="connsiteX27811" y="connsiteY27811"/>
                </a:cxn>
                <a:cxn ang="0">
                  <a:pos x="connsiteX27812" y="connsiteY27812"/>
                </a:cxn>
                <a:cxn ang="0">
                  <a:pos x="connsiteX27813" y="connsiteY27813"/>
                </a:cxn>
                <a:cxn ang="0">
                  <a:pos x="connsiteX27814" y="connsiteY27814"/>
                </a:cxn>
                <a:cxn ang="0">
                  <a:pos x="connsiteX27815" y="connsiteY27815"/>
                </a:cxn>
                <a:cxn ang="0">
                  <a:pos x="connsiteX27816" y="connsiteY27816"/>
                </a:cxn>
                <a:cxn ang="0">
                  <a:pos x="connsiteX27817" y="connsiteY27817"/>
                </a:cxn>
                <a:cxn ang="0">
                  <a:pos x="connsiteX27818" y="connsiteY27818"/>
                </a:cxn>
                <a:cxn ang="0">
                  <a:pos x="connsiteX27819" y="connsiteY27819"/>
                </a:cxn>
                <a:cxn ang="0">
                  <a:pos x="connsiteX27820" y="connsiteY27820"/>
                </a:cxn>
                <a:cxn ang="0">
                  <a:pos x="connsiteX27821" y="connsiteY27821"/>
                </a:cxn>
                <a:cxn ang="0">
                  <a:pos x="connsiteX27822" y="connsiteY27822"/>
                </a:cxn>
                <a:cxn ang="0">
                  <a:pos x="connsiteX27823" y="connsiteY27823"/>
                </a:cxn>
                <a:cxn ang="0">
                  <a:pos x="connsiteX27824" y="connsiteY27824"/>
                </a:cxn>
                <a:cxn ang="0">
                  <a:pos x="connsiteX27825" y="connsiteY27825"/>
                </a:cxn>
                <a:cxn ang="0">
                  <a:pos x="connsiteX27826" y="connsiteY27826"/>
                </a:cxn>
                <a:cxn ang="0">
                  <a:pos x="connsiteX27827" y="connsiteY27827"/>
                </a:cxn>
                <a:cxn ang="0">
                  <a:pos x="connsiteX27828" y="connsiteY27828"/>
                </a:cxn>
                <a:cxn ang="0">
                  <a:pos x="connsiteX27829" y="connsiteY27829"/>
                </a:cxn>
                <a:cxn ang="0">
                  <a:pos x="connsiteX27830" y="connsiteY27830"/>
                </a:cxn>
                <a:cxn ang="0">
                  <a:pos x="connsiteX27831" y="connsiteY27831"/>
                </a:cxn>
                <a:cxn ang="0">
                  <a:pos x="connsiteX27832" y="connsiteY27832"/>
                </a:cxn>
                <a:cxn ang="0">
                  <a:pos x="connsiteX27833" y="connsiteY27833"/>
                </a:cxn>
                <a:cxn ang="0">
                  <a:pos x="connsiteX27834" y="connsiteY27834"/>
                </a:cxn>
                <a:cxn ang="0">
                  <a:pos x="connsiteX27835" y="connsiteY27835"/>
                </a:cxn>
                <a:cxn ang="0">
                  <a:pos x="connsiteX27836" y="connsiteY27836"/>
                </a:cxn>
                <a:cxn ang="0">
                  <a:pos x="connsiteX27837" y="connsiteY27837"/>
                </a:cxn>
                <a:cxn ang="0">
                  <a:pos x="connsiteX27838" y="connsiteY27838"/>
                </a:cxn>
                <a:cxn ang="0">
                  <a:pos x="connsiteX27839" y="connsiteY27839"/>
                </a:cxn>
                <a:cxn ang="0">
                  <a:pos x="connsiteX27840" y="connsiteY27840"/>
                </a:cxn>
                <a:cxn ang="0">
                  <a:pos x="connsiteX27841" y="connsiteY27841"/>
                </a:cxn>
                <a:cxn ang="0">
                  <a:pos x="connsiteX27842" y="connsiteY27842"/>
                </a:cxn>
                <a:cxn ang="0">
                  <a:pos x="connsiteX27843" y="connsiteY27843"/>
                </a:cxn>
                <a:cxn ang="0">
                  <a:pos x="connsiteX27844" y="connsiteY27844"/>
                </a:cxn>
                <a:cxn ang="0">
                  <a:pos x="connsiteX27845" y="connsiteY27845"/>
                </a:cxn>
                <a:cxn ang="0">
                  <a:pos x="connsiteX27846" y="connsiteY27846"/>
                </a:cxn>
                <a:cxn ang="0">
                  <a:pos x="connsiteX27847" y="connsiteY27847"/>
                </a:cxn>
                <a:cxn ang="0">
                  <a:pos x="connsiteX27848" y="connsiteY27848"/>
                </a:cxn>
                <a:cxn ang="0">
                  <a:pos x="connsiteX27849" y="connsiteY27849"/>
                </a:cxn>
                <a:cxn ang="0">
                  <a:pos x="connsiteX27850" y="connsiteY27850"/>
                </a:cxn>
                <a:cxn ang="0">
                  <a:pos x="connsiteX27851" y="connsiteY27851"/>
                </a:cxn>
                <a:cxn ang="0">
                  <a:pos x="connsiteX27852" y="connsiteY27852"/>
                </a:cxn>
                <a:cxn ang="0">
                  <a:pos x="connsiteX27853" y="connsiteY27853"/>
                </a:cxn>
                <a:cxn ang="0">
                  <a:pos x="connsiteX27854" y="connsiteY27854"/>
                </a:cxn>
                <a:cxn ang="0">
                  <a:pos x="connsiteX27855" y="connsiteY27855"/>
                </a:cxn>
                <a:cxn ang="0">
                  <a:pos x="connsiteX27856" y="connsiteY27856"/>
                </a:cxn>
                <a:cxn ang="0">
                  <a:pos x="connsiteX27857" y="connsiteY27857"/>
                </a:cxn>
                <a:cxn ang="0">
                  <a:pos x="connsiteX27858" y="connsiteY27858"/>
                </a:cxn>
                <a:cxn ang="0">
                  <a:pos x="connsiteX27859" y="connsiteY27859"/>
                </a:cxn>
                <a:cxn ang="0">
                  <a:pos x="connsiteX27860" y="connsiteY27860"/>
                </a:cxn>
                <a:cxn ang="0">
                  <a:pos x="connsiteX27861" y="connsiteY27861"/>
                </a:cxn>
                <a:cxn ang="0">
                  <a:pos x="connsiteX27862" y="connsiteY27862"/>
                </a:cxn>
                <a:cxn ang="0">
                  <a:pos x="connsiteX27863" y="connsiteY27863"/>
                </a:cxn>
                <a:cxn ang="0">
                  <a:pos x="connsiteX27864" y="connsiteY27864"/>
                </a:cxn>
                <a:cxn ang="0">
                  <a:pos x="connsiteX27865" y="connsiteY27865"/>
                </a:cxn>
                <a:cxn ang="0">
                  <a:pos x="connsiteX27866" y="connsiteY27866"/>
                </a:cxn>
                <a:cxn ang="0">
                  <a:pos x="connsiteX27867" y="connsiteY27867"/>
                </a:cxn>
                <a:cxn ang="0">
                  <a:pos x="connsiteX27868" y="connsiteY27868"/>
                </a:cxn>
                <a:cxn ang="0">
                  <a:pos x="connsiteX27869" y="connsiteY27869"/>
                </a:cxn>
                <a:cxn ang="0">
                  <a:pos x="connsiteX27870" y="connsiteY27870"/>
                </a:cxn>
                <a:cxn ang="0">
                  <a:pos x="connsiteX27871" y="connsiteY27871"/>
                </a:cxn>
                <a:cxn ang="0">
                  <a:pos x="connsiteX27872" y="connsiteY27872"/>
                </a:cxn>
                <a:cxn ang="0">
                  <a:pos x="connsiteX27873" y="connsiteY27873"/>
                </a:cxn>
                <a:cxn ang="0">
                  <a:pos x="connsiteX27874" y="connsiteY27874"/>
                </a:cxn>
                <a:cxn ang="0">
                  <a:pos x="connsiteX27875" y="connsiteY27875"/>
                </a:cxn>
                <a:cxn ang="0">
                  <a:pos x="connsiteX27876" y="connsiteY27876"/>
                </a:cxn>
                <a:cxn ang="0">
                  <a:pos x="connsiteX27877" y="connsiteY27877"/>
                </a:cxn>
                <a:cxn ang="0">
                  <a:pos x="connsiteX27878" y="connsiteY27878"/>
                </a:cxn>
                <a:cxn ang="0">
                  <a:pos x="connsiteX27879" y="connsiteY27879"/>
                </a:cxn>
                <a:cxn ang="0">
                  <a:pos x="connsiteX27880" y="connsiteY27880"/>
                </a:cxn>
                <a:cxn ang="0">
                  <a:pos x="connsiteX27881" y="connsiteY27881"/>
                </a:cxn>
                <a:cxn ang="0">
                  <a:pos x="connsiteX27882" y="connsiteY27882"/>
                </a:cxn>
                <a:cxn ang="0">
                  <a:pos x="connsiteX27883" y="connsiteY27883"/>
                </a:cxn>
                <a:cxn ang="0">
                  <a:pos x="connsiteX27884" y="connsiteY27884"/>
                </a:cxn>
                <a:cxn ang="0">
                  <a:pos x="connsiteX27885" y="connsiteY27885"/>
                </a:cxn>
                <a:cxn ang="0">
                  <a:pos x="connsiteX27886" y="connsiteY27886"/>
                </a:cxn>
                <a:cxn ang="0">
                  <a:pos x="connsiteX27887" y="connsiteY27887"/>
                </a:cxn>
                <a:cxn ang="0">
                  <a:pos x="connsiteX27888" y="connsiteY27888"/>
                </a:cxn>
                <a:cxn ang="0">
                  <a:pos x="connsiteX27889" y="connsiteY27889"/>
                </a:cxn>
                <a:cxn ang="0">
                  <a:pos x="connsiteX27890" y="connsiteY27890"/>
                </a:cxn>
                <a:cxn ang="0">
                  <a:pos x="connsiteX27891" y="connsiteY27891"/>
                </a:cxn>
                <a:cxn ang="0">
                  <a:pos x="connsiteX27892" y="connsiteY27892"/>
                </a:cxn>
                <a:cxn ang="0">
                  <a:pos x="connsiteX27893" y="connsiteY27893"/>
                </a:cxn>
                <a:cxn ang="0">
                  <a:pos x="connsiteX27894" y="connsiteY27894"/>
                </a:cxn>
                <a:cxn ang="0">
                  <a:pos x="connsiteX27895" y="connsiteY27895"/>
                </a:cxn>
                <a:cxn ang="0">
                  <a:pos x="connsiteX27896" y="connsiteY27896"/>
                </a:cxn>
                <a:cxn ang="0">
                  <a:pos x="connsiteX27897" y="connsiteY27897"/>
                </a:cxn>
                <a:cxn ang="0">
                  <a:pos x="connsiteX27898" y="connsiteY27898"/>
                </a:cxn>
                <a:cxn ang="0">
                  <a:pos x="connsiteX27899" y="connsiteY27899"/>
                </a:cxn>
                <a:cxn ang="0">
                  <a:pos x="connsiteX27900" y="connsiteY27900"/>
                </a:cxn>
                <a:cxn ang="0">
                  <a:pos x="connsiteX27901" y="connsiteY27901"/>
                </a:cxn>
                <a:cxn ang="0">
                  <a:pos x="connsiteX27902" y="connsiteY27902"/>
                </a:cxn>
                <a:cxn ang="0">
                  <a:pos x="connsiteX27903" y="connsiteY27903"/>
                </a:cxn>
                <a:cxn ang="0">
                  <a:pos x="connsiteX27904" y="connsiteY27904"/>
                </a:cxn>
                <a:cxn ang="0">
                  <a:pos x="connsiteX27905" y="connsiteY27905"/>
                </a:cxn>
                <a:cxn ang="0">
                  <a:pos x="connsiteX27906" y="connsiteY27906"/>
                </a:cxn>
                <a:cxn ang="0">
                  <a:pos x="connsiteX27907" y="connsiteY27907"/>
                </a:cxn>
                <a:cxn ang="0">
                  <a:pos x="connsiteX27908" y="connsiteY27908"/>
                </a:cxn>
                <a:cxn ang="0">
                  <a:pos x="connsiteX27909" y="connsiteY27909"/>
                </a:cxn>
                <a:cxn ang="0">
                  <a:pos x="connsiteX27910" y="connsiteY27910"/>
                </a:cxn>
                <a:cxn ang="0">
                  <a:pos x="connsiteX27911" y="connsiteY27911"/>
                </a:cxn>
                <a:cxn ang="0">
                  <a:pos x="connsiteX27912" y="connsiteY27912"/>
                </a:cxn>
                <a:cxn ang="0">
                  <a:pos x="connsiteX27913" y="connsiteY27913"/>
                </a:cxn>
                <a:cxn ang="0">
                  <a:pos x="connsiteX27914" y="connsiteY27914"/>
                </a:cxn>
                <a:cxn ang="0">
                  <a:pos x="connsiteX27915" y="connsiteY27915"/>
                </a:cxn>
                <a:cxn ang="0">
                  <a:pos x="connsiteX27916" y="connsiteY27916"/>
                </a:cxn>
                <a:cxn ang="0">
                  <a:pos x="connsiteX27917" y="connsiteY27917"/>
                </a:cxn>
                <a:cxn ang="0">
                  <a:pos x="connsiteX27918" y="connsiteY27918"/>
                </a:cxn>
                <a:cxn ang="0">
                  <a:pos x="connsiteX27919" y="connsiteY27919"/>
                </a:cxn>
                <a:cxn ang="0">
                  <a:pos x="connsiteX27920" y="connsiteY27920"/>
                </a:cxn>
                <a:cxn ang="0">
                  <a:pos x="connsiteX27921" y="connsiteY27921"/>
                </a:cxn>
                <a:cxn ang="0">
                  <a:pos x="connsiteX27922" y="connsiteY27922"/>
                </a:cxn>
                <a:cxn ang="0">
                  <a:pos x="connsiteX27923" y="connsiteY27923"/>
                </a:cxn>
                <a:cxn ang="0">
                  <a:pos x="connsiteX27924" y="connsiteY27924"/>
                </a:cxn>
                <a:cxn ang="0">
                  <a:pos x="connsiteX27925" y="connsiteY27925"/>
                </a:cxn>
                <a:cxn ang="0">
                  <a:pos x="connsiteX27926" y="connsiteY27926"/>
                </a:cxn>
                <a:cxn ang="0">
                  <a:pos x="connsiteX27927" y="connsiteY27927"/>
                </a:cxn>
                <a:cxn ang="0">
                  <a:pos x="connsiteX27928" y="connsiteY27928"/>
                </a:cxn>
                <a:cxn ang="0">
                  <a:pos x="connsiteX27929" y="connsiteY27929"/>
                </a:cxn>
                <a:cxn ang="0">
                  <a:pos x="connsiteX27930" y="connsiteY27930"/>
                </a:cxn>
                <a:cxn ang="0">
                  <a:pos x="connsiteX27931" y="connsiteY27931"/>
                </a:cxn>
                <a:cxn ang="0">
                  <a:pos x="connsiteX27932" y="connsiteY27932"/>
                </a:cxn>
                <a:cxn ang="0">
                  <a:pos x="connsiteX27933" y="connsiteY27933"/>
                </a:cxn>
                <a:cxn ang="0">
                  <a:pos x="connsiteX27934" y="connsiteY27934"/>
                </a:cxn>
                <a:cxn ang="0">
                  <a:pos x="connsiteX27935" y="connsiteY27935"/>
                </a:cxn>
                <a:cxn ang="0">
                  <a:pos x="connsiteX27936" y="connsiteY27936"/>
                </a:cxn>
                <a:cxn ang="0">
                  <a:pos x="connsiteX27937" y="connsiteY27937"/>
                </a:cxn>
                <a:cxn ang="0">
                  <a:pos x="connsiteX27938" y="connsiteY27938"/>
                </a:cxn>
                <a:cxn ang="0">
                  <a:pos x="connsiteX27939" y="connsiteY27939"/>
                </a:cxn>
                <a:cxn ang="0">
                  <a:pos x="connsiteX27940" y="connsiteY27940"/>
                </a:cxn>
                <a:cxn ang="0">
                  <a:pos x="connsiteX27941" y="connsiteY27941"/>
                </a:cxn>
                <a:cxn ang="0">
                  <a:pos x="connsiteX27942" y="connsiteY27942"/>
                </a:cxn>
                <a:cxn ang="0">
                  <a:pos x="connsiteX27943" y="connsiteY27943"/>
                </a:cxn>
                <a:cxn ang="0">
                  <a:pos x="connsiteX27944" y="connsiteY27944"/>
                </a:cxn>
                <a:cxn ang="0">
                  <a:pos x="connsiteX27945" y="connsiteY27945"/>
                </a:cxn>
                <a:cxn ang="0">
                  <a:pos x="connsiteX27946" y="connsiteY27946"/>
                </a:cxn>
                <a:cxn ang="0">
                  <a:pos x="connsiteX27947" y="connsiteY27947"/>
                </a:cxn>
                <a:cxn ang="0">
                  <a:pos x="connsiteX27948" y="connsiteY27948"/>
                </a:cxn>
                <a:cxn ang="0">
                  <a:pos x="connsiteX27949" y="connsiteY27949"/>
                </a:cxn>
                <a:cxn ang="0">
                  <a:pos x="connsiteX27950" y="connsiteY27950"/>
                </a:cxn>
                <a:cxn ang="0">
                  <a:pos x="connsiteX27951" y="connsiteY27951"/>
                </a:cxn>
                <a:cxn ang="0">
                  <a:pos x="connsiteX27952" y="connsiteY27952"/>
                </a:cxn>
                <a:cxn ang="0">
                  <a:pos x="connsiteX27953" y="connsiteY27953"/>
                </a:cxn>
                <a:cxn ang="0">
                  <a:pos x="connsiteX27954" y="connsiteY27954"/>
                </a:cxn>
                <a:cxn ang="0">
                  <a:pos x="connsiteX27955" y="connsiteY27955"/>
                </a:cxn>
                <a:cxn ang="0">
                  <a:pos x="connsiteX27956" y="connsiteY27956"/>
                </a:cxn>
                <a:cxn ang="0">
                  <a:pos x="connsiteX27957" y="connsiteY27957"/>
                </a:cxn>
                <a:cxn ang="0">
                  <a:pos x="connsiteX27958" y="connsiteY27958"/>
                </a:cxn>
                <a:cxn ang="0">
                  <a:pos x="connsiteX27959" y="connsiteY27959"/>
                </a:cxn>
                <a:cxn ang="0">
                  <a:pos x="connsiteX27960" y="connsiteY27960"/>
                </a:cxn>
                <a:cxn ang="0">
                  <a:pos x="connsiteX27961" y="connsiteY27961"/>
                </a:cxn>
                <a:cxn ang="0">
                  <a:pos x="connsiteX27962" y="connsiteY27962"/>
                </a:cxn>
                <a:cxn ang="0">
                  <a:pos x="connsiteX27963" y="connsiteY27963"/>
                </a:cxn>
                <a:cxn ang="0">
                  <a:pos x="connsiteX27964" y="connsiteY27964"/>
                </a:cxn>
                <a:cxn ang="0">
                  <a:pos x="connsiteX27965" y="connsiteY27965"/>
                </a:cxn>
                <a:cxn ang="0">
                  <a:pos x="connsiteX27966" y="connsiteY27966"/>
                </a:cxn>
                <a:cxn ang="0">
                  <a:pos x="connsiteX27967" y="connsiteY27967"/>
                </a:cxn>
                <a:cxn ang="0">
                  <a:pos x="connsiteX27968" y="connsiteY27968"/>
                </a:cxn>
                <a:cxn ang="0">
                  <a:pos x="connsiteX27969" y="connsiteY27969"/>
                </a:cxn>
                <a:cxn ang="0">
                  <a:pos x="connsiteX27970" y="connsiteY27970"/>
                </a:cxn>
                <a:cxn ang="0">
                  <a:pos x="connsiteX27971" y="connsiteY27971"/>
                </a:cxn>
                <a:cxn ang="0">
                  <a:pos x="connsiteX27972" y="connsiteY27972"/>
                </a:cxn>
                <a:cxn ang="0">
                  <a:pos x="connsiteX27973" y="connsiteY27973"/>
                </a:cxn>
                <a:cxn ang="0">
                  <a:pos x="connsiteX27974" y="connsiteY27974"/>
                </a:cxn>
                <a:cxn ang="0">
                  <a:pos x="connsiteX27975" y="connsiteY27975"/>
                </a:cxn>
                <a:cxn ang="0">
                  <a:pos x="connsiteX27976" y="connsiteY27976"/>
                </a:cxn>
                <a:cxn ang="0">
                  <a:pos x="connsiteX27977" y="connsiteY27977"/>
                </a:cxn>
                <a:cxn ang="0">
                  <a:pos x="connsiteX27978" y="connsiteY27978"/>
                </a:cxn>
                <a:cxn ang="0">
                  <a:pos x="connsiteX27979" y="connsiteY27979"/>
                </a:cxn>
                <a:cxn ang="0">
                  <a:pos x="connsiteX27980" y="connsiteY27980"/>
                </a:cxn>
                <a:cxn ang="0">
                  <a:pos x="connsiteX27981" y="connsiteY27981"/>
                </a:cxn>
                <a:cxn ang="0">
                  <a:pos x="connsiteX27982" y="connsiteY27982"/>
                </a:cxn>
                <a:cxn ang="0">
                  <a:pos x="connsiteX27983" y="connsiteY27983"/>
                </a:cxn>
                <a:cxn ang="0">
                  <a:pos x="connsiteX27984" y="connsiteY27984"/>
                </a:cxn>
                <a:cxn ang="0">
                  <a:pos x="connsiteX27985" y="connsiteY27985"/>
                </a:cxn>
                <a:cxn ang="0">
                  <a:pos x="connsiteX27986" y="connsiteY27986"/>
                </a:cxn>
                <a:cxn ang="0">
                  <a:pos x="connsiteX27987" y="connsiteY27987"/>
                </a:cxn>
                <a:cxn ang="0">
                  <a:pos x="connsiteX27988" y="connsiteY27988"/>
                </a:cxn>
                <a:cxn ang="0">
                  <a:pos x="connsiteX27989" y="connsiteY27989"/>
                </a:cxn>
                <a:cxn ang="0">
                  <a:pos x="connsiteX27990" y="connsiteY27990"/>
                </a:cxn>
                <a:cxn ang="0">
                  <a:pos x="connsiteX27991" y="connsiteY27991"/>
                </a:cxn>
                <a:cxn ang="0">
                  <a:pos x="connsiteX27992" y="connsiteY27992"/>
                </a:cxn>
                <a:cxn ang="0">
                  <a:pos x="connsiteX27993" y="connsiteY27993"/>
                </a:cxn>
                <a:cxn ang="0">
                  <a:pos x="connsiteX27994" y="connsiteY27994"/>
                </a:cxn>
                <a:cxn ang="0">
                  <a:pos x="connsiteX27995" y="connsiteY27995"/>
                </a:cxn>
                <a:cxn ang="0">
                  <a:pos x="connsiteX27996" y="connsiteY27996"/>
                </a:cxn>
                <a:cxn ang="0">
                  <a:pos x="connsiteX27997" y="connsiteY27997"/>
                </a:cxn>
                <a:cxn ang="0">
                  <a:pos x="connsiteX27998" y="connsiteY27998"/>
                </a:cxn>
                <a:cxn ang="0">
                  <a:pos x="connsiteX27999" y="connsiteY27999"/>
                </a:cxn>
                <a:cxn ang="0">
                  <a:pos x="connsiteX28000" y="connsiteY28000"/>
                </a:cxn>
                <a:cxn ang="0">
                  <a:pos x="connsiteX28001" y="connsiteY28001"/>
                </a:cxn>
                <a:cxn ang="0">
                  <a:pos x="connsiteX28002" y="connsiteY28002"/>
                </a:cxn>
                <a:cxn ang="0">
                  <a:pos x="connsiteX28003" y="connsiteY28003"/>
                </a:cxn>
                <a:cxn ang="0">
                  <a:pos x="connsiteX28004" y="connsiteY28004"/>
                </a:cxn>
                <a:cxn ang="0">
                  <a:pos x="connsiteX28005" y="connsiteY28005"/>
                </a:cxn>
                <a:cxn ang="0">
                  <a:pos x="connsiteX28006" y="connsiteY28006"/>
                </a:cxn>
                <a:cxn ang="0">
                  <a:pos x="connsiteX28007" y="connsiteY28007"/>
                </a:cxn>
                <a:cxn ang="0">
                  <a:pos x="connsiteX28008" y="connsiteY28008"/>
                </a:cxn>
                <a:cxn ang="0">
                  <a:pos x="connsiteX28009" y="connsiteY28009"/>
                </a:cxn>
                <a:cxn ang="0">
                  <a:pos x="connsiteX28010" y="connsiteY28010"/>
                </a:cxn>
                <a:cxn ang="0">
                  <a:pos x="connsiteX28011" y="connsiteY28011"/>
                </a:cxn>
                <a:cxn ang="0">
                  <a:pos x="connsiteX28012" y="connsiteY28012"/>
                </a:cxn>
                <a:cxn ang="0">
                  <a:pos x="connsiteX28013" y="connsiteY28013"/>
                </a:cxn>
                <a:cxn ang="0">
                  <a:pos x="connsiteX28014" y="connsiteY28014"/>
                </a:cxn>
                <a:cxn ang="0">
                  <a:pos x="connsiteX28015" y="connsiteY28015"/>
                </a:cxn>
                <a:cxn ang="0">
                  <a:pos x="connsiteX28016" y="connsiteY28016"/>
                </a:cxn>
                <a:cxn ang="0">
                  <a:pos x="connsiteX28017" y="connsiteY28017"/>
                </a:cxn>
                <a:cxn ang="0">
                  <a:pos x="connsiteX28018" y="connsiteY28018"/>
                </a:cxn>
                <a:cxn ang="0">
                  <a:pos x="connsiteX28019" y="connsiteY28019"/>
                </a:cxn>
                <a:cxn ang="0">
                  <a:pos x="connsiteX28020" y="connsiteY28020"/>
                </a:cxn>
                <a:cxn ang="0">
                  <a:pos x="connsiteX28021" y="connsiteY28021"/>
                </a:cxn>
                <a:cxn ang="0">
                  <a:pos x="connsiteX28022" y="connsiteY28022"/>
                </a:cxn>
                <a:cxn ang="0">
                  <a:pos x="connsiteX28023" y="connsiteY28023"/>
                </a:cxn>
                <a:cxn ang="0">
                  <a:pos x="connsiteX28024" y="connsiteY28024"/>
                </a:cxn>
                <a:cxn ang="0">
                  <a:pos x="connsiteX28025" y="connsiteY28025"/>
                </a:cxn>
                <a:cxn ang="0">
                  <a:pos x="connsiteX28026" y="connsiteY28026"/>
                </a:cxn>
                <a:cxn ang="0">
                  <a:pos x="connsiteX28027" y="connsiteY28027"/>
                </a:cxn>
                <a:cxn ang="0">
                  <a:pos x="connsiteX28028" y="connsiteY28028"/>
                </a:cxn>
                <a:cxn ang="0">
                  <a:pos x="connsiteX28029" y="connsiteY28029"/>
                </a:cxn>
                <a:cxn ang="0">
                  <a:pos x="connsiteX28030" y="connsiteY28030"/>
                </a:cxn>
                <a:cxn ang="0">
                  <a:pos x="connsiteX28031" y="connsiteY28031"/>
                </a:cxn>
                <a:cxn ang="0">
                  <a:pos x="connsiteX28032" y="connsiteY28032"/>
                </a:cxn>
                <a:cxn ang="0">
                  <a:pos x="connsiteX28033" y="connsiteY28033"/>
                </a:cxn>
                <a:cxn ang="0">
                  <a:pos x="connsiteX28034" y="connsiteY28034"/>
                </a:cxn>
                <a:cxn ang="0">
                  <a:pos x="connsiteX28035" y="connsiteY28035"/>
                </a:cxn>
                <a:cxn ang="0">
                  <a:pos x="connsiteX28036" y="connsiteY28036"/>
                </a:cxn>
                <a:cxn ang="0">
                  <a:pos x="connsiteX28037" y="connsiteY28037"/>
                </a:cxn>
                <a:cxn ang="0">
                  <a:pos x="connsiteX28038" y="connsiteY28038"/>
                </a:cxn>
                <a:cxn ang="0">
                  <a:pos x="connsiteX28039" y="connsiteY28039"/>
                </a:cxn>
                <a:cxn ang="0">
                  <a:pos x="connsiteX28040" y="connsiteY28040"/>
                </a:cxn>
                <a:cxn ang="0">
                  <a:pos x="connsiteX28041" y="connsiteY28041"/>
                </a:cxn>
                <a:cxn ang="0">
                  <a:pos x="connsiteX28042" y="connsiteY28042"/>
                </a:cxn>
                <a:cxn ang="0">
                  <a:pos x="connsiteX28043" y="connsiteY28043"/>
                </a:cxn>
                <a:cxn ang="0">
                  <a:pos x="connsiteX28044" y="connsiteY28044"/>
                </a:cxn>
                <a:cxn ang="0">
                  <a:pos x="connsiteX28045" y="connsiteY28045"/>
                </a:cxn>
                <a:cxn ang="0">
                  <a:pos x="connsiteX28046" y="connsiteY28046"/>
                </a:cxn>
                <a:cxn ang="0">
                  <a:pos x="connsiteX28047" y="connsiteY28047"/>
                </a:cxn>
                <a:cxn ang="0">
                  <a:pos x="connsiteX28048" y="connsiteY28048"/>
                </a:cxn>
                <a:cxn ang="0">
                  <a:pos x="connsiteX28049" y="connsiteY28049"/>
                </a:cxn>
                <a:cxn ang="0">
                  <a:pos x="connsiteX28050" y="connsiteY28050"/>
                </a:cxn>
                <a:cxn ang="0">
                  <a:pos x="connsiteX28051" y="connsiteY28051"/>
                </a:cxn>
                <a:cxn ang="0">
                  <a:pos x="connsiteX28052" y="connsiteY28052"/>
                </a:cxn>
                <a:cxn ang="0">
                  <a:pos x="connsiteX28053" y="connsiteY28053"/>
                </a:cxn>
                <a:cxn ang="0">
                  <a:pos x="connsiteX28054" y="connsiteY28054"/>
                </a:cxn>
                <a:cxn ang="0">
                  <a:pos x="connsiteX28055" y="connsiteY28055"/>
                </a:cxn>
                <a:cxn ang="0">
                  <a:pos x="connsiteX28056" y="connsiteY28056"/>
                </a:cxn>
                <a:cxn ang="0">
                  <a:pos x="connsiteX28057" y="connsiteY28057"/>
                </a:cxn>
                <a:cxn ang="0">
                  <a:pos x="connsiteX28058" y="connsiteY28058"/>
                </a:cxn>
                <a:cxn ang="0">
                  <a:pos x="connsiteX28059" y="connsiteY28059"/>
                </a:cxn>
                <a:cxn ang="0">
                  <a:pos x="connsiteX28060" y="connsiteY28060"/>
                </a:cxn>
                <a:cxn ang="0">
                  <a:pos x="connsiteX28061" y="connsiteY28061"/>
                </a:cxn>
                <a:cxn ang="0">
                  <a:pos x="connsiteX28062" y="connsiteY28062"/>
                </a:cxn>
                <a:cxn ang="0">
                  <a:pos x="connsiteX28063" y="connsiteY28063"/>
                </a:cxn>
                <a:cxn ang="0">
                  <a:pos x="connsiteX28064" y="connsiteY28064"/>
                </a:cxn>
                <a:cxn ang="0">
                  <a:pos x="connsiteX28065" y="connsiteY28065"/>
                </a:cxn>
                <a:cxn ang="0">
                  <a:pos x="connsiteX28066" y="connsiteY28066"/>
                </a:cxn>
                <a:cxn ang="0">
                  <a:pos x="connsiteX28067" y="connsiteY28067"/>
                </a:cxn>
                <a:cxn ang="0">
                  <a:pos x="connsiteX28068" y="connsiteY28068"/>
                </a:cxn>
                <a:cxn ang="0">
                  <a:pos x="connsiteX28069" y="connsiteY28069"/>
                </a:cxn>
                <a:cxn ang="0">
                  <a:pos x="connsiteX28070" y="connsiteY28070"/>
                </a:cxn>
                <a:cxn ang="0">
                  <a:pos x="connsiteX28071" y="connsiteY28071"/>
                </a:cxn>
                <a:cxn ang="0">
                  <a:pos x="connsiteX28072" y="connsiteY28072"/>
                </a:cxn>
                <a:cxn ang="0">
                  <a:pos x="connsiteX28073" y="connsiteY28073"/>
                </a:cxn>
                <a:cxn ang="0">
                  <a:pos x="connsiteX28074" y="connsiteY28074"/>
                </a:cxn>
                <a:cxn ang="0">
                  <a:pos x="connsiteX28075" y="connsiteY28075"/>
                </a:cxn>
                <a:cxn ang="0">
                  <a:pos x="connsiteX28076" y="connsiteY28076"/>
                </a:cxn>
                <a:cxn ang="0">
                  <a:pos x="connsiteX28077" y="connsiteY28077"/>
                </a:cxn>
                <a:cxn ang="0">
                  <a:pos x="connsiteX28078" y="connsiteY28078"/>
                </a:cxn>
                <a:cxn ang="0">
                  <a:pos x="connsiteX28079" y="connsiteY28079"/>
                </a:cxn>
                <a:cxn ang="0">
                  <a:pos x="connsiteX28080" y="connsiteY28080"/>
                </a:cxn>
                <a:cxn ang="0">
                  <a:pos x="connsiteX28081" y="connsiteY28081"/>
                </a:cxn>
                <a:cxn ang="0">
                  <a:pos x="connsiteX28082" y="connsiteY28082"/>
                </a:cxn>
                <a:cxn ang="0">
                  <a:pos x="connsiteX28083" y="connsiteY28083"/>
                </a:cxn>
                <a:cxn ang="0">
                  <a:pos x="connsiteX28084" y="connsiteY28084"/>
                </a:cxn>
                <a:cxn ang="0">
                  <a:pos x="connsiteX28085" y="connsiteY28085"/>
                </a:cxn>
                <a:cxn ang="0">
                  <a:pos x="connsiteX28086" y="connsiteY28086"/>
                </a:cxn>
                <a:cxn ang="0">
                  <a:pos x="connsiteX28087" y="connsiteY28087"/>
                </a:cxn>
                <a:cxn ang="0">
                  <a:pos x="connsiteX28088" y="connsiteY28088"/>
                </a:cxn>
                <a:cxn ang="0">
                  <a:pos x="connsiteX28089" y="connsiteY28089"/>
                </a:cxn>
                <a:cxn ang="0">
                  <a:pos x="connsiteX28090" y="connsiteY28090"/>
                </a:cxn>
                <a:cxn ang="0">
                  <a:pos x="connsiteX28091" y="connsiteY28091"/>
                </a:cxn>
                <a:cxn ang="0">
                  <a:pos x="connsiteX28092" y="connsiteY28092"/>
                </a:cxn>
                <a:cxn ang="0">
                  <a:pos x="connsiteX28093" y="connsiteY28093"/>
                </a:cxn>
                <a:cxn ang="0">
                  <a:pos x="connsiteX28094" y="connsiteY28094"/>
                </a:cxn>
                <a:cxn ang="0">
                  <a:pos x="connsiteX28095" y="connsiteY28095"/>
                </a:cxn>
                <a:cxn ang="0">
                  <a:pos x="connsiteX28096" y="connsiteY28096"/>
                </a:cxn>
                <a:cxn ang="0">
                  <a:pos x="connsiteX28097" y="connsiteY28097"/>
                </a:cxn>
                <a:cxn ang="0">
                  <a:pos x="connsiteX28098" y="connsiteY28098"/>
                </a:cxn>
                <a:cxn ang="0">
                  <a:pos x="connsiteX28099" y="connsiteY28099"/>
                </a:cxn>
                <a:cxn ang="0">
                  <a:pos x="connsiteX28100" y="connsiteY28100"/>
                </a:cxn>
                <a:cxn ang="0">
                  <a:pos x="connsiteX28101" y="connsiteY28101"/>
                </a:cxn>
                <a:cxn ang="0">
                  <a:pos x="connsiteX28102" y="connsiteY28102"/>
                </a:cxn>
                <a:cxn ang="0">
                  <a:pos x="connsiteX28103" y="connsiteY28103"/>
                </a:cxn>
                <a:cxn ang="0">
                  <a:pos x="connsiteX28104" y="connsiteY28104"/>
                </a:cxn>
                <a:cxn ang="0">
                  <a:pos x="connsiteX28105" y="connsiteY28105"/>
                </a:cxn>
                <a:cxn ang="0">
                  <a:pos x="connsiteX28106" y="connsiteY28106"/>
                </a:cxn>
                <a:cxn ang="0">
                  <a:pos x="connsiteX28107" y="connsiteY28107"/>
                </a:cxn>
                <a:cxn ang="0">
                  <a:pos x="connsiteX28108" y="connsiteY28108"/>
                </a:cxn>
                <a:cxn ang="0">
                  <a:pos x="connsiteX28109" y="connsiteY28109"/>
                </a:cxn>
                <a:cxn ang="0">
                  <a:pos x="connsiteX28110" y="connsiteY28110"/>
                </a:cxn>
                <a:cxn ang="0">
                  <a:pos x="connsiteX28111" y="connsiteY28111"/>
                </a:cxn>
                <a:cxn ang="0">
                  <a:pos x="connsiteX28112" y="connsiteY28112"/>
                </a:cxn>
                <a:cxn ang="0">
                  <a:pos x="connsiteX28113" y="connsiteY28113"/>
                </a:cxn>
                <a:cxn ang="0">
                  <a:pos x="connsiteX28114" y="connsiteY28114"/>
                </a:cxn>
                <a:cxn ang="0">
                  <a:pos x="connsiteX28115" y="connsiteY28115"/>
                </a:cxn>
                <a:cxn ang="0">
                  <a:pos x="connsiteX28116" y="connsiteY28116"/>
                </a:cxn>
                <a:cxn ang="0">
                  <a:pos x="connsiteX28117" y="connsiteY28117"/>
                </a:cxn>
                <a:cxn ang="0">
                  <a:pos x="connsiteX28118" y="connsiteY28118"/>
                </a:cxn>
                <a:cxn ang="0">
                  <a:pos x="connsiteX28119" y="connsiteY28119"/>
                </a:cxn>
                <a:cxn ang="0">
                  <a:pos x="connsiteX28120" y="connsiteY28120"/>
                </a:cxn>
                <a:cxn ang="0">
                  <a:pos x="connsiteX28121" y="connsiteY28121"/>
                </a:cxn>
                <a:cxn ang="0">
                  <a:pos x="connsiteX28122" y="connsiteY28122"/>
                </a:cxn>
                <a:cxn ang="0">
                  <a:pos x="connsiteX28123" y="connsiteY28123"/>
                </a:cxn>
                <a:cxn ang="0">
                  <a:pos x="connsiteX28124" y="connsiteY28124"/>
                </a:cxn>
                <a:cxn ang="0">
                  <a:pos x="connsiteX28125" y="connsiteY28125"/>
                </a:cxn>
                <a:cxn ang="0">
                  <a:pos x="connsiteX28126" y="connsiteY28126"/>
                </a:cxn>
                <a:cxn ang="0">
                  <a:pos x="connsiteX28127" y="connsiteY28127"/>
                </a:cxn>
                <a:cxn ang="0">
                  <a:pos x="connsiteX28128" y="connsiteY28128"/>
                </a:cxn>
                <a:cxn ang="0">
                  <a:pos x="connsiteX28129" y="connsiteY28129"/>
                </a:cxn>
                <a:cxn ang="0">
                  <a:pos x="connsiteX28130" y="connsiteY28130"/>
                </a:cxn>
                <a:cxn ang="0">
                  <a:pos x="connsiteX28131" y="connsiteY28131"/>
                </a:cxn>
                <a:cxn ang="0">
                  <a:pos x="connsiteX28132" y="connsiteY28132"/>
                </a:cxn>
                <a:cxn ang="0">
                  <a:pos x="connsiteX28133" y="connsiteY28133"/>
                </a:cxn>
                <a:cxn ang="0">
                  <a:pos x="connsiteX28134" y="connsiteY28134"/>
                </a:cxn>
                <a:cxn ang="0">
                  <a:pos x="connsiteX28135" y="connsiteY28135"/>
                </a:cxn>
                <a:cxn ang="0">
                  <a:pos x="connsiteX28136" y="connsiteY28136"/>
                </a:cxn>
                <a:cxn ang="0">
                  <a:pos x="connsiteX28137" y="connsiteY28137"/>
                </a:cxn>
                <a:cxn ang="0">
                  <a:pos x="connsiteX28138" y="connsiteY28138"/>
                </a:cxn>
                <a:cxn ang="0">
                  <a:pos x="connsiteX28139" y="connsiteY28139"/>
                </a:cxn>
                <a:cxn ang="0">
                  <a:pos x="connsiteX28140" y="connsiteY28140"/>
                </a:cxn>
                <a:cxn ang="0">
                  <a:pos x="connsiteX28141" y="connsiteY28141"/>
                </a:cxn>
                <a:cxn ang="0">
                  <a:pos x="connsiteX28142" y="connsiteY28142"/>
                </a:cxn>
                <a:cxn ang="0">
                  <a:pos x="connsiteX28143" y="connsiteY28143"/>
                </a:cxn>
                <a:cxn ang="0">
                  <a:pos x="connsiteX28144" y="connsiteY28144"/>
                </a:cxn>
                <a:cxn ang="0">
                  <a:pos x="connsiteX28145" y="connsiteY28145"/>
                </a:cxn>
                <a:cxn ang="0">
                  <a:pos x="connsiteX28146" y="connsiteY28146"/>
                </a:cxn>
                <a:cxn ang="0">
                  <a:pos x="connsiteX28147" y="connsiteY28147"/>
                </a:cxn>
                <a:cxn ang="0">
                  <a:pos x="connsiteX28148" y="connsiteY28148"/>
                </a:cxn>
                <a:cxn ang="0">
                  <a:pos x="connsiteX28149" y="connsiteY28149"/>
                </a:cxn>
                <a:cxn ang="0">
                  <a:pos x="connsiteX28150" y="connsiteY28150"/>
                </a:cxn>
                <a:cxn ang="0">
                  <a:pos x="connsiteX28151" y="connsiteY28151"/>
                </a:cxn>
                <a:cxn ang="0">
                  <a:pos x="connsiteX28152" y="connsiteY28152"/>
                </a:cxn>
                <a:cxn ang="0">
                  <a:pos x="connsiteX28153" y="connsiteY28153"/>
                </a:cxn>
                <a:cxn ang="0">
                  <a:pos x="connsiteX28154" y="connsiteY28154"/>
                </a:cxn>
                <a:cxn ang="0">
                  <a:pos x="connsiteX28155" y="connsiteY28155"/>
                </a:cxn>
                <a:cxn ang="0">
                  <a:pos x="connsiteX28156" y="connsiteY28156"/>
                </a:cxn>
                <a:cxn ang="0">
                  <a:pos x="connsiteX28157" y="connsiteY28157"/>
                </a:cxn>
                <a:cxn ang="0">
                  <a:pos x="connsiteX28158" y="connsiteY28158"/>
                </a:cxn>
                <a:cxn ang="0">
                  <a:pos x="connsiteX28159" y="connsiteY28159"/>
                </a:cxn>
                <a:cxn ang="0">
                  <a:pos x="connsiteX28160" y="connsiteY28160"/>
                </a:cxn>
                <a:cxn ang="0">
                  <a:pos x="connsiteX28161" y="connsiteY28161"/>
                </a:cxn>
                <a:cxn ang="0">
                  <a:pos x="connsiteX28162" y="connsiteY28162"/>
                </a:cxn>
                <a:cxn ang="0">
                  <a:pos x="connsiteX28163" y="connsiteY28163"/>
                </a:cxn>
                <a:cxn ang="0">
                  <a:pos x="connsiteX28164" y="connsiteY28164"/>
                </a:cxn>
                <a:cxn ang="0">
                  <a:pos x="connsiteX28165" y="connsiteY28165"/>
                </a:cxn>
                <a:cxn ang="0">
                  <a:pos x="connsiteX28166" y="connsiteY28166"/>
                </a:cxn>
                <a:cxn ang="0">
                  <a:pos x="connsiteX28167" y="connsiteY28167"/>
                </a:cxn>
                <a:cxn ang="0">
                  <a:pos x="connsiteX28168" y="connsiteY28168"/>
                </a:cxn>
                <a:cxn ang="0">
                  <a:pos x="connsiteX28169" y="connsiteY28169"/>
                </a:cxn>
                <a:cxn ang="0">
                  <a:pos x="connsiteX28170" y="connsiteY28170"/>
                </a:cxn>
                <a:cxn ang="0">
                  <a:pos x="connsiteX28171" y="connsiteY28171"/>
                </a:cxn>
                <a:cxn ang="0">
                  <a:pos x="connsiteX28172" y="connsiteY28172"/>
                </a:cxn>
                <a:cxn ang="0">
                  <a:pos x="connsiteX28173" y="connsiteY28173"/>
                </a:cxn>
                <a:cxn ang="0">
                  <a:pos x="connsiteX28174" y="connsiteY28174"/>
                </a:cxn>
                <a:cxn ang="0">
                  <a:pos x="connsiteX28175" y="connsiteY28175"/>
                </a:cxn>
                <a:cxn ang="0">
                  <a:pos x="connsiteX28176" y="connsiteY28176"/>
                </a:cxn>
                <a:cxn ang="0">
                  <a:pos x="connsiteX28177" y="connsiteY28177"/>
                </a:cxn>
                <a:cxn ang="0">
                  <a:pos x="connsiteX28178" y="connsiteY28178"/>
                </a:cxn>
                <a:cxn ang="0">
                  <a:pos x="connsiteX28179" y="connsiteY28179"/>
                </a:cxn>
                <a:cxn ang="0">
                  <a:pos x="connsiteX28180" y="connsiteY28180"/>
                </a:cxn>
                <a:cxn ang="0">
                  <a:pos x="connsiteX28181" y="connsiteY28181"/>
                </a:cxn>
                <a:cxn ang="0">
                  <a:pos x="connsiteX28182" y="connsiteY28182"/>
                </a:cxn>
                <a:cxn ang="0">
                  <a:pos x="connsiteX28183" y="connsiteY28183"/>
                </a:cxn>
                <a:cxn ang="0">
                  <a:pos x="connsiteX28184" y="connsiteY28184"/>
                </a:cxn>
                <a:cxn ang="0">
                  <a:pos x="connsiteX28185" y="connsiteY28185"/>
                </a:cxn>
                <a:cxn ang="0">
                  <a:pos x="connsiteX28186" y="connsiteY28186"/>
                </a:cxn>
                <a:cxn ang="0">
                  <a:pos x="connsiteX28187" y="connsiteY28187"/>
                </a:cxn>
                <a:cxn ang="0">
                  <a:pos x="connsiteX28188" y="connsiteY28188"/>
                </a:cxn>
                <a:cxn ang="0">
                  <a:pos x="connsiteX28189" y="connsiteY28189"/>
                </a:cxn>
                <a:cxn ang="0">
                  <a:pos x="connsiteX28190" y="connsiteY28190"/>
                </a:cxn>
                <a:cxn ang="0">
                  <a:pos x="connsiteX28191" y="connsiteY28191"/>
                </a:cxn>
                <a:cxn ang="0">
                  <a:pos x="connsiteX28192" y="connsiteY28192"/>
                </a:cxn>
                <a:cxn ang="0">
                  <a:pos x="connsiteX28193" y="connsiteY28193"/>
                </a:cxn>
                <a:cxn ang="0">
                  <a:pos x="connsiteX28194" y="connsiteY28194"/>
                </a:cxn>
                <a:cxn ang="0">
                  <a:pos x="connsiteX28195" y="connsiteY28195"/>
                </a:cxn>
                <a:cxn ang="0">
                  <a:pos x="connsiteX28196" y="connsiteY28196"/>
                </a:cxn>
                <a:cxn ang="0">
                  <a:pos x="connsiteX28197" y="connsiteY28197"/>
                </a:cxn>
                <a:cxn ang="0">
                  <a:pos x="connsiteX28198" y="connsiteY28198"/>
                </a:cxn>
                <a:cxn ang="0">
                  <a:pos x="connsiteX28199" y="connsiteY28199"/>
                </a:cxn>
                <a:cxn ang="0">
                  <a:pos x="connsiteX28200" y="connsiteY28200"/>
                </a:cxn>
                <a:cxn ang="0">
                  <a:pos x="connsiteX28201" y="connsiteY28201"/>
                </a:cxn>
                <a:cxn ang="0">
                  <a:pos x="connsiteX28202" y="connsiteY28202"/>
                </a:cxn>
                <a:cxn ang="0">
                  <a:pos x="connsiteX28203" y="connsiteY28203"/>
                </a:cxn>
                <a:cxn ang="0">
                  <a:pos x="connsiteX28204" y="connsiteY28204"/>
                </a:cxn>
                <a:cxn ang="0">
                  <a:pos x="connsiteX28205" y="connsiteY28205"/>
                </a:cxn>
                <a:cxn ang="0">
                  <a:pos x="connsiteX28206" y="connsiteY28206"/>
                </a:cxn>
                <a:cxn ang="0">
                  <a:pos x="connsiteX28207" y="connsiteY28207"/>
                </a:cxn>
                <a:cxn ang="0">
                  <a:pos x="connsiteX28208" y="connsiteY28208"/>
                </a:cxn>
                <a:cxn ang="0">
                  <a:pos x="connsiteX28209" y="connsiteY28209"/>
                </a:cxn>
                <a:cxn ang="0">
                  <a:pos x="connsiteX28210" y="connsiteY28210"/>
                </a:cxn>
                <a:cxn ang="0">
                  <a:pos x="connsiteX28211" y="connsiteY28211"/>
                </a:cxn>
                <a:cxn ang="0">
                  <a:pos x="connsiteX28212" y="connsiteY28212"/>
                </a:cxn>
                <a:cxn ang="0">
                  <a:pos x="connsiteX28213" y="connsiteY28213"/>
                </a:cxn>
                <a:cxn ang="0">
                  <a:pos x="connsiteX28214" y="connsiteY28214"/>
                </a:cxn>
                <a:cxn ang="0">
                  <a:pos x="connsiteX28215" y="connsiteY28215"/>
                </a:cxn>
                <a:cxn ang="0">
                  <a:pos x="connsiteX28216" y="connsiteY28216"/>
                </a:cxn>
                <a:cxn ang="0">
                  <a:pos x="connsiteX28217" y="connsiteY28217"/>
                </a:cxn>
                <a:cxn ang="0">
                  <a:pos x="connsiteX28218" y="connsiteY28218"/>
                </a:cxn>
                <a:cxn ang="0">
                  <a:pos x="connsiteX28219" y="connsiteY28219"/>
                </a:cxn>
                <a:cxn ang="0">
                  <a:pos x="connsiteX28220" y="connsiteY28220"/>
                </a:cxn>
                <a:cxn ang="0">
                  <a:pos x="connsiteX28221" y="connsiteY28221"/>
                </a:cxn>
                <a:cxn ang="0">
                  <a:pos x="connsiteX28222" y="connsiteY28222"/>
                </a:cxn>
                <a:cxn ang="0">
                  <a:pos x="connsiteX28223" y="connsiteY28223"/>
                </a:cxn>
                <a:cxn ang="0">
                  <a:pos x="connsiteX28224" y="connsiteY28224"/>
                </a:cxn>
                <a:cxn ang="0">
                  <a:pos x="connsiteX28225" y="connsiteY28225"/>
                </a:cxn>
                <a:cxn ang="0">
                  <a:pos x="connsiteX28226" y="connsiteY28226"/>
                </a:cxn>
                <a:cxn ang="0">
                  <a:pos x="connsiteX28227" y="connsiteY28227"/>
                </a:cxn>
                <a:cxn ang="0">
                  <a:pos x="connsiteX28228" y="connsiteY28228"/>
                </a:cxn>
                <a:cxn ang="0">
                  <a:pos x="connsiteX28229" y="connsiteY28229"/>
                </a:cxn>
                <a:cxn ang="0">
                  <a:pos x="connsiteX28230" y="connsiteY28230"/>
                </a:cxn>
                <a:cxn ang="0">
                  <a:pos x="connsiteX28231" y="connsiteY28231"/>
                </a:cxn>
                <a:cxn ang="0">
                  <a:pos x="connsiteX28232" y="connsiteY28232"/>
                </a:cxn>
                <a:cxn ang="0">
                  <a:pos x="connsiteX28233" y="connsiteY28233"/>
                </a:cxn>
                <a:cxn ang="0">
                  <a:pos x="connsiteX28234" y="connsiteY28234"/>
                </a:cxn>
                <a:cxn ang="0">
                  <a:pos x="connsiteX28235" y="connsiteY28235"/>
                </a:cxn>
                <a:cxn ang="0">
                  <a:pos x="connsiteX28236" y="connsiteY28236"/>
                </a:cxn>
                <a:cxn ang="0">
                  <a:pos x="connsiteX28237" y="connsiteY28237"/>
                </a:cxn>
                <a:cxn ang="0">
                  <a:pos x="connsiteX28238" y="connsiteY28238"/>
                </a:cxn>
                <a:cxn ang="0">
                  <a:pos x="connsiteX28239" y="connsiteY28239"/>
                </a:cxn>
                <a:cxn ang="0">
                  <a:pos x="connsiteX28240" y="connsiteY28240"/>
                </a:cxn>
                <a:cxn ang="0">
                  <a:pos x="connsiteX28241" y="connsiteY28241"/>
                </a:cxn>
                <a:cxn ang="0">
                  <a:pos x="connsiteX28242" y="connsiteY28242"/>
                </a:cxn>
                <a:cxn ang="0">
                  <a:pos x="connsiteX28243" y="connsiteY28243"/>
                </a:cxn>
                <a:cxn ang="0">
                  <a:pos x="connsiteX28244" y="connsiteY28244"/>
                </a:cxn>
                <a:cxn ang="0">
                  <a:pos x="connsiteX28245" y="connsiteY28245"/>
                </a:cxn>
                <a:cxn ang="0">
                  <a:pos x="connsiteX28246" y="connsiteY28246"/>
                </a:cxn>
                <a:cxn ang="0">
                  <a:pos x="connsiteX28247" y="connsiteY28247"/>
                </a:cxn>
                <a:cxn ang="0">
                  <a:pos x="connsiteX28248" y="connsiteY28248"/>
                </a:cxn>
                <a:cxn ang="0">
                  <a:pos x="connsiteX28249" y="connsiteY28249"/>
                </a:cxn>
                <a:cxn ang="0">
                  <a:pos x="connsiteX28250" y="connsiteY28250"/>
                </a:cxn>
                <a:cxn ang="0">
                  <a:pos x="connsiteX28251" y="connsiteY28251"/>
                </a:cxn>
                <a:cxn ang="0">
                  <a:pos x="connsiteX28252" y="connsiteY28252"/>
                </a:cxn>
                <a:cxn ang="0">
                  <a:pos x="connsiteX28253" y="connsiteY28253"/>
                </a:cxn>
                <a:cxn ang="0">
                  <a:pos x="connsiteX28254" y="connsiteY28254"/>
                </a:cxn>
                <a:cxn ang="0">
                  <a:pos x="connsiteX28255" y="connsiteY28255"/>
                </a:cxn>
                <a:cxn ang="0">
                  <a:pos x="connsiteX28256" y="connsiteY28256"/>
                </a:cxn>
                <a:cxn ang="0">
                  <a:pos x="connsiteX28257" y="connsiteY28257"/>
                </a:cxn>
                <a:cxn ang="0">
                  <a:pos x="connsiteX28258" y="connsiteY28258"/>
                </a:cxn>
                <a:cxn ang="0">
                  <a:pos x="connsiteX28259" y="connsiteY28259"/>
                </a:cxn>
                <a:cxn ang="0">
                  <a:pos x="connsiteX28260" y="connsiteY28260"/>
                </a:cxn>
                <a:cxn ang="0">
                  <a:pos x="connsiteX28261" y="connsiteY28261"/>
                </a:cxn>
                <a:cxn ang="0">
                  <a:pos x="connsiteX28262" y="connsiteY28262"/>
                </a:cxn>
                <a:cxn ang="0">
                  <a:pos x="connsiteX28263" y="connsiteY28263"/>
                </a:cxn>
                <a:cxn ang="0">
                  <a:pos x="connsiteX28264" y="connsiteY28264"/>
                </a:cxn>
                <a:cxn ang="0">
                  <a:pos x="connsiteX28265" y="connsiteY28265"/>
                </a:cxn>
                <a:cxn ang="0">
                  <a:pos x="connsiteX28266" y="connsiteY28266"/>
                </a:cxn>
                <a:cxn ang="0">
                  <a:pos x="connsiteX28267" y="connsiteY28267"/>
                </a:cxn>
                <a:cxn ang="0">
                  <a:pos x="connsiteX28268" y="connsiteY28268"/>
                </a:cxn>
                <a:cxn ang="0">
                  <a:pos x="connsiteX28269" y="connsiteY28269"/>
                </a:cxn>
                <a:cxn ang="0">
                  <a:pos x="connsiteX28270" y="connsiteY28270"/>
                </a:cxn>
                <a:cxn ang="0">
                  <a:pos x="connsiteX28271" y="connsiteY28271"/>
                </a:cxn>
                <a:cxn ang="0">
                  <a:pos x="connsiteX28272" y="connsiteY28272"/>
                </a:cxn>
                <a:cxn ang="0">
                  <a:pos x="connsiteX28273" y="connsiteY28273"/>
                </a:cxn>
                <a:cxn ang="0">
                  <a:pos x="connsiteX28274" y="connsiteY28274"/>
                </a:cxn>
                <a:cxn ang="0">
                  <a:pos x="connsiteX28275" y="connsiteY28275"/>
                </a:cxn>
                <a:cxn ang="0">
                  <a:pos x="connsiteX28276" y="connsiteY28276"/>
                </a:cxn>
                <a:cxn ang="0">
                  <a:pos x="connsiteX28277" y="connsiteY28277"/>
                </a:cxn>
                <a:cxn ang="0">
                  <a:pos x="connsiteX28278" y="connsiteY28278"/>
                </a:cxn>
                <a:cxn ang="0">
                  <a:pos x="connsiteX28279" y="connsiteY28279"/>
                </a:cxn>
                <a:cxn ang="0">
                  <a:pos x="connsiteX28280" y="connsiteY28280"/>
                </a:cxn>
                <a:cxn ang="0">
                  <a:pos x="connsiteX28281" y="connsiteY28281"/>
                </a:cxn>
                <a:cxn ang="0">
                  <a:pos x="connsiteX28282" y="connsiteY28282"/>
                </a:cxn>
                <a:cxn ang="0">
                  <a:pos x="connsiteX28283" y="connsiteY28283"/>
                </a:cxn>
                <a:cxn ang="0">
                  <a:pos x="connsiteX28284" y="connsiteY28284"/>
                </a:cxn>
                <a:cxn ang="0">
                  <a:pos x="connsiteX28285" y="connsiteY28285"/>
                </a:cxn>
                <a:cxn ang="0">
                  <a:pos x="connsiteX28286" y="connsiteY28286"/>
                </a:cxn>
                <a:cxn ang="0">
                  <a:pos x="connsiteX28287" y="connsiteY28287"/>
                </a:cxn>
                <a:cxn ang="0">
                  <a:pos x="connsiteX28288" y="connsiteY28288"/>
                </a:cxn>
                <a:cxn ang="0">
                  <a:pos x="connsiteX28289" y="connsiteY28289"/>
                </a:cxn>
                <a:cxn ang="0">
                  <a:pos x="connsiteX28290" y="connsiteY28290"/>
                </a:cxn>
                <a:cxn ang="0">
                  <a:pos x="connsiteX28291" y="connsiteY28291"/>
                </a:cxn>
                <a:cxn ang="0">
                  <a:pos x="connsiteX28292" y="connsiteY28292"/>
                </a:cxn>
                <a:cxn ang="0">
                  <a:pos x="connsiteX28293" y="connsiteY28293"/>
                </a:cxn>
                <a:cxn ang="0">
                  <a:pos x="connsiteX28294" y="connsiteY28294"/>
                </a:cxn>
                <a:cxn ang="0">
                  <a:pos x="connsiteX28295" y="connsiteY28295"/>
                </a:cxn>
                <a:cxn ang="0">
                  <a:pos x="connsiteX28296" y="connsiteY28296"/>
                </a:cxn>
                <a:cxn ang="0">
                  <a:pos x="connsiteX28297" y="connsiteY28297"/>
                </a:cxn>
                <a:cxn ang="0">
                  <a:pos x="connsiteX28298" y="connsiteY28298"/>
                </a:cxn>
                <a:cxn ang="0">
                  <a:pos x="connsiteX28299" y="connsiteY28299"/>
                </a:cxn>
                <a:cxn ang="0">
                  <a:pos x="connsiteX28300" y="connsiteY28300"/>
                </a:cxn>
                <a:cxn ang="0">
                  <a:pos x="connsiteX28301" y="connsiteY28301"/>
                </a:cxn>
                <a:cxn ang="0">
                  <a:pos x="connsiteX28302" y="connsiteY28302"/>
                </a:cxn>
                <a:cxn ang="0">
                  <a:pos x="connsiteX28303" y="connsiteY28303"/>
                </a:cxn>
                <a:cxn ang="0">
                  <a:pos x="connsiteX28304" y="connsiteY28304"/>
                </a:cxn>
                <a:cxn ang="0">
                  <a:pos x="connsiteX28305" y="connsiteY28305"/>
                </a:cxn>
                <a:cxn ang="0">
                  <a:pos x="connsiteX28306" y="connsiteY28306"/>
                </a:cxn>
                <a:cxn ang="0">
                  <a:pos x="connsiteX28307" y="connsiteY28307"/>
                </a:cxn>
                <a:cxn ang="0">
                  <a:pos x="connsiteX28308" y="connsiteY28308"/>
                </a:cxn>
                <a:cxn ang="0">
                  <a:pos x="connsiteX28309" y="connsiteY28309"/>
                </a:cxn>
                <a:cxn ang="0">
                  <a:pos x="connsiteX28310" y="connsiteY28310"/>
                </a:cxn>
                <a:cxn ang="0">
                  <a:pos x="connsiteX28311" y="connsiteY28311"/>
                </a:cxn>
                <a:cxn ang="0">
                  <a:pos x="connsiteX28312" y="connsiteY28312"/>
                </a:cxn>
                <a:cxn ang="0">
                  <a:pos x="connsiteX28313" y="connsiteY28313"/>
                </a:cxn>
                <a:cxn ang="0">
                  <a:pos x="connsiteX28314" y="connsiteY28314"/>
                </a:cxn>
                <a:cxn ang="0">
                  <a:pos x="connsiteX28315" y="connsiteY28315"/>
                </a:cxn>
                <a:cxn ang="0">
                  <a:pos x="connsiteX28316" y="connsiteY28316"/>
                </a:cxn>
                <a:cxn ang="0">
                  <a:pos x="connsiteX28317" y="connsiteY28317"/>
                </a:cxn>
                <a:cxn ang="0">
                  <a:pos x="connsiteX28318" y="connsiteY28318"/>
                </a:cxn>
                <a:cxn ang="0">
                  <a:pos x="connsiteX28319" y="connsiteY28319"/>
                </a:cxn>
                <a:cxn ang="0">
                  <a:pos x="connsiteX28320" y="connsiteY28320"/>
                </a:cxn>
                <a:cxn ang="0">
                  <a:pos x="connsiteX28321" y="connsiteY28321"/>
                </a:cxn>
                <a:cxn ang="0">
                  <a:pos x="connsiteX28322" y="connsiteY28322"/>
                </a:cxn>
                <a:cxn ang="0">
                  <a:pos x="connsiteX28323" y="connsiteY28323"/>
                </a:cxn>
                <a:cxn ang="0">
                  <a:pos x="connsiteX28324" y="connsiteY28324"/>
                </a:cxn>
                <a:cxn ang="0">
                  <a:pos x="connsiteX28325" y="connsiteY28325"/>
                </a:cxn>
                <a:cxn ang="0">
                  <a:pos x="connsiteX28326" y="connsiteY28326"/>
                </a:cxn>
                <a:cxn ang="0">
                  <a:pos x="connsiteX28327" y="connsiteY28327"/>
                </a:cxn>
                <a:cxn ang="0">
                  <a:pos x="connsiteX28328" y="connsiteY28328"/>
                </a:cxn>
                <a:cxn ang="0">
                  <a:pos x="connsiteX28329" y="connsiteY28329"/>
                </a:cxn>
                <a:cxn ang="0">
                  <a:pos x="connsiteX28330" y="connsiteY28330"/>
                </a:cxn>
                <a:cxn ang="0">
                  <a:pos x="connsiteX28331" y="connsiteY28331"/>
                </a:cxn>
                <a:cxn ang="0">
                  <a:pos x="connsiteX28332" y="connsiteY28332"/>
                </a:cxn>
                <a:cxn ang="0">
                  <a:pos x="connsiteX28333" y="connsiteY28333"/>
                </a:cxn>
                <a:cxn ang="0">
                  <a:pos x="connsiteX28334" y="connsiteY28334"/>
                </a:cxn>
                <a:cxn ang="0">
                  <a:pos x="connsiteX28335" y="connsiteY28335"/>
                </a:cxn>
                <a:cxn ang="0">
                  <a:pos x="connsiteX28336" y="connsiteY28336"/>
                </a:cxn>
                <a:cxn ang="0">
                  <a:pos x="connsiteX28337" y="connsiteY28337"/>
                </a:cxn>
                <a:cxn ang="0">
                  <a:pos x="connsiteX28338" y="connsiteY28338"/>
                </a:cxn>
                <a:cxn ang="0">
                  <a:pos x="connsiteX28339" y="connsiteY28339"/>
                </a:cxn>
                <a:cxn ang="0">
                  <a:pos x="connsiteX28340" y="connsiteY28340"/>
                </a:cxn>
                <a:cxn ang="0">
                  <a:pos x="connsiteX28341" y="connsiteY28341"/>
                </a:cxn>
                <a:cxn ang="0">
                  <a:pos x="connsiteX28342" y="connsiteY28342"/>
                </a:cxn>
                <a:cxn ang="0">
                  <a:pos x="connsiteX28343" y="connsiteY28343"/>
                </a:cxn>
                <a:cxn ang="0">
                  <a:pos x="connsiteX28344" y="connsiteY28344"/>
                </a:cxn>
                <a:cxn ang="0">
                  <a:pos x="connsiteX28345" y="connsiteY28345"/>
                </a:cxn>
                <a:cxn ang="0">
                  <a:pos x="connsiteX28346" y="connsiteY28346"/>
                </a:cxn>
                <a:cxn ang="0">
                  <a:pos x="connsiteX28347" y="connsiteY28347"/>
                </a:cxn>
                <a:cxn ang="0">
                  <a:pos x="connsiteX28348" y="connsiteY28348"/>
                </a:cxn>
                <a:cxn ang="0">
                  <a:pos x="connsiteX28349" y="connsiteY28349"/>
                </a:cxn>
                <a:cxn ang="0">
                  <a:pos x="connsiteX28350" y="connsiteY28350"/>
                </a:cxn>
                <a:cxn ang="0">
                  <a:pos x="connsiteX28351" y="connsiteY28351"/>
                </a:cxn>
                <a:cxn ang="0">
                  <a:pos x="connsiteX28352" y="connsiteY28352"/>
                </a:cxn>
                <a:cxn ang="0">
                  <a:pos x="connsiteX28353" y="connsiteY28353"/>
                </a:cxn>
                <a:cxn ang="0">
                  <a:pos x="connsiteX28354" y="connsiteY28354"/>
                </a:cxn>
                <a:cxn ang="0">
                  <a:pos x="connsiteX28355" y="connsiteY28355"/>
                </a:cxn>
                <a:cxn ang="0">
                  <a:pos x="connsiteX28356" y="connsiteY28356"/>
                </a:cxn>
                <a:cxn ang="0">
                  <a:pos x="connsiteX28357" y="connsiteY28357"/>
                </a:cxn>
                <a:cxn ang="0">
                  <a:pos x="connsiteX28358" y="connsiteY28358"/>
                </a:cxn>
                <a:cxn ang="0">
                  <a:pos x="connsiteX28359" y="connsiteY28359"/>
                </a:cxn>
                <a:cxn ang="0">
                  <a:pos x="connsiteX28360" y="connsiteY28360"/>
                </a:cxn>
                <a:cxn ang="0">
                  <a:pos x="connsiteX28361" y="connsiteY28361"/>
                </a:cxn>
                <a:cxn ang="0">
                  <a:pos x="connsiteX28362" y="connsiteY28362"/>
                </a:cxn>
                <a:cxn ang="0">
                  <a:pos x="connsiteX28363" y="connsiteY28363"/>
                </a:cxn>
                <a:cxn ang="0">
                  <a:pos x="connsiteX28364" y="connsiteY28364"/>
                </a:cxn>
                <a:cxn ang="0">
                  <a:pos x="connsiteX28365" y="connsiteY28365"/>
                </a:cxn>
                <a:cxn ang="0">
                  <a:pos x="connsiteX28366" y="connsiteY28366"/>
                </a:cxn>
                <a:cxn ang="0">
                  <a:pos x="connsiteX28367" y="connsiteY28367"/>
                </a:cxn>
                <a:cxn ang="0">
                  <a:pos x="connsiteX28368" y="connsiteY28368"/>
                </a:cxn>
                <a:cxn ang="0">
                  <a:pos x="connsiteX28369" y="connsiteY28369"/>
                </a:cxn>
                <a:cxn ang="0">
                  <a:pos x="connsiteX28370" y="connsiteY28370"/>
                </a:cxn>
                <a:cxn ang="0">
                  <a:pos x="connsiteX28371" y="connsiteY28371"/>
                </a:cxn>
                <a:cxn ang="0">
                  <a:pos x="connsiteX28372" y="connsiteY28372"/>
                </a:cxn>
                <a:cxn ang="0">
                  <a:pos x="connsiteX28373" y="connsiteY28373"/>
                </a:cxn>
                <a:cxn ang="0">
                  <a:pos x="connsiteX28374" y="connsiteY28374"/>
                </a:cxn>
                <a:cxn ang="0">
                  <a:pos x="connsiteX28375" y="connsiteY28375"/>
                </a:cxn>
                <a:cxn ang="0">
                  <a:pos x="connsiteX28376" y="connsiteY28376"/>
                </a:cxn>
                <a:cxn ang="0">
                  <a:pos x="connsiteX28377" y="connsiteY28377"/>
                </a:cxn>
                <a:cxn ang="0">
                  <a:pos x="connsiteX28378" y="connsiteY28378"/>
                </a:cxn>
                <a:cxn ang="0">
                  <a:pos x="connsiteX28379" y="connsiteY28379"/>
                </a:cxn>
                <a:cxn ang="0">
                  <a:pos x="connsiteX28380" y="connsiteY28380"/>
                </a:cxn>
                <a:cxn ang="0">
                  <a:pos x="connsiteX28381" y="connsiteY28381"/>
                </a:cxn>
                <a:cxn ang="0">
                  <a:pos x="connsiteX28382" y="connsiteY28382"/>
                </a:cxn>
                <a:cxn ang="0">
                  <a:pos x="connsiteX28383" y="connsiteY28383"/>
                </a:cxn>
                <a:cxn ang="0">
                  <a:pos x="connsiteX28384" y="connsiteY28384"/>
                </a:cxn>
                <a:cxn ang="0">
                  <a:pos x="connsiteX28385" y="connsiteY28385"/>
                </a:cxn>
                <a:cxn ang="0">
                  <a:pos x="connsiteX28386" y="connsiteY28386"/>
                </a:cxn>
                <a:cxn ang="0">
                  <a:pos x="connsiteX28387" y="connsiteY28387"/>
                </a:cxn>
                <a:cxn ang="0">
                  <a:pos x="connsiteX28388" y="connsiteY28388"/>
                </a:cxn>
                <a:cxn ang="0">
                  <a:pos x="connsiteX28389" y="connsiteY28389"/>
                </a:cxn>
                <a:cxn ang="0">
                  <a:pos x="connsiteX28390" y="connsiteY28390"/>
                </a:cxn>
                <a:cxn ang="0">
                  <a:pos x="connsiteX28391" y="connsiteY28391"/>
                </a:cxn>
                <a:cxn ang="0">
                  <a:pos x="connsiteX28392" y="connsiteY28392"/>
                </a:cxn>
                <a:cxn ang="0">
                  <a:pos x="connsiteX28393" y="connsiteY28393"/>
                </a:cxn>
                <a:cxn ang="0">
                  <a:pos x="connsiteX28394" y="connsiteY28394"/>
                </a:cxn>
                <a:cxn ang="0">
                  <a:pos x="connsiteX28395" y="connsiteY28395"/>
                </a:cxn>
                <a:cxn ang="0">
                  <a:pos x="connsiteX28396" y="connsiteY28396"/>
                </a:cxn>
                <a:cxn ang="0">
                  <a:pos x="connsiteX28397" y="connsiteY28397"/>
                </a:cxn>
                <a:cxn ang="0">
                  <a:pos x="connsiteX28398" y="connsiteY28398"/>
                </a:cxn>
                <a:cxn ang="0">
                  <a:pos x="connsiteX28399" y="connsiteY28399"/>
                </a:cxn>
                <a:cxn ang="0">
                  <a:pos x="connsiteX28400" y="connsiteY28400"/>
                </a:cxn>
                <a:cxn ang="0">
                  <a:pos x="connsiteX28401" y="connsiteY28401"/>
                </a:cxn>
                <a:cxn ang="0">
                  <a:pos x="connsiteX28402" y="connsiteY28402"/>
                </a:cxn>
                <a:cxn ang="0">
                  <a:pos x="connsiteX28403" y="connsiteY28403"/>
                </a:cxn>
                <a:cxn ang="0">
                  <a:pos x="connsiteX28404" y="connsiteY28404"/>
                </a:cxn>
                <a:cxn ang="0">
                  <a:pos x="connsiteX28405" y="connsiteY28405"/>
                </a:cxn>
                <a:cxn ang="0">
                  <a:pos x="connsiteX28406" y="connsiteY28406"/>
                </a:cxn>
                <a:cxn ang="0">
                  <a:pos x="connsiteX28407" y="connsiteY28407"/>
                </a:cxn>
                <a:cxn ang="0">
                  <a:pos x="connsiteX28408" y="connsiteY28408"/>
                </a:cxn>
                <a:cxn ang="0">
                  <a:pos x="connsiteX28409" y="connsiteY28409"/>
                </a:cxn>
                <a:cxn ang="0">
                  <a:pos x="connsiteX28410" y="connsiteY28410"/>
                </a:cxn>
                <a:cxn ang="0">
                  <a:pos x="connsiteX28411" y="connsiteY28411"/>
                </a:cxn>
                <a:cxn ang="0">
                  <a:pos x="connsiteX28412" y="connsiteY28412"/>
                </a:cxn>
                <a:cxn ang="0">
                  <a:pos x="connsiteX28413" y="connsiteY28413"/>
                </a:cxn>
                <a:cxn ang="0">
                  <a:pos x="connsiteX28414" y="connsiteY28414"/>
                </a:cxn>
                <a:cxn ang="0">
                  <a:pos x="connsiteX28415" y="connsiteY28415"/>
                </a:cxn>
                <a:cxn ang="0">
                  <a:pos x="connsiteX28416" y="connsiteY28416"/>
                </a:cxn>
                <a:cxn ang="0">
                  <a:pos x="connsiteX28417" y="connsiteY28417"/>
                </a:cxn>
                <a:cxn ang="0">
                  <a:pos x="connsiteX28418" y="connsiteY28418"/>
                </a:cxn>
                <a:cxn ang="0">
                  <a:pos x="connsiteX28419" y="connsiteY28419"/>
                </a:cxn>
                <a:cxn ang="0">
                  <a:pos x="connsiteX28420" y="connsiteY28420"/>
                </a:cxn>
                <a:cxn ang="0">
                  <a:pos x="connsiteX28421" y="connsiteY28421"/>
                </a:cxn>
                <a:cxn ang="0">
                  <a:pos x="connsiteX28422" y="connsiteY28422"/>
                </a:cxn>
                <a:cxn ang="0">
                  <a:pos x="connsiteX28423" y="connsiteY28423"/>
                </a:cxn>
                <a:cxn ang="0">
                  <a:pos x="connsiteX28424" y="connsiteY28424"/>
                </a:cxn>
                <a:cxn ang="0">
                  <a:pos x="connsiteX28425" y="connsiteY28425"/>
                </a:cxn>
                <a:cxn ang="0">
                  <a:pos x="connsiteX28426" y="connsiteY28426"/>
                </a:cxn>
                <a:cxn ang="0">
                  <a:pos x="connsiteX28427" y="connsiteY28427"/>
                </a:cxn>
                <a:cxn ang="0">
                  <a:pos x="connsiteX28428" y="connsiteY28428"/>
                </a:cxn>
                <a:cxn ang="0">
                  <a:pos x="connsiteX28429" y="connsiteY28429"/>
                </a:cxn>
                <a:cxn ang="0">
                  <a:pos x="connsiteX28430" y="connsiteY28430"/>
                </a:cxn>
                <a:cxn ang="0">
                  <a:pos x="connsiteX28431" y="connsiteY28431"/>
                </a:cxn>
                <a:cxn ang="0">
                  <a:pos x="connsiteX28432" y="connsiteY28432"/>
                </a:cxn>
                <a:cxn ang="0">
                  <a:pos x="connsiteX28433" y="connsiteY28433"/>
                </a:cxn>
                <a:cxn ang="0">
                  <a:pos x="connsiteX28434" y="connsiteY28434"/>
                </a:cxn>
                <a:cxn ang="0">
                  <a:pos x="connsiteX28435" y="connsiteY28435"/>
                </a:cxn>
                <a:cxn ang="0">
                  <a:pos x="connsiteX28436" y="connsiteY28436"/>
                </a:cxn>
                <a:cxn ang="0">
                  <a:pos x="connsiteX28437" y="connsiteY28437"/>
                </a:cxn>
                <a:cxn ang="0">
                  <a:pos x="connsiteX28438" y="connsiteY28438"/>
                </a:cxn>
                <a:cxn ang="0">
                  <a:pos x="connsiteX28439" y="connsiteY28439"/>
                </a:cxn>
                <a:cxn ang="0">
                  <a:pos x="connsiteX28440" y="connsiteY28440"/>
                </a:cxn>
                <a:cxn ang="0">
                  <a:pos x="connsiteX28441" y="connsiteY28441"/>
                </a:cxn>
                <a:cxn ang="0">
                  <a:pos x="connsiteX28442" y="connsiteY28442"/>
                </a:cxn>
                <a:cxn ang="0">
                  <a:pos x="connsiteX28443" y="connsiteY28443"/>
                </a:cxn>
                <a:cxn ang="0">
                  <a:pos x="connsiteX28444" y="connsiteY28444"/>
                </a:cxn>
                <a:cxn ang="0">
                  <a:pos x="connsiteX28445" y="connsiteY28445"/>
                </a:cxn>
                <a:cxn ang="0">
                  <a:pos x="connsiteX28446" y="connsiteY28446"/>
                </a:cxn>
                <a:cxn ang="0">
                  <a:pos x="connsiteX28447" y="connsiteY28447"/>
                </a:cxn>
                <a:cxn ang="0">
                  <a:pos x="connsiteX28448" y="connsiteY28448"/>
                </a:cxn>
                <a:cxn ang="0">
                  <a:pos x="connsiteX28449" y="connsiteY28449"/>
                </a:cxn>
                <a:cxn ang="0">
                  <a:pos x="connsiteX28450" y="connsiteY28450"/>
                </a:cxn>
                <a:cxn ang="0">
                  <a:pos x="connsiteX28451" y="connsiteY28451"/>
                </a:cxn>
                <a:cxn ang="0">
                  <a:pos x="connsiteX28452" y="connsiteY28452"/>
                </a:cxn>
                <a:cxn ang="0">
                  <a:pos x="connsiteX28453" y="connsiteY28453"/>
                </a:cxn>
                <a:cxn ang="0">
                  <a:pos x="connsiteX28454" y="connsiteY28454"/>
                </a:cxn>
                <a:cxn ang="0">
                  <a:pos x="connsiteX28455" y="connsiteY28455"/>
                </a:cxn>
                <a:cxn ang="0">
                  <a:pos x="connsiteX28456" y="connsiteY28456"/>
                </a:cxn>
                <a:cxn ang="0">
                  <a:pos x="connsiteX28457" y="connsiteY28457"/>
                </a:cxn>
                <a:cxn ang="0">
                  <a:pos x="connsiteX28458" y="connsiteY28458"/>
                </a:cxn>
                <a:cxn ang="0">
                  <a:pos x="connsiteX28459" y="connsiteY28459"/>
                </a:cxn>
                <a:cxn ang="0">
                  <a:pos x="connsiteX28460" y="connsiteY28460"/>
                </a:cxn>
                <a:cxn ang="0">
                  <a:pos x="connsiteX28461" y="connsiteY28461"/>
                </a:cxn>
                <a:cxn ang="0">
                  <a:pos x="connsiteX28462" y="connsiteY28462"/>
                </a:cxn>
                <a:cxn ang="0">
                  <a:pos x="connsiteX28463" y="connsiteY28463"/>
                </a:cxn>
                <a:cxn ang="0">
                  <a:pos x="connsiteX28464" y="connsiteY28464"/>
                </a:cxn>
                <a:cxn ang="0">
                  <a:pos x="connsiteX28465" y="connsiteY28465"/>
                </a:cxn>
                <a:cxn ang="0">
                  <a:pos x="connsiteX28466" y="connsiteY28466"/>
                </a:cxn>
                <a:cxn ang="0">
                  <a:pos x="connsiteX28467" y="connsiteY28467"/>
                </a:cxn>
                <a:cxn ang="0">
                  <a:pos x="connsiteX28468" y="connsiteY28468"/>
                </a:cxn>
                <a:cxn ang="0">
                  <a:pos x="connsiteX28469" y="connsiteY28469"/>
                </a:cxn>
                <a:cxn ang="0">
                  <a:pos x="connsiteX28470" y="connsiteY28470"/>
                </a:cxn>
                <a:cxn ang="0">
                  <a:pos x="connsiteX28471" y="connsiteY28471"/>
                </a:cxn>
                <a:cxn ang="0">
                  <a:pos x="connsiteX28472" y="connsiteY28472"/>
                </a:cxn>
                <a:cxn ang="0">
                  <a:pos x="connsiteX28473" y="connsiteY28473"/>
                </a:cxn>
                <a:cxn ang="0">
                  <a:pos x="connsiteX28474" y="connsiteY28474"/>
                </a:cxn>
                <a:cxn ang="0">
                  <a:pos x="connsiteX28475" y="connsiteY28475"/>
                </a:cxn>
                <a:cxn ang="0">
                  <a:pos x="connsiteX28476" y="connsiteY28476"/>
                </a:cxn>
                <a:cxn ang="0">
                  <a:pos x="connsiteX28477" y="connsiteY28477"/>
                </a:cxn>
                <a:cxn ang="0">
                  <a:pos x="connsiteX28478" y="connsiteY28478"/>
                </a:cxn>
                <a:cxn ang="0">
                  <a:pos x="connsiteX28479" y="connsiteY28479"/>
                </a:cxn>
                <a:cxn ang="0">
                  <a:pos x="connsiteX28480" y="connsiteY28480"/>
                </a:cxn>
                <a:cxn ang="0">
                  <a:pos x="connsiteX28481" y="connsiteY28481"/>
                </a:cxn>
                <a:cxn ang="0">
                  <a:pos x="connsiteX28482" y="connsiteY28482"/>
                </a:cxn>
                <a:cxn ang="0">
                  <a:pos x="connsiteX28483" y="connsiteY28483"/>
                </a:cxn>
                <a:cxn ang="0">
                  <a:pos x="connsiteX28484" y="connsiteY28484"/>
                </a:cxn>
                <a:cxn ang="0">
                  <a:pos x="connsiteX28485" y="connsiteY28485"/>
                </a:cxn>
                <a:cxn ang="0">
                  <a:pos x="connsiteX28486" y="connsiteY28486"/>
                </a:cxn>
                <a:cxn ang="0">
                  <a:pos x="connsiteX28487" y="connsiteY28487"/>
                </a:cxn>
                <a:cxn ang="0">
                  <a:pos x="connsiteX28488" y="connsiteY28488"/>
                </a:cxn>
                <a:cxn ang="0">
                  <a:pos x="connsiteX28489" y="connsiteY28489"/>
                </a:cxn>
                <a:cxn ang="0">
                  <a:pos x="connsiteX28490" y="connsiteY28490"/>
                </a:cxn>
                <a:cxn ang="0">
                  <a:pos x="connsiteX28491" y="connsiteY28491"/>
                </a:cxn>
                <a:cxn ang="0">
                  <a:pos x="connsiteX28492" y="connsiteY28492"/>
                </a:cxn>
                <a:cxn ang="0">
                  <a:pos x="connsiteX28493" y="connsiteY28493"/>
                </a:cxn>
                <a:cxn ang="0">
                  <a:pos x="connsiteX28494" y="connsiteY28494"/>
                </a:cxn>
                <a:cxn ang="0">
                  <a:pos x="connsiteX28495" y="connsiteY28495"/>
                </a:cxn>
                <a:cxn ang="0">
                  <a:pos x="connsiteX28496" y="connsiteY28496"/>
                </a:cxn>
                <a:cxn ang="0">
                  <a:pos x="connsiteX28497" y="connsiteY28497"/>
                </a:cxn>
                <a:cxn ang="0">
                  <a:pos x="connsiteX28498" y="connsiteY28498"/>
                </a:cxn>
                <a:cxn ang="0">
                  <a:pos x="connsiteX28499" y="connsiteY28499"/>
                </a:cxn>
                <a:cxn ang="0">
                  <a:pos x="connsiteX28500" y="connsiteY28500"/>
                </a:cxn>
                <a:cxn ang="0">
                  <a:pos x="connsiteX28501" y="connsiteY28501"/>
                </a:cxn>
                <a:cxn ang="0">
                  <a:pos x="connsiteX28502" y="connsiteY28502"/>
                </a:cxn>
                <a:cxn ang="0">
                  <a:pos x="connsiteX28503" y="connsiteY28503"/>
                </a:cxn>
                <a:cxn ang="0">
                  <a:pos x="connsiteX28504" y="connsiteY28504"/>
                </a:cxn>
                <a:cxn ang="0">
                  <a:pos x="connsiteX28505" y="connsiteY28505"/>
                </a:cxn>
                <a:cxn ang="0">
                  <a:pos x="connsiteX28506" y="connsiteY28506"/>
                </a:cxn>
                <a:cxn ang="0">
                  <a:pos x="connsiteX28507" y="connsiteY28507"/>
                </a:cxn>
                <a:cxn ang="0">
                  <a:pos x="connsiteX28508" y="connsiteY28508"/>
                </a:cxn>
                <a:cxn ang="0">
                  <a:pos x="connsiteX28509" y="connsiteY28509"/>
                </a:cxn>
                <a:cxn ang="0">
                  <a:pos x="connsiteX28510" y="connsiteY28510"/>
                </a:cxn>
                <a:cxn ang="0">
                  <a:pos x="connsiteX28511" y="connsiteY28511"/>
                </a:cxn>
                <a:cxn ang="0">
                  <a:pos x="connsiteX28512" y="connsiteY28512"/>
                </a:cxn>
                <a:cxn ang="0">
                  <a:pos x="connsiteX28513" y="connsiteY28513"/>
                </a:cxn>
                <a:cxn ang="0">
                  <a:pos x="connsiteX28514" y="connsiteY28514"/>
                </a:cxn>
                <a:cxn ang="0">
                  <a:pos x="connsiteX28515" y="connsiteY28515"/>
                </a:cxn>
                <a:cxn ang="0">
                  <a:pos x="connsiteX28516" y="connsiteY28516"/>
                </a:cxn>
                <a:cxn ang="0">
                  <a:pos x="connsiteX28517" y="connsiteY28517"/>
                </a:cxn>
                <a:cxn ang="0">
                  <a:pos x="connsiteX28518" y="connsiteY28518"/>
                </a:cxn>
                <a:cxn ang="0">
                  <a:pos x="connsiteX28519" y="connsiteY28519"/>
                </a:cxn>
                <a:cxn ang="0">
                  <a:pos x="connsiteX28520" y="connsiteY28520"/>
                </a:cxn>
                <a:cxn ang="0">
                  <a:pos x="connsiteX28521" y="connsiteY28521"/>
                </a:cxn>
                <a:cxn ang="0">
                  <a:pos x="connsiteX28522" y="connsiteY28522"/>
                </a:cxn>
                <a:cxn ang="0">
                  <a:pos x="connsiteX28523" y="connsiteY28523"/>
                </a:cxn>
                <a:cxn ang="0">
                  <a:pos x="connsiteX28524" y="connsiteY28524"/>
                </a:cxn>
                <a:cxn ang="0">
                  <a:pos x="connsiteX28525" y="connsiteY28525"/>
                </a:cxn>
                <a:cxn ang="0">
                  <a:pos x="connsiteX28526" y="connsiteY28526"/>
                </a:cxn>
                <a:cxn ang="0">
                  <a:pos x="connsiteX28527" y="connsiteY28527"/>
                </a:cxn>
                <a:cxn ang="0">
                  <a:pos x="connsiteX28528" y="connsiteY28528"/>
                </a:cxn>
                <a:cxn ang="0">
                  <a:pos x="connsiteX28529" y="connsiteY28529"/>
                </a:cxn>
                <a:cxn ang="0">
                  <a:pos x="connsiteX28530" y="connsiteY28530"/>
                </a:cxn>
                <a:cxn ang="0">
                  <a:pos x="connsiteX28531" y="connsiteY28531"/>
                </a:cxn>
                <a:cxn ang="0">
                  <a:pos x="connsiteX28532" y="connsiteY28532"/>
                </a:cxn>
                <a:cxn ang="0">
                  <a:pos x="connsiteX28533" y="connsiteY28533"/>
                </a:cxn>
                <a:cxn ang="0">
                  <a:pos x="connsiteX28534" y="connsiteY28534"/>
                </a:cxn>
                <a:cxn ang="0">
                  <a:pos x="connsiteX28535" y="connsiteY28535"/>
                </a:cxn>
                <a:cxn ang="0">
                  <a:pos x="connsiteX28536" y="connsiteY28536"/>
                </a:cxn>
                <a:cxn ang="0">
                  <a:pos x="connsiteX28537" y="connsiteY28537"/>
                </a:cxn>
                <a:cxn ang="0">
                  <a:pos x="connsiteX28538" y="connsiteY28538"/>
                </a:cxn>
                <a:cxn ang="0">
                  <a:pos x="connsiteX28539" y="connsiteY28539"/>
                </a:cxn>
                <a:cxn ang="0">
                  <a:pos x="connsiteX28540" y="connsiteY28540"/>
                </a:cxn>
                <a:cxn ang="0">
                  <a:pos x="connsiteX28541" y="connsiteY28541"/>
                </a:cxn>
                <a:cxn ang="0">
                  <a:pos x="connsiteX28542" y="connsiteY28542"/>
                </a:cxn>
                <a:cxn ang="0">
                  <a:pos x="connsiteX28543" y="connsiteY28543"/>
                </a:cxn>
                <a:cxn ang="0">
                  <a:pos x="connsiteX28544" y="connsiteY28544"/>
                </a:cxn>
                <a:cxn ang="0">
                  <a:pos x="connsiteX28545" y="connsiteY28545"/>
                </a:cxn>
                <a:cxn ang="0">
                  <a:pos x="connsiteX28546" y="connsiteY28546"/>
                </a:cxn>
                <a:cxn ang="0">
                  <a:pos x="connsiteX28547" y="connsiteY28547"/>
                </a:cxn>
                <a:cxn ang="0">
                  <a:pos x="connsiteX28548" y="connsiteY28548"/>
                </a:cxn>
                <a:cxn ang="0">
                  <a:pos x="connsiteX28549" y="connsiteY28549"/>
                </a:cxn>
                <a:cxn ang="0">
                  <a:pos x="connsiteX28550" y="connsiteY28550"/>
                </a:cxn>
                <a:cxn ang="0">
                  <a:pos x="connsiteX28551" y="connsiteY28551"/>
                </a:cxn>
                <a:cxn ang="0">
                  <a:pos x="connsiteX28552" y="connsiteY28552"/>
                </a:cxn>
                <a:cxn ang="0">
                  <a:pos x="connsiteX28553" y="connsiteY28553"/>
                </a:cxn>
                <a:cxn ang="0">
                  <a:pos x="connsiteX28554" y="connsiteY28554"/>
                </a:cxn>
                <a:cxn ang="0">
                  <a:pos x="connsiteX28555" y="connsiteY28555"/>
                </a:cxn>
                <a:cxn ang="0">
                  <a:pos x="connsiteX28556" y="connsiteY28556"/>
                </a:cxn>
                <a:cxn ang="0">
                  <a:pos x="connsiteX28557" y="connsiteY28557"/>
                </a:cxn>
                <a:cxn ang="0">
                  <a:pos x="connsiteX28558" y="connsiteY28558"/>
                </a:cxn>
                <a:cxn ang="0">
                  <a:pos x="connsiteX28559" y="connsiteY28559"/>
                </a:cxn>
                <a:cxn ang="0">
                  <a:pos x="connsiteX28560" y="connsiteY28560"/>
                </a:cxn>
                <a:cxn ang="0">
                  <a:pos x="connsiteX28561" y="connsiteY28561"/>
                </a:cxn>
                <a:cxn ang="0">
                  <a:pos x="connsiteX28562" y="connsiteY28562"/>
                </a:cxn>
                <a:cxn ang="0">
                  <a:pos x="connsiteX28563" y="connsiteY28563"/>
                </a:cxn>
                <a:cxn ang="0">
                  <a:pos x="connsiteX28564" y="connsiteY28564"/>
                </a:cxn>
                <a:cxn ang="0">
                  <a:pos x="connsiteX28565" y="connsiteY28565"/>
                </a:cxn>
                <a:cxn ang="0">
                  <a:pos x="connsiteX28566" y="connsiteY28566"/>
                </a:cxn>
                <a:cxn ang="0">
                  <a:pos x="connsiteX28567" y="connsiteY28567"/>
                </a:cxn>
                <a:cxn ang="0">
                  <a:pos x="connsiteX28568" y="connsiteY28568"/>
                </a:cxn>
                <a:cxn ang="0">
                  <a:pos x="connsiteX28569" y="connsiteY28569"/>
                </a:cxn>
                <a:cxn ang="0">
                  <a:pos x="connsiteX28570" y="connsiteY28570"/>
                </a:cxn>
                <a:cxn ang="0">
                  <a:pos x="connsiteX28571" y="connsiteY28571"/>
                </a:cxn>
                <a:cxn ang="0">
                  <a:pos x="connsiteX28572" y="connsiteY28572"/>
                </a:cxn>
                <a:cxn ang="0">
                  <a:pos x="connsiteX28573" y="connsiteY28573"/>
                </a:cxn>
                <a:cxn ang="0">
                  <a:pos x="connsiteX28574" y="connsiteY28574"/>
                </a:cxn>
                <a:cxn ang="0">
                  <a:pos x="connsiteX28575" y="connsiteY28575"/>
                </a:cxn>
                <a:cxn ang="0">
                  <a:pos x="connsiteX28576" y="connsiteY28576"/>
                </a:cxn>
                <a:cxn ang="0">
                  <a:pos x="connsiteX28577" y="connsiteY28577"/>
                </a:cxn>
                <a:cxn ang="0">
                  <a:pos x="connsiteX28578" y="connsiteY28578"/>
                </a:cxn>
                <a:cxn ang="0">
                  <a:pos x="connsiteX28579" y="connsiteY28579"/>
                </a:cxn>
                <a:cxn ang="0">
                  <a:pos x="connsiteX28580" y="connsiteY28580"/>
                </a:cxn>
                <a:cxn ang="0">
                  <a:pos x="connsiteX28581" y="connsiteY28581"/>
                </a:cxn>
                <a:cxn ang="0">
                  <a:pos x="connsiteX28582" y="connsiteY28582"/>
                </a:cxn>
                <a:cxn ang="0">
                  <a:pos x="connsiteX28583" y="connsiteY28583"/>
                </a:cxn>
                <a:cxn ang="0">
                  <a:pos x="connsiteX28584" y="connsiteY28584"/>
                </a:cxn>
                <a:cxn ang="0">
                  <a:pos x="connsiteX28585" y="connsiteY28585"/>
                </a:cxn>
                <a:cxn ang="0">
                  <a:pos x="connsiteX28586" y="connsiteY28586"/>
                </a:cxn>
                <a:cxn ang="0">
                  <a:pos x="connsiteX28587" y="connsiteY28587"/>
                </a:cxn>
                <a:cxn ang="0">
                  <a:pos x="connsiteX28588" y="connsiteY28588"/>
                </a:cxn>
                <a:cxn ang="0">
                  <a:pos x="connsiteX28589" y="connsiteY28589"/>
                </a:cxn>
                <a:cxn ang="0">
                  <a:pos x="connsiteX28590" y="connsiteY28590"/>
                </a:cxn>
                <a:cxn ang="0">
                  <a:pos x="connsiteX28591" y="connsiteY28591"/>
                </a:cxn>
                <a:cxn ang="0">
                  <a:pos x="connsiteX28592" y="connsiteY28592"/>
                </a:cxn>
                <a:cxn ang="0">
                  <a:pos x="connsiteX28593" y="connsiteY28593"/>
                </a:cxn>
                <a:cxn ang="0">
                  <a:pos x="connsiteX28594" y="connsiteY28594"/>
                </a:cxn>
                <a:cxn ang="0">
                  <a:pos x="connsiteX28595" y="connsiteY28595"/>
                </a:cxn>
                <a:cxn ang="0">
                  <a:pos x="connsiteX28596" y="connsiteY28596"/>
                </a:cxn>
                <a:cxn ang="0">
                  <a:pos x="connsiteX28597" y="connsiteY28597"/>
                </a:cxn>
                <a:cxn ang="0">
                  <a:pos x="connsiteX28598" y="connsiteY28598"/>
                </a:cxn>
                <a:cxn ang="0">
                  <a:pos x="connsiteX28599" y="connsiteY28599"/>
                </a:cxn>
                <a:cxn ang="0">
                  <a:pos x="connsiteX28600" y="connsiteY28600"/>
                </a:cxn>
                <a:cxn ang="0">
                  <a:pos x="connsiteX28601" y="connsiteY28601"/>
                </a:cxn>
                <a:cxn ang="0">
                  <a:pos x="connsiteX28602" y="connsiteY28602"/>
                </a:cxn>
                <a:cxn ang="0">
                  <a:pos x="connsiteX28603" y="connsiteY28603"/>
                </a:cxn>
                <a:cxn ang="0">
                  <a:pos x="connsiteX28604" y="connsiteY28604"/>
                </a:cxn>
                <a:cxn ang="0">
                  <a:pos x="connsiteX28605" y="connsiteY28605"/>
                </a:cxn>
                <a:cxn ang="0">
                  <a:pos x="connsiteX28606" y="connsiteY28606"/>
                </a:cxn>
                <a:cxn ang="0">
                  <a:pos x="connsiteX28607" y="connsiteY28607"/>
                </a:cxn>
                <a:cxn ang="0">
                  <a:pos x="connsiteX28608" y="connsiteY28608"/>
                </a:cxn>
                <a:cxn ang="0">
                  <a:pos x="connsiteX28609" y="connsiteY28609"/>
                </a:cxn>
                <a:cxn ang="0">
                  <a:pos x="connsiteX28610" y="connsiteY28610"/>
                </a:cxn>
                <a:cxn ang="0">
                  <a:pos x="connsiteX28611" y="connsiteY28611"/>
                </a:cxn>
                <a:cxn ang="0">
                  <a:pos x="connsiteX28612" y="connsiteY28612"/>
                </a:cxn>
                <a:cxn ang="0">
                  <a:pos x="connsiteX28613" y="connsiteY28613"/>
                </a:cxn>
                <a:cxn ang="0">
                  <a:pos x="connsiteX28614" y="connsiteY28614"/>
                </a:cxn>
                <a:cxn ang="0">
                  <a:pos x="connsiteX28615" y="connsiteY28615"/>
                </a:cxn>
                <a:cxn ang="0">
                  <a:pos x="connsiteX28616" y="connsiteY28616"/>
                </a:cxn>
                <a:cxn ang="0">
                  <a:pos x="connsiteX28617" y="connsiteY28617"/>
                </a:cxn>
                <a:cxn ang="0">
                  <a:pos x="connsiteX28618" y="connsiteY28618"/>
                </a:cxn>
                <a:cxn ang="0">
                  <a:pos x="connsiteX28619" y="connsiteY28619"/>
                </a:cxn>
                <a:cxn ang="0">
                  <a:pos x="connsiteX28620" y="connsiteY28620"/>
                </a:cxn>
                <a:cxn ang="0">
                  <a:pos x="connsiteX28621" y="connsiteY28621"/>
                </a:cxn>
                <a:cxn ang="0">
                  <a:pos x="connsiteX28622" y="connsiteY28622"/>
                </a:cxn>
                <a:cxn ang="0">
                  <a:pos x="connsiteX28623" y="connsiteY28623"/>
                </a:cxn>
                <a:cxn ang="0">
                  <a:pos x="connsiteX28624" y="connsiteY28624"/>
                </a:cxn>
                <a:cxn ang="0">
                  <a:pos x="connsiteX28625" y="connsiteY28625"/>
                </a:cxn>
                <a:cxn ang="0">
                  <a:pos x="connsiteX28626" y="connsiteY28626"/>
                </a:cxn>
                <a:cxn ang="0">
                  <a:pos x="connsiteX28627" y="connsiteY28627"/>
                </a:cxn>
                <a:cxn ang="0">
                  <a:pos x="connsiteX28628" y="connsiteY28628"/>
                </a:cxn>
                <a:cxn ang="0">
                  <a:pos x="connsiteX28629" y="connsiteY28629"/>
                </a:cxn>
                <a:cxn ang="0">
                  <a:pos x="connsiteX28630" y="connsiteY28630"/>
                </a:cxn>
                <a:cxn ang="0">
                  <a:pos x="connsiteX28631" y="connsiteY28631"/>
                </a:cxn>
                <a:cxn ang="0">
                  <a:pos x="connsiteX28632" y="connsiteY28632"/>
                </a:cxn>
                <a:cxn ang="0">
                  <a:pos x="connsiteX28633" y="connsiteY28633"/>
                </a:cxn>
                <a:cxn ang="0">
                  <a:pos x="connsiteX28634" y="connsiteY28634"/>
                </a:cxn>
                <a:cxn ang="0">
                  <a:pos x="connsiteX28635" y="connsiteY28635"/>
                </a:cxn>
                <a:cxn ang="0">
                  <a:pos x="connsiteX28636" y="connsiteY28636"/>
                </a:cxn>
                <a:cxn ang="0">
                  <a:pos x="connsiteX28637" y="connsiteY28637"/>
                </a:cxn>
                <a:cxn ang="0">
                  <a:pos x="connsiteX28638" y="connsiteY28638"/>
                </a:cxn>
                <a:cxn ang="0">
                  <a:pos x="connsiteX28639" y="connsiteY28639"/>
                </a:cxn>
                <a:cxn ang="0">
                  <a:pos x="connsiteX28640" y="connsiteY28640"/>
                </a:cxn>
                <a:cxn ang="0">
                  <a:pos x="connsiteX28641" y="connsiteY28641"/>
                </a:cxn>
                <a:cxn ang="0">
                  <a:pos x="connsiteX28642" y="connsiteY28642"/>
                </a:cxn>
                <a:cxn ang="0">
                  <a:pos x="connsiteX28643" y="connsiteY28643"/>
                </a:cxn>
                <a:cxn ang="0">
                  <a:pos x="connsiteX28644" y="connsiteY28644"/>
                </a:cxn>
                <a:cxn ang="0">
                  <a:pos x="connsiteX28645" y="connsiteY28645"/>
                </a:cxn>
                <a:cxn ang="0">
                  <a:pos x="connsiteX28646" y="connsiteY28646"/>
                </a:cxn>
                <a:cxn ang="0">
                  <a:pos x="connsiteX28647" y="connsiteY28647"/>
                </a:cxn>
                <a:cxn ang="0">
                  <a:pos x="connsiteX28648" y="connsiteY28648"/>
                </a:cxn>
                <a:cxn ang="0">
                  <a:pos x="connsiteX28649" y="connsiteY28649"/>
                </a:cxn>
                <a:cxn ang="0">
                  <a:pos x="connsiteX28650" y="connsiteY28650"/>
                </a:cxn>
                <a:cxn ang="0">
                  <a:pos x="connsiteX28651" y="connsiteY28651"/>
                </a:cxn>
                <a:cxn ang="0">
                  <a:pos x="connsiteX28652" y="connsiteY28652"/>
                </a:cxn>
                <a:cxn ang="0">
                  <a:pos x="connsiteX28653" y="connsiteY28653"/>
                </a:cxn>
                <a:cxn ang="0">
                  <a:pos x="connsiteX28654" y="connsiteY28654"/>
                </a:cxn>
                <a:cxn ang="0">
                  <a:pos x="connsiteX28655" y="connsiteY28655"/>
                </a:cxn>
                <a:cxn ang="0">
                  <a:pos x="connsiteX28656" y="connsiteY28656"/>
                </a:cxn>
                <a:cxn ang="0">
                  <a:pos x="connsiteX28657" y="connsiteY28657"/>
                </a:cxn>
                <a:cxn ang="0">
                  <a:pos x="connsiteX28658" y="connsiteY28658"/>
                </a:cxn>
                <a:cxn ang="0">
                  <a:pos x="connsiteX28659" y="connsiteY28659"/>
                </a:cxn>
                <a:cxn ang="0">
                  <a:pos x="connsiteX28660" y="connsiteY28660"/>
                </a:cxn>
                <a:cxn ang="0">
                  <a:pos x="connsiteX28661" y="connsiteY28661"/>
                </a:cxn>
                <a:cxn ang="0">
                  <a:pos x="connsiteX28662" y="connsiteY28662"/>
                </a:cxn>
                <a:cxn ang="0">
                  <a:pos x="connsiteX28663" y="connsiteY28663"/>
                </a:cxn>
                <a:cxn ang="0">
                  <a:pos x="connsiteX28664" y="connsiteY28664"/>
                </a:cxn>
                <a:cxn ang="0">
                  <a:pos x="connsiteX28665" y="connsiteY28665"/>
                </a:cxn>
                <a:cxn ang="0">
                  <a:pos x="connsiteX28666" y="connsiteY28666"/>
                </a:cxn>
                <a:cxn ang="0">
                  <a:pos x="connsiteX28667" y="connsiteY28667"/>
                </a:cxn>
                <a:cxn ang="0">
                  <a:pos x="connsiteX28668" y="connsiteY28668"/>
                </a:cxn>
                <a:cxn ang="0">
                  <a:pos x="connsiteX28669" y="connsiteY28669"/>
                </a:cxn>
                <a:cxn ang="0">
                  <a:pos x="connsiteX28670" y="connsiteY28670"/>
                </a:cxn>
                <a:cxn ang="0">
                  <a:pos x="connsiteX28671" y="connsiteY28671"/>
                </a:cxn>
                <a:cxn ang="0">
                  <a:pos x="connsiteX28672" y="connsiteY28672"/>
                </a:cxn>
                <a:cxn ang="0">
                  <a:pos x="connsiteX28673" y="connsiteY28673"/>
                </a:cxn>
                <a:cxn ang="0">
                  <a:pos x="connsiteX28674" y="connsiteY28674"/>
                </a:cxn>
                <a:cxn ang="0">
                  <a:pos x="connsiteX28675" y="connsiteY28675"/>
                </a:cxn>
                <a:cxn ang="0">
                  <a:pos x="connsiteX28676" y="connsiteY28676"/>
                </a:cxn>
                <a:cxn ang="0">
                  <a:pos x="connsiteX28677" y="connsiteY28677"/>
                </a:cxn>
                <a:cxn ang="0">
                  <a:pos x="connsiteX28678" y="connsiteY28678"/>
                </a:cxn>
                <a:cxn ang="0">
                  <a:pos x="connsiteX28679" y="connsiteY28679"/>
                </a:cxn>
                <a:cxn ang="0">
                  <a:pos x="connsiteX28680" y="connsiteY28680"/>
                </a:cxn>
                <a:cxn ang="0">
                  <a:pos x="connsiteX28681" y="connsiteY28681"/>
                </a:cxn>
                <a:cxn ang="0">
                  <a:pos x="connsiteX28682" y="connsiteY28682"/>
                </a:cxn>
                <a:cxn ang="0">
                  <a:pos x="connsiteX28683" y="connsiteY28683"/>
                </a:cxn>
                <a:cxn ang="0">
                  <a:pos x="connsiteX28684" y="connsiteY28684"/>
                </a:cxn>
                <a:cxn ang="0">
                  <a:pos x="connsiteX28685" y="connsiteY28685"/>
                </a:cxn>
                <a:cxn ang="0">
                  <a:pos x="connsiteX28686" y="connsiteY28686"/>
                </a:cxn>
                <a:cxn ang="0">
                  <a:pos x="connsiteX28687" y="connsiteY28687"/>
                </a:cxn>
                <a:cxn ang="0">
                  <a:pos x="connsiteX28688" y="connsiteY28688"/>
                </a:cxn>
                <a:cxn ang="0">
                  <a:pos x="connsiteX28689" y="connsiteY28689"/>
                </a:cxn>
                <a:cxn ang="0">
                  <a:pos x="connsiteX28690" y="connsiteY28690"/>
                </a:cxn>
                <a:cxn ang="0">
                  <a:pos x="connsiteX28691" y="connsiteY28691"/>
                </a:cxn>
                <a:cxn ang="0">
                  <a:pos x="connsiteX28692" y="connsiteY28692"/>
                </a:cxn>
                <a:cxn ang="0">
                  <a:pos x="connsiteX28693" y="connsiteY28693"/>
                </a:cxn>
                <a:cxn ang="0">
                  <a:pos x="connsiteX28694" y="connsiteY28694"/>
                </a:cxn>
                <a:cxn ang="0">
                  <a:pos x="connsiteX28695" y="connsiteY28695"/>
                </a:cxn>
                <a:cxn ang="0">
                  <a:pos x="connsiteX28696" y="connsiteY28696"/>
                </a:cxn>
                <a:cxn ang="0">
                  <a:pos x="connsiteX28697" y="connsiteY28697"/>
                </a:cxn>
                <a:cxn ang="0">
                  <a:pos x="connsiteX28698" y="connsiteY28698"/>
                </a:cxn>
                <a:cxn ang="0">
                  <a:pos x="connsiteX28699" y="connsiteY28699"/>
                </a:cxn>
                <a:cxn ang="0">
                  <a:pos x="connsiteX28700" y="connsiteY28700"/>
                </a:cxn>
                <a:cxn ang="0">
                  <a:pos x="connsiteX28701" y="connsiteY28701"/>
                </a:cxn>
                <a:cxn ang="0">
                  <a:pos x="connsiteX28702" y="connsiteY28702"/>
                </a:cxn>
                <a:cxn ang="0">
                  <a:pos x="connsiteX28703" y="connsiteY28703"/>
                </a:cxn>
                <a:cxn ang="0">
                  <a:pos x="connsiteX28704" y="connsiteY28704"/>
                </a:cxn>
                <a:cxn ang="0">
                  <a:pos x="connsiteX28705" y="connsiteY28705"/>
                </a:cxn>
                <a:cxn ang="0">
                  <a:pos x="connsiteX28706" y="connsiteY28706"/>
                </a:cxn>
                <a:cxn ang="0">
                  <a:pos x="connsiteX28707" y="connsiteY28707"/>
                </a:cxn>
                <a:cxn ang="0">
                  <a:pos x="connsiteX28708" y="connsiteY28708"/>
                </a:cxn>
                <a:cxn ang="0">
                  <a:pos x="connsiteX28709" y="connsiteY28709"/>
                </a:cxn>
                <a:cxn ang="0">
                  <a:pos x="connsiteX28710" y="connsiteY28710"/>
                </a:cxn>
                <a:cxn ang="0">
                  <a:pos x="connsiteX28711" y="connsiteY28711"/>
                </a:cxn>
                <a:cxn ang="0">
                  <a:pos x="connsiteX28712" y="connsiteY28712"/>
                </a:cxn>
                <a:cxn ang="0">
                  <a:pos x="connsiteX28713" y="connsiteY28713"/>
                </a:cxn>
                <a:cxn ang="0">
                  <a:pos x="connsiteX28714" y="connsiteY28714"/>
                </a:cxn>
                <a:cxn ang="0">
                  <a:pos x="connsiteX28715" y="connsiteY28715"/>
                </a:cxn>
                <a:cxn ang="0">
                  <a:pos x="connsiteX28716" y="connsiteY28716"/>
                </a:cxn>
                <a:cxn ang="0">
                  <a:pos x="connsiteX28717" y="connsiteY28717"/>
                </a:cxn>
                <a:cxn ang="0">
                  <a:pos x="connsiteX28718" y="connsiteY28718"/>
                </a:cxn>
                <a:cxn ang="0">
                  <a:pos x="connsiteX28719" y="connsiteY28719"/>
                </a:cxn>
                <a:cxn ang="0">
                  <a:pos x="connsiteX28720" y="connsiteY28720"/>
                </a:cxn>
                <a:cxn ang="0">
                  <a:pos x="connsiteX28721" y="connsiteY28721"/>
                </a:cxn>
                <a:cxn ang="0">
                  <a:pos x="connsiteX28722" y="connsiteY28722"/>
                </a:cxn>
                <a:cxn ang="0">
                  <a:pos x="connsiteX28723" y="connsiteY28723"/>
                </a:cxn>
                <a:cxn ang="0">
                  <a:pos x="connsiteX28724" y="connsiteY28724"/>
                </a:cxn>
                <a:cxn ang="0">
                  <a:pos x="connsiteX28725" y="connsiteY28725"/>
                </a:cxn>
                <a:cxn ang="0">
                  <a:pos x="connsiteX28726" y="connsiteY28726"/>
                </a:cxn>
                <a:cxn ang="0">
                  <a:pos x="connsiteX28727" y="connsiteY28727"/>
                </a:cxn>
                <a:cxn ang="0">
                  <a:pos x="connsiteX28728" y="connsiteY28728"/>
                </a:cxn>
                <a:cxn ang="0">
                  <a:pos x="connsiteX28729" y="connsiteY28729"/>
                </a:cxn>
                <a:cxn ang="0">
                  <a:pos x="connsiteX28730" y="connsiteY28730"/>
                </a:cxn>
                <a:cxn ang="0">
                  <a:pos x="connsiteX28731" y="connsiteY28731"/>
                </a:cxn>
                <a:cxn ang="0">
                  <a:pos x="connsiteX28732" y="connsiteY28732"/>
                </a:cxn>
                <a:cxn ang="0">
                  <a:pos x="connsiteX28733" y="connsiteY28733"/>
                </a:cxn>
                <a:cxn ang="0">
                  <a:pos x="connsiteX28734" y="connsiteY28734"/>
                </a:cxn>
                <a:cxn ang="0">
                  <a:pos x="connsiteX28735" y="connsiteY28735"/>
                </a:cxn>
                <a:cxn ang="0">
                  <a:pos x="connsiteX28736" y="connsiteY28736"/>
                </a:cxn>
                <a:cxn ang="0">
                  <a:pos x="connsiteX28737" y="connsiteY28737"/>
                </a:cxn>
                <a:cxn ang="0">
                  <a:pos x="connsiteX28738" y="connsiteY28738"/>
                </a:cxn>
                <a:cxn ang="0">
                  <a:pos x="connsiteX28739" y="connsiteY28739"/>
                </a:cxn>
                <a:cxn ang="0">
                  <a:pos x="connsiteX28740" y="connsiteY28740"/>
                </a:cxn>
                <a:cxn ang="0">
                  <a:pos x="connsiteX28741" y="connsiteY28741"/>
                </a:cxn>
                <a:cxn ang="0">
                  <a:pos x="connsiteX28742" y="connsiteY28742"/>
                </a:cxn>
                <a:cxn ang="0">
                  <a:pos x="connsiteX28743" y="connsiteY28743"/>
                </a:cxn>
                <a:cxn ang="0">
                  <a:pos x="connsiteX28744" y="connsiteY28744"/>
                </a:cxn>
                <a:cxn ang="0">
                  <a:pos x="connsiteX28745" y="connsiteY28745"/>
                </a:cxn>
                <a:cxn ang="0">
                  <a:pos x="connsiteX28746" y="connsiteY28746"/>
                </a:cxn>
                <a:cxn ang="0">
                  <a:pos x="connsiteX28747" y="connsiteY28747"/>
                </a:cxn>
                <a:cxn ang="0">
                  <a:pos x="connsiteX28748" y="connsiteY28748"/>
                </a:cxn>
                <a:cxn ang="0">
                  <a:pos x="connsiteX28749" y="connsiteY28749"/>
                </a:cxn>
                <a:cxn ang="0">
                  <a:pos x="connsiteX28750" y="connsiteY28750"/>
                </a:cxn>
                <a:cxn ang="0">
                  <a:pos x="connsiteX28751" y="connsiteY28751"/>
                </a:cxn>
                <a:cxn ang="0">
                  <a:pos x="connsiteX28752" y="connsiteY28752"/>
                </a:cxn>
                <a:cxn ang="0">
                  <a:pos x="connsiteX28753" y="connsiteY28753"/>
                </a:cxn>
                <a:cxn ang="0">
                  <a:pos x="connsiteX28754" y="connsiteY28754"/>
                </a:cxn>
                <a:cxn ang="0">
                  <a:pos x="connsiteX28755" y="connsiteY28755"/>
                </a:cxn>
                <a:cxn ang="0">
                  <a:pos x="connsiteX28756" y="connsiteY28756"/>
                </a:cxn>
                <a:cxn ang="0">
                  <a:pos x="connsiteX28757" y="connsiteY28757"/>
                </a:cxn>
                <a:cxn ang="0">
                  <a:pos x="connsiteX28758" y="connsiteY28758"/>
                </a:cxn>
                <a:cxn ang="0">
                  <a:pos x="connsiteX28759" y="connsiteY28759"/>
                </a:cxn>
                <a:cxn ang="0">
                  <a:pos x="connsiteX28760" y="connsiteY28760"/>
                </a:cxn>
                <a:cxn ang="0">
                  <a:pos x="connsiteX28761" y="connsiteY28761"/>
                </a:cxn>
                <a:cxn ang="0">
                  <a:pos x="connsiteX28762" y="connsiteY28762"/>
                </a:cxn>
                <a:cxn ang="0">
                  <a:pos x="connsiteX28763" y="connsiteY28763"/>
                </a:cxn>
                <a:cxn ang="0">
                  <a:pos x="connsiteX28764" y="connsiteY28764"/>
                </a:cxn>
                <a:cxn ang="0">
                  <a:pos x="connsiteX28765" y="connsiteY28765"/>
                </a:cxn>
                <a:cxn ang="0">
                  <a:pos x="connsiteX28766" y="connsiteY28766"/>
                </a:cxn>
                <a:cxn ang="0">
                  <a:pos x="connsiteX28767" y="connsiteY28767"/>
                </a:cxn>
                <a:cxn ang="0">
                  <a:pos x="connsiteX28768" y="connsiteY28768"/>
                </a:cxn>
                <a:cxn ang="0">
                  <a:pos x="connsiteX28769" y="connsiteY28769"/>
                </a:cxn>
                <a:cxn ang="0">
                  <a:pos x="connsiteX28770" y="connsiteY28770"/>
                </a:cxn>
                <a:cxn ang="0">
                  <a:pos x="connsiteX28771" y="connsiteY28771"/>
                </a:cxn>
                <a:cxn ang="0">
                  <a:pos x="connsiteX28772" y="connsiteY28772"/>
                </a:cxn>
                <a:cxn ang="0">
                  <a:pos x="connsiteX28773" y="connsiteY28773"/>
                </a:cxn>
                <a:cxn ang="0">
                  <a:pos x="connsiteX28774" y="connsiteY28774"/>
                </a:cxn>
                <a:cxn ang="0">
                  <a:pos x="connsiteX28775" y="connsiteY28775"/>
                </a:cxn>
                <a:cxn ang="0">
                  <a:pos x="connsiteX28776" y="connsiteY28776"/>
                </a:cxn>
                <a:cxn ang="0">
                  <a:pos x="connsiteX28777" y="connsiteY28777"/>
                </a:cxn>
                <a:cxn ang="0">
                  <a:pos x="connsiteX28778" y="connsiteY28778"/>
                </a:cxn>
                <a:cxn ang="0">
                  <a:pos x="connsiteX28779" y="connsiteY28779"/>
                </a:cxn>
                <a:cxn ang="0">
                  <a:pos x="connsiteX28780" y="connsiteY28780"/>
                </a:cxn>
                <a:cxn ang="0">
                  <a:pos x="connsiteX28781" y="connsiteY28781"/>
                </a:cxn>
                <a:cxn ang="0">
                  <a:pos x="connsiteX28782" y="connsiteY28782"/>
                </a:cxn>
                <a:cxn ang="0">
                  <a:pos x="connsiteX28783" y="connsiteY28783"/>
                </a:cxn>
                <a:cxn ang="0">
                  <a:pos x="connsiteX28784" y="connsiteY28784"/>
                </a:cxn>
                <a:cxn ang="0">
                  <a:pos x="connsiteX28785" y="connsiteY28785"/>
                </a:cxn>
                <a:cxn ang="0">
                  <a:pos x="connsiteX28786" y="connsiteY28786"/>
                </a:cxn>
                <a:cxn ang="0">
                  <a:pos x="connsiteX28787" y="connsiteY28787"/>
                </a:cxn>
                <a:cxn ang="0">
                  <a:pos x="connsiteX28788" y="connsiteY28788"/>
                </a:cxn>
                <a:cxn ang="0">
                  <a:pos x="connsiteX28789" y="connsiteY28789"/>
                </a:cxn>
                <a:cxn ang="0">
                  <a:pos x="connsiteX28790" y="connsiteY28790"/>
                </a:cxn>
                <a:cxn ang="0">
                  <a:pos x="connsiteX28791" y="connsiteY28791"/>
                </a:cxn>
                <a:cxn ang="0">
                  <a:pos x="connsiteX28792" y="connsiteY28792"/>
                </a:cxn>
                <a:cxn ang="0">
                  <a:pos x="connsiteX28793" y="connsiteY28793"/>
                </a:cxn>
                <a:cxn ang="0">
                  <a:pos x="connsiteX28794" y="connsiteY28794"/>
                </a:cxn>
                <a:cxn ang="0">
                  <a:pos x="connsiteX28795" y="connsiteY28795"/>
                </a:cxn>
                <a:cxn ang="0">
                  <a:pos x="connsiteX28796" y="connsiteY28796"/>
                </a:cxn>
                <a:cxn ang="0">
                  <a:pos x="connsiteX28797" y="connsiteY28797"/>
                </a:cxn>
                <a:cxn ang="0">
                  <a:pos x="connsiteX28798" y="connsiteY28798"/>
                </a:cxn>
                <a:cxn ang="0">
                  <a:pos x="connsiteX28799" y="connsiteY28799"/>
                </a:cxn>
                <a:cxn ang="0">
                  <a:pos x="connsiteX28800" y="connsiteY28800"/>
                </a:cxn>
                <a:cxn ang="0">
                  <a:pos x="connsiteX28801" y="connsiteY28801"/>
                </a:cxn>
                <a:cxn ang="0">
                  <a:pos x="connsiteX28802" y="connsiteY28802"/>
                </a:cxn>
                <a:cxn ang="0">
                  <a:pos x="connsiteX28803" y="connsiteY28803"/>
                </a:cxn>
                <a:cxn ang="0">
                  <a:pos x="connsiteX28804" y="connsiteY28804"/>
                </a:cxn>
                <a:cxn ang="0">
                  <a:pos x="connsiteX28805" y="connsiteY28805"/>
                </a:cxn>
                <a:cxn ang="0">
                  <a:pos x="connsiteX28806" y="connsiteY28806"/>
                </a:cxn>
                <a:cxn ang="0">
                  <a:pos x="connsiteX28807" y="connsiteY28807"/>
                </a:cxn>
                <a:cxn ang="0">
                  <a:pos x="connsiteX28808" y="connsiteY28808"/>
                </a:cxn>
                <a:cxn ang="0">
                  <a:pos x="connsiteX28809" y="connsiteY28809"/>
                </a:cxn>
                <a:cxn ang="0">
                  <a:pos x="connsiteX28810" y="connsiteY28810"/>
                </a:cxn>
                <a:cxn ang="0">
                  <a:pos x="connsiteX28811" y="connsiteY28811"/>
                </a:cxn>
                <a:cxn ang="0">
                  <a:pos x="connsiteX28812" y="connsiteY28812"/>
                </a:cxn>
                <a:cxn ang="0">
                  <a:pos x="connsiteX28813" y="connsiteY28813"/>
                </a:cxn>
                <a:cxn ang="0">
                  <a:pos x="connsiteX28814" y="connsiteY28814"/>
                </a:cxn>
                <a:cxn ang="0">
                  <a:pos x="connsiteX28815" y="connsiteY28815"/>
                </a:cxn>
                <a:cxn ang="0">
                  <a:pos x="connsiteX28816" y="connsiteY28816"/>
                </a:cxn>
                <a:cxn ang="0">
                  <a:pos x="connsiteX28817" y="connsiteY28817"/>
                </a:cxn>
                <a:cxn ang="0">
                  <a:pos x="connsiteX28818" y="connsiteY28818"/>
                </a:cxn>
                <a:cxn ang="0">
                  <a:pos x="connsiteX28819" y="connsiteY28819"/>
                </a:cxn>
                <a:cxn ang="0">
                  <a:pos x="connsiteX28820" y="connsiteY28820"/>
                </a:cxn>
                <a:cxn ang="0">
                  <a:pos x="connsiteX28821" y="connsiteY28821"/>
                </a:cxn>
                <a:cxn ang="0">
                  <a:pos x="connsiteX28822" y="connsiteY28822"/>
                </a:cxn>
                <a:cxn ang="0">
                  <a:pos x="connsiteX28823" y="connsiteY28823"/>
                </a:cxn>
                <a:cxn ang="0">
                  <a:pos x="connsiteX28824" y="connsiteY28824"/>
                </a:cxn>
                <a:cxn ang="0">
                  <a:pos x="connsiteX28825" y="connsiteY28825"/>
                </a:cxn>
                <a:cxn ang="0">
                  <a:pos x="connsiteX28826" y="connsiteY28826"/>
                </a:cxn>
                <a:cxn ang="0">
                  <a:pos x="connsiteX28827" y="connsiteY28827"/>
                </a:cxn>
                <a:cxn ang="0">
                  <a:pos x="connsiteX28828" y="connsiteY28828"/>
                </a:cxn>
                <a:cxn ang="0">
                  <a:pos x="connsiteX28829" y="connsiteY28829"/>
                </a:cxn>
                <a:cxn ang="0">
                  <a:pos x="connsiteX28830" y="connsiteY28830"/>
                </a:cxn>
                <a:cxn ang="0">
                  <a:pos x="connsiteX28831" y="connsiteY28831"/>
                </a:cxn>
                <a:cxn ang="0">
                  <a:pos x="connsiteX28832" y="connsiteY28832"/>
                </a:cxn>
                <a:cxn ang="0">
                  <a:pos x="connsiteX28833" y="connsiteY28833"/>
                </a:cxn>
                <a:cxn ang="0">
                  <a:pos x="connsiteX28834" y="connsiteY28834"/>
                </a:cxn>
                <a:cxn ang="0">
                  <a:pos x="connsiteX28835" y="connsiteY28835"/>
                </a:cxn>
                <a:cxn ang="0">
                  <a:pos x="connsiteX28836" y="connsiteY28836"/>
                </a:cxn>
                <a:cxn ang="0">
                  <a:pos x="connsiteX28837" y="connsiteY28837"/>
                </a:cxn>
                <a:cxn ang="0">
                  <a:pos x="connsiteX28838" y="connsiteY28838"/>
                </a:cxn>
                <a:cxn ang="0">
                  <a:pos x="connsiteX28839" y="connsiteY28839"/>
                </a:cxn>
                <a:cxn ang="0">
                  <a:pos x="connsiteX28840" y="connsiteY28840"/>
                </a:cxn>
                <a:cxn ang="0">
                  <a:pos x="connsiteX28841" y="connsiteY28841"/>
                </a:cxn>
                <a:cxn ang="0">
                  <a:pos x="connsiteX28842" y="connsiteY28842"/>
                </a:cxn>
                <a:cxn ang="0">
                  <a:pos x="connsiteX28843" y="connsiteY28843"/>
                </a:cxn>
                <a:cxn ang="0">
                  <a:pos x="connsiteX28844" y="connsiteY28844"/>
                </a:cxn>
                <a:cxn ang="0">
                  <a:pos x="connsiteX28845" y="connsiteY28845"/>
                </a:cxn>
                <a:cxn ang="0">
                  <a:pos x="connsiteX28846" y="connsiteY28846"/>
                </a:cxn>
                <a:cxn ang="0">
                  <a:pos x="connsiteX28847" y="connsiteY28847"/>
                </a:cxn>
                <a:cxn ang="0">
                  <a:pos x="connsiteX28848" y="connsiteY28848"/>
                </a:cxn>
                <a:cxn ang="0">
                  <a:pos x="connsiteX28849" y="connsiteY28849"/>
                </a:cxn>
                <a:cxn ang="0">
                  <a:pos x="connsiteX28850" y="connsiteY28850"/>
                </a:cxn>
                <a:cxn ang="0">
                  <a:pos x="connsiteX28851" y="connsiteY28851"/>
                </a:cxn>
                <a:cxn ang="0">
                  <a:pos x="connsiteX28852" y="connsiteY28852"/>
                </a:cxn>
                <a:cxn ang="0">
                  <a:pos x="connsiteX28853" y="connsiteY28853"/>
                </a:cxn>
                <a:cxn ang="0">
                  <a:pos x="connsiteX28854" y="connsiteY28854"/>
                </a:cxn>
                <a:cxn ang="0">
                  <a:pos x="connsiteX28855" y="connsiteY28855"/>
                </a:cxn>
                <a:cxn ang="0">
                  <a:pos x="connsiteX28856" y="connsiteY28856"/>
                </a:cxn>
                <a:cxn ang="0">
                  <a:pos x="connsiteX28857" y="connsiteY28857"/>
                </a:cxn>
                <a:cxn ang="0">
                  <a:pos x="connsiteX28858" y="connsiteY28858"/>
                </a:cxn>
                <a:cxn ang="0">
                  <a:pos x="connsiteX28859" y="connsiteY28859"/>
                </a:cxn>
                <a:cxn ang="0">
                  <a:pos x="connsiteX28860" y="connsiteY28860"/>
                </a:cxn>
                <a:cxn ang="0">
                  <a:pos x="connsiteX28861" y="connsiteY28861"/>
                </a:cxn>
                <a:cxn ang="0">
                  <a:pos x="connsiteX28862" y="connsiteY28862"/>
                </a:cxn>
                <a:cxn ang="0">
                  <a:pos x="connsiteX28863" y="connsiteY28863"/>
                </a:cxn>
                <a:cxn ang="0">
                  <a:pos x="connsiteX28864" y="connsiteY28864"/>
                </a:cxn>
                <a:cxn ang="0">
                  <a:pos x="connsiteX28865" y="connsiteY28865"/>
                </a:cxn>
                <a:cxn ang="0">
                  <a:pos x="connsiteX28866" y="connsiteY28866"/>
                </a:cxn>
                <a:cxn ang="0">
                  <a:pos x="connsiteX28867" y="connsiteY28867"/>
                </a:cxn>
                <a:cxn ang="0">
                  <a:pos x="connsiteX28868" y="connsiteY28868"/>
                </a:cxn>
                <a:cxn ang="0">
                  <a:pos x="connsiteX28869" y="connsiteY28869"/>
                </a:cxn>
                <a:cxn ang="0">
                  <a:pos x="connsiteX28870" y="connsiteY28870"/>
                </a:cxn>
                <a:cxn ang="0">
                  <a:pos x="connsiteX28871" y="connsiteY28871"/>
                </a:cxn>
                <a:cxn ang="0">
                  <a:pos x="connsiteX28872" y="connsiteY28872"/>
                </a:cxn>
                <a:cxn ang="0">
                  <a:pos x="connsiteX28873" y="connsiteY28873"/>
                </a:cxn>
                <a:cxn ang="0">
                  <a:pos x="connsiteX28874" y="connsiteY28874"/>
                </a:cxn>
                <a:cxn ang="0">
                  <a:pos x="connsiteX28875" y="connsiteY28875"/>
                </a:cxn>
                <a:cxn ang="0">
                  <a:pos x="connsiteX28876" y="connsiteY28876"/>
                </a:cxn>
                <a:cxn ang="0">
                  <a:pos x="connsiteX28877" y="connsiteY28877"/>
                </a:cxn>
                <a:cxn ang="0">
                  <a:pos x="connsiteX28878" y="connsiteY28878"/>
                </a:cxn>
                <a:cxn ang="0">
                  <a:pos x="connsiteX28879" y="connsiteY28879"/>
                </a:cxn>
                <a:cxn ang="0">
                  <a:pos x="connsiteX28880" y="connsiteY28880"/>
                </a:cxn>
                <a:cxn ang="0">
                  <a:pos x="connsiteX28881" y="connsiteY28881"/>
                </a:cxn>
                <a:cxn ang="0">
                  <a:pos x="connsiteX28882" y="connsiteY28882"/>
                </a:cxn>
                <a:cxn ang="0">
                  <a:pos x="connsiteX28883" y="connsiteY28883"/>
                </a:cxn>
                <a:cxn ang="0">
                  <a:pos x="connsiteX28884" y="connsiteY28884"/>
                </a:cxn>
                <a:cxn ang="0">
                  <a:pos x="connsiteX28885" y="connsiteY28885"/>
                </a:cxn>
                <a:cxn ang="0">
                  <a:pos x="connsiteX28886" y="connsiteY28886"/>
                </a:cxn>
                <a:cxn ang="0">
                  <a:pos x="connsiteX28887" y="connsiteY28887"/>
                </a:cxn>
                <a:cxn ang="0">
                  <a:pos x="connsiteX28888" y="connsiteY28888"/>
                </a:cxn>
                <a:cxn ang="0">
                  <a:pos x="connsiteX28889" y="connsiteY28889"/>
                </a:cxn>
                <a:cxn ang="0">
                  <a:pos x="connsiteX28890" y="connsiteY28890"/>
                </a:cxn>
                <a:cxn ang="0">
                  <a:pos x="connsiteX28891" y="connsiteY28891"/>
                </a:cxn>
                <a:cxn ang="0">
                  <a:pos x="connsiteX28892" y="connsiteY28892"/>
                </a:cxn>
                <a:cxn ang="0">
                  <a:pos x="connsiteX28893" y="connsiteY28893"/>
                </a:cxn>
                <a:cxn ang="0">
                  <a:pos x="connsiteX28894" y="connsiteY28894"/>
                </a:cxn>
                <a:cxn ang="0">
                  <a:pos x="connsiteX28895" y="connsiteY28895"/>
                </a:cxn>
                <a:cxn ang="0">
                  <a:pos x="connsiteX28896" y="connsiteY28896"/>
                </a:cxn>
                <a:cxn ang="0">
                  <a:pos x="connsiteX28897" y="connsiteY28897"/>
                </a:cxn>
                <a:cxn ang="0">
                  <a:pos x="connsiteX28898" y="connsiteY28898"/>
                </a:cxn>
                <a:cxn ang="0">
                  <a:pos x="connsiteX28899" y="connsiteY28899"/>
                </a:cxn>
                <a:cxn ang="0">
                  <a:pos x="connsiteX28900" y="connsiteY28900"/>
                </a:cxn>
                <a:cxn ang="0">
                  <a:pos x="connsiteX28901" y="connsiteY28901"/>
                </a:cxn>
                <a:cxn ang="0">
                  <a:pos x="connsiteX28902" y="connsiteY28902"/>
                </a:cxn>
                <a:cxn ang="0">
                  <a:pos x="connsiteX28903" y="connsiteY28903"/>
                </a:cxn>
                <a:cxn ang="0">
                  <a:pos x="connsiteX28904" y="connsiteY28904"/>
                </a:cxn>
                <a:cxn ang="0">
                  <a:pos x="connsiteX28905" y="connsiteY28905"/>
                </a:cxn>
                <a:cxn ang="0">
                  <a:pos x="connsiteX28906" y="connsiteY28906"/>
                </a:cxn>
                <a:cxn ang="0">
                  <a:pos x="connsiteX28907" y="connsiteY28907"/>
                </a:cxn>
                <a:cxn ang="0">
                  <a:pos x="connsiteX28908" y="connsiteY28908"/>
                </a:cxn>
                <a:cxn ang="0">
                  <a:pos x="connsiteX28909" y="connsiteY28909"/>
                </a:cxn>
                <a:cxn ang="0">
                  <a:pos x="connsiteX28910" y="connsiteY28910"/>
                </a:cxn>
                <a:cxn ang="0">
                  <a:pos x="connsiteX28911" y="connsiteY28911"/>
                </a:cxn>
                <a:cxn ang="0">
                  <a:pos x="connsiteX28912" y="connsiteY28912"/>
                </a:cxn>
                <a:cxn ang="0">
                  <a:pos x="connsiteX28913" y="connsiteY28913"/>
                </a:cxn>
                <a:cxn ang="0">
                  <a:pos x="connsiteX28914" y="connsiteY28914"/>
                </a:cxn>
                <a:cxn ang="0">
                  <a:pos x="connsiteX28915" y="connsiteY28915"/>
                </a:cxn>
                <a:cxn ang="0">
                  <a:pos x="connsiteX28916" y="connsiteY28916"/>
                </a:cxn>
                <a:cxn ang="0">
                  <a:pos x="connsiteX28917" y="connsiteY28917"/>
                </a:cxn>
                <a:cxn ang="0">
                  <a:pos x="connsiteX28918" y="connsiteY28918"/>
                </a:cxn>
                <a:cxn ang="0">
                  <a:pos x="connsiteX28919" y="connsiteY28919"/>
                </a:cxn>
                <a:cxn ang="0">
                  <a:pos x="connsiteX28920" y="connsiteY28920"/>
                </a:cxn>
                <a:cxn ang="0">
                  <a:pos x="connsiteX28921" y="connsiteY28921"/>
                </a:cxn>
                <a:cxn ang="0">
                  <a:pos x="connsiteX28922" y="connsiteY28922"/>
                </a:cxn>
                <a:cxn ang="0">
                  <a:pos x="connsiteX28923" y="connsiteY28923"/>
                </a:cxn>
                <a:cxn ang="0">
                  <a:pos x="connsiteX28924" y="connsiteY28924"/>
                </a:cxn>
                <a:cxn ang="0">
                  <a:pos x="connsiteX28925" y="connsiteY28925"/>
                </a:cxn>
                <a:cxn ang="0">
                  <a:pos x="connsiteX28926" y="connsiteY28926"/>
                </a:cxn>
                <a:cxn ang="0">
                  <a:pos x="connsiteX28927" y="connsiteY28927"/>
                </a:cxn>
                <a:cxn ang="0">
                  <a:pos x="connsiteX28928" y="connsiteY28928"/>
                </a:cxn>
                <a:cxn ang="0">
                  <a:pos x="connsiteX28929" y="connsiteY28929"/>
                </a:cxn>
                <a:cxn ang="0">
                  <a:pos x="connsiteX28930" y="connsiteY28930"/>
                </a:cxn>
                <a:cxn ang="0">
                  <a:pos x="connsiteX28931" y="connsiteY28931"/>
                </a:cxn>
                <a:cxn ang="0">
                  <a:pos x="connsiteX28932" y="connsiteY28932"/>
                </a:cxn>
                <a:cxn ang="0">
                  <a:pos x="connsiteX28933" y="connsiteY28933"/>
                </a:cxn>
                <a:cxn ang="0">
                  <a:pos x="connsiteX28934" y="connsiteY28934"/>
                </a:cxn>
                <a:cxn ang="0">
                  <a:pos x="connsiteX28935" y="connsiteY28935"/>
                </a:cxn>
                <a:cxn ang="0">
                  <a:pos x="connsiteX28936" y="connsiteY28936"/>
                </a:cxn>
                <a:cxn ang="0">
                  <a:pos x="connsiteX28937" y="connsiteY28937"/>
                </a:cxn>
                <a:cxn ang="0">
                  <a:pos x="connsiteX28938" y="connsiteY28938"/>
                </a:cxn>
                <a:cxn ang="0">
                  <a:pos x="connsiteX28939" y="connsiteY28939"/>
                </a:cxn>
                <a:cxn ang="0">
                  <a:pos x="connsiteX28940" y="connsiteY28940"/>
                </a:cxn>
                <a:cxn ang="0">
                  <a:pos x="connsiteX28941" y="connsiteY28941"/>
                </a:cxn>
                <a:cxn ang="0">
                  <a:pos x="connsiteX28942" y="connsiteY28942"/>
                </a:cxn>
                <a:cxn ang="0">
                  <a:pos x="connsiteX28943" y="connsiteY28943"/>
                </a:cxn>
                <a:cxn ang="0">
                  <a:pos x="connsiteX28944" y="connsiteY28944"/>
                </a:cxn>
                <a:cxn ang="0">
                  <a:pos x="connsiteX28945" y="connsiteY28945"/>
                </a:cxn>
                <a:cxn ang="0">
                  <a:pos x="connsiteX28946" y="connsiteY28946"/>
                </a:cxn>
                <a:cxn ang="0">
                  <a:pos x="connsiteX28947" y="connsiteY28947"/>
                </a:cxn>
                <a:cxn ang="0">
                  <a:pos x="connsiteX28948" y="connsiteY28948"/>
                </a:cxn>
                <a:cxn ang="0">
                  <a:pos x="connsiteX28949" y="connsiteY28949"/>
                </a:cxn>
                <a:cxn ang="0">
                  <a:pos x="connsiteX28950" y="connsiteY28950"/>
                </a:cxn>
                <a:cxn ang="0">
                  <a:pos x="connsiteX28951" y="connsiteY28951"/>
                </a:cxn>
                <a:cxn ang="0">
                  <a:pos x="connsiteX28952" y="connsiteY28952"/>
                </a:cxn>
                <a:cxn ang="0">
                  <a:pos x="connsiteX28953" y="connsiteY28953"/>
                </a:cxn>
                <a:cxn ang="0">
                  <a:pos x="connsiteX28954" y="connsiteY28954"/>
                </a:cxn>
                <a:cxn ang="0">
                  <a:pos x="connsiteX28955" y="connsiteY28955"/>
                </a:cxn>
                <a:cxn ang="0">
                  <a:pos x="connsiteX28956" y="connsiteY28956"/>
                </a:cxn>
                <a:cxn ang="0">
                  <a:pos x="connsiteX28957" y="connsiteY28957"/>
                </a:cxn>
                <a:cxn ang="0">
                  <a:pos x="connsiteX28958" y="connsiteY28958"/>
                </a:cxn>
                <a:cxn ang="0">
                  <a:pos x="connsiteX28959" y="connsiteY28959"/>
                </a:cxn>
                <a:cxn ang="0">
                  <a:pos x="connsiteX28960" y="connsiteY28960"/>
                </a:cxn>
                <a:cxn ang="0">
                  <a:pos x="connsiteX28961" y="connsiteY28961"/>
                </a:cxn>
                <a:cxn ang="0">
                  <a:pos x="connsiteX28962" y="connsiteY28962"/>
                </a:cxn>
                <a:cxn ang="0">
                  <a:pos x="connsiteX28963" y="connsiteY28963"/>
                </a:cxn>
                <a:cxn ang="0">
                  <a:pos x="connsiteX28964" y="connsiteY28964"/>
                </a:cxn>
                <a:cxn ang="0">
                  <a:pos x="connsiteX28965" y="connsiteY28965"/>
                </a:cxn>
                <a:cxn ang="0">
                  <a:pos x="connsiteX28966" y="connsiteY28966"/>
                </a:cxn>
                <a:cxn ang="0">
                  <a:pos x="connsiteX28967" y="connsiteY28967"/>
                </a:cxn>
                <a:cxn ang="0">
                  <a:pos x="connsiteX28968" y="connsiteY28968"/>
                </a:cxn>
                <a:cxn ang="0">
                  <a:pos x="connsiteX28969" y="connsiteY28969"/>
                </a:cxn>
                <a:cxn ang="0">
                  <a:pos x="connsiteX28970" y="connsiteY28970"/>
                </a:cxn>
                <a:cxn ang="0">
                  <a:pos x="connsiteX28971" y="connsiteY28971"/>
                </a:cxn>
                <a:cxn ang="0">
                  <a:pos x="connsiteX28972" y="connsiteY28972"/>
                </a:cxn>
                <a:cxn ang="0">
                  <a:pos x="connsiteX28973" y="connsiteY28973"/>
                </a:cxn>
                <a:cxn ang="0">
                  <a:pos x="connsiteX28974" y="connsiteY28974"/>
                </a:cxn>
                <a:cxn ang="0">
                  <a:pos x="connsiteX28975" y="connsiteY28975"/>
                </a:cxn>
                <a:cxn ang="0">
                  <a:pos x="connsiteX28976" y="connsiteY28976"/>
                </a:cxn>
                <a:cxn ang="0">
                  <a:pos x="connsiteX28977" y="connsiteY28977"/>
                </a:cxn>
                <a:cxn ang="0">
                  <a:pos x="connsiteX28978" y="connsiteY28978"/>
                </a:cxn>
                <a:cxn ang="0">
                  <a:pos x="connsiteX28979" y="connsiteY28979"/>
                </a:cxn>
                <a:cxn ang="0">
                  <a:pos x="connsiteX28980" y="connsiteY28980"/>
                </a:cxn>
                <a:cxn ang="0">
                  <a:pos x="connsiteX28981" y="connsiteY28981"/>
                </a:cxn>
                <a:cxn ang="0">
                  <a:pos x="connsiteX28982" y="connsiteY28982"/>
                </a:cxn>
                <a:cxn ang="0">
                  <a:pos x="connsiteX28983" y="connsiteY28983"/>
                </a:cxn>
                <a:cxn ang="0">
                  <a:pos x="connsiteX28984" y="connsiteY28984"/>
                </a:cxn>
                <a:cxn ang="0">
                  <a:pos x="connsiteX28985" y="connsiteY28985"/>
                </a:cxn>
                <a:cxn ang="0">
                  <a:pos x="connsiteX28986" y="connsiteY28986"/>
                </a:cxn>
                <a:cxn ang="0">
                  <a:pos x="connsiteX28987" y="connsiteY28987"/>
                </a:cxn>
                <a:cxn ang="0">
                  <a:pos x="connsiteX28988" y="connsiteY28988"/>
                </a:cxn>
                <a:cxn ang="0">
                  <a:pos x="connsiteX28989" y="connsiteY28989"/>
                </a:cxn>
                <a:cxn ang="0">
                  <a:pos x="connsiteX28990" y="connsiteY28990"/>
                </a:cxn>
                <a:cxn ang="0">
                  <a:pos x="connsiteX28991" y="connsiteY28991"/>
                </a:cxn>
                <a:cxn ang="0">
                  <a:pos x="connsiteX28992" y="connsiteY28992"/>
                </a:cxn>
                <a:cxn ang="0">
                  <a:pos x="connsiteX28993" y="connsiteY28993"/>
                </a:cxn>
                <a:cxn ang="0">
                  <a:pos x="connsiteX28994" y="connsiteY28994"/>
                </a:cxn>
                <a:cxn ang="0">
                  <a:pos x="connsiteX28995" y="connsiteY28995"/>
                </a:cxn>
                <a:cxn ang="0">
                  <a:pos x="connsiteX28996" y="connsiteY28996"/>
                </a:cxn>
                <a:cxn ang="0">
                  <a:pos x="connsiteX28997" y="connsiteY28997"/>
                </a:cxn>
                <a:cxn ang="0">
                  <a:pos x="connsiteX28998" y="connsiteY28998"/>
                </a:cxn>
                <a:cxn ang="0">
                  <a:pos x="connsiteX28999" y="connsiteY28999"/>
                </a:cxn>
                <a:cxn ang="0">
                  <a:pos x="connsiteX29000" y="connsiteY29000"/>
                </a:cxn>
                <a:cxn ang="0">
                  <a:pos x="connsiteX29001" y="connsiteY29001"/>
                </a:cxn>
                <a:cxn ang="0">
                  <a:pos x="connsiteX29002" y="connsiteY29002"/>
                </a:cxn>
                <a:cxn ang="0">
                  <a:pos x="connsiteX29003" y="connsiteY29003"/>
                </a:cxn>
                <a:cxn ang="0">
                  <a:pos x="connsiteX29004" y="connsiteY29004"/>
                </a:cxn>
                <a:cxn ang="0">
                  <a:pos x="connsiteX29005" y="connsiteY29005"/>
                </a:cxn>
                <a:cxn ang="0">
                  <a:pos x="connsiteX29006" y="connsiteY29006"/>
                </a:cxn>
                <a:cxn ang="0">
                  <a:pos x="connsiteX29007" y="connsiteY29007"/>
                </a:cxn>
                <a:cxn ang="0">
                  <a:pos x="connsiteX29008" y="connsiteY29008"/>
                </a:cxn>
                <a:cxn ang="0">
                  <a:pos x="connsiteX29009" y="connsiteY29009"/>
                </a:cxn>
                <a:cxn ang="0">
                  <a:pos x="connsiteX29010" y="connsiteY29010"/>
                </a:cxn>
                <a:cxn ang="0">
                  <a:pos x="connsiteX29011" y="connsiteY29011"/>
                </a:cxn>
                <a:cxn ang="0">
                  <a:pos x="connsiteX29012" y="connsiteY29012"/>
                </a:cxn>
                <a:cxn ang="0">
                  <a:pos x="connsiteX29013" y="connsiteY29013"/>
                </a:cxn>
                <a:cxn ang="0">
                  <a:pos x="connsiteX29014" y="connsiteY29014"/>
                </a:cxn>
                <a:cxn ang="0">
                  <a:pos x="connsiteX29015" y="connsiteY29015"/>
                </a:cxn>
                <a:cxn ang="0">
                  <a:pos x="connsiteX29016" y="connsiteY29016"/>
                </a:cxn>
                <a:cxn ang="0">
                  <a:pos x="connsiteX29017" y="connsiteY29017"/>
                </a:cxn>
                <a:cxn ang="0">
                  <a:pos x="connsiteX29018" y="connsiteY29018"/>
                </a:cxn>
                <a:cxn ang="0">
                  <a:pos x="connsiteX29019" y="connsiteY29019"/>
                </a:cxn>
                <a:cxn ang="0">
                  <a:pos x="connsiteX29020" y="connsiteY29020"/>
                </a:cxn>
                <a:cxn ang="0">
                  <a:pos x="connsiteX29021" y="connsiteY29021"/>
                </a:cxn>
                <a:cxn ang="0">
                  <a:pos x="connsiteX29022" y="connsiteY29022"/>
                </a:cxn>
                <a:cxn ang="0">
                  <a:pos x="connsiteX29023" y="connsiteY29023"/>
                </a:cxn>
                <a:cxn ang="0">
                  <a:pos x="connsiteX29024" y="connsiteY29024"/>
                </a:cxn>
                <a:cxn ang="0">
                  <a:pos x="connsiteX29025" y="connsiteY29025"/>
                </a:cxn>
                <a:cxn ang="0">
                  <a:pos x="connsiteX29026" y="connsiteY29026"/>
                </a:cxn>
                <a:cxn ang="0">
                  <a:pos x="connsiteX29027" y="connsiteY29027"/>
                </a:cxn>
                <a:cxn ang="0">
                  <a:pos x="connsiteX29028" y="connsiteY29028"/>
                </a:cxn>
                <a:cxn ang="0">
                  <a:pos x="connsiteX29029" y="connsiteY29029"/>
                </a:cxn>
                <a:cxn ang="0">
                  <a:pos x="connsiteX29030" y="connsiteY29030"/>
                </a:cxn>
                <a:cxn ang="0">
                  <a:pos x="connsiteX29031" y="connsiteY29031"/>
                </a:cxn>
                <a:cxn ang="0">
                  <a:pos x="connsiteX29032" y="connsiteY29032"/>
                </a:cxn>
                <a:cxn ang="0">
                  <a:pos x="connsiteX29033" y="connsiteY29033"/>
                </a:cxn>
                <a:cxn ang="0">
                  <a:pos x="connsiteX29034" y="connsiteY29034"/>
                </a:cxn>
                <a:cxn ang="0">
                  <a:pos x="connsiteX29035" y="connsiteY29035"/>
                </a:cxn>
                <a:cxn ang="0">
                  <a:pos x="connsiteX29036" y="connsiteY29036"/>
                </a:cxn>
                <a:cxn ang="0">
                  <a:pos x="connsiteX29037" y="connsiteY29037"/>
                </a:cxn>
                <a:cxn ang="0">
                  <a:pos x="connsiteX29038" y="connsiteY29038"/>
                </a:cxn>
                <a:cxn ang="0">
                  <a:pos x="connsiteX29039" y="connsiteY29039"/>
                </a:cxn>
                <a:cxn ang="0">
                  <a:pos x="connsiteX29040" y="connsiteY29040"/>
                </a:cxn>
                <a:cxn ang="0">
                  <a:pos x="connsiteX29041" y="connsiteY29041"/>
                </a:cxn>
                <a:cxn ang="0">
                  <a:pos x="connsiteX29042" y="connsiteY29042"/>
                </a:cxn>
                <a:cxn ang="0">
                  <a:pos x="connsiteX29043" y="connsiteY29043"/>
                </a:cxn>
                <a:cxn ang="0">
                  <a:pos x="connsiteX29044" y="connsiteY29044"/>
                </a:cxn>
                <a:cxn ang="0">
                  <a:pos x="connsiteX29045" y="connsiteY29045"/>
                </a:cxn>
                <a:cxn ang="0">
                  <a:pos x="connsiteX29046" y="connsiteY29046"/>
                </a:cxn>
                <a:cxn ang="0">
                  <a:pos x="connsiteX29047" y="connsiteY29047"/>
                </a:cxn>
                <a:cxn ang="0">
                  <a:pos x="connsiteX29048" y="connsiteY29048"/>
                </a:cxn>
                <a:cxn ang="0">
                  <a:pos x="connsiteX29049" y="connsiteY29049"/>
                </a:cxn>
                <a:cxn ang="0">
                  <a:pos x="connsiteX29050" y="connsiteY29050"/>
                </a:cxn>
                <a:cxn ang="0">
                  <a:pos x="connsiteX29051" y="connsiteY29051"/>
                </a:cxn>
                <a:cxn ang="0">
                  <a:pos x="connsiteX29052" y="connsiteY29052"/>
                </a:cxn>
                <a:cxn ang="0">
                  <a:pos x="connsiteX29053" y="connsiteY29053"/>
                </a:cxn>
                <a:cxn ang="0">
                  <a:pos x="connsiteX29054" y="connsiteY29054"/>
                </a:cxn>
                <a:cxn ang="0">
                  <a:pos x="connsiteX29055" y="connsiteY29055"/>
                </a:cxn>
                <a:cxn ang="0">
                  <a:pos x="connsiteX29056" y="connsiteY29056"/>
                </a:cxn>
                <a:cxn ang="0">
                  <a:pos x="connsiteX29057" y="connsiteY29057"/>
                </a:cxn>
                <a:cxn ang="0">
                  <a:pos x="connsiteX29058" y="connsiteY29058"/>
                </a:cxn>
                <a:cxn ang="0">
                  <a:pos x="connsiteX29059" y="connsiteY29059"/>
                </a:cxn>
                <a:cxn ang="0">
                  <a:pos x="connsiteX29060" y="connsiteY29060"/>
                </a:cxn>
                <a:cxn ang="0">
                  <a:pos x="connsiteX29061" y="connsiteY29061"/>
                </a:cxn>
                <a:cxn ang="0">
                  <a:pos x="connsiteX29062" y="connsiteY29062"/>
                </a:cxn>
                <a:cxn ang="0">
                  <a:pos x="connsiteX29063" y="connsiteY29063"/>
                </a:cxn>
                <a:cxn ang="0">
                  <a:pos x="connsiteX29064" y="connsiteY29064"/>
                </a:cxn>
                <a:cxn ang="0">
                  <a:pos x="connsiteX29065" y="connsiteY29065"/>
                </a:cxn>
                <a:cxn ang="0">
                  <a:pos x="connsiteX29066" y="connsiteY29066"/>
                </a:cxn>
                <a:cxn ang="0">
                  <a:pos x="connsiteX29067" y="connsiteY29067"/>
                </a:cxn>
                <a:cxn ang="0">
                  <a:pos x="connsiteX29068" y="connsiteY29068"/>
                </a:cxn>
                <a:cxn ang="0">
                  <a:pos x="connsiteX29069" y="connsiteY29069"/>
                </a:cxn>
                <a:cxn ang="0">
                  <a:pos x="connsiteX29070" y="connsiteY29070"/>
                </a:cxn>
                <a:cxn ang="0">
                  <a:pos x="connsiteX29071" y="connsiteY29071"/>
                </a:cxn>
                <a:cxn ang="0">
                  <a:pos x="connsiteX29072" y="connsiteY29072"/>
                </a:cxn>
                <a:cxn ang="0">
                  <a:pos x="connsiteX29073" y="connsiteY29073"/>
                </a:cxn>
                <a:cxn ang="0">
                  <a:pos x="connsiteX29074" y="connsiteY29074"/>
                </a:cxn>
                <a:cxn ang="0">
                  <a:pos x="connsiteX29075" y="connsiteY29075"/>
                </a:cxn>
                <a:cxn ang="0">
                  <a:pos x="connsiteX29076" y="connsiteY29076"/>
                </a:cxn>
                <a:cxn ang="0">
                  <a:pos x="connsiteX29077" y="connsiteY29077"/>
                </a:cxn>
                <a:cxn ang="0">
                  <a:pos x="connsiteX29078" y="connsiteY29078"/>
                </a:cxn>
                <a:cxn ang="0">
                  <a:pos x="connsiteX29079" y="connsiteY29079"/>
                </a:cxn>
                <a:cxn ang="0">
                  <a:pos x="connsiteX29080" y="connsiteY29080"/>
                </a:cxn>
                <a:cxn ang="0">
                  <a:pos x="connsiteX29081" y="connsiteY29081"/>
                </a:cxn>
                <a:cxn ang="0">
                  <a:pos x="connsiteX29082" y="connsiteY29082"/>
                </a:cxn>
                <a:cxn ang="0">
                  <a:pos x="connsiteX29083" y="connsiteY29083"/>
                </a:cxn>
                <a:cxn ang="0">
                  <a:pos x="connsiteX29084" y="connsiteY29084"/>
                </a:cxn>
                <a:cxn ang="0">
                  <a:pos x="connsiteX29085" y="connsiteY29085"/>
                </a:cxn>
                <a:cxn ang="0">
                  <a:pos x="connsiteX29086" y="connsiteY29086"/>
                </a:cxn>
                <a:cxn ang="0">
                  <a:pos x="connsiteX29087" y="connsiteY29087"/>
                </a:cxn>
                <a:cxn ang="0">
                  <a:pos x="connsiteX29088" y="connsiteY29088"/>
                </a:cxn>
                <a:cxn ang="0">
                  <a:pos x="connsiteX29089" y="connsiteY29089"/>
                </a:cxn>
                <a:cxn ang="0">
                  <a:pos x="connsiteX29090" y="connsiteY29090"/>
                </a:cxn>
                <a:cxn ang="0">
                  <a:pos x="connsiteX29091" y="connsiteY29091"/>
                </a:cxn>
                <a:cxn ang="0">
                  <a:pos x="connsiteX29092" y="connsiteY29092"/>
                </a:cxn>
                <a:cxn ang="0">
                  <a:pos x="connsiteX29093" y="connsiteY29093"/>
                </a:cxn>
                <a:cxn ang="0">
                  <a:pos x="connsiteX29094" y="connsiteY29094"/>
                </a:cxn>
                <a:cxn ang="0">
                  <a:pos x="connsiteX29095" y="connsiteY29095"/>
                </a:cxn>
                <a:cxn ang="0">
                  <a:pos x="connsiteX29096" y="connsiteY29096"/>
                </a:cxn>
                <a:cxn ang="0">
                  <a:pos x="connsiteX29097" y="connsiteY29097"/>
                </a:cxn>
                <a:cxn ang="0">
                  <a:pos x="connsiteX29098" y="connsiteY29098"/>
                </a:cxn>
                <a:cxn ang="0">
                  <a:pos x="connsiteX29099" y="connsiteY29099"/>
                </a:cxn>
                <a:cxn ang="0">
                  <a:pos x="connsiteX29100" y="connsiteY29100"/>
                </a:cxn>
                <a:cxn ang="0">
                  <a:pos x="connsiteX29101" y="connsiteY29101"/>
                </a:cxn>
                <a:cxn ang="0">
                  <a:pos x="connsiteX29102" y="connsiteY29102"/>
                </a:cxn>
                <a:cxn ang="0">
                  <a:pos x="connsiteX29103" y="connsiteY29103"/>
                </a:cxn>
                <a:cxn ang="0">
                  <a:pos x="connsiteX29104" y="connsiteY29104"/>
                </a:cxn>
                <a:cxn ang="0">
                  <a:pos x="connsiteX29105" y="connsiteY29105"/>
                </a:cxn>
                <a:cxn ang="0">
                  <a:pos x="connsiteX29106" y="connsiteY29106"/>
                </a:cxn>
                <a:cxn ang="0">
                  <a:pos x="connsiteX29107" y="connsiteY29107"/>
                </a:cxn>
                <a:cxn ang="0">
                  <a:pos x="connsiteX29108" y="connsiteY29108"/>
                </a:cxn>
                <a:cxn ang="0">
                  <a:pos x="connsiteX29109" y="connsiteY29109"/>
                </a:cxn>
                <a:cxn ang="0">
                  <a:pos x="connsiteX29110" y="connsiteY29110"/>
                </a:cxn>
                <a:cxn ang="0">
                  <a:pos x="connsiteX29111" y="connsiteY29111"/>
                </a:cxn>
                <a:cxn ang="0">
                  <a:pos x="connsiteX29112" y="connsiteY29112"/>
                </a:cxn>
                <a:cxn ang="0">
                  <a:pos x="connsiteX29113" y="connsiteY29113"/>
                </a:cxn>
                <a:cxn ang="0">
                  <a:pos x="connsiteX29114" y="connsiteY29114"/>
                </a:cxn>
                <a:cxn ang="0">
                  <a:pos x="connsiteX29115" y="connsiteY29115"/>
                </a:cxn>
                <a:cxn ang="0">
                  <a:pos x="connsiteX29116" y="connsiteY29116"/>
                </a:cxn>
                <a:cxn ang="0">
                  <a:pos x="connsiteX29117" y="connsiteY29117"/>
                </a:cxn>
                <a:cxn ang="0">
                  <a:pos x="connsiteX29118" y="connsiteY29118"/>
                </a:cxn>
                <a:cxn ang="0">
                  <a:pos x="connsiteX29119" y="connsiteY29119"/>
                </a:cxn>
                <a:cxn ang="0">
                  <a:pos x="connsiteX29120" y="connsiteY29120"/>
                </a:cxn>
                <a:cxn ang="0">
                  <a:pos x="connsiteX29121" y="connsiteY29121"/>
                </a:cxn>
                <a:cxn ang="0">
                  <a:pos x="connsiteX29122" y="connsiteY29122"/>
                </a:cxn>
                <a:cxn ang="0">
                  <a:pos x="connsiteX29123" y="connsiteY29123"/>
                </a:cxn>
                <a:cxn ang="0">
                  <a:pos x="connsiteX29124" y="connsiteY29124"/>
                </a:cxn>
                <a:cxn ang="0">
                  <a:pos x="connsiteX29125" y="connsiteY29125"/>
                </a:cxn>
                <a:cxn ang="0">
                  <a:pos x="connsiteX29126" y="connsiteY29126"/>
                </a:cxn>
                <a:cxn ang="0">
                  <a:pos x="connsiteX29127" y="connsiteY29127"/>
                </a:cxn>
                <a:cxn ang="0">
                  <a:pos x="connsiteX29128" y="connsiteY29128"/>
                </a:cxn>
                <a:cxn ang="0">
                  <a:pos x="connsiteX29129" y="connsiteY29129"/>
                </a:cxn>
                <a:cxn ang="0">
                  <a:pos x="connsiteX29130" y="connsiteY29130"/>
                </a:cxn>
                <a:cxn ang="0">
                  <a:pos x="connsiteX29131" y="connsiteY29131"/>
                </a:cxn>
                <a:cxn ang="0">
                  <a:pos x="connsiteX29132" y="connsiteY29132"/>
                </a:cxn>
                <a:cxn ang="0">
                  <a:pos x="connsiteX29133" y="connsiteY29133"/>
                </a:cxn>
                <a:cxn ang="0">
                  <a:pos x="connsiteX29134" y="connsiteY29134"/>
                </a:cxn>
                <a:cxn ang="0">
                  <a:pos x="connsiteX29135" y="connsiteY29135"/>
                </a:cxn>
                <a:cxn ang="0">
                  <a:pos x="connsiteX29136" y="connsiteY29136"/>
                </a:cxn>
                <a:cxn ang="0">
                  <a:pos x="connsiteX29137" y="connsiteY29137"/>
                </a:cxn>
                <a:cxn ang="0">
                  <a:pos x="connsiteX29138" y="connsiteY29138"/>
                </a:cxn>
                <a:cxn ang="0">
                  <a:pos x="connsiteX29139" y="connsiteY29139"/>
                </a:cxn>
                <a:cxn ang="0">
                  <a:pos x="connsiteX29140" y="connsiteY29140"/>
                </a:cxn>
                <a:cxn ang="0">
                  <a:pos x="connsiteX29141" y="connsiteY29141"/>
                </a:cxn>
                <a:cxn ang="0">
                  <a:pos x="connsiteX29142" y="connsiteY29142"/>
                </a:cxn>
                <a:cxn ang="0">
                  <a:pos x="connsiteX29143" y="connsiteY29143"/>
                </a:cxn>
                <a:cxn ang="0">
                  <a:pos x="connsiteX29144" y="connsiteY29144"/>
                </a:cxn>
                <a:cxn ang="0">
                  <a:pos x="connsiteX29145" y="connsiteY29145"/>
                </a:cxn>
                <a:cxn ang="0">
                  <a:pos x="connsiteX29146" y="connsiteY29146"/>
                </a:cxn>
                <a:cxn ang="0">
                  <a:pos x="connsiteX29147" y="connsiteY29147"/>
                </a:cxn>
                <a:cxn ang="0">
                  <a:pos x="connsiteX29148" y="connsiteY29148"/>
                </a:cxn>
                <a:cxn ang="0">
                  <a:pos x="connsiteX29149" y="connsiteY29149"/>
                </a:cxn>
                <a:cxn ang="0">
                  <a:pos x="connsiteX29150" y="connsiteY29150"/>
                </a:cxn>
                <a:cxn ang="0">
                  <a:pos x="connsiteX29151" y="connsiteY29151"/>
                </a:cxn>
                <a:cxn ang="0">
                  <a:pos x="connsiteX29152" y="connsiteY29152"/>
                </a:cxn>
                <a:cxn ang="0">
                  <a:pos x="connsiteX29153" y="connsiteY29153"/>
                </a:cxn>
                <a:cxn ang="0">
                  <a:pos x="connsiteX29154" y="connsiteY29154"/>
                </a:cxn>
                <a:cxn ang="0">
                  <a:pos x="connsiteX29155" y="connsiteY29155"/>
                </a:cxn>
                <a:cxn ang="0">
                  <a:pos x="connsiteX29156" y="connsiteY29156"/>
                </a:cxn>
                <a:cxn ang="0">
                  <a:pos x="connsiteX29157" y="connsiteY29157"/>
                </a:cxn>
                <a:cxn ang="0">
                  <a:pos x="connsiteX29158" y="connsiteY29158"/>
                </a:cxn>
                <a:cxn ang="0">
                  <a:pos x="connsiteX29159" y="connsiteY29159"/>
                </a:cxn>
                <a:cxn ang="0">
                  <a:pos x="connsiteX29160" y="connsiteY29160"/>
                </a:cxn>
                <a:cxn ang="0">
                  <a:pos x="connsiteX29161" y="connsiteY29161"/>
                </a:cxn>
                <a:cxn ang="0">
                  <a:pos x="connsiteX29162" y="connsiteY29162"/>
                </a:cxn>
                <a:cxn ang="0">
                  <a:pos x="connsiteX29163" y="connsiteY29163"/>
                </a:cxn>
                <a:cxn ang="0">
                  <a:pos x="connsiteX29164" y="connsiteY29164"/>
                </a:cxn>
                <a:cxn ang="0">
                  <a:pos x="connsiteX29165" y="connsiteY29165"/>
                </a:cxn>
                <a:cxn ang="0">
                  <a:pos x="connsiteX29166" y="connsiteY29166"/>
                </a:cxn>
                <a:cxn ang="0">
                  <a:pos x="connsiteX29167" y="connsiteY29167"/>
                </a:cxn>
                <a:cxn ang="0">
                  <a:pos x="connsiteX29168" y="connsiteY29168"/>
                </a:cxn>
                <a:cxn ang="0">
                  <a:pos x="connsiteX29169" y="connsiteY29169"/>
                </a:cxn>
                <a:cxn ang="0">
                  <a:pos x="connsiteX29170" y="connsiteY29170"/>
                </a:cxn>
                <a:cxn ang="0">
                  <a:pos x="connsiteX29171" y="connsiteY29171"/>
                </a:cxn>
                <a:cxn ang="0">
                  <a:pos x="connsiteX29172" y="connsiteY29172"/>
                </a:cxn>
                <a:cxn ang="0">
                  <a:pos x="connsiteX29173" y="connsiteY29173"/>
                </a:cxn>
                <a:cxn ang="0">
                  <a:pos x="connsiteX29174" y="connsiteY29174"/>
                </a:cxn>
                <a:cxn ang="0">
                  <a:pos x="connsiteX29175" y="connsiteY29175"/>
                </a:cxn>
                <a:cxn ang="0">
                  <a:pos x="connsiteX29176" y="connsiteY29176"/>
                </a:cxn>
                <a:cxn ang="0">
                  <a:pos x="connsiteX29177" y="connsiteY29177"/>
                </a:cxn>
                <a:cxn ang="0">
                  <a:pos x="connsiteX29178" y="connsiteY29178"/>
                </a:cxn>
                <a:cxn ang="0">
                  <a:pos x="connsiteX29179" y="connsiteY29179"/>
                </a:cxn>
                <a:cxn ang="0">
                  <a:pos x="connsiteX29180" y="connsiteY29180"/>
                </a:cxn>
                <a:cxn ang="0">
                  <a:pos x="connsiteX29181" y="connsiteY29181"/>
                </a:cxn>
                <a:cxn ang="0">
                  <a:pos x="connsiteX29182" y="connsiteY29182"/>
                </a:cxn>
                <a:cxn ang="0">
                  <a:pos x="connsiteX29183" y="connsiteY29183"/>
                </a:cxn>
                <a:cxn ang="0">
                  <a:pos x="connsiteX29184" y="connsiteY29184"/>
                </a:cxn>
                <a:cxn ang="0">
                  <a:pos x="connsiteX29185" y="connsiteY29185"/>
                </a:cxn>
                <a:cxn ang="0">
                  <a:pos x="connsiteX29186" y="connsiteY29186"/>
                </a:cxn>
                <a:cxn ang="0">
                  <a:pos x="connsiteX29187" y="connsiteY29187"/>
                </a:cxn>
                <a:cxn ang="0">
                  <a:pos x="connsiteX29188" y="connsiteY29188"/>
                </a:cxn>
                <a:cxn ang="0">
                  <a:pos x="connsiteX29189" y="connsiteY29189"/>
                </a:cxn>
                <a:cxn ang="0">
                  <a:pos x="connsiteX29190" y="connsiteY29190"/>
                </a:cxn>
                <a:cxn ang="0">
                  <a:pos x="connsiteX29191" y="connsiteY29191"/>
                </a:cxn>
                <a:cxn ang="0">
                  <a:pos x="connsiteX29192" y="connsiteY29192"/>
                </a:cxn>
                <a:cxn ang="0">
                  <a:pos x="connsiteX29193" y="connsiteY29193"/>
                </a:cxn>
                <a:cxn ang="0">
                  <a:pos x="connsiteX29194" y="connsiteY29194"/>
                </a:cxn>
                <a:cxn ang="0">
                  <a:pos x="connsiteX29195" y="connsiteY29195"/>
                </a:cxn>
                <a:cxn ang="0">
                  <a:pos x="connsiteX29196" y="connsiteY29196"/>
                </a:cxn>
                <a:cxn ang="0">
                  <a:pos x="connsiteX29197" y="connsiteY29197"/>
                </a:cxn>
                <a:cxn ang="0">
                  <a:pos x="connsiteX29198" y="connsiteY29198"/>
                </a:cxn>
                <a:cxn ang="0">
                  <a:pos x="connsiteX29199" y="connsiteY29199"/>
                </a:cxn>
                <a:cxn ang="0">
                  <a:pos x="connsiteX29200" y="connsiteY29200"/>
                </a:cxn>
                <a:cxn ang="0">
                  <a:pos x="connsiteX29201" y="connsiteY29201"/>
                </a:cxn>
                <a:cxn ang="0">
                  <a:pos x="connsiteX29202" y="connsiteY29202"/>
                </a:cxn>
                <a:cxn ang="0">
                  <a:pos x="connsiteX29203" y="connsiteY29203"/>
                </a:cxn>
                <a:cxn ang="0">
                  <a:pos x="connsiteX29204" y="connsiteY29204"/>
                </a:cxn>
                <a:cxn ang="0">
                  <a:pos x="connsiteX29205" y="connsiteY29205"/>
                </a:cxn>
                <a:cxn ang="0">
                  <a:pos x="connsiteX29206" y="connsiteY29206"/>
                </a:cxn>
                <a:cxn ang="0">
                  <a:pos x="connsiteX29207" y="connsiteY29207"/>
                </a:cxn>
                <a:cxn ang="0">
                  <a:pos x="connsiteX29208" y="connsiteY29208"/>
                </a:cxn>
                <a:cxn ang="0">
                  <a:pos x="connsiteX29209" y="connsiteY29209"/>
                </a:cxn>
                <a:cxn ang="0">
                  <a:pos x="connsiteX29210" y="connsiteY29210"/>
                </a:cxn>
                <a:cxn ang="0">
                  <a:pos x="connsiteX29211" y="connsiteY29211"/>
                </a:cxn>
                <a:cxn ang="0">
                  <a:pos x="connsiteX29212" y="connsiteY29212"/>
                </a:cxn>
                <a:cxn ang="0">
                  <a:pos x="connsiteX29213" y="connsiteY29213"/>
                </a:cxn>
                <a:cxn ang="0">
                  <a:pos x="connsiteX29214" y="connsiteY29214"/>
                </a:cxn>
                <a:cxn ang="0">
                  <a:pos x="connsiteX29215" y="connsiteY29215"/>
                </a:cxn>
                <a:cxn ang="0">
                  <a:pos x="connsiteX29216" y="connsiteY29216"/>
                </a:cxn>
                <a:cxn ang="0">
                  <a:pos x="connsiteX29217" y="connsiteY29217"/>
                </a:cxn>
                <a:cxn ang="0">
                  <a:pos x="connsiteX29218" y="connsiteY29218"/>
                </a:cxn>
                <a:cxn ang="0">
                  <a:pos x="connsiteX29219" y="connsiteY29219"/>
                </a:cxn>
                <a:cxn ang="0">
                  <a:pos x="connsiteX29220" y="connsiteY29220"/>
                </a:cxn>
                <a:cxn ang="0">
                  <a:pos x="connsiteX29221" y="connsiteY29221"/>
                </a:cxn>
                <a:cxn ang="0">
                  <a:pos x="connsiteX29222" y="connsiteY29222"/>
                </a:cxn>
                <a:cxn ang="0">
                  <a:pos x="connsiteX29223" y="connsiteY29223"/>
                </a:cxn>
                <a:cxn ang="0">
                  <a:pos x="connsiteX29224" y="connsiteY29224"/>
                </a:cxn>
                <a:cxn ang="0">
                  <a:pos x="connsiteX29225" y="connsiteY29225"/>
                </a:cxn>
                <a:cxn ang="0">
                  <a:pos x="connsiteX29226" y="connsiteY29226"/>
                </a:cxn>
                <a:cxn ang="0">
                  <a:pos x="connsiteX29227" y="connsiteY29227"/>
                </a:cxn>
                <a:cxn ang="0">
                  <a:pos x="connsiteX29228" y="connsiteY29228"/>
                </a:cxn>
                <a:cxn ang="0">
                  <a:pos x="connsiteX29229" y="connsiteY29229"/>
                </a:cxn>
                <a:cxn ang="0">
                  <a:pos x="connsiteX29230" y="connsiteY29230"/>
                </a:cxn>
                <a:cxn ang="0">
                  <a:pos x="connsiteX29231" y="connsiteY29231"/>
                </a:cxn>
                <a:cxn ang="0">
                  <a:pos x="connsiteX29232" y="connsiteY29232"/>
                </a:cxn>
                <a:cxn ang="0">
                  <a:pos x="connsiteX29233" y="connsiteY29233"/>
                </a:cxn>
                <a:cxn ang="0">
                  <a:pos x="connsiteX29234" y="connsiteY29234"/>
                </a:cxn>
                <a:cxn ang="0">
                  <a:pos x="connsiteX29235" y="connsiteY29235"/>
                </a:cxn>
                <a:cxn ang="0">
                  <a:pos x="connsiteX29236" y="connsiteY29236"/>
                </a:cxn>
                <a:cxn ang="0">
                  <a:pos x="connsiteX29237" y="connsiteY29237"/>
                </a:cxn>
                <a:cxn ang="0">
                  <a:pos x="connsiteX29238" y="connsiteY29238"/>
                </a:cxn>
                <a:cxn ang="0">
                  <a:pos x="connsiteX29239" y="connsiteY29239"/>
                </a:cxn>
                <a:cxn ang="0">
                  <a:pos x="connsiteX29240" y="connsiteY29240"/>
                </a:cxn>
                <a:cxn ang="0">
                  <a:pos x="connsiteX29241" y="connsiteY29241"/>
                </a:cxn>
                <a:cxn ang="0">
                  <a:pos x="connsiteX29242" y="connsiteY29242"/>
                </a:cxn>
                <a:cxn ang="0">
                  <a:pos x="connsiteX29243" y="connsiteY29243"/>
                </a:cxn>
                <a:cxn ang="0">
                  <a:pos x="connsiteX29244" y="connsiteY29244"/>
                </a:cxn>
                <a:cxn ang="0">
                  <a:pos x="connsiteX29245" y="connsiteY29245"/>
                </a:cxn>
                <a:cxn ang="0">
                  <a:pos x="connsiteX29246" y="connsiteY29246"/>
                </a:cxn>
                <a:cxn ang="0">
                  <a:pos x="connsiteX29247" y="connsiteY29247"/>
                </a:cxn>
                <a:cxn ang="0">
                  <a:pos x="connsiteX29248" y="connsiteY29248"/>
                </a:cxn>
                <a:cxn ang="0">
                  <a:pos x="connsiteX29249" y="connsiteY29249"/>
                </a:cxn>
                <a:cxn ang="0">
                  <a:pos x="connsiteX29250" y="connsiteY29250"/>
                </a:cxn>
                <a:cxn ang="0">
                  <a:pos x="connsiteX29251" y="connsiteY29251"/>
                </a:cxn>
                <a:cxn ang="0">
                  <a:pos x="connsiteX29252" y="connsiteY29252"/>
                </a:cxn>
                <a:cxn ang="0">
                  <a:pos x="connsiteX29253" y="connsiteY29253"/>
                </a:cxn>
                <a:cxn ang="0">
                  <a:pos x="connsiteX29254" y="connsiteY29254"/>
                </a:cxn>
                <a:cxn ang="0">
                  <a:pos x="connsiteX29255" y="connsiteY29255"/>
                </a:cxn>
                <a:cxn ang="0">
                  <a:pos x="connsiteX29256" y="connsiteY29256"/>
                </a:cxn>
                <a:cxn ang="0">
                  <a:pos x="connsiteX29257" y="connsiteY29257"/>
                </a:cxn>
                <a:cxn ang="0">
                  <a:pos x="connsiteX29258" y="connsiteY29258"/>
                </a:cxn>
                <a:cxn ang="0">
                  <a:pos x="connsiteX29259" y="connsiteY29259"/>
                </a:cxn>
                <a:cxn ang="0">
                  <a:pos x="connsiteX29260" y="connsiteY29260"/>
                </a:cxn>
                <a:cxn ang="0">
                  <a:pos x="connsiteX29261" y="connsiteY29261"/>
                </a:cxn>
                <a:cxn ang="0">
                  <a:pos x="connsiteX29262" y="connsiteY29262"/>
                </a:cxn>
                <a:cxn ang="0">
                  <a:pos x="connsiteX29263" y="connsiteY29263"/>
                </a:cxn>
                <a:cxn ang="0">
                  <a:pos x="connsiteX29264" y="connsiteY29264"/>
                </a:cxn>
                <a:cxn ang="0">
                  <a:pos x="connsiteX29265" y="connsiteY29265"/>
                </a:cxn>
                <a:cxn ang="0">
                  <a:pos x="connsiteX29266" y="connsiteY29266"/>
                </a:cxn>
                <a:cxn ang="0">
                  <a:pos x="connsiteX29267" y="connsiteY29267"/>
                </a:cxn>
                <a:cxn ang="0">
                  <a:pos x="connsiteX29268" y="connsiteY29268"/>
                </a:cxn>
                <a:cxn ang="0">
                  <a:pos x="connsiteX29269" y="connsiteY29269"/>
                </a:cxn>
                <a:cxn ang="0">
                  <a:pos x="connsiteX29270" y="connsiteY29270"/>
                </a:cxn>
                <a:cxn ang="0">
                  <a:pos x="connsiteX29271" y="connsiteY29271"/>
                </a:cxn>
                <a:cxn ang="0">
                  <a:pos x="connsiteX29272" y="connsiteY29272"/>
                </a:cxn>
                <a:cxn ang="0">
                  <a:pos x="connsiteX29273" y="connsiteY29273"/>
                </a:cxn>
                <a:cxn ang="0">
                  <a:pos x="connsiteX29274" y="connsiteY29274"/>
                </a:cxn>
                <a:cxn ang="0">
                  <a:pos x="connsiteX29275" y="connsiteY29275"/>
                </a:cxn>
                <a:cxn ang="0">
                  <a:pos x="connsiteX29276" y="connsiteY29276"/>
                </a:cxn>
                <a:cxn ang="0">
                  <a:pos x="connsiteX29277" y="connsiteY29277"/>
                </a:cxn>
                <a:cxn ang="0">
                  <a:pos x="connsiteX29278" y="connsiteY29278"/>
                </a:cxn>
                <a:cxn ang="0">
                  <a:pos x="connsiteX29279" y="connsiteY29279"/>
                </a:cxn>
                <a:cxn ang="0">
                  <a:pos x="connsiteX29280" y="connsiteY29280"/>
                </a:cxn>
                <a:cxn ang="0">
                  <a:pos x="connsiteX29281" y="connsiteY29281"/>
                </a:cxn>
                <a:cxn ang="0">
                  <a:pos x="connsiteX29282" y="connsiteY29282"/>
                </a:cxn>
                <a:cxn ang="0">
                  <a:pos x="connsiteX29283" y="connsiteY29283"/>
                </a:cxn>
                <a:cxn ang="0">
                  <a:pos x="connsiteX29284" y="connsiteY29284"/>
                </a:cxn>
                <a:cxn ang="0">
                  <a:pos x="connsiteX29285" y="connsiteY29285"/>
                </a:cxn>
                <a:cxn ang="0">
                  <a:pos x="connsiteX29286" y="connsiteY29286"/>
                </a:cxn>
                <a:cxn ang="0">
                  <a:pos x="connsiteX29287" y="connsiteY29287"/>
                </a:cxn>
                <a:cxn ang="0">
                  <a:pos x="connsiteX29288" y="connsiteY29288"/>
                </a:cxn>
                <a:cxn ang="0">
                  <a:pos x="connsiteX29289" y="connsiteY29289"/>
                </a:cxn>
                <a:cxn ang="0">
                  <a:pos x="connsiteX29290" y="connsiteY29290"/>
                </a:cxn>
                <a:cxn ang="0">
                  <a:pos x="connsiteX29291" y="connsiteY29291"/>
                </a:cxn>
                <a:cxn ang="0">
                  <a:pos x="connsiteX29292" y="connsiteY29292"/>
                </a:cxn>
                <a:cxn ang="0">
                  <a:pos x="connsiteX29293" y="connsiteY29293"/>
                </a:cxn>
                <a:cxn ang="0">
                  <a:pos x="connsiteX29294" y="connsiteY29294"/>
                </a:cxn>
                <a:cxn ang="0">
                  <a:pos x="connsiteX29295" y="connsiteY29295"/>
                </a:cxn>
                <a:cxn ang="0">
                  <a:pos x="connsiteX29296" y="connsiteY29296"/>
                </a:cxn>
                <a:cxn ang="0">
                  <a:pos x="connsiteX29297" y="connsiteY29297"/>
                </a:cxn>
                <a:cxn ang="0">
                  <a:pos x="connsiteX29298" y="connsiteY29298"/>
                </a:cxn>
                <a:cxn ang="0">
                  <a:pos x="connsiteX29299" y="connsiteY29299"/>
                </a:cxn>
                <a:cxn ang="0">
                  <a:pos x="connsiteX29300" y="connsiteY29300"/>
                </a:cxn>
                <a:cxn ang="0">
                  <a:pos x="connsiteX29301" y="connsiteY29301"/>
                </a:cxn>
                <a:cxn ang="0">
                  <a:pos x="connsiteX29302" y="connsiteY29302"/>
                </a:cxn>
                <a:cxn ang="0">
                  <a:pos x="connsiteX29303" y="connsiteY29303"/>
                </a:cxn>
                <a:cxn ang="0">
                  <a:pos x="connsiteX29304" y="connsiteY29304"/>
                </a:cxn>
                <a:cxn ang="0">
                  <a:pos x="connsiteX29305" y="connsiteY29305"/>
                </a:cxn>
                <a:cxn ang="0">
                  <a:pos x="connsiteX29306" y="connsiteY29306"/>
                </a:cxn>
                <a:cxn ang="0">
                  <a:pos x="connsiteX29307" y="connsiteY29307"/>
                </a:cxn>
                <a:cxn ang="0">
                  <a:pos x="connsiteX29308" y="connsiteY29308"/>
                </a:cxn>
                <a:cxn ang="0">
                  <a:pos x="connsiteX29309" y="connsiteY29309"/>
                </a:cxn>
                <a:cxn ang="0">
                  <a:pos x="connsiteX29310" y="connsiteY29310"/>
                </a:cxn>
                <a:cxn ang="0">
                  <a:pos x="connsiteX29311" y="connsiteY29311"/>
                </a:cxn>
                <a:cxn ang="0">
                  <a:pos x="connsiteX29312" y="connsiteY29312"/>
                </a:cxn>
                <a:cxn ang="0">
                  <a:pos x="connsiteX29313" y="connsiteY29313"/>
                </a:cxn>
                <a:cxn ang="0">
                  <a:pos x="connsiteX29314" y="connsiteY29314"/>
                </a:cxn>
                <a:cxn ang="0">
                  <a:pos x="connsiteX29315" y="connsiteY29315"/>
                </a:cxn>
                <a:cxn ang="0">
                  <a:pos x="connsiteX29316" y="connsiteY29316"/>
                </a:cxn>
                <a:cxn ang="0">
                  <a:pos x="connsiteX29317" y="connsiteY29317"/>
                </a:cxn>
                <a:cxn ang="0">
                  <a:pos x="connsiteX29318" y="connsiteY29318"/>
                </a:cxn>
                <a:cxn ang="0">
                  <a:pos x="connsiteX29319" y="connsiteY29319"/>
                </a:cxn>
                <a:cxn ang="0">
                  <a:pos x="connsiteX29320" y="connsiteY29320"/>
                </a:cxn>
                <a:cxn ang="0">
                  <a:pos x="connsiteX29321" y="connsiteY29321"/>
                </a:cxn>
                <a:cxn ang="0">
                  <a:pos x="connsiteX29322" y="connsiteY29322"/>
                </a:cxn>
                <a:cxn ang="0">
                  <a:pos x="connsiteX29323" y="connsiteY29323"/>
                </a:cxn>
                <a:cxn ang="0">
                  <a:pos x="connsiteX29324" y="connsiteY29324"/>
                </a:cxn>
                <a:cxn ang="0">
                  <a:pos x="connsiteX29325" y="connsiteY29325"/>
                </a:cxn>
                <a:cxn ang="0">
                  <a:pos x="connsiteX29326" y="connsiteY29326"/>
                </a:cxn>
                <a:cxn ang="0">
                  <a:pos x="connsiteX29327" y="connsiteY29327"/>
                </a:cxn>
                <a:cxn ang="0">
                  <a:pos x="connsiteX29328" y="connsiteY29328"/>
                </a:cxn>
                <a:cxn ang="0">
                  <a:pos x="connsiteX29329" y="connsiteY29329"/>
                </a:cxn>
                <a:cxn ang="0">
                  <a:pos x="connsiteX29330" y="connsiteY29330"/>
                </a:cxn>
                <a:cxn ang="0">
                  <a:pos x="connsiteX29331" y="connsiteY29331"/>
                </a:cxn>
                <a:cxn ang="0">
                  <a:pos x="connsiteX29332" y="connsiteY29332"/>
                </a:cxn>
                <a:cxn ang="0">
                  <a:pos x="connsiteX29333" y="connsiteY29333"/>
                </a:cxn>
                <a:cxn ang="0">
                  <a:pos x="connsiteX29334" y="connsiteY29334"/>
                </a:cxn>
                <a:cxn ang="0">
                  <a:pos x="connsiteX29335" y="connsiteY29335"/>
                </a:cxn>
                <a:cxn ang="0">
                  <a:pos x="connsiteX29336" y="connsiteY29336"/>
                </a:cxn>
                <a:cxn ang="0">
                  <a:pos x="connsiteX29337" y="connsiteY29337"/>
                </a:cxn>
                <a:cxn ang="0">
                  <a:pos x="connsiteX29338" y="connsiteY29338"/>
                </a:cxn>
                <a:cxn ang="0">
                  <a:pos x="connsiteX29339" y="connsiteY29339"/>
                </a:cxn>
                <a:cxn ang="0">
                  <a:pos x="connsiteX29340" y="connsiteY29340"/>
                </a:cxn>
                <a:cxn ang="0">
                  <a:pos x="connsiteX29341" y="connsiteY29341"/>
                </a:cxn>
                <a:cxn ang="0">
                  <a:pos x="connsiteX29342" y="connsiteY29342"/>
                </a:cxn>
                <a:cxn ang="0">
                  <a:pos x="connsiteX29343" y="connsiteY29343"/>
                </a:cxn>
                <a:cxn ang="0">
                  <a:pos x="connsiteX29344" y="connsiteY29344"/>
                </a:cxn>
                <a:cxn ang="0">
                  <a:pos x="connsiteX29345" y="connsiteY29345"/>
                </a:cxn>
                <a:cxn ang="0">
                  <a:pos x="connsiteX29346" y="connsiteY29346"/>
                </a:cxn>
                <a:cxn ang="0">
                  <a:pos x="connsiteX29347" y="connsiteY29347"/>
                </a:cxn>
                <a:cxn ang="0">
                  <a:pos x="connsiteX29348" y="connsiteY29348"/>
                </a:cxn>
                <a:cxn ang="0">
                  <a:pos x="connsiteX29349" y="connsiteY29349"/>
                </a:cxn>
                <a:cxn ang="0">
                  <a:pos x="connsiteX29350" y="connsiteY29350"/>
                </a:cxn>
                <a:cxn ang="0">
                  <a:pos x="connsiteX29351" y="connsiteY29351"/>
                </a:cxn>
                <a:cxn ang="0">
                  <a:pos x="connsiteX29352" y="connsiteY29352"/>
                </a:cxn>
                <a:cxn ang="0">
                  <a:pos x="connsiteX29353" y="connsiteY29353"/>
                </a:cxn>
                <a:cxn ang="0">
                  <a:pos x="connsiteX29354" y="connsiteY29354"/>
                </a:cxn>
                <a:cxn ang="0">
                  <a:pos x="connsiteX29355" y="connsiteY29355"/>
                </a:cxn>
                <a:cxn ang="0">
                  <a:pos x="connsiteX29356" y="connsiteY29356"/>
                </a:cxn>
                <a:cxn ang="0">
                  <a:pos x="connsiteX29357" y="connsiteY29357"/>
                </a:cxn>
                <a:cxn ang="0">
                  <a:pos x="connsiteX29358" y="connsiteY29358"/>
                </a:cxn>
                <a:cxn ang="0">
                  <a:pos x="connsiteX29359" y="connsiteY29359"/>
                </a:cxn>
                <a:cxn ang="0">
                  <a:pos x="connsiteX29360" y="connsiteY29360"/>
                </a:cxn>
                <a:cxn ang="0">
                  <a:pos x="connsiteX29361" y="connsiteY29361"/>
                </a:cxn>
                <a:cxn ang="0">
                  <a:pos x="connsiteX29362" y="connsiteY29362"/>
                </a:cxn>
                <a:cxn ang="0">
                  <a:pos x="connsiteX29363" y="connsiteY29363"/>
                </a:cxn>
                <a:cxn ang="0">
                  <a:pos x="connsiteX29364" y="connsiteY29364"/>
                </a:cxn>
                <a:cxn ang="0">
                  <a:pos x="connsiteX29365" y="connsiteY29365"/>
                </a:cxn>
                <a:cxn ang="0">
                  <a:pos x="connsiteX29366" y="connsiteY29366"/>
                </a:cxn>
                <a:cxn ang="0">
                  <a:pos x="connsiteX29367" y="connsiteY29367"/>
                </a:cxn>
                <a:cxn ang="0">
                  <a:pos x="connsiteX29368" y="connsiteY29368"/>
                </a:cxn>
                <a:cxn ang="0">
                  <a:pos x="connsiteX29369" y="connsiteY29369"/>
                </a:cxn>
                <a:cxn ang="0">
                  <a:pos x="connsiteX29370" y="connsiteY29370"/>
                </a:cxn>
                <a:cxn ang="0">
                  <a:pos x="connsiteX29371" y="connsiteY29371"/>
                </a:cxn>
                <a:cxn ang="0">
                  <a:pos x="connsiteX29372" y="connsiteY29372"/>
                </a:cxn>
                <a:cxn ang="0">
                  <a:pos x="connsiteX29373" y="connsiteY29373"/>
                </a:cxn>
                <a:cxn ang="0">
                  <a:pos x="connsiteX29374" y="connsiteY29374"/>
                </a:cxn>
                <a:cxn ang="0">
                  <a:pos x="connsiteX29375" y="connsiteY29375"/>
                </a:cxn>
                <a:cxn ang="0">
                  <a:pos x="connsiteX29376" y="connsiteY29376"/>
                </a:cxn>
                <a:cxn ang="0">
                  <a:pos x="connsiteX29377" y="connsiteY29377"/>
                </a:cxn>
                <a:cxn ang="0">
                  <a:pos x="connsiteX29378" y="connsiteY29378"/>
                </a:cxn>
                <a:cxn ang="0">
                  <a:pos x="connsiteX29379" y="connsiteY29379"/>
                </a:cxn>
                <a:cxn ang="0">
                  <a:pos x="connsiteX29380" y="connsiteY29380"/>
                </a:cxn>
                <a:cxn ang="0">
                  <a:pos x="connsiteX29381" y="connsiteY29381"/>
                </a:cxn>
                <a:cxn ang="0">
                  <a:pos x="connsiteX29382" y="connsiteY29382"/>
                </a:cxn>
                <a:cxn ang="0">
                  <a:pos x="connsiteX29383" y="connsiteY29383"/>
                </a:cxn>
                <a:cxn ang="0">
                  <a:pos x="connsiteX29384" y="connsiteY29384"/>
                </a:cxn>
                <a:cxn ang="0">
                  <a:pos x="connsiteX29385" y="connsiteY29385"/>
                </a:cxn>
                <a:cxn ang="0">
                  <a:pos x="connsiteX29386" y="connsiteY29386"/>
                </a:cxn>
                <a:cxn ang="0">
                  <a:pos x="connsiteX29387" y="connsiteY29387"/>
                </a:cxn>
                <a:cxn ang="0">
                  <a:pos x="connsiteX29388" y="connsiteY29388"/>
                </a:cxn>
                <a:cxn ang="0">
                  <a:pos x="connsiteX29389" y="connsiteY29389"/>
                </a:cxn>
                <a:cxn ang="0">
                  <a:pos x="connsiteX29390" y="connsiteY29390"/>
                </a:cxn>
                <a:cxn ang="0">
                  <a:pos x="connsiteX29391" y="connsiteY29391"/>
                </a:cxn>
                <a:cxn ang="0">
                  <a:pos x="connsiteX29392" y="connsiteY29392"/>
                </a:cxn>
                <a:cxn ang="0">
                  <a:pos x="connsiteX29393" y="connsiteY29393"/>
                </a:cxn>
                <a:cxn ang="0">
                  <a:pos x="connsiteX29394" y="connsiteY29394"/>
                </a:cxn>
                <a:cxn ang="0">
                  <a:pos x="connsiteX29395" y="connsiteY29395"/>
                </a:cxn>
                <a:cxn ang="0">
                  <a:pos x="connsiteX29396" y="connsiteY29396"/>
                </a:cxn>
                <a:cxn ang="0">
                  <a:pos x="connsiteX29397" y="connsiteY29397"/>
                </a:cxn>
                <a:cxn ang="0">
                  <a:pos x="connsiteX29398" y="connsiteY29398"/>
                </a:cxn>
                <a:cxn ang="0">
                  <a:pos x="connsiteX29399" y="connsiteY29399"/>
                </a:cxn>
                <a:cxn ang="0">
                  <a:pos x="connsiteX29400" y="connsiteY29400"/>
                </a:cxn>
                <a:cxn ang="0">
                  <a:pos x="connsiteX29401" y="connsiteY29401"/>
                </a:cxn>
                <a:cxn ang="0">
                  <a:pos x="connsiteX29402" y="connsiteY29402"/>
                </a:cxn>
                <a:cxn ang="0">
                  <a:pos x="connsiteX29403" y="connsiteY29403"/>
                </a:cxn>
                <a:cxn ang="0">
                  <a:pos x="connsiteX29404" y="connsiteY29404"/>
                </a:cxn>
                <a:cxn ang="0">
                  <a:pos x="connsiteX29405" y="connsiteY29405"/>
                </a:cxn>
                <a:cxn ang="0">
                  <a:pos x="connsiteX29406" y="connsiteY29406"/>
                </a:cxn>
                <a:cxn ang="0">
                  <a:pos x="connsiteX29407" y="connsiteY29407"/>
                </a:cxn>
                <a:cxn ang="0">
                  <a:pos x="connsiteX29408" y="connsiteY29408"/>
                </a:cxn>
                <a:cxn ang="0">
                  <a:pos x="connsiteX29409" y="connsiteY29409"/>
                </a:cxn>
                <a:cxn ang="0">
                  <a:pos x="connsiteX29410" y="connsiteY29410"/>
                </a:cxn>
                <a:cxn ang="0">
                  <a:pos x="connsiteX29411" y="connsiteY29411"/>
                </a:cxn>
                <a:cxn ang="0">
                  <a:pos x="connsiteX29412" y="connsiteY29412"/>
                </a:cxn>
                <a:cxn ang="0">
                  <a:pos x="connsiteX29413" y="connsiteY29413"/>
                </a:cxn>
                <a:cxn ang="0">
                  <a:pos x="connsiteX29414" y="connsiteY29414"/>
                </a:cxn>
                <a:cxn ang="0">
                  <a:pos x="connsiteX29415" y="connsiteY29415"/>
                </a:cxn>
                <a:cxn ang="0">
                  <a:pos x="connsiteX29416" y="connsiteY29416"/>
                </a:cxn>
                <a:cxn ang="0">
                  <a:pos x="connsiteX29417" y="connsiteY29417"/>
                </a:cxn>
                <a:cxn ang="0">
                  <a:pos x="connsiteX29418" y="connsiteY29418"/>
                </a:cxn>
                <a:cxn ang="0">
                  <a:pos x="connsiteX29419" y="connsiteY29419"/>
                </a:cxn>
                <a:cxn ang="0">
                  <a:pos x="connsiteX29420" y="connsiteY29420"/>
                </a:cxn>
                <a:cxn ang="0">
                  <a:pos x="connsiteX29421" y="connsiteY29421"/>
                </a:cxn>
                <a:cxn ang="0">
                  <a:pos x="connsiteX29422" y="connsiteY29422"/>
                </a:cxn>
                <a:cxn ang="0">
                  <a:pos x="connsiteX29423" y="connsiteY29423"/>
                </a:cxn>
                <a:cxn ang="0">
                  <a:pos x="connsiteX29424" y="connsiteY29424"/>
                </a:cxn>
                <a:cxn ang="0">
                  <a:pos x="connsiteX29425" y="connsiteY29425"/>
                </a:cxn>
                <a:cxn ang="0">
                  <a:pos x="connsiteX29426" y="connsiteY29426"/>
                </a:cxn>
                <a:cxn ang="0">
                  <a:pos x="connsiteX29427" y="connsiteY29427"/>
                </a:cxn>
                <a:cxn ang="0">
                  <a:pos x="connsiteX29428" y="connsiteY29428"/>
                </a:cxn>
                <a:cxn ang="0">
                  <a:pos x="connsiteX29429" y="connsiteY29429"/>
                </a:cxn>
                <a:cxn ang="0">
                  <a:pos x="connsiteX29430" y="connsiteY29430"/>
                </a:cxn>
                <a:cxn ang="0">
                  <a:pos x="connsiteX29431" y="connsiteY29431"/>
                </a:cxn>
                <a:cxn ang="0">
                  <a:pos x="connsiteX29432" y="connsiteY29432"/>
                </a:cxn>
                <a:cxn ang="0">
                  <a:pos x="connsiteX29433" y="connsiteY29433"/>
                </a:cxn>
                <a:cxn ang="0">
                  <a:pos x="connsiteX29434" y="connsiteY29434"/>
                </a:cxn>
                <a:cxn ang="0">
                  <a:pos x="connsiteX29435" y="connsiteY29435"/>
                </a:cxn>
                <a:cxn ang="0">
                  <a:pos x="connsiteX29436" y="connsiteY29436"/>
                </a:cxn>
                <a:cxn ang="0">
                  <a:pos x="connsiteX29437" y="connsiteY29437"/>
                </a:cxn>
                <a:cxn ang="0">
                  <a:pos x="connsiteX29438" y="connsiteY29438"/>
                </a:cxn>
                <a:cxn ang="0">
                  <a:pos x="connsiteX29439" y="connsiteY29439"/>
                </a:cxn>
                <a:cxn ang="0">
                  <a:pos x="connsiteX29440" y="connsiteY29440"/>
                </a:cxn>
                <a:cxn ang="0">
                  <a:pos x="connsiteX29441" y="connsiteY29441"/>
                </a:cxn>
                <a:cxn ang="0">
                  <a:pos x="connsiteX29442" y="connsiteY29442"/>
                </a:cxn>
                <a:cxn ang="0">
                  <a:pos x="connsiteX29443" y="connsiteY29443"/>
                </a:cxn>
                <a:cxn ang="0">
                  <a:pos x="connsiteX29444" y="connsiteY29444"/>
                </a:cxn>
                <a:cxn ang="0">
                  <a:pos x="connsiteX29445" y="connsiteY29445"/>
                </a:cxn>
                <a:cxn ang="0">
                  <a:pos x="connsiteX29446" y="connsiteY29446"/>
                </a:cxn>
                <a:cxn ang="0">
                  <a:pos x="connsiteX29447" y="connsiteY29447"/>
                </a:cxn>
                <a:cxn ang="0">
                  <a:pos x="connsiteX29448" y="connsiteY29448"/>
                </a:cxn>
                <a:cxn ang="0">
                  <a:pos x="connsiteX29449" y="connsiteY29449"/>
                </a:cxn>
                <a:cxn ang="0">
                  <a:pos x="connsiteX29450" y="connsiteY29450"/>
                </a:cxn>
                <a:cxn ang="0">
                  <a:pos x="connsiteX29451" y="connsiteY29451"/>
                </a:cxn>
                <a:cxn ang="0">
                  <a:pos x="connsiteX29452" y="connsiteY29452"/>
                </a:cxn>
                <a:cxn ang="0">
                  <a:pos x="connsiteX29453" y="connsiteY29453"/>
                </a:cxn>
                <a:cxn ang="0">
                  <a:pos x="connsiteX29454" y="connsiteY29454"/>
                </a:cxn>
                <a:cxn ang="0">
                  <a:pos x="connsiteX29455" y="connsiteY29455"/>
                </a:cxn>
                <a:cxn ang="0">
                  <a:pos x="connsiteX29456" y="connsiteY29456"/>
                </a:cxn>
                <a:cxn ang="0">
                  <a:pos x="connsiteX29457" y="connsiteY29457"/>
                </a:cxn>
                <a:cxn ang="0">
                  <a:pos x="connsiteX29458" y="connsiteY29458"/>
                </a:cxn>
                <a:cxn ang="0">
                  <a:pos x="connsiteX29459" y="connsiteY29459"/>
                </a:cxn>
                <a:cxn ang="0">
                  <a:pos x="connsiteX29460" y="connsiteY29460"/>
                </a:cxn>
                <a:cxn ang="0">
                  <a:pos x="connsiteX29461" y="connsiteY29461"/>
                </a:cxn>
                <a:cxn ang="0">
                  <a:pos x="connsiteX29462" y="connsiteY29462"/>
                </a:cxn>
                <a:cxn ang="0">
                  <a:pos x="connsiteX29463" y="connsiteY29463"/>
                </a:cxn>
                <a:cxn ang="0">
                  <a:pos x="connsiteX29464" y="connsiteY29464"/>
                </a:cxn>
                <a:cxn ang="0">
                  <a:pos x="connsiteX29465" y="connsiteY29465"/>
                </a:cxn>
                <a:cxn ang="0">
                  <a:pos x="connsiteX29466" y="connsiteY29466"/>
                </a:cxn>
                <a:cxn ang="0">
                  <a:pos x="connsiteX29467" y="connsiteY29467"/>
                </a:cxn>
                <a:cxn ang="0">
                  <a:pos x="connsiteX29468" y="connsiteY29468"/>
                </a:cxn>
                <a:cxn ang="0">
                  <a:pos x="connsiteX29469" y="connsiteY29469"/>
                </a:cxn>
                <a:cxn ang="0">
                  <a:pos x="connsiteX29470" y="connsiteY29470"/>
                </a:cxn>
                <a:cxn ang="0">
                  <a:pos x="connsiteX29471" y="connsiteY29471"/>
                </a:cxn>
                <a:cxn ang="0">
                  <a:pos x="connsiteX29472" y="connsiteY29472"/>
                </a:cxn>
                <a:cxn ang="0">
                  <a:pos x="connsiteX29473" y="connsiteY29473"/>
                </a:cxn>
                <a:cxn ang="0">
                  <a:pos x="connsiteX29474" y="connsiteY29474"/>
                </a:cxn>
                <a:cxn ang="0">
                  <a:pos x="connsiteX29475" y="connsiteY29475"/>
                </a:cxn>
                <a:cxn ang="0">
                  <a:pos x="connsiteX29476" y="connsiteY29476"/>
                </a:cxn>
                <a:cxn ang="0">
                  <a:pos x="connsiteX29477" y="connsiteY29477"/>
                </a:cxn>
                <a:cxn ang="0">
                  <a:pos x="connsiteX29478" y="connsiteY29478"/>
                </a:cxn>
                <a:cxn ang="0">
                  <a:pos x="connsiteX29479" y="connsiteY29479"/>
                </a:cxn>
                <a:cxn ang="0">
                  <a:pos x="connsiteX29480" y="connsiteY29480"/>
                </a:cxn>
                <a:cxn ang="0">
                  <a:pos x="connsiteX29481" y="connsiteY29481"/>
                </a:cxn>
                <a:cxn ang="0">
                  <a:pos x="connsiteX29482" y="connsiteY29482"/>
                </a:cxn>
                <a:cxn ang="0">
                  <a:pos x="connsiteX29483" y="connsiteY29483"/>
                </a:cxn>
                <a:cxn ang="0">
                  <a:pos x="connsiteX29484" y="connsiteY29484"/>
                </a:cxn>
                <a:cxn ang="0">
                  <a:pos x="connsiteX29485" y="connsiteY29485"/>
                </a:cxn>
                <a:cxn ang="0">
                  <a:pos x="connsiteX29486" y="connsiteY29486"/>
                </a:cxn>
                <a:cxn ang="0">
                  <a:pos x="connsiteX29487" y="connsiteY29487"/>
                </a:cxn>
                <a:cxn ang="0">
                  <a:pos x="connsiteX29488" y="connsiteY29488"/>
                </a:cxn>
                <a:cxn ang="0">
                  <a:pos x="connsiteX29489" y="connsiteY29489"/>
                </a:cxn>
                <a:cxn ang="0">
                  <a:pos x="connsiteX29490" y="connsiteY29490"/>
                </a:cxn>
                <a:cxn ang="0">
                  <a:pos x="connsiteX29491" y="connsiteY29491"/>
                </a:cxn>
                <a:cxn ang="0">
                  <a:pos x="connsiteX29492" y="connsiteY29492"/>
                </a:cxn>
                <a:cxn ang="0">
                  <a:pos x="connsiteX29493" y="connsiteY29493"/>
                </a:cxn>
                <a:cxn ang="0">
                  <a:pos x="connsiteX29494" y="connsiteY29494"/>
                </a:cxn>
                <a:cxn ang="0">
                  <a:pos x="connsiteX29495" y="connsiteY29495"/>
                </a:cxn>
                <a:cxn ang="0">
                  <a:pos x="connsiteX29496" y="connsiteY29496"/>
                </a:cxn>
                <a:cxn ang="0">
                  <a:pos x="connsiteX29497" y="connsiteY29497"/>
                </a:cxn>
                <a:cxn ang="0">
                  <a:pos x="connsiteX29498" y="connsiteY29498"/>
                </a:cxn>
                <a:cxn ang="0">
                  <a:pos x="connsiteX29499" y="connsiteY29499"/>
                </a:cxn>
                <a:cxn ang="0">
                  <a:pos x="connsiteX29500" y="connsiteY29500"/>
                </a:cxn>
                <a:cxn ang="0">
                  <a:pos x="connsiteX29501" y="connsiteY29501"/>
                </a:cxn>
                <a:cxn ang="0">
                  <a:pos x="connsiteX29502" y="connsiteY29502"/>
                </a:cxn>
                <a:cxn ang="0">
                  <a:pos x="connsiteX29503" y="connsiteY29503"/>
                </a:cxn>
                <a:cxn ang="0">
                  <a:pos x="connsiteX29504" y="connsiteY29504"/>
                </a:cxn>
                <a:cxn ang="0">
                  <a:pos x="connsiteX29505" y="connsiteY29505"/>
                </a:cxn>
                <a:cxn ang="0">
                  <a:pos x="connsiteX29506" y="connsiteY29506"/>
                </a:cxn>
                <a:cxn ang="0">
                  <a:pos x="connsiteX29507" y="connsiteY29507"/>
                </a:cxn>
                <a:cxn ang="0">
                  <a:pos x="connsiteX29508" y="connsiteY29508"/>
                </a:cxn>
                <a:cxn ang="0">
                  <a:pos x="connsiteX29509" y="connsiteY29509"/>
                </a:cxn>
                <a:cxn ang="0">
                  <a:pos x="connsiteX29510" y="connsiteY29510"/>
                </a:cxn>
                <a:cxn ang="0">
                  <a:pos x="connsiteX29511" y="connsiteY29511"/>
                </a:cxn>
                <a:cxn ang="0">
                  <a:pos x="connsiteX29512" y="connsiteY29512"/>
                </a:cxn>
                <a:cxn ang="0">
                  <a:pos x="connsiteX29513" y="connsiteY29513"/>
                </a:cxn>
                <a:cxn ang="0">
                  <a:pos x="connsiteX29514" y="connsiteY29514"/>
                </a:cxn>
                <a:cxn ang="0">
                  <a:pos x="connsiteX29515" y="connsiteY29515"/>
                </a:cxn>
                <a:cxn ang="0">
                  <a:pos x="connsiteX29516" y="connsiteY29516"/>
                </a:cxn>
                <a:cxn ang="0">
                  <a:pos x="connsiteX29517" y="connsiteY29517"/>
                </a:cxn>
                <a:cxn ang="0">
                  <a:pos x="connsiteX29518" y="connsiteY29518"/>
                </a:cxn>
                <a:cxn ang="0">
                  <a:pos x="connsiteX29519" y="connsiteY29519"/>
                </a:cxn>
                <a:cxn ang="0">
                  <a:pos x="connsiteX29520" y="connsiteY29520"/>
                </a:cxn>
                <a:cxn ang="0">
                  <a:pos x="connsiteX29521" y="connsiteY29521"/>
                </a:cxn>
                <a:cxn ang="0">
                  <a:pos x="connsiteX29522" y="connsiteY29522"/>
                </a:cxn>
                <a:cxn ang="0">
                  <a:pos x="connsiteX29523" y="connsiteY29523"/>
                </a:cxn>
                <a:cxn ang="0">
                  <a:pos x="connsiteX29524" y="connsiteY29524"/>
                </a:cxn>
                <a:cxn ang="0">
                  <a:pos x="connsiteX29525" y="connsiteY29525"/>
                </a:cxn>
                <a:cxn ang="0">
                  <a:pos x="connsiteX29526" y="connsiteY29526"/>
                </a:cxn>
                <a:cxn ang="0">
                  <a:pos x="connsiteX29527" y="connsiteY29527"/>
                </a:cxn>
                <a:cxn ang="0">
                  <a:pos x="connsiteX29528" y="connsiteY29528"/>
                </a:cxn>
                <a:cxn ang="0">
                  <a:pos x="connsiteX29529" y="connsiteY29529"/>
                </a:cxn>
                <a:cxn ang="0">
                  <a:pos x="connsiteX29530" y="connsiteY29530"/>
                </a:cxn>
                <a:cxn ang="0">
                  <a:pos x="connsiteX29531" y="connsiteY29531"/>
                </a:cxn>
                <a:cxn ang="0">
                  <a:pos x="connsiteX29532" y="connsiteY29532"/>
                </a:cxn>
                <a:cxn ang="0">
                  <a:pos x="connsiteX29533" y="connsiteY29533"/>
                </a:cxn>
                <a:cxn ang="0">
                  <a:pos x="connsiteX29534" y="connsiteY29534"/>
                </a:cxn>
                <a:cxn ang="0">
                  <a:pos x="connsiteX29535" y="connsiteY29535"/>
                </a:cxn>
                <a:cxn ang="0">
                  <a:pos x="connsiteX29536" y="connsiteY29536"/>
                </a:cxn>
                <a:cxn ang="0">
                  <a:pos x="connsiteX29537" y="connsiteY29537"/>
                </a:cxn>
                <a:cxn ang="0">
                  <a:pos x="connsiteX29538" y="connsiteY29538"/>
                </a:cxn>
                <a:cxn ang="0">
                  <a:pos x="connsiteX29539" y="connsiteY29539"/>
                </a:cxn>
                <a:cxn ang="0">
                  <a:pos x="connsiteX29540" y="connsiteY29540"/>
                </a:cxn>
                <a:cxn ang="0">
                  <a:pos x="connsiteX29541" y="connsiteY29541"/>
                </a:cxn>
                <a:cxn ang="0">
                  <a:pos x="connsiteX29542" y="connsiteY29542"/>
                </a:cxn>
                <a:cxn ang="0">
                  <a:pos x="connsiteX29543" y="connsiteY29543"/>
                </a:cxn>
                <a:cxn ang="0">
                  <a:pos x="connsiteX29544" y="connsiteY29544"/>
                </a:cxn>
                <a:cxn ang="0">
                  <a:pos x="connsiteX29545" y="connsiteY29545"/>
                </a:cxn>
                <a:cxn ang="0">
                  <a:pos x="connsiteX29546" y="connsiteY29546"/>
                </a:cxn>
                <a:cxn ang="0">
                  <a:pos x="connsiteX29547" y="connsiteY29547"/>
                </a:cxn>
                <a:cxn ang="0">
                  <a:pos x="connsiteX29548" y="connsiteY29548"/>
                </a:cxn>
                <a:cxn ang="0">
                  <a:pos x="connsiteX29549" y="connsiteY29549"/>
                </a:cxn>
                <a:cxn ang="0">
                  <a:pos x="connsiteX29550" y="connsiteY29550"/>
                </a:cxn>
                <a:cxn ang="0">
                  <a:pos x="connsiteX29551" y="connsiteY29551"/>
                </a:cxn>
                <a:cxn ang="0">
                  <a:pos x="connsiteX29552" y="connsiteY29552"/>
                </a:cxn>
                <a:cxn ang="0">
                  <a:pos x="connsiteX29553" y="connsiteY29553"/>
                </a:cxn>
                <a:cxn ang="0">
                  <a:pos x="connsiteX29554" y="connsiteY29554"/>
                </a:cxn>
                <a:cxn ang="0">
                  <a:pos x="connsiteX29555" y="connsiteY29555"/>
                </a:cxn>
                <a:cxn ang="0">
                  <a:pos x="connsiteX29556" y="connsiteY29556"/>
                </a:cxn>
                <a:cxn ang="0">
                  <a:pos x="connsiteX29557" y="connsiteY29557"/>
                </a:cxn>
                <a:cxn ang="0">
                  <a:pos x="connsiteX29558" y="connsiteY29558"/>
                </a:cxn>
                <a:cxn ang="0">
                  <a:pos x="connsiteX29559" y="connsiteY29559"/>
                </a:cxn>
                <a:cxn ang="0">
                  <a:pos x="connsiteX29560" y="connsiteY29560"/>
                </a:cxn>
                <a:cxn ang="0">
                  <a:pos x="connsiteX29561" y="connsiteY29561"/>
                </a:cxn>
                <a:cxn ang="0">
                  <a:pos x="connsiteX29562" y="connsiteY29562"/>
                </a:cxn>
                <a:cxn ang="0">
                  <a:pos x="connsiteX29563" y="connsiteY29563"/>
                </a:cxn>
                <a:cxn ang="0">
                  <a:pos x="connsiteX29564" y="connsiteY29564"/>
                </a:cxn>
                <a:cxn ang="0">
                  <a:pos x="connsiteX29565" y="connsiteY29565"/>
                </a:cxn>
                <a:cxn ang="0">
                  <a:pos x="connsiteX29566" y="connsiteY29566"/>
                </a:cxn>
                <a:cxn ang="0">
                  <a:pos x="connsiteX29567" y="connsiteY29567"/>
                </a:cxn>
                <a:cxn ang="0">
                  <a:pos x="connsiteX29568" y="connsiteY29568"/>
                </a:cxn>
                <a:cxn ang="0">
                  <a:pos x="connsiteX29569" y="connsiteY29569"/>
                </a:cxn>
                <a:cxn ang="0">
                  <a:pos x="connsiteX29570" y="connsiteY29570"/>
                </a:cxn>
                <a:cxn ang="0">
                  <a:pos x="connsiteX29571" y="connsiteY29571"/>
                </a:cxn>
                <a:cxn ang="0">
                  <a:pos x="connsiteX29572" y="connsiteY29572"/>
                </a:cxn>
                <a:cxn ang="0">
                  <a:pos x="connsiteX29573" y="connsiteY29573"/>
                </a:cxn>
                <a:cxn ang="0">
                  <a:pos x="connsiteX29574" y="connsiteY29574"/>
                </a:cxn>
                <a:cxn ang="0">
                  <a:pos x="connsiteX29575" y="connsiteY29575"/>
                </a:cxn>
                <a:cxn ang="0">
                  <a:pos x="connsiteX29576" y="connsiteY29576"/>
                </a:cxn>
                <a:cxn ang="0">
                  <a:pos x="connsiteX29577" y="connsiteY29577"/>
                </a:cxn>
                <a:cxn ang="0">
                  <a:pos x="connsiteX29578" y="connsiteY29578"/>
                </a:cxn>
                <a:cxn ang="0">
                  <a:pos x="connsiteX29579" y="connsiteY29579"/>
                </a:cxn>
                <a:cxn ang="0">
                  <a:pos x="connsiteX29580" y="connsiteY29580"/>
                </a:cxn>
                <a:cxn ang="0">
                  <a:pos x="connsiteX29581" y="connsiteY29581"/>
                </a:cxn>
                <a:cxn ang="0">
                  <a:pos x="connsiteX29582" y="connsiteY29582"/>
                </a:cxn>
                <a:cxn ang="0">
                  <a:pos x="connsiteX29583" y="connsiteY29583"/>
                </a:cxn>
                <a:cxn ang="0">
                  <a:pos x="connsiteX29584" y="connsiteY29584"/>
                </a:cxn>
                <a:cxn ang="0">
                  <a:pos x="connsiteX29585" y="connsiteY29585"/>
                </a:cxn>
                <a:cxn ang="0">
                  <a:pos x="connsiteX29586" y="connsiteY29586"/>
                </a:cxn>
                <a:cxn ang="0">
                  <a:pos x="connsiteX29587" y="connsiteY29587"/>
                </a:cxn>
                <a:cxn ang="0">
                  <a:pos x="connsiteX29588" y="connsiteY29588"/>
                </a:cxn>
                <a:cxn ang="0">
                  <a:pos x="connsiteX29589" y="connsiteY29589"/>
                </a:cxn>
                <a:cxn ang="0">
                  <a:pos x="connsiteX29590" y="connsiteY29590"/>
                </a:cxn>
                <a:cxn ang="0">
                  <a:pos x="connsiteX29591" y="connsiteY29591"/>
                </a:cxn>
                <a:cxn ang="0">
                  <a:pos x="connsiteX29592" y="connsiteY29592"/>
                </a:cxn>
                <a:cxn ang="0">
                  <a:pos x="connsiteX29593" y="connsiteY29593"/>
                </a:cxn>
                <a:cxn ang="0">
                  <a:pos x="connsiteX29594" y="connsiteY29594"/>
                </a:cxn>
                <a:cxn ang="0">
                  <a:pos x="connsiteX29595" y="connsiteY29595"/>
                </a:cxn>
                <a:cxn ang="0">
                  <a:pos x="connsiteX29596" y="connsiteY29596"/>
                </a:cxn>
                <a:cxn ang="0">
                  <a:pos x="connsiteX29597" y="connsiteY29597"/>
                </a:cxn>
                <a:cxn ang="0">
                  <a:pos x="connsiteX29598" y="connsiteY29598"/>
                </a:cxn>
                <a:cxn ang="0">
                  <a:pos x="connsiteX29599" y="connsiteY29599"/>
                </a:cxn>
                <a:cxn ang="0">
                  <a:pos x="connsiteX29600" y="connsiteY29600"/>
                </a:cxn>
                <a:cxn ang="0">
                  <a:pos x="connsiteX29601" y="connsiteY29601"/>
                </a:cxn>
                <a:cxn ang="0">
                  <a:pos x="connsiteX29602" y="connsiteY29602"/>
                </a:cxn>
                <a:cxn ang="0">
                  <a:pos x="connsiteX29603" y="connsiteY29603"/>
                </a:cxn>
                <a:cxn ang="0">
                  <a:pos x="connsiteX29604" y="connsiteY29604"/>
                </a:cxn>
                <a:cxn ang="0">
                  <a:pos x="connsiteX29605" y="connsiteY29605"/>
                </a:cxn>
                <a:cxn ang="0">
                  <a:pos x="connsiteX29606" y="connsiteY29606"/>
                </a:cxn>
                <a:cxn ang="0">
                  <a:pos x="connsiteX29607" y="connsiteY29607"/>
                </a:cxn>
                <a:cxn ang="0">
                  <a:pos x="connsiteX29608" y="connsiteY29608"/>
                </a:cxn>
                <a:cxn ang="0">
                  <a:pos x="connsiteX29609" y="connsiteY29609"/>
                </a:cxn>
                <a:cxn ang="0">
                  <a:pos x="connsiteX29610" y="connsiteY29610"/>
                </a:cxn>
                <a:cxn ang="0">
                  <a:pos x="connsiteX29611" y="connsiteY29611"/>
                </a:cxn>
                <a:cxn ang="0">
                  <a:pos x="connsiteX29612" y="connsiteY29612"/>
                </a:cxn>
                <a:cxn ang="0">
                  <a:pos x="connsiteX29613" y="connsiteY29613"/>
                </a:cxn>
                <a:cxn ang="0">
                  <a:pos x="connsiteX29614" y="connsiteY29614"/>
                </a:cxn>
                <a:cxn ang="0">
                  <a:pos x="connsiteX29615" y="connsiteY29615"/>
                </a:cxn>
                <a:cxn ang="0">
                  <a:pos x="connsiteX29616" y="connsiteY29616"/>
                </a:cxn>
                <a:cxn ang="0">
                  <a:pos x="connsiteX29617" y="connsiteY29617"/>
                </a:cxn>
                <a:cxn ang="0">
                  <a:pos x="connsiteX29618" y="connsiteY29618"/>
                </a:cxn>
                <a:cxn ang="0">
                  <a:pos x="connsiteX29619" y="connsiteY29619"/>
                </a:cxn>
                <a:cxn ang="0">
                  <a:pos x="connsiteX29620" y="connsiteY29620"/>
                </a:cxn>
                <a:cxn ang="0">
                  <a:pos x="connsiteX29621" y="connsiteY29621"/>
                </a:cxn>
                <a:cxn ang="0">
                  <a:pos x="connsiteX29622" y="connsiteY29622"/>
                </a:cxn>
                <a:cxn ang="0">
                  <a:pos x="connsiteX29623" y="connsiteY29623"/>
                </a:cxn>
                <a:cxn ang="0">
                  <a:pos x="connsiteX29624" y="connsiteY29624"/>
                </a:cxn>
                <a:cxn ang="0">
                  <a:pos x="connsiteX29625" y="connsiteY29625"/>
                </a:cxn>
                <a:cxn ang="0">
                  <a:pos x="connsiteX29626" y="connsiteY29626"/>
                </a:cxn>
                <a:cxn ang="0">
                  <a:pos x="connsiteX29627" y="connsiteY29627"/>
                </a:cxn>
                <a:cxn ang="0">
                  <a:pos x="connsiteX29628" y="connsiteY29628"/>
                </a:cxn>
                <a:cxn ang="0">
                  <a:pos x="connsiteX29629" y="connsiteY29629"/>
                </a:cxn>
                <a:cxn ang="0">
                  <a:pos x="connsiteX29630" y="connsiteY29630"/>
                </a:cxn>
                <a:cxn ang="0">
                  <a:pos x="connsiteX29631" y="connsiteY29631"/>
                </a:cxn>
                <a:cxn ang="0">
                  <a:pos x="connsiteX29632" y="connsiteY29632"/>
                </a:cxn>
                <a:cxn ang="0">
                  <a:pos x="connsiteX29633" y="connsiteY29633"/>
                </a:cxn>
                <a:cxn ang="0">
                  <a:pos x="connsiteX29634" y="connsiteY29634"/>
                </a:cxn>
                <a:cxn ang="0">
                  <a:pos x="connsiteX29635" y="connsiteY29635"/>
                </a:cxn>
                <a:cxn ang="0">
                  <a:pos x="connsiteX29636" y="connsiteY29636"/>
                </a:cxn>
                <a:cxn ang="0">
                  <a:pos x="connsiteX29637" y="connsiteY29637"/>
                </a:cxn>
                <a:cxn ang="0">
                  <a:pos x="connsiteX29638" y="connsiteY29638"/>
                </a:cxn>
                <a:cxn ang="0">
                  <a:pos x="connsiteX29639" y="connsiteY29639"/>
                </a:cxn>
                <a:cxn ang="0">
                  <a:pos x="connsiteX29640" y="connsiteY29640"/>
                </a:cxn>
                <a:cxn ang="0">
                  <a:pos x="connsiteX29641" y="connsiteY29641"/>
                </a:cxn>
                <a:cxn ang="0">
                  <a:pos x="connsiteX29642" y="connsiteY29642"/>
                </a:cxn>
                <a:cxn ang="0">
                  <a:pos x="connsiteX29643" y="connsiteY29643"/>
                </a:cxn>
                <a:cxn ang="0">
                  <a:pos x="connsiteX29644" y="connsiteY29644"/>
                </a:cxn>
                <a:cxn ang="0">
                  <a:pos x="connsiteX29645" y="connsiteY29645"/>
                </a:cxn>
                <a:cxn ang="0">
                  <a:pos x="connsiteX29646" y="connsiteY29646"/>
                </a:cxn>
                <a:cxn ang="0">
                  <a:pos x="connsiteX29647" y="connsiteY29647"/>
                </a:cxn>
                <a:cxn ang="0">
                  <a:pos x="connsiteX29648" y="connsiteY29648"/>
                </a:cxn>
                <a:cxn ang="0">
                  <a:pos x="connsiteX29649" y="connsiteY29649"/>
                </a:cxn>
                <a:cxn ang="0">
                  <a:pos x="connsiteX29650" y="connsiteY29650"/>
                </a:cxn>
                <a:cxn ang="0">
                  <a:pos x="connsiteX29651" y="connsiteY29651"/>
                </a:cxn>
                <a:cxn ang="0">
                  <a:pos x="connsiteX29652" y="connsiteY29652"/>
                </a:cxn>
                <a:cxn ang="0">
                  <a:pos x="connsiteX29653" y="connsiteY29653"/>
                </a:cxn>
                <a:cxn ang="0">
                  <a:pos x="connsiteX29654" y="connsiteY29654"/>
                </a:cxn>
                <a:cxn ang="0">
                  <a:pos x="connsiteX29655" y="connsiteY29655"/>
                </a:cxn>
                <a:cxn ang="0">
                  <a:pos x="connsiteX29656" y="connsiteY29656"/>
                </a:cxn>
                <a:cxn ang="0">
                  <a:pos x="connsiteX29657" y="connsiteY29657"/>
                </a:cxn>
                <a:cxn ang="0">
                  <a:pos x="connsiteX29658" y="connsiteY29658"/>
                </a:cxn>
                <a:cxn ang="0">
                  <a:pos x="connsiteX29659" y="connsiteY29659"/>
                </a:cxn>
                <a:cxn ang="0">
                  <a:pos x="connsiteX29660" y="connsiteY29660"/>
                </a:cxn>
                <a:cxn ang="0">
                  <a:pos x="connsiteX29661" y="connsiteY29661"/>
                </a:cxn>
                <a:cxn ang="0">
                  <a:pos x="connsiteX29662" y="connsiteY29662"/>
                </a:cxn>
                <a:cxn ang="0">
                  <a:pos x="connsiteX29663" y="connsiteY29663"/>
                </a:cxn>
                <a:cxn ang="0">
                  <a:pos x="connsiteX29664" y="connsiteY29664"/>
                </a:cxn>
                <a:cxn ang="0">
                  <a:pos x="connsiteX29665" y="connsiteY29665"/>
                </a:cxn>
                <a:cxn ang="0">
                  <a:pos x="connsiteX29666" y="connsiteY29666"/>
                </a:cxn>
                <a:cxn ang="0">
                  <a:pos x="connsiteX29667" y="connsiteY29667"/>
                </a:cxn>
                <a:cxn ang="0">
                  <a:pos x="connsiteX29668" y="connsiteY29668"/>
                </a:cxn>
                <a:cxn ang="0">
                  <a:pos x="connsiteX29669" y="connsiteY29669"/>
                </a:cxn>
                <a:cxn ang="0">
                  <a:pos x="connsiteX29670" y="connsiteY29670"/>
                </a:cxn>
                <a:cxn ang="0">
                  <a:pos x="connsiteX29671" y="connsiteY29671"/>
                </a:cxn>
                <a:cxn ang="0">
                  <a:pos x="connsiteX29672" y="connsiteY29672"/>
                </a:cxn>
                <a:cxn ang="0">
                  <a:pos x="connsiteX29673" y="connsiteY29673"/>
                </a:cxn>
                <a:cxn ang="0">
                  <a:pos x="connsiteX29674" y="connsiteY29674"/>
                </a:cxn>
                <a:cxn ang="0">
                  <a:pos x="connsiteX29675" y="connsiteY29675"/>
                </a:cxn>
                <a:cxn ang="0">
                  <a:pos x="connsiteX29676" y="connsiteY29676"/>
                </a:cxn>
                <a:cxn ang="0">
                  <a:pos x="connsiteX29677" y="connsiteY29677"/>
                </a:cxn>
                <a:cxn ang="0">
                  <a:pos x="connsiteX29678" y="connsiteY29678"/>
                </a:cxn>
                <a:cxn ang="0">
                  <a:pos x="connsiteX29679" y="connsiteY29679"/>
                </a:cxn>
                <a:cxn ang="0">
                  <a:pos x="connsiteX29680" y="connsiteY29680"/>
                </a:cxn>
                <a:cxn ang="0">
                  <a:pos x="connsiteX29681" y="connsiteY29681"/>
                </a:cxn>
                <a:cxn ang="0">
                  <a:pos x="connsiteX29682" y="connsiteY29682"/>
                </a:cxn>
                <a:cxn ang="0">
                  <a:pos x="connsiteX29683" y="connsiteY29683"/>
                </a:cxn>
                <a:cxn ang="0">
                  <a:pos x="connsiteX29684" y="connsiteY29684"/>
                </a:cxn>
                <a:cxn ang="0">
                  <a:pos x="connsiteX29685" y="connsiteY29685"/>
                </a:cxn>
                <a:cxn ang="0">
                  <a:pos x="connsiteX29686" y="connsiteY29686"/>
                </a:cxn>
                <a:cxn ang="0">
                  <a:pos x="connsiteX29687" y="connsiteY29687"/>
                </a:cxn>
                <a:cxn ang="0">
                  <a:pos x="connsiteX29688" y="connsiteY29688"/>
                </a:cxn>
                <a:cxn ang="0">
                  <a:pos x="connsiteX29689" y="connsiteY29689"/>
                </a:cxn>
                <a:cxn ang="0">
                  <a:pos x="connsiteX29690" y="connsiteY29690"/>
                </a:cxn>
                <a:cxn ang="0">
                  <a:pos x="connsiteX29691" y="connsiteY29691"/>
                </a:cxn>
                <a:cxn ang="0">
                  <a:pos x="connsiteX29692" y="connsiteY29692"/>
                </a:cxn>
                <a:cxn ang="0">
                  <a:pos x="connsiteX29693" y="connsiteY29693"/>
                </a:cxn>
                <a:cxn ang="0">
                  <a:pos x="connsiteX29694" y="connsiteY29694"/>
                </a:cxn>
                <a:cxn ang="0">
                  <a:pos x="connsiteX29695" y="connsiteY29695"/>
                </a:cxn>
                <a:cxn ang="0">
                  <a:pos x="connsiteX29696" y="connsiteY29696"/>
                </a:cxn>
                <a:cxn ang="0">
                  <a:pos x="connsiteX29697" y="connsiteY29697"/>
                </a:cxn>
                <a:cxn ang="0">
                  <a:pos x="connsiteX29698" y="connsiteY29698"/>
                </a:cxn>
                <a:cxn ang="0">
                  <a:pos x="connsiteX29699" y="connsiteY29699"/>
                </a:cxn>
                <a:cxn ang="0">
                  <a:pos x="connsiteX29700" y="connsiteY29700"/>
                </a:cxn>
                <a:cxn ang="0">
                  <a:pos x="connsiteX29701" y="connsiteY29701"/>
                </a:cxn>
                <a:cxn ang="0">
                  <a:pos x="connsiteX29702" y="connsiteY29702"/>
                </a:cxn>
                <a:cxn ang="0">
                  <a:pos x="connsiteX29703" y="connsiteY29703"/>
                </a:cxn>
                <a:cxn ang="0">
                  <a:pos x="connsiteX29704" y="connsiteY29704"/>
                </a:cxn>
                <a:cxn ang="0">
                  <a:pos x="connsiteX29705" y="connsiteY29705"/>
                </a:cxn>
                <a:cxn ang="0">
                  <a:pos x="connsiteX29706" y="connsiteY29706"/>
                </a:cxn>
                <a:cxn ang="0">
                  <a:pos x="connsiteX29707" y="connsiteY29707"/>
                </a:cxn>
                <a:cxn ang="0">
                  <a:pos x="connsiteX29708" y="connsiteY29708"/>
                </a:cxn>
                <a:cxn ang="0">
                  <a:pos x="connsiteX29709" y="connsiteY29709"/>
                </a:cxn>
                <a:cxn ang="0">
                  <a:pos x="connsiteX29710" y="connsiteY29710"/>
                </a:cxn>
                <a:cxn ang="0">
                  <a:pos x="connsiteX29711" y="connsiteY29711"/>
                </a:cxn>
                <a:cxn ang="0">
                  <a:pos x="connsiteX29712" y="connsiteY29712"/>
                </a:cxn>
                <a:cxn ang="0">
                  <a:pos x="connsiteX29713" y="connsiteY29713"/>
                </a:cxn>
                <a:cxn ang="0">
                  <a:pos x="connsiteX29714" y="connsiteY29714"/>
                </a:cxn>
                <a:cxn ang="0">
                  <a:pos x="connsiteX29715" y="connsiteY29715"/>
                </a:cxn>
                <a:cxn ang="0">
                  <a:pos x="connsiteX29716" y="connsiteY29716"/>
                </a:cxn>
                <a:cxn ang="0">
                  <a:pos x="connsiteX29717" y="connsiteY29717"/>
                </a:cxn>
                <a:cxn ang="0">
                  <a:pos x="connsiteX29718" y="connsiteY29718"/>
                </a:cxn>
                <a:cxn ang="0">
                  <a:pos x="connsiteX29719" y="connsiteY29719"/>
                </a:cxn>
                <a:cxn ang="0">
                  <a:pos x="connsiteX29720" y="connsiteY29720"/>
                </a:cxn>
                <a:cxn ang="0">
                  <a:pos x="connsiteX29721" y="connsiteY29721"/>
                </a:cxn>
                <a:cxn ang="0">
                  <a:pos x="connsiteX29722" y="connsiteY29722"/>
                </a:cxn>
                <a:cxn ang="0">
                  <a:pos x="connsiteX29723" y="connsiteY29723"/>
                </a:cxn>
                <a:cxn ang="0">
                  <a:pos x="connsiteX29724" y="connsiteY29724"/>
                </a:cxn>
                <a:cxn ang="0">
                  <a:pos x="connsiteX29725" y="connsiteY29725"/>
                </a:cxn>
                <a:cxn ang="0">
                  <a:pos x="connsiteX29726" y="connsiteY29726"/>
                </a:cxn>
                <a:cxn ang="0">
                  <a:pos x="connsiteX29727" y="connsiteY29727"/>
                </a:cxn>
                <a:cxn ang="0">
                  <a:pos x="connsiteX29728" y="connsiteY29728"/>
                </a:cxn>
                <a:cxn ang="0">
                  <a:pos x="connsiteX29729" y="connsiteY29729"/>
                </a:cxn>
                <a:cxn ang="0">
                  <a:pos x="connsiteX29730" y="connsiteY29730"/>
                </a:cxn>
                <a:cxn ang="0">
                  <a:pos x="connsiteX29731" y="connsiteY29731"/>
                </a:cxn>
                <a:cxn ang="0">
                  <a:pos x="connsiteX29732" y="connsiteY29732"/>
                </a:cxn>
                <a:cxn ang="0">
                  <a:pos x="connsiteX29733" y="connsiteY29733"/>
                </a:cxn>
                <a:cxn ang="0">
                  <a:pos x="connsiteX29734" y="connsiteY29734"/>
                </a:cxn>
                <a:cxn ang="0">
                  <a:pos x="connsiteX29735" y="connsiteY29735"/>
                </a:cxn>
                <a:cxn ang="0">
                  <a:pos x="connsiteX29736" y="connsiteY29736"/>
                </a:cxn>
                <a:cxn ang="0">
                  <a:pos x="connsiteX29737" y="connsiteY29737"/>
                </a:cxn>
                <a:cxn ang="0">
                  <a:pos x="connsiteX29738" y="connsiteY29738"/>
                </a:cxn>
                <a:cxn ang="0">
                  <a:pos x="connsiteX29739" y="connsiteY29739"/>
                </a:cxn>
                <a:cxn ang="0">
                  <a:pos x="connsiteX29740" y="connsiteY29740"/>
                </a:cxn>
                <a:cxn ang="0">
                  <a:pos x="connsiteX29741" y="connsiteY29741"/>
                </a:cxn>
                <a:cxn ang="0">
                  <a:pos x="connsiteX29742" y="connsiteY29742"/>
                </a:cxn>
                <a:cxn ang="0">
                  <a:pos x="connsiteX29743" y="connsiteY29743"/>
                </a:cxn>
                <a:cxn ang="0">
                  <a:pos x="connsiteX29744" y="connsiteY29744"/>
                </a:cxn>
                <a:cxn ang="0">
                  <a:pos x="connsiteX29745" y="connsiteY29745"/>
                </a:cxn>
                <a:cxn ang="0">
                  <a:pos x="connsiteX29746" y="connsiteY29746"/>
                </a:cxn>
                <a:cxn ang="0">
                  <a:pos x="connsiteX29747" y="connsiteY29747"/>
                </a:cxn>
                <a:cxn ang="0">
                  <a:pos x="connsiteX29748" y="connsiteY29748"/>
                </a:cxn>
                <a:cxn ang="0">
                  <a:pos x="connsiteX29749" y="connsiteY29749"/>
                </a:cxn>
                <a:cxn ang="0">
                  <a:pos x="connsiteX29750" y="connsiteY29750"/>
                </a:cxn>
                <a:cxn ang="0">
                  <a:pos x="connsiteX29751" y="connsiteY29751"/>
                </a:cxn>
                <a:cxn ang="0">
                  <a:pos x="connsiteX29752" y="connsiteY29752"/>
                </a:cxn>
                <a:cxn ang="0">
                  <a:pos x="connsiteX29753" y="connsiteY29753"/>
                </a:cxn>
                <a:cxn ang="0">
                  <a:pos x="connsiteX29754" y="connsiteY29754"/>
                </a:cxn>
                <a:cxn ang="0">
                  <a:pos x="connsiteX29755" y="connsiteY29755"/>
                </a:cxn>
                <a:cxn ang="0">
                  <a:pos x="connsiteX29756" y="connsiteY29756"/>
                </a:cxn>
                <a:cxn ang="0">
                  <a:pos x="connsiteX29757" y="connsiteY29757"/>
                </a:cxn>
                <a:cxn ang="0">
                  <a:pos x="connsiteX29758" y="connsiteY29758"/>
                </a:cxn>
                <a:cxn ang="0">
                  <a:pos x="connsiteX29759" y="connsiteY29759"/>
                </a:cxn>
                <a:cxn ang="0">
                  <a:pos x="connsiteX29760" y="connsiteY29760"/>
                </a:cxn>
                <a:cxn ang="0">
                  <a:pos x="connsiteX29761" y="connsiteY29761"/>
                </a:cxn>
                <a:cxn ang="0">
                  <a:pos x="connsiteX29762" y="connsiteY29762"/>
                </a:cxn>
                <a:cxn ang="0">
                  <a:pos x="connsiteX29763" y="connsiteY29763"/>
                </a:cxn>
                <a:cxn ang="0">
                  <a:pos x="connsiteX29764" y="connsiteY29764"/>
                </a:cxn>
                <a:cxn ang="0">
                  <a:pos x="connsiteX29765" y="connsiteY29765"/>
                </a:cxn>
                <a:cxn ang="0">
                  <a:pos x="connsiteX29766" y="connsiteY29766"/>
                </a:cxn>
                <a:cxn ang="0">
                  <a:pos x="connsiteX29767" y="connsiteY29767"/>
                </a:cxn>
                <a:cxn ang="0">
                  <a:pos x="connsiteX29768" y="connsiteY29768"/>
                </a:cxn>
                <a:cxn ang="0">
                  <a:pos x="connsiteX29769" y="connsiteY29769"/>
                </a:cxn>
                <a:cxn ang="0">
                  <a:pos x="connsiteX29770" y="connsiteY29770"/>
                </a:cxn>
                <a:cxn ang="0">
                  <a:pos x="connsiteX29771" y="connsiteY29771"/>
                </a:cxn>
                <a:cxn ang="0">
                  <a:pos x="connsiteX29772" y="connsiteY29772"/>
                </a:cxn>
                <a:cxn ang="0">
                  <a:pos x="connsiteX29773" y="connsiteY29773"/>
                </a:cxn>
                <a:cxn ang="0">
                  <a:pos x="connsiteX29774" y="connsiteY29774"/>
                </a:cxn>
                <a:cxn ang="0">
                  <a:pos x="connsiteX29775" y="connsiteY29775"/>
                </a:cxn>
                <a:cxn ang="0">
                  <a:pos x="connsiteX29776" y="connsiteY29776"/>
                </a:cxn>
                <a:cxn ang="0">
                  <a:pos x="connsiteX29777" y="connsiteY29777"/>
                </a:cxn>
                <a:cxn ang="0">
                  <a:pos x="connsiteX29778" y="connsiteY29778"/>
                </a:cxn>
                <a:cxn ang="0">
                  <a:pos x="connsiteX29779" y="connsiteY29779"/>
                </a:cxn>
                <a:cxn ang="0">
                  <a:pos x="connsiteX29780" y="connsiteY29780"/>
                </a:cxn>
                <a:cxn ang="0">
                  <a:pos x="connsiteX29781" y="connsiteY29781"/>
                </a:cxn>
                <a:cxn ang="0">
                  <a:pos x="connsiteX29782" y="connsiteY29782"/>
                </a:cxn>
                <a:cxn ang="0">
                  <a:pos x="connsiteX29783" y="connsiteY29783"/>
                </a:cxn>
                <a:cxn ang="0">
                  <a:pos x="connsiteX29784" y="connsiteY29784"/>
                </a:cxn>
                <a:cxn ang="0">
                  <a:pos x="connsiteX29785" y="connsiteY29785"/>
                </a:cxn>
                <a:cxn ang="0">
                  <a:pos x="connsiteX29786" y="connsiteY29786"/>
                </a:cxn>
                <a:cxn ang="0">
                  <a:pos x="connsiteX29787" y="connsiteY29787"/>
                </a:cxn>
                <a:cxn ang="0">
                  <a:pos x="connsiteX29788" y="connsiteY29788"/>
                </a:cxn>
                <a:cxn ang="0">
                  <a:pos x="connsiteX29789" y="connsiteY29789"/>
                </a:cxn>
                <a:cxn ang="0">
                  <a:pos x="connsiteX29790" y="connsiteY29790"/>
                </a:cxn>
                <a:cxn ang="0">
                  <a:pos x="connsiteX29791" y="connsiteY29791"/>
                </a:cxn>
                <a:cxn ang="0">
                  <a:pos x="connsiteX29792" y="connsiteY29792"/>
                </a:cxn>
                <a:cxn ang="0">
                  <a:pos x="connsiteX29793" y="connsiteY29793"/>
                </a:cxn>
                <a:cxn ang="0">
                  <a:pos x="connsiteX29794" y="connsiteY29794"/>
                </a:cxn>
                <a:cxn ang="0">
                  <a:pos x="connsiteX29795" y="connsiteY29795"/>
                </a:cxn>
                <a:cxn ang="0">
                  <a:pos x="connsiteX29796" y="connsiteY29796"/>
                </a:cxn>
                <a:cxn ang="0">
                  <a:pos x="connsiteX29797" y="connsiteY29797"/>
                </a:cxn>
                <a:cxn ang="0">
                  <a:pos x="connsiteX29798" y="connsiteY29798"/>
                </a:cxn>
                <a:cxn ang="0">
                  <a:pos x="connsiteX29799" y="connsiteY29799"/>
                </a:cxn>
                <a:cxn ang="0">
                  <a:pos x="connsiteX29800" y="connsiteY29800"/>
                </a:cxn>
                <a:cxn ang="0">
                  <a:pos x="connsiteX29801" y="connsiteY29801"/>
                </a:cxn>
                <a:cxn ang="0">
                  <a:pos x="connsiteX29802" y="connsiteY29802"/>
                </a:cxn>
                <a:cxn ang="0">
                  <a:pos x="connsiteX29803" y="connsiteY29803"/>
                </a:cxn>
                <a:cxn ang="0">
                  <a:pos x="connsiteX29804" y="connsiteY29804"/>
                </a:cxn>
                <a:cxn ang="0">
                  <a:pos x="connsiteX29805" y="connsiteY29805"/>
                </a:cxn>
                <a:cxn ang="0">
                  <a:pos x="connsiteX29806" y="connsiteY29806"/>
                </a:cxn>
                <a:cxn ang="0">
                  <a:pos x="connsiteX29807" y="connsiteY29807"/>
                </a:cxn>
                <a:cxn ang="0">
                  <a:pos x="connsiteX29808" y="connsiteY29808"/>
                </a:cxn>
                <a:cxn ang="0">
                  <a:pos x="connsiteX29809" y="connsiteY29809"/>
                </a:cxn>
                <a:cxn ang="0">
                  <a:pos x="connsiteX29810" y="connsiteY29810"/>
                </a:cxn>
                <a:cxn ang="0">
                  <a:pos x="connsiteX29811" y="connsiteY29811"/>
                </a:cxn>
                <a:cxn ang="0">
                  <a:pos x="connsiteX29812" y="connsiteY29812"/>
                </a:cxn>
                <a:cxn ang="0">
                  <a:pos x="connsiteX29813" y="connsiteY29813"/>
                </a:cxn>
                <a:cxn ang="0">
                  <a:pos x="connsiteX29814" y="connsiteY29814"/>
                </a:cxn>
                <a:cxn ang="0">
                  <a:pos x="connsiteX29815" y="connsiteY29815"/>
                </a:cxn>
                <a:cxn ang="0">
                  <a:pos x="connsiteX29816" y="connsiteY29816"/>
                </a:cxn>
                <a:cxn ang="0">
                  <a:pos x="connsiteX29817" y="connsiteY29817"/>
                </a:cxn>
                <a:cxn ang="0">
                  <a:pos x="connsiteX29818" y="connsiteY29818"/>
                </a:cxn>
                <a:cxn ang="0">
                  <a:pos x="connsiteX29819" y="connsiteY29819"/>
                </a:cxn>
                <a:cxn ang="0">
                  <a:pos x="connsiteX29820" y="connsiteY29820"/>
                </a:cxn>
                <a:cxn ang="0">
                  <a:pos x="connsiteX29821" y="connsiteY29821"/>
                </a:cxn>
                <a:cxn ang="0">
                  <a:pos x="connsiteX29822" y="connsiteY29822"/>
                </a:cxn>
                <a:cxn ang="0">
                  <a:pos x="connsiteX29823" y="connsiteY29823"/>
                </a:cxn>
                <a:cxn ang="0">
                  <a:pos x="connsiteX29824" y="connsiteY29824"/>
                </a:cxn>
                <a:cxn ang="0">
                  <a:pos x="connsiteX29825" y="connsiteY29825"/>
                </a:cxn>
                <a:cxn ang="0">
                  <a:pos x="connsiteX29826" y="connsiteY29826"/>
                </a:cxn>
                <a:cxn ang="0">
                  <a:pos x="connsiteX29827" y="connsiteY29827"/>
                </a:cxn>
                <a:cxn ang="0">
                  <a:pos x="connsiteX29828" y="connsiteY29828"/>
                </a:cxn>
                <a:cxn ang="0">
                  <a:pos x="connsiteX29829" y="connsiteY29829"/>
                </a:cxn>
                <a:cxn ang="0">
                  <a:pos x="connsiteX29830" y="connsiteY29830"/>
                </a:cxn>
                <a:cxn ang="0">
                  <a:pos x="connsiteX29831" y="connsiteY29831"/>
                </a:cxn>
                <a:cxn ang="0">
                  <a:pos x="connsiteX29832" y="connsiteY29832"/>
                </a:cxn>
                <a:cxn ang="0">
                  <a:pos x="connsiteX29833" y="connsiteY29833"/>
                </a:cxn>
                <a:cxn ang="0">
                  <a:pos x="connsiteX29834" y="connsiteY29834"/>
                </a:cxn>
                <a:cxn ang="0">
                  <a:pos x="connsiteX29835" y="connsiteY29835"/>
                </a:cxn>
                <a:cxn ang="0">
                  <a:pos x="connsiteX29836" y="connsiteY29836"/>
                </a:cxn>
                <a:cxn ang="0">
                  <a:pos x="connsiteX29837" y="connsiteY29837"/>
                </a:cxn>
                <a:cxn ang="0">
                  <a:pos x="connsiteX29838" y="connsiteY29838"/>
                </a:cxn>
                <a:cxn ang="0">
                  <a:pos x="connsiteX29839" y="connsiteY29839"/>
                </a:cxn>
                <a:cxn ang="0">
                  <a:pos x="connsiteX29840" y="connsiteY29840"/>
                </a:cxn>
                <a:cxn ang="0">
                  <a:pos x="connsiteX29841" y="connsiteY29841"/>
                </a:cxn>
                <a:cxn ang="0">
                  <a:pos x="connsiteX29842" y="connsiteY29842"/>
                </a:cxn>
                <a:cxn ang="0">
                  <a:pos x="connsiteX29843" y="connsiteY29843"/>
                </a:cxn>
                <a:cxn ang="0">
                  <a:pos x="connsiteX29844" y="connsiteY29844"/>
                </a:cxn>
                <a:cxn ang="0">
                  <a:pos x="connsiteX29845" y="connsiteY29845"/>
                </a:cxn>
                <a:cxn ang="0">
                  <a:pos x="connsiteX29846" y="connsiteY29846"/>
                </a:cxn>
                <a:cxn ang="0">
                  <a:pos x="connsiteX29847" y="connsiteY29847"/>
                </a:cxn>
                <a:cxn ang="0">
                  <a:pos x="connsiteX29848" y="connsiteY29848"/>
                </a:cxn>
                <a:cxn ang="0">
                  <a:pos x="connsiteX29849" y="connsiteY29849"/>
                </a:cxn>
                <a:cxn ang="0">
                  <a:pos x="connsiteX29850" y="connsiteY29850"/>
                </a:cxn>
                <a:cxn ang="0">
                  <a:pos x="connsiteX29851" y="connsiteY29851"/>
                </a:cxn>
                <a:cxn ang="0">
                  <a:pos x="connsiteX29852" y="connsiteY29852"/>
                </a:cxn>
                <a:cxn ang="0">
                  <a:pos x="connsiteX29853" y="connsiteY29853"/>
                </a:cxn>
                <a:cxn ang="0">
                  <a:pos x="connsiteX29854" y="connsiteY29854"/>
                </a:cxn>
                <a:cxn ang="0">
                  <a:pos x="connsiteX29855" y="connsiteY29855"/>
                </a:cxn>
                <a:cxn ang="0">
                  <a:pos x="connsiteX29856" y="connsiteY29856"/>
                </a:cxn>
                <a:cxn ang="0">
                  <a:pos x="connsiteX29857" y="connsiteY29857"/>
                </a:cxn>
                <a:cxn ang="0">
                  <a:pos x="connsiteX29858" y="connsiteY29858"/>
                </a:cxn>
                <a:cxn ang="0">
                  <a:pos x="connsiteX29859" y="connsiteY29859"/>
                </a:cxn>
                <a:cxn ang="0">
                  <a:pos x="connsiteX29860" y="connsiteY29860"/>
                </a:cxn>
                <a:cxn ang="0">
                  <a:pos x="connsiteX29861" y="connsiteY29861"/>
                </a:cxn>
                <a:cxn ang="0">
                  <a:pos x="connsiteX29862" y="connsiteY29862"/>
                </a:cxn>
                <a:cxn ang="0">
                  <a:pos x="connsiteX29863" y="connsiteY29863"/>
                </a:cxn>
                <a:cxn ang="0">
                  <a:pos x="connsiteX29864" y="connsiteY29864"/>
                </a:cxn>
                <a:cxn ang="0">
                  <a:pos x="connsiteX29865" y="connsiteY29865"/>
                </a:cxn>
                <a:cxn ang="0">
                  <a:pos x="connsiteX29866" y="connsiteY29866"/>
                </a:cxn>
                <a:cxn ang="0">
                  <a:pos x="connsiteX29867" y="connsiteY29867"/>
                </a:cxn>
                <a:cxn ang="0">
                  <a:pos x="connsiteX29868" y="connsiteY29868"/>
                </a:cxn>
                <a:cxn ang="0">
                  <a:pos x="connsiteX29869" y="connsiteY29869"/>
                </a:cxn>
                <a:cxn ang="0">
                  <a:pos x="connsiteX29870" y="connsiteY29870"/>
                </a:cxn>
                <a:cxn ang="0">
                  <a:pos x="connsiteX29871" y="connsiteY29871"/>
                </a:cxn>
                <a:cxn ang="0">
                  <a:pos x="connsiteX29872" y="connsiteY29872"/>
                </a:cxn>
                <a:cxn ang="0">
                  <a:pos x="connsiteX29873" y="connsiteY29873"/>
                </a:cxn>
                <a:cxn ang="0">
                  <a:pos x="connsiteX29874" y="connsiteY29874"/>
                </a:cxn>
                <a:cxn ang="0">
                  <a:pos x="connsiteX29875" y="connsiteY29875"/>
                </a:cxn>
                <a:cxn ang="0">
                  <a:pos x="connsiteX29876" y="connsiteY29876"/>
                </a:cxn>
                <a:cxn ang="0">
                  <a:pos x="connsiteX29877" y="connsiteY29877"/>
                </a:cxn>
                <a:cxn ang="0">
                  <a:pos x="connsiteX29878" y="connsiteY29878"/>
                </a:cxn>
                <a:cxn ang="0">
                  <a:pos x="connsiteX29879" y="connsiteY29879"/>
                </a:cxn>
                <a:cxn ang="0">
                  <a:pos x="connsiteX29880" y="connsiteY29880"/>
                </a:cxn>
                <a:cxn ang="0">
                  <a:pos x="connsiteX29881" y="connsiteY29881"/>
                </a:cxn>
                <a:cxn ang="0">
                  <a:pos x="connsiteX29882" y="connsiteY29882"/>
                </a:cxn>
                <a:cxn ang="0">
                  <a:pos x="connsiteX29883" y="connsiteY29883"/>
                </a:cxn>
                <a:cxn ang="0">
                  <a:pos x="connsiteX29884" y="connsiteY29884"/>
                </a:cxn>
                <a:cxn ang="0">
                  <a:pos x="connsiteX29885" y="connsiteY29885"/>
                </a:cxn>
                <a:cxn ang="0">
                  <a:pos x="connsiteX29886" y="connsiteY29886"/>
                </a:cxn>
                <a:cxn ang="0">
                  <a:pos x="connsiteX29887" y="connsiteY29887"/>
                </a:cxn>
                <a:cxn ang="0">
                  <a:pos x="connsiteX29888" y="connsiteY29888"/>
                </a:cxn>
                <a:cxn ang="0">
                  <a:pos x="connsiteX29889" y="connsiteY29889"/>
                </a:cxn>
                <a:cxn ang="0">
                  <a:pos x="connsiteX29890" y="connsiteY29890"/>
                </a:cxn>
                <a:cxn ang="0">
                  <a:pos x="connsiteX29891" y="connsiteY29891"/>
                </a:cxn>
                <a:cxn ang="0">
                  <a:pos x="connsiteX29892" y="connsiteY29892"/>
                </a:cxn>
                <a:cxn ang="0">
                  <a:pos x="connsiteX29893" y="connsiteY29893"/>
                </a:cxn>
                <a:cxn ang="0">
                  <a:pos x="connsiteX29894" y="connsiteY29894"/>
                </a:cxn>
                <a:cxn ang="0">
                  <a:pos x="connsiteX29895" y="connsiteY29895"/>
                </a:cxn>
                <a:cxn ang="0">
                  <a:pos x="connsiteX29896" y="connsiteY29896"/>
                </a:cxn>
                <a:cxn ang="0">
                  <a:pos x="connsiteX29897" y="connsiteY29897"/>
                </a:cxn>
                <a:cxn ang="0">
                  <a:pos x="connsiteX29898" y="connsiteY29898"/>
                </a:cxn>
                <a:cxn ang="0">
                  <a:pos x="connsiteX29899" y="connsiteY29899"/>
                </a:cxn>
                <a:cxn ang="0">
                  <a:pos x="connsiteX29900" y="connsiteY29900"/>
                </a:cxn>
                <a:cxn ang="0">
                  <a:pos x="connsiteX29901" y="connsiteY29901"/>
                </a:cxn>
                <a:cxn ang="0">
                  <a:pos x="connsiteX29902" y="connsiteY29902"/>
                </a:cxn>
                <a:cxn ang="0">
                  <a:pos x="connsiteX29903" y="connsiteY29903"/>
                </a:cxn>
                <a:cxn ang="0">
                  <a:pos x="connsiteX29904" y="connsiteY29904"/>
                </a:cxn>
                <a:cxn ang="0">
                  <a:pos x="connsiteX29905" y="connsiteY29905"/>
                </a:cxn>
                <a:cxn ang="0">
                  <a:pos x="connsiteX29906" y="connsiteY29906"/>
                </a:cxn>
                <a:cxn ang="0">
                  <a:pos x="connsiteX29907" y="connsiteY29907"/>
                </a:cxn>
                <a:cxn ang="0">
                  <a:pos x="connsiteX29908" y="connsiteY29908"/>
                </a:cxn>
                <a:cxn ang="0">
                  <a:pos x="connsiteX29909" y="connsiteY29909"/>
                </a:cxn>
                <a:cxn ang="0">
                  <a:pos x="connsiteX29910" y="connsiteY29910"/>
                </a:cxn>
                <a:cxn ang="0">
                  <a:pos x="connsiteX29911" y="connsiteY29911"/>
                </a:cxn>
                <a:cxn ang="0">
                  <a:pos x="connsiteX29912" y="connsiteY29912"/>
                </a:cxn>
                <a:cxn ang="0">
                  <a:pos x="connsiteX29913" y="connsiteY29913"/>
                </a:cxn>
                <a:cxn ang="0">
                  <a:pos x="connsiteX29914" y="connsiteY29914"/>
                </a:cxn>
                <a:cxn ang="0">
                  <a:pos x="connsiteX29915" y="connsiteY29915"/>
                </a:cxn>
                <a:cxn ang="0">
                  <a:pos x="connsiteX29916" y="connsiteY29916"/>
                </a:cxn>
                <a:cxn ang="0">
                  <a:pos x="connsiteX29917" y="connsiteY29917"/>
                </a:cxn>
                <a:cxn ang="0">
                  <a:pos x="connsiteX29918" y="connsiteY29918"/>
                </a:cxn>
                <a:cxn ang="0">
                  <a:pos x="connsiteX29919" y="connsiteY29919"/>
                </a:cxn>
                <a:cxn ang="0">
                  <a:pos x="connsiteX29920" y="connsiteY29920"/>
                </a:cxn>
                <a:cxn ang="0">
                  <a:pos x="connsiteX29921" y="connsiteY29921"/>
                </a:cxn>
                <a:cxn ang="0">
                  <a:pos x="connsiteX29922" y="connsiteY29922"/>
                </a:cxn>
                <a:cxn ang="0">
                  <a:pos x="connsiteX29923" y="connsiteY29923"/>
                </a:cxn>
                <a:cxn ang="0">
                  <a:pos x="connsiteX29924" y="connsiteY29924"/>
                </a:cxn>
                <a:cxn ang="0">
                  <a:pos x="connsiteX29925" y="connsiteY29925"/>
                </a:cxn>
                <a:cxn ang="0">
                  <a:pos x="connsiteX29926" y="connsiteY29926"/>
                </a:cxn>
                <a:cxn ang="0">
                  <a:pos x="connsiteX29927" y="connsiteY29927"/>
                </a:cxn>
                <a:cxn ang="0">
                  <a:pos x="connsiteX29928" y="connsiteY29928"/>
                </a:cxn>
                <a:cxn ang="0">
                  <a:pos x="connsiteX29929" y="connsiteY29929"/>
                </a:cxn>
                <a:cxn ang="0">
                  <a:pos x="connsiteX29930" y="connsiteY29930"/>
                </a:cxn>
                <a:cxn ang="0">
                  <a:pos x="connsiteX29931" y="connsiteY29931"/>
                </a:cxn>
                <a:cxn ang="0">
                  <a:pos x="connsiteX29932" y="connsiteY29932"/>
                </a:cxn>
                <a:cxn ang="0">
                  <a:pos x="connsiteX29933" y="connsiteY29933"/>
                </a:cxn>
                <a:cxn ang="0">
                  <a:pos x="connsiteX29934" y="connsiteY29934"/>
                </a:cxn>
                <a:cxn ang="0">
                  <a:pos x="connsiteX29935" y="connsiteY29935"/>
                </a:cxn>
                <a:cxn ang="0">
                  <a:pos x="connsiteX29936" y="connsiteY29936"/>
                </a:cxn>
                <a:cxn ang="0">
                  <a:pos x="connsiteX29937" y="connsiteY29937"/>
                </a:cxn>
                <a:cxn ang="0">
                  <a:pos x="connsiteX29938" y="connsiteY29938"/>
                </a:cxn>
                <a:cxn ang="0">
                  <a:pos x="connsiteX29939" y="connsiteY29939"/>
                </a:cxn>
                <a:cxn ang="0">
                  <a:pos x="connsiteX29940" y="connsiteY29940"/>
                </a:cxn>
                <a:cxn ang="0">
                  <a:pos x="connsiteX29941" y="connsiteY29941"/>
                </a:cxn>
                <a:cxn ang="0">
                  <a:pos x="connsiteX29942" y="connsiteY29942"/>
                </a:cxn>
                <a:cxn ang="0">
                  <a:pos x="connsiteX29943" y="connsiteY29943"/>
                </a:cxn>
                <a:cxn ang="0">
                  <a:pos x="connsiteX29944" y="connsiteY29944"/>
                </a:cxn>
                <a:cxn ang="0">
                  <a:pos x="connsiteX29945" y="connsiteY29945"/>
                </a:cxn>
                <a:cxn ang="0">
                  <a:pos x="connsiteX29946" y="connsiteY29946"/>
                </a:cxn>
                <a:cxn ang="0">
                  <a:pos x="connsiteX29947" y="connsiteY29947"/>
                </a:cxn>
                <a:cxn ang="0">
                  <a:pos x="connsiteX29948" y="connsiteY29948"/>
                </a:cxn>
                <a:cxn ang="0">
                  <a:pos x="connsiteX29949" y="connsiteY29949"/>
                </a:cxn>
                <a:cxn ang="0">
                  <a:pos x="connsiteX29950" y="connsiteY29950"/>
                </a:cxn>
                <a:cxn ang="0">
                  <a:pos x="connsiteX29951" y="connsiteY29951"/>
                </a:cxn>
                <a:cxn ang="0">
                  <a:pos x="connsiteX29952" y="connsiteY29952"/>
                </a:cxn>
                <a:cxn ang="0">
                  <a:pos x="connsiteX29953" y="connsiteY29953"/>
                </a:cxn>
                <a:cxn ang="0">
                  <a:pos x="connsiteX29954" y="connsiteY29954"/>
                </a:cxn>
                <a:cxn ang="0">
                  <a:pos x="connsiteX29955" y="connsiteY29955"/>
                </a:cxn>
                <a:cxn ang="0">
                  <a:pos x="connsiteX29956" y="connsiteY29956"/>
                </a:cxn>
                <a:cxn ang="0">
                  <a:pos x="connsiteX29957" y="connsiteY29957"/>
                </a:cxn>
                <a:cxn ang="0">
                  <a:pos x="connsiteX29958" y="connsiteY29958"/>
                </a:cxn>
                <a:cxn ang="0">
                  <a:pos x="connsiteX29959" y="connsiteY29959"/>
                </a:cxn>
                <a:cxn ang="0">
                  <a:pos x="connsiteX29960" y="connsiteY29960"/>
                </a:cxn>
                <a:cxn ang="0">
                  <a:pos x="connsiteX29961" y="connsiteY29961"/>
                </a:cxn>
                <a:cxn ang="0">
                  <a:pos x="connsiteX29962" y="connsiteY29962"/>
                </a:cxn>
                <a:cxn ang="0">
                  <a:pos x="connsiteX29963" y="connsiteY29963"/>
                </a:cxn>
                <a:cxn ang="0">
                  <a:pos x="connsiteX29964" y="connsiteY29964"/>
                </a:cxn>
                <a:cxn ang="0">
                  <a:pos x="connsiteX29965" y="connsiteY29965"/>
                </a:cxn>
                <a:cxn ang="0">
                  <a:pos x="connsiteX29966" y="connsiteY29966"/>
                </a:cxn>
                <a:cxn ang="0">
                  <a:pos x="connsiteX29967" y="connsiteY29967"/>
                </a:cxn>
                <a:cxn ang="0">
                  <a:pos x="connsiteX29968" y="connsiteY29968"/>
                </a:cxn>
                <a:cxn ang="0">
                  <a:pos x="connsiteX29969" y="connsiteY29969"/>
                </a:cxn>
                <a:cxn ang="0">
                  <a:pos x="connsiteX29970" y="connsiteY29970"/>
                </a:cxn>
                <a:cxn ang="0">
                  <a:pos x="connsiteX29971" y="connsiteY29971"/>
                </a:cxn>
                <a:cxn ang="0">
                  <a:pos x="connsiteX29972" y="connsiteY29972"/>
                </a:cxn>
                <a:cxn ang="0">
                  <a:pos x="connsiteX29973" y="connsiteY29973"/>
                </a:cxn>
                <a:cxn ang="0">
                  <a:pos x="connsiteX29974" y="connsiteY29974"/>
                </a:cxn>
                <a:cxn ang="0">
                  <a:pos x="connsiteX29975" y="connsiteY29975"/>
                </a:cxn>
                <a:cxn ang="0">
                  <a:pos x="connsiteX29976" y="connsiteY29976"/>
                </a:cxn>
                <a:cxn ang="0">
                  <a:pos x="connsiteX29977" y="connsiteY29977"/>
                </a:cxn>
                <a:cxn ang="0">
                  <a:pos x="connsiteX29978" y="connsiteY29978"/>
                </a:cxn>
                <a:cxn ang="0">
                  <a:pos x="connsiteX29979" y="connsiteY29979"/>
                </a:cxn>
                <a:cxn ang="0">
                  <a:pos x="connsiteX29980" y="connsiteY29980"/>
                </a:cxn>
                <a:cxn ang="0">
                  <a:pos x="connsiteX29981" y="connsiteY29981"/>
                </a:cxn>
                <a:cxn ang="0">
                  <a:pos x="connsiteX29982" y="connsiteY29982"/>
                </a:cxn>
                <a:cxn ang="0">
                  <a:pos x="connsiteX29983" y="connsiteY29983"/>
                </a:cxn>
                <a:cxn ang="0">
                  <a:pos x="connsiteX29984" y="connsiteY29984"/>
                </a:cxn>
                <a:cxn ang="0">
                  <a:pos x="connsiteX29985" y="connsiteY29985"/>
                </a:cxn>
                <a:cxn ang="0">
                  <a:pos x="connsiteX29986" y="connsiteY29986"/>
                </a:cxn>
                <a:cxn ang="0">
                  <a:pos x="connsiteX29987" y="connsiteY29987"/>
                </a:cxn>
                <a:cxn ang="0">
                  <a:pos x="connsiteX29988" y="connsiteY29988"/>
                </a:cxn>
                <a:cxn ang="0">
                  <a:pos x="connsiteX29989" y="connsiteY29989"/>
                </a:cxn>
                <a:cxn ang="0">
                  <a:pos x="connsiteX29990" y="connsiteY29990"/>
                </a:cxn>
                <a:cxn ang="0">
                  <a:pos x="connsiteX29991" y="connsiteY29991"/>
                </a:cxn>
                <a:cxn ang="0">
                  <a:pos x="connsiteX29992" y="connsiteY29992"/>
                </a:cxn>
                <a:cxn ang="0">
                  <a:pos x="connsiteX29993" y="connsiteY29993"/>
                </a:cxn>
                <a:cxn ang="0">
                  <a:pos x="connsiteX29994" y="connsiteY29994"/>
                </a:cxn>
                <a:cxn ang="0">
                  <a:pos x="connsiteX29995" y="connsiteY29995"/>
                </a:cxn>
                <a:cxn ang="0">
                  <a:pos x="connsiteX29996" y="connsiteY29996"/>
                </a:cxn>
                <a:cxn ang="0">
                  <a:pos x="connsiteX29997" y="connsiteY29997"/>
                </a:cxn>
                <a:cxn ang="0">
                  <a:pos x="connsiteX29998" y="connsiteY29998"/>
                </a:cxn>
                <a:cxn ang="0">
                  <a:pos x="connsiteX29999" y="connsiteY29999"/>
                </a:cxn>
                <a:cxn ang="0">
                  <a:pos x="connsiteX30000" y="connsiteY30000"/>
                </a:cxn>
                <a:cxn ang="0">
                  <a:pos x="connsiteX30001" y="connsiteY30001"/>
                </a:cxn>
                <a:cxn ang="0">
                  <a:pos x="connsiteX30002" y="connsiteY30002"/>
                </a:cxn>
                <a:cxn ang="0">
                  <a:pos x="connsiteX30003" y="connsiteY30003"/>
                </a:cxn>
                <a:cxn ang="0">
                  <a:pos x="connsiteX30004" y="connsiteY30004"/>
                </a:cxn>
                <a:cxn ang="0">
                  <a:pos x="connsiteX30005" y="connsiteY30005"/>
                </a:cxn>
                <a:cxn ang="0">
                  <a:pos x="connsiteX30006" y="connsiteY30006"/>
                </a:cxn>
                <a:cxn ang="0">
                  <a:pos x="connsiteX30007" y="connsiteY30007"/>
                </a:cxn>
                <a:cxn ang="0">
                  <a:pos x="connsiteX30008" y="connsiteY30008"/>
                </a:cxn>
                <a:cxn ang="0">
                  <a:pos x="connsiteX30009" y="connsiteY30009"/>
                </a:cxn>
                <a:cxn ang="0">
                  <a:pos x="connsiteX30010" y="connsiteY30010"/>
                </a:cxn>
                <a:cxn ang="0">
                  <a:pos x="connsiteX30011" y="connsiteY30011"/>
                </a:cxn>
                <a:cxn ang="0">
                  <a:pos x="connsiteX30012" y="connsiteY30012"/>
                </a:cxn>
                <a:cxn ang="0">
                  <a:pos x="connsiteX30013" y="connsiteY30013"/>
                </a:cxn>
                <a:cxn ang="0">
                  <a:pos x="connsiteX30014" y="connsiteY30014"/>
                </a:cxn>
                <a:cxn ang="0">
                  <a:pos x="connsiteX30015" y="connsiteY30015"/>
                </a:cxn>
                <a:cxn ang="0">
                  <a:pos x="connsiteX30016" y="connsiteY30016"/>
                </a:cxn>
                <a:cxn ang="0">
                  <a:pos x="connsiteX30017" y="connsiteY30017"/>
                </a:cxn>
                <a:cxn ang="0">
                  <a:pos x="connsiteX30018" y="connsiteY30018"/>
                </a:cxn>
                <a:cxn ang="0">
                  <a:pos x="connsiteX30019" y="connsiteY30019"/>
                </a:cxn>
                <a:cxn ang="0">
                  <a:pos x="connsiteX30020" y="connsiteY30020"/>
                </a:cxn>
                <a:cxn ang="0">
                  <a:pos x="connsiteX30021" y="connsiteY30021"/>
                </a:cxn>
                <a:cxn ang="0">
                  <a:pos x="connsiteX30022" y="connsiteY30022"/>
                </a:cxn>
                <a:cxn ang="0">
                  <a:pos x="connsiteX30023" y="connsiteY30023"/>
                </a:cxn>
                <a:cxn ang="0">
                  <a:pos x="connsiteX30024" y="connsiteY30024"/>
                </a:cxn>
                <a:cxn ang="0">
                  <a:pos x="connsiteX30025" y="connsiteY30025"/>
                </a:cxn>
                <a:cxn ang="0">
                  <a:pos x="connsiteX30026" y="connsiteY30026"/>
                </a:cxn>
                <a:cxn ang="0">
                  <a:pos x="connsiteX30027" y="connsiteY30027"/>
                </a:cxn>
                <a:cxn ang="0">
                  <a:pos x="connsiteX30028" y="connsiteY30028"/>
                </a:cxn>
                <a:cxn ang="0">
                  <a:pos x="connsiteX30029" y="connsiteY30029"/>
                </a:cxn>
                <a:cxn ang="0">
                  <a:pos x="connsiteX30030" y="connsiteY30030"/>
                </a:cxn>
                <a:cxn ang="0">
                  <a:pos x="connsiteX30031" y="connsiteY30031"/>
                </a:cxn>
                <a:cxn ang="0">
                  <a:pos x="connsiteX30032" y="connsiteY30032"/>
                </a:cxn>
                <a:cxn ang="0">
                  <a:pos x="connsiteX30033" y="connsiteY30033"/>
                </a:cxn>
                <a:cxn ang="0">
                  <a:pos x="connsiteX30034" y="connsiteY30034"/>
                </a:cxn>
                <a:cxn ang="0">
                  <a:pos x="connsiteX30035" y="connsiteY30035"/>
                </a:cxn>
                <a:cxn ang="0">
                  <a:pos x="connsiteX30036" y="connsiteY30036"/>
                </a:cxn>
                <a:cxn ang="0">
                  <a:pos x="connsiteX30037" y="connsiteY30037"/>
                </a:cxn>
                <a:cxn ang="0">
                  <a:pos x="connsiteX30038" y="connsiteY30038"/>
                </a:cxn>
                <a:cxn ang="0">
                  <a:pos x="connsiteX30039" y="connsiteY30039"/>
                </a:cxn>
                <a:cxn ang="0">
                  <a:pos x="connsiteX30040" y="connsiteY30040"/>
                </a:cxn>
                <a:cxn ang="0">
                  <a:pos x="connsiteX30041" y="connsiteY30041"/>
                </a:cxn>
                <a:cxn ang="0">
                  <a:pos x="connsiteX30042" y="connsiteY30042"/>
                </a:cxn>
                <a:cxn ang="0">
                  <a:pos x="connsiteX30043" y="connsiteY30043"/>
                </a:cxn>
                <a:cxn ang="0">
                  <a:pos x="connsiteX30044" y="connsiteY30044"/>
                </a:cxn>
                <a:cxn ang="0">
                  <a:pos x="connsiteX30045" y="connsiteY30045"/>
                </a:cxn>
                <a:cxn ang="0">
                  <a:pos x="connsiteX30046" y="connsiteY30046"/>
                </a:cxn>
                <a:cxn ang="0">
                  <a:pos x="connsiteX30047" y="connsiteY30047"/>
                </a:cxn>
                <a:cxn ang="0">
                  <a:pos x="connsiteX30048" y="connsiteY30048"/>
                </a:cxn>
                <a:cxn ang="0">
                  <a:pos x="connsiteX30049" y="connsiteY30049"/>
                </a:cxn>
                <a:cxn ang="0">
                  <a:pos x="connsiteX30050" y="connsiteY30050"/>
                </a:cxn>
                <a:cxn ang="0">
                  <a:pos x="connsiteX30051" y="connsiteY30051"/>
                </a:cxn>
                <a:cxn ang="0">
                  <a:pos x="connsiteX30052" y="connsiteY30052"/>
                </a:cxn>
                <a:cxn ang="0">
                  <a:pos x="connsiteX30053" y="connsiteY30053"/>
                </a:cxn>
                <a:cxn ang="0">
                  <a:pos x="connsiteX30054" y="connsiteY30054"/>
                </a:cxn>
                <a:cxn ang="0">
                  <a:pos x="connsiteX30055" y="connsiteY30055"/>
                </a:cxn>
                <a:cxn ang="0">
                  <a:pos x="connsiteX30056" y="connsiteY30056"/>
                </a:cxn>
                <a:cxn ang="0">
                  <a:pos x="connsiteX30057" y="connsiteY30057"/>
                </a:cxn>
                <a:cxn ang="0">
                  <a:pos x="connsiteX30058" y="connsiteY30058"/>
                </a:cxn>
                <a:cxn ang="0">
                  <a:pos x="connsiteX30059" y="connsiteY30059"/>
                </a:cxn>
                <a:cxn ang="0">
                  <a:pos x="connsiteX30060" y="connsiteY30060"/>
                </a:cxn>
                <a:cxn ang="0">
                  <a:pos x="connsiteX30061" y="connsiteY30061"/>
                </a:cxn>
                <a:cxn ang="0">
                  <a:pos x="connsiteX30062" y="connsiteY30062"/>
                </a:cxn>
                <a:cxn ang="0">
                  <a:pos x="connsiteX30063" y="connsiteY30063"/>
                </a:cxn>
                <a:cxn ang="0">
                  <a:pos x="connsiteX30064" y="connsiteY30064"/>
                </a:cxn>
                <a:cxn ang="0">
                  <a:pos x="connsiteX30065" y="connsiteY30065"/>
                </a:cxn>
                <a:cxn ang="0">
                  <a:pos x="connsiteX30066" y="connsiteY30066"/>
                </a:cxn>
                <a:cxn ang="0">
                  <a:pos x="connsiteX30067" y="connsiteY30067"/>
                </a:cxn>
                <a:cxn ang="0">
                  <a:pos x="connsiteX30068" y="connsiteY30068"/>
                </a:cxn>
                <a:cxn ang="0">
                  <a:pos x="connsiteX30069" y="connsiteY30069"/>
                </a:cxn>
                <a:cxn ang="0">
                  <a:pos x="connsiteX30070" y="connsiteY30070"/>
                </a:cxn>
                <a:cxn ang="0">
                  <a:pos x="connsiteX30071" y="connsiteY30071"/>
                </a:cxn>
                <a:cxn ang="0">
                  <a:pos x="connsiteX30072" y="connsiteY30072"/>
                </a:cxn>
                <a:cxn ang="0">
                  <a:pos x="connsiteX30073" y="connsiteY30073"/>
                </a:cxn>
                <a:cxn ang="0">
                  <a:pos x="connsiteX30074" y="connsiteY30074"/>
                </a:cxn>
                <a:cxn ang="0">
                  <a:pos x="connsiteX30075" y="connsiteY30075"/>
                </a:cxn>
                <a:cxn ang="0">
                  <a:pos x="connsiteX30076" y="connsiteY30076"/>
                </a:cxn>
                <a:cxn ang="0">
                  <a:pos x="connsiteX30077" y="connsiteY30077"/>
                </a:cxn>
                <a:cxn ang="0">
                  <a:pos x="connsiteX30078" y="connsiteY30078"/>
                </a:cxn>
                <a:cxn ang="0">
                  <a:pos x="connsiteX30079" y="connsiteY30079"/>
                </a:cxn>
                <a:cxn ang="0">
                  <a:pos x="connsiteX30080" y="connsiteY30080"/>
                </a:cxn>
                <a:cxn ang="0">
                  <a:pos x="connsiteX30081" y="connsiteY30081"/>
                </a:cxn>
                <a:cxn ang="0">
                  <a:pos x="connsiteX30082" y="connsiteY30082"/>
                </a:cxn>
                <a:cxn ang="0">
                  <a:pos x="connsiteX30083" y="connsiteY30083"/>
                </a:cxn>
                <a:cxn ang="0">
                  <a:pos x="connsiteX30084" y="connsiteY30084"/>
                </a:cxn>
                <a:cxn ang="0">
                  <a:pos x="connsiteX30085" y="connsiteY30085"/>
                </a:cxn>
                <a:cxn ang="0">
                  <a:pos x="connsiteX30086" y="connsiteY30086"/>
                </a:cxn>
                <a:cxn ang="0">
                  <a:pos x="connsiteX30087" y="connsiteY30087"/>
                </a:cxn>
                <a:cxn ang="0">
                  <a:pos x="connsiteX30088" y="connsiteY30088"/>
                </a:cxn>
                <a:cxn ang="0">
                  <a:pos x="connsiteX30089" y="connsiteY30089"/>
                </a:cxn>
                <a:cxn ang="0">
                  <a:pos x="connsiteX30090" y="connsiteY30090"/>
                </a:cxn>
                <a:cxn ang="0">
                  <a:pos x="connsiteX30091" y="connsiteY30091"/>
                </a:cxn>
                <a:cxn ang="0">
                  <a:pos x="connsiteX30092" y="connsiteY30092"/>
                </a:cxn>
                <a:cxn ang="0">
                  <a:pos x="connsiteX30093" y="connsiteY30093"/>
                </a:cxn>
                <a:cxn ang="0">
                  <a:pos x="connsiteX30094" y="connsiteY30094"/>
                </a:cxn>
                <a:cxn ang="0">
                  <a:pos x="connsiteX30095" y="connsiteY30095"/>
                </a:cxn>
                <a:cxn ang="0">
                  <a:pos x="connsiteX30096" y="connsiteY30096"/>
                </a:cxn>
                <a:cxn ang="0">
                  <a:pos x="connsiteX30097" y="connsiteY30097"/>
                </a:cxn>
                <a:cxn ang="0">
                  <a:pos x="connsiteX30098" y="connsiteY30098"/>
                </a:cxn>
                <a:cxn ang="0">
                  <a:pos x="connsiteX30099" y="connsiteY30099"/>
                </a:cxn>
                <a:cxn ang="0">
                  <a:pos x="connsiteX30100" y="connsiteY30100"/>
                </a:cxn>
                <a:cxn ang="0">
                  <a:pos x="connsiteX30101" y="connsiteY30101"/>
                </a:cxn>
                <a:cxn ang="0">
                  <a:pos x="connsiteX30102" y="connsiteY30102"/>
                </a:cxn>
                <a:cxn ang="0">
                  <a:pos x="connsiteX30103" y="connsiteY30103"/>
                </a:cxn>
                <a:cxn ang="0">
                  <a:pos x="connsiteX30104" y="connsiteY30104"/>
                </a:cxn>
                <a:cxn ang="0">
                  <a:pos x="connsiteX30105" y="connsiteY30105"/>
                </a:cxn>
                <a:cxn ang="0">
                  <a:pos x="connsiteX30106" y="connsiteY30106"/>
                </a:cxn>
                <a:cxn ang="0">
                  <a:pos x="connsiteX30107" y="connsiteY30107"/>
                </a:cxn>
                <a:cxn ang="0">
                  <a:pos x="connsiteX30108" y="connsiteY30108"/>
                </a:cxn>
                <a:cxn ang="0">
                  <a:pos x="connsiteX30109" y="connsiteY30109"/>
                </a:cxn>
                <a:cxn ang="0">
                  <a:pos x="connsiteX30110" y="connsiteY30110"/>
                </a:cxn>
                <a:cxn ang="0">
                  <a:pos x="connsiteX30111" y="connsiteY30111"/>
                </a:cxn>
                <a:cxn ang="0">
                  <a:pos x="connsiteX30112" y="connsiteY30112"/>
                </a:cxn>
                <a:cxn ang="0">
                  <a:pos x="connsiteX30113" y="connsiteY30113"/>
                </a:cxn>
                <a:cxn ang="0">
                  <a:pos x="connsiteX30114" y="connsiteY30114"/>
                </a:cxn>
                <a:cxn ang="0">
                  <a:pos x="connsiteX30115" y="connsiteY30115"/>
                </a:cxn>
                <a:cxn ang="0">
                  <a:pos x="connsiteX30116" y="connsiteY30116"/>
                </a:cxn>
                <a:cxn ang="0">
                  <a:pos x="connsiteX30117" y="connsiteY30117"/>
                </a:cxn>
                <a:cxn ang="0">
                  <a:pos x="connsiteX30118" y="connsiteY30118"/>
                </a:cxn>
                <a:cxn ang="0">
                  <a:pos x="connsiteX30119" y="connsiteY30119"/>
                </a:cxn>
                <a:cxn ang="0">
                  <a:pos x="connsiteX30120" y="connsiteY30120"/>
                </a:cxn>
                <a:cxn ang="0">
                  <a:pos x="connsiteX30121" y="connsiteY30121"/>
                </a:cxn>
                <a:cxn ang="0">
                  <a:pos x="connsiteX30122" y="connsiteY30122"/>
                </a:cxn>
                <a:cxn ang="0">
                  <a:pos x="connsiteX30123" y="connsiteY30123"/>
                </a:cxn>
                <a:cxn ang="0">
                  <a:pos x="connsiteX30124" y="connsiteY30124"/>
                </a:cxn>
                <a:cxn ang="0">
                  <a:pos x="connsiteX30125" y="connsiteY30125"/>
                </a:cxn>
                <a:cxn ang="0">
                  <a:pos x="connsiteX30126" y="connsiteY30126"/>
                </a:cxn>
                <a:cxn ang="0">
                  <a:pos x="connsiteX30127" y="connsiteY30127"/>
                </a:cxn>
                <a:cxn ang="0">
                  <a:pos x="connsiteX30128" y="connsiteY30128"/>
                </a:cxn>
                <a:cxn ang="0">
                  <a:pos x="connsiteX30129" y="connsiteY30129"/>
                </a:cxn>
                <a:cxn ang="0">
                  <a:pos x="connsiteX30130" y="connsiteY30130"/>
                </a:cxn>
                <a:cxn ang="0">
                  <a:pos x="connsiteX30131" y="connsiteY30131"/>
                </a:cxn>
                <a:cxn ang="0">
                  <a:pos x="connsiteX30132" y="connsiteY30132"/>
                </a:cxn>
                <a:cxn ang="0">
                  <a:pos x="connsiteX30133" y="connsiteY30133"/>
                </a:cxn>
                <a:cxn ang="0">
                  <a:pos x="connsiteX30134" y="connsiteY30134"/>
                </a:cxn>
                <a:cxn ang="0">
                  <a:pos x="connsiteX30135" y="connsiteY30135"/>
                </a:cxn>
                <a:cxn ang="0">
                  <a:pos x="connsiteX30136" y="connsiteY30136"/>
                </a:cxn>
                <a:cxn ang="0">
                  <a:pos x="connsiteX30137" y="connsiteY30137"/>
                </a:cxn>
                <a:cxn ang="0">
                  <a:pos x="connsiteX30138" y="connsiteY30138"/>
                </a:cxn>
                <a:cxn ang="0">
                  <a:pos x="connsiteX30139" y="connsiteY30139"/>
                </a:cxn>
                <a:cxn ang="0">
                  <a:pos x="connsiteX30140" y="connsiteY30140"/>
                </a:cxn>
                <a:cxn ang="0">
                  <a:pos x="connsiteX30141" y="connsiteY30141"/>
                </a:cxn>
                <a:cxn ang="0">
                  <a:pos x="connsiteX30142" y="connsiteY30142"/>
                </a:cxn>
                <a:cxn ang="0">
                  <a:pos x="connsiteX30143" y="connsiteY30143"/>
                </a:cxn>
                <a:cxn ang="0">
                  <a:pos x="connsiteX30144" y="connsiteY30144"/>
                </a:cxn>
                <a:cxn ang="0">
                  <a:pos x="connsiteX30145" y="connsiteY30145"/>
                </a:cxn>
                <a:cxn ang="0">
                  <a:pos x="connsiteX30146" y="connsiteY30146"/>
                </a:cxn>
                <a:cxn ang="0">
                  <a:pos x="connsiteX30147" y="connsiteY30147"/>
                </a:cxn>
                <a:cxn ang="0">
                  <a:pos x="connsiteX30148" y="connsiteY30148"/>
                </a:cxn>
                <a:cxn ang="0">
                  <a:pos x="connsiteX30149" y="connsiteY30149"/>
                </a:cxn>
                <a:cxn ang="0">
                  <a:pos x="connsiteX30150" y="connsiteY30150"/>
                </a:cxn>
                <a:cxn ang="0">
                  <a:pos x="connsiteX30151" y="connsiteY30151"/>
                </a:cxn>
                <a:cxn ang="0">
                  <a:pos x="connsiteX30152" y="connsiteY30152"/>
                </a:cxn>
                <a:cxn ang="0">
                  <a:pos x="connsiteX30153" y="connsiteY30153"/>
                </a:cxn>
                <a:cxn ang="0">
                  <a:pos x="connsiteX30154" y="connsiteY30154"/>
                </a:cxn>
                <a:cxn ang="0">
                  <a:pos x="connsiteX30155" y="connsiteY30155"/>
                </a:cxn>
                <a:cxn ang="0">
                  <a:pos x="connsiteX30156" y="connsiteY30156"/>
                </a:cxn>
                <a:cxn ang="0">
                  <a:pos x="connsiteX30157" y="connsiteY30157"/>
                </a:cxn>
                <a:cxn ang="0">
                  <a:pos x="connsiteX30158" y="connsiteY30158"/>
                </a:cxn>
                <a:cxn ang="0">
                  <a:pos x="connsiteX30159" y="connsiteY30159"/>
                </a:cxn>
                <a:cxn ang="0">
                  <a:pos x="connsiteX30160" y="connsiteY30160"/>
                </a:cxn>
                <a:cxn ang="0">
                  <a:pos x="connsiteX30161" y="connsiteY30161"/>
                </a:cxn>
                <a:cxn ang="0">
                  <a:pos x="connsiteX30162" y="connsiteY30162"/>
                </a:cxn>
                <a:cxn ang="0">
                  <a:pos x="connsiteX30163" y="connsiteY30163"/>
                </a:cxn>
                <a:cxn ang="0">
                  <a:pos x="connsiteX30164" y="connsiteY30164"/>
                </a:cxn>
                <a:cxn ang="0">
                  <a:pos x="connsiteX30165" y="connsiteY30165"/>
                </a:cxn>
                <a:cxn ang="0">
                  <a:pos x="connsiteX30166" y="connsiteY30166"/>
                </a:cxn>
                <a:cxn ang="0">
                  <a:pos x="connsiteX30167" y="connsiteY30167"/>
                </a:cxn>
                <a:cxn ang="0">
                  <a:pos x="connsiteX30168" y="connsiteY30168"/>
                </a:cxn>
                <a:cxn ang="0">
                  <a:pos x="connsiteX30169" y="connsiteY30169"/>
                </a:cxn>
                <a:cxn ang="0">
                  <a:pos x="connsiteX30170" y="connsiteY30170"/>
                </a:cxn>
                <a:cxn ang="0">
                  <a:pos x="connsiteX30171" y="connsiteY30171"/>
                </a:cxn>
                <a:cxn ang="0">
                  <a:pos x="connsiteX30172" y="connsiteY30172"/>
                </a:cxn>
                <a:cxn ang="0">
                  <a:pos x="connsiteX30173" y="connsiteY30173"/>
                </a:cxn>
                <a:cxn ang="0">
                  <a:pos x="connsiteX30174" y="connsiteY30174"/>
                </a:cxn>
                <a:cxn ang="0">
                  <a:pos x="connsiteX30175" y="connsiteY30175"/>
                </a:cxn>
                <a:cxn ang="0">
                  <a:pos x="connsiteX30176" y="connsiteY30176"/>
                </a:cxn>
                <a:cxn ang="0">
                  <a:pos x="connsiteX30177" y="connsiteY30177"/>
                </a:cxn>
                <a:cxn ang="0">
                  <a:pos x="connsiteX30178" y="connsiteY30178"/>
                </a:cxn>
                <a:cxn ang="0">
                  <a:pos x="connsiteX30179" y="connsiteY30179"/>
                </a:cxn>
                <a:cxn ang="0">
                  <a:pos x="connsiteX30180" y="connsiteY30180"/>
                </a:cxn>
                <a:cxn ang="0">
                  <a:pos x="connsiteX30181" y="connsiteY30181"/>
                </a:cxn>
                <a:cxn ang="0">
                  <a:pos x="connsiteX30182" y="connsiteY30182"/>
                </a:cxn>
                <a:cxn ang="0">
                  <a:pos x="connsiteX30183" y="connsiteY30183"/>
                </a:cxn>
                <a:cxn ang="0">
                  <a:pos x="connsiteX30184" y="connsiteY30184"/>
                </a:cxn>
                <a:cxn ang="0">
                  <a:pos x="connsiteX30185" y="connsiteY30185"/>
                </a:cxn>
                <a:cxn ang="0">
                  <a:pos x="connsiteX30186" y="connsiteY30186"/>
                </a:cxn>
                <a:cxn ang="0">
                  <a:pos x="connsiteX30187" y="connsiteY30187"/>
                </a:cxn>
                <a:cxn ang="0">
                  <a:pos x="connsiteX30188" y="connsiteY30188"/>
                </a:cxn>
                <a:cxn ang="0">
                  <a:pos x="connsiteX30189" y="connsiteY30189"/>
                </a:cxn>
                <a:cxn ang="0">
                  <a:pos x="connsiteX30190" y="connsiteY30190"/>
                </a:cxn>
                <a:cxn ang="0">
                  <a:pos x="connsiteX30191" y="connsiteY30191"/>
                </a:cxn>
                <a:cxn ang="0">
                  <a:pos x="connsiteX30192" y="connsiteY30192"/>
                </a:cxn>
                <a:cxn ang="0">
                  <a:pos x="connsiteX30193" y="connsiteY30193"/>
                </a:cxn>
                <a:cxn ang="0">
                  <a:pos x="connsiteX30194" y="connsiteY30194"/>
                </a:cxn>
                <a:cxn ang="0">
                  <a:pos x="connsiteX30195" y="connsiteY30195"/>
                </a:cxn>
                <a:cxn ang="0">
                  <a:pos x="connsiteX30196" y="connsiteY30196"/>
                </a:cxn>
                <a:cxn ang="0">
                  <a:pos x="connsiteX30197" y="connsiteY30197"/>
                </a:cxn>
                <a:cxn ang="0">
                  <a:pos x="connsiteX30198" y="connsiteY30198"/>
                </a:cxn>
                <a:cxn ang="0">
                  <a:pos x="connsiteX30199" y="connsiteY30199"/>
                </a:cxn>
                <a:cxn ang="0">
                  <a:pos x="connsiteX30200" y="connsiteY30200"/>
                </a:cxn>
                <a:cxn ang="0">
                  <a:pos x="connsiteX30201" y="connsiteY30201"/>
                </a:cxn>
                <a:cxn ang="0">
                  <a:pos x="connsiteX30202" y="connsiteY30202"/>
                </a:cxn>
                <a:cxn ang="0">
                  <a:pos x="connsiteX30203" y="connsiteY30203"/>
                </a:cxn>
                <a:cxn ang="0">
                  <a:pos x="connsiteX30204" y="connsiteY30204"/>
                </a:cxn>
                <a:cxn ang="0">
                  <a:pos x="connsiteX30205" y="connsiteY30205"/>
                </a:cxn>
                <a:cxn ang="0">
                  <a:pos x="connsiteX30206" y="connsiteY30206"/>
                </a:cxn>
                <a:cxn ang="0">
                  <a:pos x="connsiteX30207" y="connsiteY30207"/>
                </a:cxn>
                <a:cxn ang="0">
                  <a:pos x="connsiteX30208" y="connsiteY30208"/>
                </a:cxn>
                <a:cxn ang="0">
                  <a:pos x="connsiteX30209" y="connsiteY30209"/>
                </a:cxn>
                <a:cxn ang="0">
                  <a:pos x="connsiteX30210" y="connsiteY30210"/>
                </a:cxn>
                <a:cxn ang="0">
                  <a:pos x="connsiteX30211" y="connsiteY30211"/>
                </a:cxn>
                <a:cxn ang="0">
                  <a:pos x="connsiteX30212" y="connsiteY30212"/>
                </a:cxn>
                <a:cxn ang="0">
                  <a:pos x="connsiteX30213" y="connsiteY30213"/>
                </a:cxn>
                <a:cxn ang="0">
                  <a:pos x="connsiteX30214" y="connsiteY30214"/>
                </a:cxn>
                <a:cxn ang="0">
                  <a:pos x="connsiteX30215" y="connsiteY30215"/>
                </a:cxn>
                <a:cxn ang="0">
                  <a:pos x="connsiteX30216" y="connsiteY30216"/>
                </a:cxn>
                <a:cxn ang="0">
                  <a:pos x="connsiteX30217" y="connsiteY30217"/>
                </a:cxn>
                <a:cxn ang="0">
                  <a:pos x="connsiteX30218" y="connsiteY30218"/>
                </a:cxn>
                <a:cxn ang="0">
                  <a:pos x="connsiteX30219" y="connsiteY30219"/>
                </a:cxn>
                <a:cxn ang="0">
                  <a:pos x="connsiteX30220" y="connsiteY30220"/>
                </a:cxn>
                <a:cxn ang="0">
                  <a:pos x="connsiteX30221" y="connsiteY30221"/>
                </a:cxn>
                <a:cxn ang="0">
                  <a:pos x="connsiteX30222" y="connsiteY30222"/>
                </a:cxn>
                <a:cxn ang="0">
                  <a:pos x="connsiteX30223" y="connsiteY30223"/>
                </a:cxn>
                <a:cxn ang="0">
                  <a:pos x="connsiteX30224" y="connsiteY30224"/>
                </a:cxn>
                <a:cxn ang="0">
                  <a:pos x="connsiteX30225" y="connsiteY30225"/>
                </a:cxn>
                <a:cxn ang="0">
                  <a:pos x="connsiteX30226" y="connsiteY30226"/>
                </a:cxn>
                <a:cxn ang="0">
                  <a:pos x="connsiteX30227" y="connsiteY30227"/>
                </a:cxn>
                <a:cxn ang="0">
                  <a:pos x="connsiteX30228" y="connsiteY30228"/>
                </a:cxn>
                <a:cxn ang="0">
                  <a:pos x="connsiteX30229" y="connsiteY30229"/>
                </a:cxn>
                <a:cxn ang="0">
                  <a:pos x="connsiteX30230" y="connsiteY30230"/>
                </a:cxn>
                <a:cxn ang="0">
                  <a:pos x="connsiteX30231" y="connsiteY30231"/>
                </a:cxn>
                <a:cxn ang="0">
                  <a:pos x="connsiteX30232" y="connsiteY30232"/>
                </a:cxn>
                <a:cxn ang="0">
                  <a:pos x="connsiteX30233" y="connsiteY30233"/>
                </a:cxn>
                <a:cxn ang="0">
                  <a:pos x="connsiteX30234" y="connsiteY30234"/>
                </a:cxn>
                <a:cxn ang="0">
                  <a:pos x="connsiteX30235" y="connsiteY30235"/>
                </a:cxn>
                <a:cxn ang="0">
                  <a:pos x="connsiteX30236" y="connsiteY30236"/>
                </a:cxn>
                <a:cxn ang="0">
                  <a:pos x="connsiteX30237" y="connsiteY30237"/>
                </a:cxn>
                <a:cxn ang="0">
                  <a:pos x="connsiteX30238" y="connsiteY30238"/>
                </a:cxn>
                <a:cxn ang="0">
                  <a:pos x="connsiteX30239" y="connsiteY30239"/>
                </a:cxn>
                <a:cxn ang="0">
                  <a:pos x="connsiteX30240" y="connsiteY30240"/>
                </a:cxn>
                <a:cxn ang="0">
                  <a:pos x="connsiteX30241" y="connsiteY30241"/>
                </a:cxn>
                <a:cxn ang="0">
                  <a:pos x="connsiteX30242" y="connsiteY30242"/>
                </a:cxn>
                <a:cxn ang="0">
                  <a:pos x="connsiteX30243" y="connsiteY30243"/>
                </a:cxn>
                <a:cxn ang="0">
                  <a:pos x="connsiteX30244" y="connsiteY30244"/>
                </a:cxn>
                <a:cxn ang="0">
                  <a:pos x="connsiteX30245" y="connsiteY30245"/>
                </a:cxn>
                <a:cxn ang="0">
                  <a:pos x="connsiteX30246" y="connsiteY30246"/>
                </a:cxn>
                <a:cxn ang="0">
                  <a:pos x="connsiteX30247" y="connsiteY30247"/>
                </a:cxn>
                <a:cxn ang="0">
                  <a:pos x="connsiteX30248" y="connsiteY30248"/>
                </a:cxn>
                <a:cxn ang="0">
                  <a:pos x="connsiteX30249" y="connsiteY30249"/>
                </a:cxn>
                <a:cxn ang="0">
                  <a:pos x="connsiteX30250" y="connsiteY30250"/>
                </a:cxn>
                <a:cxn ang="0">
                  <a:pos x="connsiteX30251" y="connsiteY30251"/>
                </a:cxn>
                <a:cxn ang="0">
                  <a:pos x="connsiteX30252" y="connsiteY30252"/>
                </a:cxn>
                <a:cxn ang="0">
                  <a:pos x="connsiteX30253" y="connsiteY30253"/>
                </a:cxn>
                <a:cxn ang="0">
                  <a:pos x="connsiteX30254" y="connsiteY30254"/>
                </a:cxn>
                <a:cxn ang="0">
                  <a:pos x="connsiteX30255" y="connsiteY30255"/>
                </a:cxn>
                <a:cxn ang="0">
                  <a:pos x="connsiteX30256" y="connsiteY30256"/>
                </a:cxn>
                <a:cxn ang="0">
                  <a:pos x="connsiteX30257" y="connsiteY30257"/>
                </a:cxn>
                <a:cxn ang="0">
                  <a:pos x="connsiteX30258" y="connsiteY30258"/>
                </a:cxn>
                <a:cxn ang="0">
                  <a:pos x="connsiteX30259" y="connsiteY30259"/>
                </a:cxn>
                <a:cxn ang="0">
                  <a:pos x="connsiteX30260" y="connsiteY30260"/>
                </a:cxn>
                <a:cxn ang="0">
                  <a:pos x="connsiteX30261" y="connsiteY30261"/>
                </a:cxn>
                <a:cxn ang="0">
                  <a:pos x="connsiteX30262" y="connsiteY30262"/>
                </a:cxn>
                <a:cxn ang="0">
                  <a:pos x="connsiteX30263" y="connsiteY30263"/>
                </a:cxn>
                <a:cxn ang="0">
                  <a:pos x="connsiteX30264" y="connsiteY30264"/>
                </a:cxn>
                <a:cxn ang="0">
                  <a:pos x="connsiteX30265" y="connsiteY30265"/>
                </a:cxn>
                <a:cxn ang="0">
                  <a:pos x="connsiteX30266" y="connsiteY30266"/>
                </a:cxn>
                <a:cxn ang="0">
                  <a:pos x="connsiteX30267" y="connsiteY30267"/>
                </a:cxn>
                <a:cxn ang="0">
                  <a:pos x="connsiteX30268" y="connsiteY30268"/>
                </a:cxn>
                <a:cxn ang="0">
                  <a:pos x="connsiteX30269" y="connsiteY30269"/>
                </a:cxn>
                <a:cxn ang="0">
                  <a:pos x="connsiteX30270" y="connsiteY30270"/>
                </a:cxn>
                <a:cxn ang="0">
                  <a:pos x="connsiteX30271" y="connsiteY30271"/>
                </a:cxn>
                <a:cxn ang="0">
                  <a:pos x="connsiteX30272" y="connsiteY30272"/>
                </a:cxn>
                <a:cxn ang="0">
                  <a:pos x="connsiteX30273" y="connsiteY30273"/>
                </a:cxn>
                <a:cxn ang="0">
                  <a:pos x="connsiteX30274" y="connsiteY30274"/>
                </a:cxn>
                <a:cxn ang="0">
                  <a:pos x="connsiteX30275" y="connsiteY30275"/>
                </a:cxn>
                <a:cxn ang="0">
                  <a:pos x="connsiteX30276" y="connsiteY30276"/>
                </a:cxn>
                <a:cxn ang="0">
                  <a:pos x="connsiteX30277" y="connsiteY30277"/>
                </a:cxn>
                <a:cxn ang="0">
                  <a:pos x="connsiteX30278" y="connsiteY30278"/>
                </a:cxn>
                <a:cxn ang="0">
                  <a:pos x="connsiteX30279" y="connsiteY30279"/>
                </a:cxn>
                <a:cxn ang="0">
                  <a:pos x="connsiteX30280" y="connsiteY30280"/>
                </a:cxn>
                <a:cxn ang="0">
                  <a:pos x="connsiteX30281" y="connsiteY30281"/>
                </a:cxn>
                <a:cxn ang="0">
                  <a:pos x="connsiteX30282" y="connsiteY30282"/>
                </a:cxn>
                <a:cxn ang="0">
                  <a:pos x="connsiteX30283" y="connsiteY30283"/>
                </a:cxn>
                <a:cxn ang="0">
                  <a:pos x="connsiteX30284" y="connsiteY30284"/>
                </a:cxn>
                <a:cxn ang="0">
                  <a:pos x="connsiteX30285" y="connsiteY30285"/>
                </a:cxn>
                <a:cxn ang="0">
                  <a:pos x="connsiteX30286" y="connsiteY30286"/>
                </a:cxn>
                <a:cxn ang="0">
                  <a:pos x="connsiteX30287" y="connsiteY30287"/>
                </a:cxn>
                <a:cxn ang="0">
                  <a:pos x="connsiteX30288" y="connsiteY30288"/>
                </a:cxn>
                <a:cxn ang="0">
                  <a:pos x="connsiteX30289" y="connsiteY30289"/>
                </a:cxn>
                <a:cxn ang="0">
                  <a:pos x="connsiteX30290" y="connsiteY30290"/>
                </a:cxn>
                <a:cxn ang="0">
                  <a:pos x="connsiteX30291" y="connsiteY30291"/>
                </a:cxn>
                <a:cxn ang="0">
                  <a:pos x="connsiteX30292" y="connsiteY30292"/>
                </a:cxn>
                <a:cxn ang="0">
                  <a:pos x="connsiteX30293" y="connsiteY30293"/>
                </a:cxn>
                <a:cxn ang="0">
                  <a:pos x="connsiteX30294" y="connsiteY30294"/>
                </a:cxn>
                <a:cxn ang="0">
                  <a:pos x="connsiteX30295" y="connsiteY30295"/>
                </a:cxn>
                <a:cxn ang="0">
                  <a:pos x="connsiteX30296" y="connsiteY30296"/>
                </a:cxn>
                <a:cxn ang="0">
                  <a:pos x="connsiteX30297" y="connsiteY30297"/>
                </a:cxn>
                <a:cxn ang="0">
                  <a:pos x="connsiteX30298" y="connsiteY30298"/>
                </a:cxn>
                <a:cxn ang="0">
                  <a:pos x="connsiteX30299" y="connsiteY30299"/>
                </a:cxn>
                <a:cxn ang="0">
                  <a:pos x="connsiteX30300" y="connsiteY30300"/>
                </a:cxn>
                <a:cxn ang="0">
                  <a:pos x="connsiteX30301" y="connsiteY30301"/>
                </a:cxn>
                <a:cxn ang="0">
                  <a:pos x="connsiteX30302" y="connsiteY30302"/>
                </a:cxn>
                <a:cxn ang="0">
                  <a:pos x="connsiteX30303" y="connsiteY30303"/>
                </a:cxn>
                <a:cxn ang="0">
                  <a:pos x="connsiteX30304" y="connsiteY30304"/>
                </a:cxn>
                <a:cxn ang="0">
                  <a:pos x="connsiteX30305" y="connsiteY30305"/>
                </a:cxn>
                <a:cxn ang="0">
                  <a:pos x="connsiteX30306" y="connsiteY30306"/>
                </a:cxn>
                <a:cxn ang="0">
                  <a:pos x="connsiteX30307" y="connsiteY30307"/>
                </a:cxn>
                <a:cxn ang="0">
                  <a:pos x="connsiteX30308" y="connsiteY30308"/>
                </a:cxn>
                <a:cxn ang="0">
                  <a:pos x="connsiteX30309" y="connsiteY30309"/>
                </a:cxn>
                <a:cxn ang="0">
                  <a:pos x="connsiteX30310" y="connsiteY30310"/>
                </a:cxn>
                <a:cxn ang="0">
                  <a:pos x="connsiteX30311" y="connsiteY30311"/>
                </a:cxn>
                <a:cxn ang="0">
                  <a:pos x="connsiteX30312" y="connsiteY30312"/>
                </a:cxn>
                <a:cxn ang="0">
                  <a:pos x="connsiteX30313" y="connsiteY30313"/>
                </a:cxn>
                <a:cxn ang="0">
                  <a:pos x="connsiteX30314" y="connsiteY30314"/>
                </a:cxn>
                <a:cxn ang="0">
                  <a:pos x="connsiteX30315" y="connsiteY30315"/>
                </a:cxn>
                <a:cxn ang="0">
                  <a:pos x="connsiteX30316" y="connsiteY30316"/>
                </a:cxn>
                <a:cxn ang="0">
                  <a:pos x="connsiteX30317" y="connsiteY30317"/>
                </a:cxn>
                <a:cxn ang="0">
                  <a:pos x="connsiteX30318" y="connsiteY30318"/>
                </a:cxn>
                <a:cxn ang="0">
                  <a:pos x="connsiteX30319" y="connsiteY30319"/>
                </a:cxn>
                <a:cxn ang="0">
                  <a:pos x="connsiteX30320" y="connsiteY30320"/>
                </a:cxn>
                <a:cxn ang="0">
                  <a:pos x="connsiteX30321" y="connsiteY30321"/>
                </a:cxn>
                <a:cxn ang="0">
                  <a:pos x="connsiteX30322" y="connsiteY30322"/>
                </a:cxn>
                <a:cxn ang="0">
                  <a:pos x="connsiteX30323" y="connsiteY30323"/>
                </a:cxn>
                <a:cxn ang="0">
                  <a:pos x="connsiteX30324" y="connsiteY30324"/>
                </a:cxn>
                <a:cxn ang="0">
                  <a:pos x="connsiteX30325" y="connsiteY30325"/>
                </a:cxn>
                <a:cxn ang="0">
                  <a:pos x="connsiteX30326" y="connsiteY30326"/>
                </a:cxn>
                <a:cxn ang="0">
                  <a:pos x="connsiteX30327" y="connsiteY30327"/>
                </a:cxn>
                <a:cxn ang="0">
                  <a:pos x="connsiteX30328" y="connsiteY30328"/>
                </a:cxn>
                <a:cxn ang="0">
                  <a:pos x="connsiteX30329" y="connsiteY30329"/>
                </a:cxn>
                <a:cxn ang="0">
                  <a:pos x="connsiteX30330" y="connsiteY30330"/>
                </a:cxn>
                <a:cxn ang="0">
                  <a:pos x="connsiteX30331" y="connsiteY30331"/>
                </a:cxn>
                <a:cxn ang="0">
                  <a:pos x="connsiteX30332" y="connsiteY30332"/>
                </a:cxn>
                <a:cxn ang="0">
                  <a:pos x="connsiteX30333" y="connsiteY30333"/>
                </a:cxn>
                <a:cxn ang="0">
                  <a:pos x="connsiteX30334" y="connsiteY30334"/>
                </a:cxn>
                <a:cxn ang="0">
                  <a:pos x="connsiteX30335" y="connsiteY30335"/>
                </a:cxn>
                <a:cxn ang="0">
                  <a:pos x="connsiteX30336" y="connsiteY30336"/>
                </a:cxn>
                <a:cxn ang="0">
                  <a:pos x="connsiteX30337" y="connsiteY30337"/>
                </a:cxn>
                <a:cxn ang="0">
                  <a:pos x="connsiteX30338" y="connsiteY30338"/>
                </a:cxn>
                <a:cxn ang="0">
                  <a:pos x="connsiteX30339" y="connsiteY30339"/>
                </a:cxn>
                <a:cxn ang="0">
                  <a:pos x="connsiteX30340" y="connsiteY30340"/>
                </a:cxn>
                <a:cxn ang="0">
                  <a:pos x="connsiteX30341" y="connsiteY30341"/>
                </a:cxn>
                <a:cxn ang="0">
                  <a:pos x="connsiteX30342" y="connsiteY30342"/>
                </a:cxn>
                <a:cxn ang="0">
                  <a:pos x="connsiteX30343" y="connsiteY30343"/>
                </a:cxn>
                <a:cxn ang="0">
                  <a:pos x="connsiteX30344" y="connsiteY30344"/>
                </a:cxn>
                <a:cxn ang="0">
                  <a:pos x="connsiteX30345" y="connsiteY30345"/>
                </a:cxn>
                <a:cxn ang="0">
                  <a:pos x="connsiteX30346" y="connsiteY30346"/>
                </a:cxn>
                <a:cxn ang="0">
                  <a:pos x="connsiteX30347" y="connsiteY30347"/>
                </a:cxn>
                <a:cxn ang="0">
                  <a:pos x="connsiteX30348" y="connsiteY30348"/>
                </a:cxn>
                <a:cxn ang="0">
                  <a:pos x="connsiteX30349" y="connsiteY30349"/>
                </a:cxn>
                <a:cxn ang="0">
                  <a:pos x="connsiteX30350" y="connsiteY30350"/>
                </a:cxn>
                <a:cxn ang="0">
                  <a:pos x="connsiteX30351" y="connsiteY30351"/>
                </a:cxn>
                <a:cxn ang="0">
                  <a:pos x="connsiteX30352" y="connsiteY30352"/>
                </a:cxn>
                <a:cxn ang="0">
                  <a:pos x="connsiteX30353" y="connsiteY30353"/>
                </a:cxn>
                <a:cxn ang="0">
                  <a:pos x="connsiteX30354" y="connsiteY30354"/>
                </a:cxn>
                <a:cxn ang="0">
                  <a:pos x="connsiteX30355" y="connsiteY30355"/>
                </a:cxn>
                <a:cxn ang="0">
                  <a:pos x="connsiteX30356" y="connsiteY30356"/>
                </a:cxn>
                <a:cxn ang="0">
                  <a:pos x="connsiteX30357" y="connsiteY30357"/>
                </a:cxn>
                <a:cxn ang="0">
                  <a:pos x="connsiteX30358" y="connsiteY30358"/>
                </a:cxn>
                <a:cxn ang="0">
                  <a:pos x="connsiteX30359" y="connsiteY30359"/>
                </a:cxn>
                <a:cxn ang="0">
                  <a:pos x="connsiteX30360" y="connsiteY30360"/>
                </a:cxn>
                <a:cxn ang="0">
                  <a:pos x="connsiteX30361" y="connsiteY30361"/>
                </a:cxn>
                <a:cxn ang="0">
                  <a:pos x="connsiteX30362" y="connsiteY30362"/>
                </a:cxn>
                <a:cxn ang="0">
                  <a:pos x="connsiteX30363" y="connsiteY30363"/>
                </a:cxn>
                <a:cxn ang="0">
                  <a:pos x="connsiteX30364" y="connsiteY30364"/>
                </a:cxn>
                <a:cxn ang="0">
                  <a:pos x="connsiteX30365" y="connsiteY30365"/>
                </a:cxn>
                <a:cxn ang="0">
                  <a:pos x="connsiteX30366" y="connsiteY30366"/>
                </a:cxn>
                <a:cxn ang="0">
                  <a:pos x="connsiteX30367" y="connsiteY30367"/>
                </a:cxn>
                <a:cxn ang="0">
                  <a:pos x="connsiteX30368" y="connsiteY30368"/>
                </a:cxn>
                <a:cxn ang="0">
                  <a:pos x="connsiteX30369" y="connsiteY30369"/>
                </a:cxn>
                <a:cxn ang="0">
                  <a:pos x="connsiteX30370" y="connsiteY30370"/>
                </a:cxn>
                <a:cxn ang="0">
                  <a:pos x="connsiteX30371" y="connsiteY30371"/>
                </a:cxn>
                <a:cxn ang="0">
                  <a:pos x="connsiteX30372" y="connsiteY30372"/>
                </a:cxn>
                <a:cxn ang="0">
                  <a:pos x="connsiteX30373" y="connsiteY30373"/>
                </a:cxn>
                <a:cxn ang="0">
                  <a:pos x="connsiteX30374" y="connsiteY30374"/>
                </a:cxn>
                <a:cxn ang="0">
                  <a:pos x="connsiteX30375" y="connsiteY30375"/>
                </a:cxn>
                <a:cxn ang="0">
                  <a:pos x="connsiteX30376" y="connsiteY30376"/>
                </a:cxn>
                <a:cxn ang="0">
                  <a:pos x="connsiteX30377" y="connsiteY30377"/>
                </a:cxn>
                <a:cxn ang="0">
                  <a:pos x="connsiteX30378" y="connsiteY30378"/>
                </a:cxn>
                <a:cxn ang="0">
                  <a:pos x="connsiteX30379" y="connsiteY30379"/>
                </a:cxn>
                <a:cxn ang="0">
                  <a:pos x="connsiteX30380" y="connsiteY30380"/>
                </a:cxn>
                <a:cxn ang="0">
                  <a:pos x="connsiteX30381" y="connsiteY30381"/>
                </a:cxn>
                <a:cxn ang="0">
                  <a:pos x="connsiteX30382" y="connsiteY30382"/>
                </a:cxn>
                <a:cxn ang="0">
                  <a:pos x="connsiteX30383" y="connsiteY30383"/>
                </a:cxn>
                <a:cxn ang="0">
                  <a:pos x="connsiteX30384" y="connsiteY30384"/>
                </a:cxn>
                <a:cxn ang="0">
                  <a:pos x="connsiteX30385" y="connsiteY30385"/>
                </a:cxn>
                <a:cxn ang="0">
                  <a:pos x="connsiteX30386" y="connsiteY30386"/>
                </a:cxn>
                <a:cxn ang="0">
                  <a:pos x="connsiteX30387" y="connsiteY30387"/>
                </a:cxn>
                <a:cxn ang="0">
                  <a:pos x="connsiteX30388" y="connsiteY30388"/>
                </a:cxn>
                <a:cxn ang="0">
                  <a:pos x="connsiteX30389" y="connsiteY30389"/>
                </a:cxn>
                <a:cxn ang="0">
                  <a:pos x="connsiteX30390" y="connsiteY30390"/>
                </a:cxn>
                <a:cxn ang="0">
                  <a:pos x="connsiteX30391" y="connsiteY30391"/>
                </a:cxn>
                <a:cxn ang="0">
                  <a:pos x="connsiteX30392" y="connsiteY30392"/>
                </a:cxn>
                <a:cxn ang="0">
                  <a:pos x="connsiteX30393" y="connsiteY30393"/>
                </a:cxn>
                <a:cxn ang="0">
                  <a:pos x="connsiteX30394" y="connsiteY30394"/>
                </a:cxn>
                <a:cxn ang="0">
                  <a:pos x="connsiteX30395" y="connsiteY30395"/>
                </a:cxn>
                <a:cxn ang="0">
                  <a:pos x="connsiteX30396" y="connsiteY30396"/>
                </a:cxn>
                <a:cxn ang="0">
                  <a:pos x="connsiteX30397" y="connsiteY30397"/>
                </a:cxn>
                <a:cxn ang="0">
                  <a:pos x="connsiteX30398" y="connsiteY30398"/>
                </a:cxn>
                <a:cxn ang="0">
                  <a:pos x="connsiteX30399" y="connsiteY30399"/>
                </a:cxn>
                <a:cxn ang="0">
                  <a:pos x="connsiteX30400" y="connsiteY30400"/>
                </a:cxn>
                <a:cxn ang="0">
                  <a:pos x="connsiteX30401" y="connsiteY30401"/>
                </a:cxn>
                <a:cxn ang="0">
                  <a:pos x="connsiteX30402" y="connsiteY30402"/>
                </a:cxn>
                <a:cxn ang="0">
                  <a:pos x="connsiteX30403" y="connsiteY30403"/>
                </a:cxn>
                <a:cxn ang="0">
                  <a:pos x="connsiteX30404" y="connsiteY30404"/>
                </a:cxn>
                <a:cxn ang="0">
                  <a:pos x="connsiteX30405" y="connsiteY30405"/>
                </a:cxn>
                <a:cxn ang="0">
                  <a:pos x="connsiteX30406" y="connsiteY30406"/>
                </a:cxn>
                <a:cxn ang="0">
                  <a:pos x="connsiteX30407" y="connsiteY30407"/>
                </a:cxn>
                <a:cxn ang="0">
                  <a:pos x="connsiteX30408" y="connsiteY30408"/>
                </a:cxn>
                <a:cxn ang="0">
                  <a:pos x="connsiteX30409" y="connsiteY30409"/>
                </a:cxn>
                <a:cxn ang="0">
                  <a:pos x="connsiteX30410" y="connsiteY30410"/>
                </a:cxn>
                <a:cxn ang="0">
                  <a:pos x="connsiteX30411" y="connsiteY30411"/>
                </a:cxn>
                <a:cxn ang="0">
                  <a:pos x="connsiteX30412" y="connsiteY30412"/>
                </a:cxn>
                <a:cxn ang="0">
                  <a:pos x="connsiteX30413" y="connsiteY30413"/>
                </a:cxn>
                <a:cxn ang="0">
                  <a:pos x="connsiteX30414" y="connsiteY30414"/>
                </a:cxn>
                <a:cxn ang="0">
                  <a:pos x="connsiteX30415" y="connsiteY30415"/>
                </a:cxn>
                <a:cxn ang="0">
                  <a:pos x="connsiteX30416" y="connsiteY30416"/>
                </a:cxn>
                <a:cxn ang="0">
                  <a:pos x="connsiteX30417" y="connsiteY30417"/>
                </a:cxn>
                <a:cxn ang="0">
                  <a:pos x="connsiteX30418" y="connsiteY30418"/>
                </a:cxn>
                <a:cxn ang="0">
                  <a:pos x="connsiteX30419" y="connsiteY30419"/>
                </a:cxn>
                <a:cxn ang="0">
                  <a:pos x="connsiteX30420" y="connsiteY30420"/>
                </a:cxn>
                <a:cxn ang="0">
                  <a:pos x="connsiteX30421" y="connsiteY30421"/>
                </a:cxn>
                <a:cxn ang="0">
                  <a:pos x="connsiteX30422" y="connsiteY30422"/>
                </a:cxn>
                <a:cxn ang="0">
                  <a:pos x="connsiteX30423" y="connsiteY30423"/>
                </a:cxn>
                <a:cxn ang="0">
                  <a:pos x="connsiteX30424" y="connsiteY30424"/>
                </a:cxn>
                <a:cxn ang="0">
                  <a:pos x="connsiteX30425" y="connsiteY30425"/>
                </a:cxn>
                <a:cxn ang="0">
                  <a:pos x="connsiteX30426" y="connsiteY30426"/>
                </a:cxn>
                <a:cxn ang="0">
                  <a:pos x="connsiteX30427" y="connsiteY30427"/>
                </a:cxn>
                <a:cxn ang="0">
                  <a:pos x="connsiteX30428" y="connsiteY30428"/>
                </a:cxn>
                <a:cxn ang="0">
                  <a:pos x="connsiteX30429" y="connsiteY30429"/>
                </a:cxn>
                <a:cxn ang="0">
                  <a:pos x="connsiteX30430" y="connsiteY30430"/>
                </a:cxn>
                <a:cxn ang="0">
                  <a:pos x="connsiteX30431" y="connsiteY30431"/>
                </a:cxn>
                <a:cxn ang="0">
                  <a:pos x="connsiteX30432" y="connsiteY30432"/>
                </a:cxn>
                <a:cxn ang="0">
                  <a:pos x="connsiteX30433" y="connsiteY30433"/>
                </a:cxn>
                <a:cxn ang="0">
                  <a:pos x="connsiteX30434" y="connsiteY30434"/>
                </a:cxn>
                <a:cxn ang="0">
                  <a:pos x="connsiteX30435" y="connsiteY30435"/>
                </a:cxn>
                <a:cxn ang="0">
                  <a:pos x="connsiteX30436" y="connsiteY30436"/>
                </a:cxn>
                <a:cxn ang="0">
                  <a:pos x="connsiteX30437" y="connsiteY30437"/>
                </a:cxn>
                <a:cxn ang="0">
                  <a:pos x="connsiteX30438" y="connsiteY30438"/>
                </a:cxn>
                <a:cxn ang="0">
                  <a:pos x="connsiteX30439" y="connsiteY30439"/>
                </a:cxn>
                <a:cxn ang="0">
                  <a:pos x="connsiteX30440" y="connsiteY30440"/>
                </a:cxn>
                <a:cxn ang="0">
                  <a:pos x="connsiteX30441" y="connsiteY30441"/>
                </a:cxn>
                <a:cxn ang="0">
                  <a:pos x="connsiteX30442" y="connsiteY30442"/>
                </a:cxn>
                <a:cxn ang="0">
                  <a:pos x="connsiteX30443" y="connsiteY30443"/>
                </a:cxn>
                <a:cxn ang="0">
                  <a:pos x="connsiteX30444" y="connsiteY30444"/>
                </a:cxn>
                <a:cxn ang="0">
                  <a:pos x="connsiteX30445" y="connsiteY30445"/>
                </a:cxn>
                <a:cxn ang="0">
                  <a:pos x="connsiteX30446" y="connsiteY30446"/>
                </a:cxn>
                <a:cxn ang="0">
                  <a:pos x="connsiteX30447" y="connsiteY30447"/>
                </a:cxn>
                <a:cxn ang="0">
                  <a:pos x="connsiteX30448" y="connsiteY30448"/>
                </a:cxn>
                <a:cxn ang="0">
                  <a:pos x="connsiteX30449" y="connsiteY30449"/>
                </a:cxn>
                <a:cxn ang="0">
                  <a:pos x="connsiteX30450" y="connsiteY30450"/>
                </a:cxn>
                <a:cxn ang="0">
                  <a:pos x="connsiteX30451" y="connsiteY30451"/>
                </a:cxn>
                <a:cxn ang="0">
                  <a:pos x="connsiteX30452" y="connsiteY30452"/>
                </a:cxn>
                <a:cxn ang="0">
                  <a:pos x="connsiteX30453" y="connsiteY30453"/>
                </a:cxn>
                <a:cxn ang="0">
                  <a:pos x="connsiteX30454" y="connsiteY30454"/>
                </a:cxn>
                <a:cxn ang="0">
                  <a:pos x="connsiteX30455" y="connsiteY30455"/>
                </a:cxn>
                <a:cxn ang="0">
                  <a:pos x="connsiteX30456" y="connsiteY30456"/>
                </a:cxn>
                <a:cxn ang="0">
                  <a:pos x="connsiteX30457" y="connsiteY30457"/>
                </a:cxn>
                <a:cxn ang="0">
                  <a:pos x="connsiteX30458" y="connsiteY30458"/>
                </a:cxn>
                <a:cxn ang="0">
                  <a:pos x="connsiteX30459" y="connsiteY30459"/>
                </a:cxn>
                <a:cxn ang="0">
                  <a:pos x="connsiteX30460" y="connsiteY30460"/>
                </a:cxn>
                <a:cxn ang="0">
                  <a:pos x="connsiteX30461" y="connsiteY30461"/>
                </a:cxn>
                <a:cxn ang="0">
                  <a:pos x="connsiteX30462" y="connsiteY30462"/>
                </a:cxn>
                <a:cxn ang="0">
                  <a:pos x="connsiteX30463" y="connsiteY30463"/>
                </a:cxn>
                <a:cxn ang="0">
                  <a:pos x="connsiteX30464" y="connsiteY30464"/>
                </a:cxn>
                <a:cxn ang="0">
                  <a:pos x="connsiteX30465" y="connsiteY30465"/>
                </a:cxn>
                <a:cxn ang="0">
                  <a:pos x="connsiteX30466" y="connsiteY30466"/>
                </a:cxn>
                <a:cxn ang="0">
                  <a:pos x="connsiteX30467" y="connsiteY30467"/>
                </a:cxn>
                <a:cxn ang="0">
                  <a:pos x="connsiteX30468" y="connsiteY30468"/>
                </a:cxn>
                <a:cxn ang="0">
                  <a:pos x="connsiteX30469" y="connsiteY30469"/>
                </a:cxn>
                <a:cxn ang="0">
                  <a:pos x="connsiteX30470" y="connsiteY30470"/>
                </a:cxn>
                <a:cxn ang="0">
                  <a:pos x="connsiteX30471" y="connsiteY30471"/>
                </a:cxn>
                <a:cxn ang="0">
                  <a:pos x="connsiteX30472" y="connsiteY30472"/>
                </a:cxn>
                <a:cxn ang="0">
                  <a:pos x="connsiteX30473" y="connsiteY30473"/>
                </a:cxn>
                <a:cxn ang="0">
                  <a:pos x="connsiteX30474" y="connsiteY30474"/>
                </a:cxn>
                <a:cxn ang="0">
                  <a:pos x="connsiteX30475" y="connsiteY30475"/>
                </a:cxn>
                <a:cxn ang="0">
                  <a:pos x="connsiteX30476" y="connsiteY30476"/>
                </a:cxn>
                <a:cxn ang="0">
                  <a:pos x="connsiteX30477" y="connsiteY30477"/>
                </a:cxn>
                <a:cxn ang="0">
                  <a:pos x="connsiteX30478" y="connsiteY30478"/>
                </a:cxn>
                <a:cxn ang="0">
                  <a:pos x="connsiteX30479" y="connsiteY30479"/>
                </a:cxn>
                <a:cxn ang="0">
                  <a:pos x="connsiteX30480" y="connsiteY30480"/>
                </a:cxn>
                <a:cxn ang="0">
                  <a:pos x="connsiteX30481" y="connsiteY30481"/>
                </a:cxn>
                <a:cxn ang="0">
                  <a:pos x="connsiteX30482" y="connsiteY30482"/>
                </a:cxn>
                <a:cxn ang="0">
                  <a:pos x="connsiteX30483" y="connsiteY30483"/>
                </a:cxn>
                <a:cxn ang="0">
                  <a:pos x="connsiteX30484" y="connsiteY30484"/>
                </a:cxn>
                <a:cxn ang="0">
                  <a:pos x="connsiteX30485" y="connsiteY30485"/>
                </a:cxn>
                <a:cxn ang="0">
                  <a:pos x="connsiteX30486" y="connsiteY30486"/>
                </a:cxn>
                <a:cxn ang="0">
                  <a:pos x="connsiteX30487" y="connsiteY30487"/>
                </a:cxn>
                <a:cxn ang="0">
                  <a:pos x="connsiteX30488" y="connsiteY30488"/>
                </a:cxn>
                <a:cxn ang="0">
                  <a:pos x="connsiteX30489" y="connsiteY30489"/>
                </a:cxn>
                <a:cxn ang="0">
                  <a:pos x="connsiteX30490" y="connsiteY30490"/>
                </a:cxn>
                <a:cxn ang="0">
                  <a:pos x="connsiteX30491" y="connsiteY30491"/>
                </a:cxn>
                <a:cxn ang="0">
                  <a:pos x="connsiteX30492" y="connsiteY30492"/>
                </a:cxn>
                <a:cxn ang="0">
                  <a:pos x="connsiteX30493" y="connsiteY30493"/>
                </a:cxn>
                <a:cxn ang="0">
                  <a:pos x="connsiteX30494" y="connsiteY30494"/>
                </a:cxn>
                <a:cxn ang="0">
                  <a:pos x="connsiteX30495" y="connsiteY30495"/>
                </a:cxn>
                <a:cxn ang="0">
                  <a:pos x="connsiteX30496" y="connsiteY30496"/>
                </a:cxn>
                <a:cxn ang="0">
                  <a:pos x="connsiteX30497" y="connsiteY30497"/>
                </a:cxn>
                <a:cxn ang="0">
                  <a:pos x="connsiteX30498" y="connsiteY30498"/>
                </a:cxn>
                <a:cxn ang="0">
                  <a:pos x="connsiteX30499" y="connsiteY30499"/>
                </a:cxn>
                <a:cxn ang="0">
                  <a:pos x="connsiteX30500" y="connsiteY30500"/>
                </a:cxn>
                <a:cxn ang="0">
                  <a:pos x="connsiteX30501" y="connsiteY30501"/>
                </a:cxn>
                <a:cxn ang="0">
                  <a:pos x="connsiteX30502" y="connsiteY30502"/>
                </a:cxn>
                <a:cxn ang="0">
                  <a:pos x="connsiteX30503" y="connsiteY30503"/>
                </a:cxn>
                <a:cxn ang="0">
                  <a:pos x="connsiteX30504" y="connsiteY30504"/>
                </a:cxn>
                <a:cxn ang="0">
                  <a:pos x="connsiteX30505" y="connsiteY30505"/>
                </a:cxn>
                <a:cxn ang="0">
                  <a:pos x="connsiteX30506" y="connsiteY30506"/>
                </a:cxn>
                <a:cxn ang="0">
                  <a:pos x="connsiteX30507" y="connsiteY30507"/>
                </a:cxn>
                <a:cxn ang="0">
                  <a:pos x="connsiteX30508" y="connsiteY30508"/>
                </a:cxn>
                <a:cxn ang="0">
                  <a:pos x="connsiteX30509" y="connsiteY30509"/>
                </a:cxn>
                <a:cxn ang="0">
                  <a:pos x="connsiteX30510" y="connsiteY30510"/>
                </a:cxn>
                <a:cxn ang="0">
                  <a:pos x="connsiteX30511" y="connsiteY30511"/>
                </a:cxn>
                <a:cxn ang="0">
                  <a:pos x="connsiteX30512" y="connsiteY30512"/>
                </a:cxn>
                <a:cxn ang="0">
                  <a:pos x="connsiteX30513" y="connsiteY30513"/>
                </a:cxn>
                <a:cxn ang="0">
                  <a:pos x="connsiteX30514" y="connsiteY30514"/>
                </a:cxn>
                <a:cxn ang="0">
                  <a:pos x="connsiteX30515" y="connsiteY30515"/>
                </a:cxn>
                <a:cxn ang="0">
                  <a:pos x="connsiteX30516" y="connsiteY30516"/>
                </a:cxn>
                <a:cxn ang="0">
                  <a:pos x="connsiteX30517" y="connsiteY30517"/>
                </a:cxn>
                <a:cxn ang="0">
                  <a:pos x="connsiteX30518" y="connsiteY30518"/>
                </a:cxn>
                <a:cxn ang="0">
                  <a:pos x="connsiteX30519" y="connsiteY30519"/>
                </a:cxn>
                <a:cxn ang="0">
                  <a:pos x="connsiteX30520" y="connsiteY30520"/>
                </a:cxn>
                <a:cxn ang="0">
                  <a:pos x="connsiteX30521" y="connsiteY30521"/>
                </a:cxn>
                <a:cxn ang="0">
                  <a:pos x="connsiteX30522" y="connsiteY30522"/>
                </a:cxn>
                <a:cxn ang="0">
                  <a:pos x="connsiteX30523" y="connsiteY30523"/>
                </a:cxn>
                <a:cxn ang="0">
                  <a:pos x="connsiteX30524" y="connsiteY30524"/>
                </a:cxn>
                <a:cxn ang="0">
                  <a:pos x="connsiteX30525" y="connsiteY30525"/>
                </a:cxn>
                <a:cxn ang="0">
                  <a:pos x="connsiteX30526" y="connsiteY30526"/>
                </a:cxn>
                <a:cxn ang="0">
                  <a:pos x="connsiteX30527" y="connsiteY30527"/>
                </a:cxn>
                <a:cxn ang="0">
                  <a:pos x="connsiteX30528" y="connsiteY30528"/>
                </a:cxn>
                <a:cxn ang="0">
                  <a:pos x="connsiteX30529" y="connsiteY30529"/>
                </a:cxn>
                <a:cxn ang="0">
                  <a:pos x="connsiteX30530" y="connsiteY30530"/>
                </a:cxn>
                <a:cxn ang="0">
                  <a:pos x="connsiteX30531" y="connsiteY30531"/>
                </a:cxn>
                <a:cxn ang="0">
                  <a:pos x="connsiteX30532" y="connsiteY30532"/>
                </a:cxn>
                <a:cxn ang="0">
                  <a:pos x="connsiteX30533" y="connsiteY30533"/>
                </a:cxn>
                <a:cxn ang="0">
                  <a:pos x="connsiteX30534" y="connsiteY30534"/>
                </a:cxn>
                <a:cxn ang="0">
                  <a:pos x="connsiteX30535" y="connsiteY30535"/>
                </a:cxn>
                <a:cxn ang="0">
                  <a:pos x="connsiteX30536" y="connsiteY30536"/>
                </a:cxn>
                <a:cxn ang="0">
                  <a:pos x="connsiteX30537" y="connsiteY30537"/>
                </a:cxn>
                <a:cxn ang="0">
                  <a:pos x="connsiteX30538" y="connsiteY30538"/>
                </a:cxn>
                <a:cxn ang="0">
                  <a:pos x="connsiteX30539" y="connsiteY30539"/>
                </a:cxn>
                <a:cxn ang="0">
                  <a:pos x="connsiteX30540" y="connsiteY30540"/>
                </a:cxn>
                <a:cxn ang="0">
                  <a:pos x="connsiteX30541" y="connsiteY30541"/>
                </a:cxn>
                <a:cxn ang="0">
                  <a:pos x="connsiteX30542" y="connsiteY30542"/>
                </a:cxn>
                <a:cxn ang="0">
                  <a:pos x="connsiteX30543" y="connsiteY30543"/>
                </a:cxn>
                <a:cxn ang="0">
                  <a:pos x="connsiteX30544" y="connsiteY30544"/>
                </a:cxn>
                <a:cxn ang="0">
                  <a:pos x="connsiteX30545" y="connsiteY30545"/>
                </a:cxn>
                <a:cxn ang="0">
                  <a:pos x="connsiteX30546" y="connsiteY30546"/>
                </a:cxn>
                <a:cxn ang="0">
                  <a:pos x="connsiteX30547" y="connsiteY30547"/>
                </a:cxn>
                <a:cxn ang="0">
                  <a:pos x="connsiteX30548" y="connsiteY30548"/>
                </a:cxn>
                <a:cxn ang="0">
                  <a:pos x="connsiteX30549" y="connsiteY30549"/>
                </a:cxn>
                <a:cxn ang="0">
                  <a:pos x="connsiteX30550" y="connsiteY30550"/>
                </a:cxn>
                <a:cxn ang="0">
                  <a:pos x="connsiteX30551" y="connsiteY30551"/>
                </a:cxn>
                <a:cxn ang="0">
                  <a:pos x="connsiteX30552" y="connsiteY30552"/>
                </a:cxn>
                <a:cxn ang="0">
                  <a:pos x="connsiteX30553" y="connsiteY30553"/>
                </a:cxn>
                <a:cxn ang="0">
                  <a:pos x="connsiteX30554" y="connsiteY30554"/>
                </a:cxn>
                <a:cxn ang="0">
                  <a:pos x="connsiteX30555" y="connsiteY30555"/>
                </a:cxn>
                <a:cxn ang="0">
                  <a:pos x="connsiteX30556" y="connsiteY30556"/>
                </a:cxn>
                <a:cxn ang="0">
                  <a:pos x="connsiteX30557" y="connsiteY30557"/>
                </a:cxn>
                <a:cxn ang="0">
                  <a:pos x="connsiteX30558" y="connsiteY30558"/>
                </a:cxn>
                <a:cxn ang="0">
                  <a:pos x="connsiteX30559" y="connsiteY30559"/>
                </a:cxn>
                <a:cxn ang="0">
                  <a:pos x="connsiteX30560" y="connsiteY30560"/>
                </a:cxn>
                <a:cxn ang="0">
                  <a:pos x="connsiteX30561" y="connsiteY30561"/>
                </a:cxn>
                <a:cxn ang="0">
                  <a:pos x="connsiteX30562" y="connsiteY30562"/>
                </a:cxn>
                <a:cxn ang="0">
                  <a:pos x="connsiteX30563" y="connsiteY30563"/>
                </a:cxn>
                <a:cxn ang="0">
                  <a:pos x="connsiteX30564" y="connsiteY30564"/>
                </a:cxn>
                <a:cxn ang="0">
                  <a:pos x="connsiteX30565" y="connsiteY30565"/>
                </a:cxn>
                <a:cxn ang="0">
                  <a:pos x="connsiteX30566" y="connsiteY30566"/>
                </a:cxn>
                <a:cxn ang="0">
                  <a:pos x="connsiteX30567" y="connsiteY30567"/>
                </a:cxn>
                <a:cxn ang="0">
                  <a:pos x="connsiteX30568" y="connsiteY30568"/>
                </a:cxn>
                <a:cxn ang="0">
                  <a:pos x="connsiteX30569" y="connsiteY30569"/>
                </a:cxn>
                <a:cxn ang="0">
                  <a:pos x="connsiteX30570" y="connsiteY30570"/>
                </a:cxn>
                <a:cxn ang="0">
                  <a:pos x="connsiteX30571" y="connsiteY30571"/>
                </a:cxn>
                <a:cxn ang="0">
                  <a:pos x="connsiteX30572" y="connsiteY30572"/>
                </a:cxn>
                <a:cxn ang="0">
                  <a:pos x="connsiteX30573" y="connsiteY30573"/>
                </a:cxn>
                <a:cxn ang="0">
                  <a:pos x="connsiteX30574" y="connsiteY30574"/>
                </a:cxn>
                <a:cxn ang="0">
                  <a:pos x="connsiteX30575" y="connsiteY30575"/>
                </a:cxn>
                <a:cxn ang="0">
                  <a:pos x="connsiteX30576" y="connsiteY30576"/>
                </a:cxn>
                <a:cxn ang="0">
                  <a:pos x="connsiteX30577" y="connsiteY30577"/>
                </a:cxn>
                <a:cxn ang="0">
                  <a:pos x="connsiteX30578" y="connsiteY30578"/>
                </a:cxn>
                <a:cxn ang="0">
                  <a:pos x="connsiteX30579" y="connsiteY30579"/>
                </a:cxn>
                <a:cxn ang="0">
                  <a:pos x="connsiteX30580" y="connsiteY30580"/>
                </a:cxn>
                <a:cxn ang="0">
                  <a:pos x="connsiteX30581" y="connsiteY30581"/>
                </a:cxn>
                <a:cxn ang="0">
                  <a:pos x="connsiteX30582" y="connsiteY30582"/>
                </a:cxn>
                <a:cxn ang="0">
                  <a:pos x="connsiteX30583" y="connsiteY30583"/>
                </a:cxn>
                <a:cxn ang="0">
                  <a:pos x="connsiteX30584" y="connsiteY30584"/>
                </a:cxn>
                <a:cxn ang="0">
                  <a:pos x="connsiteX30585" y="connsiteY30585"/>
                </a:cxn>
                <a:cxn ang="0">
                  <a:pos x="connsiteX30586" y="connsiteY30586"/>
                </a:cxn>
                <a:cxn ang="0">
                  <a:pos x="connsiteX30587" y="connsiteY30587"/>
                </a:cxn>
                <a:cxn ang="0">
                  <a:pos x="connsiteX30588" y="connsiteY30588"/>
                </a:cxn>
                <a:cxn ang="0">
                  <a:pos x="connsiteX30589" y="connsiteY30589"/>
                </a:cxn>
                <a:cxn ang="0">
                  <a:pos x="connsiteX30590" y="connsiteY30590"/>
                </a:cxn>
                <a:cxn ang="0">
                  <a:pos x="connsiteX30591" y="connsiteY30591"/>
                </a:cxn>
                <a:cxn ang="0">
                  <a:pos x="connsiteX30592" y="connsiteY30592"/>
                </a:cxn>
                <a:cxn ang="0">
                  <a:pos x="connsiteX30593" y="connsiteY30593"/>
                </a:cxn>
                <a:cxn ang="0">
                  <a:pos x="connsiteX30594" y="connsiteY30594"/>
                </a:cxn>
                <a:cxn ang="0">
                  <a:pos x="connsiteX30595" y="connsiteY30595"/>
                </a:cxn>
                <a:cxn ang="0">
                  <a:pos x="connsiteX30596" y="connsiteY30596"/>
                </a:cxn>
                <a:cxn ang="0">
                  <a:pos x="connsiteX30597" y="connsiteY30597"/>
                </a:cxn>
                <a:cxn ang="0">
                  <a:pos x="connsiteX30598" y="connsiteY30598"/>
                </a:cxn>
                <a:cxn ang="0">
                  <a:pos x="connsiteX30599" y="connsiteY30599"/>
                </a:cxn>
                <a:cxn ang="0">
                  <a:pos x="connsiteX30600" y="connsiteY30600"/>
                </a:cxn>
                <a:cxn ang="0">
                  <a:pos x="connsiteX30601" y="connsiteY30601"/>
                </a:cxn>
                <a:cxn ang="0">
                  <a:pos x="connsiteX30602" y="connsiteY30602"/>
                </a:cxn>
                <a:cxn ang="0">
                  <a:pos x="connsiteX30603" y="connsiteY30603"/>
                </a:cxn>
                <a:cxn ang="0">
                  <a:pos x="connsiteX30604" y="connsiteY30604"/>
                </a:cxn>
                <a:cxn ang="0">
                  <a:pos x="connsiteX30605" y="connsiteY30605"/>
                </a:cxn>
                <a:cxn ang="0">
                  <a:pos x="connsiteX30606" y="connsiteY30606"/>
                </a:cxn>
                <a:cxn ang="0">
                  <a:pos x="connsiteX30607" y="connsiteY30607"/>
                </a:cxn>
                <a:cxn ang="0">
                  <a:pos x="connsiteX30608" y="connsiteY30608"/>
                </a:cxn>
                <a:cxn ang="0">
                  <a:pos x="connsiteX30609" y="connsiteY30609"/>
                </a:cxn>
                <a:cxn ang="0">
                  <a:pos x="connsiteX30610" y="connsiteY30610"/>
                </a:cxn>
                <a:cxn ang="0">
                  <a:pos x="connsiteX30611" y="connsiteY30611"/>
                </a:cxn>
                <a:cxn ang="0">
                  <a:pos x="connsiteX30612" y="connsiteY30612"/>
                </a:cxn>
                <a:cxn ang="0">
                  <a:pos x="connsiteX30613" y="connsiteY30613"/>
                </a:cxn>
                <a:cxn ang="0">
                  <a:pos x="connsiteX30614" y="connsiteY30614"/>
                </a:cxn>
                <a:cxn ang="0">
                  <a:pos x="connsiteX30615" y="connsiteY30615"/>
                </a:cxn>
                <a:cxn ang="0">
                  <a:pos x="connsiteX30616" y="connsiteY30616"/>
                </a:cxn>
                <a:cxn ang="0">
                  <a:pos x="connsiteX30617" y="connsiteY30617"/>
                </a:cxn>
                <a:cxn ang="0">
                  <a:pos x="connsiteX30618" y="connsiteY30618"/>
                </a:cxn>
                <a:cxn ang="0">
                  <a:pos x="connsiteX30619" y="connsiteY30619"/>
                </a:cxn>
                <a:cxn ang="0">
                  <a:pos x="connsiteX30620" y="connsiteY30620"/>
                </a:cxn>
                <a:cxn ang="0">
                  <a:pos x="connsiteX30621" y="connsiteY30621"/>
                </a:cxn>
                <a:cxn ang="0">
                  <a:pos x="connsiteX30622" y="connsiteY30622"/>
                </a:cxn>
                <a:cxn ang="0">
                  <a:pos x="connsiteX30623" y="connsiteY30623"/>
                </a:cxn>
                <a:cxn ang="0">
                  <a:pos x="connsiteX30624" y="connsiteY30624"/>
                </a:cxn>
                <a:cxn ang="0">
                  <a:pos x="connsiteX30625" y="connsiteY30625"/>
                </a:cxn>
                <a:cxn ang="0">
                  <a:pos x="connsiteX30626" y="connsiteY30626"/>
                </a:cxn>
                <a:cxn ang="0">
                  <a:pos x="connsiteX30627" y="connsiteY30627"/>
                </a:cxn>
                <a:cxn ang="0">
                  <a:pos x="connsiteX30628" y="connsiteY30628"/>
                </a:cxn>
                <a:cxn ang="0">
                  <a:pos x="connsiteX30629" y="connsiteY30629"/>
                </a:cxn>
                <a:cxn ang="0">
                  <a:pos x="connsiteX30630" y="connsiteY30630"/>
                </a:cxn>
                <a:cxn ang="0">
                  <a:pos x="connsiteX30631" y="connsiteY30631"/>
                </a:cxn>
                <a:cxn ang="0">
                  <a:pos x="connsiteX30632" y="connsiteY30632"/>
                </a:cxn>
                <a:cxn ang="0">
                  <a:pos x="connsiteX30633" y="connsiteY30633"/>
                </a:cxn>
                <a:cxn ang="0">
                  <a:pos x="connsiteX30634" y="connsiteY30634"/>
                </a:cxn>
                <a:cxn ang="0">
                  <a:pos x="connsiteX30635" y="connsiteY30635"/>
                </a:cxn>
                <a:cxn ang="0">
                  <a:pos x="connsiteX30636" y="connsiteY30636"/>
                </a:cxn>
                <a:cxn ang="0">
                  <a:pos x="connsiteX30637" y="connsiteY30637"/>
                </a:cxn>
                <a:cxn ang="0">
                  <a:pos x="connsiteX30638" y="connsiteY30638"/>
                </a:cxn>
                <a:cxn ang="0">
                  <a:pos x="connsiteX30639" y="connsiteY30639"/>
                </a:cxn>
                <a:cxn ang="0">
                  <a:pos x="connsiteX30640" y="connsiteY30640"/>
                </a:cxn>
                <a:cxn ang="0">
                  <a:pos x="connsiteX30641" y="connsiteY30641"/>
                </a:cxn>
                <a:cxn ang="0">
                  <a:pos x="connsiteX30642" y="connsiteY30642"/>
                </a:cxn>
                <a:cxn ang="0">
                  <a:pos x="connsiteX30643" y="connsiteY30643"/>
                </a:cxn>
                <a:cxn ang="0">
                  <a:pos x="connsiteX30644" y="connsiteY30644"/>
                </a:cxn>
                <a:cxn ang="0">
                  <a:pos x="connsiteX30645" y="connsiteY30645"/>
                </a:cxn>
                <a:cxn ang="0">
                  <a:pos x="connsiteX30646" y="connsiteY30646"/>
                </a:cxn>
                <a:cxn ang="0">
                  <a:pos x="connsiteX30647" y="connsiteY30647"/>
                </a:cxn>
                <a:cxn ang="0">
                  <a:pos x="connsiteX30648" y="connsiteY30648"/>
                </a:cxn>
                <a:cxn ang="0">
                  <a:pos x="connsiteX30649" y="connsiteY30649"/>
                </a:cxn>
                <a:cxn ang="0">
                  <a:pos x="connsiteX30650" y="connsiteY30650"/>
                </a:cxn>
                <a:cxn ang="0">
                  <a:pos x="connsiteX30651" y="connsiteY30651"/>
                </a:cxn>
                <a:cxn ang="0">
                  <a:pos x="connsiteX30652" y="connsiteY30652"/>
                </a:cxn>
                <a:cxn ang="0">
                  <a:pos x="connsiteX30653" y="connsiteY30653"/>
                </a:cxn>
                <a:cxn ang="0">
                  <a:pos x="connsiteX30654" y="connsiteY30654"/>
                </a:cxn>
                <a:cxn ang="0">
                  <a:pos x="connsiteX30655" y="connsiteY30655"/>
                </a:cxn>
                <a:cxn ang="0">
                  <a:pos x="connsiteX30656" y="connsiteY30656"/>
                </a:cxn>
                <a:cxn ang="0">
                  <a:pos x="connsiteX30657" y="connsiteY30657"/>
                </a:cxn>
                <a:cxn ang="0">
                  <a:pos x="connsiteX30658" y="connsiteY30658"/>
                </a:cxn>
                <a:cxn ang="0">
                  <a:pos x="connsiteX30659" y="connsiteY30659"/>
                </a:cxn>
                <a:cxn ang="0">
                  <a:pos x="connsiteX30660" y="connsiteY30660"/>
                </a:cxn>
                <a:cxn ang="0">
                  <a:pos x="connsiteX30661" y="connsiteY30661"/>
                </a:cxn>
                <a:cxn ang="0">
                  <a:pos x="connsiteX30662" y="connsiteY30662"/>
                </a:cxn>
                <a:cxn ang="0">
                  <a:pos x="connsiteX30663" y="connsiteY30663"/>
                </a:cxn>
                <a:cxn ang="0">
                  <a:pos x="connsiteX30664" y="connsiteY30664"/>
                </a:cxn>
                <a:cxn ang="0">
                  <a:pos x="connsiteX30665" y="connsiteY30665"/>
                </a:cxn>
                <a:cxn ang="0">
                  <a:pos x="connsiteX30666" y="connsiteY30666"/>
                </a:cxn>
                <a:cxn ang="0">
                  <a:pos x="connsiteX30667" y="connsiteY30667"/>
                </a:cxn>
                <a:cxn ang="0">
                  <a:pos x="connsiteX30668" y="connsiteY30668"/>
                </a:cxn>
                <a:cxn ang="0">
                  <a:pos x="connsiteX30669" y="connsiteY30669"/>
                </a:cxn>
                <a:cxn ang="0">
                  <a:pos x="connsiteX30670" y="connsiteY30670"/>
                </a:cxn>
                <a:cxn ang="0">
                  <a:pos x="connsiteX30671" y="connsiteY30671"/>
                </a:cxn>
                <a:cxn ang="0">
                  <a:pos x="connsiteX30672" y="connsiteY30672"/>
                </a:cxn>
                <a:cxn ang="0">
                  <a:pos x="connsiteX30673" y="connsiteY30673"/>
                </a:cxn>
                <a:cxn ang="0">
                  <a:pos x="connsiteX30674" y="connsiteY30674"/>
                </a:cxn>
                <a:cxn ang="0">
                  <a:pos x="connsiteX30675" y="connsiteY30675"/>
                </a:cxn>
                <a:cxn ang="0">
                  <a:pos x="connsiteX30676" y="connsiteY30676"/>
                </a:cxn>
                <a:cxn ang="0">
                  <a:pos x="connsiteX30677" y="connsiteY30677"/>
                </a:cxn>
                <a:cxn ang="0">
                  <a:pos x="connsiteX30678" y="connsiteY30678"/>
                </a:cxn>
                <a:cxn ang="0">
                  <a:pos x="connsiteX30679" y="connsiteY30679"/>
                </a:cxn>
                <a:cxn ang="0">
                  <a:pos x="connsiteX30680" y="connsiteY30680"/>
                </a:cxn>
                <a:cxn ang="0">
                  <a:pos x="connsiteX30681" y="connsiteY30681"/>
                </a:cxn>
                <a:cxn ang="0">
                  <a:pos x="connsiteX30682" y="connsiteY30682"/>
                </a:cxn>
                <a:cxn ang="0">
                  <a:pos x="connsiteX30683" y="connsiteY30683"/>
                </a:cxn>
                <a:cxn ang="0">
                  <a:pos x="connsiteX30684" y="connsiteY30684"/>
                </a:cxn>
                <a:cxn ang="0">
                  <a:pos x="connsiteX30685" y="connsiteY30685"/>
                </a:cxn>
                <a:cxn ang="0">
                  <a:pos x="connsiteX30686" y="connsiteY30686"/>
                </a:cxn>
                <a:cxn ang="0">
                  <a:pos x="connsiteX30687" y="connsiteY30687"/>
                </a:cxn>
                <a:cxn ang="0">
                  <a:pos x="connsiteX30688" y="connsiteY30688"/>
                </a:cxn>
                <a:cxn ang="0">
                  <a:pos x="connsiteX30689" y="connsiteY30689"/>
                </a:cxn>
                <a:cxn ang="0">
                  <a:pos x="connsiteX30690" y="connsiteY30690"/>
                </a:cxn>
                <a:cxn ang="0">
                  <a:pos x="connsiteX30691" y="connsiteY30691"/>
                </a:cxn>
                <a:cxn ang="0">
                  <a:pos x="connsiteX30692" y="connsiteY30692"/>
                </a:cxn>
                <a:cxn ang="0">
                  <a:pos x="connsiteX30693" y="connsiteY30693"/>
                </a:cxn>
                <a:cxn ang="0">
                  <a:pos x="connsiteX30694" y="connsiteY30694"/>
                </a:cxn>
                <a:cxn ang="0">
                  <a:pos x="connsiteX30695" y="connsiteY30695"/>
                </a:cxn>
                <a:cxn ang="0">
                  <a:pos x="connsiteX30696" y="connsiteY30696"/>
                </a:cxn>
                <a:cxn ang="0">
                  <a:pos x="connsiteX30697" y="connsiteY30697"/>
                </a:cxn>
                <a:cxn ang="0">
                  <a:pos x="connsiteX30698" y="connsiteY30698"/>
                </a:cxn>
                <a:cxn ang="0">
                  <a:pos x="connsiteX30699" y="connsiteY30699"/>
                </a:cxn>
                <a:cxn ang="0">
                  <a:pos x="connsiteX30700" y="connsiteY30700"/>
                </a:cxn>
                <a:cxn ang="0">
                  <a:pos x="connsiteX30701" y="connsiteY30701"/>
                </a:cxn>
                <a:cxn ang="0">
                  <a:pos x="connsiteX30702" y="connsiteY30702"/>
                </a:cxn>
                <a:cxn ang="0">
                  <a:pos x="connsiteX30703" y="connsiteY30703"/>
                </a:cxn>
                <a:cxn ang="0">
                  <a:pos x="connsiteX30704" y="connsiteY30704"/>
                </a:cxn>
                <a:cxn ang="0">
                  <a:pos x="connsiteX30705" y="connsiteY30705"/>
                </a:cxn>
                <a:cxn ang="0">
                  <a:pos x="connsiteX30706" y="connsiteY30706"/>
                </a:cxn>
                <a:cxn ang="0">
                  <a:pos x="connsiteX30707" y="connsiteY30707"/>
                </a:cxn>
                <a:cxn ang="0">
                  <a:pos x="connsiteX30708" y="connsiteY30708"/>
                </a:cxn>
                <a:cxn ang="0">
                  <a:pos x="connsiteX30709" y="connsiteY30709"/>
                </a:cxn>
                <a:cxn ang="0">
                  <a:pos x="connsiteX30710" y="connsiteY30710"/>
                </a:cxn>
                <a:cxn ang="0">
                  <a:pos x="connsiteX30711" y="connsiteY30711"/>
                </a:cxn>
                <a:cxn ang="0">
                  <a:pos x="connsiteX30712" y="connsiteY30712"/>
                </a:cxn>
                <a:cxn ang="0">
                  <a:pos x="connsiteX30713" y="connsiteY30713"/>
                </a:cxn>
                <a:cxn ang="0">
                  <a:pos x="connsiteX30714" y="connsiteY30714"/>
                </a:cxn>
                <a:cxn ang="0">
                  <a:pos x="connsiteX30715" y="connsiteY30715"/>
                </a:cxn>
                <a:cxn ang="0">
                  <a:pos x="connsiteX30716" y="connsiteY30716"/>
                </a:cxn>
                <a:cxn ang="0">
                  <a:pos x="connsiteX30717" y="connsiteY30717"/>
                </a:cxn>
                <a:cxn ang="0">
                  <a:pos x="connsiteX30718" y="connsiteY30718"/>
                </a:cxn>
                <a:cxn ang="0">
                  <a:pos x="connsiteX30719" y="connsiteY30719"/>
                </a:cxn>
                <a:cxn ang="0">
                  <a:pos x="connsiteX30720" y="connsiteY30720"/>
                </a:cxn>
                <a:cxn ang="0">
                  <a:pos x="connsiteX30721" y="connsiteY30721"/>
                </a:cxn>
                <a:cxn ang="0">
                  <a:pos x="connsiteX30722" y="connsiteY30722"/>
                </a:cxn>
                <a:cxn ang="0">
                  <a:pos x="connsiteX30723" y="connsiteY30723"/>
                </a:cxn>
                <a:cxn ang="0">
                  <a:pos x="connsiteX30724" y="connsiteY30724"/>
                </a:cxn>
                <a:cxn ang="0">
                  <a:pos x="connsiteX30725" y="connsiteY30725"/>
                </a:cxn>
                <a:cxn ang="0">
                  <a:pos x="connsiteX30726" y="connsiteY30726"/>
                </a:cxn>
                <a:cxn ang="0">
                  <a:pos x="connsiteX30727" y="connsiteY30727"/>
                </a:cxn>
                <a:cxn ang="0">
                  <a:pos x="connsiteX30728" y="connsiteY30728"/>
                </a:cxn>
                <a:cxn ang="0">
                  <a:pos x="connsiteX30729" y="connsiteY30729"/>
                </a:cxn>
                <a:cxn ang="0">
                  <a:pos x="connsiteX30730" y="connsiteY30730"/>
                </a:cxn>
                <a:cxn ang="0">
                  <a:pos x="connsiteX30731" y="connsiteY30731"/>
                </a:cxn>
                <a:cxn ang="0">
                  <a:pos x="connsiteX30732" y="connsiteY30732"/>
                </a:cxn>
                <a:cxn ang="0">
                  <a:pos x="connsiteX30733" y="connsiteY30733"/>
                </a:cxn>
                <a:cxn ang="0">
                  <a:pos x="connsiteX30734" y="connsiteY30734"/>
                </a:cxn>
                <a:cxn ang="0">
                  <a:pos x="connsiteX30735" y="connsiteY30735"/>
                </a:cxn>
                <a:cxn ang="0">
                  <a:pos x="connsiteX30736" y="connsiteY30736"/>
                </a:cxn>
                <a:cxn ang="0">
                  <a:pos x="connsiteX30737" y="connsiteY30737"/>
                </a:cxn>
                <a:cxn ang="0">
                  <a:pos x="connsiteX30738" y="connsiteY30738"/>
                </a:cxn>
                <a:cxn ang="0">
                  <a:pos x="connsiteX30739" y="connsiteY30739"/>
                </a:cxn>
                <a:cxn ang="0">
                  <a:pos x="connsiteX30740" y="connsiteY30740"/>
                </a:cxn>
                <a:cxn ang="0">
                  <a:pos x="connsiteX30741" y="connsiteY30741"/>
                </a:cxn>
                <a:cxn ang="0">
                  <a:pos x="connsiteX30742" y="connsiteY30742"/>
                </a:cxn>
                <a:cxn ang="0">
                  <a:pos x="connsiteX30743" y="connsiteY30743"/>
                </a:cxn>
                <a:cxn ang="0">
                  <a:pos x="connsiteX30744" y="connsiteY30744"/>
                </a:cxn>
                <a:cxn ang="0">
                  <a:pos x="connsiteX30745" y="connsiteY30745"/>
                </a:cxn>
                <a:cxn ang="0">
                  <a:pos x="connsiteX30746" y="connsiteY30746"/>
                </a:cxn>
                <a:cxn ang="0">
                  <a:pos x="connsiteX30747" y="connsiteY30747"/>
                </a:cxn>
                <a:cxn ang="0">
                  <a:pos x="connsiteX30748" y="connsiteY30748"/>
                </a:cxn>
                <a:cxn ang="0">
                  <a:pos x="connsiteX30749" y="connsiteY30749"/>
                </a:cxn>
                <a:cxn ang="0">
                  <a:pos x="connsiteX30750" y="connsiteY30750"/>
                </a:cxn>
                <a:cxn ang="0">
                  <a:pos x="connsiteX30751" y="connsiteY30751"/>
                </a:cxn>
                <a:cxn ang="0">
                  <a:pos x="connsiteX30752" y="connsiteY30752"/>
                </a:cxn>
                <a:cxn ang="0">
                  <a:pos x="connsiteX30753" y="connsiteY30753"/>
                </a:cxn>
                <a:cxn ang="0">
                  <a:pos x="connsiteX30754" y="connsiteY30754"/>
                </a:cxn>
                <a:cxn ang="0">
                  <a:pos x="connsiteX30755" y="connsiteY30755"/>
                </a:cxn>
                <a:cxn ang="0">
                  <a:pos x="connsiteX30756" y="connsiteY30756"/>
                </a:cxn>
                <a:cxn ang="0">
                  <a:pos x="connsiteX30757" y="connsiteY30757"/>
                </a:cxn>
                <a:cxn ang="0">
                  <a:pos x="connsiteX30758" y="connsiteY30758"/>
                </a:cxn>
                <a:cxn ang="0">
                  <a:pos x="connsiteX30759" y="connsiteY30759"/>
                </a:cxn>
                <a:cxn ang="0">
                  <a:pos x="connsiteX30760" y="connsiteY30760"/>
                </a:cxn>
                <a:cxn ang="0">
                  <a:pos x="connsiteX30761" y="connsiteY30761"/>
                </a:cxn>
                <a:cxn ang="0">
                  <a:pos x="connsiteX30762" y="connsiteY30762"/>
                </a:cxn>
                <a:cxn ang="0">
                  <a:pos x="connsiteX30763" y="connsiteY30763"/>
                </a:cxn>
                <a:cxn ang="0">
                  <a:pos x="connsiteX30764" y="connsiteY30764"/>
                </a:cxn>
                <a:cxn ang="0">
                  <a:pos x="connsiteX30765" y="connsiteY30765"/>
                </a:cxn>
                <a:cxn ang="0">
                  <a:pos x="connsiteX30766" y="connsiteY30766"/>
                </a:cxn>
                <a:cxn ang="0">
                  <a:pos x="connsiteX30767" y="connsiteY30767"/>
                </a:cxn>
                <a:cxn ang="0">
                  <a:pos x="connsiteX30768" y="connsiteY30768"/>
                </a:cxn>
                <a:cxn ang="0">
                  <a:pos x="connsiteX30769" y="connsiteY30769"/>
                </a:cxn>
                <a:cxn ang="0">
                  <a:pos x="connsiteX30770" y="connsiteY30770"/>
                </a:cxn>
                <a:cxn ang="0">
                  <a:pos x="connsiteX30771" y="connsiteY30771"/>
                </a:cxn>
                <a:cxn ang="0">
                  <a:pos x="connsiteX30772" y="connsiteY30772"/>
                </a:cxn>
                <a:cxn ang="0">
                  <a:pos x="connsiteX30773" y="connsiteY30773"/>
                </a:cxn>
                <a:cxn ang="0">
                  <a:pos x="connsiteX30774" y="connsiteY30774"/>
                </a:cxn>
                <a:cxn ang="0">
                  <a:pos x="connsiteX30775" y="connsiteY30775"/>
                </a:cxn>
                <a:cxn ang="0">
                  <a:pos x="connsiteX30776" y="connsiteY30776"/>
                </a:cxn>
                <a:cxn ang="0">
                  <a:pos x="connsiteX30777" y="connsiteY30777"/>
                </a:cxn>
                <a:cxn ang="0">
                  <a:pos x="connsiteX30778" y="connsiteY30778"/>
                </a:cxn>
                <a:cxn ang="0">
                  <a:pos x="connsiteX30779" y="connsiteY30779"/>
                </a:cxn>
                <a:cxn ang="0">
                  <a:pos x="connsiteX30780" y="connsiteY30780"/>
                </a:cxn>
                <a:cxn ang="0">
                  <a:pos x="connsiteX30781" y="connsiteY30781"/>
                </a:cxn>
                <a:cxn ang="0">
                  <a:pos x="connsiteX30782" y="connsiteY30782"/>
                </a:cxn>
                <a:cxn ang="0">
                  <a:pos x="connsiteX30783" y="connsiteY30783"/>
                </a:cxn>
                <a:cxn ang="0">
                  <a:pos x="connsiteX30784" y="connsiteY30784"/>
                </a:cxn>
                <a:cxn ang="0">
                  <a:pos x="connsiteX30785" y="connsiteY30785"/>
                </a:cxn>
                <a:cxn ang="0">
                  <a:pos x="connsiteX30786" y="connsiteY30786"/>
                </a:cxn>
                <a:cxn ang="0">
                  <a:pos x="connsiteX30787" y="connsiteY30787"/>
                </a:cxn>
                <a:cxn ang="0">
                  <a:pos x="connsiteX30788" y="connsiteY30788"/>
                </a:cxn>
                <a:cxn ang="0">
                  <a:pos x="connsiteX30789" y="connsiteY30789"/>
                </a:cxn>
                <a:cxn ang="0">
                  <a:pos x="connsiteX30790" y="connsiteY30790"/>
                </a:cxn>
                <a:cxn ang="0">
                  <a:pos x="connsiteX30791" y="connsiteY30791"/>
                </a:cxn>
                <a:cxn ang="0">
                  <a:pos x="connsiteX30792" y="connsiteY30792"/>
                </a:cxn>
                <a:cxn ang="0">
                  <a:pos x="connsiteX30793" y="connsiteY30793"/>
                </a:cxn>
                <a:cxn ang="0">
                  <a:pos x="connsiteX30794" y="connsiteY30794"/>
                </a:cxn>
                <a:cxn ang="0">
                  <a:pos x="connsiteX30795" y="connsiteY30795"/>
                </a:cxn>
                <a:cxn ang="0">
                  <a:pos x="connsiteX30796" y="connsiteY30796"/>
                </a:cxn>
                <a:cxn ang="0">
                  <a:pos x="connsiteX30797" y="connsiteY30797"/>
                </a:cxn>
                <a:cxn ang="0">
                  <a:pos x="connsiteX30798" y="connsiteY30798"/>
                </a:cxn>
                <a:cxn ang="0">
                  <a:pos x="connsiteX30799" y="connsiteY30799"/>
                </a:cxn>
                <a:cxn ang="0">
                  <a:pos x="connsiteX30800" y="connsiteY30800"/>
                </a:cxn>
                <a:cxn ang="0">
                  <a:pos x="connsiteX30801" y="connsiteY30801"/>
                </a:cxn>
                <a:cxn ang="0">
                  <a:pos x="connsiteX30802" y="connsiteY30802"/>
                </a:cxn>
                <a:cxn ang="0">
                  <a:pos x="connsiteX30803" y="connsiteY30803"/>
                </a:cxn>
                <a:cxn ang="0">
                  <a:pos x="connsiteX30804" y="connsiteY30804"/>
                </a:cxn>
                <a:cxn ang="0">
                  <a:pos x="connsiteX30805" y="connsiteY30805"/>
                </a:cxn>
                <a:cxn ang="0">
                  <a:pos x="connsiteX30806" y="connsiteY30806"/>
                </a:cxn>
                <a:cxn ang="0">
                  <a:pos x="connsiteX30807" y="connsiteY30807"/>
                </a:cxn>
                <a:cxn ang="0">
                  <a:pos x="connsiteX30808" y="connsiteY30808"/>
                </a:cxn>
                <a:cxn ang="0">
                  <a:pos x="connsiteX30809" y="connsiteY30809"/>
                </a:cxn>
                <a:cxn ang="0">
                  <a:pos x="connsiteX30810" y="connsiteY30810"/>
                </a:cxn>
                <a:cxn ang="0">
                  <a:pos x="connsiteX30811" y="connsiteY30811"/>
                </a:cxn>
                <a:cxn ang="0">
                  <a:pos x="connsiteX30812" y="connsiteY30812"/>
                </a:cxn>
                <a:cxn ang="0">
                  <a:pos x="connsiteX30813" y="connsiteY30813"/>
                </a:cxn>
                <a:cxn ang="0">
                  <a:pos x="connsiteX30814" y="connsiteY30814"/>
                </a:cxn>
                <a:cxn ang="0">
                  <a:pos x="connsiteX30815" y="connsiteY30815"/>
                </a:cxn>
                <a:cxn ang="0">
                  <a:pos x="connsiteX30816" y="connsiteY30816"/>
                </a:cxn>
                <a:cxn ang="0">
                  <a:pos x="connsiteX30817" y="connsiteY30817"/>
                </a:cxn>
                <a:cxn ang="0">
                  <a:pos x="connsiteX30818" y="connsiteY30818"/>
                </a:cxn>
                <a:cxn ang="0">
                  <a:pos x="connsiteX30819" y="connsiteY30819"/>
                </a:cxn>
                <a:cxn ang="0">
                  <a:pos x="connsiteX30820" y="connsiteY30820"/>
                </a:cxn>
                <a:cxn ang="0">
                  <a:pos x="connsiteX30821" y="connsiteY30821"/>
                </a:cxn>
                <a:cxn ang="0">
                  <a:pos x="connsiteX30822" y="connsiteY30822"/>
                </a:cxn>
                <a:cxn ang="0">
                  <a:pos x="connsiteX30823" y="connsiteY30823"/>
                </a:cxn>
                <a:cxn ang="0">
                  <a:pos x="connsiteX30824" y="connsiteY30824"/>
                </a:cxn>
                <a:cxn ang="0">
                  <a:pos x="connsiteX30825" y="connsiteY30825"/>
                </a:cxn>
                <a:cxn ang="0">
                  <a:pos x="connsiteX30826" y="connsiteY30826"/>
                </a:cxn>
                <a:cxn ang="0">
                  <a:pos x="connsiteX30827" y="connsiteY30827"/>
                </a:cxn>
                <a:cxn ang="0">
                  <a:pos x="connsiteX30828" y="connsiteY30828"/>
                </a:cxn>
                <a:cxn ang="0">
                  <a:pos x="connsiteX30829" y="connsiteY30829"/>
                </a:cxn>
                <a:cxn ang="0">
                  <a:pos x="connsiteX30830" y="connsiteY30830"/>
                </a:cxn>
                <a:cxn ang="0">
                  <a:pos x="connsiteX30831" y="connsiteY30831"/>
                </a:cxn>
                <a:cxn ang="0">
                  <a:pos x="connsiteX30832" y="connsiteY30832"/>
                </a:cxn>
                <a:cxn ang="0">
                  <a:pos x="connsiteX30833" y="connsiteY30833"/>
                </a:cxn>
                <a:cxn ang="0">
                  <a:pos x="connsiteX30834" y="connsiteY30834"/>
                </a:cxn>
                <a:cxn ang="0">
                  <a:pos x="connsiteX30835" y="connsiteY30835"/>
                </a:cxn>
                <a:cxn ang="0">
                  <a:pos x="connsiteX30836" y="connsiteY30836"/>
                </a:cxn>
                <a:cxn ang="0">
                  <a:pos x="connsiteX30837" y="connsiteY30837"/>
                </a:cxn>
                <a:cxn ang="0">
                  <a:pos x="connsiteX30838" y="connsiteY30838"/>
                </a:cxn>
                <a:cxn ang="0">
                  <a:pos x="connsiteX30839" y="connsiteY30839"/>
                </a:cxn>
                <a:cxn ang="0">
                  <a:pos x="connsiteX30840" y="connsiteY30840"/>
                </a:cxn>
                <a:cxn ang="0">
                  <a:pos x="connsiteX30841" y="connsiteY30841"/>
                </a:cxn>
                <a:cxn ang="0">
                  <a:pos x="connsiteX30842" y="connsiteY30842"/>
                </a:cxn>
                <a:cxn ang="0">
                  <a:pos x="connsiteX30843" y="connsiteY30843"/>
                </a:cxn>
                <a:cxn ang="0">
                  <a:pos x="connsiteX30844" y="connsiteY30844"/>
                </a:cxn>
                <a:cxn ang="0">
                  <a:pos x="connsiteX30845" y="connsiteY30845"/>
                </a:cxn>
                <a:cxn ang="0">
                  <a:pos x="connsiteX30846" y="connsiteY30846"/>
                </a:cxn>
                <a:cxn ang="0">
                  <a:pos x="connsiteX30847" y="connsiteY30847"/>
                </a:cxn>
                <a:cxn ang="0">
                  <a:pos x="connsiteX30848" y="connsiteY30848"/>
                </a:cxn>
                <a:cxn ang="0">
                  <a:pos x="connsiteX30849" y="connsiteY30849"/>
                </a:cxn>
                <a:cxn ang="0">
                  <a:pos x="connsiteX30850" y="connsiteY30850"/>
                </a:cxn>
                <a:cxn ang="0">
                  <a:pos x="connsiteX30851" y="connsiteY30851"/>
                </a:cxn>
                <a:cxn ang="0">
                  <a:pos x="connsiteX30852" y="connsiteY30852"/>
                </a:cxn>
                <a:cxn ang="0">
                  <a:pos x="connsiteX30853" y="connsiteY30853"/>
                </a:cxn>
                <a:cxn ang="0">
                  <a:pos x="connsiteX30854" y="connsiteY30854"/>
                </a:cxn>
                <a:cxn ang="0">
                  <a:pos x="connsiteX30855" y="connsiteY30855"/>
                </a:cxn>
                <a:cxn ang="0">
                  <a:pos x="connsiteX30856" y="connsiteY30856"/>
                </a:cxn>
                <a:cxn ang="0">
                  <a:pos x="connsiteX30857" y="connsiteY30857"/>
                </a:cxn>
                <a:cxn ang="0">
                  <a:pos x="connsiteX30858" y="connsiteY30858"/>
                </a:cxn>
                <a:cxn ang="0">
                  <a:pos x="connsiteX30859" y="connsiteY30859"/>
                </a:cxn>
                <a:cxn ang="0">
                  <a:pos x="connsiteX30860" y="connsiteY30860"/>
                </a:cxn>
                <a:cxn ang="0">
                  <a:pos x="connsiteX30861" y="connsiteY30861"/>
                </a:cxn>
                <a:cxn ang="0">
                  <a:pos x="connsiteX30862" y="connsiteY30862"/>
                </a:cxn>
                <a:cxn ang="0">
                  <a:pos x="connsiteX30863" y="connsiteY30863"/>
                </a:cxn>
                <a:cxn ang="0">
                  <a:pos x="connsiteX30864" y="connsiteY30864"/>
                </a:cxn>
                <a:cxn ang="0">
                  <a:pos x="connsiteX30865" y="connsiteY30865"/>
                </a:cxn>
                <a:cxn ang="0">
                  <a:pos x="connsiteX30866" y="connsiteY30866"/>
                </a:cxn>
                <a:cxn ang="0">
                  <a:pos x="connsiteX30867" y="connsiteY30867"/>
                </a:cxn>
                <a:cxn ang="0">
                  <a:pos x="connsiteX30868" y="connsiteY30868"/>
                </a:cxn>
                <a:cxn ang="0">
                  <a:pos x="connsiteX30869" y="connsiteY30869"/>
                </a:cxn>
                <a:cxn ang="0">
                  <a:pos x="connsiteX30870" y="connsiteY30870"/>
                </a:cxn>
                <a:cxn ang="0">
                  <a:pos x="connsiteX30871" y="connsiteY30871"/>
                </a:cxn>
                <a:cxn ang="0">
                  <a:pos x="connsiteX30872" y="connsiteY30872"/>
                </a:cxn>
                <a:cxn ang="0">
                  <a:pos x="connsiteX30873" y="connsiteY30873"/>
                </a:cxn>
                <a:cxn ang="0">
                  <a:pos x="connsiteX30874" y="connsiteY30874"/>
                </a:cxn>
                <a:cxn ang="0">
                  <a:pos x="connsiteX30875" y="connsiteY30875"/>
                </a:cxn>
                <a:cxn ang="0">
                  <a:pos x="connsiteX30876" y="connsiteY30876"/>
                </a:cxn>
                <a:cxn ang="0">
                  <a:pos x="connsiteX30877" y="connsiteY30877"/>
                </a:cxn>
                <a:cxn ang="0">
                  <a:pos x="connsiteX30878" y="connsiteY30878"/>
                </a:cxn>
                <a:cxn ang="0">
                  <a:pos x="connsiteX30879" y="connsiteY30879"/>
                </a:cxn>
                <a:cxn ang="0">
                  <a:pos x="connsiteX30880" y="connsiteY30880"/>
                </a:cxn>
                <a:cxn ang="0">
                  <a:pos x="connsiteX30881" y="connsiteY30881"/>
                </a:cxn>
                <a:cxn ang="0">
                  <a:pos x="connsiteX30882" y="connsiteY30882"/>
                </a:cxn>
                <a:cxn ang="0">
                  <a:pos x="connsiteX30883" y="connsiteY30883"/>
                </a:cxn>
                <a:cxn ang="0">
                  <a:pos x="connsiteX30884" y="connsiteY30884"/>
                </a:cxn>
                <a:cxn ang="0">
                  <a:pos x="connsiteX30885" y="connsiteY30885"/>
                </a:cxn>
                <a:cxn ang="0">
                  <a:pos x="connsiteX30886" y="connsiteY30886"/>
                </a:cxn>
                <a:cxn ang="0">
                  <a:pos x="connsiteX30887" y="connsiteY30887"/>
                </a:cxn>
                <a:cxn ang="0">
                  <a:pos x="connsiteX30888" y="connsiteY30888"/>
                </a:cxn>
                <a:cxn ang="0">
                  <a:pos x="connsiteX30889" y="connsiteY30889"/>
                </a:cxn>
                <a:cxn ang="0">
                  <a:pos x="connsiteX30890" y="connsiteY30890"/>
                </a:cxn>
                <a:cxn ang="0">
                  <a:pos x="connsiteX30891" y="connsiteY30891"/>
                </a:cxn>
                <a:cxn ang="0">
                  <a:pos x="connsiteX30892" y="connsiteY30892"/>
                </a:cxn>
                <a:cxn ang="0">
                  <a:pos x="connsiteX30893" y="connsiteY30893"/>
                </a:cxn>
                <a:cxn ang="0">
                  <a:pos x="connsiteX30894" y="connsiteY30894"/>
                </a:cxn>
                <a:cxn ang="0">
                  <a:pos x="connsiteX30895" y="connsiteY30895"/>
                </a:cxn>
                <a:cxn ang="0">
                  <a:pos x="connsiteX30896" y="connsiteY30896"/>
                </a:cxn>
                <a:cxn ang="0">
                  <a:pos x="connsiteX30897" y="connsiteY30897"/>
                </a:cxn>
                <a:cxn ang="0">
                  <a:pos x="connsiteX30898" y="connsiteY30898"/>
                </a:cxn>
                <a:cxn ang="0">
                  <a:pos x="connsiteX30899" y="connsiteY30899"/>
                </a:cxn>
                <a:cxn ang="0">
                  <a:pos x="connsiteX30900" y="connsiteY30900"/>
                </a:cxn>
                <a:cxn ang="0">
                  <a:pos x="connsiteX30901" y="connsiteY30901"/>
                </a:cxn>
                <a:cxn ang="0">
                  <a:pos x="connsiteX30902" y="connsiteY30902"/>
                </a:cxn>
                <a:cxn ang="0">
                  <a:pos x="connsiteX30903" y="connsiteY30903"/>
                </a:cxn>
                <a:cxn ang="0">
                  <a:pos x="connsiteX30904" y="connsiteY30904"/>
                </a:cxn>
                <a:cxn ang="0">
                  <a:pos x="connsiteX30905" y="connsiteY30905"/>
                </a:cxn>
                <a:cxn ang="0">
                  <a:pos x="connsiteX30906" y="connsiteY30906"/>
                </a:cxn>
                <a:cxn ang="0">
                  <a:pos x="connsiteX30907" y="connsiteY30907"/>
                </a:cxn>
                <a:cxn ang="0">
                  <a:pos x="connsiteX30908" y="connsiteY30908"/>
                </a:cxn>
                <a:cxn ang="0">
                  <a:pos x="connsiteX30909" y="connsiteY30909"/>
                </a:cxn>
                <a:cxn ang="0">
                  <a:pos x="connsiteX30910" y="connsiteY30910"/>
                </a:cxn>
                <a:cxn ang="0">
                  <a:pos x="connsiteX30911" y="connsiteY30911"/>
                </a:cxn>
                <a:cxn ang="0">
                  <a:pos x="connsiteX30912" y="connsiteY30912"/>
                </a:cxn>
                <a:cxn ang="0">
                  <a:pos x="connsiteX30913" y="connsiteY30913"/>
                </a:cxn>
                <a:cxn ang="0">
                  <a:pos x="connsiteX30914" y="connsiteY30914"/>
                </a:cxn>
                <a:cxn ang="0">
                  <a:pos x="connsiteX30915" y="connsiteY30915"/>
                </a:cxn>
                <a:cxn ang="0">
                  <a:pos x="connsiteX30916" y="connsiteY30916"/>
                </a:cxn>
                <a:cxn ang="0">
                  <a:pos x="connsiteX30917" y="connsiteY30917"/>
                </a:cxn>
                <a:cxn ang="0">
                  <a:pos x="connsiteX30918" y="connsiteY30918"/>
                </a:cxn>
                <a:cxn ang="0">
                  <a:pos x="connsiteX30919" y="connsiteY30919"/>
                </a:cxn>
                <a:cxn ang="0">
                  <a:pos x="connsiteX30920" y="connsiteY30920"/>
                </a:cxn>
                <a:cxn ang="0">
                  <a:pos x="connsiteX30921" y="connsiteY30921"/>
                </a:cxn>
                <a:cxn ang="0">
                  <a:pos x="connsiteX30922" y="connsiteY30922"/>
                </a:cxn>
                <a:cxn ang="0">
                  <a:pos x="connsiteX30923" y="connsiteY30923"/>
                </a:cxn>
                <a:cxn ang="0">
                  <a:pos x="connsiteX30924" y="connsiteY30924"/>
                </a:cxn>
                <a:cxn ang="0">
                  <a:pos x="connsiteX30925" y="connsiteY30925"/>
                </a:cxn>
                <a:cxn ang="0">
                  <a:pos x="connsiteX30926" y="connsiteY30926"/>
                </a:cxn>
                <a:cxn ang="0">
                  <a:pos x="connsiteX30927" y="connsiteY30927"/>
                </a:cxn>
                <a:cxn ang="0">
                  <a:pos x="connsiteX30928" y="connsiteY30928"/>
                </a:cxn>
                <a:cxn ang="0">
                  <a:pos x="connsiteX30929" y="connsiteY30929"/>
                </a:cxn>
                <a:cxn ang="0">
                  <a:pos x="connsiteX30930" y="connsiteY30930"/>
                </a:cxn>
                <a:cxn ang="0">
                  <a:pos x="connsiteX30931" y="connsiteY30931"/>
                </a:cxn>
                <a:cxn ang="0">
                  <a:pos x="connsiteX30932" y="connsiteY30932"/>
                </a:cxn>
                <a:cxn ang="0">
                  <a:pos x="connsiteX30933" y="connsiteY30933"/>
                </a:cxn>
                <a:cxn ang="0">
                  <a:pos x="connsiteX30934" y="connsiteY30934"/>
                </a:cxn>
                <a:cxn ang="0">
                  <a:pos x="connsiteX30935" y="connsiteY30935"/>
                </a:cxn>
                <a:cxn ang="0">
                  <a:pos x="connsiteX30936" y="connsiteY30936"/>
                </a:cxn>
                <a:cxn ang="0">
                  <a:pos x="connsiteX30937" y="connsiteY30937"/>
                </a:cxn>
                <a:cxn ang="0">
                  <a:pos x="connsiteX30938" y="connsiteY30938"/>
                </a:cxn>
                <a:cxn ang="0">
                  <a:pos x="connsiteX30939" y="connsiteY30939"/>
                </a:cxn>
                <a:cxn ang="0">
                  <a:pos x="connsiteX30940" y="connsiteY30940"/>
                </a:cxn>
                <a:cxn ang="0">
                  <a:pos x="connsiteX30941" y="connsiteY30941"/>
                </a:cxn>
                <a:cxn ang="0">
                  <a:pos x="connsiteX30942" y="connsiteY30942"/>
                </a:cxn>
                <a:cxn ang="0">
                  <a:pos x="connsiteX30943" y="connsiteY30943"/>
                </a:cxn>
                <a:cxn ang="0">
                  <a:pos x="connsiteX30944" y="connsiteY30944"/>
                </a:cxn>
                <a:cxn ang="0">
                  <a:pos x="connsiteX30945" y="connsiteY30945"/>
                </a:cxn>
                <a:cxn ang="0">
                  <a:pos x="connsiteX30946" y="connsiteY30946"/>
                </a:cxn>
                <a:cxn ang="0">
                  <a:pos x="connsiteX30947" y="connsiteY30947"/>
                </a:cxn>
                <a:cxn ang="0">
                  <a:pos x="connsiteX30948" y="connsiteY30948"/>
                </a:cxn>
                <a:cxn ang="0">
                  <a:pos x="connsiteX30949" y="connsiteY30949"/>
                </a:cxn>
                <a:cxn ang="0">
                  <a:pos x="connsiteX30950" y="connsiteY30950"/>
                </a:cxn>
                <a:cxn ang="0">
                  <a:pos x="connsiteX30951" y="connsiteY30951"/>
                </a:cxn>
                <a:cxn ang="0">
                  <a:pos x="connsiteX30952" y="connsiteY30952"/>
                </a:cxn>
                <a:cxn ang="0">
                  <a:pos x="connsiteX30953" y="connsiteY30953"/>
                </a:cxn>
                <a:cxn ang="0">
                  <a:pos x="connsiteX30954" y="connsiteY30954"/>
                </a:cxn>
                <a:cxn ang="0">
                  <a:pos x="connsiteX30955" y="connsiteY30955"/>
                </a:cxn>
                <a:cxn ang="0">
                  <a:pos x="connsiteX30956" y="connsiteY30956"/>
                </a:cxn>
                <a:cxn ang="0">
                  <a:pos x="connsiteX30957" y="connsiteY30957"/>
                </a:cxn>
                <a:cxn ang="0">
                  <a:pos x="connsiteX30958" y="connsiteY30958"/>
                </a:cxn>
                <a:cxn ang="0">
                  <a:pos x="connsiteX30959" y="connsiteY30959"/>
                </a:cxn>
                <a:cxn ang="0">
                  <a:pos x="connsiteX30960" y="connsiteY30960"/>
                </a:cxn>
                <a:cxn ang="0">
                  <a:pos x="connsiteX30961" y="connsiteY30961"/>
                </a:cxn>
                <a:cxn ang="0">
                  <a:pos x="connsiteX30962" y="connsiteY30962"/>
                </a:cxn>
                <a:cxn ang="0">
                  <a:pos x="connsiteX30963" y="connsiteY30963"/>
                </a:cxn>
                <a:cxn ang="0">
                  <a:pos x="connsiteX30964" y="connsiteY30964"/>
                </a:cxn>
                <a:cxn ang="0">
                  <a:pos x="connsiteX30965" y="connsiteY30965"/>
                </a:cxn>
                <a:cxn ang="0">
                  <a:pos x="connsiteX30966" y="connsiteY30966"/>
                </a:cxn>
                <a:cxn ang="0">
                  <a:pos x="connsiteX30967" y="connsiteY30967"/>
                </a:cxn>
                <a:cxn ang="0">
                  <a:pos x="connsiteX30968" y="connsiteY30968"/>
                </a:cxn>
                <a:cxn ang="0">
                  <a:pos x="connsiteX30969" y="connsiteY30969"/>
                </a:cxn>
                <a:cxn ang="0">
                  <a:pos x="connsiteX30970" y="connsiteY30970"/>
                </a:cxn>
                <a:cxn ang="0">
                  <a:pos x="connsiteX30971" y="connsiteY30971"/>
                </a:cxn>
                <a:cxn ang="0">
                  <a:pos x="connsiteX30972" y="connsiteY30972"/>
                </a:cxn>
                <a:cxn ang="0">
                  <a:pos x="connsiteX30973" y="connsiteY30973"/>
                </a:cxn>
                <a:cxn ang="0">
                  <a:pos x="connsiteX30974" y="connsiteY30974"/>
                </a:cxn>
                <a:cxn ang="0">
                  <a:pos x="connsiteX30975" y="connsiteY30975"/>
                </a:cxn>
                <a:cxn ang="0">
                  <a:pos x="connsiteX30976" y="connsiteY30976"/>
                </a:cxn>
                <a:cxn ang="0">
                  <a:pos x="connsiteX30977" y="connsiteY30977"/>
                </a:cxn>
                <a:cxn ang="0">
                  <a:pos x="connsiteX30978" y="connsiteY30978"/>
                </a:cxn>
                <a:cxn ang="0">
                  <a:pos x="connsiteX30979" y="connsiteY30979"/>
                </a:cxn>
                <a:cxn ang="0">
                  <a:pos x="connsiteX30980" y="connsiteY30980"/>
                </a:cxn>
                <a:cxn ang="0">
                  <a:pos x="connsiteX30981" y="connsiteY30981"/>
                </a:cxn>
                <a:cxn ang="0">
                  <a:pos x="connsiteX30982" y="connsiteY30982"/>
                </a:cxn>
                <a:cxn ang="0">
                  <a:pos x="connsiteX30983" y="connsiteY30983"/>
                </a:cxn>
                <a:cxn ang="0">
                  <a:pos x="connsiteX30984" y="connsiteY30984"/>
                </a:cxn>
                <a:cxn ang="0">
                  <a:pos x="connsiteX30985" y="connsiteY30985"/>
                </a:cxn>
                <a:cxn ang="0">
                  <a:pos x="connsiteX30986" y="connsiteY30986"/>
                </a:cxn>
                <a:cxn ang="0">
                  <a:pos x="connsiteX30987" y="connsiteY30987"/>
                </a:cxn>
                <a:cxn ang="0">
                  <a:pos x="connsiteX30988" y="connsiteY30988"/>
                </a:cxn>
                <a:cxn ang="0">
                  <a:pos x="connsiteX30989" y="connsiteY30989"/>
                </a:cxn>
                <a:cxn ang="0">
                  <a:pos x="connsiteX30990" y="connsiteY30990"/>
                </a:cxn>
                <a:cxn ang="0">
                  <a:pos x="connsiteX30991" y="connsiteY30991"/>
                </a:cxn>
                <a:cxn ang="0">
                  <a:pos x="connsiteX30992" y="connsiteY30992"/>
                </a:cxn>
                <a:cxn ang="0">
                  <a:pos x="connsiteX30993" y="connsiteY30993"/>
                </a:cxn>
                <a:cxn ang="0">
                  <a:pos x="connsiteX30994" y="connsiteY30994"/>
                </a:cxn>
                <a:cxn ang="0">
                  <a:pos x="connsiteX30995" y="connsiteY30995"/>
                </a:cxn>
                <a:cxn ang="0">
                  <a:pos x="connsiteX30996" y="connsiteY30996"/>
                </a:cxn>
                <a:cxn ang="0">
                  <a:pos x="connsiteX30997" y="connsiteY30997"/>
                </a:cxn>
                <a:cxn ang="0">
                  <a:pos x="connsiteX30998" y="connsiteY30998"/>
                </a:cxn>
                <a:cxn ang="0">
                  <a:pos x="connsiteX30999" y="connsiteY30999"/>
                </a:cxn>
                <a:cxn ang="0">
                  <a:pos x="connsiteX31000" y="connsiteY31000"/>
                </a:cxn>
                <a:cxn ang="0">
                  <a:pos x="connsiteX31001" y="connsiteY31001"/>
                </a:cxn>
                <a:cxn ang="0">
                  <a:pos x="connsiteX31002" y="connsiteY31002"/>
                </a:cxn>
                <a:cxn ang="0">
                  <a:pos x="connsiteX31003" y="connsiteY31003"/>
                </a:cxn>
                <a:cxn ang="0">
                  <a:pos x="connsiteX31004" y="connsiteY31004"/>
                </a:cxn>
                <a:cxn ang="0">
                  <a:pos x="connsiteX31005" y="connsiteY31005"/>
                </a:cxn>
                <a:cxn ang="0">
                  <a:pos x="connsiteX31006" y="connsiteY31006"/>
                </a:cxn>
                <a:cxn ang="0">
                  <a:pos x="connsiteX31007" y="connsiteY31007"/>
                </a:cxn>
                <a:cxn ang="0">
                  <a:pos x="connsiteX31008" y="connsiteY31008"/>
                </a:cxn>
                <a:cxn ang="0">
                  <a:pos x="connsiteX31009" y="connsiteY31009"/>
                </a:cxn>
                <a:cxn ang="0">
                  <a:pos x="connsiteX31010" y="connsiteY31010"/>
                </a:cxn>
                <a:cxn ang="0">
                  <a:pos x="connsiteX31011" y="connsiteY31011"/>
                </a:cxn>
                <a:cxn ang="0">
                  <a:pos x="connsiteX31012" y="connsiteY31012"/>
                </a:cxn>
                <a:cxn ang="0">
                  <a:pos x="connsiteX31013" y="connsiteY31013"/>
                </a:cxn>
                <a:cxn ang="0">
                  <a:pos x="connsiteX31014" y="connsiteY31014"/>
                </a:cxn>
                <a:cxn ang="0">
                  <a:pos x="connsiteX31015" y="connsiteY31015"/>
                </a:cxn>
                <a:cxn ang="0">
                  <a:pos x="connsiteX31016" y="connsiteY31016"/>
                </a:cxn>
                <a:cxn ang="0">
                  <a:pos x="connsiteX31017" y="connsiteY31017"/>
                </a:cxn>
                <a:cxn ang="0">
                  <a:pos x="connsiteX31018" y="connsiteY31018"/>
                </a:cxn>
                <a:cxn ang="0">
                  <a:pos x="connsiteX31019" y="connsiteY31019"/>
                </a:cxn>
                <a:cxn ang="0">
                  <a:pos x="connsiteX31020" y="connsiteY31020"/>
                </a:cxn>
                <a:cxn ang="0">
                  <a:pos x="connsiteX31021" y="connsiteY31021"/>
                </a:cxn>
                <a:cxn ang="0">
                  <a:pos x="connsiteX31022" y="connsiteY31022"/>
                </a:cxn>
                <a:cxn ang="0">
                  <a:pos x="connsiteX31023" y="connsiteY31023"/>
                </a:cxn>
                <a:cxn ang="0">
                  <a:pos x="connsiteX31024" y="connsiteY31024"/>
                </a:cxn>
                <a:cxn ang="0">
                  <a:pos x="connsiteX31025" y="connsiteY31025"/>
                </a:cxn>
                <a:cxn ang="0">
                  <a:pos x="connsiteX31026" y="connsiteY31026"/>
                </a:cxn>
                <a:cxn ang="0">
                  <a:pos x="connsiteX31027" y="connsiteY31027"/>
                </a:cxn>
                <a:cxn ang="0">
                  <a:pos x="connsiteX31028" y="connsiteY31028"/>
                </a:cxn>
                <a:cxn ang="0">
                  <a:pos x="connsiteX31029" y="connsiteY31029"/>
                </a:cxn>
                <a:cxn ang="0">
                  <a:pos x="connsiteX31030" y="connsiteY31030"/>
                </a:cxn>
                <a:cxn ang="0">
                  <a:pos x="connsiteX31031" y="connsiteY31031"/>
                </a:cxn>
                <a:cxn ang="0">
                  <a:pos x="connsiteX31032" y="connsiteY31032"/>
                </a:cxn>
                <a:cxn ang="0">
                  <a:pos x="connsiteX31033" y="connsiteY31033"/>
                </a:cxn>
                <a:cxn ang="0">
                  <a:pos x="connsiteX31034" y="connsiteY31034"/>
                </a:cxn>
                <a:cxn ang="0">
                  <a:pos x="connsiteX31035" y="connsiteY31035"/>
                </a:cxn>
                <a:cxn ang="0">
                  <a:pos x="connsiteX31036" y="connsiteY31036"/>
                </a:cxn>
                <a:cxn ang="0">
                  <a:pos x="connsiteX31037" y="connsiteY31037"/>
                </a:cxn>
                <a:cxn ang="0">
                  <a:pos x="connsiteX31038" y="connsiteY31038"/>
                </a:cxn>
                <a:cxn ang="0">
                  <a:pos x="connsiteX31039" y="connsiteY31039"/>
                </a:cxn>
                <a:cxn ang="0">
                  <a:pos x="connsiteX31040" y="connsiteY31040"/>
                </a:cxn>
                <a:cxn ang="0">
                  <a:pos x="connsiteX31041" y="connsiteY31041"/>
                </a:cxn>
                <a:cxn ang="0">
                  <a:pos x="connsiteX31042" y="connsiteY31042"/>
                </a:cxn>
                <a:cxn ang="0">
                  <a:pos x="connsiteX31043" y="connsiteY31043"/>
                </a:cxn>
                <a:cxn ang="0">
                  <a:pos x="connsiteX31044" y="connsiteY31044"/>
                </a:cxn>
                <a:cxn ang="0">
                  <a:pos x="connsiteX31045" y="connsiteY31045"/>
                </a:cxn>
                <a:cxn ang="0">
                  <a:pos x="connsiteX31046" y="connsiteY31046"/>
                </a:cxn>
                <a:cxn ang="0">
                  <a:pos x="connsiteX31047" y="connsiteY31047"/>
                </a:cxn>
                <a:cxn ang="0">
                  <a:pos x="connsiteX31048" y="connsiteY31048"/>
                </a:cxn>
                <a:cxn ang="0">
                  <a:pos x="connsiteX31049" y="connsiteY31049"/>
                </a:cxn>
                <a:cxn ang="0">
                  <a:pos x="connsiteX31050" y="connsiteY31050"/>
                </a:cxn>
                <a:cxn ang="0">
                  <a:pos x="connsiteX31051" y="connsiteY31051"/>
                </a:cxn>
                <a:cxn ang="0">
                  <a:pos x="connsiteX31052" y="connsiteY31052"/>
                </a:cxn>
                <a:cxn ang="0">
                  <a:pos x="connsiteX31053" y="connsiteY31053"/>
                </a:cxn>
                <a:cxn ang="0">
                  <a:pos x="connsiteX31054" y="connsiteY31054"/>
                </a:cxn>
                <a:cxn ang="0">
                  <a:pos x="connsiteX31055" y="connsiteY31055"/>
                </a:cxn>
                <a:cxn ang="0">
                  <a:pos x="connsiteX31056" y="connsiteY31056"/>
                </a:cxn>
                <a:cxn ang="0">
                  <a:pos x="connsiteX31057" y="connsiteY31057"/>
                </a:cxn>
                <a:cxn ang="0">
                  <a:pos x="connsiteX31058" y="connsiteY31058"/>
                </a:cxn>
                <a:cxn ang="0">
                  <a:pos x="connsiteX31059" y="connsiteY31059"/>
                </a:cxn>
                <a:cxn ang="0">
                  <a:pos x="connsiteX31060" y="connsiteY31060"/>
                </a:cxn>
                <a:cxn ang="0">
                  <a:pos x="connsiteX31061" y="connsiteY31061"/>
                </a:cxn>
                <a:cxn ang="0">
                  <a:pos x="connsiteX31062" y="connsiteY31062"/>
                </a:cxn>
                <a:cxn ang="0">
                  <a:pos x="connsiteX31063" y="connsiteY31063"/>
                </a:cxn>
                <a:cxn ang="0">
                  <a:pos x="connsiteX31064" y="connsiteY31064"/>
                </a:cxn>
                <a:cxn ang="0">
                  <a:pos x="connsiteX31065" y="connsiteY31065"/>
                </a:cxn>
                <a:cxn ang="0">
                  <a:pos x="connsiteX31066" y="connsiteY31066"/>
                </a:cxn>
                <a:cxn ang="0">
                  <a:pos x="connsiteX31067" y="connsiteY31067"/>
                </a:cxn>
                <a:cxn ang="0">
                  <a:pos x="connsiteX31068" y="connsiteY31068"/>
                </a:cxn>
                <a:cxn ang="0">
                  <a:pos x="connsiteX31069" y="connsiteY31069"/>
                </a:cxn>
                <a:cxn ang="0">
                  <a:pos x="connsiteX31070" y="connsiteY31070"/>
                </a:cxn>
                <a:cxn ang="0">
                  <a:pos x="connsiteX31071" y="connsiteY31071"/>
                </a:cxn>
                <a:cxn ang="0">
                  <a:pos x="connsiteX31072" y="connsiteY31072"/>
                </a:cxn>
                <a:cxn ang="0">
                  <a:pos x="connsiteX31073" y="connsiteY31073"/>
                </a:cxn>
                <a:cxn ang="0">
                  <a:pos x="connsiteX31074" y="connsiteY31074"/>
                </a:cxn>
                <a:cxn ang="0">
                  <a:pos x="connsiteX31075" y="connsiteY31075"/>
                </a:cxn>
                <a:cxn ang="0">
                  <a:pos x="connsiteX31076" y="connsiteY31076"/>
                </a:cxn>
                <a:cxn ang="0">
                  <a:pos x="connsiteX31077" y="connsiteY31077"/>
                </a:cxn>
                <a:cxn ang="0">
                  <a:pos x="connsiteX31078" y="connsiteY31078"/>
                </a:cxn>
                <a:cxn ang="0">
                  <a:pos x="connsiteX31079" y="connsiteY31079"/>
                </a:cxn>
                <a:cxn ang="0">
                  <a:pos x="connsiteX31080" y="connsiteY31080"/>
                </a:cxn>
                <a:cxn ang="0">
                  <a:pos x="connsiteX31081" y="connsiteY31081"/>
                </a:cxn>
                <a:cxn ang="0">
                  <a:pos x="connsiteX31082" y="connsiteY31082"/>
                </a:cxn>
                <a:cxn ang="0">
                  <a:pos x="connsiteX31083" y="connsiteY31083"/>
                </a:cxn>
                <a:cxn ang="0">
                  <a:pos x="connsiteX31084" y="connsiteY31084"/>
                </a:cxn>
                <a:cxn ang="0">
                  <a:pos x="connsiteX31085" y="connsiteY31085"/>
                </a:cxn>
                <a:cxn ang="0">
                  <a:pos x="connsiteX31086" y="connsiteY31086"/>
                </a:cxn>
                <a:cxn ang="0">
                  <a:pos x="connsiteX31087" y="connsiteY31087"/>
                </a:cxn>
                <a:cxn ang="0">
                  <a:pos x="connsiteX31088" y="connsiteY31088"/>
                </a:cxn>
                <a:cxn ang="0">
                  <a:pos x="connsiteX31089" y="connsiteY31089"/>
                </a:cxn>
                <a:cxn ang="0">
                  <a:pos x="connsiteX31090" y="connsiteY31090"/>
                </a:cxn>
                <a:cxn ang="0">
                  <a:pos x="connsiteX31091" y="connsiteY31091"/>
                </a:cxn>
                <a:cxn ang="0">
                  <a:pos x="connsiteX31092" y="connsiteY31092"/>
                </a:cxn>
                <a:cxn ang="0">
                  <a:pos x="connsiteX31093" y="connsiteY31093"/>
                </a:cxn>
                <a:cxn ang="0">
                  <a:pos x="connsiteX31094" y="connsiteY31094"/>
                </a:cxn>
                <a:cxn ang="0">
                  <a:pos x="connsiteX31095" y="connsiteY31095"/>
                </a:cxn>
                <a:cxn ang="0">
                  <a:pos x="connsiteX31096" y="connsiteY31096"/>
                </a:cxn>
                <a:cxn ang="0">
                  <a:pos x="connsiteX31097" y="connsiteY31097"/>
                </a:cxn>
                <a:cxn ang="0">
                  <a:pos x="connsiteX31098" y="connsiteY31098"/>
                </a:cxn>
                <a:cxn ang="0">
                  <a:pos x="connsiteX31099" y="connsiteY31099"/>
                </a:cxn>
                <a:cxn ang="0">
                  <a:pos x="connsiteX31100" y="connsiteY31100"/>
                </a:cxn>
                <a:cxn ang="0">
                  <a:pos x="connsiteX31101" y="connsiteY31101"/>
                </a:cxn>
                <a:cxn ang="0">
                  <a:pos x="connsiteX31102" y="connsiteY31102"/>
                </a:cxn>
                <a:cxn ang="0">
                  <a:pos x="connsiteX31103" y="connsiteY31103"/>
                </a:cxn>
                <a:cxn ang="0">
                  <a:pos x="connsiteX31104" y="connsiteY31104"/>
                </a:cxn>
                <a:cxn ang="0">
                  <a:pos x="connsiteX31105" y="connsiteY31105"/>
                </a:cxn>
                <a:cxn ang="0">
                  <a:pos x="connsiteX31106" y="connsiteY31106"/>
                </a:cxn>
                <a:cxn ang="0">
                  <a:pos x="connsiteX31107" y="connsiteY31107"/>
                </a:cxn>
                <a:cxn ang="0">
                  <a:pos x="connsiteX31108" y="connsiteY31108"/>
                </a:cxn>
                <a:cxn ang="0">
                  <a:pos x="connsiteX31109" y="connsiteY31109"/>
                </a:cxn>
                <a:cxn ang="0">
                  <a:pos x="connsiteX31110" y="connsiteY31110"/>
                </a:cxn>
                <a:cxn ang="0">
                  <a:pos x="connsiteX31111" y="connsiteY31111"/>
                </a:cxn>
                <a:cxn ang="0">
                  <a:pos x="connsiteX31112" y="connsiteY31112"/>
                </a:cxn>
                <a:cxn ang="0">
                  <a:pos x="connsiteX31113" y="connsiteY31113"/>
                </a:cxn>
                <a:cxn ang="0">
                  <a:pos x="connsiteX31114" y="connsiteY31114"/>
                </a:cxn>
                <a:cxn ang="0">
                  <a:pos x="connsiteX31115" y="connsiteY31115"/>
                </a:cxn>
                <a:cxn ang="0">
                  <a:pos x="connsiteX31116" y="connsiteY31116"/>
                </a:cxn>
                <a:cxn ang="0">
                  <a:pos x="connsiteX31117" y="connsiteY31117"/>
                </a:cxn>
                <a:cxn ang="0">
                  <a:pos x="connsiteX31118" y="connsiteY31118"/>
                </a:cxn>
                <a:cxn ang="0">
                  <a:pos x="connsiteX31119" y="connsiteY31119"/>
                </a:cxn>
                <a:cxn ang="0">
                  <a:pos x="connsiteX31120" y="connsiteY31120"/>
                </a:cxn>
                <a:cxn ang="0">
                  <a:pos x="connsiteX31121" y="connsiteY31121"/>
                </a:cxn>
                <a:cxn ang="0">
                  <a:pos x="connsiteX31122" y="connsiteY31122"/>
                </a:cxn>
                <a:cxn ang="0">
                  <a:pos x="connsiteX31123" y="connsiteY31123"/>
                </a:cxn>
                <a:cxn ang="0">
                  <a:pos x="connsiteX31124" y="connsiteY31124"/>
                </a:cxn>
                <a:cxn ang="0">
                  <a:pos x="connsiteX31125" y="connsiteY31125"/>
                </a:cxn>
                <a:cxn ang="0">
                  <a:pos x="connsiteX31126" y="connsiteY31126"/>
                </a:cxn>
                <a:cxn ang="0">
                  <a:pos x="connsiteX31127" y="connsiteY31127"/>
                </a:cxn>
                <a:cxn ang="0">
                  <a:pos x="connsiteX31128" y="connsiteY31128"/>
                </a:cxn>
                <a:cxn ang="0">
                  <a:pos x="connsiteX31129" y="connsiteY31129"/>
                </a:cxn>
                <a:cxn ang="0">
                  <a:pos x="connsiteX31130" y="connsiteY31130"/>
                </a:cxn>
                <a:cxn ang="0">
                  <a:pos x="connsiteX31131" y="connsiteY31131"/>
                </a:cxn>
                <a:cxn ang="0">
                  <a:pos x="connsiteX31132" y="connsiteY31132"/>
                </a:cxn>
                <a:cxn ang="0">
                  <a:pos x="connsiteX31133" y="connsiteY31133"/>
                </a:cxn>
                <a:cxn ang="0">
                  <a:pos x="connsiteX31134" y="connsiteY31134"/>
                </a:cxn>
                <a:cxn ang="0">
                  <a:pos x="connsiteX31135" y="connsiteY31135"/>
                </a:cxn>
                <a:cxn ang="0">
                  <a:pos x="connsiteX31136" y="connsiteY31136"/>
                </a:cxn>
                <a:cxn ang="0">
                  <a:pos x="connsiteX31137" y="connsiteY31137"/>
                </a:cxn>
                <a:cxn ang="0">
                  <a:pos x="connsiteX31138" y="connsiteY31138"/>
                </a:cxn>
                <a:cxn ang="0">
                  <a:pos x="connsiteX31139" y="connsiteY31139"/>
                </a:cxn>
                <a:cxn ang="0">
                  <a:pos x="connsiteX31140" y="connsiteY31140"/>
                </a:cxn>
                <a:cxn ang="0">
                  <a:pos x="connsiteX31141" y="connsiteY31141"/>
                </a:cxn>
                <a:cxn ang="0">
                  <a:pos x="connsiteX31142" y="connsiteY31142"/>
                </a:cxn>
                <a:cxn ang="0">
                  <a:pos x="connsiteX31143" y="connsiteY31143"/>
                </a:cxn>
                <a:cxn ang="0">
                  <a:pos x="connsiteX31144" y="connsiteY31144"/>
                </a:cxn>
                <a:cxn ang="0">
                  <a:pos x="connsiteX31145" y="connsiteY31145"/>
                </a:cxn>
                <a:cxn ang="0">
                  <a:pos x="connsiteX31146" y="connsiteY31146"/>
                </a:cxn>
                <a:cxn ang="0">
                  <a:pos x="connsiteX31147" y="connsiteY31147"/>
                </a:cxn>
                <a:cxn ang="0">
                  <a:pos x="connsiteX31148" y="connsiteY31148"/>
                </a:cxn>
                <a:cxn ang="0">
                  <a:pos x="connsiteX31149" y="connsiteY31149"/>
                </a:cxn>
                <a:cxn ang="0">
                  <a:pos x="connsiteX31150" y="connsiteY31150"/>
                </a:cxn>
                <a:cxn ang="0">
                  <a:pos x="connsiteX31151" y="connsiteY31151"/>
                </a:cxn>
                <a:cxn ang="0">
                  <a:pos x="connsiteX31152" y="connsiteY31152"/>
                </a:cxn>
                <a:cxn ang="0">
                  <a:pos x="connsiteX31153" y="connsiteY31153"/>
                </a:cxn>
                <a:cxn ang="0">
                  <a:pos x="connsiteX31154" y="connsiteY31154"/>
                </a:cxn>
                <a:cxn ang="0">
                  <a:pos x="connsiteX31155" y="connsiteY31155"/>
                </a:cxn>
                <a:cxn ang="0">
                  <a:pos x="connsiteX31156" y="connsiteY31156"/>
                </a:cxn>
                <a:cxn ang="0">
                  <a:pos x="connsiteX31157" y="connsiteY31157"/>
                </a:cxn>
                <a:cxn ang="0">
                  <a:pos x="connsiteX31158" y="connsiteY31158"/>
                </a:cxn>
                <a:cxn ang="0">
                  <a:pos x="connsiteX31159" y="connsiteY31159"/>
                </a:cxn>
                <a:cxn ang="0">
                  <a:pos x="connsiteX31160" y="connsiteY31160"/>
                </a:cxn>
                <a:cxn ang="0">
                  <a:pos x="connsiteX31161" y="connsiteY31161"/>
                </a:cxn>
                <a:cxn ang="0">
                  <a:pos x="connsiteX31162" y="connsiteY31162"/>
                </a:cxn>
                <a:cxn ang="0">
                  <a:pos x="connsiteX31163" y="connsiteY31163"/>
                </a:cxn>
                <a:cxn ang="0">
                  <a:pos x="connsiteX31164" y="connsiteY31164"/>
                </a:cxn>
                <a:cxn ang="0">
                  <a:pos x="connsiteX31165" y="connsiteY31165"/>
                </a:cxn>
                <a:cxn ang="0">
                  <a:pos x="connsiteX31166" y="connsiteY31166"/>
                </a:cxn>
                <a:cxn ang="0">
                  <a:pos x="connsiteX31167" y="connsiteY31167"/>
                </a:cxn>
                <a:cxn ang="0">
                  <a:pos x="connsiteX31168" y="connsiteY31168"/>
                </a:cxn>
                <a:cxn ang="0">
                  <a:pos x="connsiteX31169" y="connsiteY31169"/>
                </a:cxn>
                <a:cxn ang="0">
                  <a:pos x="connsiteX31170" y="connsiteY31170"/>
                </a:cxn>
                <a:cxn ang="0">
                  <a:pos x="connsiteX31171" y="connsiteY31171"/>
                </a:cxn>
                <a:cxn ang="0">
                  <a:pos x="connsiteX31172" y="connsiteY31172"/>
                </a:cxn>
                <a:cxn ang="0">
                  <a:pos x="connsiteX31173" y="connsiteY31173"/>
                </a:cxn>
                <a:cxn ang="0">
                  <a:pos x="connsiteX31174" y="connsiteY31174"/>
                </a:cxn>
                <a:cxn ang="0">
                  <a:pos x="connsiteX31175" y="connsiteY31175"/>
                </a:cxn>
                <a:cxn ang="0">
                  <a:pos x="connsiteX31176" y="connsiteY31176"/>
                </a:cxn>
                <a:cxn ang="0">
                  <a:pos x="connsiteX31177" y="connsiteY31177"/>
                </a:cxn>
                <a:cxn ang="0">
                  <a:pos x="connsiteX31178" y="connsiteY31178"/>
                </a:cxn>
                <a:cxn ang="0">
                  <a:pos x="connsiteX31179" y="connsiteY31179"/>
                </a:cxn>
                <a:cxn ang="0">
                  <a:pos x="connsiteX31180" y="connsiteY31180"/>
                </a:cxn>
                <a:cxn ang="0">
                  <a:pos x="connsiteX31181" y="connsiteY31181"/>
                </a:cxn>
                <a:cxn ang="0">
                  <a:pos x="connsiteX31182" y="connsiteY31182"/>
                </a:cxn>
                <a:cxn ang="0">
                  <a:pos x="connsiteX31183" y="connsiteY31183"/>
                </a:cxn>
                <a:cxn ang="0">
                  <a:pos x="connsiteX31184" y="connsiteY31184"/>
                </a:cxn>
                <a:cxn ang="0">
                  <a:pos x="connsiteX31185" y="connsiteY31185"/>
                </a:cxn>
                <a:cxn ang="0">
                  <a:pos x="connsiteX31186" y="connsiteY31186"/>
                </a:cxn>
                <a:cxn ang="0">
                  <a:pos x="connsiteX31187" y="connsiteY31187"/>
                </a:cxn>
                <a:cxn ang="0">
                  <a:pos x="connsiteX31188" y="connsiteY31188"/>
                </a:cxn>
                <a:cxn ang="0">
                  <a:pos x="connsiteX31189" y="connsiteY31189"/>
                </a:cxn>
                <a:cxn ang="0">
                  <a:pos x="connsiteX31190" y="connsiteY31190"/>
                </a:cxn>
                <a:cxn ang="0">
                  <a:pos x="connsiteX31191" y="connsiteY31191"/>
                </a:cxn>
                <a:cxn ang="0">
                  <a:pos x="connsiteX31192" y="connsiteY31192"/>
                </a:cxn>
                <a:cxn ang="0">
                  <a:pos x="connsiteX31193" y="connsiteY31193"/>
                </a:cxn>
                <a:cxn ang="0">
                  <a:pos x="connsiteX31194" y="connsiteY31194"/>
                </a:cxn>
                <a:cxn ang="0">
                  <a:pos x="connsiteX31195" y="connsiteY31195"/>
                </a:cxn>
                <a:cxn ang="0">
                  <a:pos x="connsiteX31196" y="connsiteY31196"/>
                </a:cxn>
                <a:cxn ang="0">
                  <a:pos x="connsiteX31197" y="connsiteY31197"/>
                </a:cxn>
                <a:cxn ang="0">
                  <a:pos x="connsiteX31198" y="connsiteY31198"/>
                </a:cxn>
                <a:cxn ang="0">
                  <a:pos x="connsiteX31199" y="connsiteY31199"/>
                </a:cxn>
                <a:cxn ang="0">
                  <a:pos x="connsiteX31200" y="connsiteY31200"/>
                </a:cxn>
                <a:cxn ang="0">
                  <a:pos x="connsiteX31201" y="connsiteY31201"/>
                </a:cxn>
                <a:cxn ang="0">
                  <a:pos x="connsiteX31202" y="connsiteY31202"/>
                </a:cxn>
                <a:cxn ang="0">
                  <a:pos x="connsiteX31203" y="connsiteY31203"/>
                </a:cxn>
                <a:cxn ang="0">
                  <a:pos x="connsiteX31204" y="connsiteY31204"/>
                </a:cxn>
                <a:cxn ang="0">
                  <a:pos x="connsiteX31205" y="connsiteY31205"/>
                </a:cxn>
                <a:cxn ang="0">
                  <a:pos x="connsiteX31206" y="connsiteY31206"/>
                </a:cxn>
                <a:cxn ang="0">
                  <a:pos x="connsiteX31207" y="connsiteY31207"/>
                </a:cxn>
                <a:cxn ang="0">
                  <a:pos x="connsiteX31208" y="connsiteY31208"/>
                </a:cxn>
                <a:cxn ang="0">
                  <a:pos x="connsiteX31209" y="connsiteY31209"/>
                </a:cxn>
                <a:cxn ang="0">
                  <a:pos x="connsiteX31210" y="connsiteY31210"/>
                </a:cxn>
                <a:cxn ang="0">
                  <a:pos x="connsiteX31211" y="connsiteY31211"/>
                </a:cxn>
                <a:cxn ang="0">
                  <a:pos x="connsiteX31212" y="connsiteY31212"/>
                </a:cxn>
                <a:cxn ang="0">
                  <a:pos x="connsiteX31213" y="connsiteY31213"/>
                </a:cxn>
                <a:cxn ang="0">
                  <a:pos x="connsiteX31214" y="connsiteY31214"/>
                </a:cxn>
                <a:cxn ang="0">
                  <a:pos x="connsiteX31215" y="connsiteY31215"/>
                </a:cxn>
                <a:cxn ang="0">
                  <a:pos x="connsiteX31216" y="connsiteY31216"/>
                </a:cxn>
                <a:cxn ang="0">
                  <a:pos x="connsiteX31217" y="connsiteY31217"/>
                </a:cxn>
                <a:cxn ang="0">
                  <a:pos x="connsiteX31218" y="connsiteY31218"/>
                </a:cxn>
                <a:cxn ang="0">
                  <a:pos x="connsiteX31219" y="connsiteY31219"/>
                </a:cxn>
                <a:cxn ang="0">
                  <a:pos x="connsiteX31220" y="connsiteY31220"/>
                </a:cxn>
                <a:cxn ang="0">
                  <a:pos x="connsiteX31221" y="connsiteY31221"/>
                </a:cxn>
                <a:cxn ang="0">
                  <a:pos x="connsiteX31222" y="connsiteY31222"/>
                </a:cxn>
                <a:cxn ang="0">
                  <a:pos x="connsiteX31223" y="connsiteY31223"/>
                </a:cxn>
                <a:cxn ang="0">
                  <a:pos x="connsiteX31224" y="connsiteY31224"/>
                </a:cxn>
                <a:cxn ang="0">
                  <a:pos x="connsiteX31225" y="connsiteY31225"/>
                </a:cxn>
                <a:cxn ang="0">
                  <a:pos x="connsiteX31226" y="connsiteY31226"/>
                </a:cxn>
                <a:cxn ang="0">
                  <a:pos x="connsiteX31227" y="connsiteY31227"/>
                </a:cxn>
                <a:cxn ang="0">
                  <a:pos x="connsiteX31228" y="connsiteY31228"/>
                </a:cxn>
                <a:cxn ang="0">
                  <a:pos x="connsiteX31229" y="connsiteY31229"/>
                </a:cxn>
                <a:cxn ang="0">
                  <a:pos x="connsiteX31230" y="connsiteY31230"/>
                </a:cxn>
                <a:cxn ang="0">
                  <a:pos x="connsiteX31231" y="connsiteY31231"/>
                </a:cxn>
                <a:cxn ang="0">
                  <a:pos x="connsiteX31232" y="connsiteY31232"/>
                </a:cxn>
                <a:cxn ang="0">
                  <a:pos x="connsiteX31233" y="connsiteY31233"/>
                </a:cxn>
                <a:cxn ang="0">
                  <a:pos x="connsiteX31234" y="connsiteY31234"/>
                </a:cxn>
                <a:cxn ang="0">
                  <a:pos x="connsiteX31235" y="connsiteY31235"/>
                </a:cxn>
                <a:cxn ang="0">
                  <a:pos x="connsiteX31236" y="connsiteY31236"/>
                </a:cxn>
                <a:cxn ang="0">
                  <a:pos x="connsiteX31237" y="connsiteY31237"/>
                </a:cxn>
                <a:cxn ang="0">
                  <a:pos x="connsiteX31238" y="connsiteY31238"/>
                </a:cxn>
                <a:cxn ang="0">
                  <a:pos x="connsiteX31239" y="connsiteY31239"/>
                </a:cxn>
                <a:cxn ang="0">
                  <a:pos x="connsiteX31240" y="connsiteY31240"/>
                </a:cxn>
                <a:cxn ang="0">
                  <a:pos x="connsiteX31241" y="connsiteY31241"/>
                </a:cxn>
                <a:cxn ang="0">
                  <a:pos x="connsiteX31242" y="connsiteY31242"/>
                </a:cxn>
                <a:cxn ang="0">
                  <a:pos x="connsiteX31243" y="connsiteY31243"/>
                </a:cxn>
                <a:cxn ang="0">
                  <a:pos x="connsiteX31244" y="connsiteY31244"/>
                </a:cxn>
                <a:cxn ang="0">
                  <a:pos x="connsiteX31245" y="connsiteY31245"/>
                </a:cxn>
                <a:cxn ang="0">
                  <a:pos x="connsiteX31246" y="connsiteY31246"/>
                </a:cxn>
                <a:cxn ang="0">
                  <a:pos x="connsiteX31247" y="connsiteY31247"/>
                </a:cxn>
                <a:cxn ang="0">
                  <a:pos x="connsiteX31248" y="connsiteY31248"/>
                </a:cxn>
                <a:cxn ang="0">
                  <a:pos x="connsiteX31249" y="connsiteY31249"/>
                </a:cxn>
                <a:cxn ang="0">
                  <a:pos x="connsiteX31250" y="connsiteY31250"/>
                </a:cxn>
                <a:cxn ang="0">
                  <a:pos x="connsiteX31251" y="connsiteY31251"/>
                </a:cxn>
                <a:cxn ang="0">
                  <a:pos x="connsiteX31252" y="connsiteY31252"/>
                </a:cxn>
                <a:cxn ang="0">
                  <a:pos x="connsiteX31253" y="connsiteY31253"/>
                </a:cxn>
                <a:cxn ang="0">
                  <a:pos x="connsiteX31254" y="connsiteY31254"/>
                </a:cxn>
                <a:cxn ang="0">
                  <a:pos x="connsiteX31255" y="connsiteY31255"/>
                </a:cxn>
                <a:cxn ang="0">
                  <a:pos x="connsiteX31256" y="connsiteY31256"/>
                </a:cxn>
                <a:cxn ang="0">
                  <a:pos x="connsiteX31257" y="connsiteY31257"/>
                </a:cxn>
                <a:cxn ang="0">
                  <a:pos x="connsiteX31258" y="connsiteY31258"/>
                </a:cxn>
                <a:cxn ang="0">
                  <a:pos x="connsiteX31259" y="connsiteY31259"/>
                </a:cxn>
                <a:cxn ang="0">
                  <a:pos x="connsiteX31260" y="connsiteY31260"/>
                </a:cxn>
                <a:cxn ang="0">
                  <a:pos x="connsiteX31261" y="connsiteY31261"/>
                </a:cxn>
                <a:cxn ang="0">
                  <a:pos x="connsiteX31262" y="connsiteY31262"/>
                </a:cxn>
                <a:cxn ang="0">
                  <a:pos x="connsiteX31263" y="connsiteY31263"/>
                </a:cxn>
                <a:cxn ang="0">
                  <a:pos x="connsiteX31264" y="connsiteY31264"/>
                </a:cxn>
                <a:cxn ang="0">
                  <a:pos x="connsiteX31265" y="connsiteY31265"/>
                </a:cxn>
                <a:cxn ang="0">
                  <a:pos x="connsiteX31266" y="connsiteY31266"/>
                </a:cxn>
                <a:cxn ang="0">
                  <a:pos x="connsiteX31267" y="connsiteY31267"/>
                </a:cxn>
                <a:cxn ang="0">
                  <a:pos x="connsiteX31268" y="connsiteY31268"/>
                </a:cxn>
                <a:cxn ang="0">
                  <a:pos x="connsiteX31269" y="connsiteY31269"/>
                </a:cxn>
                <a:cxn ang="0">
                  <a:pos x="connsiteX31270" y="connsiteY31270"/>
                </a:cxn>
                <a:cxn ang="0">
                  <a:pos x="connsiteX31271" y="connsiteY31271"/>
                </a:cxn>
                <a:cxn ang="0">
                  <a:pos x="connsiteX31272" y="connsiteY31272"/>
                </a:cxn>
                <a:cxn ang="0">
                  <a:pos x="connsiteX31273" y="connsiteY31273"/>
                </a:cxn>
                <a:cxn ang="0">
                  <a:pos x="connsiteX31274" y="connsiteY31274"/>
                </a:cxn>
                <a:cxn ang="0">
                  <a:pos x="connsiteX31275" y="connsiteY31275"/>
                </a:cxn>
                <a:cxn ang="0">
                  <a:pos x="connsiteX31276" y="connsiteY31276"/>
                </a:cxn>
                <a:cxn ang="0">
                  <a:pos x="connsiteX31277" y="connsiteY31277"/>
                </a:cxn>
                <a:cxn ang="0">
                  <a:pos x="connsiteX31278" y="connsiteY31278"/>
                </a:cxn>
                <a:cxn ang="0">
                  <a:pos x="connsiteX31279" y="connsiteY31279"/>
                </a:cxn>
                <a:cxn ang="0">
                  <a:pos x="connsiteX31280" y="connsiteY31280"/>
                </a:cxn>
                <a:cxn ang="0">
                  <a:pos x="connsiteX31281" y="connsiteY31281"/>
                </a:cxn>
                <a:cxn ang="0">
                  <a:pos x="connsiteX31282" y="connsiteY31282"/>
                </a:cxn>
                <a:cxn ang="0">
                  <a:pos x="connsiteX31283" y="connsiteY31283"/>
                </a:cxn>
                <a:cxn ang="0">
                  <a:pos x="connsiteX31284" y="connsiteY31284"/>
                </a:cxn>
                <a:cxn ang="0">
                  <a:pos x="connsiteX31285" y="connsiteY31285"/>
                </a:cxn>
                <a:cxn ang="0">
                  <a:pos x="connsiteX31286" y="connsiteY31286"/>
                </a:cxn>
                <a:cxn ang="0">
                  <a:pos x="connsiteX31287" y="connsiteY31287"/>
                </a:cxn>
                <a:cxn ang="0">
                  <a:pos x="connsiteX31288" y="connsiteY31288"/>
                </a:cxn>
                <a:cxn ang="0">
                  <a:pos x="connsiteX31289" y="connsiteY31289"/>
                </a:cxn>
                <a:cxn ang="0">
                  <a:pos x="connsiteX31290" y="connsiteY31290"/>
                </a:cxn>
                <a:cxn ang="0">
                  <a:pos x="connsiteX31291" y="connsiteY31291"/>
                </a:cxn>
                <a:cxn ang="0">
                  <a:pos x="connsiteX31292" y="connsiteY31292"/>
                </a:cxn>
                <a:cxn ang="0">
                  <a:pos x="connsiteX31293" y="connsiteY31293"/>
                </a:cxn>
                <a:cxn ang="0">
                  <a:pos x="connsiteX31294" y="connsiteY31294"/>
                </a:cxn>
                <a:cxn ang="0">
                  <a:pos x="connsiteX31295" y="connsiteY31295"/>
                </a:cxn>
                <a:cxn ang="0">
                  <a:pos x="connsiteX31296" y="connsiteY31296"/>
                </a:cxn>
                <a:cxn ang="0">
                  <a:pos x="connsiteX31297" y="connsiteY31297"/>
                </a:cxn>
                <a:cxn ang="0">
                  <a:pos x="connsiteX31298" y="connsiteY31298"/>
                </a:cxn>
                <a:cxn ang="0">
                  <a:pos x="connsiteX31299" y="connsiteY31299"/>
                </a:cxn>
                <a:cxn ang="0">
                  <a:pos x="connsiteX31300" y="connsiteY31300"/>
                </a:cxn>
                <a:cxn ang="0">
                  <a:pos x="connsiteX31301" y="connsiteY31301"/>
                </a:cxn>
                <a:cxn ang="0">
                  <a:pos x="connsiteX31302" y="connsiteY31302"/>
                </a:cxn>
                <a:cxn ang="0">
                  <a:pos x="connsiteX31303" y="connsiteY31303"/>
                </a:cxn>
                <a:cxn ang="0">
                  <a:pos x="connsiteX31304" y="connsiteY31304"/>
                </a:cxn>
                <a:cxn ang="0">
                  <a:pos x="connsiteX31305" y="connsiteY31305"/>
                </a:cxn>
                <a:cxn ang="0">
                  <a:pos x="connsiteX31306" y="connsiteY31306"/>
                </a:cxn>
                <a:cxn ang="0">
                  <a:pos x="connsiteX31307" y="connsiteY31307"/>
                </a:cxn>
                <a:cxn ang="0">
                  <a:pos x="connsiteX31308" y="connsiteY31308"/>
                </a:cxn>
                <a:cxn ang="0">
                  <a:pos x="connsiteX31309" y="connsiteY31309"/>
                </a:cxn>
                <a:cxn ang="0">
                  <a:pos x="connsiteX31310" y="connsiteY31310"/>
                </a:cxn>
                <a:cxn ang="0">
                  <a:pos x="connsiteX31311" y="connsiteY31311"/>
                </a:cxn>
                <a:cxn ang="0">
                  <a:pos x="connsiteX31312" y="connsiteY31312"/>
                </a:cxn>
                <a:cxn ang="0">
                  <a:pos x="connsiteX31313" y="connsiteY31313"/>
                </a:cxn>
                <a:cxn ang="0">
                  <a:pos x="connsiteX31314" y="connsiteY31314"/>
                </a:cxn>
                <a:cxn ang="0">
                  <a:pos x="connsiteX31315" y="connsiteY31315"/>
                </a:cxn>
                <a:cxn ang="0">
                  <a:pos x="connsiteX31316" y="connsiteY31316"/>
                </a:cxn>
                <a:cxn ang="0">
                  <a:pos x="connsiteX31317" y="connsiteY31317"/>
                </a:cxn>
                <a:cxn ang="0">
                  <a:pos x="connsiteX31318" y="connsiteY31318"/>
                </a:cxn>
                <a:cxn ang="0">
                  <a:pos x="connsiteX31319" y="connsiteY31319"/>
                </a:cxn>
                <a:cxn ang="0">
                  <a:pos x="connsiteX31320" y="connsiteY31320"/>
                </a:cxn>
                <a:cxn ang="0">
                  <a:pos x="connsiteX31321" y="connsiteY31321"/>
                </a:cxn>
                <a:cxn ang="0">
                  <a:pos x="connsiteX31322" y="connsiteY31322"/>
                </a:cxn>
                <a:cxn ang="0">
                  <a:pos x="connsiteX31323" y="connsiteY31323"/>
                </a:cxn>
                <a:cxn ang="0">
                  <a:pos x="connsiteX31324" y="connsiteY31324"/>
                </a:cxn>
                <a:cxn ang="0">
                  <a:pos x="connsiteX31325" y="connsiteY31325"/>
                </a:cxn>
                <a:cxn ang="0">
                  <a:pos x="connsiteX31326" y="connsiteY31326"/>
                </a:cxn>
                <a:cxn ang="0">
                  <a:pos x="connsiteX31327" y="connsiteY31327"/>
                </a:cxn>
                <a:cxn ang="0">
                  <a:pos x="connsiteX31328" y="connsiteY31328"/>
                </a:cxn>
                <a:cxn ang="0">
                  <a:pos x="connsiteX31329" y="connsiteY31329"/>
                </a:cxn>
                <a:cxn ang="0">
                  <a:pos x="connsiteX31330" y="connsiteY31330"/>
                </a:cxn>
                <a:cxn ang="0">
                  <a:pos x="connsiteX31331" y="connsiteY31331"/>
                </a:cxn>
                <a:cxn ang="0">
                  <a:pos x="connsiteX31332" y="connsiteY31332"/>
                </a:cxn>
                <a:cxn ang="0">
                  <a:pos x="connsiteX31333" y="connsiteY31333"/>
                </a:cxn>
                <a:cxn ang="0">
                  <a:pos x="connsiteX31334" y="connsiteY31334"/>
                </a:cxn>
                <a:cxn ang="0">
                  <a:pos x="connsiteX31335" y="connsiteY31335"/>
                </a:cxn>
                <a:cxn ang="0">
                  <a:pos x="connsiteX31336" y="connsiteY31336"/>
                </a:cxn>
                <a:cxn ang="0">
                  <a:pos x="connsiteX31337" y="connsiteY31337"/>
                </a:cxn>
                <a:cxn ang="0">
                  <a:pos x="connsiteX31338" y="connsiteY31338"/>
                </a:cxn>
                <a:cxn ang="0">
                  <a:pos x="connsiteX31339" y="connsiteY31339"/>
                </a:cxn>
                <a:cxn ang="0">
                  <a:pos x="connsiteX31340" y="connsiteY31340"/>
                </a:cxn>
                <a:cxn ang="0">
                  <a:pos x="connsiteX31341" y="connsiteY31341"/>
                </a:cxn>
                <a:cxn ang="0">
                  <a:pos x="connsiteX31342" y="connsiteY31342"/>
                </a:cxn>
                <a:cxn ang="0">
                  <a:pos x="connsiteX31343" y="connsiteY31343"/>
                </a:cxn>
                <a:cxn ang="0">
                  <a:pos x="connsiteX31344" y="connsiteY31344"/>
                </a:cxn>
                <a:cxn ang="0">
                  <a:pos x="connsiteX31345" y="connsiteY31345"/>
                </a:cxn>
                <a:cxn ang="0">
                  <a:pos x="connsiteX31346" y="connsiteY31346"/>
                </a:cxn>
                <a:cxn ang="0">
                  <a:pos x="connsiteX31347" y="connsiteY31347"/>
                </a:cxn>
                <a:cxn ang="0">
                  <a:pos x="connsiteX31348" y="connsiteY31348"/>
                </a:cxn>
                <a:cxn ang="0">
                  <a:pos x="connsiteX31349" y="connsiteY31349"/>
                </a:cxn>
                <a:cxn ang="0">
                  <a:pos x="connsiteX31350" y="connsiteY31350"/>
                </a:cxn>
                <a:cxn ang="0">
                  <a:pos x="connsiteX31351" y="connsiteY31351"/>
                </a:cxn>
                <a:cxn ang="0">
                  <a:pos x="connsiteX31352" y="connsiteY31352"/>
                </a:cxn>
                <a:cxn ang="0">
                  <a:pos x="connsiteX31353" y="connsiteY31353"/>
                </a:cxn>
                <a:cxn ang="0">
                  <a:pos x="connsiteX31354" y="connsiteY31354"/>
                </a:cxn>
                <a:cxn ang="0">
                  <a:pos x="connsiteX31355" y="connsiteY31355"/>
                </a:cxn>
                <a:cxn ang="0">
                  <a:pos x="connsiteX31356" y="connsiteY31356"/>
                </a:cxn>
                <a:cxn ang="0">
                  <a:pos x="connsiteX31357" y="connsiteY31357"/>
                </a:cxn>
                <a:cxn ang="0">
                  <a:pos x="connsiteX31358" y="connsiteY31358"/>
                </a:cxn>
                <a:cxn ang="0">
                  <a:pos x="connsiteX31359" y="connsiteY31359"/>
                </a:cxn>
                <a:cxn ang="0">
                  <a:pos x="connsiteX31360" y="connsiteY31360"/>
                </a:cxn>
                <a:cxn ang="0">
                  <a:pos x="connsiteX31361" y="connsiteY31361"/>
                </a:cxn>
                <a:cxn ang="0">
                  <a:pos x="connsiteX31362" y="connsiteY31362"/>
                </a:cxn>
                <a:cxn ang="0">
                  <a:pos x="connsiteX31363" y="connsiteY31363"/>
                </a:cxn>
                <a:cxn ang="0">
                  <a:pos x="connsiteX31364" y="connsiteY31364"/>
                </a:cxn>
                <a:cxn ang="0">
                  <a:pos x="connsiteX31365" y="connsiteY31365"/>
                </a:cxn>
                <a:cxn ang="0">
                  <a:pos x="connsiteX31366" y="connsiteY31366"/>
                </a:cxn>
                <a:cxn ang="0">
                  <a:pos x="connsiteX31367" y="connsiteY31367"/>
                </a:cxn>
                <a:cxn ang="0">
                  <a:pos x="connsiteX31368" y="connsiteY31368"/>
                </a:cxn>
                <a:cxn ang="0">
                  <a:pos x="connsiteX31369" y="connsiteY31369"/>
                </a:cxn>
                <a:cxn ang="0">
                  <a:pos x="connsiteX31370" y="connsiteY31370"/>
                </a:cxn>
                <a:cxn ang="0">
                  <a:pos x="connsiteX31371" y="connsiteY31371"/>
                </a:cxn>
                <a:cxn ang="0">
                  <a:pos x="connsiteX31372" y="connsiteY31372"/>
                </a:cxn>
                <a:cxn ang="0">
                  <a:pos x="connsiteX31373" y="connsiteY31373"/>
                </a:cxn>
                <a:cxn ang="0">
                  <a:pos x="connsiteX31374" y="connsiteY31374"/>
                </a:cxn>
                <a:cxn ang="0">
                  <a:pos x="connsiteX31375" y="connsiteY31375"/>
                </a:cxn>
                <a:cxn ang="0">
                  <a:pos x="connsiteX31376" y="connsiteY31376"/>
                </a:cxn>
                <a:cxn ang="0">
                  <a:pos x="connsiteX31377" y="connsiteY31377"/>
                </a:cxn>
                <a:cxn ang="0">
                  <a:pos x="connsiteX31378" y="connsiteY31378"/>
                </a:cxn>
                <a:cxn ang="0">
                  <a:pos x="connsiteX31379" y="connsiteY31379"/>
                </a:cxn>
                <a:cxn ang="0">
                  <a:pos x="connsiteX31380" y="connsiteY31380"/>
                </a:cxn>
                <a:cxn ang="0">
                  <a:pos x="connsiteX31381" y="connsiteY31381"/>
                </a:cxn>
                <a:cxn ang="0">
                  <a:pos x="connsiteX31382" y="connsiteY31382"/>
                </a:cxn>
                <a:cxn ang="0">
                  <a:pos x="connsiteX31383" y="connsiteY31383"/>
                </a:cxn>
                <a:cxn ang="0">
                  <a:pos x="connsiteX31384" y="connsiteY31384"/>
                </a:cxn>
                <a:cxn ang="0">
                  <a:pos x="connsiteX31385" y="connsiteY31385"/>
                </a:cxn>
                <a:cxn ang="0">
                  <a:pos x="connsiteX31386" y="connsiteY31386"/>
                </a:cxn>
                <a:cxn ang="0">
                  <a:pos x="connsiteX31387" y="connsiteY31387"/>
                </a:cxn>
                <a:cxn ang="0">
                  <a:pos x="connsiteX31388" y="connsiteY31388"/>
                </a:cxn>
                <a:cxn ang="0">
                  <a:pos x="connsiteX31389" y="connsiteY31389"/>
                </a:cxn>
                <a:cxn ang="0">
                  <a:pos x="connsiteX31390" y="connsiteY31390"/>
                </a:cxn>
                <a:cxn ang="0">
                  <a:pos x="connsiteX31391" y="connsiteY31391"/>
                </a:cxn>
                <a:cxn ang="0">
                  <a:pos x="connsiteX31392" y="connsiteY31392"/>
                </a:cxn>
                <a:cxn ang="0">
                  <a:pos x="connsiteX31393" y="connsiteY31393"/>
                </a:cxn>
                <a:cxn ang="0">
                  <a:pos x="connsiteX31394" y="connsiteY31394"/>
                </a:cxn>
                <a:cxn ang="0">
                  <a:pos x="connsiteX31395" y="connsiteY31395"/>
                </a:cxn>
                <a:cxn ang="0">
                  <a:pos x="connsiteX31396" y="connsiteY31396"/>
                </a:cxn>
                <a:cxn ang="0">
                  <a:pos x="connsiteX31397" y="connsiteY31397"/>
                </a:cxn>
                <a:cxn ang="0">
                  <a:pos x="connsiteX31398" y="connsiteY31398"/>
                </a:cxn>
                <a:cxn ang="0">
                  <a:pos x="connsiteX31399" y="connsiteY31399"/>
                </a:cxn>
                <a:cxn ang="0">
                  <a:pos x="connsiteX31400" y="connsiteY31400"/>
                </a:cxn>
                <a:cxn ang="0">
                  <a:pos x="connsiteX31401" y="connsiteY31401"/>
                </a:cxn>
                <a:cxn ang="0">
                  <a:pos x="connsiteX31402" y="connsiteY31402"/>
                </a:cxn>
                <a:cxn ang="0">
                  <a:pos x="connsiteX31403" y="connsiteY31403"/>
                </a:cxn>
                <a:cxn ang="0">
                  <a:pos x="connsiteX31404" y="connsiteY31404"/>
                </a:cxn>
                <a:cxn ang="0">
                  <a:pos x="connsiteX31405" y="connsiteY31405"/>
                </a:cxn>
                <a:cxn ang="0">
                  <a:pos x="connsiteX31406" y="connsiteY31406"/>
                </a:cxn>
                <a:cxn ang="0">
                  <a:pos x="connsiteX31407" y="connsiteY31407"/>
                </a:cxn>
                <a:cxn ang="0">
                  <a:pos x="connsiteX31408" y="connsiteY31408"/>
                </a:cxn>
                <a:cxn ang="0">
                  <a:pos x="connsiteX31409" y="connsiteY31409"/>
                </a:cxn>
                <a:cxn ang="0">
                  <a:pos x="connsiteX31410" y="connsiteY31410"/>
                </a:cxn>
                <a:cxn ang="0">
                  <a:pos x="connsiteX31411" y="connsiteY31411"/>
                </a:cxn>
                <a:cxn ang="0">
                  <a:pos x="connsiteX31412" y="connsiteY31412"/>
                </a:cxn>
                <a:cxn ang="0">
                  <a:pos x="connsiteX31413" y="connsiteY31413"/>
                </a:cxn>
                <a:cxn ang="0">
                  <a:pos x="connsiteX31414" y="connsiteY31414"/>
                </a:cxn>
                <a:cxn ang="0">
                  <a:pos x="connsiteX31415" y="connsiteY31415"/>
                </a:cxn>
                <a:cxn ang="0">
                  <a:pos x="connsiteX31416" y="connsiteY31416"/>
                </a:cxn>
                <a:cxn ang="0">
                  <a:pos x="connsiteX31417" y="connsiteY31417"/>
                </a:cxn>
                <a:cxn ang="0">
                  <a:pos x="connsiteX31418" y="connsiteY31418"/>
                </a:cxn>
                <a:cxn ang="0">
                  <a:pos x="connsiteX31419" y="connsiteY31419"/>
                </a:cxn>
                <a:cxn ang="0">
                  <a:pos x="connsiteX31420" y="connsiteY31420"/>
                </a:cxn>
                <a:cxn ang="0">
                  <a:pos x="connsiteX31421" y="connsiteY31421"/>
                </a:cxn>
                <a:cxn ang="0">
                  <a:pos x="connsiteX31422" y="connsiteY31422"/>
                </a:cxn>
                <a:cxn ang="0">
                  <a:pos x="connsiteX31423" y="connsiteY31423"/>
                </a:cxn>
                <a:cxn ang="0">
                  <a:pos x="connsiteX31424" y="connsiteY31424"/>
                </a:cxn>
                <a:cxn ang="0">
                  <a:pos x="connsiteX31425" y="connsiteY31425"/>
                </a:cxn>
                <a:cxn ang="0">
                  <a:pos x="connsiteX31426" y="connsiteY31426"/>
                </a:cxn>
                <a:cxn ang="0">
                  <a:pos x="connsiteX31427" y="connsiteY31427"/>
                </a:cxn>
                <a:cxn ang="0">
                  <a:pos x="connsiteX31428" y="connsiteY31428"/>
                </a:cxn>
                <a:cxn ang="0">
                  <a:pos x="connsiteX31429" y="connsiteY31429"/>
                </a:cxn>
                <a:cxn ang="0">
                  <a:pos x="connsiteX31430" y="connsiteY31430"/>
                </a:cxn>
                <a:cxn ang="0">
                  <a:pos x="connsiteX31431" y="connsiteY31431"/>
                </a:cxn>
                <a:cxn ang="0">
                  <a:pos x="connsiteX31432" y="connsiteY31432"/>
                </a:cxn>
                <a:cxn ang="0">
                  <a:pos x="connsiteX31433" y="connsiteY31433"/>
                </a:cxn>
                <a:cxn ang="0">
                  <a:pos x="connsiteX31434" y="connsiteY31434"/>
                </a:cxn>
                <a:cxn ang="0">
                  <a:pos x="connsiteX31435" y="connsiteY31435"/>
                </a:cxn>
                <a:cxn ang="0">
                  <a:pos x="connsiteX31436" y="connsiteY31436"/>
                </a:cxn>
                <a:cxn ang="0">
                  <a:pos x="connsiteX31437" y="connsiteY31437"/>
                </a:cxn>
                <a:cxn ang="0">
                  <a:pos x="connsiteX31438" y="connsiteY31438"/>
                </a:cxn>
                <a:cxn ang="0">
                  <a:pos x="connsiteX31439" y="connsiteY31439"/>
                </a:cxn>
                <a:cxn ang="0">
                  <a:pos x="connsiteX31440" y="connsiteY31440"/>
                </a:cxn>
                <a:cxn ang="0">
                  <a:pos x="connsiteX31441" y="connsiteY31441"/>
                </a:cxn>
                <a:cxn ang="0">
                  <a:pos x="connsiteX31442" y="connsiteY31442"/>
                </a:cxn>
                <a:cxn ang="0">
                  <a:pos x="connsiteX31443" y="connsiteY31443"/>
                </a:cxn>
                <a:cxn ang="0">
                  <a:pos x="connsiteX31444" y="connsiteY31444"/>
                </a:cxn>
                <a:cxn ang="0">
                  <a:pos x="connsiteX31445" y="connsiteY31445"/>
                </a:cxn>
                <a:cxn ang="0">
                  <a:pos x="connsiteX31446" y="connsiteY31446"/>
                </a:cxn>
                <a:cxn ang="0">
                  <a:pos x="connsiteX31447" y="connsiteY31447"/>
                </a:cxn>
                <a:cxn ang="0">
                  <a:pos x="connsiteX31448" y="connsiteY31448"/>
                </a:cxn>
                <a:cxn ang="0">
                  <a:pos x="connsiteX31449" y="connsiteY31449"/>
                </a:cxn>
                <a:cxn ang="0">
                  <a:pos x="connsiteX31450" y="connsiteY31450"/>
                </a:cxn>
                <a:cxn ang="0">
                  <a:pos x="connsiteX31451" y="connsiteY31451"/>
                </a:cxn>
                <a:cxn ang="0">
                  <a:pos x="connsiteX31452" y="connsiteY31452"/>
                </a:cxn>
                <a:cxn ang="0">
                  <a:pos x="connsiteX31453" y="connsiteY31453"/>
                </a:cxn>
                <a:cxn ang="0">
                  <a:pos x="connsiteX31454" y="connsiteY31454"/>
                </a:cxn>
                <a:cxn ang="0">
                  <a:pos x="connsiteX31455" y="connsiteY31455"/>
                </a:cxn>
                <a:cxn ang="0">
                  <a:pos x="connsiteX31456" y="connsiteY31456"/>
                </a:cxn>
                <a:cxn ang="0">
                  <a:pos x="connsiteX31457" y="connsiteY31457"/>
                </a:cxn>
                <a:cxn ang="0">
                  <a:pos x="connsiteX31458" y="connsiteY31458"/>
                </a:cxn>
                <a:cxn ang="0">
                  <a:pos x="connsiteX31459" y="connsiteY31459"/>
                </a:cxn>
                <a:cxn ang="0">
                  <a:pos x="connsiteX31460" y="connsiteY31460"/>
                </a:cxn>
                <a:cxn ang="0">
                  <a:pos x="connsiteX31461" y="connsiteY31461"/>
                </a:cxn>
                <a:cxn ang="0">
                  <a:pos x="connsiteX31462" y="connsiteY31462"/>
                </a:cxn>
                <a:cxn ang="0">
                  <a:pos x="connsiteX31463" y="connsiteY31463"/>
                </a:cxn>
                <a:cxn ang="0">
                  <a:pos x="connsiteX31464" y="connsiteY31464"/>
                </a:cxn>
                <a:cxn ang="0">
                  <a:pos x="connsiteX31465" y="connsiteY31465"/>
                </a:cxn>
                <a:cxn ang="0">
                  <a:pos x="connsiteX31466" y="connsiteY31466"/>
                </a:cxn>
                <a:cxn ang="0">
                  <a:pos x="connsiteX31467" y="connsiteY31467"/>
                </a:cxn>
                <a:cxn ang="0">
                  <a:pos x="connsiteX31468" y="connsiteY31468"/>
                </a:cxn>
                <a:cxn ang="0">
                  <a:pos x="connsiteX31469" y="connsiteY31469"/>
                </a:cxn>
                <a:cxn ang="0">
                  <a:pos x="connsiteX31470" y="connsiteY31470"/>
                </a:cxn>
                <a:cxn ang="0">
                  <a:pos x="connsiteX31471" y="connsiteY31471"/>
                </a:cxn>
                <a:cxn ang="0">
                  <a:pos x="connsiteX31472" y="connsiteY31472"/>
                </a:cxn>
                <a:cxn ang="0">
                  <a:pos x="connsiteX31473" y="connsiteY31473"/>
                </a:cxn>
                <a:cxn ang="0">
                  <a:pos x="connsiteX31474" y="connsiteY31474"/>
                </a:cxn>
                <a:cxn ang="0">
                  <a:pos x="connsiteX31475" y="connsiteY31475"/>
                </a:cxn>
                <a:cxn ang="0">
                  <a:pos x="connsiteX31476" y="connsiteY31476"/>
                </a:cxn>
                <a:cxn ang="0">
                  <a:pos x="connsiteX31477" y="connsiteY31477"/>
                </a:cxn>
                <a:cxn ang="0">
                  <a:pos x="connsiteX31478" y="connsiteY31478"/>
                </a:cxn>
                <a:cxn ang="0">
                  <a:pos x="connsiteX31479" y="connsiteY31479"/>
                </a:cxn>
                <a:cxn ang="0">
                  <a:pos x="connsiteX31480" y="connsiteY31480"/>
                </a:cxn>
                <a:cxn ang="0">
                  <a:pos x="connsiteX31481" y="connsiteY31481"/>
                </a:cxn>
                <a:cxn ang="0">
                  <a:pos x="connsiteX31482" y="connsiteY31482"/>
                </a:cxn>
                <a:cxn ang="0">
                  <a:pos x="connsiteX31483" y="connsiteY31483"/>
                </a:cxn>
                <a:cxn ang="0">
                  <a:pos x="connsiteX31484" y="connsiteY31484"/>
                </a:cxn>
                <a:cxn ang="0">
                  <a:pos x="connsiteX31485" y="connsiteY31485"/>
                </a:cxn>
                <a:cxn ang="0">
                  <a:pos x="connsiteX31486" y="connsiteY31486"/>
                </a:cxn>
                <a:cxn ang="0">
                  <a:pos x="connsiteX31487" y="connsiteY31487"/>
                </a:cxn>
                <a:cxn ang="0">
                  <a:pos x="connsiteX31488" y="connsiteY31488"/>
                </a:cxn>
                <a:cxn ang="0">
                  <a:pos x="connsiteX31489" y="connsiteY31489"/>
                </a:cxn>
                <a:cxn ang="0">
                  <a:pos x="connsiteX31490" y="connsiteY31490"/>
                </a:cxn>
                <a:cxn ang="0">
                  <a:pos x="connsiteX31491" y="connsiteY31491"/>
                </a:cxn>
                <a:cxn ang="0">
                  <a:pos x="connsiteX31492" y="connsiteY31492"/>
                </a:cxn>
                <a:cxn ang="0">
                  <a:pos x="connsiteX31493" y="connsiteY31493"/>
                </a:cxn>
                <a:cxn ang="0">
                  <a:pos x="connsiteX31494" y="connsiteY31494"/>
                </a:cxn>
                <a:cxn ang="0">
                  <a:pos x="connsiteX31495" y="connsiteY31495"/>
                </a:cxn>
                <a:cxn ang="0">
                  <a:pos x="connsiteX31496" y="connsiteY31496"/>
                </a:cxn>
                <a:cxn ang="0">
                  <a:pos x="connsiteX31497" y="connsiteY31497"/>
                </a:cxn>
                <a:cxn ang="0">
                  <a:pos x="connsiteX31498" y="connsiteY31498"/>
                </a:cxn>
                <a:cxn ang="0">
                  <a:pos x="connsiteX31499" y="connsiteY31499"/>
                </a:cxn>
                <a:cxn ang="0">
                  <a:pos x="connsiteX31500" y="connsiteY31500"/>
                </a:cxn>
                <a:cxn ang="0">
                  <a:pos x="connsiteX31501" y="connsiteY31501"/>
                </a:cxn>
                <a:cxn ang="0">
                  <a:pos x="connsiteX31502" y="connsiteY31502"/>
                </a:cxn>
                <a:cxn ang="0">
                  <a:pos x="connsiteX31503" y="connsiteY31503"/>
                </a:cxn>
                <a:cxn ang="0">
                  <a:pos x="connsiteX31504" y="connsiteY31504"/>
                </a:cxn>
                <a:cxn ang="0">
                  <a:pos x="connsiteX31505" y="connsiteY31505"/>
                </a:cxn>
                <a:cxn ang="0">
                  <a:pos x="connsiteX31506" y="connsiteY31506"/>
                </a:cxn>
                <a:cxn ang="0">
                  <a:pos x="connsiteX31507" y="connsiteY31507"/>
                </a:cxn>
                <a:cxn ang="0">
                  <a:pos x="connsiteX31508" y="connsiteY31508"/>
                </a:cxn>
                <a:cxn ang="0">
                  <a:pos x="connsiteX31509" y="connsiteY31509"/>
                </a:cxn>
                <a:cxn ang="0">
                  <a:pos x="connsiteX31510" y="connsiteY31510"/>
                </a:cxn>
                <a:cxn ang="0">
                  <a:pos x="connsiteX31511" y="connsiteY31511"/>
                </a:cxn>
                <a:cxn ang="0">
                  <a:pos x="connsiteX31512" y="connsiteY31512"/>
                </a:cxn>
                <a:cxn ang="0">
                  <a:pos x="connsiteX31513" y="connsiteY31513"/>
                </a:cxn>
                <a:cxn ang="0">
                  <a:pos x="connsiteX31514" y="connsiteY31514"/>
                </a:cxn>
                <a:cxn ang="0">
                  <a:pos x="connsiteX31515" y="connsiteY31515"/>
                </a:cxn>
                <a:cxn ang="0">
                  <a:pos x="connsiteX31516" y="connsiteY31516"/>
                </a:cxn>
                <a:cxn ang="0">
                  <a:pos x="connsiteX31517" y="connsiteY31517"/>
                </a:cxn>
                <a:cxn ang="0">
                  <a:pos x="connsiteX31518" y="connsiteY31518"/>
                </a:cxn>
                <a:cxn ang="0">
                  <a:pos x="connsiteX31519" y="connsiteY31519"/>
                </a:cxn>
                <a:cxn ang="0">
                  <a:pos x="connsiteX31520" y="connsiteY31520"/>
                </a:cxn>
                <a:cxn ang="0">
                  <a:pos x="connsiteX31521" y="connsiteY31521"/>
                </a:cxn>
                <a:cxn ang="0">
                  <a:pos x="connsiteX31522" y="connsiteY31522"/>
                </a:cxn>
                <a:cxn ang="0">
                  <a:pos x="connsiteX31523" y="connsiteY31523"/>
                </a:cxn>
                <a:cxn ang="0">
                  <a:pos x="connsiteX31524" y="connsiteY31524"/>
                </a:cxn>
                <a:cxn ang="0">
                  <a:pos x="connsiteX31525" y="connsiteY31525"/>
                </a:cxn>
                <a:cxn ang="0">
                  <a:pos x="connsiteX31526" y="connsiteY31526"/>
                </a:cxn>
                <a:cxn ang="0">
                  <a:pos x="connsiteX31527" y="connsiteY31527"/>
                </a:cxn>
                <a:cxn ang="0">
                  <a:pos x="connsiteX31528" y="connsiteY31528"/>
                </a:cxn>
                <a:cxn ang="0">
                  <a:pos x="connsiteX31529" y="connsiteY31529"/>
                </a:cxn>
                <a:cxn ang="0">
                  <a:pos x="connsiteX31530" y="connsiteY31530"/>
                </a:cxn>
                <a:cxn ang="0">
                  <a:pos x="connsiteX31531" y="connsiteY31531"/>
                </a:cxn>
                <a:cxn ang="0">
                  <a:pos x="connsiteX31532" y="connsiteY31532"/>
                </a:cxn>
                <a:cxn ang="0">
                  <a:pos x="connsiteX31533" y="connsiteY31533"/>
                </a:cxn>
                <a:cxn ang="0">
                  <a:pos x="connsiteX31534" y="connsiteY31534"/>
                </a:cxn>
                <a:cxn ang="0">
                  <a:pos x="connsiteX31535" y="connsiteY31535"/>
                </a:cxn>
                <a:cxn ang="0">
                  <a:pos x="connsiteX31536" y="connsiteY31536"/>
                </a:cxn>
                <a:cxn ang="0">
                  <a:pos x="connsiteX31537" y="connsiteY31537"/>
                </a:cxn>
                <a:cxn ang="0">
                  <a:pos x="connsiteX31538" y="connsiteY31538"/>
                </a:cxn>
                <a:cxn ang="0">
                  <a:pos x="connsiteX31539" y="connsiteY31539"/>
                </a:cxn>
                <a:cxn ang="0">
                  <a:pos x="connsiteX31540" y="connsiteY31540"/>
                </a:cxn>
                <a:cxn ang="0">
                  <a:pos x="connsiteX31541" y="connsiteY31541"/>
                </a:cxn>
                <a:cxn ang="0">
                  <a:pos x="connsiteX31542" y="connsiteY31542"/>
                </a:cxn>
                <a:cxn ang="0">
                  <a:pos x="connsiteX31543" y="connsiteY31543"/>
                </a:cxn>
                <a:cxn ang="0">
                  <a:pos x="connsiteX31544" y="connsiteY31544"/>
                </a:cxn>
                <a:cxn ang="0">
                  <a:pos x="connsiteX31545" y="connsiteY31545"/>
                </a:cxn>
                <a:cxn ang="0">
                  <a:pos x="connsiteX31546" y="connsiteY31546"/>
                </a:cxn>
                <a:cxn ang="0">
                  <a:pos x="connsiteX31547" y="connsiteY31547"/>
                </a:cxn>
                <a:cxn ang="0">
                  <a:pos x="connsiteX31548" y="connsiteY31548"/>
                </a:cxn>
                <a:cxn ang="0">
                  <a:pos x="connsiteX31549" y="connsiteY31549"/>
                </a:cxn>
                <a:cxn ang="0">
                  <a:pos x="connsiteX31550" y="connsiteY31550"/>
                </a:cxn>
                <a:cxn ang="0">
                  <a:pos x="connsiteX31551" y="connsiteY31551"/>
                </a:cxn>
                <a:cxn ang="0">
                  <a:pos x="connsiteX31552" y="connsiteY31552"/>
                </a:cxn>
                <a:cxn ang="0">
                  <a:pos x="connsiteX31553" y="connsiteY31553"/>
                </a:cxn>
                <a:cxn ang="0">
                  <a:pos x="connsiteX31554" y="connsiteY31554"/>
                </a:cxn>
                <a:cxn ang="0">
                  <a:pos x="connsiteX31555" y="connsiteY31555"/>
                </a:cxn>
                <a:cxn ang="0">
                  <a:pos x="connsiteX31556" y="connsiteY31556"/>
                </a:cxn>
                <a:cxn ang="0">
                  <a:pos x="connsiteX31557" y="connsiteY31557"/>
                </a:cxn>
                <a:cxn ang="0">
                  <a:pos x="connsiteX31558" y="connsiteY31558"/>
                </a:cxn>
                <a:cxn ang="0">
                  <a:pos x="connsiteX31559" y="connsiteY31559"/>
                </a:cxn>
                <a:cxn ang="0">
                  <a:pos x="connsiteX31560" y="connsiteY31560"/>
                </a:cxn>
                <a:cxn ang="0">
                  <a:pos x="connsiteX31561" y="connsiteY31561"/>
                </a:cxn>
                <a:cxn ang="0">
                  <a:pos x="connsiteX31562" y="connsiteY31562"/>
                </a:cxn>
                <a:cxn ang="0">
                  <a:pos x="connsiteX31563" y="connsiteY31563"/>
                </a:cxn>
                <a:cxn ang="0">
                  <a:pos x="connsiteX31564" y="connsiteY31564"/>
                </a:cxn>
                <a:cxn ang="0">
                  <a:pos x="connsiteX31565" y="connsiteY31565"/>
                </a:cxn>
                <a:cxn ang="0">
                  <a:pos x="connsiteX31566" y="connsiteY31566"/>
                </a:cxn>
                <a:cxn ang="0">
                  <a:pos x="connsiteX31567" y="connsiteY31567"/>
                </a:cxn>
                <a:cxn ang="0">
                  <a:pos x="connsiteX31568" y="connsiteY31568"/>
                </a:cxn>
                <a:cxn ang="0">
                  <a:pos x="connsiteX31569" y="connsiteY31569"/>
                </a:cxn>
                <a:cxn ang="0">
                  <a:pos x="connsiteX31570" y="connsiteY31570"/>
                </a:cxn>
                <a:cxn ang="0">
                  <a:pos x="connsiteX31571" y="connsiteY31571"/>
                </a:cxn>
                <a:cxn ang="0">
                  <a:pos x="connsiteX31572" y="connsiteY31572"/>
                </a:cxn>
                <a:cxn ang="0">
                  <a:pos x="connsiteX31573" y="connsiteY31573"/>
                </a:cxn>
                <a:cxn ang="0">
                  <a:pos x="connsiteX31574" y="connsiteY31574"/>
                </a:cxn>
                <a:cxn ang="0">
                  <a:pos x="connsiteX31575" y="connsiteY31575"/>
                </a:cxn>
                <a:cxn ang="0">
                  <a:pos x="connsiteX31576" y="connsiteY31576"/>
                </a:cxn>
                <a:cxn ang="0">
                  <a:pos x="connsiteX31577" y="connsiteY31577"/>
                </a:cxn>
                <a:cxn ang="0">
                  <a:pos x="connsiteX31578" y="connsiteY31578"/>
                </a:cxn>
                <a:cxn ang="0">
                  <a:pos x="connsiteX31579" y="connsiteY31579"/>
                </a:cxn>
                <a:cxn ang="0">
                  <a:pos x="connsiteX31580" y="connsiteY31580"/>
                </a:cxn>
                <a:cxn ang="0">
                  <a:pos x="connsiteX31581" y="connsiteY31581"/>
                </a:cxn>
                <a:cxn ang="0">
                  <a:pos x="connsiteX31582" y="connsiteY31582"/>
                </a:cxn>
                <a:cxn ang="0">
                  <a:pos x="connsiteX31583" y="connsiteY31583"/>
                </a:cxn>
                <a:cxn ang="0">
                  <a:pos x="connsiteX31584" y="connsiteY31584"/>
                </a:cxn>
                <a:cxn ang="0">
                  <a:pos x="connsiteX31585" y="connsiteY31585"/>
                </a:cxn>
                <a:cxn ang="0">
                  <a:pos x="connsiteX31586" y="connsiteY31586"/>
                </a:cxn>
                <a:cxn ang="0">
                  <a:pos x="connsiteX31587" y="connsiteY31587"/>
                </a:cxn>
                <a:cxn ang="0">
                  <a:pos x="connsiteX31588" y="connsiteY31588"/>
                </a:cxn>
                <a:cxn ang="0">
                  <a:pos x="connsiteX31589" y="connsiteY31589"/>
                </a:cxn>
                <a:cxn ang="0">
                  <a:pos x="connsiteX31590" y="connsiteY31590"/>
                </a:cxn>
                <a:cxn ang="0">
                  <a:pos x="connsiteX31591" y="connsiteY31591"/>
                </a:cxn>
                <a:cxn ang="0">
                  <a:pos x="connsiteX31592" y="connsiteY31592"/>
                </a:cxn>
                <a:cxn ang="0">
                  <a:pos x="connsiteX31593" y="connsiteY31593"/>
                </a:cxn>
                <a:cxn ang="0">
                  <a:pos x="connsiteX31594" y="connsiteY31594"/>
                </a:cxn>
                <a:cxn ang="0">
                  <a:pos x="connsiteX31595" y="connsiteY31595"/>
                </a:cxn>
                <a:cxn ang="0">
                  <a:pos x="connsiteX31596" y="connsiteY31596"/>
                </a:cxn>
                <a:cxn ang="0">
                  <a:pos x="connsiteX31597" y="connsiteY31597"/>
                </a:cxn>
                <a:cxn ang="0">
                  <a:pos x="connsiteX31598" y="connsiteY31598"/>
                </a:cxn>
                <a:cxn ang="0">
                  <a:pos x="connsiteX31599" y="connsiteY31599"/>
                </a:cxn>
                <a:cxn ang="0">
                  <a:pos x="connsiteX31600" y="connsiteY31600"/>
                </a:cxn>
                <a:cxn ang="0">
                  <a:pos x="connsiteX31601" y="connsiteY31601"/>
                </a:cxn>
                <a:cxn ang="0">
                  <a:pos x="connsiteX31602" y="connsiteY31602"/>
                </a:cxn>
                <a:cxn ang="0">
                  <a:pos x="connsiteX31603" y="connsiteY31603"/>
                </a:cxn>
                <a:cxn ang="0">
                  <a:pos x="connsiteX31604" y="connsiteY31604"/>
                </a:cxn>
                <a:cxn ang="0">
                  <a:pos x="connsiteX31605" y="connsiteY31605"/>
                </a:cxn>
                <a:cxn ang="0">
                  <a:pos x="connsiteX31606" y="connsiteY31606"/>
                </a:cxn>
                <a:cxn ang="0">
                  <a:pos x="connsiteX31607" y="connsiteY31607"/>
                </a:cxn>
                <a:cxn ang="0">
                  <a:pos x="connsiteX31608" y="connsiteY31608"/>
                </a:cxn>
                <a:cxn ang="0">
                  <a:pos x="connsiteX31609" y="connsiteY31609"/>
                </a:cxn>
                <a:cxn ang="0">
                  <a:pos x="connsiteX31610" y="connsiteY31610"/>
                </a:cxn>
                <a:cxn ang="0">
                  <a:pos x="connsiteX31611" y="connsiteY31611"/>
                </a:cxn>
                <a:cxn ang="0">
                  <a:pos x="connsiteX31612" y="connsiteY31612"/>
                </a:cxn>
                <a:cxn ang="0">
                  <a:pos x="connsiteX31613" y="connsiteY31613"/>
                </a:cxn>
                <a:cxn ang="0">
                  <a:pos x="connsiteX31614" y="connsiteY31614"/>
                </a:cxn>
                <a:cxn ang="0">
                  <a:pos x="connsiteX31615" y="connsiteY31615"/>
                </a:cxn>
                <a:cxn ang="0">
                  <a:pos x="connsiteX31616" y="connsiteY31616"/>
                </a:cxn>
                <a:cxn ang="0">
                  <a:pos x="connsiteX31617" y="connsiteY31617"/>
                </a:cxn>
                <a:cxn ang="0">
                  <a:pos x="connsiteX31618" y="connsiteY31618"/>
                </a:cxn>
                <a:cxn ang="0">
                  <a:pos x="connsiteX31619" y="connsiteY31619"/>
                </a:cxn>
                <a:cxn ang="0">
                  <a:pos x="connsiteX31620" y="connsiteY31620"/>
                </a:cxn>
                <a:cxn ang="0">
                  <a:pos x="connsiteX31621" y="connsiteY31621"/>
                </a:cxn>
                <a:cxn ang="0">
                  <a:pos x="connsiteX31622" y="connsiteY31622"/>
                </a:cxn>
                <a:cxn ang="0">
                  <a:pos x="connsiteX31623" y="connsiteY31623"/>
                </a:cxn>
                <a:cxn ang="0">
                  <a:pos x="connsiteX31624" y="connsiteY31624"/>
                </a:cxn>
                <a:cxn ang="0">
                  <a:pos x="connsiteX31625" y="connsiteY31625"/>
                </a:cxn>
                <a:cxn ang="0">
                  <a:pos x="connsiteX31626" y="connsiteY31626"/>
                </a:cxn>
                <a:cxn ang="0">
                  <a:pos x="connsiteX31627" y="connsiteY31627"/>
                </a:cxn>
                <a:cxn ang="0">
                  <a:pos x="connsiteX31628" y="connsiteY31628"/>
                </a:cxn>
                <a:cxn ang="0">
                  <a:pos x="connsiteX31629" y="connsiteY31629"/>
                </a:cxn>
                <a:cxn ang="0">
                  <a:pos x="connsiteX31630" y="connsiteY31630"/>
                </a:cxn>
                <a:cxn ang="0">
                  <a:pos x="connsiteX31631" y="connsiteY31631"/>
                </a:cxn>
                <a:cxn ang="0">
                  <a:pos x="connsiteX31632" y="connsiteY31632"/>
                </a:cxn>
                <a:cxn ang="0">
                  <a:pos x="connsiteX31633" y="connsiteY31633"/>
                </a:cxn>
                <a:cxn ang="0">
                  <a:pos x="connsiteX31634" y="connsiteY31634"/>
                </a:cxn>
                <a:cxn ang="0">
                  <a:pos x="connsiteX31635" y="connsiteY31635"/>
                </a:cxn>
                <a:cxn ang="0">
                  <a:pos x="connsiteX31636" y="connsiteY31636"/>
                </a:cxn>
                <a:cxn ang="0">
                  <a:pos x="connsiteX31637" y="connsiteY31637"/>
                </a:cxn>
                <a:cxn ang="0">
                  <a:pos x="connsiteX31638" y="connsiteY31638"/>
                </a:cxn>
                <a:cxn ang="0">
                  <a:pos x="connsiteX31639" y="connsiteY31639"/>
                </a:cxn>
                <a:cxn ang="0">
                  <a:pos x="connsiteX31640" y="connsiteY31640"/>
                </a:cxn>
                <a:cxn ang="0">
                  <a:pos x="connsiteX31641" y="connsiteY31641"/>
                </a:cxn>
                <a:cxn ang="0">
                  <a:pos x="connsiteX31642" y="connsiteY31642"/>
                </a:cxn>
                <a:cxn ang="0">
                  <a:pos x="connsiteX31643" y="connsiteY31643"/>
                </a:cxn>
                <a:cxn ang="0">
                  <a:pos x="connsiteX31644" y="connsiteY31644"/>
                </a:cxn>
                <a:cxn ang="0">
                  <a:pos x="connsiteX31645" y="connsiteY31645"/>
                </a:cxn>
                <a:cxn ang="0">
                  <a:pos x="connsiteX31646" y="connsiteY31646"/>
                </a:cxn>
                <a:cxn ang="0">
                  <a:pos x="connsiteX31647" y="connsiteY31647"/>
                </a:cxn>
                <a:cxn ang="0">
                  <a:pos x="connsiteX31648" y="connsiteY31648"/>
                </a:cxn>
                <a:cxn ang="0">
                  <a:pos x="connsiteX31649" y="connsiteY31649"/>
                </a:cxn>
                <a:cxn ang="0">
                  <a:pos x="connsiteX31650" y="connsiteY31650"/>
                </a:cxn>
                <a:cxn ang="0">
                  <a:pos x="connsiteX31651" y="connsiteY31651"/>
                </a:cxn>
                <a:cxn ang="0">
                  <a:pos x="connsiteX31652" y="connsiteY31652"/>
                </a:cxn>
                <a:cxn ang="0">
                  <a:pos x="connsiteX31653" y="connsiteY31653"/>
                </a:cxn>
                <a:cxn ang="0">
                  <a:pos x="connsiteX31654" y="connsiteY31654"/>
                </a:cxn>
                <a:cxn ang="0">
                  <a:pos x="connsiteX31655" y="connsiteY31655"/>
                </a:cxn>
                <a:cxn ang="0">
                  <a:pos x="connsiteX31656" y="connsiteY31656"/>
                </a:cxn>
                <a:cxn ang="0">
                  <a:pos x="connsiteX31657" y="connsiteY31657"/>
                </a:cxn>
                <a:cxn ang="0">
                  <a:pos x="connsiteX31658" y="connsiteY31658"/>
                </a:cxn>
                <a:cxn ang="0">
                  <a:pos x="connsiteX31659" y="connsiteY31659"/>
                </a:cxn>
                <a:cxn ang="0">
                  <a:pos x="connsiteX31660" y="connsiteY31660"/>
                </a:cxn>
                <a:cxn ang="0">
                  <a:pos x="connsiteX31661" y="connsiteY31661"/>
                </a:cxn>
                <a:cxn ang="0">
                  <a:pos x="connsiteX31662" y="connsiteY31662"/>
                </a:cxn>
                <a:cxn ang="0">
                  <a:pos x="connsiteX31663" y="connsiteY31663"/>
                </a:cxn>
                <a:cxn ang="0">
                  <a:pos x="connsiteX31664" y="connsiteY31664"/>
                </a:cxn>
                <a:cxn ang="0">
                  <a:pos x="connsiteX31665" y="connsiteY31665"/>
                </a:cxn>
                <a:cxn ang="0">
                  <a:pos x="connsiteX31666" y="connsiteY31666"/>
                </a:cxn>
                <a:cxn ang="0">
                  <a:pos x="connsiteX31667" y="connsiteY31667"/>
                </a:cxn>
                <a:cxn ang="0">
                  <a:pos x="connsiteX31668" y="connsiteY31668"/>
                </a:cxn>
                <a:cxn ang="0">
                  <a:pos x="connsiteX31669" y="connsiteY31669"/>
                </a:cxn>
                <a:cxn ang="0">
                  <a:pos x="connsiteX31670" y="connsiteY31670"/>
                </a:cxn>
                <a:cxn ang="0">
                  <a:pos x="connsiteX31671" y="connsiteY31671"/>
                </a:cxn>
                <a:cxn ang="0">
                  <a:pos x="connsiteX31672" y="connsiteY31672"/>
                </a:cxn>
                <a:cxn ang="0">
                  <a:pos x="connsiteX31673" y="connsiteY31673"/>
                </a:cxn>
                <a:cxn ang="0">
                  <a:pos x="connsiteX31674" y="connsiteY31674"/>
                </a:cxn>
                <a:cxn ang="0">
                  <a:pos x="connsiteX31675" y="connsiteY31675"/>
                </a:cxn>
                <a:cxn ang="0">
                  <a:pos x="connsiteX31676" y="connsiteY31676"/>
                </a:cxn>
                <a:cxn ang="0">
                  <a:pos x="connsiteX31677" y="connsiteY31677"/>
                </a:cxn>
                <a:cxn ang="0">
                  <a:pos x="connsiteX31678" y="connsiteY31678"/>
                </a:cxn>
                <a:cxn ang="0">
                  <a:pos x="connsiteX31679" y="connsiteY31679"/>
                </a:cxn>
                <a:cxn ang="0">
                  <a:pos x="connsiteX31680" y="connsiteY31680"/>
                </a:cxn>
                <a:cxn ang="0">
                  <a:pos x="connsiteX31681" y="connsiteY31681"/>
                </a:cxn>
                <a:cxn ang="0">
                  <a:pos x="connsiteX31682" y="connsiteY31682"/>
                </a:cxn>
                <a:cxn ang="0">
                  <a:pos x="connsiteX31683" y="connsiteY31683"/>
                </a:cxn>
                <a:cxn ang="0">
                  <a:pos x="connsiteX31684" y="connsiteY31684"/>
                </a:cxn>
                <a:cxn ang="0">
                  <a:pos x="connsiteX31685" y="connsiteY31685"/>
                </a:cxn>
                <a:cxn ang="0">
                  <a:pos x="connsiteX31686" y="connsiteY31686"/>
                </a:cxn>
                <a:cxn ang="0">
                  <a:pos x="connsiteX31687" y="connsiteY31687"/>
                </a:cxn>
                <a:cxn ang="0">
                  <a:pos x="connsiteX31688" y="connsiteY31688"/>
                </a:cxn>
                <a:cxn ang="0">
                  <a:pos x="connsiteX31689" y="connsiteY31689"/>
                </a:cxn>
                <a:cxn ang="0">
                  <a:pos x="connsiteX31690" y="connsiteY31690"/>
                </a:cxn>
                <a:cxn ang="0">
                  <a:pos x="connsiteX31691" y="connsiteY31691"/>
                </a:cxn>
                <a:cxn ang="0">
                  <a:pos x="connsiteX31692" y="connsiteY31692"/>
                </a:cxn>
                <a:cxn ang="0">
                  <a:pos x="connsiteX31693" y="connsiteY31693"/>
                </a:cxn>
                <a:cxn ang="0">
                  <a:pos x="connsiteX31694" y="connsiteY31694"/>
                </a:cxn>
                <a:cxn ang="0">
                  <a:pos x="connsiteX31695" y="connsiteY31695"/>
                </a:cxn>
                <a:cxn ang="0">
                  <a:pos x="connsiteX31696" y="connsiteY31696"/>
                </a:cxn>
                <a:cxn ang="0">
                  <a:pos x="connsiteX31697" y="connsiteY31697"/>
                </a:cxn>
                <a:cxn ang="0">
                  <a:pos x="connsiteX31698" y="connsiteY31698"/>
                </a:cxn>
                <a:cxn ang="0">
                  <a:pos x="connsiteX31699" y="connsiteY31699"/>
                </a:cxn>
                <a:cxn ang="0">
                  <a:pos x="connsiteX31700" y="connsiteY31700"/>
                </a:cxn>
                <a:cxn ang="0">
                  <a:pos x="connsiteX31701" y="connsiteY31701"/>
                </a:cxn>
                <a:cxn ang="0">
                  <a:pos x="connsiteX31702" y="connsiteY31702"/>
                </a:cxn>
                <a:cxn ang="0">
                  <a:pos x="connsiteX31703" y="connsiteY31703"/>
                </a:cxn>
                <a:cxn ang="0">
                  <a:pos x="connsiteX31704" y="connsiteY31704"/>
                </a:cxn>
                <a:cxn ang="0">
                  <a:pos x="connsiteX31705" y="connsiteY31705"/>
                </a:cxn>
                <a:cxn ang="0">
                  <a:pos x="connsiteX31706" y="connsiteY31706"/>
                </a:cxn>
                <a:cxn ang="0">
                  <a:pos x="connsiteX31707" y="connsiteY31707"/>
                </a:cxn>
                <a:cxn ang="0">
                  <a:pos x="connsiteX31708" y="connsiteY31708"/>
                </a:cxn>
                <a:cxn ang="0">
                  <a:pos x="connsiteX31709" y="connsiteY31709"/>
                </a:cxn>
                <a:cxn ang="0">
                  <a:pos x="connsiteX31710" y="connsiteY31710"/>
                </a:cxn>
                <a:cxn ang="0">
                  <a:pos x="connsiteX31711" y="connsiteY31711"/>
                </a:cxn>
                <a:cxn ang="0">
                  <a:pos x="connsiteX31712" y="connsiteY31712"/>
                </a:cxn>
                <a:cxn ang="0">
                  <a:pos x="connsiteX31713" y="connsiteY31713"/>
                </a:cxn>
                <a:cxn ang="0">
                  <a:pos x="connsiteX31714" y="connsiteY31714"/>
                </a:cxn>
                <a:cxn ang="0">
                  <a:pos x="connsiteX31715" y="connsiteY31715"/>
                </a:cxn>
                <a:cxn ang="0">
                  <a:pos x="connsiteX31716" y="connsiteY31716"/>
                </a:cxn>
                <a:cxn ang="0">
                  <a:pos x="connsiteX31717" y="connsiteY31717"/>
                </a:cxn>
                <a:cxn ang="0">
                  <a:pos x="connsiteX31718" y="connsiteY31718"/>
                </a:cxn>
                <a:cxn ang="0">
                  <a:pos x="connsiteX31719" y="connsiteY31719"/>
                </a:cxn>
                <a:cxn ang="0">
                  <a:pos x="connsiteX31720" y="connsiteY31720"/>
                </a:cxn>
                <a:cxn ang="0">
                  <a:pos x="connsiteX31721" y="connsiteY31721"/>
                </a:cxn>
                <a:cxn ang="0">
                  <a:pos x="connsiteX31722" y="connsiteY31722"/>
                </a:cxn>
                <a:cxn ang="0">
                  <a:pos x="connsiteX31723" y="connsiteY31723"/>
                </a:cxn>
                <a:cxn ang="0">
                  <a:pos x="connsiteX31724" y="connsiteY31724"/>
                </a:cxn>
                <a:cxn ang="0">
                  <a:pos x="connsiteX31725" y="connsiteY31725"/>
                </a:cxn>
                <a:cxn ang="0">
                  <a:pos x="connsiteX31726" y="connsiteY31726"/>
                </a:cxn>
                <a:cxn ang="0">
                  <a:pos x="connsiteX31727" y="connsiteY31727"/>
                </a:cxn>
                <a:cxn ang="0">
                  <a:pos x="connsiteX31728" y="connsiteY31728"/>
                </a:cxn>
                <a:cxn ang="0">
                  <a:pos x="connsiteX31729" y="connsiteY31729"/>
                </a:cxn>
                <a:cxn ang="0">
                  <a:pos x="connsiteX31730" y="connsiteY31730"/>
                </a:cxn>
                <a:cxn ang="0">
                  <a:pos x="connsiteX31731" y="connsiteY31731"/>
                </a:cxn>
                <a:cxn ang="0">
                  <a:pos x="connsiteX31732" y="connsiteY31732"/>
                </a:cxn>
                <a:cxn ang="0">
                  <a:pos x="connsiteX31733" y="connsiteY31733"/>
                </a:cxn>
                <a:cxn ang="0">
                  <a:pos x="connsiteX31734" y="connsiteY31734"/>
                </a:cxn>
                <a:cxn ang="0">
                  <a:pos x="connsiteX31735" y="connsiteY31735"/>
                </a:cxn>
                <a:cxn ang="0">
                  <a:pos x="connsiteX31736" y="connsiteY31736"/>
                </a:cxn>
                <a:cxn ang="0">
                  <a:pos x="connsiteX31737" y="connsiteY31737"/>
                </a:cxn>
                <a:cxn ang="0">
                  <a:pos x="connsiteX31738" y="connsiteY31738"/>
                </a:cxn>
                <a:cxn ang="0">
                  <a:pos x="connsiteX31739" y="connsiteY31739"/>
                </a:cxn>
                <a:cxn ang="0">
                  <a:pos x="connsiteX31740" y="connsiteY31740"/>
                </a:cxn>
                <a:cxn ang="0">
                  <a:pos x="connsiteX31741" y="connsiteY31741"/>
                </a:cxn>
                <a:cxn ang="0">
                  <a:pos x="connsiteX31742" y="connsiteY31742"/>
                </a:cxn>
                <a:cxn ang="0">
                  <a:pos x="connsiteX31743" y="connsiteY31743"/>
                </a:cxn>
                <a:cxn ang="0">
                  <a:pos x="connsiteX31744" y="connsiteY31744"/>
                </a:cxn>
                <a:cxn ang="0">
                  <a:pos x="connsiteX31745" y="connsiteY31745"/>
                </a:cxn>
                <a:cxn ang="0">
                  <a:pos x="connsiteX31746" y="connsiteY31746"/>
                </a:cxn>
                <a:cxn ang="0">
                  <a:pos x="connsiteX31747" y="connsiteY31747"/>
                </a:cxn>
                <a:cxn ang="0">
                  <a:pos x="connsiteX31748" y="connsiteY31748"/>
                </a:cxn>
                <a:cxn ang="0">
                  <a:pos x="connsiteX31749" y="connsiteY31749"/>
                </a:cxn>
                <a:cxn ang="0">
                  <a:pos x="connsiteX31750" y="connsiteY31750"/>
                </a:cxn>
                <a:cxn ang="0">
                  <a:pos x="connsiteX31751" y="connsiteY31751"/>
                </a:cxn>
                <a:cxn ang="0">
                  <a:pos x="connsiteX31752" y="connsiteY31752"/>
                </a:cxn>
                <a:cxn ang="0">
                  <a:pos x="connsiteX31753" y="connsiteY31753"/>
                </a:cxn>
                <a:cxn ang="0">
                  <a:pos x="connsiteX31754" y="connsiteY31754"/>
                </a:cxn>
                <a:cxn ang="0">
                  <a:pos x="connsiteX31755" y="connsiteY31755"/>
                </a:cxn>
                <a:cxn ang="0">
                  <a:pos x="connsiteX31756" y="connsiteY31756"/>
                </a:cxn>
                <a:cxn ang="0">
                  <a:pos x="connsiteX31757" y="connsiteY31757"/>
                </a:cxn>
                <a:cxn ang="0">
                  <a:pos x="connsiteX31758" y="connsiteY31758"/>
                </a:cxn>
                <a:cxn ang="0">
                  <a:pos x="connsiteX31759" y="connsiteY31759"/>
                </a:cxn>
                <a:cxn ang="0">
                  <a:pos x="connsiteX31760" y="connsiteY31760"/>
                </a:cxn>
                <a:cxn ang="0">
                  <a:pos x="connsiteX31761" y="connsiteY31761"/>
                </a:cxn>
                <a:cxn ang="0">
                  <a:pos x="connsiteX31762" y="connsiteY31762"/>
                </a:cxn>
                <a:cxn ang="0">
                  <a:pos x="connsiteX31763" y="connsiteY31763"/>
                </a:cxn>
                <a:cxn ang="0">
                  <a:pos x="connsiteX31764" y="connsiteY31764"/>
                </a:cxn>
                <a:cxn ang="0">
                  <a:pos x="connsiteX31765" y="connsiteY31765"/>
                </a:cxn>
                <a:cxn ang="0">
                  <a:pos x="connsiteX31766" y="connsiteY31766"/>
                </a:cxn>
                <a:cxn ang="0">
                  <a:pos x="connsiteX31767" y="connsiteY31767"/>
                </a:cxn>
                <a:cxn ang="0">
                  <a:pos x="connsiteX31768" y="connsiteY31768"/>
                </a:cxn>
                <a:cxn ang="0">
                  <a:pos x="connsiteX31769" y="connsiteY31769"/>
                </a:cxn>
                <a:cxn ang="0">
                  <a:pos x="connsiteX31770" y="connsiteY31770"/>
                </a:cxn>
                <a:cxn ang="0">
                  <a:pos x="connsiteX31771" y="connsiteY31771"/>
                </a:cxn>
                <a:cxn ang="0">
                  <a:pos x="connsiteX31772" y="connsiteY31772"/>
                </a:cxn>
                <a:cxn ang="0">
                  <a:pos x="connsiteX31773" y="connsiteY31773"/>
                </a:cxn>
                <a:cxn ang="0">
                  <a:pos x="connsiteX31774" y="connsiteY31774"/>
                </a:cxn>
                <a:cxn ang="0">
                  <a:pos x="connsiteX31775" y="connsiteY31775"/>
                </a:cxn>
                <a:cxn ang="0">
                  <a:pos x="connsiteX31776" y="connsiteY31776"/>
                </a:cxn>
                <a:cxn ang="0">
                  <a:pos x="connsiteX31777" y="connsiteY31777"/>
                </a:cxn>
                <a:cxn ang="0">
                  <a:pos x="connsiteX31778" y="connsiteY31778"/>
                </a:cxn>
                <a:cxn ang="0">
                  <a:pos x="connsiteX31779" y="connsiteY31779"/>
                </a:cxn>
                <a:cxn ang="0">
                  <a:pos x="connsiteX31780" y="connsiteY31780"/>
                </a:cxn>
                <a:cxn ang="0">
                  <a:pos x="connsiteX31781" y="connsiteY31781"/>
                </a:cxn>
                <a:cxn ang="0">
                  <a:pos x="connsiteX31782" y="connsiteY31782"/>
                </a:cxn>
                <a:cxn ang="0">
                  <a:pos x="connsiteX31783" y="connsiteY31783"/>
                </a:cxn>
                <a:cxn ang="0">
                  <a:pos x="connsiteX31784" y="connsiteY31784"/>
                </a:cxn>
                <a:cxn ang="0">
                  <a:pos x="connsiteX31785" y="connsiteY31785"/>
                </a:cxn>
                <a:cxn ang="0">
                  <a:pos x="connsiteX31786" y="connsiteY31786"/>
                </a:cxn>
                <a:cxn ang="0">
                  <a:pos x="connsiteX31787" y="connsiteY31787"/>
                </a:cxn>
                <a:cxn ang="0">
                  <a:pos x="connsiteX31788" y="connsiteY31788"/>
                </a:cxn>
                <a:cxn ang="0">
                  <a:pos x="connsiteX31789" y="connsiteY31789"/>
                </a:cxn>
                <a:cxn ang="0">
                  <a:pos x="connsiteX31790" y="connsiteY31790"/>
                </a:cxn>
                <a:cxn ang="0">
                  <a:pos x="connsiteX31791" y="connsiteY31791"/>
                </a:cxn>
                <a:cxn ang="0">
                  <a:pos x="connsiteX31792" y="connsiteY31792"/>
                </a:cxn>
                <a:cxn ang="0">
                  <a:pos x="connsiteX31793" y="connsiteY31793"/>
                </a:cxn>
                <a:cxn ang="0">
                  <a:pos x="connsiteX31794" y="connsiteY31794"/>
                </a:cxn>
                <a:cxn ang="0">
                  <a:pos x="connsiteX31795" y="connsiteY31795"/>
                </a:cxn>
                <a:cxn ang="0">
                  <a:pos x="connsiteX31796" y="connsiteY31796"/>
                </a:cxn>
                <a:cxn ang="0">
                  <a:pos x="connsiteX31797" y="connsiteY31797"/>
                </a:cxn>
                <a:cxn ang="0">
                  <a:pos x="connsiteX31798" y="connsiteY31798"/>
                </a:cxn>
                <a:cxn ang="0">
                  <a:pos x="connsiteX31799" y="connsiteY31799"/>
                </a:cxn>
                <a:cxn ang="0">
                  <a:pos x="connsiteX31800" y="connsiteY31800"/>
                </a:cxn>
                <a:cxn ang="0">
                  <a:pos x="connsiteX31801" y="connsiteY31801"/>
                </a:cxn>
                <a:cxn ang="0">
                  <a:pos x="connsiteX31802" y="connsiteY31802"/>
                </a:cxn>
                <a:cxn ang="0">
                  <a:pos x="connsiteX31803" y="connsiteY31803"/>
                </a:cxn>
                <a:cxn ang="0">
                  <a:pos x="connsiteX31804" y="connsiteY31804"/>
                </a:cxn>
                <a:cxn ang="0">
                  <a:pos x="connsiteX31805" y="connsiteY31805"/>
                </a:cxn>
                <a:cxn ang="0">
                  <a:pos x="connsiteX31806" y="connsiteY31806"/>
                </a:cxn>
                <a:cxn ang="0">
                  <a:pos x="connsiteX31807" y="connsiteY31807"/>
                </a:cxn>
                <a:cxn ang="0">
                  <a:pos x="connsiteX31808" y="connsiteY31808"/>
                </a:cxn>
                <a:cxn ang="0">
                  <a:pos x="connsiteX31809" y="connsiteY31809"/>
                </a:cxn>
                <a:cxn ang="0">
                  <a:pos x="connsiteX31810" y="connsiteY31810"/>
                </a:cxn>
                <a:cxn ang="0">
                  <a:pos x="connsiteX31811" y="connsiteY31811"/>
                </a:cxn>
                <a:cxn ang="0">
                  <a:pos x="connsiteX31812" y="connsiteY31812"/>
                </a:cxn>
                <a:cxn ang="0">
                  <a:pos x="connsiteX31813" y="connsiteY31813"/>
                </a:cxn>
                <a:cxn ang="0">
                  <a:pos x="connsiteX31814" y="connsiteY31814"/>
                </a:cxn>
                <a:cxn ang="0">
                  <a:pos x="connsiteX31815" y="connsiteY31815"/>
                </a:cxn>
                <a:cxn ang="0">
                  <a:pos x="connsiteX31816" y="connsiteY31816"/>
                </a:cxn>
                <a:cxn ang="0">
                  <a:pos x="connsiteX31817" y="connsiteY31817"/>
                </a:cxn>
                <a:cxn ang="0">
                  <a:pos x="connsiteX31818" y="connsiteY31818"/>
                </a:cxn>
                <a:cxn ang="0">
                  <a:pos x="connsiteX31819" y="connsiteY31819"/>
                </a:cxn>
                <a:cxn ang="0">
                  <a:pos x="connsiteX31820" y="connsiteY31820"/>
                </a:cxn>
                <a:cxn ang="0">
                  <a:pos x="connsiteX31821" y="connsiteY31821"/>
                </a:cxn>
                <a:cxn ang="0">
                  <a:pos x="connsiteX31822" y="connsiteY31822"/>
                </a:cxn>
                <a:cxn ang="0">
                  <a:pos x="connsiteX31823" y="connsiteY31823"/>
                </a:cxn>
                <a:cxn ang="0">
                  <a:pos x="connsiteX31824" y="connsiteY31824"/>
                </a:cxn>
                <a:cxn ang="0">
                  <a:pos x="connsiteX31825" y="connsiteY31825"/>
                </a:cxn>
                <a:cxn ang="0">
                  <a:pos x="connsiteX31826" y="connsiteY31826"/>
                </a:cxn>
                <a:cxn ang="0">
                  <a:pos x="connsiteX31827" y="connsiteY31827"/>
                </a:cxn>
                <a:cxn ang="0">
                  <a:pos x="connsiteX31828" y="connsiteY31828"/>
                </a:cxn>
                <a:cxn ang="0">
                  <a:pos x="connsiteX31829" y="connsiteY31829"/>
                </a:cxn>
                <a:cxn ang="0">
                  <a:pos x="connsiteX31830" y="connsiteY31830"/>
                </a:cxn>
                <a:cxn ang="0">
                  <a:pos x="connsiteX31831" y="connsiteY31831"/>
                </a:cxn>
                <a:cxn ang="0">
                  <a:pos x="connsiteX31832" y="connsiteY31832"/>
                </a:cxn>
                <a:cxn ang="0">
                  <a:pos x="connsiteX31833" y="connsiteY31833"/>
                </a:cxn>
                <a:cxn ang="0">
                  <a:pos x="connsiteX31834" y="connsiteY31834"/>
                </a:cxn>
                <a:cxn ang="0">
                  <a:pos x="connsiteX31835" y="connsiteY31835"/>
                </a:cxn>
                <a:cxn ang="0">
                  <a:pos x="connsiteX31836" y="connsiteY31836"/>
                </a:cxn>
                <a:cxn ang="0">
                  <a:pos x="connsiteX31837" y="connsiteY31837"/>
                </a:cxn>
                <a:cxn ang="0">
                  <a:pos x="connsiteX31838" y="connsiteY31838"/>
                </a:cxn>
                <a:cxn ang="0">
                  <a:pos x="connsiteX31839" y="connsiteY31839"/>
                </a:cxn>
                <a:cxn ang="0">
                  <a:pos x="connsiteX31840" y="connsiteY31840"/>
                </a:cxn>
                <a:cxn ang="0">
                  <a:pos x="connsiteX31841" y="connsiteY31841"/>
                </a:cxn>
                <a:cxn ang="0">
                  <a:pos x="connsiteX31842" y="connsiteY31842"/>
                </a:cxn>
                <a:cxn ang="0">
                  <a:pos x="connsiteX31843" y="connsiteY31843"/>
                </a:cxn>
                <a:cxn ang="0">
                  <a:pos x="connsiteX31844" y="connsiteY31844"/>
                </a:cxn>
                <a:cxn ang="0">
                  <a:pos x="connsiteX31845" y="connsiteY31845"/>
                </a:cxn>
                <a:cxn ang="0">
                  <a:pos x="connsiteX31846" y="connsiteY31846"/>
                </a:cxn>
                <a:cxn ang="0">
                  <a:pos x="connsiteX31847" y="connsiteY31847"/>
                </a:cxn>
                <a:cxn ang="0">
                  <a:pos x="connsiteX31848" y="connsiteY31848"/>
                </a:cxn>
                <a:cxn ang="0">
                  <a:pos x="connsiteX31849" y="connsiteY31849"/>
                </a:cxn>
                <a:cxn ang="0">
                  <a:pos x="connsiteX31850" y="connsiteY31850"/>
                </a:cxn>
                <a:cxn ang="0">
                  <a:pos x="connsiteX31851" y="connsiteY31851"/>
                </a:cxn>
                <a:cxn ang="0">
                  <a:pos x="connsiteX31852" y="connsiteY31852"/>
                </a:cxn>
                <a:cxn ang="0">
                  <a:pos x="connsiteX31853" y="connsiteY31853"/>
                </a:cxn>
                <a:cxn ang="0">
                  <a:pos x="connsiteX31854" y="connsiteY31854"/>
                </a:cxn>
                <a:cxn ang="0">
                  <a:pos x="connsiteX31855" y="connsiteY31855"/>
                </a:cxn>
                <a:cxn ang="0">
                  <a:pos x="connsiteX31856" y="connsiteY31856"/>
                </a:cxn>
                <a:cxn ang="0">
                  <a:pos x="connsiteX31857" y="connsiteY31857"/>
                </a:cxn>
                <a:cxn ang="0">
                  <a:pos x="connsiteX31858" y="connsiteY31858"/>
                </a:cxn>
                <a:cxn ang="0">
                  <a:pos x="connsiteX31859" y="connsiteY31859"/>
                </a:cxn>
                <a:cxn ang="0">
                  <a:pos x="connsiteX31860" y="connsiteY31860"/>
                </a:cxn>
                <a:cxn ang="0">
                  <a:pos x="connsiteX31861" y="connsiteY31861"/>
                </a:cxn>
                <a:cxn ang="0">
                  <a:pos x="connsiteX31862" y="connsiteY31862"/>
                </a:cxn>
                <a:cxn ang="0">
                  <a:pos x="connsiteX31863" y="connsiteY31863"/>
                </a:cxn>
                <a:cxn ang="0">
                  <a:pos x="connsiteX31864" y="connsiteY31864"/>
                </a:cxn>
                <a:cxn ang="0">
                  <a:pos x="connsiteX31865" y="connsiteY31865"/>
                </a:cxn>
                <a:cxn ang="0">
                  <a:pos x="connsiteX31866" y="connsiteY31866"/>
                </a:cxn>
                <a:cxn ang="0">
                  <a:pos x="connsiteX31867" y="connsiteY31867"/>
                </a:cxn>
                <a:cxn ang="0">
                  <a:pos x="connsiteX31868" y="connsiteY31868"/>
                </a:cxn>
                <a:cxn ang="0">
                  <a:pos x="connsiteX31869" y="connsiteY31869"/>
                </a:cxn>
                <a:cxn ang="0">
                  <a:pos x="connsiteX31870" y="connsiteY31870"/>
                </a:cxn>
                <a:cxn ang="0">
                  <a:pos x="connsiteX31871" y="connsiteY31871"/>
                </a:cxn>
                <a:cxn ang="0">
                  <a:pos x="connsiteX31872" y="connsiteY31872"/>
                </a:cxn>
                <a:cxn ang="0">
                  <a:pos x="connsiteX31873" y="connsiteY31873"/>
                </a:cxn>
                <a:cxn ang="0">
                  <a:pos x="connsiteX31874" y="connsiteY31874"/>
                </a:cxn>
                <a:cxn ang="0">
                  <a:pos x="connsiteX31875" y="connsiteY31875"/>
                </a:cxn>
                <a:cxn ang="0">
                  <a:pos x="connsiteX31876" y="connsiteY31876"/>
                </a:cxn>
                <a:cxn ang="0">
                  <a:pos x="connsiteX31877" y="connsiteY31877"/>
                </a:cxn>
                <a:cxn ang="0">
                  <a:pos x="connsiteX31878" y="connsiteY31878"/>
                </a:cxn>
                <a:cxn ang="0">
                  <a:pos x="connsiteX31879" y="connsiteY31879"/>
                </a:cxn>
                <a:cxn ang="0">
                  <a:pos x="connsiteX31880" y="connsiteY31880"/>
                </a:cxn>
                <a:cxn ang="0">
                  <a:pos x="connsiteX31881" y="connsiteY31881"/>
                </a:cxn>
                <a:cxn ang="0">
                  <a:pos x="connsiteX31882" y="connsiteY31882"/>
                </a:cxn>
                <a:cxn ang="0">
                  <a:pos x="connsiteX31883" y="connsiteY31883"/>
                </a:cxn>
                <a:cxn ang="0">
                  <a:pos x="connsiteX31884" y="connsiteY31884"/>
                </a:cxn>
                <a:cxn ang="0">
                  <a:pos x="connsiteX31885" y="connsiteY31885"/>
                </a:cxn>
                <a:cxn ang="0">
                  <a:pos x="connsiteX31886" y="connsiteY31886"/>
                </a:cxn>
                <a:cxn ang="0">
                  <a:pos x="connsiteX31887" y="connsiteY31887"/>
                </a:cxn>
                <a:cxn ang="0">
                  <a:pos x="connsiteX31888" y="connsiteY31888"/>
                </a:cxn>
                <a:cxn ang="0">
                  <a:pos x="connsiteX31889" y="connsiteY31889"/>
                </a:cxn>
                <a:cxn ang="0">
                  <a:pos x="connsiteX31890" y="connsiteY31890"/>
                </a:cxn>
                <a:cxn ang="0">
                  <a:pos x="connsiteX31891" y="connsiteY31891"/>
                </a:cxn>
                <a:cxn ang="0">
                  <a:pos x="connsiteX31892" y="connsiteY31892"/>
                </a:cxn>
                <a:cxn ang="0">
                  <a:pos x="connsiteX31893" y="connsiteY31893"/>
                </a:cxn>
                <a:cxn ang="0">
                  <a:pos x="connsiteX31894" y="connsiteY31894"/>
                </a:cxn>
                <a:cxn ang="0">
                  <a:pos x="connsiteX31895" y="connsiteY31895"/>
                </a:cxn>
                <a:cxn ang="0">
                  <a:pos x="connsiteX31896" y="connsiteY31896"/>
                </a:cxn>
                <a:cxn ang="0">
                  <a:pos x="connsiteX31897" y="connsiteY31897"/>
                </a:cxn>
                <a:cxn ang="0">
                  <a:pos x="connsiteX31898" y="connsiteY31898"/>
                </a:cxn>
                <a:cxn ang="0">
                  <a:pos x="connsiteX31899" y="connsiteY31899"/>
                </a:cxn>
                <a:cxn ang="0">
                  <a:pos x="connsiteX31900" y="connsiteY31900"/>
                </a:cxn>
                <a:cxn ang="0">
                  <a:pos x="connsiteX31901" y="connsiteY31901"/>
                </a:cxn>
                <a:cxn ang="0">
                  <a:pos x="connsiteX31902" y="connsiteY31902"/>
                </a:cxn>
                <a:cxn ang="0">
                  <a:pos x="connsiteX31903" y="connsiteY31903"/>
                </a:cxn>
                <a:cxn ang="0">
                  <a:pos x="connsiteX31904" y="connsiteY31904"/>
                </a:cxn>
                <a:cxn ang="0">
                  <a:pos x="connsiteX31905" y="connsiteY31905"/>
                </a:cxn>
                <a:cxn ang="0">
                  <a:pos x="connsiteX31906" y="connsiteY31906"/>
                </a:cxn>
                <a:cxn ang="0">
                  <a:pos x="connsiteX31907" y="connsiteY31907"/>
                </a:cxn>
                <a:cxn ang="0">
                  <a:pos x="connsiteX31908" y="connsiteY31908"/>
                </a:cxn>
                <a:cxn ang="0">
                  <a:pos x="connsiteX31909" y="connsiteY31909"/>
                </a:cxn>
                <a:cxn ang="0">
                  <a:pos x="connsiteX31910" y="connsiteY31910"/>
                </a:cxn>
                <a:cxn ang="0">
                  <a:pos x="connsiteX31911" y="connsiteY31911"/>
                </a:cxn>
                <a:cxn ang="0">
                  <a:pos x="connsiteX31912" y="connsiteY31912"/>
                </a:cxn>
                <a:cxn ang="0">
                  <a:pos x="connsiteX31913" y="connsiteY31913"/>
                </a:cxn>
                <a:cxn ang="0">
                  <a:pos x="connsiteX31914" y="connsiteY31914"/>
                </a:cxn>
                <a:cxn ang="0">
                  <a:pos x="connsiteX31915" y="connsiteY31915"/>
                </a:cxn>
                <a:cxn ang="0">
                  <a:pos x="connsiteX31916" y="connsiteY31916"/>
                </a:cxn>
                <a:cxn ang="0">
                  <a:pos x="connsiteX31917" y="connsiteY31917"/>
                </a:cxn>
                <a:cxn ang="0">
                  <a:pos x="connsiteX31918" y="connsiteY31918"/>
                </a:cxn>
                <a:cxn ang="0">
                  <a:pos x="connsiteX31919" y="connsiteY31919"/>
                </a:cxn>
                <a:cxn ang="0">
                  <a:pos x="connsiteX31920" y="connsiteY31920"/>
                </a:cxn>
                <a:cxn ang="0">
                  <a:pos x="connsiteX31921" y="connsiteY31921"/>
                </a:cxn>
                <a:cxn ang="0">
                  <a:pos x="connsiteX31922" y="connsiteY31922"/>
                </a:cxn>
                <a:cxn ang="0">
                  <a:pos x="connsiteX31923" y="connsiteY31923"/>
                </a:cxn>
                <a:cxn ang="0">
                  <a:pos x="connsiteX31924" y="connsiteY31924"/>
                </a:cxn>
                <a:cxn ang="0">
                  <a:pos x="connsiteX31925" y="connsiteY31925"/>
                </a:cxn>
                <a:cxn ang="0">
                  <a:pos x="connsiteX31926" y="connsiteY31926"/>
                </a:cxn>
                <a:cxn ang="0">
                  <a:pos x="connsiteX31927" y="connsiteY31927"/>
                </a:cxn>
                <a:cxn ang="0">
                  <a:pos x="connsiteX31928" y="connsiteY31928"/>
                </a:cxn>
                <a:cxn ang="0">
                  <a:pos x="connsiteX31929" y="connsiteY31929"/>
                </a:cxn>
                <a:cxn ang="0">
                  <a:pos x="connsiteX31930" y="connsiteY31930"/>
                </a:cxn>
                <a:cxn ang="0">
                  <a:pos x="connsiteX31931" y="connsiteY31931"/>
                </a:cxn>
                <a:cxn ang="0">
                  <a:pos x="connsiteX31932" y="connsiteY31932"/>
                </a:cxn>
                <a:cxn ang="0">
                  <a:pos x="connsiteX31933" y="connsiteY31933"/>
                </a:cxn>
                <a:cxn ang="0">
                  <a:pos x="connsiteX31934" y="connsiteY31934"/>
                </a:cxn>
                <a:cxn ang="0">
                  <a:pos x="connsiteX31935" y="connsiteY31935"/>
                </a:cxn>
                <a:cxn ang="0">
                  <a:pos x="connsiteX31936" y="connsiteY31936"/>
                </a:cxn>
                <a:cxn ang="0">
                  <a:pos x="connsiteX31937" y="connsiteY31937"/>
                </a:cxn>
                <a:cxn ang="0">
                  <a:pos x="connsiteX31938" y="connsiteY31938"/>
                </a:cxn>
                <a:cxn ang="0">
                  <a:pos x="connsiteX31939" y="connsiteY31939"/>
                </a:cxn>
                <a:cxn ang="0">
                  <a:pos x="connsiteX31940" y="connsiteY31940"/>
                </a:cxn>
                <a:cxn ang="0">
                  <a:pos x="connsiteX31941" y="connsiteY31941"/>
                </a:cxn>
                <a:cxn ang="0">
                  <a:pos x="connsiteX31942" y="connsiteY31942"/>
                </a:cxn>
                <a:cxn ang="0">
                  <a:pos x="connsiteX31943" y="connsiteY31943"/>
                </a:cxn>
                <a:cxn ang="0">
                  <a:pos x="connsiteX31944" y="connsiteY31944"/>
                </a:cxn>
                <a:cxn ang="0">
                  <a:pos x="connsiteX31945" y="connsiteY31945"/>
                </a:cxn>
                <a:cxn ang="0">
                  <a:pos x="connsiteX31946" y="connsiteY31946"/>
                </a:cxn>
                <a:cxn ang="0">
                  <a:pos x="connsiteX31947" y="connsiteY31947"/>
                </a:cxn>
                <a:cxn ang="0">
                  <a:pos x="connsiteX31948" y="connsiteY31948"/>
                </a:cxn>
                <a:cxn ang="0">
                  <a:pos x="connsiteX31949" y="connsiteY31949"/>
                </a:cxn>
                <a:cxn ang="0">
                  <a:pos x="connsiteX31950" y="connsiteY31950"/>
                </a:cxn>
                <a:cxn ang="0">
                  <a:pos x="connsiteX31951" y="connsiteY31951"/>
                </a:cxn>
                <a:cxn ang="0">
                  <a:pos x="connsiteX31952" y="connsiteY31952"/>
                </a:cxn>
                <a:cxn ang="0">
                  <a:pos x="connsiteX31953" y="connsiteY31953"/>
                </a:cxn>
                <a:cxn ang="0">
                  <a:pos x="connsiteX31954" y="connsiteY31954"/>
                </a:cxn>
                <a:cxn ang="0">
                  <a:pos x="connsiteX31955" y="connsiteY31955"/>
                </a:cxn>
                <a:cxn ang="0">
                  <a:pos x="connsiteX31956" y="connsiteY31956"/>
                </a:cxn>
                <a:cxn ang="0">
                  <a:pos x="connsiteX31957" y="connsiteY31957"/>
                </a:cxn>
                <a:cxn ang="0">
                  <a:pos x="connsiteX31958" y="connsiteY31958"/>
                </a:cxn>
                <a:cxn ang="0">
                  <a:pos x="connsiteX31959" y="connsiteY31959"/>
                </a:cxn>
                <a:cxn ang="0">
                  <a:pos x="connsiteX31960" y="connsiteY31960"/>
                </a:cxn>
                <a:cxn ang="0">
                  <a:pos x="connsiteX31961" y="connsiteY31961"/>
                </a:cxn>
                <a:cxn ang="0">
                  <a:pos x="connsiteX31962" y="connsiteY31962"/>
                </a:cxn>
                <a:cxn ang="0">
                  <a:pos x="connsiteX31963" y="connsiteY31963"/>
                </a:cxn>
                <a:cxn ang="0">
                  <a:pos x="connsiteX31964" y="connsiteY31964"/>
                </a:cxn>
                <a:cxn ang="0">
                  <a:pos x="connsiteX31965" y="connsiteY31965"/>
                </a:cxn>
                <a:cxn ang="0">
                  <a:pos x="connsiteX31966" y="connsiteY31966"/>
                </a:cxn>
                <a:cxn ang="0">
                  <a:pos x="connsiteX31967" y="connsiteY31967"/>
                </a:cxn>
                <a:cxn ang="0">
                  <a:pos x="connsiteX31968" y="connsiteY31968"/>
                </a:cxn>
                <a:cxn ang="0">
                  <a:pos x="connsiteX31969" y="connsiteY31969"/>
                </a:cxn>
                <a:cxn ang="0">
                  <a:pos x="connsiteX31970" y="connsiteY31970"/>
                </a:cxn>
                <a:cxn ang="0">
                  <a:pos x="connsiteX31971" y="connsiteY31971"/>
                </a:cxn>
                <a:cxn ang="0">
                  <a:pos x="connsiteX31972" y="connsiteY31972"/>
                </a:cxn>
                <a:cxn ang="0">
                  <a:pos x="connsiteX31973" y="connsiteY31973"/>
                </a:cxn>
                <a:cxn ang="0">
                  <a:pos x="connsiteX31974" y="connsiteY31974"/>
                </a:cxn>
                <a:cxn ang="0">
                  <a:pos x="connsiteX31975" y="connsiteY31975"/>
                </a:cxn>
                <a:cxn ang="0">
                  <a:pos x="connsiteX31976" y="connsiteY31976"/>
                </a:cxn>
                <a:cxn ang="0">
                  <a:pos x="connsiteX31977" y="connsiteY31977"/>
                </a:cxn>
                <a:cxn ang="0">
                  <a:pos x="connsiteX31978" y="connsiteY31978"/>
                </a:cxn>
                <a:cxn ang="0">
                  <a:pos x="connsiteX31979" y="connsiteY31979"/>
                </a:cxn>
                <a:cxn ang="0">
                  <a:pos x="connsiteX31980" y="connsiteY31980"/>
                </a:cxn>
                <a:cxn ang="0">
                  <a:pos x="connsiteX31981" y="connsiteY31981"/>
                </a:cxn>
                <a:cxn ang="0">
                  <a:pos x="connsiteX31982" y="connsiteY31982"/>
                </a:cxn>
                <a:cxn ang="0">
                  <a:pos x="connsiteX31983" y="connsiteY31983"/>
                </a:cxn>
                <a:cxn ang="0">
                  <a:pos x="connsiteX31984" y="connsiteY31984"/>
                </a:cxn>
                <a:cxn ang="0">
                  <a:pos x="connsiteX31985" y="connsiteY31985"/>
                </a:cxn>
                <a:cxn ang="0">
                  <a:pos x="connsiteX31986" y="connsiteY31986"/>
                </a:cxn>
                <a:cxn ang="0">
                  <a:pos x="connsiteX31987" y="connsiteY31987"/>
                </a:cxn>
                <a:cxn ang="0">
                  <a:pos x="connsiteX31988" y="connsiteY31988"/>
                </a:cxn>
                <a:cxn ang="0">
                  <a:pos x="connsiteX31989" y="connsiteY31989"/>
                </a:cxn>
                <a:cxn ang="0">
                  <a:pos x="connsiteX31990" y="connsiteY31990"/>
                </a:cxn>
                <a:cxn ang="0">
                  <a:pos x="connsiteX31991" y="connsiteY31991"/>
                </a:cxn>
                <a:cxn ang="0">
                  <a:pos x="connsiteX31992" y="connsiteY31992"/>
                </a:cxn>
                <a:cxn ang="0">
                  <a:pos x="connsiteX31993" y="connsiteY31993"/>
                </a:cxn>
                <a:cxn ang="0">
                  <a:pos x="connsiteX31994" y="connsiteY31994"/>
                </a:cxn>
                <a:cxn ang="0">
                  <a:pos x="connsiteX31995" y="connsiteY31995"/>
                </a:cxn>
                <a:cxn ang="0">
                  <a:pos x="connsiteX31996" y="connsiteY31996"/>
                </a:cxn>
                <a:cxn ang="0">
                  <a:pos x="connsiteX31997" y="connsiteY31997"/>
                </a:cxn>
                <a:cxn ang="0">
                  <a:pos x="connsiteX31998" y="connsiteY31998"/>
                </a:cxn>
                <a:cxn ang="0">
                  <a:pos x="connsiteX31999" y="connsiteY31999"/>
                </a:cxn>
                <a:cxn ang="0">
                  <a:pos x="connsiteX32000" y="connsiteY32000"/>
                </a:cxn>
                <a:cxn ang="0">
                  <a:pos x="connsiteX32001" y="connsiteY32001"/>
                </a:cxn>
                <a:cxn ang="0">
                  <a:pos x="connsiteX32002" y="connsiteY32002"/>
                </a:cxn>
                <a:cxn ang="0">
                  <a:pos x="connsiteX32003" y="connsiteY32003"/>
                </a:cxn>
                <a:cxn ang="0">
                  <a:pos x="connsiteX32004" y="connsiteY32004"/>
                </a:cxn>
                <a:cxn ang="0">
                  <a:pos x="connsiteX32005" y="connsiteY32005"/>
                </a:cxn>
                <a:cxn ang="0">
                  <a:pos x="connsiteX32006" y="connsiteY32006"/>
                </a:cxn>
                <a:cxn ang="0">
                  <a:pos x="connsiteX32007" y="connsiteY32007"/>
                </a:cxn>
                <a:cxn ang="0">
                  <a:pos x="connsiteX32008" y="connsiteY32008"/>
                </a:cxn>
                <a:cxn ang="0">
                  <a:pos x="connsiteX32009" y="connsiteY32009"/>
                </a:cxn>
                <a:cxn ang="0">
                  <a:pos x="connsiteX32010" y="connsiteY32010"/>
                </a:cxn>
                <a:cxn ang="0">
                  <a:pos x="connsiteX32011" y="connsiteY32011"/>
                </a:cxn>
                <a:cxn ang="0">
                  <a:pos x="connsiteX32012" y="connsiteY32012"/>
                </a:cxn>
                <a:cxn ang="0">
                  <a:pos x="connsiteX32013" y="connsiteY32013"/>
                </a:cxn>
                <a:cxn ang="0">
                  <a:pos x="connsiteX32014" y="connsiteY32014"/>
                </a:cxn>
                <a:cxn ang="0">
                  <a:pos x="connsiteX32015" y="connsiteY32015"/>
                </a:cxn>
                <a:cxn ang="0">
                  <a:pos x="connsiteX32016" y="connsiteY32016"/>
                </a:cxn>
                <a:cxn ang="0">
                  <a:pos x="connsiteX32017" y="connsiteY32017"/>
                </a:cxn>
                <a:cxn ang="0">
                  <a:pos x="connsiteX32018" y="connsiteY32018"/>
                </a:cxn>
                <a:cxn ang="0">
                  <a:pos x="connsiteX32019" y="connsiteY32019"/>
                </a:cxn>
                <a:cxn ang="0">
                  <a:pos x="connsiteX32020" y="connsiteY32020"/>
                </a:cxn>
                <a:cxn ang="0">
                  <a:pos x="connsiteX32021" y="connsiteY32021"/>
                </a:cxn>
                <a:cxn ang="0">
                  <a:pos x="connsiteX32022" y="connsiteY32022"/>
                </a:cxn>
                <a:cxn ang="0">
                  <a:pos x="connsiteX32023" y="connsiteY32023"/>
                </a:cxn>
                <a:cxn ang="0">
                  <a:pos x="connsiteX32024" y="connsiteY32024"/>
                </a:cxn>
                <a:cxn ang="0">
                  <a:pos x="connsiteX32025" y="connsiteY32025"/>
                </a:cxn>
                <a:cxn ang="0">
                  <a:pos x="connsiteX32026" y="connsiteY32026"/>
                </a:cxn>
                <a:cxn ang="0">
                  <a:pos x="connsiteX32027" y="connsiteY32027"/>
                </a:cxn>
                <a:cxn ang="0">
                  <a:pos x="connsiteX32028" y="connsiteY32028"/>
                </a:cxn>
                <a:cxn ang="0">
                  <a:pos x="connsiteX32029" y="connsiteY32029"/>
                </a:cxn>
                <a:cxn ang="0">
                  <a:pos x="connsiteX32030" y="connsiteY32030"/>
                </a:cxn>
                <a:cxn ang="0">
                  <a:pos x="connsiteX32031" y="connsiteY32031"/>
                </a:cxn>
                <a:cxn ang="0">
                  <a:pos x="connsiteX32032" y="connsiteY32032"/>
                </a:cxn>
                <a:cxn ang="0">
                  <a:pos x="connsiteX32033" y="connsiteY32033"/>
                </a:cxn>
                <a:cxn ang="0">
                  <a:pos x="connsiteX32034" y="connsiteY32034"/>
                </a:cxn>
                <a:cxn ang="0">
                  <a:pos x="connsiteX32035" y="connsiteY32035"/>
                </a:cxn>
                <a:cxn ang="0">
                  <a:pos x="connsiteX32036" y="connsiteY32036"/>
                </a:cxn>
                <a:cxn ang="0">
                  <a:pos x="connsiteX32037" y="connsiteY32037"/>
                </a:cxn>
                <a:cxn ang="0">
                  <a:pos x="connsiteX32038" y="connsiteY32038"/>
                </a:cxn>
                <a:cxn ang="0">
                  <a:pos x="connsiteX32039" y="connsiteY32039"/>
                </a:cxn>
                <a:cxn ang="0">
                  <a:pos x="connsiteX32040" y="connsiteY32040"/>
                </a:cxn>
                <a:cxn ang="0">
                  <a:pos x="connsiteX32041" y="connsiteY32041"/>
                </a:cxn>
                <a:cxn ang="0">
                  <a:pos x="connsiteX32042" y="connsiteY32042"/>
                </a:cxn>
                <a:cxn ang="0">
                  <a:pos x="connsiteX32043" y="connsiteY32043"/>
                </a:cxn>
                <a:cxn ang="0">
                  <a:pos x="connsiteX32044" y="connsiteY32044"/>
                </a:cxn>
                <a:cxn ang="0">
                  <a:pos x="connsiteX32045" y="connsiteY32045"/>
                </a:cxn>
                <a:cxn ang="0">
                  <a:pos x="connsiteX32046" y="connsiteY32046"/>
                </a:cxn>
                <a:cxn ang="0">
                  <a:pos x="connsiteX32047" y="connsiteY32047"/>
                </a:cxn>
                <a:cxn ang="0">
                  <a:pos x="connsiteX32048" y="connsiteY32048"/>
                </a:cxn>
                <a:cxn ang="0">
                  <a:pos x="connsiteX32049" y="connsiteY32049"/>
                </a:cxn>
                <a:cxn ang="0">
                  <a:pos x="connsiteX32050" y="connsiteY32050"/>
                </a:cxn>
                <a:cxn ang="0">
                  <a:pos x="connsiteX32051" y="connsiteY32051"/>
                </a:cxn>
                <a:cxn ang="0">
                  <a:pos x="connsiteX32052" y="connsiteY32052"/>
                </a:cxn>
                <a:cxn ang="0">
                  <a:pos x="connsiteX32053" y="connsiteY32053"/>
                </a:cxn>
                <a:cxn ang="0">
                  <a:pos x="connsiteX32054" y="connsiteY32054"/>
                </a:cxn>
                <a:cxn ang="0">
                  <a:pos x="connsiteX32055" y="connsiteY32055"/>
                </a:cxn>
                <a:cxn ang="0">
                  <a:pos x="connsiteX32056" y="connsiteY32056"/>
                </a:cxn>
                <a:cxn ang="0">
                  <a:pos x="connsiteX32057" y="connsiteY32057"/>
                </a:cxn>
                <a:cxn ang="0">
                  <a:pos x="connsiteX32058" y="connsiteY32058"/>
                </a:cxn>
                <a:cxn ang="0">
                  <a:pos x="connsiteX32059" y="connsiteY32059"/>
                </a:cxn>
                <a:cxn ang="0">
                  <a:pos x="connsiteX32060" y="connsiteY32060"/>
                </a:cxn>
                <a:cxn ang="0">
                  <a:pos x="connsiteX32061" y="connsiteY32061"/>
                </a:cxn>
                <a:cxn ang="0">
                  <a:pos x="connsiteX32062" y="connsiteY32062"/>
                </a:cxn>
                <a:cxn ang="0">
                  <a:pos x="connsiteX32063" y="connsiteY32063"/>
                </a:cxn>
                <a:cxn ang="0">
                  <a:pos x="connsiteX32064" y="connsiteY32064"/>
                </a:cxn>
                <a:cxn ang="0">
                  <a:pos x="connsiteX32065" y="connsiteY32065"/>
                </a:cxn>
                <a:cxn ang="0">
                  <a:pos x="connsiteX32066" y="connsiteY32066"/>
                </a:cxn>
                <a:cxn ang="0">
                  <a:pos x="connsiteX32067" y="connsiteY32067"/>
                </a:cxn>
                <a:cxn ang="0">
                  <a:pos x="connsiteX32068" y="connsiteY32068"/>
                </a:cxn>
                <a:cxn ang="0">
                  <a:pos x="connsiteX32069" y="connsiteY32069"/>
                </a:cxn>
                <a:cxn ang="0">
                  <a:pos x="connsiteX32070" y="connsiteY32070"/>
                </a:cxn>
                <a:cxn ang="0">
                  <a:pos x="connsiteX32071" y="connsiteY32071"/>
                </a:cxn>
                <a:cxn ang="0">
                  <a:pos x="connsiteX32072" y="connsiteY32072"/>
                </a:cxn>
                <a:cxn ang="0">
                  <a:pos x="connsiteX32073" y="connsiteY32073"/>
                </a:cxn>
                <a:cxn ang="0">
                  <a:pos x="connsiteX32074" y="connsiteY32074"/>
                </a:cxn>
                <a:cxn ang="0">
                  <a:pos x="connsiteX32075" y="connsiteY32075"/>
                </a:cxn>
                <a:cxn ang="0">
                  <a:pos x="connsiteX32076" y="connsiteY32076"/>
                </a:cxn>
                <a:cxn ang="0">
                  <a:pos x="connsiteX32077" y="connsiteY32077"/>
                </a:cxn>
                <a:cxn ang="0">
                  <a:pos x="connsiteX32078" y="connsiteY32078"/>
                </a:cxn>
                <a:cxn ang="0">
                  <a:pos x="connsiteX32079" y="connsiteY32079"/>
                </a:cxn>
                <a:cxn ang="0">
                  <a:pos x="connsiteX32080" y="connsiteY32080"/>
                </a:cxn>
                <a:cxn ang="0">
                  <a:pos x="connsiteX32081" y="connsiteY32081"/>
                </a:cxn>
                <a:cxn ang="0">
                  <a:pos x="connsiteX32082" y="connsiteY32082"/>
                </a:cxn>
                <a:cxn ang="0">
                  <a:pos x="connsiteX32083" y="connsiteY32083"/>
                </a:cxn>
                <a:cxn ang="0">
                  <a:pos x="connsiteX32084" y="connsiteY32084"/>
                </a:cxn>
                <a:cxn ang="0">
                  <a:pos x="connsiteX32085" y="connsiteY32085"/>
                </a:cxn>
                <a:cxn ang="0">
                  <a:pos x="connsiteX32086" y="connsiteY32086"/>
                </a:cxn>
                <a:cxn ang="0">
                  <a:pos x="connsiteX32087" y="connsiteY32087"/>
                </a:cxn>
                <a:cxn ang="0">
                  <a:pos x="connsiteX32088" y="connsiteY32088"/>
                </a:cxn>
                <a:cxn ang="0">
                  <a:pos x="connsiteX32089" y="connsiteY32089"/>
                </a:cxn>
                <a:cxn ang="0">
                  <a:pos x="connsiteX32090" y="connsiteY32090"/>
                </a:cxn>
                <a:cxn ang="0">
                  <a:pos x="connsiteX32091" y="connsiteY32091"/>
                </a:cxn>
                <a:cxn ang="0">
                  <a:pos x="connsiteX32092" y="connsiteY32092"/>
                </a:cxn>
                <a:cxn ang="0">
                  <a:pos x="connsiteX32093" y="connsiteY32093"/>
                </a:cxn>
                <a:cxn ang="0">
                  <a:pos x="connsiteX32094" y="connsiteY32094"/>
                </a:cxn>
                <a:cxn ang="0">
                  <a:pos x="connsiteX32095" y="connsiteY32095"/>
                </a:cxn>
                <a:cxn ang="0">
                  <a:pos x="connsiteX32096" y="connsiteY32096"/>
                </a:cxn>
                <a:cxn ang="0">
                  <a:pos x="connsiteX32097" y="connsiteY32097"/>
                </a:cxn>
                <a:cxn ang="0">
                  <a:pos x="connsiteX32098" y="connsiteY32098"/>
                </a:cxn>
                <a:cxn ang="0">
                  <a:pos x="connsiteX32099" y="connsiteY32099"/>
                </a:cxn>
                <a:cxn ang="0">
                  <a:pos x="connsiteX32100" y="connsiteY32100"/>
                </a:cxn>
                <a:cxn ang="0">
                  <a:pos x="connsiteX32101" y="connsiteY32101"/>
                </a:cxn>
                <a:cxn ang="0">
                  <a:pos x="connsiteX32102" y="connsiteY32102"/>
                </a:cxn>
                <a:cxn ang="0">
                  <a:pos x="connsiteX32103" y="connsiteY32103"/>
                </a:cxn>
                <a:cxn ang="0">
                  <a:pos x="connsiteX32104" y="connsiteY32104"/>
                </a:cxn>
                <a:cxn ang="0">
                  <a:pos x="connsiteX32105" y="connsiteY32105"/>
                </a:cxn>
                <a:cxn ang="0">
                  <a:pos x="connsiteX32106" y="connsiteY32106"/>
                </a:cxn>
                <a:cxn ang="0">
                  <a:pos x="connsiteX32107" y="connsiteY32107"/>
                </a:cxn>
                <a:cxn ang="0">
                  <a:pos x="connsiteX32108" y="connsiteY32108"/>
                </a:cxn>
                <a:cxn ang="0">
                  <a:pos x="connsiteX32109" y="connsiteY32109"/>
                </a:cxn>
                <a:cxn ang="0">
                  <a:pos x="connsiteX32110" y="connsiteY32110"/>
                </a:cxn>
                <a:cxn ang="0">
                  <a:pos x="connsiteX32111" y="connsiteY32111"/>
                </a:cxn>
                <a:cxn ang="0">
                  <a:pos x="connsiteX32112" y="connsiteY32112"/>
                </a:cxn>
                <a:cxn ang="0">
                  <a:pos x="connsiteX32113" y="connsiteY32113"/>
                </a:cxn>
                <a:cxn ang="0">
                  <a:pos x="connsiteX32114" y="connsiteY32114"/>
                </a:cxn>
                <a:cxn ang="0">
                  <a:pos x="connsiteX32115" y="connsiteY32115"/>
                </a:cxn>
                <a:cxn ang="0">
                  <a:pos x="connsiteX32116" y="connsiteY32116"/>
                </a:cxn>
                <a:cxn ang="0">
                  <a:pos x="connsiteX32117" y="connsiteY32117"/>
                </a:cxn>
                <a:cxn ang="0">
                  <a:pos x="connsiteX32118" y="connsiteY32118"/>
                </a:cxn>
                <a:cxn ang="0">
                  <a:pos x="connsiteX32119" y="connsiteY32119"/>
                </a:cxn>
                <a:cxn ang="0">
                  <a:pos x="connsiteX32120" y="connsiteY32120"/>
                </a:cxn>
                <a:cxn ang="0">
                  <a:pos x="connsiteX32121" y="connsiteY32121"/>
                </a:cxn>
                <a:cxn ang="0">
                  <a:pos x="connsiteX32122" y="connsiteY32122"/>
                </a:cxn>
                <a:cxn ang="0">
                  <a:pos x="connsiteX32123" y="connsiteY32123"/>
                </a:cxn>
                <a:cxn ang="0">
                  <a:pos x="connsiteX32124" y="connsiteY32124"/>
                </a:cxn>
                <a:cxn ang="0">
                  <a:pos x="connsiteX32125" y="connsiteY32125"/>
                </a:cxn>
                <a:cxn ang="0">
                  <a:pos x="connsiteX32126" y="connsiteY32126"/>
                </a:cxn>
                <a:cxn ang="0">
                  <a:pos x="connsiteX32127" y="connsiteY32127"/>
                </a:cxn>
                <a:cxn ang="0">
                  <a:pos x="connsiteX32128" y="connsiteY32128"/>
                </a:cxn>
                <a:cxn ang="0">
                  <a:pos x="connsiteX32129" y="connsiteY32129"/>
                </a:cxn>
                <a:cxn ang="0">
                  <a:pos x="connsiteX32130" y="connsiteY32130"/>
                </a:cxn>
                <a:cxn ang="0">
                  <a:pos x="connsiteX32131" y="connsiteY32131"/>
                </a:cxn>
                <a:cxn ang="0">
                  <a:pos x="connsiteX32132" y="connsiteY32132"/>
                </a:cxn>
                <a:cxn ang="0">
                  <a:pos x="connsiteX32133" y="connsiteY32133"/>
                </a:cxn>
                <a:cxn ang="0">
                  <a:pos x="connsiteX32134" y="connsiteY32134"/>
                </a:cxn>
                <a:cxn ang="0">
                  <a:pos x="connsiteX32135" y="connsiteY32135"/>
                </a:cxn>
                <a:cxn ang="0">
                  <a:pos x="connsiteX32136" y="connsiteY32136"/>
                </a:cxn>
                <a:cxn ang="0">
                  <a:pos x="connsiteX32137" y="connsiteY32137"/>
                </a:cxn>
                <a:cxn ang="0">
                  <a:pos x="connsiteX32138" y="connsiteY32138"/>
                </a:cxn>
                <a:cxn ang="0">
                  <a:pos x="connsiteX32139" y="connsiteY32139"/>
                </a:cxn>
                <a:cxn ang="0">
                  <a:pos x="connsiteX32140" y="connsiteY32140"/>
                </a:cxn>
                <a:cxn ang="0">
                  <a:pos x="connsiteX32141" y="connsiteY32141"/>
                </a:cxn>
                <a:cxn ang="0">
                  <a:pos x="connsiteX32142" y="connsiteY32142"/>
                </a:cxn>
                <a:cxn ang="0">
                  <a:pos x="connsiteX32143" y="connsiteY32143"/>
                </a:cxn>
                <a:cxn ang="0">
                  <a:pos x="connsiteX32144" y="connsiteY32144"/>
                </a:cxn>
                <a:cxn ang="0">
                  <a:pos x="connsiteX32145" y="connsiteY32145"/>
                </a:cxn>
                <a:cxn ang="0">
                  <a:pos x="connsiteX32146" y="connsiteY32146"/>
                </a:cxn>
                <a:cxn ang="0">
                  <a:pos x="connsiteX32147" y="connsiteY32147"/>
                </a:cxn>
                <a:cxn ang="0">
                  <a:pos x="connsiteX32148" y="connsiteY32148"/>
                </a:cxn>
                <a:cxn ang="0">
                  <a:pos x="connsiteX32149" y="connsiteY32149"/>
                </a:cxn>
                <a:cxn ang="0">
                  <a:pos x="connsiteX32150" y="connsiteY32150"/>
                </a:cxn>
                <a:cxn ang="0">
                  <a:pos x="connsiteX32151" y="connsiteY32151"/>
                </a:cxn>
                <a:cxn ang="0">
                  <a:pos x="connsiteX32152" y="connsiteY32152"/>
                </a:cxn>
                <a:cxn ang="0">
                  <a:pos x="connsiteX32153" y="connsiteY32153"/>
                </a:cxn>
                <a:cxn ang="0">
                  <a:pos x="connsiteX32154" y="connsiteY32154"/>
                </a:cxn>
                <a:cxn ang="0">
                  <a:pos x="connsiteX32155" y="connsiteY32155"/>
                </a:cxn>
                <a:cxn ang="0">
                  <a:pos x="connsiteX32156" y="connsiteY32156"/>
                </a:cxn>
                <a:cxn ang="0">
                  <a:pos x="connsiteX32157" y="connsiteY32157"/>
                </a:cxn>
                <a:cxn ang="0">
                  <a:pos x="connsiteX32158" y="connsiteY32158"/>
                </a:cxn>
                <a:cxn ang="0">
                  <a:pos x="connsiteX32159" y="connsiteY32159"/>
                </a:cxn>
                <a:cxn ang="0">
                  <a:pos x="connsiteX32160" y="connsiteY32160"/>
                </a:cxn>
                <a:cxn ang="0">
                  <a:pos x="connsiteX32161" y="connsiteY32161"/>
                </a:cxn>
                <a:cxn ang="0">
                  <a:pos x="connsiteX32162" y="connsiteY32162"/>
                </a:cxn>
                <a:cxn ang="0">
                  <a:pos x="connsiteX32163" y="connsiteY32163"/>
                </a:cxn>
                <a:cxn ang="0">
                  <a:pos x="connsiteX32164" y="connsiteY32164"/>
                </a:cxn>
                <a:cxn ang="0">
                  <a:pos x="connsiteX32165" y="connsiteY32165"/>
                </a:cxn>
                <a:cxn ang="0">
                  <a:pos x="connsiteX32166" y="connsiteY32166"/>
                </a:cxn>
                <a:cxn ang="0">
                  <a:pos x="connsiteX32167" y="connsiteY32167"/>
                </a:cxn>
                <a:cxn ang="0">
                  <a:pos x="connsiteX32168" y="connsiteY32168"/>
                </a:cxn>
                <a:cxn ang="0">
                  <a:pos x="connsiteX32169" y="connsiteY32169"/>
                </a:cxn>
                <a:cxn ang="0">
                  <a:pos x="connsiteX32170" y="connsiteY32170"/>
                </a:cxn>
                <a:cxn ang="0">
                  <a:pos x="connsiteX32171" y="connsiteY32171"/>
                </a:cxn>
                <a:cxn ang="0">
                  <a:pos x="connsiteX32172" y="connsiteY32172"/>
                </a:cxn>
                <a:cxn ang="0">
                  <a:pos x="connsiteX32173" y="connsiteY32173"/>
                </a:cxn>
                <a:cxn ang="0">
                  <a:pos x="connsiteX32174" y="connsiteY32174"/>
                </a:cxn>
                <a:cxn ang="0">
                  <a:pos x="connsiteX32175" y="connsiteY32175"/>
                </a:cxn>
                <a:cxn ang="0">
                  <a:pos x="connsiteX32176" y="connsiteY32176"/>
                </a:cxn>
                <a:cxn ang="0">
                  <a:pos x="connsiteX32177" y="connsiteY32177"/>
                </a:cxn>
                <a:cxn ang="0">
                  <a:pos x="connsiteX32178" y="connsiteY32178"/>
                </a:cxn>
                <a:cxn ang="0">
                  <a:pos x="connsiteX32179" y="connsiteY32179"/>
                </a:cxn>
                <a:cxn ang="0">
                  <a:pos x="connsiteX32180" y="connsiteY32180"/>
                </a:cxn>
                <a:cxn ang="0">
                  <a:pos x="connsiteX32181" y="connsiteY32181"/>
                </a:cxn>
                <a:cxn ang="0">
                  <a:pos x="connsiteX32182" y="connsiteY32182"/>
                </a:cxn>
                <a:cxn ang="0">
                  <a:pos x="connsiteX32183" y="connsiteY32183"/>
                </a:cxn>
                <a:cxn ang="0">
                  <a:pos x="connsiteX32184" y="connsiteY32184"/>
                </a:cxn>
                <a:cxn ang="0">
                  <a:pos x="connsiteX32185" y="connsiteY32185"/>
                </a:cxn>
                <a:cxn ang="0">
                  <a:pos x="connsiteX32186" y="connsiteY32186"/>
                </a:cxn>
                <a:cxn ang="0">
                  <a:pos x="connsiteX32187" y="connsiteY32187"/>
                </a:cxn>
                <a:cxn ang="0">
                  <a:pos x="connsiteX32188" y="connsiteY32188"/>
                </a:cxn>
                <a:cxn ang="0">
                  <a:pos x="connsiteX32189" y="connsiteY32189"/>
                </a:cxn>
                <a:cxn ang="0">
                  <a:pos x="connsiteX32190" y="connsiteY32190"/>
                </a:cxn>
                <a:cxn ang="0">
                  <a:pos x="connsiteX32191" y="connsiteY32191"/>
                </a:cxn>
                <a:cxn ang="0">
                  <a:pos x="connsiteX32192" y="connsiteY32192"/>
                </a:cxn>
                <a:cxn ang="0">
                  <a:pos x="connsiteX32193" y="connsiteY32193"/>
                </a:cxn>
                <a:cxn ang="0">
                  <a:pos x="connsiteX32194" y="connsiteY32194"/>
                </a:cxn>
                <a:cxn ang="0">
                  <a:pos x="connsiteX32195" y="connsiteY32195"/>
                </a:cxn>
                <a:cxn ang="0">
                  <a:pos x="connsiteX32196" y="connsiteY32196"/>
                </a:cxn>
                <a:cxn ang="0">
                  <a:pos x="connsiteX32197" y="connsiteY32197"/>
                </a:cxn>
                <a:cxn ang="0">
                  <a:pos x="connsiteX32198" y="connsiteY32198"/>
                </a:cxn>
                <a:cxn ang="0">
                  <a:pos x="connsiteX32199" y="connsiteY32199"/>
                </a:cxn>
                <a:cxn ang="0">
                  <a:pos x="connsiteX32200" y="connsiteY32200"/>
                </a:cxn>
                <a:cxn ang="0">
                  <a:pos x="connsiteX32201" y="connsiteY32201"/>
                </a:cxn>
                <a:cxn ang="0">
                  <a:pos x="connsiteX32202" y="connsiteY32202"/>
                </a:cxn>
                <a:cxn ang="0">
                  <a:pos x="connsiteX32203" y="connsiteY32203"/>
                </a:cxn>
                <a:cxn ang="0">
                  <a:pos x="connsiteX32204" y="connsiteY32204"/>
                </a:cxn>
                <a:cxn ang="0">
                  <a:pos x="connsiteX32205" y="connsiteY32205"/>
                </a:cxn>
                <a:cxn ang="0">
                  <a:pos x="connsiteX32206" y="connsiteY32206"/>
                </a:cxn>
                <a:cxn ang="0">
                  <a:pos x="connsiteX32207" y="connsiteY32207"/>
                </a:cxn>
                <a:cxn ang="0">
                  <a:pos x="connsiteX32208" y="connsiteY32208"/>
                </a:cxn>
                <a:cxn ang="0">
                  <a:pos x="connsiteX32209" y="connsiteY32209"/>
                </a:cxn>
                <a:cxn ang="0">
                  <a:pos x="connsiteX32210" y="connsiteY32210"/>
                </a:cxn>
                <a:cxn ang="0">
                  <a:pos x="connsiteX32211" y="connsiteY32211"/>
                </a:cxn>
                <a:cxn ang="0">
                  <a:pos x="connsiteX32212" y="connsiteY32212"/>
                </a:cxn>
                <a:cxn ang="0">
                  <a:pos x="connsiteX32213" y="connsiteY32213"/>
                </a:cxn>
                <a:cxn ang="0">
                  <a:pos x="connsiteX32214" y="connsiteY32214"/>
                </a:cxn>
                <a:cxn ang="0">
                  <a:pos x="connsiteX32215" y="connsiteY32215"/>
                </a:cxn>
                <a:cxn ang="0">
                  <a:pos x="connsiteX32216" y="connsiteY32216"/>
                </a:cxn>
                <a:cxn ang="0">
                  <a:pos x="connsiteX32217" y="connsiteY32217"/>
                </a:cxn>
                <a:cxn ang="0">
                  <a:pos x="connsiteX32218" y="connsiteY32218"/>
                </a:cxn>
                <a:cxn ang="0">
                  <a:pos x="connsiteX32219" y="connsiteY32219"/>
                </a:cxn>
                <a:cxn ang="0">
                  <a:pos x="connsiteX32220" y="connsiteY32220"/>
                </a:cxn>
                <a:cxn ang="0">
                  <a:pos x="connsiteX32221" y="connsiteY32221"/>
                </a:cxn>
                <a:cxn ang="0">
                  <a:pos x="connsiteX32222" y="connsiteY32222"/>
                </a:cxn>
                <a:cxn ang="0">
                  <a:pos x="connsiteX32223" y="connsiteY32223"/>
                </a:cxn>
                <a:cxn ang="0">
                  <a:pos x="connsiteX32224" y="connsiteY32224"/>
                </a:cxn>
                <a:cxn ang="0">
                  <a:pos x="connsiteX32225" y="connsiteY32225"/>
                </a:cxn>
                <a:cxn ang="0">
                  <a:pos x="connsiteX32226" y="connsiteY32226"/>
                </a:cxn>
                <a:cxn ang="0">
                  <a:pos x="connsiteX32227" y="connsiteY32227"/>
                </a:cxn>
                <a:cxn ang="0">
                  <a:pos x="connsiteX32228" y="connsiteY32228"/>
                </a:cxn>
                <a:cxn ang="0">
                  <a:pos x="connsiteX32229" y="connsiteY32229"/>
                </a:cxn>
                <a:cxn ang="0">
                  <a:pos x="connsiteX32230" y="connsiteY32230"/>
                </a:cxn>
                <a:cxn ang="0">
                  <a:pos x="connsiteX32231" y="connsiteY32231"/>
                </a:cxn>
                <a:cxn ang="0">
                  <a:pos x="connsiteX32232" y="connsiteY32232"/>
                </a:cxn>
                <a:cxn ang="0">
                  <a:pos x="connsiteX32233" y="connsiteY32233"/>
                </a:cxn>
                <a:cxn ang="0">
                  <a:pos x="connsiteX32234" y="connsiteY32234"/>
                </a:cxn>
                <a:cxn ang="0">
                  <a:pos x="connsiteX32235" y="connsiteY32235"/>
                </a:cxn>
                <a:cxn ang="0">
                  <a:pos x="connsiteX32236" y="connsiteY32236"/>
                </a:cxn>
                <a:cxn ang="0">
                  <a:pos x="connsiteX32237" y="connsiteY32237"/>
                </a:cxn>
                <a:cxn ang="0">
                  <a:pos x="connsiteX32238" y="connsiteY32238"/>
                </a:cxn>
                <a:cxn ang="0">
                  <a:pos x="connsiteX32239" y="connsiteY32239"/>
                </a:cxn>
                <a:cxn ang="0">
                  <a:pos x="connsiteX32240" y="connsiteY32240"/>
                </a:cxn>
                <a:cxn ang="0">
                  <a:pos x="connsiteX32241" y="connsiteY32241"/>
                </a:cxn>
                <a:cxn ang="0">
                  <a:pos x="connsiteX32242" y="connsiteY32242"/>
                </a:cxn>
                <a:cxn ang="0">
                  <a:pos x="connsiteX32243" y="connsiteY32243"/>
                </a:cxn>
                <a:cxn ang="0">
                  <a:pos x="connsiteX32244" y="connsiteY32244"/>
                </a:cxn>
                <a:cxn ang="0">
                  <a:pos x="connsiteX32245" y="connsiteY32245"/>
                </a:cxn>
                <a:cxn ang="0">
                  <a:pos x="connsiteX32246" y="connsiteY32246"/>
                </a:cxn>
                <a:cxn ang="0">
                  <a:pos x="connsiteX32247" y="connsiteY32247"/>
                </a:cxn>
                <a:cxn ang="0">
                  <a:pos x="connsiteX32248" y="connsiteY32248"/>
                </a:cxn>
                <a:cxn ang="0">
                  <a:pos x="connsiteX32249" y="connsiteY32249"/>
                </a:cxn>
                <a:cxn ang="0">
                  <a:pos x="connsiteX32250" y="connsiteY32250"/>
                </a:cxn>
                <a:cxn ang="0">
                  <a:pos x="connsiteX32251" y="connsiteY32251"/>
                </a:cxn>
                <a:cxn ang="0">
                  <a:pos x="connsiteX32252" y="connsiteY32252"/>
                </a:cxn>
                <a:cxn ang="0">
                  <a:pos x="connsiteX32253" y="connsiteY32253"/>
                </a:cxn>
                <a:cxn ang="0">
                  <a:pos x="connsiteX32254" y="connsiteY32254"/>
                </a:cxn>
                <a:cxn ang="0">
                  <a:pos x="connsiteX32255" y="connsiteY32255"/>
                </a:cxn>
                <a:cxn ang="0">
                  <a:pos x="connsiteX32256" y="connsiteY32256"/>
                </a:cxn>
                <a:cxn ang="0">
                  <a:pos x="connsiteX32257" y="connsiteY32257"/>
                </a:cxn>
                <a:cxn ang="0">
                  <a:pos x="connsiteX32258" y="connsiteY32258"/>
                </a:cxn>
                <a:cxn ang="0">
                  <a:pos x="connsiteX32259" y="connsiteY32259"/>
                </a:cxn>
                <a:cxn ang="0">
                  <a:pos x="connsiteX32260" y="connsiteY32260"/>
                </a:cxn>
                <a:cxn ang="0">
                  <a:pos x="connsiteX32261" y="connsiteY32261"/>
                </a:cxn>
                <a:cxn ang="0">
                  <a:pos x="connsiteX32262" y="connsiteY32262"/>
                </a:cxn>
                <a:cxn ang="0">
                  <a:pos x="connsiteX32263" y="connsiteY32263"/>
                </a:cxn>
                <a:cxn ang="0">
                  <a:pos x="connsiteX32264" y="connsiteY32264"/>
                </a:cxn>
                <a:cxn ang="0">
                  <a:pos x="connsiteX32265" y="connsiteY32265"/>
                </a:cxn>
                <a:cxn ang="0">
                  <a:pos x="connsiteX32266" y="connsiteY32266"/>
                </a:cxn>
                <a:cxn ang="0">
                  <a:pos x="connsiteX32267" y="connsiteY32267"/>
                </a:cxn>
                <a:cxn ang="0">
                  <a:pos x="connsiteX32268" y="connsiteY32268"/>
                </a:cxn>
                <a:cxn ang="0">
                  <a:pos x="connsiteX32269" y="connsiteY32269"/>
                </a:cxn>
                <a:cxn ang="0">
                  <a:pos x="connsiteX32270" y="connsiteY32270"/>
                </a:cxn>
                <a:cxn ang="0">
                  <a:pos x="connsiteX32271" y="connsiteY32271"/>
                </a:cxn>
                <a:cxn ang="0">
                  <a:pos x="connsiteX32272" y="connsiteY32272"/>
                </a:cxn>
                <a:cxn ang="0">
                  <a:pos x="connsiteX32273" y="connsiteY32273"/>
                </a:cxn>
                <a:cxn ang="0">
                  <a:pos x="connsiteX32274" y="connsiteY32274"/>
                </a:cxn>
                <a:cxn ang="0">
                  <a:pos x="connsiteX32275" y="connsiteY32275"/>
                </a:cxn>
                <a:cxn ang="0">
                  <a:pos x="connsiteX32276" y="connsiteY32276"/>
                </a:cxn>
                <a:cxn ang="0">
                  <a:pos x="connsiteX32277" y="connsiteY32277"/>
                </a:cxn>
                <a:cxn ang="0">
                  <a:pos x="connsiteX32278" y="connsiteY32278"/>
                </a:cxn>
                <a:cxn ang="0">
                  <a:pos x="connsiteX32279" y="connsiteY32279"/>
                </a:cxn>
                <a:cxn ang="0">
                  <a:pos x="connsiteX32280" y="connsiteY32280"/>
                </a:cxn>
                <a:cxn ang="0">
                  <a:pos x="connsiteX32281" y="connsiteY32281"/>
                </a:cxn>
                <a:cxn ang="0">
                  <a:pos x="connsiteX32282" y="connsiteY32282"/>
                </a:cxn>
                <a:cxn ang="0">
                  <a:pos x="connsiteX32283" y="connsiteY32283"/>
                </a:cxn>
                <a:cxn ang="0">
                  <a:pos x="connsiteX32284" y="connsiteY32284"/>
                </a:cxn>
                <a:cxn ang="0">
                  <a:pos x="connsiteX32285" y="connsiteY32285"/>
                </a:cxn>
                <a:cxn ang="0">
                  <a:pos x="connsiteX32286" y="connsiteY32286"/>
                </a:cxn>
                <a:cxn ang="0">
                  <a:pos x="connsiteX32287" y="connsiteY32287"/>
                </a:cxn>
                <a:cxn ang="0">
                  <a:pos x="connsiteX32288" y="connsiteY32288"/>
                </a:cxn>
                <a:cxn ang="0">
                  <a:pos x="connsiteX32289" y="connsiteY32289"/>
                </a:cxn>
                <a:cxn ang="0">
                  <a:pos x="connsiteX32290" y="connsiteY32290"/>
                </a:cxn>
                <a:cxn ang="0">
                  <a:pos x="connsiteX32291" y="connsiteY32291"/>
                </a:cxn>
                <a:cxn ang="0">
                  <a:pos x="connsiteX32292" y="connsiteY32292"/>
                </a:cxn>
                <a:cxn ang="0">
                  <a:pos x="connsiteX32293" y="connsiteY32293"/>
                </a:cxn>
                <a:cxn ang="0">
                  <a:pos x="connsiteX32294" y="connsiteY32294"/>
                </a:cxn>
                <a:cxn ang="0">
                  <a:pos x="connsiteX32295" y="connsiteY32295"/>
                </a:cxn>
                <a:cxn ang="0">
                  <a:pos x="connsiteX32296" y="connsiteY32296"/>
                </a:cxn>
                <a:cxn ang="0">
                  <a:pos x="connsiteX32297" y="connsiteY32297"/>
                </a:cxn>
                <a:cxn ang="0">
                  <a:pos x="connsiteX32298" y="connsiteY32298"/>
                </a:cxn>
                <a:cxn ang="0">
                  <a:pos x="connsiteX32299" y="connsiteY32299"/>
                </a:cxn>
                <a:cxn ang="0">
                  <a:pos x="connsiteX32300" y="connsiteY32300"/>
                </a:cxn>
                <a:cxn ang="0">
                  <a:pos x="connsiteX32301" y="connsiteY32301"/>
                </a:cxn>
                <a:cxn ang="0">
                  <a:pos x="connsiteX32302" y="connsiteY32302"/>
                </a:cxn>
                <a:cxn ang="0">
                  <a:pos x="connsiteX32303" y="connsiteY32303"/>
                </a:cxn>
                <a:cxn ang="0">
                  <a:pos x="connsiteX32304" y="connsiteY32304"/>
                </a:cxn>
                <a:cxn ang="0">
                  <a:pos x="connsiteX32305" y="connsiteY32305"/>
                </a:cxn>
                <a:cxn ang="0">
                  <a:pos x="connsiteX32306" y="connsiteY32306"/>
                </a:cxn>
                <a:cxn ang="0">
                  <a:pos x="connsiteX32307" y="connsiteY32307"/>
                </a:cxn>
                <a:cxn ang="0">
                  <a:pos x="connsiteX32308" y="connsiteY32308"/>
                </a:cxn>
                <a:cxn ang="0">
                  <a:pos x="connsiteX32309" y="connsiteY32309"/>
                </a:cxn>
                <a:cxn ang="0">
                  <a:pos x="connsiteX32310" y="connsiteY32310"/>
                </a:cxn>
                <a:cxn ang="0">
                  <a:pos x="connsiteX32311" y="connsiteY32311"/>
                </a:cxn>
                <a:cxn ang="0">
                  <a:pos x="connsiteX32312" y="connsiteY32312"/>
                </a:cxn>
                <a:cxn ang="0">
                  <a:pos x="connsiteX32313" y="connsiteY32313"/>
                </a:cxn>
                <a:cxn ang="0">
                  <a:pos x="connsiteX32314" y="connsiteY32314"/>
                </a:cxn>
                <a:cxn ang="0">
                  <a:pos x="connsiteX32315" y="connsiteY32315"/>
                </a:cxn>
                <a:cxn ang="0">
                  <a:pos x="connsiteX32316" y="connsiteY32316"/>
                </a:cxn>
                <a:cxn ang="0">
                  <a:pos x="connsiteX32317" y="connsiteY32317"/>
                </a:cxn>
                <a:cxn ang="0">
                  <a:pos x="connsiteX32318" y="connsiteY32318"/>
                </a:cxn>
                <a:cxn ang="0">
                  <a:pos x="connsiteX32319" y="connsiteY32319"/>
                </a:cxn>
                <a:cxn ang="0">
                  <a:pos x="connsiteX32320" y="connsiteY32320"/>
                </a:cxn>
                <a:cxn ang="0">
                  <a:pos x="connsiteX32321" y="connsiteY32321"/>
                </a:cxn>
                <a:cxn ang="0">
                  <a:pos x="connsiteX32322" y="connsiteY32322"/>
                </a:cxn>
                <a:cxn ang="0">
                  <a:pos x="connsiteX32323" y="connsiteY32323"/>
                </a:cxn>
                <a:cxn ang="0">
                  <a:pos x="connsiteX32324" y="connsiteY32324"/>
                </a:cxn>
                <a:cxn ang="0">
                  <a:pos x="connsiteX32325" y="connsiteY32325"/>
                </a:cxn>
                <a:cxn ang="0">
                  <a:pos x="connsiteX32326" y="connsiteY32326"/>
                </a:cxn>
                <a:cxn ang="0">
                  <a:pos x="connsiteX32327" y="connsiteY32327"/>
                </a:cxn>
                <a:cxn ang="0">
                  <a:pos x="connsiteX32328" y="connsiteY32328"/>
                </a:cxn>
                <a:cxn ang="0">
                  <a:pos x="connsiteX32329" y="connsiteY32329"/>
                </a:cxn>
                <a:cxn ang="0">
                  <a:pos x="connsiteX32330" y="connsiteY32330"/>
                </a:cxn>
                <a:cxn ang="0">
                  <a:pos x="connsiteX32331" y="connsiteY32331"/>
                </a:cxn>
                <a:cxn ang="0">
                  <a:pos x="connsiteX32332" y="connsiteY32332"/>
                </a:cxn>
                <a:cxn ang="0">
                  <a:pos x="connsiteX32333" y="connsiteY32333"/>
                </a:cxn>
                <a:cxn ang="0">
                  <a:pos x="connsiteX32334" y="connsiteY32334"/>
                </a:cxn>
                <a:cxn ang="0">
                  <a:pos x="connsiteX32335" y="connsiteY32335"/>
                </a:cxn>
                <a:cxn ang="0">
                  <a:pos x="connsiteX32336" y="connsiteY32336"/>
                </a:cxn>
                <a:cxn ang="0">
                  <a:pos x="connsiteX32337" y="connsiteY32337"/>
                </a:cxn>
                <a:cxn ang="0">
                  <a:pos x="connsiteX32338" y="connsiteY32338"/>
                </a:cxn>
                <a:cxn ang="0">
                  <a:pos x="connsiteX32339" y="connsiteY32339"/>
                </a:cxn>
                <a:cxn ang="0">
                  <a:pos x="connsiteX32340" y="connsiteY32340"/>
                </a:cxn>
                <a:cxn ang="0">
                  <a:pos x="connsiteX32341" y="connsiteY32341"/>
                </a:cxn>
                <a:cxn ang="0">
                  <a:pos x="connsiteX32342" y="connsiteY32342"/>
                </a:cxn>
                <a:cxn ang="0">
                  <a:pos x="connsiteX32343" y="connsiteY32343"/>
                </a:cxn>
                <a:cxn ang="0">
                  <a:pos x="connsiteX32344" y="connsiteY32344"/>
                </a:cxn>
                <a:cxn ang="0">
                  <a:pos x="connsiteX32345" y="connsiteY32345"/>
                </a:cxn>
                <a:cxn ang="0">
                  <a:pos x="connsiteX32346" y="connsiteY32346"/>
                </a:cxn>
                <a:cxn ang="0">
                  <a:pos x="connsiteX32347" y="connsiteY32347"/>
                </a:cxn>
                <a:cxn ang="0">
                  <a:pos x="connsiteX32348" y="connsiteY32348"/>
                </a:cxn>
                <a:cxn ang="0">
                  <a:pos x="connsiteX32349" y="connsiteY32349"/>
                </a:cxn>
                <a:cxn ang="0">
                  <a:pos x="connsiteX32350" y="connsiteY32350"/>
                </a:cxn>
                <a:cxn ang="0">
                  <a:pos x="connsiteX32351" y="connsiteY32351"/>
                </a:cxn>
                <a:cxn ang="0">
                  <a:pos x="connsiteX32352" y="connsiteY32352"/>
                </a:cxn>
                <a:cxn ang="0">
                  <a:pos x="connsiteX32353" y="connsiteY32353"/>
                </a:cxn>
                <a:cxn ang="0">
                  <a:pos x="connsiteX32354" y="connsiteY32354"/>
                </a:cxn>
                <a:cxn ang="0">
                  <a:pos x="connsiteX32355" y="connsiteY32355"/>
                </a:cxn>
                <a:cxn ang="0">
                  <a:pos x="connsiteX32356" y="connsiteY32356"/>
                </a:cxn>
                <a:cxn ang="0">
                  <a:pos x="connsiteX32357" y="connsiteY32357"/>
                </a:cxn>
                <a:cxn ang="0">
                  <a:pos x="connsiteX32358" y="connsiteY32358"/>
                </a:cxn>
                <a:cxn ang="0">
                  <a:pos x="connsiteX32359" y="connsiteY32359"/>
                </a:cxn>
                <a:cxn ang="0">
                  <a:pos x="connsiteX32360" y="connsiteY32360"/>
                </a:cxn>
                <a:cxn ang="0">
                  <a:pos x="connsiteX32361" y="connsiteY32361"/>
                </a:cxn>
                <a:cxn ang="0">
                  <a:pos x="connsiteX32362" y="connsiteY32362"/>
                </a:cxn>
                <a:cxn ang="0">
                  <a:pos x="connsiteX32363" y="connsiteY32363"/>
                </a:cxn>
                <a:cxn ang="0">
                  <a:pos x="connsiteX32364" y="connsiteY32364"/>
                </a:cxn>
                <a:cxn ang="0">
                  <a:pos x="connsiteX32365" y="connsiteY32365"/>
                </a:cxn>
                <a:cxn ang="0">
                  <a:pos x="connsiteX32366" y="connsiteY32366"/>
                </a:cxn>
                <a:cxn ang="0">
                  <a:pos x="connsiteX32367" y="connsiteY32367"/>
                </a:cxn>
                <a:cxn ang="0">
                  <a:pos x="connsiteX32368" y="connsiteY32368"/>
                </a:cxn>
                <a:cxn ang="0">
                  <a:pos x="connsiteX32369" y="connsiteY32369"/>
                </a:cxn>
                <a:cxn ang="0">
                  <a:pos x="connsiteX32370" y="connsiteY32370"/>
                </a:cxn>
                <a:cxn ang="0">
                  <a:pos x="connsiteX32371" y="connsiteY32371"/>
                </a:cxn>
                <a:cxn ang="0">
                  <a:pos x="connsiteX32372" y="connsiteY32372"/>
                </a:cxn>
                <a:cxn ang="0">
                  <a:pos x="connsiteX32373" y="connsiteY32373"/>
                </a:cxn>
                <a:cxn ang="0">
                  <a:pos x="connsiteX32374" y="connsiteY32374"/>
                </a:cxn>
                <a:cxn ang="0">
                  <a:pos x="connsiteX32375" y="connsiteY32375"/>
                </a:cxn>
                <a:cxn ang="0">
                  <a:pos x="connsiteX32376" y="connsiteY32376"/>
                </a:cxn>
                <a:cxn ang="0">
                  <a:pos x="connsiteX32377" y="connsiteY32377"/>
                </a:cxn>
                <a:cxn ang="0">
                  <a:pos x="connsiteX32378" y="connsiteY32378"/>
                </a:cxn>
                <a:cxn ang="0">
                  <a:pos x="connsiteX32379" y="connsiteY32379"/>
                </a:cxn>
                <a:cxn ang="0">
                  <a:pos x="connsiteX32380" y="connsiteY32380"/>
                </a:cxn>
                <a:cxn ang="0">
                  <a:pos x="connsiteX32381" y="connsiteY32381"/>
                </a:cxn>
                <a:cxn ang="0">
                  <a:pos x="connsiteX32382" y="connsiteY32382"/>
                </a:cxn>
                <a:cxn ang="0">
                  <a:pos x="connsiteX32383" y="connsiteY32383"/>
                </a:cxn>
                <a:cxn ang="0">
                  <a:pos x="connsiteX32384" y="connsiteY32384"/>
                </a:cxn>
                <a:cxn ang="0">
                  <a:pos x="connsiteX32385" y="connsiteY32385"/>
                </a:cxn>
                <a:cxn ang="0">
                  <a:pos x="connsiteX32386" y="connsiteY32386"/>
                </a:cxn>
                <a:cxn ang="0">
                  <a:pos x="connsiteX32387" y="connsiteY32387"/>
                </a:cxn>
                <a:cxn ang="0">
                  <a:pos x="connsiteX32388" y="connsiteY32388"/>
                </a:cxn>
                <a:cxn ang="0">
                  <a:pos x="connsiteX32389" y="connsiteY32389"/>
                </a:cxn>
                <a:cxn ang="0">
                  <a:pos x="connsiteX32390" y="connsiteY32390"/>
                </a:cxn>
                <a:cxn ang="0">
                  <a:pos x="connsiteX32391" y="connsiteY32391"/>
                </a:cxn>
                <a:cxn ang="0">
                  <a:pos x="connsiteX32392" y="connsiteY32392"/>
                </a:cxn>
                <a:cxn ang="0">
                  <a:pos x="connsiteX32393" y="connsiteY32393"/>
                </a:cxn>
                <a:cxn ang="0">
                  <a:pos x="connsiteX32394" y="connsiteY32394"/>
                </a:cxn>
                <a:cxn ang="0">
                  <a:pos x="connsiteX32395" y="connsiteY32395"/>
                </a:cxn>
                <a:cxn ang="0">
                  <a:pos x="connsiteX32396" y="connsiteY32396"/>
                </a:cxn>
                <a:cxn ang="0">
                  <a:pos x="connsiteX32397" y="connsiteY32397"/>
                </a:cxn>
                <a:cxn ang="0">
                  <a:pos x="connsiteX32398" y="connsiteY32398"/>
                </a:cxn>
                <a:cxn ang="0">
                  <a:pos x="connsiteX32399" y="connsiteY32399"/>
                </a:cxn>
                <a:cxn ang="0">
                  <a:pos x="connsiteX32400" y="connsiteY32400"/>
                </a:cxn>
                <a:cxn ang="0">
                  <a:pos x="connsiteX32401" y="connsiteY32401"/>
                </a:cxn>
                <a:cxn ang="0">
                  <a:pos x="connsiteX32402" y="connsiteY32402"/>
                </a:cxn>
                <a:cxn ang="0">
                  <a:pos x="connsiteX32403" y="connsiteY32403"/>
                </a:cxn>
                <a:cxn ang="0">
                  <a:pos x="connsiteX32404" y="connsiteY32404"/>
                </a:cxn>
                <a:cxn ang="0">
                  <a:pos x="connsiteX32405" y="connsiteY32405"/>
                </a:cxn>
                <a:cxn ang="0">
                  <a:pos x="connsiteX32406" y="connsiteY32406"/>
                </a:cxn>
                <a:cxn ang="0">
                  <a:pos x="connsiteX32407" y="connsiteY32407"/>
                </a:cxn>
                <a:cxn ang="0">
                  <a:pos x="connsiteX32408" y="connsiteY32408"/>
                </a:cxn>
                <a:cxn ang="0">
                  <a:pos x="connsiteX32409" y="connsiteY32409"/>
                </a:cxn>
                <a:cxn ang="0">
                  <a:pos x="connsiteX32410" y="connsiteY32410"/>
                </a:cxn>
                <a:cxn ang="0">
                  <a:pos x="connsiteX32411" y="connsiteY32411"/>
                </a:cxn>
                <a:cxn ang="0">
                  <a:pos x="connsiteX32412" y="connsiteY32412"/>
                </a:cxn>
                <a:cxn ang="0">
                  <a:pos x="connsiteX32413" y="connsiteY32413"/>
                </a:cxn>
                <a:cxn ang="0">
                  <a:pos x="connsiteX32414" y="connsiteY32414"/>
                </a:cxn>
                <a:cxn ang="0">
                  <a:pos x="connsiteX32415" y="connsiteY32415"/>
                </a:cxn>
                <a:cxn ang="0">
                  <a:pos x="connsiteX32416" y="connsiteY32416"/>
                </a:cxn>
                <a:cxn ang="0">
                  <a:pos x="connsiteX32417" y="connsiteY32417"/>
                </a:cxn>
                <a:cxn ang="0">
                  <a:pos x="connsiteX32418" y="connsiteY32418"/>
                </a:cxn>
                <a:cxn ang="0">
                  <a:pos x="connsiteX32419" y="connsiteY32419"/>
                </a:cxn>
                <a:cxn ang="0">
                  <a:pos x="connsiteX32420" y="connsiteY32420"/>
                </a:cxn>
                <a:cxn ang="0">
                  <a:pos x="connsiteX32421" y="connsiteY32421"/>
                </a:cxn>
                <a:cxn ang="0">
                  <a:pos x="connsiteX32422" y="connsiteY32422"/>
                </a:cxn>
                <a:cxn ang="0">
                  <a:pos x="connsiteX32423" y="connsiteY32423"/>
                </a:cxn>
                <a:cxn ang="0">
                  <a:pos x="connsiteX32424" y="connsiteY32424"/>
                </a:cxn>
                <a:cxn ang="0">
                  <a:pos x="connsiteX32425" y="connsiteY32425"/>
                </a:cxn>
                <a:cxn ang="0">
                  <a:pos x="connsiteX32426" y="connsiteY32426"/>
                </a:cxn>
                <a:cxn ang="0">
                  <a:pos x="connsiteX32427" y="connsiteY32427"/>
                </a:cxn>
                <a:cxn ang="0">
                  <a:pos x="connsiteX32428" y="connsiteY32428"/>
                </a:cxn>
                <a:cxn ang="0">
                  <a:pos x="connsiteX32429" y="connsiteY32429"/>
                </a:cxn>
                <a:cxn ang="0">
                  <a:pos x="connsiteX32430" y="connsiteY32430"/>
                </a:cxn>
                <a:cxn ang="0">
                  <a:pos x="connsiteX32431" y="connsiteY32431"/>
                </a:cxn>
                <a:cxn ang="0">
                  <a:pos x="connsiteX32432" y="connsiteY32432"/>
                </a:cxn>
                <a:cxn ang="0">
                  <a:pos x="connsiteX32433" y="connsiteY32433"/>
                </a:cxn>
                <a:cxn ang="0">
                  <a:pos x="connsiteX32434" y="connsiteY32434"/>
                </a:cxn>
                <a:cxn ang="0">
                  <a:pos x="connsiteX32435" y="connsiteY32435"/>
                </a:cxn>
                <a:cxn ang="0">
                  <a:pos x="connsiteX32436" y="connsiteY32436"/>
                </a:cxn>
                <a:cxn ang="0">
                  <a:pos x="connsiteX32437" y="connsiteY32437"/>
                </a:cxn>
                <a:cxn ang="0">
                  <a:pos x="connsiteX32438" y="connsiteY32438"/>
                </a:cxn>
                <a:cxn ang="0">
                  <a:pos x="connsiteX32439" y="connsiteY32439"/>
                </a:cxn>
                <a:cxn ang="0">
                  <a:pos x="connsiteX32440" y="connsiteY32440"/>
                </a:cxn>
                <a:cxn ang="0">
                  <a:pos x="connsiteX32441" y="connsiteY32441"/>
                </a:cxn>
                <a:cxn ang="0">
                  <a:pos x="connsiteX32442" y="connsiteY32442"/>
                </a:cxn>
                <a:cxn ang="0">
                  <a:pos x="connsiteX32443" y="connsiteY32443"/>
                </a:cxn>
                <a:cxn ang="0">
                  <a:pos x="connsiteX32444" y="connsiteY32444"/>
                </a:cxn>
                <a:cxn ang="0">
                  <a:pos x="connsiteX32445" y="connsiteY32445"/>
                </a:cxn>
                <a:cxn ang="0">
                  <a:pos x="connsiteX32446" y="connsiteY32446"/>
                </a:cxn>
                <a:cxn ang="0">
                  <a:pos x="connsiteX32447" y="connsiteY32447"/>
                </a:cxn>
                <a:cxn ang="0">
                  <a:pos x="connsiteX32448" y="connsiteY32448"/>
                </a:cxn>
                <a:cxn ang="0">
                  <a:pos x="connsiteX32449" y="connsiteY32449"/>
                </a:cxn>
                <a:cxn ang="0">
                  <a:pos x="connsiteX32450" y="connsiteY32450"/>
                </a:cxn>
                <a:cxn ang="0">
                  <a:pos x="connsiteX32451" y="connsiteY32451"/>
                </a:cxn>
                <a:cxn ang="0">
                  <a:pos x="connsiteX32452" y="connsiteY32452"/>
                </a:cxn>
                <a:cxn ang="0">
                  <a:pos x="connsiteX32453" y="connsiteY32453"/>
                </a:cxn>
                <a:cxn ang="0">
                  <a:pos x="connsiteX32454" y="connsiteY32454"/>
                </a:cxn>
                <a:cxn ang="0">
                  <a:pos x="connsiteX32455" y="connsiteY32455"/>
                </a:cxn>
                <a:cxn ang="0">
                  <a:pos x="connsiteX32456" y="connsiteY32456"/>
                </a:cxn>
                <a:cxn ang="0">
                  <a:pos x="connsiteX32457" y="connsiteY32457"/>
                </a:cxn>
                <a:cxn ang="0">
                  <a:pos x="connsiteX32458" y="connsiteY32458"/>
                </a:cxn>
                <a:cxn ang="0">
                  <a:pos x="connsiteX32459" y="connsiteY32459"/>
                </a:cxn>
                <a:cxn ang="0">
                  <a:pos x="connsiteX32460" y="connsiteY32460"/>
                </a:cxn>
                <a:cxn ang="0">
                  <a:pos x="connsiteX32461" y="connsiteY32461"/>
                </a:cxn>
                <a:cxn ang="0">
                  <a:pos x="connsiteX32462" y="connsiteY32462"/>
                </a:cxn>
                <a:cxn ang="0">
                  <a:pos x="connsiteX32463" y="connsiteY32463"/>
                </a:cxn>
                <a:cxn ang="0">
                  <a:pos x="connsiteX32464" y="connsiteY32464"/>
                </a:cxn>
                <a:cxn ang="0">
                  <a:pos x="connsiteX32465" y="connsiteY32465"/>
                </a:cxn>
                <a:cxn ang="0">
                  <a:pos x="connsiteX32466" y="connsiteY32466"/>
                </a:cxn>
                <a:cxn ang="0">
                  <a:pos x="connsiteX32467" y="connsiteY32467"/>
                </a:cxn>
                <a:cxn ang="0">
                  <a:pos x="connsiteX32468" y="connsiteY32468"/>
                </a:cxn>
                <a:cxn ang="0">
                  <a:pos x="connsiteX32469" y="connsiteY32469"/>
                </a:cxn>
                <a:cxn ang="0">
                  <a:pos x="connsiteX32470" y="connsiteY32470"/>
                </a:cxn>
                <a:cxn ang="0">
                  <a:pos x="connsiteX32471" y="connsiteY32471"/>
                </a:cxn>
                <a:cxn ang="0">
                  <a:pos x="connsiteX32472" y="connsiteY32472"/>
                </a:cxn>
                <a:cxn ang="0">
                  <a:pos x="connsiteX32473" y="connsiteY32473"/>
                </a:cxn>
                <a:cxn ang="0">
                  <a:pos x="connsiteX32474" y="connsiteY32474"/>
                </a:cxn>
                <a:cxn ang="0">
                  <a:pos x="connsiteX32475" y="connsiteY32475"/>
                </a:cxn>
                <a:cxn ang="0">
                  <a:pos x="connsiteX32476" y="connsiteY32476"/>
                </a:cxn>
                <a:cxn ang="0">
                  <a:pos x="connsiteX32477" y="connsiteY32477"/>
                </a:cxn>
                <a:cxn ang="0">
                  <a:pos x="connsiteX32478" y="connsiteY32478"/>
                </a:cxn>
                <a:cxn ang="0">
                  <a:pos x="connsiteX32479" y="connsiteY32479"/>
                </a:cxn>
                <a:cxn ang="0">
                  <a:pos x="connsiteX32480" y="connsiteY32480"/>
                </a:cxn>
                <a:cxn ang="0">
                  <a:pos x="connsiteX32481" y="connsiteY32481"/>
                </a:cxn>
                <a:cxn ang="0">
                  <a:pos x="connsiteX32482" y="connsiteY32482"/>
                </a:cxn>
                <a:cxn ang="0">
                  <a:pos x="connsiteX32483" y="connsiteY32483"/>
                </a:cxn>
                <a:cxn ang="0">
                  <a:pos x="connsiteX32484" y="connsiteY32484"/>
                </a:cxn>
                <a:cxn ang="0">
                  <a:pos x="connsiteX32485" y="connsiteY32485"/>
                </a:cxn>
                <a:cxn ang="0">
                  <a:pos x="connsiteX32486" y="connsiteY32486"/>
                </a:cxn>
                <a:cxn ang="0">
                  <a:pos x="connsiteX32487" y="connsiteY32487"/>
                </a:cxn>
                <a:cxn ang="0">
                  <a:pos x="connsiteX32488" y="connsiteY32488"/>
                </a:cxn>
                <a:cxn ang="0">
                  <a:pos x="connsiteX32489" y="connsiteY32489"/>
                </a:cxn>
                <a:cxn ang="0">
                  <a:pos x="connsiteX32490" y="connsiteY32490"/>
                </a:cxn>
                <a:cxn ang="0">
                  <a:pos x="connsiteX32491" y="connsiteY32491"/>
                </a:cxn>
                <a:cxn ang="0">
                  <a:pos x="connsiteX32492" y="connsiteY32492"/>
                </a:cxn>
                <a:cxn ang="0">
                  <a:pos x="connsiteX32493" y="connsiteY32493"/>
                </a:cxn>
                <a:cxn ang="0">
                  <a:pos x="connsiteX32494" y="connsiteY32494"/>
                </a:cxn>
                <a:cxn ang="0">
                  <a:pos x="connsiteX32495" y="connsiteY32495"/>
                </a:cxn>
                <a:cxn ang="0">
                  <a:pos x="connsiteX32496" y="connsiteY32496"/>
                </a:cxn>
                <a:cxn ang="0">
                  <a:pos x="connsiteX32497" y="connsiteY32497"/>
                </a:cxn>
                <a:cxn ang="0">
                  <a:pos x="connsiteX32498" y="connsiteY32498"/>
                </a:cxn>
                <a:cxn ang="0">
                  <a:pos x="connsiteX32499" y="connsiteY32499"/>
                </a:cxn>
                <a:cxn ang="0">
                  <a:pos x="connsiteX32500" y="connsiteY32500"/>
                </a:cxn>
                <a:cxn ang="0">
                  <a:pos x="connsiteX32501" y="connsiteY32501"/>
                </a:cxn>
                <a:cxn ang="0">
                  <a:pos x="connsiteX32502" y="connsiteY32502"/>
                </a:cxn>
                <a:cxn ang="0">
                  <a:pos x="connsiteX32503" y="connsiteY32503"/>
                </a:cxn>
                <a:cxn ang="0">
                  <a:pos x="connsiteX32504" y="connsiteY32504"/>
                </a:cxn>
                <a:cxn ang="0">
                  <a:pos x="connsiteX32505" y="connsiteY32505"/>
                </a:cxn>
                <a:cxn ang="0">
                  <a:pos x="connsiteX32506" y="connsiteY32506"/>
                </a:cxn>
                <a:cxn ang="0">
                  <a:pos x="connsiteX32507" y="connsiteY32507"/>
                </a:cxn>
                <a:cxn ang="0">
                  <a:pos x="connsiteX32508" y="connsiteY32508"/>
                </a:cxn>
                <a:cxn ang="0">
                  <a:pos x="connsiteX32509" y="connsiteY32509"/>
                </a:cxn>
                <a:cxn ang="0">
                  <a:pos x="connsiteX32510" y="connsiteY32510"/>
                </a:cxn>
                <a:cxn ang="0">
                  <a:pos x="connsiteX32511" y="connsiteY32511"/>
                </a:cxn>
                <a:cxn ang="0">
                  <a:pos x="connsiteX32512" y="connsiteY32512"/>
                </a:cxn>
                <a:cxn ang="0">
                  <a:pos x="connsiteX32513" y="connsiteY32513"/>
                </a:cxn>
                <a:cxn ang="0">
                  <a:pos x="connsiteX32514" y="connsiteY32514"/>
                </a:cxn>
                <a:cxn ang="0">
                  <a:pos x="connsiteX32515" y="connsiteY32515"/>
                </a:cxn>
                <a:cxn ang="0">
                  <a:pos x="connsiteX32516" y="connsiteY32516"/>
                </a:cxn>
                <a:cxn ang="0">
                  <a:pos x="connsiteX32517" y="connsiteY32517"/>
                </a:cxn>
                <a:cxn ang="0">
                  <a:pos x="connsiteX32518" y="connsiteY32518"/>
                </a:cxn>
                <a:cxn ang="0">
                  <a:pos x="connsiteX32519" y="connsiteY32519"/>
                </a:cxn>
                <a:cxn ang="0">
                  <a:pos x="connsiteX32520" y="connsiteY32520"/>
                </a:cxn>
                <a:cxn ang="0">
                  <a:pos x="connsiteX32521" y="connsiteY32521"/>
                </a:cxn>
                <a:cxn ang="0">
                  <a:pos x="connsiteX32522" y="connsiteY32522"/>
                </a:cxn>
                <a:cxn ang="0">
                  <a:pos x="connsiteX32523" y="connsiteY32523"/>
                </a:cxn>
                <a:cxn ang="0">
                  <a:pos x="connsiteX32524" y="connsiteY32524"/>
                </a:cxn>
                <a:cxn ang="0">
                  <a:pos x="connsiteX32525" y="connsiteY32525"/>
                </a:cxn>
                <a:cxn ang="0">
                  <a:pos x="connsiteX32526" y="connsiteY32526"/>
                </a:cxn>
                <a:cxn ang="0">
                  <a:pos x="connsiteX32527" y="connsiteY32527"/>
                </a:cxn>
                <a:cxn ang="0">
                  <a:pos x="connsiteX32528" y="connsiteY32528"/>
                </a:cxn>
                <a:cxn ang="0">
                  <a:pos x="connsiteX32529" y="connsiteY32529"/>
                </a:cxn>
                <a:cxn ang="0">
                  <a:pos x="connsiteX32530" y="connsiteY32530"/>
                </a:cxn>
                <a:cxn ang="0">
                  <a:pos x="connsiteX32531" y="connsiteY32531"/>
                </a:cxn>
                <a:cxn ang="0">
                  <a:pos x="connsiteX32532" y="connsiteY32532"/>
                </a:cxn>
                <a:cxn ang="0">
                  <a:pos x="connsiteX32533" y="connsiteY32533"/>
                </a:cxn>
                <a:cxn ang="0">
                  <a:pos x="connsiteX32534" y="connsiteY32534"/>
                </a:cxn>
                <a:cxn ang="0">
                  <a:pos x="connsiteX32535" y="connsiteY32535"/>
                </a:cxn>
                <a:cxn ang="0">
                  <a:pos x="connsiteX32536" y="connsiteY32536"/>
                </a:cxn>
                <a:cxn ang="0">
                  <a:pos x="connsiteX32537" y="connsiteY32537"/>
                </a:cxn>
                <a:cxn ang="0">
                  <a:pos x="connsiteX32538" y="connsiteY32538"/>
                </a:cxn>
                <a:cxn ang="0">
                  <a:pos x="connsiteX32539" y="connsiteY32539"/>
                </a:cxn>
                <a:cxn ang="0">
                  <a:pos x="connsiteX32540" y="connsiteY32540"/>
                </a:cxn>
                <a:cxn ang="0">
                  <a:pos x="connsiteX32541" y="connsiteY32541"/>
                </a:cxn>
                <a:cxn ang="0">
                  <a:pos x="connsiteX32542" y="connsiteY32542"/>
                </a:cxn>
                <a:cxn ang="0">
                  <a:pos x="connsiteX32543" y="connsiteY32543"/>
                </a:cxn>
                <a:cxn ang="0">
                  <a:pos x="connsiteX32544" y="connsiteY32544"/>
                </a:cxn>
                <a:cxn ang="0">
                  <a:pos x="connsiteX32545" y="connsiteY32545"/>
                </a:cxn>
                <a:cxn ang="0">
                  <a:pos x="connsiteX32546" y="connsiteY32546"/>
                </a:cxn>
                <a:cxn ang="0">
                  <a:pos x="connsiteX32547" y="connsiteY32547"/>
                </a:cxn>
                <a:cxn ang="0">
                  <a:pos x="connsiteX32548" y="connsiteY32548"/>
                </a:cxn>
                <a:cxn ang="0">
                  <a:pos x="connsiteX32549" y="connsiteY32549"/>
                </a:cxn>
                <a:cxn ang="0">
                  <a:pos x="connsiteX32550" y="connsiteY32550"/>
                </a:cxn>
                <a:cxn ang="0">
                  <a:pos x="connsiteX32551" y="connsiteY32551"/>
                </a:cxn>
                <a:cxn ang="0">
                  <a:pos x="connsiteX32552" y="connsiteY32552"/>
                </a:cxn>
                <a:cxn ang="0">
                  <a:pos x="connsiteX32553" y="connsiteY32553"/>
                </a:cxn>
                <a:cxn ang="0">
                  <a:pos x="connsiteX32554" y="connsiteY32554"/>
                </a:cxn>
                <a:cxn ang="0">
                  <a:pos x="connsiteX32555" y="connsiteY32555"/>
                </a:cxn>
                <a:cxn ang="0">
                  <a:pos x="connsiteX32556" y="connsiteY32556"/>
                </a:cxn>
                <a:cxn ang="0">
                  <a:pos x="connsiteX32557" y="connsiteY32557"/>
                </a:cxn>
                <a:cxn ang="0">
                  <a:pos x="connsiteX32558" y="connsiteY32558"/>
                </a:cxn>
                <a:cxn ang="0">
                  <a:pos x="connsiteX32559" y="connsiteY32559"/>
                </a:cxn>
                <a:cxn ang="0">
                  <a:pos x="connsiteX32560" y="connsiteY32560"/>
                </a:cxn>
                <a:cxn ang="0">
                  <a:pos x="connsiteX32561" y="connsiteY32561"/>
                </a:cxn>
                <a:cxn ang="0">
                  <a:pos x="connsiteX32562" y="connsiteY32562"/>
                </a:cxn>
                <a:cxn ang="0">
                  <a:pos x="connsiteX32563" y="connsiteY32563"/>
                </a:cxn>
                <a:cxn ang="0">
                  <a:pos x="connsiteX32564" y="connsiteY32564"/>
                </a:cxn>
                <a:cxn ang="0">
                  <a:pos x="connsiteX32565" y="connsiteY32565"/>
                </a:cxn>
                <a:cxn ang="0">
                  <a:pos x="connsiteX32566" y="connsiteY32566"/>
                </a:cxn>
                <a:cxn ang="0">
                  <a:pos x="connsiteX32567" y="connsiteY32567"/>
                </a:cxn>
                <a:cxn ang="0">
                  <a:pos x="connsiteX32568" y="connsiteY32568"/>
                </a:cxn>
                <a:cxn ang="0">
                  <a:pos x="connsiteX32569" y="connsiteY32569"/>
                </a:cxn>
                <a:cxn ang="0">
                  <a:pos x="connsiteX32570" y="connsiteY32570"/>
                </a:cxn>
                <a:cxn ang="0">
                  <a:pos x="connsiteX32571" y="connsiteY32571"/>
                </a:cxn>
                <a:cxn ang="0">
                  <a:pos x="connsiteX32572" y="connsiteY32572"/>
                </a:cxn>
                <a:cxn ang="0">
                  <a:pos x="connsiteX32573" y="connsiteY32573"/>
                </a:cxn>
                <a:cxn ang="0">
                  <a:pos x="connsiteX32574" y="connsiteY32574"/>
                </a:cxn>
                <a:cxn ang="0">
                  <a:pos x="connsiteX32575" y="connsiteY32575"/>
                </a:cxn>
                <a:cxn ang="0">
                  <a:pos x="connsiteX32576" y="connsiteY32576"/>
                </a:cxn>
                <a:cxn ang="0">
                  <a:pos x="connsiteX32577" y="connsiteY32577"/>
                </a:cxn>
                <a:cxn ang="0">
                  <a:pos x="connsiteX32578" y="connsiteY32578"/>
                </a:cxn>
                <a:cxn ang="0">
                  <a:pos x="connsiteX32579" y="connsiteY32579"/>
                </a:cxn>
                <a:cxn ang="0">
                  <a:pos x="connsiteX32580" y="connsiteY32580"/>
                </a:cxn>
                <a:cxn ang="0">
                  <a:pos x="connsiteX32581" y="connsiteY32581"/>
                </a:cxn>
                <a:cxn ang="0">
                  <a:pos x="connsiteX32582" y="connsiteY32582"/>
                </a:cxn>
                <a:cxn ang="0">
                  <a:pos x="connsiteX32583" y="connsiteY32583"/>
                </a:cxn>
                <a:cxn ang="0">
                  <a:pos x="connsiteX32584" y="connsiteY32584"/>
                </a:cxn>
                <a:cxn ang="0">
                  <a:pos x="connsiteX32585" y="connsiteY32585"/>
                </a:cxn>
                <a:cxn ang="0">
                  <a:pos x="connsiteX32586" y="connsiteY32586"/>
                </a:cxn>
                <a:cxn ang="0">
                  <a:pos x="connsiteX32587" y="connsiteY32587"/>
                </a:cxn>
                <a:cxn ang="0">
                  <a:pos x="connsiteX32588" y="connsiteY32588"/>
                </a:cxn>
                <a:cxn ang="0">
                  <a:pos x="connsiteX32589" y="connsiteY32589"/>
                </a:cxn>
                <a:cxn ang="0">
                  <a:pos x="connsiteX32590" y="connsiteY32590"/>
                </a:cxn>
                <a:cxn ang="0">
                  <a:pos x="connsiteX32591" y="connsiteY32591"/>
                </a:cxn>
                <a:cxn ang="0">
                  <a:pos x="connsiteX32592" y="connsiteY32592"/>
                </a:cxn>
                <a:cxn ang="0">
                  <a:pos x="connsiteX32593" y="connsiteY32593"/>
                </a:cxn>
                <a:cxn ang="0">
                  <a:pos x="connsiteX32594" y="connsiteY32594"/>
                </a:cxn>
                <a:cxn ang="0">
                  <a:pos x="connsiteX32595" y="connsiteY32595"/>
                </a:cxn>
                <a:cxn ang="0">
                  <a:pos x="connsiteX32596" y="connsiteY32596"/>
                </a:cxn>
                <a:cxn ang="0">
                  <a:pos x="connsiteX32597" y="connsiteY32597"/>
                </a:cxn>
                <a:cxn ang="0">
                  <a:pos x="connsiteX32598" y="connsiteY32598"/>
                </a:cxn>
                <a:cxn ang="0">
                  <a:pos x="connsiteX32599" y="connsiteY32599"/>
                </a:cxn>
                <a:cxn ang="0">
                  <a:pos x="connsiteX32600" y="connsiteY32600"/>
                </a:cxn>
                <a:cxn ang="0">
                  <a:pos x="connsiteX32601" y="connsiteY32601"/>
                </a:cxn>
                <a:cxn ang="0">
                  <a:pos x="connsiteX32602" y="connsiteY32602"/>
                </a:cxn>
                <a:cxn ang="0">
                  <a:pos x="connsiteX32603" y="connsiteY32603"/>
                </a:cxn>
                <a:cxn ang="0">
                  <a:pos x="connsiteX32604" y="connsiteY32604"/>
                </a:cxn>
                <a:cxn ang="0">
                  <a:pos x="connsiteX32605" y="connsiteY32605"/>
                </a:cxn>
                <a:cxn ang="0">
                  <a:pos x="connsiteX32606" y="connsiteY32606"/>
                </a:cxn>
                <a:cxn ang="0">
                  <a:pos x="connsiteX32607" y="connsiteY32607"/>
                </a:cxn>
                <a:cxn ang="0">
                  <a:pos x="connsiteX32608" y="connsiteY32608"/>
                </a:cxn>
                <a:cxn ang="0">
                  <a:pos x="connsiteX32609" y="connsiteY32609"/>
                </a:cxn>
                <a:cxn ang="0">
                  <a:pos x="connsiteX32610" y="connsiteY32610"/>
                </a:cxn>
                <a:cxn ang="0">
                  <a:pos x="connsiteX32611" y="connsiteY32611"/>
                </a:cxn>
                <a:cxn ang="0">
                  <a:pos x="connsiteX32612" y="connsiteY32612"/>
                </a:cxn>
                <a:cxn ang="0">
                  <a:pos x="connsiteX32613" y="connsiteY32613"/>
                </a:cxn>
                <a:cxn ang="0">
                  <a:pos x="connsiteX32614" y="connsiteY32614"/>
                </a:cxn>
                <a:cxn ang="0">
                  <a:pos x="connsiteX32615" y="connsiteY32615"/>
                </a:cxn>
                <a:cxn ang="0">
                  <a:pos x="connsiteX32616" y="connsiteY32616"/>
                </a:cxn>
                <a:cxn ang="0">
                  <a:pos x="connsiteX32617" y="connsiteY32617"/>
                </a:cxn>
                <a:cxn ang="0">
                  <a:pos x="connsiteX32618" y="connsiteY32618"/>
                </a:cxn>
                <a:cxn ang="0">
                  <a:pos x="connsiteX32619" y="connsiteY32619"/>
                </a:cxn>
                <a:cxn ang="0">
                  <a:pos x="connsiteX32620" y="connsiteY32620"/>
                </a:cxn>
                <a:cxn ang="0">
                  <a:pos x="connsiteX32621" y="connsiteY32621"/>
                </a:cxn>
                <a:cxn ang="0">
                  <a:pos x="connsiteX32622" y="connsiteY32622"/>
                </a:cxn>
                <a:cxn ang="0">
                  <a:pos x="connsiteX32623" y="connsiteY32623"/>
                </a:cxn>
                <a:cxn ang="0">
                  <a:pos x="connsiteX32624" y="connsiteY32624"/>
                </a:cxn>
                <a:cxn ang="0">
                  <a:pos x="connsiteX32625" y="connsiteY32625"/>
                </a:cxn>
                <a:cxn ang="0">
                  <a:pos x="connsiteX32626" y="connsiteY32626"/>
                </a:cxn>
                <a:cxn ang="0">
                  <a:pos x="connsiteX32627" y="connsiteY32627"/>
                </a:cxn>
                <a:cxn ang="0">
                  <a:pos x="connsiteX32628" y="connsiteY32628"/>
                </a:cxn>
                <a:cxn ang="0">
                  <a:pos x="connsiteX32629" y="connsiteY32629"/>
                </a:cxn>
                <a:cxn ang="0">
                  <a:pos x="connsiteX32630" y="connsiteY32630"/>
                </a:cxn>
                <a:cxn ang="0">
                  <a:pos x="connsiteX32631" y="connsiteY32631"/>
                </a:cxn>
                <a:cxn ang="0">
                  <a:pos x="connsiteX32632" y="connsiteY32632"/>
                </a:cxn>
                <a:cxn ang="0">
                  <a:pos x="connsiteX32633" y="connsiteY32633"/>
                </a:cxn>
                <a:cxn ang="0">
                  <a:pos x="connsiteX32634" y="connsiteY32634"/>
                </a:cxn>
                <a:cxn ang="0">
                  <a:pos x="connsiteX32635" y="connsiteY32635"/>
                </a:cxn>
                <a:cxn ang="0">
                  <a:pos x="connsiteX32636" y="connsiteY32636"/>
                </a:cxn>
                <a:cxn ang="0">
                  <a:pos x="connsiteX32637" y="connsiteY32637"/>
                </a:cxn>
                <a:cxn ang="0">
                  <a:pos x="connsiteX32638" y="connsiteY32638"/>
                </a:cxn>
                <a:cxn ang="0">
                  <a:pos x="connsiteX32639" y="connsiteY32639"/>
                </a:cxn>
                <a:cxn ang="0">
                  <a:pos x="connsiteX32640" y="connsiteY32640"/>
                </a:cxn>
                <a:cxn ang="0">
                  <a:pos x="connsiteX32641" y="connsiteY32641"/>
                </a:cxn>
                <a:cxn ang="0">
                  <a:pos x="connsiteX32642" y="connsiteY32642"/>
                </a:cxn>
                <a:cxn ang="0">
                  <a:pos x="connsiteX32643" y="connsiteY32643"/>
                </a:cxn>
                <a:cxn ang="0">
                  <a:pos x="connsiteX32644" y="connsiteY32644"/>
                </a:cxn>
                <a:cxn ang="0">
                  <a:pos x="connsiteX32645" y="connsiteY32645"/>
                </a:cxn>
                <a:cxn ang="0">
                  <a:pos x="connsiteX32646" y="connsiteY32646"/>
                </a:cxn>
                <a:cxn ang="0">
                  <a:pos x="connsiteX32647" y="connsiteY32647"/>
                </a:cxn>
                <a:cxn ang="0">
                  <a:pos x="connsiteX32648" y="connsiteY32648"/>
                </a:cxn>
                <a:cxn ang="0">
                  <a:pos x="connsiteX32649" y="connsiteY32649"/>
                </a:cxn>
                <a:cxn ang="0">
                  <a:pos x="connsiteX32650" y="connsiteY32650"/>
                </a:cxn>
                <a:cxn ang="0">
                  <a:pos x="connsiteX32651" y="connsiteY32651"/>
                </a:cxn>
                <a:cxn ang="0">
                  <a:pos x="connsiteX32652" y="connsiteY32652"/>
                </a:cxn>
                <a:cxn ang="0">
                  <a:pos x="connsiteX32653" y="connsiteY32653"/>
                </a:cxn>
                <a:cxn ang="0">
                  <a:pos x="connsiteX32654" y="connsiteY32654"/>
                </a:cxn>
                <a:cxn ang="0">
                  <a:pos x="connsiteX32655" y="connsiteY32655"/>
                </a:cxn>
                <a:cxn ang="0">
                  <a:pos x="connsiteX32656" y="connsiteY32656"/>
                </a:cxn>
                <a:cxn ang="0">
                  <a:pos x="connsiteX32657" y="connsiteY32657"/>
                </a:cxn>
                <a:cxn ang="0">
                  <a:pos x="connsiteX32658" y="connsiteY32658"/>
                </a:cxn>
                <a:cxn ang="0">
                  <a:pos x="connsiteX32659" y="connsiteY32659"/>
                </a:cxn>
                <a:cxn ang="0">
                  <a:pos x="connsiteX32660" y="connsiteY32660"/>
                </a:cxn>
                <a:cxn ang="0">
                  <a:pos x="connsiteX32661" y="connsiteY32661"/>
                </a:cxn>
                <a:cxn ang="0">
                  <a:pos x="connsiteX32662" y="connsiteY32662"/>
                </a:cxn>
                <a:cxn ang="0">
                  <a:pos x="connsiteX32663" y="connsiteY32663"/>
                </a:cxn>
                <a:cxn ang="0">
                  <a:pos x="connsiteX32664" y="connsiteY32664"/>
                </a:cxn>
                <a:cxn ang="0">
                  <a:pos x="connsiteX32665" y="connsiteY32665"/>
                </a:cxn>
                <a:cxn ang="0">
                  <a:pos x="connsiteX32666" y="connsiteY32666"/>
                </a:cxn>
                <a:cxn ang="0">
                  <a:pos x="connsiteX32667" y="connsiteY32667"/>
                </a:cxn>
                <a:cxn ang="0">
                  <a:pos x="connsiteX32668" y="connsiteY32668"/>
                </a:cxn>
                <a:cxn ang="0">
                  <a:pos x="connsiteX32669" y="connsiteY32669"/>
                </a:cxn>
                <a:cxn ang="0">
                  <a:pos x="connsiteX32670" y="connsiteY32670"/>
                </a:cxn>
                <a:cxn ang="0">
                  <a:pos x="connsiteX32671" y="connsiteY32671"/>
                </a:cxn>
                <a:cxn ang="0">
                  <a:pos x="connsiteX32672" y="connsiteY32672"/>
                </a:cxn>
                <a:cxn ang="0">
                  <a:pos x="connsiteX32673" y="connsiteY32673"/>
                </a:cxn>
                <a:cxn ang="0">
                  <a:pos x="connsiteX32674" y="connsiteY32674"/>
                </a:cxn>
                <a:cxn ang="0">
                  <a:pos x="connsiteX32675" y="connsiteY32675"/>
                </a:cxn>
                <a:cxn ang="0">
                  <a:pos x="connsiteX32676" y="connsiteY32676"/>
                </a:cxn>
                <a:cxn ang="0">
                  <a:pos x="connsiteX32677" y="connsiteY32677"/>
                </a:cxn>
                <a:cxn ang="0">
                  <a:pos x="connsiteX32678" y="connsiteY32678"/>
                </a:cxn>
                <a:cxn ang="0">
                  <a:pos x="connsiteX32679" y="connsiteY32679"/>
                </a:cxn>
                <a:cxn ang="0">
                  <a:pos x="connsiteX32680" y="connsiteY32680"/>
                </a:cxn>
                <a:cxn ang="0">
                  <a:pos x="connsiteX32681" y="connsiteY32681"/>
                </a:cxn>
                <a:cxn ang="0">
                  <a:pos x="connsiteX32682" y="connsiteY32682"/>
                </a:cxn>
                <a:cxn ang="0">
                  <a:pos x="connsiteX32683" y="connsiteY32683"/>
                </a:cxn>
                <a:cxn ang="0">
                  <a:pos x="connsiteX32684" y="connsiteY32684"/>
                </a:cxn>
                <a:cxn ang="0">
                  <a:pos x="connsiteX32685" y="connsiteY32685"/>
                </a:cxn>
                <a:cxn ang="0">
                  <a:pos x="connsiteX32686" y="connsiteY32686"/>
                </a:cxn>
                <a:cxn ang="0">
                  <a:pos x="connsiteX32687" y="connsiteY32687"/>
                </a:cxn>
                <a:cxn ang="0">
                  <a:pos x="connsiteX32688" y="connsiteY32688"/>
                </a:cxn>
                <a:cxn ang="0">
                  <a:pos x="connsiteX32689" y="connsiteY32689"/>
                </a:cxn>
                <a:cxn ang="0">
                  <a:pos x="connsiteX32690" y="connsiteY32690"/>
                </a:cxn>
                <a:cxn ang="0">
                  <a:pos x="connsiteX32691" y="connsiteY32691"/>
                </a:cxn>
                <a:cxn ang="0">
                  <a:pos x="connsiteX32692" y="connsiteY32692"/>
                </a:cxn>
                <a:cxn ang="0">
                  <a:pos x="connsiteX32693" y="connsiteY32693"/>
                </a:cxn>
                <a:cxn ang="0">
                  <a:pos x="connsiteX32694" y="connsiteY32694"/>
                </a:cxn>
                <a:cxn ang="0">
                  <a:pos x="connsiteX32695" y="connsiteY32695"/>
                </a:cxn>
                <a:cxn ang="0">
                  <a:pos x="connsiteX32696" y="connsiteY32696"/>
                </a:cxn>
                <a:cxn ang="0">
                  <a:pos x="connsiteX32697" y="connsiteY32697"/>
                </a:cxn>
                <a:cxn ang="0">
                  <a:pos x="connsiteX32698" y="connsiteY32698"/>
                </a:cxn>
                <a:cxn ang="0">
                  <a:pos x="connsiteX32699" y="connsiteY32699"/>
                </a:cxn>
                <a:cxn ang="0">
                  <a:pos x="connsiteX32700" y="connsiteY32700"/>
                </a:cxn>
                <a:cxn ang="0">
                  <a:pos x="connsiteX32701" y="connsiteY32701"/>
                </a:cxn>
                <a:cxn ang="0">
                  <a:pos x="connsiteX32702" y="connsiteY32702"/>
                </a:cxn>
                <a:cxn ang="0">
                  <a:pos x="connsiteX32703" y="connsiteY32703"/>
                </a:cxn>
                <a:cxn ang="0">
                  <a:pos x="connsiteX32704" y="connsiteY32704"/>
                </a:cxn>
                <a:cxn ang="0">
                  <a:pos x="connsiteX32705" y="connsiteY32705"/>
                </a:cxn>
                <a:cxn ang="0">
                  <a:pos x="connsiteX32706" y="connsiteY32706"/>
                </a:cxn>
                <a:cxn ang="0">
                  <a:pos x="connsiteX32707" y="connsiteY32707"/>
                </a:cxn>
                <a:cxn ang="0">
                  <a:pos x="connsiteX32708" y="connsiteY32708"/>
                </a:cxn>
                <a:cxn ang="0">
                  <a:pos x="connsiteX32709" y="connsiteY32709"/>
                </a:cxn>
                <a:cxn ang="0">
                  <a:pos x="connsiteX32710" y="connsiteY32710"/>
                </a:cxn>
                <a:cxn ang="0">
                  <a:pos x="connsiteX32711" y="connsiteY32711"/>
                </a:cxn>
                <a:cxn ang="0">
                  <a:pos x="connsiteX32712" y="connsiteY32712"/>
                </a:cxn>
                <a:cxn ang="0">
                  <a:pos x="connsiteX32713" y="connsiteY32713"/>
                </a:cxn>
                <a:cxn ang="0">
                  <a:pos x="connsiteX32714" y="connsiteY32714"/>
                </a:cxn>
                <a:cxn ang="0">
                  <a:pos x="connsiteX32715" y="connsiteY32715"/>
                </a:cxn>
                <a:cxn ang="0">
                  <a:pos x="connsiteX32716" y="connsiteY32716"/>
                </a:cxn>
                <a:cxn ang="0">
                  <a:pos x="connsiteX32717" y="connsiteY32717"/>
                </a:cxn>
                <a:cxn ang="0">
                  <a:pos x="connsiteX32718" y="connsiteY32718"/>
                </a:cxn>
                <a:cxn ang="0">
                  <a:pos x="connsiteX32719" y="connsiteY32719"/>
                </a:cxn>
                <a:cxn ang="0">
                  <a:pos x="connsiteX32720" y="connsiteY32720"/>
                </a:cxn>
                <a:cxn ang="0">
                  <a:pos x="connsiteX32721" y="connsiteY32721"/>
                </a:cxn>
                <a:cxn ang="0">
                  <a:pos x="connsiteX32722" y="connsiteY32722"/>
                </a:cxn>
                <a:cxn ang="0">
                  <a:pos x="connsiteX32723" y="connsiteY32723"/>
                </a:cxn>
                <a:cxn ang="0">
                  <a:pos x="connsiteX32724" y="connsiteY32724"/>
                </a:cxn>
                <a:cxn ang="0">
                  <a:pos x="connsiteX32725" y="connsiteY32725"/>
                </a:cxn>
                <a:cxn ang="0">
                  <a:pos x="connsiteX32726" y="connsiteY32726"/>
                </a:cxn>
                <a:cxn ang="0">
                  <a:pos x="connsiteX32727" y="connsiteY32727"/>
                </a:cxn>
                <a:cxn ang="0">
                  <a:pos x="connsiteX32728" y="connsiteY32728"/>
                </a:cxn>
                <a:cxn ang="0">
                  <a:pos x="connsiteX32729" y="connsiteY32729"/>
                </a:cxn>
                <a:cxn ang="0">
                  <a:pos x="connsiteX32730" y="connsiteY32730"/>
                </a:cxn>
                <a:cxn ang="0">
                  <a:pos x="connsiteX32731" y="connsiteY32731"/>
                </a:cxn>
                <a:cxn ang="0">
                  <a:pos x="connsiteX32732" y="connsiteY32732"/>
                </a:cxn>
                <a:cxn ang="0">
                  <a:pos x="connsiteX32733" y="connsiteY32733"/>
                </a:cxn>
                <a:cxn ang="0">
                  <a:pos x="connsiteX32734" y="connsiteY32734"/>
                </a:cxn>
                <a:cxn ang="0">
                  <a:pos x="connsiteX32735" y="connsiteY32735"/>
                </a:cxn>
                <a:cxn ang="0">
                  <a:pos x="connsiteX32736" y="connsiteY32736"/>
                </a:cxn>
                <a:cxn ang="0">
                  <a:pos x="connsiteX32737" y="connsiteY32737"/>
                </a:cxn>
                <a:cxn ang="0">
                  <a:pos x="connsiteX32738" y="connsiteY32738"/>
                </a:cxn>
                <a:cxn ang="0">
                  <a:pos x="connsiteX32739" y="connsiteY32739"/>
                </a:cxn>
                <a:cxn ang="0">
                  <a:pos x="connsiteX32740" y="connsiteY32740"/>
                </a:cxn>
                <a:cxn ang="0">
                  <a:pos x="connsiteX32741" y="connsiteY32741"/>
                </a:cxn>
                <a:cxn ang="0">
                  <a:pos x="connsiteX32742" y="connsiteY32742"/>
                </a:cxn>
                <a:cxn ang="0">
                  <a:pos x="connsiteX32743" y="connsiteY32743"/>
                </a:cxn>
                <a:cxn ang="0">
                  <a:pos x="connsiteX32744" y="connsiteY32744"/>
                </a:cxn>
                <a:cxn ang="0">
                  <a:pos x="connsiteX32745" y="connsiteY32745"/>
                </a:cxn>
                <a:cxn ang="0">
                  <a:pos x="connsiteX32746" y="connsiteY32746"/>
                </a:cxn>
                <a:cxn ang="0">
                  <a:pos x="connsiteX32747" y="connsiteY32747"/>
                </a:cxn>
                <a:cxn ang="0">
                  <a:pos x="connsiteX32748" y="connsiteY32748"/>
                </a:cxn>
                <a:cxn ang="0">
                  <a:pos x="connsiteX32749" y="connsiteY32749"/>
                </a:cxn>
                <a:cxn ang="0">
                  <a:pos x="connsiteX32750" y="connsiteY32750"/>
                </a:cxn>
                <a:cxn ang="0">
                  <a:pos x="connsiteX32751" y="connsiteY32751"/>
                </a:cxn>
                <a:cxn ang="0">
                  <a:pos x="connsiteX32752" y="connsiteY32752"/>
                </a:cxn>
                <a:cxn ang="0">
                  <a:pos x="connsiteX32753" y="connsiteY32753"/>
                </a:cxn>
                <a:cxn ang="0">
                  <a:pos x="connsiteX32754" y="connsiteY32754"/>
                </a:cxn>
                <a:cxn ang="0">
                  <a:pos x="connsiteX32755" y="connsiteY32755"/>
                </a:cxn>
                <a:cxn ang="0">
                  <a:pos x="connsiteX32756" y="connsiteY32756"/>
                </a:cxn>
                <a:cxn ang="0">
                  <a:pos x="connsiteX32757" y="connsiteY32757"/>
                </a:cxn>
                <a:cxn ang="0">
                  <a:pos x="connsiteX32758" y="connsiteY32758"/>
                </a:cxn>
                <a:cxn ang="0">
                  <a:pos x="connsiteX32759" y="connsiteY32759"/>
                </a:cxn>
                <a:cxn ang="0">
                  <a:pos x="connsiteX32760" y="connsiteY32760"/>
                </a:cxn>
                <a:cxn ang="0">
                  <a:pos x="connsiteX32761" y="connsiteY32761"/>
                </a:cxn>
                <a:cxn ang="0">
                  <a:pos x="connsiteX32762" y="connsiteY32762"/>
                </a:cxn>
                <a:cxn ang="0">
                  <a:pos x="connsiteX32763" y="connsiteY32763"/>
                </a:cxn>
                <a:cxn ang="0">
                  <a:pos x="connsiteX32764" y="connsiteY32764"/>
                </a:cxn>
                <a:cxn ang="0">
                  <a:pos x="connsiteX32765" y="connsiteY32765"/>
                </a:cxn>
                <a:cxn ang="0">
                  <a:pos x="connsiteX32766" y="connsiteY32766"/>
                </a:cxn>
                <a:cxn ang="0">
                  <a:pos x="connsiteX32767" y="connsiteY32767"/>
                </a:cxn>
                <a:cxn ang="0">
                  <a:pos x="connsiteX32768" y="connsiteY32768"/>
                </a:cxn>
                <a:cxn ang="0">
                  <a:pos x="connsiteX32769" y="connsiteY32769"/>
                </a:cxn>
                <a:cxn ang="0">
                  <a:pos x="connsiteX32770" y="connsiteY32770"/>
                </a:cxn>
                <a:cxn ang="0">
                  <a:pos x="connsiteX32771" y="connsiteY32771"/>
                </a:cxn>
                <a:cxn ang="0">
                  <a:pos x="connsiteX32772" y="connsiteY32772"/>
                </a:cxn>
                <a:cxn ang="0">
                  <a:pos x="connsiteX32773" y="connsiteY32773"/>
                </a:cxn>
                <a:cxn ang="0">
                  <a:pos x="connsiteX32774" y="connsiteY32774"/>
                </a:cxn>
                <a:cxn ang="0">
                  <a:pos x="connsiteX32775" y="connsiteY32775"/>
                </a:cxn>
                <a:cxn ang="0">
                  <a:pos x="connsiteX32776" y="connsiteY32776"/>
                </a:cxn>
                <a:cxn ang="0">
                  <a:pos x="connsiteX32777" y="connsiteY32777"/>
                </a:cxn>
                <a:cxn ang="0">
                  <a:pos x="connsiteX32778" y="connsiteY32778"/>
                </a:cxn>
                <a:cxn ang="0">
                  <a:pos x="connsiteX32779" y="connsiteY32779"/>
                </a:cxn>
                <a:cxn ang="0">
                  <a:pos x="connsiteX32780" y="connsiteY32780"/>
                </a:cxn>
                <a:cxn ang="0">
                  <a:pos x="connsiteX32781" y="connsiteY32781"/>
                </a:cxn>
                <a:cxn ang="0">
                  <a:pos x="connsiteX32782" y="connsiteY32782"/>
                </a:cxn>
                <a:cxn ang="0">
                  <a:pos x="connsiteX32783" y="connsiteY32783"/>
                </a:cxn>
                <a:cxn ang="0">
                  <a:pos x="connsiteX32784" y="connsiteY32784"/>
                </a:cxn>
                <a:cxn ang="0">
                  <a:pos x="connsiteX32785" y="connsiteY32785"/>
                </a:cxn>
                <a:cxn ang="0">
                  <a:pos x="connsiteX32786" y="connsiteY32786"/>
                </a:cxn>
                <a:cxn ang="0">
                  <a:pos x="connsiteX32787" y="connsiteY32787"/>
                </a:cxn>
                <a:cxn ang="0">
                  <a:pos x="connsiteX32788" y="connsiteY32788"/>
                </a:cxn>
                <a:cxn ang="0">
                  <a:pos x="connsiteX32789" y="connsiteY32789"/>
                </a:cxn>
                <a:cxn ang="0">
                  <a:pos x="connsiteX32790" y="connsiteY32790"/>
                </a:cxn>
                <a:cxn ang="0">
                  <a:pos x="connsiteX32791" y="connsiteY32791"/>
                </a:cxn>
                <a:cxn ang="0">
                  <a:pos x="connsiteX32792" y="connsiteY32792"/>
                </a:cxn>
                <a:cxn ang="0">
                  <a:pos x="connsiteX32793" y="connsiteY32793"/>
                </a:cxn>
                <a:cxn ang="0">
                  <a:pos x="connsiteX32794" y="connsiteY32794"/>
                </a:cxn>
                <a:cxn ang="0">
                  <a:pos x="connsiteX32795" y="connsiteY32795"/>
                </a:cxn>
                <a:cxn ang="0">
                  <a:pos x="connsiteX32796" y="connsiteY32796"/>
                </a:cxn>
                <a:cxn ang="0">
                  <a:pos x="connsiteX32797" y="connsiteY32797"/>
                </a:cxn>
                <a:cxn ang="0">
                  <a:pos x="connsiteX32798" y="connsiteY32798"/>
                </a:cxn>
                <a:cxn ang="0">
                  <a:pos x="connsiteX32799" y="connsiteY32799"/>
                </a:cxn>
                <a:cxn ang="0">
                  <a:pos x="connsiteX32800" y="connsiteY32800"/>
                </a:cxn>
                <a:cxn ang="0">
                  <a:pos x="connsiteX32801" y="connsiteY32801"/>
                </a:cxn>
                <a:cxn ang="0">
                  <a:pos x="connsiteX32802" y="connsiteY32802"/>
                </a:cxn>
                <a:cxn ang="0">
                  <a:pos x="connsiteX32803" y="connsiteY32803"/>
                </a:cxn>
                <a:cxn ang="0">
                  <a:pos x="connsiteX32804" y="connsiteY32804"/>
                </a:cxn>
                <a:cxn ang="0">
                  <a:pos x="connsiteX32805" y="connsiteY32805"/>
                </a:cxn>
                <a:cxn ang="0">
                  <a:pos x="connsiteX32806" y="connsiteY32806"/>
                </a:cxn>
                <a:cxn ang="0">
                  <a:pos x="connsiteX32807" y="connsiteY32807"/>
                </a:cxn>
                <a:cxn ang="0">
                  <a:pos x="connsiteX32808" y="connsiteY32808"/>
                </a:cxn>
                <a:cxn ang="0">
                  <a:pos x="connsiteX32809" y="connsiteY32809"/>
                </a:cxn>
                <a:cxn ang="0">
                  <a:pos x="connsiteX32810" y="connsiteY32810"/>
                </a:cxn>
                <a:cxn ang="0">
                  <a:pos x="connsiteX32811" y="connsiteY32811"/>
                </a:cxn>
                <a:cxn ang="0">
                  <a:pos x="connsiteX32812" y="connsiteY32812"/>
                </a:cxn>
                <a:cxn ang="0">
                  <a:pos x="connsiteX32813" y="connsiteY32813"/>
                </a:cxn>
                <a:cxn ang="0">
                  <a:pos x="connsiteX32814" y="connsiteY32814"/>
                </a:cxn>
                <a:cxn ang="0">
                  <a:pos x="connsiteX32815" y="connsiteY32815"/>
                </a:cxn>
                <a:cxn ang="0">
                  <a:pos x="connsiteX32816" y="connsiteY32816"/>
                </a:cxn>
                <a:cxn ang="0">
                  <a:pos x="connsiteX32817" y="connsiteY32817"/>
                </a:cxn>
                <a:cxn ang="0">
                  <a:pos x="connsiteX32818" y="connsiteY32818"/>
                </a:cxn>
                <a:cxn ang="0">
                  <a:pos x="connsiteX32819" y="connsiteY32819"/>
                </a:cxn>
                <a:cxn ang="0">
                  <a:pos x="connsiteX32820" y="connsiteY32820"/>
                </a:cxn>
                <a:cxn ang="0">
                  <a:pos x="connsiteX32821" y="connsiteY32821"/>
                </a:cxn>
                <a:cxn ang="0">
                  <a:pos x="connsiteX32822" y="connsiteY32822"/>
                </a:cxn>
                <a:cxn ang="0">
                  <a:pos x="connsiteX32823" y="connsiteY32823"/>
                </a:cxn>
                <a:cxn ang="0">
                  <a:pos x="connsiteX32824" y="connsiteY32824"/>
                </a:cxn>
                <a:cxn ang="0">
                  <a:pos x="connsiteX32825" y="connsiteY32825"/>
                </a:cxn>
                <a:cxn ang="0">
                  <a:pos x="connsiteX32826" y="connsiteY32826"/>
                </a:cxn>
                <a:cxn ang="0">
                  <a:pos x="connsiteX32827" y="connsiteY32827"/>
                </a:cxn>
                <a:cxn ang="0">
                  <a:pos x="connsiteX32828" y="connsiteY32828"/>
                </a:cxn>
                <a:cxn ang="0">
                  <a:pos x="connsiteX32829" y="connsiteY32829"/>
                </a:cxn>
                <a:cxn ang="0">
                  <a:pos x="connsiteX32830" y="connsiteY32830"/>
                </a:cxn>
                <a:cxn ang="0">
                  <a:pos x="connsiteX32831" y="connsiteY32831"/>
                </a:cxn>
                <a:cxn ang="0">
                  <a:pos x="connsiteX32832" y="connsiteY32832"/>
                </a:cxn>
                <a:cxn ang="0">
                  <a:pos x="connsiteX32833" y="connsiteY32833"/>
                </a:cxn>
                <a:cxn ang="0">
                  <a:pos x="connsiteX32834" y="connsiteY32834"/>
                </a:cxn>
                <a:cxn ang="0">
                  <a:pos x="connsiteX32835" y="connsiteY32835"/>
                </a:cxn>
                <a:cxn ang="0">
                  <a:pos x="connsiteX32836" y="connsiteY32836"/>
                </a:cxn>
                <a:cxn ang="0">
                  <a:pos x="connsiteX32837" y="connsiteY32837"/>
                </a:cxn>
                <a:cxn ang="0">
                  <a:pos x="connsiteX32838" y="connsiteY32838"/>
                </a:cxn>
                <a:cxn ang="0">
                  <a:pos x="connsiteX32839" y="connsiteY32839"/>
                </a:cxn>
                <a:cxn ang="0">
                  <a:pos x="connsiteX32840" y="connsiteY32840"/>
                </a:cxn>
                <a:cxn ang="0">
                  <a:pos x="connsiteX32841" y="connsiteY32841"/>
                </a:cxn>
                <a:cxn ang="0">
                  <a:pos x="connsiteX32842" y="connsiteY32842"/>
                </a:cxn>
                <a:cxn ang="0">
                  <a:pos x="connsiteX32843" y="connsiteY32843"/>
                </a:cxn>
                <a:cxn ang="0">
                  <a:pos x="connsiteX32844" y="connsiteY32844"/>
                </a:cxn>
                <a:cxn ang="0">
                  <a:pos x="connsiteX32845" y="connsiteY32845"/>
                </a:cxn>
                <a:cxn ang="0">
                  <a:pos x="connsiteX32846" y="connsiteY32846"/>
                </a:cxn>
                <a:cxn ang="0">
                  <a:pos x="connsiteX32847" y="connsiteY32847"/>
                </a:cxn>
                <a:cxn ang="0">
                  <a:pos x="connsiteX32848" y="connsiteY32848"/>
                </a:cxn>
                <a:cxn ang="0">
                  <a:pos x="connsiteX32849" y="connsiteY32849"/>
                </a:cxn>
                <a:cxn ang="0">
                  <a:pos x="connsiteX32850" y="connsiteY32850"/>
                </a:cxn>
                <a:cxn ang="0">
                  <a:pos x="connsiteX32851" y="connsiteY32851"/>
                </a:cxn>
                <a:cxn ang="0">
                  <a:pos x="connsiteX32852" y="connsiteY32852"/>
                </a:cxn>
                <a:cxn ang="0">
                  <a:pos x="connsiteX32853" y="connsiteY32853"/>
                </a:cxn>
                <a:cxn ang="0">
                  <a:pos x="connsiteX32854" y="connsiteY32854"/>
                </a:cxn>
                <a:cxn ang="0">
                  <a:pos x="connsiteX32855" y="connsiteY32855"/>
                </a:cxn>
                <a:cxn ang="0">
                  <a:pos x="connsiteX32856" y="connsiteY32856"/>
                </a:cxn>
                <a:cxn ang="0">
                  <a:pos x="connsiteX32857" y="connsiteY32857"/>
                </a:cxn>
                <a:cxn ang="0">
                  <a:pos x="connsiteX32858" y="connsiteY32858"/>
                </a:cxn>
                <a:cxn ang="0">
                  <a:pos x="connsiteX32859" y="connsiteY32859"/>
                </a:cxn>
                <a:cxn ang="0">
                  <a:pos x="connsiteX32860" y="connsiteY32860"/>
                </a:cxn>
                <a:cxn ang="0">
                  <a:pos x="connsiteX32861" y="connsiteY32861"/>
                </a:cxn>
                <a:cxn ang="0">
                  <a:pos x="connsiteX32862" y="connsiteY32862"/>
                </a:cxn>
                <a:cxn ang="0">
                  <a:pos x="connsiteX32863" y="connsiteY32863"/>
                </a:cxn>
                <a:cxn ang="0">
                  <a:pos x="connsiteX32864" y="connsiteY32864"/>
                </a:cxn>
                <a:cxn ang="0">
                  <a:pos x="connsiteX32865" y="connsiteY32865"/>
                </a:cxn>
                <a:cxn ang="0">
                  <a:pos x="connsiteX32866" y="connsiteY32866"/>
                </a:cxn>
                <a:cxn ang="0">
                  <a:pos x="connsiteX32867" y="connsiteY32867"/>
                </a:cxn>
                <a:cxn ang="0">
                  <a:pos x="connsiteX32868" y="connsiteY32868"/>
                </a:cxn>
                <a:cxn ang="0">
                  <a:pos x="connsiteX32869" y="connsiteY32869"/>
                </a:cxn>
                <a:cxn ang="0">
                  <a:pos x="connsiteX32870" y="connsiteY32870"/>
                </a:cxn>
                <a:cxn ang="0">
                  <a:pos x="connsiteX32871" y="connsiteY32871"/>
                </a:cxn>
                <a:cxn ang="0">
                  <a:pos x="connsiteX32872" y="connsiteY32872"/>
                </a:cxn>
                <a:cxn ang="0">
                  <a:pos x="connsiteX32873" y="connsiteY32873"/>
                </a:cxn>
                <a:cxn ang="0">
                  <a:pos x="connsiteX32874" y="connsiteY32874"/>
                </a:cxn>
                <a:cxn ang="0">
                  <a:pos x="connsiteX32875" y="connsiteY32875"/>
                </a:cxn>
                <a:cxn ang="0">
                  <a:pos x="connsiteX32876" y="connsiteY32876"/>
                </a:cxn>
                <a:cxn ang="0">
                  <a:pos x="connsiteX32877" y="connsiteY32877"/>
                </a:cxn>
                <a:cxn ang="0">
                  <a:pos x="connsiteX32878" y="connsiteY32878"/>
                </a:cxn>
                <a:cxn ang="0">
                  <a:pos x="connsiteX32879" y="connsiteY32879"/>
                </a:cxn>
                <a:cxn ang="0">
                  <a:pos x="connsiteX32880" y="connsiteY32880"/>
                </a:cxn>
                <a:cxn ang="0">
                  <a:pos x="connsiteX32881" y="connsiteY32881"/>
                </a:cxn>
                <a:cxn ang="0">
                  <a:pos x="connsiteX32882" y="connsiteY32882"/>
                </a:cxn>
                <a:cxn ang="0">
                  <a:pos x="connsiteX32883" y="connsiteY32883"/>
                </a:cxn>
                <a:cxn ang="0">
                  <a:pos x="connsiteX32884" y="connsiteY32884"/>
                </a:cxn>
                <a:cxn ang="0">
                  <a:pos x="connsiteX32885" y="connsiteY32885"/>
                </a:cxn>
                <a:cxn ang="0">
                  <a:pos x="connsiteX32886" y="connsiteY32886"/>
                </a:cxn>
                <a:cxn ang="0">
                  <a:pos x="connsiteX32887" y="connsiteY32887"/>
                </a:cxn>
                <a:cxn ang="0">
                  <a:pos x="connsiteX32888" y="connsiteY32888"/>
                </a:cxn>
                <a:cxn ang="0">
                  <a:pos x="connsiteX32889" y="connsiteY32889"/>
                </a:cxn>
                <a:cxn ang="0">
                  <a:pos x="connsiteX32890" y="connsiteY32890"/>
                </a:cxn>
                <a:cxn ang="0">
                  <a:pos x="connsiteX32891" y="connsiteY32891"/>
                </a:cxn>
                <a:cxn ang="0">
                  <a:pos x="connsiteX32892" y="connsiteY32892"/>
                </a:cxn>
                <a:cxn ang="0">
                  <a:pos x="connsiteX32893" y="connsiteY32893"/>
                </a:cxn>
                <a:cxn ang="0">
                  <a:pos x="connsiteX32894" y="connsiteY32894"/>
                </a:cxn>
                <a:cxn ang="0">
                  <a:pos x="connsiteX32895" y="connsiteY32895"/>
                </a:cxn>
                <a:cxn ang="0">
                  <a:pos x="connsiteX32896" y="connsiteY32896"/>
                </a:cxn>
                <a:cxn ang="0">
                  <a:pos x="connsiteX32897" y="connsiteY32897"/>
                </a:cxn>
                <a:cxn ang="0">
                  <a:pos x="connsiteX32898" y="connsiteY32898"/>
                </a:cxn>
                <a:cxn ang="0">
                  <a:pos x="connsiteX32899" y="connsiteY32899"/>
                </a:cxn>
                <a:cxn ang="0">
                  <a:pos x="connsiteX32900" y="connsiteY32900"/>
                </a:cxn>
                <a:cxn ang="0">
                  <a:pos x="connsiteX32901" y="connsiteY32901"/>
                </a:cxn>
                <a:cxn ang="0">
                  <a:pos x="connsiteX32902" y="connsiteY32902"/>
                </a:cxn>
                <a:cxn ang="0">
                  <a:pos x="connsiteX32903" y="connsiteY32903"/>
                </a:cxn>
                <a:cxn ang="0">
                  <a:pos x="connsiteX32904" y="connsiteY32904"/>
                </a:cxn>
                <a:cxn ang="0">
                  <a:pos x="connsiteX32905" y="connsiteY32905"/>
                </a:cxn>
                <a:cxn ang="0">
                  <a:pos x="connsiteX32906" y="connsiteY32906"/>
                </a:cxn>
                <a:cxn ang="0">
                  <a:pos x="connsiteX32907" y="connsiteY32907"/>
                </a:cxn>
                <a:cxn ang="0">
                  <a:pos x="connsiteX32908" y="connsiteY32908"/>
                </a:cxn>
                <a:cxn ang="0">
                  <a:pos x="connsiteX32909" y="connsiteY32909"/>
                </a:cxn>
                <a:cxn ang="0">
                  <a:pos x="connsiteX32910" y="connsiteY32910"/>
                </a:cxn>
                <a:cxn ang="0">
                  <a:pos x="connsiteX32911" y="connsiteY32911"/>
                </a:cxn>
                <a:cxn ang="0">
                  <a:pos x="connsiteX32912" y="connsiteY32912"/>
                </a:cxn>
                <a:cxn ang="0">
                  <a:pos x="connsiteX32913" y="connsiteY32913"/>
                </a:cxn>
                <a:cxn ang="0">
                  <a:pos x="connsiteX32914" y="connsiteY32914"/>
                </a:cxn>
                <a:cxn ang="0">
                  <a:pos x="connsiteX32915" y="connsiteY32915"/>
                </a:cxn>
                <a:cxn ang="0">
                  <a:pos x="connsiteX32916" y="connsiteY32916"/>
                </a:cxn>
                <a:cxn ang="0">
                  <a:pos x="connsiteX32917" y="connsiteY32917"/>
                </a:cxn>
                <a:cxn ang="0">
                  <a:pos x="connsiteX32918" y="connsiteY32918"/>
                </a:cxn>
                <a:cxn ang="0">
                  <a:pos x="connsiteX32919" y="connsiteY32919"/>
                </a:cxn>
                <a:cxn ang="0">
                  <a:pos x="connsiteX32920" y="connsiteY32920"/>
                </a:cxn>
                <a:cxn ang="0">
                  <a:pos x="connsiteX32921" y="connsiteY32921"/>
                </a:cxn>
                <a:cxn ang="0">
                  <a:pos x="connsiteX32922" y="connsiteY32922"/>
                </a:cxn>
                <a:cxn ang="0">
                  <a:pos x="connsiteX32923" y="connsiteY32923"/>
                </a:cxn>
                <a:cxn ang="0">
                  <a:pos x="connsiteX32924" y="connsiteY32924"/>
                </a:cxn>
                <a:cxn ang="0">
                  <a:pos x="connsiteX32925" y="connsiteY32925"/>
                </a:cxn>
                <a:cxn ang="0">
                  <a:pos x="connsiteX32926" y="connsiteY32926"/>
                </a:cxn>
                <a:cxn ang="0">
                  <a:pos x="connsiteX32927" y="connsiteY32927"/>
                </a:cxn>
                <a:cxn ang="0">
                  <a:pos x="connsiteX32928" y="connsiteY32928"/>
                </a:cxn>
                <a:cxn ang="0">
                  <a:pos x="connsiteX32929" y="connsiteY32929"/>
                </a:cxn>
                <a:cxn ang="0">
                  <a:pos x="connsiteX32930" y="connsiteY32930"/>
                </a:cxn>
                <a:cxn ang="0">
                  <a:pos x="connsiteX32931" y="connsiteY32931"/>
                </a:cxn>
                <a:cxn ang="0">
                  <a:pos x="connsiteX32932" y="connsiteY32932"/>
                </a:cxn>
                <a:cxn ang="0">
                  <a:pos x="connsiteX32933" y="connsiteY32933"/>
                </a:cxn>
                <a:cxn ang="0">
                  <a:pos x="connsiteX32934" y="connsiteY32934"/>
                </a:cxn>
                <a:cxn ang="0">
                  <a:pos x="connsiteX32935" y="connsiteY32935"/>
                </a:cxn>
                <a:cxn ang="0">
                  <a:pos x="connsiteX32936" y="connsiteY32936"/>
                </a:cxn>
                <a:cxn ang="0">
                  <a:pos x="connsiteX32937" y="connsiteY32937"/>
                </a:cxn>
                <a:cxn ang="0">
                  <a:pos x="connsiteX32938" y="connsiteY32938"/>
                </a:cxn>
                <a:cxn ang="0">
                  <a:pos x="connsiteX32939" y="connsiteY32939"/>
                </a:cxn>
                <a:cxn ang="0">
                  <a:pos x="connsiteX32940" y="connsiteY32940"/>
                </a:cxn>
                <a:cxn ang="0">
                  <a:pos x="connsiteX32941" y="connsiteY32941"/>
                </a:cxn>
                <a:cxn ang="0">
                  <a:pos x="connsiteX32942" y="connsiteY32942"/>
                </a:cxn>
                <a:cxn ang="0">
                  <a:pos x="connsiteX32943" y="connsiteY32943"/>
                </a:cxn>
                <a:cxn ang="0">
                  <a:pos x="connsiteX32944" y="connsiteY32944"/>
                </a:cxn>
                <a:cxn ang="0">
                  <a:pos x="connsiteX32945" y="connsiteY32945"/>
                </a:cxn>
                <a:cxn ang="0">
                  <a:pos x="connsiteX32946" y="connsiteY32946"/>
                </a:cxn>
                <a:cxn ang="0">
                  <a:pos x="connsiteX32947" y="connsiteY32947"/>
                </a:cxn>
                <a:cxn ang="0">
                  <a:pos x="connsiteX32948" y="connsiteY32948"/>
                </a:cxn>
                <a:cxn ang="0">
                  <a:pos x="connsiteX32949" y="connsiteY32949"/>
                </a:cxn>
                <a:cxn ang="0">
                  <a:pos x="connsiteX32950" y="connsiteY32950"/>
                </a:cxn>
                <a:cxn ang="0">
                  <a:pos x="connsiteX32951" y="connsiteY32951"/>
                </a:cxn>
                <a:cxn ang="0">
                  <a:pos x="connsiteX32952" y="connsiteY32952"/>
                </a:cxn>
                <a:cxn ang="0">
                  <a:pos x="connsiteX32953" y="connsiteY32953"/>
                </a:cxn>
                <a:cxn ang="0">
                  <a:pos x="connsiteX32954" y="connsiteY32954"/>
                </a:cxn>
                <a:cxn ang="0">
                  <a:pos x="connsiteX32955" y="connsiteY32955"/>
                </a:cxn>
                <a:cxn ang="0">
                  <a:pos x="connsiteX32956" y="connsiteY32956"/>
                </a:cxn>
                <a:cxn ang="0">
                  <a:pos x="connsiteX32957" y="connsiteY32957"/>
                </a:cxn>
                <a:cxn ang="0">
                  <a:pos x="connsiteX32958" y="connsiteY32958"/>
                </a:cxn>
                <a:cxn ang="0">
                  <a:pos x="connsiteX32959" y="connsiteY32959"/>
                </a:cxn>
                <a:cxn ang="0">
                  <a:pos x="connsiteX32960" y="connsiteY32960"/>
                </a:cxn>
                <a:cxn ang="0">
                  <a:pos x="connsiteX32961" y="connsiteY32961"/>
                </a:cxn>
                <a:cxn ang="0">
                  <a:pos x="connsiteX32962" y="connsiteY32962"/>
                </a:cxn>
                <a:cxn ang="0">
                  <a:pos x="connsiteX32963" y="connsiteY32963"/>
                </a:cxn>
                <a:cxn ang="0">
                  <a:pos x="connsiteX32964" y="connsiteY32964"/>
                </a:cxn>
                <a:cxn ang="0">
                  <a:pos x="connsiteX32965" y="connsiteY32965"/>
                </a:cxn>
                <a:cxn ang="0">
                  <a:pos x="connsiteX32966" y="connsiteY32966"/>
                </a:cxn>
                <a:cxn ang="0">
                  <a:pos x="connsiteX32967" y="connsiteY32967"/>
                </a:cxn>
                <a:cxn ang="0">
                  <a:pos x="connsiteX32968" y="connsiteY32968"/>
                </a:cxn>
                <a:cxn ang="0">
                  <a:pos x="connsiteX32969" y="connsiteY32969"/>
                </a:cxn>
                <a:cxn ang="0">
                  <a:pos x="connsiteX32970" y="connsiteY32970"/>
                </a:cxn>
                <a:cxn ang="0">
                  <a:pos x="connsiteX32971" y="connsiteY32971"/>
                </a:cxn>
                <a:cxn ang="0">
                  <a:pos x="connsiteX32972" y="connsiteY32972"/>
                </a:cxn>
                <a:cxn ang="0">
                  <a:pos x="connsiteX32973" y="connsiteY32973"/>
                </a:cxn>
                <a:cxn ang="0">
                  <a:pos x="connsiteX32974" y="connsiteY32974"/>
                </a:cxn>
                <a:cxn ang="0">
                  <a:pos x="connsiteX32975" y="connsiteY32975"/>
                </a:cxn>
                <a:cxn ang="0">
                  <a:pos x="connsiteX32976" y="connsiteY32976"/>
                </a:cxn>
                <a:cxn ang="0">
                  <a:pos x="connsiteX32977" y="connsiteY32977"/>
                </a:cxn>
                <a:cxn ang="0">
                  <a:pos x="connsiteX32978" y="connsiteY32978"/>
                </a:cxn>
                <a:cxn ang="0">
                  <a:pos x="connsiteX32979" y="connsiteY32979"/>
                </a:cxn>
                <a:cxn ang="0">
                  <a:pos x="connsiteX32980" y="connsiteY32980"/>
                </a:cxn>
                <a:cxn ang="0">
                  <a:pos x="connsiteX32981" y="connsiteY32981"/>
                </a:cxn>
                <a:cxn ang="0">
                  <a:pos x="connsiteX32982" y="connsiteY32982"/>
                </a:cxn>
                <a:cxn ang="0">
                  <a:pos x="connsiteX32983" y="connsiteY32983"/>
                </a:cxn>
                <a:cxn ang="0">
                  <a:pos x="connsiteX32984" y="connsiteY32984"/>
                </a:cxn>
                <a:cxn ang="0">
                  <a:pos x="connsiteX32985" y="connsiteY32985"/>
                </a:cxn>
                <a:cxn ang="0">
                  <a:pos x="connsiteX32986" y="connsiteY32986"/>
                </a:cxn>
                <a:cxn ang="0">
                  <a:pos x="connsiteX32987" y="connsiteY32987"/>
                </a:cxn>
                <a:cxn ang="0">
                  <a:pos x="connsiteX32988" y="connsiteY32988"/>
                </a:cxn>
                <a:cxn ang="0">
                  <a:pos x="connsiteX32989" y="connsiteY32989"/>
                </a:cxn>
                <a:cxn ang="0">
                  <a:pos x="connsiteX32990" y="connsiteY32990"/>
                </a:cxn>
                <a:cxn ang="0">
                  <a:pos x="connsiteX32991" y="connsiteY32991"/>
                </a:cxn>
                <a:cxn ang="0">
                  <a:pos x="connsiteX32992" y="connsiteY32992"/>
                </a:cxn>
                <a:cxn ang="0">
                  <a:pos x="connsiteX32993" y="connsiteY32993"/>
                </a:cxn>
                <a:cxn ang="0">
                  <a:pos x="connsiteX32994" y="connsiteY32994"/>
                </a:cxn>
                <a:cxn ang="0">
                  <a:pos x="connsiteX32995" y="connsiteY32995"/>
                </a:cxn>
                <a:cxn ang="0">
                  <a:pos x="connsiteX32996" y="connsiteY32996"/>
                </a:cxn>
                <a:cxn ang="0">
                  <a:pos x="connsiteX32997" y="connsiteY32997"/>
                </a:cxn>
                <a:cxn ang="0">
                  <a:pos x="connsiteX32998" y="connsiteY32998"/>
                </a:cxn>
                <a:cxn ang="0">
                  <a:pos x="connsiteX32999" y="connsiteY32999"/>
                </a:cxn>
                <a:cxn ang="0">
                  <a:pos x="connsiteX33000" y="connsiteY33000"/>
                </a:cxn>
                <a:cxn ang="0">
                  <a:pos x="connsiteX33001" y="connsiteY33001"/>
                </a:cxn>
                <a:cxn ang="0">
                  <a:pos x="connsiteX33002" y="connsiteY33002"/>
                </a:cxn>
                <a:cxn ang="0">
                  <a:pos x="connsiteX33003" y="connsiteY33003"/>
                </a:cxn>
                <a:cxn ang="0">
                  <a:pos x="connsiteX33004" y="connsiteY33004"/>
                </a:cxn>
                <a:cxn ang="0">
                  <a:pos x="connsiteX33005" y="connsiteY33005"/>
                </a:cxn>
                <a:cxn ang="0">
                  <a:pos x="connsiteX33006" y="connsiteY33006"/>
                </a:cxn>
                <a:cxn ang="0">
                  <a:pos x="connsiteX33007" y="connsiteY33007"/>
                </a:cxn>
                <a:cxn ang="0">
                  <a:pos x="connsiteX33008" y="connsiteY33008"/>
                </a:cxn>
                <a:cxn ang="0">
                  <a:pos x="connsiteX33009" y="connsiteY33009"/>
                </a:cxn>
                <a:cxn ang="0">
                  <a:pos x="connsiteX33010" y="connsiteY33010"/>
                </a:cxn>
                <a:cxn ang="0">
                  <a:pos x="connsiteX33011" y="connsiteY33011"/>
                </a:cxn>
                <a:cxn ang="0">
                  <a:pos x="connsiteX33012" y="connsiteY33012"/>
                </a:cxn>
                <a:cxn ang="0">
                  <a:pos x="connsiteX33013" y="connsiteY33013"/>
                </a:cxn>
                <a:cxn ang="0">
                  <a:pos x="connsiteX33014" y="connsiteY33014"/>
                </a:cxn>
                <a:cxn ang="0">
                  <a:pos x="connsiteX33015" y="connsiteY33015"/>
                </a:cxn>
                <a:cxn ang="0">
                  <a:pos x="connsiteX33016" y="connsiteY33016"/>
                </a:cxn>
                <a:cxn ang="0">
                  <a:pos x="connsiteX33017" y="connsiteY33017"/>
                </a:cxn>
                <a:cxn ang="0">
                  <a:pos x="connsiteX33018" y="connsiteY33018"/>
                </a:cxn>
                <a:cxn ang="0">
                  <a:pos x="connsiteX33019" y="connsiteY33019"/>
                </a:cxn>
                <a:cxn ang="0">
                  <a:pos x="connsiteX33020" y="connsiteY33020"/>
                </a:cxn>
                <a:cxn ang="0">
                  <a:pos x="connsiteX33021" y="connsiteY33021"/>
                </a:cxn>
                <a:cxn ang="0">
                  <a:pos x="connsiteX33022" y="connsiteY33022"/>
                </a:cxn>
                <a:cxn ang="0">
                  <a:pos x="connsiteX33023" y="connsiteY33023"/>
                </a:cxn>
                <a:cxn ang="0">
                  <a:pos x="connsiteX33024" y="connsiteY33024"/>
                </a:cxn>
                <a:cxn ang="0">
                  <a:pos x="connsiteX33025" y="connsiteY33025"/>
                </a:cxn>
                <a:cxn ang="0">
                  <a:pos x="connsiteX33026" y="connsiteY33026"/>
                </a:cxn>
                <a:cxn ang="0">
                  <a:pos x="connsiteX33027" y="connsiteY33027"/>
                </a:cxn>
                <a:cxn ang="0">
                  <a:pos x="connsiteX33028" y="connsiteY33028"/>
                </a:cxn>
                <a:cxn ang="0">
                  <a:pos x="connsiteX33029" y="connsiteY33029"/>
                </a:cxn>
                <a:cxn ang="0">
                  <a:pos x="connsiteX33030" y="connsiteY33030"/>
                </a:cxn>
                <a:cxn ang="0">
                  <a:pos x="connsiteX33031" y="connsiteY33031"/>
                </a:cxn>
                <a:cxn ang="0">
                  <a:pos x="connsiteX33032" y="connsiteY33032"/>
                </a:cxn>
                <a:cxn ang="0">
                  <a:pos x="connsiteX33033" y="connsiteY33033"/>
                </a:cxn>
                <a:cxn ang="0">
                  <a:pos x="connsiteX33034" y="connsiteY33034"/>
                </a:cxn>
                <a:cxn ang="0">
                  <a:pos x="connsiteX33035" y="connsiteY33035"/>
                </a:cxn>
                <a:cxn ang="0">
                  <a:pos x="connsiteX33036" y="connsiteY33036"/>
                </a:cxn>
                <a:cxn ang="0">
                  <a:pos x="connsiteX33037" y="connsiteY33037"/>
                </a:cxn>
                <a:cxn ang="0">
                  <a:pos x="connsiteX33038" y="connsiteY33038"/>
                </a:cxn>
                <a:cxn ang="0">
                  <a:pos x="connsiteX33039" y="connsiteY33039"/>
                </a:cxn>
                <a:cxn ang="0">
                  <a:pos x="connsiteX33040" y="connsiteY33040"/>
                </a:cxn>
                <a:cxn ang="0">
                  <a:pos x="connsiteX33041" y="connsiteY33041"/>
                </a:cxn>
                <a:cxn ang="0">
                  <a:pos x="connsiteX33042" y="connsiteY33042"/>
                </a:cxn>
                <a:cxn ang="0">
                  <a:pos x="connsiteX33043" y="connsiteY33043"/>
                </a:cxn>
                <a:cxn ang="0">
                  <a:pos x="connsiteX33044" y="connsiteY33044"/>
                </a:cxn>
                <a:cxn ang="0">
                  <a:pos x="connsiteX33045" y="connsiteY33045"/>
                </a:cxn>
                <a:cxn ang="0">
                  <a:pos x="connsiteX33046" y="connsiteY33046"/>
                </a:cxn>
                <a:cxn ang="0">
                  <a:pos x="connsiteX33047" y="connsiteY33047"/>
                </a:cxn>
                <a:cxn ang="0">
                  <a:pos x="connsiteX33048" y="connsiteY33048"/>
                </a:cxn>
                <a:cxn ang="0">
                  <a:pos x="connsiteX33049" y="connsiteY33049"/>
                </a:cxn>
                <a:cxn ang="0">
                  <a:pos x="connsiteX33050" y="connsiteY33050"/>
                </a:cxn>
                <a:cxn ang="0">
                  <a:pos x="connsiteX33051" y="connsiteY33051"/>
                </a:cxn>
                <a:cxn ang="0">
                  <a:pos x="connsiteX33052" y="connsiteY33052"/>
                </a:cxn>
                <a:cxn ang="0">
                  <a:pos x="connsiteX33053" y="connsiteY33053"/>
                </a:cxn>
                <a:cxn ang="0">
                  <a:pos x="connsiteX33054" y="connsiteY33054"/>
                </a:cxn>
                <a:cxn ang="0">
                  <a:pos x="connsiteX33055" y="connsiteY33055"/>
                </a:cxn>
                <a:cxn ang="0">
                  <a:pos x="connsiteX33056" y="connsiteY33056"/>
                </a:cxn>
                <a:cxn ang="0">
                  <a:pos x="connsiteX33057" y="connsiteY33057"/>
                </a:cxn>
                <a:cxn ang="0">
                  <a:pos x="connsiteX33058" y="connsiteY33058"/>
                </a:cxn>
                <a:cxn ang="0">
                  <a:pos x="connsiteX33059" y="connsiteY33059"/>
                </a:cxn>
                <a:cxn ang="0">
                  <a:pos x="connsiteX33060" y="connsiteY33060"/>
                </a:cxn>
                <a:cxn ang="0">
                  <a:pos x="connsiteX33061" y="connsiteY33061"/>
                </a:cxn>
                <a:cxn ang="0">
                  <a:pos x="connsiteX33062" y="connsiteY33062"/>
                </a:cxn>
                <a:cxn ang="0">
                  <a:pos x="connsiteX33063" y="connsiteY33063"/>
                </a:cxn>
                <a:cxn ang="0">
                  <a:pos x="connsiteX33064" y="connsiteY33064"/>
                </a:cxn>
                <a:cxn ang="0">
                  <a:pos x="connsiteX33065" y="connsiteY33065"/>
                </a:cxn>
                <a:cxn ang="0">
                  <a:pos x="connsiteX33066" y="connsiteY33066"/>
                </a:cxn>
                <a:cxn ang="0">
                  <a:pos x="connsiteX33067" y="connsiteY33067"/>
                </a:cxn>
                <a:cxn ang="0">
                  <a:pos x="connsiteX33068" y="connsiteY33068"/>
                </a:cxn>
                <a:cxn ang="0">
                  <a:pos x="connsiteX33069" y="connsiteY33069"/>
                </a:cxn>
                <a:cxn ang="0">
                  <a:pos x="connsiteX33070" y="connsiteY33070"/>
                </a:cxn>
                <a:cxn ang="0">
                  <a:pos x="connsiteX33071" y="connsiteY33071"/>
                </a:cxn>
                <a:cxn ang="0">
                  <a:pos x="connsiteX33072" y="connsiteY33072"/>
                </a:cxn>
                <a:cxn ang="0">
                  <a:pos x="connsiteX33073" y="connsiteY33073"/>
                </a:cxn>
                <a:cxn ang="0">
                  <a:pos x="connsiteX33074" y="connsiteY33074"/>
                </a:cxn>
                <a:cxn ang="0">
                  <a:pos x="connsiteX33075" y="connsiteY33075"/>
                </a:cxn>
                <a:cxn ang="0">
                  <a:pos x="connsiteX33076" y="connsiteY33076"/>
                </a:cxn>
                <a:cxn ang="0">
                  <a:pos x="connsiteX33077" y="connsiteY33077"/>
                </a:cxn>
                <a:cxn ang="0">
                  <a:pos x="connsiteX33078" y="connsiteY33078"/>
                </a:cxn>
                <a:cxn ang="0">
                  <a:pos x="connsiteX33079" y="connsiteY33079"/>
                </a:cxn>
                <a:cxn ang="0">
                  <a:pos x="connsiteX33080" y="connsiteY33080"/>
                </a:cxn>
                <a:cxn ang="0">
                  <a:pos x="connsiteX33081" y="connsiteY33081"/>
                </a:cxn>
                <a:cxn ang="0">
                  <a:pos x="connsiteX33082" y="connsiteY33082"/>
                </a:cxn>
                <a:cxn ang="0">
                  <a:pos x="connsiteX33083" y="connsiteY33083"/>
                </a:cxn>
                <a:cxn ang="0">
                  <a:pos x="connsiteX33084" y="connsiteY33084"/>
                </a:cxn>
                <a:cxn ang="0">
                  <a:pos x="connsiteX33085" y="connsiteY33085"/>
                </a:cxn>
                <a:cxn ang="0">
                  <a:pos x="connsiteX33086" y="connsiteY33086"/>
                </a:cxn>
                <a:cxn ang="0">
                  <a:pos x="connsiteX33087" y="connsiteY33087"/>
                </a:cxn>
                <a:cxn ang="0">
                  <a:pos x="connsiteX33088" y="connsiteY33088"/>
                </a:cxn>
                <a:cxn ang="0">
                  <a:pos x="connsiteX33089" y="connsiteY33089"/>
                </a:cxn>
                <a:cxn ang="0">
                  <a:pos x="connsiteX33090" y="connsiteY33090"/>
                </a:cxn>
                <a:cxn ang="0">
                  <a:pos x="connsiteX33091" y="connsiteY33091"/>
                </a:cxn>
                <a:cxn ang="0">
                  <a:pos x="connsiteX33092" y="connsiteY33092"/>
                </a:cxn>
                <a:cxn ang="0">
                  <a:pos x="connsiteX33093" y="connsiteY33093"/>
                </a:cxn>
                <a:cxn ang="0">
                  <a:pos x="connsiteX33094" y="connsiteY33094"/>
                </a:cxn>
                <a:cxn ang="0">
                  <a:pos x="connsiteX33095" y="connsiteY33095"/>
                </a:cxn>
                <a:cxn ang="0">
                  <a:pos x="connsiteX33096" y="connsiteY33096"/>
                </a:cxn>
                <a:cxn ang="0">
                  <a:pos x="connsiteX33097" y="connsiteY33097"/>
                </a:cxn>
                <a:cxn ang="0">
                  <a:pos x="connsiteX33098" y="connsiteY33098"/>
                </a:cxn>
                <a:cxn ang="0">
                  <a:pos x="connsiteX33099" y="connsiteY33099"/>
                </a:cxn>
                <a:cxn ang="0">
                  <a:pos x="connsiteX33100" y="connsiteY33100"/>
                </a:cxn>
                <a:cxn ang="0">
                  <a:pos x="connsiteX33101" y="connsiteY33101"/>
                </a:cxn>
                <a:cxn ang="0">
                  <a:pos x="connsiteX33102" y="connsiteY33102"/>
                </a:cxn>
                <a:cxn ang="0">
                  <a:pos x="connsiteX33103" y="connsiteY33103"/>
                </a:cxn>
                <a:cxn ang="0">
                  <a:pos x="connsiteX33104" y="connsiteY33104"/>
                </a:cxn>
                <a:cxn ang="0">
                  <a:pos x="connsiteX33105" y="connsiteY33105"/>
                </a:cxn>
                <a:cxn ang="0">
                  <a:pos x="connsiteX33106" y="connsiteY33106"/>
                </a:cxn>
                <a:cxn ang="0">
                  <a:pos x="connsiteX33107" y="connsiteY33107"/>
                </a:cxn>
                <a:cxn ang="0">
                  <a:pos x="connsiteX33108" y="connsiteY33108"/>
                </a:cxn>
                <a:cxn ang="0">
                  <a:pos x="connsiteX33109" y="connsiteY33109"/>
                </a:cxn>
                <a:cxn ang="0">
                  <a:pos x="connsiteX33110" y="connsiteY33110"/>
                </a:cxn>
                <a:cxn ang="0">
                  <a:pos x="connsiteX33111" y="connsiteY33111"/>
                </a:cxn>
                <a:cxn ang="0">
                  <a:pos x="connsiteX33112" y="connsiteY33112"/>
                </a:cxn>
                <a:cxn ang="0">
                  <a:pos x="connsiteX33113" y="connsiteY33113"/>
                </a:cxn>
                <a:cxn ang="0">
                  <a:pos x="connsiteX33114" y="connsiteY33114"/>
                </a:cxn>
                <a:cxn ang="0">
                  <a:pos x="connsiteX33115" y="connsiteY33115"/>
                </a:cxn>
                <a:cxn ang="0">
                  <a:pos x="connsiteX33116" y="connsiteY33116"/>
                </a:cxn>
                <a:cxn ang="0">
                  <a:pos x="connsiteX33117" y="connsiteY33117"/>
                </a:cxn>
                <a:cxn ang="0">
                  <a:pos x="connsiteX33118" y="connsiteY33118"/>
                </a:cxn>
                <a:cxn ang="0">
                  <a:pos x="connsiteX33119" y="connsiteY33119"/>
                </a:cxn>
                <a:cxn ang="0">
                  <a:pos x="connsiteX33120" y="connsiteY33120"/>
                </a:cxn>
                <a:cxn ang="0">
                  <a:pos x="connsiteX33121" y="connsiteY33121"/>
                </a:cxn>
                <a:cxn ang="0">
                  <a:pos x="connsiteX33122" y="connsiteY33122"/>
                </a:cxn>
                <a:cxn ang="0">
                  <a:pos x="connsiteX33123" y="connsiteY33123"/>
                </a:cxn>
                <a:cxn ang="0">
                  <a:pos x="connsiteX33124" y="connsiteY33124"/>
                </a:cxn>
                <a:cxn ang="0">
                  <a:pos x="connsiteX33125" y="connsiteY33125"/>
                </a:cxn>
                <a:cxn ang="0">
                  <a:pos x="connsiteX33126" y="connsiteY33126"/>
                </a:cxn>
                <a:cxn ang="0">
                  <a:pos x="connsiteX33127" y="connsiteY33127"/>
                </a:cxn>
                <a:cxn ang="0">
                  <a:pos x="connsiteX33128" y="connsiteY33128"/>
                </a:cxn>
                <a:cxn ang="0">
                  <a:pos x="connsiteX33129" y="connsiteY33129"/>
                </a:cxn>
                <a:cxn ang="0">
                  <a:pos x="connsiteX33130" y="connsiteY33130"/>
                </a:cxn>
                <a:cxn ang="0">
                  <a:pos x="connsiteX33131" y="connsiteY33131"/>
                </a:cxn>
                <a:cxn ang="0">
                  <a:pos x="connsiteX33132" y="connsiteY33132"/>
                </a:cxn>
                <a:cxn ang="0">
                  <a:pos x="connsiteX33133" y="connsiteY33133"/>
                </a:cxn>
                <a:cxn ang="0">
                  <a:pos x="connsiteX33134" y="connsiteY33134"/>
                </a:cxn>
                <a:cxn ang="0">
                  <a:pos x="connsiteX33135" y="connsiteY33135"/>
                </a:cxn>
                <a:cxn ang="0">
                  <a:pos x="connsiteX33136" y="connsiteY33136"/>
                </a:cxn>
                <a:cxn ang="0">
                  <a:pos x="connsiteX33137" y="connsiteY33137"/>
                </a:cxn>
                <a:cxn ang="0">
                  <a:pos x="connsiteX33138" y="connsiteY33138"/>
                </a:cxn>
                <a:cxn ang="0">
                  <a:pos x="connsiteX33139" y="connsiteY33139"/>
                </a:cxn>
                <a:cxn ang="0">
                  <a:pos x="connsiteX33140" y="connsiteY33140"/>
                </a:cxn>
                <a:cxn ang="0">
                  <a:pos x="connsiteX33141" y="connsiteY33141"/>
                </a:cxn>
                <a:cxn ang="0">
                  <a:pos x="connsiteX33142" y="connsiteY33142"/>
                </a:cxn>
                <a:cxn ang="0">
                  <a:pos x="connsiteX33143" y="connsiteY33143"/>
                </a:cxn>
                <a:cxn ang="0">
                  <a:pos x="connsiteX33144" y="connsiteY33144"/>
                </a:cxn>
                <a:cxn ang="0">
                  <a:pos x="connsiteX33145" y="connsiteY33145"/>
                </a:cxn>
                <a:cxn ang="0">
                  <a:pos x="connsiteX33146" y="connsiteY33146"/>
                </a:cxn>
                <a:cxn ang="0">
                  <a:pos x="connsiteX33147" y="connsiteY33147"/>
                </a:cxn>
                <a:cxn ang="0">
                  <a:pos x="connsiteX33148" y="connsiteY33148"/>
                </a:cxn>
                <a:cxn ang="0">
                  <a:pos x="connsiteX33149" y="connsiteY33149"/>
                </a:cxn>
                <a:cxn ang="0">
                  <a:pos x="connsiteX33150" y="connsiteY33150"/>
                </a:cxn>
                <a:cxn ang="0">
                  <a:pos x="connsiteX33151" y="connsiteY33151"/>
                </a:cxn>
                <a:cxn ang="0">
                  <a:pos x="connsiteX33152" y="connsiteY33152"/>
                </a:cxn>
                <a:cxn ang="0">
                  <a:pos x="connsiteX33153" y="connsiteY33153"/>
                </a:cxn>
                <a:cxn ang="0">
                  <a:pos x="connsiteX33154" y="connsiteY33154"/>
                </a:cxn>
                <a:cxn ang="0">
                  <a:pos x="connsiteX33155" y="connsiteY33155"/>
                </a:cxn>
                <a:cxn ang="0">
                  <a:pos x="connsiteX33156" y="connsiteY33156"/>
                </a:cxn>
                <a:cxn ang="0">
                  <a:pos x="connsiteX33157" y="connsiteY33157"/>
                </a:cxn>
                <a:cxn ang="0">
                  <a:pos x="connsiteX33158" y="connsiteY33158"/>
                </a:cxn>
                <a:cxn ang="0">
                  <a:pos x="connsiteX33159" y="connsiteY33159"/>
                </a:cxn>
                <a:cxn ang="0">
                  <a:pos x="connsiteX33160" y="connsiteY33160"/>
                </a:cxn>
                <a:cxn ang="0">
                  <a:pos x="connsiteX33161" y="connsiteY33161"/>
                </a:cxn>
                <a:cxn ang="0">
                  <a:pos x="connsiteX33162" y="connsiteY33162"/>
                </a:cxn>
                <a:cxn ang="0">
                  <a:pos x="connsiteX33163" y="connsiteY33163"/>
                </a:cxn>
                <a:cxn ang="0">
                  <a:pos x="connsiteX33164" y="connsiteY33164"/>
                </a:cxn>
                <a:cxn ang="0">
                  <a:pos x="connsiteX33165" y="connsiteY33165"/>
                </a:cxn>
                <a:cxn ang="0">
                  <a:pos x="connsiteX33166" y="connsiteY33166"/>
                </a:cxn>
                <a:cxn ang="0">
                  <a:pos x="connsiteX33167" y="connsiteY33167"/>
                </a:cxn>
                <a:cxn ang="0">
                  <a:pos x="connsiteX33168" y="connsiteY33168"/>
                </a:cxn>
                <a:cxn ang="0">
                  <a:pos x="connsiteX33169" y="connsiteY33169"/>
                </a:cxn>
                <a:cxn ang="0">
                  <a:pos x="connsiteX33170" y="connsiteY33170"/>
                </a:cxn>
                <a:cxn ang="0">
                  <a:pos x="connsiteX33171" y="connsiteY33171"/>
                </a:cxn>
                <a:cxn ang="0">
                  <a:pos x="connsiteX33172" y="connsiteY33172"/>
                </a:cxn>
                <a:cxn ang="0">
                  <a:pos x="connsiteX33173" y="connsiteY33173"/>
                </a:cxn>
                <a:cxn ang="0">
                  <a:pos x="connsiteX33174" y="connsiteY33174"/>
                </a:cxn>
                <a:cxn ang="0">
                  <a:pos x="connsiteX33175" y="connsiteY33175"/>
                </a:cxn>
                <a:cxn ang="0">
                  <a:pos x="connsiteX33176" y="connsiteY33176"/>
                </a:cxn>
                <a:cxn ang="0">
                  <a:pos x="connsiteX33177" y="connsiteY33177"/>
                </a:cxn>
                <a:cxn ang="0">
                  <a:pos x="connsiteX33178" y="connsiteY33178"/>
                </a:cxn>
                <a:cxn ang="0">
                  <a:pos x="connsiteX33179" y="connsiteY33179"/>
                </a:cxn>
                <a:cxn ang="0">
                  <a:pos x="connsiteX33180" y="connsiteY33180"/>
                </a:cxn>
                <a:cxn ang="0">
                  <a:pos x="connsiteX33181" y="connsiteY33181"/>
                </a:cxn>
                <a:cxn ang="0">
                  <a:pos x="connsiteX33182" y="connsiteY33182"/>
                </a:cxn>
                <a:cxn ang="0">
                  <a:pos x="connsiteX33183" y="connsiteY33183"/>
                </a:cxn>
                <a:cxn ang="0">
                  <a:pos x="connsiteX33184" y="connsiteY33184"/>
                </a:cxn>
                <a:cxn ang="0">
                  <a:pos x="connsiteX33185" y="connsiteY33185"/>
                </a:cxn>
                <a:cxn ang="0">
                  <a:pos x="connsiteX33186" y="connsiteY33186"/>
                </a:cxn>
                <a:cxn ang="0">
                  <a:pos x="connsiteX33187" y="connsiteY33187"/>
                </a:cxn>
                <a:cxn ang="0">
                  <a:pos x="connsiteX33188" y="connsiteY33188"/>
                </a:cxn>
                <a:cxn ang="0">
                  <a:pos x="connsiteX33189" y="connsiteY33189"/>
                </a:cxn>
                <a:cxn ang="0">
                  <a:pos x="connsiteX33190" y="connsiteY33190"/>
                </a:cxn>
                <a:cxn ang="0">
                  <a:pos x="connsiteX33191" y="connsiteY33191"/>
                </a:cxn>
                <a:cxn ang="0">
                  <a:pos x="connsiteX33192" y="connsiteY33192"/>
                </a:cxn>
                <a:cxn ang="0">
                  <a:pos x="connsiteX33193" y="connsiteY33193"/>
                </a:cxn>
                <a:cxn ang="0">
                  <a:pos x="connsiteX33194" y="connsiteY33194"/>
                </a:cxn>
                <a:cxn ang="0">
                  <a:pos x="connsiteX33195" y="connsiteY33195"/>
                </a:cxn>
                <a:cxn ang="0">
                  <a:pos x="connsiteX33196" y="connsiteY33196"/>
                </a:cxn>
                <a:cxn ang="0">
                  <a:pos x="connsiteX33197" y="connsiteY33197"/>
                </a:cxn>
                <a:cxn ang="0">
                  <a:pos x="connsiteX33198" y="connsiteY33198"/>
                </a:cxn>
                <a:cxn ang="0">
                  <a:pos x="connsiteX33199" y="connsiteY33199"/>
                </a:cxn>
                <a:cxn ang="0">
                  <a:pos x="connsiteX33200" y="connsiteY33200"/>
                </a:cxn>
                <a:cxn ang="0">
                  <a:pos x="connsiteX33201" y="connsiteY33201"/>
                </a:cxn>
                <a:cxn ang="0">
                  <a:pos x="connsiteX33202" y="connsiteY33202"/>
                </a:cxn>
                <a:cxn ang="0">
                  <a:pos x="connsiteX33203" y="connsiteY33203"/>
                </a:cxn>
                <a:cxn ang="0">
                  <a:pos x="connsiteX33204" y="connsiteY33204"/>
                </a:cxn>
                <a:cxn ang="0">
                  <a:pos x="connsiteX33205" y="connsiteY33205"/>
                </a:cxn>
                <a:cxn ang="0">
                  <a:pos x="connsiteX33206" y="connsiteY33206"/>
                </a:cxn>
                <a:cxn ang="0">
                  <a:pos x="connsiteX33207" y="connsiteY33207"/>
                </a:cxn>
                <a:cxn ang="0">
                  <a:pos x="connsiteX33208" y="connsiteY33208"/>
                </a:cxn>
                <a:cxn ang="0">
                  <a:pos x="connsiteX33209" y="connsiteY33209"/>
                </a:cxn>
                <a:cxn ang="0">
                  <a:pos x="connsiteX33210" y="connsiteY33210"/>
                </a:cxn>
                <a:cxn ang="0">
                  <a:pos x="connsiteX33211" y="connsiteY33211"/>
                </a:cxn>
                <a:cxn ang="0">
                  <a:pos x="connsiteX33212" y="connsiteY33212"/>
                </a:cxn>
                <a:cxn ang="0">
                  <a:pos x="connsiteX33213" y="connsiteY33213"/>
                </a:cxn>
                <a:cxn ang="0">
                  <a:pos x="connsiteX33214" y="connsiteY33214"/>
                </a:cxn>
                <a:cxn ang="0">
                  <a:pos x="connsiteX33215" y="connsiteY33215"/>
                </a:cxn>
                <a:cxn ang="0">
                  <a:pos x="connsiteX33216" y="connsiteY33216"/>
                </a:cxn>
                <a:cxn ang="0">
                  <a:pos x="connsiteX33217" y="connsiteY33217"/>
                </a:cxn>
                <a:cxn ang="0">
                  <a:pos x="connsiteX33218" y="connsiteY33218"/>
                </a:cxn>
                <a:cxn ang="0">
                  <a:pos x="connsiteX33219" y="connsiteY33219"/>
                </a:cxn>
                <a:cxn ang="0">
                  <a:pos x="connsiteX33220" y="connsiteY33220"/>
                </a:cxn>
                <a:cxn ang="0">
                  <a:pos x="connsiteX33221" y="connsiteY33221"/>
                </a:cxn>
                <a:cxn ang="0">
                  <a:pos x="connsiteX33222" y="connsiteY33222"/>
                </a:cxn>
                <a:cxn ang="0">
                  <a:pos x="connsiteX33223" y="connsiteY33223"/>
                </a:cxn>
                <a:cxn ang="0">
                  <a:pos x="connsiteX33224" y="connsiteY33224"/>
                </a:cxn>
                <a:cxn ang="0">
                  <a:pos x="connsiteX33225" y="connsiteY33225"/>
                </a:cxn>
                <a:cxn ang="0">
                  <a:pos x="connsiteX33226" y="connsiteY33226"/>
                </a:cxn>
                <a:cxn ang="0">
                  <a:pos x="connsiteX33227" y="connsiteY33227"/>
                </a:cxn>
                <a:cxn ang="0">
                  <a:pos x="connsiteX33228" y="connsiteY33228"/>
                </a:cxn>
                <a:cxn ang="0">
                  <a:pos x="connsiteX33229" y="connsiteY33229"/>
                </a:cxn>
                <a:cxn ang="0">
                  <a:pos x="connsiteX33230" y="connsiteY33230"/>
                </a:cxn>
                <a:cxn ang="0">
                  <a:pos x="connsiteX33231" y="connsiteY33231"/>
                </a:cxn>
                <a:cxn ang="0">
                  <a:pos x="connsiteX33232" y="connsiteY33232"/>
                </a:cxn>
                <a:cxn ang="0">
                  <a:pos x="connsiteX33233" y="connsiteY33233"/>
                </a:cxn>
                <a:cxn ang="0">
                  <a:pos x="connsiteX33234" y="connsiteY33234"/>
                </a:cxn>
                <a:cxn ang="0">
                  <a:pos x="connsiteX33235" y="connsiteY33235"/>
                </a:cxn>
                <a:cxn ang="0">
                  <a:pos x="connsiteX33236" y="connsiteY33236"/>
                </a:cxn>
                <a:cxn ang="0">
                  <a:pos x="connsiteX33237" y="connsiteY33237"/>
                </a:cxn>
                <a:cxn ang="0">
                  <a:pos x="connsiteX33238" y="connsiteY33238"/>
                </a:cxn>
                <a:cxn ang="0">
                  <a:pos x="connsiteX33239" y="connsiteY33239"/>
                </a:cxn>
                <a:cxn ang="0">
                  <a:pos x="connsiteX33240" y="connsiteY33240"/>
                </a:cxn>
                <a:cxn ang="0">
                  <a:pos x="connsiteX33241" y="connsiteY33241"/>
                </a:cxn>
                <a:cxn ang="0">
                  <a:pos x="connsiteX33242" y="connsiteY33242"/>
                </a:cxn>
                <a:cxn ang="0">
                  <a:pos x="connsiteX33243" y="connsiteY33243"/>
                </a:cxn>
                <a:cxn ang="0">
                  <a:pos x="connsiteX33244" y="connsiteY33244"/>
                </a:cxn>
                <a:cxn ang="0">
                  <a:pos x="connsiteX33245" y="connsiteY33245"/>
                </a:cxn>
                <a:cxn ang="0">
                  <a:pos x="connsiteX33246" y="connsiteY33246"/>
                </a:cxn>
                <a:cxn ang="0">
                  <a:pos x="connsiteX33247" y="connsiteY33247"/>
                </a:cxn>
                <a:cxn ang="0">
                  <a:pos x="connsiteX33248" y="connsiteY33248"/>
                </a:cxn>
                <a:cxn ang="0">
                  <a:pos x="connsiteX33249" y="connsiteY33249"/>
                </a:cxn>
                <a:cxn ang="0">
                  <a:pos x="connsiteX33250" y="connsiteY33250"/>
                </a:cxn>
                <a:cxn ang="0">
                  <a:pos x="connsiteX33251" y="connsiteY33251"/>
                </a:cxn>
                <a:cxn ang="0">
                  <a:pos x="connsiteX33252" y="connsiteY33252"/>
                </a:cxn>
                <a:cxn ang="0">
                  <a:pos x="connsiteX33253" y="connsiteY33253"/>
                </a:cxn>
                <a:cxn ang="0">
                  <a:pos x="connsiteX33254" y="connsiteY33254"/>
                </a:cxn>
                <a:cxn ang="0">
                  <a:pos x="connsiteX33255" y="connsiteY33255"/>
                </a:cxn>
                <a:cxn ang="0">
                  <a:pos x="connsiteX33256" y="connsiteY33256"/>
                </a:cxn>
                <a:cxn ang="0">
                  <a:pos x="connsiteX33257" y="connsiteY33257"/>
                </a:cxn>
                <a:cxn ang="0">
                  <a:pos x="connsiteX33258" y="connsiteY33258"/>
                </a:cxn>
                <a:cxn ang="0">
                  <a:pos x="connsiteX33259" y="connsiteY33259"/>
                </a:cxn>
                <a:cxn ang="0">
                  <a:pos x="connsiteX33260" y="connsiteY33260"/>
                </a:cxn>
                <a:cxn ang="0">
                  <a:pos x="connsiteX33261" y="connsiteY33261"/>
                </a:cxn>
                <a:cxn ang="0">
                  <a:pos x="connsiteX33262" y="connsiteY33262"/>
                </a:cxn>
                <a:cxn ang="0">
                  <a:pos x="connsiteX33263" y="connsiteY33263"/>
                </a:cxn>
                <a:cxn ang="0">
                  <a:pos x="connsiteX33264" y="connsiteY33264"/>
                </a:cxn>
                <a:cxn ang="0">
                  <a:pos x="connsiteX33265" y="connsiteY33265"/>
                </a:cxn>
                <a:cxn ang="0">
                  <a:pos x="connsiteX33266" y="connsiteY33266"/>
                </a:cxn>
                <a:cxn ang="0">
                  <a:pos x="connsiteX33267" y="connsiteY33267"/>
                </a:cxn>
                <a:cxn ang="0">
                  <a:pos x="connsiteX33268" y="connsiteY33268"/>
                </a:cxn>
                <a:cxn ang="0">
                  <a:pos x="connsiteX33269" y="connsiteY33269"/>
                </a:cxn>
                <a:cxn ang="0">
                  <a:pos x="connsiteX33270" y="connsiteY33270"/>
                </a:cxn>
                <a:cxn ang="0">
                  <a:pos x="connsiteX33271" y="connsiteY33271"/>
                </a:cxn>
                <a:cxn ang="0">
                  <a:pos x="connsiteX33272" y="connsiteY33272"/>
                </a:cxn>
                <a:cxn ang="0">
                  <a:pos x="connsiteX33273" y="connsiteY33273"/>
                </a:cxn>
                <a:cxn ang="0">
                  <a:pos x="connsiteX33274" y="connsiteY33274"/>
                </a:cxn>
                <a:cxn ang="0">
                  <a:pos x="connsiteX33275" y="connsiteY33275"/>
                </a:cxn>
                <a:cxn ang="0">
                  <a:pos x="connsiteX33276" y="connsiteY33276"/>
                </a:cxn>
                <a:cxn ang="0">
                  <a:pos x="connsiteX33277" y="connsiteY33277"/>
                </a:cxn>
                <a:cxn ang="0">
                  <a:pos x="connsiteX33278" y="connsiteY33278"/>
                </a:cxn>
                <a:cxn ang="0">
                  <a:pos x="connsiteX33279" y="connsiteY33279"/>
                </a:cxn>
                <a:cxn ang="0">
                  <a:pos x="connsiteX33280" y="connsiteY33280"/>
                </a:cxn>
                <a:cxn ang="0">
                  <a:pos x="connsiteX33281" y="connsiteY33281"/>
                </a:cxn>
                <a:cxn ang="0">
                  <a:pos x="connsiteX33282" y="connsiteY33282"/>
                </a:cxn>
                <a:cxn ang="0">
                  <a:pos x="connsiteX33283" y="connsiteY33283"/>
                </a:cxn>
                <a:cxn ang="0">
                  <a:pos x="connsiteX33284" y="connsiteY33284"/>
                </a:cxn>
                <a:cxn ang="0">
                  <a:pos x="connsiteX33285" y="connsiteY33285"/>
                </a:cxn>
                <a:cxn ang="0">
                  <a:pos x="connsiteX33286" y="connsiteY33286"/>
                </a:cxn>
                <a:cxn ang="0">
                  <a:pos x="connsiteX33287" y="connsiteY33287"/>
                </a:cxn>
                <a:cxn ang="0">
                  <a:pos x="connsiteX33288" y="connsiteY33288"/>
                </a:cxn>
                <a:cxn ang="0">
                  <a:pos x="connsiteX33289" y="connsiteY33289"/>
                </a:cxn>
                <a:cxn ang="0">
                  <a:pos x="connsiteX33290" y="connsiteY33290"/>
                </a:cxn>
                <a:cxn ang="0">
                  <a:pos x="connsiteX33291" y="connsiteY33291"/>
                </a:cxn>
                <a:cxn ang="0">
                  <a:pos x="connsiteX33292" y="connsiteY33292"/>
                </a:cxn>
                <a:cxn ang="0">
                  <a:pos x="connsiteX33293" y="connsiteY33293"/>
                </a:cxn>
                <a:cxn ang="0">
                  <a:pos x="connsiteX33294" y="connsiteY33294"/>
                </a:cxn>
                <a:cxn ang="0">
                  <a:pos x="connsiteX33295" y="connsiteY33295"/>
                </a:cxn>
                <a:cxn ang="0">
                  <a:pos x="connsiteX33296" y="connsiteY33296"/>
                </a:cxn>
                <a:cxn ang="0">
                  <a:pos x="connsiteX33297" y="connsiteY33297"/>
                </a:cxn>
                <a:cxn ang="0">
                  <a:pos x="connsiteX33298" y="connsiteY33298"/>
                </a:cxn>
                <a:cxn ang="0">
                  <a:pos x="connsiteX33299" y="connsiteY33299"/>
                </a:cxn>
                <a:cxn ang="0">
                  <a:pos x="connsiteX33300" y="connsiteY33300"/>
                </a:cxn>
                <a:cxn ang="0">
                  <a:pos x="connsiteX33301" y="connsiteY33301"/>
                </a:cxn>
                <a:cxn ang="0">
                  <a:pos x="connsiteX33302" y="connsiteY33302"/>
                </a:cxn>
                <a:cxn ang="0">
                  <a:pos x="connsiteX33303" y="connsiteY33303"/>
                </a:cxn>
                <a:cxn ang="0">
                  <a:pos x="connsiteX33304" y="connsiteY33304"/>
                </a:cxn>
                <a:cxn ang="0">
                  <a:pos x="connsiteX33305" y="connsiteY33305"/>
                </a:cxn>
                <a:cxn ang="0">
                  <a:pos x="connsiteX33306" y="connsiteY33306"/>
                </a:cxn>
                <a:cxn ang="0">
                  <a:pos x="connsiteX33307" y="connsiteY33307"/>
                </a:cxn>
                <a:cxn ang="0">
                  <a:pos x="connsiteX33308" y="connsiteY33308"/>
                </a:cxn>
                <a:cxn ang="0">
                  <a:pos x="connsiteX33309" y="connsiteY33309"/>
                </a:cxn>
                <a:cxn ang="0">
                  <a:pos x="connsiteX33310" y="connsiteY33310"/>
                </a:cxn>
                <a:cxn ang="0">
                  <a:pos x="connsiteX33311" y="connsiteY33311"/>
                </a:cxn>
                <a:cxn ang="0">
                  <a:pos x="connsiteX33312" y="connsiteY33312"/>
                </a:cxn>
                <a:cxn ang="0">
                  <a:pos x="connsiteX33313" y="connsiteY33313"/>
                </a:cxn>
                <a:cxn ang="0">
                  <a:pos x="connsiteX33314" y="connsiteY33314"/>
                </a:cxn>
                <a:cxn ang="0">
                  <a:pos x="connsiteX33315" y="connsiteY33315"/>
                </a:cxn>
                <a:cxn ang="0">
                  <a:pos x="connsiteX33316" y="connsiteY33316"/>
                </a:cxn>
                <a:cxn ang="0">
                  <a:pos x="connsiteX33317" y="connsiteY33317"/>
                </a:cxn>
                <a:cxn ang="0">
                  <a:pos x="connsiteX33318" y="connsiteY33318"/>
                </a:cxn>
                <a:cxn ang="0">
                  <a:pos x="connsiteX33319" y="connsiteY33319"/>
                </a:cxn>
                <a:cxn ang="0">
                  <a:pos x="connsiteX33320" y="connsiteY33320"/>
                </a:cxn>
                <a:cxn ang="0">
                  <a:pos x="connsiteX33321" y="connsiteY33321"/>
                </a:cxn>
                <a:cxn ang="0">
                  <a:pos x="connsiteX33322" y="connsiteY33322"/>
                </a:cxn>
                <a:cxn ang="0">
                  <a:pos x="connsiteX33323" y="connsiteY33323"/>
                </a:cxn>
                <a:cxn ang="0">
                  <a:pos x="connsiteX33324" y="connsiteY33324"/>
                </a:cxn>
                <a:cxn ang="0">
                  <a:pos x="connsiteX33325" y="connsiteY33325"/>
                </a:cxn>
                <a:cxn ang="0">
                  <a:pos x="connsiteX33326" y="connsiteY33326"/>
                </a:cxn>
                <a:cxn ang="0">
                  <a:pos x="connsiteX33327" y="connsiteY33327"/>
                </a:cxn>
                <a:cxn ang="0">
                  <a:pos x="connsiteX33328" y="connsiteY33328"/>
                </a:cxn>
                <a:cxn ang="0">
                  <a:pos x="connsiteX33329" y="connsiteY33329"/>
                </a:cxn>
                <a:cxn ang="0">
                  <a:pos x="connsiteX33330" y="connsiteY33330"/>
                </a:cxn>
                <a:cxn ang="0">
                  <a:pos x="connsiteX33331" y="connsiteY33331"/>
                </a:cxn>
                <a:cxn ang="0">
                  <a:pos x="connsiteX33332" y="connsiteY33332"/>
                </a:cxn>
                <a:cxn ang="0">
                  <a:pos x="connsiteX33333" y="connsiteY33333"/>
                </a:cxn>
                <a:cxn ang="0">
                  <a:pos x="connsiteX33334" y="connsiteY33334"/>
                </a:cxn>
                <a:cxn ang="0">
                  <a:pos x="connsiteX33335" y="connsiteY33335"/>
                </a:cxn>
                <a:cxn ang="0">
                  <a:pos x="connsiteX33336" y="connsiteY33336"/>
                </a:cxn>
                <a:cxn ang="0">
                  <a:pos x="connsiteX33337" y="connsiteY33337"/>
                </a:cxn>
                <a:cxn ang="0">
                  <a:pos x="connsiteX33338" y="connsiteY33338"/>
                </a:cxn>
                <a:cxn ang="0">
                  <a:pos x="connsiteX33339" y="connsiteY33339"/>
                </a:cxn>
                <a:cxn ang="0">
                  <a:pos x="connsiteX33340" y="connsiteY33340"/>
                </a:cxn>
                <a:cxn ang="0">
                  <a:pos x="connsiteX33341" y="connsiteY33341"/>
                </a:cxn>
                <a:cxn ang="0">
                  <a:pos x="connsiteX33342" y="connsiteY33342"/>
                </a:cxn>
                <a:cxn ang="0">
                  <a:pos x="connsiteX33343" y="connsiteY33343"/>
                </a:cxn>
                <a:cxn ang="0">
                  <a:pos x="connsiteX33344" y="connsiteY33344"/>
                </a:cxn>
                <a:cxn ang="0">
                  <a:pos x="connsiteX33345" y="connsiteY33345"/>
                </a:cxn>
                <a:cxn ang="0">
                  <a:pos x="connsiteX33346" y="connsiteY33346"/>
                </a:cxn>
                <a:cxn ang="0">
                  <a:pos x="connsiteX33347" y="connsiteY33347"/>
                </a:cxn>
                <a:cxn ang="0">
                  <a:pos x="connsiteX33348" y="connsiteY33348"/>
                </a:cxn>
                <a:cxn ang="0">
                  <a:pos x="connsiteX33349" y="connsiteY33349"/>
                </a:cxn>
                <a:cxn ang="0">
                  <a:pos x="connsiteX33350" y="connsiteY33350"/>
                </a:cxn>
                <a:cxn ang="0">
                  <a:pos x="connsiteX33351" y="connsiteY33351"/>
                </a:cxn>
                <a:cxn ang="0">
                  <a:pos x="connsiteX33352" y="connsiteY33352"/>
                </a:cxn>
                <a:cxn ang="0">
                  <a:pos x="connsiteX33353" y="connsiteY33353"/>
                </a:cxn>
                <a:cxn ang="0">
                  <a:pos x="connsiteX33354" y="connsiteY33354"/>
                </a:cxn>
                <a:cxn ang="0">
                  <a:pos x="connsiteX33355" y="connsiteY33355"/>
                </a:cxn>
                <a:cxn ang="0">
                  <a:pos x="connsiteX33356" y="connsiteY33356"/>
                </a:cxn>
                <a:cxn ang="0">
                  <a:pos x="connsiteX33357" y="connsiteY33357"/>
                </a:cxn>
                <a:cxn ang="0">
                  <a:pos x="connsiteX33358" y="connsiteY33358"/>
                </a:cxn>
                <a:cxn ang="0">
                  <a:pos x="connsiteX33359" y="connsiteY33359"/>
                </a:cxn>
                <a:cxn ang="0">
                  <a:pos x="connsiteX33360" y="connsiteY33360"/>
                </a:cxn>
                <a:cxn ang="0">
                  <a:pos x="connsiteX33361" y="connsiteY33361"/>
                </a:cxn>
                <a:cxn ang="0">
                  <a:pos x="connsiteX33362" y="connsiteY33362"/>
                </a:cxn>
                <a:cxn ang="0">
                  <a:pos x="connsiteX33363" y="connsiteY33363"/>
                </a:cxn>
                <a:cxn ang="0">
                  <a:pos x="connsiteX33364" y="connsiteY33364"/>
                </a:cxn>
                <a:cxn ang="0">
                  <a:pos x="connsiteX33365" y="connsiteY33365"/>
                </a:cxn>
                <a:cxn ang="0">
                  <a:pos x="connsiteX33366" y="connsiteY33366"/>
                </a:cxn>
                <a:cxn ang="0">
                  <a:pos x="connsiteX33367" y="connsiteY33367"/>
                </a:cxn>
                <a:cxn ang="0">
                  <a:pos x="connsiteX33368" y="connsiteY33368"/>
                </a:cxn>
                <a:cxn ang="0">
                  <a:pos x="connsiteX33369" y="connsiteY33369"/>
                </a:cxn>
                <a:cxn ang="0">
                  <a:pos x="connsiteX33370" y="connsiteY33370"/>
                </a:cxn>
                <a:cxn ang="0">
                  <a:pos x="connsiteX33371" y="connsiteY33371"/>
                </a:cxn>
                <a:cxn ang="0">
                  <a:pos x="connsiteX33372" y="connsiteY33372"/>
                </a:cxn>
                <a:cxn ang="0">
                  <a:pos x="connsiteX33373" y="connsiteY33373"/>
                </a:cxn>
                <a:cxn ang="0">
                  <a:pos x="connsiteX33374" y="connsiteY33374"/>
                </a:cxn>
                <a:cxn ang="0">
                  <a:pos x="connsiteX33375" y="connsiteY33375"/>
                </a:cxn>
                <a:cxn ang="0">
                  <a:pos x="connsiteX33376" y="connsiteY33376"/>
                </a:cxn>
                <a:cxn ang="0">
                  <a:pos x="connsiteX33377" y="connsiteY33377"/>
                </a:cxn>
                <a:cxn ang="0">
                  <a:pos x="connsiteX33378" y="connsiteY33378"/>
                </a:cxn>
                <a:cxn ang="0">
                  <a:pos x="connsiteX33379" y="connsiteY33379"/>
                </a:cxn>
                <a:cxn ang="0">
                  <a:pos x="connsiteX33380" y="connsiteY33380"/>
                </a:cxn>
                <a:cxn ang="0">
                  <a:pos x="connsiteX33381" y="connsiteY33381"/>
                </a:cxn>
                <a:cxn ang="0">
                  <a:pos x="connsiteX33382" y="connsiteY33382"/>
                </a:cxn>
                <a:cxn ang="0">
                  <a:pos x="connsiteX33383" y="connsiteY33383"/>
                </a:cxn>
                <a:cxn ang="0">
                  <a:pos x="connsiteX33384" y="connsiteY33384"/>
                </a:cxn>
                <a:cxn ang="0">
                  <a:pos x="connsiteX33385" y="connsiteY33385"/>
                </a:cxn>
                <a:cxn ang="0">
                  <a:pos x="connsiteX33386" y="connsiteY33386"/>
                </a:cxn>
                <a:cxn ang="0">
                  <a:pos x="connsiteX33387" y="connsiteY33387"/>
                </a:cxn>
                <a:cxn ang="0">
                  <a:pos x="connsiteX33388" y="connsiteY33388"/>
                </a:cxn>
                <a:cxn ang="0">
                  <a:pos x="connsiteX33389" y="connsiteY33389"/>
                </a:cxn>
                <a:cxn ang="0">
                  <a:pos x="connsiteX33390" y="connsiteY33390"/>
                </a:cxn>
                <a:cxn ang="0">
                  <a:pos x="connsiteX33391" y="connsiteY33391"/>
                </a:cxn>
                <a:cxn ang="0">
                  <a:pos x="connsiteX33392" y="connsiteY33392"/>
                </a:cxn>
                <a:cxn ang="0">
                  <a:pos x="connsiteX33393" y="connsiteY33393"/>
                </a:cxn>
                <a:cxn ang="0">
                  <a:pos x="connsiteX33394" y="connsiteY33394"/>
                </a:cxn>
                <a:cxn ang="0">
                  <a:pos x="connsiteX33395" y="connsiteY33395"/>
                </a:cxn>
                <a:cxn ang="0">
                  <a:pos x="connsiteX33396" y="connsiteY33396"/>
                </a:cxn>
                <a:cxn ang="0">
                  <a:pos x="connsiteX33397" y="connsiteY33397"/>
                </a:cxn>
                <a:cxn ang="0">
                  <a:pos x="connsiteX33398" y="connsiteY33398"/>
                </a:cxn>
                <a:cxn ang="0">
                  <a:pos x="connsiteX33399" y="connsiteY33399"/>
                </a:cxn>
                <a:cxn ang="0">
                  <a:pos x="connsiteX33400" y="connsiteY33400"/>
                </a:cxn>
                <a:cxn ang="0">
                  <a:pos x="connsiteX33401" y="connsiteY33401"/>
                </a:cxn>
                <a:cxn ang="0">
                  <a:pos x="connsiteX33402" y="connsiteY33402"/>
                </a:cxn>
                <a:cxn ang="0">
                  <a:pos x="connsiteX33403" y="connsiteY33403"/>
                </a:cxn>
                <a:cxn ang="0">
                  <a:pos x="connsiteX33404" y="connsiteY33404"/>
                </a:cxn>
                <a:cxn ang="0">
                  <a:pos x="connsiteX33405" y="connsiteY33405"/>
                </a:cxn>
                <a:cxn ang="0">
                  <a:pos x="connsiteX33406" y="connsiteY33406"/>
                </a:cxn>
                <a:cxn ang="0">
                  <a:pos x="connsiteX33407" y="connsiteY33407"/>
                </a:cxn>
                <a:cxn ang="0">
                  <a:pos x="connsiteX33408" y="connsiteY33408"/>
                </a:cxn>
                <a:cxn ang="0">
                  <a:pos x="connsiteX33409" y="connsiteY33409"/>
                </a:cxn>
                <a:cxn ang="0">
                  <a:pos x="connsiteX33410" y="connsiteY33410"/>
                </a:cxn>
                <a:cxn ang="0">
                  <a:pos x="connsiteX33411" y="connsiteY33411"/>
                </a:cxn>
                <a:cxn ang="0">
                  <a:pos x="connsiteX33412" y="connsiteY33412"/>
                </a:cxn>
                <a:cxn ang="0">
                  <a:pos x="connsiteX33413" y="connsiteY33413"/>
                </a:cxn>
                <a:cxn ang="0">
                  <a:pos x="connsiteX33414" y="connsiteY33414"/>
                </a:cxn>
                <a:cxn ang="0">
                  <a:pos x="connsiteX33415" y="connsiteY33415"/>
                </a:cxn>
                <a:cxn ang="0">
                  <a:pos x="connsiteX33416" y="connsiteY33416"/>
                </a:cxn>
                <a:cxn ang="0">
                  <a:pos x="connsiteX33417" y="connsiteY33417"/>
                </a:cxn>
                <a:cxn ang="0">
                  <a:pos x="connsiteX33418" y="connsiteY33418"/>
                </a:cxn>
                <a:cxn ang="0">
                  <a:pos x="connsiteX33419" y="connsiteY33419"/>
                </a:cxn>
                <a:cxn ang="0">
                  <a:pos x="connsiteX33420" y="connsiteY33420"/>
                </a:cxn>
                <a:cxn ang="0">
                  <a:pos x="connsiteX33421" y="connsiteY33421"/>
                </a:cxn>
                <a:cxn ang="0">
                  <a:pos x="connsiteX33422" y="connsiteY33422"/>
                </a:cxn>
                <a:cxn ang="0">
                  <a:pos x="connsiteX33423" y="connsiteY33423"/>
                </a:cxn>
                <a:cxn ang="0">
                  <a:pos x="connsiteX33424" y="connsiteY33424"/>
                </a:cxn>
                <a:cxn ang="0">
                  <a:pos x="connsiteX33425" y="connsiteY33425"/>
                </a:cxn>
                <a:cxn ang="0">
                  <a:pos x="connsiteX33426" y="connsiteY33426"/>
                </a:cxn>
                <a:cxn ang="0">
                  <a:pos x="connsiteX33427" y="connsiteY33427"/>
                </a:cxn>
                <a:cxn ang="0">
                  <a:pos x="connsiteX33428" y="connsiteY33428"/>
                </a:cxn>
                <a:cxn ang="0">
                  <a:pos x="connsiteX33429" y="connsiteY33429"/>
                </a:cxn>
                <a:cxn ang="0">
                  <a:pos x="connsiteX33430" y="connsiteY33430"/>
                </a:cxn>
                <a:cxn ang="0">
                  <a:pos x="connsiteX33431" y="connsiteY33431"/>
                </a:cxn>
                <a:cxn ang="0">
                  <a:pos x="connsiteX33432" y="connsiteY33432"/>
                </a:cxn>
                <a:cxn ang="0">
                  <a:pos x="connsiteX33433" y="connsiteY33433"/>
                </a:cxn>
                <a:cxn ang="0">
                  <a:pos x="connsiteX33434" y="connsiteY33434"/>
                </a:cxn>
                <a:cxn ang="0">
                  <a:pos x="connsiteX33435" y="connsiteY33435"/>
                </a:cxn>
                <a:cxn ang="0">
                  <a:pos x="connsiteX33436" y="connsiteY33436"/>
                </a:cxn>
                <a:cxn ang="0">
                  <a:pos x="connsiteX33437" y="connsiteY33437"/>
                </a:cxn>
                <a:cxn ang="0">
                  <a:pos x="connsiteX33438" y="connsiteY33438"/>
                </a:cxn>
                <a:cxn ang="0">
                  <a:pos x="connsiteX33439" y="connsiteY33439"/>
                </a:cxn>
                <a:cxn ang="0">
                  <a:pos x="connsiteX33440" y="connsiteY33440"/>
                </a:cxn>
                <a:cxn ang="0">
                  <a:pos x="connsiteX33441" y="connsiteY33441"/>
                </a:cxn>
                <a:cxn ang="0">
                  <a:pos x="connsiteX33442" y="connsiteY33442"/>
                </a:cxn>
                <a:cxn ang="0">
                  <a:pos x="connsiteX33443" y="connsiteY33443"/>
                </a:cxn>
                <a:cxn ang="0">
                  <a:pos x="connsiteX33444" y="connsiteY33444"/>
                </a:cxn>
                <a:cxn ang="0">
                  <a:pos x="connsiteX33445" y="connsiteY33445"/>
                </a:cxn>
                <a:cxn ang="0">
                  <a:pos x="connsiteX33446" y="connsiteY33446"/>
                </a:cxn>
                <a:cxn ang="0">
                  <a:pos x="connsiteX33447" y="connsiteY33447"/>
                </a:cxn>
                <a:cxn ang="0">
                  <a:pos x="connsiteX33448" y="connsiteY33448"/>
                </a:cxn>
                <a:cxn ang="0">
                  <a:pos x="connsiteX33449" y="connsiteY33449"/>
                </a:cxn>
                <a:cxn ang="0">
                  <a:pos x="connsiteX33450" y="connsiteY33450"/>
                </a:cxn>
                <a:cxn ang="0">
                  <a:pos x="connsiteX33451" y="connsiteY33451"/>
                </a:cxn>
                <a:cxn ang="0">
                  <a:pos x="connsiteX33452" y="connsiteY33452"/>
                </a:cxn>
                <a:cxn ang="0">
                  <a:pos x="connsiteX33453" y="connsiteY33453"/>
                </a:cxn>
                <a:cxn ang="0">
                  <a:pos x="connsiteX33454" y="connsiteY33454"/>
                </a:cxn>
                <a:cxn ang="0">
                  <a:pos x="connsiteX33455" y="connsiteY33455"/>
                </a:cxn>
                <a:cxn ang="0">
                  <a:pos x="connsiteX33456" y="connsiteY33456"/>
                </a:cxn>
                <a:cxn ang="0">
                  <a:pos x="connsiteX33457" y="connsiteY33457"/>
                </a:cxn>
                <a:cxn ang="0">
                  <a:pos x="connsiteX33458" y="connsiteY33458"/>
                </a:cxn>
                <a:cxn ang="0">
                  <a:pos x="connsiteX33459" y="connsiteY33459"/>
                </a:cxn>
                <a:cxn ang="0">
                  <a:pos x="connsiteX33460" y="connsiteY33460"/>
                </a:cxn>
                <a:cxn ang="0">
                  <a:pos x="connsiteX33461" y="connsiteY33461"/>
                </a:cxn>
                <a:cxn ang="0">
                  <a:pos x="connsiteX33462" y="connsiteY33462"/>
                </a:cxn>
                <a:cxn ang="0">
                  <a:pos x="connsiteX33463" y="connsiteY33463"/>
                </a:cxn>
                <a:cxn ang="0">
                  <a:pos x="connsiteX33464" y="connsiteY33464"/>
                </a:cxn>
                <a:cxn ang="0">
                  <a:pos x="connsiteX33465" y="connsiteY33465"/>
                </a:cxn>
                <a:cxn ang="0">
                  <a:pos x="connsiteX33466" y="connsiteY33466"/>
                </a:cxn>
                <a:cxn ang="0">
                  <a:pos x="connsiteX33467" y="connsiteY33467"/>
                </a:cxn>
                <a:cxn ang="0">
                  <a:pos x="connsiteX33468" y="connsiteY33468"/>
                </a:cxn>
                <a:cxn ang="0">
                  <a:pos x="connsiteX33469" y="connsiteY33469"/>
                </a:cxn>
                <a:cxn ang="0">
                  <a:pos x="connsiteX33470" y="connsiteY33470"/>
                </a:cxn>
                <a:cxn ang="0">
                  <a:pos x="connsiteX33471" y="connsiteY33471"/>
                </a:cxn>
                <a:cxn ang="0">
                  <a:pos x="connsiteX33472" y="connsiteY33472"/>
                </a:cxn>
                <a:cxn ang="0">
                  <a:pos x="connsiteX33473" y="connsiteY33473"/>
                </a:cxn>
                <a:cxn ang="0">
                  <a:pos x="connsiteX33474" y="connsiteY33474"/>
                </a:cxn>
                <a:cxn ang="0">
                  <a:pos x="connsiteX33475" y="connsiteY33475"/>
                </a:cxn>
                <a:cxn ang="0">
                  <a:pos x="connsiteX33476" y="connsiteY33476"/>
                </a:cxn>
                <a:cxn ang="0">
                  <a:pos x="connsiteX33477" y="connsiteY33477"/>
                </a:cxn>
                <a:cxn ang="0">
                  <a:pos x="connsiteX33478" y="connsiteY33478"/>
                </a:cxn>
                <a:cxn ang="0">
                  <a:pos x="connsiteX33479" y="connsiteY33479"/>
                </a:cxn>
                <a:cxn ang="0">
                  <a:pos x="connsiteX33480" y="connsiteY33480"/>
                </a:cxn>
                <a:cxn ang="0">
                  <a:pos x="connsiteX33481" y="connsiteY33481"/>
                </a:cxn>
                <a:cxn ang="0">
                  <a:pos x="connsiteX33482" y="connsiteY33482"/>
                </a:cxn>
                <a:cxn ang="0">
                  <a:pos x="connsiteX33483" y="connsiteY33483"/>
                </a:cxn>
                <a:cxn ang="0">
                  <a:pos x="connsiteX33484" y="connsiteY33484"/>
                </a:cxn>
                <a:cxn ang="0">
                  <a:pos x="connsiteX33485" y="connsiteY33485"/>
                </a:cxn>
                <a:cxn ang="0">
                  <a:pos x="connsiteX33486" y="connsiteY33486"/>
                </a:cxn>
                <a:cxn ang="0">
                  <a:pos x="connsiteX33487" y="connsiteY33487"/>
                </a:cxn>
                <a:cxn ang="0">
                  <a:pos x="connsiteX33488" y="connsiteY33488"/>
                </a:cxn>
                <a:cxn ang="0">
                  <a:pos x="connsiteX33489" y="connsiteY33489"/>
                </a:cxn>
                <a:cxn ang="0">
                  <a:pos x="connsiteX33490" y="connsiteY33490"/>
                </a:cxn>
                <a:cxn ang="0">
                  <a:pos x="connsiteX33491" y="connsiteY33491"/>
                </a:cxn>
                <a:cxn ang="0">
                  <a:pos x="connsiteX33492" y="connsiteY33492"/>
                </a:cxn>
                <a:cxn ang="0">
                  <a:pos x="connsiteX33493" y="connsiteY33493"/>
                </a:cxn>
                <a:cxn ang="0">
                  <a:pos x="connsiteX33494" y="connsiteY33494"/>
                </a:cxn>
                <a:cxn ang="0">
                  <a:pos x="connsiteX33495" y="connsiteY33495"/>
                </a:cxn>
                <a:cxn ang="0">
                  <a:pos x="connsiteX33496" y="connsiteY33496"/>
                </a:cxn>
                <a:cxn ang="0">
                  <a:pos x="connsiteX33497" y="connsiteY33497"/>
                </a:cxn>
                <a:cxn ang="0">
                  <a:pos x="connsiteX33498" y="connsiteY33498"/>
                </a:cxn>
                <a:cxn ang="0">
                  <a:pos x="connsiteX33499" y="connsiteY33499"/>
                </a:cxn>
                <a:cxn ang="0">
                  <a:pos x="connsiteX33500" y="connsiteY33500"/>
                </a:cxn>
                <a:cxn ang="0">
                  <a:pos x="connsiteX33501" y="connsiteY33501"/>
                </a:cxn>
                <a:cxn ang="0">
                  <a:pos x="connsiteX33502" y="connsiteY33502"/>
                </a:cxn>
                <a:cxn ang="0">
                  <a:pos x="connsiteX33503" y="connsiteY33503"/>
                </a:cxn>
                <a:cxn ang="0">
                  <a:pos x="connsiteX33504" y="connsiteY33504"/>
                </a:cxn>
                <a:cxn ang="0">
                  <a:pos x="connsiteX33505" y="connsiteY33505"/>
                </a:cxn>
                <a:cxn ang="0">
                  <a:pos x="connsiteX33506" y="connsiteY33506"/>
                </a:cxn>
                <a:cxn ang="0">
                  <a:pos x="connsiteX33507" y="connsiteY33507"/>
                </a:cxn>
                <a:cxn ang="0">
                  <a:pos x="connsiteX33508" y="connsiteY33508"/>
                </a:cxn>
                <a:cxn ang="0">
                  <a:pos x="connsiteX33509" y="connsiteY33509"/>
                </a:cxn>
                <a:cxn ang="0">
                  <a:pos x="connsiteX33510" y="connsiteY33510"/>
                </a:cxn>
                <a:cxn ang="0">
                  <a:pos x="connsiteX33511" y="connsiteY33511"/>
                </a:cxn>
                <a:cxn ang="0">
                  <a:pos x="connsiteX33512" y="connsiteY33512"/>
                </a:cxn>
                <a:cxn ang="0">
                  <a:pos x="connsiteX33513" y="connsiteY33513"/>
                </a:cxn>
                <a:cxn ang="0">
                  <a:pos x="connsiteX33514" y="connsiteY33514"/>
                </a:cxn>
                <a:cxn ang="0">
                  <a:pos x="connsiteX33515" y="connsiteY33515"/>
                </a:cxn>
                <a:cxn ang="0">
                  <a:pos x="connsiteX33516" y="connsiteY33516"/>
                </a:cxn>
                <a:cxn ang="0">
                  <a:pos x="connsiteX33517" y="connsiteY33517"/>
                </a:cxn>
                <a:cxn ang="0">
                  <a:pos x="connsiteX33518" y="connsiteY33518"/>
                </a:cxn>
                <a:cxn ang="0">
                  <a:pos x="connsiteX33519" y="connsiteY33519"/>
                </a:cxn>
                <a:cxn ang="0">
                  <a:pos x="connsiteX33520" y="connsiteY33520"/>
                </a:cxn>
                <a:cxn ang="0">
                  <a:pos x="connsiteX33521" y="connsiteY33521"/>
                </a:cxn>
                <a:cxn ang="0">
                  <a:pos x="connsiteX33522" y="connsiteY33522"/>
                </a:cxn>
                <a:cxn ang="0">
                  <a:pos x="connsiteX33523" y="connsiteY33523"/>
                </a:cxn>
                <a:cxn ang="0">
                  <a:pos x="connsiteX33524" y="connsiteY33524"/>
                </a:cxn>
                <a:cxn ang="0">
                  <a:pos x="connsiteX33525" y="connsiteY33525"/>
                </a:cxn>
                <a:cxn ang="0">
                  <a:pos x="connsiteX33526" y="connsiteY33526"/>
                </a:cxn>
                <a:cxn ang="0">
                  <a:pos x="connsiteX33527" y="connsiteY33527"/>
                </a:cxn>
                <a:cxn ang="0">
                  <a:pos x="connsiteX33528" y="connsiteY33528"/>
                </a:cxn>
                <a:cxn ang="0">
                  <a:pos x="connsiteX33529" y="connsiteY33529"/>
                </a:cxn>
                <a:cxn ang="0">
                  <a:pos x="connsiteX33530" y="connsiteY33530"/>
                </a:cxn>
                <a:cxn ang="0">
                  <a:pos x="connsiteX33531" y="connsiteY33531"/>
                </a:cxn>
                <a:cxn ang="0">
                  <a:pos x="connsiteX33532" y="connsiteY33532"/>
                </a:cxn>
                <a:cxn ang="0">
                  <a:pos x="connsiteX33533" y="connsiteY33533"/>
                </a:cxn>
                <a:cxn ang="0">
                  <a:pos x="connsiteX33534" y="connsiteY33534"/>
                </a:cxn>
                <a:cxn ang="0">
                  <a:pos x="connsiteX33535" y="connsiteY33535"/>
                </a:cxn>
                <a:cxn ang="0">
                  <a:pos x="connsiteX33536" y="connsiteY33536"/>
                </a:cxn>
                <a:cxn ang="0">
                  <a:pos x="connsiteX33537" y="connsiteY33537"/>
                </a:cxn>
                <a:cxn ang="0">
                  <a:pos x="connsiteX33538" y="connsiteY33538"/>
                </a:cxn>
                <a:cxn ang="0">
                  <a:pos x="connsiteX33539" y="connsiteY33539"/>
                </a:cxn>
                <a:cxn ang="0">
                  <a:pos x="connsiteX33540" y="connsiteY33540"/>
                </a:cxn>
                <a:cxn ang="0">
                  <a:pos x="connsiteX33541" y="connsiteY33541"/>
                </a:cxn>
                <a:cxn ang="0">
                  <a:pos x="connsiteX33542" y="connsiteY33542"/>
                </a:cxn>
                <a:cxn ang="0">
                  <a:pos x="connsiteX33543" y="connsiteY33543"/>
                </a:cxn>
                <a:cxn ang="0">
                  <a:pos x="connsiteX33544" y="connsiteY33544"/>
                </a:cxn>
                <a:cxn ang="0">
                  <a:pos x="connsiteX33545" y="connsiteY33545"/>
                </a:cxn>
                <a:cxn ang="0">
                  <a:pos x="connsiteX33546" y="connsiteY33546"/>
                </a:cxn>
                <a:cxn ang="0">
                  <a:pos x="connsiteX33547" y="connsiteY33547"/>
                </a:cxn>
                <a:cxn ang="0">
                  <a:pos x="connsiteX33548" y="connsiteY33548"/>
                </a:cxn>
                <a:cxn ang="0">
                  <a:pos x="connsiteX33549" y="connsiteY33549"/>
                </a:cxn>
                <a:cxn ang="0">
                  <a:pos x="connsiteX33550" y="connsiteY33550"/>
                </a:cxn>
                <a:cxn ang="0">
                  <a:pos x="connsiteX33551" y="connsiteY33551"/>
                </a:cxn>
                <a:cxn ang="0">
                  <a:pos x="connsiteX33552" y="connsiteY33552"/>
                </a:cxn>
                <a:cxn ang="0">
                  <a:pos x="connsiteX33553" y="connsiteY33553"/>
                </a:cxn>
                <a:cxn ang="0">
                  <a:pos x="connsiteX33554" y="connsiteY33554"/>
                </a:cxn>
                <a:cxn ang="0">
                  <a:pos x="connsiteX33555" y="connsiteY33555"/>
                </a:cxn>
                <a:cxn ang="0">
                  <a:pos x="connsiteX33556" y="connsiteY33556"/>
                </a:cxn>
                <a:cxn ang="0">
                  <a:pos x="connsiteX33557" y="connsiteY33557"/>
                </a:cxn>
                <a:cxn ang="0">
                  <a:pos x="connsiteX33558" y="connsiteY33558"/>
                </a:cxn>
                <a:cxn ang="0">
                  <a:pos x="connsiteX33559" y="connsiteY33559"/>
                </a:cxn>
                <a:cxn ang="0">
                  <a:pos x="connsiteX33560" y="connsiteY33560"/>
                </a:cxn>
                <a:cxn ang="0">
                  <a:pos x="connsiteX33561" y="connsiteY33561"/>
                </a:cxn>
                <a:cxn ang="0">
                  <a:pos x="connsiteX33562" y="connsiteY33562"/>
                </a:cxn>
                <a:cxn ang="0">
                  <a:pos x="connsiteX33563" y="connsiteY33563"/>
                </a:cxn>
                <a:cxn ang="0">
                  <a:pos x="connsiteX33564" y="connsiteY33564"/>
                </a:cxn>
                <a:cxn ang="0">
                  <a:pos x="connsiteX33565" y="connsiteY33565"/>
                </a:cxn>
                <a:cxn ang="0">
                  <a:pos x="connsiteX33566" y="connsiteY33566"/>
                </a:cxn>
                <a:cxn ang="0">
                  <a:pos x="connsiteX33567" y="connsiteY33567"/>
                </a:cxn>
                <a:cxn ang="0">
                  <a:pos x="connsiteX33568" y="connsiteY33568"/>
                </a:cxn>
                <a:cxn ang="0">
                  <a:pos x="connsiteX33569" y="connsiteY33569"/>
                </a:cxn>
                <a:cxn ang="0">
                  <a:pos x="connsiteX33570" y="connsiteY33570"/>
                </a:cxn>
                <a:cxn ang="0">
                  <a:pos x="connsiteX33571" y="connsiteY33571"/>
                </a:cxn>
                <a:cxn ang="0">
                  <a:pos x="connsiteX33572" y="connsiteY33572"/>
                </a:cxn>
                <a:cxn ang="0">
                  <a:pos x="connsiteX33573" y="connsiteY33573"/>
                </a:cxn>
                <a:cxn ang="0">
                  <a:pos x="connsiteX33574" y="connsiteY33574"/>
                </a:cxn>
                <a:cxn ang="0">
                  <a:pos x="connsiteX33575" y="connsiteY33575"/>
                </a:cxn>
                <a:cxn ang="0">
                  <a:pos x="connsiteX33576" y="connsiteY33576"/>
                </a:cxn>
                <a:cxn ang="0">
                  <a:pos x="connsiteX33577" y="connsiteY33577"/>
                </a:cxn>
                <a:cxn ang="0">
                  <a:pos x="connsiteX33578" y="connsiteY33578"/>
                </a:cxn>
                <a:cxn ang="0">
                  <a:pos x="connsiteX33579" y="connsiteY33579"/>
                </a:cxn>
                <a:cxn ang="0">
                  <a:pos x="connsiteX33580" y="connsiteY33580"/>
                </a:cxn>
                <a:cxn ang="0">
                  <a:pos x="connsiteX33581" y="connsiteY33581"/>
                </a:cxn>
                <a:cxn ang="0">
                  <a:pos x="connsiteX33582" y="connsiteY33582"/>
                </a:cxn>
                <a:cxn ang="0">
                  <a:pos x="connsiteX33583" y="connsiteY33583"/>
                </a:cxn>
                <a:cxn ang="0">
                  <a:pos x="connsiteX33584" y="connsiteY33584"/>
                </a:cxn>
                <a:cxn ang="0">
                  <a:pos x="connsiteX33585" y="connsiteY33585"/>
                </a:cxn>
                <a:cxn ang="0">
                  <a:pos x="connsiteX33586" y="connsiteY33586"/>
                </a:cxn>
                <a:cxn ang="0">
                  <a:pos x="connsiteX33587" y="connsiteY33587"/>
                </a:cxn>
                <a:cxn ang="0">
                  <a:pos x="connsiteX33588" y="connsiteY33588"/>
                </a:cxn>
                <a:cxn ang="0">
                  <a:pos x="connsiteX33589" y="connsiteY33589"/>
                </a:cxn>
                <a:cxn ang="0">
                  <a:pos x="connsiteX33590" y="connsiteY33590"/>
                </a:cxn>
                <a:cxn ang="0">
                  <a:pos x="connsiteX33591" y="connsiteY33591"/>
                </a:cxn>
                <a:cxn ang="0">
                  <a:pos x="connsiteX33592" y="connsiteY33592"/>
                </a:cxn>
                <a:cxn ang="0">
                  <a:pos x="connsiteX33593" y="connsiteY33593"/>
                </a:cxn>
                <a:cxn ang="0">
                  <a:pos x="connsiteX33594" y="connsiteY33594"/>
                </a:cxn>
                <a:cxn ang="0">
                  <a:pos x="connsiteX33595" y="connsiteY33595"/>
                </a:cxn>
                <a:cxn ang="0">
                  <a:pos x="connsiteX33596" y="connsiteY33596"/>
                </a:cxn>
                <a:cxn ang="0">
                  <a:pos x="connsiteX33597" y="connsiteY33597"/>
                </a:cxn>
                <a:cxn ang="0">
                  <a:pos x="connsiteX33598" y="connsiteY33598"/>
                </a:cxn>
                <a:cxn ang="0">
                  <a:pos x="connsiteX33599" y="connsiteY33599"/>
                </a:cxn>
                <a:cxn ang="0">
                  <a:pos x="connsiteX33600" y="connsiteY33600"/>
                </a:cxn>
                <a:cxn ang="0">
                  <a:pos x="connsiteX33601" y="connsiteY33601"/>
                </a:cxn>
                <a:cxn ang="0">
                  <a:pos x="connsiteX33602" y="connsiteY33602"/>
                </a:cxn>
                <a:cxn ang="0">
                  <a:pos x="connsiteX33603" y="connsiteY33603"/>
                </a:cxn>
                <a:cxn ang="0">
                  <a:pos x="connsiteX33604" y="connsiteY33604"/>
                </a:cxn>
                <a:cxn ang="0">
                  <a:pos x="connsiteX33605" y="connsiteY33605"/>
                </a:cxn>
                <a:cxn ang="0">
                  <a:pos x="connsiteX33606" y="connsiteY33606"/>
                </a:cxn>
                <a:cxn ang="0">
                  <a:pos x="connsiteX33607" y="connsiteY33607"/>
                </a:cxn>
                <a:cxn ang="0">
                  <a:pos x="connsiteX33608" y="connsiteY33608"/>
                </a:cxn>
                <a:cxn ang="0">
                  <a:pos x="connsiteX33609" y="connsiteY33609"/>
                </a:cxn>
                <a:cxn ang="0">
                  <a:pos x="connsiteX33610" y="connsiteY33610"/>
                </a:cxn>
                <a:cxn ang="0">
                  <a:pos x="connsiteX33611" y="connsiteY33611"/>
                </a:cxn>
                <a:cxn ang="0">
                  <a:pos x="connsiteX33612" y="connsiteY33612"/>
                </a:cxn>
                <a:cxn ang="0">
                  <a:pos x="connsiteX33613" y="connsiteY33613"/>
                </a:cxn>
                <a:cxn ang="0">
                  <a:pos x="connsiteX33614" y="connsiteY33614"/>
                </a:cxn>
                <a:cxn ang="0">
                  <a:pos x="connsiteX33615" y="connsiteY33615"/>
                </a:cxn>
                <a:cxn ang="0">
                  <a:pos x="connsiteX33616" y="connsiteY33616"/>
                </a:cxn>
                <a:cxn ang="0">
                  <a:pos x="connsiteX33617" y="connsiteY33617"/>
                </a:cxn>
                <a:cxn ang="0">
                  <a:pos x="connsiteX33618" y="connsiteY33618"/>
                </a:cxn>
                <a:cxn ang="0">
                  <a:pos x="connsiteX33619" y="connsiteY33619"/>
                </a:cxn>
                <a:cxn ang="0">
                  <a:pos x="connsiteX33620" y="connsiteY33620"/>
                </a:cxn>
                <a:cxn ang="0">
                  <a:pos x="connsiteX33621" y="connsiteY33621"/>
                </a:cxn>
                <a:cxn ang="0">
                  <a:pos x="connsiteX33622" y="connsiteY33622"/>
                </a:cxn>
                <a:cxn ang="0">
                  <a:pos x="connsiteX33623" y="connsiteY33623"/>
                </a:cxn>
                <a:cxn ang="0">
                  <a:pos x="connsiteX33624" y="connsiteY33624"/>
                </a:cxn>
                <a:cxn ang="0">
                  <a:pos x="connsiteX33625" y="connsiteY33625"/>
                </a:cxn>
                <a:cxn ang="0">
                  <a:pos x="connsiteX33626" y="connsiteY33626"/>
                </a:cxn>
                <a:cxn ang="0">
                  <a:pos x="connsiteX33627" y="connsiteY33627"/>
                </a:cxn>
                <a:cxn ang="0">
                  <a:pos x="connsiteX33628" y="connsiteY33628"/>
                </a:cxn>
                <a:cxn ang="0">
                  <a:pos x="connsiteX33629" y="connsiteY33629"/>
                </a:cxn>
                <a:cxn ang="0">
                  <a:pos x="connsiteX33630" y="connsiteY33630"/>
                </a:cxn>
                <a:cxn ang="0">
                  <a:pos x="connsiteX33631" y="connsiteY33631"/>
                </a:cxn>
                <a:cxn ang="0">
                  <a:pos x="connsiteX33632" y="connsiteY33632"/>
                </a:cxn>
                <a:cxn ang="0">
                  <a:pos x="connsiteX33633" y="connsiteY33633"/>
                </a:cxn>
                <a:cxn ang="0">
                  <a:pos x="connsiteX33634" y="connsiteY33634"/>
                </a:cxn>
                <a:cxn ang="0">
                  <a:pos x="connsiteX33635" y="connsiteY33635"/>
                </a:cxn>
                <a:cxn ang="0">
                  <a:pos x="connsiteX33636" y="connsiteY33636"/>
                </a:cxn>
                <a:cxn ang="0">
                  <a:pos x="connsiteX33637" y="connsiteY33637"/>
                </a:cxn>
                <a:cxn ang="0">
                  <a:pos x="connsiteX33638" y="connsiteY33638"/>
                </a:cxn>
                <a:cxn ang="0">
                  <a:pos x="connsiteX33639" y="connsiteY33639"/>
                </a:cxn>
                <a:cxn ang="0">
                  <a:pos x="connsiteX33640" y="connsiteY33640"/>
                </a:cxn>
                <a:cxn ang="0">
                  <a:pos x="connsiteX33641" y="connsiteY33641"/>
                </a:cxn>
                <a:cxn ang="0">
                  <a:pos x="connsiteX33642" y="connsiteY33642"/>
                </a:cxn>
                <a:cxn ang="0">
                  <a:pos x="connsiteX33643" y="connsiteY33643"/>
                </a:cxn>
                <a:cxn ang="0">
                  <a:pos x="connsiteX33644" y="connsiteY33644"/>
                </a:cxn>
                <a:cxn ang="0">
                  <a:pos x="connsiteX33645" y="connsiteY33645"/>
                </a:cxn>
                <a:cxn ang="0">
                  <a:pos x="connsiteX33646" y="connsiteY33646"/>
                </a:cxn>
                <a:cxn ang="0">
                  <a:pos x="connsiteX33647" y="connsiteY33647"/>
                </a:cxn>
                <a:cxn ang="0">
                  <a:pos x="connsiteX33648" y="connsiteY33648"/>
                </a:cxn>
                <a:cxn ang="0">
                  <a:pos x="connsiteX33649" y="connsiteY33649"/>
                </a:cxn>
                <a:cxn ang="0">
                  <a:pos x="connsiteX33650" y="connsiteY33650"/>
                </a:cxn>
                <a:cxn ang="0">
                  <a:pos x="connsiteX33651" y="connsiteY33651"/>
                </a:cxn>
                <a:cxn ang="0">
                  <a:pos x="connsiteX33652" y="connsiteY33652"/>
                </a:cxn>
                <a:cxn ang="0">
                  <a:pos x="connsiteX33653" y="connsiteY33653"/>
                </a:cxn>
                <a:cxn ang="0">
                  <a:pos x="connsiteX33654" y="connsiteY33654"/>
                </a:cxn>
                <a:cxn ang="0">
                  <a:pos x="connsiteX33655" y="connsiteY33655"/>
                </a:cxn>
                <a:cxn ang="0">
                  <a:pos x="connsiteX33656" y="connsiteY33656"/>
                </a:cxn>
                <a:cxn ang="0">
                  <a:pos x="connsiteX33657" y="connsiteY33657"/>
                </a:cxn>
                <a:cxn ang="0">
                  <a:pos x="connsiteX33658" y="connsiteY33658"/>
                </a:cxn>
                <a:cxn ang="0">
                  <a:pos x="connsiteX33659" y="connsiteY33659"/>
                </a:cxn>
                <a:cxn ang="0">
                  <a:pos x="connsiteX33660" y="connsiteY33660"/>
                </a:cxn>
                <a:cxn ang="0">
                  <a:pos x="connsiteX33661" y="connsiteY33661"/>
                </a:cxn>
                <a:cxn ang="0">
                  <a:pos x="connsiteX33662" y="connsiteY33662"/>
                </a:cxn>
                <a:cxn ang="0">
                  <a:pos x="connsiteX33663" y="connsiteY33663"/>
                </a:cxn>
                <a:cxn ang="0">
                  <a:pos x="connsiteX33664" y="connsiteY33664"/>
                </a:cxn>
                <a:cxn ang="0">
                  <a:pos x="connsiteX33665" y="connsiteY33665"/>
                </a:cxn>
                <a:cxn ang="0">
                  <a:pos x="connsiteX33666" y="connsiteY33666"/>
                </a:cxn>
                <a:cxn ang="0">
                  <a:pos x="connsiteX33667" y="connsiteY33667"/>
                </a:cxn>
                <a:cxn ang="0">
                  <a:pos x="connsiteX33668" y="connsiteY33668"/>
                </a:cxn>
                <a:cxn ang="0">
                  <a:pos x="connsiteX33669" y="connsiteY33669"/>
                </a:cxn>
                <a:cxn ang="0">
                  <a:pos x="connsiteX33670" y="connsiteY33670"/>
                </a:cxn>
                <a:cxn ang="0">
                  <a:pos x="connsiteX33671" y="connsiteY33671"/>
                </a:cxn>
                <a:cxn ang="0">
                  <a:pos x="connsiteX33672" y="connsiteY33672"/>
                </a:cxn>
                <a:cxn ang="0">
                  <a:pos x="connsiteX33673" y="connsiteY33673"/>
                </a:cxn>
                <a:cxn ang="0">
                  <a:pos x="connsiteX33674" y="connsiteY33674"/>
                </a:cxn>
                <a:cxn ang="0">
                  <a:pos x="connsiteX33675" y="connsiteY33675"/>
                </a:cxn>
                <a:cxn ang="0">
                  <a:pos x="connsiteX33676" y="connsiteY33676"/>
                </a:cxn>
                <a:cxn ang="0">
                  <a:pos x="connsiteX33677" y="connsiteY33677"/>
                </a:cxn>
                <a:cxn ang="0">
                  <a:pos x="connsiteX33678" y="connsiteY33678"/>
                </a:cxn>
                <a:cxn ang="0">
                  <a:pos x="connsiteX33679" y="connsiteY33679"/>
                </a:cxn>
                <a:cxn ang="0">
                  <a:pos x="connsiteX33680" y="connsiteY33680"/>
                </a:cxn>
                <a:cxn ang="0">
                  <a:pos x="connsiteX33681" y="connsiteY33681"/>
                </a:cxn>
                <a:cxn ang="0">
                  <a:pos x="connsiteX33682" y="connsiteY33682"/>
                </a:cxn>
                <a:cxn ang="0">
                  <a:pos x="connsiteX33683" y="connsiteY33683"/>
                </a:cxn>
                <a:cxn ang="0">
                  <a:pos x="connsiteX33684" y="connsiteY33684"/>
                </a:cxn>
                <a:cxn ang="0">
                  <a:pos x="connsiteX33685" y="connsiteY33685"/>
                </a:cxn>
                <a:cxn ang="0">
                  <a:pos x="connsiteX33686" y="connsiteY33686"/>
                </a:cxn>
                <a:cxn ang="0">
                  <a:pos x="connsiteX33687" y="connsiteY33687"/>
                </a:cxn>
                <a:cxn ang="0">
                  <a:pos x="connsiteX33688" y="connsiteY33688"/>
                </a:cxn>
                <a:cxn ang="0">
                  <a:pos x="connsiteX33689" y="connsiteY33689"/>
                </a:cxn>
                <a:cxn ang="0">
                  <a:pos x="connsiteX33690" y="connsiteY33690"/>
                </a:cxn>
                <a:cxn ang="0">
                  <a:pos x="connsiteX33691" y="connsiteY33691"/>
                </a:cxn>
                <a:cxn ang="0">
                  <a:pos x="connsiteX33692" y="connsiteY33692"/>
                </a:cxn>
                <a:cxn ang="0">
                  <a:pos x="connsiteX33693" y="connsiteY33693"/>
                </a:cxn>
                <a:cxn ang="0">
                  <a:pos x="connsiteX33694" y="connsiteY33694"/>
                </a:cxn>
                <a:cxn ang="0">
                  <a:pos x="connsiteX33695" y="connsiteY33695"/>
                </a:cxn>
                <a:cxn ang="0">
                  <a:pos x="connsiteX33696" y="connsiteY33696"/>
                </a:cxn>
                <a:cxn ang="0">
                  <a:pos x="connsiteX33697" y="connsiteY33697"/>
                </a:cxn>
                <a:cxn ang="0">
                  <a:pos x="connsiteX33698" y="connsiteY33698"/>
                </a:cxn>
                <a:cxn ang="0">
                  <a:pos x="connsiteX33699" y="connsiteY33699"/>
                </a:cxn>
                <a:cxn ang="0">
                  <a:pos x="connsiteX33700" y="connsiteY33700"/>
                </a:cxn>
                <a:cxn ang="0">
                  <a:pos x="connsiteX33701" y="connsiteY33701"/>
                </a:cxn>
                <a:cxn ang="0">
                  <a:pos x="connsiteX33702" y="connsiteY33702"/>
                </a:cxn>
                <a:cxn ang="0">
                  <a:pos x="connsiteX33703" y="connsiteY33703"/>
                </a:cxn>
                <a:cxn ang="0">
                  <a:pos x="connsiteX33704" y="connsiteY33704"/>
                </a:cxn>
                <a:cxn ang="0">
                  <a:pos x="connsiteX33705" y="connsiteY33705"/>
                </a:cxn>
                <a:cxn ang="0">
                  <a:pos x="connsiteX33706" y="connsiteY33706"/>
                </a:cxn>
                <a:cxn ang="0">
                  <a:pos x="connsiteX33707" y="connsiteY33707"/>
                </a:cxn>
                <a:cxn ang="0">
                  <a:pos x="connsiteX33708" y="connsiteY33708"/>
                </a:cxn>
                <a:cxn ang="0">
                  <a:pos x="connsiteX33709" y="connsiteY33709"/>
                </a:cxn>
                <a:cxn ang="0">
                  <a:pos x="connsiteX33710" y="connsiteY33710"/>
                </a:cxn>
                <a:cxn ang="0">
                  <a:pos x="connsiteX33711" y="connsiteY33711"/>
                </a:cxn>
                <a:cxn ang="0">
                  <a:pos x="connsiteX33712" y="connsiteY33712"/>
                </a:cxn>
                <a:cxn ang="0">
                  <a:pos x="connsiteX33713" y="connsiteY33713"/>
                </a:cxn>
                <a:cxn ang="0">
                  <a:pos x="connsiteX33714" y="connsiteY33714"/>
                </a:cxn>
                <a:cxn ang="0">
                  <a:pos x="connsiteX33715" y="connsiteY33715"/>
                </a:cxn>
                <a:cxn ang="0">
                  <a:pos x="connsiteX33716" y="connsiteY33716"/>
                </a:cxn>
                <a:cxn ang="0">
                  <a:pos x="connsiteX33717" y="connsiteY33717"/>
                </a:cxn>
                <a:cxn ang="0">
                  <a:pos x="connsiteX33718" y="connsiteY33718"/>
                </a:cxn>
                <a:cxn ang="0">
                  <a:pos x="connsiteX33719" y="connsiteY33719"/>
                </a:cxn>
                <a:cxn ang="0">
                  <a:pos x="connsiteX33720" y="connsiteY33720"/>
                </a:cxn>
                <a:cxn ang="0">
                  <a:pos x="connsiteX33721" y="connsiteY33721"/>
                </a:cxn>
                <a:cxn ang="0">
                  <a:pos x="connsiteX33722" y="connsiteY33722"/>
                </a:cxn>
                <a:cxn ang="0">
                  <a:pos x="connsiteX33723" y="connsiteY33723"/>
                </a:cxn>
                <a:cxn ang="0">
                  <a:pos x="connsiteX33724" y="connsiteY33724"/>
                </a:cxn>
                <a:cxn ang="0">
                  <a:pos x="connsiteX33725" y="connsiteY33725"/>
                </a:cxn>
                <a:cxn ang="0">
                  <a:pos x="connsiteX33726" y="connsiteY33726"/>
                </a:cxn>
                <a:cxn ang="0">
                  <a:pos x="connsiteX33727" y="connsiteY33727"/>
                </a:cxn>
                <a:cxn ang="0">
                  <a:pos x="connsiteX33728" y="connsiteY33728"/>
                </a:cxn>
                <a:cxn ang="0">
                  <a:pos x="connsiteX33729" y="connsiteY33729"/>
                </a:cxn>
                <a:cxn ang="0">
                  <a:pos x="connsiteX33730" y="connsiteY33730"/>
                </a:cxn>
                <a:cxn ang="0">
                  <a:pos x="connsiteX33731" y="connsiteY33731"/>
                </a:cxn>
                <a:cxn ang="0">
                  <a:pos x="connsiteX33732" y="connsiteY33732"/>
                </a:cxn>
                <a:cxn ang="0">
                  <a:pos x="connsiteX33733" y="connsiteY33733"/>
                </a:cxn>
                <a:cxn ang="0">
                  <a:pos x="connsiteX33734" y="connsiteY33734"/>
                </a:cxn>
                <a:cxn ang="0">
                  <a:pos x="connsiteX33735" y="connsiteY33735"/>
                </a:cxn>
                <a:cxn ang="0">
                  <a:pos x="connsiteX33736" y="connsiteY33736"/>
                </a:cxn>
                <a:cxn ang="0">
                  <a:pos x="connsiteX33737" y="connsiteY33737"/>
                </a:cxn>
                <a:cxn ang="0">
                  <a:pos x="connsiteX33738" y="connsiteY33738"/>
                </a:cxn>
                <a:cxn ang="0">
                  <a:pos x="connsiteX33739" y="connsiteY33739"/>
                </a:cxn>
                <a:cxn ang="0">
                  <a:pos x="connsiteX33740" y="connsiteY33740"/>
                </a:cxn>
                <a:cxn ang="0">
                  <a:pos x="connsiteX33741" y="connsiteY33741"/>
                </a:cxn>
                <a:cxn ang="0">
                  <a:pos x="connsiteX33742" y="connsiteY33742"/>
                </a:cxn>
                <a:cxn ang="0">
                  <a:pos x="connsiteX33743" y="connsiteY33743"/>
                </a:cxn>
                <a:cxn ang="0">
                  <a:pos x="connsiteX33744" y="connsiteY33744"/>
                </a:cxn>
                <a:cxn ang="0">
                  <a:pos x="connsiteX33745" y="connsiteY33745"/>
                </a:cxn>
                <a:cxn ang="0">
                  <a:pos x="connsiteX33746" y="connsiteY33746"/>
                </a:cxn>
                <a:cxn ang="0">
                  <a:pos x="connsiteX33747" y="connsiteY33747"/>
                </a:cxn>
                <a:cxn ang="0">
                  <a:pos x="connsiteX33748" y="connsiteY33748"/>
                </a:cxn>
                <a:cxn ang="0">
                  <a:pos x="connsiteX33749" y="connsiteY33749"/>
                </a:cxn>
                <a:cxn ang="0">
                  <a:pos x="connsiteX33750" y="connsiteY33750"/>
                </a:cxn>
                <a:cxn ang="0">
                  <a:pos x="connsiteX33751" y="connsiteY33751"/>
                </a:cxn>
                <a:cxn ang="0">
                  <a:pos x="connsiteX33752" y="connsiteY33752"/>
                </a:cxn>
                <a:cxn ang="0">
                  <a:pos x="connsiteX33753" y="connsiteY33753"/>
                </a:cxn>
                <a:cxn ang="0">
                  <a:pos x="connsiteX33754" y="connsiteY33754"/>
                </a:cxn>
                <a:cxn ang="0">
                  <a:pos x="connsiteX33755" y="connsiteY33755"/>
                </a:cxn>
                <a:cxn ang="0">
                  <a:pos x="connsiteX33756" y="connsiteY33756"/>
                </a:cxn>
                <a:cxn ang="0">
                  <a:pos x="connsiteX33757" y="connsiteY33757"/>
                </a:cxn>
                <a:cxn ang="0">
                  <a:pos x="connsiteX33758" y="connsiteY33758"/>
                </a:cxn>
                <a:cxn ang="0">
                  <a:pos x="connsiteX33759" y="connsiteY33759"/>
                </a:cxn>
                <a:cxn ang="0">
                  <a:pos x="connsiteX33760" y="connsiteY33760"/>
                </a:cxn>
                <a:cxn ang="0">
                  <a:pos x="connsiteX33761" y="connsiteY33761"/>
                </a:cxn>
                <a:cxn ang="0">
                  <a:pos x="connsiteX33762" y="connsiteY33762"/>
                </a:cxn>
                <a:cxn ang="0">
                  <a:pos x="connsiteX33763" y="connsiteY33763"/>
                </a:cxn>
                <a:cxn ang="0">
                  <a:pos x="connsiteX33764" y="connsiteY33764"/>
                </a:cxn>
                <a:cxn ang="0">
                  <a:pos x="connsiteX33765" y="connsiteY33765"/>
                </a:cxn>
                <a:cxn ang="0">
                  <a:pos x="connsiteX33766" y="connsiteY33766"/>
                </a:cxn>
                <a:cxn ang="0">
                  <a:pos x="connsiteX33767" y="connsiteY33767"/>
                </a:cxn>
                <a:cxn ang="0">
                  <a:pos x="connsiteX33768" y="connsiteY33768"/>
                </a:cxn>
                <a:cxn ang="0">
                  <a:pos x="connsiteX33769" y="connsiteY33769"/>
                </a:cxn>
                <a:cxn ang="0">
                  <a:pos x="connsiteX33770" y="connsiteY33770"/>
                </a:cxn>
                <a:cxn ang="0">
                  <a:pos x="connsiteX33771" y="connsiteY33771"/>
                </a:cxn>
                <a:cxn ang="0">
                  <a:pos x="connsiteX33772" y="connsiteY33772"/>
                </a:cxn>
                <a:cxn ang="0">
                  <a:pos x="connsiteX33773" y="connsiteY33773"/>
                </a:cxn>
                <a:cxn ang="0">
                  <a:pos x="connsiteX33774" y="connsiteY33774"/>
                </a:cxn>
                <a:cxn ang="0">
                  <a:pos x="connsiteX33775" y="connsiteY33775"/>
                </a:cxn>
                <a:cxn ang="0">
                  <a:pos x="connsiteX33776" y="connsiteY33776"/>
                </a:cxn>
                <a:cxn ang="0">
                  <a:pos x="connsiteX33777" y="connsiteY33777"/>
                </a:cxn>
                <a:cxn ang="0">
                  <a:pos x="connsiteX33778" y="connsiteY33778"/>
                </a:cxn>
                <a:cxn ang="0">
                  <a:pos x="connsiteX33779" y="connsiteY33779"/>
                </a:cxn>
                <a:cxn ang="0">
                  <a:pos x="connsiteX33780" y="connsiteY33780"/>
                </a:cxn>
                <a:cxn ang="0">
                  <a:pos x="connsiteX33781" y="connsiteY33781"/>
                </a:cxn>
                <a:cxn ang="0">
                  <a:pos x="connsiteX33782" y="connsiteY33782"/>
                </a:cxn>
                <a:cxn ang="0">
                  <a:pos x="connsiteX33783" y="connsiteY33783"/>
                </a:cxn>
                <a:cxn ang="0">
                  <a:pos x="connsiteX33784" y="connsiteY33784"/>
                </a:cxn>
                <a:cxn ang="0">
                  <a:pos x="connsiteX33785" y="connsiteY33785"/>
                </a:cxn>
                <a:cxn ang="0">
                  <a:pos x="connsiteX33786" y="connsiteY33786"/>
                </a:cxn>
                <a:cxn ang="0">
                  <a:pos x="connsiteX33787" y="connsiteY33787"/>
                </a:cxn>
                <a:cxn ang="0">
                  <a:pos x="connsiteX33788" y="connsiteY33788"/>
                </a:cxn>
                <a:cxn ang="0">
                  <a:pos x="connsiteX33789" y="connsiteY33789"/>
                </a:cxn>
                <a:cxn ang="0">
                  <a:pos x="connsiteX33790" y="connsiteY33790"/>
                </a:cxn>
                <a:cxn ang="0">
                  <a:pos x="connsiteX33791" y="connsiteY33791"/>
                </a:cxn>
                <a:cxn ang="0">
                  <a:pos x="connsiteX33792" y="connsiteY33792"/>
                </a:cxn>
                <a:cxn ang="0">
                  <a:pos x="connsiteX33793" y="connsiteY33793"/>
                </a:cxn>
                <a:cxn ang="0">
                  <a:pos x="connsiteX33794" y="connsiteY33794"/>
                </a:cxn>
                <a:cxn ang="0">
                  <a:pos x="connsiteX33795" y="connsiteY33795"/>
                </a:cxn>
                <a:cxn ang="0">
                  <a:pos x="connsiteX33796" y="connsiteY33796"/>
                </a:cxn>
                <a:cxn ang="0">
                  <a:pos x="connsiteX33797" y="connsiteY33797"/>
                </a:cxn>
                <a:cxn ang="0">
                  <a:pos x="connsiteX33798" y="connsiteY33798"/>
                </a:cxn>
                <a:cxn ang="0">
                  <a:pos x="connsiteX33799" y="connsiteY33799"/>
                </a:cxn>
                <a:cxn ang="0">
                  <a:pos x="connsiteX33800" y="connsiteY33800"/>
                </a:cxn>
                <a:cxn ang="0">
                  <a:pos x="connsiteX33801" y="connsiteY33801"/>
                </a:cxn>
                <a:cxn ang="0">
                  <a:pos x="connsiteX33802" y="connsiteY33802"/>
                </a:cxn>
                <a:cxn ang="0">
                  <a:pos x="connsiteX33803" y="connsiteY33803"/>
                </a:cxn>
                <a:cxn ang="0">
                  <a:pos x="connsiteX33804" y="connsiteY33804"/>
                </a:cxn>
                <a:cxn ang="0">
                  <a:pos x="connsiteX33805" y="connsiteY33805"/>
                </a:cxn>
                <a:cxn ang="0">
                  <a:pos x="connsiteX33806" y="connsiteY33806"/>
                </a:cxn>
                <a:cxn ang="0">
                  <a:pos x="connsiteX33807" y="connsiteY33807"/>
                </a:cxn>
                <a:cxn ang="0">
                  <a:pos x="connsiteX33808" y="connsiteY33808"/>
                </a:cxn>
                <a:cxn ang="0">
                  <a:pos x="connsiteX33809" y="connsiteY33809"/>
                </a:cxn>
                <a:cxn ang="0">
                  <a:pos x="connsiteX33810" y="connsiteY33810"/>
                </a:cxn>
                <a:cxn ang="0">
                  <a:pos x="connsiteX33811" y="connsiteY33811"/>
                </a:cxn>
                <a:cxn ang="0">
                  <a:pos x="connsiteX33812" y="connsiteY33812"/>
                </a:cxn>
                <a:cxn ang="0">
                  <a:pos x="connsiteX33813" y="connsiteY33813"/>
                </a:cxn>
                <a:cxn ang="0">
                  <a:pos x="connsiteX33814" y="connsiteY33814"/>
                </a:cxn>
                <a:cxn ang="0">
                  <a:pos x="connsiteX33815" y="connsiteY33815"/>
                </a:cxn>
                <a:cxn ang="0">
                  <a:pos x="connsiteX33816" y="connsiteY33816"/>
                </a:cxn>
                <a:cxn ang="0">
                  <a:pos x="connsiteX33817" y="connsiteY33817"/>
                </a:cxn>
                <a:cxn ang="0">
                  <a:pos x="connsiteX33818" y="connsiteY33818"/>
                </a:cxn>
                <a:cxn ang="0">
                  <a:pos x="connsiteX33819" y="connsiteY33819"/>
                </a:cxn>
                <a:cxn ang="0">
                  <a:pos x="connsiteX33820" y="connsiteY33820"/>
                </a:cxn>
                <a:cxn ang="0">
                  <a:pos x="connsiteX33821" y="connsiteY33821"/>
                </a:cxn>
                <a:cxn ang="0">
                  <a:pos x="connsiteX33822" y="connsiteY33822"/>
                </a:cxn>
                <a:cxn ang="0">
                  <a:pos x="connsiteX33823" y="connsiteY33823"/>
                </a:cxn>
                <a:cxn ang="0">
                  <a:pos x="connsiteX33824" y="connsiteY33824"/>
                </a:cxn>
                <a:cxn ang="0">
                  <a:pos x="connsiteX33825" y="connsiteY33825"/>
                </a:cxn>
                <a:cxn ang="0">
                  <a:pos x="connsiteX33826" y="connsiteY33826"/>
                </a:cxn>
                <a:cxn ang="0">
                  <a:pos x="connsiteX33827" y="connsiteY33827"/>
                </a:cxn>
                <a:cxn ang="0">
                  <a:pos x="connsiteX33828" y="connsiteY33828"/>
                </a:cxn>
                <a:cxn ang="0">
                  <a:pos x="connsiteX33829" y="connsiteY33829"/>
                </a:cxn>
                <a:cxn ang="0">
                  <a:pos x="connsiteX33830" y="connsiteY33830"/>
                </a:cxn>
                <a:cxn ang="0">
                  <a:pos x="connsiteX33831" y="connsiteY33831"/>
                </a:cxn>
                <a:cxn ang="0">
                  <a:pos x="connsiteX33832" y="connsiteY33832"/>
                </a:cxn>
                <a:cxn ang="0">
                  <a:pos x="connsiteX33833" y="connsiteY33833"/>
                </a:cxn>
                <a:cxn ang="0">
                  <a:pos x="connsiteX33834" y="connsiteY33834"/>
                </a:cxn>
                <a:cxn ang="0">
                  <a:pos x="connsiteX33835" y="connsiteY33835"/>
                </a:cxn>
                <a:cxn ang="0">
                  <a:pos x="connsiteX33836" y="connsiteY33836"/>
                </a:cxn>
                <a:cxn ang="0">
                  <a:pos x="connsiteX33837" y="connsiteY33837"/>
                </a:cxn>
                <a:cxn ang="0">
                  <a:pos x="connsiteX33838" y="connsiteY33838"/>
                </a:cxn>
                <a:cxn ang="0">
                  <a:pos x="connsiteX33839" y="connsiteY33839"/>
                </a:cxn>
                <a:cxn ang="0">
                  <a:pos x="connsiteX33840" y="connsiteY33840"/>
                </a:cxn>
                <a:cxn ang="0">
                  <a:pos x="connsiteX33841" y="connsiteY33841"/>
                </a:cxn>
                <a:cxn ang="0">
                  <a:pos x="connsiteX33842" y="connsiteY33842"/>
                </a:cxn>
                <a:cxn ang="0">
                  <a:pos x="connsiteX33843" y="connsiteY33843"/>
                </a:cxn>
                <a:cxn ang="0">
                  <a:pos x="connsiteX33844" y="connsiteY33844"/>
                </a:cxn>
                <a:cxn ang="0">
                  <a:pos x="connsiteX33845" y="connsiteY33845"/>
                </a:cxn>
                <a:cxn ang="0">
                  <a:pos x="connsiteX33846" y="connsiteY33846"/>
                </a:cxn>
                <a:cxn ang="0">
                  <a:pos x="connsiteX33847" y="connsiteY33847"/>
                </a:cxn>
                <a:cxn ang="0">
                  <a:pos x="connsiteX33848" y="connsiteY33848"/>
                </a:cxn>
                <a:cxn ang="0">
                  <a:pos x="connsiteX33849" y="connsiteY33849"/>
                </a:cxn>
                <a:cxn ang="0">
                  <a:pos x="connsiteX33850" y="connsiteY33850"/>
                </a:cxn>
                <a:cxn ang="0">
                  <a:pos x="connsiteX33851" y="connsiteY33851"/>
                </a:cxn>
                <a:cxn ang="0">
                  <a:pos x="connsiteX33852" y="connsiteY33852"/>
                </a:cxn>
                <a:cxn ang="0">
                  <a:pos x="connsiteX33853" y="connsiteY33853"/>
                </a:cxn>
                <a:cxn ang="0">
                  <a:pos x="connsiteX33854" y="connsiteY33854"/>
                </a:cxn>
                <a:cxn ang="0">
                  <a:pos x="connsiteX33855" y="connsiteY33855"/>
                </a:cxn>
                <a:cxn ang="0">
                  <a:pos x="connsiteX33856" y="connsiteY33856"/>
                </a:cxn>
                <a:cxn ang="0">
                  <a:pos x="connsiteX33857" y="connsiteY33857"/>
                </a:cxn>
                <a:cxn ang="0">
                  <a:pos x="connsiteX33858" y="connsiteY33858"/>
                </a:cxn>
                <a:cxn ang="0">
                  <a:pos x="connsiteX33859" y="connsiteY33859"/>
                </a:cxn>
                <a:cxn ang="0">
                  <a:pos x="connsiteX33860" y="connsiteY33860"/>
                </a:cxn>
                <a:cxn ang="0">
                  <a:pos x="connsiteX33861" y="connsiteY33861"/>
                </a:cxn>
                <a:cxn ang="0">
                  <a:pos x="connsiteX33862" y="connsiteY33862"/>
                </a:cxn>
                <a:cxn ang="0">
                  <a:pos x="connsiteX33863" y="connsiteY33863"/>
                </a:cxn>
                <a:cxn ang="0">
                  <a:pos x="connsiteX33864" y="connsiteY33864"/>
                </a:cxn>
                <a:cxn ang="0">
                  <a:pos x="connsiteX33865" y="connsiteY33865"/>
                </a:cxn>
                <a:cxn ang="0">
                  <a:pos x="connsiteX33866" y="connsiteY33866"/>
                </a:cxn>
                <a:cxn ang="0">
                  <a:pos x="connsiteX33867" y="connsiteY33867"/>
                </a:cxn>
                <a:cxn ang="0">
                  <a:pos x="connsiteX33868" y="connsiteY33868"/>
                </a:cxn>
                <a:cxn ang="0">
                  <a:pos x="connsiteX33869" y="connsiteY33869"/>
                </a:cxn>
                <a:cxn ang="0">
                  <a:pos x="connsiteX33870" y="connsiteY33870"/>
                </a:cxn>
                <a:cxn ang="0">
                  <a:pos x="connsiteX33871" y="connsiteY33871"/>
                </a:cxn>
                <a:cxn ang="0">
                  <a:pos x="connsiteX33872" y="connsiteY33872"/>
                </a:cxn>
                <a:cxn ang="0">
                  <a:pos x="connsiteX33873" y="connsiteY33873"/>
                </a:cxn>
                <a:cxn ang="0">
                  <a:pos x="connsiteX33874" y="connsiteY33874"/>
                </a:cxn>
                <a:cxn ang="0">
                  <a:pos x="connsiteX33875" y="connsiteY33875"/>
                </a:cxn>
                <a:cxn ang="0">
                  <a:pos x="connsiteX33876" y="connsiteY33876"/>
                </a:cxn>
                <a:cxn ang="0">
                  <a:pos x="connsiteX33877" y="connsiteY33877"/>
                </a:cxn>
                <a:cxn ang="0">
                  <a:pos x="connsiteX33878" y="connsiteY33878"/>
                </a:cxn>
                <a:cxn ang="0">
                  <a:pos x="connsiteX33879" y="connsiteY33879"/>
                </a:cxn>
                <a:cxn ang="0">
                  <a:pos x="connsiteX33880" y="connsiteY33880"/>
                </a:cxn>
                <a:cxn ang="0">
                  <a:pos x="connsiteX33881" y="connsiteY33881"/>
                </a:cxn>
                <a:cxn ang="0">
                  <a:pos x="connsiteX33882" y="connsiteY33882"/>
                </a:cxn>
                <a:cxn ang="0">
                  <a:pos x="connsiteX33883" y="connsiteY33883"/>
                </a:cxn>
                <a:cxn ang="0">
                  <a:pos x="connsiteX33884" y="connsiteY33884"/>
                </a:cxn>
                <a:cxn ang="0">
                  <a:pos x="connsiteX33885" y="connsiteY33885"/>
                </a:cxn>
                <a:cxn ang="0">
                  <a:pos x="connsiteX33886" y="connsiteY33886"/>
                </a:cxn>
                <a:cxn ang="0">
                  <a:pos x="connsiteX33887" y="connsiteY33887"/>
                </a:cxn>
                <a:cxn ang="0">
                  <a:pos x="connsiteX33888" y="connsiteY33888"/>
                </a:cxn>
                <a:cxn ang="0">
                  <a:pos x="connsiteX33889" y="connsiteY33889"/>
                </a:cxn>
                <a:cxn ang="0">
                  <a:pos x="connsiteX33890" y="connsiteY33890"/>
                </a:cxn>
                <a:cxn ang="0">
                  <a:pos x="connsiteX33891" y="connsiteY33891"/>
                </a:cxn>
                <a:cxn ang="0">
                  <a:pos x="connsiteX33892" y="connsiteY33892"/>
                </a:cxn>
                <a:cxn ang="0">
                  <a:pos x="connsiteX33893" y="connsiteY33893"/>
                </a:cxn>
                <a:cxn ang="0">
                  <a:pos x="connsiteX33894" y="connsiteY33894"/>
                </a:cxn>
                <a:cxn ang="0">
                  <a:pos x="connsiteX33895" y="connsiteY33895"/>
                </a:cxn>
                <a:cxn ang="0">
                  <a:pos x="connsiteX33896" y="connsiteY33896"/>
                </a:cxn>
                <a:cxn ang="0">
                  <a:pos x="connsiteX33897" y="connsiteY33897"/>
                </a:cxn>
                <a:cxn ang="0">
                  <a:pos x="connsiteX33898" y="connsiteY33898"/>
                </a:cxn>
                <a:cxn ang="0">
                  <a:pos x="connsiteX33899" y="connsiteY33899"/>
                </a:cxn>
                <a:cxn ang="0">
                  <a:pos x="connsiteX33900" y="connsiteY33900"/>
                </a:cxn>
                <a:cxn ang="0">
                  <a:pos x="connsiteX33901" y="connsiteY33901"/>
                </a:cxn>
                <a:cxn ang="0">
                  <a:pos x="connsiteX33902" y="connsiteY33902"/>
                </a:cxn>
                <a:cxn ang="0">
                  <a:pos x="connsiteX33903" y="connsiteY33903"/>
                </a:cxn>
                <a:cxn ang="0">
                  <a:pos x="connsiteX33904" y="connsiteY33904"/>
                </a:cxn>
                <a:cxn ang="0">
                  <a:pos x="connsiteX33905" y="connsiteY33905"/>
                </a:cxn>
                <a:cxn ang="0">
                  <a:pos x="connsiteX33906" y="connsiteY33906"/>
                </a:cxn>
                <a:cxn ang="0">
                  <a:pos x="connsiteX33907" y="connsiteY33907"/>
                </a:cxn>
                <a:cxn ang="0">
                  <a:pos x="connsiteX33908" y="connsiteY33908"/>
                </a:cxn>
                <a:cxn ang="0">
                  <a:pos x="connsiteX33909" y="connsiteY33909"/>
                </a:cxn>
                <a:cxn ang="0">
                  <a:pos x="connsiteX33910" y="connsiteY33910"/>
                </a:cxn>
                <a:cxn ang="0">
                  <a:pos x="connsiteX33911" y="connsiteY33911"/>
                </a:cxn>
                <a:cxn ang="0">
                  <a:pos x="connsiteX33912" y="connsiteY33912"/>
                </a:cxn>
                <a:cxn ang="0">
                  <a:pos x="connsiteX33913" y="connsiteY33913"/>
                </a:cxn>
                <a:cxn ang="0">
                  <a:pos x="connsiteX33914" y="connsiteY33914"/>
                </a:cxn>
                <a:cxn ang="0">
                  <a:pos x="connsiteX33915" y="connsiteY33915"/>
                </a:cxn>
                <a:cxn ang="0">
                  <a:pos x="connsiteX33916" y="connsiteY33916"/>
                </a:cxn>
                <a:cxn ang="0">
                  <a:pos x="connsiteX33917" y="connsiteY33917"/>
                </a:cxn>
                <a:cxn ang="0">
                  <a:pos x="connsiteX33918" y="connsiteY33918"/>
                </a:cxn>
                <a:cxn ang="0">
                  <a:pos x="connsiteX33919" y="connsiteY33919"/>
                </a:cxn>
                <a:cxn ang="0">
                  <a:pos x="connsiteX33920" y="connsiteY33920"/>
                </a:cxn>
                <a:cxn ang="0">
                  <a:pos x="connsiteX33921" y="connsiteY33921"/>
                </a:cxn>
                <a:cxn ang="0">
                  <a:pos x="connsiteX33922" y="connsiteY33922"/>
                </a:cxn>
                <a:cxn ang="0">
                  <a:pos x="connsiteX33923" y="connsiteY33923"/>
                </a:cxn>
                <a:cxn ang="0">
                  <a:pos x="connsiteX33924" y="connsiteY33924"/>
                </a:cxn>
                <a:cxn ang="0">
                  <a:pos x="connsiteX33925" y="connsiteY33925"/>
                </a:cxn>
                <a:cxn ang="0">
                  <a:pos x="connsiteX33926" y="connsiteY33926"/>
                </a:cxn>
                <a:cxn ang="0">
                  <a:pos x="connsiteX33927" y="connsiteY33927"/>
                </a:cxn>
                <a:cxn ang="0">
                  <a:pos x="connsiteX33928" y="connsiteY33928"/>
                </a:cxn>
                <a:cxn ang="0">
                  <a:pos x="connsiteX33929" y="connsiteY33929"/>
                </a:cxn>
                <a:cxn ang="0">
                  <a:pos x="connsiteX33930" y="connsiteY33930"/>
                </a:cxn>
                <a:cxn ang="0">
                  <a:pos x="connsiteX33931" y="connsiteY33931"/>
                </a:cxn>
                <a:cxn ang="0">
                  <a:pos x="connsiteX33932" y="connsiteY33932"/>
                </a:cxn>
                <a:cxn ang="0">
                  <a:pos x="connsiteX33933" y="connsiteY33933"/>
                </a:cxn>
                <a:cxn ang="0">
                  <a:pos x="connsiteX33934" y="connsiteY33934"/>
                </a:cxn>
                <a:cxn ang="0">
                  <a:pos x="connsiteX33935" y="connsiteY33935"/>
                </a:cxn>
                <a:cxn ang="0">
                  <a:pos x="connsiteX33936" y="connsiteY33936"/>
                </a:cxn>
                <a:cxn ang="0">
                  <a:pos x="connsiteX33937" y="connsiteY33937"/>
                </a:cxn>
                <a:cxn ang="0">
                  <a:pos x="connsiteX33938" y="connsiteY33938"/>
                </a:cxn>
                <a:cxn ang="0">
                  <a:pos x="connsiteX33939" y="connsiteY33939"/>
                </a:cxn>
                <a:cxn ang="0">
                  <a:pos x="connsiteX33940" y="connsiteY33940"/>
                </a:cxn>
                <a:cxn ang="0">
                  <a:pos x="connsiteX33941" y="connsiteY33941"/>
                </a:cxn>
                <a:cxn ang="0">
                  <a:pos x="connsiteX33942" y="connsiteY33942"/>
                </a:cxn>
                <a:cxn ang="0">
                  <a:pos x="connsiteX33943" y="connsiteY33943"/>
                </a:cxn>
                <a:cxn ang="0">
                  <a:pos x="connsiteX33944" y="connsiteY33944"/>
                </a:cxn>
                <a:cxn ang="0">
                  <a:pos x="connsiteX33945" y="connsiteY33945"/>
                </a:cxn>
                <a:cxn ang="0">
                  <a:pos x="connsiteX33946" y="connsiteY33946"/>
                </a:cxn>
                <a:cxn ang="0">
                  <a:pos x="connsiteX33947" y="connsiteY33947"/>
                </a:cxn>
                <a:cxn ang="0">
                  <a:pos x="connsiteX33948" y="connsiteY33948"/>
                </a:cxn>
                <a:cxn ang="0">
                  <a:pos x="connsiteX33949" y="connsiteY33949"/>
                </a:cxn>
                <a:cxn ang="0">
                  <a:pos x="connsiteX33950" y="connsiteY33950"/>
                </a:cxn>
                <a:cxn ang="0">
                  <a:pos x="connsiteX33951" y="connsiteY33951"/>
                </a:cxn>
                <a:cxn ang="0">
                  <a:pos x="connsiteX33952" y="connsiteY33952"/>
                </a:cxn>
                <a:cxn ang="0">
                  <a:pos x="connsiteX33953" y="connsiteY33953"/>
                </a:cxn>
                <a:cxn ang="0">
                  <a:pos x="connsiteX33954" y="connsiteY33954"/>
                </a:cxn>
                <a:cxn ang="0">
                  <a:pos x="connsiteX33955" y="connsiteY33955"/>
                </a:cxn>
                <a:cxn ang="0">
                  <a:pos x="connsiteX33956" y="connsiteY33956"/>
                </a:cxn>
                <a:cxn ang="0">
                  <a:pos x="connsiteX33957" y="connsiteY33957"/>
                </a:cxn>
                <a:cxn ang="0">
                  <a:pos x="connsiteX33958" y="connsiteY33958"/>
                </a:cxn>
                <a:cxn ang="0">
                  <a:pos x="connsiteX33959" y="connsiteY33959"/>
                </a:cxn>
                <a:cxn ang="0">
                  <a:pos x="connsiteX33960" y="connsiteY33960"/>
                </a:cxn>
                <a:cxn ang="0">
                  <a:pos x="connsiteX33961" y="connsiteY33961"/>
                </a:cxn>
                <a:cxn ang="0">
                  <a:pos x="connsiteX33962" y="connsiteY33962"/>
                </a:cxn>
                <a:cxn ang="0">
                  <a:pos x="connsiteX33963" y="connsiteY33963"/>
                </a:cxn>
                <a:cxn ang="0">
                  <a:pos x="connsiteX33964" y="connsiteY33964"/>
                </a:cxn>
                <a:cxn ang="0">
                  <a:pos x="connsiteX33965" y="connsiteY33965"/>
                </a:cxn>
                <a:cxn ang="0">
                  <a:pos x="connsiteX33966" y="connsiteY33966"/>
                </a:cxn>
                <a:cxn ang="0">
                  <a:pos x="connsiteX33967" y="connsiteY33967"/>
                </a:cxn>
                <a:cxn ang="0">
                  <a:pos x="connsiteX33968" y="connsiteY33968"/>
                </a:cxn>
                <a:cxn ang="0">
                  <a:pos x="connsiteX33969" y="connsiteY33969"/>
                </a:cxn>
                <a:cxn ang="0">
                  <a:pos x="connsiteX33970" y="connsiteY33970"/>
                </a:cxn>
                <a:cxn ang="0">
                  <a:pos x="connsiteX33971" y="connsiteY33971"/>
                </a:cxn>
                <a:cxn ang="0">
                  <a:pos x="connsiteX33972" y="connsiteY33972"/>
                </a:cxn>
                <a:cxn ang="0">
                  <a:pos x="connsiteX33973" y="connsiteY33973"/>
                </a:cxn>
                <a:cxn ang="0">
                  <a:pos x="connsiteX33974" y="connsiteY33974"/>
                </a:cxn>
                <a:cxn ang="0">
                  <a:pos x="connsiteX33975" y="connsiteY33975"/>
                </a:cxn>
                <a:cxn ang="0">
                  <a:pos x="connsiteX33976" y="connsiteY33976"/>
                </a:cxn>
                <a:cxn ang="0">
                  <a:pos x="connsiteX33977" y="connsiteY33977"/>
                </a:cxn>
                <a:cxn ang="0">
                  <a:pos x="connsiteX33978" y="connsiteY33978"/>
                </a:cxn>
                <a:cxn ang="0">
                  <a:pos x="connsiteX33979" y="connsiteY33979"/>
                </a:cxn>
                <a:cxn ang="0">
                  <a:pos x="connsiteX33980" y="connsiteY33980"/>
                </a:cxn>
                <a:cxn ang="0">
                  <a:pos x="connsiteX33981" y="connsiteY33981"/>
                </a:cxn>
                <a:cxn ang="0">
                  <a:pos x="connsiteX33982" y="connsiteY33982"/>
                </a:cxn>
                <a:cxn ang="0">
                  <a:pos x="connsiteX33983" y="connsiteY33983"/>
                </a:cxn>
                <a:cxn ang="0">
                  <a:pos x="connsiteX33984" y="connsiteY33984"/>
                </a:cxn>
                <a:cxn ang="0">
                  <a:pos x="connsiteX33985" y="connsiteY33985"/>
                </a:cxn>
                <a:cxn ang="0">
                  <a:pos x="connsiteX33986" y="connsiteY33986"/>
                </a:cxn>
                <a:cxn ang="0">
                  <a:pos x="connsiteX33987" y="connsiteY33987"/>
                </a:cxn>
                <a:cxn ang="0">
                  <a:pos x="connsiteX33988" y="connsiteY33988"/>
                </a:cxn>
                <a:cxn ang="0">
                  <a:pos x="connsiteX33989" y="connsiteY33989"/>
                </a:cxn>
                <a:cxn ang="0">
                  <a:pos x="connsiteX33990" y="connsiteY33990"/>
                </a:cxn>
                <a:cxn ang="0">
                  <a:pos x="connsiteX33991" y="connsiteY33991"/>
                </a:cxn>
                <a:cxn ang="0">
                  <a:pos x="connsiteX33992" y="connsiteY33992"/>
                </a:cxn>
                <a:cxn ang="0">
                  <a:pos x="connsiteX33993" y="connsiteY33993"/>
                </a:cxn>
                <a:cxn ang="0">
                  <a:pos x="connsiteX33994" y="connsiteY33994"/>
                </a:cxn>
                <a:cxn ang="0">
                  <a:pos x="connsiteX33995" y="connsiteY33995"/>
                </a:cxn>
                <a:cxn ang="0">
                  <a:pos x="connsiteX33996" y="connsiteY33996"/>
                </a:cxn>
                <a:cxn ang="0">
                  <a:pos x="connsiteX33997" y="connsiteY33997"/>
                </a:cxn>
                <a:cxn ang="0">
                  <a:pos x="connsiteX33998" y="connsiteY33998"/>
                </a:cxn>
                <a:cxn ang="0">
                  <a:pos x="connsiteX33999" y="connsiteY33999"/>
                </a:cxn>
                <a:cxn ang="0">
                  <a:pos x="connsiteX34000" y="connsiteY34000"/>
                </a:cxn>
                <a:cxn ang="0">
                  <a:pos x="connsiteX34001" y="connsiteY34001"/>
                </a:cxn>
                <a:cxn ang="0">
                  <a:pos x="connsiteX34002" y="connsiteY34002"/>
                </a:cxn>
                <a:cxn ang="0">
                  <a:pos x="connsiteX34003" y="connsiteY34003"/>
                </a:cxn>
                <a:cxn ang="0">
                  <a:pos x="connsiteX34004" y="connsiteY34004"/>
                </a:cxn>
                <a:cxn ang="0">
                  <a:pos x="connsiteX34005" y="connsiteY34005"/>
                </a:cxn>
                <a:cxn ang="0">
                  <a:pos x="connsiteX34006" y="connsiteY34006"/>
                </a:cxn>
                <a:cxn ang="0">
                  <a:pos x="connsiteX34007" y="connsiteY34007"/>
                </a:cxn>
                <a:cxn ang="0">
                  <a:pos x="connsiteX34008" y="connsiteY34008"/>
                </a:cxn>
                <a:cxn ang="0">
                  <a:pos x="connsiteX34009" y="connsiteY34009"/>
                </a:cxn>
                <a:cxn ang="0">
                  <a:pos x="connsiteX34010" y="connsiteY34010"/>
                </a:cxn>
                <a:cxn ang="0">
                  <a:pos x="connsiteX34011" y="connsiteY34011"/>
                </a:cxn>
                <a:cxn ang="0">
                  <a:pos x="connsiteX34012" y="connsiteY34012"/>
                </a:cxn>
                <a:cxn ang="0">
                  <a:pos x="connsiteX34013" y="connsiteY34013"/>
                </a:cxn>
                <a:cxn ang="0">
                  <a:pos x="connsiteX34014" y="connsiteY34014"/>
                </a:cxn>
                <a:cxn ang="0">
                  <a:pos x="connsiteX34015" y="connsiteY34015"/>
                </a:cxn>
                <a:cxn ang="0">
                  <a:pos x="connsiteX34016" y="connsiteY34016"/>
                </a:cxn>
                <a:cxn ang="0">
                  <a:pos x="connsiteX34017" y="connsiteY34017"/>
                </a:cxn>
                <a:cxn ang="0">
                  <a:pos x="connsiteX34018" y="connsiteY34018"/>
                </a:cxn>
                <a:cxn ang="0">
                  <a:pos x="connsiteX34019" y="connsiteY34019"/>
                </a:cxn>
                <a:cxn ang="0">
                  <a:pos x="connsiteX34020" y="connsiteY34020"/>
                </a:cxn>
                <a:cxn ang="0">
                  <a:pos x="connsiteX34021" y="connsiteY34021"/>
                </a:cxn>
                <a:cxn ang="0">
                  <a:pos x="connsiteX34022" y="connsiteY34022"/>
                </a:cxn>
                <a:cxn ang="0">
                  <a:pos x="connsiteX34023" y="connsiteY34023"/>
                </a:cxn>
                <a:cxn ang="0">
                  <a:pos x="connsiteX34024" y="connsiteY34024"/>
                </a:cxn>
                <a:cxn ang="0">
                  <a:pos x="connsiteX34025" y="connsiteY34025"/>
                </a:cxn>
                <a:cxn ang="0">
                  <a:pos x="connsiteX34026" y="connsiteY34026"/>
                </a:cxn>
                <a:cxn ang="0">
                  <a:pos x="connsiteX34027" y="connsiteY34027"/>
                </a:cxn>
                <a:cxn ang="0">
                  <a:pos x="connsiteX34028" y="connsiteY34028"/>
                </a:cxn>
                <a:cxn ang="0">
                  <a:pos x="connsiteX34029" y="connsiteY34029"/>
                </a:cxn>
                <a:cxn ang="0">
                  <a:pos x="connsiteX34030" y="connsiteY34030"/>
                </a:cxn>
                <a:cxn ang="0">
                  <a:pos x="connsiteX34031" y="connsiteY34031"/>
                </a:cxn>
                <a:cxn ang="0">
                  <a:pos x="connsiteX34032" y="connsiteY34032"/>
                </a:cxn>
                <a:cxn ang="0">
                  <a:pos x="connsiteX34033" y="connsiteY34033"/>
                </a:cxn>
                <a:cxn ang="0">
                  <a:pos x="connsiteX34034" y="connsiteY34034"/>
                </a:cxn>
                <a:cxn ang="0">
                  <a:pos x="connsiteX34035" y="connsiteY34035"/>
                </a:cxn>
                <a:cxn ang="0">
                  <a:pos x="connsiteX34036" y="connsiteY34036"/>
                </a:cxn>
                <a:cxn ang="0">
                  <a:pos x="connsiteX34037" y="connsiteY34037"/>
                </a:cxn>
                <a:cxn ang="0">
                  <a:pos x="connsiteX34038" y="connsiteY34038"/>
                </a:cxn>
                <a:cxn ang="0">
                  <a:pos x="connsiteX34039" y="connsiteY34039"/>
                </a:cxn>
                <a:cxn ang="0">
                  <a:pos x="connsiteX34040" y="connsiteY34040"/>
                </a:cxn>
                <a:cxn ang="0">
                  <a:pos x="connsiteX34041" y="connsiteY34041"/>
                </a:cxn>
                <a:cxn ang="0">
                  <a:pos x="connsiteX34042" y="connsiteY34042"/>
                </a:cxn>
                <a:cxn ang="0">
                  <a:pos x="connsiteX34043" y="connsiteY34043"/>
                </a:cxn>
                <a:cxn ang="0">
                  <a:pos x="connsiteX34044" y="connsiteY34044"/>
                </a:cxn>
                <a:cxn ang="0">
                  <a:pos x="connsiteX34045" y="connsiteY34045"/>
                </a:cxn>
                <a:cxn ang="0">
                  <a:pos x="connsiteX34046" y="connsiteY34046"/>
                </a:cxn>
                <a:cxn ang="0">
                  <a:pos x="connsiteX34047" y="connsiteY34047"/>
                </a:cxn>
                <a:cxn ang="0">
                  <a:pos x="connsiteX34048" y="connsiteY34048"/>
                </a:cxn>
                <a:cxn ang="0">
                  <a:pos x="connsiteX34049" y="connsiteY34049"/>
                </a:cxn>
                <a:cxn ang="0">
                  <a:pos x="connsiteX34050" y="connsiteY34050"/>
                </a:cxn>
                <a:cxn ang="0">
                  <a:pos x="connsiteX34051" y="connsiteY34051"/>
                </a:cxn>
                <a:cxn ang="0">
                  <a:pos x="connsiteX34052" y="connsiteY34052"/>
                </a:cxn>
                <a:cxn ang="0">
                  <a:pos x="connsiteX34053" y="connsiteY34053"/>
                </a:cxn>
                <a:cxn ang="0">
                  <a:pos x="connsiteX34054" y="connsiteY34054"/>
                </a:cxn>
                <a:cxn ang="0">
                  <a:pos x="connsiteX34055" y="connsiteY34055"/>
                </a:cxn>
                <a:cxn ang="0">
                  <a:pos x="connsiteX34056" y="connsiteY34056"/>
                </a:cxn>
                <a:cxn ang="0">
                  <a:pos x="connsiteX34057" y="connsiteY34057"/>
                </a:cxn>
                <a:cxn ang="0">
                  <a:pos x="connsiteX34058" y="connsiteY34058"/>
                </a:cxn>
                <a:cxn ang="0">
                  <a:pos x="connsiteX34059" y="connsiteY34059"/>
                </a:cxn>
                <a:cxn ang="0">
                  <a:pos x="connsiteX34060" y="connsiteY34060"/>
                </a:cxn>
                <a:cxn ang="0">
                  <a:pos x="connsiteX34061" y="connsiteY34061"/>
                </a:cxn>
                <a:cxn ang="0">
                  <a:pos x="connsiteX34062" y="connsiteY34062"/>
                </a:cxn>
                <a:cxn ang="0">
                  <a:pos x="connsiteX34063" y="connsiteY34063"/>
                </a:cxn>
                <a:cxn ang="0">
                  <a:pos x="connsiteX34064" y="connsiteY34064"/>
                </a:cxn>
                <a:cxn ang="0">
                  <a:pos x="connsiteX34065" y="connsiteY34065"/>
                </a:cxn>
                <a:cxn ang="0">
                  <a:pos x="connsiteX34066" y="connsiteY34066"/>
                </a:cxn>
                <a:cxn ang="0">
                  <a:pos x="connsiteX34067" y="connsiteY34067"/>
                </a:cxn>
                <a:cxn ang="0">
                  <a:pos x="connsiteX34068" y="connsiteY34068"/>
                </a:cxn>
                <a:cxn ang="0">
                  <a:pos x="connsiteX34069" y="connsiteY34069"/>
                </a:cxn>
                <a:cxn ang="0">
                  <a:pos x="connsiteX34070" y="connsiteY34070"/>
                </a:cxn>
                <a:cxn ang="0">
                  <a:pos x="connsiteX34071" y="connsiteY34071"/>
                </a:cxn>
                <a:cxn ang="0">
                  <a:pos x="connsiteX34072" y="connsiteY34072"/>
                </a:cxn>
                <a:cxn ang="0">
                  <a:pos x="connsiteX34073" y="connsiteY34073"/>
                </a:cxn>
                <a:cxn ang="0">
                  <a:pos x="connsiteX34074" y="connsiteY34074"/>
                </a:cxn>
                <a:cxn ang="0">
                  <a:pos x="connsiteX34075" y="connsiteY34075"/>
                </a:cxn>
                <a:cxn ang="0">
                  <a:pos x="connsiteX34076" y="connsiteY34076"/>
                </a:cxn>
                <a:cxn ang="0">
                  <a:pos x="connsiteX34077" y="connsiteY34077"/>
                </a:cxn>
                <a:cxn ang="0">
                  <a:pos x="connsiteX34078" y="connsiteY34078"/>
                </a:cxn>
                <a:cxn ang="0">
                  <a:pos x="connsiteX34079" y="connsiteY34079"/>
                </a:cxn>
                <a:cxn ang="0">
                  <a:pos x="connsiteX34080" y="connsiteY34080"/>
                </a:cxn>
                <a:cxn ang="0">
                  <a:pos x="connsiteX34081" y="connsiteY34081"/>
                </a:cxn>
                <a:cxn ang="0">
                  <a:pos x="connsiteX34082" y="connsiteY34082"/>
                </a:cxn>
                <a:cxn ang="0">
                  <a:pos x="connsiteX34083" y="connsiteY34083"/>
                </a:cxn>
                <a:cxn ang="0">
                  <a:pos x="connsiteX34084" y="connsiteY34084"/>
                </a:cxn>
                <a:cxn ang="0">
                  <a:pos x="connsiteX34085" y="connsiteY34085"/>
                </a:cxn>
                <a:cxn ang="0">
                  <a:pos x="connsiteX34086" y="connsiteY34086"/>
                </a:cxn>
                <a:cxn ang="0">
                  <a:pos x="connsiteX34087" y="connsiteY34087"/>
                </a:cxn>
                <a:cxn ang="0">
                  <a:pos x="connsiteX34088" y="connsiteY34088"/>
                </a:cxn>
                <a:cxn ang="0">
                  <a:pos x="connsiteX34089" y="connsiteY34089"/>
                </a:cxn>
                <a:cxn ang="0">
                  <a:pos x="connsiteX34090" y="connsiteY34090"/>
                </a:cxn>
                <a:cxn ang="0">
                  <a:pos x="connsiteX34091" y="connsiteY34091"/>
                </a:cxn>
                <a:cxn ang="0">
                  <a:pos x="connsiteX34092" y="connsiteY34092"/>
                </a:cxn>
                <a:cxn ang="0">
                  <a:pos x="connsiteX34093" y="connsiteY34093"/>
                </a:cxn>
                <a:cxn ang="0">
                  <a:pos x="connsiteX34094" y="connsiteY34094"/>
                </a:cxn>
                <a:cxn ang="0">
                  <a:pos x="connsiteX34095" y="connsiteY34095"/>
                </a:cxn>
                <a:cxn ang="0">
                  <a:pos x="connsiteX34096" y="connsiteY34096"/>
                </a:cxn>
                <a:cxn ang="0">
                  <a:pos x="connsiteX34097" y="connsiteY34097"/>
                </a:cxn>
                <a:cxn ang="0">
                  <a:pos x="connsiteX34098" y="connsiteY34098"/>
                </a:cxn>
                <a:cxn ang="0">
                  <a:pos x="connsiteX34099" y="connsiteY34099"/>
                </a:cxn>
                <a:cxn ang="0">
                  <a:pos x="connsiteX34100" y="connsiteY34100"/>
                </a:cxn>
                <a:cxn ang="0">
                  <a:pos x="connsiteX34101" y="connsiteY34101"/>
                </a:cxn>
                <a:cxn ang="0">
                  <a:pos x="connsiteX34102" y="connsiteY34102"/>
                </a:cxn>
                <a:cxn ang="0">
                  <a:pos x="connsiteX34103" y="connsiteY34103"/>
                </a:cxn>
                <a:cxn ang="0">
                  <a:pos x="connsiteX34104" y="connsiteY34104"/>
                </a:cxn>
                <a:cxn ang="0">
                  <a:pos x="connsiteX34105" y="connsiteY34105"/>
                </a:cxn>
                <a:cxn ang="0">
                  <a:pos x="connsiteX34106" y="connsiteY34106"/>
                </a:cxn>
                <a:cxn ang="0">
                  <a:pos x="connsiteX34107" y="connsiteY34107"/>
                </a:cxn>
                <a:cxn ang="0">
                  <a:pos x="connsiteX34108" y="connsiteY34108"/>
                </a:cxn>
                <a:cxn ang="0">
                  <a:pos x="connsiteX34109" y="connsiteY34109"/>
                </a:cxn>
                <a:cxn ang="0">
                  <a:pos x="connsiteX34110" y="connsiteY34110"/>
                </a:cxn>
                <a:cxn ang="0">
                  <a:pos x="connsiteX34111" y="connsiteY34111"/>
                </a:cxn>
                <a:cxn ang="0">
                  <a:pos x="connsiteX34112" y="connsiteY34112"/>
                </a:cxn>
                <a:cxn ang="0">
                  <a:pos x="connsiteX34113" y="connsiteY34113"/>
                </a:cxn>
                <a:cxn ang="0">
                  <a:pos x="connsiteX34114" y="connsiteY34114"/>
                </a:cxn>
                <a:cxn ang="0">
                  <a:pos x="connsiteX34115" y="connsiteY34115"/>
                </a:cxn>
                <a:cxn ang="0">
                  <a:pos x="connsiteX34116" y="connsiteY34116"/>
                </a:cxn>
                <a:cxn ang="0">
                  <a:pos x="connsiteX34117" y="connsiteY34117"/>
                </a:cxn>
                <a:cxn ang="0">
                  <a:pos x="connsiteX34118" y="connsiteY34118"/>
                </a:cxn>
                <a:cxn ang="0">
                  <a:pos x="connsiteX34119" y="connsiteY34119"/>
                </a:cxn>
                <a:cxn ang="0">
                  <a:pos x="connsiteX34120" y="connsiteY34120"/>
                </a:cxn>
                <a:cxn ang="0">
                  <a:pos x="connsiteX34121" y="connsiteY34121"/>
                </a:cxn>
                <a:cxn ang="0">
                  <a:pos x="connsiteX34122" y="connsiteY34122"/>
                </a:cxn>
                <a:cxn ang="0">
                  <a:pos x="connsiteX34123" y="connsiteY34123"/>
                </a:cxn>
                <a:cxn ang="0">
                  <a:pos x="connsiteX34124" y="connsiteY34124"/>
                </a:cxn>
                <a:cxn ang="0">
                  <a:pos x="connsiteX34125" y="connsiteY34125"/>
                </a:cxn>
                <a:cxn ang="0">
                  <a:pos x="connsiteX34126" y="connsiteY34126"/>
                </a:cxn>
                <a:cxn ang="0">
                  <a:pos x="connsiteX34127" y="connsiteY34127"/>
                </a:cxn>
                <a:cxn ang="0">
                  <a:pos x="connsiteX34128" y="connsiteY34128"/>
                </a:cxn>
                <a:cxn ang="0">
                  <a:pos x="connsiteX34129" y="connsiteY34129"/>
                </a:cxn>
                <a:cxn ang="0">
                  <a:pos x="connsiteX34130" y="connsiteY34130"/>
                </a:cxn>
                <a:cxn ang="0">
                  <a:pos x="connsiteX34131" y="connsiteY34131"/>
                </a:cxn>
                <a:cxn ang="0">
                  <a:pos x="connsiteX34132" y="connsiteY34132"/>
                </a:cxn>
                <a:cxn ang="0">
                  <a:pos x="connsiteX34133" y="connsiteY34133"/>
                </a:cxn>
                <a:cxn ang="0">
                  <a:pos x="connsiteX34134" y="connsiteY34134"/>
                </a:cxn>
                <a:cxn ang="0">
                  <a:pos x="connsiteX34135" y="connsiteY34135"/>
                </a:cxn>
                <a:cxn ang="0">
                  <a:pos x="connsiteX34136" y="connsiteY34136"/>
                </a:cxn>
                <a:cxn ang="0">
                  <a:pos x="connsiteX34137" y="connsiteY34137"/>
                </a:cxn>
                <a:cxn ang="0">
                  <a:pos x="connsiteX34138" y="connsiteY34138"/>
                </a:cxn>
                <a:cxn ang="0">
                  <a:pos x="connsiteX34139" y="connsiteY34139"/>
                </a:cxn>
                <a:cxn ang="0">
                  <a:pos x="connsiteX34140" y="connsiteY34140"/>
                </a:cxn>
                <a:cxn ang="0">
                  <a:pos x="connsiteX34141" y="connsiteY34141"/>
                </a:cxn>
                <a:cxn ang="0">
                  <a:pos x="connsiteX34142" y="connsiteY34142"/>
                </a:cxn>
                <a:cxn ang="0">
                  <a:pos x="connsiteX34143" y="connsiteY34143"/>
                </a:cxn>
                <a:cxn ang="0">
                  <a:pos x="connsiteX34144" y="connsiteY34144"/>
                </a:cxn>
                <a:cxn ang="0">
                  <a:pos x="connsiteX34145" y="connsiteY34145"/>
                </a:cxn>
                <a:cxn ang="0">
                  <a:pos x="connsiteX34146" y="connsiteY34146"/>
                </a:cxn>
                <a:cxn ang="0">
                  <a:pos x="connsiteX34147" y="connsiteY34147"/>
                </a:cxn>
                <a:cxn ang="0">
                  <a:pos x="connsiteX34148" y="connsiteY34148"/>
                </a:cxn>
                <a:cxn ang="0">
                  <a:pos x="connsiteX34149" y="connsiteY34149"/>
                </a:cxn>
                <a:cxn ang="0">
                  <a:pos x="connsiteX34150" y="connsiteY34150"/>
                </a:cxn>
                <a:cxn ang="0">
                  <a:pos x="connsiteX34151" y="connsiteY34151"/>
                </a:cxn>
                <a:cxn ang="0">
                  <a:pos x="connsiteX34152" y="connsiteY34152"/>
                </a:cxn>
                <a:cxn ang="0">
                  <a:pos x="connsiteX34153" y="connsiteY34153"/>
                </a:cxn>
                <a:cxn ang="0">
                  <a:pos x="connsiteX34154" y="connsiteY34154"/>
                </a:cxn>
                <a:cxn ang="0">
                  <a:pos x="connsiteX34155" y="connsiteY34155"/>
                </a:cxn>
                <a:cxn ang="0">
                  <a:pos x="connsiteX34156" y="connsiteY34156"/>
                </a:cxn>
                <a:cxn ang="0">
                  <a:pos x="connsiteX34157" y="connsiteY34157"/>
                </a:cxn>
                <a:cxn ang="0">
                  <a:pos x="connsiteX34158" y="connsiteY34158"/>
                </a:cxn>
                <a:cxn ang="0">
                  <a:pos x="connsiteX34159" y="connsiteY34159"/>
                </a:cxn>
                <a:cxn ang="0">
                  <a:pos x="connsiteX34160" y="connsiteY34160"/>
                </a:cxn>
                <a:cxn ang="0">
                  <a:pos x="connsiteX34161" y="connsiteY34161"/>
                </a:cxn>
                <a:cxn ang="0">
                  <a:pos x="connsiteX34162" y="connsiteY34162"/>
                </a:cxn>
                <a:cxn ang="0">
                  <a:pos x="connsiteX34163" y="connsiteY34163"/>
                </a:cxn>
                <a:cxn ang="0">
                  <a:pos x="connsiteX34164" y="connsiteY34164"/>
                </a:cxn>
                <a:cxn ang="0">
                  <a:pos x="connsiteX34165" y="connsiteY34165"/>
                </a:cxn>
                <a:cxn ang="0">
                  <a:pos x="connsiteX34166" y="connsiteY34166"/>
                </a:cxn>
                <a:cxn ang="0">
                  <a:pos x="connsiteX34167" y="connsiteY34167"/>
                </a:cxn>
                <a:cxn ang="0">
                  <a:pos x="connsiteX34168" y="connsiteY34168"/>
                </a:cxn>
                <a:cxn ang="0">
                  <a:pos x="connsiteX34169" y="connsiteY34169"/>
                </a:cxn>
                <a:cxn ang="0">
                  <a:pos x="connsiteX34170" y="connsiteY34170"/>
                </a:cxn>
                <a:cxn ang="0">
                  <a:pos x="connsiteX34171" y="connsiteY34171"/>
                </a:cxn>
                <a:cxn ang="0">
                  <a:pos x="connsiteX34172" y="connsiteY34172"/>
                </a:cxn>
                <a:cxn ang="0">
                  <a:pos x="connsiteX34173" y="connsiteY34173"/>
                </a:cxn>
                <a:cxn ang="0">
                  <a:pos x="connsiteX34174" y="connsiteY34174"/>
                </a:cxn>
                <a:cxn ang="0">
                  <a:pos x="connsiteX34175" y="connsiteY34175"/>
                </a:cxn>
                <a:cxn ang="0">
                  <a:pos x="connsiteX34176" y="connsiteY34176"/>
                </a:cxn>
                <a:cxn ang="0">
                  <a:pos x="connsiteX34177" y="connsiteY34177"/>
                </a:cxn>
                <a:cxn ang="0">
                  <a:pos x="connsiteX34178" y="connsiteY34178"/>
                </a:cxn>
                <a:cxn ang="0">
                  <a:pos x="connsiteX34179" y="connsiteY34179"/>
                </a:cxn>
                <a:cxn ang="0">
                  <a:pos x="connsiteX34180" y="connsiteY34180"/>
                </a:cxn>
                <a:cxn ang="0">
                  <a:pos x="connsiteX34181" y="connsiteY34181"/>
                </a:cxn>
                <a:cxn ang="0">
                  <a:pos x="connsiteX34182" y="connsiteY34182"/>
                </a:cxn>
                <a:cxn ang="0">
                  <a:pos x="connsiteX34183" y="connsiteY34183"/>
                </a:cxn>
                <a:cxn ang="0">
                  <a:pos x="connsiteX34184" y="connsiteY34184"/>
                </a:cxn>
                <a:cxn ang="0">
                  <a:pos x="connsiteX34185" y="connsiteY34185"/>
                </a:cxn>
                <a:cxn ang="0">
                  <a:pos x="connsiteX34186" y="connsiteY34186"/>
                </a:cxn>
                <a:cxn ang="0">
                  <a:pos x="connsiteX34187" y="connsiteY34187"/>
                </a:cxn>
                <a:cxn ang="0">
                  <a:pos x="connsiteX34188" y="connsiteY34188"/>
                </a:cxn>
                <a:cxn ang="0">
                  <a:pos x="connsiteX34189" y="connsiteY34189"/>
                </a:cxn>
                <a:cxn ang="0">
                  <a:pos x="connsiteX34190" y="connsiteY34190"/>
                </a:cxn>
                <a:cxn ang="0">
                  <a:pos x="connsiteX34191" y="connsiteY34191"/>
                </a:cxn>
                <a:cxn ang="0">
                  <a:pos x="connsiteX34192" y="connsiteY34192"/>
                </a:cxn>
                <a:cxn ang="0">
                  <a:pos x="connsiteX34193" y="connsiteY34193"/>
                </a:cxn>
                <a:cxn ang="0">
                  <a:pos x="connsiteX34194" y="connsiteY34194"/>
                </a:cxn>
                <a:cxn ang="0">
                  <a:pos x="connsiteX34195" y="connsiteY34195"/>
                </a:cxn>
                <a:cxn ang="0">
                  <a:pos x="connsiteX34196" y="connsiteY34196"/>
                </a:cxn>
                <a:cxn ang="0">
                  <a:pos x="connsiteX34197" y="connsiteY34197"/>
                </a:cxn>
                <a:cxn ang="0">
                  <a:pos x="connsiteX34198" y="connsiteY34198"/>
                </a:cxn>
                <a:cxn ang="0">
                  <a:pos x="connsiteX34199" y="connsiteY34199"/>
                </a:cxn>
                <a:cxn ang="0">
                  <a:pos x="connsiteX34200" y="connsiteY34200"/>
                </a:cxn>
                <a:cxn ang="0">
                  <a:pos x="connsiteX34201" y="connsiteY34201"/>
                </a:cxn>
                <a:cxn ang="0">
                  <a:pos x="connsiteX34202" y="connsiteY34202"/>
                </a:cxn>
                <a:cxn ang="0">
                  <a:pos x="connsiteX34203" y="connsiteY34203"/>
                </a:cxn>
                <a:cxn ang="0">
                  <a:pos x="connsiteX34204" y="connsiteY34204"/>
                </a:cxn>
                <a:cxn ang="0">
                  <a:pos x="connsiteX34205" y="connsiteY34205"/>
                </a:cxn>
                <a:cxn ang="0">
                  <a:pos x="connsiteX34206" y="connsiteY34206"/>
                </a:cxn>
                <a:cxn ang="0">
                  <a:pos x="connsiteX34207" y="connsiteY34207"/>
                </a:cxn>
                <a:cxn ang="0">
                  <a:pos x="connsiteX34208" y="connsiteY34208"/>
                </a:cxn>
                <a:cxn ang="0">
                  <a:pos x="connsiteX34209" y="connsiteY34209"/>
                </a:cxn>
                <a:cxn ang="0">
                  <a:pos x="connsiteX34210" y="connsiteY34210"/>
                </a:cxn>
                <a:cxn ang="0">
                  <a:pos x="connsiteX34211" y="connsiteY34211"/>
                </a:cxn>
                <a:cxn ang="0">
                  <a:pos x="connsiteX34212" y="connsiteY34212"/>
                </a:cxn>
                <a:cxn ang="0">
                  <a:pos x="connsiteX34213" y="connsiteY34213"/>
                </a:cxn>
                <a:cxn ang="0">
                  <a:pos x="connsiteX34214" y="connsiteY34214"/>
                </a:cxn>
                <a:cxn ang="0">
                  <a:pos x="connsiteX34215" y="connsiteY34215"/>
                </a:cxn>
                <a:cxn ang="0">
                  <a:pos x="connsiteX34216" y="connsiteY34216"/>
                </a:cxn>
                <a:cxn ang="0">
                  <a:pos x="connsiteX34217" y="connsiteY34217"/>
                </a:cxn>
                <a:cxn ang="0">
                  <a:pos x="connsiteX34218" y="connsiteY34218"/>
                </a:cxn>
                <a:cxn ang="0">
                  <a:pos x="connsiteX34219" y="connsiteY34219"/>
                </a:cxn>
                <a:cxn ang="0">
                  <a:pos x="connsiteX34220" y="connsiteY34220"/>
                </a:cxn>
                <a:cxn ang="0">
                  <a:pos x="connsiteX34221" y="connsiteY34221"/>
                </a:cxn>
                <a:cxn ang="0">
                  <a:pos x="connsiteX34222" y="connsiteY34222"/>
                </a:cxn>
                <a:cxn ang="0">
                  <a:pos x="connsiteX34223" y="connsiteY34223"/>
                </a:cxn>
                <a:cxn ang="0">
                  <a:pos x="connsiteX34224" y="connsiteY34224"/>
                </a:cxn>
                <a:cxn ang="0">
                  <a:pos x="connsiteX34225" y="connsiteY34225"/>
                </a:cxn>
                <a:cxn ang="0">
                  <a:pos x="connsiteX34226" y="connsiteY34226"/>
                </a:cxn>
                <a:cxn ang="0">
                  <a:pos x="connsiteX34227" y="connsiteY34227"/>
                </a:cxn>
                <a:cxn ang="0">
                  <a:pos x="connsiteX34228" y="connsiteY34228"/>
                </a:cxn>
                <a:cxn ang="0">
                  <a:pos x="connsiteX34229" y="connsiteY34229"/>
                </a:cxn>
                <a:cxn ang="0">
                  <a:pos x="connsiteX34230" y="connsiteY34230"/>
                </a:cxn>
                <a:cxn ang="0">
                  <a:pos x="connsiteX34231" y="connsiteY34231"/>
                </a:cxn>
                <a:cxn ang="0">
                  <a:pos x="connsiteX34232" y="connsiteY34232"/>
                </a:cxn>
                <a:cxn ang="0">
                  <a:pos x="connsiteX34233" y="connsiteY34233"/>
                </a:cxn>
                <a:cxn ang="0">
                  <a:pos x="connsiteX34234" y="connsiteY34234"/>
                </a:cxn>
                <a:cxn ang="0">
                  <a:pos x="connsiteX34235" y="connsiteY34235"/>
                </a:cxn>
                <a:cxn ang="0">
                  <a:pos x="connsiteX34236" y="connsiteY34236"/>
                </a:cxn>
                <a:cxn ang="0">
                  <a:pos x="connsiteX34237" y="connsiteY34237"/>
                </a:cxn>
                <a:cxn ang="0">
                  <a:pos x="connsiteX34238" y="connsiteY34238"/>
                </a:cxn>
                <a:cxn ang="0">
                  <a:pos x="connsiteX34239" y="connsiteY34239"/>
                </a:cxn>
                <a:cxn ang="0">
                  <a:pos x="connsiteX34240" y="connsiteY34240"/>
                </a:cxn>
                <a:cxn ang="0">
                  <a:pos x="connsiteX34241" y="connsiteY34241"/>
                </a:cxn>
                <a:cxn ang="0">
                  <a:pos x="connsiteX34242" y="connsiteY34242"/>
                </a:cxn>
                <a:cxn ang="0">
                  <a:pos x="connsiteX34243" y="connsiteY34243"/>
                </a:cxn>
                <a:cxn ang="0">
                  <a:pos x="connsiteX34244" y="connsiteY34244"/>
                </a:cxn>
                <a:cxn ang="0">
                  <a:pos x="connsiteX34245" y="connsiteY34245"/>
                </a:cxn>
                <a:cxn ang="0">
                  <a:pos x="connsiteX34246" y="connsiteY34246"/>
                </a:cxn>
                <a:cxn ang="0">
                  <a:pos x="connsiteX34247" y="connsiteY34247"/>
                </a:cxn>
                <a:cxn ang="0">
                  <a:pos x="connsiteX34248" y="connsiteY34248"/>
                </a:cxn>
                <a:cxn ang="0">
                  <a:pos x="connsiteX34249" y="connsiteY34249"/>
                </a:cxn>
                <a:cxn ang="0">
                  <a:pos x="connsiteX34250" y="connsiteY34250"/>
                </a:cxn>
                <a:cxn ang="0">
                  <a:pos x="connsiteX34251" y="connsiteY34251"/>
                </a:cxn>
                <a:cxn ang="0">
                  <a:pos x="connsiteX34252" y="connsiteY34252"/>
                </a:cxn>
                <a:cxn ang="0">
                  <a:pos x="connsiteX34253" y="connsiteY34253"/>
                </a:cxn>
                <a:cxn ang="0">
                  <a:pos x="connsiteX34254" y="connsiteY34254"/>
                </a:cxn>
                <a:cxn ang="0">
                  <a:pos x="connsiteX34255" y="connsiteY34255"/>
                </a:cxn>
                <a:cxn ang="0">
                  <a:pos x="connsiteX34256" y="connsiteY34256"/>
                </a:cxn>
                <a:cxn ang="0">
                  <a:pos x="connsiteX34257" y="connsiteY34257"/>
                </a:cxn>
                <a:cxn ang="0">
                  <a:pos x="connsiteX34258" y="connsiteY34258"/>
                </a:cxn>
                <a:cxn ang="0">
                  <a:pos x="connsiteX34259" y="connsiteY34259"/>
                </a:cxn>
                <a:cxn ang="0">
                  <a:pos x="connsiteX34260" y="connsiteY34260"/>
                </a:cxn>
                <a:cxn ang="0">
                  <a:pos x="connsiteX34261" y="connsiteY34261"/>
                </a:cxn>
                <a:cxn ang="0">
                  <a:pos x="connsiteX34262" y="connsiteY34262"/>
                </a:cxn>
                <a:cxn ang="0">
                  <a:pos x="connsiteX34263" y="connsiteY34263"/>
                </a:cxn>
                <a:cxn ang="0">
                  <a:pos x="connsiteX34264" y="connsiteY34264"/>
                </a:cxn>
                <a:cxn ang="0">
                  <a:pos x="connsiteX34265" y="connsiteY34265"/>
                </a:cxn>
                <a:cxn ang="0">
                  <a:pos x="connsiteX34266" y="connsiteY34266"/>
                </a:cxn>
                <a:cxn ang="0">
                  <a:pos x="connsiteX34267" y="connsiteY34267"/>
                </a:cxn>
                <a:cxn ang="0">
                  <a:pos x="connsiteX34268" y="connsiteY34268"/>
                </a:cxn>
                <a:cxn ang="0">
                  <a:pos x="connsiteX34269" y="connsiteY34269"/>
                </a:cxn>
                <a:cxn ang="0">
                  <a:pos x="connsiteX34270" y="connsiteY34270"/>
                </a:cxn>
                <a:cxn ang="0">
                  <a:pos x="connsiteX34271" y="connsiteY34271"/>
                </a:cxn>
                <a:cxn ang="0">
                  <a:pos x="connsiteX34272" y="connsiteY34272"/>
                </a:cxn>
                <a:cxn ang="0">
                  <a:pos x="connsiteX34273" y="connsiteY34273"/>
                </a:cxn>
                <a:cxn ang="0">
                  <a:pos x="connsiteX34274" y="connsiteY34274"/>
                </a:cxn>
                <a:cxn ang="0">
                  <a:pos x="connsiteX34275" y="connsiteY34275"/>
                </a:cxn>
                <a:cxn ang="0">
                  <a:pos x="connsiteX34276" y="connsiteY34276"/>
                </a:cxn>
                <a:cxn ang="0">
                  <a:pos x="connsiteX34277" y="connsiteY34277"/>
                </a:cxn>
                <a:cxn ang="0">
                  <a:pos x="connsiteX34278" y="connsiteY34278"/>
                </a:cxn>
                <a:cxn ang="0">
                  <a:pos x="connsiteX34279" y="connsiteY34279"/>
                </a:cxn>
                <a:cxn ang="0">
                  <a:pos x="connsiteX34280" y="connsiteY34280"/>
                </a:cxn>
                <a:cxn ang="0">
                  <a:pos x="connsiteX34281" y="connsiteY34281"/>
                </a:cxn>
                <a:cxn ang="0">
                  <a:pos x="connsiteX34282" y="connsiteY34282"/>
                </a:cxn>
                <a:cxn ang="0">
                  <a:pos x="connsiteX34283" y="connsiteY34283"/>
                </a:cxn>
                <a:cxn ang="0">
                  <a:pos x="connsiteX34284" y="connsiteY34284"/>
                </a:cxn>
                <a:cxn ang="0">
                  <a:pos x="connsiteX34285" y="connsiteY34285"/>
                </a:cxn>
                <a:cxn ang="0">
                  <a:pos x="connsiteX34286" y="connsiteY34286"/>
                </a:cxn>
                <a:cxn ang="0">
                  <a:pos x="connsiteX34287" y="connsiteY34287"/>
                </a:cxn>
                <a:cxn ang="0">
                  <a:pos x="connsiteX34288" y="connsiteY34288"/>
                </a:cxn>
                <a:cxn ang="0">
                  <a:pos x="connsiteX34289" y="connsiteY34289"/>
                </a:cxn>
                <a:cxn ang="0">
                  <a:pos x="connsiteX34290" y="connsiteY34290"/>
                </a:cxn>
                <a:cxn ang="0">
                  <a:pos x="connsiteX34291" y="connsiteY34291"/>
                </a:cxn>
                <a:cxn ang="0">
                  <a:pos x="connsiteX34292" y="connsiteY34292"/>
                </a:cxn>
                <a:cxn ang="0">
                  <a:pos x="connsiteX34293" y="connsiteY34293"/>
                </a:cxn>
                <a:cxn ang="0">
                  <a:pos x="connsiteX34294" y="connsiteY34294"/>
                </a:cxn>
                <a:cxn ang="0">
                  <a:pos x="connsiteX34295" y="connsiteY34295"/>
                </a:cxn>
                <a:cxn ang="0">
                  <a:pos x="connsiteX34296" y="connsiteY34296"/>
                </a:cxn>
                <a:cxn ang="0">
                  <a:pos x="connsiteX34297" y="connsiteY34297"/>
                </a:cxn>
                <a:cxn ang="0">
                  <a:pos x="connsiteX34298" y="connsiteY34298"/>
                </a:cxn>
                <a:cxn ang="0">
                  <a:pos x="connsiteX34299" y="connsiteY34299"/>
                </a:cxn>
                <a:cxn ang="0">
                  <a:pos x="connsiteX34300" y="connsiteY34300"/>
                </a:cxn>
                <a:cxn ang="0">
                  <a:pos x="connsiteX34301" y="connsiteY34301"/>
                </a:cxn>
                <a:cxn ang="0">
                  <a:pos x="connsiteX34302" y="connsiteY34302"/>
                </a:cxn>
                <a:cxn ang="0">
                  <a:pos x="connsiteX34303" y="connsiteY34303"/>
                </a:cxn>
                <a:cxn ang="0">
                  <a:pos x="connsiteX34304" y="connsiteY34304"/>
                </a:cxn>
                <a:cxn ang="0">
                  <a:pos x="connsiteX34305" y="connsiteY34305"/>
                </a:cxn>
                <a:cxn ang="0">
                  <a:pos x="connsiteX34306" y="connsiteY34306"/>
                </a:cxn>
                <a:cxn ang="0">
                  <a:pos x="connsiteX34307" y="connsiteY34307"/>
                </a:cxn>
                <a:cxn ang="0">
                  <a:pos x="connsiteX34308" y="connsiteY34308"/>
                </a:cxn>
                <a:cxn ang="0">
                  <a:pos x="connsiteX34309" y="connsiteY34309"/>
                </a:cxn>
                <a:cxn ang="0">
                  <a:pos x="connsiteX34310" y="connsiteY34310"/>
                </a:cxn>
                <a:cxn ang="0">
                  <a:pos x="connsiteX34311" y="connsiteY34311"/>
                </a:cxn>
                <a:cxn ang="0">
                  <a:pos x="connsiteX34312" y="connsiteY34312"/>
                </a:cxn>
                <a:cxn ang="0">
                  <a:pos x="connsiteX34313" y="connsiteY34313"/>
                </a:cxn>
                <a:cxn ang="0">
                  <a:pos x="connsiteX34314" y="connsiteY34314"/>
                </a:cxn>
                <a:cxn ang="0">
                  <a:pos x="connsiteX34315" y="connsiteY34315"/>
                </a:cxn>
                <a:cxn ang="0">
                  <a:pos x="connsiteX34316" y="connsiteY34316"/>
                </a:cxn>
                <a:cxn ang="0">
                  <a:pos x="connsiteX34317" y="connsiteY34317"/>
                </a:cxn>
                <a:cxn ang="0">
                  <a:pos x="connsiteX34318" y="connsiteY34318"/>
                </a:cxn>
                <a:cxn ang="0">
                  <a:pos x="connsiteX34319" y="connsiteY34319"/>
                </a:cxn>
                <a:cxn ang="0">
                  <a:pos x="connsiteX34320" y="connsiteY34320"/>
                </a:cxn>
                <a:cxn ang="0">
                  <a:pos x="connsiteX34321" y="connsiteY34321"/>
                </a:cxn>
                <a:cxn ang="0">
                  <a:pos x="connsiteX34322" y="connsiteY34322"/>
                </a:cxn>
                <a:cxn ang="0">
                  <a:pos x="connsiteX34323" y="connsiteY34323"/>
                </a:cxn>
                <a:cxn ang="0">
                  <a:pos x="connsiteX34324" y="connsiteY34324"/>
                </a:cxn>
                <a:cxn ang="0">
                  <a:pos x="connsiteX34325" y="connsiteY34325"/>
                </a:cxn>
                <a:cxn ang="0">
                  <a:pos x="connsiteX34326" y="connsiteY34326"/>
                </a:cxn>
                <a:cxn ang="0">
                  <a:pos x="connsiteX34327" y="connsiteY34327"/>
                </a:cxn>
                <a:cxn ang="0">
                  <a:pos x="connsiteX34328" y="connsiteY34328"/>
                </a:cxn>
                <a:cxn ang="0">
                  <a:pos x="connsiteX34329" y="connsiteY34329"/>
                </a:cxn>
                <a:cxn ang="0">
                  <a:pos x="connsiteX34330" y="connsiteY34330"/>
                </a:cxn>
                <a:cxn ang="0">
                  <a:pos x="connsiteX34331" y="connsiteY34331"/>
                </a:cxn>
                <a:cxn ang="0">
                  <a:pos x="connsiteX34332" y="connsiteY34332"/>
                </a:cxn>
                <a:cxn ang="0">
                  <a:pos x="connsiteX34333" y="connsiteY34333"/>
                </a:cxn>
                <a:cxn ang="0">
                  <a:pos x="connsiteX34334" y="connsiteY34334"/>
                </a:cxn>
                <a:cxn ang="0">
                  <a:pos x="connsiteX34335" y="connsiteY34335"/>
                </a:cxn>
                <a:cxn ang="0">
                  <a:pos x="connsiteX34336" y="connsiteY34336"/>
                </a:cxn>
                <a:cxn ang="0">
                  <a:pos x="connsiteX34337" y="connsiteY34337"/>
                </a:cxn>
                <a:cxn ang="0">
                  <a:pos x="connsiteX34338" y="connsiteY34338"/>
                </a:cxn>
                <a:cxn ang="0">
                  <a:pos x="connsiteX34339" y="connsiteY34339"/>
                </a:cxn>
                <a:cxn ang="0">
                  <a:pos x="connsiteX34340" y="connsiteY34340"/>
                </a:cxn>
                <a:cxn ang="0">
                  <a:pos x="connsiteX34341" y="connsiteY34341"/>
                </a:cxn>
                <a:cxn ang="0">
                  <a:pos x="connsiteX34342" y="connsiteY34342"/>
                </a:cxn>
                <a:cxn ang="0">
                  <a:pos x="connsiteX34343" y="connsiteY34343"/>
                </a:cxn>
                <a:cxn ang="0">
                  <a:pos x="connsiteX34344" y="connsiteY34344"/>
                </a:cxn>
                <a:cxn ang="0">
                  <a:pos x="connsiteX34345" y="connsiteY34345"/>
                </a:cxn>
                <a:cxn ang="0">
                  <a:pos x="connsiteX34346" y="connsiteY34346"/>
                </a:cxn>
                <a:cxn ang="0">
                  <a:pos x="connsiteX34347" y="connsiteY34347"/>
                </a:cxn>
                <a:cxn ang="0">
                  <a:pos x="connsiteX34348" y="connsiteY34348"/>
                </a:cxn>
                <a:cxn ang="0">
                  <a:pos x="connsiteX34349" y="connsiteY34349"/>
                </a:cxn>
                <a:cxn ang="0">
                  <a:pos x="connsiteX34350" y="connsiteY34350"/>
                </a:cxn>
                <a:cxn ang="0">
                  <a:pos x="connsiteX34351" y="connsiteY34351"/>
                </a:cxn>
                <a:cxn ang="0">
                  <a:pos x="connsiteX34352" y="connsiteY34352"/>
                </a:cxn>
                <a:cxn ang="0">
                  <a:pos x="connsiteX34353" y="connsiteY34353"/>
                </a:cxn>
                <a:cxn ang="0">
                  <a:pos x="connsiteX34354" y="connsiteY34354"/>
                </a:cxn>
                <a:cxn ang="0">
                  <a:pos x="connsiteX34355" y="connsiteY34355"/>
                </a:cxn>
                <a:cxn ang="0">
                  <a:pos x="connsiteX34356" y="connsiteY34356"/>
                </a:cxn>
                <a:cxn ang="0">
                  <a:pos x="connsiteX34357" y="connsiteY34357"/>
                </a:cxn>
                <a:cxn ang="0">
                  <a:pos x="connsiteX34358" y="connsiteY34358"/>
                </a:cxn>
                <a:cxn ang="0">
                  <a:pos x="connsiteX34359" y="connsiteY34359"/>
                </a:cxn>
                <a:cxn ang="0">
                  <a:pos x="connsiteX34360" y="connsiteY34360"/>
                </a:cxn>
                <a:cxn ang="0">
                  <a:pos x="connsiteX34361" y="connsiteY34361"/>
                </a:cxn>
                <a:cxn ang="0">
                  <a:pos x="connsiteX34362" y="connsiteY34362"/>
                </a:cxn>
                <a:cxn ang="0">
                  <a:pos x="connsiteX34363" y="connsiteY34363"/>
                </a:cxn>
                <a:cxn ang="0">
                  <a:pos x="connsiteX34364" y="connsiteY34364"/>
                </a:cxn>
                <a:cxn ang="0">
                  <a:pos x="connsiteX34365" y="connsiteY34365"/>
                </a:cxn>
                <a:cxn ang="0">
                  <a:pos x="connsiteX34366" y="connsiteY34366"/>
                </a:cxn>
                <a:cxn ang="0">
                  <a:pos x="connsiteX34367" y="connsiteY34367"/>
                </a:cxn>
                <a:cxn ang="0">
                  <a:pos x="connsiteX34368" y="connsiteY34368"/>
                </a:cxn>
                <a:cxn ang="0">
                  <a:pos x="connsiteX34369" y="connsiteY34369"/>
                </a:cxn>
                <a:cxn ang="0">
                  <a:pos x="connsiteX34370" y="connsiteY34370"/>
                </a:cxn>
                <a:cxn ang="0">
                  <a:pos x="connsiteX34371" y="connsiteY34371"/>
                </a:cxn>
                <a:cxn ang="0">
                  <a:pos x="connsiteX34372" y="connsiteY34372"/>
                </a:cxn>
                <a:cxn ang="0">
                  <a:pos x="connsiteX34373" y="connsiteY34373"/>
                </a:cxn>
                <a:cxn ang="0">
                  <a:pos x="connsiteX34374" y="connsiteY34374"/>
                </a:cxn>
                <a:cxn ang="0">
                  <a:pos x="connsiteX34375" y="connsiteY34375"/>
                </a:cxn>
                <a:cxn ang="0">
                  <a:pos x="connsiteX34376" y="connsiteY34376"/>
                </a:cxn>
                <a:cxn ang="0">
                  <a:pos x="connsiteX34377" y="connsiteY34377"/>
                </a:cxn>
                <a:cxn ang="0">
                  <a:pos x="connsiteX34378" y="connsiteY34378"/>
                </a:cxn>
                <a:cxn ang="0">
                  <a:pos x="connsiteX34379" y="connsiteY34379"/>
                </a:cxn>
                <a:cxn ang="0">
                  <a:pos x="connsiteX34380" y="connsiteY34380"/>
                </a:cxn>
                <a:cxn ang="0">
                  <a:pos x="connsiteX34381" y="connsiteY34381"/>
                </a:cxn>
                <a:cxn ang="0">
                  <a:pos x="connsiteX34382" y="connsiteY34382"/>
                </a:cxn>
                <a:cxn ang="0">
                  <a:pos x="connsiteX34383" y="connsiteY34383"/>
                </a:cxn>
                <a:cxn ang="0">
                  <a:pos x="connsiteX34384" y="connsiteY34384"/>
                </a:cxn>
                <a:cxn ang="0">
                  <a:pos x="connsiteX34385" y="connsiteY34385"/>
                </a:cxn>
                <a:cxn ang="0">
                  <a:pos x="connsiteX34386" y="connsiteY34386"/>
                </a:cxn>
                <a:cxn ang="0">
                  <a:pos x="connsiteX34387" y="connsiteY34387"/>
                </a:cxn>
                <a:cxn ang="0">
                  <a:pos x="connsiteX34388" y="connsiteY34388"/>
                </a:cxn>
                <a:cxn ang="0">
                  <a:pos x="connsiteX34389" y="connsiteY34389"/>
                </a:cxn>
                <a:cxn ang="0">
                  <a:pos x="connsiteX34390" y="connsiteY34390"/>
                </a:cxn>
                <a:cxn ang="0">
                  <a:pos x="connsiteX34391" y="connsiteY34391"/>
                </a:cxn>
                <a:cxn ang="0">
                  <a:pos x="connsiteX34392" y="connsiteY34392"/>
                </a:cxn>
                <a:cxn ang="0">
                  <a:pos x="connsiteX34393" y="connsiteY34393"/>
                </a:cxn>
                <a:cxn ang="0">
                  <a:pos x="connsiteX34394" y="connsiteY34394"/>
                </a:cxn>
                <a:cxn ang="0">
                  <a:pos x="connsiteX34395" y="connsiteY34395"/>
                </a:cxn>
                <a:cxn ang="0">
                  <a:pos x="connsiteX34396" y="connsiteY34396"/>
                </a:cxn>
                <a:cxn ang="0">
                  <a:pos x="connsiteX34397" y="connsiteY34397"/>
                </a:cxn>
                <a:cxn ang="0">
                  <a:pos x="connsiteX34398" y="connsiteY34398"/>
                </a:cxn>
                <a:cxn ang="0">
                  <a:pos x="connsiteX34399" y="connsiteY34399"/>
                </a:cxn>
                <a:cxn ang="0">
                  <a:pos x="connsiteX34400" y="connsiteY34400"/>
                </a:cxn>
                <a:cxn ang="0">
                  <a:pos x="connsiteX34401" y="connsiteY34401"/>
                </a:cxn>
                <a:cxn ang="0">
                  <a:pos x="connsiteX34402" y="connsiteY34402"/>
                </a:cxn>
                <a:cxn ang="0">
                  <a:pos x="connsiteX34403" y="connsiteY34403"/>
                </a:cxn>
                <a:cxn ang="0">
                  <a:pos x="connsiteX34404" y="connsiteY34404"/>
                </a:cxn>
                <a:cxn ang="0">
                  <a:pos x="connsiteX34405" y="connsiteY34405"/>
                </a:cxn>
                <a:cxn ang="0">
                  <a:pos x="connsiteX34406" y="connsiteY34406"/>
                </a:cxn>
                <a:cxn ang="0">
                  <a:pos x="connsiteX34407" y="connsiteY34407"/>
                </a:cxn>
                <a:cxn ang="0">
                  <a:pos x="connsiteX34408" y="connsiteY34408"/>
                </a:cxn>
                <a:cxn ang="0">
                  <a:pos x="connsiteX34409" y="connsiteY34409"/>
                </a:cxn>
                <a:cxn ang="0">
                  <a:pos x="connsiteX34410" y="connsiteY34410"/>
                </a:cxn>
                <a:cxn ang="0">
                  <a:pos x="connsiteX34411" y="connsiteY34411"/>
                </a:cxn>
                <a:cxn ang="0">
                  <a:pos x="connsiteX34412" y="connsiteY34412"/>
                </a:cxn>
                <a:cxn ang="0">
                  <a:pos x="connsiteX34413" y="connsiteY34413"/>
                </a:cxn>
                <a:cxn ang="0">
                  <a:pos x="connsiteX34414" y="connsiteY34414"/>
                </a:cxn>
                <a:cxn ang="0">
                  <a:pos x="connsiteX34415" y="connsiteY34415"/>
                </a:cxn>
                <a:cxn ang="0">
                  <a:pos x="connsiteX34416" y="connsiteY34416"/>
                </a:cxn>
                <a:cxn ang="0">
                  <a:pos x="connsiteX34417" y="connsiteY34417"/>
                </a:cxn>
                <a:cxn ang="0">
                  <a:pos x="connsiteX34418" y="connsiteY34418"/>
                </a:cxn>
                <a:cxn ang="0">
                  <a:pos x="connsiteX34419" y="connsiteY34419"/>
                </a:cxn>
                <a:cxn ang="0">
                  <a:pos x="connsiteX34420" y="connsiteY34420"/>
                </a:cxn>
                <a:cxn ang="0">
                  <a:pos x="connsiteX34421" y="connsiteY34421"/>
                </a:cxn>
                <a:cxn ang="0">
                  <a:pos x="connsiteX34422" y="connsiteY34422"/>
                </a:cxn>
                <a:cxn ang="0">
                  <a:pos x="connsiteX34423" y="connsiteY34423"/>
                </a:cxn>
                <a:cxn ang="0">
                  <a:pos x="connsiteX34424" y="connsiteY34424"/>
                </a:cxn>
                <a:cxn ang="0">
                  <a:pos x="connsiteX34425" y="connsiteY34425"/>
                </a:cxn>
                <a:cxn ang="0">
                  <a:pos x="connsiteX34426" y="connsiteY34426"/>
                </a:cxn>
                <a:cxn ang="0">
                  <a:pos x="connsiteX34427" y="connsiteY34427"/>
                </a:cxn>
                <a:cxn ang="0">
                  <a:pos x="connsiteX34428" y="connsiteY34428"/>
                </a:cxn>
                <a:cxn ang="0">
                  <a:pos x="connsiteX34429" y="connsiteY34429"/>
                </a:cxn>
                <a:cxn ang="0">
                  <a:pos x="connsiteX34430" y="connsiteY34430"/>
                </a:cxn>
                <a:cxn ang="0">
                  <a:pos x="connsiteX34431" y="connsiteY34431"/>
                </a:cxn>
                <a:cxn ang="0">
                  <a:pos x="connsiteX34432" y="connsiteY34432"/>
                </a:cxn>
                <a:cxn ang="0">
                  <a:pos x="connsiteX34433" y="connsiteY34433"/>
                </a:cxn>
                <a:cxn ang="0">
                  <a:pos x="connsiteX34434" y="connsiteY34434"/>
                </a:cxn>
                <a:cxn ang="0">
                  <a:pos x="connsiteX34435" y="connsiteY34435"/>
                </a:cxn>
                <a:cxn ang="0">
                  <a:pos x="connsiteX34436" y="connsiteY34436"/>
                </a:cxn>
                <a:cxn ang="0">
                  <a:pos x="connsiteX34437" y="connsiteY34437"/>
                </a:cxn>
                <a:cxn ang="0">
                  <a:pos x="connsiteX34438" y="connsiteY34438"/>
                </a:cxn>
                <a:cxn ang="0">
                  <a:pos x="connsiteX34439" y="connsiteY34439"/>
                </a:cxn>
                <a:cxn ang="0">
                  <a:pos x="connsiteX34440" y="connsiteY34440"/>
                </a:cxn>
                <a:cxn ang="0">
                  <a:pos x="connsiteX34441" y="connsiteY34441"/>
                </a:cxn>
                <a:cxn ang="0">
                  <a:pos x="connsiteX34442" y="connsiteY34442"/>
                </a:cxn>
                <a:cxn ang="0">
                  <a:pos x="connsiteX34443" y="connsiteY34443"/>
                </a:cxn>
                <a:cxn ang="0">
                  <a:pos x="connsiteX34444" y="connsiteY34444"/>
                </a:cxn>
                <a:cxn ang="0">
                  <a:pos x="connsiteX34445" y="connsiteY34445"/>
                </a:cxn>
                <a:cxn ang="0">
                  <a:pos x="connsiteX34446" y="connsiteY34446"/>
                </a:cxn>
                <a:cxn ang="0">
                  <a:pos x="connsiteX34447" y="connsiteY34447"/>
                </a:cxn>
                <a:cxn ang="0">
                  <a:pos x="connsiteX34448" y="connsiteY34448"/>
                </a:cxn>
                <a:cxn ang="0">
                  <a:pos x="connsiteX34449" y="connsiteY34449"/>
                </a:cxn>
                <a:cxn ang="0">
                  <a:pos x="connsiteX34450" y="connsiteY34450"/>
                </a:cxn>
                <a:cxn ang="0">
                  <a:pos x="connsiteX34451" y="connsiteY34451"/>
                </a:cxn>
                <a:cxn ang="0">
                  <a:pos x="connsiteX34452" y="connsiteY34452"/>
                </a:cxn>
                <a:cxn ang="0">
                  <a:pos x="connsiteX34453" y="connsiteY34453"/>
                </a:cxn>
                <a:cxn ang="0">
                  <a:pos x="connsiteX34454" y="connsiteY34454"/>
                </a:cxn>
                <a:cxn ang="0">
                  <a:pos x="connsiteX34455" y="connsiteY34455"/>
                </a:cxn>
                <a:cxn ang="0">
                  <a:pos x="connsiteX34456" y="connsiteY34456"/>
                </a:cxn>
                <a:cxn ang="0">
                  <a:pos x="connsiteX34457" y="connsiteY34457"/>
                </a:cxn>
                <a:cxn ang="0">
                  <a:pos x="connsiteX34458" y="connsiteY34458"/>
                </a:cxn>
                <a:cxn ang="0">
                  <a:pos x="connsiteX34459" y="connsiteY34459"/>
                </a:cxn>
                <a:cxn ang="0">
                  <a:pos x="connsiteX34460" y="connsiteY34460"/>
                </a:cxn>
                <a:cxn ang="0">
                  <a:pos x="connsiteX34461" y="connsiteY34461"/>
                </a:cxn>
                <a:cxn ang="0">
                  <a:pos x="connsiteX34462" y="connsiteY34462"/>
                </a:cxn>
                <a:cxn ang="0">
                  <a:pos x="connsiteX34463" y="connsiteY34463"/>
                </a:cxn>
                <a:cxn ang="0">
                  <a:pos x="connsiteX34464" y="connsiteY34464"/>
                </a:cxn>
                <a:cxn ang="0">
                  <a:pos x="connsiteX34465" y="connsiteY34465"/>
                </a:cxn>
                <a:cxn ang="0">
                  <a:pos x="connsiteX34466" y="connsiteY34466"/>
                </a:cxn>
                <a:cxn ang="0">
                  <a:pos x="connsiteX34467" y="connsiteY34467"/>
                </a:cxn>
                <a:cxn ang="0">
                  <a:pos x="connsiteX34468" y="connsiteY34468"/>
                </a:cxn>
                <a:cxn ang="0">
                  <a:pos x="connsiteX34469" y="connsiteY34469"/>
                </a:cxn>
                <a:cxn ang="0">
                  <a:pos x="connsiteX34470" y="connsiteY34470"/>
                </a:cxn>
                <a:cxn ang="0">
                  <a:pos x="connsiteX34471" y="connsiteY34471"/>
                </a:cxn>
                <a:cxn ang="0">
                  <a:pos x="connsiteX34472" y="connsiteY34472"/>
                </a:cxn>
                <a:cxn ang="0">
                  <a:pos x="connsiteX34473" y="connsiteY34473"/>
                </a:cxn>
                <a:cxn ang="0">
                  <a:pos x="connsiteX34474" y="connsiteY34474"/>
                </a:cxn>
                <a:cxn ang="0">
                  <a:pos x="connsiteX34475" y="connsiteY34475"/>
                </a:cxn>
                <a:cxn ang="0">
                  <a:pos x="connsiteX34476" y="connsiteY34476"/>
                </a:cxn>
                <a:cxn ang="0">
                  <a:pos x="connsiteX34477" y="connsiteY34477"/>
                </a:cxn>
                <a:cxn ang="0">
                  <a:pos x="connsiteX34478" y="connsiteY34478"/>
                </a:cxn>
                <a:cxn ang="0">
                  <a:pos x="connsiteX34479" y="connsiteY34479"/>
                </a:cxn>
                <a:cxn ang="0">
                  <a:pos x="connsiteX34480" y="connsiteY34480"/>
                </a:cxn>
                <a:cxn ang="0">
                  <a:pos x="connsiteX34481" y="connsiteY34481"/>
                </a:cxn>
                <a:cxn ang="0">
                  <a:pos x="connsiteX34482" y="connsiteY34482"/>
                </a:cxn>
                <a:cxn ang="0">
                  <a:pos x="connsiteX34483" y="connsiteY34483"/>
                </a:cxn>
                <a:cxn ang="0">
                  <a:pos x="connsiteX34484" y="connsiteY34484"/>
                </a:cxn>
                <a:cxn ang="0">
                  <a:pos x="connsiteX34485" y="connsiteY34485"/>
                </a:cxn>
                <a:cxn ang="0">
                  <a:pos x="connsiteX34486" y="connsiteY34486"/>
                </a:cxn>
                <a:cxn ang="0">
                  <a:pos x="connsiteX34487" y="connsiteY34487"/>
                </a:cxn>
                <a:cxn ang="0">
                  <a:pos x="connsiteX34488" y="connsiteY34488"/>
                </a:cxn>
                <a:cxn ang="0">
                  <a:pos x="connsiteX34489" y="connsiteY34489"/>
                </a:cxn>
                <a:cxn ang="0">
                  <a:pos x="connsiteX34490" y="connsiteY34490"/>
                </a:cxn>
                <a:cxn ang="0">
                  <a:pos x="connsiteX34491" y="connsiteY34491"/>
                </a:cxn>
                <a:cxn ang="0">
                  <a:pos x="connsiteX34492" y="connsiteY34492"/>
                </a:cxn>
                <a:cxn ang="0">
                  <a:pos x="connsiteX34493" y="connsiteY34493"/>
                </a:cxn>
                <a:cxn ang="0">
                  <a:pos x="connsiteX34494" y="connsiteY34494"/>
                </a:cxn>
                <a:cxn ang="0">
                  <a:pos x="connsiteX34495" y="connsiteY34495"/>
                </a:cxn>
                <a:cxn ang="0">
                  <a:pos x="connsiteX34496" y="connsiteY34496"/>
                </a:cxn>
                <a:cxn ang="0">
                  <a:pos x="connsiteX34497" y="connsiteY34497"/>
                </a:cxn>
                <a:cxn ang="0">
                  <a:pos x="connsiteX34498" y="connsiteY34498"/>
                </a:cxn>
                <a:cxn ang="0">
                  <a:pos x="connsiteX34499" y="connsiteY34499"/>
                </a:cxn>
                <a:cxn ang="0">
                  <a:pos x="connsiteX34500" y="connsiteY34500"/>
                </a:cxn>
                <a:cxn ang="0">
                  <a:pos x="connsiteX34501" y="connsiteY34501"/>
                </a:cxn>
                <a:cxn ang="0">
                  <a:pos x="connsiteX34502" y="connsiteY34502"/>
                </a:cxn>
                <a:cxn ang="0">
                  <a:pos x="connsiteX34503" y="connsiteY34503"/>
                </a:cxn>
                <a:cxn ang="0">
                  <a:pos x="connsiteX34504" y="connsiteY34504"/>
                </a:cxn>
                <a:cxn ang="0">
                  <a:pos x="connsiteX34505" y="connsiteY34505"/>
                </a:cxn>
                <a:cxn ang="0">
                  <a:pos x="connsiteX34506" y="connsiteY34506"/>
                </a:cxn>
                <a:cxn ang="0">
                  <a:pos x="connsiteX34507" y="connsiteY34507"/>
                </a:cxn>
                <a:cxn ang="0">
                  <a:pos x="connsiteX34508" y="connsiteY34508"/>
                </a:cxn>
                <a:cxn ang="0">
                  <a:pos x="connsiteX34509" y="connsiteY34509"/>
                </a:cxn>
                <a:cxn ang="0">
                  <a:pos x="connsiteX34510" y="connsiteY34510"/>
                </a:cxn>
                <a:cxn ang="0">
                  <a:pos x="connsiteX34511" y="connsiteY34511"/>
                </a:cxn>
                <a:cxn ang="0">
                  <a:pos x="connsiteX34512" y="connsiteY34512"/>
                </a:cxn>
                <a:cxn ang="0">
                  <a:pos x="connsiteX34513" y="connsiteY34513"/>
                </a:cxn>
                <a:cxn ang="0">
                  <a:pos x="connsiteX34514" y="connsiteY34514"/>
                </a:cxn>
                <a:cxn ang="0">
                  <a:pos x="connsiteX34515" y="connsiteY34515"/>
                </a:cxn>
                <a:cxn ang="0">
                  <a:pos x="connsiteX34516" y="connsiteY34516"/>
                </a:cxn>
                <a:cxn ang="0">
                  <a:pos x="connsiteX34517" y="connsiteY34517"/>
                </a:cxn>
                <a:cxn ang="0">
                  <a:pos x="connsiteX34518" y="connsiteY34518"/>
                </a:cxn>
                <a:cxn ang="0">
                  <a:pos x="connsiteX34519" y="connsiteY34519"/>
                </a:cxn>
                <a:cxn ang="0">
                  <a:pos x="connsiteX34520" y="connsiteY34520"/>
                </a:cxn>
                <a:cxn ang="0">
                  <a:pos x="connsiteX34521" y="connsiteY34521"/>
                </a:cxn>
                <a:cxn ang="0">
                  <a:pos x="connsiteX34522" y="connsiteY34522"/>
                </a:cxn>
                <a:cxn ang="0">
                  <a:pos x="connsiteX34523" y="connsiteY34523"/>
                </a:cxn>
                <a:cxn ang="0">
                  <a:pos x="connsiteX34524" y="connsiteY34524"/>
                </a:cxn>
                <a:cxn ang="0">
                  <a:pos x="connsiteX34525" y="connsiteY34525"/>
                </a:cxn>
                <a:cxn ang="0">
                  <a:pos x="connsiteX34526" y="connsiteY34526"/>
                </a:cxn>
                <a:cxn ang="0">
                  <a:pos x="connsiteX34527" y="connsiteY34527"/>
                </a:cxn>
                <a:cxn ang="0">
                  <a:pos x="connsiteX34528" y="connsiteY34528"/>
                </a:cxn>
                <a:cxn ang="0">
                  <a:pos x="connsiteX34529" y="connsiteY34529"/>
                </a:cxn>
                <a:cxn ang="0">
                  <a:pos x="connsiteX34530" y="connsiteY34530"/>
                </a:cxn>
                <a:cxn ang="0">
                  <a:pos x="connsiteX34531" y="connsiteY34531"/>
                </a:cxn>
                <a:cxn ang="0">
                  <a:pos x="connsiteX34532" y="connsiteY34532"/>
                </a:cxn>
                <a:cxn ang="0">
                  <a:pos x="connsiteX34533" y="connsiteY34533"/>
                </a:cxn>
                <a:cxn ang="0">
                  <a:pos x="connsiteX34534" y="connsiteY34534"/>
                </a:cxn>
                <a:cxn ang="0">
                  <a:pos x="connsiteX34535" y="connsiteY34535"/>
                </a:cxn>
                <a:cxn ang="0">
                  <a:pos x="connsiteX34536" y="connsiteY34536"/>
                </a:cxn>
                <a:cxn ang="0">
                  <a:pos x="connsiteX34537" y="connsiteY34537"/>
                </a:cxn>
                <a:cxn ang="0">
                  <a:pos x="connsiteX34538" y="connsiteY34538"/>
                </a:cxn>
                <a:cxn ang="0">
                  <a:pos x="connsiteX34539" y="connsiteY34539"/>
                </a:cxn>
                <a:cxn ang="0">
                  <a:pos x="connsiteX34540" y="connsiteY34540"/>
                </a:cxn>
                <a:cxn ang="0">
                  <a:pos x="connsiteX34541" y="connsiteY34541"/>
                </a:cxn>
                <a:cxn ang="0">
                  <a:pos x="connsiteX34542" y="connsiteY34542"/>
                </a:cxn>
                <a:cxn ang="0">
                  <a:pos x="connsiteX34543" y="connsiteY34543"/>
                </a:cxn>
                <a:cxn ang="0">
                  <a:pos x="connsiteX34544" y="connsiteY34544"/>
                </a:cxn>
                <a:cxn ang="0">
                  <a:pos x="connsiteX34545" y="connsiteY34545"/>
                </a:cxn>
                <a:cxn ang="0">
                  <a:pos x="connsiteX34546" y="connsiteY34546"/>
                </a:cxn>
                <a:cxn ang="0">
                  <a:pos x="connsiteX34547" y="connsiteY34547"/>
                </a:cxn>
                <a:cxn ang="0">
                  <a:pos x="connsiteX34548" y="connsiteY34548"/>
                </a:cxn>
                <a:cxn ang="0">
                  <a:pos x="connsiteX34549" y="connsiteY34549"/>
                </a:cxn>
                <a:cxn ang="0">
                  <a:pos x="connsiteX34550" y="connsiteY34550"/>
                </a:cxn>
                <a:cxn ang="0">
                  <a:pos x="connsiteX34551" y="connsiteY34551"/>
                </a:cxn>
                <a:cxn ang="0">
                  <a:pos x="connsiteX34552" y="connsiteY34552"/>
                </a:cxn>
                <a:cxn ang="0">
                  <a:pos x="connsiteX34553" y="connsiteY34553"/>
                </a:cxn>
                <a:cxn ang="0">
                  <a:pos x="connsiteX34554" y="connsiteY34554"/>
                </a:cxn>
                <a:cxn ang="0">
                  <a:pos x="connsiteX34555" y="connsiteY34555"/>
                </a:cxn>
                <a:cxn ang="0">
                  <a:pos x="connsiteX34556" y="connsiteY34556"/>
                </a:cxn>
                <a:cxn ang="0">
                  <a:pos x="connsiteX34557" y="connsiteY34557"/>
                </a:cxn>
                <a:cxn ang="0">
                  <a:pos x="connsiteX34558" y="connsiteY34558"/>
                </a:cxn>
                <a:cxn ang="0">
                  <a:pos x="connsiteX34559" y="connsiteY34559"/>
                </a:cxn>
                <a:cxn ang="0">
                  <a:pos x="connsiteX34560" y="connsiteY34560"/>
                </a:cxn>
                <a:cxn ang="0">
                  <a:pos x="connsiteX34561" y="connsiteY34561"/>
                </a:cxn>
                <a:cxn ang="0">
                  <a:pos x="connsiteX34562" y="connsiteY34562"/>
                </a:cxn>
                <a:cxn ang="0">
                  <a:pos x="connsiteX34563" y="connsiteY34563"/>
                </a:cxn>
                <a:cxn ang="0">
                  <a:pos x="connsiteX34564" y="connsiteY34564"/>
                </a:cxn>
                <a:cxn ang="0">
                  <a:pos x="connsiteX34565" y="connsiteY34565"/>
                </a:cxn>
                <a:cxn ang="0">
                  <a:pos x="connsiteX34566" y="connsiteY34566"/>
                </a:cxn>
                <a:cxn ang="0">
                  <a:pos x="connsiteX34567" y="connsiteY34567"/>
                </a:cxn>
                <a:cxn ang="0">
                  <a:pos x="connsiteX34568" y="connsiteY34568"/>
                </a:cxn>
                <a:cxn ang="0">
                  <a:pos x="connsiteX34569" y="connsiteY34569"/>
                </a:cxn>
                <a:cxn ang="0">
                  <a:pos x="connsiteX34570" y="connsiteY34570"/>
                </a:cxn>
                <a:cxn ang="0">
                  <a:pos x="connsiteX34571" y="connsiteY34571"/>
                </a:cxn>
                <a:cxn ang="0">
                  <a:pos x="connsiteX34572" y="connsiteY34572"/>
                </a:cxn>
                <a:cxn ang="0">
                  <a:pos x="connsiteX34573" y="connsiteY34573"/>
                </a:cxn>
                <a:cxn ang="0">
                  <a:pos x="connsiteX34574" y="connsiteY34574"/>
                </a:cxn>
                <a:cxn ang="0">
                  <a:pos x="connsiteX34575" y="connsiteY34575"/>
                </a:cxn>
                <a:cxn ang="0">
                  <a:pos x="connsiteX34576" y="connsiteY34576"/>
                </a:cxn>
                <a:cxn ang="0">
                  <a:pos x="connsiteX34577" y="connsiteY34577"/>
                </a:cxn>
                <a:cxn ang="0">
                  <a:pos x="connsiteX34578" y="connsiteY34578"/>
                </a:cxn>
                <a:cxn ang="0">
                  <a:pos x="connsiteX34579" y="connsiteY34579"/>
                </a:cxn>
                <a:cxn ang="0">
                  <a:pos x="connsiteX34580" y="connsiteY34580"/>
                </a:cxn>
                <a:cxn ang="0">
                  <a:pos x="connsiteX34581" y="connsiteY34581"/>
                </a:cxn>
                <a:cxn ang="0">
                  <a:pos x="connsiteX34582" y="connsiteY34582"/>
                </a:cxn>
                <a:cxn ang="0">
                  <a:pos x="connsiteX34583" y="connsiteY34583"/>
                </a:cxn>
                <a:cxn ang="0">
                  <a:pos x="connsiteX34584" y="connsiteY34584"/>
                </a:cxn>
                <a:cxn ang="0">
                  <a:pos x="connsiteX34585" y="connsiteY34585"/>
                </a:cxn>
                <a:cxn ang="0">
                  <a:pos x="connsiteX34586" y="connsiteY34586"/>
                </a:cxn>
                <a:cxn ang="0">
                  <a:pos x="connsiteX34587" y="connsiteY34587"/>
                </a:cxn>
                <a:cxn ang="0">
                  <a:pos x="connsiteX34588" y="connsiteY34588"/>
                </a:cxn>
                <a:cxn ang="0">
                  <a:pos x="connsiteX34589" y="connsiteY34589"/>
                </a:cxn>
                <a:cxn ang="0">
                  <a:pos x="connsiteX34590" y="connsiteY34590"/>
                </a:cxn>
                <a:cxn ang="0">
                  <a:pos x="connsiteX34591" y="connsiteY34591"/>
                </a:cxn>
                <a:cxn ang="0">
                  <a:pos x="connsiteX34592" y="connsiteY34592"/>
                </a:cxn>
                <a:cxn ang="0">
                  <a:pos x="connsiteX34593" y="connsiteY34593"/>
                </a:cxn>
                <a:cxn ang="0">
                  <a:pos x="connsiteX34594" y="connsiteY34594"/>
                </a:cxn>
                <a:cxn ang="0">
                  <a:pos x="connsiteX34595" y="connsiteY34595"/>
                </a:cxn>
                <a:cxn ang="0">
                  <a:pos x="connsiteX34596" y="connsiteY34596"/>
                </a:cxn>
                <a:cxn ang="0">
                  <a:pos x="connsiteX34597" y="connsiteY34597"/>
                </a:cxn>
                <a:cxn ang="0">
                  <a:pos x="connsiteX34598" y="connsiteY34598"/>
                </a:cxn>
                <a:cxn ang="0">
                  <a:pos x="connsiteX34599" y="connsiteY34599"/>
                </a:cxn>
                <a:cxn ang="0">
                  <a:pos x="connsiteX34600" y="connsiteY34600"/>
                </a:cxn>
                <a:cxn ang="0">
                  <a:pos x="connsiteX34601" y="connsiteY34601"/>
                </a:cxn>
                <a:cxn ang="0">
                  <a:pos x="connsiteX34602" y="connsiteY34602"/>
                </a:cxn>
                <a:cxn ang="0">
                  <a:pos x="connsiteX34603" y="connsiteY34603"/>
                </a:cxn>
                <a:cxn ang="0">
                  <a:pos x="connsiteX34604" y="connsiteY34604"/>
                </a:cxn>
                <a:cxn ang="0">
                  <a:pos x="connsiteX34605" y="connsiteY34605"/>
                </a:cxn>
                <a:cxn ang="0">
                  <a:pos x="connsiteX34606" y="connsiteY34606"/>
                </a:cxn>
                <a:cxn ang="0">
                  <a:pos x="connsiteX34607" y="connsiteY34607"/>
                </a:cxn>
                <a:cxn ang="0">
                  <a:pos x="connsiteX34608" y="connsiteY34608"/>
                </a:cxn>
                <a:cxn ang="0">
                  <a:pos x="connsiteX34609" y="connsiteY34609"/>
                </a:cxn>
                <a:cxn ang="0">
                  <a:pos x="connsiteX34610" y="connsiteY34610"/>
                </a:cxn>
                <a:cxn ang="0">
                  <a:pos x="connsiteX34611" y="connsiteY34611"/>
                </a:cxn>
                <a:cxn ang="0">
                  <a:pos x="connsiteX34612" y="connsiteY34612"/>
                </a:cxn>
                <a:cxn ang="0">
                  <a:pos x="connsiteX34613" y="connsiteY34613"/>
                </a:cxn>
                <a:cxn ang="0">
                  <a:pos x="connsiteX34614" y="connsiteY34614"/>
                </a:cxn>
                <a:cxn ang="0">
                  <a:pos x="connsiteX34615" y="connsiteY34615"/>
                </a:cxn>
                <a:cxn ang="0">
                  <a:pos x="connsiteX34616" y="connsiteY34616"/>
                </a:cxn>
                <a:cxn ang="0">
                  <a:pos x="connsiteX34617" y="connsiteY34617"/>
                </a:cxn>
                <a:cxn ang="0">
                  <a:pos x="connsiteX34618" y="connsiteY34618"/>
                </a:cxn>
                <a:cxn ang="0">
                  <a:pos x="connsiteX34619" y="connsiteY34619"/>
                </a:cxn>
                <a:cxn ang="0">
                  <a:pos x="connsiteX34620" y="connsiteY34620"/>
                </a:cxn>
                <a:cxn ang="0">
                  <a:pos x="connsiteX34621" y="connsiteY34621"/>
                </a:cxn>
                <a:cxn ang="0">
                  <a:pos x="connsiteX34622" y="connsiteY34622"/>
                </a:cxn>
                <a:cxn ang="0">
                  <a:pos x="connsiteX34623" y="connsiteY34623"/>
                </a:cxn>
                <a:cxn ang="0">
                  <a:pos x="connsiteX34624" y="connsiteY34624"/>
                </a:cxn>
                <a:cxn ang="0">
                  <a:pos x="connsiteX34625" y="connsiteY34625"/>
                </a:cxn>
                <a:cxn ang="0">
                  <a:pos x="connsiteX34626" y="connsiteY34626"/>
                </a:cxn>
                <a:cxn ang="0">
                  <a:pos x="connsiteX34627" y="connsiteY34627"/>
                </a:cxn>
                <a:cxn ang="0">
                  <a:pos x="connsiteX34628" y="connsiteY34628"/>
                </a:cxn>
                <a:cxn ang="0">
                  <a:pos x="connsiteX34629" y="connsiteY34629"/>
                </a:cxn>
                <a:cxn ang="0">
                  <a:pos x="connsiteX34630" y="connsiteY34630"/>
                </a:cxn>
                <a:cxn ang="0">
                  <a:pos x="connsiteX34631" y="connsiteY34631"/>
                </a:cxn>
                <a:cxn ang="0">
                  <a:pos x="connsiteX34632" y="connsiteY34632"/>
                </a:cxn>
                <a:cxn ang="0">
                  <a:pos x="connsiteX34633" y="connsiteY34633"/>
                </a:cxn>
                <a:cxn ang="0">
                  <a:pos x="connsiteX34634" y="connsiteY34634"/>
                </a:cxn>
                <a:cxn ang="0">
                  <a:pos x="connsiteX34635" y="connsiteY34635"/>
                </a:cxn>
                <a:cxn ang="0">
                  <a:pos x="connsiteX34636" y="connsiteY34636"/>
                </a:cxn>
                <a:cxn ang="0">
                  <a:pos x="connsiteX34637" y="connsiteY34637"/>
                </a:cxn>
                <a:cxn ang="0">
                  <a:pos x="connsiteX34638" y="connsiteY34638"/>
                </a:cxn>
                <a:cxn ang="0">
                  <a:pos x="connsiteX34639" y="connsiteY34639"/>
                </a:cxn>
                <a:cxn ang="0">
                  <a:pos x="connsiteX34640" y="connsiteY34640"/>
                </a:cxn>
                <a:cxn ang="0">
                  <a:pos x="connsiteX34641" y="connsiteY34641"/>
                </a:cxn>
                <a:cxn ang="0">
                  <a:pos x="connsiteX34642" y="connsiteY34642"/>
                </a:cxn>
                <a:cxn ang="0">
                  <a:pos x="connsiteX34643" y="connsiteY34643"/>
                </a:cxn>
                <a:cxn ang="0">
                  <a:pos x="connsiteX34644" y="connsiteY34644"/>
                </a:cxn>
                <a:cxn ang="0">
                  <a:pos x="connsiteX34645" y="connsiteY34645"/>
                </a:cxn>
                <a:cxn ang="0">
                  <a:pos x="connsiteX34646" y="connsiteY34646"/>
                </a:cxn>
                <a:cxn ang="0">
                  <a:pos x="connsiteX34647" y="connsiteY34647"/>
                </a:cxn>
                <a:cxn ang="0">
                  <a:pos x="connsiteX34648" y="connsiteY34648"/>
                </a:cxn>
                <a:cxn ang="0">
                  <a:pos x="connsiteX34649" y="connsiteY34649"/>
                </a:cxn>
                <a:cxn ang="0">
                  <a:pos x="connsiteX34650" y="connsiteY34650"/>
                </a:cxn>
                <a:cxn ang="0">
                  <a:pos x="connsiteX34651" y="connsiteY34651"/>
                </a:cxn>
                <a:cxn ang="0">
                  <a:pos x="connsiteX34652" y="connsiteY34652"/>
                </a:cxn>
                <a:cxn ang="0">
                  <a:pos x="connsiteX34653" y="connsiteY34653"/>
                </a:cxn>
                <a:cxn ang="0">
                  <a:pos x="connsiteX34654" y="connsiteY34654"/>
                </a:cxn>
                <a:cxn ang="0">
                  <a:pos x="connsiteX34655" y="connsiteY34655"/>
                </a:cxn>
                <a:cxn ang="0">
                  <a:pos x="connsiteX34656" y="connsiteY34656"/>
                </a:cxn>
                <a:cxn ang="0">
                  <a:pos x="connsiteX34657" y="connsiteY34657"/>
                </a:cxn>
                <a:cxn ang="0">
                  <a:pos x="connsiteX34658" y="connsiteY34658"/>
                </a:cxn>
                <a:cxn ang="0">
                  <a:pos x="connsiteX34659" y="connsiteY34659"/>
                </a:cxn>
                <a:cxn ang="0">
                  <a:pos x="connsiteX34660" y="connsiteY34660"/>
                </a:cxn>
                <a:cxn ang="0">
                  <a:pos x="connsiteX34661" y="connsiteY34661"/>
                </a:cxn>
                <a:cxn ang="0">
                  <a:pos x="connsiteX34662" y="connsiteY34662"/>
                </a:cxn>
                <a:cxn ang="0">
                  <a:pos x="connsiteX34663" y="connsiteY34663"/>
                </a:cxn>
                <a:cxn ang="0">
                  <a:pos x="connsiteX34664" y="connsiteY34664"/>
                </a:cxn>
                <a:cxn ang="0">
                  <a:pos x="connsiteX34665" y="connsiteY34665"/>
                </a:cxn>
                <a:cxn ang="0">
                  <a:pos x="connsiteX34666" y="connsiteY34666"/>
                </a:cxn>
                <a:cxn ang="0">
                  <a:pos x="connsiteX34667" y="connsiteY34667"/>
                </a:cxn>
                <a:cxn ang="0">
                  <a:pos x="connsiteX34668" y="connsiteY34668"/>
                </a:cxn>
                <a:cxn ang="0">
                  <a:pos x="connsiteX34669" y="connsiteY34669"/>
                </a:cxn>
                <a:cxn ang="0">
                  <a:pos x="connsiteX34670" y="connsiteY34670"/>
                </a:cxn>
                <a:cxn ang="0">
                  <a:pos x="connsiteX34671" y="connsiteY34671"/>
                </a:cxn>
                <a:cxn ang="0">
                  <a:pos x="connsiteX34672" y="connsiteY34672"/>
                </a:cxn>
                <a:cxn ang="0">
                  <a:pos x="connsiteX34673" y="connsiteY34673"/>
                </a:cxn>
                <a:cxn ang="0">
                  <a:pos x="connsiteX34674" y="connsiteY34674"/>
                </a:cxn>
                <a:cxn ang="0">
                  <a:pos x="connsiteX34675" y="connsiteY34675"/>
                </a:cxn>
                <a:cxn ang="0">
                  <a:pos x="connsiteX34676" y="connsiteY34676"/>
                </a:cxn>
                <a:cxn ang="0">
                  <a:pos x="connsiteX34677" y="connsiteY34677"/>
                </a:cxn>
                <a:cxn ang="0">
                  <a:pos x="connsiteX34678" y="connsiteY34678"/>
                </a:cxn>
                <a:cxn ang="0">
                  <a:pos x="connsiteX34679" y="connsiteY34679"/>
                </a:cxn>
                <a:cxn ang="0">
                  <a:pos x="connsiteX34680" y="connsiteY34680"/>
                </a:cxn>
                <a:cxn ang="0">
                  <a:pos x="connsiteX34681" y="connsiteY34681"/>
                </a:cxn>
                <a:cxn ang="0">
                  <a:pos x="connsiteX34682" y="connsiteY34682"/>
                </a:cxn>
                <a:cxn ang="0">
                  <a:pos x="connsiteX34683" y="connsiteY34683"/>
                </a:cxn>
                <a:cxn ang="0">
                  <a:pos x="connsiteX34684" y="connsiteY34684"/>
                </a:cxn>
                <a:cxn ang="0">
                  <a:pos x="connsiteX34685" y="connsiteY34685"/>
                </a:cxn>
                <a:cxn ang="0">
                  <a:pos x="connsiteX34686" y="connsiteY34686"/>
                </a:cxn>
                <a:cxn ang="0">
                  <a:pos x="connsiteX34687" y="connsiteY34687"/>
                </a:cxn>
                <a:cxn ang="0">
                  <a:pos x="connsiteX34688" y="connsiteY34688"/>
                </a:cxn>
                <a:cxn ang="0">
                  <a:pos x="connsiteX34689" y="connsiteY34689"/>
                </a:cxn>
                <a:cxn ang="0">
                  <a:pos x="connsiteX34690" y="connsiteY34690"/>
                </a:cxn>
                <a:cxn ang="0">
                  <a:pos x="connsiteX34691" y="connsiteY34691"/>
                </a:cxn>
                <a:cxn ang="0">
                  <a:pos x="connsiteX34692" y="connsiteY34692"/>
                </a:cxn>
                <a:cxn ang="0">
                  <a:pos x="connsiteX34693" y="connsiteY34693"/>
                </a:cxn>
                <a:cxn ang="0">
                  <a:pos x="connsiteX34694" y="connsiteY34694"/>
                </a:cxn>
                <a:cxn ang="0">
                  <a:pos x="connsiteX34695" y="connsiteY34695"/>
                </a:cxn>
                <a:cxn ang="0">
                  <a:pos x="connsiteX34696" y="connsiteY34696"/>
                </a:cxn>
                <a:cxn ang="0">
                  <a:pos x="connsiteX34697" y="connsiteY34697"/>
                </a:cxn>
                <a:cxn ang="0">
                  <a:pos x="connsiteX34698" y="connsiteY34698"/>
                </a:cxn>
                <a:cxn ang="0">
                  <a:pos x="connsiteX34699" y="connsiteY34699"/>
                </a:cxn>
                <a:cxn ang="0">
                  <a:pos x="connsiteX34700" y="connsiteY34700"/>
                </a:cxn>
                <a:cxn ang="0">
                  <a:pos x="connsiteX34701" y="connsiteY34701"/>
                </a:cxn>
                <a:cxn ang="0">
                  <a:pos x="connsiteX34702" y="connsiteY34702"/>
                </a:cxn>
                <a:cxn ang="0">
                  <a:pos x="connsiteX34703" y="connsiteY34703"/>
                </a:cxn>
                <a:cxn ang="0">
                  <a:pos x="connsiteX34704" y="connsiteY34704"/>
                </a:cxn>
                <a:cxn ang="0">
                  <a:pos x="connsiteX34705" y="connsiteY34705"/>
                </a:cxn>
                <a:cxn ang="0">
                  <a:pos x="connsiteX34706" y="connsiteY34706"/>
                </a:cxn>
                <a:cxn ang="0">
                  <a:pos x="connsiteX34707" y="connsiteY34707"/>
                </a:cxn>
                <a:cxn ang="0">
                  <a:pos x="connsiteX34708" y="connsiteY34708"/>
                </a:cxn>
                <a:cxn ang="0">
                  <a:pos x="connsiteX34709" y="connsiteY34709"/>
                </a:cxn>
                <a:cxn ang="0">
                  <a:pos x="connsiteX34710" y="connsiteY34710"/>
                </a:cxn>
                <a:cxn ang="0">
                  <a:pos x="connsiteX34711" y="connsiteY34711"/>
                </a:cxn>
                <a:cxn ang="0">
                  <a:pos x="connsiteX34712" y="connsiteY34712"/>
                </a:cxn>
                <a:cxn ang="0">
                  <a:pos x="connsiteX34713" y="connsiteY34713"/>
                </a:cxn>
                <a:cxn ang="0">
                  <a:pos x="connsiteX34714" y="connsiteY34714"/>
                </a:cxn>
                <a:cxn ang="0">
                  <a:pos x="connsiteX34715" y="connsiteY34715"/>
                </a:cxn>
                <a:cxn ang="0">
                  <a:pos x="connsiteX34716" y="connsiteY34716"/>
                </a:cxn>
                <a:cxn ang="0">
                  <a:pos x="connsiteX34717" y="connsiteY34717"/>
                </a:cxn>
                <a:cxn ang="0">
                  <a:pos x="connsiteX34718" y="connsiteY34718"/>
                </a:cxn>
                <a:cxn ang="0">
                  <a:pos x="connsiteX34719" y="connsiteY34719"/>
                </a:cxn>
                <a:cxn ang="0">
                  <a:pos x="connsiteX34720" y="connsiteY34720"/>
                </a:cxn>
                <a:cxn ang="0">
                  <a:pos x="connsiteX34721" y="connsiteY34721"/>
                </a:cxn>
                <a:cxn ang="0">
                  <a:pos x="connsiteX34722" y="connsiteY34722"/>
                </a:cxn>
                <a:cxn ang="0">
                  <a:pos x="connsiteX34723" y="connsiteY34723"/>
                </a:cxn>
                <a:cxn ang="0">
                  <a:pos x="connsiteX34724" y="connsiteY34724"/>
                </a:cxn>
                <a:cxn ang="0">
                  <a:pos x="connsiteX34725" y="connsiteY34725"/>
                </a:cxn>
                <a:cxn ang="0">
                  <a:pos x="connsiteX34726" y="connsiteY34726"/>
                </a:cxn>
                <a:cxn ang="0">
                  <a:pos x="connsiteX34727" y="connsiteY34727"/>
                </a:cxn>
                <a:cxn ang="0">
                  <a:pos x="connsiteX34728" y="connsiteY34728"/>
                </a:cxn>
                <a:cxn ang="0">
                  <a:pos x="connsiteX34729" y="connsiteY34729"/>
                </a:cxn>
                <a:cxn ang="0">
                  <a:pos x="connsiteX34730" y="connsiteY34730"/>
                </a:cxn>
                <a:cxn ang="0">
                  <a:pos x="connsiteX34731" y="connsiteY34731"/>
                </a:cxn>
                <a:cxn ang="0">
                  <a:pos x="connsiteX34732" y="connsiteY34732"/>
                </a:cxn>
                <a:cxn ang="0">
                  <a:pos x="connsiteX34733" y="connsiteY34733"/>
                </a:cxn>
                <a:cxn ang="0">
                  <a:pos x="connsiteX34734" y="connsiteY34734"/>
                </a:cxn>
                <a:cxn ang="0">
                  <a:pos x="connsiteX34735" y="connsiteY34735"/>
                </a:cxn>
                <a:cxn ang="0">
                  <a:pos x="connsiteX34736" y="connsiteY34736"/>
                </a:cxn>
                <a:cxn ang="0">
                  <a:pos x="connsiteX34737" y="connsiteY34737"/>
                </a:cxn>
                <a:cxn ang="0">
                  <a:pos x="connsiteX34738" y="connsiteY34738"/>
                </a:cxn>
                <a:cxn ang="0">
                  <a:pos x="connsiteX34739" y="connsiteY34739"/>
                </a:cxn>
                <a:cxn ang="0">
                  <a:pos x="connsiteX34740" y="connsiteY34740"/>
                </a:cxn>
                <a:cxn ang="0">
                  <a:pos x="connsiteX34741" y="connsiteY34741"/>
                </a:cxn>
                <a:cxn ang="0">
                  <a:pos x="connsiteX34742" y="connsiteY34742"/>
                </a:cxn>
                <a:cxn ang="0">
                  <a:pos x="connsiteX34743" y="connsiteY34743"/>
                </a:cxn>
                <a:cxn ang="0">
                  <a:pos x="connsiteX34744" y="connsiteY34744"/>
                </a:cxn>
                <a:cxn ang="0">
                  <a:pos x="connsiteX34745" y="connsiteY34745"/>
                </a:cxn>
                <a:cxn ang="0">
                  <a:pos x="connsiteX34746" y="connsiteY34746"/>
                </a:cxn>
                <a:cxn ang="0">
                  <a:pos x="connsiteX34747" y="connsiteY34747"/>
                </a:cxn>
                <a:cxn ang="0">
                  <a:pos x="connsiteX34748" y="connsiteY34748"/>
                </a:cxn>
                <a:cxn ang="0">
                  <a:pos x="connsiteX34749" y="connsiteY34749"/>
                </a:cxn>
                <a:cxn ang="0">
                  <a:pos x="connsiteX34750" y="connsiteY34750"/>
                </a:cxn>
                <a:cxn ang="0">
                  <a:pos x="connsiteX34751" y="connsiteY34751"/>
                </a:cxn>
                <a:cxn ang="0">
                  <a:pos x="connsiteX34752" y="connsiteY34752"/>
                </a:cxn>
                <a:cxn ang="0">
                  <a:pos x="connsiteX34753" y="connsiteY34753"/>
                </a:cxn>
                <a:cxn ang="0">
                  <a:pos x="connsiteX34754" y="connsiteY34754"/>
                </a:cxn>
                <a:cxn ang="0">
                  <a:pos x="connsiteX34755" y="connsiteY34755"/>
                </a:cxn>
                <a:cxn ang="0">
                  <a:pos x="connsiteX34756" y="connsiteY34756"/>
                </a:cxn>
                <a:cxn ang="0">
                  <a:pos x="connsiteX34757" y="connsiteY34757"/>
                </a:cxn>
                <a:cxn ang="0">
                  <a:pos x="connsiteX34758" y="connsiteY34758"/>
                </a:cxn>
                <a:cxn ang="0">
                  <a:pos x="connsiteX34759" y="connsiteY34759"/>
                </a:cxn>
                <a:cxn ang="0">
                  <a:pos x="connsiteX34760" y="connsiteY34760"/>
                </a:cxn>
                <a:cxn ang="0">
                  <a:pos x="connsiteX34761" y="connsiteY34761"/>
                </a:cxn>
                <a:cxn ang="0">
                  <a:pos x="connsiteX34762" y="connsiteY34762"/>
                </a:cxn>
                <a:cxn ang="0">
                  <a:pos x="connsiteX34763" y="connsiteY34763"/>
                </a:cxn>
                <a:cxn ang="0">
                  <a:pos x="connsiteX34764" y="connsiteY34764"/>
                </a:cxn>
                <a:cxn ang="0">
                  <a:pos x="connsiteX34765" y="connsiteY34765"/>
                </a:cxn>
                <a:cxn ang="0">
                  <a:pos x="connsiteX34766" y="connsiteY34766"/>
                </a:cxn>
                <a:cxn ang="0">
                  <a:pos x="connsiteX34767" y="connsiteY34767"/>
                </a:cxn>
                <a:cxn ang="0">
                  <a:pos x="connsiteX34768" y="connsiteY34768"/>
                </a:cxn>
                <a:cxn ang="0">
                  <a:pos x="connsiteX34769" y="connsiteY34769"/>
                </a:cxn>
                <a:cxn ang="0">
                  <a:pos x="connsiteX34770" y="connsiteY34770"/>
                </a:cxn>
                <a:cxn ang="0">
                  <a:pos x="connsiteX34771" y="connsiteY34771"/>
                </a:cxn>
                <a:cxn ang="0">
                  <a:pos x="connsiteX34772" y="connsiteY34772"/>
                </a:cxn>
                <a:cxn ang="0">
                  <a:pos x="connsiteX34773" y="connsiteY34773"/>
                </a:cxn>
                <a:cxn ang="0">
                  <a:pos x="connsiteX34774" y="connsiteY34774"/>
                </a:cxn>
                <a:cxn ang="0">
                  <a:pos x="connsiteX34775" y="connsiteY34775"/>
                </a:cxn>
                <a:cxn ang="0">
                  <a:pos x="connsiteX34776" y="connsiteY34776"/>
                </a:cxn>
                <a:cxn ang="0">
                  <a:pos x="connsiteX34777" y="connsiteY34777"/>
                </a:cxn>
                <a:cxn ang="0">
                  <a:pos x="connsiteX34778" y="connsiteY34778"/>
                </a:cxn>
                <a:cxn ang="0">
                  <a:pos x="connsiteX34779" y="connsiteY34779"/>
                </a:cxn>
                <a:cxn ang="0">
                  <a:pos x="connsiteX34780" y="connsiteY34780"/>
                </a:cxn>
                <a:cxn ang="0">
                  <a:pos x="connsiteX34781" y="connsiteY34781"/>
                </a:cxn>
                <a:cxn ang="0">
                  <a:pos x="connsiteX34782" y="connsiteY34782"/>
                </a:cxn>
                <a:cxn ang="0">
                  <a:pos x="connsiteX34783" y="connsiteY34783"/>
                </a:cxn>
                <a:cxn ang="0">
                  <a:pos x="connsiteX34784" y="connsiteY34784"/>
                </a:cxn>
                <a:cxn ang="0">
                  <a:pos x="connsiteX34785" y="connsiteY34785"/>
                </a:cxn>
                <a:cxn ang="0">
                  <a:pos x="connsiteX34786" y="connsiteY34786"/>
                </a:cxn>
                <a:cxn ang="0">
                  <a:pos x="connsiteX34787" y="connsiteY34787"/>
                </a:cxn>
                <a:cxn ang="0">
                  <a:pos x="connsiteX34788" y="connsiteY34788"/>
                </a:cxn>
                <a:cxn ang="0">
                  <a:pos x="connsiteX34789" y="connsiteY34789"/>
                </a:cxn>
                <a:cxn ang="0">
                  <a:pos x="connsiteX34790" y="connsiteY34790"/>
                </a:cxn>
                <a:cxn ang="0">
                  <a:pos x="connsiteX34791" y="connsiteY34791"/>
                </a:cxn>
                <a:cxn ang="0">
                  <a:pos x="connsiteX34792" y="connsiteY34792"/>
                </a:cxn>
                <a:cxn ang="0">
                  <a:pos x="connsiteX34793" y="connsiteY34793"/>
                </a:cxn>
                <a:cxn ang="0">
                  <a:pos x="connsiteX34794" y="connsiteY34794"/>
                </a:cxn>
                <a:cxn ang="0">
                  <a:pos x="connsiteX34795" y="connsiteY34795"/>
                </a:cxn>
                <a:cxn ang="0">
                  <a:pos x="connsiteX34796" y="connsiteY34796"/>
                </a:cxn>
                <a:cxn ang="0">
                  <a:pos x="connsiteX34797" y="connsiteY34797"/>
                </a:cxn>
                <a:cxn ang="0">
                  <a:pos x="connsiteX34798" y="connsiteY34798"/>
                </a:cxn>
                <a:cxn ang="0">
                  <a:pos x="connsiteX34799" y="connsiteY34799"/>
                </a:cxn>
                <a:cxn ang="0">
                  <a:pos x="connsiteX34800" y="connsiteY34800"/>
                </a:cxn>
                <a:cxn ang="0">
                  <a:pos x="connsiteX34801" y="connsiteY34801"/>
                </a:cxn>
                <a:cxn ang="0">
                  <a:pos x="connsiteX34802" y="connsiteY34802"/>
                </a:cxn>
                <a:cxn ang="0">
                  <a:pos x="connsiteX34803" y="connsiteY34803"/>
                </a:cxn>
                <a:cxn ang="0">
                  <a:pos x="connsiteX34804" y="connsiteY34804"/>
                </a:cxn>
                <a:cxn ang="0">
                  <a:pos x="connsiteX34805" y="connsiteY34805"/>
                </a:cxn>
                <a:cxn ang="0">
                  <a:pos x="connsiteX34806" y="connsiteY34806"/>
                </a:cxn>
                <a:cxn ang="0">
                  <a:pos x="connsiteX34807" y="connsiteY34807"/>
                </a:cxn>
                <a:cxn ang="0">
                  <a:pos x="connsiteX34808" y="connsiteY34808"/>
                </a:cxn>
                <a:cxn ang="0">
                  <a:pos x="connsiteX34809" y="connsiteY34809"/>
                </a:cxn>
                <a:cxn ang="0">
                  <a:pos x="connsiteX34810" y="connsiteY34810"/>
                </a:cxn>
                <a:cxn ang="0">
                  <a:pos x="connsiteX34811" y="connsiteY34811"/>
                </a:cxn>
                <a:cxn ang="0">
                  <a:pos x="connsiteX34812" y="connsiteY34812"/>
                </a:cxn>
                <a:cxn ang="0">
                  <a:pos x="connsiteX34813" y="connsiteY34813"/>
                </a:cxn>
                <a:cxn ang="0">
                  <a:pos x="connsiteX34814" y="connsiteY34814"/>
                </a:cxn>
                <a:cxn ang="0">
                  <a:pos x="connsiteX34815" y="connsiteY34815"/>
                </a:cxn>
                <a:cxn ang="0">
                  <a:pos x="connsiteX34816" y="connsiteY34816"/>
                </a:cxn>
                <a:cxn ang="0">
                  <a:pos x="connsiteX34817" y="connsiteY34817"/>
                </a:cxn>
                <a:cxn ang="0">
                  <a:pos x="connsiteX34818" y="connsiteY34818"/>
                </a:cxn>
                <a:cxn ang="0">
                  <a:pos x="connsiteX34819" y="connsiteY34819"/>
                </a:cxn>
                <a:cxn ang="0">
                  <a:pos x="connsiteX34820" y="connsiteY34820"/>
                </a:cxn>
                <a:cxn ang="0">
                  <a:pos x="connsiteX34821" y="connsiteY34821"/>
                </a:cxn>
                <a:cxn ang="0">
                  <a:pos x="connsiteX34822" y="connsiteY34822"/>
                </a:cxn>
                <a:cxn ang="0">
                  <a:pos x="connsiteX34823" y="connsiteY34823"/>
                </a:cxn>
                <a:cxn ang="0">
                  <a:pos x="connsiteX34824" y="connsiteY34824"/>
                </a:cxn>
                <a:cxn ang="0">
                  <a:pos x="connsiteX34825" y="connsiteY34825"/>
                </a:cxn>
                <a:cxn ang="0">
                  <a:pos x="connsiteX34826" y="connsiteY34826"/>
                </a:cxn>
                <a:cxn ang="0">
                  <a:pos x="connsiteX34827" y="connsiteY34827"/>
                </a:cxn>
                <a:cxn ang="0">
                  <a:pos x="connsiteX34828" y="connsiteY34828"/>
                </a:cxn>
                <a:cxn ang="0">
                  <a:pos x="connsiteX34829" y="connsiteY34829"/>
                </a:cxn>
                <a:cxn ang="0">
                  <a:pos x="connsiteX34830" y="connsiteY34830"/>
                </a:cxn>
                <a:cxn ang="0">
                  <a:pos x="connsiteX34831" y="connsiteY34831"/>
                </a:cxn>
                <a:cxn ang="0">
                  <a:pos x="connsiteX34832" y="connsiteY34832"/>
                </a:cxn>
                <a:cxn ang="0">
                  <a:pos x="connsiteX34833" y="connsiteY34833"/>
                </a:cxn>
                <a:cxn ang="0">
                  <a:pos x="connsiteX34834" y="connsiteY34834"/>
                </a:cxn>
                <a:cxn ang="0">
                  <a:pos x="connsiteX34835" y="connsiteY34835"/>
                </a:cxn>
                <a:cxn ang="0">
                  <a:pos x="connsiteX34836" y="connsiteY34836"/>
                </a:cxn>
                <a:cxn ang="0">
                  <a:pos x="connsiteX34837" y="connsiteY34837"/>
                </a:cxn>
                <a:cxn ang="0">
                  <a:pos x="connsiteX34838" y="connsiteY34838"/>
                </a:cxn>
                <a:cxn ang="0">
                  <a:pos x="connsiteX34839" y="connsiteY34839"/>
                </a:cxn>
                <a:cxn ang="0">
                  <a:pos x="connsiteX34840" y="connsiteY34840"/>
                </a:cxn>
                <a:cxn ang="0">
                  <a:pos x="connsiteX34841" y="connsiteY34841"/>
                </a:cxn>
                <a:cxn ang="0">
                  <a:pos x="connsiteX34842" y="connsiteY34842"/>
                </a:cxn>
                <a:cxn ang="0">
                  <a:pos x="connsiteX34843" y="connsiteY34843"/>
                </a:cxn>
                <a:cxn ang="0">
                  <a:pos x="connsiteX34844" y="connsiteY34844"/>
                </a:cxn>
                <a:cxn ang="0">
                  <a:pos x="connsiteX34845" y="connsiteY34845"/>
                </a:cxn>
                <a:cxn ang="0">
                  <a:pos x="connsiteX34846" y="connsiteY34846"/>
                </a:cxn>
                <a:cxn ang="0">
                  <a:pos x="connsiteX34847" y="connsiteY34847"/>
                </a:cxn>
                <a:cxn ang="0">
                  <a:pos x="connsiteX34848" y="connsiteY34848"/>
                </a:cxn>
                <a:cxn ang="0">
                  <a:pos x="connsiteX34849" y="connsiteY34849"/>
                </a:cxn>
                <a:cxn ang="0">
                  <a:pos x="connsiteX34850" y="connsiteY34850"/>
                </a:cxn>
                <a:cxn ang="0">
                  <a:pos x="connsiteX34851" y="connsiteY34851"/>
                </a:cxn>
                <a:cxn ang="0">
                  <a:pos x="connsiteX34852" y="connsiteY34852"/>
                </a:cxn>
                <a:cxn ang="0">
                  <a:pos x="connsiteX34853" y="connsiteY34853"/>
                </a:cxn>
                <a:cxn ang="0">
                  <a:pos x="connsiteX34854" y="connsiteY34854"/>
                </a:cxn>
                <a:cxn ang="0">
                  <a:pos x="connsiteX34855" y="connsiteY34855"/>
                </a:cxn>
                <a:cxn ang="0">
                  <a:pos x="connsiteX34856" y="connsiteY34856"/>
                </a:cxn>
                <a:cxn ang="0">
                  <a:pos x="connsiteX34857" y="connsiteY34857"/>
                </a:cxn>
                <a:cxn ang="0">
                  <a:pos x="connsiteX34858" y="connsiteY34858"/>
                </a:cxn>
                <a:cxn ang="0">
                  <a:pos x="connsiteX34859" y="connsiteY34859"/>
                </a:cxn>
                <a:cxn ang="0">
                  <a:pos x="connsiteX34860" y="connsiteY34860"/>
                </a:cxn>
                <a:cxn ang="0">
                  <a:pos x="connsiteX34861" y="connsiteY34861"/>
                </a:cxn>
                <a:cxn ang="0">
                  <a:pos x="connsiteX34862" y="connsiteY34862"/>
                </a:cxn>
                <a:cxn ang="0">
                  <a:pos x="connsiteX34863" y="connsiteY34863"/>
                </a:cxn>
                <a:cxn ang="0">
                  <a:pos x="connsiteX34864" y="connsiteY34864"/>
                </a:cxn>
                <a:cxn ang="0">
                  <a:pos x="connsiteX34865" y="connsiteY34865"/>
                </a:cxn>
                <a:cxn ang="0">
                  <a:pos x="connsiteX34866" y="connsiteY34866"/>
                </a:cxn>
                <a:cxn ang="0">
                  <a:pos x="connsiteX34867" y="connsiteY34867"/>
                </a:cxn>
                <a:cxn ang="0">
                  <a:pos x="connsiteX34868" y="connsiteY34868"/>
                </a:cxn>
                <a:cxn ang="0">
                  <a:pos x="connsiteX34869" y="connsiteY34869"/>
                </a:cxn>
                <a:cxn ang="0">
                  <a:pos x="connsiteX34870" y="connsiteY34870"/>
                </a:cxn>
                <a:cxn ang="0">
                  <a:pos x="connsiteX34871" y="connsiteY34871"/>
                </a:cxn>
                <a:cxn ang="0">
                  <a:pos x="connsiteX34872" y="connsiteY34872"/>
                </a:cxn>
                <a:cxn ang="0">
                  <a:pos x="connsiteX34873" y="connsiteY34873"/>
                </a:cxn>
                <a:cxn ang="0">
                  <a:pos x="connsiteX34874" y="connsiteY34874"/>
                </a:cxn>
                <a:cxn ang="0">
                  <a:pos x="connsiteX34875" y="connsiteY34875"/>
                </a:cxn>
                <a:cxn ang="0">
                  <a:pos x="connsiteX34876" y="connsiteY34876"/>
                </a:cxn>
                <a:cxn ang="0">
                  <a:pos x="connsiteX34877" y="connsiteY34877"/>
                </a:cxn>
                <a:cxn ang="0">
                  <a:pos x="connsiteX34878" y="connsiteY34878"/>
                </a:cxn>
                <a:cxn ang="0">
                  <a:pos x="connsiteX34879" y="connsiteY34879"/>
                </a:cxn>
                <a:cxn ang="0">
                  <a:pos x="connsiteX34880" y="connsiteY34880"/>
                </a:cxn>
                <a:cxn ang="0">
                  <a:pos x="connsiteX34881" y="connsiteY34881"/>
                </a:cxn>
                <a:cxn ang="0">
                  <a:pos x="connsiteX34882" y="connsiteY34882"/>
                </a:cxn>
                <a:cxn ang="0">
                  <a:pos x="connsiteX34883" y="connsiteY34883"/>
                </a:cxn>
                <a:cxn ang="0">
                  <a:pos x="connsiteX34884" y="connsiteY34884"/>
                </a:cxn>
                <a:cxn ang="0">
                  <a:pos x="connsiteX34885" y="connsiteY34885"/>
                </a:cxn>
                <a:cxn ang="0">
                  <a:pos x="connsiteX34886" y="connsiteY34886"/>
                </a:cxn>
                <a:cxn ang="0">
                  <a:pos x="connsiteX34887" y="connsiteY34887"/>
                </a:cxn>
                <a:cxn ang="0">
                  <a:pos x="connsiteX34888" y="connsiteY34888"/>
                </a:cxn>
                <a:cxn ang="0">
                  <a:pos x="connsiteX34889" y="connsiteY34889"/>
                </a:cxn>
                <a:cxn ang="0">
                  <a:pos x="connsiteX34890" y="connsiteY34890"/>
                </a:cxn>
                <a:cxn ang="0">
                  <a:pos x="connsiteX34891" y="connsiteY34891"/>
                </a:cxn>
                <a:cxn ang="0">
                  <a:pos x="connsiteX34892" y="connsiteY34892"/>
                </a:cxn>
                <a:cxn ang="0">
                  <a:pos x="connsiteX34893" y="connsiteY34893"/>
                </a:cxn>
                <a:cxn ang="0">
                  <a:pos x="connsiteX34894" y="connsiteY34894"/>
                </a:cxn>
                <a:cxn ang="0">
                  <a:pos x="connsiteX34895" y="connsiteY34895"/>
                </a:cxn>
                <a:cxn ang="0">
                  <a:pos x="connsiteX34896" y="connsiteY34896"/>
                </a:cxn>
                <a:cxn ang="0">
                  <a:pos x="connsiteX34897" y="connsiteY34897"/>
                </a:cxn>
                <a:cxn ang="0">
                  <a:pos x="connsiteX34898" y="connsiteY34898"/>
                </a:cxn>
                <a:cxn ang="0">
                  <a:pos x="connsiteX34899" y="connsiteY34899"/>
                </a:cxn>
                <a:cxn ang="0">
                  <a:pos x="connsiteX34900" y="connsiteY34900"/>
                </a:cxn>
                <a:cxn ang="0">
                  <a:pos x="connsiteX34901" y="connsiteY34901"/>
                </a:cxn>
                <a:cxn ang="0">
                  <a:pos x="connsiteX34902" y="connsiteY34902"/>
                </a:cxn>
                <a:cxn ang="0">
                  <a:pos x="connsiteX34903" y="connsiteY34903"/>
                </a:cxn>
                <a:cxn ang="0">
                  <a:pos x="connsiteX34904" y="connsiteY34904"/>
                </a:cxn>
                <a:cxn ang="0">
                  <a:pos x="connsiteX34905" y="connsiteY34905"/>
                </a:cxn>
                <a:cxn ang="0">
                  <a:pos x="connsiteX34906" y="connsiteY34906"/>
                </a:cxn>
                <a:cxn ang="0">
                  <a:pos x="connsiteX34907" y="connsiteY34907"/>
                </a:cxn>
                <a:cxn ang="0">
                  <a:pos x="connsiteX34908" y="connsiteY34908"/>
                </a:cxn>
                <a:cxn ang="0">
                  <a:pos x="connsiteX34909" y="connsiteY34909"/>
                </a:cxn>
                <a:cxn ang="0">
                  <a:pos x="connsiteX34910" y="connsiteY34910"/>
                </a:cxn>
                <a:cxn ang="0">
                  <a:pos x="connsiteX34911" y="connsiteY34911"/>
                </a:cxn>
                <a:cxn ang="0">
                  <a:pos x="connsiteX34912" y="connsiteY34912"/>
                </a:cxn>
                <a:cxn ang="0">
                  <a:pos x="connsiteX34913" y="connsiteY34913"/>
                </a:cxn>
                <a:cxn ang="0">
                  <a:pos x="connsiteX34914" y="connsiteY34914"/>
                </a:cxn>
                <a:cxn ang="0">
                  <a:pos x="connsiteX34915" y="connsiteY34915"/>
                </a:cxn>
                <a:cxn ang="0">
                  <a:pos x="connsiteX34916" y="connsiteY34916"/>
                </a:cxn>
                <a:cxn ang="0">
                  <a:pos x="connsiteX34917" y="connsiteY34917"/>
                </a:cxn>
                <a:cxn ang="0">
                  <a:pos x="connsiteX34918" y="connsiteY34918"/>
                </a:cxn>
                <a:cxn ang="0">
                  <a:pos x="connsiteX34919" y="connsiteY34919"/>
                </a:cxn>
                <a:cxn ang="0">
                  <a:pos x="connsiteX34920" y="connsiteY34920"/>
                </a:cxn>
                <a:cxn ang="0">
                  <a:pos x="connsiteX34921" y="connsiteY34921"/>
                </a:cxn>
                <a:cxn ang="0">
                  <a:pos x="connsiteX34922" y="connsiteY34922"/>
                </a:cxn>
                <a:cxn ang="0">
                  <a:pos x="connsiteX34923" y="connsiteY34923"/>
                </a:cxn>
                <a:cxn ang="0">
                  <a:pos x="connsiteX34924" y="connsiteY34924"/>
                </a:cxn>
                <a:cxn ang="0">
                  <a:pos x="connsiteX34925" y="connsiteY34925"/>
                </a:cxn>
                <a:cxn ang="0">
                  <a:pos x="connsiteX34926" y="connsiteY34926"/>
                </a:cxn>
                <a:cxn ang="0">
                  <a:pos x="connsiteX34927" y="connsiteY34927"/>
                </a:cxn>
                <a:cxn ang="0">
                  <a:pos x="connsiteX34928" y="connsiteY34928"/>
                </a:cxn>
                <a:cxn ang="0">
                  <a:pos x="connsiteX34929" y="connsiteY34929"/>
                </a:cxn>
                <a:cxn ang="0">
                  <a:pos x="connsiteX34930" y="connsiteY34930"/>
                </a:cxn>
                <a:cxn ang="0">
                  <a:pos x="connsiteX34931" y="connsiteY34931"/>
                </a:cxn>
                <a:cxn ang="0">
                  <a:pos x="connsiteX34932" y="connsiteY34932"/>
                </a:cxn>
                <a:cxn ang="0">
                  <a:pos x="connsiteX34933" y="connsiteY34933"/>
                </a:cxn>
                <a:cxn ang="0">
                  <a:pos x="connsiteX34934" y="connsiteY34934"/>
                </a:cxn>
                <a:cxn ang="0">
                  <a:pos x="connsiteX34935" y="connsiteY34935"/>
                </a:cxn>
                <a:cxn ang="0">
                  <a:pos x="connsiteX34936" y="connsiteY34936"/>
                </a:cxn>
                <a:cxn ang="0">
                  <a:pos x="connsiteX34937" y="connsiteY34937"/>
                </a:cxn>
                <a:cxn ang="0">
                  <a:pos x="connsiteX34938" y="connsiteY34938"/>
                </a:cxn>
                <a:cxn ang="0">
                  <a:pos x="connsiteX34939" y="connsiteY34939"/>
                </a:cxn>
                <a:cxn ang="0">
                  <a:pos x="connsiteX34940" y="connsiteY34940"/>
                </a:cxn>
                <a:cxn ang="0">
                  <a:pos x="connsiteX34941" y="connsiteY34941"/>
                </a:cxn>
                <a:cxn ang="0">
                  <a:pos x="connsiteX34942" y="connsiteY34942"/>
                </a:cxn>
                <a:cxn ang="0">
                  <a:pos x="connsiteX34943" y="connsiteY34943"/>
                </a:cxn>
                <a:cxn ang="0">
                  <a:pos x="connsiteX34944" y="connsiteY34944"/>
                </a:cxn>
                <a:cxn ang="0">
                  <a:pos x="connsiteX34945" y="connsiteY34945"/>
                </a:cxn>
                <a:cxn ang="0">
                  <a:pos x="connsiteX34946" y="connsiteY34946"/>
                </a:cxn>
                <a:cxn ang="0">
                  <a:pos x="connsiteX34947" y="connsiteY34947"/>
                </a:cxn>
                <a:cxn ang="0">
                  <a:pos x="connsiteX34948" y="connsiteY34948"/>
                </a:cxn>
                <a:cxn ang="0">
                  <a:pos x="connsiteX34949" y="connsiteY34949"/>
                </a:cxn>
                <a:cxn ang="0">
                  <a:pos x="connsiteX34950" y="connsiteY34950"/>
                </a:cxn>
                <a:cxn ang="0">
                  <a:pos x="connsiteX34951" y="connsiteY34951"/>
                </a:cxn>
                <a:cxn ang="0">
                  <a:pos x="connsiteX34952" y="connsiteY34952"/>
                </a:cxn>
                <a:cxn ang="0">
                  <a:pos x="connsiteX34953" y="connsiteY34953"/>
                </a:cxn>
                <a:cxn ang="0">
                  <a:pos x="connsiteX34954" y="connsiteY34954"/>
                </a:cxn>
                <a:cxn ang="0">
                  <a:pos x="connsiteX34955" y="connsiteY34955"/>
                </a:cxn>
                <a:cxn ang="0">
                  <a:pos x="connsiteX34956" y="connsiteY34956"/>
                </a:cxn>
                <a:cxn ang="0">
                  <a:pos x="connsiteX34957" y="connsiteY34957"/>
                </a:cxn>
                <a:cxn ang="0">
                  <a:pos x="connsiteX34958" y="connsiteY34958"/>
                </a:cxn>
                <a:cxn ang="0">
                  <a:pos x="connsiteX34959" y="connsiteY34959"/>
                </a:cxn>
                <a:cxn ang="0">
                  <a:pos x="connsiteX34960" y="connsiteY34960"/>
                </a:cxn>
                <a:cxn ang="0">
                  <a:pos x="connsiteX34961" y="connsiteY34961"/>
                </a:cxn>
                <a:cxn ang="0">
                  <a:pos x="connsiteX34962" y="connsiteY34962"/>
                </a:cxn>
                <a:cxn ang="0">
                  <a:pos x="connsiteX34963" y="connsiteY34963"/>
                </a:cxn>
                <a:cxn ang="0">
                  <a:pos x="connsiteX34964" y="connsiteY34964"/>
                </a:cxn>
                <a:cxn ang="0">
                  <a:pos x="connsiteX34965" y="connsiteY34965"/>
                </a:cxn>
                <a:cxn ang="0">
                  <a:pos x="connsiteX34966" y="connsiteY34966"/>
                </a:cxn>
                <a:cxn ang="0">
                  <a:pos x="connsiteX34967" y="connsiteY34967"/>
                </a:cxn>
                <a:cxn ang="0">
                  <a:pos x="connsiteX34968" y="connsiteY34968"/>
                </a:cxn>
                <a:cxn ang="0">
                  <a:pos x="connsiteX34969" y="connsiteY34969"/>
                </a:cxn>
                <a:cxn ang="0">
                  <a:pos x="connsiteX34970" y="connsiteY34970"/>
                </a:cxn>
                <a:cxn ang="0">
                  <a:pos x="connsiteX34971" y="connsiteY34971"/>
                </a:cxn>
                <a:cxn ang="0">
                  <a:pos x="connsiteX34972" y="connsiteY34972"/>
                </a:cxn>
                <a:cxn ang="0">
                  <a:pos x="connsiteX34973" y="connsiteY34973"/>
                </a:cxn>
                <a:cxn ang="0">
                  <a:pos x="connsiteX34974" y="connsiteY34974"/>
                </a:cxn>
                <a:cxn ang="0">
                  <a:pos x="connsiteX34975" y="connsiteY34975"/>
                </a:cxn>
                <a:cxn ang="0">
                  <a:pos x="connsiteX34976" y="connsiteY34976"/>
                </a:cxn>
                <a:cxn ang="0">
                  <a:pos x="connsiteX34977" y="connsiteY34977"/>
                </a:cxn>
                <a:cxn ang="0">
                  <a:pos x="connsiteX34978" y="connsiteY34978"/>
                </a:cxn>
                <a:cxn ang="0">
                  <a:pos x="connsiteX34979" y="connsiteY34979"/>
                </a:cxn>
                <a:cxn ang="0">
                  <a:pos x="connsiteX34980" y="connsiteY34980"/>
                </a:cxn>
                <a:cxn ang="0">
                  <a:pos x="connsiteX34981" y="connsiteY34981"/>
                </a:cxn>
                <a:cxn ang="0">
                  <a:pos x="connsiteX34982" y="connsiteY34982"/>
                </a:cxn>
                <a:cxn ang="0">
                  <a:pos x="connsiteX34983" y="connsiteY34983"/>
                </a:cxn>
                <a:cxn ang="0">
                  <a:pos x="connsiteX34984" y="connsiteY34984"/>
                </a:cxn>
                <a:cxn ang="0">
                  <a:pos x="connsiteX34985" y="connsiteY34985"/>
                </a:cxn>
                <a:cxn ang="0">
                  <a:pos x="connsiteX34986" y="connsiteY34986"/>
                </a:cxn>
                <a:cxn ang="0">
                  <a:pos x="connsiteX34987" y="connsiteY34987"/>
                </a:cxn>
                <a:cxn ang="0">
                  <a:pos x="connsiteX34988" y="connsiteY34988"/>
                </a:cxn>
                <a:cxn ang="0">
                  <a:pos x="connsiteX34989" y="connsiteY34989"/>
                </a:cxn>
                <a:cxn ang="0">
                  <a:pos x="connsiteX34990" y="connsiteY34990"/>
                </a:cxn>
                <a:cxn ang="0">
                  <a:pos x="connsiteX34991" y="connsiteY34991"/>
                </a:cxn>
                <a:cxn ang="0">
                  <a:pos x="connsiteX34992" y="connsiteY34992"/>
                </a:cxn>
                <a:cxn ang="0">
                  <a:pos x="connsiteX34993" y="connsiteY34993"/>
                </a:cxn>
                <a:cxn ang="0">
                  <a:pos x="connsiteX34994" y="connsiteY34994"/>
                </a:cxn>
                <a:cxn ang="0">
                  <a:pos x="connsiteX34995" y="connsiteY34995"/>
                </a:cxn>
                <a:cxn ang="0">
                  <a:pos x="connsiteX34996" y="connsiteY34996"/>
                </a:cxn>
                <a:cxn ang="0">
                  <a:pos x="connsiteX34997" y="connsiteY34997"/>
                </a:cxn>
                <a:cxn ang="0">
                  <a:pos x="connsiteX34998" y="connsiteY34998"/>
                </a:cxn>
                <a:cxn ang="0">
                  <a:pos x="connsiteX34999" y="connsiteY34999"/>
                </a:cxn>
                <a:cxn ang="0">
                  <a:pos x="connsiteX35000" y="connsiteY35000"/>
                </a:cxn>
                <a:cxn ang="0">
                  <a:pos x="connsiteX35001" y="connsiteY35001"/>
                </a:cxn>
                <a:cxn ang="0">
                  <a:pos x="connsiteX35002" y="connsiteY35002"/>
                </a:cxn>
                <a:cxn ang="0">
                  <a:pos x="connsiteX35003" y="connsiteY35003"/>
                </a:cxn>
                <a:cxn ang="0">
                  <a:pos x="connsiteX35004" y="connsiteY35004"/>
                </a:cxn>
                <a:cxn ang="0">
                  <a:pos x="connsiteX35005" y="connsiteY35005"/>
                </a:cxn>
                <a:cxn ang="0">
                  <a:pos x="connsiteX35006" y="connsiteY35006"/>
                </a:cxn>
                <a:cxn ang="0">
                  <a:pos x="connsiteX35007" y="connsiteY35007"/>
                </a:cxn>
                <a:cxn ang="0">
                  <a:pos x="connsiteX35008" y="connsiteY35008"/>
                </a:cxn>
                <a:cxn ang="0">
                  <a:pos x="connsiteX35009" y="connsiteY35009"/>
                </a:cxn>
                <a:cxn ang="0">
                  <a:pos x="connsiteX35010" y="connsiteY35010"/>
                </a:cxn>
                <a:cxn ang="0">
                  <a:pos x="connsiteX35011" y="connsiteY35011"/>
                </a:cxn>
                <a:cxn ang="0">
                  <a:pos x="connsiteX35012" y="connsiteY35012"/>
                </a:cxn>
                <a:cxn ang="0">
                  <a:pos x="connsiteX35013" y="connsiteY35013"/>
                </a:cxn>
                <a:cxn ang="0">
                  <a:pos x="connsiteX35014" y="connsiteY35014"/>
                </a:cxn>
                <a:cxn ang="0">
                  <a:pos x="connsiteX35015" y="connsiteY35015"/>
                </a:cxn>
                <a:cxn ang="0">
                  <a:pos x="connsiteX35016" y="connsiteY35016"/>
                </a:cxn>
                <a:cxn ang="0">
                  <a:pos x="connsiteX35017" y="connsiteY35017"/>
                </a:cxn>
                <a:cxn ang="0">
                  <a:pos x="connsiteX35018" y="connsiteY35018"/>
                </a:cxn>
                <a:cxn ang="0">
                  <a:pos x="connsiteX35019" y="connsiteY35019"/>
                </a:cxn>
                <a:cxn ang="0">
                  <a:pos x="connsiteX35020" y="connsiteY35020"/>
                </a:cxn>
                <a:cxn ang="0">
                  <a:pos x="connsiteX35021" y="connsiteY35021"/>
                </a:cxn>
                <a:cxn ang="0">
                  <a:pos x="connsiteX35022" y="connsiteY35022"/>
                </a:cxn>
                <a:cxn ang="0">
                  <a:pos x="connsiteX35023" y="connsiteY35023"/>
                </a:cxn>
                <a:cxn ang="0">
                  <a:pos x="connsiteX35024" y="connsiteY35024"/>
                </a:cxn>
                <a:cxn ang="0">
                  <a:pos x="connsiteX35025" y="connsiteY35025"/>
                </a:cxn>
                <a:cxn ang="0">
                  <a:pos x="connsiteX35026" y="connsiteY35026"/>
                </a:cxn>
                <a:cxn ang="0">
                  <a:pos x="connsiteX35027" y="connsiteY35027"/>
                </a:cxn>
                <a:cxn ang="0">
                  <a:pos x="connsiteX35028" y="connsiteY35028"/>
                </a:cxn>
                <a:cxn ang="0">
                  <a:pos x="connsiteX35029" y="connsiteY35029"/>
                </a:cxn>
                <a:cxn ang="0">
                  <a:pos x="connsiteX35030" y="connsiteY35030"/>
                </a:cxn>
                <a:cxn ang="0">
                  <a:pos x="connsiteX35031" y="connsiteY35031"/>
                </a:cxn>
                <a:cxn ang="0">
                  <a:pos x="connsiteX35032" y="connsiteY35032"/>
                </a:cxn>
                <a:cxn ang="0">
                  <a:pos x="connsiteX35033" y="connsiteY35033"/>
                </a:cxn>
                <a:cxn ang="0">
                  <a:pos x="connsiteX35034" y="connsiteY35034"/>
                </a:cxn>
                <a:cxn ang="0">
                  <a:pos x="connsiteX35035" y="connsiteY35035"/>
                </a:cxn>
                <a:cxn ang="0">
                  <a:pos x="connsiteX35036" y="connsiteY35036"/>
                </a:cxn>
                <a:cxn ang="0">
                  <a:pos x="connsiteX35037" y="connsiteY35037"/>
                </a:cxn>
                <a:cxn ang="0">
                  <a:pos x="connsiteX35038" y="connsiteY35038"/>
                </a:cxn>
                <a:cxn ang="0">
                  <a:pos x="connsiteX35039" y="connsiteY35039"/>
                </a:cxn>
                <a:cxn ang="0">
                  <a:pos x="connsiteX35040" y="connsiteY35040"/>
                </a:cxn>
                <a:cxn ang="0">
                  <a:pos x="connsiteX35041" y="connsiteY35041"/>
                </a:cxn>
                <a:cxn ang="0">
                  <a:pos x="connsiteX35042" y="connsiteY35042"/>
                </a:cxn>
                <a:cxn ang="0">
                  <a:pos x="connsiteX35043" y="connsiteY35043"/>
                </a:cxn>
                <a:cxn ang="0">
                  <a:pos x="connsiteX35044" y="connsiteY35044"/>
                </a:cxn>
                <a:cxn ang="0">
                  <a:pos x="connsiteX35045" y="connsiteY35045"/>
                </a:cxn>
                <a:cxn ang="0">
                  <a:pos x="connsiteX35046" y="connsiteY35046"/>
                </a:cxn>
                <a:cxn ang="0">
                  <a:pos x="connsiteX35047" y="connsiteY35047"/>
                </a:cxn>
                <a:cxn ang="0">
                  <a:pos x="connsiteX35048" y="connsiteY35048"/>
                </a:cxn>
                <a:cxn ang="0">
                  <a:pos x="connsiteX35049" y="connsiteY35049"/>
                </a:cxn>
                <a:cxn ang="0">
                  <a:pos x="connsiteX35050" y="connsiteY35050"/>
                </a:cxn>
                <a:cxn ang="0">
                  <a:pos x="connsiteX35051" y="connsiteY35051"/>
                </a:cxn>
                <a:cxn ang="0">
                  <a:pos x="connsiteX35052" y="connsiteY35052"/>
                </a:cxn>
                <a:cxn ang="0">
                  <a:pos x="connsiteX35053" y="connsiteY35053"/>
                </a:cxn>
                <a:cxn ang="0">
                  <a:pos x="connsiteX35054" y="connsiteY35054"/>
                </a:cxn>
                <a:cxn ang="0">
                  <a:pos x="connsiteX35055" y="connsiteY35055"/>
                </a:cxn>
                <a:cxn ang="0">
                  <a:pos x="connsiteX35056" y="connsiteY35056"/>
                </a:cxn>
                <a:cxn ang="0">
                  <a:pos x="connsiteX35057" y="connsiteY35057"/>
                </a:cxn>
                <a:cxn ang="0">
                  <a:pos x="connsiteX35058" y="connsiteY35058"/>
                </a:cxn>
                <a:cxn ang="0">
                  <a:pos x="connsiteX35059" y="connsiteY35059"/>
                </a:cxn>
                <a:cxn ang="0">
                  <a:pos x="connsiteX35060" y="connsiteY35060"/>
                </a:cxn>
                <a:cxn ang="0">
                  <a:pos x="connsiteX35061" y="connsiteY35061"/>
                </a:cxn>
                <a:cxn ang="0">
                  <a:pos x="connsiteX35062" y="connsiteY35062"/>
                </a:cxn>
                <a:cxn ang="0">
                  <a:pos x="connsiteX35063" y="connsiteY35063"/>
                </a:cxn>
                <a:cxn ang="0">
                  <a:pos x="connsiteX35064" y="connsiteY35064"/>
                </a:cxn>
                <a:cxn ang="0">
                  <a:pos x="connsiteX35065" y="connsiteY35065"/>
                </a:cxn>
                <a:cxn ang="0">
                  <a:pos x="connsiteX35066" y="connsiteY35066"/>
                </a:cxn>
                <a:cxn ang="0">
                  <a:pos x="connsiteX35067" y="connsiteY35067"/>
                </a:cxn>
                <a:cxn ang="0">
                  <a:pos x="connsiteX35068" y="connsiteY35068"/>
                </a:cxn>
                <a:cxn ang="0">
                  <a:pos x="connsiteX35069" y="connsiteY35069"/>
                </a:cxn>
                <a:cxn ang="0">
                  <a:pos x="connsiteX35070" y="connsiteY35070"/>
                </a:cxn>
                <a:cxn ang="0">
                  <a:pos x="connsiteX35071" y="connsiteY35071"/>
                </a:cxn>
                <a:cxn ang="0">
                  <a:pos x="connsiteX35072" y="connsiteY35072"/>
                </a:cxn>
                <a:cxn ang="0">
                  <a:pos x="connsiteX35073" y="connsiteY35073"/>
                </a:cxn>
                <a:cxn ang="0">
                  <a:pos x="connsiteX35074" y="connsiteY35074"/>
                </a:cxn>
                <a:cxn ang="0">
                  <a:pos x="connsiteX35075" y="connsiteY35075"/>
                </a:cxn>
                <a:cxn ang="0">
                  <a:pos x="connsiteX35076" y="connsiteY35076"/>
                </a:cxn>
                <a:cxn ang="0">
                  <a:pos x="connsiteX35077" y="connsiteY35077"/>
                </a:cxn>
                <a:cxn ang="0">
                  <a:pos x="connsiteX35078" y="connsiteY35078"/>
                </a:cxn>
                <a:cxn ang="0">
                  <a:pos x="connsiteX35079" y="connsiteY35079"/>
                </a:cxn>
                <a:cxn ang="0">
                  <a:pos x="connsiteX35080" y="connsiteY35080"/>
                </a:cxn>
                <a:cxn ang="0">
                  <a:pos x="connsiteX35081" y="connsiteY35081"/>
                </a:cxn>
                <a:cxn ang="0">
                  <a:pos x="connsiteX35082" y="connsiteY35082"/>
                </a:cxn>
                <a:cxn ang="0">
                  <a:pos x="connsiteX35083" y="connsiteY35083"/>
                </a:cxn>
                <a:cxn ang="0">
                  <a:pos x="connsiteX35084" y="connsiteY35084"/>
                </a:cxn>
                <a:cxn ang="0">
                  <a:pos x="connsiteX35085" y="connsiteY35085"/>
                </a:cxn>
                <a:cxn ang="0">
                  <a:pos x="connsiteX35086" y="connsiteY35086"/>
                </a:cxn>
                <a:cxn ang="0">
                  <a:pos x="connsiteX35087" y="connsiteY35087"/>
                </a:cxn>
                <a:cxn ang="0">
                  <a:pos x="connsiteX35088" y="connsiteY35088"/>
                </a:cxn>
                <a:cxn ang="0">
                  <a:pos x="connsiteX35089" y="connsiteY35089"/>
                </a:cxn>
                <a:cxn ang="0">
                  <a:pos x="connsiteX35090" y="connsiteY35090"/>
                </a:cxn>
                <a:cxn ang="0">
                  <a:pos x="connsiteX35091" y="connsiteY35091"/>
                </a:cxn>
                <a:cxn ang="0">
                  <a:pos x="connsiteX35092" y="connsiteY35092"/>
                </a:cxn>
                <a:cxn ang="0">
                  <a:pos x="connsiteX35093" y="connsiteY35093"/>
                </a:cxn>
                <a:cxn ang="0">
                  <a:pos x="connsiteX35094" y="connsiteY35094"/>
                </a:cxn>
                <a:cxn ang="0">
                  <a:pos x="connsiteX35095" y="connsiteY35095"/>
                </a:cxn>
                <a:cxn ang="0">
                  <a:pos x="connsiteX35096" y="connsiteY35096"/>
                </a:cxn>
                <a:cxn ang="0">
                  <a:pos x="connsiteX35097" y="connsiteY35097"/>
                </a:cxn>
                <a:cxn ang="0">
                  <a:pos x="connsiteX35098" y="connsiteY35098"/>
                </a:cxn>
                <a:cxn ang="0">
                  <a:pos x="connsiteX35099" y="connsiteY35099"/>
                </a:cxn>
                <a:cxn ang="0">
                  <a:pos x="connsiteX35100" y="connsiteY35100"/>
                </a:cxn>
                <a:cxn ang="0">
                  <a:pos x="connsiteX35101" y="connsiteY35101"/>
                </a:cxn>
                <a:cxn ang="0">
                  <a:pos x="connsiteX35102" y="connsiteY35102"/>
                </a:cxn>
                <a:cxn ang="0">
                  <a:pos x="connsiteX35103" y="connsiteY35103"/>
                </a:cxn>
                <a:cxn ang="0">
                  <a:pos x="connsiteX35104" y="connsiteY35104"/>
                </a:cxn>
                <a:cxn ang="0">
                  <a:pos x="connsiteX35105" y="connsiteY35105"/>
                </a:cxn>
                <a:cxn ang="0">
                  <a:pos x="connsiteX35106" y="connsiteY35106"/>
                </a:cxn>
                <a:cxn ang="0">
                  <a:pos x="connsiteX35107" y="connsiteY35107"/>
                </a:cxn>
                <a:cxn ang="0">
                  <a:pos x="connsiteX35108" y="connsiteY35108"/>
                </a:cxn>
                <a:cxn ang="0">
                  <a:pos x="connsiteX35109" y="connsiteY35109"/>
                </a:cxn>
                <a:cxn ang="0">
                  <a:pos x="connsiteX35110" y="connsiteY35110"/>
                </a:cxn>
                <a:cxn ang="0">
                  <a:pos x="connsiteX35111" y="connsiteY35111"/>
                </a:cxn>
                <a:cxn ang="0">
                  <a:pos x="connsiteX35112" y="connsiteY35112"/>
                </a:cxn>
                <a:cxn ang="0">
                  <a:pos x="connsiteX35113" y="connsiteY35113"/>
                </a:cxn>
                <a:cxn ang="0">
                  <a:pos x="connsiteX35114" y="connsiteY35114"/>
                </a:cxn>
                <a:cxn ang="0">
                  <a:pos x="connsiteX35115" y="connsiteY35115"/>
                </a:cxn>
                <a:cxn ang="0">
                  <a:pos x="connsiteX35116" y="connsiteY35116"/>
                </a:cxn>
                <a:cxn ang="0">
                  <a:pos x="connsiteX35117" y="connsiteY35117"/>
                </a:cxn>
                <a:cxn ang="0">
                  <a:pos x="connsiteX35118" y="connsiteY35118"/>
                </a:cxn>
                <a:cxn ang="0">
                  <a:pos x="connsiteX35119" y="connsiteY35119"/>
                </a:cxn>
                <a:cxn ang="0">
                  <a:pos x="connsiteX35120" y="connsiteY35120"/>
                </a:cxn>
                <a:cxn ang="0">
                  <a:pos x="connsiteX35121" y="connsiteY35121"/>
                </a:cxn>
                <a:cxn ang="0">
                  <a:pos x="connsiteX35122" y="connsiteY35122"/>
                </a:cxn>
                <a:cxn ang="0">
                  <a:pos x="connsiteX35123" y="connsiteY35123"/>
                </a:cxn>
                <a:cxn ang="0">
                  <a:pos x="connsiteX35124" y="connsiteY35124"/>
                </a:cxn>
                <a:cxn ang="0">
                  <a:pos x="connsiteX35125" y="connsiteY35125"/>
                </a:cxn>
                <a:cxn ang="0">
                  <a:pos x="connsiteX35126" y="connsiteY35126"/>
                </a:cxn>
                <a:cxn ang="0">
                  <a:pos x="connsiteX35127" y="connsiteY35127"/>
                </a:cxn>
                <a:cxn ang="0">
                  <a:pos x="connsiteX35128" y="connsiteY35128"/>
                </a:cxn>
                <a:cxn ang="0">
                  <a:pos x="connsiteX35129" y="connsiteY35129"/>
                </a:cxn>
                <a:cxn ang="0">
                  <a:pos x="connsiteX35130" y="connsiteY35130"/>
                </a:cxn>
                <a:cxn ang="0">
                  <a:pos x="connsiteX35131" y="connsiteY35131"/>
                </a:cxn>
                <a:cxn ang="0">
                  <a:pos x="connsiteX35132" y="connsiteY35132"/>
                </a:cxn>
                <a:cxn ang="0">
                  <a:pos x="connsiteX35133" y="connsiteY35133"/>
                </a:cxn>
                <a:cxn ang="0">
                  <a:pos x="connsiteX35134" y="connsiteY35134"/>
                </a:cxn>
                <a:cxn ang="0">
                  <a:pos x="connsiteX35135" y="connsiteY35135"/>
                </a:cxn>
                <a:cxn ang="0">
                  <a:pos x="connsiteX35136" y="connsiteY35136"/>
                </a:cxn>
                <a:cxn ang="0">
                  <a:pos x="connsiteX35137" y="connsiteY35137"/>
                </a:cxn>
                <a:cxn ang="0">
                  <a:pos x="connsiteX35138" y="connsiteY35138"/>
                </a:cxn>
                <a:cxn ang="0">
                  <a:pos x="connsiteX35139" y="connsiteY35139"/>
                </a:cxn>
                <a:cxn ang="0">
                  <a:pos x="connsiteX35140" y="connsiteY35140"/>
                </a:cxn>
                <a:cxn ang="0">
                  <a:pos x="connsiteX35141" y="connsiteY35141"/>
                </a:cxn>
                <a:cxn ang="0">
                  <a:pos x="connsiteX35142" y="connsiteY35142"/>
                </a:cxn>
                <a:cxn ang="0">
                  <a:pos x="connsiteX35143" y="connsiteY35143"/>
                </a:cxn>
                <a:cxn ang="0">
                  <a:pos x="connsiteX35144" y="connsiteY35144"/>
                </a:cxn>
                <a:cxn ang="0">
                  <a:pos x="connsiteX35145" y="connsiteY35145"/>
                </a:cxn>
                <a:cxn ang="0">
                  <a:pos x="connsiteX35146" y="connsiteY35146"/>
                </a:cxn>
                <a:cxn ang="0">
                  <a:pos x="connsiteX35147" y="connsiteY35147"/>
                </a:cxn>
                <a:cxn ang="0">
                  <a:pos x="connsiteX35148" y="connsiteY35148"/>
                </a:cxn>
                <a:cxn ang="0">
                  <a:pos x="connsiteX35149" y="connsiteY35149"/>
                </a:cxn>
                <a:cxn ang="0">
                  <a:pos x="connsiteX35150" y="connsiteY35150"/>
                </a:cxn>
                <a:cxn ang="0">
                  <a:pos x="connsiteX35151" y="connsiteY35151"/>
                </a:cxn>
                <a:cxn ang="0">
                  <a:pos x="connsiteX35152" y="connsiteY35152"/>
                </a:cxn>
                <a:cxn ang="0">
                  <a:pos x="connsiteX35153" y="connsiteY35153"/>
                </a:cxn>
                <a:cxn ang="0">
                  <a:pos x="connsiteX35154" y="connsiteY35154"/>
                </a:cxn>
                <a:cxn ang="0">
                  <a:pos x="connsiteX35155" y="connsiteY35155"/>
                </a:cxn>
                <a:cxn ang="0">
                  <a:pos x="connsiteX35156" y="connsiteY35156"/>
                </a:cxn>
                <a:cxn ang="0">
                  <a:pos x="connsiteX35157" y="connsiteY35157"/>
                </a:cxn>
                <a:cxn ang="0">
                  <a:pos x="connsiteX35158" y="connsiteY35158"/>
                </a:cxn>
                <a:cxn ang="0">
                  <a:pos x="connsiteX35159" y="connsiteY35159"/>
                </a:cxn>
                <a:cxn ang="0">
                  <a:pos x="connsiteX35160" y="connsiteY35160"/>
                </a:cxn>
                <a:cxn ang="0">
                  <a:pos x="connsiteX35161" y="connsiteY35161"/>
                </a:cxn>
                <a:cxn ang="0">
                  <a:pos x="connsiteX35162" y="connsiteY35162"/>
                </a:cxn>
                <a:cxn ang="0">
                  <a:pos x="connsiteX35163" y="connsiteY35163"/>
                </a:cxn>
                <a:cxn ang="0">
                  <a:pos x="connsiteX35164" y="connsiteY35164"/>
                </a:cxn>
                <a:cxn ang="0">
                  <a:pos x="connsiteX35165" y="connsiteY35165"/>
                </a:cxn>
                <a:cxn ang="0">
                  <a:pos x="connsiteX35166" y="connsiteY35166"/>
                </a:cxn>
                <a:cxn ang="0">
                  <a:pos x="connsiteX35167" y="connsiteY35167"/>
                </a:cxn>
                <a:cxn ang="0">
                  <a:pos x="connsiteX35168" y="connsiteY35168"/>
                </a:cxn>
                <a:cxn ang="0">
                  <a:pos x="connsiteX35169" y="connsiteY35169"/>
                </a:cxn>
                <a:cxn ang="0">
                  <a:pos x="connsiteX35170" y="connsiteY35170"/>
                </a:cxn>
                <a:cxn ang="0">
                  <a:pos x="connsiteX35171" y="connsiteY35171"/>
                </a:cxn>
                <a:cxn ang="0">
                  <a:pos x="connsiteX35172" y="connsiteY35172"/>
                </a:cxn>
                <a:cxn ang="0">
                  <a:pos x="connsiteX35173" y="connsiteY35173"/>
                </a:cxn>
                <a:cxn ang="0">
                  <a:pos x="connsiteX35174" y="connsiteY35174"/>
                </a:cxn>
                <a:cxn ang="0">
                  <a:pos x="connsiteX35175" y="connsiteY35175"/>
                </a:cxn>
                <a:cxn ang="0">
                  <a:pos x="connsiteX35176" y="connsiteY35176"/>
                </a:cxn>
                <a:cxn ang="0">
                  <a:pos x="connsiteX35177" y="connsiteY35177"/>
                </a:cxn>
                <a:cxn ang="0">
                  <a:pos x="connsiteX35178" y="connsiteY35178"/>
                </a:cxn>
                <a:cxn ang="0">
                  <a:pos x="connsiteX35179" y="connsiteY35179"/>
                </a:cxn>
                <a:cxn ang="0">
                  <a:pos x="connsiteX35180" y="connsiteY35180"/>
                </a:cxn>
                <a:cxn ang="0">
                  <a:pos x="connsiteX35181" y="connsiteY35181"/>
                </a:cxn>
                <a:cxn ang="0">
                  <a:pos x="connsiteX35182" y="connsiteY35182"/>
                </a:cxn>
                <a:cxn ang="0">
                  <a:pos x="connsiteX35183" y="connsiteY35183"/>
                </a:cxn>
                <a:cxn ang="0">
                  <a:pos x="connsiteX35184" y="connsiteY35184"/>
                </a:cxn>
                <a:cxn ang="0">
                  <a:pos x="connsiteX35185" y="connsiteY35185"/>
                </a:cxn>
                <a:cxn ang="0">
                  <a:pos x="connsiteX35186" y="connsiteY35186"/>
                </a:cxn>
                <a:cxn ang="0">
                  <a:pos x="connsiteX35187" y="connsiteY35187"/>
                </a:cxn>
                <a:cxn ang="0">
                  <a:pos x="connsiteX35188" y="connsiteY35188"/>
                </a:cxn>
                <a:cxn ang="0">
                  <a:pos x="connsiteX35189" y="connsiteY35189"/>
                </a:cxn>
                <a:cxn ang="0">
                  <a:pos x="connsiteX35190" y="connsiteY35190"/>
                </a:cxn>
                <a:cxn ang="0">
                  <a:pos x="connsiteX35191" y="connsiteY35191"/>
                </a:cxn>
                <a:cxn ang="0">
                  <a:pos x="connsiteX35192" y="connsiteY35192"/>
                </a:cxn>
                <a:cxn ang="0">
                  <a:pos x="connsiteX35193" y="connsiteY35193"/>
                </a:cxn>
                <a:cxn ang="0">
                  <a:pos x="connsiteX35194" y="connsiteY35194"/>
                </a:cxn>
                <a:cxn ang="0">
                  <a:pos x="connsiteX35195" y="connsiteY35195"/>
                </a:cxn>
                <a:cxn ang="0">
                  <a:pos x="connsiteX35196" y="connsiteY35196"/>
                </a:cxn>
                <a:cxn ang="0">
                  <a:pos x="connsiteX35197" y="connsiteY35197"/>
                </a:cxn>
                <a:cxn ang="0">
                  <a:pos x="connsiteX35198" y="connsiteY35198"/>
                </a:cxn>
                <a:cxn ang="0">
                  <a:pos x="connsiteX35199" y="connsiteY35199"/>
                </a:cxn>
                <a:cxn ang="0">
                  <a:pos x="connsiteX35200" y="connsiteY35200"/>
                </a:cxn>
                <a:cxn ang="0">
                  <a:pos x="connsiteX35201" y="connsiteY35201"/>
                </a:cxn>
                <a:cxn ang="0">
                  <a:pos x="connsiteX35202" y="connsiteY35202"/>
                </a:cxn>
                <a:cxn ang="0">
                  <a:pos x="connsiteX35203" y="connsiteY35203"/>
                </a:cxn>
                <a:cxn ang="0">
                  <a:pos x="connsiteX35204" y="connsiteY35204"/>
                </a:cxn>
                <a:cxn ang="0">
                  <a:pos x="connsiteX35205" y="connsiteY35205"/>
                </a:cxn>
                <a:cxn ang="0">
                  <a:pos x="connsiteX35206" y="connsiteY35206"/>
                </a:cxn>
                <a:cxn ang="0">
                  <a:pos x="connsiteX35207" y="connsiteY35207"/>
                </a:cxn>
                <a:cxn ang="0">
                  <a:pos x="connsiteX35208" y="connsiteY35208"/>
                </a:cxn>
                <a:cxn ang="0">
                  <a:pos x="connsiteX35209" y="connsiteY35209"/>
                </a:cxn>
                <a:cxn ang="0">
                  <a:pos x="connsiteX35210" y="connsiteY35210"/>
                </a:cxn>
                <a:cxn ang="0">
                  <a:pos x="connsiteX35211" y="connsiteY35211"/>
                </a:cxn>
                <a:cxn ang="0">
                  <a:pos x="connsiteX35212" y="connsiteY35212"/>
                </a:cxn>
                <a:cxn ang="0">
                  <a:pos x="connsiteX35213" y="connsiteY35213"/>
                </a:cxn>
                <a:cxn ang="0">
                  <a:pos x="connsiteX35214" y="connsiteY35214"/>
                </a:cxn>
                <a:cxn ang="0">
                  <a:pos x="connsiteX35215" y="connsiteY35215"/>
                </a:cxn>
                <a:cxn ang="0">
                  <a:pos x="connsiteX35216" y="connsiteY35216"/>
                </a:cxn>
                <a:cxn ang="0">
                  <a:pos x="connsiteX35217" y="connsiteY35217"/>
                </a:cxn>
                <a:cxn ang="0">
                  <a:pos x="connsiteX35218" y="connsiteY35218"/>
                </a:cxn>
                <a:cxn ang="0">
                  <a:pos x="connsiteX35219" y="connsiteY35219"/>
                </a:cxn>
                <a:cxn ang="0">
                  <a:pos x="connsiteX35220" y="connsiteY35220"/>
                </a:cxn>
                <a:cxn ang="0">
                  <a:pos x="connsiteX35221" y="connsiteY35221"/>
                </a:cxn>
                <a:cxn ang="0">
                  <a:pos x="connsiteX35222" y="connsiteY35222"/>
                </a:cxn>
                <a:cxn ang="0">
                  <a:pos x="connsiteX35223" y="connsiteY35223"/>
                </a:cxn>
                <a:cxn ang="0">
                  <a:pos x="connsiteX35224" y="connsiteY35224"/>
                </a:cxn>
                <a:cxn ang="0">
                  <a:pos x="connsiteX35225" y="connsiteY35225"/>
                </a:cxn>
                <a:cxn ang="0">
                  <a:pos x="connsiteX35226" y="connsiteY35226"/>
                </a:cxn>
                <a:cxn ang="0">
                  <a:pos x="connsiteX35227" y="connsiteY35227"/>
                </a:cxn>
                <a:cxn ang="0">
                  <a:pos x="connsiteX35228" y="connsiteY35228"/>
                </a:cxn>
                <a:cxn ang="0">
                  <a:pos x="connsiteX35229" y="connsiteY35229"/>
                </a:cxn>
                <a:cxn ang="0">
                  <a:pos x="connsiteX35230" y="connsiteY35230"/>
                </a:cxn>
                <a:cxn ang="0">
                  <a:pos x="connsiteX35231" y="connsiteY35231"/>
                </a:cxn>
                <a:cxn ang="0">
                  <a:pos x="connsiteX35232" y="connsiteY35232"/>
                </a:cxn>
                <a:cxn ang="0">
                  <a:pos x="connsiteX35233" y="connsiteY35233"/>
                </a:cxn>
                <a:cxn ang="0">
                  <a:pos x="connsiteX35234" y="connsiteY35234"/>
                </a:cxn>
                <a:cxn ang="0">
                  <a:pos x="connsiteX35235" y="connsiteY35235"/>
                </a:cxn>
                <a:cxn ang="0">
                  <a:pos x="connsiteX35236" y="connsiteY35236"/>
                </a:cxn>
                <a:cxn ang="0">
                  <a:pos x="connsiteX35237" y="connsiteY35237"/>
                </a:cxn>
                <a:cxn ang="0">
                  <a:pos x="connsiteX35238" y="connsiteY35238"/>
                </a:cxn>
                <a:cxn ang="0">
                  <a:pos x="connsiteX35239" y="connsiteY35239"/>
                </a:cxn>
                <a:cxn ang="0">
                  <a:pos x="connsiteX35240" y="connsiteY35240"/>
                </a:cxn>
                <a:cxn ang="0">
                  <a:pos x="connsiteX35241" y="connsiteY35241"/>
                </a:cxn>
                <a:cxn ang="0">
                  <a:pos x="connsiteX35242" y="connsiteY35242"/>
                </a:cxn>
                <a:cxn ang="0">
                  <a:pos x="connsiteX35243" y="connsiteY35243"/>
                </a:cxn>
                <a:cxn ang="0">
                  <a:pos x="connsiteX35244" y="connsiteY35244"/>
                </a:cxn>
                <a:cxn ang="0">
                  <a:pos x="connsiteX35245" y="connsiteY35245"/>
                </a:cxn>
                <a:cxn ang="0">
                  <a:pos x="connsiteX35246" y="connsiteY35246"/>
                </a:cxn>
                <a:cxn ang="0">
                  <a:pos x="connsiteX35247" y="connsiteY35247"/>
                </a:cxn>
                <a:cxn ang="0">
                  <a:pos x="connsiteX35248" y="connsiteY35248"/>
                </a:cxn>
                <a:cxn ang="0">
                  <a:pos x="connsiteX35249" y="connsiteY35249"/>
                </a:cxn>
                <a:cxn ang="0">
                  <a:pos x="connsiteX35250" y="connsiteY35250"/>
                </a:cxn>
                <a:cxn ang="0">
                  <a:pos x="connsiteX35251" y="connsiteY35251"/>
                </a:cxn>
                <a:cxn ang="0">
                  <a:pos x="connsiteX35252" y="connsiteY35252"/>
                </a:cxn>
                <a:cxn ang="0">
                  <a:pos x="connsiteX35253" y="connsiteY35253"/>
                </a:cxn>
                <a:cxn ang="0">
                  <a:pos x="connsiteX35254" y="connsiteY35254"/>
                </a:cxn>
                <a:cxn ang="0">
                  <a:pos x="connsiteX35255" y="connsiteY35255"/>
                </a:cxn>
                <a:cxn ang="0">
                  <a:pos x="connsiteX35256" y="connsiteY35256"/>
                </a:cxn>
                <a:cxn ang="0">
                  <a:pos x="connsiteX35257" y="connsiteY35257"/>
                </a:cxn>
                <a:cxn ang="0">
                  <a:pos x="connsiteX35258" y="connsiteY35258"/>
                </a:cxn>
                <a:cxn ang="0">
                  <a:pos x="connsiteX35259" y="connsiteY35259"/>
                </a:cxn>
                <a:cxn ang="0">
                  <a:pos x="connsiteX35260" y="connsiteY35260"/>
                </a:cxn>
                <a:cxn ang="0">
                  <a:pos x="connsiteX35261" y="connsiteY35261"/>
                </a:cxn>
                <a:cxn ang="0">
                  <a:pos x="connsiteX35262" y="connsiteY35262"/>
                </a:cxn>
                <a:cxn ang="0">
                  <a:pos x="connsiteX35263" y="connsiteY35263"/>
                </a:cxn>
                <a:cxn ang="0">
                  <a:pos x="connsiteX35264" y="connsiteY35264"/>
                </a:cxn>
                <a:cxn ang="0">
                  <a:pos x="connsiteX35265" y="connsiteY35265"/>
                </a:cxn>
                <a:cxn ang="0">
                  <a:pos x="connsiteX35266" y="connsiteY35266"/>
                </a:cxn>
                <a:cxn ang="0">
                  <a:pos x="connsiteX35267" y="connsiteY35267"/>
                </a:cxn>
                <a:cxn ang="0">
                  <a:pos x="connsiteX35268" y="connsiteY35268"/>
                </a:cxn>
                <a:cxn ang="0">
                  <a:pos x="connsiteX35269" y="connsiteY35269"/>
                </a:cxn>
                <a:cxn ang="0">
                  <a:pos x="connsiteX35270" y="connsiteY35270"/>
                </a:cxn>
                <a:cxn ang="0">
                  <a:pos x="connsiteX35271" y="connsiteY35271"/>
                </a:cxn>
                <a:cxn ang="0">
                  <a:pos x="connsiteX35272" y="connsiteY35272"/>
                </a:cxn>
                <a:cxn ang="0">
                  <a:pos x="connsiteX35273" y="connsiteY35273"/>
                </a:cxn>
                <a:cxn ang="0">
                  <a:pos x="connsiteX35274" y="connsiteY35274"/>
                </a:cxn>
                <a:cxn ang="0">
                  <a:pos x="connsiteX35275" y="connsiteY35275"/>
                </a:cxn>
                <a:cxn ang="0">
                  <a:pos x="connsiteX35276" y="connsiteY35276"/>
                </a:cxn>
                <a:cxn ang="0">
                  <a:pos x="connsiteX35277" y="connsiteY35277"/>
                </a:cxn>
                <a:cxn ang="0">
                  <a:pos x="connsiteX35278" y="connsiteY35278"/>
                </a:cxn>
                <a:cxn ang="0">
                  <a:pos x="connsiteX35279" y="connsiteY35279"/>
                </a:cxn>
                <a:cxn ang="0">
                  <a:pos x="connsiteX35280" y="connsiteY35280"/>
                </a:cxn>
                <a:cxn ang="0">
                  <a:pos x="connsiteX35281" y="connsiteY35281"/>
                </a:cxn>
                <a:cxn ang="0">
                  <a:pos x="connsiteX35282" y="connsiteY35282"/>
                </a:cxn>
                <a:cxn ang="0">
                  <a:pos x="connsiteX35283" y="connsiteY35283"/>
                </a:cxn>
                <a:cxn ang="0">
                  <a:pos x="connsiteX35284" y="connsiteY35284"/>
                </a:cxn>
                <a:cxn ang="0">
                  <a:pos x="connsiteX35285" y="connsiteY35285"/>
                </a:cxn>
                <a:cxn ang="0">
                  <a:pos x="connsiteX35286" y="connsiteY35286"/>
                </a:cxn>
                <a:cxn ang="0">
                  <a:pos x="connsiteX35287" y="connsiteY35287"/>
                </a:cxn>
                <a:cxn ang="0">
                  <a:pos x="connsiteX35288" y="connsiteY35288"/>
                </a:cxn>
                <a:cxn ang="0">
                  <a:pos x="connsiteX35289" y="connsiteY35289"/>
                </a:cxn>
                <a:cxn ang="0">
                  <a:pos x="connsiteX35290" y="connsiteY35290"/>
                </a:cxn>
                <a:cxn ang="0">
                  <a:pos x="connsiteX35291" y="connsiteY35291"/>
                </a:cxn>
                <a:cxn ang="0">
                  <a:pos x="connsiteX35292" y="connsiteY35292"/>
                </a:cxn>
                <a:cxn ang="0">
                  <a:pos x="connsiteX35293" y="connsiteY35293"/>
                </a:cxn>
                <a:cxn ang="0">
                  <a:pos x="connsiteX35294" y="connsiteY35294"/>
                </a:cxn>
                <a:cxn ang="0">
                  <a:pos x="connsiteX35295" y="connsiteY35295"/>
                </a:cxn>
                <a:cxn ang="0">
                  <a:pos x="connsiteX35296" y="connsiteY35296"/>
                </a:cxn>
                <a:cxn ang="0">
                  <a:pos x="connsiteX35297" y="connsiteY35297"/>
                </a:cxn>
                <a:cxn ang="0">
                  <a:pos x="connsiteX35298" y="connsiteY35298"/>
                </a:cxn>
                <a:cxn ang="0">
                  <a:pos x="connsiteX35299" y="connsiteY35299"/>
                </a:cxn>
                <a:cxn ang="0">
                  <a:pos x="connsiteX35300" y="connsiteY35300"/>
                </a:cxn>
                <a:cxn ang="0">
                  <a:pos x="connsiteX35301" y="connsiteY35301"/>
                </a:cxn>
                <a:cxn ang="0">
                  <a:pos x="connsiteX35302" y="connsiteY35302"/>
                </a:cxn>
                <a:cxn ang="0">
                  <a:pos x="connsiteX35303" y="connsiteY35303"/>
                </a:cxn>
                <a:cxn ang="0">
                  <a:pos x="connsiteX35304" y="connsiteY35304"/>
                </a:cxn>
                <a:cxn ang="0">
                  <a:pos x="connsiteX35305" y="connsiteY35305"/>
                </a:cxn>
                <a:cxn ang="0">
                  <a:pos x="connsiteX35306" y="connsiteY35306"/>
                </a:cxn>
                <a:cxn ang="0">
                  <a:pos x="connsiteX35307" y="connsiteY35307"/>
                </a:cxn>
                <a:cxn ang="0">
                  <a:pos x="connsiteX35308" y="connsiteY35308"/>
                </a:cxn>
                <a:cxn ang="0">
                  <a:pos x="connsiteX35309" y="connsiteY35309"/>
                </a:cxn>
                <a:cxn ang="0">
                  <a:pos x="connsiteX35310" y="connsiteY35310"/>
                </a:cxn>
                <a:cxn ang="0">
                  <a:pos x="connsiteX35311" y="connsiteY35311"/>
                </a:cxn>
                <a:cxn ang="0">
                  <a:pos x="connsiteX35312" y="connsiteY35312"/>
                </a:cxn>
                <a:cxn ang="0">
                  <a:pos x="connsiteX35313" y="connsiteY35313"/>
                </a:cxn>
                <a:cxn ang="0">
                  <a:pos x="connsiteX35314" y="connsiteY35314"/>
                </a:cxn>
                <a:cxn ang="0">
                  <a:pos x="connsiteX35315" y="connsiteY35315"/>
                </a:cxn>
                <a:cxn ang="0">
                  <a:pos x="connsiteX35316" y="connsiteY35316"/>
                </a:cxn>
                <a:cxn ang="0">
                  <a:pos x="connsiteX35317" y="connsiteY35317"/>
                </a:cxn>
                <a:cxn ang="0">
                  <a:pos x="connsiteX35318" y="connsiteY35318"/>
                </a:cxn>
                <a:cxn ang="0">
                  <a:pos x="connsiteX35319" y="connsiteY35319"/>
                </a:cxn>
                <a:cxn ang="0">
                  <a:pos x="connsiteX35320" y="connsiteY35320"/>
                </a:cxn>
                <a:cxn ang="0">
                  <a:pos x="connsiteX35321" y="connsiteY35321"/>
                </a:cxn>
                <a:cxn ang="0">
                  <a:pos x="connsiteX35322" y="connsiteY35322"/>
                </a:cxn>
                <a:cxn ang="0">
                  <a:pos x="connsiteX35323" y="connsiteY35323"/>
                </a:cxn>
                <a:cxn ang="0">
                  <a:pos x="connsiteX35324" y="connsiteY35324"/>
                </a:cxn>
                <a:cxn ang="0">
                  <a:pos x="connsiteX35325" y="connsiteY35325"/>
                </a:cxn>
                <a:cxn ang="0">
                  <a:pos x="connsiteX35326" y="connsiteY35326"/>
                </a:cxn>
                <a:cxn ang="0">
                  <a:pos x="connsiteX35327" y="connsiteY35327"/>
                </a:cxn>
                <a:cxn ang="0">
                  <a:pos x="connsiteX35328" y="connsiteY35328"/>
                </a:cxn>
                <a:cxn ang="0">
                  <a:pos x="connsiteX35329" y="connsiteY35329"/>
                </a:cxn>
                <a:cxn ang="0">
                  <a:pos x="connsiteX35330" y="connsiteY35330"/>
                </a:cxn>
                <a:cxn ang="0">
                  <a:pos x="connsiteX35331" y="connsiteY35331"/>
                </a:cxn>
                <a:cxn ang="0">
                  <a:pos x="connsiteX35332" y="connsiteY35332"/>
                </a:cxn>
                <a:cxn ang="0">
                  <a:pos x="connsiteX35333" y="connsiteY35333"/>
                </a:cxn>
                <a:cxn ang="0">
                  <a:pos x="connsiteX35334" y="connsiteY35334"/>
                </a:cxn>
                <a:cxn ang="0">
                  <a:pos x="connsiteX35335" y="connsiteY35335"/>
                </a:cxn>
                <a:cxn ang="0">
                  <a:pos x="connsiteX35336" y="connsiteY35336"/>
                </a:cxn>
                <a:cxn ang="0">
                  <a:pos x="connsiteX35337" y="connsiteY35337"/>
                </a:cxn>
                <a:cxn ang="0">
                  <a:pos x="connsiteX35338" y="connsiteY35338"/>
                </a:cxn>
                <a:cxn ang="0">
                  <a:pos x="connsiteX35339" y="connsiteY35339"/>
                </a:cxn>
                <a:cxn ang="0">
                  <a:pos x="connsiteX35340" y="connsiteY35340"/>
                </a:cxn>
                <a:cxn ang="0">
                  <a:pos x="connsiteX35341" y="connsiteY35341"/>
                </a:cxn>
                <a:cxn ang="0">
                  <a:pos x="connsiteX35342" y="connsiteY35342"/>
                </a:cxn>
                <a:cxn ang="0">
                  <a:pos x="connsiteX35343" y="connsiteY35343"/>
                </a:cxn>
                <a:cxn ang="0">
                  <a:pos x="connsiteX35344" y="connsiteY35344"/>
                </a:cxn>
                <a:cxn ang="0">
                  <a:pos x="connsiteX35345" y="connsiteY35345"/>
                </a:cxn>
                <a:cxn ang="0">
                  <a:pos x="connsiteX35346" y="connsiteY35346"/>
                </a:cxn>
                <a:cxn ang="0">
                  <a:pos x="connsiteX35347" y="connsiteY35347"/>
                </a:cxn>
                <a:cxn ang="0">
                  <a:pos x="connsiteX35348" y="connsiteY35348"/>
                </a:cxn>
                <a:cxn ang="0">
                  <a:pos x="connsiteX35349" y="connsiteY35349"/>
                </a:cxn>
                <a:cxn ang="0">
                  <a:pos x="connsiteX35350" y="connsiteY35350"/>
                </a:cxn>
                <a:cxn ang="0">
                  <a:pos x="connsiteX35351" y="connsiteY35351"/>
                </a:cxn>
                <a:cxn ang="0">
                  <a:pos x="connsiteX35352" y="connsiteY35352"/>
                </a:cxn>
                <a:cxn ang="0">
                  <a:pos x="connsiteX35353" y="connsiteY35353"/>
                </a:cxn>
                <a:cxn ang="0">
                  <a:pos x="connsiteX35354" y="connsiteY35354"/>
                </a:cxn>
                <a:cxn ang="0">
                  <a:pos x="connsiteX35355" y="connsiteY35355"/>
                </a:cxn>
                <a:cxn ang="0">
                  <a:pos x="connsiteX35356" y="connsiteY35356"/>
                </a:cxn>
                <a:cxn ang="0">
                  <a:pos x="connsiteX35357" y="connsiteY35357"/>
                </a:cxn>
                <a:cxn ang="0">
                  <a:pos x="connsiteX35358" y="connsiteY35358"/>
                </a:cxn>
                <a:cxn ang="0">
                  <a:pos x="connsiteX35359" y="connsiteY35359"/>
                </a:cxn>
                <a:cxn ang="0">
                  <a:pos x="connsiteX35360" y="connsiteY35360"/>
                </a:cxn>
                <a:cxn ang="0">
                  <a:pos x="connsiteX35361" y="connsiteY35361"/>
                </a:cxn>
                <a:cxn ang="0">
                  <a:pos x="connsiteX35362" y="connsiteY35362"/>
                </a:cxn>
                <a:cxn ang="0">
                  <a:pos x="connsiteX35363" y="connsiteY35363"/>
                </a:cxn>
                <a:cxn ang="0">
                  <a:pos x="connsiteX35364" y="connsiteY35364"/>
                </a:cxn>
                <a:cxn ang="0">
                  <a:pos x="connsiteX35365" y="connsiteY35365"/>
                </a:cxn>
                <a:cxn ang="0">
                  <a:pos x="connsiteX35366" y="connsiteY35366"/>
                </a:cxn>
                <a:cxn ang="0">
                  <a:pos x="connsiteX35367" y="connsiteY35367"/>
                </a:cxn>
                <a:cxn ang="0">
                  <a:pos x="connsiteX35368" y="connsiteY35368"/>
                </a:cxn>
                <a:cxn ang="0">
                  <a:pos x="connsiteX35369" y="connsiteY35369"/>
                </a:cxn>
                <a:cxn ang="0">
                  <a:pos x="connsiteX35370" y="connsiteY35370"/>
                </a:cxn>
                <a:cxn ang="0">
                  <a:pos x="connsiteX35371" y="connsiteY35371"/>
                </a:cxn>
                <a:cxn ang="0">
                  <a:pos x="connsiteX35372" y="connsiteY35372"/>
                </a:cxn>
                <a:cxn ang="0">
                  <a:pos x="connsiteX35373" y="connsiteY35373"/>
                </a:cxn>
                <a:cxn ang="0">
                  <a:pos x="connsiteX35374" y="connsiteY35374"/>
                </a:cxn>
                <a:cxn ang="0">
                  <a:pos x="connsiteX35375" y="connsiteY35375"/>
                </a:cxn>
                <a:cxn ang="0">
                  <a:pos x="connsiteX35376" y="connsiteY35376"/>
                </a:cxn>
                <a:cxn ang="0">
                  <a:pos x="connsiteX35377" y="connsiteY35377"/>
                </a:cxn>
                <a:cxn ang="0">
                  <a:pos x="connsiteX35378" y="connsiteY35378"/>
                </a:cxn>
                <a:cxn ang="0">
                  <a:pos x="connsiteX35379" y="connsiteY35379"/>
                </a:cxn>
                <a:cxn ang="0">
                  <a:pos x="connsiteX35380" y="connsiteY35380"/>
                </a:cxn>
                <a:cxn ang="0">
                  <a:pos x="connsiteX35381" y="connsiteY35381"/>
                </a:cxn>
                <a:cxn ang="0">
                  <a:pos x="connsiteX35382" y="connsiteY35382"/>
                </a:cxn>
                <a:cxn ang="0">
                  <a:pos x="connsiteX35383" y="connsiteY35383"/>
                </a:cxn>
                <a:cxn ang="0">
                  <a:pos x="connsiteX35384" y="connsiteY35384"/>
                </a:cxn>
                <a:cxn ang="0">
                  <a:pos x="connsiteX35385" y="connsiteY35385"/>
                </a:cxn>
                <a:cxn ang="0">
                  <a:pos x="connsiteX35386" y="connsiteY35386"/>
                </a:cxn>
                <a:cxn ang="0">
                  <a:pos x="connsiteX35387" y="connsiteY35387"/>
                </a:cxn>
                <a:cxn ang="0">
                  <a:pos x="connsiteX35388" y="connsiteY35388"/>
                </a:cxn>
                <a:cxn ang="0">
                  <a:pos x="connsiteX35389" y="connsiteY35389"/>
                </a:cxn>
                <a:cxn ang="0">
                  <a:pos x="connsiteX35390" y="connsiteY35390"/>
                </a:cxn>
                <a:cxn ang="0">
                  <a:pos x="connsiteX35391" y="connsiteY35391"/>
                </a:cxn>
                <a:cxn ang="0">
                  <a:pos x="connsiteX35392" y="connsiteY35392"/>
                </a:cxn>
                <a:cxn ang="0">
                  <a:pos x="connsiteX35393" y="connsiteY35393"/>
                </a:cxn>
                <a:cxn ang="0">
                  <a:pos x="connsiteX35394" y="connsiteY35394"/>
                </a:cxn>
                <a:cxn ang="0">
                  <a:pos x="connsiteX35395" y="connsiteY35395"/>
                </a:cxn>
                <a:cxn ang="0">
                  <a:pos x="connsiteX35396" y="connsiteY35396"/>
                </a:cxn>
                <a:cxn ang="0">
                  <a:pos x="connsiteX35397" y="connsiteY35397"/>
                </a:cxn>
                <a:cxn ang="0">
                  <a:pos x="connsiteX35398" y="connsiteY35398"/>
                </a:cxn>
                <a:cxn ang="0">
                  <a:pos x="connsiteX35399" y="connsiteY35399"/>
                </a:cxn>
                <a:cxn ang="0">
                  <a:pos x="connsiteX35400" y="connsiteY35400"/>
                </a:cxn>
                <a:cxn ang="0">
                  <a:pos x="connsiteX35401" y="connsiteY35401"/>
                </a:cxn>
                <a:cxn ang="0">
                  <a:pos x="connsiteX35402" y="connsiteY35402"/>
                </a:cxn>
                <a:cxn ang="0">
                  <a:pos x="connsiteX35403" y="connsiteY35403"/>
                </a:cxn>
                <a:cxn ang="0">
                  <a:pos x="connsiteX35404" y="connsiteY35404"/>
                </a:cxn>
                <a:cxn ang="0">
                  <a:pos x="connsiteX35405" y="connsiteY35405"/>
                </a:cxn>
                <a:cxn ang="0">
                  <a:pos x="connsiteX35406" y="connsiteY35406"/>
                </a:cxn>
                <a:cxn ang="0">
                  <a:pos x="connsiteX35407" y="connsiteY35407"/>
                </a:cxn>
                <a:cxn ang="0">
                  <a:pos x="connsiteX35408" y="connsiteY35408"/>
                </a:cxn>
                <a:cxn ang="0">
                  <a:pos x="connsiteX35409" y="connsiteY35409"/>
                </a:cxn>
                <a:cxn ang="0">
                  <a:pos x="connsiteX35410" y="connsiteY35410"/>
                </a:cxn>
                <a:cxn ang="0">
                  <a:pos x="connsiteX35411" y="connsiteY35411"/>
                </a:cxn>
                <a:cxn ang="0">
                  <a:pos x="connsiteX35412" y="connsiteY35412"/>
                </a:cxn>
                <a:cxn ang="0">
                  <a:pos x="connsiteX35413" y="connsiteY35413"/>
                </a:cxn>
                <a:cxn ang="0">
                  <a:pos x="connsiteX35414" y="connsiteY35414"/>
                </a:cxn>
                <a:cxn ang="0">
                  <a:pos x="connsiteX35415" y="connsiteY35415"/>
                </a:cxn>
                <a:cxn ang="0">
                  <a:pos x="connsiteX35416" y="connsiteY35416"/>
                </a:cxn>
                <a:cxn ang="0">
                  <a:pos x="connsiteX35417" y="connsiteY35417"/>
                </a:cxn>
                <a:cxn ang="0">
                  <a:pos x="connsiteX35418" y="connsiteY35418"/>
                </a:cxn>
                <a:cxn ang="0">
                  <a:pos x="connsiteX35419" y="connsiteY35419"/>
                </a:cxn>
                <a:cxn ang="0">
                  <a:pos x="connsiteX35420" y="connsiteY35420"/>
                </a:cxn>
                <a:cxn ang="0">
                  <a:pos x="connsiteX35421" y="connsiteY35421"/>
                </a:cxn>
                <a:cxn ang="0">
                  <a:pos x="connsiteX35422" y="connsiteY35422"/>
                </a:cxn>
                <a:cxn ang="0">
                  <a:pos x="connsiteX35423" y="connsiteY35423"/>
                </a:cxn>
                <a:cxn ang="0">
                  <a:pos x="connsiteX35424" y="connsiteY35424"/>
                </a:cxn>
                <a:cxn ang="0">
                  <a:pos x="connsiteX35425" y="connsiteY35425"/>
                </a:cxn>
                <a:cxn ang="0">
                  <a:pos x="connsiteX35426" y="connsiteY35426"/>
                </a:cxn>
                <a:cxn ang="0">
                  <a:pos x="connsiteX35427" y="connsiteY35427"/>
                </a:cxn>
                <a:cxn ang="0">
                  <a:pos x="connsiteX35428" y="connsiteY35428"/>
                </a:cxn>
                <a:cxn ang="0">
                  <a:pos x="connsiteX35429" y="connsiteY35429"/>
                </a:cxn>
                <a:cxn ang="0">
                  <a:pos x="connsiteX35430" y="connsiteY35430"/>
                </a:cxn>
                <a:cxn ang="0">
                  <a:pos x="connsiteX35431" y="connsiteY35431"/>
                </a:cxn>
                <a:cxn ang="0">
                  <a:pos x="connsiteX35432" y="connsiteY35432"/>
                </a:cxn>
                <a:cxn ang="0">
                  <a:pos x="connsiteX35433" y="connsiteY35433"/>
                </a:cxn>
                <a:cxn ang="0">
                  <a:pos x="connsiteX35434" y="connsiteY35434"/>
                </a:cxn>
                <a:cxn ang="0">
                  <a:pos x="connsiteX35435" y="connsiteY35435"/>
                </a:cxn>
                <a:cxn ang="0">
                  <a:pos x="connsiteX35436" y="connsiteY35436"/>
                </a:cxn>
                <a:cxn ang="0">
                  <a:pos x="connsiteX35437" y="connsiteY35437"/>
                </a:cxn>
                <a:cxn ang="0">
                  <a:pos x="connsiteX35438" y="connsiteY35438"/>
                </a:cxn>
                <a:cxn ang="0">
                  <a:pos x="connsiteX35439" y="connsiteY35439"/>
                </a:cxn>
                <a:cxn ang="0">
                  <a:pos x="connsiteX35440" y="connsiteY35440"/>
                </a:cxn>
                <a:cxn ang="0">
                  <a:pos x="connsiteX35441" y="connsiteY35441"/>
                </a:cxn>
                <a:cxn ang="0">
                  <a:pos x="connsiteX35442" y="connsiteY35442"/>
                </a:cxn>
                <a:cxn ang="0">
                  <a:pos x="connsiteX35443" y="connsiteY35443"/>
                </a:cxn>
                <a:cxn ang="0">
                  <a:pos x="connsiteX35444" y="connsiteY35444"/>
                </a:cxn>
                <a:cxn ang="0">
                  <a:pos x="connsiteX35445" y="connsiteY35445"/>
                </a:cxn>
                <a:cxn ang="0">
                  <a:pos x="connsiteX35446" y="connsiteY35446"/>
                </a:cxn>
                <a:cxn ang="0">
                  <a:pos x="connsiteX35447" y="connsiteY35447"/>
                </a:cxn>
                <a:cxn ang="0">
                  <a:pos x="connsiteX35448" y="connsiteY35448"/>
                </a:cxn>
                <a:cxn ang="0">
                  <a:pos x="connsiteX35449" y="connsiteY35449"/>
                </a:cxn>
                <a:cxn ang="0">
                  <a:pos x="connsiteX35450" y="connsiteY35450"/>
                </a:cxn>
                <a:cxn ang="0">
                  <a:pos x="connsiteX35451" y="connsiteY35451"/>
                </a:cxn>
                <a:cxn ang="0">
                  <a:pos x="connsiteX35452" y="connsiteY35452"/>
                </a:cxn>
                <a:cxn ang="0">
                  <a:pos x="connsiteX35453" y="connsiteY35453"/>
                </a:cxn>
                <a:cxn ang="0">
                  <a:pos x="connsiteX35454" y="connsiteY35454"/>
                </a:cxn>
                <a:cxn ang="0">
                  <a:pos x="connsiteX35455" y="connsiteY35455"/>
                </a:cxn>
                <a:cxn ang="0">
                  <a:pos x="connsiteX35456" y="connsiteY35456"/>
                </a:cxn>
                <a:cxn ang="0">
                  <a:pos x="connsiteX35457" y="connsiteY35457"/>
                </a:cxn>
                <a:cxn ang="0">
                  <a:pos x="connsiteX35458" y="connsiteY35458"/>
                </a:cxn>
                <a:cxn ang="0">
                  <a:pos x="connsiteX35459" y="connsiteY35459"/>
                </a:cxn>
                <a:cxn ang="0">
                  <a:pos x="connsiteX35460" y="connsiteY35460"/>
                </a:cxn>
                <a:cxn ang="0">
                  <a:pos x="connsiteX35461" y="connsiteY35461"/>
                </a:cxn>
                <a:cxn ang="0">
                  <a:pos x="connsiteX35462" y="connsiteY35462"/>
                </a:cxn>
                <a:cxn ang="0">
                  <a:pos x="connsiteX35463" y="connsiteY35463"/>
                </a:cxn>
                <a:cxn ang="0">
                  <a:pos x="connsiteX35464" y="connsiteY35464"/>
                </a:cxn>
                <a:cxn ang="0">
                  <a:pos x="connsiteX35465" y="connsiteY35465"/>
                </a:cxn>
                <a:cxn ang="0">
                  <a:pos x="connsiteX35466" y="connsiteY35466"/>
                </a:cxn>
                <a:cxn ang="0">
                  <a:pos x="connsiteX35467" y="connsiteY35467"/>
                </a:cxn>
                <a:cxn ang="0">
                  <a:pos x="connsiteX35468" y="connsiteY35468"/>
                </a:cxn>
                <a:cxn ang="0">
                  <a:pos x="connsiteX35469" y="connsiteY35469"/>
                </a:cxn>
                <a:cxn ang="0">
                  <a:pos x="connsiteX35470" y="connsiteY35470"/>
                </a:cxn>
                <a:cxn ang="0">
                  <a:pos x="connsiteX35471" y="connsiteY35471"/>
                </a:cxn>
                <a:cxn ang="0">
                  <a:pos x="connsiteX35472" y="connsiteY35472"/>
                </a:cxn>
                <a:cxn ang="0">
                  <a:pos x="connsiteX35473" y="connsiteY35473"/>
                </a:cxn>
                <a:cxn ang="0">
                  <a:pos x="connsiteX35474" y="connsiteY35474"/>
                </a:cxn>
                <a:cxn ang="0">
                  <a:pos x="connsiteX35475" y="connsiteY35475"/>
                </a:cxn>
                <a:cxn ang="0">
                  <a:pos x="connsiteX35476" y="connsiteY35476"/>
                </a:cxn>
                <a:cxn ang="0">
                  <a:pos x="connsiteX35477" y="connsiteY35477"/>
                </a:cxn>
                <a:cxn ang="0">
                  <a:pos x="connsiteX35478" y="connsiteY35478"/>
                </a:cxn>
                <a:cxn ang="0">
                  <a:pos x="connsiteX35479" y="connsiteY35479"/>
                </a:cxn>
                <a:cxn ang="0">
                  <a:pos x="connsiteX35480" y="connsiteY35480"/>
                </a:cxn>
                <a:cxn ang="0">
                  <a:pos x="connsiteX35481" y="connsiteY35481"/>
                </a:cxn>
                <a:cxn ang="0">
                  <a:pos x="connsiteX35482" y="connsiteY35482"/>
                </a:cxn>
                <a:cxn ang="0">
                  <a:pos x="connsiteX35483" y="connsiteY35483"/>
                </a:cxn>
                <a:cxn ang="0">
                  <a:pos x="connsiteX35484" y="connsiteY35484"/>
                </a:cxn>
                <a:cxn ang="0">
                  <a:pos x="connsiteX35485" y="connsiteY35485"/>
                </a:cxn>
                <a:cxn ang="0">
                  <a:pos x="connsiteX35486" y="connsiteY35486"/>
                </a:cxn>
                <a:cxn ang="0">
                  <a:pos x="connsiteX35487" y="connsiteY35487"/>
                </a:cxn>
                <a:cxn ang="0">
                  <a:pos x="connsiteX35488" y="connsiteY35488"/>
                </a:cxn>
                <a:cxn ang="0">
                  <a:pos x="connsiteX35489" y="connsiteY35489"/>
                </a:cxn>
                <a:cxn ang="0">
                  <a:pos x="connsiteX35490" y="connsiteY35490"/>
                </a:cxn>
                <a:cxn ang="0">
                  <a:pos x="connsiteX35491" y="connsiteY35491"/>
                </a:cxn>
                <a:cxn ang="0">
                  <a:pos x="connsiteX35492" y="connsiteY35492"/>
                </a:cxn>
                <a:cxn ang="0">
                  <a:pos x="connsiteX35493" y="connsiteY35493"/>
                </a:cxn>
                <a:cxn ang="0">
                  <a:pos x="connsiteX35494" y="connsiteY35494"/>
                </a:cxn>
                <a:cxn ang="0">
                  <a:pos x="connsiteX35495" y="connsiteY35495"/>
                </a:cxn>
                <a:cxn ang="0">
                  <a:pos x="connsiteX35496" y="connsiteY35496"/>
                </a:cxn>
                <a:cxn ang="0">
                  <a:pos x="connsiteX35497" y="connsiteY35497"/>
                </a:cxn>
                <a:cxn ang="0">
                  <a:pos x="connsiteX35498" y="connsiteY35498"/>
                </a:cxn>
                <a:cxn ang="0">
                  <a:pos x="connsiteX35499" y="connsiteY35499"/>
                </a:cxn>
                <a:cxn ang="0">
                  <a:pos x="connsiteX35500" y="connsiteY35500"/>
                </a:cxn>
                <a:cxn ang="0">
                  <a:pos x="connsiteX35501" y="connsiteY35501"/>
                </a:cxn>
                <a:cxn ang="0">
                  <a:pos x="connsiteX35502" y="connsiteY35502"/>
                </a:cxn>
                <a:cxn ang="0">
                  <a:pos x="connsiteX35503" y="connsiteY35503"/>
                </a:cxn>
                <a:cxn ang="0">
                  <a:pos x="connsiteX35504" y="connsiteY35504"/>
                </a:cxn>
                <a:cxn ang="0">
                  <a:pos x="connsiteX35505" y="connsiteY35505"/>
                </a:cxn>
                <a:cxn ang="0">
                  <a:pos x="connsiteX35506" y="connsiteY35506"/>
                </a:cxn>
                <a:cxn ang="0">
                  <a:pos x="connsiteX35507" y="connsiteY35507"/>
                </a:cxn>
                <a:cxn ang="0">
                  <a:pos x="connsiteX35508" y="connsiteY35508"/>
                </a:cxn>
                <a:cxn ang="0">
                  <a:pos x="connsiteX35509" y="connsiteY35509"/>
                </a:cxn>
                <a:cxn ang="0">
                  <a:pos x="connsiteX35510" y="connsiteY35510"/>
                </a:cxn>
                <a:cxn ang="0">
                  <a:pos x="connsiteX35511" y="connsiteY35511"/>
                </a:cxn>
                <a:cxn ang="0">
                  <a:pos x="connsiteX35512" y="connsiteY35512"/>
                </a:cxn>
                <a:cxn ang="0">
                  <a:pos x="connsiteX35513" y="connsiteY35513"/>
                </a:cxn>
                <a:cxn ang="0">
                  <a:pos x="connsiteX35514" y="connsiteY35514"/>
                </a:cxn>
                <a:cxn ang="0">
                  <a:pos x="connsiteX35515" y="connsiteY35515"/>
                </a:cxn>
                <a:cxn ang="0">
                  <a:pos x="connsiteX35516" y="connsiteY35516"/>
                </a:cxn>
                <a:cxn ang="0">
                  <a:pos x="connsiteX35517" y="connsiteY35517"/>
                </a:cxn>
                <a:cxn ang="0">
                  <a:pos x="connsiteX35518" y="connsiteY35518"/>
                </a:cxn>
                <a:cxn ang="0">
                  <a:pos x="connsiteX35519" y="connsiteY35519"/>
                </a:cxn>
                <a:cxn ang="0">
                  <a:pos x="connsiteX35520" y="connsiteY35520"/>
                </a:cxn>
                <a:cxn ang="0">
                  <a:pos x="connsiteX35521" y="connsiteY35521"/>
                </a:cxn>
                <a:cxn ang="0">
                  <a:pos x="connsiteX35522" y="connsiteY35522"/>
                </a:cxn>
                <a:cxn ang="0">
                  <a:pos x="connsiteX35523" y="connsiteY35523"/>
                </a:cxn>
                <a:cxn ang="0">
                  <a:pos x="connsiteX35524" y="connsiteY35524"/>
                </a:cxn>
                <a:cxn ang="0">
                  <a:pos x="connsiteX35525" y="connsiteY35525"/>
                </a:cxn>
                <a:cxn ang="0">
                  <a:pos x="connsiteX35526" y="connsiteY35526"/>
                </a:cxn>
                <a:cxn ang="0">
                  <a:pos x="connsiteX35527" y="connsiteY35527"/>
                </a:cxn>
                <a:cxn ang="0">
                  <a:pos x="connsiteX35528" y="connsiteY35528"/>
                </a:cxn>
                <a:cxn ang="0">
                  <a:pos x="connsiteX35529" y="connsiteY35529"/>
                </a:cxn>
                <a:cxn ang="0">
                  <a:pos x="connsiteX35530" y="connsiteY35530"/>
                </a:cxn>
                <a:cxn ang="0">
                  <a:pos x="connsiteX35531" y="connsiteY35531"/>
                </a:cxn>
                <a:cxn ang="0">
                  <a:pos x="connsiteX35532" y="connsiteY35532"/>
                </a:cxn>
                <a:cxn ang="0">
                  <a:pos x="connsiteX35533" y="connsiteY35533"/>
                </a:cxn>
                <a:cxn ang="0">
                  <a:pos x="connsiteX35534" y="connsiteY35534"/>
                </a:cxn>
                <a:cxn ang="0">
                  <a:pos x="connsiteX35535" y="connsiteY35535"/>
                </a:cxn>
                <a:cxn ang="0">
                  <a:pos x="connsiteX35536" y="connsiteY35536"/>
                </a:cxn>
                <a:cxn ang="0">
                  <a:pos x="connsiteX35537" y="connsiteY35537"/>
                </a:cxn>
                <a:cxn ang="0">
                  <a:pos x="connsiteX35538" y="connsiteY35538"/>
                </a:cxn>
                <a:cxn ang="0">
                  <a:pos x="connsiteX35539" y="connsiteY35539"/>
                </a:cxn>
                <a:cxn ang="0">
                  <a:pos x="connsiteX35540" y="connsiteY35540"/>
                </a:cxn>
                <a:cxn ang="0">
                  <a:pos x="connsiteX35541" y="connsiteY35541"/>
                </a:cxn>
                <a:cxn ang="0">
                  <a:pos x="connsiteX35542" y="connsiteY35542"/>
                </a:cxn>
                <a:cxn ang="0">
                  <a:pos x="connsiteX35543" y="connsiteY35543"/>
                </a:cxn>
                <a:cxn ang="0">
                  <a:pos x="connsiteX35544" y="connsiteY35544"/>
                </a:cxn>
                <a:cxn ang="0">
                  <a:pos x="connsiteX35545" y="connsiteY35545"/>
                </a:cxn>
                <a:cxn ang="0">
                  <a:pos x="connsiteX35546" y="connsiteY35546"/>
                </a:cxn>
                <a:cxn ang="0">
                  <a:pos x="connsiteX35547" y="connsiteY35547"/>
                </a:cxn>
                <a:cxn ang="0">
                  <a:pos x="connsiteX35548" y="connsiteY35548"/>
                </a:cxn>
                <a:cxn ang="0">
                  <a:pos x="connsiteX35549" y="connsiteY35549"/>
                </a:cxn>
                <a:cxn ang="0">
                  <a:pos x="connsiteX35550" y="connsiteY35550"/>
                </a:cxn>
                <a:cxn ang="0">
                  <a:pos x="connsiteX35551" y="connsiteY35551"/>
                </a:cxn>
                <a:cxn ang="0">
                  <a:pos x="connsiteX35552" y="connsiteY35552"/>
                </a:cxn>
                <a:cxn ang="0">
                  <a:pos x="connsiteX35553" y="connsiteY35553"/>
                </a:cxn>
                <a:cxn ang="0">
                  <a:pos x="connsiteX35554" y="connsiteY35554"/>
                </a:cxn>
                <a:cxn ang="0">
                  <a:pos x="connsiteX35555" y="connsiteY35555"/>
                </a:cxn>
                <a:cxn ang="0">
                  <a:pos x="connsiteX35556" y="connsiteY35556"/>
                </a:cxn>
                <a:cxn ang="0">
                  <a:pos x="connsiteX35557" y="connsiteY35557"/>
                </a:cxn>
                <a:cxn ang="0">
                  <a:pos x="connsiteX35558" y="connsiteY35558"/>
                </a:cxn>
                <a:cxn ang="0">
                  <a:pos x="connsiteX35559" y="connsiteY35559"/>
                </a:cxn>
                <a:cxn ang="0">
                  <a:pos x="connsiteX35560" y="connsiteY35560"/>
                </a:cxn>
                <a:cxn ang="0">
                  <a:pos x="connsiteX35561" y="connsiteY35561"/>
                </a:cxn>
                <a:cxn ang="0">
                  <a:pos x="connsiteX35562" y="connsiteY35562"/>
                </a:cxn>
                <a:cxn ang="0">
                  <a:pos x="connsiteX35563" y="connsiteY35563"/>
                </a:cxn>
                <a:cxn ang="0">
                  <a:pos x="connsiteX35564" y="connsiteY35564"/>
                </a:cxn>
                <a:cxn ang="0">
                  <a:pos x="connsiteX35565" y="connsiteY35565"/>
                </a:cxn>
                <a:cxn ang="0">
                  <a:pos x="connsiteX35566" y="connsiteY35566"/>
                </a:cxn>
                <a:cxn ang="0">
                  <a:pos x="connsiteX35567" y="connsiteY35567"/>
                </a:cxn>
                <a:cxn ang="0">
                  <a:pos x="connsiteX35568" y="connsiteY35568"/>
                </a:cxn>
                <a:cxn ang="0">
                  <a:pos x="connsiteX35569" y="connsiteY35569"/>
                </a:cxn>
                <a:cxn ang="0">
                  <a:pos x="connsiteX35570" y="connsiteY35570"/>
                </a:cxn>
                <a:cxn ang="0">
                  <a:pos x="connsiteX35571" y="connsiteY35571"/>
                </a:cxn>
                <a:cxn ang="0">
                  <a:pos x="connsiteX35572" y="connsiteY35572"/>
                </a:cxn>
                <a:cxn ang="0">
                  <a:pos x="connsiteX35573" y="connsiteY35573"/>
                </a:cxn>
                <a:cxn ang="0">
                  <a:pos x="connsiteX35574" y="connsiteY35574"/>
                </a:cxn>
                <a:cxn ang="0">
                  <a:pos x="connsiteX35575" y="connsiteY35575"/>
                </a:cxn>
                <a:cxn ang="0">
                  <a:pos x="connsiteX35576" y="connsiteY35576"/>
                </a:cxn>
                <a:cxn ang="0">
                  <a:pos x="connsiteX35577" y="connsiteY35577"/>
                </a:cxn>
                <a:cxn ang="0">
                  <a:pos x="connsiteX35578" y="connsiteY35578"/>
                </a:cxn>
                <a:cxn ang="0">
                  <a:pos x="connsiteX35579" y="connsiteY35579"/>
                </a:cxn>
                <a:cxn ang="0">
                  <a:pos x="connsiteX35580" y="connsiteY35580"/>
                </a:cxn>
                <a:cxn ang="0">
                  <a:pos x="connsiteX35581" y="connsiteY35581"/>
                </a:cxn>
                <a:cxn ang="0">
                  <a:pos x="connsiteX35582" y="connsiteY35582"/>
                </a:cxn>
                <a:cxn ang="0">
                  <a:pos x="connsiteX35583" y="connsiteY35583"/>
                </a:cxn>
                <a:cxn ang="0">
                  <a:pos x="connsiteX35584" y="connsiteY35584"/>
                </a:cxn>
                <a:cxn ang="0">
                  <a:pos x="connsiteX35585" y="connsiteY35585"/>
                </a:cxn>
                <a:cxn ang="0">
                  <a:pos x="connsiteX35586" y="connsiteY35586"/>
                </a:cxn>
                <a:cxn ang="0">
                  <a:pos x="connsiteX35587" y="connsiteY35587"/>
                </a:cxn>
                <a:cxn ang="0">
                  <a:pos x="connsiteX35588" y="connsiteY35588"/>
                </a:cxn>
                <a:cxn ang="0">
                  <a:pos x="connsiteX35589" y="connsiteY35589"/>
                </a:cxn>
                <a:cxn ang="0">
                  <a:pos x="connsiteX35590" y="connsiteY35590"/>
                </a:cxn>
                <a:cxn ang="0">
                  <a:pos x="connsiteX35591" y="connsiteY35591"/>
                </a:cxn>
                <a:cxn ang="0">
                  <a:pos x="connsiteX35592" y="connsiteY35592"/>
                </a:cxn>
                <a:cxn ang="0">
                  <a:pos x="connsiteX35593" y="connsiteY35593"/>
                </a:cxn>
                <a:cxn ang="0">
                  <a:pos x="connsiteX35594" y="connsiteY35594"/>
                </a:cxn>
                <a:cxn ang="0">
                  <a:pos x="connsiteX35595" y="connsiteY35595"/>
                </a:cxn>
                <a:cxn ang="0">
                  <a:pos x="connsiteX35596" y="connsiteY35596"/>
                </a:cxn>
                <a:cxn ang="0">
                  <a:pos x="connsiteX35597" y="connsiteY35597"/>
                </a:cxn>
                <a:cxn ang="0">
                  <a:pos x="connsiteX35598" y="connsiteY35598"/>
                </a:cxn>
                <a:cxn ang="0">
                  <a:pos x="connsiteX35599" y="connsiteY35599"/>
                </a:cxn>
                <a:cxn ang="0">
                  <a:pos x="connsiteX35600" y="connsiteY35600"/>
                </a:cxn>
                <a:cxn ang="0">
                  <a:pos x="connsiteX35601" y="connsiteY35601"/>
                </a:cxn>
                <a:cxn ang="0">
                  <a:pos x="connsiteX35602" y="connsiteY35602"/>
                </a:cxn>
                <a:cxn ang="0">
                  <a:pos x="connsiteX35603" y="connsiteY35603"/>
                </a:cxn>
                <a:cxn ang="0">
                  <a:pos x="connsiteX35604" y="connsiteY35604"/>
                </a:cxn>
                <a:cxn ang="0">
                  <a:pos x="connsiteX35605" y="connsiteY35605"/>
                </a:cxn>
                <a:cxn ang="0">
                  <a:pos x="connsiteX35606" y="connsiteY35606"/>
                </a:cxn>
                <a:cxn ang="0">
                  <a:pos x="connsiteX35607" y="connsiteY35607"/>
                </a:cxn>
                <a:cxn ang="0">
                  <a:pos x="connsiteX35608" y="connsiteY35608"/>
                </a:cxn>
                <a:cxn ang="0">
                  <a:pos x="connsiteX35609" y="connsiteY35609"/>
                </a:cxn>
                <a:cxn ang="0">
                  <a:pos x="connsiteX35610" y="connsiteY35610"/>
                </a:cxn>
                <a:cxn ang="0">
                  <a:pos x="connsiteX35611" y="connsiteY35611"/>
                </a:cxn>
                <a:cxn ang="0">
                  <a:pos x="connsiteX35612" y="connsiteY35612"/>
                </a:cxn>
                <a:cxn ang="0">
                  <a:pos x="connsiteX35613" y="connsiteY35613"/>
                </a:cxn>
                <a:cxn ang="0">
                  <a:pos x="connsiteX35614" y="connsiteY35614"/>
                </a:cxn>
                <a:cxn ang="0">
                  <a:pos x="connsiteX35615" y="connsiteY35615"/>
                </a:cxn>
                <a:cxn ang="0">
                  <a:pos x="connsiteX35616" y="connsiteY35616"/>
                </a:cxn>
                <a:cxn ang="0">
                  <a:pos x="connsiteX35617" y="connsiteY35617"/>
                </a:cxn>
                <a:cxn ang="0">
                  <a:pos x="connsiteX35618" y="connsiteY35618"/>
                </a:cxn>
                <a:cxn ang="0">
                  <a:pos x="connsiteX35619" y="connsiteY35619"/>
                </a:cxn>
                <a:cxn ang="0">
                  <a:pos x="connsiteX35620" y="connsiteY35620"/>
                </a:cxn>
                <a:cxn ang="0">
                  <a:pos x="connsiteX35621" y="connsiteY35621"/>
                </a:cxn>
                <a:cxn ang="0">
                  <a:pos x="connsiteX35622" y="connsiteY35622"/>
                </a:cxn>
                <a:cxn ang="0">
                  <a:pos x="connsiteX35623" y="connsiteY35623"/>
                </a:cxn>
                <a:cxn ang="0">
                  <a:pos x="connsiteX35624" y="connsiteY35624"/>
                </a:cxn>
                <a:cxn ang="0">
                  <a:pos x="connsiteX35625" y="connsiteY35625"/>
                </a:cxn>
                <a:cxn ang="0">
                  <a:pos x="connsiteX35626" y="connsiteY35626"/>
                </a:cxn>
                <a:cxn ang="0">
                  <a:pos x="connsiteX35627" y="connsiteY35627"/>
                </a:cxn>
                <a:cxn ang="0">
                  <a:pos x="connsiteX35628" y="connsiteY35628"/>
                </a:cxn>
                <a:cxn ang="0">
                  <a:pos x="connsiteX35629" y="connsiteY35629"/>
                </a:cxn>
                <a:cxn ang="0">
                  <a:pos x="connsiteX35630" y="connsiteY35630"/>
                </a:cxn>
                <a:cxn ang="0">
                  <a:pos x="connsiteX35631" y="connsiteY35631"/>
                </a:cxn>
                <a:cxn ang="0">
                  <a:pos x="connsiteX35632" y="connsiteY35632"/>
                </a:cxn>
                <a:cxn ang="0">
                  <a:pos x="connsiteX35633" y="connsiteY35633"/>
                </a:cxn>
                <a:cxn ang="0">
                  <a:pos x="connsiteX35634" y="connsiteY35634"/>
                </a:cxn>
                <a:cxn ang="0">
                  <a:pos x="connsiteX35635" y="connsiteY35635"/>
                </a:cxn>
                <a:cxn ang="0">
                  <a:pos x="connsiteX35636" y="connsiteY35636"/>
                </a:cxn>
                <a:cxn ang="0">
                  <a:pos x="connsiteX35637" y="connsiteY35637"/>
                </a:cxn>
                <a:cxn ang="0">
                  <a:pos x="connsiteX35638" y="connsiteY35638"/>
                </a:cxn>
                <a:cxn ang="0">
                  <a:pos x="connsiteX35639" y="connsiteY35639"/>
                </a:cxn>
                <a:cxn ang="0">
                  <a:pos x="connsiteX35640" y="connsiteY35640"/>
                </a:cxn>
                <a:cxn ang="0">
                  <a:pos x="connsiteX35641" y="connsiteY35641"/>
                </a:cxn>
                <a:cxn ang="0">
                  <a:pos x="connsiteX35642" y="connsiteY35642"/>
                </a:cxn>
                <a:cxn ang="0">
                  <a:pos x="connsiteX35643" y="connsiteY35643"/>
                </a:cxn>
                <a:cxn ang="0">
                  <a:pos x="connsiteX35644" y="connsiteY35644"/>
                </a:cxn>
                <a:cxn ang="0">
                  <a:pos x="connsiteX35645" y="connsiteY35645"/>
                </a:cxn>
                <a:cxn ang="0">
                  <a:pos x="connsiteX35646" y="connsiteY35646"/>
                </a:cxn>
                <a:cxn ang="0">
                  <a:pos x="connsiteX35647" y="connsiteY35647"/>
                </a:cxn>
                <a:cxn ang="0">
                  <a:pos x="connsiteX35648" y="connsiteY35648"/>
                </a:cxn>
                <a:cxn ang="0">
                  <a:pos x="connsiteX35649" y="connsiteY35649"/>
                </a:cxn>
                <a:cxn ang="0">
                  <a:pos x="connsiteX35650" y="connsiteY35650"/>
                </a:cxn>
                <a:cxn ang="0">
                  <a:pos x="connsiteX35651" y="connsiteY35651"/>
                </a:cxn>
                <a:cxn ang="0">
                  <a:pos x="connsiteX35652" y="connsiteY35652"/>
                </a:cxn>
                <a:cxn ang="0">
                  <a:pos x="connsiteX35653" y="connsiteY35653"/>
                </a:cxn>
                <a:cxn ang="0">
                  <a:pos x="connsiteX35654" y="connsiteY35654"/>
                </a:cxn>
                <a:cxn ang="0">
                  <a:pos x="connsiteX35655" y="connsiteY35655"/>
                </a:cxn>
                <a:cxn ang="0">
                  <a:pos x="connsiteX35656" y="connsiteY35656"/>
                </a:cxn>
                <a:cxn ang="0">
                  <a:pos x="connsiteX35657" y="connsiteY35657"/>
                </a:cxn>
                <a:cxn ang="0">
                  <a:pos x="connsiteX35658" y="connsiteY35658"/>
                </a:cxn>
                <a:cxn ang="0">
                  <a:pos x="connsiteX35659" y="connsiteY35659"/>
                </a:cxn>
                <a:cxn ang="0">
                  <a:pos x="connsiteX35660" y="connsiteY35660"/>
                </a:cxn>
                <a:cxn ang="0">
                  <a:pos x="connsiteX35661" y="connsiteY35661"/>
                </a:cxn>
                <a:cxn ang="0">
                  <a:pos x="connsiteX35662" y="connsiteY35662"/>
                </a:cxn>
                <a:cxn ang="0">
                  <a:pos x="connsiteX35663" y="connsiteY35663"/>
                </a:cxn>
                <a:cxn ang="0">
                  <a:pos x="connsiteX35664" y="connsiteY35664"/>
                </a:cxn>
                <a:cxn ang="0">
                  <a:pos x="connsiteX35665" y="connsiteY35665"/>
                </a:cxn>
                <a:cxn ang="0">
                  <a:pos x="connsiteX35666" y="connsiteY35666"/>
                </a:cxn>
                <a:cxn ang="0">
                  <a:pos x="connsiteX35667" y="connsiteY35667"/>
                </a:cxn>
                <a:cxn ang="0">
                  <a:pos x="connsiteX35668" y="connsiteY35668"/>
                </a:cxn>
                <a:cxn ang="0">
                  <a:pos x="connsiteX35669" y="connsiteY35669"/>
                </a:cxn>
                <a:cxn ang="0">
                  <a:pos x="connsiteX35670" y="connsiteY35670"/>
                </a:cxn>
                <a:cxn ang="0">
                  <a:pos x="connsiteX35671" y="connsiteY35671"/>
                </a:cxn>
                <a:cxn ang="0">
                  <a:pos x="connsiteX35672" y="connsiteY35672"/>
                </a:cxn>
                <a:cxn ang="0">
                  <a:pos x="connsiteX35673" y="connsiteY35673"/>
                </a:cxn>
                <a:cxn ang="0">
                  <a:pos x="connsiteX35674" y="connsiteY35674"/>
                </a:cxn>
                <a:cxn ang="0">
                  <a:pos x="connsiteX35675" y="connsiteY35675"/>
                </a:cxn>
                <a:cxn ang="0">
                  <a:pos x="connsiteX35676" y="connsiteY35676"/>
                </a:cxn>
                <a:cxn ang="0">
                  <a:pos x="connsiteX35677" y="connsiteY35677"/>
                </a:cxn>
                <a:cxn ang="0">
                  <a:pos x="connsiteX35678" y="connsiteY35678"/>
                </a:cxn>
                <a:cxn ang="0">
                  <a:pos x="connsiteX35679" y="connsiteY35679"/>
                </a:cxn>
                <a:cxn ang="0">
                  <a:pos x="connsiteX35680" y="connsiteY35680"/>
                </a:cxn>
                <a:cxn ang="0">
                  <a:pos x="connsiteX35681" y="connsiteY35681"/>
                </a:cxn>
                <a:cxn ang="0">
                  <a:pos x="connsiteX35682" y="connsiteY35682"/>
                </a:cxn>
                <a:cxn ang="0">
                  <a:pos x="connsiteX35683" y="connsiteY35683"/>
                </a:cxn>
                <a:cxn ang="0">
                  <a:pos x="connsiteX35684" y="connsiteY35684"/>
                </a:cxn>
                <a:cxn ang="0">
                  <a:pos x="connsiteX35685" y="connsiteY35685"/>
                </a:cxn>
                <a:cxn ang="0">
                  <a:pos x="connsiteX35686" y="connsiteY35686"/>
                </a:cxn>
                <a:cxn ang="0">
                  <a:pos x="connsiteX35687" y="connsiteY35687"/>
                </a:cxn>
                <a:cxn ang="0">
                  <a:pos x="connsiteX35688" y="connsiteY35688"/>
                </a:cxn>
                <a:cxn ang="0">
                  <a:pos x="connsiteX35689" y="connsiteY35689"/>
                </a:cxn>
                <a:cxn ang="0">
                  <a:pos x="connsiteX35690" y="connsiteY35690"/>
                </a:cxn>
                <a:cxn ang="0">
                  <a:pos x="connsiteX35691" y="connsiteY35691"/>
                </a:cxn>
                <a:cxn ang="0">
                  <a:pos x="connsiteX35692" y="connsiteY35692"/>
                </a:cxn>
                <a:cxn ang="0">
                  <a:pos x="connsiteX35693" y="connsiteY35693"/>
                </a:cxn>
                <a:cxn ang="0">
                  <a:pos x="connsiteX35694" y="connsiteY35694"/>
                </a:cxn>
                <a:cxn ang="0">
                  <a:pos x="connsiteX35695" y="connsiteY35695"/>
                </a:cxn>
                <a:cxn ang="0">
                  <a:pos x="connsiteX35696" y="connsiteY35696"/>
                </a:cxn>
                <a:cxn ang="0">
                  <a:pos x="connsiteX35697" y="connsiteY35697"/>
                </a:cxn>
                <a:cxn ang="0">
                  <a:pos x="connsiteX35698" y="connsiteY35698"/>
                </a:cxn>
                <a:cxn ang="0">
                  <a:pos x="connsiteX35699" y="connsiteY35699"/>
                </a:cxn>
                <a:cxn ang="0">
                  <a:pos x="connsiteX35700" y="connsiteY35700"/>
                </a:cxn>
                <a:cxn ang="0">
                  <a:pos x="connsiteX35701" y="connsiteY35701"/>
                </a:cxn>
                <a:cxn ang="0">
                  <a:pos x="connsiteX35702" y="connsiteY35702"/>
                </a:cxn>
                <a:cxn ang="0">
                  <a:pos x="connsiteX35703" y="connsiteY35703"/>
                </a:cxn>
                <a:cxn ang="0">
                  <a:pos x="connsiteX35704" y="connsiteY35704"/>
                </a:cxn>
                <a:cxn ang="0">
                  <a:pos x="connsiteX35705" y="connsiteY35705"/>
                </a:cxn>
                <a:cxn ang="0">
                  <a:pos x="connsiteX35706" y="connsiteY35706"/>
                </a:cxn>
                <a:cxn ang="0">
                  <a:pos x="connsiteX35707" y="connsiteY35707"/>
                </a:cxn>
                <a:cxn ang="0">
                  <a:pos x="connsiteX35708" y="connsiteY35708"/>
                </a:cxn>
                <a:cxn ang="0">
                  <a:pos x="connsiteX35709" y="connsiteY35709"/>
                </a:cxn>
                <a:cxn ang="0">
                  <a:pos x="connsiteX35710" y="connsiteY35710"/>
                </a:cxn>
                <a:cxn ang="0">
                  <a:pos x="connsiteX35711" y="connsiteY35711"/>
                </a:cxn>
                <a:cxn ang="0">
                  <a:pos x="connsiteX35712" y="connsiteY35712"/>
                </a:cxn>
                <a:cxn ang="0">
                  <a:pos x="connsiteX35713" y="connsiteY35713"/>
                </a:cxn>
                <a:cxn ang="0">
                  <a:pos x="connsiteX35714" y="connsiteY35714"/>
                </a:cxn>
                <a:cxn ang="0">
                  <a:pos x="connsiteX35715" y="connsiteY35715"/>
                </a:cxn>
                <a:cxn ang="0">
                  <a:pos x="connsiteX35716" y="connsiteY35716"/>
                </a:cxn>
                <a:cxn ang="0">
                  <a:pos x="connsiteX35717" y="connsiteY35717"/>
                </a:cxn>
                <a:cxn ang="0">
                  <a:pos x="connsiteX35718" y="connsiteY35718"/>
                </a:cxn>
                <a:cxn ang="0">
                  <a:pos x="connsiteX35719" y="connsiteY35719"/>
                </a:cxn>
                <a:cxn ang="0">
                  <a:pos x="connsiteX35720" y="connsiteY35720"/>
                </a:cxn>
                <a:cxn ang="0">
                  <a:pos x="connsiteX35721" y="connsiteY35721"/>
                </a:cxn>
                <a:cxn ang="0">
                  <a:pos x="connsiteX35722" y="connsiteY35722"/>
                </a:cxn>
                <a:cxn ang="0">
                  <a:pos x="connsiteX35723" y="connsiteY35723"/>
                </a:cxn>
                <a:cxn ang="0">
                  <a:pos x="connsiteX35724" y="connsiteY35724"/>
                </a:cxn>
                <a:cxn ang="0">
                  <a:pos x="connsiteX35725" y="connsiteY35725"/>
                </a:cxn>
                <a:cxn ang="0">
                  <a:pos x="connsiteX35726" y="connsiteY35726"/>
                </a:cxn>
                <a:cxn ang="0">
                  <a:pos x="connsiteX35727" y="connsiteY35727"/>
                </a:cxn>
                <a:cxn ang="0">
                  <a:pos x="connsiteX35728" y="connsiteY35728"/>
                </a:cxn>
                <a:cxn ang="0">
                  <a:pos x="connsiteX35729" y="connsiteY35729"/>
                </a:cxn>
                <a:cxn ang="0">
                  <a:pos x="connsiteX35730" y="connsiteY35730"/>
                </a:cxn>
                <a:cxn ang="0">
                  <a:pos x="connsiteX35731" y="connsiteY35731"/>
                </a:cxn>
                <a:cxn ang="0">
                  <a:pos x="connsiteX35732" y="connsiteY35732"/>
                </a:cxn>
                <a:cxn ang="0">
                  <a:pos x="connsiteX35733" y="connsiteY35733"/>
                </a:cxn>
                <a:cxn ang="0">
                  <a:pos x="connsiteX35734" y="connsiteY35734"/>
                </a:cxn>
                <a:cxn ang="0">
                  <a:pos x="connsiteX35735" y="connsiteY35735"/>
                </a:cxn>
                <a:cxn ang="0">
                  <a:pos x="connsiteX35736" y="connsiteY35736"/>
                </a:cxn>
                <a:cxn ang="0">
                  <a:pos x="connsiteX35737" y="connsiteY35737"/>
                </a:cxn>
                <a:cxn ang="0">
                  <a:pos x="connsiteX35738" y="connsiteY35738"/>
                </a:cxn>
                <a:cxn ang="0">
                  <a:pos x="connsiteX35739" y="connsiteY35739"/>
                </a:cxn>
                <a:cxn ang="0">
                  <a:pos x="connsiteX35740" y="connsiteY35740"/>
                </a:cxn>
                <a:cxn ang="0">
                  <a:pos x="connsiteX35741" y="connsiteY35741"/>
                </a:cxn>
                <a:cxn ang="0">
                  <a:pos x="connsiteX35742" y="connsiteY35742"/>
                </a:cxn>
                <a:cxn ang="0">
                  <a:pos x="connsiteX35743" y="connsiteY35743"/>
                </a:cxn>
                <a:cxn ang="0">
                  <a:pos x="connsiteX35744" y="connsiteY35744"/>
                </a:cxn>
                <a:cxn ang="0">
                  <a:pos x="connsiteX35745" y="connsiteY35745"/>
                </a:cxn>
                <a:cxn ang="0">
                  <a:pos x="connsiteX35746" y="connsiteY35746"/>
                </a:cxn>
                <a:cxn ang="0">
                  <a:pos x="connsiteX35747" y="connsiteY35747"/>
                </a:cxn>
                <a:cxn ang="0">
                  <a:pos x="connsiteX35748" y="connsiteY35748"/>
                </a:cxn>
                <a:cxn ang="0">
                  <a:pos x="connsiteX35749" y="connsiteY35749"/>
                </a:cxn>
                <a:cxn ang="0">
                  <a:pos x="connsiteX35750" y="connsiteY35750"/>
                </a:cxn>
                <a:cxn ang="0">
                  <a:pos x="connsiteX35751" y="connsiteY35751"/>
                </a:cxn>
                <a:cxn ang="0">
                  <a:pos x="connsiteX35752" y="connsiteY35752"/>
                </a:cxn>
                <a:cxn ang="0">
                  <a:pos x="connsiteX35753" y="connsiteY35753"/>
                </a:cxn>
                <a:cxn ang="0">
                  <a:pos x="connsiteX35754" y="connsiteY35754"/>
                </a:cxn>
                <a:cxn ang="0">
                  <a:pos x="connsiteX35755" y="connsiteY35755"/>
                </a:cxn>
                <a:cxn ang="0">
                  <a:pos x="connsiteX35756" y="connsiteY35756"/>
                </a:cxn>
                <a:cxn ang="0">
                  <a:pos x="connsiteX35757" y="connsiteY35757"/>
                </a:cxn>
                <a:cxn ang="0">
                  <a:pos x="connsiteX35758" y="connsiteY35758"/>
                </a:cxn>
                <a:cxn ang="0">
                  <a:pos x="connsiteX35759" y="connsiteY35759"/>
                </a:cxn>
                <a:cxn ang="0">
                  <a:pos x="connsiteX35760" y="connsiteY35760"/>
                </a:cxn>
                <a:cxn ang="0">
                  <a:pos x="connsiteX35761" y="connsiteY35761"/>
                </a:cxn>
                <a:cxn ang="0">
                  <a:pos x="connsiteX35762" y="connsiteY35762"/>
                </a:cxn>
                <a:cxn ang="0">
                  <a:pos x="connsiteX35763" y="connsiteY35763"/>
                </a:cxn>
                <a:cxn ang="0">
                  <a:pos x="connsiteX35764" y="connsiteY35764"/>
                </a:cxn>
                <a:cxn ang="0">
                  <a:pos x="connsiteX35765" y="connsiteY35765"/>
                </a:cxn>
                <a:cxn ang="0">
                  <a:pos x="connsiteX35766" y="connsiteY35766"/>
                </a:cxn>
                <a:cxn ang="0">
                  <a:pos x="connsiteX35767" y="connsiteY35767"/>
                </a:cxn>
                <a:cxn ang="0">
                  <a:pos x="connsiteX35768" y="connsiteY35768"/>
                </a:cxn>
                <a:cxn ang="0">
                  <a:pos x="connsiteX35769" y="connsiteY35769"/>
                </a:cxn>
                <a:cxn ang="0">
                  <a:pos x="connsiteX35770" y="connsiteY35770"/>
                </a:cxn>
                <a:cxn ang="0">
                  <a:pos x="connsiteX35771" y="connsiteY35771"/>
                </a:cxn>
                <a:cxn ang="0">
                  <a:pos x="connsiteX35772" y="connsiteY35772"/>
                </a:cxn>
                <a:cxn ang="0">
                  <a:pos x="connsiteX35773" y="connsiteY35773"/>
                </a:cxn>
                <a:cxn ang="0">
                  <a:pos x="connsiteX35774" y="connsiteY35774"/>
                </a:cxn>
                <a:cxn ang="0">
                  <a:pos x="connsiteX35775" y="connsiteY35775"/>
                </a:cxn>
                <a:cxn ang="0">
                  <a:pos x="connsiteX35776" y="connsiteY35776"/>
                </a:cxn>
                <a:cxn ang="0">
                  <a:pos x="connsiteX35777" y="connsiteY35777"/>
                </a:cxn>
                <a:cxn ang="0">
                  <a:pos x="connsiteX35778" y="connsiteY35778"/>
                </a:cxn>
                <a:cxn ang="0">
                  <a:pos x="connsiteX35779" y="connsiteY35779"/>
                </a:cxn>
                <a:cxn ang="0">
                  <a:pos x="connsiteX35780" y="connsiteY35780"/>
                </a:cxn>
                <a:cxn ang="0">
                  <a:pos x="connsiteX35781" y="connsiteY35781"/>
                </a:cxn>
                <a:cxn ang="0">
                  <a:pos x="connsiteX35782" y="connsiteY35782"/>
                </a:cxn>
                <a:cxn ang="0">
                  <a:pos x="connsiteX35783" y="connsiteY35783"/>
                </a:cxn>
                <a:cxn ang="0">
                  <a:pos x="connsiteX35784" y="connsiteY35784"/>
                </a:cxn>
                <a:cxn ang="0">
                  <a:pos x="connsiteX35785" y="connsiteY35785"/>
                </a:cxn>
                <a:cxn ang="0">
                  <a:pos x="connsiteX35786" y="connsiteY35786"/>
                </a:cxn>
                <a:cxn ang="0">
                  <a:pos x="connsiteX35787" y="connsiteY35787"/>
                </a:cxn>
                <a:cxn ang="0">
                  <a:pos x="connsiteX35788" y="connsiteY35788"/>
                </a:cxn>
                <a:cxn ang="0">
                  <a:pos x="connsiteX35789" y="connsiteY35789"/>
                </a:cxn>
                <a:cxn ang="0">
                  <a:pos x="connsiteX35790" y="connsiteY35790"/>
                </a:cxn>
                <a:cxn ang="0">
                  <a:pos x="connsiteX35791" y="connsiteY35791"/>
                </a:cxn>
                <a:cxn ang="0">
                  <a:pos x="connsiteX35792" y="connsiteY35792"/>
                </a:cxn>
                <a:cxn ang="0">
                  <a:pos x="connsiteX35793" y="connsiteY35793"/>
                </a:cxn>
                <a:cxn ang="0">
                  <a:pos x="connsiteX35794" y="connsiteY35794"/>
                </a:cxn>
                <a:cxn ang="0">
                  <a:pos x="connsiteX35795" y="connsiteY35795"/>
                </a:cxn>
                <a:cxn ang="0">
                  <a:pos x="connsiteX35796" y="connsiteY35796"/>
                </a:cxn>
                <a:cxn ang="0">
                  <a:pos x="connsiteX35797" y="connsiteY35797"/>
                </a:cxn>
                <a:cxn ang="0">
                  <a:pos x="connsiteX35798" y="connsiteY35798"/>
                </a:cxn>
                <a:cxn ang="0">
                  <a:pos x="connsiteX35799" y="connsiteY35799"/>
                </a:cxn>
                <a:cxn ang="0">
                  <a:pos x="connsiteX35800" y="connsiteY35800"/>
                </a:cxn>
                <a:cxn ang="0">
                  <a:pos x="connsiteX35801" y="connsiteY35801"/>
                </a:cxn>
                <a:cxn ang="0">
                  <a:pos x="connsiteX35802" y="connsiteY35802"/>
                </a:cxn>
                <a:cxn ang="0">
                  <a:pos x="connsiteX35803" y="connsiteY35803"/>
                </a:cxn>
                <a:cxn ang="0">
                  <a:pos x="connsiteX35804" y="connsiteY35804"/>
                </a:cxn>
                <a:cxn ang="0">
                  <a:pos x="connsiteX35805" y="connsiteY35805"/>
                </a:cxn>
                <a:cxn ang="0">
                  <a:pos x="connsiteX35806" y="connsiteY35806"/>
                </a:cxn>
                <a:cxn ang="0">
                  <a:pos x="connsiteX35807" y="connsiteY35807"/>
                </a:cxn>
                <a:cxn ang="0">
                  <a:pos x="connsiteX35808" y="connsiteY35808"/>
                </a:cxn>
                <a:cxn ang="0">
                  <a:pos x="connsiteX35809" y="connsiteY35809"/>
                </a:cxn>
                <a:cxn ang="0">
                  <a:pos x="connsiteX35810" y="connsiteY35810"/>
                </a:cxn>
                <a:cxn ang="0">
                  <a:pos x="connsiteX35811" y="connsiteY35811"/>
                </a:cxn>
                <a:cxn ang="0">
                  <a:pos x="connsiteX35812" y="connsiteY35812"/>
                </a:cxn>
                <a:cxn ang="0">
                  <a:pos x="connsiteX35813" y="connsiteY35813"/>
                </a:cxn>
                <a:cxn ang="0">
                  <a:pos x="connsiteX35814" y="connsiteY35814"/>
                </a:cxn>
                <a:cxn ang="0">
                  <a:pos x="connsiteX35815" y="connsiteY35815"/>
                </a:cxn>
                <a:cxn ang="0">
                  <a:pos x="connsiteX35816" y="connsiteY35816"/>
                </a:cxn>
                <a:cxn ang="0">
                  <a:pos x="connsiteX35817" y="connsiteY35817"/>
                </a:cxn>
                <a:cxn ang="0">
                  <a:pos x="connsiteX35818" y="connsiteY35818"/>
                </a:cxn>
                <a:cxn ang="0">
                  <a:pos x="connsiteX35819" y="connsiteY35819"/>
                </a:cxn>
                <a:cxn ang="0">
                  <a:pos x="connsiteX35820" y="connsiteY35820"/>
                </a:cxn>
                <a:cxn ang="0">
                  <a:pos x="connsiteX35821" y="connsiteY35821"/>
                </a:cxn>
                <a:cxn ang="0">
                  <a:pos x="connsiteX35822" y="connsiteY35822"/>
                </a:cxn>
                <a:cxn ang="0">
                  <a:pos x="connsiteX35823" y="connsiteY35823"/>
                </a:cxn>
                <a:cxn ang="0">
                  <a:pos x="connsiteX35824" y="connsiteY35824"/>
                </a:cxn>
                <a:cxn ang="0">
                  <a:pos x="connsiteX35825" y="connsiteY35825"/>
                </a:cxn>
                <a:cxn ang="0">
                  <a:pos x="connsiteX35826" y="connsiteY35826"/>
                </a:cxn>
                <a:cxn ang="0">
                  <a:pos x="connsiteX35827" y="connsiteY35827"/>
                </a:cxn>
                <a:cxn ang="0">
                  <a:pos x="connsiteX35828" y="connsiteY35828"/>
                </a:cxn>
                <a:cxn ang="0">
                  <a:pos x="connsiteX35829" y="connsiteY35829"/>
                </a:cxn>
                <a:cxn ang="0">
                  <a:pos x="connsiteX35830" y="connsiteY35830"/>
                </a:cxn>
                <a:cxn ang="0">
                  <a:pos x="connsiteX35831" y="connsiteY35831"/>
                </a:cxn>
                <a:cxn ang="0">
                  <a:pos x="connsiteX35832" y="connsiteY35832"/>
                </a:cxn>
                <a:cxn ang="0">
                  <a:pos x="connsiteX35833" y="connsiteY35833"/>
                </a:cxn>
                <a:cxn ang="0">
                  <a:pos x="connsiteX35834" y="connsiteY35834"/>
                </a:cxn>
                <a:cxn ang="0">
                  <a:pos x="connsiteX35835" y="connsiteY35835"/>
                </a:cxn>
                <a:cxn ang="0">
                  <a:pos x="connsiteX35836" y="connsiteY35836"/>
                </a:cxn>
                <a:cxn ang="0">
                  <a:pos x="connsiteX35837" y="connsiteY35837"/>
                </a:cxn>
                <a:cxn ang="0">
                  <a:pos x="connsiteX35838" y="connsiteY35838"/>
                </a:cxn>
                <a:cxn ang="0">
                  <a:pos x="connsiteX35839" y="connsiteY35839"/>
                </a:cxn>
                <a:cxn ang="0">
                  <a:pos x="connsiteX35840" y="connsiteY35840"/>
                </a:cxn>
                <a:cxn ang="0">
                  <a:pos x="connsiteX35841" y="connsiteY35841"/>
                </a:cxn>
                <a:cxn ang="0">
                  <a:pos x="connsiteX35842" y="connsiteY35842"/>
                </a:cxn>
                <a:cxn ang="0">
                  <a:pos x="connsiteX35843" y="connsiteY35843"/>
                </a:cxn>
                <a:cxn ang="0">
                  <a:pos x="connsiteX35844" y="connsiteY35844"/>
                </a:cxn>
                <a:cxn ang="0">
                  <a:pos x="connsiteX35845" y="connsiteY35845"/>
                </a:cxn>
                <a:cxn ang="0">
                  <a:pos x="connsiteX35846" y="connsiteY35846"/>
                </a:cxn>
                <a:cxn ang="0">
                  <a:pos x="connsiteX35847" y="connsiteY35847"/>
                </a:cxn>
                <a:cxn ang="0">
                  <a:pos x="connsiteX35848" y="connsiteY35848"/>
                </a:cxn>
                <a:cxn ang="0">
                  <a:pos x="connsiteX35849" y="connsiteY35849"/>
                </a:cxn>
                <a:cxn ang="0">
                  <a:pos x="connsiteX35850" y="connsiteY35850"/>
                </a:cxn>
                <a:cxn ang="0">
                  <a:pos x="connsiteX35851" y="connsiteY35851"/>
                </a:cxn>
                <a:cxn ang="0">
                  <a:pos x="connsiteX35852" y="connsiteY35852"/>
                </a:cxn>
                <a:cxn ang="0">
                  <a:pos x="connsiteX35853" y="connsiteY35853"/>
                </a:cxn>
                <a:cxn ang="0">
                  <a:pos x="connsiteX35854" y="connsiteY35854"/>
                </a:cxn>
                <a:cxn ang="0">
                  <a:pos x="connsiteX35855" y="connsiteY35855"/>
                </a:cxn>
                <a:cxn ang="0">
                  <a:pos x="connsiteX35856" y="connsiteY35856"/>
                </a:cxn>
                <a:cxn ang="0">
                  <a:pos x="connsiteX35857" y="connsiteY35857"/>
                </a:cxn>
                <a:cxn ang="0">
                  <a:pos x="connsiteX35858" y="connsiteY35858"/>
                </a:cxn>
                <a:cxn ang="0">
                  <a:pos x="connsiteX35859" y="connsiteY35859"/>
                </a:cxn>
                <a:cxn ang="0">
                  <a:pos x="connsiteX35860" y="connsiteY35860"/>
                </a:cxn>
                <a:cxn ang="0">
                  <a:pos x="connsiteX35861" y="connsiteY35861"/>
                </a:cxn>
                <a:cxn ang="0">
                  <a:pos x="connsiteX35862" y="connsiteY35862"/>
                </a:cxn>
                <a:cxn ang="0">
                  <a:pos x="connsiteX35863" y="connsiteY35863"/>
                </a:cxn>
                <a:cxn ang="0">
                  <a:pos x="connsiteX35864" y="connsiteY35864"/>
                </a:cxn>
                <a:cxn ang="0">
                  <a:pos x="connsiteX35865" y="connsiteY35865"/>
                </a:cxn>
                <a:cxn ang="0">
                  <a:pos x="connsiteX35866" y="connsiteY35866"/>
                </a:cxn>
                <a:cxn ang="0">
                  <a:pos x="connsiteX35867" y="connsiteY35867"/>
                </a:cxn>
                <a:cxn ang="0">
                  <a:pos x="connsiteX35868" y="connsiteY35868"/>
                </a:cxn>
                <a:cxn ang="0">
                  <a:pos x="connsiteX35869" y="connsiteY35869"/>
                </a:cxn>
                <a:cxn ang="0">
                  <a:pos x="connsiteX35870" y="connsiteY35870"/>
                </a:cxn>
                <a:cxn ang="0">
                  <a:pos x="connsiteX35871" y="connsiteY35871"/>
                </a:cxn>
                <a:cxn ang="0">
                  <a:pos x="connsiteX35872" y="connsiteY35872"/>
                </a:cxn>
                <a:cxn ang="0">
                  <a:pos x="connsiteX35873" y="connsiteY35873"/>
                </a:cxn>
                <a:cxn ang="0">
                  <a:pos x="connsiteX35874" y="connsiteY35874"/>
                </a:cxn>
                <a:cxn ang="0">
                  <a:pos x="connsiteX35875" y="connsiteY35875"/>
                </a:cxn>
                <a:cxn ang="0">
                  <a:pos x="connsiteX35876" y="connsiteY35876"/>
                </a:cxn>
                <a:cxn ang="0">
                  <a:pos x="connsiteX35877" y="connsiteY35877"/>
                </a:cxn>
                <a:cxn ang="0">
                  <a:pos x="connsiteX35878" y="connsiteY35878"/>
                </a:cxn>
                <a:cxn ang="0">
                  <a:pos x="connsiteX35879" y="connsiteY35879"/>
                </a:cxn>
                <a:cxn ang="0">
                  <a:pos x="connsiteX35880" y="connsiteY35880"/>
                </a:cxn>
                <a:cxn ang="0">
                  <a:pos x="connsiteX35881" y="connsiteY35881"/>
                </a:cxn>
                <a:cxn ang="0">
                  <a:pos x="connsiteX35882" y="connsiteY35882"/>
                </a:cxn>
                <a:cxn ang="0">
                  <a:pos x="connsiteX35883" y="connsiteY35883"/>
                </a:cxn>
                <a:cxn ang="0">
                  <a:pos x="connsiteX35884" y="connsiteY35884"/>
                </a:cxn>
                <a:cxn ang="0">
                  <a:pos x="connsiteX35885" y="connsiteY35885"/>
                </a:cxn>
                <a:cxn ang="0">
                  <a:pos x="connsiteX35886" y="connsiteY35886"/>
                </a:cxn>
                <a:cxn ang="0">
                  <a:pos x="connsiteX35887" y="connsiteY35887"/>
                </a:cxn>
                <a:cxn ang="0">
                  <a:pos x="connsiteX35888" y="connsiteY35888"/>
                </a:cxn>
                <a:cxn ang="0">
                  <a:pos x="connsiteX35889" y="connsiteY35889"/>
                </a:cxn>
                <a:cxn ang="0">
                  <a:pos x="connsiteX35890" y="connsiteY35890"/>
                </a:cxn>
                <a:cxn ang="0">
                  <a:pos x="connsiteX35891" y="connsiteY35891"/>
                </a:cxn>
                <a:cxn ang="0">
                  <a:pos x="connsiteX35892" y="connsiteY35892"/>
                </a:cxn>
                <a:cxn ang="0">
                  <a:pos x="connsiteX35893" y="connsiteY35893"/>
                </a:cxn>
                <a:cxn ang="0">
                  <a:pos x="connsiteX35894" y="connsiteY35894"/>
                </a:cxn>
                <a:cxn ang="0">
                  <a:pos x="connsiteX35895" y="connsiteY35895"/>
                </a:cxn>
                <a:cxn ang="0">
                  <a:pos x="connsiteX35896" y="connsiteY35896"/>
                </a:cxn>
                <a:cxn ang="0">
                  <a:pos x="connsiteX35897" y="connsiteY35897"/>
                </a:cxn>
                <a:cxn ang="0">
                  <a:pos x="connsiteX35898" y="connsiteY35898"/>
                </a:cxn>
                <a:cxn ang="0">
                  <a:pos x="connsiteX35899" y="connsiteY35899"/>
                </a:cxn>
                <a:cxn ang="0">
                  <a:pos x="connsiteX35900" y="connsiteY35900"/>
                </a:cxn>
                <a:cxn ang="0">
                  <a:pos x="connsiteX35901" y="connsiteY35901"/>
                </a:cxn>
                <a:cxn ang="0">
                  <a:pos x="connsiteX35902" y="connsiteY35902"/>
                </a:cxn>
                <a:cxn ang="0">
                  <a:pos x="connsiteX35903" y="connsiteY35903"/>
                </a:cxn>
                <a:cxn ang="0">
                  <a:pos x="connsiteX35904" y="connsiteY35904"/>
                </a:cxn>
                <a:cxn ang="0">
                  <a:pos x="connsiteX35905" y="connsiteY35905"/>
                </a:cxn>
                <a:cxn ang="0">
                  <a:pos x="connsiteX35906" y="connsiteY35906"/>
                </a:cxn>
                <a:cxn ang="0">
                  <a:pos x="connsiteX35907" y="connsiteY35907"/>
                </a:cxn>
                <a:cxn ang="0">
                  <a:pos x="connsiteX35908" y="connsiteY35908"/>
                </a:cxn>
                <a:cxn ang="0">
                  <a:pos x="connsiteX35909" y="connsiteY35909"/>
                </a:cxn>
                <a:cxn ang="0">
                  <a:pos x="connsiteX35910" y="connsiteY35910"/>
                </a:cxn>
                <a:cxn ang="0">
                  <a:pos x="connsiteX35911" y="connsiteY35911"/>
                </a:cxn>
                <a:cxn ang="0">
                  <a:pos x="connsiteX35912" y="connsiteY35912"/>
                </a:cxn>
                <a:cxn ang="0">
                  <a:pos x="connsiteX35913" y="connsiteY35913"/>
                </a:cxn>
                <a:cxn ang="0">
                  <a:pos x="connsiteX35914" y="connsiteY35914"/>
                </a:cxn>
                <a:cxn ang="0">
                  <a:pos x="connsiteX35915" y="connsiteY35915"/>
                </a:cxn>
                <a:cxn ang="0">
                  <a:pos x="connsiteX35916" y="connsiteY35916"/>
                </a:cxn>
                <a:cxn ang="0">
                  <a:pos x="connsiteX35917" y="connsiteY35917"/>
                </a:cxn>
                <a:cxn ang="0">
                  <a:pos x="connsiteX35918" y="connsiteY35918"/>
                </a:cxn>
                <a:cxn ang="0">
                  <a:pos x="connsiteX35919" y="connsiteY35919"/>
                </a:cxn>
                <a:cxn ang="0">
                  <a:pos x="connsiteX35920" y="connsiteY35920"/>
                </a:cxn>
                <a:cxn ang="0">
                  <a:pos x="connsiteX35921" y="connsiteY35921"/>
                </a:cxn>
                <a:cxn ang="0">
                  <a:pos x="connsiteX35922" y="connsiteY35922"/>
                </a:cxn>
                <a:cxn ang="0">
                  <a:pos x="connsiteX35923" y="connsiteY35923"/>
                </a:cxn>
                <a:cxn ang="0">
                  <a:pos x="connsiteX35924" y="connsiteY35924"/>
                </a:cxn>
                <a:cxn ang="0">
                  <a:pos x="connsiteX35925" y="connsiteY35925"/>
                </a:cxn>
                <a:cxn ang="0">
                  <a:pos x="connsiteX35926" y="connsiteY35926"/>
                </a:cxn>
                <a:cxn ang="0">
                  <a:pos x="connsiteX35927" y="connsiteY35927"/>
                </a:cxn>
                <a:cxn ang="0">
                  <a:pos x="connsiteX35928" y="connsiteY35928"/>
                </a:cxn>
                <a:cxn ang="0">
                  <a:pos x="connsiteX35929" y="connsiteY35929"/>
                </a:cxn>
                <a:cxn ang="0">
                  <a:pos x="connsiteX35930" y="connsiteY35930"/>
                </a:cxn>
                <a:cxn ang="0">
                  <a:pos x="connsiteX35931" y="connsiteY35931"/>
                </a:cxn>
                <a:cxn ang="0">
                  <a:pos x="connsiteX35932" y="connsiteY35932"/>
                </a:cxn>
                <a:cxn ang="0">
                  <a:pos x="connsiteX35933" y="connsiteY35933"/>
                </a:cxn>
                <a:cxn ang="0">
                  <a:pos x="connsiteX35934" y="connsiteY35934"/>
                </a:cxn>
                <a:cxn ang="0">
                  <a:pos x="connsiteX35935" y="connsiteY35935"/>
                </a:cxn>
                <a:cxn ang="0">
                  <a:pos x="connsiteX35936" y="connsiteY35936"/>
                </a:cxn>
                <a:cxn ang="0">
                  <a:pos x="connsiteX35937" y="connsiteY35937"/>
                </a:cxn>
                <a:cxn ang="0">
                  <a:pos x="connsiteX35938" y="connsiteY35938"/>
                </a:cxn>
                <a:cxn ang="0">
                  <a:pos x="connsiteX35939" y="connsiteY35939"/>
                </a:cxn>
                <a:cxn ang="0">
                  <a:pos x="connsiteX35940" y="connsiteY35940"/>
                </a:cxn>
                <a:cxn ang="0">
                  <a:pos x="connsiteX35941" y="connsiteY35941"/>
                </a:cxn>
                <a:cxn ang="0">
                  <a:pos x="connsiteX35942" y="connsiteY35942"/>
                </a:cxn>
                <a:cxn ang="0">
                  <a:pos x="connsiteX35943" y="connsiteY35943"/>
                </a:cxn>
                <a:cxn ang="0">
                  <a:pos x="connsiteX35944" y="connsiteY35944"/>
                </a:cxn>
                <a:cxn ang="0">
                  <a:pos x="connsiteX35945" y="connsiteY35945"/>
                </a:cxn>
                <a:cxn ang="0">
                  <a:pos x="connsiteX35946" y="connsiteY35946"/>
                </a:cxn>
                <a:cxn ang="0">
                  <a:pos x="connsiteX35947" y="connsiteY35947"/>
                </a:cxn>
                <a:cxn ang="0">
                  <a:pos x="connsiteX35948" y="connsiteY35948"/>
                </a:cxn>
                <a:cxn ang="0">
                  <a:pos x="connsiteX35949" y="connsiteY35949"/>
                </a:cxn>
                <a:cxn ang="0">
                  <a:pos x="connsiteX35950" y="connsiteY35950"/>
                </a:cxn>
                <a:cxn ang="0">
                  <a:pos x="connsiteX35951" y="connsiteY35951"/>
                </a:cxn>
                <a:cxn ang="0">
                  <a:pos x="connsiteX35952" y="connsiteY35952"/>
                </a:cxn>
                <a:cxn ang="0">
                  <a:pos x="connsiteX35953" y="connsiteY35953"/>
                </a:cxn>
                <a:cxn ang="0">
                  <a:pos x="connsiteX35954" y="connsiteY35954"/>
                </a:cxn>
                <a:cxn ang="0">
                  <a:pos x="connsiteX35955" y="connsiteY35955"/>
                </a:cxn>
                <a:cxn ang="0">
                  <a:pos x="connsiteX35956" y="connsiteY35956"/>
                </a:cxn>
                <a:cxn ang="0">
                  <a:pos x="connsiteX35957" y="connsiteY35957"/>
                </a:cxn>
                <a:cxn ang="0">
                  <a:pos x="connsiteX35958" y="connsiteY35958"/>
                </a:cxn>
                <a:cxn ang="0">
                  <a:pos x="connsiteX35959" y="connsiteY35959"/>
                </a:cxn>
                <a:cxn ang="0">
                  <a:pos x="connsiteX35960" y="connsiteY35960"/>
                </a:cxn>
                <a:cxn ang="0">
                  <a:pos x="connsiteX35961" y="connsiteY35961"/>
                </a:cxn>
                <a:cxn ang="0">
                  <a:pos x="connsiteX35962" y="connsiteY35962"/>
                </a:cxn>
                <a:cxn ang="0">
                  <a:pos x="connsiteX35963" y="connsiteY35963"/>
                </a:cxn>
                <a:cxn ang="0">
                  <a:pos x="connsiteX35964" y="connsiteY35964"/>
                </a:cxn>
                <a:cxn ang="0">
                  <a:pos x="connsiteX35965" y="connsiteY35965"/>
                </a:cxn>
                <a:cxn ang="0">
                  <a:pos x="connsiteX35966" y="connsiteY35966"/>
                </a:cxn>
                <a:cxn ang="0">
                  <a:pos x="connsiteX35967" y="connsiteY35967"/>
                </a:cxn>
                <a:cxn ang="0">
                  <a:pos x="connsiteX35968" y="connsiteY35968"/>
                </a:cxn>
                <a:cxn ang="0">
                  <a:pos x="connsiteX35969" y="connsiteY35969"/>
                </a:cxn>
                <a:cxn ang="0">
                  <a:pos x="connsiteX35970" y="connsiteY35970"/>
                </a:cxn>
                <a:cxn ang="0">
                  <a:pos x="connsiteX35971" y="connsiteY35971"/>
                </a:cxn>
                <a:cxn ang="0">
                  <a:pos x="connsiteX35972" y="connsiteY35972"/>
                </a:cxn>
                <a:cxn ang="0">
                  <a:pos x="connsiteX35973" y="connsiteY35973"/>
                </a:cxn>
                <a:cxn ang="0">
                  <a:pos x="connsiteX35974" y="connsiteY35974"/>
                </a:cxn>
                <a:cxn ang="0">
                  <a:pos x="connsiteX35975" y="connsiteY35975"/>
                </a:cxn>
                <a:cxn ang="0">
                  <a:pos x="connsiteX35976" y="connsiteY35976"/>
                </a:cxn>
                <a:cxn ang="0">
                  <a:pos x="connsiteX35977" y="connsiteY35977"/>
                </a:cxn>
                <a:cxn ang="0">
                  <a:pos x="connsiteX35978" y="connsiteY35978"/>
                </a:cxn>
                <a:cxn ang="0">
                  <a:pos x="connsiteX35979" y="connsiteY35979"/>
                </a:cxn>
                <a:cxn ang="0">
                  <a:pos x="connsiteX35980" y="connsiteY35980"/>
                </a:cxn>
                <a:cxn ang="0">
                  <a:pos x="connsiteX35981" y="connsiteY35981"/>
                </a:cxn>
                <a:cxn ang="0">
                  <a:pos x="connsiteX35982" y="connsiteY35982"/>
                </a:cxn>
                <a:cxn ang="0">
                  <a:pos x="connsiteX35983" y="connsiteY35983"/>
                </a:cxn>
                <a:cxn ang="0">
                  <a:pos x="connsiteX35984" y="connsiteY35984"/>
                </a:cxn>
                <a:cxn ang="0">
                  <a:pos x="connsiteX35985" y="connsiteY35985"/>
                </a:cxn>
                <a:cxn ang="0">
                  <a:pos x="connsiteX35986" y="connsiteY35986"/>
                </a:cxn>
                <a:cxn ang="0">
                  <a:pos x="connsiteX35987" y="connsiteY35987"/>
                </a:cxn>
                <a:cxn ang="0">
                  <a:pos x="connsiteX35988" y="connsiteY35988"/>
                </a:cxn>
                <a:cxn ang="0">
                  <a:pos x="connsiteX35989" y="connsiteY35989"/>
                </a:cxn>
                <a:cxn ang="0">
                  <a:pos x="connsiteX35990" y="connsiteY35990"/>
                </a:cxn>
                <a:cxn ang="0">
                  <a:pos x="connsiteX35991" y="connsiteY35991"/>
                </a:cxn>
                <a:cxn ang="0">
                  <a:pos x="connsiteX35992" y="connsiteY35992"/>
                </a:cxn>
                <a:cxn ang="0">
                  <a:pos x="connsiteX35993" y="connsiteY35993"/>
                </a:cxn>
                <a:cxn ang="0">
                  <a:pos x="connsiteX35994" y="connsiteY35994"/>
                </a:cxn>
                <a:cxn ang="0">
                  <a:pos x="connsiteX35995" y="connsiteY35995"/>
                </a:cxn>
                <a:cxn ang="0">
                  <a:pos x="connsiteX35996" y="connsiteY35996"/>
                </a:cxn>
                <a:cxn ang="0">
                  <a:pos x="connsiteX35997" y="connsiteY35997"/>
                </a:cxn>
                <a:cxn ang="0">
                  <a:pos x="connsiteX35998" y="connsiteY35998"/>
                </a:cxn>
                <a:cxn ang="0">
                  <a:pos x="connsiteX35999" y="connsiteY35999"/>
                </a:cxn>
                <a:cxn ang="0">
                  <a:pos x="connsiteX36000" y="connsiteY36000"/>
                </a:cxn>
                <a:cxn ang="0">
                  <a:pos x="connsiteX36001" y="connsiteY36001"/>
                </a:cxn>
                <a:cxn ang="0">
                  <a:pos x="connsiteX36002" y="connsiteY36002"/>
                </a:cxn>
                <a:cxn ang="0">
                  <a:pos x="connsiteX36003" y="connsiteY36003"/>
                </a:cxn>
                <a:cxn ang="0">
                  <a:pos x="connsiteX36004" y="connsiteY36004"/>
                </a:cxn>
                <a:cxn ang="0">
                  <a:pos x="connsiteX36005" y="connsiteY36005"/>
                </a:cxn>
                <a:cxn ang="0">
                  <a:pos x="connsiteX36006" y="connsiteY36006"/>
                </a:cxn>
                <a:cxn ang="0">
                  <a:pos x="connsiteX36007" y="connsiteY36007"/>
                </a:cxn>
                <a:cxn ang="0">
                  <a:pos x="connsiteX36008" y="connsiteY36008"/>
                </a:cxn>
                <a:cxn ang="0">
                  <a:pos x="connsiteX36009" y="connsiteY36009"/>
                </a:cxn>
                <a:cxn ang="0">
                  <a:pos x="connsiteX36010" y="connsiteY36010"/>
                </a:cxn>
                <a:cxn ang="0">
                  <a:pos x="connsiteX36011" y="connsiteY36011"/>
                </a:cxn>
                <a:cxn ang="0">
                  <a:pos x="connsiteX36012" y="connsiteY36012"/>
                </a:cxn>
                <a:cxn ang="0">
                  <a:pos x="connsiteX36013" y="connsiteY36013"/>
                </a:cxn>
                <a:cxn ang="0">
                  <a:pos x="connsiteX36014" y="connsiteY36014"/>
                </a:cxn>
                <a:cxn ang="0">
                  <a:pos x="connsiteX36015" y="connsiteY36015"/>
                </a:cxn>
                <a:cxn ang="0">
                  <a:pos x="connsiteX36016" y="connsiteY36016"/>
                </a:cxn>
                <a:cxn ang="0">
                  <a:pos x="connsiteX36017" y="connsiteY36017"/>
                </a:cxn>
                <a:cxn ang="0">
                  <a:pos x="connsiteX36018" y="connsiteY36018"/>
                </a:cxn>
                <a:cxn ang="0">
                  <a:pos x="connsiteX36019" y="connsiteY36019"/>
                </a:cxn>
                <a:cxn ang="0">
                  <a:pos x="connsiteX36020" y="connsiteY36020"/>
                </a:cxn>
                <a:cxn ang="0">
                  <a:pos x="connsiteX36021" y="connsiteY36021"/>
                </a:cxn>
                <a:cxn ang="0">
                  <a:pos x="connsiteX36022" y="connsiteY36022"/>
                </a:cxn>
                <a:cxn ang="0">
                  <a:pos x="connsiteX36023" y="connsiteY36023"/>
                </a:cxn>
                <a:cxn ang="0">
                  <a:pos x="connsiteX36024" y="connsiteY36024"/>
                </a:cxn>
                <a:cxn ang="0">
                  <a:pos x="connsiteX36025" y="connsiteY36025"/>
                </a:cxn>
                <a:cxn ang="0">
                  <a:pos x="connsiteX36026" y="connsiteY36026"/>
                </a:cxn>
                <a:cxn ang="0">
                  <a:pos x="connsiteX36027" y="connsiteY36027"/>
                </a:cxn>
                <a:cxn ang="0">
                  <a:pos x="connsiteX36028" y="connsiteY36028"/>
                </a:cxn>
                <a:cxn ang="0">
                  <a:pos x="connsiteX36029" y="connsiteY36029"/>
                </a:cxn>
                <a:cxn ang="0">
                  <a:pos x="connsiteX36030" y="connsiteY36030"/>
                </a:cxn>
                <a:cxn ang="0">
                  <a:pos x="connsiteX36031" y="connsiteY36031"/>
                </a:cxn>
                <a:cxn ang="0">
                  <a:pos x="connsiteX36032" y="connsiteY36032"/>
                </a:cxn>
                <a:cxn ang="0">
                  <a:pos x="connsiteX36033" y="connsiteY36033"/>
                </a:cxn>
                <a:cxn ang="0">
                  <a:pos x="connsiteX36034" y="connsiteY36034"/>
                </a:cxn>
                <a:cxn ang="0">
                  <a:pos x="connsiteX36035" y="connsiteY36035"/>
                </a:cxn>
                <a:cxn ang="0">
                  <a:pos x="connsiteX36036" y="connsiteY36036"/>
                </a:cxn>
                <a:cxn ang="0">
                  <a:pos x="connsiteX36037" y="connsiteY36037"/>
                </a:cxn>
                <a:cxn ang="0">
                  <a:pos x="connsiteX36038" y="connsiteY36038"/>
                </a:cxn>
                <a:cxn ang="0">
                  <a:pos x="connsiteX36039" y="connsiteY36039"/>
                </a:cxn>
                <a:cxn ang="0">
                  <a:pos x="connsiteX36040" y="connsiteY36040"/>
                </a:cxn>
                <a:cxn ang="0">
                  <a:pos x="connsiteX36041" y="connsiteY36041"/>
                </a:cxn>
                <a:cxn ang="0">
                  <a:pos x="connsiteX36042" y="connsiteY36042"/>
                </a:cxn>
                <a:cxn ang="0">
                  <a:pos x="connsiteX36043" y="connsiteY36043"/>
                </a:cxn>
                <a:cxn ang="0">
                  <a:pos x="connsiteX36044" y="connsiteY36044"/>
                </a:cxn>
                <a:cxn ang="0">
                  <a:pos x="connsiteX36045" y="connsiteY36045"/>
                </a:cxn>
                <a:cxn ang="0">
                  <a:pos x="connsiteX36046" y="connsiteY36046"/>
                </a:cxn>
                <a:cxn ang="0">
                  <a:pos x="connsiteX36047" y="connsiteY36047"/>
                </a:cxn>
                <a:cxn ang="0">
                  <a:pos x="connsiteX36048" y="connsiteY36048"/>
                </a:cxn>
                <a:cxn ang="0">
                  <a:pos x="connsiteX36049" y="connsiteY36049"/>
                </a:cxn>
                <a:cxn ang="0">
                  <a:pos x="connsiteX36050" y="connsiteY36050"/>
                </a:cxn>
                <a:cxn ang="0">
                  <a:pos x="connsiteX36051" y="connsiteY36051"/>
                </a:cxn>
                <a:cxn ang="0">
                  <a:pos x="connsiteX36052" y="connsiteY36052"/>
                </a:cxn>
                <a:cxn ang="0">
                  <a:pos x="connsiteX36053" y="connsiteY36053"/>
                </a:cxn>
                <a:cxn ang="0">
                  <a:pos x="connsiteX36054" y="connsiteY36054"/>
                </a:cxn>
                <a:cxn ang="0">
                  <a:pos x="connsiteX36055" y="connsiteY36055"/>
                </a:cxn>
                <a:cxn ang="0">
                  <a:pos x="connsiteX36056" y="connsiteY36056"/>
                </a:cxn>
                <a:cxn ang="0">
                  <a:pos x="connsiteX36057" y="connsiteY36057"/>
                </a:cxn>
                <a:cxn ang="0">
                  <a:pos x="connsiteX36058" y="connsiteY36058"/>
                </a:cxn>
                <a:cxn ang="0">
                  <a:pos x="connsiteX36059" y="connsiteY36059"/>
                </a:cxn>
                <a:cxn ang="0">
                  <a:pos x="connsiteX36060" y="connsiteY36060"/>
                </a:cxn>
                <a:cxn ang="0">
                  <a:pos x="connsiteX36061" y="connsiteY36061"/>
                </a:cxn>
                <a:cxn ang="0">
                  <a:pos x="connsiteX36062" y="connsiteY36062"/>
                </a:cxn>
                <a:cxn ang="0">
                  <a:pos x="connsiteX36063" y="connsiteY36063"/>
                </a:cxn>
                <a:cxn ang="0">
                  <a:pos x="connsiteX36064" y="connsiteY36064"/>
                </a:cxn>
                <a:cxn ang="0">
                  <a:pos x="connsiteX36065" y="connsiteY36065"/>
                </a:cxn>
                <a:cxn ang="0">
                  <a:pos x="connsiteX36066" y="connsiteY36066"/>
                </a:cxn>
                <a:cxn ang="0">
                  <a:pos x="connsiteX36067" y="connsiteY36067"/>
                </a:cxn>
                <a:cxn ang="0">
                  <a:pos x="connsiteX36068" y="connsiteY36068"/>
                </a:cxn>
                <a:cxn ang="0">
                  <a:pos x="connsiteX36069" y="connsiteY36069"/>
                </a:cxn>
                <a:cxn ang="0">
                  <a:pos x="connsiteX36070" y="connsiteY36070"/>
                </a:cxn>
                <a:cxn ang="0">
                  <a:pos x="connsiteX36071" y="connsiteY36071"/>
                </a:cxn>
                <a:cxn ang="0">
                  <a:pos x="connsiteX36072" y="connsiteY36072"/>
                </a:cxn>
                <a:cxn ang="0">
                  <a:pos x="connsiteX36073" y="connsiteY36073"/>
                </a:cxn>
                <a:cxn ang="0">
                  <a:pos x="connsiteX36074" y="connsiteY36074"/>
                </a:cxn>
                <a:cxn ang="0">
                  <a:pos x="connsiteX36075" y="connsiteY36075"/>
                </a:cxn>
                <a:cxn ang="0">
                  <a:pos x="connsiteX36076" y="connsiteY36076"/>
                </a:cxn>
                <a:cxn ang="0">
                  <a:pos x="connsiteX36077" y="connsiteY36077"/>
                </a:cxn>
                <a:cxn ang="0">
                  <a:pos x="connsiteX36078" y="connsiteY36078"/>
                </a:cxn>
                <a:cxn ang="0">
                  <a:pos x="connsiteX36079" y="connsiteY36079"/>
                </a:cxn>
                <a:cxn ang="0">
                  <a:pos x="connsiteX36080" y="connsiteY36080"/>
                </a:cxn>
                <a:cxn ang="0">
                  <a:pos x="connsiteX36081" y="connsiteY36081"/>
                </a:cxn>
                <a:cxn ang="0">
                  <a:pos x="connsiteX36082" y="connsiteY36082"/>
                </a:cxn>
                <a:cxn ang="0">
                  <a:pos x="connsiteX36083" y="connsiteY36083"/>
                </a:cxn>
                <a:cxn ang="0">
                  <a:pos x="connsiteX36084" y="connsiteY36084"/>
                </a:cxn>
                <a:cxn ang="0">
                  <a:pos x="connsiteX36085" y="connsiteY36085"/>
                </a:cxn>
                <a:cxn ang="0">
                  <a:pos x="connsiteX36086" y="connsiteY36086"/>
                </a:cxn>
                <a:cxn ang="0">
                  <a:pos x="connsiteX36087" y="connsiteY36087"/>
                </a:cxn>
                <a:cxn ang="0">
                  <a:pos x="connsiteX36088" y="connsiteY36088"/>
                </a:cxn>
                <a:cxn ang="0">
                  <a:pos x="connsiteX36089" y="connsiteY36089"/>
                </a:cxn>
                <a:cxn ang="0">
                  <a:pos x="connsiteX36090" y="connsiteY36090"/>
                </a:cxn>
                <a:cxn ang="0">
                  <a:pos x="connsiteX36091" y="connsiteY36091"/>
                </a:cxn>
                <a:cxn ang="0">
                  <a:pos x="connsiteX36092" y="connsiteY36092"/>
                </a:cxn>
                <a:cxn ang="0">
                  <a:pos x="connsiteX36093" y="connsiteY36093"/>
                </a:cxn>
                <a:cxn ang="0">
                  <a:pos x="connsiteX36094" y="connsiteY36094"/>
                </a:cxn>
                <a:cxn ang="0">
                  <a:pos x="connsiteX36095" y="connsiteY36095"/>
                </a:cxn>
                <a:cxn ang="0">
                  <a:pos x="connsiteX36096" y="connsiteY36096"/>
                </a:cxn>
                <a:cxn ang="0">
                  <a:pos x="connsiteX36097" y="connsiteY36097"/>
                </a:cxn>
                <a:cxn ang="0">
                  <a:pos x="connsiteX36098" y="connsiteY36098"/>
                </a:cxn>
                <a:cxn ang="0">
                  <a:pos x="connsiteX36099" y="connsiteY36099"/>
                </a:cxn>
                <a:cxn ang="0">
                  <a:pos x="connsiteX36100" y="connsiteY36100"/>
                </a:cxn>
                <a:cxn ang="0">
                  <a:pos x="connsiteX36101" y="connsiteY36101"/>
                </a:cxn>
                <a:cxn ang="0">
                  <a:pos x="connsiteX36102" y="connsiteY36102"/>
                </a:cxn>
                <a:cxn ang="0">
                  <a:pos x="connsiteX36103" y="connsiteY36103"/>
                </a:cxn>
                <a:cxn ang="0">
                  <a:pos x="connsiteX36104" y="connsiteY36104"/>
                </a:cxn>
                <a:cxn ang="0">
                  <a:pos x="connsiteX36105" y="connsiteY36105"/>
                </a:cxn>
                <a:cxn ang="0">
                  <a:pos x="connsiteX36106" y="connsiteY36106"/>
                </a:cxn>
                <a:cxn ang="0">
                  <a:pos x="connsiteX36107" y="connsiteY36107"/>
                </a:cxn>
                <a:cxn ang="0">
                  <a:pos x="connsiteX36108" y="connsiteY36108"/>
                </a:cxn>
                <a:cxn ang="0">
                  <a:pos x="connsiteX36109" y="connsiteY36109"/>
                </a:cxn>
                <a:cxn ang="0">
                  <a:pos x="connsiteX36110" y="connsiteY36110"/>
                </a:cxn>
                <a:cxn ang="0">
                  <a:pos x="connsiteX36111" y="connsiteY36111"/>
                </a:cxn>
                <a:cxn ang="0">
                  <a:pos x="connsiteX36112" y="connsiteY36112"/>
                </a:cxn>
                <a:cxn ang="0">
                  <a:pos x="connsiteX36113" y="connsiteY36113"/>
                </a:cxn>
                <a:cxn ang="0">
                  <a:pos x="connsiteX36114" y="connsiteY36114"/>
                </a:cxn>
                <a:cxn ang="0">
                  <a:pos x="connsiteX36115" y="connsiteY36115"/>
                </a:cxn>
                <a:cxn ang="0">
                  <a:pos x="connsiteX36116" y="connsiteY36116"/>
                </a:cxn>
                <a:cxn ang="0">
                  <a:pos x="connsiteX36117" y="connsiteY36117"/>
                </a:cxn>
                <a:cxn ang="0">
                  <a:pos x="connsiteX36118" y="connsiteY36118"/>
                </a:cxn>
                <a:cxn ang="0">
                  <a:pos x="connsiteX36119" y="connsiteY36119"/>
                </a:cxn>
                <a:cxn ang="0">
                  <a:pos x="connsiteX36120" y="connsiteY36120"/>
                </a:cxn>
                <a:cxn ang="0">
                  <a:pos x="connsiteX36121" y="connsiteY36121"/>
                </a:cxn>
                <a:cxn ang="0">
                  <a:pos x="connsiteX36122" y="connsiteY36122"/>
                </a:cxn>
                <a:cxn ang="0">
                  <a:pos x="connsiteX36123" y="connsiteY36123"/>
                </a:cxn>
                <a:cxn ang="0">
                  <a:pos x="connsiteX36124" y="connsiteY36124"/>
                </a:cxn>
                <a:cxn ang="0">
                  <a:pos x="connsiteX36125" y="connsiteY36125"/>
                </a:cxn>
                <a:cxn ang="0">
                  <a:pos x="connsiteX36126" y="connsiteY36126"/>
                </a:cxn>
                <a:cxn ang="0">
                  <a:pos x="connsiteX36127" y="connsiteY36127"/>
                </a:cxn>
                <a:cxn ang="0">
                  <a:pos x="connsiteX36128" y="connsiteY36128"/>
                </a:cxn>
                <a:cxn ang="0">
                  <a:pos x="connsiteX36129" y="connsiteY36129"/>
                </a:cxn>
                <a:cxn ang="0">
                  <a:pos x="connsiteX36130" y="connsiteY36130"/>
                </a:cxn>
                <a:cxn ang="0">
                  <a:pos x="connsiteX36131" y="connsiteY36131"/>
                </a:cxn>
                <a:cxn ang="0">
                  <a:pos x="connsiteX36132" y="connsiteY36132"/>
                </a:cxn>
                <a:cxn ang="0">
                  <a:pos x="connsiteX36133" y="connsiteY36133"/>
                </a:cxn>
                <a:cxn ang="0">
                  <a:pos x="connsiteX36134" y="connsiteY36134"/>
                </a:cxn>
                <a:cxn ang="0">
                  <a:pos x="connsiteX36135" y="connsiteY36135"/>
                </a:cxn>
                <a:cxn ang="0">
                  <a:pos x="connsiteX36136" y="connsiteY36136"/>
                </a:cxn>
                <a:cxn ang="0">
                  <a:pos x="connsiteX36137" y="connsiteY36137"/>
                </a:cxn>
                <a:cxn ang="0">
                  <a:pos x="connsiteX36138" y="connsiteY36138"/>
                </a:cxn>
                <a:cxn ang="0">
                  <a:pos x="connsiteX36139" y="connsiteY36139"/>
                </a:cxn>
                <a:cxn ang="0">
                  <a:pos x="connsiteX36140" y="connsiteY36140"/>
                </a:cxn>
                <a:cxn ang="0">
                  <a:pos x="connsiteX36141" y="connsiteY36141"/>
                </a:cxn>
                <a:cxn ang="0">
                  <a:pos x="connsiteX36142" y="connsiteY36142"/>
                </a:cxn>
                <a:cxn ang="0">
                  <a:pos x="connsiteX36143" y="connsiteY36143"/>
                </a:cxn>
                <a:cxn ang="0">
                  <a:pos x="connsiteX36144" y="connsiteY36144"/>
                </a:cxn>
                <a:cxn ang="0">
                  <a:pos x="connsiteX36145" y="connsiteY36145"/>
                </a:cxn>
                <a:cxn ang="0">
                  <a:pos x="connsiteX36146" y="connsiteY36146"/>
                </a:cxn>
                <a:cxn ang="0">
                  <a:pos x="connsiteX36147" y="connsiteY36147"/>
                </a:cxn>
                <a:cxn ang="0">
                  <a:pos x="connsiteX36148" y="connsiteY36148"/>
                </a:cxn>
                <a:cxn ang="0">
                  <a:pos x="connsiteX36149" y="connsiteY36149"/>
                </a:cxn>
                <a:cxn ang="0">
                  <a:pos x="connsiteX36150" y="connsiteY36150"/>
                </a:cxn>
                <a:cxn ang="0">
                  <a:pos x="connsiteX36151" y="connsiteY36151"/>
                </a:cxn>
                <a:cxn ang="0">
                  <a:pos x="connsiteX36152" y="connsiteY36152"/>
                </a:cxn>
                <a:cxn ang="0">
                  <a:pos x="connsiteX36153" y="connsiteY36153"/>
                </a:cxn>
                <a:cxn ang="0">
                  <a:pos x="connsiteX36154" y="connsiteY36154"/>
                </a:cxn>
                <a:cxn ang="0">
                  <a:pos x="connsiteX36155" y="connsiteY36155"/>
                </a:cxn>
                <a:cxn ang="0">
                  <a:pos x="connsiteX36156" y="connsiteY36156"/>
                </a:cxn>
                <a:cxn ang="0">
                  <a:pos x="connsiteX36157" y="connsiteY36157"/>
                </a:cxn>
                <a:cxn ang="0">
                  <a:pos x="connsiteX36158" y="connsiteY36158"/>
                </a:cxn>
                <a:cxn ang="0">
                  <a:pos x="connsiteX36159" y="connsiteY36159"/>
                </a:cxn>
                <a:cxn ang="0">
                  <a:pos x="connsiteX36160" y="connsiteY36160"/>
                </a:cxn>
                <a:cxn ang="0">
                  <a:pos x="connsiteX36161" y="connsiteY36161"/>
                </a:cxn>
                <a:cxn ang="0">
                  <a:pos x="connsiteX36162" y="connsiteY36162"/>
                </a:cxn>
                <a:cxn ang="0">
                  <a:pos x="connsiteX36163" y="connsiteY36163"/>
                </a:cxn>
                <a:cxn ang="0">
                  <a:pos x="connsiteX36164" y="connsiteY36164"/>
                </a:cxn>
                <a:cxn ang="0">
                  <a:pos x="connsiteX36165" y="connsiteY36165"/>
                </a:cxn>
                <a:cxn ang="0">
                  <a:pos x="connsiteX36166" y="connsiteY36166"/>
                </a:cxn>
                <a:cxn ang="0">
                  <a:pos x="connsiteX36167" y="connsiteY36167"/>
                </a:cxn>
                <a:cxn ang="0">
                  <a:pos x="connsiteX36168" y="connsiteY36168"/>
                </a:cxn>
                <a:cxn ang="0">
                  <a:pos x="connsiteX36169" y="connsiteY36169"/>
                </a:cxn>
                <a:cxn ang="0">
                  <a:pos x="connsiteX36170" y="connsiteY36170"/>
                </a:cxn>
                <a:cxn ang="0">
                  <a:pos x="connsiteX36171" y="connsiteY36171"/>
                </a:cxn>
                <a:cxn ang="0">
                  <a:pos x="connsiteX36172" y="connsiteY36172"/>
                </a:cxn>
                <a:cxn ang="0">
                  <a:pos x="connsiteX36173" y="connsiteY36173"/>
                </a:cxn>
                <a:cxn ang="0">
                  <a:pos x="connsiteX36174" y="connsiteY36174"/>
                </a:cxn>
                <a:cxn ang="0">
                  <a:pos x="connsiteX36175" y="connsiteY36175"/>
                </a:cxn>
                <a:cxn ang="0">
                  <a:pos x="connsiteX36176" y="connsiteY36176"/>
                </a:cxn>
                <a:cxn ang="0">
                  <a:pos x="connsiteX36177" y="connsiteY36177"/>
                </a:cxn>
                <a:cxn ang="0">
                  <a:pos x="connsiteX36178" y="connsiteY36178"/>
                </a:cxn>
                <a:cxn ang="0">
                  <a:pos x="connsiteX36179" y="connsiteY36179"/>
                </a:cxn>
                <a:cxn ang="0">
                  <a:pos x="connsiteX36180" y="connsiteY36180"/>
                </a:cxn>
                <a:cxn ang="0">
                  <a:pos x="connsiteX36181" y="connsiteY36181"/>
                </a:cxn>
                <a:cxn ang="0">
                  <a:pos x="connsiteX36182" y="connsiteY36182"/>
                </a:cxn>
                <a:cxn ang="0">
                  <a:pos x="connsiteX36183" y="connsiteY36183"/>
                </a:cxn>
                <a:cxn ang="0">
                  <a:pos x="connsiteX36184" y="connsiteY36184"/>
                </a:cxn>
                <a:cxn ang="0">
                  <a:pos x="connsiteX36185" y="connsiteY36185"/>
                </a:cxn>
                <a:cxn ang="0">
                  <a:pos x="connsiteX36186" y="connsiteY36186"/>
                </a:cxn>
                <a:cxn ang="0">
                  <a:pos x="connsiteX36187" y="connsiteY36187"/>
                </a:cxn>
                <a:cxn ang="0">
                  <a:pos x="connsiteX36188" y="connsiteY36188"/>
                </a:cxn>
                <a:cxn ang="0">
                  <a:pos x="connsiteX36189" y="connsiteY36189"/>
                </a:cxn>
                <a:cxn ang="0">
                  <a:pos x="connsiteX36190" y="connsiteY36190"/>
                </a:cxn>
                <a:cxn ang="0">
                  <a:pos x="connsiteX36191" y="connsiteY36191"/>
                </a:cxn>
                <a:cxn ang="0">
                  <a:pos x="connsiteX36192" y="connsiteY36192"/>
                </a:cxn>
                <a:cxn ang="0">
                  <a:pos x="connsiteX36193" y="connsiteY36193"/>
                </a:cxn>
                <a:cxn ang="0">
                  <a:pos x="connsiteX36194" y="connsiteY36194"/>
                </a:cxn>
                <a:cxn ang="0">
                  <a:pos x="connsiteX36195" y="connsiteY36195"/>
                </a:cxn>
                <a:cxn ang="0">
                  <a:pos x="connsiteX36196" y="connsiteY36196"/>
                </a:cxn>
                <a:cxn ang="0">
                  <a:pos x="connsiteX36197" y="connsiteY36197"/>
                </a:cxn>
                <a:cxn ang="0">
                  <a:pos x="connsiteX36198" y="connsiteY36198"/>
                </a:cxn>
                <a:cxn ang="0">
                  <a:pos x="connsiteX36199" y="connsiteY36199"/>
                </a:cxn>
                <a:cxn ang="0">
                  <a:pos x="connsiteX36200" y="connsiteY36200"/>
                </a:cxn>
                <a:cxn ang="0">
                  <a:pos x="connsiteX36201" y="connsiteY36201"/>
                </a:cxn>
                <a:cxn ang="0">
                  <a:pos x="connsiteX36202" y="connsiteY36202"/>
                </a:cxn>
                <a:cxn ang="0">
                  <a:pos x="connsiteX36203" y="connsiteY36203"/>
                </a:cxn>
                <a:cxn ang="0">
                  <a:pos x="connsiteX36204" y="connsiteY36204"/>
                </a:cxn>
                <a:cxn ang="0">
                  <a:pos x="connsiteX36205" y="connsiteY36205"/>
                </a:cxn>
                <a:cxn ang="0">
                  <a:pos x="connsiteX36206" y="connsiteY36206"/>
                </a:cxn>
                <a:cxn ang="0">
                  <a:pos x="connsiteX36207" y="connsiteY36207"/>
                </a:cxn>
                <a:cxn ang="0">
                  <a:pos x="connsiteX36208" y="connsiteY36208"/>
                </a:cxn>
                <a:cxn ang="0">
                  <a:pos x="connsiteX36209" y="connsiteY36209"/>
                </a:cxn>
                <a:cxn ang="0">
                  <a:pos x="connsiteX36210" y="connsiteY36210"/>
                </a:cxn>
                <a:cxn ang="0">
                  <a:pos x="connsiteX36211" y="connsiteY36211"/>
                </a:cxn>
                <a:cxn ang="0">
                  <a:pos x="connsiteX36212" y="connsiteY36212"/>
                </a:cxn>
                <a:cxn ang="0">
                  <a:pos x="connsiteX36213" y="connsiteY36213"/>
                </a:cxn>
                <a:cxn ang="0">
                  <a:pos x="connsiteX36214" y="connsiteY36214"/>
                </a:cxn>
                <a:cxn ang="0">
                  <a:pos x="connsiteX36215" y="connsiteY36215"/>
                </a:cxn>
                <a:cxn ang="0">
                  <a:pos x="connsiteX36216" y="connsiteY36216"/>
                </a:cxn>
                <a:cxn ang="0">
                  <a:pos x="connsiteX36217" y="connsiteY36217"/>
                </a:cxn>
                <a:cxn ang="0">
                  <a:pos x="connsiteX36218" y="connsiteY36218"/>
                </a:cxn>
                <a:cxn ang="0">
                  <a:pos x="connsiteX36219" y="connsiteY36219"/>
                </a:cxn>
                <a:cxn ang="0">
                  <a:pos x="connsiteX36220" y="connsiteY36220"/>
                </a:cxn>
                <a:cxn ang="0">
                  <a:pos x="connsiteX36221" y="connsiteY36221"/>
                </a:cxn>
                <a:cxn ang="0">
                  <a:pos x="connsiteX36222" y="connsiteY36222"/>
                </a:cxn>
                <a:cxn ang="0">
                  <a:pos x="connsiteX36223" y="connsiteY36223"/>
                </a:cxn>
                <a:cxn ang="0">
                  <a:pos x="connsiteX36224" y="connsiteY36224"/>
                </a:cxn>
                <a:cxn ang="0">
                  <a:pos x="connsiteX36225" y="connsiteY36225"/>
                </a:cxn>
                <a:cxn ang="0">
                  <a:pos x="connsiteX36226" y="connsiteY36226"/>
                </a:cxn>
                <a:cxn ang="0">
                  <a:pos x="connsiteX36227" y="connsiteY36227"/>
                </a:cxn>
                <a:cxn ang="0">
                  <a:pos x="connsiteX36228" y="connsiteY36228"/>
                </a:cxn>
                <a:cxn ang="0">
                  <a:pos x="connsiteX36229" y="connsiteY36229"/>
                </a:cxn>
                <a:cxn ang="0">
                  <a:pos x="connsiteX36230" y="connsiteY36230"/>
                </a:cxn>
                <a:cxn ang="0">
                  <a:pos x="connsiteX36231" y="connsiteY36231"/>
                </a:cxn>
                <a:cxn ang="0">
                  <a:pos x="connsiteX36232" y="connsiteY36232"/>
                </a:cxn>
                <a:cxn ang="0">
                  <a:pos x="connsiteX36233" y="connsiteY36233"/>
                </a:cxn>
                <a:cxn ang="0">
                  <a:pos x="connsiteX36234" y="connsiteY36234"/>
                </a:cxn>
                <a:cxn ang="0">
                  <a:pos x="connsiteX36235" y="connsiteY36235"/>
                </a:cxn>
                <a:cxn ang="0">
                  <a:pos x="connsiteX36236" y="connsiteY36236"/>
                </a:cxn>
                <a:cxn ang="0">
                  <a:pos x="connsiteX36237" y="connsiteY36237"/>
                </a:cxn>
                <a:cxn ang="0">
                  <a:pos x="connsiteX36238" y="connsiteY36238"/>
                </a:cxn>
                <a:cxn ang="0">
                  <a:pos x="connsiteX36239" y="connsiteY36239"/>
                </a:cxn>
                <a:cxn ang="0">
                  <a:pos x="connsiteX36240" y="connsiteY36240"/>
                </a:cxn>
                <a:cxn ang="0">
                  <a:pos x="connsiteX36241" y="connsiteY36241"/>
                </a:cxn>
                <a:cxn ang="0">
                  <a:pos x="connsiteX36242" y="connsiteY36242"/>
                </a:cxn>
                <a:cxn ang="0">
                  <a:pos x="connsiteX36243" y="connsiteY36243"/>
                </a:cxn>
                <a:cxn ang="0">
                  <a:pos x="connsiteX36244" y="connsiteY36244"/>
                </a:cxn>
                <a:cxn ang="0">
                  <a:pos x="connsiteX36245" y="connsiteY36245"/>
                </a:cxn>
                <a:cxn ang="0">
                  <a:pos x="connsiteX36246" y="connsiteY36246"/>
                </a:cxn>
                <a:cxn ang="0">
                  <a:pos x="connsiteX36247" y="connsiteY36247"/>
                </a:cxn>
                <a:cxn ang="0">
                  <a:pos x="connsiteX36248" y="connsiteY36248"/>
                </a:cxn>
                <a:cxn ang="0">
                  <a:pos x="connsiteX36249" y="connsiteY36249"/>
                </a:cxn>
                <a:cxn ang="0">
                  <a:pos x="connsiteX36250" y="connsiteY36250"/>
                </a:cxn>
                <a:cxn ang="0">
                  <a:pos x="connsiteX36251" y="connsiteY36251"/>
                </a:cxn>
                <a:cxn ang="0">
                  <a:pos x="connsiteX36252" y="connsiteY36252"/>
                </a:cxn>
                <a:cxn ang="0">
                  <a:pos x="connsiteX36253" y="connsiteY36253"/>
                </a:cxn>
                <a:cxn ang="0">
                  <a:pos x="connsiteX36254" y="connsiteY36254"/>
                </a:cxn>
                <a:cxn ang="0">
                  <a:pos x="connsiteX36255" y="connsiteY36255"/>
                </a:cxn>
                <a:cxn ang="0">
                  <a:pos x="connsiteX36256" y="connsiteY36256"/>
                </a:cxn>
                <a:cxn ang="0">
                  <a:pos x="connsiteX36257" y="connsiteY36257"/>
                </a:cxn>
                <a:cxn ang="0">
                  <a:pos x="connsiteX36258" y="connsiteY36258"/>
                </a:cxn>
                <a:cxn ang="0">
                  <a:pos x="connsiteX36259" y="connsiteY36259"/>
                </a:cxn>
                <a:cxn ang="0">
                  <a:pos x="connsiteX36260" y="connsiteY36260"/>
                </a:cxn>
                <a:cxn ang="0">
                  <a:pos x="connsiteX36261" y="connsiteY36261"/>
                </a:cxn>
                <a:cxn ang="0">
                  <a:pos x="connsiteX36262" y="connsiteY36262"/>
                </a:cxn>
                <a:cxn ang="0">
                  <a:pos x="connsiteX36263" y="connsiteY36263"/>
                </a:cxn>
                <a:cxn ang="0">
                  <a:pos x="connsiteX36264" y="connsiteY36264"/>
                </a:cxn>
                <a:cxn ang="0">
                  <a:pos x="connsiteX36265" y="connsiteY36265"/>
                </a:cxn>
                <a:cxn ang="0">
                  <a:pos x="connsiteX36266" y="connsiteY36266"/>
                </a:cxn>
                <a:cxn ang="0">
                  <a:pos x="connsiteX36267" y="connsiteY36267"/>
                </a:cxn>
                <a:cxn ang="0">
                  <a:pos x="connsiteX36268" y="connsiteY36268"/>
                </a:cxn>
                <a:cxn ang="0">
                  <a:pos x="connsiteX36269" y="connsiteY36269"/>
                </a:cxn>
                <a:cxn ang="0">
                  <a:pos x="connsiteX36270" y="connsiteY36270"/>
                </a:cxn>
                <a:cxn ang="0">
                  <a:pos x="connsiteX36271" y="connsiteY36271"/>
                </a:cxn>
                <a:cxn ang="0">
                  <a:pos x="connsiteX36272" y="connsiteY36272"/>
                </a:cxn>
                <a:cxn ang="0">
                  <a:pos x="connsiteX36273" y="connsiteY36273"/>
                </a:cxn>
                <a:cxn ang="0">
                  <a:pos x="connsiteX36274" y="connsiteY36274"/>
                </a:cxn>
                <a:cxn ang="0">
                  <a:pos x="connsiteX36275" y="connsiteY36275"/>
                </a:cxn>
                <a:cxn ang="0">
                  <a:pos x="connsiteX36276" y="connsiteY36276"/>
                </a:cxn>
                <a:cxn ang="0">
                  <a:pos x="connsiteX36277" y="connsiteY36277"/>
                </a:cxn>
                <a:cxn ang="0">
                  <a:pos x="connsiteX36278" y="connsiteY36278"/>
                </a:cxn>
                <a:cxn ang="0">
                  <a:pos x="connsiteX36279" y="connsiteY36279"/>
                </a:cxn>
                <a:cxn ang="0">
                  <a:pos x="connsiteX36280" y="connsiteY36280"/>
                </a:cxn>
                <a:cxn ang="0">
                  <a:pos x="connsiteX36281" y="connsiteY36281"/>
                </a:cxn>
                <a:cxn ang="0">
                  <a:pos x="connsiteX36282" y="connsiteY36282"/>
                </a:cxn>
                <a:cxn ang="0">
                  <a:pos x="connsiteX36283" y="connsiteY36283"/>
                </a:cxn>
                <a:cxn ang="0">
                  <a:pos x="connsiteX36284" y="connsiteY36284"/>
                </a:cxn>
                <a:cxn ang="0">
                  <a:pos x="connsiteX36285" y="connsiteY36285"/>
                </a:cxn>
                <a:cxn ang="0">
                  <a:pos x="connsiteX36286" y="connsiteY36286"/>
                </a:cxn>
                <a:cxn ang="0">
                  <a:pos x="connsiteX36287" y="connsiteY36287"/>
                </a:cxn>
                <a:cxn ang="0">
                  <a:pos x="connsiteX36288" y="connsiteY36288"/>
                </a:cxn>
                <a:cxn ang="0">
                  <a:pos x="connsiteX36289" y="connsiteY36289"/>
                </a:cxn>
                <a:cxn ang="0">
                  <a:pos x="connsiteX36290" y="connsiteY36290"/>
                </a:cxn>
                <a:cxn ang="0">
                  <a:pos x="connsiteX36291" y="connsiteY36291"/>
                </a:cxn>
                <a:cxn ang="0">
                  <a:pos x="connsiteX36292" y="connsiteY36292"/>
                </a:cxn>
                <a:cxn ang="0">
                  <a:pos x="connsiteX36293" y="connsiteY36293"/>
                </a:cxn>
                <a:cxn ang="0">
                  <a:pos x="connsiteX36294" y="connsiteY36294"/>
                </a:cxn>
                <a:cxn ang="0">
                  <a:pos x="connsiteX36295" y="connsiteY36295"/>
                </a:cxn>
                <a:cxn ang="0">
                  <a:pos x="connsiteX36296" y="connsiteY36296"/>
                </a:cxn>
                <a:cxn ang="0">
                  <a:pos x="connsiteX36297" y="connsiteY36297"/>
                </a:cxn>
                <a:cxn ang="0">
                  <a:pos x="connsiteX36298" y="connsiteY36298"/>
                </a:cxn>
                <a:cxn ang="0">
                  <a:pos x="connsiteX36299" y="connsiteY36299"/>
                </a:cxn>
                <a:cxn ang="0">
                  <a:pos x="connsiteX36300" y="connsiteY36300"/>
                </a:cxn>
                <a:cxn ang="0">
                  <a:pos x="connsiteX36301" y="connsiteY36301"/>
                </a:cxn>
                <a:cxn ang="0">
                  <a:pos x="connsiteX36302" y="connsiteY36302"/>
                </a:cxn>
                <a:cxn ang="0">
                  <a:pos x="connsiteX36303" y="connsiteY36303"/>
                </a:cxn>
                <a:cxn ang="0">
                  <a:pos x="connsiteX36304" y="connsiteY36304"/>
                </a:cxn>
                <a:cxn ang="0">
                  <a:pos x="connsiteX36305" y="connsiteY36305"/>
                </a:cxn>
                <a:cxn ang="0">
                  <a:pos x="connsiteX36306" y="connsiteY36306"/>
                </a:cxn>
                <a:cxn ang="0">
                  <a:pos x="connsiteX36307" y="connsiteY36307"/>
                </a:cxn>
                <a:cxn ang="0">
                  <a:pos x="connsiteX36308" y="connsiteY36308"/>
                </a:cxn>
                <a:cxn ang="0">
                  <a:pos x="connsiteX36309" y="connsiteY36309"/>
                </a:cxn>
                <a:cxn ang="0">
                  <a:pos x="connsiteX36310" y="connsiteY36310"/>
                </a:cxn>
                <a:cxn ang="0">
                  <a:pos x="connsiteX36311" y="connsiteY36311"/>
                </a:cxn>
                <a:cxn ang="0">
                  <a:pos x="connsiteX36312" y="connsiteY36312"/>
                </a:cxn>
                <a:cxn ang="0">
                  <a:pos x="connsiteX36313" y="connsiteY36313"/>
                </a:cxn>
                <a:cxn ang="0">
                  <a:pos x="connsiteX36314" y="connsiteY36314"/>
                </a:cxn>
                <a:cxn ang="0">
                  <a:pos x="connsiteX36315" y="connsiteY36315"/>
                </a:cxn>
                <a:cxn ang="0">
                  <a:pos x="connsiteX36316" y="connsiteY36316"/>
                </a:cxn>
                <a:cxn ang="0">
                  <a:pos x="connsiteX36317" y="connsiteY36317"/>
                </a:cxn>
                <a:cxn ang="0">
                  <a:pos x="connsiteX36318" y="connsiteY36318"/>
                </a:cxn>
                <a:cxn ang="0">
                  <a:pos x="connsiteX36319" y="connsiteY36319"/>
                </a:cxn>
                <a:cxn ang="0">
                  <a:pos x="connsiteX36320" y="connsiteY36320"/>
                </a:cxn>
                <a:cxn ang="0">
                  <a:pos x="connsiteX36321" y="connsiteY36321"/>
                </a:cxn>
                <a:cxn ang="0">
                  <a:pos x="connsiteX36322" y="connsiteY36322"/>
                </a:cxn>
                <a:cxn ang="0">
                  <a:pos x="connsiteX36323" y="connsiteY36323"/>
                </a:cxn>
                <a:cxn ang="0">
                  <a:pos x="connsiteX36324" y="connsiteY36324"/>
                </a:cxn>
                <a:cxn ang="0">
                  <a:pos x="connsiteX36325" y="connsiteY36325"/>
                </a:cxn>
                <a:cxn ang="0">
                  <a:pos x="connsiteX36326" y="connsiteY36326"/>
                </a:cxn>
                <a:cxn ang="0">
                  <a:pos x="connsiteX36327" y="connsiteY36327"/>
                </a:cxn>
                <a:cxn ang="0">
                  <a:pos x="connsiteX36328" y="connsiteY36328"/>
                </a:cxn>
                <a:cxn ang="0">
                  <a:pos x="connsiteX36329" y="connsiteY36329"/>
                </a:cxn>
                <a:cxn ang="0">
                  <a:pos x="connsiteX36330" y="connsiteY36330"/>
                </a:cxn>
                <a:cxn ang="0">
                  <a:pos x="connsiteX36331" y="connsiteY36331"/>
                </a:cxn>
                <a:cxn ang="0">
                  <a:pos x="connsiteX36332" y="connsiteY36332"/>
                </a:cxn>
                <a:cxn ang="0">
                  <a:pos x="connsiteX36333" y="connsiteY36333"/>
                </a:cxn>
                <a:cxn ang="0">
                  <a:pos x="connsiteX36334" y="connsiteY36334"/>
                </a:cxn>
                <a:cxn ang="0">
                  <a:pos x="connsiteX36335" y="connsiteY36335"/>
                </a:cxn>
                <a:cxn ang="0">
                  <a:pos x="connsiteX36336" y="connsiteY36336"/>
                </a:cxn>
                <a:cxn ang="0">
                  <a:pos x="connsiteX36337" y="connsiteY36337"/>
                </a:cxn>
                <a:cxn ang="0">
                  <a:pos x="connsiteX36338" y="connsiteY36338"/>
                </a:cxn>
                <a:cxn ang="0">
                  <a:pos x="connsiteX36339" y="connsiteY36339"/>
                </a:cxn>
                <a:cxn ang="0">
                  <a:pos x="connsiteX36340" y="connsiteY36340"/>
                </a:cxn>
                <a:cxn ang="0">
                  <a:pos x="connsiteX36341" y="connsiteY36341"/>
                </a:cxn>
                <a:cxn ang="0">
                  <a:pos x="connsiteX36342" y="connsiteY36342"/>
                </a:cxn>
                <a:cxn ang="0">
                  <a:pos x="connsiteX36343" y="connsiteY36343"/>
                </a:cxn>
                <a:cxn ang="0">
                  <a:pos x="connsiteX36344" y="connsiteY36344"/>
                </a:cxn>
                <a:cxn ang="0">
                  <a:pos x="connsiteX36345" y="connsiteY36345"/>
                </a:cxn>
                <a:cxn ang="0">
                  <a:pos x="connsiteX36346" y="connsiteY36346"/>
                </a:cxn>
                <a:cxn ang="0">
                  <a:pos x="connsiteX36347" y="connsiteY36347"/>
                </a:cxn>
                <a:cxn ang="0">
                  <a:pos x="connsiteX36348" y="connsiteY36348"/>
                </a:cxn>
                <a:cxn ang="0">
                  <a:pos x="connsiteX36349" y="connsiteY36349"/>
                </a:cxn>
                <a:cxn ang="0">
                  <a:pos x="connsiteX36350" y="connsiteY36350"/>
                </a:cxn>
                <a:cxn ang="0">
                  <a:pos x="connsiteX36351" y="connsiteY36351"/>
                </a:cxn>
                <a:cxn ang="0">
                  <a:pos x="connsiteX36352" y="connsiteY36352"/>
                </a:cxn>
                <a:cxn ang="0">
                  <a:pos x="connsiteX36353" y="connsiteY36353"/>
                </a:cxn>
                <a:cxn ang="0">
                  <a:pos x="connsiteX36354" y="connsiteY36354"/>
                </a:cxn>
                <a:cxn ang="0">
                  <a:pos x="connsiteX36355" y="connsiteY36355"/>
                </a:cxn>
                <a:cxn ang="0">
                  <a:pos x="connsiteX36356" y="connsiteY36356"/>
                </a:cxn>
                <a:cxn ang="0">
                  <a:pos x="connsiteX36357" y="connsiteY36357"/>
                </a:cxn>
                <a:cxn ang="0">
                  <a:pos x="connsiteX36358" y="connsiteY36358"/>
                </a:cxn>
                <a:cxn ang="0">
                  <a:pos x="connsiteX36359" y="connsiteY36359"/>
                </a:cxn>
                <a:cxn ang="0">
                  <a:pos x="connsiteX36360" y="connsiteY36360"/>
                </a:cxn>
                <a:cxn ang="0">
                  <a:pos x="connsiteX36361" y="connsiteY36361"/>
                </a:cxn>
                <a:cxn ang="0">
                  <a:pos x="connsiteX36362" y="connsiteY36362"/>
                </a:cxn>
                <a:cxn ang="0">
                  <a:pos x="connsiteX36363" y="connsiteY36363"/>
                </a:cxn>
                <a:cxn ang="0">
                  <a:pos x="connsiteX36364" y="connsiteY36364"/>
                </a:cxn>
                <a:cxn ang="0">
                  <a:pos x="connsiteX36365" y="connsiteY36365"/>
                </a:cxn>
                <a:cxn ang="0">
                  <a:pos x="connsiteX36366" y="connsiteY36366"/>
                </a:cxn>
                <a:cxn ang="0">
                  <a:pos x="connsiteX36367" y="connsiteY36367"/>
                </a:cxn>
                <a:cxn ang="0">
                  <a:pos x="connsiteX36368" y="connsiteY36368"/>
                </a:cxn>
                <a:cxn ang="0">
                  <a:pos x="connsiteX36369" y="connsiteY36369"/>
                </a:cxn>
                <a:cxn ang="0">
                  <a:pos x="connsiteX36370" y="connsiteY36370"/>
                </a:cxn>
                <a:cxn ang="0">
                  <a:pos x="connsiteX36371" y="connsiteY36371"/>
                </a:cxn>
                <a:cxn ang="0">
                  <a:pos x="connsiteX36372" y="connsiteY36372"/>
                </a:cxn>
                <a:cxn ang="0">
                  <a:pos x="connsiteX36373" y="connsiteY36373"/>
                </a:cxn>
                <a:cxn ang="0">
                  <a:pos x="connsiteX36374" y="connsiteY36374"/>
                </a:cxn>
                <a:cxn ang="0">
                  <a:pos x="connsiteX36375" y="connsiteY36375"/>
                </a:cxn>
                <a:cxn ang="0">
                  <a:pos x="connsiteX36376" y="connsiteY36376"/>
                </a:cxn>
                <a:cxn ang="0">
                  <a:pos x="connsiteX36377" y="connsiteY36377"/>
                </a:cxn>
                <a:cxn ang="0">
                  <a:pos x="connsiteX36378" y="connsiteY36378"/>
                </a:cxn>
                <a:cxn ang="0">
                  <a:pos x="connsiteX36379" y="connsiteY36379"/>
                </a:cxn>
                <a:cxn ang="0">
                  <a:pos x="connsiteX36380" y="connsiteY36380"/>
                </a:cxn>
                <a:cxn ang="0">
                  <a:pos x="connsiteX36381" y="connsiteY36381"/>
                </a:cxn>
                <a:cxn ang="0">
                  <a:pos x="connsiteX36382" y="connsiteY36382"/>
                </a:cxn>
                <a:cxn ang="0">
                  <a:pos x="connsiteX36383" y="connsiteY36383"/>
                </a:cxn>
                <a:cxn ang="0">
                  <a:pos x="connsiteX36384" y="connsiteY36384"/>
                </a:cxn>
                <a:cxn ang="0">
                  <a:pos x="connsiteX36385" y="connsiteY36385"/>
                </a:cxn>
                <a:cxn ang="0">
                  <a:pos x="connsiteX36386" y="connsiteY36386"/>
                </a:cxn>
                <a:cxn ang="0">
                  <a:pos x="connsiteX36387" y="connsiteY36387"/>
                </a:cxn>
                <a:cxn ang="0">
                  <a:pos x="connsiteX36388" y="connsiteY36388"/>
                </a:cxn>
                <a:cxn ang="0">
                  <a:pos x="connsiteX36389" y="connsiteY36389"/>
                </a:cxn>
                <a:cxn ang="0">
                  <a:pos x="connsiteX36390" y="connsiteY36390"/>
                </a:cxn>
                <a:cxn ang="0">
                  <a:pos x="connsiteX36391" y="connsiteY36391"/>
                </a:cxn>
                <a:cxn ang="0">
                  <a:pos x="connsiteX36392" y="connsiteY36392"/>
                </a:cxn>
                <a:cxn ang="0">
                  <a:pos x="connsiteX36393" y="connsiteY36393"/>
                </a:cxn>
                <a:cxn ang="0">
                  <a:pos x="connsiteX36394" y="connsiteY36394"/>
                </a:cxn>
                <a:cxn ang="0">
                  <a:pos x="connsiteX36395" y="connsiteY36395"/>
                </a:cxn>
                <a:cxn ang="0">
                  <a:pos x="connsiteX36396" y="connsiteY36396"/>
                </a:cxn>
                <a:cxn ang="0">
                  <a:pos x="connsiteX36397" y="connsiteY36397"/>
                </a:cxn>
                <a:cxn ang="0">
                  <a:pos x="connsiteX36398" y="connsiteY36398"/>
                </a:cxn>
                <a:cxn ang="0">
                  <a:pos x="connsiteX36399" y="connsiteY36399"/>
                </a:cxn>
                <a:cxn ang="0">
                  <a:pos x="connsiteX36400" y="connsiteY36400"/>
                </a:cxn>
                <a:cxn ang="0">
                  <a:pos x="connsiteX36401" y="connsiteY36401"/>
                </a:cxn>
                <a:cxn ang="0">
                  <a:pos x="connsiteX36402" y="connsiteY36402"/>
                </a:cxn>
                <a:cxn ang="0">
                  <a:pos x="connsiteX36403" y="connsiteY36403"/>
                </a:cxn>
                <a:cxn ang="0">
                  <a:pos x="connsiteX36404" y="connsiteY36404"/>
                </a:cxn>
                <a:cxn ang="0">
                  <a:pos x="connsiteX36405" y="connsiteY36405"/>
                </a:cxn>
                <a:cxn ang="0">
                  <a:pos x="connsiteX36406" y="connsiteY36406"/>
                </a:cxn>
                <a:cxn ang="0">
                  <a:pos x="connsiteX36407" y="connsiteY36407"/>
                </a:cxn>
                <a:cxn ang="0">
                  <a:pos x="connsiteX36408" y="connsiteY36408"/>
                </a:cxn>
                <a:cxn ang="0">
                  <a:pos x="connsiteX36409" y="connsiteY36409"/>
                </a:cxn>
                <a:cxn ang="0">
                  <a:pos x="connsiteX36410" y="connsiteY36410"/>
                </a:cxn>
                <a:cxn ang="0">
                  <a:pos x="connsiteX36411" y="connsiteY36411"/>
                </a:cxn>
                <a:cxn ang="0">
                  <a:pos x="connsiteX36412" y="connsiteY36412"/>
                </a:cxn>
                <a:cxn ang="0">
                  <a:pos x="connsiteX36413" y="connsiteY36413"/>
                </a:cxn>
                <a:cxn ang="0">
                  <a:pos x="connsiteX36414" y="connsiteY36414"/>
                </a:cxn>
                <a:cxn ang="0">
                  <a:pos x="connsiteX36415" y="connsiteY36415"/>
                </a:cxn>
                <a:cxn ang="0">
                  <a:pos x="connsiteX36416" y="connsiteY36416"/>
                </a:cxn>
                <a:cxn ang="0">
                  <a:pos x="connsiteX36417" y="connsiteY36417"/>
                </a:cxn>
                <a:cxn ang="0">
                  <a:pos x="connsiteX36418" y="connsiteY36418"/>
                </a:cxn>
                <a:cxn ang="0">
                  <a:pos x="connsiteX36419" y="connsiteY36419"/>
                </a:cxn>
                <a:cxn ang="0">
                  <a:pos x="connsiteX36420" y="connsiteY36420"/>
                </a:cxn>
                <a:cxn ang="0">
                  <a:pos x="connsiteX36421" y="connsiteY36421"/>
                </a:cxn>
                <a:cxn ang="0">
                  <a:pos x="connsiteX36422" y="connsiteY36422"/>
                </a:cxn>
                <a:cxn ang="0">
                  <a:pos x="connsiteX36423" y="connsiteY36423"/>
                </a:cxn>
                <a:cxn ang="0">
                  <a:pos x="connsiteX36424" y="connsiteY36424"/>
                </a:cxn>
                <a:cxn ang="0">
                  <a:pos x="connsiteX36425" y="connsiteY36425"/>
                </a:cxn>
                <a:cxn ang="0">
                  <a:pos x="connsiteX36426" y="connsiteY36426"/>
                </a:cxn>
                <a:cxn ang="0">
                  <a:pos x="connsiteX36427" y="connsiteY36427"/>
                </a:cxn>
                <a:cxn ang="0">
                  <a:pos x="connsiteX36428" y="connsiteY36428"/>
                </a:cxn>
                <a:cxn ang="0">
                  <a:pos x="connsiteX36429" y="connsiteY36429"/>
                </a:cxn>
                <a:cxn ang="0">
                  <a:pos x="connsiteX36430" y="connsiteY36430"/>
                </a:cxn>
                <a:cxn ang="0">
                  <a:pos x="connsiteX36431" y="connsiteY36431"/>
                </a:cxn>
                <a:cxn ang="0">
                  <a:pos x="connsiteX36432" y="connsiteY36432"/>
                </a:cxn>
                <a:cxn ang="0">
                  <a:pos x="connsiteX36433" y="connsiteY36433"/>
                </a:cxn>
                <a:cxn ang="0">
                  <a:pos x="connsiteX36434" y="connsiteY36434"/>
                </a:cxn>
                <a:cxn ang="0">
                  <a:pos x="connsiteX36435" y="connsiteY36435"/>
                </a:cxn>
                <a:cxn ang="0">
                  <a:pos x="connsiteX36436" y="connsiteY36436"/>
                </a:cxn>
                <a:cxn ang="0">
                  <a:pos x="connsiteX36437" y="connsiteY36437"/>
                </a:cxn>
                <a:cxn ang="0">
                  <a:pos x="connsiteX36438" y="connsiteY36438"/>
                </a:cxn>
                <a:cxn ang="0">
                  <a:pos x="connsiteX36439" y="connsiteY36439"/>
                </a:cxn>
                <a:cxn ang="0">
                  <a:pos x="connsiteX36440" y="connsiteY36440"/>
                </a:cxn>
                <a:cxn ang="0">
                  <a:pos x="connsiteX36441" y="connsiteY36441"/>
                </a:cxn>
                <a:cxn ang="0">
                  <a:pos x="connsiteX36442" y="connsiteY36442"/>
                </a:cxn>
                <a:cxn ang="0">
                  <a:pos x="connsiteX36443" y="connsiteY36443"/>
                </a:cxn>
                <a:cxn ang="0">
                  <a:pos x="connsiteX36444" y="connsiteY36444"/>
                </a:cxn>
                <a:cxn ang="0">
                  <a:pos x="connsiteX36445" y="connsiteY36445"/>
                </a:cxn>
                <a:cxn ang="0">
                  <a:pos x="connsiteX36446" y="connsiteY36446"/>
                </a:cxn>
                <a:cxn ang="0">
                  <a:pos x="connsiteX36447" y="connsiteY36447"/>
                </a:cxn>
                <a:cxn ang="0">
                  <a:pos x="connsiteX36448" y="connsiteY36448"/>
                </a:cxn>
                <a:cxn ang="0">
                  <a:pos x="connsiteX36449" y="connsiteY36449"/>
                </a:cxn>
                <a:cxn ang="0">
                  <a:pos x="connsiteX36450" y="connsiteY36450"/>
                </a:cxn>
                <a:cxn ang="0">
                  <a:pos x="connsiteX36451" y="connsiteY36451"/>
                </a:cxn>
                <a:cxn ang="0">
                  <a:pos x="connsiteX36452" y="connsiteY36452"/>
                </a:cxn>
                <a:cxn ang="0">
                  <a:pos x="connsiteX36453" y="connsiteY36453"/>
                </a:cxn>
                <a:cxn ang="0">
                  <a:pos x="connsiteX36454" y="connsiteY36454"/>
                </a:cxn>
                <a:cxn ang="0">
                  <a:pos x="connsiteX36455" y="connsiteY36455"/>
                </a:cxn>
                <a:cxn ang="0">
                  <a:pos x="connsiteX36456" y="connsiteY36456"/>
                </a:cxn>
                <a:cxn ang="0">
                  <a:pos x="connsiteX36457" y="connsiteY36457"/>
                </a:cxn>
                <a:cxn ang="0">
                  <a:pos x="connsiteX36458" y="connsiteY36458"/>
                </a:cxn>
                <a:cxn ang="0">
                  <a:pos x="connsiteX36459" y="connsiteY36459"/>
                </a:cxn>
                <a:cxn ang="0">
                  <a:pos x="connsiteX36460" y="connsiteY36460"/>
                </a:cxn>
                <a:cxn ang="0">
                  <a:pos x="connsiteX36461" y="connsiteY36461"/>
                </a:cxn>
                <a:cxn ang="0">
                  <a:pos x="connsiteX36462" y="connsiteY36462"/>
                </a:cxn>
                <a:cxn ang="0">
                  <a:pos x="connsiteX36463" y="connsiteY36463"/>
                </a:cxn>
                <a:cxn ang="0">
                  <a:pos x="connsiteX36464" y="connsiteY36464"/>
                </a:cxn>
                <a:cxn ang="0">
                  <a:pos x="connsiteX36465" y="connsiteY36465"/>
                </a:cxn>
                <a:cxn ang="0">
                  <a:pos x="connsiteX36466" y="connsiteY36466"/>
                </a:cxn>
                <a:cxn ang="0">
                  <a:pos x="connsiteX36467" y="connsiteY36467"/>
                </a:cxn>
                <a:cxn ang="0">
                  <a:pos x="connsiteX36468" y="connsiteY36468"/>
                </a:cxn>
                <a:cxn ang="0">
                  <a:pos x="connsiteX36469" y="connsiteY36469"/>
                </a:cxn>
                <a:cxn ang="0">
                  <a:pos x="connsiteX36470" y="connsiteY36470"/>
                </a:cxn>
                <a:cxn ang="0">
                  <a:pos x="connsiteX36471" y="connsiteY36471"/>
                </a:cxn>
                <a:cxn ang="0">
                  <a:pos x="connsiteX36472" y="connsiteY36472"/>
                </a:cxn>
                <a:cxn ang="0">
                  <a:pos x="connsiteX36473" y="connsiteY36473"/>
                </a:cxn>
                <a:cxn ang="0">
                  <a:pos x="connsiteX36474" y="connsiteY36474"/>
                </a:cxn>
                <a:cxn ang="0">
                  <a:pos x="connsiteX36475" y="connsiteY36475"/>
                </a:cxn>
                <a:cxn ang="0">
                  <a:pos x="connsiteX36476" y="connsiteY36476"/>
                </a:cxn>
                <a:cxn ang="0">
                  <a:pos x="connsiteX36477" y="connsiteY36477"/>
                </a:cxn>
                <a:cxn ang="0">
                  <a:pos x="connsiteX36478" y="connsiteY36478"/>
                </a:cxn>
                <a:cxn ang="0">
                  <a:pos x="connsiteX36479" y="connsiteY36479"/>
                </a:cxn>
                <a:cxn ang="0">
                  <a:pos x="connsiteX36480" y="connsiteY36480"/>
                </a:cxn>
                <a:cxn ang="0">
                  <a:pos x="connsiteX36481" y="connsiteY36481"/>
                </a:cxn>
                <a:cxn ang="0">
                  <a:pos x="connsiteX36482" y="connsiteY36482"/>
                </a:cxn>
                <a:cxn ang="0">
                  <a:pos x="connsiteX36483" y="connsiteY36483"/>
                </a:cxn>
                <a:cxn ang="0">
                  <a:pos x="connsiteX36484" y="connsiteY36484"/>
                </a:cxn>
                <a:cxn ang="0">
                  <a:pos x="connsiteX36485" y="connsiteY36485"/>
                </a:cxn>
                <a:cxn ang="0">
                  <a:pos x="connsiteX36486" y="connsiteY36486"/>
                </a:cxn>
                <a:cxn ang="0">
                  <a:pos x="connsiteX36487" y="connsiteY36487"/>
                </a:cxn>
                <a:cxn ang="0">
                  <a:pos x="connsiteX36488" y="connsiteY36488"/>
                </a:cxn>
                <a:cxn ang="0">
                  <a:pos x="connsiteX36489" y="connsiteY36489"/>
                </a:cxn>
                <a:cxn ang="0">
                  <a:pos x="connsiteX36490" y="connsiteY36490"/>
                </a:cxn>
                <a:cxn ang="0">
                  <a:pos x="connsiteX36491" y="connsiteY36491"/>
                </a:cxn>
                <a:cxn ang="0">
                  <a:pos x="connsiteX36492" y="connsiteY36492"/>
                </a:cxn>
                <a:cxn ang="0">
                  <a:pos x="connsiteX36493" y="connsiteY36493"/>
                </a:cxn>
                <a:cxn ang="0">
                  <a:pos x="connsiteX36494" y="connsiteY36494"/>
                </a:cxn>
                <a:cxn ang="0">
                  <a:pos x="connsiteX36495" y="connsiteY36495"/>
                </a:cxn>
                <a:cxn ang="0">
                  <a:pos x="connsiteX36496" y="connsiteY36496"/>
                </a:cxn>
                <a:cxn ang="0">
                  <a:pos x="connsiteX36497" y="connsiteY36497"/>
                </a:cxn>
                <a:cxn ang="0">
                  <a:pos x="connsiteX36498" y="connsiteY36498"/>
                </a:cxn>
                <a:cxn ang="0">
                  <a:pos x="connsiteX36499" y="connsiteY36499"/>
                </a:cxn>
                <a:cxn ang="0">
                  <a:pos x="connsiteX36500" y="connsiteY36500"/>
                </a:cxn>
                <a:cxn ang="0">
                  <a:pos x="connsiteX36501" y="connsiteY36501"/>
                </a:cxn>
                <a:cxn ang="0">
                  <a:pos x="connsiteX36502" y="connsiteY36502"/>
                </a:cxn>
                <a:cxn ang="0">
                  <a:pos x="connsiteX36503" y="connsiteY36503"/>
                </a:cxn>
                <a:cxn ang="0">
                  <a:pos x="connsiteX36504" y="connsiteY36504"/>
                </a:cxn>
                <a:cxn ang="0">
                  <a:pos x="connsiteX36505" y="connsiteY36505"/>
                </a:cxn>
                <a:cxn ang="0">
                  <a:pos x="connsiteX36506" y="connsiteY36506"/>
                </a:cxn>
                <a:cxn ang="0">
                  <a:pos x="connsiteX36507" y="connsiteY36507"/>
                </a:cxn>
                <a:cxn ang="0">
                  <a:pos x="connsiteX36508" y="connsiteY36508"/>
                </a:cxn>
                <a:cxn ang="0">
                  <a:pos x="connsiteX36509" y="connsiteY36509"/>
                </a:cxn>
                <a:cxn ang="0">
                  <a:pos x="connsiteX36510" y="connsiteY36510"/>
                </a:cxn>
                <a:cxn ang="0">
                  <a:pos x="connsiteX36511" y="connsiteY36511"/>
                </a:cxn>
                <a:cxn ang="0">
                  <a:pos x="connsiteX36512" y="connsiteY36512"/>
                </a:cxn>
                <a:cxn ang="0">
                  <a:pos x="connsiteX36513" y="connsiteY36513"/>
                </a:cxn>
                <a:cxn ang="0">
                  <a:pos x="connsiteX36514" y="connsiteY36514"/>
                </a:cxn>
                <a:cxn ang="0">
                  <a:pos x="connsiteX36515" y="connsiteY36515"/>
                </a:cxn>
                <a:cxn ang="0">
                  <a:pos x="connsiteX36516" y="connsiteY36516"/>
                </a:cxn>
                <a:cxn ang="0">
                  <a:pos x="connsiteX36517" y="connsiteY36517"/>
                </a:cxn>
                <a:cxn ang="0">
                  <a:pos x="connsiteX36518" y="connsiteY36518"/>
                </a:cxn>
                <a:cxn ang="0">
                  <a:pos x="connsiteX36519" y="connsiteY36519"/>
                </a:cxn>
                <a:cxn ang="0">
                  <a:pos x="connsiteX36520" y="connsiteY36520"/>
                </a:cxn>
                <a:cxn ang="0">
                  <a:pos x="connsiteX36521" y="connsiteY36521"/>
                </a:cxn>
                <a:cxn ang="0">
                  <a:pos x="connsiteX36522" y="connsiteY36522"/>
                </a:cxn>
                <a:cxn ang="0">
                  <a:pos x="connsiteX36523" y="connsiteY36523"/>
                </a:cxn>
                <a:cxn ang="0">
                  <a:pos x="connsiteX36524" y="connsiteY36524"/>
                </a:cxn>
                <a:cxn ang="0">
                  <a:pos x="connsiteX36525" y="connsiteY36525"/>
                </a:cxn>
                <a:cxn ang="0">
                  <a:pos x="connsiteX36526" y="connsiteY36526"/>
                </a:cxn>
                <a:cxn ang="0">
                  <a:pos x="connsiteX36527" y="connsiteY36527"/>
                </a:cxn>
                <a:cxn ang="0">
                  <a:pos x="connsiteX36528" y="connsiteY36528"/>
                </a:cxn>
                <a:cxn ang="0">
                  <a:pos x="connsiteX36529" y="connsiteY36529"/>
                </a:cxn>
                <a:cxn ang="0">
                  <a:pos x="connsiteX36530" y="connsiteY36530"/>
                </a:cxn>
                <a:cxn ang="0">
                  <a:pos x="connsiteX36531" y="connsiteY36531"/>
                </a:cxn>
                <a:cxn ang="0">
                  <a:pos x="connsiteX36532" y="connsiteY36532"/>
                </a:cxn>
                <a:cxn ang="0">
                  <a:pos x="connsiteX36533" y="connsiteY36533"/>
                </a:cxn>
                <a:cxn ang="0">
                  <a:pos x="connsiteX36534" y="connsiteY36534"/>
                </a:cxn>
                <a:cxn ang="0">
                  <a:pos x="connsiteX36535" y="connsiteY36535"/>
                </a:cxn>
                <a:cxn ang="0">
                  <a:pos x="connsiteX36536" y="connsiteY36536"/>
                </a:cxn>
                <a:cxn ang="0">
                  <a:pos x="connsiteX36537" y="connsiteY36537"/>
                </a:cxn>
                <a:cxn ang="0">
                  <a:pos x="connsiteX36538" y="connsiteY36538"/>
                </a:cxn>
                <a:cxn ang="0">
                  <a:pos x="connsiteX36539" y="connsiteY36539"/>
                </a:cxn>
                <a:cxn ang="0">
                  <a:pos x="connsiteX36540" y="connsiteY36540"/>
                </a:cxn>
                <a:cxn ang="0">
                  <a:pos x="connsiteX36541" y="connsiteY36541"/>
                </a:cxn>
                <a:cxn ang="0">
                  <a:pos x="connsiteX36542" y="connsiteY36542"/>
                </a:cxn>
                <a:cxn ang="0">
                  <a:pos x="connsiteX36543" y="connsiteY36543"/>
                </a:cxn>
                <a:cxn ang="0">
                  <a:pos x="connsiteX36544" y="connsiteY36544"/>
                </a:cxn>
                <a:cxn ang="0">
                  <a:pos x="connsiteX36545" y="connsiteY36545"/>
                </a:cxn>
                <a:cxn ang="0">
                  <a:pos x="connsiteX36546" y="connsiteY36546"/>
                </a:cxn>
                <a:cxn ang="0">
                  <a:pos x="connsiteX36547" y="connsiteY36547"/>
                </a:cxn>
                <a:cxn ang="0">
                  <a:pos x="connsiteX36548" y="connsiteY36548"/>
                </a:cxn>
                <a:cxn ang="0">
                  <a:pos x="connsiteX36549" y="connsiteY36549"/>
                </a:cxn>
                <a:cxn ang="0">
                  <a:pos x="connsiteX36550" y="connsiteY36550"/>
                </a:cxn>
                <a:cxn ang="0">
                  <a:pos x="connsiteX36551" y="connsiteY36551"/>
                </a:cxn>
                <a:cxn ang="0">
                  <a:pos x="connsiteX36552" y="connsiteY36552"/>
                </a:cxn>
                <a:cxn ang="0">
                  <a:pos x="connsiteX36553" y="connsiteY36553"/>
                </a:cxn>
                <a:cxn ang="0">
                  <a:pos x="connsiteX36554" y="connsiteY36554"/>
                </a:cxn>
                <a:cxn ang="0">
                  <a:pos x="connsiteX36555" y="connsiteY36555"/>
                </a:cxn>
                <a:cxn ang="0">
                  <a:pos x="connsiteX36556" y="connsiteY36556"/>
                </a:cxn>
                <a:cxn ang="0">
                  <a:pos x="connsiteX36557" y="connsiteY36557"/>
                </a:cxn>
                <a:cxn ang="0">
                  <a:pos x="connsiteX36558" y="connsiteY36558"/>
                </a:cxn>
                <a:cxn ang="0">
                  <a:pos x="connsiteX36559" y="connsiteY36559"/>
                </a:cxn>
                <a:cxn ang="0">
                  <a:pos x="connsiteX36560" y="connsiteY36560"/>
                </a:cxn>
                <a:cxn ang="0">
                  <a:pos x="connsiteX36561" y="connsiteY36561"/>
                </a:cxn>
                <a:cxn ang="0">
                  <a:pos x="connsiteX36562" y="connsiteY36562"/>
                </a:cxn>
                <a:cxn ang="0">
                  <a:pos x="connsiteX36563" y="connsiteY36563"/>
                </a:cxn>
                <a:cxn ang="0">
                  <a:pos x="connsiteX36564" y="connsiteY36564"/>
                </a:cxn>
                <a:cxn ang="0">
                  <a:pos x="connsiteX36565" y="connsiteY36565"/>
                </a:cxn>
                <a:cxn ang="0">
                  <a:pos x="connsiteX36566" y="connsiteY36566"/>
                </a:cxn>
                <a:cxn ang="0">
                  <a:pos x="connsiteX36567" y="connsiteY36567"/>
                </a:cxn>
                <a:cxn ang="0">
                  <a:pos x="connsiteX36568" y="connsiteY36568"/>
                </a:cxn>
                <a:cxn ang="0">
                  <a:pos x="connsiteX36569" y="connsiteY36569"/>
                </a:cxn>
                <a:cxn ang="0">
                  <a:pos x="connsiteX36570" y="connsiteY36570"/>
                </a:cxn>
                <a:cxn ang="0">
                  <a:pos x="connsiteX36571" y="connsiteY36571"/>
                </a:cxn>
                <a:cxn ang="0">
                  <a:pos x="connsiteX36572" y="connsiteY36572"/>
                </a:cxn>
                <a:cxn ang="0">
                  <a:pos x="connsiteX36573" y="connsiteY36573"/>
                </a:cxn>
                <a:cxn ang="0">
                  <a:pos x="connsiteX36574" y="connsiteY36574"/>
                </a:cxn>
                <a:cxn ang="0">
                  <a:pos x="connsiteX36575" y="connsiteY36575"/>
                </a:cxn>
                <a:cxn ang="0">
                  <a:pos x="connsiteX36576" y="connsiteY36576"/>
                </a:cxn>
                <a:cxn ang="0">
                  <a:pos x="connsiteX36577" y="connsiteY36577"/>
                </a:cxn>
                <a:cxn ang="0">
                  <a:pos x="connsiteX36578" y="connsiteY36578"/>
                </a:cxn>
                <a:cxn ang="0">
                  <a:pos x="connsiteX36579" y="connsiteY36579"/>
                </a:cxn>
                <a:cxn ang="0">
                  <a:pos x="connsiteX36580" y="connsiteY36580"/>
                </a:cxn>
                <a:cxn ang="0">
                  <a:pos x="connsiteX36581" y="connsiteY36581"/>
                </a:cxn>
                <a:cxn ang="0">
                  <a:pos x="connsiteX36582" y="connsiteY36582"/>
                </a:cxn>
                <a:cxn ang="0">
                  <a:pos x="connsiteX36583" y="connsiteY36583"/>
                </a:cxn>
                <a:cxn ang="0">
                  <a:pos x="connsiteX36584" y="connsiteY36584"/>
                </a:cxn>
                <a:cxn ang="0">
                  <a:pos x="connsiteX36585" y="connsiteY36585"/>
                </a:cxn>
                <a:cxn ang="0">
                  <a:pos x="connsiteX36586" y="connsiteY36586"/>
                </a:cxn>
                <a:cxn ang="0">
                  <a:pos x="connsiteX36587" y="connsiteY36587"/>
                </a:cxn>
                <a:cxn ang="0">
                  <a:pos x="connsiteX36588" y="connsiteY36588"/>
                </a:cxn>
                <a:cxn ang="0">
                  <a:pos x="connsiteX36589" y="connsiteY36589"/>
                </a:cxn>
                <a:cxn ang="0">
                  <a:pos x="connsiteX36590" y="connsiteY36590"/>
                </a:cxn>
                <a:cxn ang="0">
                  <a:pos x="connsiteX36591" y="connsiteY36591"/>
                </a:cxn>
                <a:cxn ang="0">
                  <a:pos x="connsiteX36592" y="connsiteY36592"/>
                </a:cxn>
                <a:cxn ang="0">
                  <a:pos x="connsiteX36593" y="connsiteY36593"/>
                </a:cxn>
                <a:cxn ang="0">
                  <a:pos x="connsiteX36594" y="connsiteY36594"/>
                </a:cxn>
                <a:cxn ang="0">
                  <a:pos x="connsiteX36595" y="connsiteY36595"/>
                </a:cxn>
                <a:cxn ang="0">
                  <a:pos x="connsiteX36596" y="connsiteY36596"/>
                </a:cxn>
                <a:cxn ang="0">
                  <a:pos x="connsiteX36597" y="connsiteY36597"/>
                </a:cxn>
                <a:cxn ang="0">
                  <a:pos x="connsiteX36598" y="connsiteY36598"/>
                </a:cxn>
                <a:cxn ang="0">
                  <a:pos x="connsiteX36599" y="connsiteY36599"/>
                </a:cxn>
                <a:cxn ang="0">
                  <a:pos x="connsiteX36600" y="connsiteY36600"/>
                </a:cxn>
                <a:cxn ang="0">
                  <a:pos x="connsiteX36601" y="connsiteY36601"/>
                </a:cxn>
                <a:cxn ang="0">
                  <a:pos x="connsiteX36602" y="connsiteY36602"/>
                </a:cxn>
                <a:cxn ang="0">
                  <a:pos x="connsiteX36603" y="connsiteY36603"/>
                </a:cxn>
                <a:cxn ang="0">
                  <a:pos x="connsiteX36604" y="connsiteY36604"/>
                </a:cxn>
                <a:cxn ang="0">
                  <a:pos x="connsiteX36605" y="connsiteY36605"/>
                </a:cxn>
                <a:cxn ang="0">
                  <a:pos x="connsiteX36606" y="connsiteY36606"/>
                </a:cxn>
                <a:cxn ang="0">
                  <a:pos x="connsiteX36607" y="connsiteY36607"/>
                </a:cxn>
                <a:cxn ang="0">
                  <a:pos x="connsiteX36608" y="connsiteY36608"/>
                </a:cxn>
                <a:cxn ang="0">
                  <a:pos x="connsiteX36609" y="connsiteY36609"/>
                </a:cxn>
                <a:cxn ang="0">
                  <a:pos x="connsiteX36610" y="connsiteY36610"/>
                </a:cxn>
                <a:cxn ang="0">
                  <a:pos x="connsiteX36611" y="connsiteY36611"/>
                </a:cxn>
                <a:cxn ang="0">
                  <a:pos x="connsiteX36612" y="connsiteY36612"/>
                </a:cxn>
                <a:cxn ang="0">
                  <a:pos x="connsiteX36613" y="connsiteY36613"/>
                </a:cxn>
                <a:cxn ang="0">
                  <a:pos x="connsiteX36614" y="connsiteY36614"/>
                </a:cxn>
                <a:cxn ang="0">
                  <a:pos x="connsiteX36615" y="connsiteY36615"/>
                </a:cxn>
                <a:cxn ang="0">
                  <a:pos x="connsiteX36616" y="connsiteY36616"/>
                </a:cxn>
                <a:cxn ang="0">
                  <a:pos x="connsiteX36617" y="connsiteY36617"/>
                </a:cxn>
                <a:cxn ang="0">
                  <a:pos x="connsiteX36618" y="connsiteY36618"/>
                </a:cxn>
                <a:cxn ang="0">
                  <a:pos x="connsiteX36619" y="connsiteY36619"/>
                </a:cxn>
                <a:cxn ang="0">
                  <a:pos x="connsiteX36620" y="connsiteY36620"/>
                </a:cxn>
                <a:cxn ang="0">
                  <a:pos x="connsiteX36621" y="connsiteY36621"/>
                </a:cxn>
                <a:cxn ang="0">
                  <a:pos x="connsiteX36622" y="connsiteY36622"/>
                </a:cxn>
                <a:cxn ang="0">
                  <a:pos x="connsiteX36623" y="connsiteY36623"/>
                </a:cxn>
                <a:cxn ang="0">
                  <a:pos x="connsiteX36624" y="connsiteY36624"/>
                </a:cxn>
                <a:cxn ang="0">
                  <a:pos x="connsiteX36625" y="connsiteY36625"/>
                </a:cxn>
                <a:cxn ang="0">
                  <a:pos x="connsiteX36626" y="connsiteY36626"/>
                </a:cxn>
                <a:cxn ang="0">
                  <a:pos x="connsiteX36627" y="connsiteY36627"/>
                </a:cxn>
                <a:cxn ang="0">
                  <a:pos x="connsiteX36628" y="connsiteY36628"/>
                </a:cxn>
                <a:cxn ang="0">
                  <a:pos x="connsiteX36629" y="connsiteY36629"/>
                </a:cxn>
                <a:cxn ang="0">
                  <a:pos x="connsiteX36630" y="connsiteY36630"/>
                </a:cxn>
                <a:cxn ang="0">
                  <a:pos x="connsiteX36631" y="connsiteY36631"/>
                </a:cxn>
                <a:cxn ang="0">
                  <a:pos x="connsiteX36632" y="connsiteY36632"/>
                </a:cxn>
                <a:cxn ang="0">
                  <a:pos x="connsiteX36633" y="connsiteY36633"/>
                </a:cxn>
                <a:cxn ang="0">
                  <a:pos x="connsiteX36634" y="connsiteY36634"/>
                </a:cxn>
                <a:cxn ang="0">
                  <a:pos x="connsiteX36635" y="connsiteY36635"/>
                </a:cxn>
                <a:cxn ang="0">
                  <a:pos x="connsiteX36636" y="connsiteY36636"/>
                </a:cxn>
                <a:cxn ang="0">
                  <a:pos x="connsiteX36637" y="connsiteY36637"/>
                </a:cxn>
                <a:cxn ang="0">
                  <a:pos x="connsiteX36638" y="connsiteY36638"/>
                </a:cxn>
                <a:cxn ang="0">
                  <a:pos x="connsiteX36639" y="connsiteY36639"/>
                </a:cxn>
                <a:cxn ang="0">
                  <a:pos x="connsiteX36640" y="connsiteY36640"/>
                </a:cxn>
                <a:cxn ang="0">
                  <a:pos x="connsiteX36641" y="connsiteY36641"/>
                </a:cxn>
                <a:cxn ang="0">
                  <a:pos x="connsiteX36642" y="connsiteY36642"/>
                </a:cxn>
                <a:cxn ang="0">
                  <a:pos x="connsiteX36643" y="connsiteY36643"/>
                </a:cxn>
                <a:cxn ang="0">
                  <a:pos x="connsiteX36644" y="connsiteY36644"/>
                </a:cxn>
                <a:cxn ang="0">
                  <a:pos x="connsiteX36645" y="connsiteY36645"/>
                </a:cxn>
                <a:cxn ang="0">
                  <a:pos x="connsiteX36646" y="connsiteY36646"/>
                </a:cxn>
                <a:cxn ang="0">
                  <a:pos x="connsiteX36647" y="connsiteY36647"/>
                </a:cxn>
                <a:cxn ang="0">
                  <a:pos x="connsiteX36648" y="connsiteY36648"/>
                </a:cxn>
                <a:cxn ang="0">
                  <a:pos x="connsiteX36649" y="connsiteY36649"/>
                </a:cxn>
                <a:cxn ang="0">
                  <a:pos x="connsiteX36650" y="connsiteY36650"/>
                </a:cxn>
                <a:cxn ang="0">
                  <a:pos x="connsiteX36651" y="connsiteY36651"/>
                </a:cxn>
                <a:cxn ang="0">
                  <a:pos x="connsiteX36652" y="connsiteY36652"/>
                </a:cxn>
                <a:cxn ang="0">
                  <a:pos x="connsiteX36653" y="connsiteY36653"/>
                </a:cxn>
                <a:cxn ang="0">
                  <a:pos x="connsiteX36654" y="connsiteY36654"/>
                </a:cxn>
                <a:cxn ang="0">
                  <a:pos x="connsiteX36655" y="connsiteY36655"/>
                </a:cxn>
                <a:cxn ang="0">
                  <a:pos x="connsiteX36656" y="connsiteY36656"/>
                </a:cxn>
                <a:cxn ang="0">
                  <a:pos x="connsiteX36657" y="connsiteY36657"/>
                </a:cxn>
                <a:cxn ang="0">
                  <a:pos x="connsiteX36658" y="connsiteY36658"/>
                </a:cxn>
                <a:cxn ang="0">
                  <a:pos x="connsiteX36659" y="connsiteY36659"/>
                </a:cxn>
                <a:cxn ang="0">
                  <a:pos x="connsiteX36660" y="connsiteY36660"/>
                </a:cxn>
                <a:cxn ang="0">
                  <a:pos x="connsiteX36661" y="connsiteY36661"/>
                </a:cxn>
                <a:cxn ang="0">
                  <a:pos x="connsiteX36662" y="connsiteY36662"/>
                </a:cxn>
                <a:cxn ang="0">
                  <a:pos x="connsiteX36663" y="connsiteY36663"/>
                </a:cxn>
                <a:cxn ang="0">
                  <a:pos x="connsiteX36664" y="connsiteY36664"/>
                </a:cxn>
                <a:cxn ang="0">
                  <a:pos x="connsiteX36665" y="connsiteY36665"/>
                </a:cxn>
                <a:cxn ang="0">
                  <a:pos x="connsiteX36666" y="connsiteY36666"/>
                </a:cxn>
                <a:cxn ang="0">
                  <a:pos x="connsiteX36667" y="connsiteY36667"/>
                </a:cxn>
                <a:cxn ang="0">
                  <a:pos x="connsiteX36668" y="connsiteY36668"/>
                </a:cxn>
                <a:cxn ang="0">
                  <a:pos x="connsiteX36669" y="connsiteY36669"/>
                </a:cxn>
                <a:cxn ang="0">
                  <a:pos x="connsiteX36670" y="connsiteY36670"/>
                </a:cxn>
                <a:cxn ang="0">
                  <a:pos x="connsiteX36671" y="connsiteY36671"/>
                </a:cxn>
                <a:cxn ang="0">
                  <a:pos x="connsiteX36672" y="connsiteY36672"/>
                </a:cxn>
                <a:cxn ang="0">
                  <a:pos x="connsiteX36673" y="connsiteY36673"/>
                </a:cxn>
                <a:cxn ang="0">
                  <a:pos x="connsiteX36674" y="connsiteY36674"/>
                </a:cxn>
                <a:cxn ang="0">
                  <a:pos x="connsiteX36675" y="connsiteY36675"/>
                </a:cxn>
                <a:cxn ang="0">
                  <a:pos x="connsiteX36676" y="connsiteY36676"/>
                </a:cxn>
                <a:cxn ang="0">
                  <a:pos x="connsiteX36677" y="connsiteY36677"/>
                </a:cxn>
                <a:cxn ang="0">
                  <a:pos x="connsiteX36678" y="connsiteY36678"/>
                </a:cxn>
                <a:cxn ang="0">
                  <a:pos x="connsiteX36679" y="connsiteY36679"/>
                </a:cxn>
                <a:cxn ang="0">
                  <a:pos x="connsiteX36680" y="connsiteY36680"/>
                </a:cxn>
                <a:cxn ang="0">
                  <a:pos x="connsiteX36681" y="connsiteY36681"/>
                </a:cxn>
                <a:cxn ang="0">
                  <a:pos x="connsiteX36682" y="connsiteY36682"/>
                </a:cxn>
                <a:cxn ang="0">
                  <a:pos x="connsiteX36683" y="connsiteY36683"/>
                </a:cxn>
                <a:cxn ang="0">
                  <a:pos x="connsiteX36684" y="connsiteY36684"/>
                </a:cxn>
                <a:cxn ang="0">
                  <a:pos x="connsiteX36685" y="connsiteY36685"/>
                </a:cxn>
                <a:cxn ang="0">
                  <a:pos x="connsiteX36686" y="connsiteY36686"/>
                </a:cxn>
                <a:cxn ang="0">
                  <a:pos x="connsiteX36687" y="connsiteY36687"/>
                </a:cxn>
                <a:cxn ang="0">
                  <a:pos x="connsiteX36688" y="connsiteY36688"/>
                </a:cxn>
                <a:cxn ang="0">
                  <a:pos x="connsiteX36689" y="connsiteY36689"/>
                </a:cxn>
                <a:cxn ang="0">
                  <a:pos x="connsiteX36690" y="connsiteY36690"/>
                </a:cxn>
                <a:cxn ang="0">
                  <a:pos x="connsiteX36691" y="connsiteY36691"/>
                </a:cxn>
                <a:cxn ang="0">
                  <a:pos x="connsiteX36692" y="connsiteY36692"/>
                </a:cxn>
                <a:cxn ang="0">
                  <a:pos x="connsiteX36693" y="connsiteY36693"/>
                </a:cxn>
                <a:cxn ang="0">
                  <a:pos x="connsiteX36694" y="connsiteY36694"/>
                </a:cxn>
                <a:cxn ang="0">
                  <a:pos x="connsiteX36695" y="connsiteY36695"/>
                </a:cxn>
                <a:cxn ang="0">
                  <a:pos x="connsiteX36696" y="connsiteY36696"/>
                </a:cxn>
                <a:cxn ang="0">
                  <a:pos x="connsiteX36697" y="connsiteY36697"/>
                </a:cxn>
                <a:cxn ang="0">
                  <a:pos x="connsiteX36698" y="connsiteY36698"/>
                </a:cxn>
                <a:cxn ang="0">
                  <a:pos x="connsiteX36699" y="connsiteY36699"/>
                </a:cxn>
                <a:cxn ang="0">
                  <a:pos x="connsiteX36700" y="connsiteY36700"/>
                </a:cxn>
                <a:cxn ang="0">
                  <a:pos x="connsiteX36701" y="connsiteY36701"/>
                </a:cxn>
                <a:cxn ang="0">
                  <a:pos x="connsiteX36702" y="connsiteY36702"/>
                </a:cxn>
                <a:cxn ang="0">
                  <a:pos x="connsiteX36703" y="connsiteY36703"/>
                </a:cxn>
                <a:cxn ang="0">
                  <a:pos x="connsiteX36704" y="connsiteY36704"/>
                </a:cxn>
                <a:cxn ang="0">
                  <a:pos x="connsiteX36705" y="connsiteY36705"/>
                </a:cxn>
                <a:cxn ang="0">
                  <a:pos x="connsiteX36706" y="connsiteY36706"/>
                </a:cxn>
                <a:cxn ang="0">
                  <a:pos x="connsiteX36707" y="connsiteY36707"/>
                </a:cxn>
                <a:cxn ang="0">
                  <a:pos x="connsiteX36708" y="connsiteY36708"/>
                </a:cxn>
                <a:cxn ang="0">
                  <a:pos x="connsiteX36709" y="connsiteY36709"/>
                </a:cxn>
                <a:cxn ang="0">
                  <a:pos x="connsiteX36710" y="connsiteY36710"/>
                </a:cxn>
                <a:cxn ang="0">
                  <a:pos x="connsiteX36711" y="connsiteY36711"/>
                </a:cxn>
                <a:cxn ang="0">
                  <a:pos x="connsiteX36712" y="connsiteY36712"/>
                </a:cxn>
                <a:cxn ang="0">
                  <a:pos x="connsiteX36713" y="connsiteY36713"/>
                </a:cxn>
                <a:cxn ang="0">
                  <a:pos x="connsiteX36714" y="connsiteY36714"/>
                </a:cxn>
                <a:cxn ang="0">
                  <a:pos x="connsiteX36715" y="connsiteY36715"/>
                </a:cxn>
                <a:cxn ang="0">
                  <a:pos x="connsiteX36716" y="connsiteY36716"/>
                </a:cxn>
                <a:cxn ang="0">
                  <a:pos x="connsiteX36717" y="connsiteY36717"/>
                </a:cxn>
                <a:cxn ang="0">
                  <a:pos x="connsiteX36718" y="connsiteY36718"/>
                </a:cxn>
                <a:cxn ang="0">
                  <a:pos x="connsiteX36719" y="connsiteY36719"/>
                </a:cxn>
                <a:cxn ang="0">
                  <a:pos x="connsiteX36720" y="connsiteY36720"/>
                </a:cxn>
                <a:cxn ang="0">
                  <a:pos x="connsiteX36721" y="connsiteY36721"/>
                </a:cxn>
                <a:cxn ang="0">
                  <a:pos x="connsiteX36722" y="connsiteY36722"/>
                </a:cxn>
                <a:cxn ang="0">
                  <a:pos x="connsiteX36723" y="connsiteY36723"/>
                </a:cxn>
                <a:cxn ang="0">
                  <a:pos x="connsiteX36724" y="connsiteY36724"/>
                </a:cxn>
                <a:cxn ang="0">
                  <a:pos x="connsiteX36725" y="connsiteY36725"/>
                </a:cxn>
                <a:cxn ang="0">
                  <a:pos x="connsiteX36726" y="connsiteY36726"/>
                </a:cxn>
                <a:cxn ang="0">
                  <a:pos x="connsiteX36727" y="connsiteY36727"/>
                </a:cxn>
                <a:cxn ang="0">
                  <a:pos x="connsiteX36728" y="connsiteY36728"/>
                </a:cxn>
                <a:cxn ang="0">
                  <a:pos x="connsiteX36729" y="connsiteY36729"/>
                </a:cxn>
                <a:cxn ang="0">
                  <a:pos x="connsiteX36730" y="connsiteY36730"/>
                </a:cxn>
                <a:cxn ang="0">
                  <a:pos x="connsiteX36731" y="connsiteY36731"/>
                </a:cxn>
                <a:cxn ang="0">
                  <a:pos x="connsiteX36732" y="connsiteY36732"/>
                </a:cxn>
                <a:cxn ang="0">
                  <a:pos x="connsiteX36733" y="connsiteY36733"/>
                </a:cxn>
                <a:cxn ang="0">
                  <a:pos x="connsiteX36734" y="connsiteY36734"/>
                </a:cxn>
                <a:cxn ang="0">
                  <a:pos x="connsiteX36735" y="connsiteY36735"/>
                </a:cxn>
                <a:cxn ang="0">
                  <a:pos x="connsiteX36736" y="connsiteY36736"/>
                </a:cxn>
                <a:cxn ang="0">
                  <a:pos x="connsiteX36737" y="connsiteY36737"/>
                </a:cxn>
                <a:cxn ang="0">
                  <a:pos x="connsiteX36738" y="connsiteY36738"/>
                </a:cxn>
                <a:cxn ang="0">
                  <a:pos x="connsiteX36739" y="connsiteY36739"/>
                </a:cxn>
                <a:cxn ang="0">
                  <a:pos x="connsiteX36740" y="connsiteY36740"/>
                </a:cxn>
                <a:cxn ang="0">
                  <a:pos x="connsiteX36741" y="connsiteY36741"/>
                </a:cxn>
                <a:cxn ang="0">
                  <a:pos x="connsiteX36742" y="connsiteY36742"/>
                </a:cxn>
                <a:cxn ang="0">
                  <a:pos x="connsiteX36743" y="connsiteY36743"/>
                </a:cxn>
                <a:cxn ang="0">
                  <a:pos x="connsiteX36744" y="connsiteY36744"/>
                </a:cxn>
                <a:cxn ang="0">
                  <a:pos x="connsiteX36745" y="connsiteY36745"/>
                </a:cxn>
                <a:cxn ang="0">
                  <a:pos x="connsiteX36746" y="connsiteY36746"/>
                </a:cxn>
                <a:cxn ang="0">
                  <a:pos x="connsiteX36747" y="connsiteY36747"/>
                </a:cxn>
                <a:cxn ang="0">
                  <a:pos x="connsiteX36748" y="connsiteY36748"/>
                </a:cxn>
                <a:cxn ang="0">
                  <a:pos x="connsiteX36749" y="connsiteY36749"/>
                </a:cxn>
                <a:cxn ang="0">
                  <a:pos x="connsiteX36750" y="connsiteY36750"/>
                </a:cxn>
                <a:cxn ang="0">
                  <a:pos x="connsiteX36751" y="connsiteY36751"/>
                </a:cxn>
                <a:cxn ang="0">
                  <a:pos x="connsiteX36752" y="connsiteY36752"/>
                </a:cxn>
                <a:cxn ang="0">
                  <a:pos x="connsiteX36753" y="connsiteY36753"/>
                </a:cxn>
                <a:cxn ang="0">
                  <a:pos x="connsiteX36754" y="connsiteY36754"/>
                </a:cxn>
                <a:cxn ang="0">
                  <a:pos x="connsiteX36755" y="connsiteY36755"/>
                </a:cxn>
                <a:cxn ang="0">
                  <a:pos x="connsiteX36756" y="connsiteY36756"/>
                </a:cxn>
                <a:cxn ang="0">
                  <a:pos x="connsiteX36757" y="connsiteY36757"/>
                </a:cxn>
                <a:cxn ang="0">
                  <a:pos x="connsiteX36758" y="connsiteY36758"/>
                </a:cxn>
                <a:cxn ang="0">
                  <a:pos x="connsiteX36759" y="connsiteY36759"/>
                </a:cxn>
                <a:cxn ang="0">
                  <a:pos x="connsiteX36760" y="connsiteY36760"/>
                </a:cxn>
                <a:cxn ang="0">
                  <a:pos x="connsiteX36761" y="connsiteY36761"/>
                </a:cxn>
                <a:cxn ang="0">
                  <a:pos x="connsiteX36762" y="connsiteY36762"/>
                </a:cxn>
                <a:cxn ang="0">
                  <a:pos x="connsiteX36763" y="connsiteY36763"/>
                </a:cxn>
                <a:cxn ang="0">
                  <a:pos x="connsiteX36764" y="connsiteY36764"/>
                </a:cxn>
                <a:cxn ang="0">
                  <a:pos x="connsiteX36765" y="connsiteY36765"/>
                </a:cxn>
                <a:cxn ang="0">
                  <a:pos x="connsiteX36766" y="connsiteY36766"/>
                </a:cxn>
                <a:cxn ang="0">
                  <a:pos x="connsiteX36767" y="connsiteY36767"/>
                </a:cxn>
                <a:cxn ang="0">
                  <a:pos x="connsiteX36768" y="connsiteY36768"/>
                </a:cxn>
                <a:cxn ang="0">
                  <a:pos x="connsiteX36769" y="connsiteY36769"/>
                </a:cxn>
                <a:cxn ang="0">
                  <a:pos x="connsiteX36770" y="connsiteY36770"/>
                </a:cxn>
                <a:cxn ang="0">
                  <a:pos x="connsiteX36771" y="connsiteY36771"/>
                </a:cxn>
                <a:cxn ang="0">
                  <a:pos x="connsiteX36772" y="connsiteY36772"/>
                </a:cxn>
                <a:cxn ang="0">
                  <a:pos x="connsiteX36773" y="connsiteY36773"/>
                </a:cxn>
                <a:cxn ang="0">
                  <a:pos x="connsiteX36774" y="connsiteY36774"/>
                </a:cxn>
                <a:cxn ang="0">
                  <a:pos x="connsiteX36775" y="connsiteY36775"/>
                </a:cxn>
                <a:cxn ang="0">
                  <a:pos x="connsiteX36776" y="connsiteY36776"/>
                </a:cxn>
                <a:cxn ang="0">
                  <a:pos x="connsiteX36777" y="connsiteY36777"/>
                </a:cxn>
                <a:cxn ang="0">
                  <a:pos x="connsiteX36778" y="connsiteY36778"/>
                </a:cxn>
                <a:cxn ang="0">
                  <a:pos x="connsiteX36779" y="connsiteY36779"/>
                </a:cxn>
                <a:cxn ang="0">
                  <a:pos x="connsiteX36780" y="connsiteY36780"/>
                </a:cxn>
                <a:cxn ang="0">
                  <a:pos x="connsiteX36781" y="connsiteY36781"/>
                </a:cxn>
                <a:cxn ang="0">
                  <a:pos x="connsiteX36782" y="connsiteY36782"/>
                </a:cxn>
                <a:cxn ang="0">
                  <a:pos x="connsiteX36783" y="connsiteY36783"/>
                </a:cxn>
                <a:cxn ang="0">
                  <a:pos x="connsiteX36784" y="connsiteY36784"/>
                </a:cxn>
                <a:cxn ang="0">
                  <a:pos x="connsiteX36785" y="connsiteY36785"/>
                </a:cxn>
                <a:cxn ang="0">
                  <a:pos x="connsiteX36786" y="connsiteY36786"/>
                </a:cxn>
                <a:cxn ang="0">
                  <a:pos x="connsiteX36787" y="connsiteY36787"/>
                </a:cxn>
                <a:cxn ang="0">
                  <a:pos x="connsiteX36788" y="connsiteY36788"/>
                </a:cxn>
                <a:cxn ang="0">
                  <a:pos x="connsiteX36789" y="connsiteY36789"/>
                </a:cxn>
                <a:cxn ang="0">
                  <a:pos x="connsiteX36790" y="connsiteY36790"/>
                </a:cxn>
                <a:cxn ang="0">
                  <a:pos x="connsiteX36791" y="connsiteY36791"/>
                </a:cxn>
                <a:cxn ang="0">
                  <a:pos x="connsiteX36792" y="connsiteY36792"/>
                </a:cxn>
                <a:cxn ang="0">
                  <a:pos x="connsiteX36793" y="connsiteY36793"/>
                </a:cxn>
                <a:cxn ang="0">
                  <a:pos x="connsiteX36794" y="connsiteY36794"/>
                </a:cxn>
                <a:cxn ang="0">
                  <a:pos x="connsiteX36795" y="connsiteY36795"/>
                </a:cxn>
                <a:cxn ang="0">
                  <a:pos x="connsiteX36796" y="connsiteY36796"/>
                </a:cxn>
                <a:cxn ang="0">
                  <a:pos x="connsiteX36797" y="connsiteY36797"/>
                </a:cxn>
                <a:cxn ang="0">
                  <a:pos x="connsiteX36798" y="connsiteY36798"/>
                </a:cxn>
                <a:cxn ang="0">
                  <a:pos x="connsiteX36799" y="connsiteY36799"/>
                </a:cxn>
                <a:cxn ang="0">
                  <a:pos x="connsiteX36800" y="connsiteY36800"/>
                </a:cxn>
                <a:cxn ang="0">
                  <a:pos x="connsiteX36801" y="connsiteY36801"/>
                </a:cxn>
                <a:cxn ang="0">
                  <a:pos x="connsiteX36802" y="connsiteY36802"/>
                </a:cxn>
                <a:cxn ang="0">
                  <a:pos x="connsiteX36803" y="connsiteY36803"/>
                </a:cxn>
                <a:cxn ang="0">
                  <a:pos x="connsiteX36804" y="connsiteY36804"/>
                </a:cxn>
                <a:cxn ang="0">
                  <a:pos x="connsiteX36805" y="connsiteY36805"/>
                </a:cxn>
                <a:cxn ang="0">
                  <a:pos x="connsiteX36806" y="connsiteY36806"/>
                </a:cxn>
                <a:cxn ang="0">
                  <a:pos x="connsiteX36807" y="connsiteY36807"/>
                </a:cxn>
                <a:cxn ang="0">
                  <a:pos x="connsiteX36808" y="connsiteY36808"/>
                </a:cxn>
                <a:cxn ang="0">
                  <a:pos x="connsiteX36809" y="connsiteY36809"/>
                </a:cxn>
                <a:cxn ang="0">
                  <a:pos x="connsiteX36810" y="connsiteY36810"/>
                </a:cxn>
                <a:cxn ang="0">
                  <a:pos x="connsiteX36811" y="connsiteY36811"/>
                </a:cxn>
                <a:cxn ang="0">
                  <a:pos x="connsiteX36812" y="connsiteY36812"/>
                </a:cxn>
                <a:cxn ang="0">
                  <a:pos x="connsiteX36813" y="connsiteY36813"/>
                </a:cxn>
                <a:cxn ang="0">
                  <a:pos x="connsiteX36814" y="connsiteY36814"/>
                </a:cxn>
                <a:cxn ang="0">
                  <a:pos x="connsiteX36815" y="connsiteY36815"/>
                </a:cxn>
                <a:cxn ang="0">
                  <a:pos x="connsiteX36816" y="connsiteY36816"/>
                </a:cxn>
                <a:cxn ang="0">
                  <a:pos x="connsiteX36817" y="connsiteY36817"/>
                </a:cxn>
                <a:cxn ang="0">
                  <a:pos x="connsiteX36818" y="connsiteY36818"/>
                </a:cxn>
                <a:cxn ang="0">
                  <a:pos x="connsiteX36819" y="connsiteY36819"/>
                </a:cxn>
                <a:cxn ang="0">
                  <a:pos x="connsiteX36820" y="connsiteY36820"/>
                </a:cxn>
                <a:cxn ang="0">
                  <a:pos x="connsiteX36821" y="connsiteY36821"/>
                </a:cxn>
                <a:cxn ang="0">
                  <a:pos x="connsiteX36822" y="connsiteY36822"/>
                </a:cxn>
                <a:cxn ang="0">
                  <a:pos x="connsiteX36823" y="connsiteY36823"/>
                </a:cxn>
                <a:cxn ang="0">
                  <a:pos x="connsiteX36824" y="connsiteY36824"/>
                </a:cxn>
                <a:cxn ang="0">
                  <a:pos x="connsiteX36825" y="connsiteY36825"/>
                </a:cxn>
                <a:cxn ang="0">
                  <a:pos x="connsiteX36826" y="connsiteY36826"/>
                </a:cxn>
                <a:cxn ang="0">
                  <a:pos x="connsiteX36827" y="connsiteY36827"/>
                </a:cxn>
                <a:cxn ang="0">
                  <a:pos x="connsiteX36828" y="connsiteY36828"/>
                </a:cxn>
                <a:cxn ang="0">
                  <a:pos x="connsiteX36829" y="connsiteY36829"/>
                </a:cxn>
                <a:cxn ang="0">
                  <a:pos x="connsiteX36830" y="connsiteY36830"/>
                </a:cxn>
                <a:cxn ang="0">
                  <a:pos x="connsiteX36831" y="connsiteY36831"/>
                </a:cxn>
                <a:cxn ang="0">
                  <a:pos x="connsiteX36832" y="connsiteY36832"/>
                </a:cxn>
                <a:cxn ang="0">
                  <a:pos x="connsiteX36833" y="connsiteY36833"/>
                </a:cxn>
                <a:cxn ang="0">
                  <a:pos x="connsiteX36834" y="connsiteY36834"/>
                </a:cxn>
                <a:cxn ang="0">
                  <a:pos x="connsiteX36835" y="connsiteY36835"/>
                </a:cxn>
                <a:cxn ang="0">
                  <a:pos x="connsiteX36836" y="connsiteY36836"/>
                </a:cxn>
                <a:cxn ang="0">
                  <a:pos x="connsiteX36837" y="connsiteY36837"/>
                </a:cxn>
                <a:cxn ang="0">
                  <a:pos x="connsiteX36838" y="connsiteY36838"/>
                </a:cxn>
                <a:cxn ang="0">
                  <a:pos x="connsiteX36839" y="connsiteY36839"/>
                </a:cxn>
                <a:cxn ang="0">
                  <a:pos x="connsiteX36840" y="connsiteY36840"/>
                </a:cxn>
                <a:cxn ang="0">
                  <a:pos x="connsiteX36841" y="connsiteY36841"/>
                </a:cxn>
                <a:cxn ang="0">
                  <a:pos x="connsiteX36842" y="connsiteY36842"/>
                </a:cxn>
                <a:cxn ang="0">
                  <a:pos x="connsiteX36843" y="connsiteY36843"/>
                </a:cxn>
                <a:cxn ang="0">
                  <a:pos x="connsiteX36844" y="connsiteY36844"/>
                </a:cxn>
                <a:cxn ang="0">
                  <a:pos x="connsiteX36845" y="connsiteY36845"/>
                </a:cxn>
                <a:cxn ang="0">
                  <a:pos x="connsiteX36846" y="connsiteY36846"/>
                </a:cxn>
                <a:cxn ang="0">
                  <a:pos x="connsiteX36847" y="connsiteY36847"/>
                </a:cxn>
                <a:cxn ang="0">
                  <a:pos x="connsiteX36848" y="connsiteY36848"/>
                </a:cxn>
                <a:cxn ang="0">
                  <a:pos x="connsiteX36849" y="connsiteY36849"/>
                </a:cxn>
                <a:cxn ang="0">
                  <a:pos x="connsiteX36850" y="connsiteY36850"/>
                </a:cxn>
                <a:cxn ang="0">
                  <a:pos x="connsiteX36851" y="connsiteY36851"/>
                </a:cxn>
                <a:cxn ang="0">
                  <a:pos x="connsiteX36852" y="connsiteY36852"/>
                </a:cxn>
                <a:cxn ang="0">
                  <a:pos x="connsiteX36853" y="connsiteY36853"/>
                </a:cxn>
                <a:cxn ang="0">
                  <a:pos x="connsiteX36854" y="connsiteY36854"/>
                </a:cxn>
                <a:cxn ang="0">
                  <a:pos x="connsiteX36855" y="connsiteY36855"/>
                </a:cxn>
                <a:cxn ang="0">
                  <a:pos x="connsiteX36856" y="connsiteY36856"/>
                </a:cxn>
                <a:cxn ang="0">
                  <a:pos x="connsiteX36857" y="connsiteY36857"/>
                </a:cxn>
                <a:cxn ang="0">
                  <a:pos x="connsiteX36858" y="connsiteY36858"/>
                </a:cxn>
                <a:cxn ang="0">
                  <a:pos x="connsiteX36859" y="connsiteY36859"/>
                </a:cxn>
                <a:cxn ang="0">
                  <a:pos x="connsiteX36860" y="connsiteY36860"/>
                </a:cxn>
                <a:cxn ang="0">
                  <a:pos x="connsiteX36861" y="connsiteY36861"/>
                </a:cxn>
                <a:cxn ang="0">
                  <a:pos x="connsiteX36862" y="connsiteY36862"/>
                </a:cxn>
                <a:cxn ang="0">
                  <a:pos x="connsiteX36863" y="connsiteY36863"/>
                </a:cxn>
                <a:cxn ang="0">
                  <a:pos x="connsiteX36864" y="connsiteY36864"/>
                </a:cxn>
                <a:cxn ang="0">
                  <a:pos x="connsiteX36865" y="connsiteY36865"/>
                </a:cxn>
                <a:cxn ang="0">
                  <a:pos x="connsiteX36866" y="connsiteY36866"/>
                </a:cxn>
                <a:cxn ang="0">
                  <a:pos x="connsiteX36867" y="connsiteY36867"/>
                </a:cxn>
                <a:cxn ang="0">
                  <a:pos x="connsiteX36868" y="connsiteY36868"/>
                </a:cxn>
                <a:cxn ang="0">
                  <a:pos x="connsiteX36869" y="connsiteY36869"/>
                </a:cxn>
                <a:cxn ang="0">
                  <a:pos x="connsiteX36870" y="connsiteY36870"/>
                </a:cxn>
                <a:cxn ang="0">
                  <a:pos x="connsiteX36871" y="connsiteY36871"/>
                </a:cxn>
                <a:cxn ang="0">
                  <a:pos x="connsiteX36872" y="connsiteY36872"/>
                </a:cxn>
                <a:cxn ang="0">
                  <a:pos x="connsiteX36873" y="connsiteY36873"/>
                </a:cxn>
                <a:cxn ang="0">
                  <a:pos x="connsiteX36874" y="connsiteY36874"/>
                </a:cxn>
                <a:cxn ang="0">
                  <a:pos x="connsiteX36875" y="connsiteY36875"/>
                </a:cxn>
                <a:cxn ang="0">
                  <a:pos x="connsiteX36876" y="connsiteY36876"/>
                </a:cxn>
                <a:cxn ang="0">
                  <a:pos x="connsiteX36877" y="connsiteY36877"/>
                </a:cxn>
                <a:cxn ang="0">
                  <a:pos x="connsiteX36878" y="connsiteY36878"/>
                </a:cxn>
                <a:cxn ang="0">
                  <a:pos x="connsiteX36879" y="connsiteY36879"/>
                </a:cxn>
                <a:cxn ang="0">
                  <a:pos x="connsiteX36880" y="connsiteY36880"/>
                </a:cxn>
                <a:cxn ang="0">
                  <a:pos x="connsiteX36881" y="connsiteY36881"/>
                </a:cxn>
                <a:cxn ang="0">
                  <a:pos x="connsiteX36882" y="connsiteY36882"/>
                </a:cxn>
                <a:cxn ang="0">
                  <a:pos x="connsiteX36883" y="connsiteY36883"/>
                </a:cxn>
                <a:cxn ang="0">
                  <a:pos x="connsiteX36884" y="connsiteY36884"/>
                </a:cxn>
                <a:cxn ang="0">
                  <a:pos x="connsiteX36885" y="connsiteY36885"/>
                </a:cxn>
                <a:cxn ang="0">
                  <a:pos x="connsiteX36886" y="connsiteY36886"/>
                </a:cxn>
                <a:cxn ang="0">
                  <a:pos x="connsiteX36887" y="connsiteY36887"/>
                </a:cxn>
                <a:cxn ang="0">
                  <a:pos x="connsiteX36888" y="connsiteY36888"/>
                </a:cxn>
                <a:cxn ang="0">
                  <a:pos x="connsiteX36889" y="connsiteY36889"/>
                </a:cxn>
                <a:cxn ang="0">
                  <a:pos x="connsiteX36890" y="connsiteY36890"/>
                </a:cxn>
                <a:cxn ang="0">
                  <a:pos x="connsiteX36891" y="connsiteY36891"/>
                </a:cxn>
                <a:cxn ang="0">
                  <a:pos x="connsiteX36892" y="connsiteY36892"/>
                </a:cxn>
                <a:cxn ang="0">
                  <a:pos x="connsiteX36893" y="connsiteY36893"/>
                </a:cxn>
                <a:cxn ang="0">
                  <a:pos x="connsiteX36894" y="connsiteY36894"/>
                </a:cxn>
                <a:cxn ang="0">
                  <a:pos x="connsiteX36895" y="connsiteY36895"/>
                </a:cxn>
                <a:cxn ang="0">
                  <a:pos x="connsiteX36896" y="connsiteY36896"/>
                </a:cxn>
                <a:cxn ang="0">
                  <a:pos x="connsiteX36897" y="connsiteY36897"/>
                </a:cxn>
                <a:cxn ang="0">
                  <a:pos x="connsiteX36898" y="connsiteY36898"/>
                </a:cxn>
                <a:cxn ang="0">
                  <a:pos x="connsiteX36899" y="connsiteY36899"/>
                </a:cxn>
                <a:cxn ang="0">
                  <a:pos x="connsiteX36900" y="connsiteY36900"/>
                </a:cxn>
                <a:cxn ang="0">
                  <a:pos x="connsiteX36901" y="connsiteY36901"/>
                </a:cxn>
                <a:cxn ang="0">
                  <a:pos x="connsiteX36902" y="connsiteY36902"/>
                </a:cxn>
                <a:cxn ang="0">
                  <a:pos x="connsiteX36903" y="connsiteY36903"/>
                </a:cxn>
                <a:cxn ang="0">
                  <a:pos x="connsiteX36904" y="connsiteY36904"/>
                </a:cxn>
                <a:cxn ang="0">
                  <a:pos x="connsiteX36905" y="connsiteY36905"/>
                </a:cxn>
                <a:cxn ang="0">
                  <a:pos x="connsiteX36906" y="connsiteY36906"/>
                </a:cxn>
                <a:cxn ang="0">
                  <a:pos x="connsiteX36907" y="connsiteY36907"/>
                </a:cxn>
                <a:cxn ang="0">
                  <a:pos x="connsiteX36908" y="connsiteY36908"/>
                </a:cxn>
                <a:cxn ang="0">
                  <a:pos x="connsiteX36909" y="connsiteY36909"/>
                </a:cxn>
                <a:cxn ang="0">
                  <a:pos x="connsiteX36910" y="connsiteY36910"/>
                </a:cxn>
                <a:cxn ang="0">
                  <a:pos x="connsiteX36911" y="connsiteY36911"/>
                </a:cxn>
                <a:cxn ang="0">
                  <a:pos x="connsiteX36912" y="connsiteY36912"/>
                </a:cxn>
                <a:cxn ang="0">
                  <a:pos x="connsiteX36913" y="connsiteY36913"/>
                </a:cxn>
                <a:cxn ang="0">
                  <a:pos x="connsiteX36914" y="connsiteY36914"/>
                </a:cxn>
                <a:cxn ang="0">
                  <a:pos x="connsiteX36915" y="connsiteY36915"/>
                </a:cxn>
                <a:cxn ang="0">
                  <a:pos x="connsiteX36916" y="connsiteY36916"/>
                </a:cxn>
                <a:cxn ang="0">
                  <a:pos x="connsiteX36917" y="connsiteY36917"/>
                </a:cxn>
                <a:cxn ang="0">
                  <a:pos x="connsiteX36918" y="connsiteY36918"/>
                </a:cxn>
                <a:cxn ang="0">
                  <a:pos x="connsiteX36919" y="connsiteY36919"/>
                </a:cxn>
                <a:cxn ang="0">
                  <a:pos x="connsiteX36920" y="connsiteY36920"/>
                </a:cxn>
                <a:cxn ang="0">
                  <a:pos x="connsiteX36921" y="connsiteY36921"/>
                </a:cxn>
                <a:cxn ang="0">
                  <a:pos x="connsiteX36922" y="connsiteY36922"/>
                </a:cxn>
                <a:cxn ang="0">
                  <a:pos x="connsiteX36923" y="connsiteY36923"/>
                </a:cxn>
                <a:cxn ang="0">
                  <a:pos x="connsiteX36924" y="connsiteY36924"/>
                </a:cxn>
                <a:cxn ang="0">
                  <a:pos x="connsiteX36925" y="connsiteY36925"/>
                </a:cxn>
                <a:cxn ang="0">
                  <a:pos x="connsiteX36926" y="connsiteY36926"/>
                </a:cxn>
                <a:cxn ang="0">
                  <a:pos x="connsiteX36927" y="connsiteY36927"/>
                </a:cxn>
                <a:cxn ang="0">
                  <a:pos x="connsiteX36928" y="connsiteY36928"/>
                </a:cxn>
                <a:cxn ang="0">
                  <a:pos x="connsiteX36929" y="connsiteY36929"/>
                </a:cxn>
                <a:cxn ang="0">
                  <a:pos x="connsiteX36930" y="connsiteY36930"/>
                </a:cxn>
                <a:cxn ang="0">
                  <a:pos x="connsiteX36931" y="connsiteY36931"/>
                </a:cxn>
                <a:cxn ang="0">
                  <a:pos x="connsiteX36932" y="connsiteY36932"/>
                </a:cxn>
                <a:cxn ang="0">
                  <a:pos x="connsiteX36933" y="connsiteY36933"/>
                </a:cxn>
                <a:cxn ang="0">
                  <a:pos x="connsiteX36934" y="connsiteY36934"/>
                </a:cxn>
                <a:cxn ang="0">
                  <a:pos x="connsiteX36935" y="connsiteY36935"/>
                </a:cxn>
                <a:cxn ang="0">
                  <a:pos x="connsiteX36936" y="connsiteY36936"/>
                </a:cxn>
                <a:cxn ang="0">
                  <a:pos x="connsiteX36937" y="connsiteY36937"/>
                </a:cxn>
                <a:cxn ang="0">
                  <a:pos x="connsiteX36938" y="connsiteY36938"/>
                </a:cxn>
                <a:cxn ang="0">
                  <a:pos x="connsiteX36939" y="connsiteY36939"/>
                </a:cxn>
                <a:cxn ang="0">
                  <a:pos x="connsiteX36940" y="connsiteY36940"/>
                </a:cxn>
                <a:cxn ang="0">
                  <a:pos x="connsiteX36941" y="connsiteY36941"/>
                </a:cxn>
                <a:cxn ang="0">
                  <a:pos x="connsiteX36942" y="connsiteY36942"/>
                </a:cxn>
                <a:cxn ang="0">
                  <a:pos x="connsiteX36943" y="connsiteY36943"/>
                </a:cxn>
                <a:cxn ang="0">
                  <a:pos x="connsiteX36944" y="connsiteY36944"/>
                </a:cxn>
                <a:cxn ang="0">
                  <a:pos x="connsiteX36945" y="connsiteY36945"/>
                </a:cxn>
                <a:cxn ang="0">
                  <a:pos x="connsiteX36946" y="connsiteY36946"/>
                </a:cxn>
                <a:cxn ang="0">
                  <a:pos x="connsiteX36947" y="connsiteY36947"/>
                </a:cxn>
                <a:cxn ang="0">
                  <a:pos x="connsiteX36948" y="connsiteY36948"/>
                </a:cxn>
                <a:cxn ang="0">
                  <a:pos x="connsiteX36949" y="connsiteY36949"/>
                </a:cxn>
                <a:cxn ang="0">
                  <a:pos x="connsiteX36950" y="connsiteY36950"/>
                </a:cxn>
                <a:cxn ang="0">
                  <a:pos x="connsiteX36951" y="connsiteY36951"/>
                </a:cxn>
                <a:cxn ang="0">
                  <a:pos x="connsiteX36952" y="connsiteY36952"/>
                </a:cxn>
                <a:cxn ang="0">
                  <a:pos x="connsiteX36953" y="connsiteY36953"/>
                </a:cxn>
                <a:cxn ang="0">
                  <a:pos x="connsiteX36954" y="connsiteY36954"/>
                </a:cxn>
                <a:cxn ang="0">
                  <a:pos x="connsiteX36955" y="connsiteY36955"/>
                </a:cxn>
                <a:cxn ang="0">
                  <a:pos x="connsiteX36956" y="connsiteY36956"/>
                </a:cxn>
                <a:cxn ang="0">
                  <a:pos x="connsiteX36957" y="connsiteY36957"/>
                </a:cxn>
                <a:cxn ang="0">
                  <a:pos x="connsiteX36958" y="connsiteY36958"/>
                </a:cxn>
                <a:cxn ang="0">
                  <a:pos x="connsiteX36959" y="connsiteY36959"/>
                </a:cxn>
                <a:cxn ang="0">
                  <a:pos x="connsiteX36960" y="connsiteY36960"/>
                </a:cxn>
                <a:cxn ang="0">
                  <a:pos x="connsiteX36961" y="connsiteY36961"/>
                </a:cxn>
                <a:cxn ang="0">
                  <a:pos x="connsiteX36962" y="connsiteY36962"/>
                </a:cxn>
                <a:cxn ang="0">
                  <a:pos x="connsiteX36963" y="connsiteY36963"/>
                </a:cxn>
                <a:cxn ang="0">
                  <a:pos x="connsiteX36964" y="connsiteY36964"/>
                </a:cxn>
                <a:cxn ang="0">
                  <a:pos x="connsiteX36965" y="connsiteY36965"/>
                </a:cxn>
                <a:cxn ang="0">
                  <a:pos x="connsiteX36966" y="connsiteY36966"/>
                </a:cxn>
                <a:cxn ang="0">
                  <a:pos x="connsiteX36967" y="connsiteY36967"/>
                </a:cxn>
                <a:cxn ang="0">
                  <a:pos x="connsiteX36968" y="connsiteY36968"/>
                </a:cxn>
                <a:cxn ang="0">
                  <a:pos x="connsiteX36969" y="connsiteY36969"/>
                </a:cxn>
                <a:cxn ang="0">
                  <a:pos x="connsiteX36970" y="connsiteY36970"/>
                </a:cxn>
                <a:cxn ang="0">
                  <a:pos x="connsiteX36971" y="connsiteY36971"/>
                </a:cxn>
                <a:cxn ang="0">
                  <a:pos x="connsiteX36972" y="connsiteY36972"/>
                </a:cxn>
                <a:cxn ang="0">
                  <a:pos x="connsiteX36973" y="connsiteY36973"/>
                </a:cxn>
                <a:cxn ang="0">
                  <a:pos x="connsiteX36974" y="connsiteY36974"/>
                </a:cxn>
                <a:cxn ang="0">
                  <a:pos x="connsiteX36975" y="connsiteY36975"/>
                </a:cxn>
                <a:cxn ang="0">
                  <a:pos x="connsiteX36976" y="connsiteY36976"/>
                </a:cxn>
                <a:cxn ang="0">
                  <a:pos x="connsiteX36977" y="connsiteY36977"/>
                </a:cxn>
                <a:cxn ang="0">
                  <a:pos x="connsiteX36978" y="connsiteY36978"/>
                </a:cxn>
                <a:cxn ang="0">
                  <a:pos x="connsiteX36979" y="connsiteY36979"/>
                </a:cxn>
                <a:cxn ang="0">
                  <a:pos x="connsiteX36980" y="connsiteY36980"/>
                </a:cxn>
                <a:cxn ang="0">
                  <a:pos x="connsiteX36981" y="connsiteY36981"/>
                </a:cxn>
                <a:cxn ang="0">
                  <a:pos x="connsiteX36982" y="connsiteY36982"/>
                </a:cxn>
                <a:cxn ang="0">
                  <a:pos x="connsiteX36983" y="connsiteY36983"/>
                </a:cxn>
                <a:cxn ang="0">
                  <a:pos x="connsiteX36984" y="connsiteY36984"/>
                </a:cxn>
                <a:cxn ang="0">
                  <a:pos x="connsiteX36985" y="connsiteY36985"/>
                </a:cxn>
                <a:cxn ang="0">
                  <a:pos x="connsiteX36986" y="connsiteY36986"/>
                </a:cxn>
                <a:cxn ang="0">
                  <a:pos x="connsiteX36987" y="connsiteY36987"/>
                </a:cxn>
                <a:cxn ang="0">
                  <a:pos x="connsiteX36988" y="connsiteY36988"/>
                </a:cxn>
                <a:cxn ang="0">
                  <a:pos x="connsiteX36989" y="connsiteY36989"/>
                </a:cxn>
                <a:cxn ang="0">
                  <a:pos x="connsiteX36990" y="connsiteY36990"/>
                </a:cxn>
                <a:cxn ang="0">
                  <a:pos x="connsiteX36991" y="connsiteY36991"/>
                </a:cxn>
                <a:cxn ang="0">
                  <a:pos x="connsiteX36992" y="connsiteY36992"/>
                </a:cxn>
                <a:cxn ang="0">
                  <a:pos x="connsiteX36993" y="connsiteY36993"/>
                </a:cxn>
                <a:cxn ang="0">
                  <a:pos x="connsiteX36994" y="connsiteY36994"/>
                </a:cxn>
                <a:cxn ang="0">
                  <a:pos x="connsiteX36995" y="connsiteY36995"/>
                </a:cxn>
                <a:cxn ang="0">
                  <a:pos x="connsiteX36996" y="connsiteY36996"/>
                </a:cxn>
                <a:cxn ang="0">
                  <a:pos x="connsiteX36997" y="connsiteY36997"/>
                </a:cxn>
                <a:cxn ang="0">
                  <a:pos x="connsiteX36998" y="connsiteY36998"/>
                </a:cxn>
                <a:cxn ang="0">
                  <a:pos x="connsiteX36999" y="connsiteY36999"/>
                </a:cxn>
                <a:cxn ang="0">
                  <a:pos x="connsiteX37000" y="connsiteY37000"/>
                </a:cxn>
                <a:cxn ang="0">
                  <a:pos x="connsiteX37001" y="connsiteY37001"/>
                </a:cxn>
                <a:cxn ang="0">
                  <a:pos x="connsiteX37002" y="connsiteY37002"/>
                </a:cxn>
                <a:cxn ang="0">
                  <a:pos x="connsiteX37003" y="connsiteY37003"/>
                </a:cxn>
                <a:cxn ang="0">
                  <a:pos x="connsiteX37004" y="connsiteY37004"/>
                </a:cxn>
                <a:cxn ang="0">
                  <a:pos x="connsiteX37005" y="connsiteY37005"/>
                </a:cxn>
                <a:cxn ang="0">
                  <a:pos x="connsiteX37006" y="connsiteY37006"/>
                </a:cxn>
                <a:cxn ang="0">
                  <a:pos x="connsiteX37007" y="connsiteY37007"/>
                </a:cxn>
                <a:cxn ang="0">
                  <a:pos x="connsiteX37008" y="connsiteY37008"/>
                </a:cxn>
                <a:cxn ang="0">
                  <a:pos x="connsiteX37009" y="connsiteY37009"/>
                </a:cxn>
                <a:cxn ang="0">
                  <a:pos x="connsiteX37010" y="connsiteY37010"/>
                </a:cxn>
                <a:cxn ang="0">
                  <a:pos x="connsiteX37011" y="connsiteY37011"/>
                </a:cxn>
                <a:cxn ang="0">
                  <a:pos x="connsiteX37012" y="connsiteY37012"/>
                </a:cxn>
                <a:cxn ang="0">
                  <a:pos x="connsiteX37013" y="connsiteY37013"/>
                </a:cxn>
                <a:cxn ang="0">
                  <a:pos x="connsiteX37014" y="connsiteY37014"/>
                </a:cxn>
                <a:cxn ang="0">
                  <a:pos x="connsiteX37015" y="connsiteY37015"/>
                </a:cxn>
                <a:cxn ang="0">
                  <a:pos x="connsiteX37016" y="connsiteY37016"/>
                </a:cxn>
                <a:cxn ang="0">
                  <a:pos x="connsiteX37017" y="connsiteY37017"/>
                </a:cxn>
                <a:cxn ang="0">
                  <a:pos x="connsiteX37018" y="connsiteY37018"/>
                </a:cxn>
                <a:cxn ang="0">
                  <a:pos x="connsiteX37019" y="connsiteY37019"/>
                </a:cxn>
                <a:cxn ang="0">
                  <a:pos x="connsiteX37020" y="connsiteY37020"/>
                </a:cxn>
                <a:cxn ang="0">
                  <a:pos x="connsiteX37021" y="connsiteY37021"/>
                </a:cxn>
                <a:cxn ang="0">
                  <a:pos x="connsiteX37022" y="connsiteY37022"/>
                </a:cxn>
                <a:cxn ang="0">
                  <a:pos x="connsiteX37023" y="connsiteY37023"/>
                </a:cxn>
                <a:cxn ang="0">
                  <a:pos x="connsiteX37024" y="connsiteY37024"/>
                </a:cxn>
                <a:cxn ang="0">
                  <a:pos x="connsiteX37025" y="connsiteY37025"/>
                </a:cxn>
                <a:cxn ang="0">
                  <a:pos x="connsiteX37026" y="connsiteY37026"/>
                </a:cxn>
                <a:cxn ang="0">
                  <a:pos x="connsiteX37027" y="connsiteY37027"/>
                </a:cxn>
                <a:cxn ang="0">
                  <a:pos x="connsiteX37028" y="connsiteY37028"/>
                </a:cxn>
                <a:cxn ang="0">
                  <a:pos x="connsiteX37029" y="connsiteY37029"/>
                </a:cxn>
                <a:cxn ang="0">
                  <a:pos x="connsiteX37030" y="connsiteY37030"/>
                </a:cxn>
                <a:cxn ang="0">
                  <a:pos x="connsiteX37031" y="connsiteY37031"/>
                </a:cxn>
                <a:cxn ang="0">
                  <a:pos x="connsiteX37032" y="connsiteY37032"/>
                </a:cxn>
                <a:cxn ang="0">
                  <a:pos x="connsiteX37033" y="connsiteY37033"/>
                </a:cxn>
                <a:cxn ang="0">
                  <a:pos x="connsiteX37034" y="connsiteY37034"/>
                </a:cxn>
                <a:cxn ang="0">
                  <a:pos x="connsiteX37035" y="connsiteY37035"/>
                </a:cxn>
                <a:cxn ang="0">
                  <a:pos x="connsiteX37036" y="connsiteY37036"/>
                </a:cxn>
                <a:cxn ang="0">
                  <a:pos x="connsiteX37037" y="connsiteY37037"/>
                </a:cxn>
                <a:cxn ang="0">
                  <a:pos x="connsiteX37038" y="connsiteY37038"/>
                </a:cxn>
                <a:cxn ang="0">
                  <a:pos x="connsiteX37039" y="connsiteY37039"/>
                </a:cxn>
                <a:cxn ang="0">
                  <a:pos x="connsiteX37040" y="connsiteY37040"/>
                </a:cxn>
                <a:cxn ang="0">
                  <a:pos x="connsiteX37041" y="connsiteY37041"/>
                </a:cxn>
                <a:cxn ang="0">
                  <a:pos x="connsiteX37042" y="connsiteY37042"/>
                </a:cxn>
                <a:cxn ang="0">
                  <a:pos x="connsiteX37043" y="connsiteY37043"/>
                </a:cxn>
                <a:cxn ang="0">
                  <a:pos x="connsiteX37044" y="connsiteY37044"/>
                </a:cxn>
                <a:cxn ang="0">
                  <a:pos x="connsiteX37045" y="connsiteY37045"/>
                </a:cxn>
                <a:cxn ang="0">
                  <a:pos x="connsiteX37046" y="connsiteY37046"/>
                </a:cxn>
                <a:cxn ang="0">
                  <a:pos x="connsiteX37047" y="connsiteY37047"/>
                </a:cxn>
                <a:cxn ang="0">
                  <a:pos x="connsiteX37048" y="connsiteY37048"/>
                </a:cxn>
                <a:cxn ang="0">
                  <a:pos x="connsiteX37049" y="connsiteY37049"/>
                </a:cxn>
                <a:cxn ang="0">
                  <a:pos x="connsiteX37050" y="connsiteY37050"/>
                </a:cxn>
                <a:cxn ang="0">
                  <a:pos x="connsiteX37051" y="connsiteY37051"/>
                </a:cxn>
                <a:cxn ang="0">
                  <a:pos x="connsiteX37052" y="connsiteY37052"/>
                </a:cxn>
                <a:cxn ang="0">
                  <a:pos x="connsiteX37053" y="connsiteY37053"/>
                </a:cxn>
                <a:cxn ang="0">
                  <a:pos x="connsiteX37054" y="connsiteY37054"/>
                </a:cxn>
                <a:cxn ang="0">
                  <a:pos x="connsiteX37055" y="connsiteY37055"/>
                </a:cxn>
                <a:cxn ang="0">
                  <a:pos x="connsiteX37056" y="connsiteY37056"/>
                </a:cxn>
                <a:cxn ang="0">
                  <a:pos x="connsiteX37057" y="connsiteY37057"/>
                </a:cxn>
                <a:cxn ang="0">
                  <a:pos x="connsiteX37058" y="connsiteY37058"/>
                </a:cxn>
                <a:cxn ang="0">
                  <a:pos x="connsiteX37059" y="connsiteY37059"/>
                </a:cxn>
                <a:cxn ang="0">
                  <a:pos x="connsiteX37060" y="connsiteY37060"/>
                </a:cxn>
                <a:cxn ang="0">
                  <a:pos x="connsiteX37061" y="connsiteY37061"/>
                </a:cxn>
                <a:cxn ang="0">
                  <a:pos x="connsiteX37062" y="connsiteY37062"/>
                </a:cxn>
                <a:cxn ang="0">
                  <a:pos x="connsiteX37063" y="connsiteY37063"/>
                </a:cxn>
                <a:cxn ang="0">
                  <a:pos x="connsiteX37064" y="connsiteY37064"/>
                </a:cxn>
                <a:cxn ang="0">
                  <a:pos x="connsiteX37065" y="connsiteY37065"/>
                </a:cxn>
                <a:cxn ang="0">
                  <a:pos x="connsiteX37066" y="connsiteY37066"/>
                </a:cxn>
                <a:cxn ang="0">
                  <a:pos x="connsiteX37067" y="connsiteY37067"/>
                </a:cxn>
                <a:cxn ang="0">
                  <a:pos x="connsiteX37068" y="connsiteY37068"/>
                </a:cxn>
                <a:cxn ang="0">
                  <a:pos x="connsiteX37069" y="connsiteY37069"/>
                </a:cxn>
                <a:cxn ang="0">
                  <a:pos x="connsiteX37070" y="connsiteY37070"/>
                </a:cxn>
                <a:cxn ang="0">
                  <a:pos x="connsiteX37071" y="connsiteY37071"/>
                </a:cxn>
                <a:cxn ang="0">
                  <a:pos x="connsiteX37072" y="connsiteY37072"/>
                </a:cxn>
                <a:cxn ang="0">
                  <a:pos x="connsiteX37073" y="connsiteY37073"/>
                </a:cxn>
                <a:cxn ang="0">
                  <a:pos x="connsiteX37074" y="connsiteY37074"/>
                </a:cxn>
                <a:cxn ang="0">
                  <a:pos x="connsiteX37075" y="connsiteY37075"/>
                </a:cxn>
                <a:cxn ang="0">
                  <a:pos x="connsiteX37076" y="connsiteY37076"/>
                </a:cxn>
                <a:cxn ang="0">
                  <a:pos x="connsiteX37077" y="connsiteY37077"/>
                </a:cxn>
                <a:cxn ang="0">
                  <a:pos x="connsiteX37078" y="connsiteY37078"/>
                </a:cxn>
                <a:cxn ang="0">
                  <a:pos x="connsiteX37079" y="connsiteY37079"/>
                </a:cxn>
                <a:cxn ang="0">
                  <a:pos x="connsiteX37080" y="connsiteY37080"/>
                </a:cxn>
                <a:cxn ang="0">
                  <a:pos x="connsiteX37081" y="connsiteY37081"/>
                </a:cxn>
                <a:cxn ang="0">
                  <a:pos x="connsiteX37082" y="connsiteY37082"/>
                </a:cxn>
                <a:cxn ang="0">
                  <a:pos x="connsiteX37083" y="connsiteY37083"/>
                </a:cxn>
                <a:cxn ang="0">
                  <a:pos x="connsiteX37084" y="connsiteY37084"/>
                </a:cxn>
                <a:cxn ang="0">
                  <a:pos x="connsiteX37085" y="connsiteY37085"/>
                </a:cxn>
                <a:cxn ang="0">
                  <a:pos x="connsiteX37086" y="connsiteY37086"/>
                </a:cxn>
                <a:cxn ang="0">
                  <a:pos x="connsiteX37087" y="connsiteY37087"/>
                </a:cxn>
                <a:cxn ang="0">
                  <a:pos x="connsiteX37088" y="connsiteY37088"/>
                </a:cxn>
                <a:cxn ang="0">
                  <a:pos x="connsiteX37089" y="connsiteY37089"/>
                </a:cxn>
                <a:cxn ang="0">
                  <a:pos x="connsiteX37090" y="connsiteY37090"/>
                </a:cxn>
                <a:cxn ang="0">
                  <a:pos x="connsiteX37091" y="connsiteY37091"/>
                </a:cxn>
                <a:cxn ang="0">
                  <a:pos x="connsiteX37092" y="connsiteY37092"/>
                </a:cxn>
                <a:cxn ang="0">
                  <a:pos x="connsiteX37093" y="connsiteY37093"/>
                </a:cxn>
                <a:cxn ang="0">
                  <a:pos x="connsiteX37094" y="connsiteY37094"/>
                </a:cxn>
                <a:cxn ang="0">
                  <a:pos x="connsiteX37095" y="connsiteY37095"/>
                </a:cxn>
                <a:cxn ang="0">
                  <a:pos x="connsiteX37096" y="connsiteY37096"/>
                </a:cxn>
                <a:cxn ang="0">
                  <a:pos x="connsiteX37097" y="connsiteY37097"/>
                </a:cxn>
                <a:cxn ang="0">
                  <a:pos x="connsiteX37098" y="connsiteY37098"/>
                </a:cxn>
                <a:cxn ang="0">
                  <a:pos x="connsiteX37099" y="connsiteY37099"/>
                </a:cxn>
                <a:cxn ang="0">
                  <a:pos x="connsiteX37100" y="connsiteY37100"/>
                </a:cxn>
                <a:cxn ang="0">
                  <a:pos x="connsiteX37101" y="connsiteY37101"/>
                </a:cxn>
                <a:cxn ang="0">
                  <a:pos x="connsiteX37102" y="connsiteY37102"/>
                </a:cxn>
                <a:cxn ang="0">
                  <a:pos x="connsiteX37103" y="connsiteY37103"/>
                </a:cxn>
                <a:cxn ang="0">
                  <a:pos x="connsiteX37104" y="connsiteY37104"/>
                </a:cxn>
                <a:cxn ang="0">
                  <a:pos x="connsiteX37105" y="connsiteY37105"/>
                </a:cxn>
                <a:cxn ang="0">
                  <a:pos x="connsiteX37106" y="connsiteY37106"/>
                </a:cxn>
                <a:cxn ang="0">
                  <a:pos x="connsiteX37107" y="connsiteY37107"/>
                </a:cxn>
                <a:cxn ang="0">
                  <a:pos x="connsiteX37108" y="connsiteY37108"/>
                </a:cxn>
                <a:cxn ang="0">
                  <a:pos x="connsiteX37109" y="connsiteY37109"/>
                </a:cxn>
                <a:cxn ang="0">
                  <a:pos x="connsiteX37110" y="connsiteY37110"/>
                </a:cxn>
                <a:cxn ang="0">
                  <a:pos x="connsiteX37111" y="connsiteY37111"/>
                </a:cxn>
                <a:cxn ang="0">
                  <a:pos x="connsiteX37112" y="connsiteY37112"/>
                </a:cxn>
                <a:cxn ang="0">
                  <a:pos x="connsiteX37113" y="connsiteY37113"/>
                </a:cxn>
                <a:cxn ang="0">
                  <a:pos x="connsiteX37114" y="connsiteY37114"/>
                </a:cxn>
                <a:cxn ang="0">
                  <a:pos x="connsiteX37115" y="connsiteY37115"/>
                </a:cxn>
                <a:cxn ang="0">
                  <a:pos x="connsiteX37116" y="connsiteY37116"/>
                </a:cxn>
                <a:cxn ang="0">
                  <a:pos x="connsiteX37117" y="connsiteY37117"/>
                </a:cxn>
                <a:cxn ang="0">
                  <a:pos x="connsiteX37118" y="connsiteY37118"/>
                </a:cxn>
                <a:cxn ang="0">
                  <a:pos x="connsiteX37119" y="connsiteY37119"/>
                </a:cxn>
                <a:cxn ang="0">
                  <a:pos x="connsiteX37120" y="connsiteY37120"/>
                </a:cxn>
                <a:cxn ang="0">
                  <a:pos x="connsiteX37121" y="connsiteY37121"/>
                </a:cxn>
                <a:cxn ang="0">
                  <a:pos x="connsiteX37122" y="connsiteY37122"/>
                </a:cxn>
                <a:cxn ang="0">
                  <a:pos x="connsiteX37123" y="connsiteY37123"/>
                </a:cxn>
                <a:cxn ang="0">
                  <a:pos x="connsiteX37124" y="connsiteY37124"/>
                </a:cxn>
                <a:cxn ang="0">
                  <a:pos x="connsiteX37125" y="connsiteY37125"/>
                </a:cxn>
                <a:cxn ang="0">
                  <a:pos x="connsiteX37126" y="connsiteY37126"/>
                </a:cxn>
                <a:cxn ang="0">
                  <a:pos x="connsiteX37127" y="connsiteY37127"/>
                </a:cxn>
                <a:cxn ang="0">
                  <a:pos x="connsiteX37128" y="connsiteY37128"/>
                </a:cxn>
                <a:cxn ang="0">
                  <a:pos x="connsiteX37129" y="connsiteY37129"/>
                </a:cxn>
                <a:cxn ang="0">
                  <a:pos x="connsiteX37130" y="connsiteY37130"/>
                </a:cxn>
                <a:cxn ang="0">
                  <a:pos x="connsiteX37131" y="connsiteY37131"/>
                </a:cxn>
                <a:cxn ang="0">
                  <a:pos x="connsiteX37132" y="connsiteY37132"/>
                </a:cxn>
                <a:cxn ang="0">
                  <a:pos x="connsiteX37133" y="connsiteY37133"/>
                </a:cxn>
                <a:cxn ang="0">
                  <a:pos x="connsiteX37134" y="connsiteY37134"/>
                </a:cxn>
                <a:cxn ang="0">
                  <a:pos x="connsiteX37135" y="connsiteY37135"/>
                </a:cxn>
                <a:cxn ang="0">
                  <a:pos x="connsiteX37136" y="connsiteY37136"/>
                </a:cxn>
                <a:cxn ang="0">
                  <a:pos x="connsiteX37137" y="connsiteY37137"/>
                </a:cxn>
                <a:cxn ang="0">
                  <a:pos x="connsiteX37138" y="connsiteY37138"/>
                </a:cxn>
                <a:cxn ang="0">
                  <a:pos x="connsiteX37139" y="connsiteY37139"/>
                </a:cxn>
                <a:cxn ang="0">
                  <a:pos x="connsiteX37140" y="connsiteY37140"/>
                </a:cxn>
                <a:cxn ang="0">
                  <a:pos x="connsiteX37141" y="connsiteY37141"/>
                </a:cxn>
                <a:cxn ang="0">
                  <a:pos x="connsiteX37142" y="connsiteY37142"/>
                </a:cxn>
                <a:cxn ang="0">
                  <a:pos x="connsiteX37143" y="connsiteY37143"/>
                </a:cxn>
                <a:cxn ang="0">
                  <a:pos x="connsiteX37144" y="connsiteY37144"/>
                </a:cxn>
                <a:cxn ang="0">
                  <a:pos x="connsiteX37145" y="connsiteY37145"/>
                </a:cxn>
                <a:cxn ang="0">
                  <a:pos x="connsiteX37146" y="connsiteY37146"/>
                </a:cxn>
                <a:cxn ang="0">
                  <a:pos x="connsiteX37147" y="connsiteY37147"/>
                </a:cxn>
                <a:cxn ang="0">
                  <a:pos x="connsiteX37148" y="connsiteY37148"/>
                </a:cxn>
                <a:cxn ang="0">
                  <a:pos x="connsiteX37149" y="connsiteY37149"/>
                </a:cxn>
                <a:cxn ang="0">
                  <a:pos x="connsiteX37150" y="connsiteY37150"/>
                </a:cxn>
                <a:cxn ang="0">
                  <a:pos x="connsiteX37151" y="connsiteY37151"/>
                </a:cxn>
                <a:cxn ang="0">
                  <a:pos x="connsiteX37152" y="connsiteY37152"/>
                </a:cxn>
                <a:cxn ang="0">
                  <a:pos x="connsiteX37153" y="connsiteY37153"/>
                </a:cxn>
                <a:cxn ang="0">
                  <a:pos x="connsiteX37154" y="connsiteY37154"/>
                </a:cxn>
                <a:cxn ang="0">
                  <a:pos x="connsiteX37155" y="connsiteY37155"/>
                </a:cxn>
                <a:cxn ang="0">
                  <a:pos x="connsiteX37156" y="connsiteY37156"/>
                </a:cxn>
                <a:cxn ang="0">
                  <a:pos x="connsiteX37157" y="connsiteY37157"/>
                </a:cxn>
                <a:cxn ang="0">
                  <a:pos x="connsiteX37158" y="connsiteY37158"/>
                </a:cxn>
                <a:cxn ang="0">
                  <a:pos x="connsiteX37159" y="connsiteY37159"/>
                </a:cxn>
                <a:cxn ang="0">
                  <a:pos x="connsiteX37160" y="connsiteY37160"/>
                </a:cxn>
                <a:cxn ang="0">
                  <a:pos x="connsiteX37161" y="connsiteY37161"/>
                </a:cxn>
                <a:cxn ang="0">
                  <a:pos x="connsiteX37162" y="connsiteY37162"/>
                </a:cxn>
                <a:cxn ang="0">
                  <a:pos x="connsiteX37163" y="connsiteY37163"/>
                </a:cxn>
                <a:cxn ang="0">
                  <a:pos x="connsiteX37164" y="connsiteY37164"/>
                </a:cxn>
                <a:cxn ang="0">
                  <a:pos x="connsiteX37165" y="connsiteY37165"/>
                </a:cxn>
                <a:cxn ang="0">
                  <a:pos x="connsiteX37166" y="connsiteY37166"/>
                </a:cxn>
                <a:cxn ang="0">
                  <a:pos x="connsiteX37167" y="connsiteY37167"/>
                </a:cxn>
                <a:cxn ang="0">
                  <a:pos x="connsiteX37168" y="connsiteY37168"/>
                </a:cxn>
                <a:cxn ang="0">
                  <a:pos x="connsiteX37169" y="connsiteY37169"/>
                </a:cxn>
                <a:cxn ang="0">
                  <a:pos x="connsiteX37170" y="connsiteY37170"/>
                </a:cxn>
                <a:cxn ang="0">
                  <a:pos x="connsiteX37171" y="connsiteY37171"/>
                </a:cxn>
                <a:cxn ang="0">
                  <a:pos x="connsiteX37172" y="connsiteY37172"/>
                </a:cxn>
                <a:cxn ang="0">
                  <a:pos x="connsiteX37173" y="connsiteY37173"/>
                </a:cxn>
                <a:cxn ang="0">
                  <a:pos x="connsiteX37174" y="connsiteY37174"/>
                </a:cxn>
                <a:cxn ang="0">
                  <a:pos x="connsiteX37175" y="connsiteY37175"/>
                </a:cxn>
                <a:cxn ang="0">
                  <a:pos x="connsiteX37176" y="connsiteY37176"/>
                </a:cxn>
                <a:cxn ang="0">
                  <a:pos x="connsiteX37177" y="connsiteY37177"/>
                </a:cxn>
                <a:cxn ang="0">
                  <a:pos x="connsiteX37178" y="connsiteY37178"/>
                </a:cxn>
                <a:cxn ang="0">
                  <a:pos x="connsiteX37179" y="connsiteY37179"/>
                </a:cxn>
                <a:cxn ang="0">
                  <a:pos x="connsiteX37180" y="connsiteY37180"/>
                </a:cxn>
                <a:cxn ang="0">
                  <a:pos x="connsiteX37181" y="connsiteY37181"/>
                </a:cxn>
                <a:cxn ang="0">
                  <a:pos x="connsiteX37182" y="connsiteY37182"/>
                </a:cxn>
                <a:cxn ang="0">
                  <a:pos x="connsiteX37183" y="connsiteY37183"/>
                </a:cxn>
                <a:cxn ang="0">
                  <a:pos x="connsiteX37184" y="connsiteY37184"/>
                </a:cxn>
                <a:cxn ang="0">
                  <a:pos x="connsiteX37185" y="connsiteY37185"/>
                </a:cxn>
                <a:cxn ang="0">
                  <a:pos x="connsiteX37186" y="connsiteY37186"/>
                </a:cxn>
                <a:cxn ang="0">
                  <a:pos x="connsiteX37187" y="connsiteY37187"/>
                </a:cxn>
                <a:cxn ang="0">
                  <a:pos x="connsiteX37188" y="connsiteY37188"/>
                </a:cxn>
                <a:cxn ang="0">
                  <a:pos x="connsiteX37189" y="connsiteY37189"/>
                </a:cxn>
                <a:cxn ang="0">
                  <a:pos x="connsiteX37190" y="connsiteY37190"/>
                </a:cxn>
                <a:cxn ang="0">
                  <a:pos x="connsiteX37191" y="connsiteY37191"/>
                </a:cxn>
                <a:cxn ang="0">
                  <a:pos x="connsiteX37192" y="connsiteY37192"/>
                </a:cxn>
                <a:cxn ang="0">
                  <a:pos x="connsiteX37193" y="connsiteY37193"/>
                </a:cxn>
                <a:cxn ang="0">
                  <a:pos x="connsiteX37194" y="connsiteY37194"/>
                </a:cxn>
                <a:cxn ang="0">
                  <a:pos x="connsiteX37195" y="connsiteY37195"/>
                </a:cxn>
                <a:cxn ang="0">
                  <a:pos x="connsiteX37196" y="connsiteY37196"/>
                </a:cxn>
                <a:cxn ang="0">
                  <a:pos x="connsiteX37197" y="connsiteY37197"/>
                </a:cxn>
                <a:cxn ang="0">
                  <a:pos x="connsiteX37198" y="connsiteY37198"/>
                </a:cxn>
                <a:cxn ang="0">
                  <a:pos x="connsiteX37199" y="connsiteY37199"/>
                </a:cxn>
                <a:cxn ang="0">
                  <a:pos x="connsiteX37200" y="connsiteY37200"/>
                </a:cxn>
                <a:cxn ang="0">
                  <a:pos x="connsiteX37201" y="connsiteY37201"/>
                </a:cxn>
                <a:cxn ang="0">
                  <a:pos x="connsiteX37202" y="connsiteY37202"/>
                </a:cxn>
                <a:cxn ang="0">
                  <a:pos x="connsiteX37203" y="connsiteY37203"/>
                </a:cxn>
                <a:cxn ang="0">
                  <a:pos x="connsiteX37204" y="connsiteY37204"/>
                </a:cxn>
                <a:cxn ang="0">
                  <a:pos x="connsiteX37205" y="connsiteY37205"/>
                </a:cxn>
                <a:cxn ang="0">
                  <a:pos x="connsiteX37206" y="connsiteY37206"/>
                </a:cxn>
                <a:cxn ang="0">
                  <a:pos x="connsiteX37207" y="connsiteY37207"/>
                </a:cxn>
                <a:cxn ang="0">
                  <a:pos x="connsiteX37208" y="connsiteY37208"/>
                </a:cxn>
                <a:cxn ang="0">
                  <a:pos x="connsiteX37209" y="connsiteY37209"/>
                </a:cxn>
                <a:cxn ang="0">
                  <a:pos x="connsiteX37210" y="connsiteY37210"/>
                </a:cxn>
                <a:cxn ang="0">
                  <a:pos x="connsiteX37211" y="connsiteY37211"/>
                </a:cxn>
                <a:cxn ang="0">
                  <a:pos x="connsiteX37212" y="connsiteY37212"/>
                </a:cxn>
                <a:cxn ang="0">
                  <a:pos x="connsiteX37213" y="connsiteY37213"/>
                </a:cxn>
                <a:cxn ang="0">
                  <a:pos x="connsiteX37214" y="connsiteY37214"/>
                </a:cxn>
                <a:cxn ang="0">
                  <a:pos x="connsiteX37215" y="connsiteY37215"/>
                </a:cxn>
                <a:cxn ang="0">
                  <a:pos x="connsiteX37216" y="connsiteY37216"/>
                </a:cxn>
                <a:cxn ang="0">
                  <a:pos x="connsiteX37217" y="connsiteY37217"/>
                </a:cxn>
                <a:cxn ang="0">
                  <a:pos x="connsiteX37218" y="connsiteY37218"/>
                </a:cxn>
                <a:cxn ang="0">
                  <a:pos x="connsiteX37219" y="connsiteY37219"/>
                </a:cxn>
                <a:cxn ang="0">
                  <a:pos x="connsiteX37220" y="connsiteY37220"/>
                </a:cxn>
                <a:cxn ang="0">
                  <a:pos x="connsiteX37221" y="connsiteY37221"/>
                </a:cxn>
                <a:cxn ang="0">
                  <a:pos x="connsiteX37222" y="connsiteY37222"/>
                </a:cxn>
                <a:cxn ang="0">
                  <a:pos x="connsiteX37223" y="connsiteY37223"/>
                </a:cxn>
                <a:cxn ang="0">
                  <a:pos x="connsiteX37224" y="connsiteY37224"/>
                </a:cxn>
                <a:cxn ang="0">
                  <a:pos x="connsiteX37225" y="connsiteY37225"/>
                </a:cxn>
                <a:cxn ang="0">
                  <a:pos x="connsiteX37226" y="connsiteY37226"/>
                </a:cxn>
                <a:cxn ang="0">
                  <a:pos x="connsiteX37227" y="connsiteY37227"/>
                </a:cxn>
                <a:cxn ang="0">
                  <a:pos x="connsiteX37228" y="connsiteY37228"/>
                </a:cxn>
                <a:cxn ang="0">
                  <a:pos x="connsiteX37229" y="connsiteY37229"/>
                </a:cxn>
                <a:cxn ang="0">
                  <a:pos x="connsiteX37230" y="connsiteY37230"/>
                </a:cxn>
                <a:cxn ang="0">
                  <a:pos x="connsiteX37231" y="connsiteY37231"/>
                </a:cxn>
                <a:cxn ang="0">
                  <a:pos x="connsiteX37232" y="connsiteY37232"/>
                </a:cxn>
                <a:cxn ang="0">
                  <a:pos x="connsiteX37233" y="connsiteY37233"/>
                </a:cxn>
                <a:cxn ang="0">
                  <a:pos x="connsiteX37234" y="connsiteY37234"/>
                </a:cxn>
                <a:cxn ang="0">
                  <a:pos x="connsiteX37235" y="connsiteY37235"/>
                </a:cxn>
                <a:cxn ang="0">
                  <a:pos x="connsiteX37236" y="connsiteY37236"/>
                </a:cxn>
                <a:cxn ang="0">
                  <a:pos x="connsiteX37237" y="connsiteY37237"/>
                </a:cxn>
                <a:cxn ang="0">
                  <a:pos x="connsiteX37238" y="connsiteY37238"/>
                </a:cxn>
                <a:cxn ang="0">
                  <a:pos x="connsiteX37239" y="connsiteY37239"/>
                </a:cxn>
                <a:cxn ang="0">
                  <a:pos x="connsiteX37240" y="connsiteY37240"/>
                </a:cxn>
                <a:cxn ang="0">
                  <a:pos x="connsiteX37241" y="connsiteY37241"/>
                </a:cxn>
                <a:cxn ang="0">
                  <a:pos x="connsiteX37242" y="connsiteY37242"/>
                </a:cxn>
                <a:cxn ang="0">
                  <a:pos x="connsiteX37243" y="connsiteY37243"/>
                </a:cxn>
                <a:cxn ang="0">
                  <a:pos x="connsiteX37244" y="connsiteY37244"/>
                </a:cxn>
                <a:cxn ang="0">
                  <a:pos x="connsiteX37245" y="connsiteY37245"/>
                </a:cxn>
                <a:cxn ang="0">
                  <a:pos x="connsiteX37246" y="connsiteY37246"/>
                </a:cxn>
                <a:cxn ang="0">
                  <a:pos x="connsiteX37247" y="connsiteY37247"/>
                </a:cxn>
                <a:cxn ang="0">
                  <a:pos x="connsiteX37248" y="connsiteY37248"/>
                </a:cxn>
                <a:cxn ang="0">
                  <a:pos x="connsiteX37249" y="connsiteY37249"/>
                </a:cxn>
                <a:cxn ang="0">
                  <a:pos x="connsiteX37250" y="connsiteY37250"/>
                </a:cxn>
                <a:cxn ang="0">
                  <a:pos x="connsiteX37251" y="connsiteY37251"/>
                </a:cxn>
                <a:cxn ang="0">
                  <a:pos x="connsiteX37252" y="connsiteY37252"/>
                </a:cxn>
                <a:cxn ang="0">
                  <a:pos x="connsiteX37253" y="connsiteY37253"/>
                </a:cxn>
                <a:cxn ang="0">
                  <a:pos x="connsiteX37254" y="connsiteY37254"/>
                </a:cxn>
                <a:cxn ang="0">
                  <a:pos x="connsiteX37255" y="connsiteY37255"/>
                </a:cxn>
                <a:cxn ang="0">
                  <a:pos x="connsiteX37256" y="connsiteY37256"/>
                </a:cxn>
                <a:cxn ang="0">
                  <a:pos x="connsiteX37257" y="connsiteY37257"/>
                </a:cxn>
                <a:cxn ang="0">
                  <a:pos x="connsiteX37258" y="connsiteY37258"/>
                </a:cxn>
                <a:cxn ang="0">
                  <a:pos x="connsiteX37259" y="connsiteY37259"/>
                </a:cxn>
                <a:cxn ang="0">
                  <a:pos x="connsiteX37260" y="connsiteY37260"/>
                </a:cxn>
                <a:cxn ang="0">
                  <a:pos x="connsiteX37261" y="connsiteY37261"/>
                </a:cxn>
                <a:cxn ang="0">
                  <a:pos x="connsiteX37262" y="connsiteY37262"/>
                </a:cxn>
                <a:cxn ang="0">
                  <a:pos x="connsiteX37263" y="connsiteY37263"/>
                </a:cxn>
                <a:cxn ang="0">
                  <a:pos x="connsiteX37264" y="connsiteY37264"/>
                </a:cxn>
                <a:cxn ang="0">
                  <a:pos x="connsiteX37265" y="connsiteY37265"/>
                </a:cxn>
                <a:cxn ang="0">
                  <a:pos x="connsiteX37266" y="connsiteY37266"/>
                </a:cxn>
                <a:cxn ang="0">
                  <a:pos x="connsiteX37267" y="connsiteY37267"/>
                </a:cxn>
                <a:cxn ang="0">
                  <a:pos x="connsiteX37268" y="connsiteY37268"/>
                </a:cxn>
                <a:cxn ang="0">
                  <a:pos x="connsiteX37269" y="connsiteY37269"/>
                </a:cxn>
                <a:cxn ang="0">
                  <a:pos x="connsiteX37270" y="connsiteY37270"/>
                </a:cxn>
                <a:cxn ang="0">
                  <a:pos x="connsiteX37271" y="connsiteY37271"/>
                </a:cxn>
                <a:cxn ang="0">
                  <a:pos x="connsiteX37272" y="connsiteY37272"/>
                </a:cxn>
                <a:cxn ang="0">
                  <a:pos x="connsiteX37273" y="connsiteY37273"/>
                </a:cxn>
                <a:cxn ang="0">
                  <a:pos x="connsiteX37274" y="connsiteY37274"/>
                </a:cxn>
                <a:cxn ang="0">
                  <a:pos x="connsiteX37275" y="connsiteY37275"/>
                </a:cxn>
                <a:cxn ang="0">
                  <a:pos x="connsiteX37276" y="connsiteY37276"/>
                </a:cxn>
                <a:cxn ang="0">
                  <a:pos x="connsiteX37277" y="connsiteY37277"/>
                </a:cxn>
                <a:cxn ang="0">
                  <a:pos x="connsiteX37278" y="connsiteY37278"/>
                </a:cxn>
                <a:cxn ang="0">
                  <a:pos x="connsiteX37279" y="connsiteY37279"/>
                </a:cxn>
                <a:cxn ang="0">
                  <a:pos x="connsiteX37280" y="connsiteY37280"/>
                </a:cxn>
                <a:cxn ang="0">
                  <a:pos x="connsiteX37281" y="connsiteY37281"/>
                </a:cxn>
                <a:cxn ang="0">
                  <a:pos x="connsiteX37282" y="connsiteY37282"/>
                </a:cxn>
                <a:cxn ang="0">
                  <a:pos x="connsiteX37283" y="connsiteY37283"/>
                </a:cxn>
                <a:cxn ang="0">
                  <a:pos x="connsiteX37284" y="connsiteY37284"/>
                </a:cxn>
                <a:cxn ang="0">
                  <a:pos x="connsiteX37285" y="connsiteY37285"/>
                </a:cxn>
                <a:cxn ang="0">
                  <a:pos x="connsiteX37286" y="connsiteY37286"/>
                </a:cxn>
                <a:cxn ang="0">
                  <a:pos x="connsiteX37287" y="connsiteY37287"/>
                </a:cxn>
                <a:cxn ang="0">
                  <a:pos x="connsiteX37288" y="connsiteY37288"/>
                </a:cxn>
                <a:cxn ang="0">
                  <a:pos x="connsiteX37289" y="connsiteY37289"/>
                </a:cxn>
                <a:cxn ang="0">
                  <a:pos x="connsiteX37290" y="connsiteY37290"/>
                </a:cxn>
                <a:cxn ang="0">
                  <a:pos x="connsiteX37291" y="connsiteY37291"/>
                </a:cxn>
                <a:cxn ang="0">
                  <a:pos x="connsiteX37292" y="connsiteY37292"/>
                </a:cxn>
                <a:cxn ang="0">
                  <a:pos x="connsiteX37293" y="connsiteY37293"/>
                </a:cxn>
                <a:cxn ang="0">
                  <a:pos x="connsiteX37294" y="connsiteY37294"/>
                </a:cxn>
                <a:cxn ang="0">
                  <a:pos x="connsiteX37295" y="connsiteY37295"/>
                </a:cxn>
                <a:cxn ang="0">
                  <a:pos x="connsiteX37296" y="connsiteY37296"/>
                </a:cxn>
                <a:cxn ang="0">
                  <a:pos x="connsiteX37297" y="connsiteY37297"/>
                </a:cxn>
                <a:cxn ang="0">
                  <a:pos x="connsiteX37298" y="connsiteY37298"/>
                </a:cxn>
                <a:cxn ang="0">
                  <a:pos x="connsiteX37299" y="connsiteY37299"/>
                </a:cxn>
                <a:cxn ang="0">
                  <a:pos x="connsiteX37300" y="connsiteY37300"/>
                </a:cxn>
                <a:cxn ang="0">
                  <a:pos x="connsiteX37301" y="connsiteY37301"/>
                </a:cxn>
                <a:cxn ang="0">
                  <a:pos x="connsiteX37302" y="connsiteY37302"/>
                </a:cxn>
                <a:cxn ang="0">
                  <a:pos x="connsiteX37303" y="connsiteY37303"/>
                </a:cxn>
                <a:cxn ang="0">
                  <a:pos x="connsiteX37304" y="connsiteY37304"/>
                </a:cxn>
                <a:cxn ang="0">
                  <a:pos x="connsiteX37305" y="connsiteY37305"/>
                </a:cxn>
                <a:cxn ang="0">
                  <a:pos x="connsiteX37306" y="connsiteY37306"/>
                </a:cxn>
                <a:cxn ang="0">
                  <a:pos x="connsiteX37307" y="connsiteY37307"/>
                </a:cxn>
                <a:cxn ang="0">
                  <a:pos x="connsiteX37308" y="connsiteY37308"/>
                </a:cxn>
                <a:cxn ang="0">
                  <a:pos x="connsiteX37309" y="connsiteY37309"/>
                </a:cxn>
                <a:cxn ang="0">
                  <a:pos x="connsiteX37310" y="connsiteY37310"/>
                </a:cxn>
                <a:cxn ang="0">
                  <a:pos x="connsiteX37311" y="connsiteY37311"/>
                </a:cxn>
                <a:cxn ang="0">
                  <a:pos x="connsiteX37312" y="connsiteY37312"/>
                </a:cxn>
                <a:cxn ang="0">
                  <a:pos x="connsiteX37313" y="connsiteY37313"/>
                </a:cxn>
                <a:cxn ang="0">
                  <a:pos x="connsiteX37314" y="connsiteY37314"/>
                </a:cxn>
                <a:cxn ang="0">
                  <a:pos x="connsiteX37315" y="connsiteY37315"/>
                </a:cxn>
                <a:cxn ang="0">
                  <a:pos x="connsiteX37316" y="connsiteY37316"/>
                </a:cxn>
                <a:cxn ang="0">
                  <a:pos x="connsiteX37317" y="connsiteY37317"/>
                </a:cxn>
                <a:cxn ang="0">
                  <a:pos x="connsiteX37318" y="connsiteY37318"/>
                </a:cxn>
                <a:cxn ang="0">
                  <a:pos x="connsiteX37319" y="connsiteY37319"/>
                </a:cxn>
                <a:cxn ang="0">
                  <a:pos x="connsiteX37320" y="connsiteY37320"/>
                </a:cxn>
                <a:cxn ang="0">
                  <a:pos x="connsiteX37321" y="connsiteY37321"/>
                </a:cxn>
                <a:cxn ang="0">
                  <a:pos x="connsiteX37322" y="connsiteY37322"/>
                </a:cxn>
                <a:cxn ang="0">
                  <a:pos x="connsiteX37323" y="connsiteY37323"/>
                </a:cxn>
                <a:cxn ang="0">
                  <a:pos x="connsiteX37324" y="connsiteY37324"/>
                </a:cxn>
                <a:cxn ang="0">
                  <a:pos x="connsiteX37325" y="connsiteY37325"/>
                </a:cxn>
                <a:cxn ang="0">
                  <a:pos x="connsiteX37326" y="connsiteY37326"/>
                </a:cxn>
                <a:cxn ang="0">
                  <a:pos x="connsiteX37327" y="connsiteY37327"/>
                </a:cxn>
                <a:cxn ang="0">
                  <a:pos x="connsiteX37328" y="connsiteY37328"/>
                </a:cxn>
                <a:cxn ang="0">
                  <a:pos x="connsiteX37329" y="connsiteY37329"/>
                </a:cxn>
                <a:cxn ang="0">
                  <a:pos x="connsiteX37330" y="connsiteY37330"/>
                </a:cxn>
                <a:cxn ang="0">
                  <a:pos x="connsiteX37331" y="connsiteY37331"/>
                </a:cxn>
                <a:cxn ang="0">
                  <a:pos x="connsiteX37332" y="connsiteY37332"/>
                </a:cxn>
                <a:cxn ang="0">
                  <a:pos x="connsiteX37333" y="connsiteY37333"/>
                </a:cxn>
                <a:cxn ang="0">
                  <a:pos x="connsiteX37334" y="connsiteY37334"/>
                </a:cxn>
                <a:cxn ang="0">
                  <a:pos x="connsiteX37335" y="connsiteY37335"/>
                </a:cxn>
                <a:cxn ang="0">
                  <a:pos x="connsiteX37336" y="connsiteY37336"/>
                </a:cxn>
                <a:cxn ang="0">
                  <a:pos x="connsiteX37337" y="connsiteY37337"/>
                </a:cxn>
                <a:cxn ang="0">
                  <a:pos x="connsiteX37338" y="connsiteY37338"/>
                </a:cxn>
                <a:cxn ang="0">
                  <a:pos x="connsiteX37339" y="connsiteY37339"/>
                </a:cxn>
                <a:cxn ang="0">
                  <a:pos x="connsiteX37340" y="connsiteY37340"/>
                </a:cxn>
                <a:cxn ang="0">
                  <a:pos x="connsiteX37341" y="connsiteY37341"/>
                </a:cxn>
                <a:cxn ang="0">
                  <a:pos x="connsiteX37342" y="connsiteY37342"/>
                </a:cxn>
                <a:cxn ang="0">
                  <a:pos x="connsiteX37343" y="connsiteY37343"/>
                </a:cxn>
                <a:cxn ang="0">
                  <a:pos x="connsiteX37344" y="connsiteY37344"/>
                </a:cxn>
                <a:cxn ang="0">
                  <a:pos x="connsiteX37345" y="connsiteY37345"/>
                </a:cxn>
                <a:cxn ang="0">
                  <a:pos x="connsiteX37346" y="connsiteY37346"/>
                </a:cxn>
                <a:cxn ang="0">
                  <a:pos x="connsiteX37347" y="connsiteY37347"/>
                </a:cxn>
                <a:cxn ang="0">
                  <a:pos x="connsiteX37348" y="connsiteY37348"/>
                </a:cxn>
                <a:cxn ang="0">
                  <a:pos x="connsiteX37349" y="connsiteY37349"/>
                </a:cxn>
                <a:cxn ang="0">
                  <a:pos x="connsiteX37350" y="connsiteY37350"/>
                </a:cxn>
                <a:cxn ang="0">
                  <a:pos x="connsiteX37351" y="connsiteY37351"/>
                </a:cxn>
                <a:cxn ang="0">
                  <a:pos x="connsiteX37352" y="connsiteY37352"/>
                </a:cxn>
                <a:cxn ang="0">
                  <a:pos x="connsiteX37353" y="connsiteY37353"/>
                </a:cxn>
                <a:cxn ang="0">
                  <a:pos x="connsiteX37354" y="connsiteY37354"/>
                </a:cxn>
                <a:cxn ang="0">
                  <a:pos x="connsiteX37355" y="connsiteY37355"/>
                </a:cxn>
                <a:cxn ang="0">
                  <a:pos x="connsiteX37356" y="connsiteY37356"/>
                </a:cxn>
                <a:cxn ang="0">
                  <a:pos x="connsiteX37357" y="connsiteY37357"/>
                </a:cxn>
                <a:cxn ang="0">
                  <a:pos x="connsiteX37358" y="connsiteY37358"/>
                </a:cxn>
                <a:cxn ang="0">
                  <a:pos x="connsiteX37359" y="connsiteY37359"/>
                </a:cxn>
                <a:cxn ang="0">
                  <a:pos x="connsiteX37360" y="connsiteY37360"/>
                </a:cxn>
                <a:cxn ang="0">
                  <a:pos x="connsiteX37361" y="connsiteY37361"/>
                </a:cxn>
                <a:cxn ang="0">
                  <a:pos x="connsiteX37362" y="connsiteY37362"/>
                </a:cxn>
                <a:cxn ang="0">
                  <a:pos x="connsiteX37363" y="connsiteY37363"/>
                </a:cxn>
                <a:cxn ang="0">
                  <a:pos x="connsiteX37364" y="connsiteY37364"/>
                </a:cxn>
                <a:cxn ang="0">
                  <a:pos x="connsiteX37365" y="connsiteY37365"/>
                </a:cxn>
                <a:cxn ang="0">
                  <a:pos x="connsiteX37366" y="connsiteY37366"/>
                </a:cxn>
                <a:cxn ang="0">
                  <a:pos x="connsiteX37367" y="connsiteY37367"/>
                </a:cxn>
                <a:cxn ang="0">
                  <a:pos x="connsiteX37368" y="connsiteY37368"/>
                </a:cxn>
                <a:cxn ang="0">
                  <a:pos x="connsiteX37369" y="connsiteY37369"/>
                </a:cxn>
                <a:cxn ang="0">
                  <a:pos x="connsiteX37370" y="connsiteY37370"/>
                </a:cxn>
                <a:cxn ang="0">
                  <a:pos x="connsiteX37371" y="connsiteY37371"/>
                </a:cxn>
                <a:cxn ang="0">
                  <a:pos x="connsiteX37372" y="connsiteY37372"/>
                </a:cxn>
                <a:cxn ang="0">
                  <a:pos x="connsiteX37373" y="connsiteY37373"/>
                </a:cxn>
                <a:cxn ang="0">
                  <a:pos x="connsiteX37374" y="connsiteY37374"/>
                </a:cxn>
                <a:cxn ang="0">
                  <a:pos x="connsiteX37375" y="connsiteY37375"/>
                </a:cxn>
                <a:cxn ang="0">
                  <a:pos x="connsiteX37376" y="connsiteY37376"/>
                </a:cxn>
                <a:cxn ang="0">
                  <a:pos x="connsiteX37377" y="connsiteY37377"/>
                </a:cxn>
                <a:cxn ang="0">
                  <a:pos x="connsiteX37378" y="connsiteY37378"/>
                </a:cxn>
                <a:cxn ang="0">
                  <a:pos x="connsiteX37379" y="connsiteY37379"/>
                </a:cxn>
                <a:cxn ang="0">
                  <a:pos x="connsiteX37380" y="connsiteY37380"/>
                </a:cxn>
                <a:cxn ang="0">
                  <a:pos x="connsiteX37381" y="connsiteY37381"/>
                </a:cxn>
                <a:cxn ang="0">
                  <a:pos x="connsiteX37382" y="connsiteY37382"/>
                </a:cxn>
                <a:cxn ang="0">
                  <a:pos x="connsiteX37383" y="connsiteY37383"/>
                </a:cxn>
                <a:cxn ang="0">
                  <a:pos x="connsiteX37384" y="connsiteY37384"/>
                </a:cxn>
                <a:cxn ang="0">
                  <a:pos x="connsiteX37385" y="connsiteY37385"/>
                </a:cxn>
                <a:cxn ang="0">
                  <a:pos x="connsiteX37386" y="connsiteY37386"/>
                </a:cxn>
                <a:cxn ang="0">
                  <a:pos x="connsiteX37387" y="connsiteY37387"/>
                </a:cxn>
                <a:cxn ang="0">
                  <a:pos x="connsiteX37388" y="connsiteY37388"/>
                </a:cxn>
                <a:cxn ang="0">
                  <a:pos x="connsiteX37389" y="connsiteY37389"/>
                </a:cxn>
                <a:cxn ang="0">
                  <a:pos x="connsiteX37390" y="connsiteY37390"/>
                </a:cxn>
                <a:cxn ang="0">
                  <a:pos x="connsiteX37391" y="connsiteY37391"/>
                </a:cxn>
                <a:cxn ang="0">
                  <a:pos x="connsiteX37392" y="connsiteY37392"/>
                </a:cxn>
                <a:cxn ang="0">
                  <a:pos x="connsiteX37393" y="connsiteY37393"/>
                </a:cxn>
                <a:cxn ang="0">
                  <a:pos x="connsiteX37394" y="connsiteY37394"/>
                </a:cxn>
                <a:cxn ang="0">
                  <a:pos x="connsiteX37395" y="connsiteY37395"/>
                </a:cxn>
                <a:cxn ang="0">
                  <a:pos x="connsiteX37396" y="connsiteY37396"/>
                </a:cxn>
                <a:cxn ang="0">
                  <a:pos x="connsiteX37397" y="connsiteY37397"/>
                </a:cxn>
                <a:cxn ang="0">
                  <a:pos x="connsiteX37398" y="connsiteY37398"/>
                </a:cxn>
                <a:cxn ang="0">
                  <a:pos x="connsiteX37399" y="connsiteY37399"/>
                </a:cxn>
                <a:cxn ang="0">
                  <a:pos x="connsiteX37400" y="connsiteY37400"/>
                </a:cxn>
                <a:cxn ang="0">
                  <a:pos x="connsiteX37401" y="connsiteY37401"/>
                </a:cxn>
                <a:cxn ang="0">
                  <a:pos x="connsiteX37402" y="connsiteY37402"/>
                </a:cxn>
                <a:cxn ang="0">
                  <a:pos x="connsiteX37403" y="connsiteY37403"/>
                </a:cxn>
                <a:cxn ang="0">
                  <a:pos x="connsiteX37404" y="connsiteY37404"/>
                </a:cxn>
                <a:cxn ang="0">
                  <a:pos x="connsiteX37405" y="connsiteY37405"/>
                </a:cxn>
                <a:cxn ang="0">
                  <a:pos x="connsiteX37406" y="connsiteY37406"/>
                </a:cxn>
                <a:cxn ang="0">
                  <a:pos x="connsiteX37407" y="connsiteY37407"/>
                </a:cxn>
                <a:cxn ang="0">
                  <a:pos x="connsiteX37408" y="connsiteY37408"/>
                </a:cxn>
                <a:cxn ang="0">
                  <a:pos x="connsiteX37409" y="connsiteY37409"/>
                </a:cxn>
                <a:cxn ang="0">
                  <a:pos x="connsiteX37410" y="connsiteY37410"/>
                </a:cxn>
                <a:cxn ang="0">
                  <a:pos x="connsiteX37411" y="connsiteY37411"/>
                </a:cxn>
                <a:cxn ang="0">
                  <a:pos x="connsiteX37412" y="connsiteY37412"/>
                </a:cxn>
                <a:cxn ang="0">
                  <a:pos x="connsiteX37413" y="connsiteY37413"/>
                </a:cxn>
                <a:cxn ang="0">
                  <a:pos x="connsiteX37414" y="connsiteY37414"/>
                </a:cxn>
                <a:cxn ang="0">
                  <a:pos x="connsiteX37415" y="connsiteY37415"/>
                </a:cxn>
                <a:cxn ang="0">
                  <a:pos x="connsiteX37416" y="connsiteY37416"/>
                </a:cxn>
                <a:cxn ang="0">
                  <a:pos x="connsiteX37417" y="connsiteY37417"/>
                </a:cxn>
                <a:cxn ang="0">
                  <a:pos x="connsiteX37418" y="connsiteY37418"/>
                </a:cxn>
                <a:cxn ang="0">
                  <a:pos x="connsiteX37419" y="connsiteY37419"/>
                </a:cxn>
                <a:cxn ang="0">
                  <a:pos x="connsiteX37420" y="connsiteY37420"/>
                </a:cxn>
                <a:cxn ang="0">
                  <a:pos x="connsiteX37421" y="connsiteY37421"/>
                </a:cxn>
                <a:cxn ang="0">
                  <a:pos x="connsiteX37422" y="connsiteY37422"/>
                </a:cxn>
                <a:cxn ang="0">
                  <a:pos x="connsiteX37423" y="connsiteY37423"/>
                </a:cxn>
                <a:cxn ang="0">
                  <a:pos x="connsiteX37424" y="connsiteY37424"/>
                </a:cxn>
                <a:cxn ang="0">
                  <a:pos x="connsiteX37425" y="connsiteY37425"/>
                </a:cxn>
                <a:cxn ang="0">
                  <a:pos x="connsiteX37426" y="connsiteY37426"/>
                </a:cxn>
                <a:cxn ang="0">
                  <a:pos x="connsiteX37427" y="connsiteY37427"/>
                </a:cxn>
                <a:cxn ang="0">
                  <a:pos x="connsiteX37428" y="connsiteY37428"/>
                </a:cxn>
                <a:cxn ang="0">
                  <a:pos x="connsiteX37429" y="connsiteY37429"/>
                </a:cxn>
                <a:cxn ang="0">
                  <a:pos x="connsiteX37430" y="connsiteY37430"/>
                </a:cxn>
                <a:cxn ang="0">
                  <a:pos x="connsiteX37431" y="connsiteY37431"/>
                </a:cxn>
                <a:cxn ang="0">
                  <a:pos x="connsiteX37432" y="connsiteY37432"/>
                </a:cxn>
                <a:cxn ang="0">
                  <a:pos x="connsiteX37433" y="connsiteY37433"/>
                </a:cxn>
                <a:cxn ang="0">
                  <a:pos x="connsiteX37434" y="connsiteY37434"/>
                </a:cxn>
                <a:cxn ang="0">
                  <a:pos x="connsiteX37435" y="connsiteY37435"/>
                </a:cxn>
                <a:cxn ang="0">
                  <a:pos x="connsiteX37436" y="connsiteY37436"/>
                </a:cxn>
                <a:cxn ang="0">
                  <a:pos x="connsiteX37437" y="connsiteY37437"/>
                </a:cxn>
                <a:cxn ang="0">
                  <a:pos x="connsiteX37438" y="connsiteY37438"/>
                </a:cxn>
                <a:cxn ang="0">
                  <a:pos x="connsiteX37439" y="connsiteY37439"/>
                </a:cxn>
                <a:cxn ang="0">
                  <a:pos x="connsiteX37440" y="connsiteY37440"/>
                </a:cxn>
                <a:cxn ang="0">
                  <a:pos x="connsiteX37441" y="connsiteY37441"/>
                </a:cxn>
                <a:cxn ang="0">
                  <a:pos x="connsiteX37442" y="connsiteY37442"/>
                </a:cxn>
                <a:cxn ang="0">
                  <a:pos x="connsiteX37443" y="connsiteY37443"/>
                </a:cxn>
                <a:cxn ang="0">
                  <a:pos x="connsiteX37444" y="connsiteY37444"/>
                </a:cxn>
                <a:cxn ang="0">
                  <a:pos x="connsiteX37445" y="connsiteY37445"/>
                </a:cxn>
                <a:cxn ang="0">
                  <a:pos x="connsiteX37446" y="connsiteY37446"/>
                </a:cxn>
                <a:cxn ang="0">
                  <a:pos x="connsiteX37447" y="connsiteY37447"/>
                </a:cxn>
                <a:cxn ang="0">
                  <a:pos x="connsiteX37448" y="connsiteY37448"/>
                </a:cxn>
                <a:cxn ang="0">
                  <a:pos x="connsiteX37449" y="connsiteY37449"/>
                </a:cxn>
                <a:cxn ang="0">
                  <a:pos x="connsiteX37450" y="connsiteY37450"/>
                </a:cxn>
                <a:cxn ang="0">
                  <a:pos x="connsiteX37451" y="connsiteY37451"/>
                </a:cxn>
                <a:cxn ang="0">
                  <a:pos x="connsiteX37452" y="connsiteY37452"/>
                </a:cxn>
                <a:cxn ang="0">
                  <a:pos x="connsiteX37453" y="connsiteY37453"/>
                </a:cxn>
                <a:cxn ang="0">
                  <a:pos x="connsiteX37454" y="connsiteY37454"/>
                </a:cxn>
                <a:cxn ang="0">
                  <a:pos x="connsiteX37455" y="connsiteY37455"/>
                </a:cxn>
                <a:cxn ang="0">
                  <a:pos x="connsiteX37456" y="connsiteY37456"/>
                </a:cxn>
                <a:cxn ang="0">
                  <a:pos x="connsiteX37457" y="connsiteY37457"/>
                </a:cxn>
                <a:cxn ang="0">
                  <a:pos x="connsiteX37458" y="connsiteY37458"/>
                </a:cxn>
                <a:cxn ang="0">
                  <a:pos x="connsiteX37459" y="connsiteY37459"/>
                </a:cxn>
                <a:cxn ang="0">
                  <a:pos x="connsiteX37460" y="connsiteY37460"/>
                </a:cxn>
                <a:cxn ang="0">
                  <a:pos x="connsiteX37461" y="connsiteY37461"/>
                </a:cxn>
                <a:cxn ang="0">
                  <a:pos x="connsiteX37462" y="connsiteY37462"/>
                </a:cxn>
                <a:cxn ang="0">
                  <a:pos x="connsiteX37463" y="connsiteY37463"/>
                </a:cxn>
                <a:cxn ang="0">
                  <a:pos x="connsiteX37464" y="connsiteY37464"/>
                </a:cxn>
                <a:cxn ang="0">
                  <a:pos x="connsiteX37465" y="connsiteY37465"/>
                </a:cxn>
                <a:cxn ang="0">
                  <a:pos x="connsiteX37466" y="connsiteY37466"/>
                </a:cxn>
                <a:cxn ang="0">
                  <a:pos x="connsiteX37467" y="connsiteY37467"/>
                </a:cxn>
                <a:cxn ang="0">
                  <a:pos x="connsiteX37468" y="connsiteY37468"/>
                </a:cxn>
                <a:cxn ang="0">
                  <a:pos x="connsiteX37469" y="connsiteY37469"/>
                </a:cxn>
                <a:cxn ang="0">
                  <a:pos x="connsiteX37470" y="connsiteY37470"/>
                </a:cxn>
                <a:cxn ang="0">
                  <a:pos x="connsiteX37471" y="connsiteY37471"/>
                </a:cxn>
                <a:cxn ang="0">
                  <a:pos x="connsiteX37472" y="connsiteY37472"/>
                </a:cxn>
                <a:cxn ang="0">
                  <a:pos x="connsiteX37473" y="connsiteY37473"/>
                </a:cxn>
                <a:cxn ang="0">
                  <a:pos x="connsiteX37474" y="connsiteY37474"/>
                </a:cxn>
                <a:cxn ang="0">
                  <a:pos x="connsiteX37475" y="connsiteY37475"/>
                </a:cxn>
                <a:cxn ang="0">
                  <a:pos x="connsiteX37476" y="connsiteY37476"/>
                </a:cxn>
                <a:cxn ang="0">
                  <a:pos x="connsiteX37477" y="connsiteY37477"/>
                </a:cxn>
                <a:cxn ang="0">
                  <a:pos x="connsiteX37478" y="connsiteY37478"/>
                </a:cxn>
                <a:cxn ang="0">
                  <a:pos x="connsiteX37479" y="connsiteY37479"/>
                </a:cxn>
                <a:cxn ang="0">
                  <a:pos x="connsiteX37480" y="connsiteY37480"/>
                </a:cxn>
                <a:cxn ang="0">
                  <a:pos x="connsiteX37481" y="connsiteY37481"/>
                </a:cxn>
                <a:cxn ang="0">
                  <a:pos x="connsiteX37482" y="connsiteY37482"/>
                </a:cxn>
                <a:cxn ang="0">
                  <a:pos x="connsiteX37483" y="connsiteY37483"/>
                </a:cxn>
                <a:cxn ang="0">
                  <a:pos x="connsiteX37484" y="connsiteY37484"/>
                </a:cxn>
                <a:cxn ang="0">
                  <a:pos x="connsiteX37485" y="connsiteY37485"/>
                </a:cxn>
                <a:cxn ang="0">
                  <a:pos x="connsiteX37486" y="connsiteY37486"/>
                </a:cxn>
                <a:cxn ang="0">
                  <a:pos x="connsiteX37487" y="connsiteY37487"/>
                </a:cxn>
                <a:cxn ang="0">
                  <a:pos x="connsiteX37488" y="connsiteY37488"/>
                </a:cxn>
                <a:cxn ang="0">
                  <a:pos x="connsiteX37489" y="connsiteY37489"/>
                </a:cxn>
                <a:cxn ang="0">
                  <a:pos x="connsiteX37490" y="connsiteY37490"/>
                </a:cxn>
                <a:cxn ang="0">
                  <a:pos x="connsiteX37491" y="connsiteY37491"/>
                </a:cxn>
                <a:cxn ang="0">
                  <a:pos x="connsiteX37492" y="connsiteY37492"/>
                </a:cxn>
                <a:cxn ang="0">
                  <a:pos x="connsiteX37493" y="connsiteY37493"/>
                </a:cxn>
                <a:cxn ang="0">
                  <a:pos x="connsiteX37494" y="connsiteY37494"/>
                </a:cxn>
                <a:cxn ang="0">
                  <a:pos x="connsiteX37495" y="connsiteY37495"/>
                </a:cxn>
                <a:cxn ang="0">
                  <a:pos x="connsiteX37496" y="connsiteY37496"/>
                </a:cxn>
                <a:cxn ang="0">
                  <a:pos x="connsiteX37497" y="connsiteY37497"/>
                </a:cxn>
                <a:cxn ang="0">
                  <a:pos x="connsiteX37498" y="connsiteY37498"/>
                </a:cxn>
                <a:cxn ang="0">
                  <a:pos x="connsiteX37499" y="connsiteY37499"/>
                </a:cxn>
                <a:cxn ang="0">
                  <a:pos x="connsiteX37500" y="connsiteY37500"/>
                </a:cxn>
                <a:cxn ang="0">
                  <a:pos x="connsiteX37501" y="connsiteY37501"/>
                </a:cxn>
                <a:cxn ang="0">
                  <a:pos x="connsiteX37502" y="connsiteY37502"/>
                </a:cxn>
                <a:cxn ang="0">
                  <a:pos x="connsiteX37503" y="connsiteY37503"/>
                </a:cxn>
                <a:cxn ang="0">
                  <a:pos x="connsiteX37504" y="connsiteY37504"/>
                </a:cxn>
                <a:cxn ang="0">
                  <a:pos x="connsiteX37505" y="connsiteY37505"/>
                </a:cxn>
                <a:cxn ang="0">
                  <a:pos x="connsiteX37506" y="connsiteY37506"/>
                </a:cxn>
                <a:cxn ang="0">
                  <a:pos x="connsiteX37507" y="connsiteY37507"/>
                </a:cxn>
                <a:cxn ang="0">
                  <a:pos x="connsiteX37508" y="connsiteY37508"/>
                </a:cxn>
                <a:cxn ang="0">
                  <a:pos x="connsiteX37509" y="connsiteY37509"/>
                </a:cxn>
                <a:cxn ang="0">
                  <a:pos x="connsiteX37510" y="connsiteY37510"/>
                </a:cxn>
                <a:cxn ang="0">
                  <a:pos x="connsiteX37511" y="connsiteY37511"/>
                </a:cxn>
                <a:cxn ang="0">
                  <a:pos x="connsiteX37512" y="connsiteY37512"/>
                </a:cxn>
                <a:cxn ang="0">
                  <a:pos x="connsiteX37513" y="connsiteY37513"/>
                </a:cxn>
                <a:cxn ang="0">
                  <a:pos x="connsiteX37514" y="connsiteY37514"/>
                </a:cxn>
                <a:cxn ang="0">
                  <a:pos x="connsiteX37515" y="connsiteY37515"/>
                </a:cxn>
                <a:cxn ang="0">
                  <a:pos x="connsiteX37516" y="connsiteY37516"/>
                </a:cxn>
                <a:cxn ang="0">
                  <a:pos x="connsiteX37517" y="connsiteY37517"/>
                </a:cxn>
                <a:cxn ang="0">
                  <a:pos x="connsiteX37518" y="connsiteY37518"/>
                </a:cxn>
                <a:cxn ang="0">
                  <a:pos x="connsiteX37519" y="connsiteY37519"/>
                </a:cxn>
                <a:cxn ang="0">
                  <a:pos x="connsiteX37520" y="connsiteY37520"/>
                </a:cxn>
                <a:cxn ang="0">
                  <a:pos x="connsiteX37521" y="connsiteY37521"/>
                </a:cxn>
                <a:cxn ang="0">
                  <a:pos x="connsiteX37522" y="connsiteY37522"/>
                </a:cxn>
                <a:cxn ang="0">
                  <a:pos x="connsiteX37523" y="connsiteY37523"/>
                </a:cxn>
                <a:cxn ang="0">
                  <a:pos x="connsiteX37524" y="connsiteY37524"/>
                </a:cxn>
                <a:cxn ang="0">
                  <a:pos x="connsiteX37525" y="connsiteY37525"/>
                </a:cxn>
                <a:cxn ang="0">
                  <a:pos x="connsiteX37526" y="connsiteY37526"/>
                </a:cxn>
                <a:cxn ang="0">
                  <a:pos x="connsiteX37527" y="connsiteY37527"/>
                </a:cxn>
                <a:cxn ang="0">
                  <a:pos x="connsiteX37528" y="connsiteY37528"/>
                </a:cxn>
                <a:cxn ang="0">
                  <a:pos x="connsiteX37529" y="connsiteY37529"/>
                </a:cxn>
                <a:cxn ang="0">
                  <a:pos x="connsiteX37530" y="connsiteY37530"/>
                </a:cxn>
                <a:cxn ang="0">
                  <a:pos x="connsiteX37531" y="connsiteY37531"/>
                </a:cxn>
                <a:cxn ang="0">
                  <a:pos x="connsiteX37532" y="connsiteY37532"/>
                </a:cxn>
                <a:cxn ang="0">
                  <a:pos x="connsiteX37533" y="connsiteY37533"/>
                </a:cxn>
                <a:cxn ang="0">
                  <a:pos x="connsiteX37534" y="connsiteY37534"/>
                </a:cxn>
                <a:cxn ang="0">
                  <a:pos x="connsiteX37535" y="connsiteY37535"/>
                </a:cxn>
                <a:cxn ang="0">
                  <a:pos x="connsiteX37536" y="connsiteY37536"/>
                </a:cxn>
                <a:cxn ang="0">
                  <a:pos x="connsiteX37537" y="connsiteY37537"/>
                </a:cxn>
                <a:cxn ang="0">
                  <a:pos x="connsiteX37538" y="connsiteY37538"/>
                </a:cxn>
                <a:cxn ang="0">
                  <a:pos x="connsiteX37539" y="connsiteY37539"/>
                </a:cxn>
                <a:cxn ang="0">
                  <a:pos x="connsiteX37540" y="connsiteY37540"/>
                </a:cxn>
                <a:cxn ang="0">
                  <a:pos x="connsiteX37541" y="connsiteY37541"/>
                </a:cxn>
                <a:cxn ang="0">
                  <a:pos x="connsiteX37542" y="connsiteY37542"/>
                </a:cxn>
                <a:cxn ang="0">
                  <a:pos x="connsiteX37543" y="connsiteY37543"/>
                </a:cxn>
                <a:cxn ang="0">
                  <a:pos x="connsiteX37544" y="connsiteY37544"/>
                </a:cxn>
                <a:cxn ang="0">
                  <a:pos x="connsiteX37545" y="connsiteY37545"/>
                </a:cxn>
                <a:cxn ang="0">
                  <a:pos x="connsiteX37546" y="connsiteY37546"/>
                </a:cxn>
                <a:cxn ang="0">
                  <a:pos x="connsiteX37547" y="connsiteY37547"/>
                </a:cxn>
                <a:cxn ang="0">
                  <a:pos x="connsiteX37548" y="connsiteY37548"/>
                </a:cxn>
                <a:cxn ang="0">
                  <a:pos x="connsiteX37549" y="connsiteY37549"/>
                </a:cxn>
                <a:cxn ang="0">
                  <a:pos x="connsiteX37550" y="connsiteY37550"/>
                </a:cxn>
                <a:cxn ang="0">
                  <a:pos x="connsiteX37551" y="connsiteY37551"/>
                </a:cxn>
                <a:cxn ang="0">
                  <a:pos x="connsiteX37552" y="connsiteY37552"/>
                </a:cxn>
                <a:cxn ang="0">
                  <a:pos x="connsiteX37553" y="connsiteY37553"/>
                </a:cxn>
                <a:cxn ang="0">
                  <a:pos x="connsiteX37554" y="connsiteY37554"/>
                </a:cxn>
                <a:cxn ang="0">
                  <a:pos x="connsiteX37555" y="connsiteY37555"/>
                </a:cxn>
                <a:cxn ang="0">
                  <a:pos x="connsiteX37556" y="connsiteY37556"/>
                </a:cxn>
                <a:cxn ang="0">
                  <a:pos x="connsiteX37557" y="connsiteY37557"/>
                </a:cxn>
                <a:cxn ang="0">
                  <a:pos x="connsiteX37558" y="connsiteY37558"/>
                </a:cxn>
                <a:cxn ang="0">
                  <a:pos x="connsiteX37559" y="connsiteY37559"/>
                </a:cxn>
                <a:cxn ang="0">
                  <a:pos x="connsiteX37560" y="connsiteY37560"/>
                </a:cxn>
                <a:cxn ang="0">
                  <a:pos x="connsiteX37561" y="connsiteY37561"/>
                </a:cxn>
                <a:cxn ang="0">
                  <a:pos x="connsiteX37562" y="connsiteY37562"/>
                </a:cxn>
                <a:cxn ang="0">
                  <a:pos x="connsiteX37563" y="connsiteY37563"/>
                </a:cxn>
                <a:cxn ang="0">
                  <a:pos x="connsiteX37564" y="connsiteY37564"/>
                </a:cxn>
                <a:cxn ang="0">
                  <a:pos x="connsiteX37565" y="connsiteY37565"/>
                </a:cxn>
                <a:cxn ang="0">
                  <a:pos x="connsiteX37566" y="connsiteY37566"/>
                </a:cxn>
                <a:cxn ang="0">
                  <a:pos x="connsiteX37567" y="connsiteY37567"/>
                </a:cxn>
                <a:cxn ang="0">
                  <a:pos x="connsiteX37568" y="connsiteY37568"/>
                </a:cxn>
                <a:cxn ang="0">
                  <a:pos x="connsiteX37569" y="connsiteY37569"/>
                </a:cxn>
                <a:cxn ang="0">
                  <a:pos x="connsiteX37570" y="connsiteY37570"/>
                </a:cxn>
                <a:cxn ang="0">
                  <a:pos x="connsiteX37571" y="connsiteY37571"/>
                </a:cxn>
                <a:cxn ang="0">
                  <a:pos x="connsiteX37572" y="connsiteY37572"/>
                </a:cxn>
                <a:cxn ang="0">
                  <a:pos x="connsiteX37573" y="connsiteY37573"/>
                </a:cxn>
                <a:cxn ang="0">
                  <a:pos x="connsiteX37574" y="connsiteY37574"/>
                </a:cxn>
                <a:cxn ang="0">
                  <a:pos x="connsiteX37575" y="connsiteY37575"/>
                </a:cxn>
                <a:cxn ang="0">
                  <a:pos x="connsiteX37576" y="connsiteY37576"/>
                </a:cxn>
                <a:cxn ang="0">
                  <a:pos x="connsiteX37577" y="connsiteY37577"/>
                </a:cxn>
                <a:cxn ang="0">
                  <a:pos x="connsiteX37578" y="connsiteY37578"/>
                </a:cxn>
                <a:cxn ang="0">
                  <a:pos x="connsiteX37579" y="connsiteY37579"/>
                </a:cxn>
                <a:cxn ang="0">
                  <a:pos x="connsiteX37580" y="connsiteY37580"/>
                </a:cxn>
                <a:cxn ang="0">
                  <a:pos x="connsiteX37581" y="connsiteY37581"/>
                </a:cxn>
                <a:cxn ang="0">
                  <a:pos x="connsiteX37582" y="connsiteY37582"/>
                </a:cxn>
                <a:cxn ang="0">
                  <a:pos x="connsiteX37583" y="connsiteY37583"/>
                </a:cxn>
                <a:cxn ang="0">
                  <a:pos x="connsiteX37584" y="connsiteY37584"/>
                </a:cxn>
                <a:cxn ang="0">
                  <a:pos x="connsiteX37585" y="connsiteY37585"/>
                </a:cxn>
                <a:cxn ang="0">
                  <a:pos x="connsiteX37586" y="connsiteY37586"/>
                </a:cxn>
                <a:cxn ang="0">
                  <a:pos x="connsiteX37587" y="connsiteY37587"/>
                </a:cxn>
                <a:cxn ang="0">
                  <a:pos x="connsiteX37588" y="connsiteY37588"/>
                </a:cxn>
                <a:cxn ang="0">
                  <a:pos x="connsiteX37589" y="connsiteY37589"/>
                </a:cxn>
                <a:cxn ang="0">
                  <a:pos x="connsiteX37590" y="connsiteY37590"/>
                </a:cxn>
                <a:cxn ang="0">
                  <a:pos x="connsiteX37591" y="connsiteY37591"/>
                </a:cxn>
                <a:cxn ang="0">
                  <a:pos x="connsiteX37592" y="connsiteY37592"/>
                </a:cxn>
                <a:cxn ang="0">
                  <a:pos x="connsiteX37593" y="connsiteY37593"/>
                </a:cxn>
                <a:cxn ang="0">
                  <a:pos x="connsiteX37594" y="connsiteY37594"/>
                </a:cxn>
                <a:cxn ang="0">
                  <a:pos x="connsiteX37595" y="connsiteY37595"/>
                </a:cxn>
                <a:cxn ang="0">
                  <a:pos x="connsiteX37596" y="connsiteY37596"/>
                </a:cxn>
                <a:cxn ang="0">
                  <a:pos x="connsiteX37597" y="connsiteY37597"/>
                </a:cxn>
                <a:cxn ang="0">
                  <a:pos x="connsiteX37598" y="connsiteY37598"/>
                </a:cxn>
                <a:cxn ang="0">
                  <a:pos x="connsiteX37599" y="connsiteY37599"/>
                </a:cxn>
                <a:cxn ang="0">
                  <a:pos x="connsiteX37600" y="connsiteY37600"/>
                </a:cxn>
                <a:cxn ang="0">
                  <a:pos x="connsiteX37601" y="connsiteY37601"/>
                </a:cxn>
                <a:cxn ang="0">
                  <a:pos x="connsiteX37602" y="connsiteY37602"/>
                </a:cxn>
                <a:cxn ang="0">
                  <a:pos x="connsiteX37603" y="connsiteY37603"/>
                </a:cxn>
                <a:cxn ang="0">
                  <a:pos x="connsiteX37604" y="connsiteY37604"/>
                </a:cxn>
                <a:cxn ang="0">
                  <a:pos x="connsiteX37605" y="connsiteY37605"/>
                </a:cxn>
                <a:cxn ang="0">
                  <a:pos x="connsiteX37606" y="connsiteY37606"/>
                </a:cxn>
                <a:cxn ang="0">
                  <a:pos x="connsiteX37607" y="connsiteY37607"/>
                </a:cxn>
                <a:cxn ang="0">
                  <a:pos x="connsiteX37608" y="connsiteY37608"/>
                </a:cxn>
                <a:cxn ang="0">
                  <a:pos x="connsiteX37609" y="connsiteY37609"/>
                </a:cxn>
                <a:cxn ang="0">
                  <a:pos x="connsiteX37610" y="connsiteY37610"/>
                </a:cxn>
                <a:cxn ang="0">
                  <a:pos x="connsiteX37611" y="connsiteY37611"/>
                </a:cxn>
                <a:cxn ang="0">
                  <a:pos x="connsiteX37612" y="connsiteY37612"/>
                </a:cxn>
                <a:cxn ang="0">
                  <a:pos x="connsiteX37613" y="connsiteY37613"/>
                </a:cxn>
                <a:cxn ang="0">
                  <a:pos x="connsiteX37614" y="connsiteY37614"/>
                </a:cxn>
                <a:cxn ang="0">
                  <a:pos x="connsiteX37615" y="connsiteY37615"/>
                </a:cxn>
                <a:cxn ang="0">
                  <a:pos x="connsiteX37616" y="connsiteY37616"/>
                </a:cxn>
                <a:cxn ang="0">
                  <a:pos x="connsiteX37617" y="connsiteY37617"/>
                </a:cxn>
                <a:cxn ang="0">
                  <a:pos x="connsiteX37618" y="connsiteY37618"/>
                </a:cxn>
                <a:cxn ang="0">
                  <a:pos x="connsiteX37619" y="connsiteY37619"/>
                </a:cxn>
                <a:cxn ang="0">
                  <a:pos x="connsiteX37620" y="connsiteY37620"/>
                </a:cxn>
                <a:cxn ang="0">
                  <a:pos x="connsiteX37621" y="connsiteY37621"/>
                </a:cxn>
                <a:cxn ang="0">
                  <a:pos x="connsiteX37622" y="connsiteY37622"/>
                </a:cxn>
                <a:cxn ang="0">
                  <a:pos x="connsiteX37623" y="connsiteY37623"/>
                </a:cxn>
                <a:cxn ang="0">
                  <a:pos x="connsiteX37624" y="connsiteY37624"/>
                </a:cxn>
                <a:cxn ang="0">
                  <a:pos x="connsiteX37625" y="connsiteY37625"/>
                </a:cxn>
                <a:cxn ang="0">
                  <a:pos x="connsiteX37626" y="connsiteY37626"/>
                </a:cxn>
                <a:cxn ang="0">
                  <a:pos x="connsiteX37627" y="connsiteY37627"/>
                </a:cxn>
                <a:cxn ang="0">
                  <a:pos x="connsiteX37628" y="connsiteY37628"/>
                </a:cxn>
                <a:cxn ang="0">
                  <a:pos x="connsiteX37629" y="connsiteY37629"/>
                </a:cxn>
                <a:cxn ang="0">
                  <a:pos x="connsiteX37630" y="connsiteY37630"/>
                </a:cxn>
                <a:cxn ang="0">
                  <a:pos x="connsiteX37631" y="connsiteY37631"/>
                </a:cxn>
                <a:cxn ang="0">
                  <a:pos x="connsiteX37632" y="connsiteY37632"/>
                </a:cxn>
                <a:cxn ang="0">
                  <a:pos x="connsiteX37633" y="connsiteY37633"/>
                </a:cxn>
                <a:cxn ang="0">
                  <a:pos x="connsiteX37634" y="connsiteY37634"/>
                </a:cxn>
                <a:cxn ang="0">
                  <a:pos x="connsiteX37635" y="connsiteY37635"/>
                </a:cxn>
                <a:cxn ang="0">
                  <a:pos x="connsiteX37636" y="connsiteY37636"/>
                </a:cxn>
                <a:cxn ang="0">
                  <a:pos x="connsiteX37637" y="connsiteY37637"/>
                </a:cxn>
                <a:cxn ang="0">
                  <a:pos x="connsiteX37638" y="connsiteY37638"/>
                </a:cxn>
                <a:cxn ang="0">
                  <a:pos x="connsiteX37639" y="connsiteY37639"/>
                </a:cxn>
                <a:cxn ang="0">
                  <a:pos x="connsiteX37640" y="connsiteY37640"/>
                </a:cxn>
                <a:cxn ang="0">
                  <a:pos x="connsiteX37641" y="connsiteY37641"/>
                </a:cxn>
                <a:cxn ang="0">
                  <a:pos x="connsiteX37642" y="connsiteY37642"/>
                </a:cxn>
                <a:cxn ang="0">
                  <a:pos x="connsiteX37643" y="connsiteY37643"/>
                </a:cxn>
                <a:cxn ang="0">
                  <a:pos x="connsiteX37644" y="connsiteY37644"/>
                </a:cxn>
                <a:cxn ang="0">
                  <a:pos x="connsiteX37645" y="connsiteY37645"/>
                </a:cxn>
                <a:cxn ang="0">
                  <a:pos x="connsiteX37646" y="connsiteY37646"/>
                </a:cxn>
                <a:cxn ang="0">
                  <a:pos x="connsiteX37647" y="connsiteY37647"/>
                </a:cxn>
                <a:cxn ang="0">
                  <a:pos x="connsiteX37648" y="connsiteY37648"/>
                </a:cxn>
                <a:cxn ang="0">
                  <a:pos x="connsiteX37649" y="connsiteY37649"/>
                </a:cxn>
                <a:cxn ang="0">
                  <a:pos x="connsiteX37650" y="connsiteY37650"/>
                </a:cxn>
                <a:cxn ang="0">
                  <a:pos x="connsiteX37651" y="connsiteY37651"/>
                </a:cxn>
                <a:cxn ang="0">
                  <a:pos x="connsiteX37652" y="connsiteY37652"/>
                </a:cxn>
                <a:cxn ang="0">
                  <a:pos x="connsiteX37653" y="connsiteY37653"/>
                </a:cxn>
                <a:cxn ang="0">
                  <a:pos x="connsiteX37654" y="connsiteY37654"/>
                </a:cxn>
                <a:cxn ang="0">
                  <a:pos x="connsiteX37655" y="connsiteY37655"/>
                </a:cxn>
                <a:cxn ang="0">
                  <a:pos x="connsiteX37656" y="connsiteY37656"/>
                </a:cxn>
                <a:cxn ang="0">
                  <a:pos x="connsiteX37657" y="connsiteY37657"/>
                </a:cxn>
                <a:cxn ang="0">
                  <a:pos x="connsiteX37658" y="connsiteY37658"/>
                </a:cxn>
                <a:cxn ang="0">
                  <a:pos x="connsiteX37659" y="connsiteY37659"/>
                </a:cxn>
                <a:cxn ang="0">
                  <a:pos x="connsiteX37660" y="connsiteY37660"/>
                </a:cxn>
                <a:cxn ang="0">
                  <a:pos x="connsiteX37661" y="connsiteY37661"/>
                </a:cxn>
                <a:cxn ang="0">
                  <a:pos x="connsiteX37662" y="connsiteY37662"/>
                </a:cxn>
                <a:cxn ang="0">
                  <a:pos x="connsiteX37663" y="connsiteY37663"/>
                </a:cxn>
                <a:cxn ang="0">
                  <a:pos x="connsiteX37664" y="connsiteY37664"/>
                </a:cxn>
                <a:cxn ang="0">
                  <a:pos x="connsiteX37665" y="connsiteY37665"/>
                </a:cxn>
                <a:cxn ang="0">
                  <a:pos x="connsiteX37666" y="connsiteY37666"/>
                </a:cxn>
                <a:cxn ang="0">
                  <a:pos x="connsiteX37667" y="connsiteY37667"/>
                </a:cxn>
                <a:cxn ang="0">
                  <a:pos x="connsiteX37668" y="connsiteY37668"/>
                </a:cxn>
                <a:cxn ang="0">
                  <a:pos x="connsiteX37669" y="connsiteY37669"/>
                </a:cxn>
                <a:cxn ang="0">
                  <a:pos x="connsiteX37670" y="connsiteY37670"/>
                </a:cxn>
                <a:cxn ang="0">
                  <a:pos x="connsiteX37671" y="connsiteY37671"/>
                </a:cxn>
                <a:cxn ang="0">
                  <a:pos x="connsiteX37672" y="connsiteY37672"/>
                </a:cxn>
                <a:cxn ang="0">
                  <a:pos x="connsiteX37673" y="connsiteY37673"/>
                </a:cxn>
                <a:cxn ang="0">
                  <a:pos x="connsiteX37674" y="connsiteY37674"/>
                </a:cxn>
                <a:cxn ang="0">
                  <a:pos x="connsiteX37675" y="connsiteY37675"/>
                </a:cxn>
                <a:cxn ang="0">
                  <a:pos x="connsiteX37676" y="connsiteY37676"/>
                </a:cxn>
                <a:cxn ang="0">
                  <a:pos x="connsiteX37677" y="connsiteY37677"/>
                </a:cxn>
                <a:cxn ang="0">
                  <a:pos x="connsiteX37678" y="connsiteY37678"/>
                </a:cxn>
                <a:cxn ang="0">
                  <a:pos x="connsiteX37679" y="connsiteY37679"/>
                </a:cxn>
                <a:cxn ang="0">
                  <a:pos x="connsiteX37680" y="connsiteY37680"/>
                </a:cxn>
                <a:cxn ang="0">
                  <a:pos x="connsiteX37681" y="connsiteY37681"/>
                </a:cxn>
                <a:cxn ang="0">
                  <a:pos x="connsiteX37682" y="connsiteY37682"/>
                </a:cxn>
                <a:cxn ang="0">
                  <a:pos x="connsiteX37683" y="connsiteY37683"/>
                </a:cxn>
                <a:cxn ang="0">
                  <a:pos x="connsiteX37684" y="connsiteY37684"/>
                </a:cxn>
                <a:cxn ang="0">
                  <a:pos x="connsiteX37685" y="connsiteY37685"/>
                </a:cxn>
                <a:cxn ang="0">
                  <a:pos x="connsiteX37686" y="connsiteY37686"/>
                </a:cxn>
                <a:cxn ang="0">
                  <a:pos x="connsiteX37687" y="connsiteY37687"/>
                </a:cxn>
                <a:cxn ang="0">
                  <a:pos x="connsiteX37688" y="connsiteY37688"/>
                </a:cxn>
                <a:cxn ang="0">
                  <a:pos x="connsiteX37689" y="connsiteY37689"/>
                </a:cxn>
                <a:cxn ang="0">
                  <a:pos x="connsiteX37690" y="connsiteY37690"/>
                </a:cxn>
                <a:cxn ang="0">
                  <a:pos x="connsiteX37691" y="connsiteY37691"/>
                </a:cxn>
                <a:cxn ang="0">
                  <a:pos x="connsiteX37692" y="connsiteY37692"/>
                </a:cxn>
                <a:cxn ang="0">
                  <a:pos x="connsiteX37693" y="connsiteY37693"/>
                </a:cxn>
                <a:cxn ang="0">
                  <a:pos x="connsiteX37694" y="connsiteY37694"/>
                </a:cxn>
                <a:cxn ang="0">
                  <a:pos x="connsiteX37695" y="connsiteY37695"/>
                </a:cxn>
                <a:cxn ang="0">
                  <a:pos x="connsiteX37696" y="connsiteY37696"/>
                </a:cxn>
                <a:cxn ang="0">
                  <a:pos x="connsiteX37697" y="connsiteY37697"/>
                </a:cxn>
                <a:cxn ang="0">
                  <a:pos x="connsiteX37698" y="connsiteY37698"/>
                </a:cxn>
                <a:cxn ang="0">
                  <a:pos x="connsiteX37699" y="connsiteY37699"/>
                </a:cxn>
                <a:cxn ang="0">
                  <a:pos x="connsiteX37700" y="connsiteY37700"/>
                </a:cxn>
                <a:cxn ang="0">
                  <a:pos x="connsiteX37701" y="connsiteY37701"/>
                </a:cxn>
                <a:cxn ang="0">
                  <a:pos x="connsiteX37702" y="connsiteY37702"/>
                </a:cxn>
                <a:cxn ang="0">
                  <a:pos x="connsiteX37703" y="connsiteY37703"/>
                </a:cxn>
                <a:cxn ang="0">
                  <a:pos x="connsiteX37704" y="connsiteY37704"/>
                </a:cxn>
                <a:cxn ang="0">
                  <a:pos x="connsiteX37705" y="connsiteY37705"/>
                </a:cxn>
                <a:cxn ang="0">
                  <a:pos x="connsiteX37706" y="connsiteY37706"/>
                </a:cxn>
                <a:cxn ang="0">
                  <a:pos x="connsiteX37707" y="connsiteY37707"/>
                </a:cxn>
                <a:cxn ang="0">
                  <a:pos x="connsiteX37708" y="connsiteY37708"/>
                </a:cxn>
                <a:cxn ang="0">
                  <a:pos x="connsiteX37709" y="connsiteY37709"/>
                </a:cxn>
                <a:cxn ang="0">
                  <a:pos x="connsiteX37710" y="connsiteY37710"/>
                </a:cxn>
                <a:cxn ang="0">
                  <a:pos x="connsiteX37711" y="connsiteY37711"/>
                </a:cxn>
                <a:cxn ang="0">
                  <a:pos x="connsiteX37712" y="connsiteY37712"/>
                </a:cxn>
                <a:cxn ang="0">
                  <a:pos x="connsiteX37713" y="connsiteY37713"/>
                </a:cxn>
                <a:cxn ang="0">
                  <a:pos x="connsiteX37714" y="connsiteY37714"/>
                </a:cxn>
                <a:cxn ang="0">
                  <a:pos x="connsiteX37715" y="connsiteY37715"/>
                </a:cxn>
                <a:cxn ang="0">
                  <a:pos x="connsiteX37716" y="connsiteY37716"/>
                </a:cxn>
                <a:cxn ang="0">
                  <a:pos x="connsiteX37717" y="connsiteY37717"/>
                </a:cxn>
                <a:cxn ang="0">
                  <a:pos x="connsiteX37718" y="connsiteY37718"/>
                </a:cxn>
                <a:cxn ang="0">
                  <a:pos x="connsiteX37719" y="connsiteY37719"/>
                </a:cxn>
                <a:cxn ang="0">
                  <a:pos x="connsiteX37720" y="connsiteY37720"/>
                </a:cxn>
                <a:cxn ang="0">
                  <a:pos x="connsiteX37721" y="connsiteY37721"/>
                </a:cxn>
                <a:cxn ang="0">
                  <a:pos x="connsiteX37722" y="connsiteY37722"/>
                </a:cxn>
                <a:cxn ang="0">
                  <a:pos x="connsiteX37723" y="connsiteY37723"/>
                </a:cxn>
                <a:cxn ang="0">
                  <a:pos x="connsiteX37724" y="connsiteY37724"/>
                </a:cxn>
                <a:cxn ang="0">
                  <a:pos x="connsiteX37725" y="connsiteY37725"/>
                </a:cxn>
                <a:cxn ang="0">
                  <a:pos x="connsiteX37726" y="connsiteY37726"/>
                </a:cxn>
                <a:cxn ang="0">
                  <a:pos x="connsiteX37727" y="connsiteY37727"/>
                </a:cxn>
                <a:cxn ang="0">
                  <a:pos x="connsiteX37728" y="connsiteY37728"/>
                </a:cxn>
                <a:cxn ang="0">
                  <a:pos x="connsiteX37729" y="connsiteY37729"/>
                </a:cxn>
                <a:cxn ang="0">
                  <a:pos x="connsiteX37730" y="connsiteY37730"/>
                </a:cxn>
                <a:cxn ang="0">
                  <a:pos x="connsiteX37731" y="connsiteY37731"/>
                </a:cxn>
                <a:cxn ang="0">
                  <a:pos x="connsiteX37732" y="connsiteY37732"/>
                </a:cxn>
                <a:cxn ang="0">
                  <a:pos x="connsiteX37733" y="connsiteY37733"/>
                </a:cxn>
                <a:cxn ang="0">
                  <a:pos x="connsiteX37734" y="connsiteY37734"/>
                </a:cxn>
                <a:cxn ang="0">
                  <a:pos x="connsiteX37735" y="connsiteY37735"/>
                </a:cxn>
                <a:cxn ang="0">
                  <a:pos x="connsiteX37736" y="connsiteY37736"/>
                </a:cxn>
                <a:cxn ang="0">
                  <a:pos x="connsiteX37737" y="connsiteY37737"/>
                </a:cxn>
                <a:cxn ang="0">
                  <a:pos x="connsiteX37738" y="connsiteY37738"/>
                </a:cxn>
                <a:cxn ang="0">
                  <a:pos x="connsiteX37739" y="connsiteY37739"/>
                </a:cxn>
                <a:cxn ang="0">
                  <a:pos x="connsiteX37740" y="connsiteY37740"/>
                </a:cxn>
                <a:cxn ang="0">
                  <a:pos x="connsiteX37741" y="connsiteY37741"/>
                </a:cxn>
                <a:cxn ang="0">
                  <a:pos x="connsiteX37742" y="connsiteY37742"/>
                </a:cxn>
                <a:cxn ang="0">
                  <a:pos x="connsiteX37743" y="connsiteY37743"/>
                </a:cxn>
                <a:cxn ang="0">
                  <a:pos x="connsiteX37744" y="connsiteY37744"/>
                </a:cxn>
                <a:cxn ang="0">
                  <a:pos x="connsiteX37745" y="connsiteY37745"/>
                </a:cxn>
                <a:cxn ang="0">
                  <a:pos x="connsiteX37746" y="connsiteY37746"/>
                </a:cxn>
                <a:cxn ang="0">
                  <a:pos x="connsiteX37747" y="connsiteY37747"/>
                </a:cxn>
                <a:cxn ang="0">
                  <a:pos x="connsiteX37748" y="connsiteY37748"/>
                </a:cxn>
                <a:cxn ang="0">
                  <a:pos x="connsiteX37749" y="connsiteY37749"/>
                </a:cxn>
                <a:cxn ang="0">
                  <a:pos x="connsiteX37750" y="connsiteY37750"/>
                </a:cxn>
                <a:cxn ang="0">
                  <a:pos x="connsiteX37751" y="connsiteY37751"/>
                </a:cxn>
                <a:cxn ang="0">
                  <a:pos x="connsiteX37752" y="connsiteY37752"/>
                </a:cxn>
                <a:cxn ang="0">
                  <a:pos x="connsiteX37753" y="connsiteY37753"/>
                </a:cxn>
                <a:cxn ang="0">
                  <a:pos x="connsiteX37754" y="connsiteY37754"/>
                </a:cxn>
                <a:cxn ang="0">
                  <a:pos x="connsiteX37755" y="connsiteY37755"/>
                </a:cxn>
                <a:cxn ang="0">
                  <a:pos x="connsiteX37756" y="connsiteY37756"/>
                </a:cxn>
                <a:cxn ang="0">
                  <a:pos x="connsiteX37757" y="connsiteY37757"/>
                </a:cxn>
                <a:cxn ang="0">
                  <a:pos x="connsiteX37758" y="connsiteY37758"/>
                </a:cxn>
                <a:cxn ang="0">
                  <a:pos x="connsiteX37759" y="connsiteY37759"/>
                </a:cxn>
                <a:cxn ang="0">
                  <a:pos x="connsiteX37760" y="connsiteY37760"/>
                </a:cxn>
                <a:cxn ang="0">
                  <a:pos x="connsiteX37761" y="connsiteY37761"/>
                </a:cxn>
                <a:cxn ang="0">
                  <a:pos x="connsiteX37762" y="connsiteY37762"/>
                </a:cxn>
                <a:cxn ang="0">
                  <a:pos x="connsiteX37763" y="connsiteY37763"/>
                </a:cxn>
                <a:cxn ang="0">
                  <a:pos x="connsiteX37764" y="connsiteY37764"/>
                </a:cxn>
                <a:cxn ang="0">
                  <a:pos x="connsiteX37765" y="connsiteY37765"/>
                </a:cxn>
                <a:cxn ang="0">
                  <a:pos x="connsiteX37766" y="connsiteY37766"/>
                </a:cxn>
                <a:cxn ang="0">
                  <a:pos x="connsiteX37767" y="connsiteY37767"/>
                </a:cxn>
                <a:cxn ang="0">
                  <a:pos x="connsiteX37768" y="connsiteY37768"/>
                </a:cxn>
                <a:cxn ang="0">
                  <a:pos x="connsiteX37769" y="connsiteY37769"/>
                </a:cxn>
                <a:cxn ang="0">
                  <a:pos x="connsiteX37770" y="connsiteY37770"/>
                </a:cxn>
                <a:cxn ang="0">
                  <a:pos x="connsiteX37771" y="connsiteY37771"/>
                </a:cxn>
                <a:cxn ang="0">
                  <a:pos x="connsiteX37772" y="connsiteY37772"/>
                </a:cxn>
                <a:cxn ang="0">
                  <a:pos x="connsiteX37773" y="connsiteY37773"/>
                </a:cxn>
                <a:cxn ang="0">
                  <a:pos x="connsiteX37774" y="connsiteY37774"/>
                </a:cxn>
                <a:cxn ang="0">
                  <a:pos x="connsiteX37775" y="connsiteY37775"/>
                </a:cxn>
                <a:cxn ang="0">
                  <a:pos x="connsiteX37776" y="connsiteY37776"/>
                </a:cxn>
                <a:cxn ang="0">
                  <a:pos x="connsiteX37777" y="connsiteY37777"/>
                </a:cxn>
                <a:cxn ang="0">
                  <a:pos x="connsiteX37778" y="connsiteY37778"/>
                </a:cxn>
                <a:cxn ang="0">
                  <a:pos x="connsiteX37779" y="connsiteY37779"/>
                </a:cxn>
                <a:cxn ang="0">
                  <a:pos x="connsiteX37780" y="connsiteY37780"/>
                </a:cxn>
                <a:cxn ang="0">
                  <a:pos x="connsiteX37781" y="connsiteY37781"/>
                </a:cxn>
                <a:cxn ang="0">
                  <a:pos x="connsiteX37782" y="connsiteY37782"/>
                </a:cxn>
                <a:cxn ang="0">
                  <a:pos x="connsiteX37783" y="connsiteY37783"/>
                </a:cxn>
                <a:cxn ang="0">
                  <a:pos x="connsiteX37784" y="connsiteY37784"/>
                </a:cxn>
                <a:cxn ang="0">
                  <a:pos x="connsiteX37785" y="connsiteY37785"/>
                </a:cxn>
                <a:cxn ang="0">
                  <a:pos x="connsiteX37786" y="connsiteY37786"/>
                </a:cxn>
                <a:cxn ang="0">
                  <a:pos x="connsiteX37787" y="connsiteY37787"/>
                </a:cxn>
                <a:cxn ang="0">
                  <a:pos x="connsiteX37788" y="connsiteY37788"/>
                </a:cxn>
                <a:cxn ang="0">
                  <a:pos x="connsiteX37789" y="connsiteY37789"/>
                </a:cxn>
                <a:cxn ang="0">
                  <a:pos x="connsiteX37790" y="connsiteY37790"/>
                </a:cxn>
                <a:cxn ang="0">
                  <a:pos x="connsiteX37791" y="connsiteY37791"/>
                </a:cxn>
                <a:cxn ang="0">
                  <a:pos x="connsiteX37792" y="connsiteY37792"/>
                </a:cxn>
                <a:cxn ang="0">
                  <a:pos x="connsiteX37793" y="connsiteY37793"/>
                </a:cxn>
                <a:cxn ang="0">
                  <a:pos x="connsiteX37794" y="connsiteY37794"/>
                </a:cxn>
                <a:cxn ang="0">
                  <a:pos x="connsiteX37795" y="connsiteY37795"/>
                </a:cxn>
                <a:cxn ang="0">
                  <a:pos x="connsiteX37796" y="connsiteY37796"/>
                </a:cxn>
                <a:cxn ang="0">
                  <a:pos x="connsiteX37797" y="connsiteY37797"/>
                </a:cxn>
                <a:cxn ang="0">
                  <a:pos x="connsiteX37798" y="connsiteY37798"/>
                </a:cxn>
                <a:cxn ang="0">
                  <a:pos x="connsiteX37799" y="connsiteY37799"/>
                </a:cxn>
                <a:cxn ang="0">
                  <a:pos x="connsiteX37800" y="connsiteY37800"/>
                </a:cxn>
                <a:cxn ang="0">
                  <a:pos x="connsiteX37801" y="connsiteY37801"/>
                </a:cxn>
                <a:cxn ang="0">
                  <a:pos x="connsiteX37802" y="connsiteY37802"/>
                </a:cxn>
                <a:cxn ang="0">
                  <a:pos x="connsiteX37803" y="connsiteY37803"/>
                </a:cxn>
                <a:cxn ang="0">
                  <a:pos x="connsiteX37804" y="connsiteY37804"/>
                </a:cxn>
                <a:cxn ang="0">
                  <a:pos x="connsiteX37805" y="connsiteY37805"/>
                </a:cxn>
                <a:cxn ang="0">
                  <a:pos x="connsiteX37806" y="connsiteY37806"/>
                </a:cxn>
                <a:cxn ang="0">
                  <a:pos x="connsiteX37807" y="connsiteY37807"/>
                </a:cxn>
                <a:cxn ang="0">
                  <a:pos x="connsiteX37808" y="connsiteY37808"/>
                </a:cxn>
                <a:cxn ang="0">
                  <a:pos x="connsiteX37809" y="connsiteY37809"/>
                </a:cxn>
                <a:cxn ang="0">
                  <a:pos x="connsiteX37810" y="connsiteY37810"/>
                </a:cxn>
                <a:cxn ang="0">
                  <a:pos x="connsiteX37811" y="connsiteY37811"/>
                </a:cxn>
                <a:cxn ang="0">
                  <a:pos x="connsiteX37812" y="connsiteY37812"/>
                </a:cxn>
                <a:cxn ang="0">
                  <a:pos x="connsiteX37813" y="connsiteY37813"/>
                </a:cxn>
                <a:cxn ang="0">
                  <a:pos x="connsiteX37814" y="connsiteY37814"/>
                </a:cxn>
                <a:cxn ang="0">
                  <a:pos x="connsiteX37815" y="connsiteY37815"/>
                </a:cxn>
                <a:cxn ang="0">
                  <a:pos x="connsiteX37816" y="connsiteY37816"/>
                </a:cxn>
                <a:cxn ang="0">
                  <a:pos x="connsiteX37817" y="connsiteY37817"/>
                </a:cxn>
                <a:cxn ang="0">
                  <a:pos x="connsiteX37818" y="connsiteY37818"/>
                </a:cxn>
                <a:cxn ang="0">
                  <a:pos x="connsiteX37819" y="connsiteY37819"/>
                </a:cxn>
                <a:cxn ang="0">
                  <a:pos x="connsiteX37820" y="connsiteY37820"/>
                </a:cxn>
                <a:cxn ang="0">
                  <a:pos x="connsiteX37821" y="connsiteY37821"/>
                </a:cxn>
                <a:cxn ang="0">
                  <a:pos x="connsiteX37822" y="connsiteY37822"/>
                </a:cxn>
                <a:cxn ang="0">
                  <a:pos x="connsiteX37823" y="connsiteY37823"/>
                </a:cxn>
                <a:cxn ang="0">
                  <a:pos x="connsiteX37824" y="connsiteY37824"/>
                </a:cxn>
                <a:cxn ang="0">
                  <a:pos x="connsiteX37825" y="connsiteY37825"/>
                </a:cxn>
                <a:cxn ang="0">
                  <a:pos x="connsiteX37826" y="connsiteY37826"/>
                </a:cxn>
                <a:cxn ang="0">
                  <a:pos x="connsiteX37827" y="connsiteY37827"/>
                </a:cxn>
                <a:cxn ang="0">
                  <a:pos x="connsiteX37828" y="connsiteY37828"/>
                </a:cxn>
                <a:cxn ang="0">
                  <a:pos x="connsiteX37829" y="connsiteY37829"/>
                </a:cxn>
                <a:cxn ang="0">
                  <a:pos x="connsiteX37830" y="connsiteY37830"/>
                </a:cxn>
                <a:cxn ang="0">
                  <a:pos x="connsiteX37831" y="connsiteY37831"/>
                </a:cxn>
                <a:cxn ang="0">
                  <a:pos x="connsiteX37832" y="connsiteY37832"/>
                </a:cxn>
                <a:cxn ang="0">
                  <a:pos x="connsiteX37833" y="connsiteY37833"/>
                </a:cxn>
                <a:cxn ang="0">
                  <a:pos x="connsiteX37834" y="connsiteY37834"/>
                </a:cxn>
                <a:cxn ang="0">
                  <a:pos x="connsiteX37835" y="connsiteY37835"/>
                </a:cxn>
                <a:cxn ang="0">
                  <a:pos x="connsiteX37836" y="connsiteY37836"/>
                </a:cxn>
                <a:cxn ang="0">
                  <a:pos x="connsiteX37837" y="connsiteY37837"/>
                </a:cxn>
                <a:cxn ang="0">
                  <a:pos x="connsiteX37838" y="connsiteY37838"/>
                </a:cxn>
                <a:cxn ang="0">
                  <a:pos x="connsiteX37839" y="connsiteY37839"/>
                </a:cxn>
                <a:cxn ang="0">
                  <a:pos x="connsiteX37840" y="connsiteY37840"/>
                </a:cxn>
                <a:cxn ang="0">
                  <a:pos x="connsiteX37841" y="connsiteY37841"/>
                </a:cxn>
                <a:cxn ang="0">
                  <a:pos x="connsiteX37842" y="connsiteY37842"/>
                </a:cxn>
                <a:cxn ang="0">
                  <a:pos x="connsiteX37843" y="connsiteY37843"/>
                </a:cxn>
                <a:cxn ang="0">
                  <a:pos x="connsiteX37844" y="connsiteY37844"/>
                </a:cxn>
                <a:cxn ang="0">
                  <a:pos x="connsiteX37845" y="connsiteY37845"/>
                </a:cxn>
                <a:cxn ang="0">
                  <a:pos x="connsiteX37846" y="connsiteY37846"/>
                </a:cxn>
                <a:cxn ang="0">
                  <a:pos x="connsiteX37847" y="connsiteY37847"/>
                </a:cxn>
                <a:cxn ang="0">
                  <a:pos x="connsiteX37848" y="connsiteY37848"/>
                </a:cxn>
                <a:cxn ang="0">
                  <a:pos x="connsiteX37849" y="connsiteY37849"/>
                </a:cxn>
                <a:cxn ang="0">
                  <a:pos x="connsiteX37850" y="connsiteY37850"/>
                </a:cxn>
                <a:cxn ang="0">
                  <a:pos x="connsiteX37851" y="connsiteY37851"/>
                </a:cxn>
                <a:cxn ang="0">
                  <a:pos x="connsiteX37852" y="connsiteY37852"/>
                </a:cxn>
                <a:cxn ang="0">
                  <a:pos x="connsiteX37853" y="connsiteY37853"/>
                </a:cxn>
                <a:cxn ang="0">
                  <a:pos x="connsiteX37854" y="connsiteY37854"/>
                </a:cxn>
                <a:cxn ang="0">
                  <a:pos x="connsiteX37855" y="connsiteY37855"/>
                </a:cxn>
                <a:cxn ang="0">
                  <a:pos x="connsiteX37856" y="connsiteY37856"/>
                </a:cxn>
                <a:cxn ang="0">
                  <a:pos x="connsiteX37857" y="connsiteY37857"/>
                </a:cxn>
                <a:cxn ang="0">
                  <a:pos x="connsiteX37858" y="connsiteY37858"/>
                </a:cxn>
                <a:cxn ang="0">
                  <a:pos x="connsiteX37859" y="connsiteY37859"/>
                </a:cxn>
                <a:cxn ang="0">
                  <a:pos x="connsiteX37860" y="connsiteY37860"/>
                </a:cxn>
                <a:cxn ang="0">
                  <a:pos x="connsiteX37861" y="connsiteY37861"/>
                </a:cxn>
                <a:cxn ang="0">
                  <a:pos x="connsiteX37862" y="connsiteY37862"/>
                </a:cxn>
                <a:cxn ang="0">
                  <a:pos x="connsiteX37863" y="connsiteY37863"/>
                </a:cxn>
                <a:cxn ang="0">
                  <a:pos x="connsiteX37864" y="connsiteY37864"/>
                </a:cxn>
                <a:cxn ang="0">
                  <a:pos x="connsiteX37865" y="connsiteY37865"/>
                </a:cxn>
                <a:cxn ang="0">
                  <a:pos x="connsiteX37866" y="connsiteY37866"/>
                </a:cxn>
                <a:cxn ang="0">
                  <a:pos x="connsiteX37867" y="connsiteY37867"/>
                </a:cxn>
                <a:cxn ang="0">
                  <a:pos x="connsiteX37868" y="connsiteY37868"/>
                </a:cxn>
                <a:cxn ang="0">
                  <a:pos x="connsiteX37869" y="connsiteY37869"/>
                </a:cxn>
                <a:cxn ang="0">
                  <a:pos x="connsiteX37870" y="connsiteY37870"/>
                </a:cxn>
                <a:cxn ang="0">
                  <a:pos x="connsiteX37871" y="connsiteY37871"/>
                </a:cxn>
                <a:cxn ang="0">
                  <a:pos x="connsiteX37872" y="connsiteY37872"/>
                </a:cxn>
                <a:cxn ang="0">
                  <a:pos x="connsiteX37873" y="connsiteY37873"/>
                </a:cxn>
                <a:cxn ang="0">
                  <a:pos x="connsiteX37874" y="connsiteY37874"/>
                </a:cxn>
                <a:cxn ang="0">
                  <a:pos x="connsiteX37875" y="connsiteY37875"/>
                </a:cxn>
                <a:cxn ang="0">
                  <a:pos x="connsiteX37876" y="connsiteY37876"/>
                </a:cxn>
                <a:cxn ang="0">
                  <a:pos x="connsiteX37877" y="connsiteY37877"/>
                </a:cxn>
                <a:cxn ang="0">
                  <a:pos x="connsiteX37878" y="connsiteY37878"/>
                </a:cxn>
                <a:cxn ang="0">
                  <a:pos x="connsiteX37879" y="connsiteY37879"/>
                </a:cxn>
                <a:cxn ang="0">
                  <a:pos x="connsiteX37880" y="connsiteY37880"/>
                </a:cxn>
                <a:cxn ang="0">
                  <a:pos x="connsiteX37881" y="connsiteY37881"/>
                </a:cxn>
                <a:cxn ang="0">
                  <a:pos x="connsiteX37882" y="connsiteY37882"/>
                </a:cxn>
                <a:cxn ang="0">
                  <a:pos x="connsiteX37883" y="connsiteY37883"/>
                </a:cxn>
                <a:cxn ang="0">
                  <a:pos x="connsiteX37884" y="connsiteY37884"/>
                </a:cxn>
                <a:cxn ang="0">
                  <a:pos x="connsiteX37885" y="connsiteY37885"/>
                </a:cxn>
                <a:cxn ang="0">
                  <a:pos x="connsiteX37886" y="connsiteY37886"/>
                </a:cxn>
                <a:cxn ang="0">
                  <a:pos x="connsiteX37887" y="connsiteY37887"/>
                </a:cxn>
                <a:cxn ang="0">
                  <a:pos x="connsiteX37888" y="connsiteY37888"/>
                </a:cxn>
                <a:cxn ang="0">
                  <a:pos x="connsiteX37889" y="connsiteY37889"/>
                </a:cxn>
                <a:cxn ang="0">
                  <a:pos x="connsiteX37890" y="connsiteY37890"/>
                </a:cxn>
                <a:cxn ang="0">
                  <a:pos x="connsiteX37891" y="connsiteY37891"/>
                </a:cxn>
                <a:cxn ang="0">
                  <a:pos x="connsiteX37892" y="connsiteY37892"/>
                </a:cxn>
                <a:cxn ang="0">
                  <a:pos x="connsiteX37893" y="connsiteY37893"/>
                </a:cxn>
                <a:cxn ang="0">
                  <a:pos x="connsiteX37894" y="connsiteY37894"/>
                </a:cxn>
                <a:cxn ang="0">
                  <a:pos x="connsiteX37895" y="connsiteY37895"/>
                </a:cxn>
                <a:cxn ang="0">
                  <a:pos x="connsiteX37896" y="connsiteY37896"/>
                </a:cxn>
                <a:cxn ang="0">
                  <a:pos x="connsiteX37897" y="connsiteY37897"/>
                </a:cxn>
                <a:cxn ang="0">
                  <a:pos x="connsiteX37898" y="connsiteY37898"/>
                </a:cxn>
                <a:cxn ang="0">
                  <a:pos x="connsiteX37899" y="connsiteY37899"/>
                </a:cxn>
                <a:cxn ang="0">
                  <a:pos x="connsiteX37900" y="connsiteY37900"/>
                </a:cxn>
                <a:cxn ang="0">
                  <a:pos x="connsiteX37901" y="connsiteY37901"/>
                </a:cxn>
                <a:cxn ang="0">
                  <a:pos x="connsiteX37902" y="connsiteY37902"/>
                </a:cxn>
                <a:cxn ang="0">
                  <a:pos x="connsiteX37903" y="connsiteY37903"/>
                </a:cxn>
                <a:cxn ang="0">
                  <a:pos x="connsiteX37904" y="connsiteY37904"/>
                </a:cxn>
                <a:cxn ang="0">
                  <a:pos x="connsiteX37905" y="connsiteY37905"/>
                </a:cxn>
                <a:cxn ang="0">
                  <a:pos x="connsiteX37906" y="connsiteY37906"/>
                </a:cxn>
                <a:cxn ang="0">
                  <a:pos x="connsiteX37907" y="connsiteY37907"/>
                </a:cxn>
                <a:cxn ang="0">
                  <a:pos x="connsiteX37908" y="connsiteY37908"/>
                </a:cxn>
                <a:cxn ang="0">
                  <a:pos x="connsiteX37909" y="connsiteY37909"/>
                </a:cxn>
                <a:cxn ang="0">
                  <a:pos x="connsiteX37910" y="connsiteY37910"/>
                </a:cxn>
                <a:cxn ang="0">
                  <a:pos x="connsiteX37911" y="connsiteY37911"/>
                </a:cxn>
                <a:cxn ang="0">
                  <a:pos x="connsiteX37912" y="connsiteY37912"/>
                </a:cxn>
                <a:cxn ang="0">
                  <a:pos x="connsiteX37913" y="connsiteY37913"/>
                </a:cxn>
                <a:cxn ang="0">
                  <a:pos x="connsiteX37914" y="connsiteY37914"/>
                </a:cxn>
                <a:cxn ang="0">
                  <a:pos x="connsiteX37915" y="connsiteY37915"/>
                </a:cxn>
                <a:cxn ang="0">
                  <a:pos x="connsiteX37916" y="connsiteY37916"/>
                </a:cxn>
                <a:cxn ang="0">
                  <a:pos x="connsiteX37917" y="connsiteY37917"/>
                </a:cxn>
                <a:cxn ang="0">
                  <a:pos x="connsiteX37918" y="connsiteY37918"/>
                </a:cxn>
                <a:cxn ang="0">
                  <a:pos x="connsiteX37919" y="connsiteY37919"/>
                </a:cxn>
                <a:cxn ang="0">
                  <a:pos x="connsiteX37920" y="connsiteY37920"/>
                </a:cxn>
                <a:cxn ang="0">
                  <a:pos x="connsiteX37921" y="connsiteY37921"/>
                </a:cxn>
                <a:cxn ang="0">
                  <a:pos x="connsiteX37922" y="connsiteY37922"/>
                </a:cxn>
                <a:cxn ang="0">
                  <a:pos x="connsiteX37923" y="connsiteY37923"/>
                </a:cxn>
                <a:cxn ang="0">
                  <a:pos x="connsiteX37924" y="connsiteY37924"/>
                </a:cxn>
                <a:cxn ang="0">
                  <a:pos x="connsiteX37925" y="connsiteY37925"/>
                </a:cxn>
                <a:cxn ang="0">
                  <a:pos x="connsiteX37926" y="connsiteY37926"/>
                </a:cxn>
                <a:cxn ang="0">
                  <a:pos x="connsiteX37927" y="connsiteY37927"/>
                </a:cxn>
                <a:cxn ang="0">
                  <a:pos x="connsiteX37928" y="connsiteY37928"/>
                </a:cxn>
                <a:cxn ang="0">
                  <a:pos x="connsiteX37929" y="connsiteY37929"/>
                </a:cxn>
                <a:cxn ang="0">
                  <a:pos x="connsiteX37930" y="connsiteY37930"/>
                </a:cxn>
                <a:cxn ang="0">
                  <a:pos x="connsiteX37931" y="connsiteY37931"/>
                </a:cxn>
                <a:cxn ang="0">
                  <a:pos x="connsiteX37932" y="connsiteY37932"/>
                </a:cxn>
                <a:cxn ang="0">
                  <a:pos x="connsiteX37933" y="connsiteY37933"/>
                </a:cxn>
                <a:cxn ang="0">
                  <a:pos x="connsiteX37934" y="connsiteY37934"/>
                </a:cxn>
                <a:cxn ang="0">
                  <a:pos x="connsiteX37935" y="connsiteY37935"/>
                </a:cxn>
                <a:cxn ang="0">
                  <a:pos x="connsiteX37936" y="connsiteY37936"/>
                </a:cxn>
                <a:cxn ang="0">
                  <a:pos x="connsiteX37937" y="connsiteY37937"/>
                </a:cxn>
                <a:cxn ang="0">
                  <a:pos x="connsiteX37938" y="connsiteY37938"/>
                </a:cxn>
                <a:cxn ang="0">
                  <a:pos x="connsiteX37939" y="connsiteY37939"/>
                </a:cxn>
                <a:cxn ang="0">
                  <a:pos x="connsiteX37940" y="connsiteY37940"/>
                </a:cxn>
                <a:cxn ang="0">
                  <a:pos x="connsiteX37941" y="connsiteY37941"/>
                </a:cxn>
                <a:cxn ang="0">
                  <a:pos x="connsiteX37942" y="connsiteY37942"/>
                </a:cxn>
                <a:cxn ang="0">
                  <a:pos x="connsiteX37943" y="connsiteY37943"/>
                </a:cxn>
                <a:cxn ang="0">
                  <a:pos x="connsiteX37944" y="connsiteY37944"/>
                </a:cxn>
                <a:cxn ang="0">
                  <a:pos x="connsiteX37945" y="connsiteY37945"/>
                </a:cxn>
                <a:cxn ang="0">
                  <a:pos x="connsiteX37946" y="connsiteY37946"/>
                </a:cxn>
                <a:cxn ang="0">
                  <a:pos x="connsiteX37947" y="connsiteY37947"/>
                </a:cxn>
                <a:cxn ang="0">
                  <a:pos x="connsiteX37948" y="connsiteY37948"/>
                </a:cxn>
                <a:cxn ang="0">
                  <a:pos x="connsiteX37949" y="connsiteY37949"/>
                </a:cxn>
                <a:cxn ang="0">
                  <a:pos x="connsiteX37950" y="connsiteY37950"/>
                </a:cxn>
                <a:cxn ang="0">
                  <a:pos x="connsiteX37951" y="connsiteY37951"/>
                </a:cxn>
                <a:cxn ang="0">
                  <a:pos x="connsiteX37952" y="connsiteY37952"/>
                </a:cxn>
                <a:cxn ang="0">
                  <a:pos x="connsiteX37953" y="connsiteY37953"/>
                </a:cxn>
                <a:cxn ang="0">
                  <a:pos x="connsiteX37954" y="connsiteY37954"/>
                </a:cxn>
                <a:cxn ang="0">
                  <a:pos x="connsiteX37955" y="connsiteY37955"/>
                </a:cxn>
                <a:cxn ang="0">
                  <a:pos x="connsiteX37956" y="connsiteY37956"/>
                </a:cxn>
                <a:cxn ang="0">
                  <a:pos x="connsiteX37957" y="connsiteY37957"/>
                </a:cxn>
                <a:cxn ang="0">
                  <a:pos x="connsiteX37958" y="connsiteY37958"/>
                </a:cxn>
                <a:cxn ang="0">
                  <a:pos x="connsiteX37959" y="connsiteY37959"/>
                </a:cxn>
                <a:cxn ang="0">
                  <a:pos x="connsiteX37960" y="connsiteY37960"/>
                </a:cxn>
                <a:cxn ang="0">
                  <a:pos x="connsiteX37961" y="connsiteY37961"/>
                </a:cxn>
                <a:cxn ang="0">
                  <a:pos x="connsiteX37962" y="connsiteY37962"/>
                </a:cxn>
                <a:cxn ang="0">
                  <a:pos x="connsiteX37963" y="connsiteY37963"/>
                </a:cxn>
                <a:cxn ang="0">
                  <a:pos x="connsiteX37964" y="connsiteY37964"/>
                </a:cxn>
                <a:cxn ang="0">
                  <a:pos x="connsiteX37965" y="connsiteY37965"/>
                </a:cxn>
                <a:cxn ang="0">
                  <a:pos x="connsiteX37966" y="connsiteY37966"/>
                </a:cxn>
                <a:cxn ang="0">
                  <a:pos x="connsiteX37967" y="connsiteY37967"/>
                </a:cxn>
                <a:cxn ang="0">
                  <a:pos x="connsiteX37968" y="connsiteY37968"/>
                </a:cxn>
                <a:cxn ang="0">
                  <a:pos x="connsiteX37969" y="connsiteY37969"/>
                </a:cxn>
                <a:cxn ang="0">
                  <a:pos x="connsiteX37970" y="connsiteY37970"/>
                </a:cxn>
                <a:cxn ang="0">
                  <a:pos x="connsiteX37971" y="connsiteY37971"/>
                </a:cxn>
                <a:cxn ang="0">
                  <a:pos x="connsiteX37972" y="connsiteY37972"/>
                </a:cxn>
                <a:cxn ang="0">
                  <a:pos x="connsiteX37973" y="connsiteY37973"/>
                </a:cxn>
                <a:cxn ang="0">
                  <a:pos x="connsiteX37974" y="connsiteY37974"/>
                </a:cxn>
                <a:cxn ang="0">
                  <a:pos x="connsiteX37975" y="connsiteY37975"/>
                </a:cxn>
                <a:cxn ang="0">
                  <a:pos x="connsiteX37976" y="connsiteY37976"/>
                </a:cxn>
                <a:cxn ang="0">
                  <a:pos x="connsiteX37977" y="connsiteY37977"/>
                </a:cxn>
                <a:cxn ang="0">
                  <a:pos x="connsiteX37978" y="connsiteY37978"/>
                </a:cxn>
                <a:cxn ang="0">
                  <a:pos x="connsiteX37979" y="connsiteY37979"/>
                </a:cxn>
                <a:cxn ang="0">
                  <a:pos x="connsiteX37980" y="connsiteY37980"/>
                </a:cxn>
                <a:cxn ang="0">
                  <a:pos x="connsiteX37981" y="connsiteY37981"/>
                </a:cxn>
                <a:cxn ang="0">
                  <a:pos x="connsiteX37982" y="connsiteY37982"/>
                </a:cxn>
                <a:cxn ang="0">
                  <a:pos x="connsiteX37983" y="connsiteY37983"/>
                </a:cxn>
                <a:cxn ang="0">
                  <a:pos x="connsiteX37984" y="connsiteY37984"/>
                </a:cxn>
                <a:cxn ang="0">
                  <a:pos x="connsiteX37985" y="connsiteY37985"/>
                </a:cxn>
                <a:cxn ang="0">
                  <a:pos x="connsiteX37986" y="connsiteY37986"/>
                </a:cxn>
                <a:cxn ang="0">
                  <a:pos x="connsiteX37987" y="connsiteY37987"/>
                </a:cxn>
                <a:cxn ang="0">
                  <a:pos x="connsiteX37988" y="connsiteY37988"/>
                </a:cxn>
                <a:cxn ang="0">
                  <a:pos x="connsiteX37989" y="connsiteY37989"/>
                </a:cxn>
                <a:cxn ang="0">
                  <a:pos x="connsiteX37990" y="connsiteY37990"/>
                </a:cxn>
                <a:cxn ang="0">
                  <a:pos x="connsiteX37991" y="connsiteY37991"/>
                </a:cxn>
                <a:cxn ang="0">
                  <a:pos x="connsiteX37992" y="connsiteY37992"/>
                </a:cxn>
                <a:cxn ang="0">
                  <a:pos x="connsiteX37993" y="connsiteY37993"/>
                </a:cxn>
                <a:cxn ang="0">
                  <a:pos x="connsiteX37994" y="connsiteY37994"/>
                </a:cxn>
                <a:cxn ang="0">
                  <a:pos x="connsiteX37995" y="connsiteY37995"/>
                </a:cxn>
                <a:cxn ang="0">
                  <a:pos x="connsiteX37996" y="connsiteY37996"/>
                </a:cxn>
                <a:cxn ang="0">
                  <a:pos x="connsiteX37997" y="connsiteY37997"/>
                </a:cxn>
                <a:cxn ang="0">
                  <a:pos x="connsiteX37998" y="connsiteY37998"/>
                </a:cxn>
                <a:cxn ang="0">
                  <a:pos x="connsiteX37999" y="connsiteY37999"/>
                </a:cxn>
                <a:cxn ang="0">
                  <a:pos x="connsiteX38000" y="connsiteY38000"/>
                </a:cxn>
                <a:cxn ang="0">
                  <a:pos x="connsiteX38001" y="connsiteY38001"/>
                </a:cxn>
                <a:cxn ang="0">
                  <a:pos x="connsiteX38002" y="connsiteY38002"/>
                </a:cxn>
                <a:cxn ang="0">
                  <a:pos x="connsiteX38003" y="connsiteY38003"/>
                </a:cxn>
                <a:cxn ang="0">
                  <a:pos x="connsiteX38004" y="connsiteY38004"/>
                </a:cxn>
                <a:cxn ang="0">
                  <a:pos x="connsiteX38005" y="connsiteY38005"/>
                </a:cxn>
                <a:cxn ang="0">
                  <a:pos x="connsiteX38006" y="connsiteY38006"/>
                </a:cxn>
                <a:cxn ang="0">
                  <a:pos x="connsiteX38007" y="connsiteY38007"/>
                </a:cxn>
                <a:cxn ang="0">
                  <a:pos x="connsiteX38008" y="connsiteY38008"/>
                </a:cxn>
                <a:cxn ang="0">
                  <a:pos x="connsiteX38009" y="connsiteY38009"/>
                </a:cxn>
                <a:cxn ang="0">
                  <a:pos x="connsiteX38010" y="connsiteY38010"/>
                </a:cxn>
                <a:cxn ang="0">
                  <a:pos x="connsiteX38011" y="connsiteY38011"/>
                </a:cxn>
                <a:cxn ang="0">
                  <a:pos x="connsiteX38012" y="connsiteY38012"/>
                </a:cxn>
                <a:cxn ang="0">
                  <a:pos x="connsiteX38013" y="connsiteY38013"/>
                </a:cxn>
                <a:cxn ang="0">
                  <a:pos x="connsiteX38014" y="connsiteY38014"/>
                </a:cxn>
                <a:cxn ang="0">
                  <a:pos x="connsiteX38015" y="connsiteY38015"/>
                </a:cxn>
                <a:cxn ang="0">
                  <a:pos x="connsiteX38016" y="connsiteY38016"/>
                </a:cxn>
                <a:cxn ang="0">
                  <a:pos x="connsiteX38017" y="connsiteY38017"/>
                </a:cxn>
                <a:cxn ang="0">
                  <a:pos x="connsiteX38018" y="connsiteY38018"/>
                </a:cxn>
                <a:cxn ang="0">
                  <a:pos x="connsiteX38019" y="connsiteY38019"/>
                </a:cxn>
                <a:cxn ang="0">
                  <a:pos x="connsiteX38020" y="connsiteY38020"/>
                </a:cxn>
                <a:cxn ang="0">
                  <a:pos x="connsiteX38021" y="connsiteY38021"/>
                </a:cxn>
                <a:cxn ang="0">
                  <a:pos x="connsiteX38022" y="connsiteY38022"/>
                </a:cxn>
                <a:cxn ang="0">
                  <a:pos x="connsiteX38023" y="connsiteY38023"/>
                </a:cxn>
                <a:cxn ang="0">
                  <a:pos x="connsiteX38024" y="connsiteY38024"/>
                </a:cxn>
                <a:cxn ang="0">
                  <a:pos x="connsiteX38025" y="connsiteY38025"/>
                </a:cxn>
                <a:cxn ang="0">
                  <a:pos x="connsiteX38026" y="connsiteY38026"/>
                </a:cxn>
                <a:cxn ang="0">
                  <a:pos x="connsiteX38027" y="connsiteY38027"/>
                </a:cxn>
                <a:cxn ang="0">
                  <a:pos x="connsiteX38028" y="connsiteY38028"/>
                </a:cxn>
                <a:cxn ang="0">
                  <a:pos x="connsiteX38029" y="connsiteY38029"/>
                </a:cxn>
                <a:cxn ang="0">
                  <a:pos x="connsiteX38030" y="connsiteY38030"/>
                </a:cxn>
                <a:cxn ang="0">
                  <a:pos x="connsiteX38031" y="connsiteY38031"/>
                </a:cxn>
                <a:cxn ang="0">
                  <a:pos x="connsiteX38032" y="connsiteY38032"/>
                </a:cxn>
                <a:cxn ang="0">
                  <a:pos x="connsiteX38033" y="connsiteY38033"/>
                </a:cxn>
                <a:cxn ang="0">
                  <a:pos x="connsiteX38034" y="connsiteY38034"/>
                </a:cxn>
                <a:cxn ang="0">
                  <a:pos x="connsiteX38035" y="connsiteY38035"/>
                </a:cxn>
                <a:cxn ang="0">
                  <a:pos x="connsiteX38036" y="connsiteY38036"/>
                </a:cxn>
                <a:cxn ang="0">
                  <a:pos x="connsiteX38037" y="connsiteY38037"/>
                </a:cxn>
                <a:cxn ang="0">
                  <a:pos x="connsiteX38038" y="connsiteY38038"/>
                </a:cxn>
                <a:cxn ang="0">
                  <a:pos x="connsiteX38039" y="connsiteY38039"/>
                </a:cxn>
                <a:cxn ang="0">
                  <a:pos x="connsiteX38040" y="connsiteY38040"/>
                </a:cxn>
                <a:cxn ang="0">
                  <a:pos x="connsiteX38041" y="connsiteY38041"/>
                </a:cxn>
                <a:cxn ang="0">
                  <a:pos x="connsiteX38042" y="connsiteY38042"/>
                </a:cxn>
                <a:cxn ang="0">
                  <a:pos x="connsiteX38043" y="connsiteY38043"/>
                </a:cxn>
                <a:cxn ang="0">
                  <a:pos x="connsiteX38044" y="connsiteY38044"/>
                </a:cxn>
                <a:cxn ang="0">
                  <a:pos x="connsiteX38045" y="connsiteY38045"/>
                </a:cxn>
                <a:cxn ang="0">
                  <a:pos x="connsiteX38046" y="connsiteY38046"/>
                </a:cxn>
                <a:cxn ang="0">
                  <a:pos x="connsiteX38047" y="connsiteY38047"/>
                </a:cxn>
                <a:cxn ang="0">
                  <a:pos x="connsiteX38048" y="connsiteY38048"/>
                </a:cxn>
                <a:cxn ang="0">
                  <a:pos x="connsiteX38049" y="connsiteY38049"/>
                </a:cxn>
                <a:cxn ang="0">
                  <a:pos x="connsiteX38050" y="connsiteY38050"/>
                </a:cxn>
                <a:cxn ang="0">
                  <a:pos x="connsiteX38051" y="connsiteY38051"/>
                </a:cxn>
                <a:cxn ang="0">
                  <a:pos x="connsiteX38052" y="connsiteY38052"/>
                </a:cxn>
                <a:cxn ang="0">
                  <a:pos x="connsiteX38053" y="connsiteY38053"/>
                </a:cxn>
                <a:cxn ang="0">
                  <a:pos x="connsiteX38054" y="connsiteY38054"/>
                </a:cxn>
                <a:cxn ang="0">
                  <a:pos x="connsiteX38055" y="connsiteY38055"/>
                </a:cxn>
                <a:cxn ang="0">
                  <a:pos x="connsiteX38056" y="connsiteY38056"/>
                </a:cxn>
                <a:cxn ang="0">
                  <a:pos x="connsiteX38057" y="connsiteY38057"/>
                </a:cxn>
                <a:cxn ang="0">
                  <a:pos x="connsiteX38058" y="connsiteY38058"/>
                </a:cxn>
                <a:cxn ang="0">
                  <a:pos x="connsiteX38059" y="connsiteY38059"/>
                </a:cxn>
                <a:cxn ang="0">
                  <a:pos x="connsiteX38060" y="connsiteY38060"/>
                </a:cxn>
                <a:cxn ang="0">
                  <a:pos x="connsiteX38061" y="connsiteY38061"/>
                </a:cxn>
                <a:cxn ang="0">
                  <a:pos x="connsiteX38062" y="connsiteY38062"/>
                </a:cxn>
                <a:cxn ang="0">
                  <a:pos x="connsiteX38063" y="connsiteY38063"/>
                </a:cxn>
                <a:cxn ang="0">
                  <a:pos x="connsiteX38064" y="connsiteY38064"/>
                </a:cxn>
                <a:cxn ang="0">
                  <a:pos x="connsiteX38065" y="connsiteY38065"/>
                </a:cxn>
                <a:cxn ang="0">
                  <a:pos x="connsiteX38066" y="connsiteY38066"/>
                </a:cxn>
                <a:cxn ang="0">
                  <a:pos x="connsiteX38067" y="connsiteY38067"/>
                </a:cxn>
                <a:cxn ang="0">
                  <a:pos x="connsiteX38068" y="connsiteY38068"/>
                </a:cxn>
                <a:cxn ang="0">
                  <a:pos x="connsiteX38069" y="connsiteY38069"/>
                </a:cxn>
                <a:cxn ang="0">
                  <a:pos x="connsiteX38070" y="connsiteY38070"/>
                </a:cxn>
                <a:cxn ang="0">
                  <a:pos x="connsiteX38071" y="connsiteY38071"/>
                </a:cxn>
                <a:cxn ang="0">
                  <a:pos x="connsiteX38072" y="connsiteY38072"/>
                </a:cxn>
                <a:cxn ang="0">
                  <a:pos x="connsiteX38073" y="connsiteY38073"/>
                </a:cxn>
                <a:cxn ang="0">
                  <a:pos x="connsiteX38074" y="connsiteY38074"/>
                </a:cxn>
                <a:cxn ang="0">
                  <a:pos x="connsiteX38075" y="connsiteY38075"/>
                </a:cxn>
                <a:cxn ang="0">
                  <a:pos x="connsiteX38076" y="connsiteY38076"/>
                </a:cxn>
                <a:cxn ang="0">
                  <a:pos x="connsiteX38077" y="connsiteY38077"/>
                </a:cxn>
                <a:cxn ang="0">
                  <a:pos x="connsiteX38078" y="connsiteY38078"/>
                </a:cxn>
                <a:cxn ang="0">
                  <a:pos x="connsiteX38079" y="connsiteY38079"/>
                </a:cxn>
                <a:cxn ang="0">
                  <a:pos x="connsiteX38080" y="connsiteY38080"/>
                </a:cxn>
                <a:cxn ang="0">
                  <a:pos x="connsiteX38081" y="connsiteY38081"/>
                </a:cxn>
                <a:cxn ang="0">
                  <a:pos x="connsiteX38082" y="connsiteY38082"/>
                </a:cxn>
                <a:cxn ang="0">
                  <a:pos x="connsiteX38083" y="connsiteY38083"/>
                </a:cxn>
                <a:cxn ang="0">
                  <a:pos x="connsiteX38084" y="connsiteY38084"/>
                </a:cxn>
                <a:cxn ang="0">
                  <a:pos x="connsiteX38085" y="connsiteY38085"/>
                </a:cxn>
                <a:cxn ang="0">
                  <a:pos x="connsiteX38086" y="connsiteY38086"/>
                </a:cxn>
                <a:cxn ang="0">
                  <a:pos x="connsiteX38087" y="connsiteY38087"/>
                </a:cxn>
                <a:cxn ang="0">
                  <a:pos x="connsiteX38088" y="connsiteY38088"/>
                </a:cxn>
                <a:cxn ang="0">
                  <a:pos x="connsiteX38089" y="connsiteY38089"/>
                </a:cxn>
                <a:cxn ang="0">
                  <a:pos x="connsiteX38090" y="connsiteY38090"/>
                </a:cxn>
                <a:cxn ang="0">
                  <a:pos x="connsiteX38091" y="connsiteY38091"/>
                </a:cxn>
                <a:cxn ang="0">
                  <a:pos x="connsiteX38092" y="connsiteY38092"/>
                </a:cxn>
                <a:cxn ang="0">
                  <a:pos x="connsiteX38093" y="connsiteY38093"/>
                </a:cxn>
                <a:cxn ang="0">
                  <a:pos x="connsiteX38094" y="connsiteY38094"/>
                </a:cxn>
                <a:cxn ang="0">
                  <a:pos x="connsiteX38095" y="connsiteY38095"/>
                </a:cxn>
                <a:cxn ang="0">
                  <a:pos x="connsiteX38096" y="connsiteY38096"/>
                </a:cxn>
                <a:cxn ang="0">
                  <a:pos x="connsiteX38097" y="connsiteY38097"/>
                </a:cxn>
                <a:cxn ang="0">
                  <a:pos x="connsiteX38098" y="connsiteY38098"/>
                </a:cxn>
                <a:cxn ang="0">
                  <a:pos x="connsiteX38099" y="connsiteY38099"/>
                </a:cxn>
                <a:cxn ang="0">
                  <a:pos x="connsiteX38100" y="connsiteY38100"/>
                </a:cxn>
                <a:cxn ang="0">
                  <a:pos x="connsiteX38101" y="connsiteY38101"/>
                </a:cxn>
                <a:cxn ang="0">
                  <a:pos x="connsiteX38102" y="connsiteY38102"/>
                </a:cxn>
                <a:cxn ang="0">
                  <a:pos x="connsiteX38103" y="connsiteY38103"/>
                </a:cxn>
                <a:cxn ang="0">
                  <a:pos x="connsiteX38104" y="connsiteY38104"/>
                </a:cxn>
                <a:cxn ang="0">
                  <a:pos x="connsiteX38105" y="connsiteY38105"/>
                </a:cxn>
                <a:cxn ang="0">
                  <a:pos x="connsiteX38106" y="connsiteY38106"/>
                </a:cxn>
                <a:cxn ang="0">
                  <a:pos x="connsiteX38107" y="connsiteY38107"/>
                </a:cxn>
                <a:cxn ang="0">
                  <a:pos x="connsiteX38108" y="connsiteY38108"/>
                </a:cxn>
                <a:cxn ang="0">
                  <a:pos x="connsiteX38109" y="connsiteY38109"/>
                </a:cxn>
                <a:cxn ang="0">
                  <a:pos x="connsiteX38110" y="connsiteY38110"/>
                </a:cxn>
                <a:cxn ang="0">
                  <a:pos x="connsiteX38111" y="connsiteY38111"/>
                </a:cxn>
                <a:cxn ang="0">
                  <a:pos x="connsiteX38112" y="connsiteY38112"/>
                </a:cxn>
                <a:cxn ang="0">
                  <a:pos x="connsiteX38113" y="connsiteY38113"/>
                </a:cxn>
                <a:cxn ang="0">
                  <a:pos x="connsiteX38114" y="connsiteY38114"/>
                </a:cxn>
                <a:cxn ang="0">
                  <a:pos x="connsiteX38115" y="connsiteY38115"/>
                </a:cxn>
                <a:cxn ang="0">
                  <a:pos x="connsiteX38116" y="connsiteY38116"/>
                </a:cxn>
                <a:cxn ang="0">
                  <a:pos x="connsiteX38117" y="connsiteY38117"/>
                </a:cxn>
                <a:cxn ang="0">
                  <a:pos x="connsiteX38118" y="connsiteY38118"/>
                </a:cxn>
                <a:cxn ang="0">
                  <a:pos x="connsiteX38119" y="connsiteY38119"/>
                </a:cxn>
                <a:cxn ang="0">
                  <a:pos x="connsiteX38120" y="connsiteY38120"/>
                </a:cxn>
                <a:cxn ang="0">
                  <a:pos x="connsiteX38121" y="connsiteY38121"/>
                </a:cxn>
                <a:cxn ang="0">
                  <a:pos x="connsiteX38122" y="connsiteY38122"/>
                </a:cxn>
                <a:cxn ang="0">
                  <a:pos x="connsiteX38123" y="connsiteY38123"/>
                </a:cxn>
                <a:cxn ang="0">
                  <a:pos x="connsiteX38124" y="connsiteY38124"/>
                </a:cxn>
                <a:cxn ang="0">
                  <a:pos x="connsiteX38125" y="connsiteY38125"/>
                </a:cxn>
                <a:cxn ang="0">
                  <a:pos x="connsiteX38126" y="connsiteY38126"/>
                </a:cxn>
                <a:cxn ang="0">
                  <a:pos x="connsiteX38127" y="connsiteY38127"/>
                </a:cxn>
                <a:cxn ang="0">
                  <a:pos x="connsiteX38128" y="connsiteY38128"/>
                </a:cxn>
                <a:cxn ang="0">
                  <a:pos x="connsiteX38129" y="connsiteY38129"/>
                </a:cxn>
                <a:cxn ang="0">
                  <a:pos x="connsiteX38130" y="connsiteY38130"/>
                </a:cxn>
                <a:cxn ang="0">
                  <a:pos x="connsiteX38131" y="connsiteY38131"/>
                </a:cxn>
                <a:cxn ang="0">
                  <a:pos x="connsiteX38132" y="connsiteY38132"/>
                </a:cxn>
                <a:cxn ang="0">
                  <a:pos x="connsiteX38133" y="connsiteY38133"/>
                </a:cxn>
                <a:cxn ang="0">
                  <a:pos x="connsiteX38134" y="connsiteY38134"/>
                </a:cxn>
                <a:cxn ang="0">
                  <a:pos x="connsiteX38135" y="connsiteY38135"/>
                </a:cxn>
                <a:cxn ang="0">
                  <a:pos x="connsiteX38136" y="connsiteY38136"/>
                </a:cxn>
                <a:cxn ang="0">
                  <a:pos x="connsiteX38137" y="connsiteY38137"/>
                </a:cxn>
                <a:cxn ang="0">
                  <a:pos x="connsiteX38138" y="connsiteY38138"/>
                </a:cxn>
                <a:cxn ang="0">
                  <a:pos x="connsiteX38139" y="connsiteY38139"/>
                </a:cxn>
                <a:cxn ang="0">
                  <a:pos x="connsiteX38140" y="connsiteY38140"/>
                </a:cxn>
                <a:cxn ang="0">
                  <a:pos x="connsiteX38141" y="connsiteY38141"/>
                </a:cxn>
                <a:cxn ang="0">
                  <a:pos x="connsiteX38142" y="connsiteY38142"/>
                </a:cxn>
                <a:cxn ang="0">
                  <a:pos x="connsiteX38143" y="connsiteY38143"/>
                </a:cxn>
                <a:cxn ang="0">
                  <a:pos x="connsiteX38144" y="connsiteY38144"/>
                </a:cxn>
                <a:cxn ang="0">
                  <a:pos x="connsiteX38145" y="connsiteY38145"/>
                </a:cxn>
                <a:cxn ang="0">
                  <a:pos x="connsiteX38146" y="connsiteY38146"/>
                </a:cxn>
                <a:cxn ang="0">
                  <a:pos x="connsiteX38147" y="connsiteY38147"/>
                </a:cxn>
                <a:cxn ang="0">
                  <a:pos x="connsiteX38148" y="connsiteY38148"/>
                </a:cxn>
                <a:cxn ang="0">
                  <a:pos x="connsiteX38149" y="connsiteY38149"/>
                </a:cxn>
                <a:cxn ang="0">
                  <a:pos x="connsiteX38150" y="connsiteY38150"/>
                </a:cxn>
                <a:cxn ang="0">
                  <a:pos x="connsiteX38151" y="connsiteY38151"/>
                </a:cxn>
                <a:cxn ang="0">
                  <a:pos x="connsiteX38152" y="connsiteY38152"/>
                </a:cxn>
                <a:cxn ang="0">
                  <a:pos x="connsiteX38153" y="connsiteY38153"/>
                </a:cxn>
                <a:cxn ang="0">
                  <a:pos x="connsiteX38154" y="connsiteY38154"/>
                </a:cxn>
                <a:cxn ang="0">
                  <a:pos x="connsiteX38155" y="connsiteY38155"/>
                </a:cxn>
                <a:cxn ang="0">
                  <a:pos x="connsiteX38156" y="connsiteY38156"/>
                </a:cxn>
                <a:cxn ang="0">
                  <a:pos x="connsiteX38157" y="connsiteY38157"/>
                </a:cxn>
                <a:cxn ang="0">
                  <a:pos x="connsiteX38158" y="connsiteY38158"/>
                </a:cxn>
                <a:cxn ang="0">
                  <a:pos x="connsiteX38159" y="connsiteY38159"/>
                </a:cxn>
                <a:cxn ang="0">
                  <a:pos x="connsiteX38160" y="connsiteY38160"/>
                </a:cxn>
                <a:cxn ang="0">
                  <a:pos x="connsiteX38161" y="connsiteY38161"/>
                </a:cxn>
                <a:cxn ang="0">
                  <a:pos x="connsiteX38162" y="connsiteY38162"/>
                </a:cxn>
                <a:cxn ang="0">
                  <a:pos x="connsiteX38163" y="connsiteY38163"/>
                </a:cxn>
                <a:cxn ang="0">
                  <a:pos x="connsiteX38164" y="connsiteY38164"/>
                </a:cxn>
                <a:cxn ang="0">
                  <a:pos x="connsiteX38165" y="connsiteY38165"/>
                </a:cxn>
                <a:cxn ang="0">
                  <a:pos x="connsiteX38166" y="connsiteY38166"/>
                </a:cxn>
                <a:cxn ang="0">
                  <a:pos x="connsiteX38167" y="connsiteY38167"/>
                </a:cxn>
                <a:cxn ang="0">
                  <a:pos x="connsiteX38168" y="connsiteY38168"/>
                </a:cxn>
                <a:cxn ang="0">
                  <a:pos x="connsiteX38169" y="connsiteY38169"/>
                </a:cxn>
                <a:cxn ang="0">
                  <a:pos x="connsiteX38170" y="connsiteY38170"/>
                </a:cxn>
                <a:cxn ang="0">
                  <a:pos x="connsiteX38171" y="connsiteY38171"/>
                </a:cxn>
                <a:cxn ang="0">
                  <a:pos x="connsiteX38172" y="connsiteY38172"/>
                </a:cxn>
                <a:cxn ang="0">
                  <a:pos x="connsiteX38173" y="connsiteY38173"/>
                </a:cxn>
                <a:cxn ang="0">
                  <a:pos x="connsiteX38174" y="connsiteY38174"/>
                </a:cxn>
                <a:cxn ang="0">
                  <a:pos x="connsiteX38175" y="connsiteY38175"/>
                </a:cxn>
                <a:cxn ang="0">
                  <a:pos x="connsiteX38176" y="connsiteY38176"/>
                </a:cxn>
                <a:cxn ang="0">
                  <a:pos x="connsiteX38177" y="connsiteY38177"/>
                </a:cxn>
                <a:cxn ang="0">
                  <a:pos x="connsiteX38178" y="connsiteY38178"/>
                </a:cxn>
                <a:cxn ang="0">
                  <a:pos x="connsiteX38179" y="connsiteY38179"/>
                </a:cxn>
                <a:cxn ang="0">
                  <a:pos x="connsiteX38180" y="connsiteY38180"/>
                </a:cxn>
                <a:cxn ang="0">
                  <a:pos x="connsiteX38181" y="connsiteY38181"/>
                </a:cxn>
                <a:cxn ang="0">
                  <a:pos x="connsiteX38182" y="connsiteY38182"/>
                </a:cxn>
                <a:cxn ang="0">
                  <a:pos x="connsiteX38183" y="connsiteY38183"/>
                </a:cxn>
                <a:cxn ang="0">
                  <a:pos x="connsiteX38184" y="connsiteY38184"/>
                </a:cxn>
                <a:cxn ang="0">
                  <a:pos x="connsiteX38185" y="connsiteY38185"/>
                </a:cxn>
                <a:cxn ang="0">
                  <a:pos x="connsiteX38186" y="connsiteY38186"/>
                </a:cxn>
                <a:cxn ang="0">
                  <a:pos x="connsiteX38187" y="connsiteY38187"/>
                </a:cxn>
                <a:cxn ang="0">
                  <a:pos x="connsiteX38188" y="connsiteY38188"/>
                </a:cxn>
                <a:cxn ang="0">
                  <a:pos x="connsiteX38189" y="connsiteY38189"/>
                </a:cxn>
                <a:cxn ang="0">
                  <a:pos x="connsiteX38190" y="connsiteY38190"/>
                </a:cxn>
                <a:cxn ang="0">
                  <a:pos x="connsiteX38191" y="connsiteY38191"/>
                </a:cxn>
                <a:cxn ang="0">
                  <a:pos x="connsiteX38192" y="connsiteY38192"/>
                </a:cxn>
                <a:cxn ang="0">
                  <a:pos x="connsiteX38193" y="connsiteY38193"/>
                </a:cxn>
                <a:cxn ang="0">
                  <a:pos x="connsiteX38194" y="connsiteY38194"/>
                </a:cxn>
                <a:cxn ang="0">
                  <a:pos x="connsiteX38195" y="connsiteY38195"/>
                </a:cxn>
                <a:cxn ang="0">
                  <a:pos x="connsiteX38196" y="connsiteY38196"/>
                </a:cxn>
                <a:cxn ang="0">
                  <a:pos x="connsiteX38197" y="connsiteY38197"/>
                </a:cxn>
                <a:cxn ang="0">
                  <a:pos x="connsiteX38198" y="connsiteY38198"/>
                </a:cxn>
                <a:cxn ang="0">
                  <a:pos x="connsiteX38199" y="connsiteY38199"/>
                </a:cxn>
                <a:cxn ang="0">
                  <a:pos x="connsiteX38200" y="connsiteY38200"/>
                </a:cxn>
                <a:cxn ang="0">
                  <a:pos x="connsiteX38201" y="connsiteY38201"/>
                </a:cxn>
                <a:cxn ang="0">
                  <a:pos x="connsiteX38202" y="connsiteY38202"/>
                </a:cxn>
                <a:cxn ang="0">
                  <a:pos x="connsiteX38203" y="connsiteY38203"/>
                </a:cxn>
                <a:cxn ang="0">
                  <a:pos x="connsiteX38204" y="connsiteY38204"/>
                </a:cxn>
                <a:cxn ang="0">
                  <a:pos x="connsiteX38205" y="connsiteY38205"/>
                </a:cxn>
                <a:cxn ang="0">
                  <a:pos x="connsiteX38206" y="connsiteY38206"/>
                </a:cxn>
                <a:cxn ang="0">
                  <a:pos x="connsiteX38207" y="connsiteY38207"/>
                </a:cxn>
                <a:cxn ang="0">
                  <a:pos x="connsiteX38208" y="connsiteY38208"/>
                </a:cxn>
                <a:cxn ang="0">
                  <a:pos x="connsiteX38209" y="connsiteY38209"/>
                </a:cxn>
                <a:cxn ang="0">
                  <a:pos x="connsiteX38210" y="connsiteY38210"/>
                </a:cxn>
                <a:cxn ang="0">
                  <a:pos x="connsiteX38211" y="connsiteY38211"/>
                </a:cxn>
                <a:cxn ang="0">
                  <a:pos x="connsiteX38212" y="connsiteY38212"/>
                </a:cxn>
                <a:cxn ang="0">
                  <a:pos x="connsiteX38213" y="connsiteY38213"/>
                </a:cxn>
                <a:cxn ang="0">
                  <a:pos x="connsiteX38214" y="connsiteY38214"/>
                </a:cxn>
                <a:cxn ang="0">
                  <a:pos x="connsiteX38215" y="connsiteY38215"/>
                </a:cxn>
                <a:cxn ang="0">
                  <a:pos x="connsiteX38216" y="connsiteY38216"/>
                </a:cxn>
                <a:cxn ang="0">
                  <a:pos x="connsiteX38217" y="connsiteY38217"/>
                </a:cxn>
                <a:cxn ang="0">
                  <a:pos x="connsiteX38218" y="connsiteY38218"/>
                </a:cxn>
                <a:cxn ang="0">
                  <a:pos x="connsiteX38219" y="connsiteY38219"/>
                </a:cxn>
                <a:cxn ang="0">
                  <a:pos x="connsiteX38220" y="connsiteY38220"/>
                </a:cxn>
                <a:cxn ang="0">
                  <a:pos x="connsiteX38221" y="connsiteY38221"/>
                </a:cxn>
                <a:cxn ang="0">
                  <a:pos x="connsiteX38222" y="connsiteY38222"/>
                </a:cxn>
                <a:cxn ang="0">
                  <a:pos x="connsiteX38223" y="connsiteY38223"/>
                </a:cxn>
                <a:cxn ang="0">
                  <a:pos x="connsiteX38224" y="connsiteY38224"/>
                </a:cxn>
                <a:cxn ang="0">
                  <a:pos x="connsiteX38225" y="connsiteY38225"/>
                </a:cxn>
                <a:cxn ang="0">
                  <a:pos x="connsiteX38226" y="connsiteY38226"/>
                </a:cxn>
                <a:cxn ang="0">
                  <a:pos x="connsiteX38227" y="connsiteY38227"/>
                </a:cxn>
                <a:cxn ang="0">
                  <a:pos x="connsiteX38228" y="connsiteY38228"/>
                </a:cxn>
                <a:cxn ang="0">
                  <a:pos x="connsiteX38229" y="connsiteY38229"/>
                </a:cxn>
                <a:cxn ang="0">
                  <a:pos x="connsiteX38230" y="connsiteY38230"/>
                </a:cxn>
                <a:cxn ang="0">
                  <a:pos x="connsiteX38231" y="connsiteY38231"/>
                </a:cxn>
                <a:cxn ang="0">
                  <a:pos x="connsiteX38232" y="connsiteY38232"/>
                </a:cxn>
                <a:cxn ang="0">
                  <a:pos x="connsiteX38233" y="connsiteY38233"/>
                </a:cxn>
                <a:cxn ang="0">
                  <a:pos x="connsiteX38234" y="connsiteY38234"/>
                </a:cxn>
                <a:cxn ang="0">
                  <a:pos x="connsiteX38235" y="connsiteY38235"/>
                </a:cxn>
                <a:cxn ang="0">
                  <a:pos x="connsiteX38236" y="connsiteY38236"/>
                </a:cxn>
                <a:cxn ang="0">
                  <a:pos x="connsiteX38237" y="connsiteY38237"/>
                </a:cxn>
                <a:cxn ang="0">
                  <a:pos x="connsiteX38238" y="connsiteY38238"/>
                </a:cxn>
                <a:cxn ang="0">
                  <a:pos x="connsiteX38239" y="connsiteY38239"/>
                </a:cxn>
                <a:cxn ang="0">
                  <a:pos x="connsiteX38240" y="connsiteY38240"/>
                </a:cxn>
                <a:cxn ang="0">
                  <a:pos x="connsiteX38241" y="connsiteY38241"/>
                </a:cxn>
                <a:cxn ang="0">
                  <a:pos x="connsiteX38242" y="connsiteY38242"/>
                </a:cxn>
                <a:cxn ang="0">
                  <a:pos x="connsiteX38243" y="connsiteY38243"/>
                </a:cxn>
                <a:cxn ang="0">
                  <a:pos x="connsiteX38244" y="connsiteY38244"/>
                </a:cxn>
                <a:cxn ang="0">
                  <a:pos x="connsiteX38245" y="connsiteY38245"/>
                </a:cxn>
                <a:cxn ang="0">
                  <a:pos x="connsiteX38246" y="connsiteY38246"/>
                </a:cxn>
                <a:cxn ang="0">
                  <a:pos x="connsiteX38247" y="connsiteY38247"/>
                </a:cxn>
                <a:cxn ang="0">
                  <a:pos x="connsiteX38248" y="connsiteY38248"/>
                </a:cxn>
                <a:cxn ang="0">
                  <a:pos x="connsiteX38249" y="connsiteY38249"/>
                </a:cxn>
                <a:cxn ang="0">
                  <a:pos x="connsiteX38250" y="connsiteY38250"/>
                </a:cxn>
                <a:cxn ang="0">
                  <a:pos x="connsiteX38251" y="connsiteY38251"/>
                </a:cxn>
                <a:cxn ang="0">
                  <a:pos x="connsiteX38252" y="connsiteY38252"/>
                </a:cxn>
                <a:cxn ang="0">
                  <a:pos x="connsiteX38253" y="connsiteY38253"/>
                </a:cxn>
                <a:cxn ang="0">
                  <a:pos x="connsiteX38254" y="connsiteY38254"/>
                </a:cxn>
                <a:cxn ang="0">
                  <a:pos x="connsiteX38255" y="connsiteY38255"/>
                </a:cxn>
                <a:cxn ang="0">
                  <a:pos x="connsiteX38256" y="connsiteY38256"/>
                </a:cxn>
                <a:cxn ang="0">
                  <a:pos x="connsiteX38257" y="connsiteY38257"/>
                </a:cxn>
                <a:cxn ang="0">
                  <a:pos x="connsiteX38258" y="connsiteY38258"/>
                </a:cxn>
                <a:cxn ang="0">
                  <a:pos x="connsiteX38259" y="connsiteY38259"/>
                </a:cxn>
                <a:cxn ang="0">
                  <a:pos x="connsiteX38260" y="connsiteY38260"/>
                </a:cxn>
                <a:cxn ang="0">
                  <a:pos x="connsiteX38261" y="connsiteY38261"/>
                </a:cxn>
                <a:cxn ang="0">
                  <a:pos x="connsiteX38262" y="connsiteY38262"/>
                </a:cxn>
                <a:cxn ang="0">
                  <a:pos x="connsiteX38263" y="connsiteY38263"/>
                </a:cxn>
                <a:cxn ang="0">
                  <a:pos x="connsiteX38264" y="connsiteY38264"/>
                </a:cxn>
                <a:cxn ang="0">
                  <a:pos x="connsiteX38265" y="connsiteY38265"/>
                </a:cxn>
                <a:cxn ang="0">
                  <a:pos x="connsiteX38266" y="connsiteY38266"/>
                </a:cxn>
                <a:cxn ang="0">
                  <a:pos x="connsiteX38267" y="connsiteY38267"/>
                </a:cxn>
                <a:cxn ang="0">
                  <a:pos x="connsiteX38268" y="connsiteY38268"/>
                </a:cxn>
                <a:cxn ang="0">
                  <a:pos x="connsiteX38269" y="connsiteY38269"/>
                </a:cxn>
                <a:cxn ang="0">
                  <a:pos x="connsiteX38270" y="connsiteY38270"/>
                </a:cxn>
                <a:cxn ang="0">
                  <a:pos x="connsiteX38271" y="connsiteY38271"/>
                </a:cxn>
                <a:cxn ang="0">
                  <a:pos x="connsiteX38272" y="connsiteY38272"/>
                </a:cxn>
                <a:cxn ang="0">
                  <a:pos x="connsiteX38273" y="connsiteY38273"/>
                </a:cxn>
                <a:cxn ang="0">
                  <a:pos x="connsiteX38274" y="connsiteY38274"/>
                </a:cxn>
                <a:cxn ang="0">
                  <a:pos x="connsiteX38275" y="connsiteY38275"/>
                </a:cxn>
                <a:cxn ang="0">
                  <a:pos x="connsiteX38276" y="connsiteY38276"/>
                </a:cxn>
                <a:cxn ang="0">
                  <a:pos x="connsiteX38277" y="connsiteY38277"/>
                </a:cxn>
                <a:cxn ang="0">
                  <a:pos x="connsiteX38278" y="connsiteY38278"/>
                </a:cxn>
                <a:cxn ang="0">
                  <a:pos x="connsiteX38279" y="connsiteY38279"/>
                </a:cxn>
                <a:cxn ang="0">
                  <a:pos x="connsiteX38280" y="connsiteY38280"/>
                </a:cxn>
                <a:cxn ang="0">
                  <a:pos x="connsiteX38281" y="connsiteY38281"/>
                </a:cxn>
                <a:cxn ang="0">
                  <a:pos x="connsiteX38282" y="connsiteY38282"/>
                </a:cxn>
                <a:cxn ang="0">
                  <a:pos x="connsiteX38283" y="connsiteY38283"/>
                </a:cxn>
                <a:cxn ang="0">
                  <a:pos x="connsiteX38284" y="connsiteY38284"/>
                </a:cxn>
                <a:cxn ang="0">
                  <a:pos x="connsiteX38285" y="connsiteY38285"/>
                </a:cxn>
                <a:cxn ang="0">
                  <a:pos x="connsiteX38286" y="connsiteY38286"/>
                </a:cxn>
                <a:cxn ang="0">
                  <a:pos x="connsiteX38287" y="connsiteY38287"/>
                </a:cxn>
                <a:cxn ang="0">
                  <a:pos x="connsiteX38288" y="connsiteY38288"/>
                </a:cxn>
                <a:cxn ang="0">
                  <a:pos x="connsiteX38289" y="connsiteY38289"/>
                </a:cxn>
                <a:cxn ang="0">
                  <a:pos x="connsiteX38290" y="connsiteY38290"/>
                </a:cxn>
                <a:cxn ang="0">
                  <a:pos x="connsiteX38291" y="connsiteY38291"/>
                </a:cxn>
                <a:cxn ang="0">
                  <a:pos x="connsiteX38292" y="connsiteY38292"/>
                </a:cxn>
                <a:cxn ang="0">
                  <a:pos x="connsiteX38293" y="connsiteY38293"/>
                </a:cxn>
                <a:cxn ang="0">
                  <a:pos x="connsiteX38294" y="connsiteY38294"/>
                </a:cxn>
                <a:cxn ang="0">
                  <a:pos x="connsiteX38295" y="connsiteY38295"/>
                </a:cxn>
                <a:cxn ang="0">
                  <a:pos x="connsiteX38296" y="connsiteY38296"/>
                </a:cxn>
                <a:cxn ang="0">
                  <a:pos x="connsiteX38297" y="connsiteY38297"/>
                </a:cxn>
                <a:cxn ang="0">
                  <a:pos x="connsiteX38298" y="connsiteY38298"/>
                </a:cxn>
                <a:cxn ang="0">
                  <a:pos x="connsiteX38299" y="connsiteY38299"/>
                </a:cxn>
                <a:cxn ang="0">
                  <a:pos x="connsiteX38300" y="connsiteY38300"/>
                </a:cxn>
                <a:cxn ang="0">
                  <a:pos x="connsiteX38301" y="connsiteY38301"/>
                </a:cxn>
                <a:cxn ang="0">
                  <a:pos x="connsiteX38302" y="connsiteY38302"/>
                </a:cxn>
                <a:cxn ang="0">
                  <a:pos x="connsiteX38303" y="connsiteY38303"/>
                </a:cxn>
                <a:cxn ang="0">
                  <a:pos x="connsiteX38304" y="connsiteY38304"/>
                </a:cxn>
                <a:cxn ang="0">
                  <a:pos x="connsiteX38305" y="connsiteY38305"/>
                </a:cxn>
                <a:cxn ang="0">
                  <a:pos x="connsiteX38306" y="connsiteY38306"/>
                </a:cxn>
                <a:cxn ang="0">
                  <a:pos x="connsiteX38307" y="connsiteY38307"/>
                </a:cxn>
                <a:cxn ang="0">
                  <a:pos x="connsiteX38308" y="connsiteY38308"/>
                </a:cxn>
                <a:cxn ang="0">
                  <a:pos x="connsiteX38309" y="connsiteY38309"/>
                </a:cxn>
                <a:cxn ang="0">
                  <a:pos x="connsiteX38310" y="connsiteY38310"/>
                </a:cxn>
                <a:cxn ang="0">
                  <a:pos x="connsiteX38311" y="connsiteY38311"/>
                </a:cxn>
                <a:cxn ang="0">
                  <a:pos x="connsiteX38312" y="connsiteY38312"/>
                </a:cxn>
                <a:cxn ang="0">
                  <a:pos x="connsiteX38313" y="connsiteY38313"/>
                </a:cxn>
                <a:cxn ang="0">
                  <a:pos x="connsiteX38314" y="connsiteY38314"/>
                </a:cxn>
                <a:cxn ang="0">
                  <a:pos x="connsiteX38315" y="connsiteY38315"/>
                </a:cxn>
                <a:cxn ang="0">
                  <a:pos x="connsiteX38316" y="connsiteY38316"/>
                </a:cxn>
                <a:cxn ang="0">
                  <a:pos x="connsiteX38317" y="connsiteY38317"/>
                </a:cxn>
                <a:cxn ang="0">
                  <a:pos x="connsiteX38318" y="connsiteY38318"/>
                </a:cxn>
                <a:cxn ang="0">
                  <a:pos x="connsiteX38319" y="connsiteY38319"/>
                </a:cxn>
                <a:cxn ang="0">
                  <a:pos x="connsiteX38320" y="connsiteY38320"/>
                </a:cxn>
                <a:cxn ang="0">
                  <a:pos x="connsiteX38321" y="connsiteY38321"/>
                </a:cxn>
                <a:cxn ang="0">
                  <a:pos x="connsiteX38322" y="connsiteY38322"/>
                </a:cxn>
                <a:cxn ang="0">
                  <a:pos x="connsiteX38323" y="connsiteY38323"/>
                </a:cxn>
                <a:cxn ang="0">
                  <a:pos x="connsiteX38324" y="connsiteY38324"/>
                </a:cxn>
                <a:cxn ang="0">
                  <a:pos x="connsiteX38325" y="connsiteY38325"/>
                </a:cxn>
                <a:cxn ang="0">
                  <a:pos x="connsiteX38326" y="connsiteY38326"/>
                </a:cxn>
                <a:cxn ang="0">
                  <a:pos x="connsiteX38327" y="connsiteY38327"/>
                </a:cxn>
                <a:cxn ang="0">
                  <a:pos x="connsiteX38328" y="connsiteY38328"/>
                </a:cxn>
                <a:cxn ang="0">
                  <a:pos x="connsiteX38329" y="connsiteY38329"/>
                </a:cxn>
                <a:cxn ang="0">
                  <a:pos x="connsiteX38330" y="connsiteY38330"/>
                </a:cxn>
                <a:cxn ang="0">
                  <a:pos x="connsiteX38331" y="connsiteY38331"/>
                </a:cxn>
                <a:cxn ang="0">
                  <a:pos x="connsiteX38332" y="connsiteY38332"/>
                </a:cxn>
                <a:cxn ang="0">
                  <a:pos x="connsiteX38333" y="connsiteY38333"/>
                </a:cxn>
                <a:cxn ang="0">
                  <a:pos x="connsiteX38334" y="connsiteY38334"/>
                </a:cxn>
                <a:cxn ang="0">
                  <a:pos x="connsiteX38335" y="connsiteY38335"/>
                </a:cxn>
                <a:cxn ang="0">
                  <a:pos x="connsiteX38336" y="connsiteY38336"/>
                </a:cxn>
                <a:cxn ang="0">
                  <a:pos x="connsiteX38337" y="connsiteY38337"/>
                </a:cxn>
                <a:cxn ang="0">
                  <a:pos x="connsiteX38338" y="connsiteY38338"/>
                </a:cxn>
                <a:cxn ang="0">
                  <a:pos x="connsiteX38339" y="connsiteY38339"/>
                </a:cxn>
                <a:cxn ang="0">
                  <a:pos x="connsiteX38340" y="connsiteY38340"/>
                </a:cxn>
                <a:cxn ang="0">
                  <a:pos x="connsiteX38341" y="connsiteY38341"/>
                </a:cxn>
                <a:cxn ang="0">
                  <a:pos x="connsiteX38342" y="connsiteY38342"/>
                </a:cxn>
                <a:cxn ang="0">
                  <a:pos x="connsiteX38343" y="connsiteY38343"/>
                </a:cxn>
                <a:cxn ang="0">
                  <a:pos x="connsiteX38344" y="connsiteY38344"/>
                </a:cxn>
                <a:cxn ang="0">
                  <a:pos x="connsiteX38345" y="connsiteY38345"/>
                </a:cxn>
                <a:cxn ang="0">
                  <a:pos x="connsiteX38346" y="connsiteY38346"/>
                </a:cxn>
                <a:cxn ang="0">
                  <a:pos x="connsiteX38347" y="connsiteY38347"/>
                </a:cxn>
                <a:cxn ang="0">
                  <a:pos x="connsiteX38348" y="connsiteY38348"/>
                </a:cxn>
                <a:cxn ang="0">
                  <a:pos x="connsiteX38349" y="connsiteY38349"/>
                </a:cxn>
                <a:cxn ang="0">
                  <a:pos x="connsiteX38350" y="connsiteY38350"/>
                </a:cxn>
                <a:cxn ang="0">
                  <a:pos x="connsiteX38351" y="connsiteY38351"/>
                </a:cxn>
                <a:cxn ang="0">
                  <a:pos x="connsiteX38352" y="connsiteY38352"/>
                </a:cxn>
                <a:cxn ang="0">
                  <a:pos x="connsiteX38353" y="connsiteY38353"/>
                </a:cxn>
                <a:cxn ang="0">
                  <a:pos x="connsiteX38354" y="connsiteY38354"/>
                </a:cxn>
                <a:cxn ang="0">
                  <a:pos x="connsiteX38355" y="connsiteY38355"/>
                </a:cxn>
                <a:cxn ang="0">
                  <a:pos x="connsiteX38356" y="connsiteY38356"/>
                </a:cxn>
                <a:cxn ang="0">
                  <a:pos x="connsiteX38357" y="connsiteY38357"/>
                </a:cxn>
                <a:cxn ang="0">
                  <a:pos x="connsiteX38358" y="connsiteY38358"/>
                </a:cxn>
                <a:cxn ang="0">
                  <a:pos x="connsiteX38359" y="connsiteY38359"/>
                </a:cxn>
                <a:cxn ang="0">
                  <a:pos x="connsiteX38360" y="connsiteY38360"/>
                </a:cxn>
                <a:cxn ang="0">
                  <a:pos x="connsiteX38361" y="connsiteY38361"/>
                </a:cxn>
                <a:cxn ang="0">
                  <a:pos x="connsiteX38362" y="connsiteY38362"/>
                </a:cxn>
                <a:cxn ang="0">
                  <a:pos x="connsiteX38363" y="connsiteY38363"/>
                </a:cxn>
                <a:cxn ang="0">
                  <a:pos x="connsiteX38364" y="connsiteY38364"/>
                </a:cxn>
                <a:cxn ang="0">
                  <a:pos x="connsiteX38365" y="connsiteY38365"/>
                </a:cxn>
                <a:cxn ang="0">
                  <a:pos x="connsiteX38366" y="connsiteY38366"/>
                </a:cxn>
                <a:cxn ang="0">
                  <a:pos x="connsiteX38367" y="connsiteY38367"/>
                </a:cxn>
                <a:cxn ang="0">
                  <a:pos x="connsiteX38368" y="connsiteY38368"/>
                </a:cxn>
                <a:cxn ang="0">
                  <a:pos x="connsiteX38369" y="connsiteY38369"/>
                </a:cxn>
                <a:cxn ang="0">
                  <a:pos x="connsiteX38370" y="connsiteY38370"/>
                </a:cxn>
                <a:cxn ang="0">
                  <a:pos x="connsiteX38371" y="connsiteY38371"/>
                </a:cxn>
                <a:cxn ang="0">
                  <a:pos x="connsiteX38372" y="connsiteY38372"/>
                </a:cxn>
                <a:cxn ang="0">
                  <a:pos x="connsiteX38373" y="connsiteY38373"/>
                </a:cxn>
                <a:cxn ang="0">
                  <a:pos x="connsiteX38374" y="connsiteY38374"/>
                </a:cxn>
                <a:cxn ang="0">
                  <a:pos x="connsiteX38375" y="connsiteY38375"/>
                </a:cxn>
                <a:cxn ang="0">
                  <a:pos x="connsiteX38376" y="connsiteY38376"/>
                </a:cxn>
                <a:cxn ang="0">
                  <a:pos x="connsiteX38377" y="connsiteY38377"/>
                </a:cxn>
                <a:cxn ang="0">
                  <a:pos x="connsiteX38378" y="connsiteY38378"/>
                </a:cxn>
                <a:cxn ang="0">
                  <a:pos x="connsiteX38379" y="connsiteY38379"/>
                </a:cxn>
                <a:cxn ang="0">
                  <a:pos x="connsiteX38380" y="connsiteY38380"/>
                </a:cxn>
                <a:cxn ang="0">
                  <a:pos x="connsiteX38381" y="connsiteY38381"/>
                </a:cxn>
                <a:cxn ang="0">
                  <a:pos x="connsiteX38382" y="connsiteY38382"/>
                </a:cxn>
                <a:cxn ang="0">
                  <a:pos x="connsiteX38383" y="connsiteY38383"/>
                </a:cxn>
                <a:cxn ang="0">
                  <a:pos x="connsiteX38384" y="connsiteY38384"/>
                </a:cxn>
                <a:cxn ang="0">
                  <a:pos x="connsiteX38385" y="connsiteY38385"/>
                </a:cxn>
                <a:cxn ang="0">
                  <a:pos x="connsiteX38386" y="connsiteY38386"/>
                </a:cxn>
                <a:cxn ang="0">
                  <a:pos x="connsiteX38387" y="connsiteY38387"/>
                </a:cxn>
                <a:cxn ang="0">
                  <a:pos x="connsiteX38388" y="connsiteY38388"/>
                </a:cxn>
                <a:cxn ang="0">
                  <a:pos x="connsiteX38389" y="connsiteY38389"/>
                </a:cxn>
                <a:cxn ang="0">
                  <a:pos x="connsiteX38390" y="connsiteY38390"/>
                </a:cxn>
                <a:cxn ang="0">
                  <a:pos x="connsiteX38391" y="connsiteY38391"/>
                </a:cxn>
                <a:cxn ang="0">
                  <a:pos x="connsiteX38392" y="connsiteY38392"/>
                </a:cxn>
                <a:cxn ang="0">
                  <a:pos x="connsiteX38393" y="connsiteY38393"/>
                </a:cxn>
                <a:cxn ang="0">
                  <a:pos x="connsiteX38394" y="connsiteY38394"/>
                </a:cxn>
                <a:cxn ang="0">
                  <a:pos x="connsiteX38395" y="connsiteY38395"/>
                </a:cxn>
                <a:cxn ang="0">
                  <a:pos x="connsiteX38396" y="connsiteY38396"/>
                </a:cxn>
                <a:cxn ang="0">
                  <a:pos x="connsiteX38397" y="connsiteY38397"/>
                </a:cxn>
                <a:cxn ang="0">
                  <a:pos x="connsiteX38398" y="connsiteY38398"/>
                </a:cxn>
                <a:cxn ang="0">
                  <a:pos x="connsiteX38399" y="connsiteY38399"/>
                </a:cxn>
                <a:cxn ang="0">
                  <a:pos x="connsiteX38400" y="connsiteY38400"/>
                </a:cxn>
                <a:cxn ang="0">
                  <a:pos x="connsiteX38401" y="connsiteY38401"/>
                </a:cxn>
                <a:cxn ang="0">
                  <a:pos x="connsiteX38402" y="connsiteY38402"/>
                </a:cxn>
                <a:cxn ang="0">
                  <a:pos x="connsiteX38403" y="connsiteY38403"/>
                </a:cxn>
                <a:cxn ang="0">
                  <a:pos x="connsiteX38404" y="connsiteY38404"/>
                </a:cxn>
                <a:cxn ang="0">
                  <a:pos x="connsiteX38405" y="connsiteY38405"/>
                </a:cxn>
                <a:cxn ang="0">
                  <a:pos x="connsiteX38406" y="connsiteY38406"/>
                </a:cxn>
                <a:cxn ang="0">
                  <a:pos x="connsiteX38407" y="connsiteY38407"/>
                </a:cxn>
                <a:cxn ang="0">
                  <a:pos x="connsiteX38408" y="connsiteY38408"/>
                </a:cxn>
                <a:cxn ang="0">
                  <a:pos x="connsiteX38409" y="connsiteY38409"/>
                </a:cxn>
                <a:cxn ang="0">
                  <a:pos x="connsiteX38410" y="connsiteY38410"/>
                </a:cxn>
                <a:cxn ang="0">
                  <a:pos x="connsiteX38411" y="connsiteY38411"/>
                </a:cxn>
                <a:cxn ang="0">
                  <a:pos x="connsiteX38412" y="connsiteY38412"/>
                </a:cxn>
                <a:cxn ang="0">
                  <a:pos x="connsiteX38413" y="connsiteY38413"/>
                </a:cxn>
                <a:cxn ang="0">
                  <a:pos x="connsiteX38414" y="connsiteY38414"/>
                </a:cxn>
                <a:cxn ang="0">
                  <a:pos x="connsiteX38415" y="connsiteY38415"/>
                </a:cxn>
                <a:cxn ang="0">
                  <a:pos x="connsiteX38416" y="connsiteY38416"/>
                </a:cxn>
                <a:cxn ang="0">
                  <a:pos x="connsiteX38417" y="connsiteY38417"/>
                </a:cxn>
                <a:cxn ang="0">
                  <a:pos x="connsiteX38418" y="connsiteY38418"/>
                </a:cxn>
                <a:cxn ang="0">
                  <a:pos x="connsiteX38419" y="connsiteY38419"/>
                </a:cxn>
                <a:cxn ang="0">
                  <a:pos x="connsiteX38420" y="connsiteY38420"/>
                </a:cxn>
                <a:cxn ang="0">
                  <a:pos x="connsiteX38421" y="connsiteY38421"/>
                </a:cxn>
                <a:cxn ang="0">
                  <a:pos x="connsiteX38422" y="connsiteY38422"/>
                </a:cxn>
                <a:cxn ang="0">
                  <a:pos x="connsiteX38423" y="connsiteY38423"/>
                </a:cxn>
                <a:cxn ang="0">
                  <a:pos x="connsiteX38424" y="connsiteY38424"/>
                </a:cxn>
                <a:cxn ang="0">
                  <a:pos x="connsiteX38425" y="connsiteY38425"/>
                </a:cxn>
                <a:cxn ang="0">
                  <a:pos x="connsiteX38426" y="connsiteY38426"/>
                </a:cxn>
                <a:cxn ang="0">
                  <a:pos x="connsiteX38427" y="connsiteY38427"/>
                </a:cxn>
                <a:cxn ang="0">
                  <a:pos x="connsiteX38428" y="connsiteY38428"/>
                </a:cxn>
                <a:cxn ang="0">
                  <a:pos x="connsiteX38429" y="connsiteY38429"/>
                </a:cxn>
                <a:cxn ang="0">
                  <a:pos x="connsiteX38430" y="connsiteY38430"/>
                </a:cxn>
                <a:cxn ang="0">
                  <a:pos x="connsiteX38431" y="connsiteY38431"/>
                </a:cxn>
                <a:cxn ang="0">
                  <a:pos x="connsiteX38432" y="connsiteY38432"/>
                </a:cxn>
                <a:cxn ang="0">
                  <a:pos x="connsiteX38433" y="connsiteY38433"/>
                </a:cxn>
                <a:cxn ang="0">
                  <a:pos x="connsiteX38434" y="connsiteY38434"/>
                </a:cxn>
                <a:cxn ang="0">
                  <a:pos x="connsiteX38435" y="connsiteY38435"/>
                </a:cxn>
                <a:cxn ang="0">
                  <a:pos x="connsiteX38436" y="connsiteY38436"/>
                </a:cxn>
                <a:cxn ang="0">
                  <a:pos x="connsiteX38437" y="connsiteY38437"/>
                </a:cxn>
                <a:cxn ang="0">
                  <a:pos x="connsiteX38438" y="connsiteY38438"/>
                </a:cxn>
                <a:cxn ang="0">
                  <a:pos x="connsiteX38439" y="connsiteY38439"/>
                </a:cxn>
                <a:cxn ang="0">
                  <a:pos x="connsiteX38440" y="connsiteY38440"/>
                </a:cxn>
                <a:cxn ang="0">
                  <a:pos x="connsiteX38441" y="connsiteY38441"/>
                </a:cxn>
                <a:cxn ang="0">
                  <a:pos x="connsiteX38442" y="connsiteY38442"/>
                </a:cxn>
                <a:cxn ang="0">
                  <a:pos x="connsiteX38443" y="connsiteY38443"/>
                </a:cxn>
                <a:cxn ang="0">
                  <a:pos x="connsiteX38444" y="connsiteY38444"/>
                </a:cxn>
                <a:cxn ang="0">
                  <a:pos x="connsiteX38445" y="connsiteY38445"/>
                </a:cxn>
                <a:cxn ang="0">
                  <a:pos x="connsiteX38446" y="connsiteY38446"/>
                </a:cxn>
                <a:cxn ang="0">
                  <a:pos x="connsiteX38447" y="connsiteY38447"/>
                </a:cxn>
                <a:cxn ang="0">
                  <a:pos x="connsiteX38448" y="connsiteY38448"/>
                </a:cxn>
                <a:cxn ang="0">
                  <a:pos x="connsiteX38449" y="connsiteY38449"/>
                </a:cxn>
                <a:cxn ang="0">
                  <a:pos x="connsiteX38450" y="connsiteY38450"/>
                </a:cxn>
                <a:cxn ang="0">
                  <a:pos x="connsiteX38451" y="connsiteY38451"/>
                </a:cxn>
                <a:cxn ang="0">
                  <a:pos x="connsiteX38452" y="connsiteY38452"/>
                </a:cxn>
                <a:cxn ang="0">
                  <a:pos x="connsiteX38453" y="connsiteY38453"/>
                </a:cxn>
                <a:cxn ang="0">
                  <a:pos x="connsiteX38454" y="connsiteY38454"/>
                </a:cxn>
                <a:cxn ang="0">
                  <a:pos x="connsiteX38455" y="connsiteY38455"/>
                </a:cxn>
                <a:cxn ang="0">
                  <a:pos x="connsiteX38456" y="connsiteY38456"/>
                </a:cxn>
                <a:cxn ang="0">
                  <a:pos x="connsiteX38457" y="connsiteY38457"/>
                </a:cxn>
                <a:cxn ang="0">
                  <a:pos x="connsiteX38458" y="connsiteY38458"/>
                </a:cxn>
                <a:cxn ang="0">
                  <a:pos x="connsiteX38459" y="connsiteY38459"/>
                </a:cxn>
                <a:cxn ang="0">
                  <a:pos x="connsiteX38460" y="connsiteY38460"/>
                </a:cxn>
                <a:cxn ang="0">
                  <a:pos x="connsiteX38461" y="connsiteY38461"/>
                </a:cxn>
                <a:cxn ang="0">
                  <a:pos x="connsiteX38462" y="connsiteY38462"/>
                </a:cxn>
                <a:cxn ang="0">
                  <a:pos x="connsiteX38463" y="connsiteY38463"/>
                </a:cxn>
                <a:cxn ang="0">
                  <a:pos x="connsiteX38464" y="connsiteY38464"/>
                </a:cxn>
                <a:cxn ang="0">
                  <a:pos x="connsiteX38465" y="connsiteY38465"/>
                </a:cxn>
                <a:cxn ang="0">
                  <a:pos x="connsiteX38466" y="connsiteY38466"/>
                </a:cxn>
                <a:cxn ang="0">
                  <a:pos x="connsiteX38467" y="connsiteY38467"/>
                </a:cxn>
                <a:cxn ang="0">
                  <a:pos x="connsiteX38468" y="connsiteY38468"/>
                </a:cxn>
                <a:cxn ang="0">
                  <a:pos x="connsiteX38469" y="connsiteY38469"/>
                </a:cxn>
                <a:cxn ang="0">
                  <a:pos x="connsiteX38470" y="connsiteY38470"/>
                </a:cxn>
                <a:cxn ang="0">
                  <a:pos x="connsiteX38471" y="connsiteY38471"/>
                </a:cxn>
                <a:cxn ang="0">
                  <a:pos x="connsiteX38472" y="connsiteY38472"/>
                </a:cxn>
                <a:cxn ang="0">
                  <a:pos x="connsiteX38473" y="connsiteY38473"/>
                </a:cxn>
                <a:cxn ang="0">
                  <a:pos x="connsiteX38474" y="connsiteY38474"/>
                </a:cxn>
                <a:cxn ang="0">
                  <a:pos x="connsiteX38475" y="connsiteY38475"/>
                </a:cxn>
                <a:cxn ang="0">
                  <a:pos x="connsiteX38476" y="connsiteY38476"/>
                </a:cxn>
                <a:cxn ang="0">
                  <a:pos x="connsiteX38477" y="connsiteY38477"/>
                </a:cxn>
                <a:cxn ang="0">
                  <a:pos x="connsiteX38478" y="connsiteY38478"/>
                </a:cxn>
                <a:cxn ang="0">
                  <a:pos x="connsiteX38479" y="connsiteY38479"/>
                </a:cxn>
                <a:cxn ang="0">
                  <a:pos x="connsiteX38480" y="connsiteY38480"/>
                </a:cxn>
                <a:cxn ang="0">
                  <a:pos x="connsiteX38481" y="connsiteY38481"/>
                </a:cxn>
                <a:cxn ang="0">
                  <a:pos x="connsiteX38482" y="connsiteY38482"/>
                </a:cxn>
                <a:cxn ang="0">
                  <a:pos x="connsiteX38483" y="connsiteY38483"/>
                </a:cxn>
                <a:cxn ang="0">
                  <a:pos x="connsiteX38484" y="connsiteY38484"/>
                </a:cxn>
                <a:cxn ang="0">
                  <a:pos x="connsiteX38485" y="connsiteY38485"/>
                </a:cxn>
                <a:cxn ang="0">
                  <a:pos x="connsiteX38486" y="connsiteY38486"/>
                </a:cxn>
                <a:cxn ang="0">
                  <a:pos x="connsiteX38487" y="connsiteY38487"/>
                </a:cxn>
                <a:cxn ang="0">
                  <a:pos x="connsiteX38488" y="connsiteY38488"/>
                </a:cxn>
                <a:cxn ang="0">
                  <a:pos x="connsiteX38489" y="connsiteY38489"/>
                </a:cxn>
                <a:cxn ang="0">
                  <a:pos x="connsiteX38490" y="connsiteY38490"/>
                </a:cxn>
                <a:cxn ang="0">
                  <a:pos x="connsiteX38491" y="connsiteY38491"/>
                </a:cxn>
                <a:cxn ang="0">
                  <a:pos x="connsiteX38492" y="connsiteY38492"/>
                </a:cxn>
                <a:cxn ang="0">
                  <a:pos x="connsiteX38493" y="connsiteY38493"/>
                </a:cxn>
                <a:cxn ang="0">
                  <a:pos x="connsiteX38494" y="connsiteY38494"/>
                </a:cxn>
                <a:cxn ang="0">
                  <a:pos x="connsiteX38495" y="connsiteY38495"/>
                </a:cxn>
                <a:cxn ang="0">
                  <a:pos x="connsiteX38496" y="connsiteY38496"/>
                </a:cxn>
                <a:cxn ang="0">
                  <a:pos x="connsiteX38497" y="connsiteY38497"/>
                </a:cxn>
                <a:cxn ang="0">
                  <a:pos x="connsiteX38498" y="connsiteY38498"/>
                </a:cxn>
                <a:cxn ang="0">
                  <a:pos x="connsiteX38499" y="connsiteY38499"/>
                </a:cxn>
                <a:cxn ang="0">
                  <a:pos x="connsiteX38500" y="connsiteY38500"/>
                </a:cxn>
                <a:cxn ang="0">
                  <a:pos x="connsiteX38501" y="connsiteY38501"/>
                </a:cxn>
                <a:cxn ang="0">
                  <a:pos x="connsiteX38502" y="connsiteY38502"/>
                </a:cxn>
                <a:cxn ang="0">
                  <a:pos x="connsiteX38503" y="connsiteY38503"/>
                </a:cxn>
                <a:cxn ang="0">
                  <a:pos x="connsiteX38504" y="connsiteY38504"/>
                </a:cxn>
                <a:cxn ang="0">
                  <a:pos x="connsiteX38505" y="connsiteY38505"/>
                </a:cxn>
                <a:cxn ang="0">
                  <a:pos x="connsiteX38506" y="connsiteY38506"/>
                </a:cxn>
                <a:cxn ang="0">
                  <a:pos x="connsiteX38507" y="connsiteY38507"/>
                </a:cxn>
                <a:cxn ang="0">
                  <a:pos x="connsiteX38508" y="connsiteY38508"/>
                </a:cxn>
                <a:cxn ang="0">
                  <a:pos x="connsiteX38509" y="connsiteY38509"/>
                </a:cxn>
                <a:cxn ang="0">
                  <a:pos x="connsiteX38510" y="connsiteY38510"/>
                </a:cxn>
                <a:cxn ang="0">
                  <a:pos x="connsiteX38511" y="connsiteY38511"/>
                </a:cxn>
                <a:cxn ang="0">
                  <a:pos x="connsiteX38512" y="connsiteY38512"/>
                </a:cxn>
                <a:cxn ang="0">
                  <a:pos x="connsiteX38513" y="connsiteY38513"/>
                </a:cxn>
                <a:cxn ang="0">
                  <a:pos x="connsiteX38514" y="connsiteY38514"/>
                </a:cxn>
                <a:cxn ang="0">
                  <a:pos x="connsiteX38515" y="connsiteY38515"/>
                </a:cxn>
                <a:cxn ang="0">
                  <a:pos x="connsiteX38516" y="connsiteY38516"/>
                </a:cxn>
                <a:cxn ang="0">
                  <a:pos x="connsiteX38517" y="connsiteY38517"/>
                </a:cxn>
                <a:cxn ang="0">
                  <a:pos x="connsiteX38518" y="connsiteY38518"/>
                </a:cxn>
                <a:cxn ang="0">
                  <a:pos x="connsiteX38519" y="connsiteY38519"/>
                </a:cxn>
                <a:cxn ang="0">
                  <a:pos x="connsiteX38520" y="connsiteY38520"/>
                </a:cxn>
                <a:cxn ang="0">
                  <a:pos x="connsiteX38521" y="connsiteY38521"/>
                </a:cxn>
                <a:cxn ang="0">
                  <a:pos x="connsiteX38522" y="connsiteY38522"/>
                </a:cxn>
                <a:cxn ang="0">
                  <a:pos x="connsiteX38523" y="connsiteY38523"/>
                </a:cxn>
                <a:cxn ang="0">
                  <a:pos x="connsiteX38524" y="connsiteY38524"/>
                </a:cxn>
                <a:cxn ang="0">
                  <a:pos x="connsiteX38525" y="connsiteY38525"/>
                </a:cxn>
                <a:cxn ang="0">
                  <a:pos x="connsiteX38526" y="connsiteY38526"/>
                </a:cxn>
                <a:cxn ang="0">
                  <a:pos x="connsiteX38527" y="connsiteY38527"/>
                </a:cxn>
                <a:cxn ang="0">
                  <a:pos x="connsiteX38528" y="connsiteY38528"/>
                </a:cxn>
                <a:cxn ang="0">
                  <a:pos x="connsiteX38529" y="connsiteY38529"/>
                </a:cxn>
                <a:cxn ang="0">
                  <a:pos x="connsiteX38530" y="connsiteY38530"/>
                </a:cxn>
                <a:cxn ang="0">
                  <a:pos x="connsiteX38531" y="connsiteY38531"/>
                </a:cxn>
                <a:cxn ang="0">
                  <a:pos x="connsiteX38532" y="connsiteY38532"/>
                </a:cxn>
                <a:cxn ang="0">
                  <a:pos x="connsiteX38533" y="connsiteY38533"/>
                </a:cxn>
                <a:cxn ang="0">
                  <a:pos x="connsiteX38534" y="connsiteY38534"/>
                </a:cxn>
                <a:cxn ang="0">
                  <a:pos x="connsiteX38535" y="connsiteY38535"/>
                </a:cxn>
                <a:cxn ang="0">
                  <a:pos x="connsiteX38536" y="connsiteY38536"/>
                </a:cxn>
                <a:cxn ang="0">
                  <a:pos x="connsiteX38537" y="connsiteY38537"/>
                </a:cxn>
                <a:cxn ang="0">
                  <a:pos x="connsiteX38538" y="connsiteY38538"/>
                </a:cxn>
                <a:cxn ang="0">
                  <a:pos x="connsiteX38539" y="connsiteY38539"/>
                </a:cxn>
                <a:cxn ang="0">
                  <a:pos x="connsiteX38540" y="connsiteY38540"/>
                </a:cxn>
                <a:cxn ang="0">
                  <a:pos x="connsiteX38541" y="connsiteY38541"/>
                </a:cxn>
                <a:cxn ang="0">
                  <a:pos x="connsiteX38542" y="connsiteY38542"/>
                </a:cxn>
                <a:cxn ang="0">
                  <a:pos x="connsiteX38543" y="connsiteY38543"/>
                </a:cxn>
                <a:cxn ang="0">
                  <a:pos x="connsiteX38544" y="connsiteY38544"/>
                </a:cxn>
                <a:cxn ang="0">
                  <a:pos x="connsiteX38545" y="connsiteY38545"/>
                </a:cxn>
                <a:cxn ang="0">
                  <a:pos x="connsiteX38546" y="connsiteY38546"/>
                </a:cxn>
                <a:cxn ang="0">
                  <a:pos x="connsiteX38547" y="connsiteY38547"/>
                </a:cxn>
                <a:cxn ang="0">
                  <a:pos x="connsiteX38548" y="connsiteY38548"/>
                </a:cxn>
                <a:cxn ang="0">
                  <a:pos x="connsiteX38549" y="connsiteY38549"/>
                </a:cxn>
                <a:cxn ang="0">
                  <a:pos x="connsiteX38550" y="connsiteY38550"/>
                </a:cxn>
                <a:cxn ang="0">
                  <a:pos x="connsiteX38551" y="connsiteY38551"/>
                </a:cxn>
                <a:cxn ang="0">
                  <a:pos x="connsiteX38552" y="connsiteY38552"/>
                </a:cxn>
                <a:cxn ang="0">
                  <a:pos x="connsiteX38553" y="connsiteY38553"/>
                </a:cxn>
                <a:cxn ang="0">
                  <a:pos x="connsiteX38554" y="connsiteY38554"/>
                </a:cxn>
                <a:cxn ang="0">
                  <a:pos x="connsiteX38555" y="connsiteY38555"/>
                </a:cxn>
                <a:cxn ang="0">
                  <a:pos x="connsiteX38556" y="connsiteY38556"/>
                </a:cxn>
                <a:cxn ang="0">
                  <a:pos x="connsiteX38557" y="connsiteY38557"/>
                </a:cxn>
                <a:cxn ang="0">
                  <a:pos x="connsiteX38558" y="connsiteY38558"/>
                </a:cxn>
                <a:cxn ang="0">
                  <a:pos x="connsiteX38559" y="connsiteY38559"/>
                </a:cxn>
                <a:cxn ang="0">
                  <a:pos x="connsiteX38560" y="connsiteY38560"/>
                </a:cxn>
                <a:cxn ang="0">
                  <a:pos x="connsiteX38561" y="connsiteY38561"/>
                </a:cxn>
                <a:cxn ang="0">
                  <a:pos x="connsiteX38562" y="connsiteY38562"/>
                </a:cxn>
                <a:cxn ang="0">
                  <a:pos x="connsiteX38563" y="connsiteY38563"/>
                </a:cxn>
                <a:cxn ang="0">
                  <a:pos x="connsiteX38564" y="connsiteY38564"/>
                </a:cxn>
                <a:cxn ang="0">
                  <a:pos x="connsiteX38565" y="connsiteY38565"/>
                </a:cxn>
                <a:cxn ang="0">
                  <a:pos x="connsiteX38566" y="connsiteY38566"/>
                </a:cxn>
                <a:cxn ang="0">
                  <a:pos x="connsiteX38567" y="connsiteY38567"/>
                </a:cxn>
                <a:cxn ang="0">
                  <a:pos x="connsiteX38568" y="connsiteY38568"/>
                </a:cxn>
                <a:cxn ang="0">
                  <a:pos x="connsiteX38569" y="connsiteY38569"/>
                </a:cxn>
                <a:cxn ang="0">
                  <a:pos x="connsiteX38570" y="connsiteY38570"/>
                </a:cxn>
                <a:cxn ang="0">
                  <a:pos x="connsiteX38571" y="connsiteY38571"/>
                </a:cxn>
                <a:cxn ang="0">
                  <a:pos x="connsiteX38572" y="connsiteY38572"/>
                </a:cxn>
                <a:cxn ang="0">
                  <a:pos x="connsiteX38573" y="connsiteY38573"/>
                </a:cxn>
                <a:cxn ang="0">
                  <a:pos x="connsiteX38574" y="connsiteY38574"/>
                </a:cxn>
                <a:cxn ang="0">
                  <a:pos x="connsiteX38575" y="connsiteY38575"/>
                </a:cxn>
                <a:cxn ang="0">
                  <a:pos x="connsiteX38576" y="connsiteY38576"/>
                </a:cxn>
                <a:cxn ang="0">
                  <a:pos x="connsiteX38577" y="connsiteY38577"/>
                </a:cxn>
                <a:cxn ang="0">
                  <a:pos x="connsiteX38578" y="connsiteY38578"/>
                </a:cxn>
                <a:cxn ang="0">
                  <a:pos x="connsiteX38579" y="connsiteY38579"/>
                </a:cxn>
                <a:cxn ang="0">
                  <a:pos x="connsiteX38580" y="connsiteY38580"/>
                </a:cxn>
                <a:cxn ang="0">
                  <a:pos x="connsiteX38581" y="connsiteY38581"/>
                </a:cxn>
                <a:cxn ang="0">
                  <a:pos x="connsiteX38582" y="connsiteY38582"/>
                </a:cxn>
                <a:cxn ang="0">
                  <a:pos x="connsiteX38583" y="connsiteY38583"/>
                </a:cxn>
                <a:cxn ang="0">
                  <a:pos x="connsiteX38584" y="connsiteY38584"/>
                </a:cxn>
                <a:cxn ang="0">
                  <a:pos x="connsiteX38585" y="connsiteY38585"/>
                </a:cxn>
                <a:cxn ang="0">
                  <a:pos x="connsiteX38586" y="connsiteY38586"/>
                </a:cxn>
                <a:cxn ang="0">
                  <a:pos x="connsiteX38587" y="connsiteY38587"/>
                </a:cxn>
                <a:cxn ang="0">
                  <a:pos x="connsiteX38588" y="connsiteY38588"/>
                </a:cxn>
                <a:cxn ang="0">
                  <a:pos x="connsiteX38589" y="connsiteY38589"/>
                </a:cxn>
                <a:cxn ang="0">
                  <a:pos x="connsiteX38590" y="connsiteY38590"/>
                </a:cxn>
                <a:cxn ang="0">
                  <a:pos x="connsiteX38591" y="connsiteY38591"/>
                </a:cxn>
                <a:cxn ang="0">
                  <a:pos x="connsiteX38592" y="connsiteY38592"/>
                </a:cxn>
                <a:cxn ang="0">
                  <a:pos x="connsiteX38593" y="connsiteY38593"/>
                </a:cxn>
                <a:cxn ang="0">
                  <a:pos x="connsiteX38594" y="connsiteY38594"/>
                </a:cxn>
                <a:cxn ang="0">
                  <a:pos x="connsiteX38595" y="connsiteY38595"/>
                </a:cxn>
                <a:cxn ang="0">
                  <a:pos x="connsiteX38596" y="connsiteY38596"/>
                </a:cxn>
                <a:cxn ang="0">
                  <a:pos x="connsiteX38597" y="connsiteY38597"/>
                </a:cxn>
                <a:cxn ang="0">
                  <a:pos x="connsiteX38598" y="connsiteY38598"/>
                </a:cxn>
                <a:cxn ang="0">
                  <a:pos x="connsiteX38599" y="connsiteY38599"/>
                </a:cxn>
                <a:cxn ang="0">
                  <a:pos x="connsiteX38600" y="connsiteY38600"/>
                </a:cxn>
                <a:cxn ang="0">
                  <a:pos x="connsiteX38601" y="connsiteY38601"/>
                </a:cxn>
                <a:cxn ang="0">
                  <a:pos x="connsiteX38602" y="connsiteY38602"/>
                </a:cxn>
                <a:cxn ang="0">
                  <a:pos x="connsiteX38603" y="connsiteY38603"/>
                </a:cxn>
                <a:cxn ang="0">
                  <a:pos x="connsiteX38604" y="connsiteY38604"/>
                </a:cxn>
                <a:cxn ang="0">
                  <a:pos x="connsiteX38605" y="connsiteY38605"/>
                </a:cxn>
                <a:cxn ang="0">
                  <a:pos x="connsiteX38606" y="connsiteY38606"/>
                </a:cxn>
                <a:cxn ang="0">
                  <a:pos x="connsiteX38607" y="connsiteY38607"/>
                </a:cxn>
                <a:cxn ang="0">
                  <a:pos x="connsiteX38608" y="connsiteY38608"/>
                </a:cxn>
                <a:cxn ang="0">
                  <a:pos x="connsiteX38609" y="connsiteY38609"/>
                </a:cxn>
                <a:cxn ang="0">
                  <a:pos x="connsiteX38610" y="connsiteY38610"/>
                </a:cxn>
                <a:cxn ang="0">
                  <a:pos x="connsiteX38611" y="connsiteY38611"/>
                </a:cxn>
                <a:cxn ang="0">
                  <a:pos x="connsiteX38612" y="connsiteY38612"/>
                </a:cxn>
                <a:cxn ang="0">
                  <a:pos x="connsiteX38613" y="connsiteY38613"/>
                </a:cxn>
                <a:cxn ang="0">
                  <a:pos x="connsiteX38614" y="connsiteY38614"/>
                </a:cxn>
                <a:cxn ang="0">
                  <a:pos x="connsiteX38615" y="connsiteY38615"/>
                </a:cxn>
                <a:cxn ang="0">
                  <a:pos x="connsiteX38616" y="connsiteY38616"/>
                </a:cxn>
                <a:cxn ang="0">
                  <a:pos x="connsiteX38617" y="connsiteY38617"/>
                </a:cxn>
                <a:cxn ang="0">
                  <a:pos x="connsiteX38618" y="connsiteY38618"/>
                </a:cxn>
                <a:cxn ang="0">
                  <a:pos x="connsiteX38619" y="connsiteY38619"/>
                </a:cxn>
                <a:cxn ang="0">
                  <a:pos x="connsiteX38620" y="connsiteY38620"/>
                </a:cxn>
                <a:cxn ang="0">
                  <a:pos x="connsiteX38621" y="connsiteY38621"/>
                </a:cxn>
                <a:cxn ang="0">
                  <a:pos x="connsiteX38622" y="connsiteY38622"/>
                </a:cxn>
                <a:cxn ang="0">
                  <a:pos x="connsiteX38623" y="connsiteY38623"/>
                </a:cxn>
                <a:cxn ang="0">
                  <a:pos x="connsiteX38624" y="connsiteY38624"/>
                </a:cxn>
                <a:cxn ang="0">
                  <a:pos x="connsiteX38625" y="connsiteY38625"/>
                </a:cxn>
                <a:cxn ang="0">
                  <a:pos x="connsiteX38626" y="connsiteY38626"/>
                </a:cxn>
                <a:cxn ang="0">
                  <a:pos x="connsiteX38627" y="connsiteY38627"/>
                </a:cxn>
                <a:cxn ang="0">
                  <a:pos x="connsiteX38628" y="connsiteY38628"/>
                </a:cxn>
                <a:cxn ang="0">
                  <a:pos x="connsiteX38629" y="connsiteY38629"/>
                </a:cxn>
                <a:cxn ang="0">
                  <a:pos x="connsiteX38630" y="connsiteY38630"/>
                </a:cxn>
                <a:cxn ang="0">
                  <a:pos x="connsiteX38631" y="connsiteY38631"/>
                </a:cxn>
                <a:cxn ang="0">
                  <a:pos x="connsiteX38632" y="connsiteY38632"/>
                </a:cxn>
                <a:cxn ang="0">
                  <a:pos x="connsiteX38633" y="connsiteY38633"/>
                </a:cxn>
                <a:cxn ang="0">
                  <a:pos x="connsiteX38634" y="connsiteY38634"/>
                </a:cxn>
                <a:cxn ang="0">
                  <a:pos x="connsiteX38635" y="connsiteY38635"/>
                </a:cxn>
                <a:cxn ang="0">
                  <a:pos x="connsiteX38636" y="connsiteY38636"/>
                </a:cxn>
                <a:cxn ang="0">
                  <a:pos x="connsiteX38637" y="connsiteY38637"/>
                </a:cxn>
                <a:cxn ang="0">
                  <a:pos x="connsiteX38638" y="connsiteY38638"/>
                </a:cxn>
                <a:cxn ang="0">
                  <a:pos x="connsiteX38639" y="connsiteY38639"/>
                </a:cxn>
                <a:cxn ang="0">
                  <a:pos x="connsiteX38640" y="connsiteY38640"/>
                </a:cxn>
                <a:cxn ang="0">
                  <a:pos x="connsiteX38641" y="connsiteY38641"/>
                </a:cxn>
                <a:cxn ang="0">
                  <a:pos x="connsiteX38642" y="connsiteY38642"/>
                </a:cxn>
                <a:cxn ang="0">
                  <a:pos x="connsiteX38643" y="connsiteY38643"/>
                </a:cxn>
                <a:cxn ang="0">
                  <a:pos x="connsiteX38644" y="connsiteY38644"/>
                </a:cxn>
                <a:cxn ang="0">
                  <a:pos x="connsiteX38645" y="connsiteY38645"/>
                </a:cxn>
                <a:cxn ang="0">
                  <a:pos x="connsiteX38646" y="connsiteY38646"/>
                </a:cxn>
                <a:cxn ang="0">
                  <a:pos x="connsiteX38647" y="connsiteY38647"/>
                </a:cxn>
                <a:cxn ang="0">
                  <a:pos x="connsiteX38648" y="connsiteY38648"/>
                </a:cxn>
                <a:cxn ang="0">
                  <a:pos x="connsiteX38649" y="connsiteY38649"/>
                </a:cxn>
                <a:cxn ang="0">
                  <a:pos x="connsiteX38650" y="connsiteY38650"/>
                </a:cxn>
                <a:cxn ang="0">
                  <a:pos x="connsiteX38651" y="connsiteY38651"/>
                </a:cxn>
                <a:cxn ang="0">
                  <a:pos x="connsiteX38652" y="connsiteY38652"/>
                </a:cxn>
                <a:cxn ang="0">
                  <a:pos x="connsiteX38653" y="connsiteY38653"/>
                </a:cxn>
                <a:cxn ang="0">
                  <a:pos x="connsiteX38654" y="connsiteY38654"/>
                </a:cxn>
                <a:cxn ang="0">
                  <a:pos x="connsiteX38655" y="connsiteY38655"/>
                </a:cxn>
                <a:cxn ang="0">
                  <a:pos x="connsiteX38656" y="connsiteY38656"/>
                </a:cxn>
                <a:cxn ang="0">
                  <a:pos x="connsiteX38657" y="connsiteY38657"/>
                </a:cxn>
                <a:cxn ang="0">
                  <a:pos x="connsiteX38658" y="connsiteY38658"/>
                </a:cxn>
                <a:cxn ang="0">
                  <a:pos x="connsiteX38659" y="connsiteY38659"/>
                </a:cxn>
                <a:cxn ang="0">
                  <a:pos x="connsiteX38660" y="connsiteY38660"/>
                </a:cxn>
                <a:cxn ang="0">
                  <a:pos x="connsiteX38661" y="connsiteY38661"/>
                </a:cxn>
                <a:cxn ang="0">
                  <a:pos x="connsiteX38662" y="connsiteY38662"/>
                </a:cxn>
                <a:cxn ang="0">
                  <a:pos x="connsiteX38663" y="connsiteY38663"/>
                </a:cxn>
                <a:cxn ang="0">
                  <a:pos x="connsiteX38664" y="connsiteY38664"/>
                </a:cxn>
                <a:cxn ang="0">
                  <a:pos x="connsiteX38665" y="connsiteY38665"/>
                </a:cxn>
                <a:cxn ang="0">
                  <a:pos x="connsiteX38666" y="connsiteY38666"/>
                </a:cxn>
                <a:cxn ang="0">
                  <a:pos x="connsiteX38667" y="connsiteY38667"/>
                </a:cxn>
                <a:cxn ang="0">
                  <a:pos x="connsiteX38668" y="connsiteY38668"/>
                </a:cxn>
                <a:cxn ang="0">
                  <a:pos x="connsiteX38669" y="connsiteY38669"/>
                </a:cxn>
                <a:cxn ang="0">
                  <a:pos x="connsiteX38670" y="connsiteY38670"/>
                </a:cxn>
                <a:cxn ang="0">
                  <a:pos x="connsiteX38671" y="connsiteY38671"/>
                </a:cxn>
                <a:cxn ang="0">
                  <a:pos x="connsiteX38672" y="connsiteY38672"/>
                </a:cxn>
                <a:cxn ang="0">
                  <a:pos x="connsiteX38673" y="connsiteY38673"/>
                </a:cxn>
                <a:cxn ang="0">
                  <a:pos x="connsiteX38674" y="connsiteY38674"/>
                </a:cxn>
                <a:cxn ang="0">
                  <a:pos x="connsiteX38675" y="connsiteY38675"/>
                </a:cxn>
                <a:cxn ang="0">
                  <a:pos x="connsiteX38676" y="connsiteY38676"/>
                </a:cxn>
                <a:cxn ang="0">
                  <a:pos x="connsiteX38677" y="connsiteY38677"/>
                </a:cxn>
                <a:cxn ang="0">
                  <a:pos x="connsiteX38678" y="connsiteY38678"/>
                </a:cxn>
                <a:cxn ang="0">
                  <a:pos x="connsiteX38679" y="connsiteY38679"/>
                </a:cxn>
                <a:cxn ang="0">
                  <a:pos x="connsiteX38680" y="connsiteY38680"/>
                </a:cxn>
                <a:cxn ang="0">
                  <a:pos x="connsiteX38681" y="connsiteY38681"/>
                </a:cxn>
                <a:cxn ang="0">
                  <a:pos x="connsiteX38682" y="connsiteY38682"/>
                </a:cxn>
                <a:cxn ang="0">
                  <a:pos x="connsiteX38683" y="connsiteY38683"/>
                </a:cxn>
                <a:cxn ang="0">
                  <a:pos x="connsiteX38684" y="connsiteY38684"/>
                </a:cxn>
                <a:cxn ang="0">
                  <a:pos x="connsiteX38685" y="connsiteY38685"/>
                </a:cxn>
                <a:cxn ang="0">
                  <a:pos x="connsiteX38686" y="connsiteY38686"/>
                </a:cxn>
                <a:cxn ang="0">
                  <a:pos x="connsiteX38687" y="connsiteY38687"/>
                </a:cxn>
                <a:cxn ang="0">
                  <a:pos x="connsiteX38688" y="connsiteY38688"/>
                </a:cxn>
                <a:cxn ang="0">
                  <a:pos x="connsiteX38689" y="connsiteY38689"/>
                </a:cxn>
                <a:cxn ang="0">
                  <a:pos x="connsiteX38690" y="connsiteY38690"/>
                </a:cxn>
                <a:cxn ang="0">
                  <a:pos x="connsiteX38691" y="connsiteY38691"/>
                </a:cxn>
                <a:cxn ang="0">
                  <a:pos x="connsiteX38692" y="connsiteY38692"/>
                </a:cxn>
                <a:cxn ang="0">
                  <a:pos x="connsiteX38693" y="connsiteY38693"/>
                </a:cxn>
                <a:cxn ang="0">
                  <a:pos x="connsiteX38694" y="connsiteY38694"/>
                </a:cxn>
                <a:cxn ang="0">
                  <a:pos x="connsiteX38695" y="connsiteY38695"/>
                </a:cxn>
                <a:cxn ang="0">
                  <a:pos x="connsiteX38696" y="connsiteY38696"/>
                </a:cxn>
                <a:cxn ang="0">
                  <a:pos x="connsiteX38697" y="connsiteY38697"/>
                </a:cxn>
                <a:cxn ang="0">
                  <a:pos x="connsiteX38698" y="connsiteY38698"/>
                </a:cxn>
                <a:cxn ang="0">
                  <a:pos x="connsiteX38699" y="connsiteY38699"/>
                </a:cxn>
                <a:cxn ang="0">
                  <a:pos x="connsiteX38700" y="connsiteY38700"/>
                </a:cxn>
                <a:cxn ang="0">
                  <a:pos x="connsiteX38701" y="connsiteY38701"/>
                </a:cxn>
                <a:cxn ang="0">
                  <a:pos x="connsiteX38702" y="connsiteY38702"/>
                </a:cxn>
                <a:cxn ang="0">
                  <a:pos x="connsiteX38703" y="connsiteY38703"/>
                </a:cxn>
                <a:cxn ang="0">
                  <a:pos x="connsiteX38704" y="connsiteY38704"/>
                </a:cxn>
                <a:cxn ang="0">
                  <a:pos x="connsiteX38705" y="connsiteY38705"/>
                </a:cxn>
                <a:cxn ang="0">
                  <a:pos x="connsiteX38706" y="connsiteY38706"/>
                </a:cxn>
                <a:cxn ang="0">
                  <a:pos x="connsiteX38707" y="connsiteY38707"/>
                </a:cxn>
                <a:cxn ang="0">
                  <a:pos x="connsiteX38708" y="connsiteY38708"/>
                </a:cxn>
                <a:cxn ang="0">
                  <a:pos x="connsiteX38709" y="connsiteY38709"/>
                </a:cxn>
                <a:cxn ang="0">
                  <a:pos x="connsiteX38710" y="connsiteY38710"/>
                </a:cxn>
                <a:cxn ang="0">
                  <a:pos x="connsiteX38711" y="connsiteY38711"/>
                </a:cxn>
                <a:cxn ang="0">
                  <a:pos x="connsiteX38712" y="connsiteY38712"/>
                </a:cxn>
                <a:cxn ang="0">
                  <a:pos x="connsiteX38713" y="connsiteY38713"/>
                </a:cxn>
                <a:cxn ang="0">
                  <a:pos x="connsiteX38714" y="connsiteY38714"/>
                </a:cxn>
                <a:cxn ang="0">
                  <a:pos x="connsiteX38715" y="connsiteY38715"/>
                </a:cxn>
                <a:cxn ang="0">
                  <a:pos x="connsiteX38716" y="connsiteY38716"/>
                </a:cxn>
                <a:cxn ang="0">
                  <a:pos x="connsiteX38717" y="connsiteY38717"/>
                </a:cxn>
                <a:cxn ang="0">
                  <a:pos x="connsiteX38718" y="connsiteY38718"/>
                </a:cxn>
                <a:cxn ang="0">
                  <a:pos x="connsiteX38719" y="connsiteY38719"/>
                </a:cxn>
                <a:cxn ang="0">
                  <a:pos x="connsiteX38720" y="connsiteY38720"/>
                </a:cxn>
                <a:cxn ang="0">
                  <a:pos x="connsiteX38721" y="connsiteY38721"/>
                </a:cxn>
                <a:cxn ang="0">
                  <a:pos x="connsiteX38722" y="connsiteY38722"/>
                </a:cxn>
                <a:cxn ang="0">
                  <a:pos x="connsiteX38723" y="connsiteY38723"/>
                </a:cxn>
                <a:cxn ang="0">
                  <a:pos x="connsiteX38724" y="connsiteY38724"/>
                </a:cxn>
                <a:cxn ang="0">
                  <a:pos x="connsiteX38725" y="connsiteY38725"/>
                </a:cxn>
                <a:cxn ang="0">
                  <a:pos x="connsiteX38726" y="connsiteY38726"/>
                </a:cxn>
                <a:cxn ang="0">
                  <a:pos x="connsiteX38727" y="connsiteY38727"/>
                </a:cxn>
                <a:cxn ang="0">
                  <a:pos x="connsiteX38728" y="connsiteY38728"/>
                </a:cxn>
                <a:cxn ang="0">
                  <a:pos x="connsiteX38729" y="connsiteY38729"/>
                </a:cxn>
                <a:cxn ang="0">
                  <a:pos x="connsiteX38730" y="connsiteY38730"/>
                </a:cxn>
                <a:cxn ang="0">
                  <a:pos x="connsiteX38731" y="connsiteY38731"/>
                </a:cxn>
                <a:cxn ang="0">
                  <a:pos x="connsiteX38732" y="connsiteY38732"/>
                </a:cxn>
                <a:cxn ang="0">
                  <a:pos x="connsiteX38733" y="connsiteY38733"/>
                </a:cxn>
                <a:cxn ang="0">
                  <a:pos x="connsiteX38734" y="connsiteY38734"/>
                </a:cxn>
                <a:cxn ang="0">
                  <a:pos x="connsiteX38735" y="connsiteY38735"/>
                </a:cxn>
                <a:cxn ang="0">
                  <a:pos x="connsiteX38736" y="connsiteY38736"/>
                </a:cxn>
                <a:cxn ang="0">
                  <a:pos x="connsiteX38737" y="connsiteY38737"/>
                </a:cxn>
                <a:cxn ang="0">
                  <a:pos x="connsiteX38738" y="connsiteY38738"/>
                </a:cxn>
                <a:cxn ang="0">
                  <a:pos x="connsiteX38739" y="connsiteY38739"/>
                </a:cxn>
                <a:cxn ang="0">
                  <a:pos x="connsiteX38740" y="connsiteY38740"/>
                </a:cxn>
                <a:cxn ang="0">
                  <a:pos x="connsiteX38741" y="connsiteY38741"/>
                </a:cxn>
                <a:cxn ang="0">
                  <a:pos x="connsiteX38742" y="connsiteY38742"/>
                </a:cxn>
                <a:cxn ang="0">
                  <a:pos x="connsiteX38743" y="connsiteY38743"/>
                </a:cxn>
                <a:cxn ang="0">
                  <a:pos x="connsiteX38744" y="connsiteY38744"/>
                </a:cxn>
                <a:cxn ang="0">
                  <a:pos x="connsiteX38745" y="connsiteY38745"/>
                </a:cxn>
                <a:cxn ang="0">
                  <a:pos x="connsiteX38746" y="connsiteY38746"/>
                </a:cxn>
                <a:cxn ang="0">
                  <a:pos x="connsiteX38747" y="connsiteY38747"/>
                </a:cxn>
                <a:cxn ang="0">
                  <a:pos x="connsiteX38748" y="connsiteY38748"/>
                </a:cxn>
                <a:cxn ang="0">
                  <a:pos x="connsiteX38749" y="connsiteY38749"/>
                </a:cxn>
                <a:cxn ang="0">
                  <a:pos x="connsiteX38750" y="connsiteY38750"/>
                </a:cxn>
                <a:cxn ang="0">
                  <a:pos x="connsiteX38751" y="connsiteY38751"/>
                </a:cxn>
                <a:cxn ang="0">
                  <a:pos x="connsiteX38752" y="connsiteY38752"/>
                </a:cxn>
                <a:cxn ang="0">
                  <a:pos x="connsiteX38753" y="connsiteY38753"/>
                </a:cxn>
                <a:cxn ang="0">
                  <a:pos x="connsiteX38754" y="connsiteY38754"/>
                </a:cxn>
                <a:cxn ang="0">
                  <a:pos x="connsiteX38755" y="connsiteY38755"/>
                </a:cxn>
                <a:cxn ang="0">
                  <a:pos x="connsiteX38756" y="connsiteY38756"/>
                </a:cxn>
                <a:cxn ang="0">
                  <a:pos x="connsiteX38757" y="connsiteY38757"/>
                </a:cxn>
                <a:cxn ang="0">
                  <a:pos x="connsiteX38758" y="connsiteY38758"/>
                </a:cxn>
                <a:cxn ang="0">
                  <a:pos x="connsiteX38759" y="connsiteY38759"/>
                </a:cxn>
                <a:cxn ang="0">
                  <a:pos x="connsiteX38760" y="connsiteY38760"/>
                </a:cxn>
                <a:cxn ang="0">
                  <a:pos x="connsiteX38761" y="connsiteY38761"/>
                </a:cxn>
                <a:cxn ang="0">
                  <a:pos x="connsiteX38762" y="connsiteY38762"/>
                </a:cxn>
                <a:cxn ang="0">
                  <a:pos x="connsiteX38763" y="connsiteY38763"/>
                </a:cxn>
                <a:cxn ang="0">
                  <a:pos x="connsiteX38764" y="connsiteY38764"/>
                </a:cxn>
                <a:cxn ang="0">
                  <a:pos x="connsiteX38765" y="connsiteY38765"/>
                </a:cxn>
                <a:cxn ang="0">
                  <a:pos x="connsiteX38766" y="connsiteY38766"/>
                </a:cxn>
                <a:cxn ang="0">
                  <a:pos x="connsiteX38767" y="connsiteY38767"/>
                </a:cxn>
                <a:cxn ang="0">
                  <a:pos x="connsiteX38768" y="connsiteY38768"/>
                </a:cxn>
                <a:cxn ang="0">
                  <a:pos x="connsiteX38769" y="connsiteY38769"/>
                </a:cxn>
                <a:cxn ang="0">
                  <a:pos x="connsiteX38770" y="connsiteY38770"/>
                </a:cxn>
                <a:cxn ang="0">
                  <a:pos x="connsiteX38771" y="connsiteY38771"/>
                </a:cxn>
                <a:cxn ang="0">
                  <a:pos x="connsiteX38772" y="connsiteY38772"/>
                </a:cxn>
                <a:cxn ang="0">
                  <a:pos x="connsiteX38773" y="connsiteY38773"/>
                </a:cxn>
                <a:cxn ang="0">
                  <a:pos x="connsiteX38774" y="connsiteY38774"/>
                </a:cxn>
                <a:cxn ang="0">
                  <a:pos x="connsiteX38775" y="connsiteY38775"/>
                </a:cxn>
                <a:cxn ang="0">
                  <a:pos x="connsiteX38776" y="connsiteY38776"/>
                </a:cxn>
                <a:cxn ang="0">
                  <a:pos x="connsiteX38777" y="connsiteY38777"/>
                </a:cxn>
                <a:cxn ang="0">
                  <a:pos x="connsiteX38778" y="connsiteY38778"/>
                </a:cxn>
                <a:cxn ang="0">
                  <a:pos x="connsiteX38779" y="connsiteY38779"/>
                </a:cxn>
                <a:cxn ang="0">
                  <a:pos x="connsiteX38780" y="connsiteY38780"/>
                </a:cxn>
                <a:cxn ang="0">
                  <a:pos x="connsiteX38781" y="connsiteY38781"/>
                </a:cxn>
                <a:cxn ang="0">
                  <a:pos x="connsiteX38782" y="connsiteY38782"/>
                </a:cxn>
                <a:cxn ang="0">
                  <a:pos x="connsiteX38783" y="connsiteY38783"/>
                </a:cxn>
                <a:cxn ang="0">
                  <a:pos x="connsiteX38784" y="connsiteY38784"/>
                </a:cxn>
                <a:cxn ang="0">
                  <a:pos x="connsiteX38785" y="connsiteY38785"/>
                </a:cxn>
                <a:cxn ang="0">
                  <a:pos x="connsiteX38786" y="connsiteY38786"/>
                </a:cxn>
                <a:cxn ang="0">
                  <a:pos x="connsiteX38787" y="connsiteY38787"/>
                </a:cxn>
                <a:cxn ang="0">
                  <a:pos x="connsiteX38788" y="connsiteY38788"/>
                </a:cxn>
                <a:cxn ang="0">
                  <a:pos x="connsiteX38789" y="connsiteY38789"/>
                </a:cxn>
                <a:cxn ang="0">
                  <a:pos x="connsiteX38790" y="connsiteY38790"/>
                </a:cxn>
                <a:cxn ang="0">
                  <a:pos x="connsiteX38791" y="connsiteY38791"/>
                </a:cxn>
                <a:cxn ang="0">
                  <a:pos x="connsiteX38792" y="connsiteY38792"/>
                </a:cxn>
                <a:cxn ang="0">
                  <a:pos x="connsiteX38793" y="connsiteY38793"/>
                </a:cxn>
                <a:cxn ang="0">
                  <a:pos x="connsiteX38794" y="connsiteY38794"/>
                </a:cxn>
                <a:cxn ang="0">
                  <a:pos x="connsiteX38795" y="connsiteY38795"/>
                </a:cxn>
                <a:cxn ang="0">
                  <a:pos x="connsiteX38796" y="connsiteY38796"/>
                </a:cxn>
                <a:cxn ang="0">
                  <a:pos x="connsiteX38797" y="connsiteY38797"/>
                </a:cxn>
                <a:cxn ang="0">
                  <a:pos x="connsiteX38798" y="connsiteY38798"/>
                </a:cxn>
                <a:cxn ang="0">
                  <a:pos x="connsiteX38799" y="connsiteY38799"/>
                </a:cxn>
                <a:cxn ang="0">
                  <a:pos x="connsiteX38800" y="connsiteY38800"/>
                </a:cxn>
                <a:cxn ang="0">
                  <a:pos x="connsiteX38801" y="connsiteY38801"/>
                </a:cxn>
                <a:cxn ang="0">
                  <a:pos x="connsiteX38802" y="connsiteY38802"/>
                </a:cxn>
                <a:cxn ang="0">
                  <a:pos x="connsiteX38803" y="connsiteY38803"/>
                </a:cxn>
                <a:cxn ang="0">
                  <a:pos x="connsiteX38804" y="connsiteY38804"/>
                </a:cxn>
                <a:cxn ang="0">
                  <a:pos x="connsiteX38805" y="connsiteY38805"/>
                </a:cxn>
                <a:cxn ang="0">
                  <a:pos x="connsiteX38806" y="connsiteY38806"/>
                </a:cxn>
                <a:cxn ang="0">
                  <a:pos x="connsiteX38807" y="connsiteY38807"/>
                </a:cxn>
                <a:cxn ang="0">
                  <a:pos x="connsiteX38808" y="connsiteY38808"/>
                </a:cxn>
                <a:cxn ang="0">
                  <a:pos x="connsiteX38809" y="connsiteY38809"/>
                </a:cxn>
                <a:cxn ang="0">
                  <a:pos x="connsiteX38810" y="connsiteY38810"/>
                </a:cxn>
                <a:cxn ang="0">
                  <a:pos x="connsiteX38811" y="connsiteY38811"/>
                </a:cxn>
                <a:cxn ang="0">
                  <a:pos x="connsiteX38812" y="connsiteY38812"/>
                </a:cxn>
                <a:cxn ang="0">
                  <a:pos x="connsiteX38813" y="connsiteY38813"/>
                </a:cxn>
                <a:cxn ang="0">
                  <a:pos x="connsiteX38814" y="connsiteY38814"/>
                </a:cxn>
                <a:cxn ang="0">
                  <a:pos x="connsiteX38815" y="connsiteY38815"/>
                </a:cxn>
                <a:cxn ang="0">
                  <a:pos x="connsiteX38816" y="connsiteY38816"/>
                </a:cxn>
                <a:cxn ang="0">
                  <a:pos x="connsiteX38817" y="connsiteY38817"/>
                </a:cxn>
                <a:cxn ang="0">
                  <a:pos x="connsiteX38818" y="connsiteY38818"/>
                </a:cxn>
                <a:cxn ang="0">
                  <a:pos x="connsiteX38819" y="connsiteY38819"/>
                </a:cxn>
                <a:cxn ang="0">
                  <a:pos x="connsiteX38820" y="connsiteY38820"/>
                </a:cxn>
                <a:cxn ang="0">
                  <a:pos x="connsiteX38821" y="connsiteY38821"/>
                </a:cxn>
                <a:cxn ang="0">
                  <a:pos x="connsiteX38822" y="connsiteY38822"/>
                </a:cxn>
                <a:cxn ang="0">
                  <a:pos x="connsiteX38823" y="connsiteY38823"/>
                </a:cxn>
                <a:cxn ang="0">
                  <a:pos x="connsiteX38824" y="connsiteY38824"/>
                </a:cxn>
                <a:cxn ang="0">
                  <a:pos x="connsiteX38825" y="connsiteY38825"/>
                </a:cxn>
                <a:cxn ang="0">
                  <a:pos x="connsiteX38826" y="connsiteY38826"/>
                </a:cxn>
                <a:cxn ang="0">
                  <a:pos x="connsiteX38827" y="connsiteY38827"/>
                </a:cxn>
                <a:cxn ang="0">
                  <a:pos x="connsiteX38828" y="connsiteY38828"/>
                </a:cxn>
                <a:cxn ang="0">
                  <a:pos x="connsiteX38829" y="connsiteY38829"/>
                </a:cxn>
                <a:cxn ang="0">
                  <a:pos x="connsiteX38830" y="connsiteY38830"/>
                </a:cxn>
                <a:cxn ang="0">
                  <a:pos x="connsiteX38831" y="connsiteY38831"/>
                </a:cxn>
                <a:cxn ang="0">
                  <a:pos x="connsiteX38832" y="connsiteY38832"/>
                </a:cxn>
                <a:cxn ang="0">
                  <a:pos x="connsiteX38833" y="connsiteY38833"/>
                </a:cxn>
                <a:cxn ang="0">
                  <a:pos x="connsiteX38834" y="connsiteY38834"/>
                </a:cxn>
                <a:cxn ang="0">
                  <a:pos x="connsiteX38835" y="connsiteY38835"/>
                </a:cxn>
                <a:cxn ang="0">
                  <a:pos x="connsiteX38836" y="connsiteY38836"/>
                </a:cxn>
                <a:cxn ang="0">
                  <a:pos x="connsiteX38837" y="connsiteY38837"/>
                </a:cxn>
                <a:cxn ang="0">
                  <a:pos x="connsiteX38838" y="connsiteY38838"/>
                </a:cxn>
                <a:cxn ang="0">
                  <a:pos x="connsiteX38839" y="connsiteY38839"/>
                </a:cxn>
                <a:cxn ang="0">
                  <a:pos x="connsiteX38840" y="connsiteY38840"/>
                </a:cxn>
                <a:cxn ang="0">
                  <a:pos x="connsiteX38841" y="connsiteY38841"/>
                </a:cxn>
                <a:cxn ang="0">
                  <a:pos x="connsiteX38842" y="connsiteY38842"/>
                </a:cxn>
                <a:cxn ang="0">
                  <a:pos x="connsiteX38843" y="connsiteY38843"/>
                </a:cxn>
                <a:cxn ang="0">
                  <a:pos x="connsiteX38844" y="connsiteY38844"/>
                </a:cxn>
                <a:cxn ang="0">
                  <a:pos x="connsiteX38845" y="connsiteY38845"/>
                </a:cxn>
                <a:cxn ang="0">
                  <a:pos x="connsiteX38846" y="connsiteY38846"/>
                </a:cxn>
                <a:cxn ang="0">
                  <a:pos x="connsiteX38847" y="connsiteY38847"/>
                </a:cxn>
                <a:cxn ang="0">
                  <a:pos x="connsiteX38848" y="connsiteY38848"/>
                </a:cxn>
                <a:cxn ang="0">
                  <a:pos x="connsiteX38849" y="connsiteY38849"/>
                </a:cxn>
                <a:cxn ang="0">
                  <a:pos x="connsiteX38850" y="connsiteY38850"/>
                </a:cxn>
                <a:cxn ang="0">
                  <a:pos x="connsiteX38851" y="connsiteY38851"/>
                </a:cxn>
                <a:cxn ang="0">
                  <a:pos x="connsiteX38852" y="connsiteY38852"/>
                </a:cxn>
                <a:cxn ang="0">
                  <a:pos x="connsiteX38853" y="connsiteY38853"/>
                </a:cxn>
                <a:cxn ang="0">
                  <a:pos x="connsiteX38854" y="connsiteY38854"/>
                </a:cxn>
                <a:cxn ang="0">
                  <a:pos x="connsiteX38855" y="connsiteY38855"/>
                </a:cxn>
                <a:cxn ang="0">
                  <a:pos x="connsiteX38856" y="connsiteY38856"/>
                </a:cxn>
                <a:cxn ang="0">
                  <a:pos x="connsiteX38857" y="connsiteY38857"/>
                </a:cxn>
                <a:cxn ang="0">
                  <a:pos x="connsiteX38858" y="connsiteY38858"/>
                </a:cxn>
                <a:cxn ang="0">
                  <a:pos x="connsiteX38859" y="connsiteY38859"/>
                </a:cxn>
                <a:cxn ang="0">
                  <a:pos x="connsiteX38860" y="connsiteY38860"/>
                </a:cxn>
                <a:cxn ang="0">
                  <a:pos x="connsiteX38861" y="connsiteY38861"/>
                </a:cxn>
                <a:cxn ang="0">
                  <a:pos x="connsiteX38862" y="connsiteY38862"/>
                </a:cxn>
                <a:cxn ang="0">
                  <a:pos x="connsiteX38863" y="connsiteY38863"/>
                </a:cxn>
                <a:cxn ang="0">
                  <a:pos x="connsiteX38864" y="connsiteY38864"/>
                </a:cxn>
                <a:cxn ang="0">
                  <a:pos x="connsiteX38865" y="connsiteY38865"/>
                </a:cxn>
                <a:cxn ang="0">
                  <a:pos x="connsiteX38866" y="connsiteY38866"/>
                </a:cxn>
                <a:cxn ang="0">
                  <a:pos x="connsiteX38867" y="connsiteY38867"/>
                </a:cxn>
                <a:cxn ang="0">
                  <a:pos x="connsiteX38868" y="connsiteY38868"/>
                </a:cxn>
                <a:cxn ang="0">
                  <a:pos x="connsiteX38869" y="connsiteY38869"/>
                </a:cxn>
                <a:cxn ang="0">
                  <a:pos x="connsiteX38870" y="connsiteY38870"/>
                </a:cxn>
                <a:cxn ang="0">
                  <a:pos x="connsiteX38871" y="connsiteY38871"/>
                </a:cxn>
                <a:cxn ang="0">
                  <a:pos x="connsiteX38872" y="connsiteY38872"/>
                </a:cxn>
                <a:cxn ang="0">
                  <a:pos x="connsiteX38873" y="connsiteY38873"/>
                </a:cxn>
                <a:cxn ang="0">
                  <a:pos x="connsiteX38874" y="connsiteY38874"/>
                </a:cxn>
                <a:cxn ang="0">
                  <a:pos x="connsiteX38875" y="connsiteY38875"/>
                </a:cxn>
                <a:cxn ang="0">
                  <a:pos x="connsiteX38876" y="connsiteY38876"/>
                </a:cxn>
                <a:cxn ang="0">
                  <a:pos x="connsiteX38877" y="connsiteY38877"/>
                </a:cxn>
                <a:cxn ang="0">
                  <a:pos x="connsiteX38878" y="connsiteY38878"/>
                </a:cxn>
                <a:cxn ang="0">
                  <a:pos x="connsiteX38879" y="connsiteY38879"/>
                </a:cxn>
                <a:cxn ang="0">
                  <a:pos x="connsiteX38880" y="connsiteY38880"/>
                </a:cxn>
                <a:cxn ang="0">
                  <a:pos x="connsiteX38881" y="connsiteY38881"/>
                </a:cxn>
                <a:cxn ang="0">
                  <a:pos x="connsiteX38882" y="connsiteY38882"/>
                </a:cxn>
                <a:cxn ang="0">
                  <a:pos x="connsiteX38883" y="connsiteY38883"/>
                </a:cxn>
                <a:cxn ang="0">
                  <a:pos x="connsiteX38884" y="connsiteY38884"/>
                </a:cxn>
                <a:cxn ang="0">
                  <a:pos x="connsiteX38885" y="connsiteY38885"/>
                </a:cxn>
                <a:cxn ang="0">
                  <a:pos x="connsiteX38886" y="connsiteY38886"/>
                </a:cxn>
                <a:cxn ang="0">
                  <a:pos x="connsiteX38887" y="connsiteY38887"/>
                </a:cxn>
                <a:cxn ang="0">
                  <a:pos x="connsiteX38888" y="connsiteY38888"/>
                </a:cxn>
                <a:cxn ang="0">
                  <a:pos x="connsiteX38889" y="connsiteY38889"/>
                </a:cxn>
                <a:cxn ang="0">
                  <a:pos x="connsiteX38890" y="connsiteY38890"/>
                </a:cxn>
                <a:cxn ang="0">
                  <a:pos x="connsiteX38891" y="connsiteY38891"/>
                </a:cxn>
                <a:cxn ang="0">
                  <a:pos x="connsiteX38892" y="connsiteY38892"/>
                </a:cxn>
                <a:cxn ang="0">
                  <a:pos x="connsiteX38893" y="connsiteY38893"/>
                </a:cxn>
                <a:cxn ang="0">
                  <a:pos x="connsiteX38894" y="connsiteY38894"/>
                </a:cxn>
                <a:cxn ang="0">
                  <a:pos x="connsiteX38895" y="connsiteY38895"/>
                </a:cxn>
                <a:cxn ang="0">
                  <a:pos x="connsiteX38896" y="connsiteY38896"/>
                </a:cxn>
                <a:cxn ang="0">
                  <a:pos x="connsiteX38897" y="connsiteY38897"/>
                </a:cxn>
                <a:cxn ang="0">
                  <a:pos x="connsiteX38898" y="connsiteY38898"/>
                </a:cxn>
                <a:cxn ang="0">
                  <a:pos x="connsiteX38899" y="connsiteY38899"/>
                </a:cxn>
                <a:cxn ang="0">
                  <a:pos x="connsiteX38900" y="connsiteY38900"/>
                </a:cxn>
                <a:cxn ang="0">
                  <a:pos x="connsiteX38901" y="connsiteY38901"/>
                </a:cxn>
                <a:cxn ang="0">
                  <a:pos x="connsiteX38902" y="connsiteY38902"/>
                </a:cxn>
                <a:cxn ang="0">
                  <a:pos x="connsiteX38903" y="connsiteY38903"/>
                </a:cxn>
                <a:cxn ang="0">
                  <a:pos x="connsiteX38904" y="connsiteY38904"/>
                </a:cxn>
                <a:cxn ang="0">
                  <a:pos x="connsiteX38905" y="connsiteY38905"/>
                </a:cxn>
                <a:cxn ang="0">
                  <a:pos x="connsiteX38906" y="connsiteY38906"/>
                </a:cxn>
                <a:cxn ang="0">
                  <a:pos x="connsiteX38907" y="connsiteY38907"/>
                </a:cxn>
                <a:cxn ang="0">
                  <a:pos x="connsiteX38908" y="connsiteY38908"/>
                </a:cxn>
                <a:cxn ang="0">
                  <a:pos x="connsiteX38909" y="connsiteY38909"/>
                </a:cxn>
                <a:cxn ang="0">
                  <a:pos x="connsiteX38910" y="connsiteY38910"/>
                </a:cxn>
                <a:cxn ang="0">
                  <a:pos x="connsiteX38911" y="connsiteY38911"/>
                </a:cxn>
                <a:cxn ang="0">
                  <a:pos x="connsiteX38912" y="connsiteY38912"/>
                </a:cxn>
                <a:cxn ang="0">
                  <a:pos x="connsiteX38913" y="connsiteY38913"/>
                </a:cxn>
                <a:cxn ang="0">
                  <a:pos x="connsiteX38914" y="connsiteY38914"/>
                </a:cxn>
                <a:cxn ang="0">
                  <a:pos x="connsiteX38915" y="connsiteY38915"/>
                </a:cxn>
                <a:cxn ang="0">
                  <a:pos x="connsiteX38916" y="connsiteY38916"/>
                </a:cxn>
                <a:cxn ang="0">
                  <a:pos x="connsiteX38917" y="connsiteY38917"/>
                </a:cxn>
                <a:cxn ang="0">
                  <a:pos x="connsiteX38918" y="connsiteY38918"/>
                </a:cxn>
                <a:cxn ang="0">
                  <a:pos x="connsiteX38919" y="connsiteY38919"/>
                </a:cxn>
                <a:cxn ang="0">
                  <a:pos x="connsiteX38920" y="connsiteY38920"/>
                </a:cxn>
                <a:cxn ang="0">
                  <a:pos x="connsiteX38921" y="connsiteY38921"/>
                </a:cxn>
                <a:cxn ang="0">
                  <a:pos x="connsiteX38922" y="connsiteY38922"/>
                </a:cxn>
                <a:cxn ang="0">
                  <a:pos x="connsiteX38923" y="connsiteY38923"/>
                </a:cxn>
                <a:cxn ang="0">
                  <a:pos x="connsiteX38924" y="connsiteY38924"/>
                </a:cxn>
                <a:cxn ang="0">
                  <a:pos x="connsiteX38925" y="connsiteY38925"/>
                </a:cxn>
                <a:cxn ang="0">
                  <a:pos x="connsiteX38926" y="connsiteY38926"/>
                </a:cxn>
                <a:cxn ang="0">
                  <a:pos x="connsiteX38927" y="connsiteY38927"/>
                </a:cxn>
                <a:cxn ang="0">
                  <a:pos x="connsiteX38928" y="connsiteY38928"/>
                </a:cxn>
                <a:cxn ang="0">
                  <a:pos x="connsiteX38929" y="connsiteY38929"/>
                </a:cxn>
                <a:cxn ang="0">
                  <a:pos x="connsiteX38930" y="connsiteY38930"/>
                </a:cxn>
                <a:cxn ang="0">
                  <a:pos x="connsiteX38931" y="connsiteY38931"/>
                </a:cxn>
                <a:cxn ang="0">
                  <a:pos x="connsiteX38932" y="connsiteY38932"/>
                </a:cxn>
                <a:cxn ang="0">
                  <a:pos x="connsiteX38933" y="connsiteY38933"/>
                </a:cxn>
                <a:cxn ang="0">
                  <a:pos x="connsiteX38934" y="connsiteY38934"/>
                </a:cxn>
                <a:cxn ang="0">
                  <a:pos x="connsiteX38935" y="connsiteY38935"/>
                </a:cxn>
                <a:cxn ang="0">
                  <a:pos x="connsiteX38936" y="connsiteY38936"/>
                </a:cxn>
                <a:cxn ang="0">
                  <a:pos x="connsiteX38937" y="connsiteY38937"/>
                </a:cxn>
                <a:cxn ang="0">
                  <a:pos x="connsiteX38938" y="connsiteY38938"/>
                </a:cxn>
                <a:cxn ang="0">
                  <a:pos x="connsiteX38939" y="connsiteY38939"/>
                </a:cxn>
                <a:cxn ang="0">
                  <a:pos x="connsiteX38940" y="connsiteY38940"/>
                </a:cxn>
                <a:cxn ang="0">
                  <a:pos x="connsiteX38941" y="connsiteY38941"/>
                </a:cxn>
                <a:cxn ang="0">
                  <a:pos x="connsiteX38942" y="connsiteY38942"/>
                </a:cxn>
                <a:cxn ang="0">
                  <a:pos x="connsiteX38943" y="connsiteY38943"/>
                </a:cxn>
                <a:cxn ang="0">
                  <a:pos x="connsiteX38944" y="connsiteY38944"/>
                </a:cxn>
                <a:cxn ang="0">
                  <a:pos x="connsiteX38945" y="connsiteY38945"/>
                </a:cxn>
                <a:cxn ang="0">
                  <a:pos x="connsiteX38946" y="connsiteY38946"/>
                </a:cxn>
                <a:cxn ang="0">
                  <a:pos x="connsiteX38947" y="connsiteY38947"/>
                </a:cxn>
                <a:cxn ang="0">
                  <a:pos x="connsiteX38948" y="connsiteY38948"/>
                </a:cxn>
                <a:cxn ang="0">
                  <a:pos x="connsiteX38949" y="connsiteY38949"/>
                </a:cxn>
                <a:cxn ang="0">
                  <a:pos x="connsiteX38950" y="connsiteY38950"/>
                </a:cxn>
                <a:cxn ang="0">
                  <a:pos x="connsiteX38951" y="connsiteY38951"/>
                </a:cxn>
                <a:cxn ang="0">
                  <a:pos x="connsiteX38952" y="connsiteY38952"/>
                </a:cxn>
                <a:cxn ang="0">
                  <a:pos x="connsiteX38953" y="connsiteY38953"/>
                </a:cxn>
                <a:cxn ang="0">
                  <a:pos x="connsiteX38954" y="connsiteY38954"/>
                </a:cxn>
                <a:cxn ang="0">
                  <a:pos x="connsiteX38955" y="connsiteY38955"/>
                </a:cxn>
                <a:cxn ang="0">
                  <a:pos x="connsiteX38956" y="connsiteY38956"/>
                </a:cxn>
                <a:cxn ang="0">
                  <a:pos x="connsiteX38957" y="connsiteY38957"/>
                </a:cxn>
                <a:cxn ang="0">
                  <a:pos x="connsiteX38958" y="connsiteY38958"/>
                </a:cxn>
                <a:cxn ang="0">
                  <a:pos x="connsiteX38959" y="connsiteY38959"/>
                </a:cxn>
                <a:cxn ang="0">
                  <a:pos x="connsiteX38960" y="connsiteY38960"/>
                </a:cxn>
                <a:cxn ang="0">
                  <a:pos x="connsiteX38961" y="connsiteY38961"/>
                </a:cxn>
                <a:cxn ang="0">
                  <a:pos x="connsiteX38962" y="connsiteY38962"/>
                </a:cxn>
                <a:cxn ang="0">
                  <a:pos x="connsiteX38963" y="connsiteY38963"/>
                </a:cxn>
                <a:cxn ang="0">
                  <a:pos x="connsiteX38964" y="connsiteY38964"/>
                </a:cxn>
                <a:cxn ang="0">
                  <a:pos x="connsiteX38965" y="connsiteY38965"/>
                </a:cxn>
                <a:cxn ang="0">
                  <a:pos x="connsiteX38966" y="connsiteY38966"/>
                </a:cxn>
                <a:cxn ang="0">
                  <a:pos x="connsiteX38967" y="connsiteY38967"/>
                </a:cxn>
                <a:cxn ang="0">
                  <a:pos x="connsiteX38968" y="connsiteY38968"/>
                </a:cxn>
                <a:cxn ang="0">
                  <a:pos x="connsiteX38969" y="connsiteY38969"/>
                </a:cxn>
                <a:cxn ang="0">
                  <a:pos x="connsiteX38970" y="connsiteY38970"/>
                </a:cxn>
                <a:cxn ang="0">
                  <a:pos x="connsiteX38971" y="connsiteY38971"/>
                </a:cxn>
                <a:cxn ang="0">
                  <a:pos x="connsiteX38972" y="connsiteY38972"/>
                </a:cxn>
                <a:cxn ang="0">
                  <a:pos x="connsiteX38973" y="connsiteY38973"/>
                </a:cxn>
                <a:cxn ang="0">
                  <a:pos x="connsiteX38974" y="connsiteY38974"/>
                </a:cxn>
                <a:cxn ang="0">
                  <a:pos x="connsiteX38975" y="connsiteY38975"/>
                </a:cxn>
                <a:cxn ang="0">
                  <a:pos x="connsiteX38976" y="connsiteY38976"/>
                </a:cxn>
                <a:cxn ang="0">
                  <a:pos x="connsiteX38977" y="connsiteY38977"/>
                </a:cxn>
                <a:cxn ang="0">
                  <a:pos x="connsiteX38978" y="connsiteY38978"/>
                </a:cxn>
                <a:cxn ang="0">
                  <a:pos x="connsiteX38979" y="connsiteY38979"/>
                </a:cxn>
                <a:cxn ang="0">
                  <a:pos x="connsiteX38980" y="connsiteY38980"/>
                </a:cxn>
                <a:cxn ang="0">
                  <a:pos x="connsiteX38981" y="connsiteY38981"/>
                </a:cxn>
                <a:cxn ang="0">
                  <a:pos x="connsiteX38982" y="connsiteY38982"/>
                </a:cxn>
                <a:cxn ang="0">
                  <a:pos x="connsiteX38983" y="connsiteY38983"/>
                </a:cxn>
                <a:cxn ang="0">
                  <a:pos x="connsiteX38984" y="connsiteY38984"/>
                </a:cxn>
                <a:cxn ang="0">
                  <a:pos x="connsiteX38985" y="connsiteY38985"/>
                </a:cxn>
                <a:cxn ang="0">
                  <a:pos x="connsiteX38986" y="connsiteY38986"/>
                </a:cxn>
                <a:cxn ang="0">
                  <a:pos x="connsiteX38987" y="connsiteY38987"/>
                </a:cxn>
                <a:cxn ang="0">
                  <a:pos x="connsiteX38988" y="connsiteY38988"/>
                </a:cxn>
                <a:cxn ang="0">
                  <a:pos x="connsiteX38989" y="connsiteY38989"/>
                </a:cxn>
                <a:cxn ang="0">
                  <a:pos x="connsiteX38990" y="connsiteY38990"/>
                </a:cxn>
                <a:cxn ang="0">
                  <a:pos x="connsiteX38991" y="connsiteY38991"/>
                </a:cxn>
                <a:cxn ang="0">
                  <a:pos x="connsiteX38992" y="connsiteY38992"/>
                </a:cxn>
                <a:cxn ang="0">
                  <a:pos x="connsiteX38993" y="connsiteY38993"/>
                </a:cxn>
                <a:cxn ang="0">
                  <a:pos x="connsiteX38994" y="connsiteY38994"/>
                </a:cxn>
                <a:cxn ang="0">
                  <a:pos x="connsiteX38995" y="connsiteY38995"/>
                </a:cxn>
                <a:cxn ang="0">
                  <a:pos x="connsiteX38996" y="connsiteY38996"/>
                </a:cxn>
                <a:cxn ang="0">
                  <a:pos x="connsiteX38997" y="connsiteY38997"/>
                </a:cxn>
                <a:cxn ang="0">
                  <a:pos x="connsiteX38998" y="connsiteY38998"/>
                </a:cxn>
                <a:cxn ang="0">
                  <a:pos x="connsiteX38999" y="connsiteY38999"/>
                </a:cxn>
                <a:cxn ang="0">
                  <a:pos x="connsiteX39000" y="connsiteY39000"/>
                </a:cxn>
                <a:cxn ang="0">
                  <a:pos x="connsiteX39001" y="connsiteY39001"/>
                </a:cxn>
                <a:cxn ang="0">
                  <a:pos x="connsiteX39002" y="connsiteY39002"/>
                </a:cxn>
                <a:cxn ang="0">
                  <a:pos x="connsiteX39003" y="connsiteY39003"/>
                </a:cxn>
                <a:cxn ang="0">
                  <a:pos x="connsiteX39004" y="connsiteY39004"/>
                </a:cxn>
                <a:cxn ang="0">
                  <a:pos x="connsiteX39005" y="connsiteY39005"/>
                </a:cxn>
                <a:cxn ang="0">
                  <a:pos x="connsiteX39006" y="connsiteY39006"/>
                </a:cxn>
                <a:cxn ang="0">
                  <a:pos x="connsiteX39007" y="connsiteY39007"/>
                </a:cxn>
                <a:cxn ang="0">
                  <a:pos x="connsiteX39008" y="connsiteY39008"/>
                </a:cxn>
                <a:cxn ang="0">
                  <a:pos x="connsiteX39009" y="connsiteY39009"/>
                </a:cxn>
                <a:cxn ang="0">
                  <a:pos x="connsiteX39010" y="connsiteY39010"/>
                </a:cxn>
                <a:cxn ang="0">
                  <a:pos x="connsiteX39011" y="connsiteY39011"/>
                </a:cxn>
                <a:cxn ang="0">
                  <a:pos x="connsiteX39012" y="connsiteY39012"/>
                </a:cxn>
                <a:cxn ang="0">
                  <a:pos x="connsiteX39013" y="connsiteY39013"/>
                </a:cxn>
                <a:cxn ang="0">
                  <a:pos x="connsiteX39014" y="connsiteY39014"/>
                </a:cxn>
                <a:cxn ang="0">
                  <a:pos x="connsiteX39015" y="connsiteY39015"/>
                </a:cxn>
                <a:cxn ang="0">
                  <a:pos x="connsiteX39016" y="connsiteY39016"/>
                </a:cxn>
                <a:cxn ang="0">
                  <a:pos x="connsiteX39017" y="connsiteY39017"/>
                </a:cxn>
                <a:cxn ang="0">
                  <a:pos x="connsiteX39018" y="connsiteY39018"/>
                </a:cxn>
                <a:cxn ang="0">
                  <a:pos x="connsiteX39019" y="connsiteY39019"/>
                </a:cxn>
                <a:cxn ang="0">
                  <a:pos x="connsiteX39020" y="connsiteY39020"/>
                </a:cxn>
                <a:cxn ang="0">
                  <a:pos x="connsiteX39021" y="connsiteY39021"/>
                </a:cxn>
                <a:cxn ang="0">
                  <a:pos x="connsiteX39022" y="connsiteY39022"/>
                </a:cxn>
                <a:cxn ang="0">
                  <a:pos x="connsiteX39023" y="connsiteY39023"/>
                </a:cxn>
                <a:cxn ang="0">
                  <a:pos x="connsiteX39024" y="connsiteY39024"/>
                </a:cxn>
                <a:cxn ang="0">
                  <a:pos x="connsiteX39025" y="connsiteY39025"/>
                </a:cxn>
                <a:cxn ang="0">
                  <a:pos x="connsiteX39026" y="connsiteY39026"/>
                </a:cxn>
                <a:cxn ang="0">
                  <a:pos x="connsiteX39027" y="connsiteY39027"/>
                </a:cxn>
                <a:cxn ang="0">
                  <a:pos x="connsiteX39028" y="connsiteY39028"/>
                </a:cxn>
                <a:cxn ang="0">
                  <a:pos x="connsiteX39029" y="connsiteY39029"/>
                </a:cxn>
                <a:cxn ang="0">
                  <a:pos x="connsiteX39030" y="connsiteY39030"/>
                </a:cxn>
                <a:cxn ang="0">
                  <a:pos x="connsiteX39031" y="connsiteY39031"/>
                </a:cxn>
                <a:cxn ang="0">
                  <a:pos x="connsiteX39032" y="connsiteY39032"/>
                </a:cxn>
                <a:cxn ang="0">
                  <a:pos x="connsiteX39033" y="connsiteY39033"/>
                </a:cxn>
                <a:cxn ang="0">
                  <a:pos x="connsiteX39034" y="connsiteY39034"/>
                </a:cxn>
                <a:cxn ang="0">
                  <a:pos x="connsiteX39035" y="connsiteY39035"/>
                </a:cxn>
                <a:cxn ang="0">
                  <a:pos x="connsiteX39036" y="connsiteY39036"/>
                </a:cxn>
                <a:cxn ang="0">
                  <a:pos x="connsiteX39037" y="connsiteY39037"/>
                </a:cxn>
                <a:cxn ang="0">
                  <a:pos x="connsiteX39038" y="connsiteY39038"/>
                </a:cxn>
                <a:cxn ang="0">
                  <a:pos x="connsiteX39039" y="connsiteY39039"/>
                </a:cxn>
                <a:cxn ang="0">
                  <a:pos x="connsiteX39040" y="connsiteY39040"/>
                </a:cxn>
                <a:cxn ang="0">
                  <a:pos x="connsiteX39041" y="connsiteY39041"/>
                </a:cxn>
                <a:cxn ang="0">
                  <a:pos x="connsiteX39042" y="connsiteY39042"/>
                </a:cxn>
                <a:cxn ang="0">
                  <a:pos x="connsiteX39043" y="connsiteY39043"/>
                </a:cxn>
                <a:cxn ang="0">
                  <a:pos x="connsiteX39044" y="connsiteY39044"/>
                </a:cxn>
                <a:cxn ang="0">
                  <a:pos x="connsiteX39045" y="connsiteY39045"/>
                </a:cxn>
                <a:cxn ang="0">
                  <a:pos x="connsiteX39046" y="connsiteY39046"/>
                </a:cxn>
                <a:cxn ang="0">
                  <a:pos x="connsiteX39047" y="connsiteY39047"/>
                </a:cxn>
                <a:cxn ang="0">
                  <a:pos x="connsiteX39048" y="connsiteY39048"/>
                </a:cxn>
                <a:cxn ang="0">
                  <a:pos x="connsiteX39049" y="connsiteY39049"/>
                </a:cxn>
                <a:cxn ang="0">
                  <a:pos x="connsiteX39050" y="connsiteY39050"/>
                </a:cxn>
                <a:cxn ang="0">
                  <a:pos x="connsiteX39051" y="connsiteY39051"/>
                </a:cxn>
                <a:cxn ang="0">
                  <a:pos x="connsiteX39052" y="connsiteY39052"/>
                </a:cxn>
                <a:cxn ang="0">
                  <a:pos x="connsiteX39053" y="connsiteY39053"/>
                </a:cxn>
                <a:cxn ang="0">
                  <a:pos x="connsiteX39054" y="connsiteY39054"/>
                </a:cxn>
                <a:cxn ang="0">
                  <a:pos x="connsiteX39055" y="connsiteY39055"/>
                </a:cxn>
                <a:cxn ang="0">
                  <a:pos x="connsiteX39056" y="connsiteY39056"/>
                </a:cxn>
                <a:cxn ang="0">
                  <a:pos x="connsiteX39057" y="connsiteY39057"/>
                </a:cxn>
                <a:cxn ang="0">
                  <a:pos x="connsiteX39058" y="connsiteY39058"/>
                </a:cxn>
                <a:cxn ang="0">
                  <a:pos x="connsiteX39059" y="connsiteY39059"/>
                </a:cxn>
                <a:cxn ang="0">
                  <a:pos x="connsiteX39060" y="connsiteY39060"/>
                </a:cxn>
                <a:cxn ang="0">
                  <a:pos x="connsiteX39061" y="connsiteY39061"/>
                </a:cxn>
                <a:cxn ang="0">
                  <a:pos x="connsiteX39062" y="connsiteY39062"/>
                </a:cxn>
                <a:cxn ang="0">
                  <a:pos x="connsiteX39063" y="connsiteY39063"/>
                </a:cxn>
                <a:cxn ang="0">
                  <a:pos x="connsiteX39064" y="connsiteY39064"/>
                </a:cxn>
                <a:cxn ang="0">
                  <a:pos x="connsiteX39065" y="connsiteY39065"/>
                </a:cxn>
                <a:cxn ang="0">
                  <a:pos x="connsiteX39066" y="connsiteY39066"/>
                </a:cxn>
                <a:cxn ang="0">
                  <a:pos x="connsiteX39067" y="connsiteY39067"/>
                </a:cxn>
                <a:cxn ang="0">
                  <a:pos x="connsiteX39068" y="connsiteY39068"/>
                </a:cxn>
                <a:cxn ang="0">
                  <a:pos x="connsiteX39069" y="connsiteY39069"/>
                </a:cxn>
                <a:cxn ang="0">
                  <a:pos x="connsiteX39070" y="connsiteY39070"/>
                </a:cxn>
                <a:cxn ang="0">
                  <a:pos x="connsiteX39071" y="connsiteY39071"/>
                </a:cxn>
                <a:cxn ang="0">
                  <a:pos x="connsiteX39072" y="connsiteY39072"/>
                </a:cxn>
                <a:cxn ang="0">
                  <a:pos x="connsiteX39073" y="connsiteY39073"/>
                </a:cxn>
                <a:cxn ang="0">
                  <a:pos x="connsiteX39074" y="connsiteY39074"/>
                </a:cxn>
                <a:cxn ang="0">
                  <a:pos x="connsiteX39075" y="connsiteY39075"/>
                </a:cxn>
                <a:cxn ang="0">
                  <a:pos x="connsiteX39076" y="connsiteY39076"/>
                </a:cxn>
                <a:cxn ang="0">
                  <a:pos x="connsiteX39077" y="connsiteY39077"/>
                </a:cxn>
                <a:cxn ang="0">
                  <a:pos x="connsiteX39078" y="connsiteY39078"/>
                </a:cxn>
                <a:cxn ang="0">
                  <a:pos x="connsiteX39079" y="connsiteY39079"/>
                </a:cxn>
                <a:cxn ang="0">
                  <a:pos x="connsiteX39080" y="connsiteY39080"/>
                </a:cxn>
                <a:cxn ang="0">
                  <a:pos x="connsiteX39081" y="connsiteY39081"/>
                </a:cxn>
                <a:cxn ang="0">
                  <a:pos x="connsiteX39082" y="connsiteY39082"/>
                </a:cxn>
                <a:cxn ang="0">
                  <a:pos x="connsiteX39083" y="connsiteY39083"/>
                </a:cxn>
                <a:cxn ang="0">
                  <a:pos x="connsiteX39084" y="connsiteY39084"/>
                </a:cxn>
                <a:cxn ang="0">
                  <a:pos x="connsiteX39085" y="connsiteY39085"/>
                </a:cxn>
                <a:cxn ang="0">
                  <a:pos x="connsiteX39086" y="connsiteY39086"/>
                </a:cxn>
                <a:cxn ang="0">
                  <a:pos x="connsiteX39087" y="connsiteY39087"/>
                </a:cxn>
                <a:cxn ang="0">
                  <a:pos x="connsiteX39088" y="connsiteY39088"/>
                </a:cxn>
                <a:cxn ang="0">
                  <a:pos x="connsiteX39089" y="connsiteY39089"/>
                </a:cxn>
                <a:cxn ang="0">
                  <a:pos x="connsiteX39090" y="connsiteY39090"/>
                </a:cxn>
                <a:cxn ang="0">
                  <a:pos x="connsiteX39091" y="connsiteY39091"/>
                </a:cxn>
                <a:cxn ang="0">
                  <a:pos x="connsiteX39092" y="connsiteY39092"/>
                </a:cxn>
                <a:cxn ang="0">
                  <a:pos x="connsiteX39093" y="connsiteY39093"/>
                </a:cxn>
                <a:cxn ang="0">
                  <a:pos x="connsiteX39094" y="connsiteY39094"/>
                </a:cxn>
                <a:cxn ang="0">
                  <a:pos x="connsiteX39095" y="connsiteY39095"/>
                </a:cxn>
                <a:cxn ang="0">
                  <a:pos x="connsiteX39096" y="connsiteY39096"/>
                </a:cxn>
                <a:cxn ang="0">
                  <a:pos x="connsiteX39097" y="connsiteY39097"/>
                </a:cxn>
                <a:cxn ang="0">
                  <a:pos x="connsiteX39098" y="connsiteY39098"/>
                </a:cxn>
                <a:cxn ang="0">
                  <a:pos x="connsiteX39099" y="connsiteY39099"/>
                </a:cxn>
                <a:cxn ang="0">
                  <a:pos x="connsiteX39100" y="connsiteY39100"/>
                </a:cxn>
                <a:cxn ang="0">
                  <a:pos x="connsiteX39101" y="connsiteY39101"/>
                </a:cxn>
                <a:cxn ang="0">
                  <a:pos x="connsiteX39102" y="connsiteY39102"/>
                </a:cxn>
                <a:cxn ang="0">
                  <a:pos x="connsiteX39103" y="connsiteY39103"/>
                </a:cxn>
                <a:cxn ang="0">
                  <a:pos x="connsiteX39104" y="connsiteY39104"/>
                </a:cxn>
                <a:cxn ang="0">
                  <a:pos x="connsiteX39105" y="connsiteY39105"/>
                </a:cxn>
                <a:cxn ang="0">
                  <a:pos x="connsiteX39106" y="connsiteY39106"/>
                </a:cxn>
                <a:cxn ang="0">
                  <a:pos x="connsiteX39107" y="connsiteY39107"/>
                </a:cxn>
                <a:cxn ang="0">
                  <a:pos x="connsiteX39108" y="connsiteY39108"/>
                </a:cxn>
                <a:cxn ang="0">
                  <a:pos x="connsiteX39109" y="connsiteY39109"/>
                </a:cxn>
                <a:cxn ang="0">
                  <a:pos x="connsiteX39110" y="connsiteY39110"/>
                </a:cxn>
                <a:cxn ang="0">
                  <a:pos x="connsiteX39111" y="connsiteY39111"/>
                </a:cxn>
                <a:cxn ang="0">
                  <a:pos x="connsiteX39112" y="connsiteY39112"/>
                </a:cxn>
                <a:cxn ang="0">
                  <a:pos x="connsiteX39113" y="connsiteY39113"/>
                </a:cxn>
                <a:cxn ang="0">
                  <a:pos x="connsiteX39114" y="connsiteY39114"/>
                </a:cxn>
                <a:cxn ang="0">
                  <a:pos x="connsiteX39115" y="connsiteY39115"/>
                </a:cxn>
                <a:cxn ang="0">
                  <a:pos x="connsiteX39116" y="connsiteY39116"/>
                </a:cxn>
                <a:cxn ang="0">
                  <a:pos x="connsiteX39117" y="connsiteY39117"/>
                </a:cxn>
                <a:cxn ang="0">
                  <a:pos x="connsiteX39118" y="connsiteY39118"/>
                </a:cxn>
                <a:cxn ang="0">
                  <a:pos x="connsiteX39119" y="connsiteY39119"/>
                </a:cxn>
                <a:cxn ang="0">
                  <a:pos x="connsiteX39120" y="connsiteY39120"/>
                </a:cxn>
                <a:cxn ang="0">
                  <a:pos x="connsiteX39121" y="connsiteY39121"/>
                </a:cxn>
                <a:cxn ang="0">
                  <a:pos x="connsiteX39122" y="connsiteY39122"/>
                </a:cxn>
                <a:cxn ang="0">
                  <a:pos x="connsiteX39123" y="connsiteY39123"/>
                </a:cxn>
                <a:cxn ang="0">
                  <a:pos x="connsiteX39124" y="connsiteY39124"/>
                </a:cxn>
                <a:cxn ang="0">
                  <a:pos x="connsiteX39125" y="connsiteY39125"/>
                </a:cxn>
                <a:cxn ang="0">
                  <a:pos x="connsiteX39126" y="connsiteY39126"/>
                </a:cxn>
                <a:cxn ang="0">
                  <a:pos x="connsiteX39127" y="connsiteY39127"/>
                </a:cxn>
                <a:cxn ang="0">
                  <a:pos x="connsiteX39128" y="connsiteY39128"/>
                </a:cxn>
                <a:cxn ang="0">
                  <a:pos x="connsiteX39129" y="connsiteY39129"/>
                </a:cxn>
                <a:cxn ang="0">
                  <a:pos x="connsiteX39130" y="connsiteY39130"/>
                </a:cxn>
                <a:cxn ang="0">
                  <a:pos x="connsiteX39131" y="connsiteY39131"/>
                </a:cxn>
                <a:cxn ang="0">
                  <a:pos x="connsiteX39132" y="connsiteY39132"/>
                </a:cxn>
                <a:cxn ang="0">
                  <a:pos x="connsiteX39133" y="connsiteY39133"/>
                </a:cxn>
                <a:cxn ang="0">
                  <a:pos x="connsiteX39134" y="connsiteY39134"/>
                </a:cxn>
                <a:cxn ang="0">
                  <a:pos x="connsiteX39135" y="connsiteY39135"/>
                </a:cxn>
                <a:cxn ang="0">
                  <a:pos x="connsiteX39136" y="connsiteY39136"/>
                </a:cxn>
                <a:cxn ang="0">
                  <a:pos x="connsiteX39137" y="connsiteY39137"/>
                </a:cxn>
                <a:cxn ang="0">
                  <a:pos x="connsiteX39138" y="connsiteY39138"/>
                </a:cxn>
                <a:cxn ang="0">
                  <a:pos x="connsiteX39139" y="connsiteY39139"/>
                </a:cxn>
                <a:cxn ang="0">
                  <a:pos x="connsiteX39140" y="connsiteY39140"/>
                </a:cxn>
                <a:cxn ang="0">
                  <a:pos x="connsiteX39141" y="connsiteY39141"/>
                </a:cxn>
                <a:cxn ang="0">
                  <a:pos x="connsiteX39142" y="connsiteY39142"/>
                </a:cxn>
                <a:cxn ang="0">
                  <a:pos x="connsiteX39143" y="connsiteY39143"/>
                </a:cxn>
                <a:cxn ang="0">
                  <a:pos x="connsiteX39144" y="connsiteY39144"/>
                </a:cxn>
                <a:cxn ang="0">
                  <a:pos x="connsiteX39145" y="connsiteY39145"/>
                </a:cxn>
                <a:cxn ang="0">
                  <a:pos x="connsiteX39146" y="connsiteY39146"/>
                </a:cxn>
                <a:cxn ang="0">
                  <a:pos x="connsiteX39147" y="connsiteY39147"/>
                </a:cxn>
                <a:cxn ang="0">
                  <a:pos x="connsiteX39148" y="connsiteY39148"/>
                </a:cxn>
                <a:cxn ang="0">
                  <a:pos x="connsiteX39149" y="connsiteY39149"/>
                </a:cxn>
                <a:cxn ang="0">
                  <a:pos x="connsiteX39150" y="connsiteY39150"/>
                </a:cxn>
                <a:cxn ang="0">
                  <a:pos x="connsiteX39151" y="connsiteY39151"/>
                </a:cxn>
                <a:cxn ang="0">
                  <a:pos x="connsiteX39152" y="connsiteY39152"/>
                </a:cxn>
                <a:cxn ang="0">
                  <a:pos x="connsiteX39153" y="connsiteY39153"/>
                </a:cxn>
                <a:cxn ang="0">
                  <a:pos x="connsiteX39154" y="connsiteY39154"/>
                </a:cxn>
                <a:cxn ang="0">
                  <a:pos x="connsiteX39155" y="connsiteY39155"/>
                </a:cxn>
                <a:cxn ang="0">
                  <a:pos x="connsiteX39156" y="connsiteY39156"/>
                </a:cxn>
                <a:cxn ang="0">
                  <a:pos x="connsiteX39157" y="connsiteY39157"/>
                </a:cxn>
                <a:cxn ang="0">
                  <a:pos x="connsiteX39158" y="connsiteY39158"/>
                </a:cxn>
                <a:cxn ang="0">
                  <a:pos x="connsiteX39159" y="connsiteY39159"/>
                </a:cxn>
                <a:cxn ang="0">
                  <a:pos x="connsiteX39160" y="connsiteY39160"/>
                </a:cxn>
                <a:cxn ang="0">
                  <a:pos x="connsiteX39161" y="connsiteY39161"/>
                </a:cxn>
                <a:cxn ang="0">
                  <a:pos x="connsiteX39162" y="connsiteY39162"/>
                </a:cxn>
                <a:cxn ang="0">
                  <a:pos x="connsiteX39163" y="connsiteY39163"/>
                </a:cxn>
                <a:cxn ang="0">
                  <a:pos x="connsiteX39164" y="connsiteY39164"/>
                </a:cxn>
                <a:cxn ang="0">
                  <a:pos x="connsiteX39165" y="connsiteY39165"/>
                </a:cxn>
                <a:cxn ang="0">
                  <a:pos x="connsiteX39166" y="connsiteY39166"/>
                </a:cxn>
                <a:cxn ang="0">
                  <a:pos x="connsiteX39167" y="connsiteY39167"/>
                </a:cxn>
                <a:cxn ang="0">
                  <a:pos x="connsiteX39168" y="connsiteY39168"/>
                </a:cxn>
                <a:cxn ang="0">
                  <a:pos x="connsiteX39169" y="connsiteY39169"/>
                </a:cxn>
                <a:cxn ang="0">
                  <a:pos x="connsiteX39170" y="connsiteY39170"/>
                </a:cxn>
                <a:cxn ang="0">
                  <a:pos x="connsiteX39171" y="connsiteY39171"/>
                </a:cxn>
                <a:cxn ang="0">
                  <a:pos x="connsiteX39172" y="connsiteY39172"/>
                </a:cxn>
                <a:cxn ang="0">
                  <a:pos x="connsiteX39173" y="connsiteY39173"/>
                </a:cxn>
                <a:cxn ang="0">
                  <a:pos x="connsiteX39174" y="connsiteY39174"/>
                </a:cxn>
                <a:cxn ang="0">
                  <a:pos x="connsiteX39175" y="connsiteY39175"/>
                </a:cxn>
                <a:cxn ang="0">
                  <a:pos x="connsiteX39176" y="connsiteY39176"/>
                </a:cxn>
                <a:cxn ang="0">
                  <a:pos x="connsiteX39177" y="connsiteY39177"/>
                </a:cxn>
                <a:cxn ang="0">
                  <a:pos x="connsiteX39178" y="connsiteY39178"/>
                </a:cxn>
                <a:cxn ang="0">
                  <a:pos x="connsiteX39179" y="connsiteY39179"/>
                </a:cxn>
                <a:cxn ang="0">
                  <a:pos x="connsiteX39180" y="connsiteY39180"/>
                </a:cxn>
                <a:cxn ang="0">
                  <a:pos x="connsiteX39181" y="connsiteY39181"/>
                </a:cxn>
                <a:cxn ang="0">
                  <a:pos x="connsiteX39182" y="connsiteY39182"/>
                </a:cxn>
                <a:cxn ang="0">
                  <a:pos x="connsiteX39183" y="connsiteY39183"/>
                </a:cxn>
                <a:cxn ang="0">
                  <a:pos x="connsiteX39184" y="connsiteY39184"/>
                </a:cxn>
                <a:cxn ang="0">
                  <a:pos x="connsiteX39185" y="connsiteY39185"/>
                </a:cxn>
                <a:cxn ang="0">
                  <a:pos x="connsiteX39186" y="connsiteY39186"/>
                </a:cxn>
                <a:cxn ang="0">
                  <a:pos x="connsiteX39187" y="connsiteY39187"/>
                </a:cxn>
                <a:cxn ang="0">
                  <a:pos x="connsiteX39188" y="connsiteY39188"/>
                </a:cxn>
                <a:cxn ang="0">
                  <a:pos x="connsiteX39189" y="connsiteY39189"/>
                </a:cxn>
                <a:cxn ang="0">
                  <a:pos x="connsiteX39190" y="connsiteY39190"/>
                </a:cxn>
                <a:cxn ang="0">
                  <a:pos x="connsiteX39191" y="connsiteY39191"/>
                </a:cxn>
                <a:cxn ang="0">
                  <a:pos x="connsiteX39192" y="connsiteY39192"/>
                </a:cxn>
                <a:cxn ang="0">
                  <a:pos x="connsiteX39193" y="connsiteY39193"/>
                </a:cxn>
                <a:cxn ang="0">
                  <a:pos x="connsiteX39194" y="connsiteY39194"/>
                </a:cxn>
                <a:cxn ang="0">
                  <a:pos x="connsiteX39195" y="connsiteY39195"/>
                </a:cxn>
                <a:cxn ang="0">
                  <a:pos x="connsiteX39196" y="connsiteY39196"/>
                </a:cxn>
                <a:cxn ang="0">
                  <a:pos x="connsiteX39197" y="connsiteY39197"/>
                </a:cxn>
                <a:cxn ang="0">
                  <a:pos x="connsiteX39198" y="connsiteY39198"/>
                </a:cxn>
                <a:cxn ang="0">
                  <a:pos x="connsiteX39199" y="connsiteY39199"/>
                </a:cxn>
                <a:cxn ang="0">
                  <a:pos x="connsiteX39200" y="connsiteY39200"/>
                </a:cxn>
                <a:cxn ang="0">
                  <a:pos x="connsiteX39201" y="connsiteY39201"/>
                </a:cxn>
                <a:cxn ang="0">
                  <a:pos x="connsiteX39202" y="connsiteY39202"/>
                </a:cxn>
                <a:cxn ang="0">
                  <a:pos x="connsiteX39203" y="connsiteY39203"/>
                </a:cxn>
                <a:cxn ang="0">
                  <a:pos x="connsiteX39204" y="connsiteY39204"/>
                </a:cxn>
                <a:cxn ang="0">
                  <a:pos x="connsiteX39205" y="connsiteY39205"/>
                </a:cxn>
                <a:cxn ang="0">
                  <a:pos x="connsiteX39206" y="connsiteY39206"/>
                </a:cxn>
                <a:cxn ang="0">
                  <a:pos x="connsiteX39207" y="connsiteY39207"/>
                </a:cxn>
                <a:cxn ang="0">
                  <a:pos x="connsiteX39208" y="connsiteY39208"/>
                </a:cxn>
                <a:cxn ang="0">
                  <a:pos x="connsiteX39209" y="connsiteY39209"/>
                </a:cxn>
                <a:cxn ang="0">
                  <a:pos x="connsiteX39210" y="connsiteY39210"/>
                </a:cxn>
                <a:cxn ang="0">
                  <a:pos x="connsiteX39211" y="connsiteY39211"/>
                </a:cxn>
                <a:cxn ang="0">
                  <a:pos x="connsiteX39212" y="connsiteY39212"/>
                </a:cxn>
                <a:cxn ang="0">
                  <a:pos x="connsiteX39213" y="connsiteY39213"/>
                </a:cxn>
                <a:cxn ang="0">
                  <a:pos x="connsiteX39214" y="connsiteY39214"/>
                </a:cxn>
                <a:cxn ang="0">
                  <a:pos x="connsiteX39215" y="connsiteY39215"/>
                </a:cxn>
                <a:cxn ang="0">
                  <a:pos x="connsiteX39216" y="connsiteY39216"/>
                </a:cxn>
                <a:cxn ang="0">
                  <a:pos x="connsiteX39217" y="connsiteY39217"/>
                </a:cxn>
                <a:cxn ang="0">
                  <a:pos x="connsiteX39218" y="connsiteY39218"/>
                </a:cxn>
                <a:cxn ang="0">
                  <a:pos x="connsiteX39219" y="connsiteY39219"/>
                </a:cxn>
                <a:cxn ang="0">
                  <a:pos x="connsiteX39220" y="connsiteY39220"/>
                </a:cxn>
                <a:cxn ang="0">
                  <a:pos x="connsiteX39221" y="connsiteY39221"/>
                </a:cxn>
                <a:cxn ang="0">
                  <a:pos x="connsiteX39222" y="connsiteY39222"/>
                </a:cxn>
                <a:cxn ang="0">
                  <a:pos x="connsiteX39223" y="connsiteY39223"/>
                </a:cxn>
                <a:cxn ang="0">
                  <a:pos x="connsiteX39224" y="connsiteY39224"/>
                </a:cxn>
                <a:cxn ang="0">
                  <a:pos x="connsiteX39225" y="connsiteY39225"/>
                </a:cxn>
                <a:cxn ang="0">
                  <a:pos x="connsiteX39226" y="connsiteY39226"/>
                </a:cxn>
                <a:cxn ang="0">
                  <a:pos x="connsiteX39227" y="connsiteY39227"/>
                </a:cxn>
                <a:cxn ang="0">
                  <a:pos x="connsiteX39228" y="connsiteY39228"/>
                </a:cxn>
                <a:cxn ang="0">
                  <a:pos x="connsiteX39229" y="connsiteY39229"/>
                </a:cxn>
                <a:cxn ang="0">
                  <a:pos x="connsiteX39230" y="connsiteY39230"/>
                </a:cxn>
                <a:cxn ang="0">
                  <a:pos x="connsiteX39231" y="connsiteY39231"/>
                </a:cxn>
                <a:cxn ang="0">
                  <a:pos x="connsiteX39232" y="connsiteY39232"/>
                </a:cxn>
                <a:cxn ang="0">
                  <a:pos x="connsiteX39233" y="connsiteY39233"/>
                </a:cxn>
                <a:cxn ang="0">
                  <a:pos x="connsiteX39234" y="connsiteY39234"/>
                </a:cxn>
                <a:cxn ang="0">
                  <a:pos x="connsiteX39235" y="connsiteY39235"/>
                </a:cxn>
                <a:cxn ang="0">
                  <a:pos x="connsiteX39236" y="connsiteY39236"/>
                </a:cxn>
                <a:cxn ang="0">
                  <a:pos x="connsiteX39237" y="connsiteY39237"/>
                </a:cxn>
                <a:cxn ang="0">
                  <a:pos x="connsiteX39238" y="connsiteY39238"/>
                </a:cxn>
                <a:cxn ang="0">
                  <a:pos x="connsiteX39239" y="connsiteY39239"/>
                </a:cxn>
                <a:cxn ang="0">
                  <a:pos x="connsiteX39240" y="connsiteY39240"/>
                </a:cxn>
                <a:cxn ang="0">
                  <a:pos x="connsiteX39241" y="connsiteY39241"/>
                </a:cxn>
                <a:cxn ang="0">
                  <a:pos x="connsiteX39242" y="connsiteY39242"/>
                </a:cxn>
                <a:cxn ang="0">
                  <a:pos x="connsiteX39243" y="connsiteY39243"/>
                </a:cxn>
                <a:cxn ang="0">
                  <a:pos x="connsiteX39244" y="connsiteY39244"/>
                </a:cxn>
                <a:cxn ang="0">
                  <a:pos x="connsiteX39245" y="connsiteY39245"/>
                </a:cxn>
                <a:cxn ang="0">
                  <a:pos x="connsiteX39246" y="connsiteY39246"/>
                </a:cxn>
                <a:cxn ang="0">
                  <a:pos x="connsiteX39247" y="connsiteY39247"/>
                </a:cxn>
                <a:cxn ang="0">
                  <a:pos x="connsiteX39248" y="connsiteY39248"/>
                </a:cxn>
                <a:cxn ang="0">
                  <a:pos x="connsiteX39249" y="connsiteY39249"/>
                </a:cxn>
                <a:cxn ang="0">
                  <a:pos x="connsiteX39250" y="connsiteY39250"/>
                </a:cxn>
                <a:cxn ang="0">
                  <a:pos x="connsiteX39251" y="connsiteY39251"/>
                </a:cxn>
                <a:cxn ang="0">
                  <a:pos x="connsiteX39252" y="connsiteY39252"/>
                </a:cxn>
                <a:cxn ang="0">
                  <a:pos x="connsiteX39253" y="connsiteY39253"/>
                </a:cxn>
                <a:cxn ang="0">
                  <a:pos x="connsiteX39254" y="connsiteY39254"/>
                </a:cxn>
                <a:cxn ang="0">
                  <a:pos x="connsiteX39255" y="connsiteY39255"/>
                </a:cxn>
                <a:cxn ang="0">
                  <a:pos x="connsiteX39256" y="connsiteY39256"/>
                </a:cxn>
                <a:cxn ang="0">
                  <a:pos x="connsiteX39257" y="connsiteY39257"/>
                </a:cxn>
                <a:cxn ang="0">
                  <a:pos x="connsiteX39258" y="connsiteY39258"/>
                </a:cxn>
                <a:cxn ang="0">
                  <a:pos x="connsiteX39259" y="connsiteY39259"/>
                </a:cxn>
                <a:cxn ang="0">
                  <a:pos x="connsiteX39260" y="connsiteY39260"/>
                </a:cxn>
                <a:cxn ang="0">
                  <a:pos x="connsiteX39261" y="connsiteY39261"/>
                </a:cxn>
                <a:cxn ang="0">
                  <a:pos x="connsiteX39262" y="connsiteY39262"/>
                </a:cxn>
                <a:cxn ang="0">
                  <a:pos x="connsiteX39263" y="connsiteY39263"/>
                </a:cxn>
                <a:cxn ang="0">
                  <a:pos x="connsiteX39264" y="connsiteY39264"/>
                </a:cxn>
                <a:cxn ang="0">
                  <a:pos x="connsiteX39265" y="connsiteY39265"/>
                </a:cxn>
                <a:cxn ang="0">
                  <a:pos x="connsiteX39266" y="connsiteY39266"/>
                </a:cxn>
                <a:cxn ang="0">
                  <a:pos x="connsiteX39267" y="connsiteY39267"/>
                </a:cxn>
                <a:cxn ang="0">
                  <a:pos x="connsiteX39268" y="connsiteY39268"/>
                </a:cxn>
                <a:cxn ang="0">
                  <a:pos x="connsiteX39269" y="connsiteY39269"/>
                </a:cxn>
                <a:cxn ang="0">
                  <a:pos x="connsiteX39270" y="connsiteY39270"/>
                </a:cxn>
                <a:cxn ang="0">
                  <a:pos x="connsiteX39271" y="connsiteY39271"/>
                </a:cxn>
                <a:cxn ang="0">
                  <a:pos x="connsiteX39272" y="connsiteY39272"/>
                </a:cxn>
                <a:cxn ang="0">
                  <a:pos x="connsiteX39273" y="connsiteY39273"/>
                </a:cxn>
                <a:cxn ang="0">
                  <a:pos x="connsiteX39274" y="connsiteY39274"/>
                </a:cxn>
                <a:cxn ang="0">
                  <a:pos x="connsiteX39275" y="connsiteY39275"/>
                </a:cxn>
                <a:cxn ang="0">
                  <a:pos x="connsiteX39276" y="connsiteY39276"/>
                </a:cxn>
                <a:cxn ang="0">
                  <a:pos x="connsiteX39277" y="connsiteY39277"/>
                </a:cxn>
                <a:cxn ang="0">
                  <a:pos x="connsiteX39278" y="connsiteY39278"/>
                </a:cxn>
                <a:cxn ang="0">
                  <a:pos x="connsiteX39279" y="connsiteY39279"/>
                </a:cxn>
                <a:cxn ang="0">
                  <a:pos x="connsiteX39280" y="connsiteY39280"/>
                </a:cxn>
                <a:cxn ang="0">
                  <a:pos x="connsiteX39281" y="connsiteY39281"/>
                </a:cxn>
                <a:cxn ang="0">
                  <a:pos x="connsiteX39282" y="connsiteY39282"/>
                </a:cxn>
                <a:cxn ang="0">
                  <a:pos x="connsiteX39283" y="connsiteY39283"/>
                </a:cxn>
                <a:cxn ang="0">
                  <a:pos x="connsiteX39284" y="connsiteY39284"/>
                </a:cxn>
                <a:cxn ang="0">
                  <a:pos x="connsiteX39285" y="connsiteY39285"/>
                </a:cxn>
                <a:cxn ang="0">
                  <a:pos x="connsiteX39286" y="connsiteY39286"/>
                </a:cxn>
                <a:cxn ang="0">
                  <a:pos x="connsiteX39287" y="connsiteY39287"/>
                </a:cxn>
                <a:cxn ang="0">
                  <a:pos x="connsiteX39288" y="connsiteY39288"/>
                </a:cxn>
                <a:cxn ang="0">
                  <a:pos x="connsiteX39289" y="connsiteY39289"/>
                </a:cxn>
                <a:cxn ang="0">
                  <a:pos x="connsiteX39290" y="connsiteY39290"/>
                </a:cxn>
                <a:cxn ang="0">
                  <a:pos x="connsiteX39291" y="connsiteY39291"/>
                </a:cxn>
                <a:cxn ang="0">
                  <a:pos x="connsiteX39292" y="connsiteY39292"/>
                </a:cxn>
                <a:cxn ang="0">
                  <a:pos x="connsiteX39293" y="connsiteY39293"/>
                </a:cxn>
                <a:cxn ang="0">
                  <a:pos x="connsiteX39294" y="connsiteY39294"/>
                </a:cxn>
                <a:cxn ang="0">
                  <a:pos x="connsiteX39295" y="connsiteY39295"/>
                </a:cxn>
                <a:cxn ang="0">
                  <a:pos x="connsiteX39296" y="connsiteY39296"/>
                </a:cxn>
                <a:cxn ang="0">
                  <a:pos x="connsiteX39297" y="connsiteY39297"/>
                </a:cxn>
                <a:cxn ang="0">
                  <a:pos x="connsiteX39298" y="connsiteY39298"/>
                </a:cxn>
                <a:cxn ang="0">
                  <a:pos x="connsiteX39299" y="connsiteY39299"/>
                </a:cxn>
                <a:cxn ang="0">
                  <a:pos x="connsiteX39300" y="connsiteY39300"/>
                </a:cxn>
                <a:cxn ang="0">
                  <a:pos x="connsiteX39301" y="connsiteY39301"/>
                </a:cxn>
                <a:cxn ang="0">
                  <a:pos x="connsiteX39302" y="connsiteY39302"/>
                </a:cxn>
                <a:cxn ang="0">
                  <a:pos x="connsiteX39303" y="connsiteY39303"/>
                </a:cxn>
                <a:cxn ang="0">
                  <a:pos x="connsiteX39304" y="connsiteY39304"/>
                </a:cxn>
                <a:cxn ang="0">
                  <a:pos x="connsiteX39305" y="connsiteY39305"/>
                </a:cxn>
                <a:cxn ang="0">
                  <a:pos x="connsiteX39306" y="connsiteY39306"/>
                </a:cxn>
                <a:cxn ang="0">
                  <a:pos x="connsiteX39307" y="connsiteY39307"/>
                </a:cxn>
                <a:cxn ang="0">
                  <a:pos x="connsiteX39308" y="connsiteY39308"/>
                </a:cxn>
                <a:cxn ang="0">
                  <a:pos x="connsiteX39309" y="connsiteY39309"/>
                </a:cxn>
                <a:cxn ang="0">
                  <a:pos x="connsiteX39310" y="connsiteY39310"/>
                </a:cxn>
                <a:cxn ang="0">
                  <a:pos x="connsiteX39311" y="connsiteY39311"/>
                </a:cxn>
                <a:cxn ang="0">
                  <a:pos x="connsiteX39312" y="connsiteY39312"/>
                </a:cxn>
                <a:cxn ang="0">
                  <a:pos x="connsiteX39313" y="connsiteY39313"/>
                </a:cxn>
                <a:cxn ang="0">
                  <a:pos x="connsiteX39314" y="connsiteY39314"/>
                </a:cxn>
                <a:cxn ang="0">
                  <a:pos x="connsiteX39315" y="connsiteY39315"/>
                </a:cxn>
                <a:cxn ang="0">
                  <a:pos x="connsiteX39316" y="connsiteY39316"/>
                </a:cxn>
                <a:cxn ang="0">
                  <a:pos x="connsiteX39317" y="connsiteY39317"/>
                </a:cxn>
                <a:cxn ang="0">
                  <a:pos x="connsiteX39318" y="connsiteY39318"/>
                </a:cxn>
                <a:cxn ang="0">
                  <a:pos x="connsiteX39319" y="connsiteY39319"/>
                </a:cxn>
                <a:cxn ang="0">
                  <a:pos x="connsiteX39320" y="connsiteY39320"/>
                </a:cxn>
                <a:cxn ang="0">
                  <a:pos x="connsiteX39321" y="connsiteY39321"/>
                </a:cxn>
                <a:cxn ang="0">
                  <a:pos x="connsiteX39322" y="connsiteY39322"/>
                </a:cxn>
                <a:cxn ang="0">
                  <a:pos x="connsiteX39323" y="connsiteY39323"/>
                </a:cxn>
                <a:cxn ang="0">
                  <a:pos x="connsiteX39324" y="connsiteY39324"/>
                </a:cxn>
                <a:cxn ang="0">
                  <a:pos x="connsiteX39325" y="connsiteY39325"/>
                </a:cxn>
                <a:cxn ang="0">
                  <a:pos x="connsiteX39326" y="connsiteY39326"/>
                </a:cxn>
                <a:cxn ang="0">
                  <a:pos x="connsiteX39327" y="connsiteY39327"/>
                </a:cxn>
                <a:cxn ang="0">
                  <a:pos x="connsiteX39328" y="connsiteY39328"/>
                </a:cxn>
                <a:cxn ang="0">
                  <a:pos x="connsiteX39329" y="connsiteY39329"/>
                </a:cxn>
                <a:cxn ang="0">
                  <a:pos x="connsiteX39330" y="connsiteY39330"/>
                </a:cxn>
                <a:cxn ang="0">
                  <a:pos x="connsiteX39331" y="connsiteY39331"/>
                </a:cxn>
                <a:cxn ang="0">
                  <a:pos x="connsiteX39332" y="connsiteY39332"/>
                </a:cxn>
                <a:cxn ang="0">
                  <a:pos x="connsiteX39333" y="connsiteY39333"/>
                </a:cxn>
                <a:cxn ang="0">
                  <a:pos x="connsiteX39334" y="connsiteY39334"/>
                </a:cxn>
                <a:cxn ang="0">
                  <a:pos x="connsiteX39335" y="connsiteY39335"/>
                </a:cxn>
                <a:cxn ang="0">
                  <a:pos x="connsiteX39336" y="connsiteY39336"/>
                </a:cxn>
                <a:cxn ang="0">
                  <a:pos x="connsiteX39337" y="connsiteY39337"/>
                </a:cxn>
                <a:cxn ang="0">
                  <a:pos x="connsiteX39338" y="connsiteY39338"/>
                </a:cxn>
                <a:cxn ang="0">
                  <a:pos x="connsiteX39339" y="connsiteY39339"/>
                </a:cxn>
                <a:cxn ang="0">
                  <a:pos x="connsiteX39340" y="connsiteY39340"/>
                </a:cxn>
                <a:cxn ang="0">
                  <a:pos x="connsiteX39341" y="connsiteY39341"/>
                </a:cxn>
                <a:cxn ang="0">
                  <a:pos x="connsiteX39342" y="connsiteY39342"/>
                </a:cxn>
                <a:cxn ang="0">
                  <a:pos x="connsiteX39343" y="connsiteY39343"/>
                </a:cxn>
                <a:cxn ang="0">
                  <a:pos x="connsiteX39344" y="connsiteY39344"/>
                </a:cxn>
                <a:cxn ang="0">
                  <a:pos x="connsiteX39345" y="connsiteY39345"/>
                </a:cxn>
                <a:cxn ang="0">
                  <a:pos x="connsiteX39346" y="connsiteY39346"/>
                </a:cxn>
                <a:cxn ang="0">
                  <a:pos x="connsiteX39347" y="connsiteY39347"/>
                </a:cxn>
                <a:cxn ang="0">
                  <a:pos x="connsiteX39348" y="connsiteY39348"/>
                </a:cxn>
                <a:cxn ang="0">
                  <a:pos x="connsiteX39349" y="connsiteY39349"/>
                </a:cxn>
                <a:cxn ang="0">
                  <a:pos x="connsiteX39350" y="connsiteY39350"/>
                </a:cxn>
                <a:cxn ang="0">
                  <a:pos x="connsiteX39351" y="connsiteY39351"/>
                </a:cxn>
                <a:cxn ang="0">
                  <a:pos x="connsiteX39352" y="connsiteY39352"/>
                </a:cxn>
                <a:cxn ang="0">
                  <a:pos x="connsiteX39353" y="connsiteY39353"/>
                </a:cxn>
                <a:cxn ang="0">
                  <a:pos x="connsiteX39354" y="connsiteY39354"/>
                </a:cxn>
                <a:cxn ang="0">
                  <a:pos x="connsiteX39355" y="connsiteY39355"/>
                </a:cxn>
                <a:cxn ang="0">
                  <a:pos x="connsiteX39356" y="connsiteY39356"/>
                </a:cxn>
                <a:cxn ang="0">
                  <a:pos x="connsiteX39357" y="connsiteY39357"/>
                </a:cxn>
                <a:cxn ang="0">
                  <a:pos x="connsiteX39358" y="connsiteY39358"/>
                </a:cxn>
                <a:cxn ang="0">
                  <a:pos x="connsiteX39359" y="connsiteY39359"/>
                </a:cxn>
                <a:cxn ang="0">
                  <a:pos x="connsiteX39360" y="connsiteY39360"/>
                </a:cxn>
                <a:cxn ang="0">
                  <a:pos x="connsiteX39361" y="connsiteY39361"/>
                </a:cxn>
                <a:cxn ang="0">
                  <a:pos x="connsiteX39362" y="connsiteY39362"/>
                </a:cxn>
                <a:cxn ang="0">
                  <a:pos x="connsiteX39363" y="connsiteY39363"/>
                </a:cxn>
                <a:cxn ang="0">
                  <a:pos x="connsiteX39364" y="connsiteY39364"/>
                </a:cxn>
                <a:cxn ang="0">
                  <a:pos x="connsiteX39365" y="connsiteY39365"/>
                </a:cxn>
                <a:cxn ang="0">
                  <a:pos x="connsiteX39366" y="connsiteY39366"/>
                </a:cxn>
                <a:cxn ang="0">
                  <a:pos x="connsiteX39367" y="connsiteY39367"/>
                </a:cxn>
                <a:cxn ang="0">
                  <a:pos x="connsiteX39368" y="connsiteY39368"/>
                </a:cxn>
                <a:cxn ang="0">
                  <a:pos x="connsiteX39369" y="connsiteY39369"/>
                </a:cxn>
                <a:cxn ang="0">
                  <a:pos x="connsiteX39370" y="connsiteY39370"/>
                </a:cxn>
                <a:cxn ang="0">
                  <a:pos x="connsiteX39371" y="connsiteY39371"/>
                </a:cxn>
                <a:cxn ang="0">
                  <a:pos x="connsiteX39372" y="connsiteY39372"/>
                </a:cxn>
                <a:cxn ang="0">
                  <a:pos x="connsiteX39373" y="connsiteY39373"/>
                </a:cxn>
                <a:cxn ang="0">
                  <a:pos x="connsiteX39374" y="connsiteY39374"/>
                </a:cxn>
                <a:cxn ang="0">
                  <a:pos x="connsiteX39375" y="connsiteY39375"/>
                </a:cxn>
                <a:cxn ang="0">
                  <a:pos x="connsiteX39376" y="connsiteY39376"/>
                </a:cxn>
                <a:cxn ang="0">
                  <a:pos x="connsiteX39377" y="connsiteY39377"/>
                </a:cxn>
                <a:cxn ang="0">
                  <a:pos x="connsiteX39378" y="connsiteY39378"/>
                </a:cxn>
                <a:cxn ang="0">
                  <a:pos x="connsiteX39379" y="connsiteY39379"/>
                </a:cxn>
                <a:cxn ang="0">
                  <a:pos x="connsiteX39380" y="connsiteY39380"/>
                </a:cxn>
                <a:cxn ang="0">
                  <a:pos x="connsiteX39381" y="connsiteY39381"/>
                </a:cxn>
                <a:cxn ang="0">
                  <a:pos x="connsiteX39382" y="connsiteY39382"/>
                </a:cxn>
                <a:cxn ang="0">
                  <a:pos x="connsiteX39383" y="connsiteY39383"/>
                </a:cxn>
                <a:cxn ang="0">
                  <a:pos x="connsiteX39384" y="connsiteY39384"/>
                </a:cxn>
                <a:cxn ang="0">
                  <a:pos x="connsiteX39385" y="connsiteY39385"/>
                </a:cxn>
                <a:cxn ang="0">
                  <a:pos x="connsiteX39386" y="connsiteY39386"/>
                </a:cxn>
                <a:cxn ang="0">
                  <a:pos x="connsiteX39387" y="connsiteY39387"/>
                </a:cxn>
                <a:cxn ang="0">
                  <a:pos x="connsiteX39388" y="connsiteY39388"/>
                </a:cxn>
                <a:cxn ang="0">
                  <a:pos x="connsiteX39389" y="connsiteY39389"/>
                </a:cxn>
                <a:cxn ang="0">
                  <a:pos x="connsiteX39390" y="connsiteY39390"/>
                </a:cxn>
                <a:cxn ang="0">
                  <a:pos x="connsiteX39391" y="connsiteY39391"/>
                </a:cxn>
                <a:cxn ang="0">
                  <a:pos x="connsiteX39392" y="connsiteY39392"/>
                </a:cxn>
                <a:cxn ang="0">
                  <a:pos x="connsiteX39393" y="connsiteY39393"/>
                </a:cxn>
                <a:cxn ang="0">
                  <a:pos x="connsiteX39394" y="connsiteY39394"/>
                </a:cxn>
                <a:cxn ang="0">
                  <a:pos x="connsiteX39395" y="connsiteY39395"/>
                </a:cxn>
                <a:cxn ang="0">
                  <a:pos x="connsiteX39396" y="connsiteY39396"/>
                </a:cxn>
                <a:cxn ang="0">
                  <a:pos x="connsiteX39397" y="connsiteY39397"/>
                </a:cxn>
                <a:cxn ang="0">
                  <a:pos x="connsiteX39398" y="connsiteY39398"/>
                </a:cxn>
                <a:cxn ang="0">
                  <a:pos x="connsiteX39399" y="connsiteY39399"/>
                </a:cxn>
                <a:cxn ang="0">
                  <a:pos x="connsiteX39400" y="connsiteY39400"/>
                </a:cxn>
                <a:cxn ang="0">
                  <a:pos x="connsiteX39401" y="connsiteY39401"/>
                </a:cxn>
                <a:cxn ang="0">
                  <a:pos x="connsiteX39402" y="connsiteY39402"/>
                </a:cxn>
                <a:cxn ang="0">
                  <a:pos x="connsiteX39403" y="connsiteY39403"/>
                </a:cxn>
                <a:cxn ang="0">
                  <a:pos x="connsiteX39404" y="connsiteY39404"/>
                </a:cxn>
                <a:cxn ang="0">
                  <a:pos x="connsiteX39405" y="connsiteY39405"/>
                </a:cxn>
                <a:cxn ang="0">
                  <a:pos x="connsiteX39406" y="connsiteY39406"/>
                </a:cxn>
                <a:cxn ang="0">
                  <a:pos x="connsiteX39407" y="connsiteY39407"/>
                </a:cxn>
                <a:cxn ang="0">
                  <a:pos x="connsiteX39408" y="connsiteY39408"/>
                </a:cxn>
                <a:cxn ang="0">
                  <a:pos x="connsiteX39409" y="connsiteY39409"/>
                </a:cxn>
                <a:cxn ang="0">
                  <a:pos x="connsiteX39410" y="connsiteY39410"/>
                </a:cxn>
                <a:cxn ang="0">
                  <a:pos x="connsiteX39411" y="connsiteY39411"/>
                </a:cxn>
                <a:cxn ang="0">
                  <a:pos x="connsiteX39412" y="connsiteY39412"/>
                </a:cxn>
                <a:cxn ang="0">
                  <a:pos x="connsiteX39413" y="connsiteY39413"/>
                </a:cxn>
                <a:cxn ang="0">
                  <a:pos x="connsiteX39414" y="connsiteY39414"/>
                </a:cxn>
                <a:cxn ang="0">
                  <a:pos x="connsiteX39415" y="connsiteY39415"/>
                </a:cxn>
                <a:cxn ang="0">
                  <a:pos x="connsiteX39416" y="connsiteY39416"/>
                </a:cxn>
                <a:cxn ang="0">
                  <a:pos x="connsiteX39417" y="connsiteY39417"/>
                </a:cxn>
                <a:cxn ang="0">
                  <a:pos x="connsiteX39418" y="connsiteY39418"/>
                </a:cxn>
                <a:cxn ang="0">
                  <a:pos x="connsiteX39419" y="connsiteY39419"/>
                </a:cxn>
                <a:cxn ang="0">
                  <a:pos x="connsiteX39420" y="connsiteY39420"/>
                </a:cxn>
                <a:cxn ang="0">
                  <a:pos x="connsiteX39421" y="connsiteY39421"/>
                </a:cxn>
                <a:cxn ang="0">
                  <a:pos x="connsiteX39422" y="connsiteY39422"/>
                </a:cxn>
                <a:cxn ang="0">
                  <a:pos x="connsiteX39423" y="connsiteY39423"/>
                </a:cxn>
                <a:cxn ang="0">
                  <a:pos x="connsiteX39424" y="connsiteY39424"/>
                </a:cxn>
                <a:cxn ang="0">
                  <a:pos x="connsiteX39425" y="connsiteY39425"/>
                </a:cxn>
                <a:cxn ang="0">
                  <a:pos x="connsiteX39426" y="connsiteY39426"/>
                </a:cxn>
                <a:cxn ang="0">
                  <a:pos x="connsiteX39427" y="connsiteY39427"/>
                </a:cxn>
                <a:cxn ang="0">
                  <a:pos x="connsiteX39428" y="connsiteY39428"/>
                </a:cxn>
                <a:cxn ang="0">
                  <a:pos x="connsiteX39429" y="connsiteY39429"/>
                </a:cxn>
                <a:cxn ang="0">
                  <a:pos x="connsiteX39430" y="connsiteY39430"/>
                </a:cxn>
                <a:cxn ang="0">
                  <a:pos x="connsiteX39431" y="connsiteY39431"/>
                </a:cxn>
                <a:cxn ang="0">
                  <a:pos x="connsiteX39432" y="connsiteY39432"/>
                </a:cxn>
                <a:cxn ang="0">
                  <a:pos x="connsiteX39433" y="connsiteY39433"/>
                </a:cxn>
                <a:cxn ang="0">
                  <a:pos x="connsiteX39434" y="connsiteY39434"/>
                </a:cxn>
                <a:cxn ang="0">
                  <a:pos x="connsiteX39435" y="connsiteY39435"/>
                </a:cxn>
                <a:cxn ang="0">
                  <a:pos x="connsiteX39436" y="connsiteY39436"/>
                </a:cxn>
                <a:cxn ang="0">
                  <a:pos x="connsiteX39437" y="connsiteY39437"/>
                </a:cxn>
                <a:cxn ang="0">
                  <a:pos x="connsiteX39438" y="connsiteY39438"/>
                </a:cxn>
                <a:cxn ang="0">
                  <a:pos x="connsiteX39439" y="connsiteY39439"/>
                </a:cxn>
                <a:cxn ang="0">
                  <a:pos x="connsiteX39440" y="connsiteY39440"/>
                </a:cxn>
                <a:cxn ang="0">
                  <a:pos x="connsiteX39441" y="connsiteY39441"/>
                </a:cxn>
                <a:cxn ang="0">
                  <a:pos x="connsiteX39442" y="connsiteY39442"/>
                </a:cxn>
                <a:cxn ang="0">
                  <a:pos x="connsiteX39443" y="connsiteY39443"/>
                </a:cxn>
                <a:cxn ang="0">
                  <a:pos x="connsiteX39444" y="connsiteY39444"/>
                </a:cxn>
                <a:cxn ang="0">
                  <a:pos x="connsiteX39445" y="connsiteY39445"/>
                </a:cxn>
                <a:cxn ang="0">
                  <a:pos x="connsiteX39446" y="connsiteY39446"/>
                </a:cxn>
                <a:cxn ang="0">
                  <a:pos x="connsiteX39447" y="connsiteY39447"/>
                </a:cxn>
                <a:cxn ang="0">
                  <a:pos x="connsiteX39448" y="connsiteY39448"/>
                </a:cxn>
                <a:cxn ang="0">
                  <a:pos x="connsiteX39449" y="connsiteY39449"/>
                </a:cxn>
                <a:cxn ang="0">
                  <a:pos x="connsiteX39450" y="connsiteY39450"/>
                </a:cxn>
                <a:cxn ang="0">
                  <a:pos x="connsiteX39451" y="connsiteY39451"/>
                </a:cxn>
                <a:cxn ang="0">
                  <a:pos x="connsiteX39452" y="connsiteY39452"/>
                </a:cxn>
                <a:cxn ang="0">
                  <a:pos x="connsiteX39453" y="connsiteY39453"/>
                </a:cxn>
                <a:cxn ang="0">
                  <a:pos x="connsiteX39454" y="connsiteY39454"/>
                </a:cxn>
                <a:cxn ang="0">
                  <a:pos x="connsiteX39455" y="connsiteY39455"/>
                </a:cxn>
                <a:cxn ang="0">
                  <a:pos x="connsiteX39456" y="connsiteY39456"/>
                </a:cxn>
                <a:cxn ang="0">
                  <a:pos x="connsiteX39457" y="connsiteY39457"/>
                </a:cxn>
                <a:cxn ang="0">
                  <a:pos x="connsiteX39458" y="connsiteY39458"/>
                </a:cxn>
                <a:cxn ang="0">
                  <a:pos x="connsiteX39459" y="connsiteY39459"/>
                </a:cxn>
                <a:cxn ang="0">
                  <a:pos x="connsiteX39460" y="connsiteY39460"/>
                </a:cxn>
                <a:cxn ang="0">
                  <a:pos x="connsiteX39461" y="connsiteY39461"/>
                </a:cxn>
                <a:cxn ang="0">
                  <a:pos x="connsiteX39462" y="connsiteY39462"/>
                </a:cxn>
                <a:cxn ang="0">
                  <a:pos x="connsiteX39463" y="connsiteY39463"/>
                </a:cxn>
                <a:cxn ang="0">
                  <a:pos x="connsiteX39464" y="connsiteY39464"/>
                </a:cxn>
                <a:cxn ang="0">
                  <a:pos x="connsiteX39465" y="connsiteY39465"/>
                </a:cxn>
                <a:cxn ang="0">
                  <a:pos x="connsiteX39466" y="connsiteY39466"/>
                </a:cxn>
                <a:cxn ang="0">
                  <a:pos x="connsiteX39467" y="connsiteY39467"/>
                </a:cxn>
                <a:cxn ang="0">
                  <a:pos x="connsiteX39468" y="connsiteY39468"/>
                </a:cxn>
                <a:cxn ang="0">
                  <a:pos x="connsiteX39469" y="connsiteY39469"/>
                </a:cxn>
                <a:cxn ang="0">
                  <a:pos x="connsiteX39470" y="connsiteY39470"/>
                </a:cxn>
                <a:cxn ang="0">
                  <a:pos x="connsiteX39471" y="connsiteY39471"/>
                </a:cxn>
                <a:cxn ang="0">
                  <a:pos x="connsiteX39472" y="connsiteY39472"/>
                </a:cxn>
                <a:cxn ang="0">
                  <a:pos x="connsiteX39473" y="connsiteY39473"/>
                </a:cxn>
                <a:cxn ang="0">
                  <a:pos x="connsiteX39474" y="connsiteY39474"/>
                </a:cxn>
                <a:cxn ang="0">
                  <a:pos x="connsiteX39475" y="connsiteY39475"/>
                </a:cxn>
                <a:cxn ang="0">
                  <a:pos x="connsiteX39476" y="connsiteY39476"/>
                </a:cxn>
                <a:cxn ang="0">
                  <a:pos x="connsiteX39477" y="connsiteY39477"/>
                </a:cxn>
                <a:cxn ang="0">
                  <a:pos x="connsiteX39478" y="connsiteY39478"/>
                </a:cxn>
                <a:cxn ang="0">
                  <a:pos x="connsiteX39479" y="connsiteY39479"/>
                </a:cxn>
                <a:cxn ang="0">
                  <a:pos x="connsiteX39480" y="connsiteY39480"/>
                </a:cxn>
                <a:cxn ang="0">
                  <a:pos x="connsiteX39481" y="connsiteY39481"/>
                </a:cxn>
                <a:cxn ang="0">
                  <a:pos x="connsiteX39482" y="connsiteY39482"/>
                </a:cxn>
                <a:cxn ang="0">
                  <a:pos x="connsiteX39483" y="connsiteY39483"/>
                </a:cxn>
                <a:cxn ang="0">
                  <a:pos x="connsiteX39484" y="connsiteY39484"/>
                </a:cxn>
                <a:cxn ang="0">
                  <a:pos x="connsiteX39485" y="connsiteY39485"/>
                </a:cxn>
                <a:cxn ang="0">
                  <a:pos x="connsiteX39486" y="connsiteY39486"/>
                </a:cxn>
                <a:cxn ang="0">
                  <a:pos x="connsiteX39487" y="connsiteY39487"/>
                </a:cxn>
                <a:cxn ang="0">
                  <a:pos x="connsiteX39488" y="connsiteY39488"/>
                </a:cxn>
                <a:cxn ang="0">
                  <a:pos x="connsiteX39489" y="connsiteY39489"/>
                </a:cxn>
                <a:cxn ang="0">
                  <a:pos x="connsiteX39490" y="connsiteY39490"/>
                </a:cxn>
                <a:cxn ang="0">
                  <a:pos x="connsiteX39491" y="connsiteY39491"/>
                </a:cxn>
                <a:cxn ang="0">
                  <a:pos x="connsiteX39492" y="connsiteY39492"/>
                </a:cxn>
                <a:cxn ang="0">
                  <a:pos x="connsiteX39493" y="connsiteY39493"/>
                </a:cxn>
                <a:cxn ang="0">
                  <a:pos x="connsiteX39494" y="connsiteY39494"/>
                </a:cxn>
                <a:cxn ang="0">
                  <a:pos x="connsiteX39495" y="connsiteY39495"/>
                </a:cxn>
                <a:cxn ang="0">
                  <a:pos x="connsiteX39496" y="connsiteY39496"/>
                </a:cxn>
                <a:cxn ang="0">
                  <a:pos x="connsiteX39497" y="connsiteY39497"/>
                </a:cxn>
                <a:cxn ang="0">
                  <a:pos x="connsiteX39498" y="connsiteY39498"/>
                </a:cxn>
                <a:cxn ang="0">
                  <a:pos x="connsiteX39499" y="connsiteY39499"/>
                </a:cxn>
                <a:cxn ang="0">
                  <a:pos x="connsiteX39500" y="connsiteY39500"/>
                </a:cxn>
                <a:cxn ang="0">
                  <a:pos x="connsiteX39501" y="connsiteY39501"/>
                </a:cxn>
                <a:cxn ang="0">
                  <a:pos x="connsiteX39502" y="connsiteY39502"/>
                </a:cxn>
                <a:cxn ang="0">
                  <a:pos x="connsiteX39503" y="connsiteY39503"/>
                </a:cxn>
                <a:cxn ang="0">
                  <a:pos x="connsiteX39504" y="connsiteY39504"/>
                </a:cxn>
                <a:cxn ang="0">
                  <a:pos x="connsiteX39505" y="connsiteY39505"/>
                </a:cxn>
                <a:cxn ang="0">
                  <a:pos x="connsiteX39506" y="connsiteY39506"/>
                </a:cxn>
                <a:cxn ang="0">
                  <a:pos x="connsiteX39507" y="connsiteY39507"/>
                </a:cxn>
                <a:cxn ang="0">
                  <a:pos x="connsiteX39508" y="connsiteY39508"/>
                </a:cxn>
                <a:cxn ang="0">
                  <a:pos x="connsiteX39509" y="connsiteY39509"/>
                </a:cxn>
                <a:cxn ang="0">
                  <a:pos x="connsiteX39510" y="connsiteY39510"/>
                </a:cxn>
                <a:cxn ang="0">
                  <a:pos x="connsiteX39511" y="connsiteY39511"/>
                </a:cxn>
                <a:cxn ang="0">
                  <a:pos x="connsiteX39512" y="connsiteY39512"/>
                </a:cxn>
                <a:cxn ang="0">
                  <a:pos x="connsiteX39513" y="connsiteY39513"/>
                </a:cxn>
                <a:cxn ang="0">
                  <a:pos x="connsiteX39514" y="connsiteY39514"/>
                </a:cxn>
                <a:cxn ang="0">
                  <a:pos x="connsiteX39515" y="connsiteY39515"/>
                </a:cxn>
                <a:cxn ang="0">
                  <a:pos x="connsiteX39516" y="connsiteY39516"/>
                </a:cxn>
                <a:cxn ang="0">
                  <a:pos x="connsiteX39517" y="connsiteY39517"/>
                </a:cxn>
                <a:cxn ang="0">
                  <a:pos x="connsiteX39518" y="connsiteY39518"/>
                </a:cxn>
                <a:cxn ang="0">
                  <a:pos x="connsiteX39519" y="connsiteY39519"/>
                </a:cxn>
                <a:cxn ang="0">
                  <a:pos x="connsiteX39520" y="connsiteY39520"/>
                </a:cxn>
                <a:cxn ang="0">
                  <a:pos x="connsiteX39521" y="connsiteY39521"/>
                </a:cxn>
                <a:cxn ang="0">
                  <a:pos x="connsiteX39522" y="connsiteY39522"/>
                </a:cxn>
                <a:cxn ang="0">
                  <a:pos x="connsiteX39523" y="connsiteY39523"/>
                </a:cxn>
                <a:cxn ang="0">
                  <a:pos x="connsiteX39524" y="connsiteY39524"/>
                </a:cxn>
                <a:cxn ang="0">
                  <a:pos x="connsiteX39525" y="connsiteY39525"/>
                </a:cxn>
                <a:cxn ang="0">
                  <a:pos x="connsiteX39526" y="connsiteY39526"/>
                </a:cxn>
                <a:cxn ang="0">
                  <a:pos x="connsiteX39527" y="connsiteY39527"/>
                </a:cxn>
                <a:cxn ang="0">
                  <a:pos x="connsiteX39528" y="connsiteY39528"/>
                </a:cxn>
                <a:cxn ang="0">
                  <a:pos x="connsiteX39529" y="connsiteY39529"/>
                </a:cxn>
                <a:cxn ang="0">
                  <a:pos x="connsiteX39530" y="connsiteY39530"/>
                </a:cxn>
                <a:cxn ang="0">
                  <a:pos x="connsiteX39531" y="connsiteY39531"/>
                </a:cxn>
                <a:cxn ang="0">
                  <a:pos x="connsiteX39532" y="connsiteY39532"/>
                </a:cxn>
                <a:cxn ang="0">
                  <a:pos x="connsiteX39533" y="connsiteY39533"/>
                </a:cxn>
                <a:cxn ang="0">
                  <a:pos x="connsiteX39534" y="connsiteY39534"/>
                </a:cxn>
                <a:cxn ang="0">
                  <a:pos x="connsiteX39535" y="connsiteY39535"/>
                </a:cxn>
                <a:cxn ang="0">
                  <a:pos x="connsiteX39536" y="connsiteY39536"/>
                </a:cxn>
                <a:cxn ang="0">
                  <a:pos x="connsiteX39537" y="connsiteY39537"/>
                </a:cxn>
                <a:cxn ang="0">
                  <a:pos x="connsiteX39538" y="connsiteY39538"/>
                </a:cxn>
                <a:cxn ang="0">
                  <a:pos x="connsiteX39539" y="connsiteY39539"/>
                </a:cxn>
                <a:cxn ang="0">
                  <a:pos x="connsiteX39540" y="connsiteY39540"/>
                </a:cxn>
                <a:cxn ang="0">
                  <a:pos x="connsiteX39541" y="connsiteY39541"/>
                </a:cxn>
                <a:cxn ang="0">
                  <a:pos x="connsiteX39542" y="connsiteY39542"/>
                </a:cxn>
                <a:cxn ang="0">
                  <a:pos x="connsiteX39543" y="connsiteY39543"/>
                </a:cxn>
                <a:cxn ang="0">
                  <a:pos x="connsiteX39544" y="connsiteY39544"/>
                </a:cxn>
                <a:cxn ang="0">
                  <a:pos x="connsiteX39545" y="connsiteY39545"/>
                </a:cxn>
                <a:cxn ang="0">
                  <a:pos x="connsiteX39546" y="connsiteY39546"/>
                </a:cxn>
                <a:cxn ang="0">
                  <a:pos x="connsiteX39547" y="connsiteY39547"/>
                </a:cxn>
                <a:cxn ang="0">
                  <a:pos x="connsiteX39548" y="connsiteY39548"/>
                </a:cxn>
                <a:cxn ang="0">
                  <a:pos x="connsiteX39549" y="connsiteY39549"/>
                </a:cxn>
                <a:cxn ang="0">
                  <a:pos x="connsiteX39550" y="connsiteY39550"/>
                </a:cxn>
                <a:cxn ang="0">
                  <a:pos x="connsiteX39551" y="connsiteY39551"/>
                </a:cxn>
                <a:cxn ang="0">
                  <a:pos x="connsiteX39552" y="connsiteY39552"/>
                </a:cxn>
                <a:cxn ang="0">
                  <a:pos x="connsiteX39553" y="connsiteY39553"/>
                </a:cxn>
                <a:cxn ang="0">
                  <a:pos x="connsiteX39554" y="connsiteY39554"/>
                </a:cxn>
                <a:cxn ang="0">
                  <a:pos x="connsiteX39555" y="connsiteY39555"/>
                </a:cxn>
                <a:cxn ang="0">
                  <a:pos x="connsiteX39556" y="connsiteY39556"/>
                </a:cxn>
                <a:cxn ang="0">
                  <a:pos x="connsiteX39557" y="connsiteY39557"/>
                </a:cxn>
                <a:cxn ang="0">
                  <a:pos x="connsiteX39558" y="connsiteY39558"/>
                </a:cxn>
                <a:cxn ang="0">
                  <a:pos x="connsiteX39559" y="connsiteY39559"/>
                </a:cxn>
                <a:cxn ang="0">
                  <a:pos x="connsiteX39560" y="connsiteY39560"/>
                </a:cxn>
                <a:cxn ang="0">
                  <a:pos x="connsiteX39561" y="connsiteY39561"/>
                </a:cxn>
                <a:cxn ang="0">
                  <a:pos x="connsiteX39562" y="connsiteY39562"/>
                </a:cxn>
                <a:cxn ang="0">
                  <a:pos x="connsiteX39563" y="connsiteY39563"/>
                </a:cxn>
                <a:cxn ang="0">
                  <a:pos x="connsiteX39564" y="connsiteY39564"/>
                </a:cxn>
                <a:cxn ang="0">
                  <a:pos x="connsiteX39565" y="connsiteY39565"/>
                </a:cxn>
                <a:cxn ang="0">
                  <a:pos x="connsiteX39566" y="connsiteY39566"/>
                </a:cxn>
                <a:cxn ang="0">
                  <a:pos x="connsiteX39567" y="connsiteY39567"/>
                </a:cxn>
                <a:cxn ang="0">
                  <a:pos x="connsiteX39568" y="connsiteY39568"/>
                </a:cxn>
                <a:cxn ang="0">
                  <a:pos x="connsiteX39569" y="connsiteY39569"/>
                </a:cxn>
                <a:cxn ang="0">
                  <a:pos x="connsiteX39570" y="connsiteY39570"/>
                </a:cxn>
                <a:cxn ang="0">
                  <a:pos x="connsiteX39571" y="connsiteY39571"/>
                </a:cxn>
                <a:cxn ang="0">
                  <a:pos x="connsiteX39572" y="connsiteY39572"/>
                </a:cxn>
                <a:cxn ang="0">
                  <a:pos x="connsiteX39573" y="connsiteY39573"/>
                </a:cxn>
                <a:cxn ang="0">
                  <a:pos x="connsiteX39574" y="connsiteY39574"/>
                </a:cxn>
                <a:cxn ang="0">
                  <a:pos x="connsiteX39575" y="connsiteY39575"/>
                </a:cxn>
                <a:cxn ang="0">
                  <a:pos x="connsiteX39576" y="connsiteY39576"/>
                </a:cxn>
                <a:cxn ang="0">
                  <a:pos x="connsiteX39577" y="connsiteY39577"/>
                </a:cxn>
                <a:cxn ang="0">
                  <a:pos x="connsiteX39578" y="connsiteY39578"/>
                </a:cxn>
                <a:cxn ang="0">
                  <a:pos x="connsiteX39579" y="connsiteY39579"/>
                </a:cxn>
                <a:cxn ang="0">
                  <a:pos x="connsiteX39580" y="connsiteY39580"/>
                </a:cxn>
                <a:cxn ang="0">
                  <a:pos x="connsiteX39581" y="connsiteY39581"/>
                </a:cxn>
                <a:cxn ang="0">
                  <a:pos x="connsiteX39582" y="connsiteY39582"/>
                </a:cxn>
                <a:cxn ang="0">
                  <a:pos x="connsiteX39583" y="connsiteY39583"/>
                </a:cxn>
                <a:cxn ang="0">
                  <a:pos x="connsiteX39584" y="connsiteY39584"/>
                </a:cxn>
                <a:cxn ang="0">
                  <a:pos x="connsiteX39585" y="connsiteY39585"/>
                </a:cxn>
                <a:cxn ang="0">
                  <a:pos x="connsiteX39586" y="connsiteY39586"/>
                </a:cxn>
                <a:cxn ang="0">
                  <a:pos x="connsiteX39587" y="connsiteY39587"/>
                </a:cxn>
                <a:cxn ang="0">
                  <a:pos x="connsiteX39588" y="connsiteY39588"/>
                </a:cxn>
                <a:cxn ang="0">
                  <a:pos x="connsiteX39589" y="connsiteY39589"/>
                </a:cxn>
                <a:cxn ang="0">
                  <a:pos x="connsiteX39590" y="connsiteY39590"/>
                </a:cxn>
                <a:cxn ang="0">
                  <a:pos x="connsiteX39591" y="connsiteY39591"/>
                </a:cxn>
                <a:cxn ang="0">
                  <a:pos x="connsiteX39592" y="connsiteY39592"/>
                </a:cxn>
                <a:cxn ang="0">
                  <a:pos x="connsiteX39593" y="connsiteY39593"/>
                </a:cxn>
                <a:cxn ang="0">
                  <a:pos x="connsiteX39594" y="connsiteY39594"/>
                </a:cxn>
                <a:cxn ang="0">
                  <a:pos x="connsiteX39595" y="connsiteY39595"/>
                </a:cxn>
                <a:cxn ang="0">
                  <a:pos x="connsiteX39596" y="connsiteY39596"/>
                </a:cxn>
                <a:cxn ang="0">
                  <a:pos x="connsiteX39597" y="connsiteY39597"/>
                </a:cxn>
                <a:cxn ang="0">
                  <a:pos x="connsiteX39598" y="connsiteY39598"/>
                </a:cxn>
                <a:cxn ang="0">
                  <a:pos x="connsiteX39599" y="connsiteY39599"/>
                </a:cxn>
                <a:cxn ang="0">
                  <a:pos x="connsiteX39600" y="connsiteY39600"/>
                </a:cxn>
                <a:cxn ang="0">
                  <a:pos x="connsiteX39601" y="connsiteY39601"/>
                </a:cxn>
                <a:cxn ang="0">
                  <a:pos x="connsiteX39602" y="connsiteY39602"/>
                </a:cxn>
                <a:cxn ang="0">
                  <a:pos x="connsiteX39603" y="connsiteY39603"/>
                </a:cxn>
                <a:cxn ang="0">
                  <a:pos x="connsiteX39604" y="connsiteY39604"/>
                </a:cxn>
                <a:cxn ang="0">
                  <a:pos x="connsiteX39605" y="connsiteY39605"/>
                </a:cxn>
                <a:cxn ang="0">
                  <a:pos x="connsiteX39606" y="connsiteY39606"/>
                </a:cxn>
                <a:cxn ang="0">
                  <a:pos x="connsiteX39607" y="connsiteY39607"/>
                </a:cxn>
                <a:cxn ang="0">
                  <a:pos x="connsiteX39608" y="connsiteY39608"/>
                </a:cxn>
                <a:cxn ang="0">
                  <a:pos x="connsiteX39609" y="connsiteY39609"/>
                </a:cxn>
                <a:cxn ang="0">
                  <a:pos x="connsiteX39610" y="connsiteY39610"/>
                </a:cxn>
                <a:cxn ang="0">
                  <a:pos x="connsiteX39611" y="connsiteY39611"/>
                </a:cxn>
                <a:cxn ang="0">
                  <a:pos x="connsiteX39612" y="connsiteY39612"/>
                </a:cxn>
                <a:cxn ang="0">
                  <a:pos x="connsiteX39613" y="connsiteY39613"/>
                </a:cxn>
                <a:cxn ang="0">
                  <a:pos x="connsiteX39614" y="connsiteY39614"/>
                </a:cxn>
                <a:cxn ang="0">
                  <a:pos x="connsiteX39615" y="connsiteY39615"/>
                </a:cxn>
                <a:cxn ang="0">
                  <a:pos x="connsiteX39616" y="connsiteY39616"/>
                </a:cxn>
                <a:cxn ang="0">
                  <a:pos x="connsiteX39617" y="connsiteY39617"/>
                </a:cxn>
                <a:cxn ang="0">
                  <a:pos x="connsiteX39618" y="connsiteY39618"/>
                </a:cxn>
                <a:cxn ang="0">
                  <a:pos x="connsiteX39619" y="connsiteY39619"/>
                </a:cxn>
                <a:cxn ang="0">
                  <a:pos x="connsiteX39620" y="connsiteY39620"/>
                </a:cxn>
                <a:cxn ang="0">
                  <a:pos x="connsiteX39621" y="connsiteY39621"/>
                </a:cxn>
                <a:cxn ang="0">
                  <a:pos x="connsiteX39622" y="connsiteY39622"/>
                </a:cxn>
                <a:cxn ang="0">
                  <a:pos x="connsiteX39623" y="connsiteY39623"/>
                </a:cxn>
                <a:cxn ang="0">
                  <a:pos x="connsiteX39624" y="connsiteY39624"/>
                </a:cxn>
                <a:cxn ang="0">
                  <a:pos x="connsiteX39625" y="connsiteY39625"/>
                </a:cxn>
                <a:cxn ang="0">
                  <a:pos x="connsiteX39626" y="connsiteY39626"/>
                </a:cxn>
                <a:cxn ang="0">
                  <a:pos x="connsiteX39627" y="connsiteY39627"/>
                </a:cxn>
                <a:cxn ang="0">
                  <a:pos x="connsiteX39628" y="connsiteY39628"/>
                </a:cxn>
                <a:cxn ang="0">
                  <a:pos x="connsiteX39629" y="connsiteY39629"/>
                </a:cxn>
                <a:cxn ang="0">
                  <a:pos x="connsiteX39630" y="connsiteY39630"/>
                </a:cxn>
                <a:cxn ang="0">
                  <a:pos x="connsiteX39631" y="connsiteY39631"/>
                </a:cxn>
                <a:cxn ang="0">
                  <a:pos x="connsiteX39632" y="connsiteY39632"/>
                </a:cxn>
                <a:cxn ang="0">
                  <a:pos x="connsiteX39633" y="connsiteY39633"/>
                </a:cxn>
                <a:cxn ang="0">
                  <a:pos x="connsiteX39634" y="connsiteY39634"/>
                </a:cxn>
                <a:cxn ang="0">
                  <a:pos x="connsiteX39635" y="connsiteY39635"/>
                </a:cxn>
                <a:cxn ang="0">
                  <a:pos x="connsiteX39636" y="connsiteY39636"/>
                </a:cxn>
                <a:cxn ang="0">
                  <a:pos x="connsiteX39637" y="connsiteY39637"/>
                </a:cxn>
                <a:cxn ang="0">
                  <a:pos x="connsiteX39638" y="connsiteY39638"/>
                </a:cxn>
                <a:cxn ang="0">
                  <a:pos x="connsiteX39639" y="connsiteY39639"/>
                </a:cxn>
                <a:cxn ang="0">
                  <a:pos x="connsiteX39640" y="connsiteY39640"/>
                </a:cxn>
                <a:cxn ang="0">
                  <a:pos x="connsiteX39641" y="connsiteY39641"/>
                </a:cxn>
                <a:cxn ang="0">
                  <a:pos x="connsiteX39642" y="connsiteY39642"/>
                </a:cxn>
                <a:cxn ang="0">
                  <a:pos x="connsiteX39643" y="connsiteY39643"/>
                </a:cxn>
                <a:cxn ang="0">
                  <a:pos x="connsiteX39644" y="connsiteY39644"/>
                </a:cxn>
                <a:cxn ang="0">
                  <a:pos x="connsiteX39645" y="connsiteY39645"/>
                </a:cxn>
                <a:cxn ang="0">
                  <a:pos x="connsiteX39646" y="connsiteY39646"/>
                </a:cxn>
                <a:cxn ang="0">
                  <a:pos x="connsiteX39647" y="connsiteY39647"/>
                </a:cxn>
                <a:cxn ang="0">
                  <a:pos x="connsiteX39648" y="connsiteY39648"/>
                </a:cxn>
                <a:cxn ang="0">
                  <a:pos x="connsiteX39649" y="connsiteY39649"/>
                </a:cxn>
                <a:cxn ang="0">
                  <a:pos x="connsiteX39650" y="connsiteY39650"/>
                </a:cxn>
                <a:cxn ang="0">
                  <a:pos x="connsiteX39651" y="connsiteY39651"/>
                </a:cxn>
                <a:cxn ang="0">
                  <a:pos x="connsiteX39652" y="connsiteY39652"/>
                </a:cxn>
                <a:cxn ang="0">
                  <a:pos x="connsiteX39653" y="connsiteY39653"/>
                </a:cxn>
                <a:cxn ang="0">
                  <a:pos x="connsiteX39654" y="connsiteY39654"/>
                </a:cxn>
                <a:cxn ang="0">
                  <a:pos x="connsiteX39655" y="connsiteY39655"/>
                </a:cxn>
                <a:cxn ang="0">
                  <a:pos x="connsiteX39656" y="connsiteY39656"/>
                </a:cxn>
                <a:cxn ang="0">
                  <a:pos x="connsiteX39657" y="connsiteY39657"/>
                </a:cxn>
                <a:cxn ang="0">
                  <a:pos x="connsiteX39658" y="connsiteY39658"/>
                </a:cxn>
                <a:cxn ang="0">
                  <a:pos x="connsiteX39659" y="connsiteY39659"/>
                </a:cxn>
                <a:cxn ang="0">
                  <a:pos x="connsiteX39660" y="connsiteY39660"/>
                </a:cxn>
                <a:cxn ang="0">
                  <a:pos x="connsiteX39661" y="connsiteY39661"/>
                </a:cxn>
                <a:cxn ang="0">
                  <a:pos x="connsiteX39662" y="connsiteY39662"/>
                </a:cxn>
                <a:cxn ang="0">
                  <a:pos x="connsiteX39663" y="connsiteY39663"/>
                </a:cxn>
                <a:cxn ang="0">
                  <a:pos x="connsiteX39664" y="connsiteY39664"/>
                </a:cxn>
                <a:cxn ang="0">
                  <a:pos x="connsiteX39665" y="connsiteY39665"/>
                </a:cxn>
                <a:cxn ang="0">
                  <a:pos x="connsiteX39666" y="connsiteY39666"/>
                </a:cxn>
                <a:cxn ang="0">
                  <a:pos x="connsiteX39667" y="connsiteY39667"/>
                </a:cxn>
                <a:cxn ang="0">
                  <a:pos x="connsiteX39668" y="connsiteY39668"/>
                </a:cxn>
                <a:cxn ang="0">
                  <a:pos x="connsiteX39669" y="connsiteY39669"/>
                </a:cxn>
                <a:cxn ang="0">
                  <a:pos x="connsiteX39670" y="connsiteY39670"/>
                </a:cxn>
                <a:cxn ang="0">
                  <a:pos x="connsiteX39671" y="connsiteY39671"/>
                </a:cxn>
                <a:cxn ang="0">
                  <a:pos x="connsiteX39672" y="connsiteY39672"/>
                </a:cxn>
                <a:cxn ang="0">
                  <a:pos x="connsiteX39673" y="connsiteY39673"/>
                </a:cxn>
                <a:cxn ang="0">
                  <a:pos x="connsiteX39674" y="connsiteY39674"/>
                </a:cxn>
                <a:cxn ang="0">
                  <a:pos x="connsiteX39675" y="connsiteY39675"/>
                </a:cxn>
                <a:cxn ang="0">
                  <a:pos x="connsiteX39676" y="connsiteY39676"/>
                </a:cxn>
                <a:cxn ang="0">
                  <a:pos x="connsiteX39677" y="connsiteY39677"/>
                </a:cxn>
                <a:cxn ang="0">
                  <a:pos x="connsiteX39678" y="connsiteY39678"/>
                </a:cxn>
                <a:cxn ang="0">
                  <a:pos x="connsiteX39679" y="connsiteY39679"/>
                </a:cxn>
                <a:cxn ang="0">
                  <a:pos x="connsiteX39680" y="connsiteY39680"/>
                </a:cxn>
                <a:cxn ang="0">
                  <a:pos x="connsiteX39681" y="connsiteY39681"/>
                </a:cxn>
                <a:cxn ang="0">
                  <a:pos x="connsiteX39682" y="connsiteY39682"/>
                </a:cxn>
                <a:cxn ang="0">
                  <a:pos x="connsiteX39683" y="connsiteY39683"/>
                </a:cxn>
                <a:cxn ang="0">
                  <a:pos x="connsiteX39684" y="connsiteY39684"/>
                </a:cxn>
                <a:cxn ang="0">
                  <a:pos x="connsiteX39685" y="connsiteY39685"/>
                </a:cxn>
                <a:cxn ang="0">
                  <a:pos x="connsiteX39686" y="connsiteY39686"/>
                </a:cxn>
                <a:cxn ang="0">
                  <a:pos x="connsiteX39687" y="connsiteY39687"/>
                </a:cxn>
                <a:cxn ang="0">
                  <a:pos x="connsiteX39688" y="connsiteY39688"/>
                </a:cxn>
                <a:cxn ang="0">
                  <a:pos x="connsiteX39689" y="connsiteY39689"/>
                </a:cxn>
                <a:cxn ang="0">
                  <a:pos x="connsiteX39690" y="connsiteY39690"/>
                </a:cxn>
                <a:cxn ang="0">
                  <a:pos x="connsiteX39691" y="connsiteY39691"/>
                </a:cxn>
                <a:cxn ang="0">
                  <a:pos x="connsiteX39692" y="connsiteY39692"/>
                </a:cxn>
                <a:cxn ang="0">
                  <a:pos x="connsiteX39693" y="connsiteY39693"/>
                </a:cxn>
                <a:cxn ang="0">
                  <a:pos x="connsiteX39694" y="connsiteY39694"/>
                </a:cxn>
                <a:cxn ang="0">
                  <a:pos x="connsiteX39695" y="connsiteY39695"/>
                </a:cxn>
                <a:cxn ang="0">
                  <a:pos x="connsiteX39696" y="connsiteY39696"/>
                </a:cxn>
                <a:cxn ang="0">
                  <a:pos x="connsiteX39697" y="connsiteY39697"/>
                </a:cxn>
                <a:cxn ang="0">
                  <a:pos x="connsiteX39698" y="connsiteY39698"/>
                </a:cxn>
                <a:cxn ang="0">
                  <a:pos x="connsiteX39699" y="connsiteY39699"/>
                </a:cxn>
                <a:cxn ang="0">
                  <a:pos x="connsiteX39700" y="connsiteY39700"/>
                </a:cxn>
                <a:cxn ang="0">
                  <a:pos x="connsiteX39701" y="connsiteY39701"/>
                </a:cxn>
                <a:cxn ang="0">
                  <a:pos x="connsiteX39702" y="connsiteY39702"/>
                </a:cxn>
                <a:cxn ang="0">
                  <a:pos x="connsiteX39703" y="connsiteY39703"/>
                </a:cxn>
                <a:cxn ang="0">
                  <a:pos x="connsiteX39704" y="connsiteY39704"/>
                </a:cxn>
                <a:cxn ang="0">
                  <a:pos x="connsiteX39705" y="connsiteY39705"/>
                </a:cxn>
                <a:cxn ang="0">
                  <a:pos x="connsiteX39706" y="connsiteY39706"/>
                </a:cxn>
                <a:cxn ang="0">
                  <a:pos x="connsiteX39707" y="connsiteY39707"/>
                </a:cxn>
                <a:cxn ang="0">
                  <a:pos x="connsiteX39708" y="connsiteY39708"/>
                </a:cxn>
                <a:cxn ang="0">
                  <a:pos x="connsiteX39709" y="connsiteY39709"/>
                </a:cxn>
                <a:cxn ang="0">
                  <a:pos x="connsiteX39710" y="connsiteY39710"/>
                </a:cxn>
                <a:cxn ang="0">
                  <a:pos x="connsiteX39711" y="connsiteY39711"/>
                </a:cxn>
                <a:cxn ang="0">
                  <a:pos x="connsiteX39712" y="connsiteY39712"/>
                </a:cxn>
                <a:cxn ang="0">
                  <a:pos x="connsiteX39713" y="connsiteY39713"/>
                </a:cxn>
                <a:cxn ang="0">
                  <a:pos x="connsiteX39714" y="connsiteY39714"/>
                </a:cxn>
                <a:cxn ang="0">
                  <a:pos x="connsiteX39715" y="connsiteY39715"/>
                </a:cxn>
                <a:cxn ang="0">
                  <a:pos x="connsiteX39716" y="connsiteY39716"/>
                </a:cxn>
                <a:cxn ang="0">
                  <a:pos x="connsiteX39717" y="connsiteY39717"/>
                </a:cxn>
                <a:cxn ang="0">
                  <a:pos x="connsiteX39718" y="connsiteY39718"/>
                </a:cxn>
                <a:cxn ang="0">
                  <a:pos x="connsiteX39719" y="connsiteY39719"/>
                </a:cxn>
                <a:cxn ang="0">
                  <a:pos x="connsiteX39720" y="connsiteY39720"/>
                </a:cxn>
                <a:cxn ang="0">
                  <a:pos x="connsiteX39721" y="connsiteY39721"/>
                </a:cxn>
                <a:cxn ang="0">
                  <a:pos x="connsiteX39722" y="connsiteY39722"/>
                </a:cxn>
                <a:cxn ang="0">
                  <a:pos x="connsiteX39723" y="connsiteY39723"/>
                </a:cxn>
                <a:cxn ang="0">
                  <a:pos x="connsiteX39724" y="connsiteY39724"/>
                </a:cxn>
                <a:cxn ang="0">
                  <a:pos x="connsiteX39725" y="connsiteY39725"/>
                </a:cxn>
                <a:cxn ang="0">
                  <a:pos x="connsiteX39726" y="connsiteY39726"/>
                </a:cxn>
                <a:cxn ang="0">
                  <a:pos x="connsiteX39727" y="connsiteY39727"/>
                </a:cxn>
                <a:cxn ang="0">
                  <a:pos x="connsiteX39728" y="connsiteY39728"/>
                </a:cxn>
                <a:cxn ang="0">
                  <a:pos x="connsiteX39729" y="connsiteY39729"/>
                </a:cxn>
                <a:cxn ang="0">
                  <a:pos x="connsiteX39730" y="connsiteY39730"/>
                </a:cxn>
                <a:cxn ang="0">
                  <a:pos x="connsiteX39731" y="connsiteY39731"/>
                </a:cxn>
                <a:cxn ang="0">
                  <a:pos x="connsiteX39732" y="connsiteY39732"/>
                </a:cxn>
                <a:cxn ang="0">
                  <a:pos x="connsiteX39733" y="connsiteY39733"/>
                </a:cxn>
                <a:cxn ang="0">
                  <a:pos x="connsiteX39734" y="connsiteY39734"/>
                </a:cxn>
                <a:cxn ang="0">
                  <a:pos x="connsiteX39735" y="connsiteY39735"/>
                </a:cxn>
                <a:cxn ang="0">
                  <a:pos x="connsiteX39736" y="connsiteY39736"/>
                </a:cxn>
                <a:cxn ang="0">
                  <a:pos x="connsiteX39737" y="connsiteY39737"/>
                </a:cxn>
                <a:cxn ang="0">
                  <a:pos x="connsiteX39738" y="connsiteY39738"/>
                </a:cxn>
                <a:cxn ang="0">
                  <a:pos x="connsiteX39739" y="connsiteY39739"/>
                </a:cxn>
                <a:cxn ang="0">
                  <a:pos x="connsiteX39740" y="connsiteY39740"/>
                </a:cxn>
                <a:cxn ang="0">
                  <a:pos x="connsiteX39741" y="connsiteY39741"/>
                </a:cxn>
                <a:cxn ang="0">
                  <a:pos x="connsiteX39742" y="connsiteY39742"/>
                </a:cxn>
                <a:cxn ang="0">
                  <a:pos x="connsiteX39743" y="connsiteY39743"/>
                </a:cxn>
                <a:cxn ang="0">
                  <a:pos x="connsiteX39744" y="connsiteY39744"/>
                </a:cxn>
                <a:cxn ang="0">
                  <a:pos x="connsiteX39745" y="connsiteY39745"/>
                </a:cxn>
                <a:cxn ang="0">
                  <a:pos x="connsiteX39746" y="connsiteY39746"/>
                </a:cxn>
                <a:cxn ang="0">
                  <a:pos x="connsiteX39747" y="connsiteY39747"/>
                </a:cxn>
                <a:cxn ang="0">
                  <a:pos x="connsiteX39748" y="connsiteY39748"/>
                </a:cxn>
                <a:cxn ang="0">
                  <a:pos x="connsiteX39749" y="connsiteY39749"/>
                </a:cxn>
                <a:cxn ang="0">
                  <a:pos x="connsiteX39750" y="connsiteY39750"/>
                </a:cxn>
                <a:cxn ang="0">
                  <a:pos x="connsiteX39751" y="connsiteY39751"/>
                </a:cxn>
                <a:cxn ang="0">
                  <a:pos x="connsiteX39752" y="connsiteY39752"/>
                </a:cxn>
                <a:cxn ang="0">
                  <a:pos x="connsiteX39753" y="connsiteY39753"/>
                </a:cxn>
                <a:cxn ang="0">
                  <a:pos x="connsiteX39754" y="connsiteY39754"/>
                </a:cxn>
                <a:cxn ang="0">
                  <a:pos x="connsiteX39755" y="connsiteY39755"/>
                </a:cxn>
                <a:cxn ang="0">
                  <a:pos x="connsiteX39756" y="connsiteY39756"/>
                </a:cxn>
                <a:cxn ang="0">
                  <a:pos x="connsiteX39757" y="connsiteY39757"/>
                </a:cxn>
                <a:cxn ang="0">
                  <a:pos x="connsiteX39758" y="connsiteY39758"/>
                </a:cxn>
                <a:cxn ang="0">
                  <a:pos x="connsiteX39759" y="connsiteY39759"/>
                </a:cxn>
                <a:cxn ang="0">
                  <a:pos x="connsiteX39760" y="connsiteY39760"/>
                </a:cxn>
                <a:cxn ang="0">
                  <a:pos x="connsiteX39761" y="connsiteY39761"/>
                </a:cxn>
                <a:cxn ang="0">
                  <a:pos x="connsiteX39762" y="connsiteY39762"/>
                </a:cxn>
                <a:cxn ang="0">
                  <a:pos x="connsiteX39763" y="connsiteY39763"/>
                </a:cxn>
                <a:cxn ang="0">
                  <a:pos x="connsiteX39764" y="connsiteY39764"/>
                </a:cxn>
                <a:cxn ang="0">
                  <a:pos x="connsiteX39765" y="connsiteY39765"/>
                </a:cxn>
                <a:cxn ang="0">
                  <a:pos x="connsiteX39766" y="connsiteY39766"/>
                </a:cxn>
                <a:cxn ang="0">
                  <a:pos x="connsiteX39767" y="connsiteY39767"/>
                </a:cxn>
                <a:cxn ang="0">
                  <a:pos x="connsiteX39768" y="connsiteY39768"/>
                </a:cxn>
                <a:cxn ang="0">
                  <a:pos x="connsiteX39769" y="connsiteY39769"/>
                </a:cxn>
                <a:cxn ang="0">
                  <a:pos x="connsiteX39770" y="connsiteY39770"/>
                </a:cxn>
                <a:cxn ang="0">
                  <a:pos x="connsiteX39771" y="connsiteY39771"/>
                </a:cxn>
                <a:cxn ang="0">
                  <a:pos x="connsiteX39772" y="connsiteY39772"/>
                </a:cxn>
                <a:cxn ang="0">
                  <a:pos x="connsiteX39773" y="connsiteY39773"/>
                </a:cxn>
                <a:cxn ang="0">
                  <a:pos x="connsiteX39774" y="connsiteY39774"/>
                </a:cxn>
                <a:cxn ang="0">
                  <a:pos x="connsiteX39775" y="connsiteY39775"/>
                </a:cxn>
                <a:cxn ang="0">
                  <a:pos x="connsiteX39776" y="connsiteY39776"/>
                </a:cxn>
                <a:cxn ang="0">
                  <a:pos x="connsiteX39777" y="connsiteY39777"/>
                </a:cxn>
                <a:cxn ang="0">
                  <a:pos x="connsiteX39778" y="connsiteY39778"/>
                </a:cxn>
                <a:cxn ang="0">
                  <a:pos x="connsiteX39779" y="connsiteY39779"/>
                </a:cxn>
                <a:cxn ang="0">
                  <a:pos x="connsiteX39780" y="connsiteY39780"/>
                </a:cxn>
                <a:cxn ang="0">
                  <a:pos x="connsiteX39781" y="connsiteY39781"/>
                </a:cxn>
                <a:cxn ang="0">
                  <a:pos x="connsiteX39782" y="connsiteY39782"/>
                </a:cxn>
                <a:cxn ang="0">
                  <a:pos x="connsiteX39783" y="connsiteY39783"/>
                </a:cxn>
                <a:cxn ang="0">
                  <a:pos x="connsiteX39784" y="connsiteY39784"/>
                </a:cxn>
                <a:cxn ang="0">
                  <a:pos x="connsiteX39785" y="connsiteY39785"/>
                </a:cxn>
                <a:cxn ang="0">
                  <a:pos x="connsiteX39786" y="connsiteY39786"/>
                </a:cxn>
                <a:cxn ang="0">
                  <a:pos x="connsiteX39787" y="connsiteY39787"/>
                </a:cxn>
                <a:cxn ang="0">
                  <a:pos x="connsiteX39788" y="connsiteY39788"/>
                </a:cxn>
                <a:cxn ang="0">
                  <a:pos x="connsiteX39789" y="connsiteY39789"/>
                </a:cxn>
                <a:cxn ang="0">
                  <a:pos x="connsiteX39790" y="connsiteY39790"/>
                </a:cxn>
                <a:cxn ang="0">
                  <a:pos x="connsiteX39791" y="connsiteY39791"/>
                </a:cxn>
                <a:cxn ang="0">
                  <a:pos x="connsiteX39792" y="connsiteY39792"/>
                </a:cxn>
                <a:cxn ang="0">
                  <a:pos x="connsiteX39793" y="connsiteY39793"/>
                </a:cxn>
                <a:cxn ang="0">
                  <a:pos x="connsiteX39794" y="connsiteY39794"/>
                </a:cxn>
                <a:cxn ang="0">
                  <a:pos x="connsiteX39795" y="connsiteY39795"/>
                </a:cxn>
                <a:cxn ang="0">
                  <a:pos x="connsiteX39796" y="connsiteY39796"/>
                </a:cxn>
                <a:cxn ang="0">
                  <a:pos x="connsiteX39797" y="connsiteY39797"/>
                </a:cxn>
                <a:cxn ang="0">
                  <a:pos x="connsiteX39798" y="connsiteY39798"/>
                </a:cxn>
                <a:cxn ang="0">
                  <a:pos x="connsiteX39799" y="connsiteY39799"/>
                </a:cxn>
                <a:cxn ang="0">
                  <a:pos x="connsiteX39800" y="connsiteY39800"/>
                </a:cxn>
                <a:cxn ang="0">
                  <a:pos x="connsiteX39801" y="connsiteY39801"/>
                </a:cxn>
                <a:cxn ang="0">
                  <a:pos x="connsiteX39802" y="connsiteY39802"/>
                </a:cxn>
                <a:cxn ang="0">
                  <a:pos x="connsiteX39803" y="connsiteY39803"/>
                </a:cxn>
                <a:cxn ang="0">
                  <a:pos x="connsiteX39804" y="connsiteY39804"/>
                </a:cxn>
                <a:cxn ang="0">
                  <a:pos x="connsiteX39805" y="connsiteY39805"/>
                </a:cxn>
                <a:cxn ang="0">
                  <a:pos x="connsiteX39806" y="connsiteY39806"/>
                </a:cxn>
                <a:cxn ang="0">
                  <a:pos x="connsiteX39807" y="connsiteY39807"/>
                </a:cxn>
                <a:cxn ang="0">
                  <a:pos x="connsiteX39808" y="connsiteY39808"/>
                </a:cxn>
                <a:cxn ang="0">
                  <a:pos x="connsiteX39809" y="connsiteY39809"/>
                </a:cxn>
                <a:cxn ang="0">
                  <a:pos x="connsiteX39810" y="connsiteY39810"/>
                </a:cxn>
                <a:cxn ang="0">
                  <a:pos x="connsiteX39811" y="connsiteY39811"/>
                </a:cxn>
                <a:cxn ang="0">
                  <a:pos x="connsiteX39812" y="connsiteY39812"/>
                </a:cxn>
                <a:cxn ang="0">
                  <a:pos x="connsiteX39813" y="connsiteY39813"/>
                </a:cxn>
                <a:cxn ang="0">
                  <a:pos x="connsiteX39814" y="connsiteY39814"/>
                </a:cxn>
                <a:cxn ang="0">
                  <a:pos x="connsiteX39815" y="connsiteY39815"/>
                </a:cxn>
                <a:cxn ang="0">
                  <a:pos x="connsiteX39816" y="connsiteY39816"/>
                </a:cxn>
                <a:cxn ang="0">
                  <a:pos x="connsiteX39817" y="connsiteY39817"/>
                </a:cxn>
                <a:cxn ang="0">
                  <a:pos x="connsiteX39818" y="connsiteY39818"/>
                </a:cxn>
                <a:cxn ang="0">
                  <a:pos x="connsiteX39819" y="connsiteY39819"/>
                </a:cxn>
                <a:cxn ang="0">
                  <a:pos x="connsiteX39820" y="connsiteY39820"/>
                </a:cxn>
                <a:cxn ang="0">
                  <a:pos x="connsiteX39821" y="connsiteY39821"/>
                </a:cxn>
                <a:cxn ang="0">
                  <a:pos x="connsiteX39822" y="connsiteY39822"/>
                </a:cxn>
                <a:cxn ang="0">
                  <a:pos x="connsiteX39823" y="connsiteY39823"/>
                </a:cxn>
                <a:cxn ang="0">
                  <a:pos x="connsiteX39824" y="connsiteY39824"/>
                </a:cxn>
                <a:cxn ang="0">
                  <a:pos x="connsiteX39825" y="connsiteY39825"/>
                </a:cxn>
                <a:cxn ang="0">
                  <a:pos x="connsiteX39826" y="connsiteY39826"/>
                </a:cxn>
                <a:cxn ang="0">
                  <a:pos x="connsiteX39827" y="connsiteY39827"/>
                </a:cxn>
                <a:cxn ang="0">
                  <a:pos x="connsiteX39828" y="connsiteY39828"/>
                </a:cxn>
                <a:cxn ang="0">
                  <a:pos x="connsiteX39829" y="connsiteY39829"/>
                </a:cxn>
                <a:cxn ang="0">
                  <a:pos x="connsiteX39830" y="connsiteY39830"/>
                </a:cxn>
                <a:cxn ang="0">
                  <a:pos x="connsiteX39831" y="connsiteY39831"/>
                </a:cxn>
                <a:cxn ang="0">
                  <a:pos x="connsiteX39832" y="connsiteY39832"/>
                </a:cxn>
                <a:cxn ang="0">
                  <a:pos x="connsiteX39833" y="connsiteY39833"/>
                </a:cxn>
                <a:cxn ang="0">
                  <a:pos x="connsiteX39834" y="connsiteY39834"/>
                </a:cxn>
                <a:cxn ang="0">
                  <a:pos x="connsiteX39835" y="connsiteY39835"/>
                </a:cxn>
                <a:cxn ang="0">
                  <a:pos x="connsiteX39836" y="connsiteY39836"/>
                </a:cxn>
                <a:cxn ang="0">
                  <a:pos x="connsiteX39837" y="connsiteY39837"/>
                </a:cxn>
                <a:cxn ang="0">
                  <a:pos x="connsiteX39838" y="connsiteY39838"/>
                </a:cxn>
                <a:cxn ang="0">
                  <a:pos x="connsiteX39839" y="connsiteY39839"/>
                </a:cxn>
                <a:cxn ang="0">
                  <a:pos x="connsiteX39840" y="connsiteY39840"/>
                </a:cxn>
                <a:cxn ang="0">
                  <a:pos x="connsiteX39841" y="connsiteY39841"/>
                </a:cxn>
                <a:cxn ang="0">
                  <a:pos x="connsiteX39842" y="connsiteY39842"/>
                </a:cxn>
                <a:cxn ang="0">
                  <a:pos x="connsiteX39843" y="connsiteY39843"/>
                </a:cxn>
                <a:cxn ang="0">
                  <a:pos x="connsiteX39844" y="connsiteY39844"/>
                </a:cxn>
                <a:cxn ang="0">
                  <a:pos x="connsiteX39845" y="connsiteY39845"/>
                </a:cxn>
                <a:cxn ang="0">
                  <a:pos x="connsiteX39846" y="connsiteY39846"/>
                </a:cxn>
                <a:cxn ang="0">
                  <a:pos x="connsiteX39847" y="connsiteY39847"/>
                </a:cxn>
                <a:cxn ang="0">
                  <a:pos x="connsiteX39848" y="connsiteY39848"/>
                </a:cxn>
                <a:cxn ang="0">
                  <a:pos x="connsiteX39849" y="connsiteY39849"/>
                </a:cxn>
                <a:cxn ang="0">
                  <a:pos x="connsiteX39850" y="connsiteY39850"/>
                </a:cxn>
                <a:cxn ang="0">
                  <a:pos x="connsiteX39851" y="connsiteY39851"/>
                </a:cxn>
                <a:cxn ang="0">
                  <a:pos x="connsiteX39852" y="connsiteY39852"/>
                </a:cxn>
                <a:cxn ang="0">
                  <a:pos x="connsiteX39853" y="connsiteY39853"/>
                </a:cxn>
                <a:cxn ang="0">
                  <a:pos x="connsiteX39854" y="connsiteY39854"/>
                </a:cxn>
                <a:cxn ang="0">
                  <a:pos x="connsiteX39855" y="connsiteY39855"/>
                </a:cxn>
                <a:cxn ang="0">
                  <a:pos x="connsiteX39856" y="connsiteY39856"/>
                </a:cxn>
                <a:cxn ang="0">
                  <a:pos x="connsiteX39857" y="connsiteY39857"/>
                </a:cxn>
                <a:cxn ang="0">
                  <a:pos x="connsiteX39858" y="connsiteY39858"/>
                </a:cxn>
                <a:cxn ang="0">
                  <a:pos x="connsiteX39859" y="connsiteY39859"/>
                </a:cxn>
                <a:cxn ang="0">
                  <a:pos x="connsiteX39860" y="connsiteY39860"/>
                </a:cxn>
                <a:cxn ang="0">
                  <a:pos x="connsiteX39861" y="connsiteY39861"/>
                </a:cxn>
                <a:cxn ang="0">
                  <a:pos x="connsiteX39862" y="connsiteY39862"/>
                </a:cxn>
                <a:cxn ang="0">
                  <a:pos x="connsiteX39863" y="connsiteY39863"/>
                </a:cxn>
                <a:cxn ang="0">
                  <a:pos x="connsiteX39864" y="connsiteY39864"/>
                </a:cxn>
                <a:cxn ang="0">
                  <a:pos x="connsiteX39865" y="connsiteY39865"/>
                </a:cxn>
                <a:cxn ang="0">
                  <a:pos x="connsiteX39866" y="connsiteY39866"/>
                </a:cxn>
                <a:cxn ang="0">
                  <a:pos x="connsiteX39867" y="connsiteY39867"/>
                </a:cxn>
                <a:cxn ang="0">
                  <a:pos x="connsiteX39868" y="connsiteY39868"/>
                </a:cxn>
                <a:cxn ang="0">
                  <a:pos x="connsiteX39869" y="connsiteY39869"/>
                </a:cxn>
                <a:cxn ang="0">
                  <a:pos x="connsiteX39870" y="connsiteY39870"/>
                </a:cxn>
                <a:cxn ang="0">
                  <a:pos x="connsiteX39871" y="connsiteY39871"/>
                </a:cxn>
                <a:cxn ang="0">
                  <a:pos x="connsiteX39872" y="connsiteY39872"/>
                </a:cxn>
                <a:cxn ang="0">
                  <a:pos x="connsiteX39873" y="connsiteY39873"/>
                </a:cxn>
                <a:cxn ang="0">
                  <a:pos x="connsiteX39874" y="connsiteY39874"/>
                </a:cxn>
                <a:cxn ang="0">
                  <a:pos x="connsiteX39875" y="connsiteY39875"/>
                </a:cxn>
                <a:cxn ang="0">
                  <a:pos x="connsiteX39876" y="connsiteY39876"/>
                </a:cxn>
                <a:cxn ang="0">
                  <a:pos x="connsiteX39877" y="connsiteY39877"/>
                </a:cxn>
                <a:cxn ang="0">
                  <a:pos x="connsiteX39878" y="connsiteY39878"/>
                </a:cxn>
                <a:cxn ang="0">
                  <a:pos x="connsiteX39879" y="connsiteY39879"/>
                </a:cxn>
                <a:cxn ang="0">
                  <a:pos x="connsiteX39880" y="connsiteY39880"/>
                </a:cxn>
                <a:cxn ang="0">
                  <a:pos x="connsiteX39881" y="connsiteY39881"/>
                </a:cxn>
                <a:cxn ang="0">
                  <a:pos x="connsiteX39882" y="connsiteY39882"/>
                </a:cxn>
                <a:cxn ang="0">
                  <a:pos x="connsiteX39883" y="connsiteY39883"/>
                </a:cxn>
                <a:cxn ang="0">
                  <a:pos x="connsiteX39884" y="connsiteY39884"/>
                </a:cxn>
                <a:cxn ang="0">
                  <a:pos x="connsiteX39885" y="connsiteY39885"/>
                </a:cxn>
                <a:cxn ang="0">
                  <a:pos x="connsiteX39886" y="connsiteY39886"/>
                </a:cxn>
                <a:cxn ang="0">
                  <a:pos x="connsiteX39887" y="connsiteY39887"/>
                </a:cxn>
                <a:cxn ang="0">
                  <a:pos x="connsiteX39888" y="connsiteY39888"/>
                </a:cxn>
                <a:cxn ang="0">
                  <a:pos x="connsiteX39889" y="connsiteY39889"/>
                </a:cxn>
                <a:cxn ang="0">
                  <a:pos x="connsiteX39890" y="connsiteY39890"/>
                </a:cxn>
                <a:cxn ang="0">
                  <a:pos x="connsiteX39891" y="connsiteY39891"/>
                </a:cxn>
                <a:cxn ang="0">
                  <a:pos x="connsiteX39892" y="connsiteY39892"/>
                </a:cxn>
                <a:cxn ang="0">
                  <a:pos x="connsiteX39893" y="connsiteY39893"/>
                </a:cxn>
                <a:cxn ang="0">
                  <a:pos x="connsiteX39894" y="connsiteY39894"/>
                </a:cxn>
                <a:cxn ang="0">
                  <a:pos x="connsiteX39895" y="connsiteY39895"/>
                </a:cxn>
                <a:cxn ang="0">
                  <a:pos x="connsiteX39896" y="connsiteY39896"/>
                </a:cxn>
                <a:cxn ang="0">
                  <a:pos x="connsiteX39897" y="connsiteY39897"/>
                </a:cxn>
                <a:cxn ang="0">
                  <a:pos x="connsiteX39898" y="connsiteY39898"/>
                </a:cxn>
                <a:cxn ang="0">
                  <a:pos x="connsiteX39899" y="connsiteY39899"/>
                </a:cxn>
                <a:cxn ang="0">
                  <a:pos x="connsiteX39900" y="connsiteY39900"/>
                </a:cxn>
                <a:cxn ang="0">
                  <a:pos x="connsiteX39901" y="connsiteY39901"/>
                </a:cxn>
                <a:cxn ang="0">
                  <a:pos x="connsiteX39902" y="connsiteY39902"/>
                </a:cxn>
                <a:cxn ang="0">
                  <a:pos x="connsiteX39903" y="connsiteY39903"/>
                </a:cxn>
                <a:cxn ang="0">
                  <a:pos x="connsiteX39904" y="connsiteY39904"/>
                </a:cxn>
                <a:cxn ang="0">
                  <a:pos x="connsiteX39905" y="connsiteY39905"/>
                </a:cxn>
                <a:cxn ang="0">
                  <a:pos x="connsiteX39906" y="connsiteY39906"/>
                </a:cxn>
                <a:cxn ang="0">
                  <a:pos x="connsiteX39907" y="connsiteY39907"/>
                </a:cxn>
                <a:cxn ang="0">
                  <a:pos x="connsiteX39908" y="connsiteY39908"/>
                </a:cxn>
                <a:cxn ang="0">
                  <a:pos x="connsiteX39909" y="connsiteY39909"/>
                </a:cxn>
                <a:cxn ang="0">
                  <a:pos x="connsiteX39910" y="connsiteY39910"/>
                </a:cxn>
                <a:cxn ang="0">
                  <a:pos x="connsiteX39911" y="connsiteY39911"/>
                </a:cxn>
                <a:cxn ang="0">
                  <a:pos x="connsiteX39912" y="connsiteY39912"/>
                </a:cxn>
                <a:cxn ang="0">
                  <a:pos x="connsiteX39913" y="connsiteY39913"/>
                </a:cxn>
                <a:cxn ang="0">
                  <a:pos x="connsiteX39914" y="connsiteY39914"/>
                </a:cxn>
                <a:cxn ang="0">
                  <a:pos x="connsiteX39915" y="connsiteY39915"/>
                </a:cxn>
                <a:cxn ang="0">
                  <a:pos x="connsiteX39916" y="connsiteY39916"/>
                </a:cxn>
                <a:cxn ang="0">
                  <a:pos x="connsiteX39917" y="connsiteY39917"/>
                </a:cxn>
                <a:cxn ang="0">
                  <a:pos x="connsiteX39918" y="connsiteY39918"/>
                </a:cxn>
                <a:cxn ang="0">
                  <a:pos x="connsiteX39919" y="connsiteY39919"/>
                </a:cxn>
                <a:cxn ang="0">
                  <a:pos x="connsiteX39920" y="connsiteY39920"/>
                </a:cxn>
                <a:cxn ang="0">
                  <a:pos x="connsiteX39921" y="connsiteY39921"/>
                </a:cxn>
                <a:cxn ang="0">
                  <a:pos x="connsiteX39922" y="connsiteY39922"/>
                </a:cxn>
                <a:cxn ang="0">
                  <a:pos x="connsiteX39923" y="connsiteY39923"/>
                </a:cxn>
                <a:cxn ang="0">
                  <a:pos x="connsiteX39924" y="connsiteY39924"/>
                </a:cxn>
                <a:cxn ang="0">
                  <a:pos x="connsiteX39925" y="connsiteY39925"/>
                </a:cxn>
                <a:cxn ang="0">
                  <a:pos x="connsiteX39926" y="connsiteY39926"/>
                </a:cxn>
                <a:cxn ang="0">
                  <a:pos x="connsiteX39927" y="connsiteY39927"/>
                </a:cxn>
                <a:cxn ang="0">
                  <a:pos x="connsiteX39928" y="connsiteY39928"/>
                </a:cxn>
                <a:cxn ang="0">
                  <a:pos x="connsiteX39929" y="connsiteY39929"/>
                </a:cxn>
                <a:cxn ang="0">
                  <a:pos x="connsiteX39930" y="connsiteY39930"/>
                </a:cxn>
                <a:cxn ang="0">
                  <a:pos x="connsiteX39931" y="connsiteY39931"/>
                </a:cxn>
                <a:cxn ang="0">
                  <a:pos x="connsiteX39932" y="connsiteY39932"/>
                </a:cxn>
                <a:cxn ang="0">
                  <a:pos x="connsiteX39933" y="connsiteY39933"/>
                </a:cxn>
                <a:cxn ang="0">
                  <a:pos x="connsiteX39934" y="connsiteY39934"/>
                </a:cxn>
                <a:cxn ang="0">
                  <a:pos x="connsiteX39935" y="connsiteY39935"/>
                </a:cxn>
                <a:cxn ang="0">
                  <a:pos x="connsiteX39936" y="connsiteY39936"/>
                </a:cxn>
                <a:cxn ang="0">
                  <a:pos x="connsiteX39937" y="connsiteY39937"/>
                </a:cxn>
                <a:cxn ang="0">
                  <a:pos x="connsiteX39938" y="connsiteY39938"/>
                </a:cxn>
                <a:cxn ang="0">
                  <a:pos x="connsiteX39939" y="connsiteY39939"/>
                </a:cxn>
                <a:cxn ang="0">
                  <a:pos x="connsiteX39940" y="connsiteY39940"/>
                </a:cxn>
                <a:cxn ang="0">
                  <a:pos x="connsiteX39941" y="connsiteY39941"/>
                </a:cxn>
                <a:cxn ang="0">
                  <a:pos x="connsiteX39942" y="connsiteY39942"/>
                </a:cxn>
                <a:cxn ang="0">
                  <a:pos x="connsiteX39943" y="connsiteY39943"/>
                </a:cxn>
                <a:cxn ang="0">
                  <a:pos x="connsiteX39944" y="connsiteY39944"/>
                </a:cxn>
                <a:cxn ang="0">
                  <a:pos x="connsiteX39945" y="connsiteY39945"/>
                </a:cxn>
                <a:cxn ang="0">
                  <a:pos x="connsiteX39946" y="connsiteY39946"/>
                </a:cxn>
                <a:cxn ang="0">
                  <a:pos x="connsiteX39947" y="connsiteY39947"/>
                </a:cxn>
                <a:cxn ang="0">
                  <a:pos x="connsiteX39948" y="connsiteY39948"/>
                </a:cxn>
                <a:cxn ang="0">
                  <a:pos x="connsiteX39949" y="connsiteY39949"/>
                </a:cxn>
                <a:cxn ang="0">
                  <a:pos x="connsiteX39950" y="connsiteY39950"/>
                </a:cxn>
                <a:cxn ang="0">
                  <a:pos x="connsiteX39951" y="connsiteY39951"/>
                </a:cxn>
                <a:cxn ang="0">
                  <a:pos x="connsiteX39952" y="connsiteY39952"/>
                </a:cxn>
                <a:cxn ang="0">
                  <a:pos x="connsiteX39953" y="connsiteY39953"/>
                </a:cxn>
                <a:cxn ang="0">
                  <a:pos x="connsiteX39954" y="connsiteY39954"/>
                </a:cxn>
                <a:cxn ang="0">
                  <a:pos x="connsiteX39955" y="connsiteY39955"/>
                </a:cxn>
                <a:cxn ang="0">
                  <a:pos x="connsiteX39956" y="connsiteY39956"/>
                </a:cxn>
                <a:cxn ang="0">
                  <a:pos x="connsiteX39957" y="connsiteY39957"/>
                </a:cxn>
                <a:cxn ang="0">
                  <a:pos x="connsiteX39958" y="connsiteY39958"/>
                </a:cxn>
                <a:cxn ang="0">
                  <a:pos x="connsiteX39959" y="connsiteY39959"/>
                </a:cxn>
                <a:cxn ang="0">
                  <a:pos x="connsiteX39960" y="connsiteY39960"/>
                </a:cxn>
                <a:cxn ang="0">
                  <a:pos x="connsiteX39961" y="connsiteY39961"/>
                </a:cxn>
                <a:cxn ang="0">
                  <a:pos x="connsiteX39962" y="connsiteY39962"/>
                </a:cxn>
                <a:cxn ang="0">
                  <a:pos x="connsiteX39963" y="connsiteY39963"/>
                </a:cxn>
                <a:cxn ang="0">
                  <a:pos x="connsiteX39964" y="connsiteY39964"/>
                </a:cxn>
                <a:cxn ang="0">
                  <a:pos x="connsiteX39965" y="connsiteY39965"/>
                </a:cxn>
                <a:cxn ang="0">
                  <a:pos x="connsiteX39966" y="connsiteY39966"/>
                </a:cxn>
                <a:cxn ang="0">
                  <a:pos x="connsiteX39967" y="connsiteY39967"/>
                </a:cxn>
                <a:cxn ang="0">
                  <a:pos x="connsiteX39968" y="connsiteY39968"/>
                </a:cxn>
                <a:cxn ang="0">
                  <a:pos x="connsiteX39969" y="connsiteY39969"/>
                </a:cxn>
                <a:cxn ang="0">
                  <a:pos x="connsiteX39970" y="connsiteY39970"/>
                </a:cxn>
                <a:cxn ang="0">
                  <a:pos x="connsiteX39971" y="connsiteY39971"/>
                </a:cxn>
                <a:cxn ang="0">
                  <a:pos x="connsiteX39972" y="connsiteY39972"/>
                </a:cxn>
                <a:cxn ang="0">
                  <a:pos x="connsiteX39973" y="connsiteY39973"/>
                </a:cxn>
                <a:cxn ang="0">
                  <a:pos x="connsiteX39974" y="connsiteY39974"/>
                </a:cxn>
                <a:cxn ang="0">
                  <a:pos x="connsiteX39975" y="connsiteY39975"/>
                </a:cxn>
                <a:cxn ang="0">
                  <a:pos x="connsiteX39976" y="connsiteY39976"/>
                </a:cxn>
                <a:cxn ang="0">
                  <a:pos x="connsiteX39977" y="connsiteY39977"/>
                </a:cxn>
                <a:cxn ang="0">
                  <a:pos x="connsiteX39978" y="connsiteY39978"/>
                </a:cxn>
                <a:cxn ang="0">
                  <a:pos x="connsiteX39979" y="connsiteY39979"/>
                </a:cxn>
                <a:cxn ang="0">
                  <a:pos x="connsiteX39980" y="connsiteY39980"/>
                </a:cxn>
                <a:cxn ang="0">
                  <a:pos x="connsiteX39981" y="connsiteY39981"/>
                </a:cxn>
                <a:cxn ang="0">
                  <a:pos x="connsiteX39982" y="connsiteY39982"/>
                </a:cxn>
                <a:cxn ang="0">
                  <a:pos x="connsiteX39983" y="connsiteY39983"/>
                </a:cxn>
                <a:cxn ang="0">
                  <a:pos x="connsiteX39984" y="connsiteY39984"/>
                </a:cxn>
                <a:cxn ang="0">
                  <a:pos x="connsiteX39985" y="connsiteY39985"/>
                </a:cxn>
                <a:cxn ang="0">
                  <a:pos x="connsiteX39986" y="connsiteY39986"/>
                </a:cxn>
                <a:cxn ang="0">
                  <a:pos x="connsiteX39987" y="connsiteY39987"/>
                </a:cxn>
                <a:cxn ang="0">
                  <a:pos x="connsiteX39988" y="connsiteY39988"/>
                </a:cxn>
                <a:cxn ang="0">
                  <a:pos x="connsiteX39989" y="connsiteY39989"/>
                </a:cxn>
                <a:cxn ang="0">
                  <a:pos x="connsiteX39990" y="connsiteY39990"/>
                </a:cxn>
                <a:cxn ang="0">
                  <a:pos x="connsiteX39991" y="connsiteY39991"/>
                </a:cxn>
                <a:cxn ang="0">
                  <a:pos x="connsiteX39992" y="connsiteY39992"/>
                </a:cxn>
                <a:cxn ang="0">
                  <a:pos x="connsiteX39993" y="connsiteY39993"/>
                </a:cxn>
                <a:cxn ang="0">
                  <a:pos x="connsiteX39994" y="connsiteY39994"/>
                </a:cxn>
                <a:cxn ang="0">
                  <a:pos x="connsiteX39995" y="connsiteY39995"/>
                </a:cxn>
                <a:cxn ang="0">
                  <a:pos x="connsiteX39996" y="connsiteY39996"/>
                </a:cxn>
                <a:cxn ang="0">
                  <a:pos x="connsiteX39997" y="connsiteY39997"/>
                </a:cxn>
                <a:cxn ang="0">
                  <a:pos x="connsiteX39998" y="connsiteY39998"/>
                </a:cxn>
                <a:cxn ang="0">
                  <a:pos x="connsiteX39999" y="connsiteY39999"/>
                </a:cxn>
                <a:cxn ang="0">
                  <a:pos x="connsiteX40000" y="connsiteY40000"/>
                </a:cxn>
                <a:cxn ang="0">
                  <a:pos x="connsiteX40001" y="connsiteY40001"/>
                </a:cxn>
                <a:cxn ang="0">
                  <a:pos x="connsiteX40002" y="connsiteY40002"/>
                </a:cxn>
                <a:cxn ang="0">
                  <a:pos x="connsiteX40003" y="connsiteY40003"/>
                </a:cxn>
                <a:cxn ang="0">
                  <a:pos x="connsiteX40004" y="connsiteY40004"/>
                </a:cxn>
                <a:cxn ang="0">
                  <a:pos x="connsiteX40005" y="connsiteY40005"/>
                </a:cxn>
                <a:cxn ang="0">
                  <a:pos x="connsiteX40006" y="connsiteY40006"/>
                </a:cxn>
                <a:cxn ang="0">
                  <a:pos x="connsiteX40007" y="connsiteY40007"/>
                </a:cxn>
                <a:cxn ang="0">
                  <a:pos x="connsiteX40008" y="connsiteY40008"/>
                </a:cxn>
                <a:cxn ang="0">
                  <a:pos x="connsiteX40009" y="connsiteY40009"/>
                </a:cxn>
                <a:cxn ang="0">
                  <a:pos x="connsiteX40010" y="connsiteY40010"/>
                </a:cxn>
                <a:cxn ang="0">
                  <a:pos x="connsiteX40011" y="connsiteY40011"/>
                </a:cxn>
                <a:cxn ang="0">
                  <a:pos x="connsiteX40012" y="connsiteY40012"/>
                </a:cxn>
                <a:cxn ang="0">
                  <a:pos x="connsiteX40013" y="connsiteY40013"/>
                </a:cxn>
                <a:cxn ang="0">
                  <a:pos x="connsiteX40014" y="connsiteY40014"/>
                </a:cxn>
                <a:cxn ang="0">
                  <a:pos x="connsiteX40015" y="connsiteY40015"/>
                </a:cxn>
                <a:cxn ang="0">
                  <a:pos x="connsiteX40016" y="connsiteY40016"/>
                </a:cxn>
                <a:cxn ang="0">
                  <a:pos x="connsiteX40017" y="connsiteY40017"/>
                </a:cxn>
                <a:cxn ang="0">
                  <a:pos x="connsiteX40018" y="connsiteY40018"/>
                </a:cxn>
                <a:cxn ang="0">
                  <a:pos x="connsiteX40019" y="connsiteY40019"/>
                </a:cxn>
                <a:cxn ang="0">
                  <a:pos x="connsiteX40020" y="connsiteY40020"/>
                </a:cxn>
                <a:cxn ang="0">
                  <a:pos x="connsiteX40021" y="connsiteY40021"/>
                </a:cxn>
                <a:cxn ang="0">
                  <a:pos x="connsiteX40022" y="connsiteY40022"/>
                </a:cxn>
                <a:cxn ang="0">
                  <a:pos x="connsiteX40023" y="connsiteY40023"/>
                </a:cxn>
                <a:cxn ang="0">
                  <a:pos x="connsiteX40024" y="connsiteY40024"/>
                </a:cxn>
                <a:cxn ang="0">
                  <a:pos x="connsiteX40025" y="connsiteY40025"/>
                </a:cxn>
                <a:cxn ang="0">
                  <a:pos x="connsiteX40026" y="connsiteY40026"/>
                </a:cxn>
                <a:cxn ang="0">
                  <a:pos x="connsiteX40027" y="connsiteY40027"/>
                </a:cxn>
                <a:cxn ang="0">
                  <a:pos x="connsiteX40028" y="connsiteY40028"/>
                </a:cxn>
                <a:cxn ang="0">
                  <a:pos x="connsiteX40029" y="connsiteY40029"/>
                </a:cxn>
                <a:cxn ang="0">
                  <a:pos x="connsiteX40030" y="connsiteY40030"/>
                </a:cxn>
                <a:cxn ang="0">
                  <a:pos x="connsiteX40031" y="connsiteY40031"/>
                </a:cxn>
                <a:cxn ang="0">
                  <a:pos x="connsiteX40032" y="connsiteY40032"/>
                </a:cxn>
                <a:cxn ang="0">
                  <a:pos x="connsiteX40033" y="connsiteY40033"/>
                </a:cxn>
                <a:cxn ang="0">
                  <a:pos x="connsiteX40034" y="connsiteY40034"/>
                </a:cxn>
                <a:cxn ang="0">
                  <a:pos x="connsiteX40035" y="connsiteY40035"/>
                </a:cxn>
                <a:cxn ang="0">
                  <a:pos x="connsiteX40036" y="connsiteY40036"/>
                </a:cxn>
                <a:cxn ang="0">
                  <a:pos x="connsiteX40037" y="connsiteY40037"/>
                </a:cxn>
                <a:cxn ang="0">
                  <a:pos x="connsiteX40038" y="connsiteY40038"/>
                </a:cxn>
                <a:cxn ang="0">
                  <a:pos x="connsiteX40039" y="connsiteY40039"/>
                </a:cxn>
                <a:cxn ang="0">
                  <a:pos x="connsiteX40040" y="connsiteY40040"/>
                </a:cxn>
                <a:cxn ang="0">
                  <a:pos x="connsiteX40041" y="connsiteY40041"/>
                </a:cxn>
                <a:cxn ang="0">
                  <a:pos x="connsiteX40042" y="connsiteY40042"/>
                </a:cxn>
                <a:cxn ang="0">
                  <a:pos x="connsiteX40043" y="connsiteY40043"/>
                </a:cxn>
                <a:cxn ang="0">
                  <a:pos x="connsiteX40044" y="connsiteY40044"/>
                </a:cxn>
                <a:cxn ang="0">
                  <a:pos x="connsiteX40045" y="connsiteY40045"/>
                </a:cxn>
                <a:cxn ang="0">
                  <a:pos x="connsiteX40046" y="connsiteY40046"/>
                </a:cxn>
                <a:cxn ang="0">
                  <a:pos x="connsiteX40047" y="connsiteY40047"/>
                </a:cxn>
                <a:cxn ang="0">
                  <a:pos x="connsiteX40048" y="connsiteY40048"/>
                </a:cxn>
                <a:cxn ang="0">
                  <a:pos x="connsiteX40049" y="connsiteY40049"/>
                </a:cxn>
                <a:cxn ang="0">
                  <a:pos x="connsiteX40050" y="connsiteY40050"/>
                </a:cxn>
                <a:cxn ang="0">
                  <a:pos x="connsiteX40051" y="connsiteY40051"/>
                </a:cxn>
                <a:cxn ang="0">
                  <a:pos x="connsiteX40052" y="connsiteY40052"/>
                </a:cxn>
                <a:cxn ang="0">
                  <a:pos x="connsiteX40053" y="connsiteY40053"/>
                </a:cxn>
                <a:cxn ang="0">
                  <a:pos x="connsiteX40054" y="connsiteY40054"/>
                </a:cxn>
                <a:cxn ang="0">
                  <a:pos x="connsiteX40055" y="connsiteY40055"/>
                </a:cxn>
                <a:cxn ang="0">
                  <a:pos x="connsiteX40056" y="connsiteY40056"/>
                </a:cxn>
                <a:cxn ang="0">
                  <a:pos x="connsiteX40057" y="connsiteY40057"/>
                </a:cxn>
                <a:cxn ang="0">
                  <a:pos x="connsiteX40058" y="connsiteY40058"/>
                </a:cxn>
                <a:cxn ang="0">
                  <a:pos x="connsiteX40059" y="connsiteY40059"/>
                </a:cxn>
                <a:cxn ang="0">
                  <a:pos x="connsiteX40060" y="connsiteY40060"/>
                </a:cxn>
                <a:cxn ang="0">
                  <a:pos x="connsiteX40061" y="connsiteY40061"/>
                </a:cxn>
                <a:cxn ang="0">
                  <a:pos x="connsiteX40062" y="connsiteY40062"/>
                </a:cxn>
                <a:cxn ang="0">
                  <a:pos x="connsiteX40063" y="connsiteY40063"/>
                </a:cxn>
                <a:cxn ang="0">
                  <a:pos x="connsiteX40064" y="connsiteY40064"/>
                </a:cxn>
                <a:cxn ang="0">
                  <a:pos x="connsiteX40065" y="connsiteY40065"/>
                </a:cxn>
                <a:cxn ang="0">
                  <a:pos x="connsiteX40066" y="connsiteY40066"/>
                </a:cxn>
                <a:cxn ang="0">
                  <a:pos x="connsiteX40067" y="connsiteY40067"/>
                </a:cxn>
                <a:cxn ang="0">
                  <a:pos x="connsiteX40068" y="connsiteY40068"/>
                </a:cxn>
                <a:cxn ang="0">
                  <a:pos x="connsiteX40069" y="connsiteY40069"/>
                </a:cxn>
                <a:cxn ang="0">
                  <a:pos x="connsiteX40070" y="connsiteY40070"/>
                </a:cxn>
                <a:cxn ang="0">
                  <a:pos x="connsiteX40071" y="connsiteY40071"/>
                </a:cxn>
                <a:cxn ang="0">
                  <a:pos x="connsiteX40072" y="connsiteY40072"/>
                </a:cxn>
                <a:cxn ang="0">
                  <a:pos x="connsiteX40073" y="connsiteY40073"/>
                </a:cxn>
                <a:cxn ang="0">
                  <a:pos x="connsiteX40074" y="connsiteY40074"/>
                </a:cxn>
                <a:cxn ang="0">
                  <a:pos x="connsiteX40075" y="connsiteY40075"/>
                </a:cxn>
                <a:cxn ang="0">
                  <a:pos x="connsiteX40076" y="connsiteY40076"/>
                </a:cxn>
                <a:cxn ang="0">
                  <a:pos x="connsiteX40077" y="connsiteY40077"/>
                </a:cxn>
                <a:cxn ang="0">
                  <a:pos x="connsiteX40078" y="connsiteY40078"/>
                </a:cxn>
                <a:cxn ang="0">
                  <a:pos x="connsiteX40079" y="connsiteY40079"/>
                </a:cxn>
                <a:cxn ang="0">
                  <a:pos x="connsiteX40080" y="connsiteY40080"/>
                </a:cxn>
                <a:cxn ang="0">
                  <a:pos x="connsiteX40081" y="connsiteY40081"/>
                </a:cxn>
                <a:cxn ang="0">
                  <a:pos x="connsiteX40082" y="connsiteY40082"/>
                </a:cxn>
                <a:cxn ang="0">
                  <a:pos x="connsiteX40083" y="connsiteY40083"/>
                </a:cxn>
                <a:cxn ang="0">
                  <a:pos x="connsiteX40084" y="connsiteY40084"/>
                </a:cxn>
                <a:cxn ang="0">
                  <a:pos x="connsiteX40085" y="connsiteY40085"/>
                </a:cxn>
                <a:cxn ang="0">
                  <a:pos x="connsiteX40086" y="connsiteY40086"/>
                </a:cxn>
                <a:cxn ang="0">
                  <a:pos x="connsiteX40087" y="connsiteY40087"/>
                </a:cxn>
                <a:cxn ang="0">
                  <a:pos x="connsiteX40088" y="connsiteY40088"/>
                </a:cxn>
                <a:cxn ang="0">
                  <a:pos x="connsiteX40089" y="connsiteY40089"/>
                </a:cxn>
                <a:cxn ang="0">
                  <a:pos x="connsiteX40090" y="connsiteY40090"/>
                </a:cxn>
                <a:cxn ang="0">
                  <a:pos x="connsiteX40091" y="connsiteY40091"/>
                </a:cxn>
                <a:cxn ang="0">
                  <a:pos x="connsiteX40092" y="connsiteY40092"/>
                </a:cxn>
                <a:cxn ang="0">
                  <a:pos x="connsiteX40093" y="connsiteY40093"/>
                </a:cxn>
                <a:cxn ang="0">
                  <a:pos x="connsiteX40094" y="connsiteY40094"/>
                </a:cxn>
                <a:cxn ang="0">
                  <a:pos x="connsiteX40095" y="connsiteY40095"/>
                </a:cxn>
                <a:cxn ang="0">
                  <a:pos x="connsiteX40096" y="connsiteY40096"/>
                </a:cxn>
                <a:cxn ang="0">
                  <a:pos x="connsiteX40097" y="connsiteY40097"/>
                </a:cxn>
                <a:cxn ang="0">
                  <a:pos x="connsiteX40098" y="connsiteY40098"/>
                </a:cxn>
                <a:cxn ang="0">
                  <a:pos x="connsiteX40099" y="connsiteY40099"/>
                </a:cxn>
                <a:cxn ang="0">
                  <a:pos x="connsiteX40100" y="connsiteY40100"/>
                </a:cxn>
                <a:cxn ang="0">
                  <a:pos x="connsiteX40101" y="connsiteY40101"/>
                </a:cxn>
                <a:cxn ang="0">
                  <a:pos x="connsiteX40102" y="connsiteY40102"/>
                </a:cxn>
                <a:cxn ang="0">
                  <a:pos x="connsiteX40103" y="connsiteY40103"/>
                </a:cxn>
                <a:cxn ang="0">
                  <a:pos x="connsiteX40104" y="connsiteY40104"/>
                </a:cxn>
                <a:cxn ang="0">
                  <a:pos x="connsiteX40105" y="connsiteY40105"/>
                </a:cxn>
                <a:cxn ang="0">
                  <a:pos x="connsiteX40106" y="connsiteY40106"/>
                </a:cxn>
                <a:cxn ang="0">
                  <a:pos x="connsiteX40107" y="connsiteY40107"/>
                </a:cxn>
                <a:cxn ang="0">
                  <a:pos x="connsiteX40108" y="connsiteY40108"/>
                </a:cxn>
                <a:cxn ang="0">
                  <a:pos x="connsiteX40109" y="connsiteY40109"/>
                </a:cxn>
                <a:cxn ang="0">
                  <a:pos x="connsiteX40110" y="connsiteY40110"/>
                </a:cxn>
                <a:cxn ang="0">
                  <a:pos x="connsiteX40111" y="connsiteY40111"/>
                </a:cxn>
                <a:cxn ang="0">
                  <a:pos x="connsiteX40112" y="connsiteY40112"/>
                </a:cxn>
                <a:cxn ang="0">
                  <a:pos x="connsiteX40113" y="connsiteY40113"/>
                </a:cxn>
                <a:cxn ang="0">
                  <a:pos x="connsiteX40114" y="connsiteY40114"/>
                </a:cxn>
                <a:cxn ang="0">
                  <a:pos x="connsiteX40115" y="connsiteY40115"/>
                </a:cxn>
                <a:cxn ang="0">
                  <a:pos x="connsiteX40116" y="connsiteY40116"/>
                </a:cxn>
                <a:cxn ang="0">
                  <a:pos x="connsiteX40117" y="connsiteY40117"/>
                </a:cxn>
                <a:cxn ang="0">
                  <a:pos x="connsiteX40118" y="connsiteY40118"/>
                </a:cxn>
                <a:cxn ang="0">
                  <a:pos x="connsiteX40119" y="connsiteY40119"/>
                </a:cxn>
                <a:cxn ang="0">
                  <a:pos x="connsiteX40120" y="connsiteY40120"/>
                </a:cxn>
                <a:cxn ang="0">
                  <a:pos x="connsiteX40121" y="connsiteY40121"/>
                </a:cxn>
                <a:cxn ang="0">
                  <a:pos x="connsiteX40122" y="connsiteY40122"/>
                </a:cxn>
                <a:cxn ang="0">
                  <a:pos x="connsiteX40123" y="connsiteY40123"/>
                </a:cxn>
                <a:cxn ang="0">
                  <a:pos x="connsiteX40124" y="connsiteY40124"/>
                </a:cxn>
                <a:cxn ang="0">
                  <a:pos x="connsiteX40125" y="connsiteY40125"/>
                </a:cxn>
                <a:cxn ang="0">
                  <a:pos x="connsiteX40126" y="connsiteY40126"/>
                </a:cxn>
                <a:cxn ang="0">
                  <a:pos x="connsiteX40127" y="connsiteY40127"/>
                </a:cxn>
                <a:cxn ang="0">
                  <a:pos x="connsiteX40128" y="connsiteY40128"/>
                </a:cxn>
                <a:cxn ang="0">
                  <a:pos x="connsiteX40129" y="connsiteY40129"/>
                </a:cxn>
                <a:cxn ang="0">
                  <a:pos x="connsiteX40130" y="connsiteY40130"/>
                </a:cxn>
                <a:cxn ang="0">
                  <a:pos x="connsiteX40131" y="connsiteY40131"/>
                </a:cxn>
                <a:cxn ang="0">
                  <a:pos x="connsiteX40132" y="connsiteY40132"/>
                </a:cxn>
                <a:cxn ang="0">
                  <a:pos x="connsiteX40133" y="connsiteY40133"/>
                </a:cxn>
                <a:cxn ang="0">
                  <a:pos x="connsiteX40134" y="connsiteY40134"/>
                </a:cxn>
                <a:cxn ang="0">
                  <a:pos x="connsiteX40135" y="connsiteY40135"/>
                </a:cxn>
                <a:cxn ang="0">
                  <a:pos x="connsiteX40136" y="connsiteY40136"/>
                </a:cxn>
                <a:cxn ang="0">
                  <a:pos x="connsiteX40137" y="connsiteY40137"/>
                </a:cxn>
                <a:cxn ang="0">
                  <a:pos x="connsiteX40138" y="connsiteY40138"/>
                </a:cxn>
                <a:cxn ang="0">
                  <a:pos x="connsiteX40139" y="connsiteY40139"/>
                </a:cxn>
                <a:cxn ang="0">
                  <a:pos x="connsiteX40140" y="connsiteY40140"/>
                </a:cxn>
                <a:cxn ang="0">
                  <a:pos x="connsiteX40141" y="connsiteY40141"/>
                </a:cxn>
                <a:cxn ang="0">
                  <a:pos x="connsiteX40142" y="connsiteY40142"/>
                </a:cxn>
                <a:cxn ang="0">
                  <a:pos x="connsiteX40143" y="connsiteY40143"/>
                </a:cxn>
                <a:cxn ang="0">
                  <a:pos x="connsiteX40144" y="connsiteY40144"/>
                </a:cxn>
                <a:cxn ang="0">
                  <a:pos x="connsiteX40145" y="connsiteY40145"/>
                </a:cxn>
                <a:cxn ang="0">
                  <a:pos x="connsiteX40146" y="connsiteY40146"/>
                </a:cxn>
                <a:cxn ang="0">
                  <a:pos x="connsiteX40147" y="connsiteY40147"/>
                </a:cxn>
                <a:cxn ang="0">
                  <a:pos x="connsiteX40148" y="connsiteY40148"/>
                </a:cxn>
                <a:cxn ang="0">
                  <a:pos x="connsiteX40149" y="connsiteY40149"/>
                </a:cxn>
                <a:cxn ang="0">
                  <a:pos x="connsiteX40150" y="connsiteY40150"/>
                </a:cxn>
                <a:cxn ang="0">
                  <a:pos x="connsiteX40151" y="connsiteY40151"/>
                </a:cxn>
                <a:cxn ang="0">
                  <a:pos x="connsiteX40152" y="connsiteY40152"/>
                </a:cxn>
                <a:cxn ang="0">
                  <a:pos x="connsiteX40153" y="connsiteY40153"/>
                </a:cxn>
                <a:cxn ang="0">
                  <a:pos x="connsiteX40154" y="connsiteY40154"/>
                </a:cxn>
                <a:cxn ang="0">
                  <a:pos x="connsiteX40155" y="connsiteY40155"/>
                </a:cxn>
                <a:cxn ang="0">
                  <a:pos x="connsiteX40156" y="connsiteY40156"/>
                </a:cxn>
                <a:cxn ang="0">
                  <a:pos x="connsiteX40157" y="connsiteY40157"/>
                </a:cxn>
                <a:cxn ang="0">
                  <a:pos x="connsiteX40158" y="connsiteY40158"/>
                </a:cxn>
                <a:cxn ang="0">
                  <a:pos x="connsiteX40159" y="connsiteY40159"/>
                </a:cxn>
                <a:cxn ang="0">
                  <a:pos x="connsiteX40160" y="connsiteY40160"/>
                </a:cxn>
                <a:cxn ang="0">
                  <a:pos x="connsiteX40161" y="connsiteY40161"/>
                </a:cxn>
                <a:cxn ang="0">
                  <a:pos x="connsiteX40162" y="connsiteY40162"/>
                </a:cxn>
                <a:cxn ang="0">
                  <a:pos x="connsiteX40163" y="connsiteY40163"/>
                </a:cxn>
                <a:cxn ang="0">
                  <a:pos x="connsiteX40164" y="connsiteY40164"/>
                </a:cxn>
                <a:cxn ang="0">
                  <a:pos x="connsiteX40165" y="connsiteY40165"/>
                </a:cxn>
                <a:cxn ang="0">
                  <a:pos x="connsiteX40166" y="connsiteY40166"/>
                </a:cxn>
                <a:cxn ang="0">
                  <a:pos x="connsiteX40167" y="connsiteY40167"/>
                </a:cxn>
                <a:cxn ang="0">
                  <a:pos x="connsiteX40168" y="connsiteY40168"/>
                </a:cxn>
                <a:cxn ang="0">
                  <a:pos x="connsiteX40169" y="connsiteY40169"/>
                </a:cxn>
                <a:cxn ang="0">
                  <a:pos x="connsiteX40170" y="connsiteY40170"/>
                </a:cxn>
                <a:cxn ang="0">
                  <a:pos x="connsiteX40171" y="connsiteY40171"/>
                </a:cxn>
                <a:cxn ang="0">
                  <a:pos x="connsiteX40172" y="connsiteY40172"/>
                </a:cxn>
                <a:cxn ang="0">
                  <a:pos x="connsiteX40173" y="connsiteY40173"/>
                </a:cxn>
                <a:cxn ang="0">
                  <a:pos x="connsiteX40174" y="connsiteY40174"/>
                </a:cxn>
                <a:cxn ang="0">
                  <a:pos x="connsiteX40175" y="connsiteY40175"/>
                </a:cxn>
                <a:cxn ang="0">
                  <a:pos x="connsiteX40176" y="connsiteY40176"/>
                </a:cxn>
                <a:cxn ang="0">
                  <a:pos x="connsiteX40177" y="connsiteY40177"/>
                </a:cxn>
                <a:cxn ang="0">
                  <a:pos x="connsiteX40178" y="connsiteY40178"/>
                </a:cxn>
                <a:cxn ang="0">
                  <a:pos x="connsiteX40179" y="connsiteY40179"/>
                </a:cxn>
                <a:cxn ang="0">
                  <a:pos x="connsiteX40180" y="connsiteY40180"/>
                </a:cxn>
                <a:cxn ang="0">
                  <a:pos x="connsiteX40181" y="connsiteY40181"/>
                </a:cxn>
                <a:cxn ang="0">
                  <a:pos x="connsiteX40182" y="connsiteY40182"/>
                </a:cxn>
                <a:cxn ang="0">
                  <a:pos x="connsiteX40183" y="connsiteY40183"/>
                </a:cxn>
                <a:cxn ang="0">
                  <a:pos x="connsiteX40184" y="connsiteY40184"/>
                </a:cxn>
                <a:cxn ang="0">
                  <a:pos x="connsiteX40185" y="connsiteY40185"/>
                </a:cxn>
                <a:cxn ang="0">
                  <a:pos x="connsiteX40186" y="connsiteY40186"/>
                </a:cxn>
                <a:cxn ang="0">
                  <a:pos x="connsiteX40187" y="connsiteY40187"/>
                </a:cxn>
                <a:cxn ang="0">
                  <a:pos x="connsiteX40188" y="connsiteY40188"/>
                </a:cxn>
                <a:cxn ang="0">
                  <a:pos x="connsiteX40189" y="connsiteY40189"/>
                </a:cxn>
                <a:cxn ang="0">
                  <a:pos x="connsiteX40190" y="connsiteY40190"/>
                </a:cxn>
                <a:cxn ang="0">
                  <a:pos x="connsiteX40191" y="connsiteY40191"/>
                </a:cxn>
                <a:cxn ang="0">
                  <a:pos x="connsiteX40192" y="connsiteY40192"/>
                </a:cxn>
                <a:cxn ang="0">
                  <a:pos x="connsiteX40193" y="connsiteY40193"/>
                </a:cxn>
                <a:cxn ang="0">
                  <a:pos x="connsiteX40194" y="connsiteY40194"/>
                </a:cxn>
                <a:cxn ang="0">
                  <a:pos x="connsiteX40195" y="connsiteY40195"/>
                </a:cxn>
                <a:cxn ang="0">
                  <a:pos x="connsiteX40196" y="connsiteY40196"/>
                </a:cxn>
                <a:cxn ang="0">
                  <a:pos x="connsiteX40197" y="connsiteY40197"/>
                </a:cxn>
                <a:cxn ang="0">
                  <a:pos x="connsiteX40198" y="connsiteY40198"/>
                </a:cxn>
                <a:cxn ang="0">
                  <a:pos x="connsiteX40199" y="connsiteY40199"/>
                </a:cxn>
                <a:cxn ang="0">
                  <a:pos x="connsiteX40200" y="connsiteY40200"/>
                </a:cxn>
                <a:cxn ang="0">
                  <a:pos x="connsiteX40201" y="connsiteY40201"/>
                </a:cxn>
                <a:cxn ang="0">
                  <a:pos x="connsiteX40202" y="connsiteY40202"/>
                </a:cxn>
                <a:cxn ang="0">
                  <a:pos x="connsiteX40203" y="connsiteY40203"/>
                </a:cxn>
                <a:cxn ang="0">
                  <a:pos x="connsiteX40204" y="connsiteY40204"/>
                </a:cxn>
                <a:cxn ang="0">
                  <a:pos x="connsiteX40205" y="connsiteY40205"/>
                </a:cxn>
                <a:cxn ang="0">
                  <a:pos x="connsiteX40206" y="connsiteY40206"/>
                </a:cxn>
                <a:cxn ang="0">
                  <a:pos x="connsiteX40207" y="connsiteY40207"/>
                </a:cxn>
                <a:cxn ang="0">
                  <a:pos x="connsiteX40208" y="connsiteY40208"/>
                </a:cxn>
                <a:cxn ang="0">
                  <a:pos x="connsiteX40209" y="connsiteY40209"/>
                </a:cxn>
                <a:cxn ang="0">
                  <a:pos x="connsiteX40210" y="connsiteY40210"/>
                </a:cxn>
                <a:cxn ang="0">
                  <a:pos x="connsiteX40211" y="connsiteY40211"/>
                </a:cxn>
                <a:cxn ang="0">
                  <a:pos x="connsiteX40212" y="connsiteY40212"/>
                </a:cxn>
                <a:cxn ang="0">
                  <a:pos x="connsiteX40213" y="connsiteY40213"/>
                </a:cxn>
                <a:cxn ang="0">
                  <a:pos x="connsiteX40214" y="connsiteY40214"/>
                </a:cxn>
                <a:cxn ang="0">
                  <a:pos x="connsiteX40215" y="connsiteY40215"/>
                </a:cxn>
                <a:cxn ang="0">
                  <a:pos x="connsiteX40216" y="connsiteY40216"/>
                </a:cxn>
                <a:cxn ang="0">
                  <a:pos x="connsiteX40217" y="connsiteY40217"/>
                </a:cxn>
                <a:cxn ang="0">
                  <a:pos x="connsiteX40218" y="connsiteY40218"/>
                </a:cxn>
                <a:cxn ang="0">
                  <a:pos x="connsiteX40219" y="connsiteY40219"/>
                </a:cxn>
                <a:cxn ang="0">
                  <a:pos x="connsiteX40220" y="connsiteY40220"/>
                </a:cxn>
                <a:cxn ang="0">
                  <a:pos x="connsiteX40221" y="connsiteY40221"/>
                </a:cxn>
                <a:cxn ang="0">
                  <a:pos x="connsiteX40222" y="connsiteY40222"/>
                </a:cxn>
                <a:cxn ang="0">
                  <a:pos x="connsiteX40223" y="connsiteY40223"/>
                </a:cxn>
                <a:cxn ang="0">
                  <a:pos x="connsiteX40224" y="connsiteY40224"/>
                </a:cxn>
                <a:cxn ang="0">
                  <a:pos x="connsiteX40225" y="connsiteY40225"/>
                </a:cxn>
                <a:cxn ang="0">
                  <a:pos x="connsiteX40226" y="connsiteY40226"/>
                </a:cxn>
                <a:cxn ang="0">
                  <a:pos x="connsiteX40227" y="connsiteY40227"/>
                </a:cxn>
                <a:cxn ang="0">
                  <a:pos x="connsiteX40228" y="connsiteY40228"/>
                </a:cxn>
                <a:cxn ang="0">
                  <a:pos x="connsiteX40229" y="connsiteY40229"/>
                </a:cxn>
                <a:cxn ang="0">
                  <a:pos x="connsiteX40230" y="connsiteY40230"/>
                </a:cxn>
                <a:cxn ang="0">
                  <a:pos x="connsiteX40231" y="connsiteY40231"/>
                </a:cxn>
                <a:cxn ang="0">
                  <a:pos x="connsiteX40232" y="connsiteY40232"/>
                </a:cxn>
                <a:cxn ang="0">
                  <a:pos x="connsiteX40233" y="connsiteY40233"/>
                </a:cxn>
                <a:cxn ang="0">
                  <a:pos x="connsiteX40234" y="connsiteY40234"/>
                </a:cxn>
                <a:cxn ang="0">
                  <a:pos x="connsiteX40235" y="connsiteY40235"/>
                </a:cxn>
                <a:cxn ang="0">
                  <a:pos x="connsiteX40236" y="connsiteY40236"/>
                </a:cxn>
                <a:cxn ang="0">
                  <a:pos x="connsiteX40237" y="connsiteY40237"/>
                </a:cxn>
                <a:cxn ang="0">
                  <a:pos x="connsiteX40238" y="connsiteY40238"/>
                </a:cxn>
                <a:cxn ang="0">
                  <a:pos x="connsiteX40239" y="connsiteY40239"/>
                </a:cxn>
                <a:cxn ang="0">
                  <a:pos x="connsiteX40240" y="connsiteY40240"/>
                </a:cxn>
                <a:cxn ang="0">
                  <a:pos x="connsiteX40241" y="connsiteY40241"/>
                </a:cxn>
                <a:cxn ang="0">
                  <a:pos x="connsiteX40242" y="connsiteY40242"/>
                </a:cxn>
                <a:cxn ang="0">
                  <a:pos x="connsiteX40243" y="connsiteY40243"/>
                </a:cxn>
                <a:cxn ang="0">
                  <a:pos x="connsiteX40244" y="connsiteY40244"/>
                </a:cxn>
                <a:cxn ang="0">
                  <a:pos x="connsiteX40245" y="connsiteY40245"/>
                </a:cxn>
                <a:cxn ang="0">
                  <a:pos x="connsiteX40246" y="connsiteY40246"/>
                </a:cxn>
                <a:cxn ang="0">
                  <a:pos x="connsiteX40247" y="connsiteY40247"/>
                </a:cxn>
                <a:cxn ang="0">
                  <a:pos x="connsiteX40248" y="connsiteY40248"/>
                </a:cxn>
                <a:cxn ang="0">
                  <a:pos x="connsiteX40249" y="connsiteY40249"/>
                </a:cxn>
                <a:cxn ang="0">
                  <a:pos x="connsiteX40250" y="connsiteY40250"/>
                </a:cxn>
                <a:cxn ang="0">
                  <a:pos x="connsiteX40251" y="connsiteY40251"/>
                </a:cxn>
                <a:cxn ang="0">
                  <a:pos x="connsiteX40252" y="connsiteY40252"/>
                </a:cxn>
                <a:cxn ang="0">
                  <a:pos x="connsiteX40253" y="connsiteY40253"/>
                </a:cxn>
                <a:cxn ang="0">
                  <a:pos x="connsiteX40254" y="connsiteY40254"/>
                </a:cxn>
                <a:cxn ang="0">
                  <a:pos x="connsiteX40255" y="connsiteY40255"/>
                </a:cxn>
                <a:cxn ang="0">
                  <a:pos x="connsiteX40256" y="connsiteY40256"/>
                </a:cxn>
                <a:cxn ang="0">
                  <a:pos x="connsiteX40257" y="connsiteY40257"/>
                </a:cxn>
                <a:cxn ang="0">
                  <a:pos x="connsiteX40258" y="connsiteY40258"/>
                </a:cxn>
                <a:cxn ang="0">
                  <a:pos x="connsiteX40259" y="connsiteY40259"/>
                </a:cxn>
                <a:cxn ang="0">
                  <a:pos x="connsiteX40260" y="connsiteY40260"/>
                </a:cxn>
                <a:cxn ang="0">
                  <a:pos x="connsiteX40261" y="connsiteY40261"/>
                </a:cxn>
                <a:cxn ang="0">
                  <a:pos x="connsiteX40262" y="connsiteY40262"/>
                </a:cxn>
                <a:cxn ang="0">
                  <a:pos x="connsiteX40263" y="connsiteY40263"/>
                </a:cxn>
                <a:cxn ang="0">
                  <a:pos x="connsiteX40264" y="connsiteY40264"/>
                </a:cxn>
                <a:cxn ang="0">
                  <a:pos x="connsiteX40265" y="connsiteY40265"/>
                </a:cxn>
                <a:cxn ang="0">
                  <a:pos x="connsiteX40266" y="connsiteY40266"/>
                </a:cxn>
                <a:cxn ang="0">
                  <a:pos x="connsiteX40267" y="connsiteY40267"/>
                </a:cxn>
                <a:cxn ang="0">
                  <a:pos x="connsiteX40268" y="connsiteY40268"/>
                </a:cxn>
                <a:cxn ang="0">
                  <a:pos x="connsiteX40269" y="connsiteY40269"/>
                </a:cxn>
                <a:cxn ang="0">
                  <a:pos x="connsiteX40270" y="connsiteY40270"/>
                </a:cxn>
                <a:cxn ang="0">
                  <a:pos x="connsiteX40271" y="connsiteY40271"/>
                </a:cxn>
                <a:cxn ang="0">
                  <a:pos x="connsiteX40272" y="connsiteY40272"/>
                </a:cxn>
                <a:cxn ang="0">
                  <a:pos x="connsiteX40273" y="connsiteY40273"/>
                </a:cxn>
                <a:cxn ang="0">
                  <a:pos x="connsiteX40274" y="connsiteY40274"/>
                </a:cxn>
                <a:cxn ang="0">
                  <a:pos x="connsiteX40275" y="connsiteY40275"/>
                </a:cxn>
                <a:cxn ang="0">
                  <a:pos x="connsiteX40276" y="connsiteY40276"/>
                </a:cxn>
                <a:cxn ang="0">
                  <a:pos x="connsiteX40277" y="connsiteY40277"/>
                </a:cxn>
                <a:cxn ang="0">
                  <a:pos x="connsiteX40278" y="connsiteY40278"/>
                </a:cxn>
                <a:cxn ang="0">
                  <a:pos x="connsiteX40279" y="connsiteY40279"/>
                </a:cxn>
                <a:cxn ang="0">
                  <a:pos x="connsiteX40280" y="connsiteY40280"/>
                </a:cxn>
                <a:cxn ang="0">
                  <a:pos x="connsiteX40281" y="connsiteY40281"/>
                </a:cxn>
                <a:cxn ang="0">
                  <a:pos x="connsiteX40282" y="connsiteY40282"/>
                </a:cxn>
                <a:cxn ang="0">
                  <a:pos x="connsiteX40283" y="connsiteY40283"/>
                </a:cxn>
                <a:cxn ang="0">
                  <a:pos x="connsiteX40284" y="connsiteY40284"/>
                </a:cxn>
                <a:cxn ang="0">
                  <a:pos x="connsiteX40285" y="connsiteY40285"/>
                </a:cxn>
                <a:cxn ang="0">
                  <a:pos x="connsiteX40286" y="connsiteY40286"/>
                </a:cxn>
                <a:cxn ang="0">
                  <a:pos x="connsiteX40287" y="connsiteY40287"/>
                </a:cxn>
                <a:cxn ang="0">
                  <a:pos x="connsiteX40288" y="connsiteY40288"/>
                </a:cxn>
                <a:cxn ang="0">
                  <a:pos x="connsiteX40289" y="connsiteY40289"/>
                </a:cxn>
                <a:cxn ang="0">
                  <a:pos x="connsiteX40290" y="connsiteY40290"/>
                </a:cxn>
                <a:cxn ang="0">
                  <a:pos x="connsiteX40291" y="connsiteY40291"/>
                </a:cxn>
                <a:cxn ang="0">
                  <a:pos x="connsiteX40292" y="connsiteY40292"/>
                </a:cxn>
                <a:cxn ang="0">
                  <a:pos x="connsiteX40293" y="connsiteY40293"/>
                </a:cxn>
                <a:cxn ang="0">
                  <a:pos x="connsiteX40294" y="connsiteY40294"/>
                </a:cxn>
                <a:cxn ang="0">
                  <a:pos x="connsiteX40295" y="connsiteY40295"/>
                </a:cxn>
                <a:cxn ang="0">
                  <a:pos x="connsiteX40296" y="connsiteY40296"/>
                </a:cxn>
                <a:cxn ang="0">
                  <a:pos x="connsiteX40297" y="connsiteY40297"/>
                </a:cxn>
                <a:cxn ang="0">
                  <a:pos x="connsiteX40298" y="connsiteY40298"/>
                </a:cxn>
                <a:cxn ang="0">
                  <a:pos x="connsiteX40299" y="connsiteY40299"/>
                </a:cxn>
                <a:cxn ang="0">
                  <a:pos x="connsiteX40300" y="connsiteY40300"/>
                </a:cxn>
                <a:cxn ang="0">
                  <a:pos x="connsiteX40301" y="connsiteY40301"/>
                </a:cxn>
                <a:cxn ang="0">
                  <a:pos x="connsiteX40302" y="connsiteY40302"/>
                </a:cxn>
                <a:cxn ang="0">
                  <a:pos x="connsiteX40303" y="connsiteY40303"/>
                </a:cxn>
                <a:cxn ang="0">
                  <a:pos x="connsiteX40304" y="connsiteY40304"/>
                </a:cxn>
                <a:cxn ang="0">
                  <a:pos x="connsiteX40305" y="connsiteY40305"/>
                </a:cxn>
                <a:cxn ang="0">
                  <a:pos x="connsiteX40306" y="connsiteY40306"/>
                </a:cxn>
                <a:cxn ang="0">
                  <a:pos x="connsiteX40307" y="connsiteY40307"/>
                </a:cxn>
                <a:cxn ang="0">
                  <a:pos x="connsiteX40308" y="connsiteY40308"/>
                </a:cxn>
                <a:cxn ang="0">
                  <a:pos x="connsiteX40309" y="connsiteY40309"/>
                </a:cxn>
                <a:cxn ang="0">
                  <a:pos x="connsiteX40310" y="connsiteY40310"/>
                </a:cxn>
                <a:cxn ang="0">
                  <a:pos x="connsiteX40311" y="connsiteY40311"/>
                </a:cxn>
                <a:cxn ang="0">
                  <a:pos x="connsiteX40312" y="connsiteY40312"/>
                </a:cxn>
                <a:cxn ang="0">
                  <a:pos x="connsiteX40313" y="connsiteY40313"/>
                </a:cxn>
                <a:cxn ang="0">
                  <a:pos x="connsiteX40314" y="connsiteY40314"/>
                </a:cxn>
                <a:cxn ang="0">
                  <a:pos x="connsiteX40315" y="connsiteY40315"/>
                </a:cxn>
                <a:cxn ang="0">
                  <a:pos x="connsiteX40316" y="connsiteY40316"/>
                </a:cxn>
                <a:cxn ang="0">
                  <a:pos x="connsiteX40317" y="connsiteY40317"/>
                </a:cxn>
                <a:cxn ang="0">
                  <a:pos x="connsiteX40318" y="connsiteY40318"/>
                </a:cxn>
                <a:cxn ang="0">
                  <a:pos x="connsiteX40319" y="connsiteY40319"/>
                </a:cxn>
                <a:cxn ang="0">
                  <a:pos x="connsiteX40320" y="connsiteY40320"/>
                </a:cxn>
                <a:cxn ang="0">
                  <a:pos x="connsiteX40321" y="connsiteY40321"/>
                </a:cxn>
                <a:cxn ang="0">
                  <a:pos x="connsiteX40322" y="connsiteY40322"/>
                </a:cxn>
                <a:cxn ang="0">
                  <a:pos x="connsiteX40323" y="connsiteY40323"/>
                </a:cxn>
                <a:cxn ang="0">
                  <a:pos x="connsiteX40324" y="connsiteY40324"/>
                </a:cxn>
                <a:cxn ang="0">
                  <a:pos x="connsiteX40325" y="connsiteY40325"/>
                </a:cxn>
                <a:cxn ang="0">
                  <a:pos x="connsiteX40326" y="connsiteY40326"/>
                </a:cxn>
                <a:cxn ang="0">
                  <a:pos x="connsiteX40327" y="connsiteY40327"/>
                </a:cxn>
                <a:cxn ang="0">
                  <a:pos x="connsiteX40328" y="connsiteY40328"/>
                </a:cxn>
                <a:cxn ang="0">
                  <a:pos x="connsiteX40329" y="connsiteY40329"/>
                </a:cxn>
                <a:cxn ang="0">
                  <a:pos x="connsiteX40330" y="connsiteY40330"/>
                </a:cxn>
                <a:cxn ang="0">
                  <a:pos x="connsiteX40331" y="connsiteY40331"/>
                </a:cxn>
                <a:cxn ang="0">
                  <a:pos x="connsiteX40332" y="connsiteY40332"/>
                </a:cxn>
                <a:cxn ang="0">
                  <a:pos x="connsiteX40333" y="connsiteY40333"/>
                </a:cxn>
                <a:cxn ang="0">
                  <a:pos x="connsiteX40334" y="connsiteY40334"/>
                </a:cxn>
                <a:cxn ang="0">
                  <a:pos x="connsiteX40335" y="connsiteY40335"/>
                </a:cxn>
                <a:cxn ang="0">
                  <a:pos x="connsiteX40336" y="connsiteY40336"/>
                </a:cxn>
                <a:cxn ang="0">
                  <a:pos x="connsiteX40337" y="connsiteY40337"/>
                </a:cxn>
                <a:cxn ang="0">
                  <a:pos x="connsiteX40338" y="connsiteY40338"/>
                </a:cxn>
                <a:cxn ang="0">
                  <a:pos x="connsiteX40339" y="connsiteY40339"/>
                </a:cxn>
                <a:cxn ang="0">
                  <a:pos x="connsiteX40340" y="connsiteY40340"/>
                </a:cxn>
                <a:cxn ang="0">
                  <a:pos x="connsiteX40341" y="connsiteY40341"/>
                </a:cxn>
                <a:cxn ang="0">
                  <a:pos x="connsiteX40342" y="connsiteY40342"/>
                </a:cxn>
                <a:cxn ang="0">
                  <a:pos x="connsiteX40343" y="connsiteY40343"/>
                </a:cxn>
                <a:cxn ang="0">
                  <a:pos x="connsiteX40344" y="connsiteY40344"/>
                </a:cxn>
                <a:cxn ang="0">
                  <a:pos x="connsiteX40345" y="connsiteY40345"/>
                </a:cxn>
                <a:cxn ang="0">
                  <a:pos x="connsiteX40346" y="connsiteY40346"/>
                </a:cxn>
                <a:cxn ang="0">
                  <a:pos x="connsiteX40347" y="connsiteY40347"/>
                </a:cxn>
                <a:cxn ang="0">
                  <a:pos x="connsiteX40348" y="connsiteY40348"/>
                </a:cxn>
                <a:cxn ang="0">
                  <a:pos x="connsiteX40349" y="connsiteY40349"/>
                </a:cxn>
                <a:cxn ang="0">
                  <a:pos x="connsiteX40350" y="connsiteY40350"/>
                </a:cxn>
                <a:cxn ang="0">
                  <a:pos x="connsiteX40351" y="connsiteY40351"/>
                </a:cxn>
                <a:cxn ang="0">
                  <a:pos x="connsiteX40352" y="connsiteY40352"/>
                </a:cxn>
                <a:cxn ang="0">
                  <a:pos x="connsiteX40353" y="connsiteY40353"/>
                </a:cxn>
                <a:cxn ang="0">
                  <a:pos x="connsiteX40354" y="connsiteY40354"/>
                </a:cxn>
                <a:cxn ang="0">
                  <a:pos x="connsiteX40355" y="connsiteY40355"/>
                </a:cxn>
                <a:cxn ang="0">
                  <a:pos x="connsiteX40356" y="connsiteY40356"/>
                </a:cxn>
                <a:cxn ang="0">
                  <a:pos x="connsiteX40357" y="connsiteY40357"/>
                </a:cxn>
                <a:cxn ang="0">
                  <a:pos x="connsiteX40358" y="connsiteY40358"/>
                </a:cxn>
                <a:cxn ang="0">
                  <a:pos x="connsiteX40359" y="connsiteY40359"/>
                </a:cxn>
                <a:cxn ang="0">
                  <a:pos x="connsiteX40360" y="connsiteY40360"/>
                </a:cxn>
                <a:cxn ang="0">
                  <a:pos x="connsiteX40361" y="connsiteY40361"/>
                </a:cxn>
                <a:cxn ang="0">
                  <a:pos x="connsiteX40362" y="connsiteY40362"/>
                </a:cxn>
                <a:cxn ang="0">
                  <a:pos x="connsiteX40363" y="connsiteY40363"/>
                </a:cxn>
                <a:cxn ang="0">
                  <a:pos x="connsiteX40364" y="connsiteY40364"/>
                </a:cxn>
                <a:cxn ang="0">
                  <a:pos x="connsiteX40365" y="connsiteY40365"/>
                </a:cxn>
                <a:cxn ang="0">
                  <a:pos x="connsiteX40366" y="connsiteY40366"/>
                </a:cxn>
                <a:cxn ang="0">
                  <a:pos x="connsiteX40367" y="connsiteY40367"/>
                </a:cxn>
                <a:cxn ang="0">
                  <a:pos x="connsiteX40368" y="connsiteY40368"/>
                </a:cxn>
                <a:cxn ang="0">
                  <a:pos x="connsiteX40369" y="connsiteY40369"/>
                </a:cxn>
                <a:cxn ang="0">
                  <a:pos x="connsiteX40370" y="connsiteY40370"/>
                </a:cxn>
                <a:cxn ang="0">
                  <a:pos x="connsiteX40371" y="connsiteY40371"/>
                </a:cxn>
                <a:cxn ang="0">
                  <a:pos x="connsiteX40372" y="connsiteY40372"/>
                </a:cxn>
                <a:cxn ang="0">
                  <a:pos x="connsiteX40373" y="connsiteY40373"/>
                </a:cxn>
                <a:cxn ang="0">
                  <a:pos x="connsiteX40374" y="connsiteY40374"/>
                </a:cxn>
                <a:cxn ang="0">
                  <a:pos x="connsiteX40375" y="connsiteY40375"/>
                </a:cxn>
                <a:cxn ang="0">
                  <a:pos x="connsiteX40376" y="connsiteY40376"/>
                </a:cxn>
                <a:cxn ang="0">
                  <a:pos x="connsiteX40377" y="connsiteY40377"/>
                </a:cxn>
                <a:cxn ang="0">
                  <a:pos x="connsiteX40378" y="connsiteY40378"/>
                </a:cxn>
                <a:cxn ang="0">
                  <a:pos x="connsiteX40379" y="connsiteY40379"/>
                </a:cxn>
                <a:cxn ang="0">
                  <a:pos x="connsiteX40380" y="connsiteY40380"/>
                </a:cxn>
                <a:cxn ang="0">
                  <a:pos x="connsiteX40381" y="connsiteY40381"/>
                </a:cxn>
                <a:cxn ang="0">
                  <a:pos x="connsiteX40382" y="connsiteY40382"/>
                </a:cxn>
                <a:cxn ang="0">
                  <a:pos x="connsiteX40383" y="connsiteY40383"/>
                </a:cxn>
                <a:cxn ang="0">
                  <a:pos x="connsiteX40384" y="connsiteY40384"/>
                </a:cxn>
                <a:cxn ang="0">
                  <a:pos x="connsiteX40385" y="connsiteY40385"/>
                </a:cxn>
                <a:cxn ang="0">
                  <a:pos x="connsiteX40386" y="connsiteY40386"/>
                </a:cxn>
                <a:cxn ang="0">
                  <a:pos x="connsiteX40387" y="connsiteY40387"/>
                </a:cxn>
                <a:cxn ang="0">
                  <a:pos x="connsiteX40388" y="connsiteY40388"/>
                </a:cxn>
                <a:cxn ang="0">
                  <a:pos x="connsiteX40389" y="connsiteY40389"/>
                </a:cxn>
                <a:cxn ang="0">
                  <a:pos x="connsiteX40390" y="connsiteY40390"/>
                </a:cxn>
                <a:cxn ang="0">
                  <a:pos x="connsiteX40391" y="connsiteY40391"/>
                </a:cxn>
                <a:cxn ang="0">
                  <a:pos x="connsiteX40392" y="connsiteY40392"/>
                </a:cxn>
                <a:cxn ang="0">
                  <a:pos x="connsiteX40393" y="connsiteY40393"/>
                </a:cxn>
                <a:cxn ang="0">
                  <a:pos x="connsiteX40394" y="connsiteY40394"/>
                </a:cxn>
                <a:cxn ang="0">
                  <a:pos x="connsiteX40395" y="connsiteY40395"/>
                </a:cxn>
                <a:cxn ang="0">
                  <a:pos x="connsiteX40396" y="connsiteY40396"/>
                </a:cxn>
                <a:cxn ang="0">
                  <a:pos x="connsiteX40397" y="connsiteY40397"/>
                </a:cxn>
                <a:cxn ang="0">
                  <a:pos x="connsiteX40398" y="connsiteY40398"/>
                </a:cxn>
                <a:cxn ang="0">
                  <a:pos x="connsiteX40399" y="connsiteY40399"/>
                </a:cxn>
                <a:cxn ang="0">
                  <a:pos x="connsiteX40400" y="connsiteY40400"/>
                </a:cxn>
                <a:cxn ang="0">
                  <a:pos x="connsiteX40401" y="connsiteY40401"/>
                </a:cxn>
                <a:cxn ang="0">
                  <a:pos x="connsiteX40402" y="connsiteY40402"/>
                </a:cxn>
                <a:cxn ang="0">
                  <a:pos x="connsiteX40403" y="connsiteY40403"/>
                </a:cxn>
                <a:cxn ang="0">
                  <a:pos x="connsiteX40404" y="connsiteY40404"/>
                </a:cxn>
                <a:cxn ang="0">
                  <a:pos x="connsiteX40405" y="connsiteY40405"/>
                </a:cxn>
                <a:cxn ang="0">
                  <a:pos x="connsiteX40406" y="connsiteY40406"/>
                </a:cxn>
                <a:cxn ang="0">
                  <a:pos x="connsiteX40407" y="connsiteY40407"/>
                </a:cxn>
                <a:cxn ang="0">
                  <a:pos x="connsiteX40408" y="connsiteY40408"/>
                </a:cxn>
                <a:cxn ang="0">
                  <a:pos x="connsiteX40409" y="connsiteY40409"/>
                </a:cxn>
                <a:cxn ang="0">
                  <a:pos x="connsiteX40410" y="connsiteY40410"/>
                </a:cxn>
                <a:cxn ang="0">
                  <a:pos x="connsiteX40411" y="connsiteY40411"/>
                </a:cxn>
                <a:cxn ang="0">
                  <a:pos x="connsiteX40412" y="connsiteY40412"/>
                </a:cxn>
                <a:cxn ang="0">
                  <a:pos x="connsiteX40413" y="connsiteY40413"/>
                </a:cxn>
                <a:cxn ang="0">
                  <a:pos x="connsiteX40414" y="connsiteY40414"/>
                </a:cxn>
                <a:cxn ang="0">
                  <a:pos x="connsiteX40415" y="connsiteY40415"/>
                </a:cxn>
                <a:cxn ang="0">
                  <a:pos x="connsiteX40416" y="connsiteY40416"/>
                </a:cxn>
                <a:cxn ang="0">
                  <a:pos x="connsiteX40417" y="connsiteY40417"/>
                </a:cxn>
                <a:cxn ang="0">
                  <a:pos x="connsiteX40418" y="connsiteY40418"/>
                </a:cxn>
                <a:cxn ang="0">
                  <a:pos x="connsiteX40419" y="connsiteY40419"/>
                </a:cxn>
                <a:cxn ang="0">
                  <a:pos x="connsiteX40420" y="connsiteY40420"/>
                </a:cxn>
                <a:cxn ang="0">
                  <a:pos x="connsiteX40421" y="connsiteY40421"/>
                </a:cxn>
                <a:cxn ang="0">
                  <a:pos x="connsiteX40422" y="connsiteY40422"/>
                </a:cxn>
                <a:cxn ang="0">
                  <a:pos x="connsiteX40423" y="connsiteY40423"/>
                </a:cxn>
                <a:cxn ang="0">
                  <a:pos x="connsiteX40424" y="connsiteY40424"/>
                </a:cxn>
                <a:cxn ang="0">
                  <a:pos x="connsiteX40425" y="connsiteY40425"/>
                </a:cxn>
                <a:cxn ang="0">
                  <a:pos x="connsiteX40426" y="connsiteY40426"/>
                </a:cxn>
                <a:cxn ang="0">
                  <a:pos x="connsiteX40427" y="connsiteY40427"/>
                </a:cxn>
                <a:cxn ang="0">
                  <a:pos x="connsiteX40428" y="connsiteY40428"/>
                </a:cxn>
                <a:cxn ang="0">
                  <a:pos x="connsiteX40429" y="connsiteY40429"/>
                </a:cxn>
                <a:cxn ang="0">
                  <a:pos x="connsiteX40430" y="connsiteY40430"/>
                </a:cxn>
                <a:cxn ang="0">
                  <a:pos x="connsiteX40431" y="connsiteY40431"/>
                </a:cxn>
                <a:cxn ang="0">
                  <a:pos x="connsiteX40432" y="connsiteY40432"/>
                </a:cxn>
                <a:cxn ang="0">
                  <a:pos x="connsiteX40433" y="connsiteY40433"/>
                </a:cxn>
                <a:cxn ang="0">
                  <a:pos x="connsiteX40434" y="connsiteY40434"/>
                </a:cxn>
                <a:cxn ang="0">
                  <a:pos x="connsiteX40435" y="connsiteY40435"/>
                </a:cxn>
                <a:cxn ang="0">
                  <a:pos x="connsiteX40436" y="connsiteY40436"/>
                </a:cxn>
                <a:cxn ang="0">
                  <a:pos x="connsiteX40437" y="connsiteY40437"/>
                </a:cxn>
                <a:cxn ang="0">
                  <a:pos x="connsiteX40438" y="connsiteY40438"/>
                </a:cxn>
                <a:cxn ang="0">
                  <a:pos x="connsiteX40439" y="connsiteY40439"/>
                </a:cxn>
                <a:cxn ang="0">
                  <a:pos x="connsiteX40440" y="connsiteY40440"/>
                </a:cxn>
                <a:cxn ang="0">
                  <a:pos x="connsiteX40441" y="connsiteY40441"/>
                </a:cxn>
                <a:cxn ang="0">
                  <a:pos x="connsiteX40442" y="connsiteY40442"/>
                </a:cxn>
                <a:cxn ang="0">
                  <a:pos x="connsiteX40443" y="connsiteY40443"/>
                </a:cxn>
                <a:cxn ang="0">
                  <a:pos x="connsiteX40444" y="connsiteY40444"/>
                </a:cxn>
                <a:cxn ang="0">
                  <a:pos x="connsiteX40445" y="connsiteY40445"/>
                </a:cxn>
                <a:cxn ang="0">
                  <a:pos x="connsiteX40446" y="connsiteY40446"/>
                </a:cxn>
                <a:cxn ang="0">
                  <a:pos x="connsiteX40447" y="connsiteY40447"/>
                </a:cxn>
                <a:cxn ang="0">
                  <a:pos x="connsiteX40448" y="connsiteY40448"/>
                </a:cxn>
                <a:cxn ang="0">
                  <a:pos x="connsiteX40449" y="connsiteY40449"/>
                </a:cxn>
                <a:cxn ang="0">
                  <a:pos x="connsiteX40450" y="connsiteY40450"/>
                </a:cxn>
                <a:cxn ang="0">
                  <a:pos x="connsiteX40451" y="connsiteY40451"/>
                </a:cxn>
                <a:cxn ang="0">
                  <a:pos x="connsiteX40452" y="connsiteY40452"/>
                </a:cxn>
                <a:cxn ang="0">
                  <a:pos x="connsiteX40453" y="connsiteY40453"/>
                </a:cxn>
                <a:cxn ang="0">
                  <a:pos x="connsiteX40454" y="connsiteY40454"/>
                </a:cxn>
                <a:cxn ang="0">
                  <a:pos x="connsiteX40455" y="connsiteY40455"/>
                </a:cxn>
                <a:cxn ang="0">
                  <a:pos x="connsiteX40456" y="connsiteY40456"/>
                </a:cxn>
                <a:cxn ang="0">
                  <a:pos x="connsiteX40457" y="connsiteY40457"/>
                </a:cxn>
                <a:cxn ang="0">
                  <a:pos x="connsiteX40458" y="connsiteY40458"/>
                </a:cxn>
                <a:cxn ang="0">
                  <a:pos x="connsiteX40459" y="connsiteY40459"/>
                </a:cxn>
                <a:cxn ang="0">
                  <a:pos x="connsiteX40460" y="connsiteY40460"/>
                </a:cxn>
                <a:cxn ang="0">
                  <a:pos x="connsiteX40461" y="connsiteY40461"/>
                </a:cxn>
                <a:cxn ang="0">
                  <a:pos x="connsiteX40462" y="connsiteY40462"/>
                </a:cxn>
                <a:cxn ang="0">
                  <a:pos x="connsiteX40463" y="connsiteY40463"/>
                </a:cxn>
                <a:cxn ang="0">
                  <a:pos x="connsiteX40464" y="connsiteY40464"/>
                </a:cxn>
                <a:cxn ang="0">
                  <a:pos x="connsiteX40465" y="connsiteY40465"/>
                </a:cxn>
                <a:cxn ang="0">
                  <a:pos x="connsiteX40466" y="connsiteY40466"/>
                </a:cxn>
                <a:cxn ang="0">
                  <a:pos x="connsiteX40467" y="connsiteY40467"/>
                </a:cxn>
                <a:cxn ang="0">
                  <a:pos x="connsiteX40468" y="connsiteY40468"/>
                </a:cxn>
                <a:cxn ang="0">
                  <a:pos x="connsiteX40469" y="connsiteY40469"/>
                </a:cxn>
                <a:cxn ang="0">
                  <a:pos x="connsiteX40470" y="connsiteY40470"/>
                </a:cxn>
                <a:cxn ang="0">
                  <a:pos x="connsiteX40471" y="connsiteY40471"/>
                </a:cxn>
                <a:cxn ang="0">
                  <a:pos x="connsiteX40472" y="connsiteY40472"/>
                </a:cxn>
                <a:cxn ang="0">
                  <a:pos x="connsiteX40473" y="connsiteY40473"/>
                </a:cxn>
                <a:cxn ang="0">
                  <a:pos x="connsiteX40474" y="connsiteY40474"/>
                </a:cxn>
                <a:cxn ang="0">
                  <a:pos x="connsiteX40475" y="connsiteY40475"/>
                </a:cxn>
                <a:cxn ang="0">
                  <a:pos x="connsiteX40476" y="connsiteY40476"/>
                </a:cxn>
                <a:cxn ang="0">
                  <a:pos x="connsiteX40477" y="connsiteY40477"/>
                </a:cxn>
                <a:cxn ang="0">
                  <a:pos x="connsiteX40478" y="connsiteY40478"/>
                </a:cxn>
                <a:cxn ang="0">
                  <a:pos x="connsiteX40479" y="connsiteY40479"/>
                </a:cxn>
                <a:cxn ang="0">
                  <a:pos x="connsiteX40480" y="connsiteY40480"/>
                </a:cxn>
                <a:cxn ang="0">
                  <a:pos x="connsiteX40481" y="connsiteY40481"/>
                </a:cxn>
                <a:cxn ang="0">
                  <a:pos x="connsiteX40482" y="connsiteY40482"/>
                </a:cxn>
                <a:cxn ang="0">
                  <a:pos x="connsiteX40483" y="connsiteY40483"/>
                </a:cxn>
                <a:cxn ang="0">
                  <a:pos x="connsiteX40484" y="connsiteY40484"/>
                </a:cxn>
                <a:cxn ang="0">
                  <a:pos x="connsiteX40485" y="connsiteY40485"/>
                </a:cxn>
                <a:cxn ang="0">
                  <a:pos x="connsiteX40486" y="connsiteY40486"/>
                </a:cxn>
                <a:cxn ang="0">
                  <a:pos x="connsiteX40487" y="connsiteY40487"/>
                </a:cxn>
                <a:cxn ang="0">
                  <a:pos x="connsiteX40488" y="connsiteY40488"/>
                </a:cxn>
                <a:cxn ang="0">
                  <a:pos x="connsiteX40489" y="connsiteY40489"/>
                </a:cxn>
                <a:cxn ang="0">
                  <a:pos x="connsiteX40490" y="connsiteY40490"/>
                </a:cxn>
                <a:cxn ang="0">
                  <a:pos x="connsiteX40491" y="connsiteY40491"/>
                </a:cxn>
                <a:cxn ang="0">
                  <a:pos x="connsiteX40492" y="connsiteY40492"/>
                </a:cxn>
                <a:cxn ang="0">
                  <a:pos x="connsiteX40493" y="connsiteY40493"/>
                </a:cxn>
                <a:cxn ang="0">
                  <a:pos x="connsiteX40494" y="connsiteY40494"/>
                </a:cxn>
                <a:cxn ang="0">
                  <a:pos x="connsiteX40495" y="connsiteY40495"/>
                </a:cxn>
                <a:cxn ang="0">
                  <a:pos x="connsiteX40496" y="connsiteY40496"/>
                </a:cxn>
                <a:cxn ang="0">
                  <a:pos x="connsiteX40497" y="connsiteY40497"/>
                </a:cxn>
                <a:cxn ang="0">
                  <a:pos x="connsiteX40498" y="connsiteY40498"/>
                </a:cxn>
                <a:cxn ang="0">
                  <a:pos x="connsiteX40499" y="connsiteY40499"/>
                </a:cxn>
                <a:cxn ang="0">
                  <a:pos x="connsiteX40500" y="connsiteY40500"/>
                </a:cxn>
                <a:cxn ang="0">
                  <a:pos x="connsiteX40501" y="connsiteY40501"/>
                </a:cxn>
                <a:cxn ang="0">
                  <a:pos x="connsiteX40502" y="connsiteY40502"/>
                </a:cxn>
                <a:cxn ang="0">
                  <a:pos x="connsiteX40503" y="connsiteY40503"/>
                </a:cxn>
                <a:cxn ang="0">
                  <a:pos x="connsiteX40504" y="connsiteY40504"/>
                </a:cxn>
                <a:cxn ang="0">
                  <a:pos x="connsiteX40505" y="connsiteY40505"/>
                </a:cxn>
                <a:cxn ang="0">
                  <a:pos x="connsiteX40506" y="connsiteY40506"/>
                </a:cxn>
                <a:cxn ang="0">
                  <a:pos x="connsiteX40507" y="connsiteY40507"/>
                </a:cxn>
                <a:cxn ang="0">
                  <a:pos x="connsiteX40508" y="connsiteY40508"/>
                </a:cxn>
                <a:cxn ang="0">
                  <a:pos x="connsiteX40509" y="connsiteY40509"/>
                </a:cxn>
                <a:cxn ang="0">
                  <a:pos x="connsiteX40510" y="connsiteY40510"/>
                </a:cxn>
                <a:cxn ang="0">
                  <a:pos x="connsiteX40511" y="connsiteY40511"/>
                </a:cxn>
                <a:cxn ang="0">
                  <a:pos x="connsiteX40512" y="connsiteY40512"/>
                </a:cxn>
                <a:cxn ang="0">
                  <a:pos x="connsiteX40513" y="connsiteY40513"/>
                </a:cxn>
                <a:cxn ang="0">
                  <a:pos x="connsiteX40514" y="connsiteY40514"/>
                </a:cxn>
                <a:cxn ang="0">
                  <a:pos x="connsiteX40515" y="connsiteY40515"/>
                </a:cxn>
                <a:cxn ang="0">
                  <a:pos x="connsiteX40516" y="connsiteY40516"/>
                </a:cxn>
                <a:cxn ang="0">
                  <a:pos x="connsiteX40517" y="connsiteY40517"/>
                </a:cxn>
                <a:cxn ang="0">
                  <a:pos x="connsiteX40518" y="connsiteY40518"/>
                </a:cxn>
                <a:cxn ang="0">
                  <a:pos x="connsiteX40519" y="connsiteY40519"/>
                </a:cxn>
                <a:cxn ang="0">
                  <a:pos x="connsiteX40520" y="connsiteY40520"/>
                </a:cxn>
                <a:cxn ang="0">
                  <a:pos x="connsiteX40521" y="connsiteY40521"/>
                </a:cxn>
                <a:cxn ang="0">
                  <a:pos x="connsiteX40522" y="connsiteY40522"/>
                </a:cxn>
                <a:cxn ang="0">
                  <a:pos x="connsiteX40523" y="connsiteY40523"/>
                </a:cxn>
                <a:cxn ang="0">
                  <a:pos x="connsiteX40524" y="connsiteY40524"/>
                </a:cxn>
                <a:cxn ang="0">
                  <a:pos x="connsiteX40525" y="connsiteY40525"/>
                </a:cxn>
                <a:cxn ang="0">
                  <a:pos x="connsiteX40526" y="connsiteY40526"/>
                </a:cxn>
                <a:cxn ang="0">
                  <a:pos x="connsiteX40527" y="connsiteY40527"/>
                </a:cxn>
                <a:cxn ang="0">
                  <a:pos x="connsiteX40528" y="connsiteY40528"/>
                </a:cxn>
                <a:cxn ang="0">
                  <a:pos x="connsiteX40529" y="connsiteY40529"/>
                </a:cxn>
                <a:cxn ang="0">
                  <a:pos x="connsiteX40530" y="connsiteY40530"/>
                </a:cxn>
                <a:cxn ang="0">
                  <a:pos x="connsiteX40531" y="connsiteY40531"/>
                </a:cxn>
                <a:cxn ang="0">
                  <a:pos x="connsiteX40532" y="connsiteY40532"/>
                </a:cxn>
                <a:cxn ang="0">
                  <a:pos x="connsiteX40533" y="connsiteY40533"/>
                </a:cxn>
                <a:cxn ang="0">
                  <a:pos x="connsiteX40534" y="connsiteY40534"/>
                </a:cxn>
                <a:cxn ang="0">
                  <a:pos x="connsiteX40535" y="connsiteY40535"/>
                </a:cxn>
                <a:cxn ang="0">
                  <a:pos x="connsiteX40536" y="connsiteY40536"/>
                </a:cxn>
                <a:cxn ang="0">
                  <a:pos x="connsiteX40537" y="connsiteY40537"/>
                </a:cxn>
                <a:cxn ang="0">
                  <a:pos x="connsiteX40538" y="connsiteY40538"/>
                </a:cxn>
                <a:cxn ang="0">
                  <a:pos x="connsiteX40539" y="connsiteY40539"/>
                </a:cxn>
                <a:cxn ang="0">
                  <a:pos x="connsiteX40540" y="connsiteY40540"/>
                </a:cxn>
                <a:cxn ang="0">
                  <a:pos x="connsiteX40541" y="connsiteY40541"/>
                </a:cxn>
                <a:cxn ang="0">
                  <a:pos x="connsiteX40542" y="connsiteY40542"/>
                </a:cxn>
                <a:cxn ang="0">
                  <a:pos x="connsiteX40543" y="connsiteY40543"/>
                </a:cxn>
                <a:cxn ang="0">
                  <a:pos x="connsiteX40544" y="connsiteY40544"/>
                </a:cxn>
                <a:cxn ang="0">
                  <a:pos x="connsiteX40545" y="connsiteY40545"/>
                </a:cxn>
                <a:cxn ang="0">
                  <a:pos x="connsiteX40546" y="connsiteY40546"/>
                </a:cxn>
                <a:cxn ang="0">
                  <a:pos x="connsiteX40547" y="connsiteY40547"/>
                </a:cxn>
                <a:cxn ang="0">
                  <a:pos x="connsiteX40548" y="connsiteY40548"/>
                </a:cxn>
                <a:cxn ang="0">
                  <a:pos x="connsiteX40549" y="connsiteY40549"/>
                </a:cxn>
                <a:cxn ang="0">
                  <a:pos x="connsiteX40550" y="connsiteY40550"/>
                </a:cxn>
                <a:cxn ang="0">
                  <a:pos x="connsiteX40551" y="connsiteY40551"/>
                </a:cxn>
                <a:cxn ang="0">
                  <a:pos x="connsiteX40552" y="connsiteY40552"/>
                </a:cxn>
                <a:cxn ang="0">
                  <a:pos x="connsiteX40553" y="connsiteY40553"/>
                </a:cxn>
                <a:cxn ang="0">
                  <a:pos x="connsiteX40554" y="connsiteY40554"/>
                </a:cxn>
                <a:cxn ang="0">
                  <a:pos x="connsiteX40555" y="connsiteY40555"/>
                </a:cxn>
                <a:cxn ang="0">
                  <a:pos x="connsiteX40556" y="connsiteY40556"/>
                </a:cxn>
                <a:cxn ang="0">
                  <a:pos x="connsiteX40557" y="connsiteY40557"/>
                </a:cxn>
                <a:cxn ang="0">
                  <a:pos x="connsiteX40558" y="connsiteY40558"/>
                </a:cxn>
                <a:cxn ang="0">
                  <a:pos x="connsiteX40559" y="connsiteY40559"/>
                </a:cxn>
                <a:cxn ang="0">
                  <a:pos x="connsiteX40560" y="connsiteY40560"/>
                </a:cxn>
                <a:cxn ang="0">
                  <a:pos x="connsiteX40561" y="connsiteY40561"/>
                </a:cxn>
                <a:cxn ang="0">
                  <a:pos x="connsiteX40562" y="connsiteY40562"/>
                </a:cxn>
                <a:cxn ang="0">
                  <a:pos x="connsiteX40563" y="connsiteY40563"/>
                </a:cxn>
                <a:cxn ang="0">
                  <a:pos x="connsiteX40564" y="connsiteY40564"/>
                </a:cxn>
                <a:cxn ang="0">
                  <a:pos x="connsiteX40565" y="connsiteY40565"/>
                </a:cxn>
                <a:cxn ang="0">
                  <a:pos x="connsiteX40566" y="connsiteY40566"/>
                </a:cxn>
                <a:cxn ang="0">
                  <a:pos x="connsiteX40567" y="connsiteY40567"/>
                </a:cxn>
                <a:cxn ang="0">
                  <a:pos x="connsiteX40568" y="connsiteY40568"/>
                </a:cxn>
                <a:cxn ang="0">
                  <a:pos x="connsiteX40569" y="connsiteY40569"/>
                </a:cxn>
                <a:cxn ang="0">
                  <a:pos x="connsiteX40570" y="connsiteY40570"/>
                </a:cxn>
                <a:cxn ang="0">
                  <a:pos x="connsiteX40571" y="connsiteY40571"/>
                </a:cxn>
                <a:cxn ang="0">
                  <a:pos x="connsiteX40572" y="connsiteY40572"/>
                </a:cxn>
                <a:cxn ang="0">
                  <a:pos x="connsiteX40573" y="connsiteY40573"/>
                </a:cxn>
                <a:cxn ang="0">
                  <a:pos x="connsiteX40574" y="connsiteY40574"/>
                </a:cxn>
                <a:cxn ang="0">
                  <a:pos x="connsiteX40575" y="connsiteY40575"/>
                </a:cxn>
                <a:cxn ang="0">
                  <a:pos x="connsiteX40576" y="connsiteY40576"/>
                </a:cxn>
                <a:cxn ang="0">
                  <a:pos x="connsiteX40577" y="connsiteY40577"/>
                </a:cxn>
                <a:cxn ang="0">
                  <a:pos x="connsiteX40578" y="connsiteY40578"/>
                </a:cxn>
                <a:cxn ang="0">
                  <a:pos x="connsiteX40579" y="connsiteY40579"/>
                </a:cxn>
                <a:cxn ang="0">
                  <a:pos x="connsiteX40580" y="connsiteY40580"/>
                </a:cxn>
                <a:cxn ang="0">
                  <a:pos x="connsiteX40581" y="connsiteY40581"/>
                </a:cxn>
                <a:cxn ang="0">
                  <a:pos x="connsiteX40582" y="connsiteY40582"/>
                </a:cxn>
                <a:cxn ang="0">
                  <a:pos x="connsiteX40583" y="connsiteY40583"/>
                </a:cxn>
                <a:cxn ang="0">
                  <a:pos x="connsiteX40584" y="connsiteY40584"/>
                </a:cxn>
                <a:cxn ang="0">
                  <a:pos x="connsiteX40585" y="connsiteY40585"/>
                </a:cxn>
                <a:cxn ang="0">
                  <a:pos x="connsiteX40586" y="connsiteY40586"/>
                </a:cxn>
                <a:cxn ang="0">
                  <a:pos x="connsiteX40587" y="connsiteY40587"/>
                </a:cxn>
                <a:cxn ang="0">
                  <a:pos x="connsiteX40588" y="connsiteY40588"/>
                </a:cxn>
                <a:cxn ang="0">
                  <a:pos x="connsiteX40589" y="connsiteY40589"/>
                </a:cxn>
                <a:cxn ang="0">
                  <a:pos x="connsiteX40590" y="connsiteY40590"/>
                </a:cxn>
                <a:cxn ang="0">
                  <a:pos x="connsiteX40591" y="connsiteY40591"/>
                </a:cxn>
                <a:cxn ang="0">
                  <a:pos x="connsiteX40592" y="connsiteY40592"/>
                </a:cxn>
                <a:cxn ang="0">
                  <a:pos x="connsiteX40593" y="connsiteY40593"/>
                </a:cxn>
                <a:cxn ang="0">
                  <a:pos x="connsiteX40594" y="connsiteY40594"/>
                </a:cxn>
                <a:cxn ang="0">
                  <a:pos x="connsiteX40595" y="connsiteY40595"/>
                </a:cxn>
                <a:cxn ang="0">
                  <a:pos x="connsiteX40596" y="connsiteY40596"/>
                </a:cxn>
                <a:cxn ang="0">
                  <a:pos x="connsiteX40597" y="connsiteY40597"/>
                </a:cxn>
                <a:cxn ang="0">
                  <a:pos x="connsiteX40598" y="connsiteY40598"/>
                </a:cxn>
                <a:cxn ang="0">
                  <a:pos x="connsiteX40599" y="connsiteY40599"/>
                </a:cxn>
                <a:cxn ang="0">
                  <a:pos x="connsiteX40600" y="connsiteY40600"/>
                </a:cxn>
                <a:cxn ang="0">
                  <a:pos x="connsiteX40601" y="connsiteY40601"/>
                </a:cxn>
                <a:cxn ang="0">
                  <a:pos x="connsiteX40602" y="connsiteY40602"/>
                </a:cxn>
                <a:cxn ang="0">
                  <a:pos x="connsiteX40603" y="connsiteY40603"/>
                </a:cxn>
                <a:cxn ang="0">
                  <a:pos x="connsiteX40604" y="connsiteY40604"/>
                </a:cxn>
                <a:cxn ang="0">
                  <a:pos x="connsiteX40605" y="connsiteY40605"/>
                </a:cxn>
                <a:cxn ang="0">
                  <a:pos x="connsiteX40606" y="connsiteY40606"/>
                </a:cxn>
                <a:cxn ang="0">
                  <a:pos x="connsiteX40607" y="connsiteY40607"/>
                </a:cxn>
                <a:cxn ang="0">
                  <a:pos x="connsiteX40608" y="connsiteY40608"/>
                </a:cxn>
                <a:cxn ang="0">
                  <a:pos x="connsiteX40609" y="connsiteY40609"/>
                </a:cxn>
                <a:cxn ang="0">
                  <a:pos x="connsiteX40610" y="connsiteY40610"/>
                </a:cxn>
                <a:cxn ang="0">
                  <a:pos x="connsiteX40611" y="connsiteY40611"/>
                </a:cxn>
                <a:cxn ang="0">
                  <a:pos x="connsiteX40612" y="connsiteY40612"/>
                </a:cxn>
                <a:cxn ang="0">
                  <a:pos x="connsiteX40613" y="connsiteY40613"/>
                </a:cxn>
                <a:cxn ang="0">
                  <a:pos x="connsiteX40614" y="connsiteY40614"/>
                </a:cxn>
                <a:cxn ang="0">
                  <a:pos x="connsiteX40615" y="connsiteY40615"/>
                </a:cxn>
                <a:cxn ang="0">
                  <a:pos x="connsiteX40616" y="connsiteY40616"/>
                </a:cxn>
                <a:cxn ang="0">
                  <a:pos x="connsiteX40617" y="connsiteY40617"/>
                </a:cxn>
                <a:cxn ang="0">
                  <a:pos x="connsiteX40618" y="connsiteY40618"/>
                </a:cxn>
                <a:cxn ang="0">
                  <a:pos x="connsiteX40619" y="connsiteY40619"/>
                </a:cxn>
                <a:cxn ang="0">
                  <a:pos x="connsiteX40620" y="connsiteY40620"/>
                </a:cxn>
                <a:cxn ang="0">
                  <a:pos x="connsiteX40621" y="connsiteY40621"/>
                </a:cxn>
                <a:cxn ang="0">
                  <a:pos x="connsiteX40622" y="connsiteY40622"/>
                </a:cxn>
                <a:cxn ang="0">
                  <a:pos x="connsiteX40623" y="connsiteY40623"/>
                </a:cxn>
                <a:cxn ang="0">
                  <a:pos x="connsiteX40624" y="connsiteY40624"/>
                </a:cxn>
                <a:cxn ang="0">
                  <a:pos x="connsiteX40625" y="connsiteY40625"/>
                </a:cxn>
                <a:cxn ang="0">
                  <a:pos x="connsiteX40626" y="connsiteY40626"/>
                </a:cxn>
                <a:cxn ang="0">
                  <a:pos x="connsiteX40627" y="connsiteY40627"/>
                </a:cxn>
                <a:cxn ang="0">
                  <a:pos x="connsiteX40628" y="connsiteY40628"/>
                </a:cxn>
                <a:cxn ang="0">
                  <a:pos x="connsiteX40629" y="connsiteY40629"/>
                </a:cxn>
                <a:cxn ang="0">
                  <a:pos x="connsiteX40630" y="connsiteY40630"/>
                </a:cxn>
                <a:cxn ang="0">
                  <a:pos x="connsiteX40631" y="connsiteY40631"/>
                </a:cxn>
                <a:cxn ang="0">
                  <a:pos x="connsiteX40632" y="connsiteY40632"/>
                </a:cxn>
                <a:cxn ang="0">
                  <a:pos x="connsiteX40633" y="connsiteY40633"/>
                </a:cxn>
                <a:cxn ang="0">
                  <a:pos x="connsiteX40634" y="connsiteY40634"/>
                </a:cxn>
                <a:cxn ang="0">
                  <a:pos x="connsiteX40635" y="connsiteY40635"/>
                </a:cxn>
                <a:cxn ang="0">
                  <a:pos x="connsiteX40636" y="connsiteY40636"/>
                </a:cxn>
                <a:cxn ang="0">
                  <a:pos x="connsiteX40637" y="connsiteY40637"/>
                </a:cxn>
                <a:cxn ang="0">
                  <a:pos x="connsiteX40638" y="connsiteY40638"/>
                </a:cxn>
                <a:cxn ang="0">
                  <a:pos x="connsiteX40639" y="connsiteY40639"/>
                </a:cxn>
                <a:cxn ang="0">
                  <a:pos x="connsiteX40640" y="connsiteY40640"/>
                </a:cxn>
                <a:cxn ang="0">
                  <a:pos x="connsiteX40641" y="connsiteY40641"/>
                </a:cxn>
                <a:cxn ang="0">
                  <a:pos x="connsiteX40642" y="connsiteY40642"/>
                </a:cxn>
                <a:cxn ang="0">
                  <a:pos x="connsiteX40643" y="connsiteY40643"/>
                </a:cxn>
                <a:cxn ang="0">
                  <a:pos x="connsiteX40644" y="connsiteY40644"/>
                </a:cxn>
                <a:cxn ang="0">
                  <a:pos x="connsiteX40645" y="connsiteY40645"/>
                </a:cxn>
                <a:cxn ang="0">
                  <a:pos x="connsiteX40646" y="connsiteY40646"/>
                </a:cxn>
                <a:cxn ang="0">
                  <a:pos x="connsiteX40647" y="connsiteY40647"/>
                </a:cxn>
                <a:cxn ang="0">
                  <a:pos x="connsiteX40648" y="connsiteY40648"/>
                </a:cxn>
                <a:cxn ang="0">
                  <a:pos x="connsiteX40649" y="connsiteY40649"/>
                </a:cxn>
                <a:cxn ang="0">
                  <a:pos x="connsiteX40650" y="connsiteY40650"/>
                </a:cxn>
                <a:cxn ang="0">
                  <a:pos x="connsiteX40651" y="connsiteY40651"/>
                </a:cxn>
                <a:cxn ang="0">
                  <a:pos x="connsiteX40652" y="connsiteY40652"/>
                </a:cxn>
                <a:cxn ang="0">
                  <a:pos x="connsiteX40653" y="connsiteY40653"/>
                </a:cxn>
                <a:cxn ang="0">
                  <a:pos x="connsiteX40654" y="connsiteY40654"/>
                </a:cxn>
                <a:cxn ang="0">
                  <a:pos x="connsiteX40655" y="connsiteY40655"/>
                </a:cxn>
                <a:cxn ang="0">
                  <a:pos x="connsiteX40656" y="connsiteY40656"/>
                </a:cxn>
                <a:cxn ang="0">
                  <a:pos x="connsiteX40657" y="connsiteY40657"/>
                </a:cxn>
                <a:cxn ang="0">
                  <a:pos x="connsiteX40658" y="connsiteY40658"/>
                </a:cxn>
                <a:cxn ang="0">
                  <a:pos x="connsiteX40659" y="connsiteY40659"/>
                </a:cxn>
                <a:cxn ang="0">
                  <a:pos x="connsiteX40660" y="connsiteY40660"/>
                </a:cxn>
                <a:cxn ang="0">
                  <a:pos x="connsiteX40661" y="connsiteY40661"/>
                </a:cxn>
                <a:cxn ang="0">
                  <a:pos x="connsiteX40662" y="connsiteY40662"/>
                </a:cxn>
                <a:cxn ang="0">
                  <a:pos x="connsiteX40663" y="connsiteY40663"/>
                </a:cxn>
                <a:cxn ang="0">
                  <a:pos x="connsiteX40664" y="connsiteY40664"/>
                </a:cxn>
                <a:cxn ang="0">
                  <a:pos x="connsiteX40665" y="connsiteY40665"/>
                </a:cxn>
                <a:cxn ang="0">
                  <a:pos x="connsiteX40666" y="connsiteY40666"/>
                </a:cxn>
                <a:cxn ang="0">
                  <a:pos x="connsiteX40667" y="connsiteY40667"/>
                </a:cxn>
                <a:cxn ang="0">
                  <a:pos x="connsiteX40668" y="connsiteY40668"/>
                </a:cxn>
                <a:cxn ang="0">
                  <a:pos x="connsiteX40669" y="connsiteY40669"/>
                </a:cxn>
                <a:cxn ang="0">
                  <a:pos x="connsiteX40670" y="connsiteY40670"/>
                </a:cxn>
                <a:cxn ang="0">
                  <a:pos x="connsiteX40671" y="connsiteY40671"/>
                </a:cxn>
                <a:cxn ang="0">
                  <a:pos x="connsiteX40672" y="connsiteY40672"/>
                </a:cxn>
                <a:cxn ang="0">
                  <a:pos x="connsiteX40673" y="connsiteY40673"/>
                </a:cxn>
                <a:cxn ang="0">
                  <a:pos x="connsiteX40674" y="connsiteY40674"/>
                </a:cxn>
                <a:cxn ang="0">
                  <a:pos x="connsiteX40675" y="connsiteY40675"/>
                </a:cxn>
                <a:cxn ang="0">
                  <a:pos x="connsiteX40676" y="connsiteY40676"/>
                </a:cxn>
                <a:cxn ang="0">
                  <a:pos x="connsiteX40677" y="connsiteY40677"/>
                </a:cxn>
                <a:cxn ang="0">
                  <a:pos x="connsiteX40678" y="connsiteY40678"/>
                </a:cxn>
                <a:cxn ang="0">
                  <a:pos x="connsiteX40679" y="connsiteY40679"/>
                </a:cxn>
                <a:cxn ang="0">
                  <a:pos x="connsiteX40680" y="connsiteY40680"/>
                </a:cxn>
                <a:cxn ang="0">
                  <a:pos x="connsiteX40681" y="connsiteY40681"/>
                </a:cxn>
                <a:cxn ang="0">
                  <a:pos x="connsiteX40682" y="connsiteY40682"/>
                </a:cxn>
                <a:cxn ang="0">
                  <a:pos x="connsiteX40683" y="connsiteY40683"/>
                </a:cxn>
                <a:cxn ang="0">
                  <a:pos x="connsiteX40684" y="connsiteY40684"/>
                </a:cxn>
                <a:cxn ang="0">
                  <a:pos x="connsiteX40685" y="connsiteY40685"/>
                </a:cxn>
                <a:cxn ang="0">
                  <a:pos x="connsiteX40686" y="connsiteY40686"/>
                </a:cxn>
                <a:cxn ang="0">
                  <a:pos x="connsiteX40687" y="connsiteY40687"/>
                </a:cxn>
                <a:cxn ang="0">
                  <a:pos x="connsiteX40688" y="connsiteY40688"/>
                </a:cxn>
                <a:cxn ang="0">
                  <a:pos x="connsiteX40689" y="connsiteY40689"/>
                </a:cxn>
                <a:cxn ang="0">
                  <a:pos x="connsiteX40690" y="connsiteY40690"/>
                </a:cxn>
                <a:cxn ang="0">
                  <a:pos x="connsiteX40691" y="connsiteY40691"/>
                </a:cxn>
                <a:cxn ang="0">
                  <a:pos x="connsiteX40692" y="connsiteY40692"/>
                </a:cxn>
                <a:cxn ang="0">
                  <a:pos x="connsiteX40693" y="connsiteY40693"/>
                </a:cxn>
                <a:cxn ang="0">
                  <a:pos x="connsiteX40694" y="connsiteY40694"/>
                </a:cxn>
                <a:cxn ang="0">
                  <a:pos x="connsiteX40695" y="connsiteY40695"/>
                </a:cxn>
                <a:cxn ang="0">
                  <a:pos x="connsiteX40696" y="connsiteY40696"/>
                </a:cxn>
                <a:cxn ang="0">
                  <a:pos x="connsiteX40697" y="connsiteY40697"/>
                </a:cxn>
                <a:cxn ang="0">
                  <a:pos x="connsiteX40698" y="connsiteY40698"/>
                </a:cxn>
                <a:cxn ang="0">
                  <a:pos x="connsiteX40699" y="connsiteY40699"/>
                </a:cxn>
                <a:cxn ang="0">
                  <a:pos x="connsiteX40700" y="connsiteY40700"/>
                </a:cxn>
                <a:cxn ang="0">
                  <a:pos x="connsiteX40701" y="connsiteY40701"/>
                </a:cxn>
                <a:cxn ang="0">
                  <a:pos x="connsiteX40702" y="connsiteY40702"/>
                </a:cxn>
                <a:cxn ang="0">
                  <a:pos x="connsiteX40703" y="connsiteY40703"/>
                </a:cxn>
                <a:cxn ang="0">
                  <a:pos x="connsiteX40704" y="connsiteY40704"/>
                </a:cxn>
                <a:cxn ang="0">
                  <a:pos x="connsiteX40705" y="connsiteY40705"/>
                </a:cxn>
                <a:cxn ang="0">
                  <a:pos x="connsiteX40706" y="connsiteY40706"/>
                </a:cxn>
                <a:cxn ang="0">
                  <a:pos x="connsiteX40707" y="connsiteY40707"/>
                </a:cxn>
                <a:cxn ang="0">
                  <a:pos x="connsiteX40708" y="connsiteY40708"/>
                </a:cxn>
                <a:cxn ang="0">
                  <a:pos x="connsiteX40709" y="connsiteY40709"/>
                </a:cxn>
                <a:cxn ang="0">
                  <a:pos x="connsiteX40710" y="connsiteY40710"/>
                </a:cxn>
                <a:cxn ang="0">
                  <a:pos x="connsiteX40711" y="connsiteY40711"/>
                </a:cxn>
                <a:cxn ang="0">
                  <a:pos x="connsiteX40712" y="connsiteY40712"/>
                </a:cxn>
                <a:cxn ang="0">
                  <a:pos x="connsiteX40713" y="connsiteY40713"/>
                </a:cxn>
                <a:cxn ang="0">
                  <a:pos x="connsiteX40714" y="connsiteY40714"/>
                </a:cxn>
                <a:cxn ang="0">
                  <a:pos x="connsiteX40715" y="connsiteY40715"/>
                </a:cxn>
                <a:cxn ang="0">
                  <a:pos x="connsiteX40716" y="connsiteY40716"/>
                </a:cxn>
                <a:cxn ang="0">
                  <a:pos x="connsiteX40717" y="connsiteY40717"/>
                </a:cxn>
                <a:cxn ang="0">
                  <a:pos x="connsiteX40718" y="connsiteY40718"/>
                </a:cxn>
                <a:cxn ang="0">
                  <a:pos x="connsiteX40719" y="connsiteY40719"/>
                </a:cxn>
                <a:cxn ang="0">
                  <a:pos x="connsiteX40720" y="connsiteY40720"/>
                </a:cxn>
                <a:cxn ang="0">
                  <a:pos x="connsiteX40721" y="connsiteY40721"/>
                </a:cxn>
                <a:cxn ang="0">
                  <a:pos x="connsiteX40722" y="connsiteY40722"/>
                </a:cxn>
                <a:cxn ang="0">
                  <a:pos x="connsiteX40723" y="connsiteY40723"/>
                </a:cxn>
                <a:cxn ang="0">
                  <a:pos x="connsiteX40724" y="connsiteY40724"/>
                </a:cxn>
                <a:cxn ang="0">
                  <a:pos x="connsiteX40725" y="connsiteY40725"/>
                </a:cxn>
                <a:cxn ang="0">
                  <a:pos x="connsiteX40726" y="connsiteY40726"/>
                </a:cxn>
                <a:cxn ang="0">
                  <a:pos x="connsiteX40727" y="connsiteY40727"/>
                </a:cxn>
                <a:cxn ang="0">
                  <a:pos x="connsiteX40728" y="connsiteY40728"/>
                </a:cxn>
                <a:cxn ang="0">
                  <a:pos x="connsiteX40729" y="connsiteY40729"/>
                </a:cxn>
                <a:cxn ang="0">
                  <a:pos x="connsiteX40730" y="connsiteY40730"/>
                </a:cxn>
                <a:cxn ang="0">
                  <a:pos x="connsiteX40731" y="connsiteY40731"/>
                </a:cxn>
                <a:cxn ang="0">
                  <a:pos x="connsiteX40732" y="connsiteY40732"/>
                </a:cxn>
                <a:cxn ang="0">
                  <a:pos x="connsiteX40733" y="connsiteY40733"/>
                </a:cxn>
                <a:cxn ang="0">
                  <a:pos x="connsiteX40734" y="connsiteY40734"/>
                </a:cxn>
                <a:cxn ang="0">
                  <a:pos x="connsiteX40735" y="connsiteY40735"/>
                </a:cxn>
                <a:cxn ang="0">
                  <a:pos x="connsiteX40736" y="connsiteY40736"/>
                </a:cxn>
                <a:cxn ang="0">
                  <a:pos x="connsiteX40737" y="connsiteY40737"/>
                </a:cxn>
                <a:cxn ang="0">
                  <a:pos x="connsiteX40738" y="connsiteY40738"/>
                </a:cxn>
                <a:cxn ang="0">
                  <a:pos x="connsiteX40739" y="connsiteY40739"/>
                </a:cxn>
                <a:cxn ang="0">
                  <a:pos x="connsiteX40740" y="connsiteY40740"/>
                </a:cxn>
                <a:cxn ang="0">
                  <a:pos x="connsiteX40741" y="connsiteY40741"/>
                </a:cxn>
                <a:cxn ang="0">
                  <a:pos x="connsiteX40742" y="connsiteY40742"/>
                </a:cxn>
                <a:cxn ang="0">
                  <a:pos x="connsiteX40743" y="connsiteY40743"/>
                </a:cxn>
                <a:cxn ang="0">
                  <a:pos x="connsiteX40744" y="connsiteY40744"/>
                </a:cxn>
                <a:cxn ang="0">
                  <a:pos x="connsiteX40745" y="connsiteY40745"/>
                </a:cxn>
                <a:cxn ang="0">
                  <a:pos x="connsiteX40746" y="connsiteY40746"/>
                </a:cxn>
                <a:cxn ang="0">
                  <a:pos x="connsiteX40747" y="connsiteY40747"/>
                </a:cxn>
                <a:cxn ang="0">
                  <a:pos x="connsiteX40748" y="connsiteY40748"/>
                </a:cxn>
                <a:cxn ang="0">
                  <a:pos x="connsiteX40749" y="connsiteY40749"/>
                </a:cxn>
                <a:cxn ang="0">
                  <a:pos x="connsiteX40750" y="connsiteY40750"/>
                </a:cxn>
                <a:cxn ang="0">
                  <a:pos x="connsiteX40751" y="connsiteY40751"/>
                </a:cxn>
                <a:cxn ang="0">
                  <a:pos x="connsiteX40752" y="connsiteY40752"/>
                </a:cxn>
                <a:cxn ang="0">
                  <a:pos x="connsiteX40753" y="connsiteY40753"/>
                </a:cxn>
                <a:cxn ang="0">
                  <a:pos x="connsiteX40754" y="connsiteY40754"/>
                </a:cxn>
                <a:cxn ang="0">
                  <a:pos x="connsiteX40755" y="connsiteY40755"/>
                </a:cxn>
                <a:cxn ang="0">
                  <a:pos x="connsiteX40756" y="connsiteY40756"/>
                </a:cxn>
                <a:cxn ang="0">
                  <a:pos x="connsiteX40757" y="connsiteY40757"/>
                </a:cxn>
                <a:cxn ang="0">
                  <a:pos x="connsiteX40758" y="connsiteY40758"/>
                </a:cxn>
                <a:cxn ang="0">
                  <a:pos x="connsiteX40759" y="connsiteY40759"/>
                </a:cxn>
                <a:cxn ang="0">
                  <a:pos x="connsiteX40760" y="connsiteY40760"/>
                </a:cxn>
                <a:cxn ang="0">
                  <a:pos x="connsiteX40761" y="connsiteY40761"/>
                </a:cxn>
                <a:cxn ang="0">
                  <a:pos x="connsiteX40762" y="connsiteY40762"/>
                </a:cxn>
                <a:cxn ang="0">
                  <a:pos x="connsiteX40763" y="connsiteY40763"/>
                </a:cxn>
                <a:cxn ang="0">
                  <a:pos x="connsiteX40764" y="connsiteY40764"/>
                </a:cxn>
                <a:cxn ang="0">
                  <a:pos x="connsiteX40765" y="connsiteY40765"/>
                </a:cxn>
                <a:cxn ang="0">
                  <a:pos x="connsiteX40766" y="connsiteY40766"/>
                </a:cxn>
                <a:cxn ang="0">
                  <a:pos x="connsiteX40767" y="connsiteY40767"/>
                </a:cxn>
                <a:cxn ang="0">
                  <a:pos x="connsiteX40768" y="connsiteY40768"/>
                </a:cxn>
                <a:cxn ang="0">
                  <a:pos x="connsiteX40769" y="connsiteY40769"/>
                </a:cxn>
                <a:cxn ang="0">
                  <a:pos x="connsiteX40770" y="connsiteY40770"/>
                </a:cxn>
                <a:cxn ang="0">
                  <a:pos x="connsiteX40771" y="connsiteY40771"/>
                </a:cxn>
                <a:cxn ang="0">
                  <a:pos x="connsiteX40772" y="connsiteY40772"/>
                </a:cxn>
                <a:cxn ang="0">
                  <a:pos x="connsiteX40773" y="connsiteY40773"/>
                </a:cxn>
                <a:cxn ang="0">
                  <a:pos x="connsiteX40774" y="connsiteY40774"/>
                </a:cxn>
                <a:cxn ang="0">
                  <a:pos x="connsiteX40775" y="connsiteY40775"/>
                </a:cxn>
                <a:cxn ang="0">
                  <a:pos x="connsiteX40776" y="connsiteY40776"/>
                </a:cxn>
                <a:cxn ang="0">
                  <a:pos x="connsiteX40777" y="connsiteY40777"/>
                </a:cxn>
                <a:cxn ang="0">
                  <a:pos x="connsiteX40778" y="connsiteY40778"/>
                </a:cxn>
                <a:cxn ang="0">
                  <a:pos x="connsiteX40779" y="connsiteY40779"/>
                </a:cxn>
                <a:cxn ang="0">
                  <a:pos x="connsiteX40780" y="connsiteY40780"/>
                </a:cxn>
                <a:cxn ang="0">
                  <a:pos x="connsiteX40781" y="connsiteY40781"/>
                </a:cxn>
                <a:cxn ang="0">
                  <a:pos x="connsiteX40782" y="connsiteY40782"/>
                </a:cxn>
                <a:cxn ang="0">
                  <a:pos x="connsiteX40783" y="connsiteY40783"/>
                </a:cxn>
                <a:cxn ang="0">
                  <a:pos x="connsiteX40784" y="connsiteY40784"/>
                </a:cxn>
                <a:cxn ang="0">
                  <a:pos x="connsiteX40785" y="connsiteY40785"/>
                </a:cxn>
                <a:cxn ang="0">
                  <a:pos x="connsiteX40786" y="connsiteY40786"/>
                </a:cxn>
                <a:cxn ang="0">
                  <a:pos x="connsiteX40787" y="connsiteY40787"/>
                </a:cxn>
                <a:cxn ang="0">
                  <a:pos x="connsiteX40788" y="connsiteY40788"/>
                </a:cxn>
                <a:cxn ang="0">
                  <a:pos x="connsiteX40789" y="connsiteY40789"/>
                </a:cxn>
                <a:cxn ang="0">
                  <a:pos x="connsiteX40790" y="connsiteY40790"/>
                </a:cxn>
                <a:cxn ang="0">
                  <a:pos x="connsiteX40791" y="connsiteY40791"/>
                </a:cxn>
                <a:cxn ang="0">
                  <a:pos x="connsiteX40792" y="connsiteY40792"/>
                </a:cxn>
                <a:cxn ang="0">
                  <a:pos x="connsiteX40793" y="connsiteY40793"/>
                </a:cxn>
                <a:cxn ang="0">
                  <a:pos x="connsiteX40794" y="connsiteY40794"/>
                </a:cxn>
                <a:cxn ang="0">
                  <a:pos x="connsiteX40795" y="connsiteY40795"/>
                </a:cxn>
                <a:cxn ang="0">
                  <a:pos x="connsiteX40796" y="connsiteY40796"/>
                </a:cxn>
                <a:cxn ang="0">
                  <a:pos x="connsiteX40797" y="connsiteY40797"/>
                </a:cxn>
                <a:cxn ang="0">
                  <a:pos x="connsiteX40798" y="connsiteY40798"/>
                </a:cxn>
                <a:cxn ang="0">
                  <a:pos x="connsiteX40799" y="connsiteY40799"/>
                </a:cxn>
                <a:cxn ang="0">
                  <a:pos x="connsiteX40800" y="connsiteY40800"/>
                </a:cxn>
                <a:cxn ang="0">
                  <a:pos x="connsiteX40801" y="connsiteY40801"/>
                </a:cxn>
                <a:cxn ang="0">
                  <a:pos x="connsiteX40802" y="connsiteY40802"/>
                </a:cxn>
                <a:cxn ang="0">
                  <a:pos x="connsiteX40803" y="connsiteY40803"/>
                </a:cxn>
                <a:cxn ang="0">
                  <a:pos x="connsiteX40804" y="connsiteY40804"/>
                </a:cxn>
                <a:cxn ang="0">
                  <a:pos x="connsiteX40805" y="connsiteY40805"/>
                </a:cxn>
                <a:cxn ang="0">
                  <a:pos x="connsiteX40806" y="connsiteY40806"/>
                </a:cxn>
                <a:cxn ang="0">
                  <a:pos x="connsiteX40807" y="connsiteY40807"/>
                </a:cxn>
                <a:cxn ang="0">
                  <a:pos x="connsiteX40808" y="connsiteY40808"/>
                </a:cxn>
                <a:cxn ang="0">
                  <a:pos x="connsiteX40809" y="connsiteY40809"/>
                </a:cxn>
                <a:cxn ang="0">
                  <a:pos x="connsiteX40810" y="connsiteY40810"/>
                </a:cxn>
                <a:cxn ang="0">
                  <a:pos x="connsiteX40811" y="connsiteY40811"/>
                </a:cxn>
                <a:cxn ang="0">
                  <a:pos x="connsiteX40812" y="connsiteY40812"/>
                </a:cxn>
                <a:cxn ang="0">
                  <a:pos x="connsiteX40813" y="connsiteY40813"/>
                </a:cxn>
                <a:cxn ang="0">
                  <a:pos x="connsiteX40814" y="connsiteY40814"/>
                </a:cxn>
                <a:cxn ang="0">
                  <a:pos x="connsiteX40815" y="connsiteY40815"/>
                </a:cxn>
                <a:cxn ang="0">
                  <a:pos x="connsiteX40816" y="connsiteY40816"/>
                </a:cxn>
                <a:cxn ang="0">
                  <a:pos x="connsiteX40817" y="connsiteY40817"/>
                </a:cxn>
                <a:cxn ang="0">
                  <a:pos x="connsiteX40818" y="connsiteY40818"/>
                </a:cxn>
                <a:cxn ang="0">
                  <a:pos x="connsiteX40819" y="connsiteY40819"/>
                </a:cxn>
                <a:cxn ang="0">
                  <a:pos x="connsiteX40820" y="connsiteY40820"/>
                </a:cxn>
                <a:cxn ang="0">
                  <a:pos x="connsiteX40821" y="connsiteY40821"/>
                </a:cxn>
                <a:cxn ang="0">
                  <a:pos x="connsiteX40822" y="connsiteY40822"/>
                </a:cxn>
                <a:cxn ang="0">
                  <a:pos x="connsiteX40823" y="connsiteY40823"/>
                </a:cxn>
                <a:cxn ang="0">
                  <a:pos x="connsiteX40824" y="connsiteY40824"/>
                </a:cxn>
                <a:cxn ang="0">
                  <a:pos x="connsiteX40825" y="connsiteY40825"/>
                </a:cxn>
                <a:cxn ang="0">
                  <a:pos x="connsiteX40826" y="connsiteY40826"/>
                </a:cxn>
                <a:cxn ang="0">
                  <a:pos x="connsiteX40827" y="connsiteY40827"/>
                </a:cxn>
                <a:cxn ang="0">
                  <a:pos x="connsiteX40828" y="connsiteY40828"/>
                </a:cxn>
                <a:cxn ang="0">
                  <a:pos x="connsiteX40829" y="connsiteY40829"/>
                </a:cxn>
                <a:cxn ang="0">
                  <a:pos x="connsiteX40830" y="connsiteY40830"/>
                </a:cxn>
                <a:cxn ang="0">
                  <a:pos x="connsiteX40831" y="connsiteY40831"/>
                </a:cxn>
                <a:cxn ang="0">
                  <a:pos x="connsiteX40832" y="connsiteY40832"/>
                </a:cxn>
                <a:cxn ang="0">
                  <a:pos x="connsiteX40833" y="connsiteY40833"/>
                </a:cxn>
                <a:cxn ang="0">
                  <a:pos x="connsiteX40834" y="connsiteY40834"/>
                </a:cxn>
                <a:cxn ang="0">
                  <a:pos x="connsiteX40835" y="connsiteY40835"/>
                </a:cxn>
                <a:cxn ang="0">
                  <a:pos x="connsiteX40836" y="connsiteY40836"/>
                </a:cxn>
                <a:cxn ang="0">
                  <a:pos x="connsiteX40837" y="connsiteY40837"/>
                </a:cxn>
                <a:cxn ang="0">
                  <a:pos x="connsiteX40838" y="connsiteY40838"/>
                </a:cxn>
                <a:cxn ang="0">
                  <a:pos x="connsiteX40839" y="connsiteY40839"/>
                </a:cxn>
                <a:cxn ang="0">
                  <a:pos x="connsiteX40840" y="connsiteY40840"/>
                </a:cxn>
                <a:cxn ang="0">
                  <a:pos x="connsiteX40841" y="connsiteY40841"/>
                </a:cxn>
                <a:cxn ang="0">
                  <a:pos x="connsiteX40842" y="connsiteY40842"/>
                </a:cxn>
                <a:cxn ang="0">
                  <a:pos x="connsiteX40843" y="connsiteY40843"/>
                </a:cxn>
                <a:cxn ang="0">
                  <a:pos x="connsiteX40844" y="connsiteY40844"/>
                </a:cxn>
                <a:cxn ang="0">
                  <a:pos x="connsiteX40845" y="connsiteY40845"/>
                </a:cxn>
                <a:cxn ang="0">
                  <a:pos x="connsiteX40846" y="connsiteY40846"/>
                </a:cxn>
                <a:cxn ang="0">
                  <a:pos x="connsiteX40847" y="connsiteY40847"/>
                </a:cxn>
                <a:cxn ang="0">
                  <a:pos x="connsiteX40848" y="connsiteY40848"/>
                </a:cxn>
                <a:cxn ang="0">
                  <a:pos x="connsiteX40849" y="connsiteY40849"/>
                </a:cxn>
                <a:cxn ang="0">
                  <a:pos x="connsiteX40850" y="connsiteY40850"/>
                </a:cxn>
                <a:cxn ang="0">
                  <a:pos x="connsiteX40851" y="connsiteY40851"/>
                </a:cxn>
                <a:cxn ang="0">
                  <a:pos x="connsiteX40852" y="connsiteY40852"/>
                </a:cxn>
                <a:cxn ang="0">
                  <a:pos x="connsiteX40853" y="connsiteY40853"/>
                </a:cxn>
                <a:cxn ang="0">
                  <a:pos x="connsiteX40854" y="connsiteY40854"/>
                </a:cxn>
                <a:cxn ang="0">
                  <a:pos x="connsiteX40855" y="connsiteY40855"/>
                </a:cxn>
                <a:cxn ang="0">
                  <a:pos x="connsiteX40856" y="connsiteY40856"/>
                </a:cxn>
                <a:cxn ang="0">
                  <a:pos x="connsiteX40857" y="connsiteY40857"/>
                </a:cxn>
                <a:cxn ang="0">
                  <a:pos x="connsiteX40858" y="connsiteY40858"/>
                </a:cxn>
                <a:cxn ang="0">
                  <a:pos x="connsiteX40859" y="connsiteY40859"/>
                </a:cxn>
                <a:cxn ang="0">
                  <a:pos x="connsiteX40860" y="connsiteY40860"/>
                </a:cxn>
                <a:cxn ang="0">
                  <a:pos x="connsiteX40861" y="connsiteY40861"/>
                </a:cxn>
                <a:cxn ang="0">
                  <a:pos x="connsiteX40862" y="connsiteY40862"/>
                </a:cxn>
                <a:cxn ang="0">
                  <a:pos x="connsiteX40863" y="connsiteY40863"/>
                </a:cxn>
                <a:cxn ang="0">
                  <a:pos x="connsiteX40864" y="connsiteY40864"/>
                </a:cxn>
                <a:cxn ang="0">
                  <a:pos x="connsiteX40865" y="connsiteY40865"/>
                </a:cxn>
                <a:cxn ang="0">
                  <a:pos x="connsiteX40866" y="connsiteY40866"/>
                </a:cxn>
                <a:cxn ang="0">
                  <a:pos x="connsiteX40867" y="connsiteY40867"/>
                </a:cxn>
                <a:cxn ang="0">
                  <a:pos x="connsiteX40868" y="connsiteY40868"/>
                </a:cxn>
                <a:cxn ang="0">
                  <a:pos x="connsiteX40869" y="connsiteY40869"/>
                </a:cxn>
                <a:cxn ang="0">
                  <a:pos x="connsiteX40870" y="connsiteY40870"/>
                </a:cxn>
                <a:cxn ang="0">
                  <a:pos x="connsiteX40871" y="connsiteY40871"/>
                </a:cxn>
                <a:cxn ang="0">
                  <a:pos x="connsiteX40872" y="connsiteY40872"/>
                </a:cxn>
                <a:cxn ang="0">
                  <a:pos x="connsiteX40873" y="connsiteY40873"/>
                </a:cxn>
                <a:cxn ang="0">
                  <a:pos x="connsiteX40874" y="connsiteY40874"/>
                </a:cxn>
                <a:cxn ang="0">
                  <a:pos x="connsiteX40875" y="connsiteY40875"/>
                </a:cxn>
                <a:cxn ang="0">
                  <a:pos x="connsiteX40876" y="connsiteY40876"/>
                </a:cxn>
                <a:cxn ang="0">
                  <a:pos x="connsiteX40877" y="connsiteY40877"/>
                </a:cxn>
                <a:cxn ang="0">
                  <a:pos x="connsiteX40878" y="connsiteY40878"/>
                </a:cxn>
                <a:cxn ang="0">
                  <a:pos x="connsiteX40879" y="connsiteY40879"/>
                </a:cxn>
                <a:cxn ang="0">
                  <a:pos x="connsiteX40880" y="connsiteY40880"/>
                </a:cxn>
                <a:cxn ang="0">
                  <a:pos x="connsiteX40881" y="connsiteY40881"/>
                </a:cxn>
                <a:cxn ang="0">
                  <a:pos x="connsiteX40882" y="connsiteY40882"/>
                </a:cxn>
                <a:cxn ang="0">
                  <a:pos x="connsiteX40883" y="connsiteY40883"/>
                </a:cxn>
                <a:cxn ang="0">
                  <a:pos x="connsiteX40884" y="connsiteY40884"/>
                </a:cxn>
                <a:cxn ang="0">
                  <a:pos x="connsiteX40885" y="connsiteY40885"/>
                </a:cxn>
                <a:cxn ang="0">
                  <a:pos x="connsiteX40886" y="connsiteY40886"/>
                </a:cxn>
                <a:cxn ang="0">
                  <a:pos x="connsiteX40887" y="connsiteY40887"/>
                </a:cxn>
                <a:cxn ang="0">
                  <a:pos x="connsiteX40888" y="connsiteY40888"/>
                </a:cxn>
                <a:cxn ang="0">
                  <a:pos x="connsiteX40889" y="connsiteY40889"/>
                </a:cxn>
                <a:cxn ang="0">
                  <a:pos x="connsiteX40890" y="connsiteY40890"/>
                </a:cxn>
                <a:cxn ang="0">
                  <a:pos x="connsiteX40891" y="connsiteY40891"/>
                </a:cxn>
                <a:cxn ang="0">
                  <a:pos x="connsiteX40892" y="connsiteY40892"/>
                </a:cxn>
                <a:cxn ang="0">
                  <a:pos x="connsiteX40893" y="connsiteY40893"/>
                </a:cxn>
                <a:cxn ang="0">
                  <a:pos x="connsiteX40894" y="connsiteY40894"/>
                </a:cxn>
                <a:cxn ang="0">
                  <a:pos x="connsiteX40895" y="connsiteY40895"/>
                </a:cxn>
                <a:cxn ang="0">
                  <a:pos x="connsiteX40896" y="connsiteY40896"/>
                </a:cxn>
                <a:cxn ang="0">
                  <a:pos x="connsiteX40897" y="connsiteY40897"/>
                </a:cxn>
                <a:cxn ang="0">
                  <a:pos x="connsiteX40898" y="connsiteY40898"/>
                </a:cxn>
                <a:cxn ang="0">
                  <a:pos x="connsiteX40899" y="connsiteY40899"/>
                </a:cxn>
                <a:cxn ang="0">
                  <a:pos x="connsiteX40900" y="connsiteY40900"/>
                </a:cxn>
                <a:cxn ang="0">
                  <a:pos x="connsiteX40901" y="connsiteY40901"/>
                </a:cxn>
                <a:cxn ang="0">
                  <a:pos x="connsiteX40902" y="connsiteY40902"/>
                </a:cxn>
                <a:cxn ang="0">
                  <a:pos x="connsiteX40903" y="connsiteY40903"/>
                </a:cxn>
                <a:cxn ang="0">
                  <a:pos x="connsiteX40904" y="connsiteY40904"/>
                </a:cxn>
                <a:cxn ang="0">
                  <a:pos x="connsiteX40905" y="connsiteY40905"/>
                </a:cxn>
                <a:cxn ang="0">
                  <a:pos x="connsiteX40906" y="connsiteY40906"/>
                </a:cxn>
                <a:cxn ang="0">
                  <a:pos x="connsiteX40907" y="connsiteY40907"/>
                </a:cxn>
                <a:cxn ang="0">
                  <a:pos x="connsiteX40908" y="connsiteY40908"/>
                </a:cxn>
                <a:cxn ang="0">
                  <a:pos x="connsiteX40909" y="connsiteY40909"/>
                </a:cxn>
                <a:cxn ang="0">
                  <a:pos x="connsiteX40910" y="connsiteY40910"/>
                </a:cxn>
                <a:cxn ang="0">
                  <a:pos x="connsiteX40911" y="connsiteY40911"/>
                </a:cxn>
                <a:cxn ang="0">
                  <a:pos x="connsiteX40912" y="connsiteY40912"/>
                </a:cxn>
                <a:cxn ang="0">
                  <a:pos x="connsiteX40913" y="connsiteY40913"/>
                </a:cxn>
                <a:cxn ang="0">
                  <a:pos x="connsiteX40914" y="connsiteY40914"/>
                </a:cxn>
                <a:cxn ang="0">
                  <a:pos x="connsiteX40915" y="connsiteY40915"/>
                </a:cxn>
                <a:cxn ang="0">
                  <a:pos x="connsiteX40916" y="connsiteY40916"/>
                </a:cxn>
                <a:cxn ang="0">
                  <a:pos x="connsiteX40917" y="connsiteY40917"/>
                </a:cxn>
                <a:cxn ang="0">
                  <a:pos x="connsiteX40918" y="connsiteY40918"/>
                </a:cxn>
                <a:cxn ang="0">
                  <a:pos x="connsiteX40919" y="connsiteY40919"/>
                </a:cxn>
                <a:cxn ang="0">
                  <a:pos x="connsiteX40920" y="connsiteY40920"/>
                </a:cxn>
                <a:cxn ang="0">
                  <a:pos x="connsiteX40921" y="connsiteY40921"/>
                </a:cxn>
                <a:cxn ang="0">
                  <a:pos x="connsiteX40922" y="connsiteY40922"/>
                </a:cxn>
                <a:cxn ang="0">
                  <a:pos x="connsiteX40923" y="connsiteY40923"/>
                </a:cxn>
                <a:cxn ang="0">
                  <a:pos x="connsiteX40924" y="connsiteY40924"/>
                </a:cxn>
                <a:cxn ang="0">
                  <a:pos x="connsiteX40925" y="connsiteY40925"/>
                </a:cxn>
                <a:cxn ang="0">
                  <a:pos x="connsiteX40926" y="connsiteY40926"/>
                </a:cxn>
                <a:cxn ang="0">
                  <a:pos x="connsiteX40927" y="connsiteY40927"/>
                </a:cxn>
                <a:cxn ang="0">
                  <a:pos x="connsiteX40928" y="connsiteY40928"/>
                </a:cxn>
                <a:cxn ang="0">
                  <a:pos x="connsiteX40929" y="connsiteY40929"/>
                </a:cxn>
                <a:cxn ang="0">
                  <a:pos x="connsiteX40930" y="connsiteY40930"/>
                </a:cxn>
                <a:cxn ang="0">
                  <a:pos x="connsiteX40931" y="connsiteY40931"/>
                </a:cxn>
                <a:cxn ang="0">
                  <a:pos x="connsiteX40932" y="connsiteY40932"/>
                </a:cxn>
                <a:cxn ang="0">
                  <a:pos x="connsiteX40933" y="connsiteY40933"/>
                </a:cxn>
                <a:cxn ang="0">
                  <a:pos x="connsiteX40934" y="connsiteY40934"/>
                </a:cxn>
                <a:cxn ang="0">
                  <a:pos x="connsiteX40935" y="connsiteY40935"/>
                </a:cxn>
                <a:cxn ang="0">
                  <a:pos x="connsiteX40936" y="connsiteY40936"/>
                </a:cxn>
                <a:cxn ang="0">
                  <a:pos x="connsiteX40937" y="connsiteY40937"/>
                </a:cxn>
                <a:cxn ang="0">
                  <a:pos x="connsiteX40938" y="connsiteY40938"/>
                </a:cxn>
                <a:cxn ang="0">
                  <a:pos x="connsiteX40939" y="connsiteY40939"/>
                </a:cxn>
                <a:cxn ang="0">
                  <a:pos x="connsiteX40940" y="connsiteY40940"/>
                </a:cxn>
                <a:cxn ang="0">
                  <a:pos x="connsiteX40941" y="connsiteY40941"/>
                </a:cxn>
                <a:cxn ang="0">
                  <a:pos x="connsiteX40942" y="connsiteY40942"/>
                </a:cxn>
                <a:cxn ang="0">
                  <a:pos x="connsiteX40943" y="connsiteY40943"/>
                </a:cxn>
                <a:cxn ang="0">
                  <a:pos x="connsiteX40944" y="connsiteY40944"/>
                </a:cxn>
                <a:cxn ang="0">
                  <a:pos x="connsiteX40945" y="connsiteY40945"/>
                </a:cxn>
                <a:cxn ang="0">
                  <a:pos x="connsiteX40946" y="connsiteY40946"/>
                </a:cxn>
                <a:cxn ang="0">
                  <a:pos x="connsiteX40947" y="connsiteY40947"/>
                </a:cxn>
                <a:cxn ang="0">
                  <a:pos x="connsiteX40948" y="connsiteY40948"/>
                </a:cxn>
                <a:cxn ang="0">
                  <a:pos x="connsiteX40949" y="connsiteY40949"/>
                </a:cxn>
                <a:cxn ang="0">
                  <a:pos x="connsiteX40950" y="connsiteY40950"/>
                </a:cxn>
                <a:cxn ang="0">
                  <a:pos x="connsiteX40951" y="connsiteY40951"/>
                </a:cxn>
                <a:cxn ang="0">
                  <a:pos x="connsiteX40952" y="connsiteY40952"/>
                </a:cxn>
                <a:cxn ang="0">
                  <a:pos x="connsiteX40953" y="connsiteY40953"/>
                </a:cxn>
                <a:cxn ang="0">
                  <a:pos x="connsiteX40954" y="connsiteY40954"/>
                </a:cxn>
                <a:cxn ang="0">
                  <a:pos x="connsiteX40955" y="connsiteY40955"/>
                </a:cxn>
                <a:cxn ang="0">
                  <a:pos x="connsiteX40956" y="connsiteY40956"/>
                </a:cxn>
                <a:cxn ang="0">
                  <a:pos x="connsiteX40957" y="connsiteY40957"/>
                </a:cxn>
                <a:cxn ang="0">
                  <a:pos x="connsiteX40958" y="connsiteY40958"/>
                </a:cxn>
                <a:cxn ang="0">
                  <a:pos x="connsiteX40959" y="connsiteY40959"/>
                </a:cxn>
                <a:cxn ang="0">
                  <a:pos x="connsiteX40960" y="connsiteY40960"/>
                </a:cxn>
                <a:cxn ang="0">
                  <a:pos x="connsiteX40961" y="connsiteY40961"/>
                </a:cxn>
                <a:cxn ang="0">
                  <a:pos x="connsiteX40962" y="connsiteY40962"/>
                </a:cxn>
                <a:cxn ang="0">
                  <a:pos x="connsiteX40963" y="connsiteY40963"/>
                </a:cxn>
                <a:cxn ang="0">
                  <a:pos x="connsiteX40964" y="connsiteY40964"/>
                </a:cxn>
                <a:cxn ang="0">
                  <a:pos x="connsiteX40965" y="connsiteY40965"/>
                </a:cxn>
                <a:cxn ang="0">
                  <a:pos x="connsiteX40966" y="connsiteY40966"/>
                </a:cxn>
                <a:cxn ang="0">
                  <a:pos x="connsiteX40967" y="connsiteY40967"/>
                </a:cxn>
                <a:cxn ang="0">
                  <a:pos x="connsiteX40968" y="connsiteY40968"/>
                </a:cxn>
                <a:cxn ang="0">
                  <a:pos x="connsiteX40969" y="connsiteY40969"/>
                </a:cxn>
                <a:cxn ang="0">
                  <a:pos x="connsiteX40970" y="connsiteY40970"/>
                </a:cxn>
                <a:cxn ang="0">
                  <a:pos x="connsiteX40971" y="connsiteY40971"/>
                </a:cxn>
                <a:cxn ang="0">
                  <a:pos x="connsiteX40972" y="connsiteY40972"/>
                </a:cxn>
                <a:cxn ang="0">
                  <a:pos x="connsiteX40973" y="connsiteY40973"/>
                </a:cxn>
                <a:cxn ang="0">
                  <a:pos x="connsiteX40974" y="connsiteY40974"/>
                </a:cxn>
                <a:cxn ang="0">
                  <a:pos x="connsiteX40975" y="connsiteY40975"/>
                </a:cxn>
                <a:cxn ang="0">
                  <a:pos x="connsiteX40976" y="connsiteY40976"/>
                </a:cxn>
                <a:cxn ang="0">
                  <a:pos x="connsiteX40977" y="connsiteY40977"/>
                </a:cxn>
                <a:cxn ang="0">
                  <a:pos x="connsiteX40978" y="connsiteY40978"/>
                </a:cxn>
                <a:cxn ang="0">
                  <a:pos x="connsiteX40979" y="connsiteY40979"/>
                </a:cxn>
                <a:cxn ang="0">
                  <a:pos x="connsiteX40980" y="connsiteY40980"/>
                </a:cxn>
                <a:cxn ang="0">
                  <a:pos x="connsiteX40981" y="connsiteY40981"/>
                </a:cxn>
                <a:cxn ang="0">
                  <a:pos x="connsiteX40982" y="connsiteY40982"/>
                </a:cxn>
                <a:cxn ang="0">
                  <a:pos x="connsiteX40983" y="connsiteY40983"/>
                </a:cxn>
                <a:cxn ang="0">
                  <a:pos x="connsiteX40984" y="connsiteY40984"/>
                </a:cxn>
                <a:cxn ang="0">
                  <a:pos x="connsiteX40985" y="connsiteY40985"/>
                </a:cxn>
                <a:cxn ang="0">
                  <a:pos x="connsiteX40986" y="connsiteY40986"/>
                </a:cxn>
                <a:cxn ang="0">
                  <a:pos x="connsiteX40987" y="connsiteY40987"/>
                </a:cxn>
                <a:cxn ang="0">
                  <a:pos x="connsiteX40988" y="connsiteY40988"/>
                </a:cxn>
                <a:cxn ang="0">
                  <a:pos x="connsiteX40989" y="connsiteY40989"/>
                </a:cxn>
                <a:cxn ang="0">
                  <a:pos x="connsiteX40990" y="connsiteY40990"/>
                </a:cxn>
                <a:cxn ang="0">
                  <a:pos x="connsiteX40991" y="connsiteY40991"/>
                </a:cxn>
                <a:cxn ang="0">
                  <a:pos x="connsiteX40992" y="connsiteY40992"/>
                </a:cxn>
                <a:cxn ang="0">
                  <a:pos x="connsiteX40993" y="connsiteY40993"/>
                </a:cxn>
                <a:cxn ang="0">
                  <a:pos x="connsiteX40994" y="connsiteY40994"/>
                </a:cxn>
                <a:cxn ang="0">
                  <a:pos x="connsiteX40995" y="connsiteY40995"/>
                </a:cxn>
                <a:cxn ang="0">
                  <a:pos x="connsiteX40996" y="connsiteY40996"/>
                </a:cxn>
                <a:cxn ang="0">
                  <a:pos x="connsiteX40997" y="connsiteY40997"/>
                </a:cxn>
                <a:cxn ang="0">
                  <a:pos x="connsiteX40998" y="connsiteY40998"/>
                </a:cxn>
                <a:cxn ang="0">
                  <a:pos x="connsiteX40999" y="connsiteY40999"/>
                </a:cxn>
                <a:cxn ang="0">
                  <a:pos x="connsiteX41000" y="connsiteY41000"/>
                </a:cxn>
                <a:cxn ang="0">
                  <a:pos x="connsiteX41001" y="connsiteY41001"/>
                </a:cxn>
                <a:cxn ang="0">
                  <a:pos x="connsiteX41002" y="connsiteY41002"/>
                </a:cxn>
                <a:cxn ang="0">
                  <a:pos x="connsiteX41003" y="connsiteY41003"/>
                </a:cxn>
                <a:cxn ang="0">
                  <a:pos x="connsiteX41004" y="connsiteY41004"/>
                </a:cxn>
                <a:cxn ang="0">
                  <a:pos x="connsiteX41005" y="connsiteY41005"/>
                </a:cxn>
                <a:cxn ang="0">
                  <a:pos x="connsiteX41006" y="connsiteY41006"/>
                </a:cxn>
                <a:cxn ang="0">
                  <a:pos x="connsiteX41007" y="connsiteY41007"/>
                </a:cxn>
                <a:cxn ang="0">
                  <a:pos x="connsiteX41008" y="connsiteY41008"/>
                </a:cxn>
                <a:cxn ang="0">
                  <a:pos x="connsiteX41009" y="connsiteY41009"/>
                </a:cxn>
                <a:cxn ang="0">
                  <a:pos x="connsiteX41010" y="connsiteY41010"/>
                </a:cxn>
                <a:cxn ang="0">
                  <a:pos x="connsiteX41011" y="connsiteY41011"/>
                </a:cxn>
                <a:cxn ang="0">
                  <a:pos x="connsiteX41012" y="connsiteY41012"/>
                </a:cxn>
                <a:cxn ang="0">
                  <a:pos x="connsiteX41013" y="connsiteY41013"/>
                </a:cxn>
                <a:cxn ang="0">
                  <a:pos x="connsiteX41014" y="connsiteY41014"/>
                </a:cxn>
                <a:cxn ang="0">
                  <a:pos x="connsiteX41015" y="connsiteY41015"/>
                </a:cxn>
                <a:cxn ang="0">
                  <a:pos x="connsiteX41016" y="connsiteY41016"/>
                </a:cxn>
                <a:cxn ang="0">
                  <a:pos x="connsiteX41017" y="connsiteY41017"/>
                </a:cxn>
                <a:cxn ang="0">
                  <a:pos x="connsiteX41018" y="connsiteY41018"/>
                </a:cxn>
                <a:cxn ang="0">
                  <a:pos x="connsiteX41019" y="connsiteY41019"/>
                </a:cxn>
                <a:cxn ang="0">
                  <a:pos x="connsiteX41020" y="connsiteY41020"/>
                </a:cxn>
                <a:cxn ang="0">
                  <a:pos x="connsiteX41021" y="connsiteY41021"/>
                </a:cxn>
                <a:cxn ang="0">
                  <a:pos x="connsiteX41022" y="connsiteY41022"/>
                </a:cxn>
                <a:cxn ang="0">
                  <a:pos x="connsiteX41023" y="connsiteY41023"/>
                </a:cxn>
                <a:cxn ang="0">
                  <a:pos x="connsiteX41024" y="connsiteY41024"/>
                </a:cxn>
                <a:cxn ang="0">
                  <a:pos x="connsiteX41025" y="connsiteY41025"/>
                </a:cxn>
                <a:cxn ang="0">
                  <a:pos x="connsiteX41026" y="connsiteY41026"/>
                </a:cxn>
                <a:cxn ang="0">
                  <a:pos x="connsiteX41027" y="connsiteY41027"/>
                </a:cxn>
                <a:cxn ang="0">
                  <a:pos x="connsiteX41028" y="connsiteY41028"/>
                </a:cxn>
                <a:cxn ang="0">
                  <a:pos x="connsiteX41029" y="connsiteY41029"/>
                </a:cxn>
                <a:cxn ang="0">
                  <a:pos x="connsiteX41030" y="connsiteY41030"/>
                </a:cxn>
                <a:cxn ang="0">
                  <a:pos x="connsiteX41031" y="connsiteY41031"/>
                </a:cxn>
                <a:cxn ang="0">
                  <a:pos x="connsiteX41032" y="connsiteY41032"/>
                </a:cxn>
                <a:cxn ang="0">
                  <a:pos x="connsiteX41033" y="connsiteY41033"/>
                </a:cxn>
                <a:cxn ang="0">
                  <a:pos x="connsiteX41034" y="connsiteY41034"/>
                </a:cxn>
                <a:cxn ang="0">
                  <a:pos x="connsiteX41035" y="connsiteY41035"/>
                </a:cxn>
                <a:cxn ang="0">
                  <a:pos x="connsiteX41036" y="connsiteY41036"/>
                </a:cxn>
                <a:cxn ang="0">
                  <a:pos x="connsiteX41037" y="connsiteY41037"/>
                </a:cxn>
                <a:cxn ang="0">
                  <a:pos x="connsiteX41038" y="connsiteY41038"/>
                </a:cxn>
                <a:cxn ang="0">
                  <a:pos x="connsiteX41039" y="connsiteY41039"/>
                </a:cxn>
                <a:cxn ang="0">
                  <a:pos x="connsiteX41040" y="connsiteY41040"/>
                </a:cxn>
                <a:cxn ang="0">
                  <a:pos x="connsiteX41041" y="connsiteY41041"/>
                </a:cxn>
                <a:cxn ang="0">
                  <a:pos x="connsiteX41042" y="connsiteY41042"/>
                </a:cxn>
                <a:cxn ang="0">
                  <a:pos x="connsiteX41043" y="connsiteY41043"/>
                </a:cxn>
                <a:cxn ang="0">
                  <a:pos x="connsiteX41044" y="connsiteY41044"/>
                </a:cxn>
                <a:cxn ang="0">
                  <a:pos x="connsiteX41045" y="connsiteY41045"/>
                </a:cxn>
                <a:cxn ang="0">
                  <a:pos x="connsiteX41046" y="connsiteY41046"/>
                </a:cxn>
                <a:cxn ang="0">
                  <a:pos x="connsiteX41047" y="connsiteY41047"/>
                </a:cxn>
                <a:cxn ang="0">
                  <a:pos x="connsiteX41048" y="connsiteY41048"/>
                </a:cxn>
                <a:cxn ang="0">
                  <a:pos x="connsiteX41049" y="connsiteY41049"/>
                </a:cxn>
                <a:cxn ang="0">
                  <a:pos x="connsiteX41050" y="connsiteY41050"/>
                </a:cxn>
                <a:cxn ang="0">
                  <a:pos x="connsiteX41051" y="connsiteY41051"/>
                </a:cxn>
                <a:cxn ang="0">
                  <a:pos x="connsiteX41052" y="connsiteY41052"/>
                </a:cxn>
                <a:cxn ang="0">
                  <a:pos x="connsiteX41053" y="connsiteY41053"/>
                </a:cxn>
                <a:cxn ang="0">
                  <a:pos x="connsiteX41054" y="connsiteY41054"/>
                </a:cxn>
                <a:cxn ang="0">
                  <a:pos x="connsiteX41055" y="connsiteY41055"/>
                </a:cxn>
                <a:cxn ang="0">
                  <a:pos x="connsiteX41056" y="connsiteY41056"/>
                </a:cxn>
                <a:cxn ang="0">
                  <a:pos x="connsiteX41057" y="connsiteY41057"/>
                </a:cxn>
                <a:cxn ang="0">
                  <a:pos x="connsiteX41058" y="connsiteY41058"/>
                </a:cxn>
                <a:cxn ang="0">
                  <a:pos x="connsiteX41059" y="connsiteY41059"/>
                </a:cxn>
                <a:cxn ang="0">
                  <a:pos x="connsiteX41060" y="connsiteY41060"/>
                </a:cxn>
                <a:cxn ang="0">
                  <a:pos x="connsiteX41061" y="connsiteY41061"/>
                </a:cxn>
                <a:cxn ang="0">
                  <a:pos x="connsiteX41062" y="connsiteY41062"/>
                </a:cxn>
                <a:cxn ang="0">
                  <a:pos x="connsiteX41063" y="connsiteY41063"/>
                </a:cxn>
                <a:cxn ang="0">
                  <a:pos x="connsiteX41064" y="connsiteY41064"/>
                </a:cxn>
                <a:cxn ang="0">
                  <a:pos x="connsiteX41065" y="connsiteY41065"/>
                </a:cxn>
                <a:cxn ang="0">
                  <a:pos x="connsiteX41066" y="connsiteY41066"/>
                </a:cxn>
                <a:cxn ang="0">
                  <a:pos x="connsiteX41067" y="connsiteY41067"/>
                </a:cxn>
                <a:cxn ang="0">
                  <a:pos x="connsiteX41068" y="connsiteY41068"/>
                </a:cxn>
                <a:cxn ang="0">
                  <a:pos x="connsiteX41069" y="connsiteY41069"/>
                </a:cxn>
                <a:cxn ang="0">
                  <a:pos x="connsiteX41070" y="connsiteY41070"/>
                </a:cxn>
                <a:cxn ang="0">
                  <a:pos x="connsiteX41071" y="connsiteY41071"/>
                </a:cxn>
                <a:cxn ang="0">
                  <a:pos x="connsiteX41072" y="connsiteY41072"/>
                </a:cxn>
                <a:cxn ang="0">
                  <a:pos x="connsiteX41073" y="connsiteY41073"/>
                </a:cxn>
                <a:cxn ang="0">
                  <a:pos x="connsiteX41074" y="connsiteY41074"/>
                </a:cxn>
                <a:cxn ang="0">
                  <a:pos x="connsiteX41075" y="connsiteY41075"/>
                </a:cxn>
                <a:cxn ang="0">
                  <a:pos x="connsiteX41076" y="connsiteY41076"/>
                </a:cxn>
                <a:cxn ang="0">
                  <a:pos x="connsiteX41077" y="connsiteY41077"/>
                </a:cxn>
                <a:cxn ang="0">
                  <a:pos x="connsiteX41078" y="connsiteY41078"/>
                </a:cxn>
                <a:cxn ang="0">
                  <a:pos x="connsiteX41079" y="connsiteY41079"/>
                </a:cxn>
                <a:cxn ang="0">
                  <a:pos x="connsiteX41080" y="connsiteY41080"/>
                </a:cxn>
                <a:cxn ang="0">
                  <a:pos x="connsiteX41081" y="connsiteY41081"/>
                </a:cxn>
                <a:cxn ang="0">
                  <a:pos x="connsiteX41082" y="connsiteY41082"/>
                </a:cxn>
                <a:cxn ang="0">
                  <a:pos x="connsiteX41083" y="connsiteY41083"/>
                </a:cxn>
                <a:cxn ang="0">
                  <a:pos x="connsiteX41084" y="connsiteY41084"/>
                </a:cxn>
                <a:cxn ang="0">
                  <a:pos x="connsiteX41085" y="connsiteY41085"/>
                </a:cxn>
                <a:cxn ang="0">
                  <a:pos x="connsiteX41086" y="connsiteY41086"/>
                </a:cxn>
                <a:cxn ang="0">
                  <a:pos x="connsiteX41087" y="connsiteY41087"/>
                </a:cxn>
                <a:cxn ang="0">
                  <a:pos x="connsiteX41088" y="connsiteY41088"/>
                </a:cxn>
                <a:cxn ang="0">
                  <a:pos x="connsiteX41089" y="connsiteY41089"/>
                </a:cxn>
                <a:cxn ang="0">
                  <a:pos x="connsiteX41090" y="connsiteY41090"/>
                </a:cxn>
                <a:cxn ang="0">
                  <a:pos x="connsiteX41091" y="connsiteY41091"/>
                </a:cxn>
                <a:cxn ang="0">
                  <a:pos x="connsiteX41092" y="connsiteY41092"/>
                </a:cxn>
                <a:cxn ang="0">
                  <a:pos x="connsiteX41093" y="connsiteY41093"/>
                </a:cxn>
                <a:cxn ang="0">
                  <a:pos x="connsiteX41094" y="connsiteY41094"/>
                </a:cxn>
                <a:cxn ang="0">
                  <a:pos x="connsiteX41095" y="connsiteY41095"/>
                </a:cxn>
                <a:cxn ang="0">
                  <a:pos x="connsiteX41096" y="connsiteY41096"/>
                </a:cxn>
                <a:cxn ang="0">
                  <a:pos x="connsiteX41097" y="connsiteY41097"/>
                </a:cxn>
                <a:cxn ang="0">
                  <a:pos x="connsiteX41098" y="connsiteY41098"/>
                </a:cxn>
                <a:cxn ang="0">
                  <a:pos x="connsiteX41099" y="connsiteY41099"/>
                </a:cxn>
                <a:cxn ang="0">
                  <a:pos x="connsiteX41100" y="connsiteY41100"/>
                </a:cxn>
                <a:cxn ang="0">
                  <a:pos x="connsiteX41101" y="connsiteY41101"/>
                </a:cxn>
                <a:cxn ang="0">
                  <a:pos x="connsiteX41102" y="connsiteY41102"/>
                </a:cxn>
                <a:cxn ang="0">
                  <a:pos x="connsiteX41103" y="connsiteY41103"/>
                </a:cxn>
                <a:cxn ang="0">
                  <a:pos x="connsiteX41104" y="connsiteY41104"/>
                </a:cxn>
                <a:cxn ang="0">
                  <a:pos x="connsiteX41105" y="connsiteY41105"/>
                </a:cxn>
                <a:cxn ang="0">
                  <a:pos x="connsiteX41106" y="connsiteY41106"/>
                </a:cxn>
                <a:cxn ang="0">
                  <a:pos x="connsiteX41107" y="connsiteY41107"/>
                </a:cxn>
                <a:cxn ang="0">
                  <a:pos x="connsiteX41108" y="connsiteY41108"/>
                </a:cxn>
                <a:cxn ang="0">
                  <a:pos x="connsiteX41109" y="connsiteY41109"/>
                </a:cxn>
                <a:cxn ang="0">
                  <a:pos x="connsiteX41110" y="connsiteY41110"/>
                </a:cxn>
                <a:cxn ang="0">
                  <a:pos x="connsiteX41111" y="connsiteY41111"/>
                </a:cxn>
                <a:cxn ang="0">
                  <a:pos x="connsiteX41112" y="connsiteY41112"/>
                </a:cxn>
                <a:cxn ang="0">
                  <a:pos x="connsiteX41113" y="connsiteY41113"/>
                </a:cxn>
                <a:cxn ang="0">
                  <a:pos x="connsiteX41114" y="connsiteY41114"/>
                </a:cxn>
                <a:cxn ang="0">
                  <a:pos x="connsiteX41115" y="connsiteY41115"/>
                </a:cxn>
                <a:cxn ang="0">
                  <a:pos x="connsiteX41116" y="connsiteY41116"/>
                </a:cxn>
                <a:cxn ang="0">
                  <a:pos x="connsiteX41117" y="connsiteY41117"/>
                </a:cxn>
                <a:cxn ang="0">
                  <a:pos x="connsiteX41118" y="connsiteY41118"/>
                </a:cxn>
                <a:cxn ang="0">
                  <a:pos x="connsiteX41119" y="connsiteY41119"/>
                </a:cxn>
                <a:cxn ang="0">
                  <a:pos x="connsiteX41120" y="connsiteY41120"/>
                </a:cxn>
                <a:cxn ang="0">
                  <a:pos x="connsiteX41121" y="connsiteY41121"/>
                </a:cxn>
                <a:cxn ang="0">
                  <a:pos x="connsiteX41122" y="connsiteY41122"/>
                </a:cxn>
                <a:cxn ang="0">
                  <a:pos x="connsiteX41123" y="connsiteY41123"/>
                </a:cxn>
                <a:cxn ang="0">
                  <a:pos x="connsiteX41124" y="connsiteY41124"/>
                </a:cxn>
                <a:cxn ang="0">
                  <a:pos x="connsiteX41125" y="connsiteY41125"/>
                </a:cxn>
                <a:cxn ang="0">
                  <a:pos x="connsiteX41126" y="connsiteY41126"/>
                </a:cxn>
                <a:cxn ang="0">
                  <a:pos x="connsiteX41127" y="connsiteY41127"/>
                </a:cxn>
                <a:cxn ang="0">
                  <a:pos x="connsiteX41128" y="connsiteY41128"/>
                </a:cxn>
                <a:cxn ang="0">
                  <a:pos x="connsiteX41129" y="connsiteY41129"/>
                </a:cxn>
                <a:cxn ang="0">
                  <a:pos x="connsiteX41130" y="connsiteY41130"/>
                </a:cxn>
                <a:cxn ang="0">
                  <a:pos x="connsiteX41131" y="connsiteY41131"/>
                </a:cxn>
                <a:cxn ang="0">
                  <a:pos x="connsiteX41132" y="connsiteY41132"/>
                </a:cxn>
                <a:cxn ang="0">
                  <a:pos x="connsiteX41133" y="connsiteY41133"/>
                </a:cxn>
                <a:cxn ang="0">
                  <a:pos x="connsiteX41134" y="connsiteY41134"/>
                </a:cxn>
                <a:cxn ang="0">
                  <a:pos x="connsiteX41135" y="connsiteY41135"/>
                </a:cxn>
                <a:cxn ang="0">
                  <a:pos x="connsiteX41136" y="connsiteY41136"/>
                </a:cxn>
                <a:cxn ang="0">
                  <a:pos x="connsiteX41137" y="connsiteY41137"/>
                </a:cxn>
                <a:cxn ang="0">
                  <a:pos x="connsiteX41138" y="connsiteY41138"/>
                </a:cxn>
                <a:cxn ang="0">
                  <a:pos x="connsiteX41139" y="connsiteY41139"/>
                </a:cxn>
                <a:cxn ang="0">
                  <a:pos x="connsiteX41140" y="connsiteY41140"/>
                </a:cxn>
                <a:cxn ang="0">
                  <a:pos x="connsiteX41141" y="connsiteY41141"/>
                </a:cxn>
                <a:cxn ang="0">
                  <a:pos x="connsiteX41142" y="connsiteY41142"/>
                </a:cxn>
                <a:cxn ang="0">
                  <a:pos x="connsiteX41143" y="connsiteY41143"/>
                </a:cxn>
                <a:cxn ang="0">
                  <a:pos x="connsiteX41144" y="connsiteY41144"/>
                </a:cxn>
                <a:cxn ang="0">
                  <a:pos x="connsiteX41145" y="connsiteY41145"/>
                </a:cxn>
                <a:cxn ang="0">
                  <a:pos x="connsiteX41146" y="connsiteY41146"/>
                </a:cxn>
                <a:cxn ang="0">
                  <a:pos x="connsiteX41147" y="connsiteY41147"/>
                </a:cxn>
                <a:cxn ang="0">
                  <a:pos x="connsiteX41148" y="connsiteY41148"/>
                </a:cxn>
                <a:cxn ang="0">
                  <a:pos x="connsiteX41149" y="connsiteY41149"/>
                </a:cxn>
                <a:cxn ang="0">
                  <a:pos x="connsiteX41150" y="connsiteY41150"/>
                </a:cxn>
                <a:cxn ang="0">
                  <a:pos x="connsiteX41151" y="connsiteY41151"/>
                </a:cxn>
                <a:cxn ang="0">
                  <a:pos x="connsiteX41152" y="connsiteY41152"/>
                </a:cxn>
                <a:cxn ang="0">
                  <a:pos x="connsiteX41153" y="connsiteY41153"/>
                </a:cxn>
                <a:cxn ang="0">
                  <a:pos x="connsiteX41154" y="connsiteY41154"/>
                </a:cxn>
                <a:cxn ang="0">
                  <a:pos x="connsiteX41155" y="connsiteY41155"/>
                </a:cxn>
                <a:cxn ang="0">
                  <a:pos x="connsiteX41156" y="connsiteY41156"/>
                </a:cxn>
                <a:cxn ang="0">
                  <a:pos x="connsiteX41157" y="connsiteY41157"/>
                </a:cxn>
                <a:cxn ang="0">
                  <a:pos x="connsiteX41158" y="connsiteY41158"/>
                </a:cxn>
                <a:cxn ang="0">
                  <a:pos x="connsiteX41159" y="connsiteY41159"/>
                </a:cxn>
                <a:cxn ang="0">
                  <a:pos x="connsiteX41160" y="connsiteY41160"/>
                </a:cxn>
                <a:cxn ang="0">
                  <a:pos x="connsiteX41161" y="connsiteY41161"/>
                </a:cxn>
                <a:cxn ang="0">
                  <a:pos x="connsiteX41162" y="connsiteY41162"/>
                </a:cxn>
                <a:cxn ang="0">
                  <a:pos x="connsiteX41163" y="connsiteY41163"/>
                </a:cxn>
                <a:cxn ang="0">
                  <a:pos x="connsiteX41164" y="connsiteY41164"/>
                </a:cxn>
                <a:cxn ang="0">
                  <a:pos x="connsiteX41165" y="connsiteY41165"/>
                </a:cxn>
                <a:cxn ang="0">
                  <a:pos x="connsiteX41166" y="connsiteY41166"/>
                </a:cxn>
                <a:cxn ang="0">
                  <a:pos x="connsiteX41167" y="connsiteY41167"/>
                </a:cxn>
                <a:cxn ang="0">
                  <a:pos x="connsiteX41168" y="connsiteY41168"/>
                </a:cxn>
                <a:cxn ang="0">
                  <a:pos x="connsiteX41169" y="connsiteY41169"/>
                </a:cxn>
                <a:cxn ang="0">
                  <a:pos x="connsiteX41170" y="connsiteY41170"/>
                </a:cxn>
                <a:cxn ang="0">
                  <a:pos x="connsiteX41171" y="connsiteY41171"/>
                </a:cxn>
                <a:cxn ang="0">
                  <a:pos x="connsiteX41172" y="connsiteY41172"/>
                </a:cxn>
                <a:cxn ang="0">
                  <a:pos x="connsiteX41173" y="connsiteY41173"/>
                </a:cxn>
                <a:cxn ang="0">
                  <a:pos x="connsiteX41174" y="connsiteY41174"/>
                </a:cxn>
                <a:cxn ang="0">
                  <a:pos x="connsiteX41175" y="connsiteY41175"/>
                </a:cxn>
                <a:cxn ang="0">
                  <a:pos x="connsiteX41176" y="connsiteY41176"/>
                </a:cxn>
                <a:cxn ang="0">
                  <a:pos x="connsiteX41177" y="connsiteY41177"/>
                </a:cxn>
                <a:cxn ang="0">
                  <a:pos x="connsiteX41178" y="connsiteY41178"/>
                </a:cxn>
                <a:cxn ang="0">
                  <a:pos x="connsiteX41179" y="connsiteY41179"/>
                </a:cxn>
                <a:cxn ang="0">
                  <a:pos x="connsiteX41180" y="connsiteY41180"/>
                </a:cxn>
                <a:cxn ang="0">
                  <a:pos x="connsiteX41181" y="connsiteY41181"/>
                </a:cxn>
                <a:cxn ang="0">
                  <a:pos x="connsiteX41182" y="connsiteY41182"/>
                </a:cxn>
                <a:cxn ang="0">
                  <a:pos x="connsiteX41183" y="connsiteY41183"/>
                </a:cxn>
                <a:cxn ang="0">
                  <a:pos x="connsiteX41184" y="connsiteY41184"/>
                </a:cxn>
                <a:cxn ang="0">
                  <a:pos x="connsiteX41185" y="connsiteY41185"/>
                </a:cxn>
                <a:cxn ang="0">
                  <a:pos x="connsiteX41186" y="connsiteY41186"/>
                </a:cxn>
                <a:cxn ang="0">
                  <a:pos x="connsiteX41187" y="connsiteY41187"/>
                </a:cxn>
                <a:cxn ang="0">
                  <a:pos x="connsiteX41188" y="connsiteY41188"/>
                </a:cxn>
                <a:cxn ang="0">
                  <a:pos x="connsiteX41189" y="connsiteY41189"/>
                </a:cxn>
                <a:cxn ang="0">
                  <a:pos x="connsiteX41190" y="connsiteY41190"/>
                </a:cxn>
                <a:cxn ang="0">
                  <a:pos x="connsiteX41191" y="connsiteY41191"/>
                </a:cxn>
                <a:cxn ang="0">
                  <a:pos x="connsiteX41192" y="connsiteY41192"/>
                </a:cxn>
                <a:cxn ang="0">
                  <a:pos x="connsiteX41193" y="connsiteY41193"/>
                </a:cxn>
                <a:cxn ang="0">
                  <a:pos x="connsiteX41194" y="connsiteY41194"/>
                </a:cxn>
                <a:cxn ang="0">
                  <a:pos x="connsiteX41195" y="connsiteY41195"/>
                </a:cxn>
                <a:cxn ang="0">
                  <a:pos x="connsiteX41196" y="connsiteY41196"/>
                </a:cxn>
                <a:cxn ang="0">
                  <a:pos x="connsiteX41197" y="connsiteY41197"/>
                </a:cxn>
                <a:cxn ang="0">
                  <a:pos x="connsiteX41198" y="connsiteY41198"/>
                </a:cxn>
                <a:cxn ang="0">
                  <a:pos x="connsiteX41199" y="connsiteY41199"/>
                </a:cxn>
                <a:cxn ang="0">
                  <a:pos x="connsiteX41200" y="connsiteY41200"/>
                </a:cxn>
                <a:cxn ang="0">
                  <a:pos x="connsiteX41201" y="connsiteY41201"/>
                </a:cxn>
                <a:cxn ang="0">
                  <a:pos x="connsiteX41202" y="connsiteY41202"/>
                </a:cxn>
                <a:cxn ang="0">
                  <a:pos x="connsiteX41203" y="connsiteY41203"/>
                </a:cxn>
                <a:cxn ang="0">
                  <a:pos x="connsiteX41204" y="connsiteY41204"/>
                </a:cxn>
                <a:cxn ang="0">
                  <a:pos x="connsiteX41205" y="connsiteY41205"/>
                </a:cxn>
                <a:cxn ang="0">
                  <a:pos x="connsiteX41206" y="connsiteY41206"/>
                </a:cxn>
                <a:cxn ang="0">
                  <a:pos x="connsiteX41207" y="connsiteY41207"/>
                </a:cxn>
                <a:cxn ang="0">
                  <a:pos x="connsiteX41208" y="connsiteY41208"/>
                </a:cxn>
                <a:cxn ang="0">
                  <a:pos x="connsiteX41209" y="connsiteY41209"/>
                </a:cxn>
                <a:cxn ang="0">
                  <a:pos x="connsiteX41210" y="connsiteY41210"/>
                </a:cxn>
                <a:cxn ang="0">
                  <a:pos x="connsiteX41211" y="connsiteY41211"/>
                </a:cxn>
                <a:cxn ang="0">
                  <a:pos x="connsiteX41212" y="connsiteY41212"/>
                </a:cxn>
                <a:cxn ang="0">
                  <a:pos x="connsiteX41213" y="connsiteY41213"/>
                </a:cxn>
                <a:cxn ang="0">
                  <a:pos x="connsiteX41214" y="connsiteY41214"/>
                </a:cxn>
                <a:cxn ang="0">
                  <a:pos x="connsiteX41215" y="connsiteY41215"/>
                </a:cxn>
                <a:cxn ang="0">
                  <a:pos x="connsiteX41216" y="connsiteY41216"/>
                </a:cxn>
                <a:cxn ang="0">
                  <a:pos x="connsiteX41217" y="connsiteY41217"/>
                </a:cxn>
                <a:cxn ang="0">
                  <a:pos x="connsiteX41218" y="connsiteY41218"/>
                </a:cxn>
                <a:cxn ang="0">
                  <a:pos x="connsiteX41219" y="connsiteY41219"/>
                </a:cxn>
                <a:cxn ang="0">
                  <a:pos x="connsiteX41220" y="connsiteY41220"/>
                </a:cxn>
                <a:cxn ang="0">
                  <a:pos x="connsiteX41221" y="connsiteY41221"/>
                </a:cxn>
                <a:cxn ang="0">
                  <a:pos x="connsiteX41222" y="connsiteY41222"/>
                </a:cxn>
                <a:cxn ang="0">
                  <a:pos x="connsiteX41223" y="connsiteY41223"/>
                </a:cxn>
                <a:cxn ang="0">
                  <a:pos x="connsiteX41224" y="connsiteY41224"/>
                </a:cxn>
                <a:cxn ang="0">
                  <a:pos x="connsiteX41225" y="connsiteY41225"/>
                </a:cxn>
                <a:cxn ang="0">
                  <a:pos x="connsiteX41226" y="connsiteY41226"/>
                </a:cxn>
                <a:cxn ang="0">
                  <a:pos x="connsiteX41227" y="connsiteY41227"/>
                </a:cxn>
                <a:cxn ang="0">
                  <a:pos x="connsiteX41228" y="connsiteY41228"/>
                </a:cxn>
                <a:cxn ang="0">
                  <a:pos x="connsiteX41229" y="connsiteY41229"/>
                </a:cxn>
                <a:cxn ang="0">
                  <a:pos x="connsiteX41230" y="connsiteY41230"/>
                </a:cxn>
                <a:cxn ang="0">
                  <a:pos x="connsiteX41231" y="connsiteY41231"/>
                </a:cxn>
                <a:cxn ang="0">
                  <a:pos x="connsiteX41232" y="connsiteY41232"/>
                </a:cxn>
                <a:cxn ang="0">
                  <a:pos x="connsiteX41233" y="connsiteY41233"/>
                </a:cxn>
                <a:cxn ang="0">
                  <a:pos x="connsiteX41234" y="connsiteY41234"/>
                </a:cxn>
                <a:cxn ang="0">
                  <a:pos x="connsiteX41235" y="connsiteY41235"/>
                </a:cxn>
                <a:cxn ang="0">
                  <a:pos x="connsiteX41236" y="connsiteY41236"/>
                </a:cxn>
                <a:cxn ang="0">
                  <a:pos x="connsiteX41237" y="connsiteY41237"/>
                </a:cxn>
                <a:cxn ang="0">
                  <a:pos x="connsiteX41238" y="connsiteY41238"/>
                </a:cxn>
                <a:cxn ang="0">
                  <a:pos x="connsiteX41239" y="connsiteY41239"/>
                </a:cxn>
                <a:cxn ang="0">
                  <a:pos x="connsiteX41240" y="connsiteY41240"/>
                </a:cxn>
                <a:cxn ang="0">
                  <a:pos x="connsiteX41241" y="connsiteY41241"/>
                </a:cxn>
                <a:cxn ang="0">
                  <a:pos x="connsiteX41242" y="connsiteY41242"/>
                </a:cxn>
                <a:cxn ang="0">
                  <a:pos x="connsiteX41243" y="connsiteY41243"/>
                </a:cxn>
                <a:cxn ang="0">
                  <a:pos x="connsiteX41244" y="connsiteY41244"/>
                </a:cxn>
                <a:cxn ang="0">
                  <a:pos x="connsiteX41245" y="connsiteY41245"/>
                </a:cxn>
                <a:cxn ang="0">
                  <a:pos x="connsiteX41246" y="connsiteY41246"/>
                </a:cxn>
                <a:cxn ang="0">
                  <a:pos x="connsiteX41247" y="connsiteY41247"/>
                </a:cxn>
                <a:cxn ang="0">
                  <a:pos x="connsiteX41248" y="connsiteY41248"/>
                </a:cxn>
                <a:cxn ang="0">
                  <a:pos x="connsiteX41249" y="connsiteY41249"/>
                </a:cxn>
                <a:cxn ang="0">
                  <a:pos x="connsiteX41250" y="connsiteY41250"/>
                </a:cxn>
                <a:cxn ang="0">
                  <a:pos x="connsiteX41251" y="connsiteY41251"/>
                </a:cxn>
                <a:cxn ang="0">
                  <a:pos x="connsiteX41252" y="connsiteY41252"/>
                </a:cxn>
                <a:cxn ang="0">
                  <a:pos x="connsiteX41253" y="connsiteY41253"/>
                </a:cxn>
                <a:cxn ang="0">
                  <a:pos x="connsiteX41254" y="connsiteY41254"/>
                </a:cxn>
                <a:cxn ang="0">
                  <a:pos x="connsiteX41255" y="connsiteY41255"/>
                </a:cxn>
                <a:cxn ang="0">
                  <a:pos x="connsiteX41256" y="connsiteY41256"/>
                </a:cxn>
                <a:cxn ang="0">
                  <a:pos x="connsiteX41257" y="connsiteY41257"/>
                </a:cxn>
                <a:cxn ang="0">
                  <a:pos x="connsiteX41258" y="connsiteY41258"/>
                </a:cxn>
                <a:cxn ang="0">
                  <a:pos x="connsiteX41259" y="connsiteY41259"/>
                </a:cxn>
                <a:cxn ang="0">
                  <a:pos x="connsiteX41260" y="connsiteY41260"/>
                </a:cxn>
                <a:cxn ang="0">
                  <a:pos x="connsiteX41261" y="connsiteY41261"/>
                </a:cxn>
                <a:cxn ang="0">
                  <a:pos x="connsiteX41262" y="connsiteY41262"/>
                </a:cxn>
                <a:cxn ang="0">
                  <a:pos x="connsiteX41263" y="connsiteY41263"/>
                </a:cxn>
                <a:cxn ang="0">
                  <a:pos x="connsiteX41264" y="connsiteY41264"/>
                </a:cxn>
                <a:cxn ang="0">
                  <a:pos x="connsiteX41265" y="connsiteY41265"/>
                </a:cxn>
                <a:cxn ang="0">
                  <a:pos x="connsiteX41266" y="connsiteY41266"/>
                </a:cxn>
                <a:cxn ang="0">
                  <a:pos x="connsiteX41267" y="connsiteY41267"/>
                </a:cxn>
                <a:cxn ang="0">
                  <a:pos x="connsiteX41268" y="connsiteY41268"/>
                </a:cxn>
                <a:cxn ang="0">
                  <a:pos x="connsiteX41269" y="connsiteY41269"/>
                </a:cxn>
                <a:cxn ang="0">
                  <a:pos x="connsiteX41270" y="connsiteY41270"/>
                </a:cxn>
                <a:cxn ang="0">
                  <a:pos x="connsiteX41271" y="connsiteY41271"/>
                </a:cxn>
                <a:cxn ang="0">
                  <a:pos x="connsiteX41272" y="connsiteY41272"/>
                </a:cxn>
                <a:cxn ang="0">
                  <a:pos x="connsiteX41273" y="connsiteY41273"/>
                </a:cxn>
                <a:cxn ang="0">
                  <a:pos x="connsiteX41274" y="connsiteY41274"/>
                </a:cxn>
                <a:cxn ang="0">
                  <a:pos x="connsiteX41275" y="connsiteY41275"/>
                </a:cxn>
                <a:cxn ang="0">
                  <a:pos x="connsiteX41276" y="connsiteY41276"/>
                </a:cxn>
                <a:cxn ang="0">
                  <a:pos x="connsiteX41277" y="connsiteY41277"/>
                </a:cxn>
                <a:cxn ang="0">
                  <a:pos x="connsiteX41278" y="connsiteY41278"/>
                </a:cxn>
                <a:cxn ang="0">
                  <a:pos x="connsiteX41279" y="connsiteY41279"/>
                </a:cxn>
                <a:cxn ang="0">
                  <a:pos x="connsiteX41280" y="connsiteY41280"/>
                </a:cxn>
                <a:cxn ang="0">
                  <a:pos x="connsiteX41281" y="connsiteY41281"/>
                </a:cxn>
                <a:cxn ang="0">
                  <a:pos x="connsiteX41282" y="connsiteY41282"/>
                </a:cxn>
                <a:cxn ang="0">
                  <a:pos x="connsiteX41283" y="connsiteY41283"/>
                </a:cxn>
                <a:cxn ang="0">
                  <a:pos x="connsiteX41284" y="connsiteY41284"/>
                </a:cxn>
                <a:cxn ang="0">
                  <a:pos x="connsiteX41285" y="connsiteY41285"/>
                </a:cxn>
                <a:cxn ang="0">
                  <a:pos x="connsiteX41286" y="connsiteY41286"/>
                </a:cxn>
                <a:cxn ang="0">
                  <a:pos x="connsiteX41287" y="connsiteY41287"/>
                </a:cxn>
                <a:cxn ang="0">
                  <a:pos x="connsiteX41288" y="connsiteY41288"/>
                </a:cxn>
                <a:cxn ang="0">
                  <a:pos x="connsiteX41289" y="connsiteY41289"/>
                </a:cxn>
                <a:cxn ang="0">
                  <a:pos x="connsiteX41290" y="connsiteY41290"/>
                </a:cxn>
                <a:cxn ang="0">
                  <a:pos x="connsiteX41291" y="connsiteY41291"/>
                </a:cxn>
                <a:cxn ang="0">
                  <a:pos x="connsiteX41292" y="connsiteY41292"/>
                </a:cxn>
                <a:cxn ang="0">
                  <a:pos x="connsiteX41293" y="connsiteY41293"/>
                </a:cxn>
                <a:cxn ang="0">
                  <a:pos x="connsiteX41294" y="connsiteY41294"/>
                </a:cxn>
                <a:cxn ang="0">
                  <a:pos x="connsiteX41295" y="connsiteY41295"/>
                </a:cxn>
                <a:cxn ang="0">
                  <a:pos x="connsiteX41296" y="connsiteY41296"/>
                </a:cxn>
                <a:cxn ang="0">
                  <a:pos x="connsiteX41297" y="connsiteY41297"/>
                </a:cxn>
                <a:cxn ang="0">
                  <a:pos x="connsiteX41298" y="connsiteY41298"/>
                </a:cxn>
                <a:cxn ang="0">
                  <a:pos x="connsiteX41299" y="connsiteY41299"/>
                </a:cxn>
                <a:cxn ang="0">
                  <a:pos x="connsiteX41300" y="connsiteY41300"/>
                </a:cxn>
                <a:cxn ang="0">
                  <a:pos x="connsiteX41301" y="connsiteY41301"/>
                </a:cxn>
                <a:cxn ang="0">
                  <a:pos x="connsiteX41302" y="connsiteY41302"/>
                </a:cxn>
                <a:cxn ang="0">
                  <a:pos x="connsiteX41303" y="connsiteY41303"/>
                </a:cxn>
                <a:cxn ang="0">
                  <a:pos x="connsiteX41304" y="connsiteY41304"/>
                </a:cxn>
                <a:cxn ang="0">
                  <a:pos x="connsiteX41305" y="connsiteY41305"/>
                </a:cxn>
                <a:cxn ang="0">
                  <a:pos x="connsiteX41306" y="connsiteY41306"/>
                </a:cxn>
                <a:cxn ang="0">
                  <a:pos x="connsiteX41307" y="connsiteY41307"/>
                </a:cxn>
                <a:cxn ang="0">
                  <a:pos x="connsiteX41308" y="connsiteY41308"/>
                </a:cxn>
                <a:cxn ang="0">
                  <a:pos x="connsiteX41309" y="connsiteY41309"/>
                </a:cxn>
                <a:cxn ang="0">
                  <a:pos x="connsiteX41310" y="connsiteY41310"/>
                </a:cxn>
                <a:cxn ang="0">
                  <a:pos x="connsiteX41311" y="connsiteY41311"/>
                </a:cxn>
                <a:cxn ang="0">
                  <a:pos x="connsiteX41312" y="connsiteY41312"/>
                </a:cxn>
                <a:cxn ang="0">
                  <a:pos x="connsiteX41313" y="connsiteY41313"/>
                </a:cxn>
                <a:cxn ang="0">
                  <a:pos x="connsiteX41314" y="connsiteY41314"/>
                </a:cxn>
                <a:cxn ang="0">
                  <a:pos x="connsiteX41315" y="connsiteY41315"/>
                </a:cxn>
                <a:cxn ang="0">
                  <a:pos x="connsiteX41316" y="connsiteY41316"/>
                </a:cxn>
                <a:cxn ang="0">
                  <a:pos x="connsiteX41317" y="connsiteY41317"/>
                </a:cxn>
                <a:cxn ang="0">
                  <a:pos x="connsiteX41318" y="connsiteY41318"/>
                </a:cxn>
                <a:cxn ang="0">
                  <a:pos x="connsiteX41319" y="connsiteY41319"/>
                </a:cxn>
                <a:cxn ang="0">
                  <a:pos x="connsiteX41320" y="connsiteY41320"/>
                </a:cxn>
                <a:cxn ang="0">
                  <a:pos x="connsiteX41321" y="connsiteY41321"/>
                </a:cxn>
                <a:cxn ang="0">
                  <a:pos x="connsiteX41322" y="connsiteY41322"/>
                </a:cxn>
                <a:cxn ang="0">
                  <a:pos x="connsiteX41323" y="connsiteY41323"/>
                </a:cxn>
                <a:cxn ang="0">
                  <a:pos x="connsiteX41324" y="connsiteY41324"/>
                </a:cxn>
                <a:cxn ang="0">
                  <a:pos x="connsiteX41325" y="connsiteY41325"/>
                </a:cxn>
                <a:cxn ang="0">
                  <a:pos x="connsiteX41326" y="connsiteY41326"/>
                </a:cxn>
                <a:cxn ang="0">
                  <a:pos x="connsiteX41327" y="connsiteY41327"/>
                </a:cxn>
                <a:cxn ang="0">
                  <a:pos x="connsiteX41328" y="connsiteY41328"/>
                </a:cxn>
                <a:cxn ang="0">
                  <a:pos x="connsiteX41329" y="connsiteY41329"/>
                </a:cxn>
                <a:cxn ang="0">
                  <a:pos x="connsiteX41330" y="connsiteY41330"/>
                </a:cxn>
                <a:cxn ang="0">
                  <a:pos x="connsiteX41331" y="connsiteY41331"/>
                </a:cxn>
                <a:cxn ang="0">
                  <a:pos x="connsiteX41332" y="connsiteY41332"/>
                </a:cxn>
                <a:cxn ang="0">
                  <a:pos x="connsiteX41333" y="connsiteY41333"/>
                </a:cxn>
                <a:cxn ang="0">
                  <a:pos x="connsiteX41334" y="connsiteY41334"/>
                </a:cxn>
                <a:cxn ang="0">
                  <a:pos x="connsiteX41335" y="connsiteY41335"/>
                </a:cxn>
                <a:cxn ang="0">
                  <a:pos x="connsiteX41336" y="connsiteY41336"/>
                </a:cxn>
                <a:cxn ang="0">
                  <a:pos x="connsiteX41337" y="connsiteY41337"/>
                </a:cxn>
                <a:cxn ang="0">
                  <a:pos x="connsiteX41338" y="connsiteY41338"/>
                </a:cxn>
                <a:cxn ang="0">
                  <a:pos x="connsiteX41339" y="connsiteY41339"/>
                </a:cxn>
                <a:cxn ang="0">
                  <a:pos x="connsiteX41340" y="connsiteY41340"/>
                </a:cxn>
                <a:cxn ang="0">
                  <a:pos x="connsiteX41341" y="connsiteY41341"/>
                </a:cxn>
                <a:cxn ang="0">
                  <a:pos x="connsiteX41342" y="connsiteY41342"/>
                </a:cxn>
                <a:cxn ang="0">
                  <a:pos x="connsiteX41343" y="connsiteY41343"/>
                </a:cxn>
                <a:cxn ang="0">
                  <a:pos x="connsiteX41344" y="connsiteY41344"/>
                </a:cxn>
                <a:cxn ang="0">
                  <a:pos x="connsiteX41345" y="connsiteY41345"/>
                </a:cxn>
                <a:cxn ang="0">
                  <a:pos x="connsiteX41346" y="connsiteY41346"/>
                </a:cxn>
                <a:cxn ang="0">
                  <a:pos x="connsiteX41347" y="connsiteY41347"/>
                </a:cxn>
                <a:cxn ang="0">
                  <a:pos x="connsiteX41348" y="connsiteY41348"/>
                </a:cxn>
                <a:cxn ang="0">
                  <a:pos x="connsiteX41349" y="connsiteY41349"/>
                </a:cxn>
                <a:cxn ang="0">
                  <a:pos x="connsiteX41350" y="connsiteY41350"/>
                </a:cxn>
                <a:cxn ang="0">
                  <a:pos x="connsiteX41351" y="connsiteY41351"/>
                </a:cxn>
                <a:cxn ang="0">
                  <a:pos x="connsiteX41352" y="connsiteY41352"/>
                </a:cxn>
                <a:cxn ang="0">
                  <a:pos x="connsiteX41353" y="connsiteY41353"/>
                </a:cxn>
                <a:cxn ang="0">
                  <a:pos x="connsiteX41354" y="connsiteY41354"/>
                </a:cxn>
                <a:cxn ang="0">
                  <a:pos x="connsiteX41355" y="connsiteY41355"/>
                </a:cxn>
                <a:cxn ang="0">
                  <a:pos x="connsiteX41356" y="connsiteY41356"/>
                </a:cxn>
                <a:cxn ang="0">
                  <a:pos x="connsiteX41357" y="connsiteY41357"/>
                </a:cxn>
                <a:cxn ang="0">
                  <a:pos x="connsiteX41358" y="connsiteY41358"/>
                </a:cxn>
                <a:cxn ang="0">
                  <a:pos x="connsiteX41359" y="connsiteY41359"/>
                </a:cxn>
                <a:cxn ang="0">
                  <a:pos x="connsiteX41360" y="connsiteY41360"/>
                </a:cxn>
                <a:cxn ang="0">
                  <a:pos x="connsiteX41361" y="connsiteY41361"/>
                </a:cxn>
                <a:cxn ang="0">
                  <a:pos x="connsiteX41362" y="connsiteY41362"/>
                </a:cxn>
                <a:cxn ang="0">
                  <a:pos x="connsiteX41363" y="connsiteY41363"/>
                </a:cxn>
                <a:cxn ang="0">
                  <a:pos x="connsiteX41364" y="connsiteY41364"/>
                </a:cxn>
                <a:cxn ang="0">
                  <a:pos x="connsiteX41365" y="connsiteY41365"/>
                </a:cxn>
                <a:cxn ang="0">
                  <a:pos x="connsiteX41366" y="connsiteY41366"/>
                </a:cxn>
                <a:cxn ang="0">
                  <a:pos x="connsiteX41367" y="connsiteY41367"/>
                </a:cxn>
                <a:cxn ang="0">
                  <a:pos x="connsiteX41368" y="connsiteY41368"/>
                </a:cxn>
                <a:cxn ang="0">
                  <a:pos x="connsiteX41369" y="connsiteY41369"/>
                </a:cxn>
                <a:cxn ang="0">
                  <a:pos x="connsiteX41370" y="connsiteY41370"/>
                </a:cxn>
                <a:cxn ang="0">
                  <a:pos x="connsiteX41371" y="connsiteY41371"/>
                </a:cxn>
                <a:cxn ang="0">
                  <a:pos x="connsiteX41372" y="connsiteY41372"/>
                </a:cxn>
                <a:cxn ang="0">
                  <a:pos x="connsiteX41373" y="connsiteY41373"/>
                </a:cxn>
                <a:cxn ang="0">
                  <a:pos x="connsiteX41374" y="connsiteY41374"/>
                </a:cxn>
                <a:cxn ang="0">
                  <a:pos x="connsiteX41375" y="connsiteY41375"/>
                </a:cxn>
                <a:cxn ang="0">
                  <a:pos x="connsiteX41376" y="connsiteY41376"/>
                </a:cxn>
                <a:cxn ang="0">
                  <a:pos x="connsiteX41377" y="connsiteY41377"/>
                </a:cxn>
                <a:cxn ang="0">
                  <a:pos x="connsiteX41378" y="connsiteY41378"/>
                </a:cxn>
                <a:cxn ang="0">
                  <a:pos x="connsiteX41379" y="connsiteY41379"/>
                </a:cxn>
                <a:cxn ang="0">
                  <a:pos x="connsiteX41380" y="connsiteY41380"/>
                </a:cxn>
                <a:cxn ang="0">
                  <a:pos x="connsiteX41381" y="connsiteY41381"/>
                </a:cxn>
                <a:cxn ang="0">
                  <a:pos x="connsiteX41382" y="connsiteY41382"/>
                </a:cxn>
                <a:cxn ang="0">
                  <a:pos x="connsiteX41383" y="connsiteY41383"/>
                </a:cxn>
                <a:cxn ang="0">
                  <a:pos x="connsiteX41384" y="connsiteY41384"/>
                </a:cxn>
                <a:cxn ang="0">
                  <a:pos x="connsiteX41385" y="connsiteY41385"/>
                </a:cxn>
                <a:cxn ang="0">
                  <a:pos x="connsiteX41386" y="connsiteY41386"/>
                </a:cxn>
                <a:cxn ang="0">
                  <a:pos x="connsiteX41387" y="connsiteY41387"/>
                </a:cxn>
                <a:cxn ang="0">
                  <a:pos x="connsiteX41388" y="connsiteY41388"/>
                </a:cxn>
                <a:cxn ang="0">
                  <a:pos x="connsiteX41389" y="connsiteY41389"/>
                </a:cxn>
                <a:cxn ang="0">
                  <a:pos x="connsiteX41390" y="connsiteY41390"/>
                </a:cxn>
                <a:cxn ang="0">
                  <a:pos x="connsiteX41391" y="connsiteY41391"/>
                </a:cxn>
                <a:cxn ang="0">
                  <a:pos x="connsiteX41392" y="connsiteY41392"/>
                </a:cxn>
                <a:cxn ang="0">
                  <a:pos x="connsiteX41393" y="connsiteY41393"/>
                </a:cxn>
                <a:cxn ang="0">
                  <a:pos x="connsiteX41394" y="connsiteY41394"/>
                </a:cxn>
                <a:cxn ang="0">
                  <a:pos x="connsiteX41395" y="connsiteY41395"/>
                </a:cxn>
                <a:cxn ang="0">
                  <a:pos x="connsiteX41396" y="connsiteY41396"/>
                </a:cxn>
                <a:cxn ang="0">
                  <a:pos x="connsiteX41397" y="connsiteY41397"/>
                </a:cxn>
                <a:cxn ang="0">
                  <a:pos x="connsiteX41398" y="connsiteY41398"/>
                </a:cxn>
                <a:cxn ang="0">
                  <a:pos x="connsiteX41399" y="connsiteY41399"/>
                </a:cxn>
                <a:cxn ang="0">
                  <a:pos x="connsiteX41400" y="connsiteY41400"/>
                </a:cxn>
                <a:cxn ang="0">
                  <a:pos x="connsiteX41401" y="connsiteY41401"/>
                </a:cxn>
                <a:cxn ang="0">
                  <a:pos x="connsiteX41402" y="connsiteY41402"/>
                </a:cxn>
                <a:cxn ang="0">
                  <a:pos x="connsiteX41403" y="connsiteY41403"/>
                </a:cxn>
                <a:cxn ang="0">
                  <a:pos x="connsiteX41404" y="connsiteY41404"/>
                </a:cxn>
                <a:cxn ang="0">
                  <a:pos x="connsiteX41405" y="connsiteY41405"/>
                </a:cxn>
                <a:cxn ang="0">
                  <a:pos x="connsiteX41406" y="connsiteY41406"/>
                </a:cxn>
                <a:cxn ang="0">
                  <a:pos x="connsiteX41407" y="connsiteY41407"/>
                </a:cxn>
                <a:cxn ang="0">
                  <a:pos x="connsiteX41408" y="connsiteY41408"/>
                </a:cxn>
                <a:cxn ang="0">
                  <a:pos x="connsiteX41409" y="connsiteY41409"/>
                </a:cxn>
                <a:cxn ang="0">
                  <a:pos x="connsiteX41410" y="connsiteY41410"/>
                </a:cxn>
                <a:cxn ang="0">
                  <a:pos x="connsiteX41411" y="connsiteY41411"/>
                </a:cxn>
                <a:cxn ang="0">
                  <a:pos x="connsiteX41412" y="connsiteY41412"/>
                </a:cxn>
                <a:cxn ang="0">
                  <a:pos x="connsiteX41413" y="connsiteY41413"/>
                </a:cxn>
                <a:cxn ang="0">
                  <a:pos x="connsiteX41414" y="connsiteY41414"/>
                </a:cxn>
                <a:cxn ang="0">
                  <a:pos x="connsiteX41415" y="connsiteY41415"/>
                </a:cxn>
                <a:cxn ang="0">
                  <a:pos x="connsiteX41416" y="connsiteY41416"/>
                </a:cxn>
                <a:cxn ang="0">
                  <a:pos x="connsiteX41417" y="connsiteY41417"/>
                </a:cxn>
                <a:cxn ang="0">
                  <a:pos x="connsiteX41418" y="connsiteY41418"/>
                </a:cxn>
                <a:cxn ang="0">
                  <a:pos x="connsiteX41419" y="connsiteY41419"/>
                </a:cxn>
                <a:cxn ang="0">
                  <a:pos x="connsiteX41420" y="connsiteY41420"/>
                </a:cxn>
                <a:cxn ang="0">
                  <a:pos x="connsiteX41421" y="connsiteY41421"/>
                </a:cxn>
                <a:cxn ang="0">
                  <a:pos x="connsiteX41422" y="connsiteY41422"/>
                </a:cxn>
                <a:cxn ang="0">
                  <a:pos x="connsiteX41423" y="connsiteY41423"/>
                </a:cxn>
                <a:cxn ang="0">
                  <a:pos x="connsiteX41424" y="connsiteY41424"/>
                </a:cxn>
                <a:cxn ang="0">
                  <a:pos x="connsiteX41425" y="connsiteY41425"/>
                </a:cxn>
                <a:cxn ang="0">
                  <a:pos x="connsiteX41426" y="connsiteY41426"/>
                </a:cxn>
                <a:cxn ang="0">
                  <a:pos x="connsiteX41427" y="connsiteY41427"/>
                </a:cxn>
                <a:cxn ang="0">
                  <a:pos x="connsiteX41428" y="connsiteY41428"/>
                </a:cxn>
                <a:cxn ang="0">
                  <a:pos x="connsiteX41429" y="connsiteY41429"/>
                </a:cxn>
                <a:cxn ang="0">
                  <a:pos x="connsiteX41430" y="connsiteY41430"/>
                </a:cxn>
                <a:cxn ang="0">
                  <a:pos x="connsiteX41431" y="connsiteY41431"/>
                </a:cxn>
                <a:cxn ang="0">
                  <a:pos x="connsiteX41432" y="connsiteY41432"/>
                </a:cxn>
                <a:cxn ang="0">
                  <a:pos x="connsiteX41433" y="connsiteY41433"/>
                </a:cxn>
                <a:cxn ang="0">
                  <a:pos x="connsiteX41434" y="connsiteY41434"/>
                </a:cxn>
                <a:cxn ang="0">
                  <a:pos x="connsiteX41435" y="connsiteY41435"/>
                </a:cxn>
                <a:cxn ang="0">
                  <a:pos x="connsiteX41436" y="connsiteY41436"/>
                </a:cxn>
                <a:cxn ang="0">
                  <a:pos x="connsiteX41437" y="connsiteY41437"/>
                </a:cxn>
                <a:cxn ang="0">
                  <a:pos x="connsiteX41438" y="connsiteY41438"/>
                </a:cxn>
                <a:cxn ang="0">
                  <a:pos x="connsiteX41439" y="connsiteY41439"/>
                </a:cxn>
                <a:cxn ang="0">
                  <a:pos x="connsiteX41440" y="connsiteY41440"/>
                </a:cxn>
                <a:cxn ang="0">
                  <a:pos x="connsiteX41441" y="connsiteY41441"/>
                </a:cxn>
                <a:cxn ang="0">
                  <a:pos x="connsiteX41442" y="connsiteY41442"/>
                </a:cxn>
                <a:cxn ang="0">
                  <a:pos x="connsiteX41443" y="connsiteY41443"/>
                </a:cxn>
                <a:cxn ang="0">
                  <a:pos x="connsiteX41444" y="connsiteY41444"/>
                </a:cxn>
                <a:cxn ang="0">
                  <a:pos x="connsiteX41445" y="connsiteY41445"/>
                </a:cxn>
                <a:cxn ang="0">
                  <a:pos x="connsiteX41446" y="connsiteY41446"/>
                </a:cxn>
                <a:cxn ang="0">
                  <a:pos x="connsiteX41447" y="connsiteY41447"/>
                </a:cxn>
                <a:cxn ang="0">
                  <a:pos x="connsiteX41448" y="connsiteY41448"/>
                </a:cxn>
                <a:cxn ang="0">
                  <a:pos x="connsiteX41449" y="connsiteY41449"/>
                </a:cxn>
                <a:cxn ang="0">
                  <a:pos x="connsiteX41450" y="connsiteY41450"/>
                </a:cxn>
                <a:cxn ang="0">
                  <a:pos x="connsiteX41451" y="connsiteY41451"/>
                </a:cxn>
                <a:cxn ang="0">
                  <a:pos x="connsiteX41452" y="connsiteY41452"/>
                </a:cxn>
                <a:cxn ang="0">
                  <a:pos x="connsiteX41453" y="connsiteY41453"/>
                </a:cxn>
                <a:cxn ang="0">
                  <a:pos x="connsiteX41454" y="connsiteY41454"/>
                </a:cxn>
                <a:cxn ang="0">
                  <a:pos x="connsiteX41455" y="connsiteY41455"/>
                </a:cxn>
                <a:cxn ang="0">
                  <a:pos x="connsiteX41456" y="connsiteY41456"/>
                </a:cxn>
                <a:cxn ang="0">
                  <a:pos x="connsiteX41457" y="connsiteY41457"/>
                </a:cxn>
                <a:cxn ang="0">
                  <a:pos x="connsiteX41458" y="connsiteY41458"/>
                </a:cxn>
                <a:cxn ang="0">
                  <a:pos x="connsiteX41459" y="connsiteY41459"/>
                </a:cxn>
                <a:cxn ang="0">
                  <a:pos x="connsiteX41460" y="connsiteY41460"/>
                </a:cxn>
                <a:cxn ang="0">
                  <a:pos x="connsiteX41461" y="connsiteY41461"/>
                </a:cxn>
                <a:cxn ang="0">
                  <a:pos x="connsiteX41462" y="connsiteY41462"/>
                </a:cxn>
                <a:cxn ang="0">
                  <a:pos x="connsiteX41463" y="connsiteY41463"/>
                </a:cxn>
                <a:cxn ang="0">
                  <a:pos x="connsiteX41464" y="connsiteY41464"/>
                </a:cxn>
                <a:cxn ang="0">
                  <a:pos x="connsiteX41465" y="connsiteY41465"/>
                </a:cxn>
                <a:cxn ang="0">
                  <a:pos x="connsiteX41466" y="connsiteY41466"/>
                </a:cxn>
                <a:cxn ang="0">
                  <a:pos x="connsiteX41467" y="connsiteY41467"/>
                </a:cxn>
                <a:cxn ang="0">
                  <a:pos x="connsiteX41468" y="connsiteY41468"/>
                </a:cxn>
                <a:cxn ang="0">
                  <a:pos x="connsiteX41469" y="connsiteY41469"/>
                </a:cxn>
                <a:cxn ang="0">
                  <a:pos x="connsiteX41470" y="connsiteY41470"/>
                </a:cxn>
                <a:cxn ang="0">
                  <a:pos x="connsiteX41471" y="connsiteY41471"/>
                </a:cxn>
                <a:cxn ang="0">
                  <a:pos x="connsiteX41472" y="connsiteY41472"/>
                </a:cxn>
                <a:cxn ang="0">
                  <a:pos x="connsiteX41473" y="connsiteY41473"/>
                </a:cxn>
                <a:cxn ang="0">
                  <a:pos x="connsiteX41474" y="connsiteY41474"/>
                </a:cxn>
                <a:cxn ang="0">
                  <a:pos x="connsiteX41475" y="connsiteY41475"/>
                </a:cxn>
                <a:cxn ang="0">
                  <a:pos x="connsiteX41476" y="connsiteY41476"/>
                </a:cxn>
                <a:cxn ang="0">
                  <a:pos x="connsiteX41477" y="connsiteY41477"/>
                </a:cxn>
                <a:cxn ang="0">
                  <a:pos x="connsiteX41478" y="connsiteY41478"/>
                </a:cxn>
                <a:cxn ang="0">
                  <a:pos x="connsiteX41479" y="connsiteY41479"/>
                </a:cxn>
                <a:cxn ang="0">
                  <a:pos x="connsiteX41480" y="connsiteY41480"/>
                </a:cxn>
                <a:cxn ang="0">
                  <a:pos x="connsiteX41481" y="connsiteY41481"/>
                </a:cxn>
                <a:cxn ang="0">
                  <a:pos x="connsiteX41482" y="connsiteY41482"/>
                </a:cxn>
                <a:cxn ang="0">
                  <a:pos x="connsiteX41483" y="connsiteY41483"/>
                </a:cxn>
                <a:cxn ang="0">
                  <a:pos x="connsiteX41484" y="connsiteY41484"/>
                </a:cxn>
                <a:cxn ang="0">
                  <a:pos x="connsiteX41485" y="connsiteY41485"/>
                </a:cxn>
                <a:cxn ang="0">
                  <a:pos x="connsiteX41486" y="connsiteY41486"/>
                </a:cxn>
                <a:cxn ang="0">
                  <a:pos x="connsiteX41487" y="connsiteY41487"/>
                </a:cxn>
                <a:cxn ang="0">
                  <a:pos x="connsiteX41488" y="connsiteY41488"/>
                </a:cxn>
                <a:cxn ang="0">
                  <a:pos x="connsiteX41489" y="connsiteY41489"/>
                </a:cxn>
                <a:cxn ang="0">
                  <a:pos x="connsiteX41490" y="connsiteY41490"/>
                </a:cxn>
                <a:cxn ang="0">
                  <a:pos x="connsiteX41491" y="connsiteY41491"/>
                </a:cxn>
                <a:cxn ang="0">
                  <a:pos x="connsiteX41492" y="connsiteY41492"/>
                </a:cxn>
                <a:cxn ang="0">
                  <a:pos x="connsiteX41493" y="connsiteY41493"/>
                </a:cxn>
                <a:cxn ang="0">
                  <a:pos x="connsiteX41494" y="connsiteY41494"/>
                </a:cxn>
                <a:cxn ang="0">
                  <a:pos x="connsiteX41495" y="connsiteY41495"/>
                </a:cxn>
                <a:cxn ang="0">
                  <a:pos x="connsiteX41496" y="connsiteY41496"/>
                </a:cxn>
                <a:cxn ang="0">
                  <a:pos x="connsiteX41497" y="connsiteY41497"/>
                </a:cxn>
                <a:cxn ang="0">
                  <a:pos x="connsiteX41498" y="connsiteY41498"/>
                </a:cxn>
                <a:cxn ang="0">
                  <a:pos x="connsiteX41499" y="connsiteY41499"/>
                </a:cxn>
                <a:cxn ang="0">
                  <a:pos x="connsiteX41500" y="connsiteY41500"/>
                </a:cxn>
                <a:cxn ang="0">
                  <a:pos x="connsiteX41501" y="connsiteY41501"/>
                </a:cxn>
                <a:cxn ang="0">
                  <a:pos x="connsiteX41502" y="connsiteY41502"/>
                </a:cxn>
                <a:cxn ang="0">
                  <a:pos x="connsiteX41503" y="connsiteY41503"/>
                </a:cxn>
                <a:cxn ang="0">
                  <a:pos x="connsiteX41504" y="connsiteY41504"/>
                </a:cxn>
                <a:cxn ang="0">
                  <a:pos x="connsiteX41505" y="connsiteY41505"/>
                </a:cxn>
                <a:cxn ang="0">
                  <a:pos x="connsiteX41506" y="connsiteY41506"/>
                </a:cxn>
                <a:cxn ang="0">
                  <a:pos x="connsiteX41507" y="connsiteY41507"/>
                </a:cxn>
                <a:cxn ang="0">
                  <a:pos x="connsiteX41508" y="connsiteY41508"/>
                </a:cxn>
                <a:cxn ang="0">
                  <a:pos x="connsiteX41509" y="connsiteY41509"/>
                </a:cxn>
                <a:cxn ang="0">
                  <a:pos x="connsiteX41510" y="connsiteY41510"/>
                </a:cxn>
                <a:cxn ang="0">
                  <a:pos x="connsiteX41511" y="connsiteY41511"/>
                </a:cxn>
                <a:cxn ang="0">
                  <a:pos x="connsiteX41512" y="connsiteY41512"/>
                </a:cxn>
                <a:cxn ang="0">
                  <a:pos x="connsiteX41513" y="connsiteY41513"/>
                </a:cxn>
                <a:cxn ang="0">
                  <a:pos x="connsiteX41514" y="connsiteY41514"/>
                </a:cxn>
                <a:cxn ang="0">
                  <a:pos x="connsiteX41515" y="connsiteY41515"/>
                </a:cxn>
                <a:cxn ang="0">
                  <a:pos x="connsiteX41516" y="connsiteY41516"/>
                </a:cxn>
                <a:cxn ang="0">
                  <a:pos x="connsiteX41517" y="connsiteY41517"/>
                </a:cxn>
                <a:cxn ang="0">
                  <a:pos x="connsiteX41518" y="connsiteY41518"/>
                </a:cxn>
                <a:cxn ang="0">
                  <a:pos x="connsiteX41519" y="connsiteY41519"/>
                </a:cxn>
                <a:cxn ang="0">
                  <a:pos x="connsiteX41520" y="connsiteY41520"/>
                </a:cxn>
                <a:cxn ang="0">
                  <a:pos x="connsiteX41521" y="connsiteY41521"/>
                </a:cxn>
                <a:cxn ang="0">
                  <a:pos x="connsiteX41522" y="connsiteY41522"/>
                </a:cxn>
                <a:cxn ang="0">
                  <a:pos x="connsiteX41523" y="connsiteY41523"/>
                </a:cxn>
                <a:cxn ang="0">
                  <a:pos x="connsiteX41524" y="connsiteY41524"/>
                </a:cxn>
                <a:cxn ang="0">
                  <a:pos x="connsiteX41525" y="connsiteY41525"/>
                </a:cxn>
                <a:cxn ang="0">
                  <a:pos x="connsiteX41526" y="connsiteY41526"/>
                </a:cxn>
                <a:cxn ang="0">
                  <a:pos x="connsiteX41527" y="connsiteY41527"/>
                </a:cxn>
                <a:cxn ang="0">
                  <a:pos x="connsiteX41528" y="connsiteY41528"/>
                </a:cxn>
                <a:cxn ang="0">
                  <a:pos x="connsiteX41529" y="connsiteY41529"/>
                </a:cxn>
                <a:cxn ang="0">
                  <a:pos x="connsiteX41530" y="connsiteY41530"/>
                </a:cxn>
                <a:cxn ang="0">
                  <a:pos x="connsiteX41531" y="connsiteY41531"/>
                </a:cxn>
                <a:cxn ang="0">
                  <a:pos x="connsiteX41532" y="connsiteY41532"/>
                </a:cxn>
                <a:cxn ang="0">
                  <a:pos x="connsiteX41533" y="connsiteY41533"/>
                </a:cxn>
                <a:cxn ang="0">
                  <a:pos x="connsiteX41534" y="connsiteY41534"/>
                </a:cxn>
                <a:cxn ang="0">
                  <a:pos x="connsiteX41535" y="connsiteY41535"/>
                </a:cxn>
                <a:cxn ang="0">
                  <a:pos x="connsiteX41536" y="connsiteY41536"/>
                </a:cxn>
                <a:cxn ang="0">
                  <a:pos x="connsiteX41537" y="connsiteY41537"/>
                </a:cxn>
                <a:cxn ang="0">
                  <a:pos x="connsiteX41538" y="connsiteY41538"/>
                </a:cxn>
                <a:cxn ang="0">
                  <a:pos x="connsiteX41539" y="connsiteY41539"/>
                </a:cxn>
                <a:cxn ang="0">
                  <a:pos x="connsiteX41540" y="connsiteY41540"/>
                </a:cxn>
                <a:cxn ang="0">
                  <a:pos x="connsiteX41541" y="connsiteY41541"/>
                </a:cxn>
                <a:cxn ang="0">
                  <a:pos x="connsiteX41542" y="connsiteY41542"/>
                </a:cxn>
                <a:cxn ang="0">
                  <a:pos x="connsiteX41543" y="connsiteY41543"/>
                </a:cxn>
                <a:cxn ang="0">
                  <a:pos x="connsiteX41544" y="connsiteY41544"/>
                </a:cxn>
                <a:cxn ang="0">
                  <a:pos x="connsiteX41545" y="connsiteY41545"/>
                </a:cxn>
                <a:cxn ang="0">
                  <a:pos x="connsiteX41546" y="connsiteY41546"/>
                </a:cxn>
                <a:cxn ang="0">
                  <a:pos x="connsiteX41547" y="connsiteY41547"/>
                </a:cxn>
                <a:cxn ang="0">
                  <a:pos x="connsiteX41548" y="connsiteY41548"/>
                </a:cxn>
                <a:cxn ang="0">
                  <a:pos x="connsiteX41549" y="connsiteY41549"/>
                </a:cxn>
                <a:cxn ang="0">
                  <a:pos x="connsiteX41550" y="connsiteY41550"/>
                </a:cxn>
                <a:cxn ang="0">
                  <a:pos x="connsiteX41551" y="connsiteY41551"/>
                </a:cxn>
                <a:cxn ang="0">
                  <a:pos x="connsiteX41552" y="connsiteY41552"/>
                </a:cxn>
                <a:cxn ang="0">
                  <a:pos x="connsiteX41553" y="connsiteY41553"/>
                </a:cxn>
                <a:cxn ang="0">
                  <a:pos x="connsiteX41554" y="connsiteY41554"/>
                </a:cxn>
                <a:cxn ang="0">
                  <a:pos x="connsiteX41555" y="connsiteY41555"/>
                </a:cxn>
                <a:cxn ang="0">
                  <a:pos x="connsiteX41556" y="connsiteY41556"/>
                </a:cxn>
                <a:cxn ang="0">
                  <a:pos x="connsiteX41557" y="connsiteY41557"/>
                </a:cxn>
                <a:cxn ang="0">
                  <a:pos x="connsiteX41558" y="connsiteY41558"/>
                </a:cxn>
                <a:cxn ang="0">
                  <a:pos x="connsiteX41559" y="connsiteY41559"/>
                </a:cxn>
                <a:cxn ang="0">
                  <a:pos x="connsiteX41560" y="connsiteY41560"/>
                </a:cxn>
                <a:cxn ang="0">
                  <a:pos x="connsiteX41561" y="connsiteY41561"/>
                </a:cxn>
                <a:cxn ang="0">
                  <a:pos x="connsiteX41562" y="connsiteY41562"/>
                </a:cxn>
                <a:cxn ang="0">
                  <a:pos x="connsiteX41563" y="connsiteY41563"/>
                </a:cxn>
                <a:cxn ang="0">
                  <a:pos x="connsiteX41564" y="connsiteY41564"/>
                </a:cxn>
                <a:cxn ang="0">
                  <a:pos x="connsiteX41565" y="connsiteY41565"/>
                </a:cxn>
                <a:cxn ang="0">
                  <a:pos x="connsiteX41566" y="connsiteY41566"/>
                </a:cxn>
                <a:cxn ang="0">
                  <a:pos x="connsiteX41567" y="connsiteY41567"/>
                </a:cxn>
                <a:cxn ang="0">
                  <a:pos x="connsiteX41568" y="connsiteY41568"/>
                </a:cxn>
                <a:cxn ang="0">
                  <a:pos x="connsiteX41569" y="connsiteY41569"/>
                </a:cxn>
                <a:cxn ang="0">
                  <a:pos x="connsiteX41570" y="connsiteY41570"/>
                </a:cxn>
                <a:cxn ang="0">
                  <a:pos x="connsiteX41571" y="connsiteY41571"/>
                </a:cxn>
                <a:cxn ang="0">
                  <a:pos x="connsiteX41572" y="connsiteY41572"/>
                </a:cxn>
                <a:cxn ang="0">
                  <a:pos x="connsiteX41573" y="connsiteY41573"/>
                </a:cxn>
                <a:cxn ang="0">
                  <a:pos x="connsiteX41574" y="connsiteY41574"/>
                </a:cxn>
                <a:cxn ang="0">
                  <a:pos x="connsiteX41575" y="connsiteY41575"/>
                </a:cxn>
                <a:cxn ang="0">
                  <a:pos x="connsiteX41576" y="connsiteY41576"/>
                </a:cxn>
                <a:cxn ang="0">
                  <a:pos x="connsiteX41577" y="connsiteY41577"/>
                </a:cxn>
                <a:cxn ang="0">
                  <a:pos x="connsiteX41578" y="connsiteY41578"/>
                </a:cxn>
                <a:cxn ang="0">
                  <a:pos x="connsiteX41579" y="connsiteY41579"/>
                </a:cxn>
                <a:cxn ang="0">
                  <a:pos x="connsiteX41580" y="connsiteY41580"/>
                </a:cxn>
                <a:cxn ang="0">
                  <a:pos x="connsiteX41581" y="connsiteY41581"/>
                </a:cxn>
                <a:cxn ang="0">
                  <a:pos x="connsiteX41582" y="connsiteY41582"/>
                </a:cxn>
                <a:cxn ang="0">
                  <a:pos x="connsiteX41583" y="connsiteY41583"/>
                </a:cxn>
                <a:cxn ang="0">
                  <a:pos x="connsiteX41584" y="connsiteY41584"/>
                </a:cxn>
                <a:cxn ang="0">
                  <a:pos x="connsiteX41585" y="connsiteY41585"/>
                </a:cxn>
                <a:cxn ang="0">
                  <a:pos x="connsiteX41586" y="connsiteY41586"/>
                </a:cxn>
                <a:cxn ang="0">
                  <a:pos x="connsiteX41587" y="connsiteY41587"/>
                </a:cxn>
                <a:cxn ang="0">
                  <a:pos x="connsiteX41588" y="connsiteY41588"/>
                </a:cxn>
                <a:cxn ang="0">
                  <a:pos x="connsiteX41589" y="connsiteY41589"/>
                </a:cxn>
                <a:cxn ang="0">
                  <a:pos x="connsiteX41590" y="connsiteY41590"/>
                </a:cxn>
                <a:cxn ang="0">
                  <a:pos x="connsiteX41591" y="connsiteY41591"/>
                </a:cxn>
                <a:cxn ang="0">
                  <a:pos x="connsiteX41592" y="connsiteY41592"/>
                </a:cxn>
                <a:cxn ang="0">
                  <a:pos x="connsiteX41593" y="connsiteY41593"/>
                </a:cxn>
                <a:cxn ang="0">
                  <a:pos x="connsiteX41594" y="connsiteY41594"/>
                </a:cxn>
                <a:cxn ang="0">
                  <a:pos x="connsiteX41595" y="connsiteY41595"/>
                </a:cxn>
                <a:cxn ang="0">
                  <a:pos x="connsiteX41596" y="connsiteY41596"/>
                </a:cxn>
                <a:cxn ang="0">
                  <a:pos x="connsiteX41597" y="connsiteY41597"/>
                </a:cxn>
                <a:cxn ang="0">
                  <a:pos x="connsiteX41598" y="connsiteY41598"/>
                </a:cxn>
                <a:cxn ang="0">
                  <a:pos x="connsiteX41599" y="connsiteY41599"/>
                </a:cxn>
                <a:cxn ang="0">
                  <a:pos x="connsiteX41600" y="connsiteY41600"/>
                </a:cxn>
                <a:cxn ang="0">
                  <a:pos x="connsiteX41601" y="connsiteY41601"/>
                </a:cxn>
                <a:cxn ang="0">
                  <a:pos x="connsiteX41602" y="connsiteY41602"/>
                </a:cxn>
                <a:cxn ang="0">
                  <a:pos x="connsiteX41603" y="connsiteY41603"/>
                </a:cxn>
                <a:cxn ang="0">
                  <a:pos x="connsiteX41604" y="connsiteY41604"/>
                </a:cxn>
                <a:cxn ang="0">
                  <a:pos x="connsiteX41605" y="connsiteY41605"/>
                </a:cxn>
                <a:cxn ang="0">
                  <a:pos x="connsiteX41606" y="connsiteY41606"/>
                </a:cxn>
                <a:cxn ang="0">
                  <a:pos x="connsiteX41607" y="connsiteY41607"/>
                </a:cxn>
                <a:cxn ang="0">
                  <a:pos x="connsiteX41608" y="connsiteY41608"/>
                </a:cxn>
                <a:cxn ang="0">
                  <a:pos x="connsiteX41609" y="connsiteY41609"/>
                </a:cxn>
                <a:cxn ang="0">
                  <a:pos x="connsiteX41610" y="connsiteY41610"/>
                </a:cxn>
                <a:cxn ang="0">
                  <a:pos x="connsiteX41611" y="connsiteY41611"/>
                </a:cxn>
                <a:cxn ang="0">
                  <a:pos x="connsiteX41612" y="connsiteY41612"/>
                </a:cxn>
                <a:cxn ang="0">
                  <a:pos x="connsiteX41613" y="connsiteY41613"/>
                </a:cxn>
                <a:cxn ang="0">
                  <a:pos x="connsiteX41614" y="connsiteY41614"/>
                </a:cxn>
                <a:cxn ang="0">
                  <a:pos x="connsiteX41615" y="connsiteY41615"/>
                </a:cxn>
                <a:cxn ang="0">
                  <a:pos x="connsiteX41616" y="connsiteY41616"/>
                </a:cxn>
                <a:cxn ang="0">
                  <a:pos x="connsiteX41617" y="connsiteY41617"/>
                </a:cxn>
                <a:cxn ang="0">
                  <a:pos x="connsiteX41618" y="connsiteY41618"/>
                </a:cxn>
                <a:cxn ang="0">
                  <a:pos x="connsiteX41619" y="connsiteY41619"/>
                </a:cxn>
                <a:cxn ang="0">
                  <a:pos x="connsiteX41620" y="connsiteY41620"/>
                </a:cxn>
                <a:cxn ang="0">
                  <a:pos x="connsiteX41621" y="connsiteY41621"/>
                </a:cxn>
                <a:cxn ang="0">
                  <a:pos x="connsiteX41622" y="connsiteY41622"/>
                </a:cxn>
                <a:cxn ang="0">
                  <a:pos x="connsiteX41623" y="connsiteY41623"/>
                </a:cxn>
                <a:cxn ang="0">
                  <a:pos x="connsiteX41624" y="connsiteY41624"/>
                </a:cxn>
                <a:cxn ang="0">
                  <a:pos x="connsiteX41625" y="connsiteY41625"/>
                </a:cxn>
                <a:cxn ang="0">
                  <a:pos x="connsiteX41626" y="connsiteY41626"/>
                </a:cxn>
                <a:cxn ang="0">
                  <a:pos x="connsiteX41627" y="connsiteY41627"/>
                </a:cxn>
                <a:cxn ang="0">
                  <a:pos x="connsiteX41628" y="connsiteY41628"/>
                </a:cxn>
                <a:cxn ang="0">
                  <a:pos x="connsiteX41629" y="connsiteY41629"/>
                </a:cxn>
                <a:cxn ang="0">
                  <a:pos x="connsiteX41630" y="connsiteY41630"/>
                </a:cxn>
                <a:cxn ang="0">
                  <a:pos x="connsiteX41631" y="connsiteY41631"/>
                </a:cxn>
                <a:cxn ang="0">
                  <a:pos x="connsiteX41632" y="connsiteY41632"/>
                </a:cxn>
                <a:cxn ang="0">
                  <a:pos x="connsiteX41633" y="connsiteY41633"/>
                </a:cxn>
                <a:cxn ang="0">
                  <a:pos x="connsiteX41634" y="connsiteY41634"/>
                </a:cxn>
                <a:cxn ang="0">
                  <a:pos x="connsiteX41635" y="connsiteY41635"/>
                </a:cxn>
                <a:cxn ang="0">
                  <a:pos x="connsiteX41636" y="connsiteY41636"/>
                </a:cxn>
                <a:cxn ang="0">
                  <a:pos x="connsiteX41637" y="connsiteY41637"/>
                </a:cxn>
                <a:cxn ang="0">
                  <a:pos x="connsiteX41638" y="connsiteY41638"/>
                </a:cxn>
                <a:cxn ang="0">
                  <a:pos x="connsiteX41639" y="connsiteY41639"/>
                </a:cxn>
                <a:cxn ang="0">
                  <a:pos x="connsiteX41640" y="connsiteY41640"/>
                </a:cxn>
                <a:cxn ang="0">
                  <a:pos x="connsiteX41641" y="connsiteY41641"/>
                </a:cxn>
                <a:cxn ang="0">
                  <a:pos x="connsiteX41642" y="connsiteY41642"/>
                </a:cxn>
                <a:cxn ang="0">
                  <a:pos x="connsiteX41643" y="connsiteY41643"/>
                </a:cxn>
                <a:cxn ang="0">
                  <a:pos x="connsiteX41644" y="connsiteY41644"/>
                </a:cxn>
                <a:cxn ang="0">
                  <a:pos x="connsiteX41645" y="connsiteY41645"/>
                </a:cxn>
                <a:cxn ang="0">
                  <a:pos x="connsiteX41646" y="connsiteY41646"/>
                </a:cxn>
                <a:cxn ang="0">
                  <a:pos x="connsiteX41647" y="connsiteY41647"/>
                </a:cxn>
                <a:cxn ang="0">
                  <a:pos x="connsiteX41648" y="connsiteY41648"/>
                </a:cxn>
                <a:cxn ang="0">
                  <a:pos x="connsiteX41649" y="connsiteY41649"/>
                </a:cxn>
                <a:cxn ang="0">
                  <a:pos x="connsiteX41650" y="connsiteY41650"/>
                </a:cxn>
                <a:cxn ang="0">
                  <a:pos x="connsiteX41651" y="connsiteY41651"/>
                </a:cxn>
                <a:cxn ang="0">
                  <a:pos x="connsiteX41652" y="connsiteY41652"/>
                </a:cxn>
                <a:cxn ang="0">
                  <a:pos x="connsiteX41653" y="connsiteY41653"/>
                </a:cxn>
                <a:cxn ang="0">
                  <a:pos x="connsiteX41654" y="connsiteY41654"/>
                </a:cxn>
                <a:cxn ang="0">
                  <a:pos x="connsiteX41655" y="connsiteY41655"/>
                </a:cxn>
                <a:cxn ang="0">
                  <a:pos x="connsiteX41656" y="connsiteY41656"/>
                </a:cxn>
                <a:cxn ang="0">
                  <a:pos x="connsiteX41657" y="connsiteY41657"/>
                </a:cxn>
                <a:cxn ang="0">
                  <a:pos x="connsiteX41658" y="connsiteY41658"/>
                </a:cxn>
                <a:cxn ang="0">
                  <a:pos x="connsiteX41659" y="connsiteY41659"/>
                </a:cxn>
                <a:cxn ang="0">
                  <a:pos x="connsiteX41660" y="connsiteY41660"/>
                </a:cxn>
                <a:cxn ang="0">
                  <a:pos x="connsiteX41661" y="connsiteY41661"/>
                </a:cxn>
                <a:cxn ang="0">
                  <a:pos x="connsiteX41662" y="connsiteY41662"/>
                </a:cxn>
                <a:cxn ang="0">
                  <a:pos x="connsiteX41663" y="connsiteY41663"/>
                </a:cxn>
                <a:cxn ang="0">
                  <a:pos x="connsiteX41664" y="connsiteY41664"/>
                </a:cxn>
                <a:cxn ang="0">
                  <a:pos x="connsiteX41665" y="connsiteY41665"/>
                </a:cxn>
                <a:cxn ang="0">
                  <a:pos x="connsiteX41666" y="connsiteY41666"/>
                </a:cxn>
                <a:cxn ang="0">
                  <a:pos x="connsiteX41667" y="connsiteY41667"/>
                </a:cxn>
                <a:cxn ang="0">
                  <a:pos x="connsiteX41668" y="connsiteY41668"/>
                </a:cxn>
                <a:cxn ang="0">
                  <a:pos x="connsiteX41669" y="connsiteY41669"/>
                </a:cxn>
                <a:cxn ang="0">
                  <a:pos x="connsiteX41670" y="connsiteY41670"/>
                </a:cxn>
                <a:cxn ang="0">
                  <a:pos x="connsiteX41671" y="connsiteY41671"/>
                </a:cxn>
                <a:cxn ang="0">
                  <a:pos x="connsiteX41672" y="connsiteY41672"/>
                </a:cxn>
                <a:cxn ang="0">
                  <a:pos x="connsiteX41673" y="connsiteY41673"/>
                </a:cxn>
                <a:cxn ang="0">
                  <a:pos x="connsiteX41674" y="connsiteY41674"/>
                </a:cxn>
                <a:cxn ang="0">
                  <a:pos x="connsiteX41675" y="connsiteY41675"/>
                </a:cxn>
                <a:cxn ang="0">
                  <a:pos x="connsiteX41676" y="connsiteY41676"/>
                </a:cxn>
                <a:cxn ang="0">
                  <a:pos x="connsiteX41677" y="connsiteY41677"/>
                </a:cxn>
                <a:cxn ang="0">
                  <a:pos x="connsiteX41678" y="connsiteY41678"/>
                </a:cxn>
                <a:cxn ang="0">
                  <a:pos x="connsiteX41679" y="connsiteY41679"/>
                </a:cxn>
                <a:cxn ang="0">
                  <a:pos x="connsiteX41680" y="connsiteY41680"/>
                </a:cxn>
                <a:cxn ang="0">
                  <a:pos x="connsiteX41681" y="connsiteY41681"/>
                </a:cxn>
                <a:cxn ang="0">
                  <a:pos x="connsiteX41682" y="connsiteY41682"/>
                </a:cxn>
                <a:cxn ang="0">
                  <a:pos x="connsiteX41683" y="connsiteY41683"/>
                </a:cxn>
                <a:cxn ang="0">
                  <a:pos x="connsiteX41684" y="connsiteY41684"/>
                </a:cxn>
                <a:cxn ang="0">
                  <a:pos x="connsiteX41685" y="connsiteY41685"/>
                </a:cxn>
                <a:cxn ang="0">
                  <a:pos x="connsiteX41686" y="connsiteY41686"/>
                </a:cxn>
                <a:cxn ang="0">
                  <a:pos x="connsiteX41687" y="connsiteY41687"/>
                </a:cxn>
                <a:cxn ang="0">
                  <a:pos x="connsiteX41688" y="connsiteY41688"/>
                </a:cxn>
                <a:cxn ang="0">
                  <a:pos x="connsiteX41689" y="connsiteY41689"/>
                </a:cxn>
                <a:cxn ang="0">
                  <a:pos x="connsiteX41690" y="connsiteY41690"/>
                </a:cxn>
                <a:cxn ang="0">
                  <a:pos x="connsiteX41691" y="connsiteY41691"/>
                </a:cxn>
                <a:cxn ang="0">
                  <a:pos x="connsiteX41692" y="connsiteY41692"/>
                </a:cxn>
                <a:cxn ang="0">
                  <a:pos x="connsiteX41693" y="connsiteY41693"/>
                </a:cxn>
                <a:cxn ang="0">
                  <a:pos x="connsiteX41694" y="connsiteY41694"/>
                </a:cxn>
                <a:cxn ang="0">
                  <a:pos x="connsiteX41695" y="connsiteY41695"/>
                </a:cxn>
                <a:cxn ang="0">
                  <a:pos x="connsiteX41696" y="connsiteY41696"/>
                </a:cxn>
                <a:cxn ang="0">
                  <a:pos x="connsiteX41697" y="connsiteY41697"/>
                </a:cxn>
                <a:cxn ang="0">
                  <a:pos x="connsiteX41698" y="connsiteY41698"/>
                </a:cxn>
                <a:cxn ang="0">
                  <a:pos x="connsiteX41699" y="connsiteY41699"/>
                </a:cxn>
                <a:cxn ang="0">
                  <a:pos x="connsiteX41700" y="connsiteY41700"/>
                </a:cxn>
                <a:cxn ang="0">
                  <a:pos x="connsiteX41701" y="connsiteY41701"/>
                </a:cxn>
                <a:cxn ang="0">
                  <a:pos x="connsiteX41702" y="connsiteY41702"/>
                </a:cxn>
                <a:cxn ang="0">
                  <a:pos x="connsiteX41703" y="connsiteY41703"/>
                </a:cxn>
                <a:cxn ang="0">
                  <a:pos x="connsiteX41704" y="connsiteY41704"/>
                </a:cxn>
                <a:cxn ang="0">
                  <a:pos x="connsiteX41705" y="connsiteY41705"/>
                </a:cxn>
                <a:cxn ang="0">
                  <a:pos x="connsiteX41706" y="connsiteY41706"/>
                </a:cxn>
                <a:cxn ang="0">
                  <a:pos x="connsiteX41707" y="connsiteY41707"/>
                </a:cxn>
                <a:cxn ang="0">
                  <a:pos x="connsiteX41708" y="connsiteY41708"/>
                </a:cxn>
                <a:cxn ang="0">
                  <a:pos x="connsiteX41709" y="connsiteY41709"/>
                </a:cxn>
                <a:cxn ang="0">
                  <a:pos x="connsiteX41710" y="connsiteY41710"/>
                </a:cxn>
                <a:cxn ang="0">
                  <a:pos x="connsiteX41711" y="connsiteY41711"/>
                </a:cxn>
                <a:cxn ang="0">
                  <a:pos x="connsiteX41712" y="connsiteY41712"/>
                </a:cxn>
                <a:cxn ang="0">
                  <a:pos x="connsiteX41713" y="connsiteY41713"/>
                </a:cxn>
                <a:cxn ang="0">
                  <a:pos x="connsiteX41714" y="connsiteY41714"/>
                </a:cxn>
                <a:cxn ang="0">
                  <a:pos x="connsiteX41715" y="connsiteY41715"/>
                </a:cxn>
                <a:cxn ang="0">
                  <a:pos x="connsiteX41716" y="connsiteY41716"/>
                </a:cxn>
                <a:cxn ang="0">
                  <a:pos x="connsiteX41717" y="connsiteY41717"/>
                </a:cxn>
                <a:cxn ang="0">
                  <a:pos x="connsiteX41718" y="connsiteY41718"/>
                </a:cxn>
                <a:cxn ang="0">
                  <a:pos x="connsiteX41719" y="connsiteY41719"/>
                </a:cxn>
                <a:cxn ang="0">
                  <a:pos x="connsiteX41720" y="connsiteY41720"/>
                </a:cxn>
                <a:cxn ang="0">
                  <a:pos x="connsiteX41721" y="connsiteY41721"/>
                </a:cxn>
                <a:cxn ang="0">
                  <a:pos x="connsiteX41722" y="connsiteY41722"/>
                </a:cxn>
                <a:cxn ang="0">
                  <a:pos x="connsiteX41723" y="connsiteY41723"/>
                </a:cxn>
                <a:cxn ang="0">
                  <a:pos x="connsiteX41724" y="connsiteY41724"/>
                </a:cxn>
                <a:cxn ang="0">
                  <a:pos x="connsiteX41725" y="connsiteY41725"/>
                </a:cxn>
                <a:cxn ang="0">
                  <a:pos x="connsiteX41726" y="connsiteY41726"/>
                </a:cxn>
                <a:cxn ang="0">
                  <a:pos x="connsiteX41727" y="connsiteY41727"/>
                </a:cxn>
                <a:cxn ang="0">
                  <a:pos x="connsiteX41728" y="connsiteY41728"/>
                </a:cxn>
                <a:cxn ang="0">
                  <a:pos x="connsiteX41729" y="connsiteY41729"/>
                </a:cxn>
                <a:cxn ang="0">
                  <a:pos x="connsiteX41730" y="connsiteY41730"/>
                </a:cxn>
                <a:cxn ang="0">
                  <a:pos x="connsiteX41731" y="connsiteY41731"/>
                </a:cxn>
                <a:cxn ang="0">
                  <a:pos x="connsiteX41732" y="connsiteY41732"/>
                </a:cxn>
                <a:cxn ang="0">
                  <a:pos x="connsiteX41733" y="connsiteY41733"/>
                </a:cxn>
                <a:cxn ang="0">
                  <a:pos x="connsiteX41734" y="connsiteY41734"/>
                </a:cxn>
                <a:cxn ang="0">
                  <a:pos x="connsiteX41735" y="connsiteY41735"/>
                </a:cxn>
                <a:cxn ang="0">
                  <a:pos x="connsiteX41736" y="connsiteY41736"/>
                </a:cxn>
                <a:cxn ang="0">
                  <a:pos x="connsiteX41737" y="connsiteY41737"/>
                </a:cxn>
                <a:cxn ang="0">
                  <a:pos x="connsiteX41738" y="connsiteY41738"/>
                </a:cxn>
                <a:cxn ang="0">
                  <a:pos x="connsiteX41739" y="connsiteY41739"/>
                </a:cxn>
                <a:cxn ang="0">
                  <a:pos x="connsiteX41740" y="connsiteY41740"/>
                </a:cxn>
                <a:cxn ang="0">
                  <a:pos x="connsiteX41741" y="connsiteY41741"/>
                </a:cxn>
                <a:cxn ang="0">
                  <a:pos x="connsiteX41742" y="connsiteY41742"/>
                </a:cxn>
                <a:cxn ang="0">
                  <a:pos x="connsiteX41743" y="connsiteY41743"/>
                </a:cxn>
                <a:cxn ang="0">
                  <a:pos x="connsiteX41744" y="connsiteY41744"/>
                </a:cxn>
                <a:cxn ang="0">
                  <a:pos x="connsiteX41745" y="connsiteY41745"/>
                </a:cxn>
                <a:cxn ang="0">
                  <a:pos x="connsiteX41746" y="connsiteY41746"/>
                </a:cxn>
                <a:cxn ang="0">
                  <a:pos x="connsiteX41747" y="connsiteY41747"/>
                </a:cxn>
                <a:cxn ang="0">
                  <a:pos x="connsiteX41748" y="connsiteY41748"/>
                </a:cxn>
                <a:cxn ang="0">
                  <a:pos x="connsiteX41749" y="connsiteY41749"/>
                </a:cxn>
                <a:cxn ang="0">
                  <a:pos x="connsiteX41750" y="connsiteY41750"/>
                </a:cxn>
                <a:cxn ang="0">
                  <a:pos x="connsiteX41751" y="connsiteY41751"/>
                </a:cxn>
                <a:cxn ang="0">
                  <a:pos x="connsiteX41752" y="connsiteY41752"/>
                </a:cxn>
                <a:cxn ang="0">
                  <a:pos x="connsiteX41753" y="connsiteY41753"/>
                </a:cxn>
                <a:cxn ang="0">
                  <a:pos x="connsiteX41754" y="connsiteY41754"/>
                </a:cxn>
                <a:cxn ang="0">
                  <a:pos x="connsiteX41755" y="connsiteY41755"/>
                </a:cxn>
                <a:cxn ang="0">
                  <a:pos x="connsiteX41756" y="connsiteY41756"/>
                </a:cxn>
                <a:cxn ang="0">
                  <a:pos x="connsiteX41757" y="connsiteY41757"/>
                </a:cxn>
                <a:cxn ang="0">
                  <a:pos x="connsiteX41758" y="connsiteY41758"/>
                </a:cxn>
                <a:cxn ang="0">
                  <a:pos x="connsiteX41759" y="connsiteY41759"/>
                </a:cxn>
                <a:cxn ang="0">
                  <a:pos x="connsiteX41760" y="connsiteY41760"/>
                </a:cxn>
                <a:cxn ang="0">
                  <a:pos x="connsiteX41761" y="connsiteY41761"/>
                </a:cxn>
                <a:cxn ang="0">
                  <a:pos x="connsiteX41762" y="connsiteY41762"/>
                </a:cxn>
                <a:cxn ang="0">
                  <a:pos x="connsiteX41763" y="connsiteY41763"/>
                </a:cxn>
                <a:cxn ang="0">
                  <a:pos x="connsiteX41764" y="connsiteY41764"/>
                </a:cxn>
                <a:cxn ang="0">
                  <a:pos x="connsiteX41765" y="connsiteY41765"/>
                </a:cxn>
                <a:cxn ang="0">
                  <a:pos x="connsiteX41766" y="connsiteY41766"/>
                </a:cxn>
                <a:cxn ang="0">
                  <a:pos x="connsiteX41767" y="connsiteY41767"/>
                </a:cxn>
                <a:cxn ang="0">
                  <a:pos x="connsiteX41768" y="connsiteY41768"/>
                </a:cxn>
                <a:cxn ang="0">
                  <a:pos x="connsiteX41769" y="connsiteY41769"/>
                </a:cxn>
                <a:cxn ang="0">
                  <a:pos x="connsiteX41770" y="connsiteY41770"/>
                </a:cxn>
                <a:cxn ang="0">
                  <a:pos x="connsiteX41771" y="connsiteY41771"/>
                </a:cxn>
                <a:cxn ang="0">
                  <a:pos x="connsiteX41772" y="connsiteY41772"/>
                </a:cxn>
                <a:cxn ang="0">
                  <a:pos x="connsiteX41773" y="connsiteY41773"/>
                </a:cxn>
                <a:cxn ang="0">
                  <a:pos x="connsiteX41774" y="connsiteY41774"/>
                </a:cxn>
                <a:cxn ang="0">
                  <a:pos x="connsiteX41775" y="connsiteY41775"/>
                </a:cxn>
                <a:cxn ang="0">
                  <a:pos x="connsiteX41776" y="connsiteY41776"/>
                </a:cxn>
                <a:cxn ang="0">
                  <a:pos x="connsiteX41777" y="connsiteY41777"/>
                </a:cxn>
                <a:cxn ang="0">
                  <a:pos x="connsiteX41778" y="connsiteY41778"/>
                </a:cxn>
                <a:cxn ang="0">
                  <a:pos x="connsiteX41779" y="connsiteY41779"/>
                </a:cxn>
                <a:cxn ang="0">
                  <a:pos x="connsiteX41780" y="connsiteY41780"/>
                </a:cxn>
                <a:cxn ang="0">
                  <a:pos x="connsiteX41781" y="connsiteY41781"/>
                </a:cxn>
                <a:cxn ang="0">
                  <a:pos x="connsiteX41782" y="connsiteY41782"/>
                </a:cxn>
                <a:cxn ang="0">
                  <a:pos x="connsiteX41783" y="connsiteY41783"/>
                </a:cxn>
                <a:cxn ang="0">
                  <a:pos x="connsiteX41784" y="connsiteY41784"/>
                </a:cxn>
                <a:cxn ang="0">
                  <a:pos x="connsiteX41785" y="connsiteY41785"/>
                </a:cxn>
                <a:cxn ang="0">
                  <a:pos x="connsiteX41786" y="connsiteY41786"/>
                </a:cxn>
                <a:cxn ang="0">
                  <a:pos x="connsiteX41787" y="connsiteY41787"/>
                </a:cxn>
                <a:cxn ang="0">
                  <a:pos x="connsiteX41788" y="connsiteY41788"/>
                </a:cxn>
                <a:cxn ang="0">
                  <a:pos x="connsiteX41789" y="connsiteY41789"/>
                </a:cxn>
                <a:cxn ang="0">
                  <a:pos x="connsiteX41790" y="connsiteY41790"/>
                </a:cxn>
                <a:cxn ang="0">
                  <a:pos x="connsiteX41791" y="connsiteY41791"/>
                </a:cxn>
                <a:cxn ang="0">
                  <a:pos x="connsiteX41792" y="connsiteY41792"/>
                </a:cxn>
                <a:cxn ang="0">
                  <a:pos x="connsiteX41793" y="connsiteY41793"/>
                </a:cxn>
                <a:cxn ang="0">
                  <a:pos x="connsiteX41794" y="connsiteY41794"/>
                </a:cxn>
                <a:cxn ang="0">
                  <a:pos x="connsiteX41795" y="connsiteY41795"/>
                </a:cxn>
                <a:cxn ang="0">
                  <a:pos x="connsiteX41796" y="connsiteY41796"/>
                </a:cxn>
                <a:cxn ang="0">
                  <a:pos x="connsiteX41797" y="connsiteY41797"/>
                </a:cxn>
                <a:cxn ang="0">
                  <a:pos x="connsiteX41798" y="connsiteY41798"/>
                </a:cxn>
                <a:cxn ang="0">
                  <a:pos x="connsiteX41799" y="connsiteY41799"/>
                </a:cxn>
                <a:cxn ang="0">
                  <a:pos x="connsiteX41800" y="connsiteY41800"/>
                </a:cxn>
                <a:cxn ang="0">
                  <a:pos x="connsiteX41801" y="connsiteY41801"/>
                </a:cxn>
                <a:cxn ang="0">
                  <a:pos x="connsiteX41802" y="connsiteY41802"/>
                </a:cxn>
                <a:cxn ang="0">
                  <a:pos x="connsiteX41803" y="connsiteY41803"/>
                </a:cxn>
                <a:cxn ang="0">
                  <a:pos x="connsiteX41804" y="connsiteY41804"/>
                </a:cxn>
                <a:cxn ang="0">
                  <a:pos x="connsiteX41805" y="connsiteY41805"/>
                </a:cxn>
                <a:cxn ang="0">
                  <a:pos x="connsiteX41806" y="connsiteY41806"/>
                </a:cxn>
                <a:cxn ang="0">
                  <a:pos x="connsiteX41807" y="connsiteY41807"/>
                </a:cxn>
                <a:cxn ang="0">
                  <a:pos x="connsiteX41808" y="connsiteY41808"/>
                </a:cxn>
                <a:cxn ang="0">
                  <a:pos x="connsiteX41809" y="connsiteY41809"/>
                </a:cxn>
                <a:cxn ang="0">
                  <a:pos x="connsiteX41810" y="connsiteY41810"/>
                </a:cxn>
                <a:cxn ang="0">
                  <a:pos x="connsiteX41811" y="connsiteY41811"/>
                </a:cxn>
                <a:cxn ang="0">
                  <a:pos x="connsiteX41812" y="connsiteY41812"/>
                </a:cxn>
                <a:cxn ang="0">
                  <a:pos x="connsiteX41813" y="connsiteY41813"/>
                </a:cxn>
                <a:cxn ang="0">
                  <a:pos x="connsiteX41814" y="connsiteY41814"/>
                </a:cxn>
                <a:cxn ang="0">
                  <a:pos x="connsiteX41815" y="connsiteY41815"/>
                </a:cxn>
                <a:cxn ang="0">
                  <a:pos x="connsiteX41816" y="connsiteY41816"/>
                </a:cxn>
                <a:cxn ang="0">
                  <a:pos x="connsiteX41817" y="connsiteY41817"/>
                </a:cxn>
                <a:cxn ang="0">
                  <a:pos x="connsiteX41818" y="connsiteY41818"/>
                </a:cxn>
                <a:cxn ang="0">
                  <a:pos x="connsiteX41819" y="connsiteY41819"/>
                </a:cxn>
                <a:cxn ang="0">
                  <a:pos x="connsiteX41820" y="connsiteY41820"/>
                </a:cxn>
                <a:cxn ang="0">
                  <a:pos x="connsiteX41821" y="connsiteY41821"/>
                </a:cxn>
                <a:cxn ang="0">
                  <a:pos x="connsiteX41822" y="connsiteY41822"/>
                </a:cxn>
                <a:cxn ang="0">
                  <a:pos x="connsiteX41823" y="connsiteY41823"/>
                </a:cxn>
                <a:cxn ang="0">
                  <a:pos x="connsiteX41824" y="connsiteY41824"/>
                </a:cxn>
                <a:cxn ang="0">
                  <a:pos x="connsiteX41825" y="connsiteY41825"/>
                </a:cxn>
                <a:cxn ang="0">
                  <a:pos x="connsiteX41826" y="connsiteY41826"/>
                </a:cxn>
                <a:cxn ang="0">
                  <a:pos x="connsiteX41827" y="connsiteY41827"/>
                </a:cxn>
                <a:cxn ang="0">
                  <a:pos x="connsiteX41828" y="connsiteY41828"/>
                </a:cxn>
                <a:cxn ang="0">
                  <a:pos x="connsiteX41829" y="connsiteY41829"/>
                </a:cxn>
                <a:cxn ang="0">
                  <a:pos x="connsiteX41830" y="connsiteY41830"/>
                </a:cxn>
                <a:cxn ang="0">
                  <a:pos x="connsiteX41831" y="connsiteY41831"/>
                </a:cxn>
                <a:cxn ang="0">
                  <a:pos x="connsiteX41832" y="connsiteY41832"/>
                </a:cxn>
                <a:cxn ang="0">
                  <a:pos x="connsiteX41833" y="connsiteY41833"/>
                </a:cxn>
                <a:cxn ang="0">
                  <a:pos x="connsiteX41834" y="connsiteY41834"/>
                </a:cxn>
                <a:cxn ang="0">
                  <a:pos x="connsiteX41835" y="connsiteY41835"/>
                </a:cxn>
                <a:cxn ang="0">
                  <a:pos x="connsiteX41836" y="connsiteY41836"/>
                </a:cxn>
                <a:cxn ang="0">
                  <a:pos x="connsiteX41837" y="connsiteY41837"/>
                </a:cxn>
                <a:cxn ang="0">
                  <a:pos x="connsiteX41838" y="connsiteY41838"/>
                </a:cxn>
                <a:cxn ang="0">
                  <a:pos x="connsiteX41839" y="connsiteY41839"/>
                </a:cxn>
                <a:cxn ang="0">
                  <a:pos x="connsiteX41840" y="connsiteY41840"/>
                </a:cxn>
                <a:cxn ang="0">
                  <a:pos x="connsiteX41841" y="connsiteY41841"/>
                </a:cxn>
                <a:cxn ang="0">
                  <a:pos x="connsiteX41842" y="connsiteY41842"/>
                </a:cxn>
                <a:cxn ang="0">
                  <a:pos x="connsiteX41843" y="connsiteY41843"/>
                </a:cxn>
                <a:cxn ang="0">
                  <a:pos x="connsiteX41844" y="connsiteY41844"/>
                </a:cxn>
                <a:cxn ang="0">
                  <a:pos x="connsiteX41845" y="connsiteY41845"/>
                </a:cxn>
                <a:cxn ang="0">
                  <a:pos x="connsiteX41846" y="connsiteY41846"/>
                </a:cxn>
                <a:cxn ang="0">
                  <a:pos x="connsiteX41847" y="connsiteY41847"/>
                </a:cxn>
                <a:cxn ang="0">
                  <a:pos x="connsiteX41848" y="connsiteY41848"/>
                </a:cxn>
                <a:cxn ang="0">
                  <a:pos x="connsiteX41849" y="connsiteY41849"/>
                </a:cxn>
                <a:cxn ang="0">
                  <a:pos x="connsiteX41850" y="connsiteY41850"/>
                </a:cxn>
                <a:cxn ang="0">
                  <a:pos x="connsiteX41851" y="connsiteY41851"/>
                </a:cxn>
                <a:cxn ang="0">
                  <a:pos x="connsiteX41852" y="connsiteY41852"/>
                </a:cxn>
                <a:cxn ang="0">
                  <a:pos x="connsiteX41853" y="connsiteY41853"/>
                </a:cxn>
                <a:cxn ang="0">
                  <a:pos x="connsiteX41854" y="connsiteY41854"/>
                </a:cxn>
                <a:cxn ang="0">
                  <a:pos x="connsiteX41855" y="connsiteY41855"/>
                </a:cxn>
                <a:cxn ang="0">
                  <a:pos x="connsiteX41856" y="connsiteY41856"/>
                </a:cxn>
                <a:cxn ang="0">
                  <a:pos x="connsiteX41857" y="connsiteY41857"/>
                </a:cxn>
                <a:cxn ang="0">
                  <a:pos x="connsiteX41858" y="connsiteY41858"/>
                </a:cxn>
                <a:cxn ang="0">
                  <a:pos x="connsiteX41859" y="connsiteY41859"/>
                </a:cxn>
                <a:cxn ang="0">
                  <a:pos x="connsiteX41860" y="connsiteY41860"/>
                </a:cxn>
                <a:cxn ang="0">
                  <a:pos x="connsiteX41861" y="connsiteY41861"/>
                </a:cxn>
                <a:cxn ang="0">
                  <a:pos x="connsiteX41862" y="connsiteY41862"/>
                </a:cxn>
                <a:cxn ang="0">
                  <a:pos x="connsiteX41863" y="connsiteY41863"/>
                </a:cxn>
                <a:cxn ang="0">
                  <a:pos x="connsiteX41864" y="connsiteY41864"/>
                </a:cxn>
                <a:cxn ang="0">
                  <a:pos x="connsiteX41865" y="connsiteY41865"/>
                </a:cxn>
                <a:cxn ang="0">
                  <a:pos x="connsiteX41866" y="connsiteY41866"/>
                </a:cxn>
                <a:cxn ang="0">
                  <a:pos x="connsiteX41867" y="connsiteY41867"/>
                </a:cxn>
                <a:cxn ang="0">
                  <a:pos x="connsiteX41868" y="connsiteY41868"/>
                </a:cxn>
                <a:cxn ang="0">
                  <a:pos x="connsiteX41869" y="connsiteY41869"/>
                </a:cxn>
                <a:cxn ang="0">
                  <a:pos x="connsiteX41870" y="connsiteY41870"/>
                </a:cxn>
                <a:cxn ang="0">
                  <a:pos x="connsiteX41871" y="connsiteY41871"/>
                </a:cxn>
                <a:cxn ang="0">
                  <a:pos x="connsiteX41872" y="connsiteY41872"/>
                </a:cxn>
                <a:cxn ang="0">
                  <a:pos x="connsiteX41873" y="connsiteY41873"/>
                </a:cxn>
                <a:cxn ang="0">
                  <a:pos x="connsiteX41874" y="connsiteY41874"/>
                </a:cxn>
                <a:cxn ang="0">
                  <a:pos x="connsiteX41875" y="connsiteY41875"/>
                </a:cxn>
                <a:cxn ang="0">
                  <a:pos x="connsiteX41876" y="connsiteY41876"/>
                </a:cxn>
                <a:cxn ang="0">
                  <a:pos x="connsiteX41877" y="connsiteY41877"/>
                </a:cxn>
                <a:cxn ang="0">
                  <a:pos x="connsiteX41878" y="connsiteY41878"/>
                </a:cxn>
                <a:cxn ang="0">
                  <a:pos x="connsiteX41879" y="connsiteY41879"/>
                </a:cxn>
                <a:cxn ang="0">
                  <a:pos x="connsiteX41880" y="connsiteY41880"/>
                </a:cxn>
                <a:cxn ang="0">
                  <a:pos x="connsiteX41881" y="connsiteY41881"/>
                </a:cxn>
                <a:cxn ang="0">
                  <a:pos x="connsiteX41882" y="connsiteY41882"/>
                </a:cxn>
                <a:cxn ang="0">
                  <a:pos x="connsiteX41883" y="connsiteY41883"/>
                </a:cxn>
                <a:cxn ang="0">
                  <a:pos x="connsiteX41884" y="connsiteY41884"/>
                </a:cxn>
                <a:cxn ang="0">
                  <a:pos x="connsiteX41885" y="connsiteY41885"/>
                </a:cxn>
                <a:cxn ang="0">
                  <a:pos x="connsiteX41886" y="connsiteY41886"/>
                </a:cxn>
                <a:cxn ang="0">
                  <a:pos x="connsiteX41887" y="connsiteY41887"/>
                </a:cxn>
                <a:cxn ang="0">
                  <a:pos x="connsiteX41888" y="connsiteY41888"/>
                </a:cxn>
                <a:cxn ang="0">
                  <a:pos x="connsiteX41889" y="connsiteY41889"/>
                </a:cxn>
                <a:cxn ang="0">
                  <a:pos x="connsiteX41890" y="connsiteY41890"/>
                </a:cxn>
                <a:cxn ang="0">
                  <a:pos x="connsiteX41891" y="connsiteY41891"/>
                </a:cxn>
                <a:cxn ang="0">
                  <a:pos x="connsiteX41892" y="connsiteY41892"/>
                </a:cxn>
                <a:cxn ang="0">
                  <a:pos x="connsiteX41893" y="connsiteY41893"/>
                </a:cxn>
                <a:cxn ang="0">
                  <a:pos x="connsiteX41894" y="connsiteY41894"/>
                </a:cxn>
                <a:cxn ang="0">
                  <a:pos x="connsiteX41895" y="connsiteY41895"/>
                </a:cxn>
                <a:cxn ang="0">
                  <a:pos x="connsiteX41896" y="connsiteY41896"/>
                </a:cxn>
                <a:cxn ang="0">
                  <a:pos x="connsiteX41897" y="connsiteY41897"/>
                </a:cxn>
                <a:cxn ang="0">
                  <a:pos x="connsiteX41898" y="connsiteY41898"/>
                </a:cxn>
                <a:cxn ang="0">
                  <a:pos x="connsiteX41899" y="connsiteY41899"/>
                </a:cxn>
                <a:cxn ang="0">
                  <a:pos x="connsiteX41900" y="connsiteY41900"/>
                </a:cxn>
                <a:cxn ang="0">
                  <a:pos x="connsiteX41901" y="connsiteY41901"/>
                </a:cxn>
                <a:cxn ang="0">
                  <a:pos x="connsiteX41902" y="connsiteY41902"/>
                </a:cxn>
                <a:cxn ang="0">
                  <a:pos x="connsiteX41903" y="connsiteY41903"/>
                </a:cxn>
                <a:cxn ang="0">
                  <a:pos x="connsiteX41904" y="connsiteY41904"/>
                </a:cxn>
                <a:cxn ang="0">
                  <a:pos x="connsiteX41905" y="connsiteY41905"/>
                </a:cxn>
                <a:cxn ang="0">
                  <a:pos x="connsiteX41906" y="connsiteY41906"/>
                </a:cxn>
                <a:cxn ang="0">
                  <a:pos x="connsiteX41907" y="connsiteY41907"/>
                </a:cxn>
                <a:cxn ang="0">
                  <a:pos x="connsiteX41908" y="connsiteY41908"/>
                </a:cxn>
                <a:cxn ang="0">
                  <a:pos x="connsiteX41909" y="connsiteY41909"/>
                </a:cxn>
                <a:cxn ang="0">
                  <a:pos x="connsiteX41910" y="connsiteY41910"/>
                </a:cxn>
                <a:cxn ang="0">
                  <a:pos x="connsiteX41911" y="connsiteY41911"/>
                </a:cxn>
                <a:cxn ang="0">
                  <a:pos x="connsiteX41912" y="connsiteY41912"/>
                </a:cxn>
                <a:cxn ang="0">
                  <a:pos x="connsiteX41913" y="connsiteY41913"/>
                </a:cxn>
                <a:cxn ang="0">
                  <a:pos x="connsiteX41914" y="connsiteY41914"/>
                </a:cxn>
                <a:cxn ang="0">
                  <a:pos x="connsiteX41915" y="connsiteY41915"/>
                </a:cxn>
                <a:cxn ang="0">
                  <a:pos x="connsiteX41916" y="connsiteY41916"/>
                </a:cxn>
                <a:cxn ang="0">
                  <a:pos x="connsiteX41917" y="connsiteY41917"/>
                </a:cxn>
                <a:cxn ang="0">
                  <a:pos x="connsiteX41918" y="connsiteY41918"/>
                </a:cxn>
                <a:cxn ang="0">
                  <a:pos x="connsiteX41919" y="connsiteY41919"/>
                </a:cxn>
                <a:cxn ang="0">
                  <a:pos x="connsiteX41920" y="connsiteY41920"/>
                </a:cxn>
                <a:cxn ang="0">
                  <a:pos x="connsiteX41921" y="connsiteY41921"/>
                </a:cxn>
                <a:cxn ang="0">
                  <a:pos x="connsiteX41922" y="connsiteY41922"/>
                </a:cxn>
                <a:cxn ang="0">
                  <a:pos x="connsiteX41923" y="connsiteY41923"/>
                </a:cxn>
                <a:cxn ang="0">
                  <a:pos x="connsiteX41924" y="connsiteY41924"/>
                </a:cxn>
                <a:cxn ang="0">
                  <a:pos x="connsiteX41925" y="connsiteY41925"/>
                </a:cxn>
                <a:cxn ang="0">
                  <a:pos x="connsiteX41926" y="connsiteY41926"/>
                </a:cxn>
                <a:cxn ang="0">
                  <a:pos x="connsiteX41927" y="connsiteY41927"/>
                </a:cxn>
                <a:cxn ang="0">
                  <a:pos x="connsiteX41928" y="connsiteY41928"/>
                </a:cxn>
                <a:cxn ang="0">
                  <a:pos x="connsiteX41929" y="connsiteY41929"/>
                </a:cxn>
                <a:cxn ang="0">
                  <a:pos x="connsiteX41930" y="connsiteY41930"/>
                </a:cxn>
                <a:cxn ang="0">
                  <a:pos x="connsiteX41931" y="connsiteY41931"/>
                </a:cxn>
                <a:cxn ang="0">
                  <a:pos x="connsiteX41932" y="connsiteY41932"/>
                </a:cxn>
                <a:cxn ang="0">
                  <a:pos x="connsiteX41933" y="connsiteY41933"/>
                </a:cxn>
                <a:cxn ang="0">
                  <a:pos x="connsiteX41934" y="connsiteY41934"/>
                </a:cxn>
                <a:cxn ang="0">
                  <a:pos x="connsiteX41935" y="connsiteY41935"/>
                </a:cxn>
                <a:cxn ang="0">
                  <a:pos x="connsiteX41936" y="connsiteY41936"/>
                </a:cxn>
                <a:cxn ang="0">
                  <a:pos x="connsiteX41937" y="connsiteY41937"/>
                </a:cxn>
                <a:cxn ang="0">
                  <a:pos x="connsiteX41938" y="connsiteY41938"/>
                </a:cxn>
                <a:cxn ang="0">
                  <a:pos x="connsiteX41939" y="connsiteY41939"/>
                </a:cxn>
                <a:cxn ang="0">
                  <a:pos x="connsiteX41940" y="connsiteY41940"/>
                </a:cxn>
                <a:cxn ang="0">
                  <a:pos x="connsiteX41941" y="connsiteY41941"/>
                </a:cxn>
                <a:cxn ang="0">
                  <a:pos x="connsiteX41942" y="connsiteY41942"/>
                </a:cxn>
                <a:cxn ang="0">
                  <a:pos x="connsiteX41943" y="connsiteY41943"/>
                </a:cxn>
                <a:cxn ang="0">
                  <a:pos x="connsiteX41944" y="connsiteY41944"/>
                </a:cxn>
                <a:cxn ang="0">
                  <a:pos x="connsiteX41945" y="connsiteY41945"/>
                </a:cxn>
                <a:cxn ang="0">
                  <a:pos x="connsiteX41946" y="connsiteY41946"/>
                </a:cxn>
                <a:cxn ang="0">
                  <a:pos x="connsiteX41947" y="connsiteY41947"/>
                </a:cxn>
                <a:cxn ang="0">
                  <a:pos x="connsiteX41948" y="connsiteY41948"/>
                </a:cxn>
                <a:cxn ang="0">
                  <a:pos x="connsiteX41949" y="connsiteY41949"/>
                </a:cxn>
                <a:cxn ang="0">
                  <a:pos x="connsiteX41950" y="connsiteY41950"/>
                </a:cxn>
                <a:cxn ang="0">
                  <a:pos x="connsiteX41951" y="connsiteY41951"/>
                </a:cxn>
                <a:cxn ang="0">
                  <a:pos x="connsiteX41952" y="connsiteY41952"/>
                </a:cxn>
                <a:cxn ang="0">
                  <a:pos x="connsiteX41953" y="connsiteY41953"/>
                </a:cxn>
                <a:cxn ang="0">
                  <a:pos x="connsiteX41954" y="connsiteY41954"/>
                </a:cxn>
                <a:cxn ang="0">
                  <a:pos x="connsiteX41955" y="connsiteY41955"/>
                </a:cxn>
                <a:cxn ang="0">
                  <a:pos x="connsiteX41956" y="connsiteY41956"/>
                </a:cxn>
                <a:cxn ang="0">
                  <a:pos x="connsiteX41957" y="connsiteY41957"/>
                </a:cxn>
                <a:cxn ang="0">
                  <a:pos x="connsiteX41958" y="connsiteY41958"/>
                </a:cxn>
                <a:cxn ang="0">
                  <a:pos x="connsiteX41959" y="connsiteY41959"/>
                </a:cxn>
                <a:cxn ang="0">
                  <a:pos x="connsiteX41960" y="connsiteY41960"/>
                </a:cxn>
                <a:cxn ang="0">
                  <a:pos x="connsiteX41961" y="connsiteY41961"/>
                </a:cxn>
                <a:cxn ang="0">
                  <a:pos x="connsiteX41962" y="connsiteY41962"/>
                </a:cxn>
                <a:cxn ang="0">
                  <a:pos x="connsiteX41963" y="connsiteY41963"/>
                </a:cxn>
                <a:cxn ang="0">
                  <a:pos x="connsiteX41964" y="connsiteY41964"/>
                </a:cxn>
                <a:cxn ang="0">
                  <a:pos x="connsiteX41965" y="connsiteY41965"/>
                </a:cxn>
                <a:cxn ang="0">
                  <a:pos x="connsiteX41966" y="connsiteY41966"/>
                </a:cxn>
                <a:cxn ang="0">
                  <a:pos x="connsiteX41967" y="connsiteY41967"/>
                </a:cxn>
                <a:cxn ang="0">
                  <a:pos x="connsiteX41968" y="connsiteY41968"/>
                </a:cxn>
                <a:cxn ang="0">
                  <a:pos x="connsiteX41969" y="connsiteY41969"/>
                </a:cxn>
                <a:cxn ang="0">
                  <a:pos x="connsiteX41970" y="connsiteY41970"/>
                </a:cxn>
                <a:cxn ang="0">
                  <a:pos x="connsiteX41971" y="connsiteY41971"/>
                </a:cxn>
                <a:cxn ang="0">
                  <a:pos x="connsiteX41972" y="connsiteY41972"/>
                </a:cxn>
                <a:cxn ang="0">
                  <a:pos x="connsiteX41973" y="connsiteY41973"/>
                </a:cxn>
                <a:cxn ang="0">
                  <a:pos x="connsiteX41974" y="connsiteY41974"/>
                </a:cxn>
                <a:cxn ang="0">
                  <a:pos x="connsiteX41975" y="connsiteY41975"/>
                </a:cxn>
                <a:cxn ang="0">
                  <a:pos x="connsiteX41976" y="connsiteY41976"/>
                </a:cxn>
                <a:cxn ang="0">
                  <a:pos x="connsiteX41977" y="connsiteY41977"/>
                </a:cxn>
                <a:cxn ang="0">
                  <a:pos x="connsiteX41978" y="connsiteY41978"/>
                </a:cxn>
                <a:cxn ang="0">
                  <a:pos x="connsiteX41979" y="connsiteY41979"/>
                </a:cxn>
                <a:cxn ang="0">
                  <a:pos x="connsiteX41980" y="connsiteY41980"/>
                </a:cxn>
                <a:cxn ang="0">
                  <a:pos x="connsiteX41981" y="connsiteY41981"/>
                </a:cxn>
                <a:cxn ang="0">
                  <a:pos x="connsiteX41982" y="connsiteY41982"/>
                </a:cxn>
                <a:cxn ang="0">
                  <a:pos x="connsiteX41983" y="connsiteY41983"/>
                </a:cxn>
                <a:cxn ang="0">
                  <a:pos x="connsiteX41984" y="connsiteY41984"/>
                </a:cxn>
                <a:cxn ang="0">
                  <a:pos x="connsiteX41985" y="connsiteY41985"/>
                </a:cxn>
                <a:cxn ang="0">
                  <a:pos x="connsiteX41986" y="connsiteY41986"/>
                </a:cxn>
                <a:cxn ang="0">
                  <a:pos x="connsiteX41987" y="connsiteY41987"/>
                </a:cxn>
                <a:cxn ang="0">
                  <a:pos x="connsiteX41988" y="connsiteY41988"/>
                </a:cxn>
                <a:cxn ang="0">
                  <a:pos x="connsiteX41989" y="connsiteY41989"/>
                </a:cxn>
                <a:cxn ang="0">
                  <a:pos x="connsiteX41990" y="connsiteY41990"/>
                </a:cxn>
                <a:cxn ang="0">
                  <a:pos x="connsiteX41991" y="connsiteY41991"/>
                </a:cxn>
                <a:cxn ang="0">
                  <a:pos x="connsiteX41992" y="connsiteY41992"/>
                </a:cxn>
                <a:cxn ang="0">
                  <a:pos x="connsiteX41993" y="connsiteY41993"/>
                </a:cxn>
                <a:cxn ang="0">
                  <a:pos x="connsiteX41994" y="connsiteY41994"/>
                </a:cxn>
                <a:cxn ang="0">
                  <a:pos x="connsiteX41995" y="connsiteY41995"/>
                </a:cxn>
                <a:cxn ang="0">
                  <a:pos x="connsiteX41996" y="connsiteY41996"/>
                </a:cxn>
                <a:cxn ang="0">
                  <a:pos x="connsiteX41997" y="connsiteY41997"/>
                </a:cxn>
                <a:cxn ang="0">
                  <a:pos x="connsiteX41998" y="connsiteY41998"/>
                </a:cxn>
                <a:cxn ang="0">
                  <a:pos x="connsiteX41999" y="connsiteY41999"/>
                </a:cxn>
                <a:cxn ang="0">
                  <a:pos x="connsiteX42000" y="connsiteY42000"/>
                </a:cxn>
                <a:cxn ang="0">
                  <a:pos x="connsiteX42001" y="connsiteY42001"/>
                </a:cxn>
                <a:cxn ang="0">
                  <a:pos x="connsiteX42002" y="connsiteY42002"/>
                </a:cxn>
                <a:cxn ang="0">
                  <a:pos x="connsiteX42003" y="connsiteY42003"/>
                </a:cxn>
                <a:cxn ang="0">
                  <a:pos x="connsiteX42004" y="connsiteY42004"/>
                </a:cxn>
                <a:cxn ang="0">
                  <a:pos x="connsiteX42005" y="connsiteY42005"/>
                </a:cxn>
                <a:cxn ang="0">
                  <a:pos x="connsiteX42006" y="connsiteY42006"/>
                </a:cxn>
                <a:cxn ang="0">
                  <a:pos x="connsiteX42007" y="connsiteY42007"/>
                </a:cxn>
                <a:cxn ang="0">
                  <a:pos x="connsiteX42008" y="connsiteY42008"/>
                </a:cxn>
                <a:cxn ang="0">
                  <a:pos x="connsiteX42009" y="connsiteY42009"/>
                </a:cxn>
                <a:cxn ang="0">
                  <a:pos x="connsiteX42010" y="connsiteY42010"/>
                </a:cxn>
                <a:cxn ang="0">
                  <a:pos x="connsiteX42011" y="connsiteY42011"/>
                </a:cxn>
                <a:cxn ang="0">
                  <a:pos x="connsiteX42012" y="connsiteY42012"/>
                </a:cxn>
                <a:cxn ang="0">
                  <a:pos x="connsiteX42013" y="connsiteY42013"/>
                </a:cxn>
                <a:cxn ang="0">
                  <a:pos x="connsiteX42014" y="connsiteY42014"/>
                </a:cxn>
                <a:cxn ang="0">
                  <a:pos x="connsiteX42015" y="connsiteY42015"/>
                </a:cxn>
                <a:cxn ang="0">
                  <a:pos x="connsiteX42016" y="connsiteY42016"/>
                </a:cxn>
                <a:cxn ang="0">
                  <a:pos x="connsiteX42017" y="connsiteY42017"/>
                </a:cxn>
                <a:cxn ang="0">
                  <a:pos x="connsiteX42018" y="connsiteY42018"/>
                </a:cxn>
                <a:cxn ang="0">
                  <a:pos x="connsiteX42019" y="connsiteY42019"/>
                </a:cxn>
                <a:cxn ang="0">
                  <a:pos x="connsiteX42020" y="connsiteY42020"/>
                </a:cxn>
                <a:cxn ang="0">
                  <a:pos x="connsiteX42021" y="connsiteY42021"/>
                </a:cxn>
                <a:cxn ang="0">
                  <a:pos x="connsiteX42022" y="connsiteY42022"/>
                </a:cxn>
                <a:cxn ang="0">
                  <a:pos x="connsiteX42023" y="connsiteY42023"/>
                </a:cxn>
                <a:cxn ang="0">
                  <a:pos x="connsiteX42024" y="connsiteY42024"/>
                </a:cxn>
                <a:cxn ang="0">
                  <a:pos x="connsiteX42025" y="connsiteY42025"/>
                </a:cxn>
                <a:cxn ang="0">
                  <a:pos x="connsiteX42026" y="connsiteY42026"/>
                </a:cxn>
                <a:cxn ang="0">
                  <a:pos x="connsiteX42027" y="connsiteY42027"/>
                </a:cxn>
                <a:cxn ang="0">
                  <a:pos x="connsiteX42028" y="connsiteY42028"/>
                </a:cxn>
                <a:cxn ang="0">
                  <a:pos x="connsiteX42029" y="connsiteY42029"/>
                </a:cxn>
                <a:cxn ang="0">
                  <a:pos x="connsiteX42030" y="connsiteY42030"/>
                </a:cxn>
                <a:cxn ang="0">
                  <a:pos x="connsiteX42031" y="connsiteY42031"/>
                </a:cxn>
                <a:cxn ang="0">
                  <a:pos x="connsiteX42032" y="connsiteY42032"/>
                </a:cxn>
                <a:cxn ang="0">
                  <a:pos x="connsiteX42033" y="connsiteY42033"/>
                </a:cxn>
                <a:cxn ang="0">
                  <a:pos x="connsiteX42034" y="connsiteY42034"/>
                </a:cxn>
                <a:cxn ang="0">
                  <a:pos x="connsiteX42035" y="connsiteY42035"/>
                </a:cxn>
                <a:cxn ang="0">
                  <a:pos x="connsiteX42036" y="connsiteY42036"/>
                </a:cxn>
                <a:cxn ang="0">
                  <a:pos x="connsiteX42037" y="connsiteY42037"/>
                </a:cxn>
                <a:cxn ang="0">
                  <a:pos x="connsiteX42038" y="connsiteY42038"/>
                </a:cxn>
                <a:cxn ang="0">
                  <a:pos x="connsiteX42039" y="connsiteY42039"/>
                </a:cxn>
                <a:cxn ang="0">
                  <a:pos x="connsiteX42040" y="connsiteY42040"/>
                </a:cxn>
                <a:cxn ang="0">
                  <a:pos x="connsiteX42041" y="connsiteY42041"/>
                </a:cxn>
                <a:cxn ang="0">
                  <a:pos x="connsiteX42042" y="connsiteY42042"/>
                </a:cxn>
                <a:cxn ang="0">
                  <a:pos x="connsiteX42043" y="connsiteY42043"/>
                </a:cxn>
                <a:cxn ang="0">
                  <a:pos x="connsiteX42044" y="connsiteY42044"/>
                </a:cxn>
                <a:cxn ang="0">
                  <a:pos x="connsiteX42045" y="connsiteY42045"/>
                </a:cxn>
                <a:cxn ang="0">
                  <a:pos x="connsiteX42046" y="connsiteY42046"/>
                </a:cxn>
                <a:cxn ang="0">
                  <a:pos x="connsiteX42047" y="connsiteY42047"/>
                </a:cxn>
                <a:cxn ang="0">
                  <a:pos x="connsiteX42048" y="connsiteY42048"/>
                </a:cxn>
                <a:cxn ang="0">
                  <a:pos x="connsiteX42049" y="connsiteY42049"/>
                </a:cxn>
                <a:cxn ang="0">
                  <a:pos x="connsiteX42050" y="connsiteY42050"/>
                </a:cxn>
                <a:cxn ang="0">
                  <a:pos x="connsiteX42051" y="connsiteY42051"/>
                </a:cxn>
                <a:cxn ang="0">
                  <a:pos x="connsiteX42052" y="connsiteY42052"/>
                </a:cxn>
                <a:cxn ang="0">
                  <a:pos x="connsiteX42053" y="connsiteY42053"/>
                </a:cxn>
                <a:cxn ang="0">
                  <a:pos x="connsiteX42054" y="connsiteY42054"/>
                </a:cxn>
                <a:cxn ang="0">
                  <a:pos x="connsiteX42055" y="connsiteY42055"/>
                </a:cxn>
                <a:cxn ang="0">
                  <a:pos x="connsiteX42056" y="connsiteY42056"/>
                </a:cxn>
                <a:cxn ang="0">
                  <a:pos x="connsiteX42057" y="connsiteY42057"/>
                </a:cxn>
                <a:cxn ang="0">
                  <a:pos x="connsiteX42058" y="connsiteY42058"/>
                </a:cxn>
                <a:cxn ang="0">
                  <a:pos x="connsiteX42059" y="connsiteY42059"/>
                </a:cxn>
                <a:cxn ang="0">
                  <a:pos x="connsiteX42060" y="connsiteY42060"/>
                </a:cxn>
                <a:cxn ang="0">
                  <a:pos x="connsiteX42061" y="connsiteY42061"/>
                </a:cxn>
                <a:cxn ang="0">
                  <a:pos x="connsiteX42062" y="connsiteY42062"/>
                </a:cxn>
                <a:cxn ang="0">
                  <a:pos x="connsiteX42063" y="connsiteY42063"/>
                </a:cxn>
                <a:cxn ang="0">
                  <a:pos x="connsiteX42064" y="connsiteY42064"/>
                </a:cxn>
                <a:cxn ang="0">
                  <a:pos x="connsiteX42065" y="connsiteY42065"/>
                </a:cxn>
                <a:cxn ang="0">
                  <a:pos x="connsiteX42066" y="connsiteY42066"/>
                </a:cxn>
                <a:cxn ang="0">
                  <a:pos x="connsiteX42067" y="connsiteY42067"/>
                </a:cxn>
                <a:cxn ang="0">
                  <a:pos x="connsiteX42068" y="connsiteY42068"/>
                </a:cxn>
                <a:cxn ang="0">
                  <a:pos x="connsiteX42069" y="connsiteY42069"/>
                </a:cxn>
                <a:cxn ang="0">
                  <a:pos x="connsiteX42070" y="connsiteY42070"/>
                </a:cxn>
                <a:cxn ang="0">
                  <a:pos x="connsiteX42071" y="connsiteY42071"/>
                </a:cxn>
                <a:cxn ang="0">
                  <a:pos x="connsiteX42072" y="connsiteY42072"/>
                </a:cxn>
                <a:cxn ang="0">
                  <a:pos x="connsiteX42073" y="connsiteY42073"/>
                </a:cxn>
                <a:cxn ang="0">
                  <a:pos x="connsiteX42074" y="connsiteY42074"/>
                </a:cxn>
                <a:cxn ang="0">
                  <a:pos x="connsiteX42075" y="connsiteY42075"/>
                </a:cxn>
                <a:cxn ang="0">
                  <a:pos x="connsiteX42076" y="connsiteY42076"/>
                </a:cxn>
                <a:cxn ang="0">
                  <a:pos x="connsiteX42077" y="connsiteY42077"/>
                </a:cxn>
                <a:cxn ang="0">
                  <a:pos x="connsiteX42078" y="connsiteY42078"/>
                </a:cxn>
                <a:cxn ang="0">
                  <a:pos x="connsiteX42079" y="connsiteY42079"/>
                </a:cxn>
                <a:cxn ang="0">
                  <a:pos x="connsiteX42080" y="connsiteY42080"/>
                </a:cxn>
                <a:cxn ang="0">
                  <a:pos x="connsiteX42081" y="connsiteY42081"/>
                </a:cxn>
                <a:cxn ang="0">
                  <a:pos x="connsiteX42082" y="connsiteY42082"/>
                </a:cxn>
                <a:cxn ang="0">
                  <a:pos x="connsiteX42083" y="connsiteY42083"/>
                </a:cxn>
                <a:cxn ang="0">
                  <a:pos x="connsiteX42084" y="connsiteY42084"/>
                </a:cxn>
                <a:cxn ang="0">
                  <a:pos x="connsiteX42085" y="connsiteY42085"/>
                </a:cxn>
                <a:cxn ang="0">
                  <a:pos x="connsiteX42086" y="connsiteY42086"/>
                </a:cxn>
                <a:cxn ang="0">
                  <a:pos x="connsiteX42087" y="connsiteY42087"/>
                </a:cxn>
                <a:cxn ang="0">
                  <a:pos x="connsiteX42088" y="connsiteY42088"/>
                </a:cxn>
                <a:cxn ang="0">
                  <a:pos x="connsiteX42089" y="connsiteY42089"/>
                </a:cxn>
                <a:cxn ang="0">
                  <a:pos x="connsiteX42090" y="connsiteY42090"/>
                </a:cxn>
                <a:cxn ang="0">
                  <a:pos x="connsiteX42091" y="connsiteY42091"/>
                </a:cxn>
                <a:cxn ang="0">
                  <a:pos x="connsiteX42092" y="connsiteY42092"/>
                </a:cxn>
                <a:cxn ang="0">
                  <a:pos x="connsiteX42093" y="connsiteY42093"/>
                </a:cxn>
                <a:cxn ang="0">
                  <a:pos x="connsiteX42094" y="connsiteY42094"/>
                </a:cxn>
                <a:cxn ang="0">
                  <a:pos x="connsiteX42095" y="connsiteY42095"/>
                </a:cxn>
                <a:cxn ang="0">
                  <a:pos x="connsiteX42096" y="connsiteY42096"/>
                </a:cxn>
                <a:cxn ang="0">
                  <a:pos x="connsiteX42097" y="connsiteY42097"/>
                </a:cxn>
                <a:cxn ang="0">
                  <a:pos x="connsiteX42098" y="connsiteY42098"/>
                </a:cxn>
                <a:cxn ang="0">
                  <a:pos x="connsiteX42099" y="connsiteY42099"/>
                </a:cxn>
                <a:cxn ang="0">
                  <a:pos x="connsiteX42100" y="connsiteY42100"/>
                </a:cxn>
                <a:cxn ang="0">
                  <a:pos x="connsiteX42101" y="connsiteY42101"/>
                </a:cxn>
                <a:cxn ang="0">
                  <a:pos x="connsiteX42102" y="connsiteY42102"/>
                </a:cxn>
                <a:cxn ang="0">
                  <a:pos x="connsiteX42103" y="connsiteY42103"/>
                </a:cxn>
                <a:cxn ang="0">
                  <a:pos x="connsiteX42104" y="connsiteY42104"/>
                </a:cxn>
                <a:cxn ang="0">
                  <a:pos x="connsiteX42105" y="connsiteY42105"/>
                </a:cxn>
                <a:cxn ang="0">
                  <a:pos x="connsiteX42106" y="connsiteY42106"/>
                </a:cxn>
                <a:cxn ang="0">
                  <a:pos x="connsiteX42107" y="connsiteY42107"/>
                </a:cxn>
                <a:cxn ang="0">
                  <a:pos x="connsiteX42108" y="connsiteY42108"/>
                </a:cxn>
                <a:cxn ang="0">
                  <a:pos x="connsiteX42109" y="connsiteY42109"/>
                </a:cxn>
                <a:cxn ang="0">
                  <a:pos x="connsiteX42110" y="connsiteY42110"/>
                </a:cxn>
                <a:cxn ang="0">
                  <a:pos x="connsiteX42111" y="connsiteY42111"/>
                </a:cxn>
                <a:cxn ang="0">
                  <a:pos x="connsiteX42112" y="connsiteY42112"/>
                </a:cxn>
                <a:cxn ang="0">
                  <a:pos x="connsiteX42113" y="connsiteY42113"/>
                </a:cxn>
                <a:cxn ang="0">
                  <a:pos x="connsiteX42114" y="connsiteY42114"/>
                </a:cxn>
                <a:cxn ang="0">
                  <a:pos x="connsiteX42115" y="connsiteY42115"/>
                </a:cxn>
                <a:cxn ang="0">
                  <a:pos x="connsiteX42116" y="connsiteY42116"/>
                </a:cxn>
                <a:cxn ang="0">
                  <a:pos x="connsiteX42117" y="connsiteY42117"/>
                </a:cxn>
                <a:cxn ang="0">
                  <a:pos x="connsiteX42118" y="connsiteY42118"/>
                </a:cxn>
                <a:cxn ang="0">
                  <a:pos x="connsiteX42119" y="connsiteY42119"/>
                </a:cxn>
                <a:cxn ang="0">
                  <a:pos x="connsiteX42120" y="connsiteY42120"/>
                </a:cxn>
                <a:cxn ang="0">
                  <a:pos x="connsiteX42121" y="connsiteY42121"/>
                </a:cxn>
                <a:cxn ang="0">
                  <a:pos x="connsiteX42122" y="connsiteY42122"/>
                </a:cxn>
                <a:cxn ang="0">
                  <a:pos x="connsiteX42123" y="connsiteY42123"/>
                </a:cxn>
                <a:cxn ang="0">
                  <a:pos x="connsiteX42124" y="connsiteY42124"/>
                </a:cxn>
                <a:cxn ang="0">
                  <a:pos x="connsiteX42125" y="connsiteY42125"/>
                </a:cxn>
                <a:cxn ang="0">
                  <a:pos x="connsiteX42126" y="connsiteY42126"/>
                </a:cxn>
                <a:cxn ang="0">
                  <a:pos x="connsiteX42127" y="connsiteY42127"/>
                </a:cxn>
                <a:cxn ang="0">
                  <a:pos x="connsiteX42128" y="connsiteY42128"/>
                </a:cxn>
                <a:cxn ang="0">
                  <a:pos x="connsiteX42129" y="connsiteY42129"/>
                </a:cxn>
                <a:cxn ang="0">
                  <a:pos x="connsiteX42130" y="connsiteY42130"/>
                </a:cxn>
                <a:cxn ang="0">
                  <a:pos x="connsiteX42131" y="connsiteY42131"/>
                </a:cxn>
                <a:cxn ang="0">
                  <a:pos x="connsiteX42132" y="connsiteY42132"/>
                </a:cxn>
                <a:cxn ang="0">
                  <a:pos x="connsiteX42133" y="connsiteY42133"/>
                </a:cxn>
                <a:cxn ang="0">
                  <a:pos x="connsiteX42134" y="connsiteY42134"/>
                </a:cxn>
                <a:cxn ang="0">
                  <a:pos x="connsiteX42135" y="connsiteY42135"/>
                </a:cxn>
                <a:cxn ang="0">
                  <a:pos x="connsiteX42136" y="connsiteY42136"/>
                </a:cxn>
                <a:cxn ang="0">
                  <a:pos x="connsiteX42137" y="connsiteY42137"/>
                </a:cxn>
                <a:cxn ang="0">
                  <a:pos x="connsiteX42138" y="connsiteY42138"/>
                </a:cxn>
                <a:cxn ang="0">
                  <a:pos x="connsiteX42139" y="connsiteY42139"/>
                </a:cxn>
                <a:cxn ang="0">
                  <a:pos x="connsiteX42140" y="connsiteY42140"/>
                </a:cxn>
                <a:cxn ang="0">
                  <a:pos x="connsiteX42141" y="connsiteY42141"/>
                </a:cxn>
                <a:cxn ang="0">
                  <a:pos x="connsiteX42142" y="connsiteY42142"/>
                </a:cxn>
                <a:cxn ang="0">
                  <a:pos x="connsiteX42143" y="connsiteY42143"/>
                </a:cxn>
                <a:cxn ang="0">
                  <a:pos x="connsiteX42144" y="connsiteY42144"/>
                </a:cxn>
                <a:cxn ang="0">
                  <a:pos x="connsiteX42145" y="connsiteY42145"/>
                </a:cxn>
                <a:cxn ang="0">
                  <a:pos x="connsiteX42146" y="connsiteY42146"/>
                </a:cxn>
                <a:cxn ang="0">
                  <a:pos x="connsiteX42147" y="connsiteY42147"/>
                </a:cxn>
                <a:cxn ang="0">
                  <a:pos x="connsiteX42148" y="connsiteY42148"/>
                </a:cxn>
                <a:cxn ang="0">
                  <a:pos x="connsiteX42149" y="connsiteY42149"/>
                </a:cxn>
                <a:cxn ang="0">
                  <a:pos x="connsiteX42150" y="connsiteY42150"/>
                </a:cxn>
                <a:cxn ang="0">
                  <a:pos x="connsiteX42151" y="connsiteY42151"/>
                </a:cxn>
                <a:cxn ang="0">
                  <a:pos x="connsiteX42152" y="connsiteY42152"/>
                </a:cxn>
                <a:cxn ang="0">
                  <a:pos x="connsiteX42153" y="connsiteY42153"/>
                </a:cxn>
                <a:cxn ang="0">
                  <a:pos x="connsiteX42154" y="connsiteY42154"/>
                </a:cxn>
                <a:cxn ang="0">
                  <a:pos x="connsiteX42155" y="connsiteY42155"/>
                </a:cxn>
                <a:cxn ang="0">
                  <a:pos x="connsiteX42156" y="connsiteY42156"/>
                </a:cxn>
                <a:cxn ang="0">
                  <a:pos x="connsiteX42157" y="connsiteY42157"/>
                </a:cxn>
                <a:cxn ang="0">
                  <a:pos x="connsiteX42158" y="connsiteY42158"/>
                </a:cxn>
                <a:cxn ang="0">
                  <a:pos x="connsiteX42159" y="connsiteY42159"/>
                </a:cxn>
                <a:cxn ang="0">
                  <a:pos x="connsiteX42160" y="connsiteY42160"/>
                </a:cxn>
                <a:cxn ang="0">
                  <a:pos x="connsiteX42161" y="connsiteY42161"/>
                </a:cxn>
                <a:cxn ang="0">
                  <a:pos x="connsiteX42162" y="connsiteY42162"/>
                </a:cxn>
                <a:cxn ang="0">
                  <a:pos x="connsiteX42163" y="connsiteY42163"/>
                </a:cxn>
                <a:cxn ang="0">
                  <a:pos x="connsiteX42164" y="connsiteY42164"/>
                </a:cxn>
                <a:cxn ang="0">
                  <a:pos x="connsiteX42165" y="connsiteY42165"/>
                </a:cxn>
                <a:cxn ang="0">
                  <a:pos x="connsiteX42166" y="connsiteY42166"/>
                </a:cxn>
                <a:cxn ang="0">
                  <a:pos x="connsiteX42167" y="connsiteY42167"/>
                </a:cxn>
                <a:cxn ang="0">
                  <a:pos x="connsiteX42168" y="connsiteY42168"/>
                </a:cxn>
                <a:cxn ang="0">
                  <a:pos x="connsiteX42169" y="connsiteY42169"/>
                </a:cxn>
                <a:cxn ang="0">
                  <a:pos x="connsiteX42170" y="connsiteY42170"/>
                </a:cxn>
                <a:cxn ang="0">
                  <a:pos x="connsiteX42171" y="connsiteY42171"/>
                </a:cxn>
                <a:cxn ang="0">
                  <a:pos x="connsiteX42172" y="connsiteY42172"/>
                </a:cxn>
                <a:cxn ang="0">
                  <a:pos x="connsiteX42173" y="connsiteY42173"/>
                </a:cxn>
                <a:cxn ang="0">
                  <a:pos x="connsiteX42174" y="connsiteY42174"/>
                </a:cxn>
                <a:cxn ang="0">
                  <a:pos x="connsiteX42175" y="connsiteY42175"/>
                </a:cxn>
                <a:cxn ang="0">
                  <a:pos x="connsiteX42176" y="connsiteY42176"/>
                </a:cxn>
                <a:cxn ang="0">
                  <a:pos x="connsiteX42177" y="connsiteY42177"/>
                </a:cxn>
                <a:cxn ang="0">
                  <a:pos x="connsiteX42178" y="connsiteY42178"/>
                </a:cxn>
                <a:cxn ang="0">
                  <a:pos x="connsiteX42179" y="connsiteY42179"/>
                </a:cxn>
                <a:cxn ang="0">
                  <a:pos x="connsiteX42180" y="connsiteY42180"/>
                </a:cxn>
                <a:cxn ang="0">
                  <a:pos x="connsiteX42181" y="connsiteY42181"/>
                </a:cxn>
                <a:cxn ang="0">
                  <a:pos x="connsiteX42182" y="connsiteY42182"/>
                </a:cxn>
                <a:cxn ang="0">
                  <a:pos x="connsiteX42183" y="connsiteY42183"/>
                </a:cxn>
                <a:cxn ang="0">
                  <a:pos x="connsiteX42184" y="connsiteY42184"/>
                </a:cxn>
                <a:cxn ang="0">
                  <a:pos x="connsiteX42185" y="connsiteY42185"/>
                </a:cxn>
                <a:cxn ang="0">
                  <a:pos x="connsiteX42186" y="connsiteY42186"/>
                </a:cxn>
                <a:cxn ang="0">
                  <a:pos x="connsiteX42187" y="connsiteY42187"/>
                </a:cxn>
                <a:cxn ang="0">
                  <a:pos x="connsiteX42188" y="connsiteY42188"/>
                </a:cxn>
                <a:cxn ang="0">
                  <a:pos x="connsiteX42189" y="connsiteY42189"/>
                </a:cxn>
                <a:cxn ang="0">
                  <a:pos x="connsiteX42190" y="connsiteY42190"/>
                </a:cxn>
                <a:cxn ang="0">
                  <a:pos x="connsiteX42191" y="connsiteY42191"/>
                </a:cxn>
                <a:cxn ang="0">
                  <a:pos x="connsiteX42192" y="connsiteY42192"/>
                </a:cxn>
                <a:cxn ang="0">
                  <a:pos x="connsiteX42193" y="connsiteY42193"/>
                </a:cxn>
                <a:cxn ang="0">
                  <a:pos x="connsiteX42194" y="connsiteY42194"/>
                </a:cxn>
                <a:cxn ang="0">
                  <a:pos x="connsiteX42195" y="connsiteY42195"/>
                </a:cxn>
                <a:cxn ang="0">
                  <a:pos x="connsiteX42196" y="connsiteY42196"/>
                </a:cxn>
                <a:cxn ang="0">
                  <a:pos x="connsiteX42197" y="connsiteY42197"/>
                </a:cxn>
                <a:cxn ang="0">
                  <a:pos x="connsiteX42198" y="connsiteY42198"/>
                </a:cxn>
                <a:cxn ang="0">
                  <a:pos x="connsiteX42199" y="connsiteY42199"/>
                </a:cxn>
                <a:cxn ang="0">
                  <a:pos x="connsiteX42200" y="connsiteY42200"/>
                </a:cxn>
                <a:cxn ang="0">
                  <a:pos x="connsiteX42201" y="connsiteY42201"/>
                </a:cxn>
                <a:cxn ang="0">
                  <a:pos x="connsiteX42202" y="connsiteY42202"/>
                </a:cxn>
                <a:cxn ang="0">
                  <a:pos x="connsiteX42203" y="connsiteY42203"/>
                </a:cxn>
                <a:cxn ang="0">
                  <a:pos x="connsiteX42204" y="connsiteY42204"/>
                </a:cxn>
                <a:cxn ang="0">
                  <a:pos x="connsiteX42205" y="connsiteY42205"/>
                </a:cxn>
                <a:cxn ang="0">
                  <a:pos x="connsiteX42206" y="connsiteY42206"/>
                </a:cxn>
                <a:cxn ang="0">
                  <a:pos x="connsiteX42207" y="connsiteY42207"/>
                </a:cxn>
                <a:cxn ang="0">
                  <a:pos x="connsiteX42208" y="connsiteY42208"/>
                </a:cxn>
                <a:cxn ang="0">
                  <a:pos x="connsiteX42209" y="connsiteY42209"/>
                </a:cxn>
                <a:cxn ang="0">
                  <a:pos x="connsiteX42210" y="connsiteY42210"/>
                </a:cxn>
                <a:cxn ang="0">
                  <a:pos x="connsiteX42211" y="connsiteY42211"/>
                </a:cxn>
                <a:cxn ang="0">
                  <a:pos x="connsiteX42212" y="connsiteY42212"/>
                </a:cxn>
                <a:cxn ang="0">
                  <a:pos x="connsiteX42213" y="connsiteY42213"/>
                </a:cxn>
                <a:cxn ang="0">
                  <a:pos x="connsiteX42214" y="connsiteY42214"/>
                </a:cxn>
                <a:cxn ang="0">
                  <a:pos x="connsiteX42215" y="connsiteY42215"/>
                </a:cxn>
                <a:cxn ang="0">
                  <a:pos x="connsiteX42216" y="connsiteY42216"/>
                </a:cxn>
                <a:cxn ang="0">
                  <a:pos x="connsiteX42217" y="connsiteY42217"/>
                </a:cxn>
                <a:cxn ang="0">
                  <a:pos x="connsiteX42218" y="connsiteY42218"/>
                </a:cxn>
                <a:cxn ang="0">
                  <a:pos x="connsiteX42219" y="connsiteY42219"/>
                </a:cxn>
                <a:cxn ang="0">
                  <a:pos x="connsiteX42220" y="connsiteY42220"/>
                </a:cxn>
                <a:cxn ang="0">
                  <a:pos x="connsiteX42221" y="connsiteY42221"/>
                </a:cxn>
                <a:cxn ang="0">
                  <a:pos x="connsiteX42222" y="connsiteY42222"/>
                </a:cxn>
                <a:cxn ang="0">
                  <a:pos x="connsiteX42223" y="connsiteY42223"/>
                </a:cxn>
                <a:cxn ang="0">
                  <a:pos x="connsiteX42224" y="connsiteY42224"/>
                </a:cxn>
                <a:cxn ang="0">
                  <a:pos x="connsiteX42225" y="connsiteY42225"/>
                </a:cxn>
                <a:cxn ang="0">
                  <a:pos x="connsiteX42226" y="connsiteY42226"/>
                </a:cxn>
                <a:cxn ang="0">
                  <a:pos x="connsiteX42227" y="connsiteY42227"/>
                </a:cxn>
                <a:cxn ang="0">
                  <a:pos x="connsiteX42228" y="connsiteY42228"/>
                </a:cxn>
                <a:cxn ang="0">
                  <a:pos x="connsiteX42229" y="connsiteY42229"/>
                </a:cxn>
                <a:cxn ang="0">
                  <a:pos x="connsiteX42230" y="connsiteY42230"/>
                </a:cxn>
                <a:cxn ang="0">
                  <a:pos x="connsiteX42231" y="connsiteY42231"/>
                </a:cxn>
                <a:cxn ang="0">
                  <a:pos x="connsiteX42232" y="connsiteY42232"/>
                </a:cxn>
                <a:cxn ang="0">
                  <a:pos x="connsiteX42233" y="connsiteY42233"/>
                </a:cxn>
                <a:cxn ang="0">
                  <a:pos x="connsiteX42234" y="connsiteY42234"/>
                </a:cxn>
                <a:cxn ang="0">
                  <a:pos x="connsiteX42235" y="connsiteY42235"/>
                </a:cxn>
                <a:cxn ang="0">
                  <a:pos x="connsiteX42236" y="connsiteY42236"/>
                </a:cxn>
                <a:cxn ang="0">
                  <a:pos x="connsiteX42237" y="connsiteY42237"/>
                </a:cxn>
                <a:cxn ang="0">
                  <a:pos x="connsiteX42238" y="connsiteY42238"/>
                </a:cxn>
                <a:cxn ang="0">
                  <a:pos x="connsiteX42239" y="connsiteY42239"/>
                </a:cxn>
                <a:cxn ang="0">
                  <a:pos x="connsiteX42240" y="connsiteY42240"/>
                </a:cxn>
                <a:cxn ang="0">
                  <a:pos x="connsiteX42241" y="connsiteY42241"/>
                </a:cxn>
                <a:cxn ang="0">
                  <a:pos x="connsiteX42242" y="connsiteY42242"/>
                </a:cxn>
                <a:cxn ang="0">
                  <a:pos x="connsiteX42243" y="connsiteY42243"/>
                </a:cxn>
                <a:cxn ang="0">
                  <a:pos x="connsiteX42244" y="connsiteY42244"/>
                </a:cxn>
                <a:cxn ang="0">
                  <a:pos x="connsiteX42245" y="connsiteY42245"/>
                </a:cxn>
                <a:cxn ang="0">
                  <a:pos x="connsiteX42246" y="connsiteY42246"/>
                </a:cxn>
                <a:cxn ang="0">
                  <a:pos x="connsiteX42247" y="connsiteY42247"/>
                </a:cxn>
                <a:cxn ang="0">
                  <a:pos x="connsiteX42248" y="connsiteY42248"/>
                </a:cxn>
                <a:cxn ang="0">
                  <a:pos x="connsiteX42249" y="connsiteY42249"/>
                </a:cxn>
                <a:cxn ang="0">
                  <a:pos x="connsiteX42250" y="connsiteY42250"/>
                </a:cxn>
                <a:cxn ang="0">
                  <a:pos x="connsiteX42251" y="connsiteY42251"/>
                </a:cxn>
                <a:cxn ang="0">
                  <a:pos x="connsiteX42252" y="connsiteY42252"/>
                </a:cxn>
                <a:cxn ang="0">
                  <a:pos x="connsiteX42253" y="connsiteY42253"/>
                </a:cxn>
                <a:cxn ang="0">
                  <a:pos x="connsiteX42254" y="connsiteY42254"/>
                </a:cxn>
                <a:cxn ang="0">
                  <a:pos x="connsiteX42255" y="connsiteY42255"/>
                </a:cxn>
                <a:cxn ang="0">
                  <a:pos x="connsiteX42256" y="connsiteY42256"/>
                </a:cxn>
                <a:cxn ang="0">
                  <a:pos x="connsiteX42257" y="connsiteY42257"/>
                </a:cxn>
                <a:cxn ang="0">
                  <a:pos x="connsiteX42258" y="connsiteY42258"/>
                </a:cxn>
                <a:cxn ang="0">
                  <a:pos x="connsiteX42259" y="connsiteY42259"/>
                </a:cxn>
                <a:cxn ang="0">
                  <a:pos x="connsiteX42260" y="connsiteY42260"/>
                </a:cxn>
                <a:cxn ang="0">
                  <a:pos x="connsiteX42261" y="connsiteY42261"/>
                </a:cxn>
                <a:cxn ang="0">
                  <a:pos x="connsiteX42262" y="connsiteY42262"/>
                </a:cxn>
                <a:cxn ang="0">
                  <a:pos x="connsiteX42263" y="connsiteY42263"/>
                </a:cxn>
                <a:cxn ang="0">
                  <a:pos x="connsiteX42264" y="connsiteY42264"/>
                </a:cxn>
                <a:cxn ang="0">
                  <a:pos x="connsiteX42265" y="connsiteY42265"/>
                </a:cxn>
                <a:cxn ang="0">
                  <a:pos x="connsiteX42266" y="connsiteY42266"/>
                </a:cxn>
                <a:cxn ang="0">
                  <a:pos x="connsiteX42267" y="connsiteY42267"/>
                </a:cxn>
                <a:cxn ang="0">
                  <a:pos x="connsiteX42268" y="connsiteY42268"/>
                </a:cxn>
                <a:cxn ang="0">
                  <a:pos x="connsiteX42269" y="connsiteY42269"/>
                </a:cxn>
                <a:cxn ang="0">
                  <a:pos x="connsiteX42270" y="connsiteY42270"/>
                </a:cxn>
                <a:cxn ang="0">
                  <a:pos x="connsiteX42271" y="connsiteY42271"/>
                </a:cxn>
                <a:cxn ang="0">
                  <a:pos x="connsiteX42272" y="connsiteY42272"/>
                </a:cxn>
                <a:cxn ang="0">
                  <a:pos x="connsiteX42273" y="connsiteY42273"/>
                </a:cxn>
                <a:cxn ang="0">
                  <a:pos x="connsiteX42274" y="connsiteY42274"/>
                </a:cxn>
                <a:cxn ang="0">
                  <a:pos x="connsiteX42275" y="connsiteY42275"/>
                </a:cxn>
                <a:cxn ang="0">
                  <a:pos x="connsiteX42276" y="connsiteY42276"/>
                </a:cxn>
                <a:cxn ang="0">
                  <a:pos x="connsiteX42277" y="connsiteY42277"/>
                </a:cxn>
                <a:cxn ang="0">
                  <a:pos x="connsiteX42278" y="connsiteY42278"/>
                </a:cxn>
                <a:cxn ang="0">
                  <a:pos x="connsiteX42279" y="connsiteY42279"/>
                </a:cxn>
                <a:cxn ang="0">
                  <a:pos x="connsiteX42280" y="connsiteY42280"/>
                </a:cxn>
                <a:cxn ang="0">
                  <a:pos x="connsiteX42281" y="connsiteY42281"/>
                </a:cxn>
                <a:cxn ang="0">
                  <a:pos x="connsiteX42282" y="connsiteY42282"/>
                </a:cxn>
                <a:cxn ang="0">
                  <a:pos x="connsiteX42283" y="connsiteY42283"/>
                </a:cxn>
                <a:cxn ang="0">
                  <a:pos x="connsiteX42284" y="connsiteY42284"/>
                </a:cxn>
                <a:cxn ang="0">
                  <a:pos x="connsiteX42285" y="connsiteY42285"/>
                </a:cxn>
                <a:cxn ang="0">
                  <a:pos x="connsiteX42286" y="connsiteY42286"/>
                </a:cxn>
                <a:cxn ang="0">
                  <a:pos x="connsiteX42287" y="connsiteY42287"/>
                </a:cxn>
                <a:cxn ang="0">
                  <a:pos x="connsiteX42288" y="connsiteY42288"/>
                </a:cxn>
                <a:cxn ang="0">
                  <a:pos x="connsiteX42289" y="connsiteY42289"/>
                </a:cxn>
                <a:cxn ang="0">
                  <a:pos x="connsiteX42290" y="connsiteY42290"/>
                </a:cxn>
                <a:cxn ang="0">
                  <a:pos x="connsiteX42291" y="connsiteY42291"/>
                </a:cxn>
                <a:cxn ang="0">
                  <a:pos x="connsiteX42292" y="connsiteY42292"/>
                </a:cxn>
                <a:cxn ang="0">
                  <a:pos x="connsiteX42293" y="connsiteY42293"/>
                </a:cxn>
                <a:cxn ang="0">
                  <a:pos x="connsiteX42294" y="connsiteY42294"/>
                </a:cxn>
                <a:cxn ang="0">
                  <a:pos x="connsiteX42295" y="connsiteY42295"/>
                </a:cxn>
                <a:cxn ang="0">
                  <a:pos x="connsiteX42296" y="connsiteY42296"/>
                </a:cxn>
                <a:cxn ang="0">
                  <a:pos x="connsiteX42297" y="connsiteY42297"/>
                </a:cxn>
                <a:cxn ang="0">
                  <a:pos x="connsiteX42298" y="connsiteY42298"/>
                </a:cxn>
                <a:cxn ang="0">
                  <a:pos x="connsiteX42299" y="connsiteY42299"/>
                </a:cxn>
                <a:cxn ang="0">
                  <a:pos x="connsiteX42300" y="connsiteY42300"/>
                </a:cxn>
                <a:cxn ang="0">
                  <a:pos x="connsiteX42301" y="connsiteY42301"/>
                </a:cxn>
                <a:cxn ang="0">
                  <a:pos x="connsiteX42302" y="connsiteY42302"/>
                </a:cxn>
                <a:cxn ang="0">
                  <a:pos x="connsiteX42303" y="connsiteY42303"/>
                </a:cxn>
                <a:cxn ang="0">
                  <a:pos x="connsiteX42304" y="connsiteY42304"/>
                </a:cxn>
                <a:cxn ang="0">
                  <a:pos x="connsiteX42305" y="connsiteY42305"/>
                </a:cxn>
                <a:cxn ang="0">
                  <a:pos x="connsiteX42306" y="connsiteY42306"/>
                </a:cxn>
                <a:cxn ang="0">
                  <a:pos x="connsiteX42307" y="connsiteY42307"/>
                </a:cxn>
                <a:cxn ang="0">
                  <a:pos x="connsiteX42308" y="connsiteY42308"/>
                </a:cxn>
                <a:cxn ang="0">
                  <a:pos x="connsiteX42309" y="connsiteY42309"/>
                </a:cxn>
                <a:cxn ang="0">
                  <a:pos x="connsiteX42310" y="connsiteY42310"/>
                </a:cxn>
                <a:cxn ang="0">
                  <a:pos x="connsiteX42311" y="connsiteY42311"/>
                </a:cxn>
                <a:cxn ang="0">
                  <a:pos x="connsiteX42312" y="connsiteY42312"/>
                </a:cxn>
                <a:cxn ang="0">
                  <a:pos x="connsiteX42313" y="connsiteY42313"/>
                </a:cxn>
                <a:cxn ang="0">
                  <a:pos x="connsiteX42314" y="connsiteY42314"/>
                </a:cxn>
                <a:cxn ang="0">
                  <a:pos x="connsiteX42315" y="connsiteY42315"/>
                </a:cxn>
                <a:cxn ang="0">
                  <a:pos x="connsiteX42316" y="connsiteY42316"/>
                </a:cxn>
                <a:cxn ang="0">
                  <a:pos x="connsiteX42317" y="connsiteY42317"/>
                </a:cxn>
                <a:cxn ang="0">
                  <a:pos x="connsiteX42318" y="connsiteY42318"/>
                </a:cxn>
                <a:cxn ang="0">
                  <a:pos x="connsiteX42319" y="connsiteY42319"/>
                </a:cxn>
                <a:cxn ang="0">
                  <a:pos x="connsiteX42320" y="connsiteY42320"/>
                </a:cxn>
                <a:cxn ang="0">
                  <a:pos x="connsiteX42321" y="connsiteY42321"/>
                </a:cxn>
                <a:cxn ang="0">
                  <a:pos x="connsiteX42322" y="connsiteY42322"/>
                </a:cxn>
                <a:cxn ang="0">
                  <a:pos x="connsiteX42323" y="connsiteY42323"/>
                </a:cxn>
                <a:cxn ang="0">
                  <a:pos x="connsiteX42324" y="connsiteY42324"/>
                </a:cxn>
                <a:cxn ang="0">
                  <a:pos x="connsiteX42325" y="connsiteY42325"/>
                </a:cxn>
                <a:cxn ang="0">
                  <a:pos x="connsiteX42326" y="connsiteY42326"/>
                </a:cxn>
                <a:cxn ang="0">
                  <a:pos x="connsiteX42327" y="connsiteY42327"/>
                </a:cxn>
                <a:cxn ang="0">
                  <a:pos x="connsiteX42328" y="connsiteY42328"/>
                </a:cxn>
                <a:cxn ang="0">
                  <a:pos x="connsiteX42329" y="connsiteY42329"/>
                </a:cxn>
                <a:cxn ang="0">
                  <a:pos x="connsiteX42330" y="connsiteY42330"/>
                </a:cxn>
                <a:cxn ang="0">
                  <a:pos x="connsiteX42331" y="connsiteY42331"/>
                </a:cxn>
                <a:cxn ang="0">
                  <a:pos x="connsiteX42332" y="connsiteY42332"/>
                </a:cxn>
                <a:cxn ang="0">
                  <a:pos x="connsiteX42333" y="connsiteY42333"/>
                </a:cxn>
                <a:cxn ang="0">
                  <a:pos x="connsiteX42334" y="connsiteY42334"/>
                </a:cxn>
                <a:cxn ang="0">
                  <a:pos x="connsiteX42335" y="connsiteY42335"/>
                </a:cxn>
                <a:cxn ang="0">
                  <a:pos x="connsiteX42336" y="connsiteY42336"/>
                </a:cxn>
                <a:cxn ang="0">
                  <a:pos x="connsiteX42337" y="connsiteY42337"/>
                </a:cxn>
                <a:cxn ang="0">
                  <a:pos x="connsiteX42338" y="connsiteY42338"/>
                </a:cxn>
                <a:cxn ang="0">
                  <a:pos x="connsiteX42339" y="connsiteY42339"/>
                </a:cxn>
                <a:cxn ang="0">
                  <a:pos x="connsiteX42340" y="connsiteY42340"/>
                </a:cxn>
                <a:cxn ang="0">
                  <a:pos x="connsiteX42341" y="connsiteY42341"/>
                </a:cxn>
                <a:cxn ang="0">
                  <a:pos x="connsiteX42342" y="connsiteY42342"/>
                </a:cxn>
                <a:cxn ang="0">
                  <a:pos x="connsiteX42343" y="connsiteY42343"/>
                </a:cxn>
                <a:cxn ang="0">
                  <a:pos x="connsiteX42344" y="connsiteY42344"/>
                </a:cxn>
                <a:cxn ang="0">
                  <a:pos x="connsiteX42345" y="connsiteY42345"/>
                </a:cxn>
                <a:cxn ang="0">
                  <a:pos x="connsiteX42346" y="connsiteY42346"/>
                </a:cxn>
                <a:cxn ang="0">
                  <a:pos x="connsiteX42347" y="connsiteY42347"/>
                </a:cxn>
                <a:cxn ang="0">
                  <a:pos x="connsiteX42348" y="connsiteY42348"/>
                </a:cxn>
                <a:cxn ang="0">
                  <a:pos x="connsiteX42349" y="connsiteY42349"/>
                </a:cxn>
                <a:cxn ang="0">
                  <a:pos x="connsiteX42350" y="connsiteY42350"/>
                </a:cxn>
                <a:cxn ang="0">
                  <a:pos x="connsiteX42351" y="connsiteY42351"/>
                </a:cxn>
                <a:cxn ang="0">
                  <a:pos x="connsiteX42352" y="connsiteY42352"/>
                </a:cxn>
                <a:cxn ang="0">
                  <a:pos x="connsiteX42353" y="connsiteY42353"/>
                </a:cxn>
                <a:cxn ang="0">
                  <a:pos x="connsiteX42354" y="connsiteY42354"/>
                </a:cxn>
                <a:cxn ang="0">
                  <a:pos x="connsiteX42355" y="connsiteY42355"/>
                </a:cxn>
                <a:cxn ang="0">
                  <a:pos x="connsiteX42356" y="connsiteY42356"/>
                </a:cxn>
                <a:cxn ang="0">
                  <a:pos x="connsiteX42357" y="connsiteY42357"/>
                </a:cxn>
                <a:cxn ang="0">
                  <a:pos x="connsiteX42358" y="connsiteY42358"/>
                </a:cxn>
                <a:cxn ang="0">
                  <a:pos x="connsiteX42359" y="connsiteY42359"/>
                </a:cxn>
                <a:cxn ang="0">
                  <a:pos x="connsiteX42360" y="connsiteY42360"/>
                </a:cxn>
                <a:cxn ang="0">
                  <a:pos x="connsiteX42361" y="connsiteY42361"/>
                </a:cxn>
                <a:cxn ang="0">
                  <a:pos x="connsiteX42362" y="connsiteY42362"/>
                </a:cxn>
                <a:cxn ang="0">
                  <a:pos x="connsiteX42363" y="connsiteY42363"/>
                </a:cxn>
                <a:cxn ang="0">
                  <a:pos x="connsiteX42364" y="connsiteY42364"/>
                </a:cxn>
                <a:cxn ang="0">
                  <a:pos x="connsiteX42365" y="connsiteY42365"/>
                </a:cxn>
                <a:cxn ang="0">
                  <a:pos x="connsiteX42366" y="connsiteY42366"/>
                </a:cxn>
                <a:cxn ang="0">
                  <a:pos x="connsiteX42367" y="connsiteY42367"/>
                </a:cxn>
                <a:cxn ang="0">
                  <a:pos x="connsiteX42368" y="connsiteY42368"/>
                </a:cxn>
                <a:cxn ang="0">
                  <a:pos x="connsiteX42369" y="connsiteY42369"/>
                </a:cxn>
                <a:cxn ang="0">
                  <a:pos x="connsiteX42370" y="connsiteY42370"/>
                </a:cxn>
                <a:cxn ang="0">
                  <a:pos x="connsiteX42371" y="connsiteY42371"/>
                </a:cxn>
                <a:cxn ang="0">
                  <a:pos x="connsiteX42372" y="connsiteY42372"/>
                </a:cxn>
                <a:cxn ang="0">
                  <a:pos x="connsiteX42373" y="connsiteY42373"/>
                </a:cxn>
                <a:cxn ang="0">
                  <a:pos x="connsiteX42374" y="connsiteY42374"/>
                </a:cxn>
                <a:cxn ang="0">
                  <a:pos x="connsiteX42375" y="connsiteY42375"/>
                </a:cxn>
                <a:cxn ang="0">
                  <a:pos x="connsiteX42376" y="connsiteY42376"/>
                </a:cxn>
                <a:cxn ang="0">
                  <a:pos x="connsiteX42377" y="connsiteY42377"/>
                </a:cxn>
                <a:cxn ang="0">
                  <a:pos x="connsiteX42378" y="connsiteY42378"/>
                </a:cxn>
                <a:cxn ang="0">
                  <a:pos x="connsiteX42379" y="connsiteY42379"/>
                </a:cxn>
                <a:cxn ang="0">
                  <a:pos x="connsiteX42380" y="connsiteY42380"/>
                </a:cxn>
                <a:cxn ang="0">
                  <a:pos x="connsiteX42381" y="connsiteY42381"/>
                </a:cxn>
                <a:cxn ang="0">
                  <a:pos x="connsiteX42382" y="connsiteY42382"/>
                </a:cxn>
                <a:cxn ang="0">
                  <a:pos x="connsiteX42383" y="connsiteY42383"/>
                </a:cxn>
                <a:cxn ang="0">
                  <a:pos x="connsiteX42384" y="connsiteY42384"/>
                </a:cxn>
                <a:cxn ang="0">
                  <a:pos x="connsiteX42385" y="connsiteY42385"/>
                </a:cxn>
                <a:cxn ang="0">
                  <a:pos x="connsiteX42386" y="connsiteY42386"/>
                </a:cxn>
                <a:cxn ang="0">
                  <a:pos x="connsiteX42387" y="connsiteY42387"/>
                </a:cxn>
                <a:cxn ang="0">
                  <a:pos x="connsiteX42388" y="connsiteY42388"/>
                </a:cxn>
                <a:cxn ang="0">
                  <a:pos x="connsiteX42389" y="connsiteY42389"/>
                </a:cxn>
                <a:cxn ang="0">
                  <a:pos x="connsiteX42390" y="connsiteY42390"/>
                </a:cxn>
                <a:cxn ang="0">
                  <a:pos x="connsiteX42391" y="connsiteY42391"/>
                </a:cxn>
                <a:cxn ang="0">
                  <a:pos x="connsiteX42392" y="connsiteY42392"/>
                </a:cxn>
                <a:cxn ang="0">
                  <a:pos x="connsiteX42393" y="connsiteY42393"/>
                </a:cxn>
                <a:cxn ang="0">
                  <a:pos x="connsiteX42394" y="connsiteY42394"/>
                </a:cxn>
                <a:cxn ang="0">
                  <a:pos x="connsiteX42395" y="connsiteY42395"/>
                </a:cxn>
                <a:cxn ang="0">
                  <a:pos x="connsiteX42396" y="connsiteY42396"/>
                </a:cxn>
                <a:cxn ang="0">
                  <a:pos x="connsiteX42397" y="connsiteY42397"/>
                </a:cxn>
                <a:cxn ang="0">
                  <a:pos x="connsiteX42398" y="connsiteY42398"/>
                </a:cxn>
                <a:cxn ang="0">
                  <a:pos x="connsiteX42399" y="connsiteY42399"/>
                </a:cxn>
                <a:cxn ang="0">
                  <a:pos x="connsiteX42400" y="connsiteY42400"/>
                </a:cxn>
                <a:cxn ang="0">
                  <a:pos x="connsiteX42401" y="connsiteY42401"/>
                </a:cxn>
                <a:cxn ang="0">
                  <a:pos x="connsiteX42402" y="connsiteY42402"/>
                </a:cxn>
                <a:cxn ang="0">
                  <a:pos x="connsiteX42403" y="connsiteY42403"/>
                </a:cxn>
                <a:cxn ang="0">
                  <a:pos x="connsiteX42404" y="connsiteY42404"/>
                </a:cxn>
                <a:cxn ang="0">
                  <a:pos x="connsiteX42405" y="connsiteY42405"/>
                </a:cxn>
                <a:cxn ang="0">
                  <a:pos x="connsiteX42406" y="connsiteY42406"/>
                </a:cxn>
                <a:cxn ang="0">
                  <a:pos x="connsiteX42407" y="connsiteY42407"/>
                </a:cxn>
                <a:cxn ang="0">
                  <a:pos x="connsiteX42408" y="connsiteY42408"/>
                </a:cxn>
                <a:cxn ang="0">
                  <a:pos x="connsiteX42409" y="connsiteY42409"/>
                </a:cxn>
                <a:cxn ang="0">
                  <a:pos x="connsiteX42410" y="connsiteY42410"/>
                </a:cxn>
                <a:cxn ang="0">
                  <a:pos x="connsiteX42411" y="connsiteY42411"/>
                </a:cxn>
                <a:cxn ang="0">
                  <a:pos x="connsiteX42412" y="connsiteY42412"/>
                </a:cxn>
                <a:cxn ang="0">
                  <a:pos x="connsiteX42413" y="connsiteY42413"/>
                </a:cxn>
                <a:cxn ang="0">
                  <a:pos x="connsiteX42414" y="connsiteY42414"/>
                </a:cxn>
                <a:cxn ang="0">
                  <a:pos x="connsiteX42415" y="connsiteY42415"/>
                </a:cxn>
                <a:cxn ang="0">
                  <a:pos x="connsiteX42416" y="connsiteY42416"/>
                </a:cxn>
                <a:cxn ang="0">
                  <a:pos x="connsiteX42417" y="connsiteY42417"/>
                </a:cxn>
                <a:cxn ang="0">
                  <a:pos x="connsiteX42418" y="connsiteY42418"/>
                </a:cxn>
                <a:cxn ang="0">
                  <a:pos x="connsiteX42419" y="connsiteY42419"/>
                </a:cxn>
                <a:cxn ang="0">
                  <a:pos x="connsiteX42420" y="connsiteY42420"/>
                </a:cxn>
                <a:cxn ang="0">
                  <a:pos x="connsiteX42421" y="connsiteY42421"/>
                </a:cxn>
                <a:cxn ang="0">
                  <a:pos x="connsiteX42422" y="connsiteY42422"/>
                </a:cxn>
                <a:cxn ang="0">
                  <a:pos x="connsiteX42423" y="connsiteY42423"/>
                </a:cxn>
                <a:cxn ang="0">
                  <a:pos x="connsiteX42424" y="connsiteY42424"/>
                </a:cxn>
                <a:cxn ang="0">
                  <a:pos x="connsiteX42425" y="connsiteY42425"/>
                </a:cxn>
                <a:cxn ang="0">
                  <a:pos x="connsiteX42426" y="connsiteY42426"/>
                </a:cxn>
                <a:cxn ang="0">
                  <a:pos x="connsiteX42427" y="connsiteY42427"/>
                </a:cxn>
                <a:cxn ang="0">
                  <a:pos x="connsiteX42428" y="connsiteY42428"/>
                </a:cxn>
                <a:cxn ang="0">
                  <a:pos x="connsiteX42429" y="connsiteY42429"/>
                </a:cxn>
                <a:cxn ang="0">
                  <a:pos x="connsiteX42430" y="connsiteY42430"/>
                </a:cxn>
                <a:cxn ang="0">
                  <a:pos x="connsiteX42431" y="connsiteY42431"/>
                </a:cxn>
                <a:cxn ang="0">
                  <a:pos x="connsiteX42432" y="connsiteY42432"/>
                </a:cxn>
                <a:cxn ang="0">
                  <a:pos x="connsiteX42433" y="connsiteY42433"/>
                </a:cxn>
                <a:cxn ang="0">
                  <a:pos x="connsiteX42434" y="connsiteY42434"/>
                </a:cxn>
                <a:cxn ang="0">
                  <a:pos x="connsiteX42435" y="connsiteY42435"/>
                </a:cxn>
                <a:cxn ang="0">
                  <a:pos x="connsiteX42436" y="connsiteY42436"/>
                </a:cxn>
                <a:cxn ang="0">
                  <a:pos x="connsiteX42437" y="connsiteY42437"/>
                </a:cxn>
                <a:cxn ang="0">
                  <a:pos x="connsiteX42438" y="connsiteY42438"/>
                </a:cxn>
                <a:cxn ang="0">
                  <a:pos x="connsiteX42439" y="connsiteY42439"/>
                </a:cxn>
                <a:cxn ang="0">
                  <a:pos x="connsiteX42440" y="connsiteY42440"/>
                </a:cxn>
                <a:cxn ang="0">
                  <a:pos x="connsiteX42441" y="connsiteY42441"/>
                </a:cxn>
                <a:cxn ang="0">
                  <a:pos x="connsiteX42442" y="connsiteY42442"/>
                </a:cxn>
                <a:cxn ang="0">
                  <a:pos x="connsiteX42443" y="connsiteY42443"/>
                </a:cxn>
                <a:cxn ang="0">
                  <a:pos x="connsiteX42444" y="connsiteY42444"/>
                </a:cxn>
                <a:cxn ang="0">
                  <a:pos x="connsiteX42445" y="connsiteY42445"/>
                </a:cxn>
                <a:cxn ang="0">
                  <a:pos x="connsiteX42446" y="connsiteY42446"/>
                </a:cxn>
                <a:cxn ang="0">
                  <a:pos x="connsiteX42447" y="connsiteY42447"/>
                </a:cxn>
                <a:cxn ang="0">
                  <a:pos x="connsiteX42448" y="connsiteY42448"/>
                </a:cxn>
                <a:cxn ang="0">
                  <a:pos x="connsiteX42449" y="connsiteY42449"/>
                </a:cxn>
                <a:cxn ang="0">
                  <a:pos x="connsiteX42450" y="connsiteY42450"/>
                </a:cxn>
                <a:cxn ang="0">
                  <a:pos x="connsiteX42451" y="connsiteY42451"/>
                </a:cxn>
                <a:cxn ang="0">
                  <a:pos x="connsiteX42452" y="connsiteY42452"/>
                </a:cxn>
                <a:cxn ang="0">
                  <a:pos x="connsiteX42453" y="connsiteY42453"/>
                </a:cxn>
                <a:cxn ang="0">
                  <a:pos x="connsiteX42454" y="connsiteY42454"/>
                </a:cxn>
                <a:cxn ang="0">
                  <a:pos x="connsiteX42455" y="connsiteY42455"/>
                </a:cxn>
                <a:cxn ang="0">
                  <a:pos x="connsiteX42456" y="connsiteY42456"/>
                </a:cxn>
                <a:cxn ang="0">
                  <a:pos x="connsiteX42457" y="connsiteY42457"/>
                </a:cxn>
                <a:cxn ang="0">
                  <a:pos x="connsiteX42458" y="connsiteY42458"/>
                </a:cxn>
                <a:cxn ang="0">
                  <a:pos x="connsiteX42459" y="connsiteY42459"/>
                </a:cxn>
                <a:cxn ang="0">
                  <a:pos x="connsiteX42460" y="connsiteY42460"/>
                </a:cxn>
                <a:cxn ang="0">
                  <a:pos x="connsiteX42461" y="connsiteY42461"/>
                </a:cxn>
                <a:cxn ang="0">
                  <a:pos x="connsiteX42462" y="connsiteY42462"/>
                </a:cxn>
                <a:cxn ang="0">
                  <a:pos x="connsiteX42463" y="connsiteY42463"/>
                </a:cxn>
                <a:cxn ang="0">
                  <a:pos x="connsiteX42464" y="connsiteY42464"/>
                </a:cxn>
                <a:cxn ang="0">
                  <a:pos x="connsiteX42465" y="connsiteY42465"/>
                </a:cxn>
                <a:cxn ang="0">
                  <a:pos x="connsiteX42466" y="connsiteY42466"/>
                </a:cxn>
                <a:cxn ang="0">
                  <a:pos x="connsiteX42467" y="connsiteY42467"/>
                </a:cxn>
                <a:cxn ang="0">
                  <a:pos x="connsiteX42468" y="connsiteY42468"/>
                </a:cxn>
                <a:cxn ang="0">
                  <a:pos x="connsiteX42469" y="connsiteY42469"/>
                </a:cxn>
                <a:cxn ang="0">
                  <a:pos x="connsiteX42470" y="connsiteY42470"/>
                </a:cxn>
                <a:cxn ang="0">
                  <a:pos x="connsiteX42471" y="connsiteY42471"/>
                </a:cxn>
                <a:cxn ang="0">
                  <a:pos x="connsiteX42472" y="connsiteY42472"/>
                </a:cxn>
                <a:cxn ang="0">
                  <a:pos x="connsiteX42473" y="connsiteY42473"/>
                </a:cxn>
                <a:cxn ang="0">
                  <a:pos x="connsiteX42474" y="connsiteY42474"/>
                </a:cxn>
                <a:cxn ang="0">
                  <a:pos x="connsiteX42475" y="connsiteY42475"/>
                </a:cxn>
                <a:cxn ang="0">
                  <a:pos x="connsiteX42476" y="connsiteY42476"/>
                </a:cxn>
                <a:cxn ang="0">
                  <a:pos x="connsiteX42477" y="connsiteY42477"/>
                </a:cxn>
                <a:cxn ang="0">
                  <a:pos x="connsiteX42478" y="connsiteY42478"/>
                </a:cxn>
                <a:cxn ang="0">
                  <a:pos x="connsiteX42479" y="connsiteY42479"/>
                </a:cxn>
                <a:cxn ang="0">
                  <a:pos x="connsiteX42480" y="connsiteY42480"/>
                </a:cxn>
                <a:cxn ang="0">
                  <a:pos x="connsiteX42481" y="connsiteY42481"/>
                </a:cxn>
                <a:cxn ang="0">
                  <a:pos x="connsiteX42482" y="connsiteY42482"/>
                </a:cxn>
                <a:cxn ang="0">
                  <a:pos x="connsiteX42483" y="connsiteY42483"/>
                </a:cxn>
                <a:cxn ang="0">
                  <a:pos x="connsiteX42484" y="connsiteY42484"/>
                </a:cxn>
                <a:cxn ang="0">
                  <a:pos x="connsiteX42485" y="connsiteY42485"/>
                </a:cxn>
                <a:cxn ang="0">
                  <a:pos x="connsiteX42486" y="connsiteY42486"/>
                </a:cxn>
                <a:cxn ang="0">
                  <a:pos x="connsiteX42487" y="connsiteY42487"/>
                </a:cxn>
                <a:cxn ang="0">
                  <a:pos x="connsiteX42488" y="connsiteY42488"/>
                </a:cxn>
                <a:cxn ang="0">
                  <a:pos x="connsiteX42489" y="connsiteY42489"/>
                </a:cxn>
                <a:cxn ang="0">
                  <a:pos x="connsiteX42490" y="connsiteY42490"/>
                </a:cxn>
                <a:cxn ang="0">
                  <a:pos x="connsiteX42491" y="connsiteY42491"/>
                </a:cxn>
                <a:cxn ang="0">
                  <a:pos x="connsiteX42492" y="connsiteY42492"/>
                </a:cxn>
                <a:cxn ang="0">
                  <a:pos x="connsiteX42493" y="connsiteY42493"/>
                </a:cxn>
                <a:cxn ang="0">
                  <a:pos x="connsiteX42494" y="connsiteY42494"/>
                </a:cxn>
                <a:cxn ang="0">
                  <a:pos x="connsiteX42495" y="connsiteY42495"/>
                </a:cxn>
                <a:cxn ang="0">
                  <a:pos x="connsiteX42496" y="connsiteY42496"/>
                </a:cxn>
                <a:cxn ang="0">
                  <a:pos x="connsiteX42497" y="connsiteY42497"/>
                </a:cxn>
                <a:cxn ang="0">
                  <a:pos x="connsiteX42498" y="connsiteY42498"/>
                </a:cxn>
                <a:cxn ang="0">
                  <a:pos x="connsiteX42499" y="connsiteY42499"/>
                </a:cxn>
                <a:cxn ang="0">
                  <a:pos x="connsiteX42500" y="connsiteY42500"/>
                </a:cxn>
                <a:cxn ang="0">
                  <a:pos x="connsiteX42501" y="connsiteY42501"/>
                </a:cxn>
                <a:cxn ang="0">
                  <a:pos x="connsiteX42502" y="connsiteY42502"/>
                </a:cxn>
                <a:cxn ang="0">
                  <a:pos x="connsiteX42503" y="connsiteY42503"/>
                </a:cxn>
                <a:cxn ang="0">
                  <a:pos x="connsiteX42504" y="connsiteY42504"/>
                </a:cxn>
                <a:cxn ang="0">
                  <a:pos x="connsiteX42505" y="connsiteY42505"/>
                </a:cxn>
                <a:cxn ang="0">
                  <a:pos x="connsiteX42506" y="connsiteY42506"/>
                </a:cxn>
                <a:cxn ang="0">
                  <a:pos x="connsiteX42507" y="connsiteY42507"/>
                </a:cxn>
                <a:cxn ang="0">
                  <a:pos x="connsiteX42508" y="connsiteY42508"/>
                </a:cxn>
                <a:cxn ang="0">
                  <a:pos x="connsiteX42509" y="connsiteY42509"/>
                </a:cxn>
                <a:cxn ang="0">
                  <a:pos x="connsiteX42510" y="connsiteY42510"/>
                </a:cxn>
                <a:cxn ang="0">
                  <a:pos x="connsiteX42511" y="connsiteY42511"/>
                </a:cxn>
                <a:cxn ang="0">
                  <a:pos x="connsiteX42512" y="connsiteY42512"/>
                </a:cxn>
                <a:cxn ang="0">
                  <a:pos x="connsiteX42513" y="connsiteY42513"/>
                </a:cxn>
                <a:cxn ang="0">
                  <a:pos x="connsiteX42514" y="connsiteY42514"/>
                </a:cxn>
                <a:cxn ang="0">
                  <a:pos x="connsiteX42515" y="connsiteY42515"/>
                </a:cxn>
                <a:cxn ang="0">
                  <a:pos x="connsiteX42516" y="connsiteY42516"/>
                </a:cxn>
                <a:cxn ang="0">
                  <a:pos x="connsiteX42517" y="connsiteY42517"/>
                </a:cxn>
                <a:cxn ang="0">
                  <a:pos x="connsiteX42518" y="connsiteY42518"/>
                </a:cxn>
                <a:cxn ang="0">
                  <a:pos x="connsiteX42519" y="connsiteY42519"/>
                </a:cxn>
                <a:cxn ang="0">
                  <a:pos x="connsiteX42520" y="connsiteY42520"/>
                </a:cxn>
                <a:cxn ang="0">
                  <a:pos x="connsiteX42521" y="connsiteY42521"/>
                </a:cxn>
                <a:cxn ang="0">
                  <a:pos x="connsiteX42522" y="connsiteY42522"/>
                </a:cxn>
                <a:cxn ang="0">
                  <a:pos x="connsiteX42523" y="connsiteY42523"/>
                </a:cxn>
                <a:cxn ang="0">
                  <a:pos x="connsiteX42524" y="connsiteY42524"/>
                </a:cxn>
                <a:cxn ang="0">
                  <a:pos x="connsiteX42525" y="connsiteY42525"/>
                </a:cxn>
                <a:cxn ang="0">
                  <a:pos x="connsiteX42526" y="connsiteY42526"/>
                </a:cxn>
                <a:cxn ang="0">
                  <a:pos x="connsiteX42527" y="connsiteY42527"/>
                </a:cxn>
                <a:cxn ang="0">
                  <a:pos x="connsiteX42528" y="connsiteY42528"/>
                </a:cxn>
                <a:cxn ang="0">
                  <a:pos x="connsiteX42529" y="connsiteY42529"/>
                </a:cxn>
                <a:cxn ang="0">
                  <a:pos x="connsiteX42530" y="connsiteY42530"/>
                </a:cxn>
                <a:cxn ang="0">
                  <a:pos x="connsiteX42531" y="connsiteY42531"/>
                </a:cxn>
                <a:cxn ang="0">
                  <a:pos x="connsiteX42532" y="connsiteY42532"/>
                </a:cxn>
                <a:cxn ang="0">
                  <a:pos x="connsiteX42533" y="connsiteY42533"/>
                </a:cxn>
                <a:cxn ang="0">
                  <a:pos x="connsiteX42534" y="connsiteY42534"/>
                </a:cxn>
                <a:cxn ang="0">
                  <a:pos x="connsiteX42535" y="connsiteY42535"/>
                </a:cxn>
                <a:cxn ang="0">
                  <a:pos x="connsiteX42536" y="connsiteY42536"/>
                </a:cxn>
                <a:cxn ang="0">
                  <a:pos x="connsiteX42537" y="connsiteY42537"/>
                </a:cxn>
                <a:cxn ang="0">
                  <a:pos x="connsiteX42538" y="connsiteY42538"/>
                </a:cxn>
                <a:cxn ang="0">
                  <a:pos x="connsiteX42539" y="connsiteY42539"/>
                </a:cxn>
                <a:cxn ang="0">
                  <a:pos x="connsiteX42540" y="connsiteY42540"/>
                </a:cxn>
                <a:cxn ang="0">
                  <a:pos x="connsiteX42541" y="connsiteY42541"/>
                </a:cxn>
                <a:cxn ang="0">
                  <a:pos x="connsiteX42542" y="connsiteY42542"/>
                </a:cxn>
                <a:cxn ang="0">
                  <a:pos x="connsiteX42543" y="connsiteY42543"/>
                </a:cxn>
                <a:cxn ang="0">
                  <a:pos x="connsiteX42544" y="connsiteY42544"/>
                </a:cxn>
                <a:cxn ang="0">
                  <a:pos x="connsiteX42545" y="connsiteY42545"/>
                </a:cxn>
                <a:cxn ang="0">
                  <a:pos x="connsiteX42546" y="connsiteY42546"/>
                </a:cxn>
                <a:cxn ang="0">
                  <a:pos x="connsiteX42547" y="connsiteY42547"/>
                </a:cxn>
                <a:cxn ang="0">
                  <a:pos x="connsiteX42548" y="connsiteY42548"/>
                </a:cxn>
                <a:cxn ang="0">
                  <a:pos x="connsiteX42549" y="connsiteY42549"/>
                </a:cxn>
                <a:cxn ang="0">
                  <a:pos x="connsiteX42550" y="connsiteY42550"/>
                </a:cxn>
                <a:cxn ang="0">
                  <a:pos x="connsiteX42551" y="connsiteY42551"/>
                </a:cxn>
                <a:cxn ang="0">
                  <a:pos x="connsiteX42552" y="connsiteY42552"/>
                </a:cxn>
                <a:cxn ang="0">
                  <a:pos x="connsiteX42553" y="connsiteY42553"/>
                </a:cxn>
                <a:cxn ang="0">
                  <a:pos x="connsiteX42554" y="connsiteY42554"/>
                </a:cxn>
                <a:cxn ang="0">
                  <a:pos x="connsiteX42555" y="connsiteY42555"/>
                </a:cxn>
                <a:cxn ang="0">
                  <a:pos x="connsiteX42556" y="connsiteY42556"/>
                </a:cxn>
                <a:cxn ang="0">
                  <a:pos x="connsiteX42557" y="connsiteY42557"/>
                </a:cxn>
                <a:cxn ang="0">
                  <a:pos x="connsiteX42558" y="connsiteY42558"/>
                </a:cxn>
                <a:cxn ang="0">
                  <a:pos x="connsiteX42559" y="connsiteY42559"/>
                </a:cxn>
                <a:cxn ang="0">
                  <a:pos x="connsiteX42560" y="connsiteY42560"/>
                </a:cxn>
                <a:cxn ang="0">
                  <a:pos x="connsiteX42561" y="connsiteY42561"/>
                </a:cxn>
                <a:cxn ang="0">
                  <a:pos x="connsiteX42562" y="connsiteY42562"/>
                </a:cxn>
                <a:cxn ang="0">
                  <a:pos x="connsiteX42563" y="connsiteY42563"/>
                </a:cxn>
                <a:cxn ang="0">
                  <a:pos x="connsiteX42564" y="connsiteY42564"/>
                </a:cxn>
                <a:cxn ang="0">
                  <a:pos x="connsiteX42565" y="connsiteY42565"/>
                </a:cxn>
                <a:cxn ang="0">
                  <a:pos x="connsiteX42566" y="connsiteY42566"/>
                </a:cxn>
                <a:cxn ang="0">
                  <a:pos x="connsiteX42567" y="connsiteY42567"/>
                </a:cxn>
                <a:cxn ang="0">
                  <a:pos x="connsiteX42568" y="connsiteY42568"/>
                </a:cxn>
                <a:cxn ang="0">
                  <a:pos x="connsiteX42569" y="connsiteY42569"/>
                </a:cxn>
                <a:cxn ang="0">
                  <a:pos x="connsiteX42570" y="connsiteY42570"/>
                </a:cxn>
                <a:cxn ang="0">
                  <a:pos x="connsiteX42571" y="connsiteY42571"/>
                </a:cxn>
                <a:cxn ang="0">
                  <a:pos x="connsiteX42572" y="connsiteY42572"/>
                </a:cxn>
                <a:cxn ang="0">
                  <a:pos x="connsiteX42573" y="connsiteY42573"/>
                </a:cxn>
                <a:cxn ang="0">
                  <a:pos x="connsiteX42574" y="connsiteY42574"/>
                </a:cxn>
                <a:cxn ang="0">
                  <a:pos x="connsiteX42575" y="connsiteY42575"/>
                </a:cxn>
                <a:cxn ang="0">
                  <a:pos x="connsiteX42576" y="connsiteY42576"/>
                </a:cxn>
                <a:cxn ang="0">
                  <a:pos x="connsiteX42577" y="connsiteY42577"/>
                </a:cxn>
                <a:cxn ang="0">
                  <a:pos x="connsiteX42578" y="connsiteY42578"/>
                </a:cxn>
                <a:cxn ang="0">
                  <a:pos x="connsiteX42579" y="connsiteY42579"/>
                </a:cxn>
                <a:cxn ang="0">
                  <a:pos x="connsiteX42580" y="connsiteY42580"/>
                </a:cxn>
                <a:cxn ang="0">
                  <a:pos x="connsiteX42581" y="connsiteY42581"/>
                </a:cxn>
                <a:cxn ang="0">
                  <a:pos x="connsiteX42582" y="connsiteY42582"/>
                </a:cxn>
                <a:cxn ang="0">
                  <a:pos x="connsiteX42583" y="connsiteY42583"/>
                </a:cxn>
                <a:cxn ang="0">
                  <a:pos x="connsiteX42584" y="connsiteY42584"/>
                </a:cxn>
                <a:cxn ang="0">
                  <a:pos x="connsiteX42585" y="connsiteY42585"/>
                </a:cxn>
                <a:cxn ang="0">
                  <a:pos x="connsiteX42586" y="connsiteY42586"/>
                </a:cxn>
                <a:cxn ang="0">
                  <a:pos x="connsiteX42587" y="connsiteY42587"/>
                </a:cxn>
                <a:cxn ang="0">
                  <a:pos x="connsiteX42588" y="connsiteY42588"/>
                </a:cxn>
                <a:cxn ang="0">
                  <a:pos x="connsiteX42589" y="connsiteY42589"/>
                </a:cxn>
                <a:cxn ang="0">
                  <a:pos x="connsiteX42590" y="connsiteY42590"/>
                </a:cxn>
                <a:cxn ang="0">
                  <a:pos x="connsiteX42591" y="connsiteY42591"/>
                </a:cxn>
                <a:cxn ang="0">
                  <a:pos x="connsiteX42592" y="connsiteY42592"/>
                </a:cxn>
                <a:cxn ang="0">
                  <a:pos x="connsiteX42593" y="connsiteY42593"/>
                </a:cxn>
                <a:cxn ang="0">
                  <a:pos x="connsiteX42594" y="connsiteY42594"/>
                </a:cxn>
                <a:cxn ang="0">
                  <a:pos x="connsiteX42595" y="connsiteY42595"/>
                </a:cxn>
                <a:cxn ang="0">
                  <a:pos x="connsiteX42596" y="connsiteY42596"/>
                </a:cxn>
                <a:cxn ang="0">
                  <a:pos x="connsiteX42597" y="connsiteY42597"/>
                </a:cxn>
                <a:cxn ang="0">
                  <a:pos x="connsiteX42598" y="connsiteY42598"/>
                </a:cxn>
                <a:cxn ang="0">
                  <a:pos x="connsiteX42599" y="connsiteY42599"/>
                </a:cxn>
                <a:cxn ang="0">
                  <a:pos x="connsiteX42600" y="connsiteY42600"/>
                </a:cxn>
                <a:cxn ang="0">
                  <a:pos x="connsiteX42601" y="connsiteY42601"/>
                </a:cxn>
                <a:cxn ang="0">
                  <a:pos x="connsiteX42602" y="connsiteY42602"/>
                </a:cxn>
                <a:cxn ang="0">
                  <a:pos x="connsiteX42603" y="connsiteY42603"/>
                </a:cxn>
                <a:cxn ang="0">
                  <a:pos x="connsiteX42604" y="connsiteY42604"/>
                </a:cxn>
                <a:cxn ang="0">
                  <a:pos x="connsiteX42605" y="connsiteY42605"/>
                </a:cxn>
                <a:cxn ang="0">
                  <a:pos x="connsiteX42606" y="connsiteY42606"/>
                </a:cxn>
                <a:cxn ang="0">
                  <a:pos x="connsiteX42607" y="connsiteY42607"/>
                </a:cxn>
                <a:cxn ang="0">
                  <a:pos x="connsiteX42608" y="connsiteY42608"/>
                </a:cxn>
                <a:cxn ang="0">
                  <a:pos x="connsiteX42609" y="connsiteY42609"/>
                </a:cxn>
                <a:cxn ang="0">
                  <a:pos x="connsiteX42610" y="connsiteY42610"/>
                </a:cxn>
                <a:cxn ang="0">
                  <a:pos x="connsiteX42611" y="connsiteY42611"/>
                </a:cxn>
                <a:cxn ang="0">
                  <a:pos x="connsiteX42612" y="connsiteY42612"/>
                </a:cxn>
                <a:cxn ang="0">
                  <a:pos x="connsiteX42613" y="connsiteY42613"/>
                </a:cxn>
                <a:cxn ang="0">
                  <a:pos x="connsiteX42614" y="connsiteY42614"/>
                </a:cxn>
                <a:cxn ang="0">
                  <a:pos x="connsiteX42615" y="connsiteY42615"/>
                </a:cxn>
                <a:cxn ang="0">
                  <a:pos x="connsiteX42616" y="connsiteY42616"/>
                </a:cxn>
                <a:cxn ang="0">
                  <a:pos x="connsiteX42617" y="connsiteY42617"/>
                </a:cxn>
                <a:cxn ang="0">
                  <a:pos x="connsiteX42618" y="connsiteY42618"/>
                </a:cxn>
                <a:cxn ang="0">
                  <a:pos x="connsiteX42619" y="connsiteY42619"/>
                </a:cxn>
                <a:cxn ang="0">
                  <a:pos x="connsiteX42620" y="connsiteY42620"/>
                </a:cxn>
                <a:cxn ang="0">
                  <a:pos x="connsiteX42621" y="connsiteY42621"/>
                </a:cxn>
                <a:cxn ang="0">
                  <a:pos x="connsiteX42622" y="connsiteY42622"/>
                </a:cxn>
                <a:cxn ang="0">
                  <a:pos x="connsiteX42623" y="connsiteY42623"/>
                </a:cxn>
                <a:cxn ang="0">
                  <a:pos x="connsiteX42624" y="connsiteY42624"/>
                </a:cxn>
                <a:cxn ang="0">
                  <a:pos x="connsiteX42625" y="connsiteY42625"/>
                </a:cxn>
                <a:cxn ang="0">
                  <a:pos x="connsiteX42626" y="connsiteY42626"/>
                </a:cxn>
                <a:cxn ang="0">
                  <a:pos x="connsiteX42627" y="connsiteY42627"/>
                </a:cxn>
                <a:cxn ang="0">
                  <a:pos x="connsiteX42628" y="connsiteY42628"/>
                </a:cxn>
                <a:cxn ang="0">
                  <a:pos x="connsiteX42629" y="connsiteY42629"/>
                </a:cxn>
                <a:cxn ang="0">
                  <a:pos x="connsiteX42630" y="connsiteY42630"/>
                </a:cxn>
                <a:cxn ang="0">
                  <a:pos x="connsiteX42631" y="connsiteY42631"/>
                </a:cxn>
                <a:cxn ang="0">
                  <a:pos x="connsiteX42632" y="connsiteY42632"/>
                </a:cxn>
                <a:cxn ang="0">
                  <a:pos x="connsiteX42633" y="connsiteY42633"/>
                </a:cxn>
                <a:cxn ang="0">
                  <a:pos x="connsiteX42634" y="connsiteY42634"/>
                </a:cxn>
                <a:cxn ang="0">
                  <a:pos x="connsiteX42635" y="connsiteY42635"/>
                </a:cxn>
                <a:cxn ang="0">
                  <a:pos x="connsiteX42636" y="connsiteY42636"/>
                </a:cxn>
                <a:cxn ang="0">
                  <a:pos x="connsiteX42637" y="connsiteY42637"/>
                </a:cxn>
                <a:cxn ang="0">
                  <a:pos x="connsiteX42638" y="connsiteY42638"/>
                </a:cxn>
                <a:cxn ang="0">
                  <a:pos x="connsiteX42639" y="connsiteY42639"/>
                </a:cxn>
                <a:cxn ang="0">
                  <a:pos x="connsiteX42640" y="connsiteY42640"/>
                </a:cxn>
                <a:cxn ang="0">
                  <a:pos x="connsiteX42641" y="connsiteY42641"/>
                </a:cxn>
                <a:cxn ang="0">
                  <a:pos x="connsiteX42642" y="connsiteY42642"/>
                </a:cxn>
                <a:cxn ang="0">
                  <a:pos x="connsiteX42643" y="connsiteY42643"/>
                </a:cxn>
                <a:cxn ang="0">
                  <a:pos x="connsiteX42644" y="connsiteY42644"/>
                </a:cxn>
                <a:cxn ang="0">
                  <a:pos x="connsiteX42645" y="connsiteY42645"/>
                </a:cxn>
                <a:cxn ang="0">
                  <a:pos x="connsiteX42646" y="connsiteY42646"/>
                </a:cxn>
                <a:cxn ang="0">
                  <a:pos x="connsiteX42647" y="connsiteY42647"/>
                </a:cxn>
                <a:cxn ang="0">
                  <a:pos x="connsiteX42648" y="connsiteY42648"/>
                </a:cxn>
                <a:cxn ang="0">
                  <a:pos x="connsiteX42649" y="connsiteY42649"/>
                </a:cxn>
                <a:cxn ang="0">
                  <a:pos x="connsiteX42650" y="connsiteY42650"/>
                </a:cxn>
                <a:cxn ang="0">
                  <a:pos x="connsiteX42651" y="connsiteY42651"/>
                </a:cxn>
                <a:cxn ang="0">
                  <a:pos x="connsiteX42652" y="connsiteY42652"/>
                </a:cxn>
                <a:cxn ang="0">
                  <a:pos x="connsiteX42653" y="connsiteY42653"/>
                </a:cxn>
                <a:cxn ang="0">
                  <a:pos x="connsiteX42654" y="connsiteY42654"/>
                </a:cxn>
                <a:cxn ang="0">
                  <a:pos x="connsiteX42655" y="connsiteY42655"/>
                </a:cxn>
                <a:cxn ang="0">
                  <a:pos x="connsiteX42656" y="connsiteY42656"/>
                </a:cxn>
                <a:cxn ang="0">
                  <a:pos x="connsiteX42657" y="connsiteY42657"/>
                </a:cxn>
                <a:cxn ang="0">
                  <a:pos x="connsiteX42658" y="connsiteY42658"/>
                </a:cxn>
                <a:cxn ang="0">
                  <a:pos x="connsiteX42659" y="connsiteY42659"/>
                </a:cxn>
                <a:cxn ang="0">
                  <a:pos x="connsiteX42660" y="connsiteY42660"/>
                </a:cxn>
                <a:cxn ang="0">
                  <a:pos x="connsiteX42661" y="connsiteY42661"/>
                </a:cxn>
                <a:cxn ang="0">
                  <a:pos x="connsiteX42662" y="connsiteY42662"/>
                </a:cxn>
                <a:cxn ang="0">
                  <a:pos x="connsiteX42663" y="connsiteY42663"/>
                </a:cxn>
                <a:cxn ang="0">
                  <a:pos x="connsiteX42664" y="connsiteY42664"/>
                </a:cxn>
                <a:cxn ang="0">
                  <a:pos x="connsiteX42665" y="connsiteY42665"/>
                </a:cxn>
                <a:cxn ang="0">
                  <a:pos x="connsiteX42666" y="connsiteY42666"/>
                </a:cxn>
                <a:cxn ang="0">
                  <a:pos x="connsiteX42667" y="connsiteY42667"/>
                </a:cxn>
                <a:cxn ang="0">
                  <a:pos x="connsiteX42668" y="connsiteY42668"/>
                </a:cxn>
                <a:cxn ang="0">
                  <a:pos x="connsiteX42669" y="connsiteY42669"/>
                </a:cxn>
                <a:cxn ang="0">
                  <a:pos x="connsiteX42670" y="connsiteY42670"/>
                </a:cxn>
                <a:cxn ang="0">
                  <a:pos x="connsiteX42671" y="connsiteY42671"/>
                </a:cxn>
                <a:cxn ang="0">
                  <a:pos x="connsiteX42672" y="connsiteY42672"/>
                </a:cxn>
                <a:cxn ang="0">
                  <a:pos x="connsiteX42673" y="connsiteY42673"/>
                </a:cxn>
                <a:cxn ang="0">
                  <a:pos x="connsiteX42674" y="connsiteY42674"/>
                </a:cxn>
                <a:cxn ang="0">
                  <a:pos x="connsiteX42675" y="connsiteY42675"/>
                </a:cxn>
                <a:cxn ang="0">
                  <a:pos x="connsiteX42676" y="connsiteY42676"/>
                </a:cxn>
                <a:cxn ang="0">
                  <a:pos x="connsiteX42677" y="connsiteY42677"/>
                </a:cxn>
                <a:cxn ang="0">
                  <a:pos x="connsiteX42678" y="connsiteY42678"/>
                </a:cxn>
                <a:cxn ang="0">
                  <a:pos x="connsiteX42679" y="connsiteY42679"/>
                </a:cxn>
                <a:cxn ang="0">
                  <a:pos x="connsiteX42680" y="connsiteY42680"/>
                </a:cxn>
                <a:cxn ang="0">
                  <a:pos x="connsiteX42681" y="connsiteY42681"/>
                </a:cxn>
                <a:cxn ang="0">
                  <a:pos x="connsiteX42682" y="connsiteY42682"/>
                </a:cxn>
                <a:cxn ang="0">
                  <a:pos x="connsiteX42683" y="connsiteY42683"/>
                </a:cxn>
                <a:cxn ang="0">
                  <a:pos x="connsiteX42684" y="connsiteY42684"/>
                </a:cxn>
                <a:cxn ang="0">
                  <a:pos x="connsiteX42685" y="connsiteY42685"/>
                </a:cxn>
                <a:cxn ang="0">
                  <a:pos x="connsiteX42686" y="connsiteY42686"/>
                </a:cxn>
                <a:cxn ang="0">
                  <a:pos x="connsiteX42687" y="connsiteY42687"/>
                </a:cxn>
                <a:cxn ang="0">
                  <a:pos x="connsiteX42688" y="connsiteY42688"/>
                </a:cxn>
                <a:cxn ang="0">
                  <a:pos x="connsiteX42689" y="connsiteY42689"/>
                </a:cxn>
                <a:cxn ang="0">
                  <a:pos x="connsiteX42690" y="connsiteY42690"/>
                </a:cxn>
                <a:cxn ang="0">
                  <a:pos x="connsiteX42691" y="connsiteY42691"/>
                </a:cxn>
                <a:cxn ang="0">
                  <a:pos x="connsiteX42692" y="connsiteY42692"/>
                </a:cxn>
                <a:cxn ang="0">
                  <a:pos x="connsiteX42693" y="connsiteY42693"/>
                </a:cxn>
                <a:cxn ang="0">
                  <a:pos x="connsiteX42694" y="connsiteY42694"/>
                </a:cxn>
                <a:cxn ang="0">
                  <a:pos x="connsiteX42695" y="connsiteY42695"/>
                </a:cxn>
                <a:cxn ang="0">
                  <a:pos x="connsiteX42696" y="connsiteY42696"/>
                </a:cxn>
                <a:cxn ang="0">
                  <a:pos x="connsiteX42697" y="connsiteY42697"/>
                </a:cxn>
                <a:cxn ang="0">
                  <a:pos x="connsiteX42698" y="connsiteY42698"/>
                </a:cxn>
                <a:cxn ang="0">
                  <a:pos x="connsiteX42699" y="connsiteY42699"/>
                </a:cxn>
                <a:cxn ang="0">
                  <a:pos x="connsiteX42700" y="connsiteY42700"/>
                </a:cxn>
                <a:cxn ang="0">
                  <a:pos x="connsiteX42701" y="connsiteY42701"/>
                </a:cxn>
                <a:cxn ang="0">
                  <a:pos x="connsiteX42702" y="connsiteY42702"/>
                </a:cxn>
                <a:cxn ang="0">
                  <a:pos x="connsiteX42703" y="connsiteY42703"/>
                </a:cxn>
                <a:cxn ang="0">
                  <a:pos x="connsiteX42704" y="connsiteY42704"/>
                </a:cxn>
                <a:cxn ang="0">
                  <a:pos x="connsiteX42705" y="connsiteY42705"/>
                </a:cxn>
                <a:cxn ang="0">
                  <a:pos x="connsiteX42706" y="connsiteY42706"/>
                </a:cxn>
                <a:cxn ang="0">
                  <a:pos x="connsiteX42707" y="connsiteY42707"/>
                </a:cxn>
                <a:cxn ang="0">
                  <a:pos x="connsiteX42708" y="connsiteY42708"/>
                </a:cxn>
                <a:cxn ang="0">
                  <a:pos x="connsiteX42709" y="connsiteY42709"/>
                </a:cxn>
                <a:cxn ang="0">
                  <a:pos x="connsiteX42710" y="connsiteY42710"/>
                </a:cxn>
                <a:cxn ang="0">
                  <a:pos x="connsiteX42711" y="connsiteY42711"/>
                </a:cxn>
                <a:cxn ang="0">
                  <a:pos x="connsiteX42712" y="connsiteY42712"/>
                </a:cxn>
                <a:cxn ang="0">
                  <a:pos x="connsiteX42713" y="connsiteY42713"/>
                </a:cxn>
                <a:cxn ang="0">
                  <a:pos x="connsiteX42714" y="connsiteY42714"/>
                </a:cxn>
                <a:cxn ang="0">
                  <a:pos x="connsiteX42715" y="connsiteY42715"/>
                </a:cxn>
                <a:cxn ang="0">
                  <a:pos x="connsiteX42716" y="connsiteY42716"/>
                </a:cxn>
                <a:cxn ang="0">
                  <a:pos x="connsiteX42717" y="connsiteY42717"/>
                </a:cxn>
                <a:cxn ang="0">
                  <a:pos x="connsiteX42718" y="connsiteY42718"/>
                </a:cxn>
                <a:cxn ang="0">
                  <a:pos x="connsiteX42719" y="connsiteY42719"/>
                </a:cxn>
                <a:cxn ang="0">
                  <a:pos x="connsiteX42720" y="connsiteY42720"/>
                </a:cxn>
                <a:cxn ang="0">
                  <a:pos x="connsiteX42721" y="connsiteY42721"/>
                </a:cxn>
                <a:cxn ang="0">
                  <a:pos x="connsiteX42722" y="connsiteY42722"/>
                </a:cxn>
                <a:cxn ang="0">
                  <a:pos x="connsiteX42723" y="connsiteY42723"/>
                </a:cxn>
                <a:cxn ang="0">
                  <a:pos x="connsiteX42724" y="connsiteY42724"/>
                </a:cxn>
                <a:cxn ang="0">
                  <a:pos x="connsiteX42725" y="connsiteY42725"/>
                </a:cxn>
                <a:cxn ang="0">
                  <a:pos x="connsiteX42726" y="connsiteY42726"/>
                </a:cxn>
                <a:cxn ang="0">
                  <a:pos x="connsiteX42727" y="connsiteY42727"/>
                </a:cxn>
                <a:cxn ang="0">
                  <a:pos x="connsiteX42728" y="connsiteY42728"/>
                </a:cxn>
                <a:cxn ang="0">
                  <a:pos x="connsiteX42729" y="connsiteY42729"/>
                </a:cxn>
                <a:cxn ang="0">
                  <a:pos x="connsiteX42730" y="connsiteY42730"/>
                </a:cxn>
                <a:cxn ang="0">
                  <a:pos x="connsiteX42731" y="connsiteY42731"/>
                </a:cxn>
                <a:cxn ang="0">
                  <a:pos x="connsiteX42732" y="connsiteY42732"/>
                </a:cxn>
                <a:cxn ang="0">
                  <a:pos x="connsiteX42733" y="connsiteY42733"/>
                </a:cxn>
                <a:cxn ang="0">
                  <a:pos x="connsiteX42734" y="connsiteY42734"/>
                </a:cxn>
                <a:cxn ang="0">
                  <a:pos x="connsiteX42735" y="connsiteY42735"/>
                </a:cxn>
                <a:cxn ang="0">
                  <a:pos x="connsiteX42736" y="connsiteY42736"/>
                </a:cxn>
                <a:cxn ang="0">
                  <a:pos x="connsiteX42737" y="connsiteY42737"/>
                </a:cxn>
                <a:cxn ang="0">
                  <a:pos x="connsiteX42738" y="connsiteY42738"/>
                </a:cxn>
                <a:cxn ang="0">
                  <a:pos x="connsiteX42739" y="connsiteY42739"/>
                </a:cxn>
                <a:cxn ang="0">
                  <a:pos x="connsiteX42740" y="connsiteY42740"/>
                </a:cxn>
                <a:cxn ang="0">
                  <a:pos x="connsiteX42741" y="connsiteY42741"/>
                </a:cxn>
                <a:cxn ang="0">
                  <a:pos x="connsiteX42742" y="connsiteY42742"/>
                </a:cxn>
                <a:cxn ang="0">
                  <a:pos x="connsiteX42743" y="connsiteY42743"/>
                </a:cxn>
                <a:cxn ang="0">
                  <a:pos x="connsiteX42744" y="connsiteY42744"/>
                </a:cxn>
                <a:cxn ang="0">
                  <a:pos x="connsiteX42745" y="connsiteY42745"/>
                </a:cxn>
                <a:cxn ang="0">
                  <a:pos x="connsiteX42746" y="connsiteY42746"/>
                </a:cxn>
                <a:cxn ang="0">
                  <a:pos x="connsiteX42747" y="connsiteY42747"/>
                </a:cxn>
                <a:cxn ang="0">
                  <a:pos x="connsiteX42748" y="connsiteY42748"/>
                </a:cxn>
                <a:cxn ang="0">
                  <a:pos x="connsiteX42749" y="connsiteY42749"/>
                </a:cxn>
                <a:cxn ang="0">
                  <a:pos x="connsiteX42750" y="connsiteY42750"/>
                </a:cxn>
                <a:cxn ang="0">
                  <a:pos x="connsiteX42751" y="connsiteY42751"/>
                </a:cxn>
                <a:cxn ang="0">
                  <a:pos x="connsiteX42752" y="connsiteY42752"/>
                </a:cxn>
                <a:cxn ang="0">
                  <a:pos x="connsiteX42753" y="connsiteY42753"/>
                </a:cxn>
                <a:cxn ang="0">
                  <a:pos x="connsiteX42754" y="connsiteY42754"/>
                </a:cxn>
                <a:cxn ang="0">
                  <a:pos x="connsiteX42755" y="connsiteY42755"/>
                </a:cxn>
                <a:cxn ang="0">
                  <a:pos x="connsiteX42756" y="connsiteY42756"/>
                </a:cxn>
                <a:cxn ang="0">
                  <a:pos x="connsiteX42757" y="connsiteY42757"/>
                </a:cxn>
                <a:cxn ang="0">
                  <a:pos x="connsiteX42758" y="connsiteY42758"/>
                </a:cxn>
                <a:cxn ang="0">
                  <a:pos x="connsiteX42759" y="connsiteY42759"/>
                </a:cxn>
                <a:cxn ang="0">
                  <a:pos x="connsiteX42760" y="connsiteY42760"/>
                </a:cxn>
                <a:cxn ang="0">
                  <a:pos x="connsiteX42761" y="connsiteY42761"/>
                </a:cxn>
                <a:cxn ang="0">
                  <a:pos x="connsiteX42762" y="connsiteY42762"/>
                </a:cxn>
                <a:cxn ang="0">
                  <a:pos x="connsiteX42763" y="connsiteY42763"/>
                </a:cxn>
                <a:cxn ang="0">
                  <a:pos x="connsiteX42764" y="connsiteY42764"/>
                </a:cxn>
                <a:cxn ang="0">
                  <a:pos x="connsiteX42765" y="connsiteY42765"/>
                </a:cxn>
                <a:cxn ang="0">
                  <a:pos x="connsiteX42766" y="connsiteY42766"/>
                </a:cxn>
                <a:cxn ang="0">
                  <a:pos x="connsiteX42767" y="connsiteY42767"/>
                </a:cxn>
                <a:cxn ang="0">
                  <a:pos x="connsiteX42768" y="connsiteY42768"/>
                </a:cxn>
                <a:cxn ang="0">
                  <a:pos x="connsiteX42769" y="connsiteY42769"/>
                </a:cxn>
                <a:cxn ang="0">
                  <a:pos x="connsiteX42770" y="connsiteY42770"/>
                </a:cxn>
                <a:cxn ang="0">
                  <a:pos x="connsiteX42771" y="connsiteY42771"/>
                </a:cxn>
                <a:cxn ang="0">
                  <a:pos x="connsiteX42772" y="connsiteY42772"/>
                </a:cxn>
                <a:cxn ang="0">
                  <a:pos x="connsiteX42773" y="connsiteY42773"/>
                </a:cxn>
                <a:cxn ang="0">
                  <a:pos x="connsiteX42774" y="connsiteY42774"/>
                </a:cxn>
                <a:cxn ang="0">
                  <a:pos x="connsiteX42775" y="connsiteY42775"/>
                </a:cxn>
                <a:cxn ang="0">
                  <a:pos x="connsiteX42776" y="connsiteY42776"/>
                </a:cxn>
                <a:cxn ang="0">
                  <a:pos x="connsiteX42777" y="connsiteY42777"/>
                </a:cxn>
                <a:cxn ang="0">
                  <a:pos x="connsiteX42778" y="connsiteY42778"/>
                </a:cxn>
                <a:cxn ang="0">
                  <a:pos x="connsiteX42779" y="connsiteY42779"/>
                </a:cxn>
                <a:cxn ang="0">
                  <a:pos x="connsiteX42780" y="connsiteY42780"/>
                </a:cxn>
                <a:cxn ang="0">
                  <a:pos x="connsiteX42781" y="connsiteY42781"/>
                </a:cxn>
                <a:cxn ang="0">
                  <a:pos x="connsiteX42782" y="connsiteY42782"/>
                </a:cxn>
                <a:cxn ang="0">
                  <a:pos x="connsiteX42783" y="connsiteY42783"/>
                </a:cxn>
                <a:cxn ang="0">
                  <a:pos x="connsiteX42784" y="connsiteY42784"/>
                </a:cxn>
                <a:cxn ang="0">
                  <a:pos x="connsiteX42785" y="connsiteY42785"/>
                </a:cxn>
                <a:cxn ang="0">
                  <a:pos x="connsiteX42786" y="connsiteY42786"/>
                </a:cxn>
                <a:cxn ang="0">
                  <a:pos x="connsiteX42787" y="connsiteY42787"/>
                </a:cxn>
                <a:cxn ang="0">
                  <a:pos x="connsiteX42788" y="connsiteY42788"/>
                </a:cxn>
                <a:cxn ang="0">
                  <a:pos x="connsiteX42789" y="connsiteY42789"/>
                </a:cxn>
                <a:cxn ang="0">
                  <a:pos x="connsiteX42790" y="connsiteY42790"/>
                </a:cxn>
                <a:cxn ang="0">
                  <a:pos x="connsiteX42791" y="connsiteY42791"/>
                </a:cxn>
                <a:cxn ang="0">
                  <a:pos x="connsiteX42792" y="connsiteY42792"/>
                </a:cxn>
                <a:cxn ang="0">
                  <a:pos x="connsiteX42793" y="connsiteY42793"/>
                </a:cxn>
                <a:cxn ang="0">
                  <a:pos x="connsiteX42794" y="connsiteY42794"/>
                </a:cxn>
                <a:cxn ang="0">
                  <a:pos x="connsiteX42795" y="connsiteY42795"/>
                </a:cxn>
                <a:cxn ang="0">
                  <a:pos x="connsiteX42796" y="connsiteY42796"/>
                </a:cxn>
                <a:cxn ang="0">
                  <a:pos x="connsiteX42797" y="connsiteY42797"/>
                </a:cxn>
                <a:cxn ang="0">
                  <a:pos x="connsiteX42798" y="connsiteY42798"/>
                </a:cxn>
                <a:cxn ang="0">
                  <a:pos x="connsiteX42799" y="connsiteY42799"/>
                </a:cxn>
                <a:cxn ang="0">
                  <a:pos x="connsiteX42800" y="connsiteY42800"/>
                </a:cxn>
                <a:cxn ang="0">
                  <a:pos x="connsiteX42801" y="connsiteY42801"/>
                </a:cxn>
                <a:cxn ang="0">
                  <a:pos x="connsiteX42802" y="connsiteY42802"/>
                </a:cxn>
                <a:cxn ang="0">
                  <a:pos x="connsiteX42803" y="connsiteY42803"/>
                </a:cxn>
                <a:cxn ang="0">
                  <a:pos x="connsiteX42804" y="connsiteY42804"/>
                </a:cxn>
                <a:cxn ang="0">
                  <a:pos x="connsiteX42805" y="connsiteY42805"/>
                </a:cxn>
                <a:cxn ang="0">
                  <a:pos x="connsiteX42806" y="connsiteY42806"/>
                </a:cxn>
                <a:cxn ang="0">
                  <a:pos x="connsiteX42807" y="connsiteY42807"/>
                </a:cxn>
                <a:cxn ang="0">
                  <a:pos x="connsiteX42808" y="connsiteY42808"/>
                </a:cxn>
                <a:cxn ang="0">
                  <a:pos x="connsiteX42809" y="connsiteY42809"/>
                </a:cxn>
                <a:cxn ang="0">
                  <a:pos x="connsiteX42810" y="connsiteY42810"/>
                </a:cxn>
                <a:cxn ang="0">
                  <a:pos x="connsiteX42811" y="connsiteY42811"/>
                </a:cxn>
                <a:cxn ang="0">
                  <a:pos x="connsiteX42812" y="connsiteY42812"/>
                </a:cxn>
                <a:cxn ang="0">
                  <a:pos x="connsiteX42813" y="connsiteY42813"/>
                </a:cxn>
                <a:cxn ang="0">
                  <a:pos x="connsiteX42814" y="connsiteY42814"/>
                </a:cxn>
                <a:cxn ang="0">
                  <a:pos x="connsiteX42815" y="connsiteY42815"/>
                </a:cxn>
                <a:cxn ang="0">
                  <a:pos x="connsiteX42816" y="connsiteY42816"/>
                </a:cxn>
                <a:cxn ang="0">
                  <a:pos x="connsiteX42817" y="connsiteY42817"/>
                </a:cxn>
                <a:cxn ang="0">
                  <a:pos x="connsiteX42818" y="connsiteY42818"/>
                </a:cxn>
                <a:cxn ang="0">
                  <a:pos x="connsiteX42819" y="connsiteY42819"/>
                </a:cxn>
                <a:cxn ang="0">
                  <a:pos x="connsiteX42820" y="connsiteY42820"/>
                </a:cxn>
                <a:cxn ang="0">
                  <a:pos x="connsiteX42821" y="connsiteY42821"/>
                </a:cxn>
                <a:cxn ang="0">
                  <a:pos x="connsiteX42822" y="connsiteY42822"/>
                </a:cxn>
                <a:cxn ang="0">
                  <a:pos x="connsiteX42823" y="connsiteY42823"/>
                </a:cxn>
                <a:cxn ang="0">
                  <a:pos x="connsiteX42824" y="connsiteY42824"/>
                </a:cxn>
                <a:cxn ang="0">
                  <a:pos x="connsiteX42825" y="connsiteY42825"/>
                </a:cxn>
                <a:cxn ang="0">
                  <a:pos x="connsiteX42826" y="connsiteY42826"/>
                </a:cxn>
                <a:cxn ang="0">
                  <a:pos x="connsiteX42827" y="connsiteY42827"/>
                </a:cxn>
                <a:cxn ang="0">
                  <a:pos x="connsiteX42828" y="connsiteY42828"/>
                </a:cxn>
                <a:cxn ang="0">
                  <a:pos x="connsiteX42829" y="connsiteY42829"/>
                </a:cxn>
                <a:cxn ang="0">
                  <a:pos x="connsiteX42830" y="connsiteY42830"/>
                </a:cxn>
                <a:cxn ang="0">
                  <a:pos x="connsiteX42831" y="connsiteY42831"/>
                </a:cxn>
                <a:cxn ang="0">
                  <a:pos x="connsiteX42832" y="connsiteY42832"/>
                </a:cxn>
                <a:cxn ang="0">
                  <a:pos x="connsiteX42833" y="connsiteY42833"/>
                </a:cxn>
                <a:cxn ang="0">
                  <a:pos x="connsiteX42834" y="connsiteY42834"/>
                </a:cxn>
                <a:cxn ang="0">
                  <a:pos x="connsiteX42835" y="connsiteY42835"/>
                </a:cxn>
                <a:cxn ang="0">
                  <a:pos x="connsiteX42836" y="connsiteY42836"/>
                </a:cxn>
                <a:cxn ang="0">
                  <a:pos x="connsiteX42837" y="connsiteY42837"/>
                </a:cxn>
                <a:cxn ang="0">
                  <a:pos x="connsiteX42838" y="connsiteY42838"/>
                </a:cxn>
                <a:cxn ang="0">
                  <a:pos x="connsiteX42839" y="connsiteY42839"/>
                </a:cxn>
                <a:cxn ang="0">
                  <a:pos x="connsiteX42840" y="connsiteY42840"/>
                </a:cxn>
                <a:cxn ang="0">
                  <a:pos x="connsiteX42841" y="connsiteY42841"/>
                </a:cxn>
                <a:cxn ang="0">
                  <a:pos x="connsiteX42842" y="connsiteY42842"/>
                </a:cxn>
                <a:cxn ang="0">
                  <a:pos x="connsiteX42843" y="connsiteY42843"/>
                </a:cxn>
                <a:cxn ang="0">
                  <a:pos x="connsiteX42844" y="connsiteY42844"/>
                </a:cxn>
                <a:cxn ang="0">
                  <a:pos x="connsiteX42845" y="connsiteY42845"/>
                </a:cxn>
                <a:cxn ang="0">
                  <a:pos x="connsiteX42846" y="connsiteY42846"/>
                </a:cxn>
                <a:cxn ang="0">
                  <a:pos x="connsiteX42847" y="connsiteY42847"/>
                </a:cxn>
                <a:cxn ang="0">
                  <a:pos x="connsiteX42848" y="connsiteY42848"/>
                </a:cxn>
                <a:cxn ang="0">
                  <a:pos x="connsiteX42849" y="connsiteY42849"/>
                </a:cxn>
                <a:cxn ang="0">
                  <a:pos x="connsiteX42850" y="connsiteY42850"/>
                </a:cxn>
                <a:cxn ang="0">
                  <a:pos x="connsiteX42851" y="connsiteY42851"/>
                </a:cxn>
                <a:cxn ang="0">
                  <a:pos x="connsiteX42852" y="connsiteY42852"/>
                </a:cxn>
                <a:cxn ang="0">
                  <a:pos x="connsiteX42853" y="connsiteY42853"/>
                </a:cxn>
                <a:cxn ang="0">
                  <a:pos x="connsiteX42854" y="connsiteY42854"/>
                </a:cxn>
                <a:cxn ang="0">
                  <a:pos x="connsiteX42855" y="connsiteY42855"/>
                </a:cxn>
                <a:cxn ang="0">
                  <a:pos x="connsiteX42856" y="connsiteY42856"/>
                </a:cxn>
                <a:cxn ang="0">
                  <a:pos x="connsiteX42857" y="connsiteY42857"/>
                </a:cxn>
                <a:cxn ang="0">
                  <a:pos x="connsiteX42858" y="connsiteY42858"/>
                </a:cxn>
                <a:cxn ang="0">
                  <a:pos x="connsiteX42859" y="connsiteY42859"/>
                </a:cxn>
                <a:cxn ang="0">
                  <a:pos x="connsiteX42860" y="connsiteY42860"/>
                </a:cxn>
                <a:cxn ang="0">
                  <a:pos x="connsiteX42861" y="connsiteY42861"/>
                </a:cxn>
                <a:cxn ang="0">
                  <a:pos x="connsiteX42862" y="connsiteY42862"/>
                </a:cxn>
                <a:cxn ang="0">
                  <a:pos x="connsiteX42863" y="connsiteY42863"/>
                </a:cxn>
                <a:cxn ang="0">
                  <a:pos x="connsiteX42864" y="connsiteY42864"/>
                </a:cxn>
                <a:cxn ang="0">
                  <a:pos x="connsiteX42865" y="connsiteY42865"/>
                </a:cxn>
                <a:cxn ang="0">
                  <a:pos x="connsiteX42866" y="connsiteY42866"/>
                </a:cxn>
                <a:cxn ang="0">
                  <a:pos x="connsiteX42867" y="connsiteY42867"/>
                </a:cxn>
                <a:cxn ang="0">
                  <a:pos x="connsiteX42868" y="connsiteY42868"/>
                </a:cxn>
                <a:cxn ang="0">
                  <a:pos x="connsiteX42869" y="connsiteY42869"/>
                </a:cxn>
                <a:cxn ang="0">
                  <a:pos x="connsiteX42870" y="connsiteY42870"/>
                </a:cxn>
                <a:cxn ang="0">
                  <a:pos x="connsiteX42871" y="connsiteY42871"/>
                </a:cxn>
                <a:cxn ang="0">
                  <a:pos x="connsiteX42872" y="connsiteY42872"/>
                </a:cxn>
                <a:cxn ang="0">
                  <a:pos x="connsiteX42873" y="connsiteY42873"/>
                </a:cxn>
                <a:cxn ang="0">
                  <a:pos x="connsiteX42874" y="connsiteY42874"/>
                </a:cxn>
                <a:cxn ang="0">
                  <a:pos x="connsiteX42875" y="connsiteY42875"/>
                </a:cxn>
                <a:cxn ang="0">
                  <a:pos x="connsiteX42876" y="connsiteY42876"/>
                </a:cxn>
                <a:cxn ang="0">
                  <a:pos x="connsiteX42877" y="connsiteY42877"/>
                </a:cxn>
                <a:cxn ang="0">
                  <a:pos x="connsiteX42878" y="connsiteY42878"/>
                </a:cxn>
                <a:cxn ang="0">
                  <a:pos x="connsiteX42879" y="connsiteY42879"/>
                </a:cxn>
                <a:cxn ang="0">
                  <a:pos x="connsiteX42880" y="connsiteY42880"/>
                </a:cxn>
                <a:cxn ang="0">
                  <a:pos x="connsiteX42881" y="connsiteY42881"/>
                </a:cxn>
                <a:cxn ang="0">
                  <a:pos x="connsiteX42882" y="connsiteY42882"/>
                </a:cxn>
                <a:cxn ang="0">
                  <a:pos x="connsiteX42883" y="connsiteY42883"/>
                </a:cxn>
                <a:cxn ang="0">
                  <a:pos x="connsiteX42884" y="connsiteY42884"/>
                </a:cxn>
                <a:cxn ang="0">
                  <a:pos x="connsiteX42885" y="connsiteY42885"/>
                </a:cxn>
                <a:cxn ang="0">
                  <a:pos x="connsiteX42886" y="connsiteY42886"/>
                </a:cxn>
                <a:cxn ang="0">
                  <a:pos x="connsiteX42887" y="connsiteY42887"/>
                </a:cxn>
                <a:cxn ang="0">
                  <a:pos x="connsiteX42888" y="connsiteY42888"/>
                </a:cxn>
                <a:cxn ang="0">
                  <a:pos x="connsiteX42889" y="connsiteY42889"/>
                </a:cxn>
                <a:cxn ang="0">
                  <a:pos x="connsiteX42890" y="connsiteY42890"/>
                </a:cxn>
                <a:cxn ang="0">
                  <a:pos x="connsiteX42891" y="connsiteY42891"/>
                </a:cxn>
                <a:cxn ang="0">
                  <a:pos x="connsiteX42892" y="connsiteY42892"/>
                </a:cxn>
                <a:cxn ang="0">
                  <a:pos x="connsiteX42893" y="connsiteY42893"/>
                </a:cxn>
                <a:cxn ang="0">
                  <a:pos x="connsiteX42894" y="connsiteY42894"/>
                </a:cxn>
                <a:cxn ang="0">
                  <a:pos x="connsiteX42895" y="connsiteY42895"/>
                </a:cxn>
                <a:cxn ang="0">
                  <a:pos x="connsiteX42896" y="connsiteY42896"/>
                </a:cxn>
                <a:cxn ang="0">
                  <a:pos x="connsiteX42897" y="connsiteY42897"/>
                </a:cxn>
                <a:cxn ang="0">
                  <a:pos x="connsiteX42898" y="connsiteY42898"/>
                </a:cxn>
                <a:cxn ang="0">
                  <a:pos x="connsiteX42899" y="connsiteY42899"/>
                </a:cxn>
                <a:cxn ang="0">
                  <a:pos x="connsiteX42900" y="connsiteY42900"/>
                </a:cxn>
                <a:cxn ang="0">
                  <a:pos x="connsiteX42901" y="connsiteY42901"/>
                </a:cxn>
                <a:cxn ang="0">
                  <a:pos x="connsiteX42902" y="connsiteY42902"/>
                </a:cxn>
                <a:cxn ang="0">
                  <a:pos x="connsiteX42903" y="connsiteY42903"/>
                </a:cxn>
                <a:cxn ang="0">
                  <a:pos x="connsiteX42904" y="connsiteY42904"/>
                </a:cxn>
                <a:cxn ang="0">
                  <a:pos x="connsiteX42905" y="connsiteY42905"/>
                </a:cxn>
                <a:cxn ang="0">
                  <a:pos x="connsiteX42906" y="connsiteY42906"/>
                </a:cxn>
                <a:cxn ang="0">
                  <a:pos x="connsiteX42907" y="connsiteY42907"/>
                </a:cxn>
                <a:cxn ang="0">
                  <a:pos x="connsiteX42908" y="connsiteY42908"/>
                </a:cxn>
                <a:cxn ang="0">
                  <a:pos x="connsiteX42909" y="connsiteY42909"/>
                </a:cxn>
                <a:cxn ang="0">
                  <a:pos x="connsiteX42910" y="connsiteY42910"/>
                </a:cxn>
                <a:cxn ang="0">
                  <a:pos x="connsiteX42911" y="connsiteY42911"/>
                </a:cxn>
                <a:cxn ang="0">
                  <a:pos x="connsiteX42912" y="connsiteY42912"/>
                </a:cxn>
                <a:cxn ang="0">
                  <a:pos x="connsiteX42913" y="connsiteY42913"/>
                </a:cxn>
                <a:cxn ang="0">
                  <a:pos x="connsiteX42914" y="connsiteY42914"/>
                </a:cxn>
                <a:cxn ang="0">
                  <a:pos x="connsiteX42915" y="connsiteY42915"/>
                </a:cxn>
                <a:cxn ang="0">
                  <a:pos x="connsiteX42916" y="connsiteY42916"/>
                </a:cxn>
                <a:cxn ang="0">
                  <a:pos x="connsiteX42917" y="connsiteY42917"/>
                </a:cxn>
                <a:cxn ang="0">
                  <a:pos x="connsiteX42918" y="connsiteY42918"/>
                </a:cxn>
                <a:cxn ang="0">
                  <a:pos x="connsiteX42919" y="connsiteY42919"/>
                </a:cxn>
                <a:cxn ang="0">
                  <a:pos x="connsiteX42920" y="connsiteY42920"/>
                </a:cxn>
                <a:cxn ang="0">
                  <a:pos x="connsiteX42921" y="connsiteY42921"/>
                </a:cxn>
                <a:cxn ang="0">
                  <a:pos x="connsiteX42922" y="connsiteY42922"/>
                </a:cxn>
                <a:cxn ang="0">
                  <a:pos x="connsiteX42923" y="connsiteY42923"/>
                </a:cxn>
                <a:cxn ang="0">
                  <a:pos x="connsiteX42924" y="connsiteY42924"/>
                </a:cxn>
                <a:cxn ang="0">
                  <a:pos x="connsiteX42925" y="connsiteY42925"/>
                </a:cxn>
                <a:cxn ang="0">
                  <a:pos x="connsiteX42926" y="connsiteY42926"/>
                </a:cxn>
                <a:cxn ang="0">
                  <a:pos x="connsiteX42927" y="connsiteY42927"/>
                </a:cxn>
                <a:cxn ang="0">
                  <a:pos x="connsiteX42928" y="connsiteY42928"/>
                </a:cxn>
                <a:cxn ang="0">
                  <a:pos x="connsiteX42929" y="connsiteY42929"/>
                </a:cxn>
                <a:cxn ang="0">
                  <a:pos x="connsiteX42930" y="connsiteY42930"/>
                </a:cxn>
                <a:cxn ang="0">
                  <a:pos x="connsiteX42931" y="connsiteY42931"/>
                </a:cxn>
                <a:cxn ang="0">
                  <a:pos x="connsiteX42932" y="connsiteY42932"/>
                </a:cxn>
                <a:cxn ang="0">
                  <a:pos x="connsiteX42933" y="connsiteY42933"/>
                </a:cxn>
                <a:cxn ang="0">
                  <a:pos x="connsiteX42934" y="connsiteY42934"/>
                </a:cxn>
                <a:cxn ang="0">
                  <a:pos x="connsiteX42935" y="connsiteY42935"/>
                </a:cxn>
                <a:cxn ang="0">
                  <a:pos x="connsiteX42936" y="connsiteY42936"/>
                </a:cxn>
                <a:cxn ang="0">
                  <a:pos x="connsiteX42937" y="connsiteY42937"/>
                </a:cxn>
                <a:cxn ang="0">
                  <a:pos x="connsiteX42938" y="connsiteY42938"/>
                </a:cxn>
                <a:cxn ang="0">
                  <a:pos x="connsiteX42939" y="connsiteY42939"/>
                </a:cxn>
                <a:cxn ang="0">
                  <a:pos x="connsiteX42940" y="connsiteY42940"/>
                </a:cxn>
                <a:cxn ang="0">
                  <a:pos x="connsiteX42941" y="connsiteY42941"/>
                </a:cxn>
                <a:cxn ang="0">
                  <a:pos x="connsiteX42942" y="connsiteY42942"/>
                </a:cxn>
                <a:cxn ang="0">
                  <a:pos x="connsiteX42943" y="connsiteY42943"/>
                </a:cxn>
                <a:cxn ang="0">
                  <a:pos x="connsiteX42944" y="connsiteY42944"/>
                </a:cxn>
                <a:cxn ang="0">
                  <a:pos x="connsiteX42945" y="connsiteY42945"/>
                </a:cxn>
                <a:cxn ang="0">
                  <a:pos x="connsiteX42946" y="connsiteY42946"/>
                </a:cxn>
                <a:cxn ang="0">
                  <a:pos x="connsiteX42947" y="connsiteY42947"/>
                </a:cxn>
                <a:cxn ang="0">
                  <a:pos x="connsiteX42948" y="connsiteY42948"/>
                </a:cxn>
                <a:cxn ang="0">
                  <a:pos x="connsiteX42949" y="connsiteY42949"/>
                </a:cxn>
                <a:cxn ang="0">
                  <a:pos x="connsiteX42950" y="connsiteY42950"/>
                </a:cxn>
                <a:cxn ang="0">
                  <a:pos x="connsiteX42951" y="connsiteY42951"/>
                </a:cxn>
                <a:cxn ang="0">
                  <a:pos x="connsiteX42952" y="connsiteY42952"/>
                </a:cxn>
                <a:cxn ang="0">
                  <a:pos x="connsiteX42953" y="connsiteY42953"/>
                </a:cxn>
                <a:cxn ang="0">
                  <a:pos x="connsiteX42954" y="connsiteY42954"/>
                </a:cxn>
                <a:cxn ang="0">
                  <a:pos x="connsiteX42955" y="connsiteY42955"/>
                </a:cxn>
                <a:cxn ang="0">
                  <a:pos x="connsiteX42956" y="connsiteY42956"/>
                </a:cxn>
                <a:cxn ang="0">
                  <a:pos x="connsiteX42957" y="connsiteY42957"/>
                </a:cxn>
                <a:cxn ang="0">
                  <a:pos x="connsiteX42958" y="connsiteY42958"/>
                </a:cxn>
                <a:cxn ang="0">
                  <a:pos x="connsiteX42959" y="connsiteY42959"/>
                </a:cxn>
                <a:cxn ang="0">
                  <a:pos x="connsiteX42960" y="connsiteY42960"/>
                </a:cxn>
                <a:cxn ang="0">
                  <a:pos x="connsiteX42961" y="connsiteY42961"/>
                </a:cxn>
                <a:cxn ang="0">
                  <a:pos x="connsiteX42962" y="connsiteY42962"/>
                </a:cxn>
                <a:cxn ang="0">
                  <a:pos x="connsiteX42963" y="connsiteY42963"/>
                </a:cxn>
                <a:cxn ang="0">
                  <a:pos x="connsiteX42964" y="connsiteY42964"/>
                </a:cxn>
                <a:cxn ang="0">
                  <a:pos x="connsiteX42965" y="connsiteY42965"/>
                </a:cxn>
                <a:cxn ang="0">
                  <a:pos x="connsiteX42966" y="connsiteY42966"/>
                </a:cxn>
                <a:cxn ang="0">
                  <a:pos x="connsiteX42967" y="connsiteY42967"/>
                </a:cxn>
                <a:cxn ang="0">
                  <a:pos x="connsiteX42968" y="connsiteY42968"/>
                </a:cxn>
                <a:cxn ang="0">
                  <a:pos x="connsiteX42969" y="connsiteY42969"/>
                </a:cxn>
                <a:cxn ang="0">
                  <a:pos x="connsiteX42970" y="connsiteY42970"/>
                </a:cxn>
                <a:cxn ang="0">
                  <a:pos x="connsiteX42971" y="connsiteY42971"/>
                </a:cxn>
                <a:cxn ang="0">
                  <a:pos x="connsiteX42972" y="connsiteY42972"/>
                </a:cxn>
                <a:cxn ang="0">
                  <a:pos x="connsiteX42973" y="connsiteY42973"/>
                </a:cxn>
                <a:cxn ang="0">
                  <a:pos x="connsiteX42974" y="connsiteY42974"/>
                </a:cxn>
                <a:cxn ang="0">
                  <a:pos x="connsiteX42975" y="connsiteY42975"/>
                </a:cxn>
                <a:cxn ang="0">
                  <a:pos x="connsiteX42976" y="connsiteY42976"/>
                </a:cxn>
                <a:cxn ang="0">
                  <a:pos x="connsiteX42977" y="connsiteY42977"/>
                </a:cxn>
                <a:cxn ang="0">
                  <a:pos x="connsiteX42978" y="connsiteY42978"/>
                </a:cxn>
                <a:cxn ang="0">
                  <a:pos x="connsiteX42979" y="connsiteY42979"/>
                </a:cxn>
                <a:cxn ang="0">
                  <a:pos x="connsiteX42980" y="connsiteY42980"/>
                </a:cxn>
                <a:cxn ang="0">
                  <a:pos x="connsiteX42981" y="connsiteY42981"/>
                </a:cxn>
                <a:cxn ang="0">
                  <a:pos x="connsiteX42982" y="connsiteY42982"/>
                </a:cxn>
                <a:cxn ang="0">
                  <a:pos x="connsiteX42983" y="connsiteY42983"/>
                </a:cxn>
                <a:cxn ang="0">
                  <a:pos x="connsiteX42984" y="connsiteY42984"/>
                </a:cxn>
                <a:cxn ang="0">
                  <a:pos x="connsiteX42985" y="connsiteY42985"/>
                </a:cxn>
                <a:cxn ang="0">
                  <a:pos x="connsiteX42986" y="connsiteY42986"/>
                </a:cxn>
                <a:cxn ang="0">
                  <a:pos x="connsiteX42987" y="connsiteY42987"/>
                </a:cxn>
                <a:cxn ang="0">
                  <a:pos x="connsiteX42988" y="connsiteY42988"/>
                </a:cxn>
                <a:cxn ang="0">
                  <a:pos x="connsiteX42989" y="connsiteY42989"/>
                </a:cxn>
                <a:cxn ang="0">
                  <a:pos x="connsiteX42990" y="connsiteY42990"/>
                </a:cxn>
                <a:cxn ang="0">
                  <a:pos x="connsiteX42991" y="connsiteY42991"/>
                </a:cxn>
                <a:cxn ang="0">
                  <a:pos x="connsiteX42992" y="connsiteY42992"/>
                </a:cxn>
                <a:cxn ang="0">
                  <a:pos x="connsiteX42993" y="connsiteY42993"/>
                </a:cxn>
                <a:cxn ang="0">
                  <a:pos x="connsiteX42994" y="connsiteY42994"/>
                </a:cxn>
                <a:cxn ang="0">
                  <a:pos x="connsiteX42995" y="connsiteY42995"/>
                </a:cxn>
                <a:cxn ang="0">
                  <a:pos x="connsiteX42996" y="connsiteY42996"/>
                </a:cxn>
                <a:cxn ang="0">
                  <a:pos x="connsiteX42997" y="connsiteY42997"/>
                </a:cxn>
                <a:cxn ang="0">
                  <a:pos x="connsiteX42998" y="connsiteY42998"/>
                </a:cxn>
                <a:cxn ang="0">
                  <a:pos x="connsiteX42999" y="connsiteY42999"/>
                </a:cxn>
                <a:cxn ang="0">
                  <a:pos x="connsiteX43000" y="connsiteY43000"/>
                </a:cxn>
                <a:cxn ang="0">
                  <a:pos x="connsiteX43001" y="connsiteY43001"/>
                </a:cxn>
                <a:cxn ang="0">
                  <a:pos x="connsiteX43002" y="connsiteY43002"/>
                </a:cxn>
                <a:cxn ang="0">
                  <a:pos x="connsiteX43003" y="connsiteY43003"/>
                </a:cxn>
                <a:cxn ang="0">
                  <a:pos x="connsiteX43004" y="connsiteY43004"/>
                </a:cxn>
                <a:cxn ang="0">
                  <a:pos x="connsiteX43005" y="connsiteY43005"/>
                </a:cxn>
                <a:cxn ang="0">
                  <a:pos x="connsiteX43006" y="connsiteY43006"/>
                </a:cxn>
                <a:cxn ang="0">
                  <a:pos x="connsiteX43007" y="connsiteY43007"/>
                </a:cxn>
                <a:cxn ang="0">
                  <a:pos x="connsiteX43008" y="connsiteY43008"/>
                </a:cxn>
                <a:cxn ang="0">
                  <a:pos x="connsiteX43009" y="connsiteY43009"/>
                </a:cxn>
                <a:cxn ang="0">
                  <a:pos x="connsiteX43010" y="connsiteY43010"/>
                </a:cxn>
                <a:cxn ang="0">
                  <a:pos x="connsiteX43011" y="connsiteY43011"/>
                </a:cxn>
                <a:cxn ang="0">
                  <a:pos x="connsiteX43012" y="connsiteY43012"/>
                </a:cxn>
                <a:cxn ang="0">
                  <a:pos x="connsiteX43013" y="connsiteY43013"/>
                </a:cxn>
                <a:cxn ang="0">
                  <a:pos x="connsiteX43014" y="connsiteY43014"/>
                </a:cxn>
                <a:cxn ang="0">
                  <a:pos x="connsiteX43015" y="connsiteY43015"/>
                </a:cxn>
                <a:cxn ang="0">
                  <a:pos x="connsiteX43016" y="connsiteY43016"/>
                </a:cxn>
                <a:cxn ang="0">
                  <a:pos x="connsiteX43017" y="connsiteY43017"/>
                </a:cxn>
                <a:cxn ang="0">
                  <a:pos x="connsiteX43018" y="connsiteY43018"/>
                </a:cxn>
                <a:cxn ang="0">
                  <a:pos x="connsiteX43019" y="connsiteY43019"/>
                </a:cxn>
                <a:cxn ang="0">
                  <a:pos x="connsiteX43020" y="connsiteY43020"/>
                </a:cxn>
                <a:cxn ang="0">
                  <a:pos x="connsiteX43021" y="connsiteY43021"/>
                </a:cxn>
                <a:cxn ang="0">
                  <a:pos x="connsiteX43022" y="connsiteY43022"/>
                </a:cxn>
                <a:cxn ang="0">
                  <a:pos x="connsiteX43023" y="connsiteY43023"/>
                </a:cxn>
                <a:cxn ang="0">
                  <a:pos x="connsiteX43024" y="connsiteY43024"/>
                </a:cxn>
                <a:cxn ang="0">
                  <a:pos x="connsiteX43025" y="connsiteY43025"/>
                </a:cxn>
                <a:cxn ang="0">
                  <a:pos x="connsiteX43026" y="connsiteY43026"/>
                </a:cxn>
                <a:cxn ang="0">
                  <a:pos x="connsiteX43027" y="connsiteY43027"/>
                </a:cxn>
                <a:cxn ang="0">
                  <a:pos x="connsiteX43028" y="connsiteY43028"/>
                </a:cxn>
                <a:cxn ang="0">
                  <a:pos x="connsiteX43029" y="connsiteY43029"/>
                </a:cxn>
                <a:cxn ang="0">
                  <a:pos x="connsiteX43030" y="connsiteY43030"/>
                </a:cxn>
                <a:cxn ang="0">
                  <a:pos x="connsiteX43031" y="connsiteY43031"/>
                </a:cxn>
                <a:cxn ang="0">
                  <a:pos x="connsiteX43032" y="connsiteY43032"/>
                </a:cxn>
                <a:cxn ang="0">
                  <a:pos x="connsiteX43033" y="connsiteY43033"/>
                </a:cxn>
                <a:cxn ang="0">
                  <a:pos x="connsiteX43034" y="connsiteY43034"/>
                </a:cxn>
                <a:cxn ang="0">
                  <a:pos x="connsiteX43035" y="connsiteY43035"/>
                </a:cxn>
                <a:cxn ang="0">
                  <a:pos x="connsiteX43036" y="connsiteY43036"/>
                </a:cxn>
                <a:cxn ang="0">
                  <a:pos x="connsiteX43037" y="connsiteY43037"/>
                </a:cxn>
                <a:cxn ang="0">
                  <a:pos x="connsiteX43038" y="connsiteY43038"/>
                </a:cxn>
                <a:cxn ang="0">
                  <a:pos x="connsiteX43039" y="connsiteY43039"/>
                </a:cxn>
                <a:cxn ang="0">
                  <a:pos x="connsiteX43040" y="connsiteY43040"/>
                </a:cxn>
                <a:cxn ang="0">
                  <a:pos x="connsiteX43041" y="connsiteY43041"/>
                </a:cxn>
                <a:cxn ang="0">
                  <a:pos x="connsiteX43042" y="connsiteY43042"/>
                </a:cxn>
                <a:cxn ang="0">
                  <a:pos x="connsiteX43043" y="connsiteY43043"/>
                </a:cxn>
                <a:cxn ang="0">
                  <a:pos x="connsiteX43044" y="connsiteY43044"/>
                </a:cxn>
                <a:cxn ang="0">
                  <a:pos x="connsiteX43045" y="connsiteY43045"/>
                </a:cxn>
                <a:cxn ang="0">
                  <a:pos x="connsiteX43046" y="connsiteY43046"/>
                </a:cxn>
                <a:cxn ang="0">
                  <a:pos x="connsiteX43047" y="connsiteY43047"/>
                </a:cxn>
                <a:cxn ang="0">
                  <a:pos x="connsiteX43048" y="connsiteY43048"/>
                </a:cxn>
                <a:cxn ang="0">
                  <a:pos x="connsiteX43049" y="connsiteY43049"/>
                </a:cxn>
                <a:cxn ang="0">
                  <a:pos x="connsiteX43050" y="connsiteY43050"/>
                </a:cxn>
                <a:cxn ang="0">
                  <a:pos x="connsiteX43051" y="connsiteY43051"/>
                </a:cxn>
                <a:cxn ang="0">
                  <a:pos x="connsiteX43052" y="connsiteY43052"/>
                </a:cxn>
                <a:cxn ang="0">
                  <a:pos x="connsiteX43053" y="connsiteY43053"/>
                </a:cxn>
                <a:cxn ang="0">
                  <a:pos x="connsiteX43054" y="connsiteY43054"/>
                </a:cxn>
                <a:cxn ang="0">
                  <a:pos x="connsiteX43055" y="connsiteY43055"/>
                </a:cxn>
                <a:cxn ang="0">
                  <a:pos x="connsiteX43056" y="connsiteY43056"/>
                </a:cxn>
                <a:cxn ang="0">
                  <a:pos x="connsiteX43057" y="connsiteY43057"/>
                </a:cxn>
                <a:cxn ang="0">
                  <a:pos x="connsiteX43058" y="connsiteY43058"/>
                </a:cxn>
                <a:cxn ang="0">
                  <a:pos x="connsiteX43059" y="connsiteY43059"/>
                </a:cxn>
                <a:cxn ang="0">
                  <a:pos x="connsiteX43060" y="connsiteY43060"/>
                </a:cxn>
                <a:cxn ang="0">
                  <a:pos x="connsiteX43061" y="connsiteY43061"/>
                </a:cxn>
                <a:cxn ang="0">
                  <a:pos x="connsiteX43062" y="connsiteY43062"/>
                </a:cxn>
                <a:cxn ang="0">
                  <a:pos x="connsiteX43063" y="connsiteY43063"/>
                </a:cxn>
                <a:cxn ang="0">
                  <a:pos x="connsiteX43064" y="connsiteY43064"/>
                </a:cxn>
                <a:cxn ang="0">
                  <a:pos x="connsiteX43065" y="connsiteY43065"/>
                </a:cxn>
                <a:cxn ang="0">
                  <a:pos x="connsiteX43066" y="connsiteY43066"/>
                </a:cxn>
                <a:cxn ang="0">
                  <a:pos x="connsiteX43067" y="connsiteY43067"/>
                </a:cxn>
                <a:cxn ang="0">
                  <a:pos x="connsiteX43068" y="connsiteY43068"/>
                </a:cxn>
                <a:cxn ang="0">
                  <a:pos x="connsiteX43069" y="connsiteY43069"/>
                </a:cxn>
                <a:cxn ang="0">
                  <a:pos x="connsiteX43070" y="connsiteY43070"/>
                </a:cxn>
                <a:cxn ang="0">
                  <a:pos x="connsiteX43071" y="connsiteY43071"/>
                </a:cxn>
                <a:cxn ang="0">
                  <a:pos x="connsiteX43072" y="connsiteY43072"/>
                </a:cxn>
                <a:cxn ang="0">
                  <a:pos x="connsiteX43073" y="connsiteY43073"/>
                </a:cxn>
                <a:cxn ang="0">
                  <a:pos x="connsiteX43074" y="connsiteY43074"/>
                </a:cxn>
                <a:cxn ang="0">
                  <a:pos x="connsiteX43075" y="connsiteY43075"/>
                </a:cxn>
                <a:cxn ang="0">
                  <a:pos x="connsiteX43076" y="connsiteY43076"/>
                </a:cxn>
                <a:cxn ang="0">
                  <a:pos x="connsiteX43077" y="connsiteY43077"/>
                </a:cxn>
                <a:cxn ang="0">
                  <a:pos x="connsiteX43078" y="connsiteY43078"/>
                </a:cxn>
                <a:cxn ang="0">
                  <a:pos x="connsiteX43079" y="connsiteY43079"/>
                </a:cxn>
                <a:cxn ang="0">
                  <a:pos x="connsiteX43080" y="connsiteY43080"/>
                </a:cxn>
                <a:cxn ang="0">
                  <a:pos x="connsiteX43081" y="connsiteY43081"/>
                </a:cxn>
                <a:cxn ang="0">
                  <a:pos x="connsiteX43082" y="connsiteY43082"/>
                </a:cxn>
                <a:cxn ang="0">
                  <a:pos x="connsiteX43083" y="connsiteY43083"/>
                </a:cxn>
                <a:cxn ang="0">
                  <a:pos x="connsiteX43084" y="connsiteY43084"/>
                </a:cxn>
                <a:cxn ang="0">
                  <a:pos x="connsiteX43085" y="connsiteY43085"/>
                </a:cxn>
                <a:cxn ang="0">
                  <a:pos x="connsiteX43086" y="connsiteY43086"/>
                </a:cxn>
                <a:cxn ang="0">
                  <a:pos x="connsiteX43087" y="connsiteY43087"/>
                </a:cxn>
                <a:cxn ang="0">
                  <a:pos x="connsiteX43088" y="connsiteY43088"/>
                </a:cxn>
                <a:cxn ang="0">
                  <a:pos x="connsiteX43089" y="connsiteY43089"/>
                </a:cxn>
                <a:cxn ang="0">
                  <a:pos x="connsiteX43090" y="connsiteY43090"/>
                </a:cxn>
                <a:cxn ang="0">
                  <a:pos x="connsiteX43091" y="connsiteY43091"/>
                </a:cxn>
                <a:cxn ang="0">
                  <a:pos x="connsiteX43092" y="connsiteY43092"/>
                </a:cxn>
                <a:cxn ang="0">
                  <a:pos x="connsiteX43093" y="connsiteY43093"/>
                </a:cxn>
                <a:cxn ang="0">
                  <a:pos x="connsiteX43094" y="connsiteY43094"/>
                </a:cxn>
                <a:cxn ang="0">
                  <a:pos x="connsiteX43095" y="connsiteY43095"/>
                </a:cxn>
                <a:cxn ang="0">
                  <a:pos x="connsiteX43096" y="connsiteY43096"/>
                </a:cxn>
                <a:cxn ang="0">
                  <a:pos x="connsiteX43097" y="connsiteY43097"/>
                </a:cxn>
                <a:cxn ang="0">
                  <a:pos x="connsiteX43098" y="connsiteY43098"/>
                </a:cxn>
                <a:cxn ang="0">
                  <a:pos x="connsiteX43099" y="connsiteY43099"/>
                </a:cxn>
                <a:cxn ang="0">
                  <a:pos x="connsiteX43100" y="connsiteY43100"/>
                </a:cxn>
                <a:cxn ang="0">
                  <a:pos x="connsiteX43101" y="connsiteY43101"/>
                </a:cxn>
                <a:cxn ang="0">
                  <a:pos x="connsiteX43102" y="connsiteY43102"/>
                </a:cxn>
                <a:cxn ang="0">
                  <a:pos x="connsiteX43103" y="connsiteY43103"/>
                </a:cxn>
                <a:cxn ang="0">
                  <a:pos x="connsiteX43104" y="connsiteY43104"/>
                </a:cxn>
                <a:cxn ang="0">
                  <a:pos x="connsiteX43105" y="connsiteY43105"/>
                </a:cxn>
                <a:cxn ang="0">
                  <a:pos x="connsiteX43106" y="connsiteY43106"/>
                </a:cxn>
                <a:cxn ang="0">
                  <a:pos x="connsiteX43107" y="connsiteY43107"/>
                </a:cxn>
                <a:cxn ang="0">
                  <a:pos x="connsiteX43108" y="connsiteY43108"/>
                </a:cxn>
                <a:cxn ang="0">
                  <a:pos x="connsiteX43109" y="connsiteY43109"/>
                </a:cxn>
                <a:cxn ang="0">
                  <a:pos x="connsiteX43110" y="connsiteY43110"/>
                </a:cxn>
                <a:cxn ang="0">
                  <a:pos x="connsiteX43111" y="connsiteY43111"/>
                </a:cxn>
                <a:cxn ang="0">
                  <a:pos x="connsiteX43112" y="connsiteY43112"/>
                </a:cxn>
                <a:cxn ang="0">
                  <a:pos x="connsiteX43113" y="connsiteY43113"/>
                </a:cxn>
                <a:cxn ang="0">
                  <a:pos x="connsiteX43114" y="connsiteY43114"/>
                </a:cxn>
                <a:cxn ang="0">
                  <a:pos x="connsiteX43115" y="connsiteY43115"/>
                </a:cxn>
                <a:cxn ang="0">
                  <a:pos x="connsiteX43116" y="connsiteY43116"/>
                </a:cxn>
                <a:cxn ang="0">
                  <a:pos x="connsiteX43117" y="connsiteY43117"/>
                </a:cxn>
                <a:cxn ang="0">
                  <a:pos x="connsiteX43118" y="connsiteY43118"/>
                </a:cxn>
                <a:cxn ang="0">
                  <a:pos x="connsiteX43119" y="connsiteY43119"/>
                </a:cxn>
                <a:cxn ang="0">
                  <a:pos x="connsiteX43120" y="connsiteY43120"/>
                </a:cxn>
                <a:cxn ang="0">
                  <a:pos x="connsiteX43121" y="connsiteY43121"/>
                </a:cxn>
                <a:cxn ang="0">
                  <a:pos x="connsiteX43122" y="connsiteY43122"/>
                </a:cxn>
                <a:cxn ang="0">
                  <a:pos x="connsiteX43123" y="connsiteY43123"/>
                </a:cxn>
                <a:cxn ang="0">
                  <a:pos x="connsiteX43124" y="connsiteY43124"/>
                </a:cxn>
                <a:cxn ang="0">
                  <a:pos x="connsiteX43125" y="connsiteY43125"/>
                </a:cxn>
                <a:cxn ang="0">
                  <a:pos x="connsiteX43126" y="connsiteY43126"/>
                </a:cxn>
                <a:cxn ang="0">
                  <a:pos x="connsiteX43127" y="connsiteY43127"/>
                </a:cxn>
                <a:cxn ang="0">
                  <a:pos x="connsiteX43128" y="connsiteY43128"/>
                </a:cxn>
                <a:cxn ang="0">
                  <a:pos x="connsiteX43129" y="connsiteY43129"/>
                </a:cxn>
                <a:cxn ang="0">
                  <a:pos x="connsiteX43130" y="connsiteY43130"/>
                </a:cxn>
                <a:cxn ang="0">
                  <a:pos x="connsiteX43131" y="connsiteY43131"/>
                </a:cxn>
                <a:cxn ang="0">
                  <a:pos x="connsiteX43132" y="connsiteY43132"/>
                </a:cxn>
                <a:cxn ang="0">
                  <a:pos x="connsiteX43133" y="connsiteY43133"/>
                </a:cxn>
                <a:cxn ang="0">
                  <a:pos x="connsiteX43134" y="connsiteY43134"/>
                </a:cxn>
                <a:cxn ang="0">
                  <a:pos x="connsiteX43135" y="connsiteY43135"/>
                </a:cxn>
                <a:cxn ang="0">
                  <a:pos x="connsiteX43136" y="connsiteY43136"/>
                </a:cxn>
                <a:cxn ang="0">
                  <a:pos x="connsiteX43137" y="connsiteY43137"/>
                </a:cxn>
                <a:cxn ang="0">
                  <a:pos x="connsiteX43138" y="connsiteY43138"/>
                </a:cxn>
                <a:cxn ang="0">
                  <a:pos x="connsiteX43139" y="connsiteY43139"/>
                </a:cxn>
                <a:cxn ang="0">
                  <a:pos x="connsiteX43140" y="connsiteY43140"/>
                </a:cxn>
                <a:cxn ang="0">
                  <a:pos x="connsiteX43141" y="connsiteY43141"/>
                </a:cxn>
                <a:cxn ang="0">
                  <a:pos x="connsiteX43142" y="connsiteY43142"/>
                </a:cxn>
                <a:cxn ang="0">
                  <a:pos x="connsiteX43143" y="connsiteY43143"/>
                </a:cxn>
                <a:cxn ang="0">
                  <a:pos x="connsiteX43144" y="connsiteY43144"/>
                </a:cxn>
                <a:cxn ang="0">
                  <a:pos x="connsiteX43145" y="connsiteY43145"/>
                </a:cxn>
                <a:cxn ang="0">
                  <a:pos x="connsiteX43146" y="connsiteY43146"/>
                </a:cxn>
                <a:cxn ang="0">
                  <a:pos x="connsiteX43147" y="connsiteY43147"/>
                </a:cxn>
                <a:cxn ang="0">
                  <a:pos x="connsiteX43148" y="connsiteY43148"/>
                </a:cxn>
                <a:cxn ang="0">
                  <a:pos x="connsiteX43149" y="connsiteY43149"/>
                </a:cxn>
                <a:cxn ang="0">
                  <a:pos x="connsiteX43150" y="connsiteY43150"/>
                </a:cxn>
                <a:cxn ang="0">
                  <a:pos x="connsiteX43151" y="connsiteY43151"/>
                </a:cxn>
                <a:cxn ang="0">
                  <a:pos x="connsiteX43152" y="connsiteY43152"/>
                </a:cxn>
                <a:cxn ang="0">
                  <a:pos x="connsiteX43153" y="connsiteY43153"/>
                </a:cxn>
                <a:cxn ang="0">
                  <a:pos x="connsiteX43154" y="connsiteY43154"/>
                </a:cxn>
                <a:cxn ang="0">
                  <a:pos x="connsiteX43155" y="connsiteY43155"/>
                </a:cxn>
                <a:cxn ang="0">
                  <a:pos x="connsiteX43156" y="connsiteY43156"/>
                </a:cxn>
                <a:cxn ang="0">
                  <a:pos x="connsiteX43157" y="connsiteY43157"/>
                </a:cxn>
                <a:cxn ang="0">
                  <a:pos x="connsiteX43158" y="connsiteY43158"/>
                </a:cxn>
                <a:cxn ang="0">
                  <a:pos x="connsiteX43159" y="connsiteY43159"/>
                </a:cxn>
                <a:cxn ang="0">
                  <a:pos x="connsiteX43160" y="connsiteY43160"/>
                </a:cxn>
                <a:cxn ang="0">
                  <a:pos x="connsiteX43161" y="connsiteY43161"/>
                </a:cxn>
                <a:cxn ang="0">
                  <a:pos x="connsiteX43162" y="connsiteY43162"/>
                </a:cxn>
                <a:cxn ang="0">
                  <a:pos x="connsiteX43163" y="connsiteY43163"/>
                </a:cxn>
                <a:cxn ang="0">
                  <a:pos x="connsiteX43164" y="connsiteY43164"/>
                </a:cxn>
                <a:cxn ang="0">
                  <a:pos x="connsiteX43165" y="connsiteY43165"/>
                </a:cxn>
                <a:cxn ang="0">
                  <a:pos x="connsiteX43166" y="connsiteY43166"/>
                </a:cxn>
                <a:cxn ang="0">
                  <a:pos x="connsiteX43167" y="connsiteY43167"/>
                </a:cxn>
                <a:cxn ang="0">
                  <a:pos x="connsiteX43168" y="connsiteY43168"/>
                </a:cxn>
                <a:cxn ang="0">
                  <a:pos x="connsiteX43169" y="connsiteY43169"/>
                </a:cxn>
                <a:cxn ang="0">
                  <a:pos x="connsiteX43170" y="connsiteY43170"/>
                </a:cxn>
                <a:cxn ang="0">
                  <a:pos x="connsiteX43171" y="connsiteY43171"/>
                </a:cxn>
                <a:cxn ang="0">
                  <a:pos x="connsiteX43172" y="connsiteY43172"/>
                </a:cxn>
                <a:cxn ang="0">
                  <a:pos x="connsiteX43173" y="connsiteY43173"/>
                </a:cxn>
                <a:cxn ang="0">
                  <a:pos x="connsiteX43174" y="connsiteY43174"/>
                </a:cxn>
                <a:cxn ang="0">
                  <a:pos x="connsiteX43175" y="connsiteY43175"/>
                </a:cxn>
                <a:cxn ang="0">
                  <a:pos x="connsiteX43176" y="connsiteY43176"/>
                </a:cxn>
                <a:cxn ang="0">
                  <a:pos x="connsiteX43177" y="connsiteY43177"/>
                </a:cxn>
                <a:cxn ang="0">
                  <a:pos x="connsiteX43178" y="connsiteY43178"/>
                </a:cxn>
                <a:cxn ang="0">
                  <a:pos x="connsiteX43179" y="connsiteY43179"/>
                </a:cxn>
                <a:cxn ang="0">
                  <a:pos x="connsiteX43180" y="connsiteY43180"/>
                </a:cxn>
                <a:cxn ang="0">
                  <a:pos x="connsiteX43181" y="connsiteY43181"/>
                </a:cxn>
                <a:cxn ang="0">
                  <a:pos x="connsiteX43182" y="connsiteY43182"/>
                </a:cxn>
                <a:cxn ang="0">
                  <a:pos x="connsiteX43183" y="connsiteY43183"/>
                </a:cxn>
                <a:cxn ang="0">
                  <a:pos x="connsiteX43184" y="connsiteY43184"/>
                </a:cxn>
                <a:cxn ang="0">
                  <a:pos x="connsiteX43185" y="connsiteY43185"/>
                </a:cxn>
                <a:cxn ang="0">
                  <a:pos x="connsiteX43186" y="connsiteY43186"/>
                </a:cxn>
                <a:cxn ang="0">
                  <a:pos x="connsiteX43187" y="connsiteY43187"/>
                </a:cxn>
                <a:cxn ang="0">
                  <a:pos x="connsiteX43188" y="connsiteY43188"/>
                </a:cxn>
                <a:cxn ang="0">
                  <a:pos x="connsiteX43189" y="connsiteY43189"/>
                </a:cxn>
                <a:cxn ang="0">
                  <a:pos x="connsiteX43190" y="connsiteY43190"/>
                </a:cxn>
                <a:cxn ang="0">
                  <a:pos x="connsiteX43191" y="connsiteY43191"/>
                </a:cxn>
                <a:cxn ang="0">
                  <a:pos x="connsiteX43192" y="connsiteY43192"/>
                </a:cxn>
                <a:cxn ang="0">
                  <a:pos x="connsiteX43193" y="connsiteY43193"/>
                </a:cxn>
                <a:cxn ang="0">
                  <a:pos x="connsiteX43194" y="connsiteY43194"/>
                </a:cxn>
                <a:cxn ang="0">
                  <a:pos x="connsiteX43195" y="connsiteY43195"/>
                </a:cxn>
                <a:cxn ang="0">
                  <a:pos x="connsiteX43196" y="connsiteY43196"/>
                </a:cxn>
                <a:cxn ang="0">
                  <a:pos x="connsiteX43197" y="connsiteY43197"/>
                </a:cxn>
                <a:cxn ang="0">
                  <a:pos x="connsiteX43198" y="connsiteY43198"/>
                </a:cxn>
                <a:cxn ang="0">
                  <a:pos x="connsiteX43199" y="connsiteY43199"/>
                </a:cxn>
                <a:cxn ang="0">
                  <a:pos x="connsiteX43200" y="connsiteY43200"/>
                </a:cxn>
                <a:cxn ang="0">
                  <a:pos x="connsiteX43201" y="connsiteY43201"/>
                </a:cxn>
                <a:cxn ang="0">
                  <a:pos x="connsiteX43202" y="connsiteY43202"/>
                </a:cxn>
                <a:cxn ang="0">
                  <a:pos x="connsiteX43203" y="connsiteY43203"/>
                </a:cxn>
                <a:cxn ang="0">
                  <a:pos x="connsiteX43204" y="connsiteY43204"/>
                </a:cxn>
                <a:cxn ang="0">
                  <a:pos x="connsiteX43205" y="connsiteY43205"/>
                </a:cxn>
                <a:cxn ang="0">
                  <a:pos x="connsiteX43206" y="connsiteY43206"/>
                </a:cxn>
                <a:cxn ang="0">
                  <a:pos x="connsiteX43207" y="connsiteY43207"/>
                </a:cxn>
                <a:cxn ang="0">
                  <a:pos x="connsiteX43208" y="connsiteY43208"/>
                </a:cxn>
                <a:cxn ang="0">
                  <a:pos x="connsiteX43209" y="connsiteY43209"/>
                </a:cxn>
                <a:cxn ang="0">
                  <a:pos x="connsiteX43210" y="connsiteY43210"/>
                </a:cxn>
                <a:cxn ang="0">
                  <a:pos x="connsiteX43211" y="connsiteY43211"/>
                </a:cxn>
                <a:cxn ang="0">
                  <a:pos x="connsiteX43212" y="connsiteY43212"/>
                </a:cxn>
                <a:cxn ang="0">
                  <a:pos x="connsiteX43213" y="connsiteY43213"/>
                </a:cxn>
                <a:cxn ang="0">
                  <a:pos x="connsiteX43214" y="connsiteY43214"/>
                </a:cxn>
                <a:cxn ang="0">
                  <a:pos x="connsiteX43215" y="connsiteY43215"/>
                </a:cxn>
                <a:cxn ang="0">
                  <a:pos x="connsiteX43216" y="connsiteY43216"/>
                </a:cxn>
                <a:cxn ang="0">
                  <a:pos x="connsiteX43217" y="connsiteY43217"/>
                </a:cxn>
                <a:cxn ang="0">
                  <a:pos x="connsiteX43218" y="connsiteY43218"/>
                </a:cxn>
                <a:cxn ang="0">
                  <a:pos x="connsiteX43219" y="connsiteY43219"/>
                </a:cxn>
                <a:cxn ang="0">
                  <a:pos x="connsiteX43220" y="connsiteY43220"/>
                </a:cxn>
                <a:cxn ang="0">
                  <a:pos x="connsiteX43221" y="connsiteY43221"/>
                </a:cxn>
                <a:cxn ang="0">
                  <a:pos x="connsiteX43222" y="connsiteY43222"/>
                </a:cxn>
                <a:cxn ang="0">
                  <a:pos x="connsiteX43223" y="connsiteY43223"/>
                </a:cxn>
                <a:cxn ang="0">
                  <a:pos x="connsiteX43224" y="connsiteY43224"/>
                </a:cxn>
                <a:cxn ang="0">
                  <a:pos x="connsiteX43225" y="connsiteY43225"/>
                </a:cxn>
                <a:cxn ang="0">
                  <a:pos x="connsiteX43226" y="connsiteY43226"/>
                </a:cxn>
                <a:cxn ang="0">
                  <a:pos x="connsiteX43227" y="connsiteY43227"/>
                </a:cxn>
                <a:cxn ang="0">
                  <a:pos x="connsiteX43228" y="connsiteY43228"/>
                </a:cxn>
                <a:cxn ang="0">
                  <a:pos x="connsiteX43229" y="connsiteY43229"/>
                </a:cxn>
                <a:cxn ang="0">
                  <a:pos x="connsiteX43230" y="connsiteY43230"/>
                </a:cxn>
                <a:cxn ang="0">
                  <a:pos x="connsiteX43231" y="connsiteY43231"/>
                </a:cxn>
                <a:cxn ang="0">
                  <a:pos x="connsiteX43232" y="connsiteY43232"/>
                </a:cxn>
                <a:cxn ang="0">
                  <a:pos x="connsiteX43233" y="connsiteY43233"/>
                </a:cxn>
                <a:cxn ang="0">
                  <a:pos x="connsiteX43234" y="connsiteY43234"/>
                </a:cxn>
                <a:cxn ang="0">
                  <a:pos x="connsiteX43235" y="connsiteY43235"/>
                </a:cxn>
                <a:cxn ang="0">
                  <a:pos x="connsiteX43236" y="connsiteY43236"/>
                </a:cxn>
                <a:cxn ang="0">
                  <a:pos x="connsiteX43237" y="connsiteY43237"/>
                </a:cxn>
                <a:cxn ang="0">
                  <a:pos x="connsiteX43238" y="connsiteY43238"/>
                </a:cxn>
                <a:cxn ang="0">
                  <a:pos x="connsiteX43239" y="connsiteY43239"/>
                </a:cxn>
                <a:cxn ang="0">
                  <a:pos x="connsiteX43240" y="connsiteY43240"/>
                </a:cxn>
                <a:cxn ang="0">
                  <a:pos x="connsiteX43241" y="connsiteY43241"/>
                </a:cxn>
                <a:cxn ang="0">
                  <a:pos x="connsiteX43242" y="connsiteY43242"/>
                </a:cxn>
                <a:cxn ang="0">
                  <a:pos x="connsiteX43243" y="connsiteY43243"/>
                </a:cxn>
                <a:cxn ang="0">
                  <a:pos x="connsiteX43244" y="connsiteY43244"/>
                </a:cxn>
                <a:cxn ang="0">
                  <a:pos x="connsiteX43245" y="connsiteY43245"/>
                </a:cxn>
                <a:cxn ang="0">
                  <a:pos x="connsiteX43246" y="connsiteY43246"/>
                </a:cxn>
                <a:cxn ang="0">
                  <a:pos x="connsiteX43247" y="connsiteY43247"/>
                </a:cxn>
                <a:cxn ang="0">
                  <a:pos x="connsiteX43248" y="connsiteY43248"/>
                </a:cxn>
                <a:cxn ang="0">
                  <a:pos x="connsiteX43249" y="connsiteY43249"/>
                </a:cxn>
                <a:cxn ang="0">
                  <a:pos x="connsiteX43250" y="connsiteY43250"/>
                </a:cxn>
                <a:cxn ang="0">
                  <a:pos x="connsiteX43251" y="connsiteY43251"/>
                </a:cxn>
                <a:cxn ang="0">
                  <a:pos x="connsiteX43252" y="connsiteY43252"/>
                </a:cxn>
                <a:cxn ang="0">
                  <a:pos x="connsiteX43253" y="connsiteY43253"/>
                </a:cxn>
                <a:cxn ang="0">
                  <a:pos x="connsiteX43254" y="connsiteY43254"/>
                </a:cxn>
                <a:cxn ang="0">
                  <a:pos x="connsiteX43255" y="connsiteY43255"/>
                </a:cxn>
                <a:cxn ang="0">
                  <a:pos x="connsiteX43256" y="connsiteY43256"/>
                </a:cxn>
                <a:cxn ang="0">
                  <a:pos x="connsiteX43257" y="connsiteY43257"/>
                </a:cxn>
                <a:cxn ang="0">
                  <a:pos x="connsiteX43258" y="connsiteY43258"/>
                </a:cxn>
                <a:cxn ang="0">
                  <a:pos x="connsiteX43259" y="connsiteY43259"/>
                </a:cxn>
                <a:cxn ang="0">
                  <a:pos x="connsiteX43260" y="connsiteY43260"/>
                </a:cxn>
                <a:cxn ang="0">
                  <a:pos x="connsiteX43261" y="connsiteY43261"/>
                </a:cxn>
                <a:cxn ang="0">
                  <a:pos x="connsiteX43262" y="connsiteY43262"/>
                </a:cxn>
                <a:cxn ang="0">
                  <a:pos x="connsiteX43263" y="connsiteY43263"/>
                </a:cxn>
                <a:cxn ang="0">
                  <a:pos x="connsiteX43264" y="connsiteY43264"/>
                </a:cxn>
                <a:cxn ang="0">
                  <a:pos x="connsiteX43265" y="connsiteY43265"/>
                </a:cxn>
                <a:cxn ang="0">
                  <a:pos x="connsiteX43266" y="connsiteY43266"/>
                </a:cxn>
                <a:cxn ang="0">
                  <a:pos x="connsiteX43267" y="connsiteY43267"/>
                </a:cxn>
                <a:cxn ang="0">
                  <a:pos x="connsiteX43268" y="connsiteY43268"/>
                </a:cxn>
                <a:cxn ang="0">
                  <a:pos x="connsiteX43269" y="connsiteY43269"/>
                </a:cxn>
                <a:cxn ang="0">
                  <a:pos x="connsiteX43270" y="connsiteY43270"/>
                </a:cxn>
                <a:cxn ang="0">
                  <a:pos x="connsiteX43271" y="connsiteY43271"/>
                </a:cxn>
                <a:cxn ang="0">
                  <a:pos x="connsiteX43272" y="connsiteY43272"/>
                </a:cxn>
                <a:cxn ang="0">
                  <a:pos x="connsiteX43273" y="connsiteY43273"/>
                </a:cxn>
                <a:cxn ang="0">
                  <a:pos x="connsiteX43274" y="connsiteY43274"/>
                </a:cxn>
                <a:cxn ang="0">
                  <a:pos x="connsiteX43275" y="connsiteY43275"/>
                </a:cxn>
                <a:cxn ang="0">
                  <a:pos x="connsiteX43276" y="connsiteY43276"/>
                </a:cxn>
                <a:cxn ang="0">
                  <a:pos x="connsiteX43277" y="connsiteY43277"/>
                </a:cxn>
                <a:cxn ang="0">
                  <a:pos x="connsiteX43278" y="connsiteY43278"/>
                </a:cxn>
                <a:cxn ang="0">
                  <a:pos x="connsiteX43279" y="connsiteY43279"/>
                </a:cxn>
                <a:cxn ang="0">
                  <a:pos x="connsiteX43280" y="connsiteY43280"/>
                </a:cxn>
                <a:cxn ang="0">
                  <a:pos x="connsiteX43281" y="connsiteY43281"/>
                </a:cxn>
                <a:cxn ang="0">
                  <a:pos x="connsiteX43282" y="connsiteY43282"/>
                </a:cxn>
                <a:cxn ang="0">
                  <a:pos x="connsiteX43283" y="connsiteY43283"/>
                </a:cxn>
                <a:cxn ang="0">
                  <a:pos x="connsiteX43284" y="connsiteY43284"/>
                </a:cxn>
                <a:cxn ang="0">
                  <a:pos x="connsiteX43285" y="connsiteY43285"/>
                </a:cxn>
                <a:cxn ang="0">
                  <a:pos x="connsiteX43286" y="connsiteY43286"/>
                </a:cxn>
                <a:cxn ang="0">
                  <a:pos x="connsiteX43287" y="connsiteY43287"/>
                </a:cxn>
                <a:cxn ang="0">
                  <a:pos x="connsiteX43288" y="connsiteY43288"/>
                </a:cxn>
                <a:cxn ang="0">
                  <a:pos x="connsiteX43289" y="connsiteY43289"/>
                </a:cxn>
                <a:cxn ang="0">
                  <a:pos x="connsiteX43290" y="connsiteY43290"/>
                </a:cxn>
                <a:cxn ang="0">
                  <a:pos x="connsiteX43291" y="connsiteY43291"/>
                </a:cxn>
                <a:cxn ang="0">
                  <a:pos x="connsiteX43292" y="connsiteY43292"/>
                </a:cxn>
                <a:cxn ang="0">
                  <a:pos x="connsiteX43293" y="connsiteY43293"/>
                </a:cxn>
                <a:cxn ang="0">
                  <a:pos x="connsiteX43294" y="connsiteY43294"/>
                </a:cxn>
                <a:cxn ang="0">
                  <a:pos x="connsiteX43295" y="connsiteY43295"/>
                </a:cxn>
                <a:cxn ang="0">
                  <a:pos x="connsiteX43296" y="connsiteY43296"/>
                </a:cxn>
                <a:cxn ang="0">
                  <a:pos x="connsiteX43297" y="connsiteY43297"/>
                </a:cxn>
                <a:cxn ang="0">
                  <a:pos x="connsiteX43298" y="connsiteY43298"/>
                </a:cxn>
                <a:cxn ang="0">
                  <a:pos x="connsiteX43299" y="connsiteY43299"/>
                </a:cxn>
                <a:cxn ang="0">
                  <a:pos x="connsiteX43300" y="connsiteY43300"/>
                </a:cxn>
                <a:cxn ang="0">
                  <a:pos x="connsiteX43301" y="connsiteY43301"/>
                </a:cxn>
                <a:cxn ang="0">
                  <a:pos x="connsiteX43302" y="connsiteY43302"/>
                </a:cxn>
                <a:cxn ang="0">
                  <a:pos x="connsiteX43303" y="connsiteY43303"/>
                </a:cxn>
                <a:cxn ang="0">
                  <a:pos x="connsiteX43304" y="connsiteY43304"/>
                </a:cxn>
                <a:cxn ang="0">
                  <a:pos x="connsiteX43305" y="connsiteY43305"/>
                </a:cxn>
                <a:cxn ang="0">
                  <a:pos x="connsiteX43306" y="connsiteY43306"/>
                </a:cxn>
                <a:cxn ang="0">
                  <a:pos x="connsiteX43307" y="connsiteY43307"/>
                </a:cxn>
                <a:cxn ang="0">
                  <a:pos x="connsiteX43308" y="connsiteY43308"/>
                </a:cxn>
                <a:cxn ang="0">
                  <a:pos x="connsiteX43309" y="connsiteY43309"/>
                </a:cxn>
                <a:cxn ang="0">
                  <a:pos x="connsiteX43310" y="connsiteY43310"/>
                </a:cxn>
                <a:cxn ang="0">
                  <a:pos x="connsiteX43311" y="connsiteY43311"/>
                </a:cxn>
                <a:cxn ang="0">
                  <a:pos x="connsiteX43312" y="connsiteY43312"/>
                </a:cxn>
                <a:cxn ang="0">
                  <a:pos x="connsiteX43313" y="connsiteY43313"/>
                </a:cxn>
                <a:cxn ang="0">
                  <a:pos x="connsiteX43314" y="connsiteY43314"/>
                </a:cxn>
                <a:cxn ang="0">
                  <a:pos x="connsiteX43315" y="connsiteY43315"/>
                </a:cxn>
                <a:cxn ang="0">
                  <a:pos x="connsiteX43316" y="connsiteY43316"/>
                </a:cxn>
                <a:cxn ang="0">
                  <a:pos x="connsiteX43317" y="connsiteY43317"/>
                </a:cxn>
                <a:cxn ang="0">
                  <a:pos x="connsiteX43318" y="connsiteY43318"/>
                </a:cxn>
                <a:cxn ang="0">
                  <a:pos x="connsiteX43319" y="connsiteY43319"/>
                </a:cxn>
                <a:cxn ang="0">
                  <a:pos x="connsiteX43320" y="connsiteY43320"/>
                </a:cxn>
                <a:cxn ang="0">
                  <a:pos x="connsiteX43321" y="connsiteY43321"/>
                </a:cxn>
                <a:cxn ang="0">
                  <a:pos x="connsiteX43322" y="connsiteY43322"/>
                </a:cxn>
                <a:cxn ang="0">
                  <a:pos x="connsiteX43323" y="connsiteY43323"/>
                </a:cxn>
                <a:cxn ang="0">
                  <a:pos x="connsiteX43324" y="connsiteY43324"/>
                </a:cxn>
                <a:cxn ang="0">
                  <a:pos x="connsiteX43325" y="connsiteY43325"/>
                </a:cxn>
                <a:cxn ang="0">
                  <a:pos x="connsiteX43326" y="connsiteY43326"/>
                </a:cxn>
                <a:cxn ang="0">
                  <a:pos x="connsiteX43327" y="connsiteY43327"/>
                </a:cxn>
                <a:cxn ang="0">
                  <a:pos x="connsiteX43328" y="connsiteY43328"/>
                </a:cxn>
                <a:cxn ang="0">
                  <a:pos x="connsiteX43329" y="connsiteY43329"/>
                </a:cxn>
                <a:cxn ang="0">
                  <a:pos x="connsiteX43330" y="connsiteY43330"/>
                </a:cxn>
                <a:cxn ang="0">
                  <a:pos x="connsiteX43331" y="connsiteY43331"/>
                </a:cxn>
                <a:cxn ang="0">
                  <a:pos x="connsiteX43332" y="connsiteY43332"/>
                </a:cxn>
                <a:cxn ang="0">
                  <a:pos x="connsiteX43333" y="connsiteY43333"/>
                </a:cxn>
                <a:cxn ang="0">
                  <a:pos x="connsiteX43334" y="connsiteY43334"/>
                </a:cxn>
                <a:cxn ang="0">
                  <a:pos x="connsiteX43335" y="connsiteY43335"/>
                </a:cxn>
                <a:cxn ang="0">
                  <a:pos x="connsiteX43336" y="connsiteY43336"/>
                </a:cxn>
                <a:cxn ang="0">
                  <a:pos x="connsiteX43337" y="connsiteY43337"/>
                </a:cxn>
                <a:cxn ang="0">
                  <a:pos x="connsiteX43338" y="connsiteY43338"/>
                </a:cxn>
                <a:cxn ang="0">
                  <a:pos x="connsiteX43339" y="connsiteY43339"/>
                </a:cxn>
                <a:cxn ang="0">
                  <a:pos x="connsiteX43340" y="connsiteY43340"/>
                </a:cxn>
                <a:cxn ang="0">
                  <a:pos x="connsiteX43341" y="connsiteY43341"/>
                </a:cxn>
                <a:cxn ang="0">
                  <a:pos x="connsiteX43342" y="connsiteY43342"/>
                </a:cxn>
                <a:cxn ang="0">
                  <a:pos x="connsiteX43343" y="connsiteY43343"/>
                </a:cxn>
                <a:cxn ang="0">
                  <a:pos x="connsiteX43344" y="connsiteY43344"/>
                </a:cxn>
                <a:cxn ang="0">
                  <a:pos x="connsiteX43345" y="connsiteY43345"/>
                </a:cxn>
                <a:cxn ang="0">
                  <a:pos x="connsiteX43346" y="connsiteY43346"/>
                </a:cxn>
                <a:cxn ang="0">
                  <a:pos x="connsiteX43347" y="connsiteY43347"/>
                </a:cxn>
                <a:cxn ang="0">
                  <a:pos x="connsiteX43348" y="connsiteY43348"/>
                </a:cxn>
                <a:cxn ang="0">
                  <a:pos x="connsiteX43349" y="connsiteY43349"/>
                </a:cxn>
                <a:cxn ang="0">
                  <a:pos x="connsiteX43350" y="connsiteY43350"/>
                </a:cxn>
                <a:cxn ang="0">
                  <a:pos x="connsiteX43351" y="connsiteY43351"/>
                </a:cxn>
                <a:cxn ang="0">
                  <a:pos x="connsiteX43352" y="connsiteY43352"/>
                </a:cxn>
                <a:cxn ang="0">
                  <a:pos x="connsiteX43353" y="connsiteY43353"/>
                </a:cxn>
                <a:cxn ang="0">
                  <a:pos x="connsiteX43354" y="connsiteY43354"/>
                </a:cxn>
                <a:cxn ang="0">
                  <a:pos x="connsiteX43355" y="connsiteY43355"/>
                </a:cxn>
                <a:cxn ang="0">
                  <a:pos x="connsiteX43356" y="connsiteY43356"/>
                </a:cxn>
                <a:cxn ang="0">
                  <a:pos x="connsiteX43357" y="connsiteY43357"/>
                </a:cxn>
                <a:cxn ang="0">
                  <a:pos x="connsiteX43358" y="connsiteY43358"/>
                </a:cxn>
                <a:cxn ang="0">
                  <a:pos x="connsiteX43359" y="connsiteY43359"/>
                </a:cxn>
                <a:cxn ang="0">
                  <a:pos x="connsiteX43360" y="connsiteY43360"/>
                </a:cxn>
                <a:cxn ang="0">
                  <a:pos x="connsiteX43361" y="connsiteY43361"/>
                </a:cxn>
                <a:cxn ang="0">
                  <a:pos x="connsiteX43362" y="connsiteY43362"/>
                </a:cxn>
                <a:cxn ang="0">
                  <a:pos x="connsiteX43363" y="connsiteY43363"/>
                </a:cxn>
                <a:cxn ang="0">
                  <a:pos x="connsiteX43364" y="connsiteY43364"/>
                </a:cxn>
                <a:cxn ang="0">
                  <a:pos x="connsiteX43365" y="connsiteY43365"/>
                </a:cxn>
                <a:cxn ang="0">
                  <a:pos x="connsiteX43366" y="connsiteY43366"/>
                </a:cxn>
                <a:cxn ang="0">
                  <a:pos x="connsiteX43367" y="connsiteY43367"/>
                </a:cxn>
                <a:cxn ang="0">
                  <a:pos x="connsiteX43368" y="connsiteY43368"/>
                </a:cxn>
                <a:cxn ang="0">
                  <a:pos x="connsiteX43369" y="connsiteY43369"/>
                </a:cxn>
                <a:cxn ang="0">
                  <a:pos x="connsiteX43370" y="connsiteY43370"/>
                </a:cxn>
                <a:cxn ang="0">
                  <a:pos x="connsiteX43371" y="connsiteY43371"/>
                </a:cxn>
                <a:cxn ang="0">
                  <a:pos x="connsiteX43372" y="connsiteY43372"/>
                </a:cxn>
                <a:cxn ang="0">
                  <a:pos x="connsiteX43373" y="connsiteY43373"/>
                </a:cxn>
                <a:cxn ang="0">
                  <a:pos x="connsiteX43374" y="connsiteY43374"/>
                </a:cxn>
                <a:cxn ang="0">
                  <a:pos x="connsiteX43375" y="connsiteY43375"/>
                </a:cxn>
                <a:cxn ang="0">
                  <a:pos x="connsiteX43376" y="connsiteY43376"/>
                </a:cxn>
                <a:cxn ang="0">
                  <a:pos x="connsiteX43377" y="connsiteY43377"/>
                </a:cxn>
                <a:cxn ang="0">
                  <a:pos x="connsiteX43378" y="connsiteY43378"/>
                </a:cxn>
                <a:cxn ang="0">
                  <a:pos x="connsiteX43379" y="connsiteY43379"/>
                </a:cxn>
                <a:cxn ang="0">
                  <a:pos x="connsiteX43380" y="connsiteY43380"/>
                </a:cxn>
                <a:cxn ang="0">
                  <a:pos x="connsiteX43381" y="connsiteY43381"/>
                </a:cxn>
                <a:cxn ang="0">
                  <a:pos x="connsiteX43382" y="connsiteY43382"/>
                </a:cxn>
                <a:cxn ang="0">
                  <a:pos x="connsiteX43383" y="connsiteY43383"/>
                </a:cxn>
                <a:cxn ang="0">
                  <a:pos x="connsiteX43384" y="connsiteY43384"/>
                </a:cxn>
                <a:cxn ang="0">
                  <a:pos x="connsiteX43385" y="connsiteY43385"/>
                </a:cxn>
                <a:cxn ang="0">
                  <a:pos x="connsiteX43386" y="connsiteY43386"/>
                </a:cxn>
                <a:cxn ang="0">
                  <a:pos x="connsiteX43387" y="connsiteY43387"/>
                </a:cxn>
                <a:cxn ang="0">
                  <a:pos x="connsiteX43388" y="connsiteY43388"/>
                </a:cxn>
                <a:cxn ang="0">
                  <a:pos x="connsiteX43389" y="connsiteY43389"/>
                </a:cxn>
                <a:cxn ang="0">
                  <a:pos x="connsiteX43390" y="connsiteY43390"/>
                </a:cxn>
                <a:cxn ang="0">
                  <a:pos x="connsiteX43391" y="connsiteY43391"/>
                </a:cxn>
                <a:cxn ang="0">
                  <a:pos x="connsiteX43392" y="connsiteY43392"/>
                </a:cxn>
                <a:cxn ang="0">
                  <a:pos x="connsiteX43393" y="connsiteY43393"/>
                </a:cxn>
                <a:cxn ang="0">
                  <a:pos x="connsiteX43394" y="connsiteY43394"/>
                </a:cxn>
                <a:cxn ang="0">
                  <a:pos x="connsiteX43395" y="connsiteY43395"/>
                </a:cxn>
                <a:cxn ang="0">
                  <a:pos x="connsiteX43396" y="connsiteY43396"/>
                </a:cxn>
                <a:cxn ang="0">
                  <a:pos x="connsiteX43397" y="connsiteY43397"/>
                </a:cxn>
                <a:cxn ang="0">
                  <a:pos x="connsiteX43398" y="connsiteY43398"/>
                </a:cxn>
                <a:cxn ang="0">
                  <a:pos x="connsiteX43399" y="connsiteY43399"/>
                </a:cxn>
                <a:cxn ang="0">
                  <a:pos x="connsiteX43400" y="connsiteY43400"/>
                </a:cxn>
                <a:cxn ang="0">
                  <a:pos x="connsiteX43401" y="connsiteY43401"/>
                </a:cxn>
                <a:cxn ang="0">
                  <a:pos x="connsiteX43402" y="connsiteY43402"/>
                </a:cxn>
                <a:cxn ang="0">
                  <a:pos x="connsiteX43403" y="connsiteY43403"/>
                </a:cxn>
                <a:cxn ang="0">
                  <a:pos x="connsiteX43404" y="connsiteY43404"/>
                </a:cxn>
                <a:cxn ang="0">
                  <a:pos x="connsiteX43405" y="connsiteY43405"/>
                </a:cxn>
                <a:cxn ang="0">
                  <a:pos x="connsiteX43406" y="connsiteY43406"/>
                </a:cxn>
                <a:cxn ang="0">
                  <a:pos x="connsiteX43407" y="connsiteY43407"/>
                </a:cxn>
                <a:cxn ang="0">
                  <a:pos x="connsiteX43408" y="connsiteY43408"/>
                </a:cxn>
                <a:cxn ang="0">
                  <a:pos x="connsiteX43409" y="connsiteY43409"/>
                </a:cxn>
                <a:cxn ang="0">
                  <a:pos x="connsiteX43410" y="connsiteY43410"/>
                </a:cxn>
                <a:cxn ang="0">
                  <a:pos x="connsiteX43411" y="connsiteY43411"/>
                </a:cxn>
                <a:cxn ang="0">
                  <a:pos x="connsiteX43412" y="connsiteY43412"/>
                </a:cxn>
                <a:cxn ang="0">
                  <a:pos x="connsiteX43413" y="connsiteY43413"/>
                </a:cxn>
                <a:cxn ang="0">
                  <a:pos x="connsiteX43414" y="connsiteY43414"/>
                </a:cxn>
                <a:cxn ang="0">
                  <a:pos x="connsiteX43415" y="connsiteY43415"/>
                </a:cxn>
                <a:cxn ang="0">
                  <a:pos x="connsiteX43416" y="connsiteY43416"/>
                </a:cxn>
                <a:cxn ang="0">
                  <a:pos x="connsiteX43417" y="connsiteY43417"/>
                </a:cxn>
                <a:cxn ang="0">
                  <a:pos x="connsiteX43418" y="connsiteY43418"/>
                </a:cxn>
                <a:cxn ang="0">
                  <a:pos x="connsiteX43419" y="connsiteY43419"/>
                </a:cxn>
                <a:cxn ang="0">
                  <a:pos x="connsiteX43420" y="connsiteY43420"/>
                </a:cxn>
                <a:cxn ang="0">
                  <a:pos x="connsiteX43421" y="connsiteY43421"/>
                </a:cxn>
                <a:cxn ang="0">
                  <a:pos x="connsiteX43422" y="connsiteY43422"/>
                </a:cxn>
                <a:cxn ang="0">
                  <a:pos x="connsiteX43423" y="connsiteY43423"/>
                </a:cxn>
                <a:cxn ang="0">
                  <a:pos x="connsiteX43424" y="connsiteY43424"/>
                </a:cxn>
                <a:cxn ang="0">
                  <a:pos x="connsiteX43425" y="connsiteY43425"/>
                </a:cxn>
                <a:cxn ang="0">
                  <a:pos x="connsiteX43426" y="connsiteY43426"/>
                </a:cxn>
                <a:cxn ang="0">
                  <a:pos x="connsiteX43427" y="connsiteY43427"/>
                </a:cxn>
                <a:cxn ang="0">
                  <a:pos x="connsiteX43428" y="connsiteY43428"/>
                </a:cxn>
                <a:cxn ang="0">
                  <a:pos x="connsiteX43429" y="connsiteY43429"/>
                </a:cxn>
                <a:cxn ang="0">
                  <a:pos x="connsiteX43430" y="connsiteY43430"/>
                </a:cxn>
                <a:cxn ang="0">
                  <a:pos x="connsiteX43431" y="connsiteY43431"/>
                </a:cxn>
                <a:cxn ang="0">
                  <a:pos x="connsiteX43432" y="connsiteY43432"/>
                </a:cxn>
                <a:cxn ang="0">
                  <a:pos x="connsiteX43433" y="connsiteY43433"/>
                </a:cxn>
                <a:cxn ang="0">
                  <a:pos x="connsiteX43434" y="connsiteY43434"/>
                </a:cxn>
                <a:cxn ang="0">
                  <a:pos x="connsiteX43435" y="connsiteY43435"/>
                </a:cxn>
                <a:cxn ang="0">
                  <a:pos x="connsiteX43436" y="connsiteY43436"/>
                </a:cxn>
                <a:cxn ang="0">
                  <a:pos x="connsiteX43437" y="connsiteY43437"/>
                </a:cxn>
                <a:cxn ang="0">
                  <a:pos x="connsiteX43438" y="connsiteY43438"/>
                </a:cxn>
                <a:cxn ang="0">
                  <a:pos x="connsiteX43439" y="connsiteY43439"/>
                </a:cxn>
                <a:cxn ang="0">
                  <a:pos x="connsiteX43440" y="connsiteY43440"/>
                </a:cxn>
                <a:cxn ang="0">
                  <a:pos x="connsiteX43441" y="connsiteY43441"/>
                </a:cxn>
                <a:cxn ang="0">
                  <a:pos x="connsiteX43442" y="connsiteY43442"/>
                </a:cxn>
                <a:cxn ang="0">
                  <a:pos x="connsiteX43443" y="connsiteY43443"/>
                </a:cxn>
                <a:cxn ang="0">
                  <a:pos x="connsiteX43444" y="connsiteY43444"/>
                </a:cxn>
                <a:cxn ang="0">
                  <a:pos x="connsiteX43445" y="connsiteY43445"/>
                </a:cxn>
                <a:cxn ang="0">
                  <a:pos x="connsiteX43446" y="connsiteY43446"/>
                </a:cxn>
                <a:cxn ang="0">
                  <a:pos x="connsiteX43447" y="connsiteY43447"/>
                </a:cxn>
                <a:cxn ang="0">
                  <a:pos x="connsiteX43448" y="connsiteY43448"/>
                </a:cxn>
                <a:cxn ang="0">
                  <a:pos x="connsiteX43449" y="connsiteY43449"/>
                </a:cxn>
                <a:cxn ang="0">
                  <a:pos x="connsiteX43450" y="connsiteY43450"/>
                </a:cxn>
                <a:cxn ang="0">
                  <a:pos x="connsiteX43451" y="connsiteY43451"/>
                </a:cxn>
                <a:cxn ang="0">
                  <a:pos x="connsiteX43452" y="connsiteY43452"/>
                </a:cxn>
                <a:cxn ang="0">
                  <a:pos x="connsiteX43453" y="connsiteY43453"/>
                </a:cxn>
                <a:cxn ang="0">
                  <a:pos x="connsiteX43454" y="connsiteY43454"/>
                </a:cxn>
                <a:cxn ang="0">
                  <a:pos x="connsiteX43455" y="connsiteY43455"/>
                </a:cxn>
                <a:cxn ang="0">
                  <a:pos x="connsiteX43456" y="connsiteY43456"/>
                </a:cxn>
                <a:cxn ang="0">
                  <a:pos x="connsiteX43457" y="connsiteY43457"/>
                </a:cxn>
                <a:cxn ang="0">
                  <a:pos x="connsiteX43458" y="connsiteY43458"/>
                </a:cxn>
                <a:cxn ang="0">
                  <a:pos x="connsiteX43459" y="connsiteY43459"/>
                </a:cxn>
                <a:cxn ang="0">
                  <a:pos x="connsiteX43460" y="connsiteY43460"/>
                </a:cxn>
                <a:cxn ang="0">
                  <a:pos x="connsiteX43461" y="connsiteY43461"/>
                </a:cxn>
                <a:cxn ang="0">
                  <a:pos x="connsiteX43462" y="connsiteY43462"/>
                </a:cxn>
                <a:cxn ang="0">
                  <a:pos x="connsiteX43463" y="connsiteY43463"/>
                </a:cxn>
                <a:cxn ang="0">
                  <a:pos x="connsiteX43464" y="connsiteY43464"/>
                </a:cxn>
                <a:cxn ang="0">
                  <a:pos x="connsiteX43465" y="connsiteY43465"/>
                </a:cxn>
                <a:cxn ang="0">
                  <a:pos x="connsiteX43466" y="connsiteY43466"/>
                </a:cxn>
                <a:cxn ang="0">
                  <a:pos x="connsiteX43467" y="connsiteY43467"/>
                </a:cxn>
                <a:cxn ang="0">
                  <a:pos x="connsiteX43468" y="connsiteY43468"/>
                </a:cxn>
                <a:cxn ang="0">
                  <a:pos x="connsiteX43469" y="connsiteY43469"/>
                </a:cxn>
                <a:cxn ang="0">
                  <a:pos x="connsiteX43470" y="connsiteY43470"/>
                </a:cxn>
                <a:cxn ang="0">
                  <a:pos x="connsiteX43471" y="connsiteY43471"/>
                </a:cxn>
                <a:cxn ang="0">
                  <a:pos x="connsiteX43472" y="connsiteY43472"/>
                </a:cxn>
                <a:cxn ang="0">
                  <a:pos x="connsiteX43473" y="connsiteY43473"/>
                </a:cxn>
                <a:cxn ang="0">
                  <a:pos x="connsiteX43474" y="connsiteY43474"/>
                </a:cxn>
                <a:cxn ang="0">
                  <a:pos x="connsiteX43475" y="connsiteY43475"/>
                </a:cxn>
                <a:cxn ang="0">
                  <a:pos x="connsiteX43476" y="connsiteY43476"/>
                </a:cxn>
                <a:cxn ang="0">
                  <a:pos x="connsiteX43477" y="connsiteY43477"/>
                </a:cxn>
                <a:cxn ang="0">
                  <a:pos x="connsiteX43478" y="connsiteY43478"/>
                </a:cxn>
                <a:cxn ang="0">
                  <a:pos x="connsiteX43479" y="connsiteY43479"/>
                </a:cxn>
                <a:cxn ang="0">
                  <a:pos x="connsiteX43480" y="connsiteY43480"/>
                </a:cxn>
                <a:cxn ang="0">
                  <a:pos x="connsiteX43481" y="connsiteY43481"/>
                </a:cxn>
                <a:cxn ang="0">
                  <a:pos x="connsiteX43482" y="connsiteY43482"/>
                </a:cxn>
                <a:cxn ang="0">
                  <a:pos x="connsiteX43483" y="connsiteY43483"/>
                </a:cxn>
                <a:cxn ang="0">
                  <a:pos x="connsiteX43484" y="connsiteY43484"/>
                </a:cxn>
                <a:cxn ang="0">
                  <a:pos x="connsiteX43485" y="connsiteY43485"/>
                </a:cxn>
                <a:cxn ang="0">
                  <a:pos x="connsiteX43486" y="connsiteY43486"/>
                </a:cxn>
                <a:cxn ang="0">
                  <a:pos x="connsiteX43487" y="connsiteY43487"/>
                </a:cxn>
                <a:cxn ang="0">
                  <a:pos x="connsiteX43488" y="connsiteY43488"/>
                </a:cxn>
                <a:cxn ang="0">
                  <a:pos x="connsiteX43489" y="connsiteY43489"/>
                </a:cxn>
                <a:cxn ang="0">
                  <a:pos x="connsiteX43490" y="connsiteY43490"/>
                </a:cxn>
                <a:cxn ang="0">
                  <a:pos x="connsiteX43491" y="connsiteY43491"/>
                </a:cxn>
                <a:cxn ang="0">
                  <a:pos x="connsiteX43492" y="connsiteY43492"/>
                </a:cxn>
                <a:cxn ang="0">
                  <a:pos x="connsiteX43493" y="connsiteY43493"/>
                </a:cxn>
                <a:cxn ang="0">
                  <a:pos x="connsiteX43494" y="connsiteY43494"/>
                </a:cxn>
                <a:cxn ang="0">
                  <a:pos x="connsiteX43495" y="connsiteY43495"/>
                </a:cxn>
                <a:cxn ang="0">
                  <a:pos x="connsiteX43496" y="connsiteY43496"/>
                </a:cxn>
                <a:cxn ang="0">
                  <a:pos x="connsiteX43497" y="connsiteY43497"/>
                </a:cxn>
                <a:cxn ang="0">
                  <a:pos x="connsiteX43498" y="connsiteY43498"/>
                </a:cxn>
                <a:cxn ang="0">
                  <a:pos x="connsiteX43499" y="connsiteY43499"/>
                </a:cxn>
                <a:cxn ang="0">
                  <a:pos x="connsiteX43500" y="connsiteY43500"/>
                </a:cxn>
                <a:cxn ang="0">
                  <a:pos x="connsiteX43501" y="connsiteY43501"/>
                </a:cxn>
                <a:cxn ang="0">
                  <a:pos x="connsiteX43502" y="connsiteY43502"/>
                </a:cxn>
                <a:cxn ang="0">
                  <a:pos x="connsiteX43503" y="connsiteY43503"/>
                </a:cxn>
                <a:cxn ang="0">
                  <a:pos x="connsiteX43504" y="connsiteY43504"/>
                </a:cxn>
                <a:cxn ang="0">
                  <a:pos x="connsiteX43505" y="connsiteY43505"/>
                </a:cxn>
                <a:cxn ang="0">
                  <a:pos x="connsiteX43506" y="connsiteY43506"/>
                </a:cxn>
                <a:cxn ang="0">
                  <a:pos x="connsiteX43507" y="connsiteY43507"/>
                </a:cxn>
                <a:cxn ang="0">
                  <a:pos x="connsiteX43508" y="connsiteY43508"/>
                </a:cxn>
                <a:cxn ang="0">
                  <a:pos x="connsiteX43509" y="connsiteY43509"/>
                </a:cxn>
                <a:cxn ang="0">
                  <a:pos x="connsiteX43510" y="connsiteY43510"/>
                </a:cxn>
                <a:cxn ang="0">
                  <a:pos x="connsiteX43511" y="connsiteY43511"/>
                </a:cxn>
                <a:cxn ang="0">
                  <a:pos x="connsiteX43512" y="connsiteY43512"/>
                </a:cxn>
                <a:cxn ang="0">
                  <a:pos x="connsiteX43513" y="connsiteY43513"/>
                </a:cxn>
                <a:cxn ang="0">
                  <a:pos x="connsiteX43514" y="connsiteY43514"/>
                </a:cxn>
                <a:cxn ang="0">
                  <a:pos x="connsiteX43515" y="connsiteY43515"/>
                </a:cxn>
                <a:cxn ang="0">
                  <a:pos x="connsiteX43516" y="connsiteY43516"/>
                </a:cxn>
                <a:cxn ang="0">
                  <a:pos x="connsiteX43517" y="connsiteY43517"/>
                </a:cxn>
                <a:cxn ang="0">
                  <a:pos x="connsiteX43518" y="connsiteY43518"/>
                </a:cxn>
                <a:cxn ang="0">
                  <a:pos x="connsiteX43519" y="connsiteY43519"/>
                </a:cxn>
                <a:cxn ang="0">
                  <a:pos x="connsiteX43520" y="connsiteY43520"/>
                </a:cxn>
                <a:cxn ang="0">
                  <a:pos x="connsiteX43521" y="connsiteY43521"/>
                </a:cxn>
                <a:cxn ang="0">
                  <a:pos x="connsiteX43522" y="connsiteY43522"/>
                </a:cxn>
                <a:cxn ang="0">
                  <a:pos x="connsiteX43523" y="connsiteY43523"/>
                </a:cxn>
                <a:cxn ang="0">
                  <a:pos x="connsiteX43524" y="connsiteY43524"/>
                </a:cxn>
                <a:cxn ang="0">
                  <a:pos x="connsiteX43525" y="connsiteY43525"/>
                </a:cxn>
                <a:cxn ang="0">
                  <a:pos x="connsiteX43526" y="connsiteY43526"/>
                </a:cxn>
                <a:cxn ang="0">
                  <a:pos x="connsiteX43527" y="connsiteY43527"/>
                </a:cxn>
                <a:cxn ang="0">
                  <a:pos x="connsiteX43528" y="connsiteY43528"/>
                </a:cxn>
                <a:cxn ang="0">
                  <a:pos x="connsiteX43529" y="connsiteY43529"/>
                </a:cxn>
                <a:cxn ang="0">
                  <a:pos x="connsiteX43530" y="connsiteY43530"/>
                </a:cxn>
                <a:cxn ang="0">
                  <a:pos x="connsiteX43531" y="connsiteY43531"/>
                </a:cxn>
                <a:cxn ang="0">
                  <a:pos x="connsiteX43532" y="connsiteY43532"/>
                </a:cxn>
                <a:cxn ang="0">
                  <a:pos x="connsiteX43533" y="connsiteY43533"/>
                </a:cxn>
                <a:cxn ang="0">
                  <a:pos x="connsiteX43534" y="connsiteY43534"/>
                </a:cxn>
                <a:cxn ang="0">
                  <a:pos x="connsiteX43535" y="connsiteY43535"/>
                </a:cxn>
                <a:cxn ang="0">
                  <a:pos x="connsiteX43536" y="connsiteY43536"/>
                </a:cxn>
                <a:cxn ang="0">
                  <a:pos x="connsiteX43537" y="connsiteY43537"/>
                </a:cxn>
                <a:cxn ang="0">
                  <a:pos x="connsiteX43538" y="connsiteY43538"/>
                </a:cxn>
                <a:cxn ang="0">
                  <a:pos x="connsiteX43539" y="connsiteY43539"/>
                </a:cxn>
                <a:cxn ang="0">
                  <a:pos x="connsiteX43540" y="connsiteY43540"/>
                </a:cxn>
                <a:cxn ang="0">
                  <a:pos x="connsiteX43541" y="connsiteY43541"/>
                </a:cxn>
                <a:cxn ang="0">
                  <a:pos x="connsiteX43542" y="connsiteY43542"/>
                </a:cxn>
                <a:cxn ang="0">
                  <a:pos x="connsiteX43543" y="connsiteY43543"/>
                </a:cxn>
                <a:cxn ang="0">
                  <a:pos x="connsiteX43544" y="connsiteY43544"/>
                </a:cxn>
                <a:cxn ang="0">
                  <a:pos x="connsiteX43545" y="connsiteY43545"/>
                </a:cxn>
                <a:cxn ang="0">
                  <a:pos x="connsiteX43546" y="connsiteY43546"/>
                </a:cxn>
                <a:cxn ang="0">
                  <a:pos x="connsiteX43547" y="connsiteY43547"/>
                </a:cxn>
                <a:cxn ang="0">
                  <a:pos x="connsiteX43548" y="connsiteY43548"/>
                </a:cxn>
                <a:cxn ang="0">
                  <a:pos x="connsiteX43549" y="connsiteY43549"/>
                </a:cxn>
                <a:cxn ang="0">
                  <a:pos x="connsiteX43550" y="connsiteY43550"/>
                </a:cxn>
                <a:cxn ang="0">
                  <a:pos x="connsiteX43551" y="connsiteY43551"/>
                </a:cxn>
                <a:cxn ang="0">
                  <a:pos x="connsiteX43552" y="connsiteY43552"/>
                </a:cxn>
                <a:cxn ang="0">
                  <a:pos x="connsiteX43553" y="connsiteY43553"/>
                </a:cxn>
                <a:cxn ang="0">
                  <a:pos x="connsiteX43554" y="connsiteY43554"/>
                </a:cxn>
                <a:cxn ang="0">
                  <a:pos x="connsiteX43555" y="connsiteY43555"/>
                </a:cxn>
                <a:cxn ang="0">
                  <a:pos x="connsiteX43556" y="connsiteY43556"/>
                </a:cxn>
                <a:cxn ang="0">
                  <a:pos x="connsiteX43557" y="connsiteY43557"/>
                </a:cxn>
                <a:cxn ang="0">
                  <a:pos x="connsiteX43558" y="connsiteY43558"/>
                </a:cxn>
                <a:cxn ang="0">
                  <a:pos x="connsiteX43559" y="connsiteY43559"/>
                </a:cxn>
                <a:cxn ang="0">
                  <a:pos x="connsiteX43560" y="connsiteY43560"/>
                </a:cxn>
                <a:cxn ang="0">
                  <a:pos x="connsiteX43561" y="connsiteY43561"/>
                </a:cxn>
                <a:cxn ang="0">
                  <a:pos x="connsiteX43562" y="connsiteY43562"/>
                </a:cxn>
                <a:cxn ang="0">
                  <a:pos x="connsiteX43563" y="connsiteY43563"/>
                </a:cxn>
                <a:cxn ang="0">
                  <a:pos x="connsiteX43564" y="connsiteY43564"/>
                </a:cxn>
                <a:cxn ang="0">
                  <a:pos x="connsiteX43565" y="connsiteY43565"/>
                </a:cxn>
                <a:cxn ang="0">
                  <a:pos x="connsiteX43566" y="connsiteY43566"/>
                </a:cxn>
                <a:cxn ang="0">
                  <a:pos x="connsiteX43567" y="connsiteY43567"/>
                </a:cxn>
                <a:cxn ang="0">
                  <a:pos x="connsiteX43568" y="connsiteY43568"/>
                </a:cxn>
                <a:cxn ang="0">
                  <a:pos x="connsiteX43569" y="connsiteY43569"/>
                </a:cxn>
                <a:cxn ang="0">
                  <a:pos x="connsiteX43570" y="connsiteY43570"/>
                </a:cxn>
                <a:cxn ang="0">
                  <a:pos x="connsiteX43571" y="connsiteY43571"/>
                </a:cxn>
                <a:cxn ang="0">
                  <a:pos x="connsiteX43572" y="connsiteY43572"/>
                </a:cxn>
                <a:cxn ang="0">
                  <a:pos x="connsiteX43573" y="connsiteY43573"/>
                </a:cxn>
                <a:cxn ang="0">
                  <a:pos x="connsiteX43574" y="connsiteY43574"/>
                </a:cxn>
                <a:cxn ang="0">
                  <a:pos x="connsiteX43575" y="connsiteY43575"/>
                </a:cxn>
                <a:cxn ang="0">
                  <a:pos x="connsiteX43576" y="connsiteY43576"/>
                </a:cxn>
                <a:cxn ang="0">
                  <a:pos x="connsiteX43577" y="connsiteY43577"/>
                </a:cxn>
                <a:cxn ang="0">
                  <a:pos x="connsiteX43578" y="connsiteY43578"/>
                </a:cxn>
                <a:cxn ang="0">
                  <a:pos x="connsiteX43579" y="connsiteY43579"/>
                </a:cxn>
                <a:cxn ang="0">
                  <a:pos x="connsiteX43580" y="connsiteY43580"/>
                </a:cxn>
                <a:cxn ang="0">
                  <a:pos x="connsiteX43581" y="connsiteY43581"/>
                </a:cxn>
                <a:cxn ang="0">
                  <a:pos x="connsiteX43582" y="connsiteY43582"/>
                </a:cxn>
                <a:cxn ang="0">
                  <a:pos x="connsiteX43583" y="connsiteY43583"/>
                </a:cxn>
                <a:cxn ang="0">
                  <a:pos x="connsiteX43584" y="connsiteY43584"/>
                </a:cxn>
                <a:cxn ang="0">
                  <a:pos x="connsiteX43585" y="connsiteY43585"/>
                </a:cxn>
                <a:cxn ang="0">
                  <a:pos x="connsiteX43586" y="connsiteY43586"/>
                </a:cxn>
                <a:cxn ang="0">
                  <a:pos x="connsiteX43587" y="connsiteY43587"/>
                </a:cxn>
                <a:cxn ang="0">
                  <a:pos x="connsiteX43588" y="connsiteY43588"/>
                </a:cxn>
                <a:cxn ang="0">
                  <a:pos x="connsiteX43589" y="connsiteY43589"/>
                </a:cxn>
                <a:cxn ang="0">
                  <a:pos x="connsiteX43590" y="connsiteY43590"/>
                </a:cxn>
                <a:cxn ang="0">
                  <a:pos x="connsiteX43591" y="connsiteY43591"/>
                </a:cxn>
                <a:cxn ang="0">
                  <a:pos x="connsiteX43592" y="connsiteY43592"/>
                </a:cxn>
                <a:cxn ang="0">
                  <a:pos x="connsiteX43593" y="connsiteY43593"/>
                </a:cxn>
                <a:cxn ang="0">
                  <a:pos x="connsiteX43594" y="connsiteY43594"/>
                </a:cxn>
                <a:cxn ang="0">
                  <a:pos x="connsiteX43595" y="connsiteY43595"/>
                </a:cxn>
                <a:cxn ang="0">
                  <a:pos x="connsiteX43596" y="connsiteY43596"/>
                </a:cxn>
                <a:cxn ang="0">
                  <a:pos x="connsiteX43597" y="connsiteY43597"/>
                </a:cxn>
                <a:cxn ang="0">
                  <a:pos x="connsiteX43598" y="connsiteY43598"/>
                </a:cxn>
                <a:cxn ang="0">
                  <a:pos x="connsiteX43599" y="connsiteY43599"/>
                </a:cxn>
                <a:cxn ang="0">
                  <a:pos x="connsiteX43600" y="connsiteY43600"/>
                </a:cxn>
                <a:cxn ang="0">
                  <a:pos x="connsiteX43601" y="connsiteY43601"/>
                </a:cxn>
                <a:cxn ang="0">
                  <a:pos x="connsiteX43602" y="connsiteY43602"/>
                </a:cxn>
                <a:cxn ang="0">
                  <a:pos x="connsiteX43603" y="connsiteY43603"/>
                </a:cxn>
                <a:cxn ang="0">
                  <a:pos x="connsiteX43604" y="connsiteY43604"/>
                </a:cxn>
                <a:cxn ang="0">
                  <a:pos x="connsiteX43605" y="connsiteY43605"/>
                </a:cxn>
                <a:cxn ang="0">
                  <a:pos x="connsiteX43606" y="connsiteY43606"/>
                </a:cxn>
                <a:cxn ang="0">
                  <a:pos x="connsiteX43607" y="connsiteY43607"/>
                </a:cxn>
                <a:cxn ang="0">
                  <a:pos x="connsiteX43608" y="connsiteY43608"/>
                </a:cxn>
                <a:cxn ang="0">
                  <a:pos x="connsiteX43609" y="connsiteY43609"/>
                </a:cxn>
                <a:cxn ang="0">
                  <a:pos x="connsiteX43610" y="connsiteY43610"/>
                </a:cxn>
                <a:cxn ang="0">
                  <a:pos x="connsiteX43611" y="connsiteY43611"/>
                </a:cxn>
                <a:cxn ang="0">
                  <a:pos x="connsiteX43612" y="connsiteY43612"/>
                </a:cxn>
                <a:cxn ang="0">
                  <a:pos x="connsiteX43613" y="connsiteY43613"/>
                </a:cxn>
                <a:cxn ang="0">
                  <a:pos x="connsiteX43614" y="connsiteY43614"/>
                </a:cxn>
                <a:cxn ang="0">
                  <a:pos x="connsiteX43615" y="connsiteY43615"/>
                </a:cxn>
                <a:cxn ang="0">
                  <a:pos x="connsiteX43616" y="connsiteY43616"/>
                </a:cxn>
                <a:cxn ang="0">
                  <a:pos x="connsiteX43617" y="connsiteY43617"/>
                </a:cxn>
                <a:cxn ang="0">
                  <a:pos x="connsiteX43618" y="connsiteY43618"/>
                </a:cxn>
                <a:cxn ang="0">
                  <a:pos x="connsiteX43619" y="connsiteY43619"/>
                </a:cxn>
                <a:cxn ang="0">
                  <a:pos x="connsiteX43620" y="connsiteY43620"/>
                </a:cxn>
                <a:cxn ang="0">
                  <a:pos x="connsiteX43621" y="connsiteY43621"/>
                </a:cxn>
                <a:cxn ang="0">
                  <a:pos x="connsiteX43622" y="connsiteY43622"/>
                </a:cxn>
                <a:cxn ang="0">
                  <a:pos x="connsiteX43623" y="connsiteY43623"/>
                </a:cxn>
                <a:cxn ang="0">
                  <a:pos x="connsiteX43624" y="connsiteY43624"/>
                </a:cxn>
                <a:cxn ang="0">
                  <a:pos x="connsiteX43625" y="connsiteY43625"/>
                </a:cxn>
                <a:cxn ang="0">
                  <a:pos x="connsiteX43626" y="connsiteY43626"/>
                </a:cxn>
                <a:cxn ang="0">
                  <a:pos x="connsiteX43627" y="connsiteY43627"/>
                </a:cxn>
                <a:cxn ang="0">
                  <a:pos x="connsiteX43628" y="connsiteY43628"/>
                </a:cxn>
                <a:cxn ang="0">
                  <a:pos x="connsiteX43629" y="connsiteY43629"/>
                </a:cxn>
                <a:cxn ang="0">
                  <a:pos x="connsiteX43630" y="connsiteY43630"/>
                </a:cxn>
                <a:cxn ang="0">
                  <a:pos x="connsiteX43631" y="connsiteY43631"/>
                </a:cxn>
                <a:cxn ang="0">
                  <a:pos x="connsiteX43632" y="connsiteY43632"/>
                </a:cxn>
                <a:cxn ang="0">
                  <a:pos x="connsiteX43633" y="connsiteY43633"/>
                </a:cxn>
                <a:cxn ang="0">
                  <a:pos x="connsiteX43634" y="connsiteY43634"/>
                </a:cxn>
                <a:cxn ang="0">
                  <a:pos x="connsiteX43635" y="connsiteY43635"/>
                </a:cxn>
                <a:cxn ang="0">
                  <a:pos x="connsiteX43636" y="connsiteY43636"/>
                </a:cxn>
                <a:cxn ang="0">
                  <a:pos x="connsiteX43637" y="connsiteY43637"/>
                </a:cxn>
                <a:cxn ang="0">
                  <a:pos x="connsiteX43638" y="connsiteY43638"/>
                </a:cxn>
                <a:cxn ang="0">
                  <a:pos x="connsiteX43639" y="connsiteY43639"/>
                </a:cxn>
                <a:cxn ang="0">
                  <a:pos x="connsiteX43640" y="connsiteY43640"/>
                </a:cxn>
                <a:cxn ang="0">
                  <a:pos x="connsiteX43641" y="connsiteY43641"/>
                </a:cxn>
                <a:cxn ang="0">
                  <a:pos x="connsiteX43642" y="connsiteY43642"/>
                </a:cxn>
                <a:cxn ang="0">
                  <a:pos x="connsiteX43643" y="connsiteY43643"/>
                </a:cxn>
                <a:cxn ang="0">
                  <a:pos x="connsiteX43644" y="connsiteY43644"/>
                </a:cxn>
                <a:cxn ang="0">
                  <a:pos x="connsiteX43645" y="connsiteY43645"/>
                </a:cxn>
                <a:cxn ang="0">
                  <a:pos x="connsiteX43646" y="connsiteY43646"/>
                </a:cxn>
                <a:cxn ang="0">
                  <a:pos x="connsiteX43647" y="connsiteY43647"/>
                </a:cxn>
                <a:cxn ang="0">
                  <a:pos x="connsiteX43648" y="connsiteY43648"/>
                </a:cxn>
                <a:cxn ang="0">
                  <a:pos x="connsiteX43649" y="connsiteY43649"/>
                </a:cxn>
                <a:cxn ang="0">
                  <a:pos x="connsiteX43650" y="connsiteY43650"/>
                </a:cxn>
                <a:cxn ang="0">
                  <a:pos x="connsiteX43651" y="connsiteY43651"/>
                </a:cxn>
                <a:cxn ang="0">
                  <a:pos x="connsiteX43652" y="connsiteY43652"/>
                </a:cxn>
                <a:cxn ang="0">
                  <a:pos x="connsiteX43653" y="connsiteY43653"/>
                </a:cxn>
                <a:cxn ang="0">
                  <a:pos x="connsiteX43654" y="connsiteY43654"/>
                </a:cxn>
                <a:cxn ang="0">
                  <a:pos x="connsiteX43655" y="connsiteY43655"/>
                </a:cxn>
                <a:cxn ang="0">
                  <a:pos x="connsiteX43656" y="connsiteY43656"/>
                </a:cxn>
                <a:cxn ang="0">
                  <a:pos x="connsiteX43657" y="connsiteY43657"/>
                </a:cxn>
                <a:cxn ang="0">
                  <a:pos x="connsiteX43658" y="connsiteY43658"/>
                </a:cxn>
                <a:cxn ang="0">
                  <a:pos x="connsiteX43659" y="connsiteY43659"/>
                </a:cxn>
                <a:cxn ang="0">
                  <a:pos x="connsiteX43660" y="connsiteY43660"/>
                </a:cxn>
                <a:cxn ang="0">
                  <a:pos x="connsiteX43661" y="connsiteY43661"/>
                </a:cxn>
                <a:cxn ang="0">
                  <a:pos x="connsiteX43662" y="connsiteY43662"/>
                </a:cxn>
                <a:cxn ang="0">
                  <a:pos x="connsiteX43663" y="connsiteY43663"/>
                </a:cxn>
                <a:cxn ang="0">
                  <a:pos x="connsiteX43664" y="connsiteY43664"/>
                </a:cxn>
                <a:cxn ang="0">
                  <a:pos x="connsiteX43665" y="connsiteY43665"/>
                </a:cxn>
                <a:cxn ang="0">
                  <a:pos x="connsiteX43666" y="connsiteY43666"/>
                </a:cxn>
                <a:cxn ang="0">
                  <a:pos x="connsiteX43667" y="connsiteY43667"/>
                </a:cxn>
                <a:cxn ang="0">
                  <a:pos x="connsiteX43668" y="connsiteY43668"/>
                </a:cxn>
                <a:cxn ang="0">
                  <a:pos x="connsiteX43669" y="connsiteY43669"/>
                </a:cxn>
                <a:cxn ang="0">
                  <a:pos x="connsiteX43670" y="connsiteY43670"/>
                </a:cxn>
                <a:cxn ang="0">
                  <a:pos x="connsiteX43671" y="connsiteY43671"/>
                </a:cxn>
                <a:cxn ang="0">
                  <a:pos x="connsiteX43672" y="connsiteY43672"/>
                </a:cxn>
                <a:cxn ang="0">
                  <a:pos x="connsiteX43673" y="connsiteY43673"/>
                </a:cxn>
                <a:cxn ang="0">
                  <a:pos x="connsiteX43674" y="connsiteY43674"/>
                </a:cxn>
                <a:cxn ang="0">
                  <a:pos x="connsiteX43675" y="connsiteY43675"/>
                </a:cxn>
                <a:cxn ang="0">
                  <a:pos x="connsiteX43676" y="connsiteY43676"/>
                </a:cxn>
                <a:cxn ang="0">
                  <a:pos x="connsiteX43677" y="connsiteY43677"/>
                </a:cxn>
                <a:cxn ang="0">
                  <a:pos x="connsiteX43678" y="connsiteY43678"/>
                </a:cxn>
                <a:cxn ang="0">
                  <a:pos x="connsiteX43679" y="connsiteY43679"/>
                </a:cxn>
                <a:cxn ang="0">
                  <a:pos x="connsiteX43680" y="connsiteY43680"/>
                </a:cxn>
                <a:cxn ang="0">
                  <a:pos x="connsiteX43681" y="connsiteY43681"/>
                </a:cxn>
                <a:cxn ang="0">
                  <a:pos x="connsiteX43682" y="connsiteY43682"/>
                </a:cxn>
                <a:cxn ang="0">
                  <a:pos x="connsiteX43683" y="connsiteY43683"/>
                </a:cxn>
                <a:cxn ang="0">
                  <a:pos x="connsiteX43684" y="connsiteY43684"/>
                </a:cxn>
                <a:cxn ang="0">
                  <a:pos x="connsiteX43685" y="connsiteY43685"/>
                </a:cxn>
                <a:cxn ang="0">
                  <a:pos x="connsiteX43686" y="connsiteY43686"/>
                </a:cxn>
                <a:cxn ang="0">
                  <a:pos x="connsiteX43687" y="connsiteY43687"/>
                </a:cxn>
                <a:cxn ang="0">
                  <a:pos x="connsiteX43688" y="connsiteY43688"/>
                </a:cxn>
                <a:cxn ang="0">
                  <a:pos x="connsiteX43689" y="connsiteY43689"/>
                </a:cxn>
                <a:cxn ang="0">
                  <a:pos x="connsiteX43690" y="connsiteY43690"/>
                </a:cxn>
                <a:cxn ang="0">
                  <a:pos x="connsiteX43691" y="connsiteY43691"/>
                </a:cxn>
                <a:cxn ang="0">
                  <a:pos x="connsiteX43692" y="connsiteY43692"/>
                </a:cxn>
                <a:cxn ang="0">
                  <a:pos x="connsiteX43693" y="connsiteY43693"/>
                </a:cxn>
                <a:cxn ang="0">
                  <a:pos x="connsiteX43694" y="connsiteY43694"/>
                </a:cxn>
                <a:cxn ang="0">
                  <a:pos x="connsiteX43695" y="connsiteY43695"/>
                </a:cxn>
                <a:cxn ang="0">
                  <a:pos x="connsiteX43696" y="connsiteY43696"/>
                </a:cxn>
                <a:cxn ang="0">
                  <a:pos x="connsiteX43697" y="connsiteY43697"/>
                </a:cxn>
                <a:cxn ang="0">
                  <a:pos x="connsiteX43698" y="connsiteY43698"/>
                </a:cxn>
                <a:cxn ang="0">
                  <a:pos x="connsiteX43699" y="connsiteY43699"/>
                </a:cxn>
                <a:cxn ang="0">
                  <a:pos x="connsiteX43700" y="connsiteY43700"/>
                </a:cxn>
                <a:cxn ang="0">
                  <a:pos x="connsiteX43701" y="connsiteY43701"/>
                </a:cxn>
                <a:cxn ang="0">
                  <a:pos x="connsiteX43702" y="connsiteY43702"/>
                </a:cxn>
                <a:cxn ang="0">
                  <a:pos x="connsiteX43703" y="connsiteY43703"/>
                </a:cxn>
                <a:cxn ang="0">
                  <a:pos x="connsiteX43704" y="connsiteY43704"/>
                </a:cxn>
                <a:cxn ang="0">
                  <a:pos x="connsiteX43705" y="connsiteY43705"/>
                </a:cxn>
                <a:cxn ang="0">
                  <a:pos x="connsiteX43706" y="connsiteY43706"/>
                </a:cxn>
                <a:cxn ang="0">
                  <a:pos x="connsiteX43707" y="connsiteY43707"/>
                </a:cxn>
                <a:cxn ang="0">
                  <a:pos x="connsiteX43708" y="connsiteY43708"/>
                </a:cxn>
                <a:cxn ang="0">
                  <a:pos x="connsiteX43709" y="connsiteY43709"/>
                </a:cxn>
                <a:cxn ang="0">
                  <a:pos x="connsiteX43710" y="connsiteY43710"/>
                </a:cxn>
                <a:cxn ang="0">
                  <a:pos x="connsiteX43711" y="connsiteY43711"/>
                </a:cxn>
                <a:cxn ang="0">
                  <a:pos x="connsiteX43712" y="connsiteY43712"/>
                </a:cxn>
                <a:cxn ang="0">
                  <a:pos x="connsiteX43713" y="connsiteY43713"/>
                </a:cxn>
                <a:cxn ang="0">
                  <a:pos x="connsiteX43714" y="connsiteY43714"/>
                </a:cxn>
                <a:cxn ang="0">
                  <a:pos x="connsiteX43715" y="connsiteY43715"/>
                </a:cxn>
                <a:cxn ang="0">
                  <a:pos x="connsiteX43716" y="connsiteY43716"/>
                </a:cxn>
                <a:cxn ang="0">
                  <a:pos x="connsiteX43717" y="connsiteY43717"/>
                </a:cxn>
                <a:cxn ang="0">
                  <a:pos x="connsiteX43718" y="connsiteY43718"/>
                </a:cxn>
                <a:cxn ang="0">
                  <a:pos x="connsiteX43719" y="connsiteY43719"/>
                </a:cxn>
                <a:cxn ang="0">
                  <a:pos x="connsiteX43720" y="connsiteY43720"/>
                </a:cxn>
                <a:cxn ang="0">
                  <a:pos x="connsiteX43721" y="connsiteY43721"/>
                </a:cxn>
                <a:cxn ang="0">
                  <a:pos x="connsiteX43722" y="connsiteY43722"/>
                </a:cxn>
                <a:cxn ang="0">
                  <a:pos x="connsiteX43723" y="connsiteY43723"/>
                </a:cxn>
                <a:cxn ang="0">
                  <a:pos x="connsiteX43724" y="connsiteY43724"/>
                </a:cxn>
                <a:cxn ang="0">
                  <a:pos x="connsiteX43725" y="connsiteY43725"/>
                </a:cxn>
                <a:cxn ang="0">
                  <a:pos x="connsiteX43726" y="connsiteY43726"/>
                </a:cxn>
                <a:cxn ang="0">
                  <a:pos x="connsiteX43727" y="connsiteY43727"/>
                </a:cxn>
                <a:cxn ang="0">
                  <a:pos x="connsiteX43728" y="connsiteY43728"/>
                </a:cxn>
                <a:cxn ang="0">
                  <a:pos x="connsiteX43729" y="connsiteY43729"/>
                </a:cxn>
                <a:cxn ang="0">
                  <a:pos x="connsiteX43730" y="connsiteY43730"/>
                </a:cxn>
                <a:cxn ang="0">
                  <a:pos x="connsiteX43731" y="connsiteY43731"/>
                </a:cxn>
                <a:cxn ang="0">
                  <a:pos x="connsiteX43732" y="connsiteY43732"/>
                </a:cxn>
                <a:cxn ang="0">
                  <a:pos x="connsiteX43733" y="connsiteY43733"/>
                </a:cxn>
                <a:cxn ang="0">
                  <a:pos x="connsiteX43734" y="connsiteY43734"/>
                </a:cxn>
                <a:cxn ang="0">
                  <a:pos x="connsiteX43735" y="connsiteY43735"/>
                </a:cxn>
                <a:cxn ang="0">
                  <a:pos x="connsiteX43736" y="connsiteY43736"/>
                </a:cxn>
                <a:cxn ang="0">
                  <a:pos x="connsiteX43737" y="connsiteY43737"/>
                </a:cxn>
                <a:cxn ang="0">
                  <a:pos x="connsiteX43738" y="connsiteY43738"/>
                </a:cxn>
                <a:cxn ang="0">
                  <a:pos x="connsiteX43739" y="connsiteY43739"/>
                </a:cxn>
                <a:cxn ang="0">
                  <a:pos x="connsiteX43740" y="connsiteY43740"/>
                </a:cxn>
                <a:cxn ang="0">
                  <a:pos x="connsiteX43741" y="connsiteY43741"/>
                </a:cxn>
                <a:cxn ang="0">
                  <a:pos x="connsiteX43742" y="connsiteY43742"/>
                </a:cxn>
                <a:cxn ang="0">
                  <a:pos x="connsiteX43743" y="connsiteY43743"/>
                </a:cxn>
                <a:cxn ang="0">
                  <a:pos x="connsiteX43744" y="connsiteY43744"/>
                </a:cxn>
                <a:cxn ang="0">
                  <a:pos x="connsiteX43745" y="connsiteY43745"/>
                </a:cxn>
                <a:cxn ang="0">
                  <a:pos x="connsiteX43746" y="connsiteY43746"/>
                </a:cxn>
                <a:cxn ang="0">
                  <a:pos x="connsiteX43747" y="connsiteY43747"/>
                </a:cxn>
                <a:cxn ang="0">
                  <a:pos x="connsiteX43748" y="connsiteY43748"/>
                </a:cxn>
                <a:cxn ang="0">
                  <a:pos x="connsiteX43749" y="connsiteY43749"/>
                </a:cxn>
                <a:cxn ang="0">
                  <a:pos x="connsiteX43750" y="connsiteY43750"/>
                </a:cxn>
                <a:cxn ang="0">
                  <a:pos x="connsiteX43751" y="connsiteY43751"/>
                </a:cxn>
                <a:cxn ang="0">
                  <a:pos x="connsiteX43752" y="connsiteY43752"/>
                </a:cxn>
                <a:cxn ang="0">
                  <a:pos x="connsiteX43753" y="connsiteY43753"/>
                </a:cxn>
                <a:cxn ang="0">
                  <a:pos x="connsiteX43754" y="connsiteY43754"/>
                </a:cxn>
                <a:cxn ang="0">
                  <a:pos x="connsiteX43755" y="connsiteY43755"/>
                </a:cxn>
                <a:cxn ang="0">
                  <a:pos x="connsiteX43756" y="connsiteY43756"/>
                </a:cxn>
                <a:cxn ang="0">
                  <a:pos x="connsiteX43757" y="connsiteY43757"/>
                </a:cxn>
                <a:cxn ang="0">
                  <a:pos x="connsiteX43758" y="connsiteY43758"/>
                </a:cxn>
                <a:cxn ang="0">
                  <a:pos x="connsiteX43759" y="connsiteY43759"/>
                </a:cxn>
                <a:cxn ang="0">
                  <a:pos x="connsiteX43760" y="connsiteY43760"/>
                </a:cxn>
                <a:cxn ang="0">
                  <a:pos x="connsiteX43761" y="connsiteY43761"/>
                </a:cxn>
                <a:cxn ang="0">
                  <a:pos x="connsiteX43762" y="connsiteY43762"/>
                </a:cxn>
                <a:cxn ang="0">
                  <a:pos x="connsiteX43763" y="connsiteY43763"/>
                </a:cxn>
                <a:cxn ang="0">
                  <a:pos x="connsiteX43764" y="connsiteY43764"/>
                </a:cxn>
                <a:cxn ang="0">
                  <a:pos x="connsiteX43765" y="connsiteY43765"/>
                </a:cxn>
                <a:cxn ang="0">
                  <a:pos x="connsiteX43766" y="connsiteY43766"/>
                </a:cxn>
                <a:cxn ang="0">
                  <a:pos x="connsiteX43767" y="connsiteY43767"/>
                </a:cxn>
                <a:cxn ang="0">
                  <a:pos x="connsiteX43768" y="connsiteY43768"/>
                </a:cxn>
                <a:cxn ang="0">
                  <a:pos x="connsiteX43769" y="connsiteY43769"/>
                </a:cxn>
                <a:cxn ang="0">
                  <a:pos x="connsiteX43770" y="connsiteY43770"/>
                </a:cxn>
                <a:cxn ang="0">
                  <a:pos x="connsiteX43771" y="connsiteY43771"/>
                </a:cxn>
                <a:cxn ang="0">
                  <a:pos x="connsiteX43772" y="connsiteY43772"/>
                </a:cxn>
                <a:cxn ang="0">
                  <a:pos x="connsiteX43773" y="connsiteY43773"/>
                </a:cxn>
                <a:cxn ang="0">
                  <a:pos x="connsiteX43774" y="connsiteY43774"/>
                </a:cxn>
                <a:cxn ang="0">
                  <a:pos x="connsiteX43775" y="connsiteY43775"/>
                </a:cxn>
                <a:cxn ang="0">
                  <a:pos x="connsiteX43776" y="connsiteY43776"/>
                </a:cxn>
                <a:cxn ang="0">
                  <a:pos x="connsiteX43777" y="connsiteY43777"/>
                </a:cxn>
                <a:cxn ang="0">
                  <a:pos x="connsiteX43778" y="connsiteY43778"/>
                </a:cxn>
                <a:cxn ang="0">
                  <a:pos x="connsiteX43779" y="connsiteY43779"/>
                </a:cxn>
                <a:cxn ang="0">
                  <a:pos x="connsiteX43780" y="connsiteY43780"/>
                </a:cxn>
                <a:cxn ang="0">
                  <a:pos x="connsiteX43781" y="connsiteY43781"/>
                </a:cxn>
                <a:cxn ang="0">
                  <a:pos x="connsiteX43782" y="connsiteY43782"/>
                </a:cxn>
                <a:cxn ang="0">
                  <a:pos x="connsiteX43783" y="connsiteY43783"/>
                </a:cxn>
                <a:cxn ang="0">
                  <a:pos x="connsiteX43784" y="connsiteY43784"/>
                </a:cxn>
                <a:cxn ang="0">
                  <a:pos x="connsiteX43785" y="connsiteY43785"/>
                </a:cxn>
                <a:cxn ang="0">
                  <a:pos x="connsiteX43786" y="connsiteY43786"/>
                </a:cxn>
                <a:cxn ang="0">
                  <a:pos x="connsiteX43787" y="connsiteY43787"/>
                </a:cxn>
                <a:cxn ang="0">
                  <a:pos x="connsiteX43788" y="connsiteY43788"/>
                </a:cxn>
                <a:cxn ang="0">
                  <a:pos x="connsiteX43789" y="connsiteY43789"/>
                </a:cxn>
                <a:cxn ang="0">
                  <a:pos x="connsiteX43790" y="connsiteY43790"/>
                </a:cxn>
                <a:cxn ang="0">
                  <a:pos x="connsiteX43791" y="connsiteY43791"/>
                </a:cxn>
                <a:cxn ang="0">
                  <a:pos x="connsiteX43792" y="connsiteY43792"/>
                </a:cxn>
                <a:cxn ang="0">
                  <a:pos x="connsiteX43793" y="connsiteY43793"/>
                </a:cxn>
                <a:cxn ang="0">
                  <a:pos x="connsiteX43794" y="connsiteY43794"/>
                </a:cxn>
                <a:cxn ang="0">
                  <a:pos x="connsiteX43795" y="connsiteY43795"/>
                </a:cxn>
                <a:cxn ang="0">
                  <a:pos x="connsiteX43796" y="connsiteY43796"/>
                </a:cxn>
                <a:cxn ang="0">
                  <a:pos x="connsiteX43797" y="connsiteY43797"/>
                </a:cxn>
                <a:cxn ang="0">
                  <a:pos x="connsiteX43798" y="connsiteY43798"/>
                </a:cxn>
                <a:cxn ang="0">
                  <a:pos x="connsiteX43799" y="connsiteY43799"/>
                </a:cxn>
                <a:cxn ang="0">
                  <a:pos x="connsiteX43800" y="connsiteY43800"/>
                </a:cxn>
                <a:cxn ang="0">
                  <a:pos x="connsiteX43801" y="connsiteY43801"/>
                </a:cxn>
                <a:cxn ang="0">
                  <a:pos x="connsiteX43802" y="connsiteY43802"/>
                </a:cxn>
                <a:cxn ang="0">
                  <a:pos x="connsiteX43803" y="connsiteY43803"/>
                </a:cxn>
                <a:cxn ang="0">
                  <a:pos x="connsiteX43804" y="connsiteY43804"/>
                </a:cxn>
                <a:cxn ang="0">
                  <a:pos x="connsiteX43805" y="connsiteY43805"/>
                </a:cxn>
                <a:cxn ang="0">
                  <a:pos x="connsiteX43806" y="connsiteY43806"/>
                </a:cxn>
                <a:cxn ang="0">
                  <a:pos x="connsiteX43807" y="connsiteY43807"/>
                </a:cxn>
                <a:cxn ang="0">
                  <a:pos x="connsiteX43808" y="connsiteY43808"/>
                </a:cxn>
                <a:cxn ang="0">
                  <a:pos x="connsiteX43809" y="connsiteY43809"/>
                </a:cxn>
                <a:cxn ang="0">
                  <a:pos x="connsiteX43810" y="connsiteY43810"/>
                </a:cxn>
                <a:cxn ang="0">
                  <a:pos x="connsiteX43811" y="connsiteY43811"/>
                </a:cxn>
                <a:cxn ang="0">
                  <a:pos x="connsiteX43812" y="connsiteY43812"/>
                </a:cxn>
                <a:cxn ang="0">
                  <a:pos x="connsiteX43813" y="connsiteY43813"/>
                </a:cxn>
                <a:cxn ang="0">
                  <a:pos x="connsiteX43814" y="connsiteY43814"/>
                </a:cxn>
                <a:cxn ang="0">
                  <a:pos x="connsiteX43815" y="connsiteY43815"/>
                </a:cxn>
                <a:cxn ang="0">
                  <a:pos x="connsiteX43816" y="connsiteY43816"/>
                </a:cxn>
                <a:cxn ang="0">
                  <a:pos x="connsiteX43817" y="connsiteY43817"/>
                </a:cxn>
                <a:cxn ang="0">
                  <a:pos x="connsiteX43818" y="connsiteY43818"/>
                </a:cxn>
                <a:cxn ang="0">
                  <a:pos x="connsiteX43819" y="connsiteY43819"/>
                </a:cxn>
                <a:cxn ang="0">
                  <a:pos x="connsiteX43820" y="connsiteY43820"/>
                </a:cxn>
                <a:cxn ang="0">
                  <a:pos x="connsiteX43821" y="connsiteY43821"/>
                </a:cxn>
                <a:cxn ang="0">
                  <a:pos x="connsiteX43822" y="connsiteY43822"/>
                </a:cxn>
                <a:cxn ang="0">
                  <a:pos x="connsiteX43823" y="connsiteY43823"/>
                </a:cxn>
                <a:cxn ang="0">
                  <a:pos x="connsiteX43824" y="connsiteY43824"/>
                </a:cxn>
                <a:cxn ang="0">
                  <a:pos x="connsiteX43825" y="connsiteY43825"/>
                </a:cxn>
                <a:cxn ang="0">
                  <a:pos x="connsiteX43826" y="connsiteY43826"/>
                </a:cxn>
                <a:cxn ang="0">
                  <a:pos x="connsiteX43827" y="connsiteY43827"/>
                </a:cxn>
                <a:cxn ang="0">
                  <a:pos x="connsiteX43828" y="connsiteY43828"/>
                </a:cxn>
                <a:cxn ang="0">
                  <a:pos x="connsiteX43829" y="connsiteY43829"/>
                </a:cxn>
                <a:cxn ang="0">
                  <a:pos x="connsiteX43830" y="connsiteY43830"/>
                </a:cxn>
                <a:cxn ang="0">
                  <a:pos x="connsiteX43831" y="connsiteY43831"/>
                </a:cxn>
                <a:cxn ang="0">
                  <a:pos x="connsiteX43832" y="connsiteY43832"/>
                </a:cxn>
                <a:cxn ang="0">
                  <a:pos x="connsiteX43833" y="connsiteY43833"/>
                </a:cxn>
                <a:cxn ang="0">
                  <a:pos x="connsiteX43834" y="connsiteY43834"/>
                </a:cxn>
                <a:cxn ang="0">
                  <a:pos x="connsiteX43835" y="connsiteY43835"/>
                </a:cxn>
                <a:cxn ang="0">
                  <a:pos x="connsiteX43836" y="connsiteY43836"/>
                </a:cxn>
                <a:cxn ang="0">
                  <a:pos x="connsiteX43837" y="connsiteY43837"/>
                </a:cxn>
                <a:cxn ang="0">
                  <a:pos x="connsiteX43838" y="connsiteY43838"/>
                </a:cxn>
                <a:cxn ang="0">
                  <a:pos x="connsiteX43839" y="connsiteY43839"/>
                </a:cxn>
                <a:cxn ang="0">
                  <a:pos x="connsiteX43840" y="connsiteY43840"/>
                </a:cxn>
                <a:cxn ang="0">
                  <a:pos x="connsiteX43841" y="connsiteY43841"/>
                </a:cxn>
                <a:cxn ang="0">
                  <a:pos x="connsiteX43842" y="connsiteY43842"/>
                </a:cxn>
                <a:cxn ang="0">
                  <a:pos x="connsiteX43843" y="connsiteY43843"/>
                </a:cxn>
                <a:cxn ang="0">
                  <a:pos x="connsiteX43844" y="connsiteY43844"/>
                </a:cxn>
                <a:cxn ang="0">
                  <a:pos x="connsiteX43845" y="connsiteY43845"/>
                </a:cxn>
                <a:cxn ang="0">
                  <a:pos x="connsiteX43846" y="connsiteY43846"/>
                </a:cxn>
                <a:cxn ang="0">
                  <a:pos x="connsiteX43847" y="connsiteY43847"/>
                </a:cxn>
                <a:cxn ang="0">
                  <a:pos x="connsiteX43848" y="connsiteY43848"/>
                </a:cxn>
                <a:cxn ang="0">
                  <a:pos x="connsiteX43849" y="connsiteY43849"/>
                </a:cxn>
                <a:cxn ang="0">
                  <a:pos x="connsiteX43850" y="connsiteY43850"/>
                </a:cxn>
                <a:cxn ang="0">
                  <a:pos x="connsiteX43851" y="connsiteY43851"/>
                </a:cxn>
                <a:cxn ang="0">
                  <a:pos x="connsiteX43852" y="connsiteY43852"/>
                </a:cxn>
                <a:cxn ang="0">
                  <a:pos x="connsiteX43853" y="connsiteY43853"/>
                </a:cxn>
                <a:cxn ang="0">
                  <a:pos x="connsiteX43854" y="connsiteY43854"/>
                </a:cxn>
                <a:cxn ang="0">
                  <a:pos x="connsiteX43855" y="connsiteY43855"/>
                </a:cxn>
                <a:cxn ang="0">
                  <a:pos x="connsiteX43856" y="connsiteY43856"/>
                </a:cxn>
                <a:cxn ang="0">
                  <a:pos x="connsiteX43857" y="connsiteY43857"/>
                </a:cxn>
                <a:cxn ang="0">
                  <a:pos x="connsiteX43858" y="connsiteY43858"/>
                </a:cxn>
                <a:cxn ang="0">
                  <a:pos x="connsiteX43859" y="connsiteY43859"/>
                </a:cxn>
                <a:cxn ang="0">
                  <a:pos x="connsiteX43860" y="connsiteY43860"/>
                </a:cxn>
                <a:cxn ang="0">
                  <a:pos x="connsiteX43861" y="connsiteY43861"/>
                </a:cxn>
                <a:cxn ang="0">
                  <a:pos x="connsiteX43862" y="connsiteY43862"/>
                </a:cxn>
                <a:cxn ang="0">
                  <a:pos x="connsiteX43863" y="connsiteY43863"/>
                </a:cxn>
                <a:cxn ang="0">
                  <a:pos x="connsiteX43864" y="connsiteY43864"/>
                </a:cxn>
                <a:cxn ang="0">
                  <a:pos x="connsiteX43865" y="connsiteY43865"/>
                </a:cxn>
                <a:cxn ang="0">
                  <a:pos x="connsiteX43866" y="connsiteY43866"/>
                </a:cxn>
                <a:cxn ang="0">
                  <a:pos x="connsiteX43867" y="connsiteY43867"/>
                </a:cxn>
                <a:cxn ang="0">
                  <a:pos x="connsiteX43868" y="connsiteY43868"/>
                </a:cxn>
                <a:cxn ang="0">
                  <a:pos x="connsiteX43869" y="connsiteY43869"/>
                </a:cxn>
                <a:cxn ang="0">
                  <a:pos x="connsiteX43870" y="connsiteY43870"/>
                </a:cxn>
                <a:cxn ang="0">
                  <a:pos x="connsiteX43871" y="connsiteY43871"/>
                </a:cxn>
                <a:cxn ang="0">
                  <a:pos x="connsiteX43872" y="connsiteY43872"/>
                </a:cxn>
                <a:cxn ang="0">
                  <a:pos x="connsiteX43873" y="connsiteY43873"/>
                </a:cxn>
                <a:cxn ang="0">
                  <a:pos x="connsiteX43874" y="connsiteY43874"/>
                </a:cxn>
                <a:cxn ang="0">
                  <a:pos x="connsiteX43875" y="connsiteY43875"/>
                </a:cxn>
                <a:cxn ang="0">
                  <a:pos x="connsiteX43876" y="connsiteY43876"/>
                </a:cxn>
                <a:cxn ang="0">
                  <a:pos x="connsiteX43877" y="connsiteY43877"/>
                </a:cxn>
                <a:cxn ang="0">
                  <a:pos x="connsiteX43878" y="connsiteY43878"/>
                </a:cxn>
                <a:cxn ang="0">
                  <a:pos x="connsiteX43879" y="connsiteY43879"/>
                </a:cxn>
                <a:cxn ang="0">
                  <a:pos x="connsiteX43880" y="connsiteY43880"/>
                </a:cxn>
                <a:cxn ang="0">
                  <a:pos x="connsiteX43881" y="connsiteY43881"/>
                </a:cxn>
                <a:cxn ang="0">
                  <a:pos x="connsiteX43882" y="connsiteY43882"/>
                </a:cxn>
                <a:cxn ang="0">
                  <a:pos x="connsiteX43883" y="connsiteY43883"/>
                </a:cxn>
                <a:cxn ang="0">
                  <a:pos x="connsiteX43884" y="connsiteY43884"/>
                </a:cxn>
                <a:cxn ang="0">
                  <a:pos x="connsiteX43885" y="connsiteY43885"/>
                </a:cxn>
                <a:cxn ang="0">
                  <a:pos x="connsiteX43886" y="connsiteY43886"/>
                </a:cxn>
                <a:cxn ang="0">
                  <a:pos x="connsiteX43887" y="connsiteY43887"/>
                </a:cxn>
                <a:cxn ang="0">
                  <a:pos x="connsiteX43888" y="connsiteY43888"/>
                </a:cxn>
                <a:cxn ang="0">
                  <a:pos x="connsiteX43889" y="connsiteY43889"/>
                </a:cxn>
                <a:cxn ang="0">
                  <a:pos x="connsiteX43890" y="connsiteY43890"/>
                </a:cxn>
                <a:cxn ang="0">
                  <a:pos x="connsiteX43891" y="connsiteY43891"/>
                </a:cxn>
                <a:cxn ang="0">
                  <a:pos x="connsiteX43892" y="connsiteY43892"/>
                </a:cxn>
                <a:cxn ang="0">
                  <a:pos x="connsiteX43893" y="connsiteY43893"/>
                </a:cxn>
                <a:cxn ang="0">
                  <a:pos x="connsiteX43894" y="connsiteY43894"/>
                </a:cxn>
                <a:cxn ang="0">
                  <a:pos x="connsiteX43895" y="connsiteY43895"/>
                </a:cxn>
                <a:cxn ang="0">
                  <a:pos x="connsiteX43896" y="connsiteY43896"/>
                </a:cxn>
                <a:cxn ang="0">
                  <a:pos x="connsiteX43897" y="connsiteY43897"/>
                </a:cxn>
                <a:cxn ang="0">
                  <a:pos x="connsiteX43898" y="connsiteY43898"/>
                </a:cxn>
                <a:cxn ang="0">
                  <a:pos x="connsiteX43899" y="connsiteY43899"/>
                </a:cxn>
                <a:cxn ang="0">
                  <a:pos x="connsiteX43900" y="connsiteY43900"/>
                </a:cxn>
                <a:cxn ang="0">
                  <a:pos x="connsiteX43901" y="connsiteY43901"/>
                </a:cxn>
                <a:cxn ang="0">
                  <a:pos x="connsiteX43902" y="connsiteY43902"/>
                </a:cxn>
                <a:cxn ang="0">
                  <a:pos x="connsiteX43903" y="connsiteY43903"/>
                </a:cxn>
                <a:cxn ang="0">
                  <a:pos x="connsiteX43904" y="connsiteY43904"/>
                </a:cxn>
                <a:cxn ang="0">
                  <a:pos x="connsiteX43905" y="connsiteY43905"/>
                </a:cxn>
                <a:cxn ang="0">
                  <a:pos x="connsiteX43906" y="connsiteY43906"/>
                </a:cxn>
                <a:cxn ang="0">
                  <a:pos x="connsiteX43907" y="connsiteY43907"/>
                </a:cxn>
                <a:cxn ang="0">
                  <a:pos x="connsiteX43908" y="connsiteY43908"/>
                </a:cxn>
                <a:cxn ang="0">
                  <a:pos x="connsiteX43909" y="connsiteY43909"/>
                </a:cxn>
                <a:cxn ang="0">
                  <a:pos x="connsiteX43910" y="connsiteY43910"/>
                </a:cxn>
                <a:cxn ang="0">
                  <a:pos x="connsiteX43911" y="connsiteY43911"/>
                </a:cxn>
                <a:cxn ang="0">
                  <a:pos x="connsiteX43912" y="connsiteY43912"/>
                </a:cxn>
                <a:cxn ang="0">
                  <a:pos x="connsiteX43913" y="connsiteY43913"/>
                </a:cxn>
                <a:cxn ang="0">
                  <a:pos x="connsiteX43914" y="connsiteY43914"/>
                </a:cxn>
                <a:cxn ang="0">
                  <a:pos x="connsiteX43915" y="connsiteY43915"/>
                </a:cxn>
                <a:cxn ang="0">
                  <a:pos x="connsiteX43916" y="connsiteY43916"/>
                </a:cxn>
                <a:cxn ang="0">
                  <a:pos x="connsiteX43917" y="connsiteY43917"/>
                </a:cxn>
                <a:cxn ang="0">
                  <a:pos x="connsiteX43918" y="connsiteY43918"/>
                </a:cxn>
                <a:cxn ang="0">
                  <a:pos x="connsiteX43919" y="connsiteY43919"/>
                </a:cxn>
                <a:cxn ang="0">
                  <a:pos x="connsiteX43920" y="connsiteY43920"/>
                </a:cxn>
                <a:cxn ang="0">
                  <a:pos x="connsiteX43921" y="connsiteY43921"/>
                </a:cxn>
                <a:cxn ang="0">
                  <a:pos x="connsiteX43922" y="connsiteY43922"/>
                </a:cxn>
                <a:cxn ang="0">
                  <a:pos x="connsiteX43923" y="connsiteY43923"/>
                </a:cxn>
                <a:cxn ang="0">
                  <a:pos x="connsiteX43924" y="connsiteY43924"/>
                </a:cxn>
                <a:cxn ang="0">
                  <a:pos x="connsiteX43925" y="connsiteY43925"/>
                </a:cxn>
                <a:cxn ang="0">
                  <a:pos x="connsiteX43926" y="connsiteY43926"/>
                </a:cxn>
                <a:cxn ang="0">
                  <a:pos x="connsiteX43927" y="connsiteY43927"/>
                </a:cxn>
                <a:cxn ang="0">
                  <a:pos x="connsiteX43928" y="connsiteY43928"/>
                </a:cxn>
                <a:cxn ang="0">
                  <a:pos x="connsiteX43929" y="connsiteY43929"/>
                </a:cxn>
                <a:cxn ang="0">
                  <a:pos x="connsiteX43930" y="connsiteY43930"/>
                </a:cxn>
                <a:cxn ang="0">
                  <a:pos x="connsiteX43931" y="connsiteY43931"/>
                </a:cxn>
                <a:cxn ang="0">
                  <a:pos x="connsiteX43932" y="connsiteY43932"/>
                </a:cxn>
                <a:cxn ang="0">
                  <a:pos x="connsiteX43933" y="connsiteY43933"/>
                </a:cxn>
                <a:cxn ang="0">
                  <a:pos x="connsiteX43934" y="connsiteY43934"/>
                </a:cxn>
                <a:cxn ang="0">
                  <a:pos x="connsiteX43935" y="connsiteY43935"/>
                </a:cxn>
                <a:cxn ang="0">
                  <a:pos x="connsiteX43936" y="connsiteY43936"/>
                </a:cxn>
                <a:cxn ang="0">
                  <a:pos x="connsiteX43937" y="connsiteY43937"/>
                </a:cxn>
                <a:cxn ang="0">
                  <a:pos x="connsiteX43938" y="connsiteY43938"/>
                </a:cxn>
                <a:cxn ang="0">
                  <a:pos x="connsiteX43939" y="connsiteY43939"/>
                </a:cxn>
                <a:cxn ang="0">
                  <a:pos x="connsiteX43940" y="connsiteY43940"/>
                </a:cxn>
                <a:cxn ang="0">
                  <a:pos x="connsiteX43941" y="connsiteY43941"/>
                </a:cxn>
                <a:cxn ang="0">
                  <a:pos x="connsiteX43942" y="connsiteY43942"/>
                </a:cxn>
                <a:cxn ang="0">
                  <a:pos x="connsiteX43943" y="connsiteY43943"/>
                </a:cxn>
                <a:cxn ang="0">
                  <a:pos x="connsiteX43944" y="connsiteY43944"/>
                </a:cxn>
                <a:cxn ang="0">
                  <a:pos x="connsiteX43945" y="connsiteY43945"/>
                </a:cxn>
                <a:cxn ang="0">
                  <a:pos x="connsiteX43946" y="connsiteY43946"/>
                </a:cxn>
                <a:cxn ang="0">
                  <a:pos x="connsiteX43947" y="connsiteY43947"/>
                </a:cxn>
                <a:cxn ang="0">
                  <a:pos x="connsiteX43948" y="connsiteY43948"/>
                </a:cxn>
                <a:cxn ang="0">
                  <a:pos x="connsiteX43949" y="connsiteY43949"/>
                </a:cxn>
                <a:cxn ang="0">
                  <a:pos x="connsiteX43950" y="connsiteY43950"/>
                </a:cxn>
                <a:cxn ang="0">
                  <a:pos x="connsiteX43951" y="connsiteY43951"/>
                </a:cxn>
                <a:cxn ang="0">
                  <a:pos x="connsiteX43952" y="connsiteY43952"/>
                </a:cxn>
                <a:cxn ang="0">
                  <a:pos x="connsiteX43953" y="connsiteY43953"/>
                </a:cxn>
                <a:cxn ang="0">
                  <a:pos x="connsiteX43954" y="connsiteY43954"/>
                </a:cxn>
                <a:cxn ang="0">
                  <a:pos x="connsiteX43955" y="connsiteY43955"/>
                </a:cxn>
                <a:cxn ang="0">
                  <a:pos x="connsiteX43956" y="connsiteY43956"/>
                </a:cxn>
                <a:cxn ang="0">
                  <a:pos x="connsiteX43957" y="connsiteY43957"/>
                </a:cxn>
                <a:cxn ang="0">
                  <a:pos x="connsiteX43958" y="connsiteY43958"/>
                </a:cxn>
                <a:cxn ang="0">
                  <a:pos x="connsiteX43959" y="connsiteY43959"/>
                </a:cxn>
                <a:cxn ang="0">
                  <a:pos x="connsiteX43960" y="connsiteY43960"/>
                </a:cxn>
                <a:cxn ang="0">
                  <a:pos x="connsiteX43961" y="connsiteY43961"/>
                </a:cxn>
                <a:cxn ang="0">
                  <a:pos x="connsiteX43962" y="connsiteY43962"/>
                </a:cxn>
                <a:cxn ang="0">
                  <a:pos x="connsiteX43963" y="connsiteY43963"/>
                </a:cxn>
                <a:cxn ang="0">
                  <a:pos x="connsiteX43964" y="connsiteY43964"/>
                </a:cxn>
                <a:cxn ang="0">
                  <a:pos x="connsiteX43965" y="connsiteY43965"/>
                </a:cxn>
                <a:cxn ang="0">
                  <a:pos x="connsiteX43966" y="connsiteY43966"/>
                </a:cxn>
                <a:cxn ang="0">
                  <a:pos x="connsiteX43967" y="connsiteY43967"/>
                </a:cxn>
                <a:cxn ang="0">
                  <a:pos x="connsiteX43968" y="connsiteY43968"/>
                </a:cxn>
                <a:cxn ang="0">
                  <a:pos x="connsiteX43969" y="connsiteY43969"/>
                </a:cxn>
                <a:cxn ang="0">
                  <a:pos x="connsiteX43970" y="connsiteY43970"/>
                </a:cxn>
                <a:cxn ang="0">
                  <a:pos x="connsiteX43971" y="connsiteY43971"/>
                </a:cxn>
                <a:cxn ang="0">
                  <a:pos x="connsiteX43972" y="connsiteY43972"/>
                </a:cxn>
                <a:cxn ang="0">
                  <a:pos x="connsiteX43973" y="connsiteY43973"/>
                </a:cxn>
                <a:cxn ang="0">
                  <a:pos x="connsiteX43974" y="connsiteY43974"/>
                </a:cxn>
                <a:cxn ang="0">
                  <a:pos x="connsiteX43975" y="connsiteY43975"/>
                </a:cxn>
                <a:cxn ang="0">
                  <a:pos x="connsiteX43976" y="connsiteY43976"/>
                </a:cxn>
                <a:cxn ang="0">
                  <a:pos x="connsiteX43977" y="connsiteY43977"/>
                </a:cxn>
                <a:cxn ang="0">
                  <a:pos x="connsiteX43978" y="connsiteY43978"/>
                </a:cxn>
                <a:cxn ang="0">
                  <a:pos x="connsiteX43979" y="connsiteY43979"/>
                </a:cxn>
                <a:cxn ang="0">
                  <a:pos x="connsiteX43980" y="connsiteY43980"/>
                </a:cxn>
                <a:cxn ang="0">
                  <a:pos x="connsiteX43981" y="connsiteY43981"/>
                </a:cxn>
                <a:cxn ang="0">
                  <a:pos x="connsiteX43982" y="connsiteY43982"/>
                </a:cxn>
                <a:cxn ang="0">
                  <a:pos x="connsiteX43983" y="connsiteY43983"/>
                </a:cxn>
                <a:cxn ang="0">
                  <a:pos x="connsiteX43984" y="connsiteY43984"/>
                </a:cxn>
                <a:cxn ang="0">
                  <a:pos x="connsiteX43985" y="connsiteY43985"/>
                </a:cxn>
                <a:cxn ang="0">
                  <a:pos x="connsiteX43986" y="connsiteY43986"/>
                </a:cxn>
                <a:cxn ang="0">
                  <a:pos x="connsiteX43987" y="connsiteY43987"/>
                </a:cxn>
                <a:cxn ang="0">
                  <a:pos x="connsiteX43988" y="connsiteY43988"/>
                </a:cxn>
                <a:cxn ang="0">
                  <a:pos x="connsiteX43989" y="connsiteY43989"/>
                </a:cxn>
                <a:cxn ang="0">
                  <a:pos x="connsiteX43990" y="connsiteY43990"/>
                </a:cxn>
                <a:cxn ang="0">
                  <a:pos x="connsiteX43991" y="connsiteY43991"/>
                </a:cxn>
                <a:cxn ang="0">
                  <a:pos x="connsiteX43992" y="connsiteY43992"/>
                </a:cxn>
                <a:cxn ang="0">
                  <a:pos x="connsiteX43993" y="connsiteY43993"/>
                </a:cxn>
                <a:cxn ang="0">
                  <a:pos x="connsiteX43994" y="connsiteY43994"/>
                </a:cxn>
                <a:cxn ang="0">
                  <a:pos x="connsiteX43995" y="connsiteY43995"/>
                </a:cxn>
                <a:cxn ang="0">
                  <a:pos x="connsiteX43996" y="connsiteY43996"/>
                </a:cxn>
                <a:cxn ang="0">
                  <a:pos x="connsiteX43997" y="connsiteY43997"/>
                </a:cxn>
                <a:cxn ang="0">
                  <a:pos x="connsiteX43998" y="connsiteY43998"/>
                </a:cxn>
                <a:cxn ang="0">
                  <a:pos x="connsiteX43999" y="connsiteY43999"/>
                </a:cxn>
                <a:cxn ang="0">
                  <a:pos x="connsiteX44000" y="connsiteY44000"/>
                </a:cxn>
                <a:cxn ang="0">
                  <a:pos x="connsiteX44001" y="connsiteY44001"/>
                </a:cxn>
                <a:cxn ang="0">
                  <a:pos x="connsiteX44002" y="connsiteY44002"/>
                </a:cxn>
                <a:cxn ang="0">
                  <a:pos x="connsiteX44003" y="connsiteY44003"/>
                </a:cxn>
                <a:cxn ang="0">
                  <a:pos x="connsiteX44004" y="connsiteY44004"/>
                </a:cxn>
                <a:cxn ang="0">
                  <a:pos x="connsiteX44005" y="connsiteY44005"/>
                </a:cxn>
                <a:cxn ang="0">
                  <a:pos x="connsiteX44006" y="connsiteY44006"/>
                </a:cxn>
                <a:cxn ang="0">
                  <a:pos x="connsiteX44007" y="connsiteY44007"/>
                </a:cxn>
                <a:cxn ang="0">
                  <a:pos x="connsiteX44008" y="connsiteY44008"/>
                </a:cxn>
                <a:cxn ang="0">
                  <a:pos x="connsiteX44009" y="connsiteY44009"/>
                </a:cxn>
                <a:cxn ang="0">
                  <a:pos x="connsiteX44010" y="connsiteY44010"/>
                </a:cxn>
                <a:cxn ang="0">
                  <a:pos x="connsiteX44011" y="connsiteY44011"/>
                </a:cxn>
                <a:cxn ang="0">
                  <a:pos x="connsiteX44012" y="connsiteY44012"/>
                </a:cxn>
                <a:cxn ang="0">
                  <a:pos x="connsiteX44013" y="connsiteY44013"/>
                </a:cxn>
                <a:cxn ang="0">
                  <a:pos x="connsiteX44014" y="connsiteY44014"/>
                </a:cxn>
                <a:cxn ang="0">
                  <a:pos x="connsiteX44015" y="connsiteY44015"/>
                </a:cxn>
                <a:cxn ang="0">
                  <a:pos x="connsiteX44016" y="connsiteY44016"/>
                </a:cxn>
                <a:cxn ang="0">
                  <a:pos x="connsiteX44017" y="connsiteY44017"/>
                </a:cxn>
                <a:cxn ang="0">
                  <a:pos x="connsiteX44018" y="connsiteY44018"/>
                </a:cxn>
                <a:cxn ang="0">
                  <a:pos x="connsiteX44019" y="connsiteY44019"/>
                </a:cxn>
                <a:cxn ang="0">
                  <a:pos x="connsiteX44020" y="connsiteY44020"/>
                </a:cxn>
                <a:cxn ang="0">
                  <a:pos x="connsiteX44021" y="connsiteY44021"/>
                </a:cxn>
                <a:cxn ang="0">
                  <a:pos x="connsiteX44022" y="connsiteY44022"/>
                </a:cxn>
                <a:cxn ang="0">
                  <a:pos x="connsiteX44023" y="connsiteY44023"/>
                </a:cxn>
                <a:cxn ang="0">
                  <a:pos x="connsiteX44024" y="connsiteY44024"/>
                </a:cxn>
                <a:cxn ang="0">
                  <a:pos x="connsiteX44025" y="connsiteY44025"/>
                </a:cxn>
                <a:cxn ang="0">
                  <a:pos x="connsiteX44026" y="connsiteY44026"/>
                </a:cxn>
                <a:cxn ang="0">
                  <a:pos x="connsiteX44027" y="connsiteY44027"/>
                </a:cxn>
                <a:cxn ang="0">
                  <a:pos x="connsiteX44028" y="connsiteY44028"/>
                </a:cxn>
                <a:cxn ang="0">
                  <a:pos x="connsiteX44029" y="connsiteY44029"/>
                </a:cxn>
                <a:cxn ang="0">
                  <a:pos x="connsiteX44030" y="connsiteY44030"/>
                </a:cxn>
                <a:cxn ang="0">
                  <a:pos x="connsiteX44031" y="connsiteY44031"/>
                </a:cxn>
                <a:cxn ang="0">
                  <a:pos x="connsiteX44032" y="connsiteY44032"/>
                </a:cxn>
                <a:cxn ang="0">
                  <a:pos x="connsiteX44033" y="connsiteY44033"/>
                </a:cxn>
                <a:cxn ang="0">
                  <a:pos x="connsiteX44034" y="connsiteY44034"/>
                </a:cxn>
                <a:cxn ang="0">
                  <a:pos x="connsiteX44035" y="connsiteY44035"/>
                </a:cxn>
                <a:cxn ang="0">
                  <a:pos x="connsiteX44036" y="connsiteY44036"/>
                </a:cxn>
                <a:cxn ang="0">
                  <a:pos x="connsiteX44037" y="connsiteY44037"/>
                </a:cxn>
                <a:cxn ang="0">
                  <a:pos x="connsiteX44038" y="connsiteY44038"/>
                </a:cxn>
                <a:cxn ang="0">
                  <a:pos x="connsiteX44039" y="connsiteY44039"/>
                </a:cxn>
                <a:cxn ang="0">
                  <a:pos x="connsiteX44040" y="connsiteY44040"/>
                </a:cxn>
                <a:cxn ang="0">
                  <a:pos x="connsiteX44041" y="connsiteY44041"/>
                </a:cxn>
                <a:cxn ang="0">
                  <a:pos x="connsiteX44042" y="connsiteY44042"/>
                </a:cxn>
                <a:cxn ang="0">
                  <a:pos x="connsiteX44043" y="connsiteY44043"/>
                </a:cxn>
                <a:cxn ang="0">
                  <a:pos x="connsiteX44044" y="connsiteY44044"/>
                </a:cxn>
                <a:cxn ang="0">
                  <a:pos x="connsiteX44045" y="connsiteY44045"/>
                </a:cxn>
                <a:cxn ang="0">
                  <a:pos x="connsiteX44046" y="connsiteY44046"/>
                </a:cxn>
                <a:cxn ang="0">
                  <a:pos x="connsiteX44047" y="connsiteY44047"/>
                </a:cxn>
                <a:cxn ang="0">
                  <a:pos x="connsiteX44048" y="connsiteY44048"/>
                </a:cxn>
                <a:cxn ang="0">
                  <a:pos x="connsiteX44049" y="connsiteY44049"/>
                </a:cxn>
                <a:cxn ang="0">
                  <a:pos x="connsiteX44050" y="connsiteY44050"/>
                </a:cxn>
                <a:cxn ang="0">
                  <a:pos x="connsiteX44051" y="connsiteY44051"/>
                </a:cxn>
                <a:cxn ang="0">
                  <a:pos x="connsiteX44052" y="connsiteY44052"/>
                </a:cxn>
                <a:cxn ang="0">
                  <a:pos x="connsiteX44053" y="connsiteY44053"/>
                </a:cxn>
                <a:cxn ang="0">
                  <a:pos x="connsiteX44054" y="connsiteY44054"/>
                </a:cxn>
                <a:cxn ang="0">
                  <a:pos x="connsiteX44055" y="connsiteY44055"/>
                </a:cxn>
                <a:cxn ang="0">
                  <a:pos x="connsiteX44056" y="connsiteY44056"/>
                </a:cxn>
                <a:cxn ang="0">
                  <a:pos x="connsiteX44057" y="connsiteY44057"/>
                </a:cxn>
                <a:cxn ang="0">
                  <a:pos x="connsiteX44058" y="connsiteY44058"/>
                </a:cxn>
                <a:cxn ang="0">
                  <a:pos x="connsiteX44059" y="connsiteY44059"/>
                </a:cxn>
                <a:cxn ang="0">
                  <a:pos x="connsiteX44060" y="connsiteY44060"/>
                </a:cxn>
                <a:cxn ang="0">
                  <a:pos x="connsiteX44061" y="connsiteY44061"/>
                </a:cxn>
                <a:cxn ang="0">
                  <a:pos x="connsiteX44062" y="connsiteY44062"/>
                </a:cxn>
                <a:cxn ang="0">
                  <a:pos x="connsiteX44063" y="connsiteY44063"/>
                </a:cxn>
                <a:cxn ang="0">
                  <a:pos x="connsiteX44064" y="connsiteY44064"/>
                </a:cxn>
                <a:cxn ang="0">
                  <a:pos x="connsiteX44065" y="connsiteY44065"/>
                </a:cxn>
                <a:cxn ang="0">
                  <a:pos x="connsiteX44066" y="connsiteY44066"/>
                </a:cxn>
                <a:cxn ang="0">
                  <a:pos x="connsiteX44067" y="connsiteY44067"/>
                </a:cxn>
                <a:cxn ang="0">
                  <a:pos x="connsiteX44068" y="connsiteY44068"/>
                </a:cxn>
                <a:cxn ang="0">
                  <a:pos x="connsiteX44069" y="connsiteY44069"/>
                </a:cxn>
                <a:cxn ang="0">
                  <a:pos x="connsiteX44070" y="connsiteY44070"/>
                </a:cxn>
                <a:cxn ang="0">
                  <a:pos x="connsiteX44071" y="connsiteY44071"/>
                </a:cxn>
                <a:cxn ang="0">
                  <a:pos x="connsiteX44072" y="connsiteY44072"/>
                </a:cxn>
                <a:cxn ang="0">
                  <a:pos x="connsiteX44073" y="connsiteY44073"/>
                </a:cxn>
                <a:cxn ang="0">
                  <a:pos x="connsiteX44074" y="connsiteY44074"/>
                </a:cxn>
                <a:cxn ang="0">
                  <a:pos x="connsiteX44075" y="connsiteY44075"/>
                </a:cxn>
                <a:cxn ang="0">
                  <a:pos x="connsiteX44076" y="connsiteY44076"/>
                </a:cxn>
                <a:cxn ang="0">
                  <a:pos x="connsiteX44077" y="connsiteY44077"/>
                </a:cxn>
                <a:cxn ang="0">
                  <a:pos x="connsiteX44078" y="connsiteY44078"/>
                </a:cxn>
                <a:cxn ang="0">
                  <a:pos x="connsiteX44079" y="connsiteY44079"/>
                </a:cxn>
                <a:cxn ang="0">
                  <a:pos x="connsiteX44080" y="connsiteY44080"/>
                </a:cxn>
                <a:cxn ang="0">
                  <a:pos x="connsiteX44081" y="connsiteY44081"/>
                </a:cxn>
                <a:cxn ang="0">
                  <a:pos x="connsiteX44082" y="connsiteY44082"/>
                </a:cxn>
                <a:cxn ang="0">
                  <a:pos x="connsiteX44083" y="connsiteY44083"/>
                </a:cxn>
                <a:cxn ang="0">
                  <a:pos x="connsiteX44084" y="connsiteY44084"/>
                </a:cxn>
                <a:cxn ang="0">
                  <a:pos x="connsiteX44085" y="connsiteY44085"/>
                </a:cxn>
                <a:cxn ang="0">
                  <a:pos x="connsiteX44086" y="connsiteY44086"/>
                </a:cxn>
                <a:cxn ang="0">
                  <a:pos x="connsiteX44087" y="connsiteY44087"/>
                </a:cxn>
                <a:cxn ang="0">
                  <a:pos x="connsiteX44088" y="connsiteY44088"/>
                </a:cxn>
                <a:cxn ang="0">
                  <a:pos x="connsiteX44089" y="connsiteY44089"/>
                </a:cxn>
                <a:cxn ang="0">
                  <a:pos x="connsiteX44090" y="connsiteY44090"/>
                </a:cxn>
                <a:cxn ang="0">
                  <a:pos x="connsiteX44091" y="connsiteY44091"/>
                </a:cxn>
                <a:cxn ang="0">
                  <a:pos x="connsiteX44092" y="connsiteY44092"/>
                </a:cxn>
                <a:cxn ang="0">
                  <a:pos x="connsiteX44093" y="connsiteY44093"/>
                </a:cxn>
                <a:cxn ang="0">
                  <a:pos x="connsiteX44094" y="connsiteY44094"/>
                </a:cxn>
                <a:cxn ang="0">
                  <a:pos x="connsiteX44095" y="connsiteY44095"/>
                </a:cxn>
                <a:cxn ang="0">
                  <a:pos x="connsiteX44096" y="connsiteY44096"/>
                </a:cxn>
                <a:cxn ang="0">
                  <a:pos x="connsiteX44097" y="connsiteY44097"/>
                </a:cxn>
                <a:cxn ang="0">
                  <a:pos x="connsiteX44098" y="connsiteY44098"/>
                </a:cxn>
                <a:cxn ang="0">
                  <a:pos x="connsiteX44099" y="connsiteY44099"/>
                </a:cxn>
                <a:cxn ang="0">
                  <a:pos x="connsiteX44100" y="connsiteY44100"/>
                </a:cxn>
                <a:cxn ang="0">
                  <a:pos x="connsiteX44101" y="connsiteY44101"/>
                </a:cxn>
                <a:cxn ang="0">
                  <a:pos x="connsiteX44102" y="connsiteY44102"/>
                </a:cxn>
                <a:cxn ang="0">
                  <a:pos x="connsiteX44103" y="connsiteY44103"/>
                </a:cxn>
                <a:cxn ang="0">
                  <a:pos x="connsiteX44104" y="connsiteY44104"/>
                </a:cxn>
                <a:cxn ang="0">
                  <a:pos x="connsiteX44105" y="connsiteY44105"/>
                </a:cxn>
                <a:cxn ang="0">
                  <a:pos x="connsiteX44106" y="connsiteY44106"/>
                </a:cxn>
                <a:cxn ang="0">
                  <a:pos x="connsiteX44107" y="connsiteY44107"/>
                </a:cxn>
                <a:cxn ang="0">
                  <a:pos x="connsiteX44108" y="connsiteY44108"/>
                </a:cxn>
                <a:cxn ang="0">
                  <a:pos x="connsiteX44109" y="connsiteY44109"/>
                </a:cxn>
                <a:cxn ang="0">
                  <a:pos x="connsiteX44110" y="connsiteY44110"/>
                </a:cxn>
                <a:cxn ang="0">
                  <a:pos x="connsiteX44111" y="connsiteY44111"/>
                </a:cxn>
                <a:cxn ang="0">
                  <a:pos x="connsiteX44112" y="connsiteY44112"/>
                </a:cxn>
                <a:cxn ang="0">
                  <a:pos x="connsiteX44113" y="connsiteY44113"/>
                </a:cxn>
                <a:cxn ang="0">
                  <a:pos x="connsiteX44114" y="connsiteY44114"/>
                </a:cxn>
                <a:cxn ang="0">
                  <a:pos x="connsiteX44115" y="connsiteY44115"/>
                </a:cxn>
                <a:cxn ang="0">
                  <a:pos x="connsiteX44116" y="connsiteY44116"/>
                </a:cxn>
                <a:cxn ang="0">
                  <a:pos x="connsiteX44117" y="connsiteY44117"/>
                </a:cxn>
                <a:cxn ang="0">
                  <a:pos x="connsiteX44118" y="connsiteY44118"/>
                </a:cxn>
                <a:cxn ang="0">
                  <a:pos x="connsiteX44119" y="connsiteY44119"/>
                </a:cxn>
                <a:cxn ang="0">
                  <a:pos x="connsiteX44120" y="connsiteY44120"/>
                </a:cxn>
                <a:cxn ang="0">
                  <a:pos x="connsiteX44121" y="connsiteY44121"/>
                </a:cxn>
                <a:cxn ang="0">
                  <a:pos x="connsiteX44122" y="connsiteY44122"/>
                </a:cxn>
                <a:cxn ang="0">
                  <a:pos x="connsiteX44123" y="connsiteY44123"/>
                </a:cxn>
                <a:cxn ang="0">
                  <a:pos x="connsiteX44124" y="connsiteY44124"/>
                </a:cxn>
                <a:cxn ang="0">
                  <a:pos x="connsiteX44125" y="connsiteY44125"/>
                </a:cxn>
                <a:cxn ang="0">
                  <a:pos x="connsiteX44126" y="connsiteY44126"/>
                </a:cxn>
                <a:cxn ang="0">
                  <a:pos x="connsiteX44127" y="connsiteY44127"/>
                </a:cxn>
                <a:cxn ang="0">
                  <a:pos x="connsiteX44128" y="connsiteY44128"/>
                </a:cxn>
                <a:cxn ang="0">
                  <a:pos x="connsiteX44129" y="connsiteY44129"/>
                </a:cxn>
                <a:cxn ang="0">
                  <a:pos x="connsiteX44130" y="connsiteY44130"/>
                </a:cxn>
                <a:cxn ang="0">
                  <a:pos x="connsiteX44131" y="connsiteY44131"/>
                </a:cxn>
                <a:cxn ang="0">
                  <a:pos x="connsiteX44132" y="connsiteY44132"/>
                </a:cxn>
                <a:cxn ang="0">
                  <a:pos x="connsiteX44133" y="connsiteY44133"/>
                </a:cxn>
                <a:cxn ang="0">
                  <a:pos x="connsiteX44134" y="connsiteY44134"/>
                </a:cxn>
                <a:cxn ang="0">
                  <a:pos x="connsiteX44135" y="connsiteY44135"/>
                </a:cxn>
                <a:cxn ang="0">
                  <a:pos x="connsiteX44136" y="connsiteY44136"/>
                </a:cxn>
                <a:cxn ang="0">
                  <a:pos x="connsiteX44137" y="connsiteY44137"/>
                </a:cxn>
                <a:cxn ang="0">
                  <a:pos x="connsiteX44138" y="connsiteY44138"/>
                </a:cxn>
                <a:cxn ang="0">
                  <a:pos x="connsiteX44139" y="connsiteY44139"/>
                </a:cxn>
                <a:cxn ang="0">
                  <a:pos x="connsiteX44140" y="connsiteY44140"/>
                </a:cxn>
                <a:cxn ang="0">
                  <a:pos x="connsiteX44141" y="connsiteY44141"/>
                </a:cxn>
                <a:cxn ang="0">
                  <a:pos x="connsiteX44142" y="connsiteY44142"/>
                </a:cxn>
                <a:cxn ang="0">
                  <a:pos x="connsiteX44143" y="connsiteY44143"/>
                </a:cxn>
                <a:cxn ang="0">
                  <a:pos x="connsiteX44144" y="connsiteY44144"/>
                </a:cxn>
                <a:cxn ang="0">
                  <a:pos x="connsiteX44145" y="connsiteY44145"/>
                </a:cxn>
                <a:cxn ang="0">
                  <a:pos x="connsiteX44146" y="connsiteY44146"/>
                </a:cxn>
                <a:cxn ang="0">
                  <a:pos x="connsiteX44147" y="connsiteY44147"/>
                </a:cxn>
                <a:cxn ang="0">
                  <a:pos x="connsiteX44148" y="connsiteY44148"/>
                </a:cxn>
                <a:cxn ang="0">
                  <a:pos x="connsiteX44149" y="connsiteY44149"/>
                </a:cxn>
                <a:cxn ang="0">
                  <a:pos x="connsiteX44150" y="connsiteY44150"/>
                </a:cxn>
                <a:cxn ang="0">
                  <a:pos x="connsiteX44151" y="connsiteY44151"/>
                </a:cxn>
                <a:cxn ang="0">
                  <a:pos x="connsiteX44152" y="connsiteY44152"/>
                </a:cxn>
                <a:cxn ang="0">
                  <a:pos x="connsiteX44153" y="connsiteY44153"/>
                </a:cxn>
                <a:cxn ang="0">
                  <a:pos x="connsiteX44154" y="connsiteY44154"/>
                </a:cxn>
                <a:cxn ang="0">
                  <a:pos x="connsiteX44155" y="connsiteY44155"/>
                </a:cxn>
                <a:cxn ang="0">
                  <a:pos x="connsiteX44156" y="connsiteY44156"/>
                </a:cxn>
                <a:cxn ang="0">
                  <a:pos x="connsiteX44157" y="connsiteY44157"/>
                </a:cxn>
                <a:cxn ang="0">
                  <a:pos x="connsiteX44158" y="connsiteY44158"/>
                </a:cxn>
                <a:cxn ang="0">
                  <a:pos x="connsiteX44159" y="connsiteY44159"/>
                </a:cxn>
                <a:cxn ang="0">
                  <a:pos x="connsiteX44160" y="connsiteY44160"/>
                </a:cxn>
                <a:cxn ang="0">
                  <a:pos x="connsiteX44161" y="connsiteY44161"/>
                </a:cxn>
                <a:cxn ang="0">
                  <a:pos x="connsiteX44162" y="connsiteY44162"/>
                </a:cxn>
                <a:cxn ang="0">
                  <a:pos x="connsiteX44163" y="connsiteY44163"/>
                </a:cxn>
                <a:cxn ang="0">
                  <a:pos x="connsiteX44164" y="connsiteY44164"/>
                </a:cxn>
                <a:cxn ang="0">
                  <a:pos x="connsiteX44165" y="connsiteY44165"/>
                </a:cxn>
                <a:cxn ang="0">
                  <a:pos x="connsiteX44166" y="connsiteY44166"/>
                </a:cxn>
                <a:cxn ang="0">
                  <a:pos x="connsiteX44167" y="connsiteY44167"/>
                </a:cxn>
                <a:cxn ang="0">
                  <a:pos x="connsiteX44168" y="connsiteY44168"/>
                </a:cxn>
                <a:cxn ang="0">
                  <a:pos x="connsiteX44169" y="connsiteY44169"/>
                </a:cxn>
                <a:cxn ang="0">
                  <a:pos x="connsiteX44170" y="connsiteY44170"/>
                </a:cxn>
                <a:cxn ang="0">
                  <a:pos x="connsiteX44171" y="connsiteY44171"/>
                </a:cxn>
                <a:cxn ang="0">
                  <a:pos x="connsiteX44172" y="connsiteY44172"/>
                </a:cxn>
                <a:cxn ang="0">
                  <a:pos x="connsiteX44173" y="connsiteY44173"/>
                </a:cxn>
                <a:cxn ang="0">
                  <a:pos x="connsiteX44174" y="connsiteY44174"/>
                </a:cxn>
                <a:cxn ang="0">
                  <a:pos x="connsiteX44175" y="connsiteY44175"/>
                </a:cxn>
                <a:cxn ang="0">
                  <a:pos x="connsiteX44176" y="connsiteY44176"/>
                </a:cxn>
                <a:cxn ang="0">
                  <a:pos x="connsiteX44177" y="connsiteY44177"/>
                </a:cxn>
                <a:cxn ang="0">
                  <a:pos x="connsiteX44178" y="connsiteY44178"/>
                </a:cxn>
                <a:cxn ang="0">
                  <a:pos x="connsiteX44179" y="connsiteY44179"/>
                </a:cxn>
                <a:cxn ang="0">
                  <a:pos x="connsiteX44180" y="connsiteY44180"/>
                </a:cxn>
                <a:cxn ang="0">
                  <a:pos x="connsiteX44181" y="connsiteY44181"/>
                </a:cxn>
                <a:cxn ang="0">
                  <a:pos x="connsiteX44182" y="connsiteY44182"/>
                </a:cxn>
                <a:cxn ang="0">
                  <a:pos x="connsiteX44183" y="connsiteY44183"/>
                </a:cxn>
                <a:cxn ang="0">
                  <a:pos x="connsiteX44184" y="connsiteY44184"/>
                </a:cxn>
                <a:cxn ang="0">
                  <a:pos x="connsiteX44185" y="connsiteY44185"/>
                </a:cxn>
                <a:cxn ang="0">
                  <a:pos x="connsiteX44186" y="connsiteY44186"/>
                </a:cxn>
                <a:cxn ang="0">
                  <a:pos x="connsiteX44187" y="connsiteY44187"/>
                </a:cxn>
                <a:cxn ang="0">
                  <a:pos x="connsiteX44188" y="connsiteY44188"/>
                </a:cxn>
                <a:cxn ang="0">
                  <a:pos x="connsiteX44189" y="connsiteY44189"/>
                </a:cxn>
                <a:cxn ang="0">
                  <a:pos x="connsiteX44190" y="connsiteY44190"/>
                </a:cxn>
                <a:cxn ang="0">
                  <a:pos x="connsiteX44191" y="connsiteY44191"/>
                </a:cxn>
                <a:cxn ang="0">
                  <a:pos x="connsiteX44192" y="connsiteY44192"/>
                </a:cxn>
                <a:cxn ang="0">
                  <a:pos x="connsiteX44193" y="connsiteY44193"/>
                </a:cxn>
                <a:cxn ang="0">
                  <a:pos x="connsiteX44194" y="connsiteY44194"/>
                </a:cxn>
                <a:cxn ang="0">
                  <a:pos x="connsiteX44195" y="connsiteY44195"/>
                </a:cxn>
                <a:cxn ang="0">
                  <a:pos x="connsiteX44196" y="connsiteY44196"/>
                </a:cxn>
                <a:cxn ang="0">
                  <a:pos x="connsiteX44197" y="connsiteY44197"/>
                </a:cxn>
                <a:cxn ang="0">
                  <a:pos x="connsiteX44198" y="connsiteY44198"/>
                </a:cxn>
                <a:cxn ang="0">
                  <a:pos x="connsiteX44199" y="connsiteY44199"/>
                </a:cxn>
                <a:cxn ang="0">
                  <a:pos x="connsiteX44200" y="connsiteY44200"/>
                </a:cxn>
                <a:cxn ang="0">
                  <a:pos x="connsiteX44201" y="connsiteY44201"/>
                </a:cxn>
                <a:cxn ang="0">
                  <a:pos x="connsiteX44202" y="connsiteY44202"/>
                </a:cxn>
                <a:cxn ang="0">
                  <a:pos x="connsiteX44203" y="connsiteY44203"/>
                </a:cxn>
                <a:cxn ang="0">
                  <a:pos x="connsiteX44204" y="connsiteY44204"/>
                </a:cxn>
                <a:cxn ang="0">
                  <a:pos x="connsiteX44205" y="connsiteY44205"/>
                </a:cxn>
                <a:cxn ang="0">
                  <a:pos x="connsiteX44206" y="connsiteY44206"/>
                </a:cxn>
                <a:cxn ang="0">
                  <a:pos x="connsiteX44207" y="connsiteY44207"/>
                </a:cxn>
                <a:cxn ang="0">
                  <a:pos x="connsiteX44208" y="connsiteY44208"/>
                </a:cxn>
                <a:cxn ang="0">
                  <a:pos x="connsiteX44209" y="connsiteY44209"/>
                </a:cxn>
                <a:cxn ang="0">
                  <a:pos x="connsiteX44210" y="connsiteY44210"/>
                </a:cxn>
                <a:cxn ang="0">
                  <a:pos x="connsiteX44211" y="connsiteY44211"/>
                </a:cxn>
                <a:cxn ang="0">
                  <a:pos x="connsiteX44212" y="connsiteY44212"/>
                </a:cxn>
                <a:cxn ang="0">
                  <a:pos x="connsiteX44213" y="connsiteY44213"/>
                </a:cxn>
                <a:cxn ang="0">
                  <a:pos x="connsiteX44214" y="connsiteY44214"/>
                </a:cxn>
                <a:cxn ang="0">
                  <a:pos x="connsiteX44215" y="connsiteY44215"/>
                </a:cxn>
                <a:cxn ang="0">
                  <a:pos x="connsiteX44216" y="connsiteY44216"/>
                </a:cxn>
                <a:cxn ang="0">
                  <a:pos x="connsiteX44217" y="connsiteY44217"/>
                </a:cxn>
                <a:cxn ang="0">
                  <a:pos x="connsiteX44218" y="connsiteY44218"/>
                </a:cxn>
                <a:cxn ang="0">
                  <a:pos x="connsiteX44219" y="connsiteY44219"/>
                </a:cxn>
                <a:cxn ang="0">
                  <a:pos x="connsiteX44220" y="connsiteY44220"/>
                </a:cxn>
                <a:cxn ang="0">
                  <a:pos x="connsiteX44221" y="connsiteY44221"/>
                </a:cxn>
                <a:cxn ang="0">
                  <a:pos x="connsiteX44222" y="connsiteY44222"/>
                </a:cxn>
                <a:cxn ang="0">
                  <a:pos x="connsiteX44223" y="connsiteY44223"/>
                </a:cxn>
                <a:cxn ang="0">
                  <a:pos x="connsiteX44224" y="connsiteY44224"/>
                </a:cxn>
                <a:cxn ang="0">
                  <a:pos x="connsiteX44225" y="connsiteY44225"/>
                </a:cxn>
                <a:cxn ang="0">
                  <a:pos x="connsiteX44226" y="connsiteY44226"/>
                </a:cxn>
                <a:cxn ang="0">
                  <a:pos x="connsiteX44227" y="connsiteY44227"/>
                </a:cxn>
                <a:cxn ang="0">
                  <a:pos x="connsiteX44228" y="connsiteY44228"/>
                </a:cxn>
                <a:cxn ang="0">
                  <a:pos x="connsiteX44229" y="connsiteY44229"/>
                </a:cxn>
                <a:cxn ang="0">
                  <a:pos x="connsiteX44230" y="connsiteY44230"/>
                </a:cxn>
                <a:cxn ang="0">
                  <a:pos x="connsiteX44231" y="connsiteY44231"/>
                </a:cxn>
                <a:cxn ang="0">
                  <a:pos x="connsiteX44232" y="connsiteY44232"/>
                </a:cxn>
                <a:cxn ang="0">
                  <a:pos x="connsiteX44233" y="connsiteY44233"/>
                </a:cxn>
                <a:cxn ang="0">
                  <a:pos x="connsiteX44234" y="connsiteY44234"/>
                </a:cxn>
                <a:cxn ang="0">
                  <a:pos x="connsiteX44235" y="connsiteY44235"/>
                </a:cxn>
                <a:cxn ang="0">
                  <a:pos x="connsiteX44236" y="connsiteY44236"/>
                </a:cxn>
                <a:cxn ang="0">
                  <a:pos x="connsiteX44237" y="connsiteY44237"/>
                </a:cxn>
                <a:cxn ang="0">
                  <a:pos x="connsiteX44238" y="connsiteY44238"/>
                </a:cxn>
                <a:cxn ang="0">
                  <a:pos x="connsiteX44239" y="connsiteY44239"/>
                </a:cxn>
                <a:cxn ang="0">
                  <a:pos x="connsiteX44240" y="connsiteY44240"/>
                </a:cxn>
                <a:cxn ang="0">
                  <a:pos x="connsiteX44241" y="connsiteY44241"/>
                </a:cxn>
                <a:cxn ang="0">
                  <a:pos x="connsiteX44242" y="connsiteY44242"/>
                </a:cxn>
                <a:cxn ang="0">
                  <a:pos x="connsiteX44243" y="connsiteY44243"/>
                </a:cxn>
                <a:cxn ang="0">
                  <a:pos x="connsiteX44244" y="connsiteY44244"/>
                </a:cxn>
                <a:cxn ang="0">
                  <a:pos x="connsiteX44245" y="connsiteY44245"/>
                </a:cxn>
                <a:cxn ang="0">
                  <a:pos x="connsiteX44246" y="connsiteY44246"/>
                </a:cxn>
                <a:cxn ang="0">
                  <a:pos x="connsiteX44247" y="connsiteY44247"/>
                </a:cxn>
                <a:cxn ang="0">
                  <a:pos x="connsiteX44248" y="connsiteY44248"/>
                </a:cxn>
                <a:cxn ang="0">
                  <a:pos x="connsiteX44249" y="connsiteY44249"/>
                </a:cxn>
                <a:cxn ang="0">
                  <a:pos x="connsiteX44250" y="connsiteY44250"/>
                </a:cxn>
                <a:cxn ang="0">
                  <a:pos x="connsiteX44251" y="connsiteY44251"/>
                </a:cxn>
                <a:cxn ang="0">
                  <a:pos x="connsiteX44252" y="connsiteY44252"/>
                </a:cxn>
                <a:cxn ang="0">
                  <a:pos x="connsiteX44253" y="connsiteY44253"/>
                </a:cxn>
                <a:cxn ang="0">
                  <a:pos x="connsiteX44254" y="connsiteY44254"/>
                </a:cxn>
                <a:cxn ang="0">
                  <a:pos x="connsiteX44255" y="connsiteY44255"/>
                </a:cxn>
                <a:cxn ang="0">
                  <a:pos x="connsiteX44256" y="connsiteY44256"/>
                </a:cxn>
                <a:cxn ang="0">
                  <a:pos x="connsiteX44257" y="connsiteY44257"/>
                </a:cxn>
                <a:cxn ang="0">
                  <a:pos x="connsiteX44258" y="connsiteY44258"/>
                </a:cxn>
                <a:cxn ang="0">
                  <a:pos x="connsiteX44259" y="connsiteY44259"/>
                </a:cxn>
                <a:cxn ang="0">
                  <a:pos x="connsiteX44260" y="connsiteY44260"/>
                </a:cxn>
                <a:cxn ang="0">
                  <a:pos x="connsiteX44261" y="connsiteY44261"/>
                </a:cxn>
                <a:cxn ang="0">
                  <a:pos x="connsiteX44262" y="connsiteY44262"/>
                </a:cxn>
                <a:cxn ang="0">
                  <a:pos x="connsiteX44263" y="connsiteY44263"/>
                </a:cxn>
                <a:cxn ang="0">
                  <a:pos x="connsiteX44264" y="connsiteY44264"/>
                </a:cxn>
                <a:cxn ang="0">
                  <a:pos x="connsiteX44265" y="connsiteY44265"/>
                </a:cxn>
                <a:cxn ang="0">
                  <a:pos x="connsiteX44266" y="connsiteY44266"/>
                </a:cxn>
                <a:cxn ang="0">
                  <a:pos x="connsiteX44267" y="connsiteY44267"/>
                </a:cxn>
                <a:cxn ang="0">
                  <a:pos x="connsiteX44268" y="connsiteY44268"/>
                </a:cxn>
                <a:cxn ang="0">
                  <a:pos x="connsiteX44269" y="connsiteY44269"/>
                </a:cxn>
                <a:cxn ang="0">
                  <a:pos x="connsiteX44270" y="connsiteY44270"/>
                </a:cxn>
                <a:cxn ang="0">
                  <a:pos x="connsiteX44271" y="connsiteY44271"/>
                </a:cxn>
                <a:cxn ang="0">
                  <a:pos x="connsiteX44272" y="connsiteY44272"/>
                </a:cxn>
                <a:cxn ang="0">
                  <a:pos x="connsiteX44273" y="connsiteY44273"/>
                </a:cxn>
                <a:cxn ang="0">
                  <a:pos x="connsiteX44274" y="connsiteY44274"/>
                </a:cxn>
                <a:cxn ang="0">
                  <a:pos x="connsiteX44275" y="connsiteY44275"/>
                </a:cxn>
                <a:cxn ang="0">
                  <a:pos x="connsiteX44276" y="connsiteY44276"/>
                </a:cxn>
                <a:cxn ang="0">
                  <a:pos x="connsiteX44277" y="connsiteY44277"/>
                </a:cxn>
                <a:cxn ang="0">
                  <a:pos x="connsiteX44278" y="connsiteY44278"/>
                </a:cxn>
                <a:cxn ang="0">
                  <a:pos x="connsiteX44279" y="connsiteY44279"/>
                </a:cxn>
                <a:cxn ang="0">
                  <a:pos x="connsiteX44280" y="connsiteY44280"/>
                </a:cxn>
                <a:cxn ang="0">
                  <a:pos x="connsiteX44281" y="connsiteY44281"/>
                </a:cxn>
                <a:cxn ang="0">
                  <a:pos x="connsiteX44282" y="connsiteY44282"/>
                </a:cxn>
                <a:cxn ang="0">
                  <a:pos x="connsiteX44283" y="connsiteY44283"/>
                </a:cxn>
                <a:cxn ang="0">
                  <a:pos x="connsiteX44284" y="connsiteY44284"/>
                </a:cxn>
                <a:cxn ang="0">
                  <a:pos x="connsiteX44285" y="connsiteY44285"/>
                </a:cxn>
                <a:cxn ang="0">
                  <a:pos x="connsiteX44286" y="connsiteY44286"/>
                </a:cxn>
                <a:cxn ang="0">
                  <a:pos x="connsiteX44287" y="connsiteY44287"/>
                </a:cxn>
                <a:cxn ang="0">
                  <a:pos x="connsiteX44288" y="connsiteY44288"/>
                </a:cxn>
                <a:cxn ang="0">
                  <a:pos x="connsiteX44289" y="connsiteY44289"/>
                </a:cxn>
                <a:cxn ang="0">
                  <a:pos x="connsiteX44290" y="connsiteY44290"/>
                </a:cxn>
                <a:cxn ang="0">
                  <a:pos x="connsiteX44291" y="connsiteY44291"/>
                </a:cxn>
                <a:cxn ang="0">
                  <a:pos x="connsiteX44292" y="connsiteY44292"/>
                </a:cxn>
                <a:cxn ang="0">
                  <a:pos x="connsiteX44293" y="connsiteY44293"/>
                </a:cxn>
                <a:cxn ang="0">
                  <a:pos x="connsiteX44294" y="connsiteY44294"/>
                </a:cxn>
                <a:cxn ang="0">
                  <a:pos x="connsiteX44295" y="connsiteY44295"/>
                </a:cxn>
                <a:cxn ang="0">
                  <a:pos x="connsiteX44296" y="connsiteY44296"/>
                </a:cxn>
                <a:cxn ang="0">
                  <a:pos x="connsiteX44297" y="connsiteY44297"/>
                </a:cxn>
                <a:cxn ang="0">
                  <a:pos x="connsiteX44298" y="connsiteY44298"/>
                </a:cxn>
                <a:cxn ang="0">
                  <a:pos x="connsiteX44299" y="connsiteY44299"/>
                </a:cxn>
                <a:cxn ang="0">
                  <a:pos x="connsiteX44300" y="connsiteY44300"/>
                </a:cxn>
                <a:cxn ang="0">
                  <a:pos x="connsiteX44301" y="connsiteY44301"/>
                </a:cxn>
                <a:cxn ang="0">
                  <a:pos x="connsiteX44302" y="connsiteY44302"/>
                </a:cxn>
                <a:cxn ang="0">
                  <a:pos x="connsiteX44303" y="connsiteY44303"/>
                </a:cxn>
                <a:cxn ang="0">
                  <a:pos x="connsiteX44304" y="connsiteY44304"/>
                </a:cxn>
                <a:cxn ang="0">
                  <a:pos x="connsiteX44305" y="connsiteY44305"/>
                </a:cxn>
                <a:cxn ang="0">
                  <a:pos x="connsiteX44306" y="connsiteY44306"/>
                </a:cxn>
                <a:cxn ang="0">
                  <a:pos x="connsiteX44307" y="connsiteY44307"/>
                </a:cxn>
                <a:cxn ang="0">
                  <a:pos x="connsiteX44308" y="connsiteY44308"/>
                </a:cxn>
                <a:cxn ang="0">
                  <a:pos x="connsiteX44309" y="connsiteY44309"/>
                </a:cxn>
                <a:cxn ang="0">
                  <a:pos x="connsiteX44310" y="connsiteY44310"/>
                </a:cxn>
                <a:cxn ang="0">
                  <a:pos x="connsiteX44311" y="connsiteY44311"/>
                </a:cxn>
                <a:cxn ang="0">
                  <a:pos x="connsiteX44312" y="connsiteY44312"/>
                </a:cxn>
                <a:cxn ang="0">
                  <a:pos x="connsiteX44313" y="connsiteY44313"/>
                </a:cxn>
                <a:cxn ang="0">
                  <a:pos x="connsiteX44314" y="connsiteY44314"/>
                </a:cxn>
                <a:cxn ang="0">
                  <a:pos x="connsiteX44315" y="connsiteY44315"/>
                </a:cxn>
                <a:cxn ang="0">
                  <a:pos x="connsiteX44316" y="connsiteY44316"/>
                </a:cxn>
                <a:cxn ang="0">
                  <a:pos x="connsiteX44317" y="connsiteY44317"/>
                </a:cxn>
                <a:cxn ang="0">
                  <a:pos x="connsiteX44318" y="connsiteY44318"/>
                </a:cxn>
                <a:cxn ang="0">
                  <a:pos x="connsiteX44319" y="connsiteY44319"/>
                </a:cxn>
                <a:cxn ang="0">
                  <a:pos x="connsiteX44320" y="connsiteY44320"/>
                </a:cxn>
                <a:cxn ang="0">
                  <a:pos x="connsiteX44321" y="connsiteY44321"/>
                </a:cxn>
                <a:cxn ang="0">
                  <a:pos x="connsiteX44322" y="connsiteY44322"/>
                </a:cxn>
                <a:cxn ang="0">
                  <a:pos x="connsiteX44323" y="connsiteY44323"/>
                </a:cxn>
                <a:cxn ang="0">
                  <a:pos x="connsiteX44324" y="connsiteY44324"/>
                </a:cxn>
                <a:cxn ang="0">
                  <a:pos x="connsiteX44325" y="connsiteY44325"/>
                </a:cxn>
                <a:cxn ang="0">
                  <a:pos x="connsiteX44326" y="connsiteY44326"/>
                </a:cxn>
                <a:cxn ang="0">
                  <a:pos x="connsiteX44327" y="connsiteY44327"/>
                </a:cxn>
                <a:cxn ang="0">
                  <a:pos x="connsiteX44328" y="connsiteY44328"/>
                </a:cxn>
                <a:cxn ang="0">
                  <a:pos x="connsiteX44329" y="connsiteY44329"/>
                </a:cxn>
                <a:cxn ang="0">
                  <a:pos x="connsiteX44330" y="connsiteY44330"/>
                </a:cxn>
                <a:cxn ang="0">
                  <a:pos x="connsiteX44331" y="connsiteY44331"/>
                </a:cxn>
                <a:cxn ang="0">
                  <a:pos x="connsiteX44332" y="connsiteY44332"/>
                </a:cxn>
                <a:cxn ang="0">
                  <a:pos x="connsiteX44333" y="connsiteY44333"/>
                </a:cxn>
                <a:cxn ang="0">
                  <a:pos x="connsiteX44334" y="connsiteY44334"/>
                </a:cxn>
                <a:cxn ang="0">
                  <a:pos x="connsiteX44335" y="connsiteY44335"/>
                </a:cxn>
                <a:cxn ang="0">
                  <a:pos x="connsiteX44336" y="connsiteY44336"/>
                </a:cxn>
                <a:cxn ang="0">
                  <a:pos x="connsiteX44337" y="connsiteY44337"/>
                </a:cxn>
                <a:cxn ang="0">
                  <a:pos x="connsiteX44338" y="connsiteY44338"/>
                </a:cxn>
                <a:cxn ang="0">
                  <a:pos x="connsiteX44339" y="connsiteY44339"/>
                </a:cxn>
                <a:cxn ang="0">
                  <a:pos x="connsiteX44340" y="connsiteY44340"/>
                </a:cxn>
                <a:cxn ang="0">
                  <a:pos x="connsiteX44341" y="connsiteY44341"/>
                </a:cxn>
                <a:cxn ang="0">
                  <a:pos x="connsiteX44342" y="connsiteY44342"/>
                </a:cxn>
                <a:cxn ang="0">
                  <a:pos x="connsiteX44343" y="connsiteY44343"/>
                </a:cxn>
                <a:cxn ang="0">
                  <a:pos x="connsiteX44344" y="connsiteY44344"/>
                </a:cxn>
                <a:cxn ang="0">
                  <a:pos x="connsiteX44345" y="connsiteY44345"/>
                </a:cxn>
                <a:cxn ang="0">
                  <a:pos x="connsiteX44346" y="connsiteY44346"/>
                </a:cxn>
                <a:cxn ang="0">
                  <a:pos x="connsiteX44347" y="connsiteY44347"/>
                </a:cxn>
                <a:cxn ang="0">
                  <a:pos x="connsiteX44348" y="connsiteY44348"/>
                </a:cxn>
                <a:cxn ang="0">
                  <a:pos x="connsiteX44349" y="connsiteY44349"/>
                </a:cxn>
                <a:cxn ang="0">
                  <a:pos x="connsiteX44350" y="connsiteY44350"/>
                </a:cxn>
                <a:cxn ang="0">
                  <a:pos x="connsiteX44351" y="connsiteY44351"/>
                </a:cxn>
                <a:cxn ang="0">
                  <a:pos x="connsiteX44352" y="connsiteY44352"/>
                </a:cxn>
                <a:cxn ang="0">
                  <a:pos x="connsiteX44353" y="connsiteY44353"/>
                </a:cxn>
                <a:cxn ang="0">
                  <a:pos x="connsiteX44354" y="connsiteY44354"/>
                </a:cxn>
                <a:cxn ang="0">
                  <a:pos x="connsiteX44355" y="connsiteY44355"/>
                </a:cxn>
                <a:cxn ang="0">
                  <a:pos x="connsiteX44356" y="connsiteY44356"/>
                </a:cxn>
                <a:cxn ang="0">
                  <a:pos x="connsiteX44357" y="connsiteY44357"/>
                </a:cxn>
                <a:cxn ang="0">
                  <a:pos x="connsiteX44358" y="connsiteY44358"/>
                </a:cxn>
                <a:cxn ang="0">
                  <a:pos x="connsiteX44359" y="connsiteY44359"/>
                </a:cxn>
                <a:cxn ang="0">
                  <a:pos x="connsiteX44360" y="connsiteY44360"/>
                </a:cxn>
                <a:cxn ang="0">
                  <a:pos x="connsiteX44361" y="connsiteY44361"/>
                </a:cxn>
                <a:cxn ang="0">
                  <a:pos x="connsiteX44362" y="connsiteY44362"/>
                </a:cxn>
                <a:cxn ang="0">
                  <a:pos x="connsiteX44363" y="connsiteY44363"/>
                </a:cxn>
                <a:cxn ang="0">
                  <a:pos x="connsiteX44364" y="connsiteY44364"/>
                </a:cxn>
                <a:cxn ang="0">
                  <a:pos x="connsiteX44365" y="connsiteY44365"/>
                </a:cxn>
                <a:cxn ang="0">
                  <a:pos x="connsiteX44366" y="connsiteY44366"/>
                </a:cxn>
                <a:cxn ang="0">
                  <a:pos x="connsiteX44367" y="connsiteY44367"/>
                </a:cxn>
                <a:cxn ang="0">
                  <a:pos x="connsiteX44368" y="connsiteY44368"/>
                </a:cxn>
                <a:cxn ang="0">
                  <a:pos x="connsiteX44369" y="connsiteY44369"/>
                </a:cxn>
                <a:cxn ang="0">
                  <a:pos x="connsiteX44370" y="connsiteY44370"/>
                </a:cxn>
                <a:cxn ang="0">
                  <a:pos x="connsiteX44371" y="connsiteY44371"/>
                </a:cxn>
                <a:cxn ang="0">
                  <a:pos x="connsiteX44372" y="connsiteY44372"/>
                </a:cxn>
                <a:cxn ang="0">
                  <a:pos x="connsiteX44373" y="connsiteY44373"/>
                </a:cxn>
                <a:cxn ang="0">
                  <a:pos x="connsiteX44374" y="connsiteY44374"/>
                </a:cxn>
                <a:cxn ang="0">
                  <a:pos x="connsiteX44375" y="connsiteY44375"/>
                </a:cxn>
                <a:cxn ang="0">
                  <a:pos x="connsiteX44376" y="connsiteY44376"/>
                </a:cxn>
                <a:cxn ang="0">
                  <a:pos x="connsiteX44377" y="connsiteY44377"/>
                </a:cxn>
                <a:cxn ang="0">
                  <a:pos x="connsiteX44378" y="connsiteY44378"/>
                </a:cxn>
                <a:cxn ang="0">
                  <a:pos x="connsiteX44379" y="connsiteY44379"/>
                </a:cxn>
                <a:cxn ang="0">
                  <a:pos x="connsiteX44380" y="connsiteY44380"/>
                </a:cxn>
                <a:cxn ang="0">
                  <a:pos x="connsiteX44381" y="connsiteY44381"/>
                </a:cxn>
                <a:cxn ang="0">
                  <a:pos x="connsiteX44382" y="connsiteY44382"/>
                </a:cxn>
                <a:cxn ang="0">
                  <a:pos x="connsiteX44383" y="connsiteY44383"/>
                </a:cxn>
                <a:cxn ang="0">
                  <a:pos x="connsiteX44384" y="connsiteY44384"/>
                </a:cxn>
                <a:cxn ang="0">
                  <a:pos x="connsiteX44385" y="connsiteY44385"/>
                </a:cxn>
                <a:cxn ang="0">
                  <a:pos x="connsiteX44386" y="connsiteY44386"/>
                </a:cxn>
                <a:cxn ang="0">
                  <a:pos x="connsiteX44387" y="connsiteY44387"/>
                </a:cxn>
                <a:cxn ang="0">
                  <a:pos x="connsiteX44388" y="connsiteY44388"/>
                </a:cxn>
                <a:cxn ang="0">
                  <a:pos x="connsiteX44389" y="connsiteY44389"/>
                </a:cxn>
                <a:cxn ang="0">
                  <a:pos x="connsiteX44390" y="connsiteY44390"/>
                </a:cxn>
                <a:cxn ang="0">
                  <a:pos x="connsiteX44391" y="connsiteY44391"/>
                </a:cxn>
                <a:cxn ang="0">
                  <a:pos x="connsiteX44392" y="connsiteY44392"/>
                </a:cxn>
                <a:cxn ang="0">
                  <a:pos x="connsiteX44393" y="connsiteY44393"/>
                </a:cxn>
                <a:cxn ang="0">
                  <a:pos x="connsiteX44394" y="connsiteY44394"/>
                </a:cxn>
                <a:cxn ang="0">
                  <a:pos x="connsiteX44395" y="connsiteY44395"/>
                </a:cxn>
                <a:cxn ang="0">
                  <a:pos x="connsiteX44396" y="connsiteY44396"/>
                </a:cxn>
                <a:cxn ang="0">
                  <a:pos x="connsiteX44397" y="connsiteY44397"/>
                </a:cxn>
                <a:cxn ang="0">
                  <a:pos x="connsiteX44398" y="connsiteY44398"/>
                </a:cxn>
                <a:cxn ang="0">
                  <a:pos x="connsiteX44399" y="connsiteY44399"/>
                </a:cxn>
                <a:cxn ang="0">
                  <a:pos x="connsiteX44400" y="connsiteY44400"/>
                </a:cxn>
                <a:cxn ang="0">
                  <a:pos x="connsiteX44401" y="connsiteY44401"/>
                </a:cxn>
                <a:cxn ang="0">
                  <a:pos x="connsiteX44402" y="connsiteY44402"/>
                </a:cxn>
                <a:cxn ang="0">
                  <a:pos x="connsiteX44403" y="connsiteY44403"/>
                </a:cxn>
                <a:cxn ang="0">
                  <a:pos x="connsiteX44404" y="connsiteY44404"/>
                </a:cxn>
                <a:cxn ang="0">
                  <a:pos x="connsiteX44405" y="connsiteY44405"/>
                </a:cxn>
                <a:cxn ang="0">
                  <a:pos x="connsiteX44406" y="connsiteY44406"/>
                </a:cxn>
                <a:cxn ang="0">
                  <a:pos x="connsiteX44407" y="connsiteY44407"/>
                </a:cxn>
                <a:cxn ang="0">
                  <a:pos x="connsiteX44408" y="connsiteY44408"/>
                </a:cxn>
                <a:cxn ang="0">
                  <a:pos x="connsiteX44409" y="connsiteY44409"/>
                </a:cxn>
                <a:cxn ang="0">
                  <a:pos x="connsiteX44410" y="connsiteY44410"/>
                </a:cxn>
                <a:cxn ang="0">
                  <a:pos x="connsiteX44411" y="connsiteY44411"/>
                </a:cxn>
                <a:cxn ang="0">
                  <a:pos x="connsiteX44412" y="connsiteY44412"/>
                </a:cxn>
                <a:cxn ang="0">
                  <a:pos x="connsiteX44413" y="connsiteY44413"/>
                </a:cxn>
                <a:cxn ang="0">
                  <a:pos x="connsiteX44414" y="connsiteY44414"/>
                </a:cxn>
                <a:cxn ang="0">
                  <a:pos x="connsiteX44415" y="connsiteY44415"/>
                </a:cxn>
                <a:cxn ang="0">
                  <a:pos x="connsiteX44416" y="connsiteY44416"/>
                </a:cxn>
                <a:cxn ang="0">
                  <a:pos x="connsiteX44417" y="connsiteY44417"/>
                </a:cxn>
                <a:cxn ang="0">
                  <a:pos x="connsiteX44418" y="connsiteY44418"/>
                </a:cxn>
                <a:cxn ang="0">
                  <a:pos x="connsiteX44419" y="connsiteY44419"/>
                </a:cxn>
                <a:cxn ang="0">
                  <a:pos x="connsiteX44420" y="connsiteY44420"/>
                </a:cxn>
                <a:cxn ang="0">
                  <a:pos x="connsiteX44421" y="connsiteY44421"/>
                </a:cxn>
                <a:cxn ang="0">
                  <a:pos x="connsiteX44422" y="connsiteY44422"/>
                </a:cxn>
                <a:cxn ang="0">
                  <a:pos x="connsiteX44423" y="connsiteY44423"/>
                </a:cxn>
                <a:cxn ang="0">
                  <a:pos x="connsiteX44424" y="connsiteY44424"/>
                </a:cxn>
                <a:cxn ang="0">
                  <a:pos x="connsiteX44425" y="connsiteY44425"/>
                </a:cxn>
                <a:cxn ang="0">
                  <a:pos x="connsiteX44426" y="connsiteY44426"/>
                </a:cxn>
                <a:cxn ang="0">
                  <a:pos x="connsiteX44427" y="connsiteY44427"/>
                </a:cxn>
                <a:cxn ang="0">
                  <a:pos x="connsiteX44428" y="connsiteY44428"/>
                </a:cxn>
                <a:cxn ang="0">
                  <a:pos x="connsiteX44429" y="connsiteY44429"/>
                </a:cxn>
                <a:cxn ang="0">
                  <a:pos x="connsiteX44430" y="connsiteY44430"/>
                </a:cxn>
                <a:cxn ang="0">
                  <a:pos x="connsiteX44431" y="connsiteY44431"/>
                </a:cxn>
                <a:cxn ang="0">
                  <a:pos x="connsiteX44432" y="connsiteY44432"/>
                </a:cxn>
                <a:cxn ang="0">
                  <a:pos x="connsiteX44433" y="connsiteY44433"/>
                </a:cxn>
                <a:cxn ang="0">
                  <a:pos x="connsiteX44434" y="connsiteY44434"/>
                </a:cxn>
                <a:cxn ang="0">
                  <a:pos x="connsiteX44435" y="connsiteY44435"/>
                </a:cxn>
                <a:cxn ang="0">
                  <a:pos x="connsiteX44436" y="connsiteY44436"/>
                </a:cxn>
                <a:cxn ang="0">
                  <a:pos x="connsiteX44437" y="connsiteY44437"/>
                </a:cxn>
                <a:cxn ang="0">
                  <a:pos x="connsiteX44438" y="connsiteY44438"/>
                </a:cxn>
                <a:cxn ang="0">
                  <a:pos x="connsiteX44439" y="connsiteY44439"/>
                </a:cxn>
                <a:cxn ang="0">
                  <a:pos x="connsiteX44440" y="connsiteY44440"/>
                </a:cxn>
                <a:cxn ang="0">
                  <a:pos x="connsiteX44441" y="connsiteY44441"/>
                </a:cxn>
                <a:cxn ang="0">
                  <a:pos x="connsiteX44442" y="connsiteY44442"/>
                </a:cxn>
                <a:cxn ang="0">
                  <a:pos x="connsiteX44443" y="connsiteY44443"/>
                </a:cxn>
                <a:cxn ang="0">
                  <a:pos x="connsiteX44444" y="connsiteY44444"/>
                </a:cxn>
                <a:cxn ang="0">
                  <a:pos x="connsiteX44445" y="connsiteY44445"/>
                </a:cxn>
                <a:cxn ang="0">
                  <a:pos x="connsiteX44446" y="connsiteY44446"/>
                </a:cxn>
                <a:cxn ang="0">
                  <a:pos x="connsiteX44447" y="connsiteY44447"/>
                </a:cxn>
                <a:cxn ang="0">
                  <a:pos x="connsiteX44448" y="connsiteY44448"/>
                </a:cxn>
                <a:cxn ang="0">
                  <a:pos x="connsiteX44449" y="connsiteY44449"/>
                </a:cxn>
                <a:cxn ang="0">
                  <a:pos x="connsiteX44450" y="connsiteY44450"/>
                </a:cxn>
                <a:cxn ang="0">
                  <a:pos x="connsiteX44451" y="connsiteY44451"/>
                </a:cxn>
                <a:cxn ang="0">
                  <a:pos x="connsiteX44452" y="connsiteY44452"/>
                </a:cxn>
                <a:cxn ang="0">
                  <a:pos x="connsiteX44453" y="connsiteY44453"/>
                </a:cxn>
                <a:cxn ang="0">
                  <a:pos x="connsiteX44454" y="connsiteY44454"/>
                </a:cxn>
                <a:cxn ang="0">
                  <a:pos x="connsiteX44455" y="connsiteY44455"/>
                </a:cxn>
                <a:cxn ang="0">
                  <a:pos x="connsiteX44456" y="connsiteY44456"/>
                </a:cxn>
                <a:cxn ang="0">
                  <a:pos x="connsiteX44457" y="connsiteY44457"/>
                </a:cxn>
                <a:cxn ang="0">
                  <a:pos x="connsiteX44458" y="connsiteY44458"/>
                </a:cxn>
                <a:cxn ang="0">
                  <a:pos x="connsiteX44459" y="connsiteY44459"/>
                </a:cxn>
                <a:cxn ang="0">
                  <a:pos x="connsiteX44460" y="connsiteY44460"/>
                </a:cxn>
                <a:cxn ang="0">
                  <a:pos x="connsiteX44461" y="connsiteY44461"/>
                </a:cxn>
                <a:cxn ang="0">
                  <a:pos x="connsiteX44462" y="connsiteY44462"/>
                </a:cxn>
                <a:cxn ang="0">
                  <a:pos x="connsiteX44463" y="connsiteY44463"/>
                </a:cxn>
                <a:cxn ang="0">
                  <a:pos x="connsiteX44464" y="connsiteY44464"/>
                </a:cxn>
                <a:cxn ang="0">
                  <a:pos x="connsiteX44465" y="connsiteY44465"/>
                </a:cxn>
                <a:cxn ang="0">
                  <a:pos x="connsiteX44466" y="connsiteY44466"/>
                </a:cxn>
                <a:cxn ang="0">
                  <a:pos x="connsiteX44467" y="connsiteY44467"/>
                </a:cxn>
                <a:cxn ang="0">
                  <a:pos x="connsiteX44468" y="connsiteY44468"/>
                </a:cxn>
                <a:cxn ang="0">
                  <a:pos x="connsiteX44469" y="connsiteY44469"/>
                </a:cxn>
                <a:cxn ang="0">
                  <a:pos x="connsiteX44470" y="connsiteY44470"/>
                </a:cxn>
                <a:cxn ang="0">
                  <a:pos x="connsiteX44471" y="connsiteY44471"/>
                </a:cxn>
                <a:cxn ang="0">
                  <a:pos x="connsiteX44472" y="connsiteY44472"/>
                </a:cxn>
                <a:cxn ang="0">
                  <a:pos x="connsiteX44473" y="connsiteY44473"/>
                </a:cxn>
                <a:cxn ang="0">
                  <a:pos x="connsiteX44474" y="connsiteY44474"/>
                </a:cxn>
                <a:cxn ang="0">
                  <a:pos x="connsiteX44475" y="connsiteY44475"/>
                </a:cxn>
                <a:cxn ang="0">
                  <a:pos x="connsiteX44476" y="connsiteY44476"/>
                </a:cxn>
                <a:cxn ang="0">
                  <a:pos x="connsiteX44477" y="connsiteY44477"/>
                </a:cxn>
                <a:cxn ang="0">
                  <a:pos x="connsiteX44478" y="connsiteY44478"/>
                </a:cxn>
                <a:cxn ang="0">
                  <a:pos x="connsiteX44479" y="connsiteY44479"/>
                </a:cxn>
                <a:cxn ang="0">
                  <a:pos x="connsiteX44480" y="connsiteY44480"/>
                </a:cxn>
                <a:cxn ang="0">
                  <a:pos x="connsiteX44481" y="connsiteY44481"/>
                </a:cxn>
                <a:cxn ang="0">
                  <a:pos x="connsiteX44482" y="connsiteY44482"/>
                </a:cxn>
                <a:cxn ang="0">
                  <a:pos x="connsiteX44483" y="connsiteY44483"/>
                </a:cxn>
                <a:cxn ang="0">
                  <a:pos x="connsiteX44484" y="connsiteY44484"/>
                </a:cxn>
                <a:cxn ang="0">
                  <a:pos x="connsiteX44485" y="connsiteY44485"/>
                </a:cxn>
                <a:cxn ang="0">
                  <a:pos x="connsiteX44486" y="connsiteY44486"/>
                </a:cxn>
                <a:cxn ang="0">
                  <a:pos x="connsiteX44487" y="connsiteY44487"/>
                </a:cxn>
                <a:cxn ang="0">
                  <a:pos x="connsiteX44488" y="connsiteY44488"/>
                </a:cxn>
                <a:cxn ang="0">
                  <a:pos x="connsiteX44489" y="connsiteY44489"/>
                </a:cxn>
                <a:cxn ang="0">
                  <a:pos x="connsiteX44490" y="connsiteY44490"/>
                </a:cxn>
                <a:cxn ang="0">
                  <a:pos x="connsiteX44491" y="connsiteY44491"/>
                </a:cxn>
                <a:cxn ang="0">
                  <a:pos x="connsiteX44492" y="connsiteY44492"/>
                </a:cxn>
                <a:cxn ang="0">
                  <a:pos x="connsiteX44493" y="connsiteY44493"/>
                </a:cxn>
                <a:cxn ang="0">
                  <a:pos x="connsiteX44494" y="connsiteY44494"/>
                </a:cxn>
                <a:cxn ang="0">
                  <a:pos x="connsiteX44495" y="connsiteY44495"/>
                </a:cxn>
                <a:cxn ang="0">
                  <a:pos x="connsiteX44496" y="connsiteY44496"/>
                </a:cxn>
                <a:cxn ang="0">
                  <a:pos x="connsiteX44497" y="connsiteY44497"/>
                </a:cxn>
                <a:cxn ang="0">
                  <a:pos x="connsiteX44498" y="connsiteY44498"/>
                </a:cxn>
                <a:cxn ang="0">
                  <a:pos x="connsiteX44499" y="connsiteY44499"/>
                </a:cxn>
                <a:cxn ang="0">
                  <a:pos x="connsiteX44500" y="connsiteY44500"/>
                </a:cxn>
                <a:cxn ang="0">
                  <a:pos x="connsiteX44501" y="connsiteY44501"/>
                </a:cxn>
                <a:cxn ang="0">
                  <a:pos x="connsiteX44502" y="connsiteY44502"/>
                </a:cxn>
                <a:cxn ang="0">
                  <a:pos x="connsiteX44503" y="connsiteY44503"/>
                </a:cxn>
                <a:cxn ang="0">
                  <a:pos x="connsiteX44504" y="connsiteY44504"/>
                </a:cxn>
                <a:cxn ang="0">
                  <a:pos x="connsiteX44505" y="connsiteY44505"/>
                </a:cxn>
                <a:cxn ang="0">
                  <a:pos x="connsiteX44506" y="connsiteY44506"/>
                </a:cxn>
                <a:cxn ang="0">
                  <a:pos x="connsiteX44507" y="connsiteY44507"/>
                </a:cxn>
                <a:cxn ang="0">
                  <a:pos x="connsiteX44508" y="connsiteY44508"/>
                </a:cxn>
                <a:cxn ang="0">
                  <a:pos x="connsiteX44509" y="connsiteY44509"/>
                </a:cxn>
                <a:cxn ang="0">
                  <a:pos x="connsiteX44510" y="connsiteY44510"/>
                </a:cxn>
                <a:cxn ang="0">
                  <a:pos x="connsiteX44511" y="connsiteY44511"/>
                </a:cxn>
                <a:cxn ang="0">
                  <a:pos x="connsiteX44512" y="connsiteY44512"/>
                </a:cxn>
                <a:cxn ang="0">
                  <a:pos x="connsiteX44513" y="connsiteY44513"/>
                </a:cxn>
                <a:cxn ang="0">
                  <a:pos x="connsiteX44514" y="connsiteY44514"/>
                </a:cxn>
                <a:cxn ang="0">
                  <a:pos x="connsiteX44515" y="connsiteY44515"/>
                </a:cxn>
                <a:cxn ang="0">
                  <a:pos x="connsiteX44516" y="connsiteY44516"/>
                </a:cxn>
                <a:cxn ang="0">
                  <a:pos x="connsiteX44517" y="connsiteY44517"/>
                </a:cxn>
                <a:cxn ang="0">
                  <a:pos x="connsiteX44518" y="connsiteY44518"/>
                </a:cxn>
                <a:cxn ang="0">
                  <a:pos x="connsiteX44519" y="connsiteY44519"/>
                </a:cxn>
                <a:cxn ang="0">
                  <a:pos x="connsiteX44520" y="connsiteY44520"/>
                </a:cxn>
                <a:cxn ang="0">
                  <a:pos x="connsiteX44521" y="connsiteY44521"/>
                </a:cxn>
                <a:cxn ang="0">
                  <a:pos x="connsiteX44522" y="connsiteY44522"/>
                </a:cxn>
                <a:cxn ang="0">
                  <a:pos x="connsiteX44523" y="connsiteY44523"/>
                </a:cxn>
                <a:cxn ang="0">
                  <a:pos x="connsiteX44524" y="connsiteY44524"/>
                </a:cxn>
                <a:cxn ang="0">
                  <a:pos x="connsiteX44525" y="connsiteY44525"/>
                </a:cxn>
                <a:cxn ang="0">
                  <a:pos x="connsiteX44526" y="connsiteY44526"/>
                </a:cxn>
                <a:cxn ang="0">
                  <a:pos x="connsiteX44527" y="connsiteY44527"/>
                </a:cxn>
                <a:cxn ang="0">
                  <a:pos x="connsiteX44528" y="connsiteY44528"/>
                </a:cxn>
                <a:cxn ang="0">
                  <a:pos x="connsiteX44529" y="connsiteY44529"/>
                </a:cxn>
                <a:cxn ang="0">
                  <a:pos x="connsiteX44530" y="connsiteY44530"/>
                </a:cxn>
                <a:cxn ang="0">
                  <a:pos x="connsiteX44531" y="connsiteY44531"/>
                </a:cxn>
                <a:cxn ang="0">
                  <a:pos x="connsiteX44532" y="connsiteY44532"/>
                </a:cxn>
                <a:cxn ang="0">
                  <a:pos x="connsiteX44533" y="connsiteY44533"/>
                </a:cxn>
                <a:cxn ang="0">
                  <a:pos x="connsiteX44534" y="connsiteY44534"/>
                </a:cxn>
                <a:cxn ang="0">
                  <a:pos x="connsiteX44535" y="connsiteY44535"/>
                </a:cxn>
                <a:cxn ang="0">
                  <a:pos x="connsiteX44536" y="connsiteY44536"/>
                </a:cxn>
                <a:cxn ang="0">
                  <a:pos x="connsiteX44537" y="connsiteY44537"/>
                </a:cxn>
                <a:cxn ang="0">
                  <a:pos x="connsiteX44538" y="connsiteY44538"/>
                </a:cxn>
                <a:cxn ang="0">
                  <a:pos x="connsiteX44539" y="connsiteY44539"/>
                </a:cxn>
                <a:cxn ang="0">
                  <a:pos x="connsiteX44540" y="connsiteY44540"/>
                </a:cxn>
                <a:cxn ang="0">
                  <a:pos x="connsiteX44541" y="connsiteY44541"/>
                </a:cxn>
                <a:cxn ang="0">
                  <a:pos x="connsiteX44542" y="connsiteY44542"/>
                </a:cxn>
                <a:cxn ang="0">
                  <a:pos x="connsiteX44543" y="connsiteY44543"/>
                </a:cxn>
                <a:cxn ang="0">
                  <a:pos x="connsiteX44544" y="connsiteY44544"/>
                </a:cxn>
                <a:cxn ang="0">
                  <a:pos x="connsiteX44545" y="connsiteY44545"/>
                </a:cxn>
                <a:cxn ang="0">
                  <a:pos x="connsiteX44546" y="connsiteY44546"/>
                </a:cxn>
                <a:cxn ang="0">
                  <a:pos x="connsiteX44547" y="connsiteY44547"/>
                </a:cxn>
                <a:cxn ang="0">
                  <a:pos x="connsiteX44548" y="connsiteY44548"/>
                </a:cxn>
                <a:cxn ang="0">
                  <a:pos x="connsiteX44549" y="connsiteY44549"/>
                </a:cxn>
                <a:cxn ang="0">
                  <a:pos x="connsiteX44550" y="connsiteY44550"/>
                </a:cxn>
                <a:cxn ang="0">
                  <a:pos x="connsiteX44551" y="connsiteY44551"/>
                </a:cxn>
                <a:cxn ang="0">
                  <a:pos x="connsiteX44552" y="connsiteY44552"/>
                </a:cxn>
                <a:cxn ang="0">
                  <a:pos x="connsiteX44553" y="connsiteY44553"/>
                </a:cxn>
                <a:cxn ang="0">
                  <a:pos x="connsiteX44554" y="connsiteY44554"/>
                </a:cxn>
                <a:cxn ang="0">
                  <a:pos x="connsiteX44555" y="connsiteY44555"/>
                </a:cxn>
                <a:cxn ang="0">
                  <a:pos x="connsiteX44556" y="connsiteY44556"/>
                </a:cxn>
                <a:cxn ang="0">
                  <a:pos x="connsiteX44557" y="connsiteY44557"/>
                </a:cxn>
                <a:cxn ang="0">
                  <a:pos x="connsiteX44558" y="connsiteY44558"/>
                </a:cxn>
                <a:cxn ang="0">
                  <a:pos x="connsiteX44559" y="connsiteY44559"/>
                </a:cxn>
                <a:cxn ang="0">
                  <a:pos x="connsiteX44560" y="connsiteY44560"/>
                </a:cxn>
                <a:cxn ang="0">
                  <a:pos x="connsiteX44561" y="connsiteY44561"/>
                </a:cxn>
                <a:cxn ang="0">
                  <a:pos x="connsiteX44562" y="connsiteY44562"/>
                </a:cxn>
                <a:cxn ang="0">
                  <a:pos x="connsiteX44563" y="connsiteY44563"/>
                </a:cxn>
                <a:cxn ang="0">
                  <a:pos x="connsiteX44564" y="connsiteY44564"/>
                </a:cxn>
                <a:cxn ang="0">
                  <a:pos x="connsiteX44565" y="connsiteY44565"/>
                </a:cxn>
                <a:cxn ang="0">
                  <a:pos x="connsiteX44566" y="connsiteY44566"/>
                </a:cxn>
                <a:cxn ang="0">
                  <a:pos x="connsiteX44567" y="connsiteY44567"/>
                </a:cxn>
                <a:cxn ang="0">
                  <a:pos x="connsiteX44568" y="connsiteY44568"/>
                </a:cxn>
                <a:cxn ang="0">
                  <a:pos x="connsiteX44569" y="connsiteY44569"/>
                </a:cxn>
                <a:cxn ang="0">
                  <a:pos x="connsiteX44570" y="connsiteY44570"/>
                </a:cxn>
                <a:cxn ang="0">
                  <a:pos x="connsiteX44571" y="connsiteY44571"/>
                </a:cxn>
                <a:cxn ang="0">
                  <a:pos x="connsiteX44572" y="connsiteY44572"/>
                </a:cxn>
                <a:cxn ang="0">
                  <a:pos x="connsiteX44573" y="connsiteY44573"/>
                </a:cxn>
                <a:cxn ang="0">
                  <a:pos x="connsiteX44574" y="connsiteY44574"/>
                </a:cxn>
                <a:cxn ang="0">
                  <a:pos x="connsiteX44575" y="connsiteY44575"/>
                </a:cxn>
                <a:cxn ang="0">
                  <a:pos x="connsiteX44576" y="connsiteY44576"/>
                </a:cxn>
                <a:cxn ang="0">
                  <a:pos x="connsiteX44577" y="connsiteY44577"/>
                </a:cxn>
                <a:cxn ang="0">
                  <a:pos x="connsiteX44578" y="connsiteY44578"/>
                </a:cxn>
                <a:cxn ang="0">
                  <a:pos x="connsiteX44579" y="connsiteY44579"/>
                </a:cxn>
                <a:cxn ang="0">
                  <a:pos x="connsiteX44580" y="connsiteY44580"/>
                </a:cxn>
                <a:cxn ang="0">
                  <a:pos x="connsiteX44581" y="connsiteY44581"/>
                </a:cxn>
                <a:cxn ang="0">
                  <a:pos x="connsiteX44582" y="connsiteY44582"/>
                </a:cxn>
                <a:cxn ang="0">
                  <a:pos x="connsiteX44583" y="connsiteY44583"/>
                </a:cxn>
                <a:cxn ang="0">
                  <a:pos x="connsiteX44584" y="connsiteY44584"/>
                </a:cxn>
                <a:cxn ang="0">
                  <a:pos x="connsiteX44585" y="connsiteY44585"/>
                </a:cxn>
                <a:cxn ang="0">
                  <a:pos x="connsiteX44586" y="connsiteY44586"/>
                </a:cxn>
                <a:cxn ang="0">
                  <a:pos x="connsiteX44587" y="connsiteY44587"/>
                </a:cxn>
                <a:cxn ang="0">
                  <a:pos x="connsiteX44588" y="connsiteY44588"/>
                </a:cxn>
                <a:cxn ang="0">
                  <a:pos x="connsiteX44589" y="connsiteY44589"/>
                </a:cxn>
                <a:cxn ang="0">
                  <a:pos x="connsiteX44590" y="connsiteY44590"/>
                </a:cxn>
                <a:cxn ang="0">
                  <a:pos x="connsiteX44591" y="connsiteY44591"/>
                </a:cxn>
                <a:cxn ang="0">
                  <a:pos x="connsiteX44592" y="connsiteY44592"/>
                </a:cxn>
                <a:cxn ang="0">
                  <a:pos x="connsiteX44593" y="connsiteY44593"/>
                </a:cxn>
                <a:cxn ang="0">
                  <a:pos x="connsiteX44594" y="connsiteY44594"/>
                </a:cxn>
                <a:cxn ang="0">
                  <a:pos x="connsiteX44595" y="connsiteY44595"/>
                </a:cxn>
                <a:cxn ang="0">
                  <a:pos x="connsiteX44596" y="connsiteY44596"/>
                </a:cxn>
                <a:cxn ang="0">
                  <a:pos x="connsiteX44597" y="connsiteY44597"/>
                </a:cxn>
                <a:cxn ang="0">
                  <a:pos x="connsiteX44598" y="connsiteY44598"/>
                </a:cxn>
                <a:cxn ang="0">
                  <a:pos x="connsiteX44599" y="connsiteY44599"/>
                </a:cxn>
                <a:cxn ang="0">
                  <a:pos x="connsiteX44600" y="connsiteY44600"/>
                </a:cxn>
                <a:cxn ang="0">
                  <a:pos x="connsiteX44601" y="connsiteY44601"/>
                </a:cxn>
                <a:cxn ang="0">
                  <a:pos x="connsiteX44602" y="connsiteY44602"/>
                </a:cxn>
                <a:cxn ang="0">
                  <a:pos x="connsiteX44603" y="connsiteY44603"/>
                </a:cxn>
                <a:cxn ang="0">
                  <a:pos x="connsiteX44604" y="connsiteY44604"/>
                </a:cxn>
                <a:cxn ang="0">
                  <a:pos x="connsiteX44605" y="connsiteY44605"/>
                </a:cxn>
                <a:cxn ang="0">
                  <a:pos x="connsiteX44606" y="connsiteY44606"/>
                </a:cxn>
                <a:cxn ang="0">
                  <a:pos x="connsiteX44607" y="connsiteY44607"/>
                </a:cxn>
                <a:cxn ang="0">
                  <a:pos x="connsiteX44608" y="connsiteY44608"/>
                </a:cxn>
                <a:cxn ang="0">
                  <a:pos x="connsiteX44609" y="connsiteY44609"/>
                </a:cxn>
                <a:cxn ang="0">
                  <a:pos x="connsiteX44610" y="connsiteY44610"/>
                </a:cxn>
                <a:cxn ang="0">
                  <a:pos x="connsiteX44611" y="connsiteY44611"/>
                </a:cxn>
                <a:cxn ang="0">
                  <a:pos x="connsiteX44612" y="connsiteY44612"/>
                </a:cxn>
                <a:cxn ang="0">
                  <a:pos x="connsiteX44613" y="connsiteY44613"/>
                </a:cxn>
                <a:cxn ang="0">
                  <a:pos x="connsiteX44614" y="connsiteY44614"/>
                </a:cxn>
                <a:cxn ang="0">
                  <a:pos x="connsiteX44615" y="connsiteY44615"/>
                </a:cxn>
                <a:cxn ang="0">
                  <a:pos x="connsiteX44616" y="connsiteY44616"/>
                </a:cxn>
                <a:cxn ang="0">
                  <a:pos x="connsiteX44617" y="connsiteY44617"/>
                </a:cxn>
                <a:cxn ang="0">
                  <a:pos x="connsiteX44618" y="connsiteY44618"/>
                </a:cxn>
                <a:cxn ang="0">
                  <a:pos x="connsiteX44619" y="connsiteY44619"/>
                </a:cxn>
                <a:cxn ang="0">
                  <a:pos x="connsiteX44620" y="connsiteY44620"/>
                </a:cxn>
                <a:cxn ang="0">
                  <a:pos x="connsiteX44621" y="connsiteY44621"/>
                </a:cxn>
                <a:cxn ang="0">
                  <a:pos x="connsiteX44622" y="connsiteY44622"/>
                </a:cxn>
                <a:cxn ang="0">
                  <a:pos x="connsiteX44623" y="connsiteY44623"/>
                </a:cxn>
                <a:cxn ang="0">
                  <a:pos x="connsiteX44624" y="connsiteY44624"/>
                </a:cxn>
                <a:cxn ang="0">
                  <a:pos x="connsiteX44625" y="connsiteY44625"/>
                </a:cxn>
                <a:cxn ang="0">
                  <a:pos x="connsiteX44626" y="connsiteY44626"/>
                </a:cxn>
                <a:cxn ang="0">
                  <a:pos x="connsiteX44627" y="connsiteY44627"/>
                </a:cxn>
                <a:cxn ang="0">
                  <a:pos x="connsiteX44628" y="connsiteY44628"/>
                </a:cxn>
                <a:cxn ang="0">
                  <a:pos x="connsiteX44629" y="connsiteY44629"/>
                </a:cxn>
                <a:cxn ang="0">
                  <a:pos x="connsiteX44630" y="connsiteY44630"/>
                </a:cxn>
                <a:cxn ang="0">
                  <a:pos x="connsiteX44631" y="connsiteY44631"/>
                </a:cxn>
                <a:cxn ang="0">
                  <a:pos x="connsiteX44632" y="connsiteY44632"/>
                </a:cxn>
                <a:cxn ang="0">
                  <a:pos x="connsiteX44633" y="connsiteY44633"/>
                </a:cxn>
                <a:cxn ang="0">
                  <a:pos x="connsiteX44634" y="connsiteY44634"/>
                </a:cxn>
                <a:cxn ang="0">
                  <a:pos x="connsiteX44635" y="connsiteY44635"/>
                </a:cxn>
                <a:cxn ang="0">
                  <a:pos x="connsiteX44636" y="connsiteY44636"/>
                </a:cxn>
                <a:cxn ang="0">
                  <a:pos x="connsiteX44637" y="connsiteY44637"/>
                </a:cxn>
                <a:cxn ang="0">
                  <a:pos x="connsiteX44638" y="connsiteY44638"/>
                </a:cxn>
                <a:cxn ang="0">
                  <a:pos x="connsiteX44639" y="connsiteY44639"/>
                </a:cxn>
                <a:cxn ang="0">
                  <a:pos x="connsiteX44640" y="connsiteY44640"/>
                </a:cxn>
                <a:cxn ang="0">
                  <a:pos x="connsiteX44641" y="connsiteY44641"/>
                </a:cxn>
                <a:cxn ang="0">
                  <a:pos x="connsiteX44642" y="connsiteY44642"/>
                </a:cxn>
                <a:cxn ang="0">
                  <a:pos x="connsiteX44643" y="connsiteY44643"/>
                </a:cxn>
                <a:cxn ang="0">
                  <a:pos x="connsiteX44644" y="connsiteY44644"/>
                </a:cxn>
                <a:cxn ang="0">
                  <a:pos x="connsiteX44645" y="connsiteY44645"/>
                </a:cxn>
                <a:cxn ang="0">
                  <a:pos x="connsiteX44646" y="connsiteY44646"/>
                </a:cxn>
                <a:cxn ang="0">
                  <a:pos x="connsiteX44647" y="connsiteY44647"/>
                </a:cxn>
                <a:cxn ang="0">
                  <a:pos x="connsiteX44648" y="connsiteY44648"/>
                </a:cxn>
                <a:cxn ang="0">
                  <a:pos x="connsiteX44649" y="connsiteY44649"/>
                </a:cxn>
                <a:cxn ang="0">
                  <a:pos x="connsiteX44650" y="connsiteY44650"/>
                </a:cxn>
                <a:cxn ang="0">
                  <a:pos x="connsiteX44651" y="connsiteY44651"/>
                </a:cxn>
                <a:cxn ang="0">
                  <a:pos x="connsiteX44652" y="connsiteY44652"/>
                </a:cxn>
                <a:cxn ang="0">
                  <a:pos x="connsiteX44653" y="connsiteY44653"/>
                </a:cxn>
                <a:cxn ang="0">
                  <a:pos x="connsiteX44654" y="connsiteY44654"/>
                </a:cxn>
                <a:cxn ang="0">
                  <a:pos x="connsiteX44655" y="connsiteY44655"/>
                </a:cxn>
                <a:cxn ang="0">
                  <a:pos x="connsiteX44656" y="connsiteY44656"/>
                </a:cxn>
                <a:cxn ang="0">
                  <a:pos x="connsiteX44657" y="connsiteY44657"/>
                </a:cxn>
                <a:cxn ang="0">
                  <a:pos x="connsiteX44658" y="connsiteY44658"/>
                </a:cxn>
                <a:cxn ang="0">
                  <a:pos x="connsiteX44659" y="connsiteY44659"/>
                </a:cxn>
                <a:cxn ang="0">
                  <a:pos x="connsiteX44660" y="connsiteY44660"/>
                </a:cxn>
                <a:cxn ang="0">
                  <a:pos x="connsiteX44661" y="connsiteY44661"/>
                </a:cxn>
                <a:cxn ang="0">
                  <a:pos x="connsiteX44662" y="connsiteY44662"/>
                </a:cxn>
                <a:cxn ang="0">
                  <a:pos x="connsiteX44663" y="connsiteY44663"/>
                </a:cxn>
                <a:cxn ang="0">
                  <a:pos x="connsiteX44664" y="connsiteY44664"/>
                </a:cxn>
                <a:cxn ang="0">
                  <a:pos x="connsiteX44665" y="connsiteY44665"/>
                </a:cxn>
                <a:cxn ang="0">
                  <a:pos x="connsiteX44666" y="connsiteY44666"/>
                </a:cxn>
                <a:cxn ang="0">
                  <a:pos x="connsiteX44667" y="connsiteY44667"/>
                </a:cxn>
                <a:cxn ang="0">
                  <a:pos x="connsiteX44668" y="connsiteY44668"/>
                </a:cxn>
                <a:cxn ang="0">
                  <a:pos x="connsiteX44669" y="connsiteY44669"/>
                </a:cxn>
                <a:cxn ang="0">
                  <a:pos x="connsiteX44670" y="connsiteY44670"/>
                </a:cxn>
                <a:cxn ang="0">
                  <a:pos x="connsiteX44671" y="connsiteY44671"/>
                </a:cxn>
                <a:cxn ang="0">
                  <a:pos x="connsiteX44672" y="connsiteY44672"/>
                </a:cxn>
                <a:cxn ang="0">
                  <a:pos x="connsiteX44673" y="connsiteY44673"/>
                </a:cxn>
                <a:cxn ang="0">
                  <a:pos x="connsiteX44674" y="connsiteY44674"/>
                </a:cxn>
                <a:cxn ang="0">
                  <a:pos x="connsiteX44675" y="connsiteY44675"/>
                </a:cxn>
                <a:cxn ang="0">
                  <a:pos x="connsiteX44676" y="connsiteY44676"/>
                </a:cxn>
                <a:cxn ang="0">
                  <a:pos x="connsiteX44677" y="connsiteY44677"/>
                </a:cxn>
                <a:cxn ang="0">
                  <a:pos x="connsiteX44678" y="connsiteY44678"/>
                </a:cxn>
                <a:cxn ang="0">
                  <a:pos x="connsiteX44679" y="connsiteY44679"/>
                </a:cxn>
                <a:cxn ang="0">
                  <a:pos x="connsiteX44680" y="connsiteY44680"/>
                </a:cxn>
                <a:cxn ang="0">
                  <a:pos x="connsiteX44681" y="connsiteY44681"/>
                </a:cxn>
                <a:cxn ang="0">
                  <a:pos x="connsiteX44682" y="connsiteY44682"/>
                </a:cxn>
                <a:cxn ang="0">
                  <a:pos x="connsiteX44683" y="connsiteY44683"/>
                </a:cxn>
                <a:cxn ang="0">
                  <a:pos x="connsiteX44684" y="connsiteY44684"/>
                </a:cxn>
                <a:cxn ang="0">
                  <a:pos x="connsiteX44685" y="connsiteY44685"/>
                </a:cxn>
                <a:cxn ang="0">
                  <a:pos x="connsiteX44686" y="connsiteY44686"/>
                </a:cxn>
                <a:cxn ang="0">
                  <a:pos x="connsiteX44687" y="connsiteY44687"/>
                </a:cxn>
                <a:cxn ang="0">
                  <a:pos x="connsiteX44688" y="connsiteY44688"/>
                </a:cxn>
                <a:cxn ang="0">
                  <a:pos x="connsiteX44689" y="connsiteY44689"/>
                </a:cxn>
                <a:cxn ang="0">
                  <a:pos x="connsiteX44690" y="connsiteY44690"/>
                </a:cxn>
                <a:cxn ang="0">
                  <a:pos x="connsiteX44691" y="connsiteY44691"/>
                </a:cxn>
                <a:cxn ang="0">
                  <a:pos x="connsiteX44692" y="connsiteY44692"/>
                </a:cxn>
                <a:cxn ang="0">
                  <a:pos x="connsiteX44693" y="connsiteY44693"/>
                </a:cxn>
                <a:cxn ang="0">
                  <a:pos x="connsiteX44694" y="connsiteY44694"/>
                </a:cxn>
                <a:cxn ang="0">
                  <a:pos x="connsiteX44695" y="connsiteY44695"/>
                </a:cxn>
                <a:cxn ang="0">
                  <a:pos x="connsiteX44696" y="connsiteY44696"/>
                </a:cxn>
                <a:cxn ang="0">
                  <a:pos x="connsiteX44697" y="connsiteY44697"/>
                </a:cxn>
                <a:cxn ang="0">
                  <a:pos x="connsiteX44698" y="connsiteY44698"/>
                </a:cxn>
                <a:cxn ang="0">
                  <a:pos x="connsiteX44699" y="connsiteY44699"/>
                </a:cxn>
                <a:cxn ang="0">
                  <a:pos x="connsiteX44700" y="connsiteY44700"/>
                </a:cxn>
                <a:cxn ang="0">
                  <a:pos x="connsiteX44701" y="connsiteY44701"/>
                </a:cxn>
                <a:cxn ang="0">
                  <a:pos x="connsiteX44702" y="connsiteY44702"/>
                </a:cxn>
                <a:cxn ang="0">
                  <a:pos x="connsiteX44703" y="connsiteY44703"/>
                </a:cxn>
                <a:cxn ang="0">
                  <a:pos x="connsiteX44704" y="connsiteY44704"/>
                </a:cxn>
                <a:cxn ang="0">
                  <a:pos x="connsiteX44705" y="connsiteY44705"/>
                </a:cxn>
                <a:cxn ang="0">
                  <a:pos x="connsiteX44706" y="connsiteY44706"/>
                </a:cxn>
                <a:cxn ang="0">
                  <a:pos x="connsiteX44707" y="connsiteY44707"/>
                </a:cxn>
                <a:cxn ang="0">
                  <a:pos x="connsiteX44708" y="connsiteY44708"/>
                </a:cxn>
                <a:cxn ang="0">
                  <a:pos x="connsiteX44709" y="connsiteY44709"/>
                </a:cxn>
                <a:cxn ang="0">
                  <a:pos x="connsiteX44710" y="connsiteY44710"/>
                </a:cxn>
                <a:cxn ang="0">
                  <a:pos x="connsiteX44711" y="connsiteY44711"/>
                </a:cxn>
                <a:cxn ang="0">
                  <a:pos x="connsiteX44712" y="connsiteY44712"/>
                </a:cxn>
                <a:cxn ang="0">
                  <a:pos x="connsiteX44713" y="connsiteY44713"/>
                </a:cxn>
                <a:cxn ang="0">
                  <a:pos x="connsiteX44714" y="connsiteY44714"/>
                </a:cxn>
                <a:cxn ang="0">
                  <a:pos x="connsiteX44715" y="connsiteY44715"/>
                </a:cxn>
                <a:cxn ang="0">
                  <a:pos x="connsiteX44716" y="connsiteY44716"/>
                </a:cxn>
                <a:cxn ang="0">
                  <a:pos x="connsiteX44717" y="connsiteY44717"/>
                </a:cxn>
                <a:cxn ang="0">
                  <a:pos x="connsiteX44718" y="connsiteY44718"/>
                </a:cxn>
                <a:cxn ang="0">
                  <a:pos x="connsiteX44719" y="connsiteY44719"/>
                </a:cxn>
                <a:cxn ang="0">
                  <a:pos x="connsiteX44720" y="connsiteY44720"/>
                </a:cxn>
                <a:cxn ang="0">
                  <a:pos x="connsiteX44721" y="connsiteY44721"/>
                </a:cxn>
                <a:cxn ang="0">
                  <a:pos x="connsiteX44722" y="connsiteY44722"/>
                </a:cxn>
                <a:cxn ang="0">
                  <a:pos x="connsiteX44723" y="connsiteY44723"/>
                </a:cxn>
                <a:cxn ang="0">
                  <a:pos x="connsiteX44724" y="connsiteY44724"/>
                </a:cxn>
                <a:cxn ang="0">
                  <a:pos x="connsiteX44725" y="connsiteY44725"/>
                </a:cxn>
                <a:cxn ang="0">
                  <a:pos x="connsiteX44726" y="connsiteY44726"/>
                </a:cxn>
                <a:cxn ang="0">
                  <a:pos x="connsiteX44727" y="connsiteY44727"/>
                </a:cxn>
                <a:cxn ang="0">
                  <a:pos x="connsiteX44728" y="connsiteY44728"/>
                </a:cxn>
                <a:cxn ang="0">
                  <a:pos x="connsiteX44729" y="connsiteY44729"/>
                </a:cxn>
                <a:cxn ang="0">
                  <a:pos x="connsiteX44730" y="connsiteY44730"/>
                </a:cxn>
                <a:cxn ang="0">
                  <a:pos x="connsiteX44731" y="connsiteY44731"/>
                </a:cxn>
                <a:cxn ang="0">
                  <a:pos x="connsiteX44732" y="connsiteY44732"/>
                </a:cxn>
                <a:cxn ang="0">
                  <a:pos x="connsiteX44733" y="connsiteY44733"/>
                </a:cxn>
                <a:cxn ang="0">
                  <a:pos x="connsiteX44734" y="connsiteY44734"/>
                </a:cxn>
                <a:cxn ang="0">
                  <a:pos x="connsiteX44735" y="connsiteY44735"/>
                </a:cxn>
                <a:cxn ang="0">
                  <a:pos x="connsiteX44736" y="connsiteY44736"/>
                </a:cxn>
                <a:cxn ang="0">
                  <a:pos x="connsiteX44737" y="connsiteY44737"/>
                </a:cxn>
                <a:cxn ang="0">
                  <a:pos x="connsiteX44738" y="connsiteY44738"/>
                </a:cxn>
                <a:cxn ang="0">
                  <a:pos x="connsiteX44739" y="connsiteY44739"/>
                </a:cxn>
                <a:cxn ang="0">
                  <a:pos x="connsiteX44740" y="connsiteY44740"/>
                </a:cxn>
                <a:cxn ang="0">
                  <a:pos x="connsiteX44741" y="connsiteY44741"/>
                </a:cxn>
                <a:cxn ang="0">
                  <a:pos x="connsiteX44742" y="connsiteY44742"/>
                </a:cxn>
                <a:cxn ang="0">
                  <a:pos x="connsiteX44743" y="connsiteY44743"/>
                </a:cxn>
                <a:cxn ang="0">
                  <a:pos x="connsiteX44744" y="connsiteY44744"/>
                </a:cxn>
                <a:cxn ang="0">
                  <a:pos x="connsiteX44745" y="connsiteY44745"/>
                </a:cxn>
                <a:cxn ang="0">
                  <a:pos x="connsiteX44746" y="connsiteY44746"/>
                </a:cxn>
                <a:cxn ang="0">
                  <a:pos x="connsiteX44747" y="connsiteY44747"/>
                </a:cxn>
                <a:cxn ang="0">
                  <a:pos x="connsiteX44748" y="connsiteY44748"/>
                </a:cxn>
                <a:cxn ang="0">
                  <a:pos x="connsiteX44749" y="connsiteY44749"/>
                </a:cxn>
                <a:cxn ang="0">
                  <a:pos x="connsiteX44750" y="connsiteY44750"/>
                </a:cxn>
                <a:cxn ang="0">
                  <a:pos x="connsiteX44751" y="connsiteY44751"/>
                </a:cxn>
                <a:cxn ang="0">
                  <a:pos x="connsiteX44752" y="connsiteY44752"/>
                </a:cxn>
                <a:cxn ang="0">
                  <a:pos x="connsiteX44753" y="connsiteY44753"/>
                </a:cxn>
                <a:cxn ang="0">
                  <a:pos x="connsiteX44754" y="connsiteY44754"/>
                </a:cxn>
                <a:cxn ang="0">
                  <a:pos x="connsiteX44755" y="connsiteY44755"/>
                </a:cxn>
                <a:cxn ang="0">
                  <a:pos x="connsiteX44756" y="connsiteY44756"/>
                </a:cxn>
                <a:cxn ang="0">
                  <a:pos x="connsiteX44757" y="connsiteY44757"/>
                </a:cxn>
                <a:cxn ang="0">
                  <a:pos x="connsiteX44758" y="connsiteY44758"/>
                </a:cxn>
                <a:cxn ang="0">
                  <a:pos x="connsiteX44759" y="connsiteY44759"/>
                </a:cxn>
                <a:cxn ang="0">
                  <a:pos x="connsiteX44760" y="connsiteY44760"/>
                </a:cxn>
                <a:cxn ang="0">
                  <a:pos x="connsiteX44761" y="connsiteY44761"/>
                </a:cxn>
                <a:cxn ang="0">
                  <a:pos x="connsiteX44762" y="connsiteY44762"/>
                </a:cxn>
                <a:cxn ang="0">
                  <a:pos x="connsiteX44763" y="connsiteY44763"/>
                </a:cxn>
                <a:cxn ang="0">
                  <a:pos x="connsiteX44764" y="connsiteY44764"/>
                </a:cxn>
                <a:cxn ang="0">
                  <a:pos x="connsiteX44765" y="connsiteY44765"/>
                </a:cxn>
                <a:cxn ang="0">
                  <a:pos x="connsiteX44766" y="connsiteY44766"/>
                </a:cxn>
                <a:cxn ang="0">
                  <a:pos x="connsiteX44767" y="connsiteY44767"/>
                </a:cxn>
                <a:cxn ang="0">
                  <a:pos x="connsiteX44768" y="connsiteY44768"/>
                </a:cxn>
                <a:cxn ang="0">
                  <a:pos x="connsiteX44769" y="connsiteY44769"/>
                </a:cxn>
                <a:cxn ang="0">
                  <a:pos x="connsiteX44770" y="connsiteY44770"/>
                </a:cxn>
                <a:cxn ang="0">
                  <a:pos x="connsiteX44771" y="connsiteY44771"/>
                </a:cxn>
                <a:cxn ang="0">
                  <a:pos x="connsiteX44772" y="connsiteY44772"/>
                </a:cxn>
                <a:cxn ang="0">
                  <a:pos x="connsiteX44773" y="connsiteY44773"/>
                </a:cxn>
                <a:cxn ang="0">
                  <a:pos x="connsiteX44774" y="connsiteY44774"/>
                </a:cxn>
                <a:cxn ang="0">
                  <a:pos x="connsiteX44775" y="connsiteY44775"/>
                </a:cxn>
                <a:cxn ang="0">
                  <a:pos x="connsiteX44776" y="connsiteY44776"/>
                </a:cxn>
                <a:cxn ang="0">
                  <a:pos x="connsiteX44777" y="connsiteY44777"/>
                </a:cxn>
                <a:cxn ang="0">
                  <a:pos x="connsiteX44778" y="connsiteY44778"/>
                </a:cxn>
                <a:cxn ang="0">
                  <a:pos x="connsiteX44779" y="connsiteY44779"/>
                </a:cxn>
                <a:cxn ang="0">
                  <a:pos x="connsiteX44780" y="connsiteY44780"/>
                </a:cxn>
                <a:cxn ang="0">
                  <a:pos x="connsiteX44781" y="connsiteY44781"/>
                </a:cxn>
                <a:cxn ang="0">
                  <a:pos x="connsiteX44782" y="connsiteY44782"/>
                </a:cxn>
                <a:cxn ang="0">
                  <a:pos x="connsiteX44783" y="connsiteY44783"/>
                </a:cxn>
                <a:cxn ang="0">
                  <a:pos x="connsiteX44784" y="connsiteY44784"/>
                </a:cxn>
                <a:cxn ang="0">
                  <a:pos x="connsiteX44785" y="connsiteY44785"/>
                </a:cxn>
                <a:cxn ang="0">
                  <a:pos x="connsiteX44786" y="connsiteY44786"/>
                </a:cxn>
                <a:cxn ang="0">
                  <a:pos x="connsiteX44787" y="connsiteY44787"/>
                </a:cxn>
                <a:cxn ang="0">
                  <a:pos x="connsiteX44788" y="connsiteY44788"/>
                </a:cxn>
                <a:cxn ang="0">
                  <a:pos x="connsiteX44789" y="connsiteY44789"/>
                </a:cxn>
                <a:cxn ang="0">
                  <a:pos x="connsiteX44790" y="connsiteY44790"/>
                </a:cxn>
                <a:cxn ang="0">
                  <a:pos x="connsiteX44791" y="connsiteY44791"/>
                </a:cxn>
                <a:cxn ang="0">
                  <a:pos x="connsiteX44792" y="connsiteY44792"/>
                </a:cxn>
                <a:cxn ang="0">
                  <a:pos x="connsiteX44793" y="connsiteY44793"/>
                </a:cxn>
                <a:cxn ang="0">
                  <a:pos x="connsiteX44794" y="connsiteY44794"/>
                </a:cxn>
                <a:cxn ang="0">
                  <a:pos x="connsiteX44795" y="connsiteY44795"/>
                </a:cxn>
                <a:cxn ang="0">
                  <a:pos x="connsiteX44796" y="connsiteY44796"/>
                </a:cxn>
                <a:cxn ang="0">
                  <a:pos x="connsiteX44797" y="connsiteY44797"/>
                </a:cxn>
                <a:cxn ang="0">
                  <a:pos x="connsiteX44798" y="connsiteY44798"/>
                </a:cxn>
                <a:cxn ang="0">
                  <a:pos x="connsiteX44799" y="connsiteY44799"/>
                </a:cxn>
                <a:cxn ang="0">
                  <a:pos x="connsiteX44800" y="connsiteY44800"/>
                </a:cxn>
                <a:cxn ang="0">
                  <a:pos x="connsiteX44801" y="connsiteY44801"/>
                </a:cxn>
                <a:cxn ang="0">
                  <a:pos x="connsiteX44802" y="connsiteY44802"/>
                </a:cxn>
                <a:cxn ang="0">
                  <a:pos x="connsiteX44803" y="connsiteY44803"/>
                </a:cxn>
                <a:cxn ang="0">
                  <a:pos x="connsiteX44804" y="connsiteY44804"/>
                </a:cxn>
                <a:cxn ang="0">
                  <a:pos x="connsiteX44805" y="connsiteY44805"/>
                </a:cxn>
                <a:cxn ang="0">
                  <a:pos x="connsiteX44806" y="connsiteY44806"/>
                </a:cxn>
                <a:cxn ang="0">
                  <a:pos x="connsiteX44807" y="connsiteY44807"/>
                </a:cxn>
                <a:cxn ang="0">
                  <a:pos x="connsiteX44808" y="connsiteY44808"/>
                </a:cxn>
                <a:cxn ang="0">
                  <a:pos x="connsiteX44809" y="connsiteY44809"/>
                </a:cxn>
                <a:cxn ang="0">
                  <a:pos x="connsiteX44810" y="connsiteY44810"/>
                </a:cxn>
                <a:cxn ang="0">
                  <a:pos x="connsiteX44811" y="connsiteY44811"/>
                </a:cxn>
                <a:cxn ang="0">
                  <a:pos x="connsiteX44812" y="connsiteY44812"/>
                </a:cxn>
                <a:cxn ang="0">
                  <a:pos x="connsiteX44813" y="connsiteY44813"/>
                </a:cxn>
                <a:cxn ang="0">
                  <a:pos x="connsiteX44814" y="connsiteY44814"/>
                </a:cxn>
                <a:cxn ang="0">
                  <a:pos x="connsiteX44815" y="connsiteY44815"/>
                </a:cxn>
                <a:cxn ang="0">
                  <a:pos x="connsiteX44816" y="connsiteY44816"/>
                </a:cxn>
                <a:cxn ang="0">
                  <a:pos x="connsiteX44817" y="connsiteY44817"/>
                </a:cxn>
                <a:cxn ang="0">
                  <a:pos x="connsiteX44818" y="connsiteY44818"/>
                </a:cxn>
                <a:cxn ang="0">
                  <a:pos x="connsiteX44819" y="connsiteY44819"/>
                </a:cxn>
                <a:cxn ang="0">
                  <a:pos x="connsiteX44820" y="connsiteY44820"/>
                </a:cxn>
                <a:cxn ang="0">
                  <a:pos x="connsiteX44821" y="connsiteY44821"/>
                </a:cxn>
                <a:cxn ang="0">
                  <a:pos x="connsiteX44822" y="connsiteY44822"/>
                </a:cxn>
                <a:cxn ang="0">
                  <a:pos x="connsiteX44823" y="connsiteY44823"/>
                </a:cxn>
                <a:cxn ang="0">
                  <a:pos x="connsiteX44824" y="connsiteY44824"/>
                </a:cxn>
                <a:cxn ang="0">
                  <a:pos x="connsiteX44825" y="connsiteY44825"/>
                </a:cxn>
                <a:cxn ang="0">
                  <a:pos x="connsiteX44826" y="connsiteY44826"/>
                </a:cxn>
                <a:cxn ang="0">
                  <a:pos x="connsiteX44827" y="connsiteY44827"/>
                </a:cxn>
                <a:cxn ang="0">
                  <a:pos x="connsiteX44828" y="connsiteY44828"/>
                </a:cxn>
                <a:cxn ang="0">
                  <a:pos x="connsiteX44829" y="connsiteY44829"/>
                </a:cxn>
                <a:cxn ang="0">
                  <a:pos x="connsiteX44830" y="connsiteY44830"/>
                </a:cxn>
                <a:cxn ang="0">
                  <a:pos x="connsiteX44831" y="connsiteY44831"/>
                </a:cxn>
                <a:cxn ang="0">
                  <a:pos x="connsiteX44832" y="connsiteY44832"/>
                </a:cxn>
                <a:cxn ang="0">
                  <a:pos x="connsiteX44833" y="connsiteY44833"/>
                </a:cxn>
                <a:cxn ang="0">
                  <a:pos x="connsiteX44834" y="connsiteY44834"/>
                </a:cxn>
                <a:cxn ang="0">
                  <a:pos x="connsiteX44835" y="connsiteY44835"/>
                </a:cxn>
                <a:cxn ang="0">
                  <a:pos x="connsiteX44836" y="connsiteY44836"/>
                </a:cxn>
                <a:cxn ang="0">
                  <a:pos x="connsiteX44837" y="connsiteY44837"/>
                </a:cxn>
                <a:cxn ang="0">
                  <a:pos x="connsiteX44838" y="connsiteY44838"/>
                </a:cxn>
                <a:cxn ang="0">
                  <a:pos x="connsiteX44839" y="connsiteY44839"/>
                </a:cxn>
                <a:cxn ang="0">
                  <a:pos x="connsiteX44840" y="connsiteY44840"/>
                </a:cxn>
                <a:cxn ang="0">
                  <a:pos x="connsiteX44841" y="connsiteY44841"/>
                </a:cxn>
                <a:cxn ang="0">
                  <a:pos x="connsiteX44842" y="connsiteY44842"/>
                </a:cxn>
                <a:cxn ang="0">
                  <a:pos x="connsiteX44843" y="connsiteY44843"/>
                </a:cxn>
                <a:cxn ang="0">
                  <a:pos x="connsiteX44844" y="connsiteY44844"/>
                </a:cxn>
                <a:cxn ang="0">
                  <a:pos x="connsiteX44845" y="connsiteY44845"/>
                </a:cxn>
                <a:cxn ang="0">
                  <a:pos x="connsiteX44846" y="connsiteY44846"/>
                </a:cxn>
                <a:cxn ang="0">
                  <a:pos x="connsiteX44847" y="connsiteY44847"/>
                </a:cxn>
                <a:cxn ang="0">
                  <a:pos x="connsiteX44848" y="connsiteY44848"/>
                </a:cxn>
                <a:cxn ang="0">
                  <a:pos x="connsiteX44849" y="connsiteY44849"/>
                </a:cxn>
                <a:cxn ang="0">
                  <a:pos x="connsiteX44850" y="connsiteY44850"/>
                </a:cxn>
                <a:cxn ang="0">
                  <a:pos x="connsiteX44851" y="connsiteY44851"/>
                </a:cxn>
                <a:cxn ang="0">
                  <a:pos x="connsiteX44852" y="connsiteY44852"/>
                </a:cxn>
                <a:cxn ang="0">
                  <a:pos x="connsiteX44853" y="connsiteY44853"/>
                </a:cxn>
                <a:cxn ang="0">
                  <a:pos x="connsiteX44854" y="connsiteY44854"/>
                </a:cxn>
                <a:cxn ang="0">
                  <a:pos x="connsiteX44855" y="connsiteY44855"/>
                </a:cxn>
                <a:cxn ang="0">
                  <a:pos x="connsiteX44856" y="connsiteY44856"/>
                </a:cxn>
                <a:cxn ang="0">
                  <a:pos x="connsiteX44857" y="connsiteY44857"/>
                </a:cxn>
                <a:cxn ang="0">
                  <a:pos x="connsiteX44858" y="connsiteY44858"/>
                </a:cxn>
                <a:cxn ang="0">
                  <a:pos x="connsiteX44859" y="connsiteY44859"/>
                </a:cxn>
                <a:cxn ang="0">
                  <a:pos x="connsiteX44860" y="connsiteY44860"/>
                </a:cxn>
                <a:cxn ang="0">
                  <a:pos x="connsiteX44861" y="connsiteY44861"/>
                </a:cxn>
                <a:cxn ang="0">
                  <a:pos x="connsiteX44862" y="connsiteY44862"/>
                </a:cxn>
                <a:cxn ang="0">
                  <a:pos x="connsiteX44863" y="connsiteY44863"/>
                </a:cxn>
                <a:cxn ang="0">
                  <a:pos x="connsiteX44864" y="connsiteY44864"/>
                </a:cxn>
                <a:cxn ang="0">
                  <a:pos x="connsiteX44865" y="connsiteY44865"/>
                </a:cxn>
                <a:cxn ang="0">
                  <a:pos x="connsiteX44866" y="connsiteY44866"/>
                </a:cxn>
                <a:cxn ang="0">
                  <a:pos x="connsiteX44867" y="connsiteY44867"/>
                </a:cxn>
                <a:cxn ang="0">
                  <a:pos x="connsiteX44868" y="connsiteY44868"/>
                </a:cxn>
                <a:cxn ang="0">
                  <a:pos x="connsiteX44869" y="connsiteY44869"/>
                </a:cxn>
                <a:cxn ang="0">
                  <a:pos x="connsiteX44870" y="connsiteY44870"/>
                </a:cxn>
                <a:cxn ang="0">
                  <a:pos x="connsiteX44871" y="connsiteY44871"/>
                </a:cxn>
                <a:cxn ang="0">
                  <a:pos x="connsiteX44872" y="connsiteY44872"/>
                </a:cxn>
                <a:cxn ang="0">
                  <a:pos x="connsiteX44873" y="connsiteY44873"/>
                </a:cxn>
                <a:cxn ang="0">
                  <a:pos x="connsiteX44874" y="connsiteY44874"/>
                </a:cxn>
                <a:cxn ang="0">
                  <a:pos x="connsiteX44875" y="connsiteY44875"/>
                </a:cxn>
                <a:cxn ang="0">
                  <a:pos x="connsiteX44876" y="connsiteY44876"/>
                </a:cxn>
                <a:cxn ang="0">
                  <a:pos x="connsiteX44877" y="connsiteY44877"/>
                </a:cxn>
                <a:cxn ang="0">
                  <a:pos x="connsiteX44878" y="connsiteY44878"/>
                </a:cxn>
                <a:cxn ang="0">
                  <a:pos x="connsiteX44879" y="connsiteY44879"/>
                </a:cxn>
                <a:cxn ang="0">
                  <a:pos x="connsiteX44880" y="connsiteY44880"/>
                </a:cxn>
                <a:cxn ang="0">
                  <a:pos x="connsiteX44881" y="connsiteY44881"/>
                </a:cxn>
                <a:cxn ang="0">
                  <a:pos x="connsiteX44882" y="connsiteY44882"/>
                </a:cxn>
                <a:cxn ang="0">
                  <a:pos x="connsiteX44883" y="connsiteY44883"/>
                </a:cxn>
                <a:cxn ang="0">
                  <a:pos x="connsiteX44884" y="connsiteY44884"/>
                </a:cxn>
                <a:cxn ang="0">
                  <a:pos x="connsiteX44885" y="connsiteY44885"/>
                </a:cxn>
                <a:cxn ang="0">
                  <a:pos x="connsiteX44886" y="connsiteY44886"/>
                </a:cxn>
                <a:cxn ang="0">
                  <a:pos x="connsiteX44887" y="connsiteY44887"/>
                </a:cxn>
                <a:cxn ang="0">
                  <a:pos x="connsiteX44888" y="connsiteY44888"/>
                </a:cxn>
                <a:cxn ang="0">
                  <a:pos x="connsiteX44889" y="connsiteY44889"/>
                </a:cxn>
                <a:cxn ang="0">
                  <a:pos x="connsiteX44890" y="connsiteY44890"/>
                </a:cxn>
                <a:cxn ang="0">
                  <a:pos x="connsiteX44891" y="connsiteY44891"/>
                </a:cxn>
                <a:cxn ang="0">
                  <a:pos x="connsiteX44892" y="connsiteY44892"/>
                </a:cxn>
                <a:cxn ang="0">
                  <a:pos x="connsiteX44893" y="connsiteY44893"/>
                </a:cxn>
                <a:cxn ang="0">
                  <a:pos x="connsiteX44894" y="connsiteY44894"/>
                </a:cxn>
                <a:cxn ang="0">
                  <a:pos x="connsiteX44895" y="connsiteY44895"/>
                </a:cxn>
                <a:cxn ang="0">
                  <a:pos x="connsiteX44896" y="connsiteY44896"/>
                </a:cxn>
                <a:cxn ang="0">
                  <a:pos x="connsiteX44897" y="connsiteY44897"/>
                </a:cxn>
                <a:cxn ang="0">
                  <a:pos x="connsiteX44898" y="connsiteY44898"/>
                </a:cxn>
                <a:cxn ang="0">
                  <a:pos x="connsiteX44899" y="connsiteY44899"/>
                </a:cxn>
                <a:cxn ang="0">
                  <a:pos x="connsiteX44900" y="connsiteY44900"/>
                </a:cxn>
                <a:cxn ang="0">
                  <a:pos x="connsiteX44901" y="connsiteY44901"/>
                </a:cxn>
                <a:cxn ang="0">
                  <a:pos x="connsiteX44902" y="connsiteY44902"/>
                </a:cxn>
                <a:cxn ang="0">
                  <a:pos x="connsiteX44903" y="connsiteY44903"/>
                </a:cxn>
                <a:cxn ang="0">
                  <a:pos x="connsiteX44904" y="connsiteY44904"/>
                </a:cxn>
                <a:cxn ang="0">
                  <a:pos x="connsiteX44905" y="connsiteY44905"/>
                </a:cxn>
                <a:cxn ang="0">
                  <a:pos x="connsiteX44906" y="connsiteY44906"/>
                </a:cxn>
                <a:cxn ang="0">
                  <a:pos x="connsiteX44907" y="connsiteY44907"/>
                </a:cxn>
                <a:cxn ang="0">
                  <a:pos x="connsiteX44908" y="connsiteY44908"/>
                </a:cxn>
                <a:cxn ang="0">
                  <a:pos x="connsiteX44909" y="connsiteY44909"/>
                </a:cxn>
                <a:cxn ang="0">
                  <a:pos x="connsiteX44910" y="connsiteY44910"/>
                </a:cxn>
                <a:cxn ang="0">
                  <a:pos x="connsiteX44911" y="connsiteY44911"/>
                </a:cxn>
                <a:cxn ang="0">
                  <a:pos x="connsiteX44912" y="connsiteY44912"/>
                </a:cxn>
                <a:cxn ang="0">
                  <a:pos x="connsiteX44913" y="connsiteY44913"/>
                </a:cxn>
                <a:cxn ang="0">
                  <a:pos x="connsiteX44914" y="connsiteY44914"/>
                </a:cxn>
                <a:cxn ang="0">
                  <a:pos x="connsiteX44915" y="connsiteY44915"/>
                </a:cxn>
                <a:cxn ang="0">
                  <a:pos x="connsiteX44916" y="connsiteY44916"/>
                </a:cxn>
                <a:cxn ang="0">
                  <a:pos x="connsiteX44917" y="connsiteY44917"/>
                </a:cxn>
                <a:cxn ang="0">
                  <a:pos x="connsiteX44918" y="connsiteY44918"/>
                </a:cxn>
                <a:cxn ang="0">
                  <a:pos x="connsiteX44919" y="connsiteY44919"/>
                </a:cxn>
                <a:cxn ang="0">
                  <a:pos x="connsiteX44920" y="connsiteY44920"/>
                </a:cxn>
                <a:cxn ang="0">
                  <a:pos x="connsiteX44921" y="connsiteY44921"/>
                </a:cxn>
                <a:cxn ang="0">
                  <a:pos x="connsiteX44922" y="connsiteY44922"/>
                </a:cxn>
                <a:cxn ang="0">
                  <a:pos x="connsiteX44923" y="connsiteY44923"/>
                </a:cxn>
                <a:cxn ang="0">
                  <a:pos x="connsiteX44924" y="connsiteY44924"/>
                </a:cxn>
                <a:cxn ang="0">
                  <a:pos x="connsiteX44925" y="connsiteY44925"/>
                </a:cxn>
                <a:cxn ang="0">
                  <a:pos x="connsiteX44926" y="connsiteY44926"/>
                </a:cxn>
                <a:cxn ang="0">
                  <a:pos x="connsiteX44927" y="connsiteY44927"/>
                </a:cxn>
                <a:cxn ang="0">
                  <a:pos x="connsiteX44928" y="connsiteY44928"/>
                </a:cxn>
                <a:cxn ang="0">
                  <a:pos x="connsiteX44929" y="connsiteY44929"/>
                </a:cxn>
                <a:cxn ang="0">
                  <a:pos x="connsiteX44930" y="connsiteY44930"/>
                </a:cxn>
                <a:cxn ang="0">
                  <a:pos x="connsiteX44931" y="connsiteY44931"/>
                </a:cxn>
                <a:cxn ang="0">
                  <a:pos x="connsiteX44932" y="connsiteY44932"/>
                </a:cxn>
                <a:cxn ang="0">
                  <a:pos x="connsiteX44933" y="connsiteY44933"/>
                </a:cxn>
                <a:cxn ang="0">
                  <a:pos x="connsiteX44934" y="connsiteY44934"/>
                </a:cxn>
                <a:cxn ang="0">
                  <a:pos x="connsiteX44935" y="connsiteY44935"/>
                </a:cxn>
                <a:cxn ang="0">
                  <a:pos x="connsiteX44936" y="connsiteY44936"/>
                </a:cxn>
                <a:cxn ang="0">
                  <a:pos x="connsiteX44937" y="connsiteY44937"/>
                </a:cxn>
                <a:cxn ang="0">
                  <a:pos x="connsiteX44938" y="connsiteY44938"/>
                </a:cxn>
                <a:cxn ang="0">
                  <a:pos x="connsiteX44939" y="connsiteY44939"/>
                </a:cxn>
                <a:cxn ang="0">
                  <a:pos x="connsiteX44940" y="connsiteY44940"/>
                </a:cxn>
                <a:cxn ang="0">
                  <a:pos x="connsiteX44941" y="connsiteY44941"/>
                </a:cxn>
                <a:cxn ang="0">
                  <a:pos x="connsiteX44942" y="connsiteY44942"/>
                </a:cxn>
                <a:cxn ang="0">
                  <a:pos x="connsiteX44943" y="connsiteY44943"/>
                </a:cxn>
                <a:cxn ang="0">
                  <a:pos x="connsiteX44944" y="connsiteY44944"/>
                </a:cxn>
                <a:cxn ang="0">
                  <a:pos x="connsiteX44945" y="connsiteY44945"/>
                </a:cxn>
                <a:cxn ang="0">
                  <a:pos x="connsiteX44946" y="connsiteY44946"/>
                </a:cxn>
                <a:cxn ang="0">
                  <a:pos x="connsiteX44947" y="connsiteY44947"/>
                </a:cxn>
                <a:cxn ang="0">
                  <a:pos x="connsiteX44948" y="connsiteY44948"/>
                </a:cxn>
                <a:cxn ang="0">
                  <a:pos x="connsiteX44949" y="connsiteY44949"/>
                </a:cxn>
                <a:cxn ang="0">
                  <a:pos x="connsiteX44950" y="connsiteY44950"/>
                </a:cxn>
                <a:cxn ang="0">
                  <a:pos x="connsiteX44951" y="connsiteY44951"/>
                </a:cxn>
                <a:cxn ang="0">
                  <a:pos x="connsiteX44952" y="connsiteY44952"/>
                </a:cxn>
                <a:cxn ang="0">
                  <a:pos x="connsiteX44953" y="connsiteY44953"/>
                </a:cxn>
                <a:cxn ang="0">
                  <a:pos x="connsiteX44954" y="connsiteY44954"/>
                </a:cxn>
                <a:cxn ang="0">
                  <a:pos x="connsiteX44955" y="connsiteY44955"/>
                </a:cxn>
                <a:cxn ang="0">
                  <a:pos x="connsiteX44956" y="connsiteY44956"/>
                </a:cxn>
                <a:cxn ang="0">
                  <a:pos x="connsiteX44957" y="connsiteY44957"/>
                </a:cxn>
                <a:cxn ang="0">
                  <a:pos x="connsiteX44958" y="connsiteY44958"/>
                </a:cxn>
                <a:cxn ang="0">
                  <a:pos x="connsiteX44959" y="connsiteY44959"/>
                </a:cxn>
                <a:cxn ang="0">
                  <a:pos x="connsiteX44960" y="connsiteY44960"/>
                </a:cxn>
                <a:cxn ang="0">
                  <a:pos x="connsiteX44961" y="connsiteY44961"/>
                </a:cxn>
                <a:cxn ang="0">
                  <a:pos x="connsiteX44962" y="connsiteY44962"/>
                </a:cxn>
                <a:cxn ang="0">
                  <a:pos x="connsiteX44963" y="connsiteY44963"/>
                </a:cxn>
                <a:cxn ang="0">
                  <a:pos x="connsiteX44964" y="connsiteY44964"/>
                </a:cxn>
                <a:cxn ang="0">
                  <a:pos x="connsiteX44965" y="connsiteY44965"/>
                </a:cxn>
                <a:cxn ang="0">
                  <a:pos x="connsiteX44966" y="connsiteY44966"/>
                </a:cxn>
                <a:cxn ang="0">
                  <a:pos x="connsiteX44967" y="connsiteY44967"/>
                </a:cxn>
                <a:cxn ang="0">
                  <a:pos x="connsiteX44968" y="connsiteY44968"/>
                </a:cxn>
                <a:cxn ang="0">
                  <a:pos x="connsiteX44969" y="connsiteY44969"/>
                </a:cxn>
                <a:cxn ang="0">
                  <a:pos x="connsiteX44970" y="connsiteY44970"/>
                </a:cxn>
                <a:cxn ang="0">
                  <a:pos x="connsiteX44971" y="connsiteY44971"/>
                </a:cxn>
                <a:cxn ang="0">
                  <a:pos x="connsiteX44972" y="connsiteY44972"/>
                </a:cxn>
                <a:cxn ang="0">
                  <a:pos x="connsiteX44973" y="connsiteY44973"/>
                </a:cxn>
                <a:cxn ang="0">
                  <a:pos x="connsiteX44974" y="connsiteY44974"/>
                </a:cxn>
                <a:cxn ang="0">
                  <a:pos x="connsiteX44975" y="connsiteY44975"/>
                </a:cxn>
                <a:cxn ang="0">
                  <a:pos x="connsiteX44976" y="connsiteY44976"/>
                </a:cxn>
                <a:cxn ang="0">
                  <a:pos x="connsiteX44977" y="connsiteY44977"/>
                </a:cxn>
                <a:cxn ang="0">
                  <a:pos x="connsiteX44978" y="connsiteY44978"/>
                </a:cxn>
                <a:cxn ang="0">
                  <a:pos x="connsiteX44979" y="connsiteY44979"/>
                </a:cxn>
                <a:cxn ang="0">
                  <a:pos x="connsiteX44980" y="connsiteY44980"/>
                </a:cxn>
                <a:cxn ang="0">
                  <a:pos x="connsiteX44981" y="connsiteY44981"/>
                </a:cxn>
                <a:cxn ang="0">
                  <a:pos x="connsiteX44982" y="connsiteY44982"/>
                </a:cxn>
                <a:cxn ang="0">
                  <a:pos x="connsiteX44983" y="connsiteY44983"/>
                </a:cxn>
                <a:cxn ang="0">
                  <a:pos x="connsiteX44984" y="connsiteY44984"/>
                </a:cxn>
                <a:cxn ang="0">
                  <a:pos x="connsiteX44985" y="connsiteY44985"/>
                </a:cxn>
                <a:cxn ang="0">
                  <a:pos x="connsiteX44986" y="connsiteY44986"/>
                </a:cxn>
                <a:cxn ang="0">
                  <a:pos x="connsiteX44987" y="connsiteY44987"/>
                </a:cxn>
                <a:cxn ang="0">
                  <a:pos x="connsiteX44988" y="connsiteY44988"/>
                </a:cxn>
                <a:cxn ang="0">
                  <a:pos x="connsiteX44989" y="connsiteY44989"/>
                </a:cxn>
                <a:cxn ang="0">
                  <a:pos x="connsiteX44990" y="connsiteY44990"/>
                </a:cxn>
                <a:cxn ang="0">
                  <a:pos x="connsiteX44991" y="connsiteY44991"/>
                </a:cxn>
                <a:cxn ang="0">
                  <a:pos x="connsiteX44992" y="connsiteY44992"/>
                </a:cxn>
                <a:cxn ang="0">
                  <a:pos x="connsiteX44993" y="connsiteY44993"/>
                </a:cxn>
                <a:cxn ang="0">
                  <a:pos x="connsiteX44994" y="connsiteY44994"/>
                </a:cxn>
                <a:cxn ang="0">
                  <a:pos x="connsiteX44995" y="connsiteY44995"/>
                </a:cxn>
                <a:cxn ang="0">
                  <a:pos x="connsiteX44996" y="connsiteY44996"/>
                </a:cxn>
                <a:cxn ang="0">
                  <a:pos x="connsiteX44997" y="connsiteY44997"/>
                </a:cxn>
                <a:cxn ang="0">
                  <a:pos x="connsiteX44998" y="connsiteY44998"/>
                </a:cxn>
                <a:cxn ang="0">
                  <a:pos x="connsiteX44999" y="connsiteY44999"/>
                </a:cxn>
                <a:cxn ang="0">
                  <a:pos x="connsiteX45000" y="connsiteY45000"/>
                </a:cxn>
                <a:cxn ang="0">
                  <a:pos x="connsiteX45001" y="connsiteY45001"/>
                </a:cxn>
                <a:cxn ang="0">
                  <a:pos x="connsiteX45002" y="connsiteY45002"/>
                </a:cxn>
                <a:cxn ang="0">
                  <a:pos x="connsiteX45003" y="connsiteY45003"/>
                </a:cxn>
                <a:cxn ang="0">
                  <a:pos x="connsiteX45004" y="connsiteY45004"/>
                </a:cxn>
                <a:cxn ang="0">
                  <a:pos x="connsiteX45005" y="connsiteY45005"/>
                </a:cxn>
                <a:cxn ang="0">
                  <a:pos x="connsiteX45006" y="connsiteY45006"/>
                </a:cxn>
                <a:cxn ang="0">
                  <a:pos x="connsiteX45007" y="connsiteY45007"/>
                </a:cxn>
                <a:cxn ang="0">
                  <a:pos x="connsiteX45008" y="connsiteY45008"/>
                </a:cxn>
                <a:cxn ang="0">
                  <a:pos x="connsiteX45009" y="connsiteY45009"/>
                </a:cxn>
                <a:cxn ang="0">
                  <a:pos x="connsiteX45010" y="connsiteY45010"/>
                </a:cxn>
                <a:cxn ang="0">
                  <a:pos x="connsiteX45011" y="connsiteY45011"/>
                </a:cxn>
                <a:cxn ang="0">
                  <a:pos x="connsiteX45012" y="connsiteY45012"/>
                </a:cxn>
                <a:cxn ang="0">
                  <a:pos x="connsiteX45013" y="connsiteY45013"/>
                </a:cxn>
                <a:cxn ang="0">
                  <a:pos x="connsiteX45014" y="connsiteY45014"/>
                </a:cxn>
                <a:cxn ang="0">
                  <a:pos x="connsiteX45015" y="connsiteY45015"/>
                </a:cxn>
                <a:cxn ang="0">
                  <a:pos x="connsiteX45016" y="connsiteY45016"/>
                </a:cxn>
                <a:cxn ang="0">
                  <a:pos x="connsiteX45017" y="connsiteY45017"/>
                </a:cxn>
                <a:cxn ang="0">
                  <a:pos x="connsiteX45018" y="connsiteY45018"/>
                </a:cxn>
                <a:cxn ang="0">
                  <a:pos x="connsiteX45019" y="connsiteY45019"/>
                </a:cxn>
                <a:cxn ang="0">
                  <a:pos x="connsiteX45020" y="connsiteY45020"/>
                </a:cxn>
                <a:cxn ang="0">
                  <a:pos x="connsiteX45021" y="connsiteY45021"/>
                </a:cxn>
                <a:cxn ang="0">
                  <a:pos x="connsiteX45022" y="connsiteY45022"/>
                </a:cxn>
                <a:cxn ang="0">
                  <a:pos x="connsiteX45023" y="connsiteY45023"/>
                </a:cxn>
                <a:cxn ang="0">
                  <a:pos x="connsiteX45024" y="connsiteY45024"/>
                </a:cxn>
                <a:cxn ang="0">
                  <a:pos x="connsiteX45025" y="connsiteY45025"/>
                </a:cxn>
                <a:cxn ang="0">
                  <a:pos x="connsiteX45026" y="connsiteY45026"/>
                </a:cxn>
                <a:cxn ang="0">
                  <a:pos x="connsiteX45027" y="connsiteY45027"/>
                </a:cxn>
                <a:cxn ang="0">
                  <a:pos x="connsiteX45028" y="connsiteY45028"/>
                </a:cxn>
                <a:cxn ang="0">
                  <a:pos x="connsiteX45029" y="connsiteY45029"/>
                </a:cxn>
                <a:cxn ang="0">
                  <a:pos x="connsiteX45030" y="connsiteY45030"/>
                </a:cxn>
                <a:cxn ang="0">
                  <a:pos x="connsiteX45031" y="connsiteY45031"/>
                </a:cxn>
                <a:cxn ang="0">
                  <a:pos x="connsiteX45032" y="connsiteY45032"/>
                </a:cxn>
                <a:cxn ang="0">
                  <a:pos x="connsiteX45033" y="connsiteY45033"/>
                </a:cxn>
                <a:cxn ang="0">
                  <a:pos x="connsiteX45034" y="connsiteY45034"/>
                </a:cxn>
                <a:cxn ang="0">
                  <a:pos x="connsiteX45035" y="connsiteY45035"/>
                </a:cxn>
                <a:cxn ang="0">
                  <a:pos x="connsiteX45036" y="connsiteY45036"/>
                </a:cxn>
                <a:cxn ang="0">
                  <a:pos x="connsiteX45037" y="connsiteY45037"/>
                </a:cxn>
                <a:cxn ang="0">
                  <a:pos x="connsiteX45038" y="connsiteY45038"/>
                </a:cxn>
                <a:cxn ang="0">
                  <a:pos x="connsiteX45039" y="connsiteY45039"/>
                </a:cxn>
                <a:cxn ang="0">
                  <a:pos x="connsiteX45040" y="connsiteY45040"/>
                </a:cxn>
                <a:cxn ang="0">
                  <a:pos x="connsiteX45041" y="connsiteY45041"/>
                </a:cxn>
                <a:cxn ang="0">
                  <a:pos x="connsiteX45042" y="connsiteY45042"/>
                </a:cxn>
                <a:cxn ang="0">
                  <a:pos x="connsiteX45043" y="connsiteY45043"/>
                </a:cxn>
                <a:cxn ang="0">
                  <a:pos x="connsiteX45044" y="connsiteY45044"/>
                </a:cxn>
                <a:cxn ang="0">
                  <a:pos x="connsiteX45045" y="connsiteY45045"/>
                </a:cxn>
                <a:cxn ang="0">
                  <a:pos x="connsiteX45046" y="connsiteY45046"/>
                </a:cxn>
                <a:cxn ang="0">
                  <a:pos x="connsiteX45047" y="connsiteY45047"/>
                </a:cxn>
                <a:cxn ang="0">
                  <a:pos x="connsiteX45048" y="connsiteY45048"/>
                </a:cxn>
                <a:cxn ang="0">
                  <a:pos x="connsiteX45049" y="connsiteY45049"/>
                </a:cxn>
                <a:cxn ang="0">
                  <a:pos x="connsiteX45050" y="connsiteY45050"/>
                </a:cxn>
                <a:cxn ang="0">
                  <a:pos x="connsiteX45051" y="connsiteY45051"/>
                </a:cxn>
                <a:cxn ang="0">
                  <a:pos x="connsiteX45052" y="connsiteY45052"/>
                </a:cxn>
                <a:cxn ang="0">
                  <a:pos x="connsiteX45053" y="connsiteY45053"/>
                </a:cxn>
                <a:cxn ang="0">
                  <a:pos x="connsiteX45054" y="connsiteY45054"/>
                </a:cxn>
                <a:cxn ang="0">
                  <a:pos x="connsiteX45055" y="connsiteY45055"/>
                </a:cxn>
                <a:cxn ang="0">
                  <a:pos x="connsiteX45056" y="connsiteY45056"/>
                </a:cxn>
                <a:cxn ang="0">
                  <a:pos x="connsiteX45057" y="connsiteY45057"/>
                </a:cxn>
                <a:cxn ang="0">
                  <a:pos x="connsiteX45058" y="connsiteY45058"/>
                </a:cxn>
                <a:cxn ang="0">
                  <a:pos x="connsiteX45059" y="connsiteY45059"/>
                </a:cxn>
                <a:cxn ang="0">
                  <a:pos x="connsiteX45060" y="connsiteY45060"/>
                </a:cxn>
                <a:cxn ang="0">
                  <a:pos x="connsiteX45061" y="connsiteY45061"/>
                </a:cxn>
                <a:cxn ang="0">
                  <a:pos x="connsiteX45062" y="connsiteY45062"/>
                </a:cxn>
                <a:cxn ang="0">
                  <a:pos x="connsiteX45063" y="connsiteY45063"/>
                </a:cxn>
                <a:cxn ang="0">
                  <a:pos x="connsiteX45064" y="connsiteY45064"/>
                </a:cxn>
                <a:cxn ang="0">
                  <a:pos x="connsiteX45065" y="connsiteY45065"/>
                </a:cxn>
                <a:cxn ang="0">
                  <a:pos x="connsiteX45066" y="connsiteY45066"/>
                </a:cxn>
                <a:cxn ang="0">
                  <a:pos x="connsiteX45067" y="connsiteY45067"/>
                </a:cxn>
                <a:cxn ang="0">
                  <a:pos x="connsiteX45068" y="connsiteY45068"/>
                </a:cxn>
                <a:cxn ang="0">
                  <a:pos x="connsiteX45069" y="connsiteY45069"/>
                </a:cxn>
                <a:cxn ang="0">
                  <a:pos x="connsiteX45070" y="connsiteY45070"/>
                </a:cxn>
                <a:cxn ang="0">
                  <a:pos x="connsiteX45071" y="connsiteY45071"/>
                </a:cxn>
                <a:cxn ang="0">
                  <a:pos x="connsiteX45072" y="connsiteY45072"/>
                </a:cxn>
                <a:cxn ang="0">
                  <a:pos x="connsiteX45073" y="connsiteY45073"/>
                </a:cxn>
                <a:cxn ang="0">
                  <a:pos x="connsiteX45074" y="connsiteY45074"/>
                </a:cxn>
                <a:cxn ang="0">
                  <a:pos x="connsiteX45075" y="connsiteY45075"/>
                </a:cxn>
                <a:cxn ang="0">
                  <a:pos x="connsiteX45076" y="connsiteY45076"/>
                </a:cxn>
                <a:cxn ang="0">
                  <a:pos x="connsiteX45077" y="connsiteY45077"/>
                </a:cxn>
                <a:cxn ang="0">
                  <a:pos x="connsiteX45078" y="connsiteY45078"/>
                </a:cxn>
                <a:cxn ang="0">
                  <a:pos x="connsiteX45079" y="connsiteY45079"/>
                </a:cxn>
                <a:cxn ang="0">
                  <a:pos x="connsiteX45080" y="connsiteY45080"/>
                </a:cxn>
                <a:cxn ang="0">
                  <a:pos x="connsiteX45081" y="connsiteY45081"/>
                </a:cxn>
                <a:cxn ang="0">
                  <a:pos x="connsiteX45082" y="connsiteY45082"/>
                </a:cxn>
                <a:cxn ang="0">
                  <a:pos x="connsiteX45083" y="connsiteY45083"/>
                </a:cxn>
                <a:cxn ang="0">
                  <a:pos x="connsiteX45084" y="connsiteY45084"/>
                </a:cxn>
                <a:cxn ang="0">
                  <a:pos x="connsiteX45085" y="connsiteY45085"/>
                </a:cxn>
                <a:cxn ang="0">
                  <a:pos x="connsiteX45086" y="connsiteY45086"/>
                </a:cxn>
                <a:cxn ang="0">
                  <a:pos x="connsiteX45087" y="connsiteY45087"/>
                </a:cxn>
                <a:cxn ang="0">
                  <a:pos x="connsiteX45088" y="connsiteY45088"/>
                </a:cxn>
                <a:cxn ang="0">
                  <a:pos x="connsiteX45089" y="connsiteY45089"/>
                </a:cxn>
                <a:cxn ang="0">
                  <a:pos x="connsiteX45090" y="connsiteY45090"/>
                </a:cxn>
                <a:cxn ang="0">
                  <a:pos x="connsiteX45091" y="connsiteY45091"/>
                </a:cxn>
                <a:cxn ang="0">
                  <a:pos x="connsiteX45092" y="connsiteY45092"/>
                </a:cxn>
                <a:cxn ang="0">
                  <a:pos x="connsiteX45093" y="connsiteY45093"/>
                </a:cxn>
                <a:cxn ang="0">
                  <a:pos x="connsiteX45094" y="connsiteY45094"/>
                </a:cxn>
                <a:cxn ang="0">
                  <a:pos x="connsiteX45095" y="connsiteY45095"/>
                </a:cxn>
                <a:cxn ang="0">
                  <a:pos x="connsiteX45096" y="connsiteY45096"/>
                </a:cxn>
                <a:cxn ang="0">
                  <a:pos x="connsiteX45097" y="connsiteY45097"/>
                </a:cxn>
                <a:cxn ang="0">
                  <a:pos x="connsiteX45098" y="connsiteY45098"/>
                </a:cxn>
                <a:cxn ang="0">
                  <a:pos x="connsiteX45099" y="connsiteY45099"/>
                </a:cxn>
                <a:cxn ang="0">
                  <a:pos x="connsiteX45100" y="connsiteY45100"/>
                </a:cxn>
                <a:cxn ang="0">
                  <a:pos x="connsiteX45101" y="connsiteY45101"/>
                </a:cxn>
                <a:cxn ang="0">
                  <a:pos x="connsiteX45102" y="connsiteY45102"/>
                </a:cxn>
                <a:cxn ang="0">
                  <a:pos x="connsiteX45103" y="connsiteY45103"/>
                </a:cxn>
                <a:cxn ang="0">
                  <a:pos x="connsiteX45104" y="connsiteY45104"/>
                </a:cxn>
                <a:cxn ang="0">
                  <a:pos x="connsiteX45105" y="connsiteY45105"/>
                </a:cxn>
                <a:cxn ang="0">
                  <a:pos x="connsiteX45106" y="connsiteY45106"/>
                </a:cxn>
                <a:cxn ang="0">
                  <a:pos x="connsiteX45107" y="connsiteY45107"/>
                </a:cxn>
                <a:cxn ang="0">
                  <a:pos x="connsiteX45108" y="connsiteY45108"/>
                </a:cxn>
                <a:cxn ang="0">
                  <a:pos x="connsiteX45109" y="connsiteY45109"/>
                </a:cxn>
                <a:cxn ang="0">
                  <a:pos x="connsiteX45110" y="connsiteY45110"/>
                </a:cxn>
                <a:cxn ang="0">
                  <a:pos x="connsiteX45111" y="connsiteY45111"/>
                </a:cxn>
                <a:cxn ang="0">
                  <a:pos x="connsiteX45112" y="connsiteY45112"/>
                </a:cxn>
                <a:cxn ang="0">
                  <a:pos x="connsiteX45113" y="connsiteY45113"/>
                </a:cxn>
                <a:cxn ang="0">
                  <a:pos x="connsiteX45114" y="connsiteY45114"/>
                </a:cxn>
                <a:cxn ang="0">
                  <a:pos x="connsiteX45115" y="connsiteY45115"/>
                </a:cxn>
                <a:cxn ang="0">
                  <a:pos x="connsiteX45116" y="connsiteY45116"/>
                </a:cxn>
                <a:cxn ang="0">
                  <a:pos x="connsiteX45117" y="connsiteY45117"/>
                </a:cxn>
                <a:cxn ang="0">
                  <a:pos x="connsiteX45118" y="connsiteY45118"/>
                </a:cxn>
                <a:cxn ang="0">
                  <a:pos x="connsiteX45119" y="connsiteY45119"/>
                </a:cxn>
                <a:cxn ang="0">
                  <a:pos x="connsiteX45120" y="connsiteY45120"/>
                </a:cxn>
                <a:cxn ang="0">
                  <a:pos x="connsiteX45121" y="connsiteY45121"/>
                </a:cxn>
                <a:cxn ang="0">
                  <a:pos x="connsiteX45122" y="connsiteY45122"/>
                </a:cxn>
                <a:cxn ang="0">
                  <a:pos x="connsiteX45123" y="connsiteY45123"/>
                </a:cxn>
                <a:cxn ang="0">
                  <a:pos x="connsiteX45124" y="connsiteY45124"/>
                </a:cxn>
                <a:cxn ang="0">
                  <a:pos x="connsiteX45125" y="connsiteY45125"/>
                </a:cxn>
                <a:cxn ang="0">
                  <a:pos x="connsiteX45126" y="connsiteY45126"/>
                </a:cxn>
                <a:cxn ang="0">
                  <a:pos x="connsiteX45127" y="connsiteY45127"/>
                </a:cxn>
                <a:cxn ang="0">
                  <a:pos x="connsiteX45128" y="connsiteY45128"/>
                </a:cxn>
                <a:cxn ang="0">
                  <a:pos x="connsiteX45129" y="connsiteY45129"/>
                </a:cxn>
                <a:cxn ang="0">
                  <a:pos x="connsiteX45130" y="connsiteY45130"/>
                </a:cxn>
                <a:cxn ang="0">
                  <a:pos x="connsiteX45131" y="connsiteY45131"/>
                </a:cxn>
                <a:cxn ang="0">
                  <a:pos x="connsiteX45132" y="connsiteY45132"/>
                </a:cxn>
                <a:cxn ang="0">
                  <a:pos x="connsiteX45133" y="connsiteY45133"/>
                </a:cxn>
                <a:cxn ang="0">
                  <a:pos x="connsiteX45134" y="connsiteY45134"/>
                </a:cxn>
                <a:cxn ang="0">
                  <a:pos x="connsiteX45135" y="connsiteY45135"/>
                </a:cxn>
                <a:cxn ang="0">
                  <a:pos x="connsiteX45136" y="connsiteY45136"/>
                </a:cxn>
                <a:cxn ang="0">
                  <a:pos x="connsiteX45137" y="connsiteY45137"/>
                </a:cxn>
                <a:cxn ang="0">
                  <a:pos x="connsiteX45138" y="connsiteY45138"/>
                </a:cxn>
                <a:cxn ang="0">
                  <a:pos x="connsiteX45139" y="connsiteY45139"/>
                </a:cxn>
                <a:cxn ang="0">
                  <a:pos x="connsiteX45140" y="connsiteY45140"/>
                </a:cxn>
                <a:cxn ang="0">
                  <a:pos x="connsiteX45141" y="connsiteY45141"/>
                </a:cxn>
                <a:cxn ang="0">
                  <a:pos x="connsiteX45142" y="connsiteY45142"/>
                </a:cxn>
                <a:cxn ang="0">
                  <a:pos x="connsiteX45143" y="connsiteY45143"/>
                </a:cxn>
                <a:cxn ang="0">
                  <a:pos x="connsiteX45144" y="connsiteY45144"/>
                </a:cxn>
                <a:cxn ang="0">
                  <a:pos x="connsiteX45145" y="connsiteY45145"/>
                </a:cxn>
                <a:cxn ang="0">
                  <a:pos x="connsiteX45146" y="connsiteY45146"/>
                </a:cxn>
                <a:cxn ang="0">
                  <a:pos x="connsiteX45147" y="connsiteY45147"/>
                </a:cxn>
                <a:cxn ang="0">
                  <a:pos x="connsiteX45148" y="connsiteY45148"/>
                </a:cxn>
                <a:cxn ang="0">
                  <a:pos x="connsiteX45149" y="connsiteY45149"/>
                </a:cxn>
                <a:cxn ang="0">
                  <a:pos x="connsiteX45150" y="connsiteY45150"/>
                </a:cxn>
                <a:cxn ang="0">
                  <a:pos x="connsiteX45151" y="connsiteY45151"/>
                </a:cxn>
                <a:cxn ang="0">
                  <a:pos x="connsiteX45152" y="connsiteY45152"/>
                </a:cxn>
                <a:cxn ang="0">
                  <a:pos x="connsiteX45153" y="connsiteY45153"/>
                </a:cxn>
                <a:cxn ang="0">
                  <a:pos x="connsiteX45154" y="connsiteY45154"/>
                </a:cxn>
                <a:cxn ang="0">
                  <a:pos x="connsiteX45155" y="connsiteY45155"/>
                </a:cxn>
                <a:cxn ang="0">
                  <a:pos x="connsiteX45156" y="connsiteY45156"/>
                </a:cxn>
                <a:cxn ang="0">
                  <a:pos x="connsiteX45157" y="connsiteY45157"/>
                </a:cxn>
                <a:cxn ang="0">
                  <a:pos x="connsiteX45158" y="connsiteY45158"/>
                </a:cxn>
                <a:cxn ang="0">
                  <a:pos x="connsiteX45159" y="connsiteY45159"/>
                </a:cxn>
                <a:cxn ang="0">
                  <a:pos x="connsiteX45160" y="connsiteY45160"/>
                </a:cxn>
                <a:cxn ang="0">
                  <a:pos x="connsiteX45161" y="connsiteY45161"/>
                </a:cxn>
                <a:cxn ang="0">
                  <a:pos x="connsiteX45162" y="connsiteY45162"/>
                </a:cxn>
                <a:cxn ang="0">
                  <a:pos x="connsiteX45163" y="connsiteY45163"/>
                </a:cxn>
                <a:cxn ang="0">
                  <a:pos x="connsiteX45164" y="connsiteY45164"/>
                </a:cxn>
                <a:cxn ang="0">
                  <a:pos x="connsiteX45165" y="connsiteY45165"/>
                </a:cxn>
                <a:cxn ang="0">
                  <a:pos x="connsiteX45166" y="connsiteY45166"/>
                </a:cxn>
                <a:cxn ang="0">
                  <a:pos x="connsiteX45167" y="connsiteY45167"/>
                </a:cxn>
                <a:cxn ang="0">
                  <a:pos x="connsiteX45168" y="connsiteY45168"/>
                </a:cxn>
                <a:cxn ang="0">
                  <a:pos x="connsiteX45169" y="connsiteY45169"/>
                </a:cxn>
                <a:cxn ang="0">
                  <a:pos x="connsiteX45170" y="connsiteY45170"/>
                </a:cxn>
                <a:cxn ang="0">
                  <a:pos x="connsiteX45171" y="connsiteY45171"/>
                </a:cxn>
                <a:cxn ang="0">
                  <a:pos x="connsiteX45172" y="connsiteY45172"/>
                </a:cxn>
                <a:cxn ang="0">
                  <a:pos x="connsiteX45173" y="connsiteY45173"/>
                </a:cxn>
                <a:cxn ang="0">
                  <a:pos x="connsiteX45174" y="connsiteY45174"/>
                </a:cxn>
                <a:cxn ang="0">
                  <a:pos x="connsiteX45175" y="connsiteY45175"/>
                </a:cxn>
                <a:cxn ang="0">
                  <a:pos x="connsiteX45176" y="connsiteY45176"/>
                </a:cxn>
                <a:cxn ang="0">
                  <a:pos x="connsiteX45177" y="connsiteY45177"/>
                </a:cxn>
                <a:cxn ang="0">
                  <a:pos x="connsiteX45178" y="connsiteY45178"/>
                </a:cxn>
                <a:cxn ang="0">
                  <a:pos x="connsiteX45179" y="connsiteY45179"/>
                </a:cxn>
                <a:cxn ang="0">
                  <a:pos x="connsiteX45180" y="connsiteY45180"/>
                </a:cxn>
                <a:cxn ang="0">
                  <a:pos x="connsiteX45181" y="connsiteY45181"/>
                </a:cxn>
                <a:cxn ang="0">
                  <a:pos x="connsiteX45182" y="connsiteY45182"/>
                </a:cxn>
                <a:cxn ang="0">
                  <a:pos x="connsiteX45183" y="connsiteY45183"/>
                </a:cxn>
                <a:cxn ang="0">
                  <a:pos x="connsiteX45184" y="connsiteY45184"/>
                </a:cxn>
                <a:cxn ang="0">
                  <a:pos x="connsiteX45185" y="connsiteY45185"/>
                </a:cxn>
                <a:cxn ang="0">
                  <a:pos x="connsiteX45186" y="connsiteY45186"/>
                </a:cxn>
                <a:cxn ang="0">
                  <a:pos x="connsiteX45187" y="connsiteY45187"/>
                </a:cxn>
                <a:cxn ang="0">
                  <a:pos x="connsiteX45188" y="connsiteY45188"/>
                </a:cxn>
                <a:cxn ang="0">
                  <a:pos x="connsiteX45189" y="connsiteY45189"/>
                </a:cxn>
                <a:cxn ang="0">
                  <a:pos x="connsiteX45190" y="connsiteY45190"/>
                </a:cxn>
                <a:cxn ang="0">
                  <a:pos x="connsiteX45191" y="connsiteY45191"/>
                </a:cxn>
                <a:cxn ang="0">
                  <a:pos x="connsiteX45192" y="connsiteY45192"/>
                </a:cxn>
                <a:cxn ang="0">
                  <a:pos x="connsiteX45193" y="connsiteY45193"/>
                </a:cxn>
                <a:cxn ang="0">
                  <a:pos x="connsiteX45194" y="connsiteY45194"/>
                </a:cxn>
                <a:cxn ang="0">
                  <a:pos x="connsiteX45195" y="connsiteY45195"/>
                </a:cxn>
                <a:cxn ang="0">
                  <a:pos x="connsiteX45196" y="connsiteY45196"/>
                </a:cxn>
                <a:cxn ang="0">
                  <a:pos x="connsiteX45197" y="connsiteY45197"/>
                </a:cxn>
                <a:cxn ang="0">
                  <a:pos x="connsiteX45198" y="connsiteY45198"/>
                </a:cxn>
                <a:cxn ang="0">
                  <a:pos x="connsiteX45199" y="connsiteY45199"/>
                </a:cxn>
                <a:cxn ang="0">
                  <a:pos x="connsiteX45200" y="connsiteY45200"/>
                </a:cxn>
                <a:cxn ang="0">
                  <a:pos x="connsiteX45201" y="connsiteY45201"/>
                </a:cxn>
                <a:cxn ang="0">
                  <a:pos x="connsiteX45202" y="connsiteY45202"/>
                </a:cxn>
                <a:cxn ang="0">
                  <a:pos x="connsiteX45203" y="connsiteY45203"/>
                </a:cxn>
                <a:cxn ang="0">
                  <a:pos x="connsiteX45204" y="connsiteY45204"/>
                </a:cxn>
                <a:cxn ang="0">
                  <a:pos x="connsiteX45205" y="connsiteY45205"/>
                </a:cxn>
                <a:cxn ang="0">
                  <a:pos x="connsiteX45206" y="connsiteY45206"/>
                </a:cxn>
                <a:cxn ang="0">
                  <a:pos x="connsiteX45207" y="connsiteY45207"/>
                </a:cxn>
                <a:cxn ang="0">
                  <a:pos x="connsiteX45208" y="connsiteY45208"/>
                </a:cxn>
                <a:cxn ang="0">
                  <a:pos x="connsiteX45209" y="connsiteY45209"/>
                </a:cxn>
                <a:cxn ang="0">
                  <a:pos x="connsiteX45210" y="connsiteY45210"/>
                </a:cxn>
                <a:cxn ang="0">
                  <a:pos x="connsiteX45211" y="connsiteY45211"/>
                </a:cxn>
                <a:cxn ang="0">
                  <a:pos x="connsiteX45212" y="connsiteY45212"/>
                </a:cxn>
                <a:cxn ang="0">
                  <a:pos x="connsiteX45213" y="connsiteY45213"/>
                </a:cxn>
                <a:cxn ang="0">
                  <a:pos x="connsiteX45214" y="connsiteY45214"/>
                </a:cxn>
                <a:cxn ang="0">
                  <a:pos x="connsiteX45215" y="connsiteY45215"/>
                </a:cxn>
                <a:cxn ang="0">
                  <a:pos x="connsiteX45216" y="connsiteY45216"/>
                </a:cxn>
                <a:cxn ang="0">
                  <a:pos x="connsiteX45217" y="connsiteY45217"/>
                </a:cxn>
                <a:cxn ang="0">
                  <a:pos x="connsiteX45218" y="connsiteY45218"/>
                </a:cxn>
                <a:cxn ang="0">
                  <a:pos x="connsiteX45219" y="connsiteY45219"/>
                </a:cxn>
                <a:cxn ang="0">
                  <a:pos x="connsiteX45220" y="connsiteY45220"/>
                </a:cxn>
                <a:cxn ang="0">
                  <a:pos x="connsiteX45221" y="connsiteY45221"/>
                </a:cxn>
                <a:cxn ang="0">
                  <a:pos x="connsiteX45222" y="connsiteY45222"/>
                </a:cxn>
                <a:cxn ang="0">
                  <a:pos x="connsiteX45223" y="connsiteY45223"/>
                </a:cxn>
                <a:cxn ang="0">
                  <a:pos x="connsiteX45224" y="connsiteY45224"/>
                </a:cxn>
                <a:cxn ang="0">
                  <a:pos x="connsiteX45225" y="connsiteY45225"/>
                </a:cxn>
                <a:cxn ang="0">
                  <a:pos x="connsiteX45226" y="connsiteY45226"/>
                </a:cxn>
                <a:cxn ang="0">
                  <a:pos x="connsiteX45227" y="connsiteY45227"/>
                </a:cxn>
                <a:cxn ang="0">
                  <a:pos x="connsiteX45228" y="connsiteY45228"/>
                </a:cxn>
                <a:cxn ang="0">
                  <a:pos x="connsiteX45229" y="connsiteY45229"/>
                </a:cxn>
                <a:cxn ang="0">
                  <a:pos x="connsiteX45230" y="connsiteY45230"/>
                </a:cxn>
                <a:cxn ang="0">
                  <a:pos x="connsiteX45231" y="connsiteY45231"/>
                </a:cxn>
                <a:cxn ang="0">
                  <a:pos x="connsiteX45232" y="connsiteY45232"/>
                </a:cxn>
                <a:cxn ang="0">
                  <a:pos x="connsiteX45233" y="connsiteY45233"/>
                </a:cxn>
                <a:cxn ang="0">
                  <a:pos x="connsiteX45234" y="connsiteY45234"/>
                </a:cxn>
                <a:cxn ang="0">
                  <a:pos x="connsiteX45235" y="connsiteY45235"/>
                </a:cxn>
                <a:cxn ang="0">
                  <a:pos x="connsiteX45236" y="connsiteY45236"/>
                </a:cxn>
                <a:cxn ang="0">
                  <a:pos x="connsiteX45237" y="connsiteY45237"/>
                </a:cxn>
                <a:cxn ang="0">
                  <a:pos x="connsiteX45238" y="connsiteY45238"/>
                </a:cxn>
                <a:cxn ang="0">
                  <a:pos x="connsiteX45239" y="connsiteY45239"/>
                </a:cxn>
                <a:cxn ang="0">
                  <a:pos x="connsiteX45240" y="connsiteY45240"/>
                </a:cxn>
                <a:cxn ang="0">
                  <a:pos x="connsiteX45241" y="connsiteY45241"/>
                </a:cxn>
                <a:cxn ang="0">
                  <a:pos x="connsiteX45242" y="connsiteY45242"/>
                </a:cxn>
                <a:cxn ang="0">
                  <a:pos x="connsiteX45243" y="connsiteY45243"/>
                </a:cxn>
                <a:cxn ang="0">
                  <a:pos x="connsiteX45244" y="connsiteY45244"/>
                </a:cxn>
                <a:cxn ang="0">
                  <a:pos x="connsiteX45245" y="connsiteY45245"/>
                </a:cxn>
                <a:cxn ang="0">
                  <a:pos x="connsiteX45246" y="connsiteY45246"/>
                </a:cxn>
                <a:cxn ang="0">
                  <a:pos x="connsiteX45247" y="connsiteY45247"/>
                </a:cxn>
                <a:cxn ang="0">
                  <a:pos x="connsiteX45248" y="connsiteY45248"/>
                </a:cxn>
                <a:cxn ang="0">
                  <a:pos x="connsiteX45249" y="connsiteY45249"/>
                </a:cxn>
                <a:cxn ang="0">
                  <a:pos x="connsiteX45250" y="connsiteY45250"/>
                </a:cxn>
                <a:cxn ang="0">
                  <a:pos x="connsiteX45251" y="connsiteY45251"/>
                </a:cxn>
                <a:cxn ang="0">
                  <a:pos x="connsiteX45252" y="connsiteY45252"/>
                </a:cxn>
                <a:cxn ang="0">
                  <a:pos x="connsiteX45253" y="connsiteY45253"/>
                </a:cxn>
                <a:cxn ang="0">
                  <a:pos x="connsiteX45254" y="connsiteY45254"/>
                </a:cxn>
                <a:cxn ang="0">
                  <a:pos x="connsiteX45255" y="connsiteY45255"/>
                </a:cxn>
                <a:cxn ang="0">
                  <a:pos x="connsiteX45256" y="connsiteY45256"/>
                </a:cxn>
                <a:cxn ang="0">
                  <a:pos x="connsiteX45257" y="connsiteY45257"/>
                </a:cxn>
                <a:cxn ang="0">
                  <a:pos x="connsiteX45258" y="connsiteY45258"/>
                </a:cxn>
                <a:cxn ang="0">
                  <a:pos x="connsiteX45259" y="connsiteY45259"/>
                </a:cxn>
                <a:cxn ang="0">
                  <a:pos x="connsiteX45260" y="connsiteY45260"/>
                </a:cxn>
                <a:cxn ang="0">
                  <a:pos x="connsiteX45261" y="connsiteY45261"/>
                </a:cxn>
                <a:cxn ang="0">
                  <a:pos x="connsiteX45262" y="connsiteY45262"/>
                </a:cxn>
                <a:cxn ang="0">
                  <a:pos x="connsiteX45263" y="connsiteY45263"/>
                </a:cxn>
                <a:cxn ang="0">
                  <a:pos x="connsiteX45264" y="connsiteY45264"/>
                </a:cxn>
                <a:cxn ang="0">
                  <a:pos x="connsiteX45265" y="connsiteY45265"/>
                </a:cxn>
                <a:cxn ang="0">
                  <a:pos x="connsiteX45266" y="connsiteY45266"/>
                </a:cxn>
                <a:cxn ang="0">
                  <a:pos x="connsiteX45267" y="connsiteY45267"/>
                </a:cxn>
                <a:cxn ang="0">
                  <a:pos x="connsiteX45268" y="connsiteY45268"/>
                </a:cxn>
                <a:cxn ang="0">
                  <a:pos x="connsiteX45269" y="connsiteY45269"/>
                </a:cxn>
                <a:cxn ang="0">
                  <a:pos x="connsiteX45270" y="connsiteY45270"/>
                </a:cxn>
                <a:cxn ang="0">
                  <a:pos x="connsiteX45271" y="connsiteY45271"/>
                </a:cxn>
                <a:cxn ang="0">
                  <a:pos x="connsiteX45272" y="connsiteY45272"/>
                </a:cxn>
                <a:cxn ang="0">
                  <a:pos x="connsiteX45273" y="connsiteY45273"/>
                </a:cxn>
                <a:cxn ang="0">
                  <a:pos x="connsiteX45274" y="connsiteY45274"/>
                </a:cxn>
                <a:cxn ang="0">
                  <a:pos x="connsiteX45275" y="connsiteY45275"/>
                </a:cxn>
                <a:cxn ang="0">
                  <a:pos x="connsiteX45276" y="connsiteY45276"/>
                </a:cxn>
                <a:cxn ang="0">
                  <a:pos x="connsiteX45277" y="connsiteY45277"/>
                </a:cxn>
                <a:cxn ang="0">
                  <a:pos x="connsiteX45278" y="connsiteY45278"/>
                </a:cxn>
                <a:cxn ang="0">
                  <a:pos x="connsiteX45279" y="connsiteY45279"/>
                </a:cxn>
                <a:cxn ang="0">
                  <a:pos x="connsiteX45280" y="connsiteY45280"/>
                </a:cxn>
                <a:cxn ang="0">
                  <a:pos x="connsiteX45281" y="connsiteY45281"/>
                </a:cxn>
                <a:cxn ang="0">
                  <a:pos x="connsiteX45282" y="connsiteY45282"/>
                </a:cxn>
                <a:cxn ang="0">
                  <a:pos x="connsiteX45283" y="connsiteY45283"/>
                </a:cxn>
                <a:cxn ang="0">
                  <a:pos x="connsiteX45284" y="connsiteY45284"/>
                </a:cxn>
                <a:cxn ang="0">
                  <a:pos x="connsiteX45285" y="connsiteY45285"/>
                </a:cxn>
                <a:cxn ang="0">
                  <a:pos x="connsiteX45286" y="connsiteY45286"/>
                </a:cxn>
                <a:cxn ang="0">
                  <a:pos x="connsiteX45287" y="connsiteY45287"/>
                </a:cxn>
                <a:cxn ang="0">
                  <a:pos x="connsiteX45288" y="connsiteY45288"/>
                </a:cxn>
                <a:cxn ang="0">
                  <a:pos x="connsiteX45289" y="connsiteY45289"/>
                </a:cxn>
                <a:cxn ang="0">
                  <a:pos x="connsiteX45290" y="connsiteY45290"/>
                </a:cxn>
                <a:cxn ang="0">
                  <a:pos x="connsiteX45291" y="connsiteY45291"/>
                </a:cxn>
                <a:cxn ang="0">
                  <a:pos x="connsiteX45292" y="connsiteY45292"/>
                </a:cxn>
                <a:cxn ang="0">
                  <a:pos x="connsiteX45293" y="connsiteY45293"/>
                </a:cxn>
                <a:cxn ang="0">
                  <a:pos x="connsiteX45294" y="connsiteY45294"/>
                </a:cxn>
                <a:cxn ang="0">
                  <a:pos x="connsiteX45295" y="connsiteY45295"/>
                </a:cxn>
                <a:cxn ang="0">
                  <a:pos x="connsiteX45296" y="connsiteY45296"/>
                </a:cxn>
                <a:cxn ang="0">
                  <a:pos x="connsiteX45297" y="connsiteY45297"/>
                </a:cxn>
                <a:cxn ang="0">
                  <a:pos x="connsiteX45298" y="connsiteY45298"/>
                </a:cxn>
                <a:cxn ang="0">
                  <a:pos x="connsiteX45299" y="connsiteY45299"/>
                </a:cxn>
                <a:cxn ang="0">
                  <a:pos x="connsiteX45300" y="connsiteY45300"/>
                </a:cxn>
                <a:cxn ang="0">
                  <a:pos x="connsiteX45301" y="connsiteY45301"/>
                </a:cxn>
                <a:cxn ang="0">
                  <a:pos x="connsiteX45302" y="connsiteY45302"/>
                </a:cxn>
                <a:cxn ang="0">
                  <a:pos x="connsiteX45303" y="connsiteY45303"/>
                </a:cxn>
                <a:cxn ang="0">
                  <a:pos x="connsiteX45304" y="connsiteY45304"/>
                </a:cxn>
                <a:cxn ang="0">
                  <a:pos x="connsiteX45305" y="connsiteY45305"/>
                </a:cxn>
                <a:cxn ang="0">
                  <a:pos x="connsiteX45306" y="connsiteY45306"/>
                </a:cxn>
                <a:cxn ang="0">
                  <a:pos x="connsiteX45307" y="connsiteY45307"/>
                </a:cxn>
                <a:cxn ang="0">
                  <a:pos x="connsiteX45308" y="connsiteY45308"/>
                </a:cxn>
                <a:cxn ang="0">
                  <a:pos x="connsiteX45309" y="connsiteY45309"/>
                </a:cxn>
                <a:cxn ang="0">
                  <a:pos x="connsiteX45310" y="connsiteY45310"/>
                </a:cxn>
                <a:cxn ang="0">
                  <a:pos x="connsiteX45311" y="connsiteY45311"/>
                </a:cxn>
                <a:cxn ang="0">
                  <a:pos x="connsiteX45312" y="connsiteY45312"/>
                </a:cxn>
                <a:cxn ang="0">
                  <a:pos x="connsiteX45313" y="connsiteY45313"/>
                </a:cxn>
                <a:cxn ang="0">
                  <a:pos x="connsiteX45314" y="connsiteY45314"/>
                </a:cxn>
                <a:cxn ang="0">
                  <a:pos x="connsiteX45315" y="connsiteY45315"/>
                </a:cxn>
                <a:cxn ang="0">
                  <a:pos x="connsiteX45316" y="connsiteY45316"/>
                </a:cxn>
                <a:cxn ang="0">
                  <a:pos x="connsiteX45317" y="connsiteY45317"/>
                </a:cxn>
                <a:cxn ang="0">
                  <a:pos x="connsiteX45318" y="connsiteY45318"/>
                </a:cxn>
                <a:cxn ang="0">
                  <a:pos x="connsiteX45319" y="connsiteY45319"/>
                </a:cxn>
                <a:cxn ang="0">
                  <a:pos x="connsiteX45320" y="connsiteY45320"/>
                </a:cxn>
                <a:cxn ang="0">
                  <a:pos x="connsiteX45321" y="connsiteY45321"/>
                </a:cxn>
                <a:cxn ang="0">
                  <a:pos x="connsiteX45322" y="connsiteY45322"/>
                </a:cxn>
                <a:cxn ang="0">
                  <a:pos x="connsiteX45323" y="connsiteY45323"/>
                </a:cxn>
                <a:cxn ang="0">
                  <a:pos x="connsiteX45324" y="connsiteY45324"/>
                </a:cxn>
                <a:cxn ang="0">
                  <a:pos x="connsiteX45325" y="connsiteY45325"/>
                </a:cxn>
                <a:cxn ang="0">
                  <a:pos x="connsiteX45326" y="connsiteY45326"/>
                </a:cxn>
                <a:cxn ang="0">
                  <a:pos x="connsiteX45327" y="connsiteY45327"/>
                </a:cxn>
                <a:cxn ang="0">
                  <a:pos x="connsiteX45328" y="connsiteY45328"/>
                </a:cxn>
                <a:cxn ang="0">
                  <a:pos x="connsiteX45329" y="connsiteY45329"/>
                </a:cxn>
                <a:cxn ang="0">
                  <a:pos x="connsiteX45330" y="connsiteY45330"/>
                </a:cxn>
                <a:cxn ang="0">
                  <a:pos x="connsiteX45331" y="connsiteY45331"/>
                </a:cxn>
                <a:cxn ang="0">
                  <a:pos x="connsiteX45332" y="connsiteY45332"/>
                </a:cxn>
                <a:cxn ang="0">
                  <a:pos x="connsiteX45333" y="connsiteY45333"/>
                </a:cxn>
                <a:cxn ang="0">
                  <a:pos x="connsiteX45334" y="connsiteY45334"/>
                </a:cxn>
                <a:cxn ang="0">
                  <a:pos x="connsiteX45335" y="connsiteY45335"/>
                </a:cxn>
                <a:cxn ang="0">
                  <a:pos x="connsiteX45336" y="connsiteY45336"/>
                </a:cxn>
                <a:cxn ang="0">
                  <a:pos x="connsiteX45337" y="connsiteY45337"/>
                </a:cxn>
                <a:cxn ang="0">
                  <a:pos x="connsiteX45338" y="connsiteY45338"/>
                </a:cxn>
                <a:cxn ang="0">
                  <a:pos x="connsiteX45339" y="connsiteY45339"/>
                </a:cxn>
                <a:cxn ang="0">
                  <a:pos x="connsiteX45340" y="connsiteY45340"/>
                </a:cxn>
                <a:cxn ang="0">
                  <a:pos x="connsiteX45341" y="connsiteY45341"/>
                </a:cxn>
                <a:cxn ang="0">
                  <a:pos x="connsiteX45342" y="connsiteY45342"/>
                </a:cxn>
                <a:cxn ang="0">
                  <a:pos x="connsiteX45343" y="connsiteY45343"/>
                </a:cxn>
                <a:cxn ang="0">
                  <a:pos x="connsiteX45344" y="connsiteY45344"/>
                </a:cxn>
                <a:cxn ang="0">
                  <a:pos x="connsiteX45345" y="connsiteY45345"/>
                </a:cxn>
                <a:cxn ang="0">
                  <a:pos x="connsiteX45346" y="connsiteY45346"/>
                </a:cxn>
                <a:cxn ang="0">
                  <a:pos x="connsiteX45347" y="connsiteY45347"/>
                </a:cxn>
                <a:cxn ang="0">
                  <a:pos x="connsiteX45348" y="connsiteY45348"/>
                </a:cxn>
                <a:cxn ang="0">
                  <a:pos x="connsiteX45349" y="connsiteY45349"/>
                </a:cxn>
                <a:cxn ang="0">
                  <a:pos x="connsiteX45350" y="connsiteY45350"/>
                </a:cxn>
                <a:cxn ang="0">
                  <a:pos x="connsiteX45351" y="connsiteY45351"/>
                </a:cxn>
                <a:cxn ang="0">
                  <a:pos x="connsiteX45352" y="connsiteY45352"/>
                </a:cxn>
                <a:cxn ang="0">
                  <a:pos x="connsiteX45353" y="connsiteY45353"/>
                </a:cxn>
                <a:cxn ang="0">
                  <a:pos x="connsiteX45354" y="connsiteY45354"/>
                </a:cxn>
                <a:cxn ang="0">
                  <a:pos x="connsiteX45355" y="connsiteY45355"/>
                </a:cxn>
                <a:cxn ang="0">
                  <a:pos x="connsiteX45356" y="connsiteY45356"/>
                </a:cxn>
                <a:cxn ang="0">
                  <a:pos x="connsiteX45357" y="connsiteY45357"/>
                </a:cxn>
                <a:cxn ang="0">
                  <a:pos x="connsiteX45358" y="connsiteY45358"/>
                </a:cxn>
                <a:cxn ang="0">
                  <a:pos x="connsiteX45359" y="connsiteY45359"/>
                </a:cxn>
                <a:cxn ang="0">
                  <a:pos x="connsiteX45360" y="connsiteY45360"/>
                </a:cxn>
                <a:cxn ang="0">
                  <a:pos x="connsiteX45361" y="connsiteY45361"/>
                </a:cxn>
                <a:cxn ang="0">
                  <a:pos x="connsiteX45362" y="connsiteY45362"/>
                </a:cxn>
                <a:cxn ang="0">
                  <a:pos x="connsiteX45363" y="connsiteY45363"/>
                </a:cxn>
                <a:cxn ang="0">
                  <a:pos x="connsiteX45364" y="connsiteY45364"/>
                </a:cxn>
                <a:cxn ang="0">
                  <a:pos x="connsiteX45365" y="connsiteY45365"/>
                </a:cxn>
                <a:cxn ang="0">
                  <a:pos x="connsiteX45366" y="connsiteY45366"/>
                </a:cxn>
                <a:cxn ang="0">
                  <a:pos x="connsiteX45367" y="connsiteY45367"/>
                </a:cxn>
                <a:cxn ang="0">
                  <a:pos x="connsiteX45368" y="connsiteY45368"/>
                </a:cxn>
                <a:cxn ang="0">
                  <a:pos x="connsiteX45369" y="connsiteY45369"/>
                </a:cxn>
                <a:cxn ang="0">
                  <a:pos x="connsiteX45370" y="connsiteY45370"/>
                </a:cxn>
                <a:cxn ang="0">
                  <a:pos x="connsiteX45371" y="connsiteY45371"/>
                </a:cxn>
                <a:cxn ang="0">
                  <a:pos x="connsiteX45372" y="connsiteY45372"/>
                </a:cxn>
                <a:cxn ang="0">
                  <a:pos x="connsiteX45373" y="connsiteY45373"/>
                </a:cxn>
                <a:cxn ang="0">
                  <a:pos x="connsiteX45374" y="connsiteY45374"/>
                </a:cxn>
                <a:cxn ang="0">
                  <a:pos x="connsiteX45375" y="connsiteY45375"/>
                </a:cxn>
                <a:cxn ang="0">
                  <a:pos x="connsiteX45376" y="connsiteY45376"/>
                </a:cxn>
                <a:cxn ang="0">
                  <a:pos x="connsiteX45377" y="connsiteY45377"/>
                </a:cxn>
                <a:cxn ang="0">
                  <a:pos x="connsiteX45378" y="connsiteY45378"/>
                </a:cxn>
                <a:cxn ang="0">
                  <a:pos x="connsiteX45379" y="connsiteY45379"/>
                </a:cxn>
                <a:cxn ang="0">
                  <a:pos x="connsiteX45380" y="connsiteY45380"/>
                </a:cxn>
                <a:cxn ang="0">
                  <a:pos x="connsiteX45381" y="connsiteY45381"/>
                </a:cxn>
                <a:cxn ang="0">
                  <a:pos x="connsiteX45382" y="connsiteY45382"/>
                </a:cxn>
                <a:cxn ang="0">
                  <a:pos x="connsiteX45383" y="connsiteY45383"/>
                </a:cxn>
                <a:cxn ang="0">
                  <a:pos x="connsiteX45384" y="connsiteY45384"/>
                </a:cxn>
                <a:cxn ang="0">
                  <a:pos x="connsiteX45385" y="connsiteY45385"/>
                </a:cxn>
                <a:cxn ang="0">
                  <a:pos x="connsiteX45386" y="connsiteY45386"/>
                </a:cxn>
                <a:cxn ang="0">
                  <a:pos x="connsiteX45387" y="connsiteY45387"/>
                </a:cxn>
                <a:cxn ang="0">
                  <a:pos x="connsiteX45388" y="connsiteY45388"/>
                </a:cxn>
                <a:cxn ang="0">
                  <a:pos x="connsiteX45389" y="connsiteY45389"/>
                </a:cxn>
                <a:cxn ang="0">
                  <a:pos x="connsiteX45390" y="connsiteY45390"/>
                </a:cxn>
                <a:cxn ang="0">
                  <a:pos x="connsiteX45391" y="connsiteY45391"/>
                </a:cxn>
                <a:cxn ang="0">
                  <a:pos x="connsiteX45392" y="connsiteY45392"/>
                </a:cxn>
                <a:cxn ang="0">
                  <a:pos x="connsiteX45393" y="connsiteY45393"/>
                </a:cxn>
                <a:cxn ang="0">
                  <a:pos x="connsiteX45394" y="connsiteY45394"/>
                </a:cxn>
                <a:cxn ang="0">
                  <a:pos x="connsiteX45395" y="connsiteY45395"/>
                </a:cxn>
                <a:cxn ang="0">
                  <a:pos x="connsiteX45396" y="connsiteY45396"/>
                </a:cxn>
                <a:cxn ang="0">
                  <a:pos x="connsiteX45397" y="connsiteY45397"/>
                </a:cxn>
                <a:cxn ang="0">
                  <a:pos x="connsiteX45398" y="connsiteY45398"/>
                </a:cxn>
                <a:cxn ang="0">
                  <a:pos x="connsiteX45399" y="connsiteY45399"/>
                </a:cxn>
                <a:cxn ang="0">
                  <a:pos x="connsiteX45400" y="connsiteY45400"/>
                </a:cxn>
                <a:cxn ang="0">
                  <a:pos x="connsiteX45401" y="connsiteY45401"/>
                </a:cxn>
                <a:cxn ang="0">
                  <a:pos x="connsiteX45402" y="connsiteY45402"/>
                </a:cxn>
                <a:cxn ang="0">
                  <a:pos x="connsiteX45403" y="connsiteY45403"/>
                </a:cxn>
                <a:cxn ang="0">
                  <a:pos x="connsiteX45404" y="connsiteY45404"/>
                </a:cxn>
                <a:cxn ang="0">
                  <a:pos x="connsiteX45405" y="connsiteY45405"/>
                </a:cxn>
                <a:cxn ang="0">
                  <a:pos x="connsiteX45406" y="connsiteY45406"/>
                </a:cxn>
                <a:cxn ang="0">
                  <a:pos x="connsiteX45407" y="connsiteY45407"/>
                </a:cxn>
                <a:cxn ang="0">
                  <a:pos x="connsiteX45408" y="connsiteY45408"/>
                </a:cxn>
                <a:cxn ang="0">
                  <a:pos x="connsiteX45409" y="connsiteY45409"/>
                </a:cxn>
                <a:cxn ang="0">
                  <a:pos x="connsiteX45410" y="connsiteY45410"/>
                </a:cxn>
                <a:cxn ang="0">
                  <a:pos x="connsiteX45411" y="connsiteY45411"/>
                </a:cxn>
                <a:cxn ang="0">
                  <a:pos x="connsiteX45412" y="connsiteY45412"/>
                </a:cxn>
                <a:cxn ang="0">
                  <a:pos x="connsiteX45413" y="connsiteY45413"/>
                </a:cxn>
                <a:cxn ang="0">
                  <a:pos x="connsiteX45414" y="connsiteY45414"/>
                </a:cxn>
                <a:cxn ang="0">
                  <a:pos x="connsiteX45415" y="connsiteY45415"/>
                </a:cxn>
                <a:cxn ang="0">
                  <a:pos x="connsiteX45416" y="connsiteY45416"/>
                </a:cxn>
                <a:cxn ang="0">
                  <a:pos x="connsiteX45417" y="connsiteY45417"/>
                </a:cxn>
                <a:cxn ang="0">
                  <a:pos x="connsiteX45418" y="connsiteY45418"/>
                </a:cxn>
                <a:cxn ang="0">
                  <a:pos x="connsiteX45419" y="connsiteY45419"/>
                </a:cxn>
                <a:cxn ang="0">
                  <a:pos x="connsiteX45420" y="connsiteY45420"/>
                </a:cxn>
                <a:cxn ang="0">
                  <a:pos x="connsiteX45421" y="connsiteY45421"/>
                </a:cxn>
                <a:cxn ang="0">
                  <a:pos x="connsiteX45422" y="connsiteY45422"/>
                </a:cxn>
                <a:cxn ang="0">
                  <a:pos x="connsiteX45423" y="connsiteY45423"/>
                </a:cxn>
                <a:cxn ang="0">
                  <a:pos x="connsiteX45424" y="connsiteY45424"/>
                </a:cxn>
                <a:cxn ang="0">
                  <a:pos x="connsiteX45425" y="connsiteY45425"/>
                </a:cxn>
                <a:cxn ang="0">
                  <a:pos x="connsiteX45426" y="connsiteY45426"/>
                </a:cxn>
                <a:cxn ang="0">
                  <a:pos x="connsiteX45427" y="connsiteY45427"/>
                </a:cxn>
                <a:cxn ang="0">
                  <a:pos x="connsiteX45428" y="connsiteY45428"/>
                </a:cxn>
                <a:cxn ang="0">
                  <a:pos x="connsiteX45429" y="connsiteY45429"/>
                </a:cxn>
                <a:cxn ang="0">
                  <a:pos x="connsiteX45430" y="connsiteY45430"/>
                </a:cxn>
                <a:cxn ang="0">
                  <a:pos x="connsiteX45431" y="connsiteY45431"/>
                </a:cxn>
                <a:cxn ang="0">
                  <a:pos x="connsiteX45432" y="connsiteY45432"/>
                </a:cxn>
                <a:cxn ang="0">
                  <a:pos x="connsiteX45433" y="connsiteY45433"/>
                </a:cxn>
                <a:cxn ang="0">
                  <a:pos x="connsiteX45434" y="connsiteY45434"/>
                </a:cxn>
                <a:cxn ang="0">
                  <a:pos x="connsiteX45435" y="connsiteY45435"/>
                </a:cxn>
                <a:cxn ang="0">
                  <a:pos x="connsiteX45436" y="connsiteY45436"/>
                </a:cxn>
                <a:cxn ang="0">
                  <a:pos x="connsiteX45437" y="connsiteY45437"/>
                </a:cxn>
                <a:cxn ang="0">
                  <a:pos x="connsiteX45438" y="connsiteY45438"/>
                </a:cxn>
                <a:cxn ang="0">
                  <a:pos x="connsiteX45439" y="connsiteY45439"/>
                </a:cxn>
                <a:cxn ang="0">
                  <a:pos x="connsiteX45440" y="connsiteY45440"/>
                </a:cxn>
                <a:cxn ang="0">
                  <a:pos x="connsiteX45441" y="connsiteY45441"/>
                </a:cxn>
                <a:cxn ang="0">
                  <a:pos x="connsiteX45442" y="connsiteY45442"/>
                </a:cxn>
                <a:cxn ang="0">
                  <a:pos x="connsiteX45443" y="connsiteY45443"/>
                </a:cxn>
                <a:cxn ang="0">
                  <a:pos x="connsiteX45444" y="connsiteY45444"/>
                </a:cxn>
                <a:cxn ang="0">
                  <a:pos x="connsiteX45445" y="connsiteY45445"/>
                </a:cxn>
                <a:cxn ang="0">
                  <a:pos x="connsiteX45446" y="connsiteY45446"/>
                </a:cxn>
                <a:cxn ang="0">
                  <a:pos x="connsiteX45447" y="connsiteY45447"/>
                </a:cxn>
                <a:cxn ang="0">
                  <a:pos x="connsiteX45448" y="connsiteY45448"/>
                </a:cxn>
                <a:cxn ang="0">
                  <a:pos x="connsiteX45449" y="connsiteY45449"/>
                </a:cxn>
                <a:cxn ang="0">
                  <a:pos x="connsiteX45450" y="connsiteY45450"/>
                </a:cxn>
                <a:cxn ang="0">
                  <a:pos x="connsiteX45451" y="connsiteY45451"/>
                </a:cxn>
                <a:cxn ang="0">
                  <a:pos x="connsiteX45452" y="connsiteY45452"/>
                </a:cxn>
                <a:cxn ang="0">
                  <a:pos x="connsiteX45453" y="connsiteY45453"/>
                </a:cxn>
                <a:cxn ang="0">
                  <a:pos x="connsiteX45454" y="connsiteY45454"/>
                </a:cxn>
                <a:cxn ang="0">
                  <a:pos x="connsiteX45455" y="connsiteY45455"/>
                </a:cxn>
                <a:cxn ang="0">
                  <a:pos x="connsiteX45456" y="connsiteY45456"/>
                </a:cxn>
                <a:cxn ang="0">
                  <a:pos x="connsiteX45457" y="connsiteY45457"/>
                </a:cxn>
                <a:cxn ang="0">
                  <a:pos x="connsiteX45458" y="connsiteY45458"/>
                </a:cxn>
                <a:cxn ang="0">
                  <a:pos x="connsiteX45459" y="connsiteY45459"/>
                </a:cxn>
                <a:cxn ang="0">
                  <a:pos x="connsiteX45460" y="connsiteY45460"/>
                </a:cxn>
                <a:cxn ang="0">
                  <a:pos x="connsiteX45461" y="connsiteY45461"/>
                </a:cxn>
                <a:cxn ang="0">
                  <a:pos x="connsiteX45462" y="connsiteY45462"/>
                </a:cxn>
                <a:cxn ang="0">
                  <a:pos x="connsiteX45463" y="connsiteY45463"/>
                </a:cxn>
                <a:cxn ang="0">
                  <a:pos x="connsiteX45464" y="connsiteY45464"/>
                </a:cxn>
                <a:cxn ang="0">
                  <a:pos x="connsiteX45465" y="connsiteY45465"/>
                </a:cxn>
                <a:cxn ang="0">
                  <a:pos x="connsiteX45466" y="connsiteY45466"/>
                </a:cxn>
                <a:cxn ang="0">
                  <a:pos x="connsiteX45467" y="connsiteY45467"/>
                </a:cxn>
                <a:cxn ang="0">
                  <a:pos x="connsiteX45468" y="connsiteY45468"/>
                </a:cxn>
                <a:cxn ang="0">
                  <a:pos x="connsiteX45469" y="connsiteY45469"/>
                </a:cxn>
                <a:cxn ang="0">
                  <a:pos x="connsiteX45470" y="connsiteY45470"/>
                </a:cxn>
                <a:cxn ang="0">
                  <a:pos x="connsiteX45471" y="connsiteY45471"/>
                </a:cxn>
                <a:cxn ang="0">
                  <a:pos x="connsiteX45472" y="connsiteY45472"/>
                </a:cxn>
                <a:cxn ang="0">
                  <a:pos x="connsiteX45473" y="connsiteY45473"/>
                </a:cxn>
                <a:cxn ang="0">
                  <a:pos x="connsiteX45474" y="connsiteY45474"/>
                </a:cxn>
                <a:cxn ang="0">
                  <a:pos x="connsiteX45475" y="connsiteY45475"/>
                </a:cxn>
                <a:cxn ang="0">
                  <a:pos x="connsiteX45476" y="connsiteY45476"/>
                </a:cxn>
                <a:cxn ang="0">
                  <a:pos x="connsiteX45477" y="connsiteY45477"/>
                </a:cxn>
                <a:cxn ang="0">
                  <a:pos x="connsiteX45478" y="connsiteY45478"/>
                </a:cxn>
                <a:cxn ang="0">
                  <a:pos x="connsiteX45479" y="connsiteY45479"/>
                </a:cxn>
                <a:cxn ang="0">
                  <a:pos x="connsiteX45480" y="connsiteY45480"/>
                </a:cxn>
                <a:cxn ang="0">
                  <a:pos x="connsiteX45481" y="connsiteY45481"/>
                </a:cxn>
                <a:cxn ang="0">
                  <a:pos x="connsiteX45482" y="connsiteY45482"/>
                </a:cxn>
                <a:cxn ang="0">
                  <a:pos x="connsiteX45483" y="connsiteY45483"/>
                </a:cxn>
                <a:cxn ang="0">
                  <a:pos x="connsiteX45484" y="connsiteY45484"/>
                </a:cxn>
                <a:cxn ang="0">
                  <a:pos x="connsiteX45485" y="connsiteY45485"/>
                </a:cxn>
                <a:cxn ang="0">
                  <a:pos x="connsiteX45486" y="connsiteY45486"/>
                </a:cxn>
                <a:cxn ang="0">
                  <a:pos x="connsiteX45487" y="connsiteY45487"/>
                </a:cxn>
                <a:cxn ang="0">
                  <a:pos x="connsiteX45488" y="connsiteY45488"/>
                </a:cxn>
                <a:cxn ang="0">
                  <a:pos x="connsiteX45489" y="connsiteY45489"/>
                </a:cxn>
                <a:cxn ang="0">
                  <a:pos x="connsiteX45490" y="connsiteY45490"/>
                </a:cxn>
                <a:cxn ang="0">
                  <a:pos x="connsiteX45491" y="connsiteY45491"/>
                </a:cxn>
                <a:cxn ang="0">
                  <a:pos x="connsiteX45492" y="connsiteY45492"/>
                </a:cxn>
                <a:cxn ang="0">
                  <a:pos x="connsiteX45493" y="connsiteY45493"/>
                </a:cxn>
                <a:cxn ang="0">
                  <a:pos x="connsiteX45494" y="connsiteY45494"/>
                </a:cxn>
                <a:cxn ang="0">
                  <a:pos x="connsiteX45495" y="connsiteY45495"/>
                </a:cxn>
                <a:cxn ang="0">
                  <a:pos x="connsiteX45496" y="connsiteY45496"/>
                </a:cxn>
                <a:cxn ang="0">
                  <a:pos x="connsiteX45497" y="connsiteY45497"/>
                </a:cxn>
                <a:cxn ang="0">
                  <a:pos x="connsiteX45498" y="connsiteY45498"/>
                </a:cxn>
                <a:cxn ang="0">
                  <a:pos x="connsiteX45499" y="connsiteY45499"/>
                </a:cxn>
                <a:cxn ang="0">
                  <a:pos x="connsiteX45500" y="connsiteY45500"/>
                </a:cxn>
                <a:cxn ang="0">
                  <a:pos x="connsiteX45501" y="connsiteY45501"/>
                </a:cxn>
                <a:cxn ang="0">
                  <a:pos x="connsiteX45502" y="connsiteY45502"/>
                </a:cxn>
                <a:cxn ang="0">
                  <a:pos x="connsiteX45503" y="connsiteY45503"/>
                </a:cxn>
                <a:cxn ang="0">
                  <a:pos x="connsiteX45504" y="connsiteY45504"/>
                </a:cxn>
                <a:cxn ang="0">
                  <a:pos x="connsiteX45505" y="connsiteY45505"/>
                </a:cxn>
                <a:cxn ang="0">
                  <a:pos x="connsiteX45506" y="connsiteY45506"/>
                </a:cxn>
                <a:cxn ang="0">
                  <a:pos x="connsiteX45507" y="connsiteY45507"/>
                </a:cxn>
                <a:cxn ang="0">
                  <a:pos x="connsiteX45508" y="connsiteY45508"/>
                </a:cxn>
                <a:cxn ang="0">
                  <a:pos x="connsiteX45509" y="connsiteY45509"/>
                </a:cxn>
                <a:cxn ang="0">
                  <a:pos x="connsiteX45510" y="connsiteY45510"/>
                </a:cxn>
                <a:cxn ang="0">
                  <a:pos x="connsiteX45511" y="connsiteY45511"/>
                </a:cxn>
                <a:cxn ang="0">
                  <a:pos x="connsiteX45512" y="connsiteY45512"/>
                </a:cxn>
                <a:cxn ang="0">
                  <a:pos x="connsiteX45513" y="connsiteY45513"/>
                </a:cxn>
                <a:cxn ang="0">
                  <a:pos x="connsiteX45514" y="connsiteY45514"/>
                </a:cxn>
                <a:cxn ang="0">
                  <a:pos x="connsiteX45515" y="connsiteY45515"/>
                </a:cxn>
                <a:cxn ang="0">
                  <a:pos x="connsiteX45516" y="connsiteY45516"/>
                </a:cxn>
                <a:cxn ang="0">
                  <a:pos x="connsiteX45517" y="connsiteY45517"/>
                </a:cxn>
                <a:cxn ang="0">
                  <a:pos x="connsiteX45518" y="connsiteY45518"/>
                </a:cxn>
                <a:cxn ang="0">
                  <a:pos x="connsiteX45519" y="connsiteY45519"/>
                </a:cxn>
                <a:cxn ang="0">
                  <a:pos x="connsiteX45520" y="connsiteY45520"/>
                </a:cxn>
                <a:cxn ang="0">
                  <a:pos x="connsiteX45521" y="connsiteY45521"/>
                </a:cxn>
                <a:cxn ang="0">
                  <a:pos x="connsiteX45522" y="connsiteY45522"/>
                </a:cxn>
                <a:cxn ang="0">
                  <a:pos x="connsiteX45523" y="connsiteY45523"/>
                </a:cxn>
                <a:cxn ang="0">
                  <a:pos x="connsiteX45524" y="connsiteY45524"/>
                </a:cxn>
                <a:cxn ang="0">
                  <a:pos x="connsiteX45525" y="connsiteY45525"/>
                </a:cxn>
                <a:cxn ang="0">
                  <a:pos x="connsiteX45526" y="connsiteY45526"/>
                </a:cxn>
                <a:cxn ang="0">
                  <a:pos x="connsiteX45527" y="connsiteY45527"/>
                </a:cxn>
                <a:cxn ang="0">
                  <a:pos x="connsiteX45528" y="connsiteY45528"/>
                </a:cxn>
                <a:cxn ang="0">
                  <a:pos x="connsiteX45529" y="connsiteY45529"/>
                </a:cxn>
                <a:cxn ang="0">
                  <a:pos x="connsiteX45530" y="connsiteY45530"/>
                </a:cxn>
                <a:cxn ang="0">
                  <a:pos x="connsiteX45531" y="connsiteY45531"/>
                </a:cxn>
                <a:cxn ang="0">
                  <a:pos x="connsiteX45532" y="connsiteY45532"/>
                </a:cxn>
                <a:cxn ang="0">
                  <a:pos x="connsiteX45533" y="connsiteY45533"/>
                </a:cxn>
                <a:cxn ang="0">
                  <a:pos x="connsiteX45534" y="connsiteY45534"/>
                </a:cxn>
                <a:cxn ang="0">
                  <a:pos x="connsiteX45535" y="connsiteY45535"/>
                </a:cxn>
                <a:cxn ang="0">
                  <a:pos x="connsiteX45536" y="connsiteY45536"/>
                </a:cxn>
                <a:cxn ang="0">
                  <a:pos x="connsiteX45537" y="connsiteY45537"/>
                </a:cxn>
                <a:cxn ang="0">
                  <a:pos x="connsiteX45538" y="connsiteY45538"/>
                </a:cxn>
                <a:cxn ang="0">
                  <a:pos x="connsiteX45539" y="connsiteY45539"/>
                </a:cxn>
                <a:cxn ang="0">
                  <a:pos x="connsiteX45540" y="connsiteY45540"/>
                </a:cxn>
                <a:cxn ang="0">
                  <a:pos x="connsiteX45541" y="connsiteY45541"/>
                </a:cxn>
                <a:cxn ang="0">
                  <a:pos x="connsiteX45542" y="connsiteY45542"/>
                </a:cxn>
                <a:cxn ang="0">
                  <a:pos x="connsiteX45543" y="connsiteY45543"/>
                </a:cxn>
                <a:cxn ang="0">
                  <a:pos x="connsiteX45544" y="connsiteY45544"/>
                </a:cxn>
                <a:cxn ang="0">
                  <a:pos x="connsiteX45545" y="connsiteY45545"/>
                </a:cxn>
                <a:cxn ang="0">
                  <a:pos x="connsiteX45546" y="connsiteY45546"/>
                </a:cxn>
                <a:cxn ang="0">
                  <a:pos x="connsiteX45547" y="connsiteY45547"/>
                </a:cxn>
                <a:cxn ang="0">
                  <a:pos x="connsiteX45548" y="connsiteY45548"/>
                </a:cxn>
                <a:cxn ang="0">
                  <a:pos x="connsiteX45549" y="connsiteY45549"/>
                </a:cxn>
                <a:cxn ang="0">
                  <a:pos x="connsiteX45550" y="connsiteY45550"/>
                </a:cxn>
                <a:cxn ang="0">
                  <a:pos x="connsiteX45551" y="connsiteY45551"/>
                </a:cxn>
                <a:cxn ang="0">
                  <a:pos x="connsiteX45552" y="connsiteY45552"/>
                </a:cxn>
                <a:cxn ang="0">
                  <a:pos x="connsiteX45553" y="connsiteY45553"/>
                </a:cxn>
                <a:cxn ang="0">
                  <a:pos x="connsiteX45554" y="connsiteY45554"/>
                </a:cxn>
                <a:cxn ang="0">
                  <a:pos x="connsiteX45555" y="connsiteY45555"/>
                </a:cxn>
                <a:cxn ang="0">
                  <a:pos x="connsiteX45556" y="connsiteY45556"/>
                </a:cxn>
                <a:cxn ang="0">
                  <a:pos x="connsiteX45557" y="connsiteY45557"/>
                </a:cxn>
                <a:cxn ang="0">
                  <a:pos x="connsiteX45558" y="connsiteY45558"/>
                </a:cxn>
                <a:cxn ang="0">
                  <a:pos x="connsiteX45559" y="connsiteY45559"/>
                </a:cxn>
                <a:cxn ang="0">
                  <a:pos x="connsiteX45560" y="connsiteY45560"/>
                </a:cxn>
                <a:cxn ang="0">
                  <a:pos x="connsiteX45561" y="connsiteY45561"/>
                </a:cxn>
                <a:cxn ang="0">
                  <a:pos x="connsiteX45562" y="connsiteY45562"/>
                </a:cxn>
                <a:cxn ang="0">
                  <a:pos x="connsiteX45563" y="connsiteY45563"/>
                </a:cxn>
                <a:cxn ang="0">
                  <a:pos x="connsiteX45564" y="connsiteY45564"/>
                </a:cxn>
                <a:cxn ang="0">
                  <a:pos x="connsiteX45565" y="connsiteY45565"/>
                </a:cxn>
                <a:cxn ang="0">
                  <a:pos x="connsiteX45566" y="connsiteY45566"/>
                </a:cxn>
                <a:cxn ang="0">
                  <a:pos x="connsiteX45567" y="connsiteY45567"/>
                </a:cxn>
                <a:cxn ang="0">
                  <a:pos x="connsiteX45568" y="connsiteY45568"/>
                </a:cxn>
                <a:cxn ang="0">
                  <a:pos x="connsiteX45569" y="connsiteY45569"/>
                </a:cxn>
                <a:cxn ang="0">
                  <a:pos x="connsiteX45570" y="connsiteY45570"/>
                </a:cxn>
                <a:cxn ang="0">
                  <a:pos x="connsiteX45571" y="connsiteY45571"/>
                </a:cxn>
                <a:cxn ang="0">
                  <a:pos x="connsiteX45572" y="connsiteY45572"/>
                </a:cxn>
                <a:cxn ang="0">
                  <a:pos x="connsiteX45573" y="connsiteY45573"/>
                </a:cxn>
                <a:cxn ang="0">
                  <a:pos x="connsiteX45574" y="connsiteY45574"/>
                </a:cxn>
                <a:cxn ang="0">
                  <a:pos x="connsiteX45575" y="connsiteY45575"/>
                </a:cxn>
                <a:cxn ang="0">
                  <a:pos x="connsiteX45576" y="connsiteY45576"/>
                </a:cxn>
                <a:cxn ang="0">
                  <a:pos x="connsiteX45577" y="connsiteY45577"/>
                </a:cxn>
                <a:cxn ang="0">
                  <a:pos x="connsiteX45578" y="connsiteY45578"/>
                </a:cxn>
                <a:cxn ang="0">
                  <a:pos x="connsiteX45579" y="connsiteY45579"/>
                </a:cxn>
                <a:cxn ang="0">
                  <a:pos x="connsiteX45580" y="connsiteY45580"/>
                </a:cxn>
                <a:cxn ang="0">
                  <a:pos x="connsiteX45581" y="connsiteY45581"/>
                </a:cxn>
                <a:cxn ang="0">
                  <a:pos x="connsiteX45582" y="connsiteY45582"/>
                </a:cxn>
                <a:cxn ang="0">
                  <a:pos x="connsiteX45583" y="connsiteY45583"/>
                </a:cxn>
                <a:cxn ang="0">
                  <a:pos x="connsiteX45584" y="connsiteY45584"/>
                </a:cxn>
                <a:cxn ang="0">
                  <a:pos x="connsiteX45585" y="connsiteY45585"/>
                </a:cxn>
                <a:cxn ang="0">
                  <a:pos x="connsiteX45586" y="connsiteY45586"/>
                </a:cxn>
                <a:cxn ang="0">
                  <a:pos x="connsiteX45587" y="connsiteY45587"/>
                </a:cxn>
                <a:cxn ang="0">
                  <a:pos x="connsiteX45588" y="connsiteY45588"/>
                </a:cxn>
                <a:cxn ang="0">
                  <a:pos x="connsiteX45589" y="connsiteY45589"/>
                </a:cxn>
                <a:cxn ang="0">
                  <a:pos x="connsiteX45590" y="connsiteY45590"/>
                </a:cxn>
                <a:cxn ang="0">
                  <a:pos x="connsiteX45591" y="connsiteY45591"/>
                </a:cxn>
                <a:cxn ang="0">
                  <a:pos x="connsiteX45592" y="connsiteY45592"/>
                </a:cxn>
                <a:cxn ang="0">
                  <a:pos x="connsiteX45593" y="connsiteY45593"/>
                </a:cxn>
                <a:cxn ang="0">
                  <a:pos x="connsiteX45594" y="connsiteY45594"/>
                </a:cxn>
                <a:cxn ang="0">
                  <a:pos x="connsiteX45595" y="connsiteY45595"/>
                </a:cxn>
                <a:cxn ang="0">
                  <a:pos x="connsiteX45596" y="connsiteY45596"/>
                </a:cxn>
                <a:cxn ang="0">
                  <a:pos x="connsiteX45597" y="connsiteY45597"/>
                </a:cxn>
                <a:cxn ang="0">
                  <a:pos x="connsiteX45598" y="connsiteY45598"/>
                </a:cxn>
                <a:cxn ang="0">
                  <a:pos x="connsiteX45599" y="connsiteY45599"/>
                </a:cxn>
                <a:cxn ang="0">
                  <a:pos x="connsiteX45600" y="connsiteY45600"/>
                </a:cxn>
                <a:cxn ang="0">
                  <a:pos x="connsiteX45601" y="connsiteY45601"/>
                </a:cxn>
                <a:cxn ang="0">
                  <a:pos x="connsiteX45602" y="connsiteY45602"/>
                </a:cxn>
                <a:cxn ang="0">
                  <a:pos x="connsiteX45603" y="connsiteY45603"/>
                </a:cxn>
                <a:cxn ang="0">
                  <a:pos x="connsiteX45604" y="connsiteY45604"/>
                </a:cxn>
                <a:cxn ang="0">
                  <a:pos x="connsiteX45605" y="connsiteY45605"/>
                </a:cxn>
                <a:cxn ang="0">
                  <a:pos x="connsiteX45606" y="connsiteY45606"/>
                </a:cxn>
                <a:cxn ang="0">
                  <a:pos x="connsiteX45607" y="connsiteY45607"/>
                </a:cxn>
                <a:cxn ang="0">
                  <a:pos x="connsiteX45608" y="connsiteY45608"/>
                </a:cxn>
                <a:cxn ang="0">
                  <a:pos x="connsiteX45609" y="connsiteY45609"/>
                </a:cxn>
                <a:cxn ang="0">
                  <a:pos x="connsiteX45610" y="connsiteY45610"/>
                </a:cxn>
                <a:cxn ang="0">
                  <a:pos x="connsiteX45611" y="connsiteY45611"/>
                </a:cxn>
                <a:cxn ang="0">
                  <a:pos x="connsiteX45612" y="connsiteY45612"/>
                </a:cxn>
                <a:cxn ang="0">
                  <a:pos x="connsiteX45613" y="connsiteY45613"/>
                </a:cxn>
                <a:cxn ang="0">
                  <a:pos x="connsiteX45614" y="connsiteY45614"/>
                </a:cxn>
                <a:cxn ang="0">
                  <a:pos x="connsiteX45615" y="connsiteY45615"/>
                </a:cxn>
                <a:cxn ang="0">
                  <a:pos x="connsiteX45616" y="connsiteY45616"/>
                </a:cxn>
                <a:cxn ang="0">
                  <a:pos x="connsiteX45617" y="connsiteY45617"/>
                </a:cxn>
                <a:cxn ang="0">
                  <a:pos x="connsiteX45618" y="connsiteY45618"/>
                </a:cxn>
                <a:cxn ang="0">
                  <a:pos x="connsiteX45619" y="connsiteY45619"/>
                </a:cxn>
                <a:cxn ang="0">
                  <a:pos x="connsiteX45620" y="connsiteY45620"/>
                </a:cxn>
                <a:cxn ang="0">
                  <a:pos x="connsiteX45621" y="connsiteY45621"/>
                </a:cxn>
                <a:cxn ang="0">
                  <a:pos x="connsiteX45622" y="connsiteY45622"/>
                </a:cxn>
                <a:cxn ang="0">
                  <a:pos x="connsiteX45623" y="connsiteY45623"/>
                </a:cxn>
                <a:cxn ang="0">
                  <a:pos x="connsiteX45624" y="connsiteY45624"/>
                </a:cxn>
                <a:cxn ang="0">
                  <a:pos x="connsiteX45625" y="connsiteY45625"/>
                </a:cxn>
                <a:cxn ang="0">
                  <a:pos x="connsiteX45626" y="connsiteY45626"/>
                </a:cxn>
                <a:cxn ang="0">
                  <a:pos x="connsiteX45627" y="connsiteY45627"/>
                </a:cxn>
                <a:cxn ang="0">
                  <a:pos x="connsiteX45628" y="connsiteY45628"/>
                </a:cxn>
                <a:cxn ang="0">
                  <a:pos x="connsiteX45629" y="connsiteY45629"/>
                </a:cxn>
                <a:cxn ang="0">
                  <a:pos x="connsiteX45630" y="connsiteY45630"/>
                </a:cxn>
                <a:cxn ang="0">
                  <a:pos x="connsiteX45631" y="connsiteY45631"/>
                </a:cxn>
                <a:cxn ang="0">
                  <a:pos x="connsiteX45632" y="connsiteY45632"/>
                </a:cxn>
                <a:cxn ang="0">
                  <a:pos x="connsiteX45633" y="connsiteY45633"/>
                </a:cxn>
                <a:cxn ang="0">
                  <a:pos x="connsiteX45634" y="connsiteY45634"/>
                </a:cxn>
                <a:cxn ang="0">
                  <a:pos x="connsiteX45635" y="connsiteY45635"/>
                </a:cxn>
                <a:cxn ang="0">
                  <a:pos x="connsiteX45636" y="connsiteY45636"/>
                </a:cxn>
                <a:cxn ang="0">
                  <a:pos x="connsiteX45637" y="connsiteY45637"/>
                </a:cxn>
                <a:cxn ang="0">
                  <a:pos x="connsiteX45638" y="connsiteY45638"/>
                </a:cxn>
                <a:cxn ang="0">
                  <a:pos x="connsiteX45639" y="connsiteY45639"/>
                </a:cxn>
                <a:cxn ang="0">
                  <a:pos x="connsiteX45640" y="connsiteY45640"/>
                </a:cxn>
                <a:cxn ang="0">
                  <a:pos x="connsiteX45641" y="connsiteY45641"/>
                </a:cxn>
                <a:cxn ang="0">
                  <a:pos x="connsiteX45642" y="connsiteY45642"/>
                </a:cxn>
                <a:cxn ang="0">
                  <a:pos x="connsiteX45643" y="connsiteY45643"/>
                </a:cxn>
                <a:cxn ang="0">
                  <a:pos x="connsiteX45644" y="connsiteY45644"/>
                </a:cxn>
                <a:cxn ang="0">
                  <a:pos x="connsiteX45645" y="connsiteY45645"/>
                </a:cxn>
                <a:cxn ang="0">
                  <a:pos x="connsiteX45646" y="connsiteY45646"/>
                </a:cxn>
                <a:cxn ang="0">
                  <a:pos x="connsiteX45647" y="connsiteY45647"/>
                </a:cxn>
                <a:cxn ang="0">
                  <a:pos x="connsiteX45648" y="connsiteY45648"/>
                </a:cxn>
                <a:cxn ang="0">
                  <a:pos x="connsiteX45649" y="connsiteY45649"/>
                </a:cxn>
                <a:cxn ang="0">
                  <a:pos x="connsiteX45650" y="connsiteY45650"/>
                </a:cxn>
                <a:cxn ang="0">
                  <a:pos x="connsiteX45651" y="connsiteY45651"/>
                </a:cxn>
                <a:cxn ang="0">
                  <a:pos x="connsiteX45652" y="connsiteY45652"/>
                </a:cxn>
                <a:cxn ang="0">
                  <a:pos x="connsiteX45653" y="connsiteY45653"/>
                </a:cxn>
                <a:cxn ang="0">
                  <a:pos x="connsiteX45654" y="connsiteY45654"/>
                </a:cxn>
                <a:cxn ang="0">
                  <a:pos x="connsiteX45655" y="connsiteY45655"/>
                </a:cxn>
                <a:cxn ang="0">
                  <a:pos x="connsiteX45656" y="connsiteY45656"/>
                </a:cxn>
                <a:cxn ang="0">
                  <a:pos x="connsiteX45657" y="connsiteY45657"/>
                </a:cxn>
                <a:cxn ang="0">
                  <a:pos x="connsiteX45658" y="connsiteY45658"/>
                </a:cxn>
                <a:cxn ang="0">
                  <a:pos x="connsiteX45659" y="connsiteY45659"/>
                </a:cxn>
                <a:cxn ang="0">
                  <a:pos x="connsiteX45660" y="connsiteY45660"/>
                </a:cxn>
                <a:cxn ang="0">
                  <a:pos x="connsiteX45661" y="connsiteY45661"/>
                </a:cxn>
                <a:cxn ang="0">
                  <a:pos x="connsiteX45662" y="connsiteY45662"/>
                </a:cxn>
                <a:cxn ang="0">
                  <a:pos x="connsiteX45663" y="connsiteY45663"/>
                </a:cxn>
                <a:cxn ang="0">
                  <a:pos x="connsiteX45664" y="connsiteY45664"/>
                </a:cxn>
                <a:cxn ang="0">
                  <a:pos x="connsiteX45665" y="connsiteY45665"/>
                </a:cxn>
                <a:cxn ang="0">
                  <a:pos x="connsiteX45666" y="connsiteY45666"/>
                </a:cxn>
                <a:cxn ang="0">
                  <a:pos x="connsiteX45667" y="connsiteY45667"/>
                </a:cxn>
                <a:cxn ang="0">
                  <a:pos x="connsiteX45668" y="connsiteY45668"/>
                </a:cxn>
                <a:cxn ang="0">
                  <a:pos x="connsiteX45669" y="connsiteY45669"/>
                </a:cxn>
                <a:cxn ang="0">
                  <a:pos x="connsiteX45670" y="connsiteY45670"/>
                </a:cxn>
                <a:cxn ang="0">
                  <a:pos x="connsiteX45671" y="connsiteY45671"/>
                </a:cxn>
                <a:cxn ang="0">
                  <a:pos x="connsiteX45672" y="connsiteY45672"/>
                </a:cxn>
                <a:cxn ang="0">
                  <a:pos x="connsiteX45673" y="connsiteY45673"/>
                </a:cxn>
                <a:cxn ang="0">
                  <a:pos x="connsiteX45674" y="connsiteY45674"/>
                </a:cxn>
                <a:cxn ang="0">
                  <a:pos x="connsiteX45675" y="connsiteY45675"/>
                </a:cxn>
                <a:cxn ang="0">
                  <a:pos x="connsiteX45676" y="connsiteY45676"/>
                </a:cxn>
                <a:cxn ang="0">
                  <a:pos x="connsiteX45677" y="connsiteY45677"/>
                </a:cxn>
                <a:cxn ang="0">
                  <a:pos x="connsiteX45678" y="connsiteY45678"/>
                </a:cxn>
                <a:cxn ang="0">
                  <a:pos x="connsiteX45679" y="connsiteY45679"/>
                </a:cxn>
                <a:cxn ang="0">
                  <a:pos x="connsiteX45680" y="connsiteY45680"/>
                </a:cxn>
                <a:cxn ang="0">
                  <a:pos x="connsiteX45681" y="connsiteY45681"/>
                </a:cxn>
                <a:cxn ang="0">
                  <a:pos x="connsiteX45682" y="connsiteY45682"/>
                </a:cxn>
                <a:cxn ang="0">
                  <a:pos x="connsiteX45683" y="connsiteY45683"/>
                </a:cxn>
                <a:cxn ang="0">
                  <a:pos x="connsiteX45684" y="connsiteY45684"/>
                </a:cxn>
                <a:cxn ang="0">
                  <a:pos x="connsiteX45685" y="connsiteY45685"/>
                </a:cxn>
                <a:cxn ang="0">
                  <a:pos x="connsiteX45686" y="connsiteY45686"/>
                </a:cxn>
                <a:cxn ang="0">
                  <a:pos x="connsiteX45687" y="connsiteY45687"/>
                </a:cxn>
                <a:cxn ang="0">
                  <a:pos x="connsiteX45688" y="connsiteY45688"/>
                </a:cxn>
                <a:cxn ang="0">
                  <a:pos x="connsiteX45689" y="connsiteY45689"/>
                </a:cxn>
                <a:cxn ang="0">
                  <a:pos x="connsiteX45690" y="connsiteY45690"/>
                </a:cxn>
                <a:cxn ang="0">
                  <a:pos x="connsiteX45691" y="connsiteY45691"/>
                </a:cxn>
                <a:cxn ang="0">
                  <a:pos x="connsiteX45692" y="connsiteY45692"/>
                </a:cxn>
                <a:cxn ang="0">
                  <a:pos x="connsiteX45693" y="connsiteY45693"/>
                </a:cxn>
                <a:cxn ang="0">
                  <a:pos x="connsiteX45694" y="connsiteY45694"/>
                </a:cxn>
                <a:cxn ang="0">
                  <a:pos x="connsiteX45695" y="connsiteY45695"/>
                </a:cxn>
                <a:cxn ang="0">
                  <a:pos x="connsiteX45696" y="connsiteY45696"/>
                </a:cxn>
                <a:cxn ang="0">
                  <a:pos x="connsiteX45697" y="connsiteY45697"/>
                </a:cxn>
                <a:cxn ang="0">
                  <a:pos x="connsiteX45698" y="connsiteY45698"/>
                </a:cxn>
                <a:cxn ang="0">
                  <a:pos x="connsiteX45699" y="connsiteY45699"/>
                </a:cxn>
                <a:cxn ang="0">
                  <a:pos x="connsiteX45700" y="connsiteY45700"/>
                </a:cxn>
                <a:cxn ang="0">
                  <a:pos x="connsiteX45701" y="connsiteY45701"/>
                </a:cxn>
                <a:cxn ang="0">
                  <a:pos x="connsiteX45702" y="connsiteY45702"/>
                </a:cxn>
                <a:cxn ang="0">
                  <a:pos x="connsiteX45703" y="connsiteY45703"/>
                </a:cxn>
                <a:cxn ang="0">
                  <a:pos x="connsiteX45704" y="connsiteY45704"/>
                </a:cxn>
                <a:cxn ang="0">
                  <a:pos x="connsiteX45705" y="connsiteY45705"/>
                </a:cxn>
                <a:cxn ang="0">
                  <a:pos x="connsiteX45706" y="connsiteY45706"/>
                </a:cxn>
                <a:cxn ang="0">
                  <a:pos x="connsiteX45707" y="connsiteY45707"/>
                </a:cxn>
                <a:cxn ang="0">
                  <a:pos x="connsiteX45708" y="connsiteY45708"/>
                </a:cxn>
                <a:cxn ang="0">
                  <a:pos x="connsiteX45709" y="connsiteY45709"/>
                </a:cxn>
                <a:cxn ang="0">
                  <a:pos x="connsiteX45710" y="connsiteY45710"/>
                </a:cxn>
                <a:cxn ang="0">
                  <a:pos x="connsiteX45711" y="connsiteY45711"/>
                </a:cxn>
                <a:cxn ang="0">
                  <a:pos x="connsiteX45712" y="connsiteY45712"/>
                </a:cxn>
                <a:cxn ang="0">
                  <a:pos x="connsiteX45713" y="connsiteY45713"/>
                </a:cxn>
                <a:cxn ang="0">
                  <a:pos x="connsiteX45714" y="connsiteY45714"/>
                </a:cxn>
                <a:cxn ang="0">
                  <a:pos x="connsiteX45715" y="connsiteY45715"/>
                </a:cxn>
                <a:cxn ang="0">
                  <a:pos x="connsiteX45716" y="connsiteY45716"/>
                </a:cxn>
                <a:cxn ang="0">
                  <a:pos x="connsiteX45717" y="connsiteY45717"/>
                </a:cxn>
                <a:cxn ang="0">
                  <a:pos x="connsiteX45718" y="connsiteY45718"/>
                </a:cxn>
                <a:cxn ang="0">
                  <a:pos x="connsiteX45719" y="connsiteY45719"/>
                </a:cxn>
                <a:cxn ang="0">
                  <a:pos x="connsiteX45720" y="connsiteY45720"/>
                </a:cxn>
                <a:cxn ang="0">
                  <a:pos x="connsiteX45721" y="connsiteY45721"/>
                </a:cxn>
                <a:cxn ang="0">
                  <a:pos x="connsiteX45722" y="connsiteY45722"/>
                </a:cxn>
                <a:cxn ang="0">
                  <a:pos x="connsiteX45723" y="connsiteY45723"/>
                </a:cxn>
                <a:cxn ang="0">
                  <a:pos x="connsiteX45724" y="connsiteY45724"/>
                </a:cxn>
                <a:cxn ang="0">
                  <a:pos x="connsiteX45725" y="connsiteY45725"/>
                </a:cxn>
                <a:cxn ang="0">
                  <a:pos x="connsiteX45726" y="connsiteY45726"/>
                </a:cxn>
                <a:cxn ang="0">
                  <a:pos x="connsiteX45727" y="connsiteY45727"/>
                </a:cxn>
                <a:cxn ang="0">
                  <a:pos x="connsiteX45728" y="connsiteY45728"/>
                </a:cxn>
                <a:cxn ang="0">
                  <a:pos x="connsiteX45729" y="connsiteY45729"/>
                </a:cxn>
                <a:cxn ang="0">
                  <a:pos x="connsiteX45730" y="connsiteY45730"/>
                </a:cxn>
                <a:cxn ang="0">
                  <a:pos x="connsiteX45731" y="connsiteY45731"/>
                </a:cxn>
                <a:cxn ang="0">
                  <a:pos x="connsiteX45732" y="connsiteY45732"/>
                </a:cxn>
                <a:cxn ang="0">
                  <a:pos x="connsiteX45733" y="connsiteY45733"/>
                </a:cxn>
                <a:cxn ang="0">
                  <a:pos x="connsiteX45734" y="connsiteY45734"/>
                </a:cxn>
                <a:cxn ang="0">
                  <a:pos x="connsiteX45735" y="connsiteY45735"/>
                </a:cxn>
                <a:cxn ang="0">
                  <a:pos x="connsiteX45736" y="connsiteY45736"/>
                </a:cxn>
                <a:cxn ang="0">
                  <a:pos x="connsiteX45737" y="connsiteY45737"/>
                </a:cxn>
                <a:cxn ang="0">
                  <a:pos x="connsiteX45738" y="connsiteY45738"/>
                </a:cxn>
                <a:cxn ang="0">
                  <a:pos x="connsiteX45739" y="connsiteY45739"/>
                </a:cxn>
                <a:cxn ang="0">
                  <a:pos x="connsiteX45740" y="connsiteY45740"/>
                </a:cxn>
                <a:cxn ang="0">
                  <a:pos x="connsiteX45741" y="connsiteY45741"/>
                </a:cxn>
                <a:cxn ang="0">
                  <a:pos x="connsiteX45742" y="connsiteY45742"/>
                </a:cxn>
                <a:cxn ang="0">
                  <a:pos x="connsiteX45743" y="connsiteY45743"/>
                </a:cxn>
                <a:cxn ang="0">
                  <a:pos x="connsiteX45744" y="connsiteY45744"/>
                </a:cxn>
                <a:cxn ang="0">
                  <a:pos x="connsiteX45745" y="connsiteY45745"/>
                </a:cxn>
                <a:cxn ang="0">
                  <a:pos x="connsiteX45746" y="connsiteY45746"/>
                </a:cxn>
                <a:cxn ang="0">
                  <a:pos x="connsiteX45747" y="connsiteY45747"/>
                </a:cxn>
                <a:cxn ang="0">
                  <a:pos x="connsiteX45748" y="connsiteY45748"/>
                </a:cxn>
                <a:cxn ang="0">
                  <a:pos x="connsiteX45749" y="connsiteY45749"/>
                </a:cxn>
                <a:cxn ang="0">
                  <a:pos x="connsiteX45750" y="connsiteY45750"/>
                </a:cxn>
                <a:cxn ang="0">
                  <a:pos x="connsiteX45751" y="connsiteY45751"/>
                </a:cxn>
                <a:cxn ang="0">
                  <a:pos x="connsiteX45752" y="connsiteY45752"/>
                </a:cxn>
                <a:cxn ang="0">
                  <a:pos x="connsiteX45753" y="connsiteY45753"/>
                </a:cxn>
                <a:cxn ang="0">
                  <a:pos x="connsiteX45754" y="connsiteY45754"/>
                </a:cxn>
                <a:cxn ang="0">
                  <a:pos x="connsiteX45755" y="connsiteY45755"/>
                </a:cxn>
                <a:cxn ang="0">
                  <a:pos x="connsiteX45756" y="connsiteY45756"/>
                </a:cxn>
                <a:cxn ang="0">
                  <a:pos x="connsiteX45757" y="connsiteY45757"/>
                </a:cxn>
                <a:cxn ang="0">
                  <a:pos x="connsiteX45758" y="connsiteY45758"/>
                </a:cxn>
                <a:cxn ang="0">
                  <a:pos x="connsiteX45759" y="connsiteY45759"/>
                </a:cxn>
                <a:cxn ang="0">
                  <a:pos x="connsiteX45760" y="connsiteY45760"/>
                </a:cxn>
                <a:cxn ang="0">
                  <a:pos x="connsiteX45761" y="connsiteY45761"/>
                </a:cxn>
                <a:cxn ang="0">
                  <a:pos x="connsiteX45762" y="connsiteY45762"/>
                </a:cxn>
                <a:cxn ang="0">
                  <a:pos x="connsiteX45763" y="connsiteY45763"/>
                </a:cxn>
                <a:cxn ang="0">
                  <a:pos x="connsiteX45764" y="connsiteY45764"/>
                </a:cxn>
                <a:cxn ang="0">
                  <a:pos x="connsiteX45765" y="connsiteY45765"/>
                </a:cxn>
                <a:cxn ang="0">
                  <a:pos x="connsiteX45766" y="connsiteY45766"/>
                </a:cxn>
                <a:cxn ang="0">
                  <a:pos x="connsiteX45767" y="connsiteY45767"/>
                </a:cxn>
                <a:cxn ang="0">
                  <a:pos x="connsiteX45768" y="connsiteY45768"/>
                </a:cxn>
                <a:cxn ang="0">
                  <a:pos x="connsiteX45769" y="connsiteY45769"/>
                </a:cxn>
                <a:cxn ang="0">
                  <a:pos x="connsiteX45770" y="connsiteY45770"/>
                </a:cxn>
                <a:cxn ang="0">
                  <a:pos x="connsiteX45771" y="connsiteY45771"/>
                </a:cxn>
                <a:cxn ang="0">
                  <a:pos x="connsiteX45772" y="connsiteY45772"/>
                </a:cxn>
                <a:cxn ang="0">
                  <a:pos x="connsiteX45773" y="connsiteY45773"/>
                </a:cxn>
                <a:cxn ang="0">
                  <a:pos x="connsiteX45774" y="connsiteY45774"/>
                </a:cxn>
                <a:cxn ang="0">
                  <a:pos x="connsiteX45775" y="connsiteY45775"/>
                </a:cxn>
                <a:cxn ang="0">
                  <a:pos x="connsiteX45776" y="connsiteY45776"/>
                </a:cxn>
                <a:cxn ang="0">
                  <a:pos x="connsiteX45777" y="connsiteY45777"/>
                </a:cxn>
                <a:cxn ang="0">
                  <a:pos x="connsiteX45778" y="connsiteY45778"/>
                </a:cxn>
                <a:cxn ang="0">
                  <a:pos x="connsiteX45779" y="connsiteY45779"/>
                </a:cxn>
                <a:cxn ang="0">
                  <a:pos x="connsiteX45780" y="connsiteY45780"/>
                </a:cxn>
                <a:cxn ang="0">
                  <a:pos x="connsiteX45781" y="connsiteY45781"/>
                </a:cxn>
                <a:cxn ang="0">
                  <a:pos x="connsiteX45782" y="connsiteY45782"/>
                </a:cxn>
                <a:cxn ang="0">
                  <a:pos x="connsiteX45783" y="connsiteY45783"/>
                </a:cxn>
                <a:cxn ang="0">
                  <a:pos x="connsiteX45784" y="connsiteY45784"/>
                </a:cxn>
                <a:cxn ang="0">
                  <a:pos x="connsiteX45785" y="connsiteY45785"/>
                </a:cxn>
                <a:cxn ang="0">
                  <a:pos x="connsiteX45786" y="connsiteY45786"/>
                </a:cxn>
                <a:cxn ang="0">
                  <a:pos x="connsiteX45787" y="connsiteY45787"/>
                </a:cxn>
                <a:cxn ang="0">
                  <a:pos x="connsiteX45788" y="connsiteY45788"/>
                </a:cxn>
                <a:cxn ang="0">
                  <a:pos x="connsiteX45789" y="connsiteY45789"/>
                </a:cxn>
                <a:cxn ang="0">
                  <a:pos x="connsiteX45790" y="connsiteY45790"/>
                </a:cxn>
                <a:cxn ang="0">
                  <a:pos x="connsiteX45791" y="connsiteY45791"/>
                </a:cxn>
                <a:cxn ang="0">
                  <a:pos x="connsiteX45792" y="connsiteY45792"/>
                </a:cxn>
                <a:cxn ang="0">
                  <a:pos x="connsiteX45793" y="connsiteY45793"/>
                </a:cxn>
                <a:cxn ang="0">
                  <a:pos x="connsiteX45794" y="connsiteY45794"/>
                </a:cxn>
                <a:cxn ang="0">
                  <a:pos x="connsiteX45795" y="connsiteY45795"/>
                </a:cxn>
                <a:cxn ang="0">
                  <a:pos x="connsiteX45796" y="connsiteY45796"/>
                </a:cxn>
                <a:cxn ang="0">
                  <a:pos x="connsiteX45797" y="connsiteY45797"/>
                </a:cxn>
                <a:cxn ang="0">
                  <a:pos x="connsiteX45798" y="connsiteY45798"/>
                </a:cxn>
                <a:cxn ang="0">
                  <a:pos x="connsiteX45799" y="connsiteY45799"/>
                </a:cxn>
                <a:cxn ang="0">
                  <a:pos x="connsiteX45800" y="connsiteY45800"/>
                </a:cxn>
                <a:cxn ang="0">
                  <a:pos x="connsiteX45801" y="connsiteY45801"/>
                </a:cxn>
                <a:cxn ang="0">
                  <a:pos x="connsiteX45802" y="connsiteY45802"/>
                </a:cxn>
                <a:cxn ang="0">
                  <a:pos x="connsiteX45803" y="connsiteY45803"/>
                </a:cxn>
                <a:cxn ang="0">
                  <a:pos x="connsiteX45804" y="connsiteY45804"/>
                </a:cxn>
                <a:cxn ang="0">
                  <a:pos x="connsiteX45805" y="connsiteY45805"/>
                </a:cxn>
                <a:cxn ang="0">
                  <a:pos x="connsiteX45806" y="connsiteY45806"/>
                </a:cxn>
                <a:cxn ang="0">
                  <a:pos x="connsiteX45807" y="connsiteY45807"/>
                </a:cxn>
                <a:cxn ang="0">
                  <a:pos x="connsiteX45808" y="connsiteY45808"/>
                </a:cxn>
                <a:cxn ang="0">
                  <a:pos x="connsiteX45809" y="connsiteY45809"/>
                </a:cxn>
                <a:cxn ang="0">
                  <a:pos x="connsiteX45810" y="connsiteY45810"/>
                </a:cxn>
                <a:cxn ang="0">
                  <a:pos x="connsiteX45811" y="connsiteY45811"/>
                </a:cxn>
                <a:cxn ang="0">
                  <a:pos x="connsiteX45812" y="connsiteY45812"/>
                </a:cxn>
                <a:cxn ang="0">
                  <a:pos x="connsiteX45813" y="connsiteY45813"/>
                </a:cxn>
                <a:cxn ang="0">
                  <a:pos x="connsiteX45814" y="connsiteY45814"/>
                </a:cxn>
                <a:cxn ang="0">
                  <a:pos x="connsiteX45815" y="connsiteY45815"/>
                </a:cxn>
                <a:cxn ang="0">
                  <a:pos x="connsiteX45816" y="connsiteY45816"/>
                </a:cxn>
                <a:cxn ang="0">
                  <a:pos x="connsiteX45817" y="connsiteY45817"/>
                </a:cxn>
                <a:cxn ang="0">
                  <a:pos x="connsiteX45818" y="connsiteY45818"/>
                </a:cxn>
                <a:cxn ang="0">
                  <a:pos x="connsiteX45819" y="connsiteY45819"/>
                </a:cxn>
                <a:cxn ang="0">
                  <a:pos x="connsiteX45820" y="connsiteY45820"/>
                </a:cxn>
                <a:cxn ang="0">
                  <a:pos x="connsiteX45821" y="connsiteY45821"/>
                </a:cxn>
                <a:cxn ang="0">
                  <a:pos x="connsiteX45822" y="connsiteY45822"/>
                </a:cxn>
                <a:cxn ang="0">
                  <a:pos x="connsiteX45823" y="connsiteY45823"/>
                </a:cxn>
                <a:cxn ang="0">
                  <a:pos x="connsiteX45824" y="connsiteY45824"/>
                </a:cxn>
                <a:cxn ang="0">
                  <a:pos x="connsiteX45825" y="connsiteY45825"/>
                </a:cxn>
                <a:cxn ang="0">
                  <a:pos x="connsiteX45826" y="connsiteY45826"/>
                </a:cxn>
                <a:cxn ang="0">
                  <a:pos x="connsiteX45827" y="connsiteY45827"/>
                </a:cxn>
                <a:cxn ang="0">
                  <a:pos x="connsiteX45828" y="connsiteY45828"/>
                </a:cxn>
                <a:cxn ang="0">
                  <a:pos x="connsiteX45829" y="connsiteY45829"/>
                </a:cxn>
                <a:cxn ang="0">
                  <a:pos x="connsiteX45830" y="connsiteY45830"/>
                </a:cxn>
                <a:cxn ang="0">
                  <a:pos x="connsiteX45831" y="connsiteY45831"/>
                </a:cxn>
                <a:cxn ang="0">
                  <a:pos x="connsiteX45832" y="connsiteY45832"/>
                </a:cxn>
                <a:cxn ang="0">
                  <a:pos x="connsiteX45833" y="connsiteY45833"/>
                </a:cxn>
                <a:cxn ang="0">
                  <a:pos x="connsiteX45834" y="connsiteY45834"/>
                </a:cxn>
                <a:cxn ang="0">
                  <a:pos x="connsiteX45835" y="connsiteY45835"/>
                </a:cxn>
                <a:cxn ang="0">
                  <a:pos x="connsiteX45836" y="connsiteY45836"/>
                </a:cxn>
                <a:cxn ang="0">
                  <a:pos x="connsiteX45837" y="connsiteY45837"/>
                </a:cxn>
                <a:cxn ang="0">
                  <a:pos x="connsiteX45838" y="connsiteY45838"/>
                </a:cxn>
                <a:cxn ang="0">
                  <a:pos x="connsiteX45839" y="connsiteY45839"/>
                </a:cxn>
                <a:cxn ang="0">
                  <a:pos x="connsiteX45840" y="connsiteY45840"/>
                </a:cxn>
                <a:cxn ang="0">
                  <a:pos x="connsiteX45841" y="connsiteY45841"/>
                </a:cxn>
                <a:cxn ang="0">
                  <a:pos x="connsiteX45842" y="connsiteY45842"/>
                </a:cxn>
                <a:cxn ang="0">
                  <a:pos x="connsiteX45843" y="connsiteY45843"/>
                </a:cxn>
                <a:cxn ang="0">
                  <a:pos x="connsiteX45844" y="connsiteY45844"/>
                </a:cxn>
                <a:cxn ang="0">
                  <a:pos x="connsiteX45845" y="connsiteY45845"/>
                </a:cxn>
                <a:cxn ang="0">
                  <a:pos x="connsiteX45846" y="connsiteY45846"/>
                </a:cxn>
                <a:cxn ang="0">
                  <a:pos x="connsiteX45847" y="connsiteY45847"/>
                </a:cxn>
                <a:cxn ang="0">
                  <a:pos x="connsiteX45848" y="connsiteY45848"/>
                </a:cxn>
                <a:cxn ang="0">
                  <a:pos x="connsiteX45849" y="connsiteY45849"/>
                </a:cxn>
                <a:cxn ang="0">
                  <a:pos x="connsiteX45850" y="connsiteY45850"/>
                </a:cxn>
                <a:cxn ang="0">
                  <a:pos x="connsiteX45851" y="connsiteY45851"/>
                </a:cxn>
                <a:cxn ang="0">
                  <a:pos x="connsiteX45852" y="connsiteY45852"/>
                </a:cxn>
                <a:cxn ang="0">
                  <a:pos x="connsiteX45853" y="connsiteY45853"/>
                </a:cxn>
                <a:cxn ang="0">
                  <a:pos x="connsiteX45854" y="connsiteY45854"/>
                </a:cxn>
                <a:cxn ang="0">
                  <a:pos x="connsiteX45855" y="connsiteY45855"/>
                </a:cxn>
                <a:cxn ang="0">
                  <a:pos x="connsiteX45856" y="connsiteY45856"/>
                </a:cxn>
                <a:cxn ang="0">
                  <a:pos x="connsiteX45857" y="connsiteY45857"/>
                </a:cxn>
                <a:cxn ang="0">
                  <a:pos x="connsiteX45858" y="connsiteY45858"/>
                </a:cxn>
                <a:cxn ang="0">
                  <a:pos x="connsiteX45859" y="connsiteY45859"/>
                </a:cxn>
                <a:cxn ang="0">
                  <a:pos x="connsiteX45860" y="connsiteY45860"/>
                </a:cxn>
                <a:cxn ang="0">
                  <a:pos x="connsiteX45861" y="connsiteY45861"/>
                </a:cxn>
                <a:cxn ang="0">
                  <a:pos x="connsiteX45862" y="connsiteY45862"/>
                </a:cxn>
                <a:cxn ang="0">
                  <a:pos x="connsiteX45863" y="connsiteY45863"/>
                </a:cxn>
                <a:cxn ang="0">
                  <a:pos x="connsiteX45864" y="connsiteY45864"/>
                </a:cxn>
                <a:cxn ang="0">
                  <a:pos x="connsiteX45865" y="connsiteY45865"/>
                </a:cxn>
                <a:cxn ang="0">
                  <a:pos x="connsiteX45866" y="connsiteY45866"/>
                </a:cxn>
                <a:cxn ang="0">
                  <a:pos x="connsiteX45867" y="connsiteY45867"/>
                </a:cxn>
                <a:cxn ang="0">
                  <a:pos x="connsiteX45868" y="connsiteY45868"/>
                </a:cxn>
                <a:cxn ang="0">
                  <a:pos x="connsiteX45869" y="connsiteY45869"/>
                </a:cxn>
                <a:cxn ang="0">
                  <a:pos x="connsiteX45870" y="connsiteY45870"/>
                </a:cxn>
                <a:cxn ang="0">
                  <a:pos x="connsiteX45871" y="connsiteY45871"/>
                </a:cxn>
                <a:cxn ang="0">
                  <a:pos x="connsiteX45872" y="connsiteY45872"/>
                </a:cxn>
                <a:cxn ang="0">
                  <a:pos x="connsiteX45873" y="connsiteY45873"/>
                </a:cxn>
                <a:cxn ang="0">
                  <a:pos x="connsiteX45874" y="connsiteY45874"/>
                </a:cxn>
                <a:cxn ang="0">
                  <a:pos x="connsiteX45875" y="connsiteY45875"/>
                </a:cxn>
                <a:cxn ang="0">
                  <a:pos x="connsiteX45876" y="connsiteY45876"/>
                </a:cxn>
                <a:cxn ang="0">
                  <a:pos x="connsiteX45877" y="connsiteY45877"/>
                </a:cxn>
                <a:cxn ang="0">
                  <a:pos x="connsiteX45878" y="connsiteY45878"/>
                </a:cxn>
                <a:cxn ang="0">
                  <a:pos x="connsiteX45879" y="connsiteY45879"/>
                </a:cxn>
                <a:cxn ang="0">
                  <a:pos x="connsiteX45880" y="connsiteY45880"/>
                </a:cxn>
                <a:cxn ang="0">
                  <a:pos x="connsiteX45881" y="connsiteY45881"/>
                </a:cxn>
                <a:cxn ang="0">
                  <a:pos x="connsiteX45882" y="connsiteY45882"/>
                </a:cxn>
                <a:cxn ang="0">
                  <a:pos x="connsiteX45883" y="connsiteY45883"/>
                </a:cxn>
                <a:cxn ang="0">
                  <a:pos x="connsiteX45884" y="connsiteY45884"/>
                </a:cxn>
                <a:cxn ang="0">
                  <a:pos x="connsiteX45885" y="connsiteY45885"/>
                </a:cxn>
                <a:cxn ang="0">
                  <a:pos x="connsiteX45886" y="connsiteY45886"/>
                </a:cxn>
                <a:cxn ang="0">
                  <a:pos x="connsiteX45887" y="connsiteY45887"/>
                </a:cxn>
                <a:cxn ang="0">
                  <a:pos x="connsiteX45888" y="connsiteY45888"/>
                </a:cxn>
                <a:cxn ang="0">
                  <a:pos x="connsiteX45889" y="connsiteY45889"/>
                </a:cxn>
                <a:cxn ang="0">
                  <a:pos x="connsiteX45890" y="connsiteY45890"/>
                </a:cxn>
                <a:cxn ang="0">
                  <a:pos x="connsiteX45891" y="connsiteY45891"/>
                </a:cxn>
                <a:cxn ang="0">
                  <a:pos x="connsiteX45892" y="connsiteY45892"/>
                </a:cxn>
                <a:cxn ang="0">
                  <a:pos x="connsiteX45893" y="connsiteY45893"/>
                </a:cxn>
                <a:cxn ang="0">
                  <a:pos x="connsiteX45894" y="connsiteY45894"/>
                </a:cxn>
                <a:cxn ang="0">
                  <a:pos x="connsiteX45895" y="connsiteY45895"/>
                </a:cxn>
                <a:cxn ang="0">
                  <a:pos x="connsiteX45896" y="connsiteY45896"/>
                </a:cxn>
                <a:cxn ang="0">
                  <a:pos x="connsiteX45897" y="connsiteY45897"/>
                </a:cxn>
                <a:cxn ang="0">
                  <a:pos x="connsiteX45898" y="connsiteY45898"/>
                </a:cxn>
                <a:cxn ang="0">
                  <a:pos x="connsiteX45899" y="connsiteY45899"/>
                </a:cxn>
                <a:cxn ang="0">
                  <a:pos x="connsiteX45900" y="connsiteY45900"/>
                </a:cxn>
                <a:cxn ang="0">
                  <a:pos x="connsiteX45901" y="connsiteY45901"/>
                </a:cxn>
                <a:cxn ang="0">
                  <a:pos x="connsiteX45902" y="connsiteY45902"/>
                </a:cxn>
                <a:cxn ang="0">
                  <a:pos x="connsiteX45903" y="connsiteY45903"/>
                </a:cxn>
                <a:cxn ang="0">
                  <a:pos x="connsiteX45904" y="connsiteY45904"/>
                </a:cxn>
                <a:cxn ang="0">
                  <a:pos x="connsiteX45905" y="connsiteY45905"/>
                </a:cxn>
                <a:cxn ang="0">
                  <a:pos x="connsiteX45906" y="connsiteY45906"/>
                </a:cxn>
                <a:cxn ang="0">
                  <a:pos x="connsiteX45907" y="connsiteY45907"/>
                </a:cxn>
                <a:cxn ang="0">
                  <a:pos x="connsiteX45908" y="connsiteY45908"/>
                </a:cxn>
                <a:cxn ang="0">
                  <a:pos x="connsiteX45909" y="connsiteY45909"/>
                </a:cxn>
                <a:cxn ang="0">
                  <a:pos x="connsiteX45910" y="connsiteY45910"/>
                </a:cxn>
                <a:cxn ang="0">
                  <a:pos x="connsiteX45911" y="connsiteY45911"/>
                </a:cxn>
                <a:cxn ang="0">
                  <a:pos x="connsiteX45912" y="connsiteY45912"/>
                </a:cxn>
                <a:cxn ang="0">
                  <a:pos x="connsiteX45913" y="connsiteY45913"/>
                </a:cxn>
                <a:cxn ang="0">
                  <a:pos x="connsiteX45914" y="connsiteY45914"/>
                </a:cxn>
                <a:cxn ang="0">
                  <a:pos x="connsiteX45915" y="connsiteY45915"/>
                </a:cxn>
                <a:cxn ang="0">
                  <a:pos x="connsiteX45916" y="connsiteY45916"/>
                </a:cxn>
                <a:cxn ang="0">
                  <a:pos x="connsiteX45917" y="connsiteY45917"/>
                </a:cxn>
                <a:cxn ang="0">
                  <a:pos x="connsiteX45918" y="connsiteY45918"/>
                </a:cxn>
                <a:cxn ang="0">
                  <a:pos x="connsiteX45919" y="connsiteY45919"/>
                </a:cxn>
                <a:cxn ang="0">
                  <a:pos x="connsiteX45920" y="connsiteY45920"/>
                </a:cxn>
                <a:cxn ang="0">
                  <a:pos x="connsiteX45921" y="connsiteY45921"/>
                </a:cxn>
                <a:cxn ang="0">
                  <a:pos x="connsiteX45922" y="connsiteY45922"/>
                </a:cxn>
                <a:cxn ang="0">
                  <a:pos x="connsiteX45923" y="connsiteY45923"/>
                </a:cxn>
                <a:cxn ang="0">
                  <a:pos x="connsiteX45924" y="connsiteY45924"/>
                </a:cxn>
                <a:cxn ang="0">
                  <a:pos x="connsiteX45925" y="connsiteY45925"/>
                </a:cxn>
                <a:cxn ang="0">
                  <a:pos x="connsiteX45926" y="connsiteY45926"/>
                </a:cxn>
                <a:cxn ang="0">
                  <a:pos x="connsiteX45927" y="connsiteY45927"/>
                </a:cxn>
                <a:cxn ang="0">
                  <a:pos x="connsiteX45928" y="connsiteY45928"/>
                </a:cxn>
                <a:cxn ang="0">
                  <a:pos x="connsiteX45929" y="connsiteY45929"/>
                </a:cxn>
                <a:cxn ang="0">
                  <a:pos x="connsiteX45930" y="connsiteY45930"/>
                </a:cxn>
                <a:cxn ang="0">
                  <a:pos x="connsiteX45931" y="connsiteY45931"/>
                </a:cxn>
                <a:cxn ang="0">
                  <a:pos x="connsiteX45932" y="connsiteY45932"/>
                </a:cxn>
                <a:cxn ang="0">
                  <a:pos x="connsiteX45933" y="connsiteY45933"/>
                </a:cxn>
                <a:cxn ang="0">
                  <a:pos x="connsiteX45934" y="connsiteY45934"/>
                </a:cxn>
                <a:cxn ang="0">
                  <a:pos x="connsiteX45935" y="connsiteY45935"/>
                </a:cxn>
                <a:cxn ang="0">
                  <a:pos x="connsiteX45936" y="connsiteY45936"/>
                </a:cxn>
                <a:cxn ang="0">
                  <a:pos x="connsiteX45937" y="connsiteY45937"/>
                </a:cxn>
                <a:cxn ang="0">
                  <a:pos x="connsiteX45938" y="connsiteY45938"/>
                </a:cxn>
                <a:cxn ang="0">
                  <a:pos x="connsiteX45939" y="connsiteY45939"/>
                </a:cxn>
                <a:cxn ang="0">
                  <a:pos x="connsiteX45940" y="connsiteY45940"/>
                </a:cxn>
                <a:cxn ang="0">
                  <a:pos x="connsiteX45941" y="connsiteY45941"/>
                </a:cxn>
                <a:cxn ang="0">
                  <a:pos x="connsiteX45942" y="connsiteY45942"/>
                </a:cxn>
                <a:cxn ang="0">
                  <a:pos x="connsiteX45943" y="connsiteY45943"/>
                </a:cxn>
                <a:cxn ang="0">
                  <a:pos x="connsiteX45944" y="connsiteY45944"/>
                </a:cxn>
                <a:cxn ang="0">
                  <a:pos x="connsiteX45945" y="connsiteY45945"/>
                </a:cxn>
                <a:cxn ang="0">
                  <a:pos x="connsiteX45946" y="connsiteY45946"/>
                </a:cxn>
                <a:cxn ang="0">
                  <a:pos x="connsiteX45947" y="connsiteY45947"/>
                </a:cxn>
                <a:cxn ang="0">
                  <a:pos x="connsiteX45948" y="connsiteY45948"/>
                </a:cxn>
                <a:cxn ang="0">
                  <a:pos x="connsiteX45949" y="connsiteY45949"/>
                </a:cxn>
                <a:cxn ang="0">
                  <a:pos x="connsiteX45950" y="connsiteY45950"/>
                </a:cxn>
                <a:cxn ang="0">
                  <a:pos x="connsiteX45951" y="connsiteY45951"/>
                </a:cxn>
                <a:cxn ang="0">
                  <a:pos x="connsiteX45952" y="connsiteY45952"/>
                </a:cxn>
                <a:cxn ang="0">
                  <a:pos x="connsiteX45953" y="connsiteY45953"/>
                </a:cxn>
                <a:cxn ang="0">
                  <a:pos x="connsiteX45954" y="connsiteY45954"/>
                </a:cxn>
                <a:cxn ang="0">
                  <a:pos x="connsiteX45955" y="connsiteY45955"/>
                </a:cxn>
                <a:cxn ang="0">
                  <a:pos x="connsiteX45956" y="connsiteY45956"/>
                </a:cxn>
                <a:cxn ang="0">
                  <a:pos x="connsiteX45957" y="connsiteY45957"/>
                </a:cxn>
                <a:cxn ang="0">
                  <a:pos x="connsiteX45958" y="connsiteY45958"/>
                </a:cxn>
                <a:cxn ang="0">
                  <a:pos x="connsiteX45959" y="connsiteY45959"/>
                </a:cxn>
                <a:cxn ang="0">
                  <a:pos x="connsiteX45960" y="connsiteY45960"/>
                </a:cxn>
                <a:cxn ang="0">
                  <a:pos x="connsiteX45961" y="connsiteY45961"/>
                </a:cxn>
                <a:cxn ang="0">
                  <a:pos x="connsiteX45962" y="connsiteY45962"/>
                </a:cxn>
                <a:cxn ang="0">
                  <a:pos x="connsiteX45963" y="connsiteY45963"/>
                </a:cxn>
                <a:cxn ang="0">
                  <a:pos x="connsiteX45964" y="connsiteY45964"/>
                </a:cxn>
                <a:cxn ang="0">
                  <a:pos x="connsiteX45965" y="connsiteY45965"/>
                </a:cxn>
                <a:cxn ang="0">
                  <a:pos x="connsiteX45966" y="connsiteY45966"/>
                </a:cxn>
                <a:cxn ang="0">
                  <a:pos x="connsiteX45967" y="connsiteY45967"/>
                </a:cxn>
                <a:cxn ang="0">
                  <a:pos x="connsiteX45968" y="connsiteY45968"/>
                </a:cxn>
                <a:cxn ang="0">
                  <a:pos x="connsiteX45969" y="connsiteY45969"/>
                </a:cxn>
                <a:cxn ang="0">
                  <a:pos x="connsiteX45970" y="connsiteY45970"/>
                </a:cxn>
                <a:cxn ang="0">
                  <a:pos x="connsiteX45971" y="connsiteY45971"/>
                </a:cxn>
                <a:cxn ang="0">
                  <a:pos x="connsiteX45972" y="connsiteY45972"/>
                </a:cxn>
                <a:cxn ang="0">
                  <a:pos x="connsiteX45973" y="connsiteY45973"/>
                </a:cxn>
                <a:cxn ang="0">
                  <a:pos x="connsiteX45974" y="connsiteY45974"/>
                </a:cxn>
                <a:cxn ang="0">
                  <a:pos x="connsiteX45975" y="connsiteY45975"/>
                </a:cxn>
                <a:cxn ang="0">
                  <a:pos x="connsiteX45976" y="connsiteY45976"/>
                </a:cxn>
                <a:cxn ang="0">
                  <a:pos x="connsiteX45977" y="connsiteY45977"/>
                </a:cxn>
                <a:cxn ang="0">
                  <a:pos x="connsiteX45978" y="connsiteY45978"/>
                </a:cxn>
                <a:cxn ang="0">
                  <a:pos x="connsiteX45979" y="connsiteY45979"/>
                </a:cxn>
                <a:cxn ang="0">
                  <a:pos x="connsiteX45980" y="connsiteY45980"/>
                </a:cxn>
                <a:cxn ang="0">
                  <a:pos x="connsiteX45981" y="connsiteY45981"/>
                </a:cxn>
                <a:cxn ang="0">
                  <a:pos x="connsiteX45982" y="connsiteY45982"/>
                </a:cxn>
                <a:cxn ang="0">
                  <a:pos x="connsiteX45983" y="connsiteY45983"/>
                </a:cxn>
                <a:cxn ang="0">
                  <a:pos x="connsiteX45984" y="connsiteY45984"/>
                </a:cxn>
                <a:cxn ang="0">
                  <a:pos x="connsiteX45985" y="connsiteY45985"/>
                </a:cxn>
                <a:cxn ang="0">
                  <a:pos x="connsiteX45986" y="connsiteY45986"/>
                </a:cxn>
                <a:cxn ang="0">
                  <a:pos x="connsiteX45987" y="connsiteY45987"/>
                </a:cxn>
                <a:cxn ang="0">
                  <a:pos x="connsiteX45988" y="connsiteY45988"/>
                </a:cxn>
                <a:cxn ang="0">
                  <a:pos x="connsiteX45989" y="connsiteY45989"/>
                </a:cxn>
                <a:cxn ang="0">
                  <a:pos x="connsiteX45990" y="connsiteY45990"/>
                </a:cxn>
                <a:cxn ang="0">
                  <a:pos x="connsiteX45991" y="connsiteY45991"/>
                </a:cxn>
                <a:cxn ang="0">
                  <a:pos x="connsiteX45992" y="connsiteY45992"/>
                </a:cxn>
                <a:cxn ang="0">
                  <a:pos x="connsiteX45993" y="connsiteY45993"/>
                </a:cxn>
                <a:cxn ang="0">
                  <a:pos x="connsiteX45994" y="connsiteY45994"/>
                </a:cxn>
                <a:cxn ang="0">
                  <a:pos x="connsiteX45995" y="connsiteY45995"/>
                </a:cxn>
                <a:cxn ang="0">
                  <a:pos x="connsiteX45996" y="connsiteY45996"/>
                </a:cxn>
                <a:cxn ang="0">
                  <a:pos x="connsiteX45997" y="connsiteY45997"/>
                </a:cxn>
                <a:cxn ang="0">
                  <a:pos x="connsiteX45998" y="connsiteY45998"/>
                </a:cxn>
                <a:cxn ang="0">
                  <a:pos x="connsiteX45999" y="connsiteY45999"/>
                </a:cxn>
                <a:cxn ang="0">
                  <a:pos x="connsiteX46000" y="connsiteY46000"/>
                </a:cxn>
                <a:cxn ang="0">
                  <a:pos x="connsiteX46001" y="connsiteY46001"/>
                </a:cxn>
                <a:cxn ang="0">
                  <a:pos x="connsiteX46002" y="connsiteY46002"/>
                </a:cxn>
                <a:cxn ang="0">
                  <a:pos x="connsiteX46003" y="connsiteY46003"/>
                </a:cxn>
                <a:cxn ang="0">
                  <a:pos x="connsiteX46004" y="connsiteY46004"/>
                </a:cxn>
                <a:cxn ang="0">
                  <a:pos x="connsiteX46005" y="connsiteY46005"/>
                </a:cxn>
                <a:cxn ang="0">
                  <a:pos x="connsiteX46006" y="connsiteY46006"/>
                </a:cxn>
                <a:cxn ang="0">
                  <a:pos x="connsiteX46007" y="connsiteY46007"/>
                </a:cxn>
                <a:cxn ang="0">
                  <a:pos x="connsiteX46008" y="connsiteY46008"/>
                </a:cxn>
                <a:cxn ang="0">
                  <a:pos x="connsiteX46009" y="connsiteY46009"/>
                </a:cxn>
                <a:cxn ang="0">
                  <a:pos x="connsiteX46010" y="connsiteY46010"/>
                </a:cxn>
                <a:cxn ang="0">
                  <a:pos x="connsiteX46011" y="connsiteY46011"/>
                </a:cxn>
                <a:cxn ang="0">
                  <a:pos x="connsiteX46012" y="connsiteY46012"/>
                </a:cxn>
                <a:cxn ang="0">
                  <a:pos x="connsiteX46013" y="connsiteY46013"/>
                </a:cxn>
                <a:cxn ang="0">
                  <a:pos x="connsiteX46014" y="connsiteY46014"/>
                </a:cxn>
                <a:cxn ang="0">
                  <a:pos x="connsiteX46015" y="connsiteY46015"/>
                </a:cxn>
                <a:cxn ang="0">
                  <a:pos x="connsiteX46016" y="connsiteY46016"/>
                </a:cxn>
                <a:cxn ang="0">
                  <a:pos x="connsiteX46017" y="connsiteY46017"/>
                </a:cxn>
                <a:cxn ang="0">
                  <a:pos x="connsiteX46018" y="connsiteY46018"/>
                </a:cxn>
                <a:cxn ang="0">
                  <a:pos x="connsiteX46019" y="connsiteY46019"/>
                </a:cxn>
                <a:cxn ang="0">
                  <a:pos x="connsiteX46020" y="connsiteY46020"/>
                </a:cxn>
                <a:cxn ang="0">
                  <a:pos x="connsiteX46021" y="connsiteY46021"/>
                </a:cxn>
                <a:cxn ang="0">
                  <a:pos x="connsiteX46022" y="connsiteY46022"/>
                </a:cxn>
                <a:cxn ang="0">
                  <a:pos x="connsiteX46023" y="connsiteY46023"/>
                </a:cxn>
                <a:cxn ang="0">
                  <a:pos x="connsiteX46024" y="connsiteY46024"/>
                </a:cxn>
                <a:cxn ang="0">
                  <a:pos x="connsiteX46025" y="connsiteY46025"/>
                </a:cxn>
                <a:cxn ang="0">
                  <a:pos x="connsiteX46026" y="connsiteY46026"/>
                </a:cxn>
                <a:cxn ang="0">
                  <a:pos x="connsiteX46027" y="connsiteY46027"/>
                </a:cxn>
                <a:cxn ang="0">
                  <a:pos x="connsiteX46028" y="connsiteY46028"/>
                </a:cxn>
                <a:cxn ang="0">
                  <a:pos x="connsiteX46029" y="connsiteY46029"/>
                </a:cxn>
                <a:cxn ang="0">
                  <a:pos x="connsiteX46030" y="connsiteY46030"/>
                </a:cxn>
                <a:cxn ang="0">
                  <a:pos x="connsiteX46031" y="connsiteY46031"/>
                </a:cxn>
                <a:cxn ang="0">
                  <a:pos x="connsiteX46032" y="connsiteY46032"/>
                </a:cxn>
                <a:cxn ang="0">
                  <a:pos x="connsiteX46033" y="connsiteY46033"/>
                </a:cxn>
                <a:cxn ang="0">
                  <a:pos x="connsiteX46034" y="connsiteY46034"/>
                </a:cxn>
                <a:cxn ang="0">
                  <a:pos x="connsiteX46035" y="connsiteY46035"/>
                </a:cxn>
                <a:cxn ang="0">
                  <a:pos x="connsiteX46036" y="connsiteY46036"/>
                </a:cxn>
                <a:cxn ang="0">
                  <a:pos x="connsiteX46037" y="connsiteY46037"/>
                </a:cxn>
                <a:cxn ang="0">
                  <a:pos x="connsiteX46038" y="connsiteY46038"/>
                </a:cxn>
                <a:cxn ang="0">
                  <a:pos x="connsiteX46039" y="connsiteY46039"/>
                </a:cxn>
                <a:cxn ang="0">
                  <a:pos x="connsiteX46040" y="connsiteY46040"/>
                </a:cxn>
                <a:cxn ang="0">
                  <a:pos x="connsiteX46041" y="connsiteY46041"/>
                </a:cxn>
                <a:cxn ang="0">
                  <a:pos x="connsiteX46042" y="connsiteY46042"/>
                </a:cxn>
                <a:cxn ang="0">
                  <a:pos x="connsiteX46043" y="connsiteY46043"/>
                </a:cxn>
                <a:cxn ang="0">
                  <a:pos x="connsiteX46044" y="connsiteY46044"/>
                </a:cxn>
                <a:cxn ang="0">
                  <a:pos x="connsiteX46045" y="connsiteY46045"/>
                </a:cxn>
                <a:cxn ang="0">
                  <a:pos x="connsiteX46046" y="connsiteY46046"/>
                </a:cxn>
                <a:cxn ang="0">
                  <a:pos x="connsiteX46047" y="connsiteY46047"/>
                </a:cxn>
                <a:cxn ang="0">
                  <a:pos x="connsiteX46048" y="connsiteY46048"/>
                </a:cxn>
                <a:cxn ang="0">
                  <a:pos x="connsiteX46049" y="connsiteY46049"/>
                </a:cxn>
                <a:cxn ang="0">
                  <a:pos x="connsiteX46050" y="connsiteY46050"/>
                </a:cxn>
                <a:cxn ang="0">
                  <a:pos x="connsiteX46051" y="connsiteY46051"/>
                </a:cxn>
                <a:cxn ang="0">
                  <a:pos x="connsiteX46052" y="connsiteY46052"/>
                </a:cxn>
                <a:cxn ang="0">
                  <a:pos x="connsiteX46053" y="connsiteY46053"/>
                </a:cxn>
                <a:cxn ang="0">
                  <a:pos x="connsiteX46054" y="connsiteY46054"/>
                </a:cxn>
                <a:cxn ang="0">
                  <a:pos x="connsiteX46055" y="connsiteY46055"/>
                </a:cxn>
                <a:cxn ang="0">
                  <a:pos x="connsiteX46056" y="connsiteY46056"/>
                </a:cxn>
                <a:cxn ang="0">
                  <a:pos x="connsiteX46057" y="connsiteY46057"/>
                </a:cxn>
                <a:cxn ang="0">
                  <a:pos x="connsiteX46058" y="connsiteY46058"/>
                </a:cxn>
                <a:cxn ang="0">
                  <a:pos x="connsiteX46059" y="connsiteY46059"/>
                </a:cxn>
                <a:cxn ang="0">
                  <a:pos x="connsiteX46060" y="connsiteY46060"/>
                </a:cxn>
                <a:cxn ang="0">
                  <a:pos x="connsiteX46061" y="connsiteY46061"/>
                </a:cxn>
                <a:cxn ang="0">
                  <a:pos x="connsiteX46062" y="connsiteY46062"/>
                </a:cxn>
                <a:cxn ang="0">
                  <a:pos x="connsiteX46063" y="connsiteY46063"/>
                </a:cxn>
                <a:cxn ang="0">
                  <a:pos x="connsiteX46064" y="connsiteY46064"/>
                </a:cxn>
                <a:cxn ang="0">
                  <a:pos x="connsiteX46065" y="connsiteY46065"/>
                </a:cxn>
                <a:cxn ang="0">
                  <a:pos x="connsiteX46066" y="connsiteY46066"/>
                </a:cxn>
                <a:cxn ang="0">
                  <a:pos x="connsiteX46067" y="connsiteY46067"/>
                </a:cxn>
                <a:cxn ang="0">
                  <a:pos x="connsiteX46068" y="connsiteY46068"/>
                </a:cxn>
                <a:cxn ang="0">
                  <a:pos x="connsiteX46069" y="connsiteY46069"/>
                </a:cxn>
                <a:cxn ang="0">
                  <a:pos x="connsiteX46070" y="connsiteY46070"/>
                </a:cxn>
                <a:cxn ang="0">
                  <a:pos x="connsiteX46071" y="connsiteY46071"/>
                </a:cxn>
                <a:cxn ang="0">
                  <a:pos x="connsiteX46072" y="connsiteY46072"/>
                </a:cxn>
                <a:cxn ang="0">
                  <a:pos x="connsiteX46073" y="connsiteY46073"/>
                </a:cxn>
                <a:cxn ang="0">
                  <a:pos x="connsiteX46074" y="connsiteY46074"/>
                </a:cxn>
                <a:cxn ang="0">
                  <a:pos x="connsiteX46075" y="connsiteY46075"/>
                </a:cxn>
                <a:cxn ang="0">
                  <a:pos x="connsiteX46076" y="connsiteY46076"/>
                </a:cxn>
                <a:cxn ang="0">
                  <a:pos x="connsiteX46077" y="connsiteY46077"/>
                </a:cxn>
                <a:cxn ang="0">
                  <a:pos x="connsiteX46078" y="connsiteY46078"/>
                </a:cxn>
                <a:cxn ang="0">
                  <a:pos x="connsiteX46079" y="connsiteY46079"/>
                </a:cxn>
                <a:cxn ang="0">
                  <a:pos x="connsiteX46080" y="connsiteY46080"/>
                </a:cxn>
                <a:cxn ang="0">
                  <a:pos x="connsiteX46081" y="connsiteY46081"/>
                </a:cxn>
                <a:cxn ang="0">
                  <a:pos x="connsiteX46082" y="connsiteY46082"/>
                </a:cxn>
                <a:cxn ang="0">
                  <a:pos x="connsiteX46083" y="connsiteY46083"/>
                </a:cxn>
                <a:cxn ang="0">
                  <a:pos x="connsiteX46084" y="connsiteY46084"/>
                </a:cxn>
                <a:cxn ang="0">
                  <a:pos x="connsiteX46085" y="connsiteY46085"/>
                </a:cxn>
                <a:cxn ang="0">
                  <a:pos x="connsiteX46086" y="connsiteY46086"/>
                </a:cxn>
                <a:cxn ang="0">
                  <a:pos x="connsiteX46087" y="connsiteY46087"/>
                </a:cxn>
                <a:cxn ang="0">
                  <a:pos x="connsiteX46088" y="connsiteY46088"/>
                </a:cxn>
                <a:cxn ang="0">
                  <a:pos x="connsiteX46089" y="connsiteY46089"/>
                </a:cxn>
                <a:cxn ang="0">
                  <a:pos x="connsiteX46090" y="connsiteY46090"/>
                </a:cxn>
                <a:cxn ang="0">
                  <a:pos x="connsiteX46091" y="connsiteY46091"/>
                </a:cxn>
                <a:cxn ang="0">
                  <a:pos x="connsiteX46092" y="connsiteY46092"/>
                </a:cxn>
                <a:cxn ang="0">
                  <a:pos x="connsiteX46093" y="connsiteY46093"/>
                </a:cxn>
                <a:cxn ang="0">
                  <a:pos x="connsiteX46094" y="connsiteY46094"/>
                </a:cxn>
                <a:cxn ang="0">
                  <a:pos x="connsiteX46095" y="connsiteY46095"/>
                </a:cxn>
                <a:cxn ang="0">
                  <a:pos x="connsiteX46096" y="connsiteY46096"/>
                </a:cxn>
                <a:cxn ang="0">
                  <a:pos x="connsiteX46097" y="connsiteY46097"/>
                </a:cxn>
                <a:cxn ang="0">
                  <a:pos x="connsiteX46098" y="connsiteY46098"/>
                </a:cxn>
                <a:cxn ang="0">
                  <a:pos x="connsiteX46099" y="connsiteY46099"/>
                </a:cxn>
                <a:cxn ang="0">
                  <a:pos x="connsiteX46100" y="connsiteY46100"/>
                </a:cxn>
                <a:cxn ang="0">
                  <a:pos x="connsiteX46101" y="connsiteY46101"/>
                </a:cxn>
                <a:cxn ang="0">
                  <a:pos x="connsiteX46102" y="connsiteY46102"/>
                </a:cxn>
                <a:cxn ang="0">
                  <a:pos x="connsiteX46103" y="connsiteY46103"/>
                </a:cxn>
                <a:cxn ang="0">
                  <a:pos x="connsiteX46104" y="connsiteY46104"/>
                </a:cxn>
                <a:cxn ang="0">
                  <a:pos x="connsiteX46105" y="connsiteY46105"/>
                </a:cxn>
                <a:cxn ang="0">
                  <a:pos x="connsiteX46106" y="connsiteY46106"/>
                </a:cxn>
                <a:cxn ang="0">
                  <a:pos x="connsiteX46107" y="connsiteY46107"/>
                </a:cxn>
                <a:cxn ang="0">
                  <a:pos x="connsiteX46108" y="connsiteY46108"/>
                </a:cxn>
                <a:cxn ang="0">
                  <a:pos x="connsiteX46109" y="connsiteY46109"/>
                </a:cxn>
                <a:cxn ang="0">
                  <a:pos x="connsiteX46110" y="connsiteY46110"/>
                </a:cxn>
                <a:cxn ang="0">
                  <a:pos x="connsiteX46111" y="connsiteY46111"/>
                </a:cxn>
                <a:cxn ang="0">
                  <a:pos x="connsiteX46112" y="connsiteY46112"/>
                </a:cxn>
                <a:cxn ang="0">
                  <a:pos x="connsiteX46113" y="connsiteY46113"/>
                </a:cxn>
                <a:cxn ang="0">
                  <a:pos x="connsiteX46114" y="connsiteY46114"/>
                </a:cxn>
                <a:cxn ang="0">
                  <a:pos x="connsiteX46115" y="connsiteY46115"/>
                </a:cxn>
                <a:cxn ang="0">
                  <a:pos x="connsiteX46116" y="connsiteY46116"/>
                </a:cxn>
                <a:cxn ang="0">
                  <a:pos x="connsiteX46117" y="connsiteY46117"/>
                </a:cxn>
                <a:cxn ang="0">
                  <a:pos x="connsiteX46118" y="connsiteY46118"/>
                </a:cxn>
                <a:cxn ang="0">
                  <a:pos x="connsiteX46119" y="connsiteY46119"/>
                </a:cxn>
                <a:cxn ang="0">
                  <a:pos x="connsiteX46120" y="connsiteY46120"/>
                </a:cxn>
                <a:cxn ang="0">
                  <a:pos x="connsiteX46121" y="connsiteY46121"/>
                </a:cxn>
                <a:cxn ang="0">
                  <a:pos x="connsiteX46122" y="connsiteY46122"/>
                </a:cxn>
                <a:cxn ang="0">
                  <a:pos x="connsiteX46123" y="connsiteY46123"/>
                </a:cxn>
                <a:cxn ang="0">
                  <a:pos x="connsiteX46124" y="connsiteY46124"/>
                </a:cxn>
                <a:cxn ang="0">
                  <a:pos x="connsiteX46125" y="connsiteY46125"/>
                </a:cxn>
                <a:cxn ang="0">
                  <a:pos x="connsiteX46126" y="connsiteY46126"/>
                </a:cxn>
                <a:cxn ang="0">
                  <a:pos x="connsiteX46127" y="connsiteY46127"/>
                </a:cxn>
                <a:cxn ang="0">
                  <a:pos x="connsiteX46128" y="connsiteY46128"/>
                </a:cxn>
                <a:cxn ang="0">
                  <a:pos x="connsiteX46129" y="connsiteY46129"/>
                </a:cxn>
                <a:cxn ang="0">
                  <a:pos x="connsiteX46130" y="connsiteY46130"/>
                </a:cxn>
                <a:cxn ang="0">
                  <a:pos x="connsiteX46131" y="connsiteY46131"/>
                </a:cxn>
                <a:cxn ang="0">
                  <a:pos x="connsiteX46132" y="connsiteY46132"/>
                </a:cxn>
                <a:cxn ang="0">
                  <a:pos x="connsiteX46133" y="connsiteY46133"/>
                </a:cxn>
                <a:cxn ang="0">
                  <a:pos x="connsiteX46134" y="connsiteY46134"/>
                </a:cxn>
                <a:cxn ang="0">
                  <a:pos x="connsiteX46135" y="connsiteY46135"/>
                </a:cxn>
                <a:cxn ang="0">
                  <a:pos x="connsiteX46136" y="connsiteY46136"/>
                </a:cxn>
                <a:cxn ang="0">
                  <a:pos x="connsiteX46137" y="connsiteY46137"/>
                </a:cxn>
                <a:cxn ang="0">
                  <a:pos x="connsiteX46138" y="connsiteY46138"/>
                </a:cxn>
                <a:cxn ang="0">
                  <a:pos x="connsiteX46139" y="connsiteY46139"/>
                </a:cxn>
                <a:cxn ang="0">
                  <a:pos x="connsiteX46140" y="connsiteY46140"/>
                </a:cxn>
                <a:cxn ang="0">
                  <a:pos x="connsiteX46141" y="connsiteY46141"/>
                </a:cxn>
                <a:cxn ang="0">
                  <a:pos x="connsiteX46142" y="connsiteY46142"/>
                </a:cxn>
                <a:cxn ang="0">
                  <a:pos x="connsiteX46143" y="connsiteY46143"/>
                </a:cxn>
                <a:cxn ang="0">
                  <a:pos x="connsiteX46144" y="connsiteY46144"/>
                </a:cxn>
                <a:cxn ang="0">
                  <a:pos x="connsiteX46145" y="connsiteY46145"/>
                </a:cxn>
                <a:cxn ang="0">
                  <a:pos x="connsiteX46146" y="connsiteY46146"/>
                </a:cxn>
                <a:cxn ang="0">
                  <a:pos x="connsiteX46147" y="connsiteY46147"/>
                </a:cxn>
                <a:cxn ang="0">
                  <a:pos x="connsiteX46148" y="connsiteY46148"/>
                </a:cxn>
                <a:cxn ang="0">
                  <a:pos x="connsiteX46149" y="connsiteY46149"/>
                </a:cxn>
                <a:cxn ang="0">
                  <a:pos x="connsiteX46150" y="connsiteY46150"/>
                </a:cxn>
                <a:cxn ang="0">
                  <a:pos x="connsiteX46151" y="connsiteY46151"/>
                </a:cxn>
                <a:cxn ang="0">
                  <a:pos x="connsiteX46152" y="connsiteY46152"/>
                </a:cxn>
                <a:cxn ang="0">
                  <a:pos x="connsiteX46153" y="connsiteY46153"/>
                </a:cxn>
                <a:cxn ang="0">
                  <a:pos x="connsiteX46154" y="connsiteY46154"/>
                </a:cxn>
                <a:cxn ang="0">
                  <a:pos x="connsiteX46155" y="connsiteY46155"/>
                </a:cxn>
                <a:cxn ang="0">
                  <a:pos x="connsiteX46156" y="connsiteY46156"/>
                </a:cxn>
                <a:cxn ang="0">
                  <a:pos x="connsiteX46157" y="connsiteY46157"/>
                </a:cxn>
                <a:cxn ang="0">
                  <a:pos x="connsiteX46158" y="connsiteY46158"/>
                </a:cxn>
                <a:cxn ang="0">
                  <a:pos x="connsiteX46159" y="connsiteY46159"/>
                </a:cxn>
                <a:cxn ang="0">
                  <a:pos x="connsiteX46160" y="connsiteY46160"/>
                </a:cxn>
                <a:cxn ang="0">
                  <a:pos x="connsiteX46161" y="connsiteY46161"/>
                </a:cxn>
                <a:cxn ang="0">
                  <a:pos x="connsiteX46162" y="connsiteY46162"/>
                </a:cxn>
                <a:cxn ang="0">
                  <a:pos x="connsiteX46163" y="connsiteY46163"/>
                </a:cxn>
                <a:cxn ang="0">
                  <a:pos x="connsiteX46164" y="connsiteY46164"/>
                </a:cxn>
                <a:cxn ang="0">
                  <a:pos x="connsiteX46165" y="connsiteY46165"/>
                </a:cxn>
                <a:cxn ang="0">
                  <a:pos x="connsiteX46166" y="connsiteY46166"/>
                </a:cxn>
                <a:cxn ang="0">
                  <a:pos x="connsiteX46167" y="connsiteY46167"/>
                </a:cxn>
                <a:cxn ang="0">
                  <a:pos x="connsiteX46168" y="connsiteY46168"/>
                </a:cxn>
                <a:cxn ang="0">
                  <a:pos x="connsiteX46169" y="connsiteY46169"/>
                </a:cxn>
                <a:cxn ang="0">
                  <a:pos x="connsiteX46170" y="connsiteY46170"/>
                </a:cxn>
                <a:cxn ang="0">
                  <a:pos x="connsiteX46171" y="connsiteY46171"/>
                </a:cxn>
                <a:cxn ang="0">
                  <a:pos x="connsiteX46172" y="connsiteY46172"/>
                </a:cxn>
                <a:cxn ang="0">
                  <a:pos x="connsiteX46173" y="connsiteY46173"/>
                </a:cxn>
                <a:cxn ang="0">
                  <a:pos x="connsiteX46174" y="connsiteY46174"/>
                </a:cxn>
                <a:cxn ang="0">
                  <a:pos x="connsiteX46175" y="connsiteY46175"/>
                </a:cxn>
                <a:cxn ang="0">
                  <a:pos x="connsiteX46176" y="connsiteY46176"/>
                </a:cxn>
                <a:cxn ang="0">
                  <a:pos x="connsiteX46177" y="connsiteY46177"/>
                </a:cxn>
                <a:cxn ang="0">
                  <a:pos x="connsiteX46178" y="connsiteY46178"/>
                </a:cxn>
                <a:cxn ang="0">
                  <a:pos x="connsiteX46179" y="connsiteY46179"/>
                </a:cxn>
                <a:cxn ang="0">
                  <a:pos x="connsiteX46180" y="connsiteY46180"/>
                </a:cxn>
                <a:cxn ang="0">
                  <a:pos x="connsiteX46181" y="connsiteY46181"/>
                </a:cxn>
                <a:cxn ang="0">
                  <a:pos x="connsiteX46182" y="connsiteY46182"/>
                </a:cxn>
                <a:cxn ang="0">
                  <a:pos x="connsiteX46183" y="connsiteY46183"/>
                </a:cxn>
                <a:cxn ang="0">
                  <a:pos x="connsiteX46184" y="connsiteY46184"/>
                </a:cxn>
                <a:cxn ang="0">
                  <a:pos x="connsiteX46185" y="connsiteY46185"/>
                </a:cxn>
                <a:cxn ang="0">
                  <a:pos x="connsiteX46186" y="connsiteY46186"/>
                </a:cxn>
                <a:cxn ang="0">
                  <a:pos x="connsiteX46187" y="connsiteY46187"/>
                </a:cxn>
                <a:cxn ang="0">
                  <a:pos x="connsiteX46188" y="connsiteY46188"/>
                </a:cxn>
                <a:cxn ang="0">
                  <a:pos x="connsiteX46189" y="connsiteY46189"/>
                </a:cxn>
                <a:cxn ang="0">
                  <a:pos x="connsiteX46190" y="connsiteY46190"/>
                </a:cxn>
                <a:cxn ang="0">
                  <a:pos x="connsiteX46191" y="connsiteY46191"/>
                </a:cxn>
                <a:cxn ang="0">
                  <a:pos x="connsiteX46192" y="connsiteY46192"/>
                </a:cxn>
                <a:cxn ang="0">
                  <a:pos x="connsiteX46193" y="connsiteY46193"/>
                </a:cxn>
                <a:cxn ang="0">
                  <a:pos x="connsiteX46194" y="connsiteY46194"/>
                </a:cxn>
                <a:cxn ang="0">
                  <a:pos x="connsiteX46195" y="connsiteY46195"/>
                </a:cxn>
                <a:cxn ang="0">
                  <a:pos x="connsiteX46196" y="connsiteY46196"/>
                </a:cxn>
                <a:cxn ang="0">
                  <a:pos x="connsiteX46197" y="connsiteY46197"/>
                </a:cxn>
                <a:cxn ang="0">
                  <a:pos x="connsiteX46198" y="connsiteY46198"/>
                </a:cxn>
                <a:cxn ang="0">
                  <a:pos x="connsiteX46199" y="connsiteY46199"/>
                </a:cxn>
                <a:cxn ang="0">
                  <a:pos x="connsiteX46200" y="connsiteY46200"/>
                </a:cxn>
                <a:cxn ang="0">
                  <a:pos x="connsiteX46201" y="connsiteY46201"/>
                </a:cxn>
                <a:cxn ang="0">
                  <a:pos x="connsiteX46202" y="connsiteY46202"/>
                </a:cxn>
                <a:cxn ang="0">
                  <a:pos x="connsiteX46203" y="connsiteY46203"/>
                </a:cxn>
                <a:cxn ang="0">
                  <a:pos x="connsiteX46204" y="connsiteY46204"/>
                </a:cxn>
                <a:cxn ang="0">
                  <a:pos x="connsiteX46205" y="connsiteY46205"/>
                </a:cxn>
                <a:cxn ang="0">
                  <a:pos x="connsiteX46206" y="connsiteY46206"/>
                </a:cxn>
                <a:cxn ang="0">
                  <a:pos x="connsiteX46207" y="connsiteY46207"/>
                </a:cxn>
                <a:cxn ang="0">
                  <a:pos x="connsiteX46208" y="connsiteY46208"/>
                </a:cxn>
                <a:cxn ang="0">
                  <a:pos x="connsiteX46209" y="connsiteY46209"/>
                </a:cxn>
                <a:cxn ang="0">
                  <a:pos x="connsiteX46210" y="connsiteY46210"/>
                </a:cxn>
                <a:cxn ang="0">
                  <a:pos x="connsiteX46211" y="connsiteY46211"/>
                </a:cxn>
                <a:cxn ang="0">
                  <a:pos x="connsiteX46212" y="connsiteY46212"/>
                </a:cxn>
                <a:cxn ang="0">
                  <a:pos x="connsiteX46213" y="connsiteY46213"/>
                </a:cxn>
                <a:cxn ang="0">
                  <a:pos x="connsiteX46214" y="connsiteY46214"/>
                </a:cxn>
                <a:cxn ang="0">
                  <a:pos x="connsiteX46215" y="connsiteY46215"/>
                </a:cxn>
                <a:cxn ang="0">
                  <a:pos x="connsiteX46216" y="connsiteY46216"/>
                </a:cxn>
                <a:cxn ang="0">
                  <a:pos x="connsiteX46217" y="connsiteY46217"/>
                </a:cxn>
                <a:cxn ang="0">
                  <a:pos x="connsiteX46218" y="connsiteY46218"/>
                </a:cxn>
                <a:cxn ang="0">
                  <a:pos x="connsiteX46219" y="connsiteY46219"/>
                </a:cxn>
                <a:cxn ang="0">
                  <a:pos x="connsiteX46220" y="connsiteY46220"/>
                </a:cxn>
                <a:cxn ang="0">
                  <a:pos x="connsiteX46221" y="connsiteY46221"/>
                </a:cxn>
                <a:cxn ang="0">
                  <a:pos x="connsiteX46222" y="connsiteY46222"/>
                </a:cxn>
                <a:cxn ang="0">
                  <a:pos x="connsiteX46223" y="connsiteY46223"/>
                </a:cxn>
                <a:cxn ang="0">
                  <a:pos x="connsiteX46224" y="connsiteY46224"/>
                </a:cxn>
                <a:cxn ang="0">
                  <a:pos x="connsiteX46225" y="connsiteY46225"/>
                </a:cxn>
                <a:cxn ang="0">
                  <a:pos x="connsiteX46226" y="connsiteY46226"/>
                </a:cxn>
                <a:cxn ang="0">
                  <a:pos x="connsiteX46227" y="connsiteY46227"/>
                </a:cxn>
                <a:cxn ang="0">
                  <a:pos x="connsiteX46228" y="connsiteY46228"/>
                </a:cxn>
                <a:cxn ang="0">
                  <a:pos x="connsiteX46229" y="connsiteY46229"/>
                </a:cxn>
                <a:cxn ang="0">
                  <a:pos x="connsiteX46230" y="connsiteY46230"/>
                </a:cxn>
                <a:cxn ang="0">
                  <a:pos x="connsiteX46231" y="connsiteY46231"/>
                </a:cxn>
                <a:cxn ang="0">
                  <a:pos x="connsiteX46232" y="connsiteY46232"/>
                </a:cxn>
                <a:cxn ang="0">
                  <a:pos x="connsiteX46233" y="connsiteY46233"/>
                </a:cxn>
                <a:cxn ang="0">
                  <a:pos x="connsiteX46234" y="connsiteY46234"/>
                </a:cxn>
                <a:cxn ang="0">
                  <a:pos x="connsiteX46235" y="connsiteY46235"/>
                </a:cxn>
                <a:cxn ang="0">
                  <a:pos x="connsiteX46236" y="connsiteY46236"/>
                </a:cxn>
                <a:cxn ang="0">
                  <a:pos x="connsiteX46237" y="connsiteY46237"/>
                </a:cxn>
                <a:cxn ang="0">
                  <a:pos x="connsiteX46238" y="connsiteY46238"/>
                </a:cxn>
                <a:cxn ang="0">
                  <a:pos x="connsiteX46239" y="connsiteY46239"/>
                </a:cxn>
                <a:cxn ang="0">
                  <a:pos x="connsiteX46240" y="connsiteY46240"/>
                </a:cxn>
                <a:cxn ang="0">
                  <a:pos x="connsiteX46241" y="connsiteY46241"/>
                </a:cxn>
                <a:cxn ang="0">
                  <a:pos x="connsiteX46242" y="connsiteY46242"/>
                </a:cxn>
                <a:cxn ang="0">
                  <a:pos x="connsiteX46243" y="connsiteY46243"/>
                </a:cxn>
                <a:cxn ang="0">
                  <a:pos x="connsiteX46244" y="connsiteY46244"/>
                </a:cxn>
                <a:cxn ang="0">
                  <a:pos x="connsiteX46245" y="connsiteY46245"/>
                </a:cxn>
                <a:cxn ang="0">
                  <a:pos x="connsiteX46246" y="connsiteY46246"/>
                </a:cxn>
                <a:cxn ang="0">
                  <a:pos x="connsiteX46247" y="connsiteY46247"/>
                </a:cxn>
                <a:cxn ang="0">
                  <a:pos x="connsiteX46248" y="connsiteY46248"/>
                </a:cxn>
                <a:cxn ang="0">
                  <a:pos x="connsiteX46249" y="connsiteY46249"/>
                </a:cxn>
                <a:cxn ang="0">
                  <a:pos x="connsiteX46250" y="connsiteY46250"/>
                </a:cxn>
                <a:cxn ang="0">
                  <a:pos x="connsiteX46251" y="connsiteY46251"/>
                </a:cxn>
                <a:cxn ang="0">
                  <a:pos x="connsiteX46252" y="connsiteY46252"/>
                </a:cxn>
                <a:cxn ang="0">
                  <a:pos x="connsiteX46253" y="connsiteY46253"/>
                </a:cxn>
                <a:cxn ang="0">
                  <a:pos x="connsiteX46254" y="connsiteY46254"/>
                </a:cxn>
                <a:cxn ang="0">
                  <a:pos x="connsiteX46255" y="connsiteY46255"/>
                </a:cxn>
                <a:cxn ang="0">
                  <a:pos x="connsiteX46256" y="connsiteY46256"/>
                </a:cxn>
                <a:cxn ang="0">
                  <a:pos x="connsiteX46257" y="connsiteY46257"/>
                </a:cxn>
                <a:cxn ang="0">
                  <a:pos x="connsiteX46258" y="connsiteY46258"/>
                </a:cxn>
                <a:cxn ang="0">
                  <a:pos x="connsiteX46259" y="connsiteY46259"/>
                </a:cxn>
                <a:cxn ang="0">
                  <a:pos x="connsiteX46260" y="connsiteY46260"/>
                </a:cxn>
                <a:cxn ang="0">
                  <a:pos x="connsiteX46261" y="connsiteY46261"/>
                </a:cxn>
                <a:cxn ang="0">
                  <a:pos x="connsiteX46262" y="connsiteY46262"/>
                </a:cxn>
                <a:cxn ang="0">
                  <a:pos x="connsiteX46263" y="connsiteY46263"/>
                </a:cxn>
                <a:cxn ang="0">
                  <a:pos x="connsiteX46264" y="connsiteY46264"/>
                </a:cxn>
                <a:cxn ang="0">
                  <a:pos x="connsiteX46265" y="connsiteY46265"/>
                </a:cxn>
                <a:cxn ang="0">
                  <a:pos x="connsiteX46266" y="connsiteY46266"/>
                </a:cxn>
                <a:cxn ang="0">
                  <a:pos x="connsiteX46267" y="connsiteY46267"/>
                </a:cxn>
                <a:cxn ang="0">
                  <a:pos x="connsiteX46268" y="connsiteY46268"/>
                </a:cxn>
                <a:cxn ang="0">
                  <a:pos x="connsiteX46269" y="connsiteY46269"/>
                </a:cxn>
                <a:cxn ang="0">
                  <a:pos x="connsiteX46270" y="connsiteY46270"/>
                </a:cxn>
                <a:cxn ang="0">
                  <a:pos x="connsiteX46271" y="connsiteY46271"/>
                </a:cxn>
                <a:cxn ang="0">
                  <a:pos x="connsiteX46272" y="connsiteY46272"/>
                </a:cxn>
                <a:cxn ang="0">
                  <a:pos x="connsiteX46273" y="connsiteY46273"/>
                </a:cxn>
                <a:cxn ang="0">
                  <a:pos x="connsiteX46274" y="connsiteY46274"/>
                </a:cxn>
                <a:cxn ang="0">
                  <a:pos x="connsiteX46275" y="connsiteY46275"/>
                </a:cxn>
                <a:cxn ang="0">
                  <a:pos x="connsiteX46276" y="connsiteY46276"/>
                </a:cxn>
                <a:cxn ang="0">
                  <a:pos x="connsiteX46277" y="connsiteY46277"/>
                </a:cxn>
                <a:cxn ang="0">
                  <a:pos x="connsiteX46278" y="connsiteY46278"/>
                </a:cxn>
                <a:cxn ang="0">
                  <a:pos x="connsiteX46279" y="connsiteY46279"/>
                </a:cxn>
                <a:cxn ang="0">
                  <a:pos x="connsiteX46280" y="connsiteY46280"/>
                </a:cxn>
                <a:cxn ang="0">
                  <a:pos x="connsiteX46281" y="connsiteY46281"/>
                </a:cxn>
                <a:cxn ang="0">
                  <a:pos x="connsiteX46282" y="connsiteY46282"/>
                </a:cxn>
                <a:cxn ang="0">
                  <a:pos x="connsiteX46283" y="connsiteY46283"/>
                </a:cxn>
                <a:cxn ang="0">
                  <a:pos x="connsiteX46284" y="connsiteY46284"/>
                </a:cxn>
                <a:cxn ang="0">
                  <a:pos x="connsiteX46285" y="connsiteY46285"/>
                </a:cxn>
                <a:cxn ang="0">
                  <a:pos x="connsiteX46286" y="connsiteY46286"/>
                </a:cxn>
                <a:cxn ang="0">
                  <a:pos x="connsiteX46287" y="connsiteY46287"/>
                </a:cxn>
                <a:cxn ang="0">
                  <a:pos x="connsiteX46288" y="connsiteY46288"/>
                </a:cxn>
                <a:cxn ang="0">
                  <a:pos x="connsiteX46289" y="connsiteY46289"/>
                </a:cxn>
                <a:cxn ang="0">
                  <a:pos x="connsiteX46290" y="connsiteY46290"/>
                </a:cxn>
                <a:cxn ang="0">
                  <a:pos x="connsiteX46291" y="connsiteY46291"/>
                </a:cxn>
                <a:cxn ang="0">
                  <a:pos x="connsiteX46292" y="connsiteY46292"/>
                </a:cxn>
                <a:cxn ang="0">
                  <a:pos x="connsiteX46293" y="connsiteY46293"/>
                </a:cxn>
                <a:cxn ang="0">
                  <a:pos x="connsiteX46294" y="connsiteY46294"/>
                </a:cxn>
                <a:cxn ang="0">
                  <a:pos x="connsiteX46295" y="connsiteY46295"/>
                </a:cxn>
                <a:cxn ang="0">
                  <a:pos x="connsiteX46296" y="connsiteY46296"/>
                </a:cxn>
                <a:cxn ang="0">
                  <a:pos x="connsiteX46297" y="connsiteY46297"/>
                </a:cxn>
                <a:cxn ang="0">
                  <a:pos x="connsiteX46298" y="connsiteY46298"/>
                </a:cxn>
                <a:cxn ang="0">
                  <a:pos x="connsiteX46299" y="connsiteY46299"/>
                </a:cxn>
                <a:cxn ang="0">
                  <a:pos x="connsiteX46300" y="connsiteY46300"/>
                </a:cxn>
                <a:cxn ang="0">
                  <a:pos x="connsiteX46301" y="connsiteY46301"/>
                </a:cxn>
                <a:cxn ang="0">
                  <a:pos x="connsiteX46302" y="connsiteY46302"/>
                </a:cxn>
                <a:cxn ang="0">
                  <a:pos x="connsiteX46303" y="connsiteY46303"/>
                </a:cxn>
                <a:cxn ang="0">
                  <a:pos x="connsiteX46304" y="connsiteY46304"/>
                </a:cxn>
                <a:cxn ang="0">
                  <a:pos x="connsiteX46305" y="connsiteY46305"/>
                </a:cxn>
                <a:cxn ang="0">
                  <a:pos x="connsiteX46306" y="connsiteY46306"/>
                </a:cxn>
                <a:cxn ang="0">
                  <a:pos x="connsiteX46307" y="connsiteY46307"/>
                </a:cxn>
                <a:cxn ang="0">
                  <a:pos x="connsiteX46308" y="connsiteY46308"/>
                </a:cxn>
                <a:cxn ang="0">
                  <a:pos x="connsiteX46309" y="connsiteY46309"/>
                </a:cxn>
                <a:cxn ang="0">
                  <a:pos x="connsiteX46310" y="connsiteY46310"/>
                </a:cxn>
                <a:cxn ang="0">
                  <a:pos x="connsiteX46311" y="connsiteY46311"/>
                </a:cxn>
                <a:cxn ang="0">
                  <a:pos x="connsiteX46312" y="connsiteY46312"/>
                </a:cxn>
                <a:cxn ang="0">
                  <a:pos x="connsiteX46313" y="connsiteY46313"/>
                </a:cxn>
                <a:cxn ang="0">
                  <a:pos x="connsiteX46314" y="connsiteY46314"/>
                </a:cxn>
                <a:cxn ang="0">
                  <a:pos x="connsiteX46315" y="connsiteY46315"/>
                </a:cxn>
                <a:cxn ang="0">
                  <a:pos x="connsiteX46316" y="connsiteY46316"/>
                </a:cxn>
                <a:cxn ang="0">
                  <a:pos x="connsiteX46317" y="connsiteY46317"/>
                </a:cxn>
                <a:cxn ang="0">
                  <a:pos x="connsiteX46318" y="connsiteY46318"/>
                </a:cxn>
                <a:cxn ang="0">
                  <a:pos x="connsiteX46319" y="connsiteY46319"/>
                </a:cxn>
                <a:cxn ang="0">
                  <a:pos x="connsiteX46320" y="connsiteY46320"/>
                </a:cxn>
                <a:cxn ang="0">
                  <a:pos x="connsiteX46321" y="connsiteY46321"/>
                </a:cxn>
                <a:cxn ang="0">
                  <a:pos x="connsiteX46322" y="connsiteY46322"/>
                </a:cxn>
                <a:cxn ang="0">
                  <a:pos x="connsiteX46323" y="connsiteY46323"/>
                </a:cxn>
                <a:cxn ang="0">
                  <a:pos x="connsiteX46324" y="connsiteY46324"/>
                </a:cxn>
                <a:cxn ang="0">
                  <a:pos x="connsiteX46325" y="connsiteY46325"/>
                </a:cxn>
                <a:cxn ang="0">
                  <a:pos x="connsiteX46326" y="connsiteY46326"/>
                </a:cxn>
                <a:cxn ang="0">
                  <a:pos x="connsiteX46327" y="connsiteY46327"/>
                </a:cxn>
                <a:cxn ang="0">
                  <a:pos x="connsiteX46328" y="connsiteY46328"/>
                </a:cxn>
                <a:cxn ang="0">
                  <a:pos x="connsiteX46329" y="connsiteY46329"/>
                </a:cxn>
                <a:cxn ang="0">
                  <a:pos x="connsiteX46330" y="connsiteY46330"/>
                </a:cxn>
                <a:cxn ang="0">
                  <a:pos x="connsiteX46331" y="connsiteY46331"/>
                </a:cxn>
                <a:cxn ang="0">
                  <a:pos x="connsiteX46332" y="connsiteY46332"/>
                </a:cxn>
                <a:cxn ang="0">
                  <a:pos x="connsiteX46333" y="connsiteY46333"/>
                </a:cxn>
                <a:cxn ang="0">
                  <a:pos x="connsiteX46334" y="connsiteY46334"/>
                </a:cxn>
                <a:cxn ang="0">
                  <a:pos x="connsiteX46335" y="connsiteY46335"/>
                </a:cxn>
                <a:cxn ang="0">
                  <a:pos x="connsiteX46336" y="connsiteY46336"/>
                </a:cxn>
                <a:cxn ang="0">
                  <a:pos x="connsiteX46337" y="connsiteY46337"/>
                </a:cxn>
                <a:cxn ang="0">
                  <a:pos x="connsiteX46338" y="connsiteY46338"/>
                </a:cxn>
                <a:cxn ang="0">
                  <a:pos x="connsiteX46339" y="connsiteY46339"/>
                </a:cxn>
                <a:cxn ang="0">
                  <a:pos x="connsiteX46340" y="connsiteY46340"/>
                </a:cxn>
                <a:cxn ang="0">
                  <a:pos x="connsiteX46341" y="connsiteY46341"/>
                </a:cxn>
                <a:cxn ang="0">
                  <a:pos x="connsiteX46342" y="connsiteY46342"/>
                </a:cxn>
                <a:cxn ang="0">
                  <a:pos x="connsiteX46343" y="connsiteY46343"/>
                </a:cxn>
                <a:cxn ang="0">
                  <a:pos x="connsiteX46344" y="connsiteY46344"/>
                </a:cxn>
                <a:cxn ang="0">
                  <a:pos x="connsiteX46345" y="connsiteY46345"/>
                </a:cxn>
                <a:cxn ang="0">
                  <a:pos x="connsiteX46346" y="connsiteY46346"/>
                </a:cxn>
                <a:cxn ang="0">
                  <a:pos x="connsiteX46347" y="connsiteY46347"/>
                </a:cxn>
                <a:cxn ang="0">
                  <a:pos x="connsiteX46348" y="connsiteY46348"/>
                </a:cxn>
                <a:cxn ang="0">
                  <a:pos x="connsiteX46349" y="connsiteY46349"/>
                </a:cxn>
                <a:cxn ang="0">
                  <a:pos x="connsiteX46350" y="connsiteY46350"/>
                </a:cxn>
                <a:cxn ang="0">
                  <a:pos x="connsiteX46351" y="connsiteY46351"/>
                </a:cxn>
                <a:cxn ang="0">
                  <a:pos x="connsiteX46352" y="connsiteY46352"/>
                </a:cxn>
                <a:cxn ang="0">
                  <a:pos x="connsiteX46353" y="connsiteY46353"/>
                </a:cxn>
                <a:cxn ang="0">
                  <a:pos x="connsiteX46354" y="connsiteY46354"/>
                </a:cxn>
                <a:cxn ang="0">
                  <a:pos x="connsiteX46355" y="connsiteY46355"/>
                </a:cxn>
                <a:cxn ang="0">
                  <a:pos x="connsiteX46356" y="connsiteY46356"/>
                </a:cxn>
                <a:cxn ang="0">
                  <a:pos x="connsiteX46357" y="connsiteY46357"/>
                </a:cxn>
                <a:cxn ang="0">
                  <a:pos x="connsiteX46358" y="connsiteY46358"/>
                </a:cxn>
                <a:cxn ang="0">
                  <a:pos x="connsiteX46359" y="connsiteY46359"/>
                </a:cxn>
                <a:cxn ang="0">
                  <a:pos x="connsiteX46360" y="connsiteY46360"/>
                </a:cxn>
                <a:cxn ang="0">
                  <a:pos x="connsiteX46361" y="connsiteY46361"/>
                </a:cxn>
                <a:cxn ang="0">
                  <a:pos x="connsiteX46362" y="connsiteY46362"/>
                </a:cxn>
                <a:cxn ang="0">
                  <a:pos x="connsiteX46363" y="connsiteY46363"/>
                </a:cxn>
                <a:cxn ang="0">
                  <a:pos x="connsiteX46364" y="connsiteY46364"/>
                </a:cxn>
                <a:cxn ang="0">
                  <a:pos x="connsiteX46365" y="connsiteY46365"/>
                </a:cxn>
                <a:cxn ang="0">
                  <a:pos x="connsiteX46366" y="connsiteY46366"/>
                </a:cxn>
                <a:cxn ang="0">
                  <a:pos x="connsiteX46367" y="connsiteY46367"/>
                </a:cxn>
                <a:cxn ang="0">
                  <a:pos x="connsiteX46368" y="connsiteY46368"/>
                </a:cxn>
                <a:cxn ang="0">
                  <a:pos x="connsiteX46369" y="connsiteY46369"/>
                </a:cxn>
                <a:cxn ang="0">
                  <a:pos x="connsiteX46370" y="connsiteY46370"/>
                </a:cxn>
                <a:cxn ang="0">
                  <a:pos x="connsiteX46371" y="connsiteY46371"/>
                </a:cxn>
                <a:cxn ang="0">
                  <a:pos x="connsiteX46372" y="connsiteY46372"/>
                </a:cxn>
                <a:cxn ang="0">
                  <a:pos x="connsiteX46373" y="connsiteY46373"/>
                </a:cxn>
                <a:cxn ang="0">
                  <a:pos x="connsiteX46374" y="connsiteY46374"/>
                </a:cxn>
                <a:cxn ang="0">
                  <a:pos x="connsiteX46375" y="connsiteY46375"/>
                </a:cxn>
                <a:cxn ang="0">
                  <a:pos x="connsiteX46376" y="connsiteY46376"/>
                </a:cxn>
                <a:cxn ang="0">
                  <a:pos x="connsiteX46377" y="connsiteY46377"/>
                </a:cxn>
                <a:cxn ang="0">
                  <a:pos x="connsiteX46378" y="connsiteY46378"/>
                </a:cxn>
                <a:cxn ang="0">
                  <a:pos x="connsiteX46379" y="connsiteY46379"/>
                </a:cxn>
                <a:cxn ang="0">
                  <a:pos x="connsiteX46380" y="connsiteY46380"/>
                </a:cxn>
                <a:cxn ang="0">
                  <a:pos x="connsiteX46381" y="connsiteY46381"/>
                </a:cxn>
                <a:cxn ang="0">
                  <a:pos x="connsiteX46382" y="connsiteY46382"/>
                </a:cxn>
                <a:cxn ang="0">
                  <a:pos x="connsiteX46383" y="connsiteY46383"/>
                </a:cxn>
                <a:cxn ang="0">
                  <a:pos x="connsiteX46384" y="connsiteY46384"/>
                </a:cxn>
                <a:cxn ang="0">
                  <a:pos x="connsiteX46385" y="connsiteY46385"/>
                </a:cxn>
                <a:cxn ang="0">
                  <a:pos x="connsiteX46386" y="connsiteY46386"/>
                </a:cxn>
                <a:cxn ang="0">
                  <a:pos x="connsiteX46387" y="connsiteY46387"/>
                </a:cxn>
                <a:cxn ang="0">
                  <a:pos x="connsiteX46388" y="connsiteY46388"/>
                </a:cxn>
                <a:cxn ang="0">
                  <a:pos x="connsiteX46389" y="connsiteY46389"/>
                </a:cxn>
                <a:cxn ang="0">
                  <a:pos x="connsiteX46390" y="connsiteY46390"/>
                </a:cxn>
                <a:cxn ang="0">
                  <a:pos x="connsiteX46391" y="connsiteY46391"/>
                </a:cxn>
                <a:cxn ang="0">
                  <a:pos x="connsiteX46392" y="connsiteY46392"/>
                </a:cxn>
                <a:cxn ang="0">
                  <a:pos x="connsiteX46393" y="connsiteY46393"/>
                </a:cxn>
                <a:cxn ang="0">
                  <a:pos x="connsiteX46394" y="connsiteY46394"/>
                </a:cxn>
                <a:cxn ang="0">
                  <a:pos x="connsiteX46395" y="connsiteY46395"/>
                </a:cxn>
                <a:cxn ang="0">
                  <a:pos x="connsiteX46396" y="connsiteY46396"/>
                </a:cxn>
                <a:cxn ang="0">
                  <a:pos x="connsiteX46397" y="connsiteY46397"/>
                </a:cxn>
                <a:cxn ang="0">
                  <a:pos x="connsiteX46398" y="connsiteY46398"/>
                </a:cxn>
                <a:cxn ang="0">
                  <a:pos x="connsiteX46399" y="connsiteY46399"/>
                </a:cxn>
                <a:cxn ang="0">
                  <a:pos x="connsiteX46400" y="connsiteY46400"/>
                </a:cxn>
                <a:cxn ang="0">
                  <a:pos x="connsiteX46401" y="connsiteY46401"/>
                </a:cxn>
                <a:cxn ang="0">
                  <a:pos x="connsiteX46402" y="connsiteY46402"/>
                </a:cxn>
                <a:cxn ang="0">
                  <a:pos x="connsiteX46403" y="connsiteY46403"/>
                </a:cxn>
                <a:cxn ang="0">
                  <a:pos x="connsiteX46404" y="connsiteY46404"/>
                </a:cxn>
                <a:cxn ang="0">
                  <a:pos x="connsiteX46405" y="connsiteY46405"/>
                </a:cxn>
                <a:cxn ang="0">
                  <a:pos x="connsiteX46406" y="connsiteY46406"/>
                </a:cxn>
                <a:cxn ang="0">
                  <a:pos x="connsiteX46407" y="connsiteY46407"/>
                </a:cxn>
                <a:cxn ang="0">
                  <a:pos x="connsiteX46408" y="connsiteY46408"/>
                </a:cxn>
                <a:cxn ang="0">
                  <a:pos x="connsiteX46409" y="connsiteY46409"/>
                </a:cxn>
                <a:cxn ang="0">
                  <a:pos x="connsiteX46410" y="connsiteY46410"/>
                </a:cxn>
                <a:cxn ang="0">
                  <a:pos x="connsiteX46411" y="connsiteY46411"/>
                </a:cxn>
                <a:cxn ang="0">
                  <a:pos x="connsiteX46412" y="connsiteY46412"/>
                </a:cxn>
                <a:cxn ang="0">
                  <a:pos x="connsiteX46413" y="connsiteY46413"/>
                </a:cxn>
                <a:cxn ang="0">
                  <a:pos x="connsiteX46414" y="connsiteY46414"/>
                </a:cxn>
                <a:cxn ang="0">
                  <a:pos x="connsiteX46415" y="connsiteY46415"/>
                </a:cxn>
                <a:cxn ang="0">
                  <a:pos x="connsiteX46416" y="connsiteY46416"/>
                </a:cxn>
                <a:cxn ang="0">
                  <a:pos x="connsiteX46417" y="connsiteY46417"/>
                </a:cxn>
                <a:cxn ang="0">
                  <a:pos x="connsiteX46418" y="connsiteY46418"/>
                </a:cxn>
                <a:cxn ang="0">
                  <a:pos x="connsiteX46419" y="connsiteY46419"/>
                </a:cxn>
                <a:cxn ang="0">
                  <a:pos x="connsiteX46420" y="connsiteY46420"/>
                </a:cxn>
                <a:cxn ang="0">
                  <a:pos x="connsiteX46421" y="connsiteY46421"/>
                </a:cxn>
                <a:cxn ang="0">
                  <a:pos x="connsiteX46422" y="connsiteY46422"/>
                </a:cxn>
                <a:cxn ang="0">
                  <a:pos x="connsiteX46423" y="connsiteY46423"/>
                </a:cxn>
                <a:cxn ang="0">
                  <a:pos x="connsiteX46424" y="connsiteY46424"/>
                </a:cxn>
                <a:cxn ang="0">
                  <a:pos x="connsiteX46425" y="connsiteY46425"/>
                </a:cxn>
                <a:cxn ang="0">
                  <a:pos x="connsiteX46426" y="connsiteY46426"/>
                </a:cxn>
                <a:cxn ang="0">
                  <a:pos x="connsiteX46427" y="connsiteY46427"/>
                </a:cxn>
                <a:cxn ang="0">
                  <a:pos x="connsiteX46428" y="connsiteY46428"/>
                </a:cxn>
                <a:cxn ang="0">
                  <a:pos x="connsiteX46429" y="connsiteY46429"/>
                </a:cxn>
                <a:cxn ang="0">
                  <a:pos x="connsiteX46430" y="connsiteY46430"/>
                </a:cxn>
                <a:cxn ang="0">
                  <a:pos x="connsiteX46431" y="connsiteY46431"/>
                </a:cxn>
                <a:cxn ang="0">
                  <a:pos x="connsiteX46432" y="connsiteY46432"/>
                </a:cxn>
                <a:cxn ang="0">
                  <a:pos x="connsiteX46433" y="connsiteY46433"/>
                </a:cxn>
                <a:cxn ang="0">
                  <a:pos x="connsiteX46434" y="connsiteY46434"/>
                </a:cxn>
                <a:cxn ang="0">
                  <a:pos x="connsiteX46435" y="connsiteY46435"/>
                </a:cxn>
                <a:cxn ang="0">
                  <a:pos x="connsiteX46436" y="connsiteY46436"/>
                </a:cxn>
                <a:cxn ang="0">
                  <a:pos x="connsiteX46437" y="connsiteY46437"/>
                </a:cxn>
                <a:cxn ang="0">
                  <a:pos x="connsiteX46438" y="connsiteY46438"/>
                </a:cxn>
                <a:cxn ang="0">
                  <a:pos x="connsiteX46439" y="connsiteY46439"/>
                </a:cxn>
                <a:cxn ang="0">
                  <a:pos x="connsiteX46440" y="connsiteY46440"/>
                </a:cxn>
                <a:cxn ang="0">
                  <a:pos x="connsiteX46441" y="connsiteY46441"/>
                </a:cxn>
                <a:cxn ang="0">
                  <a:pos x="connsiteX46442" y="connsiteY46442"/>
                </a:cxn>
                <a:cxn ang="0">
                  <a:pos x="connsiteX46443" y="connsiteY46443"/>
                </a:cxn>
                <a:cxn ang="0">
                  <a:pos x="connsiteX46444" y="connsiteY46444"/>
                </a:cxn>
                <a:cxn ang="0">
                  <a:pos x="connsiteX46445" y="connsiteY46445"/>
                </a:cxn>
                <a:cxn ang="0">
                  <a:pos x="connsiteX46446" y="connsiteY46446"/>
                </a:cxn>
                <a:cxn ang="0">
                  <a:pos x="connsiteX46447" y="connsiteY46447"/>
                </a:cxn>
                <a:cxn ang="0">
                  <a:pos x="connsiteX46448" y="connsiteY46448"/>
                </a:cxn>
                <a:cxn ang="0">
                  <a:pos x="connsiteX46449" y="connsiteY46449"/>
                </a:cxn>
                <a:cxn ang="0">
                  <a:pos x="connsiteX46450" y="connsiteY46450"/>
                </a:cxn>
                <a:cxn ang="0">
                  <a:pos x="connsiteX46451" y="connsiteY46451"/>
                </a:cxn>
                <a:cxn ang="0">
                  <a:pos x="connsiteX46452" y="connsiteY46452"/>
                </a:cxn>
                <a:cxn ang="0">
                  <a:pos x="connsiteX46453" y="connsiteY46453"/>
                </a:cxn>
                <a:cxn ang="0">
                  <a:pos x="connsiteX46454" y="connsiteY46454"/>
                </a:cxn>
                <a:cxn ang="0">
                  <a:pos x="connsiteX46455" y="connsiteY46455"/>
                </a:cxn>
                <a:cxn ang="0">
                  <a:pos x="connsiteX46456" y="connsiteY46456"/>
                </a:cxn>
                <a:cxn ang="0">
                  <a:pos x="connsiteX46457" y="connsiteY46457"/>
                </a:cxn>
                <a:cxn ang="0">
                  <a:pos x="connsiteX46458" y="connsiteY46458"/>
                </a:cxn>
                <a:cxn ang="0">
                  <a:pos x="connsiteX46459" y="connsiteY46459"/>
                </a:cxn>
                <a:cxn ang="0">
                  <a:pos x="connsiteX46460" y="connsiteY46460"/>
                </a:cxn>
                <a:cxn ang="0">
                  <a:pos x="connsiteX46461" y="connsiteY46461"/>
                </a:cxn>
                <a:cxn ang="0">
                  <a:pos x="connsiteX46462" y="connsiteY46462"/>
                </a:cxn>
                <a:cxn ang="0">
                  <a:pos x="connsiteX46463" y="connsiteY46463"/>
                </a:cxn>
                <a:cxn ang="0">
                  <a:pos x="connsiteX46464" y="connsiteY46464"/>
                </a:cxn>
                <a:cxn ang="0">
                  <a:pos x="connsiteX46465" y="connsiteY46465"/>
                </a:cxn>
                <a:cxn ang="0">
                  <a:pos x="connsiteX46466" y="connsiteY46466"/>
                </a:cxn>
                <a:cxn ang="0">
                  <a:pos x="connsiteX46467" y="connsiteY46467"/>
                </a:cxn>
                <a:cxn ang="0">
                  <a:pos x="connsiteX46468" y="connsiteY46468"/>
                </a:cxn>
                <a:cxn ang="0">
                  <a:pos x="connsiteX46469" y="connsiteY46469"/>
                </a:cxn>
                <a:cxn ang="0">
                  <a:pos x="connsiteX46470" y="connsiteY46470"/>
                </a:cxn>
                <a:cxn ang="0">
                  <a:pos x="connsiteX46471" y="connsiteY46471"/>
                </a:cxn>
                <a:cxn ang="0">
                  <a:pos x="connsiteX46472" y="connsiteY46472"/>
                </a:cxn>
                <a:cxn ang="0">
                  <a:pos x="connsiteX46473" y="connsiteY46473"/>
                </a:cxn>
                <a:cxn ang="0">
                  <a:pos x="connsiteX46474" y="connsiteY46474"/>
                </a:cxn>
                <a:cxn ang="0">
                  <a:pos x="connsiteX46475" y="connsiteY46475"/>
                </a:cxn>
                <a:cxn ang="0">
                  <a:pos x="connsiteX46476" y="connsiteY46476"/>
                </a:cxn>
                <a:cxn ang="0">
                  <a:pos x="connsiteX46477" y="connsiteY46477"/>
                </a:cxn>
                <a:cxn ang="0">
                  <a:pos x="connsiteX46478" y="connsiteY46478"/>
                </a:cxn>
                <a:cxn ang="0">
                  <a:pos x="connsiteX46479" y="connsiteY46479"/>
                </a:cxn>
                <a:cxn ang="0">
                  <a:pos x="connsiteX46480" y="connsiteY46480"/>
                </a:cxn>
                <a:cxn ang="0">
                  <a:pos x="connsiteX46481" y="connsiteY46481"/>
                </a:cxn>
                <a:cxn ang="0">
                  <a:pos x="connsiteX46482" y="connsiteY46482"/>
                </a:cxn>
                <a:cxn ang="0">
                  <a:pos x="connsiteX46483" y="connsiteY46483"/>
                </a:cxn>
                <a:cxn ang="0">
                  <a:pos x="connsiteX46484" y="connsiteY46484"/>
                </a:cxn>
                <a:cxn ang="0">
                  <a:pos x="connsiteX46485" y="connsiteY46485"/>
                </a:cxn>
                <a:cxn ang="0">
                  <a:pos x="connsiteX46486" y="connsiteY46486"/>
                </a:cxn>
                <a:cxn ang="0">
                  <a:pos x="connsiteX46487" y="connsiteY46487"/>
                </a:cxn>
                <a:cxn ang="0">
                  <a:pos x="connsiteX46488" y="connsiteY46488"/>
                </a:cxn>
                <a:cxn ang="0">
                  <a:pos x="connsiteX46489" y="connsiteY46489"/>
                </a:cxn>
                <a:cxn ang="0">
                  <a:pos x="connsiteX46490" y="connsiteY46490"/>
                </a:cxn>
                <a:cxn ang="0">
                  <a:pos x="connsiteX46491" y="connsiteY46491"/>
                </a:cxn>
                <a:cxn ang="0">
                  <a:pos x="connsiteX46492" y="connsiteY46492"/>
                </a:cxn>
                <a:cxn ang="0">
                  <a:pos x="connsiteX46493" y="connsiteY46493"/>
                </a:cxn>
                <a:cxn ang="0">
                  <a:pos x="connsiteX46494" y="connsiteY46494"/>
                </a:cxn>
                <a:cxn ang="0">
                  <a:pos x="connsiteX46495" y="connsiteY46495"/>
                </a:cxn>
                <a:cxn ang="0">
                  <a:pos x="connsiteX46496" y="connsiteY46496"/>
                </a:cxn>
                <a:cxn ang="0">
                  <a:pos x="connsiteX46497" y="connsiteY46497"/>
                </a:cxn>
                <a:cxn ang="0">
                  <a:pos x="connsiteX46498" y="connsiteY46498"/>
                </a:cxn>
                <a:cxn ang="0">
                  <a:pos x="connsiteX46499" y="connsiteY46499"/>
                </a:cxn>
                <a:cxn ang="0">
                  <a:pos x="connsiteX46500" y="connsiteY46500"/>
                </a:cxn>
                <a:cxn ang="0">
                  <a:pos x="connsiteX46501" y="connsiteY46501"/>
                </a:cxn>
                <a:cxn ang="0">
                  <a:pos x="connsiteX46502" y="connsiteY46502"/>
                </a:cxn>
                <a:cxn ang="0">
                  <a:pos x="connsiteX46503" y="connsiteY46503"/>
                </a:cxn>
                <a:cxn ang="0">
                  <a:pos x="connsiteX46504" y="connsiteY46504"/>
                </a:cxn>
                <a:cxn ang="0">
                  <a:pos x="connsiteX46505" y="connsiteY46505"/>
                </a:cxn>
                <a:cxn ang="0">
                  <a:pos x="connsiteX46506" y="connsiteY46506"/>
                </a:cxn>
                <a:cxn ang="0">
                  <a:pos x="connsiteX46507" y="connsiteY46507"/>
                </a:cxn>
                <a:cxn ang="0">
                  <a:pos x="connsiteX46508" y="connsiteY46508"/>
                </a:cxn>
                <a:cxn ang="0">
                  <a:pos x="connsiteX46509" y="connsiteY46509"/>
                </a:cxn>
                <a:cxn ang="0">
                  <a:pos x="connsiteX46510" y="connsiteY46510"/>
                </a:cxn>
                <a:cxn ang="0">
                  <a:pos x="connsiteX46511" y="connsiteY46511"/>
                </a:cxn>
                <a:cxn ang="0">
                  <a:pos x="connsiteX46512" y="connsiteY46512"/>
                </a:cxn>
                <a:cxn ang="0">
                  <a:pos x="connsiteX46513" y="connsiteY46513"/>
                </a:cxn>
                <a:cxn ang="0">
                  <a:pos x="connsiteX46514" y="connsiteY46514"/>
                </a:cxn>
                <a:cxn ang="0">
                  <a:pos x="connsiteX46515" y="connsiteY46515"/>
                </a:cxn>
                <a:cxn ang="0">
                  <a:pos x="connsiteX46516" y="connsiteY46516"/>
                </a:cxn>
                <a:cxn ang="0">
                  <a:pos x="connsiteX46517" y="connsiteY46517"/>
                </a:cxn>
                <a:cxn ang="0">
                  <a:pos x="connsiteX46518" y="connsiteY46518"/>
                </a:cxn>
                <a:cxn ang="0">
                  <a:pos x="connsiteX46519" y="connsiteY46519"/>
                </a:cxn>
                <a:cxn ang="0">
                  <a:pos x="connsiteX46520" y="connsiteY46520"/>
                </a:cxn>
                <a:cxn ang="0">
                  <a:pos x="connsiteX46521" y="connsiteY46521"/>
                </a:cxn>
                <a:cxn ang="0">
                  <a:pos x="connsiteX46522" y="connsiteY46522"/>
                </a:cxn>
                <a:cxn ang="0">
                  <a:pos x="connsiteX46523" y="connsiteY46523"/>
                </a:cxn>
                <a:cxn ang="0">
                  <a:pos x="connsiteX46524" y="connsiteY46524"/>
                </a:cxn>
                <a:cxn ang="0">
                  <a:pos x="connsiteX46525" y="connsiteY46525"/>
                </a:cxn>
                <a:cxn ang="0">
                  <a:pos x="connsiteX46526" y="connsiteY46526"/>
                </a:cxn>
                <a:cxn ang="0">
                  <a:pos x="connsiteX46527" y="connsiteY46527"/>
                </a:cxn>
                <a:cxn ang="0">
                  <a:pos x="connsiteX46528" y="connsiteY46528"/>
                </a:cxn>
                <a:cxn ang="0">
                  <a:pos x="connsiteX46529" y="connsiteY46529"/>
                </a:cxn>
                <a:cxn ang="0">
                  <a:pos x="connsiteX46530" y="connsiteY46530"/>
                </a:cxn>
                <a:cxn ang="0">
                  <a:pos x="connsiteX46531" y="connsiteY46531"/>
                </a:cxn>
                <a:cxn ang="0">
                  <a:pos x="connsiteX46532" y="connsiteY46532"/>
                </a:cxn>
                <a:cxn ang="0">
                  <a:pos x="connsiteX46533" y="connsiteY46533"/>
                </a:cxn>
                <a:cxn ang="0">
                  <a:pos x="connsiteX46534" y="connsiteY46534"/>
                </a:cxn>
                <a:cxn ang="0">
                  <a:pos x="connsiteX46535" y="connsiteY46535"/>
                </a:cxn>
                <a:cxn ang="0">
                  <a:pos x="connsiteX46536" y="connsiteY46536"/>
                </a:cxn>
                <a:cxn ang="0">
                  <a:pos x="connsiteX46537" y="connsiteY46537"/>
                </a:cxn>
                <a:cxn ang="0">
                  <a:pos x="connsiteX46538" y="connsiteY46538"/>
                </a:cxn>
                <a:cxn ang="0">
                  <a:pos x="connsiteX46539" y="connsiteY46539"/>
                </a:cxn>
                <a:cxn ang="0">
                  <a:pos x="connsiteX46540" y="connsiteY46540"/>
                </a:cxn>
                <a:cxn ang="0">
                  <a:pos x="connsiteX46541" y="connsiteY46541"/>
                </a:cxn>
                <a:cxn ang="0">
                  <a:pos x="connsiteX46542" y="connsiteY46542"/>
                </a:cxn>
                <a:cxn ang="0">
                  <a:pos x="connsiteX46543" y="connsiteY46543"/>
                </a:cxn>
                <a:cxn ang="0">
                  <a:pos x="connsiteX46544" y="connsiteY46544"/>
                </a:cxn>
                <a:cxn ang="0">
                  <a:pos x="connsiteX46545" y="connsiteY46545"/>
                </a:cxn>
                <a:cxn ang="0">
                  <a:pos x="connsiteX46546" y="connsiteY46546"/>
                </a:cxn>
                <a:cxn ang="0">
                  <a:pos x="connsiteX46547" y="connsiteY46547"/>
                </a:cxn>
                <a:cxn ang="0">
                  <a:pos x="connsiteX46548" y="connsiteY46548"/>
                </a:cxn>
                <a:cxn ang="0">
                  <a:pos x="connsiteX46549" y="connsiteY46549"/>
                </a:cxn>
                <a:cxn ang="0">
                  <a:pos x="connsiteX46550" y="connsiteY46550"/>
                </a:cxn>
                <a:cxn ang="0">
                  <a:pos x="connsiteX46551" y="connsiteY46551"/>
                </a:cxn>
                <a:cxn ang="0">
                  <a:pos x="connsiteX46552" y="connsiteY46552"/>
                </a:cxn>
                <a:cxn ang="0">
                  <a:pos x="connsiteX46553" y="connsiteY46553"/>
                </a:cxn>
                <a:cxn ang="0">
                  <a:pos x="connsiteX46554" y="connsiteY46554"/>
                </a:cxn>
                <a:cxn ang="0">
                  <a:pos x="connsiteX46555" y="connsiteY46555"/>
                </a:cxn>
                <a:cxn ang="0">
                  <a:pos x="connsiteX46556" y="connsiteY46556"/>
                </a:cxn>
                <a:cxn ang="0">
                  <a:pos x="connsiteX46557" y="connsiteY46557"/>
                </a:cxn>
                <a:cxn ang="0">
                  <a:pos x="connsiteX46558" y="connsiteY46558"/>
                </a:cxn>
                <a:cxn ang="0">
                  <a:pos x="connsiteX46559" y="connsiteY46559"/>
                </a:cxn>
                <a:cxn ang="0">
                  <a:pos x="connsiteX46560" y="connsiteY46560"/>
                </a:cxn>
                <a:cxn ang="0">
                  <a:pos x="connsiteX46561" y="connsiteY46561"/>
                </a:cxn>
                <a:cxn ang="0">
                  <a:pos x="connsiteX46562" y="connsiteY46562"/>
                </a:cxn>
                <a:cxn ang="0">
                  <a:pos x="connsiteX46563" y="connsiteY46563"/>
                </a:cxn>
                <a:cxn ang="0">
                  <a:pos x="connsiteX46564" y="connsiteY46564"/>
                </a:cxn>
                <a:cxn ang="0">
                  <a:pos x="connsiteX46565" y="connsiteY46565"/>
                </a:cxn>
                <a:cxn ang="0">
                  <a:pos x="connsiteX46566" y="connsiteY46566"/>
                </a:cxn>
                <a:cxn ang="0">
                  <a:pos x="connsiteX46567" y="connsiteY46567"/>
                </a:cxn>
                <a:cxn ang="0">
                  <a:pos x="connsiteX46568" y="connsiteY46568"/>
                </a:cxn>
                <a:cxn ang="0">
                  <a:pos x="connsiteX46569" y="connsiteY46569"/>
                </a:cxn>
                <a:cxn ang="0">
                  <a:pos x="connsiteX46570" y="connsiteY46570"/>
                </a:cxn>
                <a:cxn ang="0">
                  <a:pos x="connsiteX46571" y="connsiteY46571"/>
                </a:cxn>
                <a:cxn ang="0">
                  <a:pos x="connsiteX46572" y="connsiteY46572"/>
                </a:cxn>
                <a:cxn ang="0">
                  <a:pos x="connsiteX46573" y="connsiteY46573"/>
                </a:cxn>
                <a:cxn ang="0">
                  <a:pos x="connsiteX46574" y="connsiteY46574"/>
                </a:cxn>
                <a:cxn ang="0">
                  <a:pos x="connsiteX46575" y="connsiteY46575"/>
                </a:cxn>
                <a:cxn ang="0">
                  <a:pos x="connsiteX46576" y="connsiteY46576"/>
                </a:cxn>
                <a:cxn ang="0">
                  <a:pos x="connsiteX46577" y="connsiteY46577"/>
                </a:cxn>
                <a:cxn ang="0">
                  <a:pos x="connsiteX46578" y="connsiteY46578"/>
                </a:cxn>
                <a:cxn ang="0">
                  <a:pos x="connsiteX46579" y="connsiteY46579"/>
                </a:cxn>
                <a:cxn ang="0">
                  <a:pos x="connsiteX46580" y="connsiteY46580"/>
                </a:cxn>
                <a:cxn ang="0">
                  <a:pos x="connsiteX46581" y="connsiteY46581"/>
                </a:cxn>
                <a:cxn ang="0">
                  <a:pos x="connsiteX46582" y="connsiteY46582"/>
                </a:cxn>
                <a:cxn ang="0">
                  <a:pos x="connsiteX46583" y="connsiteY46583"/>
                </a:cxn>
                <a:cxn ang="0">
                  <a:pos x="connsiteX46584" y="connsiteY46584"/>
                </a:cxn>
                <a:cxn ang="0">
                  <a:pos x="connsiteX46585" y="connsiteY46585"/>
                </a:cxn>
                <a:cxn ang="0">
                  <a:pos x="connsiteX46586" y="connsiteY46586"/>
                </a:cxn>
                <a:cxn ang="0">
                  <a:pos x="connsiteX46587" y="connsiteY46587"/>
                </a:cxn>
                <a:cxn ang="0">
                  <a:pos x="connsiteX46588" y="connsiteY46588"/>
                </a:cxn>
                <a:cxn ang="0">
                  <a:pos x="connsiteX46589" y="connsiteY46589"/>
                </a:cxn>
                <a:cxn ang="0">
                  <a:pos x="connsiteX46590" y="connsiteY46590"/>
                </a:cxn>
                <a:cxn ang="0">
                  <a:pos x="connsiteX46591" y="connsiteY46591"/>
                </a:cxn>
                <a:cxn ang="0">
                  <a:pos x="connsiteX46592" y="connsiteY46592"/>
                </a:cxn>
                <a:cxn ang="0">
                  <a:pos x="connsiteX46593" y="connsiteY46593"/>
                </a:cxn>
                <a:cxn ang="0">
                  <a:pos x="connsiteX46594" y="connsiteY46594"/>
                </a:cxn>
                <a:cxn ang="0">
                  <a:pos x="connsiteX46595" y="connsiteY46595"/>
                </a:cxn>
                <a:cxn ang="0">
                  <a:pos x="connsiteX46596" y="connsiteY46596"/>
                </a:cxn>
                <a:cxn ang="0">
                  <a:pos x="connsiteX46597" y="connsiteY46597"/>
                </a:cxn>
                <a:cxn ang="0">
                  <a:pos x="connsiteX46598" y="connsiteY46598"/>
                </a:cxn>
                <a:cxn ang="0">
                  <a:pos x="connsiteX46599" y="connsiteY46599"/>
                </a:cxn>
                <a:cxn ang="0">
                  <a:pos x="connsiteX46600" y="connsiteY46600"/>
                </a:cxn>
                <a:cxn ang="0">
                  <a:pos x="connsiteX46601" y="connsiteY46601"/>
                </a:cxn>
                <a:cxn ang="0">
                  <a:pos x="connsiteX46602" y="connsiteY46602"/>
                </a:cxn>
                <a:cxn ang="0">
                  <a:pos x="connsiteX46603" y="connsiteY46603"/>
                </a:cxn>
                <a:cxn ang="0">
                  <a:pos x="connsiteX46604" y="connsiteY46604"/>
                </a:cxn>
                <a:cxn ang="0">
                  <a:pos x="connsiteX46605" y="connsiteY46605"/>
                </a:cxn>
                <a:cxn ang="0">
                  <a:pos x="connsiteX46606" y="connsiteY46606"/>
                </a:cxn>
                <a:cxn ang="0">
                  <a:pos x="connsiteX46607" y="connsiteY46607"/>
                </a:cxn>
                <a:cxn ang="0">
                  <a:pos x="connsiteX46608" y="connsiteY46608"/>
                </a:cxn>
                <a:cxn ang="0">
                  <a:pos x="connsiteX46609" y="connsiteY46609"/>
                </a:cxn>
                <a:cxn ang="0">
                  <a:pos x="connsiteX46610" y="connsiteY46610"/>
                </a:cxn>
                <a:cxn ang="0">
                  <a:pos x="connsiteX46611" y="connsiteY46611"/>
                </a:cxn>
                <a:cxn ang="0">
                  <a:pos x="connsiteX46612" y="connsiteY46612"/>
                </a:cxn>
                <a:cxn ang="0">
                  <a:pos x="connsiteX46613" y="connsiteY46613"/>
                </a:cxn>
                <a:cxn ang="0">
                  <a:pos x="connsiteX46614" y="connsiteY46614"/>
                </a:cxn>
                <a:cxn ang="0">
                  <a:pos x="connsiteX46615" y="connsiteY46615"/>
                </a:cxn>
                <a:cxn ang="0">
                  <a:pos x="connsiteX46616" y="connsiteY46616"/>
                </a:cxn>
                <a:cxn ang="0">
                  <a:pos x="connsiteX46617" y="connsiteY46617"/>
                </a:cxn>
                <a:cxn ang="0">
                  <a:pos x="connsiteX46618" y="connsiteY46618"/>
                </a:cxn>
                <a:cxn ang="0">
                  <a:pos x="connsiteX46619" y="connsiteY46619"/>
                </a:cxn>
                <a:cxn ang="0">
                  <a:pos x="connsiteX46620" y="connsiteY46620"/>
                </a:cxn>
                <a:cxn ang="0">
                  <a:pos x="connsiteX46621" y="connsiteY46621"/>
                </a:cxn>
                <a:cxn ang="0">
                  <a:pos x="connsiteX46622" y="connsiteY46622"/>
                </a:cxn>
                <a:cxn ang="0">
                  <a:pos x="connsiteX46623" y="connsiteY46623"/>
                </a:cxn>
                <a:cxn ang="0">
                  <a:pos x="connsiteX46624" y="connsiteY46624"/>
                </a:cxn>
                <a:cxn ang="0">
                  <a:pos x="connsiteX46625" y="connsiteY46625"/>
                </a:cxn>
                <a:cxn ang="0">
                  <a:pos x="connsiteX46626" y="connsiteY46626"/>
                </a:cxn>
                <a:cxn ang="0">
                  <a:pos x="connsiteX46627" y="connsiteY46627"/>
                </a:cxn>
                <a:cxn ang="0">
                  <a:pos x="connsiteX46628" y="connsiteY46628"/>
                </a:cxn>
                <a:cxn ang="0">
                  <a:pos x="connsiteX46629" y="connsiteY46629"/>
                </a:cxn>
                <a:cxn ang="0">
                  <a:pos x="connsiteX46630" y="connsiteY46630"/>
                </a:cxn>
                <a:cxn ang="0">
                  <a:pos x="connsiteX46631" y="connsiteY46631"/>
                </a:cxn>
                <a:cxn ang="0">
                  <a:pos x="connsiteX46632" y="connsiteY46632"/>
                </a:cxn>
                <a:cxn ang="0">
                  <a:pos x="connsiteX46633" y="connsiteY46633"/>
                </a:cxn>
                <a:cxn ang="0">
                  <a:pos x="connsiteX46634" y="connsiteY46634"/>
                </a:cxn>
                <a:cxn ang="0">
                  <a:pos x="connsiteX46635" y="connsiteY46635"/>
                </a:cxn>
                <a:cxn ang="0">
                  <a:pos x="connsiteX46636" y="connsiteY46636"/>
                </a:cxn>
                <a:cxn ang="0">
                  <a:pos x="connsiteX46637" y="connsiteY46637"/>
                </a:cxn>
                <a:cxn ang="0">
                  <a:pos x="connsiteX46638" y="connsiteY46638"/>
                </a:cxn>
                <a:cxn ang="0">
                  <a:pos x="connsiteX46639" y="connsiteY46639"/>
                </a:cxn>
                <a:cxn ang="0">
                  <a:pos x="connsiteX46640" y="connsiteY46640"/>
                </a:cxn>
                <a:cxn ang="0">
                  <a:pos x="connsiteX46641" y="connsiteY46641"/>
                </a:cxn>
                <a:cxn ang="0">
                  <a:pos x="connsiteX46642" y="connsiteY46642"/>
                </a:cxn>
                <a:cxn ang="0">
                  <a:pos x="connsiteX46643" y="connsiteY46643"/>
                </a:cxn>
                <a:cxn ang="0">
                  <a:pos x="connsiteX46644" y="connsiteY46644"/>
                </a:cxn>
                <a:cxn ang="0">
                  <a:pos x="connsiteX46645" y="connsiteY46645"/>
                </a:cxn>
                <a:cxn ang="0">
                  <a:pos x="connsiteX46646" y="connsiteY46646"/>
                </a:cxn>
                <a:cxn ang="0">
                  <a:pos x="connsiteX46647" y="connsiteY46647"/>
                </a:cxn>
                <a:cxn ang="0">
                  <a:pos x="connsiteX46648" y="connsiteY46648"/>
                </a:cxn>
                <a:cxn ang="0">
                  <a:pos x="connsiteX46649" y="connsiteY46649"/>
                </a:cxn>
                <a:cxn ang="0">
                  <a:pos x="connsiteX46650" y="connsiteY46650"/>
                </a:cxn>
                <a:cxn ang="0">
                  <a:pos x="connsiteX46651" y="connsiteY46651"/>
                </a:cxn>
                <a:cxn ang="0">
                  <a:pos x="connsiteX46652" y="connsiteY46652"/>
                </a:cxn>
                <a:cxn ang="0">
                  <a:pos x="connsiteX46653" y="connsiteY46653"/>
                </a:cxn>
                <a:cxn ang="0">
                  <a:pos x="connsiteX46654" y="connsiteY46654"/>
                </a:cxn>
                <a:cxn ang="0">
                  <a:pos x="connsiteX46655" y="connsiteY46655"/>
                </a:cxn>
                <a:cxn ang="0">
                  <a:pos x="connsiteX46656" y="connsiteY46656"/>
                </a:cxn>
                <a:cxn ang="0">
                  <a:pos x="connsiteX46657" y="connsiteY46657"/>
                </a:cxn>
                <a:cxn ang="0">
                  <a:pos x="connsiteX46658" y="connsiteY46658"/>
                </a:cxn>
                <a:cxn ang="0">
                  <a:pos x="connsiteX46659" y="connsiteY46659"/>
                </a:cxn>
                <a:cxn ang="0">
                  <a:pos x="connsiteX46660" y="connsiteY46660"/>
                </a:cxn>
                <a:cxn ang="0">
                  <a:pos x="connsiteX46661" y="connsiteY46661"/>
                </a:cxn>
                <a:cxn ang="0">
                  <a:pos x="connsiteX46662" y="connsiteY46662"/>
                </a:cxn>
                <a:cxn ang="0">
                  <a:pos x="connsiteX46663" y="connsiteY46663"/>
                </a:cxn>
                <a:cxn ang="0">
                  <a:pos x="connsiteX46664" y="connsiteY46664"/>
                </a:cxn>
                <a:cxn ang="0">
                  <a:pos x="connsiteX46665" y="connsiteY46665"/>
                </a:cxn>
                <a:cxn ang="0">
                  <a:pos x="connsiteX46666" y="connsiteY46666"/>
                </a:cxn>
                <a:cxn ang="0">
                  <a:pos x="connsiteX46667" y="connsiteY46667"/>
                </a:cxn>
                <a:cxn ang="0">
                  <a:pos x="connsiteX46668" y="connsiteY46668"/>
                </a:cxn>
                <a:cxn ang="0">
                  <a:pos x="connsiteX46669" y="connsiteY46669"/>
                </a:cxn>
                <a:cxn ang="0">
                  <a:pos x="connsiteX46670" y="connsiteY46670"/>
                </a:cxn>
                <a:cxn ang="0">
                  <a:pos x="connsiteX46671" y="connsiteY46671"/>
                </a:cxn>
                <a:cxn ang="0">
                  <a:pos x="connsiteX46672" y="connsiteY46672"/>
                </a:cxn>
                <a:cxn ang="0">
                  <a:pos x="connsiteX46673" y="connsiteY46673"/>
                </a:cxn>
                <a:cxn ang="0">
                  <a:pos x="connsiteX46674" y="connsiteY46674"/>
                </a:cxn>
                <a:cxn ang="0">
                  <a:pos x="connsiteX46675" y="connsiteY46675"/>
                </a:cxn>
                <a:cxn ang="0">
                  <a:pos x="connsiteX46676" y="connsiteY46676"/>
                </a:cxn>
                <a:cxn ang="0">
                  <a:pos x="connsiteX46677" y="connsiteY46677"/>
                </a:cxn>
                <a:cxn ang="0">
                  <a:pos x="connsiteX46678" y="connsiteY46678"/>
                </a:cxn>
                <a:cxn ang="0">
                  <a:pos x="connsiteX46679" y="connsiteY46679"/>
                </a:cxn>
                <a:cxn ang="0">
                  <a:pos x="connsiteX46680" y="connsiteY46680"/>
                </a:cxn>
                <a:cxn ang="0">
                  <a:pos x="connsiteX46681" y="connsiteY46681"/>
                </a:cxn>
                <a:cxn ang="0">
                  <a:pos x="connsiteX46682" y="connsiteY46682"/>
                </a:cxn>
                <a:cxn ang="0">
                  <a:pos x="connsiteX46683" y="connsiteY46683"/>
                </a:cxn>
                <a:cxn ang="0">
                  <a:pos x="connsiteX46684" y="connsiteY46684"/>
                </a:cxn>
                <a:cxn ang="0">
                  <a:pos x="connsiteX46685" y="connsiteY46685"/>
                </a:cxn>
                <a:cxn ang="0">
                  <a:pos x="connsiteX46686" y="connsiteY46686"/>
                </a:cxn>
                <a:cxn ang="0">
                  <a:pos x="connsiteX46687" y="connsiteY46687"/>
                </a:cxn>
                <a:cxn ang="0">
                  <a:pos x="connsiteX46688" y="connsiteY46688"/>
                </a:cxn>
                <a:cxn ang="0">
                  <a:pos x="connsiteX46689" y="connsiteY46689"/>
                </a:cxn>
                <a:cxn ang="0">
                  <a:pos x="connsiteX46690" y="connsiteY46690"/>
                </a:cxn>
                <a:cxn ang="0">
                  <a:pos x="connsiteX46691" y="connsiteY46691"/>
                </a:cxn>
                <a:cxn ang="0">
                  <a:pos x="connsiteX46692" y="connsiteY46692"/>
                </a:cxn>
                <a:cxn ang="0">
                  <a:pos x="connsiteX46693" y="connsiteY46693"/>
                </a:cxn>
                <a:cxn ang="0">
                  <a:pos x="connsiteX46694" y="connsiteY46694"/>
                </a:cxn>
                <a:cxn ang="0">
                  <a:pos x="connsiteX46695" y="connsiteY46695"/>
                </a:cxn>
                <a:cxn ang="0">
                  <a:pos x="connsiteX46696" y="connsiteY46696"/>
                </a:cxn>
                <a:cxn ang="0">
                  <a:pos x="connsiteX46697" y="connsiteY46697"/>
                </a:cxn>
                <a:cxn ang="0">
                  <a:pos x="connsiteX46698" y="connsiteY46698"/>
                </a:cxn>
                <a:cxn ang="0">
                  <a:pos x="connsiteX46699" y="connsiteY46699"/>
                </a:cxn>
                <a:cxn ang="0">
                  <a:pos x="connsiteX46700" y="connsiteY46700"/>
                </a:cxn>
                <a:cxn ang="0">
                  <a:pos x="connsiteX46701" y="connsiteY46701"/>
                </a:cxn>
                <a:cxn ang="0">
                  <a:pos x="connsiteX46702" y="connsiteY46702"/>
                </a:cxn>
                <a:cxn ang="0">
                  <a:pos x="connsiteX46703" y="connsiteY46703"/>
                </a:cxn>
                <a:cxn ang="0">
                  <a:pos x="connsiteX46704" y="connsiteY46704"/>
                </a:cxn>
                <a:cxn ang="0">
                  <a:pos x="connsiteX46705" y="connsiteY46705"/>
                </a:cxn>
                <a:cxn ang="0">
                  <a:pos x="connsiteX46706" y="connsiteY46706"/>
                </a:cxn>
                <a:cxn ang="0">
                  <a:pos x="connsiteX46707" y="connsiteY46707"/>
                </a:cxn>
                <a:cxn ang="0">
                  <a:pos x="connsiteX46708" y="connsiteY46708"/>
                </a:cxn>
                <a:cxn ang="0">
                  <a:pos x="connsiteX46709" y="connsiteY46709"/>
                </a:cxn>
                <a:cxn ang="0">
                  <a:pos x="connsiteX46710" y="connsiteY46710"/>
                </a:cxn>
                <a:cxn ang="0">
                  <a:pos x="connsiteX46711" y="connsiteY46711"/>
                </a:cxn>
                <a:cxn ang="0">
                  <a:pos x="connsiteX46712" y="connsiteY46712"/>
                </a:cxn>
                <a:cxn ang="0">
                  <a:pos x="connsiteX46713" y="connsiteY46713"/>
                </a:cxn>
                <a:cxn ang="0">
                  <a:pos x="connsiteX46714" y="connsiteY46714"/>
                </a:cxn>
                <a:cxn ang="0">
                  <a:pos x="connsiteX46715" y="connsiteY46715"/>
                </a:cxn>
                <a:cxn ang="0">
                  <a:pos x="connsiteX46716" y="connsiteY46716"/>
                </a:cxn>
                <a:cxn ang="0">
                  <a:pos x="connsiteX46717" y="connsiteY46717"/>
                </a:cxn>
                <a:cxn ang="0">
                  <a:pos x="connsiteX46718" y="connsiteY46718"/>
                </a:cxn>
                <a:cxn ang="0">
                  <a:pos x="connsiteX46719" y="connsiteY46719"/>
                </a:cxn>
                <a:cxn ang="0">
                  <a:pos x="connsiteX46720" y="connsiteY46720"/>
                </a:cxn>
                <a:cxn ang="0">
                  <a:pos x="connsiteX46721" y="connsiteY46721"/>
                </a:cxn>
                <a:cxn ang="0">
                  <a:pos x="connsiteX46722" y="connsiteY46722"/>
                </a:cxn>
                <a:cxn ang="0">
                  <a:pos x="connsiteX46723" y="connsiteY46723"/>
                </a:cxn>
                <a:cxn ang="0">
                  <a:pos x="connsiteX46724" y="connsiteY46724"/>
                </a:cxn>
                <a:cxn ang="0">
                  <a:pos x="connsiteX46725" y="connsiteY46725"/>
                </a:cxn>
                <a:cxn ang="0">
                  <a:pos x="connsiteX46726" y="connsiteY46726"/>
                </a:cxn>
                <a:cxn ang="0">
                  <a:pos x="connsiteX46727" y="connsiteY46727"/>
                </a:cxn>
                <a:cxn ang="0">
                  <a:pos x="connsiteX46728" y="connsiteY46728"/>
                </a:cxn>
                <a:cxn ang="0">
                  <a:pos x="connsiteX46729" y="connsiteY46729"/>
                </a:cxn>
                <a:cxn ang="0">
                  <a:pos x="connsiteX46730" y="connsiteY46730"/>
                </a:cxn>
                <a:cxn ang="0">
                  <a:pos x="connsiteX46731" y="connsiteY46731"/>
                </a:cxn>
                <a:cxn ang="0">
                  <a:pos x="connsiteX46732" y="connsiteY46732"/>
                </a:cxn>
                <a:cxn ang="0">
                  <a:pos x="connsiteX46733" y="connsiteY46733"/>
                </a:cxn>
                <a:cxn ang="0">
                  <a:pos x="connsiteX46734" y="connsiteY46734"/>
                </a:cxn>
                <a:cxn ang="0">
                  <a:pos x="connsiteX46735" y="connsiteY46735"/>
                </a:cxn>
                <a:cxn ang="0">
                  <a:pos x="connsiteX46736" y="connsiteY46736"/>
                </a:cxn>
                <a:cxn ang="0">
                  <a:pos x="connsiteX46737" y="connsiteY46737"/>
                </a:cxn>
                <a:cxn ang="0">
                  <a:pos x="connsiteX46738" y="connsiteY46738"/>
                </a:cxn>
                <a:cxn ang="0">
                  <a:pos x="connsiteX46739" y="connsiteY46739"/>
                </a:cxn>
                <a:cxn ang="0">
                  <a:pos x="connsiteX46740" y="connsiteY46740"/>
                </a:cxn>
                <a:cxn ang="0">
                  <a:pos x="connsiteX46741" y="connsiteY46741"/>
                </a:cxn>
                <a:cxn ang="0">
                  <a:pos x="connsiteX46742" y="connsiteY46742"/>
                </a:cxn>
                <a:cxn ang="0">
                  <a:pos x="connsiteX46743" y="connsiteY46743"/>
                </a:cxn>
                <a:cxn ang="0">
                  <a:pos x="connsiteX46744" y="connsiteY46744"/>
                </a:cxn>
                <a:cxn ang="0">
                  <a:pos x="connsiteX46745" y="connsiteY46745"/>
                </a:cxn>
                <a:cxn ang="0">
                  <a:pos x="connsiteX46746" y="connsiteY46746"/>
                </a:cxn>
                <a:cxn ang="0">
                  <a:pos x="connsiteX46747" y="connsiteY46747"/>
                </a:cxn>
                <a:cxn ang="0">
                  <a:pos x="connsiteX46748" y="connsiteY46748"/>
                </a:cxn>
                <a:cxn ang="0">
                  <a:pos x="connsiteX46749" y="connsiteY46749"/>
                </a:cxn>
                <a:cxn ang="0">
                  <a:pos x="connsiteX46750" y="connsiteY46750"/>
                </a:cxn>
                <a:cxn ang="0">
                  <a:pos x="connsiteX46751" y="connsiteY46751"/>
                </a:cxn>
                <a:cxn ang="0">
                  <a:pos x="connsiteX46752" y="connsiteY46752"/>
                </a:cxn>
                <a:cxn ang="0">
                  <a:pos x="connsiteX46753" y="connsiteY46753"/>
                </a:cxn>
                <a:cxn ang="0">
                  <a:pos x="connsiteX46754" y="connsiteY46754"/>
                </a:cxn>
                <a:cxn ang="0">
                  <a:pos x="connsiteX46755" y="connsiteY46755"/>
                </a:cxn>
                <a:cxn ang="0">
                  <a:pos x="connsiteX46756" y="connsiteY46756"/>
                </a:cxn>
                <a:cxn ang="0">
                  <a:pos x="connsiteX46757" y="connsiteY46757"/>
                </a:cxn>
                <a:cxn ang="0">
                  <a:pos x="connsiteX46758" y="connsiteY46758"/>
                </a:cxn>
                <a:cxn ang="0">
                  <a:pos x="connsiteX46759" y="connsiteY46759"/>
                </a:cxn>
                <a:cxn ang="0">
                  <a:pos x="connsiteX46760" y="connsiteY46760"/>
                </a:cxn>
                <a:cxn ang="0">
                  <a:pos x="connsiteX46761" y="connsiteY46761"/>
                </a:cxn>
                <a:cxn ang="0">
                  <a:pos x="connsiteX46762" y="connsiteY46762"/>
                </a:cxn>
                <a:cxn ang="0">
                  <a:pos x="connsiteX46763" y="connsiteY46763"/>
                </a:cxn>
                <a:cxn ang="0">
                  <a:pos x="connsiteX46764" y="connsiteY46764"/>
                </a:cxn>
                <a:cxn ang="0">
                  <a:pos x="connsiteX46765" y="connsiteY46765"/>
                </a:cxn>
                <a:cxn ang="0">
                  <a:pos x="connsiteX46766" y="connsiteY46766"/>
                </a:cxn>
                <a:cxn ang="0">
                  <a:pos x="connsiteX46767" y="connsiteY46767"/>
                </a:cxn>
                <a:cxn ang="0">
                  <a:pos x="connsiteX46768" y="connsiteY46768"/>
                </a:cxn>
                <a:cxn ang="0">
                  <a:pos x="connsiteX46769" y="connsiteY46769"/>
                </a:cxn>
                <a:cxn ang="0">
                  <a:pos x="connsiteX46770" y="connsiteY46770"/>
                </a:cxn>
                <a:cxn ang="0">
                  <a:pos x="connsiteX46771" y="connsiteY46771"/>
                </a:cxn>
                <a:cxn ang="0">
                  <a:pos x="connsiteX46772" y="connsiteY46772"/>
                </a:cxn>
                <a:cxn ang="0">
                  <a:pos x="connsiteX46773" y="connsiteY46773"/>
                </a:cxn>
                <a:cxn ang="0">
                  <a:pos x="connsiteX46774" y="connsiteY46774"/>
                </a:cxn>
                <a:cxn ang="0">
                  <a:pos x="connsiteX46775" y="connsiteY46775"/>
                </a:cxn>
                <a:cxn ang="0">
                  <a:pos x="connsiteX46776" y="connsiteY46776"/>
                </a:cxn>
                <a:cxn ang="0">
                  <a:pos x="connsiteX46777" y="connsiteY46777"/>
                </a:cxn>
                <a:cxn ang="0">
                  <a:pos x="connsiteX46778" y="connsiteY46778"/>
                </a:cxn>
                <a:cxn ang="0">
                  <a:pos x="connsiteX46779" y="connsiteY46779"/>
                </a:cxn>
                <a:cxn ang="0">
                  <a:pos x="connsiteX46780" y="connsiteY46780"/>
                </a:cxn>
                <a:cxn ang="0">
                  <a:pos x="connsiteX46781" y="connsiteY46781"/>
                </a:cxn>
                <a:cxn ang="0">
                  <a:pos x="connsiteX46782" y="connsiteY46782"/>
                </a:cxn>
                <a:cxn ang="0">
                  <a:pos x="connsiteX46783" y="connsiteY46783"/>
                </a:cxn>
                <a:cxn ang="0">
                  <a:pos x="connsiteX46784" y="connsiteY46784"/>
                </a:cxn>
                <a:cxn ang="0">
                  <a:pos x="connsiteX46785" y="connsiteY46785"/>
                </a:cxn>
                <a:cxn ang="0">
                  <a:pos x="connsiteX46786" y="connsiteY46786"/>
                </a:cxn>
                <a:cxn ang="0">
                  <a:pos x="connsiteX46787" y="connsiteY46787"/>
                </a:cxn>
                <a:cxn ang="0">
                  <a:pos x="connsiteX46788" y="connsiteY46788"/>
                </a:cxn>
                <a:cxn ang="0">
                  <a:pos x="connsiteX46789" y="connsiteY46789"/>
                </a:cxn>
                <a:cxn ang="0">
                  <a:pos x="connsiteX46790" y="connsiteY46790"/>
                </a:cxn>
                <a:cxn ang="0">
                  <a:pos x="connsiteX46791" y="connsiteY46791"/>
                </a:cxn>
                <a:cxn ang="0">
                  <a:pos x="connsiteX46792" y="connsiteY46792"/>
                </a:cxn>
                <a:cxn ang="0">
                  <a:pos x="connsiteX46793" y="connsiteY46793"/>
                </a:cxn>
                <a:cxn ang="0">
                  <a:pos x="connsiteX46794" y="connsiteY46794"/>
                </a:cxn>
                <a:cxn ang="0">
                  <a:pos x="connsiteX46795" y="connsiteY46795"/>
                </a:cxn>
                <a:cxn ang="0">
                  <a:pos x="connsiteX46796" y="connsiteY46796"/>
                </a:cxn>
                <a:cxn ang="0">
                  <a:pos x="connsiteX46797" y="connsiteY46797"/>
                </a:cxn>
                <a:cxn ang="0">
                  <a:pos x="connsiteX46798" y="connsiteY46798"/>
                </a:cxn>
                <a:cxn ang="0">
                  <a:pos x="connsiteX46799" y="connsiteY46799"/>
                </a:cxn>
                <a:cxn ang="0">
                  <a:pos x="connsiteX46800" y="connsiteY46800"/>
                </a:cxn>
                <a:cxn ang="0">
                  <a:pos x="connsiteX46801" y="connsiteY46801"/>
                </a:cxn>
                <a:cxn ang="0">
                  <a:pos x="connsiteX46802" y="connsiteY46802"/>
                </a:cxn>
                <a:cxn ang="0">
                  <a:pos x="connsiteX46803" y="connsiteY46803"/>
                </a:cxn>
                <a:cxn ang="0">
                  <a:pos x="connsiteX46804" y="connsiteY46804"/>
                </a:cxn>
                <a:cxn ang="0">
                  <a:pos x="connsiteX46805" y="connsiteY46805"/>
                </a:cxn>
                <a:cxn ang="0">
                  <a:pos x="connsiteX46806" y="connsiteY46806"/>
                </a:cxn>
                <a:cxn ang="0">
                  <a:pos x="connsiteX46807" y="connsiteY46807"/>
                </a:cxn>
                <a:cxn ang="0">
                  <a:pos x="connsiteX46808" y="connsiteY46808"/>
                </a:cxn>
                <a:cxn ang="0">
                  <a:pos x="connsiteX46809" y="connsiteY46809"/>
                </a:cxn>
                <a:cxn ang="0">
                  <a:pos x="connsiteX46810" y="connsiteY46810"/>
                </a:cxn>
                <a:cxn ang="0">
                  <a:pos x="connsiteX46811" y="connsiteY46811"/>
                </a:cxn>
                <a:cxn ang="0">
                  <a:pos x="connsiteX46812" y="connsiteY46812"/>
                </a:cxn>
                <a:cxn ang="0">
                  <a:pos x="connsiteX46813" y="connsiteY46813"/>
                </a:cxn>
                <a:cxn ang="0">
                  <a:pos x="connsiteX46814" y="connsiteY46814"/>
                </a:cxn>
                <a:cxn ang="0">
                  <a:pos x="connsiteX46815" y="connsiteY46815"/>
                </a:cxn>
                <a:cxn ang="0">
                  <a:pos x="connsiteX46816" y="connsiteY46816"/>
                </a:cxn>
                <a:cxn ang="0">
                  <a:pos x="connsiteX46817" y="connsiteY46817"/>
                </a:cxn>
                <a:cxn ang="0">
                  <a:pos x="connsiteX46818" y="connsiteY46818"/>
                </a:cxn>
                <a:cxn ang="0">
                  <a:pos x="connsiteX46819" y="connsiteY46819"/>
                </a:cxn>
                <a:cxn ang="0">
                  <a:pos x="connsiteX46820" y="connsiteY46820"/>
                </a:cxn>
                <a:cxn ang="0">
                  <a:pos x="connsiteX46821" y="connsiteY46821"/>
                </a:cxn>
                <a:cxn ang="0">
                  <a:pos x="connsiteX46822" y="connsiteY46822"/>
                </a:cxn>
                <a:cxn ang="0">
                  <a:pos x="connsiteX46823" y="connsiteY46823"/>
                </a:cxn>
                <a:cxn ang="0">
                  <a:pos x="connsiteX46824" y="connsiteY46824"/>
                </a:cxn>
                <a:cxn ang="0">
                  <a:pos x="connsiteX46825" y="connsiteY46825"/>
                </a:cxn>
                <a:cxn ang="0">
                  <a:pos x="connsiteX46826" y="connsiteY46826"/>
                </a:cxn>
                <a:cxn ang="0">
                  <a:pos x="connsiteX46827" y="connsiteY46827"/>
                </a:cxn>
                <a:cxn ang="0">
                  <a:pos x="connsiteX46828" y="connsiteY46828"/>
                </a:cxn>
                <a:cxn ang="0">
                  <a:pos x="connsiteX46829" y="connsiteY46829"/>
                </a:cxn>
                <a:cxn ang="0">
                  <a:pos x="connsiteX46830" y="connsiteY46830"/>
                </a:cxn>
                <a:cxn ang="0">
                  <a:pos x="connsiteX46831" y="connsiteY46831"/>
                </a:cxn>
                <a:cxn ang="0">
                  <a:pos x="connsiteX46832" y="connsiteY46832"/>
                </a:cxn>
                <a:cxn ang="0">
                  <a:pos x="connsiteX46833" y="connsiteY46833"/>
                </a:cxn>
                <a:cxn ang="0">
                  <a:pos x="connsiteX46834" y="connsiteY46834"/>
                </a:cxn>
                <a:cxn ang="0">
                  <a:pos x="connsiteX46835" y="connsiteY46835"/>
                </a:cxn>
                <a:cxn ang="0">
                  <a:pos x="connsiteX46836" y="connsiteY46836"/>
                </a:cxn>
                <a:cxn ang="0">
                  <a:pos x="connsiteX46837" y="connsiteY46837"/>
                </a:cxn>
                <a:cxn ang="0">
                  <a:pos x="connsiteX46838" y="connsiteY46838"/>
                </a:cxn>
                <a:cxn ang="0">
                  <a:pos x="connsiteX46839" y="connsiteY46839"/>
                </a:cxn>
                <a:cxn ang="0">
                  <a:pos x="connsiteX46840" y="connsiteY46840"/>
                </a:cxn>
                <a:cxn ang="0">
                  <a:pos x="connsiteX46841" y="connsiteY46841"/>
                </a:cxn>
                <a:cxn ang="0">
                  <a:pos x="connsiteX46842" y="connsiteY46842"/>
                </a:cxn>
                <a:cxn ang="0">
                  <a:pos x="connsiteX46843" y="connsiteY46843"/>
                </a:cxn>
                <a:cxn ang="0">
                  <a:pos x="connsiteX46844" y="connsiteY46844"/>
                </a:cxn>
                <a:cxn ang="0">
                  <a:pos x="connsiteX46845" y="connsiteY46845"/>
                </a:cxn>
                <a:cxn ang="0">
                  <a:pos x="connsiteX46846" y="connsiteY46846"/>
                </a:cxn>
                <a:cxn ang="0">
                  <a:pos x="connsiteX46847" y="connsiteY46847"/>
                </a:cxn>
                <a:cxn ang="0">
                  <a:pos x="connsiteX46848" y="connsiteY46848"/>
                </a:cxn>
                <a:cxn ang="0">
                  <a:pos x="connsiteX46849" y="connsiteY46849"/>
                </a:cxn>
                <a:cxn ang="0">
                  <a:pos x="connsiteX46850" y="connsiteY46850"/>
                </a:cxn>
                <a:cxn ang="0">
                  <a:pos x="connsiteX46851" y="connsiteY46851"/>
                </a:cxn>
                <a:cxn ang="0">
                  <a:pos x="connsiteX46852" y="connsiteY46852"/>
                </a:cxn>
                <a:cxn ang="0">
                  <a:pos x="connsiteX46853" y="connsiteY46853"/>
                </a:cxn>
                <a:cxn ang="0">
                  <a:pos x="connsiteX46854" y="connsiteY46854"/>
                </a:cxn>
                <a:cxn ang="0">
                  <a:pos x="connsiteX46855" y="connsiteY46855"/>
                </a:cxn>
                <a:cxn ang="0">
                  <a:pos x="connsiteX46856" y="connsiteY46856"/>
                </a:cxn>
                <a:cxn ang="0">
                  <a:pos x="connsiteX46857" y="connsiteY46857"/>
                </a:cxn>
                <a:cxn ang="0">
                  <a:pos x="connsiteX46858" y="connsiteY46858"/>
                </a:cxn>
                <a:cxn ang="0">
                  <a:pos x="connsiteX46859" y="connsiteY46859"/>
                </a:cxn>
                <a:cxn ang="0">
                  <a:pos x="connsiteX46860" y="connsiteY46860"/>
                </a:cxn>
                <a:cxn ang="0">
                  <a:pos x="connsiteX46861" y="connsiteY46861"/>
                </a:cxn>
                <a:cxn ang="0">
                  <a:pos x="connsiteX46862" y="connsiteY46862"/>
                </a:cxn>
                <a:cxn ang="0">
                  <a:pos x="connsiteX46863" y="connsiteY46863"/>
                </a:cxn>
                <a:cxn ang="0">
                  <a:pos x="connsiteX46864" y="connsiteY46864"/>
                </a:cxn>
                <a:cxn ang="0">
                  <a:pos x="connsiteX46865" y="connsiteY46865"/>
                </a:cxn>
                <a:cxn ang="0">
                  <a:pos x="connsiteX46866" y="connsiteY46866"/>
                </a:cxn>
                <a:cxn ang="0">
                  <a:pos x="connsiteX46867" y="connsiteY46867"/>
                </a:cxn>
                <a:cxn ang="0">
                  <a:pos x="connsiteX46868" y="connsiteY46868"/>
                </a:cxn>
                <a:cxn ang="0">
                  <a:pos x="connsiteX46869" y="connsiteY46869"/>
                </a:cxn>
                <a:cxn ang="0">
                  <a:pos x="connsiteX46870" y="connsiteY46870"/>
                </a:cxn>
                <a:cxn ang="0">
                  <a:pos x="connsiteX46871" y="connsiteY46871"/>
                </a:cxn>
                <a:cxn ang="0">
                  <a:pos x="connsiteX46872" y="connsiteY46872"/>
                </a:cxn>
                <a:cxn ang="0">
                  <a:pos x="connsiteX46873" y="connsiteY46873"/>
                </a:cxn>
                <a:cxn ang="0">
                  <a:pos x="connsiteX46874" y="connsiteY46874"/>
                </a:cxn>
                <a:cxn ang="0">
                  <a:pos x="connsiteX46875" y="connsiteY46875"/>
                </a:cxn>
                <a:cxn ang="0">
                  <a:pos x="connsiteX46876" y="connsiteY46876"/>
                </a:cxn>
                <a:cxn ang="0">
                  <a:pos x="connsiteX46877" y="connsiteY46877"/>
                </a:cxn>
                <a:cxn ang="0">
                  <a:pos x="connsiteX46878" y="connsiteY46878"/>
                </a:cxn>
                <a:cxn ang="0">
                  <a:pos x="connsiteX46879" y="connsiteY46879"/>
                </a:cxn>
                <a:cxn ang="0">
                  <a:pos x="connsiteX46880" y="connsiteY46880"/>
                </a:cxn>
                <a:cxn ang="0">
                  <a:pos x="connsiteX46881" y="connsiteY46881"/>
                </a:cxn>
                <a:cxn ang="0">
                  <a:pos x="connsiteX46882" y="connsiteY46882"/>
                </a:cxn>
                <a:cxn ang="0">
                  <a:pos x="connsiteX46883" y="connsiteY46883"/>
                </a:cxn>
                <a:cxn ang="0">
                  <a:pos x="connsiteX46884" y="connsiteY46884"/>
                </a:cxn>
                <a:cxn ang="0">
                  <a:pos x="connsiteX46885" y="connsiteY46885"/>
                </a:cxn>
                <a:cxn ang="0">
                  <a:pos x="connsiteX46886" y="connsiteY46886"/>
                </a:cxn>
                <a:cxn ang="0">
                  <a:pos x="connsiteX46887" y="connsiteY46887"/>
                </a:cxn>
                <a:cxn ang="0">
                  <a:pos x="connsiteX46888" y="connsiteY46888"/>
                </a:cxn>
                <a:cxn ang="0">
                  <a:pos x="connsiteX46889" y="connsiteY46889"/>
                </a:cxn>
                <a:cxn ang="0">
                  <a:pos x="connsiteX46890" y="connsiteY46890"/>
                </a:cxn>
                <a:cxn ang="0">
                  <a:pos x="connsiteX46891" y="connsiteY46891"/>
                </a:cxn>
                <a:cxn ang="0">
                  <a:pos x="connsiteX46892" y="connsiteY46892"/>
                </a:cxn>
                <a:cxn ang="0">
                  <a:pos x="connsiteX46893" y="connsiteY46893"/>
                </a:cxn>
                <a:cxn ang="0">
                  <a:pos x="connsiteX46894" y="connsiteY46894"/>
                </a:cxn>
                <a:cxn ang="0">
                  <a:pos x="connsiteX46895" y="connsiteY46895"/>
                </a:cxn>
                <a:cxn ang="0">
                  <a:pos x="connsiteX46896" y="connsiteY46896"/>
                </a:cxn>
                <a:cxn ang="0">
                  <a:pos x="connsiteX46897" y="connsiteY46897"/>
                </a:cxn>
                <a:cxn ang="0">
                  <a:pos x="connsiteX46898" y="connsiteY46898"/>
                </a:cxn>
                <a:cxn ang="0">
                  <a:pos x="connsiteX46899" y="connsiteY46899"/>
                </a:cxn>
                <a:cxn ang="0">
                  <a:pos x="connsiteX46900" y="connsiteY46900"/>
                </a:cxn>
                <a:cxn ang="0">
                  <a:pos x="connsiteX46901" y="connsiteY46901"/>
                </a:cxn>
                <a:cxn ang="0">
                  <a:pos x="connsiteX46902" y="connsiteY46902"/>
                </a:cxn>
                <a:cxn ang="0">
                  <a:pos x="connsiteX46903" y="connsiteY46903"/>
                </a:cxn>
                <a:cxn ang="0">
                  <a:pos x="connsiteX46904" y="connsiteY46904"/>
                </a:cxn>
                <a:cxn ang="0">
                  <a:pos x="connsiteX46905" y="connsiteY46905"/>
                </a:cxn>
                <a:cxn ang="0">
                  <a:pos x="connsiteX46906" y="connsiteY46906"/>
                </a:cxn>
                <a:cxn ang="0">
                  <a:pos x="connsiteX46907" y="connsiteY46907"/>
                </a:cxn>
                <a:cxn ang="0">
                  <a:pos x="connsiteX46908" y="connsiteY46908"/>
                </a:cxn>
                <a:cxn ang="0">
                  <a:pos x="connsiteX46909" y="connsiteY46909"/>
                </a:cxn>
                <a:cxn ang="0">
                  <a:pos x="connsiteX46910" y="connsiteY46910"/>
                </a:cxn>
                <a:cxn ang="0">
                  <a:pos x="connsiteX46911" y="connsiteY46911"/>
                </a:cxn>
                <a:cxn ang="0">
                  <a:pos x="connsiteX46912" y="connsiteY46912"/>
                </a:cxn>
                <a:cxn ang="0">
                  <a:pos x="connsiteX46913" y="connsiteY46913"/>
                </a:cxn>
                <a:cxn ang="0">
                  <a:pos x="connsiteX46914" y="connsiteY46914"/>
                </a:cxn>
                <a:cxn ang="0">
                  <a:pos x="connsiteX46915" y="connsiteY46915"/>
                </a:cxn>
                <a:cxn ang="0">
                  <a:pos x="connsiteX46916" y="connsiteY46916"/>
                </a:cxn>
                <a:cxn ang="0">
                  <a:pos x="connsiteX46917" y="connsiteY46917"/>
                </a:cxn>
                <a:cxn ang="0">
                  <a:pos x="connsiteX46918" y="connsiteY46918"/>
                </a:cxn>
                <a:cxn ang="0">
                  <a:pos x="connsiteX46919" y="connsiteY46919"/>
                </a:cxn>
                <a:cxn ang="0">
                  <a:pos x="connsiteX46920" y="connsiteY46920"/>
                </a:cxn>
                <a:cxn ang="0">
                  <a:pos x="connsiteX46921" y="connsiteY46921"/>
                </a:cxn>
                <a:cxn ang="0">
                  <a:pos x="connsiteX46922" y="connsiteY46922"/>
                </a:cxn>
                <a:cxn ang="0">
                  <a:pos x="connsiteX46923" y="connsiteY46923"/>
                </a:cxn>
                <a:cxn ang="0">
                  <a:pos x="connsiteX46924" y="connsiteY46924"/>
                </a:cxn>
                <a:cxn ang="0">
                  <a:pos x="connsiteX46925" y="connsiteY46925"/>
                </a:cxn>
                <a:cxn ang="0">
                  <a:pos x="connsiteX46926" y="connsiteY46926"/>
                </a:cxn>
                <a:cxn ang="0">
                  <a:pos x="connsiteX46927" y="connsiteY46927"/>
                </a:cxn>
                <a:cxn ang="0">
                  <a:pos x="connsiteX46928" y="connsiteY46928"/>
                </a:cxn>
                <a:cxn ang="0">
                  <a:pos x="connsiteX46929" y="connsiteY46929"/>
                </a:cxn>
                <a:cxn ang="0">
                  <a:pos x="connsiteX46930" y="connsiteY46930"/>
                </a:cxn>
                <a:cxn ang="0">
                  <a:pos x="connsiteX46931" y="connsiteY46931"/>
                </a:cxn>
                <a:cxn ang="0">
                  <a:pos x="connsiteX46932" y="connsiteY46932"/>
                </a:cxn>
                <a:cxn ang="0">
                  <a:pos x="connsiteX46933" y="connsiteY46933"/>
                </a:cxn>
                <a:cxn ang="0">
                  <a:pos x="connsiteX46934" y="connsiteY46934"/>
                </a:cxn>
                <a:cxn ang="0">
                  <a:pos x="connsiteX46935" y="connsiteY46935"/>
                </a:cxn>
                <a:cxn ang="0">
                  <a:pos x="connsiteX46936" y="connsiteY46936"/>
                </a:cxn>
                <a:cxn ang="0">
                  <a:pos x="connsiteX46937" y="connsiteY46937"/>
                </a:cxn>
                <a:cxn ang="0">
                  <a:pos x="connsiteX46938" y="connsiteY46938"/>
                </a:cxn>
                <a:cxn ang="0">
                  <a:pos x="connsiteX46939" y="connsiteY46939"/>
                </a:cxn>
                <a:cxn ang="0">
                  <a:pos x="connsiteX46940" y="connsiteY46940"/>
                </a:cxn>
                <a:cxn ang="0">
                  <a:pos x="connsiteX46941" y="connsiteY46941"/>
                </a:cxn>
                <a:cxn ang="0">
                  <a:pos x="connsiteX46942" y="connsiteY46942"/>
                </a:cxn>
                <a:cxn ang="0">
                  <a:pos x="connsiteX46943" y="connsiteY46943"/>
                </a:cxn>
                <a:cxn ang="0">
                  <a:pos x="connsiteX46944" y="connsiteY46944"/>
                </a:cxn>
                <a:cxn ang="0">
                  <a:pos x="connsiteX46945" y="connsiteY46945"/>
                </a:cxn>
                <a:cxn ang="0">
                  <a:pos x="connsiteX46946" y="connsiteY46946"/>
                </a:cxn>
                <a:cxn ang="0">
                  <a:pos x="connsiteX46947" y="connsiteY46947"/>
                </a:cxn>
                <a:cxn ang="0">
                  <a:pos x="connsiteX46948" y="connsiteY46948"/>
                </a:cxn>
                <a:cxn ang="0">
                  <a:pos x="connsiteX46949" y="connsiteY46949"/>
                </a:cxn>
                <a:cxn ang="0">
                  <a:pos x="connsiteX46950" y="connsiteY46950"/>
                </a:cxn>
                <a:cxn ang="0">
                  <a:pos x="connsiteX46951" y="connsiteY46951"/>
                </a:cxn>
                <a:cxn ang="0">
                  <a:pos x="connsiteX46952" y="connsiteY46952"/>
                </a:cxn>
                <a:cxn ang="0">
                  <a:pos x="connsiteX46953" y="connsiteY46953"/>
                </a:cxn>
                <a:cxn ang="0">
                  <a:pos x="connsiteX46954" y="connsiteY46954"/>
                </a:cxn>
                <a:cxn ang="0">
                  <a:pos x="connsiteX46955" y="connsiteY46955"/>
                </a:cxn>
                <a:cxn ang="0">
                  <a:pos x="connsiteX46956" y="connsiteY46956"/>
                </a:cxn>
                <a:cxn ang="0">
                  <a:pos x="connsiteX46957" y="connsiteY46957"/>
                </a:cxn>
                <a:cxn ang="0">
                  <a:pos x="connsiteX46958" y="connsiteY46958"/>
                </a:cxn>
                <a:cxn ang="0">
                  <a:pos x="connsiteX46959" y="connsiteY46959"/>
                </a:cxn>
                <a:cxn ang="0">
                  <a:pos x="connsiteX46960" y="connsiteY46960"/>
                </a:cxn>
                <a:cxn ang="0">
                  <a:pos x="connsiteX46961" y="connsiteY46961"/>
                </a:cxn>
                <a:cxn ang="0">
                  <a:pos x="connsiteX46962" y="connsiteY46962"/>
                </a:cxn>
                <a:cxn ang="0">
                  <a:pos x="connsiteX46963" y="connsiteY46963"/>
                </a:cxn>
                <a:cxn ang="0">
                  <a:pos x="connsiteX46964" y="connsiteY46964"/>
                </a:cxn>
                <a:cxn ang="0">
                  <a:pos x="connsiteX46965" y="connsiteY46965"/>
                </a:cxn>
                <a:cxn ang="0">
                  <a:pos x="connsiteX46966" y="connsiteY46966"/>
                </a:cxn>
                <a:cxn ang="0">
                  <a:pos x="connsiteX46967" y="connsiteY46967"/>
                </a:cxn>
                <a:cxn ang="0">
                  <a:pos x="connsiteX46968" y="connsiteY46968"/>
                </a:cxn>
                <a:cxn ang="0">
                  <a:pos x="connsiteX46969" y="connsiteY46969"/>
                </a:cxn>
                <a:cxn ang="0">
                  <a:pos x="connsiteX46970" y="connsiteY46970"/>
                </a:cxn>
                <a:cxn ang="0">
                  <a:pos x="connsiteX46971" y="connsiteY46971"/>
                </a:cxn>
                <a:cxn ang="0">
                  <a:pos x="connsiteX46972" y="connsiteY46972"/>
                </a:cxn>
                <a:cxn ang="0">
                  <a:pos x="connsiteX46973" y="connsiteY46973"/>
                </a:cxn>
                <a:cxn ang="0">
                  <a:pos x="connsiteX46974" y="connsiteY46974"/>
                </a:cxn>
                <a:cxn ang="0">
                  <a:pos x="connsiteX46975" y="connsiteY46975"/>
                </a:cxn>
                <a:cxn ang="0">
                  <a:pos x="connsiteX46976" y="connsiteY46976"/>
                </a:cxn>
                <a:cxn ang="0">
                  <a:pos x="connsiteX46977" y="connsiteY46977"/>
                </a:cxn>
                <a:cxn ang="0">
                  <a:pos x="connsiteX46978" y="connsiteY46978"/>
                </a:cxn>
                <a:cxn ang="0">
                  <a:pos x="connsiteX46979" y="connsiteY46979"/>
                </a:cxn>
                <a:cxn ang="0">
                  <a:pos x="connsiteX46980" y="connsiteY46980"/>
                </a:cxn>
                <a:cxn ang="0">
                  <a:pos x="connsiteX46981" y="connsiteY46981"/>
                </a:cxn>
                <a:cxn ang="0">
                  <a:pos x="connsiteX46982" y="connsiteY46982"/>
                </a:cxn>
                <a:cxn ang="0">
                  <a:pos x="connsiteX46983" y="connsiteY46983"/>
                </a:cxn>
                <a:cxn ang="0">
                  <a:pos x="connsiteX46984" y="connsiteY46984"/>
                </a:cxn>
                <a:cxn ang="0">
                  <a:pos x="connsiteX46985" y="connsiteY46985"/>
                </a:cxn>
                <a:cxn ang="0">
                  <a:pos x="connsiteX46986" y="connsiteY46986"/>
                </a:cxn>
                <a:cxn ang="0">
                  <a:pos x="connsiteX46987" y="connsiteY46987"/>
                </a:cxn>
                <a:cxn ang="0">
                  <a:pos x="connsiteX46988" y="connsiteY46988"/>
                </a:cxn>
                <a:cxn ang="0">
                  <a:pos x="connsiteX46989" y="connsiteY46989"/>
                </a:cxn>
                <a:cxn ang="0">
                  <a:pos x="connsiteX46990" y="connsiteY46990"/>
                </a:cxn>
                <a:cxn ang="0">
                  <a:pos x="connsiteX46991" y="connsiteY46991"/>
                </a:cxn>
                <a:cxn ang="0">
                  <a:pos x="connsiteX46992" y="connsiteY46992"/>
                </a:cxn>
                <a:cxn ang="0">
                  <a:pos x="connsiteX46993" y="connsiteY46993"/>
                </a:cxn>
                <a:cxn ang="0">
                  <a:pos x="connsiteX46994" y="connsiteY46994"/>
                </a:cxn>
                <a:cxn ang="0">
                  <a:pos x="connsiteX46995" y="connsiteY46995"/>
                </a:cxn>
                <a:cxn ang="0">
                  <a:pos x="connsiteX46996" y="connsiteY46996"/>
                </a:cxn>
                <a:cxn ang="0">
                  <a:pos x="connsiteX46997" y="connsiteY46997"/>
                </a:cxn>
                <a:cxn ang="0">
                  <a:pos x="connsiteX46998" y="connsiteY46998"/>
                </a:cxn>
                <a:cxn ang="0">
                  <a:pos x="connsiteX46999" y="connsiteY46999"/>
                </a:cxn>
                <a:cxn ang="0">
                  <a:pos x="connsiteX47000" y="connsiteY47000"/>
                </a:cxn>
                <a:cxn ang="0">
                  <a:pos x="connsiteX47001" y="connsiteY47001"/>
                </a:cxn>
                <a:cxn ang="0">
                  <a:pos x="connsiteX47002" y="connsiteY47002"/>
                </a:cxn>
                <a:cxn ang="0">
                  <a:pos x="connsiteX47003" y="connsiteY47003"/>
                </a:cxn>
                <a:cxn ang="0">
                  <a:pos x="connsiteX47004" y="connsiteY47004"/>
                </a:cxn>
                <a:cxn ang="0">
                  <a:pos x="connsiteX47005" y="connsiteY47005"/>
                </a:cxn>
                <a:cxn ang="0">
                  <a:pos x="connsiteX47006" y="connsiteY47006"/>
                </a:cxn>
                <a:cxn ang="0">
                  <a:pos x="connsiteX47007" y="connsiteY47007"/>
                </a:cxn>
                <a:cxn ang="0">
                  <a:pos x="connsiteX47008" y="connsiteY47008"/>
                </a:cxn>
                <a:cxn ang="0">
                  <a:pos x="connsiteX47009" y="connsiteY47009"/>
                </a:cxn>
                <a:cxn ang="0">
                  <a:pos x="connsiteX47010" y="connsiteY47010"/>
                </a:cxn>
                <a:cxn ang="0">
                  <a:pos x="connsiteX47011" y="connsiteY47011"/>
                </a:cxn>
                <a:cxn ang="0">
                  <a:pos x="connsiteX47012" y="connsiteY47012"/>
                </a:cxn>
                <a:cxn ang="0">
                  <a:pos x="connsiteX47013" y="connsiteY47013"/>
                </a:cxn>
                <a:cxn ang="0">
                  <a:pos x="connsiteX47014" y="connsiteY47014"/>
                </a:cxn>
                <a:cxn ang="0">
                  <a:pos x="connsiteX47015" y="connsiteY47015"/>
                </a:cxn>
                <a:cxn ang="0">
                  <a:pos x="connsiteX47016" y="connsiteY47016"/>
                </a:cxn>
                <a:cxn ang="0">
                  <a:pos x="connsiteX47017" y="connsiteY47017"/>
                </a:cxn>
                <a:cxn ang="0">
                  <a:pos x="connsiteX47018" y="connsiteY47018"/>
                </a:cxn>
                <a:cxn ang="0">
                  <a:pos x="connsiteX47019" y="connsiteY47019"/>
                </a:cxn>
                <a:cxn ang="0">
                  <a:pos x="connsiteX47020" y="connsiteY47020"/>
                </a:cxn>
                <a:cxn ang="0">
                  <a:pos x="connsiteX47021" y="connsiteY47021"/>
                </a:cxn>
                <a:cxn ang="0">
                  <a:pos x="connsiteX47022" y="connsiteY47022"/>
                </a:cxn>
                <a:cxn ang="0">
                  <a:pos x="connsiteX47023" y="connsiteY47023"/>
                </a:cxn>
                <a:cxn ang="0">
                  <a:pos x="connsiteX47024" y="connsiteY47024"/>
                </a:cxn>
                <a:cxn ang="0">
                  <a:pos x="connsiteX47025" y="connsiteY47025"/>
                </a:cxn>
                <a:cxn ang="0">
                  <a:pos x="connsiteX47026" y="connsiteY47026"/>
                </a:cxn>
                <a:cxn ang="0">
                  <a:pos x="connsiteX47027" y="connsiteY47027"/>
                </a:cxn>
                <a:cxn ang="0">
                  <a:pos x="connsiteX47028" y="connsiteY47028"/>
                </a:cxn>
                <a:cxn ang="0">
                  <a:pos x="connsiteX47029" y="connsiteY47029"/>
                </a:cxn>
                <a:cxn ang="0">
                  <a:pos x="connsiteX47030" y="connsiteY47030"/>
                </a:cxn>
                <a:cxn ang="0">
                  <a:pos x="connsiteX47031" y="connsiteY47031"/>
                </a:cxn>
                <a:cxn ang="0">
                  <a:pos x="connsiteX47032" y="connsiteY47032"/>
                </a:cxn>
                <a:cxn ang="0">
                  <a:pos x="connsiteX47033" y="connsiteY47033"/>
                </a:cxn>
                <a:cxn ang="0">
                  <a:pos x="connsiteX47034" y="connsiteY47034"/>
                </a:cxn>
                <a:cxn ang="0">
                  <a:pos x="connsiteX47035" y="connsiteY47035"/>
                </a:cxn>
                <a:cxn ang="0">
                  <a:pos x="connsiteX47036" y="connsiteY47036"/>
                </a:cxn>
                <a:cxn ang="0">
                  <a:pos x="connsiteX47037" y="connsiteY47037"/>
                </a:cxn>
                <a:cxn ang="0">
                  <a:pos x="connsiteX47038" y="connsiteY47038"/>
                </a:cxn>
                <a:cxn ang="0">
                  <a:pos x="connsiteX47039" y="connsiteY47039"/>
                </a:cxn>
                <a:cxn ang="0">
                  <a:pos x="connsiteX47040" y="connsiteY47040"/>
                </a:cxn>
                <a:cxn ang="0">
                  <a:pos x="connsiteX47041" y="connsiteY47041"/>
                </a:cxn>
                <a:cxn ang="0">
                  <a:pos x="connsiteX47042" y="connsiteY47042"/>
                </a:cxn>
                <a:cxn ang="0">
                  <a:pos x="connsiteX47043" y="connsiteY47043"/>
                </a:cxn>
                <a:cxn ang="0">
                  <a:pos x="connsiteX47044" y="connsiteY47044"/>
                </a:cxn>
                <a:cxn ang="0">
                  <a:pos x="connsiteX47045" y="connsiteY47045"/>
                </a:cxn>
                <a:cxn ang="0">
                  <a:pos x="connsiteX47046" y="connsiteY47046"/>
                </a:cxn>
                <a:cxn ang="0">
                  <a:pos x="connsiteX47047" y="connsiteY47047"/>
                </a:cxn>
                <a:cxn ang="0">
                  <a:pos x="connsiteX47048" y="connsiteY47048"/>
                </a:cxn>
                <a:cxn ang="0">
                  <a:pos x="connsiteX47049" y="connsiteY47049"/>
                </a:cxn>
                <a:cxn ang="0">
                  <a:pos x="connsiteX47050" y="connsiteY47050"/>
                </a:cxn>
                <a:cxn ang="0">
                  <a:pos x="connsiteX47051" y="connsiteY47051"/>
                </a:cxn>
                <a:cxn ang="0">
                  <a:pos x="connsiteX47052" y="connsiteY47052"/>
                </a:cxn>
                <a:cxn ang="0">
                  <a:pos x="connsiteX47053" y="connsiteY47053"/>
                </a:cxn>
                <a:cxn ang="0">
                  <a:pos x="connsiteX47054" y="connsiteY47054"/>
                </a:cxn>
                <a:cxn ang="0">
                  <a:pos x="connsiteX47055" y="connsiteY47055"/>
                </a:cxn>
                <a:cxn ang="0">
                  <a:pos x="connsiteX47056" y="connsiteY47056"/>
                </a:cxn>
                <a:cxn ang="0">
                  <a:pos x="connsiteX47057" y="connsiteY47057"/>
                </a:cxn>
                <a:cxn ang="0">
                  <a:pos x="connsiteX47058" y="connsiteY47058"/>
                </a:cxn>
                <a:cxn ang="0">
                  <a:pos x="connsiteX47059" y="connsiteY47059"/>
                </a:cxn>
                <a:cxn ang="0">
                  <a:pos x="connsiteX47060" y="connsiteY47060"/>
                </a:cxn>
                <a:cxn ang="0">
                  <a:pos x="connsiteX47061" y="connsiteY47061"/>
                </a:cxn>
                <a:cxn ang="0">
                  <a:pos x="connsiteX47062" y="connsiteY47062"/>
                </a:cxn>
                <a:cxn ang="0">
                  <a:pos x="connsiteX47063" y="connsiteY47063"/>
                </a:cxn>
                <a:cxn ang="0">
                  <a:pos x="connsiteX47064" y="connsiteY47064"/>
                </a:cxn>
                <a:cxn ang="0">
                  <a:pos x="connsiteX47065" y="connsiteY47065"/>
                </a:cxn>
                <a:cxn ang="0">
                  <a:pos x="connsiteX47066" y="connsiteY47066"/>
                </a:cxn>
                <a:cxn ang="0">
                  <a:pos x="connsiteX47067" y="connsiteY47067"/>
                </a:cxn>
                <a:cxn ang="0">
                  <a:pos x="connsiteX47068" y="connsiteY47068"/>
                </a:cxn>
                <a:cxn ang="0">
                  <a:pos x="connsiteX47069" y="connsiteY47069"/>
                </a:cxn>
                <a:cxn ang="0">
                  <a:pos x="connsiteX47070" y="connsiteY47070"/>
                </a:cxn>
                <a:cxn ang="0">
                  <a:pos x="connsiteX47071" y="connsiteY47071"/>
                </a:cxn>
                <a:cxn ang="0">
                  <a:pos x="connsiteX47072" y="connsiteY47072"/>
                </a:cxn>
                <a:cxn ang="0">
                  <a:pos x="connsiteX47073" y="connsiteY47073"/>
                </a:cxn>
                <a:cxn ang="0">
                  <a:pos x="connsiteX47074" y="connsiteY47074"/>
                </a:cxn>
                <a:cxn ang="0">
                  <a:pos x="connsiteX47075" y="connsiteY47075"/>
                </a:cxn>
                <a:cxn ang="0">
                  <a:pos x="connsiteX47076" y="connsiteY47076"/>
                </a:cxn>
                <a:cxn ang="0">
                  <a:pos x="connsiteX47077" y="connsiteY47077"/>
                </a:cxn>
                <a:cxn ang="0">
                  <a:pos x="connsiteX47078" y="connsiteY47078"/>
                </a:cxn>
                <a:cxn ang="0">
                  <a:pos x="connsiteX47079" y="connsiteY47079"/>
                </a:cxn>
                <a:cxn ang="0">
                  <a:pos x="connsiteX47080" y="connsiteY47080"/>
                </a:cxn>
                <a:cxn ang="0">
                  <a:pos x="connsiteX47081" y="connsiteY47081"/>
                </a:cxn>
                <a:cxn ang="0">
                  <a:pos x="connsiteX47082" y="connsiteY47082"/>
                </a:cxn>
                <a:cxn ang="0">
                  <a:pos x="connsiteX47083" y="connsiteY47083"/>
                </a:cxn>
                <a:cxn ang="0">
                  <a:pos x="connsiteX47084" y="connsiteY47084"/>
                </a:cxn>
                <a:cxn ang="0">
                  <a:pos x="connsiteX47085" y="connsiteY47085"/>
                </a:cxn>
                <a:cxn ang="0">
                  <a:pos x="connsiteX47086" y="connsiteY47086"/>
                </a:cxn>
                <a:cxn ang="0">
                  <a:pos x="connsiteX47087" y="connsiteY47087"/>
                </a:cxn>
                <a:cxn ang="0">
                  <a:pos x="connsiteX47088" y="connsiteY47088"/>
                </a:cxn>
                <a:cxn ang="0">
                  <a:pos x="connsiteX47089" y="connsiteY47089"/>
                </a:cxn>
                <a:cxn ang="0">
                  <a:pos x="connsiteX47090" y="connsiteY47090"/>
                </a:cxn>
                <a:cxn ang="0">
                  <a:pos x="connsiteX47091" y="connsiteY47091"/>
                </a:cxn>
                <a:cxn ang="0">
                  <a:pos x="connsiteX47092" y="connsiteY47092"/>
                </a:cxn>
                <a:cxn ang="0">
                  <a:pos x="connsiteX47093" y="connsiteY47093"/>
                </a:cxn>
                <a:cxn ang="0">
                  <a:pos x="connsiteX47094" y="connsiteY47094"/>
                </a:cxn>
                <a:cxn ang="0">
                  <a:pos x="connsiteX47095" y="connsiteY47095"/>
                </a:cxn>
                <a:cxn ang="0">
                  <a:pos x="connsiteX47096" y="connsiteY47096"/>
                </a:cxn>
                <a:cxn ang="0">
                  <a:pos x="connsiteX47097" y="connsiteY47097"/>
                </a:cxn>
                <a:cxn ang="0">
                  <a:pos x="connsiteX47098" y="connsiteY47098"/>
                </a:cxn>
                <a:cxn ang="0">
                  <a:pos x="connsiteX47099" y="connsiteY47099"/>
                </a:cxn>
                <a:cxn ang="0">
                  <a:pos x="connsiteX47100" y="connsiteY47100"/>
                </a:cxn>
                <a:cxn ang="0">
                  <a:pos x="connsiteX47101" y="connsiteY47101"/>
                </a:cxn>
                <a:cxn ang="0">
                  <a:pos x="connsiteX47102" y="connsiteY47102"/>
                </a:cxn>
                <a:cxn ang="0">
                  <a:pos x="connsiteX47103" y="connsiteY47103"/>
                </a:cxn>
                <a:cxn ang="0">
                  <a:pos x="connsiteX47104" y="connsiteY47104"/>
                </a:cxn>
                <a:cxn ang="0">
                  <a:pos x="connsiteX47105" y="connsiteY47105"/>
                </a:cxn>
                <a:cxn ang="0">
                  <a:pos x="connsiteX47106" y="connsiteY47106"/>
                </a:cxn>
                <a:cxn ang="0">
                  <a:pos x="connsiteX47107" y="connsiteY47107"/>
                </a:cxn>
                <a:cxn ang="0">
                  <a:pos x="connsiteX47108" y="connsiteY47108"/>
                </a:cxn>
                <a:cxn ang="0">
                  <a:pos x="connsiteX47109" y="connsiteY47109"/>
                </a:cxn>
                <a:cxn ang="0">
                  <a:pos x="connsiteX47110" y="connsiteY47110"/>
                </a:cxn>
                <a:cxn ang="0">
                  <a:pos x="connsiteX47111" y="connsiteY47111"/>
                </a:cxn>
                <a:cxn ang="0">
                  <a:pos x="connsiteX47112" y="connsiteY47112"/>
                </a:cxn>
                <a:cxn ang="0">
                  <a:pos x="connsiteX47113" y="connsiteY47113"/>
                </a:cxn>
                <a:cxn ang="0">
                  <a:pos x="connsiteX47114" y="connsiteY47114"/>
                </a:cxn>
                <a:cxn ang="0">
                  <a:pos x="connsiteX47115" y="connsiteY47115"/>
                </a:cxn>
                <a:cxn ang="0">
                  <a:pos x="connsiteX47116" y="connsiteY47116"/>
                </a:cxn>
                <a:cxn ang="0">
                  <a:pos x="connsiteX47117" y="connsiteY47117"/>
                </a:cxn>
                <a:cxn ang="0">
                  <a:pos x="connsiteX47118" y="connsiteY47118"/>
                </a:cxn>
                <a:cxn ang="0">
                  <a:pos x="connsiteX47119" y="connsiteY47119"/>
                </a:cxn>
                <a:cxn ang="0">
                  <a:pos x="connsiteX47120" y="connsiteY47120"/>
                </a:cxn>
                <a:cxn ang="0">
                  <a:pos x="connsiteX47121" y="connsiteY47121"/>
                </a:cxn>
                <a:cxn ang="0">
                  <a:pos x="connsiteX47122" y="connsiteY47122"/>
                </a:cxn>
                <a:cxn ang="0">
                  <a:pos x="connsiteX47123" y="connsiteY47123"/>
                </a:cxn>
                <a:cxn ang="0">
                  <a:pos x="connsiteX47124" y="connsiteY47124"/>
                </a:cxn>
                <a:cxn ang="0">
                  <a:pos x="connsiteX47125" y="connsiteY47125"/>
                </a:cxn>
                <a:cxn ang="0">
                  <a:pos x="connsiteX47126" y="connsiteY47126"/>
                </a:cxn>
                <a:cxn ang="0">
                  <a:pos x="connsiteX47127" y="connsiteY47127"/>
                </a:cxn>
                <a:cxn ang="0">
                  <a:pos x="connsiteX47128" y="connsiteY47128"/>
                </a:cxn>
                <a:cxn ang="0">
                  <a:pos x="connsiteX47129" y="connsiteY47129"/>
                </a:cxn>
                <a:cxn ang="0">
                  <a:pos x="connsiteX47130" y="connsiteY47130"/>
                </a:cxn>
                <a:cxn ang="0">
                  <a:pos x="connsiteX47131" y="connsiteY47131"/>
                </a:cxn>
                <a:cxn ang="0">
                  <a:pos x="connsiteX47132" y="connsiteY47132"/>
                </a:cxn>
                <a:cxn ang="0">
                  <a:pos x="connsiteX47133" y="connsiteY47133"/>
                </a:cxn>
                <a:cxn ang="0">
                  <a:pos x="connsiteX47134" y="connsiteY47134"/>
                </a:cxn>
                <a:cxn ang="0">
                  <a:pos x="connsiteX47135" y="connsiteY47135"/>
                </a:cxn>
                <a:cxn ang="0">
                  <a:pos x="connsiteX47136" y="connsiteY47136"/>
                </a:cxn>
                <a:cxn ang="0">
                  <a:pos x="connsiteX47137" y="connsiteY47137"/>
                </a:cxn>
                <a:cxn ang="0">
                  <a:pos x="connsiteX47138" y="connsiteY47138"/>
                </a:cxn>
                <a:cxn ang="0">
                  <a:pos x="connsiteX47139" y="connsiteY47139"/>
                </a:cxn>
                <a:cxn ang="0">
                  <a:pos x="connsiteX47140" y="connsiteY47140"/>
                </a:cxn>
                <a:cxn ang="0">
                  <a:pos x="connsiteX47141" y="connsiteY47141"/>
                </a:cxn>
                <a:cxn ang="0">
                  <a:pos x="connsiteX47142" y="connsiteY47142"/>
                </a:cxn>
                <a:cxn ang="0">
                  <a:pos x="connsiteX47143" y="connsiteY47143"/>
                </a:cxn>
                <a:cxn ang="0">
                  <a:pos x="connsiteX47144" y="connsiteY47144"/>
                </a:cxn>
                <a:cxn ang="0">
                  <a:pos x="connsiteX47145" y="connsiteY47145"/>
                </a:cxn>
                <a:cxn ang="0">
                  <a:pos x="connsiteX47146" y="connsiteY47146"/>
                </a:cxn>
                <a:cxn ang="0">
                  <a:pos x="connsiteX47147" y="connsiteY47147"/>
                </a:cxn>
                <a:cxn ang="0">
                  <a:pos x="connsiteX47148" y="connsiteY47148"/>
                </a:cxn>
                <a:cxn ang="0">
                  <a:pos x="connsiteX47149" y="connsiteY47149"/>
                </a:cxn>
                <a:cxn ang="0">
                  <a:pos x="connsiteX47150" y="connsiteY47150"/>
                </a:cxn>
                <a:cxn ang="0">
                  <a:pos x="connsiteX47151" y="connsiteY47151"/>
                </a:cxn>
                <a:cxn ang="0">
                  <a:pos x="connsiteX47152" y="connsiteY47152"/>
                </a:cxn>
                <a:cxn ang="0">
                  <a:pos x="connsiteX47153" y="connsiteY47153"/>
                </a:cxn>
                <a:cxn ang="0">
                  <a:pos x="connsiteX47154" y="connsiteY47154"/>
                </a:cxn>
                <a:cxn ang="0">
                  <a:pos x="connsiteX47155" y="connsiteY47155"/>
                </a:cxn>
                <a:cxn ang="0">
                  <a:pos x="connsiteX47156" y="connsiteY47156"/>
                </a:cxn>
                <a:cxn ang="0">
                  <a:pos x="connsiteX47157" y="connsiteY47157"/>
                </a:cxn>
                <a:cxn ang="0">
                  <a:pos x="connsiteX47158" y="connsiteY47158"/>
                </a:cxn>
                <a:cxn ang="0">
                  <a:pos x="connsiteX47159" y="connsiteY47159"/>
                </a:cxn>
                <a:cxn ang="0">
                  <a:pos x="connsiteX47160" y="connsiteY47160"/>
                </a:cxn>
                <a:cxn ang="0">
                  <a:pos x="connsiteX47161" y="connsiteY47161"/>
                </a:cxn>
                <a:cxn ang="0">
                  <a:pos x="connsiteX47162" y="connsiteY47162"/>
                </a:cxn>
                <a:cxn ang="0">
                  <a:pos x="connsiteX47163" y="connsiteY47163"/>
                </a:cxn>
                <a:cxn ang="0">
                  <a:pos x="connsiteX47164" y="connsiteY47164"/>
                </a:cxn>
                <a:cxn ang="0">
                  <a:pos x="connsiteX47165" y="connsiteY47165"/>
                </a:cxn>
                <a:cxn ang="0">
                  <a:pos x="connsiteX47166" y="connsiteY47166"/>
                </a:cxn>
                <a:cxn ang="0">
                  <a:pos x="connsiteX47167" y="connsiteY47167"/>
                </a:cxn>
                <a:cxn ang="0">
                  <a:pos x="connsiteX47168" y="connsiteY47168"/>
                </a:cxn>
                <a:cxn ang="0">
                  <a:pos x="connsiteX47169" y="connsiteY47169"/>
                </a:cxn>
                <a:cxn ang="0">
                  <a:pos x="connsiteX47170" y="connsiteY47170"/>
                </a:cxn>
                <a:cxn ang="0">
                  <a:pos x="connsiteX47171" y="connsiteY47171"/>
                </a:cxn>
                <a:cxn ang="0">
                  <a:pos x="connsiteX47172" y="connsiteY47172"/>
                </a:cxn>
                <a:cxn ang="0">
                  <a:pos x="connsiteX47173" y="connsiteY47173"/>
                </a:cxn>
                <a:cxn ang="0">
                  <a:pos x="connsiteX47174" y="connsiteY47174"/>
                </a:cxn>
                <a:cxn ang="0">
                  <a:pos x="connsiteX47175" y="connsiteY47175"/>
                </a:cxn>
                <a:cxn ang="0">
                  <a:pos x="connsiteX47176" y="connsiteY47176"/>
                </a:cxn>
                <a:cxn ang="0">
                  <a:pos x="connsiteX47177" y="connsiteY47177"/>
                </a:cxn>
                <a:cxn ang="0">
                  <a:pos x="connsiteX47178" y="connsiteY47178"/>
                </a:cxn>
                <a:cxn ang="0">
                  <a:pos x="connsiteX47179" y="connsiteY47179"/>
                </a:cxn>
                <a:cxn ang="0">
                  <a:pos x="connsiteX47180" y="connsiteY47180"/>
                </a:cxn>
                <a:cxn ang="0">
                  <a:pos x="connsiteX47181" y="connsiteY47181"/>
                </a:cxn>
                <a:cxn ang="0">
                  <a:pos x="connsiteX47182" y="connsiteY47182"/>
                </a:cxn>
                <a:cxn ang="0">
                  <a:pos x="connsiteX47183" y="connsiteY47183"/>
                </a:cxn>
                <a:cxn ang="0">
                  <a:pos x="connsiteX47184" y="connsiteY47184"/>
                </a:cxn>
                <a:cxn ang="0">
                  <a:pos x="connsiteX47185" y="connsiteY47185"/>
                </a:cxn>
                <a:cxn ang="0">
                  <a:pos x="connsiteX47186" y="connsiteY47186"/>
                </a:cxn>
                <a:cxn ang="0">
                  <a:pos x="connsiteX47187" y="connsiteY47187"/>
                </a:cxn>
                <a:cxn ang="0">
                  <a:pos x="connsiteX47188" y="connsiteY47188"/>
                </a:cxn>
                <a:cxn ang="0">
                  <a:pos x="connsiteX47189" y="connsiteY47189"/>
                </a:cxn>
                <a:cxn ang="0">
                  <a:pos x="connsiteX47190" y="connsiteY47190"/>
                </a:cxn>
                <a:cxn ang="0">
                  <a:pos x="connsiteX47191" y="connsiteY47191"/>
                </a:cxn>
                <a:cxn ang="0">
                  <a:pos x="connsiteX47192" y="connsiteY47192"/>
                </a:cxn>
                <a:cxn ang="0">
                  <a:pos x="connsiteX47193" y="connsiteY47193"/>
                </a:cxn>
                <a:cxn ang="0">
                  <a:pos x="connsiteX47194" y="connsiteY47194"/>
                </a:cxn>
                <a:cxn ang="0">
                  <a:pos x="connsiteX47195" y="connsiteY47195"/>
                </a:cxn>
                <a:cxn ang="0">
                  <a:pos x="connsiteX47196" y="connsiteY47196"/>
                </a:cxn>
                <a:cxn ang="0">
                  <a:pos x="connsiteX47197" y="connsiteY47197"/>
                </a:cxn>
                <a:cxn ang="0">
                  <a:pos x="connsiteX47198" y="connsiteY47198"/>
                </a:cxn>
                <a:cxn ang="0">
                  <a:pos x="connsiteX47199" y="connsiteY47199"/>
                </a:cxn>
                <a:cxn ang="0">
                  <a:pos x="connsiteX47200" y="connsiteY47200"/>
                </a:cxn>
                <a:cxn ang="0">
                  <a:pos x="connsiteX47201" y="connsiteY47201"/>
                </a:cxn>
                <a:cxn ang="0">
                  <a:pos x="connsiteX47202" y="connsiteY47202"/>
                </a:cxn>
                <a:cxn ang="0">
                  <a:pos x="connsiteX47203" y="connsiteY47203"/>
                </a:cxn>
                <a:cxn ang="0">
                  <a:pos x="connsiteX47204" y="connsiteY47204"/>
                </a:cxn>
                <a:cxn ang="0">
                  <a:pos x="connsiteX47205" y="connsiteY47205"/>
                </a:cxn>
                <a:cxn ang="0">
                  <a:pos x="connsiteX47206" y="connsiteY47206"/>
                </a:cxn>
                <a:cxn ang="0">
                  <a:pos x="connsiteX47207" y="connsiteY47207"/>
                </a:cxn>
                <a:cxn ang="0">
                  <a:pos x="connsiteX47208" y="connsiteY47208"/>
                </a:cxn>
                <a:cxn ang="0">
                  <a:pos x="connsiteX47209" y="connsiteY47209"/>
                </a:cxn>
                <a:cxn ang="0">
                  <a:pos x="connsiteX47210" y="connsiteY47210"/>
                </a:cxn>
                <a:cxn ang="0">
                  <a:pos x="connsiteX47211" y="connsiteY47211"/>
                </a:cxn>
                <a:cxn ang="0">
                  <a:pos x="connsiteX47212" y="connsiteY47212"/>
                </a:cxn>
                <a:cxn ang="0">
                  <a:pos x="connsiteX47213" y="connsiteY47213"/>
                </a:cxn>
                <a:cxn ang="0">
                  <a:pos x="connsiteX47214" y="connsiteY47214"/>
                </a:cxn>
                <a:cxn ang="0">
                  <a:pos x="connsiteX47215" y="connsiteY47215"/>
                </a:cxn>
                <a:cxn ang="0">
                  <a:pos x="connsiteX47216" y="connsiteY47216"/>
                </a:cxn>
                <a:cxn ang="0">
                  <a:pos x="connsiteX47217" y="connsiteY47217"/>
                </a:cxn>
                <a:cxn ang="0">
                  <a:pos x="connsiteX47218" y="connsiteY47218"/>
                </a:cxn>
                <a:cxn ang="0">
                  <a:pos x="connsiteX47219" y="connsiteY47219"/>
                </a:cxn>
                <a:cxn ang="0">
                  <a:pos x="connsiteX47220" y="connsiteY47220"/>
                </a:cxn>
                <a:cxn ang="0">
                  <a:pos x="connsiteX47221" y="connsiteY47221"/>
                </a:cxn>
                <a:cxn ang="0">
                  <a:pos x="connsiteX47222" y="connsiteY47222"/>
                </a:cxn>
                <a:cxn ang="0">
                  <a:pos x="connsiteX47223" y="connsiteY47223"/>
                </a:cxn>
                <a:cxn ang="0">
                  <a:pos x="connsiteX47224" y="connsiteY47224"/>
                </a:cxn>
                <a:cxn ang="0">
                  <a:pos x="connsiteX47225" y="connsiteY47225"/>
                </a:cxn>
                <a:cxn ang="0">
                  <a:pos x="connsiteX47226" y="connsiteY47226"/>
                </a:cxn>
                <a:cxn ang="0">
                  <a:pos x="connsiteX47227" y="connsiteY47227"/>
                </a:cxn>
                <a:cxn ang="0">
                  <a:pos x="connsiteX47228" y="connsiteY47228"/>
                </a:cxn>
                <a:cxn ang="0">
                  <a:pos x="connsiteX47229" y="connsiteY47229"/>
                </a:cxn>
                <a:cxn ang="0">
                  <a:pos x="connsiteX47230" y="connsiteY47230"/>
                </a:cxn>
                <a:cxn ang="0">
                  <a:pos x="connsiteX47231" y="connsiteY47231"/>
                </a:cxn>
                <a:cxn ang="0">
                  <a:pos x="connsiteX47232" y="connsiteY47232"/>
                </a:cxn>
                <a:cxn ang="0">
                  <a:pos x="connsiteX47233" y="connsiteY47233"/>
                </a:cxn>
                <a:cxn ang="0">
                  <a:pos x="connsiteX47234" y="connsiteY47234"/>
                </a:cxn>
                <a:cxn ang="0">
                  <a:pos x="connsiteX47235" y="connsiteY47235"/>
                </a:cxn>
                <a:cxn ang="0">
                  <a:pos x="connsiteX47236" y="connsiteY47236"/>
                </a:cxn>
                <a:cxn ang="0">
                  <a:pos x="connsiteX47237" y="connsiteY47237"/>
                </a:cxn>
                <a:cxn ang="0">
                  <a:pos x="connsiteX47238" y="connsiteY47238"/>
                </a:cxn>
                <a:cxn ang="0">
                  <a:pos x="connsiteX47239" y="connsiteY47239"/>
                </a:cxn>
                <a:cxn ang="0">
                  <a:pos x="connsiteX47240" y="connsiteY47240"/>
                </a:cxn>
                <a:cxn ang="0">
                  <a:pos x="connsiteX47241" y="connsiteY47241"/>
                </a:cxn>
                <a:cxn ang="0">
                  <a:pos x="connsiteX47242" y="connsiteY47242"/>
                </a:cxn>
                <a:cxn ang="0">
                  <a:pos x="connsiteX47243" y="connsiteY47243"/>
                </a:cxn>
                <a:cxn ang="0">
                  <a:pos x="connsiteX47244" y="connsiteY47244"/>
                </a:cxn>
                <a:cxn ang="0">
                  <a:pos x="connsiteX47245" y="connsiteY47245"/>
                </a:cxn>
                <a:cxn ang="0">
                  <a:pos x="connsiteX47246" y="connsiteY47246"/>
                </a:cxn>
                <a:cxn ang="0">
                  <a:pos x="connsiteX47247" y="connsiteY47247"/>
                </a:cxn>
                <a:cxn ang="0">
                  <a:pos x="connsiteX47248" y="connsiteY47248"/>
                </a:cxn>
                <a:cxn ang="0">
                  <a:pos x="connsiteX47249" y="connsiteY47249"/>
                </a:cxn>
                <a:cxn ang="0">
                  <a:pos x="connsiteX47250" y="connsiteY47250"/>
                </a:cxn>
                <a:cxn ang="0">
                  <a:pos x="connsiteX47251" y="connsiteY47251"/>
                </a:cxn>
                <a:cxn ang="0">
                  <a:pos x="connsiteX47252" y="connsiteY47252"/>
                </a:cxn>
                <a:cxn ang="0">
                  <a:pos x="connsiteX47253" y="connsiteY47253"/>
                </a:cxn>
                <a:cxn ang="0">
                  <a:pos x="connsiteX47254" y="connsiteY47254"/>
                </a:cxn>
                <a:cxn ang="0">
                  <a:pos x="connsiteX47255" y="connsiteY47255"/>
                </a:cxn>
                <a:cxn ang="0">
                  <a:pos x="connsiteX47256" y="connsiteY47256"/>
                </a:cxn>
                <a:cxn ang="0">
                  <a:pos x="connsiteX47257" y="connsiteY47257"/>
                </a:cxn>
                <a:cxn ang="0">
                  <a:pos x="connsiteX47258" y="connsiteY47258"/>
                </a:cxn>
                <a:cxn ang="0">
                  <a:pos x="connsiteX47259" y="connsiteY47259"/>
                </a:cxn>
                <a:cxn ang="0">
                  <a:pos x="connsiteX47260" y="connsiteY47260"/>
                </a:cxn>
                <a:cxn ang="0">
                  <a:pos x="connsiteX47261" y="connsiteY47261"/>
                </a:cxn>
                <a:cxn ang="0">
                  <a:pos x="connsiteX47262" y="connsiteY47262"/>
                </a:cxn>
                <a:cxn ang="0">
                  <a:pos x="connsiteX47263" y="connsiteY47263"/>
                </a:cxn>
                <a:cxn ang="0">
                  <a:pos x="connsiteX47264" y="connsiteY47264"/>
                </a:cxn>
                <a:cxn ang="0">
                  <a:pos x="connsiteX47265" y="connsiteY47265"/>
                </a:cxn>
                <a:cxn ang="0">
                  <a:pos x="connsiteX47266" y="connsiteY47266"/>
                </a:cxn>
                <a:cxn ang="0">
                  <a:pos x="connsiteX47267" y="connsiteY47267"/>
                </a:cxn>
                <a:cxn ang="0">
                  <a:pos x="connsiteX47268" y="connsiteY47268"/>
                </a:cxn>
                <a:cxn ang="0">
                  <a:pos x="connsiteX47269" y="connsiteY47269"/>
                </a:cxn>
                <a:cxn ang="0">
                  <a:pos x="connsiteX47270" y="connsiteY47270"/>
                </a:cxn>
                <a:cxn ang="0">
                  <a:pos x="connsiteX47271" y="connsiteY47271"/>
                </a:cxn>
                <a:cxn ang="0">
                  <a:pos x="connsiteX47272" y="connsiteY47272"/>
                </a:cxn>
                <a:cxn ang="0">
                  <a:pos x="connsiteX47273" y="connsiteY47273"/>
                </a:cxn>
                <a:cxn ang="0">
                  <a:pos x="connsiteX47274" y="connsiteY47274"/>
                </a:cxn>
                <a:cxn ang="0">
                  <a:pos x="connsiteX47275" y="connsiteY47275"/>
                </a:cxn>
                <a:cxn ang="0">
                  <a:pos x="connsiteX47276" y="connsiteY47276"/>
                </a:cxn>
                <a:cxn ang="0">
                  <a:pos x="connsiteX47277" y="connsiteY47277"/>
                </a:cxn>
                <a:cxn ang="0">
                  <a:pos x="connsiteX47278" y="connsiteY47278"/>
                </a:cxn>
                <a:cxn ang="0">
                  <a:pos x="connsiteX47279" y="connsiteY47279"/>
                </a:cxn>
                <a:cxn ang="0">
                  <a:pos x="connsiteX47280" y="connsiteY47280"/>
                </a:cxn>
                <a:cxn ang="0">
                  <a:pos x="connsiteX47281" y="connsiteY47281"/>
                </a:cxn>
                <a:cxn ang="0">
                  <a:pos x="connsiteX47282" y="connsiteY47282"/>
                </a:cxn>
                <a:cxn ang="0">
                  <a:pos x="connsiteX47283" y="connsiteY47283"/>
                </a:cxn>
                <a:cxn ang="0">
                  <a:pos x="connsiteX47284" y="connsiteY47284"/>
                </a:cxn>
                <a:cxn ang="0">
                  <a:pos x="connsiteX47285" y="connsiteY47285"/>
                </a:cxn>
                <a:cxn ang="0">
                  <a:pos x="connsiteX47286" y="connsiteY47286"/>
                </a:cxn>
                <a:cxn ang="0">
                  <a:pos x="connsiteX47287" y="connsiteY47287"/>
                </a:cxn>
                <a:cxn ang="0">
                  <a:pos x="connsiteX47288" y="connsiteY47288"/>
                </a:cxn>
                <a:cxn ang="0">
                  <a:pos x="connsiteX47289" y="connsiteY47289"/>
                </a:cxn>
                <a:cxn ang="0">
                  <a:pos x="connsiteX47290" y="connsiteY47290"/>
                </a:cxn>
                <a:cxn ang="0">
                  <a:pos x="connsiteX47291" y="connsiteY47291"/>
                </a:cxn>
                <a:cxn ang="0">
                  <a:pos x="connsiteX47292" y="connsiteY47292"/>
                </a:cxn>
                <a:cxn ang="0">
                  <a:pos x="connsiteX47293" y="connsiteY47293"/>
                </a:cxn>
                <a:cxn ang="0">
                  <a:pos x="connsiteX47294" y="connsiteY47294"/>
                </a:cxn>
                <a:cxn ang="0">
                  <a:pos x="connsiteX47295" y="connsiteY47295"/>
                </a:cxn>
                <a:cxn ang="0">
                  <a:pos x="connsiteX47296" y="connsiteY47296"/>
                </a:cxn>
                <a:cxn ang="0">
                  <a:pos x="connsiteX47297" y="connsiteY47297"/>
                </a:cxn>
                <a:cxn ang="0">
                  <a:pos x="connsiteX47298" y="connsiteY47298"/>
                </a:cxn>
                <a:cxn ang="0">
                  <a:pos x="connsiteX47299" y="connsiteY47299"/>
                </a:cxn>
                <a:cxn ang="0">
                  <a:pos x="connsiteX47300" y="connsiteY47300"/>
                </a:cxn>
                <a:cxn ang="0">
                  <a:pos x="connsiteX47301" y="connsiteY47301"/>
                </a:cxn>
                <a:cxn ang="0">
                  <a:pos x="connsiteX47302" y="connsiteY47302"/>
                </a:cxn>
                <a:cxn ang="0">
                  <a:pos x="connsiteX47303" y="connsiteY47303"/>
                </a:cxn>
                <a:cxn ang="0">
                  <a:pos x="connsiteX47304" y="connsiteY47304"/>
                </a:cxn>
                <a:cxn ang="0">
                  <a:pos x="connsiteX47305" y="connsiteY47305"/>
                </a:cxn>
                <a:cxn ang="0">
                  <a:pos x="connsiteX47306" y="connsiteY47306"/>
                </a:cxn>
                <a:cxn ang="0">
                  <a:pos x="connsiteX47307" y="connsiteY47307"/>
                </a:cxn>
                <a:cxn ang="0">
                  <a:pos x="connsiteX47308" y="connsiteY47308"/>
                </a:cxn>
                <a:cxn ang="0">
                  <a:pos x="connsiteX47309" y="connsiteY47309"/>
                </a:cxn>
                <a:cxn ang="0">
                  <a:pos x="connsiteX47310" y="connsiteY47310"/>
                </a:cxn>
                <a:cxn ang="0">
                  <a:pos x="connsiteX47311" y="connsiteY47311"/>
                </a:cxn>
                <a:cxn ang="0">
                  <a:pos x="connsiteX47312" y="connsiteY47312"/>
                </a:cxn>
                <a:cxn ang="0">
                  <a:pos x="connsiteX47313" y="connsiteY47313"/>
                </a:cxn>
                <a:cxn ang="0">
                  <a:pos x="connsiteX47314" y="connsiteY47314"/>
                </a:cxn>
                <a:cxn ang="0">
                  <a:pos x="connsiteX47315" y="connsiteY47315"/>
                </a:cxn>
                <a:cxn ang="0">
                  <a:pos x="connsiteX47316" y="connsiteY47316"/>
                </a:cxn>
                <a:cxn ang="0">
                  <a:pos x="connsiteX47317" y="connsiteY47317"/>
                </a:cxn>
                <a:cxn ang="0">
                  <a:pos x="connsiteX47318" y="connsiteY47318"/>
                </a:cxn>
                <a:cxn ang="0">
                  <a:pos x="connsiteX47319" y="connsiteY47319"/>
                </a:cxn>
                <a:cxn ang="0">
                  <a:pos x="connsiteX47320" y="connsiteY47320"/>
                </a:cxn>
                <a:cxn ang="0">
                  <a:pos x="connsiteX47321" y="connsiteY47321"/>
                </a:cxn>
                <a:cxn ang="0">
                  <a:pos x="connsiteX47322" y="connsiteY47322"/>
                </a:cxn>
                <a:cxn ang="0">
                  <a:pos x="connsiteX47323" y="connsiteY47323"/>
                </a:cxn>
                <a:cxn ang="0">
                  <a:pos x="connsiteX47324" y="connsiteY47324"/>
                </a:cxn>
                <a:cxn ang="0">
                  <a:pos x="connsiteX47325" y="connsiteY47325"/>
                </a:cxn>
                <a:cxn ang="0">
                  <a:pos x="connsiteX47326" y="connsiteY47326"/>
                </a:cxn>
                <a:cxn ang="0">
                  <a:pos x="connsiteX47327" y="connsiteY47327"/>
                </a:cxn>
                <a:cxn ang="0">
                  <a:pos x="connsiteX47328" y="connsiteY47328"/>
                </a:cxn>
                <a:cxn ang="0">
                  <a:pos x="connsiteX47329" y="connsiteY47329"/>
                </a:cxn>
                <a:cxn ang="0">
                  <a:pos x="connsiteX47330" y="connsiteY47330"/>
                </a:cxn>
                <a:cxn ang="0">
                  <a:pos x="connsiteX47331" y="connsiteY47331"/>
                </a:cxn>
                <a:cxn ang="0">
                  <a:pos x="connsiteX47332" y="connsiteY47332"/>
                </a:cxn>
                <a:cxn ang="0">
                  <a:pos x="connsiteX47333" y="connsiteY47333"/>
                </a:cxn>
                <a:cxn ang="0">
                  <a:pos x="connsiteX47334" y="connsiteY47334"/>
                </a:cxn>
                <a:cxn ang="0">
                  <a:pos x="connsiteX47335" y="connsiteY47335"/>
                </a:cxn>
                <a:cxn ang="0">
                  <a:pos x="connsiteX47336" y="connsiteY47336"/>
                </a:cxn>
                <a:cxn ang="0">
                  <a:pos x="connsiteX47337" y="connsiteY47337"/>
                </a:cxn>
                <a:cxn ang="0">
                  <a:pos x="connsiteX47338" y="connsiteY47338"/>
                </a:cxn>
                <a:cxn ang="0">
                  <a:pos x="connsiteX47339" y="connsiteY47339"/>
                </a:cxn>
                <a:cxn ang="0">
                  <a:pos x="connsiteX47340" y="connsiteY47340"/>
                </a:cxn>
                <a:cxn ang="0">
                  <a:pos x="connsiteX47341" y="connsiteY47341"/>
                </a:cxn>
                <a:cxn ang="0">
                  <a:pos x="connsiteX47342" y="connsiteY47342"/>
                </a:cxn>
                <a:cxn ang="0">
                  <a:pos x="connsiteX47343" y="connsiteY47343"/>
                </a:cxn>
                <a:cxn ang="0">
                  <a:pos x="connsiteX47344" y="connsiteY47344"/>
                </a:cxn>
                <a:cxn ang="0">
                  <a:pos x="connsiteX47345" y="connsiteY47345"/>
                </a:cxn>
                <a:cxn ang="0">
                  <a:pos x="connsiteX47346" y="connsiteY47346"/>
                </a:cxn>
                <a:cxn ang="0">
                  <a:pos x="connsiteX47347" y="connsiteY47347"/>
                </a:cxn>
                <a:cxn ang="0">
                  <a:pos x="connsiteX47348" y="connsiteY47348"/>
                </a:cxn>
                <a:cxn ang="0">
                  <a:pos x="connsiteX47349" y="connsiteY47349"/>
                </a:cxn>
                <a:cxn ang="0">
                  <a:pos x="connsiteX47350" y="connsiteY47350"/>
                </a:cxn>
                <a:cxn ang="0">
                  <a:pos x="connsiteX47351" y="connsiteY47351"/>
                </a:cxn>
                <a:cxn ang="0">
                  <a:pos x="connsiteX47352" y="connsiteY47352"/>
                </a:cxn>
                <a:cxn ang="0">
                  <a:pos x="connsiteX47353" y="connsiteY47353"/>
                </a:cxn>
                <a:cxn ang="0">
                  <a:pos x="connsiteX47354" y="connsiteY47354"/>
                </a:cxn>
                <a:cxn ang="0">
                  <a:pos x="connsiteX47355" y="connsiteY47355"/>
                </a:cxn>
                <a:cxn ang="0">
                  <a:pos x="connsiteX47356" y="connsiteY47356"/>
                </a:cxn>
                <a:cxn ang="0">
                  <a:pos x="connsiteX47357" y="connsiteY47357"/>
                </a:cxn>
                <a:cxn ang="0">
                  <a:pos x="connsiteX47358" y="connsiteY47358"/>
                </a:cxn>
                <a:cxn ang="0">
                  <a:pos x="connsiteX47359" y="connsiteY47359"/>
                </a:cxn>
                <a:cxn ang="0">
                  <a:pos x="connsiteX47360" y="connsiteY47360"/>
                </a:cxn>
                <a:cxn ang="0">
                  <a:pos x="connsiteX47361" y="connsiteY47361"/>
                </a:cxn>
                <a:cxn ang="0">
                  <a:pos x="connsiteX47362" y="connsiteY47362"/>
                </a:cxn>
                <a:cxn ang="0">
                  <a:pos x="connsiteX47363" y="connsiteY47363"/>
                </a:cxn>
                <a:cxn ang="0">
                  <a:pos x="connsiteX47364" y="connsiteY47364"/>
                </a:cxn>
                <a:cxn ang="0">
                  <a:pos x="connsiteX47365" y="connsiteY47365"/>
                </a:cxn>
                <a:cxn ang="0">
                  <a:pos x="connsiteX47366" y="connsiteY47366"/>
                </a:cxn>
                <a:cxn ang="0">
                  <a:pos x="connsiteX47367" y="connsiteY47367"/>
                </a:cxn>
                <a:cxn ang="0">
                  <a:pos x="connsiteX47368" y="connsiteY47368"/>
                </a:cxn>
                <a:cxn ang="0">
                  <a:pos x="connsiteX47369" y="connsiteY47369"/>
                </a:cxn>
                <a:cxn ang="0">
                  <a:pos x="connsiteX47370" y="connsiteY47370"/>
                </a:cxn>
                <a:cxn ang="0">
                  <a:pos x="connsiteX47371" y="connsiteY47371"/>
                </a:cxn>
                <a:cxn ang="0">
                  <a:pos x="connsiteX47372" y="connsiteY47372"/>
                </a:cxn>
                <a:cxn ang="0">
                  <a:pos x="connsiteX47373" y="connsiteY47373"/>
                </a:cxn>
                <a:cxn ang="0">
                  <a:pos x="connsiteX47374" y="connsiteY47374"/>
                </a:cxn>
                <a:cxn ang="0">
                  <a:pos x="connsiteX47375" y="connsiteY47375"/>
                </a:cxn>
                <a:cxn ang="0">
                  <a:pos x="connsiteX47376" y="connsiteY47376"/>
                </a:cxn>
                <a:cxn ang="0">
                  <a:pos x="connsiteX47377" y="connsiteY47377"/>
                </a:cxn>
                <a:cxn ang="0">
                  <a:pos x="connsiteX47378" y="connsiteY47378"/>
                </a:cxn>
                <a:cxn ang="0">
                  <a:pos x="connsiteX47379" y="connsiteY47379"/>
                </a:cxn>
                <a:cxn ang="0">
                  <a:pos x="connsiteX47380" y="connsiteY47380"/>
                </a:cxn>
                <a:cxn ang="0">
                  <a:pos x="connsiteX47381" y="connsiteY47381"/>
                </a:cxn>
                <a:cxn ang="0">
                  <a:pos x="connsiteX47382" y="connsiteY47382"/>
                </a:cxn>
                <a:cxn ang="0">
                  <a:pos x="connsiteX47383" y="connsiteY47383"/>
                </a:cxn>
                <a:cxn ang="0">
                  <a:pos x="connsiteX47384" y="connsiteY47384"/>
                </a:cxn>
                <a:cxn ang="0">
                  <a:pos x="connsiteX47385" y="connsiteY47385"/>
                </a:cxn>
                <a:cxn ang="0">
                  <a:pos x="connsiteX47386" y="connsiteY47386"/>
                </a:cxn>
                <a:cxn ang="0">
                  <a:pos x="connsiteX47387" y="connsiteY47387"/>
                </a:cxn>
                <a:cxn ang="0">
                  <a:pos x="connsiteX47388" y="connsiteY47388"/>
                </a:cxn>
                <a:cxn ang="0">
                  <a:pos x="connsiteX47389" y="connsiteY47389"/>
                </a:cxn>
                <a:cxn ang="0">
                  <a:pos x="connsiteX47390" y="connsiteY47390"/>
                </a:cxn>
                <a:cxn ang="0">
                  <a:pos x="connsiteX47391" y="connsiteY47391"/>
                </a:cxn>
                <a:cxn ang="0">
                  <a:pos x="connsiteX47392" y="connsiteY47392"/>
                </a:cxn>
                <a:cxn ang="0">
                  <a:pos x="connsiteX47393" y="connsiteY47393"/>
                </a:cxn>
                <a:cxn ang="0">
                  <a:pos x="connsiteX47394" y="connsiteY47394"/>
                </a:cxn>
                <a:cxn ang="0">
                  <a:pos x="connsiteX47395" y="connsiteY47395"/>
                </a:cxn>
                <a:cxn ang="0">
                  <a:pos x="connsiteX47396" y="connsiteY47396"/>
                </a:cxn>
                <a:cxn ang="0">
                  <a:pos x="connsiteX47397" y="connsiteY47397"/>
                </a:cxn>
                <a:cxn ang="0">
                  <a:pos x="connsiteX47398" y="connsiteY47398"/>
                </a:cxn>
                <a:cxn ang="0">
                  <a:pos x="connsiteX47399" y="connsiteY47399"/>
                </a:cxn>
                <a:cxn ang="0">
                  <a:pos x="connsiteX47400" y="connsiteY47400"/>
                </a:cxn>
                <a:cxn ang="0">
                  <a:pos x="connsiteX47401" y="connsiteY47401"/>
                </a:cxn>
                <a:cxn ang="0">
                  <a:pos x="connsiteX47402" y="connsiteY47402"/>
                </a:cxn>
                <a:cxn ang="0">
                  <a:pos x="connsiteX47403" y="connsiteY47403"/>
                </a:cxn>
                <a:cxn ang="0">
                  <a:pos x="connsiteX47404" y="connsiteY47404"/>
                </a:cxn>
                <a:cxn ang="0">
                  <a:pos x="connsiteX47405" y="connsiteY47405"/>
                </a:cxn>
                <a:cxn ang="0">
                  <a:pos x="connsiteX47406" y="connsiteY47406"/>
                </a:cxn>
                <a:cxn ang="0">
                  <a:pos x="connsiteX47407" y="connsiteY47407"/>
                </a:cxn>
                <a:cxn ang="0">
                  <a:pos x="connsiteX47408" y="connsiteY47408"/>
                </a:cxn>
                <a:cxn ang="0">
                  <a:pos x="connsiteX47409" y="connsiteY47409"/>
                </a:cxn>
                <a:cxn ang="0">
                  <a:pos x="connsiteX47410" y="connsiteY47410"/>
                </a:cxn>
                <a:cxn ang="0">
                  <a:pos x="connsiteX47411" y="connsiteY47411"/>
                </a:cxn>
                <a:cxn ang="0">
                  <a:pos x="connsiteX47412" y="connsiteY47412"/>
                </a:cxn>
                <a:cxn ang="0">
                  <a:pos x="connsiteX47413" y="connsiteY47413"/>
                </a:cxn>
                <a:cxn ang="0">
                  <a:pos x="connsiteX47414" y="connsiteY47414"/>
                </a:cxn>
                <a:cxn ang="0">
                  <a:pos x="connsiteX47415" y="connsiteY47415"/>
                </a:cxn>
                <a:cxn ang="0">
                  <a:pos x="connsiteX47416" y="connsiteY47416"/>
                </a:cxn>
                <a:cxn ang="0">
                  <a:pos x="connsiteX47417" y="connsiteY47417"/>
                </a:cxn>
                <a:cxn ang="0">
                  <a:pos x="connsiteX47418" y="connsiteY47418"/>
                </a:cxn>
                <a:cxn ang="0">
                  <a:pos x="connsiteX47419" y="connsiteY47419"/>
                </a:cxn>
                <a:cxn ang="0">
                  <a:pos x="connsiteX47420" y="connsiteY47420"/>
                </a:cxn>
                <a:cxn ang="0">
                  <a:pos x="connsiteX47421" y="connsiteY47421"/>
                </a:cxn>
                <a:cxn ang="0">
                  <a:pos x="connsiteX47422" y="connsiteY47422"/>
                </a:cxn>
                <a:cxn ang="0">
                  <a:pos x="connsiteX47423" y="connsiteY47423"/>
                </a:cxn>
                <a:cxn ang="0">
                  <a:pos x="connsiteX47424" y="connsiteY47424"/>
                </a:cxn>
                <a:cxn ang="0">
                  <a:pos x="connsiteX47425" y="connsiteY47425"/>
                </a:cxn>
                <a:cxn ang="0">
                  <a:pos x="connsiteX47426" y="connsiteY47426"/>
                </a:cxn>
                <a:cxn ang="0">
                  <a:pos x="connsiteX47427" y="connsiteY47427"/>
                </a:cxn>
                <a:cxn ang="0">
                  <a:pos x="connsiteX47428" y="connsiteY47428"/>
                </a:cxn>
                <a:cxn ang="0">
                  <a:pos x="connsiteX47429" y="connsiteY47429"/>
                </a:cxn>
                <a:cxn ang="0">
                  <a:pos x="connsiteX47430" y="connsiteY47430"/>
                </a:cxn>
                <a:cxn ang="0">
                  <a:pos x="connsiteX47431" y="connsiteY47431"/>
                </a:cxn>
                <a:cxn ang="0">
                  <a:pos x="connsiteX47432" y="connsiteY47432"/>
                </a:cxn>
                <a:cxn ang="0">
                  <a:pos x="connsiteX47433" y="connsiteY47433"/>
                </a:cxn>
                <a:cxn ang="0">
                  <a:pos x="connsiteX47434" y="connsiteY47434"/>
                </a:cxn>
                <a:cxn ang="0">
                  <a:pos x="connsiteX47435" y="connsiteY47435"/>
                </a:cxn>
                <a:cxn ang="0">
                  <a:pos x="connsiteX47436" y="connsiteY47436"/>
                </a:cxn>
                <a:cxn ang="0">
                  <a:pos x="connsiteX47437" y="connsiteY47437"/>
                </a:cxn>
                <a:cxn ang="0">
                  <a:pos x="connsiteX47438" y="connsiteY47438"/>
                </a:cxn>
                <a:cxn ang="0">
                  <a:pos x="connsiteX47439" y="connsiteY47439"/>
                </a:cxn>
                <a:cxn ang="0">
                  <a:pos x="connsiteX47440" y="connsiteY47440"/>
                </a:cxn>
                <a:cxn ang="0">
                  <a:pos x="connsiteX47441" y="connsiteY47441"/>
                </a:cxn>
                <a:cxn ang="0">
                  <a:pos x="connsiteX47442" y="connsiteY47442"/>
                </a:cxn>
                <a:cxn ang="0">
                  <a:pos x="connsiteX47443" y="connsiteY47443"/>
                </a:cxn>
                <a:cxn ang="0">
                  <a:pos x="connsiteX47444" y="connsiteY47444"/>
                </a:cxn>
                <a:cxn ang="0">
                  <a:pos x="connsiteX47445" y="connsiteY47445"/>
                </a:cxn>
                <a:cxn ang="0">
                  <a:pos x="connsiteX47446" y="connsiteY47446"/>
                </a:cxn>
                <a:cxn ang="0">
                  <a:pos x="connsiteX47447" y="connsiteY47447"/>
                </a:cxn>
                <a:cxn ang="0">
                  <a:pos x="connsiteX47448" y="connsiteY47448"/>
                </a:cxn>
                <a:cxn ang="0">
                  <a:pos x="connsiteX47449" y="connsiteY47449"/>
                </a:cxn>
                <a:cxn ang="0">
                  <a:pos x="connsiteX47450" y="connsiteY47450"/>
                </a:cxn>
                <a:cxn ang="0">
                  <a:pos x="connsiteX47451" y="connsiteY47451"/>
                </a:cxn>
                <a:cxn ang="0">
                  <a:pos x="connsiteX47452" y="connsiteY47452"/>
                </a:cxn>
                <a:cxn ang="0">
                  <a:pos x="connsiteX47453" y="connsiteY47453"/>
                </a:cxn>
                <a:cxn ang="0">
                  <a:pos x="connsiteX47454" y="connsiteY47454"/>
                </a:cxn>
                <a:cxn ang="0">
                  <a:pos x="connsiteX47455" y="connsiteY47455"/>
                </a:cxn>
                <a:cxn ang="0">
                  <a:pos x="connsiteX47456" y="connsiteY47456"/>
                </a:cxn>
                <a:cxn ang="0">
                  <a:pos x="connsiteX47457" y="connsiteY47457"/>
                </a:cxn>
                <a:cxn ang="0">
                  <a:pos x="connsiteX47458" y="connsiteY47458"/>
                </a:cxn>
                <a:cxn ang="0">
                  <a:pos x="connsiteX47459" y="connsiteY47459"/>
                </a:cxn>
                <a:cxn ang="0">
                  <a:pos x="connsiteX47460" y="connsiteY47460"/>
                </a:cxn>
                <a:cxn ang="0">
                  <a:pos x="connsiteX47461" y="connsiteY47461"/>
                </a:cxn>
                <a:cxn ang="0">
                  <a:pos x="connsiteX47462" y="connsiteY47462"/>
                </a:cxn>
                <a:cxn ang="0">
                  <a:pos x="connsiteX47463" y="connsiteY47463"/>
                </a:cxn>
                <a:cxn ang="0">
                  <a:pos x="connsiteX47464" y="connsiteY47464"/>
                </a:cxn>
                <a:cxn ang="0">
                  <a:pos x="connsiteX47465" y="connsiteY47465"/>
                </a:cxn>
                <a:cxn ang="0">
                  <a:pos x="connsiteX47466" y="connsiteY47466"/>
                </a:cxn>
                <a:cxn ang="0">
                  <a:pos x="connsiteX47467" y="connsiteY47467"/>
                </a:cxn>
                <a:cxn ang="0">
                  <a:pos x="connsiteX47468" y="connsiteY47468"/>
                </a:cxn>
                <a:cxn ang="0">
                  <a:pos x="connsiteX47469" y="connsiteY47469"/>
                </a:cxn>
                <a:cxn ang="0">
                  <a:pos x="connsiteX47470" y="connsiteY47470"/>
                </a:cxn>
                <a:cxn ang="0">
                  <a:pos x="connsiteX47471" y="connsiteY47471"/>
                </a:cxn>
                <a:cxn ang="0">
                  <a:pos x="connsiteX47472" y="connsiteY47472"/>
                </a:cxn>
                <a:cxn ang="0">
                  <a:pos x="connsiteX47473" y="connsiteY47473"/>
                </a:cxn>
                <a:cxn ang="0">
                  <a:pos x="connsiteX47474" y="connsiteY47474"/>
                </a:cxn>
                <a:cxn ang="0">
                  <a:pos x="connsiteX47475" y="connsiteY47475"/>
                </a:cxn>
                <a:cxn ang="0">
                  <a:pos x="connsiteX47476" y="connsiteY47476"/>
                </a:cxn>
                <a:cxn ang="0">
                  <a:pos x="connsiteX47477" y="connsiteY47477"/>
                </a:cxn>
                <a:cxn ang="0">
                  <a:pos x="connsiteX47478" y="connsiteY47478"/>
                </a:cxn>
                <a:cxn ang="0">
                  <a:pos x="connsiteX47479" y="connsiteY47479"/>
                </a:cxn>
                <a:cxn ang="0">
                  <a:pos x="connsiteX47480" y="connsiteY47480"/>
                </a:cxn>
                <a:cxn ang="0">
                  <a:pos x="connsiteX47481" y="connsiteY47481"/>
                </a:cxn>
                <a:cxn ang="0">
                  <a:pos x="connsiteX47482" y="connsiteY47482"/>
                </a:cxn>
                <a:cxn ang="0">
                  <a:pos x="connsiteX47483" y="connsiteY47483"/>
                </a:cxn>
                <a:cxn ang="0">
                  <a:pos x="connsiteX47484" y="connsiteY47484"/>
                </a:cxn>
                <a:cxn ang="0">
                  <a:pos x="connsiteX47485" y="connsiteY47485"/>
                </a:cxn>
                <a:cxn ang="0">
                  <a:pos x="connsiteX47486" y="connsiteY47486"/>
                </a:cxn>
                <a:cxn ang="0">
                  <a:pos x="connsiteX47487" y="connsiteY47487"/>
                </a:cxn>
                <a:cxn ang="0">
                  <a:pos x="connsiteX47488" y="connsiteY47488"/>
                </a:cxn>
                <a:cxn ang="0">
                  <a:pos x="connsiteX47489" y="connsiteY47489"/>
                </a:cxn>
                <a:cxn ang="0">
                  <a:pos x="connsiteX47490" y="connsiteY47490"/>
                </a:cxn>
                <a:cxn ang="0">
                  <a:pos x="connsiteX47491" y="connsiteY47491"/>
                </a:cxn>
                <a:cxn ang="0">
                  <a:pos x="connsiteX47492" y="connsiteY47492"/>
                </a:cxn>
                <a:cxn ang="0">
                  <a:pos x="connsiteX47493" y="connsiteY47493"/>
                </a:cxn>
                <a:cxn ang="0">
                  <a:pos x="connsiteX47494" y="connsiteY47494"/>
                </a:cxn>
                <a:cxn ang="0">
                  <a:pos x="connsiteX47495" y="connsiteY47495"/>
                </a:cxn>
                <a:cxn ang="0">
                  <a:pos x="connsiteX47496" y="connsiteY47496"/>
                </a:cxn>
                <a:cxn ang="0">
                  <a:pos x="connsiteX47497" y="connsiteY47497"/>
                </a:cxn>
                <a:cxn ang="0">
                  <a:pos x="connsiteX47498" y="connsiteY47498"/>
                </a:cxn>
                <a:cxn ang="0">
                  <a:pos x="connsiteX47499" y="connsiteY47499"/>
                </a:cxn>
                <a:cxn ang="0">
                  <a:pos x="connsiteX47500" y="connsiteY47500"/>
                </a:cxn>
                <a:cxn ang="0">
                  <a:pos x="connsiteX47501" y="connsiteY47501"/>
                </a:cxn>
                <a:cxn ang="0">
                  <a:pos x="connsiteX47502" y="connsiteY47502"/>
                </a:cxn>
                <a:cxn ang="0">
                  <a:pos x="connsiteX47503" y="connsiteY47503"/>
                </a:cxn>
                <a:cxn ang="0">
                  <a:pos x="connsiteX47504" y="connsiteY47504"/>
                </a:cxn>
                <a:cxn ang="0">
                  <a:pos x="connsiteX47505" y="connsiteY47505"/>
                </a:cxn>
                <a:cxn ang="0">
                  <a:pos x="connsiteX47506" y="connsiteY47506"/>
                </a:cxn>
                <a:cxn ang="0">
                  <a:pos x="connsiteX47507" y="connsiteY47507"/>
                </a:cxn>
                <a:cxn ang="0">
                  <a:pos x="connsiteX47508" y="connsiteY47508"/>
                </a:cxn>
                <a:cxn ang="0">
                  <a:pos x="connsiteX47509" y="connsiteY47509"/>
                </a:cxn>
                <a:cxn ang="0">
                  <a:pos x="connsiteX47510" y="connsiteY47510"/>
                </a:cxn>
                <a:cxn ang="0">
                  <a:pos x="connsiteX47511" y="connsiteY47511"/>
                </a:cxn>
                <a:cxn ang="0">
                  <a:pos x="connsiteX47512" y="connsiteY47512"/>
                </a:cxn>
                <a:cxn ang="0">
                  <a:pos x="connsiteX47513" y="connsiteY47513"/>
                </a:cxn>
                <a:cxn ang="0">
                  <a:pos x="connsiteX47514" y="connsiteY47514"/>
                </a:cxn>
                <a:cxn ang="0">
                  <a:pos x="connsiteX47515" y="connsiteY47515"/>
                </a:cxn>
                <a:cxn ang="0">
                  <a:pos x="connsiteX47516" y="connsiteY47516"/>
                </a:cxn>
                <a:cxn ang="0">
                  <a:pos x="connsiteX47517" y="connsiteY47517"/>
                </a:cxn>
                <a:cxn ang="0">
                  <a:pos x="connsiteX47518" y="connsiteY47518"/>
                </a:cxn>
                <a:cxn ang="0">
                  <a:pos x="connsiteX47519" y="connsiteY47519"/>
                </a:cxn>
                <a:cxn ang="0">
                  <a:pos x="connsiteX47520" y="connsiteY47520"/>
                </a:cxn>
                <a:cxn ang="0">
                  <a:pos x="connsiteX47521" y="connsiteY47521"/>
                </a:cxn>
                <a:cxn ang="0">
                  <a:pos x="connsiteX47522" y="connsiteY47522"/>
                </a:cxn>
                <a:cxn ang="0">
                  <a:pos x="connsiteX47523" y="connsiteY47523"/>
                </a:cxn>
                <a:cxn ang="0">
                  <a:pos x="connsiteX47524" y="connsiteY47524"/>
                </a:cxn>
                <a:cxn ang="0">
                  <a:pos x="connsiteX47525" y="connsiteY47525"/>
                </a:cxn>
                <a:cxn ang="0">
                  <a:pos x="connsiteX47526" y="connsiteY47526"/>
                </a:cxn>
                <a:cxn ang="0">
                  <a:pos x="connsiteX47527" y="connsiteY47527"/>
                </a:cxn>
                <a:cxn ang="0">
                  <a:pos x="connsiteX47528" y="connsiteY47528"/>
                </a:cxn>
                <a:cxn ang="0">
                  <a:pos x="connsiteX47529" y="connsiteY47529"/>
                </a:cxn>
                <a:cxn ang="0">
                  <a:pos x="connsiteX47530" y="connsiteY47530"/>
                </a:cxn>
                <a:cxn ang="0">
                  <a:pos x="connsiteX47531" y="connsiteY47531"/>
                </a:cxn>
                <a:cxn ang="0">
                  <a:pos x="connsiteX47532" y="connsiteY47532"/>
                </a:cxn>
                <a:cxn ang="0">
                  <a:pos x="connsiteX47533" y="connsiteY47533"/>
                </a:cxn>
                <a:cxn ang="0">
                  <a:pos x="connsiteX47534" y="connsiteY47534"/>
                </a:cxn>
                <a:cxn ang="0">
                  <a:pos x="connsiteX47535" y="connsiteY47535"/>
                </a:cxn>
                <a:cxn ang="0">
                  <a:pos x="connsiteX47536" y="connsiteY47536"/>
                </a:cxn>
                <a:cxn ang="0">
                  <a:pos x="connsiteX47537" y="connsiteY47537"/>
                </a:cxn>
                <a:cxn ang="0">
                  <a:pos x="connsiteX47538" y="connsiteY47538"/>
                </a:cxn>
                <a:cxn ang="0">
                  <a:pos x="connsiteX47539" y="connsiteY47539"/>
                </a:cxn>
                <a:cxn ang="0">
                  <a:pos x="connsiteX47540" y="connsiteY47540"/>
                </a:cxn>
                <a:cxn ang="0">
                  <a:pos x="connsiteX47541" y="connsiteY47541"/>
                </a:cxn>
                <a:cxn ang="0">
                  <a:pos x="connsiteX47542" y="connsiteY47542"/>
                </a:cxn>
                <a:cxn ang="0">
                  <a:pos x="connsiteX47543" y="connsiteY47543"/>
                </a:cxn>
                <a:cxn ang="0">
                  <a:pos x="connsiteX47544" y="connsiteY47544"/>
                </a:cxn>
                <a:cxn ang="0">
                  <a:pos x="connsiteX47545" y="connsiteY47545"/>
                </a:cxn>
                <a:cxn ang="0">
                  <a:pos x="connsiteX47546" y="connsiteY47546"/>
                </a:cxn>
                <a:cxn ang="0">
                  <a:pos x="connsiteX47547" y="connsiteY47547"/>
                </a:cxn>
                <a:cxn ang="0">
                  <a:pos x="connsiteX47548" y="connsiteY47548"/>
                </a:cxn>
                <a:cxn ang="0">
                  <a:pos x="connsiteX47549" y="connsiteY47549"/>
                </a:cxn>
                <a:cxn ang="0">
                  <a:pos x="connsiteX47550" y="connsiteY47550"/>
                </a:cxn>
                <a:cxn ang="0">
                  <a:pos x="connsiteX47551" y="connsiteY47551"/>
                </a:cxn>
                <a:cxn ang="0">
                  <a:pos x="connsiteX47552" y="connsiteY47552"/>
                </a:cxn>
                <a:cxn ang="0">
                  <a:pos x="connsiteX47553" y="connsiteY47553"/>
                </a:cxn>
                <a:cxn ang="0">
                  <a:pos x="connsiteX47554" y="connsiteY47554"/>
                </a:cxn>
                <a:cxn ang="0">
                  <a:pos x="connsiteX47555" y="connsiteY47555"/>
                </a:cxn>
                <a:cxn ang="0">
                  <a:pos x="connsiteX47556" y="connsiteY47556"/>
                </a:cxn>
                <a:cxn ang="0">
                  <a:pos x="connsiteX47557" y="connsiteY47557"/>
                </a:cxn>
                <a:cxn ang="0">
                  <a:pos x="connsiteX47558" y="connsiteY47558"/>
                </a:cxn>
                <a:cxn ang="0">
                  <a:pos x="connsiteX47559" y="connsiteY47559"/>
                </a:cxn>
                <a:cxn ang="0">
                  <a:pos x="connsiteX47560" y="connsiteY47560"/>
                </a:cxn>
                <a:cxn ang="0">
                  <a:pos x="connsiteX47561" y="connsiteY47561"/>
                </a:cxn>
                <a:cxn ang="0">
                  <a:pos x="connsiteX47562" y="connsiteY47562"/>
                </a:cxn>
                <a:cxn ang="0">
                  <a:pos x="connsiteX47563" y="connsiteY47563"/>
                </a:cxn>
                <a:cxn ang="0">
                  <a:pos x="connsiteX47564" y="connsiteY47564"/>
                </a:cxn>
                <a:cxn ang="0">
                  <a:pos x="connsiteX47565" y="connsiteY47565"/>
                </a:cxn>
                <a:cxn ang="0">
                  <a:pos x="connsiteX47566" y="connsiteY47566"/>
                </a:cxn>
                <a:cxn ang="0">
                  <a:pos x="connsiteX47567" y="connsiteY47567"/>
                </a:cxn>
                <a:cxn ang="0">
                  <a:pos x="connsiteX47568" y="connsiteY47568"/>
                </a:cxn>
                <a:cxn ang="0">
                  <a:pos x="connsiteX47569" y="connsiteY47569"/>
                </a:cxn>
                <a:cxn ang="0">
                  <a:pos x="connsiteX47570" y="connsiteY47570"/>
                </a:cxn>
                <a:cxn ang="0">
                  <a:pos x="connsiteX47571" y="connsiteY47571"/>
                </a:cxn>
                <a:cxn ang="0">
                  <a:pos x="connsiteX47572" y="connsiteY47572"/>
                </a:cxn>
                <a:cxn ang="0">
                  <a:pos x="connsiteX47573" y="connsiteY47573"/>
                </a:cxn>
                <a:cxn ang="0">
                  <a:pos x="connsiteX47574" y="connsiteY47574"/>
                </a:cxn>
                <a:cxn ang="0">
                  <a:pos x="connsiteX47575" y="connsiteY47575"/>
                </a:cxn>
                <a:cxn ang="0">
                  <a:pos x="connsiteX47576" y="connsiteY47576"/>
                </a:cxn>
                <a:cxn ang="0">
                  <a:pos x="connsiteX47577" y="connsiteY47577"/>
                </a:cxn>
                <a:cxn ang="0">
                  <a:pos x="connsiteX47578" y="connsiteY47578"/>
                </a:cxn>
                <a:cxn ang="0">
                  <a:pos x="connsiteX47579" y="connsiteY47579"/>
                </a:cxn>
                <a:cxn ang="0">
                  <a:pos x="connsiteX47580" y="connsiteY47580"/>
                </a:cxn>
                <a:cxn ang="0">
                  <a:pos x="connsiteX47581" y="connsiteY47581"/>
                </a:cxn>
                <a:cxn ang="0">
                  <a:pos x="connsiteX47582" y="connsiteY47582"/>
                </a:cxn>
                <a:cxn ang="0">
                  <a:pos x="connsiteX47583" y="connsiteY47583"/>
                </a:cxn>
                <a:cxn ang="0">
                  <a:pos x="connsiteX47584" y="connsiteY47584"/>
                </a:cxn>
                <a:cxn ang="0">
                  <a:pos x="connsiteX47585" y="connsiteY47585"/>
                </a:cxn>
                <a:cxn ang="0">
                  <a:pos x="connsiteX47586" y="connsiteY47586"/>
                </a:cxn>
                <a:cxn ang="0">
                  <a:pos x="connsiteX47587" y="connsiteY47587"/>
                </a:cxn>
                <a:cxn ang="0">
                  <a:pos x="connsiteX47588" y="connsiteY47588"/>
                </a:cxn>
                <a:cxn ang="0">
                  <a:pos x="connsiteX47589" y="connsiteY47589"/>
                </a:cxn>
                <a:cxn ang="0">
                  <a:pos x="connsiteX47590" y="connsiteY47590"/>
                </a:cxn>
                <a:cxn ang="0">
                  <a:pos x="connsiteX47591" y="connsiteY47591"/>
                </a:cxn>
                <a:cxn ang="0">
                  <a:pos x="connsiteX47592" y="connsiteY47592"/>
                </a:cxn>
                <a:cxn ang="0">
                  <a:pos x="connsiteX47593" y="connsiteY47593"/>
                </a:cxn>
                <a:cxn ang="0">
                  <a:pos x="connsiteX47594" y="connsiteY47594"/>
                </a:cxn>
                <a:cxn ang="0">
                  <a:pos x="connsiteX47595" y="connsiteY47595"/>
                </a:cxn>
                <a:cxn ang="0">
                  <a:pos x="connsiteX47596" y="connsiteY47596"/>
                </a:cxn>
                <a:cxn ang="0">
                  <a:pos x="connsiteX47597" y="connsiteY47597"/>
                </a:cxn>
                <a:cxn ang="0">
                  <a:pos x="connsiteX47598" y="connsiteY47598"/>
                </a:cxn>
                <a:cxn ang="0">
                  <a:pos x="connsiteX47599" y="connsiteY47599"/>
                </a:cxn>
                <a:cxn ang="0">
                  <a:pos x="connsiteX47600" y="connsiteY47600"/>
                </a:cxn>
                <a:cxn ang="0">
                  <a:pos x="connsiteX47601" y="connsiteY47601"/>
                </a:cxn>
                <a:cxn ang="0">
                  <a:pos x="connsiteX47602" y="connsiteY47602"/>
                </a:cxn>
                <a:cxn ang="0">
                  <a:pos x="connsiteX47603" y="connsiteY47603"/>
                </a:cxn>
                <a:cxn ang="0">
                  <a:pos x="connsiteX47604" y="connsiteY47604"/>
                </a:cxn>
                <a:cxn ang="0">
                  <a:pos x="connsiteX47605" y="connsiteY47605"/>
                </a:cxn>
                <a:cxn ang="0">
                  <a:pos x="connsiteX47606" y="connsiteY47606"/>
                </a:cxn>
                <a:cxn ang="0">
                  <a:pos x="connsiteX47607" y="connsiteY47607"/>
                </a:cxn>
                <a:cxn ang="0">
                  <a:pos x="connsiteX47608" y="connsiteY47608"/>
                </a:cxn>
                <a:cxn ang="0">
                  <a:pos x="connsiteX47609" y="connsiteY47609"/>
                </a:cxn>
                <a:cxn ang="0">
                  <a:pos x="connsiteX47610" y="connsiteY47610"/>
                </a:cxn>
                <a:cxn ang="0">
                  <a:pos x="connsiteX47611" y="connsiteY47611"/>
                </a:cxn>
                <a:cxn ang="0">
                  <a:pos x="connsiteX47612" y="connsiteY47612"/>
                </a:cxn>
                <a:cxn ang="0">
                  <a:pos x="connsiteX47613" y="connsiteY47613"/>
                </a:cxn>
                <a:cxn ang="0">
                  <a:pos x="connsiteX47614" y="connsiteY47614"/>
                </a:cxn>
                <a:cxn ang="0">
                  <a:pos x="connsiteX47615" y="connsiteY47615"/>
                </a:cxn>
                <a:cxn ang="0">
                  <a:pos x="connsiteX47616" y="connsiteY47616"/>
                </a:cxn>
                <a:cxn ang="0">
                  <a:pos x="connsiteX47617" y="connsiteY47617"/>
                </a:cxn>
                <a:cxn ang="0">
                  <a:pos x="connsiteX47618" y="connsiteY47618"/>
                </a:cxn>
                <a:cxn ang="0">
                  <a:pos x="connsiteX47619" y="connsiteY47619"/>
                </a:cxn>
                <a:cxn ang="0">
                  <a:pos x="connsiteX47620" y="connsiteY47620"/>
                </a:cxn>
                <a:cxn ang="0">
                  <a:pos x="connsiteX47621" y="connsiteY47621"/>
                </a:cxn>
                <a:cxn ang="0">
                  <a:pos x="connsiteX47622" y="connsiteY47622"/>
                </a:cxn>
                <a:cxn ang="0">
                  <a:pos x="connsiteX47623" y="connsiteY47623"/>
                </a:cxn>
                <a:cxn ang="0">
                  <a:pos x="connsiteX47624" y="connsiteY47624"/>
                </a:cxn>
                <a:cxn ang="0">
                  <a:pos x="connsiteX47625" y="connsiteY47625"/>
                </a:cxn>
                <a:cxn ang="0">
                  <a:pos x="connsiteX47626" y="connsiteY47626"/>
                </a:cxn>
                <a:cxn ang="0">
                  <a:pos x="connsiteX47627" y="connsiteY47627"/>
                </a:cxn>
                <a:cxn ang="0">
                  <a:pos x="connsiteX47628" y="connsiteY47628"/>
                </a:cxn>
                <a:cxn ang="0">
                  <a:pos x="connsiteX47629" y="connsiteY47629"/>
                </a:cxn>
                <a:cxn ang="0">
                  <a:pos x="connsiteX47630" y="connsiteY47630"/>
                </a:cxn>
                <a:cxn ang="0">
                  <a:pos x="connsiteX47631" y="connsiteY47631"/>
                </a:cxn>
                <a:cxn ang="0">
                  <a:pos x="connsiteX47632" y="connsiteY47632"/>
                </a:cxn>
                <a:cxn ang="0">
                  <a:pos x="connsiteX47633" y="connsiteY47633"/>
                </a:cxn>
                <a:cxn ang="0">
                  <a:pos x="connsiteX47634" y="connsiteY47634"/>
                </a:cxn>
                <a:cxn ang="0">
                  <a:pos x="connsiteX47635" y="connsiteY47635"/>
                </a:cxn>
                <a:cxn ang="0">
                  <a:pos x="connsiteX47636" y="connsiteY47636"/>
                </a:cxn>
                <a:cxn ang="0">
                  <a:pos x="connsiteX47637" y="connsiteY47637"/>
                </a:cxn>
                <a:cxn ang="0">
                  <a:pos x="connsiteX47638" y="connsiteY47638"/>
                </a:cxn>
                <a:cxn ang="0">
                  <a:pos x="connsiteX47639" y="connsiteY47639"/>
                </a:cxn>
                <a:cxn ang="0">
                  <a:pos x="connsiteX47640" y="connsiteY47640"/>
                </a:cxn>
                <a:cxn ang="0">
                  <a:pos x="connsiteX47641" y="connsiteY47641"/>
                </a:cxn>
                <a:cxn ang="0">
                  <a:pos x="connsiteX47642" y="connsiteY47642"/>
                </a:cxn>
                <a:cxn ang="0">
                  <a:pos x="connsiteX47643" y="connsiteY47643"/>
                </a:cxn>
                <a:cxn ang="0">
                  <a:pos x="connsiteX47644" y="connsiteY47644"/>
                </a:cxn>
                <a:cxn ang="0">
                  <a:pos x="connsiteX47645" y="connsiteY47645"/>
                </a:cxn>
                <a:cxn ang="0">
                  <a:pos x="connsiteX47646" y="connsiteY47646"/>
                </a:cxn>
                <a:cxn ang="0">
                  <a:pos x="connsiteX47647" y="connsiteY47647"/>
                </a:cxn>
                <a:cxn ang="0">
                  <a:pos x="connsiteX47648" y="connsiteY47648"/>
                </a:cxn>
                <a:cxn ang="0">
                  <a:pos x="connsiteX47649" y="connsiteY47649"/>
                </a:cxn>
                <a:cxn ang="0">
                  <a:pos x="connsiteX47650" y="connsiteY47650"/>
                </a:cxn>
                <a:cxn ang="0">
                  <a:pos x="connsiteX47651" y="connsiteY47651"/>
                </a:cxn>
                <a:cxn ang="0">
                  <a:pos x="connsiteX47652" y="connsiteY47652"/>
                </a:cxn>
                <a:cxn ang="0">
                  <a:pos x="connsiteX47653" y="connsiteY47653"/>
                </a:cxn>
                <a:cxn ang="0">
                  <a:pos x="connsiteX47654" y="connsiteY47654"/>
                </a:cxn>
                <a:cxn ang="0">
                  <a:pos x="connsiteX47655" y="connsiteY47655"/>
                </a:cxn>
                <a:cxn ang="0">
                  <a:pos x="connsiteX47656" y="connsiteY47656"/>
                </a:cxn>
                <a:cxn ang="0">
                  <a:pos x="connsiteX47657" y="connsiteY47657"/>
                </a:cxn>
                <a:cxn ang="0">
                  <a:pos x="connsiteX47658" y="connsiteY47658"/>
                </a:cxn>
                <a:cxn ang="0">
                  <a:pos x="connsiteX47659" y="connsiteY47659"/>
                </a:cxn>
                <a:cxn ang="0">
                  <a:pos x="connsiteX47660" y="connsiteY47660"/>
                </a:cxn>
                <a:cxn ang="0">
                  <a:pos x="connsiteX47661" y="connsiteY47661"/>
                </a:cxn>
                <a:cxn ang="0">
                  <a:pos x="connsiteX47662" y="connsiteY47662"/>
                </a:cxn>
                <a:cxn ang="0">
                  <a:pos x="connsiteX47663" y="connsiteY47663"/>
                </a:cxn>
                <a:cxn ang="0">
                  <a:pos x="connsiteX47664" y="connsiteY47664"/>
                </a:cxn>
                <a:cxn ang="0">
                  <a:pos x="connsiteX47665" y="connsiteY47665"/>
                </a:cxn>
                <a:cxn ang="0">
                  <a:pos x="connsiteX47666" y="connsiteY47666"/>
                </a:cxn>
                <a:cxn ang="0">
                  <a:pos x="connsiteX47667" y="connsiteY47667"/>
                </a:cxn>
                <a:cxn ang="0">
                  <a:pos x="connsiteX47668" y="connsiteY47668"/>
                </a:cxn>
                <a:cxn ang="0">
                  <a:pos x="connsiteX47669" y="connsiteY47669"/>
                </a:cxn>
                <a:cxn ang="0">
                  <a:pos x="connsiteX47670" y="connsiteY47670"/>
                </a:cxn>
                <a:cxn ang="0">
                  <a:pos x="connsiteX47671" y="connsiteY47671"/>
                </a:cxn>
                <a:cxn ang="0">
                  <a:pos x="connsiteX47672" y="connsiteY47672"/>
                </a:cxn>
                <a:cxn ang="0">
                  <a:pos x="connsiteX47673" y="connsiteY47673"/>
                </a:cxn>
                <a:cxn ang="0">
                  <a:pos x="connsiteX47674" y="connsiteY47674"/>
                </a:cxn>
                <a:cxn ang="0">
                  <a:pos x="connsiteX47675" y="connsiteY47675"/>
                </a:cxn>
                <a:cxn ang="0">
                  <a:pos x="connsiteX47676" y="connsiteY47676"/>
                </a:cxn>
                <a:cxn ang="0">
                  <a:pos x="connsiteX47677" y="connsiteY47677"/>
                </a:cxn>
              </a:cxnLst>
              <a:rect l="l" t="t" r="r" b="b"/>
              <a:pathLst>
                <a:path w="6127927" h="4013490">
                  <a:moveTo>
                    <a:pt x="5028596" y="2483524"/>
                  </a:moveTo>
                  <a:cubicBezTo>
                    <a:pt x="5028434" y="2483880"/>
                    <a:pt x="5028337" y="2484203"/>
                    <a:pt x="5028175" y="2484527"/>
                  </a:cubicBezTo>
                  <a:cubicBezTo>
                    <a:pt x="5028013" y="2485109"/>
                    <a:pt x="5028078" y="2485109"/>
                    <a:pt x="5028175" y="2484947"/>
                  </a:cubicBezTo>
                  <a:lnTo>
                    <a:pt x="5028596" y="2483686"/>
                  </a:lnTo>
                  <a:close/>
                  <a:moveTo>
                    <a:pt x="5057314" y="2497851"/>
                  </a:moveTo>
                  <a:cubicBezTo>
                    <a:pt x="5057573" y="2496784"/>
                    <a:pt x="5057573" y="2496525"/>
                    <a:pt x="5057508" y="2496105"/>
                  </a:cubicBezTo>
                  <a:cubicBezTo>
                    <a:pt x="5057411" y="2496687"/>
                    <a:pt x="5057314" y="2497107"/>
                    <a:pt x="5057314" y="2497851"/>
                  </a:cubicBezTo>
                  <a:close/>
                  <a:moveTo>
                    <a:pt x="5066758" y="2495943"/>
                  </a:moveTo>
                  <a:cubicBezTo>
                    <a:pt x="5066855" y="2495781"/>
                    <a:pt x="5066855" y="2495523"/>
                    <a:pt x="5066920" y="2495199"/>
                  </a:cubicBezTo>
                  <a:cubicBezTo>
                    <a:pt x="5066758" y="2495134"/>
                    <a:pt x="5066758" y="2495199"/>
                    <a:pt x="5066758" y="2495943"/>
                  </a:cubicBezTo>
                  <a:close/>
                  <a:moveTo>
                    <a:pt x="5028531" y="2483104"/>
                  </a:moveTo>
                  <a:cubicBezTo>
                    <a:pt x="5028596" y="2483201"/>
                    <a:pt x="5028757" y="2483201"/>
                    <a:pt x="5028854" y="2483298"/>
                  </a:cubicBezTo>
                  <a:cubicBezTo>
                    <a:pt x="5029178" y="2483459"/>
                    <a:pt x="5029598" y="2483621"/>
                    <a:pt x="5029922" y="2483783"/>
                  </a:cubicBezTo>
                  <a:cubicBezTo>
                    <a:pt x="5029922" y="2483880"/>
                    <a:pt x="5029922" y="2483945"/>
                    <a:pt x="5029922" y="2484106"/>
                  </a:cubicBezTo>
                  <a:cubicBezTo>
                    <a:pt x="5030019" y="2484042"/>
                    <a:pt x="5030019" y="2483945"/>
                    <a:pt x="5030019" y="2483880"/>
                  </a:cubicBezTo>
                  <a:lnTo>
                    <a:pt x="5030601" y="2484106"/>
                  </a:lnTo>
                  <a:cubicBezTo>
                    <a:pt x="5030762" y="2484268"/>
                    <a:pt x="5030924" y="2484365"/>
                    <a:pt x="5030989" y="2484527"/>
                  </a:cubicBezTo>
                  <a:lnTo>
                    <a:pt x="5030989" y="2484624"/>
                  </a:lnTo>
                  <a:cubicBezTo>
                    <a:pt x="5030989" y="2484688"/>
                    <a:pt x="5030989" y="2484688"/>
                    <a:pt x="5031086" y="2484785"/>
                  </a:cubicBezTo>
                  <a:lnTo>
                    <a:pt x="5031150" y="2484624"/>
                  </a:lnTo>
                  <a:cubicBezTo>
                    <a:pt x="5031571" y="2484947"/>
                    <a:pt x="5032088" y="2485109"/>
                    <a:pt x="5032671" y="2485173"/>
                  </a:cubicBezTo>
                  <a:cubicBezTo>
                    <a:pt x="5033414" y="2485691"/>
                    <a:pt x="5034223" y="2486273"/>
                    <a:pt x="5034902" y="2487017"/>
                  </a:cubicBezTo>
                  <a:cubicBezTo>
                    <a:pt x="5034967" y="2487825"/>
                    <a:pt x="5035225" y="2488408"/>
                    <a:pt x="5035549" y="2488505"/>
                  </a:cubicBezTo>
                  <a:cubicBezTo>
                    <a:pt x="5037877" y="2489151"/>
                    <a:pt x="5040109" y="2490574"/>
                    <a:pt x="5042923" y="2488084"/>
                  </a:cubicBezTo>
                  <a:lnTo>
                    <a:pt x="5043084" y="2487922"/>
                  </a:lnTo>
                  <a:cubicBezTo>
                    <a:pt x="5043084" y="2488084"/>
                    <a:pt x="5043084" y="2488343"/>
                    <a:pt x="5043084" y="2488569"/>
                  </a:cubicBezTo>
                  <a:cubicBezTo>
                    <a:pt x="5043181" y="2488343"/>
                    <a:pt x="5043181" y="2488084"/>
                    <a:pt x="5043246" y="2487825"/>
                  </a:cubicBezTo>
                  <a:lnTo>
                    <a:pt x="5043408" y="2488019"/>
                  </a:lnTo>
                  <a:lnTo>
                    <a:pt x="5043408" y="2488343"/>
                  </a:lnTo>
                  <a:cubicBezTo>
                    <a:pt x="5043505" y="2488246"/>
                    <a:pt x="5043505" y="2488181"/>
                    <a:pt x="5043505" y="2488084"/>
                  </a:cubicBezTo>
                  <a:cubicBezTo>
                    <a:pt x="5043666" y="2488343"/>
                    <a:pt x="5043893" y="2488505"/>
                    <a:pt x="5044152" y="2488763"/>
                  </a:cubicBezTo>
                  <a:lnTo>
                    <a:pt x="5044087" y="2489087"/>
                  </a:lnTo>
                  <a:cubicBezTo>
                    <a:pt x="5044087" y="2489151"/>
                    <a:pt x="5044087" y="2489248"/>
                    <a:pt x="5044152" y="2489410"/>
                  </a:cubicBezTo>
                  <a:cubicBezTo>
                    <a:pt x="5044152" y="2489507"/>
                    <a:pt x="5044152" y="2489572"/>
                    <a:pt x="5044152" y="2489734"/>
                  </a:cubicBezTo>
                  <a:cubicBezTo>
                    <a:pt x="5044249" y="2489572"/>
                    <a:pt x="5044313" y="2489410"/>
                    <a:pt x="5044313" y="2489313"/>
                  </a:cubicBezTo>
                  <a:lnTo>
                    <a:pt x="5044313" y="2488990"/>
                  </a:lnTo>
                  <a:cubicBezTo>
                    <a:pt x="5044507" y="2489151"/>
                    <a:pt x="5044669" y="2489248"/>
                    <a:pt x="5044831" y="2489313"/>
                  </a:cubicBezTo>
                  <a:lnTo>
                    <a:pt x="5044831" y="2489572"/>
                  </a:lnTo>
                  <a:cubicBezTo>
                    <a:pt x="5044831" y="2489895"/>
                    <a:pt x="5044831" y="2489895"/>
                    <a:pt x="5044992" y="2490089"/>
                  </a:cubicBezTo>
                  <a:cubicBezTo>
                    <a:pt x="5045089" y="2489831"/>
                    <a:pt x="5045089" y="2489572"/>
                    <a:pt x="5045089" y="2489507"/>
                  </a:cubicBezTo>
                  <a:cubicBezTo>
                    <a:pt x="5045316" y="2489572"/>
                    <a:pt x="5045478" y="2489669"/>
                    <a:pt x="5045736" y="2489669"/>
                  </a:cubicBezTo>
                  <a:cubicBezTo>
                    <a:pt x="5045736" y="2489831"/>
                    <a:pt x="5045736" y="2489992"/>
                    <a:pt x="5045639" y="2490251"/>
                  </a:cubicBezTo>
                  <a:cubicBezTo>
                    <a:pt x="5045639" y="2490089"/>
                    <a:pt x="5045736" y="2489895"/>
                    <a:pt x="5045736" y="2489669"/>
                  </a:cubicBezTo>
                  <a:cubicBezTo>
                    <a:pt x="5046318" y="2489734"/>
                    <a:pt x="5046965" y="2489572"/>
                    <a:pt x="5047644" y="2488925"/>
                  </a:cubicBezTo>
                  <a:cubicBezTo>
                    <a:pt x="5048388" y="2489087"/>
                    <a:pt x="5049132" y="2489248"/>
                    <a:pt x="5049876" y="2489313"/>
                  </a:cubicBezTo>
                  <a:lnTo>
                    <a:pt x="5049876" y="2489410"/>
                  </a:lnTo>
                  <a:cubicBezTo>
                    <a:pt x="5049973" y="2489507"/>
                    <a:pt x="5050038" y="2489669"/>
                    <a:pt x="5050199" y="2489669"/>
                  </a:cubicBezTo>
                  <a:cubicBezTo>
                    <a:pt x="5050296" y="2489669"/>
                    <a:pt x="5050296" y="2489572"/>
                    <a:pt x="5050361" y="2489410"/>
                  </a:cubicBezTo>
                  <a:lnTo>
                    <a:pt x="5050523" y="2489410"/>
                  </a:lnTo>
                  <a:cubicBezTo>
                    <a:pt x="5050523" y="2489507"/>
                    <a:pt x="5050523" y="2489572"/>
                    <a:pt x="5050620" y="2489410"/>
                  </a:cubicBezTo>
                  <a:lnTo>
                    <a:pt x="5051687" y="2489572"/>
                  </a:lnTo>
                  <a:cubicBezTo>
                    <a:pt x="5051622" y="2490089"/>
                    <a:pt x="5051622" y="2490574"/>
                    <a:pt x="5051525" y="2491060"/>
                  </a:cubicBezTo>
                  <a:cubicBezTo>
                    <a:pt x="5051622" y="2490833"/>
                    <a:pt x="5051687" y="2490574"/>
                    <a:pt x="5051784" y="2490413"/>
                  </a:cubicBezTo>
                  <a:cubicBezTo>
                    <a:pt x="5051784" y="2490154"/>
                    <a:pt x="5051784" y="2489831"/>
                    <a:pt x="5051687" y="2489572"/>
                  </a:cubicBezTo>
                  <a:cubicBezTo>
                    <a:pt x="5052528" y="2489669"/>
                    <a:pt x="5053272" y="2489734"/>
                    <a:pt x="5054113" y="2489669"/>
                  </a:cubicBezTo>
                  <a:cubicBezTo>
                    <a:pt x="5054113" y="2489992"/>
                    <a:pt x="5054016" y="2490251"/>
                    <a:pt x="5054016" y="2490639"/>
                  </a:cubicBezTo>
                  <a:cubicBezTo>
                    <a:pt x="5054113" y="2490251"/>
                    <a:pt x="5054177" y="2489992"/>
                    <a:pt x="5054177" y="2489669"/>
                  </a:cubicBezTo>
                  <a:cubicBezTo>
                    <a:pt x="5055018" y="2489572"/>
                    <a:pt x="5055924" y="2489507"/>
                    <a:pt x="5056829" y="2489248"/>
                  </a:cubicBezTo>
                  <a:cubicBezTo>
                    <a:pt x="5056829" y="2489507"/>
                    <a:pt x="5056829" y="2489831"/>
                    <a:pt x="5056926" y="2490154"/>
                  </a:cubicBezTo>
                  <a:cubicBezTo>
                    <a:pt x="5056926" y="2489831"/>
                    <a:pt x="5056991" y="2489572"/>
                    <a:pt x="5056991" y="2489313"/>
                  </a:cubicBezTo>
                  <a:lnTo>
                    <a:pt x="5056991" y="2489248"/>
                  </a:lnTo>
                  <a:lnTo>
                    <a:pt x="5057411" y="2489151"/>
                  </a:lnTo>
                  <a:lnTo>
                    <a:pt x="5057411" y="2489087"/>
                  </a:lnTo>
                  <a:lnTo>
                    <a:pt x="5057573" y="2488990"/>
                  </a:lnTo>
                  <a:cubicBezTo>
                    <a:pt x="5057670" y="2489151"/>
                    <a:pt x="5057670" y="2489410"/>
                    <a:pt x="5057735" y="2489507"/>
                  </a:cubicBezTo>
                  <a:cubicBezTo>
                    <a:pt x="5057896" y="2489669"/>
                    <a:pt x="5057993" y="2489992"/>
                    <a:pt x="5058155" y="2490251"/>
                  </a:cubicBezTo>
                  <a:cubicBezTo>
                    <a:pt x="5058155" y="2490316"/>
                    <a:pt x="5058155" y="2490477"/>
                    <a:pt x="5058155" y="2490574"/>
                  </a:cubicBezTo>
                  <a:lnTo>
                    <a:pt x="5058252" y="2490574"/>
                  </a:lnTo>
                  <a:lnTo>
                    <a:pt x="5058252" y="2490316"/>
                  </a:lnTo>
                  <a:cubicBezTo>
                    <a:pt x="5058252" y="2489992"/>
                    <a:pt x="5058252" y="2489734"/>
                    <a:pt x="5058252" y="2489248"/>
                  </a:cubicBezTo>
                  <a:cubicBezTo>
                    <a:pt x="5058317" y="2489248"/>
                    <a:pt x="5058414" y="2488925"/>
                    <a:pt x="5058479" y="2488828"/>
                  </a:cubicBezTo>
                  <a:cubicBezTo>
                    <a:pt x="5058479" y="2488828"/>
                    <a:pt x="5058576" y="2488925"/>
                    <a:pt x="5058576" y="2489313"/>
                  </a:cubicBezTo>
                  <a:cubicBezTo>
                    <a:pt x="5058576" y="2489410"/>
                    <a:pt x="5058640" y="2489410"/>
                    <a:pt x="5058640" y="2489410"/>
                  </a:cubicBezTo>
                  <a:lnTo>
                    <a:pt x="5058737" y="2489313"/>
                  </a:lnTo>
                  <a:cubicBezTo>
                    <a:pt x="5058737" y="2489313"/>
                    <a:pt x="5058737" y="2489087"/>
                    <a:pt x="5058640" y="2488828"/>
                  </a:cubicBezTo>
                  <a:lnTo>
                    <a:pt x="5058640" y="2488763"/>
                  </a:lnTo>
                  <a:lnTo>
                    <a:pt x="5058737" y="2488763"/>
                  </a:lnTo>
                  <a:cubicBezTo>
                    <a:pt x="5058737" y="2488828"/>
                    <a:pt x="5058737" y="2489087"/>
                    <a:pt x="5058737" y="2489087"/>
                  </a:cubicBezTo>
                  <a:cubicBezTo>
                    <a:pt x="5058737" y="2489151"/>
                    <a:pt x="5058640" y="2489248"/>
                    <a:pt x="5058640" y="2489313"/>
                  </a:cubicBezTo>
                  <a:cubicBezTo>
                    <a:pt x="5058737" y="2489151"/>
                    <a:pt x="5058802" y="2488828"/>
                    <a:pt x="5058899" y="2489087"/>
                  </a:cubicBezTo>
                  <a:cubicBezTo>
                    <a:pt x="5058996" y="2489572"/>
                    <a:pt x="5059061" y="2489248"/>
                    <a:pt x="5059158" y="2489087"/>
                  </a:cubicBezTo>
                  <a:cubicBezTo>
                    <a:pt x="5059319" y="2488763"/>
                    <a:pt x="5059222" y="2489992"/>
                    <a:pt x="5059319" y="2490089"/>
                  </a:cubicBezTo>
                  <a:cubicBezTo>
                    <a:pt x="5059416" y="2489572"/>
                    <a:pt x="5059481" y="2488763"/>
                    <a:pt x="5059740" y="2488666"/>
                  </a:cubicBezTo>
                  <a:cubicBezTo>
                    <a:pt x="5059740" y="2488925"/>
                    <a:pt x="5059740" y="2489151"/>
                    <a:pt x="5059740" y="2489507"/>
                  </a:cubicBezTo>
                  <a:lnTo>
                    <a:pt x="5060128" y="2488569"/>
                  </a:lnTo>
                  <a:cubicBezTo>
                    <a:pt x="5060225" y="2488763"/>
                    <a:pt x="5060225" y="2488990"/>
                    <a:pt x="5060322" y="2489087"/>
                  </a:cubicBezTo>
                  <a:cubicBezTo>
                    <a:pt x="5060387" y="2489313"/>
                    <a:pt x="5060484" y="2487922"/>
                    <a:pt x="5060548" y="2488828"/>
                  </a:cubicBezTo>
                  <a:cubicBezTo>
                    <a:pt x="5060548" y="2489151"/>
                    <a:pt x="5060710" y="2488990"/>
                    <a:pt x="5060807" y="2489087"/>
                  </a:cubicBezTo>
                  <a:lnTo>
                    <a:pt x="5060872" y="2489087"/>
                  </a:lnTo>
                  <a:cubicBezTo>
                    <a:pt x="5060872" y="2488828"/>
                    <a:pt x="5060872" y="2488666"/>
                    <a:pt x="5060969" y="2488408"/>
                  </a:cubicBezTo>
                  <a:lnTo>
                    <a:pt x="5061551" y="2488828"/>
                  </a:lnTo>
                  <a:cubicBezTo>
                    <a:pt x="5061551" y="2489151"/>
                    <a:pt x="5061648" y="2489669"/>
                    <a:pt x="5061648" y="2490089"/>
                  </a:cubicBezTo>
                  <a:cubicBezTo>
                    <a:pt x="5061713" y="2489669"/>
                    <a:pt x="5061810" y="2489313"/>
                    <a:pt x="5061810" y="2488925"/>
                  </a:cubicBezTo>
                  <a:cubicBezTo>
                    <a:pt x="5061874" y="2489313"/>
                    <a:pt x="5061874" y="2489572"/>
                    <a:pt x="5061971" y="2490089"/>
                  </a:cubicBezTo>
                  <a:cubicBezTo>
                    <a:pt x="5062036" y="2489734"/>
                    <a:pt x="5062036" y="2489507"/>
                    <a:pt x="5062036" y="2489248"/>
                  </a:cubicBezTo>
                  <a:cubicBezTo>
                    <a:pt x="5062198" y="2489151"/>
                    <a:pt x="5062295" y="2488990"/>
                    <a:pt x="5062456" y="2488990"/>
                  </a:cubicBezTo>
                  <a:cubicBezTo>
                    <a:pt x="5062554" y="2488990"/>
                    <a:pt x="5062618" y="2489151"/>
                    <a:pt x="5062618" y="2488569"/>
                  </a:cubicBezTo>
                  <a:lnTo>
                    <a:pt x="5062715" y="2488569"/>
                  </a:lnTo>
                  <a:cubicBezTo>
                    <a:pt x="5062715" y="2489669"/>
                    <a:pt x="5062812" y="2489248"/>
                    <a:pt x="5062877" y="2489087"/>
                  </a:cubicBezTo>
                  <a:lnTo>
                    <a:pt x="5063039" y="2488763"/>
                  </a:lnTo>
                  <a:cubicBezTo>
                    <a:pt x="5063297" y="2488828"/>
                    <a:pt x="5063459" y="2488925"/>
                    <a:pt x="5063718" y="2488990"/>
                  </a:cubicBezTo>
                  <a:cubicBezTo>
                    <a:pt x="5064462" y="2489151"/>
                    <a:pt x="5065205" y="2489248"/>
                    <a:pt x="5066014" y="2489248"/>
                  </a:cubicBezTo>
                  <a:cubicBezTo>
                    <a:pt x="5066111" y="2489669"/>
                    <a:pt x="5066208" y="2489572"/>
                    <a:pt x="5066208" y="2490154"/>
                  </a:cubicBezTo>
                  <a:cubicBezTo>
                    <a:pt x="5066208" y="2489831"/>
                    <a:pt x="5066273" y="2489507"/>
                    <a:pt x="5066273" y="2489248"/>
                  </a:cubicBezTo>
                  <a:lnTo>
                    <a:pt x="5066434" y="2489248"/>
                  </a:lnTo>
                  <a:lnTo>
                    <a:pt x="5066434" y="2489507"/>
                  </a:lnTo>
                  <a:lnTo>
                    <a:pt x="5066434" y="2489248"/>
                  </a:lnTo>
                  <a:lnTo>
                    <a:pt x="5066952" y="2489507"/>
                  </a:lnTo>
                  <a:cubicBezTo>
                    <a:pt x="5067017" y="2490574"/>
                    <a:pt x="5067275" y="2490574"/>
                    <a:pt x="5067437" y="2491803"/>
                  </a:cubicBezTo>
                  <a:cubicBezTo>
                    <a:pt x="5067437" y="2490833"/>
                    <a:pt x="5067437" y="2490316"/>
                    <a:pt x="5067340" y="2489669"/>
                  </a:cubicBezTo>
                  <a:cubicBezTo>
                    <a:pt x="5067502" y="2490251"/>
                    <a:pt x="5067599" y="2490639"/>
                    <a:pt x="5067696" y="2491060"/>
                  </a:cubicBezTo>
                  <a:lnTo>
                    <a:pt x="5067696" y="2490995"/>
                  </a:lnTo>
                  <a:cubicBezTo>
                    <a:pt x="5067696" y="2489895"/>
                    <a:pt x="5067922" y="2490833"/>
                    <a:pt x="5067922" y="2490251"/>
                  </a:cubicBezTo>
                  <a:cubicBezTo>
                    <a:pt x="5067922" y="2490251"/>
                    <a:pt x="5067922" y="2490316"/>
                    <a:pt x="5068019" y="2490316"/>
                  </a:cubicBezTo>
                  <a:cubicBezTo>
                    <a:pt x="5068181" y="2490736"/>
                    <a:pt x="5068343" y="2491157"/>
                    <a:pt x="5068504" y="2491480"/>
                  </a:cubicBezTo>
                  <a:lnTo>
                    <a:pt x="5069022" y="2490316"/>
                  </a:lnTo>
                  <a:lnTo>
                    <a:pt x="5069086" y="2490413"/>
                  </a:lnTo>
                  <a:lnTo>
                    <a:pt x="5069248" y="2490477"/>
                  </a:lnTo>
                  <a:cubicBezTo>
                    <a:pt x="5069345" y="2491318"/>
                    <a:pt x="5069410" y="2490898"/>
                    <a:pt x="5069507" y="2490833"/>
                  </a:cubicBezTo>
                  <a:cubicBezTo>
                    <a:pt x="5069669" y="2490736"/>
                    <a:pt x="5069766" y="2490995"/>
                    <a:pt x="5069927" y="2491060"/>
                  </a:cubicBezTo>
                  <a:cubicBezTo>
                    <a:pt x="5069927" y="2491318"/>
                    <a:pt x="5069992" y="2491642"/>
                    <a:pt x="5069992" y="2491900"/>
                  </a:cubicBezTo>
                  <a:cubicBezTo>
                    <a:pt x="5070089" y="2491965"/>
                    <a:pt x="5070251" y="2491060"/>
                    <a:pt x="5070348" y="2491965"/>
                  </a:cubicBezTo>
                  <a:cubicBezTo>
                    <a:pt x="5070348" y="2492062"/>
                    <a:pt x="5070412" y="2491900"/>
                    <a:pt x="5070412" y="2491383"/>
                  </a:cubicBezTo>
                  <a:lnTo>
                    <a:pt x="5070412" y="2490995"/>
                  </a:lnTo>
                  <a:cubicBezTo>
                    <a:pt x="5070412" y="2491060"/>
                    <a:pt x="5070477" y="2491157"/>
                    <a:pt x="5070477" y="2491157"/>
                  </a:cubicBezTo>
                  <a:cubicBezTo>
                    <a:pt x="5070477" y="2491900"/>
                    <a:pt x="5070671" y="2491900"/>
                    <a:pt x="5070736" y="2492386"/>
                  </a:cubicBezTo>
                  <a:cubicBezTo>
                    <a:pt x="5070736" y="2492062"/>
                    <a:pt x="5070833" y="2491642"/>
                    <a:pt x="5070833" y="2491318"/>
                  </a:cubicBezTo>
                  <a:cubicBezTo>
                    <a:pt x="5071092" y="2491221"/>
                    <a:pt x="5071221" y="2491739"/>
                    <a:pt x="5071480" y="2492806"/>
                  </a:cubicBezTo>
                  <a:cubicBezTo>
                    <a:pt x="5071577" y="2491803"/>
                    <a:pt x="5071674" y="2491318"/>
                    <a:pt x="5071835" y="2491157"/>
                  </a:cubicBezTo>
                  <a:lnTo>
                    <a:pt x="5072062" y="2491221"/>
                  </a:lnTo>
                  <a:cubicBezTo>
                    <a:pt x="5072159" y="2491318"/>
                    <a:pt x="5072223" y="2491383"/>
                    <a:pt x="5072320" y="2491577"/>
                  </a:cubicBezTo>
                  <a:cubicBezTo>
                    <a:pt x="5072417" y="2491739"/>
                    <a:pt x="5072417" y="2491577"/>
                    <a:pt x="5072417" y="2491383"/>
                  </a:cubicBezTo>
                  <a:lnTo>
                    <a:pt x="5072417" y="2491318"/>
                  </a:lnTo>
                  <a:lnTo>
                    <a:pt x="5073226" y="2491383"/>
                  </a:lnTo>
                  <a:cubicBezTo>
                    <a:pt x="5073226" y="2491577"/>
                    <a:pt x="5073291" y="2491739"/>
                    <a:pt x="5073291" y="2491965"/>
                  </a:cubicBezTo>
                  <a:cubicBezTo>
                    <a:pt x="5073291" y="2491739"/>
                    <a:pt x="5073388" y="2491577"/>
                    <a:pt x="5073388" y="2491383"/>
                  </a:cubicBezTo>
                  <a:cubicBezTo>
                    <a:pt x="5073970" y="2491480"/>
                    <a:pt x="5074552" y="2491480"/>
                    <a:pt x="5075231" y="2491480"/>
                  </a:cubicBezTo>
                  <a:cubicBezTo>
                    <a:pt x="5075296" y="2491642"/>
                    <a:pt x="5075361" y="2491739"/>
                    <a:pt x="5075555" y="2491642"/>
                  </a:cubicBezTo>
                  <a:cubicBezTo>
                    <a:pt x="5075716" y="2491480"/>
                    <a:pt x="5075716" y="2491642"/>
                    <a:pt x="5075813" y="2492386"/>
                  </a:cubicBezTo>
                  <a:cubicBezTo>
                    <a:pt x="5075813" y="2492709"/>
                    <a:pt x="5075813" y="2493065"/>
                    <a:pt x="5075878" y="2493453"/>
                  </a:cubicBezTo>
                  <a:lnTo>
                    <a:pt x="5076137" y="2493809"/>
                  </a:lnTo>
                  <a:cubicBezTo>
                    <a:pt x="5076137" y="2494132"/>
                    <a:pt x="5076201" y="2494552"/>
                    <a:pt x="5076201" y="2495199"/>
                  </a:cubicBezTo>
                  <a:cubicBezTo>
                    <a:pt x="5076298" y="2494876"/>
                    <a:pt x="5076298" y="2494714"/>
                    <a:pt x="5076298" y="2494552"/>
                  </a:cubicBezTo>
                  <a:cubicBezTo>
                    <a:pt x="5076201" y="2493388"/>
                    <a:pt x="5076201" y="2493388"/>
                    <a:pt x="5076363" y="2493129"/>
                  </a:cubicBezTo>
                  <a:cubicBezTo>
                    <a:pt x="5076460" y="2492968"/>
                    <a:pt x="5076622" y="2493388"/>
                    <a:pt x="5076686" y="2492709"/>
                  </a:cubicBezTo>
                  <a:cubicBezTo>
                    <a:pt x="5076686" y="2492483"/>
                    <a:pt x="5076881" y="2492644"/>
                    <a:pt x="5077042" y="2492709"/>
                  </a:cubicBezTo>
                  <a:cubicBezTo>
                    <a:pt x="5077204" y="2492903"/>
                    <a:pt x="5077366" y="2492903"/>
                    <a:pt x="5077527" y="2492644"/>
                  </a:cubicBezTo>
                  <a:lnTo>
                    <a:pt x="5077527" y="2492547"/>
                  </a:lnTo>
                  <a:lnTo>
                    <a:pt x="5077527" y="2492644"/>
                  </a:lnTo>
                  <a:cubicBezTo>
                    <a:pt x="5077624" y="2492547"/>
                    <a:pt x="5077624" y="2492483"/>
                    <a:pt x="5077689" y="2492321"/>
                  </a:cubicBezTo>
                  <a:cubicBezTo>
                    <a:pt x="5077689" y="2492644"/>
                    <a:pt x="5077689" y="2492903"/>
                    <a:pt x="5077689" y="2493065"/>
                  </a:cubicBezTo>
                  <a:cubicBezTo>
                    <a:pt x="5077689" y="2493291"/>
                    <a:pt x="5077689" y="2493453"/>
                    <a:pt x="5077689" y="2493647"/>
                  </a:cubicBezTo>
                  <a:cubicBezTo>
                    <a:pt x="5077883" y="2494132"/>
                    <a:pt x="5077948" y="2493970"/>
                    <a:pt x="5077948" y="2493711"/>
                  </a:cubicBezTo>
                  <a:cubicBezTo>
                    <a:pt x="5077948" y="2493550"/>
                    <a:pt x="5078045" y="2493065"/>
                    <a:pt x="5078207" y="2493809"/>
                  </a:cubicBezTo>
                  <a:cubicBezTo>
                    <a:pt x="5078207" y="2493711"/>
                    <a:pt x="5078271" y="2493647"/>
                    <a:pt x="5078271" y="2493550"/>
                  </a:cubicBezTo>
                  <a:cubicBezTo>
                    <a:pt x="5078368" y="2492968"/>
                    <a:pt x="5078433" y="2492386"/>
                    <a:pt x="5078692" y="2492547"/>
                  </a:cubicBezTo>
                  <a:cubicBezTo>
                    <a:pt x="5079112" y="2492806"/>
                    <a:pt x="5079371" y="2492483"/>
                    <a:pt x="5079759" y="2492806"/>
                  </a:cubicBezTo>
                  <a:cubicBezTo>
                    <a:pt x="5080115" y="2493065"/>
                    <a:pt x="5080115" y="2492968"/>
                    <a:pt x="5080341" y="2493970"/>
                  </a:cubicBezTo>
                  <a:cubicBezTo>
                    <a:pt x="5080341" y="2493647"/>
                    <a:pt x="5080341" y="2493129"/>
                    <a:pt x="5080438" y="2492968"/>
                  </a:cubicBezTo>
                  <a:cubicBezTo>
                    <a:pt x="5080503" y="2492806"/>
                    <a:pt x="5080600" y="2492968"/>
                    <a:pt x="5080697" y="2492968"/>
                  </a:cubicBezTo>
                  <a:cubicBezTo>
                    <a:pt x="5080761" y="2492968"/>
                    <a:pt x="5080826" y="2493226"/>
                    <a:pt x="5080923" y="2492806"/>
                  </a:cubicBezTo>
                  <a:cubicBezTo>
                    <a:pt x="5080923" y="2492644"/>
                    <a:pt x="5081182" y="2493226"/>
                    <a:pt x="5081182" y="2493065"/>
                  </a:cubicBezTo>
                  <a:cubicBezTo>
                    <a:pt x="5081279" y="2492806"/>
                    <a:pt x="5081344" y="2492968"/>
                    <a:pt x="5081441" y="2492968"/>
                  </a:cubicBezTo>
                  <a:cubicBezTo>
                    <a:pt x="5081667" y="2493065"/>
                    <a:pt x="5081829" y="2493226"/>
                    <a:pt x="5082087" y="2493291"/>
                  </a:cubicBezTo>
                  <a:cubicBezTo>
                    <a:pt x="5082184" y="2493291"/>
                    <a:pt x="5082346" y="2493647"/>
                    <a:pt x="5082411" y="2493291"/>
                  </a:cubicBezTo>
                  <a:cubicBezTo>
                    <a:pt x="5082411" y="2493226"/>
                    <a:pt x="5082670" y="2493711"/>
                    <a:pt x="5082670" y="2493291"/>
                  </a:cubicBezTo>
                  <a:cubicBezTo>
                    <a:pt x="5082670" y="2493129"/>
                    <a:pt x="5082831" y="2493226"/>
                    <a:pt x="5082831" y="2493388"/>
                  </a:cubicBezTo>
                  <a:cubicBezTo>
                    <a:pt x="5083090" y="2494229"/>
                    <a:pt x="5083252" y="2493809"/>
                    <a:pt x="5083349" y="2493388"/>
                  </a:cubicBezTo>
                  <a:cubicBezTo>
                    <a:pt x="5083349" y="2493291"/>
                    <a:pt x="5083413" y="2493226"/>
                    <a:pt x="5083413" y="2493291"/>
                  </a:cubicBezTo>
                  <a:cubicBezTo>
                    <a:pt x="5083737" y="2494455"/>
                    <a:pt x="5083737" y="2493453"/>
                    <a:pt x="5083899" y="2493388"/>
                  </a:cubicBezTo>
                  <a:cubicBezTo>
                    <a:pt x="5083996" y="2493291"/>
                    <a:pt x="5084157" y="2493226"/>
                    <a:pt x="5084254" y="2493388"/>
                  </a:cubicBezTo>
                  <a:cubicBezTo>
                    <a:pt x="5084319" y="2493550"/>
                    <a:pt x="5084416" y="2493647"/>
                    <a:pt x="5084416" y="2493291"/>
                  </a:cubicBezTo>
                  <a:cubicBezTo>
                    <a:pt x="5084416" y="2493129"/>
                    <a:pt x="5084481" y="2493065"/>
                    <a:pt x="5084578" y="2493129"/>
                  </a:cubicBezTo>
                  <a:cubicBezTo>
                    <a:pt x="5084901" y="2493453"/>
                    <a:pt x="5085063" y="2492483"/>
                    <a:pt x="5085483" y="2492806"/>
                  </a:cubicBezTo>
                  <a:cubicBezTo>
                    <a:pt x="5085580" y="2491803"/>
                    <a:pt x="5085807" y="2492321"/>
                    <a:pt x="5086065" y="2492321"/>
                  </a:cubicBezTo>
                  <a:cubicBezTo>
                    <a:pt x="5086065" y="2492321"/>
                    <a:pt x="5086162" y="2492224"/>
                    <a:pt x="5086162" y="2492159"/>
                  </a:cubicBezTo>
                  <a:cubicBezTo>
                    <a:pt x="5086162" y="2491803"/>
                    <a:pt x="5086227" y="2491739"/>
                    <a:pt x="5086227" y="2491739"/>
                  </a:cubicBezTo>
                  <a:lnTo>
                    <a:pt x="5086162" y="2490995"/>
                  </a:lnTo>
                  <a:lnTo>
                    <a:pt x="5086324" y="2490995"/>
                  </a:lnTo>
                  <a:cubicBezTo>
                    <a:pt x="5086389" y="2491221"/>
                    <a:pt x="5086486" y="2491480"/>
                    <a:pt x="5086486" y="2491642"/>
                  </a:cubicBezTo>
                  <a:lnTo>
                    <a:pt x="5086647" y="2491480"/>
                  </a:lnTo>
                  <a:cubicBezTo>
                    <a:pt x="5086712" y="2491900"/>
                    <a:pt x="5086712" y="2491318"/>
                    <a:pt x="5086906" y="2491900"/>
                  </a:cubicBezTo>
                  <a:cubicBezTo>
                    <a:pt x="5086906" y="2491383"/>
                    <a:pt x="5086906" y="2491221"/>
                    <a:pt x="5086906" y="2491060"/>
                  </a:cubicBezTo>
                  <a:lnTo>
                    <a:pt x="5087230" y="2491060"/>
                  </a:lnTo>
                  <a:cubicBezTo>
                    <a:pt x="5087294" y="2491642"/>
                    <a:pt x="5087488" y="2492386"/>
                    <a:pt x="5087553" y="2493291"/>
                  </a:cubicBezTo>
                  <a:lnTo>
                    <a:pt x="5087553" y="2493388"/>
                  </a:lnTo>
                  <a:cubicBezTo>
                    <a:pt x="5087553" y="2492903"/>
                    <a:pt x="5087650" y="2492547"/>
                    <a:pt x="5087553" y="2491642"/>
                  </a:cubicBezTo>
                  <a:cubicBezTo>
                    <a:pt x="5087553" y="2491480"/>
                    <a:pt x="5087553" y="2491383"/>
                    <a:pt x="5087650" y="2491221"/>
                  </a:cubicBezTo>
                  <a:cubicBezTo>
                    <a:pt x="5087650" y="2490898"/>
                    <a:pt x="5087876" y="2492062"/>
                    <a:pt x="5087973" y="2491383"/>
                  </a:cubicBezTo>
                  <a:cubicBezTo>
                    <a:pt x="5087973" y="2491221"/>
                    <a:pt x="5087973" y="2491157"/>
                    <a:pt x="5088038" y="2491060"/>
                  </a:cubicBezTo>
                  <a:lnTo>
                    <a:pt x="5088394" y="2491060"/>
                  </a:lnTo>
                  <a:cubicBezTo>
                    <a:pt x="5088459" y="2491221"/>
                    <a:pt x="5088620" y="2491480"/>
                    <a:pt x="5088620" y="2491318"/>
                  </a:cubicBezTo>
                  <a:cubicBezTo>
                    <a:pt x="5088620" y="2491157"/>
                    <a:pt x="5088717" y="2491060"/>
                    <a:pt x="5088717" y="2491060"/>
                  </a:cubicBezTo>
                  <a:cubicBezTo>
                    <a:pt x="5088782" y="2491157"/>
                    <a:pt x="5088976" y="2491739"/>
                    <a:pt x="5089105" y="2491803"/>
                  </a:cubicBezTo>
                  <a:cubicBezTo>
                    <a:pt x="5089202" y="2491060"/>
                    <a:pt x="5089461" y="2491060"/>
                    <a:pt x="5089882" y="2491803"/>
                  </a:cubicBezTo>
                  <a:lnTo>
                    <a:pt x="5089882" y="2491221"/>
                  </a:lnTo>
                  <a:cubicBezTo>
                    <a:pt x="5090108" y="2492062"/>
                    <a:pt x="5090108" y="2491480"/>
                    <a:pt x="5090205" y="2491383"/>
                  </a:cubicBezTo>
                  <a:cubicBezTo>
                    <a:pt x="5090302" y="2491318"/>
                    <a:pt x="5090528" y="2491739"/>
                    <a:pt x="5090528" y="2491480"/>
                  </a:cubicBezTo>
                  <a:cubicBezTo>
                    <a:pt x="5090625" y="2491060"/>
                    <a:pt x="5090852" y="2492159"/>
                    <a:pt x="5090852" y="2491318"/>
                  </a:cubicBezTo>
                  <a:cubicBezTo>
                    <a:pt x="5090949" y="2491739"/>
                    <a:pt x="5091111" y="2492159"/>
                    <a:pt x="5091175" y="2492644"/>
                  </a:cubicBezTo>
                  <a:cubicBezTo>
                    <a:pt x="5091111" y="2492062"/>
                    <a:pt x="5091111" y="2491642"/>
                    <a:pt x="5091046" y="2491060"/>
                  </a:cubicBezTo>
                  <a:lnTo>
                    <a:pt x="5091111" y="2491060"/>
                  </a:lnTo>
                  <a:cubicBezTo>
                    <a:pt x="5091175" y="2491157"/>
                    <a:pt x="5091272" y="2490995"/>
                    <a:pt x="5091531" y="2491480"/>
                  </a:cubicBezTo>
                  <a:cubicBezTo>
                    <a:pt x="5091628" y="2491642"/>
                    <a:pt x="5091628" y="2491221"/>
                    <a:pt x="5091693" y="2491318"/>
                  </a:cubicBezTo>
                  <a:cubicBezTo>
                    <a:pt x="5091790" y="2491383"/>
                    <a:pt x="5091790" y="2491221"/>
                    <a:pt x="5091790" y="2490995"/>
                  </a:cubicBezTo>
                  <a:lnTo>
                    <a:pt x="5091951" y="2490995"/>
                  </a:lnTo>
                  <a:lnTo>
                    <a:pt x="5092178" y="2491480"/>
                  </a:lnTo>
                  <a:lnTo>
                    <a:pt x="5092275" y="2490995"/>
                  </a:lnTo>
                  <a:lnTo>
                    <a:pt x="5092534" y="2490995"/>
                  </a:lnTo>
                  <a:lnTo>
                    <a:pt x="5092695" y="2491383"/>
                  </a:lnTo>
                  <a:cubicBezTo>
                    <a:pt x="5092695" y="2491221"/>
                    <a:pt x="5092695" y="2491157"/>
                    <a:pt x="5092695" y="2490995"/>
                  </a:cubicBezTo>
                  <a:lnTo>
                    <a:pt x="5094345" y="2490898"/>
                  </a:lnTo>
                  <a:cubicBezTo>
                    <a:pt x="5094442" y="2491060"/>
                    <a:pt x="5094506" y="2491221"/>
                    <a:pt x="5094668" y="2491642"/>
                  </a:cubicBezTo>
                  <a:cubicBezTo>
                    <a:pt x="5094668" y="2491480"/>
                    <a:pt x="5094668" y="2491157"/>
                    <a:pt x="5094668" y="2490898"/>
                  </a:cubicBezTo>
                  <a:lnTo>
                    <a:pt x="5095347" y="2490833"/>
                  </a:lnTo>
                  <a:cubicBezTo>
                    <a:pt x="5095412" y="2491157"/>
                    <a:pt x="5095574" y="2491577"/>
                    <a:pt x="5095768" y="2491965"/>
                  </a:cubicBezTo>
                  <a:cubicBezTo>
                    <a:pt x="5095768" y="2491642"/>
                    <a:pt x="5095574" y="2491221"/>
                    <a:pt x="5095509" y="2490833"/>
                  </a:cubicBezTo>
                  <a:lnTo>
                    <a:pt x="5095768" y="2490833"/>
                  </a:lnTo>
                  <a:lnTo>
                    <a:pt x="5095832" y="2490898"/>
                  </a:lnTo>
                  <a:lnTo>
                    <a:pt x="5095832" y="2490833"/>
                  </a:lnTo>
                  <a:lnTo>
                    <a:pt x="5096738" y="2490736"/>
                  </a:lnTo>
                  <a:lnTo>
                    <a:pt x="5097061" y="2490639"/>
                  </a:lnTo>
                  <a:lnTo>
                    <a:pt x="5097158" y="2490736"/>
                  </a:lnTo>
                  <a:cubicBezTo>
                    <a:pt x="5097320" y="2491480"/>
                    <a:pt x="5097417" y="2491965"/>
                    <a:pt x="5097482" y="2491642"/>
                  </a:cubicBezTo>
                  <a:cubicBezTo>
                    <a:pt x="5097385" y="2491318"/>
                    <a:pt x="5097255" y="2491060"/>
                    <a:pt x="5097158" y="2490736"/>
                  </a:cubicBezTo>
                  <a:cubicBezTo>
                    <a:pt x="5097158" y="2490736"/>
                    <a:pt x="5097158" y="2490736"/>
                    <a:pt x="5097158" y="2490639"/>
                  </a:cubicBezTo>
                  <a:lnTo>
                    <a:pt x="5097482" y="2490639"/>
                  </a:lnTo>
                  <a:lnTo>
                    <a:pt x="5097482" y="2490736"/>
                  </a:lnTo>
                  <a:cubicBezTo>
                    <a:pt x="5097482" y="2490639"/>
                    <a:pt x="5097482" y="2490639"/>
                    <a:pt x="5097482" y="2490639"/>
                  </a:cubicBezTo>
                  <a:lnTo>
                    <a:pt x="5098064" y="2490574"/>
                  </a:lnTo>
                  <a:cubicBezTo>
                    <a:pt x="5098161" y="2491221"/>
                    <a:pt x="5098161" y="2491803"/>
                    <a:pt x="5098484" y="2493129"/>
                  </a:cubicBezTo>
                  <a:cubicBezTo>
                    <a:pt x="5098484" y="2492644"/>
                    <a:pt x="5098484" y="2492321"/>
                    <a:pt x="5098484" y="2491965"/>
                  </a:cubicBezTo>
                  <a:cubicBezTo>
                    <a:pt x="5098323" y="2491480"/>
                    <a:pt x="5098226" y="2491060"/>
                    <a:pt x="5098064" y="2490639"/>
                  </a:cubicBezTo>
                  <a:cubicBezTo>
                    <a:pt x="5100392" y="2490477"/>
                    <a:pt x="5102883" y="2490639"/>
                    <a:pt x="5104694" y="2488763"/>
                  </a:cubicBezTo>
                  <a:lnTo>
                    <a:pt x="5104855" y="2489248"/>
                  </a:lnTo>
                  <a:cubicBezTo>
                    <a:pt x="5105017" y="2489410"/>
                    <a:pt x="5105017" y="2489313"/>
                    <a:pt x="5104855" y="2488569"/>
                  </a:cubicBezTo>
                  <a:cubicBezTo>
                    <a:pt x="5104952" y="2488505"/>
                    <a:pt x="5105017" y="2488343"/>
                    <a:pt x="5105114" y="2488181"/>
                  </a:cubicBezTo>
                  <a:cubicBezTo>
                    <a:pt x="5105276" y="2488246"/>
                    <a:pt x="5105535" y="2488666"/>
                    <a:pt x="5105535" y="2488408"/>
                  </a:cubicBezTo>
                  <a:cubicBezTo>
                    <a:pt x="5105535" y="2488343"/>
                    <a:pt x="5105599" y="2488343"/>
                    <a:pt x="5105599" y="2488343"/>
                  </a:cubicBezTo>
                  <a:cubicBezTo>
                    <a:pt x="5106764" y="2489992"/>
                    <a:pt x="5108090" y="2492644"/>
                    <a:pt x="5108995" y="2497043"/>
                  </a:cubicBezTo>
                  <a:cubicBezTo>
                    <a:pt x="5109157" y="2497592"/>
                    <a:pt x="5109254" y="2498175"/>
                    <a:pt x="5109254" y="2498757"/>
                  </a:cubicBezTo>
                  <a:lnTo>
                    <a:pt x="5109092" y="2498530"/>
                  </a:lnTo>
                  <a:cubicBezTo>
                    <a:pt x="5109157" y="2498757"/>
                    <a:pt x="5109157" y="2498918"/>
                    <a:pt x="5109254" y="2499177"/>
                  </a:cubicBezTo>
                  <a:lnTo>
                    <a:pt x="5109318" y="2499856"/>
                  </a:lnTo>
                  <a:cubicBezTo>
                    <a:pt x="5109318" y="2499856"/>
                    <a:pt x="5109254" y="2499759"/>
                    <a:pt x="5109254" y="2499662"/>
                  </a:cubicBezTo>
                  <a:cubicBezTo>
                    <a:pt x="5109157" y="2499501"/>
                    <a:pt x="5108995" y="2499274"/>
                    <a:pt x="5108995" y="2499501"/>
                  </a:cubicBezTo>
                  <a:cubicBezTo>
                    <a:pt x="5108995" y="2499921"/>
                    <a:pt x="5108833" y="2499759"/>
                    <a:pt x="5108672" y="2499598"/>
                  </a:cubicBezTo>
                  <a:cubicBezTo>
                    <a:pt x="5108348" y="2499177"/>
                    <a:pt x="5108187" y="2499436"/>
                    <a:pt x="5107993" y="2499598"/>
                  </a:cubicBezTo>
                  <a:cubicBezTo>
                    <a:pt x="5107928" y="2499662"/>
                    <a:pt x="5107087" y="2498595"/>
                    <a:pt x="5106764" y="2498013"/>
                  </a:cubicBezTo>
                  <a:cubicBezTo>
                    <a:pt x="5106861" y="2498369"/>
                    <a:pt x="5106925" y="2498692"/>
                    <a:pt x="5107022" y="2498918"/>
                  </a:cubicBezTo>
                  <a:cubicBezTo>
                    <a:pt x="5107022" y="2499501"/>
                    <a:pt x="5106667" y="2499274"/>
                    <a:pt x="5106764" y="2500018"/>
                  </a:cubicBezTo>
                  <a:cubicBezTo>
                    <a:pt x="5106764" y="2500180"/>
                    <a:pt x="5106667" y="2500083"/>
                    <a:pt x="5106602" y="2500018"/>
                  </a:cubicBezTo>
                  <a:lnTo>
                    <a:pt x="5106440" y="2499662"/>
                  </a:lnTo>
                  <a:cubicBezTo>
                    <a:pt x="5106440" y="2500083"/>
                    <a:pt x="5106505" y="2500600"/>
                    <a:pt x="5106181" y="2500083"/>
                  </a:cubicBezTo>
                  <a:cubicBezTo>
                    <a:pt x="5106020" y="2499856"/>
                    <a:pt x="5105923" y="2500180"/>
                    <a:pt x="5105923" y="2500438"/>
                  </a:cubicBezTo>
                  <a:cubicBezTo>
                    <a:pt x="5105923" y="2500600"/>
                    <a:pt x="5105664" y="2500180"/>
                    <a:pt x="5105535" y="2500018"/>
                  </a:cubicBezTo>
                  <a:cubicBezTo>
                    <a:pt x="5105535" y="2500924"/>
                    <a:pt x="5105535" y="2500924"/>
                    <a:pt x="5104791" y="2499339"/>
                  </a:cubicBezTo>
                  <a:cubicBezTo>
                    <a:pt x="5104855" y="2499662"/>
                    <a:pt x="5104855" y="2500083"/>
                    <a:pt x="5104952" y="2500244"/>
                  </a:cubicBezTo>
                  <a:cubicBezTo>
                    <a:pt x="5104952" y="2500503"/>
                    <a:pt x="5105114" y="2501182"/>
                    <a:pt x="5104791" y="2500438"/>
                  </a:cubicBezTo>
                  <a:cubicBezTo>
                    <a:pt x="5104791" y="2500341"/>
                    <a:pt x="5104694" y="2500341"/>
                    <a:pt x="5104694" y="2500341"/>
                  </a:cubicBezTo>
                  <a:cubicBezTo>
                    <a:pt x="5104791" y="2501247"/>
                    <a:pt x="5104370" y="2500665"/>
                    <a:pt x="5104273" y="2501182"/>
                  </a:cubicBezTo>
                  <a:cubicBezTo>
                    <a:pt x="5104273" y="2501344"/>
                    <a:pt x="5104112" y="2501247"/>
                    <a:pt x="5104047" y="2501182"/>
                  </a:cubicBezTo>
                  <a:cubicBezTo>
                    <a:pt x="5103853" y="2501085"/>
                    <a:pt x="5103594" y="2500438"/>
                    <a:pt x="5103691" y="2501085"/>
                  </a:cubicBezTo>
                  <a:cubicBezTo>
                    <a:pt x="5103465" y="2500503"/>
                    <a:pt x="5103465" y="2501085"/>
                    <a:pt x="5103368" y="2500924"/>
                  </a:cubicBezTo>
                  <a:cubicBezTo>
                    <a:pt x="5103206" y="2500665"/>
                    <a:pt x="5103206" y="2501247"/>
                    <a:pt x="5103044" y="2501182"/>
                  </a:cubicBezTo>
                  <a:lnTo>
                    <a:pt x="5102947" y="2501247"/>
                  </a:lnTo>
                  <a:cubicBezTo>
                    <a:pt x="5103206" y="2502508"/>
                    <a:pt x="5102947" y="2502152"/>
                    <a:pt x="5102786" y="2502088"/>
                  </a:cubicBezTo>
                  <a:cubicBezTo>
                    <a:pt x="5102462" y="2501926"/>
                    <a:pt x="5102365" y="2501829"/>
                    <a:pt x="5102301" y="2502314"/>
                  </a:cubicBezTo>
                  <a:cubicBezTo>
                    <a:pt x="5102301" y="2502573"/>
                    <a:pt x="5102301" y="2502832"/>
                    <a:pt x="5102042" y="2502314"/>
                  </a:cubicBezTo>
                  <a:cubicBezTo>
                    <a:pt x="5102042" y="2502249"/>
                    <a:pt x="5101977" y="2502249"/>
                    <a:pt x="5101977" y="2502411"/>
                  </a:cubicBezTo>
                  <a:cubicBezTo>
                    <a:pt x="5101977" y="2502896"/>
                    <a:pt x="5101880" y="2502896"/>
                    <a:pt x="5101718" y="2502832"/>
                  </a:cubicBezTo>
                  <a:cubicBezTo>
                    <a:pt x="5101524" y="2502735"/>
                    <a:pt x="5101524" y="2502896"/>
                    <a:pt x="5101460" y="2503058"/>
                  </a:cubicBezTo>
                  <a:cubicBezTo>
                    <a:pt x="5101395" y="2503155"/>
                    <a:pt x="5101298" y="2503252"/>
                    <a:pt x="5101201" y="2503317"/>
                  </a:cubicBezTo>
                  <a:cubicBezTo>
                    <a:pt x="5099390" y="2502670"/>
                    <a:pt x="5097643" y="2502249"/>
                    <a:pt x="5096576" y="2503737"/>
                  </a:cubicBezTo>
                  <a:cubicBezTo>
                    <a:pt x="5096511" y="2503640"/>
                    <a:pt x="5096511" y="2503640"/>
                    <a:pt x="5096511" y="2503640"/>
                  </a:cubicBezTo>
                  <a:cubicBezTo>
                    <a:pt x="5096414" y="2503640"/>
                    <a:pt x="5096317" y="2503575"/>
                    <a:pt x="5096253" y="2503575"/>
                  </a:cubicBezTo>
                  <a:cubicBezTo>
                    <a:pt x="5096156" y="2503575"/>
                    <a:pt x="5096156" y="2503737"/>
                    <a:pt x="5096156" y="2503899"/>
                  </a:cubicBezTo>
                  <a:cubicBezTo>
                    <a:pt x="5096156" y="2504481"/>
                    <a:pt x="5095994" y="2504384"/>
                    <a:pt x="5095735" y="2503414"/>
                  </a:cubicBezTo>
                  <a:cubicBezTo>
                    <a:pt x="5095671" y="2503252"/>
                    <a:pt x="5095574" y="2503155"/>
                    <a:pt x="5095509" y="2502896"/>
                  </a:cubicBezTo>
                  <a:cubicBezTo>
                    <a:pt x="5095574" y="2503317"/>
                    <a:pt x="5095671" y="2503737"/>
                    <a:pt x="5095735" y="2504384"/>
                  </a:cubicBezTo>
                  <a:cubicBezTo>
                    <a:pt x="5095671" y="2504319"/>
                    <a:pt x="5095509" y="2504158"/>
                    <a:pt x="5095412" y="2504061"/>
                  </a:cubicBezTo>
                  <a:cubicBezTo>
                    <a:pt x="5095412" y="2504384"/>
                    <a:pt x="5095315" y="2504481"/>
                    <a:pt x="5095250" y="2504643"/>
                  </a:cubicBezTo>
                  <a:cubicBezTo>
                    <a:pt x="5095185" y="2504901"/>
                    <a:pt x="5095088" y="2504901"/>
                    <a:pt x="5094927" y="2504578"/>
                  </a:cubicBezTo>
                  <a:cubicBezTo>
                    <a:pt x="5094927" y="2504481"/>
                    <a:pt x="5094830" y="2504481"/>
                    <a:pt x="5094830" y="2504578"/>
                  </a:cubicBezTo>
                  <a:cubicBezTo>
                    <a:pt x="5094765" y="2505128"/>
                    <a:pt x="5094506" y="2504966"/>
                    <a:pt x="5094345" y="2504901"/>
                  </a:cubicBezTo>
                  <a:cubicBezTo>
                    <a:pt x="5094248" y="2504804"/>
                    <a:pt x="5094086" y="2504804"/>
                    <a:pt x="5093989" y="2504901"/>
                  </a:cubicBezTo>
                  <a:cubicBezTo>
                    <a:pt x="5093698" y="2505387"/>
                    <a:pt x="5093698" y="2505484"/>
                    <a:pt x="5093116" y="2504481"/>
                  </a:cubicBezTo>
                  <a:cubicBezTo>
                    <a:pt x="5093019" y="2504384"/>
                    <a:pt x="5092922" y="2504384"/>
                    <a:pt x="5092922" y="2504384"/>
                  </a:cubicBezTo>
                  <a:cubicBezTo>
                    <a:pt x="5093019" y="2505322"/>
                    <a:pt x="5092857" y="2505128"/>
                    <a:pt x="5092760" y="2505387"/>
                  </a:cubicBezTo>
                  <a:cubicBezTo>
                    <a:pt x="5092695" y="2505645"/>
                    <a:pt x="5092534" y="2505645"/>
                    <a:pt x="5092437" y="2505807"/>
                  </a:cubicBezTo>
                  <a:cubicBezTo>
                    <a:pt x="5092372" y="2505872"/>
                    <a:pt x="5092113" y="2504966"/>
                    <a:pt x="5092178" y="2505645"/>
                  </a:cubicBezTo>
                  <a:cubicBezTo>
                    <a:pt x="5092016" y="2505387"/>
                    <a:pt x="5091919" y="2505063"/>
                    <a:pt x="5091790" y="2504740"/>
                  </a:cubicBezTo>
                  <a:cubicBezTo>
                    <a:pt x="5091693" y="2504966"/>
                    <a:pt x="5091693" y="2505645"/>
                    <a:pt x="5091693" y="2506292"/>
                  </a:cubicBezTo>
                  <a:cubicBezTo>
                    <a:pt x="5089785" y="2505807"/>
                    <a:pt x="5087973" y="2505548"/>
                    <a:pt x="5086162" y="2505710"/>
                  </a:cubicBezTo>
                  <a:cubicBezTo>
                    <a:pt x="5083316" y="2506066"/>
                    <a:pt x="5080600" y="2506874"/>
                    <a:pt x="5077689" y="2506551"/>
                  </a:cubicBezTo>
                  <a:cubicBezTo>
                    <a:pt x="5077042" y="2506454"/>
                    <a:pt x="5076298" y="2506292"/>
                    <a:pt x="5075619" y="2506130"/>
                  </a:cubicBezTo>
                  <a:cubicBezTo>
                    <a:pt x="5075555" y="2505969"/>
                    <a:pt x="5075555" y="2505548"/>
                    <a:pt x="5075555" y="2505322"/>
                  </a:cubicBezTo>
                  <a:cubicBezTo>
                    <a:pt x="5075555" y="2504384"/>
                    <a:pt x="5075361" y="2503575"/>
                    <a:pt x="5075231" y="2502735"/>
                  </a:cubicBezTo>
                  <a:cubicBezTo>
                    <a:pt x="5075231" y="2503155"/>
                    <a:pt x="5075231" y="2503640"/>
                    <a:pt x="5075231" y="2504158"/>
                  </a:cubicBezTo>
                  <a:cubicBezTo>
                    <a:pt x="5075361" y="2504578"/>
                    <a:pt x="5075458" y="2505322"/>
                    <a:pt x="5075555" y="2506066"/>
                  </a:cubicBezTo>
                  <a:lnTo>
                    <a:pt x="5075134" y="2505969"/>
                  </a:lnTo>
                  <a:lnTo>
                    <a:pt x="5075134" y="2505484"/>
                  </a:lnTo>
                  <a:cubicBezTo>
                    <a:pt x="5075134" y="2505128"/>
                    <a:pt x="5075037" y="2504901"/>
                    <a:pt x="5074972" y="2504578"/>
                  </a:cubicBezTo>
                  <a:lnTo>
                    <a:pt x="5074972" y="2504481"/>
                  </a:lnTo>
                  <a:cubicBezTo>
                    <a:pt x="5074972" y="2504481"/>
                    <a:pt x="5074972" y="2504384"/>
                    <a:pt x="5074972" y="2504319"/>
                  </a:cubicBezTo>
                  <a:cubicBezTo>
                    <a:pt x="5074811" y="2504061"/>
                    <a:pt x="5074714" y="2503802"/>
                    <a:pt x="5074552" y="2503478"/>
                  </a:cubicBezTo>
                  <a:cubicBezTo>
                    <a:pt x="5074552" y="2504319"/>
                    <a:pt x="5074617" y="2505225"/>
                    <a:pt x="5074617" y="2505969"/>
                  </a:cubicBezTo>
                  <a:cubicBezTo>
                    <a:pt x="5073970" y="2505872"/>
                    <a:pt x="5073291" y="2506066"/>
                    <a:pt x="5072741" y="2506454"/>
                  </a:cubicBezTo>
                  <a:cubicBezTo>
                    <a:pt x="5070833" y="2505484"/>
                    <a:pt x="5068860" y="2504481"/>
                    <a:pt x="5067081" y="2506874"/>
                  </a:cubicBezTo>
                  <a:cubicBezTo>
                    <a:pt x="5067081" y="2506713"/>
                    <a:pt x="5067017" y="2506551"/>
                    <a:pt x="5067017" y="2506454"/>
                  </a:cubicBezTo>
                  <a:cubicBezTo>
                    <a:pt x="5066855" y="2505645"/>
                    <a:pt x="5066758" y="2506066"/>
                    <a:pt x="5066596" y="2506551"/>
                  </a:cubicBezTo>
                  <a:cubicBezTo>
                    <a:pt x="5066531" y="2506389"/>
                    <a:pt x="5066531" y="2506227"/>
                    <a:pt x="5066434" y="2506066"/>
                  </a:cubicBezTo>
                  <a:cubicBezTo>
                    <a:pt x="5066337" y="2505872"/>
                    <a:pt x="5066208" y="2505484"/>
                    <a:pt x="5066111" y="2505548"/>
                  </a:cubicBezTo>
                  <a:cubicBezTo>
                    <a:pt x="5066014" y="2505645"/>
                    <a:pt x="5065949" y="2505807"/>
                    <a:pt x="5065949" y="2505807"/>
                  </a:cubicBezTo>
                  <a:cubicBezTo>
                    <a:pt x="5065852" y="2505322"/>
                    <a:pt x="5065788" y="2505387"/>
                    <a:pt x="5065691" y="2505225"/>
                  </a:cubicBezTo>
                  <a:cubicBezTo>
                    <a:pt x="5065626" y="2505063"/>
                    <a:pt x="5065529" y="2504901"/>
                    <a:pt x="5065529" y="2504740"/>
                  </a:cubicBezTo>
                  <a:cubicBezTo>
                    <a:pt x="5065464" y="2504578"/>
                    <a:pt x="5065464" y="2504643"/>
                    <a:pt x="5065367" y="2505548"/>
                  </a:cubicBezTo>
                  <a:cubicBezTo>
                    <a:pt x="5065367" y="2505710"/>
                    <a:pt x="5065270" y="2505969"/>
                    <a:pt x="5065270" y="2506066"/>
                  </a:cubicBezTo>
                  <a:cubicBezTo>
                    <a:pt x="5065205" y="2506227"/>
                    <a:pt x="5065108" y="2506292"/>
                    <a:pt x="5065011" y="2506389"/>
                  </a:cubicBezTo>
                  <a:cubicBezTo>
                    <a:pt x="5064947" y="2505548"/>
                    <a:pt x="5064947" y="2505484"/>
                    <a:pt x="5064947" y="2503996"/>
                  </a:cubicBezTo>
                  <a:cubicBezTo>
                    <a:pt x="5064688" y="2503996"/>
                    <a:pt x="5064688" y="2504901"/>
                    <a:pt x="5064688" y="2505645"/>
                  </a:cubicBezTo>
                  <a:lnTo>
                    <a:pt x="5064462" y="2506066"/>
                  </a:lnTo>
                  <a:cubicBezTo>
                    <a:pt x="5064268" y="2505710"/>
                    <a:pt x="5064268" y="2504481"/>
                    <a:pt x="5064041" y="2504740"/>
                  </a:cubicBezTo>
                  <a:cubicBezTo>
                    <a:pt x="5063944" y="2505225"/>
                    <a:pt x="5063879" y="2506227"/>
                    <a:pt x="5063718" y="2506454"/>
                  </a:cubicBezTo>
                  <a:cubicBezTo>
                    <a:pt x="5063459" y="2506713"/>
                    <a:pt x="5063297" y="2506551"/>
                    <a:pt x="5063297" y="2505225"/>
                  </a:cubicBezTo>
                  <a:cubicBezTo>
                    <a:pt x="5063297" y="2505063"/>
                    <a:pt x="5063297" y="2504901"/>
                    <a:pt x="5063297" y="2504319"/>
                  </a:cubicBezTo>
                  <a:cubicBezTo>
                    <a:pt x="5063200" y="2504966"/>
                    <a:pt x="5063200" y="2506066"/>
                    <a:pt x="5063039" y="2505969"/>
                  </a:cubicBezTo>
                  <a:cubicBezTo>
                    <a:pt x="5062877" y="2505872"/>
                    <a:pt x="5062715" y="2506066"/>
                    <a:pt x="5062618" y="2506389"/>
                  </a:cubicBezTo>
                  <a:cubicBezTo>
                    <a:pt x="5062554" y="2506551"/>
                    <a:pt x="5062456" y="2505645"/>
                    <a:pt x="5062392" y="2506292"/>
                  </a:cubicBezTo>
                  <a:cubicBezTo>
                    <a:pt x="5062295" y="2506648"/>
                    <a:pt x="5062198" y="2506810"/>
                    <a:pt x="5062133" y="2507036"/>
                  </a:cubicBezTo>
                  <a:cubicBezTo>
                    <a:pt x="5062068" y="2507133"/>
                    <a:pt x="5062068" y="2507198"/>
                    <a:pt x="5061971" y="2507295"/>
                  </a:cubicBezTo>
                  <a:cubicBezTo>
                    <a:pt x="5061874" y="2506971"/>
                    <a:pt x="5061874" y="2506454"/>
                    <a:pt x="5061810" y="2506066"/>
                  </a:cubicBezTo>
                  <a:cubicBezTo>
                    <a:pt x="5061810" y="2506130"/>
                    <a:pt x="5061713" y="2506130"/>
                    <a:pt x="5061713" y="2506130"/>
                  </a:cubicBezTo>
                  <a:cubicBezTo>
                    <a:pt x="5061648" y="2506389"/>
                    <a:pt x="5061551" y="2506648"/>
                    <a:pt x="5061486" y="2506648"/>
                  </a:cubicBezTo>
                  <a:cubicBezTo>
                    <a:pt x="5061066" y="2506389"/>
                    <a:pt x="5060969" y="2506454"/>
                    <a:pt x="5060645" y="2507295"/>
                  </a:cubicBezTo>
                  <a:cubicBezTo>
                    <a:pt x="5060548" y="2506971"/>
                    <a:pt x="5060548" y="2506648"/>
                    <a:pt x="5060484" y="2506227"/>
                  </a:cubicBezTo>
                  <a:cubicBezTo>
                    <a:pt x="5060387" y="2506454"/>
                    <a:pt x="5060322" y="2506648"/>
                    <a:pt x="5060322" y="2506874"/>
                  </a:cubicBezTo>
                  <a:cubicBezTo>
                    <a:pt x="5060225" y="2507295"/>
                    <a:pt x="5060225" y="2507392"/>
                    <a:pt x="5060128" y="2507392"/>
                  </a:cubicBezTo>
                  <a:cubicBezTo>
                    <a:pt x="5060063" y="2507392"/>
                    <a:pt x="5059966" y="2507295"/>
                    <a:pt x="5059902" y="2507456"/>
                  </a:cubicBezTo>
                  <a:cubicBezTo>
                    <a:pt x="5059740" y="2507941"/>
                    <a:pt x="5059578" y="2507780"/>
                    <a:pt x="5059319" y="2507618"/>
                  </a:cubicBezTo>
                  <a:cubicBezTo>
                    <a:pt x="5059222" y="2507553"/>
                    <a:pt x="5059158" y="2507198"/>
                    <a:pt x="5059061" y="2507295"/>
                  </a:cubicBezTo>
                  <a:cubicBezTo>
                    <a:pt x="5058996" y="2507392"/>
                    <a:pt x="5058899" y="2507456"/>
                    <a:pt x="5058802" y="2507036"/>
                  </a:cubicBezTo>
                  <a:cubicBezTo>
                    <a:pt x="5058802" y="2506971"/>
                    <a:pt x="5058737" y="2506971"/>
                    <a:pt x="5058737" y="2506971"/>
                  </a:cubicBezTo>
                  <a:cubicBezTo>
                    <a:pt x="5058576" y="2508136"/>
                    <a:pt x="5058317" y="2507198"/>
                    <a:pt x="5058058" y="2507553"/>
                  </a:cubicBezTo>
                  <a:cubicBezTo>
                    <a:pt x="5057896" y="2507877"/>
                    <a:pt x="5057670" y="2507392"/>
                    <a:pt x="5057411" y="2507198"/>
                  </a:cubicBezTo>
                  <a:cubicBezTo>
                    <a:pt x="5057411" y="2506971"/>
                    <a:pt x="5057411" y="2506713"/>
                    <a:pt x="5057411" y="2506454"/>
                  </a:cubicBezTo>
                  <a:cubicBezTo>
                    <a:pt x="5057250" y="2506874"/>
                    <a:pt x="5057088" y="2506389"/>
                    <a:pt x="5056991" y="2506551"/>
                  </a:cubicBezTo>
                  <a:cubicBezTo>
                    <a:pt x="5056991" y="2506551"/>
                    <a:pt x="5056926" y="2506713"/>
                    <a:pt x="5056926" y="2506810"/>
                  </a:cubicBezTo>
                  <a:cubicBezTo>
                    <a:pt x="5056926" y="2506454"/>
                    <a:pt x="5056829" y="2506227"/>
                    <a:pt x="5056829" y="2505807"/>
                  </a:cubicBezTo>
                  <a:cubicBezTo>
                    <a:pt x="5056732" y="2505872"/>
                    <a:pt x="5056732" y="2506066"/>
                    <a:pt x="5056667" y="2506066"/>
                  </a:cubicBezTo>
                  <a:cubicBezTo>
                    <a:pt x="5056570" y="2506066"/>
                    <a:pt x="5056570" y="2505969"/>
                    <a:pt x="5056506" y="2505872"/>
                  </a:cubicBezTo>
                  <a:cubicBezTo>
                    <a:pt x="5056506" y="2505710"/>
                    <a:pt x="5056570" y="2505484"/>
                    <a:pt x="5056570" y="2505322"/>
                  </a:cubicBezTo>
                  <a:cubicBezTo>
                    <a:pt x="5056667" y="2505128"/>
                    <a:pt x="5056667" y="2505063"/>
                    <a:pt x="5056732" y="2504901"/>
                  </a:cubicBezTo>
                  <a:cubicBezTo>
                    <a:pt x="5056667" y="2504222"/>
                    <a:pt x="5056506" y="2504384"/>
                    <a:pt x="5056409" y="2504901"/>
                  </a:cubicBezTo>
                  <a:cubicBezTo>
                    <a:pt x="5056344" y="2505322"/>
                    <a:pt x="5056247" y="2505710"/>
                    <a:pt x="5056085" y="2506130"/>
                  </a:cubicBezTo>
                  <a:cubicBezTo>
                    <a:pt x="5055924" y="2506874"/>
                    <a:pt x="5055827" y="2507036"/>
                    <a:pt x="5055665" y="2506551"/>
                  </a:cubicBezTo>
                  <a:cubicBezTo>
                    <a:pt x="5055600" y="2506389"/>
                    <a:pt x="5055503" y="2506648"/>
                    <a:pt x="5055439" y="2506810"/>
                  </a:cubicBezTo>
                  <a:cubicBezTo>
                    <a:pt x="5055180" y="2507295"/>
                    <a:pt x="5055180" y="2507392"/>
                    <a:pt x="5055018" y="2506227"/>
                  </a:cubicBezTo>
                  <a:lnTo>
                    <a:pt x="5054662" y="2507456"/>
                  </a:lnTo>
                  <a:cubicBezTo>
                    <a:pt x="5054598" y="2507036"/>
                    <a:pt x="5054598" y="2506810"/>
                    <a:pt x="5054598" y="2506810"/>
                  </a:cubicBezTo>
                  <a:cubicBezTo>
                    <a:pt x="5054436" y="2507036"/>
                    <a:pt x="5054274" y="2506389"/>
                    <a:pt x="5054113" y="2506971"/>
                  </a:cubicBezTo>
                  <a:cubicBezTo>
                    <a:pt x="5053918" y="2507456"/>
                    <a:pt x="5054016" y="2506292"/>
                    <a:pt x="5053854" y="2506713"/>
                  </a:cubicBezTo>
                  <a:cubicBezTo>
                    <a:pt x="5053757" y="2507036"/>
                    <a:pt x="5053692" y="2507036"/>
                    <a:pt x="5053595" y="2506971"/>
                  </a:cubicBezTo>
                  <a:cubicBezTo>
                    <a:pt x="5053369" y="2506648"/>
                    <a:pt x="5053207" y="2506713"/>
                    <a:pt x="5052851" y="2507456"/>
                  </a:cubicBezTo>
                  <a:cubicBezTo>
                    <a:pt x="5052851" y="2506810"/>
                    <a:pt x="5052851" y="2506389"/>
                    <a:pt x="5052787" y="2505807"/>
                  </a:cubicBezTo>
                  <a:cubicBezTo>
                    <a:pt x="5052690" y="2505969"/>
                    <a:pt x="5052690" y="2506066"/>
                    <a:pt x="5052690" y="2506130"/>
                  </a:cubicBezTo>
                  <a:cubicBezTo>
                    <a:pt x="5052528" y="2506713"/>
                    <a:pt x="5052431" y="2506713"/>
                    <a:pt x="5052366" y="2506389"/>
                  </a:cubicBezTo>
                  <a:cubicBezTo>
                    <a:pt x="5052107" y="2505710"/>
                    <a:pt x="5051946" y="2505710"/>
                    <a:pt x="5051525" y="2506389"/>
                  </a:cubicBezTo>
                  <a:lnTo>
                    <a:pt x="5051364" y="2506292"/>
                  </a:lnTo>
                  <a:cubicBezTo>
                    <a:pt x="5051364" y="2506066"/>
                    <a:pt x="5051364" y="2505807"/>
                    <a:pt x="5051299" y="2505645"/>
                  </a:cubicBezTo>
                  <a:cubicBezTo>
                    <a:pt x="5051299" y="2505387"/>
                    <a:pt x="5051202" y="2505322"/>
                    <a:pt x="5051137" y="2505128"/>
                  </a:cubicBezTo>
                  <a:cubicBezTo>
                    <a:pt x="5051137" y="2505484"/>
                    <a:pt x="5051137" y="2505710"/>
                    <a:pt x="5051137" y="2505969"/>
                  </a:cubicBezTo>
                  <a:lnTo>
                    <a:pt x="5051137" y="2506066"/>
                  </a:lnTo>
                  <a:lnTo>
                    <a:pt x="5050717" y="2505710"/>
                  </a:lnTo>
                  <a:cubicBezTo>
                    <a:pt x="5050781" y="2505322"/>
                    <a:pt x="5050878" y="2504966"/>
                    <a:pt x="5050943" y="2504740"/>
                  </a:cubicBezTo>
                  <a:cubicBezTo>
                    <a:pt x="5050943" y="2504384"/>
                    <a:pt x="5050878" y="2504319"/>
                    <a:pt x="5050781" y="2504804"/>
                  </a:cubicBezTo>
                  <a:cubicBezTo>
                    <a:pt x="5050717" y="2505128"/>
                    <a:pt x="5050620" y="2505387"/>
                    <a:pt x="5050620" y="2505645"/>
                  </a:cubicBezTo>
                  <a:cubicBezTo>
                    <a:pt x="5050135" y="2505322"/>
                    <a:pt x="5049617" y="2505063"/>
                    <a:pt x="5049067" y="2505322"/>
                  </a:cubicBezTo>
                  <a:cubicBezTo>
                    <a:pt x="5048647" y="2505484"/>
                    <a:pt x="5048129" y="2505969"/>
                    <a:pt x="5047644" y="2506454"/>
                  </a:cubicBezTo>
                  <a:cubicBezTo>
                    <a:pt x="5047547" y="2506292"/>
                    <a:pt x="5047386" y="2506227"/>
                    <a:pt x="5047321" y="2506130"/>
                  </a:cubicBezTo>
                  <a:lnTo>
                    <a:pt x="5047321" y="2505484"/>
                  </a:lnTo>
                  <a:cubicBezTo>
                    <a:pt x="5047224" y="2505548"/>
                    <a:pt x="5047062" y="2505807"/>
                    <a:pt x="5046998" y="2506066"/>
                  </a:cubicBezTo>
                  <a:lnTo>
                    <a:pt x="5046642" y="2505969"/>
                  </a:lnTo>
                  <a:lnTo>
                    <a:pt x="5046739" y="2504966"/>
                  </a:lnTo>
                  <a:lnTo>
                    <a:pt x="5046642" y="2504966"/>
                  </a:lnTo>
                  <a:lnTo>
                    <a:pt x="5046577" y="2505969"/>
                  </a:lnTo>
                  <a:lnTo>
                    <a:pt x="5044572" y="2505645"/>
                  </a:lnTo>
                  <a:cubicBezTo>
                    <a:pt x="5044572" y="2505484"/>
                    <a:pt x="5044572" y="2505387"/>
                    <a:pt x="5044572" y="2505128"/>
                  </a:cubicBezTo>
                  <a:cubicBezTo>
                    <a:pt x="5044572" y="2505322"/>
                    <a:pt x="5044507" y="2505484"/>
                    <a:pt x="5044507" y="2505548"/>
                  </a:cubicBezTo>
                  <a:lnTo>
                    <a:pt x="5043569" y="2505387"/>
                  </a:lnTo>
                  <a:lnTo>
                    <a:pt x="5043569" y="2505322"/>
                  </a:lnTo>
                  <a:lnTo>
                    <a:pt x="5043505" y="2505387"/>
                  </a:lnTo>
                  <a:lnTo>
                    <a:pt x="5042599" y="2505225"/>
                  </a:lnTo>
                  <a:lnTo>
                    <a:pt x="5042599" y="2504966"/>
                  </a:lnTo>
                  <a:cubicBezTo>
                    <a:pt x="5042599" y="2504740"/>
                    <a:pt x="5042502" y="2505063"/>
                    <a:pt x="5042437" y="2505128"/>
                  </a:cubicBezTo>
                  <a:lnTo>
                    <a:pt x="5042340" y="2505128"/>
                  </a:lnTo>
                  <a:cubicBezTo>
                    <a:pt x="5042340" y="2505063"/>
                    <a:pt x="5042340" y="2505063"/>
                    <a:pt x="5042340" y="2504966"/>
                  </a:cubicBezTo>
                  <a:cubicBezTo>
                    <a:pt x="5042340" y="2504901"/>
                    <a:pt x="5042340" y="2504901"/>
                    <a:pt x="5042243" y="2504901"/>
                  </a:cubicBezTo>
                  <a:lnTo>
                    <a:pt x="5042082" y="2505063"/>
                  </a:lnTo>
                  <a:cubicBezTo>
                    <a:pt x="5041111" y="2504901"/>
                    <a:pt x="5040174" y="2504578"/>
                    <a:pt x="5039268" y="2504222"/>
                  </a:cubicBezTo>
                  <a:lnTo>
                    <a:pt x="5039268" y="2504158"/>
                  </a:lnTo>
                  <a:cubicBezTo>
                    <a:pt x="5039268" y="2503414"/>
                    <a:pt x="5039203" y="2503478"/>
                    <a:pt x="5038945" y="2504158"/>
                  </a:cubicBezTo>
                  <a:lnTo>
                    <a:pt x="5038718" y="2504061"/>
                  </a:lnTo>
                  <a:lnTo>
                    <a:pt x="5038460" y="2503996"/>
                  </a:lnTo>
                  <a:lnTo>
                    <a:pt x="5038524" y="2503640"/>
                  </a:lnTo>
                  <a:lnTo>
                    <a:pt x="5038621" y="2503317"/>
                  </a:lnTo>
                  <a:lnTo>
                    <a:pt x="5038524" y="2503478"/>
                  </a:lnTo>
                  <a:lnTo>
                    <a:pt x="5038298" y="2503899"/>
                  </a:lnTo>
                  <a:lnTo>
                    <a:pt x="5037457" y="2503575"/>
                  </a:lnTo>
                  <a:cubicBezTo>
                    <a:pt x="5037360" y="2503414"/>
                    <a:pt x="5037198" y="2503414"/>
                    <a:pt x="5037037" y="2503414"/>
                  </a:cubicBezTo>
                  <a:lnTo>
                    <a:pt x="5036713" y="2503252"/>
                  </a:lnTo>
                  <a:lnTo>
                    <a:pt x="5036810" y="2502314"/>
                  </a:lnTo>
                  <a:lnTo>
                    <a:pt x="5036713" y="2502314"/>
                  </a:lnTo>
                  <a:cubicBezTo>
                    <a:pt x="5036454" y="2502896"/>
                    <a:pt x="5036228" y="2503155"/>
                    <a:pt x="5036034" y="2502896"/>
                  </a:cubicBezTo>
                  <a:cubicBezTo>
                    <a:pt x="5036034" y="2502832"/>
                    <a:pt x="5036034" y="2502670"/>
                    <a:pt x="5035969" y="2502508"/>
                  </a:cubicBezTo>
                  <a:cubicBezTo>
                    <a:pt x="5035872" y="2502573"/>
                    <a:pt x="5035808" y="2502735"/>
                    <a:pt x="5035808" y="2502896"/>
                  </a:cubicBezTo>
                  <a:lnTo>
                    <a:pt x="5035711" y="2502896"/>
                  </a:lnTo>
                  <a:cubicBezTo>
                    <a:pt x="5035711" y="2502832"/>
                    <a:pt x="5035711" y="2502832"/>
                    <a:pt x="5035646" y="2502896"/>
                  </a:cubicBezTo>
                  <a:lnTo>
                    <a:pt x="5035549" y="2502832"/>
                  </a:lnTo>
                  <a:cubicBezTo>
                    <a:pt x="5035549" y="2502249"/>
                    <a:pt x="5035387" y="2502670"/>
                    <a:pt x="5035225" y="2502735"/>
                  </a:cubicBezTo>
                  <a:lnTo>
                    <a:pt x="5034740" y="2502573"/>
                  </a:lnTo>
                  <a:lnTo>
                    <a:pt x="5035290" y="2500018"/>
                  </a:lnTo>
                  <a:lnTo>
                    <a:pt x="5035290" y="2499921"/>
                  </a:lnTo>
                  <a:cubicBezTo>
                    <a:pt x="5035290" y="2500083"/>
                    <a:pt x="5035225" y="2500180"/>
                    <a:pt x="5035128" y="2500341"/>
                  </a:cubicBezTo>
                  <a:cubicBezTo>
                    <a:pt x="5034902" y="2501085"/>
                    <a:pt x="5034805" y="2501085"/>
                    <a:pt x="5034805" y="2500665"/>
                  </a:cubicBezTo>
                  <a:cubicBezTo>
                    <a:pt x="5034740" y="2500018"/>
                    <a:pt x="5034579" y="2499921"/>
                    <a:pt x="5034223" y="2500341"/>
                  </a:cubicBezTo>
                  <a:cubicBezTo>
                    <a:pt x="5034223" y="2500438"/>
                    <a:pt x="5034061" y="2500826"/>
                    <a:pt x="5033964" y="2500924"/>
                  </a:cubicBezTo>
                  <a:cubicBezTo>
                    <a:pt x="5033899" y="2500988"/>
                    <a:pt x="5033899" y="2500826"/>
                    <a:pt x="5033802" y="2500924"/>
                  </a:cubicBezTo>
                  <a:cubicBezTo>
                    <a:pt x="5033641" y="2501409"/>
                    <a:pt x="5033802" y="2500018"/>
                    <a:pt x="5033479" y="2500924"/>
                  </a:cubicBezTo>
                  <a:cubicBezTo>
                    <a:pt x="5033479" y="2500503"/>
                    <a:pt x="5033156" y="2501409"/>
                    <a:pt x="5033220" y="2500665"/>
                  </a:cubicBezTo>
                  <a:cubicBezTo>
                    <a:pt x="5032994" y="2500762"/>
                    <a:pt x="5032735" y="2500826"/>
                    <a:pt x="5032476" y="2500988"/>
                  </a:cubicBezTo>
                  <a:cubicBezTo>
                    <a:pt x="5032412" y="2501085"/>
                    <a:pt x="5032315" y="2501247"/>
                    <a:pt x="5032315" y="2500826"/>
                  </a:cubicBezTo>
                  <a:cubicBezTo>
                    <a:pt x="5032315" y="2500762"/>
                    <a:pt x="5032315" y="2500600"/>
                    <a:pt x="5032250" y="2500665"/>
                  </a:cubicBezTo>
                  <a:cubicBezTo>
                    <a:pt x="5031894" y="2501247"/>
                    <a:pt x="5031894" y="2500503"/>
                    <a:pt x="5031571" y="2500600"/>
                  </a:cubicBezTo>
                  <a:cubicBezTo>
                    <a:pt x="5031474" y="2500762"/>
                    <a:pt x="5031409" y="2500826"/>
                    <a:pt x="5031409" y="2500924"/>
                  </a:cubicBezTo>
                  <a:lnTo>
                    <a:pt x="5030827" y="2500600"/>
                  </a:lnTo>
                  <a:cubicBezTo>
                    <a:pt x="5030827" y="2500503"/>
                    <a:pt x="5030827" y="2500438"/>
                    <a:pt x="5030924" y="2500244"/>
                  </a:cubicBezTo>
                  <a:cubicBezTo>
                    <a:pt x="5030924" y="2500083"/>
                    <a:pt x="5030827" y="2500341"/>
                    <a:pt x="5030762" y="2500503"/>
                  </a:cubicBezTo>
                  <a:cubicBezTo>
                    <a:pt x="5027270" y="2498369"/>
                    <a:pt x="5024132" y="2495620"/>
                    <a:pt x="5021384" y="2492062"/>
                  </a:cubicBezTo>
                  <a:cubicBezTo>
                    <a:pt x="5021384" y="2491965"/>
                    <a:pt x="5021384" y="2491900"/>
                    <a:pt x="5021384" y="2491900"/>
                  </a:cubicBezTo>
                  <a:cubicBezTo>
                    <a:pt x="5021545" y="2491318"/>
                    <a:pt x="5021642" y="2490736"/>
                    <a:pt x="5021739" y="2490316"/>
                  </a:cubicBezTo>
                  <a:cubicBezTo>
                    <a:pt x="5021901" y="2490251"/>
                    <a:pt x="5021966" y="2489992"/>
                    <a:pt x="5022224" y="2489410"/>
                  </a:cubicBezTo>
                  <a:cubicBezTo>
                    <a:pt x="5022548" y="2488505"/>
                    <a:pt x="5022709" y="2487761"/>
                    <a:pt x="5022807" y="2487082"/>
                  </a:cubicBezTo>
                  <a:cubicBezTo>
                    <a:pt x="5022483" y="2487922"/>
                    <a:pt x="5022127" y="2488569"/>
                    <a:pt x="5021901" y="2489313"/>
                  </a:cubicBezTo>
                  <a:cubicBezTo>
                    <a:pt x="5021966" y="2488763"/>
                    <a:pt x="5022224" y="2487761"/>
                    <a:pt x="5022063" y="2487825"/>
                  </a:cubicBezTo>
                  <a:cubicBezTo>
                    <a:pt x="5022224" y="2487179"/>
                    <a:pt x="5022386" y="2486499"/>
                    <a:pt x="5022645" y="2485756"/>
                  </a:cubicBezTo>
                  <a:cubicBezTo>
                    <a:pt x="5023065" y="2484624"/>
                    <a:pt x="5023550" y="2483459"/>
                    <a:pt x="5023971" y="2482457"/>
                  </a:cubicBezTo>
                  <a:lnTo>
                    <a:pt x="5023971" y="2482619"/>
                  </a:lnTo>
                  <a:cubicBezTo>
                    <a:pt x="5024035" y="2482554"/>
                    <a:pt x="5024132" y="2482457"/>
                    <a:pt x="5024132" y="2482295"/>
                  </a:cubicBezTo>
                  <a:cubicBezTo>
                    <a:pt x="5024197" y="2482457"/>
                    <a:pt x="5024294" y="2482554"/>
                    <a:pt x="5024456" y="2481713"/>
                  </a:cubicBezTo>
                  <a:cubicBezTo>
                    <a:pt x="5024391" y="2481875"/>
                    <a:pt x="5024294" y="2481972"/>
                    <a:pt x="5024132" y="2482295"/>
                  </a:cubicBezTo>
                  <a:lnTo>
                    <a:pt x="5024132" y="2482198"/>
                  </a:lnTo>
                  <a:cubicBezTo>
                    <a:pt x="5024391" y="2481551"/>
                    <a:pt x="5024715" y="2480872"/>
                    <a:pt x="5024941" y="2480290"/>
                  </a:cubicBezTo>
                  <a:cubicBezTo>
                    <a:pt x="5025135" y="2480290"/>
                    <a:pt x="5025264" y="2480290"/>
                    <a:pt x="5025458" y="2480387"/>
                  </a:cubicBezTo>
                  <a:lnTo>
                    <a:pt x="5025458" y="2480646"/>
                  </a:lnTo>
                  <a:lnTo>
                    <a:pt x="5025620" y="2480387"/>
                  </a:lnTo>
                  <a:lnTo>
                    <a:pt x="5025782" y="2480484"/>
                  </a:lnTo>
                  <a:cubicBezTo>
                    <a:pt x="5025523" y="2481713"/>
                    <a:pt x="5025523" y="2481810"/>
                    <a:pt x="5025944" y="2480872"/>
                  </a:cubicBezTo>
                  <a:cubicBezTo>
                    <a:pt x="5025944" y="2481293"/>
                    <a:pt x="5025879" y="2481713"/>
                    <a:pt x="5025879" y="2482133"/>
                  </a:cubicBezTo>
                  <a:cubicBezTo>
                    <a:pt x="5025944" y="2482036"/>
                    <a:pt x="5026105" y="2481810"/>
                    <a:pt x="5026202" y="2481713"/>
                  </a:cubicBezTo>
                  <a:cubicBezTo>
                    <a:pt x="5026364" y="2481616"/>
                    <a:pt x="5026267" y="2482198"/>
                    <a:pt x="5026202" y="2482619"/>
                  </a:cubicBezTo>
                  <a:cubicBezTo>
                    <a:pt x="5026041" y="2483039"/>
                    <a:pt x="5025782" y="2483459"/>
                    <a:pt x="5025782" y="2483945"/>
                  </a:cubicBezTo>
                  <a:cubicBezTo>
                    <a:pt x="5025944" y="2483686"/>
                    <a:pt x="5026105" y="2483524"/>
                    <a:pt x="5026364" y="2483201"/>
                  </a:cubicBezTo>
                  <a:cubicBezTo>
                    <a:pt x="5026461" y="2483104"/>
                    <a:pt x="5026526" y="2482716"/>
                    <a:pt x="5026687" y="2482295"/>
                  </a:cubicBezTo>
                  <a:cubicBezTo>
                    <a:pt x="5026526" y="2483201"/>
                    <a:pt x="5027108" y="2482619"/>
                    <a:pt x="5026267" y="2484947"/>
                  </a:cubicBezTo>
                  <a:cubicBezTo>
                    <a:pt x="5026526" y="2484430"/>
                    <a:pt x="5026687" y="2484106"/>
                    <a:pt x="5026784" y="2483945"/>
                  </a:cubicBezTo>
                  <a:cubicBezTo>
                    <a:pt x="5026849" y="2483783"/>
                    <a:pt x="5027011" y="2483686"/>
                    <a:pt x="5027108" y="2483621"/>
                  </a:cubicBezTo>
                  <a:cubicBezTo>
                    <a:pt x="5027011" y="2484268"/>
                    <a:pt x="5026849" y="2484850"/>
                    <a:pt x="5026784" y="2485691"/>
                  </a:cubicBezTo>
                  <a:cubicBezTo>
                    <a:pt x="5027011" y="2485173"/>
                    <a:pt x="5027205" y="2484947"/>
                    <a:pt x="5027205" y="2484688"/>
                  </a:cubicBezTo>
                  <a:cubicBezTo>
                    <a:pt x="5027334" y="2484042"/>
                    <a:pt x="5027528" y="2483686"/>
                    <a:pt x="5027690" y="2483362"/>
                  </a:cubicBezTo>
                  <a:lnTo>
                    <a:pt x="5027852" y="2483362"/>
                  </a:lnTo>
                  <a:lnTo>
                    <a:pt x="5027431" y="2485173"/>
                  </a:lnTo>
                  <a:cubicBezTo>
                    <a:pt x="5027593" y="2484527"/>
                    <a:pt x="5027852" y="2483880"/>
                    <a:pt x="5028013" y="2483298"/>
                  </a:cubicBezTo>
                  <a:cubicBezTo>
                    <a:pt x="5028175" y="2483201"/>
                    <a:pt x="5028337" y="2483039"/>
                    <a:pt x="5028596" y="2482877"/>
                  </a:cubicBezTo>
                  <a:cubicBezTo>
                    <a:pt x="5028596" y="2483104"/>
                    <a:pt x="5028693" y="2483104"/>
                    <a:pt x="5028854" y="2482716"/>
                  </a:cubicBezTo>
                  <a:cubicBezTo>
                    <a:pt x="5028434" y="2483298"/>
                    <a:pt x="5028531" y="2483201"/>
                    <a:pt x="5028531" y="2483104"/>
                  </a:cubicBezTo>
                  <a:close/>
                  <a:moveTo>
                    <a:pt x="5031733" y="2422917"/>
                  </a:moveTo>
                  <a:lnTo>
                    <a:pt x="5032412" y="2421785"/>
                  </a:lnTo>
                  <a:lnTo>
                    <a:pt x="5032476" y="2421527"/>
                  </a:lnTo>
                  <a:cubicBezTo>
                    <a:pt x="5032315" y="2421850"/>
                    <a:pt x="5032088" y="2422109"/>
                    <a:pt x="5031894" y="2422432"/>
                  </a:cubicBezTo>
                  <a:cubicBezTo>
                    <a:pt x="5031571" y="2423014"/>
                    <a:pt x="5031571" y="2423079"/>
                    <a:pt x="5031733" y="2422917"/>
                  </a:cubicBezTo>
                  <a:close/>
                  <a:moveTo>
                    <a:pt x="5062618" y="2443033"/>
                  </a:moveTo>
                  <a:cubicBezTo>
                    <a:pt x="5063136" y="2442063"/>
                    <a:pt x="5063200" y="2441804"/>
                    <a:pt x="5063136" y="2441384"/>
                  </a:cubicBezTo>
                  <a:cubicBezTo>
                    <a:pt x="5062942" y="2441901"/>
                    <a:pt x="5062877" y="2442386"/>
                    <a:pt x="5062618" y="2443033"/>
                  </a:cubicBezTo>
                  <a:close/>
                  <a:moveTo>
                    <a:pt x="5064688" y="2436080"/>
                  </a:moveTo>
                  <a:lnTo>
                    <a:pt x="5064785" y="2435757"/>
                  </a:lnTo>
                  <a:cubicBezTo>
                    <a:pt x="5064785" y="2435918"/>
                    <a:pt x="5064785" y="2436015"/>
                    <a:pt x="5064688" y="2436080"/>
                  </a:cubicBezTo>
                  <a:close/>
                  <a:moveTo>
                    <a:pt x="5073873" y="2443227"/>
                  </a:moveTo>
                  <a:cubicBezTo>
                    <a:pt x="5073970" y="2443033"/>
                    <a:pt x="5074067" y="2442872"/>
                    <a:pt x="5074229" y="2442548"/>
                  </a:cubicBezTo>
                  <a:cubicBezTo>
                    <a:pt x="5074067" y="2442386"/>
                    <a:pt x="5073970" y="2442483"/>
                    <a:pt x="5073873" y="2443227"/>
                  </a:cubicBezTo>
                  <a:close/>
                  <a:moveTo>
                    <a:pt x="5025038" y="2422853"/>
                  </a:moveTo>
                  <a:cubicBezTo>
                    <a:pt x="5025200" y="2422594"/>
                    <a:pt x="5025264" y="2422432"/>
                    <a:pt x="5025458" y="2422173"/>
                  </a:cubicBezTo>
                  <a:cubicBezTo>
                    <a:pt x="5025944" y="2421365"/>
                    <a:pt x="5026526" y="2420621"/>
                    <a:pt x="5027011" y="2419877"/>
                  </a:cubicBezTo>
                  <a:lnTo>
                    <a:pt x="5026946" y="2420039"/>
                  </a:lnTo>
                  <a:cubicBezTo>
                    <a:pt x="5027011" y="2419942"/>
                    <a:pt x="5027108" y="2419877"/>
                    <a:pt x="5027205" y="2419715"/>
                  </a:cubicBezTo>
                  <a:cubicBezTo>
                    <a:pt x="5027270" y="2419877"/>
                    <a:pt x="5027334" y="2419942"/>
                    <a:pt x="5027690" y="2419295"/>
                  </a:cubicBezTo>
                  <a:cubicBezTo>
                    <a:pt x="5027528" y="2419360"/>
                    <a:pt x="5027431" y="2419457"/>
                    <a:pt x="5027205" y="2419715"/>
                  </a:cubicBezTo>
                  <a:lnTo>
                    <a:pt x="5027205" y="2419618"/>
                  </a:lnTo>
                  <a:cubicBezTo>
                    <a:pt x="5027593" y="2419036"/>
                    <a:pt x="5028013" y="2418454"/>
                    <a:pt x="5028434" y="2417872"/>
                  </a:cubicBezTo>
                  <a:cubicBezTo>
                    <a:pt x="5028693" y="2417872"/>
                    <a:pt x="5028854" y="2417969"/>
                    <a:pt x="5029016" y="2418034"/>
                  </a:cubicBezTo>
                  <a:lnTo>
                    <a:pt x="5028919" y="2418292"/>
                  </a:lnTo>
                  <a:lnTo>
                    <a:pt x="5029081" y="2418131"/>
                  </a:lnTo>
                  <a:lnTo>
                    <a:pt x="5029275" y="2418195"/>
                  </a:lnTo>
                  <a:cubicBezTo>
                    <a:pt x="5028757" y="2419360"/>
                    <a:pt x="5028757" y="2419457"/>
                    <a:pt x="5029404" y="2418713"/>
                  </a:cubicBezTo>
                  <a:cubicBezTo>
                    <a:pt x="5029339" y="2419133"/>
                    <a:pt x="5029178" y="2419457"/>
                    <a:pt x="5029081" y="2419942"/>
                  </a:cubicBezTo>
                  <a:cubicBezTo>
                    <a:pt x="5029178" y="2419877"/>
                    <a:pt x="5029404" y="2419715"/>
                    <a:pt x="5029501" y="2419618"/>
                  </a:cubicBezTo>
                  <a:cubicBezTo>
                    <a:pt x="5029663" y="2419521"/>
                    <a:pt x="5029501" y="2420201"/>
                    <a:pt x="5029339" y="2420524"/>
                  </a:cubicBezTo>
                  <a:cubicBezTo>
                    <a:pt x="5029081" y="2420944"/>
                    <a:pt x="5028757" y="2421268"/>
                    <a:pt x="5028693" y="2421785"/>
                  </a:cubicBezTo>
                  <a:cubicBezTo>
                    <a:pt x="5028919" y="2421591"/>
                    <a:pt x="5029081" y="2421430"/>
                    <a:pt x="5029404" y="2421203"/>
                  </a:cubicBezTo>
                  <a:cubicBezTo>
                    <a:pt x="5029501" y="2421106"/>
                    <a:pt x="5029663" y="2420783"/>
                    <a:pt x="5029922" y="2420362"/>
                  </a:cubicBezTo>
                  <a:cubicBezTo>
                    <a:pt x="5029598" y="2421268"/>
                    <a:pt x="5030245" y="2420847"/>
                    <a:pt x="5029016" y="2422853"/>
                  </a:cubicBezTo>
                  <a:cubicBezTo>
                    <a:pt x="5029339" y="2422432"/>
                    <a:pt x="5029598" y="2422109"/>
                    <a:pt x="5029760" y="2421947"/>
                  </a:cubicBezTo>
                  <a:cubicBezTo>
                    <a:pt x="5029922" y="2421785"/>
                    <a:pt x="5030019" y="2421785"/>
                    <a:pt x="5030148" y="2421688"/>
                  </a:cubicBezTo>
                  <a:cubicBezTo>
                    <a:pt x="5029922" y="2422270"/>
                    <a:pt x="5029760" y="2422917"/>
                    <a:pt x="5029404" y="2423661"/>
                  </a:cubicBezTo>
                  <a:cubicBezTo>
                    <a:pt x="5029760" y="2423273"/>
                    <a:pt x="5029922" y="2423079"/>
                    <a:pt x="5030083" y="2422853"/>
                  </a:cubicBezTo>
                  <a:cubicBezTo>
                    <a:pt x="5030407" y="2422270"/>
                    <a:pt x="5030665" y="2421947"/>
                    <a:pt x="5030924" y="2421688"/>
                  </a:cubicBezTo>
                  <a:lnTo>
                    <a:pt x="5031086" y="2421688"/>
                  </a:lnTo>
                  <a:lnTo>
                    <a:pt x="5030342" y="2423435"/>
                  </a:lnTo>
                  <a:cubicBezTo>
                    <a:pt x="5030665" y="2422853"/>
                    <a:pt x="5030989" y="2422173"/>
                    <a:pt x="5031345" y="2421688"/>
                  </a:cubicBezTo>
                  <a:cubicBezTo>
                    <a:pt x="5031474" y="2421688"/>
                    <a:pt x="5031733" y="2421527"/>
                    <a:pt x="5031991" y="2421365"/>
                  </a:cubicBezTo>
                  <a:cubicBezTo>
                    <a:pt x="5031991" y="2421591"/>
                    <a:pt x="5032088" y="2421591"/>
                    <a:pt x="5032315" y="2421268"/>
                  </a:cubicBezTo>
                  <a:lnTo>
                    <a:pt x="5032476" y="2421106"/>
                  </a:lnTo>
                  <a:cubicBezTo>
                    <a:pt x="5032994" y="2421527"/>
                    <a:pt x="5033479" y="2421850"/>
                    <a:pt x="5033964" y="2422173"/>
                  </a:cubicBezTo>
                  <a:cubicBezTo>
                    <a:pt x="5033964" y="2422270"/>
                    <a:pt x="5033964" y="2422335"/>
                    <a:pt x="5033899" y="2422529"/>
                  </a:cubicBezTo>
                  <a:cubicBezTo>
                    <a:pt x="5033964" y="2422432"/>
                    <a:pt x="5033964" y="2422335"/>
                    <a:pt x="5034061" y="2422270"/>
                  </a:cubicBezTo>
                  <a:lnTo>
                    <a:pt x="5034643" y="2422691"/>
                  </a:lnTo>
                  <a:cubicBezTo>
                    <a:pt x="5034805" y="2422853"/>
                    <a:pt x="5034902" y="2423014"/>
                    <a:pt x="5035064" y="2423176"/>
                  </a:cubicBezTo>
                  <a:lnTo>
                    <a:pt x="5035064" y="2423273"/>
                  </a:lnTo>
                  <a:cubicBezTo>
                    <a:pt x="5035064" y="2423338"/>
                    <a:pt x="5035064" y="2423338"/>
                    <a:pt x="5035128" y="2423435"/>
                  </a:cubicBezTo>
                  <a:lnTo>
                    <a:pt x="5035225" y="2423273"/>
                  </a:lnTo>
                  <a:cubicBezTo>
                    <a:pt x="5035614" y="2423758"/>
                    <a:pt x="5036228" y="2424017"/>
                    <a:pt x="5036810" y="2424179"/>
                  </a:cubicBezTo>
                  <a:cubicBezTo>
                    <a:pt x="5037619" y="2424922"/>
                    <a:pt x="5038363" y="2425666"/>
                    <a:pt x="5039042" y="2426669"/>
                  </a:cubicBezTo>
                  <a:cubicBezTo>
                    <a:pt x="5039042" y="2427477"/>
                    <a:pt x="5039106" y="2428156"/>
                    <a:pt x="5039527" y="2428318"/>
                  </a:cubicBezTo>
                  <a:cubicBezTo>
                    <a:pt x="5042017" y="2429644"/>
                    <a:pt x="5044313" y="2431552"/>
                    <a:pt x="5047968" y="2429806"/>
                  </a:cubicBezTo>
                  <a:cubicBezTo>
                    <a:pt x="5048032" y="2429806"/>
                    <a:pt x="5048129" y="2429709"/>
                    <a:pt x="5048129" y="2429644"/>
                  </a:cubicBezTo>
                  <a:cubicBezTo>
                    <a:pt x="5048032" y="2429806"/>
                    <a:pt x="5048032" y="2430065"/>
                    <a:pt x="5047968" y="2430291"/>
                  </a:cubicBezTo>
                  <a:cubicBezTo>
                    <a:pt x="5048032" y="2430065"/>
                    <a:pt x="5048129" y="2429806"/>
                    <a:pt x="5048226" y="2429644"/>
                  </a:cubicBezTo>
                  <a:lnTo>
                    <a:pt x="5048388" y="2429806"/>
                  </a:lnTo>
                  <a:lnTo>
                    <a:pt x="5048291" y="2430129"/>
                  </a:lnTo>
                  <a:cubicBezTo>
                    <a:pt x="5048388" y="2430065"/>
                    <a:pt x="5048388" y="2429968"/>
                    <a:pt x="5048453" y="2429968"/>
                  </a:cubicBezTo>
                  <a:cubicBezTo>
                    <a:pt x="5048647" y="2430291"/>
                    <a:pt x="5048873" y="2430550"/>
                    <a:pt x="5049035" y="2430808"/>
                  </a:cubicBezTo>
                  <a:lnTo>
                    <a:pt x="5048970" y="2431132"/>
                  </a:lnTo>
                  <a:cubicBezTo>
                    <a:pt x="5048970" y="2431196"/>
                    <a:pt x="5048970" y="2431358"/>
                    <a:pt x="5048970" y="2431455"/>
                  </a:cubicBezTo>
                  <a:cubicBezTo>
                    <a:pt x="5048970" y="2431552"/>
                    <a:pt x="5048970" y="2431617"/>
                    <a:pt x="5048873" y="2431779"/>
                  </a:cubicBezTo>
                  <a:cubicBezTo>
                    <a:pt x="5048970" y="2431617"/>
                    <a:pt x="5049132" y="2431552"/>
                    <a:pt x="5049229" y="2431358"/>
                  </a:cubicBezTo>
                  <a:lnTo>
                    <a:pt x="5049294" y="2431035"/>
                  </a:lnTo>
                  <a:cubicBezTo>
                    <a:pt x="5049455" y="2431196"/>
                    <a:pt x="5049617" y="2431358"/>
                    <a:pt x="5049779" y="2431552"/>
                  </a:cubicBezTo>
                  <a:lnTo>
                    <a:pt x="5049714" y="2431779"/>
                  </a:lnTo>
                  <a:cubicBezTo>
                    <a:pt x="5049617" y="2432134"/>
                    <a:pt x="5049617" y="2432134"/>
                    <a:pt x="5049779" y="2432296"/>
                  </a:cubicBezTo>
                  <a:cubicBezTo>
                    <a:pt x="5049876" y="2432037"/>
                    <a:pt x="5049973" y="2431876"/>
                    <a:pt x="5050038" y="2431714"/>
                  </a:cubicBezTo>
                  <a:cubicBezTo>
                    <a:pt x="5050296" y="2431876"/>
                    <a:pt x="5050523" y="2431940"/>
                    <a:pt x="5050781" y="2432037"/>
                  </a:cubicBezTo>
                  <a:cubicBezTo>
                    <a:pt x="5050717" y="2432199"/>
                    <a:pt x="5050717" y="2432361"/>
                    <a:pt x="5050620" y="2432522"/>
                  </a:cubicBezTo>
                  <a:cubicBezTo>
                    <a:pt x="5050717" y="2432361"/>
                    <a:pt x="5050781" y="2432199"/>
                    <a:pt x="5050781" y="2432037"/>
                  </a:cubicBezTo>
                  <a:cubicBezTo>
                    <a:pt x="5051461" y="2432296"/>
                    <a:pt x="5052172" y="2432199"/>
                    <a:pt x="5053013" y="2431779"/>
                  </a:cubicBezTo>
                  <a:cubicBezTo>
                    <a:pt x="5053854" y="2432134"/>
                    <a:pt x="5054662" y="2432458"/>
                    <a:pt x="5055503" y="2432781"/>
                  </a:cubicBezTo>
                  <a:lnTo>
                    <a:pt x="5055503" y="2432878"/>
                  </a:lnTo>
                  <a:cubicBezTo>
                    <a:pt x="5055600" y="2432943"/>
                    <a:pt x="5055665" y="2433202"/>
                    <a:pt x="5055827" y="2433202"/>
                  </a:cubicBezTo>
                  <a:cubicBezTo>
                    <a:pt x="5055924" y="2433202"/>
                    <a:pt x="5055988" y="2433105"/>
                    <a:pt x="5056085" y="2433040"/>
                  </a:cubicBezTo>
                  <a:lnTo>
                    <a:pt x="5056247" y="2433105"/>
                  </a:lnTo>
                  <a:cubicBezTo>
                    <a:pt x="5056247" y="2433202"/>
                    <a:pt x="5056247" y="2433266"/>
                    <a:pt x="5056312" y="2433105"/>
                  </a:cubicBezTo>
                  <a:lnTo>
                    <a:pt x="5057508" y="2433525"/>
                  </a:lnTo>
                  <a:cubicBezTo>
                    <a:pt x="5057314" y="2434010"/>
                    <a:pt x="5057153" y="2434528"/>
                    <a:pt x="5057088" y="2434948"/>
                  </a:cubicBezTo>
                  <a:cubicBezTo>
                    <a:pt x="5057250" y="2434689"/>
                    <a:pt x="5057411" y="2434431"/>
                    <a:pt x="5057508" y="2434366"/>
                  </a:cubicBezTo>
                  <a:cubicBezTo>
                    <a:pt x="5057508" y="2434107"/>
                    <a:pt x="5057573" y="2433784"/>
                    <a:pt x="5057573" y="2433525"/>
                  </a:cubicBezTo>
                  <a:cubicBezTo>
                    <a:pt x="5058479" y="2433784"/>
                    <a:pt x="5059384" y="2434010"/>
                    <a:pt x="5060322" y="2434204"/>
                  </a:cubicBezTo>
                  <a:cubicBezTo>
                    <a:pt x="5060225" y="2434431"/>
                    <a:pt x="5060128" y="2434754"/>
                    <a:pt x="5060063" y="2435110"/>
                  </a:cubicBezTo>
                  <a:cubicBezTo>
                    <a:pt x="5060225" y="2434754"/>
                    <a:pt x="5060322" y="2434431"/>
                    <a:pt x="5060451" y="2434204"/>
                  </a:cubicBezTo>
                  <a:cubicBezTo>
                    <a:pt x="5061454" y="2434366"/>
                    <a:pt x="5062456" y="2434431"/>
                    <a:pt x="5063524" y="2434431"/>
                  </a:cubicBezTo>
                  <a:cubicBezTo>
                    <a:pt x="5063524" y="2434689"/>
                    <a:pt x="5063459" y="2435013"/>
                    <a:pt x="5063459" y="2435336"/>
                  </a:cubicBezTo>
                  <a:cubicBezTo>
                    <a:pt x="5063524" y="2435013"/>
                    <a:pt x="5063621" y="2434754"/>
                    <a:pt x="5063718" y="2434528"/>
                  </a:cubicBezTo>
                  <a:lnTo>
                    <a:pt x="5063718" y="2434431"/>
                  </a:lnTo>
                  <a:lnTo>
                    <a:pt x="5064462" y="2434431"/>
                  </a:lnTo>
                  <a:cubicBezTo>
                    <a:pt x="5064462" y="2434592"/>
                    <a:pt x="5064462" y="2434851"/>
                    <a:pt x="5064526" y="2434948"/>
                  </a:cubicBezTo>
                  <a:cubicBezTo>
                    <a:pt x="5064688" y="2435110"/>
                    <a:pt x="5064785" y="2435433"/>
                    <a:pt x="5064850" y="2435757"/>
                  </a:cubicBezTo>
                  <a:cubicBezTo>
                    <a:pt x="5064947" y="2435433"/>
                    <a:pt x="5064947" y="2435174"/>
                    <a:pt x="5065011" y="2434689"/>
                  </a:cubicBezTo>
                  <a:cubicBezTo>
                    <a:pt x="5065108" y="2434689"/>
                    <a:pt x="5065270" y="2434366"/>
                    <a:pt x="5065367" y="2434366"/>
                  </a:cubicBezTo>
                  <a:cubicBezTo>
                    <a:pt x="5065432" y="2434366"/>
                    <a:pt x="5065432" y="2434528"/>
                    <a:pt x="5065367" y="2434851"/>
                  </a:cubicBezTo>
                  <a:cubicBezTo>
                    <a:pt x="5065367" y="2434948"/>
                    <a:pt x="5065432" y="2435013"/>
                    <a:pt x="5065432" y="2434948"/>
                  </a:cubicBezTo>
                  <a:lnTo>
                    <a:pt x="5065529" y="2434851"/>
                  </a:lnTo>
                  <a:cubicBezTo>
                    <a:pt x="5065529" y="2434851"/>
                    <a:pt x="5065529" y="2434592"/>
                    <a:pt x="5065529" y="2434366"/>
                  </a:cubicBezTo>
                  <a:lnTo>
                    <a:pt x="5065594" y="2434269"/>
                  </a:lnTo>
                  <a:lnTo>
                    <a:pt x="5065788" y="2434269"/>
                  </a:lnTo>
                  <a:cubicBezTo>
                    <a:pt x="5065788" y="2434366"/>
                    <a:pt x="5065788" y="2434592"/>
                    <a:pt x="5065788" y="2434592"/>
                  </a:cubicBezTo>
                  <a:cubicBezTo>
                    <a:pt x="5065691" y="2434689"/>
                    <a:pt x="5065691" y="2434754"/>
                    <a:pt x="5065594" y="2434851"/>
                  </a:cubicBezTo>
                  <a:cubicBezTo>
                    <a:pt x="5065788" y="2434689"/>
                    <a:pt x="5065949" y="2434431"/>
                    <a:pt x="5065949" y="2434689"/>
                  </a:cubicBezTo>
                  <a:cubicBezTo>
                    <a:pt x="5065949" y="2435174"/>
                    <a:pt x="5066111" y="2434851"/>
                    <a:pt x="5066273" y="2434754"/>
                  </a:cubicBezTo>
                  <a:cubicBezTo>
                    <a:pt x="5066531" y="2434431"/>
                    <a:pt x="5066176" y="2435692"/>
                    <a:pt x="5066337" y="2435757"/>
                  </a:cubicBezTo>
                  <a:cubicBezTo>
                    <a:pt x="5066531" y="2435271"/>
                    <a:pt x="5066855" y="2434528"/>
                    <a:pt x="5067017" y="2434528"/>
                  </a:cubicBezTo>
                  <a:cubicBezTo>
                    <a:pt x="5067017" y="2434754"/>
                    <a:pt x="5066920" y="2435013"/>
                    <a:pt x="5066855" y="2435336"/>
                  </a:cubicBezTo>
                  <a:lnTo>
                    <a:pt x="5067437" y="2434528"/>
                  </a:lnTo>
                  <a:cubicBezTo>
                    <a:pt x="5067437" y="2434689"/>
                    <a:pt x="5067437" y="2434948"/>
                    <a:pt x="5067502" y="2435110"/>
                  </a:cubicBezTo>
                  <a:cubicBezTo>
                    <a:pt x="5067599" y="2435336"/>
                    <a:pt x="5067922" y="2434010"/>
                    <a:pt x="5067857" y="2434851"/>
                  </a:cubicBezTo>
                  <a:cubicBezTo>
                    <a:pt x="5067857" y="2435174"/>
                    <a:pt x="5068019" y="2435110"/>
                    <a:pt x="5068084" y="2435174"/>
                  </a:cubicBezTo>
                  <a:lnTo>
                    <a:pt x="5068181" y="2435174"/>
                  </a:lnTo>
                  <a:cubicBezTo>
                    <a:pt x="5068246" y="2434948"/>
                    <a:pt x="5068246" y="2434754"/>
                    <a:pt x="5068343" y="2434592"/>
                  </a:cubicBezTo>
                  <a:lnTo>
                    <a:pt x="5068925" y="2435174"/>
                  </a:lnTo>
                  <a:cubicBezTo>
                    <a:pt x="5068925" y="2435498"/>
                    <a:pt x="5068828" y="2435918"/>
                    <a:pt x="5068763" y="2436436"/>
                  </a:cubicBezTo>
                  <a:cubicBezTo>
                    <a:pt x="5068925" y="2436015"/>
                    <a:pt x="5068989" y="2435692"/>
                    <a:pt x="5069151" y="2435336"/>
                  </a:cubicBezTo>
                  <a:cubicBezTo>
                    <a:pt x="5069151" y="2435757"/>
                    <a:pt x="5069151" y="2436080"/>
                    <a:pt x="5069151" y="2436500"/>
                  </a:cubicBezTo>
                  <a:cubicBezTo>
                    <a:pt x="5069248" y="2436177"/>
                    <a:pt x="5069345" y="2435918"/>
                    <a:pt x="5069410" y="2435757"/>
                  </a:cubicBezTo>
                  <a:cubicBezTo>
                    <a:pt x="5069571" y="2435692"/>
                    <a:pt x="5069733" y="2435595"/>
                    <a:pt x="5069927" y="2435595"/>
                  </a:cubicBezTo>
                  <a:cubicBezTo>
                    <a:pt x="5069992" y="2435595"/>
                    <a:pt x="5070089" y="2435757"/>
                    <a:pt x="5070154" y="2435174"/>
                  </a:cubicBezTo>
                  <a:lnTo>
                    <a:pt x="5070251" y="2435271"/>
                  </a:lnTo>
                  <a:cubicBezTo>
                    <a:pt x="5069992" y="2436339"/>
                    <a:pt x="5070251" y="2435918"/>
                    <a:pt x="5070412" y="2435757"/>
                  </a:cubicBezTo>
                  <a:lnTo>
                    <a:pt x="5070671" y="2435433"/>
                  </a:lnTo>
                  <a:cubicBezTo>
                    <a:pt x="5070897" y="2435595"/>
                    <a:pt x="5071059" y="2435692"/>
                    <a:pt x="5071318" y="2435854"/>
                  </a:cubicBezTo>
                  <a:cubicBezTo>
                    <a:pt x="5072159" y="2436177"/>
                    <a:pt x="5073064" y="2436339"/>
                    <a:pt x="5073905" y="2436597"/>
                  </a:cubicBezTo>
                  <a:cubicBezTo>
                    <a:pt x="5073905" y="2437018"/>
                    <a:pt x="5073970" y="2436921"/>
                    <a:pt x="5073905" y="2437503"/>
                  </a:cubicBezTo>
                  <a:cubicBezTo>
                    <a:pt x="5073970" y="2437180"/>
                    <a:pt x="5074067" y="2436921"/>
                    <a:pt x="5074132" y="2436597"/>
                  </a:cubicBezTo>
                  <a:lnTo>
                    <a:pt x="5074390" y="2436597"/>
                  </a:lnTo>
                  <a:lnTo>
                    <a:pt x="5074390" y="2436824"/>
                  </a:lnTo>
                  <a:lnTo>
                    <a:pt x="5074455" y="2436597"/>
                  </a:lnTo>
                  <a:lnTo>
                    <a:pt x="5074552" y="2436597"/>
                  </a:lnTo>
                  <a:lnTo>
                    <a:pt x="5075037" y="2436921"/>
                  </a:lnTo>
                  <a:cubicBezTo>
                    <a:pt x="5074972" y="2437988"/>
                    <a:pt x="5075231" y="2438085"/>
                    <a:pt x="5075134" y="2439314"/>
                  </a:cubicBezTo>
                  <a:cubicBezTo>
                    <a:pt x="5075296" y="2438409"/>
                    <a:pt x="5075361" y="2437923"/>
                    <a:pt x="5075458" y="2437180"/>
                  </a:cubicBezTo>
                  <a:cubicBezTo>
                    <a:pt x="5075555" y="2437762"/>
                    <a:pt x="5075555" y="2438150"/>
                    <a:pt x="5075555" y="2438667"/>
                  </a:cubicBezTo>
                  <a:lnTo>
                    <a:pt x="5075555" y="2438570"/>
                  </a:lnTo>
                  <a:cubicBezTo>
                    <a:pt x="5075716" y="2437503"/>
                    <a:pt x="5075781" y="2438409"/>
                    <a:pt x="5075975" y="2437826"/>
                  </a:cubicBezTo>
                  <a:lnTo>
                    <a:pt x="5075975" y="2437923"/>
                  </a:lnTo>
                  <a:cubicBezTo>
                    <a:pt x="5076040" y="2438344"/>
                    <a:pt x="5076201" y="2438732"/>
                    <a:pt x="5076298" y="2439152"/>
                  </a:cubicBezTo>
                  <a:lnTo>
                    <a:pt x="5077107" y="2438150"/>
                  </a:lnTo>
                  <a:lnTo>
                    <a:pt x="5077430" y="2438344"/>
                  </a:lnTo>
                  <a:cubicBezTo>
                    <a:pt x="5077366" y="2439152"/>
                    <a:pt x="5077527" y="2438732"/>
                    <a:pt x="5077689" y="2438732"/>
                  </a:cubicBezTo>
                  <a:cubicBezTo>
                    <a:pt x="5077851" y="2438667"/>
                    <a:pt x="5077948" y="2438894"/>
                    <a:pt x="5078109" y="2439088"/>
                  </a:cubicBezTo>
                  <a:cubicBezTo>
                    <a:pt x="5078109" y="2439314"/>
                    <a:pt x="5078045" y="2439637"/>
                    <a:pt x="5078045" y="2439896"/>
                  </a:cubicBezTo>
                  <a:cubicBezTo>
                    <a:pt x="5078207" y="2439993"/>
                    <a:pt x="5078433" y="2439152"/>
                    <a:pt x="5078433" y="2440058"/>
                  </a:cubicBezTo>
                  <a:cubicBezTo>
                    <a:pt x="5078433" y="2440155"/>
                    <a:pt x="5078595" y="2439993"/>
                    <a:pt x="5078595" y="2439476"/>
                  </a:cubicBezTo>
                  <a:lnTo>
                    <a:pt x="5078692" y="2439088"/>
                  </a:lnTo>
                  <a:cubicBezTo>
                    <a:pt x="5078692" y="2439152"/>
                    <a:pt x="5078756" y="2439249"/>
                    <a:pt x="5078756" y="2439249"/>
                  </a:cubicBezTo>
                  <a:cubicBezTo>
                    <a:pt x="5078595" y="2439993"/>
                    <a:pt x="5078853" y="2439993"/>
                    <a:pt x="5078853" y="2440478"/>
                  </a:cubicBezTo>
                  <a:cubicBezTo>
                    <a:pt x="5078950" y="2440155"/>
                    <a:pt x="5079112" y="2439832"/>
                    <a:pt x="5079177" y="2439411"/>
                  </a:cubicBezTo>
                  <a:cubicBezTo>
                    <a:pt x="5079435" y="2439314"/>
                    <a:pt x="5079597" y="2439896"/>
                    <a:pt x="5079597" y="2441060"/>
                  </a:cubicBezTo>
                  <a:cubicBezTo>
                    <a:pt x="5079856" y="2440058"/>
                    <a:pt x="5080115" y="2439637"/>
                    <a:pt x="5080341" y="2439476"/>
                  </a:cubicBezTo>
                  <a:lnTo>
                    <a:pt x="5080600" y="2439573"/>
                  </a:lnTo>
                  <a:cubicBezTo>
                    <a:pt x="5080664" y="2439637"/>
                    <a:pt x="5080761" y="2439734"/>
                    <a:pt x="5080761" y="2439896"/>
                  </a:cubicBezTo>
                  <a:cubicBezTo>
                    <a:pt x="5080826" y="2440155"/>
                    <a:pt x="5080826" y="2439993"/>
                    <a:pt x="5080923" y="2439734"/>
                  </a:cubicBezTo>
                  <a:lnTo>
                    <a:pt x="5080923" y="2439637"/>
                  </a:lnTo>
                  <a:lnTo>
                    <a:pt x="5081829" y="2439896"/>
                  </a:lnTo>
                  <a:cubicBezTo>
                    <a:pt x="5081829" y="2440058"/>
                    <a:pt x="5081829" y="2440220"/>
                    <a:pt x="5081829" y="2440478"/>
                  </a:cubicBezTo>
                  <a:cubicBezTo>
                    <a:pt x="5081926" y="2440220"/>
                    <a:pt x="5081990" y="2440058"/>
                    <a:pt x="5081990" y="2439896"/>
                  </a:cubicBezTo>
                  <a:cubicBezTo>
                    <a:pt x="5082670" y="2440058"/>
                    <a:pt x="5083316" y="2440220"/>
                    <a:pt x="5084060" y="2440317"/>
                  </a:cubicBezTo>
                  <a:cubicBezTo>
                    <a:pt x="5084157" y="2440575"/>
                    <a:pt x="5084254" y="2440575"/>
                    <a:pt x="5084416" y="2440478"/>
                  </a:cubicBezTo>
                  <a:cubicBezTo>
                    <a:pt x="5084578" y="2440414"/>
                    <a:pt x="5084642" y="2440575"/>
                    <a:pt x="5084578" y="2441222"/>
                  </a:cubicBezTo>
                  <a:cubicBezTo>
                    <a:pt x="5084578" y="2441546"/>
                    <a:pt x="5084481" y="2441901"/>
                    <a:pt x="5084416" y="2442289"/>
                  </a:cubicBezTo>
                  <a:lnTo>
                    <a:pt x="5084578" y="2442645"/>
                  </a:lnTo>
                  <a:cubicBezTo>
                    <a:pt x="5084578" y="2442969"/>
                    <a:pt x="5084481" y="2443389"/>
                    <a:pt x="5084416" y="2444036"/>
                  </a:cubicBezTo>
                  <a:cubicBezTo>
                    <a:pt x="5084481" y="2443712"/>
                    <a:pt x="5084578" y="2443615"/>
                    <a:pt x="5084642" y="2443389"/>
                  </a:cubicBezTo>
                  <a:cubicBezTo>
                    <a:pt x="5084804" y="2442225"/>
                    <a:pt x="5084804" y="2442225"/>
                    <a:pt x="5084966" y="2441966"/>
                  </a:cubicBezTo>
                  <a:cubicBezTo>
                    <a:pt x="5085160" y="2441804"/>
                    <a:pt x="5085224" y="2442289"/>
                    <a:pt x="5085386" y="2441643"/>
                  </a:cubicBezTo>
                  <a:cubicBezTo>
                    <a:pt x="5085483" y="2441384"/>
                    <a:pt x="5085645" y="2441643"/>
                    <a:pt x="5085710" y="2441707"/>
                  </a:cubicBezTo>
                  <a:cubicBezTo>
                    <a:pt x="5085904" y="2441901"/>
                    <a:pt x="5086130" y="2441966"/>
                    <a:pt x="5086324" y="2441804"/>
                  </a:cubicBezTo>
                  <a:lnTo>
                    <a:pt x="5086324" y="2441707"/>
                  </a:lnTo>
                  <a:lnTo>
                    <a:pt x="5086324" y="2441804"/>
                  </a:lnTo>
                  <a:cubicBezTo>
                    <a:pt x="5086389" y="2441707"/>
                    <a:pt x="5086486" y="2441643"/>
                    <a:pt x="5086550" y="2441481"/>
                  </a:cubicBezTo>
                  <a:cubicBezTo>
                    <a:pt x="5086486" y="2441804"/>
                    <a:pt x="5086486" y="2442063"/>
                    <a:pt x="5086486" y="2442225"/>
                  </a:cubicBezTo>
                  <a:cubicBezTo>
                    <a:pt x="5086389" y="2442386"/>
                    <a:pt x="5086389" y="2442645"/>
                    <a:pt x="5086324" y="2442807"/>
                  </a:cubicBezTo>
                  <a:cubicBezTo>
                    <a:pt x="5086389" y="2443292"/>
                    <a:pt x="5086486" y="2443130"/>
                    <a:pt x="5086647" y="2442969"/>
                  </a:cubicBezTo>
                  <a:cubicBezTo>
                    <a:pt x="5086712" y="2442872"/>
                    <a:pt x="5086874" y="2442289"/>
                    <a:pt x="5086874" y="2443033"/>
                  </a:cubicBezTo>
                  <a:cubicBezTo>
                    <a:pt x="5086971" y="2442969"/>
                    <a:pt x="5086971" y="2442872"/>
                    <a:pt x="5087036" y="2442807"/>
                  </a:cubicBezTo>
                  <a:cubicBezTo>
                    <a:pt x="5087294" y="2442225"/>
                    <a:pt x="5087456" y="2441707"/>
                    <a:pt x="5087715" y="2441901"/>
                  </a:cubicBezTo>
                  <a:cubicBezTo>
                    <a:pt x="5088135" y="2442225"/>
                    <a:pt x="5088556" y="2441901"/>
                    <a:pt x="5088879" y="2442289"/>
                  </a:cubicBezTo>
                  <a:cubicBezTo>
                    <a:pt x="5089202" y="2442645"/>
                    <a:pt x="5089202" y="2442548"/>
                    <a:pt x="5089364" y="2443551"/>
                  </a:cubicBezTo>
                  <a:cubicBezTo>
                    <a:pt x="5089461" y="2443227"/>
                    <a:pt x="5089526" y="2442710"/>
                    <a:pt x="5089623" y="2442548"/>
                  </a:cubicBezTo>
                  <a:cubicBezTo>
                    <a:pt x="5089720" y="2442386"/>
                    <a:pt x="5089785" y="2442645"/>
                    <a:pt x="5089946" y="2442645"/>
                  </a:cubicBezTo>
                  <a:cubicBezTo>
                    <a:pt x="5090043" y="2442645"/>
                    <a:pt x="5090108" y="2442872"/>
                    <a:pt x="5090270" y="2442548"/>
                  </a:cubicBezTo>
                  <a:cubicBezTo>
                    <a:pt x="5090367" y="2442386"/>
                    <a:pt x="5090464" y="2442969"/>
                    <a:pt x="5090528" y="2442872"/>
                  </a:cubicBezTo>
                  <a:cubicBezTo>
                    <a:pt x="5090625" y="2442645"/>
                    <a:pt x="5090690" y="2442807"/>
                    <a:pt x="5090852" y="2442872"/>
                  </a:cubicBezTo>
                  <a:cubicBezTo>
                    <a:pt x="5091111" y="2443033"/>
                    <a:pt x="5091369" y="2443227"/>
                    <a:pt x="5091596" y="2443292"/>
                  </a:cubicBezTo>
                  <a:cubicBezTo>
                    <a:pt x="5091790" y="2443389"/>
                    <a:pt x="5091854" y="2443615"/>
                    <a:pt x="5092016" y="2443389"/>
                  </a:cubicBezTo>
                  <a:cubicBezTo>
                    <a:pt x="5092113" y="2443292"/>
                    <a:pt x="5092178" y="2443874"/>
                    <a:pt x="5092339" y="2443389"/>
                  </a:cubicBezTo>
                  <a:cubicBezTo>
                    <a:pt x="5092437" y="2443227"/>
                    <a:pt x="5092534" y="2443292"/>
                    <a:pt x="5092534" y="2443551"/>
                  </a:cubicBezTo>
                  <a:cubicBezTo>
                    <a:pt x="5092695" y="2444456"/>
                    <a:pt x="5092922" y="2444036"/>
                    <a:pt x="5093083" y="2443615"/>
                  </a:cubicBezTo>
                  <a:cubicBezTo>
                    <a:pt x="5093083" y="2443551"/>
                    <a:pt x="5093180" y="2443551"/>
                    <a:pt x="5093180" y="2443551"/>
                  </a:cubicBezTo>
                  <a:cubicBezTo>
                    <a:pt x="5093245" y="2444715"/>
                    <a:pt x="5093504" y="2443777"/>
                    <a:pt x="5093665" y="2443712"/>
                  </a:cubicBezTo>
                  <a:cubicBezTo>
                    <a:pt x="5093860" y="2443615"/>
                    <a:pt x="5093989" y="2443551"/>
                    <a:pt x="5094086" y="2443777"/>
                  </a:cubicBezTo>
                  <a:cubicBezTo>
                    <a:pt x="5094183" y="2443971"/>
                    <a:pt x="5094248" y="2444133"/>
                    <a:pt x="5094345" y="2443777"/>
                  </a:cubicBezTo>
                  <a:cubicBezTo>
                    <a:pt x="5094409" y="2443615"/>
                    <a:pt x="5094506" y="2443551"/>
                    <a:pt x="5094506" y="2443615"/>
                  </a:cubicBezTo>
                  <a:cubicBezTo>
                    <a:pt x="5094830" y="2444036"/>
                    <a:pt x="5095250" y="2443033"/>
                    <a:pt x="5095574" y="2443454"/>
                  </a:cubicBezTo>
                  <a:cubicBezTo>
                    <a:pt x="5095832" y="2442483"/>
                    <a:pt x="5096059" y="2443033"/>
                    <a:pt x="5096317" y="2443130"/>
                  </a:cubicBezTo>
                  <a:cubicBezTo>
                    <a:pt x="5096317" y="2443130"/>
                    <a:pt x="5096414" y="2443033"/>
                    <a:pt x="5096414" y="2442969"/>
                  </a:cubicBezTo>
                  <a:cubicBezTo>
                    <a:pt x="5096479" y="2442645"/>
                    <a:pt x="5096576" y="2442548"/>
                    <a:pt x="5096576" y="2442548"/>
                  </a:cubicBezTo>
                  <a:lnTo>
                    <a:pt x="5096576" y="2441804"/>
                  </a:lnTo>
                  <a:lnTo>
                    <a:pt x="5096738" y="2441804"/>
                  </a:lnTo>
                  <a:cubicBezTo>
                    <a:pt x="5096738" y="2442063"/>
                    <a:pt x="5096835" y="2442289"/>
                    <a:pt x="5096835" y="2442483"/>
                  </a:cubicBezTo>
                  <a:lnTo>
                    <a:pt x="5096997" y="2442289"/>
                  </a:lnTo>
                  <a:cubicBezTo>
                    <a:pt x="5096997" y="2442807"/>
                    <a:pt x="5097158" y="2442128"/>
                    <a:pt x="5097255" y="2442710"/>
                  </a:cubicBezTo>
                  <a:cubicBezTo>
                    <a:pt x="5097320" y="2442225"/>
                    <a:pt x="5097385" y="2442063"/>
                    <a:pt x="5097482" y="2441901"/>
                  </a:cubicBezTo>
                  <a:lnTo>
                    <a:pt x="5097805" y="2441966"/>
                  </a:lnTo>
                  <a:cubicBezTo>
                    <a:pt x="5097805" y="2442548"/>
                    <a:pt x="5097805" y="2443292"/>
                    <a:pt x="5097805" y="2444295"/>
                  </a:cubicBezTo>
                  <a:lnTo>
                    <a:pt x="5097805" y="2444359"/>
                  </a:lnTo>
                  <a:cubicBezTo>
                    <a:pt x="5097902" y="2443874"/>
                    <a:pt x="5098129" y="2443551"/>
                    <a:pt x="5098129" y="2442710"/>
                  </a:cubicBezTo>
                  <a:cubicBezTo>
                    <a:pt x="5098129" y="2442548"/>
                    <a:pt x="5098226" y="2442483"/>
                    <a:pt x="5098323" y="2442289"/>
                  </a:cubicBezTo>
                  <a:cubicBezTo>
                    <a:pt x="5098387" y="2441966"/>
                    <a:pt x="5098484" y="2443130"/>
                    <a:pt x="5098646" y="2442548"/>
                  </a:cubicBezTo>
                  <a:cubicBezTo>
                    <a:pt x="5098646" y="2442386"/>
                    <a:pt x="5098743" y="2442289"/>
                    <a:pt x="5098808" y="2442225"/>
                  </a:cubicBezTo>
                  <a:lnTo>
                    <a:pt x="5099131" y="2442289"/>
                  </a:lnTo>
                  <a:cubicBezTo>
                    <a:pt x="5099228" y="2442483"/>
                    <a:pt x="5099325" y="2442710"/>
                    <a:pt x="5099390" y="2442548"/>
                  </a:cubicBezTo>
                  <a:cubicBezTo>
                    <a:pt x="5099454" y="2442386"/>
                    <a:pt x="5099552" y="2442386"/>
                    <a:pt x="5099552" y="2442386"/>
                  </a:cubicBezTo>
                  <a:cubicBezTo>
                    <a:pt x="5099649" y="2442483"/>
                    <a:pt x="5099713" y="2443033"/>
                    <a:pt x="5099810" y="2443227"/>
                  </a:cubicBezTo>
                  <a:cubicBezTo>
                    <a:pt x="5100069" y="2442483"/>
                    <a:pt x="5100392" y="2442548"/>
                    <a:pt x="5100651" y="2443292"/>
                  </a:cubicBezTo>
                  <a:lnTo>
                    <a:pt x="5100813" y="2442710"/>
                  </a:lnTo>
                  <a:cubicBezTo>
                    <a:pt x="5100878" y="2443551"/>
                    <a:pt x="5101039" y="2443033"/>
                    <a:pt x="5101201" y="2442969"/>
                  </a:cubicBezTo>
                  <a:cubicBezTo>
                    <a:pt x="5101395" y="2442872"/>
                    <a:pt x="5101524" y="2443389"/>
                    <a:pt x="5101621" y="2443130"/>
                  </a:cubicBezTo>
                  <a:cubicBezTo>
                    <a:pt x="5101783" y="2442807"/>
                    <a:pt x="5101880" y="2443777"/>
                    <a:pt x="5101945" y="2443033"/>
                  </a:cubicBezTo>
                  <a:cubicBezTo>
                    <a:pt x="5102042" y="2443454"/>
                    <a:pt x="5102042" y="2443874"/>
                    <a:pt x="5102139" y="2444359"/>
                  </a:cubicBezTo>
                  <a:cubicBezTo>
                    <a:pt x="5102203" y="2443777"/>
                    <a:pt x="5102203" y="2443389"/>
                    <a:pt x="5102268" y="2442807"/>
                  </a:cubicBezTo>
                  <a:lnTo>
                    <a:pt x="5102365" y="2442807"/>
                  </a:lnTo>
                  <a:cubicBezTo>
                    <a:pt x="5102462" y="2442872"/>
                    <a:pt x="5102624" y="2442710"/>
                    <a:pt x="5102721" y="2443292"/>
                  </a:cubicBezTo>
                  <a:cubicBezTo>
                    <a:pt x="5102721" y="2443454"/>
                    <a:pt x="5102883" y="2443033"/>
                    <a:pt x="5102947" y="2443130"/>
                  </a:cubicBezTo>
                  <a:cubicBezTo>
                    <a:pt x="5103044" y="2443227"/>
                    <a:pt x="5103044" y="2443033"/>
                    <a:pt x="5103109" y="2442872"/>
                  </a:cubicBezTo>
                  <a:lnTo>
                    <a:pt x="5103368" y="2442872"/>
                  </a:lnTo>
                  <a:lnTo>
                    <a:pt x="5103529" y="2443454"/>
                  </a:lnTo>
                  <a:lnTo>
                    <a:pt x="5103691" y="2442969"/>
                  </a:lnTo>
                  <a:lnTo>
                    <a:pt x="5104015" y="2442969"/>
                  </a:lnTo>
                  <a:lnTo>
                    <a:pt x="5104112" y="2443389"/>
                  </a:lnTo>
                  <a:cubicBezTo>
                    <a:pt x="5104112" y="2443227"/>
                    <a:pt x="5104112" y="2443130"/>
                    <a:pt x="5104209" y="2442969"/>
                  </a:cubicBezTo>
                  <a:lnTo>
                    <a:pt x="5106181" y="2443130"/>
                  </a:lnTo>
                  <a:cubicBezTo>
                    <a:pt x="5106278" y="2443292"/>
                    <a:pt x="5106278" y="2443551"/>
                    <a:pt x="5106408" y="2443971"/>
                  </a:cubicBezTo>
                  <a:cubicBezTo>
                    <a:pt x="5106408" y="2443777"/>
                    <a:pt x="5106505" y="2443454"/>
                    <a:pt x="5106602" y="2443227"/>
                  </a:cubicBezTo>
                  <a:lnTo>
                    <a:pt x="5107346" y="2443292"/>
                  </a:lnTo>
                  <a:cubicBezTo>
                    <a:pt x="5107410" y="2443615"/>
                    <a:pt x="5107507" y="2444133"/>
                    <a:pt x="5107604" y="2444553"/>
                  </a:cubicBezTo>
                  <a:cubicBezTo>
                    <a:pt x="5107669" y="2444198"/>
                    <a:pt x="5107604" y="2443777"/>
                    <a:pt x="5107507" y="2443389"/>
                  </a:cubicBezTo>
                  <a:lnTo>
                    <a:pt x="5107831" y="2443389"/>
                  </a:lnTo>
                  <a:lnTo>
                    <a:pt x="5107831" y="2443454"/>
                  </a:lnTo>
                  <a:lnTo>
                    <a:pt x="5107831" y="2443389"/>
                  </a:lnTo>
                  <a:lnTo>
                    <a:pt x="5109318" y="2443389"/>
                  </a:lnTo>
                  <a:lnTo>
                    <a:pt x="5109416" y="2443454"/>
                  </a:lnTo>
                  <a:cubicBezTo>
                    <a:pt x="5109416" y="2444198"/>
                    <a:pt x="5109480" y="2444715"/>
                    <a:pt x="5109577" y="2444456"/>
                  </a:cubicBezTo>
                  <a:cubicBezTo>
                    <a:pt x="5109480" y="2444133"/>
                    <a:pt x="5109416" y="2443777"/>
                    <a:pt x="5109416" y="2443454"/>
                  </a:cubicBezTo>
                  <a:cubicBezTo>
                    <a:pt x="5109416" y="2443454"/>
                    <a:pt x="5109416" y="2443454"/>
                    <a:pt x="5109416" y="2443389"/>
                  </a:cubicBezTo>
                  <a:lnTo>
                    <a:pt x="5109739" y="2443389"/>
                  </a:lnTo>
                  <a:lnTo>
                    <a:pt x="5109739" y="2443454"/>
                  </a:lnTo>
                  <a:cubicBezTo>
                    <a:pt x="5109739" y="2443389"/>
                    <a:pt x="5109739" y="2443389"/>
                    <a:pt x="5109739" y="2443389"/>
                  </a:cubicBezTo>
                  <a:lnTo>
                    <a:pt x="5110418" y="2443389"/>
                  </a:lnTo>
                  <a:cubicBezTo>
                    <a:pt x="5110321" y="2444036"/>
                    <a:pt x="5110256" y="2444618"/>
                    <a:pt x="5110418" y="2445944"/>
                  </a:cubicBezTo>
                  <a:cubicBezTo>
                    <a:pt x="5110483" y="2445459"/>
                    <a:pt x="5110547" y="2445103"/>
                    <a:pt x="5110644" y="2444780"/>
                  </a:cubicBezTo>
                  <a:cubicBezTo>
                    <a:pt x="5110547" y="2444295"/>
                    <a:pt x="5110483" y="2443874"/>
                    <a:pt x="5110418" y="2443389"/>
                  </a:cubicBezTo>
                  <a:cubicBezTo>
                    <a:pt x="5113135" y="2443615"/>
                    <a:pt x="5115884" y="2444133"/>
                    <a:pt x="5118342" y="2442483"/>
                  </a:cubicBezTo>
                  <a:lnTo>
                    <a:pt x="5118439" y="2443033"/>
                  </a:lnTo>
                  <a:cubicBezTo>
                    <a:pt x="5118600" y="2443227"/>
                    <a:pt x="5118600" y="2443227"/>
                    <a:pt x="5118536" y="2442386"/>
                  </a:cubicBezTo>
                  <a:cubicBezTo>
                    <a:pt x="5118600" y="2442289"/>
                    <a:pt x="5118762" y="2442128"/>
                    <a:pt x="5118924" y="2442063"/>
                  </a:cubicBezTo>
                  <a:cubicBezTo>
                    <a:pt x="5119085" y="2442128"/>
                    <a:pt x="5119279" y="2442548"/>
                    <a:pt x="5119344" y="2442386"/>
                  </a:cubicBezTo>
                  <a:cubicBezTo>
                    <a:pt x="5119344" y="2442289"/>
                    <a:pt x="5119441" y="2442289"/>
                    <a:pt x="5119441" y="2442289"/>
                  </a:cubicBezTo>
                  <a:cubicBezTo>
                    <a:pt x="5120411" y="2444133"/>
                    <a:pt x="5121414" y="2446849"/>
                    <a:pt x="5121576" y="2451410"/>
                  </a:cubicBezTo>
                  <a:cubicBezTo>
                    <a:pt x="5121576" y="2452056"/>
                    <a:pt x="5121576" y="2452639"/>
                    <a:pt x="5121576" y="2453156"/>
                  </a:cubicBezTo>
                  <a:lnTo>
                    <a:pt x="5121511" y="2452897"/>
                  </a:lnTo>
                  <a:cubicBezTo>
                    <a:pt x="5121511" y="2453156"/>
                    <a:pt x="5121511" y="2453318"/>
                    <a:pt x="5121576" y="2453576"/>
                  </a:cubicBezTo>
                  <a:lnTo>
                    <a:pt x="5121511" y="2454223"/>
                  </a:lnTo>
                  <a:cubicBezTo>
                    <a:pt x="5121511" y="2454223"/>
                    <a:pt x="5121414" y="2454126"/>
                    <a:pt x="5121414" y="2454062"/>
                  </a:cubicBezTo>
                  <a:cubicBezTo>
                    <a:pt x="5121349" y="2453900"/>
                    <a:pt x="5121252" y="2453641"/>
                    <a:pt x="5121155" y="2453900"/>
                  </a:cubicBezTo>
                  <a:cubicBezTo>
                    <a:pt x="5121091" y="2454320"/>
                    <a:pt x="5120897" y="2454126"/>
                    <a:pt x="5120767" y="2453900"/>
                  </a:cubicBezTo>
                  <a:cubicBezTo>
                    <a:pt x="5120411" y="2453479"/>
                    <a:pt x="5120250" y="2453641"/>
                    <a:pt x="5120023" y="2453803"/>
                  </a:cubicBezTo>
                  <a:cubicBezTo>
                    <a:pt x="5119926" y="2453900"/>
                    <a:pt x="5119182" y="2452736"/>
                    <a:pt x="5118924" y="2452056"/>
                  </a:cubicBezTo>
                  <a:cubicBezTo>
                    <a:pt x="5118924" y="2452412"/>
                    <a:pt x="5119021" y="2452736"/>
                    <a:pt x="5119021" y="2452994"/>
                  </a:cubicBezTo>
                  <a:cubicBezTo>
                    <a:pt x="5118924" y="2453576"/>
                    <a:pt x="5118600" y="2453221"/>
                    <a:pt x="5118536" y="2454062"/>
                  </a:cubicBezTo>
                  <a:cubicBezTo>
                    <a:pt x="5118536" y="2454223"/>
                    <a:pt x="5118342" y="2454126"/>
                    <a:pt x="5118342" y="2454062"/>
                  </a:cubicBezTo>
                  <a:lnTo>
                    <a:pt x="5118180" y="2453738"/>
                  </a:lnTo>
                  <a:cubicBezTo>
                    <a:pt x="5118083" y="2454126"/>
                    <a:pt x="5118083" y="2454644"/>
                    <a:pt x="5117759" y="2454126"/>
                  </a:cubicBezTo>
                  <a:cubicBezTo>
                    <a:pt x="5117695" y="2453900"/>
                    <a:pt x="5117533" y="2454126"/>
                    <a:pt x="5117371" y="2454482"/>
                  </a:cubicBezTo>
                  <a:cubicBezTo>
                    <a:pt x="5117274" y="2454644"/>
                    <a:pt x="5117113" y="2454223"/>
                    <a:pt x="5117016" y="2454062"/>
                  </a:cubicBezTo>
                  <a:cubicBezTo>
                    <a:pt x="5116757" y="2454967"/>
                    <a:pt x="5116757" y="2454967"/>
                    <a:pt x="5116272" y="2453318"/>
                  </a:cubicBezTo>
                  <a:cubicBezTo>
                    <a:pt x="5116272" y="2453641"/>
                    <a:pt x="5116272" y="2454062"/>
                    <a:pt x="5116272" y="2454223"/>
                  </a:cubicBezTo>
                  <a:cubicBezTo>
                    <a:pt x="5116272" y="2454482"/>
                    <a:pt x="5116272" y="2455129"/>
                    <a:pt x="5116110" y="2454385"/>
                  </a:cubicBezTo>
                  <a:cubicBezTo>
                    <a:pt x="5116110" y="2454320"/>
                    <a:pt x="5116013" y="2454320"/>
                    <a:pt x="5116013" y="2454320"/>
                  </a:cubicBezTo>
                  <a:cubicBezTo>
                    <a:pt x="5115948" y="2455226"/>
                    <a:pt x="5115528" y="2454644"/>
                    <a:pt x="5115366" y="2455064"/>
                  </a:cubicBezTo>
                  <a:cubicBezTo>
                    <a:pt x="5115302" y="2455226"/>
                    <a:pt x="5115205" y="2455129"/>
                    <a:pt x="5115043" y="2454967"/>
                  </a:cubicBezTo>
                  <a:cubicBezTo>
                    <a:pt x="5114881" y="2454902"/>
                    <a:pt x="5114687" y="2454126"/>
                    <a:pt x="5114622" y="2454805"/>
                  </a:cubicBezTo>
                  <a:cubicBezTo>
                    <a:pt x="5114461" y="2454223"/>
                    <a:pt x="5114364" y="2454805"/>
                    <a:pt x="5114202" y="2454644"/>
                  </a:cubicBezTo>
                  <a:cubicBezTo>
                    <a:pt x="5114040" y="2454385"/>
                    <a:pt x="5113943" y="2454967"/>
                    <a:pt x="5113814" y="2454902"/>
                  </a:cubicBezTo>
                  <a:cubicBezTo>
                    <a:pt x="5113717" y="2454902"/>
                    <a:pt x="5113717" y="2454902"/>
                    <a:pt x="5113717" y="2454967"/>
                  </a:cubicBezTo>
                  <a:cubicBezTo>
                    <a:pt x="5113814" y="2456196"/>
                    <a:pt x="5113555" y="2455873"/>
                    <a:pt x="5113296" y="2455711"/>
                  </a:cubicBezTo>
                  <a:cubicBezTo>
                    <a:pt x="5112876" y="2455452"/>
                    <a:pt x="5112876" y="2455387"/>
                    <a:pt x="5112714" y="2455873"/>
                  </a:cubicBezTo>
                  <a:cubicBezTo>
                    <a:pt x="5112617" y="2456131"/>
                    <a:pt x="5112553" y="2456390"/>
                    <a:pt x="5112488" y="2455808"/>
                  </a:cubicBezTo>
                  <a:cubicBezTo>
                    <a:pt x="5112488" y="2455711"/>
                    <a:pt x="5112294" y="2455711"/>
                    <a:pt x="5112294" y="2455808"/>
                  </a:cubicBezTo>
                  <a:cubicBezTo>
                    <a:pt x="5112229" y="2456293"/>
                    <a:pt x="5112132" y="2456293"/>
                    <a:pt x="5111970" y="2456196"/>
                  </a:cubicBezTo>
                  <a:cubicBezTo>
                    <a:pt x="5111809" y="2456131"/>
                    <a:pt x="5111744" y="2456293"/>
                    <a:pt x="5111647" y="2456390"/>
                  </a:cubicBezTo>
                  <a:cubicBezTo>
                    <a:pt x="5111550" y="2456455"/>
                    <a:pt x="5111388" y="2456552"/>
                    <a:pt x="5111324" y="2456616"/>
                  </a:cubicBezTo>
                  <a:cubicBezTo>
                    <a:pt x="5109416" y="2455711"/>
                    <a:pt x="5107410" y="2455064"/>
                    <a:pt x="5105858" y="2456390"/>
                  </a:cubicBezTo>
                  <a:cubicBezTo>
                    <a:pt x="5105858" y="2456293"/>
                    <a:pt x="5105761" y="2456196"/>
                    <a:pt x="5105761" y="2456196"/>
                  </a:cubicBezTo>
                  <a:cubicBezTo>
                    <a:pt x="5105664" y="2456196"/>
                    <a:pt x="5105599" y="2456034"/>
                    <a:pt x="5105535" y="2456131"/>
                  </a:cubicBezTo>
                  <a:cubicBezTo>
                    <a:pt x="5105438" y="2456131"/>
                    <a:pt x="5105341" y="2456293"/>
                    <a:pt x="5105341" y="2456455"/>
                  </a:cubicBezTo>
                  <a:cubicBezTo>
                    <a:pt x="5105179" y="2456972"/>
                    <a:pt x="5105114" y="2456972"/>
                    <a:pt x="5105017" y="2455970"/>
                  </a:cubicBezTo>
                  <a:cubicBezTo>
                    <a:pt x="5105017" y="2455808"/>
                    <a:pt x="5104855" y="2455646"/>
                    <a:pt x="5104791" y="2455452"/>
                  </a:cubicBezTo>
                  <a:cubicBezTo>
                    <a:pt x="5104791" y="2455873"/>
                    <a:pt x="5104791" y="2456293"/>
                    <a:pt x="5104791" y="2456972"/>
                  </a:cubicBezTo>
                  <a:cubicBezTo>
                    <a:pt x="5104694" y="2456875"/>
                    <a:pt x="5104597" y="2456713"/>
                    <a:pt x="5104435" y="2456552"/>
                  </a:cubicBezTo>
                  <a:cubicBezTo>
                    <a:pt x="5104338" y="2456875"/>
                    <a:pt x="5104273" y="2456875"/>
                    <a:pt x="5104112" y="2457134"/>
                  </a:cubicBezTo>
                  <a:cubicBezTo>
                    <a:pt x="5103950" y="2457360"/>
                    <a:pt x="5103853" y="2457360"/>
                    <a:pt x="5103691" y="2456972"/>
                  </a:cubicBezTo>
                  <a:cubicBezTo>
                    <a:pt x="5103691" y="2456875"/>
                    <a:pt x="5103594" y="2456875"/>
                    <a:pt x="5103594" y="2456972"/>
                  </a:cubicBezTo>
                  <a:cubicBezTo>
                    <a:pt x="5103465" y="2457457"/>
                    <a:pt x="5103206" y="2457296"/>
                    <a:pt x="5102947" y="2457199"/>
                  </a:cubicBezTo>
                  <a:cubicBezTo>
                    <a:pt x="5102883" y="2457134"/>
                    <a:pt x="5102721" y="2457037"/>
                    <a:pt x="5102624" y="2457199"/>
                  </a:cubicBezTo>
                  <a:cubicBezTo>
                    <a:pt x="5102139" y="2457716"/>
                    <a:pt x="5102139" y="2457716"/>
                    <a:pt x="5101718" y="2456713"/>
                  </a:cubicBezTo>
                  <a:cubicBezTo>
                    <a:pt x="5101621" y="2456616"/>
                    <a:pt x="5101524" y="2456616"/>
                    <a:pt x="5101524" y="2456616"/>
                  </a:cubicBezTo>
                  <a:cubicBezTo>
                    <a:pt x="5101460" y="2457522"/>
                    <a:pt x="5101298" y="2457360"/>
                    <a:pt x="5101136" y="2457619"/>
                  </a:cubicBezTo>
                  <a:cubicBezTo>
                    <a:pt x="5100975" y="2457878"/>
                    <a:pt x="5100813" y="2457878"/>
                    <a:pt x="5100651" y="2457942"/>
                  </a:cubicBezTo>
                  <a:cubicBezTo>
                    <a:pt x="5100554" y="2458039"/>
                    <a:pt x="5100457" y="2457134"/>
                    <a:pt x="5100392" y="2457781"/>
                  </a:cubicBezTo>
                  <a:cubicBezTo>
                    <a:pt x="5100295" y="2457457"/>
                    <a:pt x="5100198" y="2457199"/>
                    <a:pt x="5100069" y="2456778"/>
                  </a:cubicBezTo>
                  <a:cubicBezTo>
                    <a:pt x="5099972" y="2457037"/>
                    <a:pt x="5099810" y="2457716"/>
                    <a:pt x="5099649" y="2458266"/>
                  </a:cubicBezTo>
                  <a:cubicBezTo>
                    <a:pt x="5097579" y="2457457"/>
                    <a:pt x="5095509" y="2456875"/>
                    <a:pt x="5093342" y="2456778"/>
                  </a:cubicBezTo>
                  <a:cubicBezTo>
                    <a:pt x="5090108" y="2456616"/>
                    <a:pt x="5086809" y="2456972"/>
                    <a:pt x="5083575" y="2456034"/>
                  </a:cubicBezTo>
                  <a:cubicBezTo>
                    <a:pt x="5082831" y="2455808"/>
                    <a:pt x="5082023" y="2455549"/>
                    <a:pt x="5081279" y="2455290"/>
                  </a:cubicBezTo>
                  <a:cubicBezTo>
                    <a:pt x="5081279" y="2455129"/>
                    <a:pt x="5081279" y="2454708"/>
                    <a:pt x="5081344" y="2454482"/>
                  </a:cubicBezTo>
                  <a:cubicBezTo>
                    <a:pt x="5081505" y="2453576"/>
                    <a:pt x="5081505" y="2452736"/>
                    <a:pt x="5081441" y="2451895"/>
                  </a:cubicBezTo>
                  <a:cubicBezTo>
                    <a:pt x="5081344" y="2452315"/>
                    <a:pt x="5081279" y="2452736"/>
                    <a:pt x="5081085" y="2453318"/>
                  </a:cubicBezTo>
                  <a:cubicBezTo>
                    <a:pt x="5081182" y="2453803"/>
                    <a:pt x="5081182" y="2454482"/>
                    <a:pt x="5081085" y="2455290"/>
                  </a:cubicBezTo>
                  <a:lnTo>
                    <a:pt x="5080697" y="2455129"/>
                  </a:lnTo>
                  <a:lnTo>
                    <a:pt x="5080761" y="2454644"/>
                  </a:lnTo>
                  <a:cubicBezTo>
                    <a:pt x="5080761" y="2454320"/>
                    <a:pt x="5080761" y="2454062"/>
                    <a:pt x="5080761" y="2453738"/>
                  </a:cubicBezTo>
                  <a:cubicBezTo>
                    <a:pt x="5080761" y="2453738"/>
                    <a:pt x="5080761" y="2453641"/>
                    <a:pt x="5080826" y="2453641"/>
                  </a:cubicBezTo>
                  <a:cubicBezTo>
                    <a:pt x="5080826" y="2453641"/>
                    <a:pt x="5080826" y="2453576"/>
                    <a:pt x="5080923" y="2453479"/>
                  </a:cubicBezTo>
                  <a:cubicBezTo>
                    <a:pt x="5080826" y="2453156"/>
                    <a:pt x="5080697" y="2452897"/>
                    <a:pt x="5080600" y="2452574"/>
                  </a:cubicBezTo>
                  <a:cubicBezTo>
                    <a:pt x="5080438" y="2453382"/>
                    <a:pt x="5080341" y="2454223"/>
                    <a:pt x="5080179" y="2454967"/>
                  </a:cubicBezTo>
                  <a:cubicBezTo>
                    <a:pt x="5079435" y="2454805"/>
                    <a:pt x="5078692" y="2454805"/>
                    <a:pt x="5077883" y="2455064"/>
                  </a:cubicBezTo>
                  <a:cubicBezTo>
                    <a:pt x="5075878" y="2453738"/>
                    <a:pt x="5073808" y="2452315"/>
                    <a:pt x="5071318" y="2454320"/>
                  </a:cubicBezTo>
                  <a:cubicBezTo>
                    <a:pt x="5071318" y="2454126"/>
                    <a:pt x="5071318" y="2453964"/>
                    <a:pt x="5071253" y="2453803"/>
                  </a:cubicBezTo>
                  <a:cubicBezTo>
                    <a:pt x="5071156" y="2452994"/>
                    <a:pt x="5070994" y="2453318"/>
                    <a:pt x="5070736" y="2453803"/>
                  </a:cubicBezTo>
                  <a:cubicBezTo>
                    <a:pt x="5070736" y="2453641"/>
                    <a:pt x="5070671" y="2453479"/>
                    <a:pt x="5070671" y="2453221"/>
                  </a:cubicBezTo>
                  <a:cubicBezTo>
                    <a:pt x="5070671" y="2453059"/>
                    <a:pt x="5070477" y="2452639"/>
                    <a:pt x="5070412" y="2452639"/>
                  </a:cubicBezTo>
                  <a:cubicBezTo>
                    <a:pt x="5070348" y="2452736"/>
                    <a:pt x="5070154" y="2452897"/>
                    <a:pt x="5070154" y="2452833"/>
                  </a:cubicBezTo>
                  <a:cubicBezTo>
                    <a:pt x="5070154" y="2452315"/>
                    <a:pt x="5070089" y="2452412"/>
                    <a:pt x="5069992" y="2452250"/>
                  </a:cubicBezTo>
                  <a:cubicBezTo>
                    <a:pt x="5069927" y="2452056"/>
                    <a:pt x="5069927" y="2451830"/>
                    <a:pt x="5069830" y="2451733"/>
                  </a:cubicBezTo>
                  <a:cubicBezTo>
                    <a:pt x="5069766" y="2451571"/>
                    <a:pt x="5069766" y="2451668"/>
                    <a:pt x="5069507" y="2452477"/>
                  </a:cubicBezTo>
                  <a:cubicBezTo>
                    <a:pt x="5069410" y="2452639"/>
                    <a:pt x="5069345" y="2452897"/>
                    <a:pt x="5069345" y="2452994"/>
                  </a:cubicBezTo>
                  <a:cubicBezTo>
                    <a:pt x="5069248" y="2453156"/>
                    <a:pt x="5069151" y="2453156"/>
                    <a:pt x="5069022" y="2453221"/>
                  </a:cubicBezTo>
                  <a:cubicBezTo>
                    <a:pt x="5069086" y="2452412"/>
                    <a:pt x="5069086" y="2452315"/>
                    <a:pt x="5069345" y="2450827"/>
                  </a:cubicBezTo>
                  <a:cubicBezTo>
                    <a:pt x="5069086" y="2450763"/>
                    <a:pt x="5068925" y="2451668"/>
                    <a:pt x="5068763" y="2452412"/>
                  </a:cubicBezTo>
                  <a:lnTo>
                    <a:pt x="5068407" y="2452736"/>
                  </a:lnTo>
                  <a:cubicBezTo>
                    <a:pt x="5068343" y="2452412"/>
                    <a:pt x="5068601" y="2451151"/>
                    <a:pt x="5068278" y="2451410"/>
                  </a:cubicBezTo>
                  <a:cubicBezTo>
                    <a:pt x="5068019" y="2451895"/>
                    <a:pt x="5067857" y="2452897"/>
                    <a:pt x="5067534" y="2453059"/>
                  </a:cubicBezTo>
                  <a:cubicBezTo>
                    <a:pt x="5067178" y="2453221"/>
                    <a:pt x="5067081" y="2452994"/>
                    <a:pt x="5067275" y="2451733"/>
                  </a:cubicBezTo>
                  <a:cubicBezTo>
                    <a:pt x="5067275" y="2451571"/>
                    <a:pt x="5067340" y="2451410"/>
                    <a:pt x="5067437" y="2450924"/>
                  </a:cubicBezTo>
                  <a:cubicBezTo>
                    <a:pt x="5067178" y="2451571"/>
                    <a:pt x="5067017" y="2452574"/>
                    <a:pt x="5066855" y="2452477"/>
                  </a:cubicBezTo>
                  <a:cubicBezTo>
                    <a:pt x="5066693" y="2452412"/>
                    <a:pt x="5066531" y="2452574"/>
                    <a:pt x="5066273" y="2452736"/>
                  </a:cubicBezTo>
                  <a:cubicBezTo>
                    <a:pt x="5066208" y="2452833"/>
                    <a:pt x="5066273" y="2451992"/>
                    <a:pt x="5066014" y="2452574"/>
                  </a:cubicBezTo>
                  <a:cubicBezTo>
                    <a:pt x="5065852" y="2452897"/>
                    <a:pt x="5065788" y="2453059"/>
                    <a:pt x="5065626" y="2453221"/>
                  </a:cubicBezTo>
                  <a:cubicBezTo>
                    <a:pt x="5065529" y="2453318"/>
                    <a:pt x="5065464" y="2453382"/>
                    <a:pt x="5065367" y="2453479"/>
                  </a:cubicBezTo>
                  <a:cubicBezTo>
                    <a:pt x="5065367" y="2453156"/>
                    <a:pt x="5065367" y="2452639"/>
                    <a:pt x="5065464" y="2452250"/>
                  </a:cubicBezTo>
                  <a:cubicBezTo>
                    <a:pt x="5065367" y="2452250"/>
                    <a:pt x="5065367" y="2452250"/>
                    <a:pt x="5065367" y="2452315"/>
                  </a:cubicBezTo>
                  <a:cubicBezTo>
                    <a:pt x="5065205" y="2452574"/>
                    <a:pt x="5065108" y="2452833"/>
                    <a:pt x="5064947" y="2452736"/>
                  </a:cubicBezTo>
                  <a:cubicBezTo>
                    <a:pt x="5064526" y="2452412"/>
                    <a:pt x="5064462" y="2452477"/>
                    <a:pt x="5063879" y="2453221"/>
                  </a:cubicBezTo>
                  <a:cubicBezTo>
                    <a:pt x="5063879" y="2452897"/>
                    <a:pt x="5063879" y="2452574"/>
                    <a:pt x="5063879" y="2452153"/>
                  </a:cubicBezTo>
                  <a:cubicBezTo>
                    <a:pt x="5063718" y="2452412"/>
                    <a:pt x="5063621" y="2452477"/>
                    <a:pt x="5063556" y="2452833"/>
                  </a:cubicBezTo>
                  <a:cubicBezTo>
                    <a:pt x="5063459" y="2453156"/>
                    <a:pt x="5063394" y="2453318"/>
                    <a:pt x="5063297" y="2453221"/>
                  </a:cubicBezTo>
                  <a:cubicBezTo>
                    <a:pt x="5063200" y="2453156"/>
                    <a:pt x="5063136" y="2453156"/>
                    <a:pt x="5063039" y="2453318"/>
                  </a:cubicBezTo>
                  <a:cubicBezTo>
                    <a:pt x="5062715" y="2453738"/>
                    <a:pt x="5062554" y="2453576"/>
                    <a:pt x="5062392" y="2453318"/>
                  </a:cubicBezTo>
                  <a:cubicBezTo>
                    <a:pt x="5062295" y="2453221"/>
                    <a:pt x="5062295" y="2452897"/>
                    <a:pt x="5062133" y="2452897"/>
                  </a:cubicBezTo>
                  <a:cubicBezTo>
                    <a:pt x="5061971" y="2452994"/>
                    <a:pt x="5061874" y="2453059"/>
                    <a:pt x="5061874" y="2452639"/>
                  </a:cubicBezTo>
                  <a:cubicBezTo>
                    <a:pt x="5061874" y="2452574"/>
                    <a:pt x="5061874" y="2452574"/>
                    <a:pt x="5061874" y="2452574"/>
                  </a:cubicBezTo>
                  <a:cubicBezTo>
                    <a:pt x="5061486" y="2453641"/>
                    <a:pt x="5061389" y="2452736"/>
                    <a:pt x="5061066" y="2452994"/>
                  </a:cubicBezTo>
                  <a:cubicBezTo>
                    <a:pt x="5060807" y="2453221"/>
                    <a:pt x="5060645" y="2452639"/>
                    <a:pt x="5060387" y="2452477"/>
                  </a:cubicBezTo>
                  <a:cubicBezTo>
                    <a:pt x="5060484" y="2452250"/>
                    <a:pt x="5060484" y="2451992"/>
                    <a:pt x="5060548" y="2451733"/>
                  </a:cubicBezTo>
                  <a:cubicBezTo>
                    <a:pt x="5060322" y="2452153"/>
                    <a:pt x="5060225" y="2451668"/>
                    <a:pt x="5060063" y="2451733"/>
                  </a:cubicBezTo>
                  <a:cubicBezTo>
                    <a:pt x="5060063" y="2451733"/>
                    <a:pt x="5059999" y="2451895"/>
                    <a:pt x="5059902" y="2451992"/>
                  </a:cubicBezTo>
                  <a:cubicBezTo>
                    <a:pt x="5059902" y="2451668"/>
                    <a:pt x="5059902" y="2451410"/>
                    <a:pt x="5059999" y="2450989"/>
                  </a:cubicBezTo>
                  <a:cubicBezTo>
                    <a:pt x="5059902" y="2451086"/>
                    <a:pt x="5059805" y="2451248"/>
                    <a:pt x="5059740" y="2451248"/>
                  </a:cubicBezTo>
                  <a:cubicBezTo>
                    <a:pt x="5059643" y="2451248"/>
                    <a:pt x="5059643" y="2451151"/>
                    <a:pt x="5059643" y="2451086"/>
                  </a:cubicBezTo>
                  <a:cubicBezTo>
                    <a:pt x="5059740" y="2450924"/>
                    <a:pt x="5059805" y="2450666"/>
                    <a:pt x="5059902" y="2450569"/>
                  </a:cubicBezTo>
                  <a:cubicBezTo>
                    <a:pt x="5059999" y="2450407"/>
                    <a:pt x="5060063" y="2450342"/>
                    <a:pt x="5060128" y="2450181"/>
                  </a:cubicBezTo>
                  <a:cubicBezTo>
                    <a:pt x="5060128" y="2449501"/>
                    <a:pt x="5059999" y="2449663"/>
                    <a:pt x="5059740" y="2450084"/>
                  </a:cubicBezTo>
                  <a:cubicBezTo>
                    <a:pt x="5059578" y="2450407"/>
                    <a:pt x="5059416" y="2450827"/>
                    <a:pt x="5059158" y="2451248"/>
                  </a:cubicBezTo>
                  <a:cubicBezTo>
                    <a:pt x="5058899" y="2451992"/>
                    <a:pt x="5058737" y="2452056"/>
                    <a:pt x="5058673" y="2451571"/>
                  </a:cubicBezTo>
                  <a:cubicBezTo>
                    <a:pt x="5058673" y="2451410"/>
                    <a:pt x="5058414" y="2451571"/>
                    <a:pt x="5058317" y="2451733"/>
                  </a:cubicBezTo>
                  <a:cubicBezTo>
                    <a:pt x="5057929" y="2452153"/>
                    <a:pt x="5057929" y="2452250"/>
                    <a:pt x="5057993" y="2451086"/>
                  </a:cubicBezTo>
                  <a:lnTo>
                    <a:pt x="5057411" y="2452250"/>
                  </a:lnTo>
                  <a:cubicBezTo>
                    <a:pt x="5057411" y="2451830"/>
                    <a:pt x="5057411" y="2451571"/>
                    <a:pt x="5057411" y="2451571"/>
                  </a:cubicBezTo>
                  <a:cubicBezTo>
                    <a:pt x="5057185" y="2451830"/>
                    <a:pt x="5057088" y="2451086"/>
                    <a:pt x="5056829" y="2451571"/>
                  </a:cubicBezTo>
                  <a:cubicBezTo>
                    <a:pt x="5056603" y="2451992"/>
                    <a:pt x="5056829" y="2450924"/>
                    <a:pt x="5056667" y="2451248"/>
                  </a:cubicBezTo>
                  <a:cubicBezTo>
                    <a:pt x="5056506" y="2451507"/>
                    <a:pt x="5056409" y="2451571"/>
                    <a:pt x="5056344" y="2451410"/>
                  </a:cubicBezTo>
                  <a:cubicBezTo>
                    <a:pt x="5056182" y="2451086"/>
                    <a:pt x="5055859" y="2451086"/>
                    <a:pt x="5055439" y="2451733"/>
                  </a:cubicBezTo>
                  <a:cubicBezTo>
                    <a:pt x="5055503" y="2451086"/>
                    <a:pt x="5055600" y="2450666"/>
                    <a:pt x="5055665" y="2450084"/>
                  </a:cubicBezTo>
                  <a:cubicBezTo>
                    <a:pt x="5055600" y="2450181"/>
                    <a:pt x="5055503" y="2450245"/>
                    <a:pt x="5055503" y="2450407"/>
                  </a:cubicBezTo>
                  <a:cubicBezTo>
                    <a:pt x="5055277" y="2450924"/>
                    <a:pt x="5055180" y="2450989"/>
                    <a:pt x="5055115" y="2450666"/>
                  </a:cubicBezTo>
                  <a:cubicBezTo>
                    <a:pt x="5054921" y="2449987"/>
                    <a:pt x="5054759" y="2449922"/>
                    <a:pt x="5054113" y="2450407"/>
                  </a:cubicBezTo>
                  <a:lnTo>
                    <a:pt x="5054016" y="2450245"/>
                  </a:lnTo>
                  <a:cubicBezTo>
                    <a:pt x="5054016" y="2449987"/>
                    <a:pt x="5054113" y="2449760"/>
                    <a:pt x="5054113" y="2449598"/>
                  </a:cubicBezTo>
                  <a:cubicBezTo>
                    <a:pt x="5054113" y="2449340"/>
                    <a:pt x="5054016" y="2449243"/>
                    <a:pt x="5053918" y="2449016"/>
                  </a:cubicBezTo>
                  <a:cubicBezTo>
                    <a:pt x="5053854" y="2449340"/>
                    <a:pt x="5053789" y="2449598"/>
                    <a:pt x="5053789" y="2449825"/>
                  </a:cubicBezTo>
                  <a:lnTo>
                    <a:pt x="5053789" y="2449922"/>
                  </a:lnTo>
                  <a:lnTo>
                    <a:pt x="5053369" y="2449501"/>
                  </a:lnTo>
                  <a:cubicBezTo>
                    <a:pt x="5053530" y="2449178"/>
                    <a:pt x="5053692" y="2448855"/>
                    <a:pt x="5053854" y="2448596"/>
                  </a:cubicBezTo>
                  <a:cubicBezTo>
                    <a:pt x="5053854" y="2448272"/>
                    <a:pt x="5053854" y="2448175"/>
                    <a:pt x="5053595" y="2448693"/>
                  </a:cubicBezTo>
                  <a:cubicBezTo>
                    <a:pt x="5053433" y="2448919"/>
                    <a:pt x="5053369" y="2449178"/>
                    <a:pt x="5053272" y="2449437"/>
                  </a:cubicBezTo>
                  <a:cubicBezTo>
                    <a:pt x="5052787" y="2448919"/>
                    <a:pt x="5052204" y="2448693"/>
                    <a:pt x="5051525" y="2448758"/>
                  </a:cubicBezTo>
                  <a:cubicBezTo>
                    <a:pt x="5050975" y="2448855"/>
                    <a:pt x="5050393" y="2449178"/>
                    <a:pt x="5049714" y="2449501"/>
                  </a:cubicBezTo>
                  <a:cubicBezTo>
                    <a:pt x="5049649" y="2449340"/>
                    <a:pt x="5049455" y="2449243"/>
                    <a:pt x="5049391" y="2449178"/>
                  </a:cubicBezTo>
                  <a:lnTo>
                    <a:pt x="5049552" y="2448499"/>
                  </a:lnTo>
                  <a:cubicBezTo>
                    <a:pt x="5049391" y="2448596"/>
                    <a:pt x="5049229" y="2448855"/>
                    <a:pt x="5049067" y="2449016"/>
                  </a:cubicBezTo>
                  <a:lnTo>
                    <a:pt x="5048647" y="2448855"/>
                  </a:lnTo>
                  <a:lnTo>
                    <a:pt x="5048970" y="2447852"/>
                  </a:lnTo>
                  <a:lnTo>
                    <a:pt x="5048906" y="2447852"/>
                  </a:lnTo>
                  <a:lnTo>
                    <a:pt x="5048550" y="2448855"/>
                  </a:lnTo>
                  <a:lnTo>
                    <a:pt x="5046383" y="2448014"/>
                  </a:lnTo>
                  <a:cubicBezTo>
                    <a:pt x="5046383" y="2447852"/>
                    <a:pt x="5046480" y="2447755"/>
                    <a:pt x="5046480" y="2447529"/>
                  </a:cubicBezTo>
                  <a:lnTo>
                    <a:pt x="5046318" y="2447917"/>
                  </a:lnTo>
                  <a:lnTo>
                    <a:pt x="5045316" y="2447529"/>
                  </a:lnTo>
                  <a:lnTo>
                    <a:pt x="5045316" y="2447432"/>
                  </a:lnTo>
                  <a:lnTo>
                    <a:pt x="5045251" y="2447432"/>
                  </a:lnTo>
                  <a:lnTo>
                    <a:pt x="5044249" y="2447108"/>
                  </a:lnTo>
                  <a:lnTo>
                    <a:pt x="5044313" y="2446849"/>
                  </a:lnTo>
                  <a:cubicBezTo>
                    <a:pt x="5044313" y="2446623"/>
                    <a:pt x="5044184" y="2446849"/>
                    <a:pt x="5044087" y="2447011"/>
                  </a:cubicBezTo>
                  <a:lnTo>
                    <a:pt x="5043990" y="2447011"/>
                  </a:lnTo>
                  <a:cubicBezTo>
                    <a:pt x="5043990" y="2446947"/>
                    <a:pt x="5043990" y="2446947"/>
                    <a:pt x="5043990" y="2446849"/>
                  </a:cubicBezTo>
                  <a:cubicBezTo>
                    <a:pt x="5043990" y="2446785"/>
                    <a:pt x="5043990" y="2446688"/>
                    <a:pt x="5043925" y="2446785"/>
                  </a:cubicBezTo>
                  <a:lnTo>
                    <a:pt x="5043666" y="2446947"/>
                  </a:lnTo>
                  <a:cubicBezTo>
                    <a:pt x="5042599" y="2446526"/>
                    <a:pt x="5041597" y="2446041"/>
                    <a:pt x="5040626" y="2445459"/>
                  </a:cubicBezTo>
                  <a:cubicBezTo>
                    <a:pt x="5040626" y="2445362"/>
                    <a:pt x="5040626" y="2445362"/>
                    <a:pt x="5040626" y="2445362"/>
                  </a:cubicBezTo>
                  <a:cubicBezTo>
                    <a:pt x="5040691" y="2444618"/>
                    <a:pt x="5040626" y="2444715"/>
                    <a:pt x="5040271" y="2445297"/>
                  </a:cubicBezTo>
                  <a:lnTo>
                    <a:pt x="5039688" y="2444941"/>
                  </a:lnTo>
                  <a:lnTo>
                    <a:pt x="5039947" y="2444359"/>
                  </a:lnTo>
                  <a:lnTo>
                    <a:pt x="5039430" y="2444877"/>
                  </a:lnTo>
                  <a:lnTo>
                    <a:pt x="5038621" y="2444359"/>
                  </a:lnTo>
                  <a:cubicBezTo>
                    <a:pt x="5038557" y="2444198"/>
                    <a:pt x="5038363" y="2444133"/>
                    <a:pt x="5038201" y="2444133"/>
                  </a:cubicBezTo>
                  <a:lnTo>
                    <a:pt x="5037780" y="2443874"/>
                  </a:lnTo>
                  <a:lnTo>
                    <a:pt x="5038039" y="2442969"/>
                  </a:lnTo>
                  <a:cubicBezTo>
                    <a:pt x="5038039" y="2442969"/>
                    <a:pt x="5037974" y="2442872"/>
                    <a:pt x="5037974" y="2442969"/>
                  </a:cubicBezTo>
                  <a:cubicBezTo>
                    <a:pt x="5037554" y="2443454"/>
                    <a:pt x="5037295" y="2443712"/>
                    <a:pt x="5037134" y="2443389"/>
                  </a:cubicBezTo>
                  <a:cubicBezTo>
                    <a:pt x="5037134" y="2443292"/>
                    <a:pt x="5037134" y="2443130"/>
                    <a:pt x="5037134" y="2442969"/>
                  </a:cubicBezTo>
                  <a:cubicBezTo>
                    <a:pt x="5037037" y="2443033"/>
                    <a:pt x="5036972" y="2443227"/>
                    <a:pt x="5036875" y="2443292"/>
                  </a:cubicBezTo>
                  <a:lnTo>
                    <a:pt x="5036810" y="2443227"/>
                  </a:lnTo>
                  <a:cubicBezTo>
                    <a:pt x="5036810" y="2443130"/>
                    <a:pt x="5036810" y="2443130"/>
                    <a:pt x="5036713" y="2443130"/>
                  </a:cubicBezTo>
                  <a:lnTo>
                    <a:pt x="5036648" y="2443033"/>
                  </a:lnTo>
                  <a:cubicBezTo>
                    <a:pt x="5036713" y="2442483"/>
                    <a:pt x="5036487" y="2442807"/>
                    <a:pt x="5036293" y="2442872"/>
                  </a:cubicBezTo>
                  <a:lnTo>
                    <a:pt x="5035808" y="2442548"/>
                  </a:lnTo>
                  <a:lnTo>
                    <a:pt x="5036875" y="2440155"/>
                  </a:lnTo>
                  <a:lnTo>
                    <a:pt x="5036875" y="2440058"/>
                  </a:lnTo>
                  <a:cubicBezTo>
                    <a:pt x="5036810" y="2440155"/>
                    <a:pt x="5036713" y="2440317"/>
                    <a:pt x="5036713" y="2440414"/>
                  </a:cubicBezTo>
                  <a:cubicBezTo>
                    <a:pt x="5036293" y="2441060"/>
                    <a:pt x="5036228" y="2441060"/>
                    <a:pt x="5036228" y="2440575"/>
                  </a:cubicBezTo>
                  <a:cubicBezTo>
                    <a:pt x="5036228" y="2439896"/>
                    <a:pt x="5036034" y="2439734"/>
                    <a:pt x="5035646" y="2440058"/>
                  </a:cubicBezTo>
                  <a:cubicBezTo>
                    <a:pt x="5035549" y="2440155"/>
                    <a:pt x="5035387" y="2440478"/>
                    <a:pt x="5035290" y="2440575"/>
                  </a:cubicBezTo>
                  <a:cubicBezTo>
                    <a:pt x="5035225" y="2440640"/>
                    <a:pt x="5035225" y="2440414"/>
                    <a:pt x="5035161" y="2440478"/>
                  </a:cubicBezTo>
                  <a:cubicBezTo>
                    <a:pt x="5034805" y="2440899"/>
                    <a:pt x="5035225" y="2439573"/>
                    <a:pt x="5034805" y="2440414"/>
                  </a:cubicBezTo>
                  <a:cubicBezTo>
                    <a:pt x="5034902" y="2439993"/>
                    <a:pt x="5034417" y="2440802"/>
                    <a:pt x="5034579" y="2440058"/>
                  </a:cubicBezTo>
                  <a:cubicBezTo>
                    <a:pt x="5034320" y="2440155"/>
                    <a:pt x="5033964" y="2440058"/>
                    <a:pt x="5033641" y="2440220"/>
                  </a:cubicBezTo>
                  <a:cubicBezTo>
                    <a:pt x="5033479" y="2440317"/>
                    <a:pt x="5033414" y="2440414"/>
                    <a:pt x="5033479" y="2439993"/>
                  </a:cubicBezTo>
                  <a:cubicBezTo>
                    <a:pt x="5033479" y="2439896"/>
                    <a:pt x="5033479" y="2439734"/>
                    <a:pt x="5033479" y="2439734"/>
                  </a:cubicBezTo>
                  <a:cubicBezTo>
                    <a:pt x="5032994" y="2440220"/>
                    <a:pt x="5033156" y="2439411"/>
                    <a:pt x="5032832" y="2439476"/>
                  </a:cubicBezTo>
                  <a:cubicBezTo>
                    <a:pt x="5032735" y="2439573"/>
                    <a:pt x="5032671" y="2439637"/>
                    <a:pt x="5032573" y="2439832"/>
                  </a:cubicBezTo>
                  <a:lnTo>
                    <a:pt x="5031991" y="2439314"/>
                  </a:lnTo>
                  <a:cubicBezTo>
                    <a:pt x="5031991" y="2439249"/>
                    <a:pt x="5032088" y="2439152"/>
                    <a:pt x="5032088" y="2438991"/>
                  </a:cubicBezTo>
                  <a:cubicBezTo>
                    <a:pt x="5032088" y="2438829"/>
                    <a:pt x="5031894" y="2438991"/>
                    <a:pt x="5031830" y="2439249"/>
                  </a:cubicBezTo>
                  <a:cubicBezTo>
                    <a:pt x="5028854" y="2436662"/>
                    <a:pt x="5026299" y="2433622"/>
                    <a:pt x="5024068" y="2430226"/>
                  </a:cubicBezTo>
                  <a:cubicBezTo>
                    <a:pt x="5023615" y="2429547"/>
                    <a:pt x="5023130" y="2428965"/>
                    <a:pt x="5022742" y="2428318"/>
                  </a:cubicBezTo>
                  <a:lnTo>
                    <a:pt x="5022807" y="2428221"/>
                  </a:lnTo>
                  <a:cubicBezTo>
                    <a:pt x="5023065" y="2427639"/>
                    <a:pt x="5023292" y="2427154"/>
                    <a:pt x="5023389" y="2426733"/>
                  </a:cubicBezTo>
                  <a:cubicBezTo>
                    <a:pt x="5023550" y="2426733"/>
                    <a:pt x="5023712" y="2426475"/>
                    <a:pt x="5024068" y="2425990"/>
                  </a:cubicBezTo>
                  <a:cubicBezTo>
                    <a:pt x="5024553" y="2425149"/>
                    <a:pt x="5024876" y="2424502"/>
                    <a:pt x="5025038" y="2423855"/>
                  </a:cubicBezTo>
                  <a:cubicBezTo>
                    <a:pt x="5024553" y="2424599"/>
                    <a:pt x="5024132" y="2425149"/>
                    <a:pt x="5023615" y="2425828"/>
                  </a:cubicBezTo>
                  <a:cubicBezTo>
                    <a:pt x="5023809" y="2425246"/>
                    <a:pt x="5024294" y="2424340"/>
                    <a:pt x="5024068" y="2424340"/>
                  </a:cubicBezTo>
                  <a:cubicBezTo>
                    <a:pt x="5024456" y="2424081"/>
                    <a:pt x="5024715" y="2423499"/>
                    <a:pt x="5025038" y="2422853"/>
                  </a:cubicBezTo>
                  <a:close/>
                  <a:moveTo>
                    <a:pt x="5082411" y="2347660"/>
                  </a:moveTo>
                  <a:lnTo>
                    <a:pt x="5083640" y="2347272"/>
                  </a:lnTo>
                  <a:lnTo>
                    <a:pt x="5083834" y="2347078"/>
                  </a:lnTo>
                  <a:cubicBezTo>
                    <a:pt x="5083478" y="2347175"/>
                    <a:pt x="5083155" y="2347272"/>
                    <a:pt x="5082734" y="2347336"/>
                  </a:cubicBezTo>
                  <a:cubicBezTo>
                    <a:pt x="5082249" y="2347595"/>
                    <a:pt x="5082249" y="2347595"/>
                    <a:pt x="5082411" y="2347660"/>
                  </a:cubicBezTo>
                  <a:close/>
                  <a:moveTo>
                    <a:pt x="5096156" y="2374665"/>
                  </a:moveTo>
                  <a:cubicBezTo>
                    <a:pt x="5096738" y="2373662"/>
                    <a:pt x="5096738" y="2373403"/>
                    <a:pt x="5096738" y="2373015"/>
                  </a:cubicBezTo>
                  <a:cubicBezTo>
                    <a:pt x="5096479" y="2373500"/>
                    <a:pt x="5096382" y="2373985"/>
                    <a:pt x="5096156" y="2374665"/>
                  </a:cubicBezTo>
                  <a:close/>
                  <a:moveTo>
                    <a:pt x="5106246" y="2374244"/>
                  </a:moveTo>
                  <a:cubicBezTo>
                    <a:pt x="5106343" y="2374082"/>
                    <a:pt x="5106343" y="2373921"/>
                    <a:pt x="5106505" y="2373597"/>
                  </a:cubicBezTo>
                  <a:cubicBezTo>
                    <a:pt x="5106343" y="2373403"/>
                    <a:pt x="5106246" y="2373500"/>
                    <a:pt x="5106246" y="2374244"/>
                  </a:cubicBezTo>
                  <a:close/>
                  <a:moveTo>
                    <a:pt x="5084642" y="2349148"/>
                  </a:moveTo>
                  <a:cubicBezTo>
                    <a:pt x="5084642" y="2349245"/>
                    <a:pt x="5084642" y="2349406"/>
                    <a:pt x="5084578" y="2349503"/>
                  </a:cubicBezTo>
                  <a:cubicBezTo>
                    <a:pt x="5084578" y="2349568"/>
                    <a:pt x="5084578" y="2349665"/>
                    <a:pt x="5084578" y="2349730"/>
                  </a:cubicBezTo>
                  <a:lnTo>
                    <a:pt x="5084481" y="2349827"/>
                  </a:lnTo>
                  <a:cubicBezTo>
                    <a:pt x="5084416" y="2349891"/>
                    <a:pt x="5084416" y="2349891"/>
                    <a:pt x="5084416" y="2349988"/>
                  </a:cubicBezTo>
                  <a:lnTo>
                    <a:pt x="5084578" y="2349891"/>
                  </a:lnTo>
                  <a:cubicBezTo>
                    <a:pt x="5084578" y="2350474"/>
                    <a:pt x="5084739" y="2350991"/>
                    <a:pt x="5084966" y="2351411"/>
                  </a:cubicBezTo>
                  <a:cubicBezTo>
                    <a:pt x="5085063" y="2352317"/>
                    <a:pt x="5085063" y="2353223"/>
                    <a:pt x="5084901" y="2354290"/>
                  </a:cubicBezTo>
                  <a:cubicBezTo>
                    <a:pt x="5084319" y="2354872"/>
                    <a:pt x="5083963" y="2355357"/>
                    <a:pt x="5084157" y="2355713"/>
                  </a:cubicBezTo>
                  <a:cubicBezTo>
                    <a:pt x="5085063" y="2357847"/>
                    <a:pt x="5085483" y="2360435"/>
                    <a:pt x="5089105" y="2360338"/>
                  </a:cubicBezTo>
                  <a:cubicBezTo>
                    <a:pt x="5089202" y="2360338"/>
                    <a:pt x="5089299" y="2360338"/>
                    <a:pt x="5089364" y="2360241"/>
                  </a:cubicBezTo>
                  <a:cubicBezTo>
                    <a:pt x="5089202" y="2360435"/>
                    <a:pt x="5089041" y="2360499"/>
                    <a:pt x="5088879" y="2360758"/>
                  </a:cubicBezTo>
                  <a:cubicBezTo>
                    <a:pt x="5089105" y="2360596"/>
                    <a:pt x="5089299" y="2360435"/>
                    <a:pt x="5089429" y="2360338"/>
                  </a:cubicBezTo>
                  <a:lnTo>
                    <a:pt x="5089429" y="2360499"/>
                  </a:lnTo>
                  <a:lnTo>
                    <a:pt x="5089202" y="2360758"/>
                  </a:lnTo>
                  <a:cubicBezTo>
                    <a:pt x="5089299" y="2360661"/>
                    <a:pt x="5089364" y="2360661"/>
                    <a:pt x="5089429" y="2360661"/>
                  </a:cubicBezTo>
                  <a:cubicBezTo>
                    <a:pt x="5089429" y="2360984"/>
                    <a:pt x="5089364" y="2361243"/>
                    <a:pt x="5089429" y="2361502"/>
                  </a:cubicBezTo>
                  <a:lnTo>
                    <a:pt x="5089202" y="2361761"/>
                  </a:lnTo>
                  <a:cubicBezTo>
                    <a:pt x="5089105" y="2361825"/>
                    <a:pt x="5089105" y="2361922"/>
                    <a:pt x="5089041" y="2361987"/>
                  </a:cubicBezTo>
                  <a:cubicBezTo>
                    <a:pt x="5088944" y="2362084"/>
                    <a:pt x="5088879" y="2362149"/>
                    <a:pt x="5088782" y="2362246"/>
                  </a:cubicBezTo>
                  <a:cubicBezTo>
                    <a:pt x="5088944" y="2362149"/>
                    <a:pt x="5089105" y="2362084"/>
                    <a:pt x="5089202" y="2361987"/>
                  </a:cubicBezTo>
                  <a:lnTo>
                    <a:pt x="5089429" y="2361761"/>
                  </a:lnTo>
                  <a:cubicBezTo>
                    <a:pt x="5089429" y="2361922"/>
                    <a:pt x="5089526" y="2362149"/>
                    <a:pt x="5089526" y="2362310"/>
                  </a:cubicBezTo>
                  <a:lnTo>
                    <a:pt x="5089364" y="2362504"/>
                  </a:lnTo>
                  <a:cubicBezTo>
                    <a:pt x="5089105" y="2362731"/>
                    <a:pt x="5089105" y="2362731"/>
                    <a:pt x="5089105" y="2362892"/>
                  </a:cubicBezTo>
                  <a:cubicBezTo>
                    <a:pt x="5089364" y="2362731"/>
                    <a:pt x="5089429" y="2362569"/>
                    <a:pt x="5089623" y="2362504"/>
                  </a:cubicBezTo>
                  <a:cubicBezTo>
                    <a:pt x="5089688" y="2362666"/>
                    <a:pt x="5089785" y="2362828"/>
                    <a:pt x="5089946" y="2362989"/>
                  </a:cubicBezTo>
                  <a:cubicBezTo>
                    <a:pt x="5089849" y="2363151"/>
                    <a:pt x="5089688" y="2363248"/>
                    <a:pt x="5089526" y="2363410"/>
                  </a:cubicBezTo>
                  <a:lnTo>
                    <a:pt x="5089946" y="2362989"/>
                  </a:lnTo>
                  <a:cubicBezTo>
                    <a:pt x="5090270" y="2363313"/>
                    <a:pt x="5090852" y="2363475"/>
                    <a:pt x="5091693" y="2363248"/>
                  </a:cubicBezTo>
                  <a:cubicBezTo>
                    <a:pt x="5092113" y="2363636"/>
                    <a:pt x="5092501" y="2364057"/>
                    <a:pt x="5092922" y="2364477"/>
                  </a:cubicBezTo>
                  <a:cubicBezTo>
                    <a:pt x="5092922" y="2364574"/>
                    <a:pt x="5092922" y="2364801"/>
                    <a:pt x="5093019" y="2364801"/>
                  </a:cubicBezTo>
                  <a:cubicBezTo>
                    <a:pt x="5093019" y="2364801"/>
                    <a:pt x="5093083" y="2364736"/>
                    <a:pt x="5093245" y="2364736"/>
                  </a:cubicBezTo>
                  <a:lnTo>
                    <a:pt x="5093342" y="2364801"/>
                  </a:lnTo>
                  <a:cubicBezTo>
                    <a:pt x="5093245" y="2364898"/>
                    <a:pt x="5093245" y="2364962"/>
                    <a:pt x="5093439" y="2364801"/>
                  </a:cubicBezTo>
                  <a:lnTo>
                    <a:pt x="5094086" y="2365221"/>
                  </a:lnTo>
                  <a:cubicBezTo>
                    <a:pt x="5093827" y="2365641"/>
                    <a:pt x="5093504" y="2366127"/>
                    <a:pt x="5093245" y="2366547"/>
                  </a:cubicBezTo>
                  <a:cubicBezTo>
                    <a:pt x="5093439" y="2366288"/>
                    <a:pt x="5093568" y="2366127"/>
                    <a:pt x="5093762" y="2366062"/>
                  </a:cubicBezTo>
                  <a:cubicBezTo>
                    <a:pt x="5093827" y="2365803"/>
                    <a:pt x="5093989" y="2365544"/>
                    <a:pt x="5094086" y="2365318"/>
                  </a:cubicBezTo>
                  <a:cubicBezTo>
                    <a:pt x="5094571" y="2365641"/>
                    <a:pt x="5095153" y="2365900"/>
                    <a:pt x="5095735" y="2366062"/>
                  </a:cubicBezTo>
                  <a:cubicBezTo>
                    <a:pt x="5095574" y="2366288"/>
                    <a:pt x="5095509" y="2366547"/>
                    <a:pt x="5095315" y="2366967"/>
                  </a:cubicBezTo>
                  <a:cubicBezTo>
                    <a:pt x="5095509" y="2366644"/>
                    <a:pt x="5095638" y="2366385"/>
                    <a:pt x="5095832" y="2366127"/>
                  </a:cubicBezTo>
                  <a:cubicBezTo>
                    <a:pt x="5096479" y="2366385"/>
                    <a:pt x="5097223" y="2366385"/>
                    <a:pt x="5097967" y="2366385"/>
                  </a:cubicBezTo>
                  <a:cubicBezTo>
                    <a:pt x="5097902" y="2366644"/>
                    <a:pt x="5097805" y="2366967"/>
                    <a:pt x="5097805" y="2367194"/>
                  </a:cubicBezTo>
                  <a:cubicBezTo>
                    <a:pt x="5097902" y="2366870"/>
                    <a:pt x="5097967" y="2366644"/>
                    <a:pt x="5098064" y="2366385"/>
                  </a:cubicBezTo>
                  <a:lnTo>
                    <a:pt x="5098064" y="2366288"/>
                  </a:lnTo>
                  <a:lnTo>
                    <a:pt x="5098549" y="2366288"/>
                  </a:lnTo>
                  <a:cubicBezTo>
                    <a:pt x="5098549" y="2366450"/>
                    <a:pt x="5098549" y="2366709"/>
                    <a:pt x="5098549" y="2366806"/>
                  </a:cubicBezTo>
                  <a:cubicBezTo>
                    <a:pt x="5098646" y="2366967"/>
                    <a:pt x="5098646" y="2367291"/>
                    <a:pt x="5098711" y="2367614"/>
                  </a:cubicBezTo>
                  <a:lnTo>
                    <a:pt x="5098646" y="2367970"/>
                  </a:lnTo>
                  <a:lnTo>
                    <a:pt x="5098711" y="2367970"/>
                  </a:lnTo>
                  <a:lnTo>
                    <a:pt x="5098711" y="2367711"/>
                  </a:lnTo>
                  <a:cubicBezTo>
                    <a:pt x="5098808" y="2367388"/>
                    <a:pt x="5098905" y="2367129"/>
                    <a:pt x="5098969" y="2366644"/>
                  </a:cubicBezTo>
                  <a:cubicBezTo>
                    <a:pt x="5099066" y="2366644"/>
                    <a:pt x="5099228" y="2366288"/>
                    <a:pt x="5099228" y="2366288"/>
                  </a:cubicBezTo>
                  <a:cubicBezTo>
                    <a:pt x="5099228" y="2366288"/>
                    <a:pt x="5099228" y="2366385"/>
                    <a:pt x="5099228" y="2366806"/>
                  </a:cubicBezTo>
                  <a:cubicBezTo>
                    <a:pt x="5099228" y="2366870"/>
                    <a:pt x="5099293" y="2366870"/>
                    <a:pt x="5099293" y="2366870"/>
                  </a:cubicBezTo>
                  <a:lnTo>
                    <a:pt x="5099390" y="2366806"/>
                  </a:lnTo>
                  <a:cubicBezTo>
                    <a:pt x="5099390" y="2366806"/>
                    <a:pt x="5099390" y="2366547"/>
                    <a:pt x="5099454" y="2366288"/>
                  </a:cubicBezTo>
                  <a:lnTo>
                    <a:pt x="5099552" y="2366224"/>
                  </a:lnTo>
                  <a:lnTo>
                    <a:pt x="5099649" y="2366224"/>
                  </a:lnTo>
                  <a:cubicBezTo>
                    <a:pt x="5099649" y="2366288"/>
                    <a:pt x="5099552" y="2366547"/>
                    <a:pt x="5099552" y="2366547"/>
                  </a:cubicBezTo>
                  <a:cubicBezTo>
                    <a:pt x="5099454" y="2366644"/>
                    <a:pt x="5099454" y="2366709"/>
                    <a:pt x="5099390" y="2366806"/>
                  </a:cubicBezTo>
                  <a:cubicBezTo>
                    <a:pt x="5099454" y="2366644"/>
                    <a:pt x="5099649" y="2366385"/>
                    <a:pt x="5099649" y="2366644"/>
                  </a:cubicBezTo>
                  <a:cubicBezTo>
                    <a:pt x="5099649" y="2367129"/>
                    <a:pt x="5099778" y="2366806"/>
                    <a:pt x="5099875" y="2366644"/>
                  </a:cubicBezTo>
                  <a:cubicBezTo>
                    <a:pt x="5100134" y="2366288"/>
                    <a:pt x="5099713" y="2367550"/>
                    <a:pt x="5099778" y="2367614"/>
                  </a:cubicBezTo>
                  <a:cubicBezTo>
                    <a:pt x="5099972" y="2367129"/>
                    <a:pt x="5100198" y="2366385"/>
                    <a:pt x="5100392" y="2366385"/>
                  </a:cubicBezTo>
                  <a:cubicBezTo>
                    <a:pt x="5100295" y="2366644"/>
                    <a:pt x="5100295" y="2366870"/>
                    <a:pt x="5100198" y="2367194"/>
                  </a:cubicBezTo>
                  <a:lnTo>
                    <a:pt x="5100716" y="2366385"/>
                  </a:lnTo>
                  <a:cubicBezTo>
                    <a:pt x="5100716" y="2366547"/>
                    <a:pt x="5100716" y="2366806"/>
                    <a:pt x="5100716" y="2366870"/>
                  </a:cubicBezTo>
                  <a:cubicBezTo>
                    <a:pt x="5100716" y="2367129"/>
                    <a:pt x="5101039" y="2365803"/>
                    <a:pt x="5100975" y="2366644"/>
                  </a:cubicBezTo>
                  <a:cubicBezTo>
                    <a:pt x="5100975" y="2366967"/>
                    <a:pt x="5101039" y="2366870"/>
                    <a:pt x="5101136" y="2366967"/>
                  </a:cubicBezTo>
                  <a:lnTo>
                    <a:pt x="5101201" y="2366967"/>
                  </a:lnTo>
                  <a:cubicBezTo>
                    <a:pt x="5101298" y="2366709"/>
                    <a:pt x="5101298" y="2366547"/>
                    <a:pt x="5101363" y="2366385"/>
                  </a:cubicBezTo>
                  <a:lnTo>
                    <a:pt x="5101783" y="2366870"/>
                  </a:lnTo>
                  <a:cubicBezTo>
                    <a:pt x="5101783" y="2367194"/>
                    <a:pt x="5101718" y="2367614"/>
                    <a:pt x="5101621" y="2368132"/>
                  </a:cubicBezTo>
                  <a:cubicBezTo>
                    <a:pt x="5101783" y="2367711"/>
                    <a:pt x="5101848" y="2367388"/>
                    <a:pt x="5101945" y="2367032"/>
                  </a:cubicBezTo>
                  <a:cubicBezTo>
                    <a:pt x="5101945" y="2367453"/>
                    <a:pt x="5101945" y="2367711"/>
                    <a:pt x="5101945" y="2368196"/>
                  </a:cubicBezTo>
                  <a:cubicBezTo>
                    <a:pt x="5102042" y="2367873"/>
                    <a:pt x="5102106" y="2367614"/>
                    <a:pt x="5102203" y="2367453"/>
                  </a:cubicBezTo>
                  <a:cubicBezTo>
                    <a:pt x="5102365" y="2367388"/>
                    <a:pt x="5102462" y="2367291"/>
                    <a:pt x="5102624" y="2367194"/>
                  </a:cubicBezTo>
                  <a:cubicBezTo>
                    <a:pt x="5102689" y="2367194"/>
                    <a:pt x="5102689" y="2367388"/>
                    <a:pt x="5102786" y="2366806"/>
                  </a:cubicBezTo>
                  <a:lnTo>
                    <a:pt x="5102850" y="2366806"/>
                  </a:lnTo>
                  <a:cubicBezTo>
                    <a:pt x="5102689" y="2367873"/>
                    <a:pt x="5102850" y="2367453"/>
                    <a:pt x="5102947" y="2367291"/>
                  </a:cubicBezTo>
                  <a:lnTo>
                    <a:pt x="5103109" y="2366967"/>
                  </a:lnTo>
                  <a:cubicBezTo>
                    <a:pt x="5103271" y="2367032"/>
                    <a:pt x="5103432" y="2367194"/>
                    <a:pt x="5103691" y="2367291"/>
                  </a:cubicBezTo>
                  <a:cubicBezTo>
                    <a:pt x="5104338" y="2367550"/>
                    <a:pt x="5105114" y="2367711"/>
                    <a:pt x="5105858" y="2367776"/>
                  </a:cubicBezTo>
                  <a:cubicBezTo>
                    <a:pt x="5105858" y="2368196"/>
                    <a:pt x="5105923" y="2368132"/>
                    <a:pt x="5105923" y="2368714"/>
                  </a:cubicBezTo>
                  <a:cubicBezTo>
                    <a:pt x="5105987" y="2368358"/>
                    <a:pt x="5105987" y="2368035"/>
                    <a:pt x="5106084" y="2367776"/>
                  </a:cubicBezTo>
                  <a:lnTo>
                    <a:pt x="5106246" y="2367776"/>
                  </a:lnTo>
                  <a:lnTo>
                    <a:pt x="5106246" y="2368035"/>
                  </a:lnTo>
                  <a:lnTo>
                    <a:pt x="5106343" y="2367776"/>
                  </a:lnTo>
                  <a:lnTo>
                    <a:pt x="5106828" y="2368035"/>
                  </a:lnTo>
                  <a:cubicBezTo>
                    <a:pt x="5106828" y="2369102"/>
                    <a:pt x="5107087" y="2369102"/>
                    <a:pt x="5107087" y="2370428"/>
                  </a:cubicBezTo>
                  <a:cubicBezTo>
                    <a:pt x="5107184" y="2369458"/>
                    <a:pt x="5107184" y="2368940"/>
                    <a:pt x="5107184" y="2368293"/>
                  </a:cubicBezTo>
                  <a:cubicBezTo>
                    <a:pt x="5107249" y="2368876"/>
                    <a:pt x="5107346" y="2369264"/>
                    <a:pt x="5107410" y="2369684"/>
                  </a:cubicBezTo>
                  <a:lnTo>
                    <a:pt x="5107410" y="2369619"/>
                  </a:lnTo>
                  <a:cubicBezTo>
                    <a:pt x="5107507" y="2368520"/>
                    <a:pt x="5107669" y="2369458"/>
                    <a:pt x="5107734" y="2368876"/>
                  </a:cubicBezTo>
                  <a:cubicBezTo>
                    <a:pt x="5107734" y="2368876"/>
                    <a:pt x="5107734" y="2368940"/>
                    <a:pt x="5107831" y="2368940"/>
                  </a:cubicBezTo>
                  <a:cubicBezTo>
                    <a:pt x="5107993" y="2369361"/>
                    <a:pt x="5108090" y="2369781"/>
                    <a:pt x="5108251" y="2370202"/>
                  </a:cubicBezTo>
                  <a:lnTo>
                    <a:pt x="5108833" y="2369102"/>
                  </a:lnTo>
                  <a:lnTo>
                    <a:pt x="5108898" y="2369199"/>
                  </a:lnTo>
                  <a:lnTo>
                    <a:pt x="5109092" y="2369264"/>
                  </a:lnTo>
                  <a:cubicBezTo>
                    <a:pt x="5109092" y="2370104"/>
                    <a:pt x="5109157" y="2369684"/>
                    <a:pt x="5109318" y="2369619"/>
                  </a:cubicBezTo>
                  <a:cubicBezTo>
                    <a:pt x="5109480" y="2369522"/>
                    <a:pt x="5109577" y="2369781"/>
                    <a:pt x="5109739" y="2369846"/>
                  </a:cubicBezTo>
                  <a:cubicBezTo>
                    <a:pt x="5109739" y="2370104"/>
                    <a:pt x="5109739" y="2370428"/>
                    <a:pt x="5109739" y="2370784"/>
                  </a:cubicBezTo>
                  <a:cubicBezTo>
                    <a:pt x="5109804" y="2370848"/>
                    <a:pt x="5109998" y="2369943"/>
                    <a:pt x="5110062" y="2370945"/>
                  </a:cubicBezTo>
                  <a:cubicBezTo>
                    <a:pt x="5110062" y="2371010"/>
                    <a:pt x="5110224" y="2370848"/>
                    <a:pt x="5110224" y="2370363"/>
                  </a:cubicBezTo>
                  <a:lnTo>
                    <a:pt x="5110224" y="2369943"/>
                  </a:lnTo>
                  <a:cubicBezTo>
                    <a:pt x="5110224" y="2370040"/>
                    <a:pt x="5110321" y="2370104"/>
                    <a:pt x="5110321" y="2370104"/>
                  </a:cubicBezTo>
                  <a:cubicBezTo>
                    <a:pt x="5110224" y="2370848"/>
                    <a:pt x="5110386" y="2370848"/>
                    <a:pt x="5110483" y="2371333"/>
                  </a:cubicBezTo>
                  <a:cubicBezTo>
                    <a:pt x="5110547" y="2371010"/>
                    <a:pt x="5110644" y="2370687"/>
                    <a:pt x="5110644" y="2370266"/>
                  </a:cubicBezTo>
                  <a:cubicBezTo>
                    <a:pt x="5110903" y="2370202"/>
                    <a:pt x="5111065" y="2370784"/>
                    <a:pt x="5111227" y="2371851"/>
                  </a:cubicBezTo>
                  <a:cubicBezTo>
                    <a:pt x="5111388" y="2370848"/>
                    <a:pt x="5111550" y="2370363"/>
                    <a:pt x="5111712" y="2370266"/>
                  </a:cubicBezTo>
                  <a:lnTo>
                    <a:pt x="5111970" y="2370363"/>
                  </a:lnTo>
                  <a:cubicBezTo>
                    <a:pt x="5112067" y="2370428"/>
                    <a:pt x="5112132" y="2370525"/>
                    <a:pt x="5112132" y="2370687"/>
                  </a:cubicBezTo>
                  <a:cubicBezTo>
                    <a:pt x="5112229" y="2370945"/>
                    <a:pt x="5112229" y="2370784"/>
                    <a:pt x="5112229" y="2370525"/>
                  </a:cubicBezTo>
                  <a:lnTo>
                    <a:pt x="5112229" y="2370428"/>
                  </a:lnTo>
                  <a:lnTo>
                    <a:pt x="5113038" y="2370590"/>
                  </a:lnTo>
                  <a:cubicBezTo>
                    <a:pt x="5113038" y="2370784"/>
                    <a:pt x="5113038" y="2370945"/>
                    <a:pt x="5113135" y="2371172"/>
                  </a:cubicBezTo>
                  <a:cubicBezTo>
                    <a:pt x="5113232" y="2370945"/>
                    <a:pt x="5113232" y="2370784"/>
                    <a:pt x="5113232" y="2370590"/>
                  </a:cubicBezTo>
                  <a:cubicBezTo>
                    <a:pt x="5113879" y="2370687"/>
                    <a:pt x="5114525" y="2370784"/>
                    <a:pt x="5115108" y="2370784"/>
                  </a:cubicBezTo>
                  <a:cubicBezTo>
                    <a:pt x="5115205" y="2370945"/>
                    <a:pt x="5115302" y="2371010"/>
                    <a:pt x="5115463" y="2370945"/>
                  </a:cubicBezTo>
                  <a:cubicBezTo>
                    <a:pt x="5115625" y="2370784"/>
                    <a:pt x="5115690" y="2371010"/>
                    <a:pt x="5115690" y="2371689"/>
                  </a:cubicBezTo>
                  <a:cubicBezTo>
                    <a:pt x="5115690" y="2372013"/>
                    <a:pt x="5115690" y="2372336"/>
                    <a:pt x="5115690" y="2372756"/>
                  </a:cubicBezTo>
                  <a:lnTo>
                    <a:pt x="5115948" y="2373080"/>
                  </a:lnTo>
                  <a:cubicBezTo>
                    <a:pt x="5115948" y="2373403"/>
                    <a:pt x="5115948" y="2373824"/>
                    <a:pt x="5115948" y="2374503"/>
                  </a:cubicBezTo>
                  <a:cubicBezTo>
                    <a:pt x="5116013" y="2374179"/>
                    <a:pt x="5116110" y="2373985"/>
                    <a:pt x="5116110" y="2373824"/>
                  </a:cubicBezTo>
                  <a:cubicBezTo>
                    <a:pt x="5116110" y="2372659"/>
                    <a:pt x="5116110" y="2372659"/>
                    <a:pt x="5116369" y="2372433"/>
                  </a:cubicBezTo>
                  <a:cubicBezTo>
                    <a:pt x="5116433" y="2372271"/>
                    <a:pt x="5116628" y="2372659"/>
                    <a:pt x="5116692" y="2372110"/>
                  </a:cubicBezTo>
                  <a:cubicBezTo>
                    <a:pt x="5116757" y="2371851"/>
                    <a:pt x="5116951" y="2372013"/>
                    <a:pt x="5117016" y="2372174"/>
                  </a:cubicBezTo>
                  <a:cubicBezTo>
                    <a:pt x="5117177" y="2372336"/>
                    <a:pt x="5117436" y="2372433"/>
                    <a:pt x="5117598" y="2372174"/>
                  </a:cubicBezTo>
                  <a:lnTo>
                    <a:pt x="5117598" y="2372110"/>
                  </a:lnTo>
                  <a:lnTo>
                    <a:pt x="5117598" y="2372174"/>
                  </a:lnTo>
                  <a:cubicBezTo>
                    <a:pt x="5117695" y="2372110"/>
                    <a:pt x="5117759" y="2372013"/>
                    <a:pt x="5117759" y="2371851"/>
                  </a:cubicBezTo>
                  <a:cubicBezTo>
                    <a:pt x="5117759" y="2372174"/>
                    <a:pt x="5117759" y="2372433"/>
                    <a:pt x="5117695" y="2372595"/>
                  </a:cubicBezTo>
                  <a:cubicBezTo>
                    <a:pt x="5117695" y="2372853"/>
                    <a:pt x="5117598" y="2373015"/>
                    <a:pt x="5117598" y="2373177"/>
                  </a:cubicBezTo>
                  <a:cubicBezTo>
                    <a:pt x="5117695" y="2373662"/>
                    <a:pt x="5117759" y="2373500"/>
                    <a:pt x="5117921" y="2373242"/>
                  </a:cubicBezTo>
                  <a:cubicBezTo>
                    <a:pt x="5118018" y="2373177"/>
                    <a:pt x="5118083" y="2372595"/>
                    <a:pt x="5118180" y="2373339"/>
                  </a:cubicBezTo>
                  <a:cubicBezTo>
                    <a:pt x="5118180" y="2373242"/>
                    <a:pt x="5118277" y="2373177"/>
                    <a:pt x="5118277" y="2373080"/>
                  </a:cubicBezTo>
                  <a:cubicBezTo>
                    <a:pt x="5118439" y="2372498"/>
                    <a:pt x="5118600" y="2371916"/>
                    <a:pt x="5118762" y="2372174"/>
                  </a:cubicBezTo>
                  <a:cubicBezTo>
                    <a:pt x="5119085" y="2372498"/>
                    <a:pt x="5119506" y="2372110"/>
                    <a:pt x="5119926" y="2372498"/>
                  </a:cubicBezTo>
                  <a:cubicBezTo>
                    <a:pt x="5120250" y="2372853"/>
                    <a:pt x="5120250" y="2372756"/>
                    <a:pt x="5120411" y="2373662"/>
                  </a:cubicBezTo>
                  <a:cubicBezTo>
                    <a:pt x="5120508" y="2373339"/>
                    <a:pt x="5120508" y="2372853"/>
                    <a:pt x="5120573" y="2372659"/>
                  </a:cubicBezTo>
                  <a:cubicBezTo>
                    <a:pt x="5120670" y="2372498"/>
                    <a:pt x="5120767" y="2372756"/>
                    <a:pt x="5120832" y="2372756"/>
                  </a:cubicBezTo>
                  <a:cubicBezTo>
                    <a:pt x="5120897" y="2372756"/>
                    <a:pt x="5120994" y="2373015"/>
                    <a:pt x="5121155" y="2372659"/>
                  </a:cubicBezTo>
                  <a:cubicBezTo>
                    <a:pt x="5121252" y="2372498"/>
                    <a:pt x="5121317" y="2373080"/>
                    <a:pt x="5121414" y="2373015"/>
                  </a:cubicBezTo>
                  <a:cubicBezTo>
                    <a:pt x="5121511" y="2372756"/>
                    <a:pt x="5121576" y="2372918"/>
                    <a:pt x="5121673" y="2372918"/>
                  </a:cubicBezTo>
                  <a:cubicBezTo>
                    <a:pt x="5121899" y="2373015"/>
                    <a:pt x="5122061" y="2373242"/>
                    <a:pt x="5122320" y="2373339"/>
                  </a:cubicBezTo>
                  <a:cubicBezTo>
                    <a:pt x="5122481" y="2373403"/>
                    <a:pt x="5122578" y="2373662"/>
                    <a:pt x="5122740" y="2373339"/>
                  </a:cubicBezTo>
                  <a:cubicBezTo>
                    <a:pt x="5122837" y="2373242"/>
                    <a:pt x="5122902" y="2373824"/>
                    <a:pt x="5122966" y="2373339"/>
                  </a:cubicBezTo>
                  <a:cubicBezTo>
                    <a:pt x="5122966" y="2373177"/>
                    <a:pt x="5123160" y="2373242"/>
                    <a:pt x="5123160" y="2373403"/>
                  </a:cubicBezTo>
                  <a:cubicBezTo>
                    <a:pt x="5123387" y="2374341"/>
                    <a:pt x="5123581" y="2373921"/>
                    <a:pt x="5123743" y="2373500"/>
                  </a:cubicBezTo>
                  <a:cubicBezTo>
                    <a:pt x="5123743" y="2373403"/>
                    <a:pt x="5123807" y="2373339"/>
                    <a:pt x="5123807" y="2373403"/>
                  </a:cubicBezTo>
                  <a:cubicBezTo>
                    <a:pt x="5123969" y="2374568"/>
                    <a:pt x="5124163" y="2373662"/>
                    <a:pt x="5124292" y="2373597"/>
                  </a:cubicBezTo>
                  <a:cubicBezTo>
                    <a:pt x="5124486" y="2373500"/>
                    <a:pt x="5124551" y="2373403"/>
                    <a:pt x="5124648" y="2373597"/>
                  </a:cubicBezTo>
                  <a:cubicBezTo>
                    <a:pt x="5124713" y="2373759"/>
                    <a:pt x="5124810" y="2373921"/>
                    <a:pt x="5124907" y="2373597"/>
                  </a:cubicBezTo>
                  <a:cubicBezTo>
                    <a:pt x="5124907" y="2373403"/>
                    <a:pt x="5124971" y="2373339"/>
                    <a:pt x="5125036" y="2373403"/>
                  </a:cubicBezTo>
                  <a:cubicBezTo>
                    <a:pt x="5125392" y="2373759"/>
                    <a:pt x="5125651" y="2372853"/>
                    <a:pt x="5126039" y="2373177"/>
                  </a:cubicBezTo>
                  <a:cubicBezTo>
                    <a:pt x="5126233" y="2372174"/>
                    <a:pt x="5126459" y="2372659"/>
                    <a:pt x="5126718" y="2372756"/>
                  </a:cubicBezTo>
                  <a:cubicBezTo>
                    <a:pt x="5126718" y="2372756"/>
                    <a:pt x="5126783" y="2372659"/>
                    <a:pt x="5126783" y="2372595"/>
                  </a:cubicBezTo>
                  <a:cubicBezTo>
                    <a:pt x="5126783" y="2372271"/>
                    <a:pt x="5126880" y="2372174"/>
                    <a:pt x="5126977" y="2372174"/>
                  </a:cubicBezTo>
                  <a:lnTo>
                    <a:pt x="5126880" y="2371430"/>
                  </a:lnTo>
                  <a:lnTo>
                    <a:pt x="5127041" y="2371430"/>
                  </a:lnTo>
                  <a:cubicBezTo>
                    <a:pt x="5127106" y="2371689"/>
                    <a:pt x="5127106" y="2371916"/>
                    <a:pt x="5127203" y="2372110"/>
                  </a:cubicBezTo>
                  <a:lnTo>
                    <a:pt x="5127365" y="2371916"/>
                  </a:lnTo>
                  <a:cubicBezTo>
                    <a:pt x="5127462" y="2372336"/>
                    <a:pt x="5127559" y="2371754"/>
                    <a:pt x="5127623" y="2372336"/>
                  </a:cubicBezTo>
                  <a:cubicBezTo>
                    <a:pt x="5127720" y="2371851"/>
                    <a:pt x="5127720" y="2371689"/>
                    <a:pt x="5127720" y="2371527"/>
                  </a:cubicBezTo>
                  <a:lnTo>
                    <a:pt x="5128044" y="2371527"/>
                  </a:lnTo>
                  <a:cubicBezTo>
                    <a:pt x="5128109" y="2372110"/>
                    <a:pt x="5128109" y="2372853"/>
                    <a:pt x="5128303" y="2373824"/>
                  </a:cubicBezTo>
                  <a:lnTo>
                    <a:pt x="5128303" y="2373921"/>
                  </a:lnTo>
                  <a:cubicBezTo>
                    <a:pt x="5128367" y="2373403"/>
                    <a:pt x="5128432" y="2373080"/>
                    <a:pt x="5128432" y="2372174"/>
                  </a:cubicBezTo>
                  <a:cubicBezTo>
                    <a:pt x="5128432" y="2372013"/>
                    <a:pt x="5128529" y="2371916"/>
                    <a:pt x="5128529" y="2371754"/>
                  </a:cubicBezTo>
                  <a:cubicBezTo>
                    <a:pt x="5128626" y="2371430"/>
                    <a:pt x="5128788" y="2372595"/>
                    <a:pt x="5128788" y="2371916"/>
                  </a:cubicBezTo>
                  <a:cubicBezTo>
                    <a:pt x="5128788" y="2371754"/>
                    <a:pt x="5128852" y="2371689"/>
                    <a:pt x="5128852" y="2371592"/>
                  </a:cubicBezTo>
                  <a:lnTo>
                    <a:pt x="5129176" y="2371592"/>
                  </a:lnTo>
                  <a:cubicBezTo>
                    <a:pt x="5129273" y="2371754"/>
                    <a:pt x="5129370" y="2372013"/>
                    <a:pt x="5129435" y="2371851"/>
                  </a:cubicBezTo>
                  <a:cubicBezTo>
                    <a:pt x="5129435" y="2371689"/>
                    <a:pt x="5129532" y="2371592"/>
                    <a:pt x="5129532" y="2371592"/>
                  </a:cubicBezTo>
                  <a:cubicBezTo>
                    <a:pt x="5129629" y="2371689"/>
                    <a:pt x="5129790" y="2372271"/>
                    <a:pt x="5129855" y="2372433"/>
                  </a:cubicBezTo>
                  <a:cubicBezTo>
                    <a:pt x="5130017" y="2371689"/>
                    <a:pt x="5130275" y="2371689"/>
                    <a:pt x="5130599" y="2372433"/>
                  </a:cubicBezTo>
                  <a:lnTo>
                    <a:pt x="5130696" y="2371851"/>
                  </a:lnTo>
                  <a:cubicBezTo>
                    <a:pt x="5130858" y="2372659"/>
                    <a:pt x="5130955" y="2372110"/>
                    <a:pt x="5131019" y="2372110"/>
                  </a:cubicBezTo>
                  <a:cubicBezTo>
                    <a:pt x="5131116" y="2372013"/>
                    <a:pt x="5131343" y="2372498"/>
                    <a:pt x="5131343" y="2372174"/>
                  </a:cubicBezTo>
                  <a:cubicBezTo>
                    <a:pt x="5131440" y="2371754"/>
                    <a:pt x="5131698" y="2372853"/>
                    <a:pt x="5131698" y="2372110"/>
                  </a:cubicBezTo>
                  <a:cubicBezTo>
                    <a:pt x="5131763" y="2372498"/>
                    <a:pt x="5131925" y="2372918"/>
                    <a:pt x="5132022" y="2373403"/>
                  </a:cubicBezTo>
                  <a:cubicBezTo>
                    <a:pt x="5132022" y="2372853"/>
                    <a:pt x="5131925" y="2372433"/>
                    <a:pt x="5131925" y="2371851"/>
                  </a:cubicBezTo>
                  <a:lnTo>
                    <a:pt x="5132022" y="2371851"/>
                  </a:lnTo>
                  <a:cubicBezTo>
                    <a:pt x="5132086" y="2371916"/>
                    <a:pt x="5132184" y="2371754"/>
                    <a:pt x="5132442" y="2372336"/>
                  </a:cubicBezTo>
                  <a:cubicBezTo>
                    <a:pt x="5132507" y="2372498"/>
                    <a:pt x="5132507" y="2372110"/>
                    <a:pt x="5132572" y="2372174"/>
                  </a:cubicBezTo>
                  <a:cubicBezTo>
                    <a:pt x="5132669" y="2372271"/>
                    <a:pt x="5132669" y="2372110"/>
                    <a:pt x="5132669" y="2371851"/>
                  </a:cubicBezTo>
                  <a:lnTo>
                    <a:pt x="5132830" y="2371851"/>
                  </a:lnTo>
                  <a:lnTo>
                    <a:pt x="5133089" y="2372336"/>
                  </a:lnTo>
                  <a:lnTo>
                    <a:pt x="5133154" y="2371851"/>
                  </a:lnTo>
                  <a:lnTo>
                    <a:pt x="5133412" y="2371851"/>
                  </a:lnTo>
                  <a:lnTo>
                    <a:pt x="5133574" y="2372271"/>
                  </a:lnTo>
                  <a:cubicBezTo>
                    <a:pt x="5133574" y="2372110"/>
                    <a:pt x="5133574" y="2372013"/>
                    <a:pt x="5133574" y="2371851"/>
                  </a:cubicBezTo>
                  <a:cubicBezTo>
                    <a:pt x="5134156" y="2371851"/>
                    <a:pt x="5134738" y="2371754"/>
                    <a:pt x="5135224" y="2371754"/>
                  </a:cubicBezTo>
                  <a:cubicBezTo>
                    <a:pt x="5135321" y="2371916"/>
                    <a:pt x="5135385" y="2372110"/>
                    <a:pt x="5135579" y="2372498"/>
                  </a:cubicBezTo>
                  <a:cubicBezTo>
                    <a:pt x="5135579" y="2372336"/>
                    <a:pt x="5135579" y="2372013"/>
                    <a:pt x="5135579" y="2371754"/>
                  </a:cubicBezTo>
                  <a:lnTo>
                    <a:pt x="5136226" y="2371689"/>
                  </a:lnTo>
                  <a:cubicBezTo>
                    <a:pt x="5136388" y="2372013"/>
                    <a:pt x="5136550" y="2372433"/>
                    <a:pt x="5136647" y="2372853"/>
                  </a:cubicBezTo>
                  <a:cubicBezTo>
                    <a:pt x="5136647" y="2372498"/>
                    <a:pt x="5136485" y="2372110"/>
                    <a:pt x="5136323" y="2371689"/>
                  </a:cubicBezTo>
                  <a:lnTo>
                    <a:pt x="5136550" y="2371689"/>
                  </a:lnTo>
                  <a:lnTo>
                    <a:pt x="5136647" y="2371754"/>
                  </a:lnTo>
                  <a:lnTo>
                    <a:pt x="5136647" y="2371689"/>
                  </a:lnTo>
                  <a:lnTo>
                    <a:pt x="5137552" y="2371527"/>
                  </a:lnTo>
                  <a:lnTo>
                    <a:pt x="5137876" y="2371430"/>
                  </a:lnTo>
                  <a:lnTo>
                    <a:pt x="5137973" y="2371527"/>
                  </a:lnTo>
                  <a:cubicBezTo>
                    <a:pt x="5138231" y="2372271"/>
                    <a:pt x="5138296" y="2372659"/>
                    <a:pt x="5138393" y="2372433"/>
                  </a:cubicBezTo>
                  <a:cubicBezTo>
                    <a:pt x="5138231" y="2372110"/>
                    <a:pt x="5138134" y="2371851"/>
                    <a:pt x="5137973" y="2371527"/>
                  </a:cubicBezTo>
                  <a:cubicBezTo>
                    <a:pt x="5137973" y="2371527"/>
                    <a:pt x="5137973" y="2371527"/>
                    <a:pt x="5137973" y="2371430"/>
                  </a:cubicBezTo>
                  <a:lnTo>
                    <a:pt x="5138296" y="2371333"/>
                  </a:lnTo>
                  <a:lnTo>
                    <a:pt x="5138393" y="2371430"/>
                  </a:lnTo>
                  <a:cubicBezTo>
                    <a:pt x="5138393" y="2371333"/>
                    <a:pt x="5138393" y="2371333"/>
                    <a:pt x="5138393" y="2371333"/>
                  </a:cubicBezTo>
                  <a:lnTo>
                    <a:pt x="5138878" y="2371269"/>
                  </a:lnTo>
                  <a:cubicBezTo>
                    <a:pt x="5138975" y="2371916"/>
                    <a:pt x="5139040" y="2372498"/>
                    <a:pt x="5139525" y="2373759"/>
                  </a:cubicBezTo>
                  <a:cubicBezTo>
                    <a:pt x="5139460" y="2373242"/>
                    <a:pt x="5139460" y="2372918"/>
                    <a:pt x="5139460" y="2372595"/>
                  </a:cubicBezTo>
                  <a:cubicBezTo>
                    <a:pt x="5139201" y="2372110"/>
                    <a:pt x="5139104" y="2371754"/>
                    <a:pt x="5138878" y="2371269"/>
                  </a:cubicBezTo>
                  <a:cubicBezTo>
                    <a:pt x="5141110" y="2370945"/>
                    <a:pt x="5143665" y="2370590"/>
                    <a:pt x="5144829" y="2368293"/>
                  </a:cubicBezTo>
                  <a:lnTo>
                    <a:pt x="5145185" y="2368779"/>
                  </a:lnTo>
                  <a:cubicBezTo>
                    <a:pt x="5145411" y="2368876"/>
                    <a:pt x="5145314" y="2368876"/>
                    <a:pt x="5144926" y="2368132"/>
                  </a:cubicBezTo>
                  <a:cubicBezTo>
                    <a:pt x="5144926" y="2367970"/>
                    <a:pt x="5144991" y="2367776"/>
                    <a:pt x="5145088" y="2367711"/>
                  </a:cubicBezTo>
                  <a:cubicBezTo>
                    <a:pt x="5145249" y="2367711"/>
                    <a:pt x="5145573" y="2368035"/>
                    <a:pt x="5145508" y="2367873"/>
                  </a:cubicBezTo>
                  <a:cubicBezTo>
                    <a:pt x="5145508" y="2367776"/>
                    <a:pt x="5145508" y="2367776"/>
                    <a:pt x="5145508" y="2367776"/>
                  </a:cubicBezTo>
                  <a:cubicBezTo>
                    <a:pt x="5147060" y="2369037"/>
                    <a:pt x="5149324" y="2370945"/>
                    <a:pt x="5151620" y="2374826"/>
                  </a:cubicBezTo>
                  <a:cubicBezTo>
                    <a:pt x="5151944" y="2375311"/>
                    <a:pt x="5152203" y="2375894"/>
                    <a:pt x="5152364" y="2376411"/>
                  </a:cubicBezTo>
                  <a:lnTo>
                    <a:pt x="5152138" y="2376249"/>
                  </a:lnTo>
                  <a:cubicBezTo>
                    <a:pt x="5152267" y="2376476"/>
                    <a:pt x="5152364" y="2376637"/>
                    <a:pt x="5152461" y="2376799"/>
                  </a:cubicBezTo>
                  <a:lnTo>
                    <a:pt x="5152720" y="2377478"/>
                  </a:lnTo>
                  <a:cubicBezTo>
                    <a:pt x="5152623" y="2377478"/>
                    <a:pt x="5152623" y="2377478"/>
                    <a:pt x="5152526" y="2377381"/>
                  </a:cubicBezTo>
                  <a:cubicBezTo>
                    <a:pt x="5152364" y="2377317"/>
                    <a:pt x="5152203" y="2377058"/>
                    <a:pt x="5152267" y="2377317"/>
                  </a:cubicBezTo>
                  <a:cubicBezTo>
                    <a:pt x="5152364" y="2377737"/>
                    <a:pt x="5152138" y="2377640"/>
                    <a:pt x="5151944" y="2377543"/>
                  </a:cubicBezTo>
                  <a:cubicBezTo>
                    <a:pt x="5151459" y="2377317"/>
                    <a:pt x="5151394" y="2377543"/>
                    <a:pt x="5151200" y="2377899"/>
                  </a:cubicBezTo>
                  <a:cubicBezTo>
                    <a:pt x="5151135" y="2378060"/>
                    <a:pt x="5149971" y="2377317"/>
                    <a:pt x="5149389" y="2376799"/>
                  </a:cubicBezTo>
                  <a:cubicBezTo>
                    <a:pt x="5149551" y="2377155"/>
                    <a:pt x="5149712" y="2377381"/>
                    <a:pt x="5149874" y="2377640"/>
                  </a:cubicBezTo>
                  <a:cubicBezTo>
                    <a:pt x="5150068" y="2378222"/>
                    <a:pt x="5149551" y="2378060"/>
                    <a:pt x="5149809" y="2378804"/>
                  </a:cubicBezTo>
                  <a:cubicBezTo>
                    <a:pt x="5149874" y="2378966"/>
                    <a:pt x="5149712" y="2378966"/>
                    <a:pt x="5149648" y="2378869"/>
                  </a:cubicBezTo>
                  <a:cubicBezTo>
                    <a:pt x="5149551" y="2378869"/>
                    <a:pt x="5149389" y="2378642"/>
                    <a:pt x="5149389" y="2378642"/>
                  </a:cubicBezTo>
                  <a:cubicBezTo>
                    <a:pt x="5149454" y="2379063"/>
                    <a:pt x="5149648" y="2379548"/>
                    <a:pt x="5149130" y="2379128"/>
                  </a:cubicBezTo>
                  <a:cubicBezTo>
                    <a:pt x="5148904" y="2378966"/>
                    <a:pt x="5148904" y="2379289"/>
                    <a:pt x="5148904" y="2379613"/>
                  </a:cubicBezTo>
                  <a:cubicBezTo>
                    <a:pt x="5148904" y="2379807"/>
                    <a:pt x="5148580" y="2379451"/>
                    <a:pt x="5148322" y="2379386"/>
                  </a:cubicBezTo>
                  <a:cubicBezTo>
                    <a:pt x="5148386" y="2380292"/>
                    <a:pt x="5148386" y="2380292"/>
                    <a:pt x="5147319" y="2378966"/>
                  </a:cubicBezTo>
                  <a:cubicBezTo>
                    <a:pt x="5147384" y="2379289"/>
                    <a:pt x="5147578" y="2379613"/>
                    <a:pt x="5147642" y="2379871"/>
                  </a:cubicBezTo>
                  <a:cubicBezTo>
                    <a:pt x="5147739" y="2380130"/>
                    <a:pt x="5147998" y="2380777"/>
                    <a:pt x="5147481" y="2380130"/>
                  </a:cubicBezTo>
                  <a:cubicBezTo>
                    <a:pt x="5147384" y="2380033"/>
                    <a:pt x="5147384" y="2380033"/>
                    <a:pt x="5147384" y="2380130"/>
                  </a:cubicBezTo>
                  <a:cubicBezTo>
                    <a:pt x="5147642" y="2381036"/>
                    <a:pt x="5146996" y="2380615"/>
                    <a:pt x="5146996" y="2381036"/>
                  </a:cubicBezTo>
                  <a:cubicBezTo>
                    <a:pt x="5146996" y="2381197"/>
                    <a:pt x="5146834" y="2381197"/>
                    <a:pt x="5146672" y="2381133"/>
                  </a:cubicBezTo>
                  <a:cubicBezTo>
                    <a:pt x="5146478" y="2381036"/>
                    <a:pt x="5146058" y="2380454"/>
                    <a:pt x="5146252" y="2381133"/>
                  </a:cubicBezTo>
                  <a:cubicBezTo>
                    <a:pt x="5145928" y="2380615"/>
                    <a:pt x="5145993" y="2381197"/>
                    <a:pt x="5145734" y="2381036"/>
                  </a:cubicBezTo>
                  <a:cubicBezTo>
                    <a:pt x="5145508" y="2380874"/>
                    <a:pt x="5145573" y="2381359"/>
                    <a:pt x="5145411" y="2381359"/>
                  </a:cubicBezTo>
                  <a:cubicBezTo>
                    <a:pt x="5145314" y="2381359"/>
                    <a:pt x="5145314" y="2381456"/>
                    <a:pt x="5145314" y="2381521"/>
                  </a:cubicBezTo>
                  <a:cubicBezTo>
                    <a:pt x="5145734" y="2382685"/>
                    <a:pt x="5145411" y="2382459"/>
                    <a:pt x="5145185" y="2382459"/>
                  </a:cubicBezTo>
                  <a:cubicBezTo>
                    <a:pt x="5144667" y="2382362"/>
                    <a:pt x="5144667" y="2382265"/>
                    <a:pt x="5144602" y="2382782"/>
                  </a:cubicBezTo>
                  <a:cubicBezTo>
                    <a:pt x="5144602" y="2383009"/>
                    <a:pt x="5144602" y="2383267"/>
                    <a:pt x="5144247" y="2382782"/>
                  </a:cubicBezTo>
                  <a:cubicBezTo>
                    <a:pt x="5144182" y="2382685"/>
                    <a:pt x="5144085" y="2382685"/>
                    <a:pt x="5144085" y="2382847"/>
                  </a:cubicBezTo>
                  <a:cubicBezTo>
                    <a:pt x="5144182" y="2383364"/>
                    <a:pt x="5143988" y="2383429"/>
                    <a:pt x="5143859" y="2383364"/>
                  </a:cubicBezTo>
                  <a:cubicBezTo>
                    <a:pt x="5143665" y="2383267"/>
                    <a:pt x="5143600" y="2383526"/>
                    <a:pt x="5143503" y="2383591"/>
                  </a:cubicBezTo>
                  <a:cubicBezTo>
                    <a:pt x="5143438" y="2383752"/>
                    <a:pt x="5143341" y="2383849"/>
                    <a:pt x="5143179" y="2383946"/>
                  </a:cubicBezTo>
                  <a:cubicBezTo>
                    <a:pt x="5140851" y="2383526"/>
                    <a:pt x="5138878" y="2383364"/>
                    <a:pt x="5137455" y="2384917"/>
                  </a:cubicBezTo>
                  <a:cubicBezTo>
                    <a:pt x="5137390" y="2384852"/>
                    <a:pt x="5137390" y="2384852"/>
                    <a:pt x="5137293" y="2384852"/>
                  </a:cubicBezTo>
                  <a:cubicBezTo>
                    <a:pt x="5137229" y="2384852"/>
                    <a:pt x="5137132" y="2384755"/>
                    <a:pt x="5137035" y="2384755"/>
                  </a:cubicBezTo>
                  <a:cubicBezTo>
                    <a:pt x="5136970" y="2384852"/>
                    <a:pt x="5136970" y="2384917"/>
                    <a:pt x="5136905" y="2385078"/>
                  </a:cubicBezTo>
                  <a:cubicBezTo>
                    <a:pt x="5136808" y="2385660"/>
                    <a:pt x="5136711" y="2385596"/>
                    <a:pt x="5136485" y="2384593"/>
                  </a:cubicBezTo>
                  <a:cubicBezTo>
                    <a:pt x="5136388" y="2384432"/>
                    <a:pt x="5136323" y="2384334"/>
                    <a:pt x="5136129" y="2384108"/>
                  </a:cubicBezTo>
                  <a:cubicBezTo>
                    <a:pt x="5136226" y="2384529"/>
                    <a:pt x="5136226" y="2384917"/>
                    <a:pt x="5136388" y="2385596"/>
                  </a:cubicBezTo>
                  <a:cubicBezTo>
                    <a:pt x="5136323" y="2385499"/>
                    <a:pt x="5136129" y="2385337"/>
                    <a:pt x="5135967" y="2385272"/>
                  </a:cubicBezTo>
                  <a:cubicBezTo>
                    <a:pt x="5135967" y="2385596"/>
                    <a:pt x="5135806" y="2385660"/>
                    <a:pt x="5135709" y="2385822"/>
                  </a:cubicBezTo>
                  <a:cubicBezTo>
                    <a:pt x="5135644" y="2386081"/>
                    <a:pt x="5135482" y="2386081"/>
                    <a:pt x="5135321" y="2385757"/>
                  </a:cubicBezTo>
                  <a:cubicBezTo>
                    <a:pt x="5135321" y="2385660"/>
                    <a:pt x="5135224" y="2385660"/>
                    <a:pt x="5135224" y="2385757"/>
                  </a:cubicBezTo>
                  <a:cubicBezTo>
                    <a:pt x="5135159" y="2386340"/>
                    <a:pt x="5134900" y="2386178"/>
                    <a:pt x="5134641" y="2386081"/>
                  </a:cubicBezTo>
                  <a:cubicBezTo>
                    <a:pt x="5134480" y="2386016"/>
                    <a:pt x="5134415" y="2386016"/>
                    <a:pt x="5134318" y="2386081"/>
                  </a:cubicBezTo>
                  <a:cubicBezTo>
                    <a:pt x="5133898" y="2386598"/>
                    <a:pt x="5133898" y="2386598"/>
                    <a:pt x="5133315" y="2385660"/>
                  </a:cubicBezTo>
                  <a:cubicBezTo>
                    <a:pt x="5133251" y="2385596"/>
                    <a:pt x="5133154" y="2385596"/>
                    <a:pt x="5133154" y="2385596"/>
                  </a:cubicBezTo>
                  <a:cubicBezTo>
                    <a:pt x="5133251" y="2386501"/>
                    <a:pt x="5132992" y="2386340"/>
                    <a:pt x="5132895" y="2386598"/>
                  </a:cubicBezTo>
                  <a:cubicBezTo>
                    <a:pt x="5132830" y="2386825"/>
                    <a:pt x="5132572" y="2386825"/>
                    <a:pt x="5132507" y="2386986"/>
                  </a:cubicBezTo>
                  <a:cubicBezTo>
                    <a:pt x="5132410" y="2387083"/>
                    <a:pt x="5132248" y="2386178"/>
                    <a:pt x="5132184" y="2386825"/>
                  </a:cubicBezTo>
                  <a:cubicBezTo>
                    <a:pt x="5131989" y="2386598"/>
                    <a:pt x="5131925" y="2386243"/>
                    <a:pt x="5131763" y="2385919"/>
                  </a:cubicBezTo>
                  <a:cubicBezTo>
                    <a:pt x="5131666" y="2386178"/>
                    <a:pt x="5131569" y="2386825"/>
                    <a:pt x="5131569" y="2387504"/>
                  </a:cubicBezTo>
                  <a:cubicBezTo>
                    <a:pt x="5129435" y="2386986"/>
                    <a:pt x="5127365" y="2386501"/>
                    <a:pt x="5125457" y="2386598"/>
                  </a:cubicBezTo>
                  <a:cubicBezTo>
                    <a:pt x="5122417" y="2386663"/>
                    <a:pt x="5119409" y="2387245"/>
                    <a:pt x="5116531" y="2386663"/>
                  </a:cubicBezTo>
                  <a:cubicBezTo>
                    <a:pt x="5115851" y="2386501"/>
                    <a:pt x="5115108" y="2386243"/>
                    <a:pt x="5114461" y="2386081"/>
                  </a:cubicBezTo>
                  <a:cubicBezTo>
                    <a:pt x="5114461" y="2385919"/>
                    <a:pt x="5114364" y="2385499"/>
                    <a:pt x="5114461" y="2385272"/>
                  </a:cubicBezTo>
                  <a:cubicBezTo>
                    <a:pt x="5114525" y="2384334"/>
                    <a:pt x="5114461" y="2383526"/>
                    <a:pt x="5114267" y="2382685"/>
                  </a:cubicBezTo>
                  <a:cubicBezTo>
                    <a:pt x="5114202" y="2383106"/>
                    <a:pt x="5114202" y="2383591"/>
                    <a:pt x="5114137" y="2384108"/>
                  </a:cubicBezTo>
                  <a:cubicBezTo>
                    <a:pt x="5114202" y="2384529"/>
                    <a:pt x="5114267" y="2385272"/>
                    <a:pt x="5114267" y="2386016"/>
                  </a:cubicBezTo>
                  <a:lnTo>
                    <a:pt x="5113879" y="2385919"/>
                  </a:lnTo>
                  <a:lnTo>
                    <a:pt x="5113879" y="2385434"/>
                  </a:lnTo>
                  <a:cubicBezTo>
                    <a:pt x="5113879" y="2385078"/>
                    <a:pt x="5113782" y="2384852"/>
                    <a:pt x="5113782" y="2384529"/>
                  </a:cubicBezTo>
                  <a:lnTo>
                    <a:pt x="5113782" y="2384432"/>
                  </a:lnTo>
                  <a:cubicBezTo>
                    <a:pt x="5113782" y="2384432"/>
                    <a:pt x="5113782" y="2384334"/>
                    <a:pt x="5113879" y="2384270"/>
                  </a:cubicBezTo>
                  <a:cubicBezTo>
                    <a:pt x="5113717" y="2384011"/>
                    <a:pt x="5113620" y="2383688"/>
                    <a:pt x="5113458" y="2383429"/>
                  </a:cubicBezTo>
                  <a:cubicBezTo>
                    <a:pt x="5113361" y="2384270"/>
                    <a:pt x="5113361" y="2385175"/>
                    <a:pt x="5113361" y="2385919"/>
                  </a:cubicBezTo>
                  <a:cubicBezTo>
                    <a:pt x="5112714" y="2385822"/>
                    <a:pt x="5112067" y="2385919"/>
                    <a:pt x="5111291" y="2386243"/>
                  </a:cubicBezTo>
                  <a:cubicBezTo>
                    <a:pt x="5109416" y="2385078"/>
                    <a:pt x="5107346" y="2383946"/>
                    <a:pt x="5105179" y="2386243"/>
                  </a:cubicBezTo>
                  <a:cubicBezTo>
                    <a:pt x="5105179" y="2386081"/>
                    <a:pt x="5105082" y="2385919"/>
                    <a:pt x="5105082" y="2385822"/>
                  </a:cubicBezTo>
                  <a:cubicBezTo>
                    <a:pt x="5105017" y="2385014"/>
                    <a:pt x="5104855" y="2385337"/>
                    <a:pt x="5104597" y="2385919"/>
                  </a:cubicBezTo>
                  <a:cubicBezTo>
                    <a:pt x="5104532" y="2385757"/>
                    <a:pt x="5104532" y="2385596"/>
                    <a:pt x="5104435" y="2385434"/>
                  </a:cubicBezTo>
                  <a:cubicBezTo>
                    <a:pt x="5104338" y="2385272"/>
                    <a:pt x="5104176" y="2384852"/>
                    <a:pt x="5104112" y="2384917"/>
                  </a:cubicBezTo>
                  <a:cubicBezTo>
                    <a:pt x="5104015" y="2385014"/>
                    <a:pt x="5103853" y="2385175"/>
                    <a:pt x="5103853" y="2385175"/>
                  </a:cubicBezTo>
                  <a:cubicBezTo>
                    <a:pt x="5103853" y="2384690"/>
                    <a:pt x="5103691" y="2384755"/>
                    <a:pt x="5103594" y="2384593"/>
                  </a:cubicBezTo>
                  <a:cubicBezTo>
                    <a:pt x="5103529" y="2384432"/>
                    <a:pt x="5103529" y="2384173"/>
                    <a:pt x="5103432" y="2384108"/>
                  </a:cubicBezTo>
                  <a:cubicBezTo>
                    <a:pt x="5103368" y="2383946"/>
                    <a:pt x="5103368" y="2384011"/>
                    <a:pt x="5103206" y="2384852"/>
                  </a:cubicBezTo>
                  <a:cubicBezTo>
                    <a:pt x="5103109" y="2385014"/>
                    <a:pt x="5103109" y="2385272"/>
                    <a:pt x="5103012" y="2385337"/>
                  </a:cubicBezTo>
                  <a:cubicBezTo>
                    <a:pt x="5102947" y="2385499"/>
                    <a:pt x="5102850" y="2385499"/>
                    <a:pt x="5102786" y="2385660"/>
                  </a:cubicBezTo>
                  <a:cubicBezTo>
                    <a:pt x="5102786" y="2384852"/>
                    <a:pt x="5102786" y="2384755"/>
                    <a:pt x="5102947" y="2383267"/>
                  </a:cubicBezTo>
                  <a:cubicBezTo>
                    <a:pt x="5102689" y="2383267"/>
                    <a:pt x="5102592" y="2384108"/>
                    <a:pt x="5102462" y="2384917"/>
                  </a:cubicBezTo>
                  <a:lnTo>
                    <a:pt x="5102106" y="2385272"/>
                  </a:lnTo>
                  <a:cubicBezTo>
                    <a:pt x="5102042" y="2384917"/>
                    <a:pt x="5102106" y="2383688"/>
                    <a:pt x="5101848" y="2383946"/>
                  </a:cubicBezTo>
                  <a:cubicBezTo>
                    <a:pt x="5101686" y="2384432"/>
                    <a:pt x="5101524" y="2385434"/>
                    <a:pt x="5101298" y="2385596"/>
                  </a:cubicBezTo>
                  <a:cubicBezTo>
                    <a:pt x="5100942" y="2385822"/>
                    <a:pt x="5100878" y="2385596"/>
                    <a:pt x="5100942" y="2384270"/>
                  </a:cubicBezTo>
                  <a:cubicBezTo>
                    <a:pt x="5100942" y="2384108"/>
                    <a:pt x="5101039" y="2383946"/>
                    <a:pt x="5101136" y="2383429"/>
                  </a:cubicBezTo>
                  <a:cubicBezTo>
                    <a:pt x="5100878" y="2384108"/>
                    <a:pt x="5100780" y="2385078"/>
                    <a:pt x="5100619" y="2385014"/>
                  </a:cubicBezTo>
                  <a:cubicBezTo>
                    <a:pt x="5100457" y="2384917"/>
                    <a:pt x="5100295" y="2385078"/>
                    <a:pt x="5100037" y="2385337"/>
                  </a:cubicBezTo>
                  <a:cubicBezTo>
                    <a:pt x="5099972" y="2385499"/>
                    <a:pt x="5099972" y="2384593"/>
                    <a:pt x="5099778" y="2385175"/>
                  </a:cubicBezTo>
                  <a:cubicBezTo>
                    <a:pt x="5099713" y="2385499"/>
                    <a:pt x="5099552" y="2385660"/>
                    <a:pt x="5099390" y="2385822"/>
                  </a:cubicBezTo>
                  <a:cubicBezTo>
                    <a:pt x="5099293" y="2385919"/>
                    <a:pt x="5099228" y="2386016"/>
                    <a:pt x="5099131" y="2386081"/>
                  </a:cubicBezTo>
                  <a:cubicBezTo>
                    <a:pt x="5099131" y="2385757"/>
                    <a:pt x="5099131" y="2385272"/>
                    <a:pt x="5099131" y="2384852"/>
                  </a:cubicBezTo>
                  <a:cubicBezTo>
                    <a:pt x="5099066" y="2384852"/>
                    <a:pt x="5099066" y="2384852"/>
                    <a:pt x="5099066" y="2384917"/>
                  </a:cubicBezTo>
                  <a:cubicBezTo>
                    <a:pt x="5098872" y="2385175"/>
                    <a:pt x="5098808" y="2385434"/>
                    <a:pt x="5098646" y="2385337"/>
                  </a:cubicBezTo>
                  <a:cubicBezTo>
                    <a:pt x="5098129" y="2385014"/>
                    <a:pt x="5098129" y="2385078"/>
                    <a:pt x="5097546" y="2385822"/>
                  </a:cubicBezTo>
                  <a:cubicBezTo>
                    <a:pt x="5097546" y="2385499"/>
                    <a:pt x="5097546" y="2385175"/>
                    <a:pt x="5097546" y="2384690"/>
                  </a:cubicBezTo>
                  <a:cubicBezTo>
                    <a:pt x="5097385" y="2384917"/>
                    <a:pt x="5097320" y="2385014"/>
                    <a:pt x="5097223" y="2385272"/>
                  </a:cubicBezTo>
                  <a:cubicBezTo>
                    <a:pt x="5097158" y="2385596"/>
                    <a:pt x="5097061" y="2385757"/>
                    <a:pt x="5096997" y="2385660"/>
                  </a:cubicBezTo>
                  <a:cubicBezTo>
                    <a:pt x="5096900" y="2385596"/>
                    <a:pt x="5096803" y="2385596"/>
                    <a:pt x="5096641" y="2385757"/>
                  </a:cubicBezTo>
                  <a:cubicBezTo>
                    <a:pt x="5096317" y="2386178"/>
                    <a:pt x="5096156" y="2385919"/>
                    <a:pt x="5095994" y="2385757"/>
                  </a:cubicBezTo>
                  <a:cubicBezTo>
                    <a:pt x="5095897" y="2385660"/>
                    <a:pt x="5095832" y="2385337"/>
                    <a:pt x="5095735" y="2385337"/>
                  </a:cubicBezTo>
                  <a:cubicBezTo>
                    <a:pt x="5095574" y="2385434"/>
                    <a:pt x="5095477" y="2385434"/>
                    <a:pt x="5095477" y="2385078"/>
                  </a:cubicBezTo>
                  <a:cubicBezTo>
                    <a:pt x="5095477" y="2385014"/>
                    <a:pt x="5095477" y="2385014"/>
                    <a:pt x="5095477" y="2385014"/>
                  </a:cubicBezTo>
                  <a:cubicBezTo>
                    <a:pt x="5094991" y="2386081"/>
                    <a:pt x="5094927" y="2385175"/>
                    <a:pt x="5094571" y="2385434"/>
                  </a:cubicBezTo>
                  <a:cubicBezTo>
                    <a:pt x="5094248" y="2385660"/>
                    <a:pt x="5094086" y="2385078"/>
                    <a:pt x="5093827" y="2384917"/>
                  </a:cubicBezTo>
                  <a:cubicBezTo>
                    <a:pt x="5093924" y="2384690"/>
                    <a:pt x="5093924" y="2384432"/>
                    <a:pt x="5093989" y="2384173"/>
                  </a:cubicBezTo>
                  <a:cubicBezTo>
                    <a:pt x="5093665" y="2384593"/>
                    <a:pt x="5093665" y="2384011"/>
                    <a:pt x="5093407" y="2384108"/>
                  </a:cubicBezTo>
                  <a:cubicBezTo>
                    <a:pt x="5093407" y="2384108"/>
                    <a:pt x="5093342" y="2384270"/>
                    <a:pt x="5093245" y="2384334"/>
                  </a:cubicBezTo>
                  <a:cubicBezTo>
                    <a:pt x="5093245" y="2384011"/>
                    <a:pt x="5093342" y="2383752"/>
                    <a:pt x="5093342" y="2383364"/>
                  </a:cubicBezTo>
                  <a:cubicBezTo>
                    <a:pt x="5093245" y="2383429"/>
                    <a:pt x="5093180" y="2383526"/>
                    <a:pt x="5093083" y="2383526"/>
                  </a:cubicBezTo>
                  <a:cubicBezTo>
                    <a:pt x="5093019" y="2383526"/>
                    <a:pt x="5093019" y="2383429"/>
                    <a:pt x="5093019" y="2383364"/>
                  </a:cubicBezTo>
                  <a:cubicBezTo>
                    <a:pt x="5093083" y="2383203"/>
                    <a:pt x="5093180" y="2382944"/>
                    <a:pt x="5093245" y="2382847"/>
                  </a:cubicBezTo>
                  <a:cubicBezTo>
                    <a:pt x="5093342" y="2382685"/>
                    <a:pt x="5093407" y="2382620"/>
                    <a:pt x="5093568" y="2382523"/>
                  </a:cubicBezTo>
                  <a:cubicBezTo>
                    <a:pt x="5093568" y="2381877"/>
                    <a:pt x="5093407" y="2382038"/>
                    <a:pt x="5093180" y="2382459"/>
                  </a:cubicBezTo>
                  <a:cubicBezTo>
                    <a:pt x="5093019" y="2382782"/>
                    <a:pt x="5092760" y="2383203"/>
                    <a:pt x="5092501" y="2383591"/>
                  </a:cubicBezTo>
                  <a:cubicBezTo>
                    <a:pt x="5092178" y="2384270"/>
                    <a:pt x="5092016" y="2384432"/>
                    <a:pt x="5091919" y="2383946"/>
                  </a:cubicBezTo>
                  <a:cubicBezTo>
                    <a:pt x="5091919" y="2383752"/>
                    <a:pt x="5091693" y="2383946"/>
                    <a:pt x="5091499" y="2384108"/>
                  </a:cubicBezTo>
                  <a:cubicBezTo>
                    <a:pt x="5091014" y="2384529"/>
                    <a:pt x="5091014" y="2384529"/>
                    <a:pt x="5091175" y="2383364"/>
                  </a:cubicBezTo>
                  <a:lnTo>
                    <a:pt x="5090431" y="2384432"/>
                  </a:lnTo>
                  <a:cubicBezTo>
                    <a:pt x="5090528" y="2384011"/>
                    <a:pt x="5090528" y="2383752"/>
                    <a:pt x="5090528" y="2383752"/>
                  </a:cubicBezTo>
                  <a:cubicBezTo>
                    <a:pt x="5090173" y="2383946"/>
                    <a:pt x="5090173" y="2383267"/>
                    <a:pt x="5089849" y="2383688"/>
                  </a:cubicBezTo>
                  <a:cubicBezTo>
                    <a:pt x="5089526" y="2384108"/>
                    <a:pt x="5089946" y="2383009"/>
                    <a:pt x="5089688" y="2383364"/>
                  </a:cubicBezTo>
                  <a:cubicBezTo>
                    <a:pt x="5089526" y="2383591"/>
                    <a:pt x="5089364" y="2383591"/>
                    <a:pt x="5089364" y="2383429"/>
                  </a:cubicBezTo>
                  <a:cubicBezTo>
                    <a:pt x="5089202" y="2383009"/>
                    <a:pt x="5088879" y="2382944"/>
                    <a:pt x="5088297" y="2383591"/>
                  </a:cubicBezTo>
                  <a:cubicBezTo>
                    <a:pt x="5088459" y="2383009"/>
                    <a:pt x="5088620" y="2382523"/>
                    <a:pt x="5088717" y="2382038"/>
                  </a:cubicBezTo>
                  <a:cubicBezTo>
                    <a:pt x="5088620" y="2382103"/>
                    <a:pt x="5088523" y="2382200"/>
                    <a:pt x="5088459" y="2382265"/>
                  </a:cubicBezTo>
                  <a:cubicBezTo>
                    <a:pt x="5088103" y="2382685"/>
                    <a:pt x="5087941" y="2382782"/>
                    <a:pt x="5087941" y="2382362"/>
                  </a:cubicBezTo>
                  <a:cubicBezTo>
                    <a:pt x="5087876" y="2381618"/>
                    <a:pt x="5087715" y="2381521"/>
                    <a:pt x="5086874" y="2381877"/>
                  </a:cubicBezTo>
                  <a:lnTo>
                    <a:pt x="5086809" y="2381683"/>
                  </a:lnTo>
                  <a:cubicBezTo>
                    <a:pt x="5086874" y="2381456"/>
                    <a:pt x="5086874" y="2381294"/>
                    <a:pt x="5086971" y="2381036"/>
                  </a:cubicBezTo>
                  <a:cubicBezTo>
                    <a:pt x="5086971" y="2380777"/>
                    <a:pt x="5086971" y="2380712"/>
                    <a:pt x="5086874" y="2380454"/>
                  </a:cubicBezTo>
                  <a:cubicBezTo>
                    <a:pt x="5086809" y="2380712"/>
                    <a:pt x="5086647" y="2380939"/>
                    <a:pt x="5086550" y="2381197"/>
                  </a:cubicBezTo>
                  <a:lnTo>
                    <a:pt x="5086550" y="2381294"/>
                  </a:lnTo>
                  <a:cubicBezTo>
                    <a:pt x="5086389" y="2381133"/>
                    <a:pt x="5086292" y="2380874"/>
                    <a:pt x="5086130" y="2380712"/>
                  </a:cubicBezTo>
                  <a:cubicBezTo>
                    <a:pt x="5086389" y="2380389"/>
                    <a:pt x="5086647" y="2380130"/>
                    <a:pt x="5086809" y="2379871"/>
                  </a:cubicBezTo>
                  <a:cubicBezTo>
                    <a:pt x="5086874" y="2379548"/>
                    <a:pt x="5086874" y="2379451"/>
                    <a:pt x="5086550" y="2379871"/>
                  </a:cubicBezTo>
                  <a:cubicBezTo>
                    <a:pt x="5086389" y="2380130"/>
                    <a:pt x="5086130" y="2380389"/>
                    <a:pt x="5085968" y="2380551"/>
                  </a:cubicBezTo>
                  <a:cubicBezTo>
                    <a:pt x="5085483" y="2379968"/>
                    <a:pt x="5084966" y="2379451"/>
                    <a:pt x="5084222" y="2379289"/>
                  </a:cubicBezTo>
                  <a:cubicBezTo>
                    <a:pt x="5083640" y="2379225"/>
                    <a:pt x="5082896" y="2379225"/>
                    <a:pt x="5082087" y="2379289"/>
                  </a:cubicBezTo>
                  <a:cubicBezTo>
                    <a:pt x="5081990" y="2379128"/>
                    <a:pt x="5081893" y="2378869"/>
                    <a:pt x="5081829" y="2378804"/>
                  </a:cubicBezTo>
                  <a:lnTo>
                    <a:pt x="5082152" y="2378222"/>
                  </a:lnTo>
                  <a:cubicBezTo>
                    <a:pt x="5081990" y="2378222"/>
                    <a:pt x="5081732" y="2378384"/>
                    <a:pt x="5081505" y="2378481"/>
                  </a:cubicBezTo>
                  <a:lnTo>
                    <a:pt x="5081085" y="2378125"/>
                  </a:lnTo>
                  <a:lnTo>
                    <a:pt x="5081732" y="2377317"/>
                  </a:lnTo>
                  <a:lnTo>
                    <a:pt x="5081667" y="2377219"/>
                  </a:lnTo>
                  <a:lnTo>
                    <a:pt x="5080988" y="2378060"/>
                  </a:lnTo>
                  <a:lnTo>
                    <a:pt x="5079015" y="2376249"/>
                  </a:lnTo>
                  <a:cubicBezTo>
                    <a:pt x="5079080" y="2376055"/>
                    <a:pt x="5079177" y="2375991"/>
                    <a:pt x="5079274" y="2375829"/>
                  </a:cubicBezTo>
                  <a:lnTo>
                    <a:pt x="5078918" y="2376152"/>
                  </a:lnTo>
                  <a:lnTo>
                    <a:pt x="5078109" y="2375247"/>
                  </a:lnTo>
                  <a:lnTo>
                    <a:pt x="5078109" y="2375150"/>
                  </a:lnTo>
                  <a:lnTo>
                    <a:pt x="5078012" y="2375150"/>
                  </a:lnTo>
                  <a:cubicBezTo>
                    <a:pt x="5077754" y="2374826"/>
                    <a:pt x="5077430" y="2374568"/>
                    <a:pt x="5077204" y="2374244"/>
                  </a:cubicBezTo>
                  <a:lnTo>
                    <a:pt x="5077366" y="2374082"/>
                  </a:lnTo>
                  <a:cubicBezTo>
                    <a:pt x="5077430" y="2373921"/>
                    <a:pt x="5077204" y="2373985"/>
                    <a:pt x="5077010" y="2374082"/>
                  </a:cubicBezTo>
                  <a:lnTo>
                    <a:pt x="5076945" y="2373985"/>
                  </a:lnTo>
                  <a:cubicBezTo>
                    <a:pt x="5076945" y="2373985"/>
                    <a:pt x="5076945" y="2373921"/>
                    <a:pt x="5077010" y="2373824"/>
                  </a:cubicBezTo>
                  <a:cubicBezTo>
                    <a:pt x="5077107" y="2373759"/>
                    <a:pt x="5077010" y="2373662"/>
                    <a:pt x="5077010" y="2373662"/>
                  </a:cubicBezTo>
                  <a:lnTo>
                    <a:pt x="5076784" y="2373662"/>
                  </a:lnTo>
                  <a:cubicBezTo>
                    <a:pt x="5075943" y="2372659"/>
                    <a:pt x="5075296" y="2371592"/>
                    <a:pt x="5074617" y="2370525"/>
                  </a:cubicBezTo>
                  <a:lnTo>
                    <a:pt x="5074714" y="2370428"/>
                  </a:lnTo>
                  <a:cubicBezTo>
                    <a:pt x="5075199" y="2369846"/>
                    <a:pt x="5075037" y="2369846"/>
                    <a:pt x="5074455" y="2370202"/>
                  </a:cubicBezTo>
                  <a:lnTo>
                    <a:pt x="5074132" y="2369619"/>
                  </a:lnTo>
                  <a:lnTo>
                    <a:pt x="5074617" y="2369199"/>
                  </a:lnTo>
                  <a:cubicBezTo>
                    <a:pt x="5074390" y="2369199"/>
                    <a:pt x="5074132" y="2369264"/>
                    <a:pt x="5073970" y="2369264"/>
                  </a:cubicBezTo>
                  <a:lnTo>
                    <a:pt x="5073549" y="2368358"/>
                  </a:lnTo>
                  <a:cubicBezTo>
                    <a:pt x="5073549" y="2368196"/>
                    <a:pt x="5073549" y="2368035"/>
                    <a:pt x="5073388" y="2367970"/>
                  </a:cubicBezTo>
                  <a:lnTo>
                    <a:pt x="5073226" y="2367550"/>
                  </a:lnTo>
                  <a:lnTo>
                    <a:pt x="5073970" y="2366967"/>
                  </a:lnTo>
                  <a:cubicBezTo>
                    <a:pt x="5073970" y="2366967"/>
                    <a:pt x="5073970" y="2366903"/>
                    <a:pt x="5073873" y="2366903"/>
                  </a:cubicBezTo>
                  <a:cubicBezTo>
                    <a:pt x="5073291" y="2367032"/>
                    <a:pt x="5072870" y="2367032"/>
                    <a:pt x="5072967" y="2366709"/>
                  </a:cubicBezTo>
                  <a:cubicBezTo>
                    <a:pt x="5072967" y="2366644"/>
                    <a:pt x="5073129" y="2366450"/>
                    <a:pt x="5073226" y="2366385"/>
                  </a:cubicBezTo>
                  <a:cubicBezTo>
                    <a:pt x="5073129" y="2366385"/>
                    <a:pt x="5072967" y="2366450"/>
                    <a:pt x="5072806" y="2366450"/>
                  </a:cubicBezTo>
                  <a:lnTo>
                    <a:pt x="5072709" y="2366385"/>
                  </a:lnTo>
                  <a:cubicBezTo>
                    <a:pt x="5072806" y="2366288"/>
                    <a:pt x="5072806" y="2366288"/>
                    <a:pt x="5072709" y="2366288"/>
                  </a:cubicBezTo>
                  <a:lnTo>
                    <a:pt x="5072644" y="2366127"/>
                  </a:lnTo>
                  <a:cubicBezTo>
                    <a:pt x="5073064" y="2365706"/>
                    <a:pt x="5072644" y="2365803"/>
                    <a:pt x="5072482" y="2365803"/>
                  </a:cubicBezTo>
                  <a:lnTo>
                    <a:pt x="5072320" y="2365221"/>
                  </a:lnTo>
                  <a:lnTo>
                    <a:pt x="5074617" y="2363992"/>
                  </a:lnTo>
                  <a:lnTo>
                    <a:pt x="5074714" y="2363992"/>
                  </a:lnTo>
                  <a:cubicBezTo>
                    <a:pt x="5074617" y="2364057"/>
                    <a:pt x="5074455" y="2364057"/>
                    <a:pt x="5074293" y="2364154"/>
                  </a:cubicBezTo>
                  <a:cubicBezTo>
                    <a:pt x="5073549" y="2364380"/>
                    <a:pt x="5073485" y="2364380"/>
                    <a:pt x="5073808" y="2363992"/>
                  </a:cubicBezTo>
                  <a:cubicBezTo>
                    <a:pt x="5074229" y="2363475"/>
                    <a:pt x="5074132" y="2363248"/>
                    <a:pt x="5073614" y="2363248"/>
                  </a:cubicBezTo>
                  <a:cubicBezTo>
                    <a:pt x="5073549" y="2363248"/>
                    <a:pt x="5073129" y="2363410"/>
                    <a:pt x="5073064" y="2363410"/>
                  </a:cubicBezTo>
                  <a:cubicBezTo>
                    <a:pt x="5072967" y="2363410"/>
                    <a:pt x="5073064" y="2363248"/>
                    <a:pt x="5072967" y="2363248"/>
                  </a:cubicBezTo>
                  <a:cubicBezTo>
                    <a:pt x="5072482" y="2363410"/>
                    <a:pt x="5073614" y="2362666"/>
                    <a:pt x="5072709" y="2362989"/>
                  </a:cubicBezTo>
                  <a:cubicBezTo>
                    <a:pt x="5073064" y="2362666"/>
                    <a:pt x="5072159" y="2362989"/>
                    <a:pt x="5072709" y="2362569"/>
                  </a:cubicBezTo>
                  <a:cubicBezTo>
                    <a:pt x="5072482" y="2362407"/>
                    <a:pt x="5072320" y="2362246"/>
                    <a:pt x="5071965" y="2362149"/>
                  </a:cubicBezTo>
                  <a:cubicBezTo>
                    <a:pt x="5071803" y="2362149"/>
                    <a:pt x="5071641" y="2362149"/>
                    <a:pt x="5071965" y="2361922"/>
                  </a:cubicBezTo>
                  <a:cubicBezTo>
                    <a:pt x="5072062" y="2361825"/>
                    <a:pt x="5072159" y="2361761"/>
                    <a:pt x="5072062" y="2361761"/>
                  </a:cubicBezTo>
                  <a:cubicBezTo>
                    <a:pt x="5071383" y="2361825"/>
                    <a:pt x="5071965" y="2361340"/>
                    <a:pt x="5071738" y="2361081"/>
                  </a:cubicBezTo>
                  <a:cubicBezTo>
                    <a:pt x="5071544" y="2361081"/>
                    <a:pt x="5071480" y="2361081"/>
                    <a:pt x="5071318" y="2361178"/>
                  </a:cubicBezTo>
                  <a:lnTo>
                    <a:pt x="5071156" y="2360435"/>
                  </a:lnTo>
                  <a:cubicBezTo>
                    <a:pt x="5071221" y="2360338"/>
                    <a:pt x="5071318" y="2360338"/>
                    <a:pt x="5071480" y="2360241"/>
                  </a:cubicBezTo>
                  <a:cubicBezTo>
                    <a:pt x="5071544" y="2360176"/>
                    <a:pt x="5071383" y="2360176"/>
                    <a:pt x="5071156" y="2360241"/>
                  </a:cubicBezTo>
                  <a:cubicBezTo>
                    <a:pt x="5070994" y="2359109"/>
                    <a:pt x="5071059" y="2357847"/>
                    <a:pt x="5071059" y="2356683"/>
                  </a:cubicBezTo>
                  <a:cubicBezTo>
                    <a:pt x="5070994" y="2353481"/>
                    <a:pt x="5071221" y="2350150"/>
                    <a:pt x="5072159" y="2346916"/>
                  </a:cubicBezTo>
                  <a:cubicBezTo>
                    <a:pt x="5072223" y="2346916"/>
                    <a:pt x="5072223" y="2346851"/>
                    <a:pt x="5072223" y="2346851"/>
                  </a:cubicBezTo>
                  <a:cubicBezTo>
                    <a:pt x="5072806" y="2346593"/>
                    <a:pt x="5073291" y="2346334"/>
                    <a:pt x="5073711" y="2346205"/>
                  </a:cubicBezTo>
                  <a:cubicBezTo>
                    <a:pt x="5073808" y="2346269"/>
                    <a:pt x="5074132" y="2346205"/>
                    <a:pt x="5074714" y="2346010"/>
                  </a:cubicBezTo>
                  <a:cubicBezTo>
                    <a:pt x="5075619" y="2345752"/>
                    <a:pt x="5076298" y="2345428"/>
                    <a:pt x="5076848" y="2345105"/>
                  </a:cubicBezTo>
                  <a:cubicBezTo>
                    <a:pt x="5076040" y="2345267"/>
                    <a:pt x="5075296" y="2345525"/>
                    <a:pt x="5074455" y="2345687"/>
                  </a:cubicBezTo>
                  <a:cubicBezTo>
                    <a:pt x="5074940" y="2345364"/>
                    <a:pt x="5075943" y="2345008"/>
                    <a:pt x="5075781" y="2344846"/>
                  </a:cubicBezTo>
                  <a:cubicBezTo>
                    <a:pt x="5076460" y="2344620"/>
                    <a:pt x="5077010" y="2344361"/>
                    <a:pt x="5077754" y="2344135"/>
                  </a:cubicBezTo>
                  <a:cubicBezTo>
                    <a:pt x="5078918" y="2343779"/>
                    <a:pt x="5080179" y="2343456"/>
                    <a:pt x="5081247" y="2343197"/>
                  </a:cubicBezTo>
                  <a:lnTo>
                    <a:pt x="5081085" y="2343294"/>
                  </a:lnTo>
                  <a:cubicBezTo>
                    <a:pt x="5081150" y="2343294"/>
                    <a:pt x="5081344" y="2343294"/>
                    <a:pt x="5081408" y="2343197"/>
                  </a:cubicBezTo>
                  <a:cubicBezTo>
                    <a:pt x="5081344" y="2343359"/>
                    <a:pt x="5081344" y="2343456"/>
                    <a:pt x="5082087" y="2343197"/>
                  </a:cubicBezTo>
                  <a:cubicBezTo>
                    <a:pt x="5081893" y="2343197"/>
                    <a:pt x="5081732" y="2343197"/>
                    <a:pt x="5081408" y="2343197"/>
                  </a:cubicBezTo>
                  <a:lnTo>
                    <a:pt x="5081408" y="2343132"/>
                  </a:lnTo>
                  <a:cubicBezTo>
                    <a:pt x="5082152" y="2342938"/>
                    <a:pt x="5082831" y="2342776"/>
                    <a:pt x="5083478" y="2342615"/>
                  </a:cubicBezTo>
                  <a:cubicBezTo>
                    <a:pt x="5083640" y="2342776"/>
                    <a:pt x="5083737" y="2342938"/>
                    <a:pt x="5083737" y="2343132"/>
                  </a:cubicBezTo>
                  <a:lnTo>
                    <a:pt x="5083478" y="2343294"/>
                  </a:lnTo>
                  <a:lnTo>
                    <a:pt x="5083737" y="2343294"/>
                  </a:lnTo>
                  <a:lnTo>
                    <a:pt x="5083801" y="2343456"/>
                  </a:lnTo>
                  <a:cubicBezTo>
                    <a:pt x="5082670" y="2343941"/>
                    <a:pt x="5082670" y="2344038"/>
                    <a:pt x="5083575" y="2343876"/>
                  </a:cubicBezTo>
                  <a:cubicBezTo>
                    <a:pt x="5083219" y="2344135"/>
                    <a:pt x="5082896" y="2344264"/>
                    <a:pt x="5082508" y="2344523"/>
                  </a:cubicBezTo>
                  <a:cubicBezTo>
                    <a:pt x="5082670" y="2344523"/>
                    <a:pt x="5082896" y="2344523"/>
                    <a:pt x="5082993" y="2344620"/>
                  </a:cubicBezTo>
                  <a:cubicBezTo>
                    <a:pt x="5083155" y="2344685"/>
                    <a:pt x="5082573" y="2344943"/>
                    <a:pt x="5082249" y="2345202"/>
                  </a:cubicBezTo>
                  <a:cubicBezTo>
                    <a:pt x="5081732" y="2345267"/>
                    <a:pt x="5081344" y="2345364"/>
                    <a:pt x="5080923" y="2345687"/>
                  </a:cubicBezTo>
                  <a:cubicBezTo>
                    <a:pt x="5081150" y="2345687"/>
                    <a:pt x="5081505" y="2345687"/>
                    <a:pt x="5081829" y="2345687"/>
                  </a:cubicBezTo>
                  <a:cubicBezTo>
                    <a:pt x="5081893" y="2345687"/>
                    <a:pt x="5082314" y="2345525"/>
                    <a:pt x="5082734" y="2345364"/>
                  </a:cubicBezTo>
                  <a:cubicBezTo>
                    <a:pt x="5081893" y="2345752"/>
                    <a:pt x="5082670" y="2345946"/>
                    <a:pt x="5080341" y="2346528"/>
                  </a:cubicBezTo>
                  <a:cubicBezTo>
                    <a:pt x="5080923" y="2346431"/>
                    <a:pt x="5081247" y="2346334"/>
                    <a:pt x="5081505" y="2346334"/>
                  </a:cubicBezTo>
                  <a:cubicBezTo>
                    <a:pt x="5081732" y="2346334"/>
                    <a:pt x="5081829" y="2346334"/>
                    <a:pt x="5081990" y="2346431"/>
                  </a:cubicBezTo>
                  <a:cubicBezTo>
                    <a:pt x="5081408" y="2346754"/>
                    <a:pt x="5080826" y="2347013"/>
                    <a:pt x="5080082" y="2347336"/>
                  </a:cubicBezTo>
                  <a:cubicBezTo>
                    <a:pt x="5080600" y="2347272"/>
                    <a:pt x="5080923" y="2347272"/>
                    <a:pt x="5081150" y="2347175"/>
                  </a:cubicBezTo>
                  <a:cubicBezTo>
                    <a:pt x="5081829" y="2346916"/>
                    <a:pt x="5082152" y="2346851"/>
                    <a:pt x="5082508" y="2346851"/>
                  </a:cubicBezTo>
                  <a:lnTo>
                    <a:pt x="5082573" y="2346916"/>
                  </a:lnTo>
                  <a:lnTo>
                    <a:pt x="5080826" y="2347660"/>
                  </a:lnTo>
                  <a:cubicBezTo>
                    <a:pt x="5081505" y="2347498"/>
                    <a:pt x="5082152" y="2347272"/>
                    <a:pt x="5082734" y="2347013"/>
                  </a:cubicBezTo>
                  <a:cubicBezTo>
                    <a:pt x="5082896" y="2347078"/>
                    <a:pt x="5083155" y="2347175"/>
                    <a:pt x="5083413" y="2347175"/>
                  </a:cubicBezTo>
                  <a:cubicBezTo>
                    <a:pt x="5083219" y="2347336"/>
                    <a:pt x="5083219" y="2347336"/>
                    <a:pt x="5083640" y="2347336"/>
                  </a:cubicBezTo>
                  <a:cubicBezTo>
                    <a:pt x="5083737" y="2347336"/>
                    <a:pt x="5083801" y="2347336"/>
                    <a:pt x="5083899" y="2347336"/>
                  </a:cubicBezTo>
                  <a:lnTo>
                    <a:pt x="5084222" y="2348921"/>
                  </a:lnTo>
                  <a:lnTo>
                    <a:pt x="5083963" y="2349083"/>
                  </a:lnTo>
                  <a:cubicBezTo>
                    <a:pt x="5084060" y="2349083"/>
                    <a:pt x="5084157" y="2348986"/>
                    <a:pt x="5084222" y="2348986"/>
                  </a:cubicBezTo>
                  <a:close/>
                  <a:moveTo>
                    <a:pt x="1213919" y="2407846"/>
                  </a:moveTo>
                  <a:cubicBezTo>
                    <a:pt x="1213660" y="2407361"/>
                    <a:pt x="1213596" y="2407361"/>
                    <a:pt x="1213596" y="2407523"/>
                  </a:cubicBezTo>
                  <a:lnTo>
                    <a:pt x="1214178" y="2408687"/>
                  </a:lnTo>
                  <a:lnTo>
                    <a:pt x="1214340" y="2408849"/>
                  </a:lnTo>
                  <a:cubicBezTo>
                    <a:pt x="1214178" y="2408590"/>
                    <a:pt x="1214081" y="2408267"/>
                    <a:pt x="1213919" y="2407846"/>
                  </a:cubicBezTo>
                  <a:close/>
                  <a:moveTo>
                    <a:pt x="1176986" y="2415899"/>
                  </a:moveTo>
                  <a:cubicBezTo>
                    <a:pt x="1176824" y="2415382"/>
                    <a:pt x="1176759" y="2414994"/>
                    <a:pt x="1176598" y="2414250"/>
                  </a:cubicBezTo>
                  <a:cubicBezTo>
                    <a:pt x="1176662" y="2415382"/>
                    <a:pt x="1176759" y="2415641"/>
                    <a:pt x="1176986" y="2415899"/>
                  </a:cubicBezTo>
                  <a:close/>
                  <a:moveTo>
                    <a:pt x="1166637" y="2419036"/>
                  </a:moveTo>
                  <a:cubicBezTo>
                    <a:pt x="1166637" y="2419295"/>
                    <a:pt x="1166637" y="2419457"/>
                    <a:pt x="1166637" y="2419780"/>
                  </a:cubicBezTo>
                  <a:cubicBezTo>
                    <a:pt x="1166798" y="2419877"/>
                    <a:pt x="1166896" y="2419780"/>
                    <a:pt x="1166637" y="2419036"/>
                  </a:cubicBezTo>
                  <a:close/>
                  <a:moveTo>
                    <a:pt x="1216895" y="2407297"/>
                  </a:moveTo>
                  <a:cubicBezTo>
                    <a:pt x="1216571" y="2406941"/>
                    <a:pt x="1216474" y="2406941"/>
                    <a:pt x="1216248" y="2406779"/>
                  </a:cubicBezTo>
                  <a:cubicBezTo>
                    <a:pt x="1215989" y="2406617"/>
                    <a:pt x="1215730" y="2406294"/>
                    <a:pt x="1215245" y="2405227"/>
                  </a:cubicBezTo>
                  <a:cubicBezTo>
                    <a:pt x="1215407" y="2405777"/>
                    <a:pt x="1215569" y="2406132"/>
                    <a:pt x="1215569" y="2406294"/>
                  </a:cubicBezTo>
                  <a:cubicBezTo>
                    <a:pt x="1215666" y="2406520"/>
                    <a:pt x="1215569" y="2406617"/>
                    <a:pt x="1215569" y="2406779"/>
                  </a:cubicBezTo>
                  <a:cubicBezTo>
                    <a:pt x="1215148" y="2406294"/>
                    <a:pt x="1214728" y="2405777"/>
                    <a:pt x="1214340" y="2405130"/>
                  </a:cubicBezTo>
                  <a:cubicBezTo>
                    <a:pt x="1214501" y="2405615"/>
                    <a:pt x="1214598" y="2405874"/>
                    <a:pt x="1214663" y="2406132"/>
                  </a:cubicBezTo>
                  <a:cubicBezTo>
                    <a:pt x="1214986" y="2406714"/>
                    <a:pt x="1215083" y="2407102"/>
                    <a:pt x="1215148" y="2407458"/>
                  </a:cubicBezTo>
                  <a:lnTo>
                    <a:pt x="1215083" y="2407523"/>
                  </a:lnTo>
                  <a:lnTo>
                    <a:pt x="1214016" y="2405971"/>
                  </a:lnTo>
                  <a:cubicBezTo>
                    <a:pt x="1214340" y="2406520"/>
                    <a:pt x="1214663" y="2407200"/>
                    <a:pt x="1214922" y="2407782"/>
                  </a:cubicBezTo>
                  <a:cubicBezTo>
                    <a:pt x="1214825" y="2407943"/>
                    <a:pt x="1214728" y="2408202"/>
                    <a:pt x="1214728" y="2408525"/>
                  </a:cubicBezTo>
                  <a:cubicBezTo>
                    <a:pt x="1214598" y="2408364"/>
                    <a:pt x="1214501" y="2408428"/>
                    <a:pt x="1214598" y="2408849"/>
                  </a:cubicBezTo>
                  <a:cubicBezTo>
                    <a:pt x="1214598" y="2408946"/>
                    <a:pt x="1214598" y="2409011"/>
                    <a:pt x="1214598" y="2409108"/>
                  </a:cubicBezTo>
                  <a:lnTo>
                    <a:pt x="1212658" y="2409754"/>
                  </a:lnTo>
                  <a:lnTo>
                    <a:pt x="1212432" y="2409528"/>
                  </a:lnTo>
                  <a:cubicBezTo>
                    <a:pt x="1212529" y="2409593"/>
                    <a:pt x="1212529" y="2409690"/>
                    <a:pt x="1212529" y="2409754"/>
                  </a:cubicBezTo>
                  <a:lnTo>
                    <a:pt x="1211785" y="2410013"/>
                  </a:lnTo>
                  <a:cubicBezTo>
                    <a:pt x="1211526" y="2410013"/>
                    <a:pt x="1211267" y="2410013"/>
                    <a:pt x="1211106" y="2410110"/>
                  </a:cubicBezTo>
                  <a:lnTo>
                    <a:pt x="1211009" y="2410013"/>
                  </a:lnTo>
                  <a:cubicBezTo>
                    <a:pt x="1210944" y="2409916"/>
                    <a:pt x="1210944" y="2410013"/>
                    <a:pt x="1210847" y="2409916"/>
                  </a:cubicBezTo>
                  <a:lnTo>
                    <a:pt x="1210944" y="2410110"/>
                  </a:lnTo>
                  <a:cubicBezTo>
                    <a:pt x="1210265" y="2410175"/>
                    <a:pt x="1209618" y="2410498"/>
                    <a:pt x="1209133" y="2410854"/>
                  </a:cubicBezTo>
                  <a:cubicBezTo>
                    <a:pt x="1208033" y="2411080"/>
                    <a:pt x="1206804" y="2411242"/>
                    <a:pt x="1205575" y="2411177"/>
                  </a:cubicBezTo>
                  <a:cubicBezTo>
                    <a:pt x="1204896" y="2410595"/>
                    <a:pt x="1204314" y="2410337"/>
                    <a:pt x="1203894" y="2410498"/>
                  </a:cubicBezTo>
                  <a:cubicBezTo>
                    <a:pt x="1201177" y="2411760"/>
                    <a:pt x="1198105" y="2411921"/>
                    <a:pt x="1196520" y="2415802"/>
                  </a:cubicBezTo>
                  <a:cubicBezTo>
                    <a:pt x="1196520" y="2415899"/>
                    <a:pt x="1196520" y="2415964"/>
                    <a:pt x="1196455" y="2416061"/>
                  </a:cubicBezTo>
                  <a:cubicBezTo>
                    <a:pt x="1196358" y="2415899"/>
                    <a:pt x="1196196" y="2415738"/>
                    <a:pt x="1196099" y="2415479"/>
                  </a:cubicBezTo>
                  <a:cubicBezTo>
                    <a:pt x="1196196" y="2415738"/>
                    <a:pt x="1196293" y="2415964"/>
                    <a:pt x="1196358" y="2416126"/>
                  </a:cubicBezTo>
                  <a:lnTo>
                    <a:pt x="1196099" y="2416061"/>
                  </a:lnTo>
                  <a:lnTo>
                    <a:pt x="1195970" y="2415738"/>
                  </a:lnTo>
                  <a:cubicBezTo>
                    <a:pt x="1195970" y="2415802"/>
                    <a:pt x="1195970" y="2415899"/>
                    <a:pt x="1195970" y="2415964"/>
                  </a:cubicBezTo>
                  <a:cubicBezTo>
                    <a:pt x="1195550" y="2415899"/>
                    <a:pt x="1195226" y="2415899"/>
                    <a:pt x="1194870" y="2415802"/>
                  </a:cubicBezTo>
                  <a:lnTo>
                    <a:pt x="1194806" y="2415479"/>
                  </a:lnTo>
                  <a:cubicBezTo>
                    <a:pt x="1194709" y="2415382"/>
                    <a:pt x="1194644" y="2415317"/>
                    <a:pt x="1194547" y="2415220"/>
                  </a:cubicBezTo>
                  <a:cubicBezTo>
                    <a:pt x="1194547" y="2415155"/>
                    <a:pt x="1194450" y="2415058"/>
                    <a:pt x="1194385" y="2414994"/>
                  </a:cubicBezTo>
                  <a:cubicBezTo>
                    <a:pt x="1194385" y="2415155"/>
                    <a:pt x="1194385" y="2415317"/>
                    <a:pt x="1194385" y="2415479"/>
                  </a:cubicBezTo>
                  <a:lnTo>
                    <a:pt x="1194547" y="2415802"/>
                  </a:lnTo>
                  <a:cubicBezTo>
                    <a:pt x="1194288" y="2415802"/>
                    <a:pt x="1194030" y="2415802"/>
                    <a:pt x="1193803" y="2415802"/>
                  </a:cubicBezTo>
                  <a:lnTo>
                    <a:pt x="1193706" y="2415576"/>
                  </a:lnTo>
                  <a:cubicBezTo>
                    <a:pt x="1193544" y="2415220"/>
                    <a:pt x="1193544" y="2415220"/>
                    <a:pt x="1193318" y="2415220"/>
                  </a:cubicBezTo>
                  <a:cubicBezTo>
                    <a:pt x="1193383" y="2415479"/>
                    <a:pt x="1193480" y="2415641"/>
                    <a:pt x="1193544" y="2415802"/>
                  </a:cubicBezTo>
                  <a:cubicBezTo>
                    <a:pt x="1193318" y="2415802"/>
                    <a:pt x="1192962" y="2415899"/>
                    <a:pt x="1192736" y="2415964"/>
                  </a:cubicBezTo>
                  <a:cubicBezTo>
                    <a:pt x="1192639" y="2415802"/>
                    <a:pt x="1192574" y="2415641"/>
                    <a:pt x="1192477" y="2415479"/>
                  </a:cubicBezTo>
                  <a:cubicBezTo>
                    <a:pt x="1192574" y="2415641"/>
                    <a:pt x="1192574" y="2415802"/>
                    <a:pt x="1192639" y="2415964"/>
                  </a:cubicBezTo>
                  <a:cubicBezTo>
                    <a:pt x="1191960" y="2416223"/>
                    <a:pt x="1191313" y="2416805"/>
                    <a:pt x="1190892" y="2417710"/>
                  </a:cubicBezTo>
                  <a:lnTo>
                    <a:pt x="1188176" y="2418551"/>
                  </a:lnTo>
                  <a:lnTo>
                    <a:pt x="1188176" y="2418454"/>
                  </a:lnTo>
                  <a:cubicBezTo>
                    <a:pt x="1188014" y="2418454"/>
                    <a:pt x="1187820" y="2418292"/>
                    <a:pt x="1187755" y="2418389"/>
                  </a:cubicBezTo>
                  <a:cubicBezTo>
                    <a:pt x="1187691" y="2418389"/>
                    <a:pt x="1187691" y="2418551"/>
                    <a:pt x="1187691" y="2418616"/>
                  </a:cubicBezTo>
                  <a:lnTo>
                    <a:pt x="1187497" y="2418713"/>
                  </a:lnTo>
                  <a:cubicBezTo>
                    <a:pt x="1187432" y="2418616"/>
                    <a:pt x="1187432" y="2418616"/>
                    <a:pt x="1187432" y="2418713"/>
                  </a:cubicBezTo>
                  <a:lnTo>
                    <a:pt x="1186171" y="2419133"/>
                  </a:lnTo>
                  <a:cubicBezTo>
                    <a:pt x="1186009" y="2418616"/>
                    <a:pt x="1185847" y="2418131"/>
                    <a:pt x="1185686" y="2417710"/>
                  </a:cubicBezTo>
                  <a:cubicBezTo>
                    <a:pt x="1185686" y="2418034"/>
                    <a:pt x="1185686" y="2418292"/>
                    <a:pt x="1185686" y="2418454"/>
                  </a:cubicBezTo>
                  <a:cubicBezTo>
                    <a:pt x="1185750" y="2418713"/>
                    <a:pt x="1185944" y="2418939"/>
                    <a:pt x="1186106" y="2419198"/>
                  </a:cubicBezTo>
                  <a:cubicBezTo>
                    <a:pt x="1185200" y="2419521"/>
                    <a:pt x="1184198" y="2419877"/>
                    <a:pt x="1183292" y="2420265"/>
                  </a:cubicBezTo>
                  <a:cubicBezTo>
                    <a:pt x="1183195" y="2420039"/>
                    <a:pt x="1183131" y="2419715"/>
                    <a:pt x="1183034" y="2419360"/>
                  </a:cubicBezTo>
                  <a:cubicBezTo>
                    <a:pt x="1183131" y="2419780"/>
                    <a:pt x="1183131" y="2420039"/>
                    <a:pt x="1183195" y="2420362"/>
                  </a:cubicBezTo>
                  <a:cubicBezTo>
                    <a:pt x="1182225" y="2420783"/>
                    <a:pt x="1181223" y="2421268"/>
                    <a:pt x="1180317" y="2421850"/>
                  </a:cubicBezTo>
                  <a:cubicBezTo>
                    <a:pt x="1180220" y="2421591"/>
                    <a:pt x="1180058" y="2421365"/>
                    <a:pt x="1179897" y="2421009"/>
                  </a:cubicBezTo>
                  <a:cubicBezTo>
                    <a:pt x="1179961" y="2421365"/>
                    <a:pt x="1180058" y="2421591"/>
                    <a:pt x="1180155" y="2421850"/>
                  </a:cubicBezTo>
                  <a:lnTo>
                    <a:pt x="1180155" y="2421947"/>
                  </a:lnTo>
                  <a:lnTo>
                    <a:pt x="1179735" y="2422173"/>
                  </a:lnTo>
                  <a:lnTo>
                    <a:pt x="1179735" y="2422270"/>
                  </a:lnTo>
                  <a:lnTo>
                    <a:pt x="1179476" y="2422432"/>
                  </a:lnTo>
                  <a:cubicBezTo>
                    <a:pt x="1179411" y="2422270"/>
                    <a:pt x="1179217" y="2422109"/>
                    <a:pt x="1179153" y="2422012"/>
                  </a:cubicBezTo>
                  <a:cubicBezTo>
                    <a:pt x="1178894" y="2421947"/>
                    <a:pt x="1178668" y="2421688"/>
                    <a:pt x="1178409" y="2421527"/>
                  </a:cubicBezTo>
                  <a:lnTo>
                    <a:pt x="1178312" y="2421203"/>
                  </a:lnTo>
                  <a:lnTo>
                    <a:pt x="1178247" y="2421268"/>
                  </a:lnTo>
                  <a:lnTo>
                    <a:pt x="1178409" y="2421527"/>
                  </a:lnTo>
                  <a:cubicBezTo>
                    <a:pt x="1178474" y="2421785"/>
                    <a:pt x="1178668" y="2422109"/>
                    <a:pt x="1178829" y="2422529"/>
                  </a:cubicBezTo>
                  <a:cubicBezTo>
                    <a:pt x="1178732" y="2422529"/>
                    <a:pt x="1178732" y="2422917"/>
                    <a:pt x="1178668" y="2423014"/>
                  </a:cubicBezTo>
                  <a:cubicBezTo>
                    <a:pt x="1178571" y="2423014"/>
                    <a:pt x="1178474" y="2422917"/>
                    <a:pt x="1178409" y="2422594"/>
                  </a:cubicBezTo>
                  <a:cubicBezTo>
                    <a:pt x="1178312" y="2422529"/>
                    <a:pt x="1178312" y="2422529"/>
                    <a:pt x="1178247" y="2422594"/>
                  </a:cubicBezTo>
                  <a:lnTo>
                    <a:pt x="1178247" y="2422691"/>
                  </a:lnTo>
                  <a:cubicBezTo>
                    <a:pt x="1178247" y="2422691"/>
                    <a:pt x="1178312" y="2422917"/>
                    <a:pt x="1178474" y="2423079"/>
                  </a:cubicBezTo>
                  <a:lnTo>
                    <a:pt x="1178474" y="2423176"/>
                  </a:lnTo>
                  <a:lnTo>
                    <a:pt x="1178409" y="2423273"/>
                  </a:lnTo>
                  <a:cubicBezTo>
                    <a:pt x="1178409" y="2423176"/>
                    <a:pt x="1178312" y="2423014"/>
                    <a:pt x="1178312" y="2423014"/>
                  </a:cubicBezTo>
                  <a:cubicBezTo>
                    <a:pt x="1178312" y="2422917"/>
                    <a:pt x="1178312" y="2422853"/>
                    <a:pt x="1178312" y="2422756"/>
                  </a:cubicBezTo>
                  <a:cubicBezTo>
                    <a:pt x="1178247" y="2423014"/>
                    <a:pt x="1178247" y="2423338"/>
                    <a:pt x="1178085" y="2423079"/>
                  </a:cubicBezTo>
                  <a:cubicBezTo>
                    <a:pt x="1177827" y="2422691"/>
                    <a:pt x="1177827" y="2423014"/>
                    <a:pt x="1177730" y="2423273"/>
                  </a:cubicBezTo>
                  <a:cubicBezTo>
                    <a:pt x="1177665" y="2423661"/>
                    <a:pt x="1177406" y="2422432"/>
                    <a:pt x="1177148" y="2422432"/>
                  </a:cubicBezTo>
                  <a:cubicBezTo>
                    <a:pt x="1177148" y="2422917"/>
                    <a:pt x="1177342" y="2423758"/>
                    <a:pt x="1177148" y="2423920"/>
                  </a:cubicBezTo>
                  <a:cubicBezTo>
                    <a:pt x="1177083" y="2423661"/>
                    <a:pt x="1176986" y="2423435"/>
                    <a:pt x="1176921" y="2423079"/>
                  </a:cubicBezTo>
                  <a:lnTo>
                    <a:pt x="1176759" y="2424081"/>
                  </a:lnTo>
                  <a:cubicBezTo>
                    <a:pt x="1176662" y="2423920"/>
                    <a:pt x="1176501" y="2423758"/>
                    <a:pt x="1176404" y="2423661"/>
                  </a:cubicBezTo>
                  <a:cubicBezTo>
                    <a:pt x="1176242" y="2423499"/>
                    <a:pt x="1176598" y="2424825"/>
                    <a:pt x="1176177" y="2424017"/>
                  </a:cubicBezTo>
                  <a:cubicBezTo>
                    <a:pt x="1176016" y="2423758"/>
                    <a:pt x="1175919" y="2423855"/>
                    <a:pt x="1175757" y="2423855"/>
                  </a:cubicBezTo>
                  <a:cubicBezTo>
                    <a:pt x="1175660" y="2423855"/>
                    <a:pt x="1175660" y="2423855"/>
                    <a:pt x="1175660" y="2423855"/>
                  </a:cubicBezTo>
                  <a:cubicBezTo>
                    <a:pt x="1175660" y="2424081"/>
                    <a:pt x="1175757" y="2424243"/>
                    <a:pt x="1175757" y="2424502"/>
                  </a:cubicBezTo>
                  <a:lnTo>
                    <a:pt x="1174916" y="2424243"/>
                  </a:lnTo>
                  <a:cubicBezTo>
                    <a:pt x="1174754" y="2423920"/>
                    <a:pt x="1174690" y="2423499"/>
                    <a:pt x="1174528" y="2423079"/>
                  </a:cubicBezTo>
                  <a:cubicBezTo>
                    <a:pt x="1174528" y="2423499"/>
                    <a:pt x="1174593" y="2423855"/>
                    <a:pt x="1174593" y="2424243"/>
                  </a:cubicBezTo>
                  <a:cubicBezTo>
                    <a:pt x="1174431" y="2423920"/>
                    <a:pt x="1174269" y="2423596"/>
                    <a:pt x="1174108" y="2423176"/>
                  </a:cubicBezTo>
                  <a:cubicBezTo>
                    <a:pt x="1174172" y="2423499"/>
                    <a:pt x="1174172" y="2423758"/>
                    <a:pt x="1174172" y="2424017"/>
                  </a:cubicBezTo>
                  <a:cubicBezTo>
                    <a:pt x="1174011" y="2424179"/>
                    <a:pt x="1173946" y="2424340"/>
                    <a:pt x="1173752" y="2424405"/>
                  </a:cubicBezTo>
                  <a:cubicBezTo>
                    <a:pt x="1173687" y="2424502"/>
                    <a:pt x="1173590" y="2424340"/>
                    <a:pt x="1173687" y="2424922"/>
                  </a:cubicBezTo>
                  <a:lnTo>
                    <a:pt x="1173590" y="2424922"/>
                  </a:lnTo>
                  <a:cubicBezTo>
                    <a:pt x="1173364" y="2423855"/>
                    <a:pt x="1173267" y="2424340"/>
                    <a:pt x="1173202" y="2424502"/>
                  </a:cubicBezTo>
                  <a:cubicBezTo>
                    <a:pt x="1173202" y="2424599"/>
                    <a:pt x="1173105" y="2424761"/>
                    <a:pt x="1173105" y="2424825"/>
                  </a:cubicBezTo>
                  <a:cubicBezTo>
                    <a:pt x="1172846" y="2424825"/>
                    <a:pt x="1172523" y="2424825"/>
                    <a:pt x="1172264" y="2424825"/>
                  </a:cubicBezTo>
                  <a:cubicBezTo>
                    <a:pt x="1171294" y="2424922"/>
                    <a:pt x="1170388" y="2425084"/>
                    <a:pt x="1169386" y="2425246"/>
                  </a:cubicBezTo>
                  <a:cubicBezTo>
                    <a:pt x="1169224" y="2424825"/>
                    <a:pt x="1169127" y="2424987"/>
                    <a:pt x="1168965" y="2424340"/>
                  </a:cubicBezTo>
                  <a:cubicBezTo>
                    <a:pt x="1168965" y="2424664"/>
                    <a:pt x="1169062" y="2424987"/>
                    <a:pt x="1169062" y="2425246"/>
                  </a:cubicBezTo>
                  <a:lnTo>
                    <a:pt x="1168804" y="2425343"/>
                  </a:lnTo>
                  <a:lnTo>
                    <a:pt x="1168707" y="2425084"/>
                  </a:lnTo>
                  <a:lnTo>
                    <a:pt x="1168707" y="2425343"/>
                  </a:lnTo>
                  <a:lnTo>
                    <a:pt x="1168642" y="2425343"/>
                  </a:lnTo>
                  <a:lnTo>
                    <a:pt x="1167963" y="2425246"/>
                  </a:lnTo>
                  <a:cubicBezTo>
                    <a:pt x="1167639" y="2424243"/>
                    <a:pt x="1167316" y="2424243"/>
                    <a:pt x="1166896" y="2423079"/>
                  </a:cubicBezTo>
                  <a:cubicBezTo>
                    <a:pt x="1167154" y="2424017"/>
                    <a:pt x="1167219" y="2424502"/>
                    <a:pt x="1167381" y="2425149"/>
                  </a:cubicBezTo>
                  <a:cubicBezTo>
                    <a:pt x="1167154" y="2424664"/>
                    <a:pt x="1166896" y="2424243"/>
                    <a:pt x="1166734" y="2423855"/>
                  </a:cubicBezTo>
                  <a:lnTo>
                    <a:pt x="1166734" y="2423920"/>
                  </a:lnTo>
                  <a:cubicBezTo>
                    <a:pt x="1166993" y="2424987"/>
                    <a:pt x="1166475" y="2424179"/>
                    <a:pt x="1166572" y="2424761"/>
                  </a:cubicBezTo>
                  <a:lnTo>
                    <a:pt x="1166475" y="2424664"/>
                  </a:lnTo>
                  <a:cubicBezTo>
                    <a:pt x="1166249" y="2424340"/>
                    <a:pt x="1165893" y="2423920"/>
                    <a:pt x="1165667" y="2423596"/>
                  </a:cubicBezTo>
                  <a:lnTo>
                    <a:pt x="1165246" y="2424825"/>
                  </a:lnTo>
                  <a:lnTo>
                    <a:pt x="1164923" y="2424825"/>
                  </a:lnTo>
                  <a:cubicBezTo>
                    <a:pt x="1164664" y="2424017"/>
                    <a:pt x="1164664" y="2424502"/>
                    <a:pt x="1164567" y="2424599"/>
                  </a:cubicBezTo>
                  <a:cubicBezTo>
                    <a:pt x="1164405" y="2424664"/>
                    <a:pt x="1164244" y="2424502"/>
                    <a:pt x="1163985" y="2424405"/>
                  </a:cubicBezTo>
                  <a:cubicBezTo>
                    <a:pt x="1163920" y="2424179"/>
                    <a:pt x="1163823" y="2423855"/>
                    <a:pt x="1163758" y="2423596"/>
                  </a:cubicBezTo>
                  <a:cubicBezTo>
                    <a:pt x="1163597" y="2423596"/>
                    <a:pt x="1163597" y="2424405"/>
                    <a:pt x="1163338" y="2423596"/>
                  </a:cubicBezTo>
                  <a:cubicBezTo>
                    <a:pt x="1163338" y="2423499"/>
                    <a:pt x="1163176" y="2423661"/>
                    <a:pt x="1163338" y="2424179"/>
                  </a:cubicBezTo>
                  <a:lnTo>
                    <a:pt x="1163403" y="2424599"/>
                  </a:lnTo>
                  <a:cubicBezTo>
                    <a:pt x="1163338" y="2424502"/>
                    <a:pt x="1163241" y="2424405"/>
                    <a:pt x="1163241" y="2424405"/>
                  </a:cubicBezTo>
                  <a:cubicBezTo>
                    <a:pt x="1163079" y="2423661"/>
                    <a:pt x="1162918" y="2423758"/>
                    <a:pt x="1162756" y="2423273"/>
                  </a:cubicBezTo>
                  <a:cubicBezTo>
                    <a:pt x="1162756" y="2423596"/>
                    <a:pt x="1162756" y="2424017"/>
                    <a:pt x="1162756" y="2424340"/>
                  </a:cubicBezTo>
                  <a:cubicBezTo>
                    <a:pt x="1162497" y="2424502"/>
                    <a:pt x="1162174" y="2424017"/>
                    <a:pt x="1161753" y="2422917"/>
                  </a:cubicBezTo>
                  <a:cubicBezTo>
                    <a:pt x="1161753" y="2423920"/>
                    <a:pt x="1161753" y="2424405"/>
                    <a:pt x="1161527" y="2424599"/>
                  </a:cubicBezTo>
                  <a:lnTo>
                    <a:pt x="1161268" y="2424599"/>
                  </a:lnTo>
                  <a:cubicBezTo>
                    <a:pt x="1161171" y="2424502"/>
                    <a:pt x="1161106" y="2424502"/>
                    <a:pt x="1160912" y="2424340"/>
                  </a:cubicBezTo>
                  <a:cubicBezTo>
                    <a:pt x="1160783" y="2424179"/>
                    <a:pt x="1160848" y="2424340"/>
                    <a:pt x="1160848" y="2424502"/>
                  </a:cubicBezTo>
                  <a:lnTo>
                    <a:pt x="1160848" y="2424599"/>
                  </a:lnTo>
                  <a:lnTo>
                    <a:pt x="1159845" y="2424599"/>
                  </a:lnTo>
                  <a:cubicBezTo>
                    <a:pt x="1159781" y="2424405"/>
                    <a:pt x="1159781" y="2424243"/>
                    <a:pt x="1159683" y="2424017"/>
                  </a:cubicBezTo>
                  <a:cubicBezTo>
                    <a:pt x="1159683" y="2424243"/>
                    <a:pt x="1159683" y="2424405"/>
                    <a:pt x="1159683" y="2424599"/>
                  </a:cubicBezTo>
                  <a:cubicBezTo>
                    <a:pt x="1158940" y="2424599"/>
                    <a:pt x="1158196" y="2424761"/>
                    <a:pt x="1157549" y="2424825"/>
                  </a:cubicBezTo>
                  <a:cubicBezTo>
                    <a:pt x="1157387" y="2424664"/>
                    <a:pt x="1157290" y="2424599"/>
                    <a:pt x="1157129" y="2424761"/>
                  </a:cubicBezTo>
                  <a:cubicBezTo>
                    <a:pt x="1156967" y="2424922"/>
                    <a:pt x="1156870" y="2424761"/>
                    <a:pt x="1156708" y="2424081"/>
                  </a:cubicBezTo>
                  <a:cubicBezTo>
                    <a:pt x="1156643" y="2423758"/>
                    <a:pt x="1156643" y="2423435"/>
                    <a:pt x="1156546" y="2423014"/>
                  </a:cubicBezTo>
                  <a:lnTo>
                    <a:pt x="1156223" y="2422691"/>
                  </a:lnTo>
                  <a:cubicBezTo>
                    <a:pt x="1156126" y="2422335"/>
                    <a:pt x="1156061" y="2421947"/>
                    <a:pt x="1155964" y="2421365"/>
                  </a:cubicBezTo>
                  <a:cubicBezTo>
                    <a:pt x="1155964" y="2421688"/>
                    <a:pt x="1155900" y="2421850"/>
                    <a:pt x="1155900" y="2422012"/>
                  </a:cubicBezTo>
                  <a:cubicBezTo>
                    <a:pt x="1156061" y="2423176"/>
                    <a:pt x="1156061" y="2423079"/>
                    <a:pt x="1155900" y="2423435"/>
                  </a:cubicBezTo>
                  <a:cubicBezTo>
                    <a:pt x="1155803" y="2423596"/>
                    <a:pt x="1155544" y="2423176"/>
                    <a:pt x="1155544" y="2423855"/>
                  </a:cubicBezTo>
                  <a:cubicBezTo>
                    <a:pt x="1155544" y="2424081"/>
                    <a:pt x="1155317" y="2423920"/>
                    <a:pt x="1155123" y="2423855"/>
                  </a:cubicBezTo>
                  <a:cubicBezTo>
                    <a:pt x="1154897" y="2423758"/>
                    <a:pt x="1154735" y="2423661"/>
                    <a:pt x="1154574" y="2423920"/>
                  </a:cubicBezTo>
                  <a:lnTo>
                    <a:pt x="1154574" y="2424017"/>
                  </a:lnTo>
                  <a:lnTo>
                    <a:pt x="1154574" y="2423920"/>
                  </a:lnTo>
                  <a:cubicBezTo>
                    <a:pt x="1154477" y="2424017"/>
                    <a:pt x="1154477" y="2424179"/>
                    <a:pt x="1154380" y="2424243"/>
                  </a:cubicBezTo>
                  <a:cubicBezTo>
                    <a:pt x="1154380" y="2423920"/>
                    <a:pt x="1154315" y="2423661"/>
                    <a:pt x="1154315" y="2423499"/>
                  </a:cubicBezTo>
                  <a:cubicBezTo>
                    <a:pt x="1154315" y="2423273"/>
                    <a:pt x="1154315" y="2423079"/>
                    <a:pt x="1154315" y="2422917"/>
                  </a:cubicBezTo>
                  <a:cubicBezTo>
                    <a:pt x="1154153" y="2422432"/>
                    <a:pt x="1154056" y="2422594"/>
                    <a:pt x="1153991" y="2422853"/>
                  </a:cubicBezTo>
                  <a:cubicBezTo>
                    <a:pt x="1153991" y="2423014"/>
                    <a:pt x="1153894" y="2423499"/>
                    <a:pt x="1153733" y="2422756"/>
                  </a:cubicBezTo>
                  <a:cubicBezTo>
                    <a:pt x="1153733" y="2422853"/>
                    <a:pt x="1153636" y="2422917"/>
                    <a:pt x="1153636" y="2423079"/>
                  </a:cubicBezTo>
                  <a:cubicBezTo>
                    <a:pt x="1153571" y="2423661"/>
                    <a:pt x="1153474" y="2424243"/>
                    <a:pt x="1153248" y="2424081"/>
                  </a:cubicBezTo>
                  <a:cubicBezTo>
                    <a:pt x="1152827" y="2423855"/>
                    <a:pt x="1152407" y="2424243"/>
                    <a:pt x="1151922" y="2423920"/>
                  </a:cubicBezTo>
                  <a:cubicBezTo>
                    <a:pt x="1151501" y="2423661"/>
                    <a:pt x="1151566" y="2423758"/>
                    <a:pt x="1151178" y="2422853"/>
                  </a:cubicBezTo>
                  <a:cubicBezTo>
                    <a:pt x="1151178" y="2423176"/>
                    <a:pt x="1151178" y="2423661"/>
                    <a:pt x="1151081" y="2423855"/>
                  </a:cubicBezTo>
                  <a:cubicBezTo>
                    <a:pt x="1150984" y="2424017"/>
                    <a:pt x="1150919" y="2423855"/>
                    <a:pt x="1150757" y="2423855"/>
                  </a:cubicBezTo>
                  <a:cubicBezTo>
                    <a:pt x="1150660" y="2423855"/>
                    <a:pt x="1150499" y="2423596"/>
                    <a:pt x="1150434" y="2424017"/>
                  </a:cubicBezTo>
                  <a:cubicBezTo>
                    <a:pt x="1150434" y="2424179"/>
                    <a:pt x="1150175" y="2423596"/>
                    <a:pt x="1150078" y="2423758"/>
                  </a:cubicBezTo>
                  <a:cubicBezTo>
                    <a:pt x="1150014" y="2424017"/>
                    <a:pt x="1149917" y="2423855"/>
                    <a:pt x="1149852" y="2423855"/>
                  </a:cubicBezTo>
                  <a:cubicBezTo>
                    <a:pt x="1149593" y="2423758"/>
                    <a:pt x="1149270" y="2423596"/>
                    <a:pt x="1149011" y="2423499"/>
                  </a:cubicBezTo>
                  <a:cubicBezTo>
                    <a:pt x="1148849" y="2423499"/>
                    <a:pt x="1148688" y="2423176"/>
                    <a:pt x="1148591" y="2423499"/>
                  </a:cubicBezTo>
                  <a:cubicBezTo>
                    <a:pt x="1148526" y="2423596"/>
                    <a:pt x="1148364" y="2423079"/>
                    <a:pt x="1148267" y="2423499"/>
                  </a:cubicBezTo>
                  <a:cubicBezTo>
                    <a:pt x="1148267" y="2423661"/>
                    <a:pt x="1148105" y="2423596"/>
                    <a:pt x="1148008" y="2423435"/>
                  </a:cubicBezTo>
                  <a:cubicBezTo>
                    <a:pt x="1147685" y="2422594"/>
                    <a:pt x="1147523" y="2423014"/>
                    <a:pt x="1147362" y="2423435"/>
                  </a:cubicBezTo>
                  <a:cubicBezTo>
                    <a:pt x="1147362" y="2423499"/>
                    <a:pt x="1147265" y="2423596"/>
                    <a:pt x="1147265" y="2423499"/>
                  </a:cubicBezTo>
                  <a:cubicBezTo>
                    <a:pt x="1146941" y="2422335"/>
                    <a:pt x="1146844" y="2423338"/>
                    <a:pt x="1146682" y="2423435"/>
                  </a:cubicBezTo>
                  <a:cubicBezTo>
                    <a:pt x="1146521" y="2423499"/>
                    <a:pt x="1146456" y="2423596"/>
                    <a:pt x="1146294" y="2423435"/>
                  </a:cubicBezTo>
                  <a:cubicBezTo>
                    <a:pt x="1146197" y="2423273"/>
                    <a:pt x="1146100" y="2423176"/>
                    <a:pt x="1146036" y="2423499"/>
                  </a:cubicBezTo>
                  <a:cubicBezTo>
                    <a:pt x="1146036" y="2423661"/>
                    <a:pt x="1145939" y="2423758"/>
                    <a:pt x="1145874" y="2423661"/>
                  </a:cubicBezTo>
                  <a:cubicBezTo>
                    <a:pt x="1145453" y="2423338"/>
                    <a:pt x="1145195" y="2424340"/>
                    <a:pt x="1144774" y="2424017"/>
                  </a:cubicBezTo>
                  <a:cubicBezTo>
                    <a:pt x="1144613" y="2424987"/>
                    <a:pt x="1144289" y="2424502"/>
                    <a:pt x="1144030" y="2424405"/>
                  </a:cubicBezTo>
                  <a:cubicBezTo>
                    <a:pt x="1144030" y="2424405"/>
                    <a:pt x="1143966" y="2424502"/>
                    <a:pt x="1143966" y="2424567"/>
                  </a:cubicBezTo>
                  <a:cubicBezTo>
                    <a:pt x="1143966" y="2424922"/>
                    <a:pt x="1143869" y="2424987"/>
                    <a:pt x="1143804" y="2424987"/>
                  </a:cubicBezTo>
                  <a:lnTo>
                    <a:pt x="1143869" y="2425731"/>
                  </a:lnTo>
                  <a:lnTo>
                    <a:pt x="1143707" y="2425731"/>
                  </a:lnTo>
                  <a:cubicBezTo>
                    <a:pt x="1143642" y="2425504"/>
                    <a:pt x="1143642" y="2425246"/>
                    <a:pt x="1143545" y="2425084"/>
                  </a:cubicBezTo>
                  <a:lnTo>
                    <a:pt x="1143384" y="2425246"/>
                  </a:lnTo>
                  <a:cubicBezTo>
                    <a:pt x="1143287" y="2424825"/>
                    <a:pt x="1143222" y="2425407"/>
                    <a:pt x="1143125" y="2424825"/>
                  </a:cubicBezTo>
                  <a:cubicBezTo>
                    <a:pt x="1143060" y="2425343"/>
                    <a:pt x="1143060" y="2425504"/>
                    <a:pt x="1143060" y="2425666"/>
                  </a:cubicBezTo>
                  <a:lnTo>
                    <a:pt x="1142640" y="2425666"/>
                  </a:lnTo>
                  <a:cubicBezTo>
                    <a:pt x="1142543" y="2425084"/>
                    <a:pt x="1142543" y="2424340"/>
                    <a:pt x="1142478" y="2423338"/>
                  </a:cubicBezTo>
                  <a:lnTo>
                    <a:pt x="1142478" y="2423273"/>
                  </a:lnTo>
                  <a:cubicBezTo>
                    <a:pt x="1142381" y="2423758"/>
                    <a:pt x="1142219" y="2424081"/>
                    <a:pt x="1142219" y="2424922"/>
                  </a:cubicBezTo>
                  <a:cubicBezTo>
                    <a:pt x="1142219" y="2425084"/>
                    <a:pt x="1142155" y="2425149"/>
                    <a:pt x="1142155" y="2425343"/>
                  </a:cubicBezTo>
                  <a:cubicBezTo>
                    <a:pt x="1142058" y="2425666"/>
                    <a:pt x="1141896" y="2424502"/>
                    <a:pt x="1141799" y="2425149"/>
                  </a:cubicBezTo>
                  <a:cubicBezTo>
                    <a:pt x="1141799" y="2425343"/>
                    <a:pt x="1141734" y="2425407"/>
                    <a:pt x="1141734" y="2425504"/>
                  </a:cubicBezTo>
                  <a:lnTo>
                    <a:pt x="1141411" y="2425504"/>
                  </a:lnTo>
                  <a:cubicBezTo>
                    <a:pt x="1141314" y="2425343"/>
                    <a:pt x="1141152" y="2425084"/>
                    <a:pt x="1141152" y="2425246"/>
                  </a:cubicBezTo>
                  <a:cubicBezTo>
                    <a:pt x="1141152" y="2425407"/>
                    <a:pt x="1141055" y="2425504"/>
                    <a:pt x="1141055" y="2425504"/>
                  </a:cubicBezTo>
                  <a:cubicBezTo>
                    <a:pt x="1140990" y="2425407"/>
                    <a:pt x="1140829" y="2424825"/>
                    <a:pt x="1140732" y="2424664"/>
                  </a:cubicBezTo>
                  <a:cubicBezTo>
                    <a:pt x="1140473" y="2425407"/>
                    <a:pt x="1140247" y="2425343"/>
                    <a:pt x="1139891" y="2424664"/>
                  </a:cubicBezTo>
                  <a:lnTo>
                    <a:pt x="1139826" y="2425246"/>
                  </a:lnTo>
                  <a:cubicBezTo>
                    <a:pt x="1139664" y="2424405"/>
                    <a:pt x="1139567" y="2424922"/>
                    <a:pt x="1139406" y="2424987"/>
                  </a:cubicBezTo>
                  <a:cubicBezTo>
                    <a:pt x="1139244" y="2425084"/>
                    <a:pt x="1139082" y="2424599"/>
                    <a:pt x="1138985" y="2424922"/>
                  </a:cubicBezTo>
                  <a:cubicBezTo>
                    <a:pt x="1138921" y="2425343"/>
                    <a:pt x="1138662" y="2424243"/>
                    <a:pt x="1138662" y="2424987"/>
                  </a:cubicBezTo>
                  <a:cubicBezTo>
                    <a:pt x="1138565" y="2424599"/>
                    <a:pt x="1138500" y="2424179"/>
                    <a:pt x="1138403" y="2423661"/>
                  </a:cubicBezTo>
                  <a:cubicBezTo>
                    <a:pt x="1138403" y="2424243"/>
                    <a:pt x="1138338" y="2424664"/>
                    <a:pt x="1138338" y="2425246"/>
                  </a:cubicBezTo>
                  <a:lnTo>
                    <a:pt x="1138241" y="2425246"/>
                  </a:lnTo>
                  <a:cubicBezTo>
                    <a:pt x="1138177" y="2425149"/>
                    <a:pt x="1138015" y="2425343"/>
                    <a:pt x="1137821" y="2424761"/>
                  </a:cubicBezTo>
                  <a:cubicBezTo>
                    <a:pt x="1137756" y="2424599"/>
                    <a:pt x="1137659" y="2424987"/>
                    <a:pt x="1137595" y="2424922"/>
                  </a:cubicBezTo>
                  <a:cubicBezTo>
                    <a:pt x="1137498" y="2424825"/>
                    <a:pt x="1137498" y="2424987"/>
                    <a:pt x="1137498" y="2425149"/>
                  </a:cubicBezTo>
                  <a:lnTo>
                    <a:pt x="1137271" y="2425149"/>
                  </a:lnTo>
                  <a:lnTo>
                    <a:pt x="1137013" y="2424567"/>
                  </a:lnTo>
                  <a:lnTo>
                    <a:pt x="1136851" y="2425084"/>
                  </a:lnTo>
                  <a:lnTo>
                    <a:pt x="1136495" y="2425084"/>
                  </a:lnTo>
                  <a:lnTo>
                    <a:pt x="1136333" y="2424664"/>
                  </a:lnTo>
                  <a:cubicBezTo>
                    <a:pt x="1136333" y="2424825"/>
                    <a:pt x="1136333" y="2424922"/>
                    <a:pt x="1136269" y="2425084"/>
                  </a:cubicBezTo>
                  <a:lnTo>
                    <a:pt x="1134264" y="2424922"/>
                  </a:lnTo>
                  <a:cubicBezTo>
                    <a:pt x="1134199" y="2424761"/>
                    <a:pt x="1134199" y="2424502"/>
                    <a:pt x="1134037" y="2424081"/>
                  </a:cubicBezTo>
                  <a:cubicBezTo>
                    <a:pt x="1134037" y="2424243"/>
                    <a:pt x="1133940" y="2424567"/>
                    <a:pt x="1133875" y="2424825"/>
                  </a:cubicBezTo>
                  <a:lnTo>
                    <a:pt x="1133132" y="2424825"/>
                  </a:lnTo>
                  <a:cubicBezTo>
                    <a:pt x="1133035" y="2424502"/>
                    <a:pt x="1132938" y="2424017"/>
                    <a:pt x="1132873" y="2423596"/>
                  </a:cubicBezTo>
                  <a:cubicBezTo>
                    <a:pt x="1132776" y="2423920"/>
                    <a:pt x="1132873" y="2424340"/>
                    <a:pt x="1132873" y="2424761"/>
                  </a:cubicBezTo>
                  <a:lnTo>
                    <a:pt x="1132549" y="2424761"/>
                  </a:lnTo>
                  <a:lnTo>
                    <a:pt x="1132549" y="2424664"/>
                  </a:lnTo>
                  <a:lnTo>
                    <a:pt x="1132549" y="2424761"/>
                  </a:lnTo>
                  <a:lnTo>
                    <a:pt x="1131450" y="2424664"/>
                  </a:lnTo>
                  <a:lnTo>
                    <a:pt x="1131062" y="2424664"/>
                  </a:lnTo>
                  <a:lnTo>
                    <a:pt x="1130965" y="2424567"/>
                  </a:lnTo>
                  <a:cubicBezTo>
                    <a:pt x="1130965" y="2423855"/>
                    <a:pt x="1130965" y="2423338"/>
                    <a:pt x="1130803" y="2423596"/>
                  </a:cubicBezTo>
                  <a:cubicBezTo>
                    <a:pt x="1130868" y="2423920"/>
                    <a:pt x="1130868" y="2424243"/>
                    <a:pt x="1130965" y="2424567"/>
                  </a:cubicBezTo>
                  <a:cubicBezTo>
                    <a:pt x="1130965" y="2424567"/>
                    <a:pt x="1130965" y="2424567"/>
                    <a:pt x="1130965" y="2424664"/>
                  </a:cubicBezTo>
                  <a:lnTo>
                    <a:pt x="1130641" y="2424664"/>
                  </a:lnTo>
                  <a:lnTo>
                    <a:pt x="1130641" y="2424567"/>
                  </a:lnTo>
                  <a:cubicBezTo>
                    <a:pt x="1130641" y="2424664"/>
                    <a:pt x="1130641" y="2424664"/>
                    <a:pt x="1130641" y="2424664"/>
                  </a:cubicBezTo>
                  <a:lnTo>
                    <a:pt x="1129962" y="2424567"/>
                  </a:lnTo>
                  <a:cubicBezTo>
                    <a:pt x="1130059" y="2423920"/>
                    <a:pt x="1130221" y="2423338"/>
                    <a:pt x="1130124" y="2422012"/>
                  </a:cubicBezTo>
                  <a:cubicBezTo>
                    <a:pt x="1130059" y="2422497"/>
                    <a:pt x="1129898" y="2422853"/>
                    <a:pt x="1129800" y="2423176"/>
                  </a:cubicBezTo>
                  <a:cubicBezTo>
                    <a:pt x="1129898" y="2423661"/>
                    <a:pt x="1129898" y="2424081"/>
                    <a:pt x="1129962" y="2424599"/>
                  </a:cubicBezTo>
                  <a:cubicBezTo>
                    <a:pt x="1127246" y="2424243"/>
                    <a:pt x="1124594" y="2423435"/>
                    <a:pt x="1121845" y="2424664"/>
                  </a:cubicBezTo>
                  <a:lnTo>
                    <a:pt x="1121845" y="2424081"/>
                  </a:lnTo>
                  <a:cubicBezTo>
                    <a:pt x="1121683" y="2423855"/>
                    <a:pt x="1121683" y="2423920"/>
                    <a:pt x="1121618" y="2424761"/>
                  </a:cubicBezTo>
                  <a:cubicBezTo>
                    <a:pt x="1121457" y="2424825"/>
                    <a:pt x="1121262" y="2424922"/>
                    <a:pt x="1121101" y="2424987"/>
                  </a:cubicBezTo>
                  <a:cubicBezTo>
                    <a:pt x="1120939" y="2424922"/>
                    <a:pt x="1120874" y="2424405"/>
                    <a:pt x="1120777" y="2424599"/>
                  </a:cubicBezTo>
                  <a:cubicBezTo>
                    <a:pt x="1120777" y="2424664"/>
                    <a:pt x="1120713" y="2424664"/>
                    <a:pt x="1120713" y="2424664"/>
                  </a:cubicBezTo>
                  <a:cubicBezTo>
                    <a:pt x="1120034" y="2422691"/>
                    <a:pt x="1119613" y="2419877"/>
                    <a:pt x="1120195" y="2415382"/>
                  </a:cubicBezTo>
                  <a:cubicBezTo>
                    <a:pt x="1120292" y="2414800"/>
                    <a:pt x="1120357" y="2414250"/>
                    <a:pt x="1120519" y="2413668"/>
                  </a:cubicBezTo>
                  <a:lnTo>
                    <a:pt x="1120519" y="2413894"/>
                  </a:lnTo>
                  <a:cubicBezTo>
                    <a:pt x="1120519" y="2413668"/>
                    <a:pt x="1120519" y="2413506"/>
                    <a:pt x="1120616" y="2413247"/>
                  </a:cubicBezTo>
                  <a:lnTo>
                    <a:pt x="1120777" y="2412568"/>
                  </a:lnTo>
                  <a:cubicBezTo>
                    <a:pt x="1120777" y="2412568"/>
                    <a:pt x="1120874" y="2412665"/>
                    <a:pt x="1120874" y="2412730"/>
                  </a:cubicBezTo>
                  <a:cubicBezTo>
                    <a:pt x="1120939" y="2412924"/>
                    <a:pt x="1120939" y="2413247"/>
                    <a:pt x="1121036" y="2412924"/>
                  </a:cubicBezTo>
                  <a:cubicBezTo>
                    <a:pt x="1121101" y="2412503"/>
                    <a:pt x="1121262" y="2412730"/>
                    <a:pt x="1121360" y="2412924"/>
                  </a:cubicBezTo>
                  <a:cubicBezTo>
                    <a:pt x="1121521" y="2413409"/>
                    <a:pt x="1121780" y="2413247"/>
                    <a:pt x="1121942" y="2413086"/>
                  </a:cubicBezTo>
                  <a:cubicBezTo>
                    <a:pt x="1122006" y="2412989"/>
                    <a:pt x="1122524" y="2414250"/>
                    <a:pt x="1122588" y="2414994"/>
                  </a:cubicBezTo>
                  <a:cubicBezTo>
                    <a:pt x="1122588" y="2414638"/>
                    <a:pt x="1122588" y="2414315"/>
                    <a:pt x="1122588" y="2414056"/>
                  </a:cubicBezTo>
                  <a:cubicBezTo>
                    <a:pt x="1122783" y="2413506"/>
                    <a:pt x="1123009" y="2413894"/>
                    <a:pt x="1123171" y="2413086"/>
                  </a:cubicBezTo>
                  <a:cubicBezTo>
                    <a:pt x="1123171" y="2412924"/>
                    <a:pt x="1123268" y="2412989"/>
                    <a:pt x="1123332" y="2413086"/>
                  </a:cubicBezTo>
                  <a:lnTo>
                    <a:pt x="1123429" y="2413409"/>
                  </a:lnTo>
                  <a:cubicBezTo>
                    <a:pt x="1123526" y="2412989"/>
                    <a:pt x="1123688" y="2412503"/>
                    <a:pt x="1123850" y="2413086"/>
                  </a:cubicBezTo>
                  <a:cubicBezTo>
                    <a:pt x="1123914" y="2413312"/>
                    <a:pt x="1124076" y="2413086"/>
                    <a:pt x="1124173" y="2412827"/>
                  </a:cubicBezTo>
                  <a:cubicBezTo>
                    <a:pt x="1124270" y="2412665"/>
                    <a:pt x="1124335" y="2413150"/>
                    <a:pt x="1124432" y="2413312"/>
                  </a:cubicBezTo>
                  <a:cubicBezTo>
                    <a:pt x="1124755" y="2412406"/>
                    <a:pt x="1124755" y="2412406"/>
                    <a:pt x="1125014" y="2414250"/>
                  </a:cubicBezTo>
                  <a:cubicBezTo>
                    <a:pt x="1125079" y="2413894"/>
                    <a:pt x="1125079" y="2413506"/>
                    <a:pt x="1125176" y="2413312"/>
                  </a:cubicBezTo>
                  <a:cubicBezTo>
                    <a:pt x="1125240" y="2413150"/>
                    <a:pt x="1125240" y="2412406"/>
                    <a:pt x="1125337" y="2413150"/>
                  </a:cubicBezTo>
                  <a:cubicBezTo>
                    <a:pt x="1125337" y="2413247"/>
                    <a:pt x="1125402" y="2413247"/>
                    <a:pt x="1125402" y="2413247"/>
                  </a:cubicBezTo>
                  <a:cubicBezTo>
                    <a:pt x="1125596" y="2412342"/>
                    <a:pt x="1125823" y="2412989"/>
                    <a:pt x="1126081" y="2412568"/>
                  </a:cubicBezTo>
                  <a:cubicBezTo>
                    <a:pt x="1126146" y="2412406"/>
                    <a:pt x="1126243" y="2412568"/>
                    <a:pt x="1126340" y="2412665"/>
                  </a:cubicBezTo>
                  <a:cubicBezTo>
                    <a:pt x="1126405" y="2412730"/>
                    <a:pt x="1126502" y="2413506"/>
                    <a:pt x="1126663" y="2412827"/>
                  </a:cubicBezTo>
                  <a:cubicBezTo>
                    <a:pt x="1126728" y="2413409"/>
                    <a:pt x="1126922" y="2412827"/>
                    <a:pt x="1126987" y="2413086"/>
                  </a:cubicBezTo>
                  <a:cubicBezTo>
                    <a:pt x="1127149" y="2413312"/>
                    <a:pt x="1127246" y="2412827"/>
                    <a:pt x="1127310" y="2412924"/>
                  </a:cubicBezTo>
                  <a:cubicBezTo>
                    <a:pt x="1127310" y="2412924"/>
                    <a:pt x="1127407" y="2412924"/>
                    <a:pt x="1127407" y="2412827"/>
                  </a:cubicBezTo>
                  <a:cubicBezTo>
                    <a:pt x="1127472" y="2411598"/>
                    <a:pt x="1127666" y="2411921"/>
                    <a:pt x="1127828" y="2412083"/>
                  </a:cubicBezTo>
                  <a:cubicBezTo>
                    <a:pt x="1128151" y="2412342"/>
                    <a:pt x="1128151" y="2412406"/>
                    <a:pt x="1128313" y="2411986"/>
                  </a:cubicBezTo>
                  <a:cubicBezTo>
                    <a:pt x="1128410" y="2411824"/>
                    <a:pt x="1128475" y="2411501"/>
                    <a:pt x="1128572" y="2412083"/>
                  </a:cubicBezTo>
                  <a:cubicBezTo>
                    <a:pt x="1128572" y="2412180"/>
                    <a:pt x="1128636" y="2412180"/>
                    <a:pt x="1128733" y="2412083"/>
                  </a:cubicBezTo>
                  <a:cubicBezTo>
                    <a:pt x="1128798" y="2411598"/>
                    <a:pt x="1128895" y="2411598"/>
                    <a:pt x="1129057" y="2411663"/>
                  </a:cubicBezTo>
                  <a:cubicBezTo>
                    <a:pt x="1129154" y="2411760"/>
                    <a:pt x="1129315" y="2411598"/>
                    <a:pt x="1129380" y="2411501"/>
                  </a:cubicBezTo>
                  <a:cubicBezTo>
                    <a:pt x="1129477" y="2411436"/>
                    <a:pt x="1129542" y="2411339"/>
                    <a:pt x="1129736" y="2411339"/>
                  </a:cubicBezTo>
                  <a:cubicBezTo>
                    <a:pt x="1131288" y="2412503"/>
                    <a:pt x="1133035" y="2413086"/>
                    <a:pt x="1134361" y="2411760"/>
                  </a:cubicBezTo>
                  <a:cubicBezTo>
                    <a:pt x="1134361" y="2411824"/>
                    <a:pt x="1134425" y="2411921"/>
                    <a:pt x="1134425" y="2411921"/>
                  </a:cubicBezTo>
                  <a:cubicBezTo>
                    <a:pt x="1134522" y="2411921"/>
                    <a:pt x="1134619" y="2412083"/>
                    <a:pt x="1134619" y="2411986"/>
                  </a:cubicBezTo>
                  <a:cubicBezTo>
                    <a:pt x="1134684" y="2411986"/>
                    <a:pt x="1134684" y="2411824"/>
                    <a:pt x="1134781" y="2411663"/>
                  </a:cubicBezTo>
                  <a:cubicBezTo>
                    <a:pt x="1134846" y="2411177"/>
                    <a:pt x="1135007" y="2411177"/>
                    <a:pt x="1135104" y="2412180"/>
                  </a:cubicBezTo>
                  <a:cubicBezTo>
                    <a:pt x="1135104" y="2412342"/>
                    <a:pt x="1135201" y="2412503"/>
                    <a:pt x="1135266" y="2412665"/>
                  </a:cubicBezTo>
                  <a:cubicBezTo>
                    <a:pt x="1135266" y="2412245"/>
                    <a:pt x="1135266" y="2411824"/>
                    <a:pt x="1135266" y="2411177"/>
                  </a:cubicBezTo>
                  <a:cubicBezTo>
                    <a:pt x="1135363" y="2411242"/>
                    <a:pt x="1135428" y="2411436"/>
                    <a:pt x="1135590" y="2411598"/>
                  </a:cubicBezTo>
                  <a:cubicBezTo>
                    <a:pt x="1135590" y="2411242"/>
                    <a:pt x="1135751" y="2411242"/>
                    <a:pt x="1135848" y="2411016"/>
                  </a:cubicBezTo>
                  <a:cubicBezTo>
                    <a:pt x="1135945" y="2410757"/>
                    <a:pt x="1136107" y="2410757"/>
                    <a:pt x="1136172" y="2411177"/>
                  </a:cubicBezTo>
                  <a:cubicBezTo>
                    <a:pt x="1136172" y="2411242"/>
                    <a:pt x="1136269" y="2411242"/>
                    <a:pt x="1136269" y="2411177"/>
                  </a:cubicBezTo>
                  <a:cubicBezTo>
                    <a:pt x="1136430" y="2410660"/>
                    <a:pt x="1136592" y="2410854"/>
                    <a:pt x="1136754" y="2410919"/>
                  </a:cubicBezTo>
                  <a:cubicBezTo>
                    <a:pt x="1136851" y="2411016"/>
                    <a:pt x="1137013" y="2411080"/>
                    <a:pt x="1137077" y="2410919"/>
                  </a:cubicBezTo>
                  <a:cubicBezTo>
                    <a:pt x="1137498" y="2410434"/>
                    <a:pt x="1137433" y="2410434"/>
                    <a:pt x="1137918" y="2411436"/>
                  </a:cubicBezTo>
                  <a:cubicBezTo>
                    <a:pt x="1138015" y="2411501"/>
                    <a:pt x="1138080" y="2411501"/>
                    <a:pt x="1138080" y="2411501"/>
                  </a:cubicBezTo>
                  <a:cubicBezTo>
                    <a:pt x="1138080" y="2410595"/>
                    <a:pt x="1138241" y="2410757"/>
                    <a:pt x="1138338" y="2410498"/>
                  </a:cubicBezTo>
                  <a:cubicBezTo>
                    <a:pt x="1138403" y="2410272"/>
                    <a:pt x="1138565" y="2410272"/>
                    <a:pt x="1138759" y="2410110"/>
                  </a:cubicBezTo>
                  <a:cubicBezTo>
                    <a:pt x="1138824" y="2410013"/>
                    <a:pt x="1138985" y="2410919"/>
                    <a:pt x="1138985" y="2410272"/>
                  </a:cubicBezTo>
                  <a:cubicBezTo>
                    <a:pt x="1139082" y="2410595"/>
                    <a:pt x="1139147" y="2410854"/>
                    <a:pt x="1139341" y="2411242"/>
                  </a:cubicBezTo>
                  <a:cubicBezTo>
                    <a:pt x="1139406" y="2411016"/>
                    <a:pt x="1139503" y="2410337"/>
                    <a:pt x="1139503" y="2409690"/>
                  </a:cubicBezTo>
                  <a:cubicBezTo>
                    <a:pt x="1141314" y="2410272"/>
                    <a:pt x="1143222" y="2410854"/>
                    <a:pt x="1144968" y="2410595"/>
                  </a:cubicBezTo>
                  <a:cubicBezTo>
                    <a:pt x="1147782" y="2410272"/>
                    <a:pt x="1150499" y="2409431"/>
                    <a:pt x="1153409" y="2409528"/>
                  </a:cubicBezTo>
                  <a:cubicBezTo>
                    <a:pt x="1154056" y="2409593"/>
                    <a:pt x="1154800" y="2409690"/>
                    <a:pt x="1155544" y="2409754"/>
                  </a:cubicBezTo>
                  <a:cubicBezTo>
                    <a:pt x="1155641" y="2409916"/>
                    <a:pt x="1155706" y="2410337"/>
                    <a:pt x="1155706" y="2410595"/>
                  </a:cubicBezTo>
                  <a:cubicBezTo>
                    <a:pt x="1155900" y="2411501"/>
                    <a:pt x="1156061" y="2412342"/>
                    <a:pt x="1156288" y="2413086"/>
                  </a:cubicBezTo>
                  <a:cubicBezTo>
                    <a:pt x="1156288" y="2412665"/>
                    <a:pt x="1156223" y="2412180"/>
                    <a:pt x="1156223" y="2411663"/>
                  </a:cubicBezTo>
                  <a:cubicBezTo>
                    <a:pt x="1156061" y="2411242"/>
                    <a:pt x="1155803" y="2410498"/>
                    <a:pt x="1155641" y="2409754"/>
                  </a:cubicBezTo>
                  <a:lnTo>
                    <a:pt x="1156061" y="2409754"/>
                  </a:lnTo>
                  <a:lnTo>
                    <a:pt x="1156126" y="2410272"/>
                  </a:lnTo>
                  <a:cubicBezTo>
                    <a:pt x="1156223" y="2410595"/>
                    <a:pt x="1156288" y="2410854"/>
                    <a:pt x="1156385" y="2411177"/>
                  </a:cubicBezTo>
                  <a:lnTo>
                    <a:pt x="1156385" y="2411242"/>
                  </a:lnTo>
                  <a:cubicBezTo>
                    <a:pt x="1156385" y="2411339"/>
                    <a:pt x="1156385" y="2411339"/>
                    <a:pt x="1156385" y="2411436"/>
                  </a:cubicBezTo>
                  <a:cubicBezTo>
                    <a:pt x="1156546" y="2411663"/>
                    <a:pt x="1156708" y="2411921"/>
                    <a:pt x="1156967" y="2412180"/>
                  </a:cubicBezTo>
                  <a:cubicBezTo>
                    <a:pt x="1156870" y="2411339"/>
                    <a:pt x="1156708" y="2410498"/>
                    <a:pt x="1156643" y="2409690"/>
                  </a:cubicBezTo>
                  <a:cubicBezTo>
                    <a:pt x="1157290" y="2409593"/>
                    <a:pt x="1157969" y="2409431"/>
                    <a:pt x="1158455" y="2408946"/>
                  </a:cubicBezTo>
                  <a:cubicBezTo>
                    <a:pt x="1160427" y="2409690"/>
                    <a:pt x="1162756" y="2410272"/>
                    <a:pt x="1163920" y="2407523"/>
                  </a:cubicBezTo>
                  <a:cubicBezTo>
                    <a:pt x="1163985" y="2407620"/>
                    <a:pt x="1164082" y="2407782"/>
                    <a:pt x="1164179" y="2407943"/>
                  </a:cubicBezTo>
                  <a:cubicBezTo>
                    <a:pt x="1164502" y="2408687"/>
                    <a:pt x="1164567" y="2408267"/>
                    <a:pt x="1164567" y="2407782"/>
                  </a:cubicBezTo>
                  <a:cubicBezTo>
                    <a:pt x="1164664" y="2407943"/>
                    <a:pt x="1164729" y="2408040"/>
                    <a:pt x="1164923" y="2408267"/>
                  </a:cubicBezTo>
                  <a:cubicBezTo>
                    <a:pt x="1164987" y="2408428"/>
                    <a:pt x="1165311" y="2408784"/>
                    <a:pt x="1165311" y="2408687"/>
                  </a:cubicBezTo>
                  <a:cubicBezTo>
                    <a:pt x="1165408" y="2408590"/>
                    <a:pt x="1165408" y="2408364"/>
                    <a:pt x="1165408" y="2408428"/>
                  </a:cubicBezTo>
                  <a:cubicBezTo>
                    <a:pt x="1165570" y="2408946"/>
                    <a:pt x="1165667" y="2408784"/>
                    <a:pt x="1165828" y="2408946"/>
                  </a:cubicBezTo>
                  <a:cubicBezTo>
                    <a:pt x="1165893" y="2409108"/>
                    <a:pt x="1166055" y="2409269"/>
                    <a:pt x="1166152" y="2409366"/>
                  </a:cubicBezTo>
                  <a:cubicBezTo>
                    <a:pt x="1166313" y="2409431"/>
                    <a:pt x="1166249" y="2409431"/>
                    <a:pt x="1166152" y="2408525"/>
                  </a:cubicBezTo>
                  <a:cubicBezTo>
                    <a:pt x="1166152" y="2408364"/>
                    <a:pt x="1166152" y="2408105"/>
                    <a:pt x="1166152" y="2408008"/>
                  </a:cubicBezTo>
                  <a:cubicBezTo>
                    <a:pt x="1166152" y="2407846"/>
                    <a:pt x="1166249" y="2407782"/>
                    <a:pt x="1166313" y="2407685"/>
                  </a:cubicBezTo>
                  <a:cubicBezTo>
                    <a:pt x="1166572" y="2408428"/>
                    <a:pt x="1166637" y="2408525"/>
                    <a:pt x="1166993" y="2410013"/>
                  </a:cubicBezTo>
                  <a:cubicBezTo>
                    <a:pt x="1167219" y="2409916"/>
                    <a:pt x="1166993" y="2409108"/>
                    <a:pt x="1166798" y="2408364"/>
                  </a:cubicBezTo>
                  <a:lnTo>
                    <a:pt x="1166896" y="2407943"/>
                  </a:lnTo>
                  <a:cubicBezTo>
                    <a:pt x="1167154" y="2408267"/>
                    <a:pt x="1167381" y="2409431"/>
                    <a:pt x="1167542" y="2409108"/>
                  </a:cubicBezTo>
                  <a:cubicBezTo>
                    <a:pt x="1167542" y="2408525"/>
                    <a:pt x="1167316" y="2407620"/>
                    <a:pt x="1167478" y="2407297"/>
                  </a:cubicBezTo>
                  <a:cubicBezTo>
                    <a:pt x="1167639" y="2406941"/>
                    <a:pt x="1167801" y="2407102"/>
                    <a:pt x="1168221" y="2408364"/>
                  </a:cubicBezTo>
                  <a:cubicBezTo>
                    <a:pt x="1168319" y="2408525"/>
                    <a:pt x="1168319" y="2408687"/>
                    <a:pt x="1168480" y="2409172"/>
                  </a:cubicBezTo>
                  <a:cubicBezTo>
                    <a:pt x="1168383" y="2408525"/>
                    <a:pt x="1168124" y="2407523"/>
                    <a:pt x="1168319" y="2407523"/>
                  </a:cubicBezTo>
                  <a:cubicBezTo>
                    <a:pt x="1168480" y="2407523"/>
                    <a:pt x="1168545" y="2407361"/>
                    <a:pt x="1168642" y="2407038"/>
                  </a:cubicBezTo>
                  <a:cubicBezTo>
                    <a:pt x="1168642" y="2406876"/>
                    <a:pt x="1168965" y="2407685"/>
                    <a:pt x="1168868" y="2407038"/>
                  </a:cubicBezTo>
                  <a:cubicBezTo>
                    <a:pt x="1168868" y="2406714"/>
                    <a:pt x="1168868" y="2406456"/>
                    <a:pt x="1168868" y="2406197"/>
                  </a:cubicBezTo>
                  <a:cubicBezTo>
                    <a:pt x="1168868" y="2406035"/>
                    <a:pt x="1168965" y="2406035"/>
                    <a:pt x="1168965" y="2405938"/>
                  </a:cubicBezTo>
                  <a:cubicBezTo>
                    <a:pt x="1169127" y="2406294"/>
                    <a:pt x="1169289" y="2406714"/>
                    <a:pt x="1169450" y="2407102"/>
                  </a:cubicBezTo>
                  <a:cubicBezTo>
                    <a:pt x="1169450" y="2407038"/>
                    <a:pt x="1169547" y="2407038"/>
                    <a:pt x="1169547" y="2407038"/>
                  </a:cubicBezTo>
                  <a:cubicBezTo>
                    <a:pt x="1169547" y="2406779"/>
                    <a:pt x="1169547" y="2406456"/>
                    <a:pt x="1169612" y="2406520"/>
                  </a:cubicBezTo>
                  <a:cubicBezTo>
                    <a:pt x="1170130" y="2406617"/>
                    <a:pt x="1170130" y="2406520"/>
                    <a:pt x="1170194" y="2405615"/>
                  </a:cubicBezTo>
                  <a:cubicBezTo>
                    <a:pt x="1170388" y="2405971"/>
                    <a:pt x="1170453" y="2406197"/>
                    <a:pt x="1170712" y="2406617"/>
                  </a:cubicBezTo>
                  <a:cubicBezTo>
                    <a:pt x="1170712" y="2406359"/>
                    <a:pt x="1170776" y="2406197"/>
                    <a:pt x="1170712" y="2405971"/>
                  </a:cubicBezTo>
                  <a:cubicBezTo>
                    <a:pt x="1170615" y="2405550"/>
                    <a:pt x="1170615" y="2405453"/>
                    <a:pt x="1170712" y="2405453"/>
                  </a:cubicBezTo>
                  <a:cubicBezTo>
                    <a:pt x="1170776" y="2405453"/>
                    <a:pt x="1170873" y="2405453"/>
                    <a:pt x="1170873" y="2405291"/>
                  </a:cubicBezTo>
                  <a:cubicBezTo>
                    <a:pt x="1170938" y="2404806"/>
                    <a:pt x="1171132" y="2404871"/>
                    <a:pt x="1171359" y="2404968"/>
                  </a:cubicBezTo>
                  <a:cubicBezTo>
                    <a:pt x="1171456" y="2405033"/>
                    <a:pt x="1171682" y="2405291"/>
                    <a:pt x="1171682" y="2405227"/>
                  </a:cubicBezTo>
                  <a:cubicBezTo>
                    <a:pt x="1171779" y="2405033"/>
                    <a:pt x="1171779" y="2404968"/>
                    <a:pt x="1172038" y="2405388"/>
                  </a:cubicBezTo>
                  <a:cubicBezTo>
                    <a:pt x="1172038" y="2405453"/>
                    <a:pt x="1172102" y="2405453"/>
                    <a:pt x="1172102" y="2405453"/>
                  </a:cubicBezTo>
                  <a:cubicBezTo>
                    <a:pt x="1171941" y="2404289"/>
                    <a:pt x="1172458" y="2405130"/>
                    <a:pt x="1172523" y="2404709"/>
                  </a:cubicBezTo>
                  <a:cubicBezTo>
                    <a:pt x="1172620" y="2404386"/>
                    <a:pt x="1173008" y="2404806"/>
                    <a:pt x="1173267" y="2404806"/>
                  </a:cubicBezTo>
                  <a:lnTo>
                    <a:pt x="1173525" y="2405453"/>
                  </a:lnTo>
                  <a:cubicBezTo>
                    <a:pt x="1173525" y="2404968"/>
                    <a:pt x="1173849" y="2405388"/>
                    <a:pt x="1173946" y="2405227"/>
                  </a:cubicBezTo>
                  <a:cubicBezTo>
                    <a:pt x="1173946" y="2405227"/>
                    <a:pt x="1173946" y="2405033"/>
                    <a:pt x="1173946" y="2404968"/>
                  </a:cubicBezTo>
                  <a:cubicBezTo>
                    <a:pt x="1174108" y="2405227"/>
                    <a:pt x="1174172" y="2405453"/>
                    <a:pt x="1174334" y="2405874"/>
                  </a:cubicBezTo>
                  <a:cubicBezTo>
                    <a:pt x="1174334" y="2405777"/>
                    <a:pt x="1174334" y="2405615"/>
                    <a:pt x="1174431" y="2405550"/>
                  </a:cubicBezTo>
                  <a:cubicBezTo>
                    <a:pt x="1174431" y="2405550"/>
                    <a:pt x="1174528" y="2405615"/>
                    <a:pt x="1174593" y="2405615"/>
                  </a:cubicBezTo>
                  <a:cubicBezTo>
                    <a:pt x="1174593" y="2405777"/>
                    <a:pt x="1174690" y="2406035"/>
                    <a:pt x="1174690" y="2406197"/>
                  </a:cubicBezTo>
                  <a:cubicBezTo>
                    <a:pt x="1174690" y="2406359"/>
                    <a:pt x="1174690" y="2406456"/>
                    <a:pt x="1174690" y="2406617"/>
                  </a:cubicBezTo>
                  <a:cubicBezTo>
                    <a:pt x="1175013" y="2407200"/>
                    <a:pt x="1175013" y="2406941"/>
                    <a:pt x="1175013" y="2406520"/>
                  </a:cubicBezTo>
                  <a:cubicBezTo>
                    <a:pt x="1174916" y="2406132"/>
                    <a:pt x="1174916" y="2405712"/>
                    <a:pt x="1174851" y="2405227"/>
                  </a:cubicBezTo>
                  <a:cubicBezTo>
                    <a:pt x="1174690" y="2404451"/>
                    <a:pt x="1174754" y="2404224"/>
                    <a:pt x="1175013" y="2404645"/>
                  </a:cubicBezTo>
                  <a:cubicBezTo>
                    <a:pt x="1175078" y="2404806"/>
                    <a:pt x="1175175" y="2404451"/>
                    <a:pt x="1175175" y="2404289"/>
                  </a:cubicBezTo>
                  <a:cubicBezTo>
                    <a:pt x="1175272" y="2403707"/>
                    <a:pt x="1175272" y="2403707"/>
                    <a:pt x="1175757" y="2404709"/>
                  </a:cubicBezTo>
                  <a:lnTo>
                    <a:pt x="1175595" y="2403383"/>
                  </a:lnTo>
                  <a:cubicBezTo>
                    <a:pt x="1175757" y="2403804"/>
                    <a:pt x="1175919" y="2403965"/>
                    <a:pt x="1175919" y="2403965"/>
                  </a:cubicBezTo>
                  <a:cubicBezTo>
                    <a:pt x="1176016" y="2403642"/>
                    <a:pt x="1176404" y="2404224"/>
                    <a:pt x="1176339" y="2403642"/>
                  </a:cubicBezTo>
                  <a:cubicBezTo>
                    <a:pt x="1176339" y="2403157"/>
                    <a:pt x="1176662" y="2404224"/>
                    <a:pt x="1176662" y="2403804"/>
                  </a:cubicBezTo>
                  <a:cubicBezTo>
                    <a:pt x="1176662" y="2403480"/>
                    <a:pt x="1176662" y="2403480"/>
                    <a:pt x="1176824" y="2403480"/>
                  </a:cubicBezTo>
                  <a:cubicBezTo>
                    <a:pt x="1177148" y="2403642"/>
                    <a:pt x="1177342" y="2403545"/>
                    <a:pt x="1177342" y="2402736"/>
                  </a:cubicBezTo>
                  <a:cubicBezTo>
                    <a:pt x="1177568" y="2403319"/>
                    <a:pt x="1177827" y="2403707"/>
                    <a:pt x="1177988" y="2404224"/>
                  </a:cubicBezTo>
                  <a:cubicBezTo>
                    <a:pt x="1177988" y="2404062"/>
                    <a:pt x="1177988" y="2403965"/>
                    <a:pt x="1177988" y="2403868"/>
                  </a:cubicBezTo>
                  <a:cubicBezTo>
                    <a:pt x="1177891" y="2403319"/>
                    <a:pt x="1177988" y="2403222"/>
                    <a:pt x="1178150" y="2403480"/>
                  </a:cubicBezTo>
                  <a:cubicBezTo>
                    <a:pt x="1178668" y="2403965"/>
                    <a:pt x="1178829" y="2403868"/>
                    <a:pt x="1178991" y="2403157"/>
                  </a:cubicBezTo>
                  <a:lnTo>
                    <a:pt x="1179153" y="2403222"/>
                  </a:lnTo>
                  <a:cubicBezTo>
                    <a:pt x="1179217" y="2403383"/>
                    <a:pt x="1179411" y="2403642"/>
                    <a:pt x="1179476" y="2403804"/>
                  </a:cubicBezTo>
                  <a:cubicBezTo>
                    <a:pt x="1179573" y="2403965"/>
                    <a:pt x="1179735" y="2404062"/>
                    <a:pt x="1179897" y="2404224"/>
                  </a:cubicBezTo>
                  <a:cubicBezTo>
                    <a:pt x="1179800" y="2403965"/>
                    <a:pt x="1179638" y="2403642"/>
                    <a:pt x="1179573" y="2403480"/>
                  </a:cubicBezTo>
                  <a:lnTo>
                    <a:pt x="1179573" y="2403383"/>
                  </a:lnTo>
                  <a:cubicBezTo>
                    <a:pt x="1179735" y="2403480"/>
                    <a:pt x="1179897" y="2403480"/>
                    <a:pt x="1180058" y="2403545"/>
                  </a:cubicBezTo>
                  <a:cubicBezTo>
                    <a:pt x="1180155" y="2403965"/>
                    <a:pt x="1180220" y="2404289"/>
                    <a:pt x="1180220" y="2404548"/>
                  </a:cubicBezTo>
                  <a:cubicBezTo>
                    <a:pt x="1180382" y="2404806"/>
                    <a:pt x="1180479" y="2404871"/>
                    <a:pt x="1180382" y="2404386"/>
                  </a:cubicBezTo>
                  <a:cubicBezTo>
                    <a:pt x="1180317" y="2404062"/>
                    <a:pt x="1180317" y="2403804"/>
                    <a:pt x="1180220" y="2403545"/>
                  </a:cubicBezTo>
                  <a:cubicBezTo>
                    <a:pt x="1180802" y="2403642"/>
                    <a:pt x="1181384" y="2403642"/>
                    <a:pt x="1181805" y="2403157"/>
                  </a:cubicBezTo>
                  <a:cubicBezTo>
                    <a:pt x="1182128" y="2402801"/>
                    <a:pt x="1182387" y="2402154"/>
                    <a:pt x="1182613" y="2401475"/>
                  </a:cubicBezTo>
                  <a:cubicBezTo>
                    <a:pt x="1182807" y="2401572"/>
                    <a:pt x="1182969" y="2401572"/>
                    <a:pt x="1183034" y="2401572"/>
                  </a:cubicBezTo>
                  <a:lnTo>
                    <a:pt x="1183292" y="2402154"/>
                  </a:lnTo>
                  <a:cubicBezTo>
                    <a:pt x="1183357" y="2401993"/>
                    <a:pt x="1183357" y="2401734"/>
                    <a:pt x="1183357" y="2401475"/>
                  </a:cubicBezTo>
                  <a:lnTo>
                    <a:pt x="1183713" y="2401410"/>
                  </a:lnTo>
                  <a:lnTo>
                    <a:pt x="1184036" y="2402381"/>
                  </a:lnTo>
                  <a:lnTo>
                    <a:pt x="1184101" y="2402381"/>
                  </a:lnTo>
                  <a:lnTo>
                    <a:pt x="1183777" y="2401410"/>
                  </a:lnTo>
                  <a:lnTo>
                    <a:pt x="1185686" y="2400731"/>
                  </a:lnTo>
                  <a:cubicBezTo>
                    <a:pt x="1185783" y="2400893"/>
                    <a:pt x="1185847" y="2400990"/>
                    <a:pt x="1185944" y="2401152"/>
                  </a:cubicBezTo>
                  <a:cubicBezTo>
                    <a:pt x="1185847" y="2400990"/>
                    <a:pt x="1185847" y="2400828"/>
                    <a:pt x="1185783" y="2400731"/>
                  </a:cubicBezTo>
                  <a:lnTo>
                    <a:pt x="1186688" y="2400408"/>
                  </a:lnTo>
                  <a:lnTo>
                    <a:pt x="1186688" y="2400505"/>
                  </a:lnTo>
                  <a:lnTo>
                    <a:pt x="1186688" y="2400408"/>
                  </a:lnTo>
                  <a:lnTo>
                    <a:pt x="1187497" y="2400085"/>
                  </a:lnTo>
                  <a:lnTo>
                    <a:pt x="1187594" y="2400246"/>
                  </a:lnTo>
                  <a:cubicBezTo>
                    <a:pt x="1187755" y="2400408"/>
                    <a:pt x="1187691" y="2400149"/>
                    <a:pt x="1187691" y="2399987"/>
                  </a:cubicBezTo>
                  <a:lnTo>
                    <a:pt x="1187755" y="2399987"/>
                  </a:lnTo>
                  <a:cubicBezTo>
                    <a:pt x="1187755" y="2399987"/>
                    <a:pt x="1187755" y="2399987"/>
                    <a:pt x="1187852" y="2400085"/>
                  </a:cubicBezTo>
                  <a:cubicBezTo>
                    <a:pt x="1187852" y="2400149"/>
                    <a:pt x="1187917" y="2400149"/>
                    <a:pt x="1187917" y="2400149"/>
                  </a:cubicBezTo>
                  <a:lnTo>
                    <a:pt x="1188014" y="2399923"/>
                  </a:lnTo>
                  <a:cubicBezTo>
                    <a:pt x="1188920" y="2399664"/>
                    <a:pt x="1189890" y="2399341"/>
                    <a:pt x="1190892" y="2399082"/>
                  </a:cubicBezTo>
                  <a:cubicBezTo>
                    <a:pt x="1190892" y="2399082"/>
                    <a:pt x="1190892" y="2399179"/>
                    <a:pt x="1190990" y="2399179"/>
                  </a:cubicBezTo>
                  <a:cubicBezTo>
                    <a:pt x="1191410" y="2399826"/>
                    <a:pt x="1191410" y="2399664"/>
                    <a:pt x="1191248" y="2399017"/>
                  </a:cubicBezTo>
                  <a:lnTo>
                    <a:pt x="1191830" y="2398823"/>
                  </a:lnTo>
                  <a:lnTo>
                    <a:pt x="1192057" y="2399405"/>
                  </a:lnTo>
                  <a:cubicBezTo>
                    <a:pt x="1192057" y="2399179"/>
                    <a:pt x="1192057" y="2398920"/>
                    <a:pt x="1192057" y="2398759"/>
                  </a:cubicBezTo>
                  <a:lnTo>
                    <a:pt x="1192898" y="2398597"/>
                  </a:lnTo>
                  <a:cubicBezTo>
                    <a:pt x="1193059" y="2398662"/>
                    <a:pt x="1193221" y="2398662"/>
                    <a:pt x="1193318" y="2398500"/>
                  </a:cubicBezTo>
                  <a:lnTo>
                    <a:pt x="1193706" y="2398435"/>
                  </a:lnTo>
                  <a:lnTo>
                    <a:pt x="1194127" y="2399244"/>
                  </a:lnTo>
                  <a:cubicBezTo>
                    <a:pt x="1194127" y="2399244"/>
                    <a:pt x="1194224" y="2399244"/>
                    <a:pt x="1194224" y="2399179"/>
                  </a:cubicBezTo>
                  <a:cubicBezTo>
                    <a:pt x="1194127" y="2398597"/>
                    <a:pt x="1194127" y="2398176"/>
                    <a:pt x="1194385" y="2398338"/>
                  </a:cubicBezTo>
                  <a:cubicBezTo>
                    <a:pt x="1194450" y="2398338"/>
                    <a:pt x="1194547" y="2398500"/>
                    <a:pt x="1194709" y="2398662"/>
                  </a:cubicBezTo>
                  <a:cubicBezTo>
                    <a:pt x="1194709" y="2398597"/>
                    <a:pt x="1194709" y="2398435"/>
                    <a:pt x="1194644" y="2398241"/>
                  </a:cubicBezTo>
                  <a:lnTo>
                    <a:pt x="1194709" y="2398241"/>
                  </a:lnTo>
                  <a:cubicBezTo>
                    <a:pt x="1194806" y="2398338"/>
                    <a:pt x="1194806" y="2398338"/>
                    <a:pt x="1194806" y="2398241"/>
                  </a:cubicBezTo>
                  <a:lnTo>
                    <a:pt x="1194870" y="2398241"/>
                  </a:lnTo>
                  <a:cubicBezTo>
                    <a:pt x="1195226" y="2398759"/>
                    <a:pt x="1195129" y="2398338"/>
                    <a:pt x="1195226" y="2398176"/>
                  </a:cubicBezTo>
                  <a:lnTo>
                    <a:pt x="1195711" y="2398015"/>
                  </a:lnTo>
                  <a:lnTo>
                    <a:pt x="1196779" y="2400408"/>
                  </a:lnTo>
                  <a:lnTo>
                    <a:pt x="1196779" y="2400505"/>
                  </a:lnTo>
                  <a:cubicBezTo>
                    <a:pt x="1196714" y="2400311"/>
                    <a:pt x="1196714" y="2400246"/>
                    <a:pt x="1196617" y="2400085"/>
                  </a:cubicBezTo>
                  <a:cubicBezTo>
                    <a:pt x="1196455" y="2399341"/>
                    <a:pt x="1196455" y="2399244"/>
                    <a:pt x="1196779" y="2399567"/>
                  </a:cubicBezTo>
                  <a:cubicBezTo>
                    <a:pt x="1197199" y="2399987"/>
                    <a:pt x="1197458" y="2399987"/>
                    <a:pt x="1197522" y="2399502"/>
                  </a:cubicBezTo>
                  <a:cubicBezTo>
                    <a:pt x="1197522" y="2399405"/>
                    <a:pt x="1197361" y="2399017"/>
                    <a:pt x="1197361" y="2398920"/>
                  </a:cubicBezTo>
                  <a:cubicBezTo>
                    <a:pt x="1197361" y="2398823"/>
                    <a:pt x="1197522" y="2398920"/>
                    <a:pt x="1197458" y="2398823"/>
                  </a:cubicBezTo>
                  <a:cubicBezTo>
                    <a:pt x="1197361" y="2398338"/>
                    <a:pt x="1198040" y="2399502"/>
                    <a:pt x="1197684" y="2398597"/>
                  </a:cubicBezTo>
                  <a:cubicBezTo>
                    <a:pt x="1197943" y="2398920"/>
                    <a:pt x="1197684" y="2398015"/>
                    <a:pt x="1198105" y="2398662"/>
                  </a:cubicBezTo>
                  <a:cubicBezTo>
                    <a:pt x="1198266" y="2398435"/>
                    <a:pt x="1198428" y="2398241"/>
                    <a:pt x="1198428" y="2397918"/>
                  </a:cubicBezTo>
                  <a:cubicBezTo>
                    <a:pt x="1198428" y="2397756"/>
                    <a:pt x="1198428" y="2397594"/>
                    <a:pt x="1198687" y="2397918"/>
                  </a:cubicBezTo>
                  <a:cubicBezTo>
                    <a:pt x="1198784" y="2398015"/>
                    <a:pt x="1198848" y="2398079"/>
                    <a:pt x="1198848" y="2398015"/>
                  </a:cubicBezTo>
                  <a:cubicBezTo>
                    <a:pt x="1198784" y="2397336"/>
                    <a:pt x="1199269" y="2397918"/>
                    <a:pt x="1199430" y="2397691"/>
                  </a:cubicBezTo>
                  <a:cubicBezTo>
                    <a:pt x="1199430" y="2397497"/>
                    <a:pt x="1199430" y="2397433"/>
                    <a:pt x="1199366" y="2397271"/>
                  </a:cubicBezTo>
                  <a:lnTo>
                    <a:pt x="1200013" y="2397174"/>
                  </a:lnTo>
                  <a:cubicBezTo>
                    <a:pt x="1200110" y="2397271"/>
                    <a:pt x="1200110" y="2397336"/>
                    <a:pt x="1200174" y="2397497"/>
                  </a:cubicBezTo>
                  <a:cubicBezTo>
                    <a:pt x="1200239" y="2397594"/>
                    <a:pt x="1200239" y="2397433"/>
                    <a:pt x="1200174" y="2397174"/>
                  </a:cubicBezTo>
                  <a:cubicBezTo>
                    <a:pt x="1204314" y="2396592"/>
                    <a:pt x="1208712" y="2396365"/>
                    <a:pt x="1213499" y="2396430"/>
                  </a:cubicBezTo>
                  <a:lnTo>
                    <a:pt x="1213596" y="2396527"/>
                  </a:lnTo>
                  <a:cubicBezTo>
                    <a:pt x="1213919" y="2397012"/>
                    <a:pt x="1214243" y="2397433"/>
                    <a:pt x="1214598" y="2397853"/>
                  </a:cubicBezTo>
                  <a:cubicBezTo>
                    <a:pt x="1214501" y="2398015"/>
                    <a:pt x="1214663" y="2398241"/>
                    <a:pt x="1214922" y="2398823"/>
                  </a:cubicBezTo>
                  <a:cubicBezTo>
                    <a:pt x="1215407" y="2399664"/>
                    <a:pt x="1215827" y="2400311"/>
                    <a:pt x="1216312" y="2400731"/>
                  </a:cubicBezTo>
                  <a:cubicBezTo>
                    <a:pt x="1215989" y="2399923"/>
                    <a:pt x="1215666" y="2399244"/>
                    <a:pt x="1215342" y="2398500"/>
                  </a:cubicBezTo>
                  <a:cubicBezTo>
                    <a:pt x="1215730" y="2398920"/>
                    <a:pt x="1216312" y="2399761"/>
                    <a:pt x="1216409" y="2399567"/>
                  </a:cubicBezTo>
                  <a:cubicBezTo>
                    <a:pt x="1216409" y="2399664"/>
                    <a:pt x="1216474" y="2399664"/>
                    <a:pt x="1216474" y="2399761"/>
                  </a:cubicBezTo>
                  <a:cubicBezTo>
                    <a:pt x="1216798" y="2400311"/>
                    <a:pt x="1217153" y="2400828"/>
                    <a:pt x="1217574" y="2401313"/>
                  </a:cubicBezTo>
                  <a:cubicBezTo>
                    <a:pt x="1218156" y="2402381"/>
                    <a:pt x="1218641" y="2403480"/>
                    <a:pt x="1219126" y="2404548"/>
                  </a:cubicBezTo>
                  <a:lnTo>
                    <a:pt x="1219061" y="2404451"/>
                  </a:lnTo>
                  <a:cubicBezTo>
                    <a:pt x="1219061" y="2404548"/>
                    <a:pt x="1219126" y="2404709"/>
                    <a:pt x="1219223" y="2404806"/>
                  </a:cubicBezTo>
                  <a:cubicBezTo>
                    <a:pt x="1218964" y="2404806"/>
                    <a:pt x="1218900" y="2404806"/>
                    <a:pt x="1219385" y="2405453"/>
                  </a:cubicBezTo>
                  <a:cubicBezTo>
                    <a:pt x="1219385" y="2405291"/>
                    <a:pt x="1219385" y="2405130"/>
                    <a:pt x="1219223" y="2404806"/>
                  </a:cubicBezTo>
                  <a:lnTo>
                    <a:pt x="1219288" y="2404806"/>
                  </a:lnTo>
                  <a:cubicBezTo>
                    <a:pt x="1219644" y="2405453"/>
                    <a:pt x="1219870" y="2406132"/>
                    <a:pt x="1220129" y="2406714"/>
                  </a:cubicBezTo>
                  <a:cubicBezTo>
                    <a:pt x="1219967" y="2406876"/>
                    <a:pt x="1219805" y="2407038"/>
                    <a:pt x="1219644" y="2407102"/>
                  </a:cubicBezTo>
                  <a:lnTo>
                    <a:pt x="1219482" y="2406876"/>
                  </a:lnTo>
                  <a:lnTo>
                    <a:pt x="1219547" y="2407102"/>
                  </a:lnTo>
                  <a:lnTo>
                    <a:pt x="1219385" y="2407200"/>
                  </a:lnTo>
                  <a:cubicBezTo>
                    <a:pt x="1218641" y="2406197"/>
                    <a:pt x="1218544" y="2406197"/>
                    <a:pt x="1218867" y="2407102"/>
                  </a:cubicBezTo>
                  <a:cubicBezTo>
                    <a:pt x="1218544" y="2406779"/>
                    <a:pt x="1218318" y="2406520"/>
                    <a:pt x="1217994" y="2406197"/>
                  </a:cubicBezTo>
                  <a:cubicBezTo>
                    <a:pt x="1217994" y="2406359"/>
                    <a:pt x="1218059" y="2406617"/>
                    <a:pt x="1217994" y="2406779"/>
                  </a:cubicBezTo>
                  <a:cubicBezTo>
                    <a:pt x="1217897" y="2406941"/>
                    <a:pt x="1217477" y="2406456"/>
                    <a:pt x="1217218" y="2406197"/>
                  </a:cubicBezTo>
                  <a:cubicBezTo>
                    <a:pt x="1217056" y="2405777"/>
                    <a:pt x="1216895" y="2405291"/>
                    <a:pt x="1216474" y="2405033"/>
                  </a:cubicBezTo>
                  <a:cubicBezTo>
                    <a:pt x="1216474" y="2405291"/>
                    <a:pt x="1216571" y="2405615"/>
                    <a:pt x="1216571" y="2405971"/>
                  </a:cubicBezTo>
                  <a:cubicBezTo>
                    <a:pt x="1216474" y="2406520"/>
                    <a:pt x="1216668" y="2406876"/>
                    <a:pt x="1216895" y="2407297"/>
                  </a:cubicBezTo>
                  <a:close/>
                  <a:moveTo>
                    <a:pt x="1207289" y="2366224"/>
                  </a:moveTo>
                  <a:cubicBezTo>
                    <a:pt x="1207225" y="2365900"/>
                    <a:pt x="1207128" y="2365544"/>
                    <a:pt x="1207063" y="2365124"/>
                  </a:cubicBezTo>
                  <a:cubicBezTo>
                    <a:pt x="1206869" y="2364574"/>
                    <a:pt x="1206804" y="2364639"/>
                    <a:pt x="1206707" y="2364801"/>
                  </a:cubicBezTo>
                  <a:lnTo>
                    <a:pt x="1207128" y="2366062"/>
                  </a:lnTo>
                  <a:close/>
                  <a:moveTo>
                    <a:pt x="1164082" y="2371754"/>
                  </a:moveTo>
                  <a:cubicBezTo>
                    <a:pt x="1163985" y="2371269"/>
                    <a:pt x="1163920" y="2370848"/>
                    <a:pt x="1163758" y="2370104"/>
                  </a:cubicBezTo>
                  <a:cubicBezTo>
                    <a:pt x="1163758" y="2371269"/>
                    <a:pt x="1163758" y="2371527"/>
                    <a:pt x="1164082" y="2371754"/>
                  </a:cubicBezTo>
                  <a:close/>
                  <a:moveTo>
                    <a:pt x="1151663" y="2374923"/>
                  </a:moveTo>
                  <a:cubicBezTo>
                    <a:pt x="1151663" y="2375150"/>
                    <a:pt x="1151566" y="2375311"/>
                    <a:pt x="1151566" y="2375667"/>
                  </a:cubicBezTo>
                  <a:cubicBezTo>
                    <a:pt x="1151825" y="2375667"/>
                    <a:pt x="1151922" y="2375570"/>
                    <a:pt x="1151663" y="2374923"/>
                  </a:cubicBezTo>
                  <a:close/>
                  <a:moveTo>
                    <a:pt x="1211591" y="2364477"/>
                  </a:moveTo>
                  <a:cubicBezTo>
                    <a:pt x="1211591" y="2364639"/>
                    <a:pt x="1211591" y="2364898"/>
                    <a:pt x="1211526" y="2365059"/>
                  </a:cubicBezTo>
                  <a:cubicBezTo>
                    <a:pt x="1211364" y="2365221"/>
                    <a:pt x="1211106" y="2364736"/>
                    <a:pt x="1210782" y="2364380"/>
                  </a:cubicBezTo>
                  <a:cubicBezTo>
                    <a:pt x="1210685" y="2363895"/>
                    <a:pt x="1210588" y="2363475"/>
                    <a:pt x="1210265" y="2363054"/>
                  </a:cubicBezTo>
                  <a:cubicBezTo>
                    <a:pt x="1210265" y="2363313"/>
                    <a:pt x="1210200" y="2363636"/>
                    <a:pt x="1210200" y="2364057"/>
                  </a:cubicBezTo>
                  <a:cubicBezTo>
                    <a:pt x="1210200" y="2364154"/>
                    <a:pt x="1210362" y="2364574"/>
                    <a:pt x="1210523" y="2364962"/>
                  </a:cubicBezTo>
                  <a:cubicBezTo>
                    <a:pt x="1210038" y="2364154"/>
                    <a:pt x="1209877" y="2364962"/>
                    <a:pt x="1209197" y="2362666"/>
                  </a:cubicBezTo>
                  <a:cubicBezTo>
                    <a:pt x="1209294" y="2363248"/>
                    <a:pt x="1209359" y="2363572"/>
                    <a:pt x="1209359" y="2363830"/>
                  </a:cubicBezTo>
                  <a:cubicBezTo>
                    <a:pt x="1209359" y="2364057"/>
                    <a:pt x="1209294" y="2364154"/>
                    <a:pt x="1209294" y="2364315"/>
                  </a:cubicBezTo>
                  <a:cubicBezTo>
                    <a:pt x="1208939" y="2363733"/>
                    <a:pt x="1208615" y="2363151"/>
                    <a:pt x="1208195" y="2362504"/>
                  </a:cubicBezTo>
                  <a:cubicBezTo>
                    <a:pt x="1208292" y="2363054"/>
                    <a:pt x="1208292" y="2363313"/>
                    <a:pt x="1208389" y="2363572"/>
                  </a:cubicBezTo>
                  <a:cubicBezTo>
                    <a:pt x="1208615" y="2364218"/>
                    <a:pt x="1208615" y="2364574"/>
                    <a:pt x="1208712" y="2364962"/>
                  </a:cubicBezTo>
                  <a:lnTo>
                    <a:pt x="1208518" y="2365059"/>
                  </a:lnTo>
                  <a:lnTo>
                    <a:pt x="1207710" y="2363313"/>
                  </a:lnTo>
                  <a:cubicBezTo>
                    <a:pt x="1207968" y="2363895"/>
                    <a:pt x="1208130" y="2364639"/>
                    <a:pt x="1208389" y="2365221"/>
                  </a:cubicBezTo>
                  <a:cubicBezTo>
                    <a:pt x="1208195" y="2365383"/>
                    <a:pt x="1208130" y="2365641"/>
                    <a:pt x="1208033" y="2365965"/>
                  </a:cubicBezTo>
                  <a:cubicBezTo>
                    <a:pt x="1207871" y="2365803"/>
                    <a:pt x="1207807" y="2365900"/>
                    <a:pt x="1207807" y="2366288"/>
                  </a:cubicBezTo>
                  <a:cubicBezTo>
                    <a:pt x="1207807" y="2366385"/>
                    <a:pt x="1207807" y="2366450"/>
                    <a:pt x="1207807" y="2366547"/>
                  </a:cubicBezTo>
                  <a:lnTo>
                    <a:pt x="1205640" y="2367032"/>
                  </a:lnTo>
                  <a:lnTo>
                    <a:pt x="1205478" y="2366806"/>
                  </a:lnTo>
                  <a:cubicBezTo>
                    <a:pt x="1205478" y="2366967"/>
                    <a:pt x="1205478" y="2366967"/>
                    <a:pt x="1205575" y="2367032"/>
                  </a:cubicBezTo>
                  <a:lnTo>
                    <a:pt x="1204734" y="2367194"/>
                  </a:lnTo>
                  <a:cubicBezTo>
                    <a:pt x="1204476" y="2367194"/>
                    <a:pt x="1204152" y="2367194"/>
                    <a:pt x="1203991" y="2367194"/>
                  </a:cubicBezTo>
                  <a:lnTo>
                    <a:pt x="1203894" y="2367129"/>
                  </a:lnTo>
                  <a:cubicBezTo>
                    <a:pt x="1203829" y="2367032"/>
                    <a:pt x="1203829" y="2367032"/>
                    <a:pt x="1203732" y="2367032"/>
                  </a:cubicBezTo>
                  <a:lnTo>
                    <a:pt x="1203829" y="2367194"/>
                  </a:lnTo>
                  <a:cubicBezTo>
                    <a:pt x="1203085" y="2367291"/>
                    <a:pt x="1202309" y="2367453"/>
                    <a:pt x="1201662" y="2367776"/>
                  </a:cubicBezTo>
                  <a:cubicBezTo>
                    <a:pt x="1200433" y="2367970"/>
                    <a:pt x="1199107" y="2368035"/>
                    <a:pt x="1197684" y="2367873"/>
                  </a:cubicBezTo>
                  <a:cubicBezTo>
                    <a:pt x="1197037" y="2367194"/>
                    <a:pt x="1196455" y="2366870"/>
                    <a:pt x="1195970" y="2367032"/>
                  </a:cubicBezTo>
                  <a:cubicBezTo>
                    <a:pt x="1192639" y="2368035"/>
                    <a:pt x="1189243" y="2368196"/>
                    <a:pt x="1186850" y="2372013"/>
                  </a:cubicBezTo>
                  <a:cubicBezTo>
                    <a:pt x="1186850" y="2372110"/>
                    <a:pt x="1186753" y="2372174"/>
                    <a:pt x="1186753" y="2372271"/>
                  </a:cubicBezTo>
                  <a:cubicBezTo>
                    <a:pt x="1186688" y="2372110"/>
                    <a:pt x="1186591" y="2371916"/>
                    <a:pt x="1186429" y="2371689"/>
                  </a:cubicBezTo>
                  <a:cubicBezTo>
                    <a:pt x="1186526" y="2371916"/>
                    <a:pt x="1186591" y="2372174"/>
                    <a:pt x="1186591" y="2372433"/>
                  </a:cubicBezTo>
                  <a:lnTo>
                    <a:pt x="1186365" y="2372336"/>
                  </a:lnTo>
                  <a:lnTo>
                    <a:pt x="1186171" y="2372013"/>
                  </a:lnTo>
                  <a:cubicBezTo>
                    <a:pt x="1186171" y="2372110"/>
                    <a:pt x="1186171" y="2372174"/>
                    <a:pt x="1186171" y="2372271"/>
                  </a:cubicBezTo>
                  <a:cubicBezTo>
                    <a:pt x="1185750" y="2372174"/>
                    <a:pt x="1185362" y="2372110"/>
                    <a:pt x="1185039" y="2372110"/>
                  </a:cubicBezTo>
                  <a:lnTo>
                    <a:pt x="1184942" y="2371754"/>
                  </a:lnTo>
                  <a:cubicBezTo>
                    <a:pt x="1184877" y="2371689"/>
                    <a:pt x="1184780" y="2371592"/>
                    <a:pt x="1184683" y="2371527"/>
                  </a:cubicBezTo>
                  <a:cubicBezTo>
                    <a:pt x="1184683" y="2371430"/>
                    <a:pt x="1184618" y="2371333"/>
                    <a:pt x="1184521" y="2371269"/>
                  </a:cubicBezTo>
                  <a:cubicBezTo>
                    <a:pt x="1184521" y="2371430"/>
                    <a:pt x="1184521" y="2371592"/>
                    <a:pt x="1184457" y="2371754"/>
                  </a:cubicBezTo>
                  <a:lnTo>
                    <a:pt x="1184618" y="2372110"/>
                  </a:lnTo>
                  <a:cubicBezTo>
                    <a:pt x="1184295" y="2372110"/>
                    <a:pt x="1184036" y="2372110"/>
                    <a:pt x="1183777" y="2372110"/>
                  </a:cubicBezTo>
                  <a:lnTo>
                    <a:pt x="1183713" y="2371851"/>
                  </a:lnTo>
                  <a:cubicBezTo>
                    <a:pt x="1183551" y="2371527"/>
                    <a:pt x="1183551" y="2371527"/>
                    <a:pt x="1183292" y="2371527"/>
                  </a:cubicBezTo>
                  <a:cubicBezTo>
                    <a:pt x="1183357" y="2371754"/>
                    <a:pt x="1183454" y="2371916"/>
                    <a:pt x="1183454" y="2372110"/>
                  </a:cubicBezTo>
                  <a:cubicBezTo>
                    <a:pt x="1183131" y="2372110"/>
                    <a:pt x="1182807" y="2372174"/>
                    <a:pt x="1182452" y="2372271"/>
                  </a:cubicBezTo>
                  <a:cubicBezTo>
                    <a:pt x="1182387" y="2372110"/>
                    <a:pt x="1182290" y="2371916"/>
                    <a:pt x="1182290" y="2371754"/>
                  </a:cubicBezTo>
                  <a:cubicBezTo>
                    <a:pt x="1182387" y="2371916"/>
                    <a:pt x="1182387" y="2372110"/>
                    <a:pt x="1182452" y="2372336"/>
                  </a:cubicBezTo>
                  <a:cubicBezTo>
                    <a:pt x="1181643" y="2372595"/>
                    <a:pt x="1180899" y="2373080"/>
                    <a:pt x="1180317" y="2373985"/>
                  </a:cubicBezTo>
                  <a:lnTo>
                    <a:pt x="1177083" y="2374729"/>
                  </a:lnTo>
                  <a:lnTo>
                    <a:pt x="1177083" y="2374665"/>
                  </a:lnTo>
                  <a:cubicBezTo>
                    <a:pt x="1176921" y="2374665"/>
                    <a:pt x="1176662" y="2374503"/>
                    <a:pt x="1176598" y="2374568"/>
                  </a:cubicBezTo>
                  <a:cubicBezTo>
                    <a:pt x="1176501" y="2374568"/>
                    <a:pt x="1176501" y="2374729"/>
                    <a:pt x="1176404" y="2374826"/>
                  </a:cubicBezTo>
                  <a:lnTo>
                    <a:pt x="1176177" y="2374923"/>
                  </a:lnTo>
                  <a:cubicBezTo>
                    <a:pt x="1176080" y="2374826"/>
                    <a:pt x="1176080" y="2374826"/>
                    <a:pt x="1176080" y="2374923"/>
                  </a:cubicBezTo>
                  <a:lnTo>
                    <a:pt x="1174593" y="2375311"/>
                  </a:lnTo>
                  <a:cubicBezTo>
                    <a:pt x="1174528" y="2374826"/>
                    <a:pt x="1174334" y="2374341"/>
                    <a:pt x="1174172" y="2373824"/>
                  </a:cubicBezTo>
                  <a:cubicBezTo>
                    <a:pt x="1174172" y="2374179"/>
                    <a:pt x="1174108" y="2374406"/>
                    <a:pt x="1174108" y="2374568"/>
                  </a:cubicBezTo>
                  <a:cubicBezTo>
                    <a:pt x="1174172" y="2374826"/>
                    <a:pt x="1174334" y="2375085"/>
                    <a:pt x="1174528" y="2375311"/>
                  </a:cubicBezTo>
                  <a:cubicBezTo>
                    <a:pt x="1173428" y="2375667"/>
                    <a:pt x="1172264" y="2375991"/>
                    <a:pt x="1171197" y="2376411"/>
                  </a:cubicBezTo>
                  <a:cubicBezTo>
                    <a:pt x="1171132" y="2376152"/>
                    <a:pt x="1171035" y="2375829"/>
                    <a:pt x="1170938" y="2375408"/>
                  </a:cubicBezTo>
                  <a:cubicBezTo>
                    <a:pt x="1170938" y="2375829"/>
                    <a:pt x="1171035" y="2376055"/>
                    <a:pt x="1171035" y="2376411"/>
                  </a:cubicBezTo>
                  <a:cubicBezTo>
                    <a:pt x="1169871" y="2376799"/>
                    <a:pt x="1168707" y="2377317"/>
                    <a:pt x="1167542" y="2377899"/>
                  </a:cubicBezTo>
                  <a:cubicBezTo>
                    <a:pt x="1167478" y="2377640"/>
                    <a:pt x="1167316" y="2377381"/>
                    <a:pt x="1167219" y="2377058"/>
                  </a:cubicBezTo>
                  <a:cubicBezTo>
                    <a:pt x="1167316" y="2377381"/>
                    <a:pt x="1167381" y="2377640"/>
                    <a:pt x="1167381" y="2377899"/>
                  </a:cubicBezTo>
                  <a:lnTo>
                    <a:pt x="1167381" y="2377963"/>
                  </a:lnTo>
                  <a:lnTo>
                    <a:pt x="1166896" y="2378222"/>
                  </a:lnTo>
                  <a:lnTo>
                    <a:pt x="1166896" y="2378319"/>
                  </a:lnTo>
                  <a:lnTo>
                    <a:pt x="1166637" y="2378481"/>
                  </a:lnTo>
                  <a:cubicBezTo>
                    <a:pt x="1166475" y="2378319"/>
                    <a:pt x="1166410" y="2378125"/>
                    <a:pt x="1166249" y="2378060"/>
                  </a:cubicBezTo>
                  <a:cubicBezTo>
                    <a:pt x="1165990" y="2377963"/>
                    <a:pt x="1165731" y="2377737"/>
                    <a:pt x="1165408" y="2377543"/>
                  </a:cubicBezTo>
                  <a:lnTo>
                    <a:pt x="1165311" y="2377219"/>
                  </a:lnTo>
                  <a:lnTo>
                    <a:pt x="1165246" y="2377317"/>
                  </a:lnTo>
                  <a:lnTo>
                    <a:pt x="1165408" y="2377543"/>
                  </a:lnTo>
                  <a:cubicBezTo>
                    <a:pt x="1165473" y="2377802"/>
                    <a:pt x="1165667" y="2378125"/>
                    <a:pt x="1165828" y="2378545"/>
                  </a:cubicBezTo>
                  <a:cubicBezTo>
                    <a:pt x="1165731" y="2378545"/>
                    <a:pt x="1165731" y="2378966"/>
                    <a:pt x="1165667" y="2379063"/>
                  </a:cubicBezTo>
                  <a:cubicBezTo>
                    <a:pt x="1165570" y="2379063"/>
                    <a:pt x="1165473" y="2378966"/>
                    <a:pt x="1165311" y="2378642"/>
                  </a:cubicBezTo>
                  <a:cubicBezTo>
                    <a:pt x="1165246" y="2378545"/>
                    <a:pt x="1165149" y="2378545"/>
                    <a:pt x="1165149" y="2378545"/>
                  </a:cubicBezTo>
                  <a:lnTo>
                    <a:pt x="1165084" y="2378642"/>
                  </a:lnTo>
                  <a:cubicBezTo>
                    <a:pt x="1165084" y="2378642"/>
                    <a:pt x="1165149" y="2378869"/>
                    <a:pt x="1165311" y="2379128"/>
                  </a:cubicBezTo>
                  <a:lnTo>
                    <a:pt x="1165311" y="2379225"/>
                  </a:lnTo>
                  <a:lnTo>
                    <a:pt x="1165149" y="2379289"/>
                  </a:lnTo>
                  <a:cubicBezTo>
                    <a:pt x="1165149" y="2379225"/>
                    <a:pt x="1165084" y="2379063"/>
                    <a:pt x="1165084" y="2379063"/>
                  </a:cubicBezTo>
                  <a:cubicBezTo>
                    <a:pt x="1165084" y="2378966"/>
                    <a:pt x="1165084" y="2378869"/>
                    <a:pt x="1165084" y="2378804"/>
                  </a:cubicBezTo>
                  <a:cubicBezTo>
                    <a:pt x="1164987" y="2379063"/>
                    <a:pt x="1164987" y="2379386"/>
                    <a:pt x="1164826" y="2379128"/>
                  </a:cubicBezTo>
                  <a:cubicBezTo>
                    <a:pt x="1164567" y="2378707"/>
                    <a:pt x="1164502" y="2379063"/>
                    <a:pt x="1164405" y="2379289"/>
                  </a:cubicBezTo>
                  <a:cubicBezTo>
                    <a:pt x="1164244" y="2379710"/>
                    <a:pt x="1164082" y="2378481"/>
                    <a:pt x="1163823" y="2378384"/>
                  </a:cubicBezTo>
                  <a:cubicBezTo>
                    <a:pt x="1163823" y="2378869"/>
                    <a:pt x="1163920" y="2379710"/>
                    <a:pt x="1163661" y="2379871"/>
                  </a:cubicBezTo>
                  <a:cubicBezTo>
                    <a:pt x="1163597" y="2379613"/>
                    <a:pt x="1163500" y="2379386"/>
                    <a:pt x="1163403" y="2379063"/>
                  </a:cubicBezTo>
                  <a:lnTo>
                    <a:pt x="1163079" y="2380130"/>
                  </a:lnTo>
                  <a:cubicBezTo>
                    <a:pt x="1163015" y="2379968"/>
                    <a:pt x="1162853" y="2379807"/>
                    <a:pt x="1162756" y="2379710"/>
                  </a:cubicBezTo>
                  <a:cubicBezTo>
                    <a:pt x="1162594" y="2379548"/>
                    <a:pt x="1162853" y="2380874"/>
                    <a:pt x="1162432" y="2380033"/>
                  </a:cubicBezTo>
                  <a:cubicBezTo>
                    <a:pt x="1162271" y="2379807"/>
                    <a:pt x="1162109" y="2379871"/>
                    <a:pt x="1161915" y="2379871"/>
                  </a:cubicBezTo>
                  <a:cubicBezTo>
                    <a:pt x="1161850" y="2379871"/>
                    <a:pt x="1161850" y="2379871"/>
                    <a:pt x="1161753" y="2379871"/>
                  </a:cubicBezTo>
                  <a:cubicBezTo>
                    <a:pt x="1161753" y="2380130"/>
                    <a:pt x="1161850" y="2380292"/>
                    <a:pt x="1161850" y="2380551"/>
                  </a:cubicBezTo>
                  <a:lnTo>
                    <a:pt x="1160848" y="2380292"/>
                  </a:lnTo>
                  <a:cubicBezTo>
                    <a:pt x="1160783" y="2379968"/>
                    <a:pt x="1160589" y="2379548"/>
                    <a:pt x="1160427" y="2379128"/>
                  </a:cubicBezTo>
                  <a:cubicBezTo>
                    <a:pt x="1160427" y="2379548"/>
                    <a:pt x="1160427" y="2379871"/>
                    <a:pt x="1160427" y="2380292"/>
                  </a:cubicBezTo>
                  <a:cubicBezTo>
                    <a:pt x="1160266" y="2379968"/>
                    <a:pt x="1160104" y="2379613"/>
                    <a:pt x="1159942" y="2379225"/>
                  </a:cubicBezTo>
                  <a:cubicBezTo>
                    <a:pt x="1159942" y="2379548"/>
                    <a:pt x="1159942" y="2379807"/>
                    <a:pt x="1160039" y="2380033"/>
                  </a:cubicBezTo>
                  <a:cubicBezTo>
                    <a:pt x="1159845" y="2380195"/>
                    <a:pt x="1159683" y="2380389"/>
                    <a:pt x="1159522" y="2380454"/>
                  </a:cubicBezTo>
                  <a:cubicBezTo>
                    <a:pt x="1159457" y="2380551"/>
                    <a:pt x="1159263" y="2380389"/>
                    <a:pt x="1159457" y="2380939"/>
                  </a:cubicBezTo>
                  <a:lnTo>
                    <a:pt x="1159360" y="2380939"/>
                  </a:lnTo>
                  <a:cubicBezTo>
                    <a:pt x="1159101" y="2379871"/>
                    <a:pt x="1159037" y="2380389"/>
                    <a:pt x="1158940" y="2380551"/>
                  </a:cubicBezTo>
                  <a:cubicBezTo>
                    <a:pt x="1158940" y="2380615"/>
                    <a:pt x="1158875" y="2380777"/>
                    <a:pt x="1158875" y="2380939"/>
                  </a:cubicBezTo>
                  <a:cubicBezTo>
                    <a:pt x="1158519" y="2380939"/>
                    <a:pt x="1158196" y="2380874"/>
                    <a:pt x="1157872" y="2380939"/>
                  </a:cubicBezTo>
                  <a:cubicBezTo>
                    <a:pt x="1156708" y="2381036"/>
                    <a:pt x="1155641" y="2381197"/>
                    <a:pt x="1154477" y="2381359"/>
                  </a:cubicBezTo>
                  <a:cubicBezTo>
                    <a:pt x="1154315" y="2380939"/>
                    <a:pt x="1154218" y="2381133"/>
                    <a:pt x="1154056" y="2380454"/>
                  </a:cubicBezTo>
                  <a:cubicBezTo>
                    <a:pt x="1154056" y="2380777"/>
                    <a:pt x="1154056" y="2381133"/>
                    <a:pt x="1154153" y="2381359"/>
                  </a:cubicBezTo>
                  <a:lnTo>
                    <a:pt x="1153894" y="2381456"/>
                  </a:lnTo>
                  <a:lnTo>
                    <a:pt x="1153830" y="2381197"/>
                  </a:lnTo>
                  <a:lnTo>
                    <a:pt x="1153830" y="2381456"/>
                  </a:lnTo>
                  <a:lnTo>
                    <a:pt x="1153733" y="2381456"/>
                  </a:lnTo>
                  <a:lnTo>
                    <a:pt x="1152989" y="2381359"/>
                  </a:lnTo>
                  <a:cubicBezTo>
                    <a:pt x="1152666" y="2380389"/>
                    <a:pt x="1152310" y="2380389"/>
                    <a:pt x="1151922" y="2379128"/>
                  </a:cubicBezTo>
                  <a:cubicBezTo>
                    <a:pt x="1152083" y="2380033"/>
                    <a:pt x="1152148" y="2380551"/>
                    <a:pt x="1152310" y="2381294"/>
                  </a:cubicBezTo>
                  <a:cubicBezTo>
                    <a:pt x="1152083" y="2380777"/>
                    <a:pt x="1151825" y="2380389"/>
                    <a:pt x="1151663" y="2379968"/>
                  </a:cubicBezTo>
                  <a:lnTo>
                    <a:pt x="1151663" y="2380033"/>
                  </a:lnTo>
                  <a:cubicBezTo>
                    <a:pt x="1151825" y="2381133"/>
                    <a:pt x="1151404" y="2380292"/>
                    <a:pt x="1151404" y="2380874"/>
                  </a:cubicBezTo>
                  <a:lnTo>
                    <a:pt x="1151340" y="2380777"/>
                  </a:lnTo>
                  <a:cubicBezTo>
                    <a:pt x="1151081" y="2380454"/>
                    <a:pt x="1150757" y="2380033"/>
                    <a:pt x="1150499" y="2379710"/>
                  </a:cubicBezTo>
                  <a:lnTo>
                    <a:pt x="1149917" y="2380939"/>
                  </a:lnTo>
                  <a:lnTo>
                    <a:pt x="1149593" y="2380939"/>
                  </a:lnTo>
                  <a:cubicBezTo>
                    <a:pt x="1149431" y="2380130"/>
                    <a:pt x="1149334" y="2380615"/>
                    <a:pt x="1149173" y="2380712"/>
                  </a:cubicBezTo>
                  <a:cubicBezTo>
                    <a:pt x="1149011" y="2380777"/>
                    <a:pt x="1148752" y="2380615"/>
                    <a:pt x="1148591" y="2380551"/>
                  </a:cubicBezTo>
                  <a:cubicBezTo>
                    <a:pt x="1148526" y="2380292"/>
                    <a:pt x="1148429" y="2379968"/>
                    <a:pt x="1148364" y="2379710"/>
                  </a:cubicBezTo>
                  <a:cubicBezTo>
                    <a:pt x="1148170" y="2379710"/>
                    <a:pt x="1148105" y="2380551"/>
                    <a:pt x="1147847" y="2379710"/>
                  </a:cubicBezTo>
                  <a:cubicBezTo>
                    <a:pt x="1147847" y="2379613"/>
                    <a:pt x="1147685" y="2379807"/>
                    <a:pt x="1147782" y="2380292"/>
                  </a:cubicBezTo>
                  <a:lnTo>
                    <a:pt x="1147847" y="2380712"/>
                  </a:lnTo>
                  <a:cubicBezTo>
                    <a:pt x="1147782" y="2380615"/>
                    <a:pt x="1147685" y="2380551"/>
                    <a:pt x="1147685" y="2380551"/>
                  </a:cubicBezTo>
                  <a:cubicBezTo>
                    <a:pt x="1147620" y="2379807"/>
                    <a:pt x="1147362" y="2379871"/>
                    <a:pt x="1147265" y="2379386"/>
                  </a:cubicBezTo>
                  <a:cubicBezTo>
                    <a:pt x="1147265" y="2379710"/>
                    <a:pt x="1147200" y="2380130"/>
                    <a:pt x="1147200" y="2380454"/>
                  </a:cubicBezTo>
                  <a:cubicBezTo>
                    <a:pt x="1146844" y="2380615"/>
                    <a:pt x="1146521" y="2380130"/>
                    <a:pt x="1146197" y="2379063"/>
                  </a:cubicBezTo>
                  <a:cubicBezTo>
                    <a:pt x="1146100" y="2380033"/>
                    <a:pt x="1146036" y="2380551"/>
                    <a:pt x="1145777" y="2380712"/>
                  </a:cubicBezTo>
                  <a:lnTo>
                    <a:pt x="1145453" y="2380712"/>
                  </a:lnTo>
                  <a:cubicBezTo>
                    <a:pt x="1145356" y="2380615"/>
                    <a:pt x="1145292" y="2380615"/>
                    <a:pt x="1145130" y="2380454"/>
                  </a:cubicBezTo>
                  <a:cubicBezTo>
                    <a:pt x="1144968" y="2380292"/>
                    <a:pt x="1145033" y="2380454"/>
                    <a:pt x="1144968" y="2380615"/>
                  </a:cubicBezTo>
                  <a:lnTo>
                    <a:pt x="1144968" y="2380712"/>
                  </a:lnTo>
                  <a:lnTo>
                    <a:pt x="1143804" y="2380712"/>
                  </a:lnTo>
                  <a:cubicBezTo>
                    <a:pt x="1143707" y="2380551"/>
                    <a:pt x="1143707" y="2380389"/>
                    <a:pt x="1143642" y="2380130"/>
                  </a:cubicBezTo>
                  <a:cubicBezTo>
                    <a:pt x="1143642" y="2380389"/>
                    <a:pt x="1143545" y="2380551"/>
                    <a:pt x="1143545" y="2380712"/>
                  </a:cubicBezTo>
                  <a:cubicBezTo>
                    <a:pt x="1142640" y="2380777"/>
                    <a:pt x="1141799" y="2380777"/>
                    <a:pt x="1140990" y="2380874"/>
                  </a:cubicBezTo>
                  <a:cubicBezTo>
                    <a:pt x="1140829" y="2380712"/>
                    <a:pt x="1140635" y="2380615"/>
                    <a:pt x="1140570" y="2380777"/>
                  </a:cubicBezTo>
                  <a:cubicBezTo>
                    <a:pt x="1140408" y="2380939"/>
                    <a:pt x="1140247" y="2380777"/>
                    <a:pt x="1140150" y="2380130"/>
                  </a:cubicBezTo>
                  <a:cubicBezTo>
                    <a:pt x="1140150" y="2379807"/>
                    <a:pt x="1140085" y="2379451"/>
                    <a:pt x="1140085" y="2379063"/>
                  </a:cubicBezTo>
                  <a:lnTo>
                    <a:pt x="1139729" y="2378707"/>
                  </a:lnTo>
                  <a:cubicBezTo>
                    <a:pt x="1139664" y="2378384"/>
                    <a:pt x="1139664" y="2377963"/>
                    <a:pt x="1139567" y="2377317"/>
                  </a:cubicBezTo>
                  <a:cubicBezTo>
                    <a:pt x="1139503" y="2377640"/>
                    <a:pt x="1139406" y="2377802"/>
                    <a:pt x="1139503" y="2377963"/>
                  </a:cubicBezTo>
                  <a:cubicBezTo>
                    <a:pt x="1139567" y="2379128"/>
                    <a:pt x="1139567" y="2379128"/>
                    <a:pt x="1139341" y="2379451"/>
                  </a:cubicBezTo>
                  <a:cubicBezTo>
                    <a:pt x="1139147" y="2379613"/>
                    <a:pt x="1138985" y="2379225"/>
                    <a:pt x="1138921" y="2379871"/>
                  </a:cubicBezTo>
                  <a:cubicBezTo>
                    <a:pt x="1138921" y="2380130"/>
                    <a:pt x="1138662" y="2379968"/>
                    <a:pt x="1138500" y="2379871"/>
                  </a:cubicBezTo>
                  <a:cubicBezTo>
                    <a:pt x="1138241" y="2379710"/>
                    <a:pt x="1138015" y="2379710"/>
                    <a:pt x="1137756" y="2379968"/>
                  </a:cubicBezTo>
                  <a:lnTo>
                    <a:pt x="1137756" y="2380033"/>
                  </a:lnTo>
                  <a:lnTo>
                    <a:pt x="1137756" y="2379968"/>
                  </a:lnTo>
                  <a:cubicBezTo>
                    <a:pt x="1137659" y="2380033"/>
                    <a:pt x="1137595" y="2380130"/>
                    <a:pt x="1137498" y="2380292"/>
                  </a:cubicBezTo>
                  <a:cubicBezTo>
                    <a:pt x="1137498" y="2379968"/>
                    <a:pt x="1137498" y="2379710"/>
                    <a:pt x="1137498" y="2379548"/>
                  </a:cubicBezTo>
                  <a:cubicBezTo>
                    <a:pt x="1137498" y="2379289"/>
                    <a:pt x="1137498" y="2379128"/>
                    <a:pt x="1137595" y="2378966"/>
                  </a:cubicBezTo>
                  <a:cubicBezTo>
                    <a:pt x="1137433" y="2378481"/>
                    <a:pt x="1137336" y="2378642"/>
                    <a:pt x="1137174" y="2378869"/>
                  </a:cubicBezTo>
                  <a:cubicBezTo>
                    <a:pt x="1137077" y="2379063"/>
                    <a:pt x="1137013" y="2379548"/>
                    <a:pt x="1136851" y="2378804"/>
                  </a:cubicBezTo>
                  <a:cubicBezTo>
                    <a:pt x="1136754" y="2378869"/>
                    <a:pt x="1136754" y="2378966"/>
                    <a:pt x="1136689" y="2379128"/>
                  </a:cubicBezTo>
                  <a:cubicBezTo>
                    <a:pt x="1136495" y="2379710"/>
                    <a:pt x="1136333" y="2380292"/>
                    <a:pt x="1136010" y="2380130"/>
                  </a:cubicBezTo>
                  <a:cubicBezTo>
                    <a:pt x="1135525" y="2379871"/>
                    <a:pt x="1135007" y="2380292"/>
                    <a:pt x="1134522" y="2379871"/>
                  </a:cubicBezTo>
                  <a:cubicBezTo>
                    <a:pt x="1134102" y="2379613"/>
                    <a:pt x="1134102" y="2379710"/>
                    <a:pt x="1133778" y="2378707"/>
                  </a:cubicBezTo>
                  <a:cubicBezTo>
                    <a:pt x="1133681" y="2379063"/>
                    <a:pt x="1133681" y="2379548"/>
                    <a:pt x="1133617" y="2379710"/>
                  </a:cubicBezTo>
                  <a:cubicBezTo>
                    <a:pt x="1133520" y="2379871"/>
                    <a:pt x="1133358" y="2379710"/>
                    <a:pt x="1133293" y="2379613"/>
                  </a:cubicBezTo>
                  <a:cubicBezTo>
                    <a:pt x="1133132" y="2379613"/>
                    <a:pt x="1133035" y="2379386"/>
                    <a:pt x="1132873" y="2379807"/>
                  </a:cubicBezTo>
                  <a:cubicBezTo>
                    <a:pt x="1132776" y="2379968"/>
                    <a:pt x="1132614" y="2379386"/>
                    <a:pt x="1132549" y="2379548"/>
                  </a:cubicBezTo>
                  <a:cubicBezTo>
                    <a:pt x="1132452" y="2379807"/>
                    <a:pt x="1132291" y="2379613"/>
                    <a:pt x="1132194" y="2379613"/>
                  </a:cubicBezTo>
                  <a:cubicBezTo>
                    <a:pt x="1131870" y="2379548"/>
                    <a:pt x="1131612" y="2379386"/>
                    <a:pt x="1131288" y="2379289"/>
                  </a:cubicBezTo>
                  <a:cubicBezTo>
                    <a:pt x="1131126" y="2379225"/>
                    <a:pt x="1130965" y="2378966"/>
                    <a:pt x="1130803" y="2379289"/>
                  </a:cubicBezTo>
                  <a:cubicBezTo>
                    <a:pt x="1130706" y="2379386"/>
                    <a:pt x="1130544" y="2378804"/>
                    <a:pt x="1130480" y="2379289"/>
                  </a:cubicBezTo>
                  <a:cubicBezTo>
                    <a:pt x="1130480" y="2379451"/>
                    <a:pt x="1130286" y="2379386"/>
                    <a:pt x="1130221" y="2379225"/>
                  </a:cubicBezTo>
                  <a:cubicBezTo>
                    <a:pt x="1129962" y="2378319"/>
                    <a:pt x="1129736" y="2378707"/>
                    <a:pt x="1129477" y="2379128"/>
                  </a:cubicBezTo>
                  <a:cubicBezTo>
                    <a:pt x="1129477" y="2379225"/>
                    <a:pt x="1129380" y="2379289"/>
                    <a:pt x="1129315" y="2379225"/>
                  </a:cubicBezTo>
                  <a:cubicBezTo>
                    <a:pt x="1129057" y="2378060"/>
                    <a:pt x="1128798" y="2378966"/>
                    <a:pt x="1128636" y="2379063"/>
                  </a:cubicBezTo>
                  <a:cubicBezTo>
                    <a:pt x="1128475" y="2379128"/>
                    <a:pt x="1128313" y="2379225"/>
                    <a:pt x="1128151" y="2379063"/>
                  </a:cubicBezTo>
                  <a:cubicBezTo>
                    <a:pt x="1128054" y="2378869"/>
                    <a:pt x="1127989" y="2378707"/>
                    <a:pt x="1127892" y="2379063"/>
                  </a:cubicBezTo>
                  <a:cubicBezTo>
                    <a:pt x="1127828" y="2379225"/>
                    <a:pt x="1127731" y="2379289"/>
                    <a:pt x="1127666" y="2379225"/>
                  </a:cubicBezTo>
                  <a:cubicBezTo>
                    <a:pt x="1127246" y="2378869"/>
                    <a:pt x="1126825" y="2379807"/>
                    <a:pt x="1126405" y="2379451"/>
                  </a:cubicBezTo>
                  <a:cubicBezTo>
                    <a:pt x="1126146" y="2380454"/>
                    <a:pt x="1125823" y="2379871"/>
                    <a:pt x="1125499" y="2379807"/>
                  </a:cubicBezTo>
                  <a:cubicBezTo>
                    <a:pt x="1125402" y="2379807"/>
                    <a:pt x="1125402" y="2379871"/>
                    <a:pt x="1125337" y="2379968"/>
                  </a:cubicBezTo>
                  <a:cubicBezTo>
                    <a:pt x="1125240" y="2380292"/>
                    <a:pt x="1125176" y="2380389"/>
                    <a:pt x="1125079" y="2380389"/>
                  </a:cubicBezTo>
                  <a:lnTo>
                    <a:pt x="1125079" y="2381133"/>
                  </a:lnTo>
                  <a:lnTo>
                    <a:pt x="1124852" y="2381133"/>
                  </a:lnTo>
                  <a:cubicBezTo>
                    <a:pt x="1124755" y="2380874"/>
                    <a:pt x="1124755" y="2380615"/>
                    <a:pt x="1124658" y="2380454"/>
                  </a:cubicBezTo>
                  <a:lnTo>
                    <a:pt x="1124432" y="2380615"/>
                  </a:lnTo>
                  <a:cubicBezTo>
                    <a:pt x="1124335" y="2380130"/>
                    <a:pt x="1124270" y="2380777"/>
                    <a:pt x="1124173" y="2380195"/>
                  </a:cubicBezTo>
                  <a:cubicBezTo>
                    <a:pt x="1124011" y="2380712"/>
                    <a:pt x="1124011" y="2380874"/>
                    <a:pt x="1123914" y="2381036"/>
                  </a:cubicBezTo>
                  <a:lnTo>
                    <a:pt x="1123526" y="2380939"/>
                  </a:lnTo>
                  <a:cubicBezTo>
                    <a:pt x="1123526" y="2380389"/>
                    <a:pt x="1123526" y="2379613"/>
                    <a:pt x="1123526" y="2378642"/>
                  </a:cubicBezTo>
                  <a:lnTo>
                    <a:pt x="1123526" y="2378545"/>
                  </a:lnTo>
                  <a:cubicBezTo>
                    <a:pt x="1123332" y="2379063"/>
                    <a:pt x="1123171" y="2379386"/>
                    <a:pt x="1123106" y="2380195"/>
                  </a:cubicBezTo>
                  <a:cubicBezTo>
                    <a:pt x="1123106" y="2380389"/>
                    <a:pt x="1123009" y="2380454"/>
                    <a:pt x="1122944" y="2380615"/>
                  </a:cubicBezTo>
                  <a:cubicBezTo>
                    <a:pt x="1122783" y="2380939"/>
                    <a:pt x="1122685" y="2379807"/>
                    <a:pt x="1122588" y="2380454"/>
                  </a:cubicBezTo>
                  <a:cubicBezTo>
                    <a:pt x="1122524" y="2380615"/>
                    <a:pt x="1122524" y="2380712"/>
                    <a:pt x="1122427" y="2380777"/>
                  </a:cubicBezTo>
                  <a:lnTo>
                    <a:pt x="1122006" y="2380712"/>
                  </a:lnTo>
                  <a:cubicBezTo>
                    <a:pt x="1121942" y="2380551"/>
                    <a:pt x="1121780" y="2380292"/>
                    <a:pt x="1121780" y="2380454"/>
                  </a:cubicBezTo>
                  <a:cubicBezTo>
                    <a:pt x="1121683" y="2380615"/>
                    <a:pt x="1121683" y="2380615"/>
                    <a:pt x="1121618" y="2380615"/>
                  </a:cubicBezTo>
                  <a:cubicBezTo>
                    <a:pt x="1121457" y="2380551"/>
                    <a:pt x="1121360" y="2379968"/>
                    <a:pt x="1121262" y="2379807"/>
                  </a:cubicBezTo>
                  <a:cubicBezTo>
                    <a:pt x="1120939" y="2380551"/>
                    <a:pt x="1120616" y="2380454"/>
                    <a:pt x="1120292" y="2379710"/>
                  </a:cubicBezTo>
                  <a:lnTo>
                    <a:pt x="1120131" y="2380292"/>
                  </a:lnTo>
                  <a:cubicBezTo>
                    <a:pt x="1119937" y="2379451"/>
                    <a:pt x="1119775" y="2379968"/>
                    <a:pt x="1119710" y="2380033"/>
                  </a:cubicBezTo>
                  <a:cubicBezTo>
                    <a:pt x="1119548" y="2380130"/>
                    <a:pt x="1119387" y="2379613"/>
                    <a:pt x="1119193" y="2379871"/>
                  </a:cubicBezTo>
                  <a:cubicBezTo>
                    <a:pt x="1119031" y="2380195"/>
                    <a:pt x="1118869" y="2379225"/>
                    <a:pt x="1118805" y="2379968"/>
                  </a:cubicBezTo>
                  <a:cubicBezTo>
                    <a:pt x="1118708" y="2379548"/>
                    <a:pt x="1118708" y="2379128"/>
                    <a:pt x="1118643" y="2378642"/>
                  </a:cubicBezTo>
                  <a:cubicBezTo>
                    <a:pt x="1118546" y="2379225"/>
                    <a:pt x="1118449" y="2379613"/>
                    <a:pt x="1118384" y="2380195"/>
                  </a:cubicBezTo>
                  <a:lnTo>
                    <a:pt x="1118287" y="2380195"/>
                  </a:lnTo>
                  <a:cubicBezTo>
                    <a:pt x="1118125" y="2380130"/>
                    <a:pt x="1118061" y="2380292"/>
                    <a:pt x="1117867" y="2379710"/>
                  </a:cubicBezTo>
                  <a:cubicBezTo>
                    <a:pt x="1117867" y="2379548"/>
                    <a:pt x="1117705" y="2379968"/>
                    <a:pt x="1117543" y="2379807"/>
                  </a:cubicBezTo>
                  <a:cubicBezTo>
                    <a:pt x="1117479" y="2379710"/>
                    <a:pt x="1117382" y="2379871"/>
                    <a:pt x="1117382" y="2380033"/>
                  </a:cubicBezTo>
                  <a:lnTo>
                    <a:pt x="1117123" y="2380033"/>
                  </a:lnTo>
                  <a:lnTo>
                    <a:pt x="1116961" y="2379451"/>
                  </a:lnTo>
                  <a:lnTo>
                    <a:pt x="1116735" y="2379968"/>
                  </a:lnTo>
                  <a:lnTo>
                    <a:pt x="1116379" y="2379871"/>
                  </a:lnTo>
                  <a:lnTo>
                    <a:pt x="1116314" y="2379451"/>
                  </a:lnTo>
                  <a:cubicBezTo>
                    <a:pt x="1116314" y="2379613"/>
                    <a:pt x="1116217" y="2379710"/>
                    <a:pt x="1116217" y="2379807"/>
                  </a:cubicBezTo>
                  <a:lnTo>
                    <a:pt x="1113921" y="2379451"/>
                  </a:lnTo>
                  <a:cubicBezTo>
                    <a:pt x="1113824" y="2379289"/>
                    <a:pt x="1113824" y="2379063"/>
                    <a:pt x="1113727" y="2378642"/>
                  </a:cubicBezTo>
                  <a:cubicBezTo>
                    <a:pt x="1113662" y="2378804"/>
                    <a:pt x="1113565" y="2379128"/>
                    <a:pt x="1113501" y="2379386"/>
                  </a:cubicBezTo>
                  <a:lnTo>
                    <a:pt x="1112595" y="2379289"/>
                  </a:lnTo>
                  <a:cubicBezTo>
                    <a:pt x="1112498" y="2378966"/>
                    <a:pt x="1112498" y="2378481"/>
                    <a:pt x="1112433" y="2378060"/>
                  </a:cubicBezTo>
                  <a:cubicBezTo>
                    <a:pt x="1112336" y="2378384"/>
                    <a:pt x="1112336" y="2378804"/>
                    <a:pt x="1112336" y="2379225"/>
                  </a:cubicBezTo>
                  <a:lnTo>
                    <a:pt x="1112013" y="2379225"/>
                  </a:lnTo>
                  <a:lnTo>
                    <a:pt x="1112013" y="2379128"/>
                  </a:lnTo>
                  <a:lnTo>
                    <a:pt x="1112013" y="2379225"/>
                  </a:lnTo>
                  <a:lnTo>
                    <a:pt x="1110752" y="2379063"/>
                  </a:lnTo>
                  <a:lnTo>
                    <a:pt x="1110267" y="2378966"/>
                  </a:lnTo>
                  <a:lnTo>
                    <a:pt x="1110170" y="2378869"/>
                  </a:lnTo>
                  <a:cubicBezTo>
                    <a:pt x="1110267" y="2378125"/>
                    <a:pt x="1110267" y="2377640"/>
                    <a:pt x="1110008" y="2377899"/>
                  </a:cubicBezTo>
                  <a:cubicBezTo>
                    <a:pt x="1110105" y="2378222"/>
                    <a:pt x="1110105" y="2378545"/>
                    <a:pt x="1110170" y="2378869"/>
                  </a:cubicBezTo>
                  <a:cubicBezTo>
                    <a:pt x="1110170" y="2378869"/>
                    <a:pt x="1110170" y="2378869"/>
                    <a:pt x="1110170" y="2378966"/>
                  </a:cubicBezTo>
                  <a:lnTo>
                    <a:pt x="1109781" y="2378869"/>
                  </a:lnTo>
                  <a:lnTo>
                    <a:pt x="1109781" y="2378804"/>
                  </a:lnTo>
                  <a:cubicBezTo>
                    <a:pt x="1109781" y="2378869"/>
                    <a:pt x="1109781" y="2378869"/>
                    <a:pt x="1109781" y="2378869"/>
                  </a:cubicBezTo>
                  <a:lnTo>
                    <a:pt x="1109038" y="2378804"/>
                  </a:lnTo>
                  <a:cubicBezTo>
                    <a:pt x="1109199" y="2378125"/>
                    <a:pt x="1109426" y="2377543"/>
                    <a:pt x="1109361" y="2376249"/>
                  </a:cubicBezTo>
                  <a:cubicBezTo>
                    <a:pt x="1109199" y="2376734"/>
                    <a:pt x="1109038" y="2377058"/>
                    <a:pt x="1108941" y="2377381"/>
                  </a:cubicBezTo>
                  <a:cubicBezTo>
                    <a:pt x="1108941" y="2377963"/>
                    <a:pt x="1109038" y="2378319"/>
                    <a:pt x="1109038" y="2378804"/>
                  </a:cubicBezTo>
                  <a:cubicBezTo>
                    <a:pt x="1105868" y="2378319"/>
                    <a:pt x="1102828" y="2377317"/>
                    <a:pt x="1099594" y="2378481"/>
                  </a:cubicBezTo>
                  <a:lnTo>
                    <a:pt x="1099594" y="2377899"/>
                  </a:lnTo>
                  <a:cubicBezTo>
                    <a:pt x="1099432" y="2377640"/>
                    <a:pt x="1099432" y="2377737"/>
                    <a:pt x="1099335" y="2378545"/>
                  </a:cubicBezTo>
                  <a:cubicBezTo>
                    <a:pt x="1099174" y="2378642"/>
                    <a:pt x="1099012" y="2378707"/>
                    <a:pt x="1098850" y="2378804"/>
                  </a:cubicBezTo>
                  <a:cubicBezTo>
                    <a:pt x="1098689" y="2378707"/>
                    <a:pt x="1098494" y="2378222"/>
                    <a:pt x="1098430" y="2378384"/>
                  </a:cubicBezTo>
                  <a:cubicBezTo>
                    <a:pt x="1098430" y="2378481"/>
                    <a:pt x="1098333" y="2378481"/>
                    <a:pt x="1098333" y="2378481"/>
                  </a:cubicBezTo>
                  <a:cubicBezTo>
                    <a:pt x="1097589" y="2376476"/>
                    <a:pt x="1097104" y="2373597"/>
                    <a:pt x="1097848" y="2369102"/>
                  </a:cubicBezTo>
                  <a:cubicBezTo>
                    <a:pt x="1097945" y="2368520"/>
                    <a:pt x="1098106" y="2367970"/>
                    <a:pt x="1098268" y="2367388"/>
                  </a:cubicBezTo>
                  <a:lnTo>
                    <a:pt x="1098333" y="2367614"/>
                  </a:lnTo>
                  <a:cubicBezTo>
                    <a:pt x="1098333" y="2367388"/>
                    <a:pt x="1098430" y="2367194"/>
                    <a:pt x="1098430" y="2366967"/>
                  </a:cubicBezTo>
                  <a:lnTo>
                    <a:pt x="1098689" y="2366288"/>
                  </a:lnTo>
                  <a:cubicBezTo>
                    <a:pt x="1098689" y="2366288"/>
                    <a:pt x="1098753" y="2366385"/>
                    <a:pt x="1098753" y="2366450"/>
                  </a:cubicBezTo>
                  <a:cubicBezTo>
                    <a:pt x="1098850" y="2366644"/>
                    <a:pt x="1098850" y="2366967"/>
                    <a:pt x="1098915" y="2366709"/>
                  </a:cubicBezTo>
                  <a:cubicBezTo>
                    <a:pt x="1099077" y="2366288"/>
                    <a:pt x="1099238" y="2366547"/>
                    <a:pt x="1099335" y="2366709"/>
                  </a:cubicBezTo>
                  <a:cubicBezTo>
                    <a:pt x="1099594" y="2367194"/>
                    <a:pt x="1099820" y="2367032"/>
                    <a:pt x="1100079" y="2366870"/>
                  </a:cubicBezTo>
                  <a:cubicBezTo>
                    <a:pt x="1100241" y="2366806"/>
                    <a:pt x="1100758" y="2368132"/>
                    <a:pt x="1100920" y="2368779"/>
                  </a:cubicBezTo>
                  <a:cubicBezTo>
                    <a:pt x="1100920" y="2368455"/>
                    <a:pt x="1100985" y="2368132"/>
                    <a:pt x="1100985" y="2367873"/>
                  </a:cubicBezTo>
                  <a:cubicBezTo>
                    <a:pt x="1101243" y="2367291"/>
                    <a:pt x="1101502" y="2367711"/>
                    <a:pt x="1101664" y="2366967"/>
                  </a:cubicBezTo>
                  <a:cubicBezTo>
                    <a:pt x="1101729" y="2366806"/>
                    <a:pt x="1101826" y="2366870"/>
                    <a:pt x="1101890" y="2366967"/>
                  </a:cubicBezTo>
                  <a:lnTo>
                    <a:pt x="1101987" y="2367291"/>
                  </a:lnTo>
                  <a:cubicBezTo>
                    <a:pt x="1102149" y="2366870"/>
                    <a:pt x="1102246" y="2366385"/>
                    <a:pt x="1102472" y="2366967"/>
                  </a:cubicBezTo>
                  <a:cubicBezTo>
                    <a:pt x="1102569" y="2367194"/>
                    <a:pt x="1102828" y="2366967"/>
                    <a:pt x="1102893" y="2366709"/>
                  </a:cubicBezTo>
                  <a:cubicBezTo>
                    <a:pt x="1102990" y="2366547"/>
                    <a:pt x="1103055" y="2367032"/>
                    <a:pt x="1103216" y="2367194"/>
                  </a:cubicBezTo>
                  <a:cubicBezTo>
                    <a:pt x="1103637" y="2366288"/>
                    <a:pt x="1103637" y="2366288"/>
                    <a:pt x="1103895" y="2368132"/>
                  </a:cubicBezTo>
                  <a:cubicBezTo>
                    <a:pt x="1103960" y="2367776"/>
                    <a:pt x="1103960" y="2367388"/>
                    <a:pt x="1104057" y="2367194"/>
                  </a:cubicBezTo>
                  <a:cubicBezTo>
                    <a:pt x="1104154" y="2367032"/>
                    <a:pt x="1104219" y="2366288"/>
                    <a:pt x="1104316" y="2367129"/>
                  </a:cubicBezTo>
                  <a:cubicBezTo>
                    <a:pt x="1104316" y="2367194"/>
                    <a:pt x="1104381" y="2367194"/>
                    <a:pt x="1104381" y="2367194"/>
                  </a:cubicBezTo>
                  <a:cubicBezTo>
                    <a:pt x="1104639" y="2366288"/>
                    <a:pt x="1104963" y="2366967"/>
                    <a:pt x="1105221" y="2366644"/>
                  </a:cubicBezTo>
                  <a:cubicBezTo>
                    <a:pt x="1105286" y="2366450"/>
                    <a:pt x="1105448" y="2366644"/>
                    <a:pt x="1105545" y="2366709"/>
                  </a:cubicBezTo>
                  <a:cubicBezTo>
                    <a:pt x="1105706" y="2366870"/>
                    <a:pt x="1105804" y="2367550"/>
                    <a:pt x="1105965" y="2366967"/>
                  </a:cubicBezTo>
                  <a:cubicBezTo>
                    <a:pt x="1106030" y="2367550"/>
                    <a:pt x="1106224" y="2366967"/>
                    <a:pt x="1106386" y="2367194"/>
                  </a:cubicBezTo>
                  <a:cubicBezTo>
                    <a:pt x="1106547" y="2367453"/>
                    <a:pt x="1106709" y="2366967"/>
                    <a:pt x="1106774" y="2367032"/>
                  </a:cubicBezTo>
                  <a:cubicBezTo>
                    <a:pt x="1106774" y="2367032"/>
                    <a:pt x="1106871" y="2367032"/>
                    <a:pt x="1106968" y="2366967"/>
                  </a:cubicBezTo>
                  <a:cubicBezTo>
                    <a:pt x="1107130" y="2365706"/>
                    <a:pt x="1107291" y="2366127"/>
                    <a:pt x="1107453" y="2366224"/>
                  </a:cubicBezTo>
                  <a:cubicBezTo>
                    <a:pt x="1107873" y="2366450"/>
                    <a:pt x="1107873" y="2366547"/>
                    <a:pt x="1108100" y="2366127"/>
                  </a:cubicBezTo>
                  <a:cubicBezTo>
                    <a:pt x="1108197" y="2365965"/>
                    <a:pt x="1108294" y="2365641"/>
                    <a:pt x="1108358" y="2366224"/>
                  </a:cubicBezTo>
                  <a:cubicBezTo>
                    <a:pt x="1108358" y="2366288"/>
                    <a:pt x="1108455" y="2366288"/>
                    <a:pt x="1108520" y="2366224"/>
                  </a:cubicBezTo>
                  <a:cubicBezTo>
                    <a:pt x="1108682" y="2365706"/>
                    <a:pt x="1108779" y="2365706"/>
                    <a:pt x="1108941" y="2365900"/>
                  </a:cubicBezTo>
                  <a:cubicBezTo>
                    <a:pt x="1109102" y="2365965"/>
                    <a:pt x="1109199" y="2365900"/>
                    <a:pt x="1109361" y="2365803"/>
                  </a:cubicBezTo>
                  <a:cubicBezTo>
                    <a:pt x="1109523" y="2365706"/>
                    <a:pt x="1109587" y="2365641"/>
                    <a:pt x="1109781" y="2365641"/>
                  </a:cubicBezTo>
                  <a:cubicBezTo>
                    <a:pt x="1111657" y="2366806"/>
                    <a:pt x="1113662" y="2367614"/>
                    <a:pt x="1115409" y="2366385"/>
                  </a:cubicBezTo>
                  <a:cubicBezTo>
                    <a:pt x="1115409" y="2366450"/>
                    <a:pt x="1115473" y="2366547"/>
                    <a:pt x="1115473" y="2366547"/>
                  </a:cubicBezTo>
                  <a:cubicBezTo>
                    <a:pt x="1115570" y="2366547"/>
                    <a:pt x="1115635" y="2366709"/>
                    <a:pt x="1115732" y="2366644"/>
                  </a:cubicBezTo>
                  <a:cubicBezTo>
                    <a:pt x="1115797" y="2366644"/>
                    <a:pt x="1115894" y="2366450"/>
                    <a:pt x="1115991" y="2366288"/>
                  </a:cubicBezTo>
                  <a:cubicBezTo>
                    <a:pt x="1116153" y="2365803"/>
                    <a:pt x="1116314" y="2365803"/>
                    <a:pt x="1116314" y="2366870"/>
                  </a:cubicBezTo>
                  <a:cubicBezTo>
                    <a:pt x="1116314" y="2367032"/>
                    <a:pt x="1116379" y="2367194"/>
                    <a:pt x="1116476" y="2367388"/>
                  </a:cubicBezTo>
                  <a:cubicBezTo>
                    <a:pt x="1116476" y="2366967"/>
                    <a:pt x="1116573" y="2366547"/>
                    <a:pt x="1116573" y="2365900"/>
                  </a:cubicBezTo>
                  <a:cubicBezTo>
                    <a:pt x="1116638" y="2366062"/>
                    <a:pt x="1116735" y="2366127"/>
                    <a:pt x="1116896" y="2366288"/>
                  </a:cubicBezTo>
                  <a:cubicBezTo>
                    <a:pt x="1116961" y="2365965"/>
                    <a:pt x="1117123" y="2365965"/>
                    <a:pt x="1117220" y="2365803"/>
                  </a:cubicBezTo>
                  <a:cubicBezTo>
                    <a:pt x="1117382" y="2365544"/>
                    <a:pt x="1117479" y="2365544"/>
                    <a:pt x="1117640" y="2365965"/>
                  </a:cubicBezTo>
                  <a:cubicBezTo>
                    <a:pt x="1117640" y="2366062"/>
                    <a:pt x="1117705" y="2366062"/>
                    <a:pt x="1117705" y="2365965"/>
                  </a:cubicBezTo>
                  <a:cubicBezTo>
                    <a:pt x="1117964" y="2365480"/>
                    <a:pt x="1118125" y="2365641"/>
                    <a:pt x="1118384" y="2365803"/>
                  </a:cubicBezTo>
                  <a:cubicBezTo>
                    <a:pt x="1118449" y="2365900"/>
                    <a:pt x="1118643" y="2365965"/>
                    <a:pt x="1118708" y="2365900"/>
                  </a:cubicBezTo>
                  <a:cubicBezTo>
                    <a:pt x="1119193" y="2365480"/>
                    <a:pt x="1119193" y="2365383"/>
                    <a:pt x="1119613" y="2366450"/>
                  </a:cubicBezTo>
                  <a:cubicBezTo>
                    <a:pt x="1119710" y="2366547"/>
                    <a:pt x="1119775" y="2366547"/>
                    <a:pt x="1119775" y="2366547"/>
                  </a:cubicBezTo>
                  <a:cubicBezTo>
                    <a:pt x="1119872" y="2365641"/>
                    <a:pt x="1120034" y="2365803"/>
                    <a:pt x="1120195" y="2365544"/>
                  </a:cubicBezTo>
                  <a:cubicBezTo>
                    <a:pt x="1120357" y="2365318"/>
                    <a:pt x="1120519" y="2365318"/>
                    <a:pt x="1120713" y="2365221"/>
                  </a:cubicBezTo>
                  <a:cubicBezTo>
                    <a:pt x="1120777" y="2365124"/>
                    <a:pt x="1120874" y="2366062"/>
                    <a:pt x="1121036" y="2365383"/>
                  </a:cubicBezTo>
                  <a:cubicBezTo>
                    <a:pt x="1121101" y="2365706"/>
                    <a:pt x="1121198" y="2365965"/>
                    <a:pt x="1121360" y="2366385"/>
                  </a:cubicBezTo>
                  <a:cubicBezTo>
                    <a:pt x="1121521" y="2366127"/>
                    <a:pt x="1121618" y="2365480"/>
                    <a:pt x="1121780" y="2364898"/>
                  </a:cubicBezTo>
                  <a:cubicBezTo>
                    <a:pt x="1123914" y="2365641"/>
                    <a:pt x="1126081" y="2366288"/>
                    <a:pt x="1128216" y="2366224"/>
                  </a:cubicBezTo>
                  <a:cubicBezTo>
                    <a:pt x="1131547" y="2366127"/>
                    <a:pt x="1134846" y="2365383"/>
                    <a:pt x="1138177" y="2365641"/>
                  </a:cubicBezTo>
                  <a:cubicBezTo>
                    <a:pt x="1138921" y="2365706"/>
                    <a:pt x="1139826" y="2365803"/>
                    <a:pt x="1140635" y="2365965"/>
                  </a:cubicBezTo>
                  <a:cubicBezTo>
                    <a:pt x="1140732" y="2366127"/>
                    <a:pt x="1140829" y="2366547"/>
                    <a:pt x="1140829" y="2366806"/>
                  </a:cubicBezTo>
                  <a:cubicBezTo>
                    <a:pt x="1140893" y="2367711"/>
                    <a:pt x="1141055" y="2368520"/>
                    <a:pt x="1141314" y="2369264"/>
                  </a:cubicBezTo>
                  <a:cubicBezTo>
                    <a:pt x="1141314" y="2368779"/>
                    <a:pt x="1141314" y="2368358"/>
                    <a:pt x="1141314" y="2367873"/>
                  </a:cubicBezTo>
                  <a:cubicBezTo>
                    <a:pt x="1141152" y="2367453"/>
                    <a:pt x="1140990" y="2366709"/>
                    <a:pt x="1140829" y="2365965"/>
                  </a:cubicBezTo>
                  <a:lnTo>
                    <a:pt x="1141314" y="2365965"/>
                  </a:lnTo>
                  <a:lnTo>
                    <a:pt x="1141314" y="2366450"/>
                  </a:lnTo>
                  <a:cubicBezTo>
                    <a:pt x="1141314" y="2366806"/>
                    <a:pt x="1141476" y="2367032"/>
                    <a:pt x="1141573" y="2367388"/>
                  </a:cubicBezTo>
                  <a:lnTo>
                    <a:pt x="1141573" y="2367453"/>
                  </a:lnTo>
                  <a:cubicBezTo>
                    <a:pt x="1141573" y="2367550"/>
                    <a:pt x="1141573" y="2367550"/>
                    <a:pt x="1141573" y="2367614"/>
                  </a:cubicBezTo>
                  <a:cubicBezTo>
                    <a:pt x="1141734" y="2367873"/>
                    <a:pt x="1141896" y="2368132"/>
                    <a:pt x="1142155" y="2368358"/>
                  </a:cubicBezTo>
                  <a:cubicBezTo>
                    <a:pt x="1142058" y="2367550"/>
                    <a:pt x="1141961" y="2366644"/>
                    <a:pt x="1141961" y="2365900"/>
                  </a:cubicBezTo>
                  <a:cubicBezTo>
                    <a:pt x="1142705" y="2365900"/>
                    <a:pt x="1143481" y="2365641"/>
                    <a:pt x="1144225" y="2365221"/>
                  </a:cubicBezTo>
                  <a:cubicBezTo>
                    <a:pt x="1146521" y="2365965"/>
                    <a:pt x="1149108" y="2366709"/>
                    <a:pt x="1150757" y="2363895"/>
                  </a:cubicBezTo>
                  <a:lnTo>
                    <a:pt x="1150984" y="2364315"/>
                  </a:lnTo>
                  <a:cubicBezTo>
                    <a:pt x="1151340" y="2365124"/>
                    <a:pt x="1151404" y="2364639"/>
                    <a:pt x="1151501" y="2364154"/>
                  </a:cubicBezTo>
                  <a:cubicBezTo>
                    <a:pt x="1151566" y="2364315"/>
                    <a:pt x="1151663" y="2364477"/>
                    <a:pt x="1151825" y="2364639"/>
                  </a:cubicBezTo>
                  <a:cubicBezTo>
                    <a:pt x="1151922" y="2364801"/>
                    <a:pt x="1152245" y="2365124"/>
                    <a:pt x="1152245" y="2365059"/>
                  </a:cubicBezTo>
                  <a:cubicBezTo>
                    <a:pt x="1152310" y="2364962"/>
                    <a:pt x="1152407" y="2364736"/>
                    <a:pt x="1152407" y="2364801"/>
                  </a:cubicBezTo>
                  <a:cubicBezTo>
                    <a:pt x="1152568" y="2365318"/>
                    <a:pt x="1152666" y="2365124"/>
                    <a:pt x="1152827" y="2365318"/>
                  </a:cubicBezTo>
                  <a:cubicBezTo>
                    <a:pt x="1152892" y="2365480"/>
                    <a:pt x="1153054" y="2365641"/>
                    <a:pt x="1153151" y="2365706"/>
                  </a:cubicBezTo>
                  <a:cubicBezTo>
                    <a:pt x="1153312" y="2365803"/>
                    <a:pt x="1153312" y="2365803"/>
                    <a:pt x="1153248" y="2364898"/>
                  </a:cubicBezTo>
                  <a:cubicBezTo>
                    <a:pt x="1153248" y="2364736"/>
                    <a:pt x="1153248" y="2364477"/>
                    <a:pt x="1153248" y="2364380"/>
                  </a:cubicBezTo>
                  <a:cubicBezTo>
                    <a:pt x="1153312" y="2364218"/>
                    <a:pt x="1153312" y="2364154"/>
                    <a:pt x="1153409" y="2364057"/>
                  </a:cubicBezTo>
                  <a:cubicBezTo>
                    <a:pt x="1153636" y="2364801"/>
                    <a:pt x="1153636" y="2364898"/>
                    <a:pt x="1153991" y="2366385"/>
                  </a:cubicBezTo>
                  <a:cubicBezTo>
                    <a:pt x="1154218" y="2366288"/>
                    <a:pt x="1154056" y="2365480"/>
                    <a:pt x="1153991" y="2364736"/>
                  </a:cubicBezTo>
                  <a:lnTo>
                    <a:pt x="1154153" y="2364315"/>
                  </a:lnTo>
                  <a:cubicBezTo>
                    <a:pt x="1154380" y="2364639"/>
                    <a:pt x="1154638" y="2365803"/>
                    <a:pt x="1154897" y="2365480"/>
                  </a:cubicBezTo>
                  <a:cubicBezTo>
                    <a:pt x="1154897" y="2364898"/>
                    <a:pt x="1154735" y="2363992"/>
                    <a:pt x="1154962" y="2363636"/>
                  </a:cubicBezTo>
                  <a:cubicBezTo>
                    <a:pt x="1155220" y="2363313"/>
                    <a:pt x="1155382" y="2363475"/>
                    <a:pt x="1155706" y="2364801"/>
                  </a:cubicBezTo>
                  <a:cubicBezTo>
                    <a:pt x="1155706" y="2364962"/>
                    <a:pt x="1155803" y="2365124"/>
                    <a:pt x="1155900" y="2365641"/>
                  </a:cubicBezTo>
                  <a:cubicBezTo>
                    <a:pt x="1155900" y="2364898"/>
                    <a:pt x="1155641" y="2363895"/>
                    <a:pt x="1155900" y="2363992"/>
                  </a:cubicBezTo>
                  <a:cubicBezTo>
                    <a:pt x="1156126" y="2363992"/>
                    <a:pt x="1156223" y="2363830"/>
                    <a:pt x="1156288" y="2363475"/>
                  </a:cubicBezTo>
                  <a:cubicBezTo>
                    <a:pt x="1156385" y="2363313"/>
                    <a:pt x="1156643" y="2364154"/>
                    <a:pt x="1156643" y="2363572"/>
                  </a:cubicBezTo>
                  <a:cubicBezTo>
                    <a:pt x="1156643" y="2363248"/>
                    <a:pt x="1156708" y="2362989"/>
                    <a:pt x="1156708" y="2362731"/>
                  </a:cubicBezTo>
                  <a:cubicBezTo>
                    <a:pt x="1156708" y="2362569"/>
                    <a:pt x="1156805" y="2362569"/>
                    <a:pt x="1156870" y="2362504"/>
                  </a:cubicBezTo>
                  <a:cubicBezTo>
                    <a:pt x="1157032" y="2362828"/>
                    <a:pt x="1157193" y="2363248"/>
                    <a:pt x="1157387" y="2363636"/>
                  </a:cubicBezTo>
                  <a:cubicBezTo>
                    <a:pt x="1157387" y="2363572"/>
                    <a:pt x="1157452" y="2363572"/>
                    <a:pt x="1157452" y="2363572"/>
                  </a:cubicBezTo>
                  <a:cubicBezTo>
                    <a:pt x="1157452" y="2363313"/>
                    <a:pt x="1157549" y="2362989"/>
                    <a:pt x="1157614" y="2363054"/>
                  </a:cubicBezTo>
                  <a:cubicBezTo>
                    <a:pt x="1158196" y="2363151"/>
                    <a:pt x="1158196" y="2363054"/>
                    <a:pt x="1158358" y="2362149"/>
                  </a:cubicBezTo>
                  <a:cubicBezTo>
                    <a:pt x="1158519" y="2362504"/>
                    <a:pt x="1158616" y="2362731"/>
                    <a:pt x="1158875" y="2363151"/>
                  </a:cubicBezTo>
                  <a:cubicBezTo>
                    <a:pt x="1158875" y="2362892"/>
                    <a:pt x="1158940" y="2362731"/>
                    <a:pt x="1158940" y="2362407"/>
                  </a:cubicBezTo>
                  <a:cubicBezTo>
                    <a:pt x="1158875" y="2361987"/>
                    <a:pt x="1158875" y="2361922"/>
                    <a:pt x="1159037" y="2361922"/>
                  </a:cubicBezTo>
                  <a:cubicBezTo>
                    <a:pt x="1159101" y="2361922"/>
                    <a:pt x="1159198" y="2361922"/>
                    <a:pt x="1159263" y="2361761"/>
                  </a:cubicBezTo>
                  <a:cubicBezTo>
                    <a:pt x="1159360" y="2361243"/>
                    <a:pt x="1159619" y="2361340"/>
                    <a:pt x="1159845" y="2361405"/>
                  </a:cubicBezTo>
                  <a:cubicBezTo>
                    <a:pt x="1159942" y="2361502"/>
                    <a:pt x="1160201" y="2361761"/>
                    <a:pt x="1160266" y="2361664"/>
                  </a:cubicBezTo>
                  <a:cubicBezTo>
                    <a:pt x="1160363" y="2361502"/>
                    <a:pt x="1160427" y="2361405"/>
                    <a:pt x="1160589" y="2361825"/>
                  </a:cubicBezTo>
                  <a:cubicBezTo>
                    <a:pt x="1160589" y="2361922"/>
                    <a:pt x="1160686" y="2361922"/>
                    <a:pt x="1160686" y="2361922"/>
                  </a:cubicBezTo>
                  <a:cubicBezTo>
                    <a:pt x="1160589" y="2360758"/>
                    <a:pt x="1161106" y="2361502"/>
                    <a:pt x="1161268" y="2361178"/>
                  </a:cubicBezTo>
                  <a:cubicBezTo>
                    <a:pt x="1161430" y="2360823"/>
                    <a:pt x="1161753" y="2361243"/>
                    <a:pt x="1162109" y="2361340"/>
                  </a:cubicBezTo>
                  <a:cubicBezTo>
                    <a:pt x="1162174" y="2361566"/>
                    <a:pt x="1162271" y="2361825"/>
                    <a:pt x="1162335" y="2362084"/>
                  </a:cubicBezTo>
                  <a:cubicBezTo>
                    <a:pt x="1162432" y="2361566"/>
                    <a:pt x="1162659" y="2361987"/>
                    <a:pt x="1162853" y="2361825"/>
                  </a:cubicBezTo>
                  <a:cubicBezTo>
                    <a:pt x="1162853" y="2361825"/>
                    <a:pt x="1162853" y="2361664"/>
                    <a:pt x="1162853" y="2361566"/>
                  </a:cubicBezTo>
                  <a:cubicBezTo>
                    <a:pt x="1163015" y="2361825"/>
                    <a:pt x="1163079" y="2362149"/>
                    <a:pt x="1163241" y="2362504"/>
                  </a:cubicBezTo>
                  <a:cubicBezTo>
                    <a:pt x="1163241" y="2362407"/>
                    <a:pt x="1163241" y="2362246"/>
                    <a:pt x="1163338" y="2362149"/>
                  </a:cubicBezTo>
                  <a:cubicBezTo>
                    <a:pt x="1163403" y="2362149"/>
                    <a:pt x="1163500" y="2362246"/>
                    <a:pt x="1163500" y="2362246"/>
                  </a:cubicBezTo>
                  <a:cubicBezTo>
                    <a:pt x="1163500" y="2362407"/>
                    <a:pt x="1163500" y="2362666"/>
                    <a:pt x="1163597" y="2362828"/>
                  </a:cubicBezTo>
                  <a:cubicBezTo>
                    <a:pt x="1163597" y="2362989"/>
                    <a:pt x="1163597" y="2363054"/>
                    <a:pt x="1163500" y="2363313"/>
                  </a:cubicBezTo>
                  <a:cubicBezTo>
                    <a:pt x="1163823" y="2363895"/>
                    <a:pt x="1163920" y="2363636"/>
                    <a:pt x="1163920" y="2363248"/>
                  </a:cubicBezTo>
                  <a:cubicBezTo>
                    <a:pt x="1163920" y="2362828"/>
                    <a:pt x="1163920" y="2362407"/>
                    <a:pt x="1163823" y="2361922"/>
                  </a:cubicBezTo>
                  <a:cubicBezTo>
                    <a:pt x="1163758" y="2361178"/>
                    <a:pt x="1163823" y="2360920"/>
                    <a:pt x="1164179" y="2361340"/>
                  </a:cubicBezTo>
                  <a:cubicBezTo>
                    <a:pt x="1164244" y="2361502"/>
                    <a:pt x="1164341" y="2361178"/>
                    <a:pt x="1164405" y="2360984"/>
                  </a:cubicBezTo>
                  <a:cubicBezTo>
                    <a:pt x="1164567" y="2360435"/>
                    <a:pt x="1164567" y="2360435"/>
                    <a:pt x="1165084" y="2361405"/>
                  </a:cubicBezTo>
                  <a:lnTo>
                    <a:pt x="1164987" y="2360079"/>
                  </a:lnTo>
                  <a:cubicBezTo>
                    <a:pt x="1165149" y="2360499"/>
                    <a:pt x="1165311" y="2360758"/>
                    <a:pt x="1165311" y="2360758"/>
                  </a:cubicBezTo>
                  <a:cubicBezTo>
                    <a:pt x="1165408" y="2360435"/>
                    <a:pt x="1165828" y="2360984"/>
                    <a:pt x="1165893" y="2360435"/>
                  </a:cubicBezTo>
                  <a:cubicBezTo>
                    <a:pt x="1165893" y="2359917"/>
                    <a:pt x="1166249" y="2360984"/>
                    <a:pt x="1166249" y="2360596"/>
                  </a:cubicBezTo>
                  <a:cubicBezTo>
                    <a:pt x="1166249" y="2360241"/>
                    <a:pt x="1166313" y="2360176"/>
                    <a:pt x="1166410" y="2360241"/>
                  </a:cubicBezTo>
                  <a:cubicBezTo>
                    <a:pt x="1166734" y="2360402"/>
                    <a:pt x="1166993" y="2360338"/>
                    <a:pt x="1167057" y="2359497"/>
                  </a:cubicBezTo>
                  <a:cubicBezTo>
                    <a:pt x="1167316" y="2360079"/>
                    <a:pt x="1167478" y="2360499"/>
                    <a:pt x="1167736" y="2360984"/>
                  </a:cubicBezTo>
                  <a:cubicBezTo>
                    <a:pt x="1167736" y="2360823"/>
                    <a:pt x="1167736" y="2360758"/>
                    <a:pt x="1167736" y="2360661"/>
                  </a:cubicBezTo>
                  <a:cubicBezTo>
                    <a:pt x="1167736" y="2360079"/>
                    <a:pt x="1167736" y="2360014"/>
                    <a:pt x="1167963" y="2360241"/>
                  </a:cubicBezTo>
                  <a:cubicBezTo>
                    <a:pt x="1168480" y="2360758"/>
                    <a:pt x="1168707" y="2360661"/>
                    <a:pt x="1168965" y="2359917"/>
                  </a:cubicBezTo>
                  <a:lnTo>
                    <a:pt x="1169127" y="2360014"/>
                  </a:lnTo>
                  <a:cubicBezTo>
                    <a:pt x="1169224" y="2360241"/>
                    <a:pt x="1169386" y="2360402"/>
                    <a:pt x="1169386" y="2360596"/>
                  </a:cubicBezTo>
                  <a:cubicBezTo>
                    <a:pt x="1169450" y="2360758"/>
                    <a:pt x="1169612" y="2360823"/>
                    <a:pt x="1169806" y="2360984"/>
                  </a:cubicBezTo>
                  <a:cubicBezTo>
                    <a:pt x="1169709" y="2360758"/>
                    <a:pt x="1169612" y="2360402"/>
                    <a:pt x="1169547" y="2360241"/>
                  </a:cubicBezTo>
                  <a:lnTo>
                    <a:pt x="1169547" y="2360176"/>
                  </a:lnTo>
                  <a:cubicBezTo>
                    <a:pt x="1169806" y="2360241"/>
                    <a:pt x="1169968" y="2360241"/>
                    <a:pt x="1170130" y="2360338"/>
                  </a:cubicBezTo>
                  <a:cubicBezTo>
                    <a:pt x="1170194" y="2360758"/>
                    <a:pt x="1170194" y="2361081"/>
                    <a:pt x="1170194" y="2361405"/>
                  </a:cubicBezTo>
                  <a:cubicBezTo>
                    <a:pt x="1170388" y="2361664"/>
                    <a:pt x="1170453" y="2361825"/>
                    <a:pt x="1170388" y="2361243"/>
                  </a:cubicBezTo>
                  <a:cubicBezTo>
                    <a:pt x="1170388" y="2360920"/>
                    <a:pt x="1170291" y="2360661"/>
                    <a:pt x="1170291" y="2360402"/>
                  </a:cubicBezTo>
                  <a:cubicBezTo>
                    <a:pt x="1170938" y="2360499"/>
                    <a:pt x="1171617" y="2360499"/>
                    <a:pt x="1172199" y="2360014"/>
                  </a:cubicBezTo>
                  <a:cubicBezTo>
                    <a:pt x="1172620" y="2359691"/>
                    <a:pt x="1173008" y="2359012"/>
                    <a:pt x="1173364" y="2358332"/>
                  </a:cubicBezTo>
                  <a:cubicBezTo>
                    <a:pt x="1173525" y="2358429"/>
                    <a:pt x="1173687" y="2358429"/>
                    <a:pt x="1173849" y="2358429"/>
                  </a:cubicBezTo>
                  <a:lnTo>
                    <a:pt x="1174108" y="2359012"/>
                  </a:lnTo>
                  <a:cubicBezTo>
                    <a:pt x="1174172" y="2358850"/>
                    <a:pt x="1174172" y="2358591"/>
                    <a:pt x="1174269" y="2358365"/>
                  </a:cubicBezTo>
                  <a:lnTo>
                    <a:pt x="1174690" y="2358268"/>
                  </a:lnTo>
                  <a:lnTo>
                    <a:pt x="1175013" y="2359270"/>
                  </a:lnTo>
                  <a:lnTo>
                    <a:pt x="1175078" y="2359270"/>
                  </a:lnTo>
                  <a:lnTo>
                    <a:pt x="1174754" y="2358268"/>
                  </a:lnTo>
                  <a:lnTo>
                    <a:pt x="1177083" y="2357686"/>
                  </a:lnTo>
                  <a:cubicBezTo>
                    <a:pt x="1177148" y="2357847"/>
                    <a:pt x="1177148" y="2357944"/>
                    <a:pt x="1177342" y="2358106"/>
                  </a:cubicBezTo>
                  <a:cubicBezTo>
                    <a:pt x="1177342" y="2357944"/>
                    <a:pt x="1177245" y="2357783"/>
                    <a:pt x="1177245" y="2357686"/>
                  </a:cubicBezTo>
                  <a:lnTo>
                    <a:pt x="1178312" y="2357362"/>
                  </a:lnTo>
                  <a:lnTo>
                    <a:pt x="1178312" y="2357427"/>
                  </a:lnTo>
                  <a:lnTo>
                    <a:pt x="1178312" y="2357362"/>
                  </a:lnTo>
                  <a:lnTo>
                    <a:pt x="1179411" y="2357039"/>
                  </a:lnTo>
                  <a:lnTo>
                    <a:pt x="1179476" y="2357265"/>
                  </a:lnTo>
                  <a:cubicBezTo>
                    <a:pt x="1179638" y="2357427"/>
                    <a:pt x="1179573" y="2357200"/>
                    <a:pt x="1179573" y="2357039"/>
                  </a:cubicBezTo>
                  <a:lnTo>
                    <a:pt x="1179638" y="2357039"/>
                  </a:lnTo>
                  <a:cubicBezTo>
                    <a:pt x="1179638" y="2357039"/>
                    <a:pt x="1179735" y="2357039"/>
                    <a:pt x="1179735" y="2357200"/>
                  </a:cubicBezTo>
                  <a:cubicBezTo>
                    <a:pt x="1179735" y="2357265"/>
                    <a:pt x="1179800" y="2357265"/>
                    <a:pt x="1179800" y="2357265"/>
                  </a:cubicBezTo>
                  <a:lnTo>
                    <a:pt x="1179897" y="2357039"/>
                  </a:lnTo>
                  <a:lnTo>
                    <a:pt x="1183357" y="2356198"/>
                  </a:lnTo>
                  <a:lnTo>
                    <a:pt x="1183454" y="2356295"/>
                  </a:lnTo>
                  <a:cubicBezTo>
                    <a:pt x="1183875" y="2356942"/>
                    <a:pt x="1183875" y="2356780"/>
                    <a:pt x="1183777" y="2356101"/>
                  </a:cubicBezTo>
                  <a:lnTo>
                    <a:pt x="1184457" y="2355939"/>
                  </a:lnTo>
                  <a:lnTo>
                    <a:pt x="1184683" y="2356521"/>
                  </a:lnTo>
                  <a:cubicBezTo>
                    <a:pt x="1184683" y="2356295"/>
                    <a:pt x="1184780" y="2356036"/>
                    <a:pt x="1184780" y="2355874"/>
                  </a:cubicBezTo>
                  <a:lnTo>
                    <a:pt x="1185783" y="2355713"/>
                  </a:lnTo>
                  <a:cubicBezTo>
                    <a:pt x="1185944" y="2355777"/>
                    <a:pt x="1186106" y="2355777"/>
                    <a:pt x="1186268" y="2355616"/>
                  </a:cubicBezTo>
                  <a:lnTo>
                    <a:pt x="1186753" y="2355551"/>
                  </a:lnTo>
                  <a:lnTo>
                    <a:pt x="1187173" y="2356360"/>
                  </a:lnTo>
                  <a:cubicBezTo>
                    <a:pt x="1187173" y="2356360"/>
                    <a:pt x="1187270" y="2356360"/>
                    <a:pt x="1187270" y="2356295"/>
                  </a:cubicBezTo>
                  <a:cubicBezTo>
                    <a:pt x="1187270" y="2355713"/>
                    <a:pt x="1187335" y="2355292"/>
                    <a:pt x="1187594" y="2355357"/>
                  </a:cubicBezTo>
                  <a:cubicBezTo>
                    <a:pt x="1187691" y="2355357"/>
                    <a:pt x="1187755" y="2355551"/>
                    <a:pt x="1187917" y="2355713"/>
                  </a:cubicBezTo>
                  <a:cubicBezTo>
                    <a:pt x="1187917" y="2355616"/>
                    <a:pt x="1187917" y="2355454"/>
                    <a:pt x="1187917" y="2355292"/>
                  </a:cubicBezTo>
                  <a:lnTo>
                    <a:pt x="1188014" y="2355292"/>
                  </a:lnTo>
                  <a:cubicBezTo>
                    <a:pt x="1188079" y="2355357"/>
                    <a:pt x="1188079" y="2355357"/>
                    <a:pt x="1188079" y="2355292"/>
                  </a:cubicBezTo>
                  <a:lnTo>
                    <a:pt x="1188241" y="2355292"/>
                  </a:lnTo>
                  <a:cubicBezTo>
                    <a:pt x="1188596" y="2355777"/>
                    <a:pt x="1188596" y="2355357"/>
                    <a:pt x="1188661" y="2355195"/>
                  </a:cubicBezTo>
                  <a:lnTo>
                    <a:pt x="1189340" y="2355131"/>
                  </a:lnTo>
                  <a:lnTo>
                    <a:pt x="1190149" y="2357621"/>
                  </a:lnTo>
                  <a:lnTo>
                    <a:pt x="1190149" y="2357686"/>
                  </a:lnTo>
                  <a:cubicBezTo>
                    <a:pt x="1190149" y="2357524"/>
                    <a:pt x="1190084" y="2357362"/>
                    <a:pt x="1190084" y="2357265"/>
                  </a:cubicBezTo>
                  <a:cubicBezTo>
                    <a:pt x="1189987" y="2356457"/>
                    <a:pt x="1189987" y="2356457"/>
                    <a:pt x="1190310" y="2356780"/>
                  </a:cubicBezTo>
                  <a:cubicBezTo>
                    <a:pt x="1190731" y="2357265"/>
                    <a:pt x="1191087" y="2357200"/>
                    <a:pt x="1191151" y="2356683"/>
                  </a:cubicBezTo>
                  <a:cubicBezTo>
                    <a:pt x="1191151" y="2356618"/>
                    <a:pt x="1191087" y="2356198"/>
                    <a:pt x="1191087" y="2356036"/>
                  </a:cubicBezTo>
                  <a:cubicBezTo>
                    <a:pt x="1191087" y="2355939"/>
                    <a:pt x="1191248" y="2356101"/>
                    <a:pt x="1191248" y="2355939"/>
                  </a:cubicBezTo>
                  <a:cubicBezTo>
                    <a:pt x="1191151" y="2355454"/>
                    <a:pt x="1191830" y="2356683"/>
                    <a:pt x="1191572" y="2355713"/>
                  </a:cubicBezTo>
                  <a:cubicBezTo>
                    <a:pt x="1191830" y="2356036"/>
                    <a:pt x="1191636" y="2355131"/>
                    <a:pt x="1191992" y="2355777"/>
                  </a:cubicBezTo>
                  <a:cubicBezTo>
                    <a:pt x="1192154" y="2355551"/>
                    <a:pt x="1192380" y="2355357"/>
                    <a:pt x="1192574" y="2355034"/>
                  </a:cubicBezTo>
                  <a:cubicBezTo>
                    <a:pt x="1192639" y="2354872"/>
                    <a:pt x="1192639" y="2354710"/>
                    <a:pt x="1192801" y="2355131"/>
                  </a:cubicBezTo>
                  <a:cubicBezTo>
                    <a:pt x="1192898" y="2355195"/>
                    <a:pt x="1192962" y="2355292"/>
                    <a:pt x="1192962" y="2355292"/>
                  </a:cubicBezTo>
                  <a:cubicBezTo>
                    <a:pt x="1192962" y="2354613"/>
                    <a:pt x="1193480" y="2355195"/>
                    <a:pt x="1193706" y="2354969"/>
                  </a:cubicBezTo>
                  <a:cubicBezTo>
                    <a:pt x="1193706" y="2354775"/>
                    <a:pt x="1193706" y="2354710"/>
                    <a:pt x="1193706" y="2354549"/>
                  </a:cubicBezTo>
                  <a:lnTo>
                    <a:pt x="1194547" y="2354451"/>
                  </a:lnTo>
                  <a:cubicBezTo>
                    <a:pt x="1194644" y="2354549"/>
                    <a:pt x="1194644" y="2354613"/>
                    <a:pt x="1194709" y="2354775"/>
                  </a:cubicBezTo>
                  <a:cubicBezTo>
                    <a:pt x="1194806" y="2354872"/>
                    <a:pt x="1194806" y="2354710"/>
                    <a:pt x="1194709" y="2354451"/>
                  </a:cubicBezTo>
                  <a:cubicBezTo>
                    <a:pt x="1199528" y="2354031"/>
                    <a:pt x="1204476" y="2354128"/>
                    <a:pt x="1209715" y="2354775"/>
                  </a:cubicBezTo>
                  <a:cubicBezTo>
                    <a:pt x="1209941" y="2354775"/>
                    <a:pt x="1210103" y="2354775"/>
                    <a:pt x="1210362" y="2354872"/>
                  </a:cubicBezTo>
                  <a:cubicBezTo>
                    <a:pt x="1210362" y="2354969"/>
                    <a:pt x="1210459" y="2354969"/>
                    <a:pt x="1210459" y="2354969"/>
                  </a:cubicBezTo>
                  <a:cubicBezTo>
                    <a:pt x="1210685" y="2355551"/>
                    <a:pt x="1210944" y="2356036"/>
                    <a:pt x="1211203" y="2356360"/>
                  </a:cubicBezTo>
                  <a:cubicBezTo>
                    <a:pt x="1211106" y="2356521"/>
                    <a:pt x="1211106" y="2356845"/>
                    <a:pt x="1211364" y="2357362"/>
                  </a:cubicBezTo>
                  <a:cubicBezTo>
                    <a:pt x="1211688" y="2358268"/>
                    <a:pt x="1212011" y="2358915"/>
                    <a:pt x="1212432" y="2359497"/>
                  </a:cubicBezTo>
                  <a:cubicBezTo>
                    <a:pt x="1212173" y="2358688"/>
                    <a:pt x="1212011" y="2357944"/>
                    <a:pt x="1211849" y="2357103"/>
                  </a:cubicBezTo>
                  <a:cubicBezTo>
                    <a:pt x="1212173" y="2357524"/>
                    <a:pt x="1212593" y="2358526"/>
                    <a:pt x="1212755" y="2358365"/>
                  </a:cubicBezTo>
                  <a:cubicBezTo>
                    <a:pt x="1213078" y="2359012"/>
                    <a:pt x="1213337" y="2359594"/>
                    <a:pt x="1213660" y="2360241"/>
                  </a:cubicBezTo>
                  <a:cubicBezTo>
                    <a:pt x="1214016" y="2361405"/>
                    <a:pt x="1214340" y="2362569"/>
                    <a:pt x="1214663" y="2363733"/>
                  </a:cubicBezTo>
                  <a:lnTo>
                    <a:pt x="1214598" y="2363572"/>
                  </a:lnTo>
                  <a:cubicBezTo>
                    <a:pt x="1214598" y="2363636"/>
                    <a:pt x="1214598" y="2363830"/>
                    <a:pt x="1214663" y="2363992"/>
                  </a:cubicBezTo>
                  <a:cubicBezTo>
                    <a:pt x="1214404" y="2363895"/>
                    <a:pt x="1214340" y="2363895"/>
                    <a:pt x="1214663" y="2364639"/>
                  </a:cubicBezTo>
                  <a:cubicBezTo>
                    <a:pt x="1214663" y="2364477"/>
                    <a:pt x="1214760" y="2364315"/>
                    <a:pt x="1214663" y="2363992"/>
                  </a:cubicBezTo>
                  <a:lnTo>
                    <a:pt x="1214760" y="2363992"/>
                  </a:lnTo>
                  <a:cubicBezTo>
                    <a:pt x="1214922" y="2364736"/>
                    <a:pt x="1215083" y="2365383"/>
                    <a:pt x="1215245" y="2366062"/>
                  </a:cubicBezTo>
                  <a:cubicBezTo>
                    <a:pt x="1215083" y="2366224"/>
                    <a:pt x="1214825" y="2366288"/>
                    <a:pt x="1214598" y="2366385"/>
                  </a:cubicBezTo>
                  <a:lnTo>
                    <a:pt x="1214404" y="2366127"/>
                  </a:lnTo>
                  <a:lnTo>
                    <a:pt x="1214404" y="2366450"/>
                  </a:lnTo>
                  <a:lnTo>
                    <a:pt x="1214178" y="2366547"/>
                  </a:lnTo>
                  <a:cubicBezTo>
                    <a:pt x="1213596" y="2365480"/>
                    <a:pt x="1213499" y="2365383"/>
                    <a:pt x="1213660" y="2366385"/>
                  </a:cubicBezTo>
                  <a:cubicBezTo>
                    <a:pt x="1212108" y="2365124"/>
                    <a:pt x="1211849" y="2364801"/>
                    <a:pt x="1211591" y="2364477"/>
                  </a:cubicBezTo>
                  <a:close/>
                  <a:moveTo>
                    <a:pt x="1166572" y="2305196"/>
                  </a:moveTo>
                  <a:lnTo>
                    <a:pt x="1167219" y="2306361"/>
                  </a:lnTo>
                  <a:lnTo>
                    <a:pt x="1167381" y="2306522"/>
                  </a:lnTo>
                  <a:cubicBezTo>
                    <a:pt x="1167219" y="2306199"/>
                    <a:pt x="1167057" y="2305875"/>
                    <a:pt x="1166896" y="2305520"/>
                  </a:cubicBezTo>
                  <a:cubicBezTo>
                    <a:pt x="1166637" y="2304938"/>
                    <a:pt x="1166572" y="2305035"/>
                    <a:pt x="1166572" y="2305196"/>
                  </a:cubicBezTo>
                  <a:close/>
                  <a:moveTo>
                    <a:pt x="1136592" y="2315804"/>
                  </a:moveTo>
                  <a:cubicBezTo>
                    <a:pt x="1136592" y="2315707"/>
                    <a:pt x="1136495" y="2315545"/>
                    <a:pt x="1136495" y="2315448"/>
                  </a:cubicBezTo>
                  <a:lnTo>
                    <a:pt x="1136495" y="2315545"/>
                  </a:lnTo>
                  <a:close/>
                  <a:moveTo>
                    <a:pt x="1135945" y="2310015"/>
                  </a:moveTo>
                  <a:cubicBezTo>
                    <a:pt x="1135848" y="2309498"/>
                    <a:pt x="1135751" y="2309012"/>
                    <a:pt x="1135687" y="2308269"/>
                  </a:cubicBezTo>
                  <a:cubicBezTo>
                    <a:pt x="1135687" y="2309433"/>
                    <a:pt x="1135687" y="2309659"/>
                    <a:pt x="1135945" y="2310015"/>
                  </a:cubicBezTo>
                  <a:close/>
                  <a:moveTo>
                    <a:pt x="1127246" y="2311406"/>
                  </a:moveTo>
                  <a:cubicBezTo>
                    <a:pt x="1127246" y="2311567"/>
                    <a:pt x="1127149" y="2311826"/>
                    <a:pt x="1127149" y="2312150"/>
                  </a:cubicBezTo>
                  <a:cubicBezTo>
                    <a:pt x="1127246" y="2312247"/>
                    <a:pt x="1127310" y="2312247"/>
                    <a:pt x="1127246" y="2311406"/>
                  </a:cubicBezTo>
                  <a:close/>
                  <a:moveTo>
                    <a:pt x="1172361" y="2304776"/>
                  </a:moveTo>
                  <a:cubicBezTo>
                    <a:pt x="1172264" y="2304873"/>
                    <a:pt x="1172199" y="2304938"/>
                    <a:pt x="1172038" y="2305035"/>
                  </a:cubicBezTo>
                  <a:lnTo>
                    <a:pt x="1171941" y="2305099"/>
                  </a:lnTo>
                  <a:lnTo>
                    <a:pt x="1171682" y="2304938"/>
                  </a:lnTo>
                  <a:lnTo>
                    <a:pt x="1171779" y="2305196"/>
                  </a:lnTo>
                  <a:lnTo>
                    <a:pt x="1171617" y="2305293"/>
                  </a:lnTo>
                  <a:cubicBezTo>
                    <a:pt x="1170776" y="2304355"/>
                    <a:pt x="1170712" y="2304291"/>
                    <a:pt x="1171132" y="2305196"/>
                  </a:cubicBezTo>
                  <a:cubicBezTo>
                    <a:pt x="1170776" y="2304938"/>
                    <a:pt x="1170550" y="2304614"/>
                    <a:pt x="1170194" y="2304355"/>
                  </a:cubicBezTo>
                  <a:cubicBezTo>
                    <a:pt x="1170194" y="2304549"/>
                    <a:pt x="1170291" y="2304776"/>
                    <a:pt x="1170291" y="2304873"/>
                  </a:cubicBezTo>
                  <a:cubicBezTo>
                    <a:pt x="1170194" y="2305035"/>
                    <a:pt x="1169806" y="2304614"/>
                    <a:pt x="1169547" y="2304291"/>
                  </a:cubicBezTo>
                  <a:cubicBezTo>
                    <a:pt x="1169289" y="2303870"/>
                    <a:pt x="1169127" y="2303450"/>
                    <a:pt x="1168707" y="2303126"/>
                  </a:cubicBezTo>
                  <a:cubicBezTo>
                    <a:pt x="1168804" y="2303385"/>
                    <a:pt x="1168868" y="2303612"/>
                    <a:pt x="1168965" y="2304032"/>
                  </a:cubicBezTo>
                  <a:cubicBezTo>
                    <a:pt x="1168965" y="2304129"/>
                    <a:pt x="1169192" y="2304452"/>
                    <a:pt x="1169450" y="2304873"/>
                  </a:cubicBezTo>
                  <a:cubicBezTo>
                    <a:pt x="1168804" y="2304129"/>
                    <a:pt x="1168868" y="2304938"/>
                    <a:pt x="1167736" y="2302868"/>
                  </a:cubicBezTo>
                  <a:cubicBezTo>
                    <a:pt x="1167963" y="2303385"/>
                    <a:pt x="1168124" y="2303709"/>
                    <a:pt x="1168221" y="2303967"/>
                  </a:cubicBezTo>
                  <a:cubicBezTo>
                    <a:pt x="1168319" y="2304194"/>
                    <a:pt x="1168319" y="2304291"/>
                    <a:pt x="1168319" y="2304452"/>
                  </a:cubicBezTo>
                  <a:cubicBezTo>
                    <a:pt x="1167898" y="2303967"/>
                    <a:pt x="1167478" y="2303450"/>
                    <a:pt x="1166960" y="2302868"/>
                  </a:cubicBezTo>
                  <a:cubicBezTo>
                    <a:pt x="1167219" y="2303385"/>
                    <a:pt x="1167219" y="2303612"/>
                    <a:pt x="1167381" y="2303870"/>
                  </a:cubicBezTo>
                  <a:cubicBezTo>
                    <a:pt x="1167736" y="2304452"/>
                    <a:pt x="1167898" y="2304776"/>
                    <a:pt x="1168060" y="2305099"/>
                  </a:cubicBezTo>
                  <a:lnTo>
                    <a:pt x="1167963" y="2305196"/>
                  </a:lnTo>
                  <a:lnTo>
                    <a:pt x="1166798" y="2303709"/>
                  </a:lnTo>
                  <a:cubicBezTo>
                    <a:pt x="1167122" y="2304291"/>
                    <a:pt x="1167542" y="2304873"/>
                    <a:pt x="1167898" y="2305455"/>
                  </a:cubicBezTo>
                  <a:cubicBezTo>
                    <a:pt x="1167801" y="2305617"/>
                    <a:pt x="1167801" y="2305875"/>
                    <a:pt x="1167801" y="2306199"/>
                  </a:cubicBezTo>
                  <a:cubicBezTo>
                    <a:pt x="1167639" y="2306037"/>
                    <a:pt x="1167542" y="2306102"/>
                    <a:pt x="1167736" y="2306522"/>
                  </a:cubicBezTo>
                  <a:cubicBezTo>
                    <a:pt x="1167736" y="2306619"/>
                    <a:pt x="1167801" y="2306684"/>
                    <a:pt x="1167801" y="2306781"/>
                  </a:cubicBezTo>
                  <a:lnTo>
                    <a:pt x="1166249" y="2307428"/>
                  </a:lnTo>
                  <a:lnTo>
                    <a:pt x="1165990" y="2307169"/>
                  </a:lnTo>
                  <a:cubicBezTo>
                    <a:pt x="1166055" y="2307266"/>
                    <a:pt x="1166055" y="2307363"/>
                    <a:pt x="1166055" y="2307428"/>
                  </a:cubicBezTo>
                  <a:lnTo>
                    <a:pt x="1165408" y="2307687"/>
                  </a:lnTo>
                  <a:cubicBezTo>
                    <a:pt x="1165246" y="2307687"/>
                    <a:pt x="1164987" y="2307687"/>
                    <a:pt x="1164826" y="2307687"/>
                  </a:cubicBezTo>
                  <a:lnTo>
                    <a:pt x="1164729" y="2307589"/>
                  </a:lnTo>
                  <a:cubicBezTo>
                    <a:pt x="1164664" y="2307525"/>
                    <a:pt x="1164664" y="2307589"/>
                    <a:pt x="1164567" y="2307525"/>
                  </a:cubicBezTo>
                  <a:lnTo>
                    <a:pt x="1164664" y="2307687"/>
                  </a:lnTo>
                  <a:cubicBezTo>
                    <a:pt x="1164082" y="2307751"/>
                    <a:pt x="1163597" y="2308010"/>
                    <a:pt x="1163079" y="2308333"/>
                  </a:cubicBezTo>
                  <a:cubicBezTo>
                    <a:pt x="1162174" y="2308592"/>
                    <a:pt x="1161106" y="2308592"/>
                    <a:pt x="1160039" y="2308495"/>
                  </a:cubicBezTo>
                  <a:cubicBezTo>
                    <a:pt x="1159360" y="2307945"/>
                    <a:pt x="1158843" y="2307589"/>
                    <a:pt x="1158519" y="2307751"/>
                  </a:cubicBezTo>
                  <a:cubicBezTo>
                    <a:pt x="1156223" y="2308754"/>
                    <a:pt x="1153636" y="2308689"/>
                    <a:pt x="1152310" y="2312408"/>
                  </a:cubicBezTo>
                  <a:cubicBezTo>
                    <a:pt x="1152310" y="2312473"/>
                    <a:pt x="1152310" y="2312570"/>
                    <a:pt x="1152245" y="2312635"/>
                  </a:cubicBezTo>
                  <a:cubicBezTo>
                    <a:pt x="1152148" y="2312473"/>
                    <a:pt x="1152083" y="2312311"/>
                    <a:pt x="1151922" y="2312085"/>
                  </a:cubicBezTo>
                  <a:cubicBezTo>
                    <a:pt x="1151986" y="2312311"/>
                    <a:pt x="1152083" y="2312570"/>
                    <a:pt x="1152148" y="2312732"/>
                  </a:cubicBezTo>
                  <a:lnTo>
                    <a:pt x="1151986" y="2312635"/>
                  </a:lnTo>
                  <a:lnTo>
                    <a:pt x="1151825" y="2312311"/>
                  </a:lnTo>
                  <a:cubicBezTo>
                    <a:pt x="1151825" y="2312408"/>
                    <a:pt x="1151825" y="2312473"/>
                    <a:pt x="1151825" y="2312570"/>
                  </a:cubicBezTo>
                  <a:cubicBezTo>
                    <a:pt x="1151501" y="2312473"/>
                    <a:pt x="1151178" y="2312408"/>
                    <a:pt x="1150919" y="2312311"/>
                  </a:cubicBezTo>
                  <a:lnTo>
                    <a:pt x="1150822" y="2311988"/>
                  </a:lnTo>
                  <a:cubicBezTo>
                    <a:pt x="1150757" y="2311891"/>
                    <a:pt x="1150660" y="2311826"/>
                    <a:pt x="1150563" y="2311729"/>
                  </a:cubicBezTo>
                  <a:cubicBezTo>
                    <a:pt x="1150563" y="2311664"/>
                    <a:pt x="1150499" y="2311567"/>
                    <a:pt x="1150434" y="2311503"/>
                  </a:cubicBezTo>
                  <a:cubicBezTo>
                    <a:pt x="1150434" y="2311664"/>
                    <a:pt x="1150434" y="2311826"/>
                    <a:pt x="1150434" y="2311988"/>
                  </a:cubicBezTo>
                  <a:lnTo>
                    <a:pt x="1150563" y="2312311"/>
                  </a:lnTo>
                  <a:cubicBezTo>
                    <a:pt x="1150337" y="2312311"/>
                    <a:pt x="1150078" y="2312247"/>
                    <a:pt x="1149917" y="2312247"/>
                  </a:cubicBezTo>
                  <a:lnTo>
                    <a:pt x="1149852" y="2311988"/>
                  </a:lnTo>
                  <a:cubicBezTo>
                    <a:pt x="1149690" y="2311664"/>
                    <a:pt x="1149690" y="2311664"/>
                    <a:pt x="1149496" y="2311664"/>
                  </a:cubicBezTo>
                  <a:cubicBezTo>
                    <a:pt x="1149593" y="2311891"/>
                    <a:pt x="1149690" y="2312085"/>
                    <a:pt x="1149690" y="2312247"/>
                  </a:cubicBezTo>
                  <a:cubicBezTo>
                    <a:pt x="1149431" y="2312247"/>
                    <a:pt x="1149173" y="2312311"/>
                    <a:pt x="1148914" y="2312311"/>
                  </a:cubicBezTo>
                  <a:cubicBezTo>
                    <a:pt x="1148849" y="2312150"/>
                    <a:pt x="1148752" y="2311988"/>
                    <a:pt x="1148752" y="2311826"/>
                  </a:cubicBezTo>
                  <a:cubicBezTo>
                    <a:pt x="1148849" y="2311988"/>
                    <a:pt x="1148849" y="2312150"/>
                    <a:pt x="1148914" y="2312311"/>
                  </a:cubicBezTo>
                  <a:cubicBezTo>
                    <a:pt x="1148364" y="2312473"/>
                    <a:pt x="1147847" y="2312990"/>
                    <a:pt x="1147426" y="2313799"/>
                  </a:cubicBezTo>
                  <a:cubicBezTo>
                    <a:pt x="1146682" y="2313961"/>
                    <a:pt x="1145874" y="2314155"/>
                    <a:pt x="1145033" y="2314316"/>
                  </a:cubicBezTo>
                  <a:lnTo>
                    <a:pt x="1145033" y="2314219"/>
                  </a:lnTo>
                  <a:cubicBezTo>
                    <a:pt x="1144871" y="2314155"/>
                    <a:pt x="1144710" y="2314058"/>
                    <a:pt x="1144613" y="2314155"/>
                  </a:cubicBezTo>
                  <a:cubicBezTo>
                    <a:pt x="1144613" y="2314155"/>
                    <a:pt x="1144548" y="2314316"/>
                    <a:pt x="1144548" y="2314381"/>
                  </a:cubicBezTo>
                  <a:lnTo>
                    <a:pt x="1144386" y="2314381"/>
                  </a:lnTo>
                  <a:cubicBezTo>
                    <a:pt x="1144289" y="2314316"/>
                    <a:pt x="1144289" y="2314219"/>
                    <a:pt x="1144289" y="2314381"/>
                  </a:cubicBezTo>
                  <a:lnTo>
                    <a:pt x="1143222" y="2314640"/>
                  </a:lnTo>
                  <a:cubicBezTo>
                    <a:pt x="1143125" y="2314155"/>
                    <a:pt x="1142963" y="2313637"/>
                    <a:pt x="1142899" y="2313152"/>
                  </a:cubicBezTo>
                  <a:cubicBezTo>
                    <a:pt x="1142899" y="2313476"/>
                    <a:pt x="1142899" y="2313734"/>
                    <a:pt x="1142899" y="2313896"/>
                  </a:cubicBezTo>
                  <a:cubicBezTo>
                    <a:pt x="1142963" y="2314155"/>
                    <a:pt x="1143125" y="2314381"/>
                    <a:pt x="1143222" y="2314640"/>
                  </a:cubicBezTo>
                  <a:cubicBezTo>
                    <a:pt x="1142381" y="2314802"/>
                    <a:pt x="1141637" y="2315060"/>
                    <a:pt x="1140829" y="2315384"/>
                  </a:cubicBezTo>
                  <a:cubicBezTo>
                    <a:pt x="1140732" y="2315125"/>
                    <a:pt x="1140732" y="2314802"/>
                    <a:pt x="1140635" y="2314381"/>
                  </a:cubicBezTo>
                  <a:cubicBezTo>
                    <a:pt x="1140635" y="2314802"/>
                    <a:pt x="1140732" y="2315060"/>
                    <a:pt x="1140732" y="2315384"/>
                  </a:cubicBezTo>
                  <a:cubicBezTo>
                    <a:pt x="1139826" y="2315642"/>
                    <a:pt x="1138985" y="2315966"/>
                    <a:pt x="1138177" y="2316451"/>
                  </a:cubicBezTo>
                  <a:cubicBezTo>
                    <a:pt x="1138080" y="2316225"/>
                    <a:pt x="1138015" y="2315966"/>
                    <a:pt x="1137918" y="2315642"/>
                  </a:cubicBezTo>
                  <a:cubicBezTo>
                    <a:pt x="1138015" y="2315966"/>
                    <a:pt x="1138015" y="2316225"/>
                    <a:pt x="1138080" y="2316451"/>
                  </a:cubicBezTo>
                  <a:lnTo>
                    <a:pt x="1138080" y="2316548"/>
                  </a:lnTo>
                  <a:lnTo>
                    <a:pt x="1137659" y="2316774"/>
                  </a:lnTo>
                  <a:lnTo>
                    <a:pt x="1137659" y="2316871"/>
                  </a:lnTo>
                  <a:lnTo>
                    <a:pt x="1137498" y="2316968"/>
                  </a:lnTo>
                  <a:cubicBezTo>
                    <a:pt x="1137433" y="2316774"/>
                    <a:pt x="1137336" y="2316548"/>
                    <a:pt x="1137271" y="2316548"/>
                  </a:cubicBezTo>
                  <a:cubicBezTo>
                    <a:pt x="1137077" y="2316386"/>
                    <a:pt x="1136851" y="2316127"/>
                    <a:pt x="1136689" y="2315966"/>
                  </a:cubicBezTo>
                  <a:cubicBezTo>
                    <a:pt x="1136754" y="2316225"/>
                    <a:pt x="1136851" y="2316548"/>
                    <a:pt x="1136915" y="2316968"/>
                  </a:cubicBezTo>
                  <a:cubicBezTo>
                    <a:pt x="1136851" y="2316968"/>
                    <a:pt x="1136851" y="2317356"/>
                    <a:pt x="1136754" y="2317356"/>
                  </a:cubicBezTo>
                  <a:cubicBezTo>
                    <a:pt x="1136689" y="2317356"/>
                    <a:pt x="1136689" y="2317292"/>
                    <a:pt x="1136495" y="2316968"/>
                  </a:cubicBezTo>
                  <a:cubicBezTo>
                    <a:pt x="1136495" y="2316871"/>
                    <a:pt x="1136430" y="2316871"/>
                    <a:pt x="1136430" y="2316871"/>
                  </a:cubicBezTo>
                  <a:lnTo>
                    <a:pt x="1136430" y="2316968"/>
                  </a:lnTo>
                  <a:cubicBezTo>
                    <a:pt x="1136430" y="2316968"/>
                    <a:pt x="1136495" y="2317195"/>
                    <a:pt x="1136592" y="2317453"/>
                  </a:cubicBezTo>
                  <a:lnTo>
                    <a:pt x="1136592" y="2317518"/>
                  </a:lnTo>
                  <a:lnTo>
                    <a:pt x="1136495" y="2317615"/>
                  </a:lnTo>
                  <a:cubicBezTo>
                    <a:pt x="1136495" y="2317518"/>
                    <a:pt x="1136430" y="2317356"/>
                    <a:pt x="1136430" y="2317356"/>
                  </a:cubicBezTo>
                  <a:cubicBezTo>
                    <a:pt x="1136430" y="2317292"/>
                    <a:pt x="1136430" y="2317195"/>
                    <a:pt x="1136430" y="2317130"/>
                  </a:cubicBezTo>
                  <a:cubicBezTo>
                    <a:pt x="1136333" y="2317292"/>
                    <a:pt x="1136333" y="2317615"/>
                    <a:pt x="1136269" y="2317356"/>
                  </a:cubicBezTo>
                  <a:cubicBezTo>
                    <a:pt x="1136107" y="2316968"/>
                    <a:pt x="1136010" y="2317292"/>
                    <a:pt x="1135945" y="2317453"/>
                  </a:cubicBezTo>
                  <a:cubicBezTo>
                    <a:pt x="1135751" y="2317777"/>
                    <a:pt x="1135687" y="2316613"/>
                    <a:pt x="1135525" y="2316548"/>
                  </a:cubicBezTo>
                  <a:cubicBezTo>
                    <a:pt x="1135525" y="2317033"/>
                    <a:pt x="1135590" y="2317874"/>
                    <a:pt x="1135363" y="2317939"/>
                  </a:cubicBezTo>
                  <a:cubicBezTo>
                    <a:pt x="1135266" y="2317712"/>
                    <a:pt x="1135266" y="2317453"/>
                    <a:pt x="1135201" y="2317130"/>
                  </a:cubicBezTo>
                  <a:lnTo>
                    <a:pt x="1134943" y="2318100"/>
                  </a:lnTo>
                  <a:cubicBezTo>
                    <a:pt x="1134846" y="2317939"/>
                    <a:pt x="1134781" y="2317777"/>
                    <a:pt x="1134684" y="2317615"/>
                  </a:cubicBezTo>
                  <a:cubicBezTo>
                    <a:pt x="1134522" y="2317356"/>
                    <a:pt x="1134684" y="2318779"/>
                    <a:pt x="1134425" y="2317939"/>
                  </a:cubicBezTo>
                  <a:cubicBezTo>
                    <a:pt x="1134361" y="2317615"/>
                    <a:pt x="1134199" y="2317777"/>
                    <a:pt x="1134102" y="2317712"/>
                  </a:cubicBezTo>
                  <a:lnTo>
                    <a:pt x="1134037" y="2317712"/>
                  </a:lnTo>
                  <a:cubicBezTo>
                    <a:pt x="1134037" y="2317939"/>
                    <a:pt x="1134037" y="2318100"/>
                    <a:pt x="1134037" y="2318359"/>
                  </a:cubicBezTo>
                  <a:lnTo>
                    <a:pt x="1133358" y="2318036"/>
                  </a:lnTo>
                  <a:cubicBezTo>
                    <a:pt x="1133293" y="2317712"/>
                    <a:pt x="1133196" y="2317292"/>
                    <a:pt x="1133132" y="2316774"/>
                  </a:cubicBezTo>
                  <a:cubicBezTo>
                    <a:pt x="1133132" y="2317195"/>
                    <a:pt x="1133132" y="2317518"/>
                    <a:pt x="1133132" y="2317939"/>
                  </a:cubicBezTo>
                  <a:cubicBezTo>
                    <a:pt x="1133035" y="2317615"/>
                    <a:pt x="1132938" y="2317292"/>
                    <a:pt x="1132776" y="2316774"/>
                  </a:cubicBezTo>
                  <a:cubicBezTo>
                    <a:pt x="1132776" y="2317130"/>
                    <a:pt x="1132776" y="2317356"/>
                    <a:pt x="1132776" y="2317615"/>
                  </a:cubicBezTo>
                  <a:cubicBezTo>
                    <a:pt x="1132711" y="2317712"/>
                    <a:pt x="1132549" y="2317874"/>
                    <a:pt x="1132452" y="2317939"/>
                  </a:cubicBezTo>
                  <a:cubicBezTo>
                    <a:pt x="1132355" y="2317939"/>
                    <a:pt x="1132291" y="2317874"/>
                    <a:pt x="1132355" y="2318456"/>
                  </a:cubicBezTo>
                  <a:lnTo>
                    <a:pt x="1132291" y="2318456"/>
                  </a:lnTo>
                  <a:cubicBezTo>
                    <a:pt x="1132129" y="2317356"/>
                    <a:pt x="1132032" y="2317777"/>
                    <a:pt x="1132032" y="2318036"/>
                  </a:cubicBezTo>
                  <a:cubicBezTo>
                    <a:pt x="1132032" y="2318100"/>
                    <a:pt x="1131967" y="2318294"/>
                    <a:pt x="1131967" y="2318359"/>
                  </a:cubicBezTo>
                  <a:cubicBezTo>
                    <a:pt x="1131709" y="2318294"/>
                    <a:pt x="1131450" y="2318197"/>
                    <a:pt x="1131223" y="2318197"/>
                  </a:cubicBezTo>
                  <a:cubicBezTo>
                    <a:pt x="1130286" y="2318197"/>
                    <a:pt x="1129542" y="2318197"/>
                    <a:pt x="1128733" y="2318100"/>
                  </a:cubicBezTo>
                  <a:cubicBezTo>
                    <a:pt x="1128636" y="2317712"/>
                    <a:pt x="1128572" y="2317777"/>
                    <a:pt x="1128475" y="2317195"/>
                  </a:cubicBezTo>
                  <a:cubicBezTo>
                    <a:pt x="1128475" y="2317518"/>
                    <a:pt x="1128475" y="2317874"/>
                    <a:pt x="1128475" y="2318100"/>
                  </a:cubicBezTo>
                  <a:lnTo>
                    <a:pt x="1128216" y="2318100"/>
                  </a:lnTo>
                  <a:lnTo>
                    <a:pt x="1128151" y="2317874"/>
                  </a:lnTo>
                  <a:lnTo>
                    <a:pt x="1128151" y="2318100"/>
                  </a:lnTo>
                  <a:lnTo>
                    <a:pt x="1128054" y="2318100"/>
                  </a:lnTo>
                  <a:lnTo>
                    <a:pt x="1127569" y="2317874"/>
                  </a:lnTo>
                  <a:cubicBezTo>
                    <a:pt x="1127407" y="2316871"/>
                    <a:pt x="1127149" y="2316774"/>
                    <a:pt x="1126987" y="2315545"/>
                  </a:cubicBezTo>
                  <a:cubicBezTo>
                    <a:pt x="1127084" y="2316451"/>
                    <a:pt x="1127084" y="2317033"/>
                    <a:pt x="1127149" y="2317712"/>
                  </a:cubicBezTo>
                  <a:cubicBezTo>
                    <a:pt x="1126987" y="2317130"/>
                    <a:pt x="1126922" y="2316710"/>
                    <a:pt x="1126728" y="2316289"/>
                  </a:cubicBezTo>
                  <a:lnTo>
                    <a:pt x="1126728" y="2316386"/>
                  </a:lnTo>
                  <a:cubicBezTo>
                    <a:pt x="1126825" y="2317453"/>
                    <a:pt x="1126502" y="2316548"/>
                    <a:pt x="1126502" y="2317130"/>
                  </a:cubicBezTo>
                  <a:cubicBezTo>
                    <a:pt x="1126502" y="2317130"/>
                    <a:pt x="1126502" y="2317033"/>
                    <a:pt x="1126405" y="2317033"/>
                  </a:cubicBezTo>
                  <a:cubicBezTo>
                    <a:pt x="1126243" y="2316613"/>
                    <a:pt x="1126081" y="2316225"/>
                    <a:pt x="1125920" y="2315869"/>
                  </a:cubicBezTo>
                  <a:lnTo>
                    <a:pt x="1125402" y="2317033"/>
                  </a:lnTo>
                  <a:lnTo>
                    <a:pt x="1125240" y="2316968"/>
                  </a:lnTo>
                  <a:lnTo>
                    <a:pt x="1125079" y="2316968"/>
                  </a:lnTo>
                  <a:cubicBezTo>
                    <a:pt x="1125014" y="2316127"/>
                    <a:pt x="1124917" y="2316548"/>
                    <a:pt x="1124852" y="2316613"/>
                  </a:cubicBezTo>
                  <a:cubicBezTo>
                    <a:pt x="1124658" y="2316710"/>
                    <a:pt x="1124594" y="2316451"/>
                    <a:pt x="1124432" y="2316386"/>
                  </a:cubicBezTo>
                  <a:cubicBezTo>
                    <a:pt x="1124432" y="2316127"/>
                    <a:pt x="1124335" y="2315804"/>
                    <a:pt x="1124335" y="2315448"/>
                  </a:cubicBezTo>
                  <a:cubicBezTo>
                    <a:pt x="1124270" y="2315384"/>
                    <a:pt x="1124076" y="2316289"/>
                    <a:pt x="1124011" y="2315384"/>
                  </a:cubicBezTo>
                  <a:cubicBezTo>
                    <a:pt x="1124011" y="2315287"/>
                    <a:pt x="1123914" y="2315448"/>
                    <a:pt x="1123914" y="2315966"/>
                  </a:cubicBezTo>
                  <a:lnTo>
                    <a:pt x="1123914" y="2316386"/>
                  </a:lnTo>
                  <a:cubicBezTo>
                    <a:pt x="1123914" y="2316289"/>
                    <a:pt x="1123850" y="2316225"/>
                    <a:pt x="1123850" y="2316225"/>
                  </a:cubicBezTo>
                  <a:cubicBezTo>
                    <a:pt x="1123850" y="2315448"/>
                    <a:pt x="1123688" y="2315448"/>
                    <a:pt x="1123591" y="2314963"/>
                  </a:cubicBezTo>
                  <a:cubicBezTo>
                    <a:pt x="1123526" y="2315287"/>
                    <a:pt x="1123526" y="2315642"/>
                    <a:pt x="1123429" y="2316030"/>
                  </a:cubicBezTo>
                  <a:cubicBezTo>
                    <a:pt x="1123171" y="2316127"/>
                    <a:pt x="1123009" y="2315545"/>
                    <a:pt x="1122847" y="2314478"/>
                  </a:cubicBezTo>
                  <a:cubicBezTo>
                    <a:pt x="1122783" y="2315448"/>
                    <a:pt x="1122588" y="2315966"/>
                    <a:pt x="1122427" y="2316030"/>
                  </a:cubicBezTo>
                  <a:lnTo>
                    <a:pt x="1122200" y="2315966"/>
                  </a:lnTo>
                  <a:cubicBezTo>
                    <a:pt x="1122103" y="2315869"/>
                    <a:pt x="1122006" y="2315804"/>
                    <a:pt x="1122006" y="2315642"/>
                  </a:cubicBezTo>
                  <a:cubicBezTo>
                    <a:pt x="1121942" y="2315448"/>
                    <a:pt x="1121942" y="2315642"/>
                    <a:pt x="1121942" y="2315804"/>
                  </a:cubicBezTo>
                  <a:lnTo>
                    <a:pt x="1121942" y="2315869"/>
                  </a:lnTo>
                  <a:lnTo>
                    <a:pt x="1121101" y="2315707"/>
                  </a:lnTo>
                  <a:cubicBezTo>
                    <a:pt x="1121101" y="2315545"/>
                    <a:pt x="1121101" y="2315384"/>
                    <a:pt x="1121036" y="2315125"/>
                  </a:cubicBezTo>
                  <a:cubicBezTo>
                    <a:pt x="1120939" y="2315384"/>
                    <a:pt x="1120939" y="2315545"/>
                    <a:pt x="1120939" y="2315707"/>
                  </a:cubicBezTo>
                  <a:cubicBezTo>
                    <a:pt x="1120357" y="2315642"/>
                    <a:pt x="1119710" y="2315545"/>
                    <a:pt x="1119128" y="2315545"/>
                  </a:cubicBezTo>
                  <a:cubicBezTo>
                    <a:pt x="1119031" y="2315287"/>
                    <a:pt x="1118966" y="2315287"/>
                    <a:pt x="1118869" y="2315384"/>
                  </a:cubicBezTo>
                  <a:cubicBezTo>
                    <a:pt x="1118708" y="2315545"/>
                    <a:pt x="1118708" y="2315287"/>
                    <a:pt x="1118708" y="2314640"/>
                  </a:cubicBezTo>
                  <a:cubicBezTo>
                    <a:pt x="1118708" y="2314316"/>
                    <a:pt x="1118708" y="2313961"/>
                    <a:pt x="1118805" y="2313573"/>
                  </a:cubicBezTo>
                  <a:lnTo>
                    <a:pt x="1118643" y="2313217"/>
                  </a:lnTo>
                  <a:cubicBezTo>
                    <a:pt x="1118643" y="2312893"/>
                    <a:pt x="1118643" y="2312473"/>
                    <a:pt x="1118708" y="2311826"/>
                  </a:cubicBezTo>
                  <a:cubicBezTo>
                    <a:pt x="1118643" y="2312150"/>
                    <a:pt x="1118546" y="2312311"/>
                    <a:pt x="1118546" y="2312473"/>
                  </a:cubicBezTo>
                  <a:cubicBezTo>
                    <a:pt x="1118449" y="2313637"/>
                    <a:pt x="1118449" y="2313637"/>
                    <a:pt x="1118287" y="2313896"/>
                  </a:cubicBezTo>
                  <a:cubicBezTo>
                    <a:pt x="1118222" y="2314058"/>
                    <a:pt x="1118125" y="2313573"/>
                    <a:pt x="1117964" y="2314219"/>
                  </a:cubicBezTo>
                  <a:cubicBezTo>
                    <a:pt x="1117867" y="2314478"/>
                    <a:pt x="1117705" y="2314219"/>
                    <a:pt x="1117640" y="2314155"/>
                  </a:cubicBezTo>
                  <a:cubicBezTo>
                    <a:pt x="1117479" y="2313961"/>
                    <a:pt x="1117317" y="2313896"/>
                    <a:pt x="1117123" y="2314155"/>
                  </a:cubicBezTo>
                  <a:lnTo>
                    <a:pt x="1117123" y="2314219"/>
                  </a:lnTo>
                  <a:lnTo>
                    <a:pt x="1117123" y="2314155"/>
                  </a:lnTo>
                  <a:cubicBezTo>
                    <a:pt x="1117058" y="2314219"/>
                    <a:pt x="1116961" y="2314316"/>
                    <a:pt x="1116961" y="2314478"/>
                  </a:cubicBezTo>
                  <a:cubicBezTo>
                    <a:pt x="1116961" y="2314155"/>
                    <a:pt x="1117058" y="2313896"/>
                    <a:pt x="1117058" y="2313734"/>
                  </a:cubicBezTo>
                  <a:cubicBezTo>
                    <a:pt x="1117058" y="2313476"/>
                    <a:pt x="1117123" y="2313314"/>
                    <a:pt x="1117123" y="2313152"/>
                  </a:cubicBezTo>
                  <a:cubicBezTo>
                    <a:pt x="1117058" y="2312635"/>
                    <a:pt x="1116961" y="2312829"/>
                    <a:pt x="1116896" y="2313055"/>
                  </a:cubicBezTo>
                  <a:cubicBezTo>
                    <a:pt x="1116799" y="2313152"/>
                    <a:pt x="1116735" y="2313734"/>
                    <a:pt x="1116638" y="2312990"/>
                  </a:cubicBezTo>
                  <a:cubicBezTo>
                    <a:pt x="1116573" y="2313055"/>
                    <a:pt x="1116573" y="2313152"/>
                    <a:pt x="1116476" y="2313217"/>
                  </a:cubicBezTo>
                  <a:cubicBezTo>
                    <a:pt x="1116314" y="2313799"/>
                    <a:pt x="1116153" y="2314316"/>
                    <a:pt x="1115894" y="2314155"/>
                  </a:cubicBezTo>
                  <a:cubicBezTo>
                    <a:pt x="1115570" y="2313799"/>
                    <a:pt x="1115247" y="2314155"/>
                    <a:pt x="1114891" y="2313734"/>
                  </a:cubicBezTo>
                  <a:cubicBezTo>
                    <a:pt x="1114665" y="2313379"/>
                    <a:pt x="1114665" y="2313476"/>
                    <a:pt x="1114568" y="2312473"/>
                  </a:cubicBezTo>
                  <a:cubicBezTo>
                    <a:pt x="1114503" y="2312829"/>
                    <a:pt x="1114406" y="2313314"/>
                    <a:pt x="1114309" y="2313476"/>
                  </a:cubicBezTo>
                  <a:cubicBezTo>
                    <a:pt x="1114245" y="2313637"/>
                    <a:pt x="1114147" y="2313379"/>
                    <a:pt x="1114083" y="2313379"/>
                  </a:cubicBezTo>
                  <a:cubicBezTo>
                    <a:pt x="1113986" y="2313379"/>
                    <a:pt x="1113921" y="2313152"/>
                    <a:pt x="1113824" y="2313476"/>
                  </a:cubicBezTo>
                  <a:cubicBezTo>
                    <a:pt x="1113727" y="2313637"/>
                    <a:pt x="1113662" y="2312990"/>
                    <a:pt x="1113662" y="2313152"/>
                  </a:cubicBezTo>
                  <a:cubicBezTo>
                    <a:pt x="1113565" y="2313314"/>
                    <a:pt x="1113501" y="2313217"/>
                    <a:pt x="1113404" y="2313152"/>
                  </a:cubicBezTo>
                  <a:cubicBezTo>
                    <a:pt x="1113242" y="2312990"/>
                    <a:pt x="1112983" y="2312829"/>
                    <a:pt x="1112822" y="2312635"/>
                  </a:cubicBezTo>
                  <a:cubicBezTo>
                    <a:pt x="1112757" y="2312570"/>
                    <a:pt x="1112660" y="2312311"/>
                    <a:pt x="1112498" y="2312570"/>
                  </a:cubicBezTo>
                  <a:cubicBezTo>
                    <a:pt x="1112433" y="2312635"/>
                    <a:pt x="1112433" y="2312085"/>
                    <a:pt x="1112239" y="2312473"/>
                  </a:cubicBezTo>
                  <a:cubicBezTo>
                    <a:pt x="1112175" y="2312635"/>
                    <a:pt x="1112078" y="2312570"/>
                    <a:pt x="1112078" y="2312311"/>
                  </a:cubicBezTo>
                  <a:cubicBezTo>
                    <a:pt x="1112013" y="2311406"/>
                    <a:pt x="1111851" y="2311729"/>
                    <a:pt x="1111593" y="2312150"/>
                  </a:cubicBezTo>
                  <a:cubicBezTo>
                    <a:pt x="1111593" y="2312247"/>
                    <a:pt x="1111496" y="2312247"/>
                    <a:pt x="1111496" y="2312247"/>
                  </a:cubicBezTo>
                  <a:cubicBezTo>
                    <a:pt x="1111496" y="2311082"/>
                    <a:pt x="1111269" y="2311988"/>
                    <a:pt x="1111107" y="2311988"/>
                  </a:cubicBezTo>
                  <a:cubicBezTo>
                    <a:pt x="1110913" y="2312085"/>
                    <a:pt x="1110849" y="2312150"/>
                    <a:pt x="1110752" y="2311891"/>
                  </a:cubicBezTo>
                  <a:cubicBezTo>
                    <a:pt x="1110687" y="2311729"/>
                    <a:pt x="1110687" y="2311567"/>
                    <a:pt x="1110590" y="2311891"/>
                  </a:cubicBezTo>
                  <a:cubicBezTo>
                    <a:pt x="1110525" y="2312085"/>
                    <a:pt x="1110428" y="2312150"/>
                    <a:pt x="1110428" y="2312085"/>
                  </a:cubicBezTo>
                  <a:cubicBezTo>
                    <a:pt x="1110170" y="2311664"/>
                    <a:pt x="1109781" y="2312570"/>
                    <a:pt x="1109523" y="2312150"/>
                  </a:cubicBezTo>
                  <a:cubicBezTo>
                    <a:pt x="1109199" y="2313152"/>
                    <a:pt x="1109038" y="2312473"/>
                    <a:pt x="1108844" y="2312408"/>
                  </a:cubicBezTo>
                  <a:cubicBezTo>
                    <a:pt x="1108844" y="2312408"/>
                    <a:pt x="1108779" y="2312408"/>
                    <a:pt x="1108779" y="2312570"/>
                  </a:cubicBezTo>
                  <a:cubicBezTo>
                    <a:pt x="1108682" y="2312893"/>
                    <a:pt x="1108617" y="2312893"/>
                    <a:pt x="1108520" y="2312893"/>
                  </a:cubicBezTo>
                  <a:lnTo>
                    <a:pt x="1108455" y="2313637"/>
                  </a:lnTo>
                  <a:lnTo>
                    <a:pt x="1108294" y="2313573"/>
                  </a:lnTo>
                  <a:cubicBezTo>
                    <a:pt x="1108294" y="2313314"/>
                    <a:pt x="1108294" y="2313055"/>
                    <a:pt x="1108294" y="2312893"/>
                  </a:cubicBezTo>
                  <a:lnTo>
                    <a:pt x="1108100" y="2313055"/>
                  </a:lnTo>
                  <a:cubicBezTo>
                    <a:pt x="1108100" y="2312570"/>
                    <a:pt x="1107938" y="2313152"/>
                    <a:pt x="1108035" y="2312570"/>
                  </a:cubicBezTo>
                  <a:cubicBezTo>
                    <a:pt x="1107873" y="2313055"/>
                    <a:pt x="1107776" y="2313217"/>
                    <a:pt x="1107712" y="2313379"/>
                  </a:cubicBezTo>
                  <a:lnTo>
                    <a:pt x="1107356" y="2313314"/>
                  </a:lnTo>
                  <a:cubicBezTo>
                    <a:pt x="1107453" y="2312732"/>
                    <a:pt x="1107615" y="2311988"/>
                    <a:pt x="1107776" y="2311082"/>
                  </a:cubicBezTo>
                  <a:lnTo>
                    <a:pt x="1107776" y="2310985"/>
                  </a:lnTo>
                  <a:cubicBezTo>
                    <a:pt x="1107615" y="2311503"/>
                    <a:pt x="1107356" y="2311729"/>
                    <a:pt x="1107194" y="2312570"/>
                  </a:cubicBezTo>
                  <a:cubicBezTo>
                    <a:pt x="1107130" y="2312732"/>
                    <a:pt x="1107130" y="2312829"/>
                    <a:pt x="1107032" y="2312893"/>
                  </a:cubicBezTo>
                  <a:cubicBezTo>
                    <a:pt x="1106871" y="2313217"/>
                    <a:pt x="1107032" y="2312085"/>
                    <a:pt x="1106774" y="2312635"/>
                  </a:cubicBezTo>
                  <a:cubicBezTo>
                    <a:pt x="1106709" y="2312829"/>
                    <a:pt x="1106709" y="2312893"/>
                    <a:pt x="1106612" y="2312990"/>
                  </a:cubicBezTo>
                  <a:lnTo>
                    <a:pt x="1106386" y="2312893"/>
                  </a:lnTo>
                  <a:cubicBezTo>
                    <a:pt x="1106386" y="2312732"/>
                    <a:pt x="1106289" y="2312473"/>
                    <a:pt x="1106224" y="2312570"/>
                  </a:cubicBezTo>
                  <a:cubicBezTo>
                    <a:pt x="1106127" y="2312732"/>
                    <a:pt x="1106030" y="2312732"/>
                    <a:pt x="1106030" y="2312732"/>
                  </a:cubicBezTo>
                  <a:cubicBezTo>
                    <a:pt x="1105965" y="2312635"/>
                    <a:pt x="1106030" y="2312085"/>
                    <a:pt x="1105965" y="2311891"/>
                  </a:cubicBezTo>
                  <a:cubicBezTo>
                    <a:pt x="1105642" y="2312570"/>
                    <a:pt x="1105383" y="2312473"/>
                    <a:pt x="1105286" y="2311664"/>
                  </a:cubicBezTo>
                  <a:lnTo>
                    <a:pt x="1105060" y="2312247"/>
                  </a:lnTo>
                  <a:cubicBezTo>
                    <a:pt x="1105124" y="2311406"/>
                    <a:pt x="1104898" y="2311891"/>
                    <a:pt x="1104801" y="2311891"/>
                  </a:cubicBezTo>
                  <a:cubicBezTo>
                    <a:pt x="1104704" y="2311891"/>
                    <a:pt x="1104639" y="2311503"/>
                    <a:pt x="1104478" y="2311664"/>
                  </a:cubicBezTo>
                  <a:cubicBezTo>
                    <a:pt x="1104316" y="2311988"/>
                    <a:pt x="1104381" y="2310921"/>
                    <a:pt x="1104154" y="2311664"/>
                  </a:cubicBezTo>
                  <a:cubicBezTo>
                    <a:pt x="1104219" y="2311244"/>
                    <a:pt x="1104219" y="2310824"/>
                    <a:pt x="1104316" y="2310338"/>
                  </a:cubicBezTo>
                  <a:cubicBezTo>
                    <a:pt x="1104154" y="2310824"/>
                    <a:pt x="1103960" y="2311244"/>
                    <a:pt x="1103798" y="2311826"/>
                  </a:cubicBezTo>
                  <a:lnTo>
                    <a:pt x="1103734" y="2311826"/>
                  </a:lnTo>
                  <a:cubicBezTo>
                    <a:pt x="1103637" y="2311664"/>
                    <a:pt x="1103475" y="2311826"/>
                    <a:pt x="1103572" y="2311244"/>
                  </a:cubicBezTo>
                  <a:cubicBezTo>
                    <a:pt x="1103572" y="2311082"/>
                    <a:pt x="1103378" y="2311406"/>
                    <a:pt x="1103313" y="2311309"/>
                  </a:cubicBezTo>
                  <a:cubicBezTo>
                    <a:pt x="1103313" y="2311147"/>
                    <a:pt x="1103216" y="2311309"/>
                    <a:pt x="1103152" y="2311567"/>
                  </a:cubicBezTo>
                  <a:lnTo>
                    <a:pt x="1102990" y="2311503"/>
                  </a:lnTo>
                  <a:lnTo>
                    <a:pt x="1102990" y="2310921"/>
                  </a:lnTo>
                  <a:lnTo>
                    <a:pt x="1102731" y="2311309"/>
                  </a:lnTo>
                  <a:lnTo>
                    <a:pt x="1102472" y="2311244"/>
                  </a:lnTo>
                  <a:lnTo>
                    <a:pt x="1102472" y="2310824"/>
                  </a:lnTo>
                  <a:cubicBezTo>
                    <a:pt x="1102408" y="2310985"/>
                    <a:pt x="1102408" y="2311082"/>
                    <a:pt x="1102311" y="2311147"/>
                  </a:cubicBezTo>
                  <a:lnTo>
                    <a:pt x="1100823" y="2310500"/>
                  </a:lnTo>
                  <a:cubicBezTo>
                    <a:pt x="1100823" y="2310338"/>
                    <a:pt x="1100823" y="2310080"/>
                    <a:pt x="1100920" y="2309659"/>
                  </a:cubicBezTo>
                  <a:cubicBezTo>
                    <a:pt x="1100823" y="2309821"/>
                    <a:pt x="1100661" y="2310080"/>
                    <a:pt x="1100564" y="2310338"/>
                  </a:cubicBezTo>
                  <a:lnTo>
                    <a:pt x="1100014" y="2310080"/>
                  </a:lnTo>
                  <a:cubicBezTo>
                    <a:pt x="1100079" y="2309756"/>
                    <a:pt x="1100176" y="2309239"/>
                    <a:pt x="1100176" y="2308851"/>
                  </a:cubicBezTo>
                  <a:cubicBezTo>
                    <a:pt x="1100014" y="2309174"/>
                    <a:pt x="1099917" y="2309595"/>
                    <a:pt x="1099820" y="2310015"/>
                  </a:cubicBezTo>
                  <a:lnTo>
                    <a:pt x="1099594" y="2309918"/>
                  </a:lnTo>
                  <a:lnTo>
                    <a:pt x="1099594" y="2309821"/>
                  </a:lnTo>
                  <a:lnTo>
                    <a:pt x="1099497" y="2309918"/>
                  </a:lnTo>
                  <a:lnTo>
                    <a:pt x="1098689" y="2309498"/>
                  </a:lnTo>
                  <a:lnTo>
                    <a:pt x="1098333" y="2309336"/>
                  </a:lnTo>
                  <a:lnTo>
                    <a:pt x="1098268" y="2309239"/>
                  </a:lnTo>
                  <a:cubicBezTo>
                    <a:pt x="1098494" y="2308495"/>
                    <a:pt x="1098689" y="2308107"/>
                    <a:pt x="1098430" y="2308269"/>
                  </a:cubicBezTo>
                  <a:cubicBezTo>
                    <a:pt x="1098333" y="2308592"/>
                    <a:pt x="1098333" y="2308915"/>
                    <a:pt x="1098268" y="2309239"/>
                  </a:cubicBezTo>
                  <a:cubicBezTo>
                    <a:pt x="1098268" y="2309239"/>
                    <a:pt x="1098268" y="2309239"/>
                    <a:pt x="1098268" y="2309336"/>
                  </a:cubicBezTo>
                  <a:lnTo>
                    <a:pt x="1098009" y="2309174"/>
                  </a:lnTo>
                  <a:lnTo>
                    <a:pt x="1098009" y="2309077"/>
                  </a:lnTo>
                  <a:cubicBezTo>
                    <a:pt x="1098009" y="2309174"/>
                    <a:pt x="1097945" y="2309174"/>
                    <a:pt x="1097945" y="2309174"/>
                  </a:cubicBezTo>
                  <a:lnTo>
                    <a:pt x="1097427" y="2308915"/>
                  </a:lnTo>
                  <a:cubicBezTo>
                    <a:pt x="1097751" y="2308333"/>
                    <a:pt x="1098009" y="2307848"/>
                    <a:pt x="1098333" y="2306522"/>
                  </a:cubicBezTo>
                  <a:cubicBezTo>
                    <a:pt x="1098106" y="2306943"/>
                    <a:pt x="1097945" y="2307266"/>
                    <a:pt x="1097751" y="2307525"/>
                  </a:cubicBezTo>
                  <a:cubicBezTo>
                    <a:pt x="1097589" y="2308010"/>
                    <a:pt x="1097524" y="2308430"/>
                    <a:pt x="1097427" y="2308915"/>
                  </a:cubicBezTo>
                  <a:cubicBezTo>
                    <a:pt x="1095454" y="2307945"/>
                    <a:pt x="1093708" y="2306361"/>
                    <a:pt x="1091153" y="2306684"/>
                  </a:cubicBezTo>
                  <a:lnTo>
                    <a:pt x="1091379" y="2306199"/>
                  </a:lnTo>
                  <a:cubicBezTo>
                    <a:pt x="1091379" y="2305940"/>
                    <a:pt x="1091315" y="2306037"/>
                    <a:pt x="1090959" y="2306781"/>
                  </a:cubicBezTo>
                  <a:cubicBezTo>
                    <a:pt x="1090797" y="2306781"/>
                    <a:pt x="1090636" y="2306846"/>
                    <a:pt x="1090571" y="2306846"/>
                  </a:cubicBezTo>
                  <a:cubicBezTo>
                    <a:pt x="1090474" y="2306781"/>
                    <a:pt x="1090571" y="2306264"/>
                    <a:pt x="1090409" y="2306425"/>
                  </a:cubicBezTo>
                  <a:cubicBezTo>
                    <a:pt x="1090312" y="2306522"/>
                    <a:pt x="1090312" y="2306425"/>
                    <a:pt x="1090312" y="2306425"/>
                  </a:cubicBezTo>
                  <a:cubicBezTo>
                    <a:pt x="1090474" y="2304355"/>
                    <a:pt x="1091315" y="2301639"/>
                    <a:pt x="1093449" y="2297661"/>
                  </a:cubicBezTo>
                  <a:cubicBezTo>
                    <a:pt x="1093805" y="2297079"/>
                    <a:pt x="1094031" y="2296594"/>
                    <a:pt x="1094355" y="2296173"/>
                  </a:cubicBezTo>
                  <a:lnTo>
                    <a:pt x="1094290" y="2296432"/>
                  </a:lnTo>
                  <a:cubicBezTo>
                    <a:pt x="1094355" y="2296173"/>
                    <a:pt x="1094452" y="2296011"/>
                    <a:pt x="1094549" y="2295850"/>
                  </a:cubicBezTo>
                  <a:lnTo>
                    <a:pt x="1094872" y="2295268"/>
                  </a:lnTo>
                  <a:cubicBezTo>
                    <a:pt x="1094872" y="2295268"/>
                    <a:pt x="1094872" y="2295332"/>
                    <a:pt x="1094872" y="2295429"/>
                  </a:cubicBezTo>
                  <a:cubicBezTo>
                    <a:pt x="1094775" y="2295591"/>
                    <a:pt x="1094775" y="2295850"/>
                    <a:pt x="1094872" y="2295688"/>
                  </a:cubicBezTo>
                  <a:cubicBezTo>
                    <a:pt x="1095099" y="2295332"/>
                    <a:pt x="1095099" y="2295591"/>
                    <a:pt x="1095099" y="2295753"/>
                  </a:cubicBezTo>
                  <a:cubicBezTo>
                    <a:pt x="1095099" y="2296270"/>
                    <a:pt x="1095293" y="2296173"/>
                    <a:pt x="1095454" y="2296076"/>
                  </a:cubicBezTo>
                  <a:cubicBezTo>
                    <a:pt x="1095519" y="2296011"/>
                    <a:pt x="1095357" y="2297337"/>
                    <a:pt x="1095196" y="2298081"/>
                  </a:cubicBezTo>
                  <a:cubicBezTo>
                    <a:pt x="1095357" y="2297758"/>
                    <a:pt x="1095454" y="2297499"/>
                    <a:pt x="1095519" y="2297240"/>
                  </a:cubicBezTo>
                  <a:cubicBezTo>
                    <a:pt x="1095875" y="2296755"/>
                    <a:pt x="1095875" y="2297176"/>
                    <a:pt x="1096263" y="2296497"/>
                  </a:cubicBezTo>
                  <a:cubicBezTo>
                    <a:pt x="1096360" y="2296335"/>
                    <a:pt x="1096360" y="2296497"/>
                    <a:pt x="1096360" y="2296594"/>
                  </a:cubicBezTo>
                  <a:lnTo>
                    <a:pt x="1096263" y="2296917"/>
                  </a:lnTo>
                  <a:cubicBezTo>
                    <a:pt x="1096522" y="2296594"/>
                    <a:pt x="1096780" y="2296076"/>
                    <a:pt x="1096683" y="2296755"/>
                  </a:cubicBezTo>
                  <a:cubicBezTo>
                    <a:pt x="1096619" y="2297014"/>
                    <a:pt x="1096845" y="2296820"/>
                    <a:pt x="1097007" y="2296594"/>
                  </a:cubicBezTo>
                  <a:cubicBezTo>
                    <a:pt x="1097104" y="2296497"/>
                    <a:pt x="1097007" y="2296917"/>
                    <a:pt x="1097007" y="2297079"/>
                  </a:cubicBezTo>
                  <a:cubicBezTo>
                    <a:pt x="1097524" y="2296335"/>
                    <a:pt x="1097524" y="2296335"/>
                    <a:pt x="1097104" y="2298081"/>
                  </a:cubicBezTo>
                  <a:cubicBezTo>
                    <a:pt x="1097266" y="2297758"/>
                    <a:pt x="1097427" y="2297402"/>
                    <a:pt x="1097524" y="2297240"/>
                  </a:cubicBezTo>
                  <a:cubicBezTo>
                    <a:pt x="1097589" y="2297079"/>
                    <a:pt x="1097945" y="2296432"/>
                    <a:pt x="1097686" y="2297176"/>
                  </a:cubicBezTo>
                  <a:cubicBezTo>
                    <a:pt x="1097686" y="2297240"/>
                    <a:pt x="1097686" y="2297337"/>
                    <a:pt x="1097686" y="2297240"/>
                  </a:cubicBezTo>
                  <a:cubicBezTo>
                    <a:pt x="1098106" y="2296432"/>
                    <a:pt x="1098106" y="2297176"/>
                    <a:pt x="1098333" y="2296820"/>
                  </a:cubicBezTo>
                  <a:cubicBezTo>
                    <a:pt x="1098430" y="2296755"/>
                    <a:pt x="1098494" y="2296820"/>
                    <a:pt x="1098494" y="2297014"/>
                  </a:cubicBezTo>
                  <a:cubicBezTo>
                    <a:pt x="1098494" y="2297176"/>
                    <a:pt x="1098333" y="2297823"/>
                    <a:pt x="1098689" y="2297240"/>
                  </a:cubicBezTo>
                  <a:cubicBezTo>
                    <a:pt x="1098494" y="2297823"/>
                    <a:pt x="1098850" y="2297337"/>
                    <a:pt x="1098850" y="2297499"/>
                  </a:cubicBezTo>
                  <a:cubicBezTo>
                    <a:pt x="1098850" y="2297758"/>
                    <a:pt x="1099077" y="2297337"/>
                    <a:pt x="1099174" y="2297402"/>
                  </a:cubicBezTo>
                  <a:cubicBezTo>
                    <a:pt x="1099174" y="2297402"/>
                    <a:pt x="1099238" y="2297402"/>
                    <a:pt x="1099238" y="2297337"/>
                  </a:cubicBezTo>
                  <a:cubicBezTo>
                    <a:pt x="1099659" y="2296173"/>
                    <a:pt x="1099659" y="2296594"/>
                    <a:pt x="1099756" y="2296755"/>
                  </a:cubicBezTo>
                  <a:cubicBezTo>
                    <a:pt x="1099917" y="2297079"/>
                    <a:pt x="1099917" y="2297176"/>
                    <a:pt x="1100176" y="2296755"/>
                  </a:cubicBezTo>
                  <a:cubicBezTo>
                    <a:pt x="1100338" y="2296594"/>
                    <a:pt x="1100403" y="2296335"/>
                    <a:pt x="1100338" y="2296917"/>
                  </a:cubicBezTo>
                  <a:cubicBezTo>
                    <a:pt x="1100338" y="2297014"/>
                    <a:pt x="1100403" y="2297014"/>
                    <a:pt x="1100403" y="2296917"/>
                  </a:cubicBezTo>
                  <a:cubicBezTo>
                    <a:pt x="1100661" y="2296497"/>
                    <a:pt x="1100758" y="2296497"/>
                    <a:pt x="1100758" y="2296594"/>
                  </a:cubicBezTo>
                  <a:cubicBezTo>
                    <a:pt x="1100823" y="2296755"/>
                    <a:pt x="1100920" y="2296594"/>
                    <a:pt x="1100985" y="2296497"/>
                  </a:cubicBezTo>
                  <a:cubicBezTo>
                    <a:pt x="1101082" y="2296432"/>
                    <a:pt x="1101146" y="2296432"/>
                    <a:pt x="1101243" y="2296432"/>
                  </a:cubicBezTo>
                  <a:cubicBezTo>
                    <a:pt x="1101987" y="2297920"/>
                    <a:pt x="1103055" y="2298890"/>
                    <a:pt x="1104381" y="2297920"/>
                  </a:cubicBezTo>
                  <a:cubicBezTo>
                    <a:pt x="1104381" y="2297984"/>
                    <a:pt x="1104381" y="2298081"/>
                    <a:pt x="1104381" y="2298081"/>
                  </a:cubicBezTo>
                  <a:cubicBezTo>
                    <a:pt x="1104478" y="2298081"/>
                    <a:pt x="1104478" y="2298243"/>
                    <a:pt x="1104478" y="2298243"/>
                  </a:cubicBezTo>
                  <a:cubicBezTo>
                    <a:pt x="1104542" y="2298243"/>
                    <a:pt x="1104542" y="2298146"/>
                    <a:pt x="1104639" y="2297984"/>
                  </a:cubicBezTo>
                  <a:cubicBezTo>
                    <a:pt x="1104898" y="2297499"/>
                    <a:pt x="1104898" y="2297596"/>
                    <a:pt x="1104704" y="2298566"/>
                  </a:cubicBezTo>
                  <a:cubicBezTo>
                    <a:pt x="1104639" y="2298728"/>
                    <a:pt x="1104704" y="2298890"/>
                    <a:pt x="1104704" y="2299149"/>
                  </a:cubicBezTo>
                  <a:cubicBezTo>
                    <a:pt x="1104801" y="2298728"/>
                    <a:pt x="1104963" y="2298340"/>
                    <a:pt x="1105124" y="2297758"/>
                  </a:cubicBezTo>
                  <a:cubicBezTo>
                    <a:pt x="1105124" y="2297920"/>
                    <a:pt x="1105221" y="2297984"/>
                    <a:pt x="1105221" y="2298146"/>
                  </a:cubicBezTo>
                  <a:cubicBezTo>
                    <a:pt x="1105383" y="2297823"/>
                    <a:pt x="1105448" y="2297823"/>
                    <a:pt x="1105545" y="2297661"/>
                  </a:cubicBezTo>
                  <a:cubicBezTo>
                    <a:pt x="1105706" y="2297499"/>
                    <a:pt x="1105804" y="2297499"/>
                    <a:pt x="1105804" y="2297920"/>
                  </a:cubicBezTo>
                  <a:cubicBezTo>
                    <a:pt x="1105804" y="2297984"/>
                    <a:pt x="1105804" y="2297984"/>
                    <a:pt x="1105868" y="2297920"/>
                  </a:cubicBezTo>
                  <a:cubicBezTo>
                    <a:pt x="1106127" y="2297402"/>
                    <a:pt x="1106224" y="2297661"/>
                    <a:pt x="1106289" y="2297823"/>
                  </a:cubicBezTo>
                  <a:cubicBezTo>
                    <a:pt x="1106386" y="2297920"/>
                    <a:pt x="1106386" y="2297984"/>
                    <a:pt x="1106450" y="2297920"/>
                  </a:cubicBezTo>
                  <a:cubicBezTo>
                    <a:pt x="1106871" y="2297499"/>
                    <a:pt x="1106871" y="2297499"/>
                    <a:pt x="1106871" y="2298566"/>
                  </a:cubicBezTo>
                  <a:cubicBezTo>
                    <a:pt x="1106871" y="2298663"/>
                    <a:pt x="1106968" y="2298728"/>
                    <a:pt x="1106968" y="2298663"/>
                  </a:cubicBezTo>
                  <a:cubicBezTo>
                    <a:pt x="1107194" y="2297758"/>
                    <a:pt x="1107291" y="2297984"/>
                    <a:pt x="1107453" y="2297758"/>
                  </a:cubicBezTo>
                  <a:cubicBezTo>
                    <a:pt x="1107615" y="2297499"/>
                    <a:pt x="1107712" y="2297596"/>
                    <a:pt x="1107873" y="2297402"/>
                  </a:cubicBezTo>
                  <a:cubicBezTo>
                    <a:pt x="1107938" y="2297337"/>
                    <a:pt x="1107776" y="2298243"/>
                    <a:pt x="1108035" y="2297596"/>
                  </a:cubicBezTo>
                  <a:cubicBezTo>
                    <a:pt x="1108035" y="2297920"/>
                    <a:pt x="1108035" y="2298146"/>
                    <a:pt x="1108035" y="2298566"/>
                  </a:cubicBezTo>
                  <a:cubicBezTo>
                    <a:pt x="1108100" y="2298405"/>
                    <a:pt x="1108358" y="2297758"/>
                    <a:pt x="1108520" y="2297176"/>
                  </a:cubicBezTo>
                  <a:cubicBezTo>
                    <a:pt x="1109684" y="2298146"/>
                    <a:pt x="1110849" y="2299084"/>
                    <a:pt x="1112175" y="2299246"/>
                  </a:cubicBezTo>
                  <a:cubicBezTo>
                    <a:pt x="1114245" y="2299569"/>
                    <a:pt x="1116379" y="2299246"/>
                    <a:pt x="1118449" y="2299892"/>
                  </a:cubicBezTo>
                  <a:cubicBezTo>
                    <a:pt x="1118966" y="2300054"/>
                    <a:pt x="1119451" y="2300313"/>
                    <a:pt x="1119937" y="2300572"/>
                  </a:cubicBezTo>
                  <a:cubicBezTo>
                    <a:pt x="1119937" y="2300733"/>
                    <a:pt x="1119937" y="2301154"/>
                    <a:pt x="1119937" y="2301380"/>
                  </a:cubicBezTo>
                  <a:cubicBezTo>
                    <a:pt x="1119872" y="2302286"/>
                    <a:pt x="1119937" y="2303126"/>
                    <a:pt x="1120034" y="2303967"/>
                  </a:cubicBezTo>
                  <a:cubicBezTo>
                    <a:pt x="1120131" y="2303547"/>
                    <a:pt x="1120131" y="2303029"/>
                    <a:pt x="1120195" y="2302544"/>
                  </a:cubicBezTo>
                  <a:cubicBezTo>
                    <a:pt x="1120131" y="2302124"/>
                    <a:pt x="1120131" y="2301380"/>
                    <a:pt x="1120131" y="2300636"/>
                  </a:cubicBezTo>
                  <a:lnTo>
                    <a:pt x="1120357" y="2300733"/>
                  </a:lnTo>
                  <a:lnTo>
                    <a:pt x="1120357" y="2301218"/>
                  </a:lnTo>
                  <a:cubicBezTo>
                    <a:pt x="1120357" y="2301542"/>
                    <a:pt x="1120454" y="2301800"/>
                    <a:pt x="1120454" y="2302124"/>
                  </a:cubicBezTo>
                  <a:lnTo>
                    <a:pt x="1120454" y="2302221"/>
                  </a:lnTo>
                  <a:cubicBezTo>
                    <a:pt x="1120454" y="2302221"/>
                    <a:pt x="1120454" y="2302286"/>
                    <a:pt x="1120454" y="2302383"/>
                  </a:cubicBezTo>
                  <a:cubicBezTo>
                    <a:pt x="1120519" y="2302641"/>
                    <a:pt x="1120616" y="2302965"/>
                    <a:pt x="1120713" y="2303223"/>
                  </a:cubicBezTo>
                  <a:cubicBezTo>
                    <a:pt x="1120713" y="2302383"/>
                    <a:pt x="1120777" y="2301477"/>
                    <a:pt x="1120777" y="2300733"/>
                  </a:cubicBezTo>
                  <a:cubicBezTo>
                    <a:pt x="1121262" y="2300798"/>
                    <a:pt x="1121780" y="2300733"/>
                    <a:pt x="1122265" y="2300313"/>
                  </a:cubicBezTo>
                  <a:cubicBezTo>
                    <a:pt x="1123591" y="2301477"/>
                    <a:pt x="1125240" y="2302447"/>
                    <a:pt x="1126502" y="2299892"/>
                  </a:cubicBezTo>
                  <a:cubicBezTo>
                    <a:pt x="1126502" y="2300054"/>
                    <a:pt x="1126566" y="2300216"/>
                    <a:pt x="1126566" y="2300313"/>
                  </a:cubicBezTo>
                  <a:cubicBezTo>
                    <a:pt x="1126728" y="2301154"/>
                    <a:pt x="1126825" y="2300733"/>
                    <a:pt x="1126922" y="2300151"/>
                  </a:cubicBezTo>
                  <a:cubicBezTo>
                    <a:pt x="1126987" y="2300313"/>
                    <a:pt x="1126987" y="2300474"/>
                    <a:pt x="1127084" y="2300636"/>
                  </a:cubicBezTo>
                  <a:cubicBezTo>
                    <a:pt x="1127149" y="2300798"/>
                    <a:pt x="1127310" y="2301218"/>
                    <a:pt x="1127310" y="2301154"/>
                  </a:cubicBezTo>
                  <a:cubicBezTo>
                    <a:pt x="1127407" y="2301057"/>
                    <a:pt x="1127407" y="2300798"/>
                    <a:pt x="1127407" y="2300895"/>
                  </a:cubicBezTo>
                  <a:cubicBezTo>
                    <a:pt x="1127472" y="2301380"/>
                    <a:pt x="1127569" y="2301218"/>
                    <a:pt x="1127666" y="2301477"/>
                  </a:cubicBezTo>
                  <a:cubicBezTo>
                    <a:pt x="1127731" y="2301639"/>
                    <a:pt x="1127828" y="2301800"/>
                    <a:pt x="1127828" y="2301897"/>
                  </a:cubicBezTo>
                  <a:cubicBezTo>
                    <a:pt x="1127892" y="2301962"/>
                    <a:pt x="1127892" y="2301962"/>
                    <a:pt x="1127892" y="2301057"/>
                  </a:cubicBezTo>
                  <a:cubicBezTo>
                    <a:pt x="1127892" y="2300895"/>
                    <a:pt x="1127892" y="2300636"/>
                    <a:pt x="1127892" y="2300572"/>
                  </a:cubicBezTo>
                  <a:cubicBezTo>
                    <a:pt x="1127892" y="2300377"/>
                    <a:pt x="1127989" y="2300313"/>
                    <a:pt x="1128054" y="2300216"/>
                  </a:cubicBezTo>
                  <a:cubicBezTo>
                    <a:pt x="1128216" y="2301057"/>
                    <a:pt x="1128216" y="2301154"/>
                    <a:pt x="1128313" y="2302641"/>
                  </a:cubicBezTo>
                  <a:cubicBezTo>
                    <a:pt x="1128475" y="2302641"/>
                    <a:pt x="1128410" y="2301736"/>
                    <a:pt x="1128313" y="2300960"/>
                  </a:cubicBezTo>
                  <a:lnTo>
                    <a:pt x="1128475" y="2300572"/>
                  </a:lnTo>
                  <a:cubicBezTo>
                    <a:pt x="1128636" y="2300895"/>
                    <a:pt x="1128733" y="2302124"/>
                    <a:pt x="1128895" y="2301800"/>
                  </a:cubicBezTo>
                  <a:cubicBezTo>
                    <a:pt x="1128895" y="2301218"/>
                    <a:pt x="1128798" y="2300313"/>
                    <a:pt x="1128992" y="2300054"/>
                  </a:cubicBezTo>
                  <a:cubicBezTo>
                    <a:pt x="1129154" y="2299731"/>
                    <a:pt x="1129218" y="2299989"/>
                    <a:pt x="1129477" y="2301315"/>
                  </a:cubicBezTo>
                  <a:cubicBezTo>
                    <a:pt x="1129477" y="2301477"/>
                    <a:pt x="1129477" y="2301639"/>
                    <a:pt x="1129542" y="2302221"/>
                  </a:cubicBezTo>
                  <a:cubicBezTo>
                    <a:pt x="1129542" y="2301542"/>
                    <a:pt x="1129477" y="2300474"/>
                    <a:pt x="1129542" y="2300572"/>
                  </a:cubicBezTo>
                  <a:cubicBezTo>
                    <a:pt x="1129736" y="2300636"/>
                    <a:pt x="1129800" y="2300377"/>
                    <a:pt x="1129898" y="2300151"/>
                  </a:cubicBezTo>
                  <a:cubicBezTo>
                    <a:pt x="1129962" y="2299989"/>
                    <a:pt x="1130059" y="2300895"/>
                    <a:pt x="1130059" y="2300216"/>
                  </a:cubicBezTo>
                  <a:cubicBezTo>
                    <a:pt x="1130059" y="2299892"/>
                    <a:pt x="1130124" y="2299666"/>
                    <a:pt x="1130124" y="2299472"/>
                  </a:cubicBezTo>
                  <a:cubicBezTo>
                    <a:pt x="1130124" y="2299407"/>
                    <a:pt x="1130221" y="2299310"/>
                    <a:pt x="1130221" y="2299246"/>
                  </a:cubicBezTo>
                  <a:cubicBezTo>
                    <a:pt x="1130286" y="2299569"/>
                    <a:pt x="1130383" y="2299989"/>
                    <a:pt x="1130480" y="2300377"/>
                  </a:cubicBezTo>
                  <a:cubicBezTo>
                    <a:pt x="1130480" y="2300313"/>
                    <a:pt x="1130480" y="2300313"/>
                    <a:pt x="1130544" y="2300313"/>
                  </a:cubicBezTo>
                  <a:cubicBezTo>
                    <a:pt x="1130544" y="2300054"/>
                    <a:pt x="1130544" y="2299828"/>
                    <a:pt x="1130706" y="2299828"/>
                  </a:cubicBezTo>
                  <a:cubicBezTo>
                    <a:pt x="1131062" y="2299989"/>
                    <a:pt x="1131062" y="2299892"/>
                    <a:pt x="1131223" y="2299084"/>
                  </a:cubicBezTo>
                  <a:cubicBezTo>
                    <a:pt x="1131288" y="2299407"/>
                    <a:pt x="1131385" y="2299731"/>
                    <a:pt x="1131547" y="2300151"/>
                  </a:cubicBezTo>
                  <a:cubicBezTo>
                    <a:pt x="1131547" y="2299892"/>
                    <a:pt x="1131612" y="2299731"/>
                    <a:pt x="1131547" y="2299472"/>
                  </a:cubicBezTo>
                  <a:cubicBezTo>
                    <a:pt x="1131547" y="2299084"/>
                    <a:pt x="1131547" y="2298987"/>
                    <a:pt x="1131547" y="2298987"/>
                  </a:cubicBezTo>
                  <a:cubicBezTo>
                    <a:pt x="1131612" y="2298987"/>
                    <a:pt x="1131709" y="2298987"/>
                    <a:pt x="1131709" y="2298825"/>
                  </a:cubicBezTo>
                  <a:cubicBezTo>
                    <a:pt x="1131806" y="2298308"/>
                    <a:pt x="1131967" y="2298502"/>
                    <a:pt x="1132129" y="2298566"/>
                  </a:cubicBezTo>
                  <a:cubicBezTo>
                    <a:pt x="1132194" y="2298663"/>
                    <a:pt x="1132291" y="2298987"/>
                    <a:pt x="1132355" y="2298890"/>
                  </a:cubicBezTo>
                  <a:cubicBezTo>
                    <a:pt x="1132452" y="2298825"/>
                    <a:pt x="1132452" y="2298728"/>
                    <a:pt x="1132614" y="2299084"/>
                  </a:cubicBezTo>
                  <a:cubicBezTo>
                    <a:pt x="1132614" y="2299149"/>
                    <a:pt x="1132711" y="2299149"/>
                    <a:pt x="1132711" y="2299149"/>
                  </a:cubicBezTo>
                  <a:cubicBezTo>
                    <a:pt x="1132614" y="2297984"/>
                    <a:pt x="1132938" y="2298825"/>
                    <a:pt x="1133035" y="2298502"/>
                  </a:cubicBezTo>
                  <a:cubicBezTo>
                    <a:pt x="1133132" y="2298146"/>
                    <a:pt x="1133358" y="2298566"/>
                    <a:pt x="1133520" y="2298728"/>
                  </a:cubicBezTo>
                  <a:cubicBezTo>
                    <a:pt x="1133617" y="2298987"/>
                    <a:pt x="1133617" y="2299246"/>
                    <a:pt x="1133681" y="2299472"/>
                  </a:cubicBezTo>
                  <a:cubicBezTo>
                    <a:pt x="1133681" y="2298987"/>
                    <a:pt x="1133940" y="2299472"/>
                    <a:pt x="1134005" y="2299310"/>
                  </a:cubicBezTo>
                  <a:cubicBezTo>
                    <a:pt x="1134005" y="2299310"/>
                    <a:pt x="1134005" y="2299149"/>
                    <a:pt x="1134005" y="2299084"/>
                  </a:cubicBezTo>
                  <a:cubicBezTo>
                    <a:pt x="1134102" y="2299310"/>
                    <a:pt x="1134199" y="2299666"/>
                    <a:pt x="1134264" y="2299989"/>
                  </a:cubicBezTo>
                  <a:cubicBezTo>
                    <a:pt x="1134264" y="2299892"/>
                    <a:pt x="1134264" y="2299731"/>
                    <a:pt x="1134361" y="2299731"/>
                  </a:cubicBezTo>
                  <a:cubicBezTo>
                    <a:pt x="1134361" y="2299731"/>
                    <a:pt x="1134425" y="2299828"/>
                    <a:pt x="1134522" y="2299828"/>
                  </a:cubicBezTo>
                  <a:cubicBezTo>
                    <a:pt x="1134522" y="2299989"/>
                    <a:pt x="1134522" y="2300216"/>
                    <a:pt x="1134619" y="2300410"/>
                  </a:cubicBezTo>
                  <a:cubicBezTo>
                    <a:pt x="1134619" y="2300572"/>
                    <a:pt x="1134619" y="2300636"/>
                    <a:pt x="1134619" y="2300798"/>
                  </a:cubicBezTo>
                  <a:cubicBezTo>
                    <a:pt x="1134846" y="2301380"/>
                    <a:pt x="1134846" y="2301218"/>
                    <a:pt x="1134846" y="2300733"/>
                  </a:cubicBezTo>
                  <a:cubicBezTo>
                    <a:pt x="1134846" y="2300313"/>
                    <a:pt x="1134781" y="2299892"/>
                    <a:pt x="1134781" y="2299407"/>
                  </a:cubicBezTo>
                  <a:cubicBezTo>
                    <a:pt x="1134684" y="2298663"/>
                    <a:pt x="1134781" y="2298405"/>
                    <a:pt x="1134943" y="2298890"/>
                  </a:cubicBezTo>
                  <a:cubicBezTo>
                    <a:pt x="1135007" y="2299084"/>
                    <a:pt x="1135007" y="2298825"/>
                    <a:pt x="1135104" y="2298566"/>
                  </a:cubicBezTo>
                  <a:cubicBezTo>
                    <a:pt x="1135201" y="2297984"/>
                    <a:pt x="1135201" y="2297984"/>
                    <a:pt x="1135525" y="2299084"/>
                  </a:cubicBezTo>
                  <a:lnTo>
                    <a:pt x="1135428" y="2297758"/>
                  </a:lnTo>
                  <a:cubicBezTo>
                    <a:pt x="1135590" y="2298146"/>
                    <a:pt x="1135687" y="2298405"/>
                    <a:pt x="1135687" y="2298405"/>
                  </a:cubicBezTo>
                  <a:cubicBezTo>
                    <a:pt x="1135751" y="2298081"/>
                    <a:pt x="1136010" y="2298728"/>
                    <a:pt x="1136010" y="2298146"/>
                  </a:cubicBezTo>
                  <a:cubicBezTo>
                    <a:pt x="1136010" y="2297661"/>
                    <a:pt x="1136269" y="2298728"/>
                    <a:pt x="1136269" y="2298405"/>
                  </a:cubicBezTo>
                  <a:cubicBezTo>
                    <a:pt x="1136269" y="2298081"/>
                    <a:pt x="1136269" y="2298081"/>
                    <a:pt x="1136333" y="2298146"/>
                  </a:cubicBezTo>
                  <a:cubicBezTo>
                    <a:pt x="1136592" y="2298405"/>
                    <a:pt x="1136754" y="2298308"/>
                    <a:pt x="1136754" y="2297499"/>
                  </a:cubicBezTo>
                  <a:cubicBezTo>
                    <a:pt x="1136915" y="2298081"/>
                    <a:pt x="1137077" y="2298566"/>
                    <a:pt x="1137271" y="2299084"/>
                  </a:cubicBezTo>
                  <a:cubicBezTo>
                    <a:pt x="1137271" y="2298890"/>
                    <a:pt x="1137271" y="2298825"/>
                    <a:pt x="1137271" y="2298728"/>
                  </a:cubicBezTo>
                  <a:cubicBezTo>
                    <a:pt x="1137271" y="2298146"/>
                    <a:pt x="1137271" y="2298081"/>
                    <a:pt x="1137433" y="2298405"/>
                  </a:cubicBezTo>
                  <a:cubicBezTo>
                    <a:pt x="1137756" y="2298987"/>
                    <a:pt x="1137918" y="2298890"/>
                    <a:pt x="1138015" y="2298146"/>
                  </a:cubicBezTo>
                  <a:lnTo>
                    <a:pt x="1138080" y="2298243"/>
                  </a:lnTo>
                  <a:cubicBezTo>
                    <a:pt x="1138144" y="2298502"/>
                    <a:pt x="1138241" y="2298663"/>
                    <a:pt x="1138338" y="2298825"/>
                  </a:cubicBezTo>
                  <a:cubicBezTo>
                    <a:pt x="1138403" y="2298987"/>
                    <a:pt x="1138500" y="2299084"/>
                    <a:pt x="1138565" y="2299246"/>
                  </a:cubicBezTo>
                  <a:cubicBezTo>
                    <a:pt x="1138500" y="2298987"/>
                    <a:pt x="1138403" y="2298663"/>
                    <a:pt x="1138338" y="2298405"/>
                  </a:cubicBezTo>
                  <a:lnTo>
                    <a:pt x="1138338" y="2298308"/>
                  </a:lnTo>
                  <a:lnTo>
                    <a:pt x="1138759" y="2298566"/>
                  </a:lnTo>
                  <a:cubicBezTo>
                    <a:pt x="1138824" y="2298987"/>
                    <a:pt x="1138824" y="2299310"/>
                    <a:pt x="1138824" y="2299569"/>
                  </a:cubicBezTo>
                  <a:cubicBezTo>
                    <a:pt x="1138985" y="2299892"/>
                    <a:pt x="1138985" y="2299989"/>
                    <a:pt x="1138921" y="2299407"/>
                  </a:cubicBezTo>
                  <a:cubicBezTo>
                    <a:pt x="1138824" y="2299084"/>
                    <a:pt x="1138824" y="2298825"/>
                    <a:pt x="1138824" y="2298566"/>
                  </a:cubicBezTo>
                  <a:cubicBezTo>
                    <a:pt x="1139244" y="2298728"/>
                    <a:pt x="1139729" y="2298825"/>
                    <a:pt x="1139988" y="2298405"/>
                  </a:cubicBezTo>
                  <a:cubicBezTo>
                    <a:pt x="1140214" y="2298081"/>
                    <a:pt x="1140408" y="2297596"/>
                    <a:pt x="1140570" y="2296917"/>
                  </a:cubicBezTo>
                  <a:cubicBezTo>
                    <a:pt x="1140635" y="2297014"/>
                    <a:pt x="1140829" y="2297079"/>
                    <a:pt x="1140893" y="2297079"/>
                  </a:cubicBezTo>
                  <a:lnTo>
                    <a:pt x="1141152" y="2297758"/>
                  </a:lnTo>
                  <a:cubicBezTo>
                    <a:pt x="1141217" y="2297596"/>
                    <a:pt x="1141152" y="2297337"/>
                    <a:pt x="1141217" y="2297079"/>
                  </a:cubicBezTo>
                  <a:lnTo>
                    <a:pt x="1141476" y="2297014"/>
                  </a:lnTo>
                  <a:lnTo>
                    <a:pt x="1141734" y="2297984"/>
                  </a:lnTo>
                  <a:lnTo>
                    <a:pt x="1141799" y="2297984"/>
                  </a:lnTo>
                  <a:lnTo>
                    <a:pt x="1141476" y="2297014"/>
                  </a:lnTo>
                  <a:lnTo>
                    <a:pt x="1142899" y="2296594"/>
                  </a:lnTo>
                  <a:cubicBezTo>
                    <a:pt x="1142963" y="2296755"/>
                    <a:pt x="1142963" y="2296820"/>
                    <a:pt x="1143060" y="2297014"/>
                  </a:cubicBezTo>
                  <a:cubicBezTo>
                    <a:pt x="1142963" y="2296820"/>
                    <a:pt x="1142963" y="2296658"/>
                    <a:pt x="1142963" y="2296594"/>
                  </a:cubicBezTo>
                  <a:lnTo>
                    <a:pt x="1143642" y="2296432"/>
                  </a:lnTo>
                  <a:lnTo>
                    <a:pt x="1143642" y="2296497"/>
                  </a:lnTo>
                  <a:lnTo>
                    <a:pt x="1143642" y="2296432"/>
                  </a:lnTo>
                  <a:lnTo>
                    <a:pt x="1144289" y="2296238"/>
                  </a:lnTo>
                  <a:lnTo>
                    <a:pt x="1144354" y="2296497"/>
                  </a:lnTo>
                  <a:cubicBezTo>
                    <a:pt x="1144451" y="2296658"/>
                    <a:pt x="1144451" y="2296432"/>
                    <a:pt x="1144451" y="2296238"/>
                  </a:cubicBezTo>
                  <a:lnTo>
                    <a:pt x="1144548" y="2296238"/>
                  </a:lnTo>
                  <a:cubicBezTo>
                    <a:pt x="1144548" y="2296238"/>
                    <a:pt x="1144548" y="2296238"/>
                    <a:pt x="1144613" y="2296432"/>
                  </a:cubicBezTo>
                  <a:cubicBezTo>
                    <a:pt x="1144613" y="2296497"/>
                    <a:pt x="1144710" y="2296497"/>
                    <a:pt x="1144710" y="2296497"/>
                  </a:cubicBezTo>
                  <a:lnTo>
                    <a:pt x="1144710" y="2296238"/>
                  </a:lnTo>
                  <a:cubicBezTo>
                    <a:pt x="1145453" y="2296076"/>
                    <a:pt x="1146100" y="2295914"/>
                    <a:pt x="1146844" y="2295850"/>
                  </a:cubicBezTo>
                  <a:cubicBezTo>
                    <a:pt x="1146844" y="2295850"/>
                    <a:pt x="1146844" y="2295914"/>
                    <a:pt x="1146941" y="2295914"/>
                  </a:cubicBezTo>
                  <a:cubicBezTo>
                    <a:pt x="1147265" y="2296594"/>
                    <a:pt x="1147265" y="2296432"/>
                    <a:pt x="1147103" y="2295753"/>
                  </a:cubicBezTo>
                  <a:lnTo>
                    <a:pt x="1147523" y="2295688"/>
                  </a:lnTo>
                  <a:lnTo>
                    <a:pt x="1147782" y="2296270"/>
                  </a:lnTo>
                  <a:lnTo>
                    <a:pt x="1147685" y="2295591"/>
                  </a:lnTo>
                  <a:lnTo>
                    <a:pt x="1148364" y="2295526"/>
                  </a:lnTo>
                  <a:cubicBezTo>
                    <a:pt x="1148494" y="2295591"/>
                    <a:pt x="1148591" y="2295591"/>
                    <a:pt x="1148688" y="2295526"/>
                  </a:cubicBezTo>
                  <a:lnTo>
                    <a:pt x="1149011" y="2295526"/>
                  </a:lnTo>
                  <a:lnTo>
                    <a:pt x="1149431" y="2296335"/>
                  </a:lnTo>
                  <a:cubicBezTo>
                    <a:pt x="1149431" y="2296335"/>
                    <a:pt x="1149496" y="2296335"/>
                    <a:pt x="1149431" y="2296335"/>
                  </a:cubicBezTo>
                  <a:cubicBezTo>
                    <a:pt x="1149334" y="2295753"/>
                    <a:pt x="1149270" y="2295429"/>
                    <a:pt x="1149496" y="2295526"/>
                  </a:cubicBezTo>
                  <a:cubicBezTo>
                    <a:pt x="1149593" y="2295526"/>
                    <a:pt x="1149690" y="2295688"/>
                    <a:pt x="1149755" y="2295850"/>
                  </a:cubicBezTo>
                  <a:cubicBezTo>
                    <a:pt x="1149755" y="2295753"/>
                    <a:pt x="1149690" y="2295591"/>
                    <a:pt x="1149690" y="2295429"/>
                  </a:cubicBezTo>
                  <a:lnTo>
                    <a:pt x="1149755" y="2295429"/>
                  </a:lnTo>
                  <a:cubicBezTo>
                    <a:pt x="1149852" y="2295526"/>
                    <a:pt x="1149852" y="2295526"/>
                    <a:pt x="1149852" y="2295429"/>
                  </a:cubicBezTo>
                  <a:lnTo>
                    <a:pt x="1149917" y="2295429"/>
                  </a:lnTo>
                  <a:cubicBezTo>
                    <a:pt x="1150240" y="2295914"/>
                    <a:pt x="1150175" y="2295526"/>
                    <a:pt x="1150175" y="2295429"/>
                  </a:cubicBezTo>
                  <a:lnTo>
                    <a:pt x="1150563" y="2295332"/>
                  </a:lnTo>
                  <a:lnTo>
                    <a:pt x="1151663" y="2297758"/>
                  </a:lnTo>
                  <a:lnTo>
                    <a:pt x="1151663" y="2297823"/>
                  </a:lnTo>
                  <a:cubicBezTo>
                    <a:pt x="1151566" y="2297661"/>
                    <a:pt x="1151566" y="2297596"/>
                    <a:pt x="1151501" y="2297402"/>
                  </a:cubicBezTo>
                  <a:cubicBezTo>
                    <a:pt x="1151243" y="2296658"/>
                    <a:pt x="1151243" y="2296594"/>
                    <a:pt x="1151566" y="2297014"/>
                  </a:cubicBezTo>
                  <a:cubicBezTo>
                    <a:pt x="1151986" y="2297499"/>
                    <a:pt x="1152148" y="2297499"/>
                    <a:pt x="1152148" y="2297014"/>
                  </a:cubicBezTo>
                  <a:cubicBezTo>
                    <a:pt x="1152148" y="2296917"/>
                    <a:pt x="1151986" y="2296497"/>
                    <a:pt x="1151986" y="2296432"/>
                  </a:cubicBezTo>
                  <a:cubicBezTo>
                    <a:pt x="1151986" y="2296335"/>
                    <a:pt x="1152083" y="2296497"/>
                    <a:pt x="1152083" y="2296335"/>
                  </a:cubicBezTo>
                  <a:cubicBezTo>
                    <a:pt x="1151922" y="2295850"/>
                    <a:pt x="1152568" y="2297079"/>
                    <a:pt x="1152245" y="2296173"/>
                  </a:cubicBezTo>
                  <a:cubicBezTo>
                    <a:pt x="1152471" y="2296497"/>
                    <a:pt x="1152148" y="2295591"/>
                    <a:pt x="1152568" y="2296270"/>
                  </a:cubicBezTo>
                  <a:cubicBezTo>
                    <a:pt x="1152633" y="2296011"/>
                    <a:pt x="1152730" y="2295914"/>
                    <a:pt x="1152827" y="2295591"/>
                  </a:cubicBezTo>
                  <a:cubicBezTo>
                    <a:pt x="1152827" y="2295429"/>
                    <a:pt x="1152827" y="2295268"/>
                    <a:pt x="1152989" y="2295688"/>
                  </a:cubicBezTo>
                  <a:cubicBezTo>
                    <a:pt x="1153054" y="2295753"/>
                    <a:pt x="1153151" y="2295850"/>
                    <a:pt x="1153151" y="2295850"/>
                  </a:cubicBezTo>
                  <a:cubicBezTo>
                    <a:pt x="1152989" y="2295171"/>
                    <a:pt x="1153474" y="2295850"/>
                    <a:pt x="1153571" y="2295591"/>
                  </a:cubicBezTo>
                  <a:cubicBezTo>
                    <a:pt x="1153571" y="2295429"/>
                    <a:pt x="1153474" y="2295332"/>
                    <a:pt x="1153474" y="2295171"/>
                  </a:cubicBezTo>
                  <a:lnTo>
                    <a:pt x="1154056" y="2295106"/>
                  </a:lnTo>
                  <a:cubicBezTo>
                    <a:pt x="1154153" y="2295171"/>
                    <a:pt x="1154153" y="2295268"/>
                    <a:pt x="1154218" y="2295429"/>
                  </a:cubicBezTo>
                  <a:cubicBezTo>
                    <a:pt x="1154315" y="2295526"/>
                    <a:pt x="1154218" y="2295332"/>
                    <a:pt x="1154153" y="2295106"/>
                  </a:cubicBezTo>
                  <a:cubicBezTo>
                    <a:pt x="1157387" y="2294847"/>
                    <a:pt x="1160912" y="2294944"/>
                    <a:pt x="1164987" y="2295171"/>
                  </a:cubicBezTo>
                  <a:lnTo>
                    <a:pt x="1165052" y="2295268"/>
                  </a:lnTo>
                  <a:cubicBezTo>
                    <a:pt x="1165408" y="2295753"/>
                    <a:pt x="1165828" y="2296173"/>
                    <a:pt x="1166152" y="2296497"/>
                  </a:cubicBezTo>
                  <a:cubicBezTo>
                    <a:pt x="1166152" y="2296658"/>
                    <a:pt x="1166249" y="2296917"/>
                    <a:pt x="1166572" y="2297402"/>
                  </a:cubicBezTo>
                  <a:cubicBezTo>
                    <a:pt x="1167057" y="2298243"/>
                    <a:pt x="1167542" y="2298825"/>
                    <a:pt x="1168060" y="2299246"/>
                  </a:cubicBezTo>
                  <a:cubicBezTo>
                    <a:pt x="1167639" y="2298502"/>
                    <a:pt x="1167219" y="2297823"/>
                    <a:pt x="1166798" y="2297176"/>
                  </a:cubicBezTo>
                  <a:cubicBezTo>
                    <a:pt x="1167219" y="2297596"/>
                    <a:pt x="1167801" y="2298405"/>
                    <a:pt x="1167963" y="2298243"/>
                  </a:cubicBezTo>
                  <a:cubicBezTo>
                    <a:pt x="1168383" y="2298825"/>
                    <a:pt x="1168804" y="2299310"/>
                    <a:pt x="1169289" y="2299892"/>
                  </a:cubicBezTo>
                  <a:cubicBezTo>
                    <a:pt x="1169968" y="2300960"/>
                    <a:pt x="1170615" y="2301962"/>
                    <a:pt x="1171197" y="2302965"/>
                  </a:cubicBezTo>
                  <a:lnTo>
                    <a:pt x="1171132" y="2302868"/>
                  </a:lnTo>
                  <a:cubicBezTo>
                    <a:pt x="1171132" y="2302965"/>
                    <a:pt x="1171197" y="2303126"/>
                    <a:pt x="1171262" y="2303223"/>
                  </a:cubicBezTo>
                  <a:cubicBezTo>
                    <a:pt x="1171132" y="2303223"/>
                    <a:pt x="1171035" y="2303223"/>
                    <a:pt x="1171456" y="2303806"/>
                  </a:cubicBezTo>
                  <a:cubicBezTo>
                    <a:pt x="1171456" y="2303612"/>
                    <a:pt x="1171359" y="2303450"/>
                    <a:pt x="1171262" y="2303223"/>
                  </a:cubicBezTo>
                  <a:lnTo>
                    <a:pt x="1171359" y="2303223"/>
                  </a:lnTo>
                  <a:cubicBezTo>
                    <a:pt x="1171617" y="2303612"/>
                    <a:pt x="1172038" y="2304194"/>
                    <a:pt x="1172361" y="2304776"/>
                  </a:cubicBezTo>
                  <a:close/>
                  <a:moveTo>
                    <a:pt x="3277108" y="3976769"/>
                  </a:moveTo>
                  <a:cubicBezTo>
                    <a:pt x="3267438" y="3977028"/>
                    <a:pt x="3263525" y="3977448"/>
                    <a:pt x="3267115" y="3979195"/>
                  </a:cubicBezTo>
                  <a:cubicBezTo>
                    <a:pt x="3270058" y="3978515"/>
                    <a:pt x="3272548" y="3977869"/>
                    <a:pt x="3277108" y="3976769"/>
                  </a:cubicBezTo>
                  <a:close/>
                  <a:moveTo>
                    <a:pt x="2708070" y="3939448"/>
                  </a:moveTo>
                  <a:cubicBezTo>
                    <a:pt x="2707067" y="3940515"/>
                    <a:pt x="2706194" y="3941517"/>
                    <a:pt x="2704674" y="3943167"/>
                  </a:cubicBezTo>
                  <a:cubicBezTo>
                    <a:pt x="2717675" y="3942908"/>
                    <a:pt x="2717934" y="3942326"/>
                    <a:pt x="2708070" y="3939448"/>
                  </a:cubicBezTo>
                  <a:close/>
                  <a:moveTo>
                    <a:pt x="1315502" y="2781416"/>
                  </a:moveTo>
                  <a:lnTo>
                    <a:pt x="1314758" y="2778441"/>
                  </a:lnTo>
                  <a:cubicBezTo>
                    <a:pt x="1313012" y="2776856"/>
                    <a:pt x="1311039" y="2774398"/>
                    <a:pt x="1309713" y="2773978"/>
                  </a:cubicBezTo>
                  <a:cubicBezTo>
                    <a:pt x="1307740" y="2773234"/>
                    <a:pt x="1309454" y="2777018"/>
                    <a:pt x="1311783" y="2781158"/>
                  </a:cubicBezTo>
                  <a:close/>
                  <a:moveTo>
                    <a:pt x="5062715" y="2547042"/>
                  </a:moveTo>
                  <a:cubicBezTo>
                    <a:pt x="5062715" y="2547365"/>
                    <a:pt x="5062780" y="2547688"/>
                    <a:pt x="5062780" y="2548044"/>
                  </a:cubicBezTo>
                  <a:cubicBezTo>
                    <a:pt x="5063136" y="2551666"/>
                    <a:pt x="5062942" y="2556388"/>
                    <a:pt x="5062456" y="2562016"/>
                  </a:cubicBezTo>
                  <a:cubicBezTo>
                    <a:pt x="5061971" y="2562856"/>
                    <a:pt x="5061551" y="2563503"/>
                    <a:pt x="5060969" y="2564344"/>
                  </a:cubicBezTo>
                  <a:cubicBezTo>
                    <a:pt x="5061292" y="2565250"/>
                    <a:pt x="5061648" y="2565993"/>
                    <a:pt x="5061874" y="2566737"/>
                  </a:cubicBezTo>
                  <a:cubicBezTo>
                    <a:pt x="5061454" y="2569551"/>
                    <a:pt x="5061131" y="2572462"/>
                    <a:pt x="5060710" y="2575696"/>
                  </a:cubicBezTo>
                  <a:cubicBezTo>
                    <a:pt x="5060128" y="2577183"/>
                    <a:pt x="5059578" y="2578671"/>
                    <a:pt x="5058996" y="2579835"/>
                  </a:cubicBezTo>
                  <a:cubicBezTo>
                    <a:pt x="5057573" y="2582552"/>
                    <a:pt x="5056312" y="2584137"/>
                    <a:pt x="5055762" y="2588115"/>
                  </a:cubicBezTo>
                  <a:cubicBezTo>
                    <a:pt x="5054856" y="2594227"/>
                    <a:pt x="5052107" y="2600922"/>
                    <a:pt x="5050038" y="2605643"/>
                  </a:cubicBezTo>
                  <a:cubicBezTo>
                    <a:pt x="5045478" y="2616510"/>
                    <a:pt x="5041823" y="2627085"/>
                    <a:pt x="5038201" y="2638275"/>
                  </a:cubicBezTo>
                  <a:cubicBezTo>
                    <a:pt x="5036228" y="2644323"/>
                    <a:pt x="5024197" y="2667900"/>
                    <a:pt x="5019993" y="2674303"/>
                  </a:cubicBezTo>
                  <a:cubicBezTo>
                    <a:pt x="5020640" y="2675112"/>
                    <a:pt x="5021222" y="2675791"/>
                    <a:pt x="5021739" y="2676276"/>
                  </a:cubicBezTo>
                  <a:cubicBezTo>
                    <a:pt x="5019896" y="2685623"/>
                    <a:pt x="5014915" y="2696554"/>
                    <a:pt x="5013460" y="2704671"/>
                  </a:cubicBezTo>
                  <a:cubicBezTo>
                    <a:pt x="5013201" y="2706321"/>
                    <a:pt x="5011034" y="2710881"/>
                    <a:pt x="5009644" y="2713856"/>
                  </a:cubicBezTo>
                  <a:cubicBezTo>
                    <a:pt x="5008965" y="2715279"/>
                    <a:pt x="5007315" y="2716929"/>
                    <a:pt x="5007315" y="2717252"/>
                  </a:cubicBezTo>
                  <a:cubicBezTo>
                    <a:pt x="5005828" y="2723461"/>
                    <a:pt x="5005310" y="2728280"/>
                    <a:pt x="5000297" y="2736624"/>
                  </a:cubicBezTo>
                  <a:cubicBezTo>
                    <a:pt x="4998033" y="2740279"/>
                    <a:pt x="4995220" y="2748817"/>
                    <a:pt x="4993344" y="2755414"/>
                  </a:cubicBezTo>
                  <a:cubicBezTo>
                    <a:pt x="4992341" y="2758745"/>
                    <a:pt x="4988946" y="2764114"/>
                    <a:pt x="4986455" y="2768933"/>
                  </a:cubicBezTo>
                  <a:cubicBezTo>
                    <a:pt x="4981798" y="2784392"/>
                    <a:pt x="4981798" y="2784392"/>
                    <a:pt x="4971384" y="2796746"/>
                  </a:cubicBezTo>
                  <a:cubicBezTo>
                    <a:pt x="4971126" y="2799236"/>
                    <a:pt x="4971320" y="2801112"/>
                    <a:pt x="4970641" y="2804023"/>
                  </a:cubicBezTo>
                  <a:cubicBezTo>
                    <a:pt x="4969994" y="2806675"/>
                    <a:pt x="4970220" y="2810394"/>
                    <a:pt x="4966436" y="2813951"/>
                  </a:cubicBezTo>
                  <a:cubicBezTo>
                    <a:pt x="4966081" y="2814275"/>
                    <a:pt x="4964755" y="2816927"/>
                    <a:pt x="4964593" y="2817509"/>
                  </a:cubicBezTo>
                  <a:cubicBezTo>
                    <a:pt x="4962297" y="2827793"/>
                    <a:pt x="4955408" y="2839792"/>
                    <a:pt x="4951010" y="2850464"/>
                  </a:cubicBezTo>
                  <a:cubicBezTo>
                    <a:pt x="4949425" y="2854377"/>
                    <a:pt x="4946611" y="2859326"/>
                    <a:pt x="4944218" y="2863465"/>
                  </a:cubicBezTo>
                  <a:cubicBezTo>
                    <a:pt x="4941243" y="2868672"/>
                    <a:pt x="4937459" y="2872424"/>
                    <a:pt x="4935712" y="2879377"/>
                  </a:cubicBezTo>
                  <a:cubicBezTo>
                    <a:pt x="4931993" y="2883355"/>
                    <a:pt x="4930150" y="2890308"/>
                    <a:pt x="4927110" y="2895095"/>
                  </a:cubicBezTo>
                  <a:cubicBezTo>
                    <a:pt x="4923196" y="2901304"/>
                    <a:pt x="4921644" y="2907352"/>
                    <a:pt x="4918313" y="2913464"/>
                  </a:cubicBezTo>
                  <a:cubicBezTo>
                    <a:pt x="4917504" y="2915146"/>
                    <a:pt x="4915758" y="2918348"/>
                    <a:pt x="4915823" y="2918606"/>
                  </a:cubicBezTo>
                  <a:cubicBezTo>
                    <a:pt x="4916922" y="2923167"/>
                    <a:pt x="4911036" y="2931705"/>
                    <a:pt x="4906573" y="2939240"/>
                  </a:cubicBezTo>
                  <a:cubicBezTo>
                    <a:pt x="4897291" y="2954634"/>
                    <a:pt x="4896548" y="2955605"/>
                    <a:pt x="4892473" y="2965145"/>
                  </a:cubicBezTo>
                  <a:cubicBezTo>
                    <a:pt x="4890500" y="2969770"/>
                    <a:pt x="4889497" y="2972907"/>
                    <a:pt x="4886263" y="2975915"/>
                  </a:cubicBezTo>
                  <a:cubicBezTo>
                    <a:pt x="4885713" y="2976497"/>
                    <a:pt x="4883288" y="2980863"/>
                    <a:pt x="4882867" y="2982124"/>
                  </a:cubicBezTo>
                  <a:cubicBezTo>
                    <a:pt x="4881477" y="2987331"/>
                    <a:pt x="4878307" y="2992279"/>
                    <a:pt x="4874685" y="2997842"/>
                  </a:cubicBezTo>
                  <a:cubicBezTo>
                    <a:pt x="4871225" y="3002984"/>
                    <a:pt x="4868573" y="3008191"/>
                    <a:pt x="4865500" y="3013656"/>
                  </a:cubicBezTo>
                  <a:cubicBezTo>
                    <a:pt x="4862590" y="3018702"/>
                    <a:pt x="4859679" y="3023909"/>
                    <a:pt x="4856801" y="3028986"/>
                  </a:cubicBezTo>
                  <a:cubicBezTo>
                    <a:pt x="4807707" y="3103985"/>
                    <a:pt x="4752792" y="3178757"/>
                    <a:pt x="4705963" y="3242177"/>
                  </a:cubicBezTo>
                  <a:cubicBezTo>
                    <a:pt x="4704798" y="3243309"/>
                    <a:pt x="4703634" y="3244571"/>
                    <a:pt x="4702373" y="3246220"/>
                  </a:cubicBezTo>
                  <a:cubicBezTo>
                    <a:pt x="4700238" y="3249131"/>
                    <a:pt x="4697522" y="3251589"/>
                    <a:pt x="4695355" y="3254338"/>
                  </a:cubicBezTo>
                  <a:cubicBezTo>
                    <a:pt x="4693382" y="3256828"/>
                    <a:pt x="4691312" y="3259706"/>
                    <a:pt x="4689889" y="3262035"/>
                  </a:cubicBezTo>
                  <a:cubicBezTo>
                    <a:pt x="4685491" y="3269311"/>
                    <a:pt x="4682030" y="3273225"/>
                    <a:pt x="4678473" y="3273613"/>
                  </a:cubicBezTo>
                  <a:cubicBezTo>
                    <a:pt x="4677729" y="3273710"/>
                    <a:pt x="4674333" y="3277364"/>
                    <a:pt x="4671325" y="3280081"/>
                  </a:cubicBezTo>
                  <a:cubicBezTo>
                    <a:pt x="4671422" y="3281569"/>
                    <a:pt x="4671519" y="3283218"/>
                    <a:pt x="4671681" y="3285547"/>
                  </a:cubicBezTo>
                  <a:cubicBezTo>
                    <a:pt x="4668382" y="3289039"/>
                    <a:pt x="4665051" y="3292500"/>
                    <a:pt x="4660847" y="3296898"/>
                  </a:cubicBezTo>
                  <a:cubicBezTo>
                    <a:pt x="4659424" y="3299938"/>
                    <a:pt x="4654961" y="3305404"/>
                    <a:pt x="4650983" y="3310708"/>
                  </a:cubicBezTo>
                  <a:cubicBezTo>
                    <a:pt x="4646261" y="3316756"/>
                    <a:pt x="4642607" y="3320895"/>
                    <a:pt x="4637659" y="3324970"/>
                  </a:cubicBezTo>
                  <a:cubicBezTo>
                    <a:pt x="4636818" y="3325617"/>
                    <a:pt x="4635265" y="3327363"/>
                    <a:pt x="4634586" y="3328366"/>
                  </a:cubicBezTo>
                  <a:cubicBezTo>
                    <a:pt x="4628959" y="3336548"/>
                    <a:pt x="4621585" y="3343922"/>
                    <a:pt x="4614373" y="3351457"/>
                  </a:cubicBezTo>
                  <a:cubicBezTo>
                    <a:pt x="4610589" y="3355435"/>
                    <a:pt x="4606450" y="3359737"/>
                    <a:pt x="4603021" y="3363779"/>
                  </a:cubicBezTo>
                  <a:cubicBezTo>
                    <a:pt x="4588209" y="3381340"/>
                    <a:pt x="4588048" y="3381082"/>
                    <a:pt x="4571166" y="3394924"/>
                  </a:cubicBezTo>
                  <a:cubicBezTo>
                    <a:pt x="4569581" y="3396250"/>
                    <a:pt x="4566120" y="3399645"/>
                    <a:pt x="4566120" y="3399807"/>
                  </a:cubicBezTo>
                  <a:cubicBezTo>
                    <a:pt x="4565538" y="3403688"/>
                    <a:pt x="4558326" y="3410480"/>
                    <a:pt x="4553960" y="3415783"/>
                  </a:cubicBezTo>
                  <a:cubicBezTo>
                    <a:pt x="4549206" y="3421572"/>
                    <a:pt x="4543255" y="3427620"/>
                    <a:pt x="4537628" y="3433248"/>
                  </a:cubicBezTo>
                  <a:cubicBezTo>
                    <a:pt x="4534232" y="3436805"/>
                    <a:pt x="4530254" y="3437387"/>
                    <a:pt x="4527376" y="3442432"/>
                  </a:cubicBezTo>
                  <a:cubicBezTo>
                    <a:pt x="4523721" y="3444826"/>
                    <a:pt x="4520099" y="3447316"/>
                    <a:pt x="4515280" y="3450485"/>
                  </a:cubicBezTo>
                  <a:cubicBezTo>
                    <a:pt x="4511400" y="3454948"/>
                    <a:pt x="4508165" y="3460414"/>
                    <a:pt x="4504446" y="3466041"/>
                  </a:cubicBezTo>
                  <a:cubicBezTo>
                    <a:pt x="4429577" y="3533440"/>
                    <a:pt x="4350374" y="3595599"/>
                    <a:pt x="4266255" y="3653813"/>
                  </a:cubicBezTo>
                  <a:cubicBezTo>
                    <a:pt x="4201088" y="3698767"/>
                    <a:pt x="4133787" y="3741068"/>
                    <a:pt x="4063478" y="3778066"/>
                  </a:cubicBezTo>
                  <a:cubicBezTo>
                    <a:pt x="3993363" y="3815259"/>
                    <a:pt x="3921501" y="3849378"/>
                    <a:pt x="3847214" y="3876933"/>
                  </a:cubicBezTo>
                  <a:cubicBezTo>
                    <a:pt x="3829329" y="3884209"/>
                    <a:pt x="3811057" y="3890354"/>
                    <a:pt x="3792752" y="3896564"/>
                  </a:cubicBezTo>
                  <a:lnTo>
                    <a:pt x="3765424" y="3905910"/>
                  </a:lnTo>
                  <a:lnTo>
                    <a:pt x="3751776" y="3910535"/>
                  </a:lnTo>
                  <a:lnTo>
                    <a:pt x="3737934" y="3914675"/>
                  </a:lnTo>
                  <a:cubicBezTo>
                    <a:pt x="3735864" y="3914869"/>
                    <a:pt x="3734959" y="3914125"/>
                    <a:pt x="3735282" y="3913284"/>
                  </a:cubicBezTo>
                  <a:cubicBezTo>
                    <a:pt x="3736446" y="3910373"/>
                    <a:pt x="3733148" y="3909306"/>
                    <a:pt x="3725353" y="3909726"/>
                  </a:cubicBezTo>
                  <a:cubicBezTo>
                    <a:pt x="3723445" y="3911537"/>
                    <a:pt x="3721634" y="3913187"/>
                    <a:pt x="3719306" y="3915354"/>
                  </a:cubicBezTo>
                  <a:cubicBezTo>
                    <a:pt x="3725936" y="3914448"/>
                    <a:pt x="3729558" y="3915257"/>
                    <a:pt x="3731239" y="3916680"/>
                  </a:cubicBezTo>
                  <a:lnTo>
                    <a:pt x="3710606" y="3922889"/>
                  </a:lnTo>
                  <a:cubicBezTo>
                    <a:pt x="3711285" y="3922210"/>
                    <a:pt x="3711932" y="3921628"/>
                    <a:pt x="3711932" y="3921240"/>
                  </a:cubicBezTo>
                  <a:cubicBezTo>
                    <a:pt x="3711867" y="3920496"/>
                    <a:pt x="3707728" y="3920884"/>
                    <a:pt x="3705496" y="3920819"/>
                  </a:cubicBezTo>
                  <a:cubicBezTo>
                    <a:pt x="3705399" y="3920819"/>
                    <a:pt x="3706466" y="3920334"/>
                    <a:pt x="3707048" y="3919978"/>
                  </a:cubicBezTo>
                  <a:cubicBezTo>
                    <a:pt x="3707631" y="3919752"/>
                    <a:pt x="3708148" y="3919396"/>
                    <a:pt x="3709280" y="3918814"/>
                  </a:cubicBezTo>
                  <a:cubicBezTo>
                    <a:pt x="3702327" y="3920237"/>
                    <a:pt x="3695729" y="3921628"/>
                    <a:pt x="3688097" y="3923213"/>
                  </a:cubicBezTo>
                  <a:cubicBezTo>
                    <a:pt x="3686189" y="3926026"/>
                    <a:pt x="3687094" y="3928031"/>
                    <a:pt x="3684701" y="3930748"/>
                  </a:cubicBezTo>
                  <a:cubicBezTo>
                    <a:pt x="3667140" y="3936052"/>
                    <a:pt x="3649255" y="3940353"/>
                    <a:pt x="3631726" y="3945398"/>
                  </a:cubicBezTo>
                  <a:lnTo>
                    <a:pt x="3605304" y="3952869"/>
                  </a:lnTo>
                  <a:cubicBezTo>
                    <a:pt x="3596540" y="3955327"/>
                    <a:pt x="3587581" y="3957332"/>
                    <a:pt x="3578817" y="3959564"/>
                  </a:cubicBezTo>
                  <a:cubicBezTo>
                    <a:pt x="3478139" y="3980747"/>
                    <a:pt x="3366207" y="3994912"/>
                    <a:pt x="3264851" y="4007816"/>
                  </a:cubicBezTo>
                  <a:cubicBezTo>
                    <a:pt x="3262296" y="4007655"/>
                    <a:pt x="3260065" y="4007331"/>
                    <a:pt x="3258480" y="4007073"/>
                  </a:cubicBezTo>
                  <a:cubicBezTo>
                    <a:pt x="3249036" y="4005585"/>
                    <a:pt x="3242665" y="4007008"/>
                    <a:pt x="3235291" y="4008819"/>
                  </a:cubicBezTo>
                  <a:cubicBezTo>
                    <a:pt x="3231831" y="4008560"/>
                    <a:pt x="3228176" y="4008398"/>
                    <a:pt x="3224878" y="4008172"/>
                  </a:cubicBezTo>
                  <a:cubicBezTo>
                    <a:pt x="3221741" y="4007816"/>
                    <a:pt x="3210874" y="4007655"/>
                    <a:pt x="3207737" y="4007913"/>
                  </a:cubicBezTo>
                  <a:cubicBezTo>
                    <a:pt x="3204341" y="4008172"/>
                    <a:pt x="3198455" y="4008819"/>
                    <a:pt x="3198229" y="4008657"/>
                  </a:cubicBezTo>
                  <a:cubicBezTo>
                    <a:pt x="3195059" y="4007428"/>
                    <a:pt x="3188947" y="4007913"/>
                    <a:pt x="3184387" y="4007493"/>
                  </a:cubicBezTo>
                  <a:cubicBezTo>
                    <a:pt x="3180506" y="4007170"/>
                    <a:pt x="3176787" y="4006749"/>
                    <a:pt x="3172712" y="4006587"/>
                  </a:cubicBezTo>
                  <a:cubicBezTo>
                    <a:pt x="3167408" y="4006329"/>
                    <a:pt x="3167505" y="4006490"/>
                    <a:pt x="3162621" y="4008754"/>
                  </a:cubicBezTo>
                  <a:cubicBezTo>
                    <a:pt x="3161554" y="4009239"/>
                    <a:pt x="3159290" y="4009821"/>
                    <a:pt x="3157059" y="4010080"/>
                  </a:cubicBezTo>
                  <a:cubicBezTo>
                    <a:pt x="3153437" y="4010468"/>
                    <a:pt x="3149297" y="4010727"/>
                    <a:pt x="3145319" y="4011050"/>
                  </a:cubicBezTo>
                  <a:cubicBezTo>
                    <a:pt x="3140274" y="4009142"/>
                    <a:pt x="3140015" y="4008981"/>
                    <a:pt x="3140015" y="4005100"/>
                  </a:cubicBezTo>
                  <a:cubicBezTo>
                    <a:pt x="3126529" y="4005358"/>
                    <a:pt x="3127434" y="4007590"/>
                    <a:pt x="3126173" y="4009498"/>
                  </a:cubicBezTo>
                  <a:cubicBezTo>
                    <a:pt x="3122292" y="4009983"/>
                    <a:pt x="3118314" y="4010080"/>
                    <a:pt x="3113754" y="4010307"/>
                  </a:cubicBezTo>
                  <a:cubicBezTo>
                    <a:pt x="3106542" y="4009239"/>
                    <a:pt x="3105669" y="4006167"/>
                    <a:pt x="3091924" y="4006587"/>
                  </a:cubicBezTo>
                  <a:cubicBezTo>
                    <a:pt x="3085779" y="4007752"/>
                    <a:pt x="3085036" y="4010242"/>
                    <a:pt x="3072358" y="4010468"/>
                  </a:cubicBezTo>
                  <a:cubicBezTo>
                    <a:pt x="3057643" y="4010824"/>
                    <a:pt x="3050689" y="4010080"/>
                    <a:pt x="3047779" y="4006684"/>
                  </a:cubicBezTo>
                  <a:cubicBezTo>
                    <a:pt x="3047358" y="4006167"/>
                    <a:pt x="3047876" y="4005747"/>
                    <a:pt x="3048038" y="4004518"/>
                  </a:cubicBezTo>
                  <a:cubicBezTo>
                    <a:pt x="3041828" y="4006005"/>
                    <a:pt x="3043057" y="4008819"/>
                    <a:pt x="3033387" y="4008075"/>
                  </a:cubicBezTo>
                  <a:cubicBezTo>
                    <a:pt x="3024105" y="4007267"/>
                    <a:pt x="3016246" y="4007170"/>
                    <a:pt x="3007967" y="4007331"/>
                  </a:cubicBezTo>
                  <a:cubicBezTo>
                    <a:pt x="3003472" y="4007428"/>
                    <a:pt x="2999753" y="4004938"/>
                    <a:pt x="2993543" y="4006102"/>
                  </a:cubicBezTo>
                  <a:cubicBezTo>
                    <a:pt x="2990244" y="4006684"/>
                    <a:pt x="2985102" y="4006846"/>
                    <a:pt x="2980477" y="4007073"/>
                  </a:cubicBezTo>
                  <a:cubicBezTo>
                    <a:pt x="2977987" y="4007267"/>
                    <a:pt x="2975076" y="4007073"/>
                    <a:pt x="2971519" y="4007073"/>
                  </a:cubicBezTo>
                  <a:cubicBezTo>
                    <a:pt x="2968705" y="4006005"/>
                    <a:pt x="2965406" y="4004679"/>
                    <a:pt x="2962172" y="4003450"/>
                  </a:cubicBezTo>
                  <a:cubicBezTo>
                    <a:pt x="2960264" y="4003450"/>
                    <a:pt x="2959035" y="4003353"/>
                    <a:pt x="2958130" y="4003450"/>
                  </a:cubicBezTo>
                  <a:cubicBezTo>
                    <a:pt x="2953796" y="4003774"/>
                    <a:pt x="2950336" y="4004259"/>
                    <a:pt x="2943964" y="4003353"/>
                  </a:cubicBezTo>
                  <a:cubicBezTo>
                    <a:pt x="2919709" y="4000119"/>
                    <a:pt x="2917801" y="4000055"/>
                    <a:pt x="2899172" y="4000119"/>
                  </a:cubicBezTo>
                  <a:cubicBezTo>
                    <a:pt x="2896035" y="3998987"/>
                    <a:pt x="2892801" y="3997726"/>
                    <a:pt x="2888500" y="3996141"/>
                  </a:cubicBezTo>
                  <a:cubicBezTo>
                    <a:pt x="2884748" y="3996335"/>
                    <a:pt x="2879638" y="3996141"/>
                    <a:pt x="2878312" y="3996723"/>
                  </a:cubicBezTo>
                  <a:cubicBezTo>
                    <a:pt x="2876469" y="3997467"/>
                    <a:pt x="2875078" y="3997629"/>
                    <a:pt x="2870356" y="3996982"/>
                  </a:cubicBezTo>
                  <a:cubicBezTo>
                    <a:pt x="2866120" y="3996497"/>
                    <a:pt x="2861172" y="3995656"/>
                    <a:pt x="2857679" y="3995559"/>
                  </a:cubicBezTo>
                  <a:cubicBezTo>
                    <a:pt x="2847588" y="3995236"/>
                    <a:pt x="2837563" y="3993166"/>
                    <a:pt x="2827537" y="3991258"/>
                  </a:cubicBezTo>
                  <a:cubicBezTo>
                    <a:pt x="2822492" y="3990288"/>
                    <a:pt x="2817285" y="3988638"/>
                    <a:pt x="2812725" y="3988121"/>
                  </a:cubicBezTo>
                  <a:cubicBezTo>
                    <a:pt x="2807098" y="3987474"/>
                    <a:pt x="2802796" y="3987053"/>
                    <a:pt x="2798818" y="3985404"/>
                  </a:cubicBezTo>
                  <a:cubicBezTo>
                    <a:pt x="2798172" y="3985145"/>
                    <a:pt x="2796005" y="3984660"/>
                    <a:pt x="2795940" y="3984660"/>
                  </a:cubicBezTo>
                  <a:cubicBezTo>
                    <a:pt x="2791542" y="3985404"/>
                    <a:pt x="2785979" y="3984725"/>
                    <a:pt x="2780125" y="3983658"/>
                  </a:cubicBezTo>
                  <a:cubicBezTo>
                    <a:pt x="2774304" y="3982429"/>
                    <a:pt x="2768192" y="3980844"/>
                    <a:pt x="2762564" y="3980165"/>
                  </a:cubicBezTo>
                  <a:cubicBezTo>
                    <a:pt x="2752377" y="3978936"/>
                    <a:pt x="2739117" y="3975055"/>
                    <a:pt x="2726957" y="3972241"/>
                  </a:cubicBezTo>
                  <a:cubicBezTo>
                    <a:pt x="2726472" y="3971498"/>
                    <a:pt x="2725954" y="3970721"/>
                    <a:pt x="2725469" y="3970075"/>
                  </a:cubicBezTo>
                  <a:cubicBezTo>
                    <a:pt x="2717190" y="3969589"/>
                    <a:pt x="2708814" y="3966679"/>
                    <a:pt x="2700534" y="3965353"/>
                  </a:cubicBezTo>
                  <a:cubicBezTo>
                    <a:pt x="2699208" y="3965094"/>
                    <a:pt x="2698076" y="3965288"/>
                    <a:pt x="2696589" y="3965191"/>
                  </a:cubicBezTo>
                  <a:cubicBezTo>
                    <a:pt x="2694001" y="3963800"/>
                    <a:pt x="2691447" y="3962442"/>
                    <a:pt x="2688212" y="3960631"/>
                  </a:cubicBezTo>
                  <a:cubicBezTo>
                    <a:pt x="2685981" y="3960308"/>
                    <a:pt x="2683426" y="3960049"/>
                    <a:pt x="2680839" y="3959467"/>
                  </a:cubicBezTo>
                  <a:cubicBezTo>
                    <a:pt x="2678445" y="3958982"/>
                    <a:pt x="2675955" y="3958076"/>
                    <a:pt x="2673465" y="3957332"/>
                  </a:cubicBezTo>
                  <a:cubicBezTo>
                    <a:pt x="2674888" y="3957170"/>
                    <a:pt x="2675891" y="3956815"/>
                    <a:pt x="2677702" y="3956912"/>
                  </a:cubicBezTo>
                  <a:cubicBezTo>
                    <a:pt x="2679836" y="3957009"/>
                    <a:pt x="2682747" y="3957494"/>
                    <a:pt x="2685884" y="3957817"/>
                  </a:cubicBezTo>
                  <a:cubicBezTo>
                    <a:pt x="2678510" y="3954357"/>
                    <a:pt x="2672559" y="3953451"/>
                    <a:pt x="2667256" y="3953257"/>
                  </a:cubicBezTo>
                  <a:cubicBezTo>
                    <a:pt x="2662728" y="3953193"/>
                    <a:pt x="2658071" y="3953096"/>
                    <a:pt x="2654675" y="3953516"/>
                  </a:cubicBezTo>
                  <a:cubicBezTo>
                    <a:pt x="2649306" y="3954098"/>
                    <a:pt x="2644164" y="3953354"/>
                    <a:pt x="2635141" y="3949958"/>
                  </a:cubicBezTo>
                  <a:cubicBezTo>
                    <a:pt x="2632069" y="3948794"/>
                    <a:pt x="2625277" y="3947727"/>
                    <a:pt x="2620749" y="3947048"/>
                  </a:cubicBezTo>
                  <a:cubicBezTo>
                    <a:pt x="2607587" y="3945172"/>
                    <a:pt x="2607748" y="3944913"/>
                    <a:pt x="2597561" y="3939124"/>
                  </a:cubicBezTo>
                  <a:cubicBezTo>
                    <a:pt x="2593259" y="3938963"/>
                    <a:pt x="2588764" y="3938866"/>
                    <a:pt x="2584560" y="3938704"/>
                  </a:cubicBezTo>
                  <a:cubicBezTo>
                    <a:pt x="2580841" y="3936537"/>
                    <a:pt x="2578997" y="3935211"/>
                    <a:pt x="2578253" y="3935049"/>
                  </a:cubicBezTo>
                  <a:cubicBezTo>
                    <a:pt x="2568907" y="3933076"/>
                    <a:pt x="2558655" y="3928355"/>
                    <a:pt x="2550537" y="3927449"/>
                  </a:cubicBezTo>
                  <a:cubicBezTo>
                    <a:pt x="2543066" y="3926608"/>
                    <a:pt x="2543325" y="3923698"/>
                    <a:pt x="2538442" y="3923310"/>
                  </a:cubicBezTo>
                  <a:cubicBezTo>
                    <a:pt x="2534464" y="3923051"/>
                    <a:pt x="2530647" y="3921822"/>
                    <a:pt x="2526281" y="3920075"/>
                  </a:cubicBezTo>
                  <a:cubicBezTo>
                    <a:pt x="2513766" y="3915095"/>
                    <a:pt x="2501444" y="3911052"/>
                    <a:pt x="2489251" y="3909047"/>
                  </a:cubicBezTo>
                  <a:cubicBezTo>
                    <a:pt x="2485952" y="3906331"/>
                    <a:pt x="2483559" y="3904261"/>
                    <a:pt x="2480745" y="3901932"/>
                  </a:cubicBezTo>
                  <a:cubicBezTo>
                    <a:pt x="2478417" y="3901512"/>
                    <a:pt x="2476606" y="3901124"/>
                    <a:pt x="2475280" y="3900930"/>
                  </a:cubicBezTo>
                  <a:cubicBezTo>
                    <a:pt x="2469070" y="3900283"/>
                    <a:pt x="2465836" y="3899377"/>
                    <a:pt x="2458301" y="3895981"/>
                  </a:cubicBezTo>
                  <a:cubicBezTo>
                    <a:pt x="2442810" y="3888769"/>
                    <a:pt x="2434272" y="3885212"/>
                    <a:pt x="2413185" y="3879002"/>
                  </a:cubicBezTo>
                  <a:lnTo>
                    <a:pt x="2406135" y="3876027"/>
                  </a:lnTo>
                  <a:cubicBezTo>
                    <a:pt x="2404744" y="3874863"/>
                    <a:pt x="2403321" y="3873699"/>
                    <a:pt x="2401154" y="3872470"/>
                  </a:cubicBezTo>
                  <a:cubicBezTo>
                    <a:pt x="2398535" y="3870885"/>
                    <a:pt x="2394460" y="3869138"/>
                    <a:pt x="2389415" y="3866681"/>
                  </a:cubicBezTo>
                  <a:cubicBezTo>
                    <a:pt x="2389997" y="3867651"/>
                    <a:pt x="2390061" y="3868492"/>
                    <a:pt x="2391161" y="3869494"/>
                  </a:cubicBezTo>
                  <a:cubicBezTo>
                    <a:pt x="2391226" y="3869559"/>
                    <a:pt x="2391161" y="3869559"/>
                    <a:pt x="2391226" y="3869721"/>
                  </a:cubicBezTo>
                  <a:cubicBezTo>
                    <a:pt x="2383529" y="3866422"/>
                    <a:pt x="2375670" y="3863349"/>
                    <a:pt x="2368134" y="3859630"/>
                  </a:cubicBezTo>
                  <a:cubicBezTo>
                    <a:pt x="2370366" y="3859533"/>
                    <a:pt x="2373600" y="3860115"/>
                    <a:pt x="2377901" y="3860956"/>
                  </a:cubicBezTo>
                  <a:cubicBezTo>
                    <a:pt x="2374667" y="3858789"/>
                    <a:pt x="2372533" y="3857463"/>
                    <a:pt x="2368878" y="3857463"/>
                  </a:cubicBezTo>
                  <a:cubicBezTo>
                    <a:pt x="2366905" y="3857399"/>
                    <a:pt x="2364836" y="3857302"/>
                    <a:pt x="2362345" y="3856978"/>
                  </a:cubicBezTo>
                  <a:cubicBezTo>
                    <a:pt x="2348924" y="3850769"/>
                    <a:pt x="2335438" y="3844656"/>
                    <a:pt x="2321757" y="3838609"/>
                  </a:cubicBezTo>
                  <a:cubicBezTo>
                    <a:pt x="2314901" y="3835633"/>
                    <a:pt x="2308110" y="3832723"/>
                    <a:pt x="2301253" y="3829747"/>
                  </a:cubicBezTo>
                  <a:cubicBezTo>
                    <a:pt x="2294462" y="3826610"/>
                    <a:pt x="2287573" y="3823538"/>
                    <a:pt x="2280782" y="3820401"/>
                  </a:cubicBezTo>
                  <a:cubicBezTo>
                    <a:pt x="2259113" y="3810375"/>
                    <a:pt x="2236345" y="3801352"/>
                    <a:pt x="2213965" y="3791229"/>
                  </a:cubicBezTo>
                  <a:cubicBezTo>
                    <a:pt x="2208111" y="3787769"/>
                    <a:pt x="2201902" y="3784211"/>
                    <a:pt x="2195499" y="3780654"/>
                  </a:cubicBezTo>
                  <a:cubicBezTo>
                    <a:pt x="2194852" y="3779651"/>
                    <a:pt x="2194108" y="3778649"/>
                    <a:pt x="2193429" y="3777678"/>
                  </a:cubicBezTo>
                  <a:cubicBezTo>
                    <a:pt x="2188157" y="3775188"/>
                    <a:pt x="2183080" y="3773280"/>
                    <a:pt x="2177970" y="3771048"/>
                  </a:cubicBezTo>
                  <a:lnTo>
                    <a:pt x="2160085" y="3761443"/>
                  </a:lnTo>
                  <a:lnTo>
                    <a:pt x="2161249" y="3759212"/>
                  </a:lnTo>
                  <a:lnTo>
                    <a:pt x="2158501" y="3757724"/>
                  </a:lnTo>
                  <a:cubicBezTo>
                    <a:pt x="2157854" y="3758306"/>
                    <a:pt x="2157272" y="3759050"/>
                    <a:pt x="2157757" y="3760182"/>
                  </a:cubicBezTo>
                  <a:cubicBezTo>
                    <a:pt x="2141198" y="3751579"/>
                    <a:pt x="2125480" y="3741489"/>
                    <a:pt x="2109310" y="3732142"/>
                  </a:cubicBezTo>
                  <a:cubicBezTo>
                    <a:pt x="2093334" y="3722440"/>
                    <a:pt x="2076969" y="3713514"/>
                    <a:pt x="2061478" y="3703068"/>
                  </a:cubicBezTo>
                  <a:cubicBezTo>
                    <a:pt x="2060637" y="3702065"/>
                    <a:pt x="2059990" y="3701321"/>
                    <a:pt x="2058890" y="3699995"/>
                  </a:cubicBezTo>
                  <a:cubicBezTo>
                    <a:pt x="2058147" y="3699995"/>
                    <a:pt x="2057564" y="3699995"/>
                    <a:pt x="2056821" y="3700093"/>
                  </a:cubicBezTo>
                  <a:lnTo>
                    <a:pt x="2013031" y="3671697"/>
                  </a:lnTo>
                  <a:lnTo>
                    <a:pt x="2012805" y="3671374"/>
                  </a:lnTo>
                  <a:cubicBezTo>
                    <a:pt x="2012125" y="3671018"/>
                    <a:pt x="2011640" y="3670695"/>
                    <a:pt x="2011058" y="3670371"/>
                  </a:cubicBezTo>
                  <a:cubicBezTo>
                    <a:pt x="1997055" y="3661251"/>
                    <a:pt x="1983633" y="3651258"/>
                    <a:pt x="1969888" y="3641717"/>
                  </a:cubicBezTo>
                  <a:cubicBezTo>
                    <a:pt x="1969727" y="3641297"/>
                    <a:pt x="1969500" y="3640973"/>
                    <a:pt x="1969338" y="3640553"/>
                  </a:cubicBezTo>
                  <a:cubicBezTo>
                    <a:pt x="1967075" y="3638321"/>
                    <a:pt x="1964358" y="3637254"/>
                    <a:pt x="1961706" y="3635831"/>
                  </a:cubicBezTo>
                  <a:lnTo>
                    <a:pt x="1957890" y="3633114"/>
                  </a:lnTo>
                  <a:cubicBezTo>
                    <a:pt x="1957308" y="3632532"/>
                    <a:pt x="1956661" y="3632112"/>
                    <a:pt x="1956143" y="3631465"/>
                  </a:cubicBezTo>
                  <a:cubicBezTo>
                    <a:pt x="1955723" y="3630948"/>
                    <a:pt x="1953653" y="3629298"/>
                    <a:pt x="1952424" y="3628651"/>
                  </a:cubicBezTo>
                  <a:cubicBezTo>
                    <a:pt x="1950354" y="3627390"/>
                    <a:pt x="1948284" y="3626161"/>
                    <a:pt x="1946215" y="3624900"/>
                  </a:cubicBezTo>
                  <a:cubicBezTo>
                    <a:pt x="1934798" y="3617138"/>
                    <a:pt x="1924126" y="3608438"/>
                    <a:pt x="1913195" y="3600062"/>
                  </a:cubicBezTo>
                  <a:lnTo>
                    <a:pt x="1880498" y="3574739"/>
                  </a:lnTo>
                  <a:cubicBezTo>
                    <a:pt x="1869470" y="3566460"/>
                    <a:pt x="1859056" y="3557437"/>
                    <a:pt x="1848448" y="3548575"/>
                  </a:cubicBezTo>
                  <a:lnTo>
                    <a:pt x="1816819" y="3521926"/>
                  </a:lnTo>
                  <a:cubicBezTo>
                    <a:pt x="1816398" y="3521409"/>
                    <a:pt x="1815751" y="3520859"/>
                    <a:pt x="1815396" y="3520439"/>
                  </a:cubicBezTo>
                  <a:cubicBezTo>
                    <a:pt x="1810933" y="3514229"/>
                    <a:pt x="1807310" y="3511804"/>
                    <a:pt x="1801909" y="3509249"/>
                  </a:cubicBezTo>
                  <a:lnTo>
                    <a:pt x="1778656" y="3487968"/>
                  </a:lnTo>
                  <a:cubicBezTo>
                    <a:pt x="1778818" y="3487386"/>
                    <a:pt x="1778980" y="3486901"/>
                    <a:pt x="1779141" y="3486222"/>
                  </a:cubicBezTo>
                  <a:cubicBezTo>
                    <a:pt x="1775099" y="3483247"/>
                    <a:pt x="1771380" y="3480595"/>
                    <a:pt x="1767790" y="3478040"/>
                  </a:cubicBezTo>
                  <a:cubicBezTo>
                    <a:pt x="1756373" y="3467367"/>
                    <a:pt x="1744537" y="3457180"/>
                    <a:pt x="1733605" y="3445925"/>
                  </a:cubicBezTo>
                  <a:cubicBezTo>
                    <a:pt x="1728657" y="3440524"/>
                    <a:pt x="1723353" y="3435317"/>
                    <a:pt x="1717791" y="3430110"/>
                  </a:cubicBezTo>
                  <a:lnTo>
                    <a:pt x="1702720" y="3415040"/>
                  </a:lnTo>
                  <a:cubicBezTo>
                    <a:pt x="1702138" y="3413390"/>
                    <a:pt x="1701491" y="3411709"/>
                    <a:pt x="1700909" y="3410059"/>
                  </a:cubicBezTo>
                  <a:cubicBezTo>
                    <a:pt x="1699842" y="3408992"/>
                    <a:pt x="1698839" y="3407925"/>
                    <a:pt x="1698257" y="3407504"/>
                  </a:cubicBezTo>
                  <a:cubicBezTo>
                    <a:pt x="1691304" y="3402524"/>
                    <a:pt x="1683865" y="3396993"/>
                    <a:pt x="1676815" y="3388552"/>
                  </a:cubicBezTo>
                  <a:cubicBezTo>
                    <a:pt x="1675068" y="3386547"/>
                    <a:pt x="1673904" y="3384574"/>
                    <a:pt x="1672093" y="3382084"/>
                  </a:cubicBezTo>
                  <a:cubicBezTo>
                    <a:pt x="1670702" y="3380920"/>
                    <a:pt x="1668697" y="3379432"/>
                    <a:pt x="1666886" y="3378042"/>
                  </a:cubicBezTo>
                  <a:lnTo>
                    <a:pt x="1663329" y="3374128"/>
                  </a:lnTo>
                  <a:cubicBezTo>
                    <a:pt x="1662488" y="3372899"/>
                    <a:pt x="1661323" y="3371638"/>
                    <a:pt x="1659998" y="3370571"/>
                  </a:cubicBezTo>
                  <a:lnTo>
                    <a:pt x="1655534" y="3365784"/>
                  </a:lnTo>
                  <a:cubicBezTo>
                    <a:pt x="1652656" y="3360642"/>
                    <a:pt x="1647514" y="3356567"/>
                    <a:pt x="1643439" y="3352686"/>
                  </a:cubicBezTo>
                  <a:lnTo>
                    <a:pt x="1623905" y="3331503"/>
                  </a:lnTo>
                  <a:lnTo>
                    <a:pt x="1629209" y="3327428"/>
                  </a:lnTo>
                  <a:cubicBezTo>
                    <a:pt x="1629112" y="3327266"/>
                    <a:pt x="1629047" y="3327105"/>
                    <a:pt x="1628950" y="3326943"/>
                  </a:cubicBezTo>
                  <a:cubicBezTo>
                    <a:pt x="1628206" y="3326620"/>
                    <a:pt x="1627560" y="3326523"/>
                    <a:pt x="1626557" y="3325876"/>
                  </a:cubicBezTo>
                  <a:cubicBezTo>
                    <a:pt x="1620186" y="3321477"/>
                    <a:pt x="1619862" y="3321154"/>
                    <a:pt x="1614462" y="3313295"/>
                  </a:cubicBezTo>
                  <a:cubicBezTo>
                    <a:pt x="1607444" y="3302946"/>
                    <a:pt x="1599326" y="3293244"/>
                    <a:pt x="1590044" y="3284221"/>
                  </a:cubicBezTo>
                  <a:cubicBezTo>
                    <a:pt x="1588233" y="3282474"/>
                    <a:pt x="1586745" y="3282312"/>
                    <a:pt x="1584837" y="3280566"/>
                  </a:cubicBezTo>
                  <a:cubicBezTo>
                    <a:pt x="1583253" y="3279175"/>
                    <a:pt x="1580698" y="3275456"/>
                    <a:pt x="1579533" y="3274551"/>
                  </a:cubicBezTo>
                  <a:cubicBezTo>
                    <a:pt x="1574876" y="3270961"/>
                    <a:pt x="1573065" y="3263943"/>
                    <a:pt x="1568182" y="3261614"/>
                  </a:cubicBezTo>
                  <a:cubicBezTo>
                    <a:pt x="1565627" y="3256666"/>
                    <a:pt x="1559159" y="3252332"/>
                    <a:pt x="1557444" y="3247223"/>
                  </a:cubicBezTo>
                  <a:cubicBezTo>
                    <a:pt x="1549650" y="3238102"/>
                    <a:pt x="1541953" y="3228659"/>
                    <a:pt x="1534159" y="3220056"/>
                  </a:cubicBezTo>
                  <a:cubicBezTo>
                    <a:pt x="1531087" y="3216660"/>
                    <a:pt x="1529017" y="3214752"/>
                    <a:pt x="1527788" y="3211518"/>
                  </a:cubicBezTo>
                  <a:cubicBezTo>
                    <a:pt x="1527464" y="3210613"/>
                    <a:pt x="1525556" y="3207734"/>
                    <a:pt x="1524812" y="3207055"/>
                  </a:cubicBezTo>
                  <a:cubicBezTo>
                    <a:pt x="1516371" y="3199358"/>
                    <a:pt x="1511553" y="3189268"/>
                    <a:pt x="1503047" y="3178336"/>
                  </a:cubicBezTo>
                  <a:cubicBezTo>
                    <a:pt x="1501624" y="3177075"/>
                    <a:pt x="1499975" y="3175199"/>
                    <a:pt x="1498293" y="3173518"/>
                  </a:cubicBezTo>
                  <a:lnTo>
                    <a:pt x="1476625" y="3142988"/>
                  </a:lnTo>
                  <a:cubicBezTo>
                    <a:pt x="1476527" y="3142406"/>
                    <a:pt x="1476527" y="3141985"/>
                    <a:pt x="1476366" y="3141241"/>
                  </a:cubicBezTo>
                  <a:cubicBezTo>
                    <a:pt x="1474231" y="3137846"/>
                    <a:pt x="1472970" y="3136940"/>
                    <a:pt x="1471741" y="3136196"/>
                  </a:cubicBezTo>
                  <a:cubicBezTo>
                    <a:pt x="1347552" y="2954796"/>
                    <a:pt x="1254313" y="2753441"/>
                    <a:pt x="1196293" y="2543905"/>
                  </a:cubicBezTo>
                  <a:cubicBezTo>
                    <a:pt x="1196358" y="2543808"/>
                    <a:pt x="1196455" y="2543711"/>
                    <a:pt x="1196520" y="2543549"/>
                  </a:cubicBezTo>
                  <a:cubicBezTo>
                    <a:pt x="1197199" y="2540735"/>
                    <a:pt x="1197619" y="2537275"/>
                    <a:pt x="1197199" y="2532035"/>
                  </a:cubicBezTo>
                  <a:cubicBezTo>
                    <a:pt x="1199269" y="2538019"/>
                    <a:pt x="1200918" y="2540832"/>
                    <a:pt x="1202568" y="2540994"/>
                  </a:cubicBezTo>
                  <a:cubicBezTo>
                    <a:pt x="1205155" y="2541317"/>
                    <a:pt x="1205963" y="2537760"/>
                    <a:pt x="1204896" y="2528252"/>
                  </a:cubicBezTo>
                  <a:cubicBezTo>
                    <a:pt x="1201662" y="2525082"/>
                    <a:pt x="1198848" y="2522269"/>
                    <a:pt x="1195776" y="2519390"/>
                  </a:cubicBezTo>
                  <a:cubicBezTo>
                    <a:pt x="1194870" y="2511758"/>
                    <a:pt x="1196779" y="2508944"/>
                    <a:pt x="1193221" y="2498175"/>
                  </a:cubicBezTo>
                  <a:cubicBezTo>
                    <a:pt x="1193706" y="2497431"/>
                    <a:pt x="1193965" y="2496299"/>
                    <a:pt x="1194288" y="2495037"/>
                  </a:cubicBezTo>
                  <a:cubicBezTo>
                    <a:pt x="1194806" y="2492871"/>
                    <a:pt x="1195226" y="2490639"/>
                    <a:pt x="1196293" y="2489992"/>
                  </a:cubicBezTo>
                  <a:cubicBezTo>
                    <a:pt x="1196940" y="2490316"/>
                    <a:pt x="1197619" y="2490833"/>
                    <a:pt x="1198266" y="2491157"/>
                  </a:cubicBezTo>
                  <a:cubicBezTo>
                    <a:pt x="1201500" y="2492968"/>
                    <a:pt x="1204637" y="2494973"/>
                    <a:pt x="1207968" y="2497689"/>
                  </a:cubicBezTo>
                  <a:lnTo>
                    <a:pt x="1207871" y="2498692"/>
                  </a:lnTo>
                  <a:cubicBezTo>
                    <a:pt x="1208712" y="2500438"/>
                    <a:pt x="1209521" y="2502249"/>
                    <a:pt x="1209715" y="2501570"/>
                  </a:cubicBezTo>
                  <a:cubicBezTo>
                    <a:pt x="1211785" y="2509364"/>
                    <a:pt x="1213078" y="2514248"/>
                    <a:pt x="1214340" y="2511434"/>
                  </a:cubicBezTo>
                  <a:cubicBezTo>
                    <a:pt x="1212852" y="2508039"/>
                    <a:pt x="1211591" y="2505063"/>
                    <a:pt x="1209715" y="2501570"/>
                  </a:cubicBezTo>
                  <a:cubicBezTo>
                    <a:pt x="1209618" y="2501409"/>
                    <a:pt x="1209294" y="2500083"/>
                    <a:pt x="1208874" y="2498530"/>
                  </a:cubicBezTo>
                  <a:cubicBezTo>
                    <a:pt x="1211429" y="2500762"/>
                    <a:pt x="1214081" y="2503414"/>
                    <a:pt x="1216798" y="2506810"/>
                  </a:cubicBezTo>
                  <a:cubicBezTo>
                    <a:pt x="1219967" y="2516803"/>
                    <a:pt x="1223104" y="2526926"/>
                    <a:pt x="1226273" y="2537016"/>
                  </a:cubicBezTo>
                  <a:lnTo>
                    <a:pt x="1226500" y="2540315"/>
                  </a:lnTo>
                  <a:cubicBezTo>
                    <a:pt x="1227082" y="2541414"/>
                    <a:pt x="1227761" y="2542805"/>
                    <a:pt x="1228408" y="2544066"/>
                  </a:cubicBezTo>
                  <a:lnTo>
                    <a:pt x="1231222" y="2553413"/>
                  </a:lnTo>
                  <a:cubicBezTo>
                    <a:pt x="1230575" y="2561595"/>
                    <a:pt x="1231480" y="2565735"/>
                    <a:pt x="1235943" y="2571621"/>
                  </a:cubicBezTo>
                  <a:cubicBezTo>
                    <a:pt x="1236784" y="2577022"/>
                    <a:pt x="1237690" y="2582390"/>
                    <a:pt x="1238595" y="2588438"/>
                  </a:cubicBezTo>
                  <a:cubicBezTo>
                    <a:pt x="1239986" y="2591510"/>
                    <a:pt x="1242153" y="2595456"/>
                    <a:pt x="1243899" y="2599854"/>
                  </a:cubicBezTo>
                  <a:cubicBezTo>
                    <a:pt x="1246972" y="2607487"/>
                    <a:pt x="1247036" y="2612597"/>
                    <a:pt x="1248039" y="2618418"/>
                  </a:cubicBezTo>
                  <a:cubicBezTo>
                    <a:pt x="1245969" y="2616154"/>
                    <a:pt x="1243641" y="2612952"/>
                    <a:pt x="1245549" y="2621620"/>
                  </a:cubicBezTo>
                  <a:cubicBezTo>
                    <a:pt x="1248039" y="2626697"/>
                    <a:pt x="1250853" y="2632810"/>
                    <a:pt x="1253666" y="2638178"/>
                  </a:cubicBezTo>
                  <a:cubicBezTo>
                    <a:pt x="1254410" y="2639504"/>
                    <a:pt x="1255057" y="2638599"/>
                    <a:pt x="1256480" y="2638761"/>
                  </a:cubicBezTo>
                  <a:cubicBezTo>
                    <a:pt x="1256642" y="2642738"/>
                    <a:pt x="1258873" y="2649692"/>
                    <a:pt x="1260199" y="2654996"/>
                  </a:cubicBezTo>
                  <a:cubicBezTo>
                    <a:pt x="1261687" y="2660203"/>
                    <a:pt x="1262010" y="2663954"/>
                    <a:pt x="1257871" y="2661626"/>
                  </a:cubicBezTo>
                  <a:cubicBezTo>
                    <a:pt x="1261202" y="2666024"/>
                    <a:pt x="1262851" y="2667673"/>
                    <a:pt x="1264500" y="2670552"/>
                  </a:cubicBezTo>
                  <a:cubicBezTo>
                    <a:pt x="1266409" y="2673883"/>
                    <a:pt x="1268414" y="2678184"/>
                    <a:pt x="1269901" y="2681256"/>
                  </a:cubicBezTo>
                  <a:cubicBezTo>
                    <a:pt x="1270225" y="2686463"/>
                    <a:pt x="1270548" y="2691509"/>
                    <a:pt x="1270969" y="2697815"/>
                  </a:cubicBezTo>
                  <a:cubicBezTo>
                    <a:pt x="1274106" y="2702019"/>
                    <a:pt x="1276337" y="2705900"/>
                    <a:pt x="1276919" y="2705674"/>
                  </a:cubicBezTo>
                  <a:cubicBezTo>
                    <a:pt x="1278504" y="2704995"/>
                    <a:pt x="1280639" y="2707808"/>
                    <a:pt x="1283129" y="2711786"/>
                  </a:cubicBezTo>
                  <a:cubicBezTo>
                    <a:pt x="1284131" y="2714277"/>
                    <a:pt x="1285199" y="2716767"/>
                    <a:pt x="1286201" y="2719257"/>
                  </a:cubicBezTo>
                  <a:lnTo>
                    <a:pt x="1285296" y="2729671"/>
                  </a:lnTo>
                  <a:cubicBezTo>
                    <a:pt x="1286201" y="2727536"/>
                    <a:pt x="1289435" y="2730576"/>
                    <a:pt x="1290923" y="2729994"/>
                  </a:cubicBezTo>
                  <a:cubicBezTo>
                    <a:pt x="1294222" y="2737465"/>
                    <a:pt x="1298361" y="2744839"/>
                    <a:pt x="1302436" y="2752439"/>
                  </a:cubicBezTo>
                  <a:cubicBezTo>
                    <a:pt x="1303504" y="2756158"/>
                    <a:pt x="1305476" y="2760298"/>
                    <a:pt x="1308290" y="2764276"/>
                  </a:cubicBezTo>
                  <a:cubicBezTo>
                    <a:pt x="1309066" y="2765278"/>
                    <a:pt x="1309778" y="2766604"/>
                    <a:pt x="1310554" y="2767833"/>
                  </a:cubicBezTo>
                  <a:lnTo>
                    <a:pt x="1330250" y="2812302"/>
                  </a:lnTo>
                  <a:lnTo>
                    <a:pt x="1351756" y="2855930"/>
                  </a:lnTo>
                  <a:cubicBezTo>
                    <a:pt x="1352177" y="2857353"/>
                    <a:pt x="1352597" y="2858582"/>
                    <a:pt x="1353082" y="2860231"/>
                  </a:cubicBezTo>
                  <a:cubicBezTo>
                    <a:pt x="1353664" y="2860652"/>
                    <a:pt x="1354182" y="2861234"/>
                    <a:pt x="1354667" y="2861816"/>
                  </a:cubicBezTo>
                  <a:cubicBezTo>
                    <a:pt x="1360391" y="2873070"/>
                    <a:pt x="1365501" y="2884649"/>
                    <a:pt x="1371808" y="2895677"/>
                  </a:cubicBezTo>
                  <a:lnTo>
                    <a:pt x="1386458" y="2923587"/>
                  </a:lnTo>
                  <a:cubicBezTo>
                    <a:pt x="1386523" y="2923910"/>
                    <a:pt x="1386523" y="2924169"/>
                    <a:pt x="1386620" y="2924493"/>
                  </a:cubicBezTo>
                  <a:cubicBezTo>
                    <a:pt x="1386878" y="2925560"/>
                    <a:pt x="1388204" y="2927727"/>
                    <a:pt x="1389530" y="2930379"/>
                  </a:cubicBezTo>
                  <a:lnTo>
                    <a:pt x="1389854" y="2930023"/>
                  </a:lnTo>
                  <a:cubicBezTo>
                    <a:pt x="1397810" y="2944350"/>
                    <a:pt x="1404925" y="2959162"/>
                    <a:pt x="1413689" y="2973004"/>
                  </a:cubicBezTo>
                  <a:lnTo>
                    <a:pt x="1439368" y="3014885"/>
                  </a:lnTo>
                  <a:cubicBezTo>
                    <a:pt x="1452951" y="3038753"/>
                    <a:pt x="1468604" y="3061262"/>
                    <a:pt x="1483254" y="3084515"/>
                  </a:cubicBezTo>
                  <a:cubicBezTo>
                    <a:pt x="1497646" y="3107963"/>
                    <a:pt x="1513978" y="3130051"/>
                    <a:pt x="1529437" y="3152819"/>
                  </a:cubicBezTo>
                  <a:cubicBezTo>
                    <a:pt x="1533836" y="3160517"/>
                    <a:pt x="1538719" y="3168634"/>
                    <a:pt x="1544249" y="3177172"/>
                  </a:cubicBezTo>
                  <a:cubicBezTo>
                    <a:pt x="1550135" y="3185451"/>
                    <a:pt x="1556604" y="3194151"/>
                    <a:pt x="1563816" y="3203239"/>
                  </a:cubicBezTo>
                  <a:cubicBezTo>
                    <a:pt x="1609740" y="3263199"/>
                    <a:pt x="1659351" y="3318082"/>
                    <a:pt x="1710417" y="3371056"/>
                  </a:cubicBezTo>
                  <a:lnTo>
                    <a:pt x="1750099" y="3409477"/>
                  </a:lnTo>
                  <a:cubicBezTo>
                    <a:pt x="1756794" y="3415783"/>
                    <a:pt x="1763262" y="3422413"/>
                    <a:pt x="1770215" y="3428429"/>
                  </a:cubicBezTo>
                  <a:lnTo>
                    <a:pt x="1791075" y="3446669"/>
                  </a:lnTo>
                  <a:cubicBezTo>
                    <a:pt x="1805047" y="3458668"/>
                    <a:pt x="1818985" y="3470925"/>
                    <a:pt x="1833377" y="3482600"/>
                  </a:cubicBezTo>
                  <a:cubicBezTo>
                    <a:pt x="1848125" y="3493854"/>
                    <a:pt x="1862840" y="3505206"/>
                    <a:pt x="1877684" y="3516525"/>
                  </a:cubicBezTo>
                  <a:cubicBezTo>
                    <a:pt x="1879657" y="3517948"/>
                    <a:pt x="1881565" y="3519339"/>
                    <a:pt x="1883473" y="3520762"/>
                  </a:cubicBezTo>
                  <a:cubicBezTo>
                    <a:pt x="1884379" y="3522153"/>
                    <a:pt x="1885381" y="3523737"/>
                    <a:pt x="1886352" y="3525387"/>
                  </a:cubicBezTo>
                  <a:cubicBezTo>
                    <a:pt x="1887354" y="3525225"/>
                    <a:pt x="1888098" y="3525160"/>
                    <a:pt x="1888842" y="3525063"/>
                  </a:cubicBezTo>
                  <a:cubicBezTo>
                    <a:pt x="1891332" y="3527230"/>
                    <a:pt x="1893725" y="3529526"/>
                    <a:pt x="1896216" y="3531596"/>
                  </a:cubicBezTo>
                  <a:cubicBezTo>
                    <a:pt x="1896798" y="3532437"/>
                    <a:pt x="1897445" y="3533278"/>
                    <a:pt x="1898124" y="3534087"/>
                  </a:cubicBezTo>
                  <a:cubicBezTo>
                    <a:pt x="1899708" y="3534992"/>
                    <a:pt x="1900840" y="3535671"/>
                    <a:pt x="1901843" y="3536156"/>
                  </a:cubicBezTo>
                  <a:cubicBezTo>
                    <a:pt x="1913680" y="3545859"/>
                    <a:pt x="1925516" y="3555464"/>
                    <a:pt x="1937450" y="3565231"/>
                  </a:cubicBezTo>
                  <a:cubicBezTo>
                    <a:pt x="1937127" y="3565393"/>
                    <a:pt x="1936868" y="3565457"/>
                    <a:pt x="1936545" y="3565619"/>
                  </a:cubicBezTo>
                  <a:cubicBezTo>
                    <a:pt x="1938291" y="3567301"/>
                    <a:pt x="1940167" y="3569112"/>
                    <a:pt x="1941849" y="3570761"/>
                  </a:cubicBezTo>
                  <a:cubicBezTo>
                    <a:pt x="1942657" y="3571602"/>
                    <a:pt x="1942981" y="3572346"/>
                    <a:pt x="1943660" y="3573154"/>
                  </a:cubicBezTo>
                  <a:cubicBezTo>
                    <a:pt x="1946312" y="3574674"/>
                    <a:pt x="1948867" y="3576162"/>
                    <a:pt x="1951033" y="3577391"/>
                  </a:cubicBezTo>
                  <a:cubicBezTo>
                    <a:pt x="1950872" y="3576906"/>
                    <a:pt x="1950775" y="3576486"/>
                    <a:pt x="1950710" y="3575968"/>
                  </a:cubicBezTo>
                  <a:cubicBezTo>
                    <a:pt x="1959636" y="3583503"/>
                    <a:pt x="1969241" y="3590230"/>
                    <a:pt x="1978685" y="3597087"/>
                  </a:cubicBezTo>
                  <a:lnTo>
                    <a:pt x="1979688" y="3598574"/>
                  </a:lnTo>
                  <a:cubicBezTo>
                    <a:pt x="1981078" y="3600644"/>
                    <a:pt x="1980981" y="3600579"/>
                    <a:pt x="1989454" y="3606854"/>
                  </a:cubicBezTo>
                  <a:cubicBezTo>
                    <a:pt x="1989519" y="3606045"/>
                    <a:pt x="1990263" y="3606045"/>
                    <a:pt x="1991266" y="3606207"/>
                  </a:cubicBezTo>
                  <a:cubicBezTo>
                    <a:pt x="2002779" y="3614389"/>
                    <a:pt x="2014098" y="3622604"/>
                    <a:pt x="2025547" y="3630721"/>
                  </a:cubicBezTo>
                  <a:cubicBezTo>
                    <a:pt x="2025773" y="3631465"/>
                    <a:pt x="2026032" y="3632112"/>
                    <a:pt x="2026291" y="3632953"/>
                  </a:cubicBezTo>
                  <a:cubicBezTo>
                    <a:pt x="2026938" y="3632791"/>
                    <a:pt x="2027455" y="3632629"/>
                    <a:pt x="2028037" y="3632371"/>
                  </a:cubicBezTo>
                  <a:cubicBezTo>
                    <a:pt x="2043755" y="3642558"/>
                    <a:pt x="2059473" y="3652487"/>
                    <a:pt x="2075126" y="3662092"/>
                  </a:cubicBezTo>
                  <a:cubicBezTo>
                    <a:pt x="2082984" y="3666878"/>
                    <a:pt x="2090682" y="3671762"/>
                    <a:pt x="2098637" y="3676257"/>
                  </a:cubicBezTo>
                  <a:cubicBezTo>
                    <a:pt x="2106690" y="3680559"/>
                    <a:pt x="2114614" y="3684763"/>
                    <a:pt x="2122505" y="3689000"/>
                  </a:cubicBezTo>
                  <a:cubicBezTo>
                    <a:pt x="2162964" y="3713837"/>
                    <a:pt x="2204780" y="3736185"/>
                    <a:pt x="2246921" y="3758306"/>
                  </a:cubicBezTo>
                  <a:cubicBezTo>
                    <a:pt x="2246759" y="3758306"/>
                    <a:pt x="2246856" y="3758306"/>
                    <a:pt x="2246694" y="3758306"/>
                  </a:cubicBezTo>
                  <a:cubicBezTo>
                    <a:pt x="2253065" y="3761605"/>
                    <a:pt x="2258854" y="3764839"/>
                    <a:pt x="2264643" y="3767556"/>
                  </a:cubicBezTo>
                  <a:cubicBezTo>
                    <a:pt x="2267198" y="3768720"/>
                    <a:pt x="2269850" y="3769723"/>
                    <a:pt x="2272502" y="3770725"/>
                  </a:cubicBezTo>
                  <a:lnTo>
                    <a:pt x="2281784" y="3775188"/>
                  </a:lnTo>
                  <a:cubicBezTo>
                    <a:pt x="2283013" y="3776094"/>
                    <a:pt x="2284436" y="3776935"/>
                    <a:pt x="2286247" y="3777323"/>
                  </a:cubicBezTo>
                  <a:lnTo>
                    <a:pt x="2315904" y="3791650"/>
                  </a:lnTo>
                  <a:lnTo>
                    <a:pt x="2346110" y="3804748"/>
                  </a:lnTo>
                  <a:cubicBezTo>
                    <a:pt x="2344881" y="3805653"/>
                    <a:pt x="2342811" y="3806138"/>
                    <a:pt x="2343717" y="3807788"/>
                  </a:cubicBezTo>
                  <a:cubicBezTo>
                    <a:pt x="2348439" y="3809049"/>
                    <a:pt x="2352417" y="3810116"/>
                    <a:pt x="2354875" y="3810795"/>
                  </a:cubicBezTo>
                  <a:cubicBezTo>
                    <a:pt x="2353063" y="3809372"/>
                    <a:pt x="2350735" y="3807561"/>
                    <a:pt x="2348503" y="3805718"/>
                  </a:cubicBezTo>
                  <a:cubicBezTo>
                    <a:pt x="2371207" y="3815582"/>
                    <a:pt x="2393813" y="3825672"/>
                    <a:pt x="2417066" y="3834113"/>
                  </a:cubicBezTo>
                  <a:lnTo>
                    <a:pt x="2451671" y="3847373"/>
                  </a:lnTo>
                  <a:lnTo>
                    <a:pt x="2468973" y="3853906"/>
                  </a:lnTo>
                  <a:lnTo>
                    <a:pt x="2486534" y="3859792"/>
                  </a:lnTo>
                  <a:cubicBezTo>
                    <a:pt x="2485855" y="3860374"/>
                    <a:pt x="2485208" y="3860956"/>
                    <a:pt x="2484368" y="3861603"/>
                  </a:cubicBezTo>
                  <a:cubicBezTo>
                    <a:pt x="2487117" y="3861538"/>
                    <a:pt x="2489251" y="3861441"/>
                    <a:pt x="2491483" y="3861377"/>
                  </a:cubicBezTo>
                  <a:cubicBezTo>
                    <a:pt x="2542323" y="3878938"/>
                    <a:pt x="2593906" y="3893815"/>
                    <a:pt x="2645911" y="3906557"/>
                  </a:cubicBezTo>
                  <a:cubicBezTo>
                    <a:pt x="2647722" y="3907721"/>
                    <a:pt x="2649533" y="3908885"/>
                    <a:pt x="2651603" y="3910211"/>
                  </a:cubicBezTo>
                  <a:cubicBezTo>
                    <a:pt x="2652379" y="3909468"/>
                    <a:pt x="2653026" y="3909047"/>
                    <a:pt x="2653252" y="3908465"/>
                  </a:cubicBezTo>
                  <a:cubicBezTo>
                    <a:pt x="2653252" y="3908400"/>
                    <a:pt x="2653446" y="3908400"/>
                    <a:pt x="2653446" y="3908303"/>
                  </a:cubicBezTo>
                  <a:lnTo>
                    <a:pt x="2676861" y="3913704"/>
                  </a:lnTo>
                  <a:lnTo>
                    <a:pt x="2677217" y="3913866"/>
                  </a:lnTo>
                  <a:cubicBezTo>
                    <a:pt x="2677605" y="3913931"/>
                    <a:pt x="2678025" y="3913931"/>
                    <a:pt x="2678445" y="3914028"/>
                  </a:cubicBezTo>
                  <a:lnTo>
                    <a:pt x="2690121" y="3916680"/>
                  </a:lnTo>
                  <a:cubicBezTo>
                    <a:pt x="2693840" y="3918006"/>
                    <a:pt x="2697333" y="3919558"/>
                    <a:pt x="2701213" y="3920658"/>
                  </a:cubicBezTo>
                  <a:cubicBezTo>
                    <a:pt x="2709913" y="3923310"/>
                    <a:pt x="2718419" y="3925444"/>
                    <a:pt x="2728024" y="3928096"/>
                  </a:cubicBezTo>
                  <a:cubicBezTo>
                    <a:pt x="2728380" y="3928193"/>
                    <a:pt x="2727701" y="3928031"/>
                    <a:pt x="2727054" y="3927837"/>
                  </a:cubicBezTo>
                  <a:cubicBezTo>
                    <a:pt x="2727216" y="3928193"/>
                    <a:pt x="2727280" y="3928419"/>
                    <a:pt x="2727765" y="3928775"/>
                  </a:cubicBezTo>
                  <a:cubicBezTo>
                    <a:pt x="2727959" y="3928840"/>
                    <a:pt x="2729609" y="3929099"/>
                    <a:pt x="2730514" y="3929260"/>
                  </a:cubicBezTo>
                  <a:cubicBezTo>
                    <a:pt x="2730029" y="3928937"/>
                    <a:pt x="2729447" y="3928613"/>
                    <a:pt x="2727959" y="3928096"/>
                  </a:cubicBezTo>
                  <a:cubicBezTo>
                    <a:pt x="2725954" y="3926932"/>
                    <a:pt x="2724887" y="3926026"/>
                    <a:pt x="2723238" y="3924474"/>
                  </a:cubicBezTo>
                  <a:cubicBezTo>
                    <a:pt x="2727862" y="3925379"/>
                    <a:pt x="2732099" y="3925379"/>
                    <a:pt x="2736239" y="3926026"/>
                  </a:cubicBezTo>
                  <a:lnTo>
                    <a:pt x="2737306" y="3926188"/>
                  </a:lnTo>
                  <a:lnTo>
                    <a:pt x="2737403" y="3926188"/>
                  </a:lnTo>
                  <a:cubicBezTo>
                    <a:pt x="2739861" y="3926705"/>
                    <a:pt x="2742254" y="3927449"/>
                    <a:pt x="2744938" y="3928937"/>
                  </a:cubicBezTo>
                  <a:cubicBezTo>
                    <a:pt x="2745747" y="3929325"/>
                    <a:pt x="2749143" y="3930101"/>
                    <a:pt x="2751310" y="3930425"/>
                  </a:cubicBezTo>
                  <a:lnTo>
                    <a:pt x="2753865" y="3930748"/>
                  </a:lnTo>
                  <a:cubicBezTo>
                    <a:pt x="2753121" y="3930489"/>
                    <a:pt x="2751892" y="3929745"/>
                    <a:pt x="2749725" y="3928678"/>
                  </a:cubicBezTo>
                  <a:cubicBezTo>
                    <a:pt x="2750533" y="3928775"/>
                    <a:pt x="2751051" y="3928840"/>
                    <a:pt x="2751730" y="3928937"/>
                  </a:cubicBezTo>
                  <a:lnTo>
                    <a:pt x="2758328" y="3930166"/>
                  </a:lnTo>
                  <a:cubicBezTo>
                    <a:pt x="2759233" y="3930586"/>
                    <a:pt x="2760074" y="3931233"/>
                    <a:pt x="2759815" y="3931233"/>
                  </a:cubicBezTo>
                  <a:cubicBezTo>
                    <a:pt x="2758651" y="3931330"/>
                    <a:pt x="2757002" y="3931168"/>
                    <a:pt x="2755352" y="3931007"/>
                  </a:cubicBezTo>
                  <a:cubicBezTo>
                    <a:pt x="2760333" y="3931492"/>
                    <a:pt x="2765216" y="3931653"/>
                    <a:pt x="2769420" y="3933238"/>
                  </a:cubicBezTo>
                  <a:cubicBezTo>
                    <a:pt x="2776212" y="3935793"/>
                    <a:pt x="2781354" y="3935955"/>
                    <a:pt x="2787079" y="3936699"/>
                  </a:cubicBezTo>
                  <a:cubicBezTo>
                    <a:pt x="2797913" y="3937701"/>
                    <a:pt x="2792771" y="3939868"/>
                    <a:pt x="2801309" y="3941517"/>
                  </a:cubicBezTo>
                  <a:cubicBezTo>
                    <a:pt x="2806354" y="3941097"/>
                    <a:pt x="2810752" y="3939674"/>
                    <a:pt x="2822266" y="3941259"/>
                  </a:cubicBezTo>
                  <a:cubicBezTo>
                    <a:pt x="2822977" y="3942003"/>
                    <a:pt x="2823818" y="3942843"/>
                    <a:pt x="2824723" y="3943814"/>
                  </a:cubicBezTo>
                  <a:cubicBezTo>
                    <a:pt x="2832259" y="3944169"/>
                    <a:pt x="2839794" y="3944590"/>
                    <a:pt x="2847006" y="3944913"/>
                  </a:cubicBezTo>
                  <a:cubicBezTo>
                    <a:pt x="2850143" y="3945883"/>
                    <a:pt x="2852795" y="3946821"/>
                    <a:pt x="2855771" y="3947565"/>
                  </a:cubicBezTo>
                  <a:cubicBezTo>
                    <a:pt x="2861333" y="3949053"/>
                    <a:pt x="2863144" y="3945883"/>
                    <a:pt x="2871424" y="3949312"/>
                  </a:cubicBezTo>
                  <a:cubicBezTo>
                    <a:pt x="2874399" y="3950379"/>
                    <a:pt x="2882678" y="3951026"/>
                    <a:pt x="2888500" y="3951867"/>
                  </a:cubicBezTo>
                  <a:cubicBezTo>
                    <a:pt x="2890570" y="3952093"/>
                    <a:pt x="2892704" y="3952352"/>
                    <a:pt x="2894548" y="3952610"/>
                  </a:cubicBezTo>
                  <a:cubicBezTo>
                    <a:pt x="2895615" y="3952190"/>
                    <a:pt x="2896423" y="3951867"/>
                    <a:pt x="2897588" y="3951381"/>
                  </a:cubicBezTo>
                  <a:cubicBezTo>
                    <a:pt x="2909683" y="3953096"/>
                    <a:pt x="2922005" y="3954842"/>
                    <a:pt x="2934747" y="3956653"/>
                  </a:cubicBezTo>
                  <a:cubicBezTo>
                    <a:pt x="2936591" y="3957753"/>
                    <a:pt x="2938725" y="3959079"/>
                    <a:pt x="2940957" y="3960469"/>
                  </a:cubicBezTo>
                  <a:cubicBezTo>
                    <a:pt x="2944773" y="3959887"/>
                    <a:pt x="2947942" y="3959305"/>
                    <a:pt x="2951403" y="3958820"/>
                  </a:cubicBezTo>
                  <a:cubicBezTo>
                    <a:pt x="2955057" y="3960211"/>
                    <a:pt x="2958194" y="3961051"/>
                    <a:pt x="2963013" y="3962701"/>
                  </a:cubicBezTo>
                  <a:cubicBezTo>
                    <a:pt x="2965471" y="3961957"/>
                    <a:pt x="2967056" y="3961472"/>
                    <a:pt x="2968382" y="3961051"/>
                  </a:cubicBezTo>
                  <a:cubicBezTo>
                    <a:pt x="2976338" y="3961375"/>
                    <a:pt x="2983873" y="3961634"/>
                    <a:pt x="2991570" y="3961957"/>
                  </a:cubicBezTo>
                  <a:cubicBezTo>
                    <a:pt x="2995872" y="3962216"/>
                    <a:pt x="3000432" y="3962862"/>
                    <a:pt x="3000593" y="3961472"/>
                  </a:cubicBezTo>
                  <a:lnTo>
                    <a:pt x="3005056" y="3961795"/>
                  </a:lnTo>
                  <a:cubicBezTo>
                    <a:pt x="3004959" y="3964512"/>
                    <a:pt x="3013077" y="3964027"/>
                    <a:pt x="3018316" y="3963865"/>
                  </a:cubicBezTo>
                  <a:cubicBezTo>
                    <a:pt x="3020968" y="3963800"/>
                    <a:pt x="3023426" y="3963606"/>
                    <a:pt x="3026078" y="3963542"/>
                  </a:cubicBezTo>
                  <a:cubicBezTo>
                    <a:pt x="3039500" y="3964932"/>
                    <a:pt x="3052921" y="3965029"/>
                    <a:pt x="3066407" y="3965611"/>
                  </a:cubicBezTo>
                  <a:lnTo>
                    <a:pt x="3120061" y="3967358"/>
                  </a:lnTo>
                  <a:cubicBezTo>
                    <a:pt x="3126011" y="3967423"/>
                    <a:pt x="3131995" y="3967261"/>
                    <a:pt x="3137945" y="3967164"/>
                  </a:cubicBezTo>
                  <a:lnTo>
                    <a:pt x="3209645" y="3965935"/>
                  </a:lnTo>
                  <a:cubicBezTo>
                    <a:pt x="3212103" y="3966840"/>
                    <a:pt x="3218992" y="3966194"/>
                    <a:pt x="3218830" y="3967681"/>
                  </a:cubicBezTo>
                  <a:cubicBezTo>
                    <a:pt x="3220803" y="3966679"/>
                    <a:pt x="3222549" y="3965870"/>
                    <a:pt x="3224198" y="3965029"/>
                  </a:cubicBezTo>
                  <a:lnTo>
                    <a:pt x="3236553" y="3964285"/>
                  </a:lnTo>
                  <a:lnTo>
                    <a:pt x="3238881" y="3964771"/>
                  </a:lnTo>
                  <a:cubicBezTo>
                    <a:pt x="3239366" y="3964512"/>
                    <a:pt x="3239754" y="3964285"/>
                    <a:pt x="3240272" y="3964124"/>
                  </a:cubicBezTo>
                  <a:lnTo>
                    <a:pt x="3242762" y="3963962"/>
                  </a:lnTo>
                  <a:cubicBezTo>
                    <a:pt x="3253014" y="3963542"/>
                    <a:pt x="3263202" y="3963121"/>
                    <a:pt x="3273389" y="3962701"/>
                  </a:cubicBezTo>
                  <a:cubicBezTo>
                    <a:pt x="3275718" y="3963865"/>
                    <a:pt x="3280666" y="3964285"/>
                    <a:pt x="3285970" y="3964609"/>
                  </a:cubicBezTo>
                  <a:cubicBezTo>
                    <a:pt x="3291274" y="3964868"/>
                    <a:pt x="3296901" y="3965094"/>
                    <a:pt x="3300620" y="3966258"/>
                  </a:cubicBezTo>
                  <a:cubicBezTo>
                    <a:pt x="3299779" y="3963962"/>
                    <a:pt x="3299391" y="3962701"/>
                    <a:pt x="3298809" y="3961051"/>
                  </a:cubicBezTo>
                  <a:lnTo>
                    <a:pt x="3299715" y="3960954"/>
                  </a:lnTo>
                  <a:cubicBezTo>
                    <a:pt x="3307250" y="3961634"/>
                    <a:pt x="3312974" y="3962054"/>
                    <a:pt x="3318763" y="3962539"/>
                  </a:cubicBezTo>
                  <a:cubicBezTo>
                    <a:pt x="3318505" y="3962636"/>
                    <a:pt x="3319604" y="3962442"/>
                    <a:pt x="3319604" y="3962377"/>
                  </a:cubicBezTo>
                  <a:cubicBezTo>
                    <a:pt x="3319734" y="3959564"/>
                    <a:pt x="3332670" y="3960566"/>
                    <a:pt x="3336163" y="3958723"/>
                  </a:cubicBezTo>
                  <a:cubicBezTo>
                    <a:pt x="3336227" y="3958658"/>
                    <a:pt x="3338136" y="3958658"/>
                    <a:pt x="3339106" y="3958658"/>
                  </a:cubicBezTo>
                  <a:cubicBezTo>
                    <a:pt x="3348582" y="3958658"/>
                    <a:pt x="3357993" y="3958885"/>
                    <a:pt x="3366693" y="3958658"/>
                  </a:cubicBezTo>
                  <a:cubicBezTo>
                    <a:pt x="3377624" y="3956071"/>
                    <a:pt x="3388717" y="3953613"/>
                    <a:pt x="3399907" y="3951026"/>
                  </a:cubicBezTo>
                  <a:cubicBezTo>
                    <a:pt x="3402397" y="3950702"/>
                    <a:pt x="3404952" y="3950379"/>
                    <a:pt x="3407345" y="3950120"/>
                  </a:cubicBezTo>
                  <a:lnTo>
                    <a:pt x="3415204" y="3949118"/>
                  </a:lnTo>
                  <a:cubicBezTo>
                    <a:pt x="3417112" y="3951026"/>
                    <a:pt x="3423160" y="3948956"/>
                    <a:pt x="3429305" y="3947953"/>
                  </a:cubicBezTo>
                  <a:cubicBezTo>
                    <a:pt x="3437228" y="3946821"/>
                    <a:pt x="3445604" y="3945819"/>
                    <a:pt x="3454045" y="3944493"/>
                  </a:cubicBezTo>
                  <a:cubicBezTo>
                    <a:pt x="3455113" y="3944978"/>
                    <a:pt x="3456342" y="3945495"/>
                    <a:pt x="3457603" y="3946078"/>
                  </a:cubicBezTo>
                  <a:cubicBezTo>
                    <a:pt x="3464815" y="3944913"/>
                    <a:pt x="3472092" y="3941356"/>
                    <a:pt x="3479368" y="3942326"/>
                  </a:cubicBezTo>
                  <a:cubicBezTo>
                    <a:pt x="3480048" y="3942423"/>
                    <a:pt x="3486839" y="3940774"/>
                    <a:pt x="3485416" y="3939674"/>
                  </a:cubicBezTo>
                  <a:cubicBezTo>
                    <a:pt x="3485093" y="3939448"/>
                    <a:pt x="3485319" y="3939027"/>
                    <a:pt x="3485254" y="3938607"/>
                  </a:cubicBezTo>
                  <a:cubicBezTo>
                    <a:pt x="3486257" y="3938542"/>
                    <a:pt x="3487648" y="3938380"/>
                    <a:pt x="3488812" y="3938186"/>
                  </a:cubicBezTo>
                  <a:cubicBezTo>
                    <a:pt x="3489976" y="3938025"/>
                    <a:pt x="3490882" y="3937960"/>
                    <a:pt x="3490882" y="3938025"/>
                  </a:cubicBezTo>
                  <a:cubicBezTo>
                    <a:pt x="3490073" y="3940191"/>
                    <a:pt x="3499420" y="3938283"/>
                    <a:pt x="3502977" y="3938963"/>
                  </a:cubicBezTo>
                  <a:cubicBezTo>
                    <a:pt x="3506017" y="3937443"/>
                    <a:pt x="3508928" y="3936052"/>
                    <a:pt x="3512162" y="3934564"/>
                  </a:cubicBezTo>
                  <a:cubicBezTo>
                    <a:pt x="3526230" y="3931492"/>
                    <a:pt x="3537679" y="3930101"/>
                    <a:pt x="3546443" y="3930910"/>
                  </a:cubicBezTo>
                  <a:cubicBezTo>
                    <a:pt x="3553720" y="3926770"/>
                    <a:pt x="3561999" y="3923536"/>
                    <a:pt x="3572025" y="3920981"/>
                  </a:cubicBezTo>
                  <a:lnTo>
                    <a:pt x="3585414" y="3918070"/>
                  </a:lnTo>
                  <a:cubicBezTo>
                    <a:pt x="3589230" y="3917423"/>
                    <a:pt x="3593144" y="3916680"/>
                    <a:pt x="3597510" y="3915936"/>
                  </a:cubicBezTo>
                  <a:cubicBezTo>
                    <a:pt x="3602975" y="3915030"/>
                    <a:pt x="3601164" y="3915030"/>
                    <a:pt x="3603557" y="3913866"/>
                  </a:cubicBezTo>
                  <a:cubicBezTo>
                    <a:pt x="3603816" y="3913769"/>
                    <a:pt x="3604237" y="3913607"/>
                    <a:pt x="3604463" y="3913446"/>
                  </a:cubicBezTo>
                  <a:lnTo>
                    <a:pt x="3651584" y="3901188"/>
                  </a:lnTo>
                  <a:cubicBezTo>
                    <a:pt x="3652651" y="3901350"/>
                    <a:pt x="3653654" y="3901609"/>
                    <a:pt x="3654915" y="3901770"/>
                  </a:cubicBezTo>
                  <a:cubicBezTo>
                    <a:pt x="3657114" y="3900542"/>
                    <a:pt x="3658699" y="3899701"/>
                    <a:pt x="3660348" y="3898860"/>
                  </a:cubicBezTo>
                  <a:cubicBezTo>
                    <a:pt x="3678006" y="3893976"/>
                    <a:pt x="3695373" y="3888349"/>
                    <a:pt x="3712870" y="3883077"/>
                  </a:cubicBezTo>
                  <a:lnTo>
                    <a:pt x="3739001" y="3874960"/>
                  </a:lnTo>
                  <a:lnTo>
                    <a:pt x="3764842" y="3865840"/>
                  </a:lnTo>
                  <a:cubicBezTo>
                    <a:pt x="3770404" y="3864449"/>
                    <a:pt x="3775773" y="3862606"/>
                    <a:pt x="3781562" y="3860309"/>
                  </a:cubicBezTo>
                  <a:cubicBezTo>
                    <a:pt x="3789776" y="3856978"/>
                    <a:pt x="3793172" y="3856331"/>
                    <a:pt x="3794401" y="3857625"/>
                  </a:cubicBezTo>
                  <a:cubicBezTo>
                    <a:pt x="3794983" y="3858304"/>
                    <a:pt x="3794240" y="3859469"/>
                    <a:pt x="3793981" y="3860633"/>
                  </a:cubicBezTo>
                  <a:cubicBezTo>
                    <a:pt x="3797862" y="3859533"/>
                    <a:pt x="3801775" y="3858466"/>
                    <a:pt x="3805915" y="3857302"/>
                  </a:cubicBezTo>
                  <a:cubicBezTo>
                    <a:pt x="3806400" y="3858143"/>
                    <a:pt x="3806820" y="3858951"/>
                    <a:pt x="3807564" y="3860374"/>
                  </a:cubicBezTo>
                  <a:cubicBezTo>
                    <a:pt x="3811219" y="3858240"/>
                    <a:pt x="3814841" y="3856558"/>
                    <a:pt x="3814776" y="3856170"/>
                  </a:cubicBezTo>
                  <a:cubicBezTo>
                    <a:pt x="3814356" y="3853162"/>
                    <a:pt x="3815358" y="3852936"/>
                    <a:pt x="3824640" y="3848376"/>
                  </a:cubicBezTo>
                  <a:cubicBezTo>
                    <a:pt x="3830332" y="3845562"/>
                    <a:pt x="3837285" y="3844074"/>
                    <a:pt x="3842589" y="3840258"/>
                  </a:cubicBezTo>
                  <a:cubicBezTo>
                    <a:pt x="3844918" y="3838609"/>
                    <a:pt x="3854264" y="3835472"/>
                    <a:pt x="3860377" y="3833208"/>
                  </a:cubicBezTo>
                  <a:cubicBezTo>
                    <a:pt x="3870305" y="3829586"/>
                    <a:pt x="3880169" y="3826093"/>
                    <a:pt x="3889936" y="3821145"/>
                  </a:cubicBezTo>
                  <a:lnTo>
                    <a:pt x="3890357" y="3820724"/>
                  </a:lnTo>
                  <a:cubicBezTo>
                    <a:pt x="3890518" y="3820724"/>
                    <a:pt x="3890615" y="3820724"/>
                    <a:pt x="3890777" y="3820627"/>
                  </a:cubicBezTo>
                  <a:cubicBezTo>
                    <a:pt x="3894076" y="3818978"/>
                    <a:pt x="3897407" y="3817167"/>
                    <a:pt x="3900803" y="3815259"/>
                  </a:cubicBezTo>
                  <a:cubicBezTo>
                    <a:pt x="3899962" y="3816584"/>
                    <a:pt x="3899703" y="3817231"/>
                    <a:pt x="3898895" y="3818137"/>
                  </a:cubicBezTo>
                  <a:cubicBezTo>
                    <a:pt x="3897957" y="3819139"/>
                    <a:pt x="3896405" y="3820304"/>
                    <a:pt x="3895143" y="3821371"/>
                  </a:cubicBezTo>
                  <a:cubicBezTo>
                    <a:pt x="3901288" y="3820045"/>
                    <a:pt x="3905363" y="3817813"/>
                    <a:pt x="3910635" y="3814773"/>
                  </a:cubicBezTo>
                  <a:cubicBezTo>
                    <a:pt x="3913383" y="3813189"/>
                    <a:pt x="3919173" y="3809211"/>
                    <a:pt x="3923474" y="3809275"/>
                  </a:cubicBezTo>
                  <a:cubicBezTo>
                    <a:pt x="3925479" y="3808144"/>
                    <a:pt x="3927711" y="3806979"/>
                    <a:pt x="3929425" y="3805880"/>
                  </a:cubicBezTo>
                  <a:cubicBezTo>
                    <a:pt x="3937219" y="3800834"/>
                    <a:pt x="3944172" y="3796371"/>
                    <a:pt x="3956268" y="3791326"/>
                  </a:cubicBezTo>
                  <a:cubicBezTo>
                    <a:pt x="3975478" y="3782724"/>
                    <a:pt x="3994495" y="3772374"/>
                    <a:pt x="4014061" y="3763836"/>
                  </a:cubicBezTo>
                  <a:cubicBezTo>
                    <a:pt x="4029940" y="3757045"/>
                    <a:pt x="4029778" y="3756204"/>
                    <a:pt x="4041551" y="3752841"/>
                  </a:cubicBezTo>
                  <a:cubicBezTo>
                    <a:pt x="4044364" y="3750253"/>
                    <a:pt x="4046499" y="3747763"/>
                    <a:pt x="4050315" y="3745208"/>
                  </a:cubicBezTo>
                  <a:cubicBezTo>
                    <a:pt x="4053872" y="3742815"/>
                    <a:pt x="4059338" y="3740486"/>
                    <a:pt x="4063898" y="3737996"/>
                  </a:cubicBezTo>
                  <a:cubicBezTo>
                    <a:pt x="4068943" y="3735344"/>
                    <a:pt x="4073891" y="3733274"/>
                    <a:pt x="4078969" y="3729555"/>
                  </a:cubicBezTo>
                  <a:cubicBezTo>
                    <a:pt x="4081298" y="3727841"/>
                    <a:pt x="4088995" y="3725415"/>
                    <a:pt x="4092035" y="3723346"/>
                  </a:cubicBezTo>
                  <a:cubicBezTo>
                    <a:pt x="4096595" y="3720047"/>
                    <a:pt x="4100670" y="3717977"/>
                    <a:pt x="4104939" y="3715584"/>
                  </a:cubicBezTo>
                  <a:cubicBezTo>
                    <a:pt x="4116129" y="3709374"/>
                    <a:pt x="4127319" y="3703165"/>
                    <a:pt x="4138476" y="3696955"/>
                  </a:cubicBezTo>
                  <a:cubicBezTo>
                    <a:pt x="4144686" y="3693366"/>
                    <a:pt x="4150831" y="3690584"/>
                    <a:pt x="4157460" y="3685830"/>
                  </a:cubicBezTo>
                  <a:cubicBezTo>
                    <a:pt x="4160080" y="3683857"/>
                    <a:pt x="4166225" y="3681626"/>
                    <a:pt x="4171044" y="3677163"/>
                  </a:cubicBezTo>
                  <a:cubicBezTo>
                    <a:pt x="4172499" y="3675740"/>
                    <a:pt x="4178159" y="3672344"/>
                    <a:pt x="4180228" y="3671600"/>
                  </a:cubicBezTo>
                  <a:cubicBezTo>
                    <a:pt x="4190416" y="3667719"/>
                    <a:pt x="4198598" y="3661251"/>
                    <a:pt x="4207039" y="3654556"/>
                  </a:cubicBezTo>
                  <a:cubicBezTo>
                    <a:pt x="4208527" y="3653392"/>
                    <a:pt x="4211599" y="3651258"/>
                    <a:pt x="4212020" y="3651161"/>
                  </a:cubicBezTo>
                  <a:cubicBezTo>
                    <a:pt x="4220622" y="3649253"/>
                    <a:pt x="4228643" y="3640973"/>
                    <a:pt x="4235273" y="3635993"/>
                  </a:cubicBezTo>
                  <a:cubicBezTo>
                    <a:pt x="4241321" y="3631530"/>
                    <a:pt x="4247530" y="3626905"/>
                    <a:pt x="4252834" y="3623930"/>
                  </a:cubicBezTo>
                  <a:cubicBezTo>
                    <a:pt x="4257232" y="3621342"/>
                    <a:pt x="4259431" y="3620275"/>
                    <a:pt x="4262666" y="3616976"/>
                  </a:cubicBezTo>
                  <a:cubicBezTo>
                    <a:pt x="4264315" y="3615230"/>
                    <a:pt x="4268066" y="3612481"/>
                    <a:pt x="4270718" y="3610832"/>
                  </a:cubicBezTo>
                  <a:cubicBezTo>
                    <a:pt x="4286954" y="3601000"/>
                    <a:pt x="4299858" y="3587643"/>
                    <a:pt x="4315575" y="3577132"/>
                  </a:cubicBezTo>
                  <a:cubicBezTo>
                    <a:pt x="4323952" y="3567624"/>
                    <a:pt x="4336112" y="3560250"/>
                    <a:pt x="4347108" y="3552133"/>
                  </a:cubicBezTo>
                  <a:cubicBezTo>
                    <a:pt x="4348628" y="3550904"/>
                    <a:pt x="4350698" y="3549060"/>
                    <a:pt x="4351441" y="3548090"/>
                  </a:cubicBezTo>
                  <a:cubicBezTo>
                    <a:pt x="4353252" y="3545600"/>
                    <a:pt x="4355646" y="3543368"/>
                    <a:pt x="4358395" y="3541137"/>
                  </a:cubicBezTo>
                  <a:lnTo>
                    <a:pt x="4357327" y="3539552"/>
                  </a:lnTo>
                  <a:lnTo>
                    <a:pt x="4364863" y="3533504"/>
                  </a:lnTo>
                  <a:cubicBezTo>
                    <a:pt x="4366577" y="3532858"/>
                    <a:pt x="4368226" y="3532275"/>
                    <a:pt x="4369876" y="3531596"/>
                  </a:cubicBezTo>
                  <a:cubicBezTo>
                    <a:pt x="4372140" y="3529624"/>
                    <a:pt x="4374630" y="3527392"/>
                    <a:pt x="4377605" y="3524740"/>
                  </a:cubicBezTo>
                  <a:cubicBezTo>
                    <a:pt x="4380160" y="3524158"/>
                    <a:pt x="4383718" y="3519274"/>
                    <a:pt x="4386952" y="3518531"/>
                  </a:cubicBezTo>
                  <a:cubicBezTo>
                    <a:pt x="4390509" y="3514068"/>
                    <a:pt x="4391835" y="3512386"/>
                    <a:pt x="4393646" y="3510316"/>
                  </a:cubicBezTo>
                  <a:cubicBezTo>
                    <a:pt x="4398627" y="3506273"/>
                    <a:pt x="4403672" y="3502457"/>
                    <a:pt x="4408394" y="3498156"/>
                  </a:cubicBezTo>
                  <a:cubicBezTo>
                    <a:pt x="4409202" y="3499320"/>
                    <a:pt x="4410399" y="3500872"/>
                    <a:pt x="4411790" y="3502781"/>
                  </a:cubicBezTo>
                  <a:lnTo>
                    <a:pt x="4412275" y="3502457"/>
                  </a:lnTo>
                  <a:cubicBezTo>
                    <a:pt x="4415929" y="3497509"/>
                    <a:pt x="4422042" y="3491041"/>
                    <a:pt x="4423562" y="3486901"/>
                  </a:cubicBezTo>
                  <a:cubicBezTo>
                    <a:pt x="4423885" y="3485996"/>
                    <a:pt x="4426537" y="3483408"/>
                    <a:pt x="4428025" y="3481597"/>
                  </a:cubicBezTo>
                  <a:cubicBezTo>
                    <a:pt x="4431744" y="3477199"/>
                    <a:pt x="4435786" y="3477555"/>
                    <a:pt x="4440250" y="3471507"/>
                  </a:cubicBezTo>
                  <a:cubicBezTo>
                    <a:pt x="4441446" y="3469922"/>
                    <a:pt x="4443257" y="3468014"/>
                    <a:pt x="4445327" y="3465944"/>
                  </a:cubicBezTo>
                  <a:lnTo>
                    <a:pt x="4458813" y="3454204"/>
                  </a:lnTo>
                  <a:cubicBezTo>
                    <a:pt x="4462371" y="3451617"/>
                    <a:pt x="4466413" y="3448577"/>
                    <a:pt x="4467933" y="3446669"/>
                  </a:cubicBezTo>
                  <a:cubicBezTo>
                    <a:pt x="4469583" y="3444502"/>
                    <a:pt x="4471070" y="3442918"/>
                    <a:pt x="4472461" y="3441592"/>
                  </a:cubicBezTo>
                  <a:lnTo>
                    <a:pt x="4473140" y="3440945"/>
                  </a:lnTo>
                  <a:cubicBezTo>
                    <a:pt x="4477442" y="3437064"/>
                    <a:pt x="4480999" y="3435738"/>
                    <a:pt x="4485236" y="3432342"/>
                  </a:cubicBezTo>
                  <a:cubicBezTo>
                    <a:pt x="4494324" y="3421152"/>
                    <a:pt x="4505028" y="3411223"/>
                    <a:pt x="4516930" y="3402524"/>
                  </a:cubicBezTo>
                  <a:cubicBezTo>
                    <a:pt x="4518579" y="3400292"/>
                    <a:pt x="4520229" y="3397964"/>
                    <a:pt x="4521813" y="3395570"/>
                  </a:cubicBezTo>
                  <a:cubicBezTo>
                    <a:pt x="4527182" y="3393080"/>
                    <a:pt x="4531257" y="3387032"/>
                    <a:pt x="4536076" y="3381826"/>
                  </a:cubicBezTo>
                  <a:cubicBezTo>
                    <a:pt x="4540797" y="3376780"/>
                    <a:pt x="4547815" y="3371218"/>
                    <a:pt x="4550888" y="3367175"/>
                  </a:cubicBezTo>
                  <a:cubicBezTo>
                    <a:pt x="4555286" y="3361386"/>
                    <a:pt x="4561560" y="3358637"/>
                    <a:pt x="4564051" y="3353365"/>
                  </a:cubicBezTo>
                  <a:cubicBezTo>
                    <a:pt x="4566379" y="3352428"/>
                    <a:pt x="4568675" y="3351619"/>
                    <a:pt x="4571424" y="3350617"/>
                  </a:cubicBezTo>
                  <a:cubicBezTo>
                    <a:pt x="4572912" y="3347156"/>
                    <a:pt x="4574238" y="3344148"/>
                    <a:pt x="4575564" y="3340591"/>
                  </a:cubicBezTo>
                  <a:lnTo>
                    <a:pt x="4577795" y="3338133"/>
                  </a:lnTo>
                  <a:cubicBezTo>
                    <a:pt x="4581838" y="3334058"/>
                    <a:pt x="4585978" y="3328754"/>
                    <a:pt x="4590699" y="3325714"/>
                  </a:cubicBezTo>
                  <a:cubicBezTo>
                    <a:pt x="4592122" y="3324776"/>
                    <a:pt x="4596262" y="3318664"/>
                    <a:pt x="4599076" y="3316012"/>
                  </a:cubicBezTo>
                  <a:cubicBezTo>
                    <a:pt x="4602213" y="3312939"/>
                    <a:pt x="4602892" y="3311549"/>
                    <a:pt x="4603280" y="3310287"/>
                  </a:cubicBezTo>
                  <a:lnTo>
                    <a:pt x="4611559" y="3301264"/>
                  </a:lnTo>
                  <a:cubicBezTo>
                    <a:pt x="4613985" y="3299291"/>
                    <a:pt x="4616378" y="3297383"/>
                    <a:pt x="4618771" y="3295411"/>
                  </a:cubicBezTo>
                  <a:cubicBezTo>
                    <a:pt x="4620938" y="3292403"/>
                    <a:pt x="4622911" y="3289525"/>
                    <a:pt x="4624981" y="3286614"/>
                  </a:cubicBezTo>
                  <a:lnTo>
                    <a:pt x="4635233" y="3274454"/>
                  </a:lnTo>
                  <a:lnTo>
                    <a:pt x="4639631" y="3270734"/>
                  </a:lnTo>
                  <a:cubicBezTo>
                    <a:pt x="4639793" y="3269829"/>
                    <a:pt x="4640699" y="3268503"/>
                    <a:pt x="4641281" y="3267339"/>
                  </a:cubicBezTo>
                  <a:lnTo>
                    <a:pt x="4673913" y="3228821"/>
                  </a:lnTo>
                  <a:lnTo>
                    <a:pt x="4705122" y="3189106"/>
                  </a:lnTo>
                  <a:cubicBezTo>
                    <a:pt x="4707030" y="3187263"/>
                    <a:pt x="4709100" y="3185548"/>
                    <a:pt x="4712657" y="3182638"/>
                  </a:cubicBezTo>
                  <a:cubicBezTo>
                    <a:pt x="4714306" y="3179727"/>
                    <a:pt x="4715406" y="3177172"/>
                    <a:pt x="4716635" y="3174423"/>
                  </a:cubicBezTo>
                  <a:cubicBezTo>
                    <a:pt x="4725076" y="3164074"/>
                    <a:pt x="4732450" y="3152916"/>
                    <a:pt x="4740373" y="3142147"/>
                  </a:cubicBezTo>
                  <a:cubicBezTo>
                    <a:pt x="4742961" y="3140077"/>
                    <a:pt x="4745289" y="3138848"/>
                    <a:pt x="4747682" y="3137166"/>
                  </a:cubicBezTo>
                  <a:cubicBezTo>
                    <a:pt x="4749752" y="3132800"/>
                    <a:pt x="4747521" y="3134191"/>
                    <a:pt x="4745515" y="3134935"/>
                  </a:cubicBezTo>
                  <a:lnTo>
                    <a:pt x="4754474" y="3122516"/>
                  </a:lnTo>
                  <a:cubicBezTo>
                    <a:pt x="4754797" y="3122193"/>
                    <a:pt x="4755218" y="3121772"/>
                    <a:pt x="4755541" y="3121449"/>
                  </a:cubicBezTo>
                  <a:cubicBezTo>
                    <a:pt x="4755703" y="3121028"/>
                    <a:pt x="4755962" y="3120543"/>
                    <a:pt x="4756123" y="3120123"/>
                  </a:cubicBezTo>
                  <a:cubicBezTo>
                    <a:pt x="4767378" y="3105052"/>
                    <a:pt x="4777630" y="3089334"/>
                    <a:pt x="4787979" y="3073584"/>
                  </a:cubicBezTo>
                  <a:lnTo>
                    <a:pt x="4799848" y="3055797"/>
                  </a:lnTo>
                  <a:cubicBezTo>
                    <a:pt x="4800915" y="3054309"/>
                    <a:pt x="4801918" y="3052886"/>
                    <a:pt x="4802985" y="3051398"/>
                  </a:cubicBezTo>
                  <a:cubicBezTo>
                    <a:pt x="4803794" y="3053565"/>
                    <a:pt x="4804538" y="3054568"/>
                    <a:pt x="4808871" y="3047032"/>
                  </a:cubicBezTo>
                  <a:cubicBezTo>
                    <a:pt x="4807222" y="3048003"/>
                    <a:pt x="4805637" y="3048940"/>
                    <a:pt x="4802985" y="3051398"/>
                  </a:cubicBezTo>
                  <a:cubicBezTo>
                    <a:pt x="4802985" y="3051495"/>
                    <a:pt x="4802824" y="3051495"/>
                    <a:pt x="4802727" y="3051398"/>
                  </a:cubicBezTo>
                  <a:cubicBezTo>
                    <a:pt x="4806122" y="3046191"/>
                    <a:pt x="4809680" y="3041146"/>
                    <a:pt x="4813011" y="3035842"/>
                  </a:cubicBezTo>
                  <a:cubicBezTo>
                    <a:pt x="4813237" y="3035681"/>
                    <a:pt x="4813496" y="3035422"/>
                    <a:pt x="4813658" y="3035163"/>
                  </a:cubicBezTo>
                  <a:cubicBezTo>
                    <a:pt x="4813755" y="3034840"/>
                    <a:pt x="4814014" y="3034452"/>
                    <a:pt x="4814078" y="3034096"/>
                  </a:cubicBezTo>
                  <a:lnTo>
                    <a:pt x="4831316" y="3005959"/>
                  </a:lnTo>
                  <a:cubicBezTo>
                    <a:pt x="4829246" y="3012654"/>
                    <a:pt x="4826012" y="3020610"/>
                    <a:pt x="4830896" y="3019025"/>
                  </a:cubicBezTo>
                  <a:cubicBezTo>
                    <a:pt x="4833450" y="3012589"/>
                    <a:pt x="4835359" y="3007609"/>
                    <a:pt x="4837267" y="3002984"/>
                  </a:cubicBezTo>
                  <a:cubicBezTo>
                    <a:pt x="4835035" y="3004051"/>
                    <a:pt x="4833386" y="3004892"/>
                    <a:pt x="4831381" y="3005862"/>
                  </a:cubicBezTo>
                  <a:cubicBezTo>
                    <a:pt x="4868476" y="2946840"/>
                    <a:pt x="4901269" y="2885425"/>
                    <a:pt x="4931896" y="2822974"/>
                  </a:cubicBezTo>
                  <a:cubicBezTo>
                    <a:pt x="4946223" y="2791345"/>
                    <a:pt x="4961456" y="2760136"/>
                    <a:pt x="4973778" y="2727763"/>
                  </a:cubicBezTo>
                  <a:cubicBezTo>
                    <a:pt x="4980149" y="2711625"/>
                    <a:pt x="4986876" y="2695713"/>
                    <a:pt x="4992826" y="2679413"/>
                  </a:cubicBezTo>
                  <a:lnTo>
                    <a:pt x="5009708" y="2630417"/>
                  </a:lnTo>
                  <a:cubicBezTo>
                    <a:pt x="5010064" y="2630740"/>
                    <a:pt x="5010452" y="2631225"/>
                    <a:pt x="5010711" y="2631548"/>
                  </a:cubicBezTo>
                  <a:cubicBezTo>
                    <a:pt x="5013783" y="2624789"/>
                    <a:pt x="5014010" y="2623851"/>
                    <a:pt x="5012781" y="2621135"/>
                  </a:cubicBezTo>
                  <a:cubicBezTo>
                    <a:pt x="5015271" y="2613858"/>
                    <a:pt x="5017664" y="2606549"/>
                    <a:pt x="5019669" y="2599111"/>
                  </a:cubicBezTo>
                  <a:cubicBezTo>
                    <a:pt x="5021869" y="2592901"/>
                    <a:pt x="5025361" y="2586012"/>
                    <a:pt x="5026364" y="2581388"/>
                  </a:cubicBezTo>
                  <a:cubicBezTo>
                    <a:pt x="5026687" y="2579900"/>
                    <a:pt x="5027011" y="2578994"/>
                    <a:pt x="5027334" y="2577927"/>
                  </a:cubicBezTo>
                  <a:cubicBezTo>
                    <a:pt x="5035387" y="2560787"/>
                    <a:pt x="5042987" y="2546621"/>
                    <a:pt x="5049132" y="2539765"/>
                  </a:cubicBezTo>
                  <a:cubicBezTo>
                    <a:pt x="5056409" y="2532779"/>
                    <a:pt x="5061131" y="2533458"/>
                    <a:pt x="5062715" y="2547042"/>
                  </a:cubicBezTo>
                  <a:close/>
                  <a:moveTo>
                    <a:pt x="5841129" y="3974635"/>
                  </a:moveTo>
                  <a:cubicBezTo>
                    <a:pt x="5840385" y="3974538"/>
                    <a:pt x="5840062" y="3974538"/>
                    <a:pt x="5840288" y="3975378"/>
                  </a:cubicBezTo>
                  <a:cubicBezTo>
                    <a:pt x="5840547" y="3975217"/>
                    <a:pt x="5840773" y="3974958"/>
                    <a:pt x="5841129" y="3974635"/>
                  </a:cubicBezTo>
                  <a:close/>
                  <a:moveTo>
                    <a:pt x="5795657" y="3975217"/>
                  </a:moveTo>
                  <a:cubicBezTo>
                    <a:pt x="5795593" y="3975702"/>
                    <a:pt x="5795496" y="3976219"/>
                    <a:pt x="5795431" y="3976963"/>
                  </a:cubicBezTo>
                  <a:cubicBezTo>
                    <a:pt x="5796498" y="3975799"/>
                    <a:pt x="5796498" y="3975540"/>
                    <a:pt x="5795657" y="3975217"/>
                  </a:cubicBezTo>
                  <a:close/>
                  <a:moveTo>
                    <a:pt x="5647471" y="3954195"/>
                  </a:moveTo>
                  <a:lnTo>
                    <a:pt x="5647213" y="3953936"/>
                  </a:lnTo>
                  <a:cubicBezTo>
                    <a:pt x="5646954" y="3954260"/>
                    <a:pt x="5646728" y="3954583"/>
                    <a:pt x="5646566" y="3954939"/>
                  </a:cubicBezTo>
                  <a:cubicBezTo>
                    <a:pt x="5646404" y="3955521"/>
                    <a:pt x="5646728" y="3955521"/>
                    <a:pt x="5647148" y="3955424"/>
                  </a:cubicBezTo>
                  <a:close/>
                  <a:moveTo>
                    <a:pt x="5635052" y="3953516"/>
                  </a:moveTo>
                  <a:cubicBezTo>
                    <a:pt x="5635149" y="3953451"/>
                    <a:pt x="5635149" y="3953354"/>
                    <a:pt x="5635214" y="3953096"/>
                  </a:cubicBezTo>
                  <a:close/>
                  <a:moveTo>
                    <a:pt x="5700705" y="3899798"/>
                  </a:moveTo>
                  <a:cubicBezTo>
                    <a:pt x="5701287" y="3899798"/>
                    <a:pt x="5701448" y="3899701"/>
                    <a:pt x="5701125" y="3899054"/>
                  </a:cubicBezTo>
                  <a:cubicBezTo>
                    <a:pt x="5701028" y="3899216"/>
                    <a:pt x="5700866" y="3899377"/>
                    <a:pt x="5700705" y="3899798"/>
                  </a:cubicBezTo>
                  <a:close/>
                  <a:moveTo>
                    <a:pt x="5729262" y="3884889"/>
                  </a:moveTo>
                  <a:lnTo>
                    <a:pt x="5729359" y="3884889"/>
                  </a:lnTo>
                  <a:lnTo>
                    <a:pt x="5729423" y="3884727"/>
                  </a:lnTo>
                  <a:lnTo>
                    <a:pt x="5729423" y="3884468"/>
                  </a:lnTo>
                  <a:cubicBezTo>
                    <a:pt x="5729359" y="3884565"/>
                    <a:pt x="5729262" y="3884727"/>
                    <a:pt x="5729262" y="3884889"/>
                  </a:cubicBezTo>
                  <a:close/>
                  <a:moveTo>
                    <a:pt x="5757754" y="3896402"/>
                  </a:moveTo>
                  <a:cubicBezTo>
                    <a:pt x="5757657" y="3896564"/>
                    <a:pt x="5757657" y="3896564"/>
                    <a:pt x="5757592" y="3896725"/>
                  </a:cubicBezTo>
                  <a:cubicBezTo>
                    <a:pt x="5757657" y="3896725"/>
                    <a:pt x="5757754" y="3896628"/>
                    <a:pt x="5757851" y="3896628"/>
                  </a:cubicBezTo>
                  <a:cubicBezTo>
                    <a:pt x="5757754" y="3896564"/>
                    <a:pt x="5757754" y="3896467"/>
                    <a:pt x="5757754" y="3896402"/>
                  </a:cubicBezTo>
                  <a:close/>
                  <a:moveTo>
                    <a:pt x="5753291" y="3902191"/>
                  </a:moveTo>
                  <a:cubicBezTo>
                    <a:pt x="5753032" y="3902611"/>
                    <a:pt x="5752773" y="3902999"/>
                    <a:pt x="5752385" y="3903679"/>
                  </a:cubicBezTo>
                  <a:cubicBezTo>
                    <a:pt x="5753129" y="3902838"/>
                    <a:pt x="5753194" y="3902611"/>
                    <a:pt x="5753291" y="3902191"/>
                  </a:cubicBezTo>
                  <a:close/>
                  <a:moveTo>
                    <a:pt x="5757592" y="3897566"/>
                  </a:moveTo>
                  <a:cubicBezTo>
                    <a:pt x="5757657" y="3897372"/>
                    <a:pt x="5757851" y="3897210"/>
                    <a:pt x="5757980" y="3897049"/>
                  </a:cubicBezTo>
                  <a:cubicBezTo>
                    <a:pt x="5757980" y="3896887"/>
                    <a:pt x="5757916" y="3896790"/>
                    <a:pt x="5757916" y="3896628"/>
                  </a:cubicBezTo>
                  <a:cubicBezTo>
                    <a:pt x="5757916" y="3896628"/>
                    <a:pt x="5757495" y="3897372"/>
                    <a:pt x="5757592" y="3897566"/>
                  </a:cubicBezTo>
                  <a:close/>
                  <a:moveTo>
                    <a:pt x="5733757" y="3902514"/>
                  </a:moveTo>
                  <a:cubicBezTo>
                    <a:pt x="5733498" y="3902450"/>
                    <a:pt x="5733337" y="3902353"/>
                    <a:pt x="5733078" y="3902256"/>
                  </a:cubicBezTo>
                  <a:cubicBezTo>
                    <a:pt x="5733078" y="3902256"/>
                    <a:pt x="5733078" y="3902256"/>
                    <a:pt x="5733142" y="3902256"/>
                  </a:cubicBezTo>
                  <a:cubicBezTo>
                    <a:pt x="5733142" y="3902191"/>
                    <a:pt x="5733142" y="3902094"/>
                    <a:pt x="5733078" y="3902029"/>
                  </a:cubicBezTo>
                  <a:cubicBezTo>
                    <a:pt x="5733078" y="3902094"/>
                    <a:pt x="5733013" y="3902094"/>
                    <a:pt x="5733013" y="3902191"/>
                  </a:cubicBezTo>
                  <a:cubicBezTo>
                    <a:pt x="5733013" y="3902191"/>
                    <a:pt x="5733013" y="3902256"/>
                    <a:pt x="5733078" y="3902256"/>
                  </a:cubicBezTo>
                  <a:cubicBezTo>
                    <a:pt x="5733239" y="3902514"/>
                    <a:pt x="5733337" y="3902838"/>
                    <a:pt x="5733498" y="3903258"/>
                  </a:cubicBezTo>
                  <a:close/>
                  <a:moveTo>
                    <a:pt x="5827384" y="3837283"/>
                  </a:moveTo>
                  <a:cubicBezTo>
                    <a:pt x="5826899" y="3836959"/>
                    <a:pt x="5826802" y="3837121"/>
                    <a:pt x="5826802" y="3837444"/>
                  </a:cubicBezTo>
                  <a:lnTo>
                    <a:pt x="5827869" y="3838188"/>
                  </a:lnTo>
                  <a:lnTo>
                    <a:pt x="5828225" y="3838091"/>
                  </a:lnTo>
                  <a:cubicBezTo>
                    <a:pt x="5827869" y="3837768"/>
                    <a:pt x="5827707" y="3837444"/>
                    <a:pt x="5827384" y="3837283"/>
                  </a:cubicBezTo>
                  <a:close/>
                  <a:moveTo>
                    <a:pt x="5812636" y="3885697"/>
                  </a:moveTo>
                  <a:cubicBezTo>
                    <a:pt x="5813380" y="3884889"/>
                    <a:pt x="5813542" y="3884630"/>
                    <a:pt x="5813542" y="3884209"/>
                  </a:cubicBezTo>
                  <a:cubicBezTo>
                    <a:pt x="5813219" y="3884727"/>
                    <a:pt x="5812992" y="3885147"/>
                    <a:pt x="5812636" y="3885697"/>
                  </a:cubicBezTo>
                  <a:close/>
                  <a:moveTo>
                    <a:pt x="5821757" y="3888931"/>
                  </a:moveTo>
                  <a:cubicBezTo>
                    <a:pt x="5821918" y="3888769"/>
                    <a:pt x="5822015" y="3888705"/>
                    <a:pt x="5822242" y="3888446"/>
                  </a:cubicBezTo>
                  <a:cubicBezTo>
                    <a:pt x="5822145" y="3888187"/>
                    <a:pt x="5822080" y="3888284"/>
                    <a:pt x="5821757" y="3888931"/>
                  </a:cubicBezTo>
                  <a:close/>
                  <a:moveTo>
                    <a:pt x="5760568" y="3906234"/>
                  </a:moveTo>
                  <a:cubicBezTo>
                    <a:pt x="5760729" y="3906072"/>
                    <a:pt x="5760794" y="3906007"/>
                    <a:pt x="5761053" y="3905748"/>
                  </a:cubicBezTo>
                  <a:cubicBezTo>
                    <a:pt x="5760988" y="3905490"/>
                    <a:pt x="5760891" y="3905587"/>
                    <a:pt x="5760568" y="3906234"/>
                  </a:cubicBezTo>
                  <a:close/>
                  <a:moveTo>
                    <a:pt x="6031876" y="3950541"/>
                  </a:moveTo>
                  <a:cubicBezTo>
                    <a:pt x="6031876" y="3951187"/>
                    <a:pt x="6031714" y="3951867"/>
                    <a:pt x="6031390" y="3952513"/>
                  </a:cubicBezTo>
                  <a:lnTo>
                    <a:pt x="6031067" y="3952352"/>
                  </a:lnTo>
                  <a:cubicBezTo>
                    <a:pt x="6031067" y="3952610"/>
                    <a:pt x="6031132" y="3952869"/>
                    <a:pt x="6031132" y="3953031"/>
                  </a:cubicBezTo>
                  <a:lnTo>
                    <a:pt x="6030711" y="3953839"/>
                  </a:lnTo>
                  <a:cubicBezTo>
                    <a:pt x="6030550" y="3953839"/>
                    <a:pt x="6030485" y="3953839"/>
                    <a:pt x="6030323" y="3953839"/>
                  </a:cubicBezTo>
                  <a:cubicBezTo>
                    <a:pt x="6029967" y="3953775"/>
                    <a:pt x="6029806" y="3953516"/>
                    <a:pt x="6029547" y="3953936"/>
                  </a:cubicBezTo>
                  <a:cubicBezTo>
                    <a:pt x="6029224" y="3954519"/>
                    <a:pt x="6028641" y="3954519"/>
                    <a:pt x="6028156" y="3954422"/>
                  </a:cubicBezTo>
                  <a:cubicBezTo>
                    <a:pt x="6027057" y="3954260"/>
                    <a:pt x="6026345" y="3954745"/>
                    <a:pt x="6025504" y="3955262"/>
                  </a:cubicBezTo>
                  <a:cubicBezTo>
                    <a:pt x="6025084" y="3955521"/>
                    <a:pt x="6022691" y="3955004"/>
                    <a:pt x="6021850" y="3954583"/>
                  </a:cubicBezTo>
                  <a:cubicBezTo>
                    <a:pt x="6021947" y="3954939"/>
                    <a:pt x="6022044" y="3955262"/>
                    <a:pt x="6022109" y="3955521"/>
                  </a:cubicBezTo>
                  <a:cubicBezTo>
                    <a:pt x="6021591" y="3956330"/>
                    <a:pt x="6020524" y="3956330"/>
                    <a:pt x="6020200" y="3957235"/>
                  </a:cubicBezTo>
                  <a:cubicBezTo>
                    <a:pt x="6020136" y="3957397"/>
                    <a:pt x="6019715" y="3957494"/>
                    <a:pt x="6019457" y="3957494"/>
                  </a:cubicBezTo>
                  <a:cubicBezTo>
                    <a:pt x="6019295" y="3957494"/>
                    <a:pt x="6019036" y="3957235"/>
                    <a:pt x="6019036" y="3957235"/>
                  </a:cubicBezTo>
                  <a:cubicBezTo>
                    <a:pt x="6018713" y="3957753"/>
                    <a:pt x="6018551" y="3958399"/>
                    <a:pt x="6017549" y="3958076"/>
                  </a:cubicBezTo>
                  <a:cubicBezTo>
                    <a:pt x="6017128" y="3957914"/>
                    <a:pt x="6016578" y="3958399"/>
                    <a:pt x="6016158" y="3958820"/>
                  </a:cubicBezTo>
                  <a:cubicBezTo>
                    <a:pt x="6015899" y="3959079"/>
                    <a:pt x="6015317" y="3958820"/>
                    <a:pt x="6014832" y="3958723"/>
                  </a:cubicBezTo>
                  <a:cubicBezTo>
                    <a:pt x="6013926" y="3959984"/>
                    <a:pt x="6013926" y="3959984"/>
                    <a:pt x="6012180" y="3958723"/>
                  </a:cubicBezTo>
                  <a:cubicBezTo>
                    <a:pt x="6012083" y="3959143"/>
                    <a:pt x="6012083" y="3959467"/>
                    <a:pt x="6011921" y="3959822"/>
                  </a:cubicBezTo>
                  <a:cubicBezTo>
                    <a:pt x="6011759" y="3960049"/>
                    <a:pt x="6011759" y="3960793"/>
                    <a:pt x="6011177" y="3960211"/>
                  </a:cubicBezTo>
                  <a:cubicBezTo>
                    <a:pt x="6011113" y="3960146"/>
                    <a:pt x="6010854" y="3960211"/>
                    <a:pt x="6010854" y="3960211"/>
                  </a:cubicBezTo>
                  <a:cubicBezTo>
                    <a:pt x="6010369" y="3961375"/>
                    <a:pt x="6009108" y="3961051"/>
                    <a:pt x="6008364" y="3961731"/>
                  </a:cubicBezTo>
                  <a:cubicBezTo>
                    <a:pt x="6008105" y="3961957"/>
                    <a:pt x="6007620" y="3961957"/>
                    <a:pt x="6007199" y="3961957"/>
                  </a:cubicBezTo>
                  <a:cubicBezTo>
                    <a:pt x="6006714" y="3961957"/>
                    <a:pt x="6006132" y="3961472"/>
                    <a:pt x="6005809" y="3962216"/>
                  </a:cubicBezTo>
                  <a:cubicBezTo>
                    <a:pt x="6005227" y="3961795"/>
                    <a:pt x="6004903" y="3962474"/>
                    <a:pt x="6004386" y="3962377"/>
                  </a:cubicBezTo>
                  <a:cubicBezTo>
                    <a:pt x="6003739" y="3962280"/>
                    <a:pt x="6003480" y="3962960"/>
                    <a:pt x="6002898" y="3963024"/>
                  </a:cubicBezTo>
                  <a:cubicBezTo>
                    <a:pt x="6002736" y="3963024"/>
                    <a:pt x="6002478" y="3963218"/>
                    <a:pt x="6002478" y="3963283"/>
                  </a:cubicBezTo>
                  <a:cubicBezTo>
                    <a:pt x="6002575" y="3964609"/>
                    <a:pt x="6001669" y="3964447"/>
                    <a:pt x="6000990" y="3964544"/>
                  </a:cubicBezTo>
                  <a:cubicBezTo>
                    <a:pt x="5999599" y="3964706"/>
                    <a:pt x="5999438" y="3964706"/>
                    <a:pt x="5998758" y="3965288"/>
                  </a:cubicBezTo>
                  <a:cubicBezTo>
                    <a:pt x="5998435" y="3965611"/>
                    <a:pt x="5998273" y="3965935"/>
                    <a:pt x="5997756" y="3965514"/>
                  </a:cubicBezTo>
                  <a:cubicBezTo>
                    <a:pt x="5997691" y="3965450"/>
                    <a:pt x="5997271" y="3965611"/>
                    <a:pt x="5997271" y="3965676"/>
                  </a:cubicBezTo>
                  <a:cubicBezTo>
                    <a:pt x="5997012" y="3966258"/>
                    <a:pt x="5996527" y="3966420"/>
                    <a:pt x="5996009" y="3966420"/>
                  </a:cubicBezTo>
                  <a:cubicBezTo>
                    <a:pt x="5995524" y="3966420"/>
                    <a:pt x="5995136" y="3966776"/>
                    <a:pt x="5994619" y="3966937"/>
                  </a:cubicBezTo>
                  <a:cubicBezTo>
                    <a:pt x="5994198" y="3967099"/>
                    <a:pt x="5993713" y="3967261"/>
                    <a:pt x="5993293" y="3967520"/>
                  </a:cubicBezTo>
                  <a:cubicBezTo>
                    <a:pt x="5986081" y="3968328"/>
                    <a:pt x="5978739" y="3969428"/>
                    <a:pt x="5972853" y="3972080"/>
                  </a:cubicBezTo>
                  <a:cubicBezTo>
                    <a:pt x="5972692" y="3971983"/>
                    <a:pt x="5972595" y="3971983"/>
                    <a:pt x="5972433" y="3972080"/>
                  </a:cubicBezTo>
                  <a:cubicBezTo>
                    <a:pt x="5972174" y="3972144"/>
                    <a:pt x="5971851" y="3972080"/>
                    <a:pt x="5971592" y="3972144"/>
                  </a:cubicBezTo>
                  <a:cubicBezTo>
                    <a:pt x="5971366" y="3972241"/>
                    <a:pt x="5971107" y="3972403"/>
                    <a:pt x="5970945" y="3972629"/>
                  </a:cubicBezTo>
                  <a:cubicBezTo>
                    <a:pt x="5970363" y="3973309"/>
                    <a:pt x="5969943" y="3973309"/>
                    <a:pt x="5969522" y="3972403"/>
                  </a:cubicBezTo>
                  <a:cubicBezTo>
                    <a:pt x="5969458" y="3972241"/>
                    <a:pt x="5969037" y="3972144"/>
                    <a:pt x="5968714" y="3972080"/>
                  </a:cubicBezTo>
                  <a:cubicBezTo>
                    <a:pt x="5968714" y="3972468"/>
                    <a:pt x="5968714" y="3972985"/>
                    <a:pt x="5968714" y="3973567"/>
                  </a:cubicBezTo>
                  <a:cubicBezTo>
                    <a:pt x="5968293" y="3973470"/>
                    <a:pt x="5967873" y="3973470"/>
                    <a:pt x="5967388" y="3973373"/>
                  </a:cubicBezTo>
                  <a:cubicBezTo>
                    <a:pt x="5967226" y="3973794"/>
                    <a:pt x="5966644" y="3973891"/>
                    <a:pt x="5966159" y="3974214"/>
                  </a:cubicBezTo>
                  <a:cubicBezTo>
                    <a:pt x="5965577" y="3974538"/>
                    <a:pt x="5965156" y="3974635"/>
                    <a:pt x="5964574" y="3974376"/>
                  </a:cubicBezTo>
                  <a:cubicBezTo>
                    <a:pt x="5964477" y="3974311"/>
                    <a:pt x="5964315" y="3974376"/>
                    <a:pt x="5964251" y="3974473"/>
                  </a:cubicBezTo>
                  <a:cubicBezTo>
                    <a:pt x="5963572" y="3975120"/>
                    <a:pt x="5962763" y="3975120"/>
                    <a:pt x="5961922" y="3975217"/>
                  </a:cubicBezTo>
                  <a:cubicBezTo>
                    <a:pt x="5961502" y="3975217"/>
                    <a:pt x="5961017" y="3975281"/>
                    <a:pt x="5960596" y="3975443"/>
                  </a:cubicBezTo>
                  <a:cubicBezTo>
                    <a:pt x="5958850" y="3976284"/>
                    <a:pt x="5958947" y="3976284"/>
                    <a:pt x="5957039" y="3975637"/>
                  </a:cubicBezTo>
                  <a:cubicBezTo>
                    <a:pt x="5956877" y="3975540"/>
                    <a:pt x="5956457" y="3975637"/>
                    <a:pt x="5956457" y="3975637"/>
                  </a:cubicBezTo>
                  <a:cubicBezTo>
                    <a:pt x="5956360" y="3976543"/>
                    <a:pt x="5955551" y="3976543"/>
                    <a:pt x="5955034" y="3976866"/>
                  </a:cubicBezTo>
                  <a:cubicBezTo>
                    <a:pt x="5954548" y="3977190"/>
                    <a:pt x="5953805" y="3977287"/>
                    <a:pt x="5953222" y="3977610"/>
                  </a:cubicBezTo>
                  <a:cubicBezTo>
                    <a:pt x="5952899" y="3977772"/>
                    <a:pt x="5952414" y="3976866"/>
                    <a:pt x="5952155" y="3977610"/>
                  </a:cubicBezTo>
                  <a:cubicBezTo>
                    <a:pt x="5951735" y="3977351"/>
                    <a:pt x="5951314" y="3977125"/>
                    <a:pt x="5950829" y="3976866"/>
                  </a:cubicBezTo>
                  <a:cubicBezTo>
                    <a:pt x="5950409" y="3977190"/>
                    <a:pt x="5950085" y="3977933"/>
                    <a:pt x="5949665" y="3978613"/>
                  </a:cubicBezTo>
                  <a:cubicBezTo>
                    <a:pt x="5941644" y="3979259"/>
                    <a:pt x="5933591" y="3979938"/>
                    <a:pt x="5925506" y="3981006"/>
                  </a:cubicBezTo>
                  <a:cubicBezTo>
                    <a:pt x="5912990" y="3982752"/>
                    <a:pt x="5900410" y="3984563"/>
                    <a:pt x="5887829" y="3984984"/>
                  </a:cubicBezTo>
                  <a:lnTo>
                    <a:pt x="5878644" y="3985048"/>
                  </a:lnTo>
                  <a:cubicBezTo>
                    <a:pt x="5878450" y="3984887"/>
                    <a:pt x="5878386" y="3984499"/>
                    <a:pt x="5878386" y="3984240"/>
                  </a:cubicBezTo>
                  <a:cubicBezTo>
                    <a:pt x="5878450" y="3983237"/>
                    <a:pt x="5878224" y="3982493"/>
                    <a:pt x="5877545" y="3981750"/>
                  </a:cubicBezTo>
                  <a:cubicBezTo>
                    <a:pt x="5877383" y="3982235"/>
                    <a:pt x="5877221" y="3982655"/>
                    <a:pt x="5877060" y="3983237"/>
                  </a:cubicBezTo>
                  <a:cubicBezTo>
                    <a:pt x="5877642" y="3983658"/>
                    <a:pt x="5877900" y="3984402"/>
                    <a:pt x="5878062" y="3985145"/>
                  </a:cubicBezTo>
                  <a:lnTo>
                    <a:pt x="5876316" y="3985145"/>
                  </a:lnTo>
                  <a:cubicBezTo>
                    <a:pt x="5876380" y="3984984"/>
                    <a:pt x="5876380" y="3984822"/>
                    <a:pt x="5876380" y="3984660"/>
                  </a:cubicBezTo>
                  <a:cubicBezTo>
                    <a:pt x="5876380" y="3984305"/>
                    <a:pt x="5876057" y="3984078"/>
                    <a:pt x="5875895" y="3983722"/>
                  </a:cubicBezTo>
                  <a:cubicBezTo>
                    <a:pt x="5875895" y="3983722"/>
                    <a:pt x="5875992" y="3983658"/>
                    <a:pt x="5876057" y="3983561"/>
                  </a:cubicBezTo>
                  <a:cubicBezTo>
                    <a:pt x="5876154" y="3983496"/>
                    <a:pt x="5876154" y="3983496"/>
                    <a:pt x="5876219" y="3983399"/>
                  </a:cubicBezTo>
                  <a:cubicBezTo>
                    <a:pt x="5875637" y="3983173"/>
                    <a:pt x="5875087" y="3982914"/>
                    <a:pt x="5874505" y="3982655"/>
                  </a:cubicBezTo>
                  <a:cubicBezTo>
                    <a:pt x="5874311" y="3983496"/>
                    <a:pt x="5874408" y="3984402"/>
                    <a:pt x="5874246" y="3985145"/>
                  </a:cubicBezTo>
                  <a:cubicBezTo>
                    <a:pt x="5871335" y="3985242"/>
                    <a:pt x="5868457" y="3985566"/>
                    <a:pt x="5865546" y="3985986"/>
                  </a:cubicBezTo>
                  <a:cubicBezTo>
                    <a:pt x="5857364" y="3985242"/>
                    <a:pt x="5848406" y="3984402"/>
                    <a:pt x="5840288" y="3986956"/>
                  </a:cubicBezTo>
                  <a:cubicBezTo>
                    <a:pt x="5840126" y="3986795"/>
                    <a:pt x="5839900" y="3986633"/>
                    <a:pt x="5839803" y="3986568"/>
                  </a:cubicBezTo>
                  <a:cubicBezTo>
                    <a:pt x="5839059" y="3985728"/>
                    <a:pt x="5838574" y="3986148"/>
                    <a:pt x="5837992" y="3986633"/>
                  </a:cubicBezTo>
                  <a:cubicBezTo>
                    <a:pt x="5837733" y="3986471"/>
                    <a:pt x="5837410" y="3986310"/>
                    <a:pt x="5837151" y="3986148"/>
                  </a:cubicBezTo>
                  <a:cubicBezTo>
                    <a:pt x="5836892" y="3985986"/>
                    <a:pt x="5836084" y="3985566"/>
                    <a:pt x="5835825" y="3985630"/>
                  </a:cubicBezTo>
                  <a:cubicBezTo>
                    <a:pt x="5835599" y="3985728"/>
                    <a:pt x="5835081" y="3985889"/>
                    <a:pt x="5835081" y="3985889"/>
                  </a:cubicBezTo>
                  <a:cubicBezTo>
                    <a:pt x="5834822" y="3985404"/>
                    <a:pt x="5834337" y="3985469"/>
                    <a:pt x="5834014" y="3985307"/>
                  </a:cubicBezTo>
                  <a:cubicBezTo>
                    <a:pt x="5833690" y="3985145"/>
                    <a:pt x="5833432" y="3984984"/>
                    <a:pt x="5833108" y="3984822"/>
                  </a:cubicBezTo>
                  <a:cubicBezTo>
                    <a:pt x="5832688" y="3984660"/>
                    <a:pt x="5832688" y="3984725"/>
                    <a:pt x="5832267" y="3985630"/>
                  </a:cubicBezTo>
                  <a:cubicBezTo>
                    <a:pt x="5832170" y="3985792"/>
                    <a:pt x="5832009" y="3986051"/>
                    <a:pt x="5831847" y="3986148"/>
                  </a:cubicBezTo>
                  <a:cubicBezTo>
                    <a:pt x="5831621" y="3986310"/>
                    <a:pt x="5831265" y="3986374"/>
                    <a:pt x="5830941" y="3986471"/>
                  </a:cubicBezTo>
                  <a:cubicBezTo>
                    <a:pt x="5830521" y="3985630"/>
                    <a:pt x="5830521" y="3985566"/>
                    <a:pt x="5830521" y="3984078"/>
                  </a:cubicBezTo>
                  <a:cubicBezTo>
                    <a:pt x="5829454" y="3984078"/>
                    <a:pt x="5829551" y="3984984"/>
                    <a:pt x="5829454" y="3985728"/>
                  </a:cubicBezTo>
                  <a:cubicBezTo>
                    <a:pt x="5829130" y="3985889"/>
                    <a:pt x="5828775" y="3985986"/>
                    <a:pt x="5828451" y="3986148"/>
                  </a:cubicBezTo>
                  <a:cubicBezTo>
                    <a:pt x="5827869" y="3985792"/>
                    <a:pt x="5827804" y="3984563"/>
                    <a:pt x="5826705" y="3984822"/>
                  </a:cubicBezTo>
                  <a:cubicBezTo>
                    <a:pt x="5826220" y="3985307"/>
                    <a:pt x="5826155" y="3986310"/>
                    <a:pt x="5825152" y="3986568"/>
                  </a:cubicBezTo>
                  <a:cubicBezTo>
                    <a:pt x="5823988" y="3986795"/>
                    <a:pt x="5823406" y="3986568"/>
                    <a:pt x="5823180" y="3985242"/>
                  </a:cubicBezTo>
                  <a:cubicBezTo>
                    <a:pt x="5823180" y="3985048"/>
                    <a:pt x="5823180" y="3984887"/>
                    <a:pt x="5823180" y="3984305"/>
                  </a:cubicBezTo>
                  <a:cubicBezTo>
                    <a:pt x="5822662" y="3984984"/>
                    <a:pt x="5822759" y="3986051"/>
                    <a:pt x="5822015" y="3985986"/>
                  </a:cubicBezTo>
                  <a:cubicBezTo>
                    <a:pt x="5821271" y="3985889"/>
                    <a:pt x="5820689" y="3986051"/>
                    <a:pt x="5820010" y="3986310"/>
                  </a:cubicBezTo>
                  <a:cubicBezTo>
                    <a:pt x="5819687" y="3986471"/>
                    <a:pt x="5819363" y="3985566"/>
                    <a:pt x="5818846" y="3986213"/>
                  </a:cubicBezTo>
                  <a:cubicBezTo>
                    <a:pt x="5818620" y="3986568"/>
                    <a:pt x="5818199" y="3986730"/>
                    <a:pt x="5817779" y="3986956"/>
                  </a:cubicBezTo>
                  <a:cubicBezTo>
                    <a:pt x="5817617" y="3987053"/>
                    <a:pt x="5817358" y="3987118"/>
                    <a:pt x="5817035" y="3987215"/>
                  </a:cubicBezTo>
                  <a:cubicBezTo>
                    <a:pt x="5816776" y="3986892"/>
                    <a:pt x="5816550" y="3986374"/>
                    <a:pt x="5816291" y="3985986"/>
                  </a:cubicBezTo>
                  <a:cubicBezTo>
                    <a:pt x="5816129" y="3986051"/>
                    <a:pt x="5816032" y="3986051"/>
                    <a:pt x="5815968" y="3986051"/>
                  </a:cubicBezTo>
                  <a:cubicBezTo>
                    <a:pt x="5815612" y="3986310"/>
                    <a:pt x="5815385" y="3986568"/>
                    <a:pt x="5814803" y="3986568"/>
                  </a:cubicBezTo>
                  <a:cubicBezTo>
                    <a:pt x="5812895" y="3986310"/>
                    <a:pt x="5812733" y="3986374"/>
                    <a:pt x="5811246" y="3987215"/>
                  </a:cubicBezTo>
                  <a:cubicBezTo>
                    <a:pt x="5810987" y="3986892"/>
                    <a:pt x="5810761" y="3986568"/>
                    <a:pt x="5810405" y="3986148"/>
                  </a:cubicBezTo>
                  <a:cubicBezTo>
                    <a:pt x="5810082" y="3986374"/>
                    <a:pt x="5809661" y="3986568"/>
                    <a:pt x="5809596" y="3986795"/>
                  </a:cubicBezTo>
                  <a:cubicBezTo>
                    <a:pt x="5809402" y="3987215"/>
                    <a:pt x="5809338" y="3987312"/>
                    <a:pt x="5808917" y="3987215"/>
                  </a:cubicBezTo>
                  <a:cubicBezTo>
                    <a:pt x="5808594" y="3987118"/>
                    <a:pt x="5808173" y="3987118"/>
                    <a:pt x="5807915" y="3987312"/>
                  </a:cubicBezTo>
                  <a:cubicBezTo>
                    <a:pt x="5807106" y="3987797"/>
                    <a:pt x="5806362" y="3987539"/>
                    <a:pt x="5805521" y="3987377"/>
                  </a:cubicBezTo>
                  <a:cubicBezTo>
                    <a:pt x="5805101" y="3987312"/>
                    <a:pt x="5804713" y="3986956"/>
                    <a:pt x="5804357" y="3987053"/>
                  </a:cubicBezTo>
                  <a:cubicBezTo>
                    <a:pt x="5803937" y="3987118"/>
                    <a:pt x="5803549" y="3987215"/>
                    <a:pt x="5803290" y="3986795"/>
                  </a:cubicBezTo>
                  <a:cubicBezTo>
                    <a:pt x="5803193" y="3986730"/>
                    <a:pt x="5803031" y="3986730"/>
                    <a:pt x="5803031" y="3986730"/>
                  </a:cubicBezTo>
                  <a:cubicBezTo>
                    <a:pt x="5802384" y="3987862"/>
                    <a:pt x="5801317" y="3986956"/>
                    <a:pt x="5800412" y="3987312"/>
                  </a:cubicBezTo>
                  <a:cubicBezTo>
                    <a:pt x="5799571" y="3987539"/>
                    <a:pt x="5798503" y="3987053"/>
                    <a:pt x="5797501" y="3986892"/>
                  </a:cubicBezTo>
                  <a:cubicBezTo>
                    <a:pt x="5797404" y="3986633"/>
                    <a:pt x="5797404" y="3986374"/>
                    <a:pt x="5797404" y="3986148"/>
                  </a:cubicBezTo>
                  <a:cubicBezTo>
                    <a:pt x="5796757" y="3986568"/>
                    <a:pt x="5796078" y="3986051"/>
                    <a:pt x="5795431" y="3986213"/>
                  </a:cubicBezTo>
                  <a:cubicBezTo>
                    <a:pt x="5795334" y="3986213"/>
                    <a:pt x="5795269" y="3986374"/>
                    <a:pt x="5795108" y="3986471"/>
                  </a:cubicBezTo>
                  <a:cubicBezTo>
                    <a:pt x="5794849" y="3986148"/>
                    <a:pt x="5794687" y="3985889"/>
                    <a:pt x="5794429" y="3985469"/>
                  </a:cubicBezTo>
                  <a:cubicBezTo>
                    <a:pt x="5794267" y="3985566"/>
                    <a:pt x="5794008" y="3985728"/>
                    <a:pt x="5793846" y="3985728"/>
                  </a:cubicBezTo>
                  <a:cubicBezTo>
                    <a:pt x="5793685" y="3985728"/>
                    <a:pt x="5793426" y="3985630"/>
                    <a:pt x="5793264" y="3985566"/>
                  </a:cubicBezTo>
                  <a:cubicBezTo>
                    <a:pt x="5793361" y="3985404"/>
                    <a:pt x="5793426" y="3985145"/>
                    <a:pt x="5793588" y="3984984"/>
                  </a:cubicBezTo>
                  <a:cubicBezTo>
                    <a:pt x="5793782" y="3984822"/>
                    <a:pt x="5794008" y="3984725"/>
                    <a:pt x="5794267" y="3984563"/>
                  </a:cubicBezTo>
                  <a:cubicBezTo>
                    <a:pt x="5793685" y="3983916"/>
                    <a:pt x="5793200" y="3984078"/>
                    <a:pt x="5792779" y="3984499"/>
                  </a:cubicBezTo>
                  <a:cubicBezTo>
                    <a:pt x="5792456" y="3984887"/>
                    <a:pt x="5792035" y="3985307"/>
                    <a:pt x="5791777" y="3985728"/>
                  </a:cubicBezTo>
                  <a:cubicBezTo>
                    <a:pt x="5791356" y="3986471"/>
                    <a:pt x="5790968" y="3986633"/>
                    <a:pt x="5790224" y="3986148"/>
                  </a:cubicBezTo>
                  <a:cubicBezTo>
                    <a:pt x="5789965" y="3985986"/>
                    <a:pt x="5789383" y="3986213"/>
                    <a:pt x="5789060" y="3986374"/>
                  </a:cubicBezTo>
                  <a:cubicBezTo>
                    <a:pt x="5787993" y="3986892"/>
                    <a:pt x="5787993" y="3986892"/>
                    <a:pt x="5787152" y="3985728"/>
                  </a:cubicBezTo>
                  <a:lnTo>
                    <a:pt x="5786085" y="3986956"/>
                  </a:lnTo>
                  <a:cubicBezTo>
                    <a:pt x="5785729" y="3986568"/>
                    <a:pt x="5785567" y="3986213"/>
                    <a:pt x="5785567" y="3986213"/>
                  </a:cubicBezTo>
                  <a:cubicBezTo>
                    <a:pt x="5784823" y="3986471"/>
                    <a:pt x="5783918" y="3985792"/>
                    <a:pt x="5783239" y="3986310"/>
                  </a:cubicBezTo>
                  <a:cubicBezTo>
                    <a:pt x="5782689" y="3986795"/>
                    <a:pt x="5782689" y="3985630"/>
                    <a:pt x="5782268" y="3985986"/>
                  </a:cubicBezTo>
                  <a:cubicBezTo>
                    <a:pt x="5781945" y="3986310"/>
                    <a:pt x="5781589" y="3986310"/>
                    <a:pt x="5781266" y="3986148"/>
                  </a:cubicBezTo>
                  <a:cubicBezTo>
                    <a:pt x="5780199" y="3985792"/>
                    <a:pt x="5779196" y="3985792"/>
                    <a:pt x="5778193" y="3986568"/>
                  </a:cubicBezTo>
                  <a:cubicBezTo>
                    <a:pt x="5777967" y="3985889"/>
                    <a:pt x="5777708" y="3985404"/>
                    <a:pt x="5777450" y="3984887"/>
                  </a:cubicBezTo>
                  <a:cubicBezTo>
                    <a:pt x="5777288" y="3985048"/>
                    <a:pt x="5777126" y="3985048"/>
                    <a:pt x="5777029" y="3985242"/>
                  </a:cubicBezTo>
                  <a:cubicBezTo>
                    <a:pt x="5776544" y="3985728"/>
                    <a:pt x="5776285" y="3985792"/>
                    <a:pt x="5775638" y="3985469"/>
                  </a:cubicBezTo>
                  <a:cubicBezTo>
                    <a:pt x="5774312" y="3984725"/>
                    <a:pt x="5773569" y="3984725"/>
                    <a:pt x="5771822" y="3985307"/>
                  </a:cubicBezTo>
                  <a:lnTo>
                    <a:pt x="5771240" y="3985145"/>
                  </a:lnTo>
                  <a:cubicBezTo>
                    <a:pt x="5771175" y="3984887"/>
                    <a:pt x="5771014" y="3984660"/>
                    <a:pt x="5770820" y="3984499"/>
                  </a:cubicBezTo>
                  <a:cubicBezTo>
                    <a:pt x="5770593" y="3984240"/>
                    <a:pt x="5770270" y="3984143"/>
                    <a:pt x="5769849" y="3983916"/>
                  </a:cubicBezTo>
                  <a:cubicBezTo>
                    <a:pt x="5769914" y="3984240"/>
                    <a:pt x="5769914" y="3984499"/>
                    <a:pt x="5770011" y="3984725"/>
                  </a:cubicBezTo>
                  <a:lnTo>
                    <a:pt x="5770011" y="3984822"/>
                  </a:lnTo>
                  <a:lnTo>
                    <a:pt x="5768006" y="3984402"/>
                  </a:lnTo>
                  <a:cubicBezTo>
                    <a:pt x="5768200" y="3984078"/>
                    <a:pt x="5768523" y="3983722"/>
                    <a:pt x="5768847" y="3983399"/>
                  </a:cubicBezTo>
                  <a:cubicBezTo>
                    <a:pt x="5768588" y="3983076"/>
                    <a:pt x="5768362" y="3982914"/>
                    <a:pt x="5768103" y="3983496"/>
                  </a:cubicBezTo>
                  <a:cubicBezTo>
                    <a:pt x="5767941" y="3983722"/>
                    <a:pt x="5767780" y="3984078"/>
                    <a:pt x="5767521" y="3984305"/>
                  </a:cubicBezTo>
                  <a:cubicBezTo>
                    <a:pt x="5765225" y="3983916"/>
                    <a:pt x="5762896" y="3983561"/>
                    <a:pt x="5760471" y="3983722"/>
                  </a:cubicBezTo>
                  <a:cubicBezTo>
                    <a:pt x="5758595" y="3983819"/>
                    <a:pt x="5756590" y="3984240"/>
                    <a:pt x="5754682" y="3984563"/>
                  </a:cubicBezTo>
                  <a:cubicBezTo>
                    <a:pt x="5754196" y="3984402"/>
                    <a:pt x="5753614" y="3984240"/>
                    <a:pt x="5753032" y="3984143"/>
                  </a:cubicBezTo>
                  <a:lnTo>
                    <a:pt x="5752870" y="3983496"/>
                  </a:lnTo>
                  <a:cubicBezTo>
                    <a:pt x="5752385" y="3983561"/>
                    <a:pt x="5751965" y="3983819"/>
                    <a:pt x="5751544" y="3983981"/>
                  </a:cubicBezTo>
                  <a:lnTo>
                    <a:pt x="5749960" y="3983819"/>
                  </a:lnTo>
                  <a:lnTo>
                    <a:pt x="5750057" y="3982817"/>
                  </a:lnTo>
                  <a:lnTo>
                    <a:pt x="5749798" y="3982817"/>
                  </a:lnTo>
                  <a:cubicBezTo>
                    <a:pt x="5749733" y="3983173"/>
                    <a:pt x="5749733" y="3983496"/>
                    <a:pt x="5749798" y="3983916"/>
                  </a:cubicBezTo>
                  <a:lnTo>
                    <a:pt x="5741034" y="3983076"/>
                  </a:lnTo>
                  <a:cubicBezTo>
                    <a:pt x="5740937" y="3982914"/>
                    <a:pt x="5740872" y="3982817"/>
                    <a:pt x="5740775" y="3982590"/>
                  </a:cubicBezTo>
                  <a:cubicBezTo>
                    <a:pt x="5740710" y="3982752"/>
                    <a:pt x="5740710" y="3982914"/>
                    <a:pt x="5740613" y="3982979"/>
                  </a:cubicBezTo>
                  <a:lnTo>
                    <a:pt x="5736474" y="3982590"/>
                  </a:lnTo>
                  <a:lnTo>
                    <a:pt x="5736474" y="3982493"/>
                  </a:lnTo>
                  <a:lnTo>
                    <a:pt x="5736312" y="3982493"/>
                  </a:lnTo>
                  <a:lnTo>
                    <a:pt x="5732334" y="3982073"/>
                  </a:lnTo>
                  <a:lnTo>
                    <a:pt x="5732269" y="3981847"/>
                  </a:lnTo>
                  <a:cubicBezTo>
                    <a:pt x="5732011" y="3981588"/>
                    <a:pt x="5731752" y="3981847"/>
                    <a:pt x="5731493" y="3982008"/>
                  </a:cubicBezTo>
                  <a:lnTo>
                    <a:pt x="5731170" y="3981911"/>
                  </a:lnTo>
                  <a:cubicBezTo>
                    <a:pt x="5731105" y="3981847"/>
                    <a:pt x="5731105" y="3981847"/>
                    <a:pt x="5731008" y="3981750"/>
                  </a:cubicBezTo>
                  <a:cubicBezTo>
                    <a:pt x="5730943" y="3981653"/>
                    <a:pt x="5730749" y="3981588"/>
                    <a:pt x="5730685" y="3981653"/>
                  </a:cubicBezTo>
                  <a:lnTo>
                    <a:pt x="5730102" y="3981847"/>
                  </a:lnTo>
                  <a:lnTo>
                    <a:pt x="5717101" y="3980262"/>
                  </a:lnTo>
                  <a:cubicBezTo>
                    <a:pt x="5717004" y="3980165"/>
                    <a:pt x="5717004" y="3980165"/>
                    <a:pt x="5716940" y="3980165"/>
                  </a:cubicBezTo>
                  <a:cubicBezTo>
                    <a:pt x="5716455" y="3979356"/>
                    <a:pt x="5716099" y="3979518"/>
                    <a:pt x="5715517" y="3980100"/>
                  </a:cubicBezTo>
                  <a:lnTo>
                    <a:pt x="5713059" y="3979777"/>
                  </a:lnTo>
                  <a:lnTo>
                    <a:pt x="5713059" y="3979098"/>
                  </a:lnTo>
                  <a:cubicBezTo>
                    <a:pt x="5712638" y="3979259"/>
                    <a:pt x="5712218" y="3979421"/>
                    <a:pt x="5711894" y="3979583"/>
                  </a:cubicBezTo>
                  <a:lnTo>
                    <a:pt x="5708240" y="3979033"/>
                  </a:lnTo>
                  <a:cubicBezTo>
                    <a:pt x="5707658" y="3978839"/>
                    <a:pt x="5707076" y="3978774"/>
                    <a:pt x="5706494" y="3978774"/>
                  </a:cubicBezTo>
                  <a:lnTo>
                    <a:pt x="5704844" y="3978515"/>
                  </a:lnTo>
                  <a:lnTo>
                    <a:pt x="5704585" y="3977610"/>
                  </a:lnTo>
                  <a:cubicBezTo>
                    <a:pt x="5704521" y="3977610"/>
                    <a:pt x="5704359" y="3977513"/>
                    <a:pt x="5704359" y="3977610"/>
                  </a:cubicBezTo>
                  <a:cubicBezTo>
                    <a:pt x="5703615" y="3978095"/>
                    <a:pt x="5702871" y="3978354"/>
                    <a:pt x="5702031" y="3978095"/>
                  </a:cubicBezTo>
                  <a:cubicBezTo>
                    <a:pt x="5701869" y="3978030"/>
                    <a:pt x="5701707" y="3977869"/>
                    <a:pt x="5701448" y="3977610"/>
                  </a:cubicBezTo>
                  <a:cubicBezTo>
                    <a:pt x="5701287" y="3977707"/>
                    <a:pt x="5701125" y="3977869"/>
                    <a:pt x="5700866" y="3977933"/>
                  </a:cubicBezTo>
                  <a:lnTo>
                    <a:pt x="5700446" y="3977869"/>
                  </a:lnTo>
                  <a:cubicBezTo>
                    <a:pt x="5700381" y="3977772"/>
                    <a:pt x="5700219" y="3977772"/>
                    <a:pt x="5700025" y="3977772"/>
                  </a:cubicBezTo>
                  <a:lnTo>
                    <a:pt x="5699540" y="3977707"/>
                  </a:lnTo>
                  <a:cubicBezTo>
                    <a:pt x="5699152" y="3977125"/>
                    <a:pt x="5698635" y="3977448"/>
                    <a:pt x="5698150" y="3977448"/>
                  </a:cubicBezTo>
                  <a:lnTo>
                    <a:pt x="5695886" y="3977125"/>
                  </a:lnTo>
                  <a:lnTo>
                    <a:pt x="5696241" y="3974473"/>
                  </a:lnTo>
                  <a:lnTo>
                    <a:pt x="5696241" y="3974376"/>
                  </a:lnTo>
                  <a:cubicBezTo>
                    <a:pt x="5696144" y="3974473"/>
                    <a:pt x="5696080" y="3974635"/>
                    <a:pt x="5695983" y="3974796"/>
                  </a:cubicBezTo>
                  <a:cubicBezTo>
                    <a:pt x="5695336" y="3975540"/>
                    <a:pt x="5695239" y="3975540"/>
                    <a:pt x="5694592" y="3975055"/>
                  </a:cubicBezTo>
                  <a:cubicBezTo>
                    <a:pt x="5693687" y="3974376"/>
                    <a:pt x="5692684" y="3974149"/>
                    <a:pt x="5691617" y="3974473"/>
                  </a:cubicBezTo>
                  <a:cubicBezTo>
                    <a:pt x="5691358" y="3974538"/>
                    <a:pt x="5691261" y="3974958"/>
                    <a:pt x="5691035" y="3975055"/>
                  </a:cubicBezTo>
                  <a:cubicBezTo>
                    <a:pt x="5690873" y="3975120"/>
                    <a:pt x="5690517" y="3974893"/>
                    <a:pt x="5690355" y="3974958"/>
                  </a:cubicBezTo>
                  <a:cubicBezTo>
                    <a:pt x="5689870" y="3975443"/>
                    <a:pt x="5689547" y="3973955"/>
                    <a:pt x="5689029" y="3974893"/>
                  </a:cubicBezTo>
                  <a:cubicBezTo>
                    <a:pt x="5688609" y="3974376"/>
                    <a:pt x="5687962" y="3975281"/>
                    <a:pt x="5687606" y="3974538"/>
                  </a:cubicBezTo>
                  <a:cubicBezTo>
                    <a:pt x="5686636" y="3974635"/>
                    <a:pt x="5685731" y="3974538"/>
                    <a:pt x="5684728" y="3974699"/>
                  </a:cubicBezTo>
                  <a:cubicBezTo>
                    <a:pt x="5684405" y="3974796"/>
                    <a:pt x="5684146" y="3974958"/>
                    <a:pt x="5683887" y="3974473"/>
                  </a:cubicBezTo>
                  <a:cubicBezTo>
                    <a:pt x="5683823" y="3974311"/>
                    <a:pt x="5683564" y="3974214"/>
                    <a:pt x="5683467" y="3974214"/>
                  </a:cubicBezTo>
                  <a:cubicBezTo>
                    <a:pt x="5682594" y="3974699"/>
                    <a:pt x="5681753" y="3973891"/>
                    <a:pt x="5680686" y="3973955"/>
                  </a:cubicBezTo>
                  <a:cubicBezTo>
                    <a:pt x="5680524" y="3974149"/>
                    <a:pt x="5680330" y="3974214"/>
                    <a:pt x="5680103" y="3974311"/>
                  </a:cubicBezTo>
                  <a:lnTo>
                    <a:pt x="5677193" y="3973794"/>
                  </a:lnTo>
                  <a:cubicBezTo>
                    <a:pt x="5677193" y="3973729"/>
                    <a:pt x="5677128" y="3973632"/>
                    <a:pt x="5677128" y="3973470"/>
                  </a:cubicBezTo>
                  <a:cubicBezTo>
                    <a:pt x="5676772" y="3973309"/>
                    <a:pt x="5676708" y="3973470"/>
                    <a:pt x="5676546" y="3973729"/>
                  </a:cubicBezTo>
                  <a:cubicBezTo>
                    <a:pt x="5661701" y="3970915"/>
                    <a:pt x="5646986" y="3967423"/>
                    <a:pt x="5632401" y="3963606"/>
                  </a:cubicBezTo>
                  <a:lnTo>
                    <a:pt x="5632142" y="3964447"/>
                  </a:lnTo>
                  <a:lnTo>
                    <a:pt x="5631980" y="3964706"/>
                  </a:lnTo>
                  <a:cubicBezTo>
                    <a:pt x="5631236" y="3964447"/>
                    <a:pt x="5630848" y="3964285"/>
                    <a:pt x="5630913" y="3964868"/>
                  </a:cubicBezTo>
                  <a:cubicBezTo>
                    <a:pt x="5631236" y="3964868"/>
                    <a:pt x="5631592" y="3964771"/>
                    <a:pt x="5631980" y="3964706"/>
                  </a:cubicBezTo>
                  <a:cubicBezTo>
                    <a:pt x="5631980" y="3964706"/>
                    <a:pt x="5631980" y="3964706"/>
                    <a:pt x="5632077" y="3964706"/>
                  </a:cubicBezTo>
                  <a:lnTo>
                    <a:pt x="5631818" y="3965773"/>
                  </a:lnTo>
                  <a:lnTo>
                    <a:pt x="5631721" y="3965773"/>
                  </a:lnTo>
                  <a:cubicBezTo>
                    <a:pt x="5631818" y="3965773"/>
                    <a:pt x="5631818" y="3965870"/>
                    <a:pt x="5631818" y="3965870"/>
                  </a:cubicBezTo>
                  <a:lnTo>
                    <a:pt x="5631333" y="3967681"/>
                  </a:lnTo>
                  <a:cubicBezTo>
                    <a:pt x="5630751" y="3967164"/>
                    <a:pt x="5630331" y="3966517"/>
                    <a:pt x="5628940" y="3966517"/>
                  </a:cubicBezTo>
                  <a:cubicBezTo>
                    <a:pt x="5629263" y="3967002"/>
                    <a:pt x="5629587" y="3967358"/>
                    <a:pt x="5629846" y="3967746"/>
                  </a:cubicBezTo>
                  <a:cubicBezTo>
                    <a:pt x="5630428" y="3967746"/>
                    <a:pt x="5630848" y="3967746"/>
                    <a:pt x="5631333" y="3967746"/>
                  </a:cubicBezTo>
                  <a:cubicBezTo>
                    <a:pt x="5629263" y="3975540"/>
                    <a:pt x="5627097" y="3983399"/>
                    <a:pt x="5627517" y="3991452"/>
                  </a:cubicBezTo>
                  <a:lnTo>
                    <a:pt x="5627032" y="3991355"/>
                  </a:lnTo>
                  <a:cubicBezTo>
                    <a:pt x="5626773" y="3991775"/>
                    <a:pt x="5626773" y="3991840"/>
                    <a:pt x="5627582" y="3992002"/>
                  </a:cubicBezTo>
                  <a:cubicBezTo>
                    <a:pt x="5627679" y="3992422"/>
                    <a:pt x="5627679" y="3992940"/>
                    <a:pt x="5627776" y="3993328"/>
                  </a:cubicBezTo>
                  <a:cubicBezTo>
                    <a:pt x="5627582" y="3993683"/>
                    <a:pt x="5627097" y="3994071"/>
                    <a:pt x="5627258" y="3994427"/>
                  </a:cubicBezTo>
                  <a:cubicBezTo>
                    <a:pt x="5627355" y="3994492"/>
                    <a:pt x="5627258" y="3994589"/>
                    <a:pt x="5627258" y="3994654"/>
                  </a:cubicBezTo>
                  <a:cubicBezTo>
                    <a:pt x="5625124" y="3996659"/>
                    <a:pt x="5622148" y="3997985"/>
                    <a:pt x="5617847" y="3996141"/>
                  </a:cubicBezTo>
                  <a:cubicBezTo>
                    <a:pt x="5617233" y="3995915"/>
                    <a:pt x="5616683" y="3995591"/>
                    <a:pt x="5616165" y="3995171"/>
                  </a:cubicBezTo>
                  <a:lnTo>
                    <a:pt x="5616424" y="3995009"/>
                  </a:lnTo>
                  <a:cubicBezTo>
                    <a:pt x="5616165" y="3994912"/>
                    <a:pt x="5616004" y="3994848"/>
                    <a:pt x="5615777" y="3994848"/>
                  </a:cubicBezTo>
                  <a:lnTo>
                    <a:pt x="5615163" y="3994266"/>
                  </a:lnTo>
                  <a:cubicBezTo>
                    <a:pt x="5615260" y="3994168"/>
                    <a:pt x="5615260" y="3994071"/>
                    <a:pt x="5615357" y="3994007"/>
                  </a:cubicBezTo>
                  <a:cubicBezTo>
                    <a:pt x="5615583" y="3993845"/>
                    <a:pt x="5615842" y="3993748"/>
                    <a:pt x="5615583" y="3993522"/>
                  </a:cubicBezTo>
                  <a:cubicBezTo>
                    <a:pt x="5615260" y="3993101"/>
                    <a:pt x="5615519" y="3992681"/>
                    <a:pt x="5615680" y="3992422"/>
                  </a:cubicBezTo>
                  <a:cubicBezTo>
                    <a:pt x="5616262" y="3991775"/>
                    <a:pt x="5616165" y="3991096"/>
                    <a:pt x="5616101" y="3990352"/>
                  </a:cubicBezTo>
                  <a:cubicBezTo>
                    <a:pt x="5616004" y="3989932"/>
                    <a:pt x="5617491" y="3988541"/>
                    <a:pt x="5618235" y="3988218"/>
                  </a:cubicBezTo>
                  <a:cubicBezTo>
                    <a:pt x="5617912" y="3988121"/>
                    <a:pt x="5617588" y="3988056"/>
                    <a:pt x="5617330" y="3988056"/>
                  </a:cubicBezTo>
                  <a:cubicBezTo>
                    <a:pt x="5616845" y="3987377"/>
                    <a:pt x="5617233" y="3986730"/>
                    <a:pt x="5616586" y="3986213"/>
                  </a:cubicBezTo>
                  <a:cubicBezTo>
                    <a:pt x="5616424" y="3986148"/>
                    <a:pt x="5616586" y="3985792"/>
                    <a:pt x="5616683" y="3985630"/>
                  </a:cubicBezTo>
                  <a:cubicBezTo>
                    <a:pt x="5616748" y="3985566"/>
                    <a:pt x="5617103" y="3985469"/>
                    <a:pt x="5617103" y="3985469"/>
                  </a:cubicBezTo>
                  <a:cubicBezTo>
                    <a:pt x="5616748" y="3985048"/>
                    <a:pt x="5616262" y="3984725"/>
                    <a:pt x="5616909" y="3984240"/>
                  </a:cubicBezTo>
                  <a:cubicBezTo>
                    <a:pt x="5617233" y="3983981"/>
                    <a:pt x="5617006" y="3983496"/>
                    <a:pt x="5616845" y="3982979"/>
                  </a:cubicBezTo>
                  <a:cubicBezTo>
                    <a:pt x="5616748" y="3982752"/>
                    <a:pt x="5617233" y="3982493"/>
                    <a:pt x="5617427" y="3982170"/>
                  </a:cubicBezTo>
                  <a:cubicBezTo>
                    <a:pt x="5616683" y="3981103"/>
                    <a:pt x="5616683" y="3981103"/>
                    <a:pt x="5618591" y="3980424"/>
                  </a:cubicBezTo>
                  <a:cubicBezTo>
                    <a:pt x="5618235" y="3980262"/>
                    <a:pt x="5617912" y="3980100"/>
                    <a:pt x="5617750" y="3979841"/>
                  </a:cubicBezTo>
                  <a:cubicBezTo>
                    <a:pt x="5617588" y="3979680"/>
                    <a:pt x="5616909" y="3979356"/>
                    <a:pt x="5617750" y="3979195"/>
                  </a:cubicBezTo>
                  <a:cubicBezTo>
                    <a:pt x="5617847" y="3979195"/>
                    <a:pt x="5617912" y="3979033"/>
                    <a:pt x="5617847" y="3978936"/>
                  </a:cubicBezTo>
                  <a:cubicBezTo>
                    <a:pt x="5617006" y="3978192"/>
                    <a:pt x="5617847" y="3977448"/>
                    <a:pt x="5617491" y="3976704"/>
                  </a:cubicBezTo>
                  <a:cubicBezTo>
                    <a:pt x="5617427" y="3976446"/>
                    <a:pt x="5617588" y="3976122"/>
                    <a:pt x="5617750" y="3975864"/>
                  </a:cubicBezTo>
                  <a:cubicBezTo>
                    <a:pt x="5617912" y="3975540"/>
                    <a:pt x="5618656" y="3975378"/>
                    <a:pt x="5618171" y="3974893"/>
                  </a:cubicBezTo>
                  <a:cubicBezTo>
                    <a:pt x="5618817" y="3974699"/>
                    <a:pt x="5618332" y="3974149"/>
                    <a:pt x="5618591" y="3973891"/>
                  </a:cubicBezTo>
                  <a:cubicBezTo>
                    <a:pt x="5618914" y="3973470"/>
                    <a:pt x="5618494" y="3973050"/>
                    <a:pt x="5618656" y="3972629"/>
                  </a:cubicBezTo>
                  <a:cubicBezTo>
                    <a:pt x="5618753" y="3972565"/>
                    <a:pt x="5618656" y="3972306"/>
                    <a:pt x="5618656" y="3972306"/>
                  </a:cubicBezTo>
                  <a:cubicBezTo>
                    <a:pt x="5617491" y="3971886"/>
                    <a:pt x="5618009" y="3971303"/>
                    <a:pt x="5618171" y="3970818"/>
                  </a:cubicBezTo>
                  <a:cubicBezTo>
                    <a:pt x="5618591" y="3969816"/>
                    <a:pt x="5618656" y="3969751"/>
                    <a:pt x="5618429" y="3969072"/>
                  </a:cubicBezTo>
                  <a:cubicBezTo>
                    <a:pt x="5618235" y="3968749"/>
                    <a:pt x="5618073" y="3968490"/>
                    <a:pt x="5618656" y="3968328"/>
                  </a:cubicBezTo>
                  <a:cubicBezTo>
                    <a:pt x="5618753" y="3968328"/>
                    <a:pt x="5618817" y="3968005"/>
                    <a:pt x="5618753" y="3967940"/>
                  </a:cubicBezTo>
                  <a:cubicBezTo>
                    <a:pt x="5618332" y="3967520"/>
                    <a:pt x="5618429" y="3967164"/>
                    <a:pt x="5618591" y="3966776"/>
                  </a:cubicBezTo>
                  <a:cubicBezTo>
                    <a:pt x="5618753" y="3966420"/>
                    <a:pt x="5618656" y="3966032"/>
                    <a:pt x="5618656" y="3965676"/>
                  </a:cubicBezTo>
                  <a:cubicBezTo>
                    <a:pt x="5618656" y="3965288"/>
                    <a:pt x="5618656" y="3964932"/>
                    <a:pt x="5618753" y="3964609"/>
                  </a:cubicBezTo>
                  <a:cubicBezTo>
                    <a:pt x="5620984" y="3959564"/>
                    <a:pt x="5623054" y="3954422"/>
                    <a:pt x="5623216" y="3949538"/>
                  </a:cubicBezTo>
                  <a:cubicBezTo>
                    <a:pt x="5623313" y="3949473"/>
                    <a:pt x="5623377" y="3949376"/>
                    <a:pt x="5623474" y="3949312"/>
                  </a:cubicBezTo>
                  <a:cubicBezTo>
                    <a:pt x="5623539" y="3949118"/>
                    <a:pt x="5623701" y="3948891"/>
                    <a:pt x="5623701" y="3948729"/>
                  </a:cubicBezTo>
                  <a:cubicBezTo>
                    <a:pt x="5623701" y="3948535"/>
                    <a:pt x="5623701" y="3948309"/>
                    <a:pt x="5623539" y="3948050"/>
                  </a:cubicBezTo>
                  <a:cubicBezTo>
                    <a:pt x="5623216" y="3947404"/>
                    <a:pt x="5623313" y="3947145"/>
                    <a:pt x="5624380" y="3947306"/>
                  </a:cubicBezTo>
                  <a:cubicBezTo>
                    <a:pt x="5624542" y="3947306"/>
                    <a:pt x="5624800" y="3947048"/>
                    <a:pt x="5625027" y="3946886"/>
                  </a:cubicBezTo>
                  <a:cubicBezTo>
                    <a:pt x="5624639" y="3946724"/>
                    <a:pt x="5624218" y="3946466"/>
                    <a:pt x="5623701" y="3946239"/>
                  </a:cubicBezTo>
                  <a:cubicBezTo>
                    <a:pt x="5623863" y="3945981"/>
                    <a:pt x="5624121" y="3945722"/>
                    <a:pt x="5624380" y="3945495"/>
                  </a:cubicBezTo>
                  <a:cubicBezTo>
                    <a:pt x="5624121" y="3945172"/>
                    <a:pt x="5624218" y="3944816"/>
                    <a:pt x="5624121" y="3944331"/>
                  </a:cubicBezTo>
                  <a:cubicBezTo>
                    <a:pt x="5624057" y="3943846"/>
                    <a:pt x="5624121" y="3943490"/>
                    <a:pt x="5624639" y="3943264"/>
                  </a:cubicBezTo>
                  <a:cubicBezTo>
                    <a:pt x="5624703" y="3943167"/>
                    <a:pt x="5624703" y="3943102"/>
                    <a:pt x="5624703" y="3943005"/>
                  </a:cubicBezTo>
                  <a:cubicBezTo>
                    <a:pt x="5624380" y="3942261"/>
                    <a:pt x="5624800" y="3941776"/>
                    <a:pt x="5625124" y="3941194"/>
                  </a:cubicBezTo>
                  <a:cubicBezTo>
                    <a:pt x="5625286" y="3940838"/>
                    <a:pt x="5625447" y="3940612"/>
                    <a:pt x="5625447" y="3940256"/>
                  </a:cubicBezTo>
                  <a:cubicBezTo>
                    <a:pt x="5625447" y="3938768"/>
                    <a:pt x="5625447" y="3938768"/>
                    <a:pt x="5626870" y="3937960"/>
                  </a:cubicBezTo>
                  <a:cubicBezTo>
                    <a:pt x="5627032" y="3937863"/>
                    <a:pt x="5627097" y="3937637"/>
                    <a:pt x="5627097" y="3937540"/>
                  </a:cubicBezTo>
                  <a:cubicBezTo>
                    <a:pt x="5626288" y="3937054"/>
                    <a:pt x="5626709" y="3936537"/>
                    <a:pt x="5626611" y="3936052"/>
                  </a:cubicBezTo>
                  <a:cubicBezTo>
                    <a:pt x="5626514" y="3935567"/>
                    <a:pt x="5626709" y="3935049"/>
                    <a:pt x="5626773" y="3934564"/>
                  </a:cubicBezTo>
                  <a:cubicBezTo>
                    <a:pt x="5626773" y="3934241"/>
                    <a:pt x="5627776" y="3934402"/>
                    <a:pt x="5627194" y="3933820"/>
                  </a:cubicBezTo>
                  <a:cubicBezTo>
                    <a:pt x="5627614" y="3933659"/>
                    <a:pt x="5627937" y="3933497"/>
                    <a:pt x="5628423" y="3933303"/>
                  </a:cubicBezTo>
                  <a:cubicBezTo>
                    <a:pt x="5628358" y="3932915"/>
                    <a:pt x="5627840" y="3932333"/>
                    <a:pt x="5627452" y="3931653"/>
                  </a:cubicBezTo>
                  <a:cubicBezTo>
                    <a:pt x="5630428" y="3926026"/>
                    <a:pt x="5633824" y="3920140"/>
                    <a:pt x="5638287" y="3914351"/>
                  </a:cubicBezTo>
                  <a:cubicBezTo>
                    <a:pt x="5641747" y="3909791"/>
                    <a:pt x="5646469" y="3905748"/>
                    <a:pt x="5651191" y="3902935"/>
                  </a:cubicBezTo>
                  <a:cubicBezTo>
                    <a:pt x="5656009" y="3900121"/>
                    <a:pt x="5660893" y="3898213"/>
                    <a:pt x="5665518" y="3896887"/>
                  </a:cubicBezTo>
                  <a:cubicBezTo>
                    <a:pt x="5667749" y="3896240"/>
                    <a:pt x="5669981" y="3895820"/>
                    <a:pt x="5672148" y="3895238"/>
                  </a:cubicBezTo>
                  <a:cubicBezTo>
                    <a:pt x="5672309" y="3895399"/>
                    <a:pt x="5672471" y="3895723"/>
                    <a:pt x="5672568" y="3895981"/>
                  </a:cubicBezTo>
                  <a:cubicBezTo>
                    <a:pt x="5672730" y="3896887"/>
                    <a:pt x="5673150" y="3897631"/>
                    <a:pt x="5673797" y="3898213"/>
                  </a:cubicBezTo>
                  <a:cubicBezTo>
                    <a:pt x="5673797" y="3897728"/>
                    <a:pt x="5673797" y="3897307"/>
                    <a:pt x="5673797" y="3896725"/>
                  </a:cubicBezTo>
                  <a:cubicBezTo>
                    <a:pt x="5673312" y="3896402"/>
                    <a:pt x="5672891" y="3895820"/>
                    <a:pt x="5672568" y="3895076"/>
                  </a:cubicBezTo>
                  <a:lnTo>
                    <a:pt x="5673797" y="3894720"/>
                  </a:lnTo>
                  <a:cubicBezTo>
                    <a:pt x="5673797" y="3894914"/>
                    <a:pt x="5673797" y="3895076"/>
                    <a:pt x="5673894" y="3895238"/>
                  </a:cubicBezTo>
                  <a:cubicBezTo>
                    <a:pt x="5673959" y="3895496"/>
                    <a:pt x="5674314" y="3895723"/>
                    <a:pt x="5674476" y="3895981"/>
                  </a:cubicBezTo>
                  <a:cubicBezTo>
                    <a:pt x="5674476" y="3895981"/>
                    <a:pt x="5674476" y="3896046"/>
                    <a:pt x="5674379" y="3896143"/>
                  </a:cubicBezTo>
                  <a:cubicBezTo>
                    <a:pt x="5674379" y="3896240"/>
                    <a:pt x="5674314" y="3896240"/>
                    <a:pt x="5674314" y="3896305"/>
                  </a:cubicBezTo>
                  <a:cubicBezTo>
                    <a:pt x="5674799" y="3896467"/>
                    <a:pt x="5675220" y="3896564"/>
                    <a:pt x="5675802" y="3896725"/>
                  </a:cubicBezTo>
                  <a:cubicBezTo>
                    <a:pt x="5675705" y="3895884"/>
                    <a:pt x="5675382" y="3895076"/>
                    <a:pt x="5675285" y="3894235"/>
                  </a:cubicBezTo>
                  <a:cubicBezTo>
                    <a:pt x="5677354" y="3893653"/>
                    <a:pt x="5679360" y="3892909"/>
                    <a:pt x="5681332" y="3891907"/>
                  </a:cubicBezTo>
                  <a:cubicBezTo>
                    <a:pt x="5687542" y="3891163"/>
                    <a:pt x="5694333" y="3890516"/>
                    <a:pt x="5700284" y="3887120"/>
                  </a:cubicBezTo>
                  <a:cubicBezTo>
                    <a:pt x="5700446" y="3887217"/>
                    <a:pt x="5700640" y="3887379"/>
                    <a:pt x="5700802" y="3887540"/>
                  </a:cubicBezTo>
                  <a:cubicBezTo>
                    <a:pt x="5701545" y="3888284"/>
                    <a:pt x="5701869" y="3887767"/>
                    <a:pt x="5702192" y="3887217"/>
                  </a:cubicBezTo>
                  <a:cubicBezTo>
                    <a:pt x="5702451" y="3887379"/>
                    <a:pt x="5702710" y="3887443"/>
                    <a:pt x="5702936" y="3887605"/>
                  </a:cubicBezTo>
                  <a:cubicBezTo>
                    <a:pt x="5703195" y="3887767"/>
                    <a:pt x="5703842" y="3888026"/>
                    <a:pt x="5704100" y="3887961"/>
                  </a:cubicBezTo>
                  <a:cubicBezTo>
                    <a:pt x="5704262" y="3887864"/>
                    <a:pt x="5704682" y="3887605"/>
                    <a:pt x="5704682" y="3887605"/>
                  </a:cubicBezTo>
                  <a:cubicBezTo>
                    <a:pt x="5704941" y="3888123"/>
                    <a:pt x="5705265" y="3887961"/>
                    <a:pt x="5705588" y="3888123"/>
                  </a:cubicBezTo>
                  <a:cubicBezTo>
                    <a:pt x="5705847" y="3888284"/>
                    <a:pt x="5706105" y="3888446"/>
                    <a:pt x="5706332" y="3888511"/>
                  </a:cubicBezTo>
                  <a:cubicBezTo>
                    <a:pt x="5706655" y="3888608"/>
                    <a:pt x="5706655" y="3888511"/>
                    <a:pt x="5706914" y="3887702"/>
                  </a:cubicBezTo>
                  <a:cubicBezTo>
                    <a:pt x="5707011" y="3887540"/>
                    <a:pt x="5707076" y="3887282"/>
                    <a:pt x="5707237" y="3887217"/>
                  </a:cubicBezTo>
                  <a:cubicBezTo>
                    <a:pt x="5707496" y="3887023"/>
                    <a:pt x="5707658" y="3886958"/>
                    <a:pt x="5707917" y="3886797"/>
                  </a:cubicBezTo>
                  <a:cubicBezTo>
                    <a:pt x="5708337" y="3887540"/>
                    <a:pt x="5708337" y="3887605"/>
                    <a:pt x="5708402" y="3889190"/>
                  </a:cubicBezTo>
                  <a:cubicBezTo>
                    <a:pt x="5709243" y="3889093"/>
                    <a:pt x="5709081" y="3888284"/>
                    <a:pt x="5709081" y="3887443"/>
                  </a:cubicBezTo>
                  <a:cubicBezTo>
                    <a:pt x="5709340" y="3887282"/>
                    <a:pt x="5709566" y="3887217"/>
                    <a:pt x="5709825" y="3887023"/>
                  </a:cubicBezTo>
                  <a:cubicBezTo>
                    <a:pt x="5710310" y="3887379"/>
                    <a:pt x="5710407" y="3888608"/>
                    <a:pt x="5711215" y="3888187"/>
                  </a:cubicBezTo>
                  <a:cubicBezTo>
                    <a:pt x="5711571" y="3887605"/>
                    <a:pt x="5711571" y="3886635"/>
                    <a:pt x="5712315" y="3886376"/>
                  </a:cubicBezTo>
                  <a:cubicBezTo>
                    <a:pt x="5713123" y="3886053"/>
                    <a:pt x="5713641" y="3886214"/>
                    <a:pt x="5713867" y="3887540"/>
                  </a:cubicBezTo>
                  <a:cubicBezTo>
                    <a:pt x="5713867" y="3887702"/>
                    <a:pt x="5713867" y="3887864"/>
                    <a:pt x="5713867" y="3888446"/>
                  </a:cubicBezTo>
                  <a:cubicBezTo>
                    <a:pt x="5714191" y="3887702"/>
                    <a:pt x="5714029" y="3886700"/>
                    <a:pt x="5714611" y="3886797"/>
                  </a:cubicBezTo>
                  <a:cubicBezTo>
                    <a:pt x="5715193" y="3886861"/>
                    <a:pt x="5715614" y="3886635"/>
                    <a:pt x="5716099" y="3886279"/>
                  </a:cubicBezTo>
                  <a:cubicBezTo>
                    <a:pt x="5716358" y="3886117"/>
                    <a:pt x="5716616" y="3886958"/>
                    <a:pt x="5716940" y="3886376"/>
                  </a:cubicBezTo>
                  <a:cubicBezTo>
                    <a:pt x="5717101" y="3886053"/>
                    <a:pt x="5717425" y="3885794"/>
                    <a:pt x="5717684" y="3885535"/>
                  </a:cubicBezTo>
                  <a:cubicBezTo>
                    <a:pt x="5717845" y="3885374"/>
                    <a:pt x="5718007" y="3885374"/>
                    <a:pt x="5718169" y="3885309"/>
                  </a:cubicBezTo>
                  <a:cubicBezTo>
                    <a:pt x="5718330" y="3885632"/>
                    <a:pt x="5718589" y="3886053"/>
                    <a:pt x="5718751" y="3886441"/>
                  </a:cubicBezTo>
                  <a:cubicBezTo>
                    <a:pt x="5718848" y="3886376"/>
                    <a:pt x="5718912" y="3886376"/>
                    <a:pt x="5719009" y="3886376"/>
                  </a:cubicBezTo>
                  <a:cubicBezTo>
                    <a:pt x="5719268" y="3886117"/>
                    <a:pt x="5719430" y="3885794"/>
                    <a:pt x="5719850" y="3885891"/>
                  </a:cubicBezTo>
                  <a:cubicBezTo>
                    <a:pt x="5721241" y="3886053"/>
                    <a:pt x="5721403" y="3885956"/>
                    <a:pt x="5722405" y="3885050"/>
                  </a:cubicBezTo>
                  <a:cubicBezTo>
                    <a:pt x="5722567" y="3885374"/>
                    <a:pt x="5722826" y="3885697"/>
                    <a:pt x="5723052" y="3886117"/>
                  </a:cubicBezTo>
                  <a:cubicBezTo>
                    <a:pt x="5723214" y="3885891"/>
                    <a:pt x="5723570" y="3885697"/>
                    <a:pt x="5723634" y="3885471"/>
                  </a:cubicBezTo>
                  <a:cubicBezTo>
                    <a:pt x="5723731" y="3885050"/>
                    <a:pt x="5723828" y="3884953"/>
                    <a:pt x="5724055" y="3884953"/>
                  </a:cubicBezTo>
                  <a:cubicBezTo>
                    <a:pt x="5724313" y="3884953"/>
                    <a:pt x="5724540" y="3884953"/>
                    <a:pt x="5724799" y="3884791"/>
                  </a:cubicBezTo>
                  <a:cubicBezTo>
                    <a:pt x="5725381" y="3884306"/>
                    <a:pt x="5725963" y="3884468"/>
                    <a:pt x="5726545" y="3884565"/>
                  </a:cubicBezTo>
                  <a:cubicBezTo>
                    <a:pt x="5726868" y="3884630"/>
                    <a:pt x="5727127" y="3884953"/>
                    <a:pt x="5727353" y="3884791"/>
                  </a:cubicBezTo>
                  <a:cubicBezTo>
                    <a:pt x="5727709" y="3884727"/>
                    <a:pt x="5727968" y="3884630"/>
                    <a:pt x="5728194" y="3884953"/>
                  </a:cubicBezTo>
                  <a:cubicBezTo>
                    <a:pt x="5728291" y="3885050"/>
                    <a:pt x="5728356" y="3885050"/>
                    <a:pt x="5728356" y="3885050"/>
                  </a:cubicBezTo>
                  <a:cubicBezTo>
                    <a:pt x="5728615" y="3884468"/>
                    <a:pt x="5728873" y="3884371"/>
                    <a:pt x="5729262" y="3884371"/>
                  </a:cubicBezTo>
                  <a:cubicBezTo>
                    <a:pt x="5729262" y="3884209"/>
                    <a:pt x="5729617" y="3884145"/>
                    <a:pt x="5729779" y="3883886"/>
                  </a:cubicBezTo>
                  <a:cubicBezTo>
                    <a:pt x="5729779" y="3884145"/>
                    <a:pt x="5729844" y="3884145"/>
                    <a:pt x="5730038" y="3883724"/>
                  </a:cubicBezTo>
                  <a:cubicBezTo>
                    <a:pt x="5730102" y="3883627"/>
                    <a:pt x="5730102" y="3883563"/>
                    <a:pt x="5730102" y="3883466"/>
                  </a:cubicBezTo>
                  <a:lnTo>
                    <a:pt x="5731493" y="3884145"/>
                  </a:lnTo>
                  <a:cubicBezTo>
                    <a:pt x="5731493" y="3884209"/>
                    <a:pt x="5731493" y="3884306"/>
                    <a:pt x="5731493" y="3884306"/>
                  </a:cubicBezTo>
                  <a:cubicBezTo>
                    <a:pt x="5731493" y="3884306"/>
                    <a:pt x="5731493" y="3884306"/>
                    <a:pt x="5731590" y="3884306"/>
                  </a:cubicBezTo>
                  <a:cubicBezTo>
                    <a:pt x="5731590" y="3884209"/>
                    <a:pt x="5731687" y="3884209"/>
                    <a:pt x="5731687" y="3884145"/>
                  </a:cubicBezTo>
                  <a:lnTo>
                    <a:pt x="5732269" y="3884371"/>
                  </a:lnTo>
                  <a:cubicBezTo>
                    <a:pt x="5732431" y="3884565"/>
                    <a:pt x="5732593" y="3884630"/>
                    <a:pt x="5732657" y="3884791"/>
                  </a:cubicBezTo>
                  <a:lnTo>
                    <a:pt x="5732657" y="3884889"/>
                  </a:lnTo>
                  <a:cubicBezTo>
                    <a:pt x="5732657" y="3884953"/>
                    <a:pt x="5732657" y="3884953"/>
                    <a:pt x="5732754" y="3885050"/>
                  </a:cubicBezTo>
                  <a:lnTo>
                    <a:pt x="5732819" y="3884889"/>
                  </a:lnTo>
                  <a:cubicBezTo>
                    <a:pt x="5732916" y="3884953"/>
                    <a:pt x="5733013" y="3884953"/>
                    <a:pt x="5733078" y="3884953"/>
                  </a:cubicBezTo>
                  <a:cubicBezTo>
                    <a:pt x="5733337" y="3884953"/>
                    <a:pt x="5733563" y="3885050"/>
                    <a:pt x="5733822" y="3884953"/>
                  </a:cubicBezTo>
                  <a:cubicBezTo>
                    <a:pt x="5733919" y="3884953"/>
                    <a:pt x="5733919" y="3884791"/>
                    <a:pt x="5733983" y="3884727"/>
                  </a:cubicBezTo>
                  <a:cubicBezTo>
                    <a:pt x="5734177" y="3884953"/>
                    <a:pt x="5734339" y="3885309"/>
                    <a:pt x="5734565" y="3885632"/>
                  </a:cubicBezTo>
                  <a:cubicBezTo>
                    <a:pt x="5734663" y="3885535"/>
                    <a:pt x="5734824" y="3885374"/>
                    <a:pt x="5734986" y="3885309"/>
                  </a:cubicBezTo>
                  <a:cubicBezTo>
                    <a:pt x="5735148" y="3885309"/>
                    <a:pt x="5735245" y="3885374"/>
                    <a:pt x="5735406" y="3885374"/>
                  </a:cubicBezTo>
                  <a:cubicBezTo>
                    <a:pt x="5735309" y="3885535"/>
                    <a:pt x="5735309" y="3885794"/>
                    <a:pt x="5735245" y="3885956"/>
                  </a:cubicBezTo>
                  <a:cubicBezTo>
                    <a:pt x="5735245" y="3886053"/>
                    <a:pt x="5735148" y="3886053"/>
                    <a:pt x="5735083" y="3886117"/>
                  </a:cubicBezTo>
                  <a:cubicBezTo>
                    <a:pt x="5735245" y="3886279"/>
                    <a:pt x="5735406" y="3886441"/>
                    <a:pt x="5735568" y="3886635"/>
                  </a:cubicBezTo>
                  <a:cubicBezTo>
                    <a:pt x="5735633" y="3886538"/>
                    <a:pt x="5735730" y="3886441"/>
                    <a:pt x="5735827" y="3886376"/>
                  </a:cubicBezTo>
                  <a:cubicBezTo>
                    <a:pt x="5736053" y="3885956"/>
                    <a:pt x="5736247" y="3885535"/>
                    <a:pt x="5736312" y="3885050"/>
                  </a:cubicBezTo>
                  <a:cubicBezTo>
                    <a:pt x="5736474" y="3884306"/>
                    <a:pt x="5736797" y="3884048"/>
                    <a:pt x="5737314" y="3884468"/>
                  </a:cubicBezTo>
                  <a:cubicBezTo>
                    <a:pt x="5737476" y="3884630"/>
                    <a:pt x="5737800" y="3884306"/>
                    <a:pt x="5738058" y="3884145"/>
                  </a:cubicBezTo>
                  <a:cubicBezTo>
                    <a:pt x="5738705" y="3883563"/>
                    <a:pt x="5738640" y="3883466"/>
                    <a:pt x="5739384" y="3884565"/>
                  </a:cubicBezTo>
                  <a:lnTo>
                    <a:pt x="5739869" y="3883142"/>
                  </a:lnTo>
                  <a:cubicBezTo>
                    <a:pt x="5740128" y="3883563"/>
                    <a:pt x="5740290" y="3883821"/>
                    <a:pt x="5740290" y="3883821"/>
                  </a:cubicBezTo>
                  <a:cubicBezTo>
                    <a:pt x="5740710" y="3883466"/>
                    <a:pt x="5741454" y="3884048"/>
                    <a:pt x="5741680" y="3883401"/>
                  </a:cubicBezTo>
                  <a:cubicBezTo>
                    <a:pt x="5741939" y="3882819"/>
                    <a:pt x="5742198" y="3883983"/>
                    <a:pt x="5742360" y="3883466"/>
                  </a:cubicBezTo>
                  <a:cubicBezTo>
                    <a:pt x="5742521" y="3883142"/>
                    <a:pt x="5742683" y="3883077"/>
                    <a:pt x="5742942" y="3883142"/>
                  </a:cubicBezTo>
                  <a:cubicBezTo>
                    <a:pt x="5743686" y="3883304"/>
                    <a:pt x="5744332" y="3883142"/>
                    <a:pt x="5744753" y="3882237"/>
                  </a:cubicBezTo>
                  <a:cubicBezTo>
                    <a:pt x="5745076" y="3882819"/>
                    <a:pt x="5745335" y="3883239"/>
                    <a:pt x="5745594" y="3883724"/>
                  </a:cubicBezTo>
                  <a:cubicBezTo>
                    <a:pt x="5745658" y="3883563"/>
                    <a:pt x="5745755" y="3883466"/>
                    <a:pt x="5745820" y="3883304"/>
                  </a:cubicBezTo>
                  <a:cubicBezTo>
                    <a:pt x="5745982" y="3882722"/>
                    <a:pt x="5746176" y="3882657"/>
                    <a:pt x="5746661" y="3882819"/>
                  </a:cubicBezTo>
                  <a:cubicBezTo>
                    <a:pt x="5747664" y="3883239"/>
                    <a:pt x="5748149" y="3883142"/>
                    <a:pt x="5749054" y="3882140"/>
                  </a:cubicBezTo>
                  <a:lnTo>
                    <a:pt x="5749475" y="3882140"/>
                  </a:lnTo>
                  <a:cubicBezTo>
                    <a:pt x="5749636" y="3882301"/>
                    <a:pt x="5749798" y="3882560"/>
                    <a:pt x="5749895" y="3882657"/>
                  </a:cubicBezTo>
                  <a:cubicBezTo>
                    <a:pt x="5750121" y="3882819"/>
                    <a:pt x="5750316" y="3882819"/>
                    <a:pt x="5750639" y="3882883"/>
                  </a:cubicBezTo>
                  <a:cubicBezTo>
                    <a:pt x="5750477" y="3882657"/>
                    <a:pt x="5750380" y="3882301"/>
                    <a:pt x="5750316" y="3882140"/>
                  </a:cubicBezTo>
                  <a:lnTo>
                    <a:pt x="5750316" y="3882075"/>
                  </a:lnTo>
                  <a:lnTo>
                    <a:pt x="5751641" y="3881978"/>
                  </a:lnTo>
                  <a:cubicBezTo>
                    <a:pt x="5751641" y="3882398"/>
                    <a:pt x="5751544" y="3882722"/>
                    <a:pt x="5751447" y="3883142"/>
                  </a:cubicBezTo>
                  <a:cubicBezTo>
                    <a:pt x="5751706" y="3883401"/>
                    <a:pt x="5751868" y="3883466"/>
                    <a:pt x="5751868" y="3882883"/>
                  </a:cubicBezTo>
                  <a:cubicBezTo>
                    <a:pt x="5751868" y="3882560"/>
                    <a:pt x="5751868" y="3882301"/>
                    <a:pt x="5751965" y="3881978"/>
                  </a:cubicBezTo>
                  <a:cubicBezTo>
                    <a:pt x="5753517" y="3881913"/>
                    <a:pt x="5755102" y="3881557"/>
                    <a:pt x="5756428" y="3880652"/>
                  </a:cubicBezTo>
                  <a:cubicBezTo>
                    <a:pt x="5757495" y="3880005"/>
                    <a:pt x="5758498" y="3879099"/>
                    <a:pt x="5759500" y="3878162"/>
                  </a:cubicBezTo>
                  <a:cubicBezTo>
                    <a:pt x="5759921" y="3878162"/>
                    <a:pt x="5760244" y="3878162"/>
                    <a:pt x="5760665" y="3878000"/>
                  </a:cubicBezTo>
                  <a:lnTo>
                    <a:pt x="5761085" y="3878517"/>
                  </a:lnTo>
                  <a:cubicBezTo>
                    <a:pt x="5761311" y="3878259"/>
                    <a:pt x="5761408" y="3877935"/>
                    <a:pt x="5761635" y="3877612"/>
                  </a:cubicBezTo>
                  <a:lnTo>
                    <a:pt x="5762637" y="3877191"/>
                  </a:lnTo>
                  <a:lnTo>
                    <a:pt x="5763058" y="3878097"/>
                  </a:lnTo>
                  <a:lnTo>
                    <a:pt x="5763220" y="3878000"/>
                  </a:lnTo>
                  <a:cubicBezTo>
                    <a:pt x="5763058" y="3877676"/>
                    <a:pt x="5762961" y="3877353"/>
                    <a:pt x="5762734" y="3877094"/>
                  </a:cubicBezTo>
                  <a:cubicBezTo>
                    <a:pt x="5764448" y="3876286"/>
                    <a:pt x="5766292" y="3875607"/>
                    <a:pt x="5767941" y="3874539"/>
                  </a:cubicBezTo>
                  <a:cubicBezTo>
                    <a:pt x="5768103" y="3874604"/>
                    <a:pt x="5768200" y="3874701"/>
                    <a:pt x="5768362" y="3874863"/>
                  </a:cubicBezTo>
                  <a:cubicBezTo>
                    <a:pt x="5768265" y="3874701"/>
                    <a:pt x="5768265" y="3874539"/>
                    <a:pt x="5768200" y="3874442"/>
                  </a:cubicBezTo>
                  <a:lnTo>
                    <a:pt x="5770593" y="3873116"/>
                  </a:lnTo>
                  <a:lnTo>
                    <a:pt x="5770658" y="3873116"/>
                  </a:lnTo>
                  <a:lnTo>
                    <a:pt x="5770755" y="3873052"/>
                  </a:lnTo>
                  <a:cubicBezTo>
                    <a:pt x="5771499" y="3872631"/>
                    <a:pt x="5772340" y="3872211"/>
                    <a:pt x="5772986" y="3871726"/>
                  </a:cubicBezTo>
                  <a:lnTo>
                    <a:pt x="5773148" y="3871887"/>
                  </a:lnTo>
                  <a:cubicBezTo>
                    <a:pt x="5773407" y="3871952"/>
                    <a:pt x="5773407" y="3871629"/>
                    <a:pt x="5773407" y="3871467"/>
                  </a:cubicBezTo>
                  <a:lnTo>
                    <a:pt x="5773666" y="3871305"/>
                  </a:lnTo>
                  <a:cubicBezTo>
                    <a:pt x="5773730" y="3871305"/>
                    <a:pt x="5773730" y="3871305"/>
                    <a:pt x="5773827" y="3871402"/>
                  </a:cubicBezTo>
                  <a:cubicBezTo>
                    <a:pt x="5773892" y="3871467"/>
                    <a:pt x="5773989" y="3871402"/>
                    <a:pt x="5774054" y="3871305"/>
                  </a:cubicBezTo>
                  <a:lnTo>
                    <a:pt x="5774215" y="3870885"/>
                  </a:lnTo>
                  <a:cubicBezTo>
                    <a:pt x="5776706" y="3869397"/>
                    <a:pt x="5779099" y="3867813"/>
                    <a:pt x="5781524" y="3866098"/>
                  </a:cubicBezTo>
                  <a:cubicBezTo>
                    <a:pt x="5781589" y="3866098"/>
                    <a:pt x="5781589" y="3866098"/>
                    <a:pt x="5781686" y="3866098"/>
                  </a:cubicBezTo>
                  <a:cubicBezTo>
                    <a:pt x="5781783" y="3866098"/>
                    <a:pt x="5781783" y="3866098"/>
                    <a:pt x="5781848" y="3866098"/>
                  </a:cubicBezTo>
                  <a:cubicBezTo>
                    <a:pt x="5782010" y="3865581"/>
                    <a:pt x="5782171" y="3865096"/>
                    <a:pt x="5782333" y="3864514"/>
                  </a:cubicBezTo>
                  <a:cubicBezTo>
                    <a:pt x="5782850" y="3863349"/>
                    <a:pt x="5783336" y="3862282"/>
                    <a:pt x="5783853" y="3861280"/>
                  </a:cubicBezTo>
                  <a:lnTo>
                    <a:pt x="5783853" y="3861441"/>
                  </a:lnTo>
                  <a:cubicBezTo>
                    <a:pt x="5783918" y="3861377"/>
                    <a:pt x="5784015" y="3861280"/>
                    <a:pt x="5784015" y="3861118"/>
                  </a:cubicBezTo>
                  <a:cubicBezTo>
                    <a:pt x="5784079" y="3861280"/>
                    <a:pt x="5784176" y="3861377"/>
                    <a:pt x="5784403" y="3860633"/>
                  </a:cubicBezTo>
                  <a:cubicBezTo>
                    <a:pt x="5784338" y="3860795"/>
                    <a:pt x="5784176" y="3860859"/>
                    <a:pt x="5784015" y="3861118"/>
                  </a:cubicBezTo>
                  <a:lnTo>
                    <a:pt x="5784015" y="3861053"/>
                  </a:lnTo>
                  <a:cubicBezTo>
                    <a:pt x="5784338" y="3860374"/>
                    <a:pt x="5784662" y="3859792"/>
                    <a:pt x="5784920" y="3859145"/>
                  </a:cubicBezTo>
                  <a:cubicBezTo>
                    <a:pt x="5785082" y="3859145"/>
                    <a:pt x="5785308" y="3859145"/>
                    <a:pt x="5785502" y="3859210"/>
                  </a:cubicBezTo>
                  <a:lnTo>
                    <a:pt x="5785405" y="3859469"/>
                  </a:lnTo>
                  <a:lnTo>
                    <a:pt x="5785567" y="3859210"/>
                  </a:lnTo>
                  <a:lnTo>
                    <a:pt x="5785729" y="3859307"/>
                  </a:lnTo>
                  <a:cubicBezTo>
                    <a:pt x="5785405" y="3860471"/>
                    <a:pt x="5785405" y="3860633"/>
                    <a:pt x="5785923" y="3859727"/>
                  </a:cubicBezTo>
                  <a:cubicBezTo>
                    <a:pt x="5785826" y="3860115"/>
                    <a:pt x="5785826" y="3860536"/>
                    <a:pt x="5785729" y="3860956"/>
                  </a:cubicBezTo>
                  <a:cubicBezTo>
                    <a:pt x="5785826" y="3860859"/>
                    <a:pt x="5785988" y="3860633"/>
                    <a:pt x="5786149" y="3860633"/>
                  </a:cubicBezTo>
                  <a:cubicBezTo>
                    <a:pt x="5786311" y="3860536"/>
                    <a:pt x="5786149" y="3861215"/>
                    <a:pt x="5786149" y="3861538"/>
                  </a:cubicBezTo>
                  <a:cubicBezTo>
                    <a:pt x="5785923" y="3861959"/>
                    <a:pt x="5785664" y="3862379"/>
                    <a:pt x="5785664" y="3862864"/>
                  </a:cubicBezTo>
                  <a:cubicBezTo>
                    <a:pt x="5785826" y="3862703"/>
                    <a:pt x="5785988" y="3862444"/>
                    <a:pt x="5786311" y="3862185"/>
                  </a:cubicBezTo>
                  <a:cubicBezTo>
                    <a:pt x="5786408" y="3862121"/>
                    <a:pt x="5786473" y="3861797"/>
                    <a:pt x="5786731" y="3861280"/>
                  </a:cubicBezTo>
                  <a:cubicBezTo>
                    <a:pt x="5786634" y="3861797"/>
                    <a:pt x="5786731" y="3861862"/>
                    <a:pt x="5786731" y="3862185"/>
                  </a:cubicBezTo>
                  <a:cubicBezTo>
                    <a:pt x="5786990" y="3862023"/>
                    <a:pt x="5787249" y="3861862"/>
                    <a:pt x="5787475" y="3861603"/>
                  </a:cubicBezTo>
                  <a:lnTo>
                    <a:pt x="5788381" y="3860956"/>
                  </a:lnTo>
                  <a:lnTo>
                    <a:pt x="5789222" y="3861441"/>
                  </a:lnTo>
                  <a:cubicBezTo>
                    <a:pt x="5789319" y="3861377"/>
                    <a:pt x="5789383" y="3861377"/>
                    <a:pt x="5789383" y="3861280"/>
                  </a:cubicBezTo>
                  <a:cubicBezTo>
                    <a:pt x="5789319" y="3860536"/>
                    <a:pt x="5789448" y="3859954"/>
                    <a:pt x="5790062" y="3859727"/>
                  </a:cubicBezTo>
                  <a:cubicBezTo>
                    <a:pt x="5790224" y="3859630"/>
                    <a:pt x="5790386" y="3859727"/>
                    <a:pt x="5790612" y="3859727"/>
                  </a:cubicBezTo>
                  <a:cubicBezTo>
                    <a:pt x="5790612" y="3859533"/>
                    <a:pt x="5790612" y="3859372"/>
                    <a:pt x="5790612" y="3859145"/>
                  </a:cubicBezTo>
                  <a:lnTo>
                    <a:pt x="5790871" y="3858983"/>
                  </a:lnTo>
                  <a:cubicBezTo>
                    <a:pt x="5791033" y="3858983"/>
                    <a:pt x="5791033" y="3858886"/>
                    <a:pt x="5791033" y="3858789"/>
                  </a:cubicBezTo>
                  <a:lnTo>
                    <a:pt x="5791291" y="3858563"/>
                  </a:lnTo>
                  <a:cubicBezTo>
                    <a:pt x="5791874" y="3858725"/>
                    <a:pt x="5791874" y="3858240"/>
                    <a:pt x="5792035" y="3857884"/>
                  </a:cubicBezTo>
                  <a:lnTo>
                    <a:pt x="5793200" y="3856914"/>
                  </a:lnTo>
                  <a:lnTo>
                    <a:pt x="5795108" y="3858789"/>
                  </a:lnTo>
                  <a:lnTo>
                    <a:pt x="5795172" y="3858789"/>
                  </a:lnTo>
                  <a:cubicBezTo>
                    <a:pt x="5795108" y="3858725"/>
                    <a:pt x="5795011" y="3858563"/>
                    <a:pt x="5795011" y="3858401"/>
                  </a:cubicBezTo>
                  <a:cubicBezTo>
                    <a:pt x="5794752" y="3857560"/>
                    <a:pt x="5794752" y="3857463"/>
                    <a:pt x="5795431" y="3857463"/>
                  </a:cubicBezTo>
                  <a:cubicBezTo>
                    <a:pt x="5796337" y="3857399"/>
                    <a:pt x="5796919" y="3856978"/>
                    <a:pt x="5796983" y="3856073"/>
                  </a:cubicBezTo>
                  <a:cubicBezTo>
                    <a:pt x="5796983" y="3855911"/>
                    <a:pt x="5796757" y="3855588"/>
                    <a:pt x="5796757" y="3855394"/>
                  </a:cubicBezTo>
                  <a:cubicBezTo>
                    <a:pt x="5796757" y="3855232"/>
                    <a:pt x="5797080" y="3855232"/>
                    <a:pt x="5796983" y="3855070"/>
                  </a:cubicBezTo>
                  <a:cubicBezTo>
                    <a:pt x="5796822" y="3854488"/>
                    <a:pt x="5798051" y="3855167"/>
                    <a:pt x="5797566" y="3854326"/>
                  </a:cubicBezTo>
                  <a:cubicBezTo>
                    <a:pt x="5798051" y="3854423"/>
                    <a:pt x="5797663" y="3853421"/>
                    <a:pt x="5798406" y="3853744"/>
                  </a:cubicBezTo>
                  <a:cubicBezTo>
                    <a:pt x="5798730" y="3853162"/>
                    <a:pt x="5799053" y="3852580"/>
                    <a:pt x="5799312" y="3851933"/>
                  </a:cubicBezTo>
                  <a:cubicBezTo>
                    <a:pt x="5799377" y="3851674"/>
                    <a:pt x="5799377" y="3851448"/>
                    <a:pt x="5799797" y="3851610"/>
                  </a:cubicBezTo>
                  <a:cubicBezTo>
                    <a:pt x="5799991" y="3851610"/>
                    <a:pt x="5800121" y="3851610"/>
                    <a:pt x="5800121" y="3851513"/>
                  </a:cubicBezTo>
                  <a:cubicBezTo>
                    <a:pt x="5800056" y="3850704"/>
                    <a:pt x="5801058" y="3850704"/>
                    <a:pt x="5801382" y="3849960"/>
                  </a:cubicBezTo>
                  <a:cubicBezTo>
                    <a:pt x="5801317" y="3849766"/>
                    <a:pt x="5801317" y="3849605"/>
                    <a:pt x="5801317" y="3849443"/>
                  </a:cubicBezTo>
                  <a:lnTo>
                    <a:pt x="5802708" y="3847955"/>
                  </a:lnTo>
                  <a:cubicBezTo>
                    <a:pt x="5802805" y="3848052"/>
                    <a:pt x="5802869" y="3848052"/>
                    <a:pt x="5803031" y="3848117"/>
                  </a:cubicBezTo>
                  <a:cubicBezTo>
                    <a:pt x="5803290" y="3848052"/>
                    <a:pt x="5803193" y="3847891"/>
                    <a:pt x="5803031" y="3847632"/>
                  </a:cubicBezTo>
                  <a:cubicBezTo>
                    <a:pt x="5811408" y="3839029"/>
                    <a:pt x="5819105" y="3829327"/>
                    <a:pt x="5826220" y="3818913"/>
                  </a:cubicBezTo>
                  <a:cubicBezTo>
                    <a:pt x="5826284" y="3818816"/>
                    <a:pt x="5826381" y="3818719"/>
                    <a:pt x="5826381" y="3818654"/>
                  </a:cubicBezTo>
                  <a:cubicBezTo>
                    <a:pt x="5826478" y="3818654"/>
                    <a:pt x="5826543" y="3818654"/>
                    <a:pt x="5826543" y="3818654"/>
                  </a:cubicBezTo>
                  <a:cubicBezTo>
                    <a:pt x="5827125" y="3818719"/>
                    <a:pt x="5827707" y="3818816"/>
                    <a:pt x="5828289" y="3818654"/>
                  </a:cubicBezTo>
                  <a:cubicBezTo>
                    <a:pt x="5828225" y="3819075"/>
                    <a:pt x="5828451" y="3819301"/>
                    <a:pt x="5828969" y="3819560"/>
                  </a:cubicBezTo>
                  <a:cubicBezTo>
                    <a:pt x="5829777" y="3819980"/>
                    <a:pt x="5830521" y="3820142"/>
                    <a:pt x="5831362" y="3819819"/>
                  </a:cubicBezTo>
                  <a:cubicBezTo>
                    <a:pt x="5830618" y="3819236"/>
                    <a:pt x="5830036" y="3818816"/>
                    <a:pt x="5829357" y="3818234"/>
                  </a:cubicBezTo>
                  <a:cubicBezTo>
                    <a:pt x="5830036" y="3818072"/>
                    <a:pt x="5831038" y="3818331"/>
                    <a:pt x="5831265" y="3817652"/>
                  </a:cubicBezTo>
                  <a:cubicBezTo>
                    <a:pt x="5832009" y="3817813"/>
                    <a:pt x="5832688" y="3817813"/>
                    <a:pt x="5833432" y="3818072"/>
                  </a:cubicBezTo>
                  <a:cubicBezTo>
                    <a:pt x="5834499" y="3818719"/>
                    <a:pt x="5835566" y="3819301"/>
                    <a:pt x="5836504" y="3819980"/>
                  </a:cubicBezTo>
                  <a:lnTo>
                    <a:pt x="5836310" y="3819980"/>
                  </a:lnTo>
                  <a:cubicBezTo>
                    <a:pt x="5836407" y="3820142"/>
                    <a:pt x="5836407" y="3820304"/>
                    <a:pt x="5836569" y="3820304"/>
                  </a:cubicBezTo>
                  <a:cubicBezTo>
                    <a:pt x="5836245" y="3820724"/>
                    <a:pt x="5836084" y="3820983"/>
                    <a:pt x="5836892" y="3821145"/>
                  </a:cubicBezTo>
                  <a:cubicBezTo>
                    <a:pt x="5836827" y="3820886"/>
                    <a:pt x="5836827" y="3820627"/>
                    <a:pt x="5836569" y="3820304"/>
                  </a:cubicBezTo>
                  <a:cubicBezTo>
                    <a:pt x="5836569" y="3820304"/>
                    <a:pt x="5836633" y="3820207"/>
                    <a:pt x="5836633" y="3820142"/>
                  </a:cubicBezTo>
                  <a:cubicBezTo>
                    <a:pt x="5837248" y="3820562"/>
                    <a:pt x="5837830" y="3821048"/>
                    <a:pt x="5838315" y="3821533"/>
                  </a:cubicBezTo>
                  <a:cubicBezTo>
                    <a:pt x="5838153" y="3822212"/>
                    <a:pt x="5837895" y="3822794"/>
                    <a:pt x="5837636" y="3823441"/>
                  </a:cubicBezTo>
                  <a:lnTo>
                    <a:pt x="5837313" y="3823538"/>
                  </a:lnTo>
                  <a:cubicBezTo>
                    <a:pt x="5837377" y="3823602"/>
                    <a:pt x="5837377" y="3823797"/>
                    <a:pt x="5837474" y="3823861"/>
                  </a:cubicBezTo>
                  <a:lnTo>
                    <a:pt x="5837248" y="3824346"/>
                  </a:lnTo>
                  <a:lnTo>
                    <a:pt x="5837248" y="3824443"/>
                  </a:lnTo>
                  <a:cubicBezTo>
                    <a:pt x="5835922" y="3824443"/>
                    <a:pt x="5835760" y="3824605"/>
                    <a:pt x="5836407" y="3825349"/>
                  </a:cubicBezTo>
                  <a:cubicBezTo>
                    <a:pt x="5835922" y="3825511"/>
                    <a:pt x="5835404" y="3825672"/>
                    <a:pt x="5834822" y="3825866"/>
                  </a:cubicBezTo>
                  <a:cubicBezTo>
                    <a:pt x="5834822" y="3826093"/>
                    <a:pt x="5834984" y="3826416"/>
                    <a:pt x="5834984" y="3826772"/>
                  </a:cubicBezTo>
                  <a:cubicBezTo>
                    <a:pt x="5834919" y="3827257"/>
                    <a:pt x="5834240" y="3827354"/>
                    <a:pt x="5833690" y="3827516"/>
                  </a:cubicBezTo>
                  <a:cubicBezTo>
                    <a:pt x="5833335" y="3827192"/>
                    <a:pt x="5833011" y="3826772"/>
                    <a:pt x="5832364" y="3826998"/>
                  </a:cubicBezTo>
                  <a:cubicBezTo>
                    <a:pt x="5832429" y="3827419"/>
                    <a:pt x="5832494" y="3827936"/>
                    <a:pt x="5832688" y="3828421"/>
                  </a:cubicBezTo>
                  <a:cubicBezTo>
                    <a:pt x="5832688" y="3828486"/>
                    <a:pt x="5833108" y="3828680"/>
                    <a:pt x="5833496" y="3828906"/>
                  </a:cubicBezTo>
                  <a:cubicBezTo>
                    <a:pt x="5832429" y="3828906"/>
                    <a:pt x="5832494" y="3830491"/>
                    <a:pt x="5830521" y="3829003"/>
                  </a:cubicBezTo>
                  <a:cubicBezTo>
                    <a:pt x="5830941" y="3829586"/>
                    <a:pt x="5831168" y="3829812"/>
                    <a:pt x="5831265" y="3830071"/>
                  </a:cubicBezTo>
                  <a:cubicBezTo>
                    <a:pt x="5831362" y="3830394"/>
                    <a:pt x="5831362" y="3830653"/>
                    <a:pt x="5831362" y="3830912"/>
                  </a:cubicBezTo>
                  <a:cubicBezTo>
                    <a:pt x="5830618" y="3830912"/>
                    <a:pt x="5829939" y="3830912"/>
                    <a:pt x="5829033" y="3830815"/>
                  </a:cubicBezTo>
                  <a:cubicBezTo>
                    <a:pt x="5829357" y="3831332"/>
                    <a:pt x="5829454" y="3831720"/>
                    <a:pt x="5829712" y="3831817"/>
                  </a:cubicBezTo>
                  <a:cubicBezTo>
                    <a:pt x="5830295" y="3832140"/>
                    <a:pt x="5830521" y="3832464"/>
                    <a:pt x="5830683" y="3832884"/>
                  </a:cubicBezTo>
                  <a:lnTo>
                    <a:pt x="5830521" y="3833402"/>
                  </a:lnTo>
                  <a:lnTo>
                    <a:pt x="5828613" y="3833046"/>
                  </a:lnTo>
                  <a:cubicBezTo>
                    <a:pt x="5829292" y="3833305"/>
                    <a:pt x="5829777" y="3833790"/>
                    <a:pt x="5830359" y="3834146"/>
                  </a:cubicBezTo>
                  <a:cubicBezTo>
                    <a:pt x="5830198" y="3834631"/>
                    <a:pt x="5830101" y="3835213"/>
                    <a:pt x="5830101" y="3835795"/>
                  </a:cubicBezTo>
                  <a:cubicBezTo>
                    <a:pt x="5829777" y="3835860"/>
                    <a:pt x="5829712" y="3836215"/>
                    <a:pt x="5829874" y="3836604"/>
                  </a:cubicBezTo>
                  <a:cubicBezTo>
                    <a:pt x="5829939" y="3836701"/>
                    <a:pt x="5829939" y="3836862"/>
                    <a:pt x="5829939" y="3836959"/>
                  </a:cubicBezTo>
                  <a:lnTo>
                    <a:pt x="5826705" y="3842166"/>
                  </a:lnTo>
                  <a:cubicBezTo>
                    <a:pt x="5826543" y="3842166"/>
                    <a:pt x="5826478" y="3842231"/>
                    <a:pt x="5826284" y="3842231"/>
                  </a:cubicBezTo>
                  <a:cubicBezTo>
                    <a:pt x="5826381" y="3842328"/>
                    <a:pt x="5826478" y="3842425"/>
                    <a:pt x="5826478" y="3842490"/>
                  </a:cubicBezTo>
                  <a:lnTo>
                    <a:pt x="5825152" y="3844495"/>
                  </a:lnTo>
                  <a:lnTo>
                    <a:pt x="5823826" y="3845982"/>
                  </a:lnTo>
                  <a:lnTo>
                    <a:pt x="5823729" y="3845982"/>
                  </a:lnTo>
                  <a:cubicBezTo>
                    <a:pt x="5823665" y="3845982"/>
                    <a:pt x="5823568" y="3846144"/>
                    <a:pt x="5823406" y="3846209"/>
                  </a:cubicBezTo>
                  <a:lnTo>
                    <a:pt x="5823568" y="3846306"/>
                  </a:lnTo>
                  <a:cubicBezTo>
                    <a:pt x="5822339" y="3847955"/>
                    <a:pt x="5821077" y="3849605"/>
                    <a:pt x="5820010" y="3851351"/>
                  </a:cubicBezTo>
                  <a:cubicBezTo>
                    <a:pt x="5817876" y="3854100"/>
                    <a:pt x="5815385" y="3856493"/>
                    <a:pt x="5812798" y="3858789"/>
                  </a:cubicBezTo>
                  <a:cubicBezTo>
                    <a:pt x="5811472" y="3859145"/>
                    <a:pt x="5810340" y="3859792"/>
                    <a:pt x="5809338" y="3860859"/>
                  </a:cubicBezTo>
                  <a:cubicBezTo>
                    <a:pt x="5806362" y="3864255"/>
                    <a:pt x="5803128" y="3867327"/>
                    <a:pt x="5799991" y="3870400"/>
                  </a:cubicBezTo>
                  <a:cubicBezTo>
                    <a:pt x="5801058" y="3870659"/>
                    <a:pt x="5802223" y="3870723"/>
                    <a:pt x="5803710" y="3870141"/>
                  </a:cubicBezTo>
                  <a:cubicBezTo>
                    <a:pt x="5803775" y="3870141"/>
                    <a:pt x="5803872" y="3870076"/>
                    <a:pt x="5803872" y="3870076"/>
                  </a:cubicBezTo>
                  <a:cubicBezTo>
                    <a:pt x="5803775" y="3870238"/>
                    <a:pt x="5803710" y="3870464"/>
                    <a:pt x="5803613" y="3870723"/>
                  </a:cubicBezTo>
                  <a:cubicBezTo>
                    <a:pt x="5803775" y="3870464"/>
                    <a:pt x="5803872" y="3870303"/>
                    <a:pt x="5803937" y="3870076"/>
                  </a:cubicBezTo>
                  <a:lnTo>
                    <a:pt x="5804034" y="3870238"/>
                  </a:lnTo>
                  <a:lnTo>
                    <a:pt x="5803937" y="3870561"/>
                  </a:lnTo>
                  <a:cubicBezTo>
                    <a:pt x="5804034" y="3870464"/>
                    <a:pt x="5804131" y="3870400"/>
                    <a:pt x="5804131" y="3870400"/>
                  </a:cubicBezTo>
                  <a:cubicBezTo>
                    <a:pt x="5804292" y="3870723"/>
                    <a:pt x="5804454" y="3870982"/>
                    <a:pt x="5804616" y="3871208"/>
                  </a:cubicBezTo>
                  <a:lnTo>
                    <a:pt x="5804454" y="3871564"/>
                  </a:lnTo>
                  <a:cubicBezTo>
                    <a:pt x="5804454" y="3871629"/>
                    <a:pt x="5804454" y="3871790"/>
                    <a:pt x="5804454" y="3871887"/>
                  </a:cubicBezTo>
                  <a:cubicBezTo>
                    <a:pt x="5804454" y="3871952"/>
                    <a:pt x="5804357" y="3872049"/>
                    <a:pt x="5804357" y="3872211"/>
                  </a:cubicBezTo>
                  <a:lnTo>
                    <a:pt x="5804713" y="3871887"/>
                  </a:lnTo>
                  <a:lnTo>
                    <a:pt x="5804875" y="3871564"/>
                  </a:lnTo>
                  <a:cubicBezTo>
                    <a:pt x="5805036" y="3871726"/>
                    <a:pt x="5805101" y="3871952"/>
                    <a:pt x="5805263" y="3872049"/>
                  </a:cubicBezTo>
                  <a:lnTo>
                    <a:pt x="5805198" y="3872308"/>
                  </a:lnTo>
                  <a:cubicBezTo>
                    <a:pt x="5805101" y="3872631"/>
                    <a:pt x="5805036" y="3872631"/>
                    <a:pt x="5805198" y="3872793"/>
                  </a:cubicBezTo>
                  <a:cubicBezTo>
                    <a:pt x="5805360" y="3872534"/>
                    <a:pt x="5805457" y="3872373"/>
                    <a:pt x="5805521" y="3872211"/>
                  </a:cubicBezTo>
                  <a:cubicBezTo>
                    <a:pt x="5805683" y="3872373"/>
                    <a:pt x="5805942" y="3872534"/>
                    <a:pt x="5806104" y="3872631"/>
                  </a:cubicBezTo>
                  <a:cubicBezTo>
                    <a:pt x="5806007" y="3872793"/>
                    <a:pt x="5805942" y="3872955"/>
                    <a:pt x="5805845" y="3873116"/>
                  </a:cubicBezTo>
                  <a:cubicBezTo>
                    <a:pt x="5805942" y="3872955"/>
                    <a:pt x="5806007" y="3872793"/>
                    <a:pt x="5806104" y="3872631"/>
                  </a:cubicBezTo>
                  <a:cubicBezTo>
                    <a:pt x="5806686" y="3872955"/>
                    <a:pt x="5807333" y="3872955"/>
                    <a:pt x="5808270" y="3872631"/>
                  </a:cubicBezTo>
                  <a:lnTo>
                    <a:pt x="5810340" y="3873957"/>
                  </a:lnTo>
                  <a:cubicBezTo>
                    <a:pt x="5810405" y="3874119"/>
                    <a:pt x="5810405" y="3874281"/>
                    <a:pt x="5810567" y="3874281"/>
                  </a:cubicBezTo>
                  <a:cubicBezTo>
                    <a:pt x="5810664" y="3874281"/>
                    <a:pt x="5810728" y="3874216"/>
                    <a:pt x="5810825" y="3874119"/>
                  </a:cubicBezTo>
                  <a:lnTo>
                    <a:pt x="5810987" y="3874216"/>
                  </a:lnTo>
                  <a:cubicBezTo>
                    <a:pt x="5810987" y="3874281"/>
                    <a:pt x="5810987" y="3874378"/>
                    <a:pt x="5811084" y="3874281"/>
                  </a:cubicBezTo>
                  <a:lnTo>
                    <a:pt x="5812054" y="3874863"/>
                  </a:lnTo>
                  <a:cubicBezTo>
                    <a:pt x="5811796" y="3875283"/>
                    <a:pt x="5811569" y="3875768"/>
                    <a:pt x="5811310" y="3876189"/>
                  </a:cubicBezTo>
                  <a:cubicBezTo>
                    <a:pt x="5811569" y="3875930"/>
                    <a:pt x="5811731" y="3875768"/>
                    <a:pt x="5811796" y="3875704"/>
                  </a:cubicBezTo>
                  <a:cubicBezTo>
                    <a:pt x="5811893" y="3875445"/>
                    <a:pt x="5811990" y="3875186"/>
                    <a:pt x="5812054" y="3874863"/>
                  </a:cubicBezTo>
                  <a:cubicBezTo>
                    <a:pt x="5812798" y="3875283"/>
                    <a:pt x="5813542" y="3875704"/>
                    <a:pt x="5814383" y="3876027"/>
                  </a:cubicBezTo>
                  <a:cubicBezTo>
                    <a:pt x="5814221" y="3876286"/>
                    <a:pt x="5814059" y="3876512"/>
                    <a:pt x="5813865" y="3876868"/>
                  </a:cubicBezTo>
                  <a:cubicBezTo>
                    <a:pt x="5814124" y="3876512"/>
                    <a:pt x="5814286" y="3876286"/>
                    <a:pt x="5814480" y="3876027"/>
                  </a:cubicBezTo>
                  <a:cubicBezTo>
                    <a:pt x="5815288" y="3876448"/>
                    <a:pt x="5816194" y="3876771"/>
                    <a:pt x="5817132" y="3876933"/>
                  </a:cubicBezTo>
                  <a:cubicBezTo>
                    <a:pt x="5817035" y="3877191"/>
                    <a:pt x="5816873" y="3877418"/>
                    <a:pt x="5816776" y="3877774"/>
                  </a:cubicBezTo>
                  <a:cubicBezTo>
                    <a:pt x="5816938" y="3877418"/>
                    <a:pt x="5817132" y="3877256"/>
                    <a:pt x="5817197" y="3877030"/>
                  </a:cubicBezTo>
                  <a:lnTo>
                    <a:pt x="5817197" y="3876933"/>
                  </a:lnTo>
                  <a:lnTo>
                    <a:pt x="5817617" y="3877030"/>
                  </a:lnTo>
                  <a:lnTo>
                    <a:pt x="5817682" y="3877030"/>
                  </a:lnTo>
                  <a:lnTo>
                    <a:pt x="5817940" y="3877094"/>
                  </a:lnTo>
                  <a:cubicBezTo>
                    <a:pt x="5817940" y="3877256"/>
                    <a:pt x="5817876" y="3877515"/>
                    <a:pt x="5817876" y="3877612"/>
                  </a:cubicBezTo>
                  <a:cubicBezTo>
                    <a:pt x="5817940" y="3877838"/>
                    <a:pt x="5817876" y="3878162"/>
                    <a:pt x="5817940" y="3878420"/>
                  </a:cubicBezTo>
                  <a:lnTo>
                    <a:pt x="5817779" y="3878679"/>
                  </a:lnTo>
                  <a:lnTo>
                    <a:pt x="5817876" y="3878679"/>
                  </a:lnTo>
                  <a:lnTo>
                    <a:pt x="5817940" y="3878420"/>
                  </a:lnTo>
                  <a:cubicBezTo>
                    <a:pt x="5818102" y="3878162"/>
                    <a:pt x="5818199" y="3877935"/>
                    <a:pt x="5818425" y="3877418"/>
                  </a:cubicBezTo>
                  <a:cubicBezTo>
                    <a:pt x="5818523" y="3877418"/>
                    <a:pt x="5818781" y="3877191"/>
                    <a:pt x="5818846" y="3877191"/>
                  </a:cubicBezTo>
                  <a:cubicBezTo>
                    <a:pt x="5818846" y="3877191"/>
                    <a:pt x="5818846" y="3877353"/>
                    <a:pt x="5818781" y="3877676"/>
                  </a:cubicBezTo>
                  <a:cubicBezTo>
                    <a:pt x="5818684" y="3877774"/>
                    <a:pt x="5818781" y="3877838"/>
                    <a:pt x="5818846" y="3877838"/>
                  </a:cubicBezTo>
                  <a:lnTo>
                    <a:pt x="5818943" y="3877774"/>
                  </a:lnTo>
                  <a:cubicBezTo>
                    <a:pt x="5818943" y="3877774"/>
                    <a:pt x="5819008" y="3877515"/>
                    <a:pt x="5819105" y="3877256"/>
                  </a:cubicBezTo>
                  <a:lnTo>
                    <a:pt x="5819266" y="3877256"/>
                  </a:lnTo>
                  <a:cubicBezTo>
                    <a:pt x="5819202" y="3877353"/>
                    <a:pt x="5819105" y="3877515"/>
                    <a:pt x="5819105" y="3877515"/>
                  </a:cubicBezTo>
                  <a:cubicBezTo>
                    <a:pt x="5819008" y="3877612"/>
                    <a:pt x="5818943" y="3877676"/>
                    <a:pt x="5818943" y="3877676"/>
                  </a:cubicBezTo>
                  <a:cubicBezTo>
                    <a:pt x="5819105" y="3877612"/>
                    <a:pt x="5819363" y="3877353"/>
                    <a:pt x="5819266" y="3877612"/>
                  </a:cubicBezTo>
                  <a:cubicBezTo>
                    <a:pt x="5819105" y="3878097"/>
                    <a:pt x="5819363" y="3877838"/>
                    <a:pt x="5819525" y="3877774"/>
                  </a:cubicBezTo>
                  <a:cubicBezTo>
                    <a:pt x="5819848" y="3877612"/>
                    <a:pt x="5819202" y="3878582"/>
                    <a:pt x="5819266" y="3878744"/>
                  </a:cubicBezTo>
                  <a:cubicBezTo>
                    <a:pt x="5819590" y="3878356"/>
                    <a:pt x="5820075" y="3877676"/>
                    <a:pt x="5820269" y="3877774"/>
                  </a:cubicBezTo>
                  <a:cubicBezTo>
                    <a:pt x="5820172" y="3878000"/>
                    <a:pt x="5820010" y="3878259"/>
                    <a:pt x="5819848" y="3878517"/>
                  </a:cubicBezTo>
                  <a:lnTo>
                    <a:pt x="5820689" y="3877935"/>
                  </a:lnTo>
                  <a:cubicBezTo>
                    <a:pt x="5820592" y="3878097"/>
                    <a:pt x="5820592" y="3878356"/>
                    <a:pt x="5820495" y="3878420"/>
                  </a:cubicBezTo>
                  <a:cubicBezTo>
                    <a:pt x="5820431" y="3878679"/>
                    <a:pt x="5821174" y="3877515"/>
                    <a:pt x="5820916" y="3878356"/>
                  </a:cubicBezTo>
                  <a:cubicBezTo>
                    <a:pt x="5820851" y="3878582"/>
                    <a:pt x="5821013" y="3878582"/>
                    <a:pt x="5821013" y="3878744"/>
                  </a:cubicBezTo>
                  <a:lnTo>
                    <a:pt x="5821077" y="3878841"/>
                  </a:lnTo>
                  <a:cubicBezTo>
                    <a:pt x="5821271" y="3878679"/>
                    <a:pt x="5821336" y="3878517"/>
                    <a:pt x="5821498" y="3878356"/>
                  </a:cubicBezTo>
                  <a:lnTo>
                    <a:pt x="5821821" y="3879099"/>
                  </a:lnTo>
                  <a:cubicBezTo>
                    <a:pt x="5821660" y="3879423"/>
                    <a:pt x="5821498" y="3879843"/>
                    <a:pt x="5821271" y="3880167"/>
                  </a:cubicBezTo>
                  <a:cubicBezTo>
                    <a:pt x="5821498" y="3879843"/>
                    <a:pt x="5821757" y="3879585"/>
                    <a:pt x="5822015" y="3879261"/>
                  </a:cubicBezTo>
                  <a:cubicBezTo>
                    <a:pt x="5821821" y="3879585"/>
                    <a:pt x="5821757" y="3879908"/>
                    <a:pt x="5821595" y="3880328"/>
                  </a:cubicBezTo>
                  <a:cubicBezTo>
                    <a:pt x="5821821" y="3880070"/>
                    <a:pt x="5821918" y="3879843"/>
                    <a:pt x="5822080" y="3879682"/>
                  </a:cubicBezTo>
                  <a:cubicBezTo>
                    <a:pt x="5822242" y="3879682"/>
                    <a:pt x="5822403" y="3879585"/>
                    <a:pt x="5822565" y="3879682"/>
                  </a:cubicBezTo>
                  <a:cubicBezTo>
                    <a:pt x="5822662" y="3879682"/>
                    <a:pt x="5822662" y="3879843"/>
                    <a:pt x="5822921" y="3879326"/>
                  </a:cubicBezTo>
                  <a:lnTo>
                    <a:pt x="5822986" y="3879423"/>
                  </a:lnTo>
                  <a:cubicBezTo>
                    <a:pt x="5822403" y="3880328"/>
                    <a:pt x="5822759" y="3880070"/>
                    <a:pt x="5822921" y="3879908"/>
                  </a:cubicBezTo>
                  <a:lnTo>
                    <a:pt x="5823244" y="3879682"/>
                  </a:lnTo>
                  <a:cubicBezTo>
                    <a:pt x="5823406" y="3879843"/>
                    <a:pt x="5823568" y="3880070"/>
                    <a:pt x="5823729" y="3880231"/>
                  </a:cubicBezTo>
                  <a:cubicBezTo>
                    <a:pt x="5824409" y="3880814"/>
                    <a:pt x="5824991" y="3881331"/>
                    <a:pt x="5825735" y="3881816"/>
                  </a:cubicBezTo>
                  <a:cubicBezTo>
                    <a:pt x="5825573" y="3882237"/>
                    <a:pt x="5825735" y="3882140"/>
                    <a:pt x="5825314" y="3882722"/>
                  </a:cubicBezTo>
                  <a:cubicBezTo>
                    <a:pt x="5825573" y="3882495"/>
                    <a:pt x="5825735" y="3882237"/>
                    <a:pt x="5825896" y="3881978"/>
                  </a:cubicBezTo>
                  <a:lnTo>
                    <a:pt x="5826058" y="3882075"/>
                  </a:lnTo>
                  <a:lnTo>
                    <a:pt x="5825961" y="3882301"/>
                  </a:lnTo>
                  <a:lnTo>
                    <a:pt x="5826155" y="3882140"/>
                  </a:lnTo>
                  <a:lnTo>
                    <a:pt x="5826478" y="3882657"/>
                  </a:lnTo>
                  <a:cubicBezTo>
                    <a:pt x="5825961" y="3883563"/>
                    <a:pt x="5826155" y="3883724"/>
                    <a:pt x="5825573" y="3884889"/>
                  </a:cubicBezTo>
                  <a:cubicBezTo>
                    <a:pt x="5826058" y="3884048"/>
                    <a:pt x="5826284" y="3883627"/>
                    <a:pt x="5826705" y="3883077"/>
                  </a:cubicBezTo>
                  <a:cubicBezTo>
                    <a:pt x="5826543" y="3883627"/>
                    <a:pt x="5826381" y="3883983"/>
                    <a:pt x="5826220" y="3884371"/>
                  </a:cubicBezTo>
                  <a:cubicBezTo>
                    <a:pt x="5826802" y="3883466"/>
                    <a:pt x="5826543" y="3884371"/>
                    <a:pt x="5826899" y="3883886"/>
                  </a:cubicBezTo>
                  <a:lnTo>
                    <a:pt x="5826899" y="3883983"/>
                  </a:lnTo>
                  <a:cubicBezTo>
                    <a:pt x="5826802" y="3884371"/>
                    <a:pt x="5826705" y="3884791"/>
                    <a:pt x="5826640" y="3885212"/>
                  </a:cubicBezTo>
                  <a:lnTo>
                    <a:pt x="5827707" y="3884565"/>
                  </a:lnTo>
                  <a:lnTo>
                    <a:pt x="5827804" y="3884630"/>
                  </a:lnTo>
                  <a:lnTo>
                    <a:pt x="5827869" y="3884727"/>
                  </a:lnTo>
                  <a:cubicBezTo>
                    <a:pt x="5827481" y="3885471"/>
                    <a:pt x="5827804" y="3885147"/>
                    <a:pt x="5827869" y="3885147"/>
                  </a:cubicBezTo>
                  <a:cubicBezTo>
                    <a:pt x="5828031" y="3885147"/>
                    <a:pt x="5828031" y="3885374"/>
                    <a:pt x="5828128" y="3885535"/>
                  </a:cubicBezTo>
                  <a:cubicBezTo>
                    <a:pt x="5827966" y="3885794"/>
                    <a:pt x="5827869" y="3886053"/>
                    <a:pt x="5827707" y="3886279"/>
                  </a:cubicBezTo>
                  <a:cubicBezTo>
                    <a:pt x="5827804" y="3886376"/>
                    <a:pt x="5828354" y="3885794"/>
                    <a:pt x="5827966" y="3886635"/>
                  </a:cubicBezTo>
                  <a:cubicBezTo>
                    <a:pt x="5827966" y="3886700"/>
                    <a:pt x="5828128" y="3886635"/>
                    <a:pt x="5828354" y="3886214"/>
                  </a:cubicBezTo>
                  <a:lnTo>
                    <a:pt x="5828613" y="3885891"/>
                  </a:lnTo>
                  <a:cubicBezTo>
                    <a:pt x="5828613" y="3885956"/>
                    <a:pt x="5828613" y="3886117"/>
                    <a:pt x="5828613" y="3886117"/>
                  </a:cubicBezTo>
                  <a:cubicBezTo>
                    <a:pt x="5828225" y="3886797"/>
                    <a:pt x="5828354" y="3886797"/>
                    <a:pt x="5828128" y="3887282"/>
                  </a:cubicBezTo>
                  <a:lnTo>
                    <a:pt x="5828872" y="3886441"/>
                  </a:lnTo>
                  <a:cubicBezTo>
                    <a:pt x="5829130" y="3886538"/>
                    <a:pt x="5828969" y="3887120"/>
                    <a:pt x="5828451" y="3888123"/>
                  </a:cubicBezTo>
                  <a:cubicBezTo>
                    <a:pt x="5829130" y="3887379"/>
                    <a:pt x="5829551" y="3887023"/>
                    <a:pt x="5829777" y="3887023"/>
                  </a:cubicBezTo>
                  <a:lnTo>
                    <a:pt x="5829939" y="3887217"/>
                  </a:lnTo>
                  <a:cubicBezTo>
                    <a:pt x="5829939" y="3887282"/>
                    <a:pt x="5829939" y="3887379"/>
                    <a:pt x="5829939" y="3887605"/>
                  </a:cubicBezTo>
                  <a:cubicBezTo>
                    <a:pt x="5829939" y="3887864"/>
                    <a:pt x="5829939" y="3887702"/>
                    <a:pt x="5830101" y="3887540"/>
                  </a:cubicBezTo>
                  <a:lnTo>
                    <a:pt x="5830198" y="3887443"/>
                  </a:lnTo>
                  <a:lnTo>
                    <a:pt x="5830780" y="3888026"/>
                  </a:lnTo>
                  <a:cubicBezTo>
                    <a:pt x="5830683" y="3888187"/>
                    <a:pt x="5830618" y="3888349"/>
                    <a:pt x="5830521" y="3888511"/>
                  </a:cubicBezTo>
                  <a:cubicBezTo>
                    <a:pt x="5830683" y="3888349"/>
                    <a:pt x="5830780" y="3888284"/>
                    <a:pt x="5830941" y="3888123"/>
                  </a:cubicBezTo>
                  <a:cubicBezTo>
                    <a:pt x="5831427" y="3888511"/>
                    <a:pt x="5831944" y="3888931"/>
                    <a:pt x="5832429" y="3889352"/>
                  </a:cubicBezTo>
                  <a:cubicBezTo>
                    <a:pt x="5832429" y="3889610"/>
                    <a:pt x="5832429" y="3889675"/>
                    <a:pt x="5832591" y="3889675"/>
                  </a:cubicBezTo>
                  <a:cubicBezTo>
                    <a:pt x="5832753" y="3889675"/>
                    <a:pt x="5832753" y="3889837"/>
                    <a:pt x="5832364" y="3890419"/>
                  </a:cubicBezTo>
                  <a:cubicBezTo>
                    <a:pt x="5832170" y="3890678"/>
                    <a:pt x="5831944" y="3890936"/>
                    <a:pt x="5831685" y="3891260"/>
                  </a:cubicBezTo>
                  <a:lnTo>
                    <a:pt x="5831685" y="3891680"/>
                  </a:lnTo>
                  <a:cubicBezTo>
                    <a:pt x="5831427" y="3892004"/>
                    <a:pt x="5831265" y="3892262"/>
                    <a:pt x="5830844" y="3892844"/>
                  </a:cubicBezTo>
                  <a:cubicBezTo>
                    <a:pt x="5831103" y="3892586"/>
                    <a:pt x="5831265" y="3892489"/>
                    <a:pt x="5831362" y="3892424"/>
                  </a:cubicBezTo>
                  <a:cubicBezTo>
                    <a:pt x="5832009" y="3891518"/>
                    <a:pt x="5832009" y="3891518"/>
                    <a:pt x="5832364" y="3891357"/>
                  </a:cubicBezTo>
                  <a:cubicBezTo>
                    <a:pt x="5832526" y="3891260"/>
                    <a:pt x="5832364" y="3891680"/>
                    <a:pt x="5832850" y="3891260"/>
                  </a:cubicBezTo>
                  <a:cubicBezTo>
                    <a:pt x="5833011" y="3891098"/>
                    <a:pt x="5833011" y="3891357"/>
                    <a:pt x="5833108" y="3891518"/>
                  </a:cubicBezTo>
                  <a:cubicBezTo>
                    <a:pt x="5833173" y="3891745"/>
                    <a:pt x="5833270" y="3891907"/>
                    <a:pt x="5833496" y="3891842"/>
                  </a:cubicBezTo>
                  <a:lnTo>
                    <a:pt x="5833593" y="3891745"/>
                  </a:lnTo>
                  <a:lnTo>
                    <a:pt x="5833593" y="3891842"/>
                  </a:lnTo>
                  <a:cubicBezTo>
                    <a:pt x="5833690" y="3891842"/>
                    <a:pt x="5833852" y="3891745"/>
                    <a:pt x="5833917" y="3891680"/>
                  </a:cubicBezTo>
                  <a:cubicBezTo>
                    <a:pt x="5833690" y="3891907"/>
                    <a:pt x="5833593" y="3892101"/>
                    <a:pt x="5833432" y="3892262"/>
                  </a:cubicBezTo>
                  <a:lnTo>
                    <a:pt x="5833011" y="3892650"/>
                  </a:lnTo>
                  <a:cubicBezTo>
                    <a:pt x="5832753" y="3893168"/>
                    <a:pt x="5832914" y="3893071"/>
                    <a:pt x="5833173" y="3892909"/>
                  </a:cubicBezTo>
                  <a:cubicBezTo>
                    <a:pt x="5833270" y="3892844"/>
                    <a:pt x="5833690" y="3892489"/>
                    <a:pt x="5833335" y="3893168"/>
                  </a:cubicBezTo>
                  <a:cubicBezTo>
                    <a:pt x="5833432" y="3893071"/>
                    <a:pt x="5833529" y="3893071"/>
                    <a:pt x="5833593" y="3893006"/>
                  </a:cubicBezTo>
                  <a:cubicBezTo>
                    <a:pt x="5834014" y="3892650"/>
                    <a:pt x="5834499" y="3892262"/>
                    <a:pt x="5834596" y="3892586"/>
                  </a:cubicBezTo>
                  <a:cubicBezTo>
                    <a:pt x="5834661" y="3893006"/>
                    <a:pt x="5835178" y="3893006"/>
                    <a:pt x="5835243" y="3893491"/>
                  </a:cubicBezTo>
                  <a:cubicBezTo>
                    <a:pt x="5835340" y="3893912"/>
                    <a:pt x="5835340" y="3893815"/>
                    <a:pt x="5834919" y="3894720"/>
                  </a:cubicBezTo>
                  <a:cubicBezTo>
                    <a:pt x="5835178" y="3894494"/>
                    <a:pt x="5835501" y="3894170"/>
                    <a:pt x="5835663" y="3894073"/>
                  </a:cubicBezTo>
                  <a:cubicBezTo>
                    <a:pt x="5835825" y="3893976"/>
                    <a:pt x="5835760" y="3894235"/>
                    <a:pt x="5835825" y="3894332"/>
                  </a:cubicBezTo>
                  <a:cubicBezTo>
                    <a:pt x="5835922" y="3894397"/>
                    <a:pt x="5835825" y="3894655"/>
                    <a:pt x="5836148" y="3894397"/>
                  </a:cubicBezTo>
                  <a:cubicBezTo>
                    <a:pt x="5836310" y="3894332"/>
                    <a:pt x="5836084" y="3894914"/>
                    <a:pt x="5836148" y="3894817"/>
                  </a:cubicBezTo>
                  <a:cubicBezTo>
                    <a:pt x="5836310" y="3894720"/>
                    <a:pt x="5836310" y="3894817"/>
                    <a:pt x="5836407" y="3894914"/>
                  </a:cubicBezTo>
                  <a:cubicBezTo>
                    <a:pt x="5836504" y="3895141"/>
                    <a:pt x="5836569" y="3895399"/>
                    <a:pt x="5836666" y="3895658"/>
                  </a:cubicBezTo>
                  <a:cubicBezTo>
                    <a:pt x="5836730" y="3895723"/>
                    <a:pt x="5836666" y="3896046"/>
                    <a:pt x="5836924" y="3895884"/>
                  </a:cubicBezTo>
                  <a:cubicBezTo>
                    <a:pt x="5836989" y="3895820"/>
                    <a:pt x="5836730" y="3896402"/>
                    <a:pt x="5837054" y="3896046"/>
                  </a:cubicBezTo>
                  <a:cubicBezTo>
                    <a:pt x="5837151" y="3895981"/>
                    <a:pt x="5837248" y="3896046"/>
                    <a:pt x="5837151" y="3896240"/>
                  </a:cubicBezTo>
                  <a:cubicBezTo>
                    <a:pt x="5836730" y="3897049"/>
                    <a:pt x="5837151" y="3896790"/>
                    <a:pt x="5837571" y="3896628"/>
                  </a:cubicBezTo>
                  <a:cubicBezTo>
                    <a:pt x="5837668" y="3896628"/>
                    <a:pt x="5837733" y="3896564"/>
                    <a:pt x="5837668" y="3896628"/>
                  </a:cubicBezTo>
                  <a:cubicBezTo>
                    <a:pt x="5837054" y="3897631"/>
                    <a:pt x="5837733" y="3897049"/>
                    <a:pt x="5837895" y="3897049"/>
                  </a:cubicBezTo>
                  <a:cubicBezTo>
                    <a:pt x="5838056" y="3897049"/>
                    <a:pt x="5838218" y="3897049"/>
                    <a:pt x="5838153" y="3897307"/>
                  </a:cubicBezTo>
                  <a:cubicBezTo>
                    <a:pt x="5838153" y="3897469"/>
                    <a:pt x="5838056" y="3897631"/>
                    <a:pt x="5838315" y="3897372"/>
                  </a:cubicBezTo>
                  <a:cubicBezTo>
                    <a:pt x="5838477" y="3897307"/>
                    <a:pt x="5838574" y="3897307"/>
                    <a:pt x="5838574" y="3897372"/>
                  </a:cubicBezTo>
                  <a:cubicBezTo>
                    <a:pt x="5838574" y="3897890"/>
                    <a:pt x="5839382" y="3897307"/>
                    <a:pt x="5839382" y="3897793"/>
                  </a:cubicBezTo>
                  <a:cubicBezTo>
                    <a:pt x="5840126" y="3897146"/>
                    <a:pt x="5839965" y="3897728"/>
                    <a:pt x="5840126" y="3897954"/>
                  </a:cubicBezTo>
                  <a:cubicBezTo>
                    <a:pt x="5840126" y="3897954"/>
                    <a:pt x="5840223" y="3897954"/>
                    <a:pt x="5840320" y="3897890"/>
                  </a:cubicBezTo>
                  <a:cubicBezTo>
                    <a:pt x="5840547" y="3897631"/>
                    <a:pt x="5840644" y="3897631"/>
                    <a:pt x="5840708" y="3897631"/>
                  </a:cubicBezTo>
                  <a:lnTo>
                    <a:pt x="5841193" y="3897049"/>
                  </a:lnTo>
                  <a:lnTo>
                    <a:pt x="5841291" y="3897210"/>
                  </a:lnTo>
                  <a:cubicBezTo>
                    <a:pt x="5841193" y="3897372"/>
                    <a:pt x="5841064" y="3897631"/>
                    <a:pt x="5840967" y="3897793"/>
                  </a:cubicBezTo>
                  <a:lnTo>
                    <a:pt x="5841193" y="3897793"/>
                  </a:lnTo>
                  <a:cubicBezTo>
                    <a:pt x="5840967" y="3898213"/>
                    <a:pt x="5841388" y="3897793"/>
                    <a:pt x="5841129" y="3898310"/>
                  </a:cubicBezTo>
                  <a:cubicBezTo>
                    <a:pt x="5841549" y="3897954"/>
                    <a:pt x="5841614" y="3897890"/>
                    <a:pt x="5841808" y="3897728"/>
                  </a:cubicBezTo>
                  <a:lnTo>
                    <a:pt x="5842034" y="3897954"/>
                  </a:lnTo>
                  <a:cubicBezTo>
                    <a:pt x="5841711" y="3898375"/>
                    <a:pt x="5841193" y="3899054"/>
                    <a:pt x="5840644" y="3899798"/>
                  </a:cubicBezTo>
                  <a:lnTo>
                    <a:pt x="5840644" y="3899862"/>
                  </a:lnTo>
                  <a:cubicBezTo>
                    <a:pt x="5841064" y="3899539"/>
                    <a:pt x="5841388" y="3899377"/>
                    <a:pt x="5841873" y="3898698"/>
                  </a:cubicBezTo>
                  <a:cubicBezTo>
                    <a:pt x="5842034" y="3898536"/>
                    <a:pt x="5842131" y="3898536"/>
                    <a:pt x="5842196" y="3898472"/>
                  </a:cubicBezTo>
                  <a:cubicBezTo>
                    <a:pt x="5842455" y="3898310"/>
                    <a:pt x="5841808" y="3899216"/>
                    <a:pt x="5842293" y="3898795"/>
                  </a:cubicBezTo>
                  <a:cubicBezTo>
                    <a:pt x="5842455" y="3898698"/>
                    <a:pt x="5842519" y="3898633"/>
                    <a:pt x="5842616" y="3898633"/>
                  </a:cubicBezTo>
                  <a:lnTo>
                    <a:pt x="5842778" y="3898860"/>
                  </a:lnTo>
                  <a:cubicBezTo>
                    <a:pt x="5842778" y="3899054"/>
                    <a:pt x="5842616" y="3899280"/>
                    <a:pt x="5842778" y="3899216"/>
                  </a:cubicBezTo>
                  <a:cubicBezTo>
                    <a:pt x="5842940" y="3899119"/>
                    <a:pt x="5843037" y="3899119"/>
                    <a:pt x="5843037" y="3899119"/>
                  </a:cubicBezTo>
                  <a:cubicBezTo>
                    <a:pt x="5843037" y="3899216"/>
                    <a:pt x="5842778" y="3899701"/>
                    <a:pt x="5842714" y="3899959"/>
                  </a:cubicBezTo>
                  <a:cubicBezTo>
                    <a:pt x="5843360" y="3899539"/>
                    <a:pt x="5843522" y="3899798"/>
                    <a:pt x="5843199" y="3900542"/>
                  </a:cubicBezTo>
                  <a:lnTo>
                    <a:pt x="5843716" y="3900121"/>
                  </a:lnTo>
                  <a:cubicBezTo>
                    <a:pt x="5843263" y="3900865"/>
                    <a:pt x="5843716" y="3900542"/>
                    <a:pt x="5843781" y="3900542"/>
                  </a:cubicBezTo>
                  <a:cubicBezTo>
                    <a:pt x="5843942" y="3900542"/>
                    <a:pt x="5843716" y="3901027"/>
                    <a:pt x="5843942" y="3900865"/>
                  </a:cubicBezTo>
                  <a:cubicBezTo>
                    <a:pt x="5844266" y="3900606"/>
                    <a:pt x="5843716" y="3901512"/>
                    <a:pt x="5844266" y="3901027"/>
                  </a:cubicBezTo>
                  <a:cubicBezTo>
                    <a:pt x="5844039" y="3901350"/>
                    <a:pt x="5843781" y="3901770"/>
                    <a:pt x="5843522" y="3902191"/>
                  </a:cubicBezTo>
                  <a:cubicBezTo>
                    <a:pt x="5843942" y="3901770"/>
                    <a:pt x="5844266" y="3901512"/>
                    <a:pt x="5844589" y="3901124"/>
                  </a:cubicBezTo>
                  <a:lnTo>
                    <a:pt x="5844589" y="3901188"/>
                  </a:lnTo>
                  <a:cubicBezTo>
                    <a:pt x="5844589" y="3901350"/>
                    <a:pt x="5844783" y="3901285"/>
                    <a:pt x="5844525" y="3901770"/>
                  </a:cubicBezTo>
                  <a:cubicBezTo>
                    <a:pt x="5844460" y="3901932"/>
                    <a:pt x="5844783" y="3901706"/>
                    <a:pt x="5844783" y="3901868"/>
                  </a:cubicBezTo>
                  <a:cubicBezTo>
                    <a:pt x="5844783" y="3902029"/>
                    <a:pt x="5844848" y="3901868"/>
                    <a:pt x="5845010" y="3901706"/>
                  </a:cubicBezTo>
                  <a:lnTo>
                    <a:pt x="5845204" y="3901868"/>
                  </a:lnTo>
                  <a:lnTo>
                    <a:pt x="5844945" y="3902353"/>
                  </a:lnTo>
                  <a:lnTo>
                    <a:pt x="5845430" y="3902094"/>
                  </a:lnTo>
                  <a:lnTo>
                    <a:pt x="5845592" y="3902353"/>
                  </a:lnTo>
                  <a:lnTo>
                    <a:pt x="5845430" y="3902676"/>
                  </a:lnTo>
                  <a:cubicBezTo>
                    <a:pt x="5845592" y="3902611"/>
                    <a:pt x="5845592" y="3902514"/>
                    <a:pt x="5845689" y="3902450"/>
                  </a:cubicBezTo>
                  <a:lnTo>
                    <a:pt x="5846853" y="3903776"/>
                  </a:lnTo>
                  <a:cubicBezTo>
                    <a:pt x="5846756" y="3903937"/>
                    <a:pt x="5846659" y="3904099"/>
                    <a:pt x="5846433" y="3904519"/>
                  </a:cubicBezTo>
                  <a:cubicBezTo>
                    <a:pt x="5846594" y="3904422"/>
                    <a:pt x="5846853" y="3904164"/>
                    <a:pt x="5847015" y="3904002"/>
                  </a:cubicBezTo>
                  <a:lnTo>
                    <a:pt x="5847500" y="3904519"/>
                  </a:lnTo>
                  <a:cubicBezTo>
                    <a:pt x="5847338" y="3904843"/>
                    <a:pt x="5847080" y="3905166"/>
                    <a:pt x="5846853" y="3905490"/>
                  </a:cubicBezTo>
                  <a:cubicBezTo>
                    <a:pt x="5847080" y="3905263"/>
                    <a:pt x="5847338" y="3904908"/>
                    <a:pt x="5847597" y="3904584"/>
                  </a:cubicBezTo>
                  <a:lnTo>
                    <a:pt x="5847759" y="3904746"/>
                  </a:lnTo>
                  <a:lnTo>
                    <a:pt x="5847662" y="3904843"/>
                  </a:lnTo>
                  <a:lnTo>
                    <a:pt x="5847759" y="3904746"/>
                  </a:lnTo>
                  <a:lnTo>
                    <a:pt x="5848406" y="3905490"/>
                  </a:lnTo>
                  <a:lnTo>
                    <a:pt x="5848664" y="3905748"/>
                  </a:lnTo>
                  <a:lnTo>
                    <a:pt x="5848664" y="3905910"/>
                  </a:lnTo>
                  <a:cubicBezTo>
                    <a:pt x="5848179" y="3906492"/>
                    <a:pt x="5847856" y="3906816"/>
                    <a:pt x="5848082" y="3906751"/>
                  </a:cubicBezTo>
                  <a:cubicBezTo>
                    <a:pt x="5848244" y="3906492"/>
                    <a:pt x="5848406" y="3906234"/>
                    <a:pt x="5848664" y="3905910"/>
                  </a:cubicBezTo>
                  <a:cubicBezTo>
                    <a:pt x="5848664" y="3905910"/>
                    <a:pt x="5848664" y="3905910"/>
                    <a:pt x="5848729" y="3905845"/>
                  </a:cubicBezTo>
                  <a:lnTo>
                    <a:pt x="5848988" y="3906072"/>
                  </a:lnTo>
                  <a:lnTo>
                    <a:pt x="5848923" y="3906169"/>
                  </a:lnTo>
                  <a:lnTo>
                    <a:pt x="5848988" y="3906072"/>
                  </a:lnTo>
                  <a:lnTo>
                    <a:pt x="5849408" y="3906492"/>
                  </a:lnTo>
                  <a:cubicBezTo>
                    <a:pt x="5848923" y="3906913"/>
                    <a:pt x="5848406" y="3907236"/>
                    <a:pt x="5847597" y="3908303"/>
                  </a:cubicBezTo>
                  <a:cubicBezTo>
                    <a:pt x="5848017" y="3908077"/>
                    <a:pt x="5848244" y="3907818"/>
                    <a:pt x="5848600" y="3907657"/>
                  </a:cubicBezTo>
                  <a:cubicBezTo>
                    <a:pt x="5848923" y="3907236"/>
                    <a:pt x="5849182" y="3906913"/>
                    <a:pt x="5849408" y="3906492"/>
                  </a:cubicBezTo>
                  <a:cubicBezTo>
                    <a:pt x="5850896" y="3908303"/>
                    <a:pt x="5852157" y="3910470"/>
                    <a:pt x="5854712" y="3911117"/>
                  </a:cubicBezTo>
                  <a:lnTo>
                    <a:pt x="5854292" y="3911537"/>
                  </a:lnTo>
                  <a:cubicBezTo>
                    <a:pt x="5854227" y="3911796"/>
                    <a:pt x="5854292" y="3911796"/>
                    <a:pt x="5854874" y="3911214"/>
                  </a:cubicBezTo>
                  <a:cubicBezTo>
                    <a:pt x="5855035" y="3911214"/>
                    <a:pt x="5855197" y="3911214"/>
                    <a:pt x="5855391" y="3911279"/>
                  </a:cubicBezTo>
                  <a:cubicBezTo>
                    <a:pt x="5855391" y="3911473"/>
                    <a:pt x="5855132" y="3911861"/>
                    <a:pt x="5855391" y="3911796"/>
                  </a:cubicBezTo>
                  <a:cubicBezTo>
                    <a:pt x="5855456" y="3911796"/>
                    <a:pt x="5855456" y="3911796"/>
                    <a:pt x="5855456" y="3911796"/>
                  </a:cubicBezTo>
                  <a:cubicBezTo>
                    <a:pt x="5854615" y="3913704"/>
                    <a:pt x="5852966" y="3916000"/>
                    <a:pt x="5849667" y="3919073"/>
                  </a:cubicBezTo>
                  <a:cubicBezTo>
                    <a:pt x="5849182" y="3919493"/>
                    <a:pt x="5848729" y="3919817"/>
                    <a:pt x="5848341" y="3920140"/>
                  </a:cubicBezTo>
                  <a:lnTo>
                    <a:pt x="5848503" y="3919914"/>
                  </a:lnTo>
                  <a:cubicBezTo>
                    <a:pt x="5848341" y="3920075"/>
                    <a:pt x="5848179" y="3920237"/>
                    <a:pt x="5848017" y="3920399"/>
                  </a:cubicBezTo>
                  <a:lnTo>
                    <a:pt x="5847435" y="3920819"/>
                  </a:lnTo>
                  <a:cubicBezTo>
                    <a:pt x="5847435" y="3920722"/>
                    <a:pt x="5847435" y="3920722"/>
                    <a:pt x="5847500" y="3920658"/>
                  </a:cubicBezTo>
                  <a:cubicBezTo>
                    <a:pt x="5847597" y="3920496"/>
                    <a:pt x="5847759" y="3920237"/>
                    <a:pt x="5847500" y="3920399"/>
                  </a:cubicBezTo>
                  <a:cubicBezTo>
                    <a:pt x="5847177" y="3920658"/>
                    <a:pt x="5847274" y="3920399"/>
                    <a:pt x="5847274" y="3920237"/>
                  </a:cubicBezTo>
                  <a:cubicBezTo>
                    <a:pt x="5847435" y="3919752"/>
                    <a:pt x="5847177" y="3919752"/>
                    <a:pt x="5846918" y="3919752"/>
                  </a:cubicBezTo>
                  <a:cubicBezTo>
                    <a:pt x="5846756" y="3919752"/>
                    <a:pt x="5847338" y="3918491"/>
                    <a:pt x="5847759" y="3917909"/>
                  </a:cubicBezTo>
                  <a:cubicBezTo>
                    <a:pt x="5847500" y="3918167"/>
                    <a:pt x="5847274" y="3918426"/>
                    <a:pt x="5847112" y="3918588"/>
                  </a:cubicBezTo>
                  <a:cubicBezTo>
                    <a:pt x="5846594" y="3918911"/>
                    <a:pt x="5846659" y="3918491"/>
                    <a:pt x="5846109" y="3919008"/>
                  </a:cubicBezTo>
                  <a:cubicBezTo>
                    <a:pt x="5846012" y="3919073"/>
                    <a:pt x="5846012" y="3919008"/>
                    <a:pt x="5846012" y="3918911"/>
                  </a:cubicBezTo>
                  <a:lnTo>
                    <a:pt x="5846174" y="3918588"/>
                  </a:lnTo>
                  <a:cubicBezTo>
                    <a:pt x="5845851" y="3918814"/>
                    <a:pt x="5845430" y="3919170"/>
                    <a:pt x="5845689" y="3918588"/>
                  </a:cubicBezTo>
                  <a:cubicBezTo>
                    <a:pt x="5845851" y="3918329"/>
                    <a:pt x="5845527" y="3918426"/>
                    <a:pt x="5845268" y="3918588"/>
                  </a:cubicBezTo>
                  <a:cubicBezTo>
                    <a:pt x="5845107" y="3918652"/>
                    <a:pt x="5845365" y="3918264"/>
                    <a:pt x="5845430" y="3918070"/>
                  </a:cubicBezTo>
                  <a:cubicBezTo>
                    <a:pt x="5844686" y="3918588"/>
                    <a:pt x="5844686" y="3918588"/>
                    <a:pt x="5845592" y="3917100"/>
                  </a:cubicBezTo>
                  <a:cubicBezTo>
                    <a:pt x="5845365" y="3917326"/>
                    <a:pt x="5845107" y="3917585"/>
                    <a:pt x="5844848" y="3917747"/>
                  </a:cubicBezTo>
                  <a:cubicBezTo>
                    <a:pt x="5844686" y="3917909"/>
                    <a:pt x="5844201" y="3918426"/>
                    <a:pt x="5844589" y="3917747"/>
                  </a:cubicBezTo>
                  <a:cubicBezTo>
                    <a:pt x="5844686" y="3917682"/>
                    <a:pt x="5844589" y="3917585"/>
                    <a:pt x="5844589" y="3917682"/>
                  </a:cubicBezTo>
                  <a:cubicBezTo>
                    <a:pt x="5843878" y="3918264"/>
                    <a:pt x="5844201" y="3917585"/>
                    <a:pt x="5843781" y="3917747"/>
                  </a:cubicBezTo>
                  <a:cubicBezTo>
                    <a:pt x="5843619" y="3917844"/>
                    <a:pt x="5843619" y="3917682"/>
                    <a:pt x="5843619" y="3917585"/>
                  </a:cubicBezTo>
                  <a:cubicBezTo>
                    <a:pt x="5843619" y="3917423"/>
                    <a:pt x="5844039" y="3916841"/>
                    <a:pt x="5843522" y="3917262"/>
                  </a:cubicBezTo>
                  <a:cubicBezTo>
                    <a:pt x="5843878" y="3916744"/>
                    <a:pt x="5843360" y="3917100"/>
                    <a:pt x="5843457" y="3916938"/>
                  </a:cubicBezTo>
                  <a:cubicBezTo>
                    <a:pt x="5843522" y="3916680"/>
                    <a:pt x="5843134" y="3917003"/>
                    <a:pt x="5843134" y="3916841"/>
                  </a:cubicBezTo>
                  <a:cubicBezTo>
                    <a:pt x="5843134" y="3916841"/>
                    <a:pt x="5843037" y="3916744"/>
                    <a:pt x="5842972" y="3916841"/>
                  </a:cubicBezTo>
                  <a:cubicBezTo>
                    <a:pt x="5842034" y="3917747"/>
                    <a:pt x="5842196" y="3917326"/>
                    <a:pt x="5842196" y="3917165"/>
                  </a:cubicBezTo>
                  <a:cubicBezTo>
                    <a:pt x="5842131" y="3916841"/>
                    <a:pt x="5842196" y="3916744"/>
                    <a:pt x="5841808" y="3916938"/>
                  </a:cubicBezTo>
                  <a:cubicBezTo>
                    <a:pt x="5841646" y="3917003"/>
                    <a:pt x="5841388" y="3917165"/>
                    <a:pt x="5841711" y="3916744"/>
                  </a:cubicBezTo>
                  <a:cubicBezTo>
                    <a:pt x="5841808" y="3916680"/>
                    <a:pt x="5841711" y="3916583"/>
                    <a:pt x="5841646" y="3916680"/>
                  </a:cubicBezTo>
                  <a:cubicBezTo>
                    <a:pt x="5841193" y="3917003"/>
                    <a:pt x="5841129" y="3916938"/>
                    <a:pt x="5841129" y="3916744"/>
                  </a:cubicBezTo>
                  <a:cubicBezTo>
                    <a:pt x="5841129" y="3916583"/>
                    <a:pt x="5840967" y="3916680"/>
                    <a:pt x="5840805" y="3916680"/>
                  </a:cubicBezTo>
                  <a:cubicBezTo>
                    <a:pt x="5840644" y="3916680"/>
                    <a:pt x="5840547" y="3916680"/>
                    <a:pt x="5840450" y="3916680"/>
                  </a:cubicBezTo>
                  <a:cubicBezTo>
                    <a:pt x="5840126" y="3914869"/>
                    <a:pt x="5839479" y="3913349"/>
                    <a:pt x="5837733" y="3913543"/>
                  </a:cubicBezTo>
                  <a:cubicBezTo>
                    <a:pt x="5837733" y="3913446"/>
                    <a:pt x="5837733" y="3913349"/>
                    <a:pt x="5837733" y="3913349"/>
                  </a:cubicBezTo>
                  <a:cubicBezTo>
                    <a:pt x="5837733" y="3913284"/>
                    <a:pt x="5837733" y="3913187"/>
                    <a:pt x="5837668" y="3913187"/>
                  </a:cubicBezTo>
                  <a:cubicBezTo>
                    <a:pt x="5837571" y="3913187"/>
                    <a:pt x="5837507" y="3913187"/>
                    <a:pt x="5837313" y="3913349"/>
                  </a:cubicBezTo>
                  <a:cubicBezTo>
                    <a:pt x="5836924" y="3913704"/>
                    <a:pt x="5836827" y="3913607"/>
                    <a:pt x="5837507" y="3912799"/>
                  </a:cubicBezTo>
                  <a:cubicBezTo>
                    <a:pt x="5837571" y="3912605"/>
                    <a:pt x="5837668" y="3912443"/>
                    <a:pt x="5837733" y="3912281"/>
                  </a:cubicBezTo>
                  <a:cubicBezTo>
                    <a:pt x="5837507" y="3912605"/>
                    <a:pt x="5837151" y="3912960"/>
                    <a:pt x="5836763" y="3913349"/>
                  </a:cubicBezTo>
                  <a:cubicBezTo>
                    <a:pt x="5836763" y="3913187"/>
                    <a:pt x="5836827" y="3913025"/>
                    <a:pt x="5836827" y="3912863"/>
                  </a:cubicBezTo>
                  <a:cubicBezTo>
                    <a:pt x="5836569" y="3913122"/>
                    <a:pt x="5836504" y="3913025"/>
                    <a:pt x="5836245" y="3913122"/>
                  </a:cubicBezTo>
                  <a:cubicBezTo>
                    <a:pt x="5835987" y="3913187"/>
                    <a:pt x="5835922" y="3913187"/>
                    <a:pt x="5836084" y="3912799"/>
                  </a:cubicBezTo>
                  <a:cubicBezTo>
                    <a:pt x="5836084" y="3912702"/>
                    <a:pt x="5836084" y="3912702"/>
                    <a:pt x="5835987" y="3912702"/>
                  </a:cubicBezTo>
                  <a:cubicBezTo>
                    <a:pt x="5835599" y="3913025"/>
                    <a:pt x="5835599" y="3912799"/>
                    <a:pt x="5835501" y="3912540"/>
                  </a:cubicBezTo>
                  <a:cubicBezTo>
                    <a:pt x="5835501" y="3912443"/>
                    <a:pt x="5835437" y="3912281"/>
                    <a:pt x="5835340" y="3912378"/>
                  </a:cubicBezTo>
                  <a:cubicBezTo>
                    <a:pt x="5834758" y="3912540"/>
                    <a:pt x="5834758" y="3912540"/>
                    <a:pt x="5835178" y="3911473"/>
                  </a:cubicBezTo>
                  <a:cubicBezTo>
                    <a:pt x="5835178" y="3911376"/>
                    <a:pt x="5835178" y="3911279"/>
                    <a:pt x="5835178" y="3911279"/>
                  </a:cubicBezTo>
                  <a:cubicBezTo>
                    <a:pt x="5834596" y="3911958"/>
                    <a:pt x="5834499" y="3911699"/>
                    <a:pt x="5834337" y="3911861"/>
                  </a:cubicBezTo>
                  <a:cubicBezTo>
                    <a:pt x="5834111" y="3912055"/>
                    <a:pt x="5834014" y="3911861"/>
                    <a:pt x="5833852" y="3911958"/>
                  </a:cubicBezTo>
                  <a:cubicBezTo>
                    <a:pt x="5833755" y="3911958"/>
                    <a:pt x="5834240" y="3911214"/>
                    <a:pt x="5833755" y="3911699"/>
                  </a:cubicBezTo>
                  <a:cubicBezTo>
                    <a:pt x="5833917" y="3911473"/>
                    <a:pt x="5834014" y="3911117"/>
                    <a:pt x="5834176" y="3910794"/>
                  </a:cubicBezTo>
                  <a:cubicBezTo>
                    <a:pt x="5833917" y="3910891"/>
                    <a:pt x="5833432" y="3911376"/>
                    <a:pt x="5833011" y="3911796"/>
                  </a:cubicBezTo>
                  <a:cubicBezTo>
                    <a:pt x="5832267" y="3910211"/>
                    <a:pt x="5831459" y="3908724"/>
                    <a:pt x="5830101" y="3907721"/>
                  </a:cubicBezTo>
                  <a:cubicBezTo>
                    <a:pt x="5828128" y="3906169"/>
                    <a:pt x="5825832" y="3905069"/>
                    <a:pt x="5824150" y="3903193"/>
                  </a:cubicBezTo>
                  <a:cubicBezTo>
                    <a:pt x="5823826" y="3902676"/>
                    <a:pt x="5823406" y="3902191"/>
                    <a:pt x="5823018" y="3901706"/>
                  </a:cubicBezTo>
                  <a:cubicBezTo>
                    <a:pt x="5823083" y="3901512"/>
                    <a:pt x="5823341" y="3901188"/>
                    <a:pt x="5823503" y="3900930"/>
                  </a:cubicBezTo>
                  <a:cubicBezTo>
                    <a:pt x="5824085" y="3900186"/>
                    <a:pt x="5824506" y="3899442"/>
                    <a:pt x="5824829" y="3898795"/>
                  </a:cubicBezTo>
                  <a:cubicBezTo>
                    <a:pt x="5824506" y="3899119"/>
                    <a:pt x="5824247" y="3899442"/>
                    <a:pt x="5823891" y="3899862"/>
                  </a:cubicBezTo>
                  <a:cubicBezTo>
                    <a:pt x="5823762" y="3900283"/>
                    <a:pt x="5823341" y="3900930"/>
                    <a:pt x="5822921" y="3901512"/>
                  </a:cubicBezTo>
                  <a:lnTo>
                    <a:pt x="5822662" y="3901285"/>
                  </a:lnTo>
                  <a:lnTo>
                    <a:pt x="5823018" y="3900930"/>
                  </a:lnTo>
                  <a:cubicBezTo>
                    <a:pt x="5823180" y="3900703"/>
                    <a:pt x="5823341" y="3900380"/>
                    <a:pt x="5823406" y="3900121"/>
                  </a:cubicBezTo>
                  <a:lnTo>
                    <a:pt x="5823503" y="3900024"/>
                  </a:lnTo>
                  <a:cubicBezTo>
                    <a:pt x="5823503" y="3900024"/>
                    <a:pt x="5823568" y="3899959"/>
                    <a:pt x="5823665" y="3899959"/>
                  </a:cubicBezTo>
                  <a:cubicBezTo>
                    <a:pt x="5823762" y="3899636"/>
                    <a:pt x="5823826" y="3899377"/>
                    <a:pt x="5823826" y="3899054"/>
                  </a:cubicBezTo>
                  <a:cubicBezTo>
                    <a:pt x="5823341" y="3899701"/>
                    <a:pt x="5822824" y="3900445"/>
                    <a:pt x="5822339" y="3901027"/>
                  </a:cubicBezTo>
                  <a:cubicBezTo>
                    <a:pt x="5821918" y="3900606"/>
                    <a:pt x="5821336" y="3900380"/>
                    <a:pt x="5820689" y="3900380"/>
                  </a:cubicBezTo>
                  <a:cubicBezTo>
                    <a:pt x="5819946" y="3898536"/>
                    <a:pt x="5819040" y="3896628"/>
                    <a:pt x="5816356" y="3897793"/>
                  </a:cubicBezTo>
                  <a:cubicBezTo>
                    <a:pt x="5816453" y="3897631"/>
                    <a:pt x="5816453" y="3897469"/>
                    <a:pt x="5816550" y="3897372"/>
                  </a:cubicBezTo>
                  <a:cubicBezTo>
                    <a:pt x="5816873" y="3896628"/>
                    <a:pt x="5816550" y="3896887"/>
                    <a:pt x="5816226" y="3897307"/>
                  </a:cubicBezTo>
                  <a:cubicBezTo>
                    <a:pt x="5816291" y="3897146"/>
                    <a:pt x="5816291" y="3896984"/>
                    <a:pt x="5816388" y="3896790"/>
                  </a:cubicBezTo>
                  <a:cubicBezTo>
                    <a:pt x="5816453" y="3896628"/>
                    <a:pt x="5816453" y="3896240"/>
                    <a:pt x="5816453" y="3896240"/>
                  </a:cubicBezTo>
                  <a:cubicBezTo>
                    <a:pt x="5816388" y="3896240"/>
                    <a:pt x="5816226" y="3896402"/>
                    <a:pt x="5816226" y="3896305"/>
                  </a:cubicBezTo>
                  <a:cubicBezTo>
                    <a:pt x="5816453" y="3895820"/>
                    <a:pt x="5816291" y="3895884"/>
                    <a:pt x="5816291" y="3895723"/>
                  </a:cubicBezTo>
                  <a:cubicBezTo>
                    <a:pt x="5816291" y="3895561"/>
                    <a:pt x="5816388" y="3895302"/>
                    <a:pt x="5816388" y="3895238"/>
                  </a:cubicBezTo>
                  <a:cubicBezTo>
                    <a:pt x="5816388" y="3895076"/>
                    <a:pt x="5816388" y="3895141"/>
                    <a:pt x="5815806" y="3895820"/>
                  </a:cubicBezTo>
                  <a:cubicBezTo>
                    <a:pt x="5815709" y="3895981"/>
                    <a:pt x="5815547" y="3896143"/>
                    <a:pt x="5815482" y="3896143"/>
                  </a:cubicBezTo>
                  <a:cubicBezTo>
                    <a:pt x="5815288" y="3896240"/>
                    <a:pt x="5815224" y="3896240"/>
                    <a:pt x="5815127" y="3896305"/>
                  </a:cubicBezTo>
                  <a:cubicBezTo>
                    <a:pt x="5815482" y="3895561"/>
                    <a:pt x="5815547" y="3895561"/>
                    <a:pt x="5816388" y="3894235"/>
                  </a:cubicBezTo>
                  <a:cubicBezTo>
                    <a:pt x="5816226" y="3894170"/>
                    <a:pt x="5815709" y="3894914"/>
                    <a:pt x="5815288" y="3895496"/>
                  </a:cubicBezTo>
                  <a:lnTo>
                    <a:pt x="5814900" y="3895723"/>
                  </a:lnTo>
                  <a:cubicBezTo>
                    <a:pt x="5814965" y="3895399"/>
                    <a:pt x="5815612" y="3894332"/>
                    <a:pt x="5815288" y="3894494"/>
                  </a:cubicBezTo>
                  <a:cubicBezTo>
                    <a:pt x="5814965" y="3894914"/>
                    <a:pt x="5814383" y="3895723"/>
                    <a:pt x="5814156" y="3895820"/>
                  </a:cubicBezTo>
                  <a:cubicBezTo>
                    <a:pt x="5813801" y="3895884"/>
                    <a:pt x="5813801" y="3895658"/>
                    <a:pt x="5814480" y="3894558"/>
                  </a:cubicBezTo>
                  <a:cubicBezTo>
                    <a:pt x="5814545" y="3894397"/>
                    <a:pt x="5814642" y="3894235"/>
                    <a:pt x="5814965" y="3893815"/>
                  </a:cubicBezTo>
                  <a:cubicBezTo>
                    <a:pt x="5814545" y="3894332"/>
                    <a:pt x="5813995" y="3895238"/>
                    <a:pt x="5813898" y="3895076"/>
                  </a:cubicBezTo>
                  <a:cubicBezTo>
                    <a:pt x="5813801" y="3894914"/>
                    <a:pt x="5813542" y="3894979"/>
                    <a:pt x="5813316" y="3895141"/>
                  </a:cubicBezTo>
                  <a:cubicBezTo>
                    <a:pt x="5813154" y="3895238"/>
                    <a:pt x="5813542" y="3894494"/>
                    <a:pt x="5813154" y="3894914"/>
                  </a:cubicBezTo>
                  <a:cubicBezTo>
                    <a:pt x="5812895" y="3895141"/>
                    <a:pt x="5812733" y="3895302"/>
                    <a:pt x="5812572" y="3895399"/>
                  </a:cubicBezTo>
                  <a:cubicBezTo>
                    <a:pt x="5812475" y="3895496"/>
                    <a:pt x="5812410" y="3895496"/>
                    <a:pt x="5812313" y="3895561"/>
                  </a:cubicBezTo>
                  <a:cubicBezTo>
                    <a:pt x="5812475" y="3895238"/>
                    <a:pt x="5812669" y="3894817"/>
                    <a:pt x="5812831" y="3894494"/>
                  </a:cubicBezTo>
                  <a:cubicBezTo>
                    <a:pt x="5812733" y="3894494"/>
                    <a:pt x="5812733" y="3894494"/>
                    <a:pt x="5812733" y="3894558"/>
                  </a:cubicBezTo>
                  <a:cubicBezTo>
                    <a:pt x="5812572" y="3894720"/>
                    <a:pt x="5812313" y="3894979"/>
                    <a:pt x="5812313" y="3894817"/>
                  </a:cubicBezTo>
                  <a:cubicBezTo>
                    <a:pt x="5812087" y="3894397"/>
                    <a:pt x="5812087" y="3894494"/>
                    <a:pt x="5811343" y="3895076"/>
                  </a:cubicBezTo>
                  <a:cubicBezTo>
                    <a:pt x="5811408" y="3894720"/>
                    <a:pt x="5811569" y="3894494"/>
                    <a:pt x="5811731" y="3894073"/>
                  </a:cubicBezTo>
                  <a:cubicBezTo>
                    <a:pt x="5811569" y="3894235"/>
                    <a:pt x="5811408" y="3894332"/>
                    <a:pt x="5811246" y="3894558"/>
                  </a:cubicBezTo>
                  <a:cubicBezTo>
                    <a:pt x="5810987" y="3894914"/>
                    <a:pt x="5810922" y="3894979"/>
                    <a:pt x="5810922" y="3894914"/>
                  </a:cubicBezTo>
                  <a:cubicBezTo>
                    <a:pt x="5810922" y="3894817"/>
                    <a:pt x="5810825" y="3894817"/>
                    <a:pt x="5810664" y="3894914"/>
                  </a:cubicBezTo>
                  <a:cubicBezTo>
                    <a:pt x="5810243" y="3895238"/>
                    <a:pt x="5810243" y="3894979"/>
                    <a:pt x="5810146" y="3894817"/>
                  </a:cubicBezTo>
                  <a:cubicBezTo>
                    <a:pt x="5810146" y="3894720"/>
                    <a:pt x="5810243" y="3894397"/>
                    <a:pt x="5810146" y="3894397"/>
                  </a:cubicBezTo>
                  <a:cubicBezTo>
                    <a:pt x="5810017" y="3894397"/>
                    <a:pt x="5809920" y="3894494"/>
                    <a:pt x="5810082" y="3894073"/>
                  </a:cubicBezTo>
                  <a:cubicBezTo>
                    <a:pt x="5810082" y="3893976"/>
                    <a:pt x="5810082" y="3893976"/>
                    <a:pt x="5810082" y="3893976"/>
                  </a:cubicBezTo>
                  <a:cubicBezTo>
                    <a:pt x="5809402" y="3894914"/>
                    <a:pt x="5809661" y="3894073"/>
                    <a:pt x="5809338" y="3894235"/>
                  </a:cubicBezTo>
                  <a:cubicBezTo>
                    <a:pt x="5809014" y="3894397"/>
                    <a:pt x="5809079" y="3893912"/>
                    <a:pt x="5809014" y="3893653"/>
                  </a:cubicBezTo>
                  <a:lnTo>
                    <a:pt x="5809338" y="3893006"/>
                  </a:lnTo>
                  <a:cubicBezTo>
                    <a:pt x="5809014" y="3893330"/>
                    <a:pt x="5809079" y="3892844"/>
                    <a:pt x="5808917" y="3892909"/>
                  </a:cubicBezTo>
                  <a:cubicBezTo>
                    <a:pt x="5808917" y="3892909"/>
                    <a:pt x="5808853" y="3893006"/>
                    <a:pt x="5808756" y="3893071"/>
                  </a:cubicBezTo>
                  <a:cubicBezTo>
                    <a:pt x="5808853" y="3892844"/>
                    <a:pt x="5809014" y="3892489"/>
                    <a:pt x="5809079" y="3892165"/>
                  </a:cubicBezTo>
                  <a:cubicBezTo>
                    <a:pt x="5809014" y="3892262"/>
                    <a:pt x="5808917" y="3892327"/>
                    <a:pt x="5808853" y="3892327"/>
                  </a:cubicBezTo>
                  <a:cubicBezTo>
                    <a:pt x="5808756" y="3892327"/>
                    <a:pt x="5808853" y="3892262"/>
                    <a:pt x="5808853" y="3892165"/>
                  </a:cubicBezTo>
                  <a:cubicBezTo>
                    <a:pt x="5808917" y="3892004"/>
                    <a:pt x="5809079" y="3891842"/>
                    <a:pt x="5809176" y="3891680"/>
                  </a:cubicBezTo>
                  <a:cubicBezTo>
                    <a:pt x="5809338" y="3891583"/>
                    <a:pt x="5809338" y="3891518"/>
                    <a:pt x="5809499" y="3891357"/>
                  </a:cubicBezTo>
                  <a:cubicBezTo>
                    <a:pt x="5809758" y="3890775"/>
                    <a:pt x="5809499" y="3890839"/>
                    <a:pt x="5809273" y="3891163"/>
                  </a:cubicBezTo>
                  <a:cubicBezTo>
                    <a:pt x="5809014" y="3891518"/>
                    <a:pt x="5808756" y="3891842"/>
                    <a:pt x="5808432" y="3892165"/>
                  </a:cubicBezTo>
                  <a:cubicBezTo>
                    <a:pt x="5808012" y="3892747"/>
                    <a:pt x="5807850" y="3892909"/>
                    <a:pt x="5807947" y="3892424"/>
                  </a:cubicBezTo>
                  <a:cubicBezTo>
                    <a:pt x="5807947" y="3892262"/>
                    <a:pt x="5807753" y="3892424"/>
                    <a:pt x="5807591" y="3892489"/>
                  </a:cubicBezTo>
                  <a:cubicBezTo>
                    <a:pt x="5807203" y="3892844"/>
                    <a:pt x="5807106" y="3892909"/>
                    <a:pt x="5807527" y="3891842"/>
                  </a:cubicBezTo>
                  <a:lnTo>
                    <a:pt x="5806686" y="3892844"/>
                  </a:lnTo>
                  <a:cubicBezTo>
                    <a:pt x="5806847" y="3892424"/>
                    <a:pt x="5806944" y="3892165"/>
                    <a:pt x="5806944" y="3892165"/>
                  </a:cubicBezTo>
                  <a:cubicBezTo>
                    <a:pt x="5806686" y="3892327"/>
                    <a:pt x="5806847" y="3891680"/>
                    <a:pt x="5806459" y="3892101"/>
                  </a:cubicBezTo>
                  <a:cubicBezTo>
                    <a:pt x="5806104" y="3892489"/>
                    <a:pt x="5806686" y="3891518"/>
                    <a:pt x="5806362" y="3891745"/>
                  </a:cubicBezTo>
                  <a:cubicBezTo>
                    <a:pt x="5806104" y="3892004"/>
                    <a:pt x="5806104" y="3892004"/>
                    <a:pt x="5806007" y="3891842"/>
                  </a:cubicBezTo>
                  <a:cubicBezTo>
                    <a:pt x="5805942" y="3891518"/>
                    <a:pt x="5805780" y="3891421"/>
                    <a:pt x="5805198" y="3892004"/>
                  </a:cubicBezTo>
                  <a:cubicBezTo>
                    <a:pt x="5805457" y="3891421"/>
                    <a:pt x="5805618" y="3891001"/>
                    <a:pt x="5805877" y="3890516"/>
                  </a:cubicBezTo>
                  <a:cubicBezTo>
                    <a:pt x="5805780" y="3890613"/>
                    <a:pt x="5805716" y="3890678"/>
                    <a:pt x="5805618" y="3890775"/>
                  </a:cubicBezTo>
                  <a:cubicBezTo>
                    <a:pt x="5805263" y="3891163"/>
                    <a:pt x="5805198" y="3891260"/>
                    <a:pt x="5805198" y="3890936"/>
                  </a:cubicBezTo>
                  <a:cubicBezTo>
                    <a:pt x="5805263" y="3890257"/>
                    <a:pt x="5805133" y="3890192"/>
                    <a:pt x="5804551" y="3890581"/>
                  </a:cubicBezTo>
                  <a:lnTo>
                    <a:pt x="5804454" y="3890419"/>
                  </a:lnTo>
                  <a:cubicBezTo>
                    <a:pt x="5804551" y="3890192"/>
                    <a:pt x="5804616" y="3890031"/>
                    <a:pt x="5804713" y="3889837"/>
                  </a:cubicBezTo>
                  <a:cubicBezTo>
                    <a:pt x="5804778" y="3889610"/>
                    <a:pt x="5804713" y="3889513"/>
                    <a:pt x="5804778" y="3889352"/>
                  </a:cubicBezTo>
                  <a:cubicBezTo>
                    <a:pt x="5804616" y="3889610"/>
                    <a:pt x="5804551" y="3889837"/>
                    <a:pt x="5804454" y="3890095"/>
                  </a:cubicBezTo>
                  <a:lnTo>
                    <a:pt x="5804454" y="3890192"/>
                  </a:lnTo>
                  <a:lnTo>
                    <a:pt x="5804292" y="3889675"/>
                  </a:lnTo>
                  <a:cubicBezTo>
                    <a:pt x="5804551" y="3889352"/>
                    <a:pt x="5804713" y="3889093"/>
                    <a:pt x="5804939" y="3888866"/>
                  </a:cubicBezTo>
                  <a:cubicBezTo>
                    <a:pt x="5805036" y="3888511"/>
                    <a:pt x="5805036" y="3888446"/>
                    <a:pt x="5804778" y="3888866"/>
                  </a:cubicBezTo>
                  <a:cubicBezTo>
                    <a:pt x="5804616" y="3889093"/>
                    <a:pt x="5804454" y="3889352"/>
                    <a:pt x="5804292" y="3889513"/>
                  </a:cubicBezTo>
                  <a:cubicBezTo>
                    <a:pt x="5804034" y="3889028"/>
                    <a:pt x="5803710" y="3888705"/>
                    <a:pt x="5803128" y="3888705"/>
                  </a:cubicBezTo>
                  <a:cubicBezTo>
                    <a:pt x="5802708" y="3888705"/>
                    <a:pt x="5802126" y="3888931"/>
                    <a:pt x="5801576" y="3889287"/>
                  </a:cubicBezTo>
                  <a:cubicBezTo>
                    <a:pt x="5801576" y="3889093"/>
                    <a:pt x="5801479" y="3888931"/>
                    <a:pt x="5801382" y="3888866"/>
                  </a:cubicBezTo>
                  <a:lnTo>
                    <a:pt x="5801641" y="3888284"/>
                  </a:lnTo>
                  <a:cubicBezTo>
                    <a:pt x="5801479" y="3888349"/>
                    <a:pt x="5801317" y="3888511"/>
                    <a:pt x="5801123" y="3888705"/>
                  </a:cubicBezTo>
                  <a:lnTo>
                    <a:pt x="5800897" y="3888511"/>
                  </a:lnTo>
                  <a:lnTo>
                    <a:pt x="5801382" y="3887605"/>
                  </a:lnTo>
                  <a:lnTo>
                    <a:pt x="5800897" y="3888511"/>
                  </a:lnTo>
                  <a:lnTo>
                    <a:pt x="5799409" y="3887605"/>
                  </a:lnTo>
                  <a:cubicBezTo>
                    <a:pt x="5799506" y="3887443"/>
                    <a:pt x="5799506" y="3887379"/>
                    <a:pt x="5799571" y="3887217"/>
                  </a:cubicBezTo>
                  <a:lnTo>
                    <a:pt x="5799312" y="3887605"/>
                  </a:lnTo>
                  <a:lnTo>
                    <a:pt x="5798568" y="3887217"/>
                  </a:lnTo>
                  <a:lnTo>
                    <a:pt x="5798568" y="3887120"/>
                  </a:lnTo>
                  <a:lnTo>
                    <a:pt x="5798503" y="3887120"/>
                  </a:lnTo>
                  <a:lnTo>
                    <a:pt x="5797824" y="3886700"/>
                  </a:lnTo>
                  <a:lnTo>
                    <a:pt x="5797921" y="3886473"/>
                  </a:lnTo>
                  <a:cubicBezTo>
                    <a:pt x="5797986" y="3886214"/>
                    <a:pt x="5797824" y="3886473"/>
                    <a:pt x="5797663" y="3886538"/>
                  </a:cubicBezTo>
                  <a:lnTo>
                    <a:pt x="5797598" y="3886473"/>
                  </a:lnTo>
                  <a:cubicBezTo>
                    <a:pt x="5797598" y="3886473"/>
                    <a:pt x="5797598" y="3886376"/>
                    <a:pt x="5797598" y="3886279"/>
                  </a:cubicBezTo>
                  <a:cubicBezTo>
                    <a:pt x="5797598" y="3886214"/>
                    <a:pt x="5797598" y="3886214"/>
                    <a:pt x="5797598" y="3886214"/>
                  </a:cubicBezTo>
                  <a:lnTo>
                    <a:pt x="5797404" y="3886376"/>
                  </a:lnTo>
                  <a:cubicBezTo>
                    <a:pt x="5796660" y="3885891"/>
                    <a:pt x="5796013" y="3885374"/>
                    <a:pt x="5795269" y="3884889"/>
                  </a:cubicBezTo>
                  <a:lnTo>
                    <a:pt x="5795269" y="3884791"/>
                  </a:lnTo>
                  <a:cubicBezTo>
                    <a:pt x="5795528" y="3884048"/>
                    <a:pt x="5795334" y="3884209"/>
                    <a:pt x="5795011" y="3884727"/>
                  </a:cubicBezTo>
                  <a:lnTo>
                    <a:pt x="5794590" y="3884468"/>
                  </a:lnTo>
                  <a:lnTo>
                    <a:pt x="5794849" y="3883886"/>
                  </a:lnTo>
                  <a:lnTo>
                    <a:pt x="5794364" y="3884371"/>
                  </a:lnTo>
                  <a:lnTo>
                    <a:pt x="5793782" y="3883886"/>
                  </a:lnTo>
                  <a:cubicBezTo>
                    <a:pt x="5793685" y="3883724"/>
                    <a:pt x="5793588" y="3883627"/>
                    <a:pt x="5793523" y="3883627"/>
                  </a:cubicBezTo>
                  <a:lnTo>
                    <a:pt x="5793264" y="3883401"/>
                  </a:lnTo>
                  <a:lnTo>
                    <a:pt x="5793588" y="3882560"/>
                  </a:lnTo>
                  <a:cubicBezTo>
                    <a:pt x="5793588" y="3882560"/>
                    <a:pt x="5793588" y="3882495"/>
                    <a:pt x="5793523" y="3882560"/>
                  </a:cubicBezTo>
                  <a:cubicBezTo>
                    <a:pt x="5793200" y="3883077"/>
                    <a:pt x="5792844" y="3883304"/>
                    <a:pt x="5792779" y="3882980"/>
                  </a:cubicBezTo>
                  <a:cubicBezTo>
                    <a:pt x="5792779" y="3882883"/>
                    <a:pt x="5792779" y="3882722"/>
                    <a:pt x="5792844" y="3882560"/>
                  </a:cubicBezTo>
                  <a:cubicBezTo>
                    <a:pt x="5792779" y="3882657"/>
                    <a:pt x="5792714" y="3882722"/>
                    <a:pt x="5792617" y="3882883"/>
                  </a:cubicBezTo>
                  <a:lnTo>
                    <a:pt x="5792520" y="3882819"/>
                  </a:lnTo>
                  <a:cubicBezTo>
                    <a:pt x="5792520" y="3882722"/>
                    <a:pt x="5792520" y="3882722"/>
                    <a:pt x="5792456" y="3882722"/>
                  </a:cubicBezTo>
                  <a:lnTo>
                    <a:pt x="5792359" y="3882657"/>
                  </a:lnTo>
                  <a:cubicBezTo>
                    <a:pt x="5792520" y="3882075"/>
                    <a:pt x="5792294" y="3882398"/>
                    <a:pt x="5792132" y="3882495"/>
                  </a:cubicBezTo>
                  <a:lnTo>
                    <a:pt x="5791777" y="3882237"/>
                  </a:lnTo>
                  <a:lnTo>
                    <a:pt x="5792941" y="3879843"/>
                  </a:lnTo>
                  <a:lnTo>
                    <a:pt x="5792941" y="3879746"/>
                  </a:lnTo>
                  <a:cubicBezTo>
                    <a:pt x="5792844" y="3879843"/>
                    <a:pt x="5792779" y="3880005"/>
                    <a:pt x="5792714" y="3880070"/>
                  </a:cubicBezTo>
                  <a:cubicBezTo>
                    <a:pt x="5792294" y="3880749"/>
                    <a:pt x="5792197" y="3880749"/>
                    <a:pt x="5792294" y="3880328"/>
                  </a:cubicBezTo>
                  <a:cubicBezTo>
                    <a:pt x="5792359" y="3879746"/>
                    <a:pt x="5792197" y="3879585"/>
                    <a:pt x="5791777" y="3879908"/>
                  </a:cubicBezTo>
                  <a:cubicBezTo>
                    <a:pt x="5791712" y="3880005"/>
                    <a:pt x="5791518" y="3880328"/>
                    <a:pt x="5791453" y="3880425"/>
                  </a:cubicBezTo>
                  <a:cubicBezTo>
                    <a:pt x="5791388" y="3880490"/>
                    <a:pt x="5791388" y="3880231"/>
                    <a:pt x="5791291" y="3880425"/>
                  </a:cubicBezTo>
                  <a:cubicBezTo>
                    <a:pt x="5790968" y="3880814"/>
                    <a:pt x="5791453" y="3879488"/>
                    <a:pt x="5791033" y="3880425"/>
                  </a:cubicBezTo>
                  <a:cubicBezTo>
                    <a:pt x="5791130" y="3880005"/>
                    <a:pt x="5790709" y="3880652"/>
                    <a:pt x="5790871" y="3880167"/>
                  </a:cubicBezTo>
                  <a:cubicBezTo>
                    <a:pt x="5790709" y="3880425"/>
                    <a:pt x="5790548" y="3880587"/>
                    <a:pt x="5790386" y="3880814"/>
                  </a:cubicBezTo>
                  <a:cubicBezTo>
                    <a:pt x="5790289" y="3881008"/>
                    <a:pt x="5790224" y="3881169"/>
                    <a:pt x="5790127" y="3881234"/>
                  </a:cubicBezTo>
                  <a:cubicBezTo>
                    <a:pt x="5789965" y="3881169"/>
                    <a:pt x="5789707" y="3881072"/>
                    <a:pt x="5789448" y="3880911"/>
                  </a:cubicBezTo>
                  <a:cubicBezTo>
                    <a:pt x="5789642" y="3881169"/>
                    <a:pt x="5789707" y="3881396"/>
                    <a:pt x="5789804" y="3881557"/>
                  </a:cubicBezTo>
                  <a:lnTo>
                    <a:pt x="5789222" y="3881816"/>
                  </a:lnTo>
                  <a:lnTo>
                    <a:pt x="5788898" y="3881654"/>
                  </a:lnTo>
                  <a:cubicBezTo>
                    <a:pt x="5788898" y="3881816"/>
                    <a:pt x="5788801" y="3881913"/>
                    <a:pt x="5788801" y="3881978"/>
                  </a:cubicBezTo>
                  <a:cubicBezTo>
                    <a:pt x="5787896" y="3882398"/>
                    <a:pt x="5786990" y="3882819"/>
                    <a:pt x="5786085" y="3883142"/>
                  </a:cubicBezTo>
                  <a:lnTo>
                    <a:pt x="5785923" y="3882819"/>
                  </a:lnTo>
                  <a:cubicBezTo>
                    <a:pt x="5785729" y="3882819"/>
                    <a:pt x="5785502" y="3882819"/>
                    <a:pt x="5785308" y="3882819"/>
                  </a:cubicBezTo>
                  <a:cubicBezTo>
                    <a:pt x="5785244" y="3882819"/>
                    <a:pt x="5785082" y="3882722"/>
                    <a:pt x="5784985" y="3882657"/>
                  </a:cubicBezTo>
                  <a:cubicBezTo>
                    <a:pt x="5784920" y="3882883"/>
                    <a:pt x="5784823" y="3883142"/>
                    <a:pt x="5784823" y="3883304"/>
                  </a:cubicBezTo>
                  <a:lnTo>
                    <a:pt x="5785082" y="3883563"/>
                  </a:lnTo>
                  <a:cubicBezTo>
                    <a:pt x="5784403" y="3883886"/>
                    <a:pt x="5783756" y="3884209"/>
                    <a:pt x="5783109" y="3884565"/>
                  </a:cubicBezTo>
                  <a:lnTo>
                    <a:pt x="5782850" y="3884371"/>
                  </a:lnTo>
                  <a:cubicBezTo>
                    <a:pt x="5782495" y="3884209"/>
                    <a:pt x="5782495" y="3884145"/>
                    <a:pt x="5781945" y="3884468"/>
                  </a:cubicBezTo>
                  <a:cubicBezTo>
                    <a:pt x="5782107" y="3884727"/>
                    <a:pt x="5782171" y="3884889"/>
                    <a:pt x="5782171" y="3885050"/>
                  </a:cubicBezTo>
                  <a:cubicBezTo>
                    <a:pt x="5781363" y="3885471"/>
                    <a:pt x="5780619" y="3885891"/>
                    <a:pt x="5779875" y="3886376"/>
                  </a:cubicBezTo>
                  <a:cubicBezTo>
                    <a:pt x="5779713" y="3886214"/>
                    <a:pt x="5779616" y="3886117"/>
                    <a:pt x="5779455" y="3885956"/>
                  </a:cubicBezTo>
                  <a:cubicBezTo>
                    <a:pt x="5779519" y="3886117"/>
                    <a:pt x="5779616" y="3886279"/>
                    <a:pt x="5779713" y="3886441"/>
                  </a:cubicBezTo>
                  <a:cubicBezTo>
                    <a:pt x="5777644" y="3887605"/>
                    <a:pt x="5775800" y="3889093"/>
                    <a:pt x="5774054" y="3890678"/>
                  </a:cubicBezTo>
                  <a:cubicBezTo>
                    <a:pt x="5771240" y="3891842"/>
                    <a:pt x="5768620" y="3893330"/>
                    <a:pt x="5765710" y="3894332"/>
                  </a:cubicBezTo>
                  <a:lnTo>
                    <a:pt x="5765710" y="3894235"/>
                  </a:lnTo>
                  <a:cubicBezTo>
                    <a:pt x="5765225" y="3894332"/>
                    <a:pt x="5764804" y="3894332"/>
                    <a:pt x="5764481" y="3894494"/>
                  </a:cubicBezTo>
                  <a:cubicBezTo>
                    <a:pt x="5764287" y="3894558"/>
                    <a:pt x="5764125" y="3894720"/>
                    <a:pt x="5764060" y="3894914"/>
                  </a:cubicBezTo>
                  <a:lnTo>
                    <a:pt x="5763478" y="3895141"/>
                  </a:lnTo>
                  <a:cubicBezTo>
                    <a:pt x="5763317" y="3895076"/>
                    <a:pt x="5763220" y="3895076"/>
                    <a:pt x="5763155" y="3895238"/>
                  </a:cubicBezTo>
                  <a:cubicBezTo>
                    <a:pt x="5762411" y="3895496"/>
                    <a:pt x="5761635" y="3895723"/>
                    <a:pt x="5760826" y="3896046"/>
                  </a:cubicBezTo>
                  <a:lnTo>
                    <a:pt x="5760988" y="3896402"/>
                  </a:lnTo>
                  <a:cubicBezTo>
                    <a:pt x="5760826" y="3896725"/>
                    <a:pt x="5760665" y="3897146"/>
                    <a:pt x="5760406" y="3897469"/>
                  </a:cubicBezTo>
                  <a:cubicBezTo>
                    <a:pt x="5760665" y="3897146"/>
                    <a:pt x="5760891" y="3896887"/>
                    <a:pt x="5761150" y="3896564"/>
                  </a:cubicBezTo>
                  <a:cubicBezTo>
                    <a:pt x="5760988" y="3896887"/>
                    <a:pt x="5760891" y="3897210"/>
                    <a:pt x="5760729" y="3897631"/>
                  </a:cubicBezTo>
                  <a:cubicBezTo>
                    <a:pt x="5760988" y="3897307"/>
                    <a:pt x="5761085" y="3897146"/>
                    <a:pt x="5761247" y="3896984"/>
                  </a:cubicBezTo>
                  <a:cubicBezTo>
                    <a:pt x="5761408" y="3896984"/>
                    <a:pt x="5761570" y="3896887"/>
                    <a:pt x="5761635" y="3896984"/>
                  </a:cubicBezTo>
                  <a:cubicBezTo>
                    <a:pt x="5761732" y="3896984"/>
                    <a:pt x="5761732" y="3897146"/>
                    <a:pt x="5761991" y="3896628"/>
                  </a:cubicBezTo>
                  <a:lnTo>
                    <a:pt x="5762055" y="3896725"/>
                  </a:lnTo>
                  <a:cubicBezTo>
                    <a:pt x="5761473" y="3897631"/>
                    <a:pt x="5761797" y="3897372"/>
                    <a:pt x="5761991" y="3897210"/>
                  </a:cubicBezTo>
                  <a:lnTo>
                    <a:pt x="5762217" y="3896984"/>
                  </a:lnTo>
                  <a:cubicBezTo>
                    <a:pt x="5762411" y="3897146"/>
                    <a:pt x="5762476" y="3897372"/>
                    <a:pt x="5762637" y="3897469"/>
                  </a:cubicBezTo>
                  <a:cubicBezTo>
                    <a:pt x="5763220" y="3897954"/>
                    <a:pt x="5763802" y="3898472"/>
                    <a:pt x="5764384" y="3898892"/>
                  </a:cubicBezTo>
                  <a:cubicBezTo>
                    <a:pt x="5764222" y="3899280"/>
                    <a:pt x="5764287" y="3899216"/>
                    <a:pt x="5763963" y="3899701"/>
                  </a:cubicBezTo>
                  <a:cubicBezTo>
                    <a:pt x="5764222" y="3899442"/>
                    <a:pt x="5764384" y="3899216"/>
                    <a:pt x="5764546" y="3898957"/>
                  </a:cubicBezTo>
                  <a:lnTo>
                    <a:pt x="5764707" y="3899054"/>
                  </a:lnTo>
                  <a:lnTo>
                    <a:pt x="5764610" y="3899280"/>
                  </a:lnTo>
                  <a:lnTo>
                    <a:pt x="5764804" y="3899119"/>
                  </a:lnTo>
                  <a:lnTo>
                    <a:pt x="5765031" y="3899636"/>
                  </a:lnTo>
                  <a:cubicBezTo>
                    <a:pt x="5764546" y="3900542"/>
                    <a:pt x="5764707" y="3900703"/>
                    <a:pt x="5764060" y="3901868"/>
                  </a:cubicBezTo>
                  <a:cubicBezTo>
                    <a:pt x="5764546" y="3901027"/>
                    <a:pt x="5764869" y="3900606"/>
                    <a:pt x="5765225" y="3900024"/>
                  </a:cubicBezTo>
                  <a:cubicBezTo>
                    <a:pt x="5764966" y="3900542"/>
                    <a:pt x="5764804" y="3900962"/>
                    <a:pt x="5764610" y="3901350"/>
                  </a:cubicBezTo>
                  <a:cubicBezTo>
                    <a:pt x="5765289" y="3900445"/>
                    <a:pt x="5764869" y="3901350"/>
                    <a:pt x="5765289" y="3900865"/>
                  </a:cubicBezTo>
                  <a:lnTo>
                    <a:pt x="5765289" y="3900962"/>
                  </a:lnTo>
                  <a:cubicBezTo>
                    <a:pt x="5765225" y="3901350"/>
                    <a:pt x="5765031" y="3901770"/>
                    <a:pt x="5764966" y="3902191"/>
                  </a:cubicBezTo>
                  <a:lnTo>
                    <a:pt x="5766033" y="3901512"/>
                  </a:lnTo>
                  <a:lnTo>
                    <a:pt x="5766130" y="3901609"/>
                  </a:lnTo>
                  <a:lnTo>
                    <a:pt x="5766195" y="3901706"/>
                  </a:lnTo>
                  <a:cubicBezTo>
                    <a:pt x="5765710" y="3902450"/>
                    <a:pt x="5766033" y="3902094"/>
                    <a:pt x="5766195" y="3902094"/>
                  </a:cubicBezTo>
                  <a:cubicBezTo>
                    <a:pt x="5766357" y="3902094"/>
                    <a:pt x="5766292" y="3902353"/>
                    <a:pt x="5766357" y="3902514"/>
                  </a:cubicBezTo>
                  <a:cubicBezTo>
                    <a:pt x="5766195" y="3902773"/>
                    <a:pt x="5766033" y="3903032"/>
                    <a:pt x="5765871" y="3903258"/>
                  </a:cubicBezTo>
                  <a:cubicBezTo>
                    <a:pt x="5765936" y="3903355"/>
                    <a:pt x="5766551" y="3902773"/>
                    <a:pt x="5766130" y="3903517"/>
                  </a:cubicBezTo>
                  <a:cubicBezTo>
                    <a:pt x="5766130" y="3903582"/>
                    <a:pt x="5766292" y="3903517"/>
                    <a:pt x="5766551" y="3903096"/>
                  </a:cubicBezTo>
                  <a:lnTo>
                    <a:pt x="5766777" y="3902773"/>
                  </a:lnTo>
                  <a:cubicBezTo>
                    <a:pt x="5766777" y="3902838"/>
                    <a:pt x="5766777" y="3902935"/>
                    <a:pt x="5766777" y="3902935"/>
                  </a:cubicBezTo>
                  <a:cubicBezTo>
                    <a:pt x="5766292" y="3903517"/>
                    <a:pt x="5766454" y="3903582"/>
                    <a:pt x="5766195" y="3904002"/>
                  </a:cubicBezTo>
                  <a:lnTo>
                    <a:pt x="5766939" y="3903258"/>
                  </a:lnTo>
                  <a:cubicBezTo>
                    <a:pt x="5767197" y="3903355"/>
                    <a:pt x="5767036" y="3903840"/>
                    <a:pt x="5766454" y="3904843"/>
                  </a:cubicBezTo>
                  <a:cubicBezTo>
                    <a:pt x="5767133" y="3904099"/>
                    <a:pt x="5767521" y="3903776"/>
                    <a:pt x="5767683" y="3903776"/>
                  </a:cubicBezTo>
                  <a:lnTo>
                    <a:pt x="5767877" y="3903937"/>
                  </a:lnTo>
                  <a:cubicBezTo>
                    <a:pt x="5767877" y="3904002"/>
                    <a:pt x="5767877" y="3904099"/>
                    <a:pt x="5767877" y="3904261"/>
                  </a:cubicBezTo>
                  <a:cubicBezTo>
                    <a:pt x="5767780" y="3904519"/>
                    <a:pt x="5767877" y="3904325"/>
                    <a:pt x="5768006" y="3904164"/>
                  </a:cubicBezTo>
                  <a:lnTo>
                    <a:pt x="5768103" y="3904164"/>
                  </a:lnTo>
                  <a:lnTo>
                    <a:pt x="5768620" y="3904746"/>
                  </a:lnTo>
                  <a:cubicBezTo>
                    <a:pt x="5768523" y="3904908"/>
                    <a:pt x="5768426" y="3905102"/>
                    <a:pt x="5768265" y="3905263"/>
                  </a:cubicBezTo>
                  <a:cubicBezTo>
                    <a:pt x="5768459" y="3905102"/>
                    <a:pt x="5768523" y="3905005"/>
                    <a:pt x="5768685" y="3904843"/>
                  </a:cubicBezTo>
                  <a:cubicBezTo>
                    <a:pt x="5769106" y="3905263"/>
                    <a:pt x="5769526" y="3905651"/>
                    <a:pt x="5769946" y="3906007"/>
                  </a:cubicBezTo>
                  <a:cubicBezTo>
                    <a:pt x="5769849" y="3906234"/>
                    <a:pt x="5769946" y="3906331"/>
                    <a:pt x="5770011" y="3906331"/>
                  </a:cubicBezTo>
                  <a:cubicBezTo>
                    <a:pt x="5770173" y="3906331"/>
                    <a:pt x="5770076" y="3906492"/>
                    <a:pt x="5769688" y="3906977"/>
                  </a:cubicBezTo>
                  <a:cubicBezTo>
                    <a:pt x="5769526" y="3907236"/>
                    <a:pt x="5769267" y="3907495"/>
                    <a:pt x="5769009" y="3907818"/>
                  </a:cubicBezTo>
                  <a:lnTo>
                    <a:pt x="5768944" y="3908239"/>
                  </a:lnTo>
                  <a:cubicBezTo>
                    <a:pt x="5768685" y="3908562"/>
                    <a:pt x="5768523" y="3908821"/>
                    <a:pt x="5768103" y="3909306"/>
                  </a:cubicBezTo>
                  <a:cubicBezTo>
                    <a:pt x="5768362" y="3909047"/>
                    <a:pt x="5768523" y="3908983"/>
                    <a:pt x="5768620" y="3908885"/>
                  </a:cubicBezTo>
                  <a:cubicBezTo>
                    <a:pt x="5769364" y="3907980"/>
                    <a:pt x="5769364" y="3907980"/>
                    <a:pt x="5769591" y="3907915"/>
                  </a:cubicBezTo>
                  <a:cubicBezTo>
                    <a:pt x="5769752" y="3907818"/>
                    <a:pt x="5769591" y="3908239"/>
                    <a:pt x="5770011" y="3907818"/>
                  </a:cubicBezTo>
                  <a:cubicBezTo>
                    <a:pt x="5770173" y="3907657"/>
                    <a:pt x="5770173" y="3907915"/>
                    <a:pt x="5770173" y="3908077"/>
                  </a:cubicBezTo>
                  <a:cubicBezTo>
                    <a:pt x="5770173" y="3908303"/>
                    <a:pt x="5770270" y="3908400"/>
                    <a:pt x="5770593" y="3908400"/>
                  </a:cubicBezTo>
                  <a:lnTo>
                    <a:pt x="5770690" y="3908303"/>
                  </a:lnTo>
                  <a:lnTo>
                    <a:pt x="5770690" y="3908400"/>
                  </a:lnTo>
                  <a:cubicBezTo>
                    <a:pt x="5770755" y="3908400"/>
                    <a:pt x="5770820" y="3908303"/>
                    <a:pt x="5771014" y="3908239"/>
                  </a:cubicBezTo>
                  <a:cubicBezTo>
                    <a:pt x="5770755" y="3908465"/>
                    <a:pt x="5770593" y="3908659"/>
                    <a:pt x="5770529" y="3908821"/>
                  </a:cubicBezTo>
                  <a:lnTo>
                    <a:pt x="5770076" y="3909241"/>
                  </a:lnTo>
                  <a:cubicBezTo>
                    <a:pt x="5769849" y="3909726"/>
                    <a:pt x="5770011" y="3909565"/>
                    <a:pt x="5770270" y="3909468"/>
                  </a:cubicBezTo>
                  <a:cubicBezTo>
                    <a:pt x="5770335" y="3909403"/>
                    <a:pt x="5770755" y="3909047"/>
                    <a:pt x="5770335" y="3909629"/>
                  </a:cubicBezTo>
                  <a:cubicBezTo>
                    <a:pt x="5770432" y="3909565"/>
                    <a:pt x="5770529" y="3909565"/>
                    <a:pt x="5770593" y="3909468"/>
                  </a:cubicBezTo>
                  <a:cubicBezTo>
                    <a:pt x="5771078" y="3909144"/>
                    <a:pt x="5771499" y="3908821"/>
                    <a:pt x="5771499" y="3909047"/>
                  </a:cubicBezTo>
                  <a:cubicBezTo>
                    <a:pt x="5771596" y="3909468"/>
                    <a:pt x="5772016" y="3909468"/>
                    <a:pt x="5772016" y="3909985"/>
                  </a:cubicBezTo>
                  <a:cubicBezTo>
                    <a:pt x="5772016" y="3910373"/>
                    <a:pt x="5772081" y="3910308"/>
                    <a:pt x="5771596" y="3911214"/>
                  </a:cubicBezTo>
                  <a:cubicBezTo>
                    <a:pt x="5771822" y="3910955"/>
                    <a:pt x="5772146" y="3910632"/>
                    <a:pt x="5772340" y="3910535"/>
                  </a:cubicBezTo>
                  <a:cubicBezTo>
                    <a:pt x="5772501" y="3910470"/>
                    <a:pt x="5772404" y="3910729"/>
                    <a:pt x="5772501" y="3910729"/>
                  </a:cubicBezTo>
                  <a:cubicBezTo>
                    <a:pt x="5772598" y="3910794"/>
                    <a:pt x="5772501" y="3910955"/>
                    <a:pt x="5772760" y="3910794"/>
                  </a:cubicBezTo>
                  <a:cubicBezTo>
                    <a:pt x="5772922" y="3910729"/>
                    <a:pt x="5772598" y="3911214"/>
                    <a:pt x="5772760" y="3911117"/>
                  </a:cubicBezTo>
                  <a:cubicBezTo>
                    <a:pt x="5772922" y="3911052"/>
                    <a:pt x="5772922" y="3911117"/>
                    <a:pt x="5772986" y="3911214"/>
                  </a:cubicBezTo>
                  <a:cubicBezTo>
                    <a:pt x="5773084" y="3911473"/>
                    <a:pt x="5773084" y="3911699"/>
                    <a:pt x="5773148" y="3911861"/>
                  </a:cubicBezTo>
                  <a:cubicBezTo>
                    <a:pt x="5773245" y="3911958"/>
                    <a:pt x="5773084" y="3912281"/>
                    <a:pt x="5773407" y="3912120"/>
                  </a:cubicBezTo>
                  <a:cubicBezTo>
                    <a:pt x="5773504" y="3912055"/>
                    <a:pt x="5773148" y="3912605"/>
                    <a:pt x="5773569" y="3912281"/>
                  </a:cubicBezTo>
                  <a:cubicBezTo>
                    <a:pt x="5773666" y="3912217"/>
                    <a:pt x="5773730" y="3912281"/>
                    <a:pt x="5773569" y="3912443"/>
                  </a:cubicBezTo>
                  <a:cubicBezTo>
                    <a:pt x="5773084" y="3913187"/>
                    <a:pt x="5773504" y="3913025"/>
                    <a:pt x="5773892" y="3912863"/>
                  </a:cubicBezTo>
                  <a:cubicBezTo>
                    <a:pt x="5773989" y="3912863"/>
                    <a:pt x="5774086" y="3912863"/>
                    <a:pt x="5773989" y="3912863"/>
                  </a:cubicBezTo>
                  <a:cubicBezTo>
                    <a:pt x="5773342" y="3913866"/>
                    <a:pt x="5774086" y="3913284"/>
                    <a:pt x="5774151" y="3913284"/>
                  </a:cubicBezTo>
                  <a:cubicBezTo>
                    <a:pt x="5774312" y="3913284"/>
                    <a:pt x="5774409" y="3913284"/>
                    <a:pt x="5774312" y="3913543"/>
                  </a:cubicBezTo>
                  <a:cubicBezTo>
                    <a:pt x="5774248" y="3913704"/>
                    <a:pt x="5774151" y="3913866"/>
                    <a:pt x="5774474" y="3913607"/>
                  </a:cubicBezTo>
                  <a:cubicBezTo>
                    <a:pt x="5774668" y="3913543"/>
                    <a:pt x="5774733" y="3913543"/>
                    <a:pt x="5774733" y="3913607"/>
                  </a:cubicBezTo>
                  <a:cubicBezTo>
                    <a:pt x="5774733" y="3914125"/>
                    <a:pt x="5775574" y="3913543"/>
                    <a:pt x="5775477" y="3914028"/>
                  </a:cubicBezTo>
                  <a:cubicBezTo>
                    <a:pt x="5776318" y="3913446"/>
                    <a:pt x="5776059" y="3913931"/>
                    <a:pt x="5776156" y="3914189"/>
                  </a:cubicBezTo>
                  <a:cubicBezTo>
                    <a:pt x="5776156" y="3914189"/>
                    <a:pt x="5776221" y="3914189"/>
                    <a:pt x="5776318" y="3914125"/>
                  </a:cubicBezTo>
                  <a:cubicBezTo>
                    <a:pt x="5776544" y="3913931"/>
                    <a:pt x="5776641" y="3913866"/>
                    <a:pt x="5776738" y="3913931"/>
                  </a:cubicBezTo>
                  <a:lnTo>
                    <a:pt x="5777223" y="3913381"/>
                  </a:lnTo>
                  <a:lnTo>
                    <a:pt x="5777288" y="3913446"/>
                  </a:lnTo>
                  <a:lnTo>
                    <a:pt x="5776900" y="3914028"/>
                  </a:lnTo>
                  <a:lnTo>
                    <a:pt x="5777126" y="3914028"/>
                  </a:lnTo>
                  <a:cubicBezTo>
                    <a:pt x="5776900" y="3914351"/>
                    <a:pt x="5777288" y="3914028"/>
                    <a:pt x="5776964" y="3914448"/>
                  </a:cubicBezTo>
                  <a:cubicBezTo>
                    <a:pt x="5777385" y="3914189"/>
                    <a:pt x="5777547" y="3914028"/>
                    <a:pt x="5777644" y="3913931"/>
                  </a:cubicBezTo>
                  <a:lnTo>
                    <a:pt x="5777805" y="3914189"/>
                  </a:lnTo>
                  <a:cubicBezTo>
                    <a:pt x="5777385" y="3914610"/>
                    <a:pt x="5776900" y="3915192"/>
                    <a:pt x="5776221" y="3915839"/>
                  </a:cubicBezTo>
                  <a:lnTo>
                    <a:pt x="5776221" y="3915936"/>
                  </a:lnTo>
                  <a:cubicBezTo>
                    <a:pt x="5776641" y="3915612"/>
                    <a:pt x="5776964" y="3915515"/>
                    <a:pt x="5777547" y="3914933"/>
                  </a:cubicBezTo>
                  <a:cubicBezTo>
                    <a:pt x="5777708" y="3914772"/>
                    <a:pt x="5777805" y="3914772"/>
                    <a:pt x="5777870" y="3914772"/>
                  </a:cubicBezTo>
                  <a:cubicBezTo>
                    <a:pt x="5778129" y="3914610"/>
                    <a:pt x="5777385" y="3915515"/>
                    <a:pt x="5777870" y="3915095"/>
                  </a:cubicBezTo>
                  <a:cubicBezTo>
                    <a:pt x="5778032" y="3915030"/>
                    <a:pt x="5778129" y="3914933"/>
                    <a:pt x="5778226" y="3914933"/>
                  </a:cubicBezTo>
                  <a:lnTo>
                    <a:pt x="5778387" y="3915192"/>
                  </a:lnTo>
                  <a:cubicBezTo>
                    <a:pt x="5778290" y="3915354"/>
                    <a:pt x="5778226" y="3915612"/>
                    <a:pt x="5778290" y="3915515"/>
                  </a:cubicBezTo>
                  <a:cubicBezTo>
                    <a:pt x="5778452" y="3915451"/>
                    <a:pt x="5778549" y="3915451"/>
                    <a:pt x="5778549" y="3915451"/>
                  </a:cubicBezTo>
                  <a:cubicBezTo>
                    <a:pt x="5778549" y="3915515"/>
                    <a:pt x="5778226" y="3916000"/>
                    <a:pt x="5778129" y="3916195"/>
                  </a:cubicBezTo>
                  <a:cubicBezTo>
                    <a:pt x="5778808" y="3915839"/>
                    <a:pt x="5778873" y="3916000"/>
                    <a:pt x="5778549" y="3916744"/>
                  </a:cubicBezTo>
                  <a:lnTo>
                    <a:pt x="5779034" y="3916421"/>
                  </a:lnTo>
                  <a:cubicBezTo>
                    <a:pt x="5778549" y="3917100"/>
                    <a:pt x="5778970" y="3916744"/>
                    <a:pt x="5779034" y="3916841"/>
                  </a:cubicBezTo>
                  <a:cubicBezTo>
                    <a:pt x="5779131" y="3916841"/>
                    <a:pt x="5778873" y="3917326"/>
                    <a:pt x="5779131" y="3917165"/>
                  </a:cubicBezTo>
                  <a:cubicBezTo>
                    <a:pt x="5779455" y="3917003"/>
                    <a:pt x="5778808" y="3917844"/>
                    <a:pt x="5779358" y="3917326"/>
                  </a:cubicBezTo>
                  <a:cubicBezTo>
                    <a:pt x="5779131" y="3917682"/>
                    <a:pt x="5778808" y="3918006"/>
                    <a:pt x="5778452" y="3918329"/>
                  </a:cubicBezTo>
                  <a:cubicBezTo>
                    <a:pt x="5778873" y="3918006"/>
                    <a:pt x="5779196" y="3917682"/>
                    <a:pt x="5779713" y="3917326"/>
                  </a:cubicBezTo>
                  <a:lnTo>
                    <a:pt x="5779713" y="3917423"/>
                  </a:lnTo>
                  <a:cubicBezTo>
                    <a:pt x="5779713" y="3917585"/>
                    <a:pt x="5779875" y="3917521"/>
                    <a:pt x="5779552" y="3918006"/>
                  </a:cubicBezTo>
                  <a:cubicBezTo>
                    <a:pt x="5779455" y="3918167"/>
                    <a:pt x="5779778" y="3917909"/>
                    <a:pt x="5779778" y="3918070"/>
                  </a:cubicBezTo>
                  <a:cubicBezTo>
                    <a:pt x="5779713" y="3918264"/>
                    <a:pt x="5779875" y="3918070"/>
                    <a:pt x="5780037" y="3918006"/>
                  </a:cubicBezTo>
                  <a:lnTo>
                    <a:pt x="5780101" y="3918167"/>
                  </a:lnTo>
                  <a:lnTo>
                    <a:pt x="5779778" y="3918652"/>
                  </a:lnTo>
                  <a:lnTo>
                    <a:pt x="5780296" y="3918426"/>
                  </a:lnTo>
                  <a:lnTo>
                    <a:pt x="5780457" y="3918652"/>
                  </a:lnTo>
                  <a:lnTo>
                    <a:pt x="5780199" y="3919008"/>
                  </a:lnTo>
                  <a:cubicBezTo>
                    <a:pt x="5780360" y="3918911"/>
                    <a:pt x="5780360" y="3918814"/>
                    <a:pt x="5780522" y="3918749"/>
                  </a:cubicBezTo>
                  <a:lnTo>
                    <a:pt x="5781363" y="3920075"/>
                  </a:lnTo>
                  <a:cubicBezTo>
                    <a:pt x="5781266" y="3920237"/>
                    <a:pt x="5781104" y="3920399"/>
                    <a:pt x="5780878" y="3920722"/>
                  </a:cubicBezTo>
                  <a:cubicBezTo>
                    <a:pt x="5781039" y="3920658"/>
                    <a:pt x="5781266" y="3920496"/>
                    <a:pt x="5781524" y="3920334"/>
                  </a:cubicBezTo>
                  <a:lnTo>
                    <a:pt x="5781848" y="3920819"/>
                  </a:lnTo>
                  <a:cubicBezTo>
                    <a:pt x="5781622" y="3921078"/>
                    <a:pt x="5781266" y="3921401"/>
                    <a:pt x="5781039" y="3921725"/>
                  </a:cubicBezTo>
                  <a:cubicBezTo>
                    <a:pt x="5781363" y="3921563"/>
                    <a:pt x="5781622" y="3921240"/>
                    <a:pt x="5781945" y="3920884"/>
                  </a:cubicBezTo>
                  <a:lnTo>
                    <a:pt x="5782107" y="3921078"/>
                  </a:lnTo>
                  <a:lnTo>
                    <a:pt x="5782010" y="3921143"/>
                  </a:lnTo>
                  <a:lnTo>
                    <a:pt x="5782107" y="3921078"/>
                  </a:lnTo>
                  <a:lnTo>
                    <a:pt x="5782786" y="3921984"/>
                  </a:lnTo>
                  <a:lnTo>
                    <a:pt x="5782786" y="3922048"/>
                  </a:lnTo>
                  <a:cubicBezTo>
                    <a:pt x="5782171" y="3922566"/>
                    <a:pt x="5781848" y="3922889"/>
                    <a:pt x="5782107" y="3922792"/>
                  </a:cubicBezTo>
                  <a:cubicBezTo>
                    <a:pt x="5782365" y="3922566"/>
                    <a:pt x="5782527" y="3922307"/>
                    <a:pt x="5782786" y="3922048"/>
                  </a:cubicBezTo>
                  <a:cubicBezTo>
                    <a:pt x="5782786" y="3922048"/>
                    <a:pt x="5782786" y="3922048"/>
                    <a:pt x="5782850" y="3921984"/>
                  </a:cubicBezTo>
                  <a:lnTo>
                    <a:pt x="5783012" y="3922210"/>
                  </a:lnTo>
                  <a:lnTo>
                    <a:pt x="5782947" y="3922307"/>
                  </a:lnTo>
                  <a:lnTo>
                    <a:pt x="5783012" y="3922210"/>
                  </a:lnTo>
                  <a:lnTo>
                    <a:pt x="5783271" y="3922630"/>
                  </a:lnTo>
                  <a:cubicBezTo>
                    <a:pt x="5782689" y="3922954"/>
                    <a:pt x="5782171" y="3923310"/>
                    <a:pt x="5781201" y="3924215"/>
                  </a:cubicBezTo>
                  <a:cubicBezTo>
                    <a:pt x="5781622" y="3923956"/>
                    <a:pt x="5781945" y="3923795"/>
                    <a:pt x="5782171" y="3923633"/>
                  </a:cubicBezTo>
                  <a:cubicBezTo>
                    <a:pt x="5782592" y="3923213"/>
                    <a:pt x="5782850" y="3922954"/>
                    <a:pt x="5783174" y="3922630"/>
                  </a:cubicBezTo>
                  <a:cubicBezTo>
                    <a:pt x="5784241" y="3924474"/>
                    <a:pt x="5784920" y="3926544"/>
                    <a:pt x="5787152" y="3927449"/>
                  </a:cubicBezTo>
                  <a:lnTo>
                    <a:pt x="5786731" y="3927773"/>
                  </a:lnTo>
                  <a:cubicBezTo>
                    <a:pt x="5786667" y="3928031"/>
                    <a:pt x="5786667" y="3927934"/>
                    <a:pt x="5787411" y="3927514"/>
                  </a:cubicBezTo>
                  <a:cubicBezTo>
                    <a:pt x="5787572" y="3927514"/>
                    <a:pt x="5787734" y="3927611"/>
                    <a:pt x="5787831" y="3927611"/>
                  </a:cubicBezTo>
                  <a:cubicBezTo>
                    <a:pt x="5787831" y="3927773"/>
                    <a:pt x="5787475" y="3928096"/>
                    <a:pt x="5787734" y="3928031"/>
                  </a:cubicBezTo>
                  <a:cubicBezTo>
                    <a:pt x="5787831" y="3928031"/>
                    <a:pt x="5787831" y="3928031"/>
                    <a:pt x="5787831" y="3928031"/>
                  </a:cubicBezTo>
                  <a:cubicBezTo>
                    <a:pt x="5786570" y="3929681"/>
                    <a:pt x="5784500" y="3931653"/>
                    <a:pt x="5780781" y="3934079"/>
                  </a:cubicBezTo>
                  <a:cubicBezTo>
                    <a:pt x="5780199" y="3934402"/>
                    <a:pt x="5779713" y="3934629"/>
                    <a:pt x="5779293" y="3934985"/>
                  </a:cubicBezTo>
                  <a:lnTo>
                    <a:pt x="5779455" y="3934823"/>
                  </a:lnTo>
                  <a:cubicBezTo>
                    <a:pt x="5779196" y="3934985"/>
                    <a:pt x="5779034" y="3935049"/>
                    <a:pt x="5778873" y="3935146"/>
                  </a:cubicBezTo>
                  <a:lnTo>
                    <a:pt x="5778290" y="3935470"/>
                  </a:lnTo>
                  <a:cubicBezTo>
                    <a:pt x="5778290" y="3935470"/>
                    <a:pt x="5778290" y="3935373"/>
                    <a:pt x="5778387" y="3935308"/>
                  </a:cubicBezTo>
                  <a:cubicBezTo>
                    <a:pt x="5778549" y="3935146"/>
                    <a:pt x="5778711" y="3934985"/>
                    <a:pt x="5778452" y="3935049"/>
                  </a:cubicBezTo>
                  <a:cubicBezTo>
                    <a:pt x="5778032" y="3935211"/>
                    <a:pt x="5778226" y="3935049"/>
                    <a:pt x="5778290" y="3934888"/>
                  </a:cubicBezTo>
                  <a:cubicBezTo>
                    <a:pt x="5778549" y="3934467"/>
                    <a:pt x="5778387" y="3934467"/>
                    <a:pt x="5778129" y="3934402"/>
                  </a:cubicBezTo>
                  <a:cubicBezTo>
                    <a:pt x="5778032" y="3934402"/>
                    <a:pt x="5778808" y="3933303"/>
                    <a:pt x="5779293" y="3932818"/>
                  </a:cubicBezTo>
                  <a:cubicBezTo>
                    <a:pt x="5778970" y="3933076"/>
                    <a:pt x="5778711" y="3933238"/>
                    <a:pt x="5778549" y="3933400"/>
                  </a:cubicBezTo>
                  <a:cubicBezTo>
                    <a:pt x="5777967" y="3933659"/>
                    <a:pt x="5778226" y="3933303"/>
                    <a:pt x="5777547" y="3933659"/>
                  </a:cubicBezTo>
                  <a:cubicBezTo>
                    <a:pt x="5777385" y="3933723"/>
                    <a:pt x="5777482" y="3933659"/>
                    <a:pt x="5777482" y="3933562"/>
                  </a:cubicBezTo>
                  <a:lnTo>
                    <a:pt x="5777708" y="3933303"/>
                  </a:lnTo>
                  <a:cubicBezTo>
                    <a:pt x="5777385" y="3933497"/>
                    <a:pt x="5776900" y="3933820"/>
                    <a:pt x="5777288" y="3933303"/>
                  </a:cubicBezTo>
                  <a:cubicBezTo>
                    <a:pt x="5777482" y="3933076"/>
                    <a:pt x="5777223" y="3933141"/>
                    <a:pt x="5776900" y="3933303"/>
                  </a:cubicBezTo>
                  <a:cubicBezTo>
                    <a:pt x="5776738" y="3933400"/>
                    <a:pt x="5777061" y="3933076"/>
                    <a:pt x="5777126" y="3932818"/>
                  </a:cubicBezTo>
                  <a:cubicBezTo>
                    <a:pt x="5776318" y="3933238"/>
                    <a:pt x="5776318" y="3933238"/>
                    <a:pt x="5777547" y="3931912"/>
                  </a:cubicBezTo>
                  <a:cubicBezTo>
                    <a:pt x="5777288" y="3932074"/>
                    <a:pt x="5776964" y="3932333"/>
                    <a:pt x="5776803" y="3932397"/>
                  </a:cubicBezTo>
                  <a:cubicBezTo>
                    <a:pt x="5776641" y="3932494"/>
                    <a:pt x="5776059" y="3932915"/>
                    <a:pt x="5776641" y="3932397"/>
                  </a:cubicBezTo>
                  <a:cubicBezTo>
                    <a:pt x="5776738" y="3932333"/>
                    <a:pt x="5776738" y="3932333"/>
                    <a:pt x="5776641" y="3932333"/>
                  </a:cubicBezTo>
                  <a:cubicBezTo>
                    <a:pt x="5775832" y="3932818"/>
                    <a:pt x="5776221" y="3932236"/>
                    <a:pt x="5775832" y="3932397"/>
                  </a:cubicBezTo>
                  <a:cubicBezTo>
                    <a:pt x="5775638" y="3932494"/>
                    <a:pt x="5775735" y="3932333"/>
                    <a:pt x="5775735" y="3932236"/>
                  </a:cubicBezTo>
                  <a:cubicBezTo>
                    <a:pt x="5775832" y="3932074"/>
                    <a:pt x="5776318" y="3931589"/>
                    <a:pt x="5775735" y="3931912"/>
                  </a:cubicBezTo>
                  <a:cubicBezTo>
                    <a:pt x="5776156" y="3931492"/>
                    <a:pt x="5775638" y="3931751"/>
                    <a:pt x="5775735" y="3931589"/>
                  </a:cubicBezTo>
                  <a:cubicBezTo>
                    <a:pt x="5775897" y="3931330"/>
                    <a:pt x="5775412" y="3931653"/>
                    <a:pt x="5775412" y="3931492"/>
                  </a:cubicBezTo>
                  <a:cubicBezTo>
                    <a:pt x="5775412" y="3931492"/>
                    <a:pt x="5775315" y="3931427"/>
                    <a:pt x="5775315" y="3931492"/>
                  </a:cubicBezTo>
                  <a:cubicBezTo>
                    <a:pt x="5774312" y="3932236"/>
                    <a:pt x="5774571" y="3931912"/>
                    <a:pt x="5774571" y="3931751"/>
                  </a:cubicBezTo>
                  <a:cubicBezTo>
                    <a:pt x="5774571" y="3931427"/>
                    <a:pt x="5774668" y="3931330"/>
                    <a:pt x="5774248" y="3931492"/>
                  </a:cubicBezTo>
                  <a:cubicBezTo>
                    <a:pt x="5774086" y="3931589"/>
                    <a:pt x="5773827" y="3931751"/>
                    <a:pt x="5774151" y="3931330"/>
                  </a:cubicBezTo>
                  <a:cubicBezTo>
                    <a:pt x="5774248" y="3931233"/>
                    <a:pt x="5774151" y="3931233"/>
                    <a:pt x="5774086" y="3931233"/>
                  </a:cubicBezTo>
                  <a:cubicBezTo>
                    <a:pt x="5773666" y="3931492"/>
                    <a:pt x="5773569" y="3931492"/>
                    <a:pt x="5773666" y="3931330"/>
                  </a:cubicBezTo>
                  <a:cubicBezTo>
                    <a:pt x="5773666" y="3931168"/>
                    <a:pt x="5773504" y="3931233"/>
                    <a:pt x="5773407" y="3931233"/>
                  </a:cubicBezTo>
                  <a:cubicBezTo>
                    <a:pt x="5773342" y="3931233"/>
                    <a:pt x="5773245" y="3931233"/>
                    <a:pt x="5773084" y="3931168"/>
                  </a:cubicBezTo>
                  <a:cubicBezTo>
                    <a:pt x="5773245" y="3929519"/>
                    <a:pt x="5772922" y="3928193"/>
                    <a:pt x="5771272" y="3928258"/>
                  </a:cubicBezTo>
                  <a:cubicBezTo>
                    <a:pt x="5771337" y="3928193"/>
                    <a:pt x="5771337" y="3928096"/>
                    <a:pt x="5771337" y="3928096"/>
                  </a:cubicBezTo>
                  <a:lnTo>
                    <a:pt x="5771337" y="3927934"/>
                  </a:lnTo>
                  <a:cubicBezTo>
                    <a:pt x="5771272" y="3927934"/>
                    <a:pt x="5771175" y="3927934"/>
                    <a:pt x="5771014" y="3928031"/>
                  </a:cubicBezTo>
                  <a:cubicBezTo>
                    <a:pt x="5770593" y="3928258"/>
                    <a:pt x="5770529" y="3928193"/>
                    <a:pt x="5771272" y="3927514"/>
                  </a:cubicBezTo>
                  <a:cubicBezTo>
                    <a:pt x="5771434" y="3927352"/>
                    <a:pt x="5771434" y="3927287"/>
                    <a:pt x="5771596" y="3927093"/>
                  </a:cubicBezTo>
                  <a:cubicBezTo>
                    <a:pt x="5771272" y="3927352"/>
                    <a:pt x="5770917" y="3927676"/>
                    <a:pt x="5770529" y="3928096"/>
                  </a:cubicBezTo>
                  <a:cubicBezTo>
                    <a:pt x="5770593" y="3927934"/>
                    <a:pt x="5770593" y="3927870"/>
                    <a:pt x="5770690" y="3927676"/>
                  </a:cubicBezTo>
                  <a:cubicBezTo>
                    <a:pt x="5770432" y="3927934"/>
                    <a:pt x="5770367" y="3927870"/>
                    <a:pt x="5770173" y="3927934"/>
                  </a:cubicBezTo>
                  <a:cubicBezTo>
                    <a:pt x="5769946" y="3928031"/>
                    <a:pt x="5769946" y="3927934"/>
                    <a:pt x="5770108" y="3927611"/>
                  </a:cubicBezTo>
                  <a:cubicBezTo>
                    <a:pt x="5770108" y="3927514"/>
                    <a:pt x="5770108" y="3927514"/>
                    <a:pt x="5770108" y="3927514"/>
                  </a:cubicBezTo>
                  <a:cubicBezTo>
                    <a:pt x="5769623" y="3927773"/>
                    <a:pt x="5769688" y="3927514"/>
                    <a:pt x="5769688" y="3927352"/>
                  </a:cubicBezTo>
                  <a:cubicBezTo>
                    <a:pt x="5769688" y="3927287"/>
                    <a:pt x="5769688" y="3927093"/>
                    <a:pt x="5769623" y="3927190"/>
                  </a:cubicBezTo>
                  <a:cubicBezTo>
                    <a:pt x="5769106" y="3927287"/>
                    <a:pt x="5769009" y="3927352"/>
                    <a:pt x="5769623" y="3926350"/>
                  </a:cubicBezTo>
                  <a:cubicBezTo>
                    <a:pt x="5769688" y="3926285"/>
                    <a:pt x="5769623" y="3926188"/>
                    <a:pt x="5769623" y="3926285"/>
                  </a:cubicBezTo>
                  <a:cubicBezTo>
                    <a:pt x="5768944" y="3926932"/>
                    <a:pt x="5768944" y="3926705"/>
                    <a:pt x="5768685" y="3926770"/>
                  </a:cubicBezTo>
                  <a:cubicBezTo>
                    <a:pt x="5768459" y="3926867"/>
                    <a:pt x="5768362" y="3926770"/>
                    <a:pt x="5768200" y="3926770"/>
                  </a:cubicBezTo>
                  <a:cubicBezTo>
                    <a:pt x="5768103" y="3926770"/>
                    <a:pt x="5768685" y="3926123"/>
                    <a:pt x="5768200" y="3926544"/>
                  </a:cubicBezTo>
                  <a:cubicBezTo>
                    <a:pt x="5768362" y="3926285"/>
                    <a:pt x="5768523" y="3926026"/>
                    <a:pt x="5768782" y="3925703"/>
                  </a:cubicBezTo>
                  <a:cubicBezTo>
                    <a:pt x="5768523" y="3925800"/>
                    <a:pt x="5768038" y="3926285"/>
                    <a:pt x="5767553" y="3926608"/>
                  </a:cubicBezTo>
                  <a:cubicBezTo>
                    <a:pt x="5767197" y="3925121"/>
                    <a:pt x="5766712" y="3923795"/>
                    <a:pt x="5765710" y="3922889"/>
                  </a:cubicBezTo>
                  <a:cubicBezTo>
                    <a:pt x="5764222" y="3921466"/>
                    <a:pt x="5762314" y="3920561"/>
                    <a:pt x="5761085" y="3918814"/>
                  </a:cubicBezTo>
                  <a:cubicBezTo>
                    <a:pt x="5760729" y="3918426"/>
                    <a:pt x="5760503" y="3917909"/>
                    <a:pt x="5760244" y="3917521"/>
                  </a:cubicBezTo>
                  <a:cubicBezTo>
                    <a:pt x="5760341" y="3917326"/>
                    <a:pt x="5760568" y="3917003"/>
                    <a:pt x="5760729" y="3916841"/>
                  </a:cubicBezTo>
                  <a:cubicBezTo>
                    <a:pt x="5761344" y="3916098"/>
                    <a:pt x="5761829" y="3915451"/>
                    <a:pt x="5762249" y="3914772"/>
                  </a:cubicBezTo>
                  <a:cubicBezTo>
                    <a:pt x="5761894" y="3915095"/>
                    <a:pt x="5761667" y="3915451"/>
                    <a:pt x="5761344" y="3915839"/>
                  </a:cubicBezTo>
                  <a:cubicBezTo>
                    <a:pt x="5761150" y="3916259"/>
                    <a:pt x="5760729" y="3916841"/>
                    <a:pt x="5760244" y="3917521"/>
                  </a:cubicBezTo>
                  <a:lnTo>
                    <a:pt x="5760082" y="3917262"/>
                  </a:lnTo>
                  <a:lnTo>
                    <a:pt x="5760406" y="3916938"/>
                  </a:lnTo>
                  <a:lnTo>
                    <a:pt x="5760923" y="3916195"/>
                  </a:lnTo>
                  <a:lnTo>
                    <a:pt x="5760988" y="3916098"/>
                  </a:lnTo>
                  <a:cubicBezTo>
                    <a:pt x="5760988" y="3916098"/>
                    <a:pt x="5761085" y="3916000"/>
                    <a:pt x="5761150" y="3916000"/>
                  </a:cubicBezTo>
                  <a:cubicBezTo>
                    <a:pt x="5761247" y="3915774"/>
                    <a:pt x="5761344" y="3915451"/>
                    <a:pt x="5761408" y="3915192"/>
                  </a:cubicBezTo>
                  <a:cubicBezTo>
                    <a:pt x="5760923" y="3915839"/>
                    <a:pt x="5760341" y="3916518"/>
                    <a:pt x="5759824" y="3917100"/>
                  </a:cubicBezTo>
                  <a:cubicBezTo>
                    <a:pt x="5759500" y="3916744"/>
                    <a:pt x="5759080" y="3916518"/>
                    <a:pt x="5758530" y="3916518"/>
                  </a:cubicBezTo>
                  <a:cubicBezTo>
                    <a:pt x="5758110" y="3914869"/>
                    <a:pt x="5757431" y="3913122"/>
                    <a:pt x="5754940" y="3914351"/>
                  </a:cubicBezTo>
                  <a:cubicBezTo>
                    <a:pt x="5755037" y="3914189"/>
                    <a:pt x="5755037" y="3914125"/>
                    <a:pt x="5755134" y="3913931"/>
                  </a:cubicBezTo>
                  <a:cubicBezTo>
                    <a:pt x="5755458" y="3913187"/>
                    <a:pt x="5755199" y="3913446"/>
                    <a:pt x="5754779" y="3913866"/>
                  </a:cubicBezTo>
                  <a:cubicBezTo>
                    <a:pt x="5754876" y="3913704"/>
                    <a:pt x="5754876" y="3913543"/>
                    <a:pt x="5754940" y="3913381"/>
                  </a:cubicBezTo>
                  <a:cubicBezTo>
                    <a:pt x="5755037" y="3913187"/>
                    <a:pt x="5755134" y="3912799"/>
                    <a:pt x="5755037" y="3912799"/>
                  </a:cubicBezTo>
                  <a:cubicBezTo>
                    <a:pt x="5754940" y="3912799"/>
                    <a:pt x="5754779" y="3912960"/>
                    <a:pt x="5754779" y="3912960"/>
                  </a:cubicBezTo>
                  <a:cubicBezTo>
                    <a:pt x="5755037" y="3912540"/>
                    <a:pt x="5754876" y="3912540"/>
                    <a:pt x="5754940" y="3912378"/>
                  </a:cubicBezTo>
                  <a:cubicBezTo>
                    <a:pt x="5754940" y="3912217"/>
                    <a:pt x="5755037" y="3912055"/>
                    <a:pt x="5755037" y="3911861"/>
                  </a:cubicBezTo>
                  <a:cubicBezTo>
                    <a:pt x="5755037" y="3911699"/>
                    <a:pt x="5755037" y="3911796"/>
                    <a:pt x="5754455" y="3912443"/>
                  </a:cubicBezTo>
                  <a:cubicBezTo>
                    <a:pt x="5754390" y="3912605"/>
                    <a:pt x="5754196" y="3912799"/>
                    <a:pt x="5754132" y="3912863"/>
                  </a:cubicBezTo>
                  <a:cubicBezTo>
                    <a:pt x="5754035" y="3912960"/>
                    <a:pt x="5753970" y="3913025"/>
                    <a:pt x="5753808" y="3913025"/>
                  </a:cubicBezTo>
                  <a:cubicBezTo>
                    <a:pt x="5754196" y="3912281"/>
                    <a:pt x="5754196" y="3912281"/>
                    <a:pt x="5755037" y="3910955"/>
                  </a:cubicBezTo>
                  <a:cubicBezTo>
                    <a:pt x="5754876" y="3910891"/>
                    <a:pt x="5754455" y="3911634"/>
                    <a:pt x="5753970" y="3912281"/>
                  </a:cubicBezTo>
                  <a:lnTo>
                    <a:pt x="5753647" y="3912540"/>
                  </a:lnTo>
                  <a:cubicBezTo>
                    <a:pt x="5753711" y="3912217"/>
                    <a:pt x="5754390" y="3911117"/>
                    <a:pt x="5754035" y="3911311"/>
                  </a:cubicBezTo>
                  <a:cubicBezTo>
                    <a:pt x="5753711" y="3911699"/>
                    <a:pt x="5753129" y="3912540"/>
                    <a:pt x="5752870" y="3912605"/>
                  </a:cubicBezTo>
                  <a:cubicBezTo>
                    <a:pt x="5752547" y="3912799"/>
                    <a:pt x="5752644" y="3912540"/>
                    <a:pt x="5753291" y="3911376"/>
                  </a:cubicBezTo>
                  <a:cubicBezTo>
                    <a:pt x="5753388" y="3911214"/>
                    <a:pt x="5753453" y="3911052"/>
                    <a:pt x="5753808" y="3910632"/>
                  </a:cubicBezTo>
                  <a:cubicBezTo>
                    <a:pt x="5753388" y="3911214"/>
                    <a:pt x="5752806" y="3912055"/>
                    <a:pt x="5752806" y="3911861"/>
                  </a:cubicBezTo>
                  <a:cubicBezTo>
                    <a:pt x="5752709" y="3911699"/>
                    <a:pt x="5752547" y="3911861"/>
                    <a:pt x="5752321" y="3912055"/>
                  </a:cubicBezTo>
                  <a:cubicBezTo>
                    <a:pt x="5752127" y="3912120"/>
                    <a:pt x="5752547" y="3911376"/>
                    <a:pt x="5752224" y="3911861"/>
                  </a:cubicBezTo>
                  <a:cubicBezTo>
                    <a:pt x="5751965" y="3912120"/>
                    <a:pt x="5751900" y="3912281"/>
                    <a:pt x="5751641" y="3912443"/>
                  </a:cubicBezTo>
                  <a:cubicBezTo>
                    <a:pt x="5751544" y="3912540"/>
                    <a:pt x="5751480" y="3912540"/>
                    <a:pt x="5751383" y="3912605"/>
                  </a:cubicBezTo>
                  <a:cubicBezTo>
                    <a:pt x="5751544" y="3912281"/>
                    <a:pt x="5751739" y="3911861"/>
                    <a:pt x="5751900" y="3911537"/>
                  </a:cubicBezTo>
                  <a:cubicBezTo>
                    <a:pt x="5751803" y="3911537"/>
                    <a:pt x="5751803" y="3911537"/>
                    <a:pt x="5751803" y="3911634"/>
                  </a:cubicBezTo>
                  <a:cubicBezTo>
                    <a:pt x="5751641" y="3911796"/>
                    <a:pt x="5751480" y="3912055"/>
                    <a:pt x="5751383" y="3911958"/>
                  </a:cubicBezTo>
                  <a:cubicBezTo>
                    <a:pt x="5751221" y="3911634"/>
                    <a:pt x="5751124" y="3911634"/>
                    <a:pt x="5750574" y="3912281"/>
                  </a:cubicBezTo>
                  <a:cubicBezTo>
                    <a:pt x="5750736" y="3911958"/>
                    <a:pt x="5750801" y="3911699"/>
                    <a:pt x="5750995" y="3911311"/>
                  </a:cubicBezTo>
                  <a:cubicBezTo>
                    <a:pt x="5750801" y="3911473"/>
                    <a:pt x="5750639" y="3911537"/>
                    <a:pt x="5750477" y="3911796"/>
                  </a:cubicBezTo>
                  <a:cubicBezTo>
                    <a:pt x="5750251" y="3912120"/>
                    <a:pt x="5750251" y="3912217"/>
                    <a:pt x="5750154" y="3912120"/>
                  </a:cubicBezTo>
                  <a:cubicBezTo>
                    <a:pt x="5750154" y="3912055"/>
                    <a:pt x="5750057" y="3912055"/>
                    <a:pt x="5749895" y="3912120"/>
                  </a:cubicBezTo>
                  <a:cubicBezTo>
                    <a:pt x="5749572" y="3912443"/>
                    <a:pt x="5749475" y="3912281"/>
                    <a:pt x="5749475" y="3912055"/>
                  </a:cubicBezTo>
                  <a:cubicBezTo>
                    <a:pt x="5749475" y="3911958"/>
                    <a:pt x="5749572" y="3911634"/>
                    <a:pt x="5749475" y="3911634"/>
                  </a:cubicBezTo>
                  <a:cubicBezTo>
                    <a:pt x="5749410" y="3911699"/>
                    <a:pt x="5749313" y="3911699"/>
                    <a:pt x="5749410" y="3911376"/>
                  </a:cubicBezTo>
                  <a:cubicBezTo>
                    <a:pt x="5749410" y="3911311"/>
                    <a:pt x="5749410" y="3911311"/>
                    <a:pt x="5749410" y="3911311"/>
                  </a:cubicBezTo>
                  <a:cubicBezTo>
                    <a:pt x="5748731" y="3912217"/>
                    <a:pt x="5748990" y="3911376"/>
                    <a:pt x="5748731" y="3911634"/>
                  </a:cubicBezTo>
                  <a:cubicBezTo>
                    <a:pt x="5748504" y="3911861"/>
                    <a:pt x="5748569" y="3911311"/>
                    <a:pt x="5748504" y="3911117"/>
                  </a:cubicBezTo>
                  <a:lnTo>
                    <a:pt x="5748828" y="3910470"/>
                  </a:lnTo>
                  <a:cubicBezTo>
                    <a:pt x="5748504" y="3910794"/>
                    <a:pt x="5748666" y="3910308"/>
                    <a:pt x="5748504" y="3910373"/>
                  </a:cubicBezTo>
                  <a:cubicBezTo>
                    <a:pt x="5748504" y="3910373"/>
                    <a:pt x="5748407" y="3910470"/>
                    <a:pt x="5748310" y="3910535"/>
                  </a:cubicBezTo>
                  <a:cubicBezTo>
                    <a:pt x="5748407" y="3910308"/>
                    <a:pt x="5748569" y="3909985"/>
                    <a:pt x="5748666" y="3909629"/>
                  </a:cubicBezTo>
                  <a:cubicBezTo>
                    <a:pt x="5748569" y="3909726"/>
                    <a:pt x="5748504" y="3909791"/>
                    <a:pt x="5748407" y="3909791"/>
                  </a:cubicBezTo>
                  <a:cubicBezTo>
                    <a:pt x="5748407" y="3909791"/>
                    <a:pt x="5748407" y="3909726"/>
                    <a:pt x="5748407" y="3909629"/>
                  </a:cubicBezTo>
                  <a:cubicBezTo>
                    <a:pt x="5748504" y="3909468"/>
                    <a:pt x="5748666" y="3909306"/>
                    <a:pt x="5748731" y="3909144"/>
                  </a:cubicBezTo>
                  <a:cubicBezTo>
                    <a:pt x="5748828" y="3908983"/>
                    <a:pt x="5748925" y="3908983"/>
                    <a:pt x="5749054" y="3908821"/>
                  </a:cubicBezTo>
                  <a:cubicBezTo>
                    <a:pt x="5749313" y="3908239"/>
                    <a:pt x="5749151" y="3908303"/>
                    <a:pt x="5748828" y="3908724"/>
                  </a:cubicBezTo>
                  <a:cubicBezTo>
                    <a:pt x="5748569" y="3909047"/>
                    <a:pt x="5748310" y="3909403"/>
                    <a:pt x="5748084" y="3909791"/>
                  </a:cubicBezTo>
                  <a:cubicBezTo>
                    <a:pt x="5747664" y="3910470"/>
                    <a:pt x="5747502" y="3910535"/>
                    <a:pt x="5747664" y="3910050"/>
                  </a:cubicBezTo>
                  <a:cubicBezTo>
                    <a:pt x="5747761" y="3909888"/>
                    <a:pt x="5747502" y="3910050"/>
                    <a:pt x="5747340" y="3910211"/>
                  </a:cubicBezTo>
                  <a:cubicBezTo>
                    <a:pt x="5746920" y="3910632"/>
                    <a:pt x="5746920" y="3910632"/>
                    <a:pt x="5747340" y="3909565"/>
                  </a:cubicBezTo>
                  <a:lnTo>
                    <a:pt x="5746596" y="3910632"/>
                  </a:lnTo>
                  <a:cubicBezTo>
                    <a:pt x="5746758" y="3910211"/>
                    <a:pt x="5746855" y="3909985"/>
                    <a:pt x="5746855" y="3909985"/>
                  </a:cubicBezTo>
                  <a:cubicBezTo>
                    <a:pt x="5746596" y="3910147"/>
                    <a:pt x="5746758" y="3909565"/>
                    <a:pt x="5746435" y="3909985"/>
                  </a:cubicBezTo>
                  <a:cubicBezTo>
                    <a:pt x="5746079" y="3910373"/>
                    <a:pt x="5746661" y="3909403"/>
                    <a:pt x="5746435" y="3909629"/>
                  </a:cubicBezTo>
                  <a:cubicBezTo>
                    <a:pt x="5746241" y="3909888"/>
                    <a:pt x="5746176" y="3909888"/>
                    <a:pt x="5746176" y="3909791"/>
                  </a:cubicBezTo>
                  <a:cubicBezTo>
                    <a:pt x="5746176" y="3909468"/>
                    <a:pt x="5746014" y="3909468"/>
                    <a:pt x="5745432" y="3910050"/>
                  </a:cubicBezTo>
                  <a:cubicBezTo>
                    <a:pt x="5745691" y="3909468"/>
                    <a:pt x="5745852" y="3909047"/>
                    <a:pt x="5746079" y="3908562"/>
                  </a:cubicBezTo>
                  <a:cubicBezTo>
                    <a:pt x="5746014" y="3908659"/>
                    <a:pt x="5745917" y="3908724"/>
                    <a:pt x="5745852" y="3908821"/>
                  </a:cubicBezTo>
                  <a:cubicBezTo>
                    <a:pt x="5745529" y="3909241"/>
                    <a:pt x="5745432" y="3909306"/>
                    <a:pt x="5745529" y="3908983"/>
                  </a:cubicBezTo>
                  <a:cubicBezTo>
                    <a:pt x="5745594" y="3908303"/>
                    <a:pt x="5745529" y="3908239"/>
                    <a:pt x="5744915" y="3908724"/>
                  </a:cubicBezTo>
                  <a:lnTo>
                    <a:pt x="5744915" y="3908562"/>
                  </a:lnTo>
                  <a:cubicBezTo>
                    <a:pt x="5745012" y="3908303"/>
                    <a:pt x="5745109" y="3908142"/>
                    <a:pt x="5745173" y="3907980"/>
                  </a:cubicBezTo>
                  <a:cubicBezTo>
                    <a:pt x="5745270" y="3907721"/>
                    <a:pt x="5745173" y="3907657"/>
                    <a:pt x="5745270" y="3907495"/>
                  </a:cubicBezTo>
                  <a:cubicBezTo>
                    <a:pt x="5745173" y="3907721"/>
                    <a:pt x="5745012" y="3907980"/>
                    <a:pt x="5744915" y="3908239"/>
                  </a:cubicBezTo>
                  <a:lnTo>
                    <a:pt x="5744915" y="3908303"/>
                  </a:lnTo>
                  <a:lnTo>
                    <a:pt x="5744785" y="3907915"/>
                  </a:lnTo>
                  <a:cubicBezTo>
                    <a:pt x="5745012" y="3907560"/>
                    <a:pt x="5745173" y="3907333"/>
                    <a:pt x="5745335" y="3907074"/>
                  </a:cubicBezTo>
                  <a:cubicBezTo>
                    <a:pt x="5745432" y="3906751"/>
                    <a:pt x="5745432" y="3906654"/>
                    <a:pt x="5745173" y="3907171"/>
                  </a:cubicBezTo>
                  <a:cubicBezTo>
                    <a:pt x="5745012" y="3907398"/>
                    <a:pt x="5744850" y="3907657"/>
                    <a:pt x="5744785" y="3907915"/>
                  </a:cubicBezTo>
                  <a:cubicBezTo>
                    <a:pt x="5744526" y="3907495"/>
                    <a:pt x="5744268" y="3907171"/>
                    <a:pt x="5743783" y="3907236"/>
                  </a:cubicBezTo>
                  <a:cubicBezTo>
                    <a:pt x="5743362" y="3907333"/>
                    <a:pt x="5742845" y="3907657"/>
                    <a:pt x="5742360" y="3907980"/>
                  </a:cubicBezTo>
                  <a:cubicBezTo>
                    <a:pt x="5742360" y="3907818"/>
                    <a:pt x="5742295" y="3907721"/>
                    <a:pt x="5742198" y="3907657"/>
                  </a:cubicBezTo>
                  <a:lnTo>
                    <a:pt x="5742457" y="3907074"/>
                  </a:lnTo>
                  <a:cubicBezTo>
                    <a:pt x="5742360" y="3907171"/>
                    <a:pt x="5742101" y="3907398"/>
                    <a:pt x="5742036" y="3907495"/>
                  </a:cubicBezTo>
                  <a:lnTo>
                    <a:pt x="5741778" y="3907398"/>
                  </a:lnTo>
                  <a:lnTo>
                    <a:pt x="5742198" y="3906492"/>
                  </a:lnTo>
                  <a:lnTo>
                    <a:pt x="5741778" y="3907398"/>
                  </a:lnTo>
                  <a:lnTo>
                    <a:pt x="5740452" y="3906751"/>
                  </a:lnTo>
                  <a:cubicBezTo>
                    <a:pt x="5740549" y="3906589"/>
                    <a:pt x="5740549" y="3906492"/>
                    <a:pt x="5740646" y="3906331"/>
                  </a:cubicBezTo>
                  <a:lnTo>
                    <a:pt x="5740452" y="3906751"/>
                  </a:lnTo>
                  <a:lnTo>
                    <a:pt x="5739869" y="3906395"/>
                  </a:lnTo>
                  <a:lnTo>
                    <a:pt x="5739869" y="3906331"/>
                  </a:lnTo>
                  <a:lnTo>
                    <a:pt x="5739805" y="3906331"/>
                  </a:lnTo>
                  <a:lnTo>
                    <a:pt x="5739223" y="3906072"/>
                  </a:lnTo>
                  <a:lnTo>
                    <a:pt x="5739320" y="3905845"/>
                  </a:lnTo>
                  <a:cubicBezTo>
                    <a:pt x="5739384" y="3905587"/>
                    <a:pt x="5739223" y="3905845"/>
                    <a:pt x="5739126" y="3906007"/>
                  </a:cubicBezTo>
                  <a:lnTo>
                    <a:pt x="5739061" y="3906007"/>
                  </a:lnTo>
                  <a:cubicBezTo>
                    <a:pt x="5739061" y="3906007"/>
                    <a:pt x="5739061" y="3906007"/>
                    <a:pt x="5739061" y="3905845"/>
                  </a:cubicBezTo>
                  <a:cubicBezTo>
                    <a:pt x="5739061" y="3905748"/>
                    <a:pt x="5739061" y="3905748"/>
                    <a:pt x="5739061" y="3905748"/>
                  </a:cubicBezTo>
                  <a:lnTo>
                    <a:pt x="5738899" y="3905910"/>
                  </a:lnTo>
                  <a:cubicBezTo>
                    <a:pt x="5738317" y="3905587"/>
                    <a:pt x="5737638" y="3905166"/>
                    <a:pt x="5736991" y="3904746"/>
                  </a:cubicBezTo>
                  <a:lnTo>
                    <a:pt x="5736991" y="3904681"/>
                  </a:lnTo>
                  <a:cubicBezTo>
                    <a:pt x="5737153" y="3903937"/>
                    <a:pt x="5737056" y="3904099"/>
                    <a:pt x="5736732" y="3904681"/>
                  </a:cubicBezTo>
                  <a:lnTo>
                    <a:pt x="5736409" y="3904519"/>
                  </a:lnTo>
                  <a:lnTo>
                    <a:pt x="5736635" y="3903937"/>
                  </a:lnTo>
                  <a:lnTo>
                    <a:pt x="5736247" y="3904422"/>
                  </a:lnTo>
                  <a:lnTo>
                    <a:pt x="5735730" y="3904099"/>
                  </a:lnTo>
                  <a:cubicBezTo>
                    <a:pt x="5735665" y="3903937"/>
                    <a:pt x="5735568" y="3903840"/>
                    <a:pt x="5735503" y="3903937"/>
                  </a:cubicBezTo>
                  <a:lnTo>
                    <a:pt x="5735245" y="3903776"/>
                  </a:lnTo>
                  <a:lnTo>
                    <a:pt x="5735503" y="3902838"/>
                  </a:lnTo>
                  <a:cubicBezTo>
                    <a:pt x="5735503" y="3902838"/>
                    <a:pt x="5735503" y="3902838"/>
                    <a:pt x="5735406" y="3902838"/>
                  </a:cubicBezTo>
                  <a:cubicBezTo>
                    <a:pt x="5735083" y="3903355"/>
                    <a:pt x="5734921" y="3903679"/>
                    <a:pt x="5734824" y="3903420"/>
                  </a:cubicBezTo>
                  <a:cubicBezTo>
                    <a:pt x="5734824" y="3903355"/>
                    <a:pt x="5734824" y="3903193"/>
                    <a:pt x="5734824" y="3903032"/>
                  </a:cubicBezTo>
                  <a:cubicBezTo>
                    <a:pt x="5734760" y="3903096"/>
                    <a:pt x="5734663" y="3903258"/>
                    <a:pt x="5734565" y="3903355"/>
                  </a:cubicBezTo>
                  <a:lnTo>
                    <a:pt x="5734501" y="3903355"/>
                  </a:lnTo>
                  <a:cubicBezTo>
                    <a:pt x="5734501" y="3903258"/>
                    <a:pt x="5734501" y="3903258"/>
                    <a:pt x="5734436" y="3903355"/>
                  </a:cubicBezTo>
                  <a:lnTo>
                    <a:pt x="5734339" y="3903258"/>
                  </a:lnTo>
                  <a:cubicBezTo>
                    <a:pt x="5734436" y="3902676"/>
                    <a:pt x="5734242" y="3903096"/>
                    <a:pt x="5734177" y="3903096"/>
                  </a:cubicBezTo>
                  <a:lnTo>
                    <a:pt x="5733822" y="3902838"/>
                  </a:lnTo>
                  <a:lnTo>
                    <a:pt x="5734080" y="3902191"/>
                  </a:lnTo>
                  <a:cubicBezTo>
                    <a:pt x="5733757" y="3902191"/>
                    <a:pt x="5733595" y="3902611"/>
                    <a:pt x="5733337" y="3902676"/>
                  </a:cubicBezTo>
                  <a:lnTo>
                    <a:pt x="5733272" y="3902676"/>
                  </a:lnTo>
                  <a:cubicBezTo>
                    <a:pt x="5733110" y="3902676"/>
                    <a:pt x="5732916" y="3902611"/>
                    <a:pt x="5732754" y="3902256"/>
                  </a:cubicBezTo>
                  <a:cubicBezTo>
                    <a:pt x="5732690" y="3902191"/>
                    <a:pt x="5732496" y="3902191"/>
                    <a:pt x="5732366" y="3902191"/>
                  </a:cubicBezTo>
                  <a:cubicBezTo>
                    <a:pt x="5732269" y="3902191"/>
                    <a:pt x="5732269" y="3902256"/>
                    <a:pt x="5732172" y="3902256"/>
                  </a:cubicBezTo>
                  <a:cubicBezTo>
                    <a:pt x="5732269" y="3902256"/>
                    <a:pt x="5732366" y="3902514"/>
                    <a:pt x="5732496" y="3902773"/>
                  </a:cubicBezTo>
                  <a:lnTo>
                    <a:pt x="5732431" y="3902838"/>
                  </a:lnTo>
                  <a:lnTo>
                    <a:pt x="5732011" y="3902935"/>
                  </a:lnTo>
                  <a:cubicBezTo>
                    <a:pt x="5731946" y="3902838"/>
                    <a:pt x="5731946" y="3902611"/>
                    <a:pt x="5731946" y="3902611"/>
                  </a:cubicBezTo>
                  <a:cubicBezTo>
                    <a:pt x="5732011" y="3902514"/>
                    <a:pt x="5732108" y="3902450"/>
                    <a:pt x="5732172" y="3902353"/>
                  </a:cubicBezTo>
                  <a:cubicBezTo>
                    <a:pt x="5731849" y="3902611"/>
                    <a:pt x="5731590" y="3902935"/>
                    <a:pt x="5731364" y="3902611"/>
                  </a:cubicBezTo>
                  <a:cubicBezTo>
                    <a:pt x="5730846" y="3902191"/>
                    <a:pt x="5730620" y="3902514"/>
                    <a:pt x="5730296" y="3902676"/>
                  </a:cubicBezTo>
                  <a:cubicBezTo>
                    <a:pt x="5729617" y="3903096"/>
                    <a:pt x="5729876" y="3901868"/>
                    <a:pt x="5729359" y="3901770"/>
                  </a:cubicBezTo>
                  <a:cubicBezTo>
                    <a:pt x="5729132" y="3902256"/>
                    <a:pt x="5728873" y="3903096"/>
                    <a:pt x="5728227" y="3903258"/>
                  </a:cubicBezTo>
                  <a:cubicBezTo>
                    <a:pt x="5728130" y="3903032"/>
                    <a:pt x="5728033" y="3902773"/>
                    <a:pt x="5728033" y="3902450"/>
                  </a:cubicBezTo>
                  <a:lnTo>
                    <a:pt x="5726707" y="3903420"/>
                  </a:lnTo>
                  <a:cubicBezTo>
                    <a:pt x="5726545" y="3903258"/>
                    <a:pt x="5726286" y="3903096"/>
                    <a:pt x="5726157" y="3902935"/>
                  </a:cubicBezTo>
                  <a:cubicBezTo>
                    <a:pt x="5725801" y="3902676"/>
                    <a:pt x="5725736" y="3904099"/>
                    <a:pt x="5725219" y="3903258"/>
                  </a:cubicBezTo>
                  <a:cubicBezTo>
                    <a:pt x="5725057" y="3902935"/>
                    <a:pt x="5724572" y="3903096"/>
                    <a:pt x="5724152" y="3903032"/>
                  </a:cubicBezTo>
                  <a:cubicBezTo>
                    <a:pt x="5723990" y="3903032"/>
                    <a:pt x="5723893" y="3903032"/>
                    <a:pt x="5723828" y="3903032"/>
                  </a:cubicBezTo>
                  <a:cubicBezTo>
                    <a:pt x="5723731" y="3903258"/>
                    <a:pt x="5723731" y="3903420"/>
                    <a:pt x="5723667" y="3903679"/>
                  </a:cubicBezTo>
                  <a:cubicBezTo>
                    <a:pt x="5722923" y="3903582"/>
                    <a:pt x="5722147" y="3903420"/>
                    <a:pt x="5721403" y="3903355"/>
                  </a:cubicBezTo>
                  <a:cubicBezTo>
                    <a:pt x="5721241" y="3903032"/>
                    <a:pt x="5721176" y="3902611"/>
                    <a:pt x="5721015" y="3902094"/>
                  </a:cubicBezTo>
                  <a:cubicBezTo>
                    <a:pt x="5720853" y="3902514"/>
                    <a:pt x="5720691" y="3902838"/>
                    <a:pt x="5720432" y="3903258"/>
                  </a:cubicBezTo>
                  <a:cubicBezTo>
                    <a:pt x="5720174" y="3902935"/>
                    <a:pt x="5720012" y="3902611"/>
                    <a:pt x="5719689" y="3902094"/>
                  </a:cubicBezTo>
                  <a:cubicBezTo>
                    <a:pt x="5719592" y="3902450"/>
                    <a:pt x="5719527" y="3902676"/>
                    <a:pt x="5719430" y="3902935"/>
                  </a:cubicBezTo>
                  <a:cubicBezTo>
                    <a:pt x="5719009" y="3903032"/>
                    <a:pt x="5718524" y="3903193"/>
                    <a:pt x="5718104" y="3903258"/>
                  </a:cubicBezTo>
                  <a:cubicBezTo>
                    <a:pt x="5717845" y="3903258"/>
                    <a:pt x="5717619" y="3903193"/>
                    <a:pt x="5717619" y="3903776"/>
                  </a:cubicBezTo>
                  <a:lnTo>
                    <a:pt x="5717360" y="3903776"/>
                  </a:lnTo>
                  <a:cubicBezTo>
                    <a:pt x="5717263" y="3902676"/>
                    <a:pt x="5716875" y="3903096"/>
                    <a:pt x="5716616" y="3903355"/>
                  </a:cubicBezTo>
                  <a:lnTo>
                    <a:pt x="5716196" y="3903679"/>
                  </a:lnTo>
                  <a:lnTo>
                    <a:pt x="5713867" y="3903582"/>
                  </a:lnTo>
                  <a:cubicBezTo>
                    <a:pt x="5711248" y="3903582"/>
                    <a:pt x="5708596" y="3903776"/>
                    <a:pt x="5706008" y="3904002"/>
                  </a:cubicBezTo>
                  <a:cubicBezTo>
                    <a:pt x="5705847" y="3903582"/>
                    <a:pt x="5705426" y="3903776"/>
                    <a:pt x="5705426" y="3903193"/>
                  </a:cubicBezTo>
                  <a:cubicBezTo>
                    <a:pt x="5705362" y="3903517"/>
                    <a:pt x="5705362" y="3903840"/>
                    <a:pt x="5705265" y="3904099"/>
                  </a:cubicBezTo>
                  <a:lnTo>
                    <a:pt x="5704618" y="3904164"/>
                  </a:lnTo>
                  <a:lnTo>
                    <a:pt x="5704456" y="3903937"/>
                  </a:lnTo>
                  <a:lnTo>
                    <a:pt x="5704456" y="3904164"/>
                  </a:lnTo>
                  <a:lnTo>
                    <a:pt x="5702613" y="3904164"/>
                  </a:lnTo>
                  <a:cubicBezTo>
                    <a:pt x="5702225" y="3903193"/>
                    <a:pt x="5701384" y="3903258"/>
                    <a:pt x="5700802" y="3902094"/>
                  </a:cubicBezTo>
                  <a:cubicBezTo>
                    <a:pt x="5700963" y="3903032"/>
                    <a:pt x="5701125" y="3903517"/>
                    <a:pt x="5701287" y="3904164"/>
                  </a:cubicBezTo>
                  <a:lnTo>
                    <a:pt x="5701222" y="3904164"/>
                  </a:lnTo>
                  <a:cubicBezTo>
                    <a:pt x="5700705" y="3903679"/>
                    <a:pt x="5700316" y="3903355"/>
                    <a:pt x="5699961" y="3903032"/>
                  </a:cubicBezTo>
                  <a:lnTo>
                    <a:pt x="5699961" y="3903096"/>
                  </a:lnTo>
                  <a:cubicBezTo>
                    <a:pt x="5700155" y="3904164"/>
                    <a:pt x="5699314" y="3903420"/>
                    <a:pt x="5699217" y="3904002"/>
                  </a:cubicBezTo>
                  <a:cubicBezTo>
                    <a:pt x="5699217" y="3904002"/>
                    <a:pt x="5699152" y="3904002"/>
                    <a:pt x="5699055" y="3903937"/>
                  </a:cubicBezTo>
                  <a:cubicBezTo>
                    <a:pt x="5698473" y="3903582"/>
                    <a:pt x="5697891" y="3903355"/>
                    <a:pt x="5697309" y="3903096"/>
                  </a:cubicBezTo>
                  <a:lnTo>
                    <a:pt x="5695756" y="3904584"/>
                  </a:lnTo>
                  <a:lnTo>
                    <a:pt x="5695336" y="3904681"/>
                  </a:lnTo>
                  <a:lnTo>
                    <a:pt x="5694916" y="3904746"/>
                  </a:lnTo>
                  <a:cubicBezTo>
                    <a:pt x="5694592" y="3903937"/>
                    <a:pt x="5694430" y="3904519"/>
                    <a:pt x="5694107" y="3904584"/>
                  </a:cubicBezTo>
                  <a:cubicBezTo>
                    <a:pt x="5693687" y="3904746"/>
                    <a:pt x="5693169" y="3904681"/>
                    <a:pt x="5692684" y="3904681"/>
                  </a:cubicBezTo>
                  <a:cubicBezTo>
                    <a:pt x="5692522" y="3904422"/>
                    <a:pt x="5692425" y="3904164"/>
                    <a:pt x="5692264" y="3903840"/>
                  </a:cubicBezTo>
                  <a:cubicBezTo>
                    <a:pt x="5691875" y="3903937"/>
                    <a:pt x="5691681" y="3904843"/>
                    <a:pt x="5691035" y="3904099"/>
                  </a:cubicBezTo>
                  <a:cubicBezTo>
                    <a:pt x="5690938" y="3904002"/>
                    <a:pt x="5690614" y="3904261"/>
                    <a:pt x="5690873" y="3904746"/>
                  </a:cubicBezTo>
                  <a:lnTo>
                    <a:pt x="5690938" y="3905166"/>
                  </a:lnTo>
                  <a:cubicBezTo>
                    <a:pt x="5690873" y="3905166"/>
                    <a:pt x="5690614" y="3905102"/>
                    <a:pt x="5690614" y="3905102"/>
                  </a:cubicBezTo>
                  <a:cubicBezTo>
                    <a:pt x="5690452" y="3904325"/>
                    <a:pt x="5689967" y="3904519"/>
                    <a:pt x="5689612" y="3904099"/>
                  </a:cubicBezTo>
                  <a:cubicBezTo>
                    <a:pt x="5689547" y="3904519"/>
                    <a:pt x="5689450" y="3904843"/>
                    <a:pt x="5689385" y="3905263"/>
                  </a:cubicBezTo>
                  <a:cubicBezTo>
                    <a:pt x="5688641" y="3905587"/>
                    <a:pt x="5687801" y="3905263"/>
                    <a:pt x="5687057" y="3904325"/>
                  </a:cubicBezTo>
                  <a:cubicBezTo>
                    <a:pt x="5686895" y="3905425"/>
                    <a:pt x="5686572" y="3906007"/>
                    <a:pt x="5686054" y="3906331"/>
                  </a:cubicBezTo>
                  <a:lnTo>
                    <a:pt x="5685310" y="3906492"/>
                  </a:lnTo>
                  <a:cubicBezTo>
                    <a:pt x="5685084" y="3906492"/>
                    <a:pt x="5684825" y="3906492"/>
                    <a:pt x="5684566" y="3906395"/>
                  </a:cubicBezTo>
                  <a:cubicBezTo>
                    <a:pt x="5684243" y="3906331"/>
                    <a:pt x="5684340" y="3906395"/>
                    <a:pt x="5684243" y="3906654"/>
                  </a:cubicBezTo>
                  <a:lnTo>
                    <a:pt x="5684243" y="3906751"/>
                  </a:lnTo>
                  <a:lnTo>
                    <a:pt x="5681526" y="3907398"/>
                  </a:lnTo>
                  <a:cubicBezTo>
                    <a:pt x="5681429" y="3907236"/>
                    <a:pt x="5681268" y="3907074"/>
                    <a:pt x="5681171" y="3906913"/>
                  </a:cubicBezTo>
                  <a:cubicBezTo>
                    <a:pt x="5681106" y="3907171"/>
                    <a:pt x="5681106" y="3907333"/>
                    <a:pt x="5681009" y="3907560"/>
                  </a:cubicBezTo>
                  <a:cubicBezTo>
                    <a:pt x="5678939" y="3908142"/>
                    <a:pt x="5676869" y="3908724"/>
                    <a:pt x="5674896" y="3909403"/>
                  </a:cubicBezTo>
                  <a:cubicBezTo>
                    <a:pt x="5674476" y="3909306"/>
                    <a:pt x="5674153" y="3909403"/>
                    <a:pt x="5673894" y="3909565"/>
                  </a:cubicBezTo>
                  <a:cubicBezTo>
                    <a:pt x="5673473" y="3909888"/>
                    <a:pt x="5673247" y="3909726"/>
                    <a:pt x="5672988" y="3909144"/>
                  </a:cubicBezTo>
                  <a:cubicBezTo>
                    <a:pt x="5672891" y="3908821"/>
                    <a:pt x="5672827" y="3908465"/>
                    <a:pt x="5672730" y="3908142"/>
                  </a:cubicBezTo>
                  <a:lnTo>
                    <a:pt x="5671986" y="3908077"/>
                  </a:lnTo>
                  <a:cubicBezTo>
                    <a:pt x="5671824" y="3907721"/>
                    <a:pt x="5671727" y="3907398"/>
                    <a:pt x="5671501" y="3906751"/>
                  </a:cubicBezTo>
                  <a:cubicBezTo>
                    <a:pt x="5671339" y="3907171"/>
                    <a:pt x="5671177" y="3907333"/>
                    <a:pt x="5671242" y="3907495"/>
                  </a:cubicBezTo>
                  <a:cubicBezTo>
                    <a:pt x="5671565" y="3908659"/>
                    <a:pt x="5671501" y="3908562"/>
                    <a:pt x="5671080" y="3909047"/>
                  </a:cubicBezTo>
                  <a:cubicBezTo>
                    <a:pt x="5670822" y="3909403"/>
                    <a:pt x="5670239" y="3909047"/>
                    <a:pt x="5670175" y="3909726"/>
                  </a:cubicBezTo>
                  <a:cubicBezTo>
                    <a:pt x="5670078" y="3910050"/>
                    <a:pt x="5669496" y="3909985"/>
                    <a:pt x="5669107" y="3910050"/>
                  </a:cubicBezTo>
                  <a:cubicBezTo>
                    <a:pt x="5668525" y="3910147"/>
                    <a:pt x="5667943" y="3910211"/>
                    <a:pt x="5667426" y="3910729"/>
                  </a:cubicBezTo>
                  <a:lnTo>
                    <a:pt x="5667426" y="3910794"/>
                  </a:lnTo>
                  <a:cubicBezTo>
                    <a:pt x="5667264" y="3910955"/>
                    <a:pt x="5667102" y="3911117"/>
                    <a:pt x="5666941" y="3911376"/>
                  </a:cubicBezTo>
                  <a:cubicBezTo>
                    <a:pt x="5666844" y="3911052"/>
                    <a:pt x="5666844" y="3910794"/>
                    <a:pt x="5666844" y="3910632"/>
                  </a:cubicBezTo>
                  <a:cubicBezTo>
                    <a:pt x="5666844" y="3910373"/>
                    <a:pt x="5666844" y="3910211"/>
                    <a:pt x="5666844" y="3909985"/>
                  </a:cubicBezTo>
                  <a:cubicBezTo>
                    <a:pt x="5666358" y="3909629"/>
                    <a:pt x="5666197" y="3909888"/>
                    <a:pt x="5665938" y="3910211"/>
                  </a:cubicBezTo>
                  <a:cubicBezTo>
                    <a:pt x="5665873" y="3910373"/>
                    <a:pt x="5665712" y="3911052"/>
                    <a:pt x="5665194" y="3910470"/>
                  </a:cubicBezTo>
                  <a:cubicBezTo>
                    <a:pt x="5665130" y="3910632"/>
                    <a:pt x="5665033" y="3910729"/>
                    <a:pt x="5664968" y="3910891"/>
                  </a:cubicBezTo>
                  <a:cubicBezTo>
                    <a:pt x="5664709" y="3911537"/>
                    <a:pt x="5664515" y="3912281"/>
                    <a:pt x="5663804" y="3912378"/>
                  </a:cubicBezTo>
                  <a:cubicBezTo>
                    <a:pt x="5662639" y="3912540"/>
                    <a:pt x="5661734" y="3913381"/>
                    <a:pt x="5660569" y="3913543"/>
                  </a:cubicBezTo>
                  <a:cubicBezTo>
                    <a:pt x="5659567" y="3913704"/>
                    <a:pt x="5659664" y="3913769"/>
                    <a:pt x="5658564" y="3913187"/>
                  </a:cubicBezTo>
                  <a:cubicBezTo>
                    <a:pt x="5658564" y="3913607"/>
                    <a:pt x="5658661" y="3914125"/>
                    <a:pt x="5658564" y="3914351"/>
                  </a:cubicBezTo>
                  <a:cubicBezTo>
                    <a:pt x="5658500" y="3914610"/>
                    <a:pt x="5658079" y="3914610"/>
                    <a:pt x="5657820" y="3914675"/>
                  </a:cubicBezTo>
                  <a:cubicBezTo>
                    <a:pt x="5657594" y="3914869"/>
                    <a:pt x="5657238" y="3914772"/>
                    <a:pt x="5657174" y="3915257"/>
                  </a:cubicBezTo>
                  <a:cubicBezTo>
                    <a:pt x="5657174" y="3915515"/>
                    <a:pt x="5656430" y="3915192"/>
                    <a:pt x="5656333" y="3915451"/>
                  </a:cubicBezTo>
                  <a:cubicBezTo>
                    <a:pt x="5656236" y="3915774"/>
                    <a:pt x="5655912" y="3915839"/>
                    <a:pt x="5655751" y="3915936"/>
                  </a:cubicBezTo>
                  <a:cubicBezTo>
                    <a:pt x="5655104" y="3916195"/>
                    <a:pt x="5654522" y="3916518"/>
                    <a:pt x="5653940" y="3916841"/>
                  </a:cubicBezTo>
                  <a:cubicBezTo>
                    <a:pt x="5653616" y="3917003"/>
                    <a:pt x="5653196" y="3917100"/>
                    <a:pt x="5653034" y="3917585"/>
                  </a:cubicBezTo>
                  <a:cubicBezTo>
                    <a:pt x="5652937" y="3917747"/>
                    <a:pt x="5652290" y="3917585"/>
                    <a:pt x="5652355" y="3918167"/>
                  </a:cubicBezTo>
                  <a:cubicBezTo>
                    <a:pt x="5652355" y="3918329"/>
                    <a:pt x="5652096" y="3918491"/>
                    <a:pt x="5651870" y="3918491"/>
                  </a:cubicBezTo>
                  <a:cubicBezTo>
                    <a:pt x="5650867" y="3918264"/>
                    <a:pt x="5650705" y="3918911"/>
                    <a:pt x="5650641" y="3919655"/>
                  </a:cubicBezTo>
                  <a:cubicBezTo>
                    <a:pt x="5650641" y="3919752"/>
                    <a:pt x="5650544" y="3919978"/>
                    <a:pt x="5650479" y="3919914"/>
                  </a:cubicBezTo>
                  <a:cubicBezTo>
                    <a:pt x="5649315" y="3919493"/>
                    <a:pt x="5649638" y="3920561"/>
                    <a:pt x="5649379" y="3920884"/>
                  </a:cubicBezTo>
                  <a:cubicBezTo>
                    <a:pt x="5649218" y="3921240"/>
                    <a:pt x="5649056" y="3921660"/>
                    <a:pt x="5648636" y="3921725"/>
                  </a:cubicBezTo>
                  <a:cubicBezTo>
                    <a:pt x="5648312" y="3921822"/>
                    <a:pt x="5648151" y="3921887"/>
                    <a:pt x="5648215" y="3922210"/>
                  </a:cubicBezTo>
                  <a:cubicBezTo>
                    <a:pt x="5648312" y="3922404"/>
                    <a:pt x="5648215" y="3922630"/>
                    <a:pt x="5648054" y="3922792"/>
                  </a:cubicBezTo>
                  <a:cubicBezTo>
                    <a:pt x="5647148" y="3923471"/>
                    <a:pt x="5647407" y="3924797"/>
                    <a:pt x="5646566" y="3925444"/>
                  </a:cubicBezTo>
                  <a:cubicBezTo>
                    <a:pt x="5647083" y="3926544"/>
                    <a:pt x="5646242" y="3926867"/>
                    <a:pt x="5645822" y="3927514"/>
                  </a:cubicBezTo>
                  <a:cubicBezTo>
                    <a:pt x="5645757" y="3927611"/>
                    <a:pt x="5645757" y="3927773"/>
                    <a:pt x="5645822" y="3927870"/>
                  </a:cubicBezTo>
                  <a:cubicBezTo>
                    <a:pt x="5645984" y="3928096"/>
                    <a:pt x="5645984" y="3928355"/>
                    <a:pt x="5645887" y="3928516"/>
                  </a:cubicBezTo>
                  <a:lnTo>
                    <a:pt x="5646566" y="3928840"/>
                  </a:lnTo>
                  <a:lnTo>
                    <a:pt x="5646339" y="3929260"/>
                  </a:lnTo>
                  <a:cubicBezTo>
                    <a:pt x="5646081" y="3929260"/>
                    <a:pt x="5645822" y="3929163"/>
                    <a:pt x="5645563" y="3929163"/>
                  </a:cubicBezTo>
                  <a:cubicBezTo>
                    <a:pt x="5645563" y="3929357"/>
                    <a:pt x="5645499" y="3929519"/>
                    <a:pt x="5645499" y="3929745"/>
                  </a:cubicBezTo>
                  <a:cubicBezTo>
                    <a:pt x="5645013" y="3929681"/>
                    <a:pt x="5645402" y="3930263"/>
                    <a:pt x="5644819" y="3930101"/>
                  </a:cubicBezTo>
                  <a:cubicBezTo>
                    <a:pt x="5645175" y="3930586"/>
                    <a:pt x="5645240" y="3930748"/>
                    <a:pt x="5645337" y="3931007"/>
                  </a:cubicBezTo>
                  <a:lnTo>
                    <a:pt x="5644819" y="3931912"/>
                  </a:lnTo>
                  <a:cubicBezTo>
                    <a:pt x="5644334" y="3931653"/>
                    <a:pt x="5643590" y="3931330"/>
                    <a:pt x="5642750" y="3930910"/>
                  </a:cubicBezTo>
                  <a:lnTo>
                    <a:pt x="5642685" y="3930910"/>
                  </a:lnTo>
                  <a:cubicBezTo>
                    <a:pt x="5643008" y="3931427"/>
                    <a:pt x="5643105" y="3932009"/>
                    <a:pt x="5643752" y="3932559"/>
                  </a:cubicBezTo>
                  <a:cubicBezTo>
                    <a:pt x="5643914" y="3932656"/>
                    <a:pt x="5643914" y="3932915"/>
                    <a:pt x="5643914" y="3933076"/>
                  </a:cubicBezTo>
                  <a:cubicBezTo>
                    <a:pt x="5644076" y="3933497"/>
                    <a:pt x="5642944" y="3933141"/>
                    <a:pt x="5643429" y="3933820"/>
                  </a:cubicBezTo>
                  <a:cubicBezTo>
                    <a:pt x="5643493" y="3933982"/>
                    <a:pt x="5643590" y="3934144"/>
                    <a:pt x="5643590" y="3934305"/>
                  </a:cubicBezTo>
                  <a:lnTo>
                    <a:pt x="5643170" y="3935211"/>
                  </a:lnTo>
                  <a:cubicBezTo>
                    <a:pt x="5642944" y="3935373"/>
                    <a:pt x="5642588" y="3935567"/>
                    <a:pt x="5642685" y="3935728"/>
                  </a:cubicBezTo>
                  <a:cubicBezTo>
                    <a:pt x="5642750" y="3935890"/>
                    <a:pt x="5642750" y="3936052"/>
                    <a:pt x="5642750" y="3936149"/>
                  </a:cubicBezTo>
                  <a:lnTo>
                    <a:pt x="5642750" y="3936214"/>
                  </a:lnTo>
                  <a:cubicBezTo>
                    <a:pt x="5642588" y="3936472"/>
                    <a:pt x="5641941" y="3936472"/>
                    <a:pt x="5641682" y="3936699"/>
                  </a:cubicBezTo>
                  <a:cubicBezTo>
                    <a:pt x="5642103" y="3937701"/>
                    <a:pt x="5641682" y="3938445"/>
                    <a:pt x="5640680" y="3939027"/>
                  </a:cubicBezTo>
                  <a:lnTo>
                    <a:pt x="5641100" y="3939706"/>
                  </a:lnTo>
                  <a:cubicBezTo>
                    <a:pt x="5640195" y="3939706"/>
                    <a:pt x="5640518" y="3940289"/>
                    <a:pt x="5640421" y="3940677"/>
                  </a:cubicBezTo>
                  <a:cubicBezTo>
                    <a:pt x="5640356" y="3941097"/>
                    <a:pt x="5639774" y="3941420"/>
                    <a:pt x="5639936" y="3941776"/>
                  </a:cubicBezTo>
                  <a:cubicBezTo>
                    <a:pt x="5640195" y="3942261"/>
                    <a:pt x="5639030" y="3942261"/>
                    <a:pt x="5639677" y="3942843"/>
                  </a:cubicBezTo>
                  <a:cubicBezTo>
                    <a:pt x="5639289" y="3942843"/>
                    <a:pt x="5638804" y="3942843"/>
                    <a:pt x="5638287" y="3942843"/>
                  </a:cubicBezTo>
                  <a:cubicBezTo>
                    <a:pt x="5638707" y="3943167"/>
                    <a:pt x="5639127" y="3943490"/>
                    <a:pt x="5639548" y="3943911"/>
                  </a:cubicBezTo>
                  <a:lnTo>
                    <a:pt x="5639451" y="3944072"/>
                  </a:lnTo>
                  <a:cubicBezTo>
                    <a:pt x="5639192" y="3944331"/>
                    <a:pt x="5639289" y="3944752"/>
                    <a:pt x="5638610" y="3944913"/>
                  </a:cubicBezTo>
                  <a:cubicBezTo>
                    <a:pt x="5638448" y="3944913"/>
                    <a:pt x="5638707" y="3945495"/>
                    <a:pt x="5638545" y="3945657"/>
                  </a:cubicBezTo>
                  <a:cubicBezTo>
                    <a:pt x="5638351" y="3945819"/>
                    <a:pt x="5638448" y="3945981"/>
                    <a:pt x="5638707" y="3946142"/>
                  </a:cubicBezTo>
                  <a:lnTo>
                    <a:pt x="5638448" y="3946821"/>
                  </a:lnTo>
                  <a:lnTo>
                    <a:pt x="5637801" y="3947145"/>
                  </a:lnTo>
                  <a:lnTo>
                    <a:pt x="5638125" y="3947889"/>
                  </a:lnTo>
                  <a:lnTo>
                    <a:pt x="5637801" y="3948729"/>
                  </a:lnTo>
                  <a:lnTo>
                    <a:pt x="5637284" y="3948891"/>
                  </a:lnTo>
                  <a:cubicBezTo>
                    <a:pt x="5637478" y="3948956"/>
                    <a:pt x="5637478" y="3949053"/>
                    <a:pt x="5637607" y="3949215"/>
                  </a:cubicBezTo>
                  <a:lnTo>
                    <a:pt x="5636734" y="3951770"/>
                  </a:lnTo>
                  <a:cubicBezTo>
                    <a:pt x="5637284" y="3952707"/>
                    <a:pt x="5638966" y="3952287"/>
                    <a:pt x="5638060" y="3954519"/>
                  </a:cubicBezTo>
                  <a:cubicBezTo>
                    <a:pt x="5638545" y="3954001"/>
                    <a:pt x="5638707" y="3953678"/>
                    <a:pt x="5639030" y="3953516"/>
                  </a:cubicBezTo>
                  <a:cubicBezTo>
                    <a:pt x="5639354" y="3953354"/>
                    <a:pt x="5639774" y="3953257"/>
                    <a:pt x="5640033" y="3953193"/>
                  </a:cubicBezTo>
                  <a:cubicBezTo>
                    <a:pt x="5640356" y="3953839"/>
                    <a:pt x="5640615" y="3954583"/>
                    <a:pt x="5641036" y="3955424"/>
                  </a:cubicBezTo>
                  <a:cubicBezTo>
                    <a:pt x="5641521" y="3954939"/>
                    <a:pt x="5641844" y="3954777"/>
                    <a:pt x="5641941" y="3954519"/>
                  </a:cubicBezTo>
                  <a:cubicBezTo>
                    <a:pt x="5642006" y="3953839"/>
                    <a:pt x="5642362" y="3953516"/>
                    <a:pt x="5642750" y="3953193"/>
                  </a:cubicBezTo>
                  <a:lnTo>
                    <a:pt x="5643429" y="3953193"/>
                  </a:lnTo>
                  <a:lnTo>
                    <a:pt x="5643914" y="3955165"/>
                  </a:lnTo>
                  <a:cubicBezTo>
                    <a:pt x="5643817" y="3954519"/>
                    <a:pt x="5644237" y="3953839"/>
                    <a:pt x="5644334" y="3953193"/>
                  </a:cubicBezTo>
                  <a:cubicBezTo>
                    <a:pt x="5645013" y="3953096"/>
                    <a:pt x="5645660" y="3953031"/>
                    <a:pt x="5646404" y="3952869"/>
                  </a:cubicBezTo>
                  <a:cubicBezTo>
                    <a:pt x="5646631" y="3953096"/>
                    <a:pt x="5647083" y="3953096"/>
                    <a:pt x="5647471" y="3952772"/>
                  </a:cubicBezTo>
                  <a:cubicBezTo>
                    <a:pt x="5647568" y="3952675"/>
                    <a:pt x="5647730" y="3952610"/>
                    <a:pt x="5647827" y="3952610"/>
                  </a:cubicBezTo>
                  <a:lnTo>
                    <a:pt x="5655524" y="3953839"/>
                  </a:lnTo>
                  <a:cubicBezTo>
                    <a:pt x="5655589" y="3953936"/>
                    <a:pt x="5655686" y="3954098"/>
                    <a:pt x="5655848" y="3954195"/>
                  </a:cubicBezTo>
                  <a:cubicBezTo>
                    <a:pt x="5655912" y="3954098"/>
                    <a:pt x="5656009" y="3954001"/>
                    <a:pt x="5656009" y="3953936"/>
                  </a:cubicBezTo>
                  <a:lnTo>
                    <a:pt x="5658985" y="3954422"/>
                  </a:lnTo>
                  <a:lnTo>
                    <a:pt x="5661475" y="3955004"/>
                  </a:lnTo>
                  <a:lnTo>
                    <a:pt x="5661572" y="3955101"/>
                  </a:lnTo>
                  <a:cubicBezTo>
                    <a:pt x="5661637" y="3955165"/>
                    <a:pt x="5661798" y="3955165"/>
                    <a:pt x="5662057" y="3955262"/>
                  </a:cubicBezTo>
                  <a:lnTo>
                    <a:pt x="5662057" y="3955101"/>
                  </a:lnTo>
                  <a:cubicBezTo>
                    <a:pt x="5664612" y="3955586"/>
                    <a:pt x="5667264" y="3955909"/>
                    <a:pt x="5669851" y="3956168"/>
                  </a:cubicBezTo>
                  <a:cubicBezTo>
                    <a:pt x="5674153" y="3956912"/>
                    <a:pt x="5678454" y="3957817"/>
                    <a:pt x="5682755" y="3958982"/>
                  </a:cubicBezTo>
                  <a:cubicBezTo>
                    <a:pt x="5684081" y="3959984"/>
                    <a:pt x="5685569" y="3960631"/>
                    <a:pt x="5687380" y="3960890"/>
                  </a:cubicBezTo>
                  <a:cubicBezTo>
                    <a:pt x="5699314" y="3962377"/>
                    <a:pt x="5710730" y="3964544"/>
                    <a:pt x="5722826" y="3962798"/>
                  </a:cubicBezTo>
                  <a:cubicBezTo>
                    <a:pt x="5722987" y="3962701"/>
                    <a:pt x="5723214" y="3962701"/>
                    <a:pt x="5723408" y="3962636"/>
                  </a:cubicBezTo>
                  <a:cubicBezTo>
                    <a:pt x="5723473" y="3962862"/>
                    <a:pt x="5723667" y="3963057"/>
                    <a:pt x="5723731" y="3963283"/>
                  </a:cubicBezTo>
                  <a:cubicBezTo>
                    <a:pt x="5723828" y="3963057"/>
                    <a:pt x="5723893" y="3962798"/>
                    <a:pt x="5723893" y="3962539"/>
                  </a:cubicBezTo>
                  <a:lnTo>
                    <a:pt x="5724637" y="3962798"/>
                  </a:lnTo>
                  <a:lnTo>
                    <a:pt x="5724896" y="3963121"/>
                  </a:lnTo>
                  <a:cubicBezTo>
                    <a:pt x="5725057" y="3963057"/>
                    <a:pt x="5725154" y="3962960"/>
                    <a:pt x="5725219" y="3962862"/>
                  </a:cubicBezTo>
                  <a:lnTo>
                    <a:pt x="5728776" y="3963800"/>
                  </a:lnTo>
                  <a:lnTo>
                    <a:pt x="5728679" y="3964124"/>
                  </a:lnTo>
                  <a:cubicBezTo>
                    <a:pt x="5728873" y="3964188"/>
                    <a:pt x="5729100" y="3964350"/>
                    <a:pt x="5729294" y="3964544"/>
                  </a:cubicBezTo>
                  <a:cubicBezTo>
                    <a:pt x="5729359" y="3964609"/>
                    <a:pt x="5729423" y="3964771"/>
                    <a:pt x="5729423" y="3964868"/>
                  </a:cubicBezTo>
                  <a:cubicBezTo>
                    <a:pt x="5729682" y="3964706"/>
                    <a:pt x="5729941" y="3964609"/>
                    <a:pt x="5730199" y="3964447"/>
                  </a:cubicBezTo>
                  <a:lnTo>
                    <a:pt x="5730102" y="3964124"/>
                  </a:lnTo>
                  <a:lnTo>
                    <a:pt x="5732819" y="3964706"/>
                  </a:lnTo>
                  <a:lnTo>
                    <a:pt x="5732916" y="3964932"/>
                  </a:lnTo>
                  <a:cubicBezTo>
                    <a:pt x="5733078" y="3965288"/>
                    <a:pt x="5733078" y="3965288"/>
                    <a:pt x="5733919" y="3965450"/>
                  </a:cubicBezTo>
                  <a:cubicBezTo>
                    <a:pt x="5733919" y="3965191"/>
                    <a:pt x="5734016" y="3964932"/>
                    <a:pt x="5734080" y="3964868"/>
                  </a:cubicBezTo>
                  <a:cubicBezTo>
                    <a:pt x="5735245" y="3965029"/>
                    <a:pt x="5736312" y="3965126"/>
                    <a:pt x="5737411" y="3965288"/>
                  </a:cubicBezTo>
                  <a:cubicBezTo>
                    <a:pt x="5737411" y="3965450"/>
                    <a:pt x="5737476" y="3965611"/>
                    <a:pt x="5737476" y="3965870"/>
                  </a:cubicBezTo>
                  <a:cubicBezTo>
                    <a:pt x="5737573" y="3965676"/>
                    <a:pt x="5737573" y="3965514"/>
                    <a:pt x="5737638" y="3965288"/>
                  </a:cubicBezTo>
                  <a:cubicBezTo>
                    <a:pt x="5740613" y="3965514"/>
                    <a:pt x="5743621" y="3965514"/>
                    <a:pt x="5746499" y="3965029"/>
                  </a:cubicBezTo>
                  <a:lnTo>
                    <a:pt x="5757754" y="3966032"/>
                  </a:lnTo>
                  <a:lnTo>
                    <a:pt x="5757754" y="3966097"/>
                  </a:lnTo>
                  <a:cubicBezTo>
                    <a:pt x="5758336" y="3966194"/>
                    <a:pt x="5758854" y="3966420"/>
                    <a:pt x="5759339" y="3966420"/>
                  </a:cubicBezTo>
                  <a:cubicBezTo>
                    <a:pt x="5759597" y="3966420"/>
                    <a:pt x="5759824" y="3966355"/>
                    <a:pt x="5759985" y="3966258"/>
                  </a:cubicBezTo>
                  <a:lnTo>
                    <a:pt x="5760826" y="3966355"/>
                  </a:lnTo>
                  <a:cubicBezTo>
                    <a:pt x="5760923" y="3966420"/>
                    <a:pt x="5761085" y="3966517"/>
                    <a:pt x="5761247" y="3966355"/>
                  </a:cubicBezTo>
                  <a:lnTo>
                    <a:pt x="5766454" y="3966776"/>
                  </a:lnTo>
                  <a:cubicBezTo>
                    <a:pt x="5766389" y="3967261"/>
                    <a:pt x="5766195" y="3967746"/>
                    <a:pt x="5766292" y="3968263"/>
                  </a:cubicBezTo>
                  <a:cubicBezTo>
                    <a:pt x="5766680" y="3968005"/>
                    <a:pt x="5767036" y="3967746"/>
                    <a:pt x="5767294" y="3967584"/>
                  </a:cubicBezTo>
                  <a:cubicBezTo>
                    <a:pt x="5767133" y="3967358"/>
                    <a:pt x="5766939" y="3967002"/>
                    <a:pt x="5766680" y="3966679"/>
                  </a:cubicBezTo>
                  <a:lnTo>
                    <a:pt x="5778452" y="3967261"/>
                  </a:lnTo>
                  <a:cubicBezTo>
                    <a:pt x="5778355" y="3967584"/>
                    <a:pt x="5778355" y="3967843"/>
                    <a:pt x="5778290" y="3968263"/>
                  </a:cubicBezTo>
                  <a:cubicBezTo>
                    <a:pt x="5778549" y="3967940"/>
                    <a:pt x="5778711" y="3967584"/>
                    <a:pt x="5778873" y="3967261"/>
                  </a:cubicBezTo>
                  <a:cubicBezTo>
                    <a:pt x="5783174" y="3967358"/>
                    <a:pt x="5787378" y="3967423"/>
                    <a:pt x="5791712" y="3967358"/>
                  </a:cubicBezTo>
                  <a:cubicBezTo>
                    <a:pt x="5791874" y="3967584"/>
                    <a:pt x="5792035" y="3967940"/>
                    <a:pt x="5792197" y="3968263"/>
                  </a:cubicBezTo>
                  <a:cubicBezTo>
                    <a:pt x="5792294" y="3967940"/>
                    <a:pt x="5792294" y="3967681"/>
                    <a:pt x="5792359" y="3967423"/>
                  </a:cubicBezTo>
                  <a:lnTo>
                    <a:pt x="5792359" y="3967358"/>
                  </a:lnTo>
                  <a:lnTo>
                    <a:pt x="5794267" y="3967261"/>
                  </a:lnTo>
                  <a:cubicBezTo>
                    <a:pt x="5794267" y="3967261"/>
                    <a:pt x="5794364" y="3967261"/>
                    <a:pt x="5794364" y="3967196"/>
                  </a:cubicBezTo>
                  <a:lnTo>
                    <a:pt x="5795366" y="3967196"/>
                  </a:lnTo>
                  <a:cubicBezTo>
                    <a:pt x="5795657" y="3967358"/>
                    <a:pt x="5795916" y="3967584"/>
                    <a:pt x="5796272" y="3967681"/>
                  </a:cubicBezTo>
                  <a:cubicBezTo>
                    <a:pt x="5796983" y="3967843"/>
                    <a:pt x="5797663" y="3968166"/>
                    <a:pt x="5798406" y="3968425"/>
                  </a:cubicBezTo>
                  <a:cubicBezTo>
                    <a:pt x="5798406" y="3968425"/>
                    <a:pt x="5798406" y="3968425"/>
                    <a:pt x="5798342" y="3968425"/>
                  </a:cubicBezTo>
                  <a:cubicBezTo>
                    <a:pt x="5798342" y="3968490"/>
                    <a:pt x="5798342" y="3968684"/>
                    <a:pt x="5798406" y="3968749"/>
                  </a:cubicBezTo>
                  <a:cubicBezTo>
                    <a:pt x="5798406" y="3968749"/>
                    <a:pt x="5798568" y="3968749"/>
                    <a:pt x="5798665" y="3968749"/>
                  </a:cubicBezTo>
                  <a:cubicBezTo>
                    <a:pt x="5798568" y="3968684"/>
                    <a:pt x="5798568" y="3968587"/>
                    <a:pt x="5798406" y="3968490"/>
                  </a:cubicBezTo>
                  <a:cubicBezTo>
                    <a:pt x="5798245" y="3968166"/>
                    <a:pt x="5798180" y="3967940"/>
                    <a:pt x="5797986" y="3967423"/>
                  </a:cubicBezTo>
                  <a:cubicBezTo>
                    <a:pt x="5798406" y="3967423"/>
                    <a:pt x="5798730" y="3967099"/>
                    <a:pt x="5799053" y="3967002"/>
                  </a:cubicBezTo>
                  <a:lnTo>
                    <a:pt x="5799150" y="3967002"/>
                  </a:lnTo>
                  <a:cubicBezTo>
                    <a:pt x="5799312" y="3967002"/>
                    <a:pt x="5799571" y="3967099"/>
                    <a:pt x="5799732" y="3967520"/>
                  </a:cubicBezTo>
                  <a:cubicBezTo>
                    <a:pt x="5799797" y="3967584"/>
                    <a:pt x="5800056" y="3967584"/>
                    <a:pt x="5800250" y="3967584"/>
                  </a:cubicBezTo>
                  <a:cubicBezTo>
                    <a:pt x="5800315" y="3967584"/>
                    <a:pt x="5800412" y="3967520"/>
                    <a:pt x="5800412" y="3967520"/>
                  </a:cubicBezTo>
                  <a:cubicBezTo>
                    <a:pt x="5800315" y="3967520"/>
                    <a:pt x="5800250" y="3967261"/>
                    <a:pt x="5800056" y="3967002"/>
                  </a:cubicBezTo>
                  <a:lnTo>
                    <a:pt x="5800250" y="3966937"/>
                  </a:lnTo>
                  <a:lnTo>
                    <a:pt x="5800735" y="3966937"/>
                  </a:lnTo>
                  <a:cubicBezTo>
                    <a:pt x="5800800" y="3967002"/>
                    <a:pt x="5800800" y="3967261"/>
                    <a:pt x="5800800" y="3967261"/>
                  </a:cubicBezTo>
                  <a:cubicBezTo>
                    <a:pt x="5800735" y="3967358"/>
                    <a:pt x="5800573" y="3967423"/>
                    <a:pt x="5800476" y="3967520"/>
                  </a:cubicBezTo>
                  <a:cubicBezTo>
                    <a:pt x="5800897" y="3967358"/>
                    <a:pt x="5801317" y="3967002"/>
                    <a:pt x="5801641" y="3967358"/>
                  </a:cubicBezTo>
                  <a:cubicBezTo>
                    <a:pt x="5802223" y="3967843"/>
                    <a:pt x="5802643" y="3967520"/>
                    <a:pt x="5803064" y="3967358"/>
                  </a:cubicBezTo>
                  <a:cubicBezTo>
                    <a:pt x="5803969" y="3967002"/>
                    <a:pt x="5803549" y="3968263"/>
                    <a:pt x="5804195" y="3968328"/>
                  </a:cubicBezTo>
                  <a:cubicBezTo>
                    <a:pt x="5804616" y="3967843"/>
                    <a:pt x="5804939" y="3967002"/>
                    <a:pt x="5805877" y="3967002"/>
                  </a:cubicBezTo>
                  <a:cubicBezTo>
                    <a:pt x="5805942" y="3967261"/>
                    <a:pt x="5806039" y="3967520"/>
                    <a:pt x="5806039" y="3967843"/>
                  </a:cubicBezTo>
                  <a:lnTo>
                    <a:pt x="5807850" y="3966937"/>
                  </a:lnTo>
                  <a:cubicBezTo>
                    <a:pt x="5808109" y="3967099"/>
                    <a:pt x="5808335" y="3967358"/>
                    <a:pt x="5808594" y="3967423"/>
                  </a:cubicBezTo>
                  <a:cubicBezTo>
                    <a:pt x="5809014" y="3967681"/>
                    <a:pt x="5809176" y="3966355"/>
                    <a:pt x="5809855" y="3967196"/>
                  </a:cubicBezTo>
                  <a:cubicBezTo>
                    <a:pt x="5810082" y="3967520"/>
                    <a:pt x="5810761" y="3967423"/>
                    <a:pt x="5811246" y="3967520"/>
                  </a:cubicBezTo>
                  <a:lnTo>
                    <a:pt x="5811731" y="3967520"/>
                  </a:lnTo>
                  <a:cubicBezTo>
                    <a:pt x="5811796" y="3967261"/>
                    <a:pt x="5811893" y="3967099"/>
                    <a:pt x="5811990" y="3966840"/>
                  </a:cubicBezTo>
                  <a:cubicBezTo>
                    <a:pt x="5812992" y="3967002"/>
                    <a:pt x="5813962" y="3967196"/>
                    <a:pt x="5814965" y="3967358"/>
                  </a:cubicBezTo>
                  <a:cubicBezTo>
                    <a:pt x="5815127" y="3967681"/>
                    <a:pt x="5815288" y="3968166"/>
                    <a:pt x="5815450" y="3968587"/>
                  </a:cubicBezTo>
                  <a:cubicBezTo>
                    <a:pt x="5815806" y="3968166"/>
                    <a:pt x="5816032" y="3967843"/>
                    <a:pt x="5816291" y="3967423"/>
                  </a:cubicBezTo>
                  <a:cubicBezTo>
                    <a:pt x="5816614" y="3967843"/>
                    <a:pt x="5816873" y="3968102"/>
                    <a:pt x="5817197" y="3968587"/>
                  </a:cubicBezTo>
                  <a:cubicBezTo>
                    <a:pt x="5817358" y="3968263"/>
                    <a:pt x="5817520" y="3968005"/>
                    <a:pt x="5817617" y="3967746"/>
                  </a:cubicBezTo>
                  <a:cubicBezTo>
                    <a:pt x="5818264" y="3967681"/>
                    <a:pt x="5818846" y="3967520"/>
                    <a:pt x="5819428" y="3967520"/>
                  </a:cubicBezTo>
                  <a:cubicBezTo>
                    <a:pt x="5819751" y="3967520"/>
                    <a:pt x="5820172" y="3967681"/>
                    <a:pt x="5820172" y="3967099"/>
                  </a:cubicBezTo>
                  <a:lnTo>
                    <a:pt x="5820495" y="3967099"/>
                  </a:lnTo>
                  <a:cubicBezTo>
                    <a:pt x="5820495" y="3968166"/>
                    <a:pt x="5821174" y="3967746"/>
                    <a:pt x="5821595" y="3967584"/>
                  </a:cubicBezTo>
                  <a:lnTo>
                    <a:pt x="5822145" y="3967261"/>
                  </a:lnTo>
                  <a:lnTo>
                    <a:pt x="5825411" y="3967520"/>
                  </a:lnTo>
                  <a:cubicBezTo>
                    <a:pt x="5829195" y="3967746"/>
                    <a:pt x="5833011" y="3967746"/>
                    <a:pt x="5836730" y="3967746"/>
                  </a:cubicBezTo>
                  <a:cubicBezTo>
                    <a:pt x="5836892" y="3968166"/>
                    <a:pt x="5837474" y="3968102"/>
                    <a:pt x="5837474" y="3968684"/>
                  </a:cubicBezTo>
                  <a:cubicBezTo>
                    <a:pt x="5837636" y="3968328"/>
                    <a:pt x="5837830" y="3968005"/>
                    <a:pt x="5837895" y="3967746"/>
                  </a:cubicBezTo>
                  <a:lnTo>
                    <a:pt x="5838897" y="3967746"/>
                  </a:lnTo>
                  <a:lnTo>
                    <a:pt x="5839059" y="3968005"/>
                  </a:lnTo>
                  <a:lnTo>
                    <a:pt x="5839124" y="3967746"/>
                  </a:lnTo>
                  <a:lnTo>
                    <a:pt x="5839318" y="3967746"/>
                  </a:lnTo>
                  <a:lnTo>
                    <a:pt x="5841711" y="3968005"/>
                  </a:lnTo>
                  <a:cubicBezTo>
                    <a:pt x="5842034" y="3969007"/>
                    <a:pt x="5843263" y="3969072"/>
                    <a:pt x="5843845" y="3970333"/>
                  </a:cubicBezTo>
                  <a:cubicBezTo>
                    <a:pt x="5843781" y="3969331"/>
                    <a:pt x="5843781" y="3968846"/>
                    <a:pt x="5843684" y="3968166"/>
                  </a:cubicBezTo>
                  <a:lnTo>
                    <a:pt x="5843781" y="3968166"/>
                  </a:lnTo>
                  <a:cubicBezTo>
                    <a:pt x="5844363" y="3968749"/>
                    <a:pt x="5844848" y="3969169"/>
                    <a:pt x="5845268" y="3969589"/>
                  </a:cubicBezTo>
                  <a:lnTo>
                    <a:pt x="5845333" y="3969492"/>
                  </a:lnTo>
                  <a:cubicBezTo>
                    <a:pt x="5845333" y="3968425"/>
                    <a:pt x="5846433" y="3969266"/>
                    <a:pt x="5846659" y="3968684"/>
                  </a:cubicBezTo>
                  <a:cubicBezTo>
                    <a:pt x="5846659" y="3968684"/>
                    <a:pt x="5846853" y="3968749"/>
                    <a:pt x="5846918" y="3968749"/>
                  </a:cubicBezTo>
                  <a:cubicBezTo>
                    <a:pt x="5847662" y="3969169"/>
                    <a:pt x="5848406" y="3969589"/>
                    <a:pt x="5849149" y="3969913"/>
                  </a:cubicBezTo>
                  <a:lnTo>
                    <a:pt x="5851801" y="3968749"/>
                  </a:lnTo>
                  <a:lnTo>
                    <a:pt x="5853063" y="3968749"/>
                  </a:lnTo>
                  <a:cubicBezTo>
                    <a:pt x="5853192" y="3969589"/>
                    <a:pt x="5853709" y="3969169"/>
                    <a:pt x="5854195" y="3969072"/>
                  </a:cubicBezTo>
                  <a:cubicBezTo>
                    <a:pt x="5854874" y="3969007"/>
                    <a:pt x="5855521" y="3969169"/>
                    <a:pt x="5856200" y="3969266"/>
                  </a:cubicBezTo>
                  <a:cubicBezTo>
                    <a:pt x="5856264" y="3969492"/>
                    <a:pt x="5856361" y="3969816"/>
                    <a:pt x="5856458" y="3970075"/>
                  </a:cubicBezTo>
                  <a:cubicBezTo>
                    <a:pt x="5857008" y="3970172"/>
                    <a:pt x="5857590" y="3969266"/>
                    <a:pt x="5858172" y="3970172"/>
                  </a:cubicBezTo>
                  <a:cubicBezTo>
                    <a:pt x="5858269" y="3970236"/>
                    <a:pt x="5858755" y="3970075"/>
                    <a:pt x="5858690" y="3969589"/>
                  </a:cubicBezTo>
                  <a:cubicBezTo>
                    <a:pt x="5858690" y="3969428"/>
                    <a:pt x="5858690" y="3969331"/>
                    <a:pt x="5858690" y="3969169"/>
                  </a:cubicBezTo>
                  <a:cubicBezTo>
                    <a:pt x="5858852" y="3969266"/>
                    <a:pt x="5859078" y="3969331"/>
                    <a:pt x="5859078" y="3969331"/>
                  </a:cubicBezTo>
                  <a:cubicBezTo>
                    <a:pt x="5859013" y="3970075"/>
                    <a:pt x="5859757" y="3970010"/>
                    <a:pt x="5860081" y="3970495"/>
                  </a:cubicBezTo>
                  <a:cubicBezTo>
                    <a:pt x="5860339" y="3970172"/>
                    <a:pt x="5860598" y="3969751"/>
                    <a:pt x="5860824" y="3969428"/>
                  </a:cubicBezTo>
                  <a:cubicBezTo>
                    <a:pt x="5861989" y="3969266"/>
                    <a:pt x="5862894" y="3969816"/>
                    <a:pt x="5863638" y="3970915"/>
                  </a:cubicBezTo>
                  <a:cubicBezTo>
                    <a:pt x="5864220" y="3969913"/>
                    <a:pt x="5864899" y="3969331"/>
                    <a:pt x="5865708" y="3969266"/>
                  </a:cubicBezTo>
                  <a:lnTo>
                    <a:pt x="5866807" y="3969266"/>
                  </a:lnTo>
                  <a:cubicBezTo>
                    <a:pt x="5867131" y="3969331"/>
                    <a:pt x="5867454" y="3969331"/>
                    <a:pt x="5867778" y="3969492"/>
                  </a:cubicBezTo>
                  <a:cubicBezTo>
                    <a:pt x="5868198" y="3969654"/>
                    <a:pt x="5868101" y="3969492"/>
                    <a:pt x="5868295" y="3969331"/>
                  </a:cubicBezTo>
                  <a:lnTo>
                    <a:pt x="5868360" y="3969266"/>
                  </a:lnTo>
                  <a:lnTo>
                    <a:pt x="5872241" y="3969169"/>
                  </a:lnTo>
                  <a:cubicBezTo>
                    <a:pt x="5872338" y="3969331"/>
                    <a:pt x="5872435" y="3969492"/>
                    <a:pt x="5872499" y="3969751"/>
                  </a:cubicBezTo>
                  <a:cubicBezTo>
                    <a:pt x="5872661" y="3969492"/>
                    <a:pt x="5872823" y="3969331"/>
                    <a:pt x="5872920" y="3969169"/>
                  </a:cubicBezTo>
                  <a:cubicBezTo>
                    <a:pt x="5875831" y="3969072"/>
                    <a:pt x="5878709" y="3969007"/>
                    <a:pt x="5881620" y="3968846"/>
                  </a:cubicBezTo>
                  <a:cubicBezTo>
                    <a:pt x="5882105" y="3969007"/>
                    <a:pt x="5882525" y="3969007"/>
                    <a:pt x="5883010" y="3968910"/>
                  </a:cubicBezTo>
                  <a:cubicBezTo>
                    <a:pt x="5883689" y="3968749"/>
                    <a:pt x="5884013" y="3968910"/>
                    <a:pt x="5884110" y="3969589"/>
                  </a:cubicBezTo>
                  <a:cubicBezTo>
                    <a:pt x="5884175" y="3969913"/>
                    <a:pt x="5884110" y="3970236"/>
                    <a:pt x="5884110" y="3970657"/>
                  </a:cubicBezTo>
                  <a:cubicBezTo>
                    <a:pt x="5884433" y="3970754"/>
                    <a:pt x="5884757" y="3970818"/>
                    <a:pt x="5885080" y="3970915"/>
                  </a:cubicBezTo>
                  <a:cubicBezTo>
                    <a:pt x="5885080" y="3971239"/>
                    <a:pt x="5885177" y="3971659"/>
                    <a:pt x="5885242" y="3972306"/>
                  </a:cubicBezTo>
                  <a:cubicBezTo>
                    <a:pt x="5885598" y="3971983"/>
                    <a:pt x="5885824" y="3971821"/>
                    <a:pt x="5885824" y="3971659"/>
                  </a:cubicBezTo>
                  <a:cubicBezTo>
                    <a:pt x="5885824" y="3970495"/>
                    <a:pt x="5885921" y="3970495"/>
                    <a:pt x="5886665" y="3970172"/>
                  </a:cubicBezTo>
                  <a:cubicBezTo>
                    <a:pt x="5887150" y="3969913"/>
                    <a:pt x="5887732" y="3970333"/>
                    <a:pt x="5888153" y="3969654"/>
                  </a:cubicBezTo>
                  <a:cubicBezTo>
                    <a:pt x="5888314" y="3969428"/>
                    <a:pt x="5889123" y="3969492"/>
                    <a:pt x="5889640" y="3969589"/>
                  </a:cubicBezTo>
                  <a:cubicBezTo>
                    <a:pt x="5890449" y="3969654"/>
                    <a:pt x="5891290" y="3969654"/>
                    <a:pt x="5892195" y="3969428"/>
                  </a:cubicBezTo>
                  <a:lnTo>
                    <a:pt x="5892195" y="3969331"/>
                  </a:lnTo>
                  <a:lnTo>
                    <a:pt x="5892195" y="3969428"/>
                  </a:lnTo>
                  <a:cubicBezTo>
                    <a:pt x="5892454" y="3969331"/>
                    <a:pt x="5892777" y="3969169"/>
                    <a:pt x="5893036" y="3969007"/>
                  </a:cubicBezTo>
                  <a:cubicBezTo>
                    <a:pt x="5892939" y="3969331"/>
                    <a:pt x="5892939" y="3969589"/>
                    <a:pt x="5892874" y="3969751"/>
                  </a:cubicBezTo>
                  <a:cubicBezTo>
                    <a:pt x="5892777" y="3970010"/>
                    <a:pt x="5892616" y="3970172"/>
                    <a:pt x="5892519" y="3970333"/>
                  </a:cubicBezTo>
                  <a:cubicBezTo>
                    <a:pt x="5893036" y="3970818"/>
                    <a:pt x="5893456" y="3970560"/>
                    <a:pt x="5893877" y="3970333"/>
                  </a:cubicBezTo>
                  <a:cubicBezTo>
                    <a:pt x="5894103" y="3970172"/>
                    <a:pt x="5894588" y="3969589"/>
                    <a:pt x="5894944" y="3970333"/>
                  </a:cubicBezTo>
                  <a:cubicBezTo>
                    <a:pt x="5895106" y="3970236"/>
                    <a:pt x="5895268" y="3970172"/>
                    <a:pt x="5895429" y="3970010"/>
                  </a:cubicBezTo>
                  <a:cubicBezTo>
                    <a:pt x="5896108" y="3969331"/>
                    <a:pt x="5896658" y="3968749"/>
                    <a:pt x="5897758" y="3968846"/>
                  </a:cubicBezTo>
                  <a:cubicBezTo>
                    <a:pt x="5899407" y="3969007"/>
                    <a:pt x="5901154" y="3968425"/>
                    <a:pt x="5902803" y="3968684"/>
                  </a:cubicBezTo>
                  <a:cubicBezTo>
                    <a:pt x="5904226" y="3968846"/>
                    <a:pt x="5904226" y="3968749"/>
                    <a:pt x="5905293" y="3969654"/>
                  </a:cubicBezTo>
                  <a:cubicBezTo>
                    <a:pt x="5905552" y="3969266"/>
                    <a:pt x="5905681" y="3968749"/>
                    <a:pt x="5906037" y="3968587"/>
                  </a:cubicBezTo>
                  <a:cubicBezTo>
                    <a:pt x="5906360" y="3968425"/>
                    <a:pt x="5906878" y="3968490"/>
                    <a:pt x="5907266" y="3968490"/>
                  </a:cubicBezTo>
                  <a:cubicBezTo>
                    <a:pt x="5907686" y="3968490"/>
                    <a:pt x="5908204" y="3968684"/>
                    <a:pt x="5908592" y="3968263"/>
                  </a:cubicBezTo>
                  <a:cubicBezTo>
                    <a:pt x="5908754" y="3968102"/>
                    <a:pt x="5909498" y="3968587"/>
                    <a:pt x="5909756" y="3968425"/>
                  </a:cubicBezTo>
                  <a:cubicBezTo>
                    <a:pt x="5910177" y="3968166"/>
                    <a:pt x="5910597" y="3968263"/>
                    <a:pt x="5910921" y="3968263"/>
                  </a:cubicBezTo>
                  <a:cubicBezTo>
                    <a:pt x="5911891" y="3968263"/>
                    <a:pt x="5912990" y="3968263"/>
                    <a:pt x="5913961" y="3968328"/>
                  </a:cubicBezTo>
                  <a:cubicBezTo>
                    <a:pt x="5914575" y="3968328"/>
                    <a:pt x="5915157" y="3968490"/>
                    <a:pt x="5915707" y="3968166"/>
                  </a:cubicBezTo>
                  <a:cubicBezTo>
                    <a:pt x="5915966" y="3968005"/>
                    <a:pt x="5916548" y="3968587"/>
                    <a:pt x="5916968" y="3968102"/>
                  </a:cubicBezTo>
                  <a:cubicBezTo>
                    <a:pt x="5917130" y="3967940"/>
                    <a:pt x="5917615" y="3967940"/>
                    <a:pt x="5917777" y="3968102"/>
                  </a:cubicBezTo>
                  <a:cubicBezTo>
                    <a:pt x="5918715" y="3968846"/>
                    <a:pt x="5919523" y="3968328"/>
                    <a:pt x="5920267" y="3967843"/>
                  </a:cubicBezTo>
                  <a:cubicBezTo>
                    <a:pt x="5920429" y="3967746"/>
                    <a:pt x="5920687" y="3967681"/>
                    <a:pt x="5920784" y="3967681"/>
                  </a:cubicBezTo>
                  <a:cubicBezTo>
                    <a:pt x="5921593" y="3968749"/>
                    <a:pt x="5922337" y="3967681"/>
                    <a:pt x="5923016" y="3967520"/>
                  </a:cubicBezTo>
                  <a:cubicBezTo>
                    <a:pt x="5923566" y="3967358"/>
                    <a:pt x="5924180" y="3967196"/>
                    <a:pt x="5924665" y="3967358"/>
                  </a:cubicBezTo>
                  <a:cubicBezTo>
                    <a:pt x="5925086" y="3967423"/>
                    <a:pt x="5925312" y="3967584"/>
                    <a:pt x="5925571" y="3967196"/>
                  </a:cubicBezTo>
                  <a:cubicBezTo>
                    <a:pt x="5925733" y="3967002"/>
                    <a:pt x="5926056" y="3966840"/>
                    <a:pt x="5926315" y="3966937"/>
                  </a:cubicBezTo>
                  <a:cubicBezTo>
                    <a:pt x="5927899" y="3967099"/>
                    <a:pt x="5929128" y="3965935"/>
                    <a:pt x="5930713" y="3966097"/>
                  </a:cubicBezTo>
                  <a:cubicBezTo>
                    <a:pt x="5931522" y="3964932"/>
                    <a:pt x="5932686" y="3965353"/>
                    <a:pt x="5933786" y="3965288"/>
                  </a:cubicBezTo>
                  <a:cubicBezTo>
                    <a:pt x="5933915" y="3965288"/>
                    <a:pt x="5934109" y="3965191"/>
                    <a:pt x="5934174" y="3965029"/>
                  </a:cubicBezTo>
                  <a:cubicBezTo>
                    <a:pt x="5934335" y="3964706"/>
                    <a:pt x="5934594" y="3964544"/>
                    <a:pt x="5934853" y="3964544"/>
                  </a:cubicBezTo>
                  <a:lnTo>
                    <a:pt x="5934756" y="3963800"/>
                  </a:lnTo>
                  <a:lnTo>
                    <a:pt x="5935500" y="3963703"/>
                  </a:lnTo>
                  <a:lnTo>
                    <a:pt x="5935985" y="3964285"/>
                  </a:lnTo>
                  <a:cubicBezTo>
                    <a:pt x="5936243" y="3964188"/>
                    <a:pt x="5936502" y="3964124"/>
                    <a:pt x="5936761" y="3963962"/>
                  </a:cubicBezTo>
                  <a:cubicBezTo>
                    <a:pt x="5936987" y="3964350"/>
                    <a:pt x="5937343" y="3963703"/>
                    <a:pt x="5937666" y="3964285"/>
                  </a:cubicBezTo>
                  <a:cubicBezTo>
                    <a:pt x="5937990" y="3963703"/>
                    <a:pt x="5938152" y="3963542"/>
                    <a:pt x="5938313" y="3963283"/>
                  </a:cubicBezTo>
                  <a:lnTo>
                    <a:pt x="5939801" y="3963121"/>
                  </a:lnTo>
                  <a:cubicBezTo>
                    <a:pt x="5939898" y="3963703"/>
                    <a:pt x="5939995" y="3964447"/>
                    <a:pt x="5940124" y="3965353"/>
                  </a:cubicBezTo>
                  <a:lnTo>
                    <a:pt x="5940221" y="3965450"/>
                  </a:lnTo>
                  <a:cubicBezTo>
                    <a:pt x="5940642" y="3964868"/>
                    <a:pt x="5941224" y="3964447"/>
                    <a:pt x="5941386" y="3963542"/>
                  </a:cubicBezTo>
                  <a:cubicBezTo>
                    <a:pt x="5941386" y="3963380"/>
                    <a:pt x="5941709" y="3963218"/>
                    <a:pt x="5941871" y="3963057"/>
                  </a:cubicBezTo>
                  <a:cubicBezTo>
                    <a:pt x="5942291" y="3962636"/>
                    <a:pt x="5942712" y="3963800"/>
                    <a:pt x="5943132" y="3963057"/>
                  </a:cubicBezTo>
                  <a:cubicBezTo>
                    <a:pt x="5943197" y="3962862"/>
                    <a:pt x="5943455" y="3962701"/>
                    <a:pt x="5943617" y="3962636"/>
                  </a:cubicBezTo>
                  <a:lnTo>
                    <a:pt x="5945040" y="3962474"/>
                  </a:lnTo>
                  <a:cubicBezTo>
                    <a:pt x="5945364" y="3962539"/>
                    <a:pt x="5945849" y="3962701"/>
                    <a:pt x="5946010" y="3962539"/>
                  </a:cubicBezTo>
                  <a:cubicBezTo>
                    <a:pt x="5946204" y="3962377"/>
                    <a:pt x="5946334" y="3962313"/>
                    <a:pt x="5946528" y="3962216"/>
                  </a:cubicBezTo>
                  <a:lnTo>
                    <a:pt x="5946593" y="3962216"/>
                  </a:lnTo>
                  <a:cubicBezTo>
                    <a:pt x="5947110" y="3962216"/>
                    <a:pt x="5947433" y="3962701"/>
                    <a:pt x="5947919" y="3962798"/>
                  </a:cubicBezTo>
                  <a:cubicBezTo>
                    <a:pt x="5948921" y="3961892"/>
                    <a:pt x="5950085" y="3961731"/>
                    <a:pt x="5951314" y="3962313"/>
                  </a:cubicBezTo>
                  <a:lnTo>
                    <a:pt x="5951896" y="3961537"/>
                  </a:lnTo>
                  <a:cubicBezTo>
                    <a:pt x="5952479" y="3962313"/>
                    <a:pt x="5952964" y="3961731"/>
                    <a:pt x="5953481" y="3961537"/>
                  </a:cubicBezTo>
                  <a:cubicBezTo>
                    <a:pt x="5953966" y="3961375"/>
                    <a:pt x="5954807" y="3961731"/>
                    <a:pt x="5955131" y="3961375"/>
                  </a:cubicBezTo>
                  <a:cubicBezTo>
                    <a:pt x="5955616" y="3960890"/>
                    <a:pt x="5956295" y="3961892"/>
                    <a:pt x="5956618" y="3960987"/>
                  </a:cubicBezTo>
                  <a:cubicBezTo>
                    <a:pt x="5956877" y="3961375"/>
                    <a:pt x="5957103" y="3961731"/>
                    <a:pt x="5957459" y="3962216"/>
                  </a:cubicBezTo>
                  <a:cubicBezTo>
                    <a:pt x="5957621" y="3961634"/>
                    <a:pt x="5957783" y="3961148"/>
                    <a:pt x="5957944" y="3960566"/>
                  </a:cubicBezTo>
                  <a:lnTo>
                    <a:pt x="5958203" y="3960469"/>
                  </a:lnTo>
                  <a:cubicBezTo>
                    <a:pt x="5958688" y="3960469"/>
                    <a:pt x="5959108" y="3960243"/>
                    <a:pt x="5959691" y="3960728"/>
                  </a:cubicBezTo>
                  <a:cubicBezTo>
                    <a:pt x="5959852" y="3960890"/>
                    <a:pt x="5960337" y="3960405"/>
                    <a:pt x="5960693" y="3960405"/>
                  </a:cubicBezTo>
                  <a:cubicBezTo>
                    <a:pt x="5961017" y="3960469"/>
                    <a:pt x="5961081" y="3960243"/>
                    <a:pt x="5961178" y="3959984"/>
                  </a:cubicBezTo>
                  <a:lnTo>
                    <a:pt x="5962181" y="3959822"/>
                  </a:lnTo>
                  <a:lnTo>
                    <a:pt x="5962989" y="3960243"/>
                  </a:lnTo>
                  <a:lnTo>
                    <a:pt x="5963733" y="3959564"/>
                  </a:lnTo>
                  <a:lnTo>
                    <a:pt x="5964962" y="3959305"/>
                  </a:lnTo>
                  <a:lnTo>
                    <a:pt x="5965480" y="3959661"/>
                  </a:lnTo>
                  <a:cubicBezTo>
                    <a:pt x="5965480" y="3959467"/>
                    <a:pt x="5965641" y="3959402"/>
                    <a:pt x="5965641" y="3959240"/>
                  </a:cubicBezTo>
                  <a:cubicBezTo>
                    <a:pt x="5968293" y="3958820"/>
                    <a:pt x="5970848" y="3958238"/>
                    <a:pt x="5973500" y="3957753"/>
                  </a:cubicBezTo>
                  <a:cubicBezTo>
                    <a:pt x="5973759" y="3957817"/>
                    <a:pt x="5974018" y="3957979"/>
                    <a:pt x="5974438" y="3958335"/>
                  </a:cubicBezTo>
                  <a:cubicBezTo>
                    <a:pt x="5974664" y="3958076"/>
                    <a:pt x="5974761" y="3957753"/>
                    <a:pt x="5974923" y="3957397"/>
                  </a:cubicBezTo>
                  <a:lnTo>
                    <a:pt x="5977996" y="3956750"/>
                  </a:lnTo>
                  <a:cubicBezTo>
                    <a:pt x="5978319" y="3957009"/>
                    <a:pt x="5978642" y="3957397"/>
                    <a:pt x="5978901" y="3957753"/>
                  </a:cubicBezTo>
                  <a:cubicBezTo>
                    <a:pt x="5979128" y="3957332"/>
                    <a:pt x="5978901" y="3957009"/>
                    <a:pt x="5978642" y="3956588"/>
                  </a:cubicBezTo>
                  <a:lnTo>
                    <a:pt x="5979807" y="3956330"/>
                  </a:lnTo>
                  <a:lnTo>
                    <a:pt x="5979968" y="3956427"/>
                  </a:lnTo>
                  <a:lnTo>
                    <a:pt x="5980065" y="3956265"/>
                  </a:lnTo>
                  <a:lnTo>
                    <a:pt x="5984367" y="3955165"/>
                  </a:lnTo>
                  <a:lnTo>
                    <a:pt x="5986016" y="3954777"/>
                  </a:lnTo>
                  <a:lnTo>
                    <a:pt x="5986437" y="3954777"/>
                  </a:lnTo>
                  <a:cubicBezTo>
                    <a:pt x="5986501" y="3955521"/>
                    <a:pt x="5986598" y="3956006"/>
                    <a:pt x="5987180" y="3955586"/>
                  </a:cubicBezTo>
                  <a:cubicBezTo>
                    <a:pt x="5986922" y="3955262"/>
                    <a:pt x="5986760" y="3955004"/>
                    <a:pt x="5986437" y="3954777"/>
                  </a:cubicBezTo>
                  <a:cubicBezTo>
                    <a:pt x="5986437" y="3954777"/>
                    <a:pt x="5986437" y="3954777"/>
                    <a:pt x="5986437" y="3954680"/>
                  </a:cubicBezTo>
                  <a:lnTo>
                    <a:pt x="5987827" y="3954357"/>
                  </a:lnTo>
                  <a:lnTo>
                    <a:pt x="5987924" y="3954422"/>
                  </a:lnTo>
                  <a:lnTo>
                    <a:pt x="5987989" y="3954357"/>
                  </a:lnTo>
                  <a:lnTo>
                    <a:pt x="5990576" y="3953775"/>
                  </a:lnTo>
                  <a:cubicBezTo>
                    <a:pt x="5990220" y="3954583"/>
                    <a:pt x="5989735" y="3955262"/>
                    <a:pt x="5990414" y="3956491"/>
                  </a:cubicBezTo>
                  <a:cubicBezTo>
                    <a:pt x="5990803" y="3955909"/>
                    <a:pt x="5991158" y="3955424"/>
                    <a:pt x="5991385" y="3955004"/>
                  </a:cubicBezTo>
                  <a:cubicBezTo>
                    <a:pt x="5991061" y="3954519"/>
                    <a:pt x="5990900" y="3954195"/>
                    <a:pt x="5990576" y="3953775"/>
                  </a:cubicBezTo>
                  <a:cubicBezTo>
                    <a:pt x="6001249" y="3951187"/>
                    <a:pt x="6012083" y="3948729"/>
                    <a:pt x="6021947" y="3943749"/>
                  </a:cubicBezTo>
                  <a:lnTo>
                    <a:pt x="6022109" y="3944234"/>
                  </a:lnTo>
                  <a:cubicBezTo>
                    <a:pt x="6022788" y="3944234"/>
                    <a:pt x="6022788" y="3944169"/>
                    <a:pt x="6022691" y="3943329"/>
                  </a:cubicBezTo>
                  <a:lnTo>
                    <a:pt x="6024275" y="3942423"/>
                  </a:lnTo>
                  <a:cubicBezTo>
                    <a:pt x="6024761" y="3942358"/>
                    <a:pt x="6025504" y="3942585"/>
                    <a:pt x="6025828" y="3942261"/>
                  </a:cubicBezTo>
                  <a:cubicBezTo>
                    <a:pt x="6025925" y="3942164"/>
                    <a:pt x="6025990" y="3942164"/>
                    <a:pt x="6026087" y="3942100"/>
                  </a:cubicBezTo>
                  <a:cubicBezTo>
                    <a:pt x="6029127" y="3943749"/>
                    <a:pt x="6032134" y="3945657"/>
                    <a:pt x="6031876" y="3950541"/>
                  </a:cubicBezTo>
                  <a:close/>
                  <a:moveTo>
                    <a:pt x="5725542" y="3891907"/>
                  </a:moveTo>
                  <a:lnTo>
                    <a:pt x="5725542" y="3891907"/>
                  </a:lnTo>
                  <a:moveTo>
                    <a:pt x="5357794" y="3854844"/>
                  </a:moveTo>
                  <a:lnTo>
                    <a:pt x="5358926" y="3855394"/>
                  </a:lnTo>
                  <a:lnTo>
                    <a:pt x="5359184" y="3855329"/>
                  </a:lnTo>
                  <a:cubicBezTo>
                    <a:pt x="5358926" y="3855070"/>
                    <a:pt x="5358699" y="3854747"/>
                    <a:pt x="5358279" y="3854585"/>
                  </a:cubicBezTo>
                  <a:cubicBezTo>
                    <a:pt x="5357858" y="3854262"/>
                    <a:pt x="5357794" y="3854488"/>
                    <a:pt x="5357794" y="3854844"/>
                  </a:cubicBezTo>
                  <a:close/>
                  <a:moveTo>
                    <a:pt x="5344437" y="3910632"/>
                  </a:moveTo>
                  <a:cubicBezTo>
                    <a:pt x="5345213" y="3909791"/>
                    <a:pt x="5345375" y="3909565"/>
                    <a:pt x="5345375" y="3909144"/>
                  </a:cubicBezTo>
                  <a:cubicBezTo>
                    <a:pt x="5345116" y="3909629"/>
                    <a:pt x="5344857" y="3910050"/>
                    <a:pt x="5344437" y="3910632"/>
                  </a:cubicBezTo>
                  <a:close/>
                  <a:moveTo>
                    <a:pt x="5353978" y="3914125"/>
                  </a:moveTo>
                  <a:cubicBezTo>
                    <a:pt x="5354139" y="3913931"/>
                    <a:pt x="5354301" y="3913866"/>
                    <a:pt x="5354560" y="3913607"/>
                  </a:cubicBezTo>
                  <a:cubicBezTo>
                    <a:pt x="5354463" y="3913446"/>
                    <a:pt x="5354366" y="3913446"/>
                    <a:pt x="5353978" y="3914125"/>
                  </a:cubicBezTo>
                  <a:close/>
                  <a:moveTo>
                    <a:pt x="5271185" y="3922404"/>
                  </a:moveTo>
                  <a:lnTo>
                    <a:pt x="5270926" y="3922469"/>
                  </a:lnTo>
                  <a:cubicBezTo>
                    <a:pt x="5270861" y="3922792"/>
                    <a:pt x="5270861" y="3922792"/>
                    <a:pt x="5270926" y="3922954"/>
                  </a:cubicBezTo>
                  <a:cubicBezTo>
                    <a:pt x="5271088" y="3922630"/>
                    <a:pt x="5271185" y="3922469"/>
                    <a:pt x="5271185" y="3922404"/>
                  </a:cubicBezTo>
                  <a:close/>
                  <a:moveTo>
                    <a:pt x="5267207" y="3921304"/>
                  </a:moveTo>
                  <a:cubicBezTo>
                    <a:pt x="5267207" y="3921304"/>
                    <a:pt x="5267304" y="3921304"/>
                    <a:pt x="5267207" y="3921304"/>
                  </a:cubicBezTo>
                  <a:cubicBezTo>
                    <a:pt x="5267304" y="3921304"/>
                    <a:pt x="5267369" y="3921304"/>
                    <a:pt x="5267369" y="3921304"/>
                  </a:cubicBezTo>
                  <a:lnTo>
                    <a:pt x="5267369" y="3921240"/>
                  </a:lnTo>
                  <a:cubicBezTo>
                    <a:pt x="5267369" y="3921304"/>
                    <a:pt x="5267304" y="3921304"/>
                    <a:pt x="5267207" y="3921304"/>
                  </a:cubicBezTo>
                  <a:close/>
                  <a:moveTo>
                    <a:pt x="5268112" y="3915677"/>
                  </a:moveTo>
                  <a:cubicBezTo>
                    <a:pt x="5268112" y="3915192"/>
                    <a:pt x="5268112" y="3914675"/>
                    <a:pt x="5268112" y="3913931"/>
                  </a:cubicBezTo>
                  <a:cubicBezTo>
                    <a:pt x="5267433" y="3915095"/>
                    <a:pt x="5267433" y="3915354"/>
                    <a:pt x="5268112" y="3915677"/>
                  </a:cubicBezTo>
                  <a:close/>
                  <a:moveTo>
                    <a:pt x="5278461" y="3933885"/>
                  </a:moveTo>
                  <a:cubicBezTo>
                    <a:pt x="5279205" y="3932979"/>
                    <a:pt x="5279302" y="3932818"/>
                    <a:pt x="5279367" y="3932397"/>
                  </a:cubicBezTo>
                  <a:cubicBezTo>
                    <a:pt x="5279141" y="3932818"/>
                    <a:pt x="5278882" y="3933238"/>
                    <a:pt x="5278461" y="3933885"/>
                  </a:cubicBezTo>
                  <a:close/>
                  <a:moveTo>
                    <a:pt x="5286417" y="3936375"/>
                  </a:moveTo>
                  <a:cubicBezTo>
                    <a:pt x="5286579" y="3936214"/>
                    <a:pt x="5286676" y="3936117"/>
                    <a:pt x="5286902" y="3935890"/>
                  </a:cubicBezTo>
                  <a:cubicBezTo>
                    <a:pt x="5286902" y="3935728"/>
                    <a:pt x="5286805" y="3935728"/>
                    <a:pt x="5286417" y="3936375"/>
                  </a:cubicBezTo>
                  <a:close/>
                  <a:moveTo>
                    <a:pt x="5235674" y="3916259"/>
                  </a:moveTo>
                  <a:cubicBezTo>
                    <a:pt x="5235513" y="3916421"/>
                    <a:pt x="5235319" y="3916680"/>
                    <a:pt x="5235060" y="3917003"/>
                  </a:cubicBezTo>
                  <a:cubicBezTo>
                    <a:pt x="5235577" y="3917100"/>
                    <a:pt x="5235836" y="3917003"/>
                    <a:pt x="5235674" y="3916259"/>
                  </a:cubicBezTo>
                  <a:close/>
                  <a:moveTo>
                    <a:pt x="5168276" y="3985242"/>
                  </a:moveTo>
                  <a:cubicBezTo>
                    <a:pt x="5168082" y="3985889"/>
                    <a:pt x="5168017" y="3986633"/>
                    <a:pt x="5167856" y="3987377"/>
                  </a:cubicBezTo>
                  <a:cubicBezTo>
                    <a:pt x="5168017" y="3987215"/>
                    <a:pt x="5168341" y="3987215"/>
                    <a:pt x="5168341" y="3986795"/>
                  </a:cubicBezTo>
                  <a:cubicBezTo>
                    <a:pt x="5168502" y="3986213"/>
                    <a:pt x="5168438" y="3985728"/>
                    <a:pt x="5168276" y="3985242"/>
                  </a:cubicBezTo>
                  <a:close/>
                  <a:moveTo>
                    <a:pt x="5167759" y="3984305"/>
                  </a:moveTo>
                  <a:cubicBezTo>
                    <a:pt x="5167694" y="3984499"/>
                    <a:pt x="5167597" y="3984563"/>
                    <a:pt x="5167597" y="3984725"/>
                  </a:cubicBezTo>
                  <a:cubicBezTo>
                    <a:pt x="5167759" y="3984725"/>
                    <a:pt x="5167856" y="3984725"/>
                    <a:pt x="5168017" y="3984725"/>
                  </a:cubicBezTo>
                  <a:cubicBezTo>
                    <a:pt x="5167953" y="3984563"/>
                    <a:pt x="5167856" y="3984499"/>
                    <a:pt x="5167759" y="3984305"/>
                  </a:cubicBezTo>
                  <a:close/>
                  <a:moveTo>
                    <a:pt x="5188295" y="3981653"/>
                  </a:moveTo>
                  <a:cubicBezTo>
                    <a:pt x="5188133" y="3982235"/>
                    <a:pt x="5188457" y="3982235"/>
                    <a:pt x="5188780" y="3982170"/>
                  </a:cubicBezTo>
                  <a:lnTo>
                    <a:pt x="5189039" y="3980844"/>
                  </a:lnTo>
                  <a:lnTo>
                    <a:pt x="5188780" y="3980585"/>
                  </a:lnTo>
                  <a:cubicBezTo>
                    <a:pt x="5188651" y="3980909"/>
                    <a:pt x="5188392" y="3981264"/>
                    <a:pt x="5188295" y="3981653"/>
                  </a:cubicBezTo>
                  <a:close/>
                  <a:moveTo>
                    <a:pt x="5331210" y="3993101"/>
                  </a:moveTo>
                  <a:cubicBezTo>
                    <a:pt x="5332115" y="3991937"/>
                    <a:pt x="5332212" y="3991678"/>
                    <a:pt x="5331371" y="3991355"/>
                  </a:cubicBezTo>
                  <a:cubicBezTo>
                    <a:pt x="5331274" y="3991937"/>
                    <a:pt x="5331210" y="3992357"/>
                    <a:pt x="5331210" y="3993101"/>
                  </a:cubicBezTo>
                  <a:close/>
                  <a:moveTo>
                    <a:pt x="5373997" y="3990352"/>
                  </a:moveTo>
                  <a:cubicBezTo>
                    <a:pt x="5374255" y="3990126"/>
                    <a:pt x="5374417" y="3989932"/>
                    <a:pt x="5374740" y="3989608"/>
                  </a:cubicBezTo>
                  <a:cubicBezTo>
                    <a:pt x="5373997" y="3989544"/>
                    <a:pt x="5373738" y="3989608"/>
                    <a:pt x="5373997" y="3990352"/>
                  </a:cubicBezTo>
                  <a:close/>
                  <a:moveTo>
                    <a:pt x="5363259" y="3843654"/>
                  </a:moveTo>
                  <a:cubicBezTo>
                    <a:pt x="5363259" y="3843751"/>
                    <a:pt x="5363162" y="3843816"/>
                    <a:pt x="5363065" y="3843913"/>
                  </a:cubicBezTo>
                  <a:cubicBezTo>
                    <a:pt x="5362904" y="3844236"/>
                    <a:pt x="5362516" y="3844398"/>
                    <a:pt x="5362095" y="3844656"/>
                  </a:cubicBezTo>
                  <a:cubicBezTo>
                    <a:pt x="5361675" y="3844301"/>
                    <a:pt x="5361254" y="3843977"/>
                    <a:pt x="5360672" y="3844398"/>
                  </a:cubicBezTo>
                  <a:cubicBezTo>
                    <a:pt x="5360834" y="3844818"/>
                    <a:pt x="5360931" y="3845303"/>
                    <a:pt x="5361190" y="3845724"/>
                  </a:cubicBezTo>
                  <a:cubicBezTo>
                    <a:pt x="5361254" y="3845821"/>
                    <a:pt x="5361675" y="3845885"/>
                    <a:pt x="5362095" y="3846047"/>
                  </a:cubicBezTo>
                  <a:cubicBezTo>
                    <a:pt x="5360996" y="3846306"/>
                    <a:pt x="5361319" y="3847793"/>
                    <a:pt x="5359184" y="3846629"/>
                  </a:cubicBezTo>
                  <a:cubicBezTo>
                    <a:pt x="5359605" y="3847114"/>
                    <a:pt x="5359928" y="3847373"/>
                    <a:pt x="5360090" y="3847632"/>
                  </a:cubicBezTo>
                  <a:cubicBezTo>
                    <a:pt x="5360252" y="3847955"/>
                    <a:pt x="5360252" y="3848214"/>
                    <a:pt x="5360252" y="3848440"/>
                  </a:cubicBezTo>
                  <a:cubicBezTo>
                    <a:pt x="5359508" y="3848537"/>
                    <a:pt x="5358861" y="3848634"/>
                    <a:pt x="5358020" y="3848796"/>
                  </a:cubicBezTo>
                  <a:cubicBezTo>
                    <a:pt x="5358441" y="3849281"/>
                    <a:pt x="5358602" y="3849605"/>
                    <a:pt x="5358861" y="3849702"/>
                  </a:cubicBezTo>
                  <a:cubicBezTo>
                    <a:pt x="5359508" y="3849960"/>
                    <a:pt x="5359767" y="3850187"/>
                    <a:pt x="5360025" y="3850607"/>
                  </a:cubicBezTo>
                  <a:lnTo>
                    <a:pt x="5359928" y="3851092"/>
                  </a:lnTo>
                  <a:lnTo>
                    <a:pt x="5357955" y="3851028"/>
                  </a:lnTo>
                  <a:cubicBezTo>
                    <a:pt x="5358602" y="3851092"/>
                    <a:pt x="5359184" y="3851610"/>
                    <a:pt x="5359864" y="3851836"/>
                  </a:cubicBezTo>
                  <a:cubicBezTo>
                    <a:pt x="5359864" y="3852418"/>
                    <a:pt x="5359864" y="3852936"/>
                    <a:pt x="5359864" y="3853583"/>
                  </a:cubicBezTo>
                  <a:cubicBezTo>
                    <a:pt x="5359508" y="3853744"/>
                    <a:pt x="5359508" y="3854003"/>
                    <a:pt x="5359702" y="3854423"/>
                  </a:cubicBezTo>
                  <a:cubicBezTo>
                    <a:pt x="5359767" y="3854488"/>
                    <a:pt x="5359767" y="3854650"/>
                    <a:pt x="5359864" y="3854747"/>
                  </a:cubicBezTo>
                  <a:lnTo>
                    <a:pt x="5357276" y="3860471"/>
                  </a:lnTo>
                  <a:cubicBezTo>
                    <a:pt x="5357115" y="3860536"/>
                    <a:pt x="5357050" y="3860536"/>
                    <a:pt x="5356856" y="3860633"/>
                  </a:cubicBezTo>
                  <a:cubicBezTo>
                    <a:pt x="5356953" y="3860698"/>
                    <a:pt x="5357050" y="3860795"/>
                    <a:pt x="5357115" y="3860859"/>
                  </a:cubicBezTo>
                  <a:lnTo>
                    <a:pt x="5355950" y="3863026"/>
                  </a:lnTo>
                  <a:lnTo>
                    <a:pt x="5354786" y="3864675"/>
                  </a:lnTo>
                  <a:lnTo>
                    <a:pt x="5354721" y="3864675"/>
                  </a:lnTo>
                  <a:cubicBezTo>
                    <a:pt x="5354560" y="3864675"/>
                    <a:pt x="5354560" y="3864837"/>
                    <a:pt x="5354366" y="3864999"/>
                  </a:cubicBezTo>
                  <a:lnTo>
                    <a:pt x="5354560" y="3865096"/>
                  </a:lnTo>
                  <a:cubicBezTo>
                    <a:pt x="5353395" y="3866842"/>
                    <a:pt x="5352490" y="3868750"/>
                    <a:pt x="5351423" y="3870464"/>
                  </a:cubicBezTo>
                  <a:cubicBezTo>
                    <a:pt x="5349417" y="3873278"/>
                    <a:pt x="5347186" y="3876027"/>
                    <a:pt x="5344631" y="3878420"/>
                  </a:cubicBezTo>
                  <a:cubicBezTo>
                    <a:pt x="5343305" y="3878841"/>
                    <a:pt x="5342205" y="3879488"/>
                    <a:pt x="5341300" y="3880652"/>
                  </a:cubicBezTo>
                  <a:cubicBezTo>
                    <a:pt x="5336837" y="3886053"/>
                    <a:pt x="5331953" y="3890354"/>
                    <a:pt x="5327393" y="3895496"/>
                  </a:cubicBezTo>
                  <a:cubicBezTo>
                    <a:pt x="5329043" y="3896240"/>
                    <a:pt x="5330724" y="3896725"/>
                    <a:pt x="5333182" y="3895658"/>
                  </a:cubicBezTo>
                  <a:cubicBezTo>
                    <a:pt x="5333279" y="3895658"/>
                    <a:pt x="5333344" y="3895561"/>
                    <a:pt x="5333344" y="3895496"/>
                  </a:cubicBezTo>
                  <a:cubicBezTo>
                    <a:pt x="5333279" y="3895658"/>
                    <a:pt x="5333279" y="3895884"/>
                    <a:pt x="5333182" y="3896143"/>
                  </a:cubicBezTo>
                  <a:cubicBezTo>
                    <a:pt x="5333344" y="3895884"/>
                    <a:pt x="5333441" y="3895658"/>
                    <a:pt x="5333538" y="3895496"/>
                  </a:cubicBezTo>
                  <a:lnTo>
                    <a:pt x="5333603" y="3895658"/>
                  </a:lnTo>
                  <a:lnTo>
                    <a:pt x="5333538" y="3895981"/>
                  </a:lnTo>
                  <a:cubicBezTo>
                    <a:pt x="5333603" y="3895884"/>
                    <a:pt x="5333667" y="3895820"/>
                    <a:pt x="5333667" y="3895820"/>
                  </a:cubicBezTo>
                  <a:cubicBezTo>
                    <a:pt x="5333861" y="3896143"/>
                    <a:pt x="5334088" y="3896402"/>
                    <a:pt x="5334282" y="3896628"/>
                  </a:cubicBezTo>
                  <a:lnTo>
                    <a:pt x="5334088" y="3896984"/>
                  </a:lnTo>
                  <a:cubicBezTo>
                    <a:pt x="5334088" y="3897049"/>
                    <a:pt x="5334088" y="3897210"/>
                    <a:pt x="5334088" y="3897307"/>
                  </a:cubicBezTo>
                  <a:cubicBezTo>
                    <a:pt x="5334088" y="3897372"/>
                    <a:pt x="5334023" y="3897469"/>
                    <a:pt x="5334023" y="3897631"/>
                  </a:cubicBezTo>
                  <a:lnTo>
                    <a:pt x="5334347" y="3897307"/>
                  </a:lnTo>
                  <a:lnTo>
                    <a:pt x="5334411" y="3896984"/>
                  </a:lnTo>
                  <a:cubicBezTo>
                    <a:pt x="5334605" y="3897146"/>
                    <a:pt x="5334767" y="3897372"/>
                    <a:pt x="5334929" y="3897469"/>
                  </a:cubicBezTo>
                  <a:lnTo>
                    <a:pt x="5334864" y="3897728"/>
                  </a:lnTo>
                  <a:cubicBezTo>
                    <a:pt x="5334767" y="3898051"/>
                    <a:pt x="5334767" y="3898051"/>
                    <a:pt x="5334864" y="3898213"/>
                  </a:cubicBezTo>
                  <a:cubicBezTo>
                    <a:pt x="5335026" y="3897954"/>
                    <a:pt x="5335090" y="3897793"/>
                    <a:pt x="5335090" y="3897631"/>
                  </a:cubicBezTo>
                  <a:cubicBezTo>
                    <a:pt x="5335252" y="3897793"/>
                    <a:pt x="5335511" y="3897954"/>
                    <a:pt x="5335737" y="3898051"/>
                  </a:cubicBezTo>
                  <a:cubicBezTo>
                    <a:pt x="5335673" y="3898213"/>
                    <a:pt x="5335608" y="3898375"/>
                    <a:pt x="5335608" y="3898536"/>
                  </a:cubicBezTo>
                  <a:cubicBezTo>
                    <a:pt x="5335673" y="3898375"/>
                    <a:pt x="5335737" y="3898213"/>
                    <a:pt x="5335834" y="3898051"/>
                  </a:cubicBezTo>
                  <a:cubicBezTo>
                    <a:pt x="5336481" y="3898310"/>
                    <a:pt x="5337160" y="3898375"/>
                    <a:pt x="5338066" y="3898051"/>
                  </a:cubicBezTo>
                  <a:lnTo>
                    <a:pt x="5340394" y="3899377"/>
                  </a:lnTo>
                  <a:cubicBezTo>
                    <a:pt x="5340491" y="3899539"/>
                    <a:pt x="5340491" y="3899701"/>
                    <a:pt x="5340621" y="3899701"/>
                  </a:cubicBezTo>
                  <a:cubicBezTo>
                    <a:pt x="5340718" y="3899701"/>
                    <a:pt x="5340815" y="3899636"/>
                    <a:pt x="5340879" y="3899539"/>
                  </a:cubicBezTo>
                  <a:lnTo>
                    <a:pt x="5341074" y="3899636"/>
                  </a:lnTo>
                  <a:cubicBezTo>
                    <a:pt x="5341074" y="3899701"/>
                    <a:pt x="5341074" y="3899798"/>
                    <a:pt x="5341138" y="3899701"/>
                  </a:cubicBezTo>
                  <a:lnTo>
                    <a:pt x="5342205" y="3900283"/>
                  </a:lnTo>
                  <a:cubicBezTo>
                    <a:pt x="5341947" y="3900703"/>
                    <a:pt x="5341720" y="3901188"/>
                    <a:pt x="5341462" y="3901609"/>
                  </a:cubicBezTo>
                  <a:cubicBezTo>
                    <a:pt x="5341720" y="3901350"/>
                    <a:pt x="5341882" y="3901188"/>
                    <a:pt x="5341947" y="3901124"/>
                  </a:cubicBezTo>
                  <a:cubicBezTo>
                    <a:pt x="5342044" y="3900865"/>
                    <a:pt x="5342141" y="3900606"/>
                    <a:pt x="5342205" y="3900283"/>
                  </a:cubicBezTo>
                  <a:cubicBezTo>
                    <a:pt x="5343046" y="3900703"/>
                    <a:pt x="5343887" y="3901124"/>
                    <a:pt x="5344696" y="3901447"/>
                  </a:cubicBezTo>
                  <a:cubicBezTo>
                    <a:pt x="5344534" y="3901706"/>
                    <a:pt x="5344372" y="3901932"/>
                    <a:pt x="5344211" y="3902256"/>
                  </a:cubicBezTo>
                  <a:cubicBezTo>
                    <a:pt x="5344437" y="3901932"/>
                    <a:pt x="5344631" y="3901706"/>
                    <a:pt x="5344793" y="3901447"/>
                  </a:cubicBezTo>
                  <a:cubicBezTo>
                    <a:pt x="5345698" y="3901868"/>
                    <a:pt x="5346701" y="3902191"/>
                    <a:pt x="5347671" y="3902450"/>
                  </a:cubicBezTo>
                  <a:cubicBezTo>
                    <a:pt x="5347606" y="3902676"/>
                    <a:pt x="5347445" y="3902935"/>
                    <a:pt x="5347348" y="3903258"/>
                  </a:cubicBezTo>
                  <a:cubicBezTo>
                    <a:pt x="5347509" y="3902935"/>
                    <a:pt x="5347671" y="3902773"/>
                    <a:pt x="5347768" y="3902514"/>
                  </a:cubicBezTo>
                  <a:lnTo>
                    <a:pt x="5347768" y="3902450"/>
                  </a:lnTo>
                  <a:lnTo>
                    <a:pt x="5348253" y="3902514"/>
                  </a:lnTo>
                  <a:lnTo>
                    <a:pt x="5348350" y="3902514"/>
                  </a:lnTo>
                  <a:lnTo>
                    <a:pt x="5348577" y="3902611"/>
                  </a:lnTo>
                  <a:cubicBezTo>
                    <a:pt x="5348577" y="3902773"/>
                    <a:pt x="5348512" y="3902999"/>
                    <a:pt x="5348512" y="3903096"/>
                  </a:cubicBezTo>
                  <a:cubicBezTo>
                    <a:pt x="5348577" y="3903355"/>
                    <a:pt x="5348577" y="3903679"/>
                    <a:pt x="5348577" y="3903937"/>
                  </a:cubicBezTo>
                  <a:lnTo>
                    <a:pt x="5348415" y="3904164"/>
                  </a:lnTo>
                  <a:lnTo>
                    <a:pt x="5348512" y="3904164"/>
                  </a:lnTo>
                  <a:lnTo>
                    <a:pt x="5348577" y="3903937"/>
                  </a:lnTo>
                  <a:cubicBezTo>
                    <a:pt x="5348771" y="3903679"/>
                    <a:pt x="5348835" y="3903420"/>
                    <a:pt x="5348997" y="3902935"/>
                  </a:cubicBezTo>
                  <a:cubicBezTo>
                    <a:pt x="5349094" y="3902999"/>
                    <a:pt x="5349353" y="3902676"/>
                    <a:pt x="5349417" y="3902676"/>
                  </a:cubicBezTo>
                  <a:cubicBezTo>
                    <a:pt x="5349514" y="3902676"/>
                    <a:pt x="5349417" y="3902838"/>
                    <a:pt x="5349353" y="3903193"/>
                  </a:cubicBezTo>
                  <a:cubicBezTo>
                    <a:pt x="5349256" y="3903258"/>
                    <a:pt x="5349353" y="3903355"/>
                    <a:pt x="5349417" y="3903355"/>
                  </a:cubicBezTo>
                  <a:lnTo>
                    <a:pt x="5349514" y="3903355"/>
                  </a:lnTo>
                  <a:cubicBezTo>
                    <a:pt x="5349514" y="3903355"/>
                    <a:pt x="5349579" y="3903096"/>
                    <a:pt x="5349676" y="3902838"/>
                  </a:cubicBezTo>
                  <a:lnTo>
                    <a:pt x="5349903" y="3902838"/>
                  </a:lnTo>
                  <a:cubicBezTo>
                    <a:pt x="5349838" y="3902935"/>
                    <a:pt x="5349838" y="3903096"/>
                    <a:pt x="5349838" y="3903096"/>
                  </a:cubicBezTo>
                  <a:cubicBezTo>
                    <a:pt x="5349741" y="3903193"/>
                    <a:pt x="5349676" y="3903258"/>
                    <a:pt x="5349676" y="3903258"/>
                  </a:cubicBezTo>
                  <a:cubicBezTo>
                    <a:pt x="5349838" y="3903193"/>
                    <a:pt x="5350097" y="3902935"/>
                    <a:pt x="5350000" y="3903193"/>
                  </a:cubicBezTo>
                  <a:cubicBezTo>
                    <a:pt x="5349903" y="3903679"/>
                    <a:pt x="5350161" y="3903420"/>
                    <a:pt x="5350323" y="3903355"/>
                  </a:cubicBezTo>
                  <a:cubicBezTo>
                    <a:pt x="5350646" y="3903193"/>
                    <a:pt x="5350000" y="3904164"/>
                    <a:pt x="5350097" y="3904325"/>
                  </a:cubicBezTo>
                  <a:cubicBezTo>
                    <a:pt x="5350420" y="3903937"/>
                    <a:pt x="5350905" y="3903258"/>
                    <a:pt x="5351164" y="3903355"/>
                  </a:cubicBezTo>
                  <a:cubicBezTo>
                    <a:pt x="5351067" y="3903582"/>
                    <a:pt x="5350905" y="3903840"/>
                    <a:pt x="5350743" y="3904099"/>
                  </a:cubicBezTo>
                  <a:lnTo>
                    <a:pt x="5351584" y="3903517"/>
                  </a:lnTo>
                  <a:cubicBezTo>
                    <a:pt x="5351487" y="3903679"/>
                    <a:pt x="5351487" y="3903937"/>
                    <a:pt x="5351487" y="3904002"/>
                  </a:cubicBezTo>
                  <a:cubicBezTo>
                    <a:pt x="5351487" y="3904261"/>
                    <a:pt x="5352166" y="3903096"/>
                    <a:pt x="5351908" y="3903937"/>
                  </a:cubicBezTo>
                  <a:cubicBezTo>
                    <a:pt x="5351811" y="3904164"/>
                    <a:pt x="5351972" y="3904164"/>
                    <a:pt x="5352069" y="3904325"/>
                  </a:cubicBezTo>
                  <a:lnTo>
                    <a:pt x="5352166" y="3904422"/>
                  </a:lnTo>
                  <a:cubicBezTo>
                    <a:pt x="5352296" y="3904261"/>
                    <a:pt x="5352393" y="3904099"/>
                    <a:pt x="5352555" y="3903937"/>
                  </a:cubicBezTo>
                  <a:lnTo>
                    <a:pt x="5352975" y="3904681"/>
                  </a:lnTo>
                  <a:cubicBezTo>
                    <a:pt x="5352813" y="3905005"/>
                    <a:pt x="5352652" y="3905425"/>
                    <a:pt x="5352393" y="3905748"/>
                  </a:cubicBezTo>
                  <a:cubicBezTo>
                    <a:pt x="5352652" y="3905425"/>
                    <a:pt x="5352910" y="3905166"/>
                    <a:pt x="5353137" y="3904908"/>
                  </a:cubicBezTo>
                  <a:cubicBezTo>
                    <a:pt x="5352975" y="3905263"/>
                    <a:pt x="5352910" y="3905587"/>
                    <a:pt x="5352716" y="3906007"/>
                  </a:cubicBezTo>
                  <a:cubicBezTo>
                    <a:pt x="5352975" y="3905748"/>
                    <a:pt x="5353137" y="3905490"/>
                    <a:pt x="5353234" y="3905328"/>
                  </a:cubicBezTo>
                  <a:cubicBezTo>
                    <a:pt x="5353395" y="3905328"/>
                    <a:pt x="5353557" y="3905263"/>
                    <a:pt x="5353719" y="3905328"/>
                  </a:cubicBezTo>
                  <a:cubicBezTo>
                    <a:pt x="5353816" y="3905328"/>
                    <a:pt x="5353816" y="3905490"/>
                    <a:pt x="5354139" y="3905069"/>
                  </a:cubicBezTo>
                  <a:lnTo>
                    <a:pt x="5354236" y="3905166"/>
                  </a:lnTo>
                  <a:cubicBezTo>
                    <a:pt x="5353654" y="3906072"/>
                    <a:pt x="5353978" y="3905845"/>
                    <a:pt x="5354236" y="3905651"/>
                  </a:cubicBezTo>
                  <a:lnTo>
                    <a:pt x="5354560" y="3905425"/>
                  </a:lnTo>
                  <a:cubicBezTo>
                    <a:pt x="5354721" y="3905587"/>
                    <a:pt x="5354883" y="3905845"/>
                    <a:pt x="5355045" y="3906007"/>
                  </a:cubicBezTo>
                  <a:cubicBezTo>
                    <a:pt x="5355724" y="3906589"/>
                    <a:pt x="5356435" y="3907139"/>
                    <a:pt x="5357115" y="3907657"/>
                  </a:cubicBezTo>
                  <a:cubicBezTo>
                    <a:pt x="5356953" y="3908077"/>
                    <a:pt x="5357115" y="3907980"/>
                    <a:pt x="5356694" y="3908562"/>
                  </a:cubicBezTo>
                  <a:cubicBezTo>
                    <a:pt x="5356953" y="3908303"/>
                    <a:pt x="5357115" y="3908077"/>
                    <a:pt x="5357276" y="3907818"/>
                  </a:cubicBezTo>
                  <a:lnTo>
                    <a:pt x="5357438" y="3907980"/>
                  </a:lnTo>
                  <a:lnTo>
                    <a:pt x="5357373" y="3908239"/>
                  </a:lnTo>
                  <a:lnTo>
                    <a:pt x="5357535" y="3908077"/>
                  </a:lnTo>
                  <a:lnTo>
                    <a:pt x="5357858" y="3908562"/>
                  </a:lnTo>
                  <a:cubicBezTo>
                    <a:pt x="5357373" y="3909468"/>
                    <a:pt x="5357535" y="3909629"/>
                    <a:pt x="5356953" y="3910794"/>
                  </a:cubicBezTo>
                  <a:cubicBezTo>
                    <a:pt x="5357438" y="3909985"/>
                    <a:pt x="5357794" y="3909565"/>
                    <a:pt x="5358117" y="3908983"/>
                  </a:cubicBezTo>
                  <a:cubicBezTo>
                    <a:pt x="5357955" y="3909565"/>
                    <a:pt x="5357794" y="3909888"/>
                    <a:pt x="5357632" y="3910308"/>
                  </a:cubicBezTo>
                  <a:cubicBezTo>
                    <a:pt x="5358279" y="3909403"/>
                    <a:pt x="5357955" y="3910308"/>
                    <a:pt x="5358279" y="3909791"/>
                  </a:cubicBezTo>
                  <a:lnTo>
                    <a:pt x="5358279" y="3909888"/>
                  </a:lnTo>
                  <a:cubicBezTo>
                    <a:pt x="5358182" y="3910308"/>
                    <a:pt x="5358117" y="3910729"/>
                    <a:pt x="5358020" y="3911117"/>
                  </a:cubicBezTo>
                  <a:lnTo>
                    <a:pt x="5359184" y="3910535"/>
                  </a:lnTo>
                  <a:lnTo>
                    <a:pt x="5359281" y="3910632"/>
                  </a:lnTo>
                  <a:lnTo>
                    <a:pt x="5359346" y="3910729"/>
                  </a:lnTo>
                  <a:cubicBezTo>
                    <a:pt x="5358861" y="3911473"/>
                    <a:pt x="5359281" y="3911117"/>
                    <a:pt x="5359346" y="3911117"/>
                  </a:cubicBezTo>
                  <a:cubicBezTo>
                    <a:pt x="5359508" y="3911117"/>
                    <a:pt x="5359508" y="3911473"/>
                    <a:pt x="5359605" y="3911634"/>
                  </a:cubicBezTo>
                  <a:cubicBezTo>
                    <a:pt x="5359443" y="3911861"/>
                    <a:pt x="5359281" y="3912120"/>
                    <a:pt x="5359184" y="3912378"/>
                  </a:cubicBezTo>
                  <a:cubicBezTo>
                    <a:pt x="5359281" y="3912540"/>
                    <a:pt x="5359864" y="3911861"/>
                    <a:pt x="5359443" y="3912702"/>
                  </a:cubicBezTo>
                  <a:cubicBezTo>
                    <a:pt x="5359443" y="3912799"/>
                    <a:pt x="5359605" y="3912702"/>
                    <a:pt x="5359864" y="3912281"/>
                  </a:cubicBezTo>
                  <a:lnTo>
                    <a:pt x="5360090" y="3911958"/>
                  </a:lnTo>
                  <a:cubicBezTo>
                    <a:pt x="5360090" y="3912055"/>
                    <a:pt x="5360090" y="3912217"/>
                    <a:pt x="5360090" y="3912217"/>
                  </a:cubicBezTo>
                  <a:cubicBezTo>
                    <a:pt x="5359605" y="3912799"/>
                    <a:pt x="5359767" y="3912863"/>
                    <a:pt x="5359508" y="3913349"/>
                  </a:cubicBezTo>
                  <a:lnTo>
                    <a:pt x="5360252" y="3912605"/>
                  </a:lnTo>
                  <a:cubicBezTo>
                    <a:pt x="5360510" y="3912702"/>
                    <a:pt x="5360349" y="3913284"/>
                    <a:pt x="5359864" y="3914286"/>
                  </a:cubicBezTo>
                  <a:cubicBezTo>
                    <a:pt x="5360510" y="3913543"/>
                    <a:pt x="5360996" y="3913284"/>
                    <a:pt x="5361190" y="3913284"/>
                  </a:cubicBezTo>
                  <a:lnTo>
                    <a:pt x="5361351" y="3913446"/>
                  </a:lnTo>
                  <a:cubicBezTo>
                    <a:pt x="5361351" y="3913543"/>
                    <a:pt x="5361351" y="3913607"/>
                    <a:pt x="5361351" y="3913866"/>
                  </a:cubicBezTo>
                  <a:cubicBezTo>
                    <a:pt x="5361351" y="3914125"/>
                    <a:pt x="5361351" y="3913931"/>
                    <a:pt x="5361513" y="3913769"/>
                  </a:cubicBezTo>
                  <a:lnTo>
                    <a:pt x="5361578" y="3913769"/>
                  </a:lnTo>
                  <a:lnTo>
                    <a:pt x="5362257" y="3914448"/>
                  </a:lnTo>
                  <a:cubicBezTo>
                    <a:pt x="5362160" y="3914610"/>
                    <a:pt x="5362095" y="3914772"/>
                    <a:pt x="5361933" y="3914933"/>
                  </a:cubicBezTo>
                  <a:cubicBezTo>
                    <a:pt x="5362095" y="3914772"/>
                    <a:pt x="5362257" y="3914675"/>
                    <a:pt x="5362321" y="3914513"/>
                  </a:cubicBezTo>
                  <a:cubicBezTo>
                    <a:pt x="5362839" y="3915030"/>
                    <a:pt x="5363324" y="3915418"/>
                    <a:pt x="5363842" y="3915839"/>
                  </a:cubicBezTo>
                  <a:cubicBezTo>
                    <a:pt x="5363744" y="3916098"/>
                    <a:pt x="5363842" y="3916195"/>
                    <a:pt x="5364003" y="3916195"/>
                  </a:cubicBezTo>
                  <a:cubicBezTo>
                    <a:pt x="5364230" y="3916195"/>
                    <a:pt x="5364165" y="3916356"/>
                    <a:pt x="5363744" y="3916938"/>
                  </a:cubicBezTo>
                  <a:cubicBezTo>
                    <a:pt x="5363583" y="3917165"/>
                    <a:pt x="5363324" y="3917423"/>
                    <a:pt x="5363065" y="3917747"/>
                  </a:cubicBezTo>
                  <a:lnTo>
                    <a:pt x="5363065" y="3918167"/>
                  </a:lnTo>
                  <a:cubicBezTo>
                    <a:pt x="5362839" y="3918491"/>
                    <a:pt x="5362677" y="3918749"/>
                    <a:pt x="5362257" y="3919235"/>
                  </a:cubicBezTo>
                  <a:cubicBezTo>
                    <a:pt x="5362516" y="3919073"/>
                    <a:pt x="5362677" y="3919008"/>
                    <a:pt x="5362742" y="3918814"/>
                  </a:cubicBezTo>
                  <a:cubicBezTo>
                    <a:pt x="5363486" y="3917909"/>
                    <a:pt x="5363486" y="3917909"/>
                    <a:pt x="5363842" y="3917844"/>
                  </a:cubicBezTo>
                  <a:cubicBezTo>
                    <a:pt x="5364003" y="3917747"/>
                    <a:pt x="5363842" y="3918167"/>
                    <a:pt x="5364327" y="3917747"/>
                  </a:cubicBezTo>
                  <a:cubicBezTo>
                    <a:pt x="5364488" y="3917585"/>
                    <a:pt x="5364585" y="3917844"/>
                    <a:pt x="5364585" y="3918006"/>
                  </a:cubicBezTo>
                  <a:cubicBezTo>
                    <a:pt x="5364650" y="3918264"/>
                    <a:pt x="5364747" y="3918426"/>
                    <a:pt x="5365070" y="3918329"/>
                  </a:cubicBezTo>
                  <a:lnTo>
                    <a:pt x="5365135" y="3918264"/>
                  </a:lnTo>
                  <a:lnTo>
                    <a:pt x="5365135" y="3918329"/>
                  </a:lnTo>
                  <a:cubicBezTo>
                    <a:pt x="5365232" y="3918329"/>
                    <a:pt x="5365394" y="3918264"/>
                    <a:pt x="5365491" y="3918167"/>
                  </a:cubicBezTo>
                  <a:cubicBezTo>
                    <a:pt x="5365232" y="3918426"/>
                    <a:pt x="5365070" y="3918588"/>
                    <a:pt x="5364973" y="3918749"/>
                  </a:cubicBezTo>
                  <a:lnTo>
                    <a:pt x="5364585" y="3919170"/>
                  </a:lnTo>
                  <a:cubicBezTo>
                    <a:pt x="5364327" y="3919655"/>
                    <a:pt x="5364488" y="3919558"/>
                    <a:pt x="5364747" y="3919396"/>
                  </a:cubicBezTo>
                  <a:cubicBezTo>
                    <a:pt x="5364812" y="3919332"/>
                    <a:pt x="5365329" y="3919008"/>
                    <a:pt x="5364909" y="3919655"/>
                  </a:cubicBezTo>
                  <a:cubicBezTo>
                    <a:pt x="5364973" y="3919558"/>
                    <a:pt x="5365070" y="3919558"/>
                    <a:pt x="5365135" y="3919493"/>
                  </a:cubicBezTo>
                  <a:cubicBezTo>
                    <a:pt x="5365653" y="3919170"/>
                    <a:pt x="5366073" y="3918814"/>
                    <a:pt x="5366138" y="3919073"/>
                  </a:cubicBezTo>
                  <a:cubicBezTo>
                    <a:pt x="5366235" y="3919558"/>
                    <a:pt x="5366817" y="3919493"/>
                    <a:pt x="5366817" y="3920075"/>
                  </a:cubicBezTo>
                  <a:cubicBezTo>
                    <a:pt x="5366882" y="3920496"/>
                    <a:pt x="5366882" y="3920399"/>
                    <a:pt x="5366461" y="3921304"/>
                  </a:cubicBezTo>
                  <a:cubicBezTo>
                    <a:pt x="5366720" y="3921078"/>
                    <a:pt x="5367140" y="3920722"/>
                    <a:pt x="5367302" y="3920658"/>
                  </a:cubicBezTo>
                  <a:cubicBezTo>
                    <a:pt x="5367464" y="3920561"/>
                    <a:pt x="5367399" y="3920819"/>
                    <a:pt x="5367464" y="3920884"/>
                  </a:cubicBezTo>
                  <a:cubicBezTo>
                    <a:pt x="5367561" y="3920981"/>
                    <a:pt x="5367464" y="3921240"/>
                    <a:pt x="5367819" y="3920981"/>
                  </a:cubicBezTo>
                  <a:cubicBezTo>
                    <a:pt x="5367981" y="3920884"/>
                    <a:pt x="5367625" y="3921466"/>
                    <a:pt x="5367819" y="3921401"/>
                  </a:cubicBezTo>
                  <a:cubicBezTo>
                    <a:pt x="5368046" y="3921304"/>
                    <a:pt x="5367981" y="3921466"/>
                    <a:pt x="5368046" y="3921563"/>
                  </a:cubicBezTo>
                  <a:cubicBezTo>
                    <a:pt x="5368143" y="3921822"/>
                    <a:pt x="5368208" y="3922145"/>
                    <a:pt x="5368305" y="3922307"/>
                  </a:cubicBezTo>
                  <a:cubicBezTo>
                    <a:pt x="5368369" y="3922404"/>
                    <a:pt x="5368305" y="3922727"/>
                    <a:pt x="5368531" y="3922630"/>
                  </a:cubicBezTo>
                  <a:cubicBezTo>
                    <a:pt x="5368628" y="3922566"/>
                    <a:pt x="5368369" y="3923148"/>
                    <a:pt x="5368725" y="3922889"/>
                  </a:cubicBezTo>
                  <a:cubicBezTo>
                    <a:pt x="5368790" y="3922792"/>
                    <a:pt x="5368887" y="3922954"/>
                    <a:pt x="5368790" y="3923148"/>
                  </a:cubicBezTo>
                  <a:cubicBezTo>
                    <a:pt x="5368369" y="3923956"/>
                    <a:pt x="5368725" y="3923795"/>
                    <a:pt x="5369210" y="3923536"/>
                  </a:cubicBezTo>
                  <a:cubicBezTo>
                    <a:pt x="5369275" y="3923536"/>
                    <a:pt x="5369372" y="3923536"/>
                    <a:pt x="5369275" y="3923536"/>
                  </a:cubicBezTo>
                  <a:cubicBezTo>
                    <a:pt x="5368628" y="3924538"/>
                    <a:pt x="5369372" y="3923956"/>
                    <a:pt x="5369534" y="3923956"/>
                  </a:cubicBezTo>
                  <a:cubicBezTo>
                    <a:pt x="5369695" y="3923956"/>
                    <a:pt x="5369889" y="3924053"/>
                    <a:pt x="5369792" y="3924215"/>
                  </a:cubicBezTo>
                  <a:cubicBezTo>
                    <a:pt x="5369695" y="3924377"/>
                    <a:pt x="5369695" y="3924538"/>
                    <a:pt x="5369954" y="3924280"/>
                  </a:cubicBezTo>
                  <a:cubicBezTo>
                    <a:pt x="5370116" y="3924215"/>
                    <a:pt x="5370213" y="3924215"/>
                    <a:pt x="5370213" y="3924280"/>
                  </a:cubicBezTo>
                  <a:cubicBezTo>
                    <a:pt x="5370213" y="3924797"/>
                    <a:pt x="5371118" y="3924280"/>
                    <a:pt x="5371118" y="3924797"/>
                  </a:cubicBezTo>
                  <a:cubicBezTo>
                    <a:pt x="5371959" y="3924215"/>
                    <a:pt x="5371765" y="3924797"/>
                    <a:pt x="5371862" y="3925024"/>
                  </a:cubicBezTo>
                  <a:cubicBezTo>
                    <a:pt x="5371862" y="3925024"/>
                    <a:pt x="5371959" y="3925024"/>
                    <a:pt x="5372024" y="3924959"/>
                  </a:cubicBezTo>
                  <a:cubicBezTo>
                    <a:pt x="5372282" y="3924797"/>
                    <a:pt x="5372347" y="3924700"/>
                    <a:pt x="5372444" y="3924797"/>
                  </a:cubicBezTo>
                  <a:lnTo>
                    <a:pt x="5372929" y="3924215"/>
                  </a:lnTo>
                  <a:lnTo>
                    <a:pt x="5373026" y="3924377"/>
                  </a:lnTo>
                  <a:lnTo>
                    <a:pt x="5372606" y="3924959"/>
                  </a:lnTo>
                  <a:lnTo>
                    <a:pt x="5372865" y="3924959"/>
                  </a:lnTo>
                  <a:cubicBezTo>
                    <a:pt x="5372606" y="3925282"/>
                    <a:pt x="5373026" y="3924959"/>
                    <a:pt x="5372671" y="3925444"/>
                  </a:cubicBezTo>
                  <a:cubicBezTo>
                    <a:pt x="5373091" y="3925218"/>
                    <a:pt x="5373285" y="3925024"/>
                    <a:pt x="5373414" y="3924959"/>
                  </a:cubicBezTo>
                  <a:lnTo>
                    <a:pt x="5373673" y="3925218"/>
                  </a:lnTo>
                  <a:cubicBezTo>
                    <a:pt x="5373285" y="3925606"/>
                    <a:pt x="5372768" y="3926188"/>
                    <a:pt x="5372121" y="3926867"/>
                  </a:cubicBezTo>
                  <a:lnTo>
                    <a:pt x="5372121" y="3926932"/>
                  </a:lnTo>
                  <a:cubicBezTo>
                    <a:pt x="5372541" y="3926608"/>
                    <a:pt x="5372865" y="3926544"/>
                    <a:pt x="5373511" y="3925961"/>
                  </a:cubicBezTo>
                  <a:cubicBezTo>
                    <a:pt x="5373673" y="3925767"/>
                    <a:pt x="5373770" y="3925767"/>
                    <a:pt x="5373835" y="3925767"/>
                  </a:cubicBezTo>
                  <a:cubicBezTo>
                    <a:pt x="5374191" y="3925606"/>
                    <a:pt x="5373350" y="3926544"/>
                    <a:pt x="5373932" y="3926123"/>
                  </a:cubicBezTo>
                  <a:cubicBezTo>
                    <a:pt x="5374094" y="3926026"/>
                    <a:pt x="5374191" y="3925961"/>
                    <a:pt x="5374255" y="3925961"/>
                  </a:cubicBezTo>
                  <a:lnTo>
                    <a:pt x="5374417" y="3926188"/>
                  </a:lnTo>
                  <a:cubicBezTo>
                    <a:pt x="5374352" y="3926350"/>
                    <a:pt x="5374255" y="3926608"/>
                    <a:pt x="5374417" y="3926544"/>
                  </a:cubicBezTo>
                  <a:cubicBezTo>
                    <a:pt x="5374611" y="3926447"/>
                    <a:pt x="5374676" y="3926447"/>
                    <a:pt x="5374676" y="3926447"/>
                  </a:cubicBezTo>
                  <a:cubicBezTo>
                    <a:pt x="5374676" y="3926544"/>
                    <a:pt x="5374352" y="3927029"/>
                    <a:pt x="5374255" y="3927287"/>
                  </a:cubicBezTo>
                  <a:cubicBezTo>
                    <a:pt x="5374934" y="3926932"/>
                    <a:pt x="5375096" y="3927190"/>
                    <a:pt x="5374740" y="3927837"/>
                  </a:cubicBezTo>
                  <a:lnTo>
                    <a:pt x="5375258" y="3927514"/>
                  </a:lnTo>
                  <a:cubicBezTo>
                    <a:pt x="5374740" y="3928193"/>
                    <a:pt x="5375161" y="3927934"/>
                    <a:pt x="5375355" y="3927934"/>
                  </a:cubicBezTo>
                  <a:cubicBezTo>
                    <a:pt x="5375484" y="3928031"/>
                    <a:pt x="5375258" y="3928419"/>
                    <a:pt x="5375484" y="3928258"/>
                  </a:cubicBezTo>
                  <a:cubicBezTo>
                    <a:pt x="5375840" y="3928096"/>
                    <a:pt x="5375161" y="3928937"/>
                    <a:pt x="5375840" y="3928419"/>
                  </a:cubicBezTo>
                  <a:cubicBezTo>
                    <a:pt x="5375581" y="3928775"/>
                    <a:pt x="5375355" y="3929099"/>
                    <a:pt x="5374999" y="3929519"/>
                  </a:cubicBezTo>
                  <a:cubicBezTo>
                    <a:pt x="5375420" y="3929163"/>
                    <a:pt x="5375743" y="3928840"/>
                    <a:pt x="5376163" y="3928516"/>
                  </a:cubicBezTo>
                  <a:lnTo>
                    <a:pt x="5376163" y="3928613"/>
                  </a:lnTo>
                  <a:cubicBezTo>
                    <a:pt x="5376163" y="3928775"/>
                    <a:pt x="5376325" y="3928678"/>
                    <a:pt x="5376002" y="3929163"/>
                  </a:cubicBezTo>
                  <a:cubicBezTo>
                    <a:pt x="5375905" y="3929357"/>
                    <a:pt x="5376260" y="3929099"/>
                    <a:pt x="5376260" y="3929260"/>
                  </a:cubicBezTo>
                  <a:cubicBezTo>
                    <a:pt x="5376260" y="3929422"/>
                    <a:pt x="5376325" y="3929260"/>
                    <a:pt x="5376487" y="3929163"/>
                  </a:cubicBezTo>
                  <a:lnTo>
                    <a:pt x="5376681" y="3929357"/>
                  </a:lnTo>
                  <a:lnTo>
                    <a:pt x="5376422" y="3929842"/>
                  </a:lnTo>
                  <a:lnTo>
                    <a:pt x="5376907" y="3929584"/>
                  </a:lnTo>
                  <a:lnTo>
                    <a:pt x="5377069" y="3929842"/>
                  </a:lnTo>
                  <a:lnTo>
                    <a:pt x="5376810" y="3930166"/>
                  </a:lnTo>
                  <a:cubicBezTo>
                    <a:pt x="5377004" y="3930101"/>
                    <a:pt x="5377004" y="3930004"/>
                    <a:pt x="5377166" y="3929907"/>
                  </a:cubicBezTo>
                  <a:lnTo>
                    <a:pt x="5378233" y="3931427"/>
                  </a:lnTo>
                  <a:cubicBezTo>
                    <a:pt x="5378169" y="3931589"/>
                    <a:pt x="5377974" y="3931751"/>
                    <a:pt x="5377813" y="3932074"/>
                  </a:cubicBezTo>
                  <a:cubicBezTo>
                    <a:pt x="5378007" y="3931977"/>
                    <a:pt x="5378233" y="3931815"/>
                    <a:pt x="5378492" y="3931653"/>
                  </a:cubicBezTo>
                  <a:lnTo>
                    <a:pt x="5378880" y="3932236"/>
                  </a:lnTo>
                  <a:cubicBezTo>
                    <a:pt x="5378654" y="3932494"/>
                    <a:pt x="5378395" y="3932915"/>
                    <a:pt x="5378169" y="3933141"/>
                  </a:cubicBezTo>
                  <a:cubicBezTo>
                    <a:pt x="5378492" y="3932979"/>
                    <a:pt x="5378751" y="3932656"/>
                    <a:pt x="5378977" y="3932333"/>
                  </a:cubicBezTo>
                  <a:lnTo>
                    <a:pt x="5379139" y="3932559"/>
                  </a:lnTo>
                  <a:lnTo>
                    <a:pt x="5379074" y="3932656"/>
                  </a:lnTo>
                  <a:lnTo>
                    <a:pt x="5379139" y="3932559"/>
                  </a:lnTo>
                  <a:lnTo>
                    <a:pt x="5379721" y="3933400"/>
                  </a:lnTo>
                  <a:lnTo>
                    <a:pt x="5379980" y="3933723"/>
                  </a:lnTo>
                  <a:cubicBezTo>
                    <a:pt x="5379980" y="3933820"/>
                    <a:pt x="5379980" y="3933885"/>
                    <a:pt x="5379980" y="3933885"/>
                  </a:cubicBezTo>
                  <a:cubicBezTo>
                    <a:pt x="5379397" y="3934402"/>
                    <a:pt x="5379074" y="3934726"/>
                    <a:pt x="5379300" y="3934629"/>
                  </a:cubicBezTo>
                  <a:cubicBezTo>
                    <a:pt x="5379559" y="3934402"/>
                    <a:pt x="5379721" y="3934144"/>
                    <a:pt x="5379980" y="3933885"/>
                  </a:cubicBezTo>
                  <a:cubicBezTo>
                    <a:pt x="5379980" y="3933885"/>
                    <a:pt x="5379980" y="3933885"/>
                    <a:pt x="5380077" y="3933820"/>
                  </a:cubicBezTo>
                  <a:lnTo>
                    <a:pt x="5380238" y="3934047"/>
                  </a:lnTo>
                  <a:lnTo>
                    <a:pt x="5380141" y="3934144"/>
                  </a:lnTo>
                  <a:lnTo>
                    <a:pt x="5380238" y="3934047"/>
                  </a:lnTo>
                  <a:lnTo>
                    <a:pt x="5380562" y="3934564"/>
                  </a:lnTo>
                  <a:cubicBezTo>
                    <a:pt x="5379980" y="3934985"/>
                    <a:pt x="5379495" y="3935211"/>
                    <a:pt x="5378557" y="3936117"/>
                  </a:cubicBezTo>
                  <a:cubicBezTo>
                    <a:pt x="5378977" y="3935890"/>
                    <a:pt x="5379300" y="3935728"/>
                    <a:pt x="5379624" y="3935567"/>
                  </a:cubicBezTo>
                  <a:cubicBezTo>
                    <a:pt x="5379980" y="3935146"/>
                    <a:pt x="5380303" y="3934888"/>
                    <a:pt x="5380626" y="3934467"/>
                  </a:cubicBezTo>
                  <a:cubicBezTo>
                    <a:pt x="5382049" y="3936537"/>
                    <a:pt x="5383020" y="3938963"/>
                    <a:pt x="5385607" y="3940030"/>
                  </a:cubicBezTo>
                  <a:lnTo>
                    <a:pt x="5385187" y="3940353"/>
                  </a:lnTo>
                  <a:cubicBezTo>
                    <a:pt x="5385090" y="3940612"/>
                    <a:pt x="5385187" y="3940612"/>
                    <a:pt x="5385833" y="3940094"/>
                  </a:cubicBezTo>
                  <a:cubicBezTo>
                    <a:pt x="5386027" y="3940094"/>
                    <a:pt x="5386189" y="3940191"/>
                    <a:pt x="5386351" y="3940256"/>
                  </a:cubicBezTo>
                  <a:cubicBezTo>
                    <a:pt x="5386351" y="3940450"/>
                    <a:pt x="5386092" y="3940838"/>
                    <a:pt x="5386286" y="3940774"/>
                  </a:cubicBezTo>
                  <a:cubicBezTo>
                    <a:pt x="5386351" y="3940774"/>
                    <a:pt x="5386351" y="3940774"/>
                    <a:pt x="5386351" y="3940774"/>
                  </a:cubicBezTo>
                  <a:cubicBezTo>
                    <a:pt x="5385284" y="3942520"/>
                    <a:pt x="5383375" y="3944655"/>
                    <a:pt x="5379624" y="3947242"/>
                  </a:cubicBezTo>
                  <a:cubicBezTo>
                    <a:pt x="5379139" y="3947565"/>
                    <a:pt x="5378654" y="3947889"/>
                    <a:pt x="5378169" y="3948147"/>
                  </a:cubicBezTo>
                  <a:lnTo>
                    <a:pt x="5378330" y="3947986"/>
                  </a:lnTo>
                  <a:cubicBezTo>
                    <a:pt x="5378169" y="3948147"/>
                    <a:pt x="5378007" y="3948212"/>
                    <a:pt x="5377813" y="3948374"/>
                  </a:cubicBezTo>
                  <a:lnTo>
                    <a:pt x="5377231" y="3948729"/>
                  </a:lnTo>
                  <a:cubicBezTo>
                    <a:pt x="5377231" y="3948632"/>
                    <a:pt x="5377231" y="3948632"/>
                    <a:pt x="5377328" y="3948535"/>
                  </a:cubicBezTo>
                  <a:cubicBezTo>
                    <a:pt x="5377489" y="3948374"/>
                    <a:pt x="5377651" y="3948212"/>
                    <a:pt x="5377425" y="3948309"/>
                  </a:cubicBezTo>
                  <a:cubicBezTo>
                    <a:pt x="5377004" y="3948471"/>
                    <a:pt x="5377069" y="3948309"/>
                    <a:pt x="5377231" y="3948050"/>
                  </a:cubicBezTo>
                  <a:cubicBezTo>
                    <a:pt x="5377489" y="3947630"/>
                    <a:pt x="5377231" y="3947565"/>
                    <a:pt x="5377004" y="3947565"/>
                  </a:cubicBezTo>
                  <a:cubicBezTo>
                    <a:pt x="5376810" y="3947565"/>
                    <a:pt x="5377554" y="3946401"/>
                    <a:pt x="5378007" y="3945819"/>
                  </a:cubicBezTo>
                  <a:cubicBezTo>
                    <a:pt x="5377748" y="3946078"/>
                    <a:pt x="5377489" y="3946239"/>
                    <a:pt x="5377231" y="3946401"/>
                  </a:cubicBezTo>
                  <a:cubicBezTo>
                    <a:pt x="5376681" y="3946660"/>
                    <a:pt x="5376810" y="3946239"/>
                    <a:pt x="5376163" y="3946660"/>
                  </a:cubicBezTo>
                  <a:cubicBezTo>
                    <a:pt x="5376002" y="3946724"/>
                    <a:pt x="5376099" y="3946563"/>
                    <a:pt x="5376099" y="3946466"/>
                  </a:cubicBezTo>
                  <a:lnTo>
                    <a:pt x="5376325" y="3946239"/>
                  </a:lnTo>
                  <a:cubicBezTo>
                    <a:pt x="5376002" y="3946401"/>
                    <a:pt x="5375484" y="3946724"/>
                    <a:pt x="5375840" y="3946239"/>
                  </a:cubicBezTo>
                  <a:cubicBezTo>
                    <a:pt x="5376002" y="3945981"/>
                    <a:pt x="5375678" y="3946078"/>
                    <a:pt x="5375420" y="3946142"/>
                  </a:cubicBezTo>
                  <a:cubicBezTo>
                    <a:pt x="5375258" y="3946239"/>
                    <a:pt x="5375581" y="3945819"/>
                    <a:pt x="5375678" y="3945657"/>
                  </a:cubicBezTo>
                  <a:cubicBezTo>
                    <a:pt x="5374837" y="3946078"/>
                    <a:pt x="5374837" y="3946078"/>
                    <a:pt x="5376002" y="3944655"/>
                  </a:cubicBezTo>
                  <a:cubicBezTo>
                    <a:pt x="5375743" y="3944816"/>
                    <a:pt x="5375420" y="3945075"/>
                    <a:pt x="5375258" y="3945172"/>
                  </a:cubicBezTo>
                  <a:cubicBezTo>
                    <a:pt x="5375096" y="3945237"/>
                    <a:pt x="5374514" y="3945657"/>
                    <a:pt x="5374999" y="3945075"/>
                  </a:cubicBezTo>
                  <a:cubicBezTo>
                    <a:pt x="5375096" y="3944978"/>
                    <a:pt x="5375096" y="3944978"/>
                    <a:pt x="5374999" y="3944978"/>
                  </a:cubicBezTo>
                  <a:cubicBezTo>
                    <a:pt x="5374191" y="3945495"/>
                    <a:pt x="5374611" y="3944816"/>
                    <a:pt x="5374191" y="3944978"/>
                  </a:cubicBezTo>
                  <a:cubicBezTo>
                    <a:pt x="5374029" y="3945075"/>
                    <a:pt x="5374029" y="3944913"/>
                    <a:pt x="5374094" y="3944752"/>
                  </a:cubicBezTo>
                  <a:cubicBezTo>
                    <a:pt x="5374094" y="3944590"/>
                    <a:pt x="5374611" y="3944072"/>
                    <a:pt x="5374029" y="3944396"/>
                  </a:cubicBezTo>
                  <a:cubicBezTo>
                    <a:pt x="5374417" y="3943911"/>
                    <a:pt x="5373932" y="3944234"/>
                    <a:pt x="5374029" y="3944072"/>
                  </a:cubicBezTo>
                  <a:cubicBezTo>
                    <a:pt x="5374094" y="3943846"/>
                    <a:pt x="5373673" y="3944072"/>
                    <a:pt x="5373673" y="3944008"/>
                  </a:cubicBezTo>
                  <a:cubicBezTo>
                    <a:pt x="5373673" y="3944008"/>
                    <a:pt x="5373608" y="3943911"/>
                    <a:pt x="5373511" y="3944008"/>
                  </a:cubicBezTo>
                  <a:cubicBezTo>
                    <a:pt x="5372541" y="3944816"/>
                    <a:pt x="5372671" y="3944396"/>
                    <a:pt x="5372671" y="3944234"/>
                  </a:cubicBezTo>
                  <a:cubicBezTo>
                    <a:pt x="5372671" y="3943846"/>
                    <a:pt x="5372671" y="3943846"/>
                    <a:pt x="5372282" y="3944008"/>
                  </a:cubicBezTo>
                  <a:cubicBezTo>
                    <a:pt x="5372121" y="3944072"/>
                    <a:pt x="5371862" y="3944234"/>
                    <a:pt x="5372185" y="3943846"/>
                  </a:cubicBezTo>
                  <a:cubicBezTo>
                    <a:pt x="5372282" y="3943749"/>
                    <a:pt x="5372185" y="3943652"/>
                    <a:pt x="5372121" y="3943749"/>
                  </a:cubicBezTo>
                  <a:cubicBezTo>
                    <a:pt x="5371700" y="3944008"/>
                    <a:pt x="5371603" y="3944008"/>
                    <a:pt x="5371603" y="3943846"/>
                  </a:cubicBezTo>
                  <a:cubicBezTo>
                    <a:pt x="5371603" y="3943652"/>
                    <a:pt x="5371442" y="3943749"/>
                    <a:pt x="5371280" y="3943652"/>
                  </a:cubicBezTo>
                  <a:cubicBezTo>
                    <a:pt x="5371118" y="3943652"/>
                    <a:pt x="5371021" y="3943587"/>
                    <a:pt x="5370957" y="3943587"/>
                  </a:cubicBezTo>
                  <a:cubicBezTo>
                    <a:pt x="5370795" y="3941776"/>
                    <a:pt x="5370277" y="3940094"/>
                    <a:pt x="5368466" y="3940094"/>
                  </a:cubicBezTo>
                  <a:cubicBezTo>
                    <a:pt x="5368466" y="3940030"/>
                    <a:pt x="5368466" y="3939933"/>
                    <a:pt x="5368466" y="3939933"/>
                  </a:cubicBezTo>
                  <a:cubicBezTo>
                    <a:pt x="5368466" y="3939868"/>
                    <a:pt x="5368466" y="3939771"/>
                    <a:pt x="5368402" y="3939771"/>
                  </a:cubicBezTo>
                  <a:cubicBezTo>
                    <a:pt x="5368305" y="3939771"/>
                    <a:pt x="5368208" y="3939771"/>
                    <a:pt x="5368046" y="3939868"/>
                  </a:cubicBezTo>
                  <a:cubicBezTo>
                    <a:pt x="5367561" y="3940094"/>
                    <a:pt x="5367561" y="3940030"/>
                    <a:pt x="5368208" y="3939286"/>
                  </a:cubicBezTo>
                  <a:cubicBezTo>
                    <a:pt x="5368402" y="3939124"/>
                    <a:pt x="5368402" y="3939027"/>
                    <a:pt x="5368466" y="3938768"/>
                  </a:cubicBezTo>
                  <a:cubicBezTo>
                    <a:pt x="5368143" y="3939027"/>
                    <a:pt x="5367819" y="3939351"/>
                    <a:pt x="5367399" y="3939771"/>
                  </a:cubicBezTo>
                  <a:cubicBezTo>
                    <a:pt x="5367399" y="3939609"/>
                    <a:pt x="5367464" y="3939512"/>
                    <a:pt x="5367464" y="3939286"/>
                  </a:cubicBezTo>
                  <a:cubicBezTo>
                    <a:pt x="5367140" y="3939512"/>
                    <a:pt x="5367140" y="3939448"/>
                    <a:pt x="5366882" y="3939448"/>
                  </a:cubicBezTo>
                  <a:cubicBezTo>
                    <a:pt x="5366655" y="3939512"/>
                    <a:pt x="5366558" y="3939448"/>
                    <a:pt x="5366817" y="3939124"/>
                  </a:cubicBezTo>
                  <a:cubicBezTo>
                    <a:pt x="5366817" y="3939027"/>
                    <a:pt x="5366817" y="3939027"/>
                    <a:pt x="5366720" y="3939027"/>
                  </a:cubicBezTo>
                  <a:cubicBezTo>
                    <a:pt x="5366235" y="3939286"/>
                    <a:pt x="5366332" y="3939027"/>
                    <a:pt x="5366235" y="3938768"/>
                  </a:cubicBezTo>
                  <a:cubicBezTo>
                    <a:pt x="5366235" y="3938704"/>
                    <a:pt x="5366235" y="3938542"/>
                    <a:pt x="5366073" y="3938542"/>
                  </a:cubicBezTo>
                  <a:cubicBezTo>
                    <a:pt x="5365491" y="3938607"/>
                    <a:pt x="5365491" y="3938607"/>
                    <a:pt x="5365911" y="3937637"/>
                  </a:cubicBezTo>
                  <a:cubicBezTo>
                    <a:pt x="5365976" y="3937540"/>
                    <a:pt x="5365911" y="3937443"/>
                    <a:pt x="5365911" y="3937443"/>
                  </a:cubicBezTo>
                  <a:cubicBezTo>
                    <a:pt x="5365232" y="3938122"/>
                    <a:pt x="5365232" y="3937863"/>
                    <a:pt x="5365006" y="3937960"/>
                  </a:cubicBezTo>
                  <a:cubicBezTo>
                    <a:pt x="5364747" y="3938025"/>
                    <a:pt x="5364650" y="3937960"/>
                    <a:pt x="5364488" y="3937960"/>
                  </a:cubicBezTo>
                  <a:cubicBezTo>
                    <a:pt x="5364391" y="3937960"/>
                    <a:pt x="5365006" y="3937281"/>
                    <a:pt x="5364391" y="3937701"/>
                  </a:cubicBezTo>
                  <a:cubicBezTo>
                    <a:pt x="5364585" y="3937443"/>
                    <a:pt x="5364747" y="3937216"/>
                    <a:pt x="5364909" y="3936796"/>
                  </a:cubicBezTo>
                  <a:cubicBezTo>
                    <a:pt x="5364650" y="3936893"/>
                    <a:pt x="5364165" y="3937281"/>
                    <a:pt x="5363680" y="3937701"/>
                  </a:cubicBezTo>
                  <a:cubicBezTo>
                    <a:pt x="5363001" y="3936052"/>
                    <a:pt x="5362257" y="3934467"/>
                    <a:pt x="5360996" y="3933400"/>
                  </a:cubicBezTo>
                  <a:cubicBezTo>
                    <a:pt x="5359120" y="3931653"/>
                    <a:pt x="5356791" y="3930425"/>
                    <a:pt x="5355142" y="3928419"/>
                  </a:cubicBezTo>
                  <a:cubicBezTo>
                    <a:pt x="5354786" y="3927934"/>
                    <a:pt x="5354398" y="3927352"/>
                    <a:pt x="5353978" y="3926867"/>
                  </a:cubicBezTo>
                  <a:cubicBezTo>
                    <a:pt x="5354042" y="3926705"/>
                    <a:pt x="5354301" y="3926350"/>
                    <a:pt x="5354463" y="3926188"/>
                  </a:cubicBezTo>
                  <a:cubicBezTo>
                    <a:pt x="5355045" y="3925444"/>
                    <a:pt x="5355562" y="3924797"/>
                    <a:pt x="5355886" y="3924053"/>
                  </a:cubicBezTo>
                  <a:cubicBezTo>
                    <a:pt x="5355562" y="3924377"/>
                    <a:pt x="5355304" y="3924700"/>
                    <a:pt x="5354883" y="3925121"/>
                  </a:cubicBezTo>
                  <a:cubicBezTo>
                    <a:pt x="5354721" y="3925541"/>
                    <a:pt x="5354301" y="3926188"/>
                    <a:pt x="5353913" y="3926770"/>
                  </a:cubicBezTo>
                  <a:lnTo>
                    <a:pt x="5353654" y="3926544"/>
                  </a:lnTo>
                  <a:lnTo>
                    <a:pt x="5353978" y="3926188"/>
                  </a:lnTo>
                  <a:cubicBezTo>
                    <a:pt x="5354139" y="3925961"/>
                    <a:pt x="5354301" y="3925703"/>
                    <a:pt x="5354463" y="3925379"/>
                  </a:cubicBezTo>
                  <a:lnTo>
                    <a:pt x="5354560" y="3925282"/>
                  </a:lnTo>
                  <a:cubicBezTo>
                    <a:pt x="5354560" y="3925282"/>
                    <a:pt x="5354657" y="3925218"/>
                    <a:pt x="5354721" y="3925218"/>
                  </a:cubicBezTo>
                  <a:cubicBezTo>
                    <a:pt x="5354786" y="3924862"/>
                    <a:pt x="5354883" y="3924636"/>
                    <a:pt x="5354980" y="3924280"/>
                  </a:cubicBezTo>
                  <a:cubicBezTo>
                    <a:pt x="5354463" y="3924959"/>
                    <a:pt x="5353913" y="3925606"/>
                    <a:pt x="5353395" y="3926188"/>
                  </a:cubicBezTo>
                  <a:cubicBezTo>
                    <a:pt x="5352975" y="3925767"/>
                    <a:pt x="5352393" y="3925541"/>
                    <a:pt x="5351746" y="3925444"/>
                  </a:cubicBezTo>
                  <a:cubicBezTo>
                    <a:pt x="5351067" y="3923536"/>
                    <a:pt x="5350097" y="3921628"/>
                    <a:pt x="5347348" y="3922727"/>
                  </a:cubicBezTo>
                  <a:cubicBezTo>
                    <a:pt x="5347445" y="3922566"/>
                    <a:pt x="5347445" y="3922404"/>
                    <a:pt x="5347509" y="3922307"/>
                  </a:cubicBezTo>
                  <a:cubicBezTo>
                    <a:pt x="5347833" y="3921563"/>
                    <a:pt x="5347509" y="3921822"/>
                    <a:pt x="5347186" y="3922210"/>
                  </a:cubicBezTo>
                  <a:cubicBezTo>
                    <a:pt x="5347283" y="3922048"/>
                    <a:pt x="5347283" y="3921887"/>
                    <a:pt x="5347348" y="3921725"/>
                  </a:cubicBezTo>
                  <a:cubicBezTo>
                    <a:pt x="5347445" y="3921563"/>
                    <a:pt x="5347445" y="3921143"/>
                    <a:pt x="5347445" y="3921143"/>
                  </a:cubicBezTo>
                  <a:cubicBezTo>
                    <a:pt x="5347348" y="3921143"/>
                    <a:pt x="5347186" y="3921304"/>
                    <a:pt x="5347186" y="3921240"/>
                  </a:cubicBezTo>
                  <a:cubicBezTo>
                    <a:pt x="5347445" y="3920722"/>
                    <a:pt x="5347283" y="3920819"/>
                    <a:pt x="5347283" y="3920658"/>
                  </a:cubicBezTo>
                  <a:cubicBezTo>
                    <a:pt x="5347283" y="3920496"/>
                    <a:pt x="5347348" y="3920237"/>
                    <a:pt x="5347348" y="3920140"/>
                  </a:cubicBezTo>
                  <a:cubicBezTo>
                    <a:pt x="5347348" y="3919978"/>
                    <a:pt x="5347348" y="3920075"/>
                    <a:pt x="5346766" y="3920722"/>
                  </a:cubicBezTo>
                  <a:cubicBezTo>
                    <a:pt x="5346604" y="3920884"/>
                    <a:pt x="5346507" y="3921078"/>
                    <a:pt x="5346442" y="3921078"/>
                  </a:cubicBezTo>
                  <a:cubicBezTo>
                    <a:pt x="5346280" y="3921143"/>
                    <a:pt x="5346183" y="3921143"/>
                    <a:pt x="5346119" y="3921240"/>
                  </a:cubicBezTo>
                  <a:cubicBezTo>
                    <a:pt x="5346442" y="3920496"/>
                    <a:pt x="5346507" y="3920496"/>
                    <a:pt x="5347348" y="3919170"/>
                  </a:cubicBezTo>
                  <a:cubicBezTo>
                    <a:pt x="5347186" y="3919008"/>
                    <a:pt x="5346701" y="3919817"/>
                    <a:pt x="5346280" y="3920399"/>
                  </a:cubicBezTo>
                  <a:lnTo>
                    <a:pt x="5345860" y="3920658"/>
                  </a:lnTo>
                  <a:cubicBezTo>
                    <a:pt x="5345957" y="3920334"/>
                    <a:pt x="5346604" y="3919235"/>
                    <a:pt x="5346280" y="3919396"/>
                  </a:cubicBezTo>
                  <a:cubicBezTo>
                    <a:pt x="5345860" y="3919817"/>
                    <a:pt x="5345375" y="3920658"/>
                    <a:pt x="5345051" y="3920722"/>
                  </a:cubicBezTo>
                  <a:cubicBezTo>
                    <a:pt x="5344696" y="3920819"/>
                    <a:pt x="5344696" y="3920561"/>
                    <a:pt x="5345375" y="3919493"/>
                  </a:cubicBezTo>
                  <a:cubicBezTo>
                    <a:pt x="5345440" y="3919332"/>
                    <a:pt x="5345537" y="3919170"/>
                    <a:pt x="5345860" y="3918749"/>
                  </a:cubicBezTo>
                  <a:cubicBezTo>
                    <a:pt x="5345375" y="3919235"/>
                    <a:pt x="5344890" y="3920140"/>
                    <a:pt x="5344793" y="3919978"/>
                  </a:cubicBezTo>
                  <a:cubicBezTo>
                    <a:pt x="5344696" y="3919817"/>
                    <a:pt x="5344437" y="3919914"/>
                    <a:pt x="5344211" y="3920075"/>
                  </a:cubicBezTo>
                  <a:cubicBezTo>
                    <a:pt x="5344049" y="3920140"/>
                    <a:pt x="5344437" y="3919396"/>
                    <a:pt x="5344049" y="3919817"/>
                  </a:cubicBezTo>
                  <a:cubicBezTo>
                    <a:pt x="5343790" y="3920075"/>
                    <a:pt x="5343628" y="3920237"/>
                    <a:pt x="5343467" y="3920334"/>
                  </a:cubicBezTo>
                  <a:cubicBezTo>
                    <a:pt x="5343370" y="3920399"/>
                    <a:pt x="5343305" y="3920399"/>
                    <a:pt x="5343208" y="3920496"/>
                  </a:cubicBezTo>
                  <a:cubicBezTo>
                    <a:pt x="5343370" y="3920140"/>
                    <a:pt x="5343564" y="3919752"/>
                    <a:pt x="5343693" y="3919396"/>
                  </a:cubicBezTo>
                  <a:cubicBezTo>
                    <a:pt x="5343628" y="3919396"/>
                    <a:pt x="5343628" y="3919396"/>
                    <a:pt x="5343628" y="3919493"/>
                  </a:cubicBezTo>
                  <a:cubicBezTo>
                    <a:pt x="5343467" y="3919655"/>
                    <a:pt x="5343208" y="3919914"/>
                    <a:pt x="5343208" y="3919752"/>
                  </a:cubicBezTo>
                  <a:cubicBezTo>
                    <a:pt x="5342982" y="3919332"/>
                    <a:pt x="5342885" y="3919396"/>
                    <a:pt x="5342238" y="3919978"/>
                  </a:cubicBezTo>
                  <a:cubicBezTo>
                    <a:pt x="5342302" y="3919655"/>
                    <a:pt x="5342464" y="3919396"/>
                    <a:pt x="5342626" y="3919008"/>
                  </a:cubicBezTo>
                  <a:cubicBezTo>
                    <a:pt x="5342464" y="3919170"/>
                    <a:pt x="5342302" y="3919235"/>
                    <a:pt x="5342141" y="3919493"/>
                  </a:cubicBezTo>
                  <a:cubicBezTo>
                    <a:pt x="5341882" y="3919817"/>
                    <a:pt x="5341817" y="3919914"/>
                    <a:pt x="5341817" y="3919817"/>
                  </a:cubicBezTo>
                  <a:cubicBezTo>
                    <a:pt x="5341817" y="3919752"/>
                    <a:pt x="5341720" y="3919752"/>
                    <a:pt x="5341559" y="3919817"/>
                  </a:cubicBezTo>
                  <a:cubicBezTo>
                    <a:pt x="5341138" y="3920140"/>
                    <a:pt x="5341138" y="3919914"/>
                    <a:pt x="5341074" y="3919752"/>
                  </a:cubicBezTo>
                  <a:cubicBezTo>
                    <a:pt x="5341074" y="3919655"/>
                    <a:pt x="5341138" y="3919332"/>
                    <a:pt x="5341074" y="3919332"/>
                  </a:cubicBezTo>
                  <a:cubicBezTo>
                    <a:pt x="5340912" y="3919332"/>
                    <a:pt x="5340815" y="3919396"/>
                    <a:pt x="5340976" y="3919008"/>
                  </a:cubicBezTo>
                  <a:cubicBezTo>
                    <a:pt x="5340976" y="3918911"/>
                    <a:pt x="5340976" y="3918911"/>
                    <a:pt x="5340976" y="3918911"/>
                  </a:cubicBezTo>
                  <a:cubicBezTo>
                    <a:pt x="5340297" y="3919817"/>
                    <a:pt x="5340556" y="3919008"/>
                    <a:pt x="5340233" y="3919170"/>
                  </a:cubicBezTo>
                  <a:cubicBezTo>
                    <a:pt x="5339909" y="3919332"/>
                    <a:pt x="5339974" y="3918814"/>
                    <a:pt x="5339909" y="3918588"/>
                  </a:cubicBezTo>
                  <a:lnTo>
                    <a:pt x="5340233" y="3917909"/>
                  </a:lnTo>
                  <a:cubicBezTo>
                    <a:pt x="5339909" y="3918264"/>
                    <a:pt x="5339974" y="3917747"/>
                    <a:pt x="5339812" y="3917844"/>
                  </a:cubicBezTo>
                  <a:cubicBezTo>
                    <a:pt x="5339812" y="3917844"/>
                    <a:pt x="5339748" y="3917909"/>
                    <a:pt x="5339651" y="3918006"/>
                  </a:cubicBezTo>
                  <a:cubicBezTo>
                    <a:pt x="5339748" y="3917747"/>
                    <a:pt x="5339909" y="3917423"/>
                    <a:pt x="5339974" y="3917100"/>
                  </a:cubicBezTo>
                  <a:cubicBezTo>
                    <a:pt x="5339909" y="3917165"/>
                    <a:pt x="5339812" y="3917262"/>
                    <a:pt x="5339748" y="3917262"/>
                  </a:cubicBezTo>
                  <a:cubicBezTo>
                    <a:pt x="5339651" y="3917262"/>
                    <a:pt x="5339748" y="3917165"/>
                    <a:pt x="5339748" y="3917100"/>
                  </a:cubicBezTo>
                  <a:cubicBezTo>
                    <a:pt x="5339812" y="3916938"/>
                    <a:pt x="5339974" y="3916744"/>
                    <a:pt x="5340071" y="3916583"/>
                  </a:cubicBezTo>
                  <a:cubicBezTo>
                    <a:pt x="5340233" y="3916518"/>
                    <a:pt x="5340233" y="3916421"/>
                    <a:pt x="5340394" y="3916259"/>
                  </a:cubicBezTo>
                  <a:cubicBezTo>
                    <a:pt x="5340653" y="3915612"/>
                    <a:pt x="5340394" y="3915774"/>
                    <a:pt x="5340168" y="3916098"/>
                  </a:cubicBezTo>
                  <a:cubicBezTo>
                    <a:pt x="5339909" y="3916421"/>
                    <a:pt x="5339651" y="3916744"/>
                    <a:pt x="5339327" y="3917100"/>
                  </a:cubicBezTo>
                  <a:cubicBezTo>
                    <a:pt x="5338907" y="3917682"/>
                    <a:pt x="5338745" y="3917844"/>
                    <a:pt x="5338842" y="3917326"/>
                  </a:cubicBezTo>
                  <a:cubicBezTo>
                    <a:pt x="5338842" y="3917165"/>
                    <a:pt x="5338648" y="3917326"/>
                    <a:pt x="5338486" y="3917423"/>
                  </a:cubicBezTo>
                  <a:cubicBezTo>
                    <a:pt x="5338098" y="3917747"/>
                    <a:pt x="5338001" y="3917844"/>
                    <a:pt x="5338422" y="3916744"/>
                  </a:cubicBezTo>
                  <a:lnTo>
                    <a:pt x="5337581" y="3917747"/>
                  </a:lnTo>
                  <a:cubicBezTo>
                    <a:pt x="5337742" y="3917326"/>
                    <a:pt x="5337839" y="3917100"/>
                    <a:pt x="5337839" y="3917100"/>
                  </a:cubicBezTo>
                  <a:cubicBezTo>
                    <a:pt x="5337581" y="3917262"/>
                    <a:pt x="5337742" y="3916583"/>
                    <a:pt x="5337354" y="3917003"/>
                  </a:cubicBezTo>
                  <a:cubicBezTo>
                    <a:pt x="5336999" y="3917423"/>
                    <a:pt x="5337484" y="3916356"/>
                    <a:pt x="5337257" y="3916680"/>
                  </a:cubicBezTo>
                  <a:cubicBezTo>
                    <a:pt x="5337096" y="3916938"/>
                    <a:pt x="5336999" y="3916938"/>
                    <a:pt x="5336934" y="3916744"/>
                  </a:cubicBezTo>
                  <a:cubicBezTo>
                    <a:pt x="5336837" y="3916421"/>
                    <a:pt x="5336675" y="3916356"/>
                    <a:pt x="5336093" y="3916938"/>
                  </a:cubicBezTo>
                  <a:cubicBezTo>
                    <a:pt x="5336352" y="3916356"/>
                    <a:pt x="5336513" y="3915936"/>
                    <a:pt x="5336772" y="3915418"/>
                  </a:cubicBezTo>
                  <a:cubicBezTo>
                    <a:pt x="5336675" y="3915515"/>
                    <a:pt x="5336578" y="3915612"/>
                    <a:pt x="5336513" y="3915677"/>
                  </a:cubicBezTo>
                  <a:cubicBezTo>
                    <a:pt x="5336158" y="3916098"/>
                    <a:pt x="5336093" y="3916195"/>
                    <a:pt x="5336093" y="3915839"/>
                  </a:cubicBezTo>
                  <a:cubicBezTo>
                    <a:pt x="5336158" y="3915192"/>
                    <a:pt x="5336028" y="3915095"/>
                    <a:pt x="5335349" y="3915515"/>
                  </a:cubicBezTo>
                  <a:lnTo>
                    <a:pt x="5335284" y="3915354"/>
                  </a:lnTo>
                  <a:cubicBezTo>
                    <a:pt x="5335349" y="3915095"/>
                    <a:pt x="5335414" y="3914933"/>
                    <a:pt x="5335511" y="3914772"/>
                  </a:cubicBezTo>
                  <a:cubicBezTo>
                    <a:pt x="5335608" y="3914513"/>
                    <a:pt x="5335511" y="3914448"/>
                    <a:pt x="5335511" y="3914286"/>
                  </a:cubicBezTo>
                  <a:cubicBezTo>
                    <a:pt x="5335349" y="3914513"/>
                    <a:pt x="5335284" y="3914772"/>
                    <a:pt x="5335187" y="3915030"/>
                  </a:cubicBezTo>
                  <a:lnTo>
                    <a:pt x="5335187" y="3915095"/>
                  </a:lnTo>
                  <a:lnTo>
                    <a:pt x="5334929" y="3914675"/>
                  </a:lnTo>
                  <a:cubicBezTo>
                    <a:pt x="5335187" y="3914351"/>
                    <a:pt x="5335349" y="3914125"/>
                    <a:pt x="5335511" y="3913866"/>
                  </a:cubicBezTo>
                  <a:cubicBezTo>
                    <a:pt x="5335608" y="3913543"/>
                    <a:pt x="5335608" y="3913446"/>
                    <a:pt x="5335349" y="3913866"/>
                  </a:cubicBezTo>
                  <a:cubicBezTo>
                    <a:pt x="5335187" y="3914125"/>
                    <a:pt x="5335026" y="3914351"/>
                    <a:pt x="5334864" y="3914513"/>
                  </a:cubicBezTo>
                  <a:cubicBezTo>
                    <a:pt x="5334605" y="3914028"/>
                    <a:pt x="5334185" y="3913704"/>
                    <a:pt x="5333603" y="3913704"/>
                  </a:cubicBezTo>
                  <a:cubicBezTo>
                    <a:pt x="5333215" y="3913704"/>
                    <a:pt x="5332633" y="3914028"/>
                    <a:pt x="5331953" y="3914286"/>
                  </a:cubicBezTo>
                  <a:cubicBezTo>
                    <a:pt x="5331953" y="3914125"/>
                    <a:pt x="5331889" y="3913931"/>
                    <a:pt x="5331792" y="3913866"/>
                  </a:cubicBezTo>
                  <a:lnTo>
                    <a:pt x="5332018" y="3913284"/>
                  </a:lnTo>
                  <a:cubicBezTo>
                    <a:pt x="5331889" y="3913349"/>
                    <a:pt x="5331695" y="3913543"/>
                    <a:pt x="5331533" y="3913704"/>
                  </a:cubicBezTo>
                  <a:lnTo>
                    <a:pt x="5331274" y="3913543"/>
                  </a:lnTo>
                  <a:lnTo>
                    <a:pt x="5331695" y="3912605"/>
                  </a:lnTo>
                  <a:lnTo>
                    <a:pt x="5331274" y="3913543"/>
                  </a:lnTo>
                  <a:lnTo>
                    <a:pt x="5329722" y="3912702"/>
                  </a:lnTo>
                  <a:cubicBezTo>
                    <a:pt x="5329819" y="3912540"/>
                    <a:pt x="5329819" y="3912443"/>
                    <a:pt x="5329884" y="3912281"/>
                  </a:cubicBezTo>
                  <a:lnTo>
                    <a:pt x="5329625" y="3912702"/>
                  </a:lnTo>
                  <a:lnTo>
                    <a:pt x="5328881" y="3912281"/>
                  </a:lnTo>
                  <a:lnTo>
                    <a:pt x="5328881" y="3912217"/>
                  </a:lnTo>
                  <a:lnTo>
                    <a:pt x="5328816" y="3912217"/>
                  </a:lnTo>
                  <a:lnTo>
                    <a:pt x="5328072" y="3911796"/>
                  </a:lnTo>
                  <a:lnTo>
                    <a:pt x="5328137" y="3911537"/>
                  </a:lnTo>
                  <a:cubicBezTo>
                    <a:pt x="5328234" y="3911279"/>
                    <a:pt x="5328072" y="3911537"/>
                    <a:pt x="5327878" y="3911699"/>
                  </a:cubicBezTo>
                  <a:lnTo>
                    <a:pt x="5327814" y="3911699"/>
                  </a:lnTo>
                  <a:cubicBezTo>
                    <a:pt x="5327814" y="3911634"/>
                    <a:pt x="5327814" y="3911634"/>
                    <a:pt x="5327814" y="3911537"/>
                  </a:cubicBezTo>
                  <a:cubicBezTo>
                    <a:pt x="5327814" y="3911473"/>
                    <a:pt x="5327814" y="3911376"/>
                    <a:pt x="5327814" y="3911473"/>
                  </a:cubicBezTo>
                  <a:lnTo>
                    <a:pt x="5327652" y="3911634"/>
                  </a:lnTo>
                  <a:lnTo>
                    <a:pt x="5325323" y="3910211"/>
                  </a:lnTo>
                  <a:lnTo>
                    <a:pt x="5325323" y="3910147"/>
                  </a:lnTo>
                  <a:cubicBezTo>
                    <a:pt x="5325485" y="3909403"/>
                    <a:pt x="5325421" y="3909468"/>
                    <a:pt x="5325065" y="3910050"/>
                  </a:cubicBezTo>
                  <a:lnTo>
                    <a:pt x="5324677" y="3909791"/>
                  </a:lnTo>
                  <a:lnTo>
                    <a:pt x="5324903" y="3909209"/>
                  </a:lnTo>
                  <a:lnTo>
                    <a:pt x="5324515" y="3909726"/>
                  </a:lnTo>
                  <a:lnTo>
                    <a:pt x="5323836" y="3909306"/>
                  </a:lnTo>
                  <a:cubicBezTo>
                    <a:pt x="5323739" y="3909144"/>
                    <a:pt x="5323674" y="3909047"/>
                    <a:pt x="5323512" y="3909047"/>
                  </a:cubicBezTo>
                  <a:lnTo>
                    <a:pt x="5323189" y="3908885"/>
                  </a:lnTo>
                  <a:lnTo>
                    <a:pt x="5323415" y="3907980"/>
                  </a:lnTo>
                  <a:cubicBezTo>
                    <a:pt x="5323415" y="3907980"/>
                    <a:pt x="5323415" y="3907915"/>
                    <a:pt x="5323351" y="3907980"/>
                  </a:cubicBezTo>
                  <a:cubicBezTo>
                    <a:pt x="5322995" y="3908465"/>
                    <a:pt x="5322769" y="3908724"/>
                    <a:pt x="5322672" y="3908465"/>
                  </a:cubicBezTo>
                  <a:cubicBezTo>
                    <a:pt x="5322672" y="3908400"/>
                    <a:pt x="5322672" y="3908239"/>
                    <a:pt x="5322672" y="3908077"/>
                  </a:cubicBezTo>
                  <a:cubicBezTo>
                    <a:pt x="5322607" y="3908142"/>
                    <a:pt x="5322510" y="3908303"/>
                    <a:pt x="5322445" y="3908400"/>
                  </a:cubicBezTo>
                  <a:lnTo>
                    <a:pt x="5322348" y="3908303"/>
                  </a:lnTo>
                  <a:cubicBezTo>
                    <a:pt x="5322348" y="3908239"/>
                    <a:pt x="5322348" y="3908239"/>
                    <a:pt x="5322283" y="3908239"/>
                  </a:cubicBezTo>
                  <a:lnTo>
                    <a:pt x="5322186" y="3908142"/>
                  </a:lnTo>
                  <a:cubicBezTo>
                    <a:pt x="5322283" y="3907560"/>
                    <a:pt x="5322025" y="3907915"/>
                    <a:pt x="5321928" y="3907980"/>
                  </a:cubicBezTo>
                  <a:lnTo>
                    <a:pt x="5321507" y="3907721"/>
                  </a:lnTo>
                  <a:lnTo>
                    <a:pt x="5322510" y="3905263"/>
                  </a:lnTo>
                  <a:lnTo>
                    <a:pt x="5322510" y="3905166"/>
                  </a:lnTo>
                  <a:cubicBezTo>
                    <a:pt x="5322445" y="3905263"/>
                    <a:pt x="5322348" y="3905425"/>
                    <a:pt x="5322348" y="3905490"/>
                  </a:cubicBezTo>
                  <a:cubicBezTo>
                    <a:pt x="5321928" y="3906169"/>
                    <a:pt x="5321928" y="3906234"/>
                    <a:pt x="5321928" y="3905748"/>
                  </a:cubicBezTo>
                  <a:cubicBezTo>
                    <a:pt x="5321928" y="3905069"/>
                    <a:pt x="5321766" y="3905005"/>
                    <a:pt x="5321443" y="3905328"/>
                  </a:cubicBezTo>
                  <a:cubicBezTo>
                    <a:pt x="5321346" y="3905425"/>
                    <a:pt x="5321184" y="3905748"/>
                    <a:pt x="5321119" y="3905910"/>
                  </a:cubicBezTo>
                  <a:cubicBezTo>
                    <a:pt x="5321022" y="3906007"/>
                    <a:pt x="5321022" y="3905748"/>
                    <a:pt x="5320925" y="3905910"/>
                  </a:cubicBezTo>
                  <a:cubicBezTo>
                    <a:pt x="5320699" y="3906331"/>
                    <a:pt x="5321022" y="3905005"/>
                    <a:pt x="5320602" y="3905910"/>
                  </a:cubicBezTo>
                  <a:cubicBezTo>
                    <a:pt x="5320699" y="3905490"/>
                    <a:pt x="5320214" y="3906331"/>
                    <a:pt x="5320440" y="3905587"/>
                  </a:cubicBezTo>
                  <a:cubicBezTo>
                    <a:pt x="5320214" y="3905651"/>
                    <a:pt x="5319955" y="3905651"/>
                    <a:pt x="5319696" y="3905845"/>
                  </a:cubicBezTo>
                  <a:cubicBezTo>
                    <a:pt x="5319599" y="3905910"/>
                    <a:pt x="5319437" y="3906072"/>
                    <a:pt x="5319599" y="3905651"/>
                  </a:cubicBezTo>
                  <a:cubicBezTo>
                    <a:pt x="5319599" y="3905587"/>
                    <a:pt x="5319599" y="3905425"/>
                    <a:pt x="5319599" y="3905490"/>
                  </a:cubicBezTo>
                  <a:cubicBezTo>
                    <a:pt x="5319211" y="3906007"/>
                    <a:pt x="5319276" y="3905263"/>
                    <a:pt x="5319049" y="3905328"/>
                  </a:cubicBezTo>
                  <a:cubicBezTo>
                    <a:pt x="5318952" y="3905490"/>
                    <a:pt x="5318855" y="3905587"/>
                    <a:pt x="5318791" y="3905651"/>
                  </a:cubicBezTo>
                  <a:lnTo>
                    <a:pt x="5318306" y="3905263"/>
                  </a:lnTo>
                  <a:cubicBezTo>
                    <a:pt x="5318306" y="3905166"/>
                    <a:pt x="5318370" y="3905102"/>
                    <a:pt x="5318370" y="3904908"/>
                  </a:cubicBezTo>
                  <a:cubicBezTo>
                    <a:pt x="5318370" y="3904746"/>
                    <a:pt x="5318306" y="3904908"/>
                    <a:pt x="5318208" y="3905166"/>
                  </a:cubicBezTo>
                  <a:cubicBezTo>
                    <a:pt x="5317626" y="3904681"/>
                    <a:pt x="5316980" y="3904099"/>
                    <a:pt x="5316397" y="3903517"/>
                  </a:cubicBezTo>
                  <a:cubicBezTo>
                    <a:pt x="5316074" y="3903679"/>
                    <a:pt x="5315815" y="3903776"/>
                    <a:pt x="5315460" y="3903937"/>
                  </a:cubicBezTo>
                  <a:lnTo>
                    <a:pt x="5315233" y="3903776"/>
                  </a:lnTo>
                  <a:cubicBezTo>
                    <a:pt x="5314910" y="3903582"/>
                    <a:pt x="5314910" y="3903517"/>
                    <a:pt x="5314328" y="3903840"/>
                  </a:cubicBezTo>
                  <a:cubicBezTo>
                    <a:pt x="5314489" y="3904099"/>
                    <a:pt x="5314554" y="3904261"/>
                    <a:pt x="5314554" y="3904422"/>
                  </a:cubicBezTo>
                  <a:cubicBezTo>
                    <a:pt x="5313810" y="3904843"/>
                    <a:pt x="5313002" y="3905263"/>
                    <a:pt x="5312258" y="3905748"/>
                  </a:cubicBezTo>
                  <a:cubicBezTo>
                    <a:pt x="5312096" y="3905587"/>
                    <a:pt x="5311999" y="3905490"/>
                    <a:pt x="5311837" y="3905328"/>
                  </a:cubicBezTo>
                  <a:cubicBezTo>
                    <a:pt x="5311934" y="3905490"/>
                    <a:pt x="5311999" y="3905651"/>
                    <a:pt x="5312096" y="3905845"/>
                  </a:cubicBezTo>
                  <a:cubicBezTo>
                    <a:pt x="5310188" y="3907171"/>
                    <a:pt x="5308280" y="3908400"/>
                    <a:pt x="5306533" y="3910050"/>
                  </a:cubicBezTo>
                  <a:cubicBezTo>
                    <a:pt x="5303881" y="3911473"/>
                    <a:pt x="5301165" y="3912605"/>
                    <a:pt x="5298351" y="3913607"/>
                  </a:cubicBezTo>
                  <a:lnTo>
                    <a:pt x="5298351" y="3913543"/>
                  </a:lnTo>
                  <a:cubicBezTo>
                    <a:pt x="5297931" y="3913607"/>
                    <a:pt x="5297446" y="3913607"/>
                    <a:pt x="5297090" y="3913866"/>
                  </a:cubicBezTo>
                  <a:cubicBezTo>
                    <a:pt x="5296928" y="3913931"/>
                    <a:pt x="5296831" y="3914125"/>
                    <a:pt x="5296669" y="3914286"/>
                  </a:cubicBezTo>
                  <a:lnTo>
                    <a:pt x="5296087" y="3914513"/>
                  </a:lnTo>
                  <a:cubicBezTo>
                    <a:pt x="5295926" y="3914448"/>
                    <a:pt x="5295861" y="3914448"/>
                    <a:pt x="5295861" y="3914610"/>
                  </a:cubicBezTo>
                  <a:cubicBezTo>
                    <a:pt x="5294600" y="3915192"/>
                    <a:pt x="5293209" y="3915515"/>
                    <a:pt x="5291948" y="3915936"/>
                  </a:cubicBezTo>
                  <a:cubicBezTo>
                    <a:pt x="5291883" y="3915451"/>
                    <a:pt x="5291786" y="3914933"/>
                    <a:pt x="5291560" y="3914448"/>
                  </a:cubicBezTo>
                  <a:cubicBezTo>
                    <a:pt x="5291398" y="3914772"/>
                    <a:pt x="5291236" y="3915095"/>
                    <a:pt x="5291042" y="3915257"/>
                  </a:cubicBezTo>
                  <a:cubicBezTo>
                    <a:pt x="5291301" y="3915451"/>
                    <a:pt x="5291560" y="3915677"/>
                    <a:pt x="5291786" y="3915936"/>
                  </a:cubicBezTo>
                  <a:cubicBezTo>
                    <a:pt x="5288811" y="3916938"/>
                    <a:pt x="5285932" y="3917844"/>
                    <a:pt x="5282860" y="3918588"/>
                  </a:cubicBezTo>
                  <a:cubicBezTo>
                    <a:pt x="5282860" y="3918264"/>
                    <a:pt x="5282763" y="3918006"/>
                    <a:pt x="5282698" y="3917585"/>
                  </a:cubicBezTo>
                  <a:cubicBezTo>
                    <a:pt x="5282601" y="3918006"/>
                    <a:pt x="5282536" y="3918329"/>
                    <a:pt x="5282536" y="3918652"/>
                  </a:cubicBezTo>
                  <a:cubicBezTo>
                    <a:pt x="5279302" y="3919655"/>
                    <a:pt x="5275907" y="3920237"/>
                    <a:pt x="5272608" y="3920884"/>
                  </a:cubicBezTo>
                  <a:cubicBezTo>
                    <a:pt x="5272414" y="3920658"/>
                    <a:pt x="5272252" y="3920399"/>
                    <a:pt x="5272090" y="3920075"/>
                  </a:cubicBezTo>
                  <a:cubicBezTo>
                    <a:pt x="5272090" y="3920399"/>
                    <a:pt x="5272090" y="3920658"/>
                    <a:pt x="5272090" y="3920884"/>
                  </a:cubicBezTo>
                  <a:lnTo>
                    <a:pt x="5272090" y="3920981"/>
                  </a:lnTo>
                  <a:lnTo>
                    <a:pt x="5271023" y="3921240"/>
                  </a:lnTo>
                  <a:cubicBezTo>
                    <a:pt x="5271185" y="3921401"/>
                    <a:pt x="5271346" y="3921466"/>
                    <a:pt x="5271508" y="3921563"/>
                  </a:cubicBezTo>
                  <a:cubicBezTo>
                    <a:pt x="5271444" y="3921725"/>
                    <a:pt x="5271444" y="3921887"/>
                    <a:pt x="5271346" y="3922048"/>
                  </a:cubicBezTo>
                  <a:cubicBezTo>
                    <a:pt x="5271444" y="3921887"/>
                    <a:pt x="5271508" y="3921725"/>
                    <a:pt x="5271605" y="3921563"/>
                  </a:cubicBezTo>
                  <a:cubicBezTo>
                    <a:pt x="5272090" y="3921822"/>
                    <a:pt x="5272769" y="3921725"/>
                    <a:pt x="5273578" y="3921304"/>
                  </a:cubicBezTo>
                  <a:lnTo>
                    <a:pt x="5275486" y="3922404"/>
                  </a:lnTo>
                  <a:lnTo>
                    <a:pt x="5275486" y="3922469"/>
                  </a:lnTo>
                  <a:cubicBezTo>
                    <a:pt x="5275583" y="3922566"/>
                    <a:pt x="5275583" y="3922792"/>
                    <a:pt x="5275648" y="3922792"/>
                  </a:cubicBezTo>
                  <a:cubicBezTo>
                    <a:pt x="5275745" y="3922792"/>
                    <a:pt x="5275810" y="3922727"/>
                    <a:pt x="5275907" y="3922630"/>
                  </a:cubicBezTo>
                  <a:lnTo>
                    <a:pt x="5276068" y="3922727"/>
                  </a:lnTo>
                  <a:cubicBezTo>
                    <a:pt x="5276068" y="3922792"/>
                    <a:pt x="5276068" y="3922889"/>
                    <a:pt x="5276133" y="3922727"/>
                  </a:cubicBezTo>
                  <a:lnTo>
                    <a:pt x="5277071" y="3923213"/>
                  </a:lnTo>
                  <a:cubicBezTo>
                    <a:pt x="5276812" y="3923730"/>
                    <a:pt x="5276553" y="3924118"/>
                    <a:pt x="5276392" y="3924538"/>
                  </a:cubicBezTo>
                  <a:cubicBezTo>
                    <a:pt x="5276553" y="3924280"/>
                    <a:pt x="5276747" y="3924118"/>
                    <a:pt x="5276909" y="3924053"/>
                  </a:cubicBezTo>
                  <a:cubicBezTo>
                    <a:pt x="5276974" y="3923795"/>
                    <a:pt x="5277071" y="3923536"/>
                    <a:pt x="5277136" y="3923213"/>
                  </a:cubicBezTo>
                  <a:cubicBezTo>
                    <a:pt x="5277815" y="3923536"/>
                    <a:pt x="5278559" y="3923892"/>
                    <a:pt x="5279205" y="3924118"/>
                  </a:cubicBezTo>
                  <a:cubicBezTo>
                    <a:pt x="5279044" y="3924377"/>
                    <a:pt x="5278979" y="3924636"/>
                    <a:pt x="5278720" y="3924959"/>
                  </a:cubicBezTo>
                  <a:cubicBezTo>
                    <a:pt x="5278979" y="3924636"/>
                    <a:pt x="5279141" y="3924377"/>
                    <a:pt x="5279302" y="3924118"/>
                  </a:cubicBezTo>
                  <a:cubicBezTo>
                    <a:pt x="5280046" y="3924474"/>
                    <a:pt x="5280887" y="3924700"/>
                    <a:pt x="5281696" y="3924862"/>
                  </a:cubicBezTo>
                  <a:cubicBezTo>
                    <a:pt x="5281599" y="3925121"/>
                    <a:pt x="5281437" y="3925379"/>
                    <a:pt x="5281372" y="3925703"/>
                  </a:cubicBezTo>
                  <a:cubicBezTo>
                    <a:pt x="5281534" y="3925379"/>
                    <a:pt x="5281696" y="3925218"/>
                    <a:pt x="5281793" y="3924959"/>
                  </a:cubicBezTo>
                  <a:lnTo>
                    <a:pt x="5281793" y="3924862"/>
                  </a:lnTo>
                  <a:lnTo>
                    <a:pt x="5282181" y="3924959"/>
                  </a:lnTo>
                  <a:lnTo>
                    <a:pt x="5282342" y="3924959"/>
                  </a:lnTo>
                  <a:cubicBezTo>
                    <a:pt x="5282342" y="3925121"/>
                    <a:pt x="5282278" y="3925379"/>
                    <a:pt x="5282278" y="3925444"/>
                  </a:cubicBezTo>
                  <a:cubicBezTo>
                    <a:pt x="5282342" y="3925703"/>
                    <a:pt x="5282278" y="3925961"/>
                    <a:pt x="5282278" y="3926285"/>
                  </a:cubicBezTo>
                  <a:lnTo>
                    <a:pt x="5282116" y="3926544"/>
                  </a:lnTo>
                  <a:lnTo>
                    <a:pt x="5282181" y="3926544"/>
                  </a:lnTo>
                  <a:lnTo>
                    <a:pt x="5282278" y="3926285"/>
                  </a:lnTo>
                  <a:cubicBezTo>
                    <a:pt x="5282439" y="3926026"/>
                    <a:pt x="5282536" y="3925800"/>
                    <a:pt x="5282763" y="3925282"/>
                  </a:cubicBezTo>
                  <a:cubicBezTo>
                    <a:pt x="5282860" y="3925282"/>
                    <a:pt x="5283119" y="3925024"/>
                    <a:pt x="5283183" y="3925024"/>
                  </a:cubicBezTo>
                  <a:cubicBezTo>
                    <a:pt x="5283183" y="3925024"/>
                    <a:pt x="5283183" y="3925218"/>
                    <a:pt x="5283022" y="3925541"/>
                  </a:cubicBezTo>
                  <a:cubicBezTo>
                    <a:pt x="5282957" y="3925606"/>
                    <a:pt x="5283022" y="3925703"/>
                    <a:pt x="5283119" y="3925606"/>
                  </a:cubicBezTo>
                  <a:lnTo>
                    <a:pt x="5283183" y="3925541"/>
                  </a:lnTo>
                  <a:cubicBezTo>
                    <a:pt x="5283183" y="3925541"/>
                    <a:pt x="5283280" y="3925282"/>
                    <a:pt x="5283345" y="3925024"/>
                  </a:cubicBezTo>
                  <a:lnTo>
                    <a:pt x="5283507" y="3925024"/>
                  </a:lnTo>
                  <a:cubicBezTo>
                    <a:pt x="5283442" y="3925121"/>
                    <a:pt x="5283345" y="3925282"/>
                    <a:pt x="5283345" y="3925282"/>
                  </a:cubicBezTo>
                  <a:cubicBezTo>
                    <a:pt x="5283280" y="3925379"/>
                    <a:pt x="5283183" y="3925444"/>
                    <a:pt x="5283183" y="3925444"/>
                  </a:cubicBezTo>
                  <a:cubicBezTo>
                    <a:pt x="5283345" y="3925282"/>
                    <a:pt x="5283604" y="3925121"/>
                    <a:pt x="5283507" y="3925379"/>
                  </a:cubicBezTo>
                  <a:cubicBezTo>
                    <a:pt x="5283345" y="3925800"/>
                    <a:pt x="5283604" y="3925606"/>
                    <a:pt x="5283765" y="3925444"/>
                  </a:cubicBezTo>
                  <a:cubicBezTo>
                    <a:pt x="5284089" y="3925218"/>
                    <a:pt x="5283442" y="3926285"/>
                    <a:pt x="5283442" y="3926447"/>
                  </a:cubicBezTo>
                  <a:cubicBezTo>
                    <a:pt x="5283765" y="3926026"/>
                    <a:pt x="5284251" y="3925379"/>
                    <a:pt x="5284412" y="3925444"/>
                  </a:cubicBezTo>
                  <a:cubicBezTo>
                    <a:pt x="5284348" y="3925703"/>
                    <a:pt x="5284186" y="3925961"/>
                    <a:pt x="5284024" y="3926188"/>
                  </a:cubicBezTo>
                  <a:lnTo>
                    <a:pt x="5284768" y="3925541"/>
                  </a:lnTo>
                  <a:cubicBezTo>
                    <a:pt x="5284671" y="3925703"/>
                    <a:pt x="5284671" y="3925961"/>
                    <a:pt x="5284606" y="3926026"/>
                  </a:cubicBezTo>
                  <a:cubicBezTo>
                    <a:pt x="5284509" y="3926285"/>
                    <a:pt x="5285253" y="3925121"/>
                    <a:pt x="5284930" y="3925961"/>
                  </a:cubicBezTo>
                  <a:cubicBezTo>
                    <a:pt x="5284833" y="3926188"/>
                    <a:pt x="5285027" y="3926188"/>
                    <a:pt x="5285027" y="3926285"/>
                  </a:cubicBezTo>
                  <a:lnTo>
                    <a:pt x="5285091" y="3926350"/>
                  </a:lnTo>
                  <a:cubicBezTo>
                    <a:pt x="5285253" y="3926188"/>
                    <a:pt x="5285350" y="3926026"/>
                    <a:pt x="5285415" y="3925864"/>
                  </a:cubicBezTo>
                  <a:lnTo>
                    <a:pt x="5285674" y="3926544"/>
                  </a:lnTo>
                  <a:cubicBezTo>
                    <a:pt x="5285512" y="3926867"/>
                    <a:pt x="5285350" y="3927287"/>
                    <a:pt x="5285091" y="3927611"/>
                  </a:cubicBezTo>
                  <a:cubicBezTo>
                    <a:pt x="5285350" y="3927287"/>
                    <a:pt x="5285576" y="3927029"/>
                    <a:pt x="5285835" y="3926705"/>
                  </a:cubicBezTo>
                  <a:cubicBezTo>
                    <a:pt x="5285674" y="3927029"/>
                    <a:pt x="5285576" y="3927352"/>
                    <a:pt x="5285350" y="3927773"/>
                  </a:cubicBezTo>
                  <a:cubicBezTo>
                    <a:pt x="5285576" y="3927514"/>
                    <a:pt x="5285674" y="3927287"/>
                    <a:pt x="5285835" y="3927093"/>
                  </a:cubicBezTo>
                  <a:cubicBezTo>
                    <a:pt x="5285997" y="3927093"/>
                    <a:pt x="5286159" y="3927029"/>
                    <a:pt x="5286256" y="3927029"/>
                  </a:cubicBezTo>
                  <a:cubicBezTo>
                    <a:pt x="5286353" y="3927029"/>
                    <a:pt x="5286353" y="3927190"/>
                    <a:pt x="5286579" y="3926705"/>
                  </a:cubicBezTo>
                  <a:lnTo>
                    <a:pt x="5286676" y="3926770"/>
                  </a:lnTo>
                  <a:cubicBezTo>
                    <a:pt x="5286094" y="3927676"/>
                    <a:pt x="5286417" y="3927449"/>
                    <a:pt x="5286579" y="3927287"/>
                  </a:cubicBezTo>
                  <a:lnTo>
                    <a:pt x="5286838" y="3927029"/>
                  </a:lnTo>
                  <a:cubicBezTo>
                    <a:pt x="5286999" y="3927190"/>
                    <a:pt x="5287097" y="3927449"/>
                    <a:pt x="5287258" y="3927514"/>
                  </a:cubicBezTo>
                  <a:cubicBezTo>
                    <a:pt x="5287808" y="3928031"/>
                    <a:pt x="5288325" y="3928516"/>
                    <a:pt x="5288972" y="3929002"/>
                  </a:cubicBezTo>
                  <a:cubicBezTo>
                    <a:pt x="5288746" y="3929422"/>
                    <a:pt x="5288908" y="3929357"/>
                    <a:pt x="5288552" y="3929842"/>
                  </a:cubicBezTo>
                  <a:cubicBezTo>
                    <a:pt x="5288811" y="3929584"/>
                    <a:pt x="5288972" y="3929357"/>
                    <a:pt x="5289166" y="3929099"/>
                  </a:cubicBezTo>
                  <a:lnTo>
                    <a:pt x="5289328" y="3929163"/>
                  </a:lnTo>
                  <a:lnTo>
                    <a:pt x="5289231" y="3929422"/>
                  </a:lnTo>
                  <a:lnTo>
                    <a:pt x="5289393" y="3929260"/>
                  </a:lnTo>
                  <a:lnTo>
                    <a:pt x="5289651" y="3929745"/>
                  </a:lnTo>
                  <a:cubicBezTo>
                    <a:pt x="5289166" y="3930683"/>
                    <a:pt x="5289328" y="3930845"/>
                    <a:pt x="5288649" y="3931912"/>
                  </a:cubicBezTo>
                  <a:cubicBezTo>
                    <a:pt x="5289231" y="3931071"/>
                    <a:pt x="5289490" y="3930683"/>
                    <a:pt x="5289878" y="3930166"/>
                  </a:cubicBezTo>
                  <a:cubicBezTo>
                    <a:pt x="5289651" y="3930683"/>
                    <a:pt x="5289490" y="3931071"/>
                    <a:pt x="5289328" y="3931492"/>
                  </a:cubicBezTo>
                  <a:cubicBezTo>
                    <a:pt x="5289975" y="3930586"/>
                    <a:pt x="5289554" y="3931492"/>
                    <a:pt x="5289975" y="3931007"/>
                  </a:cubicBezTo>
                  <a:lnTo>
                    <a:pt x="5289975" y="3931071"/>
                  </a:lnTo>
                  <a:cubicBezTo>
                    <a:pt x="5289878" y="3931492"/>
                    <a:pt x="5289716" y="3931912"/>
                    <a:pt x="5289651" y="3932333"/>
                  </a:cubicBezTo>
                  <a:lnTo>
                    <a:pt x="5290719" y="3931653"/>
                  </a:lnTo>
                  <a:lnTo>
                    <a:pt x="5290880" y="3931815"/>
                  </a:lnTo>
                  <a:cubicBezTo>
                    <a:pt x="5290395" y="3932559"/>
                    <a:pt x="5290719" y="3932236"/>
                    <a:pt x="5290880" y="3932236"/>
                  </a:cubicBezTo>
                  <a:cubicBezTo>
                    <a:pt x="5291042" y="3932236"/>
                    <a:pt x="5290977" y="3932494"/>
                    <a:pt x="5291042" y="3932656"/>
                  </a:cubicBezTo>
                  <a:cubicBezTo>
                    <a:pt x="5290880" y="3932915"/>
                    <a:pt x="5290719" y="3933141"/>
                    <a:pt x="5290557" y="3933400"/>
                  </a:cubicBezTo>
                  <a:cubicBezTo>
                    <a:pt x="5290622" y="3933497"/>
                    <a:pt x="5291236" y="3932915"/>
                    <a:pt x="5290719" y="3933723"/>
                  </a:cubicBezTo>
                  <a:cubicBezTo>
                    <a:pt x="5290719" y="3933820"/>
                    <a:pt x="5290880" y="3933723"/>
                    <a:pt x="5291139" y="3933335"/>
                  </a:cubicBezTo>
                  <a:lnTo>
                    <a:pt x="5291398" y="3932979"/>
                  </a:lnTo>
                  <a:cubicBezTo>
                    <a:pt x="5291398" y="3933076"/>
                    <a:pt x="5291301" y="3933141"/>
                    <a:pt x="5291301" y="3933141"/>
                  </a:cubicBezTo>
                  <a:cubicBezTo>
                    <a:pt x="5290816" y="3933723"/>
                    <a:pt x="5290977" y="3933820"/>
                    <a:pt x="5290719" y="3934241"/>
                  </a:cubicBezTo>
                  <a:lnTo>
                    <a:pt x="5291463" y="3933497"/>
                  </a:lnTo>
                  <a:cubicBezTo>
                    <a:pt x="5291721" y="3933562"/>
                    <a:pt x="5291463" y="3934079"/>
                    <a:pt x="5290977" y="3935049"/>
                  </a:cubicBezTo>
                  <a:cubicBezTo>
                    <a:pt x="5291624" y="3934305"/>
                    <a:pt x="5292045" y="3934079"/>
                    <a:pt x="5292303" y="3934079"/>
                  </a:cubicBezTo>
                  <a:lnTo>
                    <a:pt x="5292465" y="3934241"/>
                  </a:lnTo>
                  <a:cubicBezTo>
                    <a:pt x="5292465" y="3934305"/>
                    <a:pt x="5292465" y="3934402"/>
                    <a:pt x="5292368" y="3934564"/>
                  </a:cubicBezTo>
                  <a:cubicBezTo>
                    <a:pt x="5292303" y="3934823"/>
                    <a:pt x="5292368" y="3934629"/>
                    <a:pt x="5292562" y="3934467"/>
                  </a:cubicBezTo>
                  <a:lnTo>
                    <a:pt x="5292627" y="3934467"/>
                  </a:lnTo>
                  <a:lnTo>
                    <a:pt x="5293112" y="3935049"/>
                  </a:lnTo>
                  <a:cubicBezTo>
                    <a:pt x="5293047" y="3935211"/>
                    <a:pt x="5292950" y="3935405"/>
                    <a:pt x="5292789" y="3935567"/>
                  </a:cubicBezTo>
                  <a:cubicBezTo>
                    <a:pt x="5292950" y="3935405"/>
                    <a:pt x="5293112" y="3935308"/>
                    <a:pt x="5293209" y="3935146"/>
                  </a:cubicBezTo>
                  <a:cubicBezTo>
                    <a:pt x="5293532" y="3935567"/>
                    <a:pt x="5294017" y="3935890"/>
                    <a:pt x="5294373" y="3936311"/>
                  </a:cubicBezTo>
                  <a:cubicBezTo>
                    <a:pt x="5294276" y="3936537"/>
                    <a:pt x="5294373" y="3936634"/>
                    <a:pt x="5294438" y="3936634"/>
                  </a:cubicBezTo>
                  <a:cubicBezTo>
                    <a:pt x="5294632" y="3936634"/>
                    <a:pt x="5294535" y="3936796"/>
                    <a:pt x="5294114" y="3937281"/>
                  </a:cubicBezTo>
                  <a:cubicBezTo>
                    <a:pt x="5293888" y="3937540"/>
                    <a:pt x="5293694" y="3937798"/>
                    <a:pt x="5293468" y="3938122"/>
                  </a:cubicBezTo>
                  <a:lnTo>
                    <a:pt x="5293371" y="3938542"/>
                  </a:lnTo>
                  <a:cubicBezTo>
                    <a:pt x="5293112" y="3938768"/>
                    <a:pt x="5292886" y="3939124"/>
                    <a:pt x="5292465" y="3939609"/>
                  </a:cubicBezTo>
                  <a:cubicBezTo>
                    <a:pt x="5292691" y="3939448"/>
                    <a:pt x="5292886" y="3939351"/>
                    <a:pt x="5292950" y="3939189"/>
                  </a:cubicBezTo>
                  <a:cubicBezTo>
                    <a:pt x="5293694" y="3938283"/>
                    <a:pt x="5293694" y="3938380"/>
                    <a:pt x="5294017" y="3938219"/>
                  </a:cubicBezTo>
                  <a:cubicBezTo>
                    <a:pt x="5294212" y="3938122"/>
                    <a:pt x="5294017" y="3938542"/>
                    <a:pt x="5294438" y="3938122"/>
                  </a:cubicBezTo>
                  <a:cubicBezTo>
                    <a:pt x="5294632" y="3937960"/>
                    <a:pt x="5294632" y="3938219"/>
                    <a:pt x="5294632" y="3938380"/>
                  </a:cubicBezTo>
                  <a:cubicBezTo>
                    <a:pt x="5294632" y="3938607"/>
                    <a:pt x="5294697" y="3938704"/>
                    <a:pt x="5294955" y="3938704"/>
                  </a:cubicBezTo>
                  <a:lnTo>
                    <a:pt x="5295020" y="3938607"/>
                  </a:lnTo>
                  <a:lnTo>
                    <a:pt x="5295020" y="3938704"/>
                  </a:lnTo>
                  <a:cubicBezTo>
                    <a:pt x="5295117" y="3938704"/>
                    <a:pt x="5295279" y="3938607"/>
                    <a:pt x="5295376" y="3938542"/>
                  </a:cubicBezTo>
                  <a:cubicBezTo>
                    <a:pt x="5295117" y="3938768"/>
                    <a:pt x="5294955" y="3938963"/>
                    <a:pt x="5294858" y="3939124"/>
                  </a:cubicBezTo>
                  <a:lnTo>
                    <a:pt x="5294438" y="3939545"/>
                  </a:lnTo>
                  <a:cubicBezTo>
                    <a:pt x="5294212" y="3939933"/>
                    <a:pt x="5294373" y="3939868"/>
                    <a:pt x="5294535" y="3939771"/>
                  </a:cubicBezTo>
                  <a:cubicBezTo>
                    <a:pt x="5294632" y="3939706"/>
                    <a:pt x="5295020" y="3939351"/>
                    <a:pt x="5294632" y="3939933"/>
                  </a:cubicBezTo>
                  <a:cubicBezTo>
                    <a:pt x="5294697" y="3939868"/>
                    <a:pt x="5294761" y="3939868"/>
                    <a:pt x="5294858" y="3939771"/>
                  </a:cubicBezTo>
                  <a:cubicBezTo>
                    <a:pt x="5295376" y="3939448"/>
                    <a:pt x="5295764" y="3939124"/>
                    <a:pt x="5295861" y="3939351"/>
                  </a:cubicBezTo>
                  <a:cubicBezTo>
                    <a:pt x="5295958" y="3939771"/>
                    <a:pt x="5296346" y="3939771"/>
                    <a:pt x="5296346" y="3940289"/>
                  </a:cubicBezTo>
                  <a:cubicBezTo>
                    <a:pt x="5296346" y="3940677"/>
                    <a:pt x="5296443" y="3940612"/>
                    <a:pt x="5295861" y="3941420"/>
                  </a:cubicBezTo>
                  <a:cubicBezTo>
                    <a:pt x="5296087" y="3941194"/>
                    <a:pt x="5296508" y="3940838"/>
                    <a:pt x="5296702" y="3940774"/>
                  </a:cubicBezTo>
                  <a:cubicBezTo>
                    <a:pt x="5296831" y="3940677"/>
                    <a:pt x="5296766" y="3940935"/>
                    <a:pt x="5296766" y="3940935"/>
                  </a:cubicBezTo>
                  <a:cubicBezTo>
                    <a:pt x="5296831" y="3941032"/>
                    <a:pt x="5296702" y="3941194"/>
                    <a:pt x="5297025" y="3941032"/>
                  </a:cubicBezTo>
                  <a:cubicBezTo>
                    <a:pt x="5297187" y="3940935"/>
                    <a:pt x="5296831" y="3941420"/>
                    <a:pt x="5296928" y="3941356"/>
                  </a:cubicBezTo>
                  <a:cubicBezTo>
                    <a:pt x="5297090" y="3941259"/>
                    <a:pt x="5297090" y="3941356"/>
                    <a:pt x="5297090" y="3941420"/>
                  </a:cubicBezTo>
                  <a:cubicBezTo>
                    <a:pt x="5297187" y="3941679"/>
                    <a:pt x="5297187" y="3941938"/>
                    <a:pt x="5297284" y="3942100"/>
                  </a:cubicBezTo>
                  <a:cubicBezTo>
                    <a:pt x="5297349" y="3942164"/>
                    <a:pt x="5297187" y="3942520"/>
                    <a:pt x="5297446" y="3942358"/>
                  </a:cubicBezTo>
                  <a:cubicBezTo>
                    <a:pt x="5297510" y="3942261"/>
                    <a:pt x="5297187" y="3942746"/>
                    <a:pt x="5297607" y="3942520"/>
                  </a:cubicBezTo>
                  <a:cubicBezTo>
                    <a:pt x="5297672" y="3942423"/>
                    <a:pt x="5297769" y="3942520"/>
                    <a:pt x="5297607" y="3942682"/>
                  </a:cubicBezTo>
                  <a:cubicBezTo>
                    <a:pt x="5297090" y="3943426"/>
                    <a:pt x="5297510" y="3943264"/>
                    <a:pt x="5297834" y="3943102"/>
                  </a:cubicBezTo>
                  <a:cubicBezTo>
                    <a:pt x="5297931" y="3943102"/>
                    <a:pt x="5298028" y="3943102"/>
                    <a:pt x="5297931" y="3943102"/>
                  </a:cubicBezTo>
                  <a:cubicBezTo>
                    <a:pt x="5297187" y="3944008"/>
                    <a:pt x="5297931" y="3943490"/>
                    <a:pt x="5298092" y="3943490"/>
                  </a:cubicBezTo>
                  <a:cubicBezTo>
                    <a:pt x="5298254" y="3943490"/>
                    <a:pt x="5298351" y="3943490"/>
                    <a:pt x="5298254" y="3943749"/>
                  </a:cubicBezTo>
                  <a:cubicBezTo>
                    <a:pt x="5298157" y="3943911"/>
                    <a:pt x="5298092" y="3944072"/>
                    <a:pt x="5298416" y="3943846"/>
                  </a:cubicBezTo>
                  <a:cubicBezTo>
                    <a:pt x="5298610" y="3943749"/>
                    <a:pt x="5298675" y="3943749"/>
                    <a:pt x="5298675" y="3943846"/>
                  </a:cubicBezTo>
                  <a:cubicBezTo>
                    <a:pt x="5298610" y="3944234"/>
                    <a:pt x="5299515" y="3943749"/>
                    <a:pt x="5299418" y="3944234"/>
                  </a:cubicBezTo>
                  <a:cubicBezTo>
                    <a:pt x="5300227" y="3943684"/>
                    <a:pt x="5300001" y="3944234"/>
                    <a:pt x="5300098" y="3944428"/>
                  </a:cubicBezTo>
                  <a:cubicBezTo>
                    <a:pt x="5300098" y="3944428"/>
                    <a:pt x="5300162" y="3944428"/>
                    <a:pt x="5300227" y="3944331"/>
                  </a:cubicBezTo>
                  <a:cubicBezTo>
                    <a:pt x="5300486" y="3944169"/>
                    <a:pt x="5300583" y="3944169"/>
                    <a:pt x="5300680" y="3944169"/>
                  </a:cubicBezTo>
                  <a:lnTo>
                    <a:pt x="5301165" y="3943684"/>
                  </a:lnTo>
                  <a:lnTo>
                    <a:pt x="5301229" y="3943846"/>
                  </a:lnTo>
                  <a:lnTo>
                    <a:pt x="5300841" y="3944428"/>
                  </a:lnTo>
                  <a:lnTo>
                    <a:pt x="5301068" y="3944428"/>
                  </a:lnTo>
                  <a:cubicBezTo>
                    <a:pt x="5300744" y="3944752"/>
                    <a:pt x="5301229" y="3944428"/>
                    <a:pt x="5300906" y="3944816"/>
                  </a:cubicBezTo>
                  <a:cubicBezTo>
                    <a:pt x="5301327" y="3944590"/>
                    <a:pt x="5301488" y="3944493"/>
                    <a:pt x="5301650" y="3944331"/>
                  </a:cubicBezTo>
                  <a:lnTo>
                    <a:pt x="5301812" y="3944590"/>
                  </a:lnTo>
                  <a:cubicBezTo>
                    <a:pt x="5301424" y="3944978"/>
                    <a:pt x="5300841" y="3945495"/>
                    <a:pt x="5300162" y="3946142"/>
                  </a:cubicBezTo>
                  <a:lnTo>
                    <a:pt x="5300162" y="3946239"/>
                  </a:lnTo>
                  <a:cubicBezTo>
                    <a:pt x="5300583" y="3945916"/>
                    <a:pt x="5300906" y="3945819"/>
                    <a:pt x="5301585" y="3945237"/>
                  </a:cubicBezTo>
                  <a:cubicBezTo>
                    <a:pt x="5301747" y="3945172"/>
                    <a:pt x="5301812" y="3945075"/>
                    <a:pt x="5301909" y="3945075"/>
                  </a:cubicBezTo>
                  <a:cubicBezTo>
                    <a:pt x="5302167" y="3944913"/>
                    <a:pt x="5301424" y="3945754"/>
                    <a:pt x="5301909" y="3945398"/>
                  </a:cubicBezTo>
                  <a:cubicBezTo>
                    <a:pt x="5302070" y="3945334"/>
                    <a:pt x="5302167" y="3945237"/>
                    <a:pt x="5302232" y="3945237"/>
                  </a:cubicBezTo>
                  <a:lnTo>
                    <a:pt x="5302394" y="3945495"/>
                  </a:lnTo>
                  <a:cubicBezTo>
                    <a:pt x="5302297" y="3945657"/>
                    <a:pt x="5302232" y="3945916"/>
                    <a:pt x="5302297" y="3945819"/>
                  </a:cubicBezTo>
                  <a:cubicBezTo>
                    <a:pt x="5302491" y="3945754"/>
                    <a:pt x="5302555" y="3945754"/>
                    <a:pt x="5302555" y="3945754"/>
                  </a:cubicBezTo>
                  <a:cubicBezTo>
                    <a:pt x="5302555" y="3945819"/>
                    <a:pt x="5302167" y="3946304"/>
                    <a:pt x="5302070" y="3946498"/>
                  </a:cubicBezTo>
                  <a:cubicBezTo>
                    <a:pt x="5302750" y="3946142"/>
                    <a:pt x="5302814" y="3946304"/>
                    <a:pt x="5302394" y="3947048"/>
                  </a:cubicBezTo>
                  <a:lnTo>
                    <a:pt x="5302911" y="3946724"/>
                  </a:lnTo>
                  <a:cubicBezTo>
                    <a:pt x="5302297" y="3947404"/>
                    <a:pt x="5302814" y="3947048"/>
                    <a:pt x="5302911" y="3947145"/>
                  </a:cubicBezTo>
                  <a:cubicBezTo>
                    <a:pt x="5302976" y="3947145"/>
                    <a:pt x="5302750" y="3947565"/>
                    <a:pt x="5302976" y="3947468"/>
                  </a:cubicBezTo>
                  <a:cubicBezTo>
                    <a:pt x="5303299" y="3947306"/>
                    <a:pt x="5302555" y="3948050"/>
                    <a:pt x="5303235" y="3947630"/>
                  </a:cubicBezTo>
                  <a:cubicBezTo>
                    <a:pt x="5302911" y="3947986"/>
                    <a:pt x="5302652" y="3948309"/>
                    <a:pt x="5302297" y="3948632"/>
                  </a:cubicBezTo>
                  <a:cubicBezTo>
                    <a:pt x="5302750" y="3948309"/>
                    <a:pt x="5303138" y="3948050"/>
                    <a:pt x="5303558" y="3947727"/>
                  </a:cubicBezTo>
                  <a:lnTo>
                    <a:pt x="5303558" y="3947824"/>
                  </a:lnTo>
                  <a:cubicBezTo>
                    <a:pt x="5303558" y="3947986"/>
                    <a:pt x="5303720" y="3947889"/>
                    <a:pt x="5303299" y="3948374"/>
                  </a:cubicBezTo>
                  <a:cubicBezTo>
                    <a:pt x="5303235" y="3948568"/>
                    <a:pt x="5303558" y="3948309"/>
                    <a:pt x="5303558" y="3948471"/>
                  </a:cubicBezTo>
                  <a:cubicBezTo>
                    <a:pt x="5303493" y="3948632"/>
                    <a:pt x="5303655" y="3948471"/>
                    <a:pt x="5303817" y="3948374"/>
                  </a:cubicBezTo>
                  <a:lnTo>
                    <a:pt x="5303881" y="3948568"/>
                  </a:lnTo>
                  <a:lnTo>
                    <a:pt x="5303558" y="3949053"/>
                  </a:lnTo>
                  <a:lnTo>
                    <a:pt x="5304043" y="3948794"/>
                  </a:lnTo>
                  <a:lnTo>
                    <a:pt x="5304140" y="3949053"/>
                  </a:lnTo>
                  <a:lnTo>
                    <a:pt x="5303881" y="3949376"/>
                  </a:lnTo>
                  <a:cubicBezTo>
                    <a:pt x="5304043" y="3949312"/>
                    <a:pt x="5304140" y="3949215"/>
                    <a:pt x="5304237" y="3949215"/>
                  </a:cubicBezTo>
                  <a:lnTo>
                    <a:pt x="5304981" y="3950541"/>
                  </a:lnTo>
                  <a:cubicBezTo>
                    <a:pt x="5304884" y="3950702"/>
                    <a:pt x="5304722" y="3950864"/>
                    <a:pt x="5304464" y="3951187"/>
                  </a:cubicBezTo>
                  <a:cubicBezTo>
                    <a:pt x="5304625" y="3951123"/>
                    <a:pt x="5304884" y="3950961"/>
                    <a:pt x="5305143" y="3950799"/>
                  </a:cubicBezTo>
                  <a:lnTo>
                    <a:pt x="5305466" y="3951284"/>
                  </a:lnTo>
                  <a:cubicBezTo>
                    <a:pt x="5305207" y="3951543"/>
                    <a:pt x="5304884" y="3951867"/>
                    <a:pt x="5304625" y="3952125"/>
                  </a:cubicBezTo>
                  <a:cubicBezTo>
                    <a:pt x="5304981" y="3951964"/>
                    <a:pt x="5305207" y="3951608"/>
                    <a:pt x="5305563" y="3951381"/>
                  </a:cubicBezTo>
                  <a:lnTo>
                    <a:pt x="5305628" y="3951543"/>
                  </a:lnTo>
                  <a:lnTo>
                    <a:pt x="5305563" y="3951608"/>
                  </a:lnTo>
                  <a:lnTo>
                    <a:pt x="5305628" y="3951543"/>
                  </a:lnTo>
                  <a:lnTo>
                    <a:pt x="5306048" y="3952287"/>
                  </a:lnTo>
                  <a:lnTo>
                    <a:pt x="5306210" y="3952513"/>
                  </a:lnTo>
                  <a:lnTo>
                    <a:pt x="5306210" y="3952610"/>
                  </a:lnTo>
                  <a:cubicBezTo>
                    <a:pt x="5305628" y="3953031"/>
                    <a:pt x="5305207" y="3953354"/>
                    <a:pt x="5305466" y="3953354"/>
                  </a:cubicBezTo>
                  <a:cubicBezTo>
                    <a:pt x="5305725" y="3953096"/>
                    <a:pt x="5305951" y="3952934"/>
                    <a:pt x="5306210" y="3952610"/>
                  </a:cubicBezTo>
                  <a:cubicBezTo>
                    <a:pt x="5306210" y="3952610"/>
                    <a:pt x="5306210" y="3952610"/>
                    <a:pt x="5306307" y="3952513"/>
                  </a:cubicBezTo>
                  <a:lnTo>
                    <a:pt x="5306469" y="3952772"/>
                  </a:lnTo>
                  <a:lnTo>
                    <a:pt x="5306372" y="3952869"/>
                  </a:lnTo>
                  <a:cubicBezTo>
                    <a:pt x="5306469" y="3952869"/>
                    <a:pt x="5306469" y="3952772"/>
                    <a:pt x="5306469" y="3952772"/>
                  </a:cubicBezTo>
                  <a:lnTo>
                    <a:pt x="5306695" y="3953193"/>
                  </a:lnTo>
                  <a:cubicBezTo>
                    <a:pt x="5306113" y="3953516"/>
                    <a:pt x="5305628" y="3953775"/>
                    <a:pt x="5304561" y="3954680"/>
                  </a:cubicBezTo>
                  <a:cubicBezTo>
                    <a:pt x="5304981" y="3954422"/>
                    <a:pt x="5305304" y="3954357"/>
                    <a:pt x="5305628" y="3954195"/>
                  </a:cubicBezTo>
                  <a:cubicBezTo>
                    <a:pt x="5306048" y="3953839"/>
                    <a:pt x="5306372" y="3953613"/>
                    <a:pt x="5306695" y="3953257"/>
                  </a:cubicBezTo>
                  <a:cubicBezTo>
                    <a:pt x="5307698" y="3955101"/>
                    <a:pt x="5308183" y="3957235"/>
                    <a:pt x="5310350" y="3958173"/>
                  </a:cubicBezTo>
                  <a:lnTo>
                    <a:pt x="5309865" y="3958496"/>
                  </a:lnTo>
                  <a:cubicBezTo>
                    <a:pt x="5309703" y="3958723"/>
                    <a:pt x="5309767" y="3958658"/>
                    <a:pt x="5310511" y="3958238"/>
                  </a:cubicBezTo>
                  <a:cubicBezTo>
                    <a:pt x="5310608" y="3958238"/>
                    <a:pt x="5310770" y="3958335"/>
                    <a:pt x="5310932" y="3958335"/>
                  </a:cubicBezTo>
                  <a:cubicBezTo>
                    <a:pt x="5310932" y="3958496"/>
                    <a:pt x="5310608" y="3958820"/>
                    <a:pt x="5310770" y="3958723"/>
                  </a:cubicBezTo>
                  <a:cubicBezTo>
                    <a:pt x="5310835" y="3958723"/>
                    <a:pt x="5310835" y="3958723"/>
                    <a:pt x="5310835" y="3958723"/>
                  </a:cubicBezTo>
                  <a:cubicBezTo>
                    <a:pt x="5309509" y="3960308"/>
                    <a:pt x="5307374" y="3962119"/>
                    <a:pt x="5303396" y="3964285"/>
                  </a:cubicBezTo>
                  <a:cubicBezTo>
                    <a:pt x="5302814" y="3964544"/>
                    <a:pt x="5302329" y="3964868"/>
                    <a:pt x="5301812" y="3965126"/>
                  </a:cubicBezTo>
                  <a:lnTo>
                    <a:pt x="5301973" y="3964932"/>
                  </a:lnTo>
                  <a:cubicBezTo>
                    <a:pt x="5301747" y="3965126"/>
                    <a:pt x="5301585" y="3965191"/>
                    <a:pt x="5301424" y="3965288"/>
                  </a:cubicBezTo>
                  <a:lnTo>
                    <a:pt x="5300841" y="3965514"/>
                  </a:lnTo>
                  <a:cubicBezTo>
                    <a:pt x="5300841" y="3965514"/>
                    <a:pt x="5300841" y="3965450"/>
                    <a:pt x="5300906" y="3965353"/>
                  </a:cubicBezTo>
                  <a:cubicBezTo>
                    <a:pt x="5301068" y="3965191"/>
                    <a:pt x="5301229" y="3965029"/>
                    <a:pt x="5301003" y="3965191"/>
                  </a:cubicBezTo>
                  <a:cubicBezTo>
                    <a:pt x="5300583" y="3965353"/>
                    <a:pt x="5300744" y="3965191"/>
                    <a:pt x="5300906" y="3965029"/>
                  </a:cubicBezTo>
                  <a:cubicBezTo>
                    <a:pt x="5301229" y="3964609"/>
                    <a:pt x="5301003" y="3964609"/>
                    <a:pt x="5300841" y="3964609"/>
                  </a:cubicBezTo>
                  <a:cubicBezTo>
                    <a:pt x="5300744" y="3964609"/>
                    <a:pt x="5301585" y="3963639"/>
                    <a:pt x="5302070" y="3963121"/>
                  </a:cubicBezTo>
                  <a:cubicBezTo>
                    <a:pt x="5301747" y="3963283"/>
                    <a:pt x="5301488" y="3963445"/>
                    <a:pt x="5301327" y="3963639"/>
                  </a:cubicBezTo>
                  <a:cubicBezTo>
                    <a:pt x="5300744" y="3963865"/>
                    <a:pt x="5301003" y="3963542"/>
                    <a:pt x="5300324" y="3963865"/>
                  </a:cubicBezTo>
                  <a:cubicBezTo>
                    <a:pt x="5300162" y="3963962"/>
                    <a:pt x="5300259" y="3963865"/>
                    <a:pt x="5300259" y="3963800"/>
                  </a:cubicBezTo>
                  <a:lnTo>
                    <a:pt x="5300486" y="3963542"/>
                  </a:lnTo>
                  <a:cubicBezTo>
                    <a:pt x="5300162" y="3963703"/>
                    <a:pt x="5299677" y="3963962"/>
                    <a:pt x="5300098" y="3963542"/>
                  </a:cubicBezTo>
                  <a:cubicBezTo>
                    <a:pt x="5300259" y="3963380"/>
                    <a:pt x="5300001" y="3963380"/>
                    <a:pt x="5299742" y="3963445"/>
                  </a:cubicBezTo>
                  <a:cubicBezTo>
                    <a:pt x="5299580" y="3963542"/>
                    <a:pt x="5299904" y="3963218"/>
                    <a:pt x="5300098" y="3963057"/>
                  </a:cubicBezTo>
                  <a:cubicBezTo>
                    <a:pt x="5299257" y="3963380"/>
                    <a:pt x="5299257" y="3963380"/>
                    <a:pt x="5300583" y="3962216"/>
                  </a:cubicBezTo>
                  <a:cubicBezTo>
                    <a:pt x="5300259" y="3962377"/>
                    <a:pt x="5300001" y="3962539"/>
                    <a:pt x="5299742" y="3962701"/>
                  </a:cubicBezTo>
                  <a:cubicBezTo>
                    <a:pt x="5299580" y="3962798"/>
                    <a:pt x="5298933" y="3963218"/>
                    <a:pt x="5299580" y="3962701"/>
                  </a:cubicBezTo>
                  <a:cubicBezTo>
                    <a:pt x="5299677" y="3962636"/>
                    <a:pt x="5299677" y="3962636"/>
                    <a:pt x="5299580" y="3962636"/>
                  </a:cubicBezTo>
                  <a:cubicBezTo>
                    <a:pt x="5298772" y="3963057"/>
                    <a:pt x="5299257" y="3962539"/>
                    <a:pt x="5298836" y="3962636"/>
                  </a:cubicBezTo>
                  <a:cubicBezTo>
                    <a:pt x="5298675" y="3962701"/>
                    <a:pt x="5298772" y="3962539"/>
                    <a:pt x="5298772" y="3962474"/>
                  </a:cubicBezTo>
                  <a:cubicBezTo>
                    <a:pt x="5298836" y="3962313"/>
                    <a:pt x="5299354" y="3961892"/>
                    <a:pt x="5298772" y="3962119"/>
                  </a:cubicBezTo>
                  <a:cubicBezTo>
                    <a:pt x="5299160" y="3961731"/>
                    <a:pt x="5298675" y="3961957"/>
                    <a:pt x="5298836" y="3961795"/>
                  </a:cubicBezTo>
                  <a:cubicBezTo>
                    <a:pt x="5298998" y="3961537"/>
                    <a:pt x="5298513" y="3961795"/>
                    <a:pt x="5298513" y="3961731"/>
                  </a:cubicBezTo>
                  <a:cubicBezTo>
                    <a:pt x="5298513" y="3961731"/>
                    <a:pt x="5298416" y="3961634"/>
                    <a:pt x="5298416" y="3961731"/>
                  </a:cubicBezTo>
                  <a:cubicBezTo>
                    <a:pt x="5297446" y="3962474"/>
                    <a:pt x="5297607" y="3962119"/>
                    <a:pt x="5297672" y="3961957"/>
                  </a:cubicBezTo>
                  <a:cubicBezTo>
                    <a:pt x="5297769" y="3961634"/>
                    <a:pt x="5297769" y="3961537"/>
                    <a:pt x="5297349" y="3961731"/>
                  </a:cubicBezTo>
                  <a:cubicBezTo>
                    <a:pt x="5297187" y="3961795"/>
                    <a:pt x="5296928" y="3961957"/>
                    <a:pt x="5297349" y="3961537"/>
                  </a:cubicBezTo>
                  <a:cubicBezTo>
                    <a:pt x="5297446" y="3961472"/>
                    <a:pt x="5297349" y="3961472"/>
                    <a:pt x="5297284" y="3961472"/>
                  </a:cubicBezTo>
                  <a:cubicBezTo>
                    <a:pt x="5296863" y="3961731"/>
                    <a:pt x="5296766" y="3961634"/>
                    <a:pt x="5296863" y="3961537"/>
                  </a:cubicBezTo>
                  <a:cubicBezTo>
                    <a:pt x="5296863" y="3961375"/>
                    <a:pt x="5296766" y="3961472"/>
                    <a:pt x="5296605" y="3961472"/>
                  </a:cubicBezTo>
                  <a:cubicBezTo>
                    <a:pt x="5296540" y="3961472"/>
                    <a:pt x="5296443" y="3961472"/>
                    <a:pt x="5296346" y="3961375"/>
                  </a:cubicBezTo>
                  <a:cubicBezTo>
                    <a:pt x="5296605" y="3959822"/>
                    <a:pt x="5296346" y="3958399"/>
                    <a:pt x="5294794" y="3958496"/>
                  </a:cubicBezTo>
                  <a:cubicBezTo>
                    <a:pt x="5294858" y="3958399"/>
                    <a:pt x="5294858" y="3958335"/>
                    <a:pt x="5294858" y="3958335"/>
                  </a:cubicBezTo>
                  <a:cubicBezTo>
                    <a:pt x="5294858" y="3958335"/>
                    <a:pt x="5294955" y="3958173"/>
                    <a:pt x="5294858" y="3958173"/>
                  </a:cubicBezTo>
                  <a:cubicBezTo>
                    <a:pt x="5294794" y="3958173"/>
                    <a:pt x="5294697" y="3958173"/>
                    <a:pt x="5294535" y="3958238"/>
                  </a:cubicBezTo>
                  <a:cubicBezTo>
                    <a:pt x="5294050" y="3958496"/>
                    <a:pt x="5294050" y="3958399"/>
                    <a:pt x="5294794" y="3957753"/>
                  </a:cubicBezTo>
                  <a:cubicBezTo>
                    <a:pt x="5294955" y="3957591"/>
                    <a:pt x="5294955" y="3957494"/>
                    <a:pt x="5295117" y="3957332"/>
                  </a:cubicBezTo>
                  <a:cubicBezTo>
                    <a:pt x="5294794" y="3957591"/>
                    <a:pt x="5294470" y="3957914"/>
                    <a:pt x="5293953" y="3958238"/>
                  </a:cubicBezTo>
                  <a:cubicBezTo>
                    <a:pt x="5294050" y="3958076"/>
                    <a:pt x="5294050" y="3957979"/>
                    <a:pt x="5294114" y="3957817"/>
                  </a:cubicBezTo>
                  <a:cubicBezTo>
                    <a:pt x="5293791" y="3957979"/>
                    <a:pt x="5293791" y="3957979"/>
                    <a:pt x="5293532" y="3957979"/>
                  </a:cubicBezTo>
                  <a:cubicBezTo>
                    <a:pt x="5293306" y="3958076"/>
                    <a:pt x="5293306" y="3957979"/>
                    <a:pt x="5293468" y="3957753"/>
                  </a:cubicBezTo>
                  <a:cubicBezTo>
                    <a:pt x="5293468" y="3957656"/>
                    <a:pt x="5293468" y="3957656"/>
                    <a:pt x="5293468" y="3957656"/>
                  </a:cubicBezTo>
                  <a:cubicBezTo>
                    <a:pt x="5292950" y="3957914"/>
                    <a:pt x="5293047" y="3957656"/>
                    <a:pt x="5293047" y="3957494"/>
                  </a:cubicBezTo>
                  <a:cubicBezTo>
                    <a:pt x="5293047" y="3957397"/>
                    <a:pt x="5293047" y="3957235"/>
                    <a:pt x="5292950" y="3957332"/>
                  </a:cubicBezTo>
                  <a:cubicBezTo>
                    <a:pt x="5292465" y="3957429"/>
                    <a:pt x="5292465" y="3957429"/>
                    <a:pt x="5293047" y="3956588"/>
                  </a:cubicBezTo>
                  <a:cubicBezTo>
                    <a:pt x="5293144" y="3956491"/>
                    <a:pt x="5293047" y="3956427"/>
                    <a:pt x="5293047" y="3956491"/>
                  </a:cubicBezTo>
                  <a:cubicBezTo>
                    <a:pt x="5292303" y="3957073"/>
                    <a:pt x="5292400" y="3956912"/>
                    <a:pt x="5292142" y="3957009"/>
                  </a:cubicBezTo>
                  <a:cubicBezTo>
                    <a:pt x="5291883" y="3957073"/>
                    <a:pt x="5291818" y="3957009"/>
                    <a:pt x="5291624" y="3957009"/>
                  </a:cubicBezTo>
                  <a:cubicBezTo>
                    <a:pt x="5291560" y="3957009"/>
                    <a:pt x="5292206" y="3956330"/>
                    <a:pt x="5291624" y="3956750"/>
                  </a:cubicBezTo>
                  <a:cubicBezTo>
                    <a:pt x="5291818" y="3956491"/>
                    <a:pt x="5291980" y="3956265"/>
                    <a:pt x="5292206" y="3955909"/>
                  </a:cubicBezTo>
                  <a:cubicBezTo>
                    <a:pt x="5291980" y="3956006"/>
                    <a:pt x="5291463" y="3956427"/>
                    <a:pt x="5290977" y="3956847"/>
                  </a:cubicBezTo>
                  <a:cubicBezTo>
                    <a:pt x="5290654" y="3955424"/>
                    <a:pt x="5290331" y="3954033"/>
                    <a:pt x="5289393" y="3953193"/>
                  </a:cubicBezTo>
                  <a:cubicBezTo>
                    <a:pt x="5288002" y="3951770"/>
                    <a:pt x="5286256" y="3950864"/>
                    <a:pt x="5285091" y="3949118"/>
                  </a:cubicBezTo>
                  <a:cubicBezTo>
                    <a:pt x="5284865" y="3948729"/>
                    <a:pt x="5284606" y="3948212"/>
                    <a:pt x="5284348" y="3947727"/>
                  </a:cubicBezTo>
                  <a:cubicBezTo>
                    <a:pt x="5284445" y="3947565"/>
                    <a:pt x="5284671" y="3947242"/>
                    <a:pt x="5284865" y="3947048"/>
                  </a:cubicBezTo>
                  <a:cubicBezTo>
                    <a:pt x="5285415" y="3946304"/>
                    <a:pt x="5285932" y="3945657"/>
                    <a:pt x="5286353" y="3944978"/>
                  </a:cubicBezTo>
                  <a:cubicBezTo>
                    <a:pt x="5285997" y="3945334"/>
                    <a:pt x="5285771" y="3945657"/>
                    <a:pt x="5285350" y="3946078"/>
                  </a:cubicBezTo>
                  <a:cubicBezTo>
                    <a:pt x="5285091" y="3946498"/>
                    <a:pt x="5284671" y="3947048"/>
                    <a:pt x="5284283" y="3947630"/>
                  </a:cubicBezTo>
                  <a:lnTo>
                    <a:pt x="5284121" y="3947404"/>
                  </a:lnTo>
                  <a:lnTo>
                    <a:pt x="5284445" y="3947048"/>
                  </a:lnTo>
                  <a:lnTo>
                    <a:pt x="5284930" y="3946304"/>
                  </a:lnTo>
                  <a:lnTo>
                    <a:pt x="5285027" y="3946239"/>
                  </a:lnTo>
                  <a:cubicBezTo>
                    <a:pt x="5285027" y="3946239"/>
                    <a:pt x="5285091" y="3946142"/>
                    <a:pt x="5285188" y="3946142"/>
                  </a:cubicBezTo>
                  <a:cubicBezTo>
                    <a:pt x="5285253" y="3945916"/>
                    <a:pt x="5285350" y="3945657"/>
                    <a:pt x="5285512" y="3945334"/>
                  </a:cubicBezTo>
                  <a:cubicBezTo>
                    <a:pt x="5285027" y="3945981"/>
                    <a:pt x="5284445" y="3946660"/>
                    <a:pt x="5283927" y="3947242"/>
                  </a:cubicBezTo>
                  <a:cubicBezTo>
                    <a:pt x="5283604" y="3946886"/>
                    <a:pt x="5283183" y="3946660"/>
                    <a:pt x="5282601" y="3946660"/>
                  </a:cubicBezTo>
                  <a:cubicBezTo>
                    <a:pt x="5282278" y="3944978"/>
                    <a:pt x="5281696" y="3943264"/>
                    <a:pt x="5279205" y="3944493"/>
                  </a:cubicBezTo>
                  <a:cubicBezTo>
                    <a:pt x="5279302" y="3944428"/>
                    <a:pt x="5279399" y="3944234"/>
                    <a:pt x="5279399" y="3944072"/>
                  </a:cubicBezTo>
                  <a:cubicBezTo>
                    <a:pt x="5279787" y="3943329"/>
                    <a:pt x="5279464" y="3943587"/>
                    <a:pt x="5279044" y="3944008"/>
                  </a:cubicBezTo>
                  <a:cubicBezTo>
                    <a:pt x="5279141" y="3943846"/>
                    <a:pt x="5279141" y="3943684"/>
                    <a:pt x="5279205" y="3943490"/>
                  </a:cubicBezTo>
                  <a:cubicBezTo>
                    <a:pt x="5279302" y="3943329"/>
                    <a:pt x="5279399" y="3942908"/>
                    <a:pt x="5279302" y="3942908"/>
                  </a:cubicBezTo>
                  <a:cubicBezTo>
                    <a:pt x="5279205" y="3942908"/>
                    <a:pt x="5279044" y="3943102"/>
                    <a:pt x="5279044" y="3943102"/>
                  </a:cubicBezTo>
                  <a:cubicBezTo>
                    <a:pt x="5279302" y="3942682"/>
                    <a:pt x="5279141" y="3942682"/>
                    <a:pt x="5279205" y="3942520"/>
                  </a:cubicBezTo>
                  <a:cubicBezTo>
                    <a:pt x="5279302" y="3942358"/>
                    <a:pt x="5279399" y="3942164"/>
                    <a:pt x="5279399" y="3942003"/>
                  </a:cubicBezTo>
                  <a:cubicBezTo>
                    <a:pt x="5279399" y="3941841"/>
                    <a:pt x="5279399" y="3941938"/>
                    <a:pt x="5278817" y="3942585"/>
                  </a:cubicBezTo>
                  <a:cubicBezTo>
                    <a:pt x="5278720" y="3942746"/>
                    <a:pt x="5278559" y="3942908"/>
                    <a:pt x="5278461" y="3942908"/>
                  </a:cubicBezTo>
                  <a:cubicBezTo>
                    <a:pt x="5278397" y="3943005"/>
                    <a:pt x="5278300" y="3943005"/>
                    <a:pt x="5278138" y="3943102"/>
                  </a:cubicBezTo>
                  <a:cubicBezTo>
                    <a:pt x="5278559" y="3942423"/>
                    <a:pt x="5278559" y="3942358"/>
                    <a:pt x="5279399" y="3941032"/>
                  </a:cubicBezTo>
                  <a:cubicBezTo>
                    <a:pt x="5279205" y="3940935"/>
                    <a:pt x="5278720" y="3941679"/>
                    <a:pt x="5278300" y="3942261"/>
                  </a:cubicBezTo>
                  <a:lnTo>
                    <a:pt x="5277976" y="3942520"/>
                  </a:lnTo>
                  <a:cubicBezTo>
                    <a:pt x="5278073" y="3942164"/>
                    <a:pt x="5278720" y="3941097"/>
                    <a:pt x="5278461" y="3941259"/>
                  </a:cubicBezTo>
                  <a:cubicBezTo>
                    <a:pt x="5278138" y="3941679"/>
                    <a:pt x="5277556" y="3942520"/>
                    <a:pt x="5277330" y="3942585"/>
                  </a:cubicBezTo>
                  <a:cubicBezTo>
                    <a:pt x="5276974" y="3942746"/>
                    <a:pt x="5277071" y="3942520"/>
                    <a:pt x="5277718" y="3941356"/>
                  </a:cubicBezTo>
                  <a:cubicBezTo>
                    <a:pt x="5277815" y="3941194"/>
                    <a:pt x="5277912" y="3941032"/>
                    <a:pt x="5278235" y="3940612"/>
                  </a:cubicBezTo>
                  <a:cubicBezTo>
                    <a:pt x="5277815" y="3941194"/>
                    <a:pt x="5277233" y="3942003"/>
                    <a:pt x="5277136" y="3941841"/>
                  </a:cubicBezTo>
                  <a:cubicBezTo>
                    <a:pt x="5277071" y="3941679"/>
                    <a:pt x="5276909" y="3941841"/>
                    <a:pt x="5276650" y="3942003"/>
                  </a:cubicBezTo>
                  <a:cubicBezTo>
                    <a:pt x="5276489" y="3942100"/>
                    <a:pt x="5276974" y="3941356"/>
                    <a:pt x="5276586" y="3941841"/>
                  </a:cubicBezTo>
                  <a:cubicBezTo>
                    <a:pt x="5276327" y="3942100"/>
                    <a:pt x="5276165" y="3942261"/>
                    <a:pt x="5276004" y="3942423"/>
                  </a:cubicBezTo>
                  <a:cubicBezTo>
                    <a:pt x="5275907" y="3942520"/>
                    <a:pt x="5275842" y="3942520"/>
                    <a:pt x="5275745" y="3942585"/>
                  </a:cubicBezTo>
                  <a:cubicBezTo>
                    <a:pt x="5275907" y="3942261"/>
                    <a:pt x="5276068" y="3941841"/>
                    <a:pt x="5276327" y="3941517"/>
                  </a:cubicBezTo>
                  <a:cubicBezTo>
                    <a:pt x="5276230" y="3941517"/>
                    <a:pt x="5276230" y="3941517"/>
                    <a:pt x="5276230" y="3941614"/>
                  </a:cubicBezTo>
                  <a:cubicBezTo>
                    <a:pt x="5276068" y="3941776"/>
                    <a:pt x="5275907" y="3942003"/>
                    <a:pt x="5275842" y="3941938"/>
                  </a:cubicBezTo>
                  <a:cubicBezTo>
                    <a:pt x="5275648" y="3941614"/>
                    <a:pt x="5275583" y="3941614"/>
                    <a:pt x="5275001" y="3942261"/>
                  </a:cubicBezTo>
                  <a:cubicBezTo>
                    <a:pt x="5275163" y="3941938"/>
                    <a:pt x="5275260" y="3941679"/>
                    <a:pt x="5275421" y="3941259"/>
                  </a:cubicBezTo>
                  <a:cubicBezTo>
                    <a:pt x="5275260" y="3941420"/>
                    <a:pt x="5275066" y="3941517"/>
                    <a:pt x="5274904" y="3941776"/>
                  </a:cubicBezTo>
                  <a:cubicBezTo>
                    <a:pt x="5274678" y="3942100"/>
                    <a:pt x="5274581" y="3942164"/>
                    <a:pt x="5274581" y="3942100"/>
                  </a:cubicBezTo>
                  <a:cubicBezTo>
                    <a:pt x="5274581" y="3942003"/>
                    <a:pt x="5274516" y="3942003"/>
                    <a:pt x="5274419" y="3942100"/>
                  </a:cubicBezTo>
                  <a:cubicBezTo>
                    <a:pt x="5274095" y="3942423"/>
                    <a:pt x="5274095" y="3942261"/>
                    <a:pt x="5273998" y="3942003"/>
                  </a:cubicBezTo>
                  <a:cubicBezTo>
                    <a:pt x="5273998" y="3941938"/>
                    <a:pt x="5274095" y="3941614"/>
                    <a:pt x="5273998" y="3941614"/>
                  </a:cubicBezTo>
                  <a:cubicBezTo>
                    <a:pt x="5273934" y="3941679"/>
                    <a:pt x="5273837" y="3941679"/>
                    <a:pt x="5273998" y="3941356"/>
                  </a:cubicBezTo>
                  <a:cubicBezTo>
                    <a:pt x="5273998" y="3941259"/>
                    <a:pt x="5273998" y="3941259"/>
                    <a:pt x="5273998" y="3941259"/>
                  </a:cubicBezTo>
                  <a:cubicBezTo>
                    <a:pt x="5273352" y="3942164"/>
                    <a:pt x="5273675" y="3941356"/>
                    <a:pt x="5273352" y="3941614"/>
                  </a:cubicBezTo>
                  <a:cubicBezTo>
                    <a:pt x="5273093" y="3941841"/>
                    <a:pt x="5273190" y="3941259"/>
                    <a:pt x="5273093" y="3941097"/>
                  </a:cubicBezTo>
                  <a:lnTo>
                    <a:pt x="5273416" y="3940450"/>
                  </a:lnTo>
                  <a:cubicBezTo>
                    <a:pt x="5273093" y="3940774"/>
                    <a:pt x="5273255" y="3940289"/>
                    <a:pt x="5273093" y="3940353"/>
                  </a:cubicBezTo>
                  <a:cubicBezTo>
                    <a:pt x="5273093" y="3940353"/>
                    <a:pt x="5272996" y="3940450"/>
                    <a:pt x="5272931" y="3940515"/>
                  </a:cubicBezTo>
                  <a:cubicBezTo>
                    <a:pt x="5272996" y="3940289"/>
                    <a:pt x="5273190" y="3939933"/>
                    <a:pt x="5273352" y="3939609"/>
                  </a:cubicBezTo>
                  <a:cubicBezTo>
                    <a:pt x="5273255" y="3939706"/>
                    <a:pt x="5273190" y="3939771"/>
                    <a:pt x="5273093" y="3939771"/>
                  </a:cubicBezTo>
                  <a:cubicBezTo>
                    <a:pt x="5273093" y="3939771"/>
                    <a:pt x="5273093" y="3939706"/>
                    <a:pt x="5273093" y="3939609"/>
                  </a:cubicBezTo>
                  <a:cubicBezTo>
                    <a:pt x="5273190" y="3939448"/>
                    <a:pt x="5273352" y="3939286"/>
                    <a:pt x="5273416" y="3939124"/>
                  </a:cubicBezTo>
                  <a:cubicBezTo>
                    <a:pt x="5273513" y="3938963"/>
                    <a:pt x="5273578" y="3938963"/>
                    <a:pt x="5273772" y="3938768"/>
                  </a:cubicBezTo>
                  <a:cubicBezTo>
                    <a:pt x="5273998" y="3938219"/>
                    <a:pt x="5273837" y="3938283"/>
                    <a:pt x="5273513" y="3938704"/>
                  </a:cubicBezTo>
                  <a:cubicBezTo>
                    <a:pt x="5273255" y="3939027"/>
                    <a:pt x="5272996" y="3939351"/>
                    <a:pt x="5272769" y="3939771"/>
                  </a:cubicBezTo>
                  <a:cubicBezTo>
                    <a:pt x="5272349" y="3940450"/>
                    <a:pt x="5272187" y="3940515"/>
                    <a:pt x="5272349" y="3940094"/>
                  </a:cubicBezTo>
                  <a:cubicBezTo>
                    <a:pt x="5272446" y="3939933"/>
                    <a:pt x="5272187" y="3940094"/>
                    <a:pt x="5272090" y="3940289"/>
                  </a:cubicBezTo>
                  <a:cubicBezTo>
                    <a:pt x="5271702" y="3940677"/>
                    <a:pt x="5271702" y="3940677"/>
                    <a:pt x="5272090" y="3939609"/>
                  </a:cubicBezTo>
                  <a:lnTo>
                    <a:pt x="5271346" y="3940677"/>
                  </a:lnTo>
                  <a:cubicBezTo>
                    <a:pt x="5271508" y="3940289"/>
                    <a:pt x="5271605" y="3940030"/>
                    <a:pt x="5271605" y="3940030"/>
                  </a:cubicBezTo>
                  <a:cubicBezTo>
                    <a:pt x="5271346" y="3940191"/>
                    <a:pt x="5271508" y="3939609"/>
                    <a:pt x="5271185" y="3940030"/>
                  </a:cubicBezTo>
                  <a:cubicBezTo>
                    <a:pt x="5270861" y="3940450"/>
                    <a:pt x="5271444" y="3939448"/>
                    <a:pt x="5271185" y="3939706"/>
                  </a:cubicBezTo>
                  <a:cubicBezTo>
                    <a:pt x="5271023" y="3939933"/>
                    <a:pt x="5270926" y="3939933"/>
                    <a:pt x="5270926" y="3939868"/>
                  </a:cubicBezTo>
                  <a:cubicBezTo>
                    <a:pt x="5270926" y="3939545"/>
                    <a:pt x="5270764" y="3939545"/>
                    <a:pt x="5270279" y="3940094"/>
                  </a:cubicBezTo>
                  <a:cubicBezTo>
                    <a:pt x="5270538" y="3939545"/>
                    <a:pt x="5270700" y="3939124"/>
                    <a:pt x="5270926" y="3938607"/>
                  </a:cubicBezTo>
                  <a:cubicBezTo>
                    <a:pt x="5270861" y="3938704"/>
                    <a:pt x="5270764" y="3938768"/>
                    <a:pt x="5270700" y="3938866"/>
                  </a:cubicBezTo>
                  <a:cubicBezTo>
                    <a:pt x="5270376" y="3939286"/>
                    <a:pt x="5270279" y="3939351"/>
                    <a:pt x="5270376" y="3939027"/>
                  </a:cubicBezTo>
                  <a:cubicBezTo>
                    <a:pt x="5270441" y="3938380"/>
                    <a:pt x="5270376" y="3938380"/>
                    <a:pt x="5269794" y="3938768"/>
                  </a:cubicBezTo>
                  <a:lnTo>
                    <a:pt x="5269794" y="3938607"/>
                  </a:lnTo>
                  <a:cubicBezTo>
                    <a:pt x="5269859" y="3938380"/>
                    <a:pt x="5269956" y="3938219"/>
                    <a:pt x="5270021" y="3938025"/>
                  </a:cubicBezTo>
                  <a:cubicBezTo>
                    <a:pt x="5270118" y="3937863"/>
                    <a:pt x="5270118" y="3937701"/>
                    <a:pt x="5270118" y="3937540"/>
                  </a:cubicBezTo>
                  <a:cubicBezTo>
                    <a:pt x="5269956" y="3937798"/>
                    <a:pt x="5269859" y="3938025"/>
                    <a:pt x="5269794" y="3938283"/>
                  </a:cubicBezTo>
                  <a:lnTo>
                    <a:pt x="5269794" y="3938380"/>
                  </a:lnTo>
                  <a:lnTo>
                    <a:pt x="5269632" y="3937960"/>
                  </a:lnTo>
                  <a:cubicBezTo>
                    <a:pt x="5269859" y="3937637"/>
                    <a:pt x="5270021" y="3937378"/>
                    <a:pt x="5270182" y="3937119"/>
                  </a:cubicBezTo>
                  <a:cubicBezTo>
                    <a:pt x="5270279" y="3936796"/>
                    <a:pt x="5270279" y="3936731"/>
                    <a:pt x="5270021" y="3937216"/>
                  </a:cubicBezTo>
                  <a:cubicBezTo>
                    <a:pt x="5269859" y="3937475"/>
                    <a:pt x="5269697" y="3937701"/>
                    <a:pt x="5269632" y="3937960"/>
                  </a:cubicBezTo>
                  <a:cubicBezTo>
                    <a:pt x="5269438" y="3937540"/>
                    <a:pt x="5269115" y="3937216"/>
                    <a:pt x="5268695" y="3937378"/>
                  </a:cubicBezTo>
                  <a:cubicBezTo>
                    <a:pt x="5268306" y="3937475"/>
                    <a:pt x="5267886" y="3937798"/>
                    <a:pt x="5267369" y="3938122"/>
                  </a:cubicBezTo>
                  <a:cubicBezTo>
                    <a:pt x="5267369" y="3937960"/>
                    <a:pt x="5267304" y="3937863"/>
                    <a:pt x="5267207" y="3937798"/>
                  </a:cubicBezTo>
                  <a:lnTo>
                    <a:pt x="5267466" y="3937216"/>
                  </a:lnTo>
                  <a:cubicBezTo>
                    <a:pt x="5267369" y="3937281"/>
                    <a:pt x="5267207" y="3937475"/>
                    <a:pt x="5267045" y="3937637"/>
                  </a:cubicBezTo>
                  <a:lnTo>
                    <a:pt x="5266786" y="3937475"/>
                  </a:lnTo>
                  <a:lnTo>
                    <a:pt x="5267207" y="3936537"/>
                  </a:lnTo>
                  <a:lnTo>
                    <a:pt x="5266786" y="3937475"/>
                  </a:lnTo>
                  <a:lnTo>
                    <a:pt x="5265557" y="3936893"/>
                  </a:lnTo>
                  <a:cubicBezTo>
                    <a:pt x="5265654" y="3936699"/>
                    <a:pt x="5265654" y="3936634"/>
                    <a:pt x="5265719" y="3936472"/>
                  </a:cubicBezTo>
                  <a:lnTo>
                    <a:pt x="5265557" y="3936893"/>
                  </a:lnTo>
                  <a:lnTo>
                    <a:pt x="5264975" y="3936634"/>
                  </a:lnTo>
                  <a:lnTo>
                    <a:pt x="5264975" y="3936537"/>
                  </a:lnTo>
                  <a:lnTo>
                    <a:pt x="5264911" y="3936537"/>
                  </a:lnTo>
                  <a:lnTo>
                    <a:pt x="5264329" y="3936311"/>
                  </a:lnTo>
                  <a:lnTo>
                    <a:pt x="5264393" y="3936052"/>
                  </a:lnTo>
                  <a:cubicBezTo>
                    <a:pt x="5264490" y="3935793"/>
                    <a:pt x="5264329" y="3936052"/>
                    <a:pt x="5264231" y="3936214"/>
                  </a:cubicBezTo>
                  <a:lnTo>
                    <a:pt x="5264167" y="3936214"/>
                  </a:lnTo>
                  <a:cubicBezTo>
                    <a:pt x="5264167" y="3936214"/>
                    <a:pt x="5264167" y="3936214"/>
                    <a:pt x="5264167" y="3936052"/>
                  </a:cubicBezTo>
                  <a:cubicBezTo>
                    <a:pt x="5264167" y="3935955"/>
                    <a:pt x="5264167" y="3935955"/>
                    <a:pt x="5264167" y="3935955"/>
                  </a:cubicBezTo>
                  <a:lnTo>
                    <a:pt x="5263973" y="3936149"/>
                  </a:lnTo>
                  <a:cubicBezTo>
                    <a:pt x="5263423" y="3935793"/>
                    <a:pt x="5262841" y="3935470"/>
                    <a:pt x="5262162" y="3935049"/>
                  </a:cubicBezTo>
                  <a:lnTo>
                    <a:pt x="5262162" y="3934985"/>
                  </a:lnTo>
                  <a:cubicBezTo>
                    <a:pt x="5262323" y="3934241"/>
                    <a:pt x="5262259" y="3934402"/>
                    <a:pt x="5261903" y="3934985"/>
                  </a:cubicBezTo>
                  <a:lnTo>
                    <a:pt x="5261580" y="3934823"/>
                  </a:lnTo>
                  <a:lnTo>
                    <a:pt x="5261838" y="3934241"/>
                  </a:lnTo>
                  <a:lnTo>
                    <a:pt x="5261418" y="3934726"/>
                  </a:lnTo>
                  <a:lnTo>
                    <a:pt x="5260900" y="3934402"/>
                  </a:lnTo>
                  <a:cubicBezTo>
                    <a:pt x="5260836" y="3934241"/>
                    <a:pt x="5260836" y="3934144"/>
                    <a:pt x="5260674" y="3934241"/>
                  </a:cubicBezTo>
                  <a:lnTo>
                    <a:pt x="5260415" y="3934079"/>
                  </a:lnTo>
                  <a:lnTo>
                    <a:pt x="5260674" y="3933141"/>
                  </a:lnTo>
                  <a:cubicBezTo>
                    <a:pt x="5260674" y="3933141"/>
                    <a:pt x="5260674" y="3933141"/>
                    <a:pt x="5260577" y="3933141"/>
                  </a:cubicBezTo>
                  <a:cubicBezTo>
                    <a:pt x="5260254" y="3933659"/>
                    <a:pt x="5260092" y="3933982"/>
                    <a:pt x="5260027" y="3933723"/>
                  </a:cubicBezTo>
                  <a:cubicBezTo>
                    <a:pt x="5260027" y="3933659"/>
                    <a:pt x="5260027" y="3933497"/>
                    <a:pt x="5260027" y="3933335"/>
                  </a:cubicBezTo>
                  <a:cubicBezTo>
                    <a:pt x="5259930" y="3933400"/>
                    <a:pt x="5259833" y="3933562"/>
                    <a:pt x="5259768" y="3933659"/>
                  </a:cubicBezTo>
                  <a:lnTo>
                    <a:pt x="5259671" y="3933659"/>
                  </a:lnTo>
                  <a:cubicBezTo>
                    <a:pt x="5259671" y="3933562"/>
                    <a:pt x="5259671" y="3933562"/>
                    <a:pt x="5259607" y="3933659"/>
                  </a:cubicBezTo>
                  <a:lnTo>
                    <a:pt x="5259510" y="3933562"/>
                  </a:lnTo>
                  <a:cubicBezTo>
                    <a:pt x="5259607" y="3932979"/>
                    <a:pt x="5259445" y="3933400"/>
                    <a:pt x="5259348" y="3933400"/>
                  </a:cubicBezTo>
                  <a:lnTo>
                    <a:pt x="5259025" y="3933238"/>
                  </a:lnTo>
                  <a:lnTo>
                    <a:pt x="5259833" y="3930748"/>
                  </a:lnTo>
                  <a:lnTo>
                    <a:pt x="5259833" y="3930683"/>
                  </a:lnTo>
                  <a:cubicBezTo>
                    <a:pt x="5259768" y="3930748"/>
                    <a:pt x="5259768" y="3930910"/>
                    <a:pt x="5259671" y="3931071"/>
                  </a:cubicBezTo>
                  <a:cubicBezTo>
                    <a:pt x="5259348" y="3931815"/>
                    <a:pt x="5259348" y="3931815"/>
                    <a:pt x="5259348" y="3931330"/>
                  </a:cubicBezTo>
                  <a:cubicBezTo>
                    <a:pt x="5259348" y="3930748"/>
                    <a:pt x="5259283" y="3930586"/>
                    <a:pt x="5258928" y="3931007"/>
                  </a:cubicBezTo>
                  <a:cubicBezTo>
                    <a:pt x="5258928" y="3931071"/>
                    <a:pt x="5258701" y="3931492"/>
                    <a:pt x="5258701" y="3931589"/>
                  </a:cubicBezTo>
                  <a:cubicBezTo>
                    <a:pt x="5258604" y="3931653"/>
                    <a:pt x="5258604" y="3931492"/>
                    <a:pt x="5258604" y="3931589"/>
                  </a:cubicBezTo>
                  <a:cubicBezTo>
                    <a:pt x="5258345" y="3932074"/>
                    <a:pt x="5258701" y="3930683"/>
                    <a:pt x="5258345" y="3931589"/>
                  </a:cubicBezTo>
                  <a:cubicBezTo>
                    <a:pt x="5258442" y="3931168"/>
                    <a:pt x="5258022" y="3932074"/>
                    <a:pt x="5258184" y="3931330"/>
                  </a:cubicBezTo>
                  <a:cubicBezTo>
                    <a:pt x="5258022" y="3931427"/>
                    <a:pt x="5257860" y="3931492"/>
                    <a:pt x="5257602" y="3931653"/>
                  </a:cubicBezTo>
                  <a:cubicBezTo>
                    <a:pt x="5257505" y="3931751"/>
                    <a:pt x="5257440" y="3931912"/>
                    <a:pt x="5257505" y="3931492"/>
                  </a:cubicBezTo>
                  <a:cubicBezTo>
                    <a:pt x="5257505" y="3931427"/>
                    <a:pt x="5257505" y="3931265"/>
                    <a:pt x="5257505" y="3931330"/>
                  </a:cubicBezTo>
                  <a:cubicBezTo>
                    <a:pt x="5257214" y="3931912"/>
                    <a:pt x="5257278" y="3931168"/>
                    <a:pt x="5257019" y="3931265"/>
                  </a:cubicBezTo>
                  <a:cubicBezTo>
                    <a:pt x="5256955" y="3931427"/>
                    <a:pt x="5256858" y="3931492"/>
                    <a:pt x="5256858" y="3931589"/>
                  </a:cubicBezTo>
                  <a:lnTo>
                    <a:pt x="5256437" y="3931265"/>
                  </a:lnTo>
                  <a:cubicBezTo>
                    <a:pt x="5256437" y="3931168"/>
                    <a:pt x="5256534" y="3931071"/>
                    <a:pt x="5256534" y="3930910"/>
                  </a:cubicBezTo>
                  <a:cubicBezTo>
                    <a:pt x="5256534" y="3930748"/>
                    <a:pt x="5256437" y="3931007"/>
                    <a:pt x="5256373" y="3931168"/>
                  </a:cubicBezTo>
                  <a:cubicBezTo>
                    <a:pt x="5253979" y="3929196"/>
                    <a:pt x="5251651" y="3926770"/>
                    <a:pt x="5249161" y="3923730"/>
                  </a:cubicBezTo>
                  <a:cubicBezTo>
                    <a:pt x="5249161" y="3923633"/>
                    <a:pt x="5249161" y="3923536"/>
                    <a:pt x="5249161" y="3923536"/>
                  </a:cubicBezTo>
                  <a:cubicBezTo>
                    <a:pt x="5249225" y="3922986"/>
                    <a:pt x="5249322" y="3922404"/>
                    <a:pt x="5249322" y="3921984"/>
                  </a:cubicBezTo>
                  <a:lnTo>
                    <a:pt x="5249419" y="3921725"/>
                  </a:lnTo>
                  <a:cubicBezTo>
                    <a:pt x="5249225" y="3921725"/>
                    <a:pt x="5249161" y="3921887"/>
                    <a:pt x="5248999" y="3921887"/>
                  </a:cubicBezTo>
                  <a:lnTo>
                    <a:pt x="5248481" y="3922242"/>
                  </a:lnTo>
                  <a:lnTo>
                    <a:pt x="5246185" y="3921984"/>
                  </a:lnTo>
                  <a:cubicBezTo>
                    <a:pt x="5243469" y="3921822"/>
                    <a:pt x="5240720" y="3921660"/>
                    <a:pt x="5238003" y="3921660"/>
                  </a:cubicBezTo>
                  <a:cubicBezTo>
                    <a:pt x="5237809" y="3921240"/>
                    <a:pt x="5237486" y="3921304"/>
                    <a:pt x="5237486" y="3920722"/>
                  </a:cubicBezTo>
                  <a:cubicBezTo>
                    <a:pt x="5237421" y="3921078"/>
                    <a:pt x="5237259" y="3921401"/>
                    <a:pt x="5237162" y="3921660"/>
                  </a:cubicBezTo>
                  <a:lnTo>
                    <a:pt x="5236515" y="3921660"/>
                  </a:lnTo>
                  <a:lnTo>
                    <a:pt x="5236321" y="3921401"/>
                  </a:lnTo>
                  <a:lnTo>
                    <a:pt x="5236257" y="3921660"/>
                  </a:lnTo>
                  <a:lnTo>
                    <a:pt x="5236063" y="3921660"/>
                  </a:lnTo>
                  <a:lnTo>
                    <a:pt x="5234348" y="3921401"/>
                  </a:lnTo>
                  <a:cubicBezTo>
                    <a:pt x="5234090" y="3920399"/>
                    <a:pt x="5233281" y="3920334"/>
                    <a:pt x="5232764" y="3919073"/>
                  </a:cubicBezTo>
                  <a:cubicBezTo>
                    <a:pt x="5232861" y="3920075"/>
                    <a:pt x="5232861" y="3920561"/>
                    <a:pt x="5232861" y="3921240"/>
                  </a:cubicBezTo>
                  <a:lnTo>
                    <a:pt x="5232764" y="3921240"/>
                  </a:lnTo>
                  <a:cubicBezTo>
                    <a:pt x="5232343" y="3920658"/>
                    <a:pt x="5232020" y="3920237"/>
                    <a:pt x="5231697" y="3919817"/>
                  </a:cubicBezTo>
                  <a:lnTo>
                    <a:pt x="5231599" y="3919914"/>
                  </a:lnTo>
                  <a:cubicBezTo>
                    <a:pt x="5231599" y="3920981"/>
                    <a:pt x="5230856" y="3920172"/>
                    <a:pt x="5230694" y="3920722"/>
                  </a:cubicBezTo>
                  <a:cubicBezTo>
                    <a:pt x="5230694" y="3920722"/>
                    <a:pt x="5230597" y="3920658"/>
                    <a:pt x="5230532" y="3920658"/>
                  </a:cubicBezTo>
                  <a:cubicBezTo>
                    <a:pt x="5230047" y="3920237"/>
                    <a:pt x="5229465" y="3919914"/>
                    <a:pt x="5228980" y="3919493"/>
                  </a:cubicBezTo>
                  <a:lnTo>
                    <a:pt x="5227136" y="3920722"/>
                  </a:lnTo>
                  <a:lnTo>
                    <a:pt x="5226328" y="3920722"/>
                  </a:lnTo>
                  <a:cubicBezTo>
                    <a:pt x="5226134" y="3919914"/>
                    <a:pt x="5225907" y="3920399"/>
                    <a:pt x="5225584" y="3920496"/>
                  </a:cubicBezTo>
                  <a:cubicBezTo>
                    <a:pt x="5225164" y="3920561"/>
                    <a:pt x="5224646" y="3920399"/>
                    <a:pt x="5224258" y="3920334"/>
                  </a:cubicBezTo>
                  <a:cubicBezTo>
                    <a:pt x="5224161" y="3920075"/>
                    <a:pt x="5224064" y="3919752"/>
                    <a:pt x="5223999" y="3919493"/>
                  </a:cubicBezTo>
                  <a:cubicBezTo>
                    <a:pt x="5223579" y="3919493"/>
                    <a:pt x="5223256" y="3920334"/>
                    <a:pt x="5222770" y="3919493"/>
                  </a:cubicBezTo>
                  <a:cubicBezTo>
                    <a:pt x="5222770" y="3919396"/>
                    <a:pt x="5222318" y="3919655"/>
                    <a:pt x="5222512" y="3920140"/>
                  </a:cubicBezTo>
                  <a:lnTo>
                    <a:pt x="5222576" y="3920561"/>
                  </a:lnTo>
                  <a:cubicBezTo>
                    <a:pt x="5222512" y="3920496"/>
                    <a:pt x="5222253" y="3920399"/>
                    <a:pt x="5222253" y="3920399"/>
                  </a:cubicBezTo>
                  <a:cubicBezTo>
                    <a:pt x="5222253" y="3919655"/>
                    <a:pt x="5221768" y="3919752"/>
                    <a:pt x="5221509" y="3919235"/>
                  </a:cubicBezTo>
                  <a:cubicBezTo>
                    <a:pt x="5221347" y="3919655"/>
                    <a:pt x="5221250" y="3919978"/>
                    <a:pt x="5221089" y="3920399"/>
                  </a:cubicBezTo>
                  <a:cubicBezTo>
                    <a:pt x="5220345" y="3920561"/>
                    <a:pt x="5219698" y="3920140"/>
                    <a:pt x="5219019" y="3919073"/>
                  </a:cubicBezTo>
                  <a:cubicBezTo>
                    <a:pt x="5218792" y="3920075"/>
                    <a:pt x="5218372" y="3920722"/>
                    <a:pt x="5217855" y="3920916"/>
                  </a:cubicBezTo>
                  <a:lnTo>
                    <a:pt x="5217111" y="3920981"/>
                  </a:lnTo>
                  <a:cubicBezTo>
                    <a:pt x="5216884" y="3920981"/>
                    <a:pt x="5216723" y="3920916"/>
                    <a:pt x="5216464" y="3920819"/>
                  </a:cubicBezTo>
                  <a:cubicBezTo>
                    <a:pt x="5216108" y="3920658"/>
                    <a:pt x="5216302" y="3920819"/>
                    <a:pt x="5216108" y="3921078"/>
                  </a:cubicBezTo>
                  <a:lnTo>
                    <a:pt x="5216108" y="3921143"/>
                  </a:lnTo>
                  <a:cubicBezTo>
                    <a:pt x="5215300" y="3921240"/>
                    <a:pt x="5214491" y="3921401"/>
                    <a:pt x="5213650" y="3921563"/>
                  </a:cubicBezTo>
                  <a:cubicBezTo>
                    <a:pt x="5213553" y="3921401"/>
                    <a:pt x="5213489" y="3921240"/>
                    <a:pt x="5213295" y="3921078"/>
                  </a:cubicBezTo>
                  <a:cubicBezTo>
                    <a:pt x="5213230" y="3921304"/>
                    <a:pt x="5213230" y="3921466"/>
                    <a:pt x="5213165" y="3921725"/>
                  </a:cubicBezTo>
                  <a:cubicBezTo>
                    <a:pt x="5211225" y="3922048"/>
                    <a:pt x="5209511" y="3922727"/>
                    <a:pt x="5207764" y="3923310"/>
                  </a:cubicBezTo>
                  <a:cubicBezTo>
                    <a:pt x="5207441" y="3923213"/>
                    <a:pt x="5207085" y="3923213"/>
                    <a:pt x="5206859" y="3923471"/>
                  </a:cubicBezTo>
                  <a:cubicBezTo>
                    <a:pt x="5206535" y="3923795"/>
                    <a:pt x="5206277" y="3923730"/>
                    <a:pt x="5205953" y="3923051"/>
                  </a:cubicBezTo>
                  <a:cubicBezTo>
                    <a:pt x="5205759" y="3922792"/>
                    <a:pt x="5205694" y="3922469"/>
                    <a:pt x="5205630" y="3922048"/>
                  </a:cubicBezTo>
                  <a:lnTo>
                    <a:pt x="5204886" y="3922048"/>
                  </a:lnTo>
                  <a:cubicBezTo>
                    <a:pt x="5204692" y="3921725"/>
                    <a:pt x="5204530" y="3921401"/>
                    <a:pt x="5204304" y="3920819"/>
                  </a:cubicBezTo>
                  <a:cubicBezTo>
                    <a:pt x="5204207" y="3921240"/>
                    <a:pt x="5204142" y="3921401"/>
                    <a:pt x="5204142" y="3921563"/>
                  </a:cubicBezTo>
                  <a:cubicBezTo>
                    <a:pt x="5204627" y="3922630"/>
                    <a:pt x="5204530" y="3922630"/>
                    <a:pt x="5204207" y="3923148"/>
                  </a:cubicBezTo>
                  <a:cubicBezTo>
                    <a:pt x="5203948" y="3923471"/>
                    <a:pt x="5203463" y="3923213"/>
                    <a:pt x="5203463" y="3923892"/>
                  </a:cubicBezTo>
                  <a:cubicBezTo>
                    <a:pt x="5203463" y="3924118"/>
                    <a:pt x="5202945" y="3924215"/>
                    <a:pt x="5202557" y="3924280"/>
                  </a:cubicBezTo>
                  <a:cubicBezTo>
                    <a:pt x="5201975" y="3924474"/>
                    <a:pt x="5201555" y="3924700"/>
                    <a:pt x="5201134" y="3925121"/>
                  </a:cubicBezTo>
                  <a:lnTo>
                    <a:pt x="5201134" y="3925218"/>
                  </a:lnTo>
                  <a:lnTo>
                    <a:pt x="5201070" y="3925218"/>
                  </a:lnTo>
                  <a:cubicBezTo>
                    <a:pt x="5200973" y="3925379"/>
                    <a:pt x="5200811" y="3925541"/>
                    <a:pt x="5200746" y="3925800"/>
                  </a:cubicBezTo>
                  <a:cubicBezTo>
                    <a:pt x="5200649" y="3925444"/>
                    <a:pt x="5200552" y="3925282"/>
                    <a:pt x="5200488" y="3925056"/>
                  </a:cubicBezTo>
                  <a:cubicBezTo>
                    <a:pt x="5200488" y="3924797"/>
                    <a:pt x="5200391" y="3924636"/>
                    <a:pt x="5200391" y="3924474"/>
                  </a:cubicBezTo>
                  <a:cubicBezTo>
                    <a:pt x="5199808" y="3924215"/>
                    <a:pt x="5199744" y="3924474"/>
                    <a:pt x="5199550" y="3924797"/>
                  </a:cubicBezTo>
                  <a:cubicBezTo>
                    <a:pt x="5199485" y="3924959"/>
                    <a:pt x="5199485" y="3925606"/>
                    <a:pt x="5198903" y="3925121"/>
                  </a:cubicBezTo>
                  <a:cubicBezTo>
                    <a:pt x="5198806" y="3925282"/>
                    <a:pt x="5198806" y="3925379"/>
                    <a:pt x="5198741" y="3925541"/>
                  </a:cubicBezTo>
                  <a:cubicBezTo>
                    <a:pt x="5198676" y="3926285"/>
                    <a:pt x="5198676" y="3926932"/>
                    <a:pt x="5197997" y="3927190"/>
                  </a:cubicBezTo>
                  <a:cubicBezTo>
                    <a:pt x="5196930" y="3927611"/>
                    <a:pt x="5196348" y="3928613"/>
                    <a:pt x="5195184" y="3929002"/>
                  </a:cubicBezTo>
                  <a:cubicBezTo>
                    <a:pt x="5194278" y="3929422"/>
                    <a:pt x="5194343" y="3929422"/>
                    <a:pt x="5193211" y="3929196"/>
                  </a:cubicBezTo>
                  <a:cubicBezTo>
                    <a:pt x="5193276" y="3929584"/>
                    <a:pt x="5193534" y="3930004"/>
                    <a:pt x="5193437" y="3930328"/>
                  </a:cubicBezTo>
                  <a:cubicBezTo>
                    <a:pt x="5193340" y="3930586"/>
                    <a:pt x="5193017" y="3930683"/>
                    <a:pt x="5192790" y="3930845"/>
                  </a:cubicBezTo>
                  <a:cubicBezTo>
                    <a:pt x="5192532" y="3931007"/>
                    <a:pt x="5192208" y="3931071"/>
                    <a:pt x="5192208" y="3931589"/>
                  </a:cubicBezTo>
                  <a:cubicBezTo>
                    <a:pt x="5192208" y="3931815"/>
                    <a:pt x="5191464" y="3931653"/>
                    <a:pt x="5191464" y="3931912"/>
                  </a:cubicBezTo>
                  <a:cubicBezTo>
                    <a:pt x="5191367" y="3932236"/>
                    <a:pt x="5191141" y="3932397"/>
                    <a:pt x="5190947" y="3932591"/>
                  </a:cubicBezTo>
                  <a:cubicBezTo>
                    <a:pt x="5190397" y="3932979"/>
                    <a:pt x="5189815" y="3933400"/>
                    <a:pt x="5189298" y="3933885"/>
                  </a:cubicBezTo>
                  <a:cubicBezTo>
                    <a:pt x="5189071" y="3934144"/>
                    <a:pt x="5188554" y="3934305"/>
                    <a:pt x="5188457" y="3934823"/>
                  </a:cubicBezTo>
                  <a:cubicBezTo>
                    <a:pt x="5188457" y="3935049"/>
                    <a:pt x="5187745" y="3934888"/>
                    <a:pt x="5187907" y="3935470"/>
                  </a:cubicBezTo>
                  <a:cubicBezTo>
                    <a:pt x="5187972" y="3935631"/>
                    <a:pt x="5187648" y="3935890"/>
                    <a:pt x="5187389" y="3935890"/>
                  </a:cubicBezTo>
                  <a:cubicBezTo>
                    <a:pt x="5186322" y="3935793"/>
                    <a:pt x="5186322" y="3936537"/>
                    <a:pt x="5186258" y="3937216"/>
                  </a:cubicBezTo>
                  <a:cubicBezTo>
                    <a:pt x="5186258" y="3937378"/>
                    <a:pt x="5186161" y="3937540"/>
                    <a:pt x="5186063" y="3937540"/>
                  </a:cubicBezTo>
                  <a:cubicBezTo>
                    <a:pt x="5184835" y="3937216"/>
                    <a:pt x="5185255" y="3938283"/>
                    <a:pt x="5185061" y="3938704"/>
                  </a:cubicBezTo>
                  <a:cubicBezTo>
                    <a:pt x="5184932" y="3939124"/>
                    <a:pt x="5184738" y="3939448"/>
                    <a:pt x="5184317" y="3939609"/>
                  </a:cubicBezTo>
                  <a:cubicBezTo>
                    <a:pt x="5183994" y="3939771"/>
                    <a:pt x="5183832" y="3939771"/>
                    <a:pt x="5183994" y="3940191"/>
                  </a:cubicBezTo>
                  <a:cubicBezTo>
                    <a:pt x="5184091" y="3940353"/>
                    <a:pt x="5183994" y="3940612"/>
                    <a:pt x="5183832" y="3940774"/>
                  </a:cubicBezTo>
                  <a:cubicBezTo>
                    <a:pt x="5182926" y="3941420"/>
                    <a:pt x="5183185" y="3942843"/>
                    <a:pt x="5182247" y="3943490"/>
                  </a:cubicBezTo>
                  <a:cubicBezTo>
                    <a:pt x="5182765" y="3944590"/>
                    <a:pt x="5181859" y="3944978"/>
                    <a:pt x="5181342" y="3945560"/>
                  </a:cubicBezTo>
                  <a:cubicBezTo>
                    <a:pt x="5181277" y="3945657"/>
                    <a:pt x="5181277" y="3945819"/>
                    <a:pt x="5181342" y="3945916"/>
                  </a:cubicBezTo>
                  <a:cubicBezTo>
                    <a:pt x="5181536" y="3946239"/>
                    <a:pt x="5181536" y="3946401"/>
                    <a:pt x="5181439" y="3946563"/>
                  </a:cubicBezTo>
                  <a:lnTo>
                    <a:pt x="5182118" y="3946983"/>
                  </a:lnTo>
                  <a:lnTo>
                    <a:pt x="5181762" y="3947404"/>
                  </a:lnTo>
                  <a:cubicBezTo>
                    <a:pt x="5181536" y="3947404"/>
                    <a:pt x="5181277" y="3947306"/>
                    <a:pt x="5181018" y="3947306"/>
                  </a:cubicBezTo>
                  <a:cubicBezTo>
                    <a:pt x="5181018" y="3947468"/>
                    <a:pt x="5180921" y="3947630"/>
                    <a:pt x="5180857" y="3947889"/>
                  </a:cubicBezTo>
                  <a:cubicBezTo>
                    <a:pt x="5180371" y="3947824"/>
                    <a:pt x="5180792" y="3948374"/>
                    <a:pt x="5180177" y="3948212"/>
                  </a:cubicBezTo>
                  <a:cubicBezTo>
                    <a:pt x="5180436" y="3948729"/>
                    <a:pt x="5180533" y="3948891"/>
                    <a:pt x="5180598" y="3949118"/>
                  </a:cubicBezTo>
                  <a:lnTo>
                    <a:pt x="5180048" y="3950055"/>
                  </a:lnTo>
                  <a:cubicBezTo>
                    <a:pt x="5179531" y="3949797"/>
                    <a:pt x="5178851" y="3949376"/>
                    <a:pt x="5178043" y="3948956"/>
                  </a:cubicBezTo>
                  <a:lnTo>
                    <a:pt x="5177978" y="3948956"/>
                  </a:lnTo>
                  <a:cubicBezTo>
                    <a:pt x="5178302" y="3949538"/>
                    <a:pt x="5178302" y="3950120"/>
                    <a:pt x="5178948" y="3950702"/>
                  </a:cubicBezTo>
                  <a:cubicBezTo>
                    <a:pt x="5179110" y="3950864"/>
                    <a:pt x="5179046" y="3951026"/>
                    <a:pt x="5179110" y="3951187"/>
                  </a:cubicBezTo>
                  <a:cubicBezTo>
                    <a:pt x="5179272" y="3951608"/>
                    <a:pt x="5178108" y="3951187"/>
                    <a:pt x="5178528" y="3951867"/>
                  </a:cubicBezTo>
                  <a:cubicBezTo>
                    <a:pt x="5178625" y="3952028"/>
                    <a:pt x="5178625" y="3952190"/>
                    <a:pt x="5178625" y="3952352"/>
                  </a:cubicBezTo>
                  <a:lnTo>
                    <a:pt x="5178108" y="3953193"/>
                  </a:lnTo>
                  <a:cubicBezTo>
                    <a:pt x="5177881" y="3953354"/>
                    <a:pt x="5177558" y="3953451"/>
                    <a:pt x="5177623" y="3953678"/>
                  </a:cubicBezTo>
                  <a:cubicBezTo>
                    <a:pt x="5177720" y="3953839"/>
                    <a:pt x="5177720" y="3954033"/>
                    <a:pt x="5177623" y="3954098"/>
                  </a:cubicBezTo>
                  <a:lnTo>
                    <a:pt x="5177623" y="3954195"/>
                  </a:lnTo>
                  <a:cubicBezTo>
                    <a:pt x="5177461" y="3954422"/>
                    <a:pt x="5176782" y="3954357"/>
                    <a:pt x="5176555" y="3954583"/>
                  </a:cubicBezTo>
                  <a:cubicBezTo>
                    <a:pt x="5176879" y="3955586"/>
                    <a:pt x="5176458" y="3956330"/>
                    <a:pt x="5175391" y="3956750"/>
                  </a:cubicBezTo>
                  <a:lnTo>
                    <a:pt x="5175714" y="3957397"/>
                  </a:lnTo>
                  <a:cubicBezTo>
                    <a:pt x="5174809" y="3957332"/>
                    <a:pt x="5175132" y="3957914"/>
                    <a:pt x="5175068" y="3958335"/>
                  </a:cubicBezTo>
                  <a:cubicBezTo>
                    <a:pt x="5174971" y="3958723"/>
                    <a:pt x="5174324" y="3958982"/>
                    <a:pt x="5174485" y="3959305"/>
                  </a:cubicBezTo>
                  <a:cubicBezTo>
                    <a:pt x="5174647" y="3959822"/>
                    <a:pt x="5173580" y="3959725"/>
                    <a:pt x="5174162" y="3960308"/>
                  </a:cubicBezTo>
                  <a:cubicBezTo>
                    <a:pt x="5173742" y="3960243"/>
                    <a:pt x="5173256" y="3960243"/>
                    <a:pt x="5172739" y="3960146"/>
                  </a:cubicBezTo>
                  <a:cubicBezTo>
                    <a:pt x="5173159" y="3960566"/>
                    <a:pt x="5173483" y="3960890"/>
                    <a:pt x="5173968" y="3961213"/>
                  </a:cubicBezTo>
                  <a:lnTo>
                    <a:pt x="5173903" y="3961375"/>
                  </a:lnTo>
                  <a:cubicBezTo>
                    <a:pt x="5173645" y="3961634"/>
                    <a:pt x="5173742" y="3962054"/>
                    <a:pt x="5173062" y="3962119"/>
                  </a:cubicBezTo>
                  <a:cubicBezTo>
                    <a:pt x="5172901" y="3962119"/>
                    <a:pt x="5173159" y="3962701"/>
                    <a:pt x="5172901" y="3962862"/>
                  </a:cubicBezTo>
                  <a:cubicBezTo>
                    <a:pt x="5172739" y="3963057"/>
                    <a:pt x="5172836" y="3963218"/>
                    <a:pt x="5173062" y="3963380"/>
                  </a:cubicBezTo>
                  <a:lnTo>
                    <a:pt x="5172836" y="3964027"/>
                  </a:lnTo>
                  <a:lnTo>
                    <a:pt x="5172092" y="3964383"/>
                  </a:lnTo>
                  <a:lnTo>
                    <a:pt x="5172319" y="3965126"/>
                  </a:lnTo>
                  <a:lnTo>
                    <a:pt x="5171995" y="3965935"/>
                  </a:lnTo>
                  <a:lnTo>
                    <a:pt x="5171510" y="3966097"/>
                  </a:lnTo>
                  <a:cubicBezTo>
                    <a:pt x="5171672" y="3966194"/>
                    <a:pt x="5171672" y="3966355"/>
                    <a:pt x="5171833" y="3966452"/>
                  </a:cubicBezTo>
                  <a:cubicBezTo>
                    <a:pt x="5171187" y="3968166"/>
                    <a:pt x="5170507" y="3969913"/>
                    <a:pt x="5169925" y="3971724"/>
                  </a:cubicBezTo>
                  <a:cubicBezTo>
                    <a:pt x="5169764" y="3971821"/>
                    <a:pt x="5169505" y="3971886"/>
                    <a:pt x="5169020" y="3972080"/>
                  </a:cubicBezTo>
                  <a:cubicBezTo>
                    <a:pt x="5169182" y="3972306"/>
                    <a:pt x="5169440" y="3972468"/>
                    <a:pt x="5169602" y="3972726"/>
                  </a:cubicBezTo>
                  <a:lnTo>
                    <a:pt x="5168923" y="3974893"/>
                  </a:lnTo>
                  <a:cubicBezTo>
                    <a:pt x="5168502" y="3974958"/>
                    <a:pt x="5168017" y="3974958"/>
                    <a:pt x="5167629" y="3975055"/>
                  </a:cubicBezTo>
                  <a:cubicBezTo>
                    <a:pt x="5167856" y="3975378"/>
                    <a:pt x="5168373" y="3975378"/>
                    <a:pt x="5168761" y="3975378"/>
                  </a:cubicBezTo>
                  <a:lnTo>
                    <a:pt x="5168502" y="3976219"/>
                  </a:lnTo>
                  <a:lnTo>
                    <a:pt x="5168373" y="3976284"/>
                  </a:lnTo>
                  <a:lnTo>
                    <a:pt x="5168438" y="3976381"/>
                  </a:lnTo>
                  <a:lnTo>
                    <a:pt x="5168373" y="3976607"/>
                  </a:lnTo>
                  <a:cubicBezTo>
                    <a:pt x="5168438" y="3976543"/>
                    <a:pt x="5168502" y="3976543"/>
                    <a:pt x="5168502" y="3976446"/>
                  </a:cubicBezTo>
                  <a:lnTo>
                    <a:pt x="5169279" y="3976543"/>
                  </a:lnTo>
                  <a:cubicBezTo>
                    <a:pt x="5169699" y="3977772"/>
                    <a:pt x="5170022" y="3977933"/>
                    <a:pt x="5170669" y="3977028"/>
                  </a:cubicBezTo>
                  <a:cubicBezTo>
                    <a:pt x="5170993" y="3977448"/>
                    <a:pt x="5171413" y="3977933"/>
                    <a:pt x="5171833" y="3978354"/>
                  </a:cubicBezTo>
                  <a:cubicBezTo>
                    <a:pt x="5172092" y="3978289"/>
                    <a:pt x="5172513" y="3978030"/>
                    <a:pt x="5172836" y="3977933"/>
                  </a:cubicBezTo>
                  <a:cubicBezTo>
                    <a:pt x="5173483" y="3977869"/>
                    <a:pt x="5173742" y="3978515"/>
                    <a:pt x="5174162" y="3978936"/>
                  </a:cubicBezTo>
                  <a:cubicBezTo>
                    <a:pt x="5173903" y="3979356"/>
                    <a:pt x="5173580" y="3979841"/>
                    <a:pt x="5174162" y="3980359"/>
                  </a:cubicBezTo>
                  <a:cubicBezTo>
                    <a:pt x="5174582" y="3980165"/>
                    <a:pt x="5175132" y="3979938"/>
                    <a:pt x="5175650" y="3979615"/>
                  </a:cubicBezTo>
                  <a:cubicBezTo>
                    <a:pt x="5175714" y="3979518"/>
                    <a:pt x="5175714" y="3979098"/>
                    <a:pt x="5175908" y="3978613"/>
                  </a:cubicBezTo>
                  <a:cubicBezTo>
                    <a:pt x="5176394" y="3979615"/>
                    <a:pt x="5178043" y="3979033"/>
                    <a:pt x="5177299" y="3981329"/>
                  </a:cubicBezTo>
                  <a:cubicBezTo>
                    <a:pt x="5177720" y="3980844"/>
                    <a:pt x="5177978" y="3980424"/>
                    <a:pt x="5178205" y="3980262"/>
                  </a:cubicBezTo>
                  <a:cubicBezTo>
                    <a:pt x="5178528" y="3980100"/>
                    <a:pt x="5178851" y="3980003"/>
                    <a:pt x="5179110" y="3979938"/>
                  </a:cubicBezTo>
                  <a:cubicBezTo>
                    <a:pt x="5179466" y="3980585"/>
                    <a:pt x="5179692" y="3981264"/>
                    <a:pt x="5180113" y="3982073"/>
                  </a:cubicBezTo>
                  <a:cubicBezTo>
                    <a:pt x="5180533" y="3981588"/>
                    <a:pt x="5180921" y="3981329"/>
                    <a:pt x="5180921" y="3981103"/>
                  </a:cubicBezTo>
                  <a:cubicBezTo>
                    <a:pt x="5181018" y="3980424"/>
                    <a:pt x="5181277" y="3980100"/>
                    <a:pt x="5181697" y="3979777"/>
                  </a:cubicBezTo>
                  <a:lnTo>
                    <a:pt x="5182247" y="3979777"/>
                  </a:lnTo>
                  <a:lnTo>
                    <a:pt x="5182765" y="3981750"/>
                  </a:lnTo>
                  <a:cubicBezTo>
                    <a:pt x="5182668" y="3981103"/>
                    <a:pt x="5183088" y="3980424"/>
                    <a:pt x="5183088" y="3979777"/>
                  </a:cubicBezTo>
                  <a:cubicBezTo>
                    <a:pt x="5183767" y="3979680"/>
                    <a:pt x="5184317" y="3979615"/>
                    <a:pt x="5185061" y="3979356"/>
                  </a:cubicBezTo>
                  <a:cubicBezTo>
                    <a:pt x="5185320" y="3979615"/>
                    <a:pt x="5185675" y="3979615"/>
                    <a:pt x="5186063" y="3979259"/>
                  </a:cubicBezTo>
                  <a:cubicBezTo>
                    <a:pt x="5186161" y="3979195"/>
                    <a:pt x="5186322" y="3979098"/>
                    <a:pt x="5186387" y="3979033"/>
                  </a:cubicBezTo>
                  <a:lnTo>
                    <a:pt x="5193761" y="3979841"/>
                  </a:lnTo>
                  <a:cubicBezTo>
                    <a:pt x="5193858" y="3979938"/>
                    <a:pt x="5193955" y="3980003"/>
                    <a:pt x="5194116" y="3980165"/>
                  </a:cubicBezTo>
                  <a:cubicBezTo>
                    <a:pt x="5194181" y="3980100"/>
                    <a:pt x="5194181" y="3980003"/>
                    <a:pt x="5194278" y="3979938"/>
                  </a:cubicBezTo>
                  <a:lnTo>
                    <a:pt x="5197156" y="3980262"/>
                  </a:lnTo>
                  <a:lnTo>
                    <a:pt x="5199550" y="3980682"/>
                  </a:lnTo>
                  <a:lnTo>
                    <a:pt x="5199647" y="3980747"/>
                  </a:lnTo>
                  <a:cubicBezTo>
                    <a:pt x="5199744" y="3980844"/>
                    <a:pt x="5199905" y="3980844"/>
                    <a:pt x="5200164" y="3980941"/>
                  </a:cubicBezTo>
                  <a:lnTo>
                    <a:pt x="5200164" y="3980747"/>
                  </a:lnTo>
                  <a:cubicBezTo>
                    <a:pt x="5202622" y="3981167"/>
                    <a:pt x="5205112" y="3981329"/>
                    <a:pt x="5207603" y="3981426"/>
                  </a:cubicBezTo>
                  <a:cubicBezTo>
                    <a:pt x="5211742" y="3981911"/>
                    <a:pt x="5215882" y="3982493"/>
                    <a:pt x="5220021" y="3983334"/>
                  </a:cubicBezTo>
                  <a:cubicBezTo>
                    <a:pt x="5221347" y="3984143"/>
                    <a:pt x="5222835" y="3984725"/>
                    <a:pt x="5224582" y="3984822"/>
                  </a:cubicBezTo>
                  <a:cubicBezTo>
                    <a:pt x="5235998" y="3985469"/>
                    <a:pt x="5246929" y="3986730"/>
                    <a:pt x="5258345" y="3983916"/>
                  </a:cubicBezTo>
                  <a:cubicBezTo>
                    <a:pt x="5258507" y="3983819"/>
                    <a:pt x="5258669" y="3983755"/>
                    <a:pt x="5258928" y="3983755"/>
                  </a:cubicBezTo>
                  <a:cubicBezTo>
                    <a:pt x="5259025" y="3983916"/>
                    <a:pt x="5259186" y="3984143"/>
                    <a:pt x="5259348" y="3984402"/>
                  </a:cubicBezTo>
                  <a:cubicBezTo>
                    <a:pt x="5259445" y="3984143"/>
                    <a:pt x="5259445" y="3983916"/>
                    <a:pt x="5259510" y="3983658"/>
                  </a:cubicBezTo>
                  <a:lnTo>
                    <a:pt x="5260254" y="3983819"/>
                  </a:lnTo>
                  <a:lnTo>
                    <a:pt x="5260512" y="3984143"/>
                  </a:lnTo>
                  <a:cubicBezTo>
                    <a:pt x="5260674" y="3984078"/>
                    <a:pt x="5260771" y="3983981"/>
                    <a:pt x="5260836" y="3983916"/>
                  </a:cubicBezTo>
                  <a:lnTo>
                    <a:pt x="5264329" y="3984499"/>
                  </a:lnTo>
                  <a:lnTo>
                    <a:pt x="5264329" y="3984822"/>
                  </a:lnTo>
                  <a:cubicBezTo>
                    <a:pt x="5264490" y="3984887"/>
                    <a:pt x="5264652" y="3985081"/>
                    <a:pt x="5264911" y="3985145"/>
                  </a:cubicBezTo>
                  <a:cubicBezTo>
                    <a:pt x="5264975" y="3985242"/>
                    <a:pt x="5265040" y="3985307"/>
                    <a:pt x="5265137" y="3985469"/>
                  </a:cubicBezTo>
                  <a:cubicBezTo>
                    <a:pt x="5265396" y="3985307"/>
                    <a:pt x="5265654" y="3985145"/>
                    <a:pt x="5265784" y="3985081"/>
                  </a:cubicBezTo>
                  <a:lnTo>
                    <a:pt x="5265719" y="3984725"/>
                  </a:lnTo>
                  <a:lnTo>
                    <a:pt x="5268371" y="3985081"/>
                  </a:lnTo>
                  <a:lnTo>
                    <a:pt x="5268468" y="3985307"/>
                  </a:lnTo>
                  <a:cubicBezTo>
                    <a:pt x="5268630" y="3985630"/>
                    <a:pt x="5268630" y="3985630"/>
                    <a:pt x="5269438" y="3985728"/>
                  </a:cubicBezTo>
                  <a:cubicBezTo>
                    <a:pt x="5269438" y="3985469"/>
                    <a:pt x="5269438" y="3985242"/>
                    <a:pt x="5269535" y="3985081"/>
                  </a:cubicBezTo>
                  <a:cubicBezTo>
                    <a:pt x="5270603" y="3985145"/>
                    <a:pt x="5271670" y="3985145"/>
                    <a:pt x="5272769" y="3985242"/>
                  </a:cubicBezTo>
                  <a:cubicBezTo>
                    <a:pt x="5272834" y="3985404"/>
                    <a:pt x="5272834" y="3985566"/>
                    <a:pt x="5272931" y="3985825"/>
                  </a:cubicBezTo>
                  <a:cubicBezTo>
                    <a:pt x="5272931" y="3985630"/>
                    <a:pt x="5272996" y="3985469"/>
                    <a:pt x="5272996" y="3985242"/>
                  </a:cubicBezTo>
                  <a:cubicBezTo>
                    <a:pt x="5275810" y="3985242"/>
                    <a:pt x="5278623" y="3984984"/>
                    <a:pt x="5281372" y="3984337"/>
                  </a:cubicBezTo>
                  <a:lnTo>
                    <a:pt x="5292206" y="3984499"/>
                  </a:lnTo>
                  <a:lnTo>
                    <a:pt x="5292206" y="3984563"/>
                  </a:lnTo>
                  <a:cubicBezTo>
                    <a:pt x="5292789" y="3984660"/>
                    <a:pt x="5293306" y="3984822"/>
                    <a:pt x="5293791" y="3984725"/>
                  </a:cubicBezTo>
                  <a:cubicBezTo>
                    <a:pt x="5294017" y="3984725"/>
                    <a:pt x="5294212" y="3984660"/>
                    <a:pt x="5294438" y="3984499"/>
                  </a:cubicBezTo>
                  <a:lnTo>
                    <a:pt x="5295214" y="3984499"/>
                  </a:lnTo>
                  <a:cubicBezTo>
                    <a:pt x="5295279" y="3984563"/>
                    <a:pt x="5295440" y="3984660"/>
                    <a:pt x="5295602" y="3984499"/>
                  </a:cubicBezTo>
                  <a:lnTo>
                    <a:pt x="5300647" y="3984499"/>
                  </a:lnTo>
                  <a:cubicBezTo>
                    <a:pt x="5300583" y="3984984"/>
                    <a:pt x="5300486" y="3985566"/>
                    <a:pt x="5300583" y="3985986"/>
                  </a:cubicBezTo>
                  <a:cubicBezTo>
                    <a:pt x="5300906" y="3985728"/>
                    <a:pt x="5301229" y="3985469"/>
                    <a:pt x="5301488" y="3985307"/>
                  </a:cubicBezTo>
                  <a:cubicBezTo>
                    <a:pt x="5301327" y="3985081"/>
                    <a:pt x="5301068" y="3984822"/>
                    <a:pt x="5300906" y="3984499"/>
                  </a:cubicBezTo>
                  <a:lnTo>
                    <a:pt x="5312258" y="3984337"/>
                  </a:lnTo>
                  <a:cubicBezTo>
                    <a:pt x="5312258" y="3984660"/>
                    <a:pt x="5312161" y="3984887"/>
                    <a:pt x="5312161" y="3985307"/>
                  </a:cubicBezTo>
                  <a:cubicBezTo>
                    <a:pt x="5312322" y="3984887"/>
                    <a:pt x="5312516" y="3984660"/>
                    <a:pt x="5312646" y="3984337"/>
                  </a:cubicBezTo>
                  <a:cubicBezTo>
                    <a:pt x="5316785" y="3984143"/>
                    <a:pt x="5320860" y="3983981"/>
                    <a:pt x="5324935" y="3983658"/>
                  </a:cubicBezTo>
                  <a:cubicBezTo>
                    <a:pt x="5325065" y="3983916"/>
                    <a:pt x="5325259" y="3984240"/>
                    <a:pt x="5325421" y="3984499"/>
                  </a:cubicBezTo>
                  <a:cubicBezTo>
                    <a:pt x="5325421" y="3984143"/>
                    <a:pt x="5325485" y="3983916"/>
                    <a:pt x="5325485" y="3983658"/>
                  </a:cubicBezTo>
                  <a:lnTo>
                    <a:pt x="5325485" y="3983561"/>
                  </a:lnTo>
                  <a:lnTo>
                    <a:pt x="5327329" y="3983399"/>
                  </a:lnTo>
                  <a:cubicBezTo>
                    <a:pt x="5327329" y="3983399"/>
                    <a:pt x="5327393" y="3983399"/>
                    <a:pt x="5327393" y="3983334"/>
                  </a:cubicBezTo>
                  <a:lnTo>
                    <a:pt x="5328299" y="3983237"/>
                  </a:lnTo>
                  <a:cubicBezTo>
                    <a:pt x="5328655" y="3983399"/>
                    <a:pt x="5328881" y="3983658"/>
                    <a:pt x="5329204" y="3983755"/>
                  </a:cubicBezTo>
                  <a:cubicBezTo>
                    <a:pt x="5329884" y="3983916"/>
                    <a:pt x="5330627" y="3984143"/>
                    <a:pt x="5331371" y="3984402"/>
                  </a:cubicBezTo>
                  <a:cubicBezTo>
                    <a:pt x="5331371" y="3984402"/>
                    <a:pt x="5331371" y="3984402"/>
                    <a:pt x="5331274" y="3984402"/>
                  </a:cubicBezTo>
                  <a:cubicBezTo>
                    <a:pt x="5331274" y="3984499"/>
                    <a:pt x="5331274" y="3984660"/>
                    <a:pt x="5331371" y="3984725"/>
                  </a:cubicBezTo>
                  <a:cubicBezTo>
                    <a:pt x="5331371" y="3984725"/>
                    <a:pt x="5331533" y="3984725"/>
                    <a:pt x="5331630" y="3984725"/>
                  </a:cubicBezTo>
                  <a:cubicBezTo>
                    <a:pt x="5331533" y="3984660"/>
                    <a:pt x="5331533" y="3984563"/>
                    <a:pt x="5331371" y="3984499"/>
                  </a:cubicBezTo>
                  <a:cubicBezTo>
                    <a:pt x="5331210" y="3984143"/>
                    <a:pt x="5331145" y="3983916"/>
                    <a:pt x="5330951" y="3983399"/>
                  </a:cubicBezTo>
                  <a:cubicBezTo>
                    <a:pt x="5331274" y="3983399"/>
                    <a:pt x="5331630" y="3983076"/>
                    <a:pt x="5331953" y="3983011"/>
                  </a:cubicBezTo>
                  <a:lnTo>
                    <a:pt x="5332018" y="3983011"/>
                  </a:lnTo>
                  <a:cubicBezTo>
                    <a:pt x="5332212" y="3983011"/>
                    <a:pt x="5332438" y="3983076"/>
                    <a:pt x="5332633" y="3983496"/>
                  </a:cubicBezTo>
                  <a:cubicBezTo>
                    <a:pt x="5332697" y="3983561"/>
                    <a:pt x="5332956" y="3983561"/>
                    <a:pt x="5333118" y="3983561"/>
                  </a:cubicBezTo>
                  <a:cubicBezTo>
                    <a:pt x="5333215" y="3983561"/>
                    <a:pt x="5333279" y="3983496"/>
                    <a:pt x="5333279" y="3983496"/>
                  </a:cubicBezTo>
                  <a:cubicBezTo>
                    <a:pt x="5333215" y="3983496"/>
                    <a:pt x="5333118" y="3983237"/>
                    <a:pt x="5332956" y="3983011"/>
                  </a:cubicBezTo>
                  <a:lnTo>
                    <a:pt x="5333118" y="3982914"/>
                  </a:lnTo>
                  <a:lnTo>
                    <a:pt x="5333603" y="3982817"/>
                  </a:lnTo>
                  <a:cubicBezTo>
                    <a:pt x="5333700" y="3982914"/>
                    <a:pt x="5333764" y="3983173"/>
                    <a:pt x="5333764" y="3983173"/>
                  </a:cubicBezTo>
                  <a:cubicBezTo>
                    <a:pt x="5333700" y="3983237"/>
                    <a:pt x="5333538" y="3983334"/>
                    <a:pt x="5333441" y="3983399"/>
                  </a:cubicBezTo>
                  <a:cubicBezTo>
                    <a:pt x="5333861" y="3983237"/>
                    <a:pt x="5334185" y="3982914"/>
                    <a:pt x="5334541" y="3983173"/>
                  </a:cubicBezTo>
                  <a:cubicBezTo>
                    <a:pt x="5335090" y="3983561"/>
                    <a:pt x="5335414" y="3983334"/>
                    <a:pt x="5335931" y="3983076"/>
                  </a:cubicBezTo>
                  <a:cubicBezTo>
                    <a:pt x="5336772" y="3982752"/>
                    <a:pt x="5336416" y="3983981"/>
                    <a:pt x="5337096" y="3984078"/>
                  </a:cubicBezTo>
                  <a:cubicBezTo>
                    <a:pt x="5337419" y="3983561"/>
                    <a:pt x="5337742" y="3982752"/>
                    <a:pt x="5338680" y="3982655"/>
                  </a:cubicBezTo>
                  <a:cubicBezTo>
                    <a:pt x="5338745" y="3982914"/>
                    <a:pt x="5338842" y="3983173"/>
                    <a:pt x="5338907" y="3983496"/>
                  </a:cubicBezTo>
                  <a:lnTo>
                    <a:pt x="5340556" y="3982493"/>
                  </a:lnTo>
                  <a:cubicBezTo>
                    <a:pt x="5340815" y="3982655"/>
                    <a:pt x="5341074" y="3982914"/>
                    <a:pt x="5341300" y="3983011"/>
                  </a:cubicBezTo>
                  <a:cubicBezTo>
                    <a:pt x="5341720" y="3983237"/>
                    <a:pt x="5341817" y="3981847"/>
                    <a:pt x="5342561" y="3982655"/>
                  </a:cubicBezTo>
                  <a:cubicBezTo>
                    <a:pt x="5342820" y="3983011"/>
                    <a:pt x="5343467" y="3982817"/>
                    <a:pt x="5343887" y="3982914"/>
                  </a:cubicBezTo>
                  <a:cubicBezTo>
                    <a:pt x="5344049" y="3982914"/>
                    <a:pt x="5344211" y="3982914"/>
                    <a:pt x="5344372" y="3982914"/>
                  </a:cubicBezTo>
                  <a:cubicBezTo>
                    <a:pt x="5344437" y="3982655"/>
                    <a:pt x="5344534" y="3982493"/>
                    <a:pt x="5344631" y="3982235"/>
                  </a:cubicBezTo>
                  <a:cubicBezTo>
                    <a:pt x="5345537" y="3982429"/>
                    <a:pt x="5346507" y="3982493"/>
                    <a:pt x="5347509" y="3982655"/>
                  </a:cubicBezTo>
                  <a:cubicBezTo>
                    <a:pt x="5347703" y="3983011"/>
                    <a:pt x="5347833" y="3983399"/>
                    <a:pt x="5348027" y="3983916"/>
                  </a:cubicBezTo>
                  <a:cubicBezTo>
                    <a:pt x="5348253" y="3983496"/>
                    <a:pt x="5348512" y="3983173"/>
                    <a:pt x="5348771" y="3982752"/>
                  </a:cubicBezTo>
                  <a:cubicBezTo>
                    <a:pt x="5349094" y="3983076"/>
                    <a:pt x="5349353" y="3983399"/>
                    <a:pt x="5349676" y="3983916"/>
                  </a:cubicBezTo>
                  <a:cubicBezTo>
                    <a:pt x="5349838" y="3983561"/>
                    <a:pt x="5349903" y="3983334"/>
                    <a:pt x="5350097" y="3983076"/>
                  </a:cubicBezTo>
                  <a:cubicBezTo>
                    <a:pt x="5350646" y="3983011"/>
                    <a:pt x="5351261" y="3982817"/>
                    <a:pt x="5351843" y="3982752"/>
                  </a:cubicBezTo>
                  <a:cubicBezTo>
                    <a:pt x="5352166" y="3982752"/>
                    <a:pt x="5352490" y="3982817"/>
                    <a:pt x="5352490" y="3982332"/>
                  </a:cubicBezTo>
                  <a:lnTo>
                    <a:pt x="5352813" y="3982332"/>
                  </a:lnTo>
                  <a:cubicBezTo>
                    <a:pt x="5352813" y="3983399"/>
                    <a:pt x="5353492" y="3983011"/>
                    <a:pt x="5353816" y="3982752"/>
                  </a:cubicBezTo>
                  <a:lnTo>
                    <a:pt x="5354398" y="3982429"/>
                  </a:lnTo>
                  <a:lnTo>
                    <a:pt x="5357470" y="3982590"/>
                  </a:lnTo>
                  <a:lnTo>
                    <a:pt x="5368402" y="3982655"/>
                  </a:lnTo>
                  <a:cubicBezTo>
                    <a:pt x="5368531" y="3983076"/>
                    <a:pt x="5369145" y="3983011"/>
                    <a:pt x="5369145" y="3983561"/>
                  </a:cubicBezTo>
                  <a:cubicBezTo>
                    <a:pt x="5369275" y="3983237"/>
                    <a:pt x="5369372" y="3982914"/>
                    <a:pt x="5369534" y="3982655"/>
                  </a:cubicBezTo>
                  <a:lnTo>
                    <a:pt x="5370471" y="3982655"/>
                  </a:lnTo>
                  <a:lnTo>
                    <a:pt x="5370601" y="3982914"/>
                  </a:lnTo>
                  <a:lnTo>
                    <a:pt x="5370698" y="3982655"/>
                  </a:lnTo>
                  <a:lnTo>
                    <a:pt x="5370859" y="3982655"/>
                  </a:lnTo>
                  <a:lnTo>
                    <a:pt x="5373188" y="3982817"/>
                  </a:lnTo>
                  <a:cubicBezTo>
                    <a:pt x="5373511" y="3983819"/>
                    <a:pt x="5374676" y="3983916"/>
                    <a:pt x="5375258" y="3985145"/>
                  </a:cubicBezTo>
                  <a:cubicBezTo>
                    <a:pt x="5375193" y="3984143"/>
                    <a:pt x="5375193" y="3983658"/>
                    <a:pt x="5375096" y="3983011"/>
                  </a:cubicBezTo>
                  <a:lnTo>
                    <a:pt x="5375193" y="3983011"/>
                  </a:lnTo>
                  <a:cubicBezTo>
                    <a:pt x="5375743" y="3983561"/>
                    <a:pt x="5376163" y="3983981"/>
                    <a:pt x="5376681" y="3984402"/>
                  </a:cubicBezTo>
                  <a:lnTo>
                    <a:pt x="5376746" y="3984305"/>
                  </a:lnTo>
                  <a:cubicBezTo>
                    <a:pt x="5376746" y="3983237"/>
                    <a:pt x="5377748" y="3984078"/>
                    <a:pt x="5378007" y="3983496"/>
                  </a:cubicBezTo>
                  <a:cubicBezTo>
                    <a:pt x="5378007" y="3983496"/>
                    <a:pt x="5378169" y="3983561"/>
                    <a:pt x="5378233" y="3983561"/>
                  </a:cubicBezTo>
                  <a:cubicBezTo>
                    <a:pt x="5378977" y="3983981"/>
                    <a:pt x="5379624" y="3984402"/>
                    <a:pt x="5380303" y="3984725"/>
                  </a:cubicBezTo>
                  <a:lnTo>
                    <a:pt x="5382890" y="3983561"/>
                  </a:lnTo>
                  <a:lnTo>
                    <a:pt x="5383472" y="3983658"/>
                  </a:lnTo>
                  <a:lnTo>
                    <a:pt x="5384022" y="3983658"/>
                  </a:lnTo>
                  <a:cubicBezTo>
                    <a:pt x="5384216" y="3984499"/>
                    <a:pt x="5384604" y="3984078"/>
                    <a:pt x="5385090" y="3983981"/>
                  </a:cubicBezTo>
                  <a:cubicBezTo>
                    <a:pt x="5385704" y="3983916"/>
                    <a:pt x="5386351" y="3984078"/>
                    <a:pt x="5387030" y="3984143"/>
                  </a:cubicBezTo>
                  <a:cubicBezTo>
                    <a:pt x="5387095" y="3984402"/>
                    <a:pt x="5387159" y="3984725"/>
                    <a:pt x="5387256" y="3984984"/>
                  </a:cubicBezTo>
                  <a:cubicBezTo>
                    <a:pt x="5387838" y="3985081"/>
                    <a:pt x="5388421" y="3984143"/>
                    <a:pt x="5388906" y="3985081"/>
                  </a:cubicBezTo>
                  <a:cubicBezTo>
                    <a:pt x="5389003" y="3985145"/>
                    <a:pt x="5389488" y="3984984"/>
                    <a:pt x="5389423" y="3984499"/>
                  </a:cubicBezTo>
                  <a:cubicBezTo>
                    <a:pt x="5389423" y="3984305"/>
                    <a:pt x="5389423" y="3984240"/>
                    <a:pt x="5389423" y="3984078"/>
                  </a:cubicBezTo>
                  <a:cubicBezTo>
                    <a:pt x="5389585" y="3984143"/>
                    <a:pt x="5389844" y="3984240"/>
                    <a:pt x="5389844" y="3984240"/>
                  </a:cubicBezTo>
                  <a:cubicBezTo>
                    <a:pt x="5389747" y="3984984"/>
                    <a:pt x="5390490" y="3984984"/>
                    <a:pt x="5390749" y="3985469"/>
                  </a:cubicBezTo>
                  <a:cubicBezTo>
                    <a:pt x="5390976" y="3985145"/>
                    <a:pt x="5391234" y="3984725"/>
                    <a:pt x="5391493" y="3984402"/>
                  </a:cubicBezTo>
                  <a:cubicBezTo>
                    <a:pt x="5392560" y="3984240"/>
                    <a:pt x="5393466" y="3984822"/>
                    <a:pt x="5394145" y="3985889"/>
                  </a:cubicBezTo>
                  <a:cubicBezTo>
                    <a:pt x="5394727" y="3984887"/>
                    <a:pt x="5395374" y="3984402"/>
                    <a:pt x="5396118" y="3984240"/>
                  </a:cubicBezTo>
                  <a:lnTo>
                    <a:pt x="5397185" y="3984240"/>
                  </a:lnTo>
                  <a:cubicBezTo>
                    <a:pt x="5397508" y="3984305"/>
                    <a:pt x="5397767" y="3984402"/>
                    <a:pt x="5398123" y="3984499"/>
                  </a:cubicBezTo>
                  <a:cubicBezTo>
                    <a:pt x="5398511" y="3984660"/>
                    <a:pt x="5398349" y="3984499"/>
                    <a:pt x="5398608" y="3984305"/>
                  </a:cubicBezTo>
                  <a:lnTo>
                    <a:pt x="5398705" y="3984240"/>
                  </a:lnTo>
                  <a:lnTo>
                    <a:pt x="5402424" y="3984240"/>
                  </a:lnTo>
                  <a:cubicBezTo>
                    <a:pt x="5402489" y="3984402"/>
                    <a:pt x="5402586" y="3984563"/>
                    <a:pt x="5402651" y="3984822"/>
                  </a:cubicBezTo>
                  <a:cubicBezTo>
                    <a:pt x="5402845" y="3984563"/>
                    <a:pt x="5403006" y="3984402"/>
                    <a:pt x="5403071" y="3984240"/>
                  </a:cubicBezTo>
                  <a:lnTo>
                    <a:pt x="5411447" y="3984078"/>
                  </a:lnTo>
                  <a:cubicBezTo>
                    <a:pt x="5411868" y="3984240"/>
                    <a:pt x="5412353" y="3984305"/>
                    <a:pt x="5412773" y="3984143"/>
                  </a:cubicBezTo>
                  <a:cubicBezTo>
                    <a:pt x="5413420" y="3983981"/>
                    <a:pt x="5413679" y="3984143"/>
                    <a:pt x="5413744" y="3984822"/>
                  </a:cubicBezTo>
                  <a:cubicBezTo>
                    <a:pt x="5413744" y="3985145"/>
                    <a:pt x="5413744" y="3985469"/>
                    <a:pt x="5413679" y="3985889"/>
                  </a:cubicBezTo>
                  <a:cubicBezTo>
                    <a:pt x="5414002" y="3985986"/>
                    <a:pt x="5414261" y="3986051"/>
                    <a:pt x="5414584" y="3986213"/>
                  </a:cubicBezTo>
                  <a:cubicBezTo>
                    <a:pt x="5414584" y="3986568"/>
                    <a:pt x="5414681" y="3986956"/>
                    <a:pt x="5414681" y="3987636"/>
                  </a:cubicBezTo>
                  <a:cubicBezTo>
                    <a:pt x="5415005" y="3987312"/>
                    <a:pt x="5415264" y="3987151"/>
                    <a:pt x="5415264" y="3986956"/>
                  </a:cubicBezTo>
                  <a:cubicBezTo>
                    <a:pt x="5415264" y="3985825"/>
                    <a:pt x="5415328" y="3985825"/>
                    <a:pt x="5416072" y="3985469"/>
                  </a:cubicBezTo>
                  <a:cubicBezTo>
                    <a:pt x="5416590" y="3985242"/>
                    <a:pt x="5417075" y="3985728"/>
                    <a:pt x="5417560" y="3985081"/>
                  </a:cubicBezTo>
                  <a:cubicBezTo>
                    <a:pt x="5417721" y="3984822"/>
                    <a:pt x="5418562" y="3984984"/>
                    <a:pt x="5419047" y="3985081"/>
                  </a:cubicBezTo>
                  <a:cubicBezTo>
                    <a:pt x="5419888" y="3985145"/>
                    <a:pt x="5420632" y="3985242"/>
                    <a:pt x="5421473" y="3984984"/>
                  </a:cubicBezTo>
                  <a:lnTo>
                    <a:pt x="5421473" y="3984887"/>
                  </a:lnTo>
                  <a:lnTo>
                    <a:pt x="5421473" y="3984984"/>
                  </a:lnTo>
                  <a:cubicBezTo>
                    <a:pt x="5421699" y="3984887"/>
                    <a:pt x="5422023" y="3984725"/>
                    <a:pt x="5422282" y="3984563"/>
                  </a:cubicBezTo>
                  <a:cubicBezTo>
                    <a:pt x="5422217" y="3984887"/>
                    <a:pt x="5422217" y="3985145"/>
                    <a:pt x="5422120" y="3985307"/>
                  </a:cubicBezTo>
                  <a:cubicBezTo>
                    <a:pt x="5422023" y="3985566"/>
                    <a:pt x="5421861" y="3985728"/>
                    <a:pt x="5421796" y="3985889"/>
                  </a:cubicBezTo>
                  <a:cubicBezTo>
                    <a:pt x="5422282" y="3986374"/>
                    <a:pt x="5422605" y="3986213"/>
                    <a:pt x="5423025" y="3985986"/>
                  </a:cubicBezTo>
                  <a:cubicBezTo>
                    <a:pt x="5423284" y="3985825"/>
                    <a:pt x="5423769" y="3985307"/>
                    <a:pt x="5424093" y="3985986"/>
                  </a:cubicBezTo>
                  <a:cubicBezTo>
                    <a:pt x="5424287" y="3985889"/>
                    <a:pt x="5424416" y="3985825"/>
                    <a:pt x="5424610" y="3985630"/>
                  </a:cubicBezTo>
                  <a:cubicBezTo>
                    <a:pt x="5425257" y="3985081"/>
                    <a:pt x="5425839" y="3984499"/>
                    <a:pt x="5426842" y="3984563"/>
                  </a:cubicBezTo>
                  <a:cubicBezTo>
                    <a:pt x="5428426" y="3984822"/>
                    <a:pt x="5430076" y="3984305"/>
                    <a:pt x="5431725" y="3984660"/>
                  </a:cubicBezTo>
                  <a:cubicBezTo>
                    <a:pt x="5433051" y="3984887"/>
                    <a:pt x="5433051" y="3984822"/>
                    <a:pt x="5434054" y="3985728"/>
                  </a:cubicBezTo>
                  <a:cubicBezTo>
                    <a:pt x="5434280" y="3985404"/>
                    <a:pt x="5434539" y="3984887"/>
                    <a:pt x="5434862" y="3984660"/>
                  </a:cubicBezTo>
                  <a:cubicBezTo>
                    <a:pt x="5435218" y="3984499"/>
                    <a:pt x="5435606" y="3984660"/>
                    <a:pt x="5436026" y="3984660"/>
                  </a:cubicBezTo>
                  <a:cubicBezTo>
                    <a:pt x="5436447" y="3984660"/>
                    <a:pt x="5436835" y="3984822"/>
                    <a:pt x="5437352" y="3984499"/>
                  </a:cubicBezTo>
                  <a:cubicBezTo>
                    <a:pt x="5437514" y="3984337"/>
                    <a:pt x="5438193" y="3984887"/>
                    <a:pt x="5438420" y="3984725"/>
                  </a:cubicBezTo>
                  <a:cubicBezTo>
                    <a:pt x="5438840" y="3984499"/>
                    <a:pt x="5439164" y="3984563"/>
                    <a:pt x="5439584" y="3984563"/>
                  </a:cubicBezTo>
                  <a:cubicBezTo>
                    <a:pt x="5440587" y="3984660"/>
                    <a:pt x="5441589" y="3984725"/>
                    <a:pt x="5442495" y="3984822"/>
                  </a:cubicBezTo>
                  <a:cubicBezTo>
                    <a:pt x="5443044" y="3984822"/>
                    <a:pt x="5443562" y="3985081"/>
                    <a:pt x="5444144" y="3984725"/>
                  </a:cubicBezTo>
                  <a:cubicBezTo>
                    <a:pt x="5444403" y="3984563"/>
                    <a:pt x="5444888" y="3985145"/>
                    <a:pt x="5445373" y="3984660"/>
                  </a:cubicBezTo>
                  <a:cubicBezTo>
                    <a:pt x="5445567" y="3984499"/>
                    <a:pt x="5446052" y="3984563"/>
                    <a:pt x="5446214" y="3984725"/>
                  </a:cubicBezTo>
                  <a:cubicBezTo>
                    <a:pt x="5447119" y="3985566"/>
                    <a:pt x="5447863" y="3985145"/>
                    <a:pt x="5448607" y="3984660"/>
                  </a:cubicBezTo>
                  <a:cubicBezTo>
                    <a:pt x="5448769" y="3984563"/>
                    <a:pt x="5449027" y="3984499"/>
                    <a:pt x="5449027" y="3984563"/>
                  </a:cubicBezTo>
                  <a:cubicBezTo>
                    <a:pt x="5449771" y="3985728"/>
                    <a:pt x="5450515" y="3984725"/>
                    <a:pt x="5451097" y="3984563"/>
                  </a:cubicBezTo>
                  <a:cubicBezTo>
                    <a:pt x="5451679" y="3984402"/>
                    <a:pt x="5452262" y="3984305"/>
                    <a:pt x="5452682" y="3984499"/>
                  </a:cubicBezTo>
                  <a:cubicBezTo>
                    <a:pt x="5453070" y="3984660"/>
                    <a:pt x="5453264" y="3984725"/>
                    <a:pt x="5453588" y="3984402"/>
                  </a:cubicBezTo>
                  <a:cubicBezTo>
                    <a:pt x="5453749" y="3984240"/>
                    <a:pt x="5454073" y="3984143"/>
                    <a:pt x="5454331" y="3984143"/>
                  </a:cubicBezTo>
                  <a:cubicBezTo>
                    <a:pt x="5455819" y="3984402"/>
                    <a:pt x="5457048" y="3983334"/>
                    <a:pt x="5458536" y="3983561"/>
                  </a:cubicBezTo>
                  <a:cubicBezTo>
                    <a:pt x="5459377" y="3982493"/>
                    <a:pt x="5460541" y="3983011"/>
                    <a:pt x="5461543" y="3983011"/>
                  </a:cubicBezTo>
                  <a:cubicBezTo>
                    <a:pt x="5461673" y="3983011"/>
                    <a:pt x="5461867" y="3982914"/>
                    <a:pt x="5461932" y="3982817"/>
                  </a:cubicBezTo>
                  <a:cubicBezTo>
                    <a:pt x="5462126" y="3982493"/>
                    <a:pt x="5462352" y="3982429"/>
                    <a:pt x="5462611" y="3982332"/>
                  </a:cubicBezTo>
                  <a:lnTo>
                    <a:pt x="5462514" y="3981588"/>
                  </a:lnTo>
                  <a:lnTo>
                    <a:pt x="5463258" y="3981588"/>
                  </a:lnTo>
                  <a:cubicBezTo>
                    <a:pt x="5463419" y="3981847"/>
                    <a:pt x="5463613" y="3982008"/>
                    <a:pt x="5463678" y="3982235"/>
                  </a:cubicBezTo>
                  <a:cubicBezTo>
                    <a:pt x="5463937" y="3982170"/>
                    <a:pt x="5464195" y="3982073"/>
                    <a:pt x="5464422" y="3982008"/>
                  </a:cubicBezTo>
                  <a:cubicBezTo>
                    <a:pt x="5464681" y="3982429"/>
                    <a:pt x="5465004" y="3981847"/>
                    <a:pt x="5465327" y="3982332"/>
                  </a:cubicBezTo>
                  <a:cubicBezTo>
                    <a:pt x="5465748" y="3981847"/>
                    <a:pt x="5465812" y="3981588"/>
                    <a:pt x="5466006" y="3981426"/>
                  </a:cubicBezTo>
                  <a:lnTo>
                    <a:pt x="5467397" y="3981329"/>
                  </a:lnTo>
                  <a:cubicBezTo>
                    <a:pt x="5467494" y="3981911"/>
                    <a:pt x="5467494" y="3982655"/>
                    <a:pt x="5467559" y="3983658"/>
                  </a:cubicBezTo>
                  <a:lnTo>
                    <a:pt x="5467656" y="3983755"/>
                  </a:lnTo>
                  <a:cubicBezTo>
                    <a:pt x="5468076" y="3983173"/>
                    <a:pt x="5468658" y="3982817"/>
                    <a:pt x="5468885" y="3981911"/>
                  </a:cubicBezTo>
                  <a:cubicBezTo>
                    <a:pt x="5468982" y="3981750"/>
                    <a:pt x="5469241" y="3981588"/>
                    <a:pt x="5469402" y="3981491"/>
                  </a:cubicBezTo>
                  <a:cubicBezTo>
                    <a:pt x="5469823" y="3981167"/>
                    <a:pt x="5470146" y="3982235"/>
                    <a:pt x="5470631" y="3981588"/>
                  </a:cubicBezTo>
                  <a:cubicBezTo>
                    <a:pt x="5470793" y="3981426"/>
                    <a:pt x="5470955" y="3981264"/>
                    <a:pt x="5471149" y="3981167"/>
                  </a:cubicBezTo>
                  <a:lnTo>
                    <a:pt x="5472475" y="3981103"/>
                  </a:lnTo>
                  <a:cubicBezTo>
                    <a:pt x="5472798" y="3981167"/>
                    <a:pt x="5473219" y="3981426"/>
                    <a:pt x="5473380" y="3981264"/>
                  </a:cubicBezTo>
                  <a:cubicBezTo>
                    <a:pt x="5473542" y="3981103"/>
                    <a:pt x="5473704" y="3981006"/>
                    <a:pt x="5473865" y="3981006"/>
                  </a:cubicBezTo>
                  <a:lnTo>
                    <a:pt x="5473962" y="3981006"/>
                  </a:lnTo>
                  <a:cubicBezTo>
                    <a:pt x="5474350" y="3981006"/>
                    <a:pt x="5474706" y="3981588"/>
                    <a:pt x="5475191" y="3981750"/>
                  </a:cubicBezTo>
                  <a:cubicBezTo>
                    <a:pt x="5476162" y="3980941"/>
                    <a:pt x="5477261" y="3980844"/>
                    <a:pt x="5478490" y="3981491"/>
                  </a:cubicBezTo>
                  <a:lnTo>
                    <a:pt x="5479072" y="3980844"/>
                  </a:lnTo>
                  <a:cubicBezTo>
                    <a:pt x="5479590" y="3981588"/>
                    <a:pt x="5480075" y="3981006"/>
                    <a:pt x="5480560" y="3980941"/>
                  </a:cubicBezTo>
                  <a:cubicBezTo>
                    <a:pt x="5481077" y="3980844"/>
                    <a:pt x="5481821" y="3981167"/>
                    <a:pt x="5482145" y="3980941"/>
                  </a:cubicBezTo>
                  <a:cubicBezTo>
                    <a:pt x="5482630" y="3980521"/>
                    <a:pt x="5483212" y="3981491"/>
                    <a:pt x="5483568" y="3980682"/>
                  </a:cubicBezTo>
                  <a:cubicBezTo>
                    <a:pt x="5483794" y="3981103"/>
                    <a:pt x="5483956" y="3981491"/>
                    <a:pt x="5484214" y="3981911"/>
                  </a:cubicBezTo>
                  <a:cubicBezTo>
                    <a:pt x="5484376" y="3981329"/>
                    <a:pt x="5484538" y="3980844"/>
                    <a:pt x="5484797" y="3980262"/>
                  </a:cubicBezTo>
                  <a:lnTo>
                    <a:pt x="5485055" y="3980262"/>
                  </a:lnTo>
                  <a:cubicBezTo>
                    <a:pt x="5485443" y="3980359"/>
                    <a:pt x="5485961" y="3980100"/>
                    <a:pt x="5486446" y="3980585"/>
                  </a:cubicBezTo>
                  <a:cubicBezTo>
                    <a:pt x="5486608" y="3980747"/>
                    <a:pt x="5487125" y="3980262"/>
                    <a:pt x="5487351" y="3980359"/>
                  </a:cubicBezTo>
                  <a:cubicBezTo>
                    <a:pt x="5487707" y="3980424"/>
                    <a:pt x="5487772" y="3980262"/>
                    <a:pt x="5487869" y="3980003"/>
                  </a:cubicBezTo>
                  <a:lnTo>
                    <a:pt x="5488774" y="3979938"/>
                  </a:lnTo>
                  <a:lnTo>
                    <a:pt x="5489518" y="3980424"/>
                  </a:lnTo>
                  <a:lnTo>
                    <a:pt x="5490262" y="3979841"/>
                  </a:lnTo>
                  <a:lnTo>
                    <a:pt x="5491426" y="3979680"/>
                  </a:lnTo>
                  <a:lnTo>
                    <a:pt x="5491912" y="3980003"/>
                  </a:lnTo>
                  <a:cubicBezTo>
                    <a:pt x="5491912" y="3979841"/>
                    <a:pt x="5492073" y="3979777"/>
                    <a:pt x="5492170" y="3979615"/>
                  </a:cubicBezTo>
                  <a:lnTo>
                    <a:pt x="5499770" y="3978774"/>
                  </a:lnTo>
                  <a:cubicBezTo>
                    <a:pt x="5500029" y="3978936"/>
                    <a:pt x="5500191" y="3979098"/>
                    <a:pt x="5500611" y="3979421"/>
                  </a:cubicBezTo>
                  <a:cubicBezTo>
                    <a:pt x="5500870" y="3979195"/>
                    <a:pt x="5500999" y="3978871"/>
                    <a:pt x="5501193" y="3978613"/>
                  </a:cubicBezTo>
                  <a:lnTo>
                    <a:pt x="5504169" y="3978192"/>
                  </a:lnTo>
                  <a:cubicBezTo>
                    <a:pt x="5504427" y="3978515"/>
                    <a:pt x="5504751" y="3978936"/>
                    <a:pt x="5505010" y="3979259"/>
                  </a:cubicBezTo>
                  <a:cubicBezTo>
                    <a:pt x="5505333" y="3978871"/>
                    <a:pt x="5505074" y="3978515"/>
                    <a:pt x="5504816" y="3978095"/>
                  </a:cubicBezTo>
                  <a:lnTo>
                    <a:pt x="5505980" y="3977933"/>
                  </a:lnTo>
                  <a:lnTo>
                    <a:pt x="5506142" y="3978030"/>
                  </a:lnTo>
                  <a:lnTo>
                    <a:pt x="5506239" y="3977869"/>
                  </a:lnTo>
                  <a:lnTo>
                    <a:pt x="5510475" y="3977287"/>
                  </a:lnTo>
                  <a:lnTo>
                    <a:pt x="5512028" y="3977028"/>
                  </a:lnTo>
                  <a:lnTo>
                    <a:pt x="5512448" y="3977028"/>
                  </a:lnTo>
                  <a:cubicBezTo>
                    <a:pt x="5512448" y="3977772"/>
                    <a:pt x="5512545" y="3978289"/>
                    <a:pt x="5513095" y="3977933"/>
                  </a:cubicBezTo>
                  <a:cubicBezTo>
                    <a:pt x="5512933" y="3977610"/>
                    <a:pt x="5512771" y="3977351"/>
                    <a:pt x="5512448" y="3977028"/>
                  </a:cubicBezTo>
                  <a:cubicBezTo>
                    <a:pt x="5512448" y="3977028"/>
                    <a:pt x="5512448" y="3977028"/>
                    <a:pt x="5512448" y="3976963"/>
                  </a:cubicBezTo>
                  <a:lnTo>
                    <a:pt x="5513871" y="3976801"/>
                  </a:lnTo>
                  <a:lnTo>
                    <a:pt x="5513936" y="3976866"/>
                  </a:lnTo>
                  <a:lnTo>
                    <a:pt x="5514033" y="3976801"/>
                  </a:lnTo>
                  <a:lnTo>
                    <a:pt x="5516491" y="3976446"/>
                  </a:lnTo>
                  <a:cubicBezTo>
                    <a:pt x="5516103" y="3977190"/>
                    <a:pt x="5515585" y="3977869"/>
                    <a:pt x="5516103" y="3979098"/>
                  </a:cubicBezTo>
                  <a:cubicBezTo>
                    <a:pt x="5516491" y="3978515"/>
                    <a:pt x="5516846" y="3978127"/>
                    <a:pt x="5517170" y="3977707"/>
                  </a:cubicBezTo>
                  <a:cubicBezTo>
                    <a:pt x="5516911" y="3977190"/>
                    <a:pt x="5516749" y="3976866"/>
                    <a:pt x="5516491" y="3976381"/>
                  </a:cubicBezTo>
                  <a:cubicBezTo>
                    <a:pt x="5526937" y="3974796"/>
                    <a:pt x="5537448" y="3973406"/>
                    <a:pt x="5547215" y="3969492"/>
                  </a:cubicBezTo>
                  <a:lnTo>
                    <a:pt x="5547312" y="3970075"/>
                  </a:lnTo>
                  <a:cubicBezTo>
                    <a:pt x="5547894" y="3970172"/>
                    <a:pt x="5547958" y="3970075"/>
                    <a:pt x="5547894" y="3969266"/>
                  </a:cubicBezTo>
                  <a:lnTo>
                    <a:pt x="5549446" y="3968522"/>
                  </a:lnTo>
                  <a:cubicBezTo>
                    <a:pt x="5549964" y="3968522"/>
                    <a:pt x="5550610" y="3968749"/>
                    <a:pt x="5550934" y="3968522"/>
                  </a:cubicBezTo>
                  <a:cubicBezTo>
                    <a:pt x="5551031" y="3968425"/>
                    <a:pt x="5551128" y="3968425"/>
                    <a:pt x="5551192" y="3968425"/>
                  </a:cubicBezTo>
                  <a:cubicBezTo>
                    <a:pt x="5554491" y="3969589"/>
                    <a:pt x="5557143" y="3971821"/>
                    <a:pt x="5556561" y="3976607"/>
                  </a:cubicBezTo>
                  <a:cubicBezTo>
                    <a:pt x="5556496" y="3977287"/>
                    <a:pt x="5556238" y="3977933"/>
                    <a:pt x="5556011" y="3978515"/>
                  </a:cubicBezTo>
                  <a:lnTo>
                    <a:pt x="5555753" y="3978354"/>
                  </a:lnTo>
                  <a:cubicBezTo>
                    <a:pt x="5555753" y="3978613"/>
                    <a:pt x="5555753" y="3978871"/>
                    <a:pt x="5555753" y="3979033"/>
                  </a:cubicBezTo>
                  <a:lnTo>
                    <a:pt x="5555267" y="3979841"/>
                  </a:lnTo>
                  <a:cubicBezTo>
                    <a:pt x="5555073" y="3979841"/>
                    <a:pt x="5555009" y="3979841"/>
                    <a:pt x="5554912" y="3979777"/>
                  </a:cubicBezTo>
                  <a:cubicBezTo>
                    <a:pt x="5554685" y="3979615"/>
                    <a:pt x="5554427" y="3979421"/>
                    <a:pt x="5554168" y="3979777"/>
                  </a:cubicBezTo>
                  <a:cubicBezTo>
                    <a:pt x="5553844" y="3980262"/>
                    <a:pt x="5553262" y="3980165"/>
                    <a:pt x="5552777" y="3980100"/>
                  </a:cubicBezTo>
                  <a:cubicBezTo>
                    <a:pt x="5551775" y="3979841"/>
                    <a:pt x="5550934" y="3980262"/>
                    <a:pt x="5550125" y="3980585"/>
                  </a:cubicBezTo>
                  <a:cubicBezTo>
                    <a:pt x="5549705" y="3980844"/>
                    <a:pt x="5547376" y="3980100"/>
                    <a:pt x="5546729" y="3979518"/>
                  </a:cubicBezTo>
                  <a:cubicBezTo>
                    <a:pt x="5546794" y="3979841"/>
                    <a:pt x="5546794" y="3980165"/>
                    <a:pt x="5546891" y="3980424"/>
                  </a:cubicBezTo>
                  <a:cubicBezTo>
                    <a:pt x="5546309" y="3981167"/>
                    <a:pt x="5545403" y="3981006"/>
                    <a:pt x="5544983" y="3981911"/>
                  </a:cubicBezTo>
                  <a:cubicBezTo>
                    <a:pt x="5544918" y="3982073"/>
                    <a:pt x="5544498" y="3982073"/>
                    <a:pt x="5544239" y="3982073"/>
                  </a:cubicBezTo>
                  <a:cubicBezTo>
                    <a:pt x="5544077" y="3982073"/>
                    <a:pt x="5543819" y="3981847"/>
                    <a:pt x="5543819" y="3981847"/>
                  </a:cubicBezTo>
                  <a:cubicBezTo>
                    <a:pt x="5543398" y="3982332"/>
                    <a:pt x="5543237" y="3982914"/>
                    <a:pt x="5542331" y="3982493"/>
                  </a:cubicBezTo>
                  <a:cubicBezTo>
                    <a:pt x="5541911" y="3982332"/>
                    <a:pt x="5541328" y="3982752"/>
                    <a:pt x="5540940" y="3983076"/>
                  </a:cubicBezTo>
                  <a:cubicBezTo>
                    <a:pt x="5540682" y="3983237"/>
                    <a:pt x="5540100" y="3982914"/>
                    <a:pt x="5539679" y="3982817"/>
                  </a:cubicBezTo>
                  <a:cubicBezTo>
                    <a:pt x="5538709" y="3983981"/>
                    <a:pt x="5538709" y="3983981"/>
                    <a:pt x="5537124" y="3982493"/>
                  </a:cubicBezTo>
                  <a:cubicBezTo>
                    <a:pt x="5537027" y="3982817"/>
                    <a:pt x="5536962" y="3983237"/>
                    <a:pt x="5536801" y="3983496"/>
                  </a:cubicBezTo>
                  <a:cubicBezTo>
                    <a:pt x="5536639" y="3983755"/>
                    <a:pt x="5536542" y="3984499"/>
                    <a:pt x="5536057" y="3983819"/>
                  </a:cubicBezTo>
                  <a:cubicBezTo>
                    <a:pt x="5535960" y="3983755"/>
                    <a:pt x="5535798" y="3983755"/>
                    <a:pt x="5535701" y="3983819"/>
                  </a:cubicBezTo>
                  <a:cubicBezTo>
                    <a:pt x="5535119" y="3984887"/>
                    <a:pt x="5533987" y="3984499"/>
                    <a:pt x="5533243" y="3985081"/>
                  </a:cubicBezTo>
                  <a:cubicBezTo>
                    <a:pt x="5532985" y="3985307"/>
                    <a:pt x="5532499" y="3985242"/>
                    <a:pt x="5532144" y="3985242"/>
                  </a:cubicBezTo>
                  <a:cubicBezTo>
                    <a:pt x="5531659" y="3985242"/>
                    <a:pt x="5531173" y="3984660"/>
                    <a:pt x="5530753" y="3985307"/>
                  </a:cubicBezTo>
                  <a:cubicBezTo>
                    <a:pt x="5530236" y="3984822"/>
                    <a:pt x="5529847" y="3985469"/>
                    <a:pt x="5529330" y="3985404"/>
                  </a:cubicBezTo>
                  <a:cubicBezTo>
                    <a:pt x="5528748" y="3985242"/>
                    <a:pt x="5528424" y="3985889"/>
                    <a:pt x="5527842" y="3985889"/>
                  </a:cubicBezTo>
                  <a:cubicBezTo>
                    <a:pt x="5527681" y="3985889"/>
                    <a:pt x="5527422" y="3985986"/>
                    <a:pt x="5527422" y="3986051"/>
                  </a:cubicBezTo>
                  <a:cubicBezTo>
                    <a:pt x="5527422" y="3987377"/>
                    <a:pt x="5526613" y="3987151"/>
                    <a:pt x="5525870" y="3987151"/>
                  </a:cubicBezTo>
                  <a:cubicBezTo>
                    <a:pt x="5524447" y="3987151"/>
                    <a:pt x="5524382" y="3987151"/>
                    <a:pt x="5523703" y="3987636"/>
                  </a:cubicBezTo>
                  <a:cubicBezTo>
                    <a:pt x="5523379" y="3987894"/>
                    <a:pt x="5523218" y="3988218"/>
                    <a:pt x="5522797" y="3987700"/>
                  </a:cubicBezTo>
                  <a:cubicBezTo>
                    <a:pt x="5522700" y="3987636"/>
                    <a:pt x="5522377" y="3987700"/>
                    <a:pt x="5522312" y="3987894"/>
                  </a:cubicBezTo>
                  <a:cubicBezTo>
                    <a:pt x="5521956" y="3988444"/>
                    <a:pt x="5521568" y="3988541"/>
                    <a:pt x="5521051" y="3988541"/>
                  </a:cubicBezTo>
                  <a:cubicBezTo>
                    <a:pt x="5520566" y="3988541"/>
                    <a:pt x="5520145" y="3988800"/>
                    <a:pt x="5519725" y="3988962"/>
                  </a:cubicBezTo>
                  <a:cubicBezTo>
                    <a:pt x="5519304" y="3989123"/>
                    <a:pt x="5518916" y="3989285"/>
                    <a:pt x="5518399" y="3989382"/>
                  </a:cubicBezTo>
                  <a:cubicBezTo>
                    <a:pt x="5511445" y="3989382"/>
                    <a:pt x="5504427" y="3989964"/>
                    <a:pt x="5498606" y="3992034"/>
                  </a:cubicBezTo>
                  <a:cubicBezTo>
                    <a:pt x="5498444" y="3991937"/>
                    <a:pt x="5498380" y="3991937"/>
                    <a:pt x="5498218" y="3991937"/>
                  </a:cubicBezTo>
                  <a:cubicBezTo>
                    <a:pt x="5497959" y="3991937"/>
                    <a:pt x="5497636" y="3991840"/>
                    <a:pt x="5497377" y="3991937"/>
                  </a:cubicBezTo>
                  <a:cubicBezTo>
                    <a:pt x="5497118" y="3992034"/>
                    <a:pt x="5496892" y="3992196"/>
                    <a:pt x="5496730" y="3992357"/>
                  </a:cubicBezTo>
                  <a:cubicBezTo>
                    <a:pt x="5496148" y="3992940"/>
                    <a:pt x="5495728" y="3992940"/>
                    <a:pt x="5495404" y="3992034"/>
                  </a:cubicBezTo>
                  <a:cubicBezTo>
                    <a:pt x="5495307" y="3991840"/>
                    <a:pt x="5494984" y="3991775"/>
                    <a:pt x="5494564" y="3991614"/>
                  </a:cubicBezTo>
                  <a:cubicBezTo>
                    <a:pt x="5494564" y="3992034"/>
                    <a:pt x="5494466" y="3992519"/>
                    <a:pt x="5494466" y="3993101"/>
                  </a:cubicBezTo>
                  <a:cubicBezTo>
                    <a:pt x="5494078" y="3993004"/>
                    <a:pt x="5493723" y="3992940"/>
                    <a:pt x="5493238" y="3992843"/>
                  </a:cubicBezTo>
                  <a:cubicBezTo>
                    <a:pt x="5493076" y="3993263"/>
                    <a:pt x="5492494" y="3993360"/>
                    <a:pt x="5492073" y="3993586"/>
                  </a:cubicBezTo>
                  <a:cubicBezTo>
                    <a:pt x="5491491" y="3993910"/>
                    <a:pt x="5491103" y="3993910"/>
                    <a:pt x="5490586" y="3993683"/>
                  </a:cubicBezTo>
                  <a:cubicBezTo>
                    <a:pt x="5490521" y="3993586"/>
                    <a:pt x="5490327" y="3993683"/>
                    <a:pt x="5490262" y="3993683"/>
                  </a:cubicBezTo>
                  <a:cubicBezTo>
                    <a:pt x="5489583" y="3994266"/>
                    <a:pt x="5488774" y="3994168"/>
                    <a:pt x="5487934" y="3994168"/>
                  </a:cubicBezTo>
                  <a:cubicBezTo>
                    <a:pt x="5487513" y="3994168"/>
                    <a:pt x="5487028" y="3994104"/>
                    <a:pt x="5486705" y="3994266"/>
                  </a:cubicBezTo>
                  <a:cubicBezTo>
                    <a:pt x="5485055" y="3994912"/>
                    <a:pt x="5485055" y="3994912"/>
                    <a:pt x="5483309" y="3994104"/>
                  </a:cubicBezTo>
                  <a:cubicBezTo>
                    <a:pt x="5483147" y="3994007"/>
                    <a:pt x="5482824" y="3994007"/>
                    <a:pt x="5482727" y="3994104"/>
                  </a:cubicBezTo>
                  <a:cubicBezTo>
                    <a:pt x="5482565" y="3995009"/>
                    <a:pt x="5481821" y="3994912"/>
                    <a:pt x="5481304" y="3995236"/>
                  </a:cubicBezTo>
                  <a:cubicBezTo>
                    <a:pt x="5480819" y="3995591"/>
                    <a:pt x="5480172" y="3995591"/>
                    <a:pt x="5479590" y="3995818"/>
                  </a:cubicBezTo>
                  <a:cubicBezTo>
                    <a:pt x="5479234" y="3995980"/>
                    <a:pt x="5478846" y="3995074"/>
                    <a:pt x="5478490" y="3995753"/>
                  </a:cubicBezTo>
                  <a:cubicBezTo>
                    <a:pt x="5478167" y="3995494"/>
                    <a:pt x="5477746" y="3995236"/>
                    <a:pt x="5477358" y="3994912"/>
                  </a:cubicBezTo>
                  <a:cubicBezTo>
                    <a:pt x="5476938" y="3995171"/>
                    <a:pt x="5476517" y="3995915"/>
                    <a:pt x="5476097" y="3996562"/>
                  </a:cubicBezTo>
                  <a:cubicBezTo>
                    <a:pt x="5468400" y="3996659"/>
                    <a:pt x="5460800" y="3996723"/>
                    <a:pt x="5453070" y="3997306"/>
                  </a:cubicBezTo>
                  <a:cubicBezTo>
                    <a:pt x="5441169" y="3998243"/>
                    <a:pt x="5429170" y="3999472"/>
                    <a:pt x="5417139" y="3999375"/>
                  </a:cubicBezTo>
                  <a:lnTo>
                    <a:pt x="5408472" y="3999214"/>
                  </a:lnTo>
                  <a:cubicBezTo>
                    <a:pt x="5408310" y="3999052"/>
                    <a:pt x="5408213" y="3998632"/>
                    <a:pt x="5408310" y="3998405"/>
                  </a:cubicBezTo>
                  <a:cubicBezTo>
                    <a:pt x="5408375" y="3997403"/>
                    <a:pt x="5408116" y="3996659"/>
                    <a:pt x="5407534" y="3995915"/>
                  </a:cubicBezTo>
                  <a:cubicBezTo>
                    <a:pt x="5407372" y="3996400"/>
                    <a:pt x="5407211" y="3996820"/>
                    <a:pt x="5407049" y="3997403"/>
                  </a:cubicBezTo>
                  <a:cubicBezTo>
                    <a:pt x="5407534" y="3997823"/>
                    <a:pt x="5407793" y="3998567"/>
                    <a:pt x="5407955" y="3999311"/>
                  </a:cubicBezTo>
                  <a:lnTo>
                    <a:pt x="5406305" y="3999311"/>
                  </a:lnTo>
                  <a:cubicBezTo>
                    <a:pt x="5406402" y="3999149"/>
                    <a:pt x="5406402" y="3998987"/>
                    <a:pt x="5406402" y="3998793"/>
                  </a:cubicBezTo>
                  <a:cubicBezTo>
                    <a:pt x="5406402" y="3998470"/>
                    <a:pt x="5406046" y="3998243"/>
                    <a:pt x="5405885" y="3997888"/>
                  </a:cubicBezTo>
                  <a:cubicBezTo>
                    <a:pt x="5405885" y="3997888"/>
                    <a:pt x="5405982" y="3997823"/>
                    <a:pt x="5406046" y="3997823"/>
                  </a:cubicBezTo>
                  <a:cubicBezTo>
                    <a:pt x="5406143" y="3997726"/>
                    <a:pt x="5406143" y="3997726"/>
                    <a:pt x="5406240" y="3997661"/>
                  </a:cubicBezTo>
                  <a:cubicBezTo>
                    <a:pt x="5405658" y="3997403"/>
                    <a:pt x="5405141" y="3997144"/>
                    <a:pt x="5404559" y="3996820"/>
                  </a:cubicBezTo>
                  <a:cubicBezTo>
                    <a:pt x="5404397" y="3997661"/>
                    <a:pt x="5404494" y="3998567"/>
                    <a:pt x="5404235" y="3999311"/>
                  </a:cubicBezTo>
                  <a:cubicBezTo>
                    <a:pt x="5401519" y="3999311"/>
                    <a:pt x="5398705" y="3999569"/>
                    <a:pt x="5395956" y="3999958"/>
                  </a:cubicBezTo>
                  <a:cubicBezTo>
                    <a:pt x="5388162" y="3999052"/>
                    <a:pt x="5379656" y="3998243"/>
                    <a:pt x="5372024" y="4000798"/>
                  </a:cubicBezTo>
                  <a:cubicBezTo>
                    <a:pt x="5371862" y="4000637"/>
                    <a:pt x="5371700" y="4000475"/>
                    <a:pt x="5371539" y="4000378"/>
                  </a:cubicBezTo>
                  <a:cubicBezTo>
                    <a:pt x="5370795" y="3999569"/>
                    <a:pt x="5370374" y="3999958"/>
                    <a:pt x="5369792" y="4000540"/>
                  </a:cubicBezTo>
                  <a:cubicBezTo>
                    <a:pt x="5369534" y="4000378"/>
                    <a:pt x="5369210" y="4000216"/>
                    <a:pt x="5368984" y="4000055"/>
                  </a:cubicBezTo>
                  <a:cubicBezTo>
                    <a:pt x="5368725" y="3999893"/>
                    <a:pt x="5367884" y="3999472"/>
                    <a:pt x="5367658" y="3999569"/>
                  </a:cubicBezTo>
                  <a:cubicBezTo>
                    <a:pt x="5367399" y="3999634"/>
                    <a:pt x="5366979" y="3999893"/>
                    <a:pt x="5366914" y="3999796"/>
                  </a:cubicBezTo>
                  <a:cubicBezTo>
                    <a:pt x="5366655" y="3999311"/>
                    <a:pt x="5366235" y="3999472"/>
                    <a:pt x="5365814" y="3999214"/>
                  </a:cubicBezTo>
                  <a:cubicBezTo>
                    <a:pt x="5365491" y="3999052"/>
                    <a:pt x="5365232" y="3998890"/>
                    <a:pt x="5364909" y="3998793"/>
                  </a:cubicBezTo>
                  <a:cubicBezTo>
                    <a:pt x="5364488" y="3998729"/>
                    <a:pt x="5364488" y="3998729"/>
                    <a:pt x="5364165" y="3999634"/>
                  </a:cubicBezTo>
                  <a:cubicBezTo>
                    <a:pt x="5364068" y="3999796"/>
                    <a:pt x="5363906" y="4000055"/>
                    <a:pt x="5363744" y="4000119"/>
                  </a:cubicBezTo>
                  <a:cubicBezTo>
                    <a:pt x="5363518" y="4000313"/>
                    <a:pt x="5363162" y="4000378"/>
                    <a:pt x="5362839" y="4000475"/>
                  </a:cubicBezTo>
                  <a:cubicBezTo>
                    <a:pt x="5362419" y="3999634"/>
                    <a:pt x="5362419" y="3999569"/>
                    <a:pt x="5362419" y="3998049"/>
                  </a:cubicBezTo>
                  <a:cubicBezTo>
                    <a:pt x="5361448" y="3998049"/>
                    <a:pt x="5361513" y="3998987"/>
                    <a:pt x="5361448" y="3999731"/>
                  </a:cubicBezTo>
                  <a:cubicBezTo>
                    <a:pt x="5361093" y="3999893"/>
                    <a:pt x="5360866" y="3999958"/>
                    <a:pt x="5360510" y="4000119"/>
                  </a:cubicBezTo>
                  <a:cubicBezTo>
                    <a:pt x="5359928" y="3999796"/>
                    <a:pt x="5359864" y="3998567"/>
                    <a:pt x="5358861" y="3998890"/>
                  </a:cubicBezTo>
                  <a:cubicBezTo>
                    <a:pt x="5358441" y="3999472"/>
                    <a:pt x="5358376" y="4000378"/>
                    <a:pt x="5357470" y="4000637"/>
                  </a:cubicBezTo>
                  <a:cubicBezTo>
                    <a:pt x="5356371" y="4000960"/>
                    <a:pt x="5355789" y="4000701"/>
                    <a:pt x="5355562" y="3999375"/>
                  </a:cubicBezTo>
                  <a:cubicBezTo>
                    <a:pt x="5355562" y="3999214"/>
                    <a:pt x="5355562" y="3999052"/>
                    <a:pt x="5355562" y="3998470"/>
                  </a:cubicBezTo>
                  <a:cubicBezTo>
                    <a:pt x="5355142" y="3999149"/>
                    <a:pt x="5355239" y="4000216"/>
                    <a:pt x="5354495" y="4000119"/>
                  </a:cubicBezTo>
                  <a:cubicBezTo>
                    <a:pt x="5353816" y="4000055"/>
                    <a:pt x="5353234" y="4000313"/>
                    <a:pt x="5352587" y="4000540"/>
                  </a:cubicBezTo>
                  <a:cubicBezTo>
                    <a:pt x="5352231" y="4000701"/>
                    <a:pt x="5351908" y="3999796"/>
                    <a:pt x="5351487" y="4000475"/>
                  </a:cubicBezTo>
                  <a:cubicBezTo>
                    <a:pt x="5351261" y="4000798"/>
                    <a:pt x="5350840" y="4001057"/>
                    <a:pt x="5350517" y="4001219"/>
                  </a:cubicBezTo>
                  <a:cubicBezTo>
                    <a:pt x="5350355" y="4001283"/>
                    <a:pt x="5350097" y="4001381"/>
                    <a:pt x="5349838" y="4001445"/>
                  </a:cubicBezTo>
                  <a:cubicBezTo>
                    <a:pt x="5349579" y="4001122"/>
                    <a:pt x="5349353" y="4000701"/>
                    <a:pt x="5349094" y="4000313"/>
                  </a:cubicBezTo>
                  <a:cubicBezTo>
                    <a:pt x="5348932" y="4000378"/>
                    <a:pt x="5348835" y="4000378"/>
                    <a:pt x="5348771" y="4000378"/>
                  </a:cubicBezTo>
                  <a:cubicBezTo>
                    <a:pt x="5348447" y="4000637"/>
                    <a:pt x="5348189" y="4000863"/>
                    <a:pt x="5347703" y="4000863"/>
                  </a:cubicBezTo>
                  <a:cubicBezTo>
                    <a:pt x="5345860" y="4000701"/>
                    <a:pt x="5345698" y="4000798"/>
                    <a:pt x="5344372" y="4001639"/>
                  </a:cubicBezTo>
                  <a:cubicBezTo>
                    <a:pt x="5344146" y="4001283"/>
                    <a:pt x="5343887" y="4000960"/>
                    <a:pt x="5343564" y="4000540"/>
                  </a:cubicBezTo>
                  <a:cubicBezTo>
                    <a:pt x="5343305" y="4000798"/>
                    <a:pt x="5342885" y="4000960"/>
                    <a:pt x="5342820" y="4001219"/>
                  </a:cubicBezTo>
                  <a:cubicBezTo>
                    <a:pt x="5342626" y="4001639"/>
                    <a:pt x="5342561" y="4001704"/>
                    <a:pt x="5342238" y="4001704"/>
                  </a:cubicBezTo>
                  <a:cubicBezTo>
                    <a:pt x="5341882" y="4001704"/>
                    <a:pt x="5341559" y="4001704"/>
                    <a:pt x="5341300" y="4001866"/>
                  </a:cubicBezTo>
                  <a:cubicBezTo>
                    <a:pt x="5340556" y="4002383"/>
                    <a:pt x="5339812" y="4002189"/>
                    <a:pt x="5339004" y="4002027"/>
                  </a:cubicBezTo>
                  <a:cubicBezTo>
                    <a:pt x="5338583" y="4001963"/>
                    <a:pt x="5338163" y="4001639"/>
                    <a:pt x="5337839" y="4001704"/>
                  </a:cubicBezTo>
                  <a:cubicBezTo>
                    <a:pt x="5337419" y="4001801"/>
                    <a:pt x="5337096" y="4001866"/>
                    <a:pt x="5336772" y="4001542"/>
                  </a:cubicBezTo>
                  <a:cubicBezTo>
                    <a:pt x="5336675" y="4001445"/>
                    <a:pt x="5336513" y="4001445"/>
                    <a:pt x="5336513" y="4001445"/>
                  </a:cubicBezTo>
                  <a:cubicBezTo>
                    <a:pt x="5335931" y="4002609"/>
                    <a:pt x="5334864" y="4001801"/>
                    <a:pt x="5334023" y="4002124"/>
                  </a:cubicBezTo>
                  <a:cubicBezTo>
                    <a:pt x="5333279" y="4002448"/>
                    <a:pt x="5332212" y="4001963"/>
                    <a:pt x="5331307" y="4001866"/>
                  </a:cubicBezTo>
                  <a:cubicBezTo>
                    <a:pt x="5331210" y="4001639"/>
                    <a:pt x="5331210" y="4001381"/>
                    <a:pt x="5331145" y="4001122"/>
                  </a:cubicBezTo>
                  <a:cubicBezTo>
                    <a:pt x="5330563" y="4001542"/>
                    <a:pt x="5329884" y="4001122"/>
                    <a:pt x="5329237" y="4001283"/>
                  </a:cubicBezTo>
                  <a:cubicBezTo>
                    <a:pt x="5329140" y="4001283"/>
                    <a:pt x="5329075" y="4001445"/>
                    <a:pt x="5328881" y="4001542"/>
                  </a:cubicBezTo>
                  <a:cubicBezTo>
                    <a:pt x="5328655" y="4001219"/>
                    <a:pt x="5328493" y="4000960"/>
                    <a:pt x="5328234" y="4000540"/>
                  </a:cubicBezTo>
                  <a:cubicBezTo>
                    <a:pt x="5328072" y="4000637"/>
                    <a:pt x="5327911" y="4000798"/>
                    <a:pt x="5327652" y="4000798"/>
                  </a:cubicBezTo>
                  <a:cubicBezTo>
                    <a:pt x="5327490" y="4000798"/>
                    <a:pt x="5327232" y="4000701"/>
                    <a:pt x="5327070" y="4000637"/>
                  </a:cubicBezTo>
                  <a:cubicBezTo>
                    <a:pt x="5327167" y="4000475"/>
                    <a:pt x="5327232" y="4000216"/>
                    <a:pt x="5327393" y="4000055"/>
                  </a:cubicBezTo>
                  <a:cubicBezTo>
                    <a:pt x="5327587" y="3999893"/>
                    <a:pt x="5327749" y="3999796"/>
                    <a:pt x="5327975" y="3999634"/>
                  </a:cubicBezTo>
                  <a:cubicBezTo>
                    <a:pt x="5327393" y="3998987"/>
                    <a:pt x="5326908" y="3999214"/>
                    <a:pt x="5326585" y="3999634"/>
                  </a:cubicBezTo>
                  <a:cubicBezTo>
                    <a:pt x="5326261" y="4000055"/>
                    <a:pt x="5325906" y="4000475"/>
                    <a:pt x="5325679" y="4000960"/>
                  </a:cubicBezTo>
                  <a:cubicBezTo>
                    <a:pt x="5325323" y="4001704"/>
                    <a:pt x="5324935" y="4001963"/>
                    <a:pt x="5324192" y="4001445"/>
                  </a:cubicBezTo>
                  <a:cubicBezTo>
                    <a:pt x="5323933" y="4001283"/>
                    <a:pt x="5323448" y="4001542"/>
                    <a:pt x="5323092" y="4001704"/>
                  </a:cubicBezTo>
                  <a:cubicBezTo>
                    <a:pt x="5322122" y="4002286"/>
                    <a:pt x="5322122" y="4002286"/>
                    <a:pt x="5321281" y="4001219"/>
                  </a:cubicBezTo>
                  <a:lnTo>
                    <a:pt x="5320375" y="4002545"/>
                  </a:lnTo>
                  <a:cubicBezTo>
                    <a:pt x="5320052" y="4002124"/>
                    <a:pt x="5319858" y="4001801"/>
                    <a:pt x="5319858" y="4001866"/>
                  </a:cubicBezTo>
                  <a:cubicBezTo>
                    <a:pt x="5319114" y="4002189"/>
                    <a:pt x="5318306" y="4001542"/>
                    <a:pt x="5317723" y="4002027"/>
                  </a:cubicBezTo>
                  <a:cubicBezTo>
                    <a:pt x="5317141" y="4002545"/>
                    <a:pt x="5317141" y="4001381"/>
                    <a:pt x="5316721" y="4001801"/>
                  </a:cubicBezTo>
                  <a:cubicBezTo>
                    <a:pt x="5316462" y="4002124"/>
                    <a:pt x="5316139" y="4002124"/>
                    <a:pt x="5315815" y="4002027"/>
                  </a:cubicBezTo>
                  <a:cubicBezTo>
                    <a:pt x="5314813" y="4001801"/>
                    <a:pt x="5313842" y="4001801"/>
                    <a:pt x="5312905" y="4002609"/>
                  </a:cubicBezTo>
                  <a:cubicBezTo>
                    <a:pt x="5312581" y="4001963"/>
                    <a:pt x="5312419" y="4001542"/>
                    <a:pt x="5312096" y="4000960"/>
                  </a:cubicBezTo>
                  <a:cubicBezTo>
                    <a:pt x="5311934" y="4001122"/>
                    <a:pt x="5311773" y="4001219"/>
                    <a:pt x="5311676" y="4001283"/>
                  </a:cubicBezTo>
                  <a:cubicBezTo>
                    <a:pt x="5311255" y="4001866"/>
                    <a:pt x="5311029" y="4001963"/>
                    <a:pt x="5310350" y="4001639"/>
                  </a:cubicBezTo>
                  <a:cubicBezTo>
                    <a:pt x="5309121" y="4001057"/>
                    <a:pt x="5308377" y="4001057"/>
                    <a:pt x="5306695" y="4001704"/>
                  </a:cubicBezTo>
                  <a:lnTo>
                    <a:pt x="5306113" y="4001639"/>
                  </a:lnTo>
                  <a:cubicBezTo>
                    <a:pt x="5305951" y="4001381"/>
                    <a:pt x="5305887" y="4001122"/>
                    <a:pt x="5305725" y="4000960"/>
                  </a:cubicBezTo>
                  <a:cubicBezTo>
                    <a:pt x="5305466" y="4000701"/>
                    <a:pt x="5305143" y="4000701"/>
                    <a:pt x="5304722" y="4000475"/>
                  </a:cubicBezTo>
                  <a:cubicBezTo>
                    <a:pt x="5304819" y="4000798"/>
                    <a:pt x="5304819" y="4001057"/>
                    <a:pt x="5304884" y="4001283"/>
                  </a:cubicBezTo>
                  <a:lnTo>
                    <a:pt x="5304884" y="4001381"/>
                  </a:lnTo>
                  <a:lnTo>
                    <a:pt x="5302976" y="4001122"/>
                  </a:lnTo>
                  <a:cubicBezTo>
                    <a:pt x="5303138" y="4000701"/>
                    <a:pt x="5303396" y="4000378"/>
                    <a:pt x="5303720" y="4000055"/>
                  </a:cubicBezTo>
                  <a:cubicBezTo>
                    <a:pt x="5303493" y="3999731"/>
                    <a:pt x="5303235" y="3999634"/>
                    <a:pt x="5302976" y="4000216"/>
                  </a:cubicBezTo>
                  <a:cubicBezTo>
                    <a:pt x="5302814" y="4000540"/>
                    <a:pt x="5302750" y="4000798"/>
                    <a:pt x="5302491" y="4001057"/>
                  </a:cubicBezTo>
                  <a:cubicBezTo>
                    <a:pt x="5300259" y="4000798"/>
                    <a:pt x="5298028" y="4000637"/>
                    <a:pt x="5295764" y="4000960"/>
                  </a:cubicBezTo>
                  <a:cubicBezTo>
                    <a:pt x="5293953" y="4001219"/>
                    <a:pt x="5292142" y="4001704"/>
                    <a:pt x="5290331" y="4002189"/>
                  </a:cubicBezTo>
                  <a:cubicBezTo>
                    <a:pt x="5289813" y="4002027"/>
                    <a:pt x="5289231" y="4001963"/>
                    <a:pt x="5288746" y="4001963"/>
                  </a:cubicBezTo>
                  <a:lnTo>
                    <a:pt x="5288487" y="4001283"/>
                  </a:lnTo>
                  <a:cubicBezTo>
                    <a:pt x="5288099" y="4001445"/>
                    <a:pt x="5287679" y="4001704"/>
                    <a:pt x="5287258" y="4001866"/>
                  </a:cubicBezTo>
                  <a:lnTo>
                    <a:pt x="5285771" y="4001866"/>
                  </a:lnTo>
                  <a:lnTo>
                    <a:pt x="5285771" y="4000863"/>
                  </a:lnTo>
                  <a:lnTo>
                    <a:pt x="5285512" y="4000863"/>
                  </a:lnTo>
                  <a:cubicBezTo>
                    <a:pt x="5285512" y="4001219"/>
                    <a:pt x="5285512" y="4001542"/>
                    <a:pt x="5285609" y="4001963"/>
                  </a:cubicBezTo>
                  <a:lnTo>
                    <a:pt x="5277136" y="4001866"/>
                  </a:lnTo>
                  <a:cubicBezTo>
                    <a:pt x="5277071" y="4001704"/>
                    <a:pt x="5276974" y="4001639"/>
                    <a:pt x="5276909" y="4001381"/>
                  </a:cubicBezTo>
                  <a:cubicBezTo>
                    <a:pt x="5276812" y="4001542"/>
                    <a:pt x="5276812" y="4001704"/>
                    <a:pt x="5276747" y="4001866"/>
                  </a:cubicBezTo>
                  <a:lnTo>
                    <a:pt x="5272834" y="4001801"/>
                  </a:lnTo>
                  <a:lnTo>
                    <a:pt x="5272834" y="4001704"/>
                  </a:lnTo>
                  <a:lnTo>
                    <a:pt x="5272672" y="4001801"/>
                  </a:lnTo>
                  <a:lnTo>
                    <a:pt x="5268856" y="4001704"/>
                  </a:lnTo>
                  <a:lnTo>
                    <a:pt x="5268792" y="4001445"/>
                  </a:lnTo>
                  <a:cubicBezTo>
                    <a:pt x="5268533" y="4001219"/>
                    <a:pt x="5268371" y="4001542"/>
                    <a:pt x="5268112" y="4001704"/>
                  </a:cubicBezTo>
                  <a:lnTo>
                    <a:pt x="5267789" y="4001704"/>
                  </a:lnTo>
                  <a:cubicBezTo>
                    <a:pt x="5267724" y="4001704"/>
                    <a:pt x="5267724" y="4001704"/>
                    <a:pt x="5267627" y="4001542"/>
                  </a:cubicBezTo>
                  <a:cubicBezTo>
                    <a:pt x="5267563" y="4001445"/>
                    <a:pt x="5267369" y="4001445"/>
                    <a:pt x="5267304" y="4001445"/>
                  </a:cubicBezTo>
                  <a:lnTo>
                    <a:pt x="5266722" y="4001639"/>
                  </a:lnTo>
                  <a:lnTo>
                    <a:pt x="5254303" y="4001122"/>
                  </a:lnTo>
                  <a:lnTo>
                    <a:pt x="5254141" y="4001057"/>
                  </a:lnTo>
                  <a:cubicBezTo>
                    <a:pt x="5253559" y="4000313"/>
                    <a:pt x="5253236" y="4000475"/>
                    <a:pt x="5252815" y="4001122"/>
                  </a:cubicBezTo>
                  <a:lnTo>
                    <a:pt x="5250422" y="4001057"/>
                  </a:lnTo>
                  <a:lnTo>
                    <a:pt x="5250325" y="4000378"/>
                  </a:lnTo>
                  <a:cubicBezTo>
                    <a:pt x="5249904" y="4000637"/>
                    <a:pt x="5249581" y="4000798"/>
                    <a:pt x="5249258" y="4000960"/>
                  </a:cubicBezTo>
                  <a:lnTo>
                    <a:pt x="5245700" y="4000701"/>
                  </a:lnTo>
                  <a:cubicBezTo>
                    <a:pt x="5245118" y="4000540"/>
                    <a:pt x="5244601" y="4000540"/>
                    <a:pt x="5244018" y="4000637"/>
                  </a:cubicBezTo>
                  <a:lnTo>
                    <a:pt x="5242466" y="4000540"/>
                  </a:lnTo>
                  <a:lnTo>
                    <a:pt x="5242143" y="3999634"/>
                  </a:lnTo>
                  <a:cubicBezTo>
                    <a:pt x="5242046" y="3999634"/>
                    <a:pt x="5241884" y="3999634"/>
                    <a:pt x="5241884" y="3999634"/>
                  </a:cubicBezTo>
                  <a:cubicBezTo>
                    <a:pt x="5241205" y="4000216"/>
                    <a:pt x="5240558" y="4000540"/>
                    <a:pt x="5239717" y="4000313"/>
                  </a:cubicBezTo>
                  <a:cubicBezTo>
                    <a:pt x="5239555" y="4000216"/>
                    <a:pt x="5239394" y="4000055"/>
                    <a:pt x="5239135" y="3999893"/>
                  </a:cubicBezTo>
                  <a:cubicBezTo>
                    <a:pt x="5238973" y="3999958"/>
                    <a:pt x="5238812" y="4000119"/>
                    <a:pt x="5238650" y="4000313"/>
                  </a:cubicBezTo>
                  <a:lnTo>
                    <a:pt x="5238229" y="4000313"/>
                  </a:lnTo>
                  <a:cubicBezTo>
                    <a:pt x="5238165" y="4000216"/>
                    <a:pt x="5238003" y="4000216"/>
                    <a:pt x="5237906" y="4000313"/>
                  </a:cubicBezTo>
                  <a:lnTo>
                    <a:pt x="5237421" y="4000313"/>
                  </a:lnTo>
                  <a:cubicBezTo>
                    <a:pt x="5237000" y="3999731"/>
                    <a:pt x="5236515" y="4000119"/>
                    <a:pt x="5236095" y="4000216"/>
                  </a:cubicBezTo>
                  <a:lnTo>
                    <a:pt x="5233928" y="4000055"/>
                  </a:lnTo>
                  <a:lnTo>
                    <a:pt x="5234090" y="3997403"/>
                  </a:lnTo>
                  <a:lnTo>
                    <a:pt x="5234090" y="3997306"/>
                  </a:lnTo>
                  <a:cubicBezTo>
                    <a:pt x="5234025" y="3997500"/>
                    <a:pt x="5234025" y="3997661"/>
                    <a:pt x="5233928" y="3997726"/>
                  </a:cubicBezTo>
                  <a:cubicBezTo>
                    <a:pt x="5233346" y="3998470"/>
                    <a:pt x="5233281" y="3998567"/>
                    <a:pt x="5232602" y="3998049"/>
                  </a:cubicBezTo>
                  <a:cubicBezTo>
                    <a:pt x="5231697" y="3997403"/>
                    <a:pt x="5230694" y="3997306"/>
                    <a:pt x="5229788" y="3997726"/>
                  </a:cubicBezTo>
                  <a:cubicBezTo>
                    <a:pt x="5229627" y="3997823"/>
                    <a:pt x="5229465" y="3998243"/>
                    <a:pt x="5229303" y="3998308"/>
                  </a:cubicBezTo>
                  <a:cubicBezTo>
                    <a:pt x="5229142" y="3998405"/>
                    <a:pt x="5228786" y="3998243"/>
                    <a:pt x="5228721" y="3998308"/>
                  </a:cubicBezTo>
                  <a:cubicBezTo>
                    <a:pt x="5228301" y="3998793"/>
                    <a:pt x="5227816" y="3997403"/>
                    <a:pt x="5227395" y="3998308"/>
                  </a:cubicBezTo>
                  <a:cubicBezTo>
                    <a:pt x="5226975" y="3997888"/>
                    <a:pt x="5226393" y="3998793"/>
                    <a:pt x="5226069" y="3998049"/>
                  </a:cubicBezTo>
                  <a:cubicBezTo>
                    <a:pt x="5225164" y="3998146"/>
                    <a:pt x="5224258" y="3998243"/>
                    <a:pt x="5223320" y="3998470"/>
                  </a:cubicBezTo>
                  <a:cubicBezTo>
                    <a:pt x="5222997" y="3998567"/>
                    <a:pt x="5222770" y="3998729"/>
                    <a:pt x="5222512" y="3998308"/>
                  </a:cubicBezTo>
                  <a:cubicBezTo>
                    <a:pt x="5222415" y="3998146"/>
                    <a:pt x="5222188" y="3998049"/>
                    <a:pt x="5222091" y="3998146"/>
                  </a:cubicBezTo>
                  <a:cubicBezTo>
                    <a:pt x="5221186" y="3998729"/>
                    <a:pt x="5220442" y="3997985"/>
                    <a:pt x="5219375" y="3998049"/>
                  </a:cubicBezTo>
                  <a:cubicBezTo>
                    <a:pt x="5219181" y="3998243"/>
                    <a:pt x="5219019" y="3998308"/>
                    <a:pt x="5218857" y="3998405"/>
                  </a:cubicBezTo>
                  <a:lnTo>
                    <a:pt x="5216044" y="3998049"/>
                  </a:lnTo>
                  <a:cubicBezTo>
                    <a:pt x="5216044" y="3997985"/>
                    <a:pt x="5215979" y="3997888"/>
                    <a:pt x="5215979" y="3997726"/>
                  </a:cubicBezTo>
                  <a:cubicBezTo>
                    <a:pt x="5215623" y="3997564"/>
                    <a:pt x="5215558" y="3997823"/>
                    <a:pt x="5215461" y="3997985"/>
                  </a:cubicBezTo>
                  <a:cubicBezTo>
                    <a:pt x="5198903" y="3995915"/>
                    <a:pt x="5182506" y="3992843"/>
                    <a:pt x="5166368" y="3988541"/>
                  </a:cubicBezTo>
                  <a:cubicBezTo>
                    <a:pt x="5166368" y="3988444"/>
                    <a:pt x="5166368" y="3988379"/>
                    <a:pt x="5166368" y="3988379"/>
                  </a:cubicBezTo>
                  <a:cubicBezTo>
                    <a:pt x="5166303" y="3987959"/>
                    <a:pt x="5166141" y="3987539"/>
                    <a:pt x="5165883" y="3987151"/>
                  </a:cubicBezTo>
                  <a:cubicBezTo>
                    <a:pt x="5164621" y="3993683"/>
                    <a:pt x="5163975" y="4000378"/>
                    <a:pt x="5165462" y="4006911"/>
                  </a:cubicBezTo>
                  <a:lnTo>
                    <a:pt x="5164880" y="4006911"/>
                  </a:lnTo>
                  <a:cubicBezTo>
                    <a:pt x="5164718" y="4007331"/>
                    <a:pt x="5164718" y="4007428"/>
                    <a:pt x="5165559" y="4007493"/>
                  </a:cubicBezTo>
                  <a:cubicBezTo>
                    <a:pt x="5165624" y="4007913"/>
                    <a:pt x="5165786" y="4008334"/>
                    <a:pt x="5165947" y="4008754"/>
                  </a:cubicBezTo>
                  <a:cubicBezTo>
                    <a:pt x="5165883" y="4009142"/>
                    <a:pt x="5165462" y="4009563"/>
                    <a:pt x="5165721" y="4009821"/>
                  </a:cubicBezTo>
                  <a:cubicBezTo>
                    <a:pt x="5165786" y="4009919"/>
                    <a:pt x="5165786" y="4009983"/>
                    <a:pt x="5165786" y="4009983"/>
                  </a:cubicBezTo>
                  <a:cubicBezTo>
                    <a:pt x="5164072" y="4012312"/>
                    <a:pt x="5161420" y="4014220"/>
                    <a:pt x="5156763" y="4013217"/>
                  </a:cubicBezTo>
                  <a:cubicBezTo>
                    <a:pt x="5156116" y="4013056"/>
                    <a:pt x="5155534" y="4012894"/>
                    <a:pt x="5154952" y="4012538"/>
                  </a:cubicBezTo>
                  <a:lnTo>
                    <a:pt x="5155210" y="4012376"/>
                  </a:lnTo>
                  <a:cubicBezTo>
                    <a:pt x="5154952" y="4012376"/>
                    <a:pt x="5154693" y="4012376"/>
                    <a:pt x="5154531" y="4012312"/>
                  </a:cubicBezTo>
                  <a:lnTo>
                    <a:pt x="5153884" y="4011794"/>
                  </a:lnTo>
                  <a:cubicBezTo>
                    <a:pt x="5153884" y="4011730"/>
                    <a:pt x="5153949" y="4011633"/>
                    <a:pt x="5154046" y="4011568"/>
                  </a:cubicBezTo>
                  <a:cubicBezTo>
                    <a:pt x="5154208" y="4011406"/>
                    <a:pt x="5154466" y="4011212"/>
                    <a:pt x="5154208" y="4010986"/>
                  </a:cubicBezTo>
                  <a:cubicBezTo>
                    <a:pt x="5153787" y="4010662"/>
                    <a:pt x="5153949" y="4010145"/>
                    <a:pt x="5154111" y="4009821"/>
                  </a:cubicBezTo>
                  <a:cubicBezTo>
                    <a:pt x="5154531" y="4009078"/>
                    <a:pt x="5154272" y="4008398"/>
                    <a:pt x="5154111" y="4007655"/>
                  </a:cubicBezTo>
                  <a:cubicBezTo>
                    <a:pt x="5154046" y="4007267"/>
                    <a:pt x="5155210" y="4005585"/>
                    <a:pt x="5155857" y="4005197"/>
                  </a:cubicBezTo>
                  <a:cubicBezTo>
                    <a:pt x="5155534" y="4005197"/>
                    <a:pt x="5155210" y="4005197"/>
                    <a:pt x="5154952" y="4005197"/>
                  </a:cubicBezTo>
                  <a:cubicBezTo>
                    <a:pt x="5154369" y="4004615"/>
                    <a:pt x="5154693" y="4003871"/>
                    <a:pt x="5153884" y="4003450"/>
                  </a:cubicBezTo>
                  <a:cubicBezTo>
                    <a:pt x="5153723" y="4003353"/>
                    <a:pt x="5153787" y="4003030"/>
                    <a:pt x="5153884" y="4002868"/>
                  </a:cubicBezTo>
                  <a:cubicBezTo>
                    <a:pt x="5153884" y="4002771"/>
                    <a:pt x="5154208" y="4002609"/>
                    <a:pt x="5154208" y="4002609"/>
                  </a:cubicBezTo>
                  <a:cubicBezTo>
                    <a:pt x="5153787" y="4002189"/>
                    <a:pt x="5153302" y="4001963"/>
                    <a:pt x="5153884" y="4001381"/>
                  </a:cubicBezTo>
                  <a:cubicBezTo>
                    <a:pt x="5154111" y="4001122"/>
                    <a:pt x="5153884" y="4000540"/>
                    <a:pt x="5153626" y="4000119"/>
                  </a:cubicBezTo>
                  <a:cubicBezTo>
                    <a:pt x="5153464" y="3999893"/>
                    <a:pt x="5153949" y="3999569"/>
                    <a:pt x="5154111" y="3999214"/>
                  </a:cubicBezTo>
                  <a:cubicBezTo>
                    <a:pt x="5153205" y="3998243"/>
                    <a:pt x="5153205" y="3998243"/>
                    <a:pt x="5155016" y="3997306"/>
                  </a:cubicBezTo>
                  <a:cubicBezTo>
                    <a:pt x="5154693" y="3997144"/>
                    <a:pt x="5154369" y="3997079"/>
                    <a:pt x="5154111" y="3996917"/>
                  </a:cubicBezTo>
                  <a:cubicBezTo>
                    <a:pt x="5153949" y="3996723"/>
                    <a:pt x="5153205" y="3996497"/>
                    <a:pt x="5154046" y="3996238"/>
                  </a:cubicBezTo>
                  <a:cubicBezTo>
                    <a:pt x="5154111" y="3996238"/>
                    <a:pt x="5154208" y="3996077"/>
                    <a:pt x="5154111" y="3995980"/>
                  </a:cubicBezTo>
                  <a:cubicBezTo>
                    <a:pt x="5153205" y="3995333"/>
                    <a:pt x="5153949" y="3994492"/>
                    <a:pt x="5153529" y="3993748"/>
                  </a:cubicBezTo>
                  <a:cubicBezTo>
                    <a:pt x="5153367" y="3993522"/>
                    <a:pt x="5153529" y="3993166"/>
                    <a:pt x="5153626" y="3992843"/>
                  </a:cubicBezTo>
                  <a:cubicBezTo>
                    <a:pt x="5153787" y="3992519"/>
                    <a:pt x="5154531" y="3992260"/>
                    <a:pt x="5153949" y="3991775"/>
                  </a:cubicBezTo>
                  <a:cubicBezTo>
                    <a:pt x="5154628" y="3991517"/>
                    <a:pt x="5154046" y="3991031"/>
                    <a:pt x="5154272" y="3990708"/>
                  </a:cubicBezTo>
                  <a:cubicBezTo>
                    <a:pt x="5154628" y="3990288"/>
                    <a:pt x="5154111" y="3989867"/>
                    <a:pt x="5154208" y="3989447"/>
                  </a:cubicBezTo>
                  <a:cubicBezTo>
                    <a:pt x="5154208" y="3989382"/>
                    <a:pt x="5154208" y="3989123"/>
                    <a:pt x="5154111" y="3989123"/>
                  </a:cubicBezTo>
                  <a:cubicBezTo>
                    <a:pt x="5152882" y="3988800"/>
                    <a:pt x="5153302" y="3988218"/>
                    <a:pt x="5153529" y="3987636"/>
                  </a:cubicBezTo>
                  <a:cubicBezTo>
                    <a:pt x="5153949" y="3986568"/>
                    <a:pt x="5154046" y="3986471"/>
                    <a:pt x="5153723" y="3985825"/>
                  </a:cubicBezTo>
                  <a:cubicBezTo>
                    <a:pt x="5153529" y="3985469"/>
                    <a:pt x="5153302" y="3985242"/>
                    <a:pt x="5153884" y="3985081"/>
                  </a:cubicBezTo>
                  <a:cubicBezTo>
                    <a:pt x="5153949" y="3985081"/>
                    <a:pt x="5154046" y="3984725"/>
                    <a:pt x="5153884" y="3984660"/>
                  </a:cubicBezTo>
                  <a:cubicBezTo>
                    <a:pt x="5153464" y="3984240"/>
                    <a:pt x="5153464" y="3983916"/>
                    <a:pt x="5153626" y="3983496"/>
                  </a:cubicBezTo>
                  <a:cubicBezTo>
                    <a:pt x="5153787" y="3983173"/>
                    <a:pt x="5153723" y="3982752"/>
                    <a:pt x="5153626" y="3982332"/>
                  </a:cubicBezTo>
                  <a:cubicBezTo>
                    <a:pt x="5153626" y="3981911"/>
                    <a:pt x="5153626" y="3981588"/>
                    <a:pt x="5153626" y="3981264"/>
                  </a:cubicBezTo>
                  <a:cubicBezTo>
                    <a:pt x="5155598" y="3975961"/>
                    <a:pt x="5157668" y="3970754"/>
                    <a:pt x="5157862" y="3965676"/>
                  </a:cubicBezTo>
                  <a:cubicBezTo>
                    <a:pt x="5157927" y="3965611"/>
                    <a:pt x="5158024" y="3965514"/>
                    <a:pt x="5158089" y="3965450"/>
                  </a:cubicBezTo>
                  <a:cubicBezTo>
                    <a:pt x="5158186" y="3965191"/>
                    <a:pt x="5158347" y="3965029"/>
                    <a:pt x="5158412" y="3964868"/>
                  </a:cubicBezTo>
                  <a:cubicBezTo>
                    <a:pt x="5158412" y="3964706"/>
                    <a:pt x="5158412" y="3964447"/>
                    <a:pt x="5158347" y="3964188"/>
                  </a:cubicBezTo>
                  <a:cubicBezTo>
                    <a:pt x="5158024" y="3963542"/>
                    <a:pt x="5158186" y="3963283"/>
                    <a:pt x="5159156" y="3963445"/>
                  </a:cubicBezTo>
                  <a:cubicBezTo>
                    <a:pt x="5159350" y="3963445"/>
                    <a:pt x="5159576" y="3963218"/>
                    <a:pt x="5159835" y="3963057"/>
                  </a:cubicBezTo>
                  <a:cubicBezTo>
                    <a:pt x="5159512" y="3962862"/>
                    <a:pt x="5159091" y="3962636"/>
                    <a:pt x="5158509" y="3962377"/>
                  </a:cubicBezTo>
                  <a:cubicBezTo>
                    <a:pt x="5158768" y="3962119"/>
                    <a:pt x="5158929" y="3961892"/>
                    <a:pt x="5159156" y="3961634"/>
                  </a:cubicBezTo>
                  <a:cubicBezTo>
                    <a:pt x="5158929" y="3961310"/>
                    <a:pt x="5159091" y="3960890"/>
                    <a:pt x="5158994" y="3960469"/>
                  </a:cubicBezTo>
                  <a:cubicBezTo>
                    <a:pt x="5158929" y="3959984"/>
                    <a:pt x="5159091" y="3959661"/>
                    <a:pt x="5159576" y="3959402"/>
                  </a:cubicBezTo>
                  <a:cubicBezTo>
                    <a:pt x="5159673" y="3959402"/>
                    <a:pt x="5159738" y="3959240"/>
                    <a:pt x="5159673" y="3959143"/>
                  </a:cubicBezTo>
                  <a:cubicBezTo>
                    <a:pt x="5159415" y="3958399"/>
                    <a:pt x="5159835" y="3957817"/>
                    <a:pt x="5160158" y="3957332"/>
                  </a:cubicBezTo>
                  <a:cubicBezTo>
                    <a:pt x="5160320" y="3957009"/>
                    <a:pt x="5160579" y="3956750"/>
                    <a:pt x="5160579" y="3956427"/>
                  </a:cubicBezTo>
                  <a:cubicBezTo>
                    <a:pt x="5160676" y="3954939"/>
                    <a:pt x="5160676" y="3954939"/>
                    <a:pt x="5162164" y="3954098"/>
                  </a:cubicBezTo>
                  <a:cubicBezTo>
                    <a:pt x="5162325" y="3954033"/>
                    <a:pt x="5162390" y="3953775"/>
                    <a:pt x="5162390" y="3953775"/>
                  </a:cubicBezTo>
                  <a:cubicBezTo>
                    <a:pt x="5161646" y="3953257"/>
                    <a:pt x="5162002" y="3952707"/>
                    <a:pt x="5162002" y="3952287"/>
                  </a:cubicBezTo>
                  <a:cubicBezTo>
                    <a:pt x="5161905" y="3951770"/>
                    <a:pt x="5162164" y="3951284"/>
                    <a:pt x="5162228" y="3950799"/>
                  </a:cubicBezTo>
                  <a:cubicBezTo>
                    <a:pt x="5162325" y="3950444"/>
                    <a:pt x="5163231" y="3950702"/>
                    <a:pt x="5162746" y="3950120"/>
                  </a:cubicBezTo>
                  <a:cubicBezTo>
                    <a:pt x="5163134" y="3950055"/>
                    <a:pt x="5163490" y="3949894"/>
                    <a:pt x="5163975" y="3949700"/>
                  </a:cubicBezTo>
                  <a:cubicBezTo>
                    <a:pt x="5163910" y="3949312"/>
                    <a:pt x="5163490" y="3948632"/>
                    <a:pt x="5163069" y="3948050"/>
                  </a:cubicBezTo>
                  <a:cubicBezTo>
                    <a:pt x="5166465" y="3942746"/>
                    <a:pt x="5170184" y="3937701"/>
                    <a:pt x="5173742" y="3932494"/>
                  </a:cubicBezTo>
                  <a:cubicBezTo>
                    <a:pt x="5179207" y="3924538"/>
                    <a:pt x="5186484" y="3915774"/>
                    <a:pt x="5196768" y="3911311"/>
                  </a:cubicBezTo>
                  <a:cubicBezTo>
                    <a:pt x="5199162" y="3910211"/>
                    <a:pt x="5201652" y="3909403"/>
                    <a:pt x="5204142" y="3908724"/>
                  </a:cubicBezTo>
                  <a:cubicBezTo>
                    <a:pt x="5204304" y="3908821"/>
                    <a:pt x="5204465" y="3909241"/>
                    <a:pt x="5204530" y="3909468"/>
                  </a:cubicBezTo>
                  <a:cubicBezTo>
                    <a:pt x="5204692" y="3910373"/>
                    <a:pt x="5205209" y="3911117"/>
                    <a:pt x="5205856" y="3911699"/>
                  </a:cubicBezTo>
                  <a:cubicBezTo>
                    <a:pt x="5205856" y="3911214"/>
                    <a:pt x="5205856" y="3910794"/>
                    <a:pt x="5205856" y="3910211"/>
                  </a:cubicBezTo>
                  <a:cubicBezTo>
                    <a:pt x="5205371" y="3909985"/>
                    <a:pt x="5204886" y="3909306"/>
                    <a:pt x="5204530" y="3908659"/>
                  </a:cubicBezTo>
                  <a:lnTo>
                    <a:pt x="5205953" y="3908239"/>
                  </a:lnTo>
                  <a:cubicBezTo>
                    <a:pt x="5205953" y="3908400"/>
                    <a:pt x="5205953" y="3908562"/>
                    <a:pt x="5205953" y="3908724"/>
                  </a:cubicBezTo>
                  <a:cubicBezTo>
                    <a:pt x="5206018" y="3908983"/>
                    <a:pt x="5206374" y="3909241"/>
                    <a:pt x="5206600" y="3909468"/>
                  </a:cubicBezTo>
                  <a:cubicBezTo>
                    <a:pt x="5206600" y="3909468"/>
                    <a:pt x="5206535" y="3909565"/>
                    <a:pt x="5206535" y="3909629"/>
                  </a:cubicBezTo>
                  <a:cubicBezTo>
                    <a:pt x="5206535" y="3909726"/>
                    <a:pt x="5206438" y="3909726"/>
                    <a:pt x="5206438" y="3909791"/>
                  </a:cubicBezTo>
                  <a:cubicBezTo>
                    <a:pt x="5206956" y="3909985"/>
                    <a:pt x="5207441" y="3910147"/>
                    <a:pt x="5208023" y="3910211"/>
                  </a:cubicBezTo>
                  <a:cubicBezTo>
                    <a:pt x="5207926" y="3909403"/>
                    <a:pt x="5207700" y="3908562"/>
                    <a:pt x="5207700" y="3907721"/>
                  </a:cubicBezTo>
                  <a:cubicBezTo>
                    <a:pt x="5209996" y="3907171"/>
                    <a:pt x="5212324" y="3906589"/>
                    <a:pt x="5214556" y="3905748"/>
                  </a:cubicBezTo>
                  <a:cubicBezTo>
                    <a:pt x="5221250" y="3905651"/>
                    <a:pt x="5227977" y="3906428"/>
                    <a:pt x="5234025" y="3903937"/>
                  </a:cubicBezTo>
                  <a:cubicBezTo>
                    <a:pt x="5234187" y="3904099"/>
                    <a:pt x="5234284" y="3904261"/>
                    <a:pt x="5234445" y="3904358"/>
                  </a:cubicBezTo>
                  <a:cubicBezTo>
                    <a:pt x="5234995" y="3905166"/>
                    <a:pt x="5235351" y="3904746"/>
                    <a:pt x="5235836" y="3904261"/>
                  </a:cubicBezTo>
                  <a:cubicBezTo>
                    <a:pt x="5235998" y="3904422"/>
                    <a:pt x="5236257" y="3904584"/>
                    <a:pt x="5236418" y="3904746"/>
                  </a:cubicBezTo>
                  <a:cubicBezTo>
                    <a:pt x="5236580" y="3904908"/>
                    <a:pt x="5237259" y="3905328"/>
                    <a:pt x="5237421" y="3905263"/>
                  </a:cubicBezTo>
                  <a:cubicBezTo>
                    <a:pt x="5237583" y="3905166"/>
                    <a:pt x="5238003" y="3905005"/>
                    <a:pt x="5238003" y="3905005"/>
                  </a:cubicBezTo>
                  <a:cubicBezTo>
                    <a:pt x="5238165" y="3905490"/>
                    <a:pt x="5238488" y="3905425"/>
                    <a:pt x="5238812" y="3905587"/>
                  </a:cubicBezTo>
                  <a:cubicBezTo>
                    <a:pt x="5239070" y="3905748"/>
                    <a:pt x="5239232" y="3905910"/>
                    <a:pt x="5239491" y="3906072"/>
                  </a:cubicBezTo>
                  <a:cubicBezTo>
                    <a:pt x="5239814" y="3906234"/>
                    <a:pt x="5239814" y="3906169"/>
                    <a:pt x="5240073" y="3905263"/>
                  </a:cubicBezTo>
                  <a:cubicBezTo>
                    <a:pt x="5240137" y="3905102"/>
                    <a:pt x="5240235" y="3904843"/>
                    <a:pt x="5240396" y="3904746"/>
                  </a:cubicBezTo>
                  <a:cubicBezTo>
                    <a:pt x="5240655" y="3904584"/>
                    <a:pt x="5240817" y="3904519"/>
                    <a:pt x="5241043" y="3904422"/>
                  </a:cubicBezTo>
                  <a:cubicBezTo>
                    <a:pt x="5241302" y="3905263"/>
                    <a:pt x="5241302" y="3905328"/>
                    <a:pt x="5241302" y="3906816"/>
                  </a:cubicBezTo>
                  <a:cubicBezTo>
                    <a:pt x="5242046" y="3906816"/>
                    <a:pt x="5242046" y="3905910"/>
                    <a:pt x="5242143" y="3905166"/>
                  </a:cubicBezTo>
                  <a:cubicBezTo>
                    <a:pt x="5242369" y="3905102"/>
                    <a:pt x="5242628" y="3904908"/>
                    <a:pt x="5242886" y="3904746"/>
                  </a:cubicBezTo>
                  <a:cubicBezTo>
                    <a:pt x="5243275" y="3905102"/>
                    <a:pt x="5243275" y="3906331"/>
                    <a:pt x="5244115" y="3906072"/>
                  </a:cubicBezTo>
                  <a:cubicBezTo>
                    <a:pt x="5244439" y="3905587"/>
                    <a:pt x="5244536" y="3904584"/>
                    <a:pt x="5245280" y="3904358"/>
                  </a:cubicBezTo>
                  <a:cubicBezTo>
                    <a:pt x="5246088" y="3904099"/>
                    <a:pt x="5246509" y="3904358"/>
                    <a:pt x="5246703" y="3905651"/>
                  </a:cubicBezTo>
                  <a:cubicBezTo>
                    <a:pt x="5246703" y="3905845"/>
                    <a:pt x="5246703" y="3906007"/>
                    <a:pt x="5246703" y="3906589"/>
                  </a:cubicBezTo>
                  <a:cubicBezTo>
                    <a:pt x="5247026" y="3905910"/>
                    <a:pt x="5247026" y="3904843"/>
                    <a:pt x="5247511" y="3904908"/>
                  </a:cubicBezTo>
                  <a:cubicBezTo>
                    <a:pt x="5247996" y="3905005"/>
                    <a:pt x="5248514" y="3904843"/>
                    <a:pt x="5248934" y="3904584"/>
                  </a:cubicBezTo>
                  <a:cubicBezTo>
                    <a:pt x="5249161" y="3904422"/>
                    <a:pt x="5249419" y="3905328"/>
                    <a:pt x="5249743" y="3904681"/>
                  </a:cubicBezTo>
                  <a:cubicBezTo>
                    <a:pt x="5249904" y="3904358"/>
                    <a:pt x="5250228" y="3904164"/>
                    <a:pt x="5250487" y="3903937"/>
                  </a:cubicBezTo>
                  <a:cubicBezTo>
                    <a:pt x="5250648" y="3903840"/>
                    <a:pt x="5250842" y="3903776"/>
                    <a:pt x="5251004" y="3903679"/>
                  </a:cubicBezTo>
                  <a:cubicBezTo>
                    <a:pt x="5251166" y="3904002"/>
                    <a:pt x="5251327" y="3904519"/>
                    <a:pt x="5251489" y="3904908"/>
                  </a:cubicBezTo>
                  <a:cubicBezTo>
                    <a:pt x="5251554" y="3904843"/>
                    <a:pt x="5251651" y="3904843"/>
                    <a:pt x="5251748" y="3904843"/>
                  </a:cubicBezTo>
                  <a:cubicBezTo>
                    <a:pt x="5251974" y="3904584"/>
                    <a:pt x="5252136" y="3904358"/>
                    <a:pt x="5252492" y="3904358"/>
                  </a:cubicBezTo>
                  <a:cubicBezTo>
                    <a:pt x="5253818" y="3904584"/>
                    <a:pt x="5253979" y="3904519"/>
                    <a:pt x="5254982" y="3903679"/>
                  </a:cubicBezTo>
                  <a:cubicBezTo>
                    <a:pt x="5255144" y="3904002"/>
                    <a:pt x="5255305" y="3904358"/>
                    <a:pt x="5255532" y="3904746"/>
                  </a:cubicBezTo>
                  <a:cubicBezTo>
                    <a:pt x="5255693" y="3904519"/>
                    <a:pt x="5256049" y="3904358"/>
                    <a:pt x="5256114" y="3904099"/>
                  </a:cubicBezTo>
                  <a:cubicBezTo>
                    <a:pt x="5256211" y="3903679"/>
                    <a:pt x="5256276" y="3903582"/>
                    <a:pt x="5256534" y="3903582"/>
                  </a:cubicBezTo>
                  <a:cubicBezTo>
                    <a:pt x="5256793" y="3903582"/>
                    <a:pt x="5257052" y="3903582"/>
                    <a:pt x="5257214" y="3903420"/>
                  </a:cubicBezTo>
                  <a:cubicBezTo>
                    <a:pt x="5257699" y="3902935"/>
                    <a:pt x="5258281" y="3903096"/>
                    <a:pt x="5258863" y="3903258"/>
                  </a:cubicBezTo>
                  <a:cubicBezTo>
                    <a:pt x="5259122" y="3903355"/>
                    <a:pt x="5259445" y="3903679"/>
                    <a:pt x="5259671" y="3903614"/>
                  </a:cubicBezTo>
                  <a:cubicBezTo>
                    <a:pt x="5260027" y="3903517"/>
                    <a:pt x="5260189" y="3903420"/>
                    <a:pt x="5260415" y="3903776"/>
                  </a:cubicBezTo>
                  <a:cubicBezTo>
                    <a:pt x="5260415" y="3903840"/>
                    <a:pt x="5260577" y="3903840"/>
                    <a:pt x="5260577" y="3903840"/>
                  </a:cubicBezTo>
                  <a:cubicBezTo>
                    <a:pt x="5260997" y="3902676"/>
                    <a:pt x="5261741" y="3903517"/>
                    <a:pt x="5262323" y="3903193"/>
                  </a:cubicBezTo>
                  <a:cubicBezTo>
                    <a:pt x="5262841" y="3902838"/>
                    <a:pt x="5263585" y="3903258"/>
                    <a:pt x="5264231" y="3903355"/>
                  </a:cubicBezTo>
                  <a:cubicBezTo>
                    <a:pt x="5264329" y="3903614"/>
                    <a:pt x="5264329" y="3903840"/>
                    <a:pt x="5264393" y="3904099"/>
                  </a:cubicBezTo>
                  <a:cubicBezTo>
                    <a:pt x="5264814" y="3903614"/>
                    <a:pt x="5265331" y="3904099"/>
                    <a:pt x="5265719" y="3903840"/>
                  </a:cubicBezTo>
                  <a:cubicBezTo>
                    <a:pt x="5265816" y="3903840"/>
                    <a:pt x="5265816" y="3903679"/>
                    <a:pt x="5265881" y="3903614"/>
                  </a:cubicBezTo>
                  <a:cubicBezTo>
                    <a:pt x="5266043" y="3903840"/>
                    <a:pt x="5266237" y="3904164"/>
                    <a:pt x="5266463" y="3904519"/>
                  </a:cubicBezTo>
                  <a:cubicBezTo>
                    <a:pt x="5266560" y="3904422"/>
                    <a:pt x="5266722" y="3904261"/>
                    <a:pt x="5266786" y="3904164"/>
                  </a:cubicBezTo>
                  <a:cubicBezTo>
                    <a:pt x="5266980" y="3904164"/>
                    <a:pt x="5267045" y="3904261"/>
                    <a:pt x="5267207" y="3904261"/>
                  </a:cubicBezTo>
                  <a:cubicBezTo>
                    <a:pt x="5267142" y="3904422"/>
                    <a:pt x="5267142" y="3904681"/>
                    <a:pt x="5267045" y="3904843"/>
                  </a:cubicBezTo>
                  <a:cubicBezTo>
                    <a:pt x="5266980" y="3905005"/>
                    <a:pt x="5266786" y="3905102"/>
                    <a:pt x="5266625" y="3905328"/>
                  </a:cubicBezTo>
                  <a:cubicBezTo>
                    <a:pt x="5267142" y="3906007"/>
                    <a:pt x="5267401" y="3905748"/>
                    <a:pt x="5267627" y="3905263"/>
                  </a:cubicBezTo>
                  <a:cubicBezTo>
                    <a:pt x="5267789" y="3904843"/>
                    <a:pt x="5268048" y="3904358"/>
                    <a:pt x="5268112" y="3903840"/>
                  </a:cubicBezTo>
                  <a:cubicBezTo>
                    <a:pt x="5268306" y="3903096"/>
                    <a:pt x="5268533" y="3902838"/>
                    <a:pt x="5269050" y="3903258"/>
                  </a:cubicBezTo>
                  <a:cubicBezTo>
                    <a:pt x="5269212" y="3903420"/>
                    <a:pt x="5269535" y="3903096"/>
                    <a:pt x="5269697" y="3902935"/>
                  </a:cubicBezTo>
                  <a:cubicBezTo>
                    <a:pt x="5270279" y="3902288"/>
                    <a:pt x="5270279" y="3902288"/>
                    <a:pt x="5271023" y="3903355"/>
                  </a:cubicBezTo>
                  <a:lnTo>
                    <a:pt x="5271444" y="3902029"/>
                  </a:lnTo>
                  <a:cubicBezTo>
                    <a:pt x="5271702" y="3902450"/>
                    <a:pt x="5271864" y="3902676"/>
                    <a:pt x="5271864" y="3902676"/>
                  </a:cubicBezTo>
                  <a:cubicBezTo>
                    <a:pt x="5272252" y="3902353"/>
                    <a:pt x="5272931" y="3902935"/>
                    <a:pt x="5273255" y="3902353"/>
                  </a:cubicBezTo>
                  <a:cubicBezTo>
                    <a:pt x="5273513" y="3901770"/>
                    <a:pt x="5273772" y="3902935"/>
                    <a:pt x="5273934" y="3902514"/>
                  </a:cubicBezTo>
                  <a:cubicBezTo>
                    <a:pt x="5274095" y="3902191"/>
                    <a:pt x="5274257" y="3902094"/>
                    <a:pt x="5274516" y="3902094"/>
                  </a:cubicBezTo>
                  <a:cubicBezTo>
                    <a:pt x="5275260" y="3902191"/>
                    <a:pt x="5275842" y="3902029"/>
                    <a:pt x="5276230" y="3901124"/>
                  </a:cubicBezTo>
                  <a:cubicBezTo>
                    <a:pt x="5276586" y="3901706"/>
                    <a:pt x="5276812" y="3902094"/>
                    <a:pt x="5277071" y="3902611"/>
                  </a:cubicBezTo>
                  <a:cubicBezTo>
                    <a:pt x="5277136" y="3902450"/>
                    <a:pt x="5277233" y="3902353"/>
                    <a:pt x="5277233" y="3902191"/>
                  </a:cubicBezTo>
                  <a:cubicBezTo>
                    <a:pt x="5277394" y="3901609"/>
                    <a:pt x="5277556" y="3901447"/>
                    <a:pt x="5278073" y="3901706"/>
                  </a:cubicBezTo>
                  <a:cubicBezTo>
                    <a:pt x="5279044" y="3902094"/>
                    <a:pt x="5279561" y="3902029"/>
                    <a:pt x="5280467" y="3901124"/>
                  </a:cubicBezTo>
                  <a:lnTo>
                    <a:pt x="5280887" y="3901124"/>
                  </a:lnTo>
                  <a:cubicBezTo>
                    <a:pt x="5281049" y="3901285"/>
                    <a:pt x="5281210" y="3901512"/>
                    <a:pt x="5281372" y="3901609"/>
                  </a:cubicBezTo>
                  <a:cubicBezTo>
                    <a:pt x="5281631" y="3901770"/>
                    <a:pt x="5281793" y="3901770"/>
                    <a:pt x="5282116" y="3901868"/>
                  </a:cubicBezTo>
                  <a:cubicBezTo>
                    <a:pt x="5281954" y="3901609"/>
                    <a:pt x="5281890" y="3901350"/>
                    <a:pt x="5281793" y="3901124"/>
                  </a:cubicBezTo>
                  <a:lnTo>
                    <a:pt x="5281793" y="3901027"/>
                  </a:lnTo>
                  <a:lnTo>
                    <a:pt x="5283119" y="3900962"/>
                  </a:lnTo>
                  <a:cubicBezTo>
                    <a:pt x="5283119" y="3901350"/>
                    <a:pt x="5283022" y="3901706"/>
                    <a:pt x="5282957" y="3902094"/>
                  </a:cubicBezTo>
                  <a:cubicBezTo>
                    <a:pt x="5283183" y="3902353"/>
                    <a:pt x="5283345" y="3902450"/>
                    <a:pt x="5283345" y="3901868"/>
                  </a:cubicBezTo>
                  <a:cubicBezTo>
                    <a:pt x="5283345" y="3901512"/>
                    <a:pt x="5283345" y="3901285"/>
                    <a:pt x="5283442" y="3900962"/>
                  </a:cubicBezTo>
                  <a:cubicBezTo>
                    <a:pt x="5284930" y="3900768"/>
                    <a:pt x="5286514" y="3900445"/>
                    <a:pt x="5287840" y="3899636"/>
                  </a:cubicBezTo>
                  <a:cubicBezTo>
                    <a:pt x="5288908" y="3898957"/>
                    <a:pt x="5289910" y="3897954"/>
                    <a:pt x="5290816" y="3896984"/>
                  </a:cubicBezTo>
                  <a:cubicBezTo>
                    <a:pt x="5291139" y="3896984"/>
                    <a:pt x="5291560" y="3896887"/>
                    <a:pt x="5291883" y="3896822"/>
                  </a:cubicBezTo>
                  <a:lnTo>
                    <a:pt x="5292303" y="3897372"/>
                  </a:lnTo>
                  <a:cubicBezTo>
                    <a:pt x="5292562" y="3897146"/>
                    <a:pt x="5292724" y="3896822"/>
                    <a:pt x="5292886" y="3896564"/>
                  </a:cubicBezTo>
                  <a:lnTo>
                    <a:pt x="5293888" y="3896143"/>
                  </a:lnTo>
                  <a:lnTo>
                    <a:pt x="5294309" y="3897049"/>
                  </a:lnTo>
                  <a:lnTo>
                    <a:pt x="5294470" y="3896984"/>
                  </a:lnTo>
                  <a:cubicBezTo>
                    <a:pt x="5294309" y="3896628"/>
                    <a:pt x="5294212" y="3896305"/>
                    <a:pt x="5293953" y="3896078"/>
                  </a:cubicBezTo>
                  <a:lnTo>
                    <a:pt x="5299095" y="3893491"/>
                  </a:lnTo>
                  <a:cubicBezTo>
                    <a:pt x="5299257" y="3893588"/>
                    <a:pt x="5299354" y="3893653"/>
                    <a:pt x="5299515" y="3893815"/>
                  </a:cubicBezTo>
                  <a:cubicBezTo>
                    <a:pt x="5299418" y="3893653"/>
                    <a:pt x="5299418" y="3893491"/>
                    <a:pt x="5299354" y="3893427"/>
                  </a:cubicBezTo>
                  <a:cubicBezTo>
                    <a:pt x="5300162" y="3893071"/>
                    <a:pt x="5300906" y="3892489"/>
                    <a:pt x="5301650" y="3892101"/>
                  </a:cubicBezTo>
                  <a:lnTo>
                    <a:pt x="5301747" y="3892101"/>
                  </a:lnTo>
                  <a:lnTo>
                    <a:pt x="5301812" y="3892004"/>
                  </a:lnTo>
                  <a:lnTo>
                    <a:pt x="5304043" y="3890678"/>
                  </a:lnTo>
                  <a:lnTo>
                    <a:pt x="5304237" y="3890839"/>
                  </a:lnTo>
                  <a:cubicBezTo>
                    <a:pt x="5304464" y="3890936"/>
                    <a:pt x="5304464" y="3890613"/>
                    <a:pt x="5304464" y="3890419"/>
                  </a:cubicBezTo>
                  <a:lnTo>
                    <a:pt x="5304722" y="3890354"/>
                  </a:lnTo>
                  <a:cubicBezTo>
                    <a:pt x="5304819" y="3890354"/>
                    <a:pt x="5304819" y="3890354"/>
                    <a:pt x="5304884" y="3890419"/>
                  </a:cubicBezTo>
                  <a:cubicBezTo>
                    <a:pt x="5304981" y="3890516"/>
                    <a:pt x="5305046" y="3890419"/>
                    <a:pt x="5305143" y="3890354"/>
                  </a:cubicBezTo>
                  <a:lnTo>
                    <a:pt x="5305304" y="3890031"/>
                  </a:lnTo>
                  <a:cubicBezTo>
                    <a:pt x="5306792" y="3889093"/>
                    <a:pt x="5308183" y="3888123"/>
                    <a:pt x="5309606" y="3887120"/>
                  </a:cubicBezTo>
                  <a:lnTo>
                    <a:pt x="5309606" y="3887023"/>
                  </a:lnTo>
                  <a:lnTo>
                    <a:pt x="5309606" y="3887120"/>
                  </a:lnTo>
                  <a:cubicBezTo>
                    <a:pt x="5309606" y="3887023"/>
                    <a:pt x="5309703" y="3886958"/>
                    <a:pt x="5309703" y="3886861"/>
                  </a:cubicBezTo>
                  <a:cubicBezTo>
                    <a:pt x="5309767" y="3886958"/>
                    <a:pt x="5309767" y="3886958"/>
                    <a:pt x="5309865" y="3886958"/>
                  </a:cubicBezTo>
                  <a:cubicBezTo>
                    <a:pt x="5309929" y="3886861"/>
                    <a:pt x="5309929" y="3886700"/>
                    <a:pt x="5310026" y="3886376"/>
                  </a:cubicBezTo>
                  <a:cubicBezTo>
                    <a:pt x="5309929" y="3886538"/>
                    <a:pt x="5309865" y="3886635"/>
                    <a:pt x="5309703" y="3886958"/>
                  </a:cubicBezTo>
                  <a:lnTo>
                    <a:pt x="5309606" y="3886861"/>
                  </a:lnTo>
                  <a:cubicBezTo>
                    <a:pt x="5309865" y="3886214"/>
                    <a:pt x="5310123" y="3885535"/>
                    <a:pt x="5310350" y="3884889"/>
                  </a:cubicBezTo>
                  <a:cubicBezTo>
                    <a:pt x="5310608" y="3884889"/>
                    <a:pt x="5310770" y="3884889"/>
                    <a:pt x="5310932" y="3884953"/>
                  </a:cubicBezTo>
                  <a:lnTo>
                    <a:pt x="5310932" y="3885309"/>
                  </a:lnTo>
                  <a:lnTo>
                    <a:pt x="5311093" y="3885050"/>
                  </a:lnTo>
                  <a:lnTo>
                    <a:pt x="5311255" y="3885147"/>
                  </a:lnTo>
                  <a:cubicBezTo>
                    <a:pt x="5311190" y="3885729"/>
                    <a:pt x="5311190" y="3886053"/>
                    <a:pt x="5311190" y="3886117"/>
                  </a:cubicBezTo>
                  <a:cubicBezTo>
                    <a:pt x="5311255" y="3886117"/>
                    <a:pt x="5311352" y="3886053"/>
                    <a:pt x="5311514" y="3885632"/>
                  </a:cubicBezTo>
                  <a:cubicBezTo>
                    <a:pt x="5311514" y="3885729"/>
                    <a:pt x="5311514" y="3885891"/>
                    <a:pt x="5311514" y="3885956"/>
                  </a:cubicBezTo>
                  <a:cubicBezTo>
                    <a:pt x="5311773" y="3885794"/>
                    <a:pt x="5312096" y="3885632"/>
                    <a:pt x="5312322" y="3885374"/>
                  </a:cubicBezTo>
                  <a:cubicBezTo>
                    <a:pt x="5312419" y="3885374"/>
                    <a:pt x="5312419" y="3885374"/>
                    <a:pt x="5312516" y="3885374"/>
                  </a:cubicBezTo>
                  <a:cubicBezTo>
                    <a:pt x="5313260" y="3885729"/>
                    <a:pt x="5313325" y="3885471"/>
                    <a:pt x="5313163" y="3884727"/>
                  </a:cubicBezTo>
                  <a:lnTo>
                    <a:pt x="5314392" y="3883724"/>
                  </a:lnTo>
                  <a:lnTo>
                    <a:pt x="5314813" y="3884209"/>
                  </a:lnTo>
                  <a:cubicBezTo>
                    <a:pt x="5314910" y="3883886"/>
                    <a:pt x="5314910" y="3883563"/>
                    <a:pt x="5315007" y="3883304"/>
                  </a:cubicBezTo>
                  <a:lnTo>
                    <a:pt x="5316980" y="3881816"/>
                  </a:lnTo>
                  <a:cubicBezTo>
                    <a:pt x="5317303" y="3881654"/>
                    <a:pt x="5317723" y="3881493"/>
                    <a:pt x="5317885" y="3881072"/>
                  </a:cubicBezTo>
                  <a:lnTo>
                    <a:pt x="5318726" y="3880328"/>
                  </a:lnTo>
                  <a:lnTo>
                    <a:pt x="5319534" y="3880846"/>
                  </a:lnTo>
                  <a:cubicBezTo>
                    <a:pt x="5319631" y="3880749"/>
                    <a:pt x="5319729" y="3880749"/>
                    <a:pt x="5319631" y="3880652"/>
                  </a:cubicBezTo>
                  <a:cubicBezTo>
                    <a:pt x="5319534" y="3879908"/>
                    <a:pt x="5319631" y="3879326"/>
                    <a:pt x="5320214" y="3879099"/>
                  </a:cubicBezTo>
                  <a:cubicBezTo>
                    <a:pt x="5320375" y="3879002"/>
                    <a:pt x="5320537" y="3879099"/>
                    <a:pt x="5320796" y="3879099"/>
                  </a:cubicBezTo>
                  <a:cubicBezTo>
                    <a:pt x="5320796" y="3878938"/>
                    <a:pt x="5320796" y="3878776"/>
                    <a:pt x="5320699" y="3878582"/>
                  </a:cubicBezTo>
                  <a:lnTo>
                    <a:pt x="5320860" y="3878420"/>
                  </a:lnTo>
                  <a:cubicBezTo>
                    <a:pt x="5321022" y="3878420"/>
                    <a:pt x="5321022" y="3878356"/>
                    <a:pt x="5321022" y="3878259"/>
                  </a:cubicBezTo>
                  <a:lnTo>
                    <a:pt x="5321281" y="3878000"/>
                  </a:lnTo>
                  <a:cubicBezTo>
                    <a:pt x="5321863" y="3878194"/>
                    <a:pt x="5321863" y="3877676"/>
                    <a:pt x="5322025" y="3877450"/>
                  </a:cubicBezTo>
                  <a:lnTo>
                    <a:pt x="5323189" y="3876448"/>
                  </a:lnTo>
                  <a:lnTo>
                    <a:pt x="5325097" y="3878259"/>
                  </a:lnTo>
                  <a:lnTo>
                    <a:pt x="5325162" y="3878259"/>
                  </a:lnTo>
                  <a:cubicBezTo>
                    <a:pt x="5325097" y="3878194"/>
                    <a:pt x="5325000" y="3878000"/>
                    <a:pt x="5324935" y="3877838"/>
                  </a:cubicBezTo>
                  <a:cubicBezTo>
                    <a:pt x="5324612" y="3877030"/>
                    <a:pt x="5324612" y="3876933"/>
                    <a:pt x="5325259" y="3876868"/>
                  </a:cubicBezTo>
                  <a:cubicBezTo>
                    <a:pt x="5326164" y="3876771"/>
                    <a:pt x="5326682" y="3876286"/>
                    <a:pt x="5326746" y="3875445"/>
                  </a:cubicBezTo>
                  <a:cubicBezTo>
                    <a:pt x="5326746" y="3875283"/>
                    <a:pt x="5326488" y="3874960"/>
                    <a:pt x="5326488" y="3874798"/>
                  </a:cubicBezTo>
                  <a:cubicBezTo>
                    <a:pt x="5326488" y="3874636"/>
                    <a:pt x="5326811" y="3874636"/>
                    <a:pt x="5326746" y="3874442"/>
                  </a:cubicBezTo>
                  <a:cubicBezTo>
                    <a:pt x="5326585" y="3873860"/>
                    <a:pt x="5327814" y="3874539"/>
                    <a:pt x="5327232" y="3873699"/>
                  </a:cubicBezTo>
                  <a:cubicBezTo>
                    <a:pt x="5327749" y="3873796"/>
                    <a:pt x="5327232" y="3872890"/>
                    <a:pt x="5328072" y="3873116"/>
                  </a:cubicBezTo>
                  <a:cubicBezTo>
                    <a:pt x="5328331" y="3872567"/>
                    <a:pt x="5328752" y="3872049"/>
                    <a:pt x="5328881" y="3871305"/>
                  </a:cubicBezTo>
                  <a:cubicBezTo>
                    <a:pt x="5328978" y="3871047"/>
                    <a:pt x="5328881" y="3870820"/>
                    <a:pt x="5329301" y="3870885"/>
                  </a:cubicBezTo>
                  <a:cubicBezTo>
                    <a:pt x="5329495" y="3870885"/>
                    <a:pt x="5329657" y="3870820"/>
                    <a:pt x="5329657" y="3870820"/>
                  </a:cubicBezTo>
                  <a:cubicBezTo>
                    <a:pt x="5329495" y="3869979"/>
                    <a:pt x="5330466" y="3869915"/>
                    <a:pt x="5330724" y="3869236"/>
                  </a:cubicBezTo>
                  <a:cubicBezTo>
                    <a:pt x="5330627" y="3869074"/>
                    <a:pt x="5330627" y="3868912"/>
                    <a:pt x="5330627" y="3868750"/>
                  </a:cubicBezTo>
                  <a:lnTo>
                    <a:pt x="5331953" y="3867263"/>
                  </a:lnTo>
                  <a:cubicBezTo>
                    <a:pt x="5332050" y="3867327"/>
                    <a:pt x="5332115" y="3867327"/>
                    <a:pt x="5332277" y="3867424"/>
                  </a:cubicBezTo>
                  <a:cubicBezTo>
                    <a:pt x="5332536" y="3867327"/>
                    <a:pt x="5332374" y="3867166"/>
                    <a:pt x="5332277" y="3866907"/>
                  </a:cubicBezTo>
                  <a:cubicBezTo>
                    <a:pt x="5339586" y="3858628"/>
                    <a:pt x="5345698" y="3849022"/>
                    <a:pt x="5350517" y="3838285"/>
                  </a:cubicBezTo>
                  <a:cubicBezTo>
                    <a:pt x="5350743" y="3837606"/>
                    <a:pt x="5351099" y="3837024"/>
                    <a:pt x="5351423" y="3836442"/>
                  </a:cubicBezTo>
                  <a:cubicBezTo>
                    <a:pt x="5351520" y="3836442"/>
                    <a:pt x="5351584" y="3836442"/>
                    <a:pt x="5351584" y="3836442"/>
                  </a:cubicBezTo>
                  <a:cubicBezTo>
                    <a:pt x="5352166" y="3836442"/>
                    <a:pt x="5352749" y="3836377"/>
                    <a:pt x="5353331" y="3836215"/>
                  </a:cubicBezTo>
                  <a:cubicBezTo>
                    <a:pt x="5353331" y="3836539"/>
                    <a:pt x="5353589" y="3836798"/>
                    <a:pt x="5354236" y="3836959"/>
                  </a:cubicBezTo>
                  <a:cubicBezTo>
                    <a:pt x="5355142" y="3837186"/>
                    <a:pt x="5355886" y="3837186"/>
                    <a:pt x="5356727" y="3836701"/>
                  </a:cubicBezTo>
                  <a:cubicBezTo>
                    <a:pt x="5355886" y="3836280"/>
                    <a:pt x="5355239" y="3835957"/>
                    <a:pt x="5354495" y="3835633"/>
                  </a:cubicBezTo>
                  <a:cubicBezTo>
                    <a:pt x="5355142" y="3835310"/>
                    <a:pt x="5356144" y="3835375"/>
                    <a:pt x="5356209" y="3834728"/>
                  </a:cubicBezTo>
                  <a:cubicBezTo>
                    <a:pt x="5356953" y="3834728"/>
                    <a:pt x="5357632" y="3834534"/>
                    <a:pt x="5358376" y="3834631"/>
                  </a:cubicBezTo>
                  <a:cubicBezTo>
                    <a:pt x="5359540" y="3835051"/>
                    <a:pt x="5360704" y="3835472"/>
                    <a:pt x="5361772" y="3835860"/>
                  </a:cubicBezTo>
                  <a:lnTo>
                    <a:pt x="5361610" y="3835860"/>
                  </a:lnTo>
                  <a:cubicBezTo>
                    <a:pt x="5361675" y="3836054"/>
                    <a:pt x="5361772" y="3836118"/>
                    <a:pt x="5361933" y="3836118"/>
                  </a:cubicBezTo>
                  <a:cubicBezTo>
                    <a:pt x="5361675" y="3836604"/>
                    <a:pt x="5361610" y="3836959"/>
                    <a:pt x="5362419" y="3836959"/>
                  </a:cubicBezTo>
                  <a:cubicBezTo>
                    <a:pt x="5362354" y="3836701"/>
                    <a:pt x="5362192" y="3836442"/>
                    <a:pt x="5361933" y="3836118"/>
                  </a:cubicBezTo>
                  <a:cubicBezTo>
                    <a:pt x="5361933" y="3836118"/>
                    <a:pt x="5361933" y="3836054"/>
                    <a:pt x="5361998" y="3835957"/>
                  </a:cubicBezTo>
                  <a:cubicBezTo>
                    <a:pt x="5362677" y="3836280"/>
                    <a:pt x="5363324" y="3836604"/>
                    <a:pt x="5363939" y="3836959"/>
                  </a:cubicBezTo>
                  <a:cubicBezTo>
                    <a:pt x="5363842" y="3837606"/>
                    <a:pt x="5363744" y="3838350"/>
                    <a:pt x="5363583" y="3839029"/>
                  </a:cubicBezTo>
                  <a:lnTo>
                    <a:pt x="5363259" y="3839191"/>
                  </a:lnTo>
                  <a:lnTo>
                    <a:pt x="5363518" y="3839514"/>
                  </a:lnTo>
                  <a:lnTo>
                    <a:pt x="5363324" y="3840193"/>
                  </a:lnTo>
                  <a:cubicBezTo>
                    <a:pt x="5361998" y="3840420"/>
                    <a:pt x="5361933" y="3840678"/>
                    <a:pt x="5362774" y="3841325"/>
                  </a:cubicBezTo>
                  <a:cubicBezTo>
                    <a:pt x="5362257" y="3841584"/>
                    <a:pt x="5361869" y="3841843"/>
                    <a:pt x="5361351" y="3842069"/>
                  </a:cubicBezTo>
                  <a:cubicBezTo>
                    <a:pt x="5363065" y="3842975"/>
                    <a:pt x="5363259" y="3843330"/>
                    <a:pt x="5363259" y="3843654"/>
                  </a:cubicBezTo>
                  <a:close/>
                  <a:moveTo>
                    <a:pt x="5492494" y="3847632"/>
                  </a:moveTo>
                  <a:cubicBezTo>
                    <a:pt x="5490100" y="3847891"/>
                    <a:pt x="5489098" y="3848052"/>
                    <a:pt x="5490100" y="3848699"/>
                  </a:cubicBezTo>
                  <a:cubicBezTo>
                    <a:pt x="5490747" y="3848440"/>
                    <a:pt x="5491329" y="3848117"/>
                    <a:pt x="5492494" y="3847632"/>
                  </a:cubicBezTo>
                  <a:close/>
                  <a:moveTo>
                    <a:pt x="5359928" y="3822794"/>
                  </a:moveTo>
                  <a:cubicBezTo>
                    <a:pt x="5359443" y="3822632"/>
                    <a:pt x="5358926" y="3822471"/>
                    <a:pt x="5358182" y="3822212"/>
                  </a:cubicBezTo>
                  <a:cubicBezTo>
                    <a:pt x="5359346" y="3825349"/>
                    <a:pt x="5359508" y="3825187"/>
                    <a:pt x="5359928" y="3822794"/>
                  </a:cubicBezTo>
                  <a:close/>
                  <a:moveTo>
                    <a:pt x="5366655" y="3341011"/>
                  </a:moveTo>
                  <a:lnTo>
                    <a:pt x="5367981" y="3341529"/>
                  </a:lnTo>
                  <a:lnTo>
                    <a:pt x="5368208" y="3340785"/>
                  </a:lnTo>
                  <a:cubicBezTo>
                    <a:pt x="5367884" y="3340203"/>
                    <a:pt x="5367528" y="3339459"/>
                    <a:pt x="5367140" y="3339103"/>
                  </a:cubicBezTo>
                  <a:cubicBezTo>
                    <a:pt x="5366461" y="3338715"/>
                    <a:pt x="5366461" y="3339782"/>
                    <a:pt x="5366655" y="3341011"/>
                  </a:cubicBezTo>
                  <a:close/>
                  <a:moveTo>
                    <a:pt x="5607304" y="3285547"/>
                  </a:moveTo>
                  <a:cubicBezTo>
                    <a:pt x="5607401" y="3286290"/>
                    <a:pt x="5607498" y="3287034"/>
                    <a:pt x="5607498" y="3287875"/>
                  </a:cubicBezTo>
                  <a:cubicBezTo>
                    <a:pt x="5607401" y="3288263"/>
                    <a:pt x="5607239" y="3288619"/>
                    <a:pt x="5607142" y="3288942"/>
                  </a:cubicBezTo>
                  <a:cubicBezTo>
                    <a:pt x="5606819" y="3289686"/>
                    <a:pt x="5606495" y="3290107"/>
                    <a:pt x="5606560" y="3291109"/>
                  </a:cubicBezTo>
                  <a:cubicBezTo>
                    <a:pt x="5606657" y="3292662"/>
                    <a:pt x="5606172" y="3294408"/>
                    <a:pt x="5605655" y="3295637"/>
                  </a:cubicBezTo>
                  <a:cubicBezTo>
                    <a:pt x="5604684" y="3298451"/>
                    <a:pt x="5604264" y="3301264"/>
                    <a:pt x="5603941" y="3304175"/>
                  </a:cubicBezTo>
                  <a:cubicBezTo>
                    <a:pt x="5603746" y="3305760"/>
                    <a:pt x="5601289" y="3312034"/>
                    <a:pt x="5600286" y="3313780"/>
                  </a:cubicBezTo>
                  <a:cubicBezTo>
                    <a:pt x="5600609" y="3313942"/>
                    <a:pt x="5600933" y="3314104"/>
                    <a:pt x="5601095" y="3314265"/>
                  </a:cubicBezTo>
                  <a:cubicBezTo>
                    <a:pt x="5601289" y="3316691"/>
                    <a:pt x="5600351" y="3319666"/>
                    <a:pt x="5600771" y="3321736"/>
                  </a:cubicBezTo>
                  <a:cubicBezTo>
                    <a:pt x="5600868" y="3322157"/>
                    <a:pt x="5600545" y="3323385"/>
                    <a:pt x="5600351" y="3324226"/>
                  </a:cubicBezTo>
                  <a:cubicBezTo>
                    <a:pt x="5600286" y="3324614"/>
                    <a:pt x="5599866" y="3325035"/>
                    <a:pt x="5599866" y="3325132"/>
                  </a:cubicBezTo>
                  <a:cubicBezTo>
                    <a:pt x="5599963" y="3326781"/>
                    <a:pt x="5600286" y="3328010"/>
                    <a:pt x="5599283" y="3330242"/>
                  </a:cubicBezTo>
                  <a:cubicBezTo>
                    <a:pt x="5598863" y="3331244"/>
                    <a:pt x="5598701" y="3333476"/>
                    <a:pt x="5598701" y="3335319"/>
                  </a:cubicBezTo>
                  <a:cubicBezTo>
                    <a:pt x="5598701" y="3336128"/>
                    <a:pt x="5597957" y="3337712"/>
                    <a:pt x="5597537" y="3338941"/>
                  </a:cubicBezTo>
                  <a:cubicBezTo>
                    <a:pt x="5597796" y="3343081"/>
                    <a:pt x="5597796" y="3343081"/>
                    <a:pt x="5595403" y="3346639"/>
                  </a:cubicBezTo>
                  <a:cubicBezTo>
                    <a:pt x="5595661" y="3347318"/>
                    <a:pt x="5595888" y="3347738"/>
                    <a:pt x="5596049" y="3348547"/>
                  </a:cubicBezTo>
                  <a:cubicBezTo>
                    <a:pt x="5596146" y="3349291"/>
                    <a:pt x="5596728" y="3350196"/>
                    <a:pt x="5595726" y="3351296"/>
                  </a:cubicBezTo>
                  <a:cubicBezTo>
                    <a:pt x="5595661" y="3351360"/>
                    <a:pt x="5595467" y="3352104"/>
                    <a:pt x="5595467" y="3352266"/>
                  </a:cubicBezTo>
                  <a:cubicBezTo>
                    <a:pt x="5595985" y="3355015"/>
                    <a:pt x="5594723" y="3358314"/>
                    <a:pt x="5594723" y="3361224"/>
                  </a:cubicBezTo>
                  <a:cubicBezTo>
                    <a:pt x="5594723" y="3362292"/>
                    <a:pt x="5594400" y="3363715"/>
                    <a:pt x="5594077" y="3364847"/>
                  </a:cubicBezTo>
                  <a:cubicBezTo>
                    <a:pt x="5593753" y="3366367"/>
                    <a:pt x="5592815" y="3367498"/>
                    <a:pt x="5593139" y="3369342"/>
                  </a:cubicBezTo>
                  <a:cubicBezTo>
                    <a:pt x="5592330" y="3370571"/>
                    <a:pt x="5592654" y="3372382"/>
                    <a:pt x="5592265" y="3373708"/>
                  </a:cubicBezTo>
                  <a:cubicBezTo>
                    <a:pt x="5591683" y="3375454"/>
                    <a:pt x="5592007" y="3377104"/>
                    <a:pt x="5591683" y="3378785"/>
                  </a:cubicBezTo>
                  <a:cubicBezTo>
                    <a:pt x="5591586" y="3379271"/>
                    <a:pt x="5591522" y="3380111"/>
                    <a:pt x="5591586" y="3380176"/>
                  </a:cubicBezTo>
                  <a:cubicBezTo>
                    <a:pt x="5592654" y="3381243"/>
                    <a:pt x="5591910" y="3383734"/>
                    <a:pt x="5591522" y="3385900"/>
                  </a:cubicBezTo>
                  <a:cubicBezTo>
                    <a:pt x="5590584" y="3390364"/>
                    <a:pt x="5590519" y="3390622"/>
                    <a:pt x="5590519" y="3393274"/>
                  </a:cubicBezTo>
                  <a:cubicBezTo>
                    <a:pt x="5590519" y="3394600"/>
                    <a:pt x="5590681" y="3395409"/>
                    <a:pt x="5590002" y="3396314"/>
                  </a:cubicBezTo>
                  <a:cubicBezTo>
                    <a:pt x="5589840" y="3396476"/>
                    <a:pt x="5589678" y="3397737"/>
                    <a:pt x="5589775" y="3398061"/>
                  </a:cubicBezTo>
                  <a:cubicBezTo>
                    <a:pt x="5590099" y="3399387"/>
                    <a:pt x="5589840" y="3400874"/>
                    <a:pt x="5589516" y="3402524"/>
                  </a:cubicBezTo>
                  <a:cubicBezTo>
                    <a:pt x="5589193" y="3404011"/>
                    <a:pt x="5589096" y="3405499"/>
                    <a:pt x="5588999" y="3407084"/>
                  </a:cubicBezTo>
                  <a:lnTo>
                    <a:pt x="5588611" y="3411482"/>
                  </a:lnTo>
                  <a:cubicBezTo>
                    <a:pt x="5584374" y="3433571"/>
                    <a:pt x="5580817" y="3456695"/>
                    <a:pt x="5579847" y="3476455"/>
                  </a:cubicBezTo>
                  <a:cubicBezTo>
                    <a:pt x="5579652" y="3476875"/>
                    <a:pt x="5579588" y="3477296"/>
                    <a:pt x="5579491" y="3477781"/>
                  </a:cubicBezTo>
                  <a:cubicBezTo>
                    <a:pt x="5579426" y="3478687"/>
                    <a:pt x="5579167" y="3479624"/>
                    <a:pt x="5579103" y="3480433"/>
                  </a:cubicBezTo>
                  <a:cubicBezTo>
                    <a:pt x="5579006" y="3481274"/>
                    <a:pt x="5579006" y="3482082"/>
                    <a:pt x="5579167" y="3482826"/>
                  </a:cubicBezTo>
                  <a:cubicBezTo>
                    <a:pt x="5579426" y="3484993"/>
                    <a:pt x="5579264" y="3486319"/>
                    <a:pt x="5578165" y="3486804"/>
                  </a:cubicBezTo>
                  <a:cubicBezTo>
                    <a:pt x="5577906" y="3486901"/>
                    <a:pt x="5577680" y="3488130"/>
                    <a:pt x="5577421" y="3489133"/>
                  </a:cubicBezTo>
                  <a:cubicBezTo>
                    <a:pt x="5577841" y="3489456"/>
                    <a:pt x="5578262" y="3489812"/>
                    <a:pt x="5578747" y="3490297"/>
                  </a:cubicBezTo>
                  <a:cubicBezTo>
                    <a:pt x="5578521" y="3491461"/>
                    <a:pt x="5578262" y="3492690"/>
                    <a:pt x="5577906" y="3494178"/>
                  </a:cubicBezTo>
                  <a:cubicBezTo>
                    <a:pt x="5578165" y="3495019"/>
                    <a:pt x="5578003" y="3496830"/>
                    <a:pt x="5578003" y="3498479"/>
                  </a:cubicBezTo>
                  <a:cubicBezTo>
                    <a:pt x="5578003" y="3500484"/>
                    <a:pt x="5577906" y="3501810"/>
                    <a:pt x="5577356" y="3503363"/>
                  </a:cubicBezTo>
                  <a:cubicBezTo>
                    <a:pt x="5577259" y="3503621"/>
                    <a:pt x="5577195" y="3504204"/>
                    <a:pt x="5577259" y="3504527"/>
                  </a:cubicBezTo>
                  <a:cubicBezTo>
                    <a:pt x="5577518" y="3507114"/>
                    <a:pt x="5577033" y="3509572"/>
                    <a:pt x="5576677" y="3512224"/>
                  </a:cubicBezTo>
                  <a:cubicBezTo>
                    <a:pt x="5576451" y="3513647"/>
                    <a:pt x="5576257" y="3515038"/>
                    <a:pt x="5576192" y="3516461"/>
                  </a:cubicBezTo>
                  <a:cubicBezTo>
                    <a:pt x="5576095" y="3522250"/>
                    <a:pt x="5576095" y="3522250"/>
                    <a:pt x="5574510" y="3527554"/>
                  </a:cubicBezTo>
                  <a:cubicBezTo>
                    <a:pt x="5574381" y="3528039"/>
                    <a:pt x="5574284" y="3529300"/>
                    <a:pt x="5574284" y="3529300"/>
                  </a:cubicBezTo>
                  <a:cubicBezTo>
                    <a:pt x="5575125" y="3530206"/>
                    <a:pt x="5574704" y="3532599"/>
                    <a:pt x="5574769" y="3534345"/>
                  </a:cubicBezTo>
                  <a:cubicBezTo>
                    <a:pt x="5574866" y="3536253"/>
                    <a:pt x="5574607" y="3538323"/>
                    <a:pt x="5574607" y="3540296"/>
                  </a:cubicBezTo>
                  <a:cubicBezTo>
                    <a:pt x="5574607" y="3541557"/>
                    <a:pt x="5573637" y="3542301"/>
                    <a:pt x="5574122" y="3543692"/>
                  </a:cubicBezTo>
                  <a:cubicBezTo>
                    <a:pt x="5573702" y="3544759"/>
                    <a:pt x="5573281" y="3545762"/>
                    <a:pt x="5572796" y="3547185"/>
                  </a:cubicBezTo>
                  <a:cubicBezTo>
                    <a:pt x="5572893" y="3548672"/>
                    <a:pt x="5573443" y="3550225"/>
                    <a:pt x="5573863" y="3551971"/>
                  </a:cubicBezTo>
                  <a:cubicBezTo>
                    <a:pt x="5570888" y="3577068"/>
                    <a:pt x="5568398" y="3602132"/>
                    <a:pt x="5566748" y="3627811"/>
                  </a:cubicBezTo>
                  <a:cubicBezTo>
                    <a:pt x="5564258" y="3667461"/>
                    <a:pt x="5563094" y="3707466"/>
                    <a:pt x="5561606" y="3747213"/>
                  </a:cubicBezTo>
                  <a:cubicBezTo>
                    <a:pt x="5561283" y="3756883"/>
                    <a:pt x="5560862" y="3766585"/>
                    <a:pt x="5560539" y="3776255"/>
                  </a:cubicBezTo>
                  <a:cubicBezTo>
                    <a:pt x="5560377" y="3776740"/>
                    <a:pt x="5559957" y="3776935"/>
                    <a:pt x="5559698" y="3776740"/>
                  </a:cubicBezTo>
                  <a:cubicBezTo>
                    <a:pt x="5558793" y="3776255"/>
                    <a:pt x="5557952" y="3776935"/>
                    <a:pt x="5557143" y="3778810"/>
                  </a:cubicBezTo>
                  <a:cubicBezTo>
                    <a:pt x="5557564" y="3779392"/>
                    <a:pt x="5557952" y="3779975"/>
                    <a:pt x="5558566" y="3780718"/>
                  </a:cubicBezTo>
                  <a:cubicBezTo>
                    <a:pt x="5559051" y="3779069"/>
                    <a:pt x="5559795" y="3778261"/>
                    <a:pt x="5560539" y="3778002"/>
                  </a:cubicBezTo>
                  <a:lnTo>
                    <a:pt x="5560377" y="3783370"/>
                  </a:lnTo>
                  <a:cubicBezTo>
                    <a:pt x="5560216" y="3783144"/>
                    <a:pt x="5560022" y="3782950"/>
                    <a:pt x="5559892" y="3782950"/>
                  </a:cubicBezTo>
                  <a:cubicBezTo>
                    <a:pt x="5559536" y="3782950"/>
                    <a:pt x="5559213" y="3783953"/>
                    <a:pt x="5558954" y="3784470"/>
                  </a:cubicBezTo>
                  <a:cubicBezTo>
                    <a:pt x="5558954" y="3784470"/>
                    <a:pt x="5558890" y="3784211"/>
                    <a:pt x="5558890" y="3784050"/>
                  </a:cubicBezTo>
                  <a:cubicBezTo>
                    <a:pt x="5558890" y="3783888"/>
                    <a:pt x="5558793" y="3783726"/>
                    <a:pt x="5558728" y="3783370"/>
                  </a:cubicBezTo>
                  <a:cubicBezTo>
                    <a:pt x="5558404" y="3785214"/>
                    <a:pt x="5558146" y="3786863"/>
                    <a:pt x="5557822" y="3788836"/>
                  </a:cubicBezTo>
                  <a:cubicBezTo>
                    <a:pt x="5558631" y="3789515"/>
                    <a:pt x="5559536" y="3789418"/>
                    <a:pt x="5560280" y="3790259"/>
                  </a:cubicBezTo>
                  <a:cubicBezTo>
                    <a:pt x="5560216" y="3799508"/>
                    <a:pt x="5560216" y="3808726"/>
                    <a:pt x="5560539" y="3817813"/>
                  </a:cubicBezTo>
                  <a:cubicBezTo>
                    <a:pt x="5560377" y="3821533"/>
                    <a:pt x="5560280" y="3825284"/>
                    <a:pt x="5560119" y="3829068"/>
                  </a:cubicBezTo>
                  <a:lnTo>
                    <a:pt x="5559892" y="3837865"/>
                  </a:lnTo>
                  <a:cubicBezTo>
                    <a:pt x="5560216" y="3838770"/>
                    <a:pt x="5558890" y="3838673"/>
                    <a:pt x="5558404" y="3839094"/>
                  </a:cubicBezTo>
                  <a:lnTo>
                    <a:pt x="5556335" y="3839935"/>
                  </a:lnTo>
                  <a:lnTo>
                    <a:pt x="5552357" y="3841584"/>
                  </a:lnTo>
                  <a:cubicBezTo>
                    <a:pt x="5546535" y="3843977"/>
                    <a:pt x="5544142" y="3844818"/>
                    <a:pt x="5540649" y="3846047"/>
                  </a:cubicBezTo>
                  <a:cubicBezTo>
                    <a:pt x="5537351" y="3847211"/>
                    <a:pt x="5534052" y="3848376"/>
                    <a:pt x="5530721" y="3849443"/>
                  </a:cubicBezTo>
                  <a:cubicBezTo>
                    <a:pt x="5517396" y="3853744"/>
                    <a:pt x="5503813" y="3857237"/>
                    <a:pt x="5490747" y="3860309"/>
                  </a:cubicBezTo>
                  <a:cubicBezTo>
                    <a:pt x="5490100" y="3860309"/>
                    <a:pt x="5489518" y="3860212"/>
                    <a:pt x="5489001" y="3860115"/>
                  </a:cubicBezTo>
                  <a:cubicBezTo>
                    <a:pt x="5486446" y="3859630"/>
                    <a:pt x="5484861" y="3860212"/>
                    <a:pt x="5482953" y="3860956"/>
                  </a:cubicBezTo>
                  <a:cubicBezTo>
                    <a:pt x="5482048" y="3860859"/>
                    <a:pt x="5481045" y="3860859"/>
                    <a:pt x="5480236" y="3860698"/>
                  </a:cubicBezTo>
                  <a:cubicBezTo>
                    <a:pt x="5479396" y="3860633"/>
                    <a:pt x="5476582" y="3860471"/>
                    <a:pt x="5475773" y="3860633"/>
                  </a:cubicBezTo>
                  <a:cubicBezTo>
                    <a:pt x="5474836" y="3860795"/>
                    <a:pt x="5473348" y="3861118"/>
                    <a:pt x="5473283" y="3861053"/>
                  </a:cubicBezTo>
                  <a:cubicBezTo>
                    <a:pt x="5472442" y="3860536"/>
                    <a:pt x="5470890" y="3860795"/>
                    <a:pt x="5469629" y="3860698"/>
                  </a:cubicBezTo>
                  <a:cubicBezTo>
                    <a:pt x="5468626" y="3860633"/>
                    <a:pt x="5467656" y="3860471"/>
                    <a:pt x="5466556" y="3860374"/>
                  </a:cubicBezTo>
                  <a:cubicBezTo>
                    <a:pt x="5465166" y="3860309"/>
                    <a:pt x="5465166" y="3860374"/>
                    <a:pt x="5463937" y="3861280"/>
                  </a:cubicBezTo>
                  <a:cubicBezTo>
                    <a:pt x="5463678" y="3861441"/>
                    <a:pt x="5463096" y="3861700"/>
                    <a:pt x="5462514" y="3861797"/>
                  </a:cubicBezTo>
                  <a:cubicBezTo>
                    <a:pt x="5461608" y="3861959"/>
                    <a:pt x="5460541" y="3862023"/>
                    <a:pt x="5459441" y="3862121"/>
                  </a:cubicBezTo>
                  <a:cubicBezTo>
                    <a:pt x="5458115" y="3861377"/>
                    <a:pt x="5458051" y="3861280"/>
                    <a:pt x="5458051" y="3859727"/>
                  </a:cubicBezTo>
                  <a:cubicBezTo>
                    <a:pt x="5454558" y="3859727"/>
                    <a:pt x="5454720" y="3860536"/>
                    <a:pt x="5454461" y="3861377"/>
                  </a:cubicBezTo>
                  <a:cubicBezTo>
                    <a:pt x="5453491" y="3861441"/>
                    <a:pt x="5452391" y="3861603"/>
                    <a:pt x="5451259" y="3861700"/>
                  </a:cubicBezTo>
                  <a:cubicBezTo>
                    <a:pt x="5449351" y="3861280"/>
                    <a:pt x="5449189" y="3860115"/>
                    <a:pt x="5445632" y="3860212"/>
                  </a:cubicBezTo>
                  <a:cubicBezTo>
                    <a:pt x="5443982" y="3860633"/>
                    <a:pt x="5443788" y="3861603"/>
                    <a:pt x="5440425" y="3861700"/>
                  </a:cubicBezTo>
                  <a:cubicBezTo>
                    <a:pt x="5436512" y="3861700"/>
                    <a:pt x="5434765" y="3861280"/>
                    <a:pt x="5434118" y="3859889"/>
                  </a:cubicBezTo>
                  <a:cubicBezTo>
                    <a:pt x="5434021" y="3859727"/>
                    <a:pt x="5434215" y="3859533"/>
                    <a:pt x="5434280" y="3859048"/>
                  </a:cubicBezTo>
                  <a:cubicBezTo>
                    <a:pt x="5432631" y="3859533"/>
                    <a:pt x="5432889" y="3860698"/>
                    <a:pt x="5430399" y="3860309"/>
                  </a:cubicBezTo>
                  <a:cubicBezTo>
                    <a:pt x="5428006" y="3859889"/>
                    <a:pt x="5425936" y="3859889"/>
                    <a:pt x="5423769" y="3859792"/>
                  </a:cubicBezTo>
                  <a:cubicBezTo>
                    <a:pt x="5422605" y="3859792"/>
                    <a:pt x="5421699" y="3858725"/>
                    <a:pt x="5420050" y="3859048"/>
                  </a:cubicBezTo>
                  <a:cubicBezTo>
                    <a:pt x="5419144" y="3859210"/>
                    <a:pt x="5417819" y="3859210"/>
                    <a:pt x="5416557" y="3859210"/>
                  </a:cubicBezTo>
                  <a:cubicBezTo>
                    <a:pt x="5415910" y="3859210"/>
                    <a:pt x="5415134" y="3859145"/>
                    <a:pt x="5414261" y="3859048"/>
                  </a:cubicBezTo>
                  <a:cubicBezTo>
                    <a:pt x="5413582" y="3858563"/>
                    <a:pt x="5412741" y="3857981"/>
                    <a:pt x="5411997" y="3857399"/>
                  </a:cubicBezTo>
                  <a:cubicBezTo>
                    <a:pt x="5411512" y="3857302"/>
                    <a:pt x="5411189" y="3857302"/>
                    <a:pt x="5410930" y="3857302"/>
                  </a:cubicBezTo>
                  <a:cubicBezTo>
                    <a:pt x="5409766" y="3857302"/>
                    <a:pt x="5408860" y="3857463"/>
                    <a:pt x="5407211" y="3857075"/>
                  </a:cubicBezTo>
                  <a:cubicBezTo>
                    <a:pt x="5401001" y="3855491"/>
                    <a:pt x="5400516" y="3855394"/>
                    <a:pt x="5395633" y="3855006"/>
                  </a:cubicBezTo>
                  <a:cubicBezTo>
                    <a:pt x="5394889" y="3854423"/>
                    <a:pt x="5394113" y="3853906"/>
                    <a:pt x="5393142" y="3853162"/>
                  </a:cubicBezTo>
                  <a:cubicBezTo>
                    <a:pt x="5392140" y="3853097"/>
                    <a:pt x="5390814" y="3852936"/>
                    <a:pt x="5390393" y="3853097"/>
                  </a:cubicBezTo>
                  <a:cubicBezTo>
                    <a:pt x="5389811" y="3853324"/>
                    <a:pt x="5389488" y="3853324"/>
                    <a:pt x="5388324" y="3852936"/>
                  </a:cubicBezTo>
                  <a:cubicBezTo>
                    <a:pt x="5387256" y="3852580"/>
                    <a:pt x="5386027" y="3852192"/>
                    <a:pt x="5385090" y="3852030"/>
                  </a:cubicBezTo>
                  <a:cubicBezTo>
                    <a:pt x="5382470" y="3851674"/>
                    <a:pt x="5379947" y="3850607"/>
                    <a:pt x="5377489" y="3849605"/>
                  </a:cubicBezTo>
                  <a:cubicBezTo>
                    <a:pt x="5376260" y="3849119"/>
                    <a:pt x="5374999" y="3848279"/>
                    <a:pt x="5373835" y="3847955"/>
                  </a:cubicBezTo>
                  <a:cubicBezTo>
                    <a:pt x="5372444" y="3847535"/>
                    <a:pt x="5371345" y="3847211"/>
                    <a:pt x="5370439" y="3846468"/>
                  </a:cubicBezTo>
                  <a:cubicBezTo>
                    <a:pt x="5370277" y="3846306"/>
                    <a:pt x="5369792" y="3846047"/>
                    <a:pt x="5369792" y="3846047"/>
                  </a:cubicBezTo>
                  <a:cubicBezTo>
                    <a:pt x="5367884" y="3846209"/>
                    <a:pt x="5365653" y="3844980"/>
                    <a:pt x="5363389" y="3843977"/>
                  </a:cubicBezTo>
                  <a:cubicBezTo>
                    <a:pt x="5363486" y="3843913"/>
                    <a:pt x="5363583" y="3843816"/>
                    <a:pt x="5363583" y="3843751"/>
                  </a:cubicBezTo>
                  <a:cubicBezTo>
                    <a:pt x="5363583" y="3843395"/>
                    <a:pt x="5363324" y="3843072"/>
                    <a:pt x="5363259" y="3842813"/>
                  </a:cubicBezTo>
                  <a:cubicBezTo>
                    <a:pt x="5363744" y="3842587"/>
                    <a:pt x="5364230" y="3842328"/>
                    <a:pt x="5364650" y="3842069"/>
                  </a:cubicBezTo>
                  <a:cubicBezTo>
                    <a:pt x="5363842" y="3841422"/>
                    <a:pt x="5364003" y="3841164"/>
                    <a:pt x="5365232" y="3840905"/>
                  </a:cubicBezTo>
                  <a:lnTo>
                    <a:pt x="5365394" y="3840258"/>
                  </a:lnTo>
                  <a:lnTo>
                    <a:pt x="5365135" y="3839935"/>
                  </a:lnTo>
                  <a:lnTo>
                    <a:pt x="5365459" y="3839773"/>
                  </a:lnTo>
                  <a:cubicBezTo>
                    <a:pt x="5365653" y="3839094"/>
                    <a:pt x="5365717" y="3838447"/>
                    <a:pt x="5365814" y="3837703"/>
                  </a:cubicBezTo>
                  <a:cubicBezTo>
                    <a:pt x="5365232" y="3837283"/>
                    <a:pt x="5364585" y="3836959"/>
                    <a:pt x="5363906" y="3836701"/>
                  </a:cubicBezTo>
                  <a:cubicBezTo>
                    <a:pt x="5363906" y="3836765"/>
                    <a:pt x="5363842" y="3836862"/>
                    <a:pt x="5363842" y="3836862"/>
                  </a:cubicBezTo>
                  <a:cubicBezTo>
                    <a:pt x="5363647" y="3836862"/>
                    <a:pt x="5363583" y="3836701"/>
                    <a:pt x="5363486" y="3836604"/>
                  </a:cubicBezTo>
                  <a:lnTo>
                    <a:pt x="5363647" y="3836604"/>
                  </a:lnTo>
                  <a:cubicBezTo>
                    <a:pt x="5362580" y="3836118"/>
                    <a:pt x="5361416" y="3835795"/>
                    <a:pt x="5360252" y="3835375"/>
                  </a:cubicBezTo>
                  <a:cubicBezTo>
                    <a:pt x="5359508" y="3835278"/>
                    <a:pt x="5358861" y="3835472"/>
                    <a:pt x="5358117" y="3835472"/>
                  </a:cubicBezTo>
                  <a:cubicBezTo>
                    <a:pt x="5358020" y="3836118"/>
                    <a:pt x="5357050" y="3836021"/>
                    <a:pt x="5356371" y="3836377"/>
                  </a:cubicBezTo>
                  <a:cubicBezTo>
                    <a:pt x="5357115" y="3836701"/>
                    <a:pt x="5357858" y="3837121"/>
                    <a:pt x="5358602" y="3837444"/>
                  </a:cubicBezTo>
                  <a:cubicBezTo>
                    <a:pt x="5357858" y="3837865"/>
                    <a:pt x="5357050" y="3837930"/>
                    <a:pt x="5356112" y="3837703"/>
                  </a:cubicBezTo>
                  <a:cubicBezTo>
                    <a:pt x="5355562" y="3837541"/>
                    <a:pt x="5355304" y="3837283"/>
                    <a:pt x="5355206" y="3836959"/>
                  </a:cubicBezTo>
                  <a:cubicBezTo>
                    <a:pt x="5354721" y="3837121"/>
                    <a:pt x="5354139" y="3837186"/>
                    <a:pt x="5353492" y="3837186"/>
                  </a:cubicBezTo>
                  <a:cubicBezTo>
                    <a:pt x="5353492" y="3837186"/>
                    <a:pt x="5353395" y="3837186"/>
                    <a:pt x="5353298" y="3837186"/>
                  </a:cubicBezTo>
                  <a:cubicBezTo>
                    <a:pt x="5353040" y="3837865"/>
                    <a:pt x="5352716" y="3838447"/>
                    <a:pt x="5352393" y="3839029"/>
                  </a:cubicBezTo>
                  <a:cubicBezTo>
                    <a:pt x="5351649" y="3838609"/>
                    <a:pt x="5350905" y="3838188"/>
                    <a:pt x="5350097" y="3837865"/>
                  </a:cubicBezTo>
                  <a:cubicBezTo>
                    <a:pt x="5349579" y="3837444"/>
                    <a:pt x="5348415" y="3837347"/>
                    <a:pt x="5348415" y="3836604"/>
                  </a:cubicBezTo>
                  <a:lnTo>
                    <a:pt x="5348512" y="3834307"/>
                  </a:lnTo>
                  <a:cubicBezTo>
                    <a:pt x="5348771" y="3833887"/>
                    <a:pt x="5348997" y="3833466"/>
                    <a:pt x="5349256" y="3833046"/>
                  </a:cubicBezTo>
                  <a:cubicBezTo>
                    <a:pt x="5348997" y="3831332"/>
                    <a:pt x="5348997" y="3829327"/>
                    <a:pt x="5348997" y="3827354"/>
                  </a:cubicBezTo>
                  <a:lnTo>
                    <a:pt x="5349094" y="3824443"/>
                  </a:lnTo>
                  <a:cubicBezTo>
                    <a:pt x="5349094" y="3823441"/>
                    <a:pt x="5349094" y="3823214"/>
                    <a:pt x="5349094" y="3822632"/>
                  </a:cubicBezTo>
                  <a:cubicBezTo>
                    <a:pt x="5349094" y="3822276"/>
                    <a:pt x="5348900" y="3822050"/>
                    <a:pt x="5348835" y="3821630"/>
                  </a:cubicBezTo>
                  <a:cubicBezTo>
                    <a:pt x="5349159" y="3820886"/>
                    <a:pt x="5349417" y="3820207"/>
                    <a:pt x="5349838" y="3819301"/>
                  </a:cubicBezTo>
                  <a:cubicBezTo>
                    <a:pt x="5349741" y="3818719"/>
                    <a:pt x="5349579" y="3818072"/>
                    <a:pt x="5349579" y="3817393"/>
                  </a:cubicBezTo>
                  <a:cubicBezTo>
                    <a:pt x="5349579" y="3816746"/>
                    <a:pt x="5349676" y="3816067"/>
                    <a:pt x="5349741" y="3815517"/>
                  </a:cubicBezTo>
                  <a:cubicBezTo>
                    <a:pt x="5349903" y="3815841"/>
                    <a:pt x="5350161" y="3816067"/>
                    <a:pt x="5350323" y="3816487"/>
                  </a:cubicBezTo>
                  <a:cubicBezTo>
                    <a:pt x="5350485" y="3817005"/>
                    <a:pt x="5350582" y="3817749"/>
                    <a:pt x="5350743" y="3818557"/>
                  </a:cubicBezTo>
                  <a:cubicBezTo>
                    <a:pt x="5351423" y="3816584"/>
                    <a:pt x="5351164" y="3815000"/>
                    <a:pt x="5350743" y="3813771"/>
                  </a:cubicBezTo>
                  <a:cubicBezTo>
                    <a:pt x="5350323" y="3812607"/>
                    <a:pt x="5349903" y="3811539"/>
                    <a:pt x="5349417" y="3810698"/>
                  </a:cubicBezTo>
                  <a:cubicBezTo>
                    <a:pt x="5348674" y="3809469"/>
                    <a:pt x="5348415" y="3808144"/>
                    <a:pt x="5348900" y="3805718"/>
                  </a:cubicBezTo>
                  <a:cubicBezTo>
                    <a:pt x="5349094" y="3804909"/>
                    <a:pt x="5348835" y="3803163"/>
                    <a:pt x="5348674" y="3802096"/>
                  </a:cubicBezTo>
                  <a:cubicBezTo>
                    <a:pt x="5348091" y="3798765"/>
                    <a:pt x="5348091" y="3798765"/>
                    <a:pt x="5349159" y="3795886"/>
                  </a:cubicBezTo>
                  <a:cubicBezTo>
                    <a:pt x="5348771" y="3794819"/>
                    <a:pt x="5348253" y="3793719"/>
                    <a:pt x="5347833" y="3792749"/>
                  </a:cubicBezTo>
                  <a:cubicBezTo>
                    <a:pt x="5348253" y="3791650"/>
                    <a:pt x="5348577" y="3791165"/>
                    <a:pt x="5348512" y="3791003"/>
                  </a:cubicBezTo>
                  <a:cubicBezTo>
                    <a:pt x="5348156" y="3788610"/>
                    <a:pt x="5348835" y="3785796"/>
                    <a:pt x="5348350" y="3783726"/>
                  </a:cubicBezTo>
                  <a:cubicBezTo>
                    <a:pt x="5347833" y="3781883"/>
                    <a:pt x="5348997" y="3781721"/>
                    <a:pt x="5348577" y="3780492"/>
                  </a:cubicBezTo>
                  <a:cubicBezTo>
                    <a:pt x="5348253" y="3779489"/>
                    <a:pt x="5348253" y="3778487"/>
                    <a:pt x="5348350" y="3777323"/>
                  </a:cubicBezTo>
                  <a:cubicBezTo>
                    <a:pt x="5348577" y="3773927"/>
                    <a:pt x="5348577" y="3770725"/>
                    <a:pt x="5347768" y="3767653"/>
                  </a:cubicBezTo>
                  <a:cubicBezTo>
                    <a:pt x="5348415" y="3766650"/>
                    <a:pt x="5348835" y="3765906"/>
                    <a:pt x="5349353" y="3765001"/>
                  </a:cubicBezTo>
                  <a:cubicBezTo>
                    <a:pt x="5349159" y="3764419"/>
                    <a:pt x="5349094" y="3763933"/>
                    <a:pt x="5348997" y="3763578"/>
                  </a:cubicBezTo>
                  <a:cubicBezTo>
                    <a:pt x="5348415" y="3762090"/>
                    <a:pt x="5348350" y="3761282"/>
                    <a:pt x="5348674" y="3759115"/>
                  </a:cubicBezTo>
                  <a:cubicBezTo>
                    <a:pt x="5349256" y="3754813"/>
                    <a:pt x="5349256" y="3752485"/>
                    <a:pt x="5348577" y="3746954"/>
                  </a:cubicBezTo>
                  <a:lnTo>
                    <a:pt x="5348674" y="3745046"/>
                  </a:lnTo>
                  <a:cubicBezTo>
                    <a:pt x="5348900" y="3744626"/>
                    <a:pt x="5349159" y="3744141"/>
                    <a:pt x="5349353" y="3743559"/>
                  </a:cubicBezTo>
                  <a:cubicBezTo>
                    <a:pt x="5349579" y="3742815"/>
                    <a:pt x="5349579" y="3741651"/>
                    <a:pt x="5349838" y="3740260"/>
                  </a:cubicBezTo>
                  <a:cubicBezTo>
                    <a:pt x="5349514" y="3740486"/>
                    <a:pt x="5349256" y="3740583"/>
                    <a:pt x="5348997" y="3740907"/>
                  </a:cubicBezTo>
                  <a:lnTo>
                    <a:pt x="5348900" y="3741004"/>
                  </a:lnTo>
                  <a:lnTo>
                    <a:pt x="5349159" y="3734600"/>
                  </a:lnTo>
                  <a:cubicBezTo>
                    <a:pt x="5349579" y="3735118"/>
                    <a:pt x="5349903" y="3735926"/>
                    <a:pt x="5350226" y="3737026"/>
                  </a:cubicBezTo>
                  <a:cubicBezTo>
                    <a:pt x="5350582" y="3736023"/>
                    <a:pt x="5350646" y="3735441"/>
                    <a:pt x="5350097" y="3734536"/>
                  </a:cubicBezTo>
                  <a:cubicBezTo>
                    <a:pt x="5349741" y="3734050"/>
                    <a:pt x="5349514" y="3733630"/>
                    <a:pt x="5349256" y="3732951"/>
                  </a:cubicBezTo>
                  <a:cubicBezTo>
                    <a:pt x="5349514" y="3725512"/>
                    <a:pt x="5349676" y="3717977"/>
                    <a:pt x="5349353" y="3710345"/>
                  </a:cubicBezTo>
                  <a:cubicBezTo>
                    <a:pt x="5349094" y="3704297"/>
                    <a:pt x="5348577" y="3698184"/>
                    <a:pt x="5348027" y="3691975"/>
                  </a:cubicBezTo>
                  <a:cubicBezTo>
                    <a:pt x="5348091" y="3690229"/>
                    <a:pt x="5348156" y="3688514"/>
                    <a:pt x="5348253" y="3686606"/>
                  </a:cubicBezTo>
                  <a:lnTo>
                    <a:pt x="5348900" y="3685765"/>
                  </a:lnTo>
                  <a:cubicBezTo>
                    <a:pt x="5348771" y="3684278"/>
                    <a:pt x="5348512" y="3682952"/>
                    <a:pt x="5348350" y="3681529"/>
                  </a:cubicBezTo>
                  <a:lnTo>
                    <a:pt x="5348350" y="3676419"/>
                  </a:lnTo>
                  <a:lnTo>
                    <a:pt x="5349353" y="3676419"/>
                  </a:lnTo>
                  <a:lnTo>
                    <a:pt x="5349353" y="3675675"/>
                  </a:lnTo>
                  <a:cubicBezTo>
                    <a:pt x="5348997" y="3675578"/>
                    <a:pt x="5348674" y="3675578"/>
                    <a:pt x="5348253" y="3675837"/>
                  </a:cubicBezTo>
                  <a:lnTo>
                    <a:pt x="5348253" y="3647603"/>
                  </a:lnTo>
                  <a:cubicBezTo>
                    <a:pt x="5348415" y="3647280"/>
                    <a:pt x="5348512" y="3647021"/>
                    <a:pt x="5348771" y="3646601"/>
                  </a:cubicBezTo>
                  <a:cubicBezTo>
                    <a:pt x="5348577" y="3646439"/>
                    <a:pt x="5348415" y="3646342"/>
                    <a:pt x="5348253" y="3646180"/>
                  </a:cubicBezTo>
                  <a:lnTo>
                    <a:pt x="5348253" y="3633017"/>
                  </a:lnTo>
                  <a:lnTo>
                    <a:pt x="5348350" y="3632953"/>
                  </a:lnTo>
                  <a:cubicBezTo>
                    <a:pt x="5348350" y="3632791"/>
                    <a:pt x="5348350" y="3632629"/>
                    <a:pt x="5348253" y="3632435"/>
                  </a:cubicBezTo>
                  <a:lnTo>
                    <a:pt x="5348253" y="3619790"/>
                  </a:lnTo>
                  <a:cubicBezTo>
                    <a:pt x="5348350" y="3619693"/>
                    <a:pt x="5348415" y="3619628"/>
                    <a:pt x="5348512" y="3619531"/>
                  </a:cubicBezTo>
                  <a:cubicBezTo>
                    <a:pt x="5348771" y="3618787"/>
                    <a:pt x="5348415" y="3618044"/>
                    <a:pt x="5348253" y="3617300"/>
                  </a:cubicBezTo>
                  <a:lnTo>
                    <a:pt x="5348253" y="3616135"/>
                  </a:lnTo>
                  <a:cubicBezTo>
                    <a:pt x="5348253" y="3615974"/>
                    <a:pt x="5348253" y="3615715"/>
                    <a:pt x="5348415" y="3615553"/>
                  </a:cubicBezTo>
                  <a:cubicBezTo>
                    <a:pt x="5348512" y="3615392"/>
                    <a:pt x="5348512" y="3614745"/>
                    <a:pt x="5348512" y="3614389"/>
                  </a:cubicBezTo>
                  <a:lnTo>
                    <a:pt x="5348253" y="3612578"/>
                  </a:lnTo>
                  <a:lnTo>
                    <a:pt x="5348415" y="3570858"/>
                  </a:lnTo>
                  <a:cubicBezTo>
                    <a:pt x="5348415" y="3570696"/>
                    <a:pt x="5348512" y="3570438"/>
                    <a:pt x="5348512" y="3570341"/>
                  </a:cubicBezTo>
                  <a:cubicBezTo>
                    <a:pt x="5349256" y="3568465"/>
                    <a:pt x="5349094" y="3567365"/>
                    <a:pt x="5348415" y="3565975"/>
                  </a:cubicBezTo>
                  <a:lnTo>
                    <a:pt x="5348415" y="3558019"/>
                  </a:lnTo>
                  <a:lnTo>
                    <a:pt x="5349094" y="3557857"/>
                  </a:lnTo>
                  <a:cubicBezTo>
                    <a:pt x="5348835" y="3556596"/>
                    <a:pt x="5348674" y="3555464"/>
                    <a:pt x="5348415" y="3554364"/>
                  </a:cubicBezTo>
                  <a:lnTo>
                    <a:pt x="5348512" y="3542528"/>
                  </a:lnTo>
                  <a:cubicBezTo>
                    <a:pt x="5348577" y="3540716"/>
                    <a:pt x="5348674" y="3538808"/>
                    <a:pt x="5348577" y="3536900"/>
                  </a:cubicBezTo>
                  <a:lnTo>
                    <a:pt x="5348674" y="3531532"/>
                  </a:lnTo>
                  <a:lnTo>
                    <a:pt x="5349579" y="3530270"/>
                  </a:lnTo>
                  <a:cubicBezTo>
                    <a:pt x="5349579" y="3529882"/>
                    <a:pt x="5349579" y="3529526"/>
                    <a:pt x="5349579" y="3529365"/>
                  </a:cubicBezTo>
                  <a:cubicBezTo>
                    <a:pt x="5348997" y="3527230"/>
                    <a:pt x="5348674" y="3524902"/>
                    <a:pt x="5348835" y="3522153"/>
                  </a:cubicBezTo>
                  <a:cubicBezTo>
                    <a:pt x="5348900" y="3521506"/>
                    <a:pt x="5349094" y="3520924"/>
                    <a:pt x="5349256" y="3520180"/>
                  </a:cubicBezTo>
                  <a:cubicBezTo>
                    <a:pt x="5349159" y="3519695"/>
                    <a:pt x="5348997" y="3519113"/>
                    <a:pt x="5348835" y="3518531"/>
                  </a:cubicBezTo>
                  <a:lnTo>
                    <a:pt x="5348835" y="3517205"/>
                  </a:lnTo>
                  <a:cubicBezTo>
                    <a:pt x="5348900" y="3516784"/>
                    <a:pt x="5348900" y="3516364"/>
                    <a:pt x="5348835" y="3515943"/>
                  </a:cubicBezTo>
                  <a:lnTo>
                    <a:pt x="5348835" y="3514294"/>
                  </a:lnTo>
                  <a:cubicBezTo>
                    <a:pt x="5349417" y="3512903"/>
                    <a:pt x="5348997" y="3511254"/>
                    <a:pt x="5348900" y="3509831"/>
                  </a:cubicBezTo>
                  <a:lnTo>
                    <a:pt x="5348997" y="3502554"/>
                  </a:lnTo>
                  <a:lnTo>
                    <a:pt x="5351649" y="3502716"/>
                  </a:lnTo>
                  <a:lnTo>
                    <a:pt x="5351746" y="3502554"/>
                  </a:lnTo>
                  <a:cubicBezTo>
                    <a:pt x="5351584" y="3502392"/>
                    <a:pt x="5351423" y="3502231"/>
                    <a:pt x="5351326" y="3501972"/>
                  </a:cubicBezTo>
                  <a:cubicBezTo>
                    <a:pt x="5350485" y="3500064"/>
                    <a:pt x="5350485" y="3499967"/>
                    <a:pt x="5350905" y="3497574"/>
                  </a:cubicBezTo>
                  <a:cubicBezTo>
                    <a:pt x="5351487" y="3494437"/>
                    <a:pt x="5351584" y="3491202"/>
                    <a:pt x="5351067" y="3487968"/>
                  </a:cubicBezTo>
                  <a:cubicBezTo>
                    <a:pt x="5351002" y="3487322"/>
                    <a:pt x="5350582" y="3487063"/>
                    <a:pt x="5350420" y="3486416"/>
                  </a:cubicBezTo>
                  <a:cubicBezTo>
                    <a:pt x="5350323" y="3485899"/>
                    <a:pt x="5350485" y="3484734"/>
                    <a:pt x="5350420" y="3484411"/>
                  </a:cubicBezTo>
                  <a:cubicBezTo>
                    <a:pt x="5349903" y="3483020"/>
                    <a:pt x="5351229" y="3481339"/>
                    <a:pt x="5350323" y="3480110"/>
                  </a:cubicBezTo>
                  <a:cubicBezTo>
                    <a:pt x="5350743" y="3478687"/>
                    <a:pt x="5349741" y="3476875"/>
                    <a:pt x="5350485" y="3475549"/>
                  </a:cubicBezTo>
                  <a:cubicBezTo>
                    <a:pt x="5350323" y="3472477"/>
                    <a:pt x="5350226" y="3469437"/>
                    <a:pt x="5349903" y="3466526"/>
                  </a:cubicBezTo>
                  <a:cubicBezTo>
                    <a:pt x="5349838" y="3465362"/>
                    <a:pt x="5349579" y="3464715"/>
                    <a:pt x="5350097" y="3463810"/>
                  </a:cubicBezTo>
                  <a:cubicBezTo>
                    <a:pt x="5350226" y="3463551"/>
                    <a:pt x="5350323" y="3462710"/>
                    <a:pt x="5350226" y="3462387"/>
                  </a:cubicBezTo>
                  <a:cubicBezTo>
                    <a:pt x="5349676" y="3459573"/>
                    <a:pt x="5350420" y="3456759"/>
                    <a:pt x="5350226" y="3453299"/>
                  </a:cubicBezTo>
                  <a:cubicBezTo>
                    <a:pt x="5350097" y="3452879"/>
                    <a:pt x="5350000" y="3452199"/>
                    <a:pt x="5349838" y="3451617"/>
                  </a:cubicBezTo>
                  <a:lnTo>
                    <a:pt x="5350097" y="3442109"/>
                  </a:lnTo>
                  <a:cubicBezTo>
                    <a:pt x="5350161" y="3441947"/>
                    <a:pt x="5350226" y="3441850"/>
                    <a:pt x="5350420" y="3441689"/>
                  </a:cubicBezTo>
                  <a:cubicBezTo>
                    <a:pt x="5350582" y="3440686"/>
                    <a:pt x="5350323" y="3440298"/>
                    <a:pt x="5350161" y="3439942"/>
                  </a:cubicBezTo>
                  <a:cubicBezTo>
                    <a:pt x="5351811" y="3384413"/>
                    <a:pt x="5354624" y="3328851"/>
                    <a:pt x="5359928" y="3273710"/>
                  </a:cubicBezTo>
                  <a:cubicBezTo>
                    <a:pt x="5360025" y="3273710"/>
                    <a:pt x="5360025" y="3273710"/>
                    <a:pt x="5360090" y="3273613"/>
                  </a:cubicBezTo>
                  <a:cubicBezTo>
                    <a:pt x="5360769" y="3273031"/>
                    <a:pt x="5361351" y="3272222"/>
                    <a:pt x="5361836" y="3270961"/>
                  </a:cubicBezTo>
                  <a:cubicBezTo>
                    <a:pt x="5361836" y="3272546"/>
                    <a:pt x="5362095" y="3273386"/>
                    <a:pt x="5362742" y="3273613"/>
                  </a:cubicBezTo>
                  <a:cubicBezTo>
                    <a:pt x="5363647" y="3273969"/>
                    <a:pt x="5364488" y="3273225"/>
                    <a:pt x="5365232" y="3270799"/>
                  </a:cubicBezTo>
                  <a:cubicBezTo>
                    <a:pt x="5364391" y="3269732"/>
                    <a:pt x="5363744" y="3268826"/>
                    <a:pt x="5362904" y="3267824"/>
                  </a:cubicBezTo>
                  <a:cubicBezTo>
                    <a:pt x="5363583" y="3265916"/>
                    <a:pt x="5364650" y="3265431"/>
                    <a:pt x="5364650" y="3262520"/>
                  </a:cubicBezTo>
                  <a:cubicBezTo>
                    <a:pt x="5365394" y="3262196"/>
                    <a:pt x="5366138" y="3260967"/>
                    <a:pt x="5366882" y="3260806"/>
                  </a:cubicBezTo>
                  <a:cubicBezTo>
                    <a:pt x="5368046" y="3261614"/>
                    <a:pt x="5369210" y="3262520"/>
                    <a:pt x="5370277" y="3263684"/>
                  </a:cubicBezTo>
                  <a:lnTo>
                    <a:pt x="5370116" y="3263943"/>
                  </a:lnTo>
                  <a:cubicBezTo>
                    <a:pt x="5370213" y="3264428"/>
                    <a:pt x="5370277" y="3264945"/>
                    <a:pt x="5370439" y="3264751"/>
                  </a:cubicBezTo>
                  <a:cubicBezTo>
                    <a:pt x="5370213" y="3266821"/>
                    <a:pt x="5370116" y="3268147"/>
                    <a:pt x="5370924" y="3267565"/>
                  </a:cubicBezTo>
                  <a:cubicBezTo>
                    <a:pt x="5370859" y="3266659"/>
                    <a:pt x="5370698" y="3265851"/>
                    <a:pt x="5370439" y="3264751"/>
                  </a:cubicBezTo>
                  <a:cubicBezTo>
                    <a:pt x="5370439" y="3264687"/>
                    <a:pt x="5370439" y="3264363"/>
                    <a:pt x="5370536" y="3263943"/>
                  </a:cubicBezTo>
                  <a:cubicBezTo>
                    <a:pt x="5371183" y="3264687"/>
                    <a:pt x="5371862" y="3265592"/>
                    <a:pt x="5372444" y="3266659"/>
                  </a:cubicBezTo>
                  <a:lnTo>
                    <a:pt x="5372121" y="3274777"/>
                  </a:lnTo>
                  <a:lnTo>
                    <a:pt x="5371765" y="3275618"/>
                  </a:lnTo>
                  <a:cubicBezTo>
                    <a:pt x="5371862" y="3275941"/>
                    <a:pt x="5371927" y="3276362"/>
                    <a:pt x="5372024" y="3276685"/>
                  </a:cubicBezTo>
                  <a:lnTo>
                    <a:pt x="5371862" y="3279175"/>
                  </a:lnTo>
                  <a:cubicBezTo>
                    <a:pt x="5370536" y="3281084"/>
                    <a:pt x="5370374" y="3282151"/>
                    <a:pt x="5371280" y="3283962"/>
                  </a:cubicBezTo>
                  <a:cubicBezTo>
                    <a:pt x="5370795" y="3285385"/>
                    <a:pt x="5370374" y="3286711"/>
                    <a:pt x="5369857" y="3288199"/>
                  </a:cubicBezTo>
                  <a:cubicBezTo>
                    <a:pt x="5369954" y="3289039"/>
                    <a:pt x="5370213" y="3290171"/>
                    <a:pt x="5370213" y="3291433"/>
                  </a:cubicBezTo>
                  <a:cubicBezTo>
                    <a:pt x="5370277" y="3293502"/>
                    <a:pt x="5369534" y="3294731"/>
                    <a:pt x="5369113" y="3296219"/>
                  </a:cubicBezTo>
                  <a:cubicBezTo>
                    <a:pt x="5368725" y="3295475"/>
                    <a:pt x="5368305" y="3294473"/>
                    <a:pt x="5367722" y="3296737"/>
                  </a:cubicBezTo>
                  <a:cubicBezTo>
                    <a:pt x="5367884" y="3298127"/>
                    <a:pt x="5368143" y="3299874"/>
                    <a:pt x="5368369" y="3301458"/>
                  </a:cubicBezTo>
                  <a:cubicBezTo>
                    <a:pt x="5368466" y="3301846"/>
                    <a:pt x="5368854" y="3301685"/>
                    <a:pt x="5369372" y="3301846"/>
                  </a:cubicBezTo>
                  <a:cubicBezTo>
                    <a:pt x="5368369" y="3303755"/>
                    <a:pt x="5368854" y="3309317"/>
                    <a:pt x="5366558" y="3307409"/>
                  </a:cubicBezTo>
                  <a:cubicBezTo>
                    <a:pt x="5367043" y="3308735"/>
                    <a:pt x="5367399" y="3309317"/>
                    <a:pt x="5367561" y="3310223"/>
                  </a:cubicBezTo>
                  <a:cubicBezTo>
                    <a:pt x="5367722" y="3311225"/>
                    <a:pt x="5367787" y="3312454"/>
                    <a:pt x="5367884" y="3313295"/>
                  </a:cubicBezTo>
                  <a:cubicBezTo>
                    <a:pt x="5367205" y="3314524"/>
                    <a:pt x="5366461" y="3315753"/>
                    <a:pt x="5365653" y="3317241"/>
                  </a:cubicBezTo>
                  <a:cubicBezTo>
                    <a:pt x="5366138" y="3318567"/>
                    <a:pt x="5366396" y="3319731"/>
                    <a:pt x="5366655" y="3319731"/>
                  </a:cubicBezTo>
                  <a:cubicBezTo>
                    <a:pt x="5367302" y="3319731"/>
                    <a:pt x="5367625" y="3320636"/>
                    <a:pt x="5367981" y="3321801"/>
                  </a:cubicBezTo>
                  <a:lnTo>
                    <a:pt x="5367981" y="3323871"/>
                  </a:lnTo>
                  <a:lnTo>
                    <a:pt x="5365976" y="3326199"/>
                  </a:lnTo>
                  <a:cubicBezTo>
                    <a:pt x="5366655" y="3325779"/>
                    <a:pt x="5367399" y="3326846"/>
                    <a:pt x="5367981" y="3326846"/>
                  </a:cubicBezTo>
                  <a:cubicBezTo>
                    <a:pt x="5368046" y="3328916"/>
                    <a:pt x="5368143" y="3331083"/>
                    <a:pt x="5368369" y="3333314"/>
                  </a:cubicBezTo>
                  <a:cubicBezTo>
                    <a:pt x="5368143" y="3334317"/>
                    <a:pt x="5368143" y="3335481"/>
                    <a:pt x="5368466" y="3336710"/>
                  </a:cubicBezTo>
                  <a:lnTo>
                    <a:pt x="5368725" y="3337777"/>
                  </a:lnTo>
                  <a:lnTo>
                    <a:pt x="5367787" y="3362777"/>
                  </a:lnTo>
                  <a:cubicBezTo>
                    <a:pt x="5367722" y="3363132"/>
                    <a:pt x="5367625" y="3363456"/>
                    <a:pt x="5367464" y="3363941"/>
                  </a:cubicBezTo>
                  <a:cubicBezTo>
                    <a:pt x="5367561" y="3364103"/>
                    <a:pt x="5367625" y="3364297"/>
                    <a:pt x="5367722" y="3364523"/>
                  </a:cubicBezTo>
                  <a:lnTo>
                    <a:pt x="5367399" y="3374290"/>
                  </a:lnTo>
                  <a:lnTo>
                    <a:pt x="5366979" y="3382408"/>
                  </a:lnTo>
                  <a:lnTo>
                    <a:pt x="5366882" y="3382666"/>
                  </a:lnTo>
                  <a:cubicBezTo>
                    <a:pt x="5366785" y="3382925"/>
                    <a:pt x="5366785" y="3383572"/>
                    <a:pt x="5366720" y="3384316"/>
                  </a:cubicBezTo>
                  <a:lnTo>
                    <a:pt x="5366882" y="3384316"/>
                  </a:lnTo>
                  <a:cubicBezTo>
                    <a:pt x="5366558" y="3392757"/>
                    <a:pt x="5366396" y="3401198"/>
                    <a:pt x="5366396" y="3409574"/>
                  </a:cubicBezTo>
                  <a:cubicBezTo>
                    <a:pt x="5365976" y="3423642"/>
                    <a:pt x="5365394" y="3437808"/>
                    <a:pt x="5364715" y="3451973"/>
                  </a:cubicBezTo>
                  <a:cubicBezTo>
                    <a:pt x="5363906" y="3456501"/>
                    <a:pt x="5363324" y="3461643"/>
                    <a:pt x="5363324" y="3467594"/>
                  </a:cubicBezTo>
                  <a:cubicBezTo>
                    <a:pt x="5363324" y="3506370"/>
                    <a:pt x="5362516" y="3543433"/>
                    <a:pt x="5365556" y="3581854"/>
                  </a:cubicBezTo>
                  <a:lnTo>
                    <a:pt x="5365717" y="3583698"/>
                  </a:lnTo>
                  <a:cubicBezTo>
                    <a:pt x="5365556" y="3584086"/>
                    <a:pt x="5365329" y="3584506"/>
                    <a:pt x="5365070" y="3585024"/>
                  </a:cubicBezTo>
                  <a:cubicBezTo>
                    <a:pt x="5365329" y="3585185"/>
                    <a:pt x="5365556" y="3585347"/>
                    <a:pt x="5365814" y="3585412"/>
                  </a:cubicBezTo>
                  <a:lnTo>
                    <a:pt x="5365653" y="3587999"/>
                  </a:lnTo>
                  <a:cubicBezTo>
                    <a:pt x="5365556" y="3588225"/>
                    <a:pt x="5365394" y="3588484"/>
                    <a:pt x="5365329" y="3588743"/>
                  </a:cubicBezTo>
                  <a:cubicBezTo>
                    <a:pt x="5365394" y="3589228"/>
                    <a:pt x="5365491" y="3589551"/>
                    <a:pt x="5365556" y="3589810"/>
                  </a:cubicBezTo>
                  <a:lnTo>
                    <a:pt x="5365070" y="3601647"/>
                  </a:lnTo>
                  <a:lnTo>
                    <a:pt x="5364747" y="3601582"/>
                  </a:lnTo>
                  <a:cubicBezTo>
                    <a:pt x="5364650" y="3602132"/>
                    <a:pt x="5364488" y="3602811"/>
                    <a:pt x="5364391" y="3603458"/>
                  </a:cubicBezTo>
                  <a:cubicBezTo>
                    <a:pt x="5364327" y="3603814"/>
                    <a:pt x="5364230" y="3603975"/>
                    <a:pt x="5364068" y="3604202"/>
                  </a:cubicBezTo>
                  <a:cubicBezTo>
                    <a:pt x="5364230" y="3604946"/>
                    <a:pt x="5364391" y="3605786"/>
                    <a:pt x="5364585" y="3606369"/>
                  </a:cubicBezTo>
                  <a:lnTo>
                    <a:pt x="5364909" y="3606110"/>
                  </a:lnTo>
                  <a:lnTo>
                    <a:pt x="5364650" y="3615133"/>
                  </a:lnTo>
                  <a:lnTo>
                    <a:pt x="5364391" y="3615553"/>
                  </a:lnTo>
                  <a:cubicBezTo>
                    <a:pt x="5364068" y="3616135"/>
                    <a:pt x="5364068" y="3616135"/>
                    <a:pt x="5364003" y="3618884"/>
                  </a:cubicBezTo>
                  <a:cubicBezTo>
                    <a:pt x="5364230" y="3618787"/>
                    <a:pt x="5364488" y="3618949"/>
                    <a:pt x="5364650" y="3619111"/>
                  </a:cubicBezTo>
                  <a:cubicBezTo>
                    <a:pt x="5364650" y="3622765"/>
                    <a:pt x="5364585" y="3626323"/>
                    <a:pt x="5364585" y="3629977"/>
                  </a:cubicBezTo>
                  <a:cubicBezTo>
                    <a:pt x="5364391" y="3630139"/>
                    <a:pt x="5364230" y="3630301"/>
                    <a:pt x="5364003" y="3630462"/>
                  </a:cubicBezTo>
                  <a:cubicBezTo>
                    <a:pt x="5364165" y="3630560"/>
                    <a:pt x="5364327" y="3630624"/>
                    <a:pt x="5364585" y="3630721"/>
                  </a:cubicBezTo>
                  <a:cubicBezTo>
                    <a:pt x="5364650" y="3640326"/>
                    <a:pt x="5364909" y="3649835"/>
                    <a:pt x="5365653" y="3659020"/>
                  </a:cubicBezTo>
                  <a:cubicBezTo>
                    <a:pt x="5365653" y="3671277"/>
                    <a:pt x="5365653" y="3683437"/>
                    <a:pt x="5365653" y="3695694"/>
                  </a:cubicBezTo>
                  <a:lnTo>
                    <a:pt x="5365556" y="3695629"/>
                  </a:lnTo>
                  <a:cubicBezTo>
                    <a:pt x="5365491" y="3697441"/>
                    <a:pt x="5365329" y="3699187"/>
                    <a:pt x="5365394" y="3700836"/>
                  </a:cubicBezTo>
                  <a:cubicBezTo>
                    <a:pt x="5365394" y="3701580"/>
                    <a:pt x="5365491" y="3702227"/>
                    <a:pt x="5365653" y="3703003"/>
                  </a:cubicBezTo>
                  <a:lnTo>
                    <a:pt x="5365653" y="3705623"/>
                  </a:lnTo>
                  <a:cubicBezTo>
                    <a:pt x="5365556" y="3706043"/>
                    <a:pt x="5365491" y="3706464"/>
                    <a:pt x="5365653" y="3706884"/>
                  </a:cubicBezTo>
                  <a:lnTo>
                    <a:pt x="5365653" y="3723863"/>
                  </a:lnTo>
                  <a:cubicBezTo>
                    <a:pt x="5365135" y="3723701"/>
                    <a:pt x="5364585" y="3723184"/>
                    <a:pt x="5364165" y="3723604"/>
                  </a:cubicBezTo>
                  <a:cubicBezTo>
                    <a:pt x="5364391" y="3724833"/>
                    <a:pt x="5364650" y="3725933"/>
                    <a:pt x="5364812" y="3726580"/>
                  </a:cubicBezTo>
                  <a:cubicBezTo>
                    <a:pt x="5365070" y="3725998"/>
                    <a:pt x="5365329" y="3725254"/>
                    <a:pt x="5365653" y="3724510"/>
                  </a:cubicBezTo>
                  <a:lnTo>
                    <a:pt x="5365911" y="3762672"/>
                  </a:lnTo>
                  <a:cubicBezTo>
                    <a:pt x="5365556" y="3762608"/>
                    <a:pt x="5365329" y="3762446"/>
                    <a:pt x="5364909" y="3762349"/>
                  </a:cubicBezTo>
                  <a:cubicBezTo>
                    <a:pt x="5365329" y="3763028"/>
                    <a:pt x="5365556" y="3763513"/>
                    <a:pt x="5365911" y="3763998"/>
                  </a:cubicBezTo>
                  <a:cubicBezTo>
                    <a:pt x="5366138" y="3777840"/>
                    <a:pt x="5366396" y="3791650"/>
                    <a:pt x="5366558" y="3805395"/>
                  </a:cubicBezTo>
                  <a:cubicBezTo>
                    <a:pt x="5366299" y="3805977"/>
                    <a:pt x="5365976" y="3806494"/>
                    <a:pt x="5365750" y="3807044"/>
                  </a:cubicBezTo>
                  <a:cubicBezTo>
                    <a:pt x="5366073" y="3807238"/>
                    <a:pt x="5366299" y="3807303"/>
                    <a:pt x="5366558" y="3807303"/>
                  </a:cubicBezTo>
                  <a:lnTo>
                    <a:pt x="5366655" y="3807303"/>
                  </a:lnTo>
                  <a:lnTo>
                    <a:pt x="5366817" y="3813512"/>
                  </a:lnTo>
                  <a:lnTo>
                    <a:pt x="5366817" y="3813609"/>
                  </a:lnTo>
                  <a:cubicBezTo>
                    <a:pt x="5366817" y="3813771"/>
                    <a:pt x="5366817" y="3813771"/>
                    <a:pt x="5366882" y="3813933"/>
                  </a:cubicBezTo>
                  <a:lnTo>
                    <a:pt x="5366979" y="3817005"/>
                  </a:lnTo>
                  <a:cubicBezTo>
                    <a:pt x="5366817" y="3817975"/>
                    <a:pt x="5366558" y="3818978"/>
                    <a:pt x="5366461" y="3820045"/>
                  </a:cubicBezTo>
                  <a:cubicBezTo>
                    <a:pt x="5366396" y="3821209"/>
                    <a:pt x="5366299" y="3822374"/>
                    <a:pt x="5366138" y="3823538"/>
                  </a:cubicBezTo>
                  <a:cubicBezTo>
                    <a:pt x="5366073" y="3823958"/>
                    <a:pt x="5365911" y="3824282"/>
                    <a:pt x="5365750" y="3824767"/>
                  </a:cubicBezTo>
                  <a:cubicBezTo>
                    <a:pt x="5365750" y="3824767"/>
                    <a:pt x="5365750" y="3824767"/>
                    <a:pt x="5365750" y="3824702"/>
                  </a:cubicBezTo>
                  <a:cubicBezTo>
                    <a:pt x="5365653" y="3824767"/>
                    <a:pt x="5365491" y="3824767"/>
                    <a:pt x="5365394" y="3824864"/>
                  </a:cubicBezTo>
                  <a:cubicBezTo>
                    <a:pt x="5365394" y="3824864"/>
                    <a:pt x="5365394" y="3825025"/>
                    <a:pt x="5365394" y="3825122"/>
                  </a:cubicBezTo>
                  <a:cubicBezTo>
                    <a:pt x="5365491" y="3825025"/>
                    <a:pt x="5365556" y="3824928"/>
                    <a:pt x="5365653" y="3824767"/>
                  </a:cubicBezTo>
                  <a:cubicBezTo>
                    <a:pt x="5365976" y="3824540"/>
                    <a:pt x="5366235" y="3824346"/>
                    <a:pt x="5366720" y="3824120"/>
                  </a:cubicBezTo>
                  <a:cubicBezTo>
                    <a:pt x="5366720" y="3824443"/>
                    <a:pt x="5367043" y="3824443"/>
                    <a:pt x="5367140" y="3824605"/>
                  </a:cubicBezTo>
                  <a:lnTo>
                    <a:pt x="5367140" y="3824702"/>
                  </a:lnTo>
                  <a:cubicBezTo>
                    <a:pt x="5367140" y="3824767"/>
                    <a:pt x="5366979" y="3824928"/>
                    <a:pt x="5366882" y="3825284"/>
                  </a:cubicBezTo>
                  <a:cubicBezTo>
                    <a:pt x="5366817" y="3825349"/>
                    <a:pt x="5367043" y="3825446"/>
                    <a:pt x="5367140" y="3825511"/>
                  </a:cubicBezTo>
                  <a:lnTo>
                    <a:pt x="5367302" y="3825511"/>
                  </a:lnTo>
                  <a:cubicBezTo>
                    <a:pt x="5367302" y="3825511"/>
                    <a:pt x="5367399" y="3825284"/>
                    <a:pt x="5367464" y="3825025"/>
                  </a:cubicBezTo>
                  <a:lnTo>
                    <a:pt x="5367625" y="3825025"/>
                  </a:lnTo>
                  <a:lnTo>
                    <a:pt x="5367884" y="3825122"/>
                  </a:lnTo>
                  <a:cubicBezTo>
                    <a:pt x="5367884" y="3825187"/>
                    <a:pt x="5367819" y="3825349"/>
                    <a:pt x="5367819" y="3825349"/>
                  </a:cubicBezTo>
                  <a:cubicBezTo>
                    <a:pt x="5367722" y="3825446"/>
                    <a:pt x="5367561" y="3825446"/>
                    <a:pt x="5367464" y="3825446"/>
                  </a:cubicBezTo>
                  <a:cubicBezTo>
                    <a:pt x="5367981" y="3825446"/>
                    <a:pt x="5367981" y="3825122"/>
                    <a:pt x="5368369" y="3825608"/>
                  </a:cubicBezTo>
                  <a:cubicBezTo>
                    <a:pt x="5369792" y="3826772"/>
                    <a:pt x="5371118" y="3826934"/>
                    <a:pt x="5372444" y="3827354"/>
                  </a:cubicBezTo>
                  <a:cubicBezTo>
                    <a:pt x="5375096" y="3828098"/>
                    <a:pt x="5373511" y="3828745"/>
                    <a:pt x="5375484" y="3829650"/>
                  </a:cubicBezTo>
                  <a:cubicBezTo>
                    <a:pt x="5376810" y="3829650"/>
                    <a:pt x="5378072" y="3829262"/>
                    <a:pt x="5380788" y="3830168"/>
                  </a:cubicBezTo>
                  <a:cubicBezTo>
                    <a:pt x="5380885" y="3830491"/>
                    <a:pt x="5381047" y="3830815"/>
                    <a:pt x="5381144" y="3831235"/>
                  </a:cubicBezTo>
                  <a:cubicBezTo>
                    <a:pt x="5383020" y="3831558"/>
                    <a:pt x="5384863" y="3831882"/>
                    <a:pt x="5386610" y="3832140"/>
                  </a:cubicBezTo>
                  <a:cubicBezTo>
                    <a:pt x="5387256" y="3832561"/>
                    <a:pt x="5387838" y="3832981"/>
                    <a:pt x="5388582" y="3833402"/>
                  </a:cubicBezTo>
                  <a:cubicBezTo>
                    <a:pt x="5389844" y="3834049"/>
                    <a:pt x="5390587" y="3832820"/>
                    <a:pt x="5392399" y="3834307"/>
                  </a:cubicBezTo>
                  <a:cubicBezTo>
                    <a:pt x="5393045" y="3834889"/>
                    <a:pt x="5395051" y="3835278"/>
                    <a:pt x="5396441" y="3835795"/>
                  </a:cubicBezTo>
                  <a:cubicBezTo>
                    <a:pt x="5396959" y="3835957"/>
                    <a:pt x="5397444" y="3836118"/>
                    <a:pt x="5397929" y="3836215"/>
                  </a:cubicBezTo>
                  <a:cubicBezTo>
                    <a:pt x="5398252" y="3836021"/>
                    <a:pt x="5398446" y="3835957"/>
                    <a:pt x="5398770" y="3835795"/>
                  </a:cubicBezTo>
                  <a:cubicBezTo>
                    <a:pt x="5401648" y="3836701"/>
                    <a:pt x="5404559" y="3837703"/>
                    <a:pt x="5407631" y="3838512"/>
                  </a:cubicBezTo>
                  <a:cubicBezTo>
                    <a:pt x="5408052" y="3838932"/>
                    <a:pt x="5408440" y="3839514"/>
                    <a:pt x="5408957" y="3840096"/>
                  </a:cubicBezTo>
                  <a:cubicBezTo>
                    <a:pt x="5409927" y="3839935"/>
                    <a:pt x="5410768" y="3839773"/>
                    <a:pt x="5411674" y="3839514"/>
                  </a:cubicBezTo>
                  <a:cubicBezTo>
                    <a:pt x="5412515" y="3840096"/>
                    <a:pt x="5413258" y="3840517"/>
                    <a:pt x="5414326" y="3841261"/>
                  </a:cubicBezTo>
                  <a:cubicBezTo>
                    <a:pt x="5415005" y="3841002"/>
                    <a:pt x="5415425" y="3840840"/>
                    <a:pt x="5415749" y="3840743"/>
                  </a:cubicBezTo>
                  <a:cubicBezTo>
                    <a:pt x="5417721" y="3841002"/>
                    <a:pt x="5419565" y="3841261"/>
                    <a:pt x="5421441" y="3841487"/>
                  </a:cubicBezTo>
                  <a:cubicBezTo>
                    <a:pt x="5422540" y="3841681"/>
                    <a:pt x="5423608" y="3842004"/>
                    <a:pt x="5423705" y="3841422"/>
                  </a:cubicBezTo>
                  <a:lnTo>
                    <a:pt x="5424772" y="3841584"/>
                  </a:lnTo>
                  <a:cubicBezTo>
                    <a:pt x="5424610" y="3842651"/>
                    <a:pt x="5426680" y="3842587"/>
                    <a:pt x="5428006" y="3842490"/>
                  </a:cubicBezTo>
                  <a:lnTo>
                    <a:pt x="5429979" y="3842393"/>
                  </a:lnTo>
                  <a:cubicBezTo>
                    <a:pt x="5433310" y="3842975"/>
                    <a:pt x="5436609" y="3843330"/>
                    <a:pt x="5439907" y="3843654"/>
                  </a:cubicBezTo>
                  <a:cubicBezTo>
                    <a:pt x="5451679" y="3844818"/>
                    <a:pt x="5463581" y="3844721"/>
                    <a:pt x="5475353" y="3843816"/>
                  </a:cubicBezTo>
                  <a:cubicBezTo>
                    <a:pt x="5476000" y="3844236"/>
                    <a:pt x="5477682" y="3843977"/>
                    <a:pt x="5477682" y="3844559"/>
                  </a:cubicBezTo>
                  <a:cubicBezTo>
                    <a:pt x="5478167" y="3844139"/>
                    <a:pt x="5478587" y="3843816"/>
                    <a:pt x="5478911" y="3843557"/>
                  </a:cubicBezTo>
                  <a:lnTo>
                    <a:pt x="5481983" y="3843233"/>
                  </a:lnTo>
                  <a:lnTo>
                    <a:pt x="5482565" y="3843395"/>
                  </a:lnTo>
                  <a:lnTo>
                    <a:pt x="5482888" y="3843169"/>
                  </a:lnTo>
                  <a:lnTo>
                    <a:pt x="5483471" y="3843072"/>
                  </a:lnTo>
                  <a:cubicBezTo>
                    <a:pt x="5486026" y="3842910"/>
                    <a:pt x="5488516" y="3842587"/>
                    <a:pt x="5491006" y="3842231"/>
                  </a:cubicBezTo>
                  <a:cubicBezTo>
                    <a:pt x="5492235" y="3843169"/>
                    <a:pt x="5495954" y="3842490"/>
                    <a:pt x="5497959" y="3843395"/>
                  </a:cubicBezTo>
                  <a:cubicBezTo>
                    <a:pt x="5497604" y="3842490"/>
                    <a:pt x="5497474" y="3842004"/>
                    <a:pt x="5497215" y="3841325"/>
                  </a:cubicBezTo>
                  <a:lnTo>
                    <a:pt x="5497474" y="3841325"/>
                  </a:lnTo>
                  <a:cubicBezTo>
                    <a:pt x="5499350" y="3841487"/>
                    <a:pt x="5500838" y="3841681"/>
                    <a:pt x="5502358" y="3841843"/>
                  </a:cubicBezTo>
                  <a:cubicBezTo>
                    <a:pt x="5502261" y="3841843"/>
                    <a:pt x="5502519" y="3841746"/>
                    <a:pt x="5502519" y="3841746"/>
                  </a:cubicBezTo>
                  <a:cubicBezTo>
                    <a:pt x="5502358" y="3840581"/>
                    <a:pt x="5505656" y="3840905"/>
                    <a:pt x="5506497" y="3840096"/>
                  </a:cubicBezTo>
                  <a:cubicBezTo>
                    <a:pt x="5506497" y="3840096"/>
                    <a:pt x="5506982" y="3839999"/>
                    <a:pt x="5507209" y="3839999"/>
                  </a:cubicBezTo>
                  <a:cubicBezTo>
                    <a:pt x="5509634" y="3839838"/>
                    <a:pt x="5511963" y="3839676"/>
                    <a:pt x="5514097" y="3839514"/>
                  </a:cubicBezTo>
                  <a:cubicBezTo>
                    <a:pt x="5516652" y="3838350"/>
                    <a:pt x="5519304" y="3837186"/>
                    <a:pt x="5521892" y="3836118"/>
                  </a:cubicBezTo>
                  <a:lnTo>
                    <a:pt x="5523703" y="3835633"/>
                  </a:lnTo>
                  <a:lnTo>
                    <a:pt x="5525611" y="3835051"/>
                  </a:lnTo>
                  <a:cubicBezTo>
                    <a:pt x="5526258" y="3835698"/>
                    <a:pt x="5527584" y="3834792"/>
                    <a:pt x="5529007" y="3834210"/>
                  </a:cubicBezTo>
                  <a:cubicBezTo>
                    <a:pt x="5530915" y="3833466"/>
                    <a:pt x="5532888" y="3832981"/>
                    <a:pt x="5534957" y="3832302"/>
                  </a:cubicBezTo>
                  <a:cubicBezTo>
                    <a:pt x="5535281" y="3832464"/>
                    <a:pt x="5535636" y="3832626"/>
                    <a:pt x="5536025" y="3832820"/>
                  </a:cubicBezTo>
                  <a:cubicBezTo>
                    <a:pt x="5537771" y="3832238"/>
                    <a:pt x="5539259" y="3830653"/>
                    <a:pt x="5541264" y="3830912"/>
                  </a:cubicBezTo>
                  <a:cubicBezTo>
                    <a:pt x="5541684" y="3830815"/>
                    <a:pt x="5542396" y="3830329"/>
                    <a:pt x="5542008" y="3829974"/>
                  </a:cubicBezTo>
                  <a:cubicBezTo>
                    <a:pt x="5541911" y="3829909"/>
                    <a:pt x="5541846" y="3829747"/>
                    <a:pt x="5541846" y="3829586"/>
                  </a:cubicBezTo>
                  <a:cubicBezTo>
                    <a:pt x="5542072" y="3829586"/>
                    <a:pt x="5542590" y="3829489"/>
                    <a:pt x="5542590" y="3829489"/>
                  </a:cubicBezTo>
                  <a:cubicBezTo>
                    <a:pt x="5542816" y="3830232"/>
                    <a:pt x="5544077" y="3829650"/>
                    <a:pt x="5544821" y="3829909"/>
                  </a:cubicBezTo>
                  <a:cubicBezTo>
                    <a:pt x="5544886" y="3829489"/>
                    <a:pt x="5544983" y="3829068"/>
                    <a:pt x="5544886" y="3828680"/>
                  </a:cubicBezTo>
                  <a:cubicBezTo>
                    <a:pt x="5544821" y="3827904"/>
                    <a:pt x="5544983" y="3827354"/>
                    <a:pt x="5545209" y="3826772"/>
                  </a:cubicBezTo>
                  <a:cubicBezTo>
                    <a:pt x="5545403" y="3826513"/>
                    <a:pt x="5545565" y="3826190"/>
                    <a:pt x="5545727" y="3825834"/>
                  </a:cubicBezTo>
                  <a:cubicBezTo>
                    <a:pt x="5545889" y="3825349"/>
                    <a:pt x="5546147" y="3824702"/>
                    <a:pt x="5546471" y="3824120"/>
                  </a:cubicBezTo>
                  <a:cubicBezTo>
                    <a:pt x="5545468" y="3822050"/>
                    <a:pt x="5544983" y="3819819"/>
                    <a:pt x="5544821" y="3817167"/>
                  </a:cubicBezTo>
                  <a:lnTo>
                    <a:pt x="5544886" y="3813609"/>
                  </a:lnTo>
                  <a:cubicBezTo>
                    <a:pt x="5544983" y="3812607"/>
                    <a:pt x="5545080" y="3811604"/>
                    <a:pt x="5545209" y="3810440"/>
                  </a:cubicBezTo>
                  <a:cubicBezTo>
                    <a:pt x="5545403" y="3809049"/>
                    <a:pt x="5545209" y="3809469"/>
                    <a:pt x="5545080" y="3808790"/>
                  </a:cubicBezTo>
                  <a:lnTo>
                    <a:pt x="5544983" y="3808564"/>
                  </a:lnTo>
                  <a:lnTo>
                    <a:pt x="5545209" y="3796048"/>
                  </a:lnTo>
                  <a:cubicBezTo>
                    <a:pt x="5545403" y="3795789"/>
                    <a:pt x="5545565" y="3795563"/>
                    <a:pt x="5545824" y="3795304"/>
                  </a:cubicBezTo>
                  <a:cubicBezTo>
                    <a:pt x="5545565" y="3794625"/>
                    <a:pt x="5545403" y="3794237"/>
                    <a:pt x="5545209" y="3793719"/>
                  </a:cubicBezTo>
                  <a:lnTo>
                    <a:pt x="5545727" y="3765486"/>
                  </a:lnTo>
                  <a:cubicBezTo>
                    <a:pt x="5545986" y="3763998"/>
                    <a:pt x="5546050" y="3762608"/>
                    <a:pt x="5545986" y="3760958"/>
                  </a:cubicBezTo>
                  <a:cubicBezTo>
                    <a:pt x="5545889" y="3758694"/>
                    <a:pt x="5546050" y="3757789"/>
                    <a:pt x="5546794" y="3757627"/>
                  </a:cubicBezTo>
                  <a:cubicBezTo>
                    <a:pt x="5547150" y="3757530"/>
                    <a:pt x="5547473" y="3757886"/>
                    <a:pt x="5547894" y="3758047"/>
                  </a:cubicBezTo>
                  <a:cubicBezTo>
                    <a:pt x="5548055" y="3757045"/>
                    <a:pt x="5548120" y="3755978"/>
                    <a:pt x="5548282" y="3754910"/>
                  </a:cubicBezTo>
                  <a:cubicBezTo>
                    <a:pt x="5548605" y="3754910"/>
                    <a:pt x="5549026" y="3754813"/>
                    <a:pt x="5549705" y="3754813"/>
                  </a:cubicBezTo>
                  <a:cubicBezTo>
                    <a:pt x="5549349" y="3753746"/>
                    <a:pt x="5549284" y="3752744"/>
                    <a:pt x="5549123" y="3752679"/>
                  </a:cubicBezTo>
                  <a:cubicBezTo>
                    <a:pt x="5547958" y="3752485"/>
                    <a:pt x="5547958" y="3752258"/>
                    <a:pt x="5547700" y="3749509"/>
                  </a:cubicBezTo>
                  <a:cubicBezTo>
                    <a:pt x="5547538" y="3747860"/>
                    <a:pt x="5548055" y="3746114"/>
                    <a:pt x="5547473" y="3744464"/>
                  </a:cubicBezTo>
                  <a:cubicBezTo>
                    <a:pt x="5547215" y="3743720"/>
                    <a:pt x="5547473" y="3741230"/>
                    <a:pt x="5547635" y="3739581"/>
                  </a:cubicBezTo>
                  <a:cubicBezTo>
                    <a:pt x="5547894" y="3736832"/>
                    <a:pt x="5547958" y="3734212"/>
                    <a:pt x="5547894" y="3731399"/>
                  </a:cubicBezTo>
                  <a:lnTo>
                    <a:pt x="5547797" y="3731204"/>
                  </a:lnTo>
                  <a:cubicBezTo>
                    <a:pt x="5547797" y="3731204"/>
                    <a:pt x="5547797" y="3731140"/>
                    <a:pt x="5547894" y="3731140"/>
                  </a:cubicBezTo>
                  <a:cubicBezTo>
                    <a:pt x="5547797" y="3730234"/>
                    <a:pt x="5547700" y="3729232"/>
                    <a:pt x="5547635" y="3728229"/>
                  </a:cubicBezTo>
                  <a:cubicBezTo>
                    <a:pt x="5547958" y="3728553"/>
                    <a:pt x="5548217" y="3728747"/>
                    <a:pt x="5548379" y="3728973"/>
                  </a:cubicBezTo>
                  <a:cubicBezTo>
                    <a:pt x="5548541" y="3729329"/>
                    <a:pt x="5548702" y="3729814"/>
                    <a:pt x="5548961" y="3730234"/>
                  </a:cubicBezTo>
                  <a:cubicBezTo>
                    <a:pt x="5549543" y="3728650"/>
                    <a:pt x="5549349" y="3727485"/>
                    <a:pt x="5549220" y="3725933"/>
                  </a:cubicBezTo>
                  <a:cubicBezTo>
                    <a:pt x="5549123" y="3725092"/>
                    <a:pt x="5548605" y="3723346"/>
                    <a:pt x="5549349" y="3722343"/>
                  </a:cubicBezTo>
                  <a:cubicBezTo>
                    <a:pt x="5549284" y="3721793"/>
                    <a:pt x="5549284" y="3721114"/>
                    <a:pt x="5549123" y="3720629"/>
                  </a:cubicBezTo>
                  <a:cubicBezTo>
                    <a:pt x="5548605" y="3718203"/>
                    <a:pt x="5548120" y="3716134"/>
                    <a:pt x="5548443" y="3712770"/>
                  </a:cubicBezTo>
                  <a:cubicBezTo>
                    <a:pt x="5548961" y="3707369"/>
                    <a:pt x="5548799" y="3701839"/>
                    <a:pt x="5549349" y="3696373"/>
                  </a:cubicBezTo>
                  <a:cubicBezTo>
                    <a:pt x="5549866" y="3691975"/>
                    <a:pt x="5549769" y="3691878"/>
                    <a:pt x="5550869" y="3688838"/>
                  </a:cubicBezTo>
                  <a:cubicBezTo>
                    <a:pt x="5550513" y="3687835"/>
                    <a:pt x="5550125" y="3687091"/>
                    <a:pt x="5549964" y="3685862"/>
                  </a:cubicBezTo>
                  <a:cubicBezTo>
                    <a:pt x="5549866" y="3684763"/>
                    <a:pt x="5550125" y="3683275"/>
                    <a:pt x="5550190" y="3681885"/>
                  </a:cubicBezTo>
                  <a:cubicBezTo>
                    <a:pt x="5550287" y="3680397"/>
                    <a:pt x="5550513" y="3679071"/>
                    <a:pt x="5550287" y="3677486"/>
                  </a:cubicBezTo>
                  <a:cubicBezTo>
                    <a:pt x="5550190" y="3676742"/>
                    <a:pt x="5550869" y="3674737"/>
                    <a:pt x="5550772" y="3673832"/>
                  </a:cubicBezTo>
                  <a:cubicBezTo>
                    <a:pt x="5550610" y="3672441"/>
                    <a:pt x="5550772" y="3671180"/>
                    <a:pt x="5550934" y="3669951"/>
                  </a:cubicBezTo>
                  <a:lnTo>
                    <a:pt x="5551839" y="3660184"/>
                  </a:lnTo>
                  <a:cubicBezTo>
                    <a:pt x="5552033" y="3658373"/>
                    <a:pt x="5552357" y="3656626"/>
                    <a:pt x="5552195" y="3654556"/>
                  </a:cubicBezTo>
                  <a:cubicBezTo>
                    <a:pt x="5552098" y="3653716"/>
                    <a:pt x="5552745" y="3652066"/>
                    <a:pt x="5552421" y="3650417"/>
                  </a:cubicBezTo>
                  <a:cubicBezTo>
                    <a:pt x="5552357" y="3649899"/>
                    <a:pt x="5552518" y="3648250"/>
                    <a:pt x="5552680" y="3647668"/>
                  </a:cubicBezTo>
                  <a:cubicBezTo>
                    <a:pt x="5553683" y="3645048"/>
                    <a:pt x="5553489" y="3642299"/>
                    <a:pt x="5553165" y="3639550"/>
                  </a:cubicBezTo>
                  <a:cubicBezTo>
                    <a:pt x="5553101" y="3639065"/>
                    <a:pt x="5553101" y="3638160"/>
                    <a:pt x="5553165" y="3637998"/>
                  </a:cubicBezTo>
                  <a:cubicBezTo>
                    <a:pt x="5554491" y="3635993"/>
                    <a:pt x="5553747" y="3633017"/>
                    <a:pt x="5553747" y="3630883"/>
                  </a:cubicBezTo>
                  <a:cubicBezTo>
                    <a:pt x="5553747" y="3628975"/>
                    <a:pt x="5553844" y="3626970"/>
                    <a:pt x="5554168" y="3625417"/>
                  </a:cubicBezTo>
                  <a:cubicBezTo>
                    <a:pt x="5554427" y="3624091"/>
                    <a:pt x="5554588" y="3623509"/>
                    <a:pt x="5554330" y="3622345"/>
                  </a:cubicBezTo>
                  <a:cubicBezTo>
                    <a:pt x="5554168" y="3621763"/>
                    <a:pt x="5554265" y="3620534"/>
                    <a:pt x="5554330" y="3619790"/>
                  </a:cubicBezTo>
                  <a:cubicBezTo>
                    <a:pt x="5555009" y="3614971"/>
                    <a:pt x="5554427" y="3610249"/>
                    <a:pt x="5555170" y="3605463"/>
                  </a:cubicBezTo>
                  <a:cubicBezTo>
                    <a:pt x="5554330" y="3602229"/>
                    <a:pt x="5555170" y="3598671"/>
                    <a:pt x="5555558" y="3595114"/>
                  </a:cubicBezTo>
                  <a:cubicBezTo>
                    <a:pt x="5555656" y="3594596"/>
                    <a:pt x="5555558" y="3593853"/>
                    <a:pt x="5555494" y="3593626"/>
                  </a:cubicBezTo>
                  <a:cubicBezTo>
                    <a:pt x="5555235" y="3592882"/>
                    <a:pt x="5555235" y="3591944"/>
                    <a:pt x="5555235" y="3591039"/>
                  </a:cubicBezTo>
                  <a:lnTo>
                    <a:pt x="5554491" y="3590974"/>
                  </a:lnTo>
                  <a:lnTo>
                    <a:pt x="5554750" y="3588484"/>
                  </a:lnTo>
                  <a:cubicBezTo>
                    <a:pt x="5555009" y="3588064"/>
                    <a:pt x="5555332" y="3587643"/>
                    <a:pt x="5555558" y="3587255"/>
                  </a:cubicBezTo>
                  <a:cubicBezTo>
                    <a:pt x="5555558" y="3586511"/>
                    <a:pt x="5555558" y="3585573"/>
                    <a:pt x="5555558" y="3584603"/>
                  </a:cubicBezTo>
                  <a:cubicBezTo>
                    <a:pt x="5556076" y="3584021"/>
                    <a:pt x="5555558" y="3582436"/>
                    <a:pt x="5556238" y="3581789"/>
                  </a:cubicBezTo>
                  <a:cubicBezTo>
                    <a:pt x="5555817" y="3580302"/>
                    <a:pt x="5555753" y="3579784"/>
                    <a:pt x="5555558" y="3579040"/>
                  </a:cubicBezTo>
                  <a:lnTo>
                    <a:pt x="5556076" y="3574157"/>
                  </a:lnTo>
                  <a:cubicBezTo>
                    <a:pt x="5556658" y="3574254"/>
                    <a:pt x="5557402" y="3574319"/>
                    <a:pt x="5558307" y="3574480"/>
                  </a:cubicBezTo>
                  <a:lnTo>
                    <a:pt x="5558404" y="3574319"/>
                  </a:lnTo>
                  <a:cubicBezTo>
                    <a:pt x="5557984" y="3572766"/>
                    <a:pt x="5557887" y="3570535"/>
                    <a:pt x="5557143" y="3569435"/>
                  </a:cubicBezTo>
                  <a:cubicBezTo>
                    <a:pt x="5556981" y="3569176"/>
                    <a:pt x="5556981" y="3568271"/>
                    <a:pt x="5556884" y="3567624"/>
                  </a:cubicBezTo>
                  <a:cubicBezTo>
                    <a:pt x="5556723" y="3566136"/>
                    <a:pt x="5557887" y="3565457"/>
                    <a:pt x="5557402" y="3563549"/>
                  </a:cubicBezTo>
                  <a:cubicBezTo>
                    <a:pt x="5557240" y="3563064"/>
                    <a:pt x="5557240" y="3562417"/>
                    <a:pt x="5557240" y="3561673"/>
                  </a:cubicBezTo>
                  <a:lnTo>
                    <a:pt x="5557725" y="3557113"/>
                  </a:lnTo>
                  <a:cubicBezTo>
                    <a:pt x="5557984" y="3556046"/>
                    <a:pt x="5558307" y="3554688"/>
                    <a:pt x="5558243" y="3554138"/>
                  </a:cubicBezTo>
                  <a:cubicBezTo>
                    <a:pt x="5558146" y="3553459"/>
                    <a:pt x="5558146" y="3552877"/>
                    <a:pt x="5558146" y="3552392"/>
                  </a:cubicBezTo>
                  <a:lnTo>
                    <a:pt x="5558146" y="3552133"/>
                  </a:lnTo>
                  <a:cubicBezTo>
                    <a:pt x="5558307" y="3550645"/>
                    <a:pt x="5558954" y="3549837"/>
                    <a:pt x="5559310" y="3548414"/>
                  </a:cubicBezTo>
                  <a:cubicBezTo>
                    <a:pt x="5558890" y="3544694"/>
                    <a:pt x="5559310" y="3540975"/>
                    <a:pt x="5560474" y="3537321"/>
                  </a:cubicBezTo>
                  <a:cubicBezTo>
                    <a:pt x="5560313" y="3536577"/>
                    <a:pt x="5560216" y="3535833"/>
                    <a:pt x="5560054" y="3535089"/>
                  </a:cubicBezTo>
                  <a:cubicBezTo>
                    <a:pt x="5561024" y="3533763"/>
                    <a:pt x="5560701" y="3531855"/>
                    <a:pt x="5560798" y="3530044"/>
                  </a:cubicBezTo>
                  <a:cubicBezTo>
                    <a:pt x="5560862" y="3528298"/>
                    <a:pt x="5561639" y="3526066"/>
                    <a:pt x="5561445" y="3524740"/>
                  </a:cubicBezTo>
                  <a:cubicBezTo>
                    <a:pt x="5561283" y="3522832"/>
                    <a:pt x="5562447" y="3521344"/>
                    <a:pt x="5561865" y="3519857"/>
                  </a:cubicBezTo>
                  <a:cubicBezTo>
                    <a:pt x="5562382" y="3519339"/>
                    <a:pt x="5562868" y="3518789"/>
                    <a:pt x="5563353" y="3518207"/>
                  </a:cubicBezTo>
                  <a:cubicBezTo>
                    <a:pt x="5562932" y="3517205"/>
                    <a:pt x="5562544" y="3516364"/>
                    <a:pt x="5562124" y="3515458"/>
                  </a:cubicBezTo>
                  <a:lnTo>
                    <a:pt x="5562188" y="3514650"/>
                  </a:lnTo>
                  <a:cubicBezTo>
                    <a:pt x="5562447" y="3513130"/>
                    <a:pt x="5562447" y="3511480"/>
                    <a:pt x="5563191" y="3510090"/>
                  </a:cubicBezTo>
                  <a:cubicBezTo>
                    <a:pt x="5563450" y="3509669"/>
                    <a:pt x="5563191" y="3507761"/>
                    <a:pt x="5563450" y="3506758"/>
                  </a:cubicBezTo>
                  <a:cubicBezTo>
                    <a:pt x="5563708" y="3505691"/>
                    <a:pt x="5563514" y="3505271"/>
                    <a:pt x="5563353" y="3504947"/>
                  </a:cubicBezTo>
                  <a:lnTo>
                    <a:pt x="5563708" y="3501810"/>
                  </a:lnTo>
                  <a:lnTo>
                    <a:pt x="5564517" y="3499482"/>
                  </a:lnTo>
                  <a:cubicBezTo>
                    <a:pt x="5564452" y="3498576"/>
                    <a:pt x="5564355" y="3497671"/>
                    <a:pt x="5564258" y="3496668"/>
                  </a:cubicBezTo>
                  <a:lnTo>
                    <a:pt x="5564776" y="3492625"/>
                  </a:lnTo>
                  <a:lnTo>
                    <a:pt x="5565358" y="3491202"/>
                  </a:lnTo>
                  <a:cubicBezTo>
                    <a:pt x="5565164" y="3490944"/>
                    <a:pt x="5565164" y="3490556"/>
                    <a:pt x="5565099" y="3490200"/>
                  </a:cubicBezTo>
                  <a:lnTo>
                    <a:pt x="5568333" y="3464554"/>
                  </a:lnTo>
                  <a:cubicBezTo>
                    <a:pt x="5568592" y="3463874"/>
                    <a:pt x="5568915" y="3463292"/>
                    <a:pt x="5569400" y="3462128"/>
                  </a:cubicBezTo>
                  <a:cubicBezTo>
                    <a:pt x="5569303" y="3461319"/>
                    <a:pt x="5569077" y="3460576"/>
                    <a:pt x="5568915" y="3459735"/>
                  </a:cubicBezTo>
                  <a:lnTo>
                    <a:pt x="5570241" y="3449547"/>
                  </a:lnTo>
                  <a:cubicBezTo>
                    <a:pt x="5570662" y="3448804"/>
                    <a:pt x="5571211" y="3448221"/>
                    <a:pt x="5571729" y="3447575"/>
                  </a:cubicBezTo>
                  <a:cubicBezTo>
                    <a:pt x="5571567" y="3446346"/>
                    <a:pt x="5571050" y="3446895"/>
                    <a:pt x="5570565" y="3447251"/>
                  </a:cubicBezTo>
                  <a:lnTo>
                    <a:pt x="5571050" y="3443338"/>
                  </a:lnTo>
                  <a:lnTo>
                    <a:pt x="5571211" y="3443015"/>
                  </a:lnTo>
                  <a:lnTo>
                    <a:pt x="5571147" y="3442594"/>
                  </a:lnTo>
                  <a:lnTo>
                    <a:pt x="5573120" y="3428267"/>
                  </a:lnTo>
                  <a:lnTo>
                    <a:pt x="5573863" y="3422801"/>
                  </a:lnTo>
                  <a:lnTo>
                    <a:pt x="5574122" y="3421508"/>
                  </a:lnTo>
                  <a:cubicBezTo>
                    <a:pt x="5574801" y="3421896"/>
                    <a:pt x="5575286" y="3422155"/>
                    <a:pt x="5575351" y="3419923"/>
                  </a:cubicBezTo>
                  <a:cubicBezTo>
                    <a:pt x="5574963" y="3420344"/>
                    <a:pt x="5574607" y="3420667"/>
                    <a:pt x="5574122" y="3421508"/>
                  </a:cubicBezTo>
                  <a:lnTo>
                    <a:pt x="5574057" y="3421508"/>
                  </a:lnTo>
                  <a:lnTo>
                    <a:pt x="5574704" y="3416786"/>
                  </a:lnTo>
                  <a:lnTo>
                    <a:pt x="5574866" y="3416527"/>
                  </a:lnTo>
                  <a:cubicBezTo>
                    <a:pt x="5574866" y="3416430"/>
                    <a:pt x="5574866" y="3416269"/>
                    <a:pt x="5574801" y="3416204"/>
                  </a:cubicBezTo>
                  <a:lnTo>
                    <a:pt x="5576030" y="3407828"/>
                  </a:lnTo>
                  <a:cubicBezTo>
                    <a:pt x="5576451" y="3409639"/>
                    <a:pt x="5576677" y="3411870"/>
                    <a:pt x="5578197" y="3411062"/>
                  </a:cubicBezTo>
                  <a:cubicBezTo>
                    <a:pt x="5577938" y="3409251"/>
                    <a:pt x="5577777" y="3407925"/>
                    <a:pt x="5577583" y="3406599"/>
                  </a:cubicBezTo>
                  <a:cubicBezTo>
                    <a:pt x="5577033" y="3407019"/>
                    <a:pt x="5576515" y="3407407"/>
                    <a:pt x="5576030" y="3407731"/>
                  </a:cubicBezTo>
                  <a:cubicBezTo>
                    <a:pt x="5581334" y="3372479"/>
                    <a:pt x="5587770" y="3337454"/>
                    <a:pt x="5592912" y="3302429"/>
                  </a:cubicBezTo>
                  <a:lnTo>
                    <a:pt x="5593430" y="3302687"/>
                  </a:lnTo>
                  <a:cubicBezTo>
                    <a:pt x="5593980" y="3300876"/>
                    <a:pt x="5593980" y="3300617"/>
                    <a:pt x="5593236" y="3299938"/>
                  </a:cubicBezTo>
                  <a:lnTo>
                    <a:pt x="5594077" y="3294085"/>
                  </a:lnTo>
                  <a:cubicBezTo>
                    <a:pt x="5594497" y="3292403"/>
                    <a:pt x="5595305" y="3290592"/>
                    <a:pt x="5595305" y="3289363"/>
                  </a:cubicBezTo>
                  <a:cubicBezTo>
                    <a:pt x="5595305" y="3288942"/>
                    <a:pt x="5595403" y="3288684"/>
                    <a:pt x="5595403" y="3288457"/>
                  </a:cubicBezTo>
                  <a:cubicBezTo>
                    <a:pt x="5599219" y="3279175"/>
                    <a:pt x="5603261" y="3273192"/>
                    <a:pt x="5606495" y="3280178"/>
                  </a:cubicBezTo>
                  <a:cubicBezTo>
                    <a:pt x="5606916" y="3281148"/>
                    <a:pt x="5607239" y="3282474"/>
                    <a:pt x="5607498" y="3284059"/>
                  </a:cubicBezTo>
                  <a:cubicBezTo>
                    <a:pt x="5607304" y="3284318"/>
                    <a:pt x="5607239" y="3284479"/>
                    <a:pt x="5607078" y="3284641"/>
                  </a:cubicBezTo>
                  <a:cubicBezTo>
                    <a:pt x="5606981" y="3285223"/>
                    <a:pt x="5607142" y="3285385"/>
                    <a:pt x="5607304" y="3285547"/>
                  </a:cubicBezTo>
                  <a:close/>
                  <a:moveTo>
                    <a:pt x="5364068" y="3837703"/>
                  </a:moveTo>
                  <a:cubicBezTo>
                    <a:pt x="5364003" y="3837444"/>
                    <a:pt x="5363842" y="3837186"/>
                    <a:pt x="5363583" y="3836862"/>
                  </a:cubicBezTo>
                  <a:cubicBezTo>
                    <a:pt x="5363389" y="3837347"/>
                    <a:pt x="5363259" y="3837703"/>
                    <a:pt x="5364068" y="3837703"/>
                  </a:cubicBezTo>
                  <a:close/>
                  <a:moveTo>
                    <a:pt x="5868101" y="3830976"/>
                  </a:moveTo>
                  <a:cubicBezTo>
                    <a:pt x="5870268" y="3831720"/>
                    <a:pt x="5871174" y="3831817"/>
                    <a:pt x="5870591" y="3830912"/>
                  </a:cubicBezTo>
                  <a:cubicBezTo>
                    <a:pt x="5869848" y="3830976"/>
                    <a:pt x="5869201" y="3830976"/>
                    <a:pt x="5868101" y="3830976"/>
                  </a:cubicBezTo>
                  <a:close/>
                  <a:moveTo>
                    <a:pt x="5999341" y="3826190"/>
                  </a:moveTo>
                  <a:cubicBezTo>
                    <a:pt x="5999341" y="3825672"/>
                    <a:pt x="5999341" y="3825187"/>
                    <a:pt x="5999341" y="3824346"/>
                  </a:cubicBezTo>
                  <a:cubicBezTo>
                    <a:pt x="5996947" y="3826351"/>
                    <a:pt x="5996947" y="3826610"/>
                    <a:pt x="5999341" y="3826190"/>
                  </a:cubicBezTo>
                  <a:close/>
                  <a:moveTo>
                    <a:pt x="6004289" y="3406922"/>
                  </a:moveTo>
                  <a:lnTo>
                    <a:pt x="6005550" y="3407342"/>
                  </a:lnTo>
                  <a:lnTo>
                    <a:pt x="6005809" y="3406663"/>
                  </a:lnTo>
                  <a:cubicBezTo>
                    <a:pt x="6005485" y="3406178"/>
                    <a:pt x="6005130" y="3405434"/>
                    <a:pt x="6004709" y="3405176"/>
                  </a:cubicBezTo>
                  <a:cubicBezTo>
                    <a:pt x="6004224" y="3404852"/>
                    <a:pt x="6004159" y="3405855"/>
                    <a:pt x="6004289" y="3406922"/>
                  </a:cubicBezTo>
                  <a:close/>
                  <a:moveTo>
                    <a:pt x="5825152" y="3819236"/>
                  </a:moveTo>
                  <a:cubicBezTo>
                    <a:pt x="5825055" y="3819301"/>
                    <a:pt x="5824958" y="3819398"/>
                    <a:pt x="5824958" y="3819463"/>
                  </a:cubicBezTo>
                  <a:cubicBezTo>
                    <a:pt x="5824958" y="3819463"/>
                    <a:pt x="5824894" y="3819463"/>
                    <a:pt x="5824894" y="3819398"/>
                  </a:cubicBezTo>
                  <a:cubicBezTo>
                    <a:pt x="5824732" y="3819075"/>
                    <a:pt x="5824635" y="3818654"/>
                    <a:pt x="5824473" y="3818234"/>
                  </a:cubicBezTo>
                  <a:cubicBezTo>
                    <a:pt x="5822889" y="3817975"/>
                    <a:pt x="5822824" y="3816487"/>
                    <a:pt x="5822339" y="3815259"/>
                  </a:cubicBezTo>
                  <a:cubicBezTo>
                    <a:pt x="5821918" y="3813997"/>
                    <a:pt x="5821498" y="3812704"/>
                    <a:pt x="5821595" y="3811281"/>
                  </a:cubicBezTo>
                  <a:cubicBezTo>
                    <a:pt x="5821595" y="3811184"/>
                    <a:pt x="5821433" y="3810537"/>
                    <a:pt x="5821174" y="3810052"/>
                  </a:cubicBezTo>
                  <a:cubicBezTo>
                    <a:pt x="5821013" y="3809696"/>
                    <a:pt x="5820754" y="3809372"/>
                    <a:pt x="5820495" y="3809631"/>
                  </a:cubicBezTo>
                  <a:cubicBezTo>
                    <a:pt x="5820431" y="3809696"/>
                    <a:pt x="5820269" y="3809696"/>
                    <a:pt x="5820075" y="3809696"/>
                  </a:cubicBezTo>
                  <a:cubicBezTo>
                    <a:pt x="5820010" y="3809211"/>
                    <a:pt x="5819946" y="3808370"/>
                    <a:pt x="5819946" y="3808370"/>
                  </a:cubicBezTo>
                  <a:cubicBezTo>
                    <a:pt x="5820754" y="3808467"/>
                    <a:pt x="5820075" y="3806300"/>
                    <a:pt x="5820334" y="3805492"/>
                  </a:cubicBezTo>
                  <a:cubicBezTo>
                    <a:pt x="5819751" y="3804812"/>
                    <a:pt x="5819266" y="3804230"/>
                    <a:pt x="5818684" y="3803583"/>
                  </a:cubicBezTo>
                  <a:cubicBezTo>
                    <a:pt x="5817682" y="3800349"/>
                    <a:pt x="5817520" y="3797697"/>
                    <a:pt x="5818102" y="3795466"/>
                  </a:cubicBezTo>
                  <a:cubicBezTo>
                    <a:pt x="5816679" y="3793881"/>
                    <a:pt x="5815612" y="3792070"/>
                    <a:pt x="5814868" y="3789839"/>
                  </a:cubicBezTo>
                  <a:lnTo>
                    <a:pt x="5814124" y="3786766"/>
                  </a:lnTo>
                  <a:cubicBezTo>
                    <a:pt x="5813962" y="3785861"/>
                    <a:pt x="5813801" y="3784955"/>
                    <a:pt x="5813736" y="3783953"/>
                  </a:cubicBezTo>
                  <a:cubicBezTo>
                    <a:pt x="5813542" y="3782627"/>
                    <a:pt x="5813542" y="3783144"/>
                    <a:pt x="5813154" y="3782562"/>
                  </a:cubicBezTo>
                  <a:lnTo>
                    <a:pt x="5813057" y="3782400"/>
                  </a:lnTo>
                  <a:lnTo>
                    <a:pt x="5810340" y="3771372"/>
                  </a:lnTo>
                  <a:cubicBezTo>
                    <a:pt x="5810470" y="3771113"/>
                    <a:pt x="5810567" y="3770887"/>
                    <a:pt x="5810728" y="3770531"/>
                  </a:cubicBezTo>
                  <a:cubicBezTo>
                    <a:pt x="5810340" y="3770046"/>
                    <a:pt x="5810082" y="3769723"/>
                    <a:pt x="5809823" y="3769302"/>
                  </a:cubicBezTo>
                  <a:lnTo>
                    <a:pt x="5803710" y="3744561"/>
                  </a:lnTo>
                  <a:cubicBezTo>
                    <a:pt x="5803613" y="3743235"/>
                    <a:pt x="5803290" y="3741909"/>
                    <a:pt x="5802869" y="3740583"/>
                  </a:cubicBezTo>
                  <a:cubicBezTo>
                    <a:pt x="5802287" y="3738578"/>
                    <a:pt x="5802190" y="3737770"/>
                    <a:pt x="5802869" y="3737511"/>
                  </a:cubicBezTo>
                  <a:cubicBezTo>
                    <a:pt x="5803193" y="3737349"/>
                    <a:pt x="5803516" y="3737511"/>
                    <a:pt x="5803937" y="3737608"/>
                  </a:cubicBezTo>
                  <a:cubicBezTo>
                    <a:pt x="5803872" y="3736670"/>
                    <a:pt x="5803710" y="3735765"/>
                    <a:pt x="5803613" y="3734794"/>
                  </a:cubicBezTo>
                  <a:cubicBezTo>
                    <a:pt x="5803937" y="3734697"/>
                    <a:pt x="5804357" y="3734536"/>
                    <a:pt x="5804939" y="3734374"/>
                  </a:cubicBezTo>
                  <a:cubicBezTo>
                    <a:pt x="5804454" y="3733533"/>
                    <a:pt x="5804034" y="3732627"/>
                    <a:pt x="5803872" y="3732627"/>
                  </a:cubicBezTo>
                  <a:cubicBezTo>
                    <a:pt x="5802708" y="3732724"/>
                    <a:pt x="5802708" y="3732530"/>
                    <a:pt x="5801802" y="3730234"/>
                  </a:cubicBezTo>
                  <a:cubicBezTo>
                    <a:pt x="5801317" y="3728811"/>
                    <a:pt x="5801382" y="3727162"/>
                    <a:pt x="5800379" y="3725836"/>
                  </a:cubicBezTo>
                  <a:cubicBezTo>
                    <a:pt x="5799991" y="3725254"/>
                    <a:pt x="5799635" y="3723022"/>
                    <a:pt x="5799377" y="3721535"/>
                  </a:cubicBezTo>
                  <a:cubicBezTo>
                    <a:pt x="5798989" y="3719141"/>
                    <a:pt x="5798503" y="3716716"/>
                    <a:pt x="5797727" y="3714323"/>
                  </a:cubicBezTo>
                  <a:lnTo>
                    <a:pt x="5797663" y="3714258"/>
                  </a:lnTo>
                  <a:lnTo>
                    <a:pt x="5797663" y="3714161"/>
                  </a:lnTo>
                  <a:cubicBezTo>
                    <a:pt x="5797404" y="3713352"/>
                    <a:pt x="5797080" y="3712511"/>
                    <a:pt x="5796757" y="3711671"/>
                  </a:cubicBezTo>
                  <a:cubicBezTo>
                    <a:pt x="5797177" y="3711929"/>
                    <a:pt x="5797404" y="3711929"/>
                    <a:pt x="5797663" y="3712188"/>
                  </a:cubicBezTo>
                  <a:cubicBezTo>
                    <a:pt x="5797921" y="3712414"/>
                    <a:pt x="5798245" y="3712770"/>
                    <a:pt x="5798471" y="3713094"/>
                  </a:cubicBezTo>
                  <a:cubicBezTo>
                    <a:pt x="5798665" y="3711606"/>
                    <a:pt x="5798245" y="3710603"/>
                    <a:pt x="5797727" y="3709277"/>
                  </a:cubicBezTo>
                  <a:cubicBezTo>
                    <a:pt x="5797501" y="3708631"/>
                    <a:pt x="5796595" y="3707143"/>
                    <a:pt x="5797080" y="3706140"/>
                  </a:cubicBezTo>
                  <a:cubicBezTo>
                    <a:pt x="5796919" y="3705623"/>
                    <a:pt x="5796660" y="3705073"/>
                    <a:pt x="5796498" y="3704653"/>
                  </a:cubicBezTo>
                  <a:cubicBezTo>
                    <a:pt x="5795496" y="3702744"/>
                    <a:pt x="5794526" y="3700998"/>
                    <a:pt x="5794008" y="3697926"/>
                  </a:cubicBezTo>
                  <a:cubicBezTo>
                    <a:pt x="5793167" y="3693139"/>
                    <a:pt x="5791841" y="3688320"/>
                    <a:pt x="5791194" y="3683372"/>
                  </a:cubicBezTo>
                  <a:cubicBezTo>
                    <a:pt x="5790709" y="3679394"/>
                    <a:pt x="5790548" y="3679394"/>
                    <a:pt x="5790968" y="3676484"/>
                  </a:cubicBezTo>
                  <a:cubicBezTo>
                    <a:pt x="5790451" y="3675740"/>
                    <a:pt x="5789771" y="3675158"/>
                    <a:pt x="5789448" y="3674187"/>
                  </a:cubicBezTo>
                  <a:cubicBezTo>
                    <a:pt x="5789125" y="3673250"/>
                    <a:pt x="5789028" y="3671859"/>
                    <a:pt x="5788801" y="3670695"/>
                  </a:cubicBezTo>
                  <a:cubicBezTo>
                    <a:pt x="5788542" y="3669369"/>
                    <a:pt x="5788542" y="3668140"/>
                    <a:pt x="5787896" y="3666814"/>
                  </a:cubicBezTo>
                  <a:cubicBezTo>
                    <a:pt x="5787572" y="3666232"/>
                    <a:pt x="5787799" y="3664226"/>
                    <a:pt x="5787475" y="3663483"/>
                  </a:cubicBezTo>
                  <a:cubicBezTo>
                    <a:pt x="5786958" y="3662254"/>
                    <a:pt x="5786893" y="3661186"/>
                    <a:pt x="5786731" y="3660087"/>
                  </a:cubicBezTo>
                  <a:lnTo>
                    <a:pt x="5785405" y="3651322"/>
                  </a:lnTo>
                  <a:cubicBezTo>
                    <a:pt x="5785147" y="3649673"/>
                    <a:pt x="5785082" y="3648088"/>
                    <a:pt x="5784500" y="3646342"/>
                  </a:cubicBezTo>
                  <a:cubicBezTo>
                    <a:pt x="5784241" y="3645598"/>
                    <a:pt x="5784500" y="3644046"/>
                    <a:pt x="5783821" y="3642720"/>
                  </a:cubicBezTo>
                  <a:cubicBezTo>
                    <a:pt x="5783562" y="3642299"/>
                    <a:pt x="5783433" y="3640812"/>
                    <a:pt x="5783497" y="3640229"/>
                  </a:cubicBezTo>
                  <a:cubicBezTo>
                    <a:pt x="5783918" y="3637675"/>
                    <a:pt x="5783077" y="3635346"/>
                    <a:pt x="5782171" y="3633017"/>
                  </a:cubicBezTo>
                  <a:cubicBezTo>
                    <a:pt x="5782010" y="3632629"/>
                    <a:pt x="5781848" y="3631788"/>
                    <a:pt x="5781848" y="3631691"/>
                  </a:cubicBezTo>
                  <a:cubicBezTo>
                    <a:pt x="5782689" y="3629622"/>
                    <a:pt x="5781266" y="3627228"/>
                    <a:pt x="5780748" y="3625417"/>
                  </a:cubicBezTo>
                  <a:cubicBezTo>
                    <a:pt x="5780360" y="3623768"/>
                    <a:pt x="5779940" y="3622022"/>
                    <a:pt x="5779940" y="3620534"/>
                  </a:cubicBezTo>
                  <a:cubicBezTo>
                    <a:pt x="5779940" y="3619370"/>
                    <a:pt x="5779940" y="3618787"/>
                    <a:pt x="5779422" y="3617785"/>
                  </a:cubicBezTo>
                  <a:cubicBezTo>
                    <a:pt x="5779196" y="3617300"/>
                    <a:pt x="5778937" y="3616232"/>
                    <a:pt x="5778873" y="3615553"/>
                  </a:cubicBezTo>
                  <a:cubicBezTo>
                    <a:pt x="5778452" y="3611155"/>
                    <a:pt x="5776706" y="3607209"/>
                    <a:pt x="5776479" y="3602811"/>
                  </a:cubicBezTo>
                  <a:cubicBezTo>
                    <a:pt x="5774959" y="3600159"/>
                    <a:pt x="5774959" y="3596860"/>
                    <a:pt x="5774539" y="3593691"/>
                  </a:cubicBezTo>
                  <a:cubicBezTo>
                    <a:pt x="5774474" y="3593303"/>
                    <a:pt x="5774312" y="3592624"/>
                    <a:pt x="5774151" y="3592365"/>
                  </a:cubicBezTo>
                  <a:cubicBezTo>
                    <a:pt x="5773730" y="3591783"/>
                    <a:pt x="5773472" y="3590974"/>
                    <a:pt x="5773407" y="3590230"/>
                  </a:cubicBezTo>
                  <a:lnTo>
                    <a:pt x="5772663" y="3590295"/>
                  </a:lnTo>
                  <a:lnTo>
                    <a:pt x="5772340" y="3588064"/>
                  </a:lnTo>
                  <a:cubicBezTo>
                    <a:pt x="5772469" y="3587643"/>
                    <a:pt x="5772663" y="3587158"/>
                    <a:pt x="5772825" y="3586738"/>
                  </a:cubicBezTo>
                  <a:cubicBezTo>
                    <a:pt x="5772663" y="3586091"/>
                    <a:pt x="5772469" y="3585347"/>
                    <a:pt x="5772243" y="3584441"/>
                  </a:cubicBezTo>
                  <a:cubicBezTo>
                    <a:pt x="5772566" y="3583859"/>
                    <a:pt x="5771822" y="3582598"/>
                    <a:pt x="5772243" y="3581789"/>
                  </a:cubicBezTo>
                  <a:cubicBezTo>
                    <a:pt x="5771563" y="3580528"/>
                    <a:pt x="5771337" y="3580108"/>
                    <a:pt x="5771014" y="3579558"/>
                  </a:cubicBezTo>
                  <a:lnTo>
                    <a:pt x="5770335" y="3575160"/>
                  </a:lnTo>
                  <a:cubicBezTo>
                    <a:pt x="5770917" y="3575063"/>
                    <a:pt x="5771661" y="3574998"/>
                    <a:pt x="5772566" y="3574901"/>
                  </a:cubicBezTo>
                  <a:lnTo>
                    <a:pt x="5772566" y="3574739"/>
                  </a:lnTo>
                  <a:cubicBezTo>
                    <a:pt x="5771822" y="3573413"/>
                    <a:pt x="5771240" y="3571505"/>
                    <a:pt x="5770270" y="3570761"/>
                  </a:cubicBezTo>
                  <a:cubicBezTo>
                    <a:pt x="5770011" y="3570599"/>
                    <a:pt x="5769849" y="3569759"/>
                    <a:pt x="5769591" y="3569273"/>
                  </a:cubicBezTo>
                  <a:cubicBezTo>
                    <a:pt x="5769073" y="3568045"/>
                    <a:pt x="5770173" y="3567204"/>
                    <a:pt x="5769267" y="3565619"/>
                  </a:cubicBezTo>
                  <a:cubicBezTo>
                    <a:pt x="5769009" y="3565231"/>
                    <a:pt x="5768847" y="3564649"/>
                    <a:pt x="5768685" y="3563970"/>
                  </a:cubicBezTo>
                  <a:lnTo>
                    <a:pt x="5768103" y="3559927"/>
                  </a:lnTo>
                  <a:cubicBezTo>
                    <a:pt x="5768103" y="3558924"/>
                    <a:pt x="5768200" y="3557695"/>
                    <a:pt x="5767941" y="3557178"/>
                  </a:cubicBezTo>
                  <a:cubicBezTo>
                    <a:pt x="5767683" y="3556596"/>
                    <a:pt x="5767521" y="3556111"/>
                    <a:pt x="5767521" y="3555690"/>
                  </a:cubicBezTo>
                  <a:lnTo>
                    <a:pt x="5767521" y="3555464"/>
                  </a:lnTo>
                  <a:cubicBezTo>
                    <a:pt x="5767359" y="3554138"/>
                    <a:pt x="5767844" y="3553200"/>
                    <a:pt x="5767844" y="3551971"/>
                  </a:cubicBezTo>
                  <a:cubicBezTo>
                    <a:pt x="5766615" y="3548834"/>
                    <a:pt x="5766260" y="3545438"/>
                    <a:pt x="5766518" y="3542042"/>
                  </a:cubicBezTo>
                  <a:cubicBezTo>
                    <a:pt x="5766260" y="3541460"/>
                    <a:pt x="5765936" y="3540781"/>
                    <a:pt x="5765613" y="3540231"/>
                  </a:cubicBezTo>
                  <a:cubicBezTo>
                    <a:pt x="5766260" y="3538808"/>
                    <a:pt x="5765548" y="3537224"/>
                    <a:pt x="5765192" y="3535671"/>
                  </a:cubicBezTo>
                  <a:cubicBezTo>
                    <a:pt x="5764934" y="3534087"/>
                    <a:pt x="5765128" y="3532017"/>
                    <a:pt x="5764707" y="3530852"/>
                  </a:cubicBezTo>
                  <a:cubicBezTo>
                    <a:pt x="5764125" y="3529300"/>
                    <a:pt x="5764934" y="3527618"/>
                    <a:pt x="5764060" y="3526486"/>
                  </a:cubicBezTo>
                  <a:cubicBezTo>
                    <a:pt x="5764384" y="3525904"/>
                    <a:pt x="5764707" y="3525322"/>
                    <a:pt x="5765128" y="3524643"/>
                  </a:cubicBezTo>
                  <a:cubicBezTo>
                    <a:pt x="5764448" y="3523899"/>
                    <a:pt x="5763963" y="3523252"/>
                    <a:pt x="5763284" y="3522509"/>
                  </a:cubicBezTo>
                  <a:lnTo>
                    <a:pt x="5763220" y="3521765"/>
                  </a:lnTo>
                  <a:cubicBezTo>
                    <a:pt x="5763123" y="3520439"/>
                    <a:pt x="5762799" y="3518951"/>
                    <a:pt x="5763220" y="3517625"/>
                  </a:cubicBezTo>
                  <a:cubicBezTo>
                    <a:pt x="5763284" y="3517205"/>
                    <a:pt x="5762734" y="3515620"/>
                    <a:pt x="5762734" y="3514714"/>
                  </a:cubicBezTo>
                  <a:cubicBezTo>
                    <a:pt x="5762734" y="3513712"/>
                    <a:pt x="5762476" y="3513388"/>
                    <a:pt x="5762217" y="3513130"/>
                  </a:cubicBezTo>
                  <a:lnTo>
                    <a:pt x="5761894" y="3510316"/>
                  </a:lnTo>
                  <a:lnTo>
                    <a:pt x="5762120" y="3508181"/>
                  </a:lnTo>
                  <a:cubicBezTo>
                    <a:pt x="5761894" y="3507341"/>
                    <a:pt x="5761570" y="3506597"/>
                    <a:pt x="5761311" y="3505788"/>
                  </a:cubicBezTo>
                  <a:lnTo>
                    <a:pt x="5760891" y="3502134"/>
                  </a:lnTo>
                  <a:lnTo>
                    <a:pt x="5761150" y="3500808"/>
                  </a:lnTo>
                  <a:cubicBezTo>
                    <a:pt x="5760988" y="3500646"/>
                    <a:pt x="5760794" y="3500323"/>
                    <a:pt x="5760665" y="3499967"/>
                  </a:cubicBezTo>
                  <a:lnTo>
                    <a:pt x="5758239" y="3476811"/>
                  </a:lnTo>
                  <a:cubicBezTo>
                    <a:pt x="5758336" y="3476229"/>
                    <a:pt x="5758498" y="3475549"/>
                    <a:pt x="5758821" y="3474482"/>
                  </a:cubicBezTo>
                  <a:cubicBezTo>
                    <a:pt x="5758595" y="3473738"/>
                    <a:pt x="5758174" y="3473156"/>
                    <a:pt x="5757851" y="3472477"/>
                  </a:cubicBezTo>
                  <a:lnTo>
                    <a:pt x="5756913" y="3463292"/>
                  </a:lnTo>
                  <a:cubicBezTo>
                    <a:pt x="5757172" y="3462548"/>
                    <a:pt x="5757592" y="3461966"/>
                    <a:pt x="5757916" y="3461319"/>
                  </a:cubicBezTo>
                  <a:cubicBezTo>
                    <a:pt x="5757495" y="3460252"/>
                    <a:pt x="5757107" y="3460834"/>
                    <a:pt x="5756654" y="3461319"/>
                  </a:cubicBezTo>
                  <a:lnTo>
                    <a:pt x="5756331" y="3457762"/>
                  </a:lnTo>
                  <a:lnTo>
                    <a:pt x="5756428" y="3457439"/>
                  </a:lnTo>
                  <a:lnTo>
                    <a:pt x="5756266" y="3457083"/>
                  </a:lnTo>
                  <a:lnTo>
                    <a:pt x="5755102" y="3444082"/>
                  </a:lnTo>
                  <a:lnTo>
                    <a:pt x="5754682" y="3439134"/>
                  </a:lnTo>
                  <a:lnTo>
                    <a:pt x="5754682" y="3437872"/>
                  </a:lnTo>
                  <a:cubicBezTo>
                    <a:pt x="5755425" y="3438131"/>
                    <a:pt x="5755910" y="3438228"/>
                    <a:pt x="5755522" y="3436223"/>
                  </a:cubicBezTo>
                  <a:cubicBezTo>
                    <a:pt x="5755199" y="3436643"/>
                    <a:pt x="5754940" y="3437064"/>
                    <a:pt x="5754682" y="3437872"/>
                  </a:cubicBezTo>
                  <a:cubicBezTo>
                    <a:pt x="5754682" y="3437872"/>
                    <a:pt x="5754682" y="3437872"/>
                    <a:pt x="5754585" y="3437969"/>
                  </a:cubicBezTo>
                  <a:lnTo>
                    <a:pt x="5754261" y="3433668"/>
                  </a:lnTo>
                  <a:lnTo>
                    <a:pt x="5754358" y="3433409"/>
                  </a:lnTo>
                  <a:cubicBezTo>
                    <a:pt x="5754261" y="3433345"/>
                    <a:pt x="5754261" y="3433248"/>
                    <a:pt x="5754261" y="3433151"/>
                  </a:cubicBezTo>
                  <a:lnTo>
                    <a:pt x="5753711" y="3425550"/>
                  </a:lnTo>
                  <a:cubicBezTo>
                    <a:pt x="5754520" y="3427038"/>
                    <a:pt x="5755264" y="3428946"/>
                    <a:pt x="5756525" y="3427944"/>
                  </a:cubicBezTo>
                  <a:cubicBezTo>
                    <a:pt x="5755910" y="3426456"/>
                    <a:pt x="5755425" y="3425227"/>
                    <a:pt x="5755037" y="3424127"/>
                  </a:cubicBezTo>
                  <a:cubicBezTo>
                    <a:pt x="5754520" y="3424645"/>
                    <a:pt x="5754196" y="3425065"/>
                    <a:pt x="5753711" y="3425550"/>
                  </a:cubicBezTo>
                  <a:cubicBezTo>
                    <a:pt x="5751383" y="3393436"/>
                    <a:pt x="5750218" y="3361386"/>
                    <a:pt x="5747631" y="3329595"/>
                  </a:cubicBezTo>
                  <a:lnTo>
                    <a:pt x="5748246" y="3329757"/>
                  </a:lnTo>
                  <a:cubicBezTo>
                    <a:pt x="5748375" y="3328010"/>
                    <a:pt x="5748310" y="3327849"/>
                    <a:pt x="5747502" y="3327363"/>
                  </a:cubicBezTo>
                  <a:lnTo>
                    <a:pt x="5746984" y="3322059"/>
                  </a:lnTo>
                  <a:cubicBezTo>
                    <a:pt x="5746984" y="3320475"/>
                    <a:pt x="5747405" y="3318761"/>
                    <a:pt x="5747243" y="3317661"/>
                  </a:cubicBezTo>
                  <a:cubicBezTo>
                    <a:pt x="5747146" y="3317338"/>
                    <a:pt x="5747146" y="3317079"/>
                    <a:pt x="5747146" y="3316853"/>
                  </a:cubicBezTo>
                  <a:cubicBezTo>
                    <a:pt x="5748828" y="3307894"/>
                    <a:pt x="5751447" y="3301943"/>
                    <a:pt x="5756169" y="3307409"/>
                  </a:cubicBezTo>
                  <a:cubicBezTo>
                    <a:pt x="5756848" y="3308153"/>
                    <a:pt x="5757431" y="3309317"/>
                    <a:pt x="5757980" y="3310643"/>
                  </a:cubicBezTo>
                  <a:cubicBezTo>
                    <a:pt x="5757916" y="3310870"/>
                    <a:pt x="5757851" y="3311031"/>
                    <a:pt x="5757754" y="3311225"/>
                  </a:cubicBezTo>
                  <a:cubicBezTo>
                    <a:pt x="5757980" y="3311387"/>
                    <a:pt x="5758239" y="3311549"/>
                    <a:pt x="5758401" y="3311613"/>
                  </a:cubicBezTo>
                  <a:cubicBezTo>
                    <a:pt x="5758659" y="3312293"/>
                    <a:pt x="5758918" y="3312939"/>
                    <a:pt x="5759080" y="3313619"/>
                  </a:cubicBezTo>
                  <a:cubicBezTo>
                    <a:pt x="5759080" y="3313942"/>
                    <a:pt x="5758983" y="3314362"/>
                    <a:pt x="5758918" y="3314621"/>
                  </a:cubicBezTo>
                  <a:cubicBezTo>
                    <a:pt x="5758724" y="3315268"/>
                    <a:pt x="5758498" y="3315753"/>
                    <a:pt x="5758724" y="3316594"/>
                  </a:cubicBezTo>
                  <a:cubicBezTo>
                    <a:pt x="5759177" y="3318017"/>
                    <a:pt x="5758983" y="3319569"/>
                    <a:pt x="5758821" y="3320734"/>
                  </a:cubicBezTo>
                  <a:cubicBezTo>
                    <a:pt x="5758401" y="3323385"/>
                    <a:pt x="5758659" y="3325940"/>
                    <a:pt x="5758983" y="3328592"/>
                  </a:cubicBezTo>
                  <a:cubicBezTo>
                    <a:pt x="5759177" y="3330015"/>
                    <a:pt x="5758077" y="3336063"/>
                    <a:pt x="5757495" y="3337777"/>
                  </a:cubicBezTo>
                  <a:cubicBezTo>
                    <a:pt x="5757851" y="3337874"/>
                    <a:pt x="5758174" y="3337939"/>
                    <a:pt x="5758401" y="3338036"/>
                  </a:cubicBezTo>
                  <a:cubicBezTo>
                    <a:pt x="5759080" y="3340203"/>
                    <a:pt x="5758821" y="3342855"/>
                    <a:pt x="5759662" y="3344666"/>
                  </a:cubicBezTo>
                  <a:cubicBezTo>
                    <a:pt x="5759824" y="3344989"/>
                    <a:pt x="5759727" y="3346153"/>
                    <a:pt x="5759727" y="3346897"/>
                  </a:cubicBezTo>
                  <a:cubicBezTo>
                    <a:pt x="5759727" y="3347221"/>
                    <a:pt x="5759403" y="3347738"/>
                    <a:pt x="5759403" y="3347803"/>
                  </a:cubicBezTo>
                  <a:cubicBezTo>
                    <a:pt x="5759824" y="3349226"/>
                    <a:pt x="5760471" y="3350196"/>
                    <a:pt x="5759985" y="3352428"/>
                  </a:cubicBezTo>
                  <a:cubicBezTo>
                    <a:pt x="5759727" y="3353430"/>
                    <a:pt x="5760147" y="3355435"/>
                    <a:pt x="5760471" y="3356988"/>
                  </a:cubicBezTo>
                  <a:cubicBezTo>
                    <a:pt x="5760665" y="3357732"/>
                    <a:pt x="5760309" y="3359219"/>
                    <a:pt x="5760147" y="3360480"/>
                  </a:cubicBezTo>
                  <a:cubicBezTo>
                    <a:pt x="5761247" y="3364038"/>
                    <a:pt x="5761247" y="3364038"/>
                    <a:pt x="5759662" y="3367693"/>
                  </a:cubicBezTo>
                  <a:cubicBezTo>
                    <a:pt x="5759985" y="3368178"/>
                    <a:pt x="5760406" y="3368501"/>
                    <a:pt x="5760665" y="3369180"/>
                  </a:cubicBezTo>
                  <a:cubicBezTo>
                    <a:pt x="5760891" y="3369762"/>
                    <a:pt x="5761635" y="3370506"/>
                    <a:pt x="5760891" y="3371573"/>
                  </a:cubicBezTo>
                  <a:cubicBezTo>
                    <a:pt x="5760826" y="3371638"/>
                    <a:pt x="5760826" y="3372317"/>
                    <a:pt x="5760891" y="3372479"/>
                  </a:cubicBezTo>
                  <a:cubicBezTo>
                    <a:pt x="5761991" y="3374710"/>
                    <a:pt x="5761473" y="3377945"/>
                    <a:pt x="5762055" y="3380500"/>
                  </a:cubicBezTo>
                  <a:cubicBezTo>
                    <a:pt x="5762314" y="3381405"/>
                    <a:pt x="5762217" y="3382731"/>
                    <a:pt x="5762217" y="3383831"/>
                  </a:cubicBezTo>
                  <a:cubicBezTo>
                    <a:pt x="5762217" y="3385157"/>
                    <a:pt x="5761570" y="3386386"/>
                    <a:pt x="5762314" y="3387873"/>
                  </a:cubicBezTo>
                  <a:cubicBezTo>
                    <a:pt x="5761797" y="3389135"/>
                    <a:pt x="5762476" y="3390687"/>
                    <a:pt x="5762379" y="3391948"/>
                  </a:cubicBezTo>
                  <a:cubicBezTo>
                    <a:pt x="5762217" y="3393598"/>
                    <a:pt x="5762896" y="3394924"/>
                    <a:pt x="5762896" y="3396476"/>
                  </a:cubicBezTo>
                  <a:cubicBezTo>
                    <a:pt x="5762896" y="3396896"/>
                    <a:pt x="5762961" y="3397737"/>
                    <a:pt x="5763058" y="3397737"/>
                  </a:cubicBezTo>
                  <a:cubicBezTo>
                    <a:pt x="5764384" y="3398481"/>
                    <a:pt x="5764125" y="3400810"/>
                    <a:pt x="5764190" y="3402782"/>
                  </a:cubicBezTo>
                  <a:cubicBezTo>
                    <a:pt x="5764287" y="3406825"/>
                    <a:pt x="5764190" y="3407181"/>
                    <a:pt x="5764804" y="3409412"/>
                  </a:cubicBezTo>
                  <a:cubicBezTo>
                    <a:pt x="5765128" y="3410577"/>
                    <a:pt x="5765451" y="3411223"/>
                    <a:pt x="5764966" y="3412226"/>
                  </a:cubicBezTo>
                  <a:cubicBezTo>
                    <a:pt x="5764869" y="3412388"/>
                    <a:pt x="5764966" y="3413552"/>
                    <a:pt x="5765128" y="3413778"/>
                  </a:cubicBezTo>
                  <a:cubicBezTo>
                    <a:pt x="5765710" y="3414943"/>
                    <a:pt x="5765871" y="3416269"/>
                    <a:pt x="5765871" y="3417756"/>
                  </a:cubicBezTo>
                  <a:cubicBezTo>
                    <a:pt x="5765871" y="3419179"/>
                    <a:pt x="5766130" y="3420505"/>
                    <a:pt x="5766357" y="3421896"/>
                  </a:cubicBezTo>
                  <a:lnTo>
                    <a:pt x="5766874" y="3425874"/>
                  </a:lnTo>
                  <a:cubicBezTo>
                    <a:pt x="5767456" y="3446152"/>
                    <a:pt x="5768847" y="3467109"/>
                    <a:pt x="5772146" y="3484734"/>
                  </a:cubicBezTo>
                  <a:cubicBezTo>
                    <a:pt x="5772146" y="3485090"/>
                    <a:pt x="5772081" y="3485478"/>
                    <a:pt x="5772146" y="3485996"/>
                  </a:cubicBezTo>
                  <a:cubicBezTo>
                    <a:pt x="5772243" y="3486804"/>
                    <a:pt x="5772243" y="3487645"/>
                    <a:pt x="5772340" y="3488389"/>
                  </a:cubicBezTo>
                  <a:cubicBezTo>
                    <a:pt x="5772404" y="3489133"/>
                    <a:pt x="5772663" y="3489877"/>
                    <a:pt x="5772889" y="3490459"/>
                  </a:cubicBezTo>
                  <a:cubicBezTo>
                    <a:pt x="5773666" y="3492270"/>
                    <a:pt x="5773730" y="3493434"/>
                    <a:pt x="5772825" y="3494178"/>
                  </a:cubicBezTo>
                  <a:cubicBezTo>
                    <a:pt x="5772663" y="3494340"/>
                    <a:pt x="5772663" y="3495439"/>
                    <a:pt x="5772566" y="3496409"/>
                  </a:cubicBezTo>
                  <a:cubicBezTo>
                    <a:pt x="5772986" y="3496571"/>
                    <a:pt x="5773472" y="3496830"/>
                    <a:pt x="5774151" y="3497153"/>
                  </a:cubicBezTo>
                  <a:cubicBezTo>
                    <a:pt x="5774151" y="3498253"/>
                    <a:pt x="5774151" y="3499320"/>
                    <a:pt x="5774151" y="3500711"/>
                  </a:cubicBezTo>
                  <a:cubicBezTo>
                    <a:pt x="5774571" y="3501390"/>
                    <a:pt x="5774798" y="3502975"/>
                    <a:pt x="5775153" y="3504462"/>
                  </a:cubicBezTo>
                  <a:cubicBezTo>
                    <a:pt x="5775541" y="3506176"/>
                    <a:pt x="5775735" y="3507341"/>
                    <a:pt x="5775541" y="3508828"/>
                  </a:cubicBezTo>
                  <a:cubicBezTo>
                    <a:pt x="5775541" y="3509087"/>
                    <a:pt x="5775541" y="3509572"/>
                    <a:pt x="5775735" y="3509831"/>
                  </a:cubicBezTo>
                  <a:cubicBezTo>
                    <a:pt x="5776544" y="3511998"/>
                    <a:pt x="5776641" y="3514294"/>
                    <a:pt x="5776803" y="3516719"/>
                  </a:cubicBezTo>
                  <a:cubicBezTo>
                    <a:pt x="5776867" y="3517948"/>
                    <a:pt x="5776964" y="3519274"/>
                    <a:pt x="5777223" y="3520439"/>
                  </a:cubicBezTo>
                  <a:cubicBezTo>
                    <a:pt x="5778355" y="3525484"/>
                    <a:pt x="5778355" y="3525484"/>
                    <a:pt x="5778032" y="3530432"/>
                  </a:cubicBezTo>
                  <a:cubicBezTo>
                    <a:pt x="5778032" y="3530949"/>
                    <a:pt x="5778129" y="3532017"/>
                    <a:pt x="5778193" y="3532017"/>
                  </a:cubicBezTo>
                  <a:cubicBezTo>
                    <a:pt x="5779196" y="3532599"/>
                    <a:pt x="5779358" y="3534830"/>
                    <a:pt x="5779778" y="3536318"/>
                  </a:cubicBezTo>
                  <a:cubicBezTo>
                    <a:pt x="5780263" y="3537967"/>
                    <a:pt x="5780522" y="3539876"/>
                    <a:pt x="5780942" y="3541622"/>
                  </a:cubicBezTo>
                  <a:cubicBezTo>
                    <a:pt x="5781169" y="3542689"/>
                    <a:pt x="5780360" y="3543530"/>
                    <a:pt x="5781169" y="3544694"/>
                  </a:cubicBezTo>
                  <a:cubicBezTo>
                    <a:pt x="5781007" y="3545697"/>
                    <a:pt x="5780845" y="3546667"/>
                    <a:pt x="5780684" y="3547993"/>
                  </a:cubicBezTo>
                  <a:cubicBezTo>
                    <a:pt x="5781104" y="3549254"/>
                    <a:pt x="5782010" y="3550580"/>
                    <a:pt x="5782753" y="3551906"/>
                  </a:cubicBezTo>
                  <a:cubicBezTo>
                    <a:pt x="5785308" y="3574480"/>
                    <a:pt x="5788478" y="3597022"/>
                    <a:pt x="5792617" y="3619693"/>
                  </a:cubicBezTo>
                  <a:cubicBezTo>
                    <a:pt x="5799053" y="3654880"/>
                    <a:pt x="5806944" y="3690002"/>
                    <a:pt x="5814706" y="3724930"/>
                  </a:cubicBezTo>
                  <a:cubicBezTo>
                    <a:pt x="5816614" y="3733468"/>
                    <a:pt x="5818523" y="3741974"/>
                    <a:pt x="5820431" y="3750415"/>
                  </a:cubicBezTo>
                  <a:cubicBezTo>
                    <a:pt x="5820334" y="3750932"/>
                    <a:pt x="5820010" y="3751159"/>
                    <a:pt x="5819687" y="3751094"/>
                  </a:cubicBezTo>
                  <a:cubicBezTo>
                    <a:pt x="5818684" y="3750835"/>
                    <a:pt x="5818037" y="3751676"/>
                    <a:pt x="5817682" y="3753584"/>
                  </a:cubicBezTo>
                  <a:cubicBezTo>
                    <a:pt x="5818264" y="3753972"/>
                    <a:pt x="5818781" y="3754393"/>
                    <a:pt x="5819525" y="3754910"/>
                  </a:cubicBezTo>
                  <a:cubicBezTo>
                    <a:pt x="5819590" y="3753326"/>
                    <a:pt x="5820107" y="3752485"/>
                    <a:pt x="5820754" y="3752000"/>
                  </a:cubicBezTo>
                  <a:lnTo>
                    <a:pt x="5821918" y="3756721"/>
                  </a:lnTo>
                  <a:cubicBezTo>
                    <a:pt x="5821757" y="3756560"/>
                    <a:pt x="5821498" y="3756463"/>
                    <a:pt x="5821336" y="3756463"/>
                  </a:cubicBezTo>
                  <a:cubicBezTo>
                    <a:pt x="5821013" y="3756560"/>
                    <a:pt x="5821013" y="3757465"/>
                    <a:pt x="5820754" y="3758047"/>
                  </a:cubicBezTo>
                  <a:cubicBezTo>
                    <a:pt x="5820754" y="3758047"/>
                    <a:pt x="5820592" y="3757789"/>
                    <a:pt x="5820495" y="3757724"/>
                  </a:cubicBezTo>
                  <a:cubicBezTo>
                    <a:pt x="5820431" y="3757627"/>
                    <a:pt x="5820334" y="3757465"/>
                    <a:pt x="5820172" y="3757207"/>
                  </a:cubicBezTo>
                  <a:cubicBezTo>
                    <a:pt x="5820334" y="3758888"/>
                    <a:pt x="5820431" y="3760376"/>
                    <a:pt x="5820592" y="3762187"/>
                  </a:cubicBezTo>
                  <a:cubicBezTo>
                    <a:pt x="5821595" y="3762608"/>
                    <a:pt x="5822403" y="3762252"/>
                    <a:pt x="5823341" y="3762769"/>
                  </a:cubicBezTo>
                  <a:cubicBezTo>
                    <a:pt x="5825314" y="3770790"/>
                    <a:pt x="5827546" y="3778810"/>
                    <a:pt x="5830036" y="3786701"/>
                  </a:cubicBezTo>
                  <a:cubicBezTo>
                    <a:pt x="5831362" y="3792393"/>
                    <a:pt x="5832688" y="3798215"/>
                    <a:pt x="5834014" y="3804069"/>
                  </a:cubicBezTo>
                  <a:lnTo>
                    <a:pt x="5834499" y="3806300"/>
                  </a:lnTo>
                  <a:cubicBezTo>
                    <a:pt x="5834661" y="3807141"/>
                    <a:pt x="5834596" y="3806882"/>
                    <a:pt x="5834661" y="3807206"/>
                  </a:cubicBezTo>
                  <a:cubicBezTo>
                    <a:pt x="5834822" y="3807561"/>
                    <a:pt x="5834661" y="3808208"/>
                    <a:pt x="5835081" y="3808305"/>
                  </a:cubicBezTo>
                  <a:cubicBezTo>
                    <a:pt x="5835663" y="3808564"/>
                    <a:pt x="5835340" y="3808564"/>
                    <a:pt x="5836666" y="3809114"/>
                  </a:cubicBezTo>
                  <a:lnTo>
                    <a:pt x="5840708" y="3810957"/>
                  </a:lnTo>
                  <a:cubicBezTo>
                    <a:pt x="5851640" y="3815582"/>
                    <a:pt x="5862991" y="3818978"/>
                    <a:pt x="5874149" y="3820465"/>
                  </a:cubicBezTo>
                  <a:cubicBezTo>
                    <a:pt x="5874666" y="3820724"/>
                    <a:pt x="5875087" y="3821048"/>
                    <a:pt x="5875410" y="3821209"/>
                  </a:cubicBezTo>
                  <a:cubicBezTo>
                    <a:pt x="5877221" y="3822471"/>
                    <a:pt x="5878644" y="3822471"/>
                    <a:pt x="5880358" y="3822276"/>
                  </a:cubicBezTo>
                  <a:lnTo>
                    <a:pt x="5882525" y="3823279"/>
                  </a:lnTo>
                  <a:cubicBezTo>
                    <a:pt x="5883172" y="3823602"/>
                    <a:pt x="5885436" y="3824443"/>
                    <a:pt x="5886083" y="3824540"/>
                  </a:cubicBezTo>
                  <a:cubicBezTo>
                    <a:pt x="5886827" y="3824605"/>
                    <a:pt x="5888153" y="3824605"/>
                    <a:pt x="5888153" y="3824702"/>
                  </a:cubicBezTo>
                  <a:cubicBezTo>
                    <a:pt x="5888735" y="3825284"/>
                    <a:pt x="5890061" y="3825446"/>
                    <a:pt x="5891063" y="3825769"/>
                  </a:cubicBezTo>
                  <a:cubicBezTo>
                    <a:pt x="5891872" y="3826093"/>
                    <a:pt x="5892616" y="3826416"/>
                    <a:pt x="5893521" y="3826675"/>
                  </a:cubicBezTo>
                  <a:cubicBezTo>
                    <a:pt x="5894685" y="3826998"/>
                    <a:pt x="5894685" y="3826934"/>
                    <a:pt x="5895850" y="3826254"/>
                  </a:cubicBezTo>
                  <a:cubicBezTo>
                    <a:pt x="5896108" y="3826093"/>
                    <a:pt x="5896593" y="3825931"/>
                    <a:pt x="5897079" y="3825931"/>
                  </a:cubicBezTo>
                  <a:cubicBezTo>
                    <a:pt x="5897919" y="3825834"/>
                    <a:pt x="5898825" y="3825931"/>
                    <a:pt x="5899666" y="3825931"/>
                  </a:cubicBezTo>
                  <a:cubicBezTo>
                    <a:pt x="5900668" y="3826837"/>
                    <a:pt x="5900668" y="3826934"/>
                    <a:pt x="5900474" y="3828486"/>
                  </a:cubicBezTo>
                  <a:cubicBezTo>
                    <a:pt x="5903482" y="3828906"/>
                    <a:pt x="5903385" y="3828001"/>
                    <a:pt x="5903708" y="3827257"/>
                  </a:cubicBezTo>
                  <a:cubicBezTo>
                    <a:pt x="5904549" y="3827257"/>
                    <a:pt x="5905455" y="3827192"/>
                    <a:pt x="5906457" y="3827095"/>
                  </a:cubicBezTo>
                  <a:cubicBezTo>
                    <a:pt x="5908010" y="3827580"/>
                    <a:pt x="5908107" y="3828842"/>
                    <a:pt x="5911082" y="3828842"/>
                  </a:cubicBezTo>
                  <a:cubicBezTo>
                    <a:pt x="5912505" y="3828421"/>
                    <a:pt x="5912667" y="3827516"/>
                    <a:pt x="5915481" y="3827354"/>
                  </a:cubicBezTo>
                  <a:cubicBezTo>
                    <a:pt x="5918715" y="3827192"/>
                    <a:pt x="5920202" y="3827516"/>
                    <a:pt x="5920849" y="3828842"/>
                  </a:cubicBezTo>
                  <a:cubicBezTo>
                    <a:pt x="5920946" y="3829003"/>
                    <a:pt x="5920849" y="3829165"/>
                    <a:pt x="5920784" y="3829747"/>
                  </a:cubicBezTo>
                  <a:cubicBezTo>
                    <a:pt x="5922175" y="3829068"/>
                    <a:pt x="5921852" y="3828098"/>
                    <a:pt x="5923986" y="3828163"/>
                  </a:cubicBezTo>
                  <a:cubicBezTo>
                    <a:pt x="5926056" y="3828260"/>
                    <a:pt x="5927738" y="3828098"/>
                    <a:pt x="5929549" y="3827742"/>
                  </a:cubicBezTo>
                  <a:cubicBezTo>
                    <a:pt x="5930551" y="3827580"/>
                    <a:pt x="5931360" y="3828486"/>
                    <a:pt x="5932686" y="3827839"/>
                  </a:cubicBezTo>
                  <a:cubicBezTo>
                    <a:pt x="5933430" y="3827516"/>
                    <a:pt x="5934529" y="3827257"/>
                    <a:pt x="5935500" y="3826934"/>
                  </a:cubicBezTo>
                  <a:cubicBezTo>
                    <a:pt x="5936017" y="3826772"/>
                    <a:pt x="5936664" y="3826675"/>
                    <a:pt x="5937408" y="3826610"/>
                  </a:cubicBezTo>
                  <a:cubicBezTo>
                    <a:pt x="5938087" y="3826934"/>
                    <a:pt x="5938831" y="3827354"/>
                    <a:pt x="5939575" y="3827677"/>
                  </a:cubicBezTo>
                  <a:cubicBezTo>
                    <a:pt x="5939995" y="3827580"/>
                    <a:pt x="5940221" y="3827580"/>
                    <a:pt x="5940480" y="3827516"/>
                  </a:cubicBezTo>
                  <a:cubicBezTo>
                    <a:pt x="5941386" y="3827192"/>
                    <a:pt x="5942129" y="3826934"/>
                    <a:pt x="5943552" y="3826837"/>
                  </a:cubicBezTo>
                  <a:cubicBezTo>
                    <a:pt x="5948824" y="3826513"/>
                    <a:pt x="5949342" y="3826513"/>
                    <a:pt x="5953222" y="3825187"/>
                  </a:cubicBezTo>
                  <a:cubicBezTo>
                    <a:pt x="5953966" y="3825446"/>
                    <a:pt x="5954710" y="3825672"/>
                    <a:pt x="5955713" y="3825931"/>
                  </a:cubicBezTo>
                  <a:cubicBezTo>
                    <a:pt x="5956457" y="3825608"/>
                    <a:pt x="5957524" y="3825284"/>
                    <a:pt x="5957783" y="3824928"/>
                  </a:cubicBezTo>
                  <a:cubicBezTo>
                    <a:pt x="5958106" y="3824540"/>
                    <a:pt x="5958365" y="3824346"/>
                    <a:pt x="5959367" y="3824185"/>
                  </a:cubicBezTo>
                  <a:cubicBezTo>
                    <a:pt x="5960273" y="3824120"/>
                    <a:pt x="5961340" y="3823958"/>
                    <a:pt x="5962084" y="3823602"/>
                  </a:cubicBezTo>
                  <a:cubicBezTo>
                    <a:pt x="5964154" y="3822794"/>
                    <a:pt x="5966385" y="3822632"/>
                    <a:pt x="5968552" y="3822276"/>
                  </a:cubicBezTo>
                  <a:cubicBezTo>
                    <a:pt x="5969619" y="3822115"/>
                    <a:pt x="5970848" y="3822212"/>
                    <a:pt x="5971851" y="3821953"/>
                  </a:cubicBezTo>
                  <a:cubicBezTo>
                    <a:pt x="5973015" y="3821630"/>
                    <a:pt x="5973921" y="3821306"/>
                    <a:pt x="5974923" y="3821468"/>
                  </a:cubicBezTo>
                  <a:cubicBezTo>
                    <a:pt x="5975085" y="3821468"/>
                    <a:pt x="5975570" y="3821468"/>
                    <a:pt x="5975570" y="3821468"/>
                  </a:cubicBezTo>
                  <a:cubicBezTo>
                    <a:pt x="5977058" y="3819980"/>
                    <a:pt x="5980227" y="3820045"/>
                    <a:pt x="5982556" y="3819075"/>
                  </a:cubicBezTo>
                  <a:cubicBezTo>
                    <a:pt x="5984625" y="3818234"/>
                    <a:pt x="5987601" y="3817813"/>
                    <a:pt x="5990220" y="3817167"/>
                  </a:cubicBezTo>
                  <a:lnTo>
                    <a:pt x="5990835" y="3817749"/>
                  </a:lnTo>
                  <a:cubicBezTo>
                    <a:pt x="5992387" y="3816843"/>
                    <a:pt x="5994360" y="3816649"/>
                    <a:pt x="5996042" y="3815905"/>
                  </a:cubicBezTo>
                  <a:cubicBezTo>
                    <a:pt x="5996268" y="3815841"/>
                    <a:pt x="5996527" y="3815582"/>
                    <a:pt x="5996786" y="3815420"/>
                  </a:cubicBezTo>
                  <a:cubicBezTo>
                    <a:pt x="5997432" y="3815485"/>
                    <a:pt x="5998112" y="3815582"/>
                    <a:pt x="5999017" y="3815679"/>
                  </a:cubicBezTo>
                  <a:cubicBezTo>
                    <a:pt x="5999438" y="3815420"/>
                    <a:pt x="5999923" y="3815097"/>
                    <a:pt x="6000408" y="3814838"/>
                  </a:cubicBezTo>
                  <a:cubicBezTo>
                    <a:pt x="6000925" y="3814676"/>
                    <a:pt x="6001507" y="3814515"/>
                    <a:pt x="6002090" y="3814418"/>
                  </a:cubicBezTo>
                  <a:cubicBezTo>
                    <a:pt x="6001896" y="3814676"/>
                    <a:pt x="6001734" y="3815000"/>
                    <a:pt x="6001410" y="3815259"/>
                  </a:cubicBezTo>
                  <a:cubicBezTo>
                    <a:pt x="6000990" y="3815582"/>
                    <a:pt x="6000505" y="3815841"/>
                    <a:pt x="5999826" y="3816261"/>
                  </a:cubicBezTo>
                  <a:cubicBezTo>
                    <a:pt x="6001734" y="3816261"/>
                    <a:pt x="6002898" y="3815582"/>
                    <a:pt x="6003804" y="3814838"/>
                  </a:cubicBezTo>
                  <a:cubicBezTo>
                    <a:pt x="6004644" y="3814094"/>
                    <a:pt x="6005388" y="3813350"/>
                    <a:pt x="6005873" y="3812704"/>
                  </a:cubicBezTo>
                  <a:cubicBezTo>
                    <a:pt x="6006617" y="3811604"/>
                    <a:pt x="6007620" y="3811022"/>
                    <a:pt x="6009690" y="3810634"/>
                  </a:cubicBezTo>
                  <a:cubicBezTo>
                    <a:pt x="6010110" y="3810634"/>
                    <a:pt x="6010110" y="3810375"/>
                    <a:pt x="6010110" y="3810116"/>
                  </a:cubicBezTo>
                  <a:cubicBezTo>
                    <a:pt x="6010110" y="3809534"/>
                    <a:pt x="6009787" y="3809631"/>
                    <a:pt x="6011339" y="3810116"/>
                  </a:cubicBezTo>
                  <a:cubicBezTo>
                    <a:pt x="6010854" y="3809696"/>
                    <a:pt x="6010369" y="3809372"/>
                    <a:pt x="6009948" y="3809114"/>
                  </a:cubicBezTo>
                  <a:cubicBezTo>
                    <a:pt x="6010369" y="3809211"/>
                    <a:pt x="6010595" y="3809114"/>
                    <a:pt x="6010595" y="3809114"/>
                  </a:cubicBezTo>
                  <a:cubicBezTo>
                    <a:pt x="6010434" y="3808952"/>
                    <a:pt x="6010531" y="3808887"/>
                    <a:pt x="6010531" y="3808726"/>
                  </a:cubicBezTo>
                  <a:cubicBezTo>
                    <a:pt x="6010531" y="3808370"/>
                    <a:pt x="6010369" y="3806721"/>
                    <a:pt x="6009948" y="3806074"/>
                  </a:cubicBezTo>
                  <a:cubicBezTo>
                    <a:pt x="6009205" y="3804489"/>
                    <a:pt x="6010272" y="3804166"/>
                    <a:pt x="6009787" y="3803163"/>
                  </a:cubicBezTo>
                  <a:cubicBezTo>
                    <a:pt x="6009366" y="3802354"/>
                    <a:pt x="6009205" y="3801417"/>
                    <a:pt x="6009108" y="3800349"/>
                  </a:cubicBezTo>
                  <a:cubicBezTo>
                    <a:pt x="6008946" y="3797277"/>
                    <a:pt x="6008461" y="3794399"/>
                    <a:pt x="6007296" y="3791747"/>
                  </a:cubicBezTo>
                  <a:cubicBezTo>
                    <a:pt x="6007782" y="3790744"/>
                    <a:pt x="6008105" y="3790000"/>
                    <a:pt x="6008622" y="3789159"/>
                  </a:cubicBezTo>
                  <a:cubicBezTo>
                    <a:pt x="6008364" y="3788674"/>
                    <a:pt x="6008299" y="3788254"/>
                    <a:pt x="6008105" y="3788027"/>
                  </a:cubicBezTo>
                  <a:cubicBezTo>
                    <a:pt x="6007393" y="3786701"/>
                    <a:pt x="6007199" y="3785958"/>
                    <a:pt x="6007296" y="3784050"/>
                  </a:cubicBezTo>
                  <a:cubicBezTo>
                    <a:pt x="6007393" y="3780136"/>
                    <a:pt x="6007038" y="3778002"/>
                    <a:pt x="6005712" y="3773183"/>
                  </a:cubicBezTo>
                  <a:lnTo>
                    <a:pt x="6005647" y="3771469"/>
                  </a:lnTo>
                  <a:cubicBezTo>
                    <a:pt x="6005809" y="3771048"/>
                    <a:pt x="6005970" y="3770628"/>
                    <a:pt x="6006035" y="3770046"/>
                  </a:cubicBezTo>
                  <a:cubicBezTo>
                    <a:pt x="6006132" y="3769302"/>
                    <a:pt x="6006132" y="3768300"/>
                    <a:pt x="6006132" y="3766974"/>
                  </a:cubicBezTo>
                  <a:cubicBezTo>
                    <a:pt x="6005873" y="3767232"/>
                    <a:pt x="6005647" y="3767329"/>
                    <a:pt x="6005388" y="3767653"/>
                  </a:cubicBezTo>
                  <a:lnTo>
                    <a:pt x="6005324" y="3767717"/>
                  </a:lnTo>
                  <a:lnTo>
                    <a:pt x="6004903" y="3762025"/>
                  </a:lnTo>
                  <a:cubicBezTo>
                    <a:pt x="6005324" y="3762446"/>
                    <a:pt x="6005712" y="3763093"/>
                    <a:pt x="6006229" y="3763998"/>
                  </a:cubicBezTo>
                  <a:cubicBezTo>
                    <a:pt x="6006391" y="3763093"/>
                    <a:pt x="6006456" y="3762510"/>
                    <a:pt x="6005809" y="3761864"/>
                  </a:cubicBezTo>
                  <a:cubicBezTo>
                    <a:pt x="6005485" y="3761443"/>
                    <a:pt x="6005130" y="3761120"/>
                    <a:pt x="6004806" y="3760538"/>
                  </a:cubicBezTo>
                  <a:cubicBezTo>
                    <a:pt x="6004224" y="3753811"/>
                    <a:pt x="6003577" y="3747019"/>
                    <a:pt x="6002478" y="3740260"/>
                  </a:cubicBezTo>
                  <a:cubicBezTo>
                    <a:pt x="6001669" y="3734859"/>
                    <a:pt x="6000408" y="3729393"/>
                    <a:pt x="5999341" y="3723863"/>
                  </a:cubicBezTo>
                  <a:cubicBezTo>
                    <a:pt x="5999341" y="3722278"/>
                    <a:pt x="5999179" y="3720694"/>
                    <a:pt x="5999114" y="3718980"/>
                  </a:cubicBezTo>
                  <a:lnTo>
                    <a:pt x="5999664" y="3718139"/>
                  </a:lnTo>
                  <a:cubicBezTo>
                    <a:pt x="5999438" y="3716813"/>
                    <a:pt x="5999017" y="3715648"/>
                    <a:pt x="5998694" y="3714420"/>
                  </a:cubicBezTo>
                  <a:lnTo>
                    <a:pt x="5998176" y="3709762"/>
                  </a:lnTo>
                  <a:lnTo>
                    <a:pt x="5999179" y="3709698"/>
                  </a:lnTo>
                  <a:lnTo>
                    <a:pt x="5999114" y="3709019"/>
                  </a:lnTo>
                  <a:cubicBezTo>
                    <a:pt x="5998758" y="3709019"/>
                    <a:pt x="5998435" y="3709019"/>
                    <a:pt x="5998112" y="3709277"/>
                  </a:cubicBezTo>
                  <a:lnTo>
                    <a:pt x="5995621" y="3683857"/>
                  </a:lnTo>
                  <a:cubicBezTo>
                    <a:pt x="5995686" y="3683534"/>
                    <a:pt x="5995880" y="3683372"/>
                    <a:pt x="5996042" y="3682952"/>
                  </a:cubicBezTo>
                  <a:cubicBezTo>
                    <a:pt x="5995880" y="3682855"/>
                    <a:pt x="5995686" y="3682693"/>
                    <a:pt x="5995524" y="3682628"/>
                  </a:cubicBezTo>
                  <a:lnTo>
                    <a:pt x="5994554" y="3670792"/>
                  </a:lnTo>
                  <a:lnTo>
                    <a:pt x="5994619" y="3670695"/>
                  </a:lnTo>
                  <a:lnTo>
                    <a:pt x="5994554" y="3670274"/>
                  </a:lnTo>
                  <a:lnTo>
                    <a:pt x="5993552" y="3658858"/>
                  </a:lnTo>
                  <a:cubicBezTo>
                    <a:pt x="5993616" y="3658761"/>
                    <a:pt x="5993713" y="3658696"/>
                    <a:pt x="5993713" y="3658599"/>
                  </a:cubicBezTo>
                  <a:cubicBezTo>
                    <a:pt x="5993875" y="3657855"/>
                    <a:pt x="5993552" y="3657273"/>
                    <a:pt x="5993293" y="3656626"/>
                  </a:cubicBezTo>
                  <a:lnTo>
                    <a:pt x="5993228" y="3655559"/>
                  </a:lnTo>
                  <a:cubicBezTo>
                    <a:pt x="5993228" y="3655397"/>
                    <a:pt x="5993228" y="3655203"/>
                    <a:pt x="5993293" y="3654977"/>
                  </a:cubicBezTo>
                  <a:cubicBezTo>
                    <a:pt x="5993390" y="3654815"/>
                    <a:pt x="5993390" y="3654233"/>
                    <a:pt x="5993293" y="3653877"/>
                  </a:cubicBezTo>
                  <a:lnTo>
                    <a:pt x="5992969" y="3652228"/>
                  </a:lnTo>
                  <a:cubicBezTo>
                    <a:pt x="5992064" y="3639647"/>
                    <a:pt x="5991223" y="3627131"/>
                    <a:pt x="5990576" y="3614551"/>
                  </a:cubicBezTo>
                  <a:cubicBezTo>
                    <a:pt x="5990576" y="3614389"/>
                    <a:pt x="5990576" y="3614227"/>
                    <a:pt x="5990641" y="3614066"/>
                  </a:cubicBezTo>
                  <a:cubicBezTo>
                    <a:pt x="5991320" y="3612319"/>
                    <a:pt x="5991061" y="3611349"/>
                    <a:pt x="5990317" y="3610088"/>
                  </a:cubicBezTo>
                  <a:lnTo>
                    <a:pt x="5989994" y="3602876"/>
                  </a:lnTo>
                  <a:lnTo>
                    <a:pt x="5990641" y="3602649"/>
                  </a:lnTo>
                  <a:cubicBezTo>
                    <a:pt x="5990414" y="3601485"/>
                    <a:pt x="5990091" y="3600482"/>
                    <a:pt x="5989832" y="3599512"/>
                  </a:cubicBezTo>
                  <a:lnTo>
                    <a:pt x="5989412" y="3588807"/>
                  </a:lnTo>
                  <a:cubicBezTo>
                    <a:pt x="5989412" y="3587158"/>
                    <a:pt x="5989412" y="3585412"/>
                    <a:pt x="5989250" y="3583762"/>
                  </a:cubicBezTo>
                  <a:lnTo>
                    <a:pt x="5989089" y="3578879"/>
                  </a:lnTo>
                  <a:lnTo>
                    <a:pt x="5989897" y="3577714"/>
                  </a:lnTo>
                  <a:cubicBezTo>
                    <a:pt x="5989897" y="3577391"/>
                    <a:pt x="5989897" y="3577068"/>
                    <a:pt x="5989832" y="3576906"/>
                  </a:cubicBezTo>
                  <a:cubicBezTo>
                    <a:pt x="5989153" y="3574998"/>
                    <a:pt x="5988765" y="3572928"/>
                    <a:pt x="5988830" y="3570438"/>
                  </a:cubicBezTo>
                  <a:cubicBezTo>
                    <a:pt x="5988830" y="3569856"/>
                    <a:pt x="5988991" y="3569273"/>
                    <a:pt x="5989153" y="3568627"/>
                  </a:cubicBezTo>
                  <a:cubicBezTo>
                    <a:pt x="5988991" y="3568206"/>
                    <a:pt x="5988830" y="3567624"/>
                    <a:pt x="5988668" y="3567107"/>
                  </a:cubicBezTo>
                  <a:lnTo>
                    <a:pt x="5988668" y="3565975"/>
                  </a:lnTo>
                  <a:cubicBezTo>
                    <a:pt x="5988765" y="3565619"/>
                    <a:pt x="5988765" y="3565231"/>
                    <a:pt x="5988668" y="3564875"/>
                  </a:cubicBezTo>
                  <a:lnTo>
                    <a:pt x="5988571" y="3563387"/>
                  </a:lnTo>
                  <a:cubicBezTo>
                    <a:pt x="5989089" y="3562061"/>
                    <a:pt x="5988571" y="3560574"/>
                    <a:pt x="5988506" y="3559345"/>
                  </a:cubicBezTo>
                  <a:lnTo>
                    <a:pt x="5988345" y="3552812"/>
                  </a:lnTo>
                  <a:lnTo>
                    <a:pt x="5990997" y="3552812"/>
                  </a:lnTo>
                  <a:lnTo>
                    <a:pt x="5991061" y="3552618"/>
                  </a:lnTo>
                  <a:cubicBezTo>
                    <a:pt x="5990900" y="3552456"/>
                    <a:pt x="5990738" y="3552392"/>
                    <a:pt x="5990641" y="3552133"/>
                  </a:cubicBezTo>
                  <a:cubicBezTo>
                    <a:pt x="5989832" y="3550386"/>
                    <a:pt x="5989735" y="3550322"/>
                    <a:pt x="5990156" y="3548155"/>
                  </a:cubicBezTo>
                  <a:cubicBezTo>
                    <a:pt x="5990641" y="3545277"/>
                    <a:pt x="5990641" y="3542366"/>
                    <a:pt x="5990059" y="3539487"/>
                  </a:cubicBezTo>
                  <a:cubicBezTo>
                    <a:pt x="5989994" y="3538905"/>
                    <a:pt x="5989574" y="3538647"/>
                    <a:pt x="5989412" y="3538064"/>
                  </a:cubicBezTo>
                  <a:cubicBezTo>
                    <a:pt x="5989315" y="3537579"/>
                    <a:pt x="5989477" y="3536577"/>
                    <a:pt x="5989315" y="3536253"/>
                  </a:cubicBezTo>
                  <a:cubicBezTo>
                    <a:pt x="5988765" y="3534927"/>
                    <a:pt x="5990059" y="3533440"/>
                    <a:pt x="5989089" y="3532340"/>
                  </a:cubicBezTo>
                  <a:cubicBezTo>
                    <a:pt x="5989477" y="3531111"/>
                    <a:pt x="5988506" y="3529462"/>
                    <a:pt x="5989153" y="3528201"/>
                  </a:cubicBezTo>
                  <a:cubicBezTo>
                    <a:pt x="5988927" y="3525484"/>
                    <a:pt x="5988830" y="3522670"/>
                    <a:pt x="5988506" y="3520018"/>
                  </a:cubicBezTo>
                  <a:cubicBezTo>
                    <a:pt x="5988345" y="3518951"/>
                    <a:pt x="5988151" y="3518369"/>
                    <a:pt x="5988571" y="3517625"/>
                  </a:cubicBezTo>
                  <a:cubicBezTo>
                    <a:pt x="5988668" y="3517366"/>
                    <a:pt x="5988830" y="3516622"/>
                    <a:pt x="5988765" y="3516364"/>
                  </a:cubicBezTo>
                  <a:cubicBezTo>
                    <a:pt x="5988086" y="3513809"/>
                    <a:pt x="5988765" y="3511319"/>
                    <a:pt x="5988506" y="3508084"/>
                  </a:cubicBezTo>
                  <a:cubicBezTo>
                    <a:pt x="5988345" y="3507664"/>
                    <a:pt x="5988248" y="3507082"/>
                    <a:pt x="5988086" y="3506597"/>
                  </a:cubicBezTo>
                  <a:lnTo>
                    <a:pt x="5988151" y="3497994"/>
                  </a:lnTo>
                  <a:cubicBezTo>
                    <a:pt x="5988248" y="3497897"/>
                    <a:pt x="5988345" y="3497832"/>
                    <a:pt x="5988506" y="3497671"/>
                  </a:cubicBezTo>
                  <a:cubicBezTo>
                    <a:pt x="5988571" y="3496733"/>
                    <a:pt x="5988409" y="3496409"/>
                    <a:pt x="5988151" y="3496086"/>
                  </a:cubicBezTo>
                  <a:cubicBezTo>
                    <a:pt x="5988409" y="3470989"/>
                    <a:pt x="5989412" y="3445925"/>
                    <a:pt x="5990900" y="3420926"/>
                  </a:cubicBezTo>
                  <a:cubicBezTo>
                    <a:pt x="5992808" y="3395894"/>
                    <a:pt x="5994878" y="3370991"/>
                    <a:pt x="5997109" y="3346153"/>
                  </a:cubicBezTo>
                  <a:lnTo>
                    <a:pt x="5997271" y="3346056"/>
                  </a:lnTo>
                  <a:cubicBezTo>
                    <a:pt x="5997853" y="3345474"/>
                    <a:pt x="5998500" y="3344827"/>
                    <a:pt x="5999017" y="3343663"/>
                  </a:cubicBezTo>
                  <a:cubicBezTo>
                    <a:pt x="5999017" y="3345151"/>
                    <a:pt x="5999341" y="3345895"/>
                    <a:pt x="5999923" y="3346056"/>
                  </a:cubicBezTo>
                  <a:cubicBezTo>
                    <a:pt x="6000828" y="3346412"/>
                    <a:pt x="6001669" y="3345636"/>
                    <a:pt x="6002413" y="3343566"/>
                  </a:cubicBezTo>
                  <a:cubicBezTo>
                    <a:pt x="6001572" y="3342596"/>
                    <a:pt x="6000828" y="3341755"/>
                    <a:pt x="6000084" y="3340850"/>
                  </a:cubicBezTo>
                  <a:cubicBezTo>
                    <a:pt x="6000667" y="3339103"/>
                    <a:pt x="6001734" y="3338715"/>
                    <a:pt x="6001734" y="3336063"/>
                  </a:cubicBezTo>
                  <a:cubicBezTo>
                    <a:pt x="6002478" y="3335707"/>
                    <a:pt x="6003157" y="3334640"/>
                    <a:pt x="6003901" y="3334575"/>
                  </a:cubicBezTo>
                  <a:cubicBezTo>
                    <a:pt x="6005130" y="3335384"/>
                    <a:pt x="6006294" y="3336128"/>
                    <a:pt x="6007393" y="3337195"/>
                  </a:cubicBezTo>
                  <a:lnTo>
                    <a:pt x="6007199" y="3337357"/>
                  </a:lnTo>
                  <a:cubicBezTo>
                    <a:pt x="6007296" y="3337777"/>
                    <a:pt x="6007393" y="3338295"/>
                    <a:pt x="6007555" y="3338133"/>
                  </a:cubicBezTo>
                  <a:cubicBezTo>
                    <a:pt x="6007393" y="3339944"/>
                    <a:pt x="6007199" y="3341173"/>
                    <a:pt x="6008040" y="3340591"/>
                  </a:cubicBezTo>
                  <a:cubicBezTo>
                    <a:pt x="6007879" y="3339782"/>
                    <a:pt x="6007782" y="3339038"/>
                    <a:pt x="6007555" y="3338133"/>
                  </a:cubicBezTo>
                  <a:cubicBezTo>
                    <a:pt x="6007555" y="3338036"/>
                    <a:pt x="6007555" y="3337777"/>
                    <a:pt x="6007620" y="3337357"/>
                  </a:cubicBezTo>
                  <a:cubicBezTo>
                    <a:pt x="6008299" y="3338036"/>
                    <a:pt x="6008946" y="3338877"/>
                    <a:pt x="6009625" y="3339847"/>
                  </a:cubicBezTo>
                  <a:lnTo>
                    <a:pt x="6009463" y="3347221"/>
                  </a:lnTo>
                  <a:lnTo>
                    <a:pt x="6009108" y="3347965"/>
                  </a:lnTo>
                  <a:cubicBezTo>
                    <a:pt x="6009205" y="3348223"/>
                    <a:pt x="6009269" y="3348644"/>
                    <a:pt x="6009366" y="3348967"/>
                  </a:cubicBezTo>
                  <a:lnTo>
                    <a:pt x="6009269" y="3351199"/>
                  </a:lnTo>
                  <a:cubicBezTo>
                    <a:pt x="6007943" y="3352848"/>
                    <a:pt x="6007879" y="3353851"/>
                    <a:pt x="6008784" y="3355500"/>
                  </a:cubicBezTo>
                  <a:cubicBezTo>
                    <a:pt x="6008364" y="3356761"/>
                    <a:pt x="6007879" y="3357990"/>
                    <a:pt x="6007393" y="3359316"/>
                  </a:cubicBezTo>
                  <a:cubicBezTo>
                    <a:pt x="6007458" y="3360060"/>
                    <a:pt x="6007717" y="3361127"/>
                    <a:pt x="6007717" y="3362195"/>
                  </a:cubicBezTo>
                  <a:cubicBezTo>
                    <a:pt x="6007782" y="3364103"/>
                    <a:pt x="6007135" y="3365202"/>
                    <a:pt x="6006617" y="3366528"/>
                  </a:cubicBezTo>
                  <a:cubicBezTo>
                    <a:pt x="6006229" y="3365849"/>
                    <a:pt x="6005712" y="3364944"/>
                    <a:pt x="6005227" y="3366916"/>
                  </a:cubicBezTo>
                  <a:cubicBezTo>
                    <a:pt x="6005388" y="3368242"/>
                    <a:pt x="6005647" y="3369827"/>
                    <a:pt x="6005970" y="3371218"/>
                  </a:cubicBezTo>
                  <a:cubicBezTo>
                    <a:pt x="6006035" y="3371573"/>
                    <a:pt x="6006456" y="3371476"/>
                    <a:pt x="6006973" y="3371638"/>
                  </a:cubicBezTo>
                  <a:cubicBezTo>
                    <a:pt x="6005970" y="3373385"/>
                    <a:pt x="6006456" y="3378365"/>
                    <a:pt x="6004159" y="3376619"/>
                  </a:cubicBezTo>
                  <a:cubicBezTo>
                    <a:pt x="6004644" y="3377848"/>
                    <a:pt x="6004968" y="3378365"/>
                    <a:pt x="6005227" y="3379109"/>
                  </a:cubicBezTo>
                  <a:cubicBezTo>
                    <a:pt x="6005388" y="3380014"/>
                    <a:pt x="6005485" y="3381082"/>
                    <a:pt x="6005550" y="3381826"/>
                  </a:cubicBezTo>
                  <a:cubicBezTo>
                    <a:pt x="6004903" y="3382990"/>
                    <a:pt x="6004159" y="3384057"/>
                    <a:pt x="6003319" y="3385383"/>
                  </a:cubicBezTo>
                  <a:cubicBezTo>
                    <a:pt x="6003804" y="3386547"/>
                    <a:pt x="6003965" y="3387615"/>
                    <a:pt x="6004321" y="3387615"/>
                  </a:cubicBezTo>
                  <a:cubicBezTo>
                    <a:pt x="6004968" y="3387615"/>
                    <a:pt x="6005324" y="3388455"/>
                    <a:pt x="6005647" y="3389523"/>
                  </a:cubicBezTo>
                  <a:lnTo>
                    <a:pt x="6005647" y="3391431"/>
                  </a:lnTo>
                  <a:lnTo>
                    <a:pt x="6003642" y="3393501"/>
                  </a:lnTo>
                  <a:cubicBezTo>
                    <a:pt x="6004321" y="3393177"/>
                    <a:pt x="6004968" y="3394083"/>
                    <a:pt x="6005647" y="3394180"/>
                  </a:cubicBezTo>
                  <a:cubicBezTo>
                    <a:pt x="6005712" y="3396056"/>
                    <a:pt x="6005809" y="3397964"/>
                    <a:pt x="6005970" y="3399969"/>
                  </a:cubicBezTo>
                  <a:cubicBezTo>
                    <a:pt x="6005712" y="3400874"/>
                    <a:pt x="6005712" y="3401877"/>
                    <a:pt x="6006035" y="3403041"/>
                  </a:cubicBezTo>
                  <a:cubicBezTo>
                    <a:pt x="6006132" y="3403268"/>
                    <a:pt x="6006229" y="3403688"/>
                    <a:pt x="6006229" y="3404011"/>
                  </a:cubicBezTo>
                  <a:lnTo>
                    <a:pt x="6005130" y="3426553"/>
                  </a:lnTo>
                  <a:cubicBezTo>
                    <a:pt x="6005065" y="3426876"/>
                    <a:pt x="6004968" y="3427200"/>
                    <a:pt x="6004806" y="3427523"/>
                  </a:cubicBezTo>
                  <a:cubicBezTo>
                    <a:pt x="6004903" y="3427717"/>
                    <a:pt x="6004968" y="3427879"/>
                    <a:pt x="6005065" y="3428041"/>
                  </a:cubicBezTo>
                  <a:lnTo>
                    <a:pt x="6004806" y="3436805"/>
                  </a:lnTo>
                  <a:lnTo>
                    <a:pt x="6004386" y="3444082"/>
                  </a:lnTo>
                  <a:lnTo>
                    <a:pt x="6004321" y="3444276"/>
                  </a:lnTo>
                  <a:cubicBezTo>
                    <a:pt x="6004224" y="3444502"/>
                    <a:pt x="6004224" y="3445084"/>
                    <a:pt x="6004159" y="3445731"/>
                  </a:cubicBezTo>
                  <a:lnTo>
                    <a:pt x="6004321" y="3445731"/>
                  </a:lnTo>
                  <a:cubicBezTo>
                    <a:pt x="6003965" y="3453364"/>
                    <a:pt x="6003965" y="3460899"/>
                    <a:pt x="6004062" y="3468499"/>
                  </a:cubicBezTo>
                  <a:cubicBezTo>
                    <a:pt x="6003739" y="3481177"/>
                    <a:pt x="6003416" y="3493854"/>
                    <a:pt x="6003060" y="3506597"/>
                  </a:cubicBezTo>
                  <a:cubicBezTo>
                    <a:pt x="6002316" y="3510672"/>
                    <a:pt x="6001896" y="3515296"/>
                    <a:pt x="6002090" y="3520665"/>
                  </a:cubicBezTo>
                  <a:cubicBezTo>
                    <a:pt x="6002736" y="3555529"/>
                    <a:pt x="6003319" y="3588904"/>
                    <a:pt x="6008525" y="3623186"/>
                  </a:cubicBezTo>
                  <a:lnTo>
                    <a:pt x="6008849" y="3624835"/>
                  </a:lnTo>
                  <a:cubicBezTo>
                    <a:pt x="6008687" y="3625256"/>
                    <a:pt x="6008525" y="3625579"/>
                    <a:pt x="6008299" y="3626064"/>
                  </a:cubicBezTo>
                  <a:cubicBezTo>
                    <a:pt x="6008622" y="3626226"/>
                    <a:pt x="6008784" y="3626323"/>
                    <a:pt x="6009043" y="3626420"/>
                  </a:cubicBezTo>
                  <a:lnTo>
                    <a:pt x="6009043" y="3628716"/>
                  </a:lnTo>
                  <a:lnTo>
                    <a:pt x="6008687" y="3629460"/>
                  </a:lnTo>
                  <a:cubicBezTo>
                    <a:pt x="6008849" y="3629880"/>
                    <a:pt x="6008946" y="3630204"/>
                    <a:pt x="6009043" y="3630462"/>
                  </a:cubicBezTo>
                  <a:lnTo>
                    <a:pt x="6009269" y="3641070"/>
                  </a:lnTo>
                  <a:lnTo>
                    <a:pt x="6008946" y="3640973"/>
                  </a:lnTo>
                  <a:cubicBezTo>
                    <a:pt x="6008849" y="3641555"/>
                    <a:pt x="6008784" y="3642138"/>
                    <a:pt x="6008784" y="3642720"/>
                  </a:cubicBezTo>
                  <a:cubicBezTo>
                    <a:pt x="6008687" y="3642978"/>
                    <a:pt x="6008622" y="3643140"/>
                    <a:pt x="6008525" y="3643367"/>
                  </a:cubicBezTo>
                  <a:cubicBezTo>
                    <a:pt x="6008784" y="3644046"/>
                    <a:pt x="6008946" y="3644693"/>
                    <a:pt x="6009108" y="3645275"/>
                  </a:cubicBezTo>
                  <a:lnTo>
                    <a:pt x="6009463" y="3645048"/>
                  </a:lnTo>
                  <a:lnTo>
                    <a:pt x="6009787" y="3653133"/>
                  </a:lnTo>
                  <a:lnTo>
                    <a:pt x="6009528" y="3653554"/>
                  </a:lnTo>
                  <a:cubicBezTo>
                    <a:pt x="6009205" y="3654136"/>
                    <a:pt x="6009205" y="3654039"/>
                    <a:pt x="6009269" y="3656529"/>
                  </a:cubicBezTo>
                  <a:cubicBezTo>
                    <a:pt x="6009528" y="3656465"/>
                    <a:pt x="6009787" y="3656529"/>
                    <a:pt x="6009948" y="3656788"/>
                  </a:cubicBezTo>
                  <a:cubicBezTo>
                    <a:pt x="6010175" y="3660022"/>
                    <a:pt x="6010434" y="3663256"/>
                    <a:pt x="6010692" y="3666458"/>
                  </a:cubicBezTo>
                  <a:cubicBezTo>
                    <a:pt x="6010531" y="3666652"/>
                    <a:pt x="6010369" y="3666814"/>
                    <a:pt x="6010175" y="3666975"/>
                  </a:cubicBezTo>
                  <a:cubicBezTo>
                    <a:pt x="6010434" y="3667040"/>
                    <a:pt x="6010595" y="3667137"/>
                    <a:pt x="6010757" y="3667202"/>
                  </a:cubicBezTo>
                  <a:cubicBezTo>
                    <a:pt x="6011533" y="3675837"/>
                    <a:pt x="6012600" y="3684375"/>
                    <a:pt x="6014088" y="3692460"/>
                  </a:cubicBezTo>
                  <a:lnTo>
                    <a:pt x="6017322" y="3725254"/>
                  </a:lnTo>
                  <a:lnTo>
                    <a:pt x="6017225" y="3725157"/>
                  </a:lnTo>
                  <a:cubicBezTo>
                    <a:pt x="6017322" y="3726838"/>
                    <a:pt x="6017322" y="3728391"/>
                    <a:pt x="6017549" y="3729814"/>
                  </a:cubicBezTo>
                  <a:cubicBezTo>
                    <a:pt x="6017646" y="3730461"/>
                    <a:pt x="6017807" y="3731043"/>
                    <a:pt x="6017969" y="3731722"/>
                  </a:cubicBezTo>
                  <a:lnTo>
                    <a:pt x="6018228" y="3734050"/>
                  </a:lnTo>
                  <a:cubicBezTo>
                    <a:pt x="6018131" y="3734374"/>
                    <a:pt x="6018131" y="3734762"/>
                    <a:pt x="6018389" y="3735182"/>
                  </a:cubicBezTo>
                  <a:lnTo>
                    <a:pt x="6020200" y="3750350"/>
                  </a:lnTo>
                  <a:cubicBezTo>
                    <a:pt x="6019715" y="3750253"/>
                    <a:pt x="6019133" y="3749930"/>
                    <a:pt x="6018648" y="3750350"/>
                  </a:cubicBezTo>
                  <a:cubicBezTo>
                    <a:pt x="6019036" y="3751418"/>
                    <a:pt x="6019392" y="3752323"/>
                    <a:pt x="6019618" y="3752905"/>
                  </a:cubicBezTo>
                  <a:cubicBezTo>
                    <a:pt x="6019812" y="3752323"/>
                    <a:pt x="6020039" y="3751676"/>
                    <a:pt x="6020200" y="3750997"/>
                  </a:cubicBezTo>
                  <a:cubicBezTo>
                    <a:pt x="6021623" y="3762349"/>
                    <a:pt x="6023111" y="3773700"/>
                    <a:pt x="6024858" y="3785020"/>
                  </a:cubicBezTo>
                  <a:cubicBezTo>
                    <a:pt x="6024502" y="3784955"/>
                    <a:pt x="6024275" y="3784955"/>
                    <a:pt x="6023855" y="3784858"/>
                  </a:cubicBezTo>
                  <a:cubicBezTo>
                    <a:pt x="6024275" y="3785376"/>
                    <a:pt x="6024664" y="3785796"/>
                    <a:pt x="6025019" y="3786281"/>
                  </a:cubicBezTo>
                  <a:lnTo>
                    <a:pt x="6027898" y="3804651"/>
                  </a:lnTo>
                  <a:lnTo>
                    <a:pt x="6030226" y="3819819"/>
                  </a:lnTo>
                  <a:cubicBezTo>
                    <a:pt x="6030226" y="3820142"/>
                    <a:pt x="6030388" y="3820465"/>
                    <a:pt x="6030323" y="3820789"/>
                  </a:cubicBezTo>
                  <a:lnTo>
                    <a:pt x="6029385" y="3821209"/>
                  </a:lnTo>
                  <a:lnTo>
                    <a:pt x="6027574" y="3822050"/>
                  </a:lnTo>
                  <a:lnTo>
                    <a:pt x="6023855" y="3823699"/>
                  </a:lnTo>
                  <a:lnTo>
                    <a:pt x="6016384" y="3826998"/>
                  </a:lnTo>
                  <a:cubicBezTo>
                    <a:pt x="6015834" y="3826934"/>
                    <a:pt x="6015252" y="3826837"/>
                    <a:pt x="6014670" y="3826772"/>
                  </a:cubicBezTo>
                  <a:cubicBezTo>
                    <a:pt x="6014670" y="3827192"/>
                    <a:pt x="6014670" y="3827419"/>
                    <a:pt x="6014735" y="3827677"/>
                  </a:cubicBezTo>
                  <a:lnTo>
                    <a:pt x="6014735" y="3827742"/>
                  </a:lnTo>
                  <a:lnTo>
                    <a:pt x="6009366" y="3829974"/>
                  </a:lnTo>
                  <a:lnTo>
                    <a:pt x="6009269" y="3829974"/>
                  </a:lnTo>
                  <a:cubicBezTo>
                    <a:pt x="6009205" y="3830071"/>
                    <a:pt x="6009108" y="3830071"/>
                    <a:pt x="6009043" y="3830168"/>
                  </a:cubicBezTo>
                  <a:lnTo>
                    <a:pt x="6006391" y="3831235"/>
                  </a:lnTo>
                  <a:cubicBezTo>
                    <a:pt x="6005485" y="3831397"/>
                    <a:pt x="6004483" y="3831494"/>
                    <a:pt x="6003577" y="3831720"/>
                  </a:cubicBezTo>
                  <a:cubicBezTo>
                    <a:pt x="6001410" y="3832302"/>
                    <a:pt x="5999341" y="3832626"/>
                    <a:pt x="5997012" y="3833143"/>
                  </a:cubicBezTo>
                  <a:cubicBezTo>
                    <a:pt x="5996947" y="3833143"/>
                    <a:pt x="5997109" y="3833143"/>
                    <a:pt x="5997271" y="3833046"/>
                  </a:cubicBezTo>
                  <a:cubicBezTo>
                    <a:pt x="5997206" y="3832981"/>
                    <a:pt x="5997109" y="3832884"/>
                    <a:pt x="5996947" y="3832787"/>
                  </a:cubicBezTo>
                  <a:cubicBezTo>
                    <a:pt x="5996850" y="3832787"/>
                    <a:pt x="5996527" y="3832981"/>
                    <a:pt x="5996268" y="3833046"/>
                  </a:cubicBezTo>
                  <a:cubicBezTo>
                    <a:pt x="5996430" y="3833046"/>
                    <a:pt x="5996624" y="3833143"/>
                    <a:pt x="5997044" y="3833143"/>
                  </a:cubicBezTo>
                  <a:cubicBezTo>
                    <a:pt x="5997594" y="3833305"/>
                    <a:pt x="5998015" y="3833466"/>
                    <a:pt x="5998597" y="3833790"/>
                  </a:cubicBezTo>
                  <a:cubicBezTo>
                    <a:pt x="5997529" y="3834113"/>
                    <a:pt x="5996689" y="3834792"/>
                    <a:pt x="5995686" y="3835116"/>
                  </a:cubicBezTo>
                  <a:lnTo>
                    <a:pt x="5995460" y="3835213"/>
                  </a:lnTo>
                  <a:cubicBezTo>
                    <a:pt x="5994878" y="3835375"/>
                    <a:pt x="5994295" y="3835472"/>
                    <a:pt x="5993455" y="3835278"/>
                  </a:cubicBezTo>
                  <a:cubicBezTo>
                    <a:pt x="5993228" y="3835213"/>
                    <a:pt x="5992387" y="3835472"/>
                    <a:pt x="5991902" y="3835633"/>
                  </a:cubicBezTo>
                  <a:lnTo>
                    <a:pt x="5991320" y="3835860"/>
                  </a:lnTo>
                  <a:cubicBezTo>
                    <a:pt x="5991482" y="3835860"/>
                    <a:pt x="5991902" y="3835957"/>
                    <a:pt x="5992484" y="3836021"/>
                  </a:cubicBezTo>
                  <a:cubicBezTo>
                    <a:pt x="5992290" y="3836118"/>
                    <a:pt x="5992129" y="3836183"/>
                    <a:pt x="5992064" y="3836183"/>
                  </a:cubicBezTo>
                  <a:lnTo>
                    <a:pt x="5990479" y="3836701"/>
                  </a:lnTo>
                  <a:cubicBezTo>
                    <a:pt x="5990220" y="3836701"/>
                    <a:pt x="5989994" y="3836539"/>
                    <a:pt x="5989994" y="3836539"/>
                  </a:cubicBezTo>
                  <a:cubicBezTo>
                    <a:pt x="5990220" y="3836377"/>
                    <a:pt x="5990576" y="3836118"/>
                    <a:pt x="5990900" y="3835957"/>
                  </a:cubicBezTo>
                  <a:cubicBezTo>
                    <a:pt x="5989832" y="3836442"/>
                    <a:pt x="5988765" y="3837121"/>
                    <a:pt x="5987666" y="3837121"/>
                  </a:cubicBezTo>
                  <a:cubicBezTo>
                    <a:pt x="5985854" y="3837121"/>
                    <a:pt x="5984787" y="3837768"/>
                    <a:pt x="5983461" y="3838253"/>
                  </a:cubicBezTo>
                  <a:cubicBezTo>
                    <a:pt x="5980971" y="3839255"/>
                    <a:pt x="5981779" y="3837768"/>
                    <a:pt x="5979710" y="3838188"/>
                  </a:cubicBezTo>
                  <a:cubicBezTo>
                    <a:pt x="5978642" y="3838932"/>
                    <a:pt x="5977899" y="3839935"/>
                    <a:pt x="5975182" y="3840581"/>
                  </a:cubicBezTo>
                  <a:cubicBezTo>
                    <a:pt x="5974923" y="3840323"/>
                    <a:pt x="5974664" y="3840161"/>
                    <a:pt x="5974341" y="3839935"/>
                  </a:cubicBezTo>
                  <a:cubicBezTo>
                    <a:pt x="5972595" y="3840581"/>
                    <a:pt x="5970945" y="3841261"/>
                    <a:pt x="5969296" y="3841907"/>
                  </a:cubicBezTo>
                  <a:cubicBezTo>
                    <a:pt x="5968455" y="3841843"/>
                    <a:pt x="5967711" y="3841843"/>
                    <a:pt x="5967064" y="3841746"/>
                  </a:cubicBezTo>
                  <a:cubicBezTo>
                    <a:pt x="5965641" y="3841746"/>
                    <a:pt x="5965577" y="3843136"/>
                    <a:pt x="5963313" y="3842651"/>
                  </a:cubicBezTo>
                  <a:cubicBezTo>
                    <a:pt x="5962569" y="3842490"/>
                    <a:pt x="5960596" y="3842910"/>
                    <a:pt x="5959173" y="3842975"/>
                  </a:cubicBezTo>
                  <a:cubicBezTo>
                    <a:pt x="5958688" y="3843072"/>
                    <a:pt x="5958203" y="3843072"/>
                    <a:pt x="5957718" y="3843136"/>
                  </a:cubicBezTo>
                  <a:cubicBezTo>
                    <a:pt x="5957459" y="3843395"/>
                    <a:pt x="5957297" y="3843557"/>
                    <a:pt x="5957103" y="3843913"/>
                  </a:cubicBezTo>
                  <a:cubicBezTo>
                    <a:pt x="5954128" y="3844236"/>
                    <a:pt x="5951153" y="3844236"/>
                    <a:pt x="5948016" y="3844398"/>
                  </a:cubicBezTo>
                  <a:cubicBezTo>
                    <a:pt x="5947530" y="3844074"/>
                    <a:pt x="5946948" y="3843751"/>
                    <a:pt x="5946366" y="3843330"/>
                  </a:cubicBezTo>
                  <a:cubicBezTo>
                    <a:pt x="5945525" y="3843816"/>
                    <a:pt x="5944781" y="3844236"/>
                    <a:pt x="5943941" y="3844656"/>
                  </a:cubicBezTo>
                  <a:cubicBezTo>
                    <a:pt x="5943035" y="3844301"/>
                    <a:pt x="5942227" y="3844074"/>
                    <a:pt x="5941062" y="3843654"/>
                  </a:cubicBezTo>
                  <a:cubicBezTo>
                    <a:pt x="5940480" y="3844074"/>
                    <a:pt x="5940157" y="3844301"/>
                    <a:pt x="5939801" y="3844462"/>
                  </a:cubicBezTo>
                  <a:cubicBezTo>
                    <a:pt x="5937925" y="3844656"/>
                    <a:pt x="5936082" y="3844818"/>
                    <a:pt x="5934271" y="3844980"/>
                  </a:cubicBezTo>
                  <a:cubicBezTo>
                    <a:pt x="5933203" y="3845045"/>
                    <a:pt x="5932104" y="3844883"/>
                    <a:pt x="5932104" y="3845465"/>
                  </a:cubicBezTo>
                  <a:lnTo>
                    <a:pt x="5931037" y="3845465"/>
                  </a:lnTo>
                  <a:cubicBezTo>
                    <a:pt x="5931037" y="3844398"/>
                    <a:pt x="5929064" y="3844818"/>
                    <a:pt x="5927802" y="3844980"/>
                  </a:cubicBezTo>
                  <a:lnTo>
                    <a:pt x="5925894" y="3845303"/>
                  </a:lnTo>
                  <a:cubicBezTo>
                    <a:pt x="5922693" y="3845303"/>
                    <a:pt x="5919459" y="3844980"/>
                    <a:pt x="5916127" y="3844818"/>
                  </a:cubicBezTo>
                  <a:cubicBezTo>
                    <a:pt x="5904614" y="3844074"/>
                    <a:pt x="5893198" y="3842587"/>
                    <a:pt x="5881846" y="3840323"/>
                  </a:cubicBezTo>
                  <a:cubicBezTo>
                    <a:pt x="5881361" y="3839773"/>
                    <a:pt x="5879712" y="3839611"/>
                    <a:pt x="5879873" y="3838997"/>
                  </a:cubicBezTo>
                  <a:cubicBezTo>
                    <a:pt x="5879291" y="3839255"/>
                    <a:pt x="5878806" y="3839417"/>
                    <a:pt x="5878386" y="3839676"/>
                  </a:cubicBezTo>
                  <a:lnTo>
                    <a:pt x="5875475" y="3839094"/>
                  </a:lnTo>
                  <a:lnTo>
                    <a:pt x="5874990" y="3838770"/>
                  </a:lnTo>
                  <a:lnTo>
                    <a:pt x="5874569" y="3838932"/>
                  </a:lnTo>
                  <a:lnTo>
                    <a:pt x="5873987" y="3838770"/>
                  </a:lnTo>
                  <a:lnTo>
                    <a:pt x="5866872" y="3836765"/>
                  </a:lnTo>
                  <a:cubicBezTo>
                    <a:pt x="5866128" y="3835472"/>
                    <a:pt x="5862571" y="3834469"/>
                    <a:pt x="5861342" y="3832787"/>
                  </a:cubicBezTo>
                  <a:cubicBezTo>
                    <a:pt x="5861148" y="3833790"/>
                    <a:pt x="5861148" y="3834307"/>
                    <a:pt x="5861083" y="3834954"/>
                  </a:cubicBezTo>
                  <a:lnTo>
                    <a:pt x="5860824" y="3834857"/>
                  </a:lnTo>
                  <a:cubicBezTo>
                    <a:pt x="5859272" y="3833790"/>
                    <a:pt x="5858108" y="3833046"/>
                    <a:pt x="5856944" y="3832238"/>
                  </a:cubicBezTo>
                  <a:cubicBezTo>
                    <a:pt x="5857008" y="3832238"/>
                    <a:pt x="5856782" y="3832238"/>
                    <a:pt x="5856782" y="3832238"/>
                  </a:cubicBezTo>
                  <a:cubicBezTo>
                    <a:pt x="5856361" y="3833208"/>
                    <a:pt x="5853709" y="3831494"/>
                    <a:pt x="5852707" y="3831720"/>
                  </a:cubicBezTo>
                  <a:cubicBezTo>
                    <a:pt x="5852707" y="3831720"/>
                    <a:pt x="5852319" y="3831558"/>
                    <a:pt x="5852060" y="3831397"/>
                  </a:cubicBezTo>
                  <a:cubicBezTo>
                    <a:pt x="5850087" y="3830232"/>
                    <a:pt x="5848082" y="3829165"/>
                    <a:pt x="5846271" y="3828163"/>
                  </a:cubicBezTo>
                  <a:cubicBezTo>
                    <a:pt x="5843619" y="3827580"/>
                    <a:pt x="5840967" y="3826998"/>
                    <a:pt x="5838315" y="3826351"/>
                  </a:cubicBezTo>
                  <a:lnTo>
                    <a:pt x="5836666" y="3825608"/>
                  </a:lnTo>
                  <a:lnTo>
                    <a:pt x="5835825" y="3825252"/>
                  </a:lnTo>
                  <a:lnTo>
                    <a:pt x="5836084" y="3824767"/>
                  </a:lnTo>
                  <a:cubicBezTo>
                    <a:pt x="5835987" y="3824702"/>
                    <a:pt x="5835987" y="3824508"/>
                    <a:pt x="5835922" y="3824443"/>
                  </a:cubicBezTo>
                  <a:lnTo>
                    <a:pt x="5836245" y="3824346"/>
                  </a:lnTo>
                  <a:cubicBezTo>
                    <a:pt x="5836504" y="3823764"/>
                    <a:pt x="5836730" y="3823117"/>
                    <a:pt x="5836892" y="3822438"/>
                  </a:cubicBezTo>
                  <a:cubicBezTo>
                    <a:pt x="5836407" y="3821953"/>
                    <a:pt x="5835825" y="3821533"/>
                    <a:pt x="5835243" y="3821048"/>
                  </a:cubicBezTo>
                  <a:cubicBezTo>
                    <a:pt x="5835178" y="3821112"/>
                    <a:pt x="5835178" y="3821209"/>
                    <a:pt x="5835178" y="3821209"/>
                  </a:cubicBezTo>
                  <a:cubicBezTo>
                    <a:pt x="5834984" y="3821209"/>
                    <a:pt x="5834919" y="3821048"/>
                    <a:pt x="5834919" y="3820886"/>
                  </a:cubicBezTo>
                  <a:lnTo>
                    <a:pt x="5835081" y="3820886"/>
                  </a:lnTo>
                  <a:cubicBezTo>
                    <a:pt x="5834176" y="3820207"/>
                    <a:pt x="5833108" y="3819560"/>
                    <a:pt x="5832009" y="3818978"/>
                  </a:cubicBezTo>
                  <a:cubicBezTo>
                    <a:pt x="5831265" y="3818719"/>
                    <a:pt x="5830618" y="3818816"/>
                    <a:pt x="5829874" y="3818557"/>
                  </a:cubicBezTo>
                  <a:cubicBezTo>
                    <a:pt x="5829712" y="3819236"/>
                    <a:pt x="5828710" y="3818978"/>
                    <a:pt x="5827966" y="3819139"/>
                  </a:cubicBezTo>
                  <a:cubicBezTo>
                    <a:pt x="5828613" y="3819625"/>
                    <a:pt x="5829292" y="3820142"/>
                    <a:pt x="5829939" y="3820724"/>
                  </a:cubicBezTo>
                  <a:cubicBezTo>
                    <a:pt x="5829130" y="3820983"/>
                    <a:pt x="5828386" y="3820886"/>
                    <a:pt x="5827546" y="3820465"/>
                  </a:cubicBezTo>
                  <a:cubicBezTo>
                    <a:pt x="5826963" y="3820207"/>
                    <a:pt x="5826802" y="3819883"/>
                    <a:pt x="5826899" y="3819560"/>
                  </a:cubicBezTo>
                  <a:cubicBezTo>
                    <a:pt x="5826381" y="3819625"/>
                    <a:pt x="5825735" y="3819625"/>
                    <a:pt x="5825152" y="3819560"/>
                  </a:cubicBezTo>
                  <a:cubicBezTo>
                    <a:pt x="5825314" y="3819236"/>
                    <a:pt x="5825217" y="3819236"/>
                    <a:pt x="5825152" y="3819236"/>
                  </a:cubicBezTo>
                  <a:close/>
                  <a:moveTo>
                    <a:pt x="5835663" y="3821888"/>
                  </a:moveTo>
                  <a:cubicBezTo>
                    <a:pt x="5835566" y="3821630"/>
                    <a:pt x="5835566" y="3821371"/>
                    <a:pt x="5835307" y="3821048"/>
                  </a:cubicBezTo>
                  <a:cubicBezTo>
                    <a:pt x="5834984" y="3821468"/>
                    <a:pt x="5834822" y="3821727"/>
                    <a:pt x="5835663" y="3821888"/>
                  </a:cubicBezTo>
                  <a:close/>
                  <a:moveTo>
                    <a:pt x="6113666" y="2899655"/>
                  </a:moveTo>
                  <a:lnTo>
                    <a:pt x="6113019" y="2900819"/>
                  </a:lnTo>
                  <a:lnTo>
                    <a:pt x="6113019" y="2901045"/>
                  </a:lnTo>
                  <a:cubicBezTo>
                    <a:pt x="6113278" y="2900819"/>
                    <a:pt x="6113504" y="2900560"/>
                    <a:pt x="6113763" y="2900237"/>
                  </a:cubicBezTo>
                  <a:cubicBezTo>
                    <a:pt x="6114086" y="2899655"/>
                    <a:pt x="6113924" y="2899655"/>
                    <a:pt x="6113666" y="2899655"/>
                  </a:cubicBezTo>
                  <a:close/>
                  <a:moveTo>
                    <a:pt x="6062502" y="2845678"/>
                  </a:moveTo>
                  <a:cubicBezTo>
                    <a:pt x="6061370" y="2846001"/>
                    <a:pt x="6061112" y="2846163"/>
                    <a:pt x="6061112" y="2846648"/>
                  </a:cubicBezTo>
                  <a:cubicBezTo>
                    <a:pt x="6061532" y="2846422"/>
                    <a:pt x="6061856" y="2846163"/>
                    <a:pt x="6062502" y="2845678"/>
                  </a:cubicBezTo>
                  <a:close/>
                  <a:moveTo>
                    <a:pt x="6047529" y="2829604"/>
                  </a:moveTo>
                  <a:cubicBezTo>
                    <a:pt x="6047270" y="2829604"/>
                    <a:pt x="6047108" y="2829701"/>
                    <a:pt x="6046688" y="2829701"/>
                  </a:cubicBezTo>
                  <a:cubicBezTo>
                    <a:pt x="6046882" y="2830089"/>
                    <a:pt x="6046946" y="2830186"/>
                    <a:pt x="6047529" y="2829604"/>
                  </a:cubicBezTo>
                  <a:close/>
                  <a:moveTo>
                    <a:pt x="6127087" y="2900140"/>
                  </a:moveTo>
                  <a:cubicBezTo>
                    <a:pt x="6126828" y="2900819"/>
                    <a:pt x="6126828" y="2901563"/>
                    <a:pt x="6126602" y="2902210"/>
                  </a:cubicBezTo>
                  <a:cubicBezTo>
                    <a:pt x="6126020" y="2903277"/>
                    <a:pt x="6125438" y="2904376"/>
                    <a:pt x="6124856" y="2905347"/>
                  </a:cubicBezTo>
                  <a:lnTo>
                    <a:pt x="6124856" y="2905185"/>
                  </a:lnTo>
                  <a:cubicBezTo>
                    <a:pt x="6124759" y="2905282"/>
                    <a:pt x="6124597" y="2905347"/>
                    <a:pt x="6124597" y="2905444"/>
                  </a:cubicBezTo>
                  <a:cubicBezTo>
                    <a:pt x="6124338" y="2905185"/>
                    <a:pt x="6124209" y="2905023"/>
                    <a:pt x="6123950" y="2905864"/>
                  </a:cubicBezTo>
                  <a:cubicBezTo>
                    <a:pt x="6124112" y="2905767"/>
                    <a:pt x="6124338" y="2905702"/>
                    <a:pt x="6124597" y="2905444"/>
                  </a:cubicBezTo>
                  <a:cubicBezTo>
                    <a:pt x="6124597" y="2905444"/>
                    <a:pt x="6124694" y="2905444"/>
                    <a:pt x="6124694" y="2905541"/>
                  </a:cubicBezTo>
                  <a:cubicBezTo>
                    <a:pt x="6124274" y="2906188"/>
                    <a:pt x="6123950" y="2906770"/>
                    <a:pt x="6123530" y="2907255"/>
                  </a:cubicBezTo>
                  <a:cubicBezTo>
                    <a:pt x="6123109" y="2907190"/>
                    <a:pt x="6122689" y="2907028"/>
                    <a:pt x="6122268" y="2906867"/>
                  </a:cubicBezTo>
                  <a:lnTo>
                    <a:pt x="6122268" y="2906511"/>
                  </a:lnTo>
                  <a:lnTo>
                    <a:pt x="6122042" y="2906673"/>
                  </a:lnTo>
                  <a:lnTo>
                    <a:pt x="6121622" y="2906511"/>
                  </a:lnTo>
                  <a:cubicBezTo>
                    <a:pt x="6121783" y="2905282"/>
                    <a:pt x="6121719" y="2905120"/>
                    <a:pt x="6121039" y="2905864"/>
                  </a:cubicBezTo>
                  <a:cubicBezTo>
                    <a:pt x="6120942" y="2905347"/>
                    <a:pt x="6120942" y="2904959"/>
                    <a:pt x="6120878" y="2904441"/>
                  </a:cubicBezTo>
                  <a:cubicBezTo>
                    <a:pt x="6120716" y="2904538"/>
                    <a:pt x="6120393" y="2904700"/>
                    <a:pt x="6120199" y="2904700"/>
                  </a:cubicBezTo>
                  <a:cubicBezTo>
                    <a:pt x="6119875" y="2904700"/>
                    <a:pt x="6119875" y="2904053"/>
                    <a:pt x="6119875" y="2903536"/>
                  </a:cubicBezTo>
                  <a:cubicBezTo>
                    <a:pt x="6120199" y="2903115"/>
                    <a:pt x="6120554" y="2902792"/>
                    <a:pt x="6120393" y="2902210"/>
                  </a:cubicBezTo>
                  <a:cubicBezTo>
                    <a:pt x="6120069" y="2902371"/>
                    <a:pt x="6119713" y="2902468"/>
                    <a:pt x="6119325" y="2902727"/>
                  </a:cubicBezTo>
                  <a:cubicBezTo>
                    <a:pt x="6119228" y="2902792"/>
                    <a:pt x="6119067" y="2903115"/>
                    <a:pt x="6118808" y="2903633"/>
                  </a:cubicBezTo>
                  <a:cubicBezTo>
                    <a:pt x="6118873" y="2902630"/>
                    <a:pt x="6117805" y="2902889"/>
                    <a:pt x="6119067" y="2900884"/>
                  </a:cubicBezTo>
                  <a:cubicBezTo>
                    <a:pt x="6118646" y="2901304"/>
                    <a:pt x="6118388" y="2901628"/>
                    <a:pt x="6118129" y="2901725"/>
                  </a:cubicBezTo>
                  <a:cubicBezTo>
                    <a:pt x="6117902" y="2901886"/>
                    <a:pt x="6117741" y="2901886"/>
                    <a:pt x="6117482" y="2901886"/>
                  </a:cubicBezTo>
                  <a:cubicBezTo>
                    <a:pt x="6117579" y="2901207"/>
                    <a:pt x="6117644" y="2900560"/>
                    <a:pt x="6117805" y="2899719"/>
                  </a:cubicBezTo>
                  <a:cubicBezTo>
                    <a:pt x="6117417" y="2900140"/>
                    <a:pt x="6117159" y="2900302"/>
                    <a:pt x="6116997" y="2900463"/>
                  </a:cubicBezTo>
                  <a:cubicBezTo>
                    <a:pt x="6116738" y="2901045"/>
                    <a:pt x="6116415" y="2901401"/>
                    <a:pt x="6116059" y="2901563"/>
                  </a:cubicBezTo>
                  <a:lnTo>
                    <a:pt x="6115736" y="2901466"/>
                  </a:lnTo>
                  <a:lnTo>
                    <a:pt x="6116253" y="2899558"/>
                  </a:lnTo>
                  <a:cubicBezTo>
                    <a:pt x="6115994" y="2900237"/>
                    <a:pt x="6115574" y="2900722"/>
                    <a:pt x="6115250" y="2901304"/>
                  </a:cubicBezTo>
                  <a:cubicBezTo>
                    <a:pt x="6114927" y="2901207"/>
                    <a:pt x="6114507" y="2901304"/>
                    <a:pt x="6114086" y="2901304"/>
                  </a:cubicBezTo>
                  <a:cubicBezTo>
                    <a:pt x="6113989" y="2901045"/>
                    <a:pt x="6113860" y="2900981"/>
                    <a:pt x="6113504" y="2901207"/>
                  </a:cubicBezTo>
                  <a:cubicBezTo>
                    <a:pt x="6113439" y="2901304"/>
                    <a:pt x="6113342" y="2901304"/>
                    <a:pt x="6113278" y="2901401"/>
                  </a:cubicBezTo>
                  <a:lnTo>
                    <a:pt x="6109785" y="2899234"/>
                  </a:lnTo>
                  <a:cubicBezTo>
                    <a:pt x="6109785" y="2899137"/>
                    <a:pt x="6109785" y="2898976"/>
                    <a:pt x="6109785" y="2898911"/>
                  </a:cubicBezTo>
                  <a:cubicBezTo>
                    <a:pt x="6109720" y="2898976"/>
                    <a:pt x="6109623" y="2899073"/>
                    <a:pt x="6109526" y="2899137"/>
                  </a:cubicBezTo>
                  <a:lnTo>
                    <a:pt x="6108200" y="2898329"/>
                  </a:lnTo>
                  <a:cubicBezTo>
                    <a:pt x="6107877" y="2898005"/>
                    <a:pt x="6107553" y="2897747"/>
                    <a:pt x="6107230" y="2897423"/>
                  </a:cubicBezTo>
                  <a:lnTo>
                    <a:pt x="6107230" y="2897326"/>
                  </a:lnTo>
                  <a:cubicBezTo>
                    <a:pt x="6107230" y="2897261"/>
                    <a:pt x="6107133" y="2897164"/>
                    <a:pt x="6107068" y="2897067"/>
                  </a:cubicBezTo>
                  <a:lnTo>
                    <a:pt x="6106971" y="2897261"/>
                  </a:lnTo>
                  <a:cubicBezTo>
                    <a:pt x="6105904" y="2896324"/>
                    <a:pt x="6104837" y="2895580"/>
                    <a:pt x="6103575" y="2894998"/>
                  </a:cubicBezTo>
                  <a:cubicBezTo>
                    <a:pt x="6101764" y="2893607"/>
                    <a:pt x="6100018" y="2892119"/>
                    <a:pt x="6098530" y="2890308"/>
                  </a:cubicBezTo>
                  <a:cubicBezTo>
                    <a:pt x="6098368" y="2889209"/>
                    <a:pt x="6098045" y="2888303"/>
                    <a:pt x="6097301" y="2887721"/>
                  </a:cubicBezTo>
                  <a:cubicBezTo>
                    <a:pt x="6092321" y="2884163"/>
                    <a:pt x="6088505" y="2879765"/>
                    <a:pt x="6082069" y="2877954"/>
                  </a:cubicBezTo>
                  <a:cubicBezTo>
                    <a:pt x="6081972" y="2877954"/>
                    <a:pt x="6081810" y="2877954"/>
                    <a:pt x="6081713" y="2877889"/>
                  </a:cubicBezTo>
                  <a:cubicBezTo>
                    <a:pt x="6081810" y="2877695"/>
                    <a:pt x="6081875" y="2877469"/>
                    <a:pt x="6081972" y="2877210"/>
                  </a:cubicBezTo>
                  <a:cubicBezTo>
                    <a:pt x="6081713" y="2877372"/>
                    <a:pt x="6081551" y="2877534"/>
                    <a:pt x="6081389" y="2877695"/>
                  </a:cubicBezTo>
                  <a:lnTo>
                    <a:pt x="6081131" y="2877372"/>
                  </a:lnTo>
                  <a:lnTo>
                    <a:pt x="6081292" y="2877048"/>
                  </a:lnTo>
                  <a:cubicBezTo>
                    <a:pt x="6081131" y="2877048"/>
                    <a:pt x="6081066" y="2877145"/>
                    <a:pt x="6080969" y="2877145"/>
                  </a:cubicBezTo>
                  <a:cubicBezTo>
                    <a:pt x="6080646" y="2876563"/>
                    <a:pt x="6080322" y="2875981"/>
                    <a:pt x="6079999" y="2875464"/>
                  </a:cubicBezTo>
                  <a:lnTo>
                    <a:pt x="6080225" y="2875237"/>
                  </a:lnTo>
                  <a:cubicBezTo>
                    <a:pt x="6080225" y="2875076"/>
                    <a:pt x="6080225" y="2874979"/>
                    <a:pt x="6080225" y="2874817"/>
                  </a:cubicBezTo>
                  <a:cubicBezTo>
                    <a:pt x="6080225" y="2874720"/>
                    <a:pt x="6080322" y="2874655"/>
                    <a:pt x="6080387" y="2874493"/>
                  </a:cubicBezTo>
                  <a:cubicBezTo>
                    <a:pt x="6080225" y="2874493"/>
                    <a:pt x="6079999" y="2874558"/>
                    <a:pt x="6079805" y="2874558"/>
                  </a:cubicBezTo>
                  <a:lnTo>
                    <a:pt x="6079643" y="2874817"/>
                  </a:lnTo>
                  <a:cubicBezTo>
                    <a:pt x="6079320" y="2874396"/>
                    <a:pt x="6079061" y="2874073"/>
                    <a:pt x="6078802" y="2873653"/>
                  </a:cubicBezTo>
                  <a:lnTo>
                    <a:pt x="6078996" y="2873394"/>
                  </a:lnTo>
                  <a:cubicBezTo>
                    <a:pt x="6079158" y="2873070"/>
                    <a:pt x="6079158" y="2873070"/>
                    <a:pt x="6078899" y="2872747"/>
                  </a:cubicBezTo>
                  <a:cubicBezTo>
                    <a:pt x="6078738" y="2873006"/>
                    <a:pt x="6078576" y="2873070"/>
                    <a:pt x="6078414" y="2873168"/>
                  </a:cubicBezTo>
                  <a:cubicBezTo>
                    <a:pt x="6078091" y="2872747"/>
                    <a:pt x="6077670" y="2872327"/>
                    <a:pt x="6077250" y="2871906"/>
                  </a:cubicBezTo>
                  <a:cubicBezTo>
                    <a:pt x="6077347" y="2871745"/>
                    <a:pt x="6077476" y="2871680"/>
                    <a:pt x="6077573" y="2871486"/>
                  </a:cubicBezTo>
                  <a:lnTo>
                    <a:pt x="6077153" y="2871906"/>
                  </a:lnTo>
                  <a:cubicBezTo>
                    <a:pt x="6076086" y="2870839"/>
                    <a:pt x="6074857" y="2869998"/>
                    <a:pt x="6073272" y="2869513"/>
                  </a:cubicBezTo>
                  <a:cubicBezTo>
                    <a:pt x="6071946" y="2868090"/>
                    <a:pt x="6070620" y="2866699"/>
                    <a:pt x="6069391" y="2865276"/>
                  </a:cubicBezTo>
                  <a:cubicBezTo>
                    <a:pt x="6069197" y="2865050"/>
                    <a:pt x="6069197" y="2864727"/>
                    <a:pt x="6068971" y="2864532"/>
                  </a:cubicBezTo>
                  <a:cubicBezTo>
                    <a:pt x="6068874" y="2864468"/>
                    <a:pt x="6068712" y="2864468"/>
                    <a:pt x="6068550" y="2864468"/>
                  </a:cubicBezTo>
                  <a:lnTo>
                    <a:pt x="6068324" y="2864144"/>
                  </a:lnTo>
                  <a:cubicBezTo>
                    <a:pt x="6068388" y="2864047"/>
                    <a:pt x="6068324" y="2863950"/>
                    <a:pt x="6068130" y="2863950"/>
                  </a:cubicBezTo>
                  <a:lnTo>
                    <a:pt x="6066319" y="2862075"/>
                  </a:lnTo>
                  <a:cubicBezTo>
                    <a:pt x="6066739" y="2861719"/>
                    <a:pt x="6067127" y="2861395"/>
                    <a:pt x="6067483" y="2861072"/>
                  </a:cubicBezTo>
                  <a:cubicBezTo>
                    <a:pt x="6067127" y="2861137"/>
                    <a:pt x="6066804" y="2861137"/>
                    <a:pt x="6066642" y="2861234"/>
                  </a:cubicBezTo>
                  <a:cubicBezTo>
                    <a:pt x="6066577" y="2861492"/>
                    <a:pt x="6066383" y="2861719"/>
                    <a:pt x="6066254" y="2862075"/>
                  </a:cubicBezTo>
                  <a:lnTo>
                    <a:pt x="6062179" y="2857676"/>
                  </a:lnTo>
                  <a:cubicBezTo>
                    <a:pt x="6062438" y="2857514"/>
                    <a:pt x="6062664" y="2857353"/>
                    <a:pt x="6062923" y="2857094"/>
                  </a:cubicBezTo>
                  <a:cubicBezTo>
                    <a:pt x="6062599" y="2857256"/>
                    <a:pt x="6062244" y="2857417"/>
                    <a:pt x="6062017" y="2857514"/>
                  </a:cubicBezTo>
                  <a:cubicBezTo>
                    <a:pt x="6060530" y="2855930"/>
                    <a:pt x="6058945" y="2854442"/>
                    <a:pt x="6057393" y="2852954"/>
                  </a:cubicBezTo>
                  <a:cubicBezTo>
                    <a:pt x="6057554" y="2852696"/>
                    <a:pt x="6057716" y="2852469"/>
                    <a:pt x="6057878" y="2852211"/>
                  </a:cubicBezTo>
                  <a:cubicBezTo>
                    <a:pt x="6057619" y="2852469"/>
                    <a:pt x="6057393" y="2852534"/>
                    <a:pt x="6057231" y="2852696"/>
                  </a:cubicBezTo>
                  <a:lnTo>
                    <a:pt x="6057134" y="2852793"/>
                  </a:lnTo>
                  <a:lnTo>
                    <a:pt x="6056390" y="2852114"/>
                  </a:lnTo>
                  <a:lnTo>
                    <a:pt x="6056293" y="2852114"/>
                  </a:lnTo>
                  <a:lnTo>
                    <a:pt x="6055970" y="2851790"/>
                  </a:lnTo>
                  <a:cubicBezTo>
                    <a:pt x="6055970" y="2851531"/>
                    <a:pt x="6056131" y="2851305"/>
                    <a:pt x="6056034" y="2851143"/>
                  </a:cubicBezTo>
                  <a:cubicBezTo>
                    <a:pt x="6055970" y="2850723"/>
                    <a:pt x="6055970" y="2850302"/>
                    <a:pt x="6055905" y="2849817"/>
                  </a:cubicBezTo>
                  <a:lnTo>
                    <a:pt x="6056131" y="2849559"/>
                  </a:lnTo>
                  <a:lnTo>
                    <a:pt x="6056034" y="2849462"/>
                  </a:lnTo>
                  <a:cubicBezTo>
                    <a:pt x="6055970" y="2849559"/>
                    <a:pt x="6055970" y="2849656"/>
                    <a:pt x="6055905" y="2849720"/>
                  </a:cubicBezTo>
                  <a:cubicBezTo>
                    <a:pt x="6055711" y="2849979"/>
                    <a:pt x="6055549" y="2850238"/>
                    <a:pt x="6055226" y="2850561"/>
                  </a:cubicBezTo>
                  <a:cubicBezTo>
                    <a:pt x="6055161" y="2850399"/>
                    <a:pt x="6054708" y="2850464"/>
                    <a:pt x="6054579" y="2850399"/>
                  </a:cubicBezTo>
                  <a:cubicBezTo>
                    <a:pt x="6054482" y="2850302"/>
                    <a:pt x="6054482" y="2850141"/>
                    <a:pt x="6054708" y="2849817"/>
                  </a:cubicBezTo>
                  <a:cubicBezTo>
                    <a:pt x="6054805" y="2849720"/>
                    <a:pt x="6054708" y="2849656"/>
                    <a:pt x="6054644" y="2849559"/>
                  </a:cubicBezTo>
                  <a:lnTo>
                    <a:pt x="6054579" y="2849559"/>
                  </a:lnTo>
                  <a:cubicBezTo>
                    <a:pt x="6054579" y="2849656"/>
                    <a:pt x="6054385" y="2849817"/>
                    <a:pt x="6054320" y="2849979"/>
                  </a:cubicBezTo>
                  <a:lnTo>
                    <a:pt x="6054223" y="2849979"/>
                  </a:lnTo>
                  <a:lnTo>
                    <a:pt x="6054061" y="2849817"/>
                  </a:lnTo>
                  <a:cubicBezTo>
                    <a:pt x="6054158" y="2849720"/>
                    <a:pt x="6054223" y="2849559"/>
                    <a:pt x="6054223" y="2849559"/>
                  </a:cubicBezTo>
                  <a:cubicBezTo>
                    <a:pt x="6054320" y="2849559"/>
                    <a:pt x="6054482" y="2849559"/>
                    <a:pt x="6054579" y="2849559"/>
                  </a:cubicBezTo>
                  <a:cubicBezTo>
                    <a:pt x="6054320" y="2849559"/>
                    <a:pt x="6053900" y="2849559"/>
                    <a:pt x="6054061" y="2849235"/>
                  </a:cubicBezTo>
                  <a:cubicBezTo>
                    <a:pt x="6054223" y="2848718"/>
                    <a:pt x="6053900" y="2848718"/>
                    <a:pt x="6053576" y="2848718"/>
                  </a:cubicBezTo>
                  <a:cubicBezTo>
                    <a:pt x="6052994" y="2848653"/>
                    <a:pt x="6054061" y="2847974"/>
                    <a:pt x="6053964" y="2847651"/>
                  </a:cubicBezTo>
                  <a:cubicBezTo>
                    <a:pt x="6053479" y="2847812"/>
                    <a:pt x="6052735" y="2848233"/>
                    <a:pt x="6052412" y="2847909"/>
                  </a:cubicBezTo>
                  <a:cubicBezTo>
                    <a:pt x="6052574" y="2847748"/>
                    <a:pt x="6052735" y="2847489"/>
                    <a:pt x="6052994" y="2847327"/>
                  </a:cubicBezTo>
                  <a:lnTo>
                    <a:pt x="6051668" y="2847230"/>
                  </a:lnTo>
                  <a:cubicBezTo>
                    <a:pt x="6051765" y="2847004"/>
                    <a:pt x="6051830" y="2846810"/>
                    <a:pt x="6051830" y="2846648"/>
                  </a:cubicBezTo>
                  <a:cubicBezTo>
                    <a:pt x="6051895" y="2846325"/>
                    <a:pt x="6050763" y="2847165"/>
                    <a:pt x="6051248" y="2846325"/>
                  </a:cubicBezTo>
                  <a:cubicBezTo>
                    <a:pt x="6051409" y="2846098"/>
                    <a:pt x="6051183" y="2845839"/>
                    <a:pt x="6051021" y="2845581"/>
                  </a:cubicBezTo>
                  <a:cubicBezTo>
                    <a:pt x="6051021" y="2845516"/>
                    <a:pt x="6050924" y="2845419"/>
                    <a:pt x="6050827" y="2845419"/>
                  </a:cubicBezTo>
                  <a:cubicBezTo>
                    <a:pt x="6050666" y="2845516"/>
                    <a:pt x="6050504" y="2845581"/>
                    <a:pt x="6050245" y="2845742"/>
                  </a:cubicBezTo>
                  <a:cubicBezTo>
                    <a:pt x="6050083" y="2845257"/>
                    <a:pt x="6049825" y="2844740"/>
                    <a:pt x="6049695" y="2844255"/>
                  </a:cubicBezTo>
                  <a:cubicBezTo>
                    <a:pt x="6049922" y="2844028"/>
                    <a:pt x="6050181" y="2843673"/>
                    <a:pt x="6050504" y="2843252"/>
                  </a:cubicBezTo>
                  <a:cubicBezTo>
                    <a:pt x="6050083" y="2843446"/>
                    <a:pt x="6049760" y="2843511"/>
                    <a:pt x="6049340" y="2843608"/>
                  </a:cubicBezTo>
                  <a:cubicBezTo>
                    <a:pt x="6049501" y="2843252"/>
                    <a:pt x="6049760" y="2842929"/>
                    <a:pt x="6050019" y="2842508"/>
                  </a:cubicBezTo>
                  <a:cubicBezTo>
                    <a:pt x="6049695" y="2842670"/>
                    <a:pt x="6049437" y="2842767"/>
                    <a:pt x="6049275" y="2842864"/>
                  </a:cubicBezTo>
                  <a:cubicBezTo>
                    <a:pt x="6049016" y="2842702"/>
                    <a:pt x="6048693" y="2842508"/>
                    <a:pt x="6048499" y="2842282"/>
                  </a:cubicBezTo>
                  <a:cubicBezTo>
                    <a:pt x="6048434" y="2842185"/>
                    <a:pt x="6048434" y="2841959"/>
                    <a:pt x="6047949" y="2842282"/>
                  </a:cubicBezTo>
                  <a:lnTo>
                    <a:pt x="6047852" y="2842120"/>
                  </a:lnTo>
                  <a:cubicBezTo>
                    <a:pt x="6048693" y="2841441"/>
                    <a:pt x="6048175" y="2841441"/>
                    <a:pt x="6047949" y="2841441"/>
                  </a:cubicBezTo>
                  <a:cubicBezTo>
                    <a:pt x="6047755" y="2841441"/>
                    <a:pt x="6047626" y="2841441"/>
                    <a:pt x="6047432" y="2841441"/>
                  </a:cubicBezTo>
                  <a:cubicBezTo>
                    <a:pt x="6047205" y="2840956"/>
                    <a:pt x="6046882" y="2840438"/>
                    <a:pt x="6046623" y="2840050"/>
                  </a:cubicBezTo>
                  <a:cubicBezTo>
                    <a:pt x="6045556" y="2838466"/>
                    <a:pt x="6044553" y="2836881"/>
                    <a:pt x="6043486" y="2835329"/>
                  </a:cubicBezTo>
                  <a:cubicBezTo>
                    <a:pt x="6043712" y="2834973"/>
                    <a:pt x="6043551" y="2834811"/>
                    <a:pt x="6044036" y="2834488"/>
                  </a:cubicBezTo>
                  <a:cubicBezTo>
                    <a:pt x="6043712" y="2834649"/>
                    <a:pt x="6043486" y="2834746"/>
                    <a:pt x="6043130" y="2834811"/>
                  </a:cubicBezTo>
                  <a:lnTo>
                    <a:pt x="6042904" y="2834423"/>
                  </a:lnTo>
                  <a:lnTo>
                    <a:pt x="6043066" y="2834164"/>
                  </a:lnTo>
                  <a:lnTo>
                    <a:pt x="6042807" y="2834229"/>
                  </a:lnTo>
                  <a:lnTo>
                    <a:pt x="6042742" y="2834164"/>
                  </a:lnTo>
                  <a:lnTo>
                    <a:pt x="6042225" y="2833000"/>
                  </a:lnTo>
                  <a:cubicBezTo>
                    <a:pt x="6042968" y="2832256"/>
                    <a:pt x="6042645" y="2831771"/>
                    <a:pt x="6043551" y="2830769"/>
                  </a:cubicBezTo>
                  <a:cubicBezTo>
                    <a:pt x="6042807" y="2831351"/>
                    <a:pt x="6042386" y="2831674"/>
                    <a:pt x="6041804" y="2832095"/>
                  </a:cubicBezTo>
                  <a:cubicBezTo>
                    <a:pt x="6042063" y="2831512"/>
                    <a:pt x="6042289" y="2831092"/>
                    <a:pt x="6042548" y="2830672"/>
                  </a:cubicBezTo>
                  <a:lnTo>
                    <a:pt x="6042483" y="2830672"/>
                  </a:lnTo>
                  <a:cubicBezTo>
                    <a:pt x="6041545" y="2831351"/>
                    <a:pt x="6042063" y="2830348"/>
                    <a:pt x="6041481" y="2830607"/>
                  </a:cubicBezTo>
                  <a:cubicBezTo>
                    <a:pt x="6041481" y="2830607"/>
                    <a:pt x="6041481" y="2830510"/>
                    <a:pt x="6041481" y="2830445"/>
                  </a:cubicBezTo>
                  <a:cubicBezTo>
                    <a:pt x="6041545" y="2829928"/>
                    <a:pt x="6041740" y="2829346"/>
                    <a:pt x="6041804" y="2828860"/>
                  </a:cubicBezTo>
                  <a:lnTo>
                    <a:pt x="6040155" y="2828440"/>
                  </a:lnTo>
                  <a:lnTo>
                    <a:pt x="6039993" y="2828214"/>
                  </a:lnTo>
                  <a:lnTo>
                    <a:pt x="6039831" y="2827955"/>
                  </a:lnTo>
                  <a:cubicBezTo>
                    <a:pt x="6040478" y="2827373"/>
                    <a:pt x="6039993" y="2827470"/>
                    <a:pt x="6039831" y="2827276"/>
                  </a:cubicBezTo>
                  <a:cubicBezTo>
                    <a:pt x="6039573" y="2827049"/>
                    <a:pt x="6039573" y="2826694"/>
                    <a:pt x="6039476" y="2826370"/>
                  </a:cubicBezTo>
                  <a:cubicBezTo>
                    <a:pt x="6039670" y="2826208"/>
                    <a:pt x="6039896" y="2825950"/>
                    <a:pt x="6040155" y="2825788"/>
                  </a:cubicBezTo>
                  <a:cubicBezTo>
                    <a:pt x="6040090" y="2825562"/>
                    <a:pt x="6039152" y="2825788"/>
                    <a:pt x="6039734" y="2825044"/>
                  </a:cubicBezTo>
                  <a:cubicBezTo>
                    <a:pt x="6039831" y="2824980"/>
                    <a:pt x="6039476" y="2824883"/>
                    <a:pt x="6039088" y="2825206"/>
                  </a:cubicBezTo>
                  <a:lnTo>
                    <a:pt x="6038764" y="2825465"/>
                  </a:lnTo>
                  <a:cubicBezTo>
                    <a:pt x="6038764" y="2825400"/>
                    <a:pt x="6038764" y="2825206"/>
                    <a:pt x="6038764" y="2825206"/>
                  </a:cubicBezTo>
                  <a:cubicBezTo>
                    <a:pt x="6039411" y="2824818"/>
                    <a:pt x="6039152" y="2824559"/>
                    <a:pt x="6039476" y="2824139"/>
                  </a:cubicBezTo>
                  <a:cubicBezTo>
                    <a:pt x="6039152" y="2824236"/>
                    <a:pt x="6038764" y="2824300"/>
                    <a:pt x="6038408" y="2824462"/>
                  </a:cubicBezTo>
                  <a:cubicBezTo>
                    <a:pt x="6038020" y="2824074"/>
                    <a:pt x="6038247" y="2823395"/>
                    <a:pt x="6038926" y="2822489"/>
                  </a:cubicBezTo>
                  <a:cubicBezTo>
                    <a:pt x="6037923" y="2822813"/>
                    <a:pt x="6037341" y="2822813"/>
                    <a:pt x="6037018" y="2822489"/>
                  </a:cubicBezTo>
                  <a:lnTo>
                    <a:pt x="6036759" y="2822004"/>
                  </a:lnTo>
                  <a:cubicBezTo>
                    <a:pt x="6036759" y="2821810"/>
                    <a:pt x="6036694" y="2821648"/>
                    <a:pt x="6036759" y="2821422"/>
                  </a:cubicBezTo>
                  <a:cubicBezTo>
                    <a:pt x="6036856" y="2821066"/>
                    <a:pt x="6036694" y="2821260"/>
                    <a:pt x="6036500" y="2821325"/>
                  </a:cubicBezTo>
                  <a:lnTo>
                    <a:pt x="6036436" y="2821325"/>
                  </a:lnTo>
                  <a:lnTo>
                    <a:pt x="6035530" y="2819676"/>
                  </a:lnTo>
                  <a:cubicBezTo>
                    <a:pt x="6035692" y="2819514"/>
                    <a:pt x="6035756" y="2819417"/>
                    <a:pt x="6035951" y="2819255"/>
                  </a:cubicBezTo>
                  <a:cubicBezTo>
                    <a:pt x="6035692" y="2819352"/>
                    <a:pt x="6035530" y="2819352"/>
                    <a:pt x="6035336" y="2819352"/>
                  </a:cubicBezTo>
                  <a:cubicBezTo>
                    <a:pt x="6034625" y="2818091"/>
                    <a:pt x="6033881" y="2816862"/>
                    <a:pt x="6033137" y="2815698"/>
                  </a:cubicBezTo>
                  <a:cubicBezTo>
                    <a:pt x="6033202" y="2815374"/>
                    <a:pt x="6033137" y="2815213"/>
                    <a:pt x="6032878" y="2815051"/>
                  </a:cubicBezTo>
                  <a:cubicBezTo>
                    <a:pt x="6032555" y="2814792"/>
                    <a:pt x="6032619" y="2814630"/>
                    <a:pt x="6033202" y="2814210"/>
                  </a:cubicBezTo>
                  <a:cubicBezTo>
                    <a:pt x="6033460" y="2814048"/>
                    <a:pt x="6033784" y="2813887"/>
                    <a:pt x="6034107" y="2813725"/>
                  </a:cubicBezTo>
                  <a:lnTo>
                    <a:pt x="6034107" y="2813143"/>
                  </a:lnTo>
                  <a:cubicBezTo>
                    <a:pt x="6034430" y="2812884"/>
                    <a:pt x="6034689" y="2812722"/>
                    <a:pt x="6035271" y="2812399"/>
                  </a:cubicBezTo>
                  <a:cubicBezTo>
                    <a:pt x="6034948" y="2812399"/>
                    <a:pt x="6034689" y="2812399"/>
                    <a:pt x="6034528" y="2812464"/>
                  </a:cubicBezTo>
                  <a:cubicBezTo>
                    <a:pt x="6033525" y="2813143"/>
                    <a:pt x="6033525" y="2813046"/>
                    <a:pt x="6033040" y="2812884"/>
                  </a:cubicBezTo>
                  <a:cubicBezTo>
                    <a:pt x="6032716" y="2812787"/>
                    <a:pt x="6032943" y="2812302"/>
                    <a:pt x="6032296" y="2812464"/>
                  </a:cubicBezTo>
                  <a:cubicBezTo>
                    <a:pt x="6032037" y="2812561"/>
                    <a:pt x="6031940" y="2812043"/>
                    <a:pt x="6031940" y="2811817"/>
                  </a:cubicBezTo>
                  <a:cubicBezTo>
                    <a:pt x="6031876" y="2811396"/>
                    <a:pt x="6031714" y="2810976"/>
                    <a:pt x="6031293" y="2810717"/>
                  </a:cubicBezTo>
                  <a:lnTo>
                    <a:pt x="6031196" y="2810717"/>
                  </a:lnTo>
                  <a:lnTo>
                    <a:pt x="6031196" y="2810653"/>
                  </a:lnTo>
                  <a:cubicBezTo>
                    <a:pt x="6031035" y="2810555"/>
                    <a:pt x="6030873" y="2810491"/>
                    <a:pt x="6030711" y="2810491"/>
                  </a:cubicBezTo>
                  <a:cubicBezTo>
                    <a:pt x="6031035" y="2810329"/>
                    <a:pt x="6031196" y="2810232"/>
                    <a:pt x="6031390" y="2810135"/>
                  </a:cubicBezTo>
                  <a:cubicBezTo>
                    <a:pt x="6031617" y="2810070"/>
                    <a:pt x="6031811" y="2810070"/>
                    <a:pt x="6031940" y="2809973"/>
                  </a:cubicBezTo>
                  <a:cubicBezTo>
                    <a:pt x="6032296" y="2809488"/>
                    <a:pt x="6032037" y="2809488"/>
                    <a:pt x="6031714" y="2809391"/>
                  </a:cubicBezTo>
                  <a:cubicBezTo>
                    <a:pt x="6031552" y="2809391"/>
                    <a:pt x="6030970" y="2809391"/>
                    <a:pt x="6031455" y="2808906"/>
                  </a:cubicBezTo>
                  <a:cubicBezTo>
                    <a:pt x="6031293" y="2808906"/>
                    <a:pt x="6031196" y="2808841"/>
                    <a:pt x="6031035" y="2808841"/>
                  </a:cubicBezTo>
                  <a:cubicBezTo>
                    <a:pt x="6030388" y="2808841"/>
                    <a:pt x="6029741" y="2808906"/>
                    <a:pt x="6029644" y="2808324"/>
                  </a:cubicBezTo>
                  <a:cubicBezTo>
                    <a:pt x="6029482" y="2807515"/>
                    <a:pt x="6028641" y="2806998"/>
                    <a:pt x="6028577" y="2806092"/>
                  </a:cubicBezTo>
                  <a:cubicBezTo>
                    <a:pt x="6028480" y="2805349"/>
                    <a:pt x="6028415" y="2805446"/>
                    <a:pt x="6028965" y="2804508"/>
                  </a:cubicBezTo>
                  <a:cubicBezTo>
                    <a:pt x="6028641" y="2804605"/>
                    <a:pt x="6028156" y="2804766"/>
                    <a:pt x="6027898" y="2804702"/>
                  </a:cubicBezTo>
                  <a:cubicBezTo>
                    <a:pt x="6027671" y="2804605"/>
                    <a:pt x="6027736" y="2804346"/>
                    <a:pt x="6027671" y="2804184"/>
                  </a:cubicBezTo>
                  <a:cubicBezTo>
                    <a:pt x="6027574" y="2804023"/>
                    <a:pt x="6027671" y="2803699"/>
                    <a:pt x="6027251" y="2803699"/>
                  </a:cubicBezTo>
                  <a:cubicBezTo>
                    <a:pt x="6027057" y="2803699"/>
                    <a:pt x="6027413" y="2803117"/>
                    <a:pt x="6027154" y="2803020"/>
                  </a:cubicBezTo>
                  <a:cubicBezTo>
                    <a:pt x="6026830" y="2802955"/>
                    <a:pt x="6026830" y="2802794"/>
                    <a:pt x="6026830" y="2802535"/>
                  </a:cubicBezTo>
                  <a:cubicBezTo>
                    <a:pt x="6026669" y="2802050"/>
                    <a:pt x="6026572" y="2801532"/>
                    <a:pt x="6026410" y="2801047"/>
                  </a:cubicBezTo>
                  <a:cubicBezTo>
                    <a:pt x="6026345" y="2800789"/>
                    <a:pt x="6026410" y="2800368"/>
                    <a:pt x="6025990" y="2800303"/>
                  </a:cubicBezTo>
                  <a:cubicBezTo>
                    <a:pt x="6025828" y="2800206"/>
                    <a:pt x="6026151" y="2799721"/>
                    <a:pt x="6025666" y="2799721"/>
                  </a:cubicBezTo>
                  <a:cubicBezTo>
                    <a:pt x="6025504" y="2799721"/>
                    <a:pt x="6025407" y="2799463"/>
                    <a:pt x="6025504" y="2799301"/>
                  </a:cubicBezTo>
                  <a:cubicBezTo>
                    <a:pt x="6025990" y="2798492"/>
                    <a:pt x="6025504" y="2798298"/>
                    <a:pt x="6024922" y="2798234"/>
                  </a:cubicBezTo>
                  <a:cubicBezTo>
                    <a:pt x="6024825" y="2798234"/>
                    <a:pt x="6024664" y="2798137"/>
                    <a:pt x="6024761" y="2798072"/>
                  </a:cubicBezTo>
                  <a:cubicBezTo>
                    <a:pt x="6025601" y="2797166"/>
                    <a:pt x="6024599" y="2797328"/>
                    <a:pt x="6024340" y="2797069"/>
                  </a:cubicBezTo>
                  <a:cubicBezTo>
                    <a:pt x="6024081" y="2796908"/>
                    <a:pt x="6023855" y="2796649"/>
                    <a:pt x="6023920" y="2796325"/>
                  </a:cubicBezTo>
                  <a:cubicBezTo>
                    <a:pt x="6024017" y="2796067"/>
                    <a:pt x="6024017" y="2795905"/>
                    <a:pt x="6023661" y="2795905"/>
                  </a:cubicBezTo>
                  <a:cubicBezTo>
                    <a:pt x="6023532" y="2795905"/>
                    <a:pt x="6023338" y="2795840"/>
                    <a:pt x="6023338" y="2795646"/>
                  </a:cubicBezTo>
                  <a:cubicBezTo>
                    <a:pt x="6023273" y="2794838"/>
                    <a:pt x="6022109" y="2794741"/>
                    <a:pt x="6022012" y="2793932"/>
                  </a:cubicBezTo>
                  <a:cubicBezTo>
                    <a:pt x="6020944" y="2794094"/>
                    <a:pt x="6021106" y="2793253"/>
                    <a:pt x="6020847" y="2792768"/>
                  </a:cubicBezTo>
                  <a:cubicBezTo>
                    <a:pt x="6020847" y="2792671"/>
                    <a:pt x="6020686" y="2792606"/>
                    <a:pt x="6020621" y="2792671"/>
                  </a:cubicBezTo>
                  <a:cubicBezTo>
                    <a:pt x="6020298" y="2792768"/>
                    <a:pt x="6020136" y="2792671"/>
                    <a:pt x="6020136" y="2792606"/>
                  </a:cubicBezTo>
                  <a:lnTo>
                    <a:pt x="6019457" y="2793027"/>
                  </a:lnTo>
                  <a:lnTo>
                    <a:pt x="6019295" y="2792671"/>
                  </a:lnTo>
                  <a:lnTo>
                    <a:pt x="6019780" y="2792186"/>
                  </a:lnTo>
                  <a:cubicBezTo>
                    <a:pt x="6019715" y="2792089"/>
                    <a:pt x="6019521" y="2792024"/>
                    <a:pt x="6019457" y="2791927"/>
                  </a:cubicBezTo>
                  <a:cubicBezTo>
                    <a:pt x="6019780" y="2791604"/>
                    <a:pt x="6019198" y="2791765"/>
                    <a:pt x="6019618" y="2791345"/>
                  </a:cubicBezTo>
                  <a:cubicBezTo>
                    <a:pt x="6019036" y="2791442"/>
                    <a:pt x="6018875" y="2791442"/>
                    <a:pt x="6018713" y="2791442"/>
                  </a:cubicBezTo>
                  <a:lnTo>
                    <a:pt x="6018389" y="2790763"/>
                  </a:lnTo>
                  <a:cubicBezTo>
                    <a:pt x="6018875" y="2790439"/>
                    <a:pt x="6019521" y="2790116"/>
                    <a:pt x="6020362" y="2789631"/>
                  </a:cubicBezTo>
                  <a:lnTo>
                    <a:pt x="6020362" y="2789534"/>
                  </a:lnTo>
                  <a:cubicBezTo>
                    <a:pt x="6019780" y="2789631"/>
                    <a:pt x="6019392" y="2789437"/>
                    <a:pt x="6018551" y="2789793"/>
                  </a:cubicBezTo>
                  <a:cubicBezTo>
                    <a:pt x="6018389" y="2789857"/>
                    <a:pt x="6018228" y="2789793"/>
                    <a:pt x="6018066" y="2789793"/>
                  </a:cubicBezTo>
                  <a:cubicBezTo>
                    <a:pt x="6017646" y="2789793"/>
                    <a:pt x="6018648" y="2789049"/>
                    <a:pt x="6017872" y="2789113"/>
                  </a:cubicBezTo>
                  <a:cubicBezTo>
                    <a:pt x="6017710" y="2789113"/>
                    <a:pt x="6017549" y="2789113"/>
                    <a:pt x="6017452" y="2789049"/>
                  </a:cubicBezTo>
                  <a:lnTo>
                    <a:pt x="6017128" y="2788370"/>
                  </a:lnTo>
                  <a:cubicBezTo>
                    <a:pt x="6017128" y="2788143"/>
                    <a:pt x="6017322" y="2787884"/>
                    <a:pt x="6017128" y="2787884"/>
                  </a:cubicBezTo>
                  <a:cubicBezTo>
                    <a:pt x="6016966" y="2787884"/>
                    <a:pt x="6016902" y="2787787"/>
                    <a:pt x="6016805" y="2787723"/>
                  </a:cubicBezTo>
                  <a:cubicBezTo>
                    <a:pt x="6016708" y="2787464"/>
                    <a:pt x="6017225" y="2787044"/>
                    <a:pt x="6017225" y="2786817"/>
                  </a:cubicBezTo>
                  <a:cubicBezTo>
                    <a:pt x="6016320" y="2786720"/>
                    <a:pt x="6016061" y="2786138"/>
                    <a:pt x="6016481" y="2785233"/>
                  </a:cubicBezTo>
                  <a:lnTo>
                    <a:pt x="6015802" y="2785233"/>
                  </a:lnTo>
                  <a:cubicBezTo>
                    <a:pt x="6016384" y="2784650"/>
                    <a:pt x="6015802" y="2784650"/>
                    <a:pt x="6015640" y="2784392"/>
                  </a:cubicBezTo>
                  <a:cubicBezTo>
                    <a:pt x="6015479" y="2784165"/>
                    <a:pt x="6015737" y="2783648"/>
                    <a:pt x="6015382" y="2783583"/>
                  </a:cubicBezTo>
                  <a:cubicBezTo>
                    <a:pt x="6014897" y="2783486"/>
                    <a:pt x="6015737" y="2782742"/>
                    <a:pt x="6014994" y="2782904"/>
                  </a:cubicBezTo>
                  <a:cubicBezTo>
                    <a:pt x="6015317" y="2782678"/>
                    <a:pt x="6015640" y="2782322"/>
                    <a:pt x="6016061" y="2781998"/>
                  </a:cubicBezTo>
                  <a:cubicBezTo>
                    <a:pt x="6015479" y="2782160"/>
                    <a:pt x="6015058" y="2782257"/>
                    <a:pt x="6014476" y="2782419"/>
                  </a:cubicBezTo>
                  <a:lnTo>
                    <a:pt x="6014411" y="2782322"/>
                  </a:lnTo>
                  <a:cubicBezTo>
                    <a:pt x="6014411" y="2782095"/>
                    <a:pt x="6014153" y="2781934"/>
                    <a:pt x="6014476" y="2781416"/>
                  </a:cubicBezTo>
                  <a:cubicBezTo>
                    <a:pt x="6014573" y="2781255"/>
                    <a:pt x="6014153" y="2781255"/>
                    <a:pt x="6014153" y="2780996"/>
                  </a:cubicBezTo>
                  <a:cubicBezTo>
                    <a:pt x="6014153" y="2780769"/>
                    <a:pt x="6013991" y="2780834"/>
                    <a:pt x="6013732" y="2780931"/>
                  </a:cubicBezTo>
                  <a:lnTo>
                    <a:pt x="6013571" y="2780511"/>
                  </a:lnTo>
                  <a:lnTo>
                    <a:pt x="6013926" y="2779929"/>
                  </a:lnTo>
                  <a:lnTo>
                    <a:pt x="6013247" y="2779767"/>
                  </a:lnTo>
                  <a:lnTo>
                    <a:pt x="6012988" y="2779185"/>
                  </a:lnTo>
                  <a:lnTo>
                    <a:pt x="6013247" y="2778764"/>
                  </a:lnTo>
                  <a:cubicBezTo>
                    <a:pt x="6013085" y="2778861"/>
                    <a:pt x="6012988" y="2778764"/>
                    <a:pt x="6012827" y="2778861"/>
                  </a:cubicBezTo>
                  <a:lnTo>
                    <a:pt x="6011242" y="2775142"/>
                  </a:lnTo>
                  <a:cubicBezTo>
                    <a:pt x="6011339" y="2774948"/>
                    <a:pt x="6011501" y="2774786"/>
                    <a:pt x="6011857" y="2774463"/>
                  </a:cubicBezTo>
                  <a:cubicBezTo>
                    <a:pt x="6011598" y="2774463"/>
                    <a:pt x="6011242" y="2774463"/>
                    <a:pt x="6011016" y="2774463"/>
                  </a:cubicBezTo>
                  <a:lnTo>
                    <a:pt x="6010434" y="2772975"/>
                  </a:lnTo>
                  <a:cubicBezTo>
                    <a:pt x="6010692" y="2772717"/>
                    <a:pt x="6011113" y="2772393"/>
                    <a:pt x="6011436" y="2772134"/>
                  </a:cubicBezTo>
                  <a:cubicBezTo>
                    <a:pt x="6011016" y="2772134"/>
                    <a:pt x="6010692" y="2772393"/>
                    <a:pt x="6010336" y="2772652"/>
                  </a:cubicBezTo>
                  <a:lnTo>
                    <a:pt x="6010110" y="2772070"/>
                  </a:lnTo>
                  <a:lnTo>
                    <a:pt x="6010175" y="2771973"/>
                  </a:lnTo>
                  <a:lnTo>
                    <a:pt x="6010013" y="2771973"/>
                  </a:lnTo>
                  <a:lnTo>
                    <a:pt x="6009172" y="2769903"/>
                  </a:lnTo>
                  <a:lnTo>
                    <a:pt x="6008946" y="2769094"/>
                  </a:lnTo>
                  <a:cubicBezTo>
                    <a:pt x="6008946" y="2768997"/>
                    <a:pt x="6008946" y="2768933"/>
                    <a:pt x="6008946" y="2768836"/>
                  </a:cubicBezTo>
                  <a:cubicBezTo>
                    <a:pt x="6009690" y="2768577"/>
                    <a:pt x="6010110" y="2768415"/>
                    <a:pt x="6009787" y="2768189"/>
                  </a:cubicBezTo>
                  <a:cubicBezTo>
                    <a:pt x="6009528" y="2768351"/>
                    <a:pt x="6009172" y="2768512"/>
                    <a:pt x="6008946" y="2768836"/>
                  </a:cubicBezTo>
                  <a:cubicBezTo>
                    <a:pt x="6008946" y="2768836"/>
                    <a:pt x="6008946" y="2768836"/>
                    <a:pt x="6008849" y="2768836"/>
                  </a:cubicBezTo>
                  <a:lnTo>
                    <a:pt x="6008622" y="2768189"/>
                  </a:lnTo>
                  <a:lnTo>
                    <a:pt x="6008687" y="2768092"/>
                  </a:lnTo>
                  <a:cubicBezTo>
                    <a:pt x="6008622" y="2768092"/>
                    <a:pt x="6008622" y="2768092"/>
                    <a:pt x="6008622" y="2768092"/>
                  </a:cubicBezTo>
                  <a:lnTo>
                    <a:pt x="6008202" y="2766863"/>
                  </a:lnTo>
                  <a:cubicBezTo>
                    <a:pt x="6008946" y="2766863"/>
                    <a:pt x="6009528" y="2766928"/>
                    <a:pt x="6010757" y="2766345"/>
                  </a:cubicBezTo>
                  <a:cubicBezTo>
                    <a:pt x="6010272" y="2766281"/>
                    <a:pt x="6009851" y="2766184"/>
                    <a:pt x="6009431" y="2766119"/>
                  </a:cubicBezTo>
                  <a:cubicBezTo>
                    <a:pt x="6008946" y="2766345"/>
                    <a:pt x="6008622" y="2766604"/>
                    <a:pt x="6008202" y="2766863"/>
                  </a:cubicBezTo>
                  <a:cubicBezTo>
                    <a:pt x="6006553" y="2761462"/>
                    <a:pt x="6005873" y="2755996"/>
                    <a:pt x="6003804" y="2750692"/>
                  </a:cubicBezTo>
                  <a:lnTo>
                    <a:pt x="6004386" y="2750628"/>
                  </a:lnTo>
                  <a:cubicBezTo>
                    <a:pt x="6004547" y="2750304"/>
                    <a:pt x="6004483" y="2750304"/>
                    <a:pt x="6003642" y="2750304"/>
                  </a:cubicBezTo>
                  <a:cubicBezTo>
                    <a:pt x="6003577" y="2750046"/>
                    <a:pt x="6003383" y="2749722"/>
                    <a:pt x="6003221" y="2749366"/>
                  </a:cubicBezTo>
                  <a:cubicBezTo>
                    <a:pt x="6003319" y="2749140"/>
                    <a:pt x="6003739" y="2748720"/>
                    <a:pt x="6003480" y="2748558"/>
                  </a:cubicBezTo>
                  <a:cubicBezTo>
                    <a:pt x="6003383" y="2748461"/>
                    <a:pt x="6003383" y="2748461"/>
                    <a:pt x="6003383" y="2748396"/>
                  </a:cubicBezTo>
                  <a:cubicBezTo>
                    <a:pt x="6005130" y="2746553"/>
                    <a:pt x="6007943" y="2745486"/>
                    <a:pt x="6012503" y="2745971"/>
                  </a:cubicBezTo>
                  <a:cubicBezTo>
                    <a:pt x="6013182" y="2746068"/>
                    <a:pt x="6013732" y="2746165"/>
                    <a:pt x="6014250" y="2746326"/>
                  </a:cubicBezTo>
                  <a:lnTo>
                    <a:pt x="6013991" y="2746391"/>
                  </a:lnTo>
                  <a:cubicBezTo>
                    <a:pt x="6014250" y="2746391"/>
                    <a:pt x="6014476" y="2746391"/>
                    <a:pt x="6014638" y="2746391"/>
                  </a:cubicBezTo>
                  <a:lnTo>
                    <a:pt x="6015317" y="2746650"/>
                  </a:lnTo>
                  <a:cubicBezTo>
                    <a:pt x="6015317" y="2746747"/>
                    <a:pt x="6015252" y="2746747"/>
                    <a:pt x="6015155" y="2746812"/>
                  </a:cubicBezTo>
                  <a:cubicBezTo>
                    <a:pt x="6014994" y="2746909"/>
                    <a:pt x="6014735" y="2747070"/>
                    <a:pt x="6014994" y="2747135"/>
                  </a:cubicBezTo>
                  <a:cubicBezTo>
                    <a:pt x="6015382" y="2747297"/>
                    <a:pt x="6015252" y="2747555"/>
                    <a:pt x="6015058" y="2747717"/>
                  </a:cubicBezTo>
                  <a:cubicBezTo>
                    <a:pt x="6014638" y="2748138"/>
                    <a:pt x="6014832" y="2748558"/>
                    <a:pt x="6015058" y="2748881"/>
                  </a:cubicBezTo>
                  <a:cubicBezTo>
                    <a:pt x="6015155" y="2749043"/>
                    <a:pt x="6014088" y="2750110"/>
                    <a:pt x="6013409" y="2750531"/>
                  </a:cubicBezTo>
                  <a:cubicBezTo>
                    <a:pt x="6013732" y="2750466"/>
                    <a:pt x="6014088" y="2750466"/>
                    <a:pt x="6014314" y="2750466"/>
                  </a:cubicBezTo>
                  <a:cubicBezTo>
                    <a:pt x="6014994" y="2750692"/>
                    <a:pt x="6014638" y="2751113"/>
                    <a:pt x="6015382" y="2751275"/>
                  </a:cubicBezTo>
                  <a:cubicBezTo>
                    <a:pt x="6015576" y="2751275"/>
                    <a:pt x="6015479" y="2751533"/>
                    <a:pt x="6015479" y="2751630"/>
                  </a:cubicBezTo>
                  <a:cubicBezTo>
                    <a:pt x="6015479" y="2751695"/>
                    <a:pt x="6015155" y="2751792"/>
                    <a:pt x="6015155" y="2751792"/>
                  </a:cubicBezTo>
                  <a:cubicBezTo>
                    <a:pt x="6015576" y="2751954"/>
                    <a:pt x="6016158" y="2751954"/>
                    <a:pt x="6015640" y="2752374"/>
                  </a:cubicBezTo>
                  <a:cubicBezTo>
                    <a:pt x="6015382" y="2752536"/>
                    <a:pt x="6015737" y="2752762"/>
                    <a:pt x="6016061" y="2752956"/>
                  </a:cubicBezTo>
                  <a:cubicBezTo>
                    <a:pt x="6016223" y="2753021"/>
                    <a:pt x="6015802" y="2753344"/>
                    <a:pt x="6015640" y="2753506"/>
                  </a:cubicBezTo>
                  <a:cubicBezTo>
                    <a:pt x="6016643" y="2753862"/>
                    <a:pt x="6016643" y="2753862"/>
                    <a:pt x="6015058" y="2754767"/>
                  </a:cubicBezTo>
                  <a:cubicBezTo>
                    <a:pt x="6015382" y="2754767"/>
                    <a:pt x="6015802" y="2754767"/>
                    <a:pt x="6016061" y="2754767"/>
                  </a:cubicBezTo>
                  <a:cubicBezTo>
                    <a:pt x="6016320" y="2754767"/>
                    <a:pt x="6016966" y="2754767"/>
                    <a:pt x="6016320" y="2755091"/>
                  </a:cubicBezTo>
                  <a:cubicBezTo>
                    <a:pt x="6016223" y="2755091"/>
                    <a:pt x="6016223" y="2755253"/>
                    <a:pt x="6016320" y="2755253"/>
                  </a:cubicBezTo>
                  <a:cubicBezTo>
                    <a:pt x="6017322" y="2755350"/>
                    <a:pt x="6016708" y="2755996"/>
                    <a:pt x="6017225" y="2756255"/>
                  </a:cubicBezTo>
                  <a:cubicBezTo>
                    <a:pt x="6017387" y="2756320"/>
                    <a:pt x="6017322" y="2756578"/>
                    <a:pt x="6017322" y="2756740"/>
                  </a:cubicBezTo>
                  <a:cubicBezTo>
                    <a:pt x="6017225" y="2756999"/>
                    <a:pt x="6016643" y="2757322"/>
                    <a:pt x="6017322" y="2757419"/>
                  </a:cubicBezTo>
                  <a:cubicBezTo>
                    <a:pt x="6016805" y="2757743"/>
                    <a:pt x="6017387" y="2757840"/>
                    <a:pt x="6017322" y="2758066"/>
                  </a:cubicBezTo>
                  <a:cubicBezTo>
                    <a:pt x="6017128" y="2758390"/>
                    <a:pt x="6017710" y="2758390"/>
                    <a:pt x="6017710" y="2758648"/>
                  </a:cubicBezTo>
                  <a:cubicBezTo>
                    <a:pt x="6017710" y="2758745"/>
                    <a:pt x="6017807" y="2758810"/>
                    <a:pt x="6017872" y="2758810"/>
                  </a:cubicBezTo>
                  <a:cubicBezTo>
                    <a:pt x="6019133" y="2758584"/>
                    <a:pt x="6018875" y="2758972"/>
                    <a:pt x="6018777" y="2759327"/>
                  </a:cubicBezTo>
                  <a:cubicBezTo>
                    <a:pt x="6018713" y="2759974"/>
                    <a:pt x="6018713" y="2760071"/>
                    <a:pt x="6019198" y="2760233"/>
                  </a:cubicBezTo>
                  <a:cubicBezTo>
                    <a:pt x="6019457" y="2760298"/>
                    <a:pt x="6019780" y="2760298"/>
                    <a:pt x="6019295" y="2760653"/>
                  </a:cubicBezTo>
                  <a:cubicBezTo>
                    <a:pt x="6019198" y="2760718"/>
                    <a:pt x="6019295" y="2760880"/>
                    <a:pt x="6019392" y="2760880"/>
                  </a:cubicBezTo>
                  <a:cubicBezTo>
                    <a:pt x="6019877" y="2760880"/>
                    <a:pt x="6019942" y="2761042"/>
                    <a:pt x="6019942" y="2761300"/>
                  </a:cubicBezTo>
                  <a:cubicBezTo>
                    <a:pt x="6019942" y="2761559"/>
                    <a:pt x="6020136" y="2761624"/>
                    <a:pt x="6020298" y="2761785"/>
                  </a:cubicBezTo>
                  <a:cubicBezTo>
                    <a:pt x="6020459" y="2761979"/>
                    <a:pt x="6020524" y="2762141"/>
                    <a:pt x="6020686" y="2762303"/>
                  </a:cubicBezTo>
                  <a:cubicBezTo>
                    <a:pt x="6020783" y="2765537"/>
                    <a:pt x="6021462" y="2768836"/>
                    <a:pt x="6023855" y="2770808"/>
                  </a:cubicBezTo>
                  <a:cubicBezTo>
                    <a:pt x="6023758" y="2770906"/>
                    <a:pt x="6023758" y="2771003"/>
                    <a:pt x="6023855" y="2771067"/>
                  </a:cubicBezTo>
                  <a:cubicBezTo>
                    <a:pt x="6023920" y="2771164"/>
                    <a:pt x="6023855" y="2771391"/>
                    <a:pt x="6023920" y="2771488"/>
                  </a:cubicBezTo>
                  <a:cubicBezTo>
                    <a:pt x="6024017" y="2771585"/>
                    <a:pt x="6024178" y="2771649"/>
                    <a:pt x="6024340" y="2771649"/>
                  </a:cubicBezTo>
                  <a:cubicBezTo>
                    <a:pt x="6024922" y="2771649"/>
                    <a:pt x="6024987" y="2771908"/>
                    <a:pt x="6024081" y="2772393"/>
                  </a:cubicBezTo>
                  <a:cubicBezTo>
                    <a:pt x="6023920" y="2772490"/>
                    <a:pt x="6023920" y="2772717"/>
                    <a:pt x="6023758" y="2772975"/>
                  </a:cubicBezTo>
                  <a:cubicBezTo>
                    <a:pt x="6024178" y="2772814"/>
                    <a:pt x="6024599" y="2772652"/>
                    <a:pt x="6025181" y="2772393"/>
                  </a:cubicBezTo>
                  <a:cubicBezTo>
                    <a:pt x="6025181" y="2772652"/>
                    <a:pt x="6025084" y="2772814"/>
                    <a:pt x="6025084" y="2773072"/>
                  </a:cubicBezTo>
                  <a:cubicBezTo>
                    <a:pt x="6025504" y="2772975"/>
                    <a:pt x="6025569" y="2773234"/>
                    <a:pt x="6025828" y="2773299"/>
                  </a:cubicBezTo>
                  <a:cubicBezTo>
                    <a:pt x="6026151" y="2773460"/>
                    <a:pt x="6026248" y="2773654"/>
                    <a:pt x="6025990" y="2773978"/>
                  </a:cubicBezTo>
                  <a:cubicBezTo>
                    <a:pt x="6025990" y="2774043"/>
                    <a:pt x="6025990" y="2774140"/>
                    <a:pt x="6026087" y="2774140"/>
                  </a:cubicBezTo>
                  <a:cubicBezTo>
                    <a:pt x="6026733" y="2774204"/>
                    <a:pt x="6026733" y="2774625"/>
                    <a:pt x="6026733" y="2774948"/>
                  </a:cubicBezTo>
                  <a:cubicBezTo>
                    <a:pt x="6026733" y="2775142"/>
                    <a:pt x="6026830" y="2775369"/>
                    <a:pt x="6026992" y="2775530"/>
                  </a:cubicBezTo>
                  <a:cubicBezTo>
                    <a:pt x="6027801" y="2776048"/>
                    <a:pt x="6027801" y="2776048"/>
                    <a:pt x="6027315" y="2777212"/>
                  </a:cubicBezTo>
                  <a:cubicBezTo>
                    <a:pt x="6027251" y="2777277"/>
                    <a:pt x="6027315" y="2777438"/>
                    <a:pt x="6027413" y="2777438"/>
                  </a:cubicBezTo>
                  <a:cubicBezTo>
                    <a:pt x="6028221" y="2777115"/>
                    <a:pt x="6028318" y="2777535"/>
                    <a:pt x="6028641" y="2777600"/>
                  </a:cubicBezTo>
                  <a:cubicBezTo>
                    <a:pt x="6028965" y="2777697"/>
                    <a:pt x="6029127" y="2778021"/>
                    <a:pt x="6029385" y="2778182"/>
                  </a:cubicBezTo>
                  <a:cubicBezTo>
                    <a:pt x="6029547" y="2778279"/>
                    <a:pt x="6028803" y="2778861"/>
                    <a:pt x="6029482" y="2778700"/>
                  </a:cubicBezTo>
                  <a:cubicBezTo>
                    <a:pt x="6029321" y="2778926"/>
                    <a:pt x="6029127" y="2779282"/>
                    <a:pt x="6028900" y="2779605"/>
                  </a:cubicBezTo>
                  <a:cubicBezTo>
                    <a:pt x="6029224" y="2779670"/>
                    <a:pt x="6029870" y="2779508"/>
                    <a:pt x="6030550" y="2779444"/>
                  </a:cubicBezTo>
                  <a:cubicBezTo>
                    <a:pt x="6031714" y="2783001"/>
                    <a:pt x="6033202" y="2786461"/>
                    <a:pt x="6035174" y="2789696"/>
                  </a:cubicBezTo>
                  <a:cubicBezTo>
                    <a:pt x="6038344" y="2794741"/>
                    <a:pt x="6042063" y="2799560"/>
                    <a:pt x="6044780" y="2804863"/>
                  </a:cubicBezTo>
                  <a:cubicBezTo>
                    <a:pt x="6045459" y="2806189"/>
                    <a:pt x="6046106" y="2807515"/>
                    <a:pt x="6046688" y="2808744"/>
                  </a:cubicBezTo>
                  <a:cubicBezTo>
                    <a:pt x="6046623" y="2808906"/>
                    <a:pt x="6046300" y="2809165"/>
                    <a:pt x="6046041" y="2809327"/>
                  </a:cubicBezTo>
                  <a:cubicBezTo>
                    <a:pt x="6045200" y="2809812"/>
                    <a:pt x="6044618" y="2810329"/>
                    <a:pt x="6044133" y="2810976"/>
                  </a:cubicBezTo>
                  <a:cubicBezTo>
                    <a:pt x="6044553" y="2810814"/>
                    <a:pt x="6044974" y="2810653"/>
                    <a:pt x="6045459" y="2810394"/>
                  </a:cubicBezTo>
                  <a:cubicBezTo>
                    <a:pt x="6045685" y="2809973"/>
                    <a:pt x="6046203" y="2809391"/>
                    <a:pt x="6046849" y="2809003"/>
                  </a:cubicBezTo>
                  <a:lnTo>
                    <a:pt x="6047270" y="2809747"/>
                  </a:lnTo>
                  <a:cubicBezTo>
                    <a:pt x="6047108" y="2809812"/>
                    <a:pt x="6046946" y="2809812"/>
                    <a:pt x="6046849" y="2809973"/>
                  </a:cubicBezTo>
                  <a:cubicBezTo>
                    <a:pt x="6046623" y="2810135"/>
                    <a:pt x="6046429" y="2810491"/>
                    <a:pt x="6046203" y="2810717"/>
                  </a:cubicBezTo>
                  <a:cubicBezTo>
                    <a:pt x="6046203" y="2810717"/>
                    <a:pt x="6046106" y="2810717"/>
                    <a:pt x="6046041" y="2810717"/>
                  </a:cubicBezTo>
                  <a:cubicBezTo>
                    <a:pt x="6045944" y="2810717"/>
                    <a:pt x="6045944" y="2810717"/>
                    <a:pt x="6045879" y="2810717"/>
                  </a:cubicBezTo>
                  <a:cubicBezTo>
                    <a:pt x="6045782" y="2811138"/>
                    <a:pt x="6045685" y="2811461"/>
                    <a:pt x="6045620" y="2811881"/>
                  </a:cubicBezTo>
                  <a:cubicBezTo>
                    <a:pt x="6046364" y="2811461"/>
                    <a:pt x="6047108" y="2811073"/>
                    <a:pt x="6047755" y="2810653"/>
                  </a:cubicBezTo>
                  <a:cubicBezTo>
                    <a:pt x="6048499" y="2811817"/>
                    <a:pt x="6049340" y="2812884"/>
                    <a:pt x="6050342" y="2813887"/>
                  </a:cubicBezTo>
                  <a:cubicBezTo>
                    <a:pt x="6051571" y="2817606"/>
                    <a:pt x="6053156" y="2821810"/>
                    <a:pt x="6057393" y="2823492"/>
                  </a:cubicBezTo>
                  <a:cubicBezTo>
                    <a:pt x="6057296" y="2823654"/>
                    <a:pt x="6057198" y="2823815"/>
                    <a:pt x="6057134" y="2823880"/>
                  </a:cubicBezTo>
                  <a:cubicBezTo>
                    <a:pt x="6056616" y="2824624"/>
                    <a:pt x="6057134" y="2824624"/>
                    <a:pt x="6057716" y="2824559"/>
                  </a:cubicBezTo>
                  <a:cubicBezTo>
                    <a:pt x="6057619" y="2824721"/>
                    <a:pt x="6057619" y="2824980"/>
                    <a:pt x="6057554" y="2825141"/>
                  </a:cubicBezTo>
                  <a:cubicBezTo>
                    <a:pt x="6057457" y="2825303"/>
                    <a:pt x="6057393" y="2825885"/>
                    <a:pt x="6057554" y="2825950"/>
                  </a:cubicBezTo>
                  <a:cubicBezTo>
                    <a:pt x="6057619" y="2826047"/>
                    <a:pt x="6057942" y="2826047"/>
                    <a:pt x="6057942" y="2826144"/>
                  </a:cubicBezTo>
                  <a:cubicBezTo>
                    <a:pt x="6057619" y="2826532"/>
                    <a:pt x="6057878" y="2826629"/>
                    <a:pt x="6057781" y="2826888"/>
                  </a:cubicBezTo>
                  <a:cubicBezTo>
                    <a:pt x="6057781" y="2827114"/>
                    <a:pt x="6057619" y="2827276"/>
                    <a:pt x="6057716" y="2827534"/>
                  </a:cubicBezTo>
                  <a:cubicBezTo>
                    <a:pt x="6057716" y="2827793"/>
                    <a:pt x="6057781" y="2827696"/>
                    <a:pt x="6058524" y="2827373"/>
                  </a:cubicBezTo>
                  <a:cubicBezTo>
                    <a:pt x="6058686" y="2827276"/>
                    <a:pt x="6058945" y="2827211"/>
                    <a:pt x="6059042" y="2827211"/>
                  </a:cubicBezTo>
                  <a:cubicBezTo>
                    <a:pt x="6059204" y="2827211"/>
                    <a:pt x="6059365" y="2827276"/>
                    <a:pt x="6059527" y="2827373"/>
                  </a:cubicBezTo>
                  <a:cubicBezTo>
                    <a:pt x="6059042" y="2828020"/>
                    <a:pt x="6058945" y="2828020"/>
                    <a:pt x="6057716" y="2828957"/>
                  </a:cubicBezTo>
                  <a:cubicBezTo>
                    <a:pt x="6058039" y="2829346"/>
                    <a:pt x="6058686" y="2828763"/>
                    <a:pt x="6059365" y="2828375"/>
                  </a:cubicBezTo>
                  <a:cubicBezTo>
                    <a:pt x="6059527" y="2828440"/>
                    <a:pt x="6059689" y="2828440"/>
                    <a:pt x="6059947" y="2828537"/>
                  </a:cubicBezTo>
                  <a:cubicBezTo>
                    <a:pt x="6059850" y="2828957"/>
                    <a:pt x="6058848" y="2829701"/>
                    <a:pt x="6059365" y="2829928"/>
                  </a:cubicBezTo>
                  <a:cubicBezTo>
                    <a:pt x="6059947" y="2829766"/>
                    <a:pt x="6060691" y="2829281"/>
                    <a:pt x="6061176" y="2829443"/>
                  </a:cubicBezTo>
                  <a:cubicBezTo>
                    <a:pt x="6061759" y="2829701"/>
                    <a:pt x="6061694" y="2830025"/>
                    <a:pt x="6060756" y="2830930"/>
                  </a:cubicBezTo>
                  <a:cubicBezTo>
                    <a:pt x="6060594" y="2831027"/>
                    <a:pt x="6060433" y="2831189"/>
                    <a:pt x="6060012" y="2831415"/>
                  </a:cubicBezTo>
                  <a:cubicBezTo>
                    <a:pt x="6060691" y="2831189"/>
                    <a:pt x="6061500" y="2830510"/>
                    <a:pt x="6061694" y="2830833"/>
                  </a:cubicBezTo>
                  <a:cubicBezTo>
                    <a:pt x="6061856" y="2831189"/>
                    <a:pt x="6062179" y="2831254"/>
                    <a:pt x="6062599" y="2831351"/>
                  </a:cubicBezTo>
                  <a:cubicBezTo>
                    <a:pt x="6062826" y="2831415"/>
                    <a:pt x="6062179" y="2831998"/>
                    <a:pt x="6062826" y="2831836"/>
                  </a:cubicBezTo>
                  <a:cubicBezTo>
                    <a:pt x="6063182" y="2831771"/>
                    <a:pt x="6063408" y="2831771"/>
                    <a:pt x="6063764" y="2831771"/>
                  </a:cubicBezTo>
                  <a:cubicBezTo>
                    <a:pt x="6063925" y="2831771"/>
                    <a:pt x="6063990" y="2831836"/>
                    <a:pt x="6064152" y="2831836"/>
                  </a:cubicBezTo>
                  <a:cubicBezTo>
                    <a:pt x="6063925" y="2832159"/>
                    <a:pt x="6063667" y="2832515"/>
                    <a:pt x="6063408" y="2832838"/>
                  </a:cubicBezTo>
                  <a:cubicBezTo>
                    <a:pt x="6063505" y="2832838"/>
                    <a:pt x="6063505" y="2832903"/>
                    <a:pt x="6063570" y="2832903"/>
                  </a:cubicBezTo>
                  <a:cubicBezTo>
                    <a:pt x="6063925" y="2832903"/>
                    <a:pt x="6064152" y="2832838"/>
                    <a:pt x="6064249" y="2833097"/>
                  </a:cubicBezTo>
                  <a:cubicBezTo>
                    <a:pt x="6064669" y="2833906"/>
                    <a:pt x="6064734" y="2833906"/>
                    <a:pt x="6065834" y="2834003"/>
                  </a:cubicBezTo>
                  <a:cubicBezTo>
                    <a:pt x="6065639" y="2834326"/>
                    <a:pt x="6065478" y="2834585"/>
                    <a:pt x="6065251" y="2834973"/>
                  </a:cubicBezTo>
                  <a:cubicBezTo>
                    <a:pt x="6065478" y="2834973"/>
                    <a:pt x="6065736" y="2834973"/>
                    <a:pt x="6065995" y="2834908"/>
                  </a:cubicBezTo>
                  <a:cubicBezTo>
                    <a:pt x="6066319" y="2834746"/>
                    <a:pt x="6066480" y="2834649"/>
                    <a:pt x="6066577" y="2834811"/>
                  </a:cubicBezTo>
                  <a:cubicBezTo>
                    <a:pt x="6066642" y="2834973"/>
                    <a:pt x="6066739" y="2835167"/>
                    <a:pt x="6066965" y="2835167"/>
                  </a:cubicBezTo>
                  <a:cubicBezTo>
                    <a:pt x="6067548" y="2835167"/>
                    <a:pt x="6067645" y="2835555"/>
                    <a:pt x="6067806" y="2835911"/>
                  </a:cubicBezTo>
                  <a:cubicBezTo>
                    <a:pt x="6067903" y="2836072"/>
                    <a:pt x="6067709" y="2836461"/>
                    <a:pt x="6067903" y="2836558"/>
                  </a:cubicBezTo>
                  <a:cubicBezTo>
                    <a:pt x="6068130" y="2836655"/>
                    <a:pt x="6068227" y="2836719"/>
                    <a:pt x="6068065" y="2837043"/>
                  </a:cubicBezTo>
                  <a:cubicBezTo>
                    <a:pt x="6068065" y="2837140"/>
                    <a:pt x="6068065" y="2837237"/>
                    <a:pt x="6068065" y="2837237"/>
                  </a:cubicBezTo>
                  <a:cubicBezTo>
                    <a:pt x="6069132" y="2836719"/>
                    <a:pt x="6068809" y="2837722"/>
                    <a:pt x="6069294" y="2837819"/>
                  </a:cubicBezTo>
                  <a:cubicBezTo>
                    <a:pt x="6069811" y="2837884"/>
                    <a:pt x="6069714" y="2838627"/>
                    <a:pt x="6069876" y="2839048"/>
                  </a:cubicBezTo>
                  <a:lnTo>
                    <a:pt x="6069391" y="2839533"/>
                  </a:lnTo>
                  <a:cubicBezTo>
                    <a:pt x="6069876" y="2839468"/>
                    <a:pt x="6069811" y="2840050"/>
                    <a:pt x="6070038" y="2840212"/>
                  </a:cubicBezTo>
                  <a:cubicBezTo>
                    <a:pt x="6070135" y="2840212"/>
                    <a:pt x="6070200" y="2840212"/>
                    <a:pt x="6070297" y="2840115"/>
                  </a:cubicBezTo>
                  <a:cubicBezTo>
                    <a:pt x="6070135" y="2840374"/>
                    <a:pt x="6069973" y="2840600"/>
                    <a:pt x="6069811" y="2841021"/>
                  </a:cubicBezTo>
                  <a:cubicBezTo>
                    <a:pt x="6069876" y="2841021"/>
                    <a:pt x="6070135" y="2841021"/>
                    <a:pt x="6070200" y="2841118"/>
                  </a:cubicBezTo>
                  <a:cubicBezTo>
                    <a:pt x="6070297" y="2841182"/>
                    <a:pt x="6070297" y="2841279"/>
                    <a:pt x="6070297" y="2841441"/>
                  </a:cubicBezTo>
                  <a:cubicBezTo>
                    <a:pt x="6070135" y="2841538"/>
                    <a:pt x="6069876" y="2841603"/>
                    <a:pt x="6069811" y="2841700"/>
                  </a:cubicBezTo>
                  <a:cubicBezTo>
                    <a:pt x="6069617" y="2841764"/>
                    <a:pt x="6069456" y="2841700"/>
                    <a:pt x="6069294" y="2841700"/>
                  </a:cubicBezTo>
                  <a:cubicBezTo>
                    <a:pt x="6068971" y="2842347"/>
                    <a:pt x="6069294" y="2842347"/>
                    <a:pt x="6069811" y="2842282"/>
                  </a:cubicBezTo>
                  <a:cubicBezTo>
                    <a:pt x="6070200" y="2842120"/>
                    <a:pt x="6070620" y="2842023"/>
                    <a:pt x="6071040" y="2841764"/>
                  </a:cubicBezTo>
                  <a:cubicBezTo>
                    <a:pt x="6071687" y="2841441"/>
                    <a:pt x="6072043" y="2841441"/>
                    <a:pt x="6071881" y="2842023"/>
                  </a:cubicBezTo>
                  <a:cubicBezTo>
                    <a:pt x="6071784" y="2842185"/>
                    <a:pt x="6072205" y="2842282"/>
                    <a:pt x="6072431" y="2842282"/>
                  </a:cubicBezTo>
                  <a:cubicBezTo>
                    <a:pt x="6073175" y="2842282"/>
                    <a:pt x="6073175" y="2842282"/>
                    <a:pt x="6072593" y="2843349"/>
                  </a:cubicBezTo>
                  <a:lnTo>
                    <a:pt x="6073951" y="2842864"/>
                  </a:lnTo>
                  <a:cubicBezTo>
                    <a:pt x="6073692" y="2843252"/>
                    <a:pt x="6073595" y="2843511"/>
                    <a:pt x="6073595" y="2843511"/>
                  </a:cubicBezTo>
                  <a:cubicBezTo>
                    <a:pt x="6074016" y="2843608"/>
                    <a:pt x="6073854" y="2844352"/>
                    <a:pt x="6074436" y="2844190"/>
                  </a:cubicBezTo>
                  <a:cubicBezTo>
                    <a:pt x="6075018" y="2844093"/>
                    <a:pt x="6074113" y="2844837"/>
                    <a:pt x="6074501" y="2844675"/>
                  </a:cubicBezTo>
                  <a:cubicBezTo>
                    <a:pt x="6074857" y="2844578"/>
                    <a:pt x="6074921" y="2844675"/>
                    <a:pt x="6075018" y="2844837"/>
                  </a:cubicBezTo>
                  <a:cubicBezTo>
                    <a:pt x="6075083" y="2845419"/>
                    <a:pt x="6075503" y="2845742"/>
                    <a:pt x="6076344" y="2845516"/>
                  </a:cubicBezTo>
                  <a:cubicBezTo>
                    <a:pt x="6075924" y="2846001"/>
                    <a:pt x="6075665" y="2846422"/>
                    <a:pt x="6075342" y="2846810"/>
                  </a:cubicBezTo>
                  <a:cubicBezTo>
                    <a:pt x="6075503" y="2846810"/>
                    <a:pt x="6075600" y="2846810"/>
                    <a:pt x="6075762" y="2846745"/>
                  </a:cubicBezTo>
                  <a:cubicBezTo>
                    <a:pt x="6076344" y="2846583"/>
                    <a:pt x="6076409" y="2846583"/>
                    <a:pt x="6076409" y="2847004"/>
                  </a:cubicBezTo>
                  <a:cubicBezTo>
                    <a:pt x="6076344" y="2847909"/>
                    <a:pt x="6076571" y="2848168"/>
                    <a:pt x="6077670" y="2848330"/>
                  </a:cubicBezTo>
                  <a:lnTo>
                    <a:pt x="6077735" y="2848556"/>
                  </a:lnTo>
                  <a:cubicBezTo>
                    <a:pt x="6077573" y="2848718"/>
                    <a:pt x="6077476" y="2848976"/>
                    <a:pt x="6077412" y="2849138"/>
                  </a:cubicBezTo>
                  <a:cubicBezTo>
                    <a:pt x="6077315" y="2849397"/>
                    <a:pt x="6077412" y="2849559"/>
                    <a:pt x="6077412" y="2849817"/>
                  </a:cubicBezTo>
                  <a:cubicBezTo>
                    <a:pt x="6077573" y="2849559"/>
                    <a:pt x="6077832" y="2849397"/>
                    <a:pt x="6077994" y="2849235"/>
                  </a:cubicBezTo>
                  <a:lnTo>
                    <a:pt x="6078091" y="2849138"/>
                  </a:lnTo>
                  <a:lnTo>
                    <a:pt x="6078479" y="2850044"/>
                  </a:lnTo>
                  <a:cubicBezTo>
                    <a:pt x="6078155" y="2850238"/>
                    <a:pt x="6077832" y="2850399"/>
                    <a:pt x="6077476" y="2850464"/>
                  </a:cubicBezTo>
                  <a:cubicBezTo>
                    <a:pt x="6077315" y="2850788"/>
                    <a:pt x="6077315" y="2850949"/>
                    <a:pt x="6077832" y="2850626"/>
                  </a:cubicBezTo>
                  <a:cubicBezTo>
                    <a:pt x="6078091" y="2850464"/>
                    <a:pt x="6078414" y="2850399"/>
                    <a:pt x="6078576" y="2850238"/>
                  </a:cubicBezTo>
                  <a:cubicBezTo>
                    <a:pt x="6079061" y="2851208"/>
                    <a:pt x="6079740" y="2852114"/>
                    <a:pt x="6080710" y="2852696"/>
                  </a:cubicBezTo>
                  <a:cubicBezTo>
                    <a:pt x="6081487" y="2853213"/>
                    <a:pt x="6082457" y="2853440"/>
                    <a:pt x="6083459" y="2853763"/>
                  </a:cubicBezTo>
                  <a:cubicBezTo>
                    <a:pt x="6083556" y="2854022"/>
                    <a:pt x="6083621" y="2854280"/>
                    <a:pt x="6083783" y="2854539"/>
                  </a:cubicBezTo>
                  <a:lnTo>
                    <a:pt x="6083362" y="2855089"/>
                  </a:lnTo>
                  <a:cubicBezTo>
                    <a:pt x="6083621" y="2855186"/>
                    <a:pt x="6083944" y="2855089"/>
                    <a:pt x="6084203" y="2855089"/>
                  </a:cubicBezTo>
                  <a:lnTo>
                    <a:pt x="6084688" y="2855671"/>
                  </a:lnTo>
                  <a:lnTo>
                    <a:pt x="6083944" y="2856447"/>
                  </a:lnTo>
                  <a:lnTo>
                    <a:pt x="6084041" y="2856512"/>
                  </a:lnTo>
                  <a:cubicBezTo>
                    <a:pt x="6084300" y="2856253"/>
                    <a:pt x="6084527" y="2856027"/>
                    <a:pt x="6084785" y="2855768"/>
                  </a:cubicBezTo>
                  <a:lnTo>
                    <a:pt x="6087599" y="2858679"/>
                  </a:lnTo>
                  <a:cubicBezTo>
                    <a:pt x="6087502" y="2858840"/>
                    <a:pt x="6087437" y="2858905"/>
                    <a:pt x="6087340" y="2859067"/>
                  </a:cubicBezTo>
                  <a:lnTo>
                    <a:pt x="6087664" y="2858840"/>
                  </a:lnTo>
                  <a:lnTo>
                    <a:pt x="6088990" y="2860166"/>
                  </a:lnTo>
                  <a:lnTo>
                    <a:pt x="6088990" y="2860231"/>
                  </a:lnTo>
                  <a:lnTo>
                    <a:pt x="6089087" y="2860231"/>
                  </a:lnTo>
                  <a:lnTo>
                    <a:pt x="6090316" y="2861557"/>
                  </a:lnTo>
                  <a:lnTo>
                    <a:pt x="6090154" y="2861719"/>
                  </a:lnTo>
                  <a:cubicBezTo>
                    <a:pt x="6090089" y="2861978"/>
                    <a:pt x="6090316" y="2861816"/>
                    <a:pt x="6090574" y="2861816"/>
                  </a:cubicBezTo>
                  <a:lnTo>
                    <a:pt x="6090671" y="2861881"/>
                  </a:lnTo>
                  <a:cubicBezTo>
                    <a:pt x="6090671" y="2861978"/>
                    <a:pt x="6090671" y="2861978"/>
                    <a:pt x="6090671" y="2862042"/>
                  </a:cubicBezTo>
                  <a:cubicBezTo>
                    <a:pt x="6090671" y="2862139"/>
                    <a:pt x="6090671" y="2862236"/>
                    <a:pt x="6090736" y="2862236"/>
                  </a:cubicBezTo>
                  <a:lnTo>
                    <a:pt x="6091059" y="2862236"/>
                  </a:lnTo>
                  <a:lnTo>
                    <a:pt x="6095296" y="2866441"/>
                  </a:lnTo>
                  <a:cubicBezTo>
                    <a:pt x="6095296" y="2866538"/>
                    <a:pt x="6095296" y="2866538"/>
                    <a:pt x="6095296" y="2866602"/>
                  </a:cubicBezTo>
                  <a:cubicBezTo>
                    <a:pt x="6095037" y="2867346"/>
                    <a:pt x="6095199" y="2867346"/>
                    <a:pt x="6095781" y="2866958"/>
                  </a:cubicBezTo>
                  <a:lnTo>
                    <a:pt x="6096622" y="2867767"/>
                  </a:lnTo>
                  <a:lnTo>
                    <a:pt x="6096202" y="2868252"/>
                  </a:lnTo>
                  <a:cubicBezTo>
                    <a:pt x="6096460" y="2868187"/>
                    <a:pt x="6096784" y="2868187"/>
                    <a:pt x="6097043" y="2868090"/>
                  </a:cubicBezTo>
                  <a:lnTo>
                    <a:pt x="6098271" y="2869254"/>
                  </a:lnTo>
                  <a:cubicBezTo>
                    <a:pt x="6098433" y="2869513"/>
                    <a:pt x="6098595" y="2869675"/>
                    <a:pt x="6098854" y="2869836"/>
                  </a:cubicBezTo>
                  <a:lnTo>
                    <a:pt x="6099436" y="2870354"/>
                  </a:lnTo>
                  <a:lnTo>
                    <a:pt x="6099015" y="2871162"/>
                  </a:lnTo>
                  <a:cubicBezTo>
                    <a:pt x="6099112" y="2871162"/>
                    <a:pt x="6099112" y="2871259"/>
                    <a:pt x="6099112" y="2871259"/>
                  </a:cubicBezTo>
                  <a:cubicBezTo>
                    <a:pt x="6099694" y="2871001"/>
                    <a:pt x="6100180" y="2870936"/>
                    <a:pt x="6100341" y="2871324"/>
                  </a:cubicBezTo>
                  <a:cubicBezTo>
                    <a:pt x="6100438" y="2871421"/>
                    <a:pt x="6100341" y="2871647"/>
                    <a:pt x="6100341" y="2871842"/>
                  </a:cubicBezTo>
                  <a:cubicBezTo>
                    <a:pt x="6100438" y="2871745"/>
                    <a:pt x="6100600" y="2871745"/>
                    <a:pt x="6100762" y="2871647"/>
                  </a:cubicBezTo>
                  <a:lnTo>
                    <a:pt x="6100923" y="2871842"/>
                  </a:lnTo>
                  <a:cubicBezTo>
                    <a:pt x="6100923" y="2871906"/>
                    <a:pt x="6100923" y="2872003"/>
                    <a:pt x="6101085" y="2871906"/>
                  </a:cubicBezTo>
                  <a:lnTo>
                    <a:pt x="6101247" y="2872068"/>
                  </a:lnTo>
                  <a:cubicBezTo>
                    <a:pt x="6101085" y="2872650"/>
                    <a:pt x="6101506" y="2872488"/>
                    <a:pt x="6101764" y="2872488"/>
                  </a:cubicBezTo>
                  <a:lnTo>
                    <a:pt x="6102508" y="2873232"/>
                  </a:lnTo>
                  <a:lnTo>
                    <a:pt x="6100923" y="2875302"/>
                  </a:lnTo>
                  <a:lnTo>
                    <a:pt x="6100923" y="2875399"/>
                  </a:lnTo>
                  <a:cubicBezTo>
                    <a:pt x="6101020" y="2875302"/>
                    <a:pt x="6101182" y="2875237"/>
                    <a:pt x="6101247" y="2875140"/>
                  </a:cubicBezTo>
                  <a:cubicBezTo>
                    <a:pt x="6101926" y="2874720"/>
                    <a:pt x="6101991" y="2874655"/>
                    <a:pt x="6101991" y="2875237"/>
                  </a:cubicBezTo>
                  <a:cubicBezTo>
                    <a:pt x="6101991" y="2875981"/>
                    <a:pt x="6102314" y="2876305"/>
                    <a:pt x="6102993" y="2876208"/>
                  </a:cubicBezTo>
                  <a:cubicBezTo>
                    <a:pt x="6103155" y="2876208"/>
                    <a:pt x="6103414" y="2875884"/>
                    <a:pt x="6103575" y="2875787"/>
                  </a:cubicBezTo>
                  <a:cubicBezTo>
                    <a:pt x="6103737" y="2875787"/>
                    <a:pt x="6103737" y="2876046"/>
                    <a:pt x="6103834" y="2875981"/>
                  </a:cubicBezTo>
                  <a:cubicBezTo>
                    <a:pt x="6104319" y="2875625"/>
                    <a:pt x="6103640" y="2876951"/>
                    <a:pt x="6104384" y="2876208"/>
                  </a:cubicBezTo>
                  <a:cubicBezTo>
                    <a:pt x="6104319" y="2876725"/>
                    <a:pt x="6105063" y="2876046"/>
                    <a:pt x="6104804" y="2876790"/>
                  </a:cubicBezTo>
                  <a:cubicBezTo>
                    <a:pt x="6105225" y="2876887"/>
                    <a:pt x="6105645" y="2877145"/>
                    <a:pt x="6106130" y="2877145"/>
                  </a:cubicBezTo>
                  <a:cubicBezTo>
                    <a:pt x="6106324" y="2877145"/>
                    <a:pt x="6106551" y="2877048"/>
                    <a:pt x="6106389" y="2877469"/>
                  </a:cubicBezTo>
                  <a:cubicBezTo>
                    <a:pt x="6106324" y="2877534"/>
                    <a:pt x="6106389" y="2877695"/>
                    <a:pt x="6106454" y="2877695"/>
                  </a:cubicBezTo>
                  <a:cubicBezTo>
                    <a:pt x="6107133" y="2877469"/>
                    <a:pt x="6107068" y="2878277"/>
                    <a:pt x="6107553" y="2878439"/>
                  </a:cubicBezTo>
                  <a:cubicBezTo>
                    <a:pt x="6107715" y="2878374"/>
                    <a:pt x="6107780" y="2878374"/>
                    <a:pt x="6107974" y="2878277"/>
                  </a:cubicBezTo>
                  <a:lnTo>
                    <a:pt x="6108944" y="2879215"/>
                  </a:lnTo>
                  <a:cubicBezTo>
                    <a:pt x="6108879" y="2879280"/>
                    <a:pt x="6108879" y="2879377"/>
                    <a:pt x="6108782" y="2879539"/>
                  </a:cubicBezTo>
                  <a:cubicBezTo>
                    <a:pt x="6108879" y="2879700"/>
                    <a:pt x="6108944" y="2879603"/>
                    <a:pt x="6109138" y="2879442"/>
                  </a:cubicBezTo>
                  <a:cubicBezTo>
                    <a:pt x="6115153" y="2884746"/>
                    <a:pt x="6121201" y="2890373"/>
                    <a:pt x="6127928" y="2895774"/>
                  </a:cubicBezTo>
                  <a:cubicBezTo>
                    <a:pt x="6127928" y="2895838"/>
                    <a:pt x="6127928" y="2895936"/>
                    <a:pt x="6127928" y="2895936"/>
                  </a:cubicBezTo>
                  <a:cubicBezTo>
                    <a:pt x="6127766" y="2896485"/>
                    <a:pt x="6127669" y="2897067"/>
                    <a:pt x="6127669" y="2897585"/>
                  </a:cubicBezTo>
                  <a:cubicBezTo>
                    <a:pt x="6127411" y="2897585"/>
                    <a:pt x="6127152" y="2897844"/>
                    <a:pt x="6126926" y="2898329"/>
                  </a:cubicBezTo>
                  <a:cubicBezTo>
                    <a:pt x="6126505" y="2899137"/>
                    <a:pt x="6126343" y="2899913"/>
                    <a:pt x="6126408" y="2900625"/>
                  </a:cubicBezTo>
                  <a:cubicBezTo>
                    <a:pt x="6126926" y="2899913"/>
                    <a:pt x="6127346" y="2899234"/>
                    <a:pt x="6127766" y="2898555"/>
                  </a:cubicBezTo>
                  <a:cubicBezTo>
                    <a:pt x="6126926" y="2898976"/>
                    <a:pt x="6126667" y="2900075"/>
                    <a:pt x="6127087" y="2900140"/>
                  </a:cubicBezTo>
                  <a:close/>
                  <a:moveTo>
                    <a:pt x="5427230" y="2802955"/>
                  </a:moveTo>
                  <a:cubicBezTo>
                    <a:pt x="5427165" y="2802697"/>
                    <a:pt x="5427068" y="2802535"/>
                    <a:pt x="5427003" y="2802115"/>
                  </a:cubicBezTo>
                  <a:cubicBezTo>
                    <a:pt x="5426583" y="2802438"/>
                    <a:pt x="5426486" y="2802632"/>
                    <a:pt x="5427230" y="2802955"/>
                  </a:cubicBezTo>
                  <a:close/>
                  <a:moveTo>
                    <a:pt x="5412838" y="2824074"/>
                  </a:moveTo>
                  <a:cubicBezTo>
                    <a:pt x="5412321" y="2822910"/>
                    <a:pt x="5412191" y="2822748"/>
                    <a:pt x="5411609" y="2822813"/>
                  </a:cubicBezTo>
                  <a:cubicBezTo>
                    <a:pt x="5411932" y="2823136"/>
                    <a:pt x="5412256" y="2823492"/>
                    <a:pt x="5412838" y="2824074"/>
                  </a:cubicBezTo>
                  <a:close/>
                  <a:moveTo>
                    <a:pt x="5345860" y="2875399"/>
                  </a:moveTo>
                  <a:lnTo>
                    <a:pt x="5345116" y="2874299"/>
                  </a:lnTo>
                  <a:lnTo>
                    <a:pt x="5344857" y="2874235"/>
                  </a:lnTo>
                  <a:cubicBezTo>
                    <a:pt x="5345019" y="2874558"/>
                    <a:pt x="5345116" y="2874979"/>
                    <a:pt x="5345278" y="2875302"/>
                  </a:cubicBezTo>
                  <a:cubicBezTo>
                    <a:pt x="5345601" y="2875722"/>
                    <a:pt x="5345763" y="2875625"/>
                    <a:pt x="5345860" y="2875399"/>
                  </a:cubicBezTo>
                  <a:close/>
                  <a:moveTo>
                    <a:pt x="5489842" y="2713953"/>
                  </a:moveTo>
                  <a:cubicBezTo>
                    <a:pt x="5490100" y="2714374"/>
                    <a:pt x="5489745" y="2714600"/>
                    <a:pt x="5489518" y="2714697"/>
                  </a:cubicBezTo>
                  <a:cubicBezTo>
                    <a:pt x="5488839" y="2715020"/>
                    <a:pt x="5488839" y="2715506"/>
                    <a:pt x="5488774" y="2716088"/>
                  </a:cubicBezTo>
                  <a:cubicBezTo>
                    <a:pt x="5488774" y="2716443"/>
                    <a:pt x="5487093" y="2716993"/>
                    <a:pt x="5486284" y="2717090"/>
                  </a:cubicBezTo>
                  <a:cubicBezTo>
                    <a:pt x="5486608" y="2717252"/>
                    <a:pt x="5486834" y="2717414"/>
                    <a:pt x="5487093" y="2717511"/>
                  </a:cubicBezTo>
                  <a:cubicBezTo>
                    <a:pt x="5487513" y="2718093"/>
                    <a:pt x="5486931" y="2718513"/>
                    <a:pt x="5487513" y="2719063"/>
                  </a:cubicBezTo>
                  <a:cubicBezTo>
                    <a:pt x="5487578" y="2719257"/>
                    <a:pt x="5487449" y="2719419"/>
                    <a:pt x="5487351" y="2719483"/>
                  </a:cubicBezTo>
                  <a:cubicBezTo>
                    <a:pt x="5487254" y="2719580"/>
                    <a:pt x="5486931" y="2719483"/>
                    <a:pt x="5486931" y="2719483"/>
                  </a:cubicBezTo>
                  <a:cubicBezTo>
                    <a:pt x="5487190" y="2719904"/>
                    <a:pt x="5487578" y="2720324"/>
                    <a:pt x="5486834" y="2720486"/>
                  </a:cubicBezTo>
                  <a:cubicBezTo>
                    <a:pt x="5486511" y="2720583"/>
                    <a:pt x="5486608" y="2721068"/>
                    <a:pt x="5486769" y="2721392"/>
                  </a:cubicBezTo>
                  <a:cubicBezTo>
                    <a:pt x="5486834" y="2721553"/>
                    <a:pt x="5486349" y="2721715"/>
                    <a:pt x="5486026" y="2721812"/>
                  </a:cubicBezTo>
                  <a:cubicBezTo>
                    <a:pt x="5486511" y="2722815"/>
                    <a:pt x="5486511" y="2722815"/>
                    <a:pt x="5484700" y="2722815"/>
                  </a:cubicBezTo>
                  <a:cubicBezTo>
                    <a:pt x="5484958" y="2723041"/>
                    <a:pt x="5485282" y="2723203"/>
                    <a:pt x="5485443" y="2723461"/>
                  </a:cubicBezTo>
                  <a:cubicBezTo>
                    <a:pt x="5485605" y="2723623"/>
                    <a:pt x="5486187" y="2724044"/>
                    <a:pt x="5485379" y="2723979"/>
                  </a:cubicBezTo>
                  <a:cubicBezTo>
                    <a:pt x="5485282" y="2723979"/>
                    <a:pt x="5485185" y="2724044"/>
                    <a:pt x="5485185" y="2724141"/>
                  </a:cubicBezTo>
                  <a:cubicBezTo>
                    <a:pt x="5485864" y="2724949"/>
                    <a:pt x="5485023" y="2725208"/>
                    <a:pt x="5485185" y="2725855"/>
                  </a:cubicBezTo>
                  <a:cubicBezTo>
                    <a:pt x="5485282" y="2726113"/>
                    <a:pt x="5485023" y="2726275"/>
                    <a:pt x="5484861" y="2726437"/>
                  </a:cubicBezTo>
                  <a:cubicBezTo>
                    <a:pt x="5484635" y="2726598"/>
                    <a:pt x="5483891" y="2726598"/>
                    <a:pt x="5484376" y="2727116"/>
                  </a:cubicBezTo>
                  <a:cubicBezTo>
                    <a:pt x="5483697" y="2727116"/>
                    <a:pt x="5484117" y="2727601"/>
                    <a:pt x="5483794" y="2727763"/>
                  </a:cubicBezTo>
                  <a:cubicBezTo>
                    <a:pt x="5483374" y="2727924"/>
                    <a:pt x="5483794" y="2728442"/>
                    <a:pt x="5483535" y="2728668"/>
                  </a:cubicBezTo>
                  <a:cubicBezTo>
                    <a:pt x="5483438" y="2728765"/>
                    <a:pt x="5483438" y="2728927"/>
                    <a:pt x="5483535" y="2728927"/>
                  </a:cubicBezTo>
                  <a:cubicBezTo>
                    <a:pt x="5484635" y="2729606"/>
                    <a:pt x="5484053" y="2729833"/>
                    <a:pt x="5483794" y="2730188"/>
                  </a:cubicBezTo>
                  <a:cubicBezTo>
                    <a:pt x="5483212" y="2730835"/>
                    <a:pt x="5483115" y="2730835"/>
                    <a:pt x="5483309" y="2731417"/>
                  </a:cubicBezTo>
                  <a:cubicBezTo>
                    <a:pt x="5483374" y="2731741"/>
                    <a:pt x="5483535" y="2731902"/>
                    <a:pt x="5482953" y="2731902"/>
                  </a:cubicBezTo>
                  <a:cubicBezTo>
                    <a:pt x="5482888" y="2731902"/>
                    <a:pt x="5482791" y="2732064"/>
                    <a:pt x="5482888" y="2732258"/>
                  </a:cubicBezTo>
                  <a:cubicBezTo>
                    <a:pt x="5483212" y="2732646"/>
                    <a:pt x="5483115" y="2732905"/>
                    <a:pt x="5482888" y="2733164"/>
                  </a:cubicBezTo>
                  <a:cubicBezTo>
                    <a:pt x="5482630" y="2733390"/>
                    <a:pt x="5482694" y="2733649"/>
                    <a:pt x="5482630" y="2733972"/>
                  </a:cubicBezTo>
                  <a:cubicBezTo>
                    <a:pt x="5482565" y="2734328"/>
                    <a:pt x="5482565" y="2734554"/>
                    <a:pt x="5482468" y="2734813"/>
                  </a:cubicBezTo>
                  <a:cubicBezTo>
                    <a:pt x="5479816" y="2738047"/>
                    <a:pt x="5477229" y="2741508"/>
                    <a:pt x="5476744" y="2745227"/>
                  </a:cubicBezTo>
                  <a:cubicBezTo>
                    <a:pt x="5476679" y="2745227"/>
                    <a:pt x="5476582" y="2745324"/>
                    <a:pt x="5476485" y="2745389"/>
                  </a:cubicBezTo>
                  <a:cubicBezTo>
                    <a:pt x="5476420" y="2745583"/>
                    <a:pt x="5476259" y="2745647"/>
                    <a:pt x="5476162" y="2745809"/>
                  </a:cubicBezTo>
                  <a:cubicBezTo>
                    <a:pt x="5476097" y="2745971"/>
                    <a:pt x="5476162" y="2746165"/>
                    <a:pt x="5476259" y="2746326"/>
                  </a:cubicBezTo>
                  <a:cubicBezTo>
                    <a:pt x="5476582" y="2746909"/>
                    <a:pt x="5476420" y="2747070"/>
                    <a:pt x="5475418" y="2746747"/>
                  </a:cubicBezTo>
                  <a:cubicBezTo>
                    <a:pt x="5475256" y="2746650"/>
                    <a:pt x="5475030" y="2746812"/>
                    <a:pt x="5474771" y="2746909"/>
                  </a:cubicBezTo>
                  <a:cubicBezTo>
                    <a:pt x="5475094" y="2747135"/>
                    <a:pt x="5475515" y="2747394"/>
                    <a:pt x="5476000" y="2747717"/>
                  </a:cubicBezTo>
                  <a:cubicBezTo>
                    <a:pt x="5475773" y="2747879"/>
                    <a:pt x="5475612" y="2747976"/>
                    <a:pt x="5475353" y="2748138"/>
                  </a:cubicBezTo>
                  <a:cubicBezTo>
                    <a:pt x="5475612" y="2748461"/>
                    <a:pt x="5475418" y="2748720"/>
                    <a:pt x="5475515" y="2749043"/>
                  </a:cubicBezTo>
                  <a:cubicBezTo>
                    <a:pt x="5475515" y="2749463"/>
                    <a:pt x="5475418" y="2749722"/>
                    <a:pt x="5475030" y="2749787"/>
                  </a:cubicBezTo>
                  <a:cubicBezTo>
                    <a:pt x="5474933" y="2749787"/>
                    <a:pt x="5474836" y="2749884"/>
                    <a:pt x="5474933" y="2749949"/>
                  </a:cubicBezTo>
                  <a:cubicBezTo>
                    <a:pt x="5475159" y="2750628"/>
                    <a:pt x="5474771" y="2750951"/>
                    <a:pt x="5474415" y="2751275"/>
                  </a:cubicBezTo>
                  <a:cubicBezTo>
                    <a:pt x="5474286" y="2751436"/>
                    <a:pt x="5474092" y="2751695"/>
                    <a:pt x="5474027" y="2751954"/>
                  </a:cubicBezTo>
                  <a:cubicBezTo>
                    <a:pt x="5473930" y="2753118"/>
                    <a:pt x="5474027" y="2753118"/>
                    <a:pt x="5472604" y="2753506"/>
                  </a:cubicBezTo>
                  <a:cubicBezTo>
                    <a:pt x="5472442" y="2753506"/>
                    <a:pt x="5472345" y="2753765"/>
                    <a:pt x="5472345" y="2753765"/>
                  </a:cubicBezTo>
                  <a:cubicBezTo>
                    <a:pt x="5473089" y="2754347"/>
                    <a:pt x="5472701" y="2754670"/>
                    <a:pt x="5472766" y="2755026"/>
                  </a:cubicBezTo>
                  <a:cubicBezTo>
                    <a:pt x="5472863" y="2755414"/>
                    <a:pt x="5472604" y="2755738"/>
                    <a:pt x="5472539" y="2756158"/>
                  </a:cubicBezTo>
                  <a:cubicBezTo>
                    <a:pt x="5472539" y="2756417"/>
                    <a:pt x="5471634" y="2756093"/>
                    <a:pt x="5472119" y="2756676"/>
                  </a:cubicBezTo>
                  <a:cubicBezTo>
                    <a:pt x="5471796" y="2756676"/>
                    <a:pt x="5471375" y="2756740"/>
                    <a:pt x="5470955" y="2756740"/>
                  </a:cubicBezTo>
                  <a:cubicBezTo>
                    <a:pt x="5471019" y="2757096"/>
                    <a:pt x="5471472" y="2757646"/>
                    <a:pt x="5471860" y="2758228"/>
                  </a:cubicBezTo>
                  <a:cubicBezTo>
                    <a:pt x="5468885" y="2761882"/>
                    <a:pt x="5466330" y="2765602"/>
                    <a:pt x="5463743" y="2769580"/>
                  </a:cubicBezTo>
                  <a:cubicBezTo>
                    <a:pt x="5460023" y="2775789"/>
                    <a:pt x="5456628" y="2782257"/>
                    <a:pt x="5452165" y="2787884"/>
                  </a:cubicBezTo>
                  <a:cubicBezTo>
                    <a:pt x="5451097" y="2789210"/>
                    <a:pt x="5449933" y="2790601"/>
                    <a:pt x="5448769" y="2791927"/>
                  </a:cubicBezTo>
                  <a:cubicBezTo>
                    <a:pt x="5448607" y="2791927"/>
                    <a:pt x="5448187" y="2791701"/>
                    <a:pt x="5448025" y="2791507"/>
                  </a:cubicBezTo>
                  <a:cubicBezTo>
                    <a:pt x="5447281" y="2790925"/>
                    <a:pt x="5446537" y="2790536"/>
                    <a:pt x="5445696" y="2790375"/>
                  </a:cubicBezTo>
                  <a:cubicBezTo>
                    <a:pt x="5446052" y="2790698"/>
                    <a:pt x="5446279" y="2791022"/>
                    <a:pt x="5446699" y="2791442"/>
                  </a:cubicBezTo>
                  <a:cubicBezTo>
                    <a:pt x="5447281" y="2791442"/>
                    <a:pt x="5447928" y="2791765"/>
                    <a:pt x="5448607" y="2792089"/>
                  </a:cubicBezTo>
                  <a:lnTo>
                    <a:pt x="5447928" y="2792833"/>
                  </a:lnTo>
                  <a:cubicBezTo>
                    <a:pt x="5447863" y="2792768"/>
                    <a:pt x="5447702" y="2792606"/>
                    <a:pt x="5447604" y="2792509"/>
                  </a:cubicBezTo>
                  <a:cubicBezTo>
                    <a:pt x="5447378" y="2792348"/>
                    <a:pt x="5447022" y="2792348"/>
                    <a:pt x="5446699" y="2792186"/>
                  </a:cubicBezTo>
                  <a:cubicBezTo>
                    <a:pt x="5446699" y="2792186"/>
                    <a:pt x="5446699" y="2792089"/>
                    <a:pt x="5446602" y="2792024"/>
                  </a:cubicBezTo>
                  <a:cubicBezTo>
                    <a:pt x="5446602" y="2791927"/>
                    <a:pt x="5446602" y="2791927"/>
                    <a:pt x="5446537" y="2791862"/>
                  </a:cubicBezTo>
                  <a:cubicBezTo>
                    <a:pt x="5446117" y="2791927"/>
                    <a:pt x="5445696" y="2792024"/>
                    <a:pt x="5445308" y="2792186"/>
                  </a:cubicBezTo>
                  <a:cubicBezTo>
                    <a:pt x="5445858" y="2792768"/>
                    <a:pt x="5446602" y="2793253"/>
                    <a:pt x="5447184" y="2793771"/>
                  </a:cubicBezTo>
                  <a:cubicBezTo>
                    <a:pt x="5446181" y="2795064"/>
                    <a:pt x="5445308" y="2796487"/>
                    <a:pt x="5444629" y="2798072"/>
                  </a:cubicBezTo>
                  <a:cubicBezTo>
                    <a:pt x="5441072" y="2801274"/>
                    <a:pt x="5437158" y="2804766"/>
                    <a:pt x="5436253" y="2809909"/>
                  </a:cubicBezTo>
                  <a:cubicBezTo>
                    <a:pt x="5436091" y="2809909"/>
                    <a:pt x="5435929" y="2809909"/>
                    <a:pt x="5435768" y="2809909"/>
                  </a:cubicBezTo>
                  <a:cubicBezTo>
                    <a:pt x="5434862" y="2809747"/>
                    <a:pt x="5435024" y="2810232"/>
                    <a:pt x="5435186" y="2810814"/>
                  </a:cubicBezTo>
                  <a:cubicBezTo>
                    <a:pt x="5434959" y="2810814"/>
                    <a:pt x="5434765" y="2810814"/>
                    <a:pt x="5434539" y="2810911"/>
                  </a:cubicBezTo>
                  <a:cubicBezTo>
                    <a:pt x="5434280" y="2810911"/>
                    <a:pt x="5433698" y="2811073"/>
                    <a:pt x="5433633" y="2811235"/>
                  </a:cubicBezTo>
                  <a:cubicBezTo>
                    <a:pt x="5433536" y="2811396"/>
                    <a:pt x="5433633" y="2811720"/>
                    <a:pt x="5433536" y="2811720"/>
                  </a:cubicBezTo>
                  <a:cubicBezTo>
                    <a:pt x="5433019" y="2811558"/>
                    <a:pt x="5432954" y="2811817"/>
                    <a:pt x="5432695" y="2811881"/>
                  </a:cubicBezTo>
                  <a:cubicBezTo>
                    <a:pt x="5432469" y="2811978"/>
                    <a:pt x="5432210" y="2811978"/>
                    <a:pt x="5432049" y="2812043"/>
                  </a:cubicBezTo>
                  <a:cubicBezTo>
                    <a:pt x="5431790" y="2812140"/>
                    <a:pt x="5431887" y="2812205"/>
                    <a:pt x="5432372" y="2812884"/>
                  </a:cubicBezTo>
                  <a:cubicBezTo>
                    <a:pt x="5432534" y="2813046"/>
                    <a:pt x="5432631" y="2813207"/>
                    <a:pt x="5432631" y="2813369"/>
                  </a:cubicBezTo>
                  <a:cubicBezTo>
                    <a:pt x="5432631" y="2813628"/>
                    <a:pt x="5432534" y="2813790"/>
                    <a:pt x="5432534" y="2813951"/>
                  </a:cubicBezTo>
                  <a:cubicBezTo>
                    <a:pt x="5431790" y="2813628"/>
                    <a:pt x="5431693" y="2813628"/>
                    <a:pt x="5430464" y="2812625"/>
                  </a:cubicBezTo>
                  <a:cubicBezTo>
                    <a:pt x="5430043" y="2813143"/>
                    <a:pt x="5430820" y="2813628"/>
                    <a:pt x="5431369" y="2814113"/>
                  </a:cubicBezTo>
                  <a:cubicBezTo>
                    <a:pt x="5431369" y="2814372"/>
                    <a:pt x="5431369" y="2814533"/>
                    <a:pt x="5431369" y="2814792"/>
                  </a:cubicBezTo>
                  <a:cubicBezTo>
                    <a:pt x="5430884" y="2814857"/>
                    <a:pt x="5429882" y="2814113"/>
                    <a:pt x="5429720" y="2814792"/>
                  </a:cubicBezTo>
                  <a:cubicBezTo>
                    <a:pt x="5429979" y="2815374"/>
                    <a:pt x="5430723" y="2815956"/>
                    <a:pt x="5430561" y="2816506"/>
                  </a:cubicBezTo>
                  <a:cubicBezTo>
                    <a:pt x="5430302" y="2817185"/>
                    <a:pt x="5429979" y="2817347"/>
                    <a:pt x="5428814" y="2816603"/>
                  </a:cubicBezTo>
                  <a:cubicBezTo>
                    <a:pt x="5428653" y="2816506"/>
                    <a:pt x="5428556" y="2816345"/>
                    <a:pt x="5428168" y="2816021"/>
                  </a:cubicBezTo>
                  <a:cubicBezTo>
                    <a:pt x="5428491" y="2816700"/>
                    <a:pt x="5429300" y="2817282"/>
                    <a:pt x="5428976" y="2817509"/>
                  </a:cubicBezTo>
                  <a:cubicBezTo>
                    <a:pt x="5428653" y="2817768"/>
                    <a:pt x="5428556" y="2818188"/>
                    <a:pt x="5428556" y="2818673"/>
                  </a:cubicBezTo>
                  <a:cubicBezTo>
                    <a:pt x="5428556" y="2818932"/>
                    <a:pt x="5427747" y="2818511"/>
                    <a:pt x="5428071" y="2819093"/>
                  </a:cubicBezTo>
                  <a:cubicBezTo>
                    <a:pt x="5428232" y="2819417"/>
                    <a:pt x="5428232" y="2819740"/>
                    <a:pt x="5428329" y="2819999"/>
                  </a:cubicBezTo>
                  <a:cubicBezTo>
                    <a:pt x="5428329" y="2820161"/>
                    <a:pt x="5428329" y="2820258"/>
                    <a:pt x="5428232" y="2820484"/>
                  </a:cubicBezTo>
                  <a:cubicBezTo>
                    <a:pt x="5427909" y="2820322"/>
                    <a:pt x="5427424" y="2820258"/>
                    <a:pt x="5427003" y="2820096"/>
                  </a:cubicBezTo>
                  <a:cubicBezTo>
                    <a:pt x="5427003" y="2820161"/>
                    <a:pt x="5426906" y="2820258"/>
                    <a:pt x="5427003" y="2820322"/>
                  </a:cubicBezTo>
                  <a:cubicBezTo>
                    <a:pt x="5427068" y="2820646"/>
                    <a:pt x="5427165" y="2820905"/>
                    <a:pt x="5426906" y="2821163"/>
                  </a:cubicBezTo>
                  <a:cubicBezTo>
                    <a:pt x="5426098" y="2821907"/>
                    <a:pt x="5426098" y="2821972"/>
                    <a:pt x="5426162" y="2823233"/>
                  </a:cubicBezTo>
                  <a:cubicBezTo>
                    <a:pt x="5425839" y="2823136"/>
                    <a:pt x="5425483" y="2823071"/>
                    <a:pt x="5424998" y="2822910"/>
                  </a:cubicBezTo>
                  <a:cubicBezTo>
                    <a:pt x="5425095" y="2823136"/>
                    <a:pt x="5425095" y="2823492"/>
                    <a:pt x="5425257" y="2823718"/>
                  </a:cubicBezTo>
                  <a:cubicBezTo>
                    <a:pt x="5425483" y="2824042"/>
                    <a:pt x="5425580" y="2824139"/>
                    <a:pt x="5425419" y="2824300"/>
                  </a:cubicBezTo>
                  <a:cubicBezTo>
                    <a:pt x="5425257" y="2824462"/>
                    <a:pt x="5425095" y="2824624"/>
                    <a:pt x="5425160" y="2824785"/>
                  </a:cubicBezTo>
                  <a:cubicBezTo>
                    <a:pt x="5425257" y="2825465"/>
                    <a:pt x="5424836" y="2825723"/>
                    <a:pt x="5424416" y="2825950"/>
                  </a:cubicBezTo>
                  <a:cubicBezTo>
                    <a:pt x="5424254" y="2826111"/>
                    <a:pt x="5423834" y="2826047"/>
                    <a:pt x="5423769" y="2826306"/>
                  </a:cubicBezTo>
                  <a:cubicBezTo>
                    <a:pt x="5423672" y="2826532"/>
                    <a:pt x="5423608" y="2826791"/>
                    <a:pt x="5423187" y="2826629"/>
                  </a:cubicBezTo>
                  <a:cubicBezTo>
                    <a:pt x="5423090" y="2826629"/>
                    <a:pt x="5423025" y="2826629"/>
                    <a:pt x="5423025" y="2826629"/>
                  </a:cubicBezTo>
                  <a:cubicBezTo>
                    <a:pt x="5423672" y="2827696"/>
                    <a:pt x="5422605" y="2827631"/>
                    <a:pt x="5422508" y="2828181"/>
                  </a:cubicBezTo>
                  <a:cubicBezTo>
                    <a:pt x="5422443" y="2828763"/>
                    <a:pt x="5421699" y="2828860"/>
                    <a:pt x="5421214" y="2829184"/>
                  </a:cubicBezTo>
                  <a:lnTo>
                    <a:pt x="5420600" y="2828763"/>
                  </a:lnTo>
                  <a:cubicBezTo>
                    <a:pt x="5420697" y="2829346"/>
                    <a:pt x="5420115" y="2829346"/>
                    <a:pt x="5419953" y="2829701"/>
                  </a:cubicBezTo>
                  <a:cubicBezTo>
                    <a:pt x="5419953" y="2829766"/>
                    <a:pt x="5420050" y="2829863"/>
                    <a:pt x="5420050" y="2830025"/>
                  </a:cubicBezTo>
                  <a:cubicBezTo>
                    <a:pt x="5419694" y="2829928"/>
                    <a:pt x="5419468" y="2829863"/>
                    <a:pt x="5419047" y="2829701"/>
                  </a:cubicBezTo>
                  <a:cubicBezTo>
                    <a:pt x="5419047" y="2829863"/>
                    <a:pt x="5419047" y="2830025"/>
                    <a:pt x="5419047" y="2830089"/>
                  </a:cubicBezTo>
                  <a:cubicBezTo>
                    <a:pt x="5418950" y="2830186"/>
                    <a:pt x="5418789" y="2830186"/>
                    <a:pt x="5418724" y="2830251"/>
                  </a:cubicBezTo>
                  <a:cubicBezTo>
                    <a:pt x="5418627" y="2830089"/>
                    <a:pt x="5418465" y="2829928"/>
                    <a:pt x="5418368" y="2829766"/>
                  </a:cubicBezTo>
                  <a:cubicBezTo>
                    <a:pt x="5418304" y="2829604"/>
                    <a:pt x="5418304" y="2829443"/>
                    <a:pt x="5418304" y="2829184"/>
                  </a:cubicBezTo>
                  <a:cubicBezTo>
                    <a:pt x="5417560" y="2829022"/>
                    <a:pt x="5417560" y="2829346"/>
                    <a:pt x="5417721" y="2829863"/>
                  </a:cubicBezTo>
                  <a:cubicBezTo>
                    <a:pt x="5417883" y="2830251"/>
                    <a:pt x="5418045" y="2830672"/>
                    <a:pt x="5418304" y="2831092"/>
                  </a:cubicBezTo>
                  <a:cubicBezTo>
                    <a:pt x="5418724" y="2831771"/>
                    <a:pt x="5418724" y="2832095"/>
                    <a:pt x="5418045" y="2832095"/>
                  </a:cubicBezTo>
                  <a:cubicBezTo>
                    <a:pt x="5417819" y="2832095"/>
                    <a:pt x="5417819" y="2832515"/>
                    <a:pt x="5417819" y="2832741"/>
                  </a:cubicBezTo>
                  <a:cubicBezTo>
                    <a:pt x="5417819" y="2833582"/>
                    <a:pt x="5417819" y="2833582"/>
                    <a:pt x="5416654" y="2833259"/>
                  </a:cubicBezTo>
                  <a:lnTo>
                    <a:pt x="5417204" y="2834585"/>
                  </a:lnTo>
                  <a:cubicBezTo>
                    <a:pt x="5416816" y="2834391"/>
                    <a:pt x="5416460" y="2834326"/>
                    <a:pt x="5416460" y="2834326"/>
                  </a:cubicBezTo>
                  <a:cubicBezTo>
                    <a:pt x="5416396" y="2834811"/>
                    <a:pt x="5415555" y="2834811"/>
                    <a:pt x="5415749" y="2835393"/>
                  </a:cubicBezTo>
                  <a:cubicBezTo>
                    <a:pt x="5415910" y="2835975"/>
                    <a:pt x="5414973" y="2835232"/>
                    <a:pt x="5415134" y="2835652"/>
                  </a:cubicBezTo>
                  <a:cubicBezTo>
                    <a:pt x="5415231" y="2835975"/>
                    <a:pt x="5415134" y="2836137"/>
                    <a:pt x="5414973" y="2836234"/>
                  </a:cubicBezTo>
                  <a:cubicBezTo>
                    <a:pt x="5414390" y="2836461"/>
                    <a:pt x="5414002" y="2836978"/>
                    <a:pt x="5414229" y="2837981"/>
                  </a:cubicBezTo>
                  <a:cubicBezTo>
                    <a:pt x="5413679" y="2837722"/>
                    <a:pt x="5413258" y="2837463"/>
                    <a:pt x="5412741" y="2837204"/>
                  </a:cubicBezTo>
                  <a:cubicBezTo>
                    <a:pt x="5412741" y="2837398"/>
                    <a:pt x="5412741" y="2837463"/>
                    <a:pt x="5412838" y="2837625"/>
                  </a:cubicBezTo>
                  <a:cubicBezTo>
                    <a:pt x="5413064" y="2838207"/>
                    <a:pt x="5413000" y="2838369"/>
                    <a:pt x="5412515" y="2838466"/>
                  </a:cubicBezTo>
                  <a:cubicBezTo>
                    <a:pt x="5411512" y="2838627"/>
                    <a:pt x="5411253" y="2838886"/>
                    <a:pt x="5410995" y="2840115"/>
                  </a:cubicBezTo>
                  <a:lnTo>
                    <a:pt x="5410671" y="2840277"/>
                  </a:lnTo>
                  <a:cubicBezTo>
                    <a:pt x="5410445" y="2840212"/>
                    <a:pt x="5410251" y="2840115"/>
                    <a:pt x="5410024" y="2840050"/>
                  </a:cubicBezTo>
                  <a:cubicBezTo>
                    <a:pt x="5409766" y="2839953"/>
                    <a:pt x="5409604" y="2840115"/>
                    <a:pt x="5409281" y="2840115"/>
                  </a:cubicBezTo>
                  <a:cubicBezTo>
                    <a:pt x="5409539" y="2840277"/>
                    <a:pt x="5409766" y="2840438"/>
                    <a:pt x="5409927" y="2840600"/>
                  </a:cubicBezTo>
                  <a:lnTo>
                    <a:pt x="5410024" y="2840697"/>
                  </a:lnTo>
                  <a:lnTo>
                    <a:pt x="5409022" y="2841344"/>
                  </a:lnTo>
                  <a:cubicBezTo>
                    <a:pt x="5408763" y="2841021"/>
                    <a:pt x="5408698" y="2840697"/>
                    <a:pt x="5408601" y="2840374"/>
                  </a:cubicBezTo>
                  <a:cubicBezTo>
                    <a:pt x="5408278" y="2840277"/>
                    <a:pt x="5408116" y="2840277"/>
                    <a:pt x="5408375" y="2840794"/>
                  </a:cubicBezTo>
                  <a:cubicBezTo>
                    <a:pt x="5408537" y="2841021"/>
                    <a:pt x="5408698" y="2841279"/>
                    <a:pt x="5408763" y="2841538"/>
                  </a:cubicBezTo>
                  <a:cubicBezTo>
                    <a:pt x="5407631" y="2842282"/>
                    <a:pt x="5406629" y="2843187"/>
                    <a:pt x="5405885" y="2844352"/>
                  </a:cubicBezTo>
                  <a:cubicBezTo>
                    <a:pt x="5405303" y="2845257"/>
                    <a:pt x="5404882" y="2846422"/>
                    <a:pt x="5404462" y="2847651"/>
                  </a:cubicBezTo>
                  <a:cubicBezTo>
                    <a:pt x="5404138" y="2847812"/>
                    <a:pt x="5403880" y="2847974"/>
                    <a:pt x="5403653" y="2848168"/>
                  </a:cubicBezTo>
                  <a:lnTo>
                    <a:pt x="5403071" y="2847812"/>
                  </a:lnTo>
                  <a:cubicBezTo>
                    <a:pt x="5402974" y="2848071"/>
                    <a:pt x="5402974" y="2848491"/>
                    <a:pt x="5402974" y="2848815"/>
                  </a:cubicBezTo>
                  <a:lnTo>
                    <a:pt x="5402327" y="2849462"/>
                  </a:lnTo>
                  <a:lnTo>
                    <a:pt x="5401583" y="2848718"/>
                  </a:lnTo>
                  <a:lnTo>
                    <a:pt x="5401486" y="2848815"/>
                  </a:lnTo>
                  <a:cubicBezTo>
                    <a:pt x="5401745" y="2849074"/>
                    <a:pt x="5401971" y="2849300"/>
                    <a:pt x="5402230" y="2849559"/>
                  </a:cubicBezTo>
                  <a:lnTo>
                    <a:pt x="5398511" y="2853019"/>
                  </a:lnTo>
                  <a:cubicBezTo>
                    <a:pt x="5398349" y="2852954"/>
                    <a:pt x="5398252" y="2852954"/>
                    <a:pt x="5398091" y="2852793"/>
                  </a:cubicBezTo>
                  <a:lnTo>
                    <a:pt x="5398349" y="2853213"/>
                  </a:lnTo>
                  <a:lnTo>
                    <a:pt x="5396603" y="2854863"/>
                  </a:lnTo>
                  <a:lnTo>
                    <a:pt x="5396506" y="2854863"/>
                  </a:lnTo>
                  <a:lnTo>
                    <a:pt x="5396506" y="2854927"/>
                  </a:lnTo>
                  <a:lnTo>
                    <a:pt x="5394856" y="2856512"/>
                  </a:lnTo>
                  <a:lnTo>
                    <a:pt x="5394695" y="2856350"/>
                  </a:lnTo>
                  <a:cubicBezTo>
                    <a:pt x="5394436" y="2856253"/>
                    <a:pt x="5394533" y="2856609"/>
                    <a:pt x="5394533" y="2856771"/>
                  </a:cubicBezTo>
                  <a:lnTo>
                    <a:pt x="5394371" y="2856932"/>
                  </a:lnTo>
                  <a:cubicBezTo>
                    <a:pt x="5394274" y="2856932"/>
                    <a:pt x="5394274" y="2856932"/>
                    <a:pt x="5394210" y="2856932"/>
                  </a:cubicBezTo>
                  <a:cubicBezTo>
                    <a:pt x="5394113" y="2856932"/>
                    <a:pt x="5394048" y="2856932"/>
                    <a:pt x="5393951" y="2856997"/>
                  </a:cubicBezTo>
                  <a:lnTo>
                    <a:pt x="5393886" y="2857417"/>
                  </a:lnTo>
                  <a:cubicBezTo>
                    <a:pt x="5392043" y="2859164"/>
                    <a:pt x="5390135" y="2860749"/>
                    <a:pt x="5388162" y="2862301"/>
                  </a:cubicBezTo>
                  <a:cubicBezTo>
                    <a:pt x="5388065" y="2862301"/>
                    <a:pt x="5388065" y="2862301"/>
                    <a:pt x="5388000" y="2862301"/>
                  </a:cubicBezTo>
                  <a:cubicBezTo>
                    <a:pt x="5387256" y="2861978"/>
                    <a:pt x="5387159" y="2862236"/>
                    <a:pt x="5387418" y="2862883"/>
                  </a:cubicBezTo>
                  <a:lnTo>
                    <a:pt x="5386351" y="2863789"/>
                  </a:lnTo>
                  <a:lnTo>
                    <a:pt x="5385833" y="2863304"/>
                  </a:lnTo>
                  <a:cubicBezTo>
                    <a:pt x="5385833" y="2863627"/>
                    <a:pt x="5385833" y="2863886"/>
                    <a:pt x="5385769" y="2864209"/>
                  </a:cubicBezTo>
                  <a:lnTo>
                    <a:pt x="5384087" y="2865535"/>
                  </a:lnTo>
                  <a:cubicBezTo>
                    <a:pt x="5383764" y="2865697"/>
                    <a:pt x="5383537" y="2865858"/>
                    <a:pt x="5383278" y="2866182"/>
                  </a:cubicBezTo>
                  <a:lnTo>
                    <a:pt x="5382535" y="2866796"/>
                  </a:lnTo>
                  <a:lnTo>
                    <a:pt x="5381791" y="2866279"/>
                  </a:lnTo>
                  <a:cubicBezTo>
                    <a:pt x="5381694" y="2866376"/>
                    <a:pt x="5381694" y="2866376"/>
                    <a:pt x="5381694" y="2866441"/>
                  </a:cubicBezTo>
                  <a:cubicBezTo>
                    <a:pt x="5381791" y="2867120"/>
                    <a:pt x="5381694" y="2867702"/>
                    <a:pt x="5381209" y="2867864"/>
                  </a:cubicBezTo>
                  <a:cubicBezTo>
                    <a:pt x="5381112" y="2867864"/>
                    <a:pt x="5380885" y="2867864"/>
                    <a:pt x="5380723" y="2867767"/>
                  </a:cubicBezTo>
                  <a:cubicBezTo>
                    <a:pt x="5380723" y="2867928"/>
                    <a:pt x="5380723" y="2868090"/>
                    <a:pt x="5380788" y="2868252"/>
                  </a:cubicBezTo>
                  <a:lnTo>
                    <a:pt x="5380626" y="2868446"/>
                  </a:lnTo>
                  <a:cubicBezTo>
                    <a:pt x="5380529" y="2868446"/>
                    <a:pt x="5380465" y="2868446"/>
                    <a:pt x="5380465" y="2868607"/>
                  </a:cubicBezTo>
                  <a:lnTo>
                    <a:pt x="5380206" y="2868769"/>
                  </a:lnTo>
                  <a:cubicBezTo>
                    <a:pt x="5379624" y="2868510"/>
                    <a:pt x="5379721" y="2869028"/>
                    <a:pt x="5379559" y="2869254"/>
                  </a:cubicBezTo>
                  <a:lnTo>
                    <a:pt x="5378460" y="2869998"/>
                  </a:lnTo>
                  <a:lnTo>
                    <a:pt x="5376746" y="2868025"/>
                  </a:lnTo>
                  <a:lnTo>
                    <a:pt x="5376649" y="2868025"/>
                  </a:lnTo>
                  <a:cubicBezTo>
                    <a:pt x="5376746" y="2868090"/>
                    <a:pt x="5376810" y="2868252"/>
                    <a:pt x="5376810" y="2868446"/>
                  </a:cubicBezTo>
                  <a:cubicBezTo>
                    <a:pt x="5377069" y="2869254"/>
                    <a:pt x="5377069" y="2869254"/>
                    <a:pt x="5376487" y="2869190"/>
                  </a:cubicBezTo>
                  <a:cubicBezTo>
                    <a:pt x="5375646" y="2869093"/>
                    <a:pt x="5375161" y="2869416"/>
                    <a:pt x="5374999" y="2870095"/>
                  </a:cubicBezTo>
                  <a:cubicBezTo>
                    <a:pt x="5374999" y="2870257"/>
                    <a:pt x="5375161" y="2870580"/>
                    <a:pt x="5375161" y="2870742"/>
                  </a:cubicBezTo>
                  <a:cubicBezTo>
                    <a:pt x="5375161" y="2870936"/>
                    <a:pt x="5374837" y="2870839"/>
                    <a:pt x="5374902" y="2871001"/>
                  </a:cubicBezTo>
                  <a:cubicBezTo>
                    <a:pt x="5375064" y="2871583"/>
                    <a:pt x="5373932" y="2870677"/>
                    <a:pt x="5374417" y="2871583"/>
                  </a:cubicBezTo>
                  <a:cubicBezTo>
                    <a:pt x="5373932" y="2871421"/>
                    <a:pt x="5374320" y="2872327"/>
                    <a:pt x="5373673" y="2871906"/>
                  </a:cubicBezTo>
                  <a:cubicBezTo>
                    <a:pt x="5373350" y="2872391"/>
                    <a:pt x="5372994" y="2872812"/>
                    <a:pt x="5372768" y="2873329"/>
                  </a:cubicBezTo>
                  <a:cubicBezTo>
                    <a:pt x="5372671" y="2873556"/>
                    <a:pt x="5372671" y="2873717"/>
                    <a:pt x="5372250" y="2873556"/>
                  </a:cubicBezTo>
                  <a:cubicBezTo>
                    <a:pt x="5372185" y="2873491"/>
                    <a:pt x="5371927" y="2873491"/>
                    <a:pt x="5371927" y="2873556"/>
                  </a:cubicBezTo>
                  <a:cubicBezTo>
                    <a:pt x="5371927" y="2874396"/>
                    <a:pt x="5371118" y="2874138"/>
                    <a:pt x="5370698" y="2874655"/>
                  </a:cubicBezTo>
                  <a:cubicBezTo>
                    <a:pt x="5370698" y="2874817"/>
                    <a:pt x="5370698" y="2874979"/>
                    <a:pt x="5370698" y="2875140"/>
                  </a:cubicBezTo>
                  <a:lnTo>
                    <a:pt x="5369275" y="2876046"/>
                  </a:lnTo>
                  <a:cubicBezTo>
                    <a:pt x="5369210" y="2875981"/>
                    <a:pt x="5369113" y="2875981"/>
                    <a:pt x="5369048" y="2875787"/>
                  </a:cubicBezTo>
                  <a:cubicBezTo>
                    <a:pt x="5368790" y="2875787"/>
                    <a:pt x="5368854" y="2876046"/>
                    <a:pt x="5368951" y="2876208"/>
                  </a:cubicBezTo>
                  <a:cubicBezTo>
                    <a:pt x="5360413" y="2881511"/>
                    <a:pt x="5351293" y="2886072"/>
                    <a:pt x="5341882" y="2889629"/>
                  </a:cubicBezTo>
                  <a:lnTo>
                    <a:pt x="5341785" y="2889564"/>
                  </a:lnTo>
                  <a:cubicBezTo>
                    <a:pt x="5341397" y="2889144"/>
                    <a:pt x="5340944" y="2888723"/>
                    <a:pt x="5340459" y="2888562"/>
                  </a:cubicBezTo>
                  <a:cubicBezTo>
                    <a:pt x="5340621" y="2888303"/>
                    <a:pt x="5340556" y="2887980"/>
                    <a:pt x="5340233" y="2887495"/>
                  </a:cubicBezTo>
                  <a:cubicBezTo>
                    <a:pt x="5339715" y="2886654"/>
                    <a:pt x="5339133" y="2886136"/>
                    <a:pt x="5338486" y="2885813"/>
                  </a:cubicBezTo>
                  <a:cubicBezTo>
                    <a:pt x="5338810" y="2886654"/>
                    <a:pt x="5339133" y="2887398"/>
                    <a:pt x="5339489" y="2888141"/>
                  </a:cubicBezTo>
                  <a:cubicBezTo>
                    <a:pt x="5338874" y="2887883"/>
                    <a:pt x="5338228" y="2887074"/>
                    <a:pt x="5337807" y="2887495"/>
                  </a:cubicBezTo>
                  <a:cubicBezTo>
                    <a:pt x="5337322" y="2886880"/>
                    <a:pt x="5336805" y="2886492"/>
                    <a:pt x="5336319" y="2885910"/>
                  </a:cubicBezTo>
                  <a:cubicBezTo>
                    <a:pt x="5335737" y="2884810"/>
                    <a:pt x="5335187" y="2883678"/>
                    <a:pt x="5334670" y="2882676"/>
                  </a:cubicBezTo>
                  <a:lnTo>
                    <a:pt x="5334735" y="2882740"/>
                  </a:lnTo>
                  <a:cubicBezTo>
                    <a:pt x="5334735" y="2882579"/>
                    <a:pt x="5334735" y="2882514"/>
                    <a:pt x="5334670" y="2882352"/>
                  </a:cubicBezTo>
                  <a:cubicBezTo>
                    <a:pt x="5334993" y="2882255"/>
                    <a:pt x="5335252" y="2882191"/>
                    <a:pt x="5334670" y="2881511"/>
                  </a:cubicBezTo>
                  <a:cubicBezTo>
                    <a:pt x="5334670" y="2881770"/>
                    <a:pt x="5334605" y="2881932"/>
                    <a:pt x="5334670" y="2882352"/>
                  </a:cubicBezTo>
                  <a:cubicBezTo>
                    <a:pt x="5334670" y="2882352"/>
                    <a:pt x="5334605" y="2882352"/>
                    <a:pt x="5334508" y="2882417"/>
                  </a:cubicBezTo>
                  <a:cubicBezTo>
                    <a:pt x="5334185" y="2881770"/>
                    <a:pt x="5333926" y="2881091"/>
                    <a:pt x="5333667" y="2880444"/>
                  </a:cubicBezTo>
                  <a:cubicBezTo>
                    <a:pt x="5334023" y="2880121"/>
                    <a:pt x="5334347" y="2879765"/>
                    <a:pt x="5334735" y="2879539"/>
                  </a:cubicBezTo>
                  <a:lnTo>
                    <a:pt x="5334993" y="2879700"/>
                  </a:lnTo>
                  <a:lnTo>
                    <a:pt x="5334993" y="2879345"/>
                  </a:lnTo>
                  <a:lnTo>
                    <a:pt x="5335349" y="2879118"/>
                  </a:lnTo>
                  <a:cubicBezTo>
                    <a:pt x="5336319" y="2879927"/>
                    <a:pt x="5336481" y="2879862"/>
                    <a:pt x="5336255" y="2878957"/>
                  </a:cubicBezTo>
                  <a:cubicBezTo>
                    <a:pt x="5336675" y="2879118"/>
                    <a:pt x="5337063" y="2879280"/>
                    <a:pt x="5337581" y="2879539"/>
                  </a:cubicBezTo>
                  <a:cubicBezTo>
                    <a:pt x="5337645" y="2879377"/>
                    <a:pt x="5337645" y="2879021"/>
                    <a:pt x="5337742" y="2878795"/>
                  </a:cubicBezTo>
                  <a:cubicBezTo>
                    <a:pt x="5338001" y="2878439"/>
                    <a:pt x="5338486" y="2878860"/>
                    <a:pt x="5338874" y="2879021"/>
                  </a:cubicBezTo>
                  <a:cubicBezTo>
                    <a:pt x="5339068" y="2879442"/>
                    <a:pt x="5339230" y="2879927"/>
                    <a:pt x="5339812" y="2880121"/>
                  </a:cubicBezTo>
                  <a:cubicBezTo>
                    <a:pt x="5339877" y="2879765"/>
                    <a:pt x="5339974" y="2879377"/>
                    <a:pt x="5339974" y="2878957"/>
                  </a:cubicBezTo>
                  <a:cubicBezTo>
                    <a:pt x="5339974" y="2878860"/>
                    <a:pt x="5339715" y="2878536"/>
                    <a:pt x="5339489" y="2878116"/>
                  </a:cubicBezTo>
                  <a:cubicBezTo>
                    <a:pt x="5340297" y="2878698"/>
                    <a:pt x="5340621" y="2877534"/>
                    <a:pt x="5341785" y="2879700"/>
                  </a:cubicBezTo>
                  <a:cubicBezTo>
                    <a:pt x="5341623" y="2879118"/>
                    <a:pt x="5341559" y="2878795"/>
                    <a:pt x="5341559" y="2878536"/>
                  </a:cubicBezTo>
                  <a:cubicBezTo>
                    <a:pt x="5341559" y="2878277"/>
                    <a:pt x="5341720" y="2878051"/>
                    <a:pt x="5341720" y="2877857"/>
                  </a:cubicBezTo>
                  <a:cubicBezTo>
                    <a:pt x="5342302" y="2878277"/>
                    <a:pt x="5342788" y="2878601"/>
                    <a:pt x="5343531" y="2879118"/>
                  </a:cubicBezTo>
                  <a:cubicBezTo>
                    <a:pt x="5343370" y="2878536"/>
                    <a:pt x="5343467" y="2878213"/>
                    <a:pt x="5343273" y="2878051"/>
                  </a:cubicBezTo>
                  <a:cubicBezTo>
                    <a:pt x="5342885" y="2877534"/>
                    <a:pt x="5342788" y="2877145"/>
                    <a:pt x="5342788" y="2876725"/>
                  </a:cubicBezTo>
                  <a:lnTo>
                    <a:pt x="5343014" y="2876466"/>
                  </a:lnTo>
                  <a:lnTo>
                    <a:pt x="5344534" y="2877792"/>
                  </a:lnTo>
                  <a:cubicBezTo>
                    <a:pt x="5344114" y="2877275"/>
                    <a:pt x="5343790" y="2876628"/>
                    <a:pt x="5343467" y="2876046"/>
                  </a:cubicBezTo>
                  <a:cubicBezTo>
                    <a:pt x="5343693" y="2875722"/>
                    <a:pt x="5343855" y="2875399"/>
                    <a:pt x="5344017" y="2874882"/>
                  </a:cubicBezTo>
                  <a:cubicBezTo>
                    <a:pt x="5344275" y="2874979"/>
                    <a:pt x="5344437" y="2874817"/>
                    <a:pt x="5344372" y="2874396"/>
                  </a:cubicBezTo>
                  <a:cubicBezTo>
                    <a:pt x="5344372" y="2874299"/>
                    <a:pt x="5344372" y="2874235"/>
                    <a:pt x="5344372" y="2874073"/>
                  </a:cubicBezTo>
                  <a:cubicBezTo>
                    <a:pt x="5345601" y="2873329"/>
                    <a:pt x="5346766" y="2872488"/>
                    <a:pt x="5347930" y="2871647"/>
                  </a:cubicBezTo>
                  <a:cubicBezTo>
                    <a:pt x="5347994" y="2871647"/>
                    <a:pt x="5348156" y="2871745"/>
                    <a:pt x="5348253" y="2871745"/>
                  </a:cubicBezTo>
                  <a:cubicBezTo>
                    <a:pt x="5348156" y="2871647"/>
                    <a:pt x="5348156" y="2871583"/>
                    <a:pt x="5348156" y="2871486"/>
                  </a:cubicBezTo>
                  <a:lnTo>
                    <a:pt x="5349579" y="2870516"/>
                  </a:lnTo>
                  <a:cubicBezTo>
                    <a:pt x="5349967" y="2870257"/>
                    <a:pt x="5350420" y="2870095"/>
                    <a:pt x="5350808" y="2869836"/>
                  </a:cubicBezTo>
                  <a:lnTo>
                    <a:pt x="5350905" y="2869933"/>
                  </a:lnTo>
                  <a:cubicBezTo>
                    <a:pt x="5350970" y="2869998"/>
                    <a:pt x="5351067" y="2869933"/>
                    <a:pt x="5351229" y="2869836"/>
                  </a:cubicBezTo>
                  <a:lnTo>
                    <a:pt x="5351164" y="2869675"/>
                  </a:lnTo>
                  <a:cubicBezTo>
                    <a:pt x="5352490" y="2868931"/>
                    <a:pt x="5353622" y="2868090"/>
                    <a:pt x="5354721" y="2867120"/>
                  </a:cubicBezTo>
                  <a:cubicBezTo>
                    <a:pt x="5356856" y="2865858"/>
                    <a:pt x="5358926" y="2864630"/>
                    <a:pt x="5361157" y="2863465"/>
                  </a:cubicBezTo>
                  <a:cubicBezTo>
                    <a:pt x="5362257" y="2863562"/>
                    <a:pt x="5363324" y="2863368"/>
                    <a:pt x="5364068" y="2862721"/>
                  </a:cubicBezTo>
                  <a:cubicBezTo>
                    <a:pt x="5369372" y="2858582"/>
                    <a:pt x="5374805" y="2854927"/>
                    <a:pt x="5377716" y="2848330"/>
                  </a:cubicBezTo>
                  <a:cubicBezTo>
                    <a:pt x="5377716" y="2848233"/>
                    <a:pt x="5377813" y="2848071"/>
                    <a:pt x="5377813" y="2847974"/>
                  </a:cubicBezTo>
                  <a:cubicBezTo>
                    <a:pt x="5377974" y="2848071"/>
                    <a:pt x="5378201" y="2848168"/>
                    <a:pt x="5378395" y="2848330"/>
                  </a:cubicBezTo>
                  <a:cubicBezTo>
                    <a:pt x="5378201" y="2848071"/>
                    <a:pt x="5378072" y="2847909"/>
                    <a:pt x="5377974" y="2847748"/>
                  </a:cubicBezTo>
                  <a:lnTo>
                    <a:pt x="5378395" y="2847553"/>
                  </a:lnTo>
                  <a:lnTo>
                    <a:pt x="5378718" y="2847748"/>
                  </a:lnTo>
                  <a:cubicBezTo>
                    <a:pt x="5378718" y="2847553"/>
                    <a:pt x="5378718" y="2847489"/>
                    <a:pt x="5378718" y="2847392"/>
                  </a:cubicBezTo>
                  <a:cubicBezTo>
                    <a:pt x="5379397" y="2847068"/>
                    <a:pt x="5379947" y="2846745"/>
                    <a:pt x="5380529" y="2846422"/>
                  </a:cubicBezTo>
                  <a:lnTo>
                    <a:pt x="5380788" y="2846648"/>
                  </a:lnTo>
                  <a:cubicBezTo>
                    <a:pt x="5380950" y="2846648"/>
                    <a:pt x="5381047" y="2846648"/>
                    <a:pt x="5381273" y="2846648"/>
                  </a:cubicBezTo>
                  <a:cubicBezTo>
                    <a:pt x="5381370" y="2846648"/>
                    <a:pt x="5381467" y="2846745"/>
                    <a:pt x="5381629" y="2846810"/>
                  </a:cubicBezTo>
                  <a:cubicBezTo>
                    <a:pt x="5381629" y="2846583"/>
                    <a:pt x="5381629" y="2846422"/>
                    <a:pt x="5381532" y="2846228"/>
                  </a:cubicBezTo>
                  <a:lnTo>
                    <a:pt x="5381273" y="2846001"/>
                  </a:lnTo>
                  <a:cubicBezTo>
                    <a:pt x="5381694" y="2845678"/>
                    <a:pt x="5382211" y="2845419"/>
                    <a:pt x="5382599" y="2845096"/>
                  </a:cubicBezTo>
                  <a:lnTo>
                    <a:pt x="5382858" y="2845257"/>
                  </a:lnTo>
                  <a:cubicBezTo>
                    <a:pt x="5383181" y="2845419"/>
                    <a:pt x="5383181" y="2845419"/>
                    <a:pt x="5383602" y="2845160"/>
                  </a:cubicBezTo>
                  <a:cubicBezTo>
                    <a:pt x="5383440" y="2844999"/>
                    <a:pt x="5383278" y="2844837"/>
                    <a:pt x="5383181" y="2844675"/>
                  </a:cubicBezTo>
                  <a:cubicBezTo>
                    <a:pt x="5383699" y="2844255"/>
                    <a:pt x="5384184" y="2843834"/>
                    <a:pt x="5384604" y="2843414"/>
                  </a:cubicBezTo>
                  <a:cubicBezTo>
                    <a:pt x="5384766" y="2843511"/>
                    <a:pt x="5384863" y="2843673"/>
                    <a:pt x="5385025" y="2843770"/>
                  </a:cubicBezTo>
                  <a:lnTo>
                    <a:pt x="5384669" y="2843349"/>
                  </a:lnTo>
                  <a:cubicBezTo>
                    <a:pt x="5385833" y="2842185"/>
                    <a:pt x="5386836" y="2840859"/>
                    <a:pt x="5387483" y="2839210"/>
                  </a:cubicBezTo>
                  <a:cubicBezTo>
                    <a:pt x="5389067" y="2837819"/>
                    <a:pt x="5390555" y="2836299"/>
                    <a:pt x="5392043" y="2834811"/>
                  </a:cubicBezTo>
                  <a:cubicBezTo>
                    <a:pt x="5392302" y="2834649"/>
                    <a:pt x="5392625" y="2834585"/>
                    <a:pt x="5392787" y="2834326"/>
                  </a:cubicBezTo>
                  <a:cubicBezTo>
                    <a:pt x="5392884" y="2834229"/>
                    <a:pt x="5392884" y="2834067"/>
                    <a:pt x="5392884" y="2833906"/>
                  </a:cubicBezTo>
                  <a:lnTo>
                    <a:pt x="5393207" y="2833582"/>
                  </a:lnTo>
                  <a:cubicBezTo>
                    <a:pt x="5393369" y="2833582"/>
                    <a:pt x="5393369" y="2833582"/>
                    <a:pt x="5393369" y="2833421"/>
                  </a:cubicBezTo>
                  <a:lnTo>
                    <a:pt x="5395439" y="2831351"/>
                  </a:lnTo>
                  <a:cubicBezTo>
                    <a:pt x="5395762" y="2831771"/>
                    <a:pt x="5396118" y="2832159"/>
                    <a:pt x="5396506" y="2832418"/>
                  </a:cubicBezTo>
                  <a:cubicBezTo>
                    <a:pt x="5396441" y="2832095"/>
                    <a:pt x="5396441" y="2831771"/>
                    <a:pt x="5396344" y="2831609"/>
                  </a:cubicBezTo>
                  <a:cubicBezTo>
                    <a:pt x="5396118" y="2831512"/>
                    <a:pt x="5395762" y="2831415"/>
                    <a:pt x="5395536" y="2831254"/>
                  </a:cubicBezTo>
                  <a:cubicBezTo>
                    <a:pt x="5397023" y="2829701"/>
                    <a:pt x="5398576" y="2828020"/>
                    <a:pt x="5399999" y="2826370"/>
                  </a:cubicBezTo>
                  <a:cubicBezTo>
                    <a:pt x="5400160" y="2826629"/>
                    <a:pt x="5400419" y="2826791"/>
                    <a:pt x="5400645" y="2827114"/>
                  </a:cubicBezTo>
                  <a:cubicBezTo>
                    <a:pt x="5400484" y="2826791"/>
                    <a:pt x="5400322" y="2826532"/>
                    <a:pt x="5400160" y="2826208"/>
                  </a:cubicBezTo>
                  <a:cubicBezTo>
                    <a:pt x="5401648" y="2824397"/>
                    <a:pt x="5403136" y="2822489"/>
                    <a:pt x="5404559" y="2820484"/>
                  </a:cubicBezTo>
                  <a:cubicBezTo>
                    <a:pt x="5404785" y="2820581"/>
                    <a:pt x="5405109" y="2820743"/>
                    <a:pt x="5405367" y="2820840"/>
                  </a:cubicBezTo>
                  <a:cubicBezTo>
                    <a:pt x="5405109" y="2820581"/>
                    <a:pt x="5404979" y="2820419"/>
                    <a:pt x="5404785" y="2820258"/>
                  </a:cubicBezTo>
                  <a:lnTo>
                    <a:pt x="5404720" y="2820161"/>
                  </a:lnTo>
                  <a:lnTo>
                    <a:pt x="5405303" y="2819255"/>
                  </a:lnTo>
                  <a:lnTo>
                    <a:pt x="5405303" y="2819191"/>
                  </a:lnTo>
                  <a:lnTo>
                    <a:pt x="5405626" y="2818770"/>
                  </a:lnTo>
                  <a:cubicBezTo>
                    <a:pt x="5405885" y="2818770"/>
                    <a:pt x="5406208" y="2818770"/>
                    <a:pt x="5406370" y="2818673"/>
                  </a:cubicBezTo>
                  <a:cubicBezTo>
                    <a:pt x="5406790" y="2818511"/>
                    <a:pt x="5407275" y="2818350"/>
                    <a:pt x="5407696" y="2818188"/>
                  </a:cubicBezTo>
                  <a:lnTo>
                    <a:pt x="5407955" y="2818350"/>
                  </a:lnTo>
                  <a:cubicBezTo>
                    <a:pt x="5407955" y="2818350"/>
                    <a:pt x="5407955" y="2818253"/>
                    <a:pt x="5408019" y="2818253"/>
                  </a:cubicBezTo>
                  <a:cubicBezTo>
                    <a:pt x="5407955" y="2818253"/>
                    <a:pt x="5407858" y="2818188"/>
                    <a:pt x="5407793" y="2818188"/>
                  </a:cubicBezTo>
                  <a:cubicBezTo>
                    <a:pt x="5407437" y="2818091"/>
                    <a:pt x="5407178" y="2817929"/>
                    <a:pt x="5406790" y="2817670"/>
                  </a:cubicBezTo>
                  <a:cubicBezTo>
                    <a:pt x="5406952" y="2817509"/>
                    <a:pt x="5406790" y="2817185"/>
                    <a:pt x="5406855" y="2816927"/>
                  </a:cubicBezTo>
                  <a:lnTo>
                    <a:pt x="5406855" y="2816862"/>
                  </a:lnTo>
                  <a:cubicBezTo>
                    <a:pt x="5406952" y="2816765"/>
                    <a:pt x="5407114" y="2816765"/>
                    <a:pt x="5407437" y="2816862"/>
                  </a:cubicBezTo>
                  <a:cubicBezTo>
                    <a:pt x="5407534" y="2816927"/>
                    <a:pt x="5407696" y="2816765"/>
                    <a:pt x="5407696" y="2816700"/>
                  </a:cubicBezTo>
                  <a:cubicBezTo>
                    <a:pt x="5407696" y="2816700"/>
                    <a:pt x="5407696" y="2816603"/>
                    <a:pt x="5407696" y="2816506"/>
                  </a:cubicBezTo>
                  <a:cubicBezTo>
                    <a:pt x="5407631" y="2816506"/>
                    <a:pt x="5407437" y="2816442"/>
                    <a:pt x="5407178" y="2816345"/>
                  </a:cubicBezTo>
                  <a:lnTo>
                    <a:pt x="5407178" y="2816280"/>
                  </a:lnTo>
                  <a:lnTo>
                    <a:pt x="5407372" y="2816021"/>
                  </a:lnTo>
                  <a:cubicBezTo>
                    <a:pt x="5407437" y="2816021"/>
                    <a:pt x="5407631" y="2816183"/>
                    <a:pt x="5407631" y="2816183"/>
                  </a:cubicBezTo>
                  <a:cubicBezTo>
                    <a:pt x="5407696" y="2816280"/>
                    <a:pt x="5407696" y="2816442"/>
                    <a:pt x="5407696" y="2816506"/>
                  </a:cubicBezTo>
                  <a:cubicBezTo>
                    <a:pt x="5407696" y="2816280"/>
                    <a:pt x="5407631" y="2815859"/>
                    <a:pt x="5407955" y="2815956"/>
                  </a:cubicBezTo>
                  <a:cubicBezTo>
                    <a:pt x="5408537" y="2816021"/>
                    <a:pt x="5408440" y="2815601"/>
                    <a:pt x="5408440" y="2815277"/>
                  </a:cubicBezTo>
                  <a:cubicBezTo>
                    <a:pt x="5408537" y="2814695"/>
                    <a:pt x="5409248" y="2815601"/>
                    <a:pt x="5409604" y="2815439"/>
                  </a:cubicBezTo>
                  <a:cubicBezTo>
                    <a:pt x="5409345" y="2814954"/>
                    <a:pt x="5408860" y="2814275"/>
                    <a:pt x="5409119" y="2813887"/>
                  </a:cubicBezTo>
                  <a:cubicBezTo>
                    <a:pt x="5409345" y="2814048"/>
                    <a:pt x="5409507" y="2814113"/>
                    <a:pt x="5409863" y="2814275"/>
                  </a:cubicBezTo>
                  <a:lnTo>
                    <a:pt x="5409766" y="2812884"/>
                  </a:lnTo>
                  <a:cubicBezTo>
                    <a:pt x="5410024" y="2812884"/>
                    <a:pt x="5410251" y="2812884"/>
                    <a:pt x="5410445" y="2812884"/>
                  </a:cubicBezTo>
                  <a:cubicBezTo>
                    <a:pt x="5410768" y="2812884"/>
                    <a:pt x="5409766" y="2811881"/>
                    <a:pt x="5410671" y="2812140"/>
                  </a:cubicBezTo>
                  <a:cubicBezTo>
                    <a:pt x="5410995" y="2812205"/>
                    <a:pt x="5411189" y="2811881"/>
                    <a:pt x="5411350" y="2811720"/>
                  </a:cubicBezTo>
                  <a:cubicBezTo>
                    <a:pt x="5411415" y="2811623"/>
                    <a:pt x="5411512" y="2811558"/>
                    <a:pt x="5411512" y="2811558"/>
                  </a:cubicBezTo>
                  <a:cubicBezTo>
                    <a:pt x="5411350" y="2811396"/>
                    <a:pt x="5411253" y="2811235"/>
                    <a:pt x="5411092" y="2811073"/>
                  </a:cubicBezTo>
                  <a:cubicBezTo>
                    <a:pt x="5411512" y="2810717"/>
                    <a:pt x="5411997" y="2810394"/>
                    <a:pt x="5412515" y="2810070"/>
                  </a:cubicBezTo>
                  <a:cubicBezTo>
                    <a:pt x="5412838" y="2810232"/>
                    <a:pt x="5413258" y="2810394"/>
                    <a:pt x="5413647" y="2810653"/>
                  </a:cubicBezTo>
                  <a:cubicBezTo>
                    <a:pt x="5413420" y="2810232"/>
                    <a:pt x="5413258" y="2809909"/>
                    <a:pt x="5413064" y="2809553"/>
                  </a:cubicBezTo>
                  <a:cubicBezTo>
                    <a:pt x="5413485" y="2809650"/>
                    <a:pt x="5413841" y="2809747"/>
                    <a:pt x="5414326" y="2809909"/>
                  </a:cubicBezTo>
                  <a:cubicBezTo>
                    <a:pt x="5414067" y="2809553"/>
                    <a:pt x="5414002" y="2809391"/>
                    <a:pt x="5413841" y="2809230"/>
                  </a:cubicBezTo>
                  <a:cubicBezTo>
                    <a:pt x="5414002" y="2808906"/>
                    <a:pt x="5414067" y="2808583"/>
                    <a:pt x="5414229" y="2808227"/>
                  </a:cubicBezTo>
                  <a:cubicBezTo>
                    <a:pt x="5414326" y="2808065"/>
                    <a:pt x="5414584" y="2808001"/>
                    <a:pt x="5414164" y="2807677"/>
                  </a:cubicBezTo>
                  <a:lnTo>
                    <a:pt x="5414326" y="2807483"/>
                  </a:lnTo>
                  <a:cubicBezTo>
                    <a:pt x="5415134" y="2808162"/>
                    <a:pt x="5415070" y="2807677"/>
                    <a:pt x="5415070" y="2807321"/>
                  </a:cubicBezTo>
                  <a:cubicBezTo>
                    <a:pt x="5415070" y="2807160"/>
                    <a:pt x="5415070" y="2806998"/>
                    <a:pt x="5414973" y="2806836"/>
                  </a:cubicBezTo>
                  <a:lnTo>
                    <a:pt x="5416298" y="2805607"/>
                  </a:lnTo>
                  <a:cubicBezTo>
                    <a:pt x="5417786" y="2804087"/>
                    <a:pt x="5419112" y="2802373"/>
                    <a:pt x="5420438" y="2800724"/>
                  </a:cubicBezTo>
                  <a:cubicBezTo>
                    <a:pt x="5420859" y="2800886"/>
                    <a:pt x="5420956" y="2800562"/>
                    <a:pt x="5421441" y="2800950"/>
                  </a:cubicBezTo>
                  <a:cubicBezTo>
                    <a:pt x="5421182" y="2800724"/>
                    <a:pt x="5421020" y="2800465"/>
                    <a:pt x="5420859" y="2800206"/>
                  </a:cubicBezTo>
                  <a:lnTo>
                    <a:pt x="5421182" y="2799786"/>
                  </a:lnTo>
                  <a:lnTo>
                    <a:pt x="5421441" y="2799883"/>
                  </a:lnTo>
                  <a:lnTo>
                    <a:pt x="5421279" y="2799721"/>
                  </a:lnTo>
                  <a:lnTo>
                    <a:pt x="5421344" y="2799624"/>
                  </a:lnTo>
                  <a:lnTo>
                    <a:pt x="5422346" y="2798719"/>
                  </a:lnTo>
                  <a:cubicBezTo>
                    <a:pt x="5423252" y="2799204"/>
                    <a:pt x="5423769" y="2798719"/>
                    <a:pt x="5424934" y="2799204"/>
                  </a:cubicBezTo>
                  <a:cubicBezTo>
                    <a:pt x="5424190" y="2798654"/>
                    <a:pt x="5423769" y="2798395"/>
                    <a:pt x="5423187" y="2797975"/>
                  </a:cubicBezTo>
                  <a:cubicBezTo>
                    <a:pt x="5423834" y="2798072"/>
                    <a:pt x="5424351" y="2798137"/>
                    <a:pt x="5424836" y="2798137"/>
                  </a:cubicBezTo>
                  <a:lnTo>
                    <a:pt x="5424836" y="2798072"/>
                  </a:lnTo>
                  <a:cubicBezTo>
                    <a:pt x="5423931" y="2797393"/>
                    <a:pt x="5424998" y="2797490"/>
                    <a:pt x="5424675" y="2796972"/>
                  </a:cubicBezTo>
                  <a:cubicBezTo>
                    <a:pt x="5424675" y="2796972"/>
                    <a:pt x="5424739" y="2796972"/>
                    <a:pt x="5424836" y="2796908"/>
                  </a:cubicBezTo>
                  <a:cubicBezTo>
                    <a:pt x="5425419" y="2796811"/>
                    <a:pt x="5426001" y="2796746"/>
                    <a:pt x="5426583" y="2796649"/>
                  </a:cubicBezTo>
                  <a:lnTo>
                    <a:pt x="5426583" y="2794741"/>
                  </a:lnTo>
                  <a:lnTo>
                    <a:pt x="5427068" y="2794256"/>
                  </a:lnTo>
                  <a:cubicBezTo>
                    <a:pt x="5427812" y="2794676"/>
                    <a:pt x="5427553" y="2794159"/>
                    <a:pt x="5427747" y="2793932"/>
                  </a:cubicBezTo>
                  <a:cubicBezTo>
                    <a:pt x="5427909" y="2793576"/>
                    <a:pt x="5428329" y="2793415"/>
                    <a:pt x="5428556" y="2793188"/>
                  </a:cubicBezTo>
                  <a:cubicBezTo>
                    <a:pt x="5428814" y="2793350"/>
                    <a:pt x="5429073" y="2793415"/>
                    <a:pt x="5429300" y="2793576"/>
                  </a:cubicBezTo>
                  <a:cubicBezTo>
                    <a:pt x="5429558" y="2793350"/>
                    <a:pt x="5429073" y="2792606"/>
                    <a:pt x="5429979" y="2792833"/>
                  </a:cubicBezTo>
                  <a:cubicBezTo>
                    <a:pt x="5430043" y="2792833"/>
                    <a:pt x="5430140" y="2792509"/>
                    <a:pt x="5429623" y="2792283"/>
                  </a:cubicBezTo>
                  <a:lnTo>
                    <a:pt x="5429300" y="2792024"/>
                  </a:lnTo>
                  <a:cubicBezTo>
                    <a:pt x="5429397" y="2792024"/>
                    <a:pt x="5429623" y="2791927"/>
                    <a:pt x="5429623" y="2791927"/>
                  </a:cubicBezTo>
                  <a:cubicBezTo>
                    <a:pt x="5430237" y="2792445"/>
                    <a:pt x="5430464" y="2792024"/>
                    <a:pt x="5430949" y="2792283"/>
                  </a:cubicBezTo>
                  <a:lnTo>
                    <a:pt x="5430399" y="2791280"/>
                  </a:lnTo>
                  <a:cubicBezTo>
                    <a:pt x="5430723" y="2790698"/>
                    <a:pt x="5431466" y="2790601"/>
                    <a:pt x="5432534" y="2790925"/>
                  </a:cubicBezTo>
                  <a:cubicBezTo>
                    <a:pt x="5431951" y="2790116"/>
                    <a:pt x="5431790" y="2789437"/>
                    <a:pt x="5431951" y="2789049"/>
                  </a:cubicBezTo>
                  <a:lnTo>
                    <a:pt x="5432372" y="2788531"/>
                  </a:lnTo>
                  <a:cubicBezTo>
                    <a:pt x="5432534" y="2788467"/>
                    <a:pt x="5432695" y="2788370"/>
                    <a:pt x="5432954" y="2788305"/>
                  </a:cubicBezTo>
                  <a:cubicBezTo>
                    <a:pt x="5433277" y="2788208"/>
                    <a:pt x="5433116" y="2788208"/>
                    <a:pt x="5432954" y="2787949"/>
                  </a:cubicBezTo>
                  <a:lnTo>
                    <a:pt x="5432954" y="2787884"/>
                  </a:lnTo>
                  <a:lnTo>
                    <a:pt x="5434345" y="2786235"/>
                  </a:lnTo>
                  <a:cubicBezTo>
                    <a:pt x="5434539" y="2786300"/>
                    <a:pt x="5434700" y="2786397"/>
                    <a:pt x="5434927" y="2786461"/>
                  </a:cubicBezTo>
                  <a:cubicBezTo>
                    <a:pt x="5434765" y="2786235"/>
                    <a:pt x="5434700" y="2786073"/>
                    <a:pt x="5434603" y="2785879"/>
                  </a:cubicBezTo>
                  <a:cubicBezTo>
                    <a:pt x="5435606" y="2784553"/>
                    <a:pt x="5436673" y="2783324"/>
                    <a:pt x="5437514" y="2781998"/>
                  </a:cubicBezTo>
                  <a:cubicBezTo>
                    <a:pt x="5437838" y="2781934"/>
                    <a:pt x="5437999" y="2781740"/>
                    <a:pt x="5438096" y="2781416"/>
                  </a:cubicBezTo>
                  <a:cubicBezTo>
                    <a:pt x="5438161" y="2780996"/>
                    <a:pt x="5438420" y="2780996"/>
                    <a:pt x="5439002" y="2781319"/>
                  </a:cubicBezTo>
                  <a:cubicBezTo>
                    <a:pt x="5439228" y="2781513"/>
                    <a:pt x="5439487" y="2781740"/>
                    <a:pt x="5439810" y="2781998"/>
                  </a:cubicBezTo>
                  <a:lnTo>
                    <a:pt x="5440392" y="2781740"/>
                  </a:lnTo>
                  <a:cubicBezTo>
                    <a:pt x="5440748" y="2781934"/>
                    <a:pt x="5441072" y="2782160"/>
                    <a:pt x="5441557" y="2782484"/>
                  </a:cubicBezTo>
                  <a:cubicBezTo>
                    <a:pt x="5441395" y="2782160"/>
                    <a:pt x="5441395" y="2781934"/>
                    <a:pt x="5441233" y="2781837"/>
                  </a:cubicBezTo>
                  <a:cubicBezTo>
                    <a:pt x="5440231" y="2781158"/>
                    <a:pt x="5440328" y="2781158"/>
                    <a:pt x="5440328" y="2780575"/>
                  </a:cubicBezTo>
                  <a:cubicBezTo>
                    <a:pt x="5440328" y="2780252"/>
                    <a:pt x="5440910" y="2780252"/>
                    <a:pt x="5440489" y="2779670"/>
                  </a:cubicBezTo>
                  <a:cubicBezTo>
                    <a:pt x="5440328" y="2779444"/>
                    <a:pt x="5440748" y="2779185"/>
                    <a:pt x="5440975" y="2779023"/>
                  </a:cubicBezTo>
                  <a:cubicBezTo>
                    <a:pt x="5441395" y="2778700"/>
                    <a:pt x="5441654" y="2778344"/>
                    <a:pt x="5441718" y="2777794"/>
                  </a:cubicBezTo>
                  <a:lnTo>
                    <a:pt x="5441654" y="2777697"/>
                  </a:lnTo>
                  <a:lnTo>
                    <a:pt x="5441718" y="2777697"/>
                  </a:lnTo>
                  <a:cubicBezTo>
                    <a:pt x="5441718" y="2777535"/>
                    <a:pt x="5441718" y="2777277"/>
                    <a:pt x="5441718" y="2777115"/>
                  </a:cubicBezTo>
                  <a:cubicBezTo>
                    <a:pt x="5441977" y="2777374"/>
                    <a:pt x="5442139" y="2777535"/>
                    <a:pt x="5442301" y="2777600"/>
                  </a:cubicBezTo>
                  <a:lnTo>
                    <a:pt x="5442656" y="2778118"/>
                  </a:lnTo>
                  <a:cubicBezTo>
                    <a:pt x="5443206" y="2778182"/>
                    <a:pt x="5443206" y="2777859"/>
                    <a:pt x="5443141" y="2777535"/>
                  </a:cubicBezTo>
                  <a:cubicBezTo>
                    <a:pt x="5443141" y="2777374"/>
                    <a:pt x="5442818" y="2776792"/>
                    <a:pt x="5443562" y="2777018"/>
                  </a:cubicBezTo>
                  <a:cubicBezTo>
                    <a:pt x="5443562" y="2776856"/>
                    <a:pt x="5443562" y="2776792"/>
                    <a:pt x="5443465" y="2776630"/>
                  </a:cubicBezTo>
                  <a:cubicBezTo>
                    <a:pt x="5443206" y="2775951"/>
                    <a:pt x="5442980" y="2775369"/>
                    <a:pt x="5443465" y="2774948"/>
                  </a:cubicBezTo>
                  <a:cubicBezTo>
                    <a:pt x="5444209" y="2774301"/>
                    <a:pt x="5444467" y="2773299"/>
                    <a:pt x="5445276" y="2772717"/>
                  </a:cubicBezTo>
                  <a:cubicBezTo>
                    <a:pt x="5445955" y="2772231"/>
                    <a:pt x="5445858" y="2772231"/>
                    <a:pt x="5447022" y="2772231"/>
                  </a:cubicBezTo>
                  <a:cubicBezTo>
                    <a:pt x="5446764" y="2771908"/>
                    <a:pt x="5446440" y="2771488"/>
                    <a:pt x="5446440" y="2771229"/>
                  </a:cubicBezTo>
                  <a:cubicBezTo>
                    <a:pt x="5446440" y="2770970"/>
                    <a:pt x="5446699" y="2770906"/>
                    <a:pt x="5446861" y="2770647"/>
                  </a:cubicBezTo>
                  <a:cubicBezTo>
                    <a:pt x="5447022" y="2770420"/>
                    <a:pt x="5447346" y="2770323"/>
                    <a:pt x="5447184" y="2769903"/>
                  </a:cubicBezTo>
                  <a:cubicBezTo>
                    <a:pt x="5447119" y="2769741"/>
                    <a:pt x="5447863" y="2769741"/>
                    <a:pt x="5447766" y="2769515"/>
                  </a:cubicBezTo>
                  <a:cubicBezTo>
                    <a:pt x="5447702" y="2769159"/>
                    <a:pt x="5447928" y="2769094"/>
                    <a:pt x="5448090" y="2768900"/>
                  </a:cubicBezTo>
                  <a:cubicBezTo>
                    <a:pt x="5448510" y="2768512"/>
                    <a:pt x="5448930" y="2768092"/>
                    <a:pt x="5449351" y="2767671"/>
                  </a:cubicBezTo>
                  <a:cubicBezTo>
                    <a:pt x="5449577" y="2767445"/>
                    <a:pt x="5449933" y="2767348"/>
                    <a:pt x="5449933" y="2766831"/>
                  </a:cubicBezTo>
                  <a:cubicBezTo>
                    <a:pt x="5449933" y="2766669"/>
                    <a:pt x="5450580" y="2766669"/>
                    <a:pt x="5450321" y="2766281"/>
                  </a:cubicBezTo>
                  <a:cubicBezTo>
                    <a:pt x="5450256" y="2766087"/>
                    <a:pt x="5450515" y="2765925"/>
                    <a:pt x="5450677" y="2765925"/>
                  </a:cubicBezTo>
                  <a:cubicBezTo>
                    <a:pt x="5451647" y="2766022"/>
                    <a:pt x="5451582" y="2765375"/>
                    <a:pt x="5451485" y="2764761"/>
                  </a:cubicBezTo>
                  <a:cubicBezTo>
                    <a:pt x="5451485" y="2764696"/>
                    <a:pt x="5451485" y="2764534"/>
                    <a:pt x="5451582" y="2764534"/>
                  </a:cubicBezTo>
                  <a:cubicBezTo>
                    <a:pt x="5452747" y="2764761"/>
                    <a:pt x="5452229" y="2763855"/>
                    <a:pt x="5452326" y="2763532"/>
                  </a:cubicBezTo>
                  <a:cubicBezTo>
                    <a:pt x="5452391" y="2763208"/>
                    <a:pt x="5452585" y="2762885"/>
                    <a:pt x="5452811" y="2762691"/>
                  </a:cubicBezTo>
                  <a:cubicBezTo>
                    <a:pt x="5453070" y="2762626"/>
                    <a:pt x="5453232" y="2762529"/>
                    <a:pt x="5453070" y="2762206"/>
                  </a:cubicBezTo>
                  <a:cubicBezTo>
                    <a:pt x="5452973" y="2762044"/>
                    <a:pt x="5453070" y="2761785"/>
                    <a:pt x="5453167" y="2761721"/>
                  </a:cubicBezTo>
                  <a:cubicBezTo>
                    <a:pt x="5453911" y="2761139"/>
                    <a:pt x="5453491" y="2759974"/>
                    <a:pt x="5454299" y="2759489"/>
                  </a:cubicBezTo>
                  <a:cubicBezTo>
                    <a:pt x="5453717" y="2758487"/>
                    <a:pt x="5454461" y="2758228"/>
                    <a:pt x="5454881" y="2757743"/>
                  </a:cubicBezTo>
                  <a:cubicBezTo>
                    <a:pt x="5454978" y="2757646"/>
                    <a:pt x="5454978" y="2757484"/>
                    <a:pt x="5454881" y="2757419"/>
                  </a:cubicBezTo>
                  <a:cubicBezTo>
                    <a:pt x="5454720" y="2757161"/>
                    <a:pt x="5454720" y="2756999"/>
                    <a:pt x="5454720" y="2756837"/>
                  </a:cubicBezTo>
                  <a:lnTo>
                    <a:pt x="5454073" y="2756417"/>
                  </a:lnTo>
                  <a:lnTo>
                    <a:pt x="5454299" y="2756093"/>
                  </a:lnTo>
                  <a:cubicBezTo>
                    <a:pt x="5454558" y="2756158"/>
                    <a:pt x="5454817" y="2756158"/>
                    <a:pt x="5455075" y="2756255"/>
                  </a:cubicBezTo>
                  <a:cubicBezTo>
                    <a:pt x="5455075" y="2756093"/>
                    <a:pt x="5455140" y="2755932"/>
                    <a:pt x="5455140" y="2755738"/>
                  </a:cubicBezTo>
                  <a:cubicBezTo>
                    <a:pt x="5455560" y="2755932"/>
                    <a:pt x="5455237" y="2755350"/>
                    <a:pt x="5455787" y="2755511"/>
                  </a:cubicBezTo>
                  <a:cubicBezTo>
                    <a:pt x="5455463" y="2755026"/>
                    <a:pt x="5455399" y="2754832"/>
                    <a:pt x="5455302" y="2754670"/>
                  </a:cubicBezTo>
                  <a:lnTo>
                    <a:pt x="5455787" y="2753927"/>
                  </a:lnTo>
                  <a:cubicBezTo>
                    <a:pt x="5456304" y="2754185"/>
                    <a:pt x="5456951" y="2754606"/>
                    <a:pt x="5457792" y="2755091"/>
                  </a:cubicBezTo>
                  <a:lnTo>
                    <a:pt x="5457857" y="2755091"/>
                  </a:lnTo>
                  <a:cubicBezTo>
                    <a:pt x="5457533" y="2754606"/>
                    <a:pt x="5457468" y="2754088"/>
                    <a:pt x="5456789" y="2753506"/>
                  </a:cubicBezTo>
                  <a:cubicBezTo>
                    <a:pt x="5456628" y="2753441"/>
                    <a:pt x="5456628" y="2753183"/>
                    <a:pt x="5456628" y="2753118"/>
                  </a:cubicBezTo>
                  <a:cubicBezTo>
                    <a:pt x="5456466" y="2752698"/>
                    <a:pt x="5457533" y="2753183"/>
                    <a:pt x="5457145" y="2752601"/>
                  </a:cubicBezTo>
                  <a:cubicBezTo>
                    <a:pt x="5457048" y="2752439"/>
                    <a:pt x="5456951" y="2752277"/>
                    <a:pt x="5456951" y="2752180"/>
                  </a:cubicBezTo>
                  <a:lnTo>
                    <a:pt x="5457371" y="2751533"/>
                  </a:lnTo>
                  <a:cubicBezTo>
                    <a:pt x="5457630" y="2751436"/>
                    <a:pt x="5457954" y="2751372"/>
                    <a:pt x="5457857" y="2751210"/>
                  </a:cubicBezTo>
                  <a:cubicBezTo>
                    <a:pt x="5457792" y="2751048"/>
                    <a:pt x="5457792" y="2750951"/>
                    <a:pt x="5457857" y="2750886"/>
                  </a:cubicBezTo>
                  <a:cubicBezTo>
                    <a:pt x="5458051" y="2750692"/>
                    <a:pt x="5458600" y="2750789"/>
                    <a:pt x="5458956" y="2750692"/>
                  </a:cubicBezTo>
                  <a:cubicBezTo>
                    <a:pt x="5458600" y="2749787"/>
                    <a:pt x="5459021" y="2749302"/>
                    <a:pt x="5460023" y="2749043"/>
                  </a:cubicBezTo>
                  <a:lnTo>
                    <a:pt x="5459700" y="2748461"/>
                  </a:lnTo>
                  <a:cubicBezTo>
                    <a:pt x="5460509" y="2748623"/>
                    <a:pt x="5460282" y="2748138"/>
                    <a:pt x="5460347" y="2747814"/>
                  </a:cubicBezTo>
                  <a:cubicBezTo>
                    <a:pt x="5460444" y="2747458"/>
                    <a:pt x="5461091" y="2747394"/>
                    <a:pt x="5460929" y="2747070"/>
                  </a:cubicBezTo>
                  <a:cubicBezTo>
                    <a:pt x="5460767" y="2746650"/>
                    <a:pt x="5461835" y="2746812"/>
                    <a:pt x="5461285" y="2746229"/>
                  </a:cubicBezTo>
                  <a:cubicBezTo>
                    <a:pt x="5461673" y="2746326"/>
                    <a:pt x="5462093" y="2746488"/>
                    <a:pt x="5462578" y="2746553"/>
                  </a:cubicBezTo>
                  <a:cubicBezTo>
                    <a:pt x="5462190" y="2746132"/>
                    <a:pt x="5461835" y="2745809"/>
                    <a:pt x="5461446" y="2745389"/>
                  </a:cubicBezTo>
                  <a:lnTo>
                    <a:pt x="5461511" y="2745227"/>
                  </a:lnTo>
                  <a:cubicBezTo>
                    <a:pt x="5461770" y="2745065"/>
                    <a:pt x="5461673" y="2744742"/>
                    <a:pt x="5462352" y="2744742"/>
                  </a:cubicBezTo>
                  <a:cubicBezTo>
                    <a:pt x="5462514" y="2744742"/>
                    <a:pt x="5462352" y="2744257"/>
                    <a:pt x="5462514" y="2744160"/>
                  </a:cubicBezTo>
                  <a:cubicBezTo>
                    <a:pt x="5462675" y="2744063"/>
                    <a:pt x="5462578" y="2743901"/>
                    <a:pt x="5462417" y="2743739"/>
                  </a:cubicBezTo>
                  <a:lnTo>
                    <a:pt x="5462675" y="2743254"/>
                  </a:lnTo>
                  <a:lnTo>
                    <a:pt x="5463355" y="2743157"/>
                  </a:lnTo>
                  <a:lnTo>
                    <a:pt x="5463096" y="2742510"/>
                  </a:lnTo>
                  <a:lnTo>
                    <a:pt x="5463419" y="2741928"/>
                  </a:lnTo>
                  <a:lnTo>
                    <a:pt x="5463904" y="2741831"/>
                  </a:lnTo>
                  <a:cubicBezTo>
                    <a:pt x="5463743" y="2741766"/>
                    <a:pt x="5463743" y="2741605"/>
                    <a:pt x="5463678" y="2741508"/>
                  </a:cubicBezTo>
                  <a:lnTo>
                    <a:pt x="5465974" y="2737627"/>
                  </a:lnTo>
                  <a:cubicBezTo>
                    <a:pt x="5466136" y="2737627"/>
                    <a:pt x="5466395" y="2737627"/>
                    <a:pt x="5466880" y="2737627"/>
                  </a:cubicBezTo>
                  <a:cubicBezTo>
                    <a:pt x="5466815" y="2737368"/>
                    <a:pt x="5466556" y="2737109"/>
                    <a:pt x="5466395" y="2736948"/>
                  </a:cubicBezTo>
                  <a:lnTo>
                    <a:pt x="5467300" y="2735395"/>
                  </a:lnTo>
                  <a:cubicBezTo>
                    <a:pt x="5467656" y="2735460"/>
                    <a:pt x="5468141" y="2735557"/>
                    <a:pt x="5468561" y="2735557"/>
                  </a:cubicBezTo>
                  <a:cubicBezTo>
                    <a:pt x="5468303" y="2735233"/>
                    <a:pt x="5467882" y="2735136"/>
                    <a:pt x="5467462" y="2734975"/>
                  </a:cubicBezTo>
                  <a:lnTo>
                    <a:pt x="5467818" y="2734393"/>
                  </a:lnTo>
                  <a:lnTo>
                    <a:pt x="5467979" y="2734393"/>
                  </a:lnTo>
                  <a:lnTo>
                    <a:pt x="5467882" y="2734328"/>
                  </a:lnTo>
                  <a:lnTo>
                    <a:pt x="5469047" y="2732064"/>
                  </a:lnTo>
                  <a:lnTo>
                    <a:pt x="5469467" y="2731256"/>
                  </a:lnTo>
                  <a:cubicBezTo>
                    <a:pt x="5469532" y="2731159"/>
                    <a:pt x="5469629" y="2731159"/>
                    <a:pt x="5469629" y="2731094"/>
                  </a:cubicBezTo>
                  <a:cubicBezTo>
                    <a:pt x="5470275" y="2731482"/>
                    <a:pt x="5470696" y="2731644"/>
                    <a:pt x="5470696" y="2731256"/>
                  </a:cubicBezTo>
                  <a:cubicBezTo>
                    <a:pt x="5470373" y="2731159"/>
                    <a:pt x="5470049" y="2731094"/>
                    <a:pt x="5469629" y="2731094"/>
                  </a:cubicBezTo>
                  <a:cubicBezTo>
                    <a:pt x="5469629" y="2731094"/>
                    <a:pt x="5469629" y="2731094"/>
                    <a:pt x="5469532" y="2731094"/>
                  </a:cubicBezTo>
                  <a:lnTo>
                    <a:pt x="5469952" y="2730350"/>
                  </a:lnTo>
                  <a:lnTo>
                    <a:pt x="5470049" y="2730350"/>
                  </a:lnTo>
                  <a:lnTo>
                    <a:pt x="5469952" y="2730253"/>
                  </a:lnTo>
                  <a:lnTo>
                    <a:pt x="5470631" y="2728927"/>
                  </a:lnTo>
                  <a:cubicBezTo>
                    <a:pt x="5471116" y="2729509"/>
                    <a:pt x="5471440" y="2730091"/>
                    <a:pt x="5472766" y="2730512"/>
                  </a:cubicBezTo>
                  <a:cubicBezTo>
                    <a:pt x="5472442" y="2729994"/>
                    <a:pt x="5472281" y="2729671"/>
                    <a:pt x="5472022" y="2729347"/>
                  </a:cubicBezTo>
                  <a:cubicBezTo>
                    <a:pt x="5471537" y="2729186"/>
                    <a:pt x="5471116" y="2729089"/>
                    <a:pt x="5470631" y="2728927"/>
                  </a:cubicBezTo>
                  <a:cubicBezTo>
                    <a:pt x="5473671" y="2723461"/>
                    <a:pt x="5476905" y="2717996"/>
                    <a:pt x="5478005" y="2711786"/>
                  </a:cubicBezTo>
                  <a:lnTo>
                    <a:pt x="5478490" y="2712045"/>
                  </a:lnTo>
                  <a:cubicBezTo>
                    <a:pt x="5478813" y="2711786"/>
                    <a:pt x="5478813" y="2711786"/>
                    <a:pt x="5478070" y="2711366"/>
                  </a:cubicBezTo>
                  <a:cubicBezTo>
                    <a:pt x="5478167" y="2711042"/>
                    <a:pt x="5478167" y="2710622"/>
                    <a:pt x="5478231" y="2710299"/>
                  </a:cubicBezTo>
                  <a:cubicBezTo>
                    <a:pt x="5478393" y="2710040"/>
                    <a:pt x="5478975" y="2709878"/>
                    <a:pt x="5478911" y="2709652"/>
                  </a:cubicBezTo>
                  <a:cubicBezTo>
                    <a:pt x="5478911" y="2709555"/>
                    <a:pt x="5478911" y="2709555"/>
                    <a:pt x="5478911" y="2709490"/>
                  </a:cubicBezTo>
                  <a:cubicBezTo>
                    <a:pt x="5481368" y="2708649"/>
                    <a:pt x="5484441" y="2708552"/>
                    <a:pt x="5488257" y="2711204"/>
                  </a:cubicBezTo>
                  <a:cubicBezTo>
                    <a:pt x="5488742" y="2711560"/>
                    <a:pt x="5489260" y="2712045"/>
                    <a:pt x="5489583" y="2712465"/>
                  </a:cubicBezTo>
                  <a:lnTo>
                    <a:pt x="5489260" y="2712465"/>
                  </a:lnTo>
                  <a:cubicBezTo>
                    <a:pt x="5489486" y="2712627"/>
                    <a:pt x="5489648" y="2712692"/>
                    <a:pt x="5489842" y="2712789"/>
                  </a:cubicBezTo>
                  <a:lnTo>
                    <a:pt x="5490262" y="2713371"/>
                  </a:lnTo>
                  <a:cubicBezTo>
                    <a:pt x="5490165" y="2713436"/>
                    <a:pt x="5490068" y="2713436"/>
                    <a:pt x="5490003" y="2713533"/>
                  </a:cubicBezTo>
                  <a:cubicBezTo>
                    <a:pt x="5489906" y="2713694"/>
                    <a:pt x="5489583" y="2713694"/>
                    <a:pt x="5489842" y="2713953"/>
                  </a:cubicBezTo>
                  <a:close/>
                  <a:moveTo>
                    <a:pt x="6088925" y="3282312"/>
                  </a:moveTo>
                  <a:cubicBezTo>
                    <a:pt x="6088925" y="3281730"/>
                    <a:pt x="6088602" y="3281730"/>
                    <a:pt x="6088278" y="3281989"/>
                  </a:cubicBezTo>
                  <a:lnTo>
                    <a:pt x="6088343" y="3283315"/>
                  </a:lnTo>
                  <a:lnTo>
                    <a:pt x="6088602" y="3283477"/>
                  </a:lnTo>
                  <a:cubicBezTo>
                    <a:pt x="6088763" y="3283056"/>
                    <a:pt x="6088925" y="3282733"/>
                    <a:pt x="6088925" y="3282312"/>
                  </a:cubicBezTo>
                  <a:close/>
                  <a:moveTo>
                    <a:pt x="5947919" y="3273548"/>
                  </a:moveTo>
                  <a:cubicBezTo>
                    <a:pt x="5946948" y="3274615"/>
                    <a:pt x="5946851" y="3274874"/>
                    <a:pt x="5947595" y="3275295"/>
                  </a:cubicBezTo>
                  <a:cubicBezTo>
                    <a:pt x="5947692" y="3274777"/>
                    <a:pt x="5947757" y="3274292"/>
                    <a:pt x="5947919" y="3273548"/>
                  </a:cubicBezTo>
                  <a:close/>
                  <a:moveTo>
                    <a:pt x="5906037" y="3271640"/>
                  </a:moveTo>
                  <a:cubicBezTo>
                    <a:pt x="5905778" y="3271802"/>
                    <a:pt x="5905617" y="3271963"/>
                    <a:pt x="5905196" y="3272222"/>
                  </a:cubicBezTo>
                  <a:cubicBezTo>
                    <a:pt x="5905940" y="3272481"/>
                    <a:pt x="5906199" y="3272481"/>
                    <a:pt x="5906037" y="3271640"/>
                  </a:cubicBezTo>
                  <a:close/>
                  <a:moveTo>
                    <a:pt x="6111434" y="3276847"/>
                  </a:moveTo>
                  <a:cubicBezTo>
                    <a:pt x="6111370" y="3277009"/>
                    <a:pt x="6111208" y="3277170"/>
                    <a:pt x="6111273" y="3277267"/>
                  </a:cubicBezTo>
                  <a:cubicBezTo>
                    <a:pt x="6110593" y="3277364"/>
                    <a:pt x="6110205" y="3277429"/>
                    <a:pt x="6110593" y="3278108"/>
                  </a:cubicBezTo>
                  <a:cubicBezTo>
                    <a:pt x="6110852" y="3277849"/>
                    <a:pt x="6111046" y="3277591"/>
                    <a:pt x="6111273" y="3277267"/>
                  </a:cubicBezTo>
                  <a:cubicBezTo>
                    <a:pt x="6111273" y="3277267"/>
                    <a:pt x="6111370" y="3277267"/>
                    <a:pt x="6111531" y="3277170"/>
                  </a:cubicBezTo>
                  <a:cubicBezTo>
                    <a:pt x="6111531" y="3277914"/>
                    <a:pt x="6111531" y="3278690"/>
                    <a:pt x="6111370" y="3279434"/>
                  </a:cubicBezTo>
                  <a:cubicBezTo>
                    <a:pt x="6110529" y="3279758"/>
                    <a:pt x="6109785" y="3279984"/>
                    <a:pt x="6108976" y="3280243"/>
                  </a:cubicBezTo>
                  <a:lnTo>
                    <a:pt x="6108621" y="3280081"/>
                  </a:lnTo>
                  <a:cubicBezTo>
                    <a:pt x="6108524" y="3280178"/>
                    <a:pt x="6108459" y="3280340"/>
                    <a:pt x="6108394" y="3280404"/>
                  </a:cubicBezTo>
                  <a:lnTo>
                    <a:pt x="6107650" y="3280566"/>
                  </a:lnTo>
                  <a:cubicBezTo>
                    <a:pt x="6106712" y="3279596"/>
                    <a:pt x="6106389" y="3279596"/>
                    <a:pt x="6106066" y="3280663"/>
                  </a:cubicBezTo>
                  <a:cubicBezTo>
                    <a:pt x="6105581" y="3280404"/>
                    <a:pt x="6104998" y="3280178"/>
                    <a:pt x="6104384" y="3279822"/>
                  </a:cubicBezTo>
                  <a:cubicBezTo>
                    <a:pt x="6104158" y="3279984"/>
                    <a:pt x="6103899" y="3280404"/>
                    <a:pt x="6103575" y="3280566"/>
                  </a:cubicBezTo>
                  <a:cubicBezTo>
                    <a:pt x="6102993" y="3280825"/>
                    <a:pt x="6102411" y="3280340"/>
                    <a:pt x="6101926" y="3280081"/>
                  </a:cubicBezTo>
                  <a:cubicBezTo>
                    <a:pt x="6101991" y="3279596"/>
                    <a:pt x="6102185" y="3279078"/>
                    <a:pt x="6101441" y="3278755"/>
                  </a:cubicBezTo>
                  <a:cubicBezTo>
                    <a:pt x="6101085" y="3279078"/>
                    <a:pt x="6100600" y="3279499"/>
                    <a:pt x="6100244" y="3279919"/>
                  </a:cubicBezTo>
                  <a:cubicBezTo>
                    <a:pt x="6100180" y="3279984"/>
                    <a:pt x="6100341" y="3280404"/>
                    <a:pt x="6100341" y="3280922"/>
                  </a:cubicBezTo>
                  <a:cubicBezTo>
                    <a:pt x="6099500" y="3280178"/>
                    <a:pt x="6098045" y="3281245"/>
                    <a:pt x="6098110" y="3278755"/>
                  </a:cubicBezTo>
                  <a:cubicBezTo>
                    <a:pt x="6097851" y="3279434"/>
                    <a:pt x="6097786" y="3279758"/>
                    <a:pt x="6097528" y="3279984"/>
                  </a:cubicBezTo>
                  <a:cubicBezTo>
                    <a:pt x="6097301" y="3280243"/>
                    <a:pt x="6096945" y="3280404"/>
                    <a:pt x="6096719" y="3280566"/>
                  </a:cubicBezTo>
                  <a:cubicBezTo>
                    <a:pt x="6096202" y="3279984"/>
                    <a:pt x="6095717" y="3279499"/>
                    <a:pt x="6095037" y="3278852"/>
                  </a:cubicBezTo>
                  <a:cubicBezTo>
                    <a:pt x="6094811" y="3279434"/>
                    <a:pt x="6094488" y="3279758"/>
                    <a:pt x="6094552" y="3279984"/>
                  </a:cubicBezTo>
                  <a:cubicBezTo>
                    <a:pt x="6094714" y="3280663"/>
                    <a:pt x="6094488" y="3281084"/>
                    <a:pt x="6094229" y="3281504"/>
                  </a:cubicBezTo>
                  <a:lnTo>
                    <a:pt x="6093647" y="3281666"/>
                  </a:lnTo>
                  <a:lnTo>
                    <a:pt x="6092579" y="3279919"/>
                  </a:lnTo>
                  <a:cubicBezTo>
                    <a:pt x="6092806" y="3280566"/>
                    <a:pt x="6092644" y="3281310"/>
                    <a:pt x="6092741" y="3281989"/>
                  </a:cubicBezTo>
                  <a:cubicBezTo>
                    <a:pt x="6092159" y="3282248"/>
                    <a:pt x="6091480" y="3282571"/>
                    <a:pt x="6090898" y="3282895"/>
                  </a:cubicBezTo>
                  <a:cubicBezTo>
                    <a:pt x="6090574" y="3282733"/>
                    <a:pt x="6090251" y="3282830"/>
                    <a:pt x="6089895" y="3283315"/>
                  </a:cubicBezTo>
                  <a:cubicBezTo>
                    <a:pt x="6089830" y="3283380"/>
                    <a:pt x="6089766" y="3283477"/>
                    <a:pt x="6089669" y="3283574"/>
                  </a:cubicBezTo>
                  <a:lnTo>
                    <a:pt x="6082069" y="3284382"/>
                  </a:lnTo>
                  <a:cubicBezTo>
                    <a:pt x="6081972" y="3284318"/>
                    <a:pt x="6081810" y="3284221"/>
                    <a:pt x="6081616" y="3284124"/>
                  </a:cubicBezTo>
                  <a:cubicBezTo>
                    <a:pt x="6081616" y="3284318"/>
                    <a:pt x="6081551" y="3284382"/>
                    <a:pt x="6081487" y="3284479"/>
                  </a:cubicBezTo>
                  <a:lnTo>
                    <a:pt x="6078479" y="3284706"/>
                  </a:lnTo>
                  <a:lnTo>
                    <a:pt x="6076021" y="3284706"/>
                  </a:lnTo>
                  <a:lnTo>
                    <a:pt x="6075924" y="3284641"/>
                  </a:lnTo>
                  <a:cubicBezTo>
                    <a:pt x="6075859" y="3284544"/>
                    <a:pt x="6075665" y="3284544"/>
                    <a:pt x="6075406" y="3284544"/>
                  </a:cubicBezTo>
                  <a:lnTo>
                    <a:pt x="6075406" y="3284706"/>
                  </a:lnTo>
                  <a:cubicBezTo>
                    <a:pt x="6072851" y="3284706"/>
                    <a:pt x="6070394" y="3284900"/>
                    <a:pt x="6067806" y="3285223"/>
                  </a:cubicBezTo>
                  <a:cubicBezTo>
                    <a:pt x="6063602" y="3285223"/>
                    <a:pt x="6059365" y="3285061"/>
                    <a:pt x="6055161" y="3284544"/>
                  </a:cubicBezTo>
                  <a:cubicBezTo>
                    <a:pt x="6053835" y="3283800"/>
                    <a:pt x="6052250" y="3283315"/>
                    <a:pt x="6050504" y="3283315"/>
                  </a:cubicBezTo>
                  <a:cubicBezTo>
                    <a:pt x="6039152" y="3283380"/>
                    <a:pt x="6028415" y="3282248"/>
                    <a:pt x="6017128" y="3285061"/>
                  </a:cubicBezTo>
                  <a:cubicBezTo>
                    <a:pt x="6016966" y="3285126"/>
                    <a:pt x="6016805" y="3285126"/>
                    <a:pt x="6016578" y="3285223"/>
                  </a:cubicBezTo>
                  <a:cubicBezTo>
                    <a:pt x="6016481" y="3285061"/>
                    <a:pt x="6016320" y="3284803"/>
                    <a:pt x="6016158" y="3284544"/>
                  </a:cubicBezTo>
                  <a:cubicBezTo>
                    <a:pt x="6016061" y="3284803"/>
                    <a:pt x="6016061" y="3285061"/>
                    <a:pt x="6015996" y="3285288"/>
                  </a:cubicBezTo>
                  <a:lnTo>
                    <a:pt x="6015252" y="3285126"/>
                  </a:lnTo>
                  <a:lnTo>
                    <a:pt x="6014994" y="3284803"/>
                  </a:lnTo>
                  <a:cubicBezTo>
                    <a:pt x="6014832" y="3284900"/>
                    <a:pt x="6014735" y="3284964"/>
                    <a:pt x="6014638" y="3285061"/>
                  </a:cubicBezTo>
                  <a:cubicBezTo>
                    <a:pt x="6013506" y="3284803"/>
                    <a:pt x="6012342" y="3284641"/>
                    <a:pt x="6011242" y="3284382"/>
                  </a:cubicBezTo>
                  <a:lnTo>
                    <a:pt x="6011339" y="3284059"/>
                  </a:lnTo>
                  <a:cubicBezTo>
                    <a:pt x="6011177" y="3283962"/>
                    <a:pt x="6011016" y="3283897"/>
                    <a:pt x="6010757" y="3283735"/>
                  </a:cubicBezTo>
                  <a:cubicBezTo>
                    <a:pt x="6010692" y="3283638"/>
                    <a:pt x="6010595" y="3283574"/>
                    <a:pt x="6010498" y="3283380"/>
                  </a:cubicBezTo>
                  <a:cubicBezTo>
                    <a:pt x="6010272" y="3283574"/>
                    <a:pt x="6010110" y="3283735"/>
                    <a:pt x="6009851" y="3283800"/>
                  </a:cubicBezTo>
                  <a:lnTo>
                    <a:pt x="6009948" y="3284124"/>
                  </a:lnTo>
                  <a:lnTo>
                    <a:pt x="6007296" y="3283800"/>
                  </a:lnTo>
                  <a:lnTo>
                    <a:pt x="6007199" y="3283574"/>
                  </a:lnTo>
                  <a:cubicBezTo>
                    <a:pt x="6007038" y="3283218"/>
                    <a:pt x="6007038" y="3283218"/>
                    <a:pt x="6006294" y="3283056"/>
                  </a:cubicBezTo>
                  <a:cubicBezTo>
                    <a:pt x="6006294" y="3283315"/>
                    <a:pt x="6006294" y="3283574"/>
                    <a:pt x="6006229" y="3283735"/>
                  </a:cubicBezTo>
                  <a:cubicBezTo>
                    <a:pt x="6005130" y="3283638"/>
                    <a:pt x="6004159" y="3283574"/>
                    <a:pt x="6003060" y="3283574"/>
                  </a:cubicBezTo>
                  <a:cubicBezTo>
                    <a:pt x="6003060" y="3283380"/>
                    <a:pt x="6002963" y="3283218"/>
                    <a:pt x="6002963" y="3282992"/>
                  </a:cubicBezTo>
                  <a:cubicBezTo>
                    <a:pt x="6002963" y="3283153"/>
                    <a:pt x="6002898" y="3283315"/>
                    <a:pt x="6002898" y="3283574"/>
                  </a:cubicBezTo>
                  <a:cubicBezTo>
                    <a:pt x="6000084" y="3283574"/>
                    <a:pt x="5997368" y="3283638"/>
                    <a:pt x="5994619" y="3284221"/>
                  </a:cubicBezTo>
                  <a:lnTo>
                    <a:pt x="5983946" y="3283638"/>
                  </a:lnTo>
                  <a:lnTo>
                    <a:pt x="5983946" y="3283574"/>
                  </a:lnTo>
                  <a:cubicBezTo>
                    <a:pt x="5983461" y="3283477"/>
                    <a:pt x="5982944" y="3283218"/>
                    <a:pt x="5982459" y="3283315"/>
                  </a:cubicBezTo>
                  <a:cubicBezTo>
                    <a:pt x="5982200" y="3283315"/>
                    <a:pt x="5982038" y="3283380"/>
                    <a:pt x="5981779" y="3283477"/>
                  </a:cubicBezTo>
                  <a:lnTo>
                    <a:pt x="5981036" y="3283477"/>
                  </a:lnTo>
                  <a:cubicBezTo>
                    <a:pt x="5980971" y="3283380"/>
                    <a:pt x="5980809" y="3283315"/>
                    <a:pt x="5980712" y="3283477"/>
                  </a:cubicBezTo>
                  <a:lnTo>
                    <a:pt x="5975732" y="3283153"/>
                  </a:lnTo>
                  <a:cubicBezTo>
                    <a:pt x="5975829" y="3282636"/>
                    <a:pt x="5975990" y="3282151"/>
                    <a:pt x="5975926" y="3281666"/>
                  </a:cubicBezTo>
                  <a:cubicBezTo>
                    <a:pt x="5975505" y="3281892"/>
                    <a:pt x="5975247" y="3282151"/>
                    <a:pt x="5974988" y="3282312"/>
                  </a:cubicBezTo>
                  <a:cubicBezTo>
                    <a:pt x="5975182" y="3282571"/>
                    <a:pt x="5975311" y="3282895"/>
                    <a:pt x="5975570" y="3283153"/>
                  </a:cubicBezTo>
                  <a:lnTo>
                    <a:pt x="5964477" y="3282636"/>
                  </a:lnTo>
                  <a:cubicBezTo>
                    <a:pt x="5964574" y="3282312"/>
                    <a:pt x="5964574" y="3282054"/>
                    <a:pt x="5964639" y="3281666"/>
                  </a:cubicBezTo>
                  <a:cubicBezTo>
                    <a:pt x="5964412" y="3281989"/>
                    <a:pt x="5964251" y="3282312"/>
                    <a:pt x="5964089" y="3282636"/>
                  </a:cubicBezTo>
                  <a:cubicBezTo>
                    <a:pt x="5960014" y="3282571"/>
                    <a:pt x="5956036" y="3282474"/>
                    <a:pt x="5951993" y="3282312"/>
                  </a:cubicBezTo>
                  <a:cubicBezTo>
                    <a:pt x="5951832" y="3281989"/>
                    <a:pt x="5951735" y="3281730"/>
                    <a:pt x="5951573" y="3281407"/>
                  </a:cubicBezTo>
                  <a:cubicBezTo>
                    <a:pt x="5951476" y="3281730"/>
                    <a:pt x="5951476" y="3281989"/>
                    <a:pt x="5951411" y="3282248"/>
                  </a:cubicBezTo>
                  <a:lnTo>
                    <a:pt x="5951411" y="3282312"/>
                  </a:lnTo>
                  <a:lnTo>
                    <a:pt x="5948598" y="3282312"/>
                  </a:lnTo>
                  <a:cubicBezTo>
                    <a:pt x="5948339" y="3282151"/>
                    <a:pt x="5948016" y="3281827"/>
                    <a:pt x="5947757" y="3281730"/>
                  </a:cubicBezTo>
                  <a:cubicBezTo>
                    <a:pt x="5947078" y="3281504"/>
                    <a:pt x="5946431" y="3281148"/>
                    <a:pt x="5945784" y="3280922"/>
                  </a:cubicBezTo>
                  <a:cubicBezTo>
                    <a:pt x="5945784" y="3280922"/>
                    <a:pt x="5945784" y="3280922"/>
                    <a:pt x="5945849" y="3280922"/>
                  </a:cubicBezTo>
                  <a:cubicBezTo>
                    <a:pt x="5945849" y="3280825"/>
                    <a:pt x="5945849" y="3280663"/>
                    <a:pt x="5945784" y="3280566"/>
                  </a:cubicBezTo>
                  <a:cubicBezTo>
                    <a:pt x="5945784" y="3280566"/>
                    <a:pt x="5945622" y="3280566"/>
                    <a:pt x="5945525" y="3280566"/>
                  </a:cubicBezTo>
                  <a:cubicBezTo>
                    <a:pt x="5945525" y="3280663"/>
                    <a:pt x="5945622" y="3280760"/>
                    <a:pt x="5945687" y="3280825"/>
                  </a:cubicBezTo>
                  <a:cubicBezTo>
                    <a:pt x="5945849" y="3281148"/>
                    <a:pt x="5945946" y="3281407"/>
                    <a:pt x="5946010" y="3281892"/>
                  </a:cubicBezTo>
                  <a:cubicBezTo>
                    <a:pt x="5945687" y="3281892"/>
                    <a:pt x="5945364" y="3282248"/>
                    <a:pt x="5945008" y="3282248"/>
                  </a:cubicBezTo>
                  <a:lnTo>
                    <a:pt x="5944943" y="3282248"/>
                  </a:lnTo>
                  <a:cubicBezTo>
                    <a:pt x="5944781" y="3282248"/>
                    <a:pt x="5944620" y="3282054"/>
                    <a:pt x="5944361" y="3281730"/>
                  </a:cubicBezTo>
                  <a:cubicBezTo>
                    <a:pt x="5944264" y="3281666"/>
                    <a:pt x="5944038" y="3281569"/>
                    <a:pt x="5943876" y="3281666"/>
                  </a:cubicBezTo>
                  <a:cubicBezTo>
                    <a:pt x="5943779" y="3281666"/>
                    <a:pt x="5943714" y="3281666"/>
                    <a:pt x="5943714" y="3281730"/>
                  </a:cubicBezTo>
                  <a:cubicBezTo>
                    <a:pt x="5943779" y="3281730"/>
                    <a:pt x="5943876" y="3281989"/>
                    <a:pt x="5944038" y="3282248"/>
                  </a:cubicBezTo>
                  <a:lnTo>
                    <a:pt x="5943876" y="3282312"/>
                  </a:lnTo>
                  <a:lnTo>
                    <a:pt x="5943391" y="3282312"/>
                  </a:lnTo>
                  <a:cubicBezTo>
                    <a:pt x="5943294" y="3282248"/>
                    <a:pt x="5943294" y="3281989"/>
                    <a:pt x="5943294" y="3281989"/>
                  </a:cubicBezTo>
                  <a:cubicBezTo>
                    <a:pt x="5943391" y="3281892"/>
                    <a:pt x="5943552" y="3281827"/>
                    <a:pt x="5943617" y="3281730"/>
                  </a:cubicBezTo>
                  <a:cubicBezTo>
                    <a:pt x="5943197" y="3281892"/>
                    <a:pt x="5942873" y="3282151"/>
                    <a:pt x="5942550" y="3281892"/>
                  </a:cubicBezTo>
                  <a:cubicBezTo>
                    <a:pt x="5942065" y="3281407"/>
                    <a:pt x="5941644" y="3281666"/>
                    <a:pt x="5941224" y="3281827"/>
                  </a:cubicBezTo>
                  <a:cubicBezTo>
                    <a:pt x="5940383" y="3282054"/>
                    <a:pt x="5940804" y="3280922"/>
                    <a:pt x="5940221" y="3280760"/>
                  </a:cubicBezTo>
                  <a:cubicBezTo>
                    <a:pt x="5939801" y="3281245"/>
                    <a:pt x="5939478" y="3281989"/>
                    <a:pt x="5938572" y="3281989"/>
                  </a:cubicBezTo>
                  <a:cubicBezTo>
                    <a:pt x="5938475" y="3281730"/>
                    <a:pt x="5938475" y="3281407"/>
                    <a:pt x="5938410" y="3281148"/>
                  </a:cubicBezTo>
                  <a:lnTo>
                    <a:pt x="5936664" y="3281989"/>
                  </a:lnTo>
                  <a:cubicBezTo>
                    <a:pt x="5936405" y="3281730"/>
                    <a:pt x="5936243" y="3281569"/>
                    <a:pt x="5935985" y="3281407"/>
                  </a:cubicBezTo>
                  <a:cubicBezTo>
                    <a:pt x="5935597" y="3281148"/>
                    <a:pt x="5935338" y="3282474"/>
                    <a:pt x="5934756" y="3281569"/>
                  </a:cubicBezTo>
                  <a:cubicBezTo>
                    <a:pt x="5934594" y="3281245"/>
                    <a:pt x="5933915" y="3281310"/>
                    <a:pt x="5933527" y="3281148"/>
                  </a:cubicBezTo>
                  <a:cubicBezTo>
                    <a:pt x="5933365" y="3281148"/>
                    <a:pt x="5933203" y="3281148"/>
                    <a:pt x="5933009" y="3281084"/>
                  </a:cubicBezTo>
                  <a:cubicBezTo>
                    <a:pt x="5932945" y="3281310"/>
                    <a:pt x="5932848" y="3281504"/>
                    <a:pt x="5932783" y="3281666"/>
                  </a:cubicBezTo>
                  <a:cubicBezTo>
                    <a:pt x="5931845" y="3281407"/>
                    <a:pt x="5930940" y="3281245"/>
                    <a:pt x="5929969" y="3280987"/>
                  </a:cubicBezTo>
                  <a:cubicBezTo>
                    <a:pt x="5929872" y="3280663"/>
                    <a:pt x="5929711" y="3280178"/>
                    <a:pt x="5929549" y="3279758"/>
                  </a:cubicBezTo>
                  <a:cubicBezTo>
                    <a:pt x="5929225" y="3280178"/>
                    <a:pt x="5928967" y="3280501"/>
                    <a:pt x="5928643" y="3280825"/>
                  </a:cubicBezTo>
                  <a:cubicBezTo>
                    <a:pt x="5928385" y="3280404"/>
                    <a:pt x="5928126" y="3280081"/>
                    <a:pt x="5927899" y="3279596"/>
                  </a:cubicBezTo>
                  <a:cubicBezTo>
                    <a:pt x="5927641" y="3279919"/>
                    <a:pt x="5927576" y="3280178"/>
                    <a:pt x="5927382" y="3280340"/>
                  </a:cubicBezTo>
                  <a:cubicBezTo>
                    <a:pt x="5926800" y="3280404"/>
                    <a:pt x="5926250" y="3280501"/>
                    <a:pt x="5925636" y="3280404"/>
                  </a:cubicBezTo>
                  <a:cubicBezTo>
                    <a:pt x="5925312" y="3280404"/>
                    <a:pt x="5924989" y="3280243"/>
                    <a:pt x="5924924" y="3280825"/>
                  </a:cubicBezTo>
                  <a:lnTo>
                    <a:pt x="5924568" y="3280760"/>
                  </a:lnTo>
                  <a:cubicBezTo>
                    <a:pt x="5924665" y="3279661"/>
                    <a:pt x="5923986" y="3279984"/>
                    <a:pt x="5923566" y="3280178"/>
                  </a:cubicBezTo>
                  <a:cubicBezTo>
                    <a:pt x="5923404" y="3280243"/>
                    <a:pt x="5923178" y="3280340"/>
                    <a:pt x="5923016" y="3280404"/>
                  </a:cubicBezTo>
                  <a:lnTo>
                    <a:pt x="5920041" y="3279919"/>
                  </a:lnTo>
                  <a:lnTo>
                    <a:pt x="5909336" y="3278496"/>
                  </a:lnTo>
                  <a:cubicBezTo>
                    <a:pt x="5909174" y="3278108"/>
                    <a:pt x="5908689" y="3278108"/>
                    <a:pt x="5908754" y="3277526"/>
                  </a:cubicBezTo>
                  <a:cubicBezTo>
                    <a:pt x="5908592" y="3277849"/>
                    <a:pt x="5908430" y="3278108"/>
                    <a:pt x="5908269" y="3278335"/>
                  </a:cubicBezTo>
                  <a:lnTo>
                    <a:pt x="5907363" y="3278270"/>
                  </a:lnTo>
                  <a:lnTo>
                    <a:pt x="5907201" y="3278011"/>
                  </a:lnTo>
                  <a:lnTo>
                    <a:pt x="5907007" y="3278270"/>
                  </a:lnTo>
                  <a:lnTo>
                    <a:pt x="5906846" y="3278270"/>
                  </a:lnTo>
                  <a:lnTo>
                    <a:pt x="5904614" y="3277752"/>
                  </a:lnTo>
                  <a:cubicBezTo>
                    <a:pt x="5904388" y="3276685"/>
                    <a:pt x="5903288" y="3276523"/>
                    <a:pt x="5902868" y="3275197"/>
                  </a:cubicBezTo>
                  <a:cubicBezTo>
                    <a:pt x="5902803" y="3276200"/>
                    <a:pt x="5902803" y="3276685"/>
                    <a:pt x="5902706" y="3277364"/>
                  </a:cubicBezTo>
                  <a:lnTo>
                    <a:pt x="5902641" y="3277364"/>
                  </a:lnTo>
                  <a:cubicBezTo>
                    <a:pt x="5902156" y="3276685"/>
                    <a:pt x="5901800" y="3276265"/>
                    <a:pt x="5901412" y="3275780"/>
                  </a:cubicBezTo>
                  <a:lnTo>
                    <a:pt x="5901315" y="3275780"/>
                  </a:lnTo>
                  <a:cubicBezTo>
                    <a:pt x="5901154" y="3276847"/>
                    <a:pt x="5900313" y="3275844"/>
                    <a:pt x="5899989" y="3276362"/>
                  </a:cubicBezTo>
                  <a:cubicBezTo>
                    <a:pt x="5899989" y="3276362"/>
                    <a:pt x="5899828" y="3276265"/>
                    <a:pt x="5899731" y="3276265"/>
                  </a:cubicBezTo>
                  <a:cubicBezTo>
                    <a:pt x="5899084" y="3275780"/>
                    <a:pt x="5898405" y="3275295"/>
                    <a:pt x="5897822" y="3274874"/>
                  </a:cubicBezTo>
                  <a:lnTo>
                    <a:pt x="5895203" y="3275683"/>
                  </a:lnTo>
                  <a:lnTo>
                    <a:pt x="5894588" y="3275521"/>
                  </a:lnTo>
                  <a:lnTo>
                    <a:pt x="5894039" y="3275456"/>
                  </a:lnTo>
                  <a:cubicBezTo>
                    <a:pt x="5894039" y="3274615"/>
                    <a:pt x="5893456" y="3274939"/>
                    <a:pt x="5893036" y="3274939"/>
                  </a:cubicBezTo>
                  <a:cubicBezTo>
                    <a:pt x="5892454" y="3274939"/>
                    <a:pt x="5891807" y="3274615"/>
                    <a:pt x="5891193" y="3274454"/>
                  </a:cubicBezTo>
                  <a:cubicBezTo>
                    <a:pt x="5891193" y="3274195"/>
                    <a:pt x="5891128" y="3273872"/>
                    <a:pt x="5891063" y="3273548"/>
                  </a:cubicBezTo>
                  <a:cubicBezTo>
                    <a:pt x="5890546" y="3273386"/>
                    <a:pt x="5889802" y="3274195"/>
                    <a:pt x="5889381" y="3273225"/>
                  </a:cubicBezTo>
                  <a:cubicBezTo>
                    <a:pt x="5889381" y="3273128"/>
                    <a:pt x="5888799" y="3273225"/>
                    <a:pt x="5888799" y="3273710"/>
                  </a:cubicBezTo>
                  <a:cubicBezTo>
                    <a:pt x="5888799" y="3273872"/>
                    <a:pt x="5888799" y="3273969"/>
                    <a:pt x="5888735" y="3274130"/>
                  </a:cubicBezTo>
                  <a:cubicBezTo>
                    <a:pt x="5888573" y="3274033"/>
                    <a:pt x="5888314" y="3273872"/>
                    <a:pt x="5888314" y="3273872"/>
                  </a:cubicBezTo>
                  <a:cubicBezTo>
                    <a:pt x="5888476" y="3273128"/>
                    <a:pt x="5887829" y="3273031"/>
                    <a:pt x="5887570" y="3272546"/>
                  </a:cubicBezTo>
                  <a:lnTo>
                    <a:pt x="5886665" y="3273548"/>
                  </a:lnTo>
                  <a:cubicBezTo>
                    <a:pt x="5885598" y="3273548"/>
                    <a:pt x="5884854" y="3272869"/>
                    <a:pt x="5884336" y="3271640"/>
                  </a:cubicBezTo>
                  <a:cubicBezTo>
                    <a:pt x="5883592" y="3272546"/>
                    <a:pt x="5882913" y="3272966"/>
                    <a:pt x="5882105" y="3272966"/>
                  </a:cubicBezTo>
                  <a:lnTo>
                    <a:pt x="5881102" y="3272804"/>
                  </a:lnTo>
                  <a:cubicBezTo>
                    <a:pt x="5880843" y="3272707"/>
                    <a:pt x="5880520" y="3272546"/>
                    <a:pt x="5880294" y="3272384"/>
                  </a:cubicBezTo>
                  <a:cubicBezTo>
                    <a:pt x="5879873" y="3272125"/>
                    <a:pt x="5880035" y="3272287"/>
                    <a:pt x="5879776" y="3272481"/>
                  </a:cubicBezTo>
                  <a:lnTo>
                    <a:pt x="5879712" y="3272546"/>
                  </a:lnTo>
                  <a:lnTo>
                    <a:pt x="5876154" y="3271899"/>
                  </a:lnTo>
                  <a:cubicBezTo>
                    <a:pt x="5876057" y="3271705"/>
                    <a:pt x="5876057" y="3271478"/>
                    <a:pt x="5875960" y="3271317"/>
                  </a:cubicBezTo>
                  <a:cubicBezTo>
                    <a:pt x="5875734" y="3271478"/>
                    <a:pt x="5875637" y="3271640"/>
                    <a:pt x="5875475" y="3271802"/>
                  </a:cubicBezTo>
                  <a:lnTo>
                    <a:pt x="5867357" y="3270476"/>
                  </a:lnTo>
                  <a:cubicBezTo>
                    <a:pt x="5866969" y="3270217"/>
                    <a:pt x="5866549" y="3270055"/>
                    <a:pt x="5866128" y="3270152"/>
                  </a:cubicBezTo>
                  <a:cubicBezTo>
                    <a:pt x="5865449" y="3270152"/>
                    <a:pt x="5865223" y="3269991"/>
                    <a:pt x="5865287" y="3269311"/>
                  </a:cubicBezTo>
                  <a:cubicBezTo>
                    <a:pt x="5865287" y="3268988"/>
                    <a:pt x="5865449" y="3268665"/>
                    <a:pt x="5865546" y="3268341"/>
                  </a:cubicBezTo>
                  <a:lnTo>
                    <a:pt x="5864705" y="3267824"/>
                  </a:lnTo>
                  <a:cubicBezTo>
                    <a:pt x="5864802" y="3267500"/>
                    <a:pt x="5864802" y="3267080"/>
                    <a:pt x="5864899" y="3266433"/>
                  </a:cubicBezTo>
                  <a:cubicBezTo>
                    <a:pt x="5864544" y="3266659"/>
                    <a:pt x="5864220" y="3266821"/>
                    <a:pt x="5864220" y="3267015"/>
                  </a:cubicBezTo>
                  <a:cubicBezTo>
                    <a:pt x="5863961" y="3268147"/>
                    <a:pt x="5863897" y="3268082"/>
                    <a:pt x="5863153" y="3268341"/>
                  </a:cubicBezTo>
                  <a:cubicBezTo>
                    <a:pt x="5862636" y="3268406"/>
                    <a:pt x="5862215" y="3267921"/>
                    <a:pt x="5861665" y="3268406"/>
                  </a:cubicBezTo>
                  <a:cubicBezTo>
                    <a:pt x="5861407" y="3268665"/>
                    <a:pt x="5860760" y="3268341"/>
                    <a:pt x="5860242" y="3268147"/>
                  </a:cubicBezTo>
                  <a:cubicBezTo>
                    <a:pt x="5859498" y="3267921"/>
                    <a:pt x="5858755" y="3267662"/>
                    <a:pt x="5857946" y="3267824"/>
                  </a:cubicBezTo>
                  <a:lnTo>
                    <a:pt x="5857849" y="3267921"/>
                  </a:lnTo>
                  <a:lnTo>
                    <a:pt x="5857849" y="3267824"/>
                  </a:lnTo>
                  <a:cubicBezTo>
                    <a:pt x="5857590" y="3267824"/>
                    <a:pt x="5857267" y="3267921"/>
                    <a:pt x="5856944" y="3267985"/>
                  </a:cubicBezTo>
                  <a:cubicBezTo>
                    <a:pt x="5857105" y="3267662"/>
                    <a:pt x="5857170" y="3267500"/>
                    <a:pt x="5857267" y="3267242"/>
                  </a:cubicBezTo>
                  <a:cubicBezTo>
                    <a:pt x="5857429" y="3267080"/>
                    <a:pt x="5857590" y="3266918"/>
                    <a:pt x="5857687" y="3266757"/>
                  </a:cubicBezTo>
                  <a:cubicBezTo>
                    <a:pt x="5857267" y="3266174"/>
                    <a:pt x="5856944" y="3266271"/>
                    <a:pt x="5856426" y="3266433"/>
                  </a:cubicBezTo>
                  <a:cubicBezTo>
                    <a:pt x="5856200" y="3266498"/>
                    <a:pt x="5855618" y="3266918"/>
                    <a:pt x="5855456" y="3266174"/>
                  </a:cubicBezTo>
                  <a:cubicBezTo>
                    <a:pt x="5855262" y="3266271"/>
                    <a:pt x="5855035" y="3266271"/>
                    <a:pt x="5854874" y="3266336"/>
                  </a:cubicBezTo>
                  <a:cubicBezTo>
                    <a:pt x="5854130" y="3266757"/>
                    <a:pt x="5853386" y="3267242"/>
                    <a:pt x="5852480" y="3266918"/>
                  </a:cubicBezTo>
                  <a:cubicBezTo>
                    <a:pt x="5850960" y="3266336"/>
                    <a:pt x="5849311" y="3266433"/>
                    <a:pt x="5847823" y="3265851"/>
                  </a:cubicBezTo>
                  <a:cubicBezTo>
                    <a:pt x="5846594" y="3265334"/>
                    <a:pt x="5846594" y="3265431"/>
                    <a:pt x="5845851" y="3264266"/>
                  </a:cubicBezTo>
                  <a:cubicBezTo>
                    <a:pt x="5845527" y="3264590"/>
                    <a:pt x="5845171" y="3265010"/>
                    <a:pt x="5844848" y="3265107"/>
                  </a:cubicBezTo>
                  <a:cubicBezTo>
                    <a:pt x="5844525" y="3265172"/>
                    <a:pt x="5844104" y="3264945"/>
                    <a:pt x="5843684" y="3264848"/>
                  </a:cubicBezTo>
                  <a:cubicBezTo>
                    <a:pt x="5843263" y="3264751"/>
                    <a:pt x="5842940" y="3264428"/>
                    <a:pt x="5842455" y="3264751"/>
                  </a:cubicBezTo>
                  <a:cubicBezTo>
                    <a:pt x="5842196" y="3264848"/>
                    <a:pt x="5841711" y="3264202"/>
                    <a:pt x="5841452" y="3264266"/>
                  </a:cubicBezTo>
                  <a:cubicBezTo>
                    <a:pt x="5841032" y="3264428"/>
                    <a:pt x="5840708" y="3264266"/>
                    <a:pt x="5840385" y="3264105"/>
                  </a:cubicBezTo>
                  <a:cubicBezTo>
                    <a:pt x="5839447" y="3263781"/>
                    <a:pt x="5838542" y="3263522"/>
                    <a:pt x="5837636" y="3263199"/>
                  </a:cubicBezTo>
                  <a:cubicBezTo>
                    <a:pt x="5837151" y="3263037"/>
                    <a:pt x="5836633" y="3262682"/>
                    <a:pt x="5836084" y="3262876"/>
                  </a:cubicBezTo>
                  <a:cubicBezTo>
                    <a:pt x="5835825" y="3262940"/>
                    <a:pt x="5835404" y="3262293"/>
                    <a:pt x="5834919" y="3262617"/>
                  </a:cubicBezTo>
                  <a:cubicBezTo>
                    <a:pt x="5834758" y="3262682"/>
                    <a:pt x="5834240" y="3262520"/>
                    <a:pt x="5834176" y="3262358"/>
                  </a:cubicBezTo>
                  <a:cubicBezTo>
                    <a:pt x="5833496" y="3261356"/>
                    <a:pt x="5832753" y="3261614"/>
                    <a:pt x="5831847" y="3261873"/>
                  </a:cubicBezTo>
                  <a:cubicBezTo>
                    <a:pt x="5831685" y="3261938"/>
                    <a:pt x="5831427" y="3261938"/>
                    <a:pt x="5831427" y="3261873"/>
                  </a:cubicBezTo>
                  <a:cubicBezTo>
                    <a:pt x="5831006" y="3260612"/>
                    <a:pt x="5830036" y="3261356"/>
                    <a:pt x="5829454" y="3261356"/>
                  </a:cubicBezTo>
                  <a:cubicBezTo>
                    <a:pt x="5828872" y="3261356"/>
                    <a:pt x="5828289" y="3261356"/>
                    <a:pt x="5827869" y="3261032"/>
                  </a:cubicBezTo>
                  <a:cubicBezTo>
                    <a:pt x="5827546" y="3260806"/>
                    <a:pt x="5827384" y="3260612"/>
                    <a:pt x="5826963" y="3260870"/>
                  </a:cubicBezTo>
                  <a:cubicBezTo>
                    <a:pt x="5826802" y="3261032"/>
                    <a:pt x="5826381" y="3261032"/>
                    <a:pt x="5826220" y="3260870"/>
                  </a:cubicBezTo>
                  <a:cubicBezTo>
                    <a:pt x="5824894" y="3260288"/>
                    <a:pt x="5823406" y="3260967"/>
                    <a:pt x="5822080" y="3260288"/>
                  </a:cubicBezTo>
                  <a:cubicBezTo>
                    <a:pt x="5821013" y="3261129"/>
                    <a:pt x="5820075" y="3260385"/>
                    <a:pt x="5819105" y="3260062"/>
                  </a:cubicBezTo>
                  <a:cubicBezTo>
                    <a:pt x="5818943" y="3260062"/>
                    <a:pt x="5818749" y="3260062"/>
                    <a:pt x="5818587" y="3260127"/>
                  </a:cubicBezTo>
                  <a:cubicBezTo>
                    <a:pt x="5818361" y="3260385"/>
                    <a:pt x="5818102" y="3260385"/>
                    <a:pt x="5817779" y="3260385"/>
                  </a:cubicBezTo>
                  <a:lnTo>
                    <a:pt x="5817617" y="3261129"/>
                  </a:lnTo>
                  <a:lnTo>
                    <a:pt x="5816938" y="3260967"/>
                  </a:lnTo>
                  <a:cubicBezTo>
                    <a:pt x="5816873" y="3260709"/>
                    <a:pt x="5816776" y="3260450"/>
                    <a:pt x="5816679" y="3260224"/>
                  </a:cubicBezTo>
                  <a:cubicBezTo>
                    <a:pt x="5816453" y="3260224"/>
                    <a:pt x="5816194" y="3260224"/>
                    <a:pt x="5815935" y="3260224"/>
                  </a:cubicBezTo>
                  <a:cubicBezTo>
                    <a:pt x="5815871" y="3259706"/>
                    <a:pt x="5815288" y="3260224"/>
                    <a:pt x="5815191" y="3259642"/>
                  </a:cubicBezTo>
                  <a:cubicBezTo>
                    <a:pt x="5814706" y="3260062"/>
                    <a:pt x="5814545" y="3260127"/>
                    <a:pt x="5814286" y="3260288"/>
                  </a:cubicBezTo>
                  <a:lnTo>
                    <a:pt x="5812895" y="3259965"/>
                  </a:lnTo>
                  <a:cubicBezTo>
                    <a:pt x="5812960" y="3259383"/>
                    <a:pt x="5813154" y="3258639"/>
                    <a:pt x="5813380" y="3257733"/>
                  </a:cubicBezTo>
                  <a:lnTo>
                    <a:pt x="5813380" y="3257636"/>
                  </a:lnTo>
                  <a:cubicBezTo>
                    <a:pt x="5812798" y="3258057"/>
                    <a:pt x="5812151" y="3258219"/>
                    <a:pt x="5811731" y="3259059"/>
                  </a:cubicBezTo>
                  <a:cubicBezTo>
                    <a:pt x="5811634" y="3259221"/>
                    <a:pt x="5811310" y="3259221"/>
                    <a:pt x="5811149" y="3259286"/>
                  </a:cubicBezTo>
                  <a:cubicBezTo>
                    <a:pt x="5810664" y="3259544"/>
                    <a:pt x="5810664" y="3258316"/>
                    <a:pt x="5809985" y="3258898"/>
                  </a:cubicBezTo>
                  <a:cubicBezTo>
                    <a:pt x="5809823" y="3259059"/>
                    <a:pt x="5809564" y="3259059"/>
                    <a:pt x="5809402" y="3259124"/>
                  </a:cubicBezTo>
                  <a:lnTo>
                    <a:pt x="5808076" y="3258801"/>
                  </a:lnTo>
                  <a:cubicBezTo>
                    <a:pt x="5807850" y="3258542"/>
                    <a:pt x="5807494" y="3258316"/>
                    <a:pt x="5807268" y="3258380"/>
                  </a:cubicBezTo>
                  <a:cubicBezTo>
                    <a:pt x="5807009" y="3258477"/>
                    <a:pt x="5806847" y="3258542"/>
                    <a:pt x="5806750" y="3258477"/>
                  </a:cubicBezTo>
                  <a:lnTo>
                    <a:pt x="5806686" y="3258477"/>
                  </a:lnTo>
                  <a:cubicBezTo>
                    <a:pt x="5806265" y="3258316"/>
                    <a:pt x="5806104" y="3257733"/>
                    <a:pt x="5805780" y="3257475"/>
                  </a:cubicBezTo>
                  <a:cubicBezTo>
                    <a:pt x="5804616" y="3257992"/>
                    <a:pt x="5803516" y="3257636"/>
                    <a:pt x="5802611" y="3256731"/>
                  </a:cubicBezTo>
                  <a:lnTo>
                    <a:pt x="5801867" y="3257216"/>
                  </a:lnTo>
                  <a:cubicBezTo>
                    <a:pt x="5801641" y="3256310"/>
                    <a:pt x="5801058" y="3256731"/>
                    <a:pt x="5800476" y="3256666"/>
                  </a:cubicBezTo>
                  <a:cubicBezTo>
                    <a:pt x="5799959" y="3256569"/>
                    <a:pt x="5799377" y="3255987"/>
                    <a:pt x="5798989" y="3256149"/>
                  </a:cubicBezTo>
                  <a:cubicBezTo>
                    <a:pt x="5798406" y="3256407"/>
                    <a:pt x="5798148" y="3255243"/>
                    <a:pt x="5797566" y="3255922"/>
                  </a:cubicBezTo>
                  <a:cubicBezTo>
                    <a:pt x="5797501" y="3255502"/>
                    <a:pt x="5797404" y="3254984"/>
                    <a:pt x="5797307" y="3254499"/>
                  </a:cubicBezTo>
                  <a:cubicBezTo>
                    <a:pt x="5796983" y="3254984"/>
                    <a:pt x="5796660" y="3255405"/>
                    <a:pt x="5796240" y="3255825"/>
                  </a:cubicBezTo>
                  <a:lnTo>
                    <a:pt x="5795981" y="3255728"/>
                  </a:lnTo>
                  <a:cubicBezTo>
                    <a:pt x="5795593" y="3255567"/>
                    <a:pt x="5795075" y="3255567"/>
                    <a:pt x="5794849" y="3254984"/>
                  </a:cubicBezTo>
                  <a:cubicBezTo>
                    <a:pt x="5794752" y="3254823"/>
                    <a:pt x="5794170" y="3255081"/>
                    <a:pt x="5793846" y="3254920"/>
                  </a:cubicBezTo>
                  <a:cubicBezTo>
                    <a:pt x="5793523" y="3254758"/>
                    <a:pt x="5793426" y="3254920"/>
                    <a:pt x="5793264" y="3255081"/>
                  </a:cubicBezTo>
                  <a:lnTo>
                    <a:pt x="5792359" y="3254823"/>
                  </a:lnTo>
                  <a:lnTo>
                    <a:pt x="5791777" y="3254176"/>
                  </a:lnTo>
                  <a:lnTo>
                    <a:pt x="5790871" y="3254499"/>
                  </a:lnTo>
                  <a:lnTo>
                    <a:pt x="5789707" y="3254176"/>
                  </a:lnTo>
                  <a:lnTo>
                    <a:pt x="5789383" y="3253658"/>
                  </a:lnTo>
                  <a:cubicBezTo>
                    <a:pt x="5789286" y="3253852"/>
                    <a:pt x="5789125" y="3253852"/>
                    <a:pt x="5789028" y="3254014"/>
                  </a:cubicBezTo>
                  <a:lnTo>
                    <a:pt x="5781751" y="3252106"/>
                  </a:lnTo>
                  <a:cubicBezTo>
                    <a:pt x="5781589" y="3251944"/>
                    <a:pt x="5781427" y="3251589"/>
                    <a:pt x="5781266" y="3251201"/>
                  </a:cubicBezTo>
                  <a:cubicBezTo>
                    <a:pt x="5781007" y="3251362"/>
                    <a:pt x="5780684" y="3251589"/>
                    <a:pt x="5780425" y="3251783"/>
                  </a:cubicBezTo>
                  <a:lnTo>
                    <a:pt x="5777547" y="3251006"/>
                  </a:lnTo>
                  <a:cubicBezTo>
                    <a:pt x="5777353" y="3250618"/>
                    <a:pt x="5777288" y="3250101"/>
                    <a:pt x="5777191" y="3249713"/>
                  </a:cubicBezTo>
                  <a:cubicBezTo>
                    <a:pt x="5776803" y="3249939"/>
                    <a:pt x="5776867" y="3250457"/>
                    <a:pt x="5776867" y="3250845"/>
                  </a:cubicBezTo>
                  <a:lnTo>
                    <a:pt x="5775800" y="3250618"/>
                  </a:lnTo>
                  <a:lnTo>
                    <a:pt x="5775703" y="3250457"/>
                  </a:lnTo>
                  <a:lnTo>
                    <a:pt x="5775541" y="3250521"/>
                  </a:lnTo>
                  <a:lnTo>
                    <a:pt x="5771499" y="3249454"/>
                  </a:lnTo>
                  <a:lnTo>
                    <a:pt x="5769914" y="3249034"/>
                  </a:lnTo>
                  <a:lnTo>
                    <a:pt x="5769591" y="3248872"/>
                  </a:lnTo>
                  <a:cubicBezTo>
                    <a:pt x="5769849" y="3248128"/>
                    <a:pt x="5770011" y="3247708"/>
                    <a:pt x="5769332" y="3247805"/>
                  </a:cubicBezTo>
                  <a:cubicBezTo>
                    <a:pt x="5769429" y="3248128"/>
                    <a:pt x="5769429" y="3248452"/>
                    <a:pt x="5769591" y="3248872"/>
                  </a:cubicBezTo>
                  <a:cubicBezTo>
                    <a:pt x="5769591" y="3248872"/>
                    <a:pt x="5769591" y="3248872"/>
                    <a:pt x="5769591" y="3248937"/>
                  </a:cubicBezTo>
                  <a:lnTo>
                    <a:pt x="5768265" y="3248613"/>
                  </a:lnTo>
                  <a:lnTo>
                    <a:pt x="5768168" y="3248549"/>
                  </a:lnTo>
                  <a:cubicBezTo>
                    <a:pt x="5768168" y="3248549"/>
                    <a:pt x="5768103" y="3248549"/>
                    <a:pt x="5768103" y="3248613"/>
                  </a:cubicBezTo>
                  <a:lnTo>
                    <a:pt x="5765710" y="3247966"/>
                  </a:lnTo>
                  <a:cubicBezTo>
                    <a:pt x="5766357" y="3247449"/>
                    <a:pt x="5767100" y="3247061"/>
                    <a:pt x="5767100" y="3245638"/>
                  </a:cubicBezTo>
                  <a:cubicBezTo>
                    <a:pt x="5766518" y="3245961"/>
                    <a:pt x="5766033" y="3246220"/>
                    <a:pt x="5765613" y="3246479"/>
                  </a:cubicBezTo>
                  <a:cubicBezTo>
                    <a:pt x="5765613" y="3247061"/>
                    <a:pt x="5765613" y="3247449"/>
                    <a:pt x="5765710" y="3247966"/>
                  </a:cubicBezTo>
                  <a:cubicBezTo>
                    <a:pt x="5755749" y="3245056"/>
                    <a:pt x="5745917" y="3241822"/>
                    <a:pt x="5735730" y="3240334"/>
                  </a:cubicBezTo>
                  <a:lnTo>
                    <a:pt x="5735891" y="3239849"/>
                  </a:lnTo>
                  <a:cubicBezTo>
                    <a:pt x="5735406" y="3239525"/>
                    <a:pt x="5735309" y="3239525"/>
                    <a:pt x="5734986" y="3240269"/>
                  </a:cubicBezTo>
                  <a:lnTo>
                    <a:pt x="5733239" y="3240108"/>
                  </a:lnTo>
                  <a:cubicBezTo>
                    <a:pt x="5732819" y="3239849"/>
                    <a:pt x="5732334" y="3239267"/>
                    <a:pt x="5732011" y="3239364"/>
                  </a:cubicBezTo>
                  <a:cubicBezTo>
                    <a:pt x="5731816" y="3239364"/>
                    <a:pt x="5731816" y="3239364"/>
                    <a:pt x="5731752" y="3239364"/>
                  </a:cubicBezTo>
                  <a:cubicBezTo>
                    <a:pt x="5729520" y="3236712"/>
                    <a:pt x="5728453" y="3233478"/>
                    <a:pt x="5731331" y="3229661"/>
                  </a:cubicBezTo>
                  <a:cubicBezTo>
                    <a:pt x="5731752" y="3229176"/>
                    <a:pt x="5732237" y="3228659"/>
                    <a:pt x="5732819" y="3228238"/>
                  </a:cubicBezTo>
                  <a:lnTo>
                    <a:pt x="5732916" y="3228594"/>
                  </a:lnTo>
                  <a:cubicBezTo>
                    <a:pt x="5732981" y="3228335"/>
                    <a:pt x="5733142" y="3228174"/>
                    <a:pt x="5733239" y="3228012"/>
                  </a:cubicBezTo>
                  <a:lnTo>
                    <a:pt x="5734080" y="3227592"/>
                  </a:lnTo>
                  <a:cubicBezTo>
                    <a:pt x="5734145" y="3227689"/>
                    <a:pt x="5734242" y="3227753"/>
                    <a:pt x="5734307" y="3227850"/>
                  </a:cubicBezTo>
                  <a:cubicBezTo>
                    <a:pt x="5734501" y="3228077"/>
                    <a:pt x="5734565" y="3228433"/>
                    <a:pt x="5734889" y="3228174"/>
                  </a:cubicBezTo>
                  <a:cubicBezTo>
                    <a:pt x="5735406" y="3227915"/>
                    <a:pt x="5735891" y="3228238"/>
                    <a:pt x="5736215" y="3228497"/>
                  </a:cubicBezTo>
                  <a:cubicBezTo>
                    <a:pt x="5736894" y="3229176"/>
                    <a:pt x="5737703" y="3229241"/>
                    <a:pt x="5738640" y="3229338"/>
                  </a:cubicBezTo>
                  <a:cubicBezTo>
                    <a:pt x="5739126" y="3229338"/>
                    <a:pt x="5740613" y="3231084"/>
                    <a:pt x="5740937" y="3231893"/>
                  </a:cubicBezTo>
                  <a:cubicBezTo>
                    <a:pt x="5741098" y="3231570"/>
                    <a:pt x="5741195" y="3231246"/>
                    <a:pt x="5741260" y="3231084"/>
                  </a:cubicBezTo>
                  <a:cubicBezTo>
                    <a:pt x="5742101" y="3230664"/>
                    <a:pt x="5742845" y="3231246"/>
                    <a:pt x="5743589" y="3230664"/>
                  </a:cubicBezTo>
                  <a:cubicBezTo>
                    <a:pt x="5743750" y="3230567"/>
                    <a:pt x="5744074" y="3230729"/>
                    <a:pt x="5744235" y="3230826"/>
                  </a:cubicBezTo>
                  <a:cubicBezTo>
                    <a:pt x="5744332" y="3230890"/>
                    <a:pt x="5744429" y="3231246"/>
                    <a:pt x="5744429" y="3231246"/>
                  </a:cubicBezTo>
                  <a:cubicBezTo>
                    <a:pt x="5745012" y="3230987"/>
                    <a:pt x="5745400" y="3230567"/>
                    <a:pt x="5745917" y="3231311"/>
                  </a:cubicBezTo>
                  <a:cubicBezTo>
                    <a:pt x="5746144" y="3231634"/>
                    <a:pt x="5746823" y="3231570"/>
                    <a:pt x="5747405" y="3231408"/>
                  </a:cubicBezTo>
                  <a:cubicBezTo>
                    <a:pt x="5747631" y="3231311"/>
                    <a:pt x="5747987" y="3231893"/>
                    <a:pt x="5748310" y="3232152"/>
                  </a:cubicBezTo>
                  <a:cubicBezTo>
                    <a:pt x="5749636" y="3231570"/>
                    <a:pt x="5749636" y="3231570"/>
                    <a:pt x="5750283" y="3233542"/>
                  </a:cubicBezTo>
                  <a:cubicBezTo>
                    <a:pt x="5750542" y="3233316"/>
                    <a:pt x="5750801" y="3232960"/>
                    <a:pt x="5751059" y="3232799"/>
                  </a:cubicBezTo>
                  <a:cubicBezTo>
                    <a:pt x="5751286" y="3232637"/>
                    <a:pt x="5751706" y="3232055"/>
                    <a:pt x="5751868" y="3232896"/>
                  </a:cubicBezTo>
                  <a:cubicBezTo>
                    <a:pt x="5751868" y="3232960"/>
                    <a:pt x="5752127" y="3233057"/>
                    <a:pt x="5752127" y="3233057"/>
                  </a:cubicBezTo>
                  <a:cubicBezTo>
                    <a:pt x="5753032" y="3232313"/>
                    <a:pt x="5753841" y="3233219"/>
                    <a:pt x="5754779" y="3233057"/>
                  </a:cubicBezTo>
                  <a:cubicBezTo>
                    <a:pt x="5755102" y="3232960"/>
                    <a:pt x="5755425" y="3233219"/>
                    <a:pt x="5755749" y="3233381"/>
                  </a:cubicBezTo>
                  <a:cubicBezTo>
                    <a:pt x="5756169" y="3233639"/>
                    <a:pt x="5756331" y="3234383"/>
                    <a:pt x="5757010" y="3233898"/>
                  </a:cubicBezTo>
                  <a:cubicBezTo>
                    <a:pt x="5757269" y="3234545"/>
                    <a:pt x="5757819" y="3234125"/>
                    <a:pt x="5758239" y="3234383"/>
                  </a:cubicBezTo>
                  <a:cubicBezTo>
                    <a:pt x="5758659" y="3234804"/>
                    <a:pt x="5759242" y="3234383"/>
                    <a:pt x="5759727" y="3234545"/>
                  </a:cubicBezTo>
                  <a:cubicBezTo>
                    <a:pt x="5759888" y="3234642"/>
                    <a:pt x="5760147" y="3234642"/>
                    <a:pt x="5760147" y="3234545"/>
                  </a:cubicBezTo>
                  <a:cubicBezTo>
                    <a:pt x="5760729" y="3233381"/>
                    <a:pt x="5761311" y="3233963"/>
                    <a:pt x="5761894" y="3234222"/>
                  </a:cubicBezTo>
                  <a:cubicBezTo>
                    <a:pt x="5763123" y="3234804"/>
                    <a:pt x="5763123" y="3234868"/>
                    <a:pt x="5763963" y="3234642"/>
                  </a:cubicBezTo>
                  <a:cubicBezTo>
                    <a:pt x="5764384" y="3234545"/>
                    <a:pt x="5764610" y="3234286"/>
                    <a:pt x="5764772" y="3234965"/>
                  </a:cubicBezTo>
                  <a:cubicBezTo>
                    <a:pt x="5764772" y="3235030"/>
                    <a:pt x="5765192" y="3235127"/>
                    <a:pt x="5765289" y="3235030"/>
                  </a:cubicBezTo>
                  <a:cubicBezTo>
                    <a:pt x="5765774" y="3234642"/>
                    <a:pt x="5766195" y="3234707"/>
                    <a:pt x="5766615" y="3234965"/>
                  </a:cubicBezTo>
                  <a:cubicBezTo>
                    <a:pt x="5767003" y="3235224"/>
                    <a:pt x="5767424" y="3235127"/>
                    <a:pt x="5767941" y="3235127"/>
                  </a:cubicBezTo>
                  <a:cubicBezTo>
                    <a:pt x="5768329" y="3235224"/>
                    <a:pt x="5768750" y="3235224"/>
                    <a:pt x="5769170" y="3235224"/>
                  </a:cubicBezTo>
                  <a:cubicBezTo>
                    <a:pt x="5775218" y="3237779"/>
                    <a:pt x="5781589" y="3240011"/>
                    <a:pt x="5787475" y="3240108"/>
                  </a:cubicBezTo>
                  <a:cubicBezTo>
                    <a:pt x="5787540" y="3240172"/>
                    <a:pt x="5787637" y="3240269"/>
                    <a:pt x="5787799" y="3240334"/>
                  </a:cubicBezTo>
                  <a:cubicBezTo>
                    <a:pt x="5788057" y="3240431"/>
                    <a:pt x="5788316" y="3240593"/>
                    <a:pt x="5788542" y="3240593"/>
                  </a:cubicBezTo>
                  <a:cubicBezTo>
                    <a:pt x="5788801" y="3240593"/>
                    <a:pt x="5789028" y="3240593"/>
                    <a:pt x="5789286" y="3240431"/>
                  </a:cubicBezTo>
                  <a:cubicBezTo>
                    <a:pt x="5790030" y="3240011"/>
                    <a:pt x="5790386" y="3240172"/>
                    <a:pt x="5790289" y="3241175"/>
                  </a:cubicBezTo>
                  <a:cubicBezTo>
                    <a:pt x="5790289" y="3241337"/>
                    <a:pt x="5790612" y="3241595"/>
                    <a:pt x="5790871" y="3241822"/>
                  </a:cubicBezTo>
                  <a:cubicBezTo>
                    <a:pt x="5791033" y="3241434"/>
                    <a:pt x="5791194" y="3241013"/>
                    <a:pt x="5791453" y="3240431"/>
                  </a:cubicBezTo>
                  <a:cubicBezTo>
                    <a:pt x="5791777" y="3240593"/>
                    <a:pt x="5792100" y="3240851"/>
                    <a:pt x="5792456" y="3241078"/>
                  </a:cubicBezTo>
                  <a:cubicBezTo>
                    <a:pt x="5792779" y="3240754"/>
                    <a:pt x="5793264" y="3240916"/>
                    <a:pt x="5793749" y="3240851"/>
                  </a:cubicBezTo>
                  <a:cubicBezTo>
                    <a:pt x="5794331" y="3240754"/>
                    <a:pt x="5794752" y="3240851"/>
                    <a:pt x="5795075" y="3241240"/>
                  </a:cubicBezTo>
                  <a:cubicBezTo>
                    <a:pt x="5795172" y="3241337"/>
                    <a:pt x="5795334" y="3241337"/>
                    <a:pt x="5795431" y="3241337"/>
                  </a:cubicBezTo>
                  <a:cubicBezTo>
                    <a:pt x="5796240" y="3241013"/>
                    <a:pt x="5796919" y="3241337"/>
                    <a:pt x="5797663" y="3241595"/>
                  </a:cubicBezTo>
                  <a:cubicBezTo>
                    <a:pt x="5798051" y="3241757"/>
                    <a:pt x="5798406" y="3241919"/>
                    <a:pt x="5798827" y="3241919"/>
                  </a:cubicBezTo>
                  <a:cubicBezTo>
                    <a:pt x="5800541" y="3241822"/>
                    <a:pt x="5800541" y="3241822"/>
                    <a:pt x="5801867" y="3243148"/>
                  </a:cubicBezTo>
                  <a:cubicBezTo>
                    <a:pt x="5802029" y="3243309"/>
                    <a:pt x="5802384" y="3243406"/>
                    <a:pt x="5802384" y="3243309"/>
                  </a:cubicBezTo>
                  <a:cubicBezTo>
                    <a:pt x="5802805" y="3242501"/>
                    <a:pt x="5803452" y="3242824"/>
                    <a:pt x="5803937" y="3242663"/>
                  </a:cubicBezTo>
                  <a:cubicBezTo>
                    <a:pt x="5804519" y="3242501"/>
                    <a:pt x="5805101" y="3242663"/>
                    <a:pt x="5805683" y="3242663"/>
                  </a:cubicBezTo>
                  <a:cubicBezTo>
                    <a:pt x="5806007" y="3242663"/>
                    <a:pt x="5806104" y="3243568"/>
                    <a:pt x="5806589" y="3243083"/>
                  </a:cubicBezTo>
                  <a:cubicBezTo>
                    <a:pt x="5806847" y="3243406"/>
                    <a:pt x="5807106" y="3243827"/>
                    <a:pt x="5807430" y="3244247"/>
                  </a:cubicBezTo>
                  <a:cubicBezTo>
                    <a:pt x="5807915" y="3244053"/>
                    <a:pt x="5808400" y="3243503"/>
                    <a:pt x="5809079" y="3242986"/>
                  </a:cubicBezTo>
                  <a:cubicBezTo>
                    <a:pt x="5816032" y="3245153"/>
                    <a:pt x="5823083" y="3247223"/>
                    <a:pt x="5830359" y="3248549"/>
                  </a:cubicBezTo>
                  <a:cubicBezTo>
                    <a:pt x="5841614" y="3250683"/>
                    <a:pt x="5853030" y="3252009"/>
                    <a:pt x="5864285" y="3254338"/>
                  </a:cubicBezTo>
                  <a:lnTo>
                    <a:pt x="5872499" y="3256084"/>
                  </a:lnTo>
                  <a:cubicBezTo>
                    <a:pt x="5872564" y="3256246"/>
                    <a:pt x="5872564" y="3256666"/>
                    <a:pt x="5872499" y="3256893"/>
                  </a:cubicBezTo>
                  <a:cubicBezTo>
                    <a:pt x="5872241" y="3257798"/>
                    <a:pt x="5872338" y="3258639"/>
                    <a:pt x="5872758" y="3259480"/>
                  </a:cubicBezTo>
                  <a:cubicBezTo>
                    <a:pt x="5872985" y="3259059"/>
                    <a:pt x="5873179" y="3258639"/>
                    <a:pt x="5873502" y="3258154"/>
                  </a:cubicBezTo>
                  <a:cubicBezTo>
                    <a:pt x="5873082" y="3257636"/>
                    <a:pt x="5872985" y="3256893"/>
                    <a:pt x="5872985" y="3256084"/>
                  </a:cubicBezTo>
                  <a:lnTo>
                    <a:pt x="5874472" y="3256407"/>
                  </a:lnTo>
                  <a:cubicBezTo>
                    <a:pt x="5874408" y="3256569"/>
                    <a:pt x="5874311" y="3256731"/>
                    <a:pt x="5874311" y="3256828"/>
                  </a:cubicBezTo>
                  <a:cubicBezTo>
                    <a:pt x="5874246" y="3257151"/>
                    <a:pt x="5874472" y="3257475"/>
                    <a:pt x="5874634" y="3257798"/>
                  </a:cubicBezTo>
                  <a:cubicBezTo>
                    <a:pt x="5874634" y="3257798"/>
                    <a:pt x="5874569" y="3257895"/>
                    <a:pt x="5874472" y="3257895"/>
                  </a:cubicBezTo>
                  <a:cubicBezTo>
                    <a:pt x="5874408" y="3257895"/>
                    <a:pt x="5874408" y="3257992"/>
                    <a:pt x="5874311" y="3258057"/>
                  </a:cubicBezTo>
                  <a:cubicBezTo>
                    <a:pt x="5874828" y="3258380"/>
                    <a:pt x="5875248" y="3258736"/>
                    <a:pt x="5875734" y="3259124"/>
                  </a:cubicBezTo>
                  <a:cubicBezTo>
                    <a:pt x="5876057" y="3258316"/>
                    <a:pt x="5876154" y="3257475"/>
                    <a:pt x="5876477" y="3256731"/>
                  </a:cubicBezTo>
                  <a:cubicBezTo>
                    <a:pt x="5879129" y="3257151"/>
                    <a:pt x="5881781" y="3257475"/>
                    <a:pt x="5884433" y="3257475"/>
                  </a:cubicBezTo>
                  <a:cubicBezTo>
                    <a:pt x="5891613" y="3259480"/>
                    <a:pt x="5899666" y="3261711"/>
                    <a:pt x="5907266" y="3260062"/>
                  </a:cubicBezTo>
                  <a:cubicBezTo>
                    <a:pt x="5907428" y="3260224"/>
                    <a:pt x="5907589" y="3260385"/>
                    <a:pt x="5907686" y="3260547"/>
                  </a:cubicBezTo>
                  <a:cubicBezTo>
                    <a:pt x="5908269" y="3261453"/>
                    <a:pt x="5908754" y="3261129"/>
                    <a:pt x="5909336" y="3260612"/>
                  </a:cubicBezTo>
                  <a:cubicBezTo>
                    <a:pt x="5909595" y="3260806"/>
                    <a:pt x="5909821" y="3261032"/>
                    <a:pt x="5910015" y="3261194"/>
                  </a:cubicBezTo>
                  <a:cubicBezTo>
                    <a:pt x="5910177" y="3261453"/>
                    <a:pt x="5910921" y="3261873"/>
                    <a:pt x="5911147" y="3261873"/>
                  </a:cubicBezTo>
                  <a:cubicBezTo>
                    <a:pt x="5911406" y="3261873"/>
                    <a:pt x="5911826" y="3261614"/>
                    <a:pt x="5911891" y="3261711"/>
                  </a:cubicBezTo>
                  <a:cubicBezTo>
                    <a:pt x="5912085" y="3262196"/>
                    <a:pt x="5912570" y="3262132"/>
                    <a:pt x="5912829" y="3262358"/>
                  </a:cubicBezTo>
                  <a:cubicBezTo>
                    <a:pt x="5913055" y="3262520"/>
                    <a:pt x="5913314" y="3262779"/>
                    <a:pt x="5913637" y="3262940"/>
                  </a:cubicBezTo>
                  <a:cubicBezTo>
                    <a:pt x="5913961" y="3263102"/>
                    <a:pt x="5913961" y="3263037"/>
                    <a:pt x="5914478" y="3262196"/>
                  </a:cubicBezTo>
                  <a:cubicBezTo>
                    <a:pt x="5914575" y="3262035"/>
                    <a:pt x="5914737" y="3261873"/>
                    <a:pt x="5914898" y="3261776"/>
                  </a:cubicBezTo>
                  <a:cubicBezTo>
                    <a:pt x="5915125" y="3261711"/>
                    <a:pt x="5915481" y="3261614"/>
                    <a:pt x="5915804" y="3261550"/>
                  </a:cubicBezTo>
                  <a:cubicBezTo>
                    <a:pt x="5916030" y="3262358"/>
                    <a:pt x="5916030" y="3262455"/>
                    <a:pt x="5915869" y="3263943"/>
                  </a:cubicBezTo>
                  <a:cubicBezTo>
                    <a:pt x="5916871" y="3264008"/>
                    <a:pt x="5916871" y="3263199"/>
                    <a:pt x="5917033" y="3262358"/>
                  </a:cubicBezTo>
                  <a:cubicBezTo>
                    <a:pt x="5917356" y="3262293"/>
                    <a:pt x="5917615" y="3262196"/>
                    <a:pt x="5917938" y="3262035"/>
                  </a:cubicBezTo>
                  <a:cubicBezTo>
                    <a:pt x="5918456" y="3262455"/>
                    <a:pt x="5918359" y="3263684"/>
                    <a:pt x="5919361" y="3263522"/>
                  </a:cubicBezTo>
                  <a:cubicBezTo>
                    <a:pt x="5919847" y="3263037"/>
                    <a:pt x="5920008" y="3262035"/>
                    <a:pt x="5920946" y="3261938"/>
                  </a:cubicBezTo>
                  <a:cubicBezTo>
                    <a:pt x="5922013" y="3261776"/>
                    <a:pt x="5922499" y="3262035"/>
                    <a:pt x="5922596" y="3263425"/>
                  </a:cubicBezTo>
                  <a:cubicBezTo>
                    <a:pt x="5922596" y="3263619"/>
                    <a:pt x="5922596" y="3263781"/>
                    <a:pt x="5922499" y="3264363"/>
                  </a:cubicBezTo>
                  <a:cubicBezTo>
                    <a:pt x="5923016" y="3263684"/>
                    <a:pt x="5923016" y="3262682"/>
                    <a:pt x="5923760" y="3262876"/>
                  </a:cubicBezTo>
                  <a:cubicBezTo>
                    <a:pt x="5924407" y="3263037"/>
                    <a:pt x="5924989" y="3262876"/>
                    <a:pt x="5925636" y="3262617"/>
                  </a:cubicBezTo>
                  <a:cubicBezTo>
                    <a:pt x="5925991" y="3262520"/>
                    <a:pt x="5926153" y="3263361"/>
                    <a:pt x="5926638" y="3262779"/>
                  </a:cubicBezTo>
                  <a:cubicBezTo>
                    <a:pt x="5926897" y="3262455"/>
                    <a:pt x="5927317" y="3262293"/>
                    <a:pt x="5927641" y="3262132"/>
                  </a:cubicBezTo>
                  <a:cubicBezTo>
                    <a:pt x="5927802" y="3262035"/>
                    <a:pt x="5928061" y="3262035"/>
                    <a:pt x="5928288" y="3261938"/>
                  </a:cubicBezTo>
                  <a:cubicBezTo>
                    <a:pt x="5928449" y="3262358"/>
                    <a:pt x="5928708" y="3262779"/>
                    <a:pt x="5928870" y="3263199"/>
                  </a:cubicBezTo>
                  <a:cubicBezTo>
                    <a:pt x="5929064" y="3263199"/>
                    <a:pt x="5929128" y="3263199"/>
                    <a:pt x="5929225" y="3263102"/>
                  </a:cubicBezTo>
                  <a:cubicBezTo>
                    <a:pt x="5929549" y="3262876"/>
                    <a:pt x="5929775" y="3262617"/>
                    <a:pt x="5930293" y="3262682"/>
                  </a:cubicBezTo>
                  <a:cubicBezTo>
                    <a:pt x="5932039" y="3263037"/>
                    <a:pt x="5932201" y="3263037"/>
                    <a:pt x="5933591" y="3262293"/>
                  </a:cubicBezTo>
                  <a:cubicBezTo>
                    <a:pt x="5933753" y="3262617"/>
                    <a:pt x="5934012" y="3262940"/>
                    <a:pt x="5934271" y="3263425"/>
                  </a:cubicBezTo>
                  <a:cubicBezTo>
                    <a:pt x="5934497" y="3263199"/>
                    <a:pt x="5934917" y="3263102"/>
                    <a:pt x="5935079" y="3262876"/>
                  </a:cubicBezTo>
                  <a:cubicBezTo>
                    <a:pt x="5935273" y="3262520"/>
                    <a:pt x="5935338" y="3262358"/>
                    <a:pt x="5935661" y="3262455"/>
                  </a:cubicBezTo>
                  <a:cubicBezTo>
                    <a:pt x="5935985" y="3262520"/>
                    <a:pt x="5936340" y="3262520"/>
                    <a:pt x="5936567" y="3262455"/>
                  </a:cubicBezTo>
                  <a:cubicBezTo>
                    <a:pt x="5937343" y="3262035"/>
                    <a:pt x="5938055" y="3262293"/>
                    <a:pt x="5938798" y="3262455"/>
                  </a:cubicBezTo>
                  <a:cubicBezTo>
                    <a:pt x="5939154" y="3262520"/>
                    <a:pt x="5939575" y="3262940"/>
                    <a:pt x="5939898" y="3262876"/>
                  </a:cubicBezTo>
                  <a:cubicBezTo>
                    <a:pt x="5940318" y="3262779"/>
                    <a:pt x="5940642" y="3262779"/>
                    <a:pt x="5940868" y="3263199"/>
                  </a:cubicBezTo>
                  <a:cubicBezTo>
                    <a:pt x="5940965" y="3263264"/>
                    <a:pt x="5941062" y="3263361"/>
                    <a:pt x="5941062" y="3263361"/>
                  </a:cubicBezTo>
                  <a:cubicBezTo>
                    <a:pt x="5941709" y="3262293"/>
                    <a:pt x="5942712" y="3263264"/>
                    <a:pt x="5943552" y="3262940"/>
                  </a:cubicBezTo>
                  <a:cubicBezTo>
                    <a:pt x="5944264" y="3262682"/>
                    <a:pt x="5945267" y="3263264"/>
                    <a:pt x="5946107" y="3263425"/>
                  </a:cubicBezTo>
                  <a:cubicBezTo>
                    <a:pt x="5946107" y="3263684"/>
                    <a:pt x="5946172" y="3263943"/>
                    <a:pt x="5946172" y="3264202"/>
                  </a:cubicBezTo>
                  <a:cubicBezTo>
                    <a:pt x="5946851" y="3263781"/>
                    <a:pt x="5947433" y="3264266"/>
                    <a:pt x="5948016" y="3264202"/>
                  </a:cubicBezTo>
                  <a:cubicBezTo>
                    <a:pt x="5948080" y="3264202"/>
                    <a:pt x="5948177" y="3264008"/>
                    <a:pt x="5948339" y="3263943"/>
                  </a:cubicBezTo>
                  <a:cubicBezTo>
                    <a:pt x="5948501" y="3264266"/>
                    <a:pt x="5948662" y="3264525"/>
                    <a:pt x="5948921" y="3264945"/>
                  </a:cubicBezTo>
                  <a:cubicBezTo>
                    <a:pt x="5949083" y="3264848"/>
                    <a:pt x="5949245" y="3264687"/>
                    <a:pt x="5949503" y="3264687"/>
                  </a:cubicBezTo>
                  <a:cubicBezTo>
                    <a:pt x="5949665" y="3264687"/>
                    <a:pt x="5949827" y="3264751"/>
                    <a:pt x="5950085" y="3264848"/>
                  </a:cubicBezTo>
                  <a:cubicBezTo>
                    <a:pt x="5949988" y="3265010"/>
                    <a:pt x="5949924" y="3265269"/>
                    <a:pt x="5949762" y="3265431"/>
                  </a:cubicBezTo>
                  <a:cubicBezTo>
                    <a:pt x="5949568" y="3265592"/>
                    <a:pt x="5949342" y="3265689"/>
                    <a:pt x="5949083" y="3265851"/>
                  </a:cubicBezTo>
                  <a:cubicBezTo>
                    <a:pt x="5949568" y="3266498"/>
                    <a:pt x="5950085" y="3266336"/>
                    <a:pt x="5950473" y="3265916"/>
                  </a:cubicBezTo>
                  <a:cubicBezTo>
                    <a:pt x="5950829" y="3265592"/>
                    <a:pt x="5951217" y="3265172"/>
                    <a:pt x="5951476" y="3264687"/>
                  </a:cubicBezTo>
                  <a:cubicBezTo>
                    <a:pt x="5951896" y="3263943"/>
                    <a:pt x="5952317" y="3263781"/>
                    <a:pt x="5952964" y="3264363"/>
                  </a:cubicBezTo>
                  <a:cubicBezTo>
                    <a:pt x="5953222" y="3264525"/>
                    <a:pt x="5953708" y="3264363"/>
                    <a:pt x="5954063" y="3264202"/>
                  </a:cubicBezTo>
                  <a:cubicBezTo>
                    <a:pt x="5955034" y="3263684"/>
                    <a:pt x="5955034" y="3263684"/>
                    <a:pt x="5955777" y="3264848"/>
                  </a:cubicBezTo>
                  <a:lnTo>
                    <a:pt x="5956780" y="3263619"/>
                  </a:lnTo>
                  <a:cubicBezTo>
                    <a:pt x="5957039" y="3264008"/>
                    <a:pt x="5957200" y="3264363"/>
                    <a:pt x="5957265" y="3264363"/>
                  </a:cubicBezTo>
                  <a:cubicBezTo>
                    <a:pt x="5958041" y="3264105"/>
                    <a:pt x="5958753" y="3264848"/>
                    <a:pt x="5959335" y="3264363"/>
                  </a:cubicBezTo>
                  <a:cubicBezTo>
                    <a:pt x="5959917" y="3263846"/>
                    <a:pt x="5959852" y="3265010"/>
                    <a:pt x="5960273" y="3264687"/>
                  </a:cubicBezTo>
                  <a:cubicBezTo>
                    <a:pt x="5960596" y="3264363"/>
                    <a:pt x="5960823" y="3264363"/>
                    <a:pt x="5961178" y="3264525"/>
                  </a:cubicBezTo>
                  <a:cubicBezTo>
                    <a:pt x="5962084" y="3264848"/>
                    <a:pt x="5963086" y="3264848"/>
                    <a:pt x="5963992" y="3264105"/>
                  </a:cubicBezTo>
                  <a:cubicBezTo>
                    <a:pt x="5964251" y="3264751"/>
                    <a:pt x="5964412" y="3265269"/>
                    <a:pt x="5964639" y="3265754"/>
                  </a:cubicBezTo>
                  <a:cubicBezTo>
                    <a:pt x="5964800" y="3265592"/>
                    <a:pt x="5964962" y="3265592"/>
                    <a:pt x="5965059" y="3265431"/>
                  </a:cubicBezTo>
                  <a:cubicBezTo>
                    <a:pt x="5965544" y="3264945"/>
                    <a:pt x="5965803" y="3264848"/>
                    <a:pt x="5966385" y="3265172"/>
                  </a:cubicBezTo>
                  <a:cubicBezTo>
                    <a:pt x="5967549" y="3265851"/>
                    <a:pt x="5968293" y="3265916"/>
                    <a:pt x="5969846" y="3265334"/>
                  </a:cubicBezTo>
                  <a:lnTo>
                    <a:pt x="5970460" y="3265495"/>
                  </a:lnTo>
                  <a:cubicBezTo>
                    <a:pt x="5970525" y="3265754"/>
                    <a:pt x="5970687" y="3266013"/>
                    <a:pt x="5970848" y="3266174"/>
                  </a:cubicBezTo>
                  <a:cubicBezTo>
                    <a:pt x="5971107" y="3266433"/>
                    <a:pt x="5971366" y="3266498"/>
                    <a:pt x="5971754" y="3266659"/>
                  </a:cubicBezTo>
                  <a:cubicBezTo>
                    <a:pt x="5971689" y="3266336"/>
                    <a:pt x="5971689" y="3266077"/>
                    <a:pt x="5971592" y="3265851"/>
                  </a:cubicBezTo>
                  <a:lnTo>
                    <a:pt x="5971592" y="3265754"/>
                  </a:lnTo>
                  <a:lnTo>
                    <a:pt x="5973436" y="3266174"/>
                  </a:lnTo>
                  <a:cubicBezTo>
                    <a:pt x="5973241" y="3266498"/>
                    <a:pt x="5973015" y="3266821"/>
                    <a:pt x="5972692" y="3267177"/>
                  </a:cubicBezTo>
                  <a:cubicBezTo>
                    <a:pt x="5972918" y="3267500"/>
                    <a:pt x="5973080" y="3267565"/>
                    <a:pt x="5973436" y="3267080"/>
                  </a:cubicBezTo>
                  <a:cubicBezTo>
                    <a:pt x="5973597" y="3266821"/>
                    <a:pt x="5973759" y="3266498"/>
                    <a:pt x="5973921" y="3266271"/>
                  </a:cubicBezTo>
                  <a:cubicBezTo>
                    <a:pt x="5976055" y="3266659"/>
                    <a:pt x="5978222" y="3266918"/>
                    <a:pt x="5980389" y="3266757"/>
                  </a:cubicBezTo>
                  <a:cubicBezTo>
                    <a:pt x="5982103" y="3266595"/>
                    <a:pt x="5983946" y="3266174"/>
                    <a:pt x="5985660" y="3265754"/>
                  </a:cubicBezTo>
                  <a:cubicBezTo>
                    <a:pt x="5986178" y="3265916"/>
                    <a:pt x="5986663" y="3266013"/>
                    <a:pt x="5987180" y="3266077"/>
                  </a:cubicBezTo>
                  <a:lnTo>
                    <a:pt x="5987342" y="3266757"/>
                  </a:lnTo>
                  <a:cubicBezTo>
                    <a:pt x="5987730" y="3266659"/>
                    <a:pt x="5988151" y="3266433"/>
                    <a:pt x="5988571" y="3266174"/>
                  </a:cubicBezTo>
                  <a:lnTo>
                    <a:pt x="5990059" y="3266271"/>
                  </a:lnTo>
                  <a:lnTo>
                    <a:pt x="5990059" y="3267242"/>
                  </a:lnTo>
                  <a:lnTo>
                    <a:pt x="5990317" y="3267242"/>
                  </a:lnTo>
                  <a:cubicBezTo>
                    <a:pt x="5990317" y="3266918"/>
                    <a:pt x="5990382" y="3266595"/>
                    <a:pt x="5990317" y="3266174"/>
                  </a:cubicBezTo>
                  <a:lnTo>
                    <a:pt x="5998435" y="3266595"/>
                  </a:lnTo>
                  <a:cubicBezTo>
                    <a:pt x="5998500" y="3266757"/>
                    <a:pt x="5998597" y="3266821"/>
                    <a:pt x="5998661" y="3267080"/>
                  </a:cubicBezTo>
                  <a:cubicBezTo>
                    <a:pt x="5998758" y="3266918"/>
                    <a:pt x="5998758" y="3266757"/>
                    <a:pt x="5998823" y="3266595"/>
                  </a:cubicBezTo>
                  <a:lnTo>
                    <a:pt x="6002639" y="3266757"/>
                  </a:lnTo>
                  <a:lnTo>
                    <a:pt x="6002639" y="3266821"/>
                  </a:lnTo>
                  <a:lnTo>
                    <a:pt x="6002801" y="3266757"/>
                  </a:lnTo>
                  <a:lnTo>
                    <a:pt x="6006456" y="3266821"/>
                  </a:lnTo>
                  <a:lnTo>
                    <a:pt x="6006553" y="3267080"/>
                  </a:lnTo>
                  <a:cubicBezTo>
                    <a:pt x="6006779" y="3267339"/>
                    <a:pt x="6006941" y="3267015"/>
                    <a:pt x="6007199" y="3266918"/>
                  </a:cubicBezTo>
                  <a:lnTo>
                    <a:pt x="6007523" y="3266918"/>
                  </a:lnTo>
                  <a:cubicBezTo>
                    <a:pt x="6007620" y="3266918"/>
                    <a:pt x="6007620" y="3267015"/>
                    <a:pt x="6007717" y="3267080"/>
                  </a:cubicBezTo>
                  <a:cubicBezTo>
                    <a:pt x="6007782" y="3267177"/>
                    <a:pt x="6007943" y="3267177"/>
                    <a:pt x="6008040" y="3267177"/>
                  </a:cubicBezTo>
                  <a:lnTo>
                    <a:pt x="6008525" y="3267015"/>
                  </a:lnTo>
                  <a:lnTo>
                    <a:pt x="6020459" y="3267565"/>
                  </a:lnTo>
                  <a:cubicBezTo>
                    <a:pt x="6020524" y="3267565"/>
                    <a:pt x="6020524" y="3267662"/>
                    <a:pt x="6020621" y="3267662"/>
                  </a:cubicBezTo>
                  <a:cubicBezTo>
                    <a:pt x="6021106" y="3268406"/>
                    <a:pt x="6021429" y="3268244"/>
                    <a:pt x="6021850" y="3267565"/>
                  </a:cubicBezTo>
                  <a:lnTo>
                    <a:pt x="6024178" y="3267662"/>
                  </a:lnTo>
                  <a:lnTo>
                    <a:pt x="6024275" y="3268341"/>
                  </a:lnTo>
                  <a:cubicBezTo>
                    <a:pt x="6024599" y="3268082"/>
                    <a:pt x="6024922" y="3267921"/>
                    <a:pt x="6025246" y="3267759"/>
                  </a:cubicBezTo>
                  <a:lnTo>
                    <a:pt x="6028641" y="3267921"/>
                  </a:lnTo>
                  <a:cubicBezTo>
                    <a:pt x="6029127" y="3268082"/>
                    <a:pt x="6029741" y="3268082"/>
                    <a:pt x="6030291" y="3267985"/>
                  </a:cubicBezTo>
                  <a:lnTo>
                    <a:pt x="6031876" y="3268082"/>
                  </a:lnTo>
                  <a:lnTo>
                    <a:pt x="6032199" y="3268988"/>
                  </a:lnTo>
                  <a:cubicBezTo>
                    <a:pt x="6032296" y="3268988"/>
                    <a:pt x="6032458" y="3268988"/>
                    <a:pt x="6032458" y="3268988"/>
                  </a:cubicBezTo>
                  <a:cubicBezTo>
                    <a:pt x="6033040" y="3268406"/>
                    <a:pt x="6033687" y="3268082"/>
                    <a:pt x="6034528" y="3268341"/>
                  </a:cubicBezTo>
                  <a:cubicBezTo>
                    <a:pt x="6034689" y="3268406"/>
                    <a:pt x="6034851" y="3268568"/>
                    <a:pt x="6035110" y="3268729"/>
                  </a:cubicBezTo>
                  <a:cubicBezTo>
                    <a:pt x="6035271" y="3268665"/>
                    <a:pt x="6035433" y="3268503"/>
                    <a:pt x="6035595" y="3268341"/>
                  </a:cubicBezTo>
                  <a:lnTo>
                    <a:pt x="6036015" y="3268341"/>
                  </a:lnTo>
                  <a:cubicBezTo>
                    <a:pt x="6036080" y="3268406"/>
                    <a:pt x="6036274" y="3268406"/>
                    <a:pt x="6036339" y="3268341"/>
                  </a:cubicBezTo>
                  <a:lnTo>
                    <a:pt x="6036856" y="3268341"/>
                  </a:lnTo>
                  <a:cubicBezTo>
                    <a:pt x="6037244" y="3268891"/>
                    <a:pt x="6037762" y="3268503"/>
                    <a:pt x="6038150" y="3268406"/>
                  </a:cubicBezTo>
                  <a:lnTo>
                    <a:pt x="6040220" y="3268503"/>
                  </a:lnTo>
                  <a:lnTo>
                    <a:pt x="6040220" y="3271220"/>
                  </a:lnTo>
                  <a:cubicBezTo>
                    <a:pt x="6040317" y="3271058"/>
                    <a:pt x="6040317" y="3270896"/>
                    <a:pt x="6040414" y="3270799"/>
                  </a:cubicBezTo>
                  <a:cubicBezTo>
                    <a:pt x="6040996" y="3270055"/>
                    <a:pt x="6040996" y="3269991"/>
                    <a:pt x="6041643" y="3270476"/>
                  </a:cubicBezTo>
                  <a:cubicBezTo>
                    <a:pt x="6042548" y="3271058"/>
                    <a:pt x="6043454" y="3271155"/>
                    <a:pt x="6044359" y="3270637"/>
                  </a:cubicBezTo>
                  <a:cubicBezTo>
                    <a:pt x="6044553" y="3270573"/>
                    <a:pt x="6044618" y="3270152"/>
                    <a:pt x="6044780" y="3269991"/>
                  </a:cubicBezTo>
                  <a:cubicBezTo>
                    <a:pt x="6044974" y="3269894"/>
                    <a:pt x="6045297" y="3270055"/>
                    <a:pt x="6045362" y="3269991"/>
                  </a:cubicBezTo>
                  <a:cubicBezTo>
                    <a:pt x="6045782" y="3269473"/>
                    <a:pt x="6046300" y="3270799"/>
                    <a:pt x="6046623" y="3269894"/>
                  </a:cubicBezTo>
                  <a:cubicBezTo>
                    <a:pt x="6047043" y="3270314"/>
                    <a:pt x="6047529" y="3269311"/>
                    <a:pt x="6047949" y="3270055"/>
                  </a:cubicBezTo>
                  <a:cubicBezTo>
                    <a:pt x="6048758" y="3269894"/>
                    <a:pt x="6049663" y="3269829"/>
                    <a:pt x="6050504" y="3269473"/>
                  </a:cubicBezTo>
                  <a:cubicBezTo>
                    <a:pt x="6050827" y="3269408"/>
                    <a:pt x="6050989" y="3269150"/>
                    <a:pt x="6051248" y="3269570"/>
                  </a:cubicBezTo>
                  <a:cubicBezTo>
                    <a:pt x="6051345" y="3269635"/>
                    <a:pt x="6051571" y="3269829"/>
                    <a:pt x="6051668" y="3269732"/>
                  </a:cubicBezTo>
                  <a:cubicBezTo>
                    <a:pt x="6052509" y="3269085"/>
                    <a:pt x="6053253" y="3269829"/>
                    <a:pt x="6054223" y="3269635"/>
                  </a:cubicBezTo>
                  <a:cubicBezTo>
                    <a:pt x="6054385" y="3269473"/>
                    <a:pt x="6054579" y="3269408"/>
                    <a:pt x="6054708" y="3269247"/>
                  </a:cubicBezTo>
                  <a:lnTo>
                    <a:pt x="6057457" y="3269311"/>
                  </a:lnTo>
                  <a:cubicBezTo>
                    <a:pt x="6057457" y="3269408"/>
                    <a:pt x="6057554" y="3269473"/>
                    <a:pt x="6057554" y="3269635"/>
                  </a:cubicBezTo>
                  <a:cubicBezTo>
                    <a:pt x="6057878" y="3269732"/>
                    <a:pt x="6057942" y="3269570"/>
                    <a:pt x="6058039" y="3269311"/>
                  </a:cubicBezTo>
                  <a:cubicBezTo>
                    <a:pt x="6073854" y="3269991"/>
                    <a:pt x="6089507" y="3270217"/>
                    <a:pt x="6105483" y="3268147"/>
                  </a:cubicBezTo>
                  <a:cubicBezTo>
                    <a:pt x="6105483" y="3268244"/>
                    <a:pt x="6105548" y="3268244"/>
                    <a:pt x="6105548" y="3268244"/>
                  </a:cubicBezTo>
                  <a:cubicBezTo>
                    <a:pt x="6105904" y="3268729"/>
                    <a:pt x="6106324" y="3269247"/>
                    <a:pt x="6106809" y="3269570"/>
                  </a:cubicBezTo>
                  <a:cubicBezTo>
                    <a:pt x="6106389" y="3269829"/>
                    <a:pt x="6106227" y="3270152"/>
                    <a:pt x="6106389" y="3270734"/>
                  </a:cubicBezTo>
                  <a:cubicBezTo>
                    <a:pt x="6106551" y="3271640"/>
                    <a:pt x="6107068" y="3272287"/>
                    <a:pt x="6107877" y="3272707"/>
                  </a:cubicBezTo>
                  <a:cubicBezTo>
                    <a:pt x="6107877" y="3271802"/>
                    <a:pt x="6107974" y="3270961"/>
                    <a:pt x="6107974" y="3270152"/>
                  </a:cubicBezTo>
                  <a:cubicBezTo>
                    <a:pt x="6108621" y="3270476"/>
                    <a:pt x="6109138" y="3271478"/>
                    <a:pt x="6109947" y="3271058"/>
                  </a:cubicBezTo>
                  <a:cubicBezTo>
                    <a:pt x="6110270" y="3271705"/>
                    <a:pt x="6110852" y="3272222"/>
                    <a:pt x="6111111" y="3272869"/>
                  </a:cubicBezTo>
                  <a:cubicBezTo>
                    <a:pt x="6111273" y="3274130"/>
                    <a:pt x="6111434" y="3275359"/>
                    <a:pt x="6111434" y="3276523"/>
                  </a:cubicBezTo>
                  <a:close/>
                  <a:moveTo>
                    <a:pt x="5518237" y="3229564"/>
                  </a:moveTo>
                  <a:cubicBezTo>
                    <a:pt x="5517558" y="3229500"/>
                    <a:pt x="5517332" y="3229500"/>
                    <a:pt x="5517558" y="3230308"/>
                  </a:cubicBezTo>
                  <a:cubicBezTo>
                    <a:pt x="5517817" y="3230082"/>
                    <a:pt x="5517978" y="3229920"/>
                    <a:pt x="5518237" y="3229564"/>
                  </a:cubicBezTo>
                  <a:close/>
                  <a:moveTo>
                    <a:pt x="5479654" y="3231084"/>
                  </a:moveTo>
                  <a:cubicBezTo>
                    <a:pt x="5479557" y="3231570"/>
                    <a:pt x="5479557" y="3232055"/>
                    <a:pt x="5479493" y="3232799"/>
                  </a:cubicBezTo>
                  <a:cubicBezTo>
                    <a:pt x="5480301" y="3231634"/>
                    <a:pt x="5480398" y="3231408"/>
                    <a:pt x="5479654" y="3231084"/>
                  </a:cubicBezTo>
                  <a:close/>
                  <a:moveTo>
                    <a:pt x="5353557" y="3216175"/>
                  </a:moveTo>
                  <a:lnTo>
                    <a:pt x="5353395" y="3215917"/>
                  </a:lnTo>
                  <a:cubicBezTo>
                    <a:pt x="5353234" y="3216240"/>
                    <a:pt x="5352975" y="3216596"/>
                    <a:pt x="5352910" y="3216984"/>
                  </a:cubicBezTo>
                  <a:cubicBezTo>
                    <a:pt x="5352716" y="3217566"/>
                    <a:pt x="5352975" y="3217566"/>
                    <a:pt x="5353298" y="3217501"/>
                  </a:cubicBezTo>
                  <a:close/>
                  <a:moveTo>
                    <a:pt x="5614678" y="3236776"/>
                  </a:moveTo>
                  <a:cubicBezTo>
                    <a:pt x="5614193" y="3237100"/>
                    <a:pt x="5613610" y="3237100"/>
                    <a:pt x="5613093" y="3237294"/>
                  </a:cubicBezTo>
                  <a:cubicBezTo>
                    <a:pt x="5612770" y="3237359"/>
                    <a:pt x="5612446" y="3236453"/>
                    <a:pt x="5612220" y="3237197"/>
                  </a:cubicBezTo>
                  <a:cubicBezTo>
                    <a:pt x="5611864" y="3236938"/>
                    <a:pt x="5611541" y="3236615"/>
                    <a:pt x="5611120" y="3236291"/>
                  </a:cubicBezTo>
                  <a:cubicBezTo>
                    <a:pt x="5610797" y="3236518"/>
                    <a:pt x="5610376" y="3237294"/>
                    <a:pt x="5610053" y="3237941"/>
                  </a:cubicBezTo>
                  <a:cubicBezTo>
                    <a:pt x="5603261" y="3237779"/>
                    <a:pt x="5596470" y="3237844"/>
                    <a:pt x="5589613" y="3238264"/>
                  </a:cubicBezTo>
                  <a:cubicBezTo>
                    <a:pt x="5579006" y="3239105"/>
                    <a:pt x="5568398" y="3240334"/>
                    <a:pt x="5557725" y="3240334"/>
                  </a:cubicBezTo>
                  <a:cubicBezTo>
                    <a:pt x="5555138" y="3240269"/>
                    <a:pt x="5552518" y="3240269"/>
                    <a:pt x="5549931" y="3240172"/>
                  </a:cubicBezTo>
                  <a:cubicBezTo>
                    <a:pt x="5549769" y="3240011"/>
                    <a:pt x="5549672" y="3239590"/>
                    <a:pt x="5549769" y="3239364"/>
                  </a:cubicBezTo>
                  <a:cubicBezTo>
                    <a:pt x="5549866" y="3238361"/>
                    <a:pt x="5549608" y="3237617"/>
                    <a:pt x="5549123" y="3236873"/>
                  </a:cubicBezTo>
                  <a:cubicBezTo>
                    <a:pt x="5548929" y="3237359"/>
                    <a:pt x="5548864" y="3237779"/>
                    <a:pt x="5548702" y="3238361"/>
                  </a:cubicBezTo>
                  <a:cubicBezTo>
                    <a:pt x="5549187" y="3238782"/>
                    <a:pt x="5549446" y="3239525"/>
                    <a:pt x="5549543" y="3240269"/>
                  </a:cubicBezTo>
                  <a:lnTo>
                    <a:pt x="5548055" y="3240269"/>
                  </a:lnTo>
                  <a:cubicBezTo>
                    <a:pt x="5548120" y="3240108"/>
                    <a:pt x="5548120" y="3239914"/>
                    <a:pt x="5548120" y="3239752"/>
                  </a:cubicBezTo>
                  <a:cubicBezTo>
                    <a:pt x="5548120" y="3239428"/>
                    <a:pt x="5547797" y="3239170"/>
                    <a:pt x="5547700" y="3238846"/>
                  </a:cubicBezTo>
                  <a:lnTo>
                    <a:pt x="5547797" y="3238782"/>
                  </a:lnTo>
                  <a:cubicBezTo>
                    <a:pt x="5547797" y="3238685"/>
                    <a:pt x="5547861" y="3238685"/>
                    <a:pt x="5547958" y="3238588"/>
                  </a:cubicBezTo>
                  <a:cubicBezTo>
                    <a:pt x="5547473" y="3238361"/>
                    <a:pt x="5546956" y="3238102"/>
                    <a:pt x="5546471" y="3237779"/>
                  </a:cubicBezTo>
                  <a:cubicBezTo>
                    <a:pt x="5546309" y="3238588"/>
                    <a:pt x="5546374" y="3239525"/>
                    <a:pt x="5546212" y="3240269"/>
                  </a:cubicBezTo>
                  <a:cubicBezTo>
                    <a:pt x="5543722" y="3240269"/>
                    <a:pt x="5541328" y="3240496"/>
                    <a:pt x="5538838" y="3240916"/>
                  </a:cubicBezTo>
                  <a:cubicBezTo>
                    <a:pt x="5531885" y="3240172"/>
                    <a:pt x="5524285" y="3239267"/>
                    <a:pt x="5517558" y="3241822"/>
                  </a:cubicBezTo>
                  <a:cubicBezTo>
                    <a:pt x="5517396" y="3241660"/>
                    <a:pt x="5517234" y="3241498"/>
                    <a:pt x="5517170" y="3241434"/>
                  </a:cubicBezTo>
                  <a:cubicBezTo>
                    <a:pt x="5516491" y="3240593"/>
                    <a:pt x="5516070" y="3241013"/>
                    <a:pt x="5515585" y="3241595"/>
                  </a:cubicBezTo>
                  <a:cubicBezTo>
                    <a:pt x="5515326" y="3241434"/>
                    <a:pt x="5515100" y="3241240"/>
                    <a:pt x="5514841" y="3241078"/>
                  </a:cubicBezTo>
                  <a:cubicBezTo>
                    <a:pt x="5514583" y="3240916"/>
                    <a:pt x="5513936" y="3240496"/>
                    <a:pt x="5513677" y="3240593"/>
                  </a:cubicBezTo>
                  <a:cubicBezTo>
                    <a:pt x="5513418" y="3240657"/>
                    <a:pt x="5513095" y="3240916"/>
                    <a:pt x="5513030" y="3240851"/>
                  </a:cubicBezTo>
                  <a:cubicBezTo>
                    <a:pt x="5512771" y="3240334"/>
                    <a:pt x="5512351" y="3240496"/>
                    <a:pt x="5512092" y="3240334"/>
                  </a:cubicBezTo>
                  <a:cubicBezTo>
                    <a:pt x="5511866" y="3240172"/>
                    <a:pt x="5511607" y="3240011"/>
                    <a:pt x="5511284" y="3239914"/>
                  </a:cubicBezTo>
                  <a:cubicBezTo>
                    <a:pt x="5510960" y="3239849"/>
                    <a:pt x="5510960" y="3239849"/>
                    <a:pt x="5510605" y="3240754"/>
                  </a:cubicBezTo>
                  <a:cubicBezTo>
                    <a:pt x="5510540" y="3240916"/>
                    <a:pt x="5510346" y="3241175"/>
                    <a:pt x="5510281" y="3241240"/>
                  </a:cubicBezTo>
                  <a:cubicBezTo>
                    <a:pt x="5510022" y="3241434"/>
                    <a:pt x="5509796" y="3241498"/>
                    <a:pt x="5509537" y="3241595"/>
                  </a:cubicBezTo>
                  <a:cubicBezTo>
                    <a:pt x="5509214" y="3240754"/>
                    <a:pt x="5509214" y="3240754"/>
                    <a:pt x="5509117" y="3239170"/>
                  </a:cubicBezTo>
                  <a:cubicBezTo>
                    <a:pt x="5508211" y="3239170"/>
                    <a:pt x="5508276" y="3240108"/>
                    <a:pt x="5508211" y="3240851"/>
                  </a:cubicBezTo>
                  <a:cubicBezTo>
                    <a:pt x="5507953" y="3241013"/>
                    <a:pt x="5507726" y="3241078"/>
                    <a:pt x="5507403" y="3241240"/>
                  </a:cubicBezTo>
                  <a:cubicBezTo>
                    <a:pt x="5506885" y="3240916"/>
                    <a:pt x="5506821" y="3239687"/>
                    <a:pt x="5505883" y="3240011"/>
                  </a:cubicBezTo>
                  <a:cubicBezTo>
                    <a:pt x="5505462" y="3240593"/>
                    <a:pt x="5505462" y="3241498"/>
                    <a:pt x="5504589" y="3241757"/>
                  </a:cubicBezTo>
                  <a:cubicBezTo>
                    <a:pt x="5503587" y="3241983"/>
                    <a:pt x="5503069" y="3241822"/>
                    <a:pt x="5502907" y="3240496"/>
                  </a:cubicBezTo>
                  <a:cubicBezTo>
                    <a:pt x="5502907" y="3240334"/>
                    <a:pt x="5502907" y="3240172"/>
                    <a:pt x="5502907" y="3239590"/>
                  </a:cubicBezTo>
                  <a:cubicBezTo>
                    <a:pt x="5502519" y="3240269"/>
                    <a:pt x="5502584" y="3241337"/>
                    <a:pt x="5501937" y="3241240"/>
                  </a:cubicBezTo>
                  <a:cubicBezTo>
                    <a:pt x="5501258" y="3241175"/>
                    <a:pt x="5500773" y="3241337"/>
                    <a:pt x="5500191" y="3241660"/>
                  </a:cubicBezTo>
                  <a:cubicBezTo>
                    <a:pt x="5499867" y="3241822"/>
                    <a:pt x="5499609" y="3240916"/>
                    <a:pt x="5499188" y="3241595"/>
                  </a:cubicBezTo>
                  <a:cubicBezTo>
                    <a:pt x="5498930" y="3241919"/>
                    <a:pt x="5498606" y="3242080"/>
                    <a:pt x="5498380" y="3242339"/>
                  </a:cubicBezTo>
                  <a:cubicBezTo>
                    <a:pt x="5498186" y="3242404"/>
                    <a:pt x="5498024" y="3242501"/>
                    <a:pt x="5497798" y="3242565"/>
                  </a:cubicBezTo>
                  <a:cubicBezTo>
                    <a:pt x="5497604" y="3242242"/>
                    <a:pt x="5497377" y="3241822"/>
                    <a:pt x="5497118" y="3241337"/>
                  </a:cubicBezTo>
                  <a:cubicBezTo>
                    <a:pt x="5496957" y="3241434"/>
                    <a:pt x="5496860" y="3241434"/>
                    <a:pt x="5496860" y="3241434"/>
                  </a:cubicBezTo>
                  <a:cubicBezTo>
                    <a:pt x="5496633" y="3241660"/>
                    <a:pt x="5496375" y="3241919"/>
                    <a:pt x="5495954" y="3241919"/>
                  </a:cubicBezTo>
                  <a:cubicBezTo>
                    <a:pt x="5494305" y="3241757"/>
                    <a:pt x="5494240" y="3241757"/>
                    <a:pt x="5492979" y="3242663"/>
                  </a:cubicBezTo>
                  <a:cubicBezTo>
                    <a:pt x="5492720" y="3242339"/>
                    <a:pt x="5492558" y="3241983"/>
                    <a:pt x="5492235" y="3241595"/>
                  </a:cubicBezTo>
                  <a:cubicBezTo>
                    <a:pt x="5491976" y="3241822"/>
                    <a:pt x="5491653" y="3241983"/>
                    <a:pt x="5491588" y="3242242"/>
                  </a:cubicBezTo>
                  <a:cubicBezTo>
                    <a:pt x="5491491" y="3242663"/>
                    <a:pt x="5491329" y="3242727"/>
                    <a:pt x="5491071" y="3242727"/>
                  </a:cubicBezTo>
                  <a:cubicBezTo>
                    <a:pt x="5490844" y="3242727"/>
                    <a:pt x="5490424" y="3242727"/>
                    <a:pt x="5490262" y="3242921"/>
                  </a:cubicBezTo>
                  <a:cubicBezTo>
                    <a:pt x="5489583" y="3243406"/>
                    <a:pt x="5488904" y="3243245"/>
                    <a:pt x="5488192" y="3243083"/>
                  </a:cubicBezTo>
                  <a:cubicBezTo>
                    <a:pt x="5487837" y="3242986"/>
                    <a:pt x="5487449" y="3242663"/>
                    <a:pt x="5487190" y="3242727"/>
                  </a:cubicBezTo>
                  <a:cubicBezTo>
                    <a:pt x="5486769" y="3242824"/>
                    <a:pt x="5486511" y="3242921"/>
                    <a:pt x="5486284" y="3242501"/>
                  </a:cubicBezTo>
                  <a:cubicBezTo>
                    <a:pt x="5486187" y="3242404"/>
                    <a:pt x="5486123" y="3242404"/>
                    <a:pt x="5486123" y="3242404"/>
                  </a:cubicBezTo>
                  <a:cubicBezTo>
                    <a:pt x="5485508" y="3243568"/>
                    <a:pt x="5484635" y="3242663"/>
                    <a:pt x="5483891" y="3242986"/>
                  </a:cubicBezTo>
                  <a:cubicBezTo>
                    <a:pt x="5483212" y="3243309"/>
                    <a:pt x="5482306" y="3242824"/>
                    <a:pt x="5481368" y="3242663"/>
                  </a:cubicBezTo>
                  <a:cubicBezTo>
                    <a:pt x="5481304" y="3242404"/>
                    <a:pt x="5481304" y="3242177"/>
                    <a:pt x="5481304" y="3241919"/>
                  </a:cubicBezTo>
                  <a:cubicBezTo>
                    <a:pt x="5480722" y="3242339"/>
                    <a:pt x="5480139" y="3241919"/>
                    <a:pt x="5479557" y="3241983"/>
                  </a:cubicBezTo>
                  <a:cubicBezTo>
                    <a:pt x="5479493" y="3241983"/>
                    <a:pt x="5479396" y="3242177"/>
                    <a:pt x="5479299" y="3242242"/>
                  </a:cubicBezTo>
                  <a:cubicBezTo>
                    <a:pt x="5479169" y="3241919"/>
                    <a:pt x="5478975" y="3241660"/>
                    <a:pt x="5478749" y="3241240"/>
                  </a:cubicBezTo>
                  <a:cubicBezTo>
                    <a:pt x="5478555" y="3241337"/>
                    <a:pt x="5478425" y="3241498"/>
                    <a:pt x="5478231" y="3241498"/>
                  </a:cubicBezTo>
                  <a:cubicBezTo>
                    <a:pt x="5478070" y="3241498"/>
                    <a:pt x="5477908" y="3241434"/>
                    <a:pt x="5477746" y="3241337"/>
                  </a:cubicBezTo>
                  <a:cubicBezTo>
                    <a:pt x="5477843" y="3241175"/>
                    <a:pt x="5477908" y="3240916"/>
                    <a:pt x="5478005" y="3240754"/>
                  </a:cubicBezTo>
                  <a:cubicBezTo>
                    <a:pt x="5478167" y="3240593"/>
                    <a:pt x="5478328" y="3240496"/>
                    <a:pt x="5478555" y="3240334"/>
                  </a:cubicBezTo>
                  <a:cubicBezTo>
                    <a:pt x="5478070" y="3239687"/>
                    <a:pt x="5477682" y="3239849"/>
                    <a:pt x="5477229" y="3240334"/>
                  </a:cubicBezTo>
                  <a:cubicBezTo>
                    <a:pt x="5476905" y="3240754"/>
                    <a:pt x="5476679" y="3241175"/>
                    <a:pt x="5476420" y="3241660"/>
                  </a:cubicBezTo>
                  <a:cubicBezTo>
                    <a:pt x="5476097" y="3242404"/>
                    <a:pt x="5475773" y="3242565"/>
                    <a:pt x="5475094" y="3242080"/>
                  </a:cubicBezTo>
                  <a:cubicBezTo>
                    <a:pt x="5474836" y="3241919"/>
                    <a:pt x="5474415" y="3242177"/>
                    <a:pt x="5474092" y="3242339"/>
                  </a:cubicBezTo>
                  <a:cubicBezTo>
                    <a:pt x="5473186" y="3242824"/>
                    <a:pt x="5473186" y="3242921"/>
                    <a:pt x="5472442" y="3241757"/>
                  </a:cubicBezTo>
                  <a:lnTo>
                    <a:pt x="5471634" y="3242986"/>
                  </a:lnTo>
                  <a:cubicBezTo>
                    <a:pt x="5471375" y="3242565"/>
                    <a:pt x="5471213" y="3242242"/>
                    <a:pt x="5471116" y="3242339"/>
                  </a:cubicBezTo>
                  <a:cubicBezTo>
                    <a:pt x="5470470" y="3242565"/>
                    <a:pt x="5469726" y="3241919"/>
                    <a:pt x="5469208" y="3242501"/>
                  </a:cubicBezTo>
                  <a:cubicBezTo>
                    <a:pt x="5468723" y="3242986"/>
                    <a:pt x="5468723" y="3241822"/>
                    <a:pt x="5468400" y="3242242"/>
                  </a:cubicBezTo>
                  <a:cubicBezTo>
                    <a:pt x="5468141" y="3242565"/>
                    <a:pt x="5467882" y="3242565"/>
                    <a:pt x="5467559" y="3242501"/>
                  </a:cubicBezTo>
                  <a:cubicBezTo>
                    <a:pt x="5466653" y="3242242"/>
                    <a:pt x="5465812" y="3242242"/>
                    <a:pt x="5465004" y="3242986"/>
                  </a:cubicBezTo>
                  <a:cubicBezTo>
                    <a:pt x="5464745" y="3242339"/>
                    <a:pt x="5464583" y="3241919"/>
                    <a:pt x="5464325" y="3241337"/>
                  </a:cubicBezTo>
                  <a:cubicBezTo>
                    <a:pt x="5464163" y="3241498"/>
                    <a:pt x="5464066" y="3241595"/>
                    <a:pt x="5463937" y="3241660"/>
                  </a:cubicBezTo>
                  <a:cubicBezTo>
                    <a:pt x="5463516" y="3242242"/>
                    <a:pt x="5463258" y="3242242"/>
                    <a:pt x="5462772" y="3241983"/>
                  </a:cubicBezTo>
                  <a:cubicBezTo>
                    <a:pt x="5461608" y="3241337"/>
                    <a:pt x="5461026" y="3241337"/>
                    <a:pt x="5459538" y="3241983"/>
                  </a:cubicBezTo>
                  <a:lnTo>
                    <a:pt x="5459053" y="3241919"/>
                  </a:lnTo>
                  <a:cubicBezTo>
                    <a:pt x="5458956" y="3241660"/>
                    <a:pt x="5458794" y="3241434"/>
                    <a:pt x="5458633" y="3241240"/>
                  </a:cubicBezTo>
                  <a:cubicBezTo>
                    <a:pt x="5458471" y="3241013"/>
                    <a:pt x="5458115" y="3240916"/>
                    <a:pt x="5457792" y="3240754"/>
                  </a:cubicBezTo>
                  <a:cubicBezTo>
                    <a:pt x="5457857" y="3241078"/>
                    <a:pt x="5457857" y="3241337"/>
                    <a:pt x="5457954" y="3241595"/>
                  </a:cubicBezTo>
                  <a:lnTo>
                    <a:pt x="5457954" y="3241660"/>
                  </a:lnTo>
                  <a:lnTo>
                    <a:pt x="5456304" y="3241337"/>
                  </a:lnTo>
                  <a:cubicBezTo>
                    <a:pt x="5456466" y="3240916"/>
                    <a:pt x="5456628" y="3240593"/>
                    <a:pt x="5456983" y="3240334"/>
                  </a:cubicBezTo>
                  <a:cubicBezTo>
                    <a:pt x="5456725" y="3240011"/>
                    <a:pt x="5456563" y="3239914"/>
                    <a:pt x="5456304" y="3240431"/>
                  </a:cubicBezTo>
                  <a:cubicBezTo>
                    <a:pt x="5456143" y="3240754"/>
                    <a:pt x="5456045" y="3241013"/>
                    <a:pt x="5455884" y="3241240"/>
                  </a:cubicBezTo>
                  <a:cubicBezTo>
                    <a:pt x="5453911" y="3240916"/>
                    <a:pt x="5451906" y="3240657"/>
                    <a:pt x="5449933" y="3240916"/>
                  </a:cubicBezTo>
                  <a:cubicBezTo>
                    <a:pt x="5448348" y="3241078"/>
                    <a:pt x="5446699" y="3241595"/>
                    <a:pt x="5444953" y="3242080"/>
                  </a:cubicBezTo>
                  <a:cubicBezTo>
                    <a:pt x="5444564" y="3241919"/>
                    <a:pt x="5444047" y="3241822"/>
                    <a:pt x="5443562" y="3241757"/>
                  </a:cubicBezTo>
                  <a:lnTo>
                    <a:pt x="5443368" y="3241078"/>
                  </a:lnTo>
                  <a:cubicBezTo>
                    <a:pt x="5442980" y="3241175"/>
                    <a:pt x="5442656" y="3241434"/>
                    <a:pt x="5442236" y="3241660"/>
                  </a:cubicBezTo>
                  <a:lnTo>
                    <a:pt x="5440910" y="3241595"/>
                  </a:lnTo>
                  <a:lnTo>
                    <a:pt x="5440910" y="3240593"/>
                  </a:lnTo>
                  <a:lnTo>
                    <a:pt x="5440651" y="3240593"/>
                  </a:lnTo>
                  <a:cubicBezTo>
                    <a:pt x="5440651" y="3240916"/>
                    <a:pt x="5440587" y="3241240"/>
                    <a:pt x="5440651" y="3241660"/>
                  </a:cubicBezTo>
                  <a:lnTo>
                    <a:pt x="5433116" y="3241240"/>
                  </a:lnTo>
                  <a:cubicBezTo>
                    <a:pt x="5433019" y="3241078"/>
                    <a:pt x="5432954" y="3241013"/>
                    <a:pt x="5432889" y="3240754"/>
                  </a:cubicBezTo>
                  <a:cubicBezTo>
                    <a:pt x="5432792" y="3240916"/>
                    <a:pt x="5432792" y="3241078"/>
                    <a:pt x="5432695" y="3241175"/>
                  </a:cubicBezTo>
                  <a:lnTo>
                    <a:pt x="5429235" y="3241013"/>
                  </a:lnTo>
                  <a:lnTo>
                    <a:pt x="5429235" y="3240916"/>
                  </a:lnTo>
                  <a:lnTo>
                    <a:pt x="5429073" y="3241013"/>
                  </a:lnTo>
                  <a:lnTo>
                    <a:pt x="5425677" y="3240851"/>
                  </a:lnTo>
                  <a:lnTo>
                    <a:pt x="5425580" y="3240593"/>
                  </a:lnTo>
                  <a:cubicBezTo>
                    <a:pt x="5425419" y="3240334"/>
                    <a:pt x="5425160" y="3240593"/>
                    <a:pt x="5424998" y="3240754"/>
                  </a:cubicBezTo>
                  <a:lnTo>
                    <a:pt x="5424675" y="3240754"/>
                  </a:lnTo>
                  <a:cubicBezTo>
                    <a:pt x="5424610" y="3240657"/>
                    <a:pt x="5424610" y="3240657"/>
                    <a:pt x="5424513" y="3240593"/>
                  </a:cubicBezTo>
                  <a:cubicBezTo>
                    <a:pt x="5424513" y="3240496"/>
                    <a:pt x="5424254" y="3240431"/>
                    <a:pt x="5424190" y="3240496"/>
                  </a:cubicBezTo>
                  <a:lnTo>
                    <a:pt x="5423672" y="3240657"/>
                  </a:lnTo>
                  <a:cubicBezTo>
                    <a:pt x="5419953" y="3240431"/>
                    <a:pt x="5416331" y="3240108"/>
                    <a:pt x="5412579" y="3239752"/>
                  </a:cubicBezTo>
                  <a:lnTo>
                    <a:pt x="5412418" y="3239687"/>
                  </a:lnTo>
                  <a:cubicBezTo>
                    <a:pt x="5411997" y="3238943"/>
                    <a:pt x="5411674" y="3239008"/>
                    <a:pt x="5411253" y="3239687"/>
                  </a:cubicBezTo>
                  <a:lnTo>
                    <a:pt x="5409183" y="3239525"/>
                  </a:lnTo>
                  <a:lnTo>
                    <a:pt x="5409183" y="3238846"/>
                  </a:lnTo>
                  <a:cubicBezTo>
                    <a:pt x="5408860" y="3239008"/>
                    <a:pt x="5408537" y="3239267"/>
                    <a:pt x="5408181" y="3239428"/>
                  </a:cubicBezTo>
                  <a:lnTo>
                    <a:pt x="5405044" y="3239105"/>
                  </a:lnTo>
                  <a:cubicBezTo>
                    <a:pt x="5404559" y="3238943"/>
                    <a:pt x="5404041" y="3238846"/>
                    <a:pt x="5403556" y="3238943"/>
                  </a:cubicBezTo>
                  <a:lnTo>
                    <a:pt x="5402166" y="3238782"/>
                  </a:lnTo>
                  <a:lnTo>
                    <a:pt x="5401907" y="3237844"/>
                  </a:lnTo>
                  <a:cubicBezTo>
                    <a:pt x="5401842" y="3237844"/>
                    <a:pt x="5401745" y="3237844"/>
                    <a:pt x="5401648" y="3237844"/>
                  </a:cubicBezTo>
                  <a:cubicBezTo>
                    <a:pt x="5401098" y="3238426"/>
                    <a:pt x="5400419" y="3238685"/>
                    <a:pt x="5399675" y="3238426"/>
                  </a:cubicBezTo>
                  <a:cubicBezTo>
                    <a:pt x="5399514" y="3238361"/>
                    <a:pt x="5399352" y="3238199"/>
                    <a:pt x="5399190" y="3238038"/>
                  </a:cubicBezTo>
                  <a:cubicBezTo>
                    <a:pt x="5399028" y="3238102"/>
                    <a:pt x="5398834" y="3238296"/>
                    <a:pt x="5398673" y="3238426"/>
                  </a:cubicBezTo>
                  <a:lnTo>
                    <a:pt x="5398349" y="3238426"/>
                  </a:lnTo>
                  <a:cubicBezTo>
                    <a:pt x="5398252" y="3238361"/>
                    <a:pt x="5398188" y="3238361"/>
                    <a:pt x="5398026" y="3238426"/>
                  </a:cubicBezTo>
                  <a:lnTo>
                    <a:pt x="5397605" y="3238361"/>
                  </a:lnTo>
                  <a:cubicBezTo>
                    <a:pt x="5397282" y="3237779"/>
                    <a:pt x="5396765" y="3238102"/>
                    <a:pt x="5396441" y="3238199"/>
                  </a:cubicBezTo>
                  <a:lnTo>
                    <a:pt x="5394533" y="3237941"/>
                  </a:lnTo>
                  <a:lnTo>
                    <a:pt x="5394792" y="3235289"/>
                  </a:lnTo>
                  <a:lnTo>
                    <a:pt x="5394792" y="3235224"/>
                  </a:lnTo>
                  <a:cubicBezTo>
                    <a:pt x="5394695" y="3235386"/>
                    <a:pt x="5394695" y="3235548"/>
                    <a:pt x="5394630" y="3235612"/>
                  </a:cubicBezTo>
                  <a:cubicBezTo>
                    <a:pt x="5394048" y="3236356"/>
                    <a:pt x="5394048" y="3236356"/>
                    <a:pt x="5393466" y="3235871"/>
                  </a:cubicBezTo>
                  <a:cubicBezTo>
                    <a:pt x="5392625" y="3235224"/>
                    <a:pt x="5391816" y="3235030"/>
                    <a:pt x="5390976" y="3235450"/>
                  </a:cubicBezTo>
                  <a:cubicBezTo>
                    <a:pt x="5390814" y="3235548"/>
                    <a:pt x="5390749" y="3235968"/>
                    <a:pt x="5390490" y="3236033"/>
                  </a:cubicBezTo>
                  <a:cubicBezTo>
                    <a:pt x="5390329" y="3236130"/>
                    <a:pt x="5390070" y="3235871"/>
                    <a:pt x="5389973" y="3236033"/>
                  </a:cubicBezTo>
                  <a:cubicBezTo>
                    <a:pt x="5389553" y="3236518"/>
                    <a:pt x="5389229" y="3235127"/>
                    <a:pt x="5388841" y="3236033"/>
                  </a:cubicBezTo>
                  <a:cubicBezTo>
                    <a:pt x="5388485" y="3235548"/>
                    <a:pt x="5387903" y="3236518"/>
                    <a:pt x="5387677" y="3235709"/>
                  </a:cubicBezTo>
                  <a:cubicBezTo>
                    <a:pt x="5386836" y="3235774"/>
                    <a:pt x="5386027" y="3235774"/>
                    <a:pt x="5385284" y="3236033"/>
                  </a:cubicBezTo>
                  <a:cubicBezTo>
                    <a:pt x="5384928" y="3236130"/>
                    <a:pt x="5384766" y="3236291"/>
                    <a:pt x="5384604" y="3235871"/>
                  </a:cubicBezTo>
                  <a:cubicBezTo>
                    <a:pt x="5384540" y="3235709"/>
                    <a:pt x="5384346" y="3235612"/>
                    <a:pt x="5384281" y="3235612"/>
                  </a:cubicBezTo>
                  <a:cubicBezTo>
                    <a:pt x="5383440" y="3236227"/>
                    <a:pt x="5382793" y="3235386"/>
                    <a:pt x="5381888" y="3235450"/>
                  </a:cubicBezTo>
                  <a:cubicBezTo>
                    <a:pt x="5381694" y="3235612"/>
                    <a:pt x="5381532" y="3235709"/>
                    <a:pt x="5381370" y="3235774"/>
                  </a:cubicBezTo>
                  <a:lnTo>
                    <a:pt x="5378880" y="3235386"/>
                  </a:lnTo>
                  <a:cubicBezTo>
                    <a:pt x="5378880" y="3235289"/>
                    <a:pt x="5378880" y="3235224"/>
                    <a:pt x="5378815" y="3235030"/>
                  </a:cubicBezTo>
                  <a:cubicBezTo>
                    <a:pt x="5378557" y="3234868"/>
                    <a:pt x="5378395" y="3235030"/>
                    <a:pt x="5378330" y="3235289"/>
                  </a:cubicBezTo>
                  <a:cubicBezTo>
                    <a:pt x="5363744" y="3232734"/>
                    <a:pt x="5349256" y="3229338"/>
                    <a:pt x="5335026" y="3225101"/>
                  </a:cubicBezTo>
                  <a:cubicBezTo>
                    <a:pt x="5335026" y="3225037"/>
                    <a:pt x="5335026" y="3224940"/>
                    <a:pt x="5335026" y="3224940"/>
                  </a:cubicBezTo>
                  <a:cubicBezTo>
                    <a:pt x="5334929" y="3224358"/>
                    <a:pt x="5334767" y="3223808"/>
                    <a:pt x="5334508" y="3223290"/>
                  </a:cubicBezTo>
                  <a:cubicBezTo>
                    <a:pt x="5334929" y="3223290"/>
                    <a:pt x="5335187" y="3222967"/>
                    <a:pt x="5335349" y="3222385"/>
                  </a:cubicBezTo>
                  <a:cubicBezTo>
                    <a:pt x="5335511" y="3221479"/>
                    <a:pt x="5335414" y="3220638"/>
                    <a:pt x="5334864" y="3219959"/>
                  </a:cubicBezTo>
                  <a:cubicBezTo>
                    <a:pt x="5334444" y="3220800"/>
                    <a:pt x="5334185" y="3221544"/>
                    <a:pt x="5333764" y="3222288"/>
                  </a:cubicBezTo>
                  <a:cubicBezTo>
                    <a:pt x="5333344" y="3221738"/>
                    <a:pt x="5333344" y="3220638"/>
                    <a:pt x="5332536" y="3220638"/>
                  </a:cubicBezTo>
                  <a:cubicBezTo>
                    <a:pt x="5332536" y="3219895"/>
                    <a:pt x="5332277" y="3219215"/>
                    <a:pt x="5332277" y="3218472"/>
                  </a:cubicBezTo>
                  <a:cubicBezTo>
                    <a:pt x="5332600" y="3217243"/>
                    <a:pt x="5333021" y="3216078"/>
                    <a:pt x="5333441" y="3215011"/>
                  </a:cubicBezTo>
                  <a:lnTo>
                    <a:pt x="5333538" y="3215173"/>
                  </a:lnTo>
                  <a:cubicBezTo>
                    <a:pt x="5333667" y="3215076"/>
                    <a:pt x="5333764" y="3215011"/>
                    <a:pt x="5333764" y="3214849"/>
                  </a:cubicBezTo>
                  <a:cubicBezTo>
                    <a:pt x="5334282" y="3215011"/>
                    <a:pt x="5334605" y="3215076"/>
                    <a:pt x="5334605" y="3214267"/>
                  </a:cubicBezTo>
                  <a:cubicBezTo>
                    <a:pt x="5334347" y="3214429"/>
                    <a:pt x="5334088" y="3214526"/>
                    <a:pt x="5333764" y="3214849"/>
                  </a:cubicBezTo>
                  <a:cubicBezTo>
                    <a:pt x="5333764" y="3214849"/>
                    <a:pt x="5333667" y="3214849"/>
                    <a:pt x="5333538" y="3214752"/>
                  </a:cubicBezTo>
                  <a:cubicBezTo>
                    <a:pt x="5333764" y="3214105"/>
                    <a:pt x="5334088" y="3213426"/>
                    <a:pt x="5334444" y="3212780"/>
                  </a:cubicBezTo>
                  <a:cubicBezTo>
                    <a:pt x="5335187" y="3212780"/>
                    <a:pt x="5335834" y="3212844"/>
                    <a:pt x="5336578" y="3212941"/>
                  </a:cubicBezTo>
                  <a:lnTo>
                    <a:pt x="5336740" y="3213265"/>
                  </a:lnTo>
                  <a:lnTo>
                    <a:pt x="5337096" y="3213006"/>
                  </a:lnTo>
                  <a:lnTo>
                    <a:pt x="5337742" y="3213103"/>
                  </a:lnTo>
                  <a:cubicBezTo>
                    <a:pt x="5338066" y="3214332"/>
                    <a:pt x="5338422" y="3214526"/>
                    <a:pt x="5339004" y="3213588"/>
                  </a:cubicBezTo>
                  <a:cubicBezTo>
                    <a:pt x="5339327" y="3214008"/>
                    <a:pt x="5339651" y="3214429"/>
                    <a:pt x="5339974" y="3214914"/>
                  </a:cubicBezTo>
                  <a:cubicBezTo>
                    <a:pt x="5340233" y="3214849"/>
                    <a:pt x="5340556" y="3214591"/>
                    <a:pt x="5340879" y="3214526"/>
                  </a:cubicBezTo>
                  <a:cubicBezTo>
                    <a:pt x="5341462" y="3214429"/>
                    <a:pt x="5341720" y="3215076"/>
                    <a:pt x="5342044" y="3215496"/>
                  </a:cubicBezTo>
                  <a:cubicBezTo>
                    <a:pt x="5341817" y="3215917"/>
                    <a:pt x="5341462" y="3216402"/>
                    <a:pt x="5342044" y="3216919"/>
                  </a:cubicBezTo>
                  <a:cubicBezTo>
                    <a:pt x="5342464" y="3216660"/>
                    <a:pt x="5342949" y="3216499"/>
                    <a:pt x="5343370" y="3216175"/>
                  </a:cubicBezTo>
                  <a:cubicBezTo>
                    <a:pt x="5343467" y="3216078"/>
                    <a:pt x="5343467" y="3215658"/>
                    <a:pt x="5343628" y="3215173"/>
                  </a:cubicBezTo>
                  <a:cubicBezTo>
                    <a:pt x="5344017" y="3216175"/>
                    <a:pt x="5345537" y="3215658"/>
                    <a:pt x="5344793" y="3217986"/>
                  </a:cubicBezTo>
                  <a:cubicBezTo>
                    <a:pt x="5345213" y="3217501"/>
                    <a:pt x="5345375" y="3217146"/>
                    <a:pt x="5345601" y="3216919"/>
                  </a:cubicBezTo>
                  <a:cubicBezTo>
                    <a:pt x="5345860" y="3216757"/>
                    <a:pt x="5346183" y="3216660"/>
                    <a:pt x="5346442" y="3216596"/>
                  </a:cubicBezTo>
                  <a:cubicBezTo>
                    <a:pt x="5346701" y="3217243"/>
                    <a:pt x="5346927" y="3217889"/>
                    <a:pt x="5347283" y="3218730"/>
                  </a:cubicBezTo>
                  <a:cubicBezTo>
                    <a:pt x="5347671" y="3218245"/>
                    <a:pt x="5348027" y="3217986"/>
                    <a:pt x="5348027" y="3217728"/>
                  </a:cubicBezTo>
                  <a:cubicBezTo>
                    <a:pt x="5348091" y="3217081"/>
                    <a:pt x="5348350" y="3216757"/>
                    <a:pt x="5348674" y="3216402"/>
                  </a:cubicBezTo>
                  <a:lnTo>
                    <a:pt x="5349256" y="3216402"/>
                  </a:lnTo>
                  <a:lnTo>
                    <a:pt x="5349676" y="3218407"/>
                  </a:lnTo>
                  <a:cubicBezTo>
                    <a:pt x="5349676" y="3217728"/>
                    <a:pt x="5350000" y="3217081"/>
                    <a:pt x="5350097" y="3216402"/>
                  </a:cubicBezTo>
                  <a:cubicBezTo>
                    <a:pt x="5350646" y="3216337"/>
                    <a:pt x="5351229" y="3216240"/>
                    <a:pt x="5351811" y="3216014"/>
                  </a:cubicBezTo>
                  <a:cubicBezTo>
                    <a:pt x="5352069" y="3216240"/>
                    <a:pt x="5352393" y="3216240"/>
                    <a:pt x="5352716" y="3215917"/>
                  </a:cubicBezTo>
                  <a:cubicBezTo>
                    <a:pt x="5352813" y="3215820"/>
                    <a:pt x="5352910" y="3215755"/>
                    <a:pt x="5353072" y="3215755"/>
                  </a:cubicBezTo>
                  <a:lnTo>
                    <a:pt x="5359605" y="3216660"/>
                  </a:lnTo>
                  <a:cubicBezTo>
                    <a:pt x="5359702" y="3216757"/>
                    <a:pt x="5359767" y="3216822"/>
                    <a:pt x="5359864" y="3216984"/>
                  </a:cubicBezTo>
                  <a:cubicBezTo>
                    <a:pt x="5359928" y="3216919"/>
                    <a:pt x="5359928" y="3216822"/>
                    <a:pt x="5360025" y="3216757"/>
                  </a:cubicBezTo>
                  <a:lnTo>
                    <a:pt x="5362580" y="3217081"/>
                  </a:lnTo>
                  <a:lnTo>
                    <a:pt x="5364650" y="3217598"/>
                  </a:lnTo>
                  <a:lnTo>
                    <a:pt x="5364715" y="3217663"/>
                  </a:lnTo>
                  <a:cubicBezTo>
                    <a:pt x="5364812" y="3217728"/>
                    <a:pt x="5364973" y="3217728"/>
                    <a:pt x="5365135" y="3217825"/>
                  </a:cubicBezTo>
                  <a:lnTo>
                    <a:pt x="5365135" y="3217663"/>
                  </a:lnTo>
                  <a:cubicBezTo>
                    <a:pt x="5367302" y="3218083"/>
                    <a:pt x="5369534" y="3218310"/>
                    <a:pt x="5371765" y="3218472"/>
                  </a:cubicBezTo>
                  <a:cubicBezTo>
                    <a:pt x="5375420" y="3219151"/>
                    <a:pt x="5379139" y="3219797"/>
                    <a:pt x="5382793" y="3220735"/>
                  </a:cubicBezTo>
                  <a:cubicBezTo>
                    <a:pt x="5383958" y="3221641"/>
                    <a:pt x="5385187" y="3222223"/>
                    <a:pt x="5386771" y="3222385"/>
                  </a:cubicBezTo>
                  <a:cubicBezTo>
                    <a:pt x="5396862" y="3223452"/>
                    <a:pt x="5406629" y="3224940"/>
                    <a:pt x="5416816" y="3222708"/>
                  </a:cubicBezTo>
                  <a:cubicBezTo>
                    <a:pt x="5416978" y="3222611"/>
                    <a:pt x="5417139" y="3222611"/>
                    <a:pt x="5417301" y="3222546"/>
                  </a:cubicBezTo>
                  <a:cubicBezTo>
                    <a:pt x="5417398" y="3222805"/>
                    <a:pt x="5417463" y="3222967"/>
                    <a:pt x="5417657" y="3223193"/>
                  </a:cubicBezTo>
                  <a:cubicBezTo>
                    <a:pt x="5417721" y="3222967"/>
                    <a:pt x="5417721" y="3222708"/>
                    <a:pt x="5417819" y="3222449"/>
                  </a:cubicBezTo>
                  <a:lnTo>
                    <a:pt x="5418465" y="3222611"/>
                  </a:lnTo>
                  <a:lnTo>
                    <a:pt x="5418627" y="3222967"/>
                  </a:lnTo>
                  <a:cubicBezTo>
                    <a:pt x="5418789" y="3222870"/>
                    <a:pt x="5418886" y="3222805"/>
                    <a:pt x="5418950" y="3222708"/>
                  </a:cubicBezTo>
                  <a:cubicBezTo>
                    <a:pt x="5420050" y="3222967"/>
                    <a:pt x="5421020" y="3223193"/>
                    <a:pt x="5422023" y="3223452"/>
                  </a:cubicBezTo>
                  <a:lnTo>
                    <a:pt x="5421958" y="3223808"/>
                  </a:lnTo>
                  <a:cubicBezTo>
                    <a:pt x="5422120" y="3223872"/>
                    <a:pt x="5422282" y="3224034"/>
                    <a:pt x="5422443" y="3224099"/>
                  </a:cubicBezTo>
                  <a:cubicBezTo>
                    <a:pt x="5422540" y="3224196"/>
                    <a:pt x="5422540" y="3224358"/>
                    <a:pt x="5422605" y="3224455"/>
                  </a:cubicBezTo>
                  <a:cubicBezTo>
                    <a:pt x="5422864" y="3224293"/>
                    <a:pt x="5423025" y="3224099"/>
                    <a:pt x="5423187" y="3224034"/>
                  </a:cubicBezTo>
                  <a:lnTo>
                    <a:pt x="5423090" y="3223711"/>
                  </a:lnTo>
                  <a:lnTo>
                    <a:pt x="5425419" y="3224099"/>
                  </a:lnTo>
                  <a:lnTo>
                    <a:pt x="5425516" y="3224358"/>
                  </a:lnTo>
                  <a:cubicBezTo>
                    <a:pt x="5425677" y="3224681"/>
                    <a:pt x="5425677" y="3224681"/>
                    <a:pt x="5426324" y="3224875"/>
                  </a:cubicBezTo>
                  <a:cubicBezTo>
                    <a:pt x="5426324" y="3224616"/>
                    <a:pt x="5426324" y="3224358"/>
                    <a:pt x="5426421" y="3224196"/>
                  </a:cubicBezTo>
                  <a:cubicBezTo>
                    <a:pt x="5427327" y="3224293"/>
                    <a:pt x="5428329" y="3224358"/>
                    <a:pt x="5429235" y="3224455"/>
                  </a:cubicBezTo>
                  <a:cubicBezTo>
                    <a:pt x="5429235" y="3224616"/>
                    <a:pt x="5429300" y="3224778"/>
                    <a:pt x="5429300" y="3225037"/>
                  </a:cubicBezTo>
                  <a:cubicBezTo>
                    <a:pt x="5429300" y="3224875"/>
                    <a:pt x="5429397" y="3224681"/>
                    <a:pt x="5429397" y="3224455"/>
                  </a:cubicBezTo>
                  <a:cubicBezTo>
                    <a:pt x="5431951" y="3224519"/>
                    <a:pt x="5434442" y="3224358"/>
                    <a:pt x="5436835" y="3223808"/>
                  </a:cubicBezTo>
                  <a:lnTo>
                    <a:pt x="5446440" y="3224293"/>
                  </a:lnTo>
                  <a:lnTo>
                    <a:pt x="5446440" y="3224358"/>
                  </a:lnTo>
                  <a:cubicBezTo>
                    <a:pt x="5446958" y="3224455"/>
                    <a:pt x="5447378" y="3224616"/>
                    <a:pt x="5447766" y="3224616"/>
                  </a:cubicBezTo>
                  <a:cubicBezTo>
                    <a:pt x="5447928" y="3224616"/>
                    <a:pt x="5448187" y="3224519"/>
                    <a:pt x="5448348" y="3224358"/>
                  </a:cubicBezTo>
                  <a:lnTo>
                    <a:pt x="5449027" y="3224358"/>
                  </a:lnTo>
                  <a:cubicBezTo>
                    <a:pt x="5449092" y="3224455"/>
                    <a:pt x="5449254" y="3224519"/>
                    <a:pt x="5449351" y="3224358"/>
                  </a:cubicBezTo>
                  <a:lnTo>
                    <a:pt x="5453814" y="3224519"/>
                  </a:lnTo>
                  <a:cubicBezTo>
                    <a:pt x="5453717" y="3225037"/>
                    <a:pt x="5453652" y="3225522"/>
                    <a:pt x="5453717" y="3226007"/>
                  </a:cubicBezTo>
                  <a:cubicBezTo>
                    <a:pt x="5454073" y="3225781"/>
                    <a:pt x="5454331" y="3225522"/>
                    <a:pt x="5454558" y="3225360"/>
                  </a:cubicBezTo>
                  <a:cubicBezTo>
                    <a:pt x="5454396" y="3225101"/>
                    <a:pt x="5454234" y="3224778"/>
                    <a:pt x="5454073" y="3224519"/>
                  </a:cubicBezTo>
                  <a:cubicBezTo>
                    <a:pt x="5457371" y="3224616"/>
                    <a:pt x="5460767" y="3224681"/>
                    <a:pt x="5464066" y="3224681"/>
                  </a:cubicBezTo>
                  <a:cubicBezTo>
                    <a:pt x="5464066" y="3225037"/>
                    <a:pt x="5464001" y="3225263"/>
                    <a:pt x="5464001" y="3225684"/>
                  </a:cubicBezTo>
                  <a:cubicBezTo>
                    <a:pt x="5464163" y="3225263"/>
                    <a:pt x="5464325" y="3225037"/>
                    <a:pt x="5464486" y="3224681"/>
                  </a:cubicBezTo>
                  <a:cubicBezTo>
                    <a:pt x="5468141" y="3224616"/>
                    <a:pt x="5471796" y="3224519"/>
                    <a:pt x="5475418" y="3224293"/>
                  </a:cubicBezTo>
                  <a:cubicBezTo>
                    <a:pt x="5475612" y="3224519"/>
                    <a:pt x="5475676" y="3224875"/>
                    <a:pt x="5475838" y="3225198"/>
                  </a:cubicBezTo>
                  <a:cubicBezTo>
                    <a:pt x="5475838" y="3224875"/>
                    <a:pt x="5475935" y="3224616"/>
                    <a:pt x="5475935" y="3224358"/>
                  </a:cubicBezTo>
                  <a:lnTo>
                    <a:pt x="5475935" y="3224293"/>
                  </a:lnTo>
                  <a:lnTo>
                    <a:pt x="5477585" y="3224196"/>
                  </a:lnTo>
                  <a:lnTo>
                    <a:pt x="5477682" y="3224099"/>
                  </a:lnTo>
                  <a:lnTo>
                    <a:pt x="5478490" y="3224034"/>
                  </a:lnTo>
                  <a:cubicBezTo>
                    <a:pt x="5478749" y="3224196"/>
                    <a:pt x="5478975" y="3224455"/>
                    <a:pt x="5479331" y="3224519"/>
                  </a:cubicBezTo>
                  <a:cubicBezTo>
                    <a:pt x="5479913" y="3224681"/>
                    <a:pt x="5480560" y="3225037"/>
                    <a:pt x="5481239" y="3225263"/>
                  </a:cubicBezTo>
                  <a:cubicBezTo>
                    <a:pt x="5481239" y="3225263"/>
                    <a:pt x="5481239" y="3225263"/>
                    <a:pt x="5481142" y="3225263"/>
                  </a:cubicBezTo>
                  <a:cubicBezTo>
                    <a:pt x="5481142" y="3225360"/>
                    <a:pt x="5481142" y="3225522"/>
                    <a:pt x="5481239" y="3225619"/>
                  </a:cubicBezTo>
                  <a:lnTo>
                    <a:pt x="5481401" y="3225619"/>
                  </a:lnTo>
                  <a:cubicBezTo>
                    <a:pt x="5481401" y="3225522"/>
                    <a:pt x="5481304" y="3225425"/>
                    <a:pt x="5481239" y="3225360"/>
                  </a:cubicBezTo>
                  <a:cubicBezTo>
                    <a:pt x="5481045" y="3225037"/>
                    <a:pt x="5480980" y="3224778"/>
                    <a:pt x="5480883" y="3224293"/>
                  </a:cubicBezTo>
                  <a:cubicBezTo>
                    <a:pt x="5481239" y="3224293"/>
                    <a:pt x="5481465" y="3223937"/>
                    <a:pt x="5481821" y="3223872"/>
                  </a:cubicBezTo>
                  <a:lnTo>
                    <a:pt x="5481886" y="3223872"/>
                  </a:lnTo>
                  <a:cubicBezTo>
                    <a:pt x="5482048" y="3223872"/>
                    <a:pt x="5482209" y="3223937"/>
                    <a:pt x="5482371" y="3224358"/>
                  </a:cubicBezTo>
                  <a:cubicBezTo>
                    <a:pt x="5482468" y="3224455"/>
                    <a:pt x="5482694" y="3224455"/>
                    <a:pt x="5482791" y="3224455"/>
                  </a:cubicBezTo>
                  <a:cubicBezTo>
                    <a:pt x="5482888" y="3224455"/>
                    <a:pt x="5482888" y="3224358"/>
                    <a:pt x="5482953" y="3224358"/>
                  </a:cubicBezTo>
                  <a:cubicBezTo>
                    <a:pt x="5482888" y="3224358"/>
                    <a:pt x="5482791" y="3224099"/>
                    <a:pt x="5482630" y="3223872"/>
                  </a:cubicBezTo>
                  <a:lnTo>
                    <a:pt x="5482791" y="3223808"/>
                  </a:lnTo>
                  <a:lnTo>
                    <a:pt x="5483212" y="3223808"/>
                  </a:lnTo>
                  <a:cubicBezTo>
                    <a:pt x="5483309" y="3223872"/>
                    <a:pt x="5483309" y="3224099"/>
                    <a:pt x="5483309" y="3224099"/>
                  </a:cubicBezTo>
                  <a:cubicBezTo>
                    <a:pt x="5483212" y="3224196"/>
                    <a:pt x="5483115" y="3224293"/>
                    <a:pt x="5482953" y="3224358"/>
                  </a:cubicBezTo>
                  <a:cubicBezTo>
                    <a:pt x="5483309" y="3224196"/>
                    <a:pt x="5483632" y="3223872"/>
                    <a:pt x="5483956" y="3224099"/>
                  </a:cubicBezTo>
                  <a:cubicBezTo>
                    <a:pt x="5484441" y="3224616"/>
                    <a:pt x="5484764" y="3224293"/>
                    <a:pt x="5485185" y="3224099"/>
                  </a:cubicBezTo>
                  <a:cubicBezTo>
                    <a:pt x="5485961" y="3223808"/>
                    <a:pt x="5485605" y="3225037"/>
                    <a:pt x="5486187" y="3225101"/>
                  </a:cubicBezTo>
                  <a:cubicBezTo>
                    <a:pt x="5486511" y="3224616"/>
                    <a:pt x="5486769" y="3223808"/>
                    <a:pt x="5487610" y="3223711"/>
                  </a:cubicBezTo>
                  <a:cubicBezTo>
                    <a:pt x="5487675" y="3223937"/>
                    <a:pt x="5487675" y="3224196"/>
                    <a:pt x="5487772" y="3224519"/>
                  </a:cubicBezTo>
                  <a:lnTo>
                    <a:pt x="5489260" y="3223549"/>
                  </a:lnTo>
                  <a:cubicBezTo>
                    <a:pt x="5489518" y="3223711"/>
                    <a:pt x="5489680" y="3223937"/>
                    <a:pt x="5489842" y="3224034"/>
                  </a:cubicBezTo>
                  <a:cubicBezTo>
                    <a:pt x="5490262" y="3224293"/>
                    <a:pt x="5490327" y="3222870"/>
                    <a:pt x="5490909" y="3223808"/>
                  </a:cubicBezTo>
                  <a:cubicBezTo>
                    <a:pt x="5491168" y="3224099"/>
                    <a:pt x="5491653" y="3223937"/>
                    <a:pt x="5492073" y="3224034"/>
                  </a:cubicBezTo>
                  <a:cubicBezTo>
                    <a:pt x="5492235" y="3224034"/>
                    <a:pt x="5492332" y="3224034"/>
                    <a:pt x="5492494" y="3224034"/>
                  </a:cubicBezTo>
                  <a:cubicBezTo>
                    <a:pt x="5492558" y="3223808"/>
                    <a:pt x="5492558" y="3223614"/>
                    <a:pt x="5492655" y="3223355"/>
                  </a:cubicBezTo>
                  <a:cubicBezTo>
                    <a:pt x="5493464" y="3223549"/>
                    <a:pt x="5494305" y="3223614"/>
                    <a:pt x="5495210" y="3223808"/>
                  </a:cubicBezTo>
                  <a:cubicBezTo>
                    <a:pt x="5495372" y="3224099"/>
                    <a:pt x="5495534" y="3224519"/>
                    <a:pt x="5495631" y="3225037"/>
                  </a:cubicBezTo>
                  <a:cubicBezTo>
                    <a:pt x="5495889" y="3224616"/>
                    <a:pt x="5496116" y="3224293"/>
                    <a:pt x="5496310" y="3223872"/>
                  </a:cubicBezTo>
                  <a:cubicBezTo>
                    <a:pt x="5496536" y="3224293"/>
                    <a:pt x="5496795" y="3224519"/>
                    <a:pt x="5497118" y="3225037"/>
                  </a:cubicBezTo>
                  <a:cubicBezTo>
                    <a:pt x="5497280" y="3224681"/>
                    <a:pt x="5497377" y="3224455"/>
                    <a:pt x="5497442" y="3224196"/>
                  </a:cubicBezTo>
                  <a:cubicBezTo>
                    <a:pt x="5497959" y="3224099"/>
                    <a:pt x="5498541" y="3223937"/>
                    <a:pt x="5499027" y="3223937"/>
                  </a:cubicBezTo>
                  <a:cubicBezTo>
                    <a:pt x="5499350" y="3223937"/>
                    <a:pt x="5499609" y="3224099"/>
                    <a:pt x="5499609" y="3223549"/>
                  </a:cubicBezTo>
                  <a:lnTo>
                    <a:pt x="5499932" y="3223549"/>
                  </a:lnTo>
                  <a:cubicBezTo>
                    <a:pt x="5499932" y="3224616"/>
                    <a:pt x="5500514" y="3224196"/>
                    <a:pt x="5500838" y="3223937"/>
                  </a:cubicBezTo>
                  <a:lnTo>
                    <a:pt x="5501323" y="3223614"/>
                  </a:lnTo>
                  <a:lnTo>
                    <a:pt x="5504072" y="3223872"/>
                  </a:lnTo>
                  <a:cubicBezTo>
                    <a:pt x="5507306" y="3224034"/>
                    <a:pt x="5510540" y="3223937"/>
                    <a:pt x="5513742" y="3223937"/>
                  </a:cubicBezTo>
                  <a:cubicBezTo>
                    <a:pt x="5513936" y="3224358"/>
                    <a:pt x="5514421" y="3224293"/>
                    <a:pt x="5514421" y="3224875"/>
                  </a:cubicBezTo>
                  <a:cubicBezTo>
                    <a:pt x="5514583" y="3224519"/>
                    <a:pt x="5514680" y="3224196"/>
                    <a:pt x="5514744" y="3223937"/>
                  </a:cubicBezTo>
                  <a:lnTo>
                    <a:pt x="5515585" y="3223937"/>
                  </a:lnTo>
                  <a:lnTo>
                    <a:pt x="5515747" y="3224196"/>
                  </a:lnTo>
                  <a:lnTo>
                    <a:pt x="5515811" y="3223937"/>
                  </a:lnTo>
                  <a:lnTo>
                    <a:pt x="5516006" y="3223937"/>
                  </a:lnTo>
                  <a:lnTo>
                    <a:pt x="5518075" y="3224099"/>
                  </a:lnTo>
                  <a:cubicBezTo>
                    <a:pt x="5518399" y="3225101"/>
                    <a:pt x="5519401" y="3225198"/>
                    <a:pt x="5519951" y="3226427"/>
                  </a:cubicBezTo>
                  <a:cubicBezTo>
                    <a:pt x="5519886" y="3225425"/>
                    <a:pt x="5519886" y="3224940"/>
                    <a:pt x="5519822" y="3224293"/>
                  </a:cubicBezTo>
                  <a:lnTo>
                    <a:pt x="5519886" y="3224293"/>
                  </a:lnTo>
                  <a:cubicBezTo>
                    <a:pt x="5520372" y="3224875"/>
                    <a:pt x="5520792" y="3225263"/>
                    <a:pt x="5521212" y="3225684"/>
                  </a:cubicBezTo>
                  <a:lnTo>
                    <a:pt x="5521309" y="3225619"/>
                  </a:lnTo>
                  <a:cubicBezTo>
                    <a:pt x="5521309" y="3224519"/>
                    <a:pt x="5522215" y="3225360"/>
                    <a:pt x="5522441" y="3224778"/>
                  </a:cubicBezTo>
                  <a:lnTo>
                    <a:pt x="5522635" y="3224875"/>
                  </a:lnTo>
                  <a:cubicBezTo>
                    <a:pt x="5523282" y="3225263"/>
                    <a:pt x="5523961" y="3225684"/>
                    <a:pt x="5524511" y="3226007"/>
                  </a:cubicBezTo>
                  <a:lnTo>
                    <a:pt x="5526775" y="3224875"/>
                  </a:lnTo>
                  <a:lnTo>
                    <a:pt x="5527260" y="3224940"/>
                  </a:lnTo>
                  <a:lnTo>
                    <a:pt x="5527842" y="3224940"/>
                  </a:lnTo>
                  <a:cubicBezTo>
                    <a:pt x="5528004" y="3225781"/>
                    <a:pt x="5528424" y="3225360"/>
                    <a:pt x="5528845" y="3225263"/>
                  </a:cubicBezTo>
                  <a:cubicBezTo>
                    <a:pt x="5529427" y="3225198"/>
                    <a:pt x="5529912" y="3225360"/>
                    <a:pt x="5530494" y="3225425"/>
                  </a:cubicBezTo>
                  <a:cubicBezTo>
                    <a:pt x="5530559" y="3225684"/>
                    <a:pt x="5530656" y="3226007"/>
                    <a:pt x="5530721" y="3226266"/>
                  </a:cubicBezTo>
                  <a:cubicBezTo>
                    <a:pt x="5531238" y="3226363"/>
                    <a:pt x="5531723" y="3225425"/>
                    <a:pt x="5532241" y="3226363"/>
                  </a:cubicBezTo>
                  <a:cubicBezTo>
                    <a:pt x="5532305" y="3226427"/>
                    <a:pt x="5532726" y="3226266"/>
                    <a:pt x="5532629" y="3225781"/>
                  </a:cubicBezTo>
                  <a:cubicBezTo>
                    <a:pt x="5532629" y="3225619"/>
                    <a:pt x="5532629" y="3225522"/>
                    <a:pt x="5532629" y="3225360"/>
                  </a:cubicBezTo>
                  <a:cubicBezTo>
                    <a:pt x="5532790" y="3225425"/>
                    <a:pt x="5533049" y="3225522"/>
                    <a:pt x="5533049" y="3225522"/>
                  </a:cubicBezTo>
                  <a:cubicBezTo>
                    <a:pt x="5532985" y="3226266"/>
                    <a:pt x="5533631" y="3226169"/>
                    <a:pt x="5533890" y="3226686"/>
                  </a:cubicBezTo>
                  <a:cubicBezTo>
                    <a:pt x="5534116" y="3226363"/>
                    <a:pt x="5534311" y="3225942"/>
                    <a:pt x="5534537" y="3225619"/>
                  </a:cubicBezTo>
                  <a:cubicBezTo>
                    <a:pt x="5535539" y="3225425"/>
                    <a:pt x="5536283" y="3226007"/>
                    <a:pt x="5536930" y="3227107"/>
                  </a:cubicBezTo>
                  <a:cubicBezTo>
                    <a:pt x="5537448" y="3226104"/>
                    <a:pt x="5538030" y="3225522"/>
                    <a:pt x="5538677" y="3225425"/>
                  </a:cubicBezTo>
                  <a:lnTo>
                    <a:pt x="5539582" y="3225425"/>
                  </a:lnTo>
                  <a:cubicBezTo>
                    <a:pt x="5539841" y="3225522"/>
                    <a:pt x="5540100" y="3225619"/>
                    <a:pt x="5540423" y="3225684"/>
                  </a:cubicBezTo>
                  <a:cubicBezTo>
                    <a:pt x="5540843" y="3225845"/>
                    <a:pt x="5540649" y="3225684"/>
                    <a:pt x="5540843" y="3225522"/>
                  </a:cubicBezTo>
                  <a:lnTo>
                    <a:pt x="5540908" y="3225425"/>
                  </a:lnTo>
                  <a:lnTo>
                    <a:pt x="5544239" y="3225425"/>
                  </a:lnTo>
                  <a:cubicBezTo>
                    <a:pt x="5544304" y="3225619"/>
                    <a:pt x="5544401" y="3225781"/>
                    <a:pt x="5544466" y="3226007"/>
                  </a:cubicBezTo>
                  <a:cubicBezTo>
                    <a:pt x="5544660" y="3225781"/>
                    <a:pt x="5544724" y="3225619"/>
                    <a:pt x="5544886" y="3225425"/>
                  </a:cubicBezTo>
                  <a:cubicBezTo>
                    <a:pt x="5547376" y="3225425"/>
                    <a:pt x="5549866" y="3225425"/>
                    <a:pt x="5552357" y="3225263"/>
                  </a:cubicBezTo>
                  <a:cubicBezTo>
                    <a:pt x="5552745" y="3225425"/>
                    <a:pt x="5553101" y="3225522"/>
                    <a:pt x="5553489" y="3225360"/>
                  </a:cubicBezTo>
                  <a:cubicBezTo>
                    <a:pt x="5554071" y="3225198"/>
                    <a:pt x="5554330" y="3225360"/>
                    <a:pt x="5554427" y="3226007"/>
                  </a:cubicBezTo>
                  <a:cubicBezTo>
                    <a:pt x="5554427" y="3226363"/>
                    <a:pt x="5554427" y="3226686"/>
                    <a:pt x="5554427" y="3227107"/>
                  </a:cubicBezTo>
                  <a:lnTo>
                    <a:pt x="5555235" y="3227430"/>
                  </a:lnTo>
                  <a:cubicBezTo>
                    <a:pt x="5555235" y="3227753"/>
                    <a:pt x="5555332" y="3228174"/>
                    <a:pt x="5555332" y="3228821"/>
                  </a:cubicBezTo>
                  <a:cubicBezTo>
                    <a:pt x="5555558" y="3228497"/>
                    <a:pt x="5555817" y="3228335"/>
                    <a:pt x="5555817" y="3228174"/>
                  </a:cubicBezTo>
                  <a:cubicBezTo>
                    <a:pt x="5555817" y="3227010"/>
                    <a:pt x="5555914" y="3227010"/>
                    <a:pt x="5556561" y="3226686"/>
                  </a:cubicBezTo>
                  <a:cubicBezTo>
                    <a:pt x="5556981" y="3226427"/>
                    <a:pt x="5557467" y="3226945"/>
                    <a:pt x="5557887" y="3226266"/>
                  </a:cubicBezTo>
                  <a:cubicBezTo>
                    <a:pt x="5558049" y="3226007"/>
                    <a:pt x="5558728" y="3226169"/>
                    <a:pt x="5559213" y="3226266"/>
                  </a:cubicBezTo>
                  <a:cubicBezTo>
                    <a:pt x="5559957" y="3226363"/>
                    <a:pt x="5560636" y="3226427"/>
                    <a:pt x="5561348" y="3226104"/>
                  </a:cubicBezTo>
                  <a:lnTo>
                    <a:pt x="5561348" y="3226007"/>
                  </a:lnTo>
                  <a:lnTo>
                    <a:pt x="5561348" y="3226104"/>
                  </a:lnTo>
                  <a:cubicBezTo>
                    <a:pt x="5561606" y="3226007"/>
                    <a:pt x="5561865" y="3225878"/>
                    <a:pt x="5562124" y="3225684"/>
                  </a:cubicBezTo>
                  <a:cubicBezTo>
                    <a:pt x="5562027" y="3226007"/>
                    <a:pt x="5562027" y="3226266"/>
                    <a:pt x="5561962" y="3226427"/>
                  </a:cubicBezTo>
                  <a:cubicBezTo>
                    <a:pt x="5561865" y="3226686"/>
                    <a:pt x="5561768" y="3226848"/>
                    <a:pt x="5561703" y="3227010"/>
                  </a:cubicBezTo>
                  <a:cubicBezTo>
                    <a:pt x="5562124" y="3227495"/>
                    <a:pt x="5562447" y="3227333"/>
                    <a:pt x="5562868" y="3227010"/>
                  </a:cubicBezTo>
                  <a:cubicBezTo>
                    <a:pt x="5563029" y="3226848"/>
                    <a:pt x="5563514" y="3226363"/>
                    <a:pt x="5563773" y="3227010"/>
                  </a:cubicBezTo>
                  <a:cubicBezTo>
                    <a:pt x="5563935" y="3226945"/>
                    <a:pt x="5564096" y="3226848"/>
                    <a:pt x="5564194" y="3226686"/>
                  </a:cubicBezTo>
                  <a:cubicBezTo>
                    <a:pt x="5564776" y="3226104"/>
                    <a:pt x="5565261" y="3225522"/>
                    <a:pt x="5566166" y="3225619"/>
                  </a:cubicBezTo>
                  <a:cubicBezTo>
                    <a:pt x="5567557" y="3225878"/>
                    <a:pt x="5569077" y="3225360"/>
                    <a:pt x="5570468" y="3225684"/>
                  </a:cubicBezTo>
                  <a:cubicBezTo>
                    <a:pt x="5571632" y="3225942"/>
                    <a:pt x="5571632" y="3225878"/>
                    <a:pt x="5572537" y="3226751"/>
                  </a:cubicBezTo>
                  <a:cubicBezTo>
                    <a:pt x="5572796" y="3226427"/>
                    <a:pt x="5572958" y="3225878"/>
                    <a:pt x="5573217" y="3225684"/>
                  </a:cubicBezTo>
                  <a:cubicBezTo>
                    <a:pt x="5573443" y="3225522"/>
                    <a:pt x="5573863" y="3225684"/>
                    <a:pt x="5574284" y="3225684"/>
                  </a:cubicBezTo>
                  <a:cubicBezTo>
                    <a:pt x="5574704" y="3225684"/>
                    <a:pt x="5575028" y="3225878"/>
                    <a:pt x="5575448" y="3225522"/>
                  </a:cubicBezTo>
                  <a:cubicBezTo>
                    <a:pt x="5575610" y="3225360"/>
                    <a:pt x="5576192" y="3225942"/>
                    <a:pt x="5576451" y="3225781"/>
                  </a:cubicBezTo>
                  <a:cubicBezTo>
                    <a:pt x="5576774" y="3225522"/>
                    <a:pt x="5577098" y="3225619"/>
                    <a:pt x="5577421" y="3225619"/>
                  </a:cubicBezTo>
                  <a:cubicBezTo>
                    <a:pt x="5578262" y="3225684"/>
                    <a:pt x="5579167" y="3225781"/>
                    <a:pt x="5580073" y="3225878"/>
                  </a:cubicBezTo>
                  <a:cubicBezTo>
                    <a:pt x="5580590" y="3225878"/>
                    <a:pt x="5581075" y="3226104"/>
                    <a:pt x="5581561" y="3225781"/>
                  </a:cubicBezTo>
                  <a:cubicBezTo>
                    <a:pt x="5581819" y="3225619"/>
                    <a:pt x="5582240" y="3226201"/>
                    <a:pt x="5582660" y="3225684"/>
                  </a:cubicBezTo>
                  <a:cubicBezTo>
                    <a:pt x="5582822" y="3225522"/>
                    <a:pt x="5583242" y="3225619"/>
                    <a:pt x="5583404" y="3225781"/>
                  </a:cubicBezTo>
                  <a:cubicBezTo>
                    <a:pt x="5584148" y="3226589"/>
                    <a:pt x="5584892" y="3226201"/>
                    <a:pt x="5585539" y="3225684"/>
                  </a:cubicBezTo>
                  <a:cubicBezTo>
                    <a:pt x="5585636" y="3225619"/>
                    <a:pt x="5585862" y="3225522"/>
                    <a:pt x="5585959" y="3225619"/>
                  </a:cubicBezTo>
                  <a:cubicBezTo>
                    <a:pt x="5586606" y="3226751"/>
                    <a:pt x="5587285" y="3225781"/>
                    <a:pt x="5587867" y="3225619"/>
                  </a:cubicBezTo>
                  <a:cubicBezTo>
                    <a:pt x="5588352" y="3225522"/>
                    <a:pt x="5588870" y="3225360"/>
                    <a:pt x="5589258" y="3225522"/>
                  </a:cubicBezTo>
                  <a:cubicBezTo>
                    <a:pt x="5589613" y="3225684"/>
                    <a:pt x="5589775" y="3225781"/>
                    <a:pt x="5590099" y="3225425"/>
                  </a:cubicBezTo>
                  <a:cubicBezTo>
                    <a:pt x="5590260" y="3225263"/>
                    <a:pt x="5590519" y="3225198"/>
                    <a:pt x="5590745" y="3225198"/>
                  </a:cubicBezTo>
                  <a:cubicBezTo>
                    <a:pt x="5592071" y="3225425"/>
                    <a:pt x="5593236" y="3224455"/>
                    <a:pt x="5594465" y="3224681"/>
                  </a:cubicBezTo>
                  <a:cubicBezTo>
                    <a:pt x="5595241" y="3223614"/>
                    <a:pt x="5596211" y="3224099"/>
                    <a:pt x="5597149" y="3224099"/>
                  </a:cubicBezTo>
                  <a:cubicBezTo>
                    <a:pt x="5597311" y="3224099"/>
                    <a:pt x="5597472" y="3224034"/>
                    <a:pt x="5597537" y="3223937"/>
                  </a:cubicBezTo>
                  <a:cubicBezTo>
                    <a:pt x="5597731" y="3223614"/>
                    <a:pt x="5597957" y="3223549"/>
                    <a:pt x="5598216" y="3223452"/>
                  </a:cubicBezTo>
                  <a:lnTo>
                    <a:pt x="5598119" y="3222708"/>
                  </a:lnTo>
                  <a:lnTo>
                    <a:pt x="5598798" y="3222708"/>
                  </a:lnTo>
                  <a:cubicBezTo>
                    <a:pt x="5598960" y="3222967"/>
                    <a:pt x="5599025" y="3223129"/>
                    <a:pt x="5599219" y="3223355"/>
                  </a:cubicBezTo>
                  <a:cubicBezTo>
                    <a:pt x="5599380" y="3223290"/>
                    <a:pt x="5599607" y="3223193"/>
                    <a:pt x="5599866" y="3223129"/>
                  </a:cubicBezTo>
                  <a:cubicBezTo>
                    <a:pt x="5600027" y="3223549"/>
                    <a:pt x="5600448" y="3222967"/>
                    <a:pt x="5600674" y="3223452"/>
                  </a:cubicBezTo>
                  <a:cubicBezTo>
                    <a:pt x="5601030" y="3222967"/>
                    <a:pt x="5601192" y="3222805"/>
                    <a:pt x="5601353" y="3222546"/>
                  </a:cubicBezTo>
                  <a:lnTo>
                    <a:pt x="5602679" y="3222449"/>
                  </a:lnTo>
                  <a:cubicBezTo>
                    <a:pt x="5602744" y="3223032"/>
                    <a:pt x="5602744" y="3223808"/>
                    <a:pt x="5602841" y="3224778"/>
                  </a:cubicBezTo>
                  <a:lnTo>
                    <a:pt x="5602938" y="3224875"/>
                  </a:lnTo>
                  <a:cubicBezTo>
                    <a:pt x="5603261" y="3224293"/>
                    <a:pt x="5603843" y="3223937"/>
                    <a:pt x="5604005" y="3223032"/>
                  </a:cubicBezTo>
                  <a:cubicBezTo>
                    <a:pt x="5604005" y="3222870"/>
                    <a:pt x="5604264" y="3222805"/>
                    <a:pt x="5604426" y="3222611"/>
                  </a:cubicBezTo>
                  <a:cubicBezTo>
                    <a:pt x="5604749" y="3222288"/>
                    <a:pt x="5605072" y="3223452"/>
                    <a:pt x="5605493" y="3222708"/>
                  </a:cubicBezTo>
                  <a:cubicBezTo>
                    <a:pt x="5605590" y="3222546"/>
                    <a:pt x="5605752" y="3222385"/>
                    <a:pt x="5606010" y="3222288"/>
                  </a:cubicBezTo>
                  <a:lnTo>
                    <a:pt x="5607239" y="3222223"/>
                  </a:lnTo>
                  <a:cubicBezTo>
                    <a:pt x="5607563" y="3222288"/>
                    <a:pt x="5607886" y="3222546"/>
                    <a:pt x="5608080" y="3222385"/>
                  </a:cubicBezTo>
                  <a:cubicBezTo>
                    <a:pt x="5608242" y="3222223"/>
                    <a:pt x="5608404" y="3222126"/>
                    <a:pt x="5608468" y="3222126"/>
                  </a:cubicBezTo>
                  <a:lnTo>
                    <a:pt x="5608565" y="3222126"/>
                  </a:lnTo>
                  <a:cubicBezTo>
                    <a:pt x="5608953" y="3222126"/>
                    <a:pt x="5609212" y="3222708"/>
                    <a:pt x="5609633" y="3222870"/>
                  </a:cubicBezTo>
                  <a:cubicBezTo>
                    <a:pt x="5610538" y="3222061"/>
                    <a:pt x="5611541" y="3222061"/>
                    <a:pt x="5612543" y="3222708"/>
                  </a:cubicBezTo>
                  <a:lnTo>
                    <a:pt x="5613028" y="3222061"/>
                  </a:lnTo>
                  <a:cubicBezTo>
                    <a:pt x="5613513" y="3222870"/>
                    <a:pt x="5613934" y="3222288"/>
                    <a:pt x="5614354" y="3222223"/>
                  </a:cubicBezTo>
                  <a:cubicBezTo>
                    <a:pt x="5614839" y="3222126"/>
                    <a:pt x="5615422" y="3222546"/>
                    <a:pt x="5615777" y="3222223"/>
                  </a:cubicBezTo>
                  <a:cubicBezTo>
                    <a:pt x="5616165" y="3221803"/>
                    <a:pt x="5616748" y="3222805"/>
                    <a:pt x="5617006" y="3221964"/>
                  </a:cubicBezTo>
                  <a:cubicBezTo>
                    <a:pt x="5617168" y="3222385"/>
                    <a:pt x="5617427" y="3222805"/>
                    <a:pt x="5617588" y="3223290"/>
                  </a:cubicBezTo>
                  <a:cubicBezTo>
                    <a:pt x="5617750" y="3222708"/>
                    <a:pt x="5617912" y="3222223"/>
                    <a:pt x="5618073" y="3221738"/>
                  </a:cubicBezTo>
                  <a:lnTo>
                    <a:pt x="5618332" y="3221738"/>
                  </a:lnTo>
                  <a:cubicBezTo>
                    <a:pt x="5618753" y="3221803"/>
                    <a:pt x="5619173" y="3221544"/>
                    <a:pt x="5619561" y="3222126"/>
                  </a:cubicBezTo>
                  <a:cubicBezTo>
                    <a:pt x="5619723" y="3222288"/>
                    <a:pt x="5620143" y="3221803"/>
                    <a:pt x="5620402" y="3221867"/>
                  </a:cubicBezTo>
                  <a:cubicBezTo>
                    <a:pt x="5620725" y="3221964"/>
                    <a:pt x="5620822" y="3221803"/>
                    <a:pt x="5620822" y="3221544"/>
                  </a:cubicBezTo>
                  <a:lnTo>
                    <a:pt x="5621631" y="3221479"/>
                  </a:lnTo>
                  <a:lnTo>
                    <a:pt x="5622310" y="3221964"/>
                  </a:lnTo>
                  <a:lnTo>
                    <a:pt x="5622957" y="3221382"/>
                  </a:lnTo>
                  <a:lnTo>
                    <a:pt x="5624057" y="3221285"/>
                  </a:lnTo>
                  <a:lnTo>
                    <a:pt x="5624445" y="3221641"/>
                  </a:lnTo>
                  <a:cubicBezTo>
                    <a:pt x="5624445" y="3221479"/>
                    <a:pt x="5624639" y="3221382"/>
                    <a:pt x="5624639" y="3221220"/>
                  </a:cubicBezTo>
                  <a:lnTo>
                    <a:pt x="5631398" y="3220735"/>
                  </a:lnTo>
                  <a:cubicBezTo>
                    <a:pt x="5631592" y="3220897"/>
                    <a:pt x="5631818" y="3221059"/>
                    <a:pt x="5632142" y="3221479"/>
                  </a:cubicBezTo>
                  <a:cubicBezTo>
                    <a:pt x="5632336" y="3221220"/>
                    <a:pt x="5632498" y="3220962"/>
                    <a:pt x="5632659" y="3220638"/>
                  </a:cubicBezTo>
                  <a:lnTo>
                    <a:pt x="5635376" y="3220380"/>
                  </a:lnTo>
                  <a:cubicBezTo>
                    <a:pt x="5635635" y="3220735"/>
                    <a:pt x="5635893" y="3221123"/>
                    <a:pt x="5636055" y="3221544"/>
                  </a:cubicBezTo>
                  <a:cubicBezTo>
                    <a:pt x="5636281" y="3221123"/>
                    <a:pt x="5636120" y="3220800"/>
                    <a:pt x="5635958" y="3220380"/>
                  </a:cubicBezTo>
                  <a:lnTo>
                    <a:pt x="5636961" y="3220315"/>
                  </a:lnTo>
                  <a:lnTo>
                    <a:pt x="5637058" y="3220380"/>
                  </a:lnTo>
                  <a:lnTo>
                    <a:pt x="5637122" y="3220315"/>
                  </a:lnTo>
                  <a:lnTo>
                    <a:pt x="5640939" y="3219959"/>
                  </a:lnTo>
                  <a:lnTo>
                    <a:pt x="5642329" y="3219797"/>
                  </a:lnTo>
                  <a:lnTo>
                    <a:pt x="5642750" y="3219895"/>
                  </a:lnTo>
                  <a:cubicBezTo>
                    <a:pt x="5642750" y="3220638"/>
                    <a:pt x="5642750" y="3221123"/>
                    <a:pt x="5643332" y="3220800"/>
                  </a:cubicBezTo>
                  <a:cubicBezTo>
                    <a:pt x="5643170" y="3220477"/>
                    <a:pt x="5643008" y="3220218"/>
                    <a:pt x="5642750" y="3219895"/>
                  </a:cubicBezTo>
                  <a:cubicBezTo>
                    <a:pt x="5642750" y="3219895"/>
                    <a:pt x="5642750" y="3219895"/>
                    <a:pt x="5642750" y="3219797"/>
                  </a:cubicBezTo>
                  <a:lnTo>
                    <a:pt x="5644011" y="3219733"/>
                  </a:lnTo>
                  <a:lnTo>
                    <a:pt x="5644076" y="3219797"/>
                  </a:lnTo>
                  <a:cubicBezTo>
                    <a:pt x="5644076" y="3219733"/>
                    <a:pt x="5644173" y="3219733"/>
                    <a:pt x="5644173" y="3219733"/>
                  </a:cubicBezTo>
                  <a:lnTo>
                    <a:pt x="5646404" y="3219474"/>
                  </a:lnTo>
                  <a:cubicBezTo>
                    <a:pt x="5646081" y="3220218"/>
                    <a:pt x="5645563" y="3220800"/>
                    <a:pt x="5645984" y="3222126"/>
                  </a:cubicBezTo>
                  <a:cubicBezTo>
                    <a:pt x="5646404" y="3221641"/>
                    <a:pt x="5646728" y="3221220"/>
                    <a:pt x="5646986" y="3220800"/>
                  </a:cubicBezTo>
                  <a:cubicBezTo>
                    <a:pt x="5646825" y="3220315"/>
                    <a:pt x="5646631" y="3219895"/>
                    <a:pt x="5646404" y="3219474"/>
                  </a:cubicBezTo>
                  <a:cubicBezTo>
                    <a:pt x="5655751" y="3218730"/>
                    <a:pt x="5665194" y="3218245"/>
                    <a:pt x="5674217" y="3215593"/>
                  </a:cubicBezTo>
                  <a:lnTo>
                    <a:pt x="5674217" y="3216175"/>
                  </a:lnTo>
                  <a:cubicBezTo>
                    <a:pt x="5674702" y="3216337"/>
                    <a:pt x="5674799" y="3216240"/>
                    <a:pt x="5674799" y="3215431"/>
                  </a:cubicBezTo>
                  <a:lnTo>
                    <a:pt x="5676287" y="3214914"/>
                  </a:lnTo>
                  <a:cubicBezTo>
                    <a:pt x="5676772" y="3214914"/>
                    <a:pt x="5677290" y="3215334"/>
                    <a:pt x="5677613" y="3215076"/>
                  </a:cubicBezTo>
                  <a:cubicBezTo>
                    <a:pt x="5677678" y="3215011"/>
                    <a:pt x="5677775" y="3215011"/>
                    <a:pt x="5677872" y="3215011"/>
                  </a:cubicBezTo>
                  <a:cubicBezTo>
                    <a:pt x="5680686" y="3216596"/>
                    <a:pt x="5682917" y="3219151"/>
                    <a:pt x="5681914" y="3223808"/>
                  </a:cubicBezTo>
                  <a:cubicBezTo>
                    <a:pt x="5681753" y="3224455"/>
                    <a:pt x="5681591" y="3225037"/>
                    <a:pt x="5681268" y="3225619"/>
                  </a:cubicBezTo>
                  <a:lnTo>
                    <a:pt x="5681009" y="3225360"/>
                  </a:lnTo>
                  <a:cubicBezTo>
                    <a:pt x="5681009" y="3225619"/>
                    <a:pt x="5681009" y="3225878"/>
                    <a:pt x="5681009" y="3226007"/>
                  </a:cubicBezTo>
                  <a:lnTo>
                    <a:pt x="5680524" y="3226751"/>
                  </a:lnTo>
                  <a:cubicBezTo>
                    <a:pt x="5680427" y="3226751"/>
                    <a:pt x="5680265" y="3226686"/>
                    <a:pt x="5680168" y="3226686"/>
                  </a:cubicBezTo>
                  <a:cubicBezTo>
                    <a:pt x="5679942" y="3226524"/>
                    <a:pt x="5679748" y="3226266"/>
                    <a:pt x="5679521" y="3226589"/>
                  </a:cubicBezTo>
                  <a:cubicBezTo>
                    <a:pt x="5679198" y="3227107"/>
                    <a:pt x="5678680" y="3226945"/>
                    <a:pt x="5678260" y="3226751"/>
                  </a:cubicBezTo>
                  <a:cubicBezTo>
                    <a:pt x="5677451" y="3226427"/>
                    <a:pt x="5676708" y="3226686"/>
                    <a:pt x="5675964" y="3226945"/>
                  </a:cubicBezTo>
                  <a:cubicBezTo>
                    <a:pt x="5675543" y="3227107"/>
                    <a:pt x="5673635" y="3226104"/>
                    <a:pt x="5672988" y="3225425"/>
                  </a:cubicBezTo>
                  <a:cubicBezTo>
                    <a:pt x="5672988" y="3225781"/>
                    <a:pt x="5672988" y="3226104"/>
                    <a:pt x="5673053" y="3226363"/>
                  </a:cubicBezTo>
                  <a:cubicBezTo>
                    <a:pt x="5672471" y="3227010"/>
                    <a:pt x="5671662" y="3226751"/>
                    <a:pt x="5671242" y="3227592"/>
                  </a:cubicBezTo>
                  <a:cubicBezTo>
                    <a:pt x="5671145" y="3227753"/>
                    <a:pt x="5670822" y="3227689"/>
                    <a:pt x="5670563" y="3227689"/>
                  </a:cubicBezTo>
                  <a:cubicBezTo>
                    <a:pt x="5670498" y="3227689"/>
                    <a:pt x="5670239" y="3227333"/>
                    <a:pt x="5670239" y="3227333"/>
                  </a:cubicBezTo>
                  <a:cubicBezTo>
                    <a:pt x="5669916" y="3227753"/>
                    <a:pt x="5669657" y="3228335"/>
                    <a:pt x="5668913" y="3227850"/>
                  </a:cubicBezTo>
                  <a:cubicBezTo>
                    <a:pt x="5668590" y="3227592"/>
                    <a:pt x="5668008" y="3227915"/>
                    <a:pt x="5667587" y="3228335"/>
                  </a:cubicBezTo>
                  <a:cubicBezTo>
                    <a:pt x="5667426" y="3228497"/>
                    <a:pt x="5666941" y="3228174"/>
                    <a:pt x="5666520" y="3228012"/>
                  </a:cubicBezTo>
                  <a:cubicBezTo>
                    <a:pt x="5665615" y="3229015"/>
                    <a:pt x="5665615" y="3229015"/>
                    <a:pt x="5664289" y="3227430"/>
                  </a:cubicBezTo>
                  <a:cubicBezTo>
                    <a:pt x="5664192" y="3227753"/>
                    <a:pt x="5664127" y="3228174"/>
                    <a:pt x="5663965" y="3228433"/>
                  </a:cubicBezTo>
                  <a:cubicBezTo>
                    <a:pt x="5663804" y="3228659"/>
                    <a:pt x="5663707" y="3229403"/>
                    <a:pt x="5663286" y="3228659"/>
                  </a:cubicBezTo>
                  <a:cubicBezTo>
                    <a:pt x="5663286" y="3228594"/>
                    <a:pt x="5663027" y="3228594"/>
                    <a:pt x="5663027" y="3228659"/>
                  </a:cubicBezTo>
                  <a:cubicBezTo>
                    <a:pt x="5662445" y="3229661"/>
                    <a:pt x="5661475" y="3229176"/>
                    <a:pt x="5660796" y="3229661"/>
                  </a:cubicBezTo>
                  <a:cubicBezTo>
                    <a:pt x="5660569" y="3229823"/>
                    <a:pt x="5660149" y="3229758"/>
                    <a:pt x="5659826" y="3229758"/>
                  </a:cubicBezTo>
                  <a:cubicBezTo>
                    <a:pt x="5659405" y="3229661"/>
                    <a:pt x="5658985" y="3229015"/>
                    <a:pt x="5658564" y="3229661"/>
                  </a:cubicBezTo>
                  <a:cubicBezTo>
                    <a:pt x="5658144" y="3229079"/>
                    <a:pt x="5657756" y="3229758"/>
                    <a:pt x="5657335" y="3229564"/>
                  </a:cubicBezTo>
                  <a:cubicBezTo>
                    <a:pt x="5656818" y="3229403"/>
                    <a:pt x="5656494" y="3229985"/>
                    <a:pt x="5656009" y="3229920"/>
                  </a:cubicBezTo>
                  <a:cubicBezTo>
                    <a:pt x="5655848" y="3229920"/>
                    <a:pt x="5655686" y="3229985"/>
                    <a:pt x="5655686" y="3230082"/>
                  </a:cubicBezTo>
                  <a:cubicBezTo>
                    <a:pt x="5655589" y="3231311"/>
                    <a:pt x="5654845" y="3231084"/>
                    <a:pt x="5654263" y="3230987"/>
                  </a:cubicBezTo>
                  <a:cubicBezTo>
                    <a:pt x="5653034" y="3230890"/>
                    <a:pt x="5652937" y="3230826"/>
                    <a:pt x="5652290" y="3231311"/>
                  </a:cubicBezTo>
                  <a:cubicBezTo>
                    <a:pt x="5651934" y="3231570"/>
                    <a:pt x="5651773" y="3231893"/>
                    <a:pt x="5651449" y="3231311"/>
                  </a:cubicBezTo>
                  <a:cubicBezTo>
                    <a:pt x="5651385" y="3231246"/>
                    <a:pt x="5651029" y="3231246"/>
                    <a:pt x="5650964" y="3231408"/>
                  </a:cubicBezTo>
                  <a:cubicBezTo>
                    <a:pt x="5650705" y="3231893"/>
                    <a:pt x="5650285" y="3231990"/>
                    <a:pt x="5649800" y="3231893"/>
                  </a:cubicBezTo>
                  <a:cubicBezTo>
                    <a:pt x="5649379" y="3231828"/>
                    <a:pt x="5648959" y="3232055"/>
                    <a:pt x="5648636" y="3232152"/>
                  </a:cubicBezTo>
                  <a:cubicBezTo>
                    <a:pt x="5648215" y="3232216"/>
                    <a:pt x="5647892" y="3232378"/>
                    <a:pt x="5647471" y="3232475"/>
                  </a:cubicBezTo>
                  <a:cubicBezTo>
                    <a:pt x="5641359" y="3232152"/>
                    <a:pt x="5635149" y="3232152"/>
                    <a:pt x="5630007" y="3233963"/>
                  </a:cubicBezTo>
                  <a:cubicBezTo>
                    <a:pt x="5629910" y="3233898"/>
                    <a:pt x="5629749" y="3233898"/>
                    <a:pt x="5629587" y="3233898"/>
                  </a:cubicBezTo>
                  <a:cubicBezTo>
                    <a:pt x="5629328" y="3233898"/>
                    <a:pt x="5629102" y="3233801"/>
                    <a:pt x="5628843" y="3233898"/>
                  </a:cubicBezTo>
                  <a:cubicBezTo>
                    <a:pt x="5628584" y="3233963"/>
                    <a:pt x="5628423" y="3234060"/>
                    <a:pt x="5628261" y="3234222"/>
                  </a:cubicBezTo>
                  <a:cubicBezTo>
                    <a:pt x="5627776" y="3234804"/>
                    <a:pt x="5627452" y="3234804"/>
                    <a:pt x="5627097" y="3233801"/>
                  </a:cubicBezTo>
                  <a:cubicBezTo>
                    <a:pt x="5627032" y="3233639"/>
                    <a:pt x="5626709" y="3233542"/>
                    <a:pt x="5626450" y="3233381"/>
                  </a:cubicBezTo>
                  <a:cubicBezTo>
                    <a:pt x="5626450" y="3233801"/>
                    <a:pt x="5626353" y="3234286"/>
                    <a:pt x="5626353" y="3234868"/>
                  </a:cubicBezTo>
                  <a:cubicBezTo>
                    <a:pt x="5626029" y="3234804"/>
                    <a:pt x="5625706" y="3234707"/>
                    <a:pt x="5625286" y="3234545"/>
                  </a:cubicBezTo>
                  <a:cubicBezTo>
                    <a:pt x="5625124" y="3234965"/>
                    <a:pt x="5624639" y="3234965"/>
                    <a:pt x="5624218" y="3235224"/>
                  </a:cubicBezTo>
                  <a:cubicBezTo>
                    <a:pt x="5623701" y="3235450"/>
                    <a:pt x="5623377" y="3235548"/>
                    <a:pt x="5622892" y="3235224"/>
                  </a:cubicBezTo>
                  <a:cubicBezTo>
                    <a:pt x="5622795" y="3235127"/>
                    <a:pt x="5622634" y="3235224"/>
                    <a:pt x="5622569" y="3235224"/>
                  </a:cubicBezTo>
                  <a:cubicBezTo>
                    <a:pt x="5621987" y="3235774"/>
                    <a:pt x="5621243" y="3235709"/>
                    <a:pt x="5620564" y="3235612"/>
                  </a:cubicBezTo>
                  <a:cubicBezTo>
                    <a:pt x="5620143" y="3235612"/>
                    <a:pt x="5619820" y="3235548"/>
                    <a:pt x="5619399" y="3235709"/>
                  </a:cubicBezTo>
                  <a:cubicBezTo>
                    <a:pt x="5617912" y="3236291"/>
                    <a:pt x="5617912" y="3236356"/>
                    <a:pt x="5616359" y="3235450"/>
                  </a:cubicBezTo>
                  <a:cubicBezTo>
                    <a:pt x="5616165" y="3235386"/>
                    <a:pt x="5615842" y="3235386"/>
                    <a:pt x="5615842" y="3235450"/>
                  </a:cubicBezTo>
                  <a:cubicBezTo>
                    <a:pt x="5615842" y="3236712"/>
                    <a:pt x="5615098" y="3236518"/>
                    <a:pt x="5614678" y="3236776"/>
                  </a:cubicBezTo>
                  <a:close/>
                  <a:moveTo>
                    <a:pt x="5713641" y="3041631"/>
                  </a:moveTo>
                  <a:lnTo>
                    <a:pt x="5712315" y="3041470"/>
                  </a:lnTo>
                  <a:lnTo>
                    <a:pt x="5712056" y="3041631"/>
                  </a:lnTo>
                  <a:cubicBezTo>
                    <a:pt x="5712380" y="3041793"/>
                    <a:pt x="5712703" y="3041955"/>
                    <a:pt x="5713123" y="3042052"/>
                  </a:cubicBezTo>
                  <a:cubicBezTo>
                    <a:pt x="5713803" y="3042213"/>
                    <a:pt x="5713803" y="3041955"/>
                    <a:pt x="5713641" y="3041631"/>
                  </a:cubicBezTo>
                  <a:close/>
                  <a:moveTo>
                    <a:pt x="5727030" y="2926627"/>
                  </a:moveTo>
                  <a:cubicBezTo>
                    <a:pt x="5727547" y="2926724"/>
                    <a:pt x="5728033" y="2926821"/>
                    <a:pt x="5728776" y="2926886"/>
                  </a:cubicBezTo>
                  <a:cubicBezTo>
                    <a:pt x="5727677" y="2926045"/>
                    <a:pt x="5727450" y="2925980"/>
                    <a:pt x="5727030" y="2926627"/>
                  </a:cubicBezTo>
                  <a:close/>
                  <a:moveTo>
                    <a:pt x="5729520" y="2892281"/>
                  </a:moveTo>
                  <a:cubicBezTo>
                    <a:pt x="5729359" y="2892119"/>
                    <a:pt x="5729197" y="2891958"/>
                    <a:pt x="5728873" y="2891634"/>
                  </a:cubicBezTo>
                  <a:cubicBezTo>
                    <a:pt x="5728679" y="2892119"/>
                    <a:pt x="5728776" y="2892378"/>
                    <a:pt x="5729520" y="2892281"/>
                  </a:cubicBezTo>
                  <a:close/>
                  <a:moveTo>
                    <a:pt x="5710051" y="3057543"/>
                  </a:moveTo>
                  <a:lnTo>
                    <a:pt x="5710374" y="3057381"/>
                  </a:lnTo>
                  <a:lnTo>
                    <a:pt x="5710148" y="3057123"/>
                  </a:lnTo>
                  <a:lnTo>
                    <a:pt x="5710148" y="3056541"/>
                  </a:lnTo>
                  <a:cubicBezTo>
                    <a:pt x="5711377" y="3056120"/>
                    <a:pt x="5711474" y="3055894"/>
                    <a:pt x="5710569" y="3055376"/>
                  </a:cubicBezTo>
                  <a:cubicBezTo>
                    <a:pt x="5710989" y="3055053"/>
                    <a:pt x="5711377" y="3054729"/>
                    <a:pt x="5711797" y="3054374"/>
                  </a:cubicBezTo>
                  <a:cubicBezTo>
                    <a:pt x="5711636" y="3054147"/>
                    <a:pt x="5711377" y="3053889"/>
                    <a:pt x="5711377" y="3053565"/>
                  </a:cubicBezTo>
                  <a:cubicBezTo>
                    <a:pt x="5711312" y="3053080"/>
                    <a:pt x="5711894" y="3052724"/>
                    <a:pt x="5712315" y="3052401"/>
                  </a:cubicBezTo>
                  <a:cubicBezTo>
                    <a:pt x="5712800" y="3052563"/>
                    <a:pt x="5713188" y="3052821"/>
                    <a:pt x="5713706" y="3052304"/>
                  </a:cubicBezTo>
                  <a:cubicBezTo>
                    <a:pt x="5713447" y="3051980"/>
                    <a:pt x="5713188" y="3051560"/>
                    <a:pt x="5712865" y="3051172"/>
                  </a:cubicBezTo>
                  <a:cubicBezTo>
                    <a:pt x="5712800" y="3051075"/>
                    <a:pt x="5712380" y="3051075"/>
                    <a:pt x="5711894" y="3051010"/>
                  </a:cubicBezTo>
                  <a:cubicBezTo>
                    <a:pt x="5712865" y="3050590"/>
                    <a:pt x="5712218" y="3049167"/>
                    <a:pt x="5714514" y="3049749"/>
                  </a:cubicBezTo>
                  <a:cubicBezTo>
                    <a:pt x="5713964" y="3049426"/>
                    <a:pt x="5713641" y="3049264"/>
                    <a:pt x="5713447" y="3049005"/>
                  </a:cubicBezTo>
                  <a:cubicBezTo>
                    <a:pt x="5713188" y="3048746"/>
                    <a:pt x="5713188" y="3048423"/>
                    <a:pt x="5713059" y="3048261"/>
                  </a:cubicBezTo>
                  <a:cubicBezTo>
                    <a:pt x="5713706" y="3048003"/>
                    <a:pt x="5714385" y="3047679"/>
                    <a:pt x="5715129" y="3047356"/>
                  </a:cubicBezTo>
                  <a:cubicBezTo>
                    <a:pt x="5714611" y="3047032"/>
                    <a:pt x="5714385" y="3046677"/>
                    <a:pt x="5714126" y="3046677"/>
                  </a:cubicBezTo>
                  <a:cubicBezTo>
                    <a:pt x="5713447" y="3046677"/>
                    <a:pt x="5713059" y="3046450"/>
                    <a:pt x="5712703" y="3046094"/>
                  </a:cubicBezTo>
                  <a:lnTo>
                    <a:pt x="5712703" y="3045609"/>
                  </a:lnTo>
                  <a:lnTo>
                    <a:pt x="5714611" y="3045124"/>
                  </a:lnTo>
                  <a:cubicBezTo>
                    <a:pt x="5713964" y="3045189"/>
                    <a:pt x="5713188" y="3044865"/>
                    <a:pt x="5712638" y="3044865"/>
                  </a:cubicBezTo>
                  <a:cubicBezTo>
                    <a:pt x="5712541" y="3044380"/>
                    <a:pt x="5712380" y="3043798"/>
                    <a:pt x="5712121" y="3043281"/>
                  </a:cubicBezTo>
                  <a:cubicBezTo>
                    <a:pt x="5712380" y="3043054"/>
                    <a:pt x="5712315" y="3042796"/>
                    <a:pt x="5711959" y="3042472"/>
                  </a:cubicBezTo>
                  <a:cubicBezTo>
                    <a:pt x="5711894" y="3042375"/>
                    <a:pt x="5711797" y="3042311"/>
                    <a:pt x="5711733" y="3042213"/>
                  </a:cubicBezTo>
                  <a:lnTo>
                    <a:pt x="5712315" y="3036166"/>
                  </a:lnTo>
                  <a:cubicBezTo>
                    <a:pt x="5712380" y="3036101"/>
                    <a:pt x="5712444" y="3036004"/>
                    <a:pt x="5712638" y="3035939"/>
                  </a:cubicBezTo>
                  <a:cubicBezTo>
                    <a:pt x="5712541" y="3035842"/>
                    <a:pt x="5712444" y="3035842"/>
                    <a:pt x="5712380" y="3035745"/>
                  </a:cubicBezTo>
                  <a:lnTo>
                    <a:pt x="5712638" y="3033449"/>
                  </a:lnTo>
                  <a:lnTo>
                    <a:pt x="5713059" y="3031541"/>
                  </a:lnTo>
                  <a:lnTo>
                    <a:pt x="5713123" y="3031444"/>
                  </a:lnTo>
                  <a:cubicBezTo>
                    <a:pt x="5713188" y="3031379"/>
                    <a:pt x="5713188" y="3031218"/>
                    <a:pt x="5713285" y="3031056"/>
                  </a:cubicBezTo>
                  <a:lnTo>
                    <a:pt x="5713123" y="3031056"/>
                  </a:lnTo>
                  <a:cubicBezTo>
                    <a:pt x="5713447" y="3029051"/>
                    <a:pt x="5713544" y="3026981"/>
                    <a:pt x="5713544" y="3025008"/>
                  </a:cubicBezTo>
                  <a:cubicBezTo>
                    <a:pt x="5713964" y="3021612"/>
                    <a:pt x="5714514" y="3018217"/>
                    <a:pt x="5715355" y="3014885"/>
                  </a:cubicBezTo>
                  <a:cubicBezTo>
                    <a:pt x="5716196" y="3013818"/>
                    <a:pt x="5716778" y="3012654"/>
                    <a:pt x="5716940" y="3011263"/>
                  </a:cubicBezTo>
                  <a:cubicBezTo>
                    <a:pt x="5717522" y="3001981"/>
                    <a:pt x="5719074" y="2993120"/>
                    <a:pt x="5716681" y="2983773"/>
                  </a:cubicBezTo>
                  <a:cubicBezTo>
                    <a:pt x="5716584" y="2983612"/>
                    <a:pt x="5716584" y="2983450"/>
                    <a:pt x="5716519" y="2983256"/>
                  </a:cubicBezTo>
                  <a:cubicBezTo>
                    <a:pt x="5716681" y="2983191"/>
                    <a:pt x="5716940" y="2983094"/>
                    <a:pt x="5717198" y="2983030"/>
                  </a:cubicBezTo>
                  <a:cubicBezTo>
                    <a:pt x="5716940" y="2982933"/>
                    <a:pt x="5716681" y="2982933"/>
                    <a:pt x="5716455" y="2982868"/>
                  </a:cubicBezTo>
                  <a:lnTo>
                    <a:pt x="5716584" y="2982286"/>
                  </a:lnTo>
                  <a:lnTo>
                    <a:pt x="5716940" y="2982124"/>
                  </a:lnTo>
                  <a:cubicBezTo>
                    <a:pt x="5716843" y="2982027"/>
                    <a:pt x="5716778" y="2981930"/>
                    <a:pt x="5716681" y="2981865"/>
                  </a:cubicBezTo>
                  <a:cubicBezTo>
                    <a:pt x="5716940" y="2980960"/>
                    <a:pt x="5717198" y="2979957"/>
                    <a:pt x="5717425" y="2979052"/>
                  </a:cubicBezTo>
                  <a:lnTo>
                    <a:pt x="5717748" y="2979116"/>
                  </a:lnTo>
                  <a:cubicBezTo>
                    <a:pt x="5717845" y="2978955"/>
                    <a:pt x="5718007" y="2978793"/>
                    <a:pt x="5718104" y="2978728"/>
                  </a:cubicBezTo>
                  <a:cubicBezTo>
                    <a:pt x="5718169" y="2978631"/>
                    <a:pt x="5718330" y="2978631"/>
                    <a:pt x="5718427" y="2978567"/>
                  </a:cubicBezTo>
                  <a:cubicBezTo>
                    <a:pt x="5718266" y="2978373"/>
                    <a:pt x="5718104" y="2978146"/>
                    <a:pt x="5718007" y="2977984"/>
                  </a:cubicBezTo>
                  <a:lnTo>
                    <a:pt x="5717684" y="2978049"/>
                  </a:lnTo>
                  <a:cubicBezTo>
                    <a:pt x="5717845" y="2977305"/>
                    <a:pt x="5717942" y="2976658"/>
                    <a:pt x="5718104" y="2975915"/>
                  </a:cubicBezTo>
                  <a:lnTo>
                    <a:pt x="5718330" y="2975818"/>
                  </a:lnTo>
                  <a:cubicBezTo>
                    <a:pt x="5718654" y="2975721"/>
                    <a:pt x="5718654" y="2975721"/>
                    <a:pt x="5718848" y="2975074"/>
                  </a:cubicBezTo>
                  <a:cubicBezTo>
                    <a:pt x="5718589" y="2975074"/>
                    <a:pt x="5718330" y="2974977"/>
                    <a:pt x="5718169" y="2974977"/>
                  </a:cubicBezTo>
                  <a:cubicBezTo>
                    <a:pt x="5718330" y="2974168"/>
                    <a:pt x="5718427" y="2973263"/>
                    <a:pt x="5718427" y="2972422"/>
                  </a:cubicBezTo>
                  <a:cubicBezTo>
                    <a:pt x="5718589" y="2972422"/>
                    <a:pt x="5718751" y="2972357"/>
                    <a:pt x="5719009" y="2972357"/>
                  </a:cubicBezTo>
                  <a:cubicBezTo>
                    <a:pt x="5718848" y="2972357"/>
                    <a:pt x="5718654" y="2972260"/>
                    <a:pt x="5718427" y="2972260"/>
                  </a:cubicBezTo>
                  <a:cubicBezTo>
                    <a:pt x="5718589" y="2969932"/>
                    <a:pt x="5718427" y="2967635"/>
                    <a:pt x="5717942" y="2965371"/>
                  </a:cubicBezTo>
                  <a:lnTo>
                    <a:pt x="5718654" y="2956607"/>
                  </a:lnTo>
                  <a:lnTo>
                    <a:pt x="5718751" y="2956607"/>
                  </a:lnTo>
                  <a:cubicBezTo>
                    <a:pt x="5718848" y="2956187"/>
                    <a:pt x="5719074" y="2955799"/>
                    <a:pt x="5719074" y="2955378"/>
                  </a:cubicBezTo>
                  <a:cubicBezTo>
                    <a:pt x="5719074" y="2955216"/>
                    <a:pt x="5719009" y="2955022"/>
                    <a:pt x="5718912" y="2954861"/>
                  </a:cubicBezTo>
                  <a:lnTo>
                    <a:pt x="5719009" y="2954214"/>
                  </a:lnTo>
                  <a:cubicBezTo>
                    <a:pt x="5719074" y="2954117"/>
                    <a:pt x="5719171" y="2954052"/>
                    <a:pt x="5719009" y="2953890"/>
                  </a:cubicBezTo>
                  <a:lnTo>
                    <a:pt x="5719333" y="2949815"/>
                  </a:lnTo>
                  <a:cubicBezTo>
                    <a:pt x="5719818" y="2949913"/>
                    <a:pt x="5720335" y="2950074"/>
                    <a:pt x="5720821" y="2949977"/>
                  </a:cubicBezTo>
                  <a:cubicBezTo>
                    <a:pt x="5720594" y="2949654"/>
                    <a:pt x="5720335" y="2949395"/>
                    <a:pt x="5720174" y="2949233"/>
                  </a:cubicBezTo>
                  <a:cubicBezTo>
                    <a:pt x="5719915" y="2949330"/>
                    <a:pt x="5719592" y="2949492"/>
                    <a:pt x="5719333" y="2949654"/>
                  </a:cubicBezTo>
                  <a:lnTo>
                    <a:pt x="5719915" y="2940469"/>
                  </a:lnTo>
                  <a:cubicBezTo>
                    <a:pt x="5720238" y="2940534"/>
                    <a:pt x="5720497" y="2940534"/>
                    <a:pt x="5720918" y="2940631"/>
                  </a:cubicBezTo>
                  <a:cubicBezTo>
                    <a:pt x="5720594" y="2940469"/>
                    <a:pt x="5720238" y="2940307"/>
                    <a:pt x="5720012" y="2940146"/>
                  </a:cubicBezTo>
                  <a:cubicBezTo>
                    <a:pt x="5720174" y="2936814"/>
                    <a:pt x="5720238" y="2933516"/>
                    <a:pt x="5720238" y="2930185"/>
                  </a:cubicBezTo>
                  <a:cubicBezTo>
                    <a:pt x="5720497" y="2930120"/>
                    <a:pt x="5720821" y="2929958"/>
                    <a:pt x="5721144" y="2929861"/>
                  </a:cubicBezTo>
                  <a:cubicBezTo>
                    <a:pt x="5720821" y="2929796"/>
                    <a:pt x="5720594" y="2929796"/>
                    <a:pt x="5720335" y="2929699"/>
                  </a:cubicBezTo>
                  <a:lnTo>
                    <a:pt x="5720238" y="2929699"/>
                  </a:lnTo>
                  <a:lnTo>
                    <a:pt x="5720238" y="2927371"/>
                  </a:lnTo>
                  <a:cubicBezTo>
                    <a:pt x="5720400" y="2927145"/>
                    <a:pt x="5720724" y="2926983"/>
                    <a:pt x="5720821" y="2926724"/>
                  </a:cubicBezTo>
                  <a:cubicBezTo>
                    <a:pt x="5720982" y="2926142"/>
                    <a:pt x="5721338" y="2925657"/>
                    <a:pt x="5721661" y="2925075"/>
                  </a:cubicBezTo>
                  <a:cubicBezTo>
                    <a:pt x="5721661" y="2925075"/>
                    <a:pt x="5721661" y="2925075"/>
                    <a:pt x="5721661" y="2925139"/>
                  </a:cubicBezTo>
                  <a:cubicBezTo>
                    <a:pt x="5721726" y="2925139"/>
                    <a:pt x="5721888" y="2925139"/>
                    <a:pt x="5721985" y="2925139"/>
                  </a:cubicBezTo>
                  <a:cubicBezTo>
                    <a:pt x="5721985" y="2925139"/>
                    <a:pt x="5721985" y="2925075"/>
                    <a:pt x="5721985" y="2924978"/>
                  </a:cubicBezTo>
                  <a:cubicBezTo>
                    <a:pt x="5721888" y="2924978"/>
                    <a:pt x="5721823" y="2925075"/>
                    <a:pt x="5721726" y="2925139"/>
                  </a:cubicBezTo>
                  <a:cubicBezTo>
                    <a:pt x="5721403" y="2925236"/>
                    <a:pt x="5721144" y="2925301"/>
                    <a:pt x="5720659" y="2925398"/>
                  </a:cubicBezTo>
                  <a:cubicBezTo>
                    <a:pt x="5720659" y="2925075"/>
                    <a:pt x="5720335" y="2924816"/>
                    <a:pt x="5720335" y="2924557"/>
                  </a:cubicBezTo>
                  <a:lnTo>
                    <a:pt x="5720335" y="2924493"/>
                  </a:lnTo>
                  <a:cubicBezTo>
                    <a:pt x="5720335" y="2924331"/>
                    <a:pt x="5720497" y="2924169"/>
                    <a:pt x="5720821" y="2924072"/>
                  </a:cubicBezTo>
                  <a:cubicBezTo>
                    <a:pt x="5720918" y="2923975"/>
                    <a:pt x="5720982" y="2923813"/>
                    <a:pt x="5720918" y="2923652"/>
                  </a:cubicBezTo>
                  <a:cubicBezTo>
                    <a:pt x="5720918" y="2923587"/>
                    <a:pt x="5720918" y="2923587"/>
                    <a:pt x="5720821" y="2923490"/>
                  </a:cubicBezTo>
                  <a:cubicBezTo>
                    <a:pt x="5720821" y="2923587"/>
                    <a:pt x="5720594" y="2923587"/>
                    <a:pt x="5720335" y="2923749"/>
                  </a:cubicBezTo>
                  <a:lnTo>
                    <a:pt x="5720238" y="2923587"/>
                  </a:lnTo>
                  <a:lnTo>
                    <a:pt x="5720238" y="2923167"/>
                  </a:lnTo>
                  <a:cubicBezTo>
                    <a:pt x="5720335" y="2923070"/>
                    <a:pt x="5720594" y="2923070"/>
                    <a:pt x="5720594" y="2923070"/>
                  </a:cubicBezTo>
                  <a:cubicBezTo>
                    <a:pt x="5720659" y="2923167"/>
                    <a:pt x="5720724" y="2923231"/>
                    <a:pt x="5720821" y="2923425"/>
                  </a:cubicBezTo>
                  <a:cubicBezTo>
                    <a:pt x="5720659" y="2923070"/>
                    <a:pt x="5720335" y="2922746"/>
                    <a:pt x="5720659" y="2922487"/>
                  </a:cubicBezTo>
                  <a:cubicBezTo>
                    <a:pt x="5721144" y="2922099"/>
                    <a:pt x="5720821" y="2921744"/>
                    <a:pt x="5720724" y="2921420"/>
                  </a:cubicBezTo>
                  <a:cubicBezTo>
                    <a:pt x="5720497" y="2920773"/>
                    <a:pt x="5721661" y="2921097"/>
                    <a:pt x="5721823" y="2920612"/>
                  </a:cubicBezTo>
                  <a:cubicBezTo>
                    <a:pt x="5721338" y="2920256"/>
                    <a:pt x="5720594" y="2919932"/>
                    <a:pt x="5720497" y="2919189"/>
                  </a:cubicBezTo>
                  <a:cubicBezTo>
                    <a:pt x="5720724" y="2919189"/>
                    <a:pt x="5720982" y="2919092"/>
                    <a:pt x="5721338" y="2919092"/>
                  </a:cubicBezTo>
                  <a:lnTo>
                    <a:pt x="5720497" y="2917701"/>
                  </a:lnTo>
                  <a:cubicBezTo>
                    <a:pt x="5720659" y="2917539"/>
                    <a:pt x="5720918" y="2917378"/>
                    <a:pt x="5721079" y="2917216"/>
                  </a:cubicBezTo>
                  <a:cubicBezTo>
                    <a:pt x="5721338" y="2916860"/>
                    <a:pt x="5720012" y="2916698"/>
                    <a:pt x="5720918" y="2916213"/>
                  </a:cubicBezTo>
                  <a:cubicBezTo>
                    <a:pt x="5721241" y="2916052"/>
                    <a:pt x="5721144" y="2915534"/>
                    <a:pt x="5721241" y="2915146"/>
                  </a:cubicBezTo>
                  <a:cubicBezTo>
                    <a:pt x="5721241" y="2914952"/>
                    <a:pt x="5721241" y="2914887"/>
                    <a:pt x="5721338" y="2914726"/>
                  </a:cubicBezTo>
                  <a:cubicBezTo>
                    <a:pt x="5721079" y="2914629"/>
                    <a:pt x="5720918" y="2914564"/>
                    <a:pt x="5720724" y="2914467"/>
                  </a:cubicBezTo>
                  <a:cubicBezTo>
                    <a:pt x="5720918" y="2913723"/>
                    <a:pt x="5721144" y="2912979"/>
                    <a:pt x="5721403" y="2912138"/>
                  </a:cubicBezTo>
                  <a:cubicBezTo>
                    <a:pt x="5721726" y="2912074"/>
                    <a:pt x="5722244" y="2911977"/>
                    <a:pt x="5722664" y="2911815"/>
                  </a:cubicBezTo>
                  <a:cubicBezTo>
                    <a:pt x="5722244" y="2911556"/>
                    <a:pt x="5721888" y="2911330"/>
                    <a:pt x="5721564" y="2911071"/>
                  </a:cubicBezTo>
                  <a:cubicBezTo>
                    <a:pt x="5721985" y="2910909"/>
                    <a:pt x="5722308" y="2910651"/>
                    <a:pt x="5722793" y="2910424"/>
                  </a:cubicBezTo>
                  <a:cubicBezTo>
                    <a:pt x="5722470" y="2910263"/>
                    <a:pt x="5722244" y="2910068"/>
                    <a:pt x="5722082" y="2910004"/>
                  </a:cubicBezTo>
                  <a:cubicBezTo>
                    <a:pt x="5721985" y="2909486"/>
                    <a:pt x="5721888" y="2909001"/>
                    <a:pt x="5721888" y="2908516"/>
                  </a:cubicBezTo>
                  <a:cubicBezTo>
                    <a:pt x="5721888" y="2908257"/>
                    <a:pt x="5722082" y="2907934"/>
                    <a:pt x="5721467" y="2907934"/>
                  </a:cubicBezTo>
                  <a:lnTo>
                    <a:pt x="5721564" y="2907675"/>
                  </a:lnTo>
                  <a:cubicBezTo>
                    <a:pt x="5722664" y="2907772"/>
                    <a:pt x="5722244" y="2907255"/>
                    <a:pt x="5722082" y="2906931"/>
                  </a:cubicBezTo>
                  <a:cubicBezTo>
                    <a:pt x="5721985" y="2906770"/>
                    <a:pt x="5721888" y="2906608"/>
                    <a:pt x="5721726" y="2906446"/>
                  </a:cubicBezTo>
                  <a:lnTo>
                    <a:pt x="5722147" y="2903956"/>
                  </a:lnTo>
                  <a:lnTo>
                    <a:pt x="5723149" y="2895095"/>
                  </a:lnTo>
                  <a:cubicBezTo>
                    <a:pt x="5723537" y="2894998"/>
                    <a:pt x="5723537" y="2894513"/>
                    <a:pt x="5724152" y="2894610"/>
                  </a:cubicBezTo>
                  <a:cubicBezTo>
                    <a:pt x="5723796" y="2894448"/>
                    <a:pt x="5723537" y="2894254"/>
                    <a:pt x="5723214" y="2894189"/>
                  </a:cubicBezTo>
                  <a:lnTo>
                    <a:pt x="5723311" y="2893445"/>
                  </a:lnTo>
                  <a:lnTo>
                    <a:pt x="5723537" y="2893348"/>
                  </a:lnTo>
                  <a:lnTo>
                    <a:pt x="5723311" y="2893284"/>
                  </a:lnTo>
                  <a:lnTo>
                    <a:pt x="5723311" y="2893122"/>
                  </a:lnTo>
                  <a:lnTo>
                    <a:pt x="5723731" y="2891214"/>
                  </a:lnTo>
                  <a:cubicBezTo>
                    <a:pt x="5724799" y="2891052"/>
                    <a:pt x="5724863" y="2890049"/>
                    <a:pt x="5726222" y="2889791"/>
                  </a:cubicBezTo>
                  <a:cubicBezTo>
                    <a:pt x="5725219" y="2889726"/>
                    <a:pt x="5724734" y="2889726"/>
                    <a:pt x="5724055" y="2889726"/>
                  </a:cubicBezTo>
                  <a:lnTo>
                    <a:pt x="5724055" y="2889629"/>
                  </a:lnTo>
                  <a:cubicBezTo>
                    <a:pt x="5724637" y="2889209"/>
                    <a:pt x="5725122" y="2888885"/>
                    <a:pt x="5725542" y="2888626"/>
                  </a:cubicBezTo>
                  <a:lnTo>
                    <a:pt x="5725478" y="2888562"/>
                  </a:lnTo>
                  <a:cubicBezTo>
                    <a:pt x="5724378" y="2888400"/>
                    <a:pt x="5725381" y="2887721"/>
                    <a:pt x="5724799" y="2887495"/>
                  </a:cubicBezTo>
                  <a:cubicBezTo>
                    <a:pt x="5724799" y="2887495"/>
                    <a:pt x="5724863" y="2887398"/>
                    <a:pt x="5724863" y="2887300"/>
                  </a:cubicBezTo>
                  <a:cubicBezTo>
                    <a:pt x="5725381" y="2886718"/>
                    <a:pt x="5725801" y="2886233"/>
                    <a:pt x="5726222" y="2885748"/>
                  </a:cubicBezTo>
                  <a:lnTo>
                    <a:pt x="5725284" y="2883581"/>
                  </a:lnTo>
                  <a:lnTo>
                    <a:pt x="5725381" y="2883096"/>
                  </a:lnTo>
                  <a:lnTo>
                    <a:pt x="5725478" y="2882579"/>
                  </a:lnTo>
                  <a:cubicBezTo>
                    <a:pt x="5726286" y="2882579"/>
                    <a:pt x="5725866" y="2882191"/>
                    <a:pt x="5725866" y="2881770"/>
                  </a:cubicBezTo>
                  <a:cubicBezTo>
                    <a:pt x="5725866" y="2881285"/>
                    <a:pt x="5726124" y="2880768"/>
                    <a:pt x="5726286" y="2880283"/>
                  </a:cubicBezTo>
                  <a:cubicBezTo>
                    <a:pt x="5726545" y="2880283"/>
                    <a:pt x="5726868" y="2880185"/>
                    <a:pt x="5727192" y="2880185"/>
                  </a:cubicBezTo>
                  <a:cubicBezTo>
                    <a:pt x="5727289" y="2879765"/>
                    <a:pt x="5726448" y="2879215"/>
                    <a:pt x="5727450" y="2878860"/>
                  </a:cubicBezTo>
                  <a:cubicBezTo>
                    <a:pt x="5727547" y="2878860"/>
                    <a:pt x="5727450" y="2878374"/>
                    <a:pt x="5726868" y="2878439"/>
                  </a:cubicBezTo>
                  <a:cubicBezTo>
                    <a:pt x="5726707" y="2878439"/>
                    <a:pt x="5726610" y="2878439"/>
                    <a:pt x="5726448" y="2878374"/>
                  </a:cubicBezTo>
                  <a:cubicBezTo>
                    <a:pt x="5726545" y="2878277"/>
                    <a:pt x="5726707" y="2878051"/>
                    <a:pt x="5726707" y="2878051"/>
                  </a:cubicBezTo>
                  <a:cubicBezTo>
                    <a:pt x="5727450" y="2878213"/>
                    <a:pt x="5727450" y="2877631"/>
                    <a:pt x="5728033" y="2877469"/>
                  </a:cubicBezTo>
                  <a:lnTo>
                    <a:pt x="5727030" y="2876725"/>
                  </a:lnTo>
                  <a:cubicBezTo>
                    <a:pt x="5727030" y="2875819"/>
                    <a:pt x="5727612" y="2875140"/>
                    <a:pt x="5728776" y="2874720"/>
                  </a:cubicBezTo>
                  <a:cubicBezTo>
                    <a:pt x="5727871" y="2874138"/>
                    <a:pt x="5727353" y="2873556"/>
                    <a:pt x="5727353" y="2872909"/>
                  </a:cubicBezTo>
                  <a:lnTo>
                    <a:pt x="5727547" y="2872068"/>
                  </a:lnTo>
                  <a:cubicBezTo>
                    <a:pt x="5727612" y="2871842"/>
                    <a:pt x="5727677" y="2871583"/>
                    <a:pt x="5727936" y="2871324"/>
                  </a:cubicBezTo>
                  <a:cubicBezTo>
                    <a:pt x="5728194" y="2871001"/>
                    <a:pt x="5728033" y="2871098"/>
                    <a:pt x="5727774" y="2870936"/>
                  </a:cubicBezTo>
                  <a:lnTo>
                    <a:pt x="5727677" y="2870839"/>
                  </a:lnTo>
                  <a:lnTo>
                    <a:pt x="5728097" y="2867864"/>
                  </a:lnTo>
                  <a:cubicBezTo>
                    <a:pt x="5728291" y="2867767"/>
                    <a:pt x="5728518" y="2867767"/>
                    <a:pt x="5728679" y="2867702"/>
                  </a:cubicBezTo>
                  <a:cubicBezTo>
                    <a:pt x="5728453" y="2867540"/>
                    <a:pt x="5728356" y="2867346"/>
                    <a:pt x="5728194" y="2867281"/>
                  </a:cubicBezTo>
                  <a:lnTo>
                    <a:pt x="5729003" y="2860587"/>
                  </a:lnTo>
                  <a:cubicBezTo>
                    <a:pt x="5729262" y="2860231"/>
                    <a:pt x="5729359" y="2859908"/>
                    <a:pt x="5729262" y="2859487"/>
                  </a:cubicBezTo>
                  <a:cubicBezTo>
                    <a:pt x="5729197" y="2858905"/>
                    <a:pt x="5729359" y="2858743"/>
                    <a:pt x="5730102" y="2858743"/>
                  </a:cubicBezTo>
                  <a:cubicBezTo>
                    <a:pt x="5730426" y="2858743"/>
                    <a:pt x="5730749" y="2858840"/>
                    <a:pt x="5731170" y="2858905"/>
                  </a:cubicBezTo>
                  <a:lnTo>
                    <a:pt x="5731590" y="2858161"/>
                  </a:lnTo>
                  <a:cubicBezTo>
                    <a:pt x="5731914" y="2858161"/>
                    <a:pt x="5732334" y="2858258"/>
                    <a:pt x="5733013" y="2858258"/>
                  </a:cubicBezTo>
                  <a:cubicBezTo>
                    <a:pt x="5732754" y="2858000"/>
                    <a:pt x="5732593" y="2857676"/>
                    <a:pt x="5732431" y="2857676"/>
                  </a:cubicBezTo>
                  <a:cubicBezTo>
                    <a:pt x="5731267" y="2857514"/>
                    <a:pt x="5731331" y="2857417"/>
                    <a:pt x="5731073" y="2856771"/>
                  </a:cubicBezTo>
                  <a:cubicBezTo>
                    <a:pt x="5730943" y="2856350"/>
                    <a:pt x="5731428" y="2855930"/>
                    <a:pt x="5730846" y="2855509"/>
                  </a:cubicBezTo>
                  <a:cubicBezTo>
                    <a:pt x="5730588" y="2855348"/>
                    <a:pt x="5730846" y="2854766"/>
                    <a:pt x="5731008" y="2854377"/>
                  </a:cubicBezTo>
                  <a:cubicBezTo>
                    <a:pt x="5731267" y="2853698"/>
                    <a:pt x="5731331" y="2853116"/>
                    <a:pt x="5731170" y="2852372"/>
                  </a:cubicBezTo>
                  <a:lnTo>
                    <a:pt x="5731073" y="2852372"/>
                  </a:lnTo>
                  <a:lnTo>
                    <a:pt x="5731170" y="2852372"/>
                  </a:lnTo>
                  <a:cubicBezTo>
                    <a:pt x="5731073" y="2852114"/>
                    <a:pt x="5731008" y="2851887"/>
                    <a:pt x="5730943" y="2851628"/>
                  </a:cubicBezTo>
                  <a:cubicBezTo>
                    <a:pt x="5731267" y="2851725"/>
                    <a:pt x="5731493" y="2851790"/>
                    <a:pt x="5731687" y="2851887"/>
                  </a:cubicBezTo>
                  <a:cubicBezTo>
                    <a:pt x="5731816" y="2851952"/>
                    <a:pt x="5732011" y="2852114"/>
                    <a:pt x="5732237" y="2852211"/>
                  </a:cubicBezTo>
                  <a:cubicBezTo>
                    <a:pt x="5732819" y="2851887"/>
                    <a:pt x="5732657" y="2851531"/>
                    <a:pt x="5732496" y="2851208"/>
                  </a:cubicBezTo>
                  <a:cubicBezTo>
                    <a:pt x="5732431" y="2851046"/>
                    <a:pt x="5731914" y="2850561"/>
                    <a:pt x="5732657" y="2850399"/>
                  </a:cubicBezTo>
                  <a:cubicBezTo>
                    <a:pt x="5732593" y="2850238"/>
                    <a:pt x="5732496" y="2850044"/>
                    <a:pt x="5732431" y="2849979"/>
                  </a:cubicBezTo>
                  <a:cubicBezTo>
                    <a:pt x="5731914" y="2849397"/>
                    <a:pt x="5731428" y="2848815"/>
                    <a:pt x="5731687" y="2847974"/>
                  </a:cubicBezTo>
                  <a:cubicBezTo>
                    <a:pt x="5732075" y="2846745"/>
                    <a:pt x="5731914" y="2845322"/>
                    <a:pt x="5732431" y="2844093"/>
                  </a:cubicBezTo>
                  <a:cubicBezTo>
                    <a:pt x="5732819" y="2843090"/>
                    <a:pt x="5732754" y="2843026"/>
                    <a:pt x="5733822" y="2842444"/>
                  </a:cubicBezTo>
                  <a:cubicBezTo>
                    <a:pt x="5733498" y="2842185"/>
                    <a:pt x="5733013" y="2841959"/>
                    <a:pt x="5732916" y="2841603"/>
                  </a:cubicBezTo>
                  <a:cubicBezTo>
                    <a:pt x="5732754" y="2841376"/>
                    <a:pt x="5733013" y="2841021"/>
                    <a:pt x="5733078" y="2840697"/>
                  </a:cubicBezTo>
                  <a:cubicBezTo>
                    <a:pt x="5733142" y="2840374"/>
                    <a:pt x="5733401" y="2840050"/>
                    <a:pt x="5733078" y="2839630"/>
                  </a:cubicBezTo>
                  <a:cubicBezTo>
                    <a:pt x="5732916" y="2839468"/>
                    <a:pt x="5733563" y="2839048"/>
                    <a:pt x="5733498" y="2838789"/>
                  </a:cubicBezTo>
                  <a:cubicBezTo>
                    <a:pt x="5733337" y="2838466"/>
                    <a:pt x="5733498" y="2838142"/>
                    <a:pt x="5733563" y="2837884"/>
                  </a:cubicBezTo>
                  <a:cubicBezTo>
                    <a:pt x="5733822" y="2837140"/>
                    <a:pt x="5733983" y="2836299"/>
                    <a:pt x="5734242" y="2835555"/>
                  </a:cubicBezTo>
                  <a:cubicBezTo>
                    <a:pt x="5734307" y="2835167"/>
                    <a:pt x="5734663" y="2834746"/>
                    <a:pt x="5734404" y="2834229"/>
                  </a:cubicBezTo>
                  <a:cubicBezTo>
                    <a:pt x="5734307" y="2834003"/>
                    <a:pt x="5734986" y="2833679"/>
                    <a:pt x="5734565" y="2833259"/>
                  </a:cubicBezTo>
                  <a:cubicBezTo>
                    <a:pt x="5734404" y="2833097"/>
                    <a:pt x="5734565" y="2832741"/>
                    <a:pt x="5734727" y="2832580"/>
                  </a:cubicBezTo>
                  <a:cubicBezTo>
                    <a:pt x="5735633" y="2831998"/>
                    <a:pt x="5735406" y="2831351"/>
                    <a:pt x="5735083" y="2830672"/>
                  </a:cubicBezTo>
                  <a:cubicBezTo>
                    <a:pt x="5734986" y="2830607"/>
                    <a:pt x="5734986" y="2830348"/>
                    <a:pt x="5735083" y="2830283"/>
                  </a:cubicBezTo>
                  <a:cubicBezTo>
                    <a:pt x="5736312" y="2829863"/>
                    <a:pt x="5735406" y="2829119"/>
                    <a:pt x="5735406" y="2828602"/>
                  </a:cubicBezTo>
                  <a:cubicBezTo>
                    <a:pt x="5735406" y="2828117"/>
                    <a:pt x="5735309" y="2827696"/>
                    <a:pt x="5735568" y="2827276"/>
                  </a:cubicBezTo>
                  <a:cubicBezTo>
                    <a:pt x="5735827" y="2826952"/>
                    <a:pt x="5735891" y="2826888"/>
                    <a:pt x="5735633" y="2826532"/>
                  </a:cubicBezTo>
                  <a:cubicBezTo>
                    <a:pt x="5735471" y="2826370"/>
                    <a:pt x="5735471" y="2826144"/>
                    <a:pt x="5735568" y="2825885"/>
                  </a:cubicBezTo>
                  <a:cubicBezTo>
                    <a:pt x="5736053" y="2824721"/>
                    <a:pt x="5735212" y="2823557"/>
                    <a:pt x="5735730" y="2822392"/>
                  </a:cubicBezTo>
                  <a:cubicBezTo>
                    <a:pt x="5734824" y="2821584"/>
                    <a:pt x="5735471" y="2820743"/>
                    <a:pt x="5735633" y="2819934"/>
                  </a:cubicBezTo>
                  <a:cubicBezTo>
                    <a:pt x="5735633" y="2819837"/>
                    <a:pt x="5735633" y="2819579"/>
                    <a:pt x="5735471" y="2819514"/>
                  </a:cubicBezTo>
                  <a:cubicBezTo>
                    <a:pt x="5735212" y="2819255"/>
                    <a:pt x="5735148" y="2819093"/>
                    <a:pt x="5735148" y="2818835"/>
                  </a:cubicBezTo>
                  <a:lnTo>
                    <a:pt x="5734404" y="2818770"/>
                  </a:lnTo>
                  <a:lnTo>
                    <a:pt x="5734501" y="2818188"/>
                  </a:lnTo>
                  <a:cubicBezTo>
                    <a:pt x="5734727" y="2818091"/>
                    <a:pt x="5734986" y="2818026"/>
                    <a:pt x="5735212" y="2817929"/>
                  </a:cubicBezTo>
                  <a:cubicBezTo>
                    <a:pt x="5735212" y="2817768"/>
                    <a:pt x="5735148" y="2817509"/>
                    <a:pt x="5735148" y="2817282"/>
                  </a:cubicBezTo>
                  <a:cubicBezTo>
                    <a:pt x="5735633" y="2817185"/>
                    <a:pt x="5735083" y="2816765"/>
                    <a:pt x="5735633" y="2816603"/>
                  </a:cubicBezTo>
                  <a:cubicBezTo>
                    <a:pt x="5735212" y="2816183"/>
                    <a:pt x="5735083" y="2816053"/>
                    <a:pt x="5734889" y="2815859"/>
                  </a:cubicBezTo>
                  <a:lnTo>
                    <a:pt x="5735083" y="2814695"/>
                  </a:lnTo>
                  <a:cubicBezTo>
                    <a:pt x="5735633" y="2814792"/>
                    <a:pt x="5736377" y="2814857"/>
                    <a:pt x="5737282" y="2814954"/>
                  </a:cubicBezTo>
                  <a:lnTo>
                    <a:pt x="5737379" y="2814954"/>
                  </a:lnTo>
                  <a:cubicBezTo>
                    <a:pt x="5736894" y="2814533"/>
                    <a:pt x="5736635" y="2813984"/>
                    <a:pt x="5735827" y="2813628"/>
                  </a:cubicBezTo>
                  <a:cubicBezTo>
                    <a:pt x="5735633" y="2813531"/>
                    <a:pt x="5735568" y="2813304"/>
                    <a:pt x="5735471" y="2813143"/>
                  </a:cubicBezTo>
                  <a:cubicBezTo>
                    <a:pt x="5735212" y="2812722"/>
                    <a:pt x="5736409" y="2812722"/>
                    <a:pt x="5735827" y="2812205"/>
                  </a:cubicBezTo>
                  <a:cubicBezTo>
                    <a:pt x="5735633" y="2812043"/>
                    <a:pt x="5735568" y="2811914"/>
                    <a:pt x="5735568" y="2811720"/>
                  </a:cubicBezTo>
                  <a:lnTo>
                    <a:pt x="5735730" y="2810653"/>
                  </a:lnTo>
                  <a:cubicBezTo>
                    <a:pt x="5735891" y="2810394"/>
                    <a:pt x="5736215" y="2810135"/>
                    <a:pt x="5736053" y="2809973"/>
                  </a:cubicBezTo>
                  <a:cubicBezTo>
                    <a:pt x="5735891" y="2809844"/>
                    <a:pt x="5735891" y="2809650"/>
                    <a:pt x="5735891" y="2809585"/>
                  </a:cubicBezTo>
                  <a:lnTo>
                    <a:pt x="5735891" y="2809488"/>
                  </a:lnTo>
                  <a:cubicBezTo>
                    <a:pt x="5735956" y="2809165"/>
                    <a:pt x="5736635" y="2809003"/>
                    <a:pt x="5736797" y="2808647"/>
                  </a:cubicBezTo>
                  <a:cubicBezTo>
                    <a:pt x="5736150" y="2807677"/>
                    <a:pt x="5736377" y="2806836"/>
                    <a:pt x="5737217" y="2805995"/>
                  </a:cubicBezTo>
                  <a:lnTo>
                    <a:pt x="5736635" y="2805446"/>
                  </a:lnTo>
                  <a:cubicBezTo>
                    <a:pt x="5737541" y="2805187"/>
                    <a:pt x="5737056" y="2804702"/>
                    <a:pt x="5737056" y="2804281"/>
                  </a:cubicBezTo>
                  <a:cubicBezTo>
                    <a:pt x="5737056" y="2803861"/>
                    <a:pt x="5737541" y="2803376"/>
                    <a:pt x="5737379" y="2803020"/>
                  </a:cubicBezTo>
                  <a:cubicBezTo>
                    <a:pt x="5737056" y="2802535"/>
                    <a:pt x="5738123" y="2802276"/>
                    <a:pt x="5737476" y="2801856"/>
                  </a:cubicBezTo>
                  <a:cubicBezTo>
                    <a:pt x="5737897" y="2801791"/>
                    <a:pt x="5738382" y="2801694"/>
                    <a:pt x="5738867" y="2801629"/>
                  </a:cubicBezTo>
                  <a:cubicBezTo>
                    <a:pt x="5738382" y="2801371"/>
                    <a:pt x="5737961" y="2801112"/>
                    <a:pt x="5737379" y="2800789"/>
                  </a:cubicBezTo>
                  <a:lnTo>
                    <a:pt x="5737379" y="2800627"/>
                  </a:lnTo>
                  <a:cubicBezTo>
                    <a:pt x="5737541" y="2800303"/>
                    <a:pt x="5737379" y="2799883"/>
                    <a:pt x="5738026" y="2799624"/>
                  </a:cubicBezTo>
                  <a:cubicBezTo>
                    <a:pt x="5738220" y="2799560"/>
                    <a:pt x="5737897" y="2799042"/>
                    <a:pt x="5738026" y="2798816"/>
                  </a:cubicBezTo>
                  <a:cubicBezTo>
                    <a:pt x="5738220" y="2798557"/>
                    <a:pt x="5738026" y="2798492"/>
                    <a:pt x="5737800" y="2798298"/>
                  </a:cubicBezTo>
                  <a:lnTo>
                    <a:pt x="5737961" y="2797554"/>
                  </a:lnTo>
                  <a:lnTo>
                    <a:pt x="5738640" y="2797069"/>
                  </a:lnTo>
                  <a:lnTo>
                    <a:pt x="5738220" y="2796325"/>
                  </a:lnTo>
                  <a:lnTo>
                    <a:pt x="5738382" y="2795355"/>
                  </a:lnTo>
                  <a:lnTo>
                    <a:pt x="5738802" y="2794999"/>
                  </a:lnTo>
                  <a:cubicBezTo>
                    <a:pt x="5738640" y="2794902"/>
                    <a:pt x="5738543" y="2794838"/>
                    <a:pt x="5738446" y="2794741"/>
                  </a:cubicBezTo>
                  <a:lnTo>
                    <a:pt x="5739449" y="2788628"/>
                  </a:lnTo>
                  <a:cubicBezTo>
                    <a:pt x="5739611" y="2788467"/>
                    <a:pt x="5739869" y="2788370"/>
                    <a:pt x="5740290" y="2788143"/>
                  </a:cubicBezTo>
                  <a:cubicBezTo>
                    <a:pt x="5740096" y="2787884"/>
                    <a:pt x="5739869" y="2787723"/>
                    <a:pt x="5739611" y="2787464"/>
                  </a:cubicBezTo>
                  <a:lnTo>
                    <a:pt x="5739966" y="2785071"/>
                  </a:lnTo>
                  <a:cubicBezTo>
                    <a:pt x="5740290" y="2784909"/>
                    <a:pt x="5740775" y="2784812"/>
                    <a:pt x="5741195" y="2784747"/>
                  </a:cubicBezTo>
                  <a:cubicBezTo>
                    <a:pt x="5740872" y="2784392"/>
                    <a:pt x="5740452" y="2784489"/>
                    <a:pt x="5740031" y="2784553"/>
                  </a:cubicBezTo>
                  <a:lnTo>
                    <a:pt x="5740193" y="2783648"/>
                  </a:lnTo>
                  <a:lnTo>
                    <a:pt x="5740355" y="2783583"/>
                  </a:lnTo>
                  <a:lnTo>
                    <a:pt x="5740290" y="2783486"/>
                  </a:lnTo>
                  <a:lnTo>
                    <a:pt x="5740775" y="2780090"/>
                  </a:lnTo>
                  <a:lnTo>
                    <a:pt x="5740937" y="2778797"/>
                  </a:lnTo>
                  <a:lnTo>
                    <a:pt x="5741098" y="2778441"/>
                  </a:lnTo>
                  <a:cubicBezTo>
                    <a:pt x="5741842" y="2778603"/>
                    <a:pt x="5742360" y="2778700"/>
                    <a:pt x="5742166" y="2778118"/>
                  </a:cubicBezTo>
                  <a:cubicBezTo>
                    <a:pt x="5741842" y="2778182"/>
                    <a:pt x="5741519" y="2778279"/>
                    <a:pt x="5741098" y="2778441"/>
                  </a:cubicBezTo>
                  <a:cubicBezTo>
                    <a:pt x="5741098" y="2778441"/>
                    <a:pt x="5741098" y="2778441"/>
                    <a:pt x="5741034" y="2778441"/>
                  </a:cubicBezTo>
                  <a:lnTo>
                    <a:pt x="5741195" y="2777277"/>
                  </a:lnTo>
                  <a:lnTo>
                    <a:pt x="5741292" y="2777212"/>
                  </a:lnTo>
                  <a:cubicBezTo>
                    <a:pt x="5741195" y="2777212"/>
                    <a:pt x="5741195" y="2777115"/>
                    <a:pt x="5741195" y="2777115"/>
                  </a:cubicBezTo>
                  <a:lnTo>
                    <a:pt x="5741519" y="2775142"/>
                  </a:lnTo>
                  <a:cubicBezTo>
                    <a:pt x="5742166" y="2775627"/>
                    <a:pt x="5742586" y="2776209"/>
                    <a:pt x="5744009" y="2776112"/>
                  </a:cubicBezTo>
                  <a:cubicBezTo>
                    <a:pt x="5743589" y="2775627"/>
                    <a:pt x="5743265" y="2775304"/>
                    <a:pt x="5743006" y="2774948"/>
                  </a:cubicBezTo>
                  <a:cubicBezTo>
                    <a:pt x="5742424" y="2775045"/>
                    <a:pt x="5742036" y="2775045"/>
                    <a:pt x="5741519" y="2775142"/>
                  </a:cubicBezTo>
                  <a:cubicBezTo>
                    <a:pt x="5742942" y="2766669"/>
                    <a:pt x="5744850" y="2758325"/>
                    <a:pt x="5744656" y="2749787"/>
                  </a:cubicBezTo>
                  <a:lnTo>
                    <a:pt x="5745173" y="2749884"/>
                  </a:lnTo>
                  <a:cubicBezTo>
                    <a:pt x="5745432" y="2749463"/>
                    <a:pt x="5745432" y="2749366"/>
                    <a:pt x="5744591" y="2749140"/>
                  </a:cubicBezTo>
                  <a:cubicBezTo>
                    <a:pt x="5744591" y="2748623"/>
                    <a:pt x="5744494" y="2748138"/>
                    <a:pt x="5744494" y="2747717"/>
                  </a:cubicBezTo>
                  <a:cubicBezTo>
                    <a:pt x="5744656" y="2747297"/>
                    <a:pt x="5745173" y="2746909"/>
                    <a:pt x="5745012" y="2746650"/>
                  </a:cubicBezTo>
                  <a:cubicBezTo>
                    <a:pt x="5744915" y="2746553"/>
                    <a:pt x="5745012" y="2746488"/>
                    <a:pt x="5745012" y="2746391"/>
                  </a:cubicBezTo>
                  <a:cubicBezTo>
                    <a:pt x="5747243" y="2744321"/>
                    <a:pt x="5750316" y="2743092"/>
                    <a:pt x="5754520" y="2745162"/>
                  </a:cubicBezTo>
                  <a:cubicBezTo>
                    <a:pt x="5755102" y="2745421"/>
                    <a:pt x="5755684" y="2745809"/>
                    <a:pt x="5756105" y="2746229"/>
                  </a:cubicBezTo>
                  <a:lnTo>
                    <a:pt x="5755846" y="2746391"/>
                  </a:lnTo>
                  <a:cubicBezTo>
                    <a:pt x="5756105" y="2746488"/>
                    <a:pt x="5756266" y="2746553"/>
                    <a:pt x="5756525" y="2746553"/>
                  </a:cubicBezTo>
                  <a:lnTo>
                    <a:pt x="5757075" y="2747135"/>
                  </a:lnTo>
                  <a:cubicBezTo>
                    <a:pt x="5757010" y="2747232"/>
                    <a:pt x="5757010" y="2747297"/>
                    <a:pt x="5756913" y="2747394"/>
                  </a:cubicBezTo>
                  <a:cubicBezTo>
                    <a:pt x="5756654" y="2747555"/>
                    <a:pt x="5756428" y="2747652"/>
                    <a:pt x="5756654" y="2747879"/>
                  </a:cubicBezTo>
                  <a:cubicBezTo>
                    <a:pt x="5757010" y="2748299"/>
                    <a:pt x="5756751" y="2748720"/>
                    <a:pt x="5756525" y="2748978"/>
                  </a:cubicBezTo>
                  <a:cubicBezTo>
                    <a:pt x="5755910" y="2749625"/>
                    <a:pt x="5756008" y="2750304"/>
                    <a:pt x="5756105" y="2751048"/>
                  </a:cubicBezTo>
                  <a:cubicBezTo>
                    <a:pt x="5756105" y="2751436"/>
                    <a:pt x="5754682" y="2752859"/>
                    <a:pt x="5753938" y="2753183"/>
                  </a:cubicBezTo>
                  <a:cubicBezTo>
                    <a:pt x="5754261" y="2753280"/>
                    <a:pt x="5754585" y="2753344"/>
                    <a:pt x="5754843" y="2753344"/>
                  </a:cubicBezTo>
                  <a:cubicBezTo>
                    <a:pt x="5755361" y="2754024"/>
                    <a:pt x="5754940" y="2754670"/>
                    <a:pt x="5755587" y="2755253"/>
                  </a:cubicBezTo>
                  <a:cubicBezTo>
                    <a:pt x="5755781" y="2755350"/>
                    <a:pt x="5755587" y="2755673"/>
                    <a:pt x="5755522" y="2755835"/>
                  </a:cubicBezTo>
                  <a:cubicBezTo>
                    <a:pt x="5755425" y="2755932"/>
                    <a:pt x="5755102" y="2755996"/>
                    <a:pt x="5755102" y="2755996"/>
                  </a:cubicBezTo>
                  <a:cubicBezTo>
                    <a:pt x="5755425" y="2756417"/>
                    <a:pt x="5755910" y="2756740"/>
                    <a:pt x="5755264" y="2757258"/>
                  </a:cubicBezTo>
                  <a:cubicBezTo>
                    <a:pt x="5754940" y="2757484"/>
                    <a:pt x="5755199" y="2758066"/>
                    <a:pt x="5755361" y="2758487"/>
                  </a:cubicBezTo>
                  <a:cubicBezTo>
                    <a:pt x="5755425" y="2758745"/>
                    <a:pt x="5754940" y="2759069"/>
                    <a:pt x="5754779" y="2759327"/>
                  </a:cubicBezTo>
                  <a:cubicBezTo>
                    <a:pt x="5755522" y="2760395"/>
                    <a:pt x="5755522" y="2760395"/>
                    <a:pt x="5753711" y="2761139"/>
                  </a:cubicBezTo>
                  <a:cubicBezTo>
                    <a:pt x="5754035" y="2761300"/>
                    <a:pt x="5754358" y="2761462"/>
                    <a:pt x="5754585" y="2761624"/>
                  </a:cubicBezTo>
                  <a:cubicBezTo>
                    <a:pt x="5754779" y="2761785"/>
                    <a:pt x="5755425" y="2762141"/>
                    <a:pt x="5754682" y="2762303"/>
                  </a:cubicBezTo>
                  <a:cubicBezTo>
                    <a:pt x="5754585" y="2762303"/>
                    <a:pt x="5754520" y="2762465"/>
                    <a:pt x="5754585" y="2762529"/>
                  </a:cubicBezTo>
                  <a:cubicBezTo>
                    <a:pt x="5755425" y="2763305"/>
                    <a:pt x="5754682" y="2764049"/>
                    <a:pt x="5755005" y="2764793"/>
                  </a:cubicBezTo>
                  <a:cubicBezTo>
                    <a:pt x="5755102" y="2765019"/>
                    <a:pt x="5754940" y="2765375"/>
                    <a:pt x="5754843" y="2765602"/>
                  </a:cubicBezTo>
                  <a:cubicBezTo>
                    <a:pt x="5754682" y="2765925"/>
                    <a:pt x="5753938" y="2766184"/>
                    <a:pt x="5754520" y="2766669"/>
                  </a:cubicBezTo>
                  <a:cubicBezTo>
                    <a:pt x="5753841" y="2766928"/>
                    <a:pt x="5754455" y="2767445"/>
                    <a:pt x="5754196" y="2767768"/>
                  </a:cubicBezTo>
                  <a:cubicBezTo>
                    <a:pt x="5753841" y="2768189"/>
                    <a:pt x="5754358" y="2768577"/>
                    <a:pt x="5754196" y="2768997"/>
                  </a:cubicBezTo>
                  <a:cubicBezTo>
                    <a:pt x="5754196" y="2769094"/>
                    <a:pt x="5754196" y="2769321"/>
                    <a:pt x="5754261" y="2769321"/>
                  </a:cubicBezTo>
                  <a:cubicBezTo>
                    <a:pt x="5755522" y="2769677"/>
                    <a:pt x="5755005" y="2770259"/>
                    <a:pt x="5754843" y="2770744"/>
                  </a:cubicBezTo>
                  <a:cubicBezTo>
                    <a:pt x="5754520" y="2771811"/>
                    <a:pt x="5754358" y="2771811"/>
                    <a:pt x="5754682" y="2772490"/>
                  </a:cubicBezTo>
                  <a:cubicBezTo>
                    <a:pt x="5754843" y="2772814"/>
                    <a:pt x="5755102" y="2773072"/>
                    <a:pt x="5754520" y="2773234"/>
                  </a:cubicBezTo>
                  <a:cubicBezTo>
                    <a:pt x="5754455" y="2773234"/>
                    <a:pt x="5754358" y="2773557"/>
                    <a:pt x="5754520" y="2773654"/>
                  </a:cubicBezTo>
                  <a:cubicBezTo>
                    <a:pt x="5754940" y="2773978"/>
                    <a:pt x="5754940" y="2774398"/>
                    <a:pt x="5754779" y="2774722"/>
                  </a:cubicBezTo>
                  <a:cubicBezTo>
                    <a:pt x="5754585" y="2775045"/>
                    <a:pt x="5754682" y="2775466"/>
                    <a:pt x="5754779" y="2775789"/>
                  </a:cubicBezTo>
                  <a:cubicBezTo>
                    <a:pt x="5754779" y="2776209"/>
                    <a:pt x="5754779" y="2776533"/>
                    <a:pt x="5754843" y="2776856"/>
                  </a:cubicBezTo>
                  <a:cubicBezTo>
                    <a:pt x="5753032" y="2782095"/>
                    <a:pt x="5751706" y="2787561"/>
                    <a:pt x="5752385" y="2792445"/>
                  </a:cubicBezTo>
                  <a:cubicBezTo>
                    <a:pt x="5752288" y="2792509"/>
                    <a:pt x="5752191" y="2792606"/>
                    <a:pt x="5752191" y="2792768"/>
                  </a:cubicBezTo>
                  <a:cubicBezTo>
                    <a:pt x="5752191" y="2793027"/>
                    <a:pt x="5752030" y="2793188"/>
                    <a:pt x="5752030" y="2793415"/>
                  </a:cubicBezTo>
                  <a:cubicBezTo>
                    <a:pt x="5752030" y="2793576"/>
                    <a:pt x="5752127" y="2793835"/>
                    <a:pt x="5752288" y="2793997"/>
                  </a:cubicBezTo>
                  <a:cubicBezTo>
                    <a:pt x="5752773" y="2794579"/>
                    <a:pt x="5752709" y="2794902"/>
                    <a:pt x="5751641" y="2794902"/>
                  </a:cubicBezTo>
                  <a:cubicBezTo>
                    <a:pt x="5751447" y="2794902"/>
                    <a:pt x="5751286" y="2795258"/>
                    <a:pt x="5751059" y="2795420"/>
                  </a:cubicBezTo>
                  <a:cubicBezTo>
                    <a:pt x="5751447" y="2795485"/>
                    <a:pt x="5751868" y="2795646"/>
                    <a:pt x="5752450" y="2795840"/>
                  </a:cubicBezTo>
                  <a:cubicBezTo>
                    <a:pt x="5752288" y="2796067"/>
                    <a:pt x="5752127" y="2796422"/>
                    <a:pt x="5751965" y="2796746"/>
                  </a:cubicBezTo>
                  <a:cubicBezTo>
                    <a:pt x="5752288" y="2796972"/>
                    <a:pt x="5752191" y="2797393"/>
                    <a:pt x="5752385" y="2797813"/>
                  </a:cubicBezTo>
                  <a:cubicBezTo>
                    <a:pt x="5752515" y="2798298"/>
                    <a:pt x="5752515" y="2798654"/>
                    <a:pt x="5752127" y="2798977"/>
                  </a:cubicBezTo>
                  <a:cubicBezTo>
                    <a:pt x="5752030" y="2799042"/>
                    <a:pt x="5752030" y="2799139"/>
                    <a:pt x="5752127" y="2799236"/>
                  </a:cubicBezTo>
                  <a:cubicBezTo>
                    <a:pt x="5752515" y="2799883"/>
                    <a:pt x="5752288" y="2800465"/>
                    <a:pt x="5752127" y="2801047"/>
                  </a:cubicBezTo>
                  <a:cubicBezTo>
                    <a:pt x="5752030" y="2801371"/>
                    <a:pt x="5751868" y="2801694"/>
                    <a:pt x="5751965" y="2802050"/>
                  </a:cubicBezTo>
                  <a:cubicBezTo>
                    <a:pt x="5752288" y="2803440"/>
                    <a:pt x="5752288" y="2803440"/>
                    <a:pt x="5751124" y="2804605"/>
                  </a:cubicBezTo>
                  <a:cubicBezTo>
                    <a:pt x="5751059" y="2804702"/>
                    <a:pt x="5750962" y="2805025"/>
                    <a:pt x="5751059" y="2805025"/>
                  </a:cubicBezTo>
                  <a:cubicBezTo>
                    <a:pt x="5751965" y="2805349"/>
                    <a:pt x="5751706" y="2805834"/>
                    <a:pt x="5751868" y="2806351"/>
                  </a:cubicBezTo>
                  <a:cubicBezTo>
                    <a:pt x="5752030" y="2806836"/>
                    <a:pt x="5751965" y="2807321"/>
                    <a:pt x="5752030" y="2807839"/>
                  </a:cubicBezTo>
                  <a:cubicBezTo>
                    <a:pt x="5752127" y="2808162"/>
                    <a:pt x="5751124" y="2808259"/>
                    <a:pt x="5751771" y="2808647"/>
                  </a:cubicBezTo>
                  <a:cubicBezTo>
                    <a:pt x="5751447" y="2808906"/>
                    <a:pt x="5751124" y="2809068"/>
                    <a:pt x="5750704" y="2809391"/>
                  </a:cubicBezTo>
                  <a:cubicBezTo>
                    <a:pt x="5750865" y="2809812"/>
                    <a:pt x="5751544" y="2810232"/>
                    <a:pt x="5752127" y="2810653"/>
                  </a:cubicBezTo>
                  <a:cubicBezTo>
                    <a:pt x="5750704" y="2816603"/>
                    <a:pt x="5749378" y="2822489"/>
                    <a:pt x="5748731" y="2828602"/>
                  </a:cubicBezTo>
                  <a:cubicBezTo>
                    <a:pt x="5747631" y="2838045"/>
                    <a:pt x="5747243" y="2847651"/>
                    <a:pt x="5745658" y="2857094"/>
                  </a:cubicBezTo>
                  <a:cubicBezTo>
                    <a:pt x="5745238" y="2859326"/>
                    <a:pt x="5744850" y="2861654"/>
                    <a:pt x="5744429" y="2863950"/>
                  </a:cubicBezTo>
                  <a:cubicBezTo>
                    <a:pt x="5744235" y="2864047"/>
                    <a:pt x="5743847" y="2864047"/>
                    <a:pt x="5743589" y="2864047"/>
                  </a:cubicBezTo>
                  <a:cubicBezTo>
                    <a:pt x="5742683" y="2863789"/>
                    <a:pt x="5741842" y="2863950"/>
                    <a:pt x="5741034" y="2864306"/>
                  </a:cubicBezTo>
                  <a:cubicBezTo>
                    <a:pt x="5741422" y="2864468"/>
                    <a:pt x="5741842" y="2864630"/>
                    <a:pt x="5742424" y="2864888"/>
                  </a:cubicBezTo>
                  <a:cubicBezTo>
                    <a:pt x="5742942" y="2864532"/>
                    <a:pt x="5743686" y="2864371"/>
                    <a:pt x="5744429" y="2864371"/>
                  </a:cubicBezTo>
                  <a:lnTo>
                    <a:pt x="5744171" y="2865697"/>
                  </a:lnTo>
                  <a:cubicBezTo>
                    <a:pt x="5744009" y="2865632"/>
                    <a:pt x="5743847" y="2865535"/>
                    <a:pt x="5743686" y="2865535"/>
                  </a:cubicBezTo>
                  <a:cubicBezTo>
                    <a:pt x="5743330" y="2865535"/>
                    <a:pt x="5743006" y="2865697"/>
                    <a:pt x="5742683" y="2865794"/>
                  </a:cubicBezTo>
                  <a:lnTo>
                    <a:pt x="5742586" y="2865697"/>
                  </a:lnTo>
                  <a:cubicBezTo>
                    <a:pt x="5742586" y="2865697"/>
                    <a:pt x="5742521" y="2865632"/>
                    <a:pt x="5742424" y="2865535"/>
                  </a:cubicBezTo>
                  <a:cubicBezTo>
                    <a:pt x="5742101" y="2865955"/>
                    <a:pt x="5741778" y="2866279"/>
                    <a:pt x="5741422" y="2866796"/>
                  </a:cubicBezTo>
                  <a:cubicBezTo>
                    <a:pt x="5742263" y="2867023"/>
                    <a:pt x="5743103" y="2867120"/>
                    <a:pt x="5743847" y="2867346"/>
                  </a:cubicBezTo>
                  <a:cubicBezTo>
                    <a:pt x="5743589" y="2869610"/>
                    <a:pt x="5743427" y="2871745"/>
                    <a:pt x="5743589" y="2873976"/>
                  </a:cubicBezTo>
                  <a:cubicBezTo>
                    <a:pt x="5741939" y="2880024"/>
                    <a:pt x="5740193" y="2886718"/>
                    <a:pt x="5742101" y="2893122"/>
                  </a:cubicBezTo>
                  <a:cubicBezTo>
                    <a:pt x="5741939" y="2893284"/>
                    <a:pt x="5741778" y="2893348"/>
                    <a:pt x="5741616" y="2893445"/>
                  </a:cubicBezTo>
                  <a:cubicBezTo>
                    <a:pt x="5740710" y="2893930"/>
                    <a:pt x="5741098" y="2894351"/>
                    <a:pt x="5741616" y="2894836"/>
                  </a:cubicBezTo>
                  <a:cubicBezTo>
                    <a:pt x="5741422" y="2894998"/>
                    <a:pt x="5741260" y="2895192"/>
                    <a:pt x="5741034" y="2895418"/>
                  </a:cubicBezTo>
                  <a:cubicBezTo>
                    <a:pt x="5740872" y="2895580"/>
                    <a:pt x="5740355" y="2896259"/>
                    <a:pt x="5740452" y="2896421"/>
                  </a:cubicBezTo>
                  <a:cubicBezTo>
                    <a:pt x="5740516" y="2896679"/>
                    <a:pt x="5740710" y="2897003"/>
                    <a:pt x="5740613" y="2897003"/>
                  </a:cubicBezTo>
                  <a:cubicBezTo>
                    <a:pt x="5740096" y="2897164"/>
                    <a:pt x="5740193" y="2897488"/>
                    <a:pt x="5739966" y="2897747"/>
                  </a:cubicBezTo>
                  <a:cubicBezTo>
                    <a:pt x="5739772" y="2898005"/>
                    <a:pt x="5739546" y="2898167"/>
                    <a:pt x="5739449" y="2898393"/>
                  </a:cubicBezTo>
                  <a:cubicBezTo>
                    <a:pt x="5739287" y="2898749"/>
                    <a:pt x="5739352" y="2898749"/>
                    <a:pt x="5740193" y="2899073"/>
                  </a:cubicBezTo>
                  <a:cubicBezTo>
                    <a:pt x="5740355" y="2899137"/>
                    <a:pt x="5740613" y="2899331"/>
                    <a:pt x="5740710" y="2899493"/>
                  </a:cubicBezTo>
                  <a:cubicBezTo>
                    <a:pt x="5740872" y="2899719"/>
                    <a:pt x="5740872" y="2899978"/>
                    <a:pt x="5740937" y="2900237"/>
                  </a:cubicBezTo>
                  <a:cubicBezTo>
                    <a:pt x="5740096" y="2900463"/>
                    <a:pt x="5740031" y="2900463"/>
                    <a:pt x="5738543" y="2900302"/>
                  </a:cubicBezTo>
                  <a:cubicBezTo>
                    <a:pt x="5738446" y="2901142"/>
                    <a:pt x="5739352" y="2901142"/>
                    <a:pt x="5740096" y="2901304"/>
                  </a:cubicBezTo>
                  <a:cubicBezTo>
                    <a:pt x="5740193" y="2901563"/>
                    <a:pt x="5740290" y="2901789"/>
                    <a:pt x="5740452" y="2902048"/>
                  </a:cubicBezTo>
                  <a:cubicBezTo>
                    <a:pt x="5740031" y="2902468"/>
                    <a:pt x="5738867" y="2902371"/>
                    <a:pt x="5739029" y="2903277"/>
                  </a:cubicBezTo>
                  <a:cubicBezTo>
                    <a:pt x="5739546" y="2903697"/>
                    <a:pt x="5740516" y="2903794"/>
                    <a:pt x="5740710" y="2904603"/>
                  </a:cubicBezTo>
                  <a:cubicBezTo>
                    <a:pt x="5740872" y="2905541"/>
                    <a:pt x="5740613" y="2905929"/>
                    <a:pt x="5739287" y="2906026"/>
                  </a:cubicBezTo>
                  <a:cubicBezTo>
                    <a:pt x="5739126" y="2906026"/>
                    <a:pt x="5738964" y="2906026"/>
                    <a:pt x="5738382" y="2905929"/>
                  </a:cubicBezTo>
                  <a:cubicBezTo>
                    <a:pt x="5739029" y="2906349"/>
                    <a:pt x="5740031" y="2906349"/>
                    <a:pt x="5739966" y="2906931"/>
                  </a:cubicBezTo>
                  <a:cubicBezTo>
                    <a:pt x="5739772" y="2907514"/>
                    <a:pt x="5739966" y="2907999"/>
                    <a:pt x="5740193" y="2908516"/>
                  </a:cubicBezTo>
                  <a:cubicBezTo>
                    <a:pt x="5740290" y="2908743"/>
                    <a:pt x="5739449" y="2908937"/>
                    <a:pt x="5740031" y="2909325"/>
                  </a:cubicBezTo>
                  <a:cubicBezTo>
                    <a:pt x="5740355" y="2909583"/>
                    <a:pt x="5740516" y="2909907"/>
                    <a:pt x="5740710" y="2910166"/>
                  </a:cubicBezTo>
                  <a:cubicBezTo>
                    <a:pt x="5740775" y="2910327"/>
                    <a:pt x="5740872" y="2910489"/>
                    <a:pt x="5740937" y="2910748"/>
                  </a:cubicBezTo>
                  <a:cubicBezTo>
                    <a:pt x="5740613" y="2910909"/>
                    <a:pt x="5740096" y="2911071"/>
                    <a:pt x="5739708" y="2911233"/>
                  </a:cubicBezTo>
                  <a:cubicBezTo>
                    <a:pt x="5739708" y="2911330"/>
                    <a:pt x="5739708" y="2911394"/>
                    <a:pt x="5739772" y="2911491"/>
                  </a:cubicBezTo>
                  <a:cubicBezTo>
                    <a:pt x="5740031" y="2911750"/>
                    <a:pt x="5740290" y="2911977"/>
                    <a:pt x="5740193" y="2912397"/>
                  </a:cubicBezTo>
                  <a:cubicBezTo>
                    <a:pt x="5739869" y="2913885"/>
                    <a:pt x="5739966" y="2913982"/>
                    <a:pt x="5740710" y="2915146"/>
                  </a:cubicBezTo>
                  <a:cubicBezTo>
                    <a:pt x="5740355" y="2915308"/>
                    <a:pt x="5740031" y="2915469"/>
                    <a:pt x="5739546" y="2915696"/>
                  </a:cubicBezTo>
                  <a:cubicBezTo>
                    <a:pt x="5739772" y="2915955"/>
                    <a:pt x="5739869" y="2916278"/>
                    <a:pt x="5740193" y="2916375"/>
                  </a:cubicBezTo>
                  <a:cubicBezTo>
                    <a:pt x="5740613" y="2916537"/>
                    <a:pt x="5740710" y="2916634"/>
                    <a:pt x="5740613" y="2916860"/>
                  </a:cubicBezTo>
                  <a:cubicBezTo>
                    <a:pt x="5740516" y="2917119"/>
                    <a:pt x="5740516" y="2917442"/>
                    <a:pt x="5740710" y="2917604"/>
                  </a:cubicBezTo>
                  <a:cubicBezTo>
                    <a:pt x="5741098" y="2918283"/>
                    <a:pt x="5740872" y="2918865"/>
                    <a:pt x="5740710" y="2919447"/>
                  </a:cubicBezTo>
                  <a:cubicBezTo>
                    <a:pt x="5740613" y="2919771"/>
                    <a:pt x="5740193" y="2920029"/>
                    <a:pt x="5740290" y="2920353"/>
                  </a:cubicBezTo>
                  <a:cubicBezTo>
                    <a:pt x="5740355" y="2920676"/>
                    <a:pt x="5740452" y="2920935"/>
                    <a:pt x="5740031" y="2921161"/>
                  </a:cubicBezTo>
                  <a:cubicBezTo>
                    <a:pt x="5739966" y="2921161"/>
                    <a:pt x="5739966" y="2921355"/>
                    <a:pt x="5739966" y="2921355"/>
                  </a:cubicBezTo>
                  <a:cubicBezTo>
                    <a:pt x="5741034" y="2921905"/>
                    <a:pt x="5740096" y="2922681"/>
                    <a:pt x="5740452" y="2923425"/>
                  </a:cubicBezTo>
                  <a:cubicBezTo>
                    <a:pt x="5740710" y="2924072"/>
                    <a:pt x="5740193" y="2924816"/>
                    <a:pt x="5739966" y="2925560"/>
                  </a:cubicBezTo>
                  <a:cubicBezTo>
                    <a:pt x="5739708" y="2925560"/>
                    <a:pt x="5739449" y="2925560"/>
                    <a:pt x="5739190" y="2925657"/>
                  </a:cubicBezTo>
                  <a:cubicBezTo>
                    <a:pt x="5739611" y="2926142"/>
                    <a:pt x="5739126" y="2926627"/>
                    <a:pt x="5739190" y="2927209"/>
                  </a:cubicBezTo>
                  <a:cubicBezTo>
                    <a:pt x="5739190" y="2927306"/>
                    <a:pt x="5739352" y="2927371"/>
                    <a:pt x="5739449" y="2927468"/>
                  </a:cubicBezTo>
                  <a:cubicBezTo>
                    <a:pt x="5739126" y="2927630"/>
                    <a:pt x="5738867" y="2927791"/>
                    <a:pt x="5738446" y="2927953"/>
                  </a:cubicBezTo>
                  <a:cubicBezTo>
                    <a:pt x="5738543" y="2928115"/>
                    <a:pt x="5738705" y="2928309"/>
                    <a:pt x="5738705" y="2928470"/>
                  </a:cubicBezTo>
                  <a:cubicBezTo>
                    <a:pt x="5738705" y="2928632"/>
                    <a:pt x="5738640" y="2928794"/>
                    <a:pt x="5738543" y="2928891"/>
                  </a:cubicBezTo>
                  <a:cubicBezTo>
                    <a:pt x="5738382" y="2928794"/>
                    <a:pt x="5738123" y="2928697"/>
                    <a:pt x="5737961" y="2928632"/>
                  </a:cubicBezTo>
                  <a:cubicBezTo>
                    <a:pt x="5737800" y="2928470"/>
                    <a:pt x="5737703" y="2928309"/>
                    <a:pt x="5737541" y="2928115"/>
                  </a:cubicBezTo>
                  <a:cubicBezTo>
                    <a:pt x="5736894" y="2928535"/>
                    <a:pt x="5737056" y="2928956"/>
                    <a:pt x="5737476" y="2929279"/>
                  </a:cubicBezTo>
                  <a:cubicBezTo>
                    <a:pt x="5737897" y="2929635"/>
                    <a:pt x="5738220" y="2929861"/>
                    <a:pt x="5738705" y="2930120"/>
                  </a:cubicBezTo>
                  <a:cubicBezTo>
                    <a:pt x="5739449" y="2930443"/>
                    <a:pt x="5739611" y="2930767"/>
                    <a:pt x="5739126" y="2931349"/>
                  </a:cubicBezTo>
                  <a:cubicBezTo>
                    <a:pt x="5738964" y="2931511"/>
                    <a:pt x="5739126" y="2931931"/>
                    <a:pt x="5739287" y="2932254"/>
                  </a:cubicBezTo>
                  <a:cubicBezTo>
                    <a:pt x="5739772" y="2933095"/>
                    <a:pt x="5739772" y="2933095"/>
                    <a:pt x="5738640" y="2933677"/>
                  </a:cubicBezTo>
                  <a:lnTo>
                    <a:pt x="5739869" y="2934518"/>
                  </a:lnTo>
                  <a:cubicBezTo>
                    <a:pt x="5739449" y="2934745"/>
                    <a:pt x="5739126" y="2934842"/>
                    <a:pt x="5739126" y="2934842"/>
                  </a:cubicBezTo>
                  <a:cubicBezTo>
                    <a:pt x="5739352" y="2935424"/>
                    <a:pt x="5738640" y="2936071"/>
                    <a:pt x="5739223" y="2936588"/>
                  </a:cubicBezTo>
                  <a:cubicBezTo>
                    <a:pt x="5739708" y="2937073"/>
                    <a:pt x="5738543" y="2936976"/>
                    <a:pt x="5738867" y="2937332"/>
                  </a:cubicBezTo>
                  <a:cubicBezTo>
                    <a:pt x="5739223" y="2937558"/>
                    <a:pt x="5739223" y="2937817"/>
                    <a:pt x="5739029" y="2938076"/>
                  </a:cubicBezTo>
                  <a:cubicBezTo>
                    <a:pt x="5738705" y="2938820"/>
                    <a:pt x="5738705" y="2939628"/>
                    <a:pt x="5739449" y="2940372"/>
                  </a:cubicBezTo>
                  <a:cubicBezTo>
                    <a:pt x="5738802" y="2940534"/>
                    <a:pt x="5738285" y="2940728"/>
                    <a:pt x="5737800" y="2940889"/>
                  </a:cubicBezTo>
                  <a:cubicBezTo>
                    <a:pt x="5737961" y="2941051"/>
                    <a:pt x="5737961" y="2941116"/>
                    <a:pt x="5738123" y="2941213"/>
                  </a:cubicBezTo>
                  <a:cubicBezTo>
                    <a:pt x="5738640" y="2941633"/>
                    <a:pt x="5738705" y="2941795"/>
                    <a:pt x="5738382" y="2942280"/>
                  </a:cubicBezTo>
                  <a:cubicBezTo>
                    <a:pt x="5737703" y="2943283"/>
                    <a:pt x="5737638" y="2943865"/>
                    <a:pt x="5738220" y="2945191"/>
                  </a:cubicBezTo>
                  <a:lnTo>
                    <a:pt x="5738026" y="2945611"/>
                  </a:lnTo>
                  <a:cubicBezTo>
                    <a:pt x="5737800" y="2945676"/>
                    <a:pt x="5737541" y="2945773"/>
                    <a:pt x="5737379" y="2945935"/>
                  </a:cubicBezTo>
                  <a:cubicBezTo>
                    <a:pt x="5737120" y="2946096"/>
                    <a:pt x="5737056" y="2946355"/>
                    <a:pt x="5736894" y="2946678"/>
                  </a:cubicBezTo>
                  <a:cubicBezTo>
                    <a:pt x="5737217" y="2946678"/>
                    <a:pt x="5737476" y="2946678"/>
                    <a:pt x="5737703" y="2946581"/>
                  </a:cubicBezTo>
                  <a:lnTo>
                    <a:pt x="5737800" y="2946581"/>
                  </a:lnTo>
                  <a:lnTo>
                    <a:pt x="5737379" y="2948069"/>
                  </a:lnTo>
                  <a:cubicBezTo>
                    <a:pt x="5737056" y="2947907"/>
                    <a:pt x="5736732" y="2947746"/>
                    <a:pt x="5736377" y="2947422"/>
                  </a:cubicBezTo>
                  <a:cubicBezTo>
                    <a:pt x="5736053" y="2947584"/>
                    <a:pt x="5735956" y="2947746"/>
                    <a:pt x="5736474" y="2948004"/>
                  </a:cubicBezTo>
                  <a:cubicBezTo>
                    <a:pt x="5736732" y="2948166"/>
                    <a:pt x="5737056" y="2948263"/>
                    <a:pt x="5737282" y="2948425"/>
                  </a:cubicBezTo>
                  <a:cubicBezTo>
                    <a:pt x="5736894" y="2950139"/>
                    <a:pt x="5736635" y="2951982"/>
                    <a:pt x="5736797" y="2953793"/>
                  </a:cubicBezTo>
                  <a:cubicBezTo>
                    <a:pt x="5736959" y="2955281"/>
                    <a:pt x="5737282" y="2956769"/>
                    <a:pt x="5737703" y="2958256"/>
                  </a:cubicBezTo>
                  <a:cubicBezTo>
                    <a:pt x="5737541" y="2958677"/>
                    <a:pt x="5737476" y="2959097"/>
                    <a:pt x="5737379" y="2959518"/>
                  </a:cubicBezTo>
                  <a:lnTo>
                    <a:pt x="5736732" y="2959679"/>
                  </a:lnTo>
                  <a:cubicBezTo>
                    <a:pt x="5736797" y="2960003"/>
                    <a:pt x="5737056" y="2960326"/>
                    <a:pt x="5737217" y="2960747"/>
                  </a:cubicBezTo>
                  <a:lnTo>
                    <a:pt x="5737120" y="2962008"/>
                  </a:lnTo>
                  <a:lnTo>
                    <a:pt x="5736150" y="2961911"/>
                  </a:lnTo>
                  <a:lnTo>
                    <a:pt x="5736150" y="2962073"/>
                  </a:lnTo>
                  <a:cubicBezTo>
                    <a:pt x="5736474" y="2962170"/>
                    <a:pt x="5736797" y="2962170"/>
                    <a:pt x="5737217" y="2962073"/>
                  </a:cubicBezTo>
                  <a:lnTo>
                    <a:pt x="5736732" y="2968767"/>
                  </a:lnTo>
                  <a:cubicBezTo>
                    <a:pt x="5736571" y="2968864"/>
                    <a:pt x="5736474" y="2968864"/>
                    <a:pt x="5736215" y="2968961"/>
                  </a:cubicBezTo>
                  <a:cubicBezTo>
                    <a:pt x="5736377" y="2969026"/>
                    <a:pt x="5736571" y="2969026"/>
                    <a:pt x="5736635" y="2969123"/>
                  </a:cubicBezTo>
                  <a:lnTo>
                    <a:pt x="5736377" y="2972260"/>
                  </a:lnTo>
                  <a:lnTo>
                    <a:pt x="5736312" y="2972260"/>
                  </a:lnTo>
                  <a:lnTo>
                    <a:pt x="5736377" y="2972357"/>
                  </a:lnTo>
                  <a:lnTo>
                    <a:pt x="5736150" y="2975332"/>
                  </a:lnTo>
                  <a:lnTo>
                    <a:pt x="5735891" y="2975397"/>
                  </a:lnTo>
                  <a:cubicBezTo>
                    <a:pt x="5735633" y="2975559"/>
                    <a:pt x="5735891" y="2975721"/>
                    <a:pt x="5736053" y="2975979"/>
                  </a:cubicBezTo>
                  <a:lnTo>
                    <a:pt x="5736053" y="2976238"/>
                  </a:lnTo>
                  <a:cubicBezTo>
                    <a:pt x="5735956" y="2976303"/>
                    <a:pt x="5735956" y="2976303"/>
                    <a:pt x="5735891" y="2976400"/>
                  </a:cubicBezTo>
                  <a:cubicBezTo>
                    <a:pt x="5735827" y="2976400"/>
                    <a:pt x="5735730" y="2976561"/>
                    <a:pt x="5735827" y="2976658"/>
                  </a:cubicBezTo>
                  <a:lnTo>
                    <a:pt x="5735956" y="2977047"/>
                  </a:lnTo>
                  <a:lnTo>
                    <a:pt x="5735051" y="2987008"/>
                  </a:lnTo>
                  <a:lnTo>
                    <a:pt x="5734986" y="2987072"/>
                  </a:lnTo>
                  <a:cubicBezTo>
                    <a:pt x="5734242" y="2987493"/>
                    <a:pt x="5734307" y="2987751"/>
                    <a:pt x="5734986" y="2988139"/>
                  </a:cubicBezTo>
                  <a:lnTo>
                    <a:pt x="5734824" y="2990048"/>
                  </a:lnTo>
                  <a:lnTo>
                    <a:pt x="5734145" y="2990048"/>
                  </a:lnTo>
                  <a:cubicBezTo>
                    <a:pt x="5734307" y="2990403"/>
                    <a:pt x="5734565" y="2990630"/>
                    <a:pt x="5734727" y="2990985"/>
                  </a:cubicBezTo>
                  <a:lnTo>
                    <a:pt x="5734404" y="2993799"/>
                  </a:lnTo>
                  <a:cubicBezTo>
                    <a:pt x="5734242" y="2994187"/>
                    <a:pt x="5734145" y="2994705"/>
                    <a:pt x="5734242" y="2995125"/>
                  </a:cubicBezTo>
                  <a:lnTo>
                    <a:pt x="5734080" y="2996354"/>
                  </a:lnTo>
                  <a:lnTo>
                    <a:pt x="5733142" y="2996613"/>
                  </a:lnTo>
                  <a:cubicBezTo>
                    <a:pt x="5733142" y="2996677"/>
                    <a:pt x="5733142" y="2996775"/>
                    <a:pt x="5733142" y="2996839"/>
                  </a:cubicBezTo>
                  <a:cubicBezTo>
                    <a:pt x="5733757" y="2997421"/>
                    <a:pt x="5733983" y="2997939"/>
                    <a:pt x="5733757" y="2998586"/>
                  </a:cubicBezTo>
                  <a:cubicBezTo>
                    <a:pt x="5733660" y="2998747"/>
                    <a:pt x="5733498" y="2998844"/>
                    <a:pt x="5733337" y="2999006"/>
                  </a:cubicBezTo>
                  <a:cubicBezTo>
                    <a:pt x="5733401" y="2999071"/>
                    <a:pt x="5733563" y="2999265"/>
                    <a:pt x="5733757" y="2999426"/>
                  </a:cubicBezTo>
                  <a:lnTo>
                    <a:pt x="5733757" y="2999750"/>
                  </a:lnTo>
                  <a:cubicBezTo>
                    <a:pt x="5733660" y="2999815"/>
                    <a:pt x="5733660" y="2999912"/>
                    <a:pt x="5733757" y="3000073"/>
                  </a:cubicBezTo>
                  <a:lnTo>
                    <a:pt x="5733660" y="3000494"/>
                  </a:lnTo>
                  <a:cubicBezTo>
                    <a:pt x="5733078" y="3000817"/>
                    <a:pt x="5733498" y="3001238"/>
                    <a:pt x="5733498" y="3001561"/>
                  </a:cubicBezTo>
                  <a:lnTo>
                    <a:pt x="5733337" y="3003307"/>
                  </a:lnTo>
                  <a:lnTo>
                    <a:pt x="5730685" y="3003146"/>
                  </a:lnTo>
                  <a:lnTo>
                    <a:pt x="5730588" y="3003146"/>
                  </a:lnTo>
                  <a:cubicBezTo>
                    <a:pt x="5730749" y="3003210"/>
                    <a:pt x="5730911" y="3003210"/>
                    <a:pt x="5731008" y="3003307"/>
                  </a:cubicBezTo>
                  <a:cubicBezTo>
                    <a:pt x="5731752" y="3003792"/>
                    <a:pt x="5731752" y="3003792"/>
                    <a:pt x="5731331" y="3004375"/>
                  </a:cubicBezTo>
                  <a:cubicBezTo>
                    <a:pt x="5730685" y="3005118"/>
                    <a:pt x="5730588" y="3005862"/>
                    <a:pt x="5731008" y="3006703"/>
                  </a:cubicBezTo>
                  <a:cubicBezTo>
                    <a:pt x="5731073" y="3006865"/>
                    <a:pt x="5731493" y="3006962"/>
                    <a:pt x="5731590" y="3007124"/>
                  </a:cubicBezTo>
                  <a:cubicBezTo>
                    <a:pt x="5731655" y="3007285"/>
                    <a:pt x="5731493" y="3007544"/>
                    <a:pt x="5731590" y="3007609"/>
                  </a:cubicBezTo>
                  <a:cubicBezTo>
                    <a:pt x="5732075" y="3007932"/>
                    <a:pt x="5730685" y="3008288"/>
                    <a:pt x="5731590" y="3008676"/>
                  </a:cubicBezTo>
                  <a:cubicBezTo>
                    <a:pt x="5731170" y="3009032"/>
                    <a:pt x="5732075" y="3009517"/>
                    <a:pt x="5731331" y="3009776"/>
                  </a:cubicBezTo>
                  <a:cubicBezTo>
                    <a:pt x="5731428" y="3010519"/>
                    <a:pt x="5731493" y="3011263"/>
                    <a:pt x="5731752" y="3011910"/>
                  </a:cubicBezTo>
                  <a:cubicBezTo>
                    <a:pt x="5731816" y="3012169"/>
                    <a:pt x="5732011" y="3012428"/>
                    <a:pt x="5731590" y="3012589"/>
                  </a:cubicBezTo>
                  <a:cubicBezTo>
                    <a:pt x="5731428" y="3012654"/>
                    <a:pt x="5731331" y="3012816"/>
                    <a:pt x="5731428" y="3012913"/>
                  </a:cubicBezTo>
                  <a:cubicBezTo>
                    <a:pt x="5732011" y="3013656"/>
                    <a:pt x="5731267" y="3014239"/>
                    <a:pt x="5731331" y="3015047"/>
                  </a:cubicBezTo>
                  <a:cubicBezTo>
                    <a:pt x="5731493" y="3015144"/>
                    <a:pt x="5731590" y="3015306"/>
                    <a:pt x="5731655" y="3015468"/>
                  </a:cubicBezTo>
                  <a:lnTo>
                    <a:pt x="5731331" y="3017699"/>
                  </a:lnTo>
                  <a:cubicBezTo>
                    <a:pt x="5731267" y="3017699"/>
                    <a:pt x="5731170" y="3017796"/>
                    <a:pt x="5731008" y="3017796"/>
                  </a:cubicBezTo>
                  <a:cubicBezTo>
                    <a:pt x="5730846" y="3018055"/>
                    <a:pt x="5731073" y="3018120"/>
                    <a:pt x="5731267" y="3018217"/>
                  </a:cubicBezTo>
                  <a:cubicBezTo>
                    <a:pt x="5729359" y="3031379"/>
                    <a:pt x="5726868" y="3044542"/>
                    <a:pt x="5723796" y="3057705"/>
                  </a:cubicBezTo>
                  <a:cubicBezTo>
                    <a:pt x="5723731" y="3057705"/>
                    <a:pt x="5723634" y="3057705"/>
                    <a:pt x="5723634" y="3057705"/>
                  </a:cubicBezTo>
                  <a:cubicBezTo>
                    <a:pt x="5723052" y="3057867"/>
                    <a:pt x="5722470" y="3058028"/>
                    <a:pt x="5721985" y="3058287"/>
                  </a:cubicBezTo>
                  <a:cubicBezTo>
                    <a:pt x="5721888" y="3057867"/>
                    <a:pt x="5721564" y="3057705"/>
                    <a:pt x="5720982" y="3057608"/>
                  </a:cubicBezTo>
                  <a:cubicBezTo>
                    <a:pt x="5720077" y="3057543"/>
                    <a:pt x="5719236" y="3057705"/>
                    <a:pt x="5718589" y="3058190"/>
                  </a:cubicBezTo>
                  <a:cubicBezTo>
                    <a:pt x="5719398" y="3058449"/>
                    <a:pt x="5720174" y="3058707"/>
                    <a:pt x="5720982" y="3058934"/>
                  </a:cubicBezTo>
                  <a:cubicBezTo>
                    <a:pt x="5720400" y="3059354"/>
                    <a:pt x="5719398" y="3059451"/>
                    <a:pt x="5719398" y="3060195"/>
                  </a:cubicBezTo>
                  <a:cubicBezTo>
                    <a:pt x="5718654" y="3060260"/>
                    <a:pt x="5718007" y="3060518"/>
                    <a:pt x="5717263" y="3060518"/>
                  </a:cubicBezTo>
                  <a:cubicBezTo>
                    <a:pt x="5716034" y="3060260"/>
                    <a:pt x="5714870" y="3060033"/>
                    <a:pt x="5713706" y="3059678"/>
                  </a:cubicBezTo>
                  <a:lnTo>
                    <a:pt x="5713867" y="3059613"/>
                  </a:lnTo>
                  <a:cubicBezTo>
                    <a:pt x="5713803" y="3059516"/>
                    <a:pt x="5713609" y="3059354"/>
                    <a:pt x="5713544" y="3059354"/>
                  </a:cubicBezTo>
                  <a:cubicBezTo>
                    <a:pt x="5713706" y="3058869"/>
                    <a:pt x="5713803" y="3058513"/>
                    <a:pt x="5712962" y="3058707"/>
                  </a:cubicBezTo>
                  <a:cubicBezTo>
                    <a:pt x="5713123" y="3058934"/>
                    <a:pt x="5713188" y="3059095"/>
                    <a:pt x="5713544" y="3059354"/>
                  </a:cubicBezTo>
                  <a:cubicBezTo>
                    <a:pt x="5713544" y="3059354"/>
                    <a:pt x="5713544" y="3059451"/>
                    <a:pt x="5713544" y="3059516"/>
                  </a:cubicBezTo>
                  <a:cubicBezTo>
                    <a:pt x="5712800" y="3059354"/>
                    <a:pt x="5712121" y="3059095"/>
                    <a:pt x="5711474" y="3058772"/>
                  </a:cubicBezTo>
                  <a:cubicBezTo>
                    <a:pt x="5710051" y="3058869"/>
                    <a:pt x="5710051" y="3058190"/>
                    <a:pt x="5710051" y="3057543"/>
                  </a:cubicBezTo>
                  <a:close/>
                  <a:moveTo>
                    <a:pt x="5763478" y="3075589"/>
                  </a:moveTo>
                  <a:lnTo>
                    <a:pt x="5764060" y="3076754"/>
                  </a:lnTo>
                  <a:lnTo>
                    <a:pt x="5764190" y="3076915"/>
                  </a:lnTo>
                  <a:cubicBezTo>
                    <a:pt x="5764060" y="3076592"/>
                    <a:pt x="5763963" y="3076236"/>
                    <a:pt x="5763802" y="3075913"/>
                  </a:cubicBezTo>
                  <a:cubicBezTo>
                    <a:pt x="5763478" y="3075331"/>
                    <a:pt x="5763478" y="3075428"/>
                    <a:pt x="5763478" y="3075589"/>
                  </a:cubicBezTo>
                  <a:close/>
                  <a:moveTo>
                    <a:pt x="5735148" y="3077983"/>
                  </a:moveTo>
                  <a:cubicBezTo>
                    <a:pt x="5735083" y="3077497"/>
                    <a:pt x="5734986" y="3076980"/>
                    <a:pt x="5734889" y="3076236"/>
                  </a:cubicBezTo>
                  <a:cubicBezTo>
                    <a:pt x="5734889" y="3077400"/>
                    <a:pt x="5734986" y="3077659"/>
                    <a:pt x="5735148" y="3077983"/>
                  </a:cubicBezTo>
                  <a:close/>
                  <a:moveTo>
                    <a:pt x="5727192" y="3079212"/>
                  </a:moveTo>
                  <a:cubicBezTo>
                    <a:pt x="5727192" y="3079406"/>
                    <a:pt x="5727127" y="3079632"/>
                    <a:pt x="5727127" y="3079988"/>
                  </a:cubicBezTo>
                  <a:cubicBezTo>
                    <a:pt x="5727289" y="3080052"/>
                    <a:pt x="5727289" y="3079988"/>
                    <a:pt x="5727192" y="3079212"/>
                  </a:cubicBezTo>
                  <a:close/>
                  <a:moveTo>
                    <a:pt x="5768426" y="3076236"/>
                  </a:moveTo>
                  <a:lnTo>
                    <a:pt x="5768265" y="3076010"/>
                  </a:lnTo>
                  <a:lnTo>
                    <a:pt x="5768329" y="3076236"/>
                  </a:lnTo>
                  <a:lnTo>
                    <a:pt x="5768200" y="3076333"/>
                  </a:lnTo>
                  <a:cubicBezTo>
                    <a:pt x="5767521" y="3075331"/>
                    <a:pt x="5767359" y="3075266"/>
                    <a:pt x="5767780" y="3076171"/>
                  </a:cubicBezTo>
                  <a:cubicBezTo>
                    <a:pt x="5767521" y="3075848"/>
                    <a:pt x="5767262" y="3075589"/>
                    <a:pt x="5766939" y="3075169"/>
                  </a:cubicBezTo>
                  <a:cubicBezTo>
                    <a:pt x="5766939" y="3075331"/>
                    <a:pt x="5767003" y="3075589"/>
                    <a:pt x="5767003" y="3075654"/>
                  </a:cubicBezTo>
                  <a:cubicBezTo>
                    <a:pt x="5766939" y="3075848"/>
                    <a:pt x="5766615" y="3075331"/>
                    <a:pt x="5766357" y="3075007"/>
                  </a:cubicBezTo>
                  <a:cubicBezTo>
                    <a:pt x="5766195" y="3074587"/>
                    <a:pt x="5766033" y="3074102"/>
                    <a:pt x="5765710" y="3073778"/>
                  </a:cubicBezTo>
                  <a:cubicBezTo>
                    <a:pt x="5765774" y="3074005"/>
                    <a:pt x="5765774" y="3074263"/>
                    <a:pt x="5765871" y="3074684"/>
                  </a:cubicBezTo>
                  <a:cubicBezTo>
                    <a:pt x="5765871" y="3074748"/>
                    <a:pt x="5766130" y="3075072"/>
                    <a:pt x="5766260" y="3075589"/>
                  </a:cubicBezTo>
                  <a:cubicBezTo>
                    <a:pt x="5765710" y="3074845"/>
                    <a:pt x="5765774" y="3075589"/>
                    <a:pt x="5764804" y="3073422"/>
                  </a:cubicBezTo>
                  <a:cubicBezTo>
                    <a:pt x="5764934" y="3074005"/>
                    <a:pt x="5765128" y="3074328"/>
                    <a:pt x="5765192" y="3074522"/>
                  </a:cubicBezTo>
                  <a:cubicBezTo>
                    <a:pt x="5765289" y="3074748"/>
                    <a:pt x="5765192" y="3074845"/>
                    <a:pt x="5765192" y="3075007"/>
                  </a:cubicBezTo>
                  <a:cubicBezTo>
                    <a:pt x="5764869" y="3074425"/>
                    <a:pt x="5764448" y="3073940"/>
                    <a:pt x="5764060" y="3073261"/>
                  </a:cubicBezTo>
                  <a:cubicBezTo>
                    <a:pt x="5764190" y="3073778"/>
                    <a:pt x="5764287" y="3074005"/>
                    <a:pt x="5764384" y="3074263"/>
                  </a:cubicBezTo>
                  <a:cubicBezTo>
                    <a:pt x="5764707" y="3074845"/>
                    <a:pt x="5764804" y="3075266"/>
                    <a:pt x="5764869" y="3075589"/>
                  </a:cubicBezTo>
                  <a:lnTo>
                    <a:pt x="5764804" y="3075654"/>
                  </a:lnTo>
                  <a:lnTo>
                    <a:pt x="5763802" y="3074005"/>
                  </a:lnTo>
                  <a:cubicBezTo>
                    <a:pt x="5764060" y="3074587"/>
                    <a:pt x="5764384" y="3075266"/>
                    <a:pt x="5764707" y="3075848"/>
                  </a:cubicBezTo>
                  <a:cubicBezTo>
                    <a:pt x="5764610" y="3076010"/>
                    <a:pt x="5764610" y="3076236"/>
                    <a:pt x="5764610" y="3076495"/>
                  </a:cubicBezTo>
                  <a:cubicBezTo>
                    <a:pt x="5764448" y="3076333"/>
                    <a:pt x="5764448" y="3076398"/>
                    <a:pt x="5764546" y="3076754"/>
                  </a:cubicBezTo>
                  <a:cubicBezTo>
                    <a:pt x="5764546" y="3076818"/>
                    <a:pt x="5764546" y="3076915"/>
                    <a:pt x="5764610" y="3076980"/>
                  </a:cubicBezTo>
                  <a:lnTo>
                    <a:pt x="5763123" y="3077400"/>
                  </a:lnTo>
                  <a:lnTo>
                    <a:pt x="5762961" y="3077142"/>
                  </a:lnTo>
                  <a:cubicBezTo>
                    <a:pt x="5762961" y="3077239"/>
                    <a:pt x="5763058" y="3077336"/>
                    <a:pt x="5763058" y="3077400"/>
                  </a:cubicBezTo>
                  <a:lnTo>
                    <a:pt x="5762476" y="3077562"/>
                  </a:lnTo>
                  <a:cubicBezTo>
                    <a:pt x="5762314" y="3077562"/>
                    <a:pt x="5762055" y="3077562"/>
                    <a:pt x="5761894" y="3077562"/>
                  </a:cubicBezTo>
                  <a:lnTo>
                    <a:pt x="5761797" y="3077497"/>
                  </a:lnTo>
                  <a:cubicBezTo>
                    <a:pt x="5761732" y="3077400"/>
                    <a:pt x="5761732" y="3077400"/>
                    <a:pt x="5761635" y="3077400"/>
                  </a:cubicBezTo>
                  <a:lnTo>
                    <a:pt x="5761732" y="3077562"/>
                  </a:lnTo>
                  <a:cubicBezTo>
                    <a:pt x="5761150" y="3077562"/>
                    <a:pt x="5760665" y="3077724"/>
                    <a:pt x="5760244" y="3078080"/>
                  </a:cubicBezTo>
                  <a:cubicBezTo>
                    <a:pt x="5759339" y="3078144"/>
                    <a:pt x="5758401" y="3078144"/>
                    <a:pt x="5757431" y="3077918"/>
                  </a:cubicBezTo>
                  <a:cubicBezTo>
                    <a:pt x="5756848" y="3077239"/>
                    <a:pt x="5756428" y="3076915"/>
                    <a:pt x="5756105" y="3076980"/>
                  </a:cubicBezTo>
                  <a:cubicBezTo>
                    <a:pt x="5753938" y="3077724"/>
                    <a:pt x="5751641" y="3077497"/>
                    <a:pt x="5750316" y="3080958"/>
                  </a:cubicBezTo>
                  <a:cubicBezTo>
                    <a:pt x="5750316" y="3081055"/>
                    <a:pt x="5750316" y="3081120"/>
                    <a:pt x="5750218" y="3081217"/>
                  </a:cubicBezTo>
                  <a:cubicBezTo>
                    <a:pt x="5750121" y="3081055"/>
                    <a:pt x="5750057" y="3080893"/>
                    <a:pt x="5749960" y="3080635"/>
                  </a:cubicBezTo>
                  <a:cubicBezTo>
                    <a:pt x="5750057" y="3080893"/>
                    <a:pt x="5750121" y="3081120"/>
                    <a:pt x="5750121" y="3081378"/>
                  </a:cubicBezTo>
                  <a:lnTo>
                    <a:pt x="5749960" y="3081281"/>
                  </a:lnTo>
                  <a:lnTo>
                    <a:pt x="5749798" y="3080958"/>
                  </a:lnTo>
                  <a:cubicBezTo>
                    <a:pt x="5749798" y="3081055"/>
                    <a:pt x="5749798" y="3081120"/>
                    <a:pt x="5749798" y="3081217"/>
                  </a:cubicBezTo>
                  <a:cubicBezTo>
                    <a:pt x="5749475" y="3081120"/>
                    <a:pt x="5749216" y="3080958"/>
                    <a:pt x="5748990" y="3080893"/>
                  </a:cubicBezTo>
                  <a:lnTo>
                    <a:pt x="5748893" y="3080537"/>
                  </a:lnTo>
                  <a:cubicBezTo>
                    <a:pt x="5748795" y="3080473"/>
                    <a:pt x="5748795" y="3080376"/>
                    <a:pt x="5748731" y="3080311"/>
                  </a:cubicBezTo>
                  <a:cubicBezTo>
                    <a:pt x="5748731" y="3080214"/>
                    <a:pt x="5748634" y="3080149"/>
                    <a:pt x="5748569" y="3080052"/>
                  </a:cubicBezTo>
                  <a:cubicBezTo>
                    <a:pt x="5748569" y="3080214"/>
                    <a:pt x="5748569" y="3080376"/>
                    <a:pt x="5748569" y="3080537"/>
                  </a:cubicBezTo>
                  <a:lnTo>
                    <a:pt x="5748634" y="3080893"/>
                  </a:lnTo>
                  <a:cubicBezTo>
                    <a:pt x="5748375" y="3080796"/>
                    <a:pt x="5748246" y="3080796"/>
                    <a:pt x="5748052" y="3080732"/>
                  </a:cubicBezTo>
                  <a:lnTo>
                    <a:pt x="5747987" y="3080473"/>
                  </a:lnTo>
                  <a:cubicBezTo>
                    <a:pt x="5747825" y="3080149"/>
                    <a:pt x="5747825" y="3080149"/>
                    <a:pt x="5747631" y="3080149"/>
                  </a:cubicBezTo>
                  <a:cubicBezTo>
                    <a:pt x="5747728" y="3080376"/>
                    <a:pt x="5747728" y="3080537"/>
                    <a:pt x="5747825" y="3080732"/>
                  </a:cubicBezTo>
                  <a:cubicBezTo>
                    <a:pt x="5747567" y="3080732"/>
                    <a:pt x="5747405" y="3080732"/>
                    <a:pt x="5747146" y="3080796"/>
                  </a:cubicBezTo>
                  <a:cubicBezTo>
                    <a:pt x="5747081" y="3080635"/>
                    <a:pt x="5747081" y="3080473"/>
                    <a:pt x="5746984" y="3080311"/>
                  </a:cubicBezTo>
                  <a:cubicBezTo>
                    <a:pt x="5747081" y="3080473"/>
                    <a:pt x="5747081" y="3080635"/>
                    <a:pt x="5747146" y="3080893"/>
                  </a:cubicBezTo>
                  <a:cubicBezTo>
                    <a:pt x="5746564" y="3081055"/>
                    <a:pt x="5746176" y="3081475"/>
                    <a:pt x="5745755" y="3082284"/>
                  </a:cubicBezTo>
                  <a:lnTo>
                    <a:pt x="5743589" y="3082607"/>
                  </a:lnTo>
                  <a:lnTo>
                    <a:pt x="5743589" y="3082543"/>
                  </a:lnTo>
                  <a:cubicBezTo>
                    <a:pt x="5743427" y="3082446"/>
                    <a:pt x="5743362" y="3082381"/>
                    <a:pt x="5743265" y="3082381"/>
                  </a:cubicBezTo>
                  <a:cubicBezTo>
                    <a:pt x="5743265" y="3082381"/>
                    <a:pt x="5743168" y="3082543"/>
                    <a:pt x="5743168" y="3082607"/>
                  </a:cubicBezTo>
                  <a:lnTo>
                    <a:pt x="5743006" y="3082607"/>
                  </a:lnTo>
                  <a:cubicBezTo>
                    <a:pt x="5742942" y="3082543"/>
                    <a:pt x="5742942" y="3082446"/>
                    <a:pt x="5742942" y="3082607"/>
                  </a:cubicBezTo>
                  <a:lnTo>
                    <a:pt x="5741939" y="3082801"/>
                  </a:lnTo>
                  <a:cubicBezTo>
                    <a:pt x="5741842" y="3082284"/>
                    <a:pt x="5741680" y="3081799"/>
                    <a:pt x="5741616" y="3081281"/>
                  </a:cubicBezTo>
                  <a:cubicBezTo>
                    <a:pt x="5741616" y="3081637"/>
                    <a:pt x="5741616" y="3081863"/>
                    <a:pt x="5741616" y="3081960"/>
                  </a:cubicBezTo>
                  <a:cubicBezTo>
                    <a:pt x="5741680" y="3082219"/>
                    <a:pt x="5741778" y="3082446"/>
                    <a:pt x="5741939" y="3082801"/>
                  </a:cubicBezTo>
                  <a:cubicBezTo>
                    <a:pt x="5741195" y="3082963"/>
                    <a:pt x="5740452" y="3083125"/>
                    <a:pt x="5739708" y="3083351"/>
                  </a:cubicBezTo>
                  <a:cubicBezTo>
                    <a:pt x="5739611" y="3083125"/>
                    <a:pt x="5739611" y="3082801"/>
                    <a:pt x="5739546" y="3082381"/>
                  </a:cubicBezTo>
                  <a:cubicBezTo>
                    <a:pt x="5739546" y="3082801"/>
                    <a:pt x="5739611" y="3083028"/>
                    <a:pt x="5739611" y="3083351"/>
                  </a:cubicBezTo>
                  <a:cubicBezTo>
                    <a:pt x="5738802" y="3083610"/>
                    <a:pt x="5738026" y="3083933"/>
                    <a:pt x="5737282" y="3084289"/>
                  </a:cubicBezTo>
                  <a:cubicBezTo>
                    <a:pt x="5737217" y="3084030"/>
                    <a:pt x="5737153" y="3083707"/>
                    <a:pt x="5737056" y="3083448"/>
                  </a:cubicBezTo>
                  <a:cubicBezTo>
                    <a:pt x="5737153" y="3083772"/>
                    <a:pt x="5737153" y="3084030"/>
                    <a:pt x="5737153" y="3084289"/>
                  </a:cubicBezTo>
                  <a:lnTo>
                    <a:pt x="5737153" y="3084354"/>
                  </a:lnTo>
                  <a:lnTo>
                    <a:pt x="5736797" y="3084515"/>
                  </a:lnTo>
                  <a:lnTo>
                    <a:pt x="5736797" y="3084612"/>
                  </a:lnTo>
                  <a:lnTo>
                    <a:pt x="5736635" y="3084677"/>
                  </a:lnTo>
                  <a:cubicBezTo>
                    <a:pt x="5736571" y="3084515"/>
                    <a:pt x="5736474" y="3084289"/>
                    <a:pt x="5736377" y="3084192"/>
                  </a:cubicBezTo>
                  <a:cubicBezTo>
                    <a:pt x="5736215" y="3084030"/>
                    <a:pt x="5736053" y="3083772"/>
                    <a:pt x="5735891" y="3083545"/>
                  </a:cubicBezTo>
                  <a:cubicBezTo>
                    <a:pt x="5735891" y="3083448"/>
                    <a:pt x="5735827" y="3083286"/>
                    <a:pt x="5735827" y="3083189"/>
                  </a:cubicBezTo>
                  <a:lnTo>
                    <a:pt x="5735891" y="3083448"/>
                  </a:lnTo>
                  <a:cubicBezTo>
                    <a:pt x="5735956" y="3083772"/>
                    <a:pt x="5736053" y="3084030"/>
                    <a:pt x="5736150" y="3084515"/>
                  </a:cubicBezTo>
                  <a:cubicBezTo>
                    <a:pt x="5736053" y="3084515"/>
                    <a:pt x="5736053" y="3084871"/>
                    <a:pt x="5735956" y="3084936"/>
                  </a:cubicBezTo>
                  <a:cubicBezTo>
                    <a:pt x="5735956" y="3084936"/>
                    <a:pt x="5735891" y="3084871"/>
                    <a:pt x="5735827" y="3084515"/>
                  </a:cubicBezTo>
                  <a:cubicBezTo>
                    <a:pt x="5735827" y="3084451"/>
                    <a:pt x="5735730" y="3084451"/>
                    <a:pt x="5735730" y="3084451"/>
                  </a:cubicBezTo>
                  <a:lnTo>
                    <a:pt x="5735730" y="3084515"/>
                  </a:lnTo>
                  <a:cubicBezTo>
                    <a:pt x="5735730" y="3084515"/>
                    <a:pt x="5735827" y="3084774"/>
                    <a:pt x="5735891" y="3085033"/>
                  </a:cubicBezTo>
                  <a:lnTo>
                    <a:pt x="5735891" y="3085098"/>
                  </a:lnTo>
                  <a:lnTo>
                    <a:pt x="5735827" y="3085195"/>
                  </a:lnTo>
                  <a:cubicBezTo>
                    <a:pt x="5735827" y="3085098"/>
                    <a:pt x="5735730" y="3084871"/>
                    <a:pt x="5735730" y="3084871"/>
                  </a:cubicBezTo>
                  <a:cubicBezTo>
                    <a:pt x="5735730" y="3084774"/>
                    <a:pt x="5735730" y="3084677"/>
                    <a:pt x="5735730" y="3084612"/>
                  </a:cubicBezTo>
                  <a:cubicBezTo>
                    <a:pt x="5735633" y="3084774"/>
                    <a:pt x="5735633" y="3085098"/>
                    <a:pt x="5735568" y="3084871"/>
                  </a:cubicBezTo>
                  <a:cubicBezTo>
                    <a:pt x="5735406" y="3084451"/>
                    <a:pt x="5735309" y="3084774"/>
                    <a:pt x="5735309" y="3084936"/>
                  </a:cubicBezTo>
                  <a:cubicBezTo>
                    <a:pt x="5735212" y="3085259"/>
                    <a:pt x="5735051" y="3084127"/>
                    <a:pt x="5734986" y="3084030"/>
                  </a:cubicBezTo>
                  <a:cubicBezTo>
                    <a:pt x="5734986" y="3084515"/>
                    <a:pt x="5734986" y="3085356"/>
                    <a:pt x="5734824" y="3085421"/>
                  </a:cubicBezTo>
                  <a:cubicBezTo>
                    <a:pt x="5734727" y="3085195"/>
                    <a:pt x="5734727" y="3084936"/>
                    <a:pt x="5734663" y="3084612"/>
                  </a:cubicBezTo>
                  <a:lnTo>
                    <a:pt x="5734404" y="3085615"/>
                  </a:lnTo>
                  <a:cubicBezTo>
                    <a:pt x="5734307" y="3085421"/>
                    <a:pt x="5734242" y="3085259"/>
                    <a:pt x="5734242" y="3085098"/>
                  </a:cubicBezTo>
                  <a:cubicBezTo>
                    <a:pt x="5734145" y="3084871"/>
                    <a:pt x="5734242" y="3086262"/>
                    <a:pt x="5733983" y="3085421"/>
                  </a:cubicBezTo>
                  <a:cubicBezTo>
                    <a:pt x="5733886" y="3085098"/>
                    <a:pt x="5733822" y="3085259"/>
                    <a:pt x="5733660" y="3085195"/>
                  </a:cubicBezTo>
                  <a:lnTo>
                    <a:pt x="5733563" y="3085195"/>
                  </a:lnTo>
                  <a:cubicBezTo>
                    <a:pt x="5733563" y="3085421"/>
                    <a:pt x="5733563" y="3085615"/>
                    <a:pt x="5733563" y="3085841"/>
                  </a:cubicBezTo>
                  <a:lnTo>
                    <a:pt x="5732916" y="3085518"/>
                  </a:lnTo>
                  <a:cubicBezTo>
                    <a:pt x="5732819" y="3085195"/>
                    <a:pt x="5732754" y="3084774"/>
                    <a:pt x="5732657" y="3084289"/>
                  </a:cubicBezTo>
                  <a:cubicBezTo>
                    <a:pt x="5732657" y="3084677"/>
                    <a:pt x="5732657" y="3085033"/>
                    <a:pt x="5732657" y="3085421"/>
                  </a:cubicBezTo>
                  <a:cubicBezTo>
                    <a:pt x="5732593" y="3085098"/>
                    <a:pt x="5732496" y="3084774"/>
                    <a:pt x="5732334" y="3084289"/>
                  </a:cubicBezTo>
                  <a:cubicBezTo>
                    <a:pt x="5732334" y="3084612"/>
                    <a:pt x="5732334" y="3084871"/>
                    <a:pt x="5732334" y="3085098"/>
                  </a:cubicBezTo>
                  <a:cubicBezTo>
                    <a:pt x="5732237" y="3085195"/>
                    <a:pt x="5732075" y="3085356"/>
                    <a:pt x="5732011" y="3085421"/>
                  </a:cubicBezTo>
                  <a:cubicBezTo>
                    <a:pt x="5731914" y="3085421"/>
                    <a:pt x="5731816" y="3085356"/>
                    <a:pt x="5731914" y="3085841"/>
                  </a:cubicBezTo>
                  <a:lnTo>
                    <a:pt x="5731816" y="3085841"/>
                  </a:lnTo>
                  <a:cubicBezTo>
                    <a:pt x="5731752" y="3084774"/>
                    <a:pt x="5731655" y="3085195"/>
                    <a:pt x="5731590" y="3085421"/>
                  </a:cubicBezTo>
                  <a:lnTo>
                    <a:pt x="5731493" y="3085777"/>
                  </a:lnTo>
                  <a:cubicBezTo>
                    <a:pt x="5731267" y="3085680"/>
                    <a:pt x="5731073" y="3085615"/>
                    <a:pt x="5730846" y="3085615"/>
                  </a:cubicBezTo>
                  <a:cubicBezTo>
                    <a:pt x="5730102" y="3085518"/>
                    <a:pt x="5729359" y="3085518"/>
                    <a:pt x="5728615" y="3085518"/>
                  </a:cubicBezTo>
                  <a:cubicBezTo>
                    <a:pt x="5728518" y="3085098"/>
                    <a:pt x="5728453" y="3085195"/>
                    <a:pt x="5728453" y="3084612"/>
                  </a:cubicBezTo>
                  <a:cubicBezTo>
                    <a:pt x="5728453" y="3084936"/>
                    <a:pt x="5728453" y="3085259"/>
                    <a:pt x="5728453" y="3085518"/>
                  </a:cubicBezTo>
                  <a:lnTo>
                    <a:pt x="5728291" y="3085518"/>
                  </a:lnTo>
                  <a:lnTo>
                    <a:pt x="5728194" y="3085259"/>
                  </a:lnTo>
                  <a:lnTo>
                    <a:pt x="5728194" y="3085518"/>
                  </a:lnTo>
                  <a:lnTo>
                    <a:pt x="5727677" y="3085259"/>
                  </a:lnTo>
                  <a:cubicBezTo>
                    <a:pt x="5727515" y="3084289"/>
                    <a:pt x="5727353" y="3084192"/>
                    <a:pt x="5727192" y="3082963"/>
                  </a:cubicBezTo>
                  <a:cubicBezTo>
                    <a:pt x="5727289" y="3083869"/>
                    <a:pt x="5727289" y="3084451"/>
                    <a:pt x="5727353" y="3085098"/>
                  </a:cubicBezTo>
                  <a:cubicBezTo>
                    <a:pt x="5727192" y="3084515"/>
                    <a:pt x="5727127" y="3084127"/>
                    <a:pt x="5727030" y="3083707"/>
                  </a:cubicBezTo>
                  <a:lnTo>
                    <a:pt x="5727030" y="3083772"/>
                  </a:lnTo>
                  <a:cubicBezTo>
                    <a:pt x="5727127" y="3084871"/>
                    <a:pt x="5726868" y="3083933"/>
                    <a:pt x="5726771" y="3084515"/>
                  </a:cubicBezTo>
                  <a:cubicBezTo>
                    <a:pt x="5726771" y="3084515"/>
                    <a:pt x="5726771" y="3084451"/>
                    <a:pt x="5726707" y="3084451"/>
                  </a:cubicBezTo>
                  <a:cubicBezTo>
                    <a:pt x="5726545" y="3084030"/>
                    <a:pt x="5726383" y="3083610"/>
                    <a:pt x="5726222" y="3083286"/>
                  </a:cubicBezTo>
                  <a:lnTo>
                    <a:pt x="5725704" y="3084451"/>
                  </a:lnTo>
                  <a:lnTo>
                    <a:pt x="5725542" y="3084289"/>
                  </a:lnTo>
                  <a:cubicBezTo>
                    <a:pt x="5725445" y="3083448"/>
                    <a:pt x="5725381" y="3083869"/>
                    <a:pt x="5725284" y="3083933"/>
                  </a:cubicBezTo>
                  <a:cubicBezTo>
                    <a:pt x="5725219" y="3084030"/>
                    <a:pt x="5725057" y="3083772"/>
                    <a:pt x="5724863" y="3083707"/>
                  </a:cubicBezTo>
                  <a:cubicBezTo>
                    <a:pt x="5724863" y="3083448"/>
                    <a:pt x="5724799" y="3083125"/>
                    <a:pt x="5724799" y="3082866"/>
                  </a:cubicBezTo>
                  <a:cubicBezTo>
                    <a:pt x="5724701" y="3082801"/>
                    <a:pt x="5724540" y="3083707"/>
                    <a:pt x="5724475" y="3082801"/>
                  </a:cubicBezTo>
                  <a:cubicBezTo>
                    <a:pt x="5724475" y="3082704"/>
                    <a:pt x="5724378" y="3082866"/>
                    <a:pt x="5724378" y="3083351"/>
                  </a:cubicBezTo>
                  <a:lnTo>
                    <a:pt x="5724378" y="3083772"/>
                  </a:lnTo>
                  <a:cubicBezTo>
                    <a:pt x="5724378" y="3083707"/>
                    <a:pt x="5724313" y="3083610"/>
                    <a:pt x="5724313" y="3083610"/>
                  </a:cubicBezTo>
                  <a:cubicBezTo>
                    <a:pt x="5724313" y="3082866"/>
                    <a:pt x="5724119" y="3082866"/>
                    <a:pt x="5724119" y="3082381"/>
                  </a:cubicBezTo>
                  <a:cubicBezTo>
                    <a:pt x="5724055" y="3082704"/>
                    <a:pt x="5724055" y="3083028"/>
                    <a:pt x="5723958" y="3083448"/>
                  </a:cubicBezTo>
                  <a:cubicBezTo>
                    <a:pt x="5723731" y="3083545"/>
                    <a:pt x="5723537" y="3082963"/>
                    <a:pt x="5723473" y="3081863"/>
                  </a:cubicBezTo>
                  <a:cubicBezTo>
                    <a:pt x="5723376" y="3082866"/>
                    <a:pt x="5723214" y="3083351"/>
                    <a:pt x="5723052" y="3083448"/>
                  </a:cubicBezTo>
                  <a:lnTo>
                    <a:pt x="5722793" y="3083351"/>
                  </a:lnTo>
                  <a:cubicBezTo>
                    <a:pt x="5722729" y="3083286"/>
                    <a:pt x="5722729" y="3083189"/>
                    <a:pt x="5722632" y="3083028"/>
                  </a:cubicBezTo>
                  <a:cubicBezTo>
                    <a:pt x="5722567" y="3082801"/>
                    <a:pt x="5722567" y="3083028"/>
                    <a:pt x="5722567" y="3083189"/>
                  </a:cubicBezTo>
                  <a:lnTo>
                    <a:pt x="5722567" y="3083286"/>
                  </a:lnTo>
                  <a:lnTo>
                    <a:pt x="5721823" y="3083125"/>
                  </a:lnTo>
                  <a:cubicBezTo>
                    <a:pt x="5721823" y="3082963"/>
                    <a:pt x="5721823" y="3082801"/>
                    <a:pt x="5721823" y="3082543"/>
                  </a:cubicBezTo>
                  <a:cubicBezTo>
                    <a:pt x="5721823" y="3082801"/>
                    <a:pt x="5721726" y="3082963"/>
                    <a:pt x="5721726" y="3083125"/>
                  </a:cubicBezTo>
                  <a:cubicBezTo>
                    <a:pt x="5721144" y="3083028"/>
                    <a:pt x="5720659" y="3082963"/>
                    <a:pt x="5720077" y="3082963"/>
                  </a:cubicBezTo>
                  <a:cubicBezTo>
                    <a:pt x="5719980" y="3082704"/>
                    <a:pt x="5719915" y="3082704"/>
                    <a:pt x="5719818" y="3082801"/>
                  </a:cubicBezTo>
                  <a:cubicBezTo>
                    <a:pt x="5719656" y="3082963"/>
                    <a:pt x="5719656" y="3082704"/>
                    <a:pt x="5719656" y="3082058"/>
                  </a:cubicBezTo>
                  <a:cubicBezTo>
                    <a:pt x="5719656" y="3081702"/>
                    <a:pt x="5719656" y="3081378"/>
                    <a:pt x="5719753" y="3080958"/>
                  </a:cubicBezTo>
                  <a:lnTo>
                    <a:pt x="5719592" y="3080635"/>
                  </a:lnTo>
                  <a:cubicBezTo>
                    <a:pt x="5719592" y="3080311"/>
                    <a:pt x="5719592" y="3079891"/>
                    <a:pt x="5719656" y="3079212"/>
                  </a:cubicBezTo>
                  <a:cubicBezTo>
                    <a:pt x="5719592" y="3079567"/>
                    <a:pt x="5719495" y="3079729"/>
                    <a:pt x="5719495" y="3079891"/>
                  </a:cubicBezTo>
                  <a:cubicBezTo>
                    <a:pt x="5719398" y="3081055"/>
                    <a:pt x="5719398" y="3081055"/>
                    <a:pt x="5719236" y="3081281"/>
                  </a:cubicBezTo>
                  <a:cubicBezTo>
                    <a:pt x="5719171" y="3081475"/>
                    <a:pt x="5719074" y="3081055"/>
                    <a:pt x="5718912" y="3081637"/>
                  </a:cubicBezTo>
                  <a:cubicBezTo>
                    <a:pt x="5718848" y="3081863"/>
                    <a:pt x="5718751" y="3081637"/>
                    <a:pt x="5718654" y="3081540"/>
                  </a:cubicBezTo>
                  <a:cubicBezTo>
                    <a:pt x="5718492" y="3081378"/>
                    <a:pt x="5718330" y="3081281"/>
                    <a:pt x="5718169" y="3081540"/>
                  </a:cubicBezTo>
                  <a:lnTo>
                    <a:pt x="5718169" y="3081637"/>
                  </a:lnTo>
                  <a:lnTo>
                    <a:pt x="5718169" y="3081540"/>
                  </a:lnTo>
                  <a:cubicBezTo>
                    <a:pt x="5718104" y="3081637"/>
                    <a:pt x="5718104" y="3081702"/>
                    <a:pt x="5718007" y="3081863"/>
                  </a:cubicBezTo>
                  <a:cubicBezTo>
                    <a:pt x="5718007" y="3081540"/>
                    <a:pt x="5718104" y="3081281"/>
                    <a:pt x="5718104" y="3081120"/>
                  </a:cubicBezTo>
                  <a:cubicBezTo>
                    <a:pt x="5718104" y="3080893"/>
                    <a:pt x="5718169" y="3080732"/>
                    <a:pt x="5718169" y="3080537"/>
                  </a:cubicBezTo>
                  <a:cubicBezTo>
                    <a:pt x="5718104" y="3080052"/>
                    <a:pt x="5718007" y="3080214"/>
                    <a:pt x="5717910" y="3080473"/>
                  </a:cubicBezTo>
                  <a:cubicBezTo>
                    <a:pt x="5717845" y="3080537"/>
                    <a:pt x="5717748" y="3081120"/>
                    <a:pt x="5717748" y="3080376"/>
                  </a:cubicBezTo>
                  <a:cubicBezTo>
                    <a:pt x="5717748" y="3080473"/>
                    <a:pt x="5717651" y="3080537"/>
                    <a:pt x="5717651" y="3080635"/>
                  </a:cubicBezTo>
                  <a:cubicBezTo>
                    <a:pt x="5717522" y="3081217"/>
                    <a:pt x="5717328" y="3081702"/>
                    <a:pt x="5717166" y="3081540"/>
                  </a:cubicBezTo>
                  <a:cubicBezTo>
                    <a:pt x="5716843" y="3081217"/>
                    <a:pt x="5716519" y="3081540"/>
                    <a:pt x="5716261" y="3081120"/>
                  </a:cubicBezTo>
                  <a:cubicBezTo>
                    <a:pt x="5716034" y="3080796"/>
                    <a:pt x="5716034" y="3080893"/>
                    <a:pt x="5715937" y="3079891"/>
                  </a:cubicBezTo>
                  <a:cubicBezTo>
                    <a:pt x="5715840" y="3080214"/>
                    <a:pt x="5715775" y="3080732"/>
                    <a:pt x="5715678" y="3080893"/>
                  </a:cubicBezTo>
                  <a:cubicBezTo>
                    <a:pt x="5715581" y="3081055"/>
                    <a:pt x="5715517" y="3080796"/>
                    <a:pt x="5715452" y="3080796"/>
                  </a:cubicBezTo>
                  <a:cubicBezTo>
                    <a:pt x="5715355" y="3080796"/>
                    <a:pt x="5715258" y="3080537"/>
                    <a:pt x="5715193" y="3080893"/>
                  </a:cubicBezTo>
                  <a:cubicBezTo>
                    <a:pt x="5715096" y="3081055"/>
                    <a:pt x="5715096" y="3080376"/>
                    <a:pt x="5715032" y="3080537"/>
                  </a:cubicBezTo>
                  <a:cubicBezTo>
                    <a:pt x="5714935" y="3080732"/>
                    <a:pt x="5714870" y="3080635"/>
                    <a:pt x="5714773" y="3080537"/>
                  </a:cubicBezTo>
                  <a:cubicBezTo>
                    <a:pt x="5714611" y="3080376"/>
                    <a:pt x="5714449" y="3080214"/>
                    <a:pt x="5714255" y="3080052"/>
                  </a:cubicBezTo>
                  <a:cubicBezTo>
                    <a:pt x="5714191" y="3079988"/>
                    <a:pt x="5714126" y="3079729"/>
                    <a:pt x="5713964" y="3079988"/>
                  </a:cubicBezTo>
                  <a:cubicBezTo>
                    <a:pt x="5713867" y="3080052"/>
                    <a:pt x="5713867" y="3079470"/>
                    <a:pt x="5713706" y="3079891"/>
                  </a:cubicBezTo>
                  <a:cubicBezTo>
                    <a:pt x="5713609" y="3080052"/>
                    <a:pt x="5713512" y="3079988"/>
                    <a:pt x="5713512" y="3079729"/>
                  </a:cubicBezTo>
                  <a:cubicBezTo>
                    <a:pt x="5713447" y="3078823"/>
                    <a:pt x="5713285" y="3079147"/>
                    <a:pt x="5713123" y="3079567"/>
                  </a:cubicBezTo>
                  <a:cubicBezTo>
                    <a:pt x="5713123" y="3079632"/>
                    <a:pt x="5713026" y="3079632"/>
                    <a:pt x="5713026" y="3079632"/>
                  </a:cubicBezTo>
                  <a:cubicBezTo>
                    <a:pt x="5713026" y="3078468"/>
                    <a:pt x="5712800" y="3079406"/>
                    <a:pt x="5712638" y="3079470"/>
                  </a:cubicBezTo>
                  <a:cubicBezTo>
                    <a:pt x="5712541" y="3079567"/>
                    <a:pt x="5712380" y="3079632"/>
                    <a:pt x="5712283" y="3079406"/>
                  </a:cubicBezTo>
                  <a:cubicBezTo>
                    <a:pt x="5712186" y="3079212"/>
                    <a:pt x="5712186" y="3079050"/>
                    <a:pt x="5712121" y="3079406"/>
                  </a:cubicBezTo>
                  <a:cubicBezTo>
                    <a:pt x="5712056" y="3079567"/>
                    <a:pt x="5711959" y="3079632"/>
                    <a:pt x="5711959" y="3079567"/>
                  </a:cubicBezTo>
                  <a:cubicBezTo>
                    <a:pt x="5711700" y="3079147"/>
                    <a:pt x="5711377" y="3080052"/>
                    <a:pt x="5711118" y="3079632"/>
                  </a:cubicBezTo>
                  <a:cubicBezTo>
                    <a:pt x="5710795" y="3080635"/>
                    <a:pt x="5710730" y="3080052"/>
                    <a:pt x="5710471" y="3079891"/>
                  </a:cubicBezTo>
                  <a:cubicBezTo>
                    <a:pt x="5710471" y="3079891"/>
                    <a:pt x="5710374" y="3079891"/>
                    <a:pt x="5710374" y="3080052"/>
                  </a:cubicBezTo>
                  <a:cubicBezTo>
                    <a:pt x="5710310" y="3080376"/>
                    <a:pt x="5710213" y="3080376"/>
                    <a:pt x="5710213" y="3080473"/>
                  </a:cubicBezTo>
                  <a:lnTo>
                    <a:pt x="5710116" y="3081217"/>
                  </a:lnTo>
                  <a:lnTo>
                    <a:pt x="5709986" y="3081120"/>
                  </a:lnTo>
                  <a:cubicBezTo>
                    <a:pt x="5709986" y="3080893"/>
                    <a:pt x="5709986" y="3080635"/>
                    <a:pt x="5709986" y="3080473"/>
                  </a:cubicBezTo>
                  <a:lnTo>
                    <a:pt x="5709792" y="3080635"/>
                  </a:lnTo>
                  <a:cubicBezTo>
                    <a:pt x="5709792" y="3080149"/>
                    <a:pt x="5709631" y="3080732"/>
                    <a:pt x="5709728" y="3080149"/>
                  </a:cubicBezTo>
                  <a:cubicBezTo>
                    <a:pt x="5709566" y="3080635"/>
                    <a:pt x="5709469" y="3080796"/>
                    <a:pt x="5709469" y="3080958"/>
                  </a:cubicBezTo>
                  <a:lnTo>
                    <a:pt x="5709243" y="3080893"/>
                  </a:lnTo>
                  <a:cubicBezTo>
                    <a:pt x="5709307" y="3080311"/>
                    <a:pt x="5709469" y="3079567"/>
                    <a:pt x="5709566" y="3078662"/>
                  </a:cubicBezTo>
                  <a:lnTo>
                    <a:pt x="5709566" y="3078565"/>
                  </a:lnTo>
                  <a:cubicBezTo>
                    <a:pt x="5709372" y="3079050"/>
                    <a:pt x="5709243" y="3079406"/>
                    <a:pt x="5709048" y="3080149"/>
                  </a:cubicBezTo>
                  <a:cubicBezTo>
                    <a:pt x="5709048" y="3080311"/>
                    <a:pt x="5708984" y="3080376"/>
                    <a:pt x="5708887" y="3080473"/>
                  </a:cubicBezTo>
                  <a:cubicBezTo>
                    <a:pt x="5708725" y="3080796"/>
                    <a:pt x="5708887" y="3079632"/>
                    <a:pt x="5708725" y="3080214"/>
                  </a:cubicBezTo>
                  <a:cubicBezTo>
                    <a:pt x="5708660" y="3080376"/>
                    <a:pt x="5708660" y="3080473"/>
                    <a:pt x="5708563" y="3080537"/>
                  </a:cubicBezTo>
                  <a:lnTo>
                    <a:pt x="5708305" y="3080473"/>
                  </a:lnTo>
                  <a:cubicBezTo>
                    <a:pt x="5708305" y="3080311"/>
                    <a:pt x="5708240" y="3080052"/>
                    <a:pt x="5708240" y="3080149"/>
                  </a:cubicBezTo>
                  <a:cubicBezTo>
                    <a:pt x="5708143" y="3080311"/>
                    <a:pt x="5708046" y="3080311"/>
                    <a:pt x="5708046" y="3080311"/>
                  </a:cubicBezTo>
                  <a:cubicBezTo>
                    <a:pt x="5707981" y="3080214"/>
                    <a:pt x="5708046" y="3079632"/>
                    <a:pt x="5707981" y="3079470"/>
                  </a:cubicBezTo>
                  <a:cubicBezTo>
                    <a:pt x="5707658" y="3080149"/>
                    <a:pt x="5707496" y="3080052"/>
                    <a:pt x="5707399" y="3079212"/>
                  </a:cubicBezTo>
                  <a:lnTo>
                    <a:pt x="5707237" y="3079794"/>
                  </a:lnTo>
                  <a:cubicBezTo>
                    <a:pt x="5707302" y="3078985"/>
                    <a:pt x="5707173" y="3079470"/>
                    <a:pt x="5706979" y="3079470"/>
                  </a:cubicBezTo>
                  <a:cubicBezTo>
                    <a:pt x="5706914" y="3079567"/>
                    <a:pt x="5706817" y="3079050"/>
                    <a:pt x="5706752" y="3079309"/>
                  </a:cubicBezTo>
                  <a:cubicBezTo>
                    <a:pt x="5706591" y="3079632"/>
                    <a:pt x="5706655" y="3078565"/>
                    <a:pt x="5706494" y="3079309"/>
                  </a:cubicBezTo>
                  <a:cubicBezTo>
                    <a:pt x="5706494" y="3078888"/>
                    <a:pt x="5706591" y="3078468"/>
                    <a:pt x="5706591" y="3077983"/>
                  </a:cubicBezTo>
                  <a:cubicBezTo>
                    <a:pt x="5706397" y="3078468"/>
                    <a:pt x="5706332" y="3078985"/>
                    <a:pt x="5706235" y="3079470"/>
                  </a:cubicBezTo>
                  <a:lnTo>
                    <a:pt x="5706170" y="3079470"/>
                  </a:lnTo>
                  <a:cubicBezTo>
                    <a:pt x="5706073" y="3079406"/>
                    <a:pt x="5705976" y="3079470"/>
                    <a:pt x="5705976" y="3078888"/>
                  </a:cubicBezTo>
                  <a:cubicBezTo>
                    <a:pt x="5705976" y="3078726"/>
                    <a:pt x="5705847" y="3079147"/>
                    <a:pt x="5705847" y="3078985"/>
                  </a:cubicBezTo>
                  <a:cubicBezTo>
                    <a:pt x="5705847" y="3078823"/>
                    <a:pt x="5705750" y="3079050"/>
                    <a:pt x="5705653" y="3079212"/>
                  </a:cubicBezTo>
                  <a:lnTo>
                    <a:pt x="5705491" y="3079147"/>
                  </a:lnTo>
                  <a:lnTo>
                    <a:pt x="5705426" y="3078565"/>
                  </a:lnTo>
                  <a:lnTo>
                    <a:pt x="5705168" y="3079050"/>
                  </a:lnTo>
                  <a:lnTo>
                    <a:pt x="5705006" y="3078985"/>
                  </a:lnTo>
                  <a:lnTo>
                    <a:pt x="5705006" y="3078565"/>
                  </a:lnTo>
                  <a:cubicBezTo>
                    <a:pt x="5704909" y="3078726"/>
                    <a:pt x="5704909" y="3078823"/>
                    <a:pt x="5704909" y="3078888"/>
                  </a:cubicBezTo>
                  <a:lnTo>
                    <a:pt x="5703680" y="3078468"/>
                  </a:lnTo>
                  <a:cubicBezTo>
                    <a:pt x="5703680" y="3078306"/>
                    <a:pt x="5703680" y="3078080"/>
                    <a:pt x="5703583" y="3077659"/>
                  </a:cubicBezTo>
                  <a:cubicBezTo>
                    <a:pt x="5703518" y="3077821"/>
                    <a:pt x="5703518" y="3078144"/>
                    <a:pt x="5703421" y="3078403"/>
                  </a:cubicBezTo>
                  <a:lnTo>
                    <a:pt x="5702936" y="3078241"/>
                  </a:lnTo>
                  <a:cubicBezTo>
                    <a:pt x="5702936" y="3077918"/>
                    <a:pt x="5702936" y="3077400"/>
                    <a:pt x="5702936" y="3076980"/>
                  </a:cubicBezTo>
                  <a:cubicBezTo>
                    <a:pt x="5702839" y="3077336"/>
                    <a:pt x="5702839" y="3077724"/>
                    <a:pt x="5702839" y="3078144"/>
                  </a:cubicBezTo>
                  <a:lnTo>
                    <a:pt x="5702677" y="3078080"/>
                  </a:lnTo>
                  <a:lnTo>
                    <a:pt x="5702677" y="3077983"/>
                  </a:lnTo>
                  <a:lnTo>
                    <a:pt x="5702677" y="3078080"/>
                  </a:lnTo>
                  <a:lnTo>
                    <a:pt x="5702031" y="3077918"/>
                  </a:lnTo>
                  <a:lnTo>
                    <a:pt x="5701772" y="3077821"/>
                  </a:lnTo>
                  <a:lnTo>
                    <a:pt x="5701675" y="3077724"/>
                  </a:lnTo>
                  <a:cubicBezTo>
                    <a:pt x="5701772" y="3076980"/>
                    <a:pt x="5701772" y="3076495"/>
                    <a:pt x="5701610" y="3076754"/>
                  </a:cubicBezTo>
                  <a:cubicBezTo>
                    <a:pt x="5701610" y="3077077"/>
                    <a:pt x="5701610" y="3077400"/>
                    <a:pt x="5701675" y="3077724"/>
                  </a:cubicBezTo>
                  <a:cubicBezTo>
                    <a:pt x="5701675" y="3077724"/>
                    <a:pt x="5701675" y="3077724"/>
                    <a:pt x="5701675" y="3077821"/>
                  </a:cubicBezTo>
                  <a:lnTo>
                    <a:pt x="5701448" y="3077724"/>
                  </a:lnTo>
                  <a:lnTo>
                    <a:pt x="5701448" y="3077659"/>
                  </a:lnTo>
                  <a:cubicBezTo>
                    <a:pt x="5701448" y="3077724"/>
                    <a:pt x="5701448" y="3077724"/>
                    <a:pt x="5701448" y="3077724"/>
                  </a:cubicBezTo>
                  <a:lnTo>
                    <a:pt x="5701028" y="3077659"/>
                  </a:lnTo>
                  <a:cubicBezTo>
                    <a:pt x="5701093" y="3076980"/>
                    <a:pt x="5701190" y="3076398"/>
                    <a:pt x="5701190" y="3075072"/>
                  </a:cubicBezTo>
                  <a:cubicBezTo>
                    <a:pt x="5701093" y="3075589"/>
                    <a:pt x="5701028" y="3075913"/>
                    <a:pt x="5700931" y="3076236"/>
                  </a:cubicBezTo>
                  <a:cubicBezTo>
                    <a:pt x="5700931" y="3076754"/>
                    <a:pt x="5701028" y="3077142"/>
                    <a:pt x="5701028" y="3077659"/>
                  </a:cubicBezTo>
                  <a:cubicBezTo>
                    <a:pt x="5699443" y="3077239"/>
                    <a:pt x="5697470" y="3076657"/>
                    <a:pt x="5696403" y="3078403"/>
                  </a:cubicBezTo>
                  <a:lnTo>
                    <a:pt x="5696209" y="3077918"/>
                  </a:lnTo>
                  <a:cubicBezTo>
                    <a:pt x="5696047" y="3077724"/>
                    <a:pt x="5696047" y="3077724"/>
                    <a:pt x="5696306" y="3078565"/>
                  </a:cubicBezTo>
                  <a:cubicBezTo>
                    <a:pt x="5696306" y="3078662"/>
                    <a:pt x="5696209" y="3078823"/>
                    <a:pt x="5696209" y="3078888"/>
                  </a:cubicBezTo>
                  <a:cubicBezTo>
                    <a:pt x="5696144" y="3078823"/>
                    <a:pt x="5695886" y="3078403"/>
                    <a:pt x="5695886" y="3078662"/>
                  </a:cubicBezTo>
                  <a:cubicBezTo>
                    <a:pt x="5695886" y="3078726"/>
                    <a:pt x="5695886" y="3078726"/>
                    <a:pt x="5695886" y="3078726"/>
                  </a:cubicBezTo>
                  <a:cubicBezTo>
                    <a:pt x="5694818" y="3077077"/>
                    <a:pt x="5693072" y="3074748"/>
                    <a:pt x="5691487" y="3070544"/>
                  </a:cubicBezTo>
                  <a:cubicBezTo>
                    <a:pt x="5691326" y="3069962"/>
                    <a:pt x="5691164" y="3069380"/>
                    <a:pt x="5691099" y="3068862"/>
                  </a:cubicBezTo>
                  <a:lnTo>
                    <a:pt x="5691261" y="3069121"/>
                  </a:lnTo>
                  <a:cubicBezTo>
                    <a:pt x="5691164" y="3068862"/>
                    <a:pt x="5691099" y="3068701"/>
                    <a:pt x="5691002" y="3068539"/>
                  </a:cubicBezTo>
                  <a:lnTo>
                    <a:pt x="5690938" y="3067892"/>
                  </a:lnTo>
                  <a:cubicBezTo>
                    <a:pt x="5691002" y="3067892"/>
                    <a:pt x="5691002" y="3067892"/>
                    <a:pt x="5691099" y="3067957"/>
                  </a:cubicBezTo>
                  <a:cubicBezTo>
                    <a:pt x="5691261" y="3068119"/>
                    <a:pt x="5691326" y="3068377"/>
                    <a:pt x="5691326" y="3068054"/>
                  </a:cubicBezTo>
                  <a:cubicBezTo>
                    <a:pt x="5691326" y="3067633"/>
                    <a:pt x="5691584" y="3067730"/>
                    <a:pt x="5691746" y="3067892"/>
                  </a:cubicBezTo>
                  <a:cubicBezTo>
                    <a:pt x="5692167" y="3068216"/>
                    <a:pt x="5692328" y="3068054"/>
                    <a:pt x="5692490" y="3067795"/>
                  </a:cubicBezTo>
                  <a:cubicBezTo>
                    <a:pt x="5692587" y="3067633"/>
                    <a:pt x="5693557" y="3068701"/>
                    <a:pt x="5693913" y="3069283"/>
                  </a:cubicBezTo>
                  <a:cubicBezTo>
                    <a:pt x="5693816" y="3068959"/>
                    <a:pt x="5693751" y="3068636"/>
                    <a:pt x="5693654" y="3068377"/>
                  </a:cubicBezTo>
                  <a:cubicBezTo>
                    <a:pt x="5693654" y="3067730"/>
                    <a:pt x="5693978" y="3068054"/>
                    <a:pt x="5693978" y="3067310"/>
                  </a:cubicBezTo>
                  <a:cubicBezTo>
                    <a:pt x="5693978" y="3067148"/>
                    <a:pt x="5694139" y="3067213"/>
                    <a:pt x="5694236" y="3067213"/>
                  </a:cubicBezTo>
                  <a:cubicBezTo>
                    <a:pt x="5694333" y="3067213"/>
                    <a:pt x="5694398" y="3067569"/>
                    <a:pt x="5694398" y="3067569"/>
                  </a:cubicBezTo>
                  <a:cubicBezTo>
                    <a:pt x="5694398" y="3067148"/>
                    <a:pt x="5694398" y="3066566"/>
                    <a:pt x="5694721" y="3067148"/>
                  </a:cubicBezTo>
                  <a:cubicBezTo>
                    <a:pt x="5694883" y="3067375"/>
                    <a:pt x="5694980" y="3067051"/>
                    <a:pt x="5695077" y="3066793"/>
                  </a:cubicBezTo>
                  <a:cubicBezTo>
                    <a:pt x="5695077" y="3066631"/>
                    <a:pt x="5695304" y="3067051"/>
                    <a:pt x="5695465" y="3067213"/>
                  </a:cubicBezTo>
                  <a:cubicBezTo>
                    <a:pt x="5695627" y="3066307"/>
                    <a:pt x="5695627" y="3066307"/>
                    <a:pt x="5696306" y="3067957"/>
                  </a:cubicBezTo>
                  <a:cubicBezTo>
                    <a:pt x="5696306" y="3067633"/>
                    <a:pt x="5696209" y="3067213"/>
                    <a:pt x="5696306" y="3067051"/>
                  </a:cubicBezTo>
                  <a:cubicBezTo>
                    <a:pt x="5696306" y="3066793"/>
                    <a:pt x="5696306" y="3066146"/>
                    <a:pt x="5696468" y="3066890"/>
                  </a:cubicBezTo>
                  <a:cubicBezTo>
                    <a:pt x="5696468" y="3066987"/>
                    <a:pt x="5696565" y="3066987"/>
                    <a:pt x="5696565" y="3066987"/>
                  </a:cubicBezTo>
                  <a:cubicBezTo>
                    <a:pt x="5696630" y="3066049"/>
                    <a:pt x="5696953" y="3066631"/>
                    <a:pt x="5697212" y="3066243"/>
                  </a:cubicBezTo>
                  <a:cubicBezTo>
                    <a:pt x="5697309" y="3066049"/>
                    <a:pt x="5697373" y="3066146"/>
                    <a:pt x="5697535" y="3066243"/>
                  </a:cubicBezTo>
                  <a:cubicBezTo>
                    <a:pt x="5697697" y="3066307"/>
                    <a:pt x="5697891" y="3067051"/>
                    <a:pt x="5697956" y="3066405"/>
                  </a:cubicBezTo>
                  <a:cubicBezTo>
                    <a:pt x="5698117" y="3066987"/>
                    <a:pt x="5698214" y="3066405"/>
                    <a:pt x="5698376" y="3066566"/>
                  </a:cubicBezTo>
                  <a:cubicBezTo>
                    <a:pt x="5698538" y="3066793"/>
                    <a:pt x="5698635" y="3066243"/>
                    <a:pt x="5698796" y="3066405"/>
                  </a:cubicBezTo>
                  <a:cubicBezTo>
                    <a:pt x="5698796" y="3066405"/>
                    <a:pt x="5698861" y="3066405"/>
                    <a:pt x="5698861" y="3066307"/>
                  </a:cubicBezTo>
                  <a:cubicBezTo>
                    <a:pt x="5698861" y="3065079"/>
                    <a:pt x="5699120" y="3065402"/>
                    <a:pt x="5699282" y="3065564"/>
                  </a:cubicBezTo>
                  <a:cubicBezTo>
                    <a:pt x="5699605" y="3065822"/>
                    <a:pt x="5699702" y="3065887"/>
                    <a:pt x="5699864" y="3065499"/>
                  </a:cubicBezTo>
                  <a:cubicBezTo>
                    <a:pt x="5699961" y="3065305"/>
                    <a:pt x="5700025" y="3064982"/>
                    <a:pt x="5700122" y="3065564"/>
                  </a:cubicBezTo>
                  <a:cubicBezTo>
                    <a:pt x="5700122" y="3065661"/>
                    <a:pt x="5700187" y="3065661"/>
                    <a:pt x="5700284" y="3065564"/>
                  </a:cubicBezTo>
                  <a:cubicBezTo>
                    <a:pt x="5700349" y="3065079"/>
                    <a:pt x="5700446" y="3065079"/>
                    <a:pt x="5700608" y="3065143"/>
                  </a:cubicBezTo>
                  <a:cubicBezTo>
                    <a:pt x="5700705" y="3065240"/>
                    <a:pt x="5700866" y="3065079"/>
                    <a:pt x="5700931" y="3064982"/>
                  </a:cubicBezTo>
                  <a:cubicBezTo>
                    <a:pt x="5701028" y="3064917"/>
                    <a:pt x="5701190" y="3064820"/>
                    <a:pt x="5701287" y="3064820"/>
                  </a:cubicBezTo>
                  <a:cubicBezTo>
                    <a:pt x="5703001" y="3065984"/>
                    <a:pt x="5704424" y="3066793"/>
                    <a:pt x="5705814" y="3065725"/>
                  </a:cubicBezTo>
                  <a:cubicBezTo>
                    <a:pt x="5705814" y="3065822"/>
                    <a:pt x="5705911" y="3065887"/>
                    <a:pt x="5705911" y="3065887"/>
                  </a:cubicBezTo>
                  <a:cubicBezTo>
                    <a:pt x="5705976" y="3065887"/>
                    <a:pt x="5705976" y="3066049"/>
                    <a:pt x="5706073" y="3066049"/>
                  </a:cubicBezTo>
                  <a:cubicBezTo>
                    <a:pt x="5706170" y="3066049"/>
                    <a:pt x="5706235" y="3065984"/>
                    <a:pt x="5706235" y="3065822"/>
                  </a:cubicBezTo>
                  <a:cubicBezTo>
                    <a:pt x="5706397" y="3065305"/>
                    <a:pt x="5706494" y="3065402"/>
                    <a:pt x="5706397" y="3066405"/>
                  </a:cubicBezTo>
                  <a:cubicBezTo>
                    <a:pt x="5706397" y="3066566"/>
                    <a:pt x="5706494" y="3066728"/>
                    <a:pt x="5706494" y="3066987"/>
                  </a:cubicBezTo>
                  <a:cubicBezTo>
                    <a:pt x="5706558" y="3066566"/>
                    <a:pt x="5706655" y="3066146"/>
                    <a:pt x="5706752" y="3065499"/>
                  </a:cubicBezTo>
                  <a:cubicBezTo>
                    <a:pt x="5706817" y="3065661"/>
                    <a:pt x="5706817" y="3065725"/>
                    <a:pt x="5706914" y="3065887"/>
                  </a:cubicBezTo>
                  <a:cubicBezTo>
                    <a:pt x="5706979" y="3065564"/>
                    <a:pt x="5707076" y="3065564"/>
                    <a:pt x="5707237" y="3065402"/>
                  </a:cubicBezTo>
                  <a:cubicBezTo>
                    <a:pt x="5707399" y="3065240"/>
                    <a:pt x="5707496" y="3065240"/>
                    <a:pt x="5707496" y="3065564"/>
                  </a:cubicBezTo>
                  <a:cubicBezTo>
                    <a:pt x="5707496" y="3065661"/>
                    <a:pt x="5707561" y="3065661"/>
                    <a:pt x="5707561" y="3065564"/>
                  </a:cubicBezTo>
                  <a:cubicBezTo>
                    <a:pt x="5707820" y="3065079"/>
                    <a:pt x="5707884" y="3065305"/>
                    <a:pt x="5708046" y="3065402"/>
                  </a:cubicBezTo>
                  <a:cubicBezTo>
                    <a:pt x="5708143" y="3065499"/>
                    <a:pt x="5708240" y="3065564"/>
                    <a:pt x="5708305" y="3065499"/>
                  </a:cubicBezTo>
                  <a:cubicBezTo>
                    <a:pt x="5708725" y="3065079"/>
                    <a:pt x="5708725" y="3065079"/>
                    <a:pt x="5708887" y="3066146"/>
                  </a:cubicBezTo>
                  <a:cubicBezTo>
                    <a:pt x="5708887" y="3066243"/>
                    <a:pt x="5708984" y="3066307"/>
                    <a:pt x="5708984" y="3066243"/>
                  </a:cubicBezTo>
                  <a:cubicBezTo>
                    <a:pt x="5709146" y="3065305"/>
                    <a:pt x="5709307" y="3065499"/>
                    <a:pt x="5709372" y="3065305"/>
                  </a:cubicBezTo>
                  <a:cubicBezTo>
                    <a:pt x="5709566" y="3065079"/>
                    <a:pt x="5709631" y="3065143"/>
                    <a:pt x="5709792" y="3064982"/>
                  </a:cubicBezTo>
                  <a:cubicBezTo>
                    <a:pt x="5709889" y="3064917"/>
                    <a:pt x="5709792" y="3065822"/>
                    <a:pt x="5709954" y="3065143"/>
                  </a:cubicBezTo>
                  <a:cubicBezTo>
                    <a:pt x="5709954" y="3065499"/>
                    <a:pt x="5709954" y="3065725"/>
                    <a:pt x="5710051" y="3066146"/>
                  </a:cubicBezTo>
                  <a:cubicBezTo>
                    <a:pt x="5710116" y="3065984"/>
                    <a:pt x="5710374" y="3065240"/>
                    <a:pt x="5710536" y="3064658"/>
                  </a:cubicBezTo>
                  <a:cubicBezTo>
                    <a:pt x="5711797" y="3065661"/>
                    <a:pt x="5712865" y="3066469"/>
                    <a:pt x="5714094" y="3066631"/>
                  </a:cubicBezTo>
                  <a:cubicBezTo>
                    <a:pt x="5716002" y="3066890"/>
                    <a:pt x="5718007" y="3066566"/>
                    <a:pt x="5719915" y="3067213"/>
                  </a:cubicBezTo>
                  <a:cubicBezTo>
                    <a:pt x="5720400" y="3067375"/>
                    <a:pt x="5720821" y="3067633"/>
                    <a:pt x="5721306" y="3067892"/>
                  </a:cubicBezTo>
                  <a:cubicBezTo>
                    <a:pt x="5721306" y="3068054"/>
                    <a:pt x="5721306" y="3068474"/>
                    <a:pt x="5721306" y="3068701"/>
                  </a:cubicBezTo>
                  <a:cubicBezTo>
                    <a:pt x="5721241" y="3069639"/>
                    <a:pt x="5721306" y="3070447"/>
                    <a:pt x="5721403" y="3071288"/>
                  </a:cubicBezTo>
                  <a:cubicBezTo>
                    <a:pt x="5721403" y="3070868"/>
                    <a:pt x="5721467" y="3070382"/>
                    <a:pt x="5721467" y="3069865"/>
                  </a:cubicBezTo>
                  <a:cubicBezTo>
                    <a:pt x="5721403" y="3069445"/>
                    <a:pt x="5721403" y="3068701"/>
                    <a:pt x="5721403" y="3067957"/>
                  </a:cubicBezTo>
                  <a:lnTo>
                    <a:pt x="5721629" y="3068054"/>
                  </a:lnTo>
                  <a:lnTo>
                    <a:pt x="5721629" y="3068539"/>
                  </a:lnTo>
                  <a:lnTo>
                    <a:pt x="5721726" y="3069445"/>
                  </a:lnTo>
                  <a:lnTo>
                    <a:pt x="5721726" y="3069542"/>
                  </a:lnTo>
                  <a:cubicBezTo>
                    <a:pt x="5721726" y="3069542"/>
                    <a:pt x="5721726" y="3069639"/>
                    <a:pt x="5721726" y="3069703"/>
                  </a:cubicBezTo>
                  <a:cubicBezTo>
                    <a:pt x="5721791" y="3069962"/>
                    <a:pt x="5721888" y="3070285"/>
                    <a:pt x="5721985" y="3070544"/>
                  </a:cubicBezTo>
                  <a:cubicBezTo>
                    <a:pt x="5721985" y="3069703"/>
                    <a:pt x="5722050" y="3068798"/>
                    <a:pt x="5722050" y="3068054"/>
                  </a:cubicBezTo>
                  <a:cubicBezTo>
                    <a:pt x="5722470" y="3068119"/>
                    <a:pt x="5722955" y="3068054"/>
                    <a:pt x="5723376" y="3067730"/>
                  </a:cubicBezTo>
                  <a:cubicBezTo>
                    <a:pt x="5724604" y="3068862"/>
                    <a:pt x="5726124" y="3069800"/>
                    <a:pt x="5727289" y="3067375"/>
                  </a:cubicBezTo>
                  <a:cubicBezTo>
                    <a:pt x="5727289" y="3067569"/>
                    <a:pt x="5727353" y="3067730"/>
                    <a:pt x="5727353" y="3067795"/>
                  </a:cubicBezTo>
                  <a:cubicBezTo>
                    <a:pt x="5727515" y="3068636"/>
                    <a:pt x="5727612" y="3068216"/>
                    <a:pt x="5727612" y="3067730"/>
                  </a:cubicBezTo>
                  <a:cubicBezTo>
                    <a:pt x="5727677" y="3067892"/>
                    <a:pt x="5727677" y="3068054"/>
                    <a:pt x="5727774" y="3068216"/>
                  </a:cubicBezTo>
                  <a:cubicBezTo>
                    <a:pt x="5727839" y="3068377"/>
                    <a:pt x="5728000" y="3068798"/>
                    <a:pt x="5728000" y="3068701"/>
                  </a:cubicBezTo>
                  <a:cubicBezTo>
                    <a:pt x="5728000" y="3068636"/>
                    <a:pt x="5728097" y="3068377"/>
                    <a:pt x="5728097" y="3068474"/>
                  </a:cubicBezTo>
                  <a:cubicBezTo>
                    <a:pt x="5728194" y="3068959"/>
                    <a:pt x="5728259" y="3068798"/>
                    <a:pt x="5728356" y="3069056"/>
                  </a:cubicBezTo>
                  <a:cubicBezTo>
                    <a:pt x="5728421" y="3069218"/>
                    <a:pt x="5728421" y="3069380"/>
                    <a:pt x="5728518" y="3069445"/>
                  </a:cubicBezTo>
                  <a:cubicBezTo>
                    <a:pt x="5728615" y="3069542"/>
                    <a:pt x="5728615" y="3069542"/>
                    <a:pt x="5728615" y="3068636"/>
                  </a:cubicBezTo>
                  <a:cubicBezTo>
                    <a:pt x="5728615" y="3068474"/>
                    <a:pt x="5728615" y="3068216"/>
                    <a:pt x="5728615" y="3068119"/>
                  </a:cubicBezTo>
                  <a:cubicBezTo>
                    <a:pt x="5728615" y="3067957"/>
                    <a:pt x="5728679" y="3067892"/>
                    <a:pt x="5728679" y="3067795"/>
                  </a:cubicBezTo>
                  <a:cubicBezTo>
                    <a:pt x="5728744" y="3068636"/>
                    <a:pt x="5728841" y="3068701"/>
                    <a:pt x="5728938" y="3070188"/>
                  </a:cubicBezTo>
                  <a:cubicBezTo>
                    <a:pt x="5729100" y="3070188"/>
                    <a:pt x="5729003" y="3069283"/>
                    <a:pt x="5729003" y="3068539"/>
                  </a:cubicBezTo>
                  <a:lnTo>
                    <a:pt x="5729100" y="3068119"/>
                  </a:lnTo>
                  <a:cubicBezTo>
                    <a:pt x="5729165" y="3068474"/>
                    <a:pt x="5729359" y="3069703"/>
                    <a:pt x="5729520" y="3069380"/>
                  </a:cubicBezTo>
                  <a:cubicBezTo>
                    <a:pt x="5729520" y="3068798"/>
                    <a:pt x="5729423" y="3067892"/>
                    <a:pt x="5729585" y="3067633"/>
                  </a:cubicBezTo>
                  <a:cubicBezTo>
                    <a:pt x="5729747" y="3067375"/>
                    <a:pt x="5729844" y="3067569"/>
                    <a:pt x="5730005" y="3068862"/>
                  </a:cubicBezTo>
                  <a:cubicBezTo>
                    <a:pt x="5730005" y="3069056"/>
                    <a:pt x="5730005" y="3069218"/>
                    <a:pt x="5730070" y="3069800"/>
                  </a:cubicBezTo>
                  <a:cubicBezTo>
                    <a:pt x="5730070" y="3069121"/>
                    <a:pt x="5730005" y="3068054"/>
                    <a:pt x="5730070" y="3068119"/>
                  </a:cubicBezTo>
                  <a:cubicBezTo>
                    <a:pt x="5730167" y="3068216"/>
                    <a:pt x="5730264" y="3067957"/>
                    <a:pt x="5730329" y="3067730"/>
                  </a:cubicBezTo>
                  <a:cubicBezTo>
                    <a:pt x="5730329" y="3067569"/>
                    <a:pt x="5730491" y="3068474"/>
                    <a:pt x="5730491" y="3067795"/>
                  </a:cubicBezTo>
                  <a:cubicBezTo>
                    <a:pt x="5730491" y="3067472"/>
                    <a:pt x="5730588" y="3067213"/>
                    <a:pt x="5730588" y="3067051"/>
                  </a:cubicBezTo>
                  <a:cubicBezTo>
                    <a:pt x="5730588" y="3066987"/>
                    <a:pt x="5730685" y="3066890"/>
                    <a:pt x="5730685" y="3066793"/>
                  </a:cubicBezTo>
                  <a:cubicBezTo>
                    <a:pt x="5730749" y="3067148"/>
                    <a:pt x="5730814" y="3067569"/>
                    <a:pt x="5730911" y="3067957"/>
                  </a:cubicBezTo>
                  <a:cubicBezTo>
                    <a:pt x="5730911" y="3067892"/>
                    <a:pt x="5730911" y="3067892"/>
                    <a:pt x="5730911" y="3067892"/>
                  </a:cubicBezTo>
                  <a:cubicBezTo>
                    <a:pt x="5730911" y="3067633"/>
                    <a:pt x="5730911" y="3067375"/>
                    <a:pt x="5731008" y="3067375"/>
                  </a:cubicBezTo>
                  <a:cubicBezTo>
                    <a:pt x="5731331" y="3067569"/>
                    <a:pt x="5731331" y="3067472"/>
                    <a:pt x="5731493" y="3066631"/>
                  </a:cubicBezTo>
                  <a:cubicBezTo>
                    <a:pt x="5731590" y="3066987"/>
                    <a:pt x="5731655" y="3067310"/>
                    <a:pt x="5731752" y="3067730"/>
                  </a:cubicBezTo>
                  <a:cubicBezTo>
                    <a:pt x="5731752" y="3067472"/>
                    <a:pt x="5731816" y="3067310"/>
                    <a:pt x="5731816" y="3067051"/>
                  </a:cubicBezTo>
                  <a:cubicBezTo>
                    <a:pt x="5731816" y="3066631"/>
                    <a:pt x="5731816" y="3066566"/>
                    <a:pt x="5731816" y="3066566"/>
                  </a:cubicBezTo>
                  <a:cubicBezTo>
                    <a:pt x="5731914" y="3066566"/>
                    <a:pt x="5731914" y="3066566"/>
                    <a:pt x="5732011" y="3066405"/>
                  </a:cubicBezTo>
                  <a:cubicBezTo>
                    <a:pt x="5732075" y="3065887"/>
                    <a:pt x="5732140" y="3066049"/>
                    <a:pt x="5732334" y="3066146"/>
                  </a:cubicBezTo>
                  <a:cubicBezTo>
                    <a:pt x="5732399" y="3066243"/>
                    <a:pt x="5732496" y="3066566"/>
                    <a:pt x="5732560" y="3066469"/>
                  </a:cubicBezTo>
                  <a:cubicBezTo>
                    <a:pt x="5732657" y="3066405"/>
                    <a:pt x="5732657" y="3066307"/>
                    <a:pt x="5732754" y="3066631"/>
                  </a:cubicBezTo>
                  <a:cubicBezTo>
                    <a:pt x="5732754" y="3066728"/>
                    <a:pt x="5732819" y="3066728"/>
                    <a:pt x="5732819" y="3066728"/>
                  </a:cubicBezTo>
                  <a:cubicBezTo>
                    <a:pt x="5732754" y="3065564"/>
                    <a:pt x="5733078" y="3066405"/>
                    <a:pt x="5733142" y="3066049"/>
                  </a:cubicBezTo>
                  <a:cubicBezTo>
                    <a:pt x="5733239" y="3065725"/>
                    <a:pt x="5733498" y="3066243"/>
                    <a:pt x="5733660" y="3066307"/>
                  </a:cubicBezTo>
                  <a:cubicBezTo>
                    <a:pt x="5733725" y="3066566"/>
                    <a:pt x="5733725" y="3066793"/>
                    <a:pt x="5733822" y="3067051"/>
                  </a:cubicBezTo>
                  <a:cubicBezTo>
                    <a:pt x="5733822" y="3066566"/>
                    <a:pt x="5734080" y="3067051"/>
                    <a:pt x="5734145" y="3066890"/>
                  </a:cubicBezTo>
                  <a:cubicBezTo>
                    <a:pt x="5734145" y="3066890"/>
                    <a:pt x="5734145" y="3066728"/>
                    <a:pt x="5734145" y="3066631"/>
                  </a:cubicBezTo>
                  <a:cubicBezTo>
                    <a:pt x="5734210" y="3066890"/>
                    <a:pt x="5734307" y="3067213"/>
                    <a:pt x="5734404" y="3067569"/>
                  </a:cubicBezTo>
                  <a:cubicBezTo>
                    <a:pt x="5734404" y="3067472"/>
                    <a:pt x="5734404" y="3067310"/>
                    <a:pt x="5734468" y="3067310"/>
                  </a:cubicBezTo>
                  <a:cubicBezTo>
                    <a:pt x="5734468" y="3067310"/>
                    <a:pt x="5734565" y="3067375"/>
                    <a:pt x="5734565" y="3067472"/>
                  </a:cubicBezTo>
                  <a:cubicBezTo>
                    <a:pt x="5734565" y="3067633"/>
                    <a:pt x="5734565" y="3067892"/>
                    <a:pt x="5734565" y="3068054"/>
                  </a:cubicBezTo>
                  <a:cubicBezTo>
                    <a:pt x="5734565" y="3068216"/>
                    <a:pt x="5734565" y="3068313"/>
                    <a:pt x="5734565" y="3068474"/>
                  </a:cubicBezTo>
                  <a:cubicBezTo>
                    <a:pt x="5734727" y="3069056"/>
                    <a:pt x="5734824" y="3068862"/>
                    <a:pt x="5734824" y="3068377"/>
                  </a:cubicBezTo>
                  <a:cubicBezTo>
                    <a:pt x="5734824" y="3067957"/>
                    <a:pt x="5734824" y="3067569"/>
                    <a:pt x="5734727" y="3067051"/>
                  </a:cubicBezTo>
                  <a:cubicBezTo>
                    <a:pt x="5734630" y="3066307"/>
                    <a:pt x="5734727" y="3066049"/>
                    <a:pt x="5734889" y="3066566"/>
                  </a:cubicBezTo>
                  <a:cubicBezTo>
                    <a:pt x="5734954" y="3066728"/>
                    <a:pt x="5734954" y="3066469"/>
                    <a:pt x="5735051" y="3066307"/>
                  </a:cubicBezTo>
                  <a:cubicBezTo>
                    <a:pt x="5735148" y="3065725"/>
                    <a:pt x="5735148" y="3065725"/>
                    <a:pt x="5735471" y="3066793"/>
                  </a:cubicBezTo>
                  <a:lnTo>
                    <a:pt x="5735406" y="3065499"/>
                  </a:lnTo>
                  <a:cubicBezTo>
                    <a:pt x="5735471" y="3065887"/>
                    <a:pt x="5735568" y="3066146"/>
                    <a:pt x="5735568" y="3066146"/>
                  </a:cubicBezTo>
                  <a:cubicBezTo>
                    <a:pt x="5735633" y="3065822"/>
                    <a:pt x="5735891" y="3066469"/>
                    <a:pt x="5735891" y="3065887"/>
                  </a:cubicBezTo>
                  <a:cubicBezTo>
                    <a:pt x="5735891" y="3065402"/>
                    <a:pt x="5736150" y="3066469"/>
                    <a:pt x="5736053" y="3066146"/>
                  </a:cubicBezTo>
                  <a:cubicBezTo>
                    <a:pt x="5736053" y="3065822"/>
                    <a:pt x="5736053" y="3065822"/>
                    <a:pt x="5736150" y="3065887"/>
                  </a:cubicBezTo>
                  <a:cubicBezTo>
                    <a:pt x="5736377" y="3066146"/>
                    <a:pt x="5736474" y="3066049"/>
                    <a:pt x="5736474" y="3065240"/>
                  </a:cubicBezTo>
                  <a:cubicBezTo>
                    <a:pt x="5736635" y="3065822"/>
                    <a:pt x="5736700" y="3066307"/>
                    <a:pt x="5736894" y="3066793"/>
                  </a:cubicBezTo>
                  <a:cubicBezTo>
                    <a:pt x="5736894" y="3066631"/>
                    <a:pt x="5736894" y="3066566"/>
                    <a:pt x="5736894" y="3066469"/>
                  </a:cubicBezTo>
                  <a:cubicBezTo>
                    <a:pt x="5736894" y="3065887"/>
                    <a:pt x="5736894" y="3065822"/>
                    <a:pt x="5737023" y="3066146"/>
                  </a:cubicBezTo>
                  <a:cubicBezTo>
                    <a:pt x="5737379" y="3066728"/>
                    <a:pt x="5737476" y="3066631"/>
                    <a:pt x="5737638" y="3065984"/>
                  </a:cubicBezTo>
                  <a:lnTo>
                    <a:pt x="5737703" y="3066049"/>
                  </a:lnTo>
                  <a:cubicBezTo>
                    <a:pt x="5737800" y="3066307"/>
                    <a:pt x="5737864" y="3066469"/>
                    <a:pt x="5737864" y="3066631"/>
                  </a:cubicBezTo>
                  <a:cubicBezTo>
                    <a:pt x="5737961" y="3066793"/>
                    <a:pt x="5738026" y="3066890"/>
                    <a:pt x="5738123" y="3067051"/>
                  </a:cubicBezTo>
                  <a:cubicBezTo>
                    <a:pt x="5738026" y="3066728"/>
                    <a:pt x="5737961" y="3066469"/>
                    <a:pt x="5737961" y="3066243"/>
                  </a:cubicBezTo>
                  <a:lnTo>
                    <a:pt x="5737961" y="3066146"/>
                  </a:lnTo>
                  <a:lnTo>
                    <a:pt x="5738285" y="3066405"/>
                  </a:lnTo>
                  <a:cubicBezTo>
                    <a:pt x="5738285" y="3066793"/>
                    <a:pt x="5738349" y="3067148"/>
                    <a:pt x="5738349" y="3067375"/>
                  </a:cubicBezTo>
                  <a:cubicBezTo>
                    <a:pt x="5738446" y="3067730"/>
                    <a:pt x="5738543" y="3067795"/>
                    <a:pt x="5738446" y="3067213"/>
                  </a:cubicBezTo>
                  <a:cubicBezTo>
                    <a:pt x="5738446" y="3066890"/>
                    <a:pt x="5738349" y="3066631"/>
                    <a:pt x="5738349" y="3066405"/>
                  </a:cubicBezTo>
                  <a:cubicBezTo>
                    <a:pt x="5738770" y="3066631"/>
                    <a:pt x="5739190" y="3066631"/>
                    <a:pt x="5739449" y="3066307"/>
                  </a:cubicBezTo>
                  <a:cubicBezTo>
                    <a:pt x="5739708" y="3066049"/>
                    <a:pt x="5739869" y="3065499"/>
                    <a:pt x="5740031" y="3064917"/>
                  </a:cubicBezTo>
                  <a:cubicBezTo>
                    <a:pt x="5740096" y="3064982"/>
                    <a:pt x="5740290" y="3065079"/>
                    <a:pt x="5740355" y="3065079"/>
                  </a:cubicBezTo>
                  <a:lnTo>
                    <a:pt x="5740516" y="3065725"/>
                  </a:lnTo>
                  <a:cubicBezTo>
                    <a:pt x="5740516" y="3065564"/>
                    <a:pt x="5740613" y="3065305"/>
                    <a:pt x="5740613" y="3065079"/>
                  </a:cubicBezTo>
                  <a:lnTo>
                    <a:pt x="5740872" y="3064982"/>
                  </a:lnTo>
                  <a:lnTo>
                    <a:pt x="5741098" y="3065984"/>
                  </a:lnTo>
                  <a:lnTo>
                    <a:pt x="5740872" y="3064982"/>
                  </a:lnTo>
                  <a:lnTo>
                    <a:pt x="5742166" y="3064723"/>
                  </a:lnTo>
                  <a:cubicBezTo>
                    <a:pt x="5742263" y="3064917"/>
                    <a:pt x="5742263" y="3064982"/>
                    <a:pt x="5742360" y="3065143"/>
                  </a:cubicBezTo>
                  <a:cubicBezTo>
                    <a:pt x="5742360" y="3064982"/>
                    <a:pt x="5742263" y="3064820"/>
                    <a:pt x="5742263" y="3064723"/>
                  </a:cubicBezTo>
                  <a:lnTo>
                    <a:pt x="5742942" y="3064561"/>
                  </a:lnTo>
                  <a:lnTo>
                    <a:pt x="5742942" y="3064658"/>
                  </a:lnTo>
                  <a:lnTo>
                    <a:pt x="5742942" y="3064561"/>
                  </a:lnTo>
                  <a:lnTo>
                    <a:pt x="5743492" y="3064399"/>
                  </a:lnTo>
                  <a:lnTo>
                    <a:pt x="5743589" y="3064658"/>
                  </a:lnTo>
                  <a:cubicBezTo>
                    <a:pt x="5743686" y="3064820"/>
                    <a:pt x="5743686" y="3064561"/>
                    <a:pt x="5743686" y="3064399"/>
                  </a:cubicBezTo>
                  <a:lnTo>
                    <a:pt x="5743750" y="3064399"/>
                  </a:lnTo>
                  <a:cubicBezTo>
                    <a:pt x="5743750" y="3064399"/>
                    <a:pt x="5743750" y="3064399"/>
                    <a:pt x="5743847" y="3064561"/>
                  </a:cubicBezTo>
                  <a:cubicBezTo>
                    <a:pt x="5743847" y="3064658"/>
                    <a:pt x="5743912" y="3064658"/>
                    <a:pt x="5743912" y="3064658"/>
                  </a:cubicBezTo>
                  <a:lnTo>
                    <a:pt x="5743912" y="3064399"/>
                  </a:lnTo>
                  <a:cubicBezTo>
                    <a:pt x="5744559" y="3064335"/>
                    <a:pt x="5745238" y="3064238"/>
                    <a:pt x="5745982" y="3064173"/>
                  </a:cubicBezTo>
                  <a:cubicBezTo>
                    <a:pt x="5745982" y="3064173"/>
                    <a:pt x="5745982" y="3064238"/>
                    <a:pt x="5746079" y="3064238"/>
                  </a:cubicBezTo>
                  <a:cubicBezTo>
                    <a:pt x="5746402" y="3064917"/>
                    <a:pt x="5746402" y="3064723"/>
                    <a:pt x="5746241" y="3064076"/>
                  </a:cubicBezTo>
                  <a:lnTo>
                    <a:pt x="5746629" y="3063979"/>
                  </a:lnTo>
                  <a:lnTo>
                    <a:pt x="5746887" y="3064561"/>
                  </a:lnTo>
                  <a:lnTo>
                    <a:pt x="5746887" y="3063914"/>
                  </a:lnTo>
                  <a:lnTo>
                    <a:pt x="5747470" y="3063914"/>
                  </a:lnTo>
                  <a:cubicBezTo>
                    <a:pt x="5747631" y="3063979"/>
                    <a:pt x="5747728" y="3063979"/>
                    <a:pt x="5747728" y="3063914"/>
                  </a:cubicBezTo>
                  <a:lnTo>
                    <a:pt x="5747987" y="3063914"/>
                  </a:lnTo>
                  <a:lnTo>
                    <a:pt x="5748310" y="3064723"/>
                  </a:lnTo>
                  <a:cubicBezTo>
                    <a:pt x="5748310" y="3064723"/>
                    <a:pt x="5748375" y="3064723"/>
                    <a:pt x="5748310" y="3064723"/>
                  </a:cubicBezTo>
                  <a:cubicBezTo>
                    <a:pt x="5748213" y="3064173"/>
                    <a:pt x="5748213" y="3063817"/>
                    <a:pt x="5748375" y="3063979"/>
                  </a:cubicBezTo>
                  <a:cubicBezTo>
                    <a:pt x="5748472" y="3063979"/>
                    <a:pt x="5748569" y="3064238"/>
                    <a:pt x="5748634" y="3064335"/>
                  </a:cubicBezTo>
                  <a:cubicBezTo>
                    <a:pt x="5748634" y="3064238"/>
                    <a:pt x="5748634" y="3064076"/>
                    <a:pt x="5748569" y="3063914"/>
                  </a:cubicBezTo>
                  <a:lnTo>
                    <a:pt x="5748634" y="3063914"/>
                  </a:lnTo>
                  <a:cubicBezTo>
                    <a:pt x="5748698" y="3063979"/>
                    <a:pt x="5748698" y="3063979"/>
                    <a:pt x="5748698" y="3063914"/>
                  </a:cubicBezTo>
                  <a:lnTo>
                    <a:pt x="5748795" y="3063914"/>
                  </a:lnTo>
                  <a:cubicBezTo>
                    <a:pt x="5749054" y="3064399"/>
                    <a:pt x="5748957" y="3063979"/>
                    <a:pt x="5749054" y="3063914"/>
                  </a:cubicBezTo>
                  <a:lnTo>
                    <a:pt x="5749378" y="3063914"/>
                  </a:lnTo>
                  <a:lnTo>
                    <a:pt x="5750283" y="3066405"/>
                  </a:lnTo>
                  <a:lnTo>
                    <a:pt x="5750283" y="3066469"/>
                  </a:lnTo>
                  <a:cubicBezTo>
                    <a:pt x="5750283" y="3066307"/>
                    <a:pt x="5750218" y="3066243"/>
                    <a:pt x="5750218" y="3066049"/>
                  </a:cubicBezTo>
                  <a:cubicBezTo>
                    <a:pt x="5750057" y="3065305"/>
                    <a:pt x="5750057" y="3065240"/>
                    <a:pt x="5750283" y="3065661"/>
                  </a:cubicBezTo>
                  <a:cubicBezTo>
                    <a:pt x="5750639" y="3066146"/>
                    <a:pt x="5750768" y="3066146"/>
                    <a:pt x="5750768" y="3065661"/>
                  </a:cubicBezTo>
                  <a:cubicBezTo>
                    <a:pt x="5750768" y="3065564"/>
                    <a:pt x="5750704" y="3065143"/>
                    <a:pt x="5750639" y="3065079"/>
                  </a:cubicBezTo>
                  <a:cubicBezTo>
                    <a:pt x="5750639" y="3064982"/>
                    <a:pt x="5750704" y="3065143"/>
                    <a:pt x="5750704" y="3064982"/>
                  </a:cubicBezTo>
                  <a:cubicBezTo>
                    <a:pt x="5750639" y="3064496"/>
                    <a:pt x="5751221" y="3065725"/>
                    <a:pt x="5750865" y="3064820"/>
                  </a:cubicBezTo>
                  <a:cubicBezTo>
                    <a:pt x="5751124" y="3065240"/>
                    <a:pt x="5750768" y="3064238"/>
                    <a:pt x="5751221" y="3064917"/>
                  </a:cubicBezTo>
                  <a:cubicBezTo>
                    <a:pt x="5751286" y="3064723"/>
                    <a:pt x="5751383" y="3064561"/>
                    <a:pt x="5751447" y="3064238"/>
                  </a:cubicBezTo>
                  <a:cubicBezTo>
                    <a:pt x="5751447" y="3064173"/>
                    <a:pt x="5751447" y="3063914"/>
                    <a:pt x="5751609" y="3064335"/>
                  </a:cubicBezTo>
                  <a:cubicBezTo>
                    <a:pt x="5751706" y="3064399"/>
                    <a:pt x="5751771" y="3064496"/>
                    <a:pt x="5751771" y="3064496"/>
                  </a:cubicBezTo>
                  <a:cubicBezTo>
                    <a:pt x="5751706" y="3063817"/>
                    <a:pt x="5752127" y="3064496"/>
                    <a:pt x="5752191" y="3064238"/>
                  </a:cubicBezTo>
                  <a:cubicBezTo>
                    <a:pt x="5752191" y="3064076"/>
                    <a:pt x="5752127" y="3063979"/>
                    <a:pt x="5752127" y="3063817"/>
                  </a:cubicBezTo>
                  <a:lnTo>
                    <a:pt x="5752612" y="3063817"/>
                  </a:lnTo>
                  <a:cubicBezTo>
                    <a:pt x="5752709" y="3063914"/>
                    <a:pt x="5752709" y="3063979"/>
                    <a:pt x="5752773" y="3064173"/>
                  </a:cubicBezTo>
                  <a:cubicBezTo>
                    <a:pt x="5752870" y="3064238"/>
                    <a:pt x="5752773" y="3064076"/>
                    <a:pt x="5752773" y="3063817"/>
                  </a:cubicBezTo>
                  <a:cubicBezTo>
                    <a:pt x="5755846" y="3063914"/>
                    <a:pt x="5759145" y="3064335"/>
                    <a:pt x="5762961" y="3065079"/>
                  </a:cubicBezTo>
                  <a:lnTo>
                    <a:pt x="5763058" y="3065143"/>
                  </a:lnTo>
                  <a:cubicBezTo>
                    <a:pt x="5763381" y="3065661"/>
                    <a:pt x="5763705" y="3066146"/>
                    <a:pt x="5763963" y="3066469"/>
                  </a:cubicBezTo>
                  <a:cubicBezTo>
                    <a:pt x="5763963" y="3066566"/>
                    <a:pt x="5764028" y="3066890"/>
                    <a:pt x="5764287" y="3067472"/>
                  </a:cubicBezTo>
                  <a:cubicBezTo>
                    <a:pt x="5764707" y="3068313"/>
                    <a:pt x="5765128" y="3068959"/>
                    <a:pt x="5765613" y="3069445"/>
                  </a:cubicBezTo>
                  <a:cubicBezTo>
                    <a:pt x="5765192" y="3068701"/>
                    <a:pt x="5764934" y="3067957"/>
                    <a:pt x="5764546" y="3067213"/>
                  </a:cubicBezTo>
                  <a:cubicBezTo>
                    <a:pt x="5764869" y="3067633"/>
                    <a:pt x="5765451" y="3068539"/>
                    <a:pt x="5765516" y="3068377"/>
                  </a:cubicBezTo>
                  <a:cubicBezTo>
                    <a:pt x="5765936" y="3068959"/>
                    <a:pt x="5766260" y="3069542"/>
                    <a:pt x="5766680" y="3070188"/>
                  </a:cubicBezTo>
                  <a:cubicBezTo>
                    <a:pt x="5767262" y="3071288"/>
                    <a:pt x="5767780" y="3072355"/>
                    <a:pt x="5768329" y="3073422"/>
                  </a:cubicBezTo>
                  <a:lnTo>
                    <a:pt x="5768265" y="3073358"/>
                  </a:lnTo>
                  <a:cubicBezTo>
                    <a:pt x="5768265" y="3073422"/>
                    <a:pt x="5768329" y="3073584"/>
                    <a:pt x="5768426" y="3073681"/>
                  </a:cubicBezTo>
                  <a:cubicBezTo>
                    <a:pt x="5768265" y="3073584"/>
                    <a:pt x="5768168" y="3073584"/>
                    <a:pt x="5768588" y="3074328"/>
                  </a:cubicBezTo>
                  <a:cubicBezTo>
                    <a:pt x="5768588" y="3074166"/>
                    <a:pt x="5768523" y="3074005"/>
                    <a:pt x="5768426" y="3073681"/>
                  </a:cubicBezTo>
                  <a:lnTo>
                    <a:pt x="5768523" y="3073681"/>
                  </a:lnTo>
                  <a:cubicBezTo>
                    <a:pt x="5768847" y="3074328"/>
                    <a:pt x="5769073" y="3075007"/>
                    <a:pt x="5769397" y="3075589"/>
                  </a:cubicBezTo>
                  <a:cubicBezTo>
                    <a:pt x="5768685" y="3076074"/>
                    <a:pt x="5768523" y="3076171"/>
                    <a:pt x="5768426" y="3076236"/>
                  </a:cubicBezTo>
                  <a:close/>
                  <a:moveTo>
                    <a:pt x="5865967" y="1070582"/>
                  </a:moveTo>
                  <a:cubicBezTo>
                    <a:pt x="5865870" y="1070420"/>
                    <a:pt x="5865870" y="1070517"/>
                    <a:pt x="5865708" y="1071261"/>
                  </a:cubicBezTo>
                  <a:cubicBezTo>
                    <a:pt x="5865708" y="1071099"/>
                    <a:pt x="5865805" y="1070937"/>
                    <a:pt x="5865967" y="1070582"/>
                  </a:cubicBezTo>
                  <a:close/>
                  <a:moveTo>
                    <a:pt x="5861471" y="1064793"/>
                  </a:moveTo>
                  <a:lnTo>
                    <a:pt x="5861568" y="1064534"/>
                  </a:lnTo>
                  <a:cubicBezTo>
                    <a:pt x="5861471" y="1064631"/>
                    <a:pt x="5861471" y="1064793"/>
                    <a:pt x="5861471" y="1064793"/>
                  </a:cubicBezTo>
                  <a:close/>
                  <a:moveTo>
                    <a:pt x="5859822" y="1070193"/>
                  </a:moveTo>
                  <a:cubicBezTo>
                    <a:pt x="5859660" y="1070679"/>
                    <a:pt x="5859595" y="1071099"/>
                    <a:pt x="5859337" y="1071843"/>
                  </a:cubicBezTo>
                  <a:cubicBezTo>
                    <a:pt x="5859757" y="1070743"/>
                    <a:pt x="5859822" y="1070517"/>
                    <a:pt x="5859822" y="1070193"/>
                  </a:cubicBezTo>
                  <a:close/>
                  <a:moveTo>
                    <a:pt x="5843263" y="1056998"/>
                  </a:moveTo>
                  <a:cubicBezTo>
                    <a:pt x="5843102" y="1057354"/>
                    <a:pt x="5843037" y="1057678"/>
                    <a:pt x="5842843" y="1058001"/>
                  </a:cubicBezTo>
                  <a:cubicBezTo>
                    <a:pt x="5842714" y="1058583"/>
                    <a:pt x="5842714" y="1058583"/>
                    <a:pt x="5842778" y="1058421"/>
                  </a:cubicBezTo>
                  <a:lnTo>
                    <a:pt x="5843199" y="1057192"/>
                  </a:lnTo>
                  <a:close/>
                  <a:moveTo>
                    <a:pt x="5890449" y="1075400"/>
                  </a:moveTo>
                  <a:cubicBezTo>
                    <a:pt x="5890449" y="1075303"/>
                    <a:pt x="5890546" y="1075303"/>
                    <a:pt x="5890449" y="1075400"/>
                  </a:cubicBezTo>
                  <a:cubicBezTo>
                    <a:pt x="5890546" y="1077373"/>
                    <a:pt x="5890384" y="1080187"/>
                    <a:pt x="5889381" y="1084585"/>
                  </a:cubicBezTo>
                  <a:cubicBezTo>
                    <a:pt x="5889220" y="1085167"/>
                    <a:pt x="5889058" y="1085749"/>
                    <a:pt x="5888993" y="1086235"/>
                  </a:cubicBezTo>
                  <a:lnTo>
                    <a:pt x="5888993" y="1085976"/>
                  </a:lnTo>
                  <a:cubicBezTo>
                    <a:pt x="5888896" y="1086235"/>
                    <a:pt x="5888896" y="1086396"/>
                    <a:pt x="5888799" y="1086655"/>
                  </a:cubicBezTo>
                  <a:lnTo>
                    <a:pt x="5888638" y="1087237"/>
                  </a:lnTo>
                  <a:cubicBezTo>
                    <a:pt x="5888638" y="1087237"/>
                    <a:pt x="5888638" y="1087140"/>
                    <a:pt x="5888638" y="1087075"/>
                  </a:cubicBezTo>
                  <a:cubicBezTo>
                    <a:pt x="5888638" y="1086914"/>
                    <a:pt x="5888638" y="1086558"/>
                    <a:pt x="5888573" y="1086817"/>
                  </a:cubicBezTo>
                  <a:cubicBezTo>
                    <a:pt x="5888379" y="1087237"/>
                    <a:pt x="5888379" y="1086978"/>
                    <a:pt x="5888379" y="1086752"/>
                  </a:cubicBezTo>
                  <a:cubicBezTo>
                    <a:pt x="5888314" y="1086235"/>
                    <a:pt x="5888250" y="1086396"/>
                    <a:pt x="5888055" y="1086493"/>
                  </a:cubicBezTo>
                  <a:cubicBezTo>
                    <a:pt x="5887991" y="1086558"/>
                    <a:pt x="5887894" y="1085232"/>
                    <a:pt x="5887991" y="1084585"/>
                  </a:cubicBezTo>
                  <a:cubicBezTo>
                    <a:pt x="5887894" y="1084909"/>
                    <a:pt x="5887829" y="1085232"/>
                    <a:pt x="5887829" y="1085491"/>
                  </a:cubicBezTo>
                  <a:cubicBezTo>
                    <a:pt x="5887667" y="1086073"/>
                    <a:pt x="5887570" y="1085652"/>
                    <a:pt x="5887312" y="1086396"/>
                  </a:cubicBezTo>
                  <a:cubicBezTo>
                    <a:pt x="5887247" y="1086558"/>
                    <a:pt x="5887247" y="1086396"/>
                    <a:pt x="5887247" y="1086396"/>
                  </a:cubicBezTo>
                  <a:lnTo>
                    <a:pt x="5887247" y="1086073"/>
                  </a:lnTo>
                  <a:cubicBezTo>
                    <a:pt x="5887053" y="1086396"/>
                    <a:pt x="5886988" y="1086978"/>
                    <a:pt x="5886988" y="1086332"/>
                  </a:cubicBezTo>
                  <a:cubicBezTo>
                    <a:pt x="5886988" y="1086073"/>
                    <a:pt x="5886827" y="1086332"/>
                    <a:pt x="5886730" y="1086558"/>
                  </a:cubicBezTo>
                  <a:cubicBezTo>
                    <a:pt x="5886665" y="1086752"/>
                    <a:pt x="5886665" y="1086235"/>
                    <a:pt x="5886665" y="1086073"/>
                  </a:cubicBezTo>
                  <a:cubicBezTo>
                    <a:pt x="5886309" y="1086914"/>
                    <a:pt x="5886309" y="1086914"/>
                    <a:pt x="5886503" y="1085167"/>
                  </a:cubicBezTo>
                  <a:cubicBezTo>
                    <a:pt x="5886406" y="1085491"/>
                    <a:pt x="5886309" y="1085814"/>
                    <a:pt x="5886244" y="1086073"/>
                  </a:cubicBezTo>
                  <a:cubicBezTo>
                    <a:pt x="5886180" y="1086235"/>
                    <a:pt x="5885986" y="1086978"/>
                    <a:pt x="5886083" y="1086170"/>
                  </a:cubicBezTo>
                  <a:cubicBezTo>
                    <a:pt x="5886083" y="1086073"/>
                    <a:pt x="5886083" y="1085976"/>
                    <a:pt x="5886083" y="1086073"/>
                  </a:cubicBezTo>
                  <a:cubicBezTo>
                    <a:pt x="5885824" y="1086978"/>
                    <a:pt x="5885759" y="1086235"/>
                    <a:pt x="5885598" y="1086655"/>
                  </a:cubicBezTo>
                  <a:cubicBezTo>
                    <a:pt x="5885501" y="1086817"/>
                    <a:pt x="5885501" y="1086655"/>
                    <a:pt x="5885404" y="1086558"/>
                  </a:cubicBezTo>
                  <a:cubicBezTo>
                    <a:pt x="5885339" y="1086396"/>
                    <a:pt x="5885404" y="1085749"/>
                    <a:pt x="5885242" y="1086332"/>
                  </a:cubicBezTo>
                  <a:cubicBezTo>
                    <a:pt x="5885339" y="1085749"/>
                    <a:pt x="5885080" y="1086235"/>
                    <a:pt x="5885080" y="1086073"/>
                  </a:cubicBezTo>
                  <a:cubicBezTo>
                    <a:pt x="5885080" y="1085814"/>
                    <a:pt x="5884918" y="1086332"/>
                    <a:pt x="5884854" y="1086235"/>
                  </a:cubicBezTo>
                  <a:cubicBezTo>
                    <a:pt x="5884854" y="1086235"/>
                    <a:pt x="5884757" y="1086235"/>
                    <a:pt x="5884757" y="1086332"/>
                  </a:cubicBezTo>
                  <a:cubicBezTo>
                    <a:pt x="5884498" y="1087561"/>
                    <a:pt x="5884433" y="1087140"/>
                    <a:pt x="5884336" y="1086978"/>
                  </a:cubicBezTo>
                  <a:cubicBezTo>
                    <a:pt x="5884175" y="1086752"/>
                    <a:pt x="5884175" y="1086655"/>
                    <a:pt x="5884013" y="1086978"/>
                  </a:cubicBezTo>
                  <a:cubicBezTo>
                    <a:pt x="5883916" y="1087140"/>
                    <a:pt x="5883851" y="1087399"/>
                    <a:pt x="5883916" y="1086914"/>
                  </a:cubicBezTo>
                  <a:cubicBezTo>
                    <a:pt x="5883916" y="1086817"/>
                    <a:pt x="5883851" y="1086817"/>
                    <a:pt x="5883851" y="1086914"/>
                  </a:cubicBezTo>
                  <a:cubicBezTo>
                    <a:pt x="5883689" y="1087399"/>
                    <a:pt x="5883592" y="1087399"/>
                    <a:pt x="5883592" y="1087237"/>
                  </a:cubicBezTo>
                  <a:cubicBezTo>
                    <a:pt x="5883528" y="1087140"/>
                    <a:pt x="5883431" y="1087237"/>
                    <a:pt x="5883334" y="1087302"/>
                  </a:cubicBezTo>
                  <a:cubicBezTo>
                    <a:pt x="5883269" y="1087399"/>
                    <a:pt x="5883172" y="1087399"/>
                    <a:pt x="5883107" y="1087496"/>
                  </a:cubicBezTo>
                  <a:cubicBezTo>
                    <a:pt x="5882363" y="1086170"/>
                    <a:pt x="5881523" y="1085232"/>
                    <a:pt x="5880455" y="1086332"/>
                  </a:cubicBezTo>
                  <a:cubicBezTo>
                    <a:pt x="5880455" y="1086235"/>
                    <a:pt x="5880455" y="1086170"/>
                    <a:pt x="5880455" y="1086170"/>
                  </a:cubicBezTo>
                  <a:lnTo>
                    <a:pt x="5880358" y="1085976"/>
                  </a:lnTo>
                  <a:cubicBezTo>
                    <a:pt x="5880358" y="1085976"/>
                    <a:pt x="5880294" y="1086073"/>
                    <a:pt x="5880197" y="1086235"/>
                  </a:cubicBezTo>
                  <a:cubicBezTo>
                    <a:pt x="5880035" y="1086752"/>
                    <a:pt x="5879938" y="1086655"/>
                    <a:pt x="5880100" y="1085652"/>
                  </a:cubicBezTo>
                  <a:cubicBezTo>
                    <a:pt x="5880100" y="1085491"/>
                    <a:pt x="5880100" y="1085329"/>
                    <a:pt x="5880100" y="1085167"/>
                  </a:cubicBezTo>
                  <a:cubicBezTo>
                    <a:pt x="5880035" y="1085588"/>
                    <a:pt x="5879938" y="1085976"/>
                    <a:pt x="5879776" y="1086558"/>
                  </a:cubicBezTo>
                  <a:cubicBezTo>
                    <a:pt x="5879776" y="1086396"/>
                    <a:pt x="5879712" y="1086332"/>
                    <a:pt x="5879712" y="1086170"/>
                  </a:cubicBezTo>
                  <a:cubicBezTo>
                    <a:pt x="5879615" y="1086493"/>
                    <a:pt x="5879550" y="1086493"/>
                    <a:pt x="5879453" y="1086655"/>
                  </a:cubicBezTo>
                  <a:cubicBezTo>
                    <a:pt x="5879291" y="1086817"/>
                    <a:pt x="5879291" y="1086817"/>
                    <a:pt x="5879291" y="1086493"/>
                  </a:cubicBezTo>
                  <a:cubicBezTo>
                    <a:pt x="5879291" y="1086396"/>
                    <a:pt x="5879291" y="1086396"/>
                    <a:pt x="5879194" y="1086493"/>
                  </a:cubicBezTo>
                  <a:cubicBezTo>
                    <a:pt x="5879032" y="1086978"/>
                    <a:pt x="5878968" y="1086752"/>
                    <a:pt x="5878871" y="1086655"/>
                  </a:cubicBezTo>
                  <a:cubicBezTo>
                    <a:pt x="5878774" y="1086558"/>
                    <a:pt x="5878774" y="1086493"/>
                    <a:pt x="5878709" y="1086558"/>
                  </a:cubicBezTo>
                  <a:cubicBezTo>
                    <a:pt x="5878386" y="1086978"/>
                    <a:pt x="5878386" y="1086978"/>
                    <a:pt x="5878386" y="1085911"/>
                  </a:cubicBezTo>
                  <a:cubicBezTo>
                    <a:pt x="5878386" y="1085814"/>
                    <a:pt x="5878289" y="1085749"/>
                    <a:pt x="5878289" y="1085814"/>
                  </a:cubicBezTo>
                  <a:cubicBezTo>
                    <a:pt x="5878030" y="1086752"/>
                    <a:pt x="5878030" y="1086493"/>
                    <a:pt x="5877868" y="1086752"/>
                  </a:cubicBezTo>
                  <a:cubicBezTo>
                    <a:pt x="5877706" y="1086978"/>
                    <a:pt x="5877642" y="1086914"/>
                    <a:pt x="5877545" y="1087075"/>
                  </a:cubicBezTo>
                  <a:cubicBezTo>
                    <a:pt x="5877480" y="1087140"/>
                    <a:pt x="5877642" y="1086235"/>
                    <a:pt x="5877480" y="1086914"/>
                  </a:cubicBezTo>
                  <a:cubicBezTo>
                    <a:pt x="5877480" y="1086558"/>
                    <a:pt x="5877480" y="1086332"/>
                    <a:pt x="5877545" y="1085911"/>
                  </a:cubicBezTo>
                  <a:cubicBezTo>
                    <a:pt x="5877480" y="1086073"/>
                    <a:pt x="5877221" y="1086752"/>
                    <a:pt x="5877060" y="1087302"/>
                  </a:cubicBezTo>
                  <a:cubicBezTo>
                    <a:pt x="5876154" y="1086332"/>
                    <a:pt x="5875248" y="1085491"/>
                    <a:pt x="5874149" y="1085232"/>
                  </a:cubicBezTo>
                  <a:cubicBezTo>
                    <a:pt x="5872499" y="1084844"/>
                    <a:pt x="5870688" y="1085006"/>
                    <a:pt x="5869201" y="1084003"/>
                  </a:cubicBezTo>
                  <a:cubicBezTo>
                    <a:pt x="5868780" y="1083744"/>
                    <a:pt x="5868425" y="1083421"/>
                    <a:pt x="5868101" y="1083162"/>
                  </a:cubicBezTo>
                  <a:cubicBezTo>
                    <a:pt x="5868101" y="1083000"/>
                    <a:pt x="5868198" y="1082612"/>
                    <a:pt x="5868295" y="1082354"/>
                  </a:cubicBezTo>
                  <a:cubicBezTo>
                    <a:pt x="5868522" y="1081448"/>
                    <a:pt x="5868683" y="1080607"/>
                    <a:pt x="5868780" y="1079863"/>
                  </a:cubicBezTo>
                  <a:cubicBezTo>
                    <a:pt x="5868619" y="1080284"/>
                    <a:pt x="5868522" y="1080704"/>
                    <a:pt x="5868360" y="1081286"/>
                  </a:cubicBezTo>
                  <a:cubicBezTo>
                    <a:pt x="5868360" y="1081674"/>
                    <a:pt x="5868198" y="1082418"/>
                    <a:pt x="5868036" y="1083162"/>
                  </a:cubicBezTo>
                  <a:lnTo>
                    <a:pt x="5867875" y="1083000"/>
                  </a:lnTo>
                  <a:lnTo>
                    <a:pt x="5868036" y="1082612"/>
                  </a:lnTo>
                  <a:lnTo>
                    <a:pt x="5868198" y="1081674"/>
                  </a:lnTo>
                  <a:lnTo>
                    <a:pt x="5868295" y="1081610"/>
                  </a:lnTo>
                  <a:cubicBezTo>
                    <a:pt x="5868295" y="1081610"/>
                    <a:pt x="5868295" y="1081513"/>
                    <a:pt x="5868360" y="1081448"/>
                  </a:cubicBezTo>
                  <a:cubicBezTo>
                    <a:pt x="5868360" y="1081092"/>
                    <a:pt x="5868360" y="1080866"/>
                    <a:pt x="5868360" y="1080543"/>
                  </a:cubicBezTo>
                  <a:cubicBezTo>
                    <a:pt x="5868101" y="1081351"/>
                    <a:pt x="5867939" y="1082192"/>
                    <a:pt x="5867681" y="1082936"/>
                  </a:cubicBezTo>
                  <a:cubicBezTo>
                    <a:pt x="5867357" y="1082774"/>
                    <a:pt x="5866969" y="1082774"/>
                    <a:pt x="5866452" y="1083000"/>
                  </a:cubicBezTo>
                  <a:cubicBezTo>
                    <a:pt x="5865611" y="1081674"/>
                    <a:pt x="5864705" y="1080349"/>
                    <a:pt x="5863056" y="1082418"/>
                  </a:cubicBezTo>
                  <a:cubicBezTo>
                    <a:pt x="5863056" y="1082257"/>
                    <a:pt x="5863056" y="1082095"/>
                    <a:pt x="5863153" y="1082030"/>
                  </a:cubicBezTo>
                  <a:cubicBezTo>
                    <a:pt x="5863218" y="1081189"/>
                    <a:pt x="5863056" y="1081513"/>
                    <a:pt x="5862894" y="1082030"/>
                  </a:cubicBezTo>
                  <a:cubicBezTo>
                    <a:pt x="5862894" y="1081836"/>
                    <a:pt x="5862894" y="1081674"/>
                    <a:pt x="5862894" y="1081513"/>
                  </a:cubicBezTo>
                  <a:cubicBezTo>
                    <a:pt x="5862894" y="1081351"/>
                    <a:pt x="5862894" y="1080931"/>
                    <a:pt x="5862830" y="1081028"/>
                  </a:cubicBezTo>
                  <a:cubicBezTo>
                    <a:pt x="5862733" y="1081092"/>
                    <a:pt x="5862636" y="1081286"/>
                    <a:pt x="5862636" y="1081189"/>
                  </a:cubicBezTo>
                  <a:cubicBezTo>
                    <a:pt x="5862733" y="1080704"/>
                    <a:pt x="5862636" y="1080769"/>
                    <a:pt x="5862636" y="1080607"/>
                  </a:cubicBezTo>
                  <a:cubicBezTo>
                    <a:pt x="5862636" y="1080446"/>
                    <a:pt x="5862636" y="1080187"/>
                    <a:pt x="5862636" y="1080122"/>
                  </a:cubicBezTo>
                  <a:cubicBezTo>
                    <a:pt x="5862636" y="1079960"/>
                    <a:pt x="5862636" y="1080025"/>
                    <a:pt x="5862312" y="1080866"/>
                  </a:cubicBezTo>
                  <a:cubicBezTo>
                    <a:pt x="5862215" y="1081028"/>
                    <a:pt x="5862150" y="1081286"/>
                    <a:pt x="5862150" y="1081351"/>
                  </a:cubicBezTo>
                  <a:cubicBezTo>
                    <a:pt x="5862086" y="1081513"/>
                    <a:pt x="5861989" y="1081513"/>
                    <a:pt x="5861989" y="1081610"/>
                  </a:cubicBezTo>
                  <a:cubicBezTo>
                    <a:pt x="5862150" y="1080866"/>
                    <a:pt x="5862150" y="1080769"/>
                    <a:pt x="5862571" y="1079281"/>
                  </a:cubicBezTo>
                  <a:cubicBezTo>
                    <a:pt x="5862409" y="1079281"/>
                    <a:pt x="5862215" y="1080122"/>
                    <a:pt x="5861989" y="1080866"/>
                  </a:cubicBezTo>
                  <a:lnTo>
                    <a:pt x="5861730" y="1081189"/>
                  </a:lnTo>
                  <a:cubicBezTo>
                    <a:pt x="5861730" y="1080866"/>
                    <a:pt x="5862086" y="1079605"/>
                    <a:pt x="5861827" y="1079863"/>
                  </a:cubicBezTo>
                  <a:cubicBezTo>
                    <a:pt x="5861665" y="1080349"/>
                    <a:pt x="5861407" y="1081351"/>
                    <a:pt x="5861148" y="1081513"/>
                  </a:cubicBezTo>
                  <a:cubicBezTo>
                    <a:pt x="5860921" y="1081772"/>
                    <a:pt x="5860921" y="1081513"/>
                    <a:pt x="5861245" y="1080187"/>
                  </a:cubicBezTo>
                  <a:cubicBezTo>
                    <a:pt x="5861310" y="1080025"/>
                    <a:pt x="5861310" y="1079863"/>
                    <a:pt x="5861471" y="1079378"/>
                  </a:cubicBezTo>
                  <a:cubicBezTo>
                    <a:pt x="5861245" y="1080025"/>
                    <a:pt x="5860986" y="1081028"/>
                    <a:pt x="5860921" y="1080931"/>
                  </a:cubicBezTo>
                  <a:cubicBezTo>
                    <a:pt x="5860824" y="1080866"/>
                    <a:pt x="5860663" y="1081028"/>
                    <a:pt x="5860566" y="1081286"/>
                  </a:cubicBezTo>
                  <a:cubicBezTo>
                    <a:pt x="5860501" y="1081448"/>
                    <a:pt x="5860663" y="1080543"/>
                    <a:pt x="5860501" y="1081092"/>
                  </a:cubicBezTo>
                  <a:cubicBezTo>
                    <a:pt x="5860404" y="1081448"/>
                    <a:pt x="5860242" y="1081610"/>
                    <a:pt x="5860145" y="1081772"/>
                  </a:cubicBezTo>
                  <a:cubicBezTo>
                    <a:pt x="5860081" y="1081836"/>
                    <a:pt x="5860081" y="1081933"/>
                    <a:pt x="5860016" y="1082030"/>
                  </a:cubicBezTo>
                  <a:cubicBezTo>
                    <a:pt x="5860081" y="1081674"/>
                    <a:pt x="5860145" y="1081286"/>
                    <a:pt x="5860145" y="1080866"/>
                  </a:cubicBezTo>
                  <a:cubicBezTo>
                    <a:pt x="5860145" y="1080866"/>
                    <a:pt x="5860081" y="1080866"/>
                    <a:pt x="5860081" y="1080931"/>
                  </a:cubicBezTo>
                  <a:cubicBezTo>
                    <a:pt x="5860016" y="1081189"/>
                    <a:pt x="5859822" y="1081448"/>
                    <a:pt x="5859822" y="1081351"/>
                  </a:cubicBezTo>
                  <a:cubicBezTo>
                    <a:pt x="5859660" y="1081092"/>
                    <a:pt x="5859595" y="1081189"/>
                    <a:pt x="5859175" y="1081933"/>
                  </a:cubicBezTo>
                  <a:cubicBezTo>
                    <a:pt x="5859240" y="1081610"/>
                    <a:pt x="5859240" y="1081286"/>
                    <a:pt x="5859337" y="1080866"/>
                  </a:cubicBezTo>
                  <a:cubicBezTo>
                    <a:pt x="5859240" y="1081092"/>
                    <a:pt x="5859175" y="1081189"/>
                    <a:pt x="5859078" y="1081513"/>
                  </a:cubicBezTo>
                  <a:cubicBezTo>
                    <a:pt x="5859013" y="1081836"/>
                    <a:pt x="5858916" y="1082030"/>
                    <a:pt x="5858916" y="1081933"/>
                  </a:cubicBezTo>
                  <a:cubicBezTo>
                    <a:pt x="5858916" y="1081836"/>
                    <a:pt x="5858852" y="1081836"/>
                    <a:pt x="5858755" y="1082030"/>
                  </a:cubicBezTo>
                  <a:cubicBezTo>
                    <a:pt x="5858496" y="1082418"/>
                    <a:pt x="5858431" y="1082257"/>
                    <a:pt x="5858431" y="1082095"/>
                  </a:cubicBezTo>
                  <a:cubicBezTo>
                    <a:pt x="5858431" y="1082030"/>
                    <a:pt x="5858431" y="1081674"/>
                    <a:pt x="5858334" y="1081772"/>
                  </a:cubicBezTo>
                  <a:cubicBezTo>
                    <a:pt x="5858269" y="1081836"/>
                    <a:pt x="5858172" y="1081933"/>
                    <a:pt x="5858269" y="1081513"/>
                  </a:cubicBezTo>
                  <a:cubicBezTo>
                    <a:pt x="5858269" y="1081448"/>
                    <a:pt x="5858269" y="1081448"/>
                    <a:pt x="5858269" y="1081448"/>
                  </a:cubicBezTo>
                  <a:cubicBezTo>
                    <a:pt x="5857849" y="1082515"/>
                    <a:pt x="5857946" y="1081610"/>
                    <a:pt x="5857752" y="1081933"/>
                  </a:cubicBezTo>
                  <a:cubicBezTo>
                    <a:pt x="5857590" y="1082192"/>
                    <a:pt x="5857590" y="1081674"/>
                    <a:pt x="5857429" y="1081513"/>
                  </a:cubicBezTo>
                  <a:cubicBezTo>
                    <a:pt x="5857526" y="1081286"/>
                    <a:pt x="5857526" y="1081028"/>
                    <a:pt x="5857590" y="1080769"/>
                  </a:cubicBezTo>
                  <a:cubicBezTo>
                    <a:pt x="5857429" y="1081189"/>
                    <a:pt x="5857429" y="1080704"/>
                    <a:pt x="5857267" y="1080866"/>
                  </a:cubicBezTo>
                  <a:cubicBezTo>
                    <a:pt x="5857267" y="1080866"/>
                    <a:pt x="5857170" y="1081028"/>
                    <a:pt x="5857170" y="1081092"/>
                  </a:cubicBezTo>
                  <a:cubicBezTo>
                    <a:pt x="5857267" y="1080769"/>
                    <a:pt x="5857267" y="1080543"/>
                    <a:pt x="5857332" y="1080122"/>
                  </a:cubicBezTo>
                  <a:cubicBezTo>
                    <a:pt x="5857267" y="1080187"/>
                    <a:pt x="5857170" y="1080349"/>
                    <a:pt x="5857170" y="1080349"/>
                  </a:cubicBezTo>
                  <a:cubicBezTo>
                    <a:pt x="5857170" y="1080349"/>
                    <a:pt x="5857170" y="1080284"/>
                    <a:pt x="5857105" y="1080187"/>
                  </a:cubicBezTo>
                  <a:cubicBezTo>
                    <a:pt x="5857170" y="1080025"/>
                    <a:pt x="5857267" y="1079766"/>
                    <a:pt x="5857267" y="1079702"/>
                  </a:cubicBezTo>
                  <a:cubicBezTo>
                    <a:pt x="5857332" y="1079540"/>
                    <a:pt x="5857332" y="1079443"/>
                    <a:pt x="5857429" y="1079281"/>
                  </a:cubicBezTo>
                  <a:cubicBezTo>
                    <a:pt x="5857526" y="1078634"/>
                    <a:pt x="5857429" y="1078796"/>
                    <a:pt x="5857267" y="1079217"/>
                  </a:cubicBezTo>
                  <a:cubicBezTo>
                    <a:pt x="5857105" y="1079605"/>
                    <a:pt x="5856944" y="1079960"/>
                    <a:pt x="5856782" y="1080446"/>
                  </a:cubicBezTo>
                  <a:cubicBezTo>
                    <a:pt x="5856523" y="1081189"/>
                    <a:pt x="5856426" y="1081351"/>
                    <a:pt x="5856426" y="1080866"/>
                  </a:cubicBezTo>
                  <a:cubicBezTo>
                    <a:pt x="5856426" y="1080704"/>
                    <a:pt x="5856264" y="1080931"/>
                    <a:pt x="5856200" y="1081092"/>
                  </a:cubicBezTo>
                  <a:cubicBezTo>
                    <a:pt x="5855941" y="1081610"/>
                    <a:pt x="5855941" y="1081610"/>
                    <a:pt x="5856103" y="1080543"/>
                  </a:cubicBezTo>
                  <a:lnTo>
                    <a:pt x="5855618" y="1081772"/>
                  </a:lnTo>
                  <a:cubicBezTo>
                    <a:pt x="5855682" y="1081351"/>
                    <a:pt x="5855682" y="1081092"/>
                    <a:pt x="5855682" y="1081092"/>
                  </a:cubicBezTo>
                  <a:cubicBezTo>
                    <a:pt x="5855521" y="1081351"/>
                    <a:pt x="5855618" y="1080704"/>
                    <a:pt x="5855359" y="1081189"/>
                  </a:cubicBezTo>
                  <a:cubicBezTo>
                    <a:pt x="5855100" y="1081674"/>
                    <a:pt x="5855456" y="1080543"/>
                    <a:pt x="5855262" y="1080931"/>
                  </a:cubicBezTo>
                  <a:cubicBezTo>
                    <a:pt x="5855197" y="1081286"/>
                    <a:pt x="5855100" y="1081286"/>
                    <a:pt x="5855100" y="1081092"/>
                  </a:cubicBezTo>
                  <a:cubicBezTo>
                    <a:pt x="5855035" y="1080769"/>
                    <a:pt x="5854874" y="1080769"/>
                    <a:pt x="5854550" y="1081513"/>
                  </a:cubicBezTo>
                  <a:cubicBezTo>
                    <a:pt x="5854712" y="1080931"/>
                    <a:pt x="5854777" y="1080446"/>
                    <a:pt x="5854874" y="1079960"/>
                  </a:cubicBezTo>
                  <a:cubicBezTo>
                    <a:pt x="5854777" y="1080122"/>
                    <a:pt x="5854777" y="1080122"/>
                    <a:pt x="5854712" y="1080284"/>
                  </a:cubicBezTo>
                  <a:cubicBezTo>
                    <a:pt x="5854453" y="1080769"/>
                    <a:pt x="5854453" y="1080866"/>
                    <a:pt x="5854453" y="1080543"/>
                  </a:cubicBezTo>
                  <a:cubicBezTo>
                    <a:pt x="5854453" y="1079863"/>
                    <a:pt x="5854356" y="1079863"/>
                    <a:pt x="5853936" y="1080446"/>
                  </a:cubicBezTo>
                  <a:lnTo>
                    <a:pt x="5853871" y="1080284"/>
                  </a:lnTo>
                  <a:cubicBezTo>
                    <a:pt x="5853871" y="1080025"/>
                    <a:pt x="5853936" y="1079766"/>
                    <a:pt x="5853936" y="1079605"/>
                  </a:cubicBezTo>
                  <a:cubicBezTo>
                    <a:pt x="5853936" y="1079378"/>
                    <a:pt x="5853936" y="1079281"/>
                    <a:pt x="5853936" y="1079120"/>
                  </a:cubicBezTo>
                  <a:cubicBezTo>
                    <a:pt x="5853871" y="1079443"/>
                    <a:pt x="5853774" y="1079702"/>
                    <a:pt x="5853774" y="1079960"/>
                  </a:cubicBezTo>
                  <a:lnTo>
                    <a:pt x="5853774" y="1080025"/>
                  </a:lnTo>
                  <a:lnTo>
                    <a:pt x="5853612" y="1079702"/>
                  </a:lnTo>
                  <a:cubicBezTo>
                    <a:pt x="5853774" y="1079378"/>
                    <a:pt x="5853871" y="1079023"/>
                    <a:pt x="5854033" y="1078699"/>
                  </a:cubicBezTo>
                  <a:cubicBezTo>
                    <a:pt x="5854130" y="1078376"/>
                    <a:pt x="5854130" y="1078279"/>
                    <a:pt x="5853871" y="1078796"/>
                  </a:cubicBezTo>
                  <a:cubicBezTo>
                    <a:pt x="5853774" y="1079023"/>
                    <a:pt x="5853709" y="1079378"/>
                    <a:pt x="5853548" y="1079605"/>
                  </a:cubicBezTo>
                  <a:cubicBezTo>
                    <a:pt x="5853289" y="1079217"/>
                    <a:pt x="5853030" y="1079023"/>
                    <a:pt x="5852642" y="1079217"/>
                  </a:cubicBezTo>
                  <a:cubicBezTo>
                    <a:pt x="5852286" y="1079378"/>
                    <a:pt x="5851963" y="1079766"/>
                    <a:pt x="5851543" y="1080187"/>
                  </a:cubicBezTo>
                  <a:cubicBezTo>
                    <a:pt x="5851543" y="1080025"/>
                    <a:pt x="5851478" y="1079960"/>
                    <a:pt x="5851381" y="1079863"/>
                  </a:cubicBezTo>
                  <a:lnTo>
                    <a:pt x="5851543" y="1079217"/>
                  </a:lnTo>
                  <a:cubicBezTo>
                    <a:pt x="5851478" y="1079281"/>
                    <a:pt x="5851316" y="1079540"/>
                    <a:pt x="5851219" y="1079702"/>
                  </a:cubicBezTo>
                  <a:lnTo>
                    <a:pt x="5851057" y="1079605"/>
                  </a:lnTo>
                  <a:lnTo>
                    <a:pt x="5851316" y="1078634"/>
                  </a:lnTo>
                  <a:lnTo>
                    <a:pt x="5851057" y="1079605"/>
                  </a:lnTo>
                  <a:lnTo>
                    <a:pt x="5849893" y="1079217"/>
                  </a:lnTo>
                  <a:cubicBezTo>
                    <a:pt x="5849893" y="1079023"/>
                    <a:pt x="5849990" y="1078958"/>
                    <a:pt x="5849990" y="1078699"/>
                  </a:cubicBezTo>
                  <a:cubicBezTo>
                    <a:pt x="5849893" y="1078861"/>
                    <a:pt x="5849893" y="1079023"/>
                    <a:pt x="5849796" y="1079120"/>
                  </a:cubicBezTo>
                  <a:lnTo>
                    <a:pt x="5849311" y="1078958"/>
                  </a:lnTo>
                  <a:lnTo>
                    <a:pt x="5849311" y="1078861"/>
                  </a:lnTo>
                  <a:lnTo>
                    <a:pt x="5849311" y="1078958"/>
                  </a:lnTo>
                  <a:lnTo>
                    <a:pt x="5848826" y="1078796"/>
                  </a:lnTo>
                  <a:lnTo>
                    <a:pt x="5848891" y="1078537"/>
                  </a:lnTo>
                  <a:cubicBezTo>
                    <a:pt x="5848891" y="1078279"/>
                    <a:pt x="5848826" y="1078537"/>
                    <a:pt x="5848729" y="1078699"/>
                  </a:cubicBezTo>
                  <a:lnTo>
                    <a:pt x="5848664" y="1078699"/>
                  </a:lnTo>
                  <a:cubicBezTo>
                    <a:pt x="5848664" y="1078699"/>
                    <a:pt x="5848664" y="1078699"/>
                    <a:pt x="5848664" y="1078537"/>
                  </a:cubicBezTo>
                  <a:cubicBezTo>
                    <a:pt x="5848664" y="1078473"/>
                    <a:pt x="5848664" y="1078473"/>
                    <a:pt x="5848664" y="1078473"/>
                  </a:cubicBezTo>
                  <a:lnTo>
                    <a:pt x="5848503" y="1078634"/>
                  </a:lnTo>
                  <a:cubicBezTo>
                    <a:pt x="5847920" y="1078376"/>
                    <a:pt x="5847403" y="1078117"/>
                    <a:pt x="5846918" y="1077794"/>
                  </a:cubicBezTo>
                  <a:lnTo>
                    <a:pt x="5846918" y="1077697"/>
                  </a:lnTo>
                  <a:cubicBezTo>
                    <a:pt x="5847080" y="1076953"/>
                    <a:pt x="5846983" y="1077147"/>
                    <a:pt x="5846756" y="1077697"/>
                  </a:cubicBezTo>
                  <a:lnTo>
                    <a:pt x="5846433" y="1077535"/>
                  </a:lnTo>
                  <a:lnTo>
                    <a:pt x="5846594" y="1076888"/>
                  </a:lnTo>
                  <a:lnTo>
                    <a:pt x="5846271" y="1077470"/>
                  </a:lnTo>
                  <a:lnTo>
                    <a:pt x="5845851" y="1077147"/>
                  </a:lnTo>
                  <a:cubicBezTo>
                    <a:pt x="5845851" y="1076953"/>
                    <a:pt x="5845754" y="1076953"/>
                    <a:pt x="5845657" y="1076953"/>
                  </a:cubicBezTo>
                  <a:lnTo>
                    <a:pt x="5845495" y="1076791"/>
                  </a:lnTo>
                  <a:lnTo>
                    <a:pt x="5845754" y="1075885"/>
                  </a:lnTo>
                  <a:cubicBezTo>
                    <a:pt x="5845754" y="1075885"/>
                    <a:pt x="5845754" y="1075885"/>
                    <a:pt x="5845657" y="1075885"/>
                  </a:cubicBezTo>
                  <a:cubicBezTo>
                    <a:pt x="5845430" y="1076403"/>
                    <a:pt x="5845171" y="1076726"/>
                    <a:pt x="5845171" y="1076468"/>
                  </a:cubicBezTo>
                  <a:cubicBezTo>
                    <a:pt x="5845171" y="1076403"/>
                    <a:pt x="5845171" y="1076209"/>
                    <a:pt x="5845171" y="1076047"/>
                  </a:cubicBezTo>
                  <a:cubicBezTo>
                    <a:pt x="5845107" y="1076144"/>
                    <a:pt x="5845107" y="1076306"/>
                    <a:pt x="5845010" y="1076403"/>
                  </a:cubicBezTo>
                  <a:lnTo>
                    <a:pt x="5844913" y="1076403"/>
                  </a:lnTo>
                  <a:cubicBezTo>
                    <a:pt x="5844913" y="1076306"/>
                    <a:pt x="5844913" y="1076306"/>
                    <a:pt x="5844848" y="1076403"/>
                  </a:cubicBezTo>
                  <a:lnTo>
                    <a:pt x="5844751" y="1076306"/>
                  </a:lnTo>
                  <a:cubicBezTo>
                    <a:pt x="5844848" y="1075724"/>
                    <a:pt x="5844686" y="1076144"/>
                    <a:pt x="5844589" y="1076209"/>
                  </a:cubicBezTo>
                  <a:lnTo>
                    <a:pt x="5844363" y="1076047"/>
                  </a:lnTo>
                  <a:lnTo>
                    <a:pt x="5845171" y="1073557"/>
                  </a:lnTo>
                  <a:lnTo>
                    <a:pt x="5845171" y="1073492"/>
                  </a:lnTo>
                  <a:cubicBezTo>
                    <a:pt x="5845107" y="1073557"/>
                    <a:pt x="5845107" y="1073751"/>
                    <a:pt x="5845010" y="1073913"/>
                  </a:cubicBezTo>
                  <a:cubicBezTo>
                    <a:pt x="5844686" y="1074657"/>
                    <a:pt x="5844686" y="1074657"/>
                    <a:pt x="5844751" y="1074236"/>
                  </a:cubicBezTo>
                  <a:cubicBezTo>
                    <a:pt x="5844848" y="1073654"/>
                    <a:pt x="5844686" y="1073492"/>
                    <a:pt x="5844428" y="1073913"/>
                  </a:cubicBezTo>
                  <a:cubicBezTo>
                    <a:pt x="5844428" y="1073977"/>
                    <a:pt x="5844266" y="1074398"/>
                    <a:pt x="5844169" y="1074495"/>
                  </a:cubicBezTo>
                  <a:cubicBezTo>
                    <a:pt x="5844104" y="1074559"/>
                    <a:pt x="5844169" y="1074398"/>
                    <a:pt x="5844104" y="1074495"/>
                  </a:cubicBezTo>
                  <a:cubicBezTo>
                    <a:pt x="5843845" y="1074980"/>
                    <a:pt x="5844266" y="1073654"/>
                    <a:pt x="5843942" y="1074495"/>
                  </a:cubicBezTo>
                  <a:cubicBezTo>
                    <a:pt x="5844007" y="1074074"/>
                    <a:pt x="5843587" y="1074980"/>
                    <a:pt x="5843845" y="1074236"/>
                  </a:cubicBezTo>
                  <a:cubicBezTo>
                    <a:pt x="5843684" y="1074333"/>
                    <a:pt x="5843522" y="1074398"/>
                    <a:pt x="5843360" y="1074657"/>
                  </a:cubicBezTo>
                  <a:cubicBezTo>
                    <a:pt x="5843263" y="1074721"/>
                    <a:pt x="5843199" y="1074883"/>
                    <a:pt x="5843263" y="1074495"/>
                  </a:cubicBezTo>
                  <a:cubicBezTo>
                    <a:pt x="5843263" y="1074398"/>
                    <a:pt x="5843263" y="1074236"/>
                    <a:pt x="5843263" y="1074333"/>
                  </a:cubicBezTo>
                  <a:cubicBezTo>
                    <a:pt x="5842940" y="1074883"/>
                    <a:pt x="5843102" y="1074139"/>
                    <a:pt x="5842843" y="1074236"/>
                  </a:cubicBezTo>
                  <a:cubicBezTo>
                    <a:pt x="5842778" y="1074398"/>
                    <a:pt x="5842681" y="1074495"/>
                    <a:pt x="5842681" y="1074559"/>
                  </a:cubicBezTo>
                  <a:lnTo>
                    <a:pt x="5842358" y="1074236"/>
                  </a:lnTo>
                  <a:cubicBezTo>
                    <a:pt x="5842358" y="1074139"/>
                    <a:pt x="5842455" y="1074074"/>
                    <a:pt x="5842455" y="1073913"/>
                  </a:cubicBezTo>
                  <a:cubicBezTo>
                    <a:pt x="5842455" y="1073751"/>
                    <a:pt x="5842358" y="1073977"/>
                    <a:pt x="5842293" y="1074139"/>
                  </a:cubicBezTo>
                  <a:cubicBezTo>
                    <a:pt x="5840450" y="1072263"/>
                    <a:pt x="5838800" y="1069773"/>
                    <a:pt x="5837377" y="1066604"/>
                  </a:cubicBezTo>
                  <a:cubicBezTo>
                    <a:pt x="5837377" y="1066539"/>
                    <a:pt x="5837377" y="1066442"/>
                    <a:pt x="5837377" y="1066442"/>
                  </a:cubicBezTo>
                  <a:cubicBezTo>
                    <a:pt x="5837571" y="1065860"/>
                    <a:pt x="5837733" y="1065375"/>
                    <a:pt x="5837798" y="1064890"/>
                  </a:cubicBezTo>
                  <a:cubicBezTo>
                    <a:pt x="5837895" y="1064793"/>
                    <a:pt x="5838056" y="1064534"/>
                    <a:pt x="5838218" y="1063984"/>
                  </a:cubicBezTo>
                  <a:cubicBezTo>
                    <a:pt x="5838542" y="1063046"/>
                    <a:pt x="5838703" y="1062399"/>
                    <a:pt x="5838897" y="1061720"/>
                  </a:cubicBezTo>
                  <a:cubicBezTo>
                    <a:pt x="5838542" y="1062561"/>
                    <a:pt x="5838315" y="1063208"/>
                    <a:pt x="5837959" y="1063984"/>
                  </a:cubicBezTo>
                  <a:cubicBezTo>
                    <a:pt x="5838056" y="1063402"/>
                    <a:pt x="5838380" y="1062399"/>
                    <a:pt x="5838218" y="1062464"/>
                  </a:cubicBezTo>
                  <a:cubicBezTo>
                    <a:pt x="5838477" y="1061817"/>
                    <a:pt x="5838639" y="1061138"/>
                    <a:pt x="5838897" y="1060491"/>
                  </a:cubicBezTo>
                  <a:cubicBezTo>
                    <a:pt x="5839285" y="1059327"/>
                    <a:pt x="5839803" y="1058163"/>
                    <a:pt x="5840223" y="1057192"/>
                  </a:cubicBezTo>
                  <a:lnTo>
                    <a:pt x="5840223" y="1057354"/>
                  </a:lnTo>
                  <a:cubicBezTo>
                    <a:pt x="5840288" y="1057257"/>
                    <a:pt x="5840288" y="1057192"/>
                    <a:pt x="5840385" y="1056998"/>
                  </a:cubicBezTo>
                  <a:cubicBezTo>
                    <a:pt x="5840385" y="1057192"/>
                    <a:pt x="5840450" y="1057257"/>
                    <a:pt x="5840708" y="1056449"/>
                  </a:cubicBezTo>
                  <a:cubicBezTo>
                    <a:pt x="5840611" y="1056610"/>
                    <a:pt x="5840547" y="1056675"/>
                    <a:pt x="5840385" y="1056998"/>
                  </a:cubicBezTo>
                  <a:cubicBezTo>
                    <a:pt x="5840611" y="1056352"/>
                    <a:pt x="5840870" y="1055705"/>
                    <a:pt x="5841193" y="1055123"/>
                  </a:cubicBezTo>
                  <a:cubicBezTo>
                    <a:pt x="5841355" y="1055123"/>
                    <a:pt x="5841452" y="1055123"/>
                    <a:pt x="5841517" y="1055123"/>
                  </a:cubicBezTo>
                  <a:lnTo>
                    <a:pt x="5841452" y="1055349"/>
                  </a:lnTo>
                  <a:lnTo>
                    <a:pt x="5841614" y="1055123"/>
                  </a:lnTo>
                  <a:lnTo>
                    <a:pt x="5841711" y="1055123"/>
                  </a:lnTo>
                  <a:cubicBezTo>
                    <a:pt x="5841355" y="1056255"/>
                    <a:pt x="5841355" y="1056449"/>
                    <a:pt x="5841776" y="1055511"/>
                  </a:cubicBezTo>
                  <a:cubicBezTo>
                    <a:pt x="5841711" y="1055931"/>
                    <a:pt x="5841614" y="1056255"/>
                    <a:pt x="5841517" y="1056772"/>
                  </a:cubicBezTo>
                  <a:cubicBezTo>
                    <a:pt x="5841614" y="1056675"/>
                    <a:pt x="5841776" y="1056449"/>
                    <a:pt x="5841776" y="1056352"/>
                  </a:cubicBezTo>
                  <a:cubicBezTo>
                    <a:pt x="5841937" y="1056255"/>
                    <a:pt x="5841776" y="1056837"/>
                    <a:pt x="5841711" y="1057257"/>
                  </a:cubicBezTo>
                  <a:cubicBezTo>
                    <a:pt x="5841517" y="1057678"/>
                    <a:pt x="5841355" y="1058098"/>
                    <a:pt x="5841291" y="1058583"/>
                  </a:cubicBezTo>
                  <a:cubicBezTo>
                    <a:pt x="5841452" y="1058324"/>
                    <a:pt x="5841517" y="1058163"/>
                    <a:pt x="5841776" y="1057839"/>
                  </a:cubicBezTo>
                  <a:cubicBezTo>
                    <a:pt x="5841776" y="1057775"/>
                    <a:pt x="5841937" y="1057354"/>
                    <a:pt x="5842099" y="1056934"/>
                  </a:cubicBezTo>
                  <a:cubicBezTo>
                    <a:pt x="5841873" y="1057839"/>
                    <a:pt x="5842358" y="1057257"/>
                    <a:pt x="5841452" y="1059489"/>
                  </a:cubicBezTo>
                  <a:cubicBezTo>
                    <a:pt x="5841711" y="1059004"/>
                    <a:pt x="5841873" y="1058680"/>
                    <a:pt x="5841937" y="1058421"/>
                  </a:cubicBezTo>
                  <a:cubicBezTo>
                    <a:pt x="5842034" y="1058260"/>
                    <a:pt x="5842099" y="1058163"/>
                    <a:pt x="5842196" y="1058098"/>
                  </a:cubicBezTo>
                  <a:cubicBezTo>
                    <a:pt x="5842034" y="1058745"/>
                    <a:pt x="5841873" y="1059327"/>
                    <a:pt x="5841711" y="1060071"/>
                  </a:cubicBezTo>
                  <a:cubicBezTo>
                    <a:pt x="5841937" y="1059586"/>
                    <a:pt x="5842034" y="1059327"/>
                    <a:pt x="5842099" y="1059068"/>
                  </a:cubicBezTo>
                  <a:cubicBezTo>
                    <a:pt x="5842358" y="1058421"/>
                    <a:pt x="5842519" y="1058098"/>
                    <a:pt x="5842616" y="1057775"/>
                  </a:cubicBezTo>
                  <a:lnTo>
                    <a:pt x="5842681" y="1057775"/>
                  </a:lnTo>
                  <a:lnTo>
                    <a:pt x="5842196" y="1059586"/>
                  </a:lnTo>
                  <a:cubicBezTo>
                    <a:pt x="5842455" y="1058906"/>
                    <a:pt x="5842681" y="1058260"/>
                    <a:pt x="5842843" y="1057678"/>
                  </a:cubicBezTo>
                  <a:cubicBezTo>
                    <a:pt x="5842940" y="1057581"/>
                    <a:pt x="5843102" y="1057419"/>
                    <a:pt x="5843263" y="1057192"/>
                  </a:cubicBezTo>
                  <a:cubicBezTo>
                    <a:pt x="5843263" y="1057419"/>
                    <a:pt x="5843263" y="1057354"/>
                    <a:pt x="5843425" y="1056998"/>
                  </a:cubicBezTo>
                  <a:cubicBezTo>
                    <a:pt x="5843522" y="1056934"/>
                    <a:pt x="5843522" y="1056837"/>
                    <a:pt x="5843522" y="1056772"/>
                  </a:cubicBezTo>
                  <a:lnTo>
                    <a:pt x="5844428" y="1057354"/>
                  </a:lnTo>
                  <a:cubicBezTo>
                    <a:pt x="5844428" y="1057419"/>
                    <a:pt x="5844428" y="1057516"/>
                    <a:pt x="5844363" y="1057678"/>
                  </a:cubicBezTo>
                  <a:cubicBezTo>
                    <a:pt x="5844428" y="1057581"/>
                    <a:pt x="5844428" y="1057516"/>
                    <a:pt x="5844428" y="1057419"/>
                  </a:cubicBezTo>
                  <a:lnTo>
                    <a:pt x="5844751" y="1057678"/>
                  </a:lnTo>
                  <a:cubicBezTo>
                    <a:pt x="5844848" y="1057775"/>
                    <a:pt x="5844913" y="1057936"/>
                    <a:pt x="5845010" y="1058001"/>
                  </a:cubicBezTo>
                  <a:lnTo>
                    <a:pt x="5845010" y="1058098"/>
                  </a:lnTo>
                  <a:cubicBezTo>
                    <a:pt x="5845010" y="1058163"/>
                    <a:pt x="5845010" y="1058163"/>
                    <a:pt x="5845010" y="1058260"/>
                  </a:cubicBezTo>
                  <a:lnTo>
                    <a:pt x="5845107" y="1058098"/>
                  </a:lnTo>
                  <a:cubicBezTo>
                    <a:pt x="5845333" y="1058421"/>
                    <a:pt x="5845657" y="1058518"/>
                    <a:pt x="5846012" y="1058583"/>
                  </a:cubicBezTo>
                  <a:cubicBezTo>
                    <a:pt x="5846497" y="1059004"/>
                    <a:pt x="5846918" y="1059586"/>
                    <a:pt x="5847241" y="1060329"/>
                  </a:cubicBezTo>
                  <a:cubicBezTo>
                    <a:pt x="5847177" y="1061138"/>
                    <a:pt x="5847241" y="1061720"/>
                    <a:pt x="5847403" y="1061817"/>
                  </a:cubicBezTo>
                  <a:cubicBezTo>
                    <a:pt x="5848891" y="1062399"/>
                    <a:pt x="5850055" y="1063790"/>
                    <a:pt x="5852383" y="1061494"/>
                  </a:cubicBezTo>
                  <a:lnTo>
                    <a:pt x="5852545" y="1061332"/>
                  </a:lnTo>
                  <a:cubicBezTo>
                    <a:pt x="5852448" y="1061494"/>
                    <a:pt x="5852448" y="1061720"/>
                    <a:pt x="5852383" y="1061979"/>
                  </a:cubicBezTo>
                  <a:cubicBezTo>
                    <a:pt x="5852448" y="1061720"/>
                    <a:pt x="5852545" y="1061494"/>
                    <a:pt x="5852642" y="1061332"/>
                  </a:cubicBezTo>
                  <a:lnTo>
                    <a:pt x="5852707" y="1061494"/>
                  </a:lnTo>
                  <a:lnTo>
                    <a:pt x="5852642" y="1061817"/>
                  </a:lnTo>
                  <a:cubicBezTo>
                    <a:pt x="5852707" y="1061720"/>
                    <a:pt x="5852707" y="1061655"/>
                    <a:pt x="5852707" y="1061558"/>
                  </a:cubicBezTo>
                  <a:cubicBezTo>
                    <a:pt x="5852804" y="1061817"/>
                    <a:pt x="5852966" y="1062076"/>
                    <a:pt x="5853030" y="1062238"/>
                  </a:cubicBezTo>
                  <a:lnTo>
                    <a:pt x="5852966" y="1062561"/>
                  </a:lnTo>
                  <a:cubicBezTo>
                    <a:pt x="5852966" y="1062658"/>
                    <a:pt x="5852966" y="1062723"/>
                    <a:pt x="5852966" y="1062884"/>
                  </a:cubicBezTo>
                  <a:cubicBezTo>
                    <a:pt x="5852966" y="1062981"/>
                    <a:pt x="5852966" y="1063046"/>
                    <a:pt x="5852869" y="1063208"/>
                  </a:cubicBezTo>
                  <a:cubicBezTo>
                    <a:pt x="5852966" y="1063046"/>
                    <a:pt x="5853030" y="1062884"/>
                    <a:pt x="5853127" y="1062820"/>
                  </a:cubicBezTo>
                  <a:lnTo>
                    <a:pt x="5853192" y="1062464"/>
                  </a:lnTo>
                  <a:cubicBezTo>
                    <a:pt x="5853289" y="1062658"/>
                    <a:pt x="5853386" y="1062723"/>
                    <a:pt x="5853451" y="1062884"/>
                  </a:cubicBezTo>
                  <a:lnTo>
                    <a:pt x="5853386" y="1063143"/>
                  </a:lnTo>
                  <a:cubicBezTo>
                    <a:pt x="5853289" y="1063467"/>
                    <a:pt x="5853289" y="1063467"/>
                    <a:pt x="5853386" y="1063628"/>
                  </a:cubicBezTo>
                  <a:cubicBezTo>
                    <a:pt x="5853451" y="1063402"/>
                    <a:pt x="5853548" y="1063208"/>
                    <a:pt x="5853548" y="1063046"/>
                  </a:cubicBezTo>
                  <a:cubicBezTo>
                    <a:pt x="5853612" y="1063143"/>
                    <a:pt x="5853774" y="1063208"/>
                    <a:pt x="5853936" y="1063305"/>
                  </a:cubicBezTo>
                  <a:cubicBezTo>
                    <a:pt x="5853871" y="1063467"/>
                    <a:pt x="5853871" y="1063628"/>
                    <a:pt x="5853774" y="1063887"/>
                  </a:cubicBezTo>
                  <a:cubicBezTo>
                    <a:pt x="5853871" y="1063725"/>
                    <a:pt x="5853871" y="1063564"/>
                    <a:pt x="5853936" y="1063402"/>
                  </a:cubicBezTo>
                  <a:cubicBezTo>
                    <a:pt x="5854356" y="1063467"/>
                    <a:pt x="5854777" y="1063305"/>
                    <a:pt x="5855359" y="1062820"/>
                  </a:cubicBezTo>
                  <a:lnTo>
                    <a:pt x="5856782" y="1063402"/>
                  </a:lnTo>
                  <a:lnTo>
                    <a:pt x="5856782" y="1063467"/>
                  </a:lnTo>
                  <a:cubicBezTo>
                    <a:pt x="5856846" y="1063564"/>
                    <a:pt x="5856846" y="1063725"/>
                    <a:pt x="5856944" y="1063725"/>
                  </a:cubicBezTo>
                  <a:cubicBezTo>
                    <a:pt x="5856944" y="1063725"/>
                    <a:pt x="5857008" y="1063628"/>
                    <a:pt x="5857105" y="1063564"/>
                  </a:cubicBezTo>
                  <a:lnTo>
                    <a:pt x="5857170" y="1063564"/>
                  </a:lnTo>
                  <a:cubicBezTo>
                    <a:pt x="5857170" y="1063628"/>
                    <a:pt x="5857170" y="1063725"/>
                    <a:pt x="5857267" y="1063564"/>
                  </a:cubicBezTo>
                  <a:lnTo>
                    <a:pt x="5857914" y="1063790"/>
                  </a:lnTo>
                  <a:cubicBezTo>
                    <a:pt x="5857752" y="1064307"/>
                    <a:pt x="5857590" y="1064793"/>
                    <a:pt x="5857526" y="1065278"/>
                  </a:cubicBezTo>
                  <a:cubicBezTo>
                    <a:pt x="5857687" y="1065051"/>
                    <a:pt x="5857752" y="1064793"/>
                    <a:pt x="5857849" y="1064631"/>
                  </a:cubicBezTo>
                  <a:cubicBezTo>
                    <a:pt x="5857914" y="1064372"/>
                    <a:pt x="5857914" y="1064146"/>
                    <a:pt x="5858011" y="1063790"/>
                  </a:cubicBezTo>
                  <a:cubicBezTo>
                    <a:pt x="5858496" y="1063984"/>
                    <a:pt x="5859013" y="1064049"/>
                    <a:pt x="5859498" y="1064146"/>
                  </a:cubicBezTo>
                  <a:cubicBezTo>
                    <a:pt x="5859401" y="1064372"/>
                    <a:pt x="5859337" y="1064728"/>
                    <a:pt x="5859240" y="1065051"/>
                  </a:cubicBezTo>
                  <a:cubicBezTo>
                    <a:pt x="5859401" y="1064728"/>
                    <a:pt x="5859498" y="1064372"/>
                    <a:pt x="5859595" y="1064146"/>
                  </a:cubicBezTo>
                  <a:cubicBezTo>
                    <a:pt x="5860145" y="1064210"/>
                    <a:pt x="5860727" y="1064146"/>
                    <a:pt x="5861310" y="1064049"/>
                  </a:cubicBezTo>
                  <a:cubicBezTo>
                    <a:pt x="5861245" y="1064307"/>
                    <a:pt x="5861245" y="1064631"/>
                    <a:pt x="5861148" y="1064890"/>
                  </a:cubicBezTo>
                  <a:cubicBezTo>
                    <a:pt x="5861245" y="1064534"/>
                    <a:pt x="5861310" y="1064307"/>
                    <a:pt x="5861407" y="1064049"/>
                  </a:cubicBezTo>
                  <a:lnTo>
                    <a:pt x="5861407" y="1063984"/>
                  </a:lnTo>
                  <a:lnTo>
                    <a:pt x="5861665" y="1063887"/>
                  </a:lnTo>
                  <a:lnTo>
                    <a:pt x="5861827" y="1063887"/>
                  </a:lnTo>
                  <a:cubicBezTo>
                    <a:pt x="5861827" y="1064049"/>
                    <a:pt x="5861827" y="1064307"/>
                    <a:pt x="5861827" y="1064372"/>
                  </a:cubicBezTo>
                  <a:cubicBezTo>
                    <a:pt x="5861892" y="1064534"/>
                    <a:pt x="5861892" y="1064890"/>
                    <a:pt x="5861892" y="1065116"/>
                  </a:cubicBezTo>
                  <a:cubicBezTo>
                    <a:pt x="5861989" y="1064793"/>
                    <a:pt x="5861989" y="1064534"/>
                    <a:pt x="5862150" y="1064049"/>
                  </a:cubicBezTo>
                  <a:cubicBezTo>
                    <a:pt x="5862215" y="1064049"/>
                    <a:pt x="5862312" y="1063725"/>
                    <a:pt x="5862409" y="1063725"/>
                  </a:cubicBezTo>
                  <a:cubicBezTo>
                    <a:pt x="5862409" y="1063725"/>
                    <a:pt x="5862409" y="1063790"/>
                    <a:pt x="5862312" y="1064210"/>
                  </a:cubicBezTo>
                  <a:cubicBezTo>
                    <a:pt x="5862312" y="1064307"/>
                    <a:pt x="5862409" y="1064307"/>
                    <a:pt x="5862409" y="1064307"/>
                  </a:cubicBezTo>
                  <a:lnTo>
                    <a:pt x="5862474" y="1064210"/>
                  </a:lnTo>
                  <a:cubicBezTo>
                    <a:pt x="5862474" y="1064210"/>
                    <a:pt x="5862474" y="1063984"/>
                    <a:pt x="5862571" y="1063725"/>
                  </a:cubicBezTo>
                  <a:lnTo>
                    <a:pt x="5862571" y="1063628"/>
                  </a:lnTo>
                  <a:lnTo>
                    <a:pt x="5862636" y="1063628"/>
                  </a:lnTo>
                  <a:cubicBezTo>
                    <a:pt x="5862636" y="1063725"/>
                    <a:pt x="5862571" y="1063984"/>
                    <a:pt x="5862571" y="1063984"/>
                  </a:cubicBezTo>
                  <a:cubicBezTo>
                    <a:pt x="5862474" y="1064049"/>
                    <a:pt x="5862474" y="1064146"/>
                    <a:pt x="5862474" y="1064210"/>
                  </a:cubicBezTo>
                  <a:cubicBezTo>
                    <a:pt x="5862571" y="1064049"/>
                    <a:pt x="5862733" y="1063725"/>
                    <a:pt x="5862636" y="1064049"/>
                  </a:cubicBezTo>
                  <a:cubicBezTo>
                    <a:pt x="5862571" y="1064534"/>
                    <a:pt x="5862733" y="1064210"/>
                    <a:pt x="5862830" y="1064049"/>
                  </a:cubicBezTo>
                  <a:cubicBezTo>
                    <a:pt x="5862991" y="1063725"/>
                    <a:pt x="5862636" y="1064890"/>
                    <a:pt x="5862733" y="1065051"/>
                  </a:cubicBezTo>
                  <a:cubicBezTo>
                    <a:pt x="5862894" y="1064534"/>
                    <a:pt x="5863153" y="1063790"/>
                    <a:pt x="5863315" y="1063725"/>
                  </a:cubicBezTo>
                  <a:cubicBezTo>
                    <a:pt x="5863218" y="1063984"/>
                    <a:pt x="5863218" y="1064210"/>
                    <a:pt x="5863153" y="1064534"/>
                  </a:cubicBezTo>
                  <a:lnTo>
                    <a:pt x="5863638" y="1063725"/>
                  </a:lnTo>
                  <a:cubicBezTo>
                    <a:pt x="5863638" y="1063887"/>
                    <a:pt x="5863638" y="1064146"/>
                    <a:pt x="5863541" y="1064210"/>
                  </a:cubicBezTo>
                  <a:cubicBezTo>
                    <a:pt x="5863541" y="1064469"/>
                    <a:pt x="5863897" y="1063143"/>
                    <a:pt x="5863800" y="1063984"/>
                  </a:cubicBezTo>
                  <a:cubicBezTo>
                    <a:pt x="5863735" y="1064307"/>
                    <a:pt x="5863897" y="1064210"/>
                    <a:pt x="5863897" y="1064307"/>
                  </a:cubicBezTo>
                  <a:lnTo>
                    <a:pt x="5863961" y="1064307"/>
                  </a:lnTo>
                  <a:cubicBezTo>
                    <a:pt x="5864059" y="1064049"/>
                    <a:pt x="5864059" y="1063887"/>
                    <a:pt x="5864156" y="1063725"/>
                  </a:cubicBezTo>
                  <a:lnTo>
                    <a:pt x="5864382" y="1064210"/>
                  </a:lnTo>
                  <a:cubicBezTo>
                    <a:pt x="5864285" y="1064534"/>
                    <a:pt x="5864220" y="1064954"/>
                    <a:pt x="5864156" y="1065472"/>
                  </a:cubicBezTo>
                  <a:cubicBezTo>
                    <a:pt x="5864285" y="1065051"/>
                    <a:pt x="5864382" y="1064728"/>
                    <a:pt x="5864544" y="1064372"/>
                  </a:cubicBezTo>
                  <a:cubicBezTo>
                    <a:pt x="5864479" y="1064793"/>
                    <a:pt x="5864479" y="1065051"/>
                    <a:pt x="5864382" y="1065536"/>
                  </a:cubicBezTo>
                  <a:cubicBezTo>
                    <a:pt x="5864479" y="1065213"/>
                    <a:pt x="5864544" y="1064954"/>
                    <a:pt x="5864641" y="1064793"/>
                  </a:cubicBezTo>
                  <a:cubicBezTo>
                    <a:pt x="5864705" y="1064728"/>
                    <a:pt x="5864899" y="1064631"/>
                    <a:pt x="5864964" y="1064631"/>
                  </a:cubicBezTo>
                  <a:cubicBezTo>
                    <a:pt x="5865061" y="1064631"/>
                    <a:pt x="5865061" y="1064793"/>
                    <a:pt x="5865126" y="1064210"/>
                  </a:cubicBezTo>
                  <a:cubicBezTo>
                    <a:pt x="5864899" y="1065278"/>
                    <a:pt x="5865061" y="1064890"/>
                    <a:pt x="5865126" y="1064728"/>
                  </a:cubicBezTo>
                  <a:lnTo>
                    <a:pt x="5865287" y="1064372"/>
                  </a:lnTo>
                  <a:cubicBezTo>
                    <a:pt x="5865384" y="1064469"/>
                    <a:pt x="5865546" y="1064631"/>
                    <a:pt x="5865611" y="1064728"/>
                  </a:cubicBezTo>
                  <a:cubicBezTo>
                    <a:pt x="5866031" y="1064954"/>
                    <a:pt x="5866549" y="1065213"/>
                    <a:pt x="5867034" y="1065375"/>
                  </a:cubicBezTo>
                  <a:cubicBezTo>
                    <a:pt x="5866969" y="1065795"/>
                    <a:pt x="5867034" y="1065698"/>
                    <a:pt x="5866872" y="1066280"/>
                  </a:cubicBezTo>
                  <a:cubicBezTo>
                    <a:pt x="5866969" y="1065957"/>
                    <a:pt x="5867034" y="1065698"/>
                    <a:pt x="5867131" y="1065375"/>
                  </a:cubicBezTo>
                  <a:lnTo>
                    <a:pt x="5867293" y="1065375"/>
                  </a:lnTo>
                  <a:lnTo>
                    <a:pt x="5867293" y="1065633"/>
                  </a:lnTo>
                  <a:lnTo>
                    <a:pt x="5867357" y="1065375"/>
                  </a:lnTo>
                  <a:lnTo>
                    <a:pt x="5867616" y="1065698"/>
                  </a:lnTo>
                  <a:cubicBezTo>
                    <a:pt x="5867357" y="1066701"/>
                    <a:pt x="5867519" y="1066798"/>
                    <a:pt x="5867293" y="1068027"/>
                  </a:cubicBezTo>
                  <a:cubicBezTo>
                    <a:pt x="5867519" y="1067121"/>
                    <a:pt x="5867616" y="1066604"/>
                    <a:pt x="5867778" y="1065957"/>
                  </a:cubicBezTo>
                  <a:cubicBezTo>
                    <a:pt x="5867681" y="1066539"/>
                    <a:pt x="5867681" y="1066959"/>
                    <a:pt x="5867616" y="1067347"/>
                  </a:cubicBezTo>
                  <a:lnTo>
                    <a:pt x="5867616" y="1067283"/>
                  </a:lnTo>
                  <a:cubicBezTo>
                    <a:pt x="5867875" y="1066216"/>
                    <a:pt x="5867778" y="1067121"/>
                    <a:pt x="5867939" y="1066604"/>
                  </a:cubicBezTo>
                  <a:lnTo>
                    <a:pt x="5867939" y="1066701"/>
                  </a:lnTo>
                  <a:cubicBezTo>
                    <a:pt x="5867939" y="1067121"/>
                    <a:pt x="5867939" y="1067542"/>
                    <a:pt x="5867939" y="1067930"/>
                  </a:cubicBezTo>
                  <a:lnTo>
                    <a:pt x="5868522" y="1066959"/>
                  </a:lnTo>
                  <a:lnTo>
                    <a:pt x="5868619" y="1067024"/>
                  </a:lnTo>
                  <a:lnTo>
                    <a:pt x="5868683" y="1067121"/>
                  </a:lnTo>
                  <a:cubicBezTo>
                    <a:pt x="5868522" y="1067930"/>
                    <a:pt x="5868683" y="1067542"/>
                    <a:pt x="5868780" y="1067444"/>
                  </a:cubicBezTo>
                  <a:cubicBezTo>
                    <a:pt x="5868845" y="1067347"/>
                    <a:pt x="5868942" y="1067606"/>
                    <a:pt x="5868942" y="1067768"/>
                  </a:cubicBezTo>
                  <a:cubicBezTo>
                    <a:pt x="5868845" y="1068027"/>
                    <a:pt x="5868845" y="1068350"/>
                    <a:pt x="5868780" y="1068609"/>
                  </a:cubicBezTo>
                  <a:cubicBezTo>
                    <a:pt x="5868845" y="1068673"/>
                    <a:pt x="5869104" y="1067865"/>
                    <a:pt x="5868942" y="1068770"/>
                  </a:cubicBezTo>
                  <a:cubicBezTo>
                    <a:pt x="5868942" y="1068867"/>
                    <a:pt x="5869039" y="1068673"/>
                    <a:pt x="5869104" y="1068188"/>
                  </a:cubicBezTo>
                  <a:lnTo>
                    <a:pt x="5869201" y="1067768"/>
                  </a:lnTo>
                  <a:cubicBezTo>
                    <a:pt x="5869201" y="1067865"/>
                    <a:pt x="5869201" y="1067930"/>
                    <a:pt x="5869201" y="1067930"/>
                  </a:cubicBezTo>
                  <a:cubicBezTo>
                    <a:pt x="5869039" y="1068673"/>
                    <a:pt x="5869104" y="1068673"/>
                    <a:pt x="5869039" y="1069191"/>
                  </a:cubicBezTo>
                  <a:lnTo>
                    <a:pt x="5869362" y="1068188"/>
                  </a:lnTo>
                  <a:cubicBezTo>
                    <a:pt x="5869524" y="1068124"/>
                    <a:pt x="5869524" y="1068673"/>
                    <a:pt x="5869362" y="1069773"/>
                  </a:cubicBezTo>
                  <a:cubicBezTo>
                    <a:pt x="5869686" y="1068867"/>
                    <a:pt x="5869848" y="1068350"/>
                    <a:pt x="5870009" y="1068285"/>
                  </a:cubicBezTo>
                  <a:lnTo>
                    <a:pt x="5870171" y="1068350"/>
                  </a:lnTo>
                  <a:cubicBezTo>
                    <a:pt x="5870171" y="1068447"/>
                    <a:pt x="5870268" y="1068512"/>
                    <a:pt x="5870268" y="1068673"/>
                  </a:cubicBezTo>
                  <a:cubicBezTo>
                    <a:pt x="5870268" y="1068932"/>
                    <a:pt x="5870268" y="1068770"/>
                    <a:pt x="5870365" y="1068512"/>
                  </a:cubicBezTo>
                  <a:lnTo>
                    <a:pt x="5870365" y="1068447"/>
                  </a:lnTo>
                  <a:lnTo>
                    <a:pt x="5870850" y="1068673"/>
                  </a:lnTo>
                  <a:cubicBezTo>
                    <a:pt x="5870850" y="1068867"/>
                    <a:pt x="5870753" y="1069029"/>
                    <a:pt x="5870753" y="1069256"/>
                  </a:cubicBezTo>
                  <a:cubicBezTo>
                    <a:pt x="5870850" y="1069029"/>
                    <a:pt x="5870915" y="1068867"/>
                    <a:pt x="5870915" y="1068770"/>
                  </a:cubicBezTo>
                  <a:cubicBezTo>
                    <a:pt x="5871271" y="1068932"/>
                    <a:pt x="5871691" y="1069094"/>
                    <a:pt x="5872014" y="1069191"/>
                  </a:cubicBezTo>
                  <a:cubicBezTo>
                    <a:pt x="5872014" y="1069417"/>
                    <a:pt x="5872079" y="1069417"/>
                    <a:pt x="5872176" y="1069353"/>
                  </a:cubicBezTo>
                  <a:cubicBezTo>
                    <a:pt x="5872241" y="1069256"/>
                    <a:pt x="5872241" y="1069417"/>
                    <a:pt x="5872176" y="1070096"/>
                  </a:cubicBezTo>
                  <a:cubicBezTo>
                    <a:pt x="5872079" y="1070420"/>
                    <a:pt x="5872014" y="1070743"/>
                    <a:pt x="5871917" y="1071099"/>
                  </a:cubicBezTo>
                  <a:lnTo>
                    <a:pt x="5872014" y="1071422"/>
                  </a:lnTo>
                  <a:cubicBezTo>
                    <a:pt x="5871917" y="1071746"/>
                    <a:pt x="5871820" y="1072166"/>
                    <a:pt x="5871691" y="1072748"/>
                  </a:cubicBezTo>
                  <a:cubicBezTo>
                    <a:pt x="5871756" y="1072425"/>
                    <a:pt x="5871820" y="1072328"/>
                    <a:pt x="5871917" y="1072166"/>
                  </a:cubicBezTo>
                  <a:cubicBezTo>
                    <a:pt x="5872176" y="1071002"/>
                    <a:pt x="5872176" y="1071099"/>
                    <a:pt x="5872338" y="1070840"/>
                  </a:cubicBezTo>
                  <a:cubicBezTo>
                    <a:pt x="5872435" y="1070679"/>
                    <a:pt x="5872435" y="1071164"/>
                    <a:pt x="5872564" y="1070517"/>
                  </a:cubicBezTo>
                  <a:cubicBezTo>
                    <a:pt x="5872661" y="1070258"/>
                    <a:pt x="5872758" y="1070517"/>
                    <a:pt x="5872758" y="1070582"/>
                  </a:cubicBezTo>
                  <a:cubicBezTo>
                    <a:pt x="5872823" y="1070743"/>
                    <a:pt x="5872920" y="1070840"/>
                    <a:pt x="5873082" y="1070679"/>
                  </a:cubicBezTo>
                  <a:lnTo>
                    <a:pt x="5873082" y="1070582"/>
                  </a:lnTo>
                  <a:lnTo>
                    <a:pt x="5873082" y="1070679"/>
                  </a:lnTo>
                  <a:cubicBezTo>
                    <a:pt x="5873179" y="1070582"/>
                    <a:pt x="5873179" y="1070517"/>
                    <a:pt x="5873243" y="1070355"/>
                  </a:cubicBezTo>
                  <a:cubicBezTo>
                    <a:pt x="5873179" y="1070679"/>
                    <a:pt x="5873082" y="1070937"/>
                    <a:pt x="5873082" y="1071099"/>
                  </a:cubicBezTo>
                  <a:cubicBezTo>
                    <a:pt x="5872985" y="1071261"/>
                    <a:pt x="5872985" y="1071422"/>
                    <a:pt x="5872920" y="1071681"/>
                  </a:cubicBezTo>
                  <a:cubicBezTo>
                    <a:pt x="5872823" y="1072166"/>
                    <a:pt x="5872920" y="1072005"/>
                    <a:pt x="5873082" y="1071843"/>
                  </a:cubicBezTo>
                  <a:cubicBezTo>
                    <a:pt x="5873179" y="1071746"/>
                    <a:pt x="5873340" y="1071261"/>
                    <a:pt x="5873179" y="1071908"/>
                  </a:cubicBezTo>
                  <a:cubicBezTo>
                    <a:pt x="5873243" y="1071843"/>
                    <a:pt x="5873243" y="1071746"/>
                    <a:pt x="5873340" y="1071681"/>
                  </a:cubicBezTo>
                  <a:cubicBezTo>
                    <a:pt x="5873567" y="1071164"/>
                    <a:pt x="5873761" y="1070582"/>
                    <a:pt x="5873825" y="1070840"/>
                  </a:cubicBezTo>
                  <a:cubicBezTo>
                    <a:pt x="5873987" y="1071164"/>
                    <a:pt x="5874246" y="1070937"/>
                    <a:pt x="5874408" y="1071325"/>
                  </a:cubicBezTo>
                  <a:cubicBezTo>
                    <a:pt x="5874505" y="1071681"/>
                    <a:pt x="5874569" y="1071584"/>
                    <a:pt x="5874408" y="1072587"/>
                  </a:cubicBezTo>
                  <a:cubicBezTo>
                    <a:pt x="5874505" y="1072263"/>
                    <a:pt x="5874634" y="1071746"/>
                    <a:pt x="5874731" y="1071584"/>
                  </a:cubicBezTo>
                  <a:cubicBezTo>
                    <a:pt x="5874828" y="1071422"/>
                    <a:pt x="5874828" y="1071681"/>
                    <a:pt x="5874893" y="1071681"/>
                  </a:cubicBezTo>
                  <a:cubicBezTo>
                    <a:pt x="5874990" y="1071681"/>
                    <a:pt x="5874990" y="1071908"/>
                    <a:pt x="5875054" y="1071584"/>
                  </a:cubicBezTo>
                  <a:cubicBezTo>
                    <a:pt x="5875151" y="1071422"/>
                    <a:pt x="5875054" y="1072069"/>
                    <a:pt x="5875151" y="1071908"/>
                  </a:cubicBezTo>
                  <a:cubicBezTo>
                    <a:pt x="5875248" y="1071746"/>
                    <a:pt x="5875313" y="1071843"/>
                    <a:pt x="5875313" y="1071908"/>
                  </a:cubicBezTo>
                  <a:cubicBezTo>
                    <a:pt x="5875410" y="1072069"/>
                    <a:pt x="5875475" y="1072328"/>
                    <a:pt x="5875637" y="1072425"/>
                  </a:cubicBezTo>
                  <a:cubicBezTo>
                    <a:pt x="5875734" y="1072490"/>
                    <a:pt x="5875734" y="1072748"/>
                    <a:pt x="5875895" y="1072490"/>
                  </a:cubicBezTo>
                  <a:cubicBezTo>
                    <a:pt x="5875960" y="1072425"/>
                    <a:pt x="5875895" y="1073007"/>
                    <a:pt x="5876057" y="1072587"/>
                  </a:cubicBezTo>
                  <a:cubicBezTo>
                    <a:pt x="5876154" y="1072425"/>
                    <a:pt x="5876154" y="1072490"/>
                    <a:pt x="5876154" y="1072748"/>
                  </a:cubicBezTo>
                  <a:cubicBezTo>
                    <a:pt x="5876057" y="1073654"/>
                    <a:pt x="5876219" y="1073331"/>
                    <a:pt x="5876477" y="1072910"/>
                  </a:cubicBezTo>
                  <a:cubicBezTo>
                    <a:pt x="5876477" y="1072813"/>
                    <a:pt x="5876574" y="1072813"/>
                    <a:pt x="5876574" y="1072813"/>
                  </a:cubicBezTo>
                  <a:cubicBezTo>
                    <a:pt x="5876380" y="1073977"/>
                    <a:pt x="5876704" y="1073072"/>
                    <a:pt x="5876801" y="1073072"/>
                  </a:cubicBezTo>
                  <a:cubicBezTo>
                    <a:pt x="5876898" y="1073007"/>
                    <a:pt x="5876963" y="1072910"/>
                    <a:pt x="5877060" y="1073169"/>
                  </a:cubicBezTo>
                  <a:cubicBezTo>
                    <a:pt x="5877060" y="1073331"/>
                    <a:pt x="5877060" y="1073492"/>
                    <a:pt x="5877221" y="1073169"/>
                  </a:cubicBezTo>
                  <a:cubicBezTo>
                    <a:pt x="5877318" y="1073007"/>
                    <a:pt x="5877318" y="1073007"/>
                    <a:pt x="5877383" y="1073007"/>
                  </a:cubicBezTo>
                  <a:cubicBezTo>
                    <a:pt x="5877480" y="1073395"/>
                    <a:pt x="5877900" y="1072490"/>
                    <a:pt x="5877965" y="1072910"/>
                  </a:cubicBezTo>
                  <a:cubicBezTo>
                    <a:pt x="5878289" y="1071908"/>
                    <a:pt x="5878289" y="1072587"/>
                    <a:pt x="5878450" y="1072651"/>
                  </a:cubicBezTo>
                  <a:cubicBezTo>
                    <a:pt x="5878450" y="1072651"/>
                    <a:pt x="5878547" y="1072651"/>
                    <a:pt x="5878547" y="1072490"/>
                  </a:cubicBezTo>
                  <a:cubicBezTo>
                    <a:pt x="5878644" y="1072166"/>
                    <a:pt x="5878709" y="1072166"/>
                    <a:pt x="5878709" y="1072166"/>
                  </a:cubicBezTo>
                  <a:lnTo>
                    <a:pt x="5878871" y="1071422"/>
                  </a:lnTo>
                  <a:lnTo>
                    <a:pt x="5878968" y="1071487"/>
                  </a:lnTo>
                  <a:cubicBezTo>
                    <a:pt x="5878968" y="1071746"/>
                    <a:pt x="5878871" y="1072005"/>
                    <a:pt x="5878871" y="1072166"/>
                  </a:cubicBezTo>
                  <a:lnTo>
                    <a:pt x="5879032" y="1072005"/>
                  </a:lnTo>
                  <a:cubicBezTo>
                    <a:pt x="5878968" y="1072425"/>
                    <a:pt x="5879129" y="1071908"/>
                    <a:pt x="5879032" y="1072490"/>
                  </a:cubicBezTo>
                  <a:cubicBezTo>
                    <a:pt x="5879226" y="1072005"/>
                    <a:pt x="5879291" y="1071843"/>
                    <a:pt x="5879291" y="1071681"/>
                  </a:cubicBezTo>
                  <a:lnTo>
                    <a:pt x="5879453" y="1071746"/>
                  </a:lnTo>
                  <a:cubicBezTo>
                    <a:pt x="5879388" y="1072328"/>
                    <a:pt x="5879226" y="1073072"/>
                    <a:pt x="5878968" y="1073977"/>
                  </a:cubicBezTo>
                  <a:lnTo>
                    <a:pt x="5878968" y="1074074"/>
                  </a:lnTo>
                  <a:cubicBezTo>
                    <a:pt x="5879129" y="1073557"/>
                    <a:pt x="5879291" y="1073234"/>
                    <a:pt x="5879453" y="1072490"/>
                  </a:cubicBezTo>
                  <a:cubicBezTo>
                    <a:pt x="5879550" y="1072328"/>
                    <a:pt x="5879550" y="1072263"/>
                    <a:pt x="5879615" y="1072166"/>
                  </a:cubicBezTo>
                  <a:cubicBezTo>
                    <a:pt x="5879712" y="1071843"/>
                    <a:pt x="5879550" y="1073007"/>
                    <a:pt x="5879712" y="1072425"/>
                  </a:cubicBezTo>
                  <a:cubicBezTo>
                    <a:pt x="5879776" y="1072263"/>
                    <a:pt x="5879776" y="1072166"/>
                    <a:pt x="5879873" y="1072069"/>
                  </a:cubicBezTo>
                  <a:lnTo>
                    <a:pt x="5880035" y="1072166"/>
                  </a:lnTo>
                  <a:cubicBezTo>
                    <a:pt x="5880035" y="1072328"/>
                    <a:pt x="5880035" y="1072587"/>
                    <a:pt x="5880100" y="1072490"/>
                  </a:cubicBezTo>
                  <a:cubicBezTo>
                    <a:pt x="5880197" y="1072328"/>
                    <a:pt x="5880197" y="1072328"/>
                    <a:pt x="5880197" y="1072328"/>
                  </a:cubicBezTo>
                  <a:cubicBezTo>
                    <a:pt x="5880294" y="1072425"/>
                    <a:pt x="5880197" y="1073007"/>
                    <a:pt x="5880197" y="1073169"/>
                  </a:cubicBezTo>
                  <a:cubicBezTo>
                    <a:pt x="5880520" y="1072490"/>
                    <a:pt x="5880617" y="1072587"/>
                    <a:pt x="5880617" y="1073331"/>
                  </a:cubicBezTo>
                  <a:lnTo>
                    <a:pt x="5880779" y="1072748"/>
                  </a:lnTo>
                  <a:cubicBezTo>
                    <a:pt x="5880714" y="1073557"/>
                    <a:pt x="5880876" y="1073072"/>
                    <a:pt x="5880940" y="1073072"/>
                  </a:cubicBezTo>
                  <a:cubicBezTo>
                    <a:pt x="5881038" y="1073007"/>
                    <a:pt x="5881038" y="1073492"/>
                    <a:pt x="5881102" y="1073234"/>
                  </a:cubicBezTo>
                  <a:cubicBezTo>
                    <a:pt x="5881296" y="1072910"/>
                    <a:pt x="5881102" y="1073977"/>
                    <a:pt x="5881361" y="1073234"/>
                  </a:cubicBezTo>
                  <a:cubicBezTo>
                    <a:pt x="5881296" y="1073654"/>
                    <a:pt x="5881296" y="1074074"/>
                    <a:pt x="5881199" y="1074559"/>
                  </a:cubicBezTo>
                  <a:cubicBezTo>
                    <a:pt x="5881361" y="1074074"/>
                    <a:pt x="5881458" y="1073557"/>
                    <a:pt x="5881620" y="1073072"/>
                  </a:cubicBezTo>
                  <a:cubicBezTo>
                    <a:pt x="5881620" y="1073169"/>
                    <a:pt x="5881781" y="1073072"/>
                    <a:pt x="5881684" y="1073654"/>
                  </a:cubicBezTo>
                  <a:cubicBezTo>
                    <a:pt x="5881684" y="1073816"/>
                    <a:pt x="5881846" y="1073492"/>
                    <a:pt x="5881846" y="1073557"/>
                  </a:cubicBezTo>
                  <a:cubicBezTo>
                    <a:pt x="5881846" y="1073751"/>
                    <a:pt x="5881943" y="1073492"/>
                    <a:pt x="5882040" y="1073331"/>
                  </a:cubicBezTo>
                  <a:lnTo>
                    <a:pt x="5882105" y="1073395"/>
                  </a:lnTo>
                  <a:lnTo>
                    <a:pt x="5882105" y="1073977"/>
                  </a:lnTo>
                  <a:lnTo>
                    <a:pt x="5882363" y="1073492"/>
                  </a:lnTo>
                  <a:lnTo>
                    <a:pt x="5882525" y="1073557"/>
                  </a:lnTo>
                  <a:lnTo>
                    <a:pt x="5882525" y="1073977"/>
                  </a:lnTo>
                  <a:cubicBezTo>
                    <a:pt x="5882590" y="1073816"/>
                    <a:pt x="5882590" y="1073751"/>
                    <a:pt x="5882590" y="1073654"/>
                  </a:cubicBezTo>
                  <a:lnTo>
                    <a:pt x="5883592" y="1074139"/>
                  </a:lnTo>
                  <a:cubicBezTo>
                    <a:pt x="5883592" y="1074333"/>
                    <a:pt x="5883592" y="1074559"/>
                    <a:pt x="5883528" y="1074980"/>
                  </a:cubicBezTo>
                  <a:cubicBezTo>
                    <a:pt x="5883592" y="1074818"/>
                    <a:pt x="5883689" y="1074495"/>
                    <a:pt x="5883754" y="1074236"/>
                  </a:cubicBezTo>
                  <a:lnTo>
                    <a:pt x="5884175" y="1074398"/>
                  </a:lnTo>
                  <a:cubicBezTo>
                    <a:pt x="5884110" y="1074721"/>
                    <a:pt x="5884110" y="1075239"/>
                    <a:pt x="5884013" y="1075627"/>
                  </a:cubicBezTo>
                  <a:cubicBezTo>
                    <a:pt x="5884110" y="1075303"/>
                    <a:pt x="5884175" y="1074883"/>
                    <a:pt x="5884272" y="1074495"/>
                  </a:cubicBezTo>
                  <a:lnTo>
                    <a:pt x="5884433" y="1074559"/>
                  </a:lnTo>
                  <a:lnTo>
                    <a:pt x="5884433" y="1074657"/>
                  </a:lnTo>
                  <a:lnTo>
                    <a:pt x="5884433" y="1074559"/>
                  </a:lnTo>
                  <a:lnTo>
                    <a:pt x="5885015" y="1074818"/>
                  </a:lnTo>
                  <a:lnTo>
                    <a:pt x="5885274" y="1074883"/>
                  </a:lnTo>
                  <a:lnTo>
                    <a:pt x="5885274" y="1074980"/>
                  </a:lnTo>
                  <a:cubicBezTo>
                    <a:pt x="5885080" y="1075724"/>
                    <a:pt x="5885015" y="1076209"/>
                    <a:pt x="5885177" y="1075982"/>
                  </a:cubicBezTo>
                  <a:cubicBezTo>
                    <a:pt x="5885177" y="1075627"/>
                    <a:pt x="5885274" y="1075303"/>
                    <a:pt x="5885274" y="1074980"/>
                  </a:cubicBezTo>
                  <a:cubicBezTo>
                    <a:pt x="5885274" y="1074980"/>
                    <a:pt x="5885274" y="1074980"/>
                    <a:pt x="5885274" y="1074883"/>
                  </a:cubicBezTo>
                  <a:lnTo>
                    <a:pt x="5885436" y="1074980"/>
                  </a:lnTo>
                  <a:lnTo>
                    <a:pt x="5885436" y="1075077"/>
                  </a:lnTo>
                  <a:cubicBezTo>
                    <a:pt x="5885436" y="1074980"/>
                    <a:pt x="5885436" y="1074980"/>
                    <a:pt x="5885436" y="1074980"/>
                  </a:cubicBezTo>
                  <a:lnTo>
                    <a:pt x="5885759" y="1075142"/>
                  </a:lnTo>
                  <a:cubicBezTo>
                    <a:pt x="5885598" y="1075821"/>
                    <a:pt x="5885339" y="1076306"/>
                    <a:pt x="5885177" y="1077632"/>
                  </a:cubicBezTo>
                  <a:cubicBezTo>
                    <a:pt x="5885339" y="1077211"/>
                    <a:pt x="5885436" y="1076888"/>
                    <a:pt x="5885598" y="1076565"/>
                  </a:cubicBezTo>
                  <a:cubicBezTo>
                    <a:pt x="5885662" y="1076047"/>
                    <a:pt x="5885759" y="1075627"/>
                    <a:pt x="5885759" y="1075142"/>
                  </a:cubicBezTo>
                  <a:cubicBezTo>
                    <a:pt x="5887085" y="1075821"/>
                    <a:pt x="5888411" y="1076888"/>
                    <a:pt x="5890061" y="1075885"/>
                  </a:cubicBezTo>
                  <a:lnTo>
                    <a:pt x="5889964" y="1076403"/>
                  </a:lnTo>
                  <a:cubicBezTo>
                    <a:pt x="5889964" y="1076629"/>
                    <a:pt x="5890061" y="1076565"/>
                    <a:pt x="5890222" y="1075724"/>
                  </a:cubicBezTo>
                  <a:cubicBezTo>
                    <a:pt x="5890319" y="1075627"/>
                    <a:pt x="5890384" y="1075562"/>
                    <a:pt x="5890449" y="1075400"/>
                  </a:cubicBezTo>
                  <a:cubicBezTo>
                    <a:pt x="5890384" y="1075077"/>
                    <a:pt x="5890384" y="1075562"/>
                    <a:pt x="5890449" y="1075400"/>
                  </a:cubicBezTo>
                  <a:close/>
                  <a:moveTo>
                    <a:pt x="5852383" y="1017607"/>
                  </a:moveTo>
                  <a:cubicBezTo>
                    <a:pt x="5852222" y="1017445"/>
                    <a:pt x="5852125" y="1017445"/>
                    <a:pt x="5851963" y="1018189"/>
                  </a:cubicBezTo>
                  <a:cubicBezTo>
                    <a:pt x="5852060" y="1018028"/>
                    <a:pt x="5852125" y="1017866"/>
                    <a:pt x="5852383" y="1017607"/>
                  </a:cubicBezTo>
                  <a:close/>
                  <a:moveTo>
                    <a:pt x="5839803" y="1015279"/>
                  </a:moveTo>
                  <a:cubicBezTo>
                    <a:pt x="5839641" y="1015796"/>
                    <a:pt x="5839544" y="1016184"/>
                    <a:pt x="5839382" y="1016928"/>
                  </a:cubicBezTo>
                  <a:cubicBezTo>
                    <a:pt x="5839900" y="1015958"/>
                    <a:pt x="5839965" y="1015699"/>
                    <a:pt x="5839803" y="1015279"/>
                  </a:cubicBezTo>
                  <a:close/>
                  <a:moveTo>
                    <a:pt x="5798245" y="1003442"/>
                  </a:moveTo>
                  <a:lnTo>
                    <a:pt x="5798148" y="1003183"/>
                  </a:lnTo>
                  <a:cubicBezTo>
                    <a:pt x="5798148" y="1003539"/>
                    <a:pt x="5798051" y="1003959"/>
                    <a:pt x="5798051" y="1004283"/>
                  </a:cubicBezTo>
                  <a:cubicBezTo>
                    <a:pt x="5798051" y="1004865"/>
                    <a:pt x="5798148" y="1004865"/>
                    <a:pt x="5798245" y="1004703"/>
                  </a:cubicBezTo>
                  <a:close/>
                  <a:moveTo>
                    <a:pt x="5899731" y="1040796"/>
                  </a:moveTo>
                  <a:cubicBezTo>
                    <a:pt x="5899828" y="1040796"/>
                    <a:pt x="5899828" y="1040796"/>
                    <a:pt x="5899828" y="1040796"/>
                  </a:cubicBezTo>
                  <a:cubicBezTo>
                    <a:pt x="5899407" y="1042865"/>
                    <a:pt x="5898178" y="1045517"/>
                    <a:pt x="5895106" y="1048816"/>
                  </a:cubicBezTo>
                  <a:cubicBezTo>
                    <a:pt x="5894685" y="1049301"/>
                    <a:pt x="5894265" y="1049657"/>
                    <a:pt x="5893877" y="1050045"/>
                  </a:cubicBezTo>
                  <a:lnTo>
                    <a:pt x="5893942" y="1049819"/>
                  </a:lnTo>
                  <a:cubicBezTo>
                    <a:pt x="5893780" y="1049980"/>
                    <a:pt x="5893618" y="1050142"/>
                    <a:pt x="5893521" y="1050304"/>
                  </a:cubicBezTo>
                  <a:lnTo>
                    <a:pt x="5893036" y="1050724"/>
                  </a:lnTo>
                  <a:cubicBezTo>
                    <a:pt x="5893036" y="1050627"/>
                    <a:pt x="5893036" y="1050627"/>
                    <a:pt x="5893036" y="1050563"/>
                  </a:cubicBezTo>
                  <a:cubicBezTo>
                    <a:pt x="5893133" y="1050401"/>
                    <a:pt x="5893198" y="1050142"/>
                    <a:pt x="5893036" y="1050304"/>
                  </a:cubicBezTo>
                  <a:cubicBezTo>
                    <a:pt x="5892713" y="1050563"/>
                    <a:pt x="5892713" y="1050304"/>
                    <a:pt x="5892713" y="1050045"/>
                  </a:cubicBezTo>
                  <a:cubicBezTo>
                    <a:pt x="5892777" y="1049560"/>
                    <a:pt x="5892519" y="1049560"/>
                    <a:pt x="5892195" y="1049495"/>
                  </a:cubicBezTo>
                  <a:cubicBezTo>
                    <a:pt x="5892033" y="1049495"/>
                    <a:pt x="5892389" y="1048169"/>
                    <a:pt x="5892616" y="1047490"/>
                  </a:cubicBezTo>
                  <a:cubicBezTo>
                    <a:pt x="5892389" y="1047814"/>
                    <a:pt x="5892195" y="1048072"/>
                    <a:pt x="5892033" y="1048234"/>
                  </a:cubicBezTo>
                  <a:cubicBezTo>
                    <a:pt x="5891548" y="1048557"/>
                    <a:pt x="5891548" y="1048169"/>
                    <a:pt x="5890966" y="1048654"/>
                  </a:cubicBezTo>
                  <a:cubicBezTo>
                    <a:pt x="5890869" y="1048719"/>
                    <a:pt x="5890804" y="1048654"/>
                    <a:pt x="5890804" y="1048493"/>
                  </a:cubicBezTo>
                  <a:cubicBezTo>
                    <a:pt x="5890804" y="1048396"/>
                    <a:pt x="5890966" y="1048169"/>
                    <a:pt x="5890966" y="1048169"/>
                  </a:cubicBezTo>
                  <a:cubicBezTo>
                    <a:pt x="5890643" y="1048396"/>
                    <a:pt x="5890222" y="1048816"/>
                    <a:pt x="5890449" y="1048169"/>
                  </a:cubicBezTo>
                  <a:cubicBezTo>
                    <a:pt x="5890546" y="1047911"/>
                    <a:pt x="5890222" y="1047975"/>
                    <a:pt x="5889964" y="1048169"/>
                  </a:cubicBezTo>
                  <a:cubicBezTo>
                    <a:pt x="5889802" y="1048234"/>
                    <a:pt x="5889964" y="1047814"/>
                    <a:pt x="5889964" y="1047587"/>
                  </a:cubicBezTo>
                  <a:cubicBezTo>
                    <a:pt x="5889220" y="1048169"/>
                    <a:pt x="5889220" y="1048169"/>
                    <a:pt x="5889899" y="1046488"/>
                  </a:cubicBezTo>
                  <a:cubicBezTo>
                    <a:pt x="5889640" y="1046746"/>
                    <a:pt x="5889381" y="1047005"/>
                    <a:pt x="5889220" y="1047167"/>
                  </a:cubicBezTo>
                  <a:cubicBezTo>
                    <a:pt x="5889058" y="1047328"/>
                    <a:pt x="5888638" y="1047814"/>
                    <a:pt x="5888993" y="1047167"/>
                  </a:cubicBezTo>
                  <a:cubicBezTo>
                    <a:pt x="5888993" y="1047070"/>
                    <a:pt x="5888993" y="1047005"/>
                    <a:pt x="5888993" y="1047070"/>
                  </a:cubicBezTo>
                  <a:cubicBezTo>
                    <a:pt x="5888314" y="1047749"/>
                    <a:pt x="5888476" y="1047005"/>
                    <a:pt x="5887991" y="1047231"/>
                  </a:cubicBezTo>
                  <a:cubicBezTo>
                    <a:pt x="5887829" y="1047328"/>
                    <a:pt x="5887829" y="1047167"/>
                    <a:pt x="5887732" y="1047005"/>
                  </a:cubicBezTo>
                  <a:cubicBezTo>
                    <a:pt x="5887732" y="1046843"/>
                    <a:pt x="5887991" y="1046164"/>
                    <a:pt x="5887570" y="1046649"/>
                  </a:cubicBezTo>
                  <a:cubicBezTo>
                    <a:pt x="5887829" y="1046099"/>
                    <a:pt x="5887409" y="1046488"/>
                    <a:pt x="5887409" y="1046261"/>
                  </a:cubicBezTo>
                  <a:cubicBezTo>
                    <a:pt x="5887409" y="1045905"/>
                    <a:pt x="5886988" y="1046326"/>
                    <a:pt x="5886988" y="1046164"/>
                  </a:cubicBezTo>
                  <a:cubicBezTo>
                    <a:pt x="5886988" y="1046099"/>
                    <a:pt x="5886924" y="1046099"/>
                    <a:pt x="5886827" y="1046164"/>
                  </a:cubicBezTo>
                  <a:cubicBezTo>
                    <a:pt x="5886083" y="1047167"/>
                    <a:pt x="5886083" y="1046746"/>
                    <a:pt x="5885986" y="1046585"/>
                  </a:cubicBezTo>
                  <a:cubicBezTo>
                    <a:pt x="5885824" y="1046164"/>
                    <a:pt x="5885824" y="1046099"/>
                    <a:pt x="5885436" y="1046326"/>
                  </a:cubicBezTo>
                  <a:cubicBezTo>
                    <a:pt x="5885242" y="1046423"/>
                    <a:pt x="5884983" y="1046649"/>
                    <a:pt x="5885242" y="1046164"/>
                  </a:cubicBezTo>
                  <a:cubicBezTo>
                    <a:pt x="5885339" y="1046099"/>
                    <a:pt x="5885177" y="1046002"/>
                    <a:pt x="5885080" y="1046099"/>
                  </a:cubicBezTo>
                  <a:cubicBezTo>
                    <a:pt x="5884757" y="1046423"/>
                    <a:pt x="5884595" y="1046423"/>
                    <a:pt x="5884595" y="1046261"/>
                  </a:cubicBezTo>
                  <a:cubicBezTo>
                    <a:pt x="5884498" y="1046099"/>
                    <a:pt x="5884336" y="1046164"/>
                    <a:pt x="5884175" y="1046164"/>
                  </a:cubicBezTo>
                  <a:cubicBezTo>
                    <a:pt x="5884013" y="1046164"/>
                    <a:pt x="5883916" y="1046164"/>
                    <a:pt x="5883754" y="1046164"/>
                  </a:cubicBezTo>
                  <a:cubicBezTo>
                    <a:pt x="5882849" y="1044191"/>
                    <a:pt x="5881620" y="1042607"/>
                    <a:pt x="5879550" y="1042930"/>
                  </a:cubicBezTo>
                  <a:cubicBezTo>
                    <a:pt x="5879550" y="1042865"/>
                    <a:pt x="5879550" y="1042768"/>
                    <a:pt x="5879550" y="1042768"/>
                  </a:cubicBezTo>
                  <a:cubicBezTo>
                    <a:pt x="5879453" y="1042704"/>
                    <a:pt x="5879453" y="1042607"/>
                    <a:pt x="5879388" y="1042607"/>
                  </a:cubicBezTo>
                  <a:cubicBezTo>
                    <a:pt x="5879291" y="1042607"/>
                    <a:pt x="5879194" y="1042704"/>
                    <a:pt x="5879032" y="1042768"/>
                  </a:cubicBezTo>
                  <a:cubicBezTo>
                    <a:pt x="5878644" y="1043092"/>
                    <a:pt x="5878547" y="1043027"/>
                    <a:pt x="5879032" y="1042122"/>
                  </a:cubicBezTo>
                  <a:cubicBezTo>
                    <a:pt x="5879129" y="1041960"/>
                    <a:pt x="5879129" y="1041766"/>
                    <a:pt x="5879129" y="1041539"/>
                  </a:cubicBezTo>
                  <a:cubicBezTo>
                    <a:pt x="5878871" y="1041863"/>
                    <a:pt x="5878644" y="1042283"/>
                    <a:pt x="5878289" y="1042768"/>
                  </a:cubicBezTo>
                  <a:cubicBezTo>
                    <a:pt x="5878289" y="1042607"/>
                    <a:pt x="5878224" y="1042445"/>
                    <a:pt x="5878224" y="1042283"/>
                  </a:cubicBezTo>
                  <a:cubicBezTo>
                    <a:pt x="5877965" y="1042510"/>
                    <a:pt x="5877900" y="1042445"/>
                    <a:pt x="5877642" y="1042607"/>
                  </a:cubicBezTo>
                  <a:cubicBezTo>
                    <a:pt x="5877383" y="1042704"/>
                    <a:pt x="5877318" y="1042704"/>
                    <a:pt x="5877383" y="1042283"/>
                  </a:cubicBezTo>
                  <a:cubicBezTo>
                    <a:pt x="5877383" y="1042186"/>
                    <a:pt x="5877383" y="1042186"/>
                    <a:pt x="5877318" y="1042186"/>
                  </a:cubicBezTo>
                  <a:cubicBezTo>
                    <a:pt x="5876898" y="1042510"/>
                    <a:pt x="5876801" y="1042283"/>
                    <a:pt x="5876639" y="1042024"/>
                  </a:cubicBezTo>
                  <a:cubicBezTo>
                    <a:pt x="5876574" y="1041960"/>
                    <a:pt x="5876477" y="1041766"/>
                    <a:pt x="5876380" y="1041766"/>
                  </a:cubicBezTo>
                  <a:cubicBezTo>
                    <a:pt x="5875734" y="1041960"/>
                    <a:pt x="5875831" y="1041960"/>
                    <a:pt x="5875895" y="1040860"/>
                  </a:cubicBezTo>
                  <a:cubicBezTo>
                    <a:pt x="5875895" y="1040796"/>
                    <a:pt x="5875831" y="1040699"/>
                    <a:pt x="5875831" y="1040699"/>
                  </a:cubicBezTo>
                  <a:cubicBezTo>
                    <a:pt x="5875313" y="1041442"/>
                    <a:pt x="5875248" y="1041216"/>
                    <a:pt x="5874990" y="1041378"/>
                  </a:cubicBezTo>
                  <a:cubicBezTo>
                    <a:pt x="5874731" y="1041539"/>
                    <a:pt x="5874569" y="1041442"/>
                    <a:pt x="5874408" y="1041442"/>
                  </a:cubicBezTo>
                  <a:cubicBezTo>
                    <a:pt x="5874246" y="1041442"/>
                    <a:pt x="5874634" y="1040634"/>
                    <a:pt x="5874246" y="1041216"/>
                  </a:cubicBezTo>
                  <a:cubicBezTo>
                    <a:pt x="5874311" y="1040860"/>
                    <a:pt x="5874408" y="1040634"/>
                    <a:pt x="5874505" y="1040213"/>
                  </a:cubicBezTo>
                  <a:cubicBezTo>
                    <a:pt x="5874246" y="1040375"/>
                    <a:pt x="5873825" y="1040860"/>
                    <a:pt x="5873405" y="1041378"/>
                  </a:cubicBezTo>
                  <a:cubicBezTo>
                    <a:pt x="5872014" y="1039793"/>
                    <a:pt x="5870494" y="1038144"/>
                    <a:pt x="5868619" y="1037303"/>
                  </a:cubicBezTo>
                  <a:cubicBezTo>
                    <a:pt x="5865708" y="1035912"/>
                    <a:pt x="5862571" y="1035071"/>
                    <a:pt x="5859757" y="1033325"/>
                  </a:cubicBezTo>
                  <a:cubicBezTo>
                    <a:pt x="5859078" y="1032937"/>
                    <a:pt x="5858431" y="1032419"/>
                    <a:pt x="5857752" y="1031934"/>
                  </a:cubicBezTo>
                  <a:cubicBezTo>
                    <a:pt x="5857752" y="1031772"/>
                    <a:pt x="5857946" y="1031352"/>
                    <a:pt x="5858011" y="1031093"/>
                  </a:cubicBezTo>
                  <a:cubicBezTo>
                    <a:pt x="5858431" y="1030188"/>
                    <a:pt x="5858593" y="1029444"/>
                    <a:pt x="5858755" y="1028700"/>
                  </a:cubicBezTo>
                  <a:cubicBezTo>
                    <a:pt x="5858496" y="1029120"/>
                    <a:pt x="5858334" y="1029541"/>
                    <a:pt x="5858075" y="1030026"/>
                  </a:cubicBezTo>
                  <a:cubicBezTo>
                    <a:pt x="5858075" y="1030511"/>
                    <a:pt x="5857849" y="1031190"/>
                    <a:pt x="5857590" y="1031934"/>
                  </a:cubicBezTo>
                  <a:lnTo>
                    <a:pt x="5857202" y="1031675"/>
                  </a:lnTo>
                  <a:lnTo>
                    <a:pt x="5857332" y="1031255"/>
                  </a:lnTo>
                  <a:cubicBezTo>
                    <a:pt x="5857429" y="1031029"/>
                    <a:pt x="5857526" y="1030673"/>
                    <a:pt x="5857590" y="1030349"/>
                  </a:cubicBezTo>
                  <a:lnTo>
                    <a:pt x="5857687" y="1030285"/>
                  </a:lnTo>
                  <a:cubicBezTo>
                    <a:pt x="5857687" y="1030285"/>
                    <a:pt x="5857752" y="1030188"/>
                    <a:pt x="5857752" y="1030091"/>
                  </a:cubicBezTo>
                  <a:cubicBezTo>
                    <a:pt x="5857752" y="1029767"/>
                    <a:pt x="5857687" y="1029541"/>
                    <a:pt x="5857687" y="1029185"/>
                  </a:cubicBezTo>
                  <a:cubicBezTo>
                    <a:pt x="5857332" y="1029929"/>
                    <a:pt x="5857008" y="1030770"/>
                    <a:pt x="5856685" y="1031417"/>
                  </a:cubicBezTo>
                  <a:cubicBezTo>
                    <a:pt x="5856006" y="1031093"/>
                    <a:pt x="5855262" y="1030932"/>
                    <a:pt x="5854453" y="1031029"/>
                  </a:cubicBezTo>
                  <a:cubicBezTo>
                    <a:pt x="5852869" y="1029282"/>
                    <a:pt x="5850993" y="1027471"/>
                    <a:pt x="5848244" y="1029185"/>
                  </a:cubicBezTo>
                  <a:cubicBezTo>
                    <a:pt x="5848244" y="1029023"/>
                    <a:pt x="5848244" y="1028862"/>
                    <a:pt x="5848244" y="1028700"/>
                  </a:cubicBezTo>
                  <a:cubicBezTo>
                    <a:pt x="5848341" y="1027859"/>
                    <a:pt x="5848082" y="1028215"/>
                    <a:pt x="5847726" y="1028603"/>
                  </a:cubicBezTo>
                  <a:cubicBezTo>
                    <a:pt x="5847726" y="1028441"/>
                    <a:pt x="5847726" y="1028280"/>
                    <a:pt x="5847662" y="1028021"/>
                  </a:cubicBezTo>
                  <a:cubicBezTo>
                    <a:pt x="5847662" y="1027859"/>
                    <a:pt x="5847597" y="1027374"/>
                    <a:pt x="5847500" y="1027471"/>
                  </a:cubicBezTo>
                  <a:cubicBezTo>
                    <a:pt x="5847403" y="1027471"/>
                    <a:pt x="5847241" y="1027697"/>
                    <a:pt x="5847241" y="1027633"/>
                  </a:cubicBezTo>
                  <a:cubicBezTo>
                    <a:pt x="5847338" y="1027115"/>
                    <a:pt x="5847177" y="1027212"/>
                    <a:pt x="5847177" y="1027051"/>
                  </a:cubicBezTo>
                  <a:cubicBezTo>
                    <a:pt x="5847177" y="1026889"/>
                    <a:pt x="5847080" y="1026630"/>
                    <a:pt x="5847080" y="1026533"/>
                  </a:cubicBezTo>
                  <a:cubicBezTo>
                    <a:pt x="5846983" y="1026371"/>
                    <a:pt x="5846983" y="1026469"/>
                    <a:pt x="5846659" y="1027212"/>
                  </a:cubicBezTo>
                  <a:cubicBezTo>
                    <a:pt x="5846594" y="1027374"/>
                    <a:pt x="5846497" y="1027536"/>
                    <a:pt x="5846433" y="1027633"/>
                  </a:cubicBezTo>
                  <a:cubicBezTo>
                    <a:pt x="5846336" y="1027697"/>
                    <a:pt x="5846174" y="1027794"/>
                    <a:pt x="5846077" y="1027859"/>
                  </a:cubicBezTo>
                  <a:cubicBezTo>
                    <a:pt x="5846271" y="1027051"/>
                    <a:pt x="5846271" y="1026954"/>
                    <a:pt x="5846659" y="1025563"/>
                  </a:cubicBezTo>
                  <a:cubicBezTo>
                    <a:pt x="5846433" y="1025466"/>
                    <a:pt x="5846174" y="1026307"/>
                    <a:pt x="5845915" y="1027051"/>
                  </a:cubicBezTo>
                  <a:lnTo>
                    <a:pt x="5845592" y="1027374"/>
                  </a:lnTo>
                  <a:cubicBezTo>
                    <a:pt x="5845527" y="1026954"/>
                    <a:pt x="5845851" y="1025789"/>
                    <a:pt x="5845527" y="1026048"/>
                  </a:cubicBezTo>
                  <a:cubicBezTo>
                    <a:pt x="5845268" y="1026533"/>
                    <a:pt x="5844913" y="1027471"/>
                    <a:pt x="5844589" y="1027633"/>
                  </a:cubicBezTo>
                  <a:cubicBezTo>
                    <a:pt x="5844266" y="1027794"/>
                    <a:pt x="5844201" y="1027536"/>
                    <a:pt x="5844428" y="1026307"/>
                  </a:cubicBezTo>
                  <a:cubicBezTo>
                    <a:pt x="5844525" y="1026145"/>
                    <a:pt x="5844525" y="1025951"/>
                    <a:pt x="5844686" y="1025466"/>
                  </a:cubicBezTo>
                  <a:cubicBezTo>
                    <a:pt x="5844363" y="1026145"/>
                    <a:pt x="5844104" y="1027115"/>
                    <a:pt x="5843942" y="1026954"/>
                  </a:cubicBezTo>
                  <a:cubicBezTo>
                    <a:pt x="5843781" y="1026792"/>
                    <a:pt x="5843587" y="1026954"/>
                    <a:pt x="5843360" y="1027212"/>
                  </a:cubicBezTo>
                  <a:cubicBezTo>
                    <a:pt x="5843199" y="1027277"/>
                    <a:pt x="5843360" y="1026469"/>
                    <a:pt x="5843102" y="1027051"/>
                  </a:cubicBezTo>
                  <a:cubicBezTo>
                    <a:pt x="5842940" y="1027374"/>
                    <a:pt x="5842778" y="1027536"/>
                    <a:pt x="5842714" y="1027697"/>
                  </a:cubicBezTo>
                  <a:cubicBezTo>
                    <a:pt x="5842616" y="1027794"/>
                    <a:pt x="5842519" y="1027794"/>
                    <a:pt x="5842455" y="1027859"/>
                  </a:cubicBezTo>
                  <a:cubicBezTo>
                    <a:pt x="5842455" y="1027536"/>
                    <a:pt x="5842519" y="1027051"/>
                    <a:pt x="5842616" y="1026630"/>
                  </a:cubicBezTo>
                  <a:cubicBezTo>
                    <a:pt x="5842519" y="1026630"/>
                    <a:pt x="5842519" y="1026630"/>
                    <a:pt x="5842519" y="1026727"/>
                  </a:cubicBezTo>
                  <a:cubicBezTo>
                    <a:pt x="5842358" y="1026954"/>
                    <a:pt x="5842293" y="1027212"/>
                    <a:pt x="5842131" y="1027115"/>
                  </a:cubicBezTo>
                  <a:cubicBezTo>
                    <a:pt x="5841711" y="1026792"/>
                    <a:pt x="5841614" y="1026889"/>
                    <a:pt x="5841032" y="1027536"/>
                  </a:cubicBezTo>
                  <a:cubicBezTo>
                    <a:pt x="5841032" y="1027212"/>
                    <a:pt x="5841032" y="1026889"/>
                    <a:pt x="5841129" y="1026469"/>
                  </a:cubicBezTo>
                  <a:cubicBezTo>
                    <a:pt x="5840967" y="1026727"/>
                    <a:pt x="5840870" y="1026792"/>
                    <a:pt x="5840773" y="1027051"/>
                  </a:cubicBezTo>
                  <a:cubicBezTo>
                    <a:pt x="5840644" y="1027374"/>
                    <a:pt x="5840644" y="1027536"/>
                    <a:pt x="5840547" y="1027471"/>
                  </a:cubicBezTo>
                  <a:cubicBezTo>
                    <a:pt x="5840450" y="1027374"/>
                    <a:pt x="5840385" y="1027374"/>
                    <a:pt x="5840288" y="1027536"/>
                  </a:cubicBezTo>
                  <a:cubicBezTo>
                    <a:pt x="5839965" y="1027956"/>
                    <a:pt x="5839803" y="1027697"/>
                    <a:pt x="5839641" y="1027536"/>
                  </a:cubicBezTo>
                  <a:cubicBezTo>
                    <a:pt x="5839544" y="1027471"/>
                    <a:pt x="5839544" y="1027115"/>
                    <a:pt x="5839382" y="1027115"/>
                  </a:cubicBezTo>
                  <a:cubicBezTo>
                    <a:pt x="5839221" y="1027212"/>
                    <a:pt x="5839124" y="1027212"/>
                    <a:pt x="5839124" y="1026889"/>
                  </a:cubicBezTo>
                  <a:cubicBezTo>
                    <a:pt x="5839124" y="1026792"/>
                    <a:pt x="5839124" y="1026792"/>
                    <a:pt x="5839124" y="1026792"/>
                  </a:cubicBezTo>
                  <a:cubicBezTo>
                    <a:pt x="5838703" y="1027859"/>
                    <a:pt x="5838639" y="1026954"/>
                    <a:pt x="5838315" y="1027212"/>
                  </a:cubicBezTo>
                  <a:cubicBezTo>
                    <a:pt x="5838056" y="1027471"/>
                    <a:pt x="5837895" y="1026954"/>
                    <a:pt x="5837636" y="1026727"/>
                  </a:cubicBezTo>
                  <a:cubicBezTo>
                    <a:pt x="5837733" y="1026469"/>
                    <a:pt x="5837733" y="1026210"/>
                    <a:pt x="5837798" y="1025951"/>
                  </a:cubicBezTo>
                  <a:cubicBezTo>
                    <a:pt x="5837571" y="1026371"/>
                    <a:pt x="5837474" y="1025886"/>
                    <a:pt x="5837313" y="1025951"/>
                  </a:cubicBezTo>
                  <a:cubicBezTo>
                    <a:pt x="5837313" y="1025951"/>
                    <a:pt x="5837248" y="1026145"/>
                    <a:pt x="5837151" y="1026210"/>
                  </a:cubicBezTo>
                  <a:cubicBezTo>
                    <a:pt x="5837151" y="1025886"/>
                    <a:pt x="5837151" y="1025628"/>
                    <a:pt x="5837151" y="1025207"/>
                  </a:cubicBezTo>
                  <a:cubicBezTo>
                    <a:pt x="5837054" y="1025304"/>
                    <a:pt x="5836989" y="1025466"/>
                    <a:pt x="5836892" y="1025466"/>
                  </a:cubicBezTo>
                  <a:cubicBezTo>
                    <a:pt x="5836827" y="1025466"/>
                    <a:pt x="5836827" y="1025401"/>
                    <a:pt x="5836827" y="1025304"/>
                  </a:cubicBezTo>
                  <a:cubicBezTo>
                    <a:pt x="5836892" y="1025143"/>
                    <a:pt x="5836989" y="1024884"/>
                    <a:pt x="5837054" y="1024819"/>
                  </a:cubicBezTo>
                  <a:cubicBezTo>
                    <a:pt x="5837151" y="1024657"/>
                    <a:pt x="5837248" y="1024560"/>
                    <a:pt x="5837313" y="1024399"/>
                  </a:cubicBezTo>
                  <a:cubicBezTo>
                    <a:pt x="5837313" y="1023720"/>
                    <a:pt x="5837151" y="1023881"/>
                    <a:pt x="5836892" y="1024302"/>
                  </a:cubicBezTo>
                  <a:cubicBezTo>
                    <a:pt x="5836730" y="1024657"/>
                    <a:pt x="5836569" y="1025046"/>
                    <a:pt x="5836407" y="1025563"/>
                  </a:cubicBezTo>
                  <a:cubicBezTo>
                    <a:pt x="5836148" y="1026307"/>
                    <a:pt x="5835987" y="1026469"/>
                    <a:pt x="5835922" y="1025951"/>
                  </a:cubicBezTo>
                  <a:cubicBezTo>
                    <a:pt x="5835922" y="1025789"/>
                    <a:pt x="5835663" y="1025951"/>
                    <a:pt x="5835566" y="1026145"/>
                  </a:cubicBezTo>
                  <a:cubicBezTo>
                    <a:pt x="5835178" y="1026630"/>
                    <a:pt x="5835178" y="1026630"/>
                    <a:pt x="5835243" y="1025466"/>
                  </a:cubicBezTo>
                  <a:lnTo>
                    <a:pt x="5834758" y="1026727"/>
                  </a:lnTo>
                  <a:cubicBezTo>
                    <a:pt x="5834758" y="1026307"/>
                    <a:pt x="5834758" y="1026048"/>
                    <a:pt x="5834758" y="1026048"/>
                  </a:cubicBezTo>
                  <a:cubicBezTo>
                    <a:pt x="5834499" y="1026307"/>
                    <a:pt x="5834434" y="1025628"/>
                    <a:pt x="5834176" y="1026145"/>
                  </a:cubicBezTo>
                  <a:cubicBezTo>
                    <a:pt x="5833917" y="1026630"/>
                    <a:pt x="5834176" y="1025466"/>
                    <a:pt x="5834014" y="1025789"/>
                  </a:cubicBezTo>
                  <a:cubicBezTo>
                    <a:pt x="5833852" y="1026048"/>
                    <a:pt x="5833755" y="1026145"/>
                    <a:pt x="5833658" y="1025951"/>
                  </a:cubicBezTo>
                  <a:cubicBezTo>
                    <a:pt x="5833432" y="1025628"/>
                    <a:pt x="5833173" y="1025628"/>
                    <a:pt x="5832753" y="1026371"/>
                  </a:cubicBezTo>
                  <a:cubicBezTo>
                    <a:pt x="5832850" y="1025725"/>
                    <a:pt x="5832850" y="1025304"/>
                    <a:pt x="5832850" y="1024722"/>
                  </a:cubicBezTo>
                  <a:cubicBezTo>
                    <a:pt x="5832753" y="1024884"/>
                    <a:pt x="5832753" y="1024884"/>
                    <a:pt x="5832688" y="1025046"/>
                  </a:cubicBezTo>
                  <a:cubicBezTo>
                    <a:pt x="5832429" y="1025563"/>
                    <a:pt x="5832364" y="1025628"/>
                    <a:pt x="5832267" y="1025304"/>
                  </a:cubicBezTo>
                  <a:cubicBezTo>
                    <a:pt x="5832009" y="1024657"/>
                    <a:pt x="5831847" y="1024657"/>
                    <a:pt x="5831265" y="1025207"/>
                  </a:cubicBezTo>
                  <a:lnTo>
                    <a:pt x="5831103" y="1025046"/>
                  </a:lnTo>
                  <a:cubicBezTo>
                    <a:pt x="5831103" y="1024819"/>
                    <a:pt x="5831103" y="1024560"/>
                    <a:pt x="5831103" y="1024399"/>
                  </a:cubicBezTo>
                  <a:cubicBezTo>
                    <a:pt x="5831103" y="1024140"/>
                    <a:pt x="5831038" y="1024075"/>
                    <a:pt x="5830941" y="1023881"/>
                  </a:cubicBezTo>
                  <a:cubicBezTo>
                    <a:pt x="5830941" y="1024237"/>
                    <a:pt x="5830844" y="1024463"/>
                    <a:pt x="5830844" y="1024722"/>
                  </a:cubicBezTo>
                  <a:lnTo>
                    <a:pt x="5830844" y="1024819"/>
                  </a:lnTo>
                  <a:lnTo>
                    <a:pt x="5830424" y="1024399"/>
                  </a:lnTo>
                  <a:cubicBezTo>
                    <a:pt x="5830521" y="1024075"/>
                    <a:pt x="5830683" y="1023720"/>
                    <a:pt x="5830844" y="1023396"/>
                  </a:cubicBezTo>
                  <a:cubicBezTo>
                    <a:pt x="5830844" y="1023073"/>
                    <a:pt x="5830780" y="1022976"/>
                    <a:pt x="5830618" y="1023493"/>
                  </a:cubicBezTo>
                  <a:cubicBezTo>
                    <a:pt x="5830521" y="1023720"/>
                    <a:pt x="5830424" y="1024075"/>
                    <a:pt x="5830359" y="1024302"/>
                  </a:cubicBezTo>
                  <a:cubicBezTo>
                    <a:pt x="5829777" y="1023881"/>
                    <a:pt x="5829195" y="1023655"/>
                    <a:pt x="5828613" y="1023881"/>
                  </a:cubicBezTo>
                  <a:cubicBezTo>
                    <a:pt x="5828128" y="1024075"/>
                    <a:pt x="5827546" y="1024463"/>
                    <a:pt x="5826963" y="1024884"/>
                  </a:cubicBezTo>
                  <a:cubicBezTo>
                    <a:pt x="5826899" y="1024722"/>
                    <a:pt x="5826705" y="1024657"/>
                    <a:pt x="5826543" y="1024560"/>
                  </a:cubicBezTo>
                  <a:lnTo>
                    <a:pt x="5826543" y="1023881"/>
                  </a:lnTo>
                  <a:cubicBezTo>
                    <a:pt x="5826381" y="1023978"/>
                    <a:pt x="5826284" y="1024237"/>
                    <a:pt x="5826123" y="1024399"/>
                  </a:cubicBezTo>
                  <a:lnTo>
                    <a:pt x="5825735" y="1024302"/>
                  </a:lnTo>
                  <a:lnTo>
                    <a:pt x="5825896" y="1023331"/>
                  </a:lnTo>
                  <a:lnTo>
                    <a:pt x="5825799" y="1023331"/>
                  </a:lnTo>
                  <a:lnTo>
                    <a:pt x="5825638" y="1024302"/>
                  </a:lnTo>
                  <a:lnTo>
                    <a:pt x="5823406" y="1023978"/>
                  </a:lnTo>
                  <a:cubicBezTo>
                    <a:pt x="5823406" y="1023817"/>
                    <a:pt x="5823406" y="1023720"/>
                    <a:pt x="5823406" y="1023493"/>
                  </a:cubicBezTo>
                  <a:cubicBezTo>
                    <a:pt x="5823406" y="1023655"/>
                    <a:pt x="5823309" y="1023817"/>
                    <a:pt x="5823309" y="1023881"/>
                  </a:cubicBezTo>
                  <a:lnTo>
                    <a:pt x="5822242" y="1023720"/>
                  </a:lnTo>
                  <a:lnTo>
                    <a:pt x="5822242" y="1023655"/>
                  </a:lnTo>
                  <a:lnTo>
                    <a:pt x="5822145" y="1023720"/>
                  </a:lnTo>
                  <a:lnTo>
                    <a:pt x="5821174" y="1023558"/>
                  </a:lnTo>
                  <a:lnTo>
                    <a:pt x="5821174" y="1023331"/>
                  </a:lnTo>
                  <a:cubicBezTo>
                    <a:pt x="5821174" y="1023073"/>
                    <a:pt x="5821013" y="1023396"/>
                    <a:pt x="5821013" y="1023493"/>
                  </a:cubicBezTo>
                  <a:lnTo>
                    <a:pt x="5820916" y="1023493"/>
                  </a:lnTo>
                  <a:cubicBezTo>
                    <a:pt x="5820916" y="1023396"/>
                    <a:pt x="5820916" y="1023396"/>
                    <a:pt x="5820916" y="1023331"/>
                  </a:cubicBezTo>
                  <a:cubicBezTo>
                    <a:pt x="5820916" y="1023234"/>
                    <a:pt x="5820819" y="1023234"/>
                    <a:pt x="5820819" y="1023234"/>
                  </a:cubicBezTo>
                  <a:lnTo>
                    <a:pt x="5820689" y="1023396"/>
                  </a:lnTo>
                  <a:lnTo>
                    <a:pt x="5817358" y="1022749"/>
                  </a:lnTo>
                  <a:lnTo>
                    <a:pt x="5817358" y="1022652"/>
                  </a:lnTo>
                  <a:cubicBezTo>
                    <a:pt x="5817294" y="1021908"/>
                    <a:pt x="5817197" y="1022070"/>
                    <a:pt x="5817035" y="1022652"/>
                  </a:cubicBezTo>
                  <a:lnTo>
                    <a:pt x="5816356" y="1022588"/>
                  </a:lnTo>
                  <a:lnTo>
                    <a:pt x="5816453" y="1021908"/>
                  </a:lnTo>
                  <a:lnTo>
                    <a:pt x="5816129" y="1022491"/>
                  </a:lnTo>
                  <a:lnTo>
                    <a:pt x="5815224" y="1022232"/>
                  </a:lnTo>
                  <a:cubicBezTo>
                    <a:pt x="5815030" y="1022070"/>
                    <a:pt x="5814965" y="1022070"/>
                    <a:pt x="5814803" y="1022167"/>
                  </a:cubicBezTo>
                  <a:lnTo>
                    <a:pt x="5814383" y="1022070"/>
                  </a:lnTo>
                  <a:lnTo>
                    <a:pt x="5814383" y="1021165"/>
                  </a:lnTo>
                  <a:lnTo>
                    <a:pt x="5814286" y="1021165"/>
                  </a:lnTo>
                  <a:cubicBezTo>
                    <a:pt x="5814059" y="1021747"/>
                    <a:pt x="5813865" y="1022070"/>
                    <a:pt x="5813639" y="1021811"/>
                  </a:cubicBezTo>
                  <a:cubicBezTo>
                    <a:pt x="5813542" y="1021747"/>
                    <a:pt x="5813542" y="1021585"/>
                    <a:pt x="5813477" y="1021423"/>
                  </a:cubicBezTo>
                  <a:cubicBezTo>
                    <a:pt x="5813380" y="1021488"/>
                    <a:pt x="5813380" y="1021650"/>
                    <a:pt x="5813316" y="1021811"/>
                  </a:cubicBezTo>
                  <a:lnTo>
                    <a:pt x="5813219" y="1021811"/>
                  </a:lnTo>
                  <a:cubicBezTo>
                    <a:pt x="5813219" y="1021747"/>
                    <a:pt x="5813154" y="1021747"/>
                    <a:pt x="5813154" y="1021811"/>
                  </a:cubicBezTo>
                  <a:lnTo>
                    <a:pt x="5812960" y="1021811"/>
                  </a:lnTo>
                  <a:cubicBezTo>
                    <a:pt x="5812895" y="1021262"/>
                    <a:pt x="5812733" y="1021650"/>
                    <a:pt x="5812636" y="1021747"/>
                  </a:cubicBezTo>
                  <a:lnTo>
                    <a:pt x="5812054" y="1021585"/>
                  </a:lnTo>
                  <a:lnTo>
                    <a:pt x="5812216" y="1018933"/>
                  </a:lnTo>
                  <a:lnTo>
                    <a:pt x="5812216" y="1018836"/>
                  </a:lnTo>
                  <a:cubicBezTo>
                    <a:pt x="5812216" y="1018998"/>
                    <a:pt x="5812151" y="1019192"/>
                    <a:pt x="5812151" y="1019256"/>
                  </a:cubicBezTo>
                  <a:cubicBezTo>
                    <a:pt x="5811990" y="1020000"/>
                    <a:pt x="5811893" y="1020097"/>
                    <a:pt x="5811731" y="1019580"/>
                  </a:cubicBezTo>
                  <a:cubicBezTo>
                    <a:pt x="5811472" y="1018998"/>
                    <a:pt x="5811246" y="1018933"/>
                    <a:pt x="5810987" y="1019354"/>
                  </a:cubicBezTo>
                  <a:cubicBezTo>
                    <a:pt x="5810890" y="1019418"/>
                    <a:pt x="5810890" y="1019839"/>
                    <a:pt x="5810825" y="1020000"/>
                  </a:cubicBezTo>
                  <a:cubicBezTo>
                    <a:pt x="5810728" y="1020097"/>
                    <a:pt x="5810664" y="1019936"/>
                    <a:pt x="5810664" y="1020000"/>
                  </a:cubicBezTo>
                  <a:cubicBezTo>
                    <a:pt x="5810470" y="1020518"/>
                    <a:pt x="5810405" y="1019095"/>
                    <a:pt x="5810308" y="1020097"/>
                  </a:cubicBezTo>
                  <a:cubicBezTo>
                    <a:pt x="5810243" y="1019677"/>
                    <a:pt x="5809985" y="1020582"/>
                    <a:pt x="5809985" y="1019839"/>
                  </a:cubicBezTo>
                  <a:cubicBezTo>
                    <a:pt x="5809726" y="1020000"/>
                    <a:pt x="5809499" y="1020097"/>
                    <a:pt x="5809241" y="1020324"/>
                  </a:cubicBezTo>
                  <a:cubicBezTo>
                    <a:pt x="5809176" y="1020421"/>
                    <a:pt x="5809079" y="1020582"/>
                    <a:pt x="5809014" y="1020162"/>
                  </a:cubicBezTo>
                  <a:cubicBezTo>
                    <a:pt x="5809014" y="1020097"/>
                    <a:pt x="5808917" y="1019936"/>
                    <a:pt x="5808917" y="1020000"/>
                  </a:cubicBezTo>
                  <a:cubicBezTo>
                    <a:pt x="5808659" y="1020679"/>
                    <a:pt x="5808400" y="1019839"/>
                    <a:pt x="5808173" y="1020000"/>
                  </a:cubicBezTo>
                  <a:cubicBezTo>
                    <a:pt x="5808076" y="1020162"/>
                    <a:pt x="5808076" y="1020259"/>
                    <a:pt x="5808012" y="1020421"/>
                  </a:cubicBezTo>
                  <a:lnTo>
                    <a:pt x="5807268" y="1020162"/>
                  </a:lnTo>
                  <a:cubicBezTo>
                    <a:pt x="5807268" y="1020097"/>
                    <a:pt x="5807268" y="1020000"/>
                    <a:pt x="5807268" y="1019839"/>
                  </a:cubicBezTo>
                  <a:cubicBezTo>
                    <a:pt x="5807171" y="1019742"/>
                    <a:pt x="5807171" y="1019936"/>
                    <a:pt x="5807106" y="1020162"/>
                  </a:cubicBezTo>
                  <a:cubicBezTo>
                    <a:pt x="5802546" y="1018836"/>
                    <a:pt x="5797986" y="1017025"/>
                    <a:pt x="5793103" y="1014793"/>
                  </a:cubicBezTo>
                  <a:cubicBezTo>
                    <a:pt x="5793103" y="1014696"/>
                    <a:pt x="5793103" y="1014632"/>
                    <a:pt x="5793103" y="1014632"/>
                  </a:cubicBezTo>
                  <a:cubicBezTo>
                    <a:pt x="5793006" y="1014050"/>
                    <a:pt x="5792941" y="1013467"/>
                    <a:pt x="5792779" y="1013047"/>
                  </a:cubicBezTo>
                  <a:cubicBezTo>
                    <a:pt x="5792941" y="1012982"/>
                    <a:pt x="5792941" y="1012627"/>
                    <a:pt x="5792941" y="1012044"/>
                  </a:cubicBezTo>
                  <a:cubicBezTo>
                    <a:pt x="5792941" y="1011074"/>
                    <a:pt x="5792779" y="1010395"/>
                    <a:pt x="5792520" y="1009748"/>
                  </a:cubicBezTo>
                  <a:cubicBezTo>
                    <a:pt x="5792520" y="1010654"/>
                    <a:pt x="5792456" y="1011398"/>
                    <a:pt x="5792456" y="1012239"/>
                  </a:cubicBezTo>
                  <a:cubicBezTo>
                    <a:pt x="5792262" y="1011721"/>
                    <a:pt x="5792100" y="1010654"/>
                    <a:pt x="5791841" y="1010718"/>
                  </a:cubicBezTo>
                  <a:cubicBezTo>
                    <a:pt x="5791777" y="1009975"/>
                    <a:pt x="5791680" y="1009393"/>
                    <a:pt x="5791518" y="1008649"/>
                  </a:cubicBezTo>
                  <a:cubicBezTo>
                    <a:pt x="5791518" y="1007420"/>
                    <a:pt x="5791518" y="1006255"/>
                    <a:pt x="5791518" y="1005091"/>
                  </a:cubicBezTo>
                  <a:lnTo>
                    <a:pt x="5791518" y="1005253"/>
                  </a:lnTo>
                  <a:cubicBezTo>
                    <a:pt x="5791518" y="1005188"/>
                    <a:pt x="5791615" y="1005026"/>
                    <a:pt x="5791615" y="1004865"/>
                  </a:cubicBezTo>
                  <a:cubicBezTo>
                    <a:pt x="5791777" y="1004929"/>
                    <a:pt x="5791938" y="1005026"/>
                    <a:pt x="5791841" y="1004186"/>
                  </a:cubicBezTo>
                  <a:cubicBezTo>
                    <a:pt x="5791777" y="1004347"/>
                    <a:pt x="5791680" y="1004509"/>
                    <a:pt x="5791615" y="1004865"/>
                  </a:cubicBezTo>
                  <a:cubicBezTo>
                    <a:pt x="5791615" y="1004865"/>
                    <a:pt x="5791615" y="1004865"/>
                    <a:pt x="5791518" y="1004865"/>
                  </a:cubicBezTo>
                  <a:cubicBezTo>
                    <a:pt x="5791518" y="1004121"/>
                    <a:pt x="5791615" y="1003442"/>
                    <a:pt x="5791615" y="1002795"/>
                  </a:cubicBezTo>
                  <a:cubicBezTo>
                    <a:pt x="5791841" y="1002698"/>
                    <a:pt x="5792100" y="1002633"/>
                    <a:pt x="5792359" y="1002633"/>
                  </a:cubicBezTo>
                  <a:lnTo>
                    <a:pt x="5792456" y="1002860"/>
                  </a:lnTo>
                  <a:lnTo>
                    <a:pt x="5792520" y="1002633"/>
                  </a:lnTo>
                  <a:lnTo>
                    <a:pt x="5792779" y="1002633"/>
                  </a:lnTo>
                  <a:cubicBezTo>
                    <a:pt x="5793006" y="1003862"/>
                    <a:pt x="5793103" y="1003959"/>
                    <a:pt x="5793264" y="1002957"/>
                  </a:cubicBezTo>
                  <a:cubicBezTo>
                    <a:pt x="5793426" y="1003377"/>
                    <a:pt x="5793588" y="1003700"/>
                    <a:pt x="5793749" y="1004186"/>
                  </a:cubicBezTo>
                  <a:cubicBezTo>
                    <a:pt x="5793846" y="1004024"/>
                    <a:pt x="5793911" y="1003765"/>
                    <a:pt x="5794008" y="1003700"/>
                  </a:cubicBezTo>
                  <a:cubicBezTo>
                    <a:pt x="5794170" y="1003539"/>
                    <a:pt x="5794331" y="1004186"/>
                    <a:pt x="5794526" y="1004509"/>
                  </a:cubicBezTo>
                  <a:cubicBezTo>
                    <a:pt x="5794429" y="1005026"/>
                    <a:pt x="5794429" y="1005447"/>
                    <a:pt x="5794590" y="1005932"/>
                  </a:cubicBezTo>
                  <a:cubicBezTo>
                    <a:pt x="5794687" y="1005673"/>
                    <a:pt x="5794849" y="1005447"/>
                    <a:pt x="5795011" y="1005026"/>
                  </a:cubicBezTo>
                  <a:cubicBezTo>
                    <a:pt x="5795011" y="1004929"/>
                    <a:pt x="5795011" y="1004509"/>
                    <a:pt x="5795011" y="1004024"/>
                  </a:cubicBezTo>
                  <a:cubicBezTo>
                    <a:pt x="5795237" y="1004929"/>
                    <a:pt x="5795657" y="1004186"/>
                    <a:pt x="5795657" y="1006579"/>
                  </a:cubicBezTo>
                  <a:cubicBezTo>
                    <a:pt x="5795754" y="1006029"/>
                    <a:pt x="5795852" y="1005673"/>
                    <a:pt x="5795852" y="1005447"/>
                  </a:cubicBezTo>
                  <a:cubicBezTo>
                    <a:pt x="5795916" y="1005188"/>
                    <a:pt x="5795981" y="1005091"/>
                    <a:pt x="5796078" y="1005026"/>
                  </a:cubicBezTo>
                  <a:cubicBezTo>
                    <a:pt x="5796240" y="1005673"/>
                    <a:pt x="5796337" y="1006255"/>
                    <a:pt x="5796498" y="1007096"/>
                  </a:cubicBezTo>
                  <a:cubicBezTo>
                    <a:pt x="5796595" y="1006514"/>
                    <a:pt x="5796660" y="1006255"/>
                    <a:pt x="5796660" y="1006029"/>
                  </a:cubicBezTo>
                  <a:cubicBezTo>
                    <a:pt x="5796660" y="1005350"/>
                    <a:pt x="5796660" y="1004929"/>
                    <a:pt x="5796822" y="1004606"/>
                  </a:cubicBezTo>
                  <a:lnTo>
                    <a:pt x="5796983" y="1004509"/>
                  </a:lnTo>
                  <a:lnTo>
                    <a:pt x="5797242" y="1006417"/>
                  </a:lnTo>
                  <a:cubicBezTo>
                    <a:pt x="5797145" y="1005770"/>
                    <a:pt x="5797242" y="1005026"/>
                    <a:pt x="5797242" y="1004347"/>
                  </a:cubicBezTo>
                  <a:cubicBezTo>
                    <a:pt x="5797404" y="1004186"/>
                    <a:pt x="5797663" y="1004024"/>
                    <a:pt x="5797824" y="1003765"/>
                  </a:cubicBezTo>
                  <a:cubicBezTo>
                    <a:pt x="5797921" y="1004024"/>
                    <a:pt x="5797986" y="1003959"/>
                    <a:pt x="5798148" y="1003539"/>
                  </a:cubicBezTo>
                  <a:cubicBezTo>
                    <a:pt x="5798148" y="1003442"/>
                    <a:pt x="5798245" y="1003377"/>
                    <a:pt x="5798245" y="1003280"/>
                  </a:cubicBezTo>
                  <a:lnTo>
                    <a:pt x="5800541" y="1003539"/>
                  </a:lnTo>
                  <a:cubicBezTo>
                    <a:pt x="5800541" y="1003603"/>
                    <a:pt x="5800638" y="1003700"/>
                    <a:pt x="5800638" y="1003862"/>
                  </a:cubicBezTo>
                  <a:cubicBezTo>
                    <a:pt x="5800638" y="1003700"/>
                    <a:pt x="5800638" y="1003700"/>
                    <a:pt x="5800735" y="1003603"/>
                  </a:cubicBezTo>
                  <a:lnTo>
                    <a:pt x="5801641" y="1003700"/>
                  </a:lnTo>
                  <a:cubicBezTo>
                    <a:pt x="5801867" y="1003765"/>
                    <a:pt x="5802126" y="1003862"/>
                    <a:pt x="5802384" y="1003959"/>
                  </a:cubicBezTo>
                  <a:lnTo>
                    <a:pt x="5802384" y="1004024"/>
                  </a:lnTo>
                  <a:cubicBezTo>
                    <a:pt x="5802384" y="1004121"/>
                    <a:pt x="5802449" y="1004121"/>
                    <a:pt x="5802546" y="1004186"/>
                  </a:cubicBezTo>
                  <a:lnTo>
                    <a:pt x="5802546" y="1004024"/>
                  </a:lnTo>
                  <a:cubicBezTo>
                    <a:pt x="5803290" y="1004283"/>
                    <a:pt x="5804034" y="1004283"/>
                    <a:pt x="5804875" y="1004186"/>
                  </a:cubicBezTo>
                  <a:cubicBezTo>
                    <a:pt x="5806104" y="1004444"/>
                    <a:pt x="5807430" y="1004865"/>
                    <a:pt x="5808659" y="1005512"/>
                  </a:cubicBezTo>
                  <a:cubicBezTo>
                    <a:pt x="5809079" y="1006352"/>
                    <a:pt x="5809499" y="1006838"/>
                    <a:pt x="5809985" y="1006935"/>
                  </a:cubicBezTo>
                  <a:cubicBezTo>
                    <a:pt x="5813477" y="1007161"/>
                    <a:pt x="5816614" y="1008422"/>
                    <a:pt x="5820334" y="1005835"/>
                  </a:cubicBezTo>
                  <a:lnTo>
                    <a:pt x="5820495" y="1005673"/>
                  </a:lnTo>
                  <a:cubicBezTo>
                    <a:pt x="5820495" y="1005835"/>
                    <a:pt x="5820495" y="1006094"/>
                    <a:pt x="5820592" y="1006352"/>
                  </a:cubicBezTo>
                  <a:cubicBezTo>
                    <a:pt x="5820689" y="1006094"/>
                    <a:pt x="5820689" y="1005835"/>
                    <a:pt x="5820689" y="1005609"/>
                  </a:cubicBezTo>
                  <a:lnTo>
                    <a:pt x="5820916" y="1005770"/>
                  </a:lnTo>
                  <a:lnTo>
                    <a:pt x="5820916" y="1006094"/>
                  </a:lnTo>
                  <a:cubicBezTo>
                    <a:pt x="5821013" y="1006029"/>
                    <a:pt x="5821013" y="1005932"/>
                    <a:pt x="5821013" y="1005835"/>
                  </a:cubicBezTo>
                  <a:cubicBezTo>
                    <a:pt x="5821336" y="1006094"/>
                    <a:pt x="5821660" y="1006352"/>
                    <a:pt x="5822015" y="1006514"/>
                  </a:cubicBezTo>
                  <a:lnTo>
                    <a:pt x="5821918" y="1006838"/>
                  </a:lnTo>
                  <a:cubicBezTo>
                    <a:pt x="5822015" y="1006935"/>
                    <a:pt x="5822015" y="1007096"/>
                    <a:pt x="5822080" y="1007161"/>
                  </a:cubicBezTo>
                  <a:cubicBezTo>
                    <a:pt x="5822080" y="1007258"/>
                    <a:pt x="5822080" y="1007420"/>
                    <a:pt x="5822080" y="1007517"/>
                  </a:cubicBezTo>
                  <a:cubicBezTo>
                    <a:pt x="5822145" y="1007323"/>
                    <a:pt x="5822242" y="1007161"/>
                    <a:pt x="5822339" y="1007096"/>
                  </a:cubicBezTo>
                  <a:lnTo>
                    <a:pt x="5822339" y="1006773"/>
                  </a:lnTo>
                  <a:cubicBezTo>
                    <a:pt x="5822565" y="1006935"/>
                    <a:pt x="5822824" y="1006999"/>
                    <a:pt x="5823083" y="1007161"/>
                  </a:cubicBezTo>
                  <a:lnTo>
                    <a:pt x="5823083" y="1007420"/>
                  </a:lnTo>
                  <a:cubicBezTo>
                    <a:pt x="5823083" y="1007743"/>
                    <a:pt x="5823083" y="1007743"/>
                    <a:pt x="5823341" y="1007905"/>
                  </a:cubicBezTo>
                  <a:cubicBezTo>
                    <a:pt x="5823341" y="1007678"/>
                    <a:pt x="5823406" y="1007420"/>
                    <a:pt x="5823406" y="1007323"/>
                  </a:cubicBezTo>
                  <a:cubicBezTo>
                    <a:pt x="5823729" y="1007420"/>
                    <a:pt x="5824085" y="1007517"/>
                    <a:pt x="5824312" y="1007581"/>
                  </a:cubicBezTo>
                  <a:cubicBezTo>
                    <a:pt x="5824312" y="1007743"/>
                    <a:pt x="5824312" y="1007905"/>
                    <a:pt x="5824312" y="1008164"/>
                  </a:cubicBezTo>
                  <a:cubicBezTo>
                    <a:pt x="5824312" y="1008002"/>
                    <a:pt x="5824409" y="1007840"/>
                    <a:pt x="5824409" y="1007581"/>
                  </a:cubicBezTo>
                  <a:cubicBezTo>
                    <a:pt x="5825217" y="1007678"/>
                    <a:pt x="5826155" y="1007517"/>
                    <a:pt x="5827028" y="1006935"/>
                  </a:cubicBezTo>
                  <a:cubicBezTo>
                    <a:pt x="5828128" y="1007096"/>
                    <a:pt x="5829195" y="1007323"/>
                    <a:pt x="5830295" y="1007581"/>
                  </a:cubicBezTo>
                  <a:lnTo>
                    <a:pt x="5830295" y="1007678"/>
                  </a:lnTo>
                  <a:cubicBezTo>
                    <a:pt x="5830424" y="1007743"/>
                    <a:pt x="5830521" y="1008002"/>
                    <a:pt x="5830683" y="1007905"/>
                  </a:cubicBezTo>
                  <a:cubicBezTo>
                    <a:pt x="5830780" y="1007905"/>
                    <a:pt x="5830844" y="1007840"/>
                    <a:pt x="5830941" y="1007743"/>
                  </a:cubicBezTo>
                  <a:lnTo>
                    <a:pt x="5831168" y="1007840"/>
                  </a:lnTo>
                  <a:cubicBezTo>
                    <a:pt x="5831168" y="1007905"/>
                    <a:pt x="5831265" y="1008002"/>
                    <a:pt x="5831265" y="1007840"/>
                  </a:cubicBezTo>
                  <a:lnTo>
                    <a:pt x="5832753" y="1008099"/>
                  </a:lnTo>
                  <a:cubicBezTo>
                    <a:pt x="5832688" y="1008584"/>
                    <a:pt x="5832494" y="1009069"/>
                    <a:pt x="5832429" y="1009587"/>
                  </a:cubicBezTo>
                  <a:cubicBezTo>
                    <a:pt x="5832591" y="1009328"/>
                    <a:pt x="5832753" y="1009069"/>
                    <a:pt x="5832850" y="1008907"/>
                  </a:cubicBezTo>
                  <a:cubicBezTo>
                    <a:pt x="5832850" y="1008649"/>
                    <a:pt x="5832850" y="1008325"/>
                    <a:pt x="5832850" y="1008099"/>
                  </a:cubicBezTo>
                  <a:cubicBezTo>
                    <a:pt x="5834014" y="1008325"/>
                    <a:pt x="5835081" y="1008422"/>
                    <a:pt x="5836245" y="1008584"/>
                  </a:cubicBezTo>
                  <a:cubicBezTo>
                    <a:pt x="5836148" y="1008843"/>
                    <a:pt x="5836084" y="1009166"/>
                    <a:pt x="5835987" y="1009587"/>
                  </a:cubicBezTo>
                  <a:cubicBezTo>
                    <a:pt x="5836148" y="1009231"/>
                    <a:pt x="5836245" y="1008907"/>
                    <a:pt x="5836310" y="1008649"/>
                  </a:cubicBezTo>
                  <a:cubicBezTo>
                    <a:pt x="5837571" y="1008843"/>
                    <a:pt x="5838800" y="1008907"/>
                    <a:pt x="5840062" y="1008907"/>
                  </a:cubicBezTo>
                  <a:cubicBezTo>
                    <a:pt x="5840062" y="1009166"/>
                    <a:pt x="5840062" y="1009490"/>
                    <a:pt x="5839965" y="1009813"/>
                  </a:cubicBezTo>
                  <a:cubicBezTo>
                    <a:pt x="5840062" y="1009490"/>
                    <a:pt x="5840126" y="1009231"/>
                    <a:pt x="5840223" y="1009004"/>
                  </a:cubicBezTo>
                  <a:lnTo>
                    <a:pt x="5840223" y="1008907"/>
                  </a:lnTo>
                  <a:lnTo>
                    <a:pt x="5841032" y="1008907"/>
                  </a:lnTo>
                  <a:cubicBezTo>
                    <a:pt x="5841129" y="1009069"/>
                    <a:pt x="5841129" y="1009328"/>
                    <a:pt x="5841193" y="1009490"/>
                  </a:cubicBezTo>
                  <a:cubicBezTo>
                    <a:pt x="5841388" y="1009651"/>
                    <a:pt x="5841517" y="1009975"/>
                    <a:pt x="5841711" y="1010330"/>
                  </a:cubicBezTo>
                  <a:cubicBezTo>
                    <a:pt x="5841711" y="1010395"/>
                    <a:pt x="5841711" y="1010557"/>
                    <a:pt x="5841614" y="1010654"/>
                  </a:cubicBezTo>
                  <a:lnTo>
                    <a:pt x="5841711" y="1010654"/>
                  </a:lnTo>
                  <a:lnTo>
                    <a:pt x="5841711" y="1010395"/>
                  </a:lnTo>
                  <a:cubicBezTo>
                    <a:pt x="5841711" y="1010072"/>
                    <a:pt x="5841776" y="1009813"/>
                    <a:pt x="5841776" y="1009328"/>
                  </a:cubicBezTo>
                  <a:cubicBezTo>
                    <a:pt x="5841873" y="1009328"/>
                    <a:pt x="5842034" y="1009004"/>
                    <a:pt x="5842196" y="1009004"/>
                  </a:cubicBezTo>
                  <a:cubicBezTo>
                    <a:pt x="5842293" y="1009004"/>
                    <a:pt x="5842293" y="1009166"/>
                    <a:pt x="5842293" y="1009490"/>
                  </a:cubicBezTo>
                  <a:cubicBezTo>
                    <a:pt x="5842293" y="1009587"/>
                    <a:pt x="5842358" y="1009651"/>
                    <a:pt x="5842455" y="1009587"/>
                  </a:cubicBezTo>
                  <a:lnTo>
                    <a:pt x="5842519" y="1009490"/>
                  </a:lnTo>
                  <a:cubicBezTo>
                    <a:pt x="5842519" y="1009490"/>
                    <a:pt x="5842519" y="1009231"/>
                    <a:pt x="5842519" y="1009004"/>
                  </a:cubicBezTo>
                  <a:lnTo>
                    <a:pt x="5842616" y="1008907"/>
                  </a:lnTo>
                  <a:lnTo>
                    <a:pt x="5842778" y="1008907"/>
                  </a:lnTo>
                  <a:cubicBezTo>
                    <a:pt x="5842778" y="1009004"/>
                    <a:pt x="5842778" y="1009231"/>
                    <a:pt x="5842778" y="1009231"/>
                  </a:cubicBezTo>
                  <a:cubicBezTo>
                    <a:pt x="5842714" y="1009328"/>
                    <a:pt x="5842714" y="1009393"/>
                    <a:pt x="5842616" y="1009490"/>
                  </a:cubicBezTo>
                  <a:cubicBezTo>
                    <a:pt x="5842778" y="1009328"/>
                    <a:pt x="5842940" y="1009069"/>
                    <a:pt x="5843037" y="1009328"/>
                  </a:cubicBezTo>
                  <a:cubicBezTo>
                    <a:pt x="5843102" y="1009813"/>
                    <a:pt x="5843263" y="1009490"/>
                    <a:pt x="5843457" y="1009393"/>
                  </a:cubicBezTo>
                  <a:cubicBezTo>
                    <a:pt x="5843781" y="1009166"/>
                    <a:pt x="5843360" y="1010330"/>
                    <a:pt x="5843522" y="1010492"/>
                  </a:cubicBezTo>
                  <a:cubicBezTo>
                    <a:pt x="5843781" y="1010072"/>
                    <a:pt x="5844039" y="1009231"/>
                    <a:pt x="5844363" y="1009231"/>
                  </a:cubicBezTo>
                  <a:cubicBezTo>
                    <a:pt x="5844266" y="1009490"/>
                    <a:pt x="5844266" y="1009748"/>
                    <a:pt x="5844201" y="1010072"/>
                  </a:cubicBezTo>
                  <a:lnTo>
                    <a:pt x="5844913" y="1009231"/>
                  </a:lnTo>
                  <a:cubicBezTo>
                    <a:pt x="5844913" y="1009393"/>
                    <a:pt x="5845010" y="1009651"/>
                    <a:pt x="5845010" y="1009813"/>
                  </a:cubicBezTo>
                  <a:cubicBezTo>
                    <a:pt x="5845107" y="1010072"/>
                    <a:pt x="5845430" y="1008746"/>
                    <a:pt x="5845430" y="1009651"/>
                  </a:cubicBezTo>
                  <a:cubicBezTo>
                    <a:pt x="5845430" y="1009975"/>
                    <a:pt x="5845592" y="1009910"/>
                    <a:pt x="5845754" y="1009975"/>
                  </a:cubicBezTo>
                  <a:cubicBezTo>
                    <a:pt x="5845754" y="1009975"/>
                    <a:pt x="5845851" y="1009975"/>
                    <a:pt x="5845915" y="1010072"/>
                  </a:cubicBezTo>
                  <a:cubicBezTo>
                    <a:pt x="5846012" y="1009910"/>
                    <a:pt x="5846109" y="1009748"/>
                    <a:pt x="5846174" y="1009490"/>
                  </a:cubicBezTo>
                  <a:lnTo>
                    <a:pt x="5846918" y="1010169"/>
                  </a:lnTo>
                  <a:cubicBezTo>
                    <a:pt x="5846853" y="1010492"/>
                    <a:pt x="5846853" y="1010913"/>
                    <a:pt x="5846756" y="1011398"/>
                  </a:cubicBezTo>
                  <a:cubicBezTo>
                    <a:pt x="5846918" y="1010977"/>
                    <a:pt x="5847080" y="1010718"/>
                    <a:pt x="5847241" y="1010330"/>
                  </a:cubicBezTo>
                  <a:cubicBezTo>
                    <a:pt x="5847241" y="1010718"/>
                    <a:pt x="5847241" y="1011074"/>
                    <a:pt x="5847241" y="1011559"/>
                  </a:cubicBezTo>
                  <a:cubicBezTo>
                    <a:pt x="5847403" y="1011236"/>
                    <a:pt x="5847500" y="1010977"/>
                    <a:pt x="5847597" y="1010816"/>
                  </a:cubicBezTo>
                  <a:cubicBezTo>
                    <a:pt x="5847726" y="1010718"/>
                    <a:pt x="5847985" y="1010654"/>
                    <a:pt x="5848179" y="1010654"/>
                  </a:cubicBezTo>
                  <a:cubicBezTo>
                    <a:pt x="5848244" y="1010654"/>
                    <a:pt x="5848341" y="1010816"/>
                    <a:pt x="5848503" y="1010330"/>
                  </a:cubicBezTo>
                  <a:lnTo>
                    <a:pt x="5848567" y="1010395"/>
                  </a:lnTo>
                  <a:cubicBezTo>
                    <a:pt x="5848341" y="1011462"/>
                    <a:pt x="5848567" y="1011074"/>
                    <a:pt x="5848729" y="1010913"/>
                  </a:cubicBezTo>
                  <a:lnTo>
                    <a:pt x="5848988" y="1010654"/>
                  </a:lnTo>
                  <a:cubicBezTo>
                    <a:pt x="5849246" y="1010816"/>
                    <a:pt x="5849570" y="1010977"/>
                    <a:pt x="5849796" y="1011139"/>
                  </a:cubicBezTo>
                  <a:cubicBezTo>
                    <a:pt x="5850896" y="1011559"/>
                    <a:pt x="5851866" y="1011980"/>
                    <a:pt x="5852966" y="1012400"/>
                  </a:cubicBezTo>
                  <a:cubicBezTo>
                    <a:pt x="5852869" y="1012788"/>
                    <a:pt x="5853063" y="1012788"/>
                    <a:pt x="5852869" y="1013370"/>
                  </a:cubicBezTo>
                  <a:cubicBezTo>
                    <a:pt x="5853063" y="1013047"/>
                    <a:pt x="5853127" y="1012788"/>
                    <a:pt x="5853289" y="1012562"/>
                  </a:cubicBezTo>
                  <a:lnTo>
                    <a:pt x="5853548" y="1012627"/>
                  </a:lnTo>
                  <a:lnTo>
                    <a:pt x="5853548" y="1012885"/>
                  </a:lnTo>
                  <a:lnTo>
                    <a:pt x="5853612" y="1012627"/>
                  </a:lnTo>
                  <a:lnTo>
                    <a:pt x="5853709" y="1012627"/>
                  </a:lnTo>
                  <a:lnTo>
                    <a:pt x="5854292" y="1013047"/>
                  </a:lnTo>
                  <a:cubicBezTo>
                    <a:pt x="5854033" y="1014050"/>
                    <a:pt x="5854389" y="1014211"/>
                    <a:pt x="5854195" y="1015440"/>
                  </a:cubicBezTo>
                  <a:cubicBezTo>
                    <a:pt x="5854453" y="1014535"/>
                    <a:pt x="5854615" y="1014050"/>
                    <a:pt x="5854874" y="1013370"/>
                  </a:cubicBezTo>
                  <a:cubicBezTo>
                    <a:pt x="5854874" y="1013953"/>
                    <a:pt x="5854874" y="1014373"/>
                    <a:pt x="5854874" y="1014858"/>
                  </a:cubicBezTo>
                  <a:cubicBezTo>
                    <a:pt x="5855197" y="1013791"/>
                    <a:pt x="5855197" y="1014793"/>
                    <a:pt x="5855456" y="1014308"/>
                  </a:cubicBezTo>
                  <a:lnTo>
                    <a:pt x="5855456" y="1014373"/>
                  </a:lnTo>
                  <a:cubicBezTo>
                    <a:pt x="5855521" y="1014793"/>
                    <a:pt x="5855618" y="1015279"/>
                    <a:pt x="5855682" y="1015699"/>
                  </a:cubicBezTo>
                  <a:lnTo>
                    <a:pt x="5856782" y="1014858"/>
                  </a:lnTo>
                  <a:lnTo>
                    <a:pt x="5857105" y="1015052"/>
                  </a:lnTo>
                  <a:cubicBezTo>
                    <a:pt x="5856846" y="1015861"/>
                    <a:pt x="5857202" y="1015440"/>
                    <a:pt x="5857267" y="1015440"/>
                  </a:cubicBezTo>
                  <a:cubicBezTo>
                    <a:pt x="5857429" y="1015440"/>
                    <a:pt x="5857590" y="1015699"/>
                    <a:pt x="5857752" y="1015861"/>
                  </a:cubicBezTo>
                  <a:cubicBezTo>
                    <a:pt x="5857687" y="1016119"/>
                    <a:pt x="5857590" y="1016443"/>
                    <a:pt x="5857526" y="1016702"/>
                  </a:cubicBezTo>
                  <a:cubicBezTo>
                    <a:pt x="5857687" y="1016766"/>
                    <a:pt x="5858108" y="1016022"/>
                    <a:pt x="5857946" y="1016928"/>
                  </a:cubicBezTo>
                  <a:cubicBezTo>
                    <a:pt x="5857946" y="1017025"/>
                    <a:pt x="5858108" y="1016928"/>
                    <a:pt x="5858269" y="1016443"/>
                  </a:cubicBezTo>
                  <a:lnTo>
                    <a:pt x="5858431" y="1016022"/>
                  </a:lnTo>
                  <a:cubicBezTo>
                    <a:pt x="5858431" y="1016119"/>
                    <a:pt x="5858528" y="1016281"/>
                    <a:pt x="5858528" y="1016281"/>
                  </a:cubicBezTo>
                  <a:cubicBezTo>
                    <a:pt x="5858269" y="1017025"/>
                    <a:pt x="5858431" y="1017025"/>
                    <a:pt x="5858334" y="1017510"/>
                  </a:cubicBezTo>
                  <a:lnTo>
                    <a:pt x="5858916" y="1016605"/>
                  </a:lnTo>
                  <a:cubicBezTo>
                    <a:pt x="5859272" y="1016605"/>
                    <a:pt x="5859337" y="1017284"/>
                    <a:pt x="5859175" y="1018351"/>
                  </a:cubicBezTo>
                  <a:cubicBezTo>
                    <a:pt x="5859660" y="1017510"/>
                    <a:pt x="5860016" y="1017122"/>
                    <a:pt x="5860339" y="1017025"/>
                  </a:cubicBezTo>
                  <a:lnTo>
                    <a:pt x="5860598" y="1017187"/>
                  </a:lnTo>
                  <a:cubicBezTo>
                    <a:pt x="5860663" y="1017284"/>
                    <a:pt x="5860663" y="1017348"/>
                    <a:pt x="5860760" y="1017607"/>
                  </a:cubicBezTo>
                  <a:cubicBezTo>
                    <a:pt x="5860824" y="1017866"/>
                    <a:pt x="5860824" y="1017672"/>
                    <a:pt x="5860921" y="1017510"/>
                  </a:cubicBezTo>
                  <a:lnTo>
                    <a:pt x="5860986" y="1017445"/>
                  </a:lnTo>
                  <a:lnTo>
                    <a:pt x="5861989" y="1017931"/>
                  </a:lnTo>
                  <a:cubicBezTo>
                    <a:pt x="5861892" y="1018092"/>
                    <a:pt x="5861892" y="1018254"/>
                    <a:pt x="5861827" y="1018513"/>
                  </a:cubicBezTo>
                  <a:cubicBezTo>
                    <a:pt x="5861989" y="1018351"/>
                    <a:pt x="5862086" y="1018189"/>
                    <a:pt x="5862150" y="1018028"/>
                  </a:cubicBezTo>
                  <a:cubicBezTo>
                    <a:pt x="5862894" y="1018351"/>
                    <a:pt x="5863735" y="1018674"/>
                    <a:pt x="5864479" y="1018998"/>
                  </a:cubicBezTo>
                  <a:cubicBezTo>
                    <a:pt x="5864544" y="1019256"/>
                    <a:pt x="5864641" y="1019354"/>
                    <a:pt x="5864802" y="1019354"/>
                  </a:cubicBezTo>
                  <a:cubicBezTo>
                    <a:pt x="5865061" y="1019256"/>
                    <a:pt x="5865061" y="1019515"/>
                    <a:pt x="5864802" y="1020162"/>
                  </a:cubicBezTo>
                  <a:cubicBezTo>
                    <a:pt x="5864641" y="1020518"/>
                    <a:pt x="5864544" y="1020744"/>
                    <a:pt x="5864382" y="1021165"/>
                  </a:cubicBezTo>
                  <a:lnTo>
                    <a:pt x="5864544" y="1021585"/>
                  </a:lnTo>
                  <a:cubicBezTo>
                    <a:pt x="5864382" y="1021908"/>
                    <a:pt x="5864317" y="1022232"/>
                    <a:pt x="5864059" y="1022911"/>
                  </a:cubicBezTo>
                  <a:cubicBezTo>
                    <a:pt x="5864220" y="1022652"/>
                    <a:pt x="5864382" y="1022588"/>
                    <a:pt x="5864479" y="1022394"/>
                  </a:cubicBezTo>
                  <a:cubicBezTo>
                    <a:pt x="5864899" y="1021326"/>
                    <a:pt x="5864899" y="1021423"/>
                    <a:pt x="5865223" y="1021165"/>
                  </a:cubicBezTo>
                  <a:cubicBezTo>
                    <a:pt x="5865384" y="1021068"/>
                    <a:pt x="5865384" y="1021585"/>
                    <a:pt x="5865805" y="1021003"/>
                  </a:cubicBezTo>
                  <a:cubicBezTo>
                    <a:pt x="5865967" y="1020744"/>
                    <a:pt x="5866031" y="1021068"/>
                    <a:pt x="5866225" y="1021262"/>
                  </a:cubicBezTo>
                  <a:cubicBezTo>
                    <a:pt x="5866387" y="1021488"/>
                    <a:pt x="5866549" y="1021650"/>
                    <a:pt x="5866872" y="1021488"/>
                  </a:cubicBezTo>
                  <a:lnTo>
                    <a:pt x="5866872" y="1021423"/>
                  </a:lnTo>
                  <a:lnTo>
                    <a:pt x="5866872" y="1021488"/>
                  </a:lnTo>
                  <a:cubicBezTo>
                    <a:pt x="5866969" y="1021423"/>
                    <a:pt x="5867131" y="1021423"/>
                    <a:pt x="5867196" y="1021262"/>
                  </a:cubicBezTo>
                  <a:cubicBezTo>
                    <a:pt x="5867034" y="1021585"/>
                    <a:pt x="5866969" y="1021747"/>
                    <a:pt x="5866872" y="1021908"/>
                  </a:cubicBezTo>
                  <a:cubicBezTo>
                    <a:pt x="5866807" y="1022070"/>
                    <a:pt x="5866613" y="1022232"/>
                    <a:pt x="5866549" y="1022394"/>
                  </a:cubicBezTo>
                  <a:cubicBezTo>
                    <a:pt x="5866452" y="1022911"/>
                    <a:pt x="5866646" y="1022814"/>
                    <a:pt x="5866872" y="1022652"/>
                  </a:cubicBezTo>
                  <a:cubicBezTo>
                    <a:pt x="5866969" y="1022588"/>
                    <a:pt x="5867357" y="1022167"/>
                    <a:pt x="5867131" y="1022814"/>
                  </a:cubicBezTo>
                  <a:cubicBezTo>
                    <a:pt x="5867196" y="1022749"/>
                    <a:pt x="5867293" y="1022749"/>
                    <a:pt x="5867357" y="1022652"/>
                  </a:cubicBezTo>
                  <a:cubicBezTo>
                    <a:pt x="5867778" y="1022232"/>
                    <a:pt x="5868198" y="1021747"/>
                    <a:pt x="5868360" y="1022070"/>
                  </a:cubicBezTo>
                  <a:cubicBezTo>
                    <a:pt x="5868716" y="1022491"/>
                    <a:pt x="5869265" y="1022394"/>
                    <a:pt x="5869621" y="1022911"/>
                  </a:cubicBezTo>
                  <a:cubicBezTo>
                    <a:pt x="5869848" y="1023331"/>
                    <a:pt x="5869848" y="1023234"/>
                    <a:pt x="5869783" y="1024237"/>
                  </a:cubicBezTo>
                  <a:cubicBezTo>
                    <a:pt x="5870009" y="1023978"/>
                    <a:pt x="5870268" y="1023558"/>
                    <a:pt x="5870430" y="1023396"/>
                  </a:cubicBezTo>
                  <a:cubicBezTo>
                    <a:pt x="5870591" y="1023331"/>
                    <a:pt x="5870591" y="1023558"/>
                    <a:pt x="5870688" y="1023558"/>
                  </a:cubicBezTo>
                  <a:cubicBezTo>
                    <a:pt x="5870785" y="1023655"/>
                    <a:pt x="5870850" y="1023881"/>
                    <a:pt x="5871109" y="1023655"/>
                  </a:cubicBezTo>
                  <a:cubicBezTo>
                    <a:pt x="5871174" y="1023558"/>
                    <a:pt x="5871109" y="1024140"/>
                    <a:pt x="5871271" y="1024075"/>
                  </a:cubicBezTo>
                  <a:cubicBezTo>
                    <a:pt x="5871432" y="1023881"/>
                    <a:pt x="5871497" y="1024075"/>
                    <a:pt x="5871594" y="1024140"/>
                  </a:cubicBezTo>
                  <a:cubicBezTo>
                    <a:pt x="5871853" y="1024399"/>
                    <a:pt x="5872014" y="1024657"/>
                    <a:pt x="5872176" y="1024884"/>
                  </a:cubicBezTo>
                  <a:cubicBezTo>
                    <a:pt x="5872338" y="1024981"/>
                    <a:pt x="5872338" y="1025304"/>
                    <a:pt x="5872597" y="1025143"/>
                  </a:cubicBezTo>
                  <a:cubicBezTo>
                    <a:pt x="5872661" y="1025046"/>
                    <a:pt x="5872597" y="1025628"/>
                    <a:pt x="5872920" y="1025304"/>
                  </a:cubicBezTo>
                  <a:cubicBezTo>
                    <a:pt x="5873017" y="1025207"/>
                    <a:pt x="5873082" y="1025304"/>
                    <a:pt x="5873082" y="1025563"/>
                  </a:cubicBezTo>
                  <a:cubicBezTo>
                    <a:pt x="5872920" y="1026469"/>
                    <a:pt x="5873340" y="1026210"/>
                    <a:pt x="5873664" y="1025951"/>
                  </a:cubicBezTo>
                  <a:cubicBezTo>
                    <a:pt x="5873761" y="1025886"/>
                    <a:pt x="5873825" y="1025886"/>
                    <a:pt x="5873825" y="1025951"/>
                  </a:cubicBezTo>
                  <a:cubicBezTo>
                    <a:pt x="5873502" y="1027115"/>
                    <a:pt x="5874084" y="1026371"/>
                    <a:pt x="5874311" y="1026371"/>
                  </a:cubicBezTo>
                  <a:cubicBezTo>
                    <a:pt x="5874505" y="1026371"/>
                    <a:pt x="5874731" y="1026371"/>
                    <a:pt x="5874731" y="1026630"/>
                  </a:cubicBezTo>
                  <a:cubicBezTo>
                    <a:pt x="5874731" y="1026889"/>
                    <a:pt x="5874731" y="1026954"/>
                    <a:pt x="5874990" y="1026727"/>
                  </a:cubicBezTo>
                  <a:cubicBezTo>
                    <a:pt x="5875087" y="1026533"/>
                    <a:pt x="5875248" y="1026533"/>
                    <a:pt x="5875248" y="1026630"/>
                  </a:cubicBezTo>
                  <a:cubicBezTo>
                    <a:pt x="5875475" y="1027115"/>
                    <a:pt x="5876251" y="1026469"/>
                    <a:pt x="5876477" y="1026954"/>
                  </a:cubicBezTo>
                  <a:cubicBezTo>
                    <a:pt x="5877157" y="1026210"/>
                    <a:pt x="5877221" y="1026889"/>
                    <a:pt x="5877480" y="1027051"/>
                  </a:cubicBezTo>
                  <a:cubicBezTo>
                    <a:pt x="5877480" y="1027051"/>
                    <a:pt x="5877545" y="1027051"/>
                    <a:pt x="5877642" y="1026954"/>
                  </a:cubicBezTo>
                  <a:cubicBezTo>
                    <a:pt x="5877803" y="1026727"/>
                    <a:pt x="5877965" y="1026727"/>
                    <a:pt x="5878062" y="1026727"/>
                  </a:cubicBezTo>
                  <a:lnTo>
                    <a:pt x="5878386" y="1026048"/>
                  </a:lnTo>
                  <a:lnTo>
                    <a:pt x="5878547" y="1026210"/>
                  </a:lnTo>
                  <a:cubicBezTo>
                    <a:pt x="5878450" y="1026469"/>
                    <a:pt x="5878386" y="1026727"/>
                    <a:pt x="5878321" y="1026889"/>
                  </a:cubicBezTo>
                  <a:cubicBezTo>
                    <a:pt x="5878386" y="1026889"/>
                    <a:pt x="5878450" y="1026889"/>
                    <a:pt x="5878547" y="1026792"/>
                  </a:cubicBezTo>
                  <a:cubicBezTo>
                    <a:pt x="5878386" y="1027212"/>
                    <a:pt x="5878806" y="1026792"/>
                    <a:pt x="5878547" y="1027277"/>
                  </a:cubicBezTo>
                  <a:cubicBezTo>
                    <a:pt x="5878871" y="1026954"/>
                    <a:pt x="5879065" y="1026792"/>
                    <a:pt x="5879129" y="1026630"/>
                  </a:cubicBezTo>
                  <a:lnTo>
                    <a:pt x="5879453" y="1026889"/>
                  </a:lnTo>
                  <a:cubicBezTo>
                    <a:pt x="5879226" y="1027374"/>
                    <a:pt x="5878871" y="1028118"/>
                    <a:pt x="5878386" y="1028959"/>
                  </a:cubicBezTo>
                  <a:lnTo>
                    <a:pt x="5878386" y="1029023"/>
                  </a:lnTo>
                  <a:cubicBezTo>
                    <a:pt x="5878709" y="1028603"/>
                    <a:pt x="5879065" y="1028441"/>
                    <a:pt x="5879550" y="1027697"/>
                  </a:cubicBezTo>
                  <a:cubicBezTo>
                    <a:pt x="5879615" y="1027536"/>
                    <a:pt x="5879776" y="1027536"/>
                    <a:pt x="5879873" y="1027471"/>
                  </a:cubicBezTo>
                  <a:cubicBezTo>
                    <a:pt x="5880132" y="1027212"/>
                    <a:pt x="5879615" y="1028280"/>
                    <a:pt x="5880132" y="1027794"/>
                  </a:cubicBezTo>
                  <a:cubicBezTo>
                    <a:pt x="5880197" y="1027633"/>
                    <a:pt x="5880391" y="1027633"/>
                    <a:pt x="5880455" y="1027536"/>
                  </a:cubicBezTo>
                  <a:lnTo>
                    <a:pt x="5880779" y="1027794"/>
                  </a:lnTo>
                  <a:cubicBezTo>
                    <a:pt x="5880779" y="1027956"/>
                    <a:pt x="5880779" y="1028280"/>
                    <a:pt x="5880876" y="1028118"/>
                  </a:cubicBezTo>
                  <a:cubicBezTo>
                    <a:pt x="5881038" y="1028021"/>
                    <a:pt x="5881038" y="1027956"/>
                    <a:pt x="5881135" y="1028021"/>
                  </a:cubicBezTo>
                  <a:cubicBezTo>
                    <a:pt x="5881199" y="1028118"/>
                    <a:pt x="5881038" y="1028700"/>
                    <a:pt x="5881038" y="1028959"/>
                  </a:cubicBezTo>
                  <a:cubicBezTo>
                    <a:pt x="5881684" y="1028441"/>
                    <a:pt x="5881943" y="1028700"/>
                    <a:pt x="5881846" y="1029541"/>
                  </a:cubicBezTo>
                  <a:lnTo>
                    <a:pt x="5882266" y="1029120"/>
                  </a:lnTo>
                  <a:cubicBezTo>
                    <a:pt x="5882040" y="1029929"/>
                    <a:pt x="5882363" y="1029541"/>
                    <a:pt x="5882525" y="1029541"/>
                  </a:cubicBezTo>
                  <a:cubicBezTo>
                    <a:pt x="5882687" y="1029541"/>
                    <a:pt x="5882590" y="1030026"/>
                    <a:pt x="5882849" y="1029864"/>
                  </a:cubicBezTo>
                  <a:cubicBezTo>
                    <a:pt x="5883204" y="1029606"/>
                    <a:pt x="5882784" y="1030608"/>
                    <a:pt x="5883269" y="1030026"/>
                  </a:cubicBezTo>
                  <a:cubicBezTo>
                    <a:pt x="5883107" y="1030446"/>
                    <a:pt x="5882946" y="1030867"/>
                    <a:pt x="5882784" y="1031255"/>
                  </a:cubicBezTo>
                  <a:cubicBezTo>
                    <a:pt x="5883107" y="1030867"/>
                    <a:pt x="5883366" y="1030446"/>
                    <a:pt x="5883689" y="1030026"/>
                  </a:cubicBezTo>
                  <a:lnTo>
                    <a:pt x="5883754" y="1030091"/>
                  </a:lnTo>
                  <a:cubicBezTo>
                    <a:pt x="5883851" y="1030285"/>
                    <a:pt x="5884013" y="1030188"/>
                    <a:pt x="5883851" y="1030770"/>
                  </a:cubicBezTo>
                  <a:cubicBezTo>
                    <a:pt x="5883754" y="1030932"/>
                    <a:pt x="5884110" y="1030673"/>
                    <a:pt x="5884175" y="1030770"/>
                  </a:cubicBezTo>
                  <a:cubicBezTo>
                    <a:pt x="5884175" y="1030932"/>
                    <a:pt x="5884336" y="1030770"/>
                    <a:pt x="5884433" y="1030608"/>
                  </a:cubicBezTo>
                  <a:lnTo>
                    <a:pt x="5884660" y="1030770"/>
                  </a:lnTo>
                  <a:lnTo>
                    <a:pt x="5884595" y="1031352"/>
                  </a:lnTo>
                  <a:lnTo>
                    <a:pt x="5885015" y="1031029"/>
                  </a:lnTo>
                  <a:lnTo>
                    <a:pt x="5885274" y="1031255"/>
                  </a:lnTo>
                  <a:lnTo>
                    <a:pt x="5885177" y="1031675"/>
                  </a:lnTo>
                  <a:cubicBezTo>
                    <a:pt x="5885274" y="1031514"/>
                    <a:pt x="5885339" y="1031514"/>
                    <a:pt x="5885436" y="1031417"/>
                  </a:cubicBezTo>
                  <a:lnTo>
                    <a:pt x="5887247" y="1032840"/>
                  </a:lnTo>
                  <a:cubicBezTo>
                    <a:pt x="5887150" y="1033001"/>
                    <a:pt x="5887150" y="1033260"/>
                    <a:pt x="5886988" y="1033681"/>
                  </a:cubicBezTo>
                  <a:cubicBezTo>
                    <a:pt x="5887150" y="1033486"/>
                    <a:pt x="5887344" y="1033325"/>
                    <a:pt x="5887570" y="1033098"/>
                  </a:cubicBezTo>
                  <a:lnTo>
                    <a:pt x="5888314" y="1033584"/>
                  </a:lnTo>
                  <a:cubicBezTo>
                    <a:pt x="5888153" y="1033907"/>
                    <a:pt x="5887991" y="1034327"/>
                    <a:pt x="5887829" y="1034748"/>
                  </a:cubicBezTo>
                  <a:cubicBezTo>
                    <a:pt x="5888055" y="1034489"/>
                    <a:pt x="5888250" y="1034069"/>
                    <a:pt x="5888476" y="1033745"/>
                  </a:cubicBezTo>
                  <a:lnTo>
                    <a:pt x="5888735" y="1033907"/>
                  </a:lnTo>
                  <a:lnTo>
                    <a:pt x="5888735" y="1034004"/>
                  </a:lnTo>
                  <a:lnTo>
                    <a:pt x="5888799" y="1033907"/>
                  </a:lnTo>
                  <a:lnTo>
                    <a:pt x="5889802" y="1034651"/>
                  </a:lnTo>
                  <a:lnTo>
                    <a:pt x="5890222" y="1035007"/>
                  </a:lnTo>
                  <a:cubicBezTo>
                    <a:pt x="5890222" y="1035071"/>
                    <a:pt x="5890222" y="1035071"/>
                    <a:pt x="5890319" y="1035168"/>
                  </a:cubicBezTo>
                  <a:cubicBezTo>
                    <a:pt x="5889899" y="1035815"/>
                    <a:pt x="5889640" y="1036138"/>
                    <a:pt x="5889899" y="1036074"/>
                  </a:cubicBezTo>
                  <a:cubicBezTo>
                    <a:pt x="5890061" y="1035750"/>
                    <a:pt x="5890125" y="1035492"/>
                    <a:pt x="5890319" y="1035168"/>
                  </a:cubicBezTo>
                  <a:cubicBezTo>
                    <a:pt x="5890319" y="1035168"/>
                    <a:pt x="5890319" y="1035168"/>
                    <a:pt x="5890319" y="1035071"/>
                  </a:cubicBezTo>
                  <a:lnTo>
                    <a:pt x="5890643" y="1035330"/>
                  </a:lnTo>
                  <a:lnTo>
                    <a:pt x="5890643" y="1035395"/>
                  </a:lnTo>
                  <a:lnTo>
                    <a:pt x="5890740" y="1035330"/>
                  </a:lnTo>
                  <a:lnTo>
                    <a:pt x="5891290" y="1035750"/>
                  </a:lnTo>
                  <a:cubicBezTo>
                    <a:pt x="5890804" y="1036235"/>
                    <a:pt x="5890384" y="1036559"/>
                    <a:pt x="5889737" y="1037820"/>
                  </a:cubicBezTo>
                  <a:cubicBezTo>
                    <a:pt x="5890125" y="1037464"/>
                    <a:pt x="5890384" y="1037238"/>
                    <a:pt x="5890643" y="1037076"/>
                  </a:cubicBezTo>
                  <a:cubicBezTo>
                    <a:pt x="5890869" y="1036559"/>
                    <a:pt x="5891063" y="1036235"/>
                    <a:pt x="5891290" y="1035815"/>
                  </a:cubicBezTo>
                  <a:cubicBezTo>
                    <a:pt x="5893780" y="1037820"/>
                    <a:pt x="5895850" y="1040213"/>
                    <a:pt x="5899084" y="1040957"/>
                  </a:cubicBezTo>
                  <a:lnTo>
                    <a:pt x="5898760" y="1041378"/>
                  </a:lnTo>
                  <a:cubicBezTo>
                    <a:pt x="5898760" y="1041604"/>
                    <a:pt x="5898825" y="1041604"/>
                    <a:pt x="5899342" y="1040957"/>
                  </a:cubicBezTo>
                  <a:cubicBezTo>
                    <a:pt x="5899504" y="1040957"/>
                    <a:pt x="5899763" y="1041022"/>
                    <a:pt x="5899925" y="1041022"/>
                  </a:cubicBezTo>
                  <a:cubicBezTo>
                    <a:pt x="5899666" y="1040440"/>
                    <a:pt x="5899472" y="1040957"/>
                    <a:pt x="5899731" y="1040796"/>
                  </a:cubicBezTo>
                  <a:close/>
                  <a:moveTo>
                    <a:pt x="5752030" y="939860"/>
                  </a:moveTo>
                  <a:cubicBezTo>
                    <a:pt x="5754261" y="940345"/>
                    <a:pt x="5755199" y="940442"/>
                    <a:pt x="5754520" y="939536"/>
                  </a:cubicBezTo>
                  <a:cubicBezTo>
                    <a:pt x="5753841" y="939601"/>
                    <a:pt x="5753194" y="939698"/>
                    <a:pt x="5752030" y="939860"/>
                  </a:cubicBezTo>
                  <a:close/>
                  <a:moveTo>
                    <a:pt x="5878644" y="988306"/>
                  </a:moveTo>
                  <a:cubicBezTo>
                    <a:pt x="5879032" y="987950"/>
                    <a:pt x="5879453" y="987724"/>
                    <a:pt x="5880035" y="987207"/>
                  </a:cubicBezTo>
                  <a:cubicBezTo>
                    <a:pt x="5876963" y="986398"/>
                    <a:pt x="5876704" y="986624"/>
                    <a:pt x="5878644" y="988306"/>
                  </a:cubicBezTo>
                  <a:close/>
                  <a:moveTo>
                    <a:pt x="5996106" y="1342407"/>
                  </a:moveTo>
                  <a:lnTo>
                    <a:pt x="5995136" y="1341501"/>
                  </a:lnTo>
                  <a:lnTo>
                    <a:pt x="5994619" y="1342084"/>
                  </a:lnTo>
                  <a:cubicBezTo>
                    <a:pt x="5994683" y="1342633"/>
                    <a:pt x="5994683" y="1343474"/>
                    <a:pt x="5994942" y="1343895"/>
                  </a:cubicBezTo>
                  <a:cubicBezTo>
                    <a:pt x="5995298" y="1344315"/>
                    <a:pt x="5995783" y="1343474"/>
                    <a:pt x="5996106" y="1342407"/>
                  </a:cubicBezTo>
                  <a:close/>
                  <a:moveTo>
                    <a:pt x="5418304" y="1304989"/>
                  </a:moveTo>
                  <a:cubicBezTo>
                    <a:pt x="5418207" y="1304730"/>
                    <a:pt x="5418045" y="1304471"/>
                    <a:pt x="5417883" y="1304245"/>
                  </a:cubicBezTo>
                  <a:cubicBezTo>
                    <a:pt x="5417721" y="1303824"/>
                    <a:pt x="5417463" y="1303404"/>
                    <a:pt x="5417301" y="1302983"/>
                  </a:cubicBezTo>
                  <a:cubicBezTo>
                    <a:pt x="5417301" y="1302563"/>
                    <a:pt x="5417204" y="1302240"/>
                    <a:pt x="5417301" y="1301916"/>
                  </a:cubicBezTo>
                  <a:cubicBezTo>
                    <a:pt x="5417398" y="1301172"/>
                    <a:pt x="5417560" y="1300687"/>
                    <a:pt x="5417139" y="1299749"/>
                  </a:cubicBezTo>
                  <a:cubicBezTo>
                    <a:pt x="5416460" y="1298359"/>
                    <a:pt x="5416396" y="1296612"/>
                    <a:pt x="5416460" y="1295383"/>
                  </a:cubicBezTo>
                  <a:cubicBezTo>
                    <a:pt x="5416460" y="1292473"/>
                    <a:pt x="5415910" y="1289821"/>
                    <a:pt x="5415328" y="1287007"/>
                  </a:cubicBezTo>
                  <a:cubicBezTo>
                    <a:pt x="5414908" y="1285519"/>
                    <a:pt x="5415328" y="1279051"/>
                    <a:pt x="5416072" y="1277175"/>
                  </a:cubicBezTo>
                  <a:cubicBezTo>
                    <a:pt x="5415749" y="1277078"/>
                    <a:pt x="5415393" y="1276981"/>
                    <a:pt x="5415134" y="1276917"/>
                  </a:cubicBezTo>
                  <a:cubicBezTo>
                    <a:pt x="5414390" y="1274685"/>
                    <a:pt x="5414584" y="1271774"/>
                    <a:pt x="5413679" y="1269866"/>
                  </a:cubicBezTo>
                  <a:cubicBezTo>
                    <a:pt x="5413517" y="1269446"/>
                    <a:pt x="5413517" y="1268217"/>
                    <a:pt x="5413517" y="1267473"/>
                  </a:cubicBezTo>
                  <a:cubicBezTo>
                    <a:pt x="5413517" y="1267053"/>
                    <a:pt x="5413841" y="1266568"/>
                    <a:pt x="5413744" y="1266471"/>
                  </a:cubicBezTo>
                  <a:cubicBezTo>
                    <a:pt x="5413258" y="1264983"/>
                    <a:pt x="5412579" y="1263916"/>
                    <a:pt x="5413064" y="1261522"/>
                  </a:cubicBezTo>
                  <a:cubicBezTo>
                    <a:pt x="5413258" y="1260423"/>
                    <a:pt x="5412838" y="1258288"/>
                    <a:pt x="5412418" y="1256639"/>
                  </a:cubicBezTo>
                  <a:cubicBezTo>
                    <a:pt x="5412256" y="1255798"/>
                    <a:pt x="5412579" y="1254213"/>
                    <a:pt x="5412676" y="1252887"/>
                  </a:cubicBezTo>
                  <a:cubicBezTo>
                    <a:pt x="5411674" y="1249006"/>
                    <a:pt x="5411771" y="1249006"/>
                    <a:pt x="5413582" y="1245190"/>
                  </a:cubicBezTo>
                  <a:cubicBezTo>
                    <a:pt x="5413258" y="1244608"/>
                    <a:pt x="5412935" y="1244220"/>
                    <a:pt x="5412676" y="1243541"/>
                  </a:cubicBezTo>
                  <a:cubicBezTo>
                    <a:pt x="5412515" y="1242894"/>
                    <a:pt x="5411771" y="1242150"/>
                    <a:pt x="5412579" y="1240889"/>
                  </a:cubicBezTo>
                  <a:cubicBezTo>
                    <a:pt x="5412676" y="1240824"/>
                    <a:pt x="5412741" y="1240080"/>
                    <a:pt x="5412676" y="1239919"/>
                  </a:cubicBezTo>
                  <a:cubicBezTo>
                    <a:pt x="5411771" y="1237428"/>
                    <a:pt x="5412515" y="1234033"/>
                    <a:pt x="5412094" y="1231219"/>
                  </a:cubicBezTo>
                  <a:cubicBezTo>
                    <a:pt x="5411932" y="1230216"/>
                    <a:pt x="5412094" y="1228793"/>
                    <a:pt x="5412191" y="1227661"/>
                  </a:cubicBezTo>
                  <a:cubicBezTo>
                    <a:pt x="5412321" y="1226174"/>
                    <a:pt x="5413000" y="1225009"/>
                    <a:pt x="5412418" y="1223263"/>
                  </a:cubicBezTo>
                  <a:cubicBezTo>
                    <a:pt x="5413064" y="1222034"/>
                    <a:pt x="5412676" y="1220288"/>
                    <a:pt x="5413000" y="1218962"/>
                  </a:cubicBezTo>
                  <a:cubicBezTo>
                    <a:pt x="5413420" y="1217215"/>
                    <a:pt x="5413000" y="1215728"/>
                    <a:pt x="5413323" y="1213981"/>
                  </a:cubicBezTo>
                  <a:cubicBezTo>
                    <a:pt x="5413420" y="1213561"/>
                    <a:pt x="5413420" y="1212655"/>
                    <a:pt x="5413323" y="1212591"/>
                  </a:cubicBezTo>
                  <a:cubicBezTo>
                    <a:pt x="5412191" y="1211588"/>
                    <a:pt x="5412741" y="1209195"/>
                    <a:pt x="5413064" y="1207028"/>
                  </a:cubicBezTo>
                  <a:cubicBezTo>
                    <a:pt x="5413744" y="1202727"/>
                    <a:pt x="5413841" y="1202403"/>
                    <a:pt x="5413679" y="1199816"/>
                  </a:cubicBezTo>
                  <a:cubicBezTo>
                    <a:pt x="5413582" y="1198587"/>
                    <a:pt x="5413420" y="1197746"/>
                    <a:pt x="5414002" y="1196841"/>
                  </a:cubicBezTo>
                  <a:cubicBezTo>
                    <a:pt x="5414067" y="1196679"/>
                    <a:pt x="5414261" y="1195450"/>
                    <a:pt x="5414164" y="1195126"/>
                  </a:cubicBezTo>
                  <a:cubicBezTo>
                    <a:pt x="5413744" y="1193800"/>
                    <a:pt x="5414067" y="1192377"/>
                    <a:pt x="5414390" y="1190793"/>
                  </a:cubicBezTo>
                  <a:cubicBezTo>
                    <a:pt x="5414811" y="1189305"/>
                    <a:pt x="5414908" y="1187914"/>
                    <a:pt x="5415070" y="1186427"/>
                  </a:cubicBezTo>
                  <a:lnTo>
                    <a:pt x="5415652" y="1182125"/>
                  </a:lnTo>
                  <a:cubicBezTo>
                    <a:pt x="5416881" y="1176821"/>
                    <a:pt x="5418142" y="1171421"/>
                    <a:pt x="5419274" y="1166052"/>
                  </a:cubicBezTo>
                  <a:cubicBezTo>
                    <a:pt x="5420859" y="1160748"/>
                    <a:pt x="5422443" y="1155541"/>
                    <a:pt x="5423931" y="1150399"/>
                  </a:cubicBezTo>
                  <a:cubicBezTo>
                    <a:pt x="5426583" y="1139985"/>
                    <a:pt x="5430140" y="1130121"/>
                    <a:pt x="5432889" y="1120936"/>
                  </a:cubicBezTo>
                  <a:cubicBezTo>
                    <a:pt x="5433019" y="1120613"/>
                    <a:pt x="5433277" y="1120193"/>
                    <a:pt x="5433439" y="1119772"/>
                  </a:cubicBezTo>
                  <a:cubicBezTo>
                    <a:pt x="5433763" y="1118931"/>
                    <a:pt x="5434215" y="1118187"/>
                    <a:pt x="5434442" y="1117379"/>
                  </a:cubicBezTo>
                  <a:cubicBezTo>
                    <a:pt x="5434700" y="1116635"/>
                    <a:pt x="5434862" y="1115794"/>
                    <a:pt x="5434959" y="1115147"/>
                  </a:cubicBezTo>
                  <a:cubicBezTo>
                    <a:pt x="5435186" y="1112981"/>
                    <a:pt x="5435606" y="1111816"/>
                    <a:pt x="5436835" y="1111655"/>
                  </a:cubicBezTo>
                  <a:cubicBezTo>
                    <a:pt x="5437094" y="1111655"/>
                    <a:pt x="5437676" y="1110587"/>
                    <a:pt x="5438258" y="1109746"/>
                  </a:cubicBezTo>
                  <a:cubicBezTo>
                    <a:pt x="5437999" y="1109326"/>
                    <a:pt x="5437676" y="1108938"/>
                    <a:pt x="5437255" y="1108259"/>
                  </a:cubicBezTo>
                  <a:cubicBezTo>
                    <a:pt x="5437838" y="1107256"/>
                    <a:pt x="5438517" y="1106189"/>
                    <a:pt x="5439228" y="1104960"/>
                  </a:cubicBezTo>
                  <a:cubicBezTo>
                    <a:pt x="5439228" y="1104119"/>
                    <a:pt x="5439972" y="1102534"/>
                    <a:pt x="5440489" y="1100982"/>
                  </a:cubicBezTo>
                  <a:cubicBezTo>
                    <a:pt x="5441072" y="1099171"/>
                    <a:pt x="5441654" y="1097910"/>
                    <a:pt x="5442656" y="1096681"/>
                  </a:cubicBezTo>
                  <a:cubicBezTo>
                    <a:pt x="5442818" y="1096422"/>
                    <a:pt x="5443044" y="1095937"/>
                    <a:pt x="5443141" y="1095678"/>
                  </a:cubicBezTo>
                  <a:cubicBezTo>
                    <a:pt x="5443724" y="1093285"/>
                    <a:pt x="5444888" y="1091053"/>
                    <a:pt x="5446117" y="1088822"/>
                  </a:cubicBezTo>
                  <a:cubicBezTo>
                    <a:pt x="5446699" y="1087561"/>
                    <a:pt x="5447378" y="1086332"/>
                    <a:pt x="5448025" y="1085167"/>
                  </a:cubicBezTo>
                  <a:cubicBezTo>
                    <a:pt x="5450321" y="1080122"/>
                    <a:pt x="5450321" y="1080025"/>
                    <a:pt x="5453814" y="1075982"/>
                  </a:cubicBezTo>
                  <a:cubicBezTo>
                    <a:pt x="5454137" y="1075562"/>
                    <a:pt x="5454720" y="1074559"/>
                    <a:pt x="5454720" y="1074495"/>
                  </a:cubicBezTo>
                  <a:cubicBezTo>
                    <a:pt x="5454331" y="1073331"/>
                    <a:pt x="5455657" y="1071325"/>
                    <a:pt x="5456304" y="1069773"/>
                  </a:cubicBezTo>
                  <a:cubicBezTo>
                    <a:pt x="5456983" y="1068027"/>
                    <a:pt x="5458051" y="1066280"/>
                    <a:pt x="5458859" y="1064469"/>
                  </a:cubicBezTo>
                  <a:cubicBezTo>
                    <a:pt x="5459441" y="1063402"/>
                    <a:pt x="5460541" y="1063143"/>
                    <a:pt x="5460670" y="1061655"/>
                  </a:cubicBezTo>
                  <a:cubicBezTo>
                    <a:pt x="5461511" y="1060912"/>
                    <a:pt x="5462417" y="1060232"/>
                    <a:pt x="5463516" y="1059327"/>
                  </a:cubicBezTo>
                  <a:cubicBezTo>
                    <a:pt x="5464163" y="1058001"/>
                    <a:pt x="5464422" y="1056449"/>
                    <a:pt x="5464810" y="1054767"/>
                  </a:cubicBezTo>
                  <a:lnTo>
                    <a:pt x="5475773" y="1039890"/>
                  </a:lnTo>
                  <a:lnTo>
                    <a:pt x="5487837" y="1025789"/>
                  </a:lnTo>
                  <a:lnTo>
                    <a:pt x="5493884" y="1018771"/>
                  </a:lnTo>
                  <a:lnTo>
                    <a:pt x="5500514" y="1012239"/>
                  </a:lnTo>
                  <a:cubicBezTo>
                    <a:pt x="5504977" y="1007840"/>
                    <a:pt x="5509214" y="1003377"/>
                    <a:pt x="5513742" y="999043"/>
                  </a:cubicBezTo>
                  <a:cubicBezTo>
                    <a:pt x="5542234" y="972815"/>
                    <a:pt x="5576095" y="951696"/>
                    <a:pt x="5612964" y="939374"/>
                  </a:cubicBezTo>
                  <a:cubicBezTo>
                    <a:pt x="5621890" y="936140"/>
                    <a:pt x="5631075" y="934070"/>
                    <a:pt x="5640259" y="931904"/>
                  </a:cubicBezTo>
                  <a:cubicBezTo>
                    <a:pt x="5640744" y="932001"/>
                    <a:pt x="5641003" y="932324"/>
                    <a:pt x="5640939" y="932583"/>
                  </a:cubicBezTo>
                  <a:cubicBezTo>
                    <a:pt x="5640680" y="933650"/>
                    <a:pt x="5641521" y="934232"/>
                    <a:pt x="5643493" y="934556"/>
                  </a:cubicBezTo>
                  <a:cubicBezTo>
                    <a:pt x="5643914" y="933973"/>
                    <a:pt x="5644399" y="933391"/>
                    <a:pt x="5644981" y="932745"/>
                  </a:cubicBezTo>
                  <a:cubicBezTo>
                    <a:pt x="5643332" y="932583"/>
                    <a:pt x="5642426" y="932162"/>
                    <a:pt x="5641941" y="931419"/>
                  </a:cubicBezTo>
                  <a:cubicBezTo>
                    <a:pt x="5643590" y="930933"/>
                    <a:pt x="5645402" y="930739"/>
                    <a:pt x="5647148" y="930416"/>
                  </a:cubicBezTo>
                  <a:cubicBezTo>
                    <a:pt x="5646954" y="930578"/>
                    <a:pt x="5646825" y="930836"/>
                    <a:pt x="5646825" y="930933"/>
                  </a:cubicBezTo>
                  <a:cubicBezTo>
                    <a:pt x="5646825" y="931257"/>
                    <a:pt x="5647892" y="931322"/>
                    <a:pt x="5648474" y="931580"/>
                  </a:cubicBezTo>
                  <a:cubicBezTo>
                    <a:pt x="5648474" y="931580"/>
                    <a:pt x="5648215" y="931742"/>
                    <a:pt x="5648054" y="931742"/>
                  </a:cubicBezTo>
                  <a:cubicBezTo>
                    <a:pt x="5647892" y="931839"/>
                    <a:pt x="5647795" y="931904"/>
                    <a:pt x="5647471" y="932001"/>
                  </a:cubicBezTo>
                  <a:cubicBezTo>
                    <a:pt x="5649218" y="932001"/>
                    <a:pt x="5650867" y="931904"/>
                    <a:pt x="5652775" y="931904"/>
                  </a:cubicBezTo>
                  <a:cubicBezTo>
                    <a:pt x="5653260" y="930998"/>
                    <a:pt x="5653034" y="930093"/>
                    <a:pt x="5653616" y="929252"/>
                  </a:cubicBezTo>
                  <a:cubicBezTo>
                    <a:pt x="5662381" y="927441"/>
                    <a:pt x="5671307" y="926535"/>
                    <a:pt x="5680071" y="925209"/>
                  </a:cubicBezTo>
                  <a:cubicBezTo>
                    <a:pt x="5705265" y="923980"/>
                    <a:pt x="5732593" y="926276"/>
                    <a:pt x="5757495" y="928184"/>
                  </a:cubicBezTo>
                  <a:cubicBezTo>
                    <a:pt x="5758077" y="928443"/>
                    <a:pt x="5758595" y="928670"/>
                    <a:pt x="5758983" y="928864"/>
                  </a:cubicBezTo>
                  <a:cubicBezTo>
                    <a:pt x="5761053" y="929996"/>
                    <a:pt x="5762734" y="929931"/>
                    <a:pt x="5764610" y="929672"/>
                  </a:cubicBezTo>
                  <a:cubicBezTo>
                    <a:pt x="5765451" y="929996"/>
                    <a:pt x="5766260" y="930254"/>
                    <a:pt x="5767003" y="930675"/>
                  </a:cubicBezTo>
                  <a:cubicBezTo>
                    <a:pt x="5767683" y="930998"/>
                    <a:pt x="5770270" y="932001"/>
                    <a:pt x="5771014" y="932065"/>
                  </a:cubicBezTo>
                  <a:cubicBezTo>
                    <a:pt x="5771822" y="932259"/>
                    <a:pt x="5773213" y="932324"/>
                    <a:pt x="5773310" y="932421"/>
                  </a:cubicBezTo>
                  <a:cubicBezTo>
                    <a:pt x="5773989" y="933068"/>
                    <a:pt x="5775380" y="933327"/>
                    <a:pt x="5776479" y="933747"/>
                  </a:cubicBezTo>
                  <a:cubicBezTo>
                    <a:pt x="5777353" y="934070"/>
                    <a:pt x="5778193" y="934491"/>
                    <a:pt x="5779099" y="934814"/>
                  </a:cubicBezTo>
                  <a:cubicBezTo>
                    <a:pt x="5780360" y="935235"/>
                    <a:pt x="5780360" y="935138"/>
                    <a:pt x="5781686" y="934556"/>
                  </a:cubicBezTo>
                  <a:cubicBezTo>
                    <a:pt x="5782010" y="934394"/>
                    <a:pt x="5782592" y="934394"/>
                    <a:pt x="5783077" y="934394"/>
                  </a:cubicBezTo>
                  <a:cubicBezTo>
                    <a:pt x="5784015" y="934491"/>
                    <a:pt x="5784985" y="934653"/>
                    <a:pt x="5785988" y="934717"/>
                  </a:cubicBezTo>
                  <a:cubicBezTo>
                    <a:pt x="5786958" y="935817"/>
                    <a:pt x="5786958" y="935882"/>
                    <a:pt x="5786570" y="937369"/>
                  </a:cubicBezTo>
                  <a:cubicBezTo>
                    <a:pt x="5789707" y="938275"/>
                    <a:pt x="5789707" y="937369"/>
                    <a:pt x="5790224" y="936722"/>
                  </a:cubicBezTo>
                  <a:cubicBezTo>
                    <a:pt x="5791097" y="936884"/>
                    <a:pt x="5792100" y="937046"/>
                    <a:pt x="5793167" y="937208"/>
                  </a:cubicBezTo>
                  <a:cubicBezTo>
                    <a:pt x="5794752" y="938048"/>
                    <a:pt x="5794687" y="939277"/>
                    <a:pt x="5797921" y="940021"/>
                  </a:cubicBezTo>
                  <a:cubicBezTo>
                    <a:pt x="5799474" y="939957"/>
                    <a:pt x="5799894" y="939019"/>
                    <a:pt x="5802967" y="939698"/>
                  </a:cubicBezTo>
                  <a:cubicBezTo>
                    <a:pt x="5806524" y="940442"/>
                    <a:pt x="5808012" y="941186"/>
                    <a:pt x="5808270" y="942770"/>
                  </a:cubicBezTo>
                  <a:cubicBezTo>
                    <a:pt x="5808270" y="942932"/>
                    <a:pt x="5808076" y="943094"/>
                    <a:pt x="5807915" y="943579"/>
                  </a:cubicBezTo>
                  <a:cubicBezTo>
                    <a:pt x="5809596" y="943417"/>
                    <a:pt x="5809596" y="942350"/>
                    <a:pt x="5811731" y="943255"/>
                  </a:cubicBezTo>
                  <a:cubicBezTo>
                    <a:pt x="5813801" y="944096"/>
                    <a:pt x="5815709" y="944581"/>
                    <a:pt x="5817682" y="945066"/>
                  </a:cubicBezTo>
                  <a:cubicBezTo>
                    <a:pt x="5818749" y="945325"/>
                    <a:pt x="5819363" y="946489"/>
                    <a:pt x="5820916" y="946392"/>
                  </a:cubicBezTo>
                  <a:cubicBezTo>
                    <a:pt x="5821757" y="946392"/>
                    <a:pt x="5822986" y="946651"/>
                    <a:pt x="5824150" y="946813"/>
                  </a:cubicBezTo>
                  <a:cubicBezTo>
                    <a:pt x="5824732" y="946910"/>
                    <a:pt x="5825476" y="947136"/>
                    <a:pt x="5826284" y="947298"/>
                  </a:cubicBezTo>
                  <a:cubicBezTo>
                    <a:pt x="5826802" y="947880"/>
                    <a:pt x="5827384" y="948624"/>
                    <a:pt x="5828031" y="949368"/>
                  </a:cubicBezTo>
                  <a:cubicBezTo>
                    <a:pt x="5828451" y="949562"/>
                    <a:pt x="5828775" y="949626"/>
                    <a:pt x="5828969" y="949724"/>
                  </a:cubicBezTo>
                  <a:cubicBezTo>
                    <a:pt x="5830036" y="949885"/>
                    <a:pt x="5830844" y="949950"/>
                    <a:pt x="5832267" y="950694"/>
                  </a:cubicBezTo>
                  <a:cubicBezTo>
                    <a:pt x="5837636" y="953346"/>
                    <a:pt x="5838056" y="953443"/>
                    <a:pt x="5842519" y="954510"/>
                  </a:cubicBezTo>
                  <a:cubicBezTo>
                    <a:pt x="5843102" y="955092"/>
                    <a:pt x="5843684" y="955771"/>
                    <a:pt x="5844525" y="956580"/>
                  </a:cubicBezTo>
                  <a:cubicBezTo>
                    <a:pt x="5845430" y="956741"/>
                    <a:pt x="5846659" y="957097"/>
                    <a:pt x="5846983" y="957000"/>
                  </a:cubicBezTo>
                  <a:cubicBezTo>
                    <a:pt x="5847597" y="956839"/>
                    <a:pt x="5847920" y="956903"/>
                    <a:pt x="5848923" y="957485"/>
                  </a:cubicBezTo>
                  <a:cubicBezTo>
                    <a:pt x="5849796" y="958003"/>
                    <a:pt x="5850896" y="958585"/>
                    <a:pt x="5851737" y="958811"/>
                  </a:cubicBezTo>
                  <a:cubicBezTo>
                    <a:pt x="5854130" y="959555"/>
                    <a:pt x="5856200" y="960881"/>
                    <a:pt x="5858334" y="962142"/>
                  </a:cubicBezTo>
                  <a:cubicBezTo>
                    <a:pt x="5859401" y="962789"/>
                    <a:pt x="5860404" y="963695"/>
                    <a:pt x="5861471" y="964115"/>
                  </a:cubicBezTo>
                  <a:cubicBezTo>
                    <a:pt x="5862733" y="964697"/>
                    <a:pt x="5863735" y="965118"/>
                    <a:pt x="5864479" y="965926"/>
                  </a:cubicBezTo>
                  <a:cubicBezTo>
                    <a:pt x="5864544" y="966120"/>
                    <a:pt x="5865061" y="966347"/>
                    <a:pt x="5865061" y="966347"/>
                  </a:cubicBezTo>
                  <a:cubicBezTo>
                    <a:pt x="5867357" y="966347"/>
                    <a:pt x="5869848" y="968934"/>
                    <a:pt x="5872338" y="970066"/>
                  </a:cubicBezTo>
                  <a:cubicBezTo>
                    <a:pt x="5874634" y="971069"/>
                    <a:pt x="5877221" y="973300"/>
                    <a:pt x="5879712" y="974982"/>
                  </a:cubicBezTo>
                  <a:cubicBezTo>
                    <a:pt x="5879712" y="975305"/>
                    <a:pt x="5879712" y="975532"/>
                    <a:pt x="5879712" y="975790"/>
                  </a:cubicBezTo>
                  <a:cubicBezTo>
                    <a:pt x="5881620" y="976469"/>
                    <a:pt x="5883269" y="977860"/>
                    <a:pt x="5884983" y="979024"/>
                  </a:cubicBezTo>
                  <a:cubicBezTo>
                    <a:pt x="5885242" y="979186"/>
                    <a:pt x="5885598" y="979283"/>
                    <a:pt x="5885921" y="979348"/>
                  </a:cubicBezTo>
                  <a:cubicBezTo>
                    <a:pt x="5886309" y="980027"/>
                    <a:pt x="5886665" y="980609"/>
                    <a:pt x="5887247" y="981418"/>
                  </a:cubicBezTo>
                  <a:cubicBezTo>
                    <a:pt x="5887732" y="981676"/>
                    <a:pt x="5888314" y="981935"/>
                    <a:pt x="5888896" y="982258"/>
                  </a:cubicBezTo>
                  <a:cubicBezTo>
                    <a:pt x="5889381" y="982582"/>
                    <a:pt x="5889899" y="983067"/>
                    <a:pt x="5890319" y="983423"/>
                  </a:cubicBezTo>
                  <a:cubicBezTo>
                    <a:pt x="5889964" y="983423"/>
                    <a:pt x="5889640" y="983423"/>
                    <a:pt x="5889123" y="983326"/>
                  </a:cubicBezTo>
                  <a:cubicBezTo>
                    <a:pt x="5888638" y="983164"/>
                    <a:pt x="5887991" y="982841"/>
                    <a:pt x="5887312" y="982582"/>
                  </a:cubicBezTo>
                  <a:cubicBezTo>
                    <a:pt x="5888573" y="984231"/>
                    <a:pt x="5889802" y="984910"/>
                    <a:pt x="5891128" y="985234"/>
                  </a:cubicBezTo>
                  <a:cubicBezTo>
                    <a:pt x="5892292" y="985557"/>
                    <a:pt x="5893359" y="985816"/>
                    <a:pt x="5894265" y="985881"/>
                  </a:cubicBezTo>
                  <a:cubicBezTo>
                    <a:pt x="5895688" y="985978"/>
                    <a:pt x="5896852" y="986560"/>
                    <a:pt x="5898502" y="988306"/>
                  </a:cubicBezTo>
                  <a:cubicBezTo>
                    <a:pt x="5899084" y="988888"/>
                    <a:pt x="5900571" y="989632"/>
                    <a:pt x="5901542" y="990117"/>
                  </a:cubicBezTo>
                  <a:cubicBezTo>
                    <a:pt x="5904452" y="991702"/>
                    <a:pt x="5904388" y="991702"/>
                    <a:pt x="5905875" y="994257"/>
                  </a:cubicBezTo>
                  <a:cubicBezTo>
                    <a:pt x="5906943" y="994580"/>
                    <a:pt x="5908010" y="994839"/>
                    <a:pt x="5909077" y="995162"/>
                  </a:cubicBezTo>
                  <a:cubicBezTo>
                    <a:pt x="5909595" y="996165"/>
                    <a:pt x="5909821" y="996650"/>
                    <a:pt x="5910015" y="996747"/>
                  </a:cubicBezTo>
                  <a:cubicBezTo>
                    <a:pt x="5911988" y="997976"/>
                    <a:pt x="5913734" y="1000208"/>
                    <a:pt x="5915545" y="1000952"/>
                  </a:cubicBezTo>
                  <a:cubicBezTo>
                    <a:pt x="5916386" y="1001307"/>
                    <a:pt x="5916710" y="1001792"/>
                    <a:pt x="5916871" y="1002116"/>
                  </a:cubicBezTo>
                  <a:cubicBezTo>
                    <a:pt x="5916871" y="1002277"/>
                    <a:pt x="5916645" y="1002439"/>
                    <a:pt x="5916807" y="1002277"/>
                  </a:cubicBezTo>
                  <a:cubicBezTo>
                    <a:pt x="5917033" y="1002116"/>
                    <a:pt x="5917130" y="1002116"/>
                    <a:pt x="5917227" y="1002213"/>
                  </a:cubicBezTo>
                  <a:cubicBezTo>
                    <a:pt x="5916548" y="1002213"/>
                    <a:pt x="5919297" y="1002795"/>
                    <a:pt x="5920623" y="1002957"/>
                  </a:cubicBezTo>
                  <a:cubicBezTo>
                    <a:pt x="5922175" y="1003183"/>
                    <a:pt x="5923760" y="1003183"/>
                    <a:pt x="5925312" y="1003118"/>
                  </a:cubicBezTo>
                  <a:cubicBezTo>
                    <a:pt x="5926153" y="1003959"/>
                    <a:pt x="5926832" y="1004509"/>
                    <a:pt x="5927479" y="1005253"/>
                  </a:cubicBezTo>
                  <a:cubicBezTo>
                    <a:pt x="5928061" y="1005253"/>
                    <a:pt x="5928546" y="1005253"/>
                    <a:pt x="5928902" y="1005253"/>
                  </a:cubicBezTo>
                  <a:cubicBezTo>
                    <a:pt x="5930454" y="1005026"/>
                    <a:pt x="5931295" y="1005188"/>
                    <a:pt x="5933203" y="1005932"/>
                  </a:cubicBezTo>
                  <a:cubicBezTo>
                    <a:pt x="5937084" y="1007678"/>
                    <a:pt x="5939316" y="1008002"/>
                    <a:pt x="5944781" y="1009004"/>
                  </a:cubicBezTo>
                  <a:lnTo>
                    <a:pt x="5946593" y="1009651"/>
                  </a:lnTo>
                  <a:cubicBezTo>
                    <a:pt x="5946948" y="1009975"/>
                    <a:pt x="5947272" y="1010330"/>
                    <a:pt x="5947854" y="1010654"/>
                  </a:cubicBezTo>
                  <a:cubicBezTo>
                    <a:pt x="5948501" y="1011074"/>
                    <a:pt x="5949503" y="1011462"/>
                    <a:pt x="5950829" y="1012141"/>
                  </a:cubicBezTo>
                  <a:cubicBezTo>
                    <a:pt x="5950732" y="1011818"/>
                    <a:pt x="5950732" y="1011462"/>
                    <a:pt x="5950473" y="1011139"/>
                  </a:cubicBezTo>
                  <a:lnTo>
                    <a:pt x="5950473" y="1011074"/>
                  </a:lnTo>
                  <a:lnTo>
                    <a:pt x="5956295" y="1013467"/>
                  </a:lnTo>
                  <a:cubicBezTo>
                    <a:pt x="5955713" y="1013629"/>
                    <a:pt x="5954807" y="1013726"/>
                    <a:pt x="5953740" y="1013629"/>
                  </a:cubicBezTo>
                  <a:cubicBezTo>
                    <a:pt x="5954484" y="1014211"/>
                    <a:pt x="5955034" y="1014535"/>
                    <a:pt x="5956036" y="1014308"/>
                  </a:cubicBezTo>
                  <a:cubicBezTo>
                    <a:pt x="5956554" y="1014211"/>
                    <a:pt x="5957103" y="1014050"/>
                    <a:pt x="5957783" y="1014050"/>
                  </a:cubicBezTo>
                  <a:cubicBezTo>
                    <a:pt x="5964574" y="1017025"/>
                    <a:pt x="5971172" y="1020259"/>
                    <a:pt x="5977996" y="1023558"/>
                  </a:cubicBezTo>
                  <a:cubicBezTo>
                    <a:pt x="5983364" y="1026210"/>
                    <a:pt x="5988830" y="1029120"/>
                    <a:pt x="5994198" y="1032355"/>
                  </a:cubicBezTo>
                  <a:cubicBezTo>
                    <a:pt x="5995524" y="1033486"/>
                    <a:pt x="5996947" y="1034651"/>
                    <a:pt x="5998338" y="1035815"/>
                  </a:cubicBezTo>
                  <a:lnTo>
                    <a:pt x="5998597" y="1036818"/>
                  </a:lnTo>
                  <a:lnTo>
                    <a:pt x="6002219" y="1039049"/>
                  </a:lnTo>
                  <a:cubicBezTo>
                    <a:pt x="6003577" y="1040213"/>
                    <a:pt x="6004903" y="1041281"/>
                    <a:pt x="6006132" y="1042445"/>
                  </a:cubicBezTo>
                  <a:lnTo>
                    <a:pt x="6005485" y="1043189"/>
                  </a:lnTo>
                  <a:lnTo>
                    <a:pt x="6006035" y="1043771"/>
                  </a:lnTo>
                  <a:cubicBezTo>
                    <a:pt x="6006294" y="1043609"/>
                    <a:pt x="6006617" y="1043350"/>
                    <a:pt x="6006617" y="1042930"/>
                  </a:cubicBezTo>
                  <a:cubicBezTo>
                    <a:pt x="6010175" y="1046099"/>
                    <a:pt x="6013247" y="1049722"/>
                    <a:pt x="6016320" y="1053376"/>
                  </a:cubicBezTo>
                  <a:cubicBezTo>
                    <a:pt x="6019198" y="1057095"/>
                    <a:pt x="6022691" y="1060491"/>
                    <a:pt x="6025181" y="1064469"/>
                  </a:cubicBezTo>
                  <a:cubicBezTo>
                    <a:pt x="6025246" y="1064793"/>
                    <a:pt x="6025246" y="1065051"/>
                    <a:pt x="6025343" y="1065536"/>
                  </a:cubicBezTo>
                  <a:cubicBezTo>
                    <a:pt x="6025601" y="1065536"/>
                    <a:pt x="6025731" y="1065633"/>
                    <a:pt x="6025925" y="1065633"/>
                  </a:cubicBezTo>
                  <a:lnTo>
                    <a:pt x="6032943" y="1076791"/>
                  </a:lnTo>
                  <a:lnTo>
                    <a:pt x="6032943" y="1076888"/>
                  </a:lnTo>
                  <a:lnTo>
                    <a:pt x="6033266" y="1077308"/>
                  </a:lnTo>
                  <a:cubicBezTo>
                    <a:pt x="6035433" y="1080931"/>
                    <a:pt x="6036921" y="1084844"/>
                    <a:pt x="6038829" y="1088628"/>
                  </a:cubicBezTo>
                  <a:cubicBezTo>
                    <a:pt x="6038829" y="1088725"/>
                    <a:pt x="6038764" y="1088887"/>
                    <a:pt x="6038764" y="1088984"/>
                  </a:cubicBezTo>
                  <a:cubicBezTo>
                    <a:pt x="6038926" y="1089792"/>
                    <a:pt x="6039411" y="1090310"/>
                    <a:pt x="6039896" y="1090956"/>
                  </a:cubicBezTo>
                  <a:lnTo>
                    <a:pt x="6040414" y="1092024"/>
                  </a:lnTo>
                  <a:cubicBezTo>
                    <a:pt x="6040478" y="1092185"/>
                    <a:pt x="6040575" y="1092379"/>
                    <a:pt x="6040478" y="1092606"/>
                  </a:cubicBezTo>
                  <a:cubicBezTo>
                    <a:pt x="6040478" y="1092767"/>
                    <a:pt x="6040737" y="1093447"/>
                    <a:pt x="6040899" y="1093705"/>
                  </a:cubicBezTo>
                  <a:lnTo>
                    <a:pt x="6041804" y="1095258"/>
                  </a:lnTo>
                  <a:cubicBezTo>
                    <a:pt x="6044294" y="1101726"/>
                    <a:pt x="6046203" y="1108356"/>
                    <a:pt x="6048369" y="1114792"/>
                  </a:cubicBezTo>
                  <a:cubicBezTo>
                    <a:pt x="6050083" y="1121421"/>
                    <a:pt x="6051248" y="1128148"/>
                    <a:pt x="6052638" y="1134843"/>
                  </a:cubicBezTo>
                  <a:cubicBezTo>
                    <a:pt x="6052638" y="1135005"/>
                    <a:pt x="6052638" y="1135263"/>
                    <a:pt x="6052638" y="1135328"/>
                  </a:cubicBezTo>
                  <a:cubicBezTo>
                    <a:pt x="6052412" y="1137236"/>
                    <a:pt x="6052574" y="1138303"/>
                    <a:pt x="6053415" y="1139565"/>
                  </a:cubicBezTo>
                  <a:lnTo>
                    <a:pt x="6054223" y="1147262"/>
                  </a:lnTo>
                  <a:lnTo>
                    <a:pt x="6053576" y="1147521"/>
                  </a:lnTo>
                  <a:cubicBezTo>
                    <a:pt x="6053900" y="1148653"/>
                    <a:pt x="6054223" y="1149817"/>
                    <a:pt x="6054579" y="1150819"/>
                  </a:cubicBezTo>
                  <a:cubicBezTo>
                    <a:pt x="6054902" y="1154636"/>
                    <a:pt x="6055549" y="1158419"/>
                    <a:pt x="6055484" y="1162333"/>
                  </a:cubicBezTo>
                  <a:cubicBezTo>
                    <a:pt x="6055387" y="1164144"/>
                    <a:pt x="6055387" y="1165955"/>
                    <a:pt x="6055549" y="1167798"/>
                  </a:cubicBezTo>
                  <a:lnTo>
                    <a:pt x="6055646" y="1173005"/>
                  </a:lnTo>
                  <a:lnTo>
                    <a:pt x="6054708" y="1174170"/>
                  </a:lnTo>
                  <a:cubicBezTo>
                    <a:pt x="6054708" y="1174590"/>
                    <a:pt x="6054708" y="1174913"/>
                    <a:pt x="6054805" y="1175075"/>
                  </a:cubicBezTo>
                  <a:cubicBezTo>
                    <a:pt x="6055484" y="1177145"/>
                    <a:pt x="6055905" y="1179376"/>
                    <a:pt x="6055711" y="1182028"/>
                  </a:cubicBezTo>
                  <a:cubicBezTo>
                    <a:pt x="6055646" y="1182708"/>
                    <a:pt x="6055387" y="1183193"/>
                    <a:pt x="6055226" y="1183936"/>
                  </a:cubicBezTo>
                  <a:cubicBezTo>
                    <a:pt x="6055323" y="1184357"/>
                    <a:pt x="6055387" y="1185004"/>
                    <a:pt x="6055549" y="1185521"/>
                  </a:cubicBezTo>
                  <a:lnTo>
                    <a:pt x="6055484" y="1186750"/>
                  </a:lnTo>
                  <a:cubicBezTo>
                    <a:pt x="6055387" y="1187074"/>
                    <a:pt x="6055323" y="1187494"/>
                    <a:pt x="6055387" y="1187914"/>
                  </a:cubicBezTo>
                  <a:lnTo>
                    <a:pt x="6055323" y="1189467"/>
                  </a:lnTo>
                  <a:cubicBezTo>
                    <a:pt x="6054644" y="1190890"/>
                    <a:pt x="6054967" y="1192474"/>
                    <a:pt x="6054967" y="1193800"/>
                  </a:cubicBezTo>
                  <a:lnTo>
                    <a:pt x="6054482" y="1200818"/>
                  </a:lnTo>
                  <a:lnTo>
                    <a:pt x="6051830" y="1200495"/>
                  </a:lnTo>
                  <a:lnTo>
                    <a:pt x="6051765" y="1200657"/>
                  </a:lnTo>
                  <a:cubicBezTo>
                    <a:pt x="6051830" y="1200818"/>
                    <a:pt x="6051992" y="1200980"/>
                    <a:pt x="6052153" y="1201239"/>
                  </a:cubicBezTo>
                  <a:cubicBezTo>
                    <a:pt x="6052832" y="1203147"/>
                    <a:pt x="6052897" y="1203212"/>
                    <a:pt x="6052250" y="1205476"/>
                  </a:cubicBezTo>
                  <a:cubicBezTo>
                    <a:pt x="6051248" y="1208354"/>
                    <a:pt x="6050763" y="1211426"/>
                    <a:pt x="6050827" y="1214563"/>
                  </a:cubicBezTo>
                  <a:cubicBezTo>
                    <a:pt x="6050827" y="1215242"/>
                    <a:pt x="6051248" y="1215469"/>
                    <a:pt x="6051248" y="1216148"/>
                  </a:cubicBezTo>
                  <a:cubicBezTo>
                    <a:pt x="6051248" y="1216633"/>
                    <a:pt x="6050924" y="1217700"/>
                    <a:pt x="6051021" y="1218056"/>
                  </a:cubicBezTo>
                  <a:cubicBezTo>
                    <a:pt x="6051345" y="1219447"/>
                    <a:pt x="6049760" y="1220870"/>
                    <a:pt x="6050504" y="1222196"/>
                  </a:cubicBezTo>
                  <a:cubicBezTo>
                    <a:pt x="6049922" y="1223425"/>
                    <a:pt x="6050569" y="1225333"/>
                    <a:pt x="6049695" y="1226497"/>
                  </a:cubicBezTo>
                  <a:cubicBezTo>
                    <a:pt x="6049501" y="1229375"/>
                    <a:pt x="6049016" y="1232286"/>
                    <a:pt x="6048693" y="1235100"/>
                  </a:cubicBezTo>
                  <a:cubicBezTo>
                    <a:pt x="6048596" y="1236167"/>
                    <a:pt x="6048596" y="1236911"/>
                    <a:pt x="6048014" y="1237590"/>
                  </a:cubicBezTo>
                  <a:cubicBezTo>
                    <a:pt x="6047852" y="1237849"/>
                    <a:pt x="6047626" y="1238593"/>
                    <a:pt x="6047626" y="1238819"/>
                  </a:cubicBezTo>
                  <a:cubicBezTo>
                    <a:pt x="6047690" y="1241633"/>
                    <a:pt x="6046364" y="1244058"/>
                    <a:pt x="6045879" y="1247357"/>
                  </a:cubicBezTo>
                  <a:cubicBezTo>
                    <a:pt x="6045944" y="1247842"/>
                    <a:pt x="6045879" y="1248424"/>
                    <a:pt x="6045944" y="1249006"/>
                  </a:cubicBezTo>
                  <a:cubicBezTo>
                    <a:pt x="6045200" y="1251982"/>
                    <a:pt x="6044715" y="1254957"/>
                    <a:pt x="6043712" y="1257771"/>
                  </a:cubicBezTo>
                  <a:cubicBezTo>
                    <a:pt x="6043551" y="1257868"/>
                    <a:pt x="6043486" y="1257965"/>
                    <a:pt x="6043292" y="1258030"/>
                  </a:cubicBezTo>
                  <a:cubicBezTo>
                    <a:pt x="6042904" y="1258935"/>
                    <a:pt x="6042968" y="1259356"/>
                    <a:pt x="6043130" y="1259679"/>
                  </a:cubicBezTo>
                  <a:cubicBezTo>
                    <a:pt x="6036080" y="1285358"/>
                    <a:pt x="6025666" y="1309775"/>
                    <a:pt x="6014314" y="1333546"/>
                  </a:cubicBezTo>
                  <a:cubicBezTo>
                    <a:pt x="6007879" y="1345059"/>
                    <a:pt x="6002219" y="1356960"/>
                    <a:pt x="5995039" y="1367892"/>
                  </a:cubicBezTo>
                  <a:lnTo>
                    <a:pt x="5984593" y="1384547"/>
                  </a:lnTo>
                  <a:lnTo>
                    <a:pt x="5973241" y="1400524"/>
                  </a:lnTo>
                  <a:cubicBezTo>
                    <a:pt x="5973177" y="1400524"/>
                    <a:pt x="5973177" y="1400524"/>
                    <a:pt x="5973112" y="1400524"/>
                  </a:cubicBezTo>
                  <a:cubicBezTo>
                    <a:pt x="5972271" y="1400685"/>
                    <a:pt x="5971366" y="1401009"/>
                    <a:pt x="5970363" y="1401850"/>
                  </a:cubicBezTo>
                  <a:cubicBezTo>
                    <a:pt x="5971107" y="1400524"/>
                    <a:pt x="5971269" y="1399683"/>
                    <a:pt x="5970848" y="1399295"/>
                  </a:cubicBezTo>
                  <a:cubicBezTo>
                    <a:pt x="5970201" y="1398518"/>
                    <a:pt x="5969199" y="1398777"/>
                    <a:pt x="5967388" y="1400265"/>
                  </a:cubicBezTo>
                  <a:cubicBezTo>
                    <a:pt x="5967646" y="1401526"/>
                    <a:pt x="5967776" y="1402658"/>
                    <a:pt x="5967970" y="1403822"/>
                  </a:cubicBezTo>
                  <a:cubicBezTo>
                    <a:pt x="5967388" y="1404340"/>
                    <a:pt x="5966806" y="1404663"/>
                    <a:pt x="5966223" y="1404987"/>
                  </a:cubicBezTo>
                  <a:cubicBezTo>
                    <a:pt x="5965480" y="1405407"/>
                    <a:pt x="5964833" y="1405892"/>
                    <a:pt x="5963992" y="1407315"/>
                  </a:cubicBezTo>
                  <a:cubicBezTo>
                    <a:pt x="5963151" y="1407218"/>
                    <a:pt x="5961987" y="1407897"/>
                    <a:pt x="5961340" y="1407574"/>
                  </a:cubicBezTo>
                  <a:cubicBezTo>
                    <a:pt x="5960758" y="1406248"/>
                    <a:pt x="5960176" y="1404922"/>
                    <a:pt x="5959755" y="1403434"/>
                  </a:cubicBezTo>
                  <a:lnTo>
                    <a:pt x="5960014" y="1403337"/>
                  </a:lnTo>
                  <a:cubicBezTo>
                    <a:pt x="5960176" y="1402917"/>
                    <a:pt x="5960337" y="1402432"/>
                    <a:pt x="5960111" y="1402496"/>
                  </a:cubicBezTo>
                  <a:cubicBezTo>
                    <a:pt x="5961243" y="1400944"/>
                    <a:pt x="5961922" y="1399941"/>
                    <a:pt x="5960920" y="1400039"/>
                  </a:cubicBezTo>
                  <a:cubicBezTo>
                    <a:pt x="5960596" y="1400847"/>
                    <a:pt x="5960273" y="1401591"/>
                    <a:pt x="5960111" y="1402496"/>
                  </a:cubicBezTo>
                  <a:cubicBezTo>
                    <a:pt x="5960111" y="1402593"/>
                    <a:pt x="5959852" y="1402852"/>
                    <a:pt x="5959691" y="1403079"/>
                  </a:cubicBezTo>
                  <a:cubicBezTo>
                    <a:pt x="5959432" y="1402108"/>
                    <a:pt x="5959270" y="1401106"/>
                    <a:pt x="5959270" y="1399844"/>
                  </a:cubicBezTo>
                  <a:lnTo>
                    <a:pt x="5960693" y="1397548"/>
                  </a:lnTo>
                  <a:lnTo>
                    <a:pt x="5963248" y="1393473"/>
                  </a:lnTo>
                  <a:lnTo>
                    <a:pt x="5963895" y="1392988"/>
                  </a:lnTo>
                  <a:cubicBezTo>
                    <a:pt x="5963992" y="1392729"/>
                    <a:pt x="5964089" y="1392309"/>
                    <a:pt x="5964251" y="1391986"/>
                  </a:cubicBezTo>
                  <a:lnTo>
                    <a:pt x="5965480" y="1390078"/>
                  </a:lnTo>
                  <a:cubicBezTo>
                    <a:pt x="5967452" y="1389269"/>
                    <a:pt x="5968132" y="1388428"/>
                    <a:pt x="5968229" y="1386520"/>
                  </a:cubicBezTo>
                  <a:cubicBezTo>
                    <a:pt x="5969296" y="1385614"/>
                    <a:pt x="5970298" y="1384806"/>
                    <a:pt x="5971430" y="1383803"/>
                  </a:cubicBezTo>
                  <a:cubicBezTo>
                    <a:pt x="5971786" y="1383060"/>
                    <a:pt x="5972110" y="1382057"/>
                    <a:pt x="5972692" y="1381054"/>
                  </a:cubicBezTo>
                  <a:cubicBezTo>
                    <a:pt x="5973662" y="1379340"/>
                    <a:pt x="5974761" y="1378758"/>
                    <a:pt x="5975732" y="1377659"/>
                  </a:cubicBezTo>
                  <a:cubicBezTo>
                    <a:pt x="5975829" y="1378499"/>
                    <a:pt x="5975732" y="1379502"/>
                    <a:pt x="5977252" y="1377917"/>
                  </a:cubicBezTo>
                  <a:cubicBezTo>
                    <a:pt x="5977640" y="1376591"/>
                    <a:pt x="5978222" y="1375104"/>
                    <a:pt x="5978642" y="1373681"/>
                  </a:cubicBezTo>
                  <a:cubicBezTo>
                    <a:pt x="5978739" y="1373357"/>
                    <a:pt x="5978319" y="1373293"/>
                    <a:pt x="5977996" y="1372872"/>
                  </a:cubicBezTo>
                  <a:cubicBezTo>
                    <a:pt x="5979710" y="1371805"/>
                    <a:pt x="5981618" y="1366986"/>
                    <a:pt x="5982879" y="1369638"/>
                  </a:cubicBezTo>
                  <a:cubicBezTo>
                    <a:pt x="5982944" y="1368247"/>
                    <a:pt x="5982944" y="1367665"/>
                    <a:pt x="5983105" y="1366824"/>
                  </a:cubicBezTo>
                  <a:cubicBezTo>
                    <a:pt x="5983364" y="1365919"/>
                    <a:pt x="5983849" y="1364916"/>
                    <a:pt x="5984108" y="1364172"/>
                  </a:cubicBezTo>
                  <a:cubicBezTo>
                    <a:pt x="5985272" y="1363429"/>
                    <a:pt x="5986340" y="1362782"/>
                    <a:pt x="5987730" y="1361941"/>
                  </a:cubicBezTo>
                  <a:cubicBezTo>
                    <a:pt x="5987924" y="1360615"/>
                    <a:pt x="5988151" y="1359548"/>
                    <a:pt x="5987989" y="1359451"/>
                  </a:cubicBezTo>
                  <a:cubicBezTo>
                    <a:pt x="5987407" y="1359127"/>
                    <a:pt x="5987504" y="1358222"/>
                    <a:pt x="5987730" y="1357122"/>
                  </a:cubicBezTo>
                  <a:lnTo>
                    <a:pt x="5988668" y="1355408"/>
                  </a:lnTo>
                  <a:lnTo>
                    <a:pt x="5991385" y="1354308"/>
                  </a:lnTo>
                  <a:cubicBezTo>
                    <a:pt x="5990641" y="1354308"/>
                    <a:pt x="5990479" y="1353177"/>
                    <a:pt x="5989897" y="1352821"/>
                  </a:cubicBezTo>
                  <a:cubicBezTo>
                    <a:pt x="5990641" y="1351010"/>
                    <a:pt x="5991385" y="1349199"/>
                    <a:pt x="5992064" y="1347193"/>
                  </a:cubicBezTo>
                  <a:cubicBezTo>
                    <a:pt x="5992614" y="1346450"/>
                    <a:pt x="5993131" y="1345479"/>
                    <a:pt x="5993293" y="1344315"/>
                  </a:cubicBezTo>
                  <a:cubicBezTo>
                    <a:pt x="5993293" y="1343959"/>
                    <a:pt x="5993455" y="1343636"/>
                    <a:pt x="5993552" y="1343313"/>
                  </a:cubicBezTo>
                  <a:cubicBezTo>
                    <a:pt x="5996947" y="1336359"/>
                    <a:pt x="6000828" y="1329665"/>
                    <a:pt x="6003739" y="1322517"/>
                  </a:cubicBezTo>
                  <a:cubicBezTo>
                    <a:pt x="6003965" y="1322291"/>
                    <a:pt x="6004159" y="1322032"/>
                    <a:pt x="6004386" y="1321709"/>
                  </a:cubicBezTo>
                  <a:cubicBezTo>
                    <a:pt x="6004289" y="1321547"/>
                    <a:pt x="6004289" y="1321288"/>
                    <a:pt x="6004289" y="1321127"/>
                  </a:cubicBezTo>
                  <a:lnTo>
                    <a:pt x="6007879" y="1312847"/>
                  </a:lnTo>
                  <a:lnTo>
                    <a:pt x="6011016" y="1306056"/>
                  </a:lnTo>
                  <a:lnTo>
                    <a:pt x="6011177" y="1305894"/>
                  </a:lnTo>
                  <a:cubicBezTo>
                    <a:pt x="6011339" y="1305732"/>
                    <a:pt x="6011598" y="1305150"/>
                    <a:pt x="6011921" y="1304471"/>
                  </a:cubicBezTo>
                  <a:lnTo>
                    <a:pt x="6011759" y="1304471"/>
                  </a:lnTo>
                  <a:cubicBezTo>
                    <a:pt x="6014897" y="1297356"/>
                    <a:pt x="6017225" y="1289918"/>
                    <a:pt x="6019780" y="1282609"/>
                  </a:cubicBezTo>
                  <a:cubicBezTo>
                    <a:pt x="6022270" y="1276593"/>
                    <a:pt x="6023920" y="1270287"/>
                    <a:pt x="6025925" y="1264077"/>
                  </a:cubicBezTo>
                  <a:cubicBezTo>
                    <a:pt x="6027801" y="1257868"/>
                    <a:pt x="6030064" y="1251658"/>
                    <a:pt x="6031455" y="1245352"/>
                  </a:cubicBezTo>
                  <a:cubicBezTo>
                    <a:pt x="6033137" y="1241471"/>
                    <a:pt x="6034528" y="1236911"/>
                    <a:pt x="6035692" y="1231542"/>
                  </a:cubicBezTo>
                  <a:cubicBezTo>
                    <a:pt x="6042386" y="1196614"/>
                    <a:pt x="6044036" y="1161265"/>
                    <a:pt x="6033525" y="1127890"/>
                  </a:cubicBezTo>
                  <a:lnTo>
                    <a:pt x="6032943" y="1126305"/>
                  </a:lnTo>
                  <a:cubicBezTo>
                    <a:pt x="6033040" y="1125885"/>
                    <a:pt x="6033202" y="1125496"/>
                    <a:pt x="6033363" y="1124979"/>
                  </a:cubicBezTo>
                  <a:cubicBezTo>
                    <a:pt x="6033040" y="1124914"/>
                    <a:pt x="6032781" y="1124817"/>
                    <a:pt x="6032555" y="1124753"/>
                  </a:cubicBezTo>
                  <a:lnTo>
                    <a:pt x="6032199" y="1122489"/>
                  </a:lnTo>
                  <a:cubicBezTo>
                    <a:pt x="6032296" y="1122262"/>
                    <a:pt x="6032296" y="1122004"/>
                    <a:pt x="6032393" y="1121745"/>
                  </a:cubicBezTo>
                  <a:cubicBezTo>
                    <a:pt x="6032199" y="1121357"/>
                    <a:pt x="6032037" y="1121098"/>
                    <a:pt x="6031940" y="1120839"/>
                  </a:cubicBezTo>
                  <a:lnTo>
                    <a:pt x="6029127" y="1110652"/>
                  </a:lnTo>
                  <a:lnTo>
                    <a:pt x="6029482" y="1110652"/>
                  </a:lnTo>
                  <a:cubicBezTo>
                    <a:pt x="6029385" y="1110070"/>
                    <a:pt x="6029321" y="1109520"/>
                    <a:pt x="6029224" y="1108938"/>
                  </a:cubicBezTo>
                  <a:cubicBezTo>
                    <a:pt x="6029224" y="1108679"/>
                    <a:pt x="6029321" y="1108420"/>
                    <a:pt x="6029321" y="1108194"/>
                  </a:cubicBezTo>
                  <a:cubicBezTo>
                    <a:pt x="6028997" y="1107612"/>
                    <a:pt x="6028577" y="1106933"/>
                    <a:pt x="6028253" y="1106448"/>
                  </a:cubicBezTo>
                  <a:lnTo>
                    <a:pt x="6027995" y="1106771"/>
                  </a:lnTo>
                  <a:cubicBezTo>
                    <a:pt x="6027315" y="1104119"/>
                    <a:pt x="6026507" y="1101564"/>
                    <a:pt x="6025246" y="1099171"/>
                  </a:cubicBezTo>
                  <a:lnTo>
                    <a:pt x="6025343" y="1098750"/>
                  </a:lnTo>
                  <a:cubicBezTo>
                    <a:pt x="6025407" y="1098071"/>
                    <a:pt x="6025407" y="1098168"/>
                    <a:pt x="6024502" y="1095937"/>
                  </a:cubicBezTo>
                  <a:cubicBezTo>
                    <a:pt x="6024275" y="1096099"/>
                    <a:pt x="6024114" y="1096099"/>
                    <a:pt x="6023855" y="1095937"/>
                  </a:cubicBezTo>
                  <a:cubicBezTo>
                    <a:pt x="6022529" y="1092961"/>
                    <a:pt x="6021203" y="1090051"/>
                    <a:pt x="6019877" y="1087075"/>
                  </a:cubicBezTo>
                  <a:cubicBezTo>
                    <a:pt x="6019974" y="1086817"/>
                    <a:pt x="6020039" y="1086655"/>
                    <a:pt x="6020200" y="1086396"/>
                  </a:cubicBezTo>
                  <a:cubicBezTo>
                    <a:pt x="6019974" y="1086396"/>
                    <a:pt x="6019780" y="1086396"/>
                    <a:pt x="6019618" y="1086396"/>
                  </a:cubicBezTo>
                  <a:cubicBezTo>
                    <a:pt x="6014897" y="1079281"/>
                    <a:pt x="6010692" y="1071746"/>
                    <a:pt x="6004483" y="1066377"/>
                  </a:cubicBezTo>
                  <a:cubicBezTo>
                    <a:pt x="5998015" y="1057775"/>
                    <a:pt x="5989800" y="1050627"/>
                    <a:pt x="5980971" y="1044418"/>
                  </a:cubicBezTo>
                  <a:lnTo>
                    <a:pt x="5981036" y="1044418"/>
                  </a:lnTo>
                  <a:cubicBezTo>
                    <a:pt x="5979710" y="1043447"/>
                    <a:pt x="5978578" y="1042445"/>
                    <a:pt x="5977316" y="1041701"/>
                  </a:cubicBezTo>
                  <a:cubicBezTo>
                    <a:pt x="5976734" y="1041378"/>
                    <a:pt x="5976152" y="1041119"/>
                    <a:pt x="5975570" y="1040860"/>
                  </a:cubicBezTo>
                  <a:lnTo>
                    <a:pt x="5973597" y="1039631"/>
                  </a:lnTo>
                  <a:cubicBezTo>
                    <a:pt x="5973338" y="1039373"/>
                    <a:pt x="5973015" y="1039146"/>
                    <a:pt x="5972595" y="1039049"/>
                  </a:cubicBezTo>
                  <a:cubicBezTo>
                    <a:pt x="5968293" y="1036494"/>
                    <a:pt x="5963733" y="1034230"/>
                    <a:pt x="5959173" y="1032161"/>
                  </a:cubicBezTo>
                  <a:cubicBezTo>
                    <a:pt x="5959497" y="1031772"/>
                    <a:pt x="5960111" y="1031417"/>
                    <a:pt x="5960014" y="1030867"/>
                  </a:cubicBezTo>
                  <a:cubicBezTo>
                    <a:pt x="5958850" y="1030673"/>
                    <a:pt x="5957944" y="1030511"/>
                    <a:pt x="5957297" y="1030446"/>
                  </a:cubicBezTo>
                  <a:cubicBezTo>
                    <a:pt x="5957685" y="1030867"/>
                    <a:pt x="5958106" y="1031417"/>
                    <a:pt x="5958623" y="1031934"/>
                  </a:cubicBezTo>
                  <a:cubicBezTo>
                    <a:pt x="5948177" y="1027277"/>
                    <a:pt x="5937149" y="1023978"/>
                    <a:pt x="5925894" y="1021488"/>
                  </a:cubicBezTo>
                  <a:cubicBezTo>
                    <a:pt x="5926056" y="1021262"/>
                    <a:pt x="5926250" y="1021003"/>
                    <a:pt x="5926379" y="1020582"/>
                  </a:cubicBezTo>
                  <a:cubicBezTo>
                    <a:pt x="5925733" y="1020841"/>
                    <a:pt x="5925248" y="1021003"/>
                    <a:pt x="5924665" y="1021262"/>
                  </a:cubicBezTo>
                  <a:cubicBezTo>
                    <a:pt x="5921593" y="1020582"/>
                    <a:pt x="5918521" y="1020000"/>
                    <a:pt x="5915384" y="1019580"/>
                  </a:cubicBezTo>
                  <a:lnTo>
                    <a:pt x="5911988" y="1018998"/>
                  </a:lnTo>
                  <a:cubicBezTo>
                    <a:pt x="5910597" y="1018836"/>
                    <a:pt x="5909174" y="1018674"/>
                    <a:pt x="5908172" y="1017510"/>
                  </a:cubicBezTo>
                  <a:lnTo>
                    <a:pt x="5903223" y="1013532"/>
                  </a:lnTo>
                  <a:cubicBezTo>
                    <a:pt x="5898178" y="1009748"/>
                    <a:pt x="5893359" y="1005609"/>
                    <a:pt x="5888055" y="1002116"/>
                  </a:cubicBezTo>
                  <a:cubicBezTo>
                    <a:pt x="5887829" y="1001631"/>
                    <a:pt x="5887570" y="1001113"/>
                    <a:pt x="5887312" y="1000563"/>
                  </a:cubicBezTo>
                  <a:cubicBezTo>
                    <a:pt x="5886988" y="1000790"/>
                    <a:pt x="5886730" y="1000887"/>
                    <a:pt x="5886568" y="1001049"/>
                  </a:cubicBezTo>
                  <a:lnTo>
                    <a:pt x="5886503" y="1001049"/>
                  </a:lnTo>
                  <a:lnTo>
                    <a:pt x="5881781" y="997911"/>
                  </a:lnTo>
                  <a:lnTo>
                    <a:pt x="5881684" y="997814"/>
                  </a:lnTo>
                  <a:cubicBezTo>
                    <a:pt x="5881620" y="997750"/>
                    <a:pt x="5881523" y="997750"/>
                    <a:pt x="5881458" y="997653"/>
                  </a:cubicBezTo>
                  <a:lnTo>
                    <a:pt x="5879129" y="996068"/>
                  </a:lnTo>
                  <a:cubicBezTo>
                    <a:pt x="5878450" y="995421"/>
                    <a:pt x="5877868" y="994677"/>
                    <a:pt x="5877124" y="994095"/>
                  </a:cubicBezTo>
                  <a:cubicBezTo>
                    <a:pt x="5875475" y="992672"/>
                    <a:pt x="5873890" y="991282"/>
                    <a:pt x="5872079" y="989859"/>
                  </a:cubicBezTo>
                  <a:cubicBezTo>
                    <a:pt x="5872014" y="989794"/>
                    <a:pt x="5872176" y="989956"/>
                    <a:pt x="5872241" y="990020"/>
                  </a:cubicBezTo>
                  <a:cubicBezTo>
                    <a:pt x="5872241" y="989956"/>
                    <a:pt x="5872338" y="989794"/>
                    <a:pt x="5872241" y="989632"/>
                  </a:cubicBezTo>
                  <a:cubicBezTo>
                    <a:pt x="5872241" y="989535"/>
                    <a:pt x="5871820" y="989373"/>
                    <a:pt x="5871659" y="989276"/>
                  </a:cubicBezTo>
                  <a:cubicBezTo>
                    <a:pt x="5871756" y="989470"/>
                    <a:pt x="5871820" y="989535"/>
                    <a:pt x="5872079" y="989859"/>
                  </a:cubicBezTo>
                  <a:cubicBezTo>
                    <a:pt x="5872338" y="990376"/>
                    <a:pt x="5872435" y="990764"/>
                    <a:pt x="5872564" y="991443"/>
                  </a:cubicBezTo>
                  <a:cubicBezTo>
                    <a:pt x="5871594" y="990861"/>
                    <a:pt x="5870591" y="990602"/>
                    <a:pt x="5869751" y="990214"/>
                  </a:cubicBezTo>
                  <a:lnTo>
                    <a:pt x="5869524" y="990020"/>
                  </a:lnTo>
                  <a:cubicBezTo>
                    <a:pt x="5869039" y="989697"/>
                    <a:pt x="5868522" y="989276"/>
                    <a:pt x="5868198" y="988630"/>
                  </a:cubicBezTo>
                  <a:cubicBezTo>
                    <a:pt x="5868101" y="988468"/>
                    <a:pt x="5867357" y="987950"/>
                    <a:pt x="5866969" y="987724"/>
                  </a:cubicBezTo>
                  <a:lnTo>
                    <a:pt x="5866355" y="987465"/>
                  </a:lnTo>
                  <a:cubicBezTo>
                    <a:pt x="5866549" y="987562"/>
                    <a:pt x="5866710" y="987950"/>
                    <a:pt x="5867034" y="988468"/>
                  </a:cubicBezTo>
                  <a:cubicBezTo>
                    <a:pt x="5866872" y="988371"/>
                    <a:pt x="5866775" y="988306"/>
                    <a:pt x="5866613" y="988306"/>
                  </a:cubicBezTo>
                  <a:lnTo>
                    <a:pt x="5865223" y="987465"/>
                  </a:lnTo>
                  <a:cubicBezTo>
                    <a:pt x="5865061" y="987304"/>
                    <a:pt x="5864964" y="986980"/>
                    <a:pt x="5865061" y="986980"/>
                  </a:cubicBezTo>
                  <a:cubicBezTo>
                    <a:pt x="5865384" y="987045"/>
                    <a:pt x="5865708" y="987142"/>
                    <a:pt x="5866031" y="987304"/>
                  </a:cubicBezTo>
                  <a:cubicBezTo>
                    <a:pt x="5864964" y="986883"/>
                    <a:pt x="5863800" y="986560"/>
                    <a:pt x="5863056" y="985719"/>
                  </a:cubicBezTo>
                  <a:cubicBezTo>
                    <a:pt x="5861892" y="984490"/>
                    <a:pt x="5860663" y="984070"/>
                    <a:pt x="5859401" y="983584"/>
                  </a:cubicBezTo>
                  <a:cubicBezTo>
                    <a:pt x="5857105" y="982485"/>
                    <a:pt x="5858593" y="982097"/>
                    <a:pt x="5856944" y="980932"/>
                  </a:cubicBezTo>
                  <a:cubicBezTo>
                    <a:pt x="5855682" y="980835"/>
                    <a:pt x="5854453" y="981094"/>
                    <a:pt x="5851963" y="979865"/>
                  </a:cubicBezTo>
                  <a:cubicBezTo>
                    <a:pt x="5851866" y="979509"/>
                    <a:pt x="5851866" y="979186"/>
                    <a:pt x="5851801" y="978766"/>
                  </a:cubicBezTo>
                  <a:cubicBezTo>
                    <a:pt x="5850055" y="978184"/>
                    <a:pt x="5848406" y="977698"/>
                    <a:pt x="5846756" y="977213"/>
                  </a:cubicBezTo>
                  <a:cubicBezTo>
                    <a:pt x="5846174" y="976696"/>
                    <a:pt x="5845592" y="976211"/>
                    <a:pt x="5845107" y="975726"/>
                  </a:cubicBezTo>
                  <a:cubicBezTo>
                    <a:pt x="5844007" y="974885"/>
                    <a:pt x="5843102" y="975952"/>
                    <a:pt x="5841711" y="974206"/>
                  </a:cubicBezTo>
                  <a:cubicBezTo>
                    <a:pt x="5841193" y="973656"/>
                    <a:pt x="5839447" y="972718"/>
                    <a:pt x="5838218" y="972071"/>
                  </a:cubicBezTo>
                  <a:cubicBezTo>
                    <a:pt x="5837798" y="971812"/>
                    <a:pt x="5837313" y="971651"/>
                    <a:pt x="5836892" y="971489"/>
                  </a:cubicBezTo>
                  <a:cubicBezTo>
                    <a:pt x="5836569" y="971586"/>
                    <a:pt x="5836310" y="971651"/>
                    <a:pt x="5835987" y="971812"/>
                  </a:cubicBezTo>
                  <a:cubicBezTo>
                    <a:pt x="5833432" y="970486"/>
                    <a:pt x="5830780" y="969160"/>
                    <a:pt x="5828128" y="967770"/>
                  </a:cubicBezTo>
                  <a:cubicBezTo>
                    <a:pt x="5827869" y="967252"/>
                    <a:pt x="5827546" y="966605"/>
                    <a:pt x="5827222" y="966023"/>
                  </a:cubicBezTo>
                  <a:cubicBezTo>
                    <a:pt x="5826220" y="966023"/>
                    <a:pt x="5825476" y="966023"/>
                    <a:pt x="5824570" y="966120"/>
                  </a:cubicBezTo>
                  <a:cubicBezTo>
                    <a:pt x="5823891" y="965377"/>
                    <a:pt x="5823309" y="964794"/>
                    <a:pt x="5822500" y="963856"/>
                  </a:cubicBezTo>
                  <a:cubicBezTo>
                    <a:pt x="5821821" y="963954"/>
                    <a:pt x="5821433" y="964051"/>
                    <a:pt x="5821077" y="964115"/>
                  </a:cubicBezTo>
                  <a:cubicBezTo>
                    <a:pt x="5819363" y="963533"/>
                    <a:pt x="5817617" y="962951"/>
                    <a:pt x="5815871" y="962369"/>
                  </a:cubicBezTo>
                  <a:cubicBezTo>
                    <a:pt x="5814868" y="962045"/>
                    <a:pt x="5813962" y="961560"/>
                    <a:pt x="5813736" y="962045"/>
                  </a:cubicBezTo>
                  <a:lnTo>
                    <a:pt x="5812733" y="961625"/>
                  </a:lnTo>
                  <a:cubicBezTo>
                    <a:pt x="5813057" y="960655"/>
                    <a:pt x="5811149" y="960299"/>
                    <a:pt x="5809920" y="960073"/>
                  </a:cubicBezTo>
                  <a:lnTo>
                    <a:pt x="5808076" y="959717"/>
                  </a:lnTo>
                  <a:cubicBezTo>
                    <a:pt x="5805101" y="958585"/>
                    <a:pt x="5802287" y="957162"/>
                    <a:pt x="5799247" y="956353"/>
                  </a:cubicBezTo>
                  <a:lnTo>
                    <a:pt x="5783174" y="951276"/>
                  </a:lnTo>
                  <a:lnTo>
                    <a:pt x="5766777" y="947298"/>
                  </a:lnTo>
                  <a:cubicBezTo>
                    <a:pt x="5766260" y="946748"/>
                    <a:pt x="5764707" y="946489"/>
                    <a:pt x="5764869" y="945907"/>
                  </a:cubicBezTo>
                  <a:cubicBezTo>
                    <a:pt x="5764287" y="946166"/>
                    <a:pt x="5763866" y="946328"/>
                    <a:pt x="5763478" y="946489"/>
                  </a:cubicBezTo>
                  <a:lnTo>
                    <a:pt x="5760568" y="946004"/>
                  </a:lnTo>
                  <a:lnTo>
                    <a:pt x="5760050" y="945649"/>
                  </a:lnTo>
                  <a:lnTo>
                    <a:pt x="5759662" y="945810"/>
                  </a:lnTo>
                  <a:lnTo>
                    <a:pt x="5759080" y="945746"/>
                  </a:lnTo>
                  <a:lnTo>
                    <a:pt x="5752030" y="944323"/>
                  </a:lnTo>
                  <a:cubicBezTo>
                    <a:pt x="5751124" y="943158"/>
                    <a:pt x="5747631" y="942511"/>
                    <a:pt x="5746176" y="940927"/>
                  </a:cubicBezTo>
                  <a:cubicBezTo>
                    <a:pt x="5746176" y="941929"/>
                    <a:pt x="5746176" y="942414"/>
                    <a:pt x="5746176" y="943094"/>
                  </a:cubicBezTo>
                  <a:lnTo>
                    <a:pt x="5745917" y="942997"/>
                  </a:lnTo>
                  <a:cubicBezTo>
                    <a:pt x="5744235" y="942091"/>
                    <a:pt x="5743006" y="941606"/>
                    <a:pt x="5741680" y="941024"/>
                  </a:cubicBezTo>
                  <a:cubicBezTo>
                    <a:pt x="5741778" y="941024"/>
                    <a:pt x="5741519" y="941024"/>
                    <a:pt x="5741519" y="941024"/>
                  </a:cubicBezTo>
                  <a:cubicBezTo>
                    <a:pt x="5741292" y="942091"/>
                    <a:pt x="5738382" y="940927"/>
                    <a:pt x="5737476" y="941444"/>
                  </a:cubicBezTo>
                  <a:cubicBezTo>
                    <a:pt x="5737476" y="941444"/>
                    <a:pt x="5736959" y="941347"/>
                    <a:pt x="5736797" y="941283"/>
                  </a:cubicBezTo>
                  <a:cubicBezTo>
                    <a:pt x="5734663" y="940603"/>
                    <a:pt x="5732496" y="940021"/>
                    <a:pt x="5730523" y="939439"/>
                  </a:cubicBezTo>
                  <a:cubicBezTo>
                    <a:pt x="5727871" y="939601"/>
                    <a:pt x="5725122" y="939601"/>
                    <a:pt x="5722470" y="939957"/>
                  </a:cubicBezTo>
                  <a:lnTo>
                    <a:pt x="5720724" y="939860"/>
                  </a:lnTo>
                  <a:lnTo>
                    <a:pt x="5718848" y="939795"/>
                  </a:lnTo>
                  <a:cubicBezTo>
                    <a:pt x="5718524" y="938954"/>
                    <a:pt x="5717004" y="939374"/>
                    <a:pt x="5715517" y="939374"/>
                  </a:cubicBezTo>
                  <a:cubicBezTo>
                    <a:pt x="5713609" y="939374"/>
                    <a:pt x="5711636" y="939116"/>
                    <a:pt x="5709663" y="938954"/>
                  </a:cubicBezTo>
                  <a:cubicBezTo>
                    <a:pt x="5709404" y="938695"/>
                    <a:pt x="5709146" y="938372"/>
                    <a:pt x="5708919" y="938048"/>
                  </a:cubicBezTo>
                  <a:cubicBezTo>
                    <a:pt x="5707173" y="937951"/>
                    <a:pt x="5705329" y="938695"/>
                    <a:pt x="5703680" y="937887"/>
                  </a:cubicBezTo>
                  <a:cubicBezTo>
                    <a:pt x="5703518" y="937790"/>
                    <a:pt x="5701869" y="938048"/>
                    <a:pt x="5702192" y="938534"/>
                  </a:cubicBezTo>
                  <a:cubicBezTo>
                    <a:pt x="5702289" y="938695"/>
                    <a:pt x="5702192" y="938792"/>
                    <a:pt x="5702192" y="938954"/>
                  </a:cubicBezTo>
                  <a:cubicBezTo>
                    <a:pt x="5701707" y="938857"/>
                    <a:pt x="5700866" y="938792"/>
                    <a:pt x="5700866" y="938792"/>
                  </a:cubicBezTo>
                  <a:cubicBezTo>
                    <a:pt x="5701125" y="938048"/>
                    <a:pt x="5698893" y="938113"/>
                    <a:pt x="5698053" y="937628"/>
                  </a:cubicBezTo>
                  <a:cubicBezTo>
                    <a:pt x="5697309" y="938048"/>
                    <a:pt x="5696565" y="938372"/>
                    <a:pt x="5695724" y="938792"/>
                  </a:cubicBezTo>
                  <a:cubicBezTo>
                    <a:pt x="5692361" y="939019"/>
                    <a:pt x="5689612" y="938534"/>
                    <a:pt x="5687542" y="937531"/>
                  </a:cubicBezTo>
                  <a:cubicBezTo>
                    <a:pt x="5685731" y="938534"/>
                    <a:pt x="5683661" y="939374"/>
                    <a:pt x="5681235" y="939698"/>
                  </a:cubicBezTo>
                  <a:lnTo>
                    <a:pt x="5678001" y="940021"/>
                  </a:lnTo>
                  <a:cubicBezTo>
                    <a:pt x="5677096" y="940021"/>
                    <a:pt x="5676190" y="940118"/>
                    <a:pt x="5675123" y="940021"/>
                  </a:cubicBezTo>
                  <a:cubicBezTo>
                    <a:pt x="5673797" y="939957"/>
                    <a:pt x="5674217" y="940118"/>
                    <a:pt x="5673635" y="940345"/>
                  </a:cubicBezTo>
                  <a:lnTo>
                    <a:pt x="5673376" y="940442"/>
                  </a:lnTo>
                  <a:cubicBezTo>
                    <a:pt x="5669593" y="940765"/>
                    <a:pt x="5665776" y="941088"/>
                    <a:pt x="5661960" y="941865"/>
                  </a:cubicBezTo>
                  <a:cubicBezTo>
                    <a:pt x="5661701" y="941671"/>
                    <a:pt x="5661443" y="941606"/>
                    <a:pt x="5661119" y="941444"/>
                  </a:cubicBezTo>
                  <a:cubicBezTo>
                    <a:pt x="5660537" y="941768"/>
                    <a:pt x="5660214" y="942026"/>
                    <a:pt x="5659793" y="942253"/>
                  </a:cubicBezTo>
                  <a:lnTo>
                    <a:pt x="5647051" y="944484"/>
                  </a:lnTo>
                  <a:lnTo>
                    <a:pt x="5634535" y="947718"/>
                  </a:lnTo>
                  <a:cubicBezTo>
                    <a:pt x="5633241" y="947880"/>
                    <a:pt x="5631915" y="948139"/>
                    <a:pt x="5630492" y="948624"/>
                  </a:cubicBezTo>
                  <a:cubicBezTo>
                    <a:pt x="5628520" y="949303"/>
                    <a:pt x="5627679" y="949303"/>
                    <a:pt x="5627355" y="948721"/>
                  </a:cubicBezTo>
                  <a:cubicBezTo>
                    <a:pt x="5627194" y="948462"/>
                    <a:pt x="5627355" y="948074"/>
                    <a:pt x="5627355" y="947654"/>
                  </a:cubicBezTo>
                  <a:cubicBezTo>
                    <a:pt x="5626450" y="947815"/>
                    <a:pt x="5625447" y="948074"/>
                    <a:pt x="5624445" y="948301"/>
                  </a:cubicBezTo>
                  <a:cubicBezTo>
                    <a:pt x="5624283" y="947977"/>
                    <a:pt x="5624186" y="947654"/>
                    <a:pt x="5623960" y="947072"/>
                  </a:cubicBezTo>
                  <a:cubicBezTo>
                    <a:pt x="5623119" y="947718"/>
                    <a:pt x="5622310" y="948139"/>
                    <a:pt x="5622310" y="948301"/>
                  </a:cubicBezTo>
                  <a:cubicBezTo>
                    <a:pt x="5622537" y="949465"/>
                    <a:pt x="5622310" y="949562"/>
                    <a:pt x="5620046" y="950629"/>
                  </a:cubicBezTo>
                  <a:cubicBezTo>
                    <a:pt x="5618753" y="951276"/>
                    <a:pt x="5617006" y="951373"/>
                    <a:pt x="5615777" y="952440"/>
                  </a:cubicBezTo>
                  <a:cubicBezTo>
                    <a:pt x="5615260" y="952958"/>
                    <a:pt x="5612931" y="953443"/>
                    <a:pt x="5611444" y="953863"/>
                  </a:cubicBezTo>
                  <a:cubicBezTo>
                    <a:pt x="5608953" y="954445"/>
                    <a:pt x="5606722" y="955513"/>
                    <a:pt x="5604490" y="956741"/>
                  </a:cubicBezTo>
                  <a:lnTo>
                    <a:pt x="5604426" y="956839"/>
                  </a:lnTo>
                  <a:lnTo>
                    <a:pt x="5604329" y="956839"/>
                  </a:lnTo>
                  <a:cubicBezTo>
                    <a:pt x="5603585" y="957259"/>
                    <a:pt x="5602744" y="957744"/>
                    <a:pt x="5602032" y="958229"/>
                  </a:cubicBezTo>
                  <a:cubicBezTo>
                    <a:pt x="5602194" y="957841"/>
                    <a:pt x="5602194" y="957582"/>
                    <a:pt x="5602356" y="957259"/>
                  </a:cubicBezTo>
                  <a:cubicBezTo>
                    <a:pt x="5602518" y="956903"/>
                    <a:pt x="5602841" y="956580"/>
                    <a:pt x="5603164" y="956256"/>
                  </a:cubicBezTo>
                  <a:cubicBezTo>
                    <a:pt x="5601612" y="956418"/>
                    <a:pt x="5600674" y="957000"/>
                    <a:pt x="5599445" y="957744"/>
                  </a:cubicBezTo>
                  <a:cubicBezTo>
                    <a:pt x="5598798" y="958164"/>
                    <a:pt x="5597537" y="959329"/>
                    <a:pt x="5596373" y="958973"/>
                  </a:cubicBezTo>
                  <a:cubicBezTo>
                    <a:pt x="5595888" y="959329"/>
                    <a:pt x="5595403" y="959555"/>
                    <a:pt x="5595079" y="959911"/>
                  </a:cubicBezTo>
                  <a:cubicBezTo>
                    <a:pt x="5593333" y="961302"/>
                    <a:pt x="5591748" y="962563"/>
                    <a:pt x="5588870" y="963695"/>
                  </a:cubicBezTo>
                  <a:cubicBezTo>
                    <a:pt x="5584051" y="965279"/>
                    <a:pt x="5579976" y="968578"/>
                    <a:pt x="5575351" y="970583"/>
                  </a:cubicBezTo>
                  <a:cubicBezTo>
                    <a:pt x="5571632" y="972330"/>
                    <a:pt x="5571632" y="972394"/>
                    <a:pt x="5568657" y="972977"/>
                  </a:cubicBezTo>
                  <a:cubicBezTo>
                    <a:pt x="5568074" y="973720"/>
                    <a:pt x="5567654" y="974464"/>
                    <a:pt x="5566845" y="975143"/>
                  </a:cubicBezTo>
                  <a:cubicBezTo>
                    <a:pt x="5566005" y="975790"/>
                    <a:pt x="5564679" y="976275"/>
                    <a:pt x="5563611" y="976858"/>
                  </a:cubicBezTo>
                  <a:cubicBezTo>
                    <a:pt x="5562447" y="977537"/>
                    <a:pt x="5561283" y="978119"/>
                    <a:pt x="5560280" y="979283"/>
                  </a:cubicBezTo>
                  <a:cubicBezTo>
                    <a:pt x="5559795" y="979768"/>
                    <a:pt x="5557952" y="980350"/>
                    <a:pt x="5557305" y="980997"/>
                  </a:cubicBezTo>
                  <a:cubicBezTo>
                    <a:pt x="5556302" y="981935"/>
                    <a:pt x="5555397" y="982485"/>
                    <a:pt x="5554427" y="983067"/>
                  </a:cubicBezTo>
                  <a:lnTo>
                    <a:pt x="5546697" y="987950"/>
                  </a:lnTo>
                  <a:cubicBezTo>
                    <a:pt x="5545306" y="988888"/>
                    <a:pt x="5543819" y="989632"/>
                    <a:pt x="5542396" y="990958"/>
                  </a:cubicBezTo>
                  <a:cubicBezTo>
                    <a:pt x="5541814" y="991443"/>
                    <a:pt x="5540326" y="992025"/>
                    <a:pt x="5539420" y="993351"/>
                  </a:cubicBezTo>
                  <a:cubicBezTo>
                    <a:pt x="5539194" y="993772"/>
                    <a:pt x="5537933" y="994742"/>
                    <a:pt x="5537448" y="994904"/>
                  </a:cubicBezTo>
                  <a:cubicBezTo>
                    <a:pt x="5534957" y="995906"/>
                    <a:pt x="5533308" y="997750"/>
                    <a:pt x="5531659" y="999723"/>
                  </a:cubicBezTo>
                  <a:cubicBezTo>
                    <a:pt x="5531400" y="1000046"/>
                    <a:pt x="5530721" y="1000725"/>
                    <a:pt x="5530559" y="1000725"/>
                  </a:cubicBezTo>
                  <a:cubicBezTo>
                    <a:pt x="5528327" y="1001113"/>
                    <a:pt x="5526840" y="1003539"/>
                    <a:pt x="5525449" y="1004865"/>
                  </a:cubicBezTo>
                  <a:cubicBezTo>
                    <a:pt x="5524091" y="1006094"/>
                    <a:pt x="5522765" y="1007258"/>
                    <a:pt x="5521536" y="1008164"/>
                  </a:cubicBezTo>
                  <a:cubicBezTo>
                    <a:pt x="5520566" y="1008907"/>
                    <a:pt x="5520048" y="1009231"/>
                    <a:pt x="5519563" y="1010233"/>
                  </a:cubicBezTo>
                  <a:cubicBezTo>
                    <a:pt x="5519304" y="1010718"/>
                    <a:pt x="5518560" y="1011559"/>
                    <a:pt x="5517978" y="1012044"/>
                  </a:cubicBezTo>
                  <a:cubicBezTo>
                    <a:pt x="5514583" y="1015052"/>
                    <a:pt x="5512189" y="1018771"/>
                    <a:pt x="5508794" y="1021747"/>
                  </a:cubicBezTo>
                  <a:cubicBezTo>
                    <a:pt x="5507532" y="1024560"/>
                    <a:pt x="5504557" y="1026371"/>
                    <a:pt x="5502487" y="1028959"/>
                  </a:cubicBezTo>
                  <a:cubicBezTo>
                    <a:pt x="5502164" y="1029282"/>
                    <a:pt x="5501840" y="1029864"/>
                    <a:pt x="5501743" y="1030091"/>
                  </a:cubicBezTo>
                  <a:cubicBezTo>
                    <a:pt x="5501517" y="1030867"/>
                    <a:pt x="5501096" y="1031514"/>
                    <a:pt x="5500611" y="1032161"/>
                  </a:cubicBezTo>
                  <a:lnTo>
                    <a:pt x="5501161" y="1032678"/>
                  </a:lnTo>
                  <a:lnTo>
                    <a:pt x="5499673" y="1034424"/>
                  </a:lnTo>
                  <a:cubicBezTo>
                    <a:pt x="5499253" y="1034586"/>
                    <a:pt x="5498768" y="1034748"/>
                    <a:pt x="5498347" y="1034909"/>
                  </a:cubicBezTo>
                  <a:cubicBezTo>
                    <a:pt x="5497927" y="1035492"/>
                    <a:pt x="5497539" y="1036138"/>
                    <a:pt x="5496957" y="1036882"/>
                  </a:cubicBezTo>
                  <a:cubicBezTo>
                    <a:pt x="5496213" y="1037076"/>
                    <a:pt x="5495792" y="1038467"/>
                    <a:pt x="5494952" y="1038629"/>
                  </a:cubicBezTo>
                  <a:cubicBezTo>
                    <a:pt x="5494466" y="1039955"/>
                    <a:pt x="5494305" y="1040440"/>
                    <a:pt x="5494046" y="1041119"/>
                  </a:cubicBezTo>
                  <a:lnTo>
                    <a:pt x="5491168" y="1044579"/>
                  </a:lnTo>
                  <a:cubicBezTo>
                    <a:pt x="5490747" y="1044256"/>
                    <a:pt x="5490165" y="1043674"/>
                    <a:pt x="5489421" y="1043092"/>
                  </a:cubicBezTo>
                  <a:lnTo>
                    <a:pt x="5489260" y="1043189"/>
                  </a:lnTo>
                  <a:cubicBezTo>
                    <a:pt x="5488742" y="1044579"/>
                    <a:pt x="5487675" y="1046423"/>
                    <a:pt x="5487837" y="1047652"/>
                  </a:cubicBezTo>
                  <a:cubicBezTo>
                    <a:pt x="5487837" y="1047911"/>
                    <a:pt x="5487449" y="1048719"/>
                    <a:pt x="5487254" y="1049237"/>
                  </a:cubicBezTo>
                  <a:cubicBezTo>
                    <a:pt x="5486769" y="1050563"/>
                    <a:pt x="5485443" y="1050401"/>
                    <a:pt x="5484958" y="1052212"/>
                  </a:cubicBezTo>
                  <a:cubicBezTo>
                    <a:pt x="5484861" y="1052697"/>
                    <a:pt x="5484538" y="1053279"/>
                    <a:pt x="5484214" y="1053861"/>
                  </a:cubicBezTo>
                  <a:lnTo>
                    <a:pt x="5481789" y="1057354"/>
                  </a:lnTo>
                  <a:cubicBezTo>
                    <a:pt x="5481142" y="1058098"/>
                    <a:pt x="5480236" y="1059004"/>
                    <a:pt x="5479978" y="1059489"/>
                  </a:cubicBezTo>
                  <a:cubicBezTo>
                    <a:pt x="5479719" y="1060071"/>
                    <a:pt x="5479493" y="1060588"/>
                    <a:pt x="5479234" y="1060912"/>
                  </a:cubicBezTo>
                  <a:lnTo>
                    <a:pt x="5479072" y="1061073"/>
                  </a:lnTo>
                  <a:cubicBezTo>
                    <a:pt x="5478231" y="1062141"/>
                    <a:pt x="5477229" y="1062561"/>
                    <a:pt x="5476420" y="1063467"/>
                  </a:cubicBezTo>
                  <a:cubicBezTo>
                    <a:pt x="5475094" y="1066604"/>
                    <a:pt x="5473024" y="1069417"/>
                    <a:pt x="5470793" y="1072166"/>
                  </a:cubicBezTo>
                  <a:cubicBezTo>
                    <a:pt x="5470631" y="1072813"/>
                    <a:pt x="5470470" y="1073492"/>
                    <a:pt x="5470275" y="1074236"/>
                  </a:cubicBezTo>
                  <a:cubicBezTo>
                    <a:pt x="5468885" y="1074980"/>
                    <a:pt x="5468561" y="1076726"/>
                    <a:pt x="5467721" y="1078214"/>
                  </a:cubicBezTo>
                  <a:cubicBezTo>
                    <a:pt x="5466977" y="1079702"/>
                    <a:pt x="5465489" y="1081286"/>
                    <a:pt x="5465166" y="1082418"/>
                  </a:cubicBezTo>
                  <a:cubicBezTo>
                    <a:pt x="5464681" y="1084100"/>
                    <a:pt x="5462999" y="1084909"/>
                    <a:pt x="5462999" y="1086396"/>
                  </a:cubicBezTo>
                  <a:cubicBezTo>
                    <a:pt x="5462352" y="1086655"/>
                    <a:pt x="5461770" y="1086914"/>
                    <a:pt x="5461026" y="1087237"/>
                  </a:cubicBezTo>
                  <a:cubicBezTo>
                    <a:pt x="5461091" y="1088240"/>
                    <a:pt x="5461091" y="1089048"/>
                    <a:pt x="5461188" y="1090051"/>
                  </a:cubicBezTo>
                  <a:lnTo>
                    <a:pt x="5460767" y="1090698"/>
                  </a:lnTo>
                  <a:cubicBezTo>
                    <a:pt x="5459926" y="1091797"/>
                    <a:pt x="5459538" y="1093350"/>
                    <a:pt x="5458471" y="1094255"/>
                  </a:cubicBezTo>
                  <a:cubicBezTo>
                    <a:pt x="5458115" y="1094514"/>
                    <a:pt x="5457792" y="1096260"/>
                    <a:pt x="5457307" y="1097101"/>
                  </a:cubicBezTo>
                  <a:cubicBezTo>
                    <a:pt x="5456725" y="1098007"/>
                    <a:pt x="5456789" y="1098395"/>
                    <a:pt x="5456886" y="1098750"/>
                  </a:cubicBezTo>
                  <a:lnTo>
                    <a:pt x="5455625" y="1101402"/>
                  </a:lnTo>
                  <a:lnTo>
                    <a:pt x="5454234" y="1103117"/>
                  </a:lnTo>
                  <a:cubicBezTo>
                    <a:pt x="5454073" y="1103957"/>
                    <a:pt x="5453814" y="1104798"/>
                    <a:pt x="5453652" y="1105607"/>
                  </a:cubicBezTo>
                  <a:lnTo>
                    <a:pt x="5452003" y="1109003"/>
                  </a:lnTo>
                  <a:lnTo>
                    <a:pt x="5451097" y="1110070"/>
                  </a:lnTo>
                  <a:cubicBezTo>
                    <a:pt x="5451162" y="1110329"/>
                    <a:pt x="5451097" y="1110652"/>
                    <a:pt x="5451097" y="1111008"/>
                  </a:cubicBezTo>
                  <a:cubicBezTo>
                    <a:pt x="5447507" y="1118187"/>
                    <a:pt x="5445276" y="1125885"/>
                    <a:pt x="5442301" y="1133355"/>
                  </a:cubicBezTo>
                  <a:cubicBezTo>
                    <a:pt x="5441977" y="1133840"/>
                    <a:pt x="5441492" y="1134423"/>
                    <a:pt x="5440748" y="1135263"/>
                  </a:cubicBezTo>
                  <a:cubicBezTo>
                    <a:pt x="5440651" y="1136072"/>
                    <a:pt x="5440748" y="1136751"/>
                    <a:pt x="5440748" y="1137495"/>
                  </a:cubicBezTo>
                  <a:cubicBezTo>
                    <a:pt x="5439487" y="1140470"/>
                    <a:pt x="5438743" y="1143543"/>
                    <a:pt x="5437902" y="1146583"/>
                  </a:cubicBezTo>
                  <a:cubicBezTo>
                    <a:pt x="5437417" y="1147262"/>
                    <a:pt x="5436770" y="1147682"/>
                    <a:pt x="5436253" y="1148167"/>
                  </a:cubicBezTo>
                  <a:cubicBezTo>
                    <a:pt x="5436253" y="1149332"/>
                    <a:pt x="5436835" y="1148911"/>
                    <a:pt x="5437417" y="1148653"/>
                  </a:cubicBezTo>
                  <a:lnTo>
                    <a:pt x="5436447" y="1152145"/>
                  </a:lnTo>
                  <a:lnTo>
                    <a:pt x="5436253" y="1152469"/>
                  </a:lnTo>
                  <a:lnTo>
                    <a:pt x="5436253" y="1152792"/>
                  </a:lnTo>
                  <a:lnTo>
                    <a:pt x="5432695" y="1165729"/>
                  </a:lnTo>
                  <a:cubicBezTo>
                    <a:pt x="5432210" y="1167378"/>
                    <a:pt x="5431951" y="1169027"/>
                    <a:pt x="5431628" y="1170677"/>
                  </a:cubicBezTo>
                  <a:lnTo>
                    <a:pt x="5431305" y="1171938"/>
                  </a:lnTo>
                  <a:cubicBezTo>
                    <a:pt x="5430626" y="1171421"/>
                    <a:pt x="5430140" y="1171259"/>
                    <a:pt x="5430043" y="1173329"/>
                  </a:cubicBezTo>
                  <a:cubicBezTo>
                    <a:pt x="5430464" y="1173005"/>
                    <a:pt x="5430787" y="1172682"/>
                    <a:pt x="5431305" y="1171938"/>
                  </a:cubicBezTo>
                  <a:lnTo>
                    <a:pt x="5431369" y="1171938"/>
                  </a:lnTo>
                  <a:lnTo>
                    <a:pt x="5430561" y="1176304"/>
                  </a:lnTo>
                  <a:lnTo>
                    <a:pt x="5430399" y="1176498"/>
                  </a:lnTo>
                  <a:cubicBezTo>
                    <a:pt x="5430399" y="1176563"/>
                    <a:pt x="5430399" y="1176660"/>
                    <a:pt x="5430464" y="1176724"/>
                  </a:cubicBezTo>
                  <a:lnTo>
                    <a:pt x="5428976" y="1184422"/>
                  </a:lnTo>
                  <a:cubicBezTo>
                    <a:pt x="5428556" y="1182708"/>
                    <a:pt x="5428394" y="1180638"/>
                    <a:pt x="5426906" y="1181285"/>
                  </a:cubicBezTo>
                  <a:cubicBezTo>
                    <a:pt x="5427068" y="1182934"/>
                    <a:pt x="5427165" y="1184260"/>
                    <a:pt x="5427327" y="1185521"/>
                  </a:cubicBezTo>
                  <a:cubicBezTo>
                    <a:pt x="5427909" y="1185101"/>
                    <a:pt x="5428394" y="1184842"/>
                    <a:pt x="5428976" y="1184422"/>
                  </a:cubicBezTo>
                  <a:cubicBezTo>
                    <a:pt x="5423090" y="1217054"/>
                    <a:pt x="5421764" y="1250656"/>
                    <a:pt x="5427165" y="1283191"/>
                  </a:cubicBezTo>
                  <a:lnTo>
                    <a:pt x="5426583" y="1283126"/>
                  </a:lnTo>
                  <a:cubicBezTo>
                    <a:pt x="5426648" y="1284937"/>
                    <a:pt x="5426745" y="1285099"/>
                    <a:pt x="5427650" y="1285519"/>
                  </a:cubicBezTo>
                  <a:lnTo>
                    <a:pt x="5428814" y="1290888"/>
                  </a:lnTo>
                  <a:cubicBezTo>
                    <a:pt x="5428976" y="1292473"/>
                    <a:pt x="5428814" y="1294284"/>
                    <a:pt x="5429138" y="1295383"/>
                  </a:cubicBezTo>
                  <a:cubicBezTo>
                    <a:pt x="5429235" y="1295707"/>
                    <a:pt x="5429300" y="1295965"/>
                    <a:pt x="5429300" y="1296192"/>
                  </a:cubicBezTo>
                  <a:cubicBezTo>
                    <a:pt x="5429300" y="1296709"/>
                    <a:pt x="5429235" y="1297097"/>
                    <a:pt x="5429235" y="1297615"/>
                  </a:cubicBezTo>
                  <a:cubicBezTo>
                    <a:pt x="5428653" y="1306153"/>
                    <a:pt x="5426745" y="1312104"/>
                    <a:pt x="5421699" y="1307382"/>
                  </a:cubicBezTo>
                  <a:cubicBezTo>
                    <a:pt x="5420956" y="1306703"/>
                    <a:pt x="5420212" y="1305635"/>
                    <a:pt x="5419468" y="1304309"/>
                  </a:cubicBezTo>
                  <a:cubicBezTo>
                    <a:pt x="5419533" y="1304083"/>
                    <a:pt x="5419533" y="1303889"/>
                    <a:pt x="5419630" y="1303663"/>
                  </a:cubicBezTo>
                  <a:cubicBezTo>
                    <a:pt x="5418724" y="1305215"/>
                    <a:pt x="5418465" y="1305150"/>
                    <a:pt x="5418304" y="1304989"/>
                  </a:cubicBezTo>
                  <a:close/>
                  <a:moveTo>
                    <a:pt x="5438840" y="1393312"/>
                  </a:moveTo>
                  <a:lnTo>
                    <a:pt x="5438161" y="1394379"/>
                  </a:lnTo>
                  <a:lnTo>
                    <a:pt x="5438096" y="1394638"/>
                  </a:lnTo>
                  <a:cubicBezTo>
                    <a:pt x="5438355" y="1394314"/>
                    <a:pt x="5438517" y="1394055"/>
                    <a:pt x="5438743" y="1393732"/>
                  </a:cubicBezTo>
                  <a:cubicBezTo>
                    <a:pt x="5439099" y="1393247"/>
                    <a:pt x="5439002" y="1393247"/>
                    <a:pt x="5438840" y="1393312"/>
                  </a:cubicBezTo>
                  <a:close/>
                  <a:moveTo>
                    <a:pt x="5432372" y="1365240"/>
                  </a:moveTo>
                  <a:cubicBezTo>
                    <a:pt x="5431208" y="1365078"/>
                    <a:pt x="5430949" y="1365078"/>
                    <a:pt x="5430626" y="1365240"/>
                  </a:cubicBezTo>
                  <a:cubicBezTo>
                    <a:pt x="5431143" y="1365240"/>
                    <a:pt x="5431628" y="1365240"/>
                    <a:pt x="5432372" y="1365240"/>
                  </a:cubicBezTo>
                  <a:close/>
                  <a:moveTo>
                    <a:pt x="5430723" y="1357543"/>
                  </a:moveTo>
                  <a:cubicBezTo>
                    <a:pt x="5430561" y="1357478"/>
                    <a:pt x="5430399" y="1357381"/>
                    <a:pt x="5430076" y="1357316"/>
                  </a:cubicBezTo>
                  <a:cubicBezTo>
                    <a:pt x="5429979" y="1357478"/>
                    <a:pt x="5429979" y="1357543"/>
                    <a:pt x="5430723" y="1357543"/>
                  </a:cubicBezTo>
                  <a:close/>
                  <a:moveTo>
                    <a:pt x="5451518" y="1347711"/>
                  </a:moveTo>
                  <a:lnTo>
                    <a:pt x="5451582" y="1347452"/>
                  </a:lnTo>
                  <a:cubicBezTo>
                    <a:pt x="5451518" y="1347711"/>
                    <a:pt x="5451421" y="1347873"/>
                    <a:pt x="5451324" y="1348034"/>
                  </a:cubicBezTo>
                  <a:lnTo>
                    <a:pt x="5451097" y="1348616"/>
                  </a:lnTo>
                  <a:cubicBezTo>
                    <a:pt x="5451097" y="1348616"/>
                    <a:pt x="5451097" y="1348519"/>
                    <a:pt x="5451097" y="1348455"/>
                  </a:cubicBezTo>
                  <a:cubicBezTo>
                    <a:pt x="5451162" y="1348293"/>
                    <a:pt x="5451259" y="1348034"/>
                    <a:pt x="5451097" y="1348293"/>
                  </a:cubicBezTo>
                  <a:cubicBezTo>
                    <a:pt x="5450936" y="1348681"/>
                    <a:pt x="5451000" y="1348455"/>
                    <a:pt x="5451000" y="1348293"/>
                  </a:cubicBezTo>
                  <a:cubicBezTo>
                    <a:pt x="5451097" y="1347776"/>
                    <a:pt x="5451000" y="1347937"/>
                    <a:pt x="5450936" y="1348099"/>
                  </a:cubicBezTo>
                  <a:cubicBezTo>
                    <a:pt x="5450936" y="1348196"/>
                    <a:pt x="5451097" y="1346967"/>
                    <a:pt x="5451162" y="1346223"/>
                  </a:cubicBezTo>
                  <a:cubicBezTo>
                    <a:pt x="5451097" y="1346547"/>
                    <a:pt x="5451000" y="1346870"/>
                    <a:pt x="5451000" y="1347129"/>
                  </a:cubicBezTo>
                  <a:cubicBezTo>
                    <a:pt x="5450839" y="1347711"/>
                    <a:pt x="5450839" y="1347290"/>
                    <a:pt x="5450677" y="1348034"/>
                  </a:cubicBezTo>
                  <a:cubicBezTo>
                    <a:pt x="5450677" y="1348196"/>
                    <a:pt x="5450677" y="1348099"/>
                    <a:pt x="5450677" y="1348034"/>
                  </a:cubicBezTo>
                  <a:lnTo>
                    <a:pt x="5450774" y="1347711"/>
                  </a:lnTo>
                  <a:cubicBezTo>
                    <a:pt x="5450677" y="1348099"/>
                    <a:pt x="5450580" y="1348616"/>
                    <a:pt x="5450580" y="1348034"/>
                  </a:cubicBezTo>
                  <a:cubicBezTo>
                    <a:pt x="5450580" y="1347776"/>
                    <a:pt x="5450515" y="1348034"/>
                    <a:pt x="5450515" y="1348293"/>
                  </a:cubicBezTo>
                  <a:cubicBezTo>
                    <a:pt x="5450515" y="1348455"/>
                    <a:pt x="5450515" y="1347937"/>
                    <a:pt x="5450515" y="1347776"/>
                  </a:cubicBezTo>
                  <a:cubicBezTo>
                    <a:pt x="5450321" y="1348616"/>
                    <a:pt x="5450321" y="1348616"/>
                    <a:pt x="5450418" y="1346870"/>
                  </a:cubicBezTo>
                  <a:cubicBezTo>
                    <a:pt x="5450418" y="1347193"/>
                    <a:pt x="5450321" y="1347614"/>
                    <a:pt x="5450321" y="1347776"/>
                  </a:cubicBezTo>
                  <a:cubicBezTo>
                    <a:pt x="5450321" y="1347937"/>
                    <a:pt x="5450256" y="1348681"/>
                    <a:pt x="5450256" y="1347937"/>
                  </a:cubicBezTo>
                  <a:cubicBezTo>
                    <a:pt x="5450256" y="1347873"/>
                    <a:pt x="5450256" y="1347873"/>
                    <a:pt x="5450256" y="1347873"/>
                  </a:cubicBezTo>
                  <a:cubicBezTo>
                    <a:pt x="5450192" y="1348778"/>
                    <a:pt x="5450192" y="1348099"/>
                    <a:pt x="5450095" y="1348519"/>
                  </a:cubicBezTo>
                  <a:cubicBezTo>
                    <a:pt x="5450095" y="1348681"/>
                    <a:pt x="5450095" y="1348519"/>
                    <a:pt x="5449998" y="1348455"/>
                  </a:cubicBezTo>
                  <a:cubicBezTo>
                    <a:pt x="5449998" y="1348293"/>
                    <a:pt x="5449933" y="1347614"/>
                    <a:pt x="5449933" y="1348293"/>
                  </a:cubicBezTo>
                  <a:cubicBezTo>
                    <a:pt x="5449933" y="1347711"/>
                    <a:pt x="5449836" y="1348293"/>
                    <a:pt x="5449836" y="1348034"/>
                  </a:cubicBezTo>
                  <a:cubicBezTo>
                    <a:pt x="5449771" y="1347776"/>
                    <a:pt x="5449771" y="1348293"/>
                    <a:pt x="5449771" y="1348196"/>
                  </a:cubicBezTo>
                  <a:cubicBezTo>
                    <a:pt x="5449771" y="1348196"/>
                    <a:pt x="5449771" y="1348196"/>
                    <a:pt x="5449771" y="1348293"/>
                  </a:cubicBezTo>
                  <a:cubicBezTo>
                    <a:pt x="5449836" y="1349522"/>
                    <a:pt x="5449771" y="1349102"/>
                    <a:pt x="5449674" y="1349037"/>
                  </a:cubicBezTo>
                  <a:cubicBezTo>
                    <a:pt x="5449577" y="1348778"/>
                    <a:pt x="5449577" y="1348681"/>
                    <a:pt x="5449577" y="1349102"/>
                  </a:cubicBezTo>
                  <a:cubicBezTo>
                    <a:pt x="5449577" y="1349263"/>
                    <a:pt x="5449577" y="1349619"/>
                    <a:pt x="5449513" y="1349037"/>
                  </a:cubicBezTo>
                  <a:cubicBezTo>
                    <a:pt x="5449513" y="1348940"/>
                    <a:pt x="5449513" y="1348940"/>
                    <a:pt x="5449513" y="1349037"/>
                  </a:cubicBezTo>
                  <a:cubicBezTo>
                    <a:pt x="5449513" y="1349522"/>
                    <a:pt x="5449513" y="1349522"/>
                    <a:pt x="5449513" y="1349425"/>
                  </a:cubicBezTo>
                  <a:cubicBezTo>
                    <a:pt x="5449513" y="1349360"/>
                    <a:pt x="5449448" y="1349522"/>
                    <a:pt x="5449448" y="1349619"/>
                  </a:cubicBezTo>
                  <a:cubicBezTo>
                    <a:pt x="5449448" y="1349684"/>
                    <a:pt x="5449448" y="1349781"/>
                    <a:pt x="5449448" y="1349781"/>
                  </a:cubicBezTo>
                  <a:cubicBezTo>
                    <a:pt x="5448930" y="1348681"/>
                    <a:pt x="5448025" y="1348196"/>
                    <a:pt x="5448122" y="1349522"/>
                  </a:cubicBezTo>
                  <a:cubicBezTo>
                    <a:pt x="5448122" y="1349425"/>
                    <a:pt x="5448025" y="1349425"/>
                    <a:pt x="5448025" y="1349425"/>
                  </a:cubicBezTo>
                  <a:lnTo>
                    <a:pt x="5447928" y="1349360"/>
                  </a:lnTo>
                  <a:cubicBezTo>
                    <a:pt x="5447928" y="1349360"/>
                    <a:pt x="5447928" y="1349522"/>
                    <a:pt x="5448025" y="1349684"/>
                  </a:cubicBezTo>
                  <a:cubicBezTo>
                    <a:pt x="5448187" y="1350169"/>
                    <a:pt x="5448187" y="1350169"/>
                    <a:pt x="5447702" y="1349199"/>
                  </a:cubicBezTo>
                  <a:cubicBezTo>
                    <a:pt x="5447604" y="1349037"/>
                    <a:pt x="5447507" y="1348940"/>
                    <a:pt x="5447443" y="1348778"/>
                  </a:cubicBezTo>
                  <a:cubicBezTo>
                    <a:pt x="5447604" y="1349199"/>
                    <a:pt x="5447766" y="1349619"/>
                    <a:pt x="5448025" y="1350104"/>
                  </a:cubicBezTo>
                  <a:cubicBezTo>
                    <a:pt x="5447928" y="1350007"/>
                    <a:pt x="5447863" y="1349845"/>
                    <a:pt x="5447766" y="1349781"/>
                  </a:cubicBezTo>
                  <a:cubicBezTo>
                    <a:pt x="5447928" y="1350104"/>
                    <a:pt x="5447863" y="1350104"/>
                    <a:pt x="5447928" y="1350266"/>
                  </a:cubicBezTo>
                  <a:cubicBezTo>
                    <a:pt x="5448025" y="1350525"/>
                    <a:pt x="5448025" y="1350525"/>
                    <a:pt x="5447766" y="1350169"/>
                  </a:cubicBezTo>
                  <a:cubicBezTo>
                    <a:pt x="5447766" y="1350104"/>
                    <a:pt x="5447702" y="1350104"/>
                    <a:pt x="5447766" y="1350169"/>
                  </a:cubicBezTo>
                  <a:cubicBezTo>
                    <a:pt x="5447928" y="1350686"/>
                    <a:pt x="5447863" y="1350525"/>
                    <a:pt x="5447702" y="1350428"/>
                  </a:cubicBezTo>
                  <a:cubicBezTo>
                    <a:pt x="5447604" y="1350363"/>
                    <a:pt x="5447507" y="1350363"/>
                    <a:pt x="5447604" y="1350428"/>
                  </a:cubicBezTo>
                  <a:cubicBezTo>
                    <a:pt x="5447702" y="1350848"/>
                    <a:pt x="5447766" y="1350913"/>
                    <a:pt x="5447119" y="1350104"/>
                  </a:cubicBezTo>
                  <a:cubicBezTo>
                    <a:pt x="5447022" y="1350007"/>
                    <a:pt x="5447022" y="1350007"/>
                    <a:pt x="5447022" y="1350007"/>
                  </a:cubicBezTo>
                  <a:cubicBezTo>
                    <a:pt x="5447507" y="1350848"/>
                    <a:pt x="5447378" y="1350686"/>
                    <a:pt x="5447443" y="1350913"/>
                  </a:cubicBezTo>
                  <a:cubicBezTo>
                    <a:pt x="5447507" y="1351171"/>
                    <a:pt x="5447507" y="1351171"/>
                    <a:pt x="5447507" y="1351268"/>
                  </a:cubicBezTo>
                  <a:cubicBezTo>
                    <a:pt x="5447507" y="1351333"/>
                    <a:pt x="5447022" y="1350589"/>
                    <a:pt x="5447378" y="1351171"/>
                  </a:cubicBezTo>
                  <a:cubicBezTo>
                    <a:pt x="5447184" y="1350913"/>
                    <a:pt x="5446958" y="1350686"/>
                    <a:pt x="5446699" y="1350428"/>
                  </a:cubicBezTo>
                  <a:cubicBezTo>
                    <a:pt x="5446796" y="1350589"/>
                    <a:pt x="5447184" y="1351171"/>
                    <a:pt x="5447507" y="1351754"/>
                  </a:cubicBezTo>
                  <a:cubicBezTo>
                    <a:pt x="5446699" y="1351333"/>
                    <a:pt x="5445793" y="1351333"/>
                    <a:pt x="5445438" y="1351689"/>
                  </a:cubicBezTo>
                  <a:cubicBezTo>
                    <a:pt x="5444791" y="1352433"/>
                    <a:pt x="5444629" y="1353565"/>
                    <a:pt x="5443627" y="1354405"/>
                  </a:cubicBezTo>
                  <a:cubicBezTo>
                    <a:pt x="5443368" y="1354567"/>
                    <a:pt x="5443044" y="1354826"/>
                    <a:pt x="5442721" y="1355052"/>
                  </a:cubicBezTo>
                  <a:cubicBezTo>
                    <a:pt x="5442559" y="1354988"/>
                    <a:pt x="5442139" y="1354891"/>
                    <a:pt x="5441912" y="1354826"/>
                  </a:cubicBezTo>
                  <a:cubicBezTo>
                    <a:pt x="5440975" y="1354502"/>
                    <a:pt x="5440231" y="1354244"/>
                    <a:pt x="5439487" y="1353985"/>
                  </a:cubicBezTo>
                  <a:cubicBezTo>
                    <a:pt x="5439907" y="1354147"/>
                    <a:pt x="5440328" y="1354308"/>
                    <a:pt x="5440813" y="1354567"/>
                  </a:cubicBezTo>
                  <a:cubicBezTo>
                    <a:pt x="5441233" y="1354664"/>
                    <a:pt x="5441977" y="1354891"/>
                    <a:pt x="5442656" y="1355149"/>
                  </a:cubicBezTo>
                  <a:lnTo>
                    <a:pt x="5442462" y="1355311"/>
                  </a:lnTo>
                  <a:lnTo>
                    <a:pt x="5442042" y="1355149"/>
                  </a:lnTo>
                  <a:lnTo>
                    <a:pt x="5441169" y="1354891"/>
                  </a:lnTo>
                  <a:lnTo>
                    <a:pt x="5441072" y="1354826"/>
                  </a:lnTo>
                  <a:cubicBezTo>
                    <a:pt x="5441072" y="1354826"/>
                    <a:pt x="5440975" y="1354826"/>
                    <a:pt x="5440910" y="1354729"/>
                  </a:cubicBezTo>
                  <a:cubicBezTo>
                    <a:pt x="5440651" y="1354729"/>
                    <a:pt x="5440328" y="1354664"/>
                    <a:pt x="5439972" y="1354664"/>
                  </a:cubicBezTo>
                  <a:cubicBezTo>
                    <a:pt x="5440748" y="1354988"/>
                    <a:pt x="5441557" y="1355246"/>
                    <a:pt x="5442301" y="1355473"/>
                  </a:cubicBezTo>
                  <a:cubicBezTo>
                    <a:pt x="5442139" y="1355731"/>
                    <a:pt x="5442139" y="1356055"/>
                    <a:pt x="5442398" y="1356475"/>
                  </a:cubicBezTo>
                  <a:cubicBezTo>
                    <a:pt x="5441072" y="1356960"/>
                    <a:pt x="5439746" y="1358060"/>
                    <a:pt x="5441977" y="1359386"/>
                  </a:cubicBezTo>
                  <a:cubicBezTo>
                    <a:pt x="5441815" y="1359386"/>
                    <a:pt x="5441654" y="1359386"/>
                    <a:pt x="5441557" y="1359386"/>
                  </a:cubicBezTo>
                  <a:cubicBezTo>
                    <a:pt x="5440748" y="1359289"/>
                    <a:pt x="5441072" y="1359451"/>
                    <a:pt x="5441654" y="1359612"/>
                  </a:cubicBezTo>
                  <a:cubicBezTo>
                    <a:pt x="5441492" y="1359612"/>
                    <a:pt x="5441298" y="1359612"/>
                    <a:pt x="5441169" y="1359612"/>
                  </a:cubicBezTo>
                  <a:cubicBezTo>
                    <a:pt x="5440975" y="1359612"/>
                    <a:pt x="5440587" y="1359709"/>
                    <a:pt x="5440651" y="1359709"/>
                  </a:cubicBezTo>
                  <a:cubicBezTo>
                    <a:pt x="5440748" y="1359774"/>
                    <a:pt x="5440910" y="1359871"/>
                    <a:pt x="5440910" y="1359871"/>
                  </a:cubicBezTo>
                  <a:cubicBezTo>
                    <a:pt x="5440392" y="1359871"/>
                    <a:pt x="5440489" y="1359968"/>
                    <a:pt x="5440328" y="1359968"/>
                  </a:cubicBezTo>
                  <a:cubicBezTo>
                    <a:pt x="5440166" y="1359968"/>
                    <a:pt x="5439907" y="1360033"/>
                    <a:pt x="5439843" y="1360033"/>
                  </a:cubicBezTo>
                  <a:cubicBezTo>
                    <a:pt x="5439649" y="1360033"/>
                    <a:pt x="5439746" y="1360130"/>
                    <a:pt x="5440587" y="1360194"/>
                  </a:cubicBezTo>
                  <a:cubicBezTo>
                    <a:pt x="5440748" y="1360292"/>
                    <a:pt x="5440975" y="1360292"/>
                    <a:pt x="5441072" y="1360292"/>
                  </a:cubicBezTo>
                  <a:cubicBezTo>
                    <a:pt x="5441233" y="1360356"/>
                    <a:pt x="5441233" y="1360356"/>
                    <a:pt x="5441395" y="1360453"/>
                  </a:cubicBezTo>
                  <a:cubicBezTo>
                    <a:pt x="5440587" y="1360356"/>
                    <a:pt x="5440489" y="1360356"/>
                    <a:pt x="5439002" y="1360194"/>
                  </a:cubicBezTo>
                  <a:cubicBezTo>
                    <a:pt x="5439002" y="1360356"/>
                    <a:pt x="5439843" y="1360453"/>
                    <a:pt x="5440651" y="1360518"/>
                  </a:cubicBezTo>
                  <a:lnTo>
                    <a:pt x="5441072" y="1360712"/>
                  </a:lnTo>
                  <a:cubicBezTo>
                    <a:pt x="5440748" y="1360712"/>
                    <a:pt x="5439487" y="1360615"/>
                    <a:pt x="5439746" y="1360777"/>
                  </a:cubicBezTo>
                  <a:cubicBezTo>
                    <a:pt x="5440231" y="1360874"/>
                    <a:pt x="5441233" y="1361035"/>
                    <a:pt x="5441492" y="1361100"/>
                  </a:cubicBezTo>
                  <a:cubicBezTo>
                    <a:pt x="5441718" y="1361262"/>
                    <a:pt x="5441492" y="1361359"/>
                    <a:pt x="5440231" y="1361262"/>
                  </a:cubicBezTo>
                  <a:cubicBezTo>
                    <a:pt x="5440069" y="1361262"/>
                    <a:pt x="5439907" y="1361262"/>
                    <a:pt x="5439325" y="1361197"/>
                  </a:cubicBezTo>
                  <a:cubicBezTo>
                    <a:pt x="5439972" y="1361359"/>
                    <a:pt x="5441072" y="1361359"/>
                    <a:pt x="5440910" y="1361520"/>
                  </a:cubicBezTo>
                  <a:cubicBezTo>
                    <a:pt x="5440813" y="1361617"/>
                    <a:pt x="5440975" y="1361682"/>
                    <a:pt x="5441233" y="1361844"/>
                  </a:cubicBezTo>
                  <a:cubicBezTo>
                    <a:pt x="5441395" y="1361941"/>
                    <a:pt x="5440489" y="1361844"/>
                    <a:pt x="5441169" y="1362038"/>
                  </a:cubicBezTo>
                  <a:cubicBezTo>
                    <a:pt x="5441492" y="1362103"/>
                    <a:pt x="5441654" y="1362200"/>
                    <a:pt x="5441912" y="1362200"/>
                  </a:cubicBezTo>
                  <a:cubicBezTo>
                    <a:pt x="5441977" y="1362200"/>
                    <a:pt x="5442042" y="1362264"/>
                    <a:pt x="5442139" y="1362264"/>
                  </a:cubicBezTo>
                  <a:cubicBezTo>
                    <a:pt x="5441815" y="1362264"/>
                    <a:pt x="5441298" y="1362264"/>
                    <a:pt x="5440910" y="1362264"/>
                  </a:cubicBezTo>
                  <a:cubicBezTo>
                    <a:pt x="5440975" y="1362264"/>
                    <a:pt x="5440975" y="1362264"/>
                    <a:pt x="5440975" y="1362361"/>
                  </a:cubicBezTo>
                  <a:cubicBezTo>
                    <a:pt x="5441233" y="1362426"/>
                    <a:pt x="5441492" y="1362426"/>
                    <a:pt x="5441492" y="1362523"/>
                  </a:cubicBezTo>
                  <a:cubicBezTo>
                    <a:pt x="5441233" y="1362782"/>
                    <a:pt x="5441298" y="1362782"/>
                    <a:pt x="5442139" y="1363008"/>
                  </a:cubicBezTo>
                  <a:cubicBezTo>
                    <a:pt x="5441815" y="1363008"/>
                    <a:pt x="5441492" y="1363008"/>
                    <a:pt x="5441072" y="1363105"/>
                  </a:cubicBezTo>
                  <a:cubicBezTo>
                    <a:pt x="5441298" y="1363170"/>
                    <a:pt x="5441492" y="1363170"/>
                    <a:pt x="5441718" y="1363170"/>
                  </a:cubicBezTo>
                  <a:cubicBezTo>
                    <a:pt x="5442139" y="1363170"/>
                    <a:pt x="5442236" y="1363267"/>
                    <a:pt x="5442236" y="1363267"/>
                  </a:cubicBezTo>
                  <a:cubicBezTo>
                    <a:pt x="5442236" y="1363267"/>
                    <a:pt x="5442236" y="1363332"/>
                    <a:pt x="5442398" y="1363332"/>
                  </a:cubicBezTo>
                  <a:cubicBezTo>
                    <a:pt x="5442883" y="1363429"/>
                    <a:pt x="5442721" y="1363526"/>
                    <a:pt x="5442559" y="1363590"/>
                  </a:cubicBezTo>
                  <a:cubicBezTo>
                    <a:pt x="5442495" y="1363687"/>
                    <a:pt x="5442139" y="1363687"/>
                    <a:pt x="5442236" y="1363752"/>
                  </a:cubicBezTo>
                  <a:cubicBezTo>
                    <a:pt x="5442301" y="1363849"/>
                    <a:pt x="5442398" y="1363849"/>
                    <a:pt x="5441977" y="1363914"/>
                  </a:cubicBezTo>
                  <a:cubicBezTo>
                    <a:pt x="5441912" y="1363914"/>
                    <a:pt x="5441912" y="1363914"/>
                    <a:pt x="5441912" y="1363914"/>
                  </a:cubicBezTo>
                  <a:cubicBezTo>
                    <a:pt x="5443044" y="1364011"/>
                    <a:pt x="5442139" y="1364108"/>
                    <a:pt x="5442495" y="1364269"/>
                  </a:cubicBezTo>
                  <a:cubicBezTo>
                    <a:pt x="5442818" y="1364334"/>
                    <a:pt x="5442301" y="1364496"/>
                    <a:pt x="5442139" y="1364593"/>
                  </a:cubicBezTo>
                  <a:cubicBezTo>
                    <a:pt x="5441912" y="1364593"/>
                    <a:pt x="5441654" y="1364593"/>
                    <a:pt x="5441395" y="1364593"/>
                  </a:cubicBezTo>
                  <a:cubicBezTo>
                    <a:pt x="5441815" y="1364658"/>
                    <a:pt x="5441395" y="1364755"/>
                    <a:pt x="5441557" y="1364852"/>
                  </a:cubicBezTo>
                  <a:cubicBezTo>
                    <a:pt x="5441557" y="1364852"/>
                    <a:pt x="5441718" y="1364852"/>
                    <a:pt x="5441815" y="1364852"/>
                  </a:cubicBezTo>
                  <a:cubicBezTo>
                    <a:pt x="5441492" y="1364852"/>
                    <a:pt x="5441233" y="1364916"/>
                    <a:pt x="5440813" y="1364916"/>
                  </a:cubicBezTo>
                  <a:cubicBezTo>
                    <a:pt x="5440910" y="1364916"/>
                    <a:pt x="5441072" y="1365013"/>
                    <a:pt x="5441072" y="1365013"/>
                  </a:cubicBezTo>
                  <a:cubicBezTo>
                    <a:pt x="5441072" y="1365013"/>
                    <a:pt x="5440975" y="1365078"/>
                    <a:pt x="5440910" y="1365078"/>
                  </a:cubicBezTo>
                  <a:cubicBezTo>
                    <a:pt x="5440748" y="1365078"/>
                    <a:pt x="5440489" y="1365078"/>
                    <a:pt x="5440328" y="1365078"/>
                  </a:cubicBezTo>
                  <a:cubicBezTo>
                    <a:pt x="5440166" y="1365078"/>
                    <a:pt x="5440069" y="1365078"/>
                    <a:pt x="5439907" y="1365013"/>
                  </a:cubicBezTo>
                  <a:cubicBezTo>
                    <a:pt x="5439228" y="1365078"/>
                    <a:pt x="5439487" y="1365175"/>
                    <a:pt x="5439907" y="1365175"/>
                  </a:cubicBezTo>
                  <a:cubicBezTo>
                    <a:pt x="5440328" y="1365175"/>
                    <a:pt x="5440748" y="1365175"/>
                    <a:pt x="5441233" y="1365240"/>
                  </a:cubicBezTo>
                  <a:cubicBezTo>
                    <a:pt x="5441977" y="1365240"/>
                    <a:pt x="5442139" y="1365337"/>
                    <a:pt x="5441718" y="1365401"/>
                  </a:cubicBezTo>
                  <a:cubicBezTo>
                    <a:pt x="5441557" y="1365401"/>
                    <a:pt x="5441815" y="1365498"/>
                    <a:pt x="5441977" y="1365498"/>
                  </a:cubicBezTo>
                  <a:cubicBezTo>
                    <a:pt x="5442559" y="1365595"/>
                    <a:pt x="5442559" y="1365595"/>
                    <a:pt x="5441492" y="1365757"/>
                  </a:cubicBezTo>
                  <a:lnTo>
                    <a:pt x="5442818" y="1365757"/>
                  </a:lnTo>
                  <a:cubicBezTo>
                    <a:pt x="5442398" y="1365822"/>
                    <a:pt x="5442139" y="1365822"/>
                    <a:pt x="5442139" y="1365822"/>
                  </a:cubicBezTo>
                  <a:cubicBezTo>
                    <a:pt x="5442495" y="1365919"/>
                    <a:pt x="5441815" y="1366081"/>
                    <a:pt x="5442398" y="1366081"/>
                  </a:cubicBezTo>
                  <a:cubicBezTo>
                    <a:pt x="5442883" y="1366081"/>
                    <a:pt x="5441718" y="1366242"/>
                    <a:pt x="5442139" y="1366242"/>
                  </a:cubicBezTo>
                  <a:cubicBezTo>
                    <a:pt x="5442495" y="1366242"/>
                    <a:pt x="5442495" y="1366242"/>
                    <a:pt x="5442398" y="1366339"/>
                  </a:cubicBezTo>
                  <a:cubicBezTo>
                    <a:pt x="5442139" y="1366501"/>
                    <a:pt x="5442139" y="1366566"/>
                    <a:pt x="5442980" y="1366663"/>
                  </a:cubicBezTo>
                  <a:cubicBezTo>
                    <a:pt x="5442398" y="1366727"/>
                    <a:pt x="5441912" y="1366824"/>
                    <a:pt x="5441395" y="1366921"/>
                  </a:cubicBezTo>
                  <a:cubicBezTo>
                    <a:pt x="5441557" y="1366921"/>
                    <a:pt x="5441654" y="1366921"/>
                    <a:pt x="5441718" y="1366921"/>
                  </a:cubicBezTo>
                  <a:cubicBezTo>
                    <a:pt x="5442301" y="1366921"/>
                    <a:pt x="5442301" y="1366921"/>
                    <a:pt x="5442042" y="1367083"/>
                  </a:cubicBezTo>
                  <a:cubicBezTo>
                    <a:pt x="5441492" y="1367310"/>
                    <a:pt x="5441492" y="1367407"/>
                    <a:pt x="5442139" y="1367471"/>
                  </a:cubicBezTo>
                  <a:lnTo>
                    <a:pt x="5442042" y="1367568"/>
                  </a:lnTo>
                  <a:cubicBezTo>
                    <a:pt x="5441815" y="1367665"/>
                    <a:pt x="5441654" y="1367665"/>
                    <a:pt x="5441492" y="1367730"/>
                  </a:cubicBezTo>
                  <a:cubicBezTo>
                    <a:pt x="5441298" y="1367827"/>
                    <a:pt x="5441233" y="1367827"/>
                    <a:pt x="5441072" y="1367892"/>
                  </a:cubicBezTo>
                  <a:cubicBezTo>
                    <a:pt x="5441395" y="1367827"/>
                    <a:pt x="5441654" y="1367827"/>
                    <a:pt x="5441912" y="1367730"/>
                  </a:cubicBezTo>
                  <a:lnTo>
                    <a:pt x="5441977" y="1367730"/>
                  </a:lnTo>
                  <a:lnTo>
                    <a:pt x="5441718" y="1367989"/>
                  </a:lnTo>
                  <a:cubicBezTo>
                    <a:pt x="5441298" y="1367989"/>
                    <a:pt x="5440975" y="1368053"/>
                    <a:pt x="5440748" y="1368053"/>
                  </a:cubicBezTo>
                  <a:cubicBezTo>
                    <a:pt x="5440425" y="1368150"/>
                    <a:pt x="5440328" y="1368247"/>
                    <a:pt x="5440910" y="1368150"/>
                  </a:cubicBezTo>
                  <a:cubicBezTo>
                    <a:pt x="5441233" y="1368150"/>
                    <a:pt x="5441492" y="1368053"/>
                    <a:pt x="5441718" y="1368053"/>
                  </a:cubicBezTo>
                  <a:cubicBezTo>
                    <a:pt x="5441492" y="1368409"/>
                    <a:pt x="5441395" y="1368733"/>
                    <a:pt x="5441718" y="1368894"/>
                  </a:cubicBezTo>
                  <a:cubicBezTo>
                    <a:pt x="5441977" y="1369056"/>
                    <a:pt x="5442559" y="1369218"/>
                    <a:pt x="5443141" y="1369315"/>
                  </a:cubicBezTo>
                  <a:cubicBezTo>
                    <a:pt x="5443044" y="1369379"/>
                    <a:pt x="5442980" y="1369476"/>
                    <a:pt x="5442883" y="1369541"/>
                  </a:cubicBezTo>
                  <a:lnTo>
                    <a:pt x="5442236" y="1369735"/>
                  </a:lnTo>
                  <a:cubicBezTo>
                    <a:pt x="5442398" y="1369735"/>
                    <a:pt x="5442656" y="1369735"/>
                    <a:pt x="5442818" y="1369735"/>
                  </a:cubicBezTo>
                  <a:lnTo>
                    <a:pt x="5442818" y="1369897"/>
                  </a:lnTo>
                  <a:lnTo>
                    <a:pt x="5441815" y="1370123"/>
                  </a:lnTo>
                  <a:lnTo>
                    <a:pt x="5442818" y="1369897"/>
                  </a:lnTo>
                  <a:lnTo>
                    <a:pt x="5442980" y="1370867"/>
                  </a:lnTo>
                  <a:cubicBezTo>
                    <a:pt x="5442818" y="1370964"/>
                    <a:pt x="5442721" y="1370964"/>
                    <a:pt x="5442559" y="1371061"/>
                  </a:cubicBezTo>
                  <a:cubicBezTo>
                    <a:pt x="5442721" y="1370964"/>
                    <a:pt x="5442883" y="1370964"/>
                    <a:pt x="5442980" y="1370964"/>
                  </a:cubicBezTo>
                  <a:lnTo>
                    <a:pt x="5443044" y="1371449"/>
                  </a:lnTo>
                  <a:lnTo>
                    <a:pt x="5442980" y="1371449"/>
                  </a:lnTo>
                  <a:lnTo>
                    <a:pt x="5443044" y="1371449"/>
                  </a:lnTo>
                  <a:lnTo>
                    <a:pt x="5443141" y="1371870"/>
                  </a:lnTo>
                  <a:lnTo>
                    <a:pt x="5442883" y="1371967"/>
                  </a:lnTo>
                  <a:cubicBezTo>
                    <a:pt x="5442721" y="1372031"/>
                    <a:pt x="5442980" y="1371967"/>
                    <a:pt x="5443141" y="1371967"/>
                  </a:cubicBezTo>
                  <a:lnTo>
                    <a:pt x="5443141" y="1372031"/>
                  </a:lnTo>
                  <a:cubicBezTo>
                    <a:pt x="5443141" y="1372031"/>
                    <a:pt x="5443141" y="1372031"/>
                    <a:pt x="5442980" y="1372128"/>
                  </a:cubicBezTo>
                  <a:cubicBezTo>
                    <a:pt x="5442883" y="1372128"/>
                    <a:pt x="5442883" y="1372193"/>
                    <a:pt x="5442883" y="1372193"/>
                  </a:cubicBezTo>
                  <a:lnTo>
                    <a:pt x="5443141" y="1372193"/>
                  </a:lnTo>
                  <a:cubicBezTo>
                    <a:pt x="5443238" y="1372710"/>
                    <a:pt x="5443303" y="1373131"/>
                    <a:pt x="5443368" y="1373616"/>
                  </a:cubicBezTo>
                  <a:cubicBezTo>
                    <a:pt x="5443368" y="1373616"/>
                    <a:pt x="5443303" y="1373616"/>
                    <a:pt x="5443303" y="1373681"/>
                  </a:cubicBezTo>
                  <a:cubicBezTo>
                    <a:pt x="5442656" y="1374036"/>
                    <a:pt x="5442818" y="1374036"/>
                    <a:pt x="5443368" y="1373778"/>
                  </a:cubicBezTo>
                  <a:lnTo>
                    <a:pt x="5443465" y="1374036"/>
                  </a:lnTo>
                  <a:lnTo>
                    <a:pt x="5442883" y="1374360"/>
                  </a:lnTo>
                  <a:lnTo>
                    <a:pt x="5443465" y="1374198"/>
                  </a:lnTo>
                  <a:lnTo>
                    <a:pt x="5443562" y="1374619"/>
                  </a:lnTo>
                  <a:cubicBezTo>
                    <a:pt x="5443465" y="1374683"/>
                    <a:pt x="5443465" y="1374780"/>
                    <a:pt x="5443562" y="1374780"/>
                  </a:cubicBezTo>
                  <a:lnTo>
                    <a:pt x="5443562" y="1374942"/>
                  </a:lnTo>
                  <a:lnTo>
                    <a:pt x="5442818" y="1375427"/>
                  </a:lnTo>
                  <a:cubicBezTo>
                    <a:pt x="5443303" y="1375201"/>
                    <a:pt x="5443724" y="1375104"/>
                    <a:pt x="5443562" y="1375265"/>
                  </a:cubicBezTo>
                  <a:cubicBezTo>
                    <a:pt x="5443465" y="1375265"/>
                    <a:pt x="5443368" y="1375427"/>
                    <a:pt x="5443238" y="1375524"/>
                  </a:cubicBezTo>
                  <a:cubicBezTo>
                    <a:pt x="5443303" y="1375427"/>
                    <a:pt x="5443465" y="1375427"/>
                    <a:pt x="5443562" y="1375362"/>
                  </a:cubicBezTo>
                  <a:lnTo>
                    <a:pt x="5443562" y="1375427"/>
                  </a:lnTo>
                  <a:cubicBezTo>
                    <a:pt x="5443465" y="1375524"/>
                    <a:pt x="5443465" y="1375524"/>
                    <a:pt x="5443562" y="1375427"/>
                  </a:cubicBezTo>
                  <a:lnTo>
                    <a:pt x="5443562" y="1375524"/>
                  </a:lnTo>
                  <a:cubicBezTo>
                    <a:pt x="5443141" y="1375848"/>
                    <a:pt x="5443465" y="1375686"/>
                    <a:pt x="5443562" y="1375686"/>
                  </a:cubicBezTo>
                  <a:lnTo>
                    <a:pt x="5443627" y="1375945"/>
                  </a:lnTo>
                  <a:lnTo>
                    <a:pt x="5441395" y="1377335"/>
                  </a:lnTo>
                  <a:lnTo>
                    <a:pt x="5441298" y="1377335"/>
                  </a:lnTo>
                  <a:cubicBezTo>
                    <a:pt x="5441395" y="1377271"/>
                    <a:pt x="5441557" y="1377173"/>
                    <a:pt x="5441654" y="1377076"/>
                  </a:cubicBezTo>
                  <a:cubicBezTo>
                    <a:pt x="5442301" y="1376753"/>
                    <a:pt x="5442398" y="1376688"/>
                    <a:pt x="5442042" y="1377012"/>
                  </a:cubicBezTo>
                  <a:cubicBezTo>
                    <a:pt x="5441654" y="1377432"/>
                    <a:pt x="5441654" y="1377594"/>
                    <a:pt x="5442042" y="1377432"/>
                  </a:cubicBezTo>
                  <a:cubicBezTo>
                    <a:pt x="5442139" y="1377335"/>
                    <a:pt x="5442495" y="1377173"/>
                    <a:pt x="5442656" y="1377076"/>
                  </a:cubicBezTo>
                  <a:cubicBezTo>
                    <a:pt x="5442721" y="1377012"/>
                    <a:pt x="5442559" y="1377173"/>
                    <a:pt x="5442721" y="1377173"/>
                  </a:cubicBezTo>
                  <a:cubicBezTo>
                    <a:pt x="5443141" y="1376915"/>
                    <a:pt x="5442042" y="1377756"/>
                    <a:pt x="5442883" y="1377271"/>
                  </a:cubicBezTo>
                  <a:cubicBezTo>
                    <a:pt x="5442559" y="1377594"/>
                    <a:pt x="5443368" y="1377012"/>
                    <a:pt x="5442818" y="1377497"/>
                  </a:cubicBezTo>
                  <a:cubicBezTo>
                    <a:pt x="5442980" y="1377497"/>
                    <a:pt x="5443141" y="1377497"/>
                    <a:pt x="5443368" y="1377432"/>
                  </a:cubicBezTo>
                  <a:cubicBezTo>
                    <a:pt x="5443465" y="1377432"/>
                    <a:pt x="5443627" y="1377271"/>
                    <a:pt x="5443303" y="1377594"/>
                  </a:cubicBezTo>
                  <a:cubicBezTo>
                    <a:pt x="5443238" y="1377659"/>
                    <a:pt x="5443141" y="1377756"/>
                    <a:pt x="5443238" y="1377756"/>
                  </a:cubicBezTo>
                  <a:cubicBezTo>
                    <a:pt x="5443788" y="1377432"/>
                    <a:pt x="5443238" y="1378014"/>
                    <a:pt x="5443465" y="1377917"/>
                  </a:cubicBezTo>
                  <a:cubicBezTo>
                    <a:pt x="5443627" y="1377820"/>
                    <a:pt x="5443724" y="1377756"/>
                    <a:pt x="5443788" y="1377659"/>
                  </a:cubicBezTo>
                  <a:lnTo>
                    <a:pt x="5443885" y="1378014"/>
                  </a:lnTo>
                  <a:cubicBezTo>
                    <a:pt x="5443788" y="1378079"/>
                    <a:pt x="5443724" y="1378176"/>
                    <a:pt x="5443627" y="1378241"/>
                  </a:cubicBezTo>
                  <a:cubicBezTo>
                    <a:pt x="5443562" y="1378338"/>
                    <a:pt x="5443724" y="1378241"/>
                    <a:pt x="5443885" y="1378079"/>
                  </a:cubicBezTo>
                  <a:cubicBezTo>
                    <a:pt x="5444112" y="1380149"/>
                    <a:pt x="5444467" y="1382801"/>
                    <a:pt x="5446181" y="1385938"/>
                  </a:cubicBezTo>
                  <a:cubicBezTo>
                    <a:pt x="5446181" y="1386035"/>
                    <a:pt x="5446181" y="1386100"/>
                    <a:pt x="5446181" y="1386100"/>
                  </a:cubicBezTo>
                  <a:cubicBezTo>
                    <a:pt x="5446052" y="1386682"/>
                    <a:pt x="5445955" y="1387264"/>
                    <a:pt x="5445858" y="1387684"/>
                  </a:cubicBezTo>
                  <a:cubicBezTo>
                    <a:pt x="5445793" y="1387781"/>
                    <a:pt x="5445632" y="1388008"/>
                    <a:pt x="5445438" y="1388590"/>
                  </a:cubicBezTo>
                  <a:cubicBezTo>
                    <a:pt x="5445211" y="1389495"/>
                    <a:pt x="5445050" y="1390239"/>
                    <a:pt x="5444953" y="1390918"/>
                  </a:cubicBezTo>
                  <a:cubicBezTo>
                    <a:pt x="5445211" y="1390078"/>
                    <a:pt x="5445438" y="1389334"/>
                    <a:pt x="5445793" y="1388590"/>
                  </a:cubicBezTo>
                  <a:cubicBezTo>
                    <a:pt x="5445793" y="1389172"/>
                    <a:pt x="5445535" y="1390175"/>
                    <a:pt x="5445696" y="1390175"/>
                  </a:cubicBezTo>
                  <a:cubicBezTo>
                    <a:pt x="5445535" y="1390918"/>
                    <a:pt x="5445438" y="1391501"/>
                    <a:pt x="5445308" y="1392244"/>
                  </a:cubicBezTo>
                  <a:cubicBezTo>
                    <a:pt x="5444953" y="1393409"/>
                    <a:pt x="5444564" y="1394573"/>
                    <a:pt x="5444209" y="1395640"/>
                  </a:cubicBezTo>
                  <a:lnTo>
                    <a:pt x="5444209" y="1395478"/>
                  </a:lnTo>
                  <a:cubicBezTo>
                    <a:pt x="5444112" y="1395543"/>
                    <a:pt x="5444047" y="1395640"/>
                    <a:pt x="5444047" y="1395802"/>
                  </a:cubicBezTo>
                  <a:cubicBezTo>
                    <a:pt x="5443885" y="1395640"/>
                    <a:pt x="5443788" y="1395543"/>
                    <a:pt x="5443627" y="1396384"/>
                  </a:cubicBezTo>
                  <a:cubicBezTo>
                    <a:pt x="5443724" y="1396222"/>
                    <a:pt x="5443885" y="1396125"/>
                    <a:pt x="5444047" y="1395802"/>
                  </a:cubicBezTo>
                  <a:lnTo>
                    <a:pt x="5444112" y="1395899"/>
                  </a:lnTo>
                  <a:cubicBezTo>
                    <a:pt x="5443885" y="1396546"/>
                    <a:pt x="5443627" y="1397225"/>
                    <a:pt x="5443368" y="1397872"/>
                  </a:cubicBezTo>
                  <a:cubicBezTo>
                    <a:pt x="5443141" y="1397872"/>
                    <a:pt x="5442883" y="1397872"/>
                    <a:pt x="5442656" y="1397775"/>
                  </a:cubicBezTo>
                  <a:lnTo>
                    <a:pt x="5442656" y="1397451"/>
                  </a:lnTo>
                  <a:lnTo>
                    <a:pt x="5442495" y="1397710"/>
                  </a:lnTo>
                  <a:lnTo>
                    <a:pt x="5442236" y="1397613"/>
                  </a:lnTo>
                  <a:cubicBezTo>
                    <a:pt x="5442398" y="1396384"/>
                    <a:pt x="5442398" y="1396287"/>
                    <a:pt x="5441912" y="1397128"/>
                  </a:cubicBezTo>
                  <a:cubicBezTo>
                    <a:pt x="5441912" y="1396707"/>
                    <a:pt x="5441912" y="1396287"/>
                    <a:pt x="5441912" y="1395899"/>
                  </a:cubicBezTo>
                  <a:cubicBezTo>
                    <a:pt x="5441815" y="1395964"/>
                    <a:pt x="5441557" y="1396222"/>
                    <a:pt x="5441492" y="1396287"/>
                  </a:cubicBezTo>
                  <a:cubicBezTo>
                    <a:pt x="5441233" y="1396384"/>
                    <a:pt x="5441395" y="1395705"/>
                    <a:pt x="5441395" y="1395317"/>
                  </a:cubicBezTo>
                  <a:cubicBezTo>
                    <a:pt x="5441654" y="1394896"/>
                    <a:pt x="5441815" y="1394476"/>
                    <a:pt x="5441815" y="1393991"/>
                  </a:cubicBezTo>
                  <a:cubicBezTo>
                    <a:pt x="5441654" y="1394152"/>
                    <a:pt x="5441395" y="1394379"/>
                    <a:pt x="5441169" y="1394638"/>
                  </a:cubicBezTo>
                  <a:cubicBezTo>
                    <a:pt x="5441072" y="1394735"/>
                    <a:pt x="5440975" y="1395058"/>
                    <a:pt x="5440748" y="1395543"/>
                  </a:cubicBezTo>
                  <a:cubicBezTo>
                    <a:pt x="5440910" y="1394638"/>
                    <a:pt x="5440231" y="1395058"/>
                    <a:pt x="5441298" y="1392988"/>
                  </a:cubicBezTo>
                  <a:cubicBezTo>
                    <a:pt x="5440975" y="1393473"/>
                    <a:pt x="5440813" y="1393829"/>
                    <a:pt x="5440651" y="1393991"/>
                  </a:cubicBezTo>
                  <a:cubicBezTo>
                    <a:pt x="5440489" y="1394152"/>
                    <a:pt x="5440392" y="1394217"/>
                    <a:pt x="5440231" y="1394217"/>
                  </a:cubicBezTo>
                  <a:cubicBezTo>
                    <a:pt x="5440425" y="1393570"/>
                    <a:pt x="5440587" y="1392988"/>
                    <a:pt x="5440813" y="1392244"/>
                  </a:cubicBezTo>
                  <a:cubicBezTo>
                    <a:pt x="5440489" y="1392665"/>
                    <a:pt x="5440328" y="1392891"/>
                    <a:pt x="5440231" y="1393085"/>
                  </a:cubicBezTo>
                  <a:cubicBezTo>
                    <a:pt x="5439972" y="1393635"/>
                    <a:pt x="5439746" y="1393991"/>
                    <a:pt x="5439487" y="1394217"/>
                  </a:cubicBezTo>
                  <a:cubicBezTo>
                    <a:pt x="5439422" y="1394217"/>
                    <a:pt x="5439422" y="1394217"/>
                    <a:pt x="5439325" y="1394217"/>
                  </a:cubicBezTo>
                  <a:lnTo>
                    <a:pt x="5439972" y="1392503"/>
                  </a:lnTo>
                  <a:cubicBezTo>
                    <a:pt x="5439746" y="1393085"/>
                    <a:pt x="5439325" y="1393732"/>
                    <a:pt x="5439002" y="1394314"/>
                  </a:cubicBezTo>
                  <a:cubicBezTo>
                    <a:pt x="5438743" y="1394314"/>
                    <a:pt x="5438517" y="1394476"/>
                    <a:pt x="5438258" y="1394638"/>
                  </a:cubicBezTo>
                  <a:cubicBezTo>
                    <a:pt x="5438258" y="1394379"/>
                    <a:pt x="5438161" y="1394379"/>
                    <a:pt x="5437902" y="1394735"/>
                  </a:cubicBezTo>
                  <a:cubicBezTo>
                    <a:pt x="5437838" y="1394799"/>
                    <a:pt x="5437773" y="1394799"/>
                    <a:pt x="5437773" y="1394896"/>
                  </a:cubicBezTo>
                  <a:cubicBezTo>
                    <a:pt x="5437158" y="1394379"/>
                    <a:pt x="5436609" y="1393991"/>
                    <a:pt x="5436091" y="1393570"/>
                  </a:cubicBezTo>
                  <a:cubicBezTo>
                    <a:pt x="5436091" y="1393473"/>
                    <a:pt x="5436188" y="1393409"/>
                    <a:pt x="5436188" y="1393247"/>
                  </a:cubicBezTo>
                  <a:cubicBezTo>
                    <a:pt x="5436091" y="1393312"/>
                    <a:pt x="5436026" y="1393409"/>
                    <a:pt x="5436026" y="1393473"/>
                  </a:cubicBezTo>
                  <a:cubicBezTo>
                    <a:pt x="5435768" y="1393312"/>
                    <a:pt x="5435606" y="1393150"/>
                    <a:pt x="5435444" y="1392988"/>
                  </a:cubicBezTo>
                  <a:cubicBezTo>
                    <a:pt x="5435347" y="1392729"/>
                    <a:pt x="5435186" y="1392568"/>
                    <a:pt x="5435089" y="1392309"/>
                  </a:cubicBezTo>
                  <a:lnTo>
                    <a:pt x="5435186" y="1392244"/>
                  </a:lnTo>
                  <a:cubicBezTo>
                    <a:pt x="5435283" y="1392147"/>
                    <a:pt x="5435186" y="1392147"/>
                    <a:pt x="5435186" y="1392083"/>
                  </a:cubicBezTo>
                  <a:lnTo>
                    <a:pt x="5435089" y="1392244"/>
                  </a:lnTo>
                  <a:cubicBezTo>
                    <a:pt x="5434700" y="1391662"/>
                    <a:pt x="5434183" y="1391242"/>
                    <a:pt x="5433633" y="1390821"/>
                  </a:cubicBezTo>
                  <a:cubicBezTo>
                    <a:pt x="5433019" y="1389851"/>
                    <a:pt x="5432469" y="1388849"/>
                    <a:pt x="5432307" y="1387684"/>
                  </a:cubicBezTo>
                  <a:cubicBezTo>
                    <a:pt x="5432695" y="1386940"/>
                    <a:pt x="5432889" y="1386294"/>
                    <a:pt x="5432631" y="1386035"/>
                  </a:cubicBezTo>
                  <a:cubicBezTo>
                    <a:pt x="5431046" y="1383803"/>
                    <a:pt x="5430820" y="1381475"/>
                    <a:pt x="5427165" y="1380408"/>
                  </a:cubicBezTo>
                  <a:cubicBezTo>
                    <a:pt x="5427068" y="1380408"/>
                    <a:pt x="5427003" y="1380408"/>
                    <a:pt x="5426906" y="1380408"/>
                  </a:cubicBezTo>
                  <a:cubicBezTo>
                    <a:pt x="5427068" y="1380311"/>
                    <a:pt x="5427230" y="1380149"/>
                    <a:pt x="5427488" y="1380084"/>
                  </a:cubicBezTo>
                  <a:cubicBezTo>
                    <a:pt x="5427230" y="1380149"/>
                    <a:pt x="5427003" y="1380246"/>
                    <a:pt x="5426809" y="1380311"/>
                  </a:cubicBezTo>
                  <a:lnTo>
                    <a:pt x="5426906" y="1380084"/>
                  </a:lnTo>
                  <a:lnTo>
                    <a:pt x="5427230" y="1379890"/>
                  </a:lnTo>
                  <a:cubicBezTo>
                    <a:pt x="5427165" y="1379890"/>
                    <a:pt x="5427068" y="1379890"/>
                    <a:pt x="5427003" y="1379890"/>
                  </a:cubicBezTo>
                  <a:cubicBezTo>
                    <a:pt x="5427068" y="1379567"/>
                    <a:pt x="5427165" y="1379243"/>
                    <a:pt x="5427230" y="1378985"/>
                  </a:cubicBezTo>
                  <a:lnTo>
                    <a:pt x="5427553" y="1378920"/>
                  </a:lnTo>
                  <a:cubicBezTo>
                    <a:pt x="5427650" y="1378823"/>
                    <a:pt x="5427747" y="1378758"/>
                    <a:pt x="5427812" y="1378661"/>
                  </a:cubicBezTo>
                  <a:cubicBezTo>
                    <a:pt x="5427909" y="1378661"/>
                    <a:pt x="5427974" y="1378596"/>
                    <a:pt x="5428071" y="1378499"/>
                  </a:cubicBezTo>
                  <a:cubicBezTo>
                    <a:pt x="5427909" y="1378499"/>
                    <a:pt x="5427747" y="1378499"/>
                    <a:pt x="5427553" y="1378499"/>
                  </a:cubicBezTo>
                  <a:lnTo>
                    <a:pt x="5427230" y="1378661"/>
                  </a:lnTo>
                  <a:cubicBezTo>
                    <a:pt x="5427230" y="1378402"/>
                    <a:pt x="5427327" y="1378176"/>
                    <a:pt x="5427327" y="1378014"/>
                  </a:cubicBezTo>
                  <a:lnTo>
                    <a:pt x="5427553" y="1377917"/>
                  </a:lnTo>
                  <a:cubicBezTo>
                    <a:pt x="5427909" y="1377756"/>
                    <a:pt x="5427909" y="1377756"/>
                    <a:pt x="5427909" y="1377594"/>
                  </a:cubicBezTo>
                  <a:cubicBezTo>
                    <a:pt x="5427650" y="1377659"/>
                    <a:pt x="5427488" y="1377756"/>
                    <a:pt x="5427327" y="1377756"/>
                  </a:cubicBezTo>
                  <a:cubicBezTo>
                    <a:pt x="5427327" y="1377497"/>
                    <a:pt x="5427230" y="1377271"/>
                    <a:pt x="5427165" y="1377076"/>
                  </a:cubicBezTo>
                  <a:cubicBezTo>
                    <a:pt x="5427327" y="1377012"/>
                    <a:pt x="5427488" y="1376915"/>
                    <a:pt x="5427650" y="1376915"/>
                  </a:cubicBezTo>
                  <a:cubicBezTo>
                    <a:pt x="5427488" y="1377012"/>
                    <a:pt x="5427327" y="1377012"/>
                    <a:pt x="5427165" y="1377076"/>
                  </a:cubicBezTo>
                  <a:cubicBezTo>
                    <a:pt x="5427003" y="1376527"/>
                    <a:pt x="5426583" y="1376009"/>
                    <a:pt x="5425677" y="1375686"/>
                  </a:cubicBezTo>
                  <a:cubicBezTo>
                    <a:pt x="5425483" y="1374942"/>
                    <a:pt x="5425419" y="1374101"/>
                    <a:pt x="5425257" y="1373357"/>
                  </a:cubicBezTo>
                  <a:lnTo>
                    <a:pt x="5425354" y="1373357"/>
                  </a:lnTo>
                  <a:cubicBezTo>
                    <a:pt x="5425419" y="1373196"/>
                    <a:pt x="5425483" y="1373131"/>
                    <a:pt x="5425483" y="1373034"/>
                  </a:cubicBezTo>
                  <a:cubicBezTo>
                    <a:pt x="5425483" y="1373034"/>
                    <a:pt x="5425354" y="1372937"/>
                    <a:pt x="5425257" y="1372937"/>
                  </a:cubicBezTo>
                  <a:lnTo>
                    <a:pt x="5425257" y="1372775"/>
                  </a:lnTo>
                  <a:cubicBezTo>
                    <a:pt x="5425354" y="1372710"/>
                    <a:pt x="5425419" y="1372710"/>
                    <a:pt x="5425257" y="1372710"/>
                  </a:cubicBezTo>
                  <a:lnTo>
                    <a:pt x="5425095" y="1371611"/>
                  </a:lnTo>
                  <a:cubicBezTo>
                    <a:pt x="5425580" y="1371546"/>
                    <a:pt x="5426098" y="1371449"/>
                    <a:pt x="5426583" y="1371384"/>
                  </a:cubicBezTo>
                  <a:cubicBezTo>
                    <a:pt x="5426259" y="1371384"/>
                    <a:pt x="5426001" y="1371287"/>
                    <a:pt x="5425904" y="1371287"/>
                  </a:cubicBezTo>
                  <a:cubicBezTo>
                    <a:pt x="5425677" y="1371384"/>
                    <a:pt x="5425419" y="1371449"/>
                    <a:pt x="5425095" y="1371546"/>
                  </a:cubicBezTo>
                  <a:cubicBezTo>
                    <a:pt x="5424934" y="1370802"/>
                    <a:pt x="5424739" y="1369961"/>
                    <a:pt x="5424610" y="1369218"/>
                  </a:cubicBezTo>
                  <a:cubicBezTo>
                    <a:pt x="5424934" y="1369218"/>
                    <a:pt x="5425160" y="1369153"/>
                    <a:pt x="5425580" y="1369153"/>
                  </a:cubicBezTo>
                  <a:cubicBezTo>
                    <a:pt x="5425160" y="1369153"/>
                    <a:pt x="5424934" y="1369153"/>
                    <a:pt x="5424610" y="1369153"/>
                  </a:cubicBezTo>
                  <a:cubicBezTo>
                    <a:pt x="5424416" y="1368312"/>
                    <a:pt x="5424093" y="1367471"/>
                    <a:pt x="5423834" y="1366566"/>
                  </a:cubicBezTo>
                  <a:cubicBezTo>
                    <a:pt x="5424093" y="1366501"/>
                    <a:pt x="5424416" y="1366501"/>
                    <a:pt x="5424675" y="1366404"/>
                  </a:cubicBezTo>
                  <a:cubicBezTo>
                    <a:pt x="5424351" y="1366404"/>
                    <a:pt x="5424093" y="1366404"/>
                    <a:pt x="5423834" y="1366404"/>
                  </a:cubicBezTo>
                  <a:lnTo>
                    <a:pt x="5423769" y="1366404"/>
                  </a:lnTo>
                  <a:lnTo>
                    <a:pt x="5423608" y="1365984"/>
                  </a:lnTo>
                  <a:lnTo>
                    <a:pt x="5423511" y="1365984"/>
                  </a:lnTo>
                  <a:lnTo>
                    <a:pt x="5423413" y="1365822"/>
                  </a:lnTo>
                  <a:cubicBezTo>
                    <a:pt x="5423608" y="1365757"/>
                    <a:pt x="5423834" y="1365660"/>
                    <a:pt x="5423931" y="1365595"/>
                  </a:cubicBezTo>
                  <a:cubicBezTo>
                    <a:pt x="5424093" y="1365401"/>
                    <a:pt x="5424351" y="1365240"/>
                    <a:pt x="5424610" y="1365078"/>
                  </a:cubicBezTo>
                  <a:cubicBezTo>
                    <a:pt x="5424675" y="1365078"/>
                    <a:pt x="5424836" y="1365078"/>
                    <a:pt x="5424934" y="1365078"/>
                  </a:cubicBezTo>
                  <a:lnTo>
                    <a:pt x="5424934" y="1365013"/>
                  </a:lnTo>
                  <a:lnTo>
                    <a:pt x="5424675" y="1365078"/>
                  </a:lnTo>
                  <a:cubicBezTo>
                    <a:pt x="5424351" y="1365078"/>
                    <a:pt x="5424093" y="1365175"/>
                    <a:pt x="5423608" y="1365175"/>
                  </a:cubicBezTo>
                  <a:cubicBezTo>
                    <a:pt x="5423608" y="1365078"/>
                    <a:pt x="5423284" y="1365013"/>
                    <a:pt x="5423187" y="1365013"/>
                  </a:cubicBezTo>
                  <a:cubicBezTo>
                    <a:pt x="5423187" y="1365013"/>
                    <a:pt x="5423284" y="1364916"/>
                    <a:pt x="5423672" y="1364852"/>
                  </a:cubicBezTo>
                  <a:cubicBezTo>
                    <a:pt x="5423769" y="1364852"/>
                    <a:pt x="5423769" y="1364755"/>
                    <a:pt x="5423769" y="1364755"/>
                  </a:cubicBezTo>
                  <a:lnTo>
                    <a:pt x="5423672" y="1364658"/>
                  </a:lnTo>
                  <a:cubicBezTo>
                    <a:pt x="5423672" y="1364658"/>
                    <a:pt x="5423413" y="1364658"/>
                    <a:pt x="5423187" y="1364755"/>
                  </a:cubicBezTo>
                  <a:lnTo>
                    <a:pt x="5423090" y="1364755"/>
                  </a:lnTo>
                  <a:lnTo>
                    <a:pt x="5423090" y="1364658"/>
                  </a:lnTo>
                  <a:cubicBezTo>
                    <a:pt x="5423187" y="1364658"/>
                    <a:pt x="5423413" y="1364658"/>
                    <a:pt x="5423413" y="1364658"/>
                  </a:cubicBezTo>
                  <a:cubicBezTo>
                    <a:pt x="5423511" y="1364658"/>
                    <a:pt x="5423608" y="1364755"/>
                    <a:pt x="5423672" y="1364755"/>
                  </a:cubicBezTo>
                  <a:cubicBezTo>
                    <a:pt x="5423511" y="1364658"/>
                    <a:pt x="5423187" y="1364593"/>
                    <a:pt x="5423413" y="1364496"/>
                  </a:cubicBezTo>
                  <a:cubicBezTo>
                    <a:pt x="5423931" y="1364431"/>
                    <a:pt x="5423608" y="1364334"/>
                    <a:pt x="5423413" y="1364172"/>
                  </a:cubicBezTo>
                  <a:cubicBezTo>
                    <a:pt x="5423090" y="1364011"/>
                    <a:pt x="5424351" y="1364108"/>
                    <a:pt x="5424416" y="1363914"/>
                  </a:cubicBezTo>
                  <a:cubicBezTo>
                    <a:pt x="5423931" y="1363849"/>
                    <a:pt x="5423090" y="1363752"/>
                    <a:pt x="5423025" y="1363590"/>
                  </a:cubicBezTo>
                  <a:cubicBezTo>
                    <a:pt x="5423284" y="1363590"/>
                    <a:pt x="5423511" y="1363590"/>
                    <a:pt x="5423834" y="1363590"/>
                  </a:cubicBezTo>
                  <a:lnTo>
                    <a:pt x="5422928" y="1363170"/>
                  </a:lnTo>
                  <a:cubicBezTo>
                    <a:pt x="5423090" y="1363105"/>
                    <a:pt x="5423349" y="1363105"/>
                    <a:pt x="5423413" y="1363008"/>
                  </a:cubicBezTo>
                  <a:cubicBezTo>
                    <a:pt x="5423672" y="1362943"/>
                    <a:pt x="5422282" y="1362846"/>
                    <a:pt x="5423187" y="1362782"/>
                  </a:cubicBezTo>
                  <a:cubicBezTo>
                    <a:pt x="5423511" y="1362685"/>
                    <a:pt x="5423349" y="1362588"/>
                    <a:pt x="5423413" y="1362523"/>
                  </a:cubicBezTo>
                  <a:lnTo>
                    <a:pt x="5423413" y="1362426"/>
                  </a:lnTo>
                  <a:cubicBezTo>
                    <a:pt x="5423187" y="1362426"/>
                    <a:pt x="5423025" y="1362361"/>
                    <a:pt x="5422767" y="1362361"/>
                  </a:cubicBezTo>
                  <a:lnTo>
                    <a:pt x="5423284" y="1361779"/>
                  </a:lnTo>
                  <a:cubicBezTo>
                    <a:pt x="5423608" y="1361779"/>
                    <a:pt x="5424093" y="1361779"/>
                    <a:pt x="5424513" y="1361779"/>
                  </a:cubicBezTo>
                  <a:cubicBezTo>
                    <a:pt x="5424093" y="1361682"/>
                    <a:pt x="5423769" y="1361617"/>
                    <a:pt x="5423349" y="1361520"/>
                  </a:cubicBezTo>
                  <a:cubicBezTo>
                    <a:pt x="5423769" y="1361520"/>
                    <a:pt x="5424028" y="1361456"/>
                    <a:pt x="5424513" y="1361456"/>
                  </a:cubicBezTo>
                  <a:cubicBezTo>
                    <a:pt x="5424190" y="1361359"/>
                    <a:pt x="5423931" y="1361359"/>
                    <a:pt x="5423672" y="1361262"/>
                  </a:cubicBezTo>
                  <a:cubicBezTo>
                    <a:pt x="5423608" y="1361100"/>
                    <a:pt x="5423413" y="1361035"/>
                    <a:pt x="5423413" y="1360874"/>
                  </a:cubicBezTo>
                  <a:cubicBezTo>
                    <a:pt x="5423413" y="1360777"/>
                    <a:pt x="5423608" y="1360712"/>
                    <a:pt x="5423025" y="1360712"/>
                  </a:cubicBezTo>
                  <a:lnTo>
                    <a:pt x="5423025" y="1360615"/>
                  </a:lnTo>
                  <a:cubicBezTo>
                    <a:pt x="5424093" y="1360712"/>
                    <a:pt x="5423672" y="1360518"/>
                    <a:pt x="5423511" y="1360453"/>
                  </a:cubicBezTo>
                  <a:lnTo>
                    <a:pt x="5423187" y="1360292"/>
                  </a:lnTo>
                  <a:cubicBezTo>
                    <a:pt x="5423284" y="1360033"/>
                    <a:pt x="5423413" y="1359871"/>
                    <a:pt x="5423413" y="1359709"/>
                  </a:cubicBezTo>
                  <a:cubicBezTo>
                    <a:pt x="5423672" y="1358966"/>
                    <a:pt x="5423834" y="1358222"/>
                    <a:pt x="5423931" y="1357478"/>
                  </a:cubicBezTo>
                  <a:cubicBezTo>
                    <a:pt x="5424351" y="1357478"/>
                    <a:pt x="5424254" y="1357381"/>
                    <a:pt x="5424836" y="1357478"/>
                  </a:cubicBezTo>
                  <a:cubicBezTo>
                    <a:pt x="5424513" y="1357381"/>
                    <a:pt x="5424190" y="1357316"/>
                    <a:pt x="5423931" y="1357219"/>
                  </a:cubicBezTo>
                  <a:lnTo>
                    <a:pt x="5423931" y="1357057"/>
                  </a:lnTo>
                  <a:lnTo>
                    <a:pt x="5424190" y="1357057"/>
                  </a:lnTo>
                  <a:lnTo>
                    <a:pt x="5423931" y="1356960"/>
                  </a:lnTo>
                  <a:lnTo>
                    <a:pt x="5424254" y="1356572"/>
                  </a:lnTo>
                  <a:cubicBezTo>
                    <a:pt x="5425354" y="1356637"/>
                    <a:pt x="5425419" y="1356378"/>
                    <a:pt x="5426680" y="1356572"/>
                  </a:cubicBezTo>
                  <a:cubicBezTo>
                    <a:pt x="5425742" y="1356378"/>
                    <a:pt x="5425257" y="1356314"/>
                    <a:pt x="5424513" y="1356217"/>
                  </a:cubicBezTo>
                  <a:cubicBezTo>
                    <a:pt x="5425095" y="1356217"/>
                    <a:pt x="5425483" y="1356217"/>
                    <a:pt x="5425904" y="1356152"/>
                  </a:cubicBezTo>
                  <a:lnTo>
                    <a:pt x="5425839" y="1356152"/>
                  </a:lnTo>
                  <a:cubicBezTo>
                    <a:pt x="5424739" y="1355893"/>
                    <a:pt x="5425677" y="1355893"/>
                    <a:pt x="5425095" y="1355731"/>
                  </a:cubicBezTo>
                  <a:lnTo>
                    <a:pt x="5425160" y="1355731"/>
                  </a:lnTo>
                  <a:cubicBezTo>
                    <a:pt x="5425580" y="1355634"/>
                    <a:pt x="5426001" y="1355570"/>
                    <a:pt x="5426421" y="1355570"/>
                  </a:cubicBezTo>
                  <a:lnTo>
                    <a:pt x="5425419" y="1354826"/>
                  </a:lnTo>
                  <a:lnTo>
                    <a:pt x="5425483" y="1354729"/>
                  </a:lnTo>
                  <a:lnTo>
                    <a:pt x="5425580" y="1354664"/>
                  </a:lnTo>
                  <a:cubicBezTo>
                    <a:pt x="5426421" y="1354826"/>
                    <a:pt x="5426001" y="1354664"/>
                    <a:pt x="5426001" y="1354502"/>
                  </a:cubicBezTo>
                  <a:cubicBezTo>
                    <a:pt x="5426001" y="1354308"/>
                    <a:pt x="5426259" y="1354244"/>
                    <a:pt x="5426324" y="1354147"/>
                  </a:cubicBezTo>
                  <a:cubicBezTo>
                    <a:pt x="5426583" y="1354244"/>
                    <a:pt x="5426906" y="1354244"/>
                    <a:pt x="5427165" y="1354308"/>
                  </a:cubicBezTo>
                  <a:cubicBezTo>
                    <a:pt x="5427230" y="1354244"/>
                    <a:pt x="5426421" y="1353920"/>
                    <a:pt x="5427327" y="1353985"/>
                  </a:cubicBezTo>
                  <a:cubicBezTo>
                    <a:pt x="5427424" y="1353985"/>
                    <a:pt x="5427230" y="1353823"/>
                    <a:pt x="5426745" y="1353759"/>
                  </a:cubicBezTo>
                  <a:lnTo>
                    <a:pt x="5426324" y="1353662"/>
                  </a:lnTo>
                  <a:cubicBezTo>
                    <a:pt x="5426421" y="1353662"/>
                    <a:pt x="5426486" y="1353565"/>
                    <a:pt x="5426486" y="1353565"/>
                  </a:cubicBezTo>
                  <a:cubicBezTo>
                    <a:pt x="5427230" y="1353823"/>
                    <a:pt x="5427230" y="1353662"/>
                    <a:pt x="5427747" y="1353759"/>
                  </a:cubicBezTo>
                  <a:lnTo>
                    <a:pt x="5426745" y="1353338"/>
                  </a:lnTo>
                  <a:cubicBezTo>
                    <a:pt x="5426745" y="1353079"/>
                    <a:pt x="5427327" y="1353079"/>
                    <a:pt x="5428394" y="1353241"/>
                  </a:cubicBezTo>
                  <a:cubicBezTo>
                    <a:pt x="5427488" y="1352821"/>
                    <a:pt x="5427068" y="1352594"/>
                    <a:pt x="5427003" y="1352433"/>
                  </a:cubicBezTo>
                  <a:lnTo>
                    <a:pt x="5427068" y="1352239"/>
                  </a:lnTo>
                  <a:cubicBezTo>
                    <a:pt x="5427165" y="1352239"/>
                    <a:pt x="5427230" y="1352174"/>
                    <a:pt x="5427424" y="1352174"/>
                  </a:cubicBezTo>
                  <a:cubicBezTo>
                    <a:pt x="5427650" y="1352174"/>
                    <a:pt x="5427488" y="1352077"/>
                    <a:pt x="5427230" y="1352012"/>
                  </a:cubicBezTo>
                  <a:lnTo>
                    <a:pt x="5427165" y="1352012"/>
                  </a:lnTo>
                  <a:lnTo>
                    <a:pt x="5427553" y="1351333"/>
                  </a:lnTo>
                  <a:cubicBezTo>
                    <a:pt x="5427747" y="1351430"/>
                    <a:pt x="5427909" y="1351430"/>
                    <a:pt x="5428168" y="1351495"/>
                  </a:cubicBezTo>
                  <a:cubicBezTo>
                    <a:pt x="5427909" y="1351430"/>
                    <a:pt x="5427812" y="1351333"/>
                    <a:pt x="5427650" y="1351268"/>
                  </a:cubicBezTo>
                  <a:cubicBezTo>
                    <a:pt x="5427909" y="1350751"/>
                    <a:pt x="5428232" y="1350169"/>
                    <a:pt x="5428394" y="1349684"/>
                  </a:cubicBezTo>
                  <a:cubicBezTo>
                    <a:pt x="5428653" y="1349684"/>
                    <a:pt x="5428750" y="1349619"/>
                    <a:pt x="5428653" y="1349522"/>
                  </a:cubicBezTo>
                  <a:cubicBezTo>
                    <a:pt x="5428556" y="1349360"/>
                    <a:pt x="5428750" y="1349360"/>
                    <a:pt x="5429397" y="1349619"/>
                  </a:cubicBezTo>
                  <a:cubicBezTo>
                    <a:pt x="5429720" y="1349781"/>
                    <a:pt x="5429979" y="1349845"/>
                    <a:pt x="5430399" y="1350007"/>
                  </a:cubicBezTo>
                  <a:lnTo>
                    <a:pt x="5430820" y="1350007"/>
                  </a:lnTo>
                  <a:cubicBezTo>
                    <a:pt x="5431143" y="1350169"/>
                    <a:pt x="5431466" y="1350266"/>
                    <a:pt x="5432049" y="1350525"/>
                  </a:cubicBezTo>
                  <a:cubicBezTo>
                    <a:pt x="5431790" y="1350363"/>
                    <a:pt x="5431628" y="1350169"/>
                    <a:pt x="5431466" y="1350169"/>
                  </a:cubicBezTo>
                  <a:cubicBezTo>
                    <a:pt x="5430399" y="1349684"/>
                    <a:pt x="5430464" y="1349684"/>
                    <a:pt x="5430237" y="1349425"/>
                  </a:cubicBezTo>
                  <a:cubicBezTo>
                    <a:pt x="5430043" y="1349263"/>
                    <a:pt x="5430561" y="1349360"/>
                    <a:pt x="5430043" y="1349037"/>
                  </a:cubicBezTo>
                  <a:cubicBezTo>
                    <a:pt x="5429817" y="1348843"/>
                    <a:pt x="5430140" y="1348843"/>
                    <a:pt x="5430237" y="1348778"/>
                  </a:cubicBezTo>
                  <a:cubicBezTo>
                    <a:pt x="5430464" y="1348681"/>
                    <a:pt x="5430561" y="1348616"/>
                    <a:pt x="5430464" y="1348293"/>
                  </a:cubicBezTo>
                  <a:lnTo>
                    <a:pt x="5430399" y="1348293"/>
                  </a:lnTo>
                  <a:lnTo>
                    <a:pt x="5430464" y="1348293"/>
                  </a:lnTo>
                  <a:cubicBezTo>
                    <a:pt x="5430399" y="1348196"/>
                    <a:pt x="5430399" y="1348099"/>
                    <a:pt x="5430237" y="1347937"/>
                  </a:cubicBezTo>
                  <a:cubicBezTo>
                    <a:pt x="5430561" y="1348099"/>
                    <a:pt x="5430723" y="1348196"/>
                    <a:pt x="5430884" y="1348358"/>
                  </a:cubicBezTo>
                  <a:cubicBezTo>
                    <a:pt x="5431046" y="1348455"/>
                    <a:pt x="5431208" y="1348616"/>
                    <a:pt x="5431369" y="1348681"/>
                  </a:cubicBezTo>
                  <a:cubicBezTo>
                    <a:pt x="5431887" y="1348843"/>
                    <a:pt x="5431790" y="1348681"/>
                    <a:pt x="5431563" y="1348519"/>
                  </a:cubicBezTo>
                  <a:cubicBezTo>
                    <a:pt x="5431466" y="1348455"/>
                    <a:pt x="5431046" y="1348099"/>
                    <a:pt x="5431693" y="1348358"/>
                  </a:cubicBezTo>
                  <a:cubicBezTo>
                    <a:pt x="5431628" y="1348293"/>
                    <a:pt x="5431628" y="1348293"/>
                    <a:pt x="5431563" y="1348099"/>
                  </a:cubicBezTo>
                  <a:cubicBezTo>
                    <a:pt x="5431143" y="1347711"/>
                    <a:pt x="5430723" y="1347355"/>
                    <a:pt x="5430949" y="1347290"/>
                  </a:cubicBezTo>
                  <a:cubicBezTo>
                    <a:pt x="5431369" y="1347129"/>
                    <a:pt x="5431208" y="1346611"/>
                    <a:pt x="5431790" y="1346547"/>
                  </a:cubicBezTo>
                  <a:cubicBezTo>
                    <a:pt x="5432210" y="1346450"/>
                    <a:pt x="5432113" y="1346450"/>
                    <a:pt x="5433019" y="1346773"/>
                  </a:cubicBezTo>
                  <a:cubicBezTo>
                    <a:pt x="5432792" y="1346547"/>
                    <a:pt x="5432372" y="1346288"/>
                    <a:pt x="5432307" y="1346126"/>
                  </a:cubicBezTo>
                  <a:cubicBezTo>
                    <a:pt x="5432210" y="1345964"/>
                    <a:pt x="5432372" y="1346029"/>
                    <a:pt x="5432469" y="1345964"/>
                  </a:cubicBezTo>
                  <a:cubicBezTo>
                    <a:pt x="5432534" y="1345867"/>
                    <a:pt x="5432792" y="1345964"/>
                    <a:pt x="5432534" y="1345706"/>
                  </a:cubicBezTo>
                  <a:cubicBezTo>
                    <a:pt x="5432469" y="1345544"/>
                    <a:pt x="5433019" y="1345803"/>
                    <a:pt x="5432954" y="1345706"/>
                  </a:cubicBezTo>
                  <a:cubicBezTo>
                    <a:pt x="5432792" y="1345544"/>
                    <a:pt x="5432954" y="1345544"/>
                    <a:pt x="5433019" y="1345479"/>
                  </a:cubicBezTo>
                  <a:cubicBezTo>
                    <a:pt x="5433277" y="1345382"/>
                    <a:pt x="5433536" y="1345285"/>
                    <a:pt x="5433698" y="1345221"/>
                  </a:cubicBezTo>
                  <a:cubicBezTo>
                    <a:pt x="5433763" y="1345124"/>
                    <a:pt x="5434118" y="1345221"/>
                    <a:pt x="5433957" y="1344962"/>
                  </a:cubicBezTo>
                  <a:cubicBezTo>
                    <a:pt x="5433860" y="1344897"/>
                    <a:pt x="5434442" y="1345124"/>
                    <a:pt x="5434118" y="1344800"/>
                  </a:cubicBezTo>
                  <a:cubicBezTo>
                    <a:pt x="5434021" y="1344703"/>
                    <a:pt x="5434118" y="1344639"/>
                    <a:pt x="5434280" y="1344703"/>
                  </a:cubicBezTo>
                  <a:cubicBezTo>
                    <a:pt x="5435089" y="1345124"/>
                    <a:pt x="5434862" y="1344800"/>
                    <a:pt x="5434603" y="1344380"/>
                  </a:cubicBezTo>
                  <a:cubicBezTo>
                    <a:pt x="5434603" y="1344315"/>
                    <a:pt x="5434539" y="1344218"/>
                    <a:pt x="5434603" y="1344315"/>
                  </a:cubicBezTo>
                  <a:cubicBezTo>
                    <a:pt x="5435606" y="1344962"/>
                    <a:pt x="5434959" y="1344218"/>
                    <a:pt x="5435024" y="1344056"/>
                  </a:cubicBezTo>
                  <a:cubicBezTo>
                    <a:pt x="5435024" y="1343895"/>
                    <a:pt x="5435024" y="1343798"/>
                    <a:pt x="5435283" y="1343798"/>
                  </a:cubicBezTo>
                  <a:cubicBezTo>
                    <a:pt x="5435444" y="1343895"/>
                    <a:pt x="5435606" y="1343895"/>
                    <a:pt x="5435347" y="1343636"/>
                  </a:cubicBezTo>
                  <a:cubicBezTo>
                    <a:pt x="5435283" y="1343474"/>
                    <a:pt x="5435283" y="1343410"/>
                    <a:pt x="5435347" y="1343410"/>
                  </a:cubicBezTo>
                  <a:cubicBezTo>
                    <a:pt x="5435832" y="1343410"/>
                    <a:pt x="5435347" y="1342569"/>
                    <a:pt x="5435832" y="1342633"/>
                  </a:cubicBezTo>
                  <a:cubicBezTo>
                    <a:pt x="5435283" y="1341825"/>
                    <a:pt x="5435832" y="1342084"/>
                    <a:pt x="5436091" y="1341987"/>
                  </a:cubicBezTo>
                  <a:cubicBezTo>
                    <a:pt x="5436091" y="1341987"/>
                    <a:pt x="5436091" y="1341890"/>
                    <a:pt x="5436026" y="1341825"/>
                  </a:cubicBezTo>
                  <a:cubicBezTo>
                    <a:pt x="5435832" y="1341566"/>
                    <a:pt x="5435832" y="1341501"/>
                    <a:pt x="5435832" y="1341404"/>
                  </a:cubicBezTo>
                  <a:lnTo>
                    <a:pt x="5435347" y="1340822"/>
                  </a:lnTo>
                  <a:lnTo>
                    <a:pt x="5435509" y="1340758"/>
                  </a:lnTo>
                  <a:lnTo>
                    <a:pt x="5436026" y="1341243"/>
                  </a:lnTo>
                  <a:lnTo>
                    <a:pt x="5436026" y="1340984"/>
                  </a:lnTo>
                  <a:cubicBezTo>
                    <a:pt x="5436350" y="1341340"/>
                    <a:pt x="5436026" y="1340822"/>
                    <a:pt x="5436447" y="1341243"/>
                  </a:cubicBezTo>
                  <a:cubicBezTo>
                    <a:pt x="5436188" y="1340822"/>
                    <a:pt x="5436091" y="1340661"/>
                    <a:pt x="5436026" y="1340499"/>
                  </a:cubicBezTo>
                  <a:lnTo>
                    <a:pt x="5436285" y="1340337"/>
                  </a:lnTo>
                  <a:cubicBezTo>
                    <a:pt x="5436609" y="1340758"/>
                    <a:pt x="5437094" y="1341404"/>
                    <a:pt x="5437773" y="1342084"/>
                  </a:cubicBezTo>
                  <a:cubicBezTo>
                    <a:pt x="5437514" y="1341566"/>
                    <a:pt x="5437417" y="1341243"/>
                    <a:pt x="5436932" y="1340564"/>
                  </a:cubicBezTo>
                  <a:cubicBezTo>
                    <a:pt x="5436835" y="1340402"/>
                    <a:pt x="5436835" y="1340337"/>
                    <a:pt x="5436770" y="1340175"/>
                  </a:cubicBezTo>
                  <a:cubicBezTo>
                    <a:pt x="5436673" y="1339820"/>
                    <a:pt x="5437417" y="1340758"/>
                    <a:pt x="5437094" y="1340175"/>
                  </a:cubicBezTo>
                  <a:cubicBezTo>
                    <a:pt x="5437029" y="1340014"/>
                    <a:pt x="5437029" y="1339917"/>
                    <a:pt x="5437029" y="1339820"/>
                  </a:cubicBezTo>
                  <a:lnTo>
                    <a:pt x="5437255" y="1339658"/>
                  </a:lnTo>
                  <a:cubicBezTo>
                    <a:pt x="5437417" y="1339755"/>
                    <a:pt x="5437579" y="1339917"/>
                    <a:pt x="5437579" y="1339755"/>
                  </a:cubicBezTo>
                  <a:cubicBezTo>
                    <a:pt x="5437514" y="1339593"/>
                    <a:pt x="5437579" y="1339496"/>
                    <a:pt x="5437579" y="1339496"/>
                  </a:cubicBezTo>
                  <a:cubicBezTo>
                    <a:pt x="5437676" y="1339496"/>
                    <a:pt x="5438096" y="1339917"/>
                    <a:pt x="5438258" y="1340014"/>
                  </a:cubicBezTo>
                  <a:cubicBezTo>
                    <a:pt x="5437999" y="1339270"/>
                    <a:pt x="5438258" y="1339173"/>
                    <a:pt x="5438905" y="1339658"/>
                  </a:cubicBezTo>
                  <a:lnTo>
                    <a:pt x="5438678" y="1339076"/>
                  </a:lnTo>
                  <a:cubicBezTo>
                    <a:pt x="5439164" y="1339755"/>
                    <a:pt x="5439002" y="1339270"/>
                    <a:pt x="5439099" y="1339173"/>
                  </a:cubicBezTo>
                  <a:cubicBezTo>
                    <a:pt x="5439164" y="1339076"/>
                    <a:pt x="5439487" y="1339432"/>
                    <a:pt x="5439422" y="1339076"/>
                  </a:cubicBezTo>
                  <a:cubicBezTo>
                    <a:pt x="5439325" y="1338688"/>
                    <a:pt x="5439907" y="1339593"/>
                    <a:pt x="5439649" y="1338849"/>
                  </a:cubicBezTo>
                  <a:cubicBezTo>
                    <a:pt x="5439907" y="1339173"/>
                    <a:pt x="5440166" y="1339496"/>
                    <a:pt x="5440425" y="1339917"/>
                  </a:cubicBezTo>
                  <a:cubicBezTo>
                    <a:pt x="5440166" y="1339432"/>
                    <a:pt x="5439972" y="1339011"/>
                    <a:pt x="5439746" y="1338494"/>
                  </a:cubicBezTo>
                  <a:lnTo>
                    <a:pt x="5439843" y="1338494"/>
                  </a:lnTo>
                  <a:cubicBezTo>
                    <a:pt x="5439972" y="1338591"/>
                    <a:pt x="5439972" y="1338332"/>
                    <a:pt x="5440328" y="1338849"/>
                  </a:cubicBezTo>
                  <a:cubicBezTo>
                    <a:pt x="5440425" y="1339011"/>
                    <a:pt x="5440328" y="1338591"/>
                    <a:pt x="5440425" y="1338688"/>
                  </a:cubicBezTo>
                  <a:cubicBezTo>
                    <a:pt x="5440489" y="1338752"/>
                    <a:pt x="5440489" y="1338591"/>
                    <a:pt x="5440425" y="1338332"/>
                  </a:cubicBezTo>
                  <a:lnTo>
                    <a:pt x="5440587" y="1338267"/>
                  </a:lnTo>
                  <a:lnTo>
                    <a:pt x="5440975" y="1338688"/>
                  </a:lnTo>
                  <a:lnTo>
                    <a:pt x="5440910" y="1338170"/>
                  </a:lnTo>
                  <a:lnTo>
                    <a:pt x="5441169" y="1338106"/>
                  </a:lnTo>
                  <a:lnTo>
                    <a:pt x="5441395" y="1338429"/>
                  </a:lnTo>
                  <a:cubicBezTo>
                    <a:pt x="5441298" y="1338267"/>
                    <a:pt x="5441298" y="1338170"/>
                    <a:pt x="5441298" y="1338106"/>
                  </a:cubicBezTo>
                  <a:cubicBezTo>
                    <a:pt x="5441912" y="1337944"/>
                    <a:pt x="5442398" y="1337847"/>
                    <a:pt x="5442883" y="1337685"/>
                  </a:cubicBezTo>
                  <a:cubicBezTo>
                    <a:pt x="5442980" y="1337847"/>
                    <a:pt x="5443044" y="1338009"/>
                    <a:pt x="5443303" y="1338332"/>
                  </a:cubicBezTo>
                  <a:cubicBezTo>
                    <a:pt x="5443303" y="1338170"/>
                    <a:pt x="5443238" y="1337847"/>
                    <a:pt x="5443141" y="1337588"/>
                  </a:cubicBezTo>
                  <a:lnTo>
                    <a:pt x="5443788" y="1337426"/>
                  </a:lnTo>
                  <a:cubicBezTo>
                    <a:pt x="5443982" y="1337750"/>
                    <a:pt x="5444112" y="1338170"/>
                    <a:pt x="5444306" y="1338591"/>
                  </a:cubicBezTo>
                  <a:cubicBezTo>
                    <a:pt x="5444306" y="1338267"/>
                    <a:pt x="5444112" y="1337847"/>
                    <a:pt x="5443982" y="1337426"/>
                  </a:cubicBezTo>
                  <a:lnTo>
                    <a:pt x="5444209" y="1337426"/>
                  </a:lnTo>
                  <a:lnTo>
                    <a:pt x="5444306" y="1337524"/>
                  </a:lnTo>
                  <a:lnTo>
                    <a:pt x="5444306" y="1337426"/>
                  </a:lnTo>
                  <a:lnTo>
                    <a:pt x="5445211" y="1337265"/>
                  </a:lnTo>
                  <a:lnTo>
                    <a:pt x="5445535" y="1337265"/>
                  </a:lnTo>
                  <a:lnTo>
                    <a:pt x="5445632" y="1337362"/>
                  </a:lnTo>
                  <a:cubicBezTo>
                    <a:pt x="5445793" y="1338106"/>
                    <a:pt x="5445858" y="1338591"/>
                    <a:pt x="5445955" y="1338332"/>
                  </a:cubicBezTo>
                  <a:cubicBezTo>
                    <a:pt x="5445858" y="1338009"/>
                    <a:pt x="5445793" y="1337750"/>
                    <a:pt x="5445632" y="1337362"/>
                  </a:cubicBezTo>
                  <a:cubicBezTo>
                    <a:pt x="5445632" y="1337362"/>
                    <a:pt x="5445632" y="1337362"/>
                    <a:pt x="5445632" y="1337265"/>
                  </a:cubicBezTo>
                  <a:lnTo>
                    <a:pt x="5445955" y="1337265"/>
                  </a:lnTo>
                  <a:lnTo>
                    <a:pt x="5445955" y="1337362"/>
                  </a:lnTo>
                  <a:cubicBezTo>
                    <a:pt x="5445955" y="1337265"/>
                    <a:pt x="5445955" y="1337265"/>
                    <a:pt x="5445955" y="1337265"/>
                  </a:cubicBezTo>
                  <a:lnTo>
                    <a:pt x="5446440" y="1337265"/>
                  </a:lnTo>
                  <a:cubicBezTo>
                    <a:pt x="5446440" y="1337944"/>
                    <a:pt x="5446440" y="1338494"/>
                    <a:pt x="5446699" y="1339820"/>
                  </a:cubicBezTo>
                  <a:cubicBezTo>
                    <a:pt x="5446699" y="1339335"/>
                    <a:pt x="5446699" y="1339011"/>
                    <a:pt x="5446699" y="1338688"/>
                  </a:cubicBezTo>
                  <a:cubicBezTo>
                    <a:pt x="5446634" y="1338170"/>
                    <a:pt x="5446440" y="1337750"/>
                    <a:pt x="5446376" y="1337265"/>
                  </a:cubicBezTo>
                  <a:cubicBezTo>
                    <a:pt x="5448704" y="1337362"/>
                    <a:pt x="5450677" y="1338170"/>
                    <a:pt x="5453167" y="1337524"/>
                  </a:cubicBezTo>
                  <a:lnTo>
                    <a:pt x="5453005" y="1338009"/>
                  </a:lnTo>
                  <a:cubicBezTo>
                    <a:pt x="5453070" y="1338267"/>
                    <a:pt x="5453070" y="1338170"/>
                    <a:pt x="5453329" y="1337426"/>
                  </a:cubicBezTo>
                  <a:cubicBezTo>
                    <a:pt x="5453491" y="1337362"/>
                    <a:pt x="5453652" y="1337362"/>
                    <a:pt x="5453717" y="1337265"/>
                  </a:cubicBezTo>
                  <a:cubicBezTo>
                    <a:pt x="5453814" y="1337362"/>
                    <a:pt x="5453814" y="1337847"/>
                    <a:pt x="5453911" y="1337750"/>
                  </a:cubicBezTo>
                  <a:cubicBezTo>
                    <a:pt x="5453976" y="1337685"/>
                    <a:pt x="5453976" y="1337750"/>
                    <a:pt x="5453976" y="1337750"/>
                  </a:cubicBezTo>
                  <a:cubicBezTo>
                    <a:pt x="5453976" y="1339820"/>
                    <a:pt x="5453070" y="1342569"/>
                    <a:pt x="5451259" y="1346611"/>
                  </a:cubicBezTo>
                  <a:cubicBezTo>
                    <a:pt x="5452003" y="1346708"/>
                    <a:pt x="5451744" y="1347193"/>
                    <a:pt x="5451518" y="1347711"/>
                  </a:cubicBezTo>
                  <a:close/>
                  <a:moveTo>
                    <a:pt x="5938313" y="1451202"/>
                  </a:moveTo>
                  <a:cubicBezTo>
                    <a:pt x="5937181" y="1451105"/>
                    <a:pt x="5936923" y="1451105"/>
                    <a:pt x="5936599" y="1451267"/>
                  </a:cubicBezTo>
                  <a:cubicBezTo>
                    <a:pt x="5937084" y="1451267"/>
                    <a:pt x="5937569" y="1451267"/>
                    <a:pt x="5938313" y="1451202"/>
                  </a:cubicBezTo>
                  <a:close/>
                  <a:moveTo>
                    <a:pt x="5934529" y="1443246"/>
                  </a:moveTo>
                  <a:cubicBezTo>
                    <a:pt x="5934271" y="1443246"/>
                    <a:pt x="5934109" y="1443246"/>
                    <a:pt x="5933786" y="1443311"/>
                  </a:cubicBezTo>
                  <a:cubicBezTo>
                    <a:pt x="5933689" y="1443505"/>
                    <a:pt x="5933786" y="1443505"/>
                    <a:pt x="5934529" y="1443246"/>
                  </a:cubicBezTo>
                  <a:close/>
                  <a:moveTo>
                    <a:pt x="5918197" y="1466014"/>
                  </a:moveTo>
                  <a:lnTo>
                    <a:pt x="5917615" y="1464850"/>
                  </a:lnTo>
                  <a:lnTo>
                    <a:pt x="5917453" y="1464688"/>
                  </a:lnTo>
                  <a:cubicBezTo>
                    <a:pt x="5917615" y="1465011"/>
                    <a:pt x="5917712" y="1465335"/>
                    <a:pt x="5917874" y="1465691"/>
                  </a:cubicBezTo>
                  <a:cubicBezTo>
                    <a:pt x="5918197" y="1466176"/>
                    <a:pt x="5918197" y="1466176"/>
                    <a:pt x="5918197" y="1466014"/>
                  </a:cubicBezTo>
                  <a:close/>
                  <a:moveTo>
                    <a:pt x="5946010" y="1462942"/>
                  </a:moveTo>
                  <a:lnTo>
                    <a:pt x="5945364" y="1462780"/>
                  </a:lnTo>
                  <a:cubicBezTo>
                    <a:pt x="5945461" y="1462942"/>
                    <a:pt x="5945622" y="1463200"/>
                    <a:pt x="5945784" y="1463362"/>
                  </a:cubicBezTo>
                  <a:lnTo>
                    <a:pt x="5945622" y="1463782"/>
                  </a:lnTo>
                  <a:lnTo>
                    <a:pt x="5944684" y="1463362"/>
                  </a:lnTo>
                  <a:lnTo>
                    <a:pt x="5944684" y="1463459"/>
                  </a:lnTo>
                  <a:lnTo>
                    <a:pt x="5945622" y="1463847"/>
                  </a:lnTo>
                  <a:cubicBezTo>
                    <a:pt x="5945267" y="1464688"/>
                    <a:pt x="5944781" y="1465432"/>
                    <a:pt x="5944361" y="1466176"/>
                  </a:cubicBezTo>
                  <a:cubicBezTo>
                    <a:pt x="5944199" y="1466079"/>
                    <a:pt x="5944135" y="1466079"/>
                    <a:pt x="5943941" y="1466014"/>
                  </a:cubicBezTo>
                  <a:lnTo>
                    <a:pt x="5944361" y="1466273"/>
                  </a:lnTo>
                  <a:cubicBezTo>
                    <a:pt x="5944135" y="1466596"/>
                    <a:pt x="5943941" y="1466920"/>
                    <a:pt x="5943714" y="1467243"/>
                  </a:cubicBezTo>
                  <a:lnTo>
                    <a:pt x="5943617" y="1467243"/>
                  </a:lnTo>
                  <a:lnTo>
                    <a:pt x="5943617" y="1467340"/>
                  </a:lnTo>
                  <a:lnTo>
                    <a:pt x="5942938" y="1468246"/>
                  </a:lnTo>
                  <a:lnTo>
                    <a:pt x="5942809" y="1468148"/>
                  </a:lnTo>
                  <a:cubicBezTo>
                    <a:pt x="5942550" y="1468084"/>
                    <a:pt x="5942809" y="1468343"/>
                    <a:pt x="5942873" y="1468504"/>
                  </a:cubicBezTo>
                  <a:lnTo>
                    <a:pt x="5942809" y="1468569"/>
                  </a:lnTo>
                  <a:cubicBezTo>
                    <a:pt x="5942712" y="1468569"/>
                    <a:pt x="5942712" y="1468569"/>
                    <a:pt x="5942615" y="1468504"/>
                  </a:cubicBezTo>
                  <a:cubicBezTo>
                    <a:pt x="5942550" y="1468504"/>
                    <a:pt x="5942453" y="1468504"/>
                    <a:pt x="5942453" y="1468504"/>
                  </a:cubicBezTo>
                  <a:lnTo>
                    <a:pt x="5942550" y="1468731"/>
                  </a:lnTo>
                  <a:cubicBezTo>
                    <a:pt x="5941709" y="1469669"/>
                    <a:pt x="5940868" y="1470574"/>
                    <a:pt x="5939995" y="1471318"/>
                  </a:cubicBezTo>
                  <a:lnTo>
                    <a:pt x="5939898" y="1471221"/>
                  </a:lnTo>
                  <a:cubicBezTo>
                    <a:pt x="5939219" y="1470800"/>
                    <a:pt x="5939316" y="1470962"/>
                    <a:pt x="5939736" y="1471544"/>
                  </a:cubicBezTo>
                  <a:lnTo>
                    <a:pt x="5939219" y="1471965"/>
                  </a:lnTo>
                  <a:lnTo>
                    <a:pt x="5938734" y="1471544"/>
                  </a:lnTo>
                  <a:lnTo>
                    <a:pt x="5938992" y="1472223"/>
                  </a:lnTo>
                  <a:lnTo>
                    <a:pt x="5938152" y="1472709"/>
                  </a:lnTo>
                  <a:cubicBezTo>
                    <a:pt x="5937990" y="1472709"/>
                    <a:pt x="5937828" y="1472806"/>
                    <a:pt x="5937731" y="1472967"/>
                  </a:cubicBezTo>
                  <a:lnTo>
                    <a:pt x="5937408" y="1473226"/>
                  </a:lnTo>
                  <a:lnTo>
                    <a:pt x="5936729" y="1472644"/>
                  </a:lnTo>
                  <a:cubicBezTo>
                    <a:pt x="5936729" y="1472644"/>
                    <a:pt x="5936664" y="1472644"/>
                    <a:pt x="5936729" y="1472709"/>
                  </a:cubicBezTo>
                  <a:cubicBezTo>
                    <a:pt x="5936987" y="1473291"/>
                    <a:pt x="5937084" y="1473614"/>
                    <a:pt x="5936729" y="1473614"/>
                  </a:cubicBezTo>
                  <a:cubicBezTo>
                    <a:pt x="5936664" y="1473614"/>
                    <a:pt x="5936502" y="1473452"/>
                    <a:pt x="5936340" y="1473388"/>
                  </a:cubicBezTo>
                  <a:cubicBezTo>
                    <a:pt x="5936405" y="1473452"/>
                    <a:pt x="5936405" y="1473614"/>
                    <a:pt x="5936502" y="1473808"/>
                  </a:cubicBezTo>
                  <a:lnTo>
                    <a:pt x="5936405" y="1473873"/>
                  </a:lnTo>
                  <a:cubicBezTo>
                    <a:pt x="5936340" y="1473808"/>
                    <a:pt x="5936340" y="1473873"/>
                    <a:pt x="5936340" y="1473970"/>
                  </a:cubicBezTo>
                  <a:lnTo>
                    <a:pt x="5936243" y="1474035"/>
                  </a:lnTo>
                  <a:cubicBezTo>
                    <a:pt x="5935855" y="1473711"/>
                    <a:pt x="5935985" y="1474035"/>
                    <a:pt x="5935920" y="1474196"/>
                  </a:cubicBezTo>
                  <a:lnTo>
                    <a:pt x="5935435" y="1474455"/>
                  </a:lnTo>
                  <a:lnTo>
                    <a:pt x="5933786" y="1472385"/>
                  </a:lnTo>
                  <a:lnTo>
                    <a:pt x="5933689" y="1472385"/>
                  </a:lnTo>
                  <a:cubicBezTo>
                    <a:pt x="5933786" y="1472482"/>
                    <a:pt x="5933850" y="1472644"/>
                    <a:pt x="5933915" y="1472709"/>
                  </a:cubicBezTo>
                  <a:cubicBezTo>
                    <a:pt x="5934271" y="1473388"/>
                    <a:pt x="5934335" y="1473452"/>
                    <a:pt x="5933915" y="1473226"/>
                  </a:cubicBezTo>
                  <a:cubicBezTo>
                    <a:pt x="5933365" y="1472870"/>
                    <a:pt x="5933203" y="1472967"/>
                    <a:pt x="5933268" y="1473452"/>
                  </a:cubicBezTo>
                  <a:cubicBezTo>
                    <a:pt x="5933268" y="1473549"/>
                    <a:pt x="5933527" y="1473873"/>
                    <a:pt x="5933527" y="1474035"/>
                  </a:cubicBezTo>
                  <a:cubicBezTo>
                    <a:pt x="5933527" y="1474132"/>
                    <a:pt x="5933365" y="1474035"/>
                    <a:pt x="5933430" y="1474132"/>
                  </a:cubicBezTo>
                  <a:cubicBezTo>
                    <a:pt x="5933689" y="1474617"/>
                    <a:pt x="5932783" y="1473549"/>
                    <a:pt x="5933268" y="1474358"/>
                  </a:cubicBezTo>
                  <a:cubicBezTo>
                    <a:pt x="5932945" y="1474035"/>
                    <a:pt x="5933365" y="1474940"/>
                    <a:pt x="5932848" y="1474358"/>
                  </a:cubicBezTo>
                  <a:cubicBezTo>
                    <a:pt x="5932783" y="1474617"/>
                    <a:pt x="5932589" y="1474875"/>
                    <a:pt x="5932589" y="1475199"/>
                  </a:cubicBezTo>
                  <a:cubicBezTo>
                    <a:pt x="5932589" y="1475361"/>
                    <a:pt x="5932686" y="1475522"/>
                    <a:pt x="5932363" y="1475199"/>
                  </a:cubicBezTo>
                  <a:cubicBezTo>
                    <a:pt x="5932266" y="1475102"/>
                    <a:pt x="5932201" y="1475037"/>
                    <a:pt x="5932201" y="1475102"/>
                  </a:cubicBezTo>
                  <a:cubicBezTo>
                    <a:pt x="5932363" y="1475781"/>
                    <a:pt x="5931780" y="1475199"/>
                    <a:pt x="5931716" y="1475522"/>
                  </a:cubicBezTo>
                  <a:cubicBezTo>
                    <a:pt x="5931780" y="1475684"/>
                    <a:pt x="5931780" y="1475781"/>
                    <a:pt x="5931780" y="1475943"/>
                  </a:cubicBezTo>
                  <a:lnTo>
                    <a:pt x="5931134" y="1476201"/>
                  </a:lnTo>
                  <a:cubicBezTo>
                    <a:pt x="5931037" y="1476104"/>
                    <a:pt x="5931037" y="1476040"/>
                    <a:pt x="5930875" y="1475943"/>
                  </a:cubicBezTo>
                  <a:cubicBezTo>
                    <a:pt x="5930778" y="1475878"/>
                    <a:pt x="5930778" y="1476040"/>
                    <a:pt x="5930940" y="1476266"/>
                  </a:cubicBezTo>
                  <a:cubicBezTo>
                    <a:pt x="5926994" y="1477269"/>
                    <a:pt x="5922919" y="1477269"/>
                    <a:pt x="5918876" y="1476363"/>
                  </a:cubicBezTo>
                  <a:lnTo>
                    <a:pt x="5918779" y="1476266"/>
                  </a:lnTo>
                  <a:cubicBezTo>
                    <a:pt x="5918521" y="1475781"/>
                    <a:pt x="5918197" y="1475296"/>
                    <a:pt x="5917971" y="1474875"/>
                  </a:cubicBezTo>
                  <a:cubicBezTo>
                    <a:pt x="5918036" y="1474778"/>
                    <a:pt x="5917971" y="1474455"/>
                    <a:pt x="5917712" y="1473873"/>
                  </a:cubicBezTo>
                  <a:cubicBezTo>
                    <a:pt x="5917292" y="1472967"/>
                    <a:pt x="5916968" y="1472385"/>
                    <a:pt x="5916548" y="1471803"/>
                  </a:cubicBezTo>
                  <a:cubicBezTo>
                    <a:pt x="5916871" y="1472644"/>
                    <a:pt x="5917130" y="1473291"/>
                    <a:pt x="5917356" y="1474132"/>
                  </a:cubicBezTo>
                  <a:cubicBezTo>
                    <a:pt x="5917033" y="1473711"/>
                    <a:pt x="5916548" y="1472709"/>
                    <a:pt x="5916451" y="1472870"/>
                  </a:cubicBezTo>
                  <a:cubicBezTo>
                    <a:pt x="5916127" y="1472223"/>
                    <a:pt x="5915804" y="1471641"/>
                    <a:pt x="5915481" y="1470962"/>
                  </a:cubicBezTo>
                  <a:cubicBezTo>
                    <a:pt x="5914963" y="1469830"/>
                    <a:pt x="5914575" y="1468731"/>
                    <a:pt x="5914155" y="1467663"/>
                  </a:cubicBezTo>
                  <a:lnTo>
                    <a:pt x="5914219" y="1467825"/>
                  </a:lnTo>
                  <a:cubicBezTo>
                    <a:pt x="5914219" y="1467760"/>
                    <a:pt x="5914219" y="1467599"/>
                    <a:pt x="5914155" y="1467502"/>
                  </a:cubicBezTo>
                  <a:cubicBezTo>
                    <a:pt x="5914316" y="1467599"/>
                    <a:pt x="5914381" y="1467599"/>
                    <a:pt x="5914058" y="1466823"/>
                  </a:cubicBezTo>
                  <a:cubicBezTo>
                    <a:pt x="5914058" y="1467017"/>
                    <a:pt x="5914058" y="1467178"/>
                    <a:pt x="5914155" y="1467502"/>
                  </a:cubicBezTo>
                  <a:lnTo>
                    <a:pt x="5914058" y="1467502"/>
                  </a:lnTo>
                  <a:cubicBezTo>
                    <a:pt x="5913831" y="1466823"/>
                    <a:pt x="5913572" y="1466176"/>
                    <a:pt x="5913314" y="1465529"/>
                  </a:cubicBezTo>
                  <a:cubicBezTo>
                    <a:pt x="5913411" y="1465335"/>
                    <a:pt x="5913572" y="1465270"/>
                    <a:pt x="5913734" y="1465173"/>
                  </a:cubicBezTo>
                  <a:lnTo>
                    <a:pt x="5913896" y="1465432"/>
                  </a:lnTo>
                  <a:lnTo>
                    <a:pt x="5913831" y="1465173"/>
                  </a:lnTo>
                  <a:lnTo>
                    <a:pt x="5913961" y="1465108"/>
                  </a:lnTo>
                  <a:cubicBezTo>
                    <a:pt x="5914575" y="1466176"/>
                    <a:pt x="5914737" y="1466273"/>
                    <a:pt x="5914381" y="1465335"/>
                  </a:cubicBezTo>
                  <a:cubicBezTo>
                    <a:pt x="5914640" y="1465691"/>
                    <a:pt x="5914898" y="1466014"/>
                    <a:pt x="5915157" y="1466337"/>
                  </a:cubicBezTo>
                  <a:cubicBezTo>
                    <a:pt x="5915157" y="1466176"/>
                    <a:pt x="5915060" y="1465917"/>
                    <a:pt x="5915157" y="1465852"/>
                  </a:cubicBezTo>
                  <a:cubicBezTo>
                    <a:pt x="5915222" y="1465691"/>
                    <a:pt x="5915545" y="1466176"/>
                    <a:pt x="5915804" y="1466499"/>
                  </a:cubicBezTo>
                  <a:cubicBezTo>
                    <a:pt x="5915966" y="1466920"/>
                    <a:pt x="5916127" y="1467405"/>
                    <a:pt x="5916386" y="1467760"/>
                  </a:cubicBezTo>
                  <a:cubicBezTo>
                    <a:pt x="5916386" y="1467502"/>
                    <a:pt x="5916289" y="1467243"/>
                    <a:pt x="5916224" y="1466823"/>
                  </a:cubicBezTo>
                  <a:cubicBezTo>
                    <a:pt x="5916224" y="1466758"/>
                    <a:pt x="5916030" y="1466434"/>
                    <a:pt x="5915804" y="1465917"/>
                  </a:cubicBezTo>
                  <a:cubicBezTo>
                    <a:pt x="5916289" y="1466758"/>
                    <a:pt x="5916289" y="1465917"/>
                    <a:pt x="5917227" y="1468148"/>
                  </a:cubicBezTo>
                  <a:cubicBezTo>
                    <a:pt x="5917033" y="1467599"/>
                    <a:pt x="5916968" y="1467243"/>
                    <a:pt x="5916871" y="1467081"/>
                  </a:cubicBezTo>
                  <a:cubicBezTo>
                    <a:pt x="5916807" y="1466823"/>
                    <a:pt x="5916871" y="1466758"/>
                    <a:pt x="5916871" y="1466661"/>
                  </a:cubicBezTo>
                  <a:cubicBezTo>
                    <a:pt x="5917227" y="1467243"/>
                    <a:pt x="5917550" y="1467760"/>
                    <a:pt x="5917971" y="1468407"/>
                  </a:cubicBezTo>
                  <a:cubicBezTo>
                    <a:pt x="5917777" y="1467922"/>
                    <a:pt x="5917712" y="1467663"/>
                    <a:pt x="5917615" y="1467405"/>
                  </a:cubicBezTo>
                  <a:cubicBezTo>
                    <a:pt x="5917292" y="1466823"/>
                    <a:pt x="5917227" y="1466434"/>
                    <a:pt x="5917130" y="1466079"/>
                  </a:cubicBezTo>
                  <a:lnTo>
                    <a:pt x="5917227" y="1466014"/>
                  </a:lnTo>
                  <a:lnTo>
                    <a:pt x="5918100" y="1467663"/>
                  </a:lnTo>
                  <a:cubicBezTo>
                    <a:pt x="5917874" y="1467081"/>
                    <a:pt x="5917550" y="1466434"/>
                    <a:pt x="5917292" y="1465852"/>
                  </a:cubicBezTo>
                  <a:cubicBezTo>
                    <a:pt x="5917356" y="1465691"/>
                    <a:pt x="5917356" y="1465432"/>
                    <a:pt x="5917356" y="1465173"/>
                  </a:cubicBezTo>
                  <a:cubicBezTo>
                    <a:pt x="5917550" y="1465335"/>
                    <a:pt x="5917550" y="1465270"/>
                    <a:pt x="5917453" y="1464947"/>
                  </a:cubicBezTo>
                  <a:cubicBezTo>
                    <a:pt x="5917453" y="1464850"/>
                    <a:pt x="5917453" y="1464753"/>
                    <a:pt x="5917356" y="1464688"/>
                  </a:cubicBezTo>
                  <a:lnTo>
                    <a:pt x="5918715" y="1464268"/>
                  </a:lnTo>
                  <a:lnTo>
                    <a:pt x="5918876" y="1464526"/>
                  </a:lnTo>
                  <a:cubicBezTo>
                    <a:pt x="5918779" y="1464429"/>
                    <a:pt x="5918779" y="1464365"/>
                    <a:pt x="5918779" y="1464268"/>
                  </a:cubicBezTo>
                  <a:lnTo>
                    <a:pt x="5919297" y="1464106"/>
                  </a:lnTo>
                  <a:cubicBezTo>
                    <a:pt x="5919426" y="1464106"/>
                    <a:pt x="5919620" y="1464106"/>
                    <a:pt x="5919782" y="1464203"/>
                  </a:cubicBezTo>
                  <a:lnTo>
                    <a:pt x="5919847" y="1464268"/>
                  </a:lnTo>
                  <a:cubicBezTo>
                    <a:pt x="5919944" y="1464365"/>
                    <a:pt x="5919944" y="1464365"/>
                    <a:pt x="5920041" y="1464365"/>
                  </a:cubicBezTo>
                  <a:lnTo>
                    <a:pt x="5919944" y="1464203"/>
                  </a:lnTo>
                  <a:cubicBezTo>
                    <a:pt x="5920429" y="1464203"/>
                    <a:pt x="5920849" y="1463944"/>
                    <a:pt x="5921173" y="1463685"/>
                  </a:cubicBezTo>
                  <a:cubicBezTo>
                    <a:pt x="5921916" y="1463524"/>
                    <a:pt x="5922757" y="1463524"/>
                    <a:pt x="5923663" y="1463621"/>
                  </a:cubicBezTo>
                  <a:cubicBezTo>
                    <a:pt x="5924310" y="1464203"/>
                    <a:pt x="5924827" y="1464429"/>
                    <a:pt x="5925086" y="1464268"/>
                  </a:cubicBezTo>
                  <a:cubicBezTo>
                    <a:pt x="5926735" y="1463362"/>
                    <a:pt x="5928967" y="1462683"/>
                    <a:pt x="5927802" y="1459546"/>
                  </a:cubicBezTo>
                  <a:cubicBezTo>
                    <a:pt x="5927802" y="1459481"/>
                    <a:pt x="5927705" y="1459481"/>
                    <a:pt x="5927705" y="1459384"/>
                  </a:cubicBezTo>
                  <a:cubicBezTo>
                    <a:pt x="5927899" y="1459481"/>
                    <a:pt x="5928061" y="1459643"/>
                    <a:pt x="5928223" y="1459805"/>
                  </a:cubicBezTo>
                  <a:cubicBezTo>
                    <a:pt x="5927964" y="1459643"/>
                    <a:pt x="5927802" y="1459481"/>
                    <a:pt x="5927641" y="1459319"/>
                  </a:cubicBezTo>
                  <a:lnTo>
                    <a:pt x="5927802" y="1459319"/>
                  </a:lnTo>
                  <a:lnTo>
                    <a:pt x="5928061" y="1459481"/>
                  </a:lnTo>
                  <a:cubicBezTo>
                    <a:pt x="5927964" y="1459384"/>
                    <a:pt x="5927964" y="1459319"/>
                    <a:pt x="5927899" y="1459319"/>
                  </a:cubicBezTo>
                  <a:cubicBezTo>
                    <a:pt x="5928126" y="1459319"/>
                    <a:pt x="5928385" y="1459319"/>
                    <a:pt x="5928643" y="1459319"/>
                  </a:cubicBezTo>
                  <a:lnTo>
                    <a:pt x="5928902" y="1459546"/>
                  </a:lnTo>
                  <a:cubicBezTo>
                    <a:pt x="5928967" y="1459643"/>
                    <a:pt x="5929064" y="1459643"/>
                    <a:pt x="5929225" y="1459708"/>
                  </a:cubicBezTo>
                  <a:cubicBezTo>
                    <a:pt x="5929290" y="1459708"/>
                    <a:pt x="5929387" y="1459805"/>
                    <a:pt x="5929452" y="1459869"/>
                  </a:cubicBezTo>
                  <a:lnTo>
                    <a:pt x="5929128" y="1459546"/>
                  </a:lnTo>
                  <a:lnTo>
                    <a:pt x="5928902" y="1459384"/>
                  </a:lnTo>
                  <a:cubicBezTo>
                    <a:pt x="5929064" y="1459384"/>
                    <a:pt x="5929225" y="1459319"/>
                    <a:pt x="5929290" y="1459319"/>
                  </a:cubicBezTo>
                  <a:lnTo>
                    <a:pt x="5929549" y="1459481"/>
                  </a:lnTo>
                  <a:cubicBezTo>
                    <a:pt x="5929775" y="1459643"/>
                    <a:pt x="5929872" y="1459643"/>
                    <a:pt x="5929969" y="1459643"/>
                  </a:cubicBezTo>
                  <a:cubicBezTo>
                    <a:pt x="5929711" y="1459481"/>
                    <a:pt x="5929549" y="1459384"/>
                    <a:pt x="5929452" y="1459319"/>
                  </a:cubicBezTo>
                  <a:cubicBezTo>
                    <a:pt x="5929646" y="1459222"/>
                    <a:pt x="5929711" y="1459125"/>
                    <a:pt x="5929775" y="1459061"/>
                  </a:cubicBezTo>
                  <a:cubicBezTo>
                    <a:pt x="5929969" y="1459125"/>
                    <a:pt x="5930131" y="1459222"/>
                    <a:pt x="5930293" y="1459384"/>
                  </a:cubicBezTo>
                  <a:lnTo>
                    <a:pt x="5929775" y="1459061"/>
                  </a:lnTo>
                  <a:cubicBezTo>
                    <a:pt x="5930034" y="1458737"/>
                    <a:pt x="5929969" y="1458317"/>
                    <a:pt x="5929452" y="1457735"/>
                  </a:cubicBezTo>
                  <a:cubicBezTo>
                    <a:pt x="5929711" y="1457411"/>
                    <a:pt x="5929872" y="1457056"/>
                    <a:pt x="5930131" y="1456732"/>
                  </a:cubicBezTo>
                  <a:lnTo>
                    <a:pt x="5930196" y="1456732"/>
                  </a:lnTo>
                  <a:cubicBezTo>
                    <a:pt x="5930293" y="1456732"/>
                    <a:pt x="5930454" y="1456732"/>
                    <a:pt x="5930454" y="1456667"/>
                  </a:cubicBezTo>
                  <a:cubicBezTo>
                    <a:pt x="5930454" y="1456667"/>
                    <a:pt x="5930390" y="1456570"/>
                    <a:pt x="5930293" y="1456473"/>
                  </a:cubicBezTo>
                  <a:lnTo>
                    <a:pt x="5930293" y="1456409"/>
                  </a:lnTo>
                  <a:cubicBezTo>
                    <a:pt x="5930390" y="1456409"/>
                    <a:pt x="5930454" y="1456409"/>
                    <a:pt x="5930293" y="1456409"/>
                  </a:cubicBezTo>
                  <a:lnTo>
                    <a:pt x="5930454" y="1455924"/>
                  </a:lnTo>
                  <a:cubicBezTo>
                    <a:pt x="5930972" y="1456085"/>
                    <a:pt x="5931457" y="1456150"/>
                    <a:pt x="5931942" y="1456312"/>
                  </a:cubicBezTo>
                  <a:cubicBezTo>
                    <a:pt x="5931716" y="1456247"/>
                    <a:pt x="5931457" y="1456085"/>
                    <a:pt x="5931295" y="1456085"/>
                  </a:cubicBezTo>
                  <a:cubicBezTo>
                    <a:pt x="5931037" y="1456085"/>
                    <a:pt x="5930778" y="1455988"/>
                    <a:pt x="5930454" y="1455924"/>
                  </a:cubicBezTo>
                  <a:cubicBezTo>
                    <a:pt x="5930519" y="1455503"/>
                    <a:pt x="5930616" y="1455083"/>
                    <a:pt x="5930519" y="1454662"/>
                  </a:cubicBezTo>
                  <a:cubicBezTo>
                    <a:pt x="5930875" y="1454662"/>
                    <a:pt x="5931134" y="1454759"/>
                    <a:pt x="5931522" y="1454759"/>
                  </a:cubicBezTo>
                  <a:cubicBezTo>
                    <a:pt x="5931134" y="1454662"/>
                    <a:pt x="5930875" y="1454662"/>
                    <a:pt x="5930519" y="1454598"/>
                  </a:cubicBezTo>
                  <a:cubicBezTo>
                    <a:pt x="5930454" y="1454080"/>
                    <a:pt x="5930293" y="1453595"/>
                    <a:pt x="5930034" y="1453110"/>
                  </a:cubicBezTo>
                  <a:cubicBezTo>
                    <a:pt x="5930293" y="1453110"/>
                    <a:pt x="5930616" y="1453013"/>
                    <a:pt x="5930875" y="1453013"/>
                  </a:cubicBezTo>
                  <a:cubicBezTo>
                    <a:pt x="5930519" y="1453013"/>
                    <a:pt x="5930293" y="1453013"/>
                    <a:pt x="5930034" y="1453013"/>
                  </a:cubicBezTo>
                  <a:lnTo>
                    <a:pt x="5929969" y="1453013"/>
                  </a:lnTo>
                  <a:lnTo>
                    <a:pt x="5929775" y="1452754"/>
                  </a:lnTo>
                  <a:lnTo>
                    <a:pt x="5929711" y="1452754"/>
                  </a:lnTo>
                  <a:lnTo>
                    <a:pt x="5929646" y="1452690"/>
                  </a:lnTo>
                  <a:cubicBezTo>
                    <a:pt x="5929775" y="1452593"/>
                    <a:pt x="5930034" y="1452593"/>
                    <a:pt x="5930131" y="1452528"/>
                  </a:cubicBezTo>
                  <a:cubicBezTo>
                    <a:pt x="5930293" y="1452431"/>
                    <a:pt x="5930519" y="1452269"/>
                    <a:pt x="5930778" y="1452172"/>
                  </a:cubicBezTo>
                  <a:cubicBezTo>
                    <a:pt x="5930875" y="1452172"/>
                    <a:pt x="5931037" y="1452172"/>
                    <a:pt x="5931134" y="1452172"/>
                  </a:cubicBezTo>
                  <a:lnTo>
                    <a:pt x="5930875" y="1452269"/>
                  </a:lnTo>
                  <a:cubicBezTo>
                    <a:pt x="5930519" y="1452269"/>
                    <a:pt x="5930293" y="1452334"/>
                    <a:pt x="5929775" y="1452431"/>
                  </a:cubicBezTo>
                  <a:cubicBezTo>
                    <a:pt x="5929775" y="1452334"/>
                    <a:pt x="5929452" y="1452334"/>
                    <a:pt x="5929387" y="1452334"/>
                  </a:cubicBezTo>
                  <a:cubicBezTo>
                    <a:pt x="5929387" y="1452334"/>
                    <a:pt x="5929452" y="1452269"/>
                    <a:pt x="5929872" y="1452269"/>
                  </a:cubicBezTo>
                  <a:cubicBezTo>
                    <a:pt x="5929969" y="1452269"/>
                    <a:pt x="5929969" y="1452172"/>
                    <a:pt x="5929969" y="1452172"/>
                  </a:cubicBezTo>
                  <a:lnTo>
                    <a:pt x="5929872" y="1452172"/>
                  </a:lnTo>
                  <a:cubicBezTo>
                    <a:pt x="5929872" y="1452172"/>
                    <a:pt x="5929646" y="1452269"/>
                    <a:pt x="5929387" y="1452269"/>
                  </a:cubicBezTo>
                  <a:lnTo>
                    <a:pt x="5929290" y="1452269"/>
                  </a:lnTo>
                  <a:lnTo>
                    <a:pt x="5929225" y="1452172"/>
                  </a:lnTo>
                  <a:cubicBezTo>
                    <a:pt x="5929290" y="1452172"/>
                    <a:pt x="5929549" y="1452107"/>
                    <a:pt x="5929549" y="1452107"/>
                  </a:cubicBezTo>
                  <a:cubicBezTo>
                    <a:pt x="5929646" y="1452107"/>
                    <a:pt x="5929711" y="1452107"/>
                    <a:pt x="5929775" y="1452107"/>
                  </a:cubicBezTo>
                  <a:cubicBezTo>
                    <a:pt x="5929646" y="1452107"/>
                    <a:pt x="5929290" y="1452010"/>
                    <a:pt x="5929549" y="1451946"/>
                  </a:cubicBezTo>
                  <a:cubicBezTo>
                    <a:pt x="5929969" y="1451784"/>
                    <a:pt x="5929711" y="1451784"/>
                    <a:pt x="5929452" y="1451784"/>
                  </a:cubicBezTo>
                  <a:cubicBezTo>
                    <a:pt x="5929128" y="1451687"/>
                    <a:pt x="5930293" y="1451590"/>
                    <a:pt x="5930454" y="1451525"/>
                  </a:cubicBezTo>
                  <a:cubicBezTo>
                    <a:pt x="5929969" y="1451525"/>
                    <a:pt x="5929128" y="1451590"/>
                    <a:pt x="5929064" y="1451525"/>
                  </a:cubicBezTo>
                  <a:cubicBezTo>
                    <a:pt x="5929290" y="1451428"/>
                    <a:pt x="5929549" y="1451428"/>
                    <a:pt x="5929872" y="1451364"/>
                  </a:cubicBezTo>
                  <a:lnTo>
                    <a:pt x="5928870" y="1451267"/>
                  </a:lnTo>
                  <a:cubicBezTo>
                    <a:pt x="5929064" y="1451202"/>
                    <a:pt x="5929225" y="1451105"/>
                    <a:pt x="5929387" y="1451105"/>
                  </a:cubicBezTo>
                  <a:cubicBezTo>
                    <a:pt x="5929646" y="1451040"/>
                    <a:pt x="5928223" y="1451202"/>
                    <a:pt x="5929064" y="1450943"/>
                  </a:cubicBezTo>
                  <a:cubicBezTo>
                    <a:pt x="5929387" y="1450846"/>
                    <a:pt x="5929225" y="1450781"/>
                    <a:pt x="5929290" y="1450684"/>
                  </a:cubicBezTo>
                  <a:lnTo>
                    <a:pt x="5929290" y="1450620"/>
                  </a:lnTo>
                  <a:cubicBezTo>
                    <a:pt x="5929064" y="1450620"/>
                    <a:pt x="5928902" y="1450684"/>
                    <a:pt x="5928643" y="1450684"/>
                  </a:cubicBezTo>
                  <a:lnTo>
                    <a:pt x="5928967" y="1450199"/>
                  </a:lnTo>
                  <a:cubicBezTo>
                    <a:pt x="5929290" y="1450102"/>
                    <a:pt x="5929711" y="1450038"/>
                    <a:pt x="5930131" y="1449876"/>
                  </a:cubicBezTo>
                  <a:cubicBezTo>
                    <a:pt x="5929711" y="1449876"/>
                    <a:pt x="5929387" y="1449941"/>
                    <a:pt x="5928967" y="1449941"/>
                  </a:cubicBezTo>
                  <a:cubicBezTo>
                    <a:pt x="5929290" y="1449876"/>
                    <a:pt x="5929646" y="1449714"/>
                    <a:pt x="5930131" y="1449520"/>
                  </a:cubicBezTo>
                  <a:cubicBezTo>
                    <a:pt x="5929775" y="1449617"/>
                    <a:pt x="5929549" y="1449617"/>
                    <a:pt x="5929290" y="1449617"/>
                  </a:cubicBezTo>
                  <a:cubicBezTo>
                    <a:pt x="5929225" y="1449520"/>
                    <a:pt x="5929064" y="1449455"/>
                    <a:pt x="5928967" y="1449358"/>
                  </a:cubicBezTo>
                  <a:cubicBezTo>
                    <a:pt x="5928967" y="1449294"/>
                    <a:pt x="5929064" y="1449197"/>
                    <a:pt x="5928546" y="1449358"/>
                  </a:cubicBezTo>
                  <a:lnTo>
                    <a:pt x="5928546" y="1449294"/>
                  </a:lnTo>
                  <a:cubicBezTo>
                    <a:pt x="5929646" y="1449035"/>
                    <a:pt x="5929128" y="1449035"/>
                    <a:pt x="5928967" y="1449035"/>
                  </a:cubicBezTo>
                  <a:lnTo>
                    <a:pt x="5928643" y="1449035"/>
                  </a:lnTo>
                  <a:cubicBezTo>
                    <a:pt x="5928643" y="1448873"/>
                    <a:pt x="5928708" y="1448712"/>
                    <a:pt x="5928708" y="1448453"/>
                  </a:cubicBezTo>
                  <a:cubicBezTo>
                    <a:pt x="5928708" y="1447806"/>
                    <a:pt x="5928643" y="1447224"/>
                    <a:pt x="5928449" y="1446545"/>
                  </a:cubicBezTo>
                  <a:cubicBezTo>
                    <a:pt x="5928902" y="1446383"/>
                    <a:pt x="5928708" y="1446318"/>
                    <a:pt x="5929290" y="1446124"/>
                  </a:cubicBezTo>
                  <a:cubicBezTo>
                    <a:pt x="5928967" y="1446221"/>
                    <a:pt x="5928643" y="1446318"/>
                    <a:pt x="5928385" y="1446318"/>
                  </a:cubicBezTo>
                  <a:lnTo>
                    <a:pt x="5928320" y="1446124"/>
                  </a:lnTo>
                  <a:lnTo>
                    <a:pt x="5928546" y="1446060"/>
                  </a:lnTo>
                  <a:lnTo>
                    <a:pt x="5928320" y="1446124"/>
                  </a:lnTo>
                  <a:lnTo>
                    <a:pt x="5928385" y="1445639"/>
                  </a:lnTo>
                  <a:cubicBezTo>
                    <a:pt x="5929387" y="1445316"/>
                    <a:pt x="5929387" y="1445057"/>
                    <a:pt x="5930519" y="1444572"/>
                  </a:cubicBezTo>
                  <a:cubicBezTo>
                    <a:pt x="5929646" y="1444831"/>
                    <a:pt x="5929128" y="1444992"/>
                    <a:pt x="5928449" y="1445219"/>
                  </a:cubicBezTo>
                  <a:cubicBezTo>
                    <a:pt x="5928967" y="1444992"/>
                    <a:pt x="5929387" y="1444734"/>
                    <a:pt x="5929711" y="1444572"/>
                  </a:cubicBezTo>
                  <a:lnTo>
                    <a:pt x="5929646" y="1444572"/>
                  </a:lnTo>
                  <a:cubicBezTo>
                    <a:pt x="5928546" y="1444895"/>
                    <a:pt x="5929387" y="1444410"/>
                    <a:pt x="5928805" y="1444572"/>
                  </a:cubicBezTo>
                  <a:cubicBezTo>
                    <a:pt x="5928805" y="1444572"/>
                    <a:pt x="5928805" y="1444475"/>
                    <a:pt x="5928902" y="1444475"/>
                  </a:cubicBezTo>
                  <a:cubicBezTo>
                    <a:pt x="5929225" y="1444249"/>
                    <a:pt x="5929549" y="1443990"/>
                    <a:pt x="5929872" y="1443731"/>
                  </a:cubicBezTo>
                  <a:lnTo>
                    <a:pt x="5928643" y="1443666"/>
                  </a:lnTo>
                  <a:lnTo>
                    <a:pt x="5928643" y="1443505"/>
                  </a:lnTo>
                  <a:cubicBezTo>
                    <a:pt x="5929452" y="1443246"/>
                    <a:pt x="5928967" y="1443246"/>
                    <a:pt x="5928902" y="1443149"/>
                  </a:cubicBezTo>
                  <a:cubicBezTo>
                    <a:pt x="5928805" y="1443084"/>
                    <a:pt x="5928967" y="1442923"/>
                    <a:pt x="5928967" y="1442761"/>
                  </a:cubicBezTo>
                  <a:cubicBezTo>
                    <a:pt x="5929225" y="1442664"/>
                    <a:pt x="5929452" y="1442567"/>
                    <a:pt x="5929775" y="1442405"/>
                  </a:cubicBezTo>
                  <a:cubicBezTo>
                    <a:pt x="5929775" y="1442340"/>
                    <a:pt x="5928967" y="1442502"/>
                    <a:pt x="5929775" y="1442082"/>
                  </a:cubicBezTo>
                  <a:cubicBezTo>
                    <a:pt x="5929872" y="1442082"/>
                    <a:pt x="5929711" y="1441985"/>
                    <a:pt x="5929225" y="1442179"/>
                  </a:cubicBezTo>
                  <a:lnTo>
                    <a:pt x="5928805" y="1442340"/>
                  </a:lnTo>
                  <a:cubicBezTo>
                    <a:pt x="5928902" y="1442243"/>
                    <a:pt x="5928967" y="1442179"/>
                    <a:pt x="5928967" y="1442179"/>
                  </a:cubicBezTo>
                  <a:cubicBezTo>
                    <a:pt x="5929711" y="1441920"/>
                    <a:pt x="5929646" y="1441823"/>
                    <a:pt x="5930034" y="1441597"/>
                  </a:cubicBezTo>
                  <a:cubicBezTo>
                    <a:pt x="5929711" y="1441661"/>
                    <a:pt x="5929387" y="1441758"/>
                    <a:pt x="5928967" y="1441823"/>
                  </a:cubicBezTo>
                  <a:cubicBezTo>
                    <a:pt x="5928805" y="1441661"/>
                    <a:pt x="5929290" y="1441338"/>
                    <a:pt x="5930293" y="1440853"/>
                  </a:cubicBezTo>
                  <a:cubicBezTo>
                    <a:pt x="5929290" y="1441079"/>
                    <a:pt x="5928805" y="1441079"/>
                    <a:pt x="5928643" y="1441014"/>
                  </a:cubicBezTo>
                  <a:lnTo>
                    <a:pt x="5928643" y="1440853"/>
                  </a:lnTo>
                  <a:cubicBezTo>
                    <a:pt x="5928708" y="1440756"/>
                    <a:pt x="5928708" y="1440691"/>
                    <a:pt x="5928902" y="1440594"/>
                  </a:cubicBezTo>
                  <a:cubicBezTo>
                    <a:pt x="5929064" y="1440432"/>
                    <a:pt x="5928902" y="1440497"/>
                    <a:pt x="5928708" y="1440594"/>
                  </a:cubicBezTo>
                  <a:lnTo>
                    <a:pt x="5928643" y="1440594"/>
                  </a:lnTo>
                  <a:lnTo>
                    <a:pt x="5928546" y="1439915"/>
                  </a:lnTo>
                  <a:cubicBezTo>
                    <a:pt x="5928708" y="1439850"/>
                    <a:pt x="5928902" y="1439753"/>
                    <a:pt x="5929064" y="1439688"/>
                  </a:cubicBezTo>
                  <a:cubicBezTo>
                    <a:pt x="5928805" y="1439753"/>
                    <a:pt x="5928643" y="1439753"/>
                    <a:pt x="5928449" y="1439753"/>
                  </a:cubicBezTo>
                  <a:cubicBezTo>
                    <a:pt x="5928385" y="1439268"/>
                    <a:pt x="5928223" y="1438783"/>
                    <a:pt x="5928061" y="1438265"/>
                  </a:cubicBezTo>
                  <a:cubicBezTo>
                    <a:pt x="5928223" y="1438104"/>
                    <a:pt x="5928223" y="1438039"/>
                    <a:pt x="5928126" y="1438039"/>
                  </a:cubicBezTo>
                  <a:cubicBezTo>
                    <a:pt x="5927964" y="1437942"/>
                    <a:pt x="5928126" y="1437845"/>
                    <a:pt x="5928708" y="1437619"/>
                  </a:cubicBezTo>
                  <a:cubicBezTo>
                    <a:pt x="5929064" y="1437522"/>
                    <a:pt x="5929290" y="1437360"/>
                    <a:pt x="5929711" y="1437198"/>
                  </a:cubicBezTo>
                  <a:lnTo>
                    <a:pt x="5929969" y="1436875"/>
                  </a:lnTo>
                  <a:cubicBezTo>
                    <a:pt x="5930293" y="1436713"/>
                    <a:pt x="5930616" y="1436551"/>
                    <a:pt x="5931198" y="1436293"/>
                  </a:cubicBezTo>
                  <a:cubicBezTo>
                    <a:pt x="5930875" y="1436357"/>
                    <a:pt x="5930713" y="1436357"/>
                    <a:pt x="5930519" y="1436454"/>
                  </a:cubicBezTo>
                  <a:cubicBezTo>
                    <a:pt x="5929452" y="1436940"/>
                    <a:pt x="5929452" y="1436875"/>
                    <a:pt x="5929128" y="1436875"/>
                  </a:cubicBezTo>
                  <a:cubicBezTo>
                    <a:pt x="5928902" y="1436875"/>
                    <a:pt x="5929290" y="1436616"/>
                    <a:pt x="5928708" y="1436778"/>
                  </a:cubicBezTo>
                  <a:cubicBezTo>
                    <a:pt x="5928449" y="1436875"/>
                    <a:pt x="5928643" y="1436616"/>
                    <a:pt x="5928643" y="1436551"/>
                  </a:cubicBezTo>
                  <a:cubicBezTo>
                    <a:pt x="5928708" y="1436357"/>
                    <a:pt x="5928708" y="1436196"/>
                    <a:pt x="5928449" y="1436131"/>
                  </a:cubicBezTo>
                  <a:lnTo>
                    <a:pt x="5928385" y="1436131"/>
                  </a:lnTo>
                  <a:lnTo>
                    <a:pt x="5928449" y="1436131"/>
                  </a:lnTo>
                  <a:cubicBezTo>
                    <a:pt x="5928385" y="1436131"/>
                    <a:pt x="5928223" y="1436131"/>
                    <a:pt x="5928061" y="1436131"/>
                  </a:cubicBezTo>
                  <a:cubicBezTo>
                    <a:pt x="5928385" y="1435969"/>
                    <a:pt x="5928546" y="1435872"/>
                    <a:pt x="5928708" y="1435872"/>
                  </a:cubicBezTo>
                  <a:cubicBezTo>
                    <a:pt x="5928902" y="1435775"/>
                    <a:pt x="5929064" y="1435711"/>
                    <a:pt x="5929290" y="1435711"/>
                  </a:cubicBezTo>
                  <a:cubicBezTo>
                    <a:pt x="5929711" y="1435387"/>
                    <a:pt x="5929549" y="1435452"/>
                    <a:pt x="5929290" y="1435452"/>
                  </a:cubicBezTo>
                  <a:cubicBezTo>
                    <a:pt x="5929128" y="1435452"/>
                    <a:pt x="5928643" y="1435614"/>
                    <a:pt x="5929290" y="1435225"/>
                  </a:cubicBezTo>
                  <a:cubicBezTo>
                    <a:pt x="5929225" y="1435225"/>
                    <a:pt x="5929128" y="1435225"/>
                    <a:pt x="5928967" y="1435225"/>
                  </a:cubicBezTo>
                  <a:cubicBezTo>
                    <a:pt x="5928385" y="1435387"/>
                    <a:pt x="5927899" y="1435452"/>
                    <a:pt x="5927964" y="1435225"/>
                  </a:cubicBezTo>
                  <a:cubicBezTo>
                    <a:pt x="5928126" y="1434805"/>
                    <a:pt x="5927641" y="1434708"/>
                    <a:pt x="5927899" y="1434288"/>
                  </a:cubicBezTo>
                  <a:cubicBezTo>
                    <a:pt x="5928061" y="1433964"/>
                    <a:pt x="5927964" y="1433964"/>
                    <a:pt x="5928708" y="1433382"/>
                  </a:cubicBezTo>
                  <a:cubicBezTo>
                    <a:pt x="5928385" y="1433479"/>
                    <a:pt x="5927964" y="1433705"/>
                    <a:pt x="5927705" y="1433705"/>
                  </a:cubicBezTo>
                  <a:cubicBezTo>
                    <a:pt x="5927576" y="1433705"/>
                    <a:pt x="5927705" y="1433544"/>
                    <a:pt x="5927641" y="1433479"/>
                  </a:cubicBezTo>
                  <a:cubicBezTo>
                    <a:pt x="5927641" y="1433382"/>
                    <a:pt x="5927802" y="1433220"/>
                    <a:pt x="5927382" y="1433317"/>
                  </a:cubicBezTo>
                  <a:cubicBezTo>
                    <a:pt x="5927220" y="1433382"/>
                    <a:pt x="5927705" y="1432962"/>
                    <a:pt x="5927576" y="1432962"/>
                  </a:cubicBezTo>
                  <a:cubicBezTo>
                    <a:pt x="5927317" y="1433059"/>
                    <a:pt x="5927382" y="1432897"/>
                    <a:pt x="5927382" y="1432800"/>
                  </a:cubicBezTo>
                  <a:cubicBezTo>
                    <a:pt x="5927382" y="1432573"/>
                    <a:pt x="5927479" y="1432315"/>
                    <a:pt x="5927479" y="1432153"/>
                  </a:cubicBezTo>
                  <a:cubicBezTo>
                    <a:pt x="5927479" y="1432056"/>
                    <a:pt x="5927641" y="1431830"/>
                    <a:pt x="5927382" y="1431894"/>
                  </a:cubicBezTo>
                  <a:cubicBezTo>
                    <a:pt x="5927317" y="1431894"/>
                    <a:pt x="5927705" y="1431571"/>
                    <a:pt x="5927317" y="1431733"/>
                  </a:cubicBezTo>
                  <a:cubicBezTo>
                    <a:pt x="5927156" y="1431830"/>
                    <a:pt x="5927220" y="1431636"/>
                    <a:pt x="5927317" y="1431571"/>
                  </a:cubicBezTo>
                  <a:cubicBezTo>
                    <a:pt x="5927964" y="1430989"/>
                    <a:pt x="5927576" y="1431086"/>
                    <a:pt x="5927156" y="1431150"/>
                  </a:cubicBezTo>
                  <a:cubicBezTo>
                    <a:pt x="5927059" y="1431150"/>
                    <a:pt x="5926994" y="1431150"/>
                    <a:pt x="5927059" y="1431150"/>
                  </a:cubicBezTo>
                  <a:cubicBezTo>
                    <a:pt x="5927964" y="1430407"/>
                    <a:pt x="5927156" y="1430827"/>
                    <a:pt x="5926994" y="1430730"/>
                  </a:cubicBezTo>
                  <a:cubicBezTo>
                    <a:pt x="5926832" y="1430730"/>
                    <a:pt x="5926735" y="1430665"/>
                    <a:pt x="5926832" y="1430504"/>
                  </a:cubicBezTo>
                  <a:cubicBezTo>
                    <a:pt x="5926897" y="1430342"/>
                    <a:pt x="5926994" y="1430245"/>
                    <a:pt x="5926735" y="1430342"/>
                  </a:cubicBezTo>
                  <a:cubicBezTo>
                    <a:pt x="5926574" y="1430407"/>
                    <a:pt x="5926476" y="1430407"/>
                    <a:pt x="5926476" y="1430342"/>
                  </a:cubicBezTo>
                  <a:cubicBezTo>
                    <a:pt x="5926638" y="1429922"/>
                    <a:pt x="5925733" y="1430245"/>
                    <a:pt x="5925894" y="1429824"/>
                  </a:cubicBezTo>
                  <a:cubicBezTo>
                    <a:pt x="5924989" y="1430342"/>
                    <a:pt x="5925312" y="1429824"/>
                    <a:pt x="5925312" y="1429663"/>
                  </a:cubicBezTo>
                  <a:cubicBezTo>
                    <a:pt x="5925312" y="1429663"/>
                    <a:pt x="5925248" y="1429663"/>
                    <a:pt x="5925151" y="1429760"/>
                  </a:cubicBezTo>
                  <a:cubicBezTo>
                    <a:pt x="5924924" y="1429922"/>
                    <a:pt x="5924827" y="1429922"/>
                    <a:pt x="5924730" y="1429922"/>
                  </a:cubicBezTo>
                  <a:lnTo>
                    <a:pt x="5924180" y="1430407"/>
                  </a:lnTo>
                  <a:lnTo>
                    <a:pt x="5924083" y="1430342"/>
                  </a:lnTo>
                  <a:lnTo>
                    <a:pt x="5924568" y="1429824"/>
                  </a:lnTo>
                  <a:lnTo>
                    <a:pt x="5924310" y="1429824"/>
                  </a:lnTo>
                  <a:cubicBezTo>
                    <a:pt x="5924665" y="1429501"/>
                    <a:pt x="5924180" y="1429824"/>
                    <a:pt x="5924568" y="1429404"/>
                  </a:cubicBezTo>
                  <a:cubicBezTo>
                    <a:pt x="5924180" y="1429663"/>
                    <a:pt x="5923986" y="1429760"/>
                    <a:pt x="5923825" y="1429824"/>
                  </a:cubicBezTo>
                  <a:lnTo>
                    <a:pt x="5923760" y="1429566"/>
                  </a:lnTo>
                  <a:cubicBezTo>
                    <a:pt x="5924180" y="1429178"/>
                    <a:pt x="5924730" y="1428660"/>
                    <a:pt x="5925409" y="1428013"/>
                  </a:cubicBezTo>
                  <a:lnTo>
                    <a:pt x="5925409" y="1427916"/>
                  </a:lnTo>
                  <a:cubicBezTo>
                    <a:pt x="5924989" y="1428272"/>
                    <a:pt x="5924665" y="1428337"/>
                    <a:pt x="5923986" y="1428822"/>
                  </a:cubicBezTo>
                  <a:cubicBezTo>
                    <a:pt x="5923825" y="1428919"/>
                    <a:pt x="5923760" y="1429016"/>
                    <a:pt x="5923663" y="1429016"/>
                  </a:cubicBezTo>
                  <a:cubicBezTo>
                    <a:pt x="5923436" y="1429178"/>
                    <a:pt x="5924245" y="1428337"/>
                    <a:pt x="5923663" y="1428660"/>
                  </a:cubicBezTo>
                  <a:cubicBezTo>
                    <a:pt x="5923501" y="1428757"/>
                    <a:pt x="5923436" y="1428822"/>
                    <a:pt x="5923339" y="1428822"/>
                  </a:cubicBezTo>
                  <a:lnTo>
                    <a:pt x="5923242" y="1428660"/>
                  </a:lnTo>
                  <a:cubicBezTo>
                    <a:pt x="5923339" y="1428499"/>
                    <a:pt x="5923436" y="1428337"/>
                    <a:pt x="5923339" y="1428337"/>
                  </a:cubicBezTo>
                  <a:cubicBezTo>
                    <a:pt x="5923178" y="1428434"/>
                    <a:pt x="5923178" y="1428434"/>
                    <a:pt x="5923178" y="1428434"/>
                  </a:cubicBezTo>
                  <a:cubicBezTo>
                    <a:pt x="5923178" y="1428337"/>
                    <a:pt x="5923566" y="1427852"/>
                    <a:pt x="5923566" y="1427690"/>
                  </a:cubicBezTo>
                  <a:cubicBezTo>
                    <a:pt x="5922919" y="1428078"/>
                    <a:pt x="5922919" y="1427916"/>
                    <a:pt x="5923242" y="1427173"/>
                  </a:cubicBezTo>
                  <a:lnTo>
                    <a:pt x="5922757" y="1427593"/>
                  </a:lnTo>
                  <a:cubicBezTo>
                    <a:pt x="5923242" y="1426946"/>
                    <a:pt x="5922854" y="1427270"/>
                    <a:pt x="5922757" y="1427270"/>
                  </a:cubicBezTo>
                  <a:cubicBezTo>
                    <a:pt x="5922660" y="1427270"/>
                    <a:pt x="5922854" y="1426849"/>
                    <a:pt x="5922660" y="1426946"/>
                  </a:cubicBezTo>
                  <a:cubicBezTo>
                    <a:pt x="5922337" y="1427173"/>
                    <a:pt x="5923016" y="1426267"/>
                    <a:pt x="5922434" y="1426849"/>
                  </a:cubicBezTo>
                  <a:cubicBezTo>
                    <a:pt x="5922660" y="1426526"/>
                    <a:pt x="5922919" y="1426202"/>
                    <a:pt x="5923178" y="1425782"/>
                  </a:cubicBezTo>
                  <a:cubicBezTo>
                    <a:pt x="5922757" y="1426202"/>
                    <a:pt x="5922499" y="1426526"/>
                    <a:pt x="5922110" y="1426849"/>
                  </a:cubicBezTo>
                  <a:cubicBezTo>
                    <a:pt x="5922110" y="1426687"/>
                    <a:pt x="5921916" y="1426752"/>
                    <a:pt x="5922240" y="1426267"/>
                  </a:cubicBezTo>
                  <a:cubicBezTo>
                    <a:pt x="5922337" y="1426105"/>
                    <a:pt x="5922013" y="1426364"/>
                    <a:pt x="5922110" y="1426267"/>
                  </a:cubicBezTo>
                  <a:cubicBezTo>
                    <a:pt x="5922110" y="1426105"/>
                    <a:pt x="5922013" y="1426267"/>
                    <a:pt x="5921852" y="1426429"/>
                  </a:cubicBezTo>
                  <a:lnTo>
                    <a:pt x="5921755" y="1426267"/>
                  </a:lnTo>
                  <a:lnTo>
                    <a:pt x="5922013" y="1425782"/>
                  </a:lnTo>
                  <a:lnTo>
                    <a:pt x="5921593" y="1426105"/>
                  </a:lnTo>
                  <a:lnTo>
                    <a:pt x="5921431" y="1425944"/>
                  </a:lnTo>
                  <a:lnTo>
                    <a:pt x="5921593" y="1425620"/>
                  </a:lnTo>
                  <a:cubicBezTo>
                    <a:pt x="5921496" y="1425782"/>
                    <a:pt x="5921431" y="1425782"/>
                    <a:pt x="5921367" y="1425847"/>
                  </a:cubicBezTo>
                  <a:cubicBezTo>
                    <a:pt x="5921108" y="1425523"/>
                    <a:pt x="5920784" y="1425200"/>
                    <a:pt x="5920429" y="1424941"/>
                  </a:cubicBezTo>
                  <a:cubicBezTo>
                    <a:pt x="5920526" y="1424779"/>
                    <a:pt x="5920590" y="1424618"/>
                    <a:pt x="5920784" y="1424197"/>
                  </a:cubicBezTo>
                  <a:cubicBezTo>
                    <a:pt x="5920687" y="1424359"/>
                    <a:pt x="5920429" y="1424618"/>
                    <a:pt x="5920267" y="1424779"/>
                  </a:cubicBezTo>
                  <a:lnTo>
                    <a:pt x="5919847" y="1424456"/>
                  </a:lnTo>
                  <a:cubicBezTo>
                    <a:pt x="5920041" y="1424132"/>
                    <a:pt x="5920170" y="1423712"/>
                    <a:pt x="5920364" y="1423292"/>
                  </a:cubicBezTo>
                  <a:cubicBezTo>
                    <a:pt x="5920105" y="1423550"/>
                    <a:pt x="5919944" y="1423938"/>
                    <a:pt x="5919782" y="1424359"/>
                  </a:cubicBezTo>
                  <a:lnTo>
                    <a:pt x="5919620" y="1424294"/>
                  </a:lnTo>
                  <a:lnTo>
                    <a:pt x="5919620" y="1424197"/>
                  </a:lnTo>
                  <a:lnTo>
                    <a:pt x="5919523" y="1424294"/>
                  </a:lnTo>
                  <a:lnTo>
                    <a:pt x="5918941" y="1423874"/>
                  </a:lnTo>
                  <a:lnTo>
                    <a:pt x="5918715" y="1423712"/>
                  </a:lnTo>
                  <a:lnTo>
                    <a:pt x="5918715" y="1423615"/>
                  </a:lnTo>
                  <a:cubicBezTo>
                    <a:pt x="5919038" y="1422968"/>
                    <a:pt x="5919200" y="1422451"/>
                    <a:pt x="5919038" y="1422612"/>
                  </a:cubicBezTo>
                  <a:cubicBezTo>
                    <a:pt x="5918941" y="1422968"/>
                    <a:pt x="5918876" y="1423195"/>
                    <a:pt x="5918715" y="1423615"/>
                  </a:cubicBezTo>
                  <a:cubicBezTo>
                    <a:pt x="5918715" y="1423615"/>
                    <a:pt x="5918715" y="1423615"/>
                    <a:pt x="5918715" y="1423712"/>
                  </a:cubicBezTo>
                  <a:lnTo>
                    <a:pt x="5918456" y="1423550"/>
                  </a:lnTo>
                  <a:lnTo>
                    <a:pt x="5918456" y="1423453"/>
                  </a:lnTo>
                  <a:lnTo>
                    <a:pt x="5918359" y="1423550"/>
                  </a:lnTo>
                  <a:lnTo>
                    <a:pt x="5918036" y="1423292"/>
                  </a:lnTo>
                  <a:cubicBezTo>
                    <a:pt x="5918359" y="1422709"/>
                    <a:pt x="5918715" y="1422224"/>
                    <a:pt x="5919103" y="1420963"/>
                  </a:cubicBezTo>
                  <a:cubicBezTo>
                    <a:pt x="5918876" y="1421384"/>
                    <a:pt x="5918618" y="1421642"/>
                    <a:pt x="5918456" y="1421966"/>
                  </a:cubicBezTo>
                  <a:cubicBezTo>
                    <a:pt x="5918294" y="1422451"/>
                    <a:pt x="5918197" y="1422871"/>
                    <a:pt x="5918036" y="1423292"/>
                  </a:cubicBezTo>
                  <a:cubicBezTo>
                    <a:pt x="5916548" y="1422289"/>
                    <a:pt x="5914640" y="1421060"/>
                    <a:pt x="5912893" y="1422451"/>
                  </a:cubicBezTo>
                  <a:lnTo>
                    <a:pt x="5912893" y="1421869"/>
                  </a:lnTo>
                  <a:cubicBezTo>
                    <a:pt x="5912829" y="1421642"/>
                    <a:pt x="5912829" y="1421707"/>
                    <a:pt x="5912829" y="1422548"/>
                  </a:cubicBezTo>
                  <a:lnTo>
                    <a:pt x="5912570" y="1422807"/>
                  </a:lnTo>
                  <a:cubicBezTo>
                    <a:pt x="5912505" y="1422709"/>
                    <a:pt x="5912311" y="1422224"/>
                    <a:pt x="5912311" y="1422451"/>
                  </a:cubicBezTo>
                  <a:cubicBezTo>
                    <a:pt x="5912311" y="1422548"/>
                    <a:pt x="5912311" y="1422548"/>
                    <a:pt x="5912311" y="1422548"/>
                  </a:cubicBezTo>
                  <a:cubicBezTo>
                    <a:pt x="5911761" y="1420640"/>
                    <a:pt x="5910759" y="1417923"/>
                    <a:pt x="5910662" y="1413363"/>
                  </a:cubicBezTo>
                  <a:cubicBezTo>
                    <a:pt x="5910662" y="1412684"/>
                    <a:pt x="5910662" y="1412102"/>
                    <a:pt x="5910759" y="1411617"/>
                  </a:cubicBezTo>
                  <a:lnTo>
                    <a:pt x="5910823" y="1411875"/>
                  </a:lnTo>
                  <a:cubicBezTo>
                    <a:pt x="5910823" y="1411617"/>
                    <a:pt x="5910823" y="1411358"/>
                    <a:pt x="5910823" y="1411196"/>
                  </a:cubicBezTo>
                  <a:lnTo>
                    <a:pt x="5910985" y="1410549"/>
                  </a:lnTo>
                  <a:cubicBezTo>
                    <a:pt x="5911082" y="1410549"/>
                    <a:pt x="5911082" y="1410614"/>
                    <a:pt x="5911147" y="1410711"/>
                  </a:cubicBezTo>
                  <a:cubicBezTo>
                    <a:pt x="5911244" y="1410873"/>
                    <a:pt x="5911341" y="1411131"/>
                    <a:pt x="5911406" y="1410873"/>
                  </a:cubicBezTo>
                  <a:cubicBezTo>
                    <a:pt x="5911503" y="1410452"/>
                    <a:pt x="5911761" y="1410614"/>
                    <a:pt x="5911826" y="1410873"/>
                  </a:cubicBezTo>
                  <a:cubicBezTo>
                    <a:pt x="5912149" y="1411293"/>
                    <a:pt x="5912408" y="1411196"/>
                    <a:pt x="5912667" y="1411034"/>
                  </a:cubicBezTo>
                  <a:cubicBezTo>
                    <a:pt x="5912829" y="1410937"/>
                    <a:pt x="5913475" y="1412199"/>
                    <a:pt x="5913572" y="1412943"/>
                  </a:cubicBezTo>
                  <a:cubicBezTo>
                    <a:pt x="5913572" y="1412619"/>
                    <a:pt x="5913572" y="1412263"/>
                    <a:pt x="5913572" y="1412037"/>
                  </a:cubicBezTo>
                  <a:cubicBezTo>
                    <a:pt x="5913831" y="1411455"/>
                    <a:pt x="5914058" y="1411875"/>
                    <a:pt x="5914316" y="1411131"/>
                  </a:cubicBezTo>
                  <a:cubicBezTo>
                    <a:pt x="5914381" y="1410937"/>
                    <a:pt x="5914478" y="1411034"/>
                    <a:pt x="5914575" y="1411131"/>
                  </a:cubicBezTo>
                  <a:lnTo>
                    <a:pt x="5914640" y="1411455"/>
                  </a:lnTo>
                  <a:cubicBezTo>
                    <a:pt x="5914801" y="1411034"/>
                    <a:pt x="5914963" y="1410549"/>
                    <a:pt x="5915157" y="1411131"/>
                  </a:cubicBezTo>
                  <a:cubicBezTo>
                    <a:pt x="5915222" y="1411358"/>
                    <a:pt x="5915481" y="1411131"/>
                    <a:pt x="5915642" y="1410873"/>
                  </a:cubicBezTo>
                  <a:cubicBezTo>
                    <a:pt x="5915707" y="1410711"/>
                    <a:pt x="5915804" y="1411196"/>
                    <a:pt x="5915966" y="1411358"/>
                  </a:cubicBezTo>
                  <a:cubicBezTo>
                    <a:pt x="5916451" y="1410549"/>
                    <a:pt x="5916451" y="1410549"/>
                    <a:pt x="5916548" y="1412263"/>
                  </a:cubicBezTo>
                  <a:cubicBezTo>
                    <a:pt x="5916645" y="1411940"/>
                    <a:pt x="5916710" y="1411617"/>
                    <a:pt x="5916871" y="1411358"/>
                  </a:cubicBezTo>
                  <a:cubicBezTo>
                    <a:pt x="5916968" y="1411196"/>
                    <a:pt x="5917130" y="1410452"/>
                    <a:pt x="5917130" y="1411293"/>
                  </a:cubicBezTo>
                  <a:cubicBezTo>
                    <a:pt x="5917130" y="1411358"/>
                    <a:pt x="5917227" y="1411455"/>
                    <a:pt x="5917227" y="1411358"/>
                  </a:cubicBezTo>
                  <a:cubicBezTo>
                    <a:pt x="5917615" y="1410452"/>
                    <a:pt x="5917777" y="1411196"/>
                    <a:pt x="5918100" y="1410873"/>
                  </a:cubicBezTo>
                  <a:cubicBezTo>
                    <a:pt x="5918294" y="1410711"/>
                    <a:pt x="5918359" y="1410873"/>
                    <a:pt x="5918456" y="1411034"/>
                  </a:cubicBezTo>
                  <a:cubicBezTo>
                    <a:pt x="5918521" y="1411196"/>
                    <a:pt x="5918521" y="1411875"/>
                    <a:pt x="5918779" y="1411293"/>
                  </a:cubicBezTo>
                  <a:cubicBezTo>
                    <a:pt x="5918779" y="1411875"/>
                    <a:pt x="5919038" y="1411358"/>
                    <a:pt x="5919103" y="1411617"/>
                  </a:cubicBezTo>
                  <a:cubicBezTo>
                    <a:pt x="5919200" y="1411940"/>
                    <a:pt x="5919426" y="1411455"/>
                    <a:pt x="5919620" y="1411520"/>
                  </a:cubicBezTo>
                  <a:cubicBezTo>
                    <a:pt x="5919620" y="1411520"/>
                    <a:pt x="5919782" y="1411520"/>
                    <a:pt x="5919782" y="1411455"/>
                  </a:cubicBezTo>
                  <a:cubicBezTo>
                    <a:pt x="5920170" y="1410291"/>
                    <a:pt x="5920364" y="1410711"/>
                    <a:pt x="5920526" y="1410873"/>
                  </a:cubicBezTo>
                  <a:cubicBezTo>
                    <a:pt x="5920849" y="1411196"/>
                    <a:pt x="5920849" y="1411293"/>
                    <a:pt x="5921173" y="1410937"/>
                  </a:cubicBezTo>
                  <a:cubicBezTo>
                    <a:pt x="5921367" y="1410776"/>
                    <a:pt x="5921496" y="1410549"/>
                    <a:pt x="5921431" y="1411131"/>
                  </a:cubicBezTo>
                  <a:cubicBezTo>
                    <a:pt x="5921431" y="1411196"/>
                    <a:pt x="5921496" y="1411293"/>
                    <a:pt x="5921593" y="1411131"/>
                  </a:cubicBezTo>
                  <a:cubicBezTo>
                    <a:pt x="5921852" y="1410711"/>
                    <a:pt x="5922013" y="1410711"/>
                    <a:pt x="5922110" y="1410873"/>
                  </a:cubicBezTo>
                  <a:cubicBezTo>
                    <a:pt x="5922175" y="1411034"/>
                    <a:pt x="5922337" y="1410937"/>
                    <a:pt x="5922499" y="1410873"/>
                  </a:cubicBezTo>
                  <a:cubicBezTo>
                    <a:pt x="5922660" y="1410873"/>
                    <a:pt x="5922854" y="1410873"/>
                    <a:pt x="5922919" y="1410873"/>
                  </a:cubicBezTo>
                  <a:cubicBezTo>
                    <a:pt x="5924504" y="1412684"/>
                    <a:pt x="5925830" y="1414269"/>
                    <a:pt x="5927899" y="1414107"/>
                  </a:cubicBezTo>
                  <a:cubicBezTo>
                    <a:pt x="5927899" y="1414171"/>
                    <a:pt x="5927899" y="1414269"/>
                    <a:pt x="5927899" y="1414269"/>
                  </a:cubicBezTo>
                  <a:cubicBezTo>
                    <a:pt x="5927964" y="1414333"/>
                    <a:pt x="5927964" y="1414430"/>
                    <a:pt x="5928061" y="1414527"/>
                  </a:cubicBezTo>
                  <a:cubicBezTo>
                    <a:pt x="5928126" y="1414527"/>
                    <a:pt x="5928223" y="1414527"/>
                    <a:pt x="5928385" y="1414333"/>
                  </a:cubicBezTo>
                  <a:cubicBezTo>
                    <a:pt x="5928805" y="1414010"/>
                    <a:pt x="5928870" y="1414107"/>
                    <a:pt x="5928385" y="1415012"/>
                  </a:cubicBezTo>
                  <a:cubicBezTo>
                    <a:pt x="5928320" y="1415174"/>
                    <a:pt x="5928320" y="1415336"/>
                    <a:pt x="5928223" y="1415594"/>
                  </a:cubicBezTo>
                  <a:cubicBezTo>
                    <a:pt x="5928449" y="1415271"/>
                    <a:pt x="5928708" y="1414915"/>
                    <a:pt x="5929128" y="1414430"/>
                  </a:cubicBezTo>
                  <a:cubicBezTo>
                    <a:pt x="5929128" y="1414592"/>
                    <a:pt x="5929128" y="1414754"/>
                    <a:pt x="5929225" y="1415012"/>
                  </a:cubicBezTo>
                  <a:cubicBezTo>
                    <a:pt x="5929452" y="1414754"/>
                    <a:pt x="5929614" y="1414851"/>
                    <a:pt x="5929775" y="1414754"/>
                  </a:cubicBezTo>
                  <a:cubicBezTo>
                    <a:pt x="5930034" y="1414689"/>
                    <a:pt x="5930196" y="1414754"/>
                    <a:pt x="5930034" y="1415174"/>
                  </a:cubicBezTo>
                  <a:cubicBezTo>
                    <a:pt x="5930034" y="1415271"/>
                    <a:pt x="5930034" y="1415271"/>
                    <a:pt x="5930131" y="1415271"/>
                  </a:cubicBezTo>
                  <a:cubicBezTo>
                    <a:pt x="5930616" y="1415012"/>
                    <a:pt x="5930713" y="1415271"/>
                    <a:pt x="5930778" y="1415497"/>
                  </a:cubicBezTo>
                  <a:cubicBezTo>
                    <a:pt x="5930875" y="1415659"/>
                    <a:pt x="5930875" y="1415756"/>
                    <a:pt x="5931037" y="1415756"/>
                  </a:cubicBezTo>
                  <a:cubicBezTo>
                    <a:pt x="5931716" y="1415756"/>
                    <a:pt x="5931780" y="1415659"/>
                    <a:pt x="5931457" y="1416823"/>
                  </a:cubicBezTo>
                  <a:cubicBezTo>
                    <a:pt x="5931457" y="1416920"/>
                    <a:pt x="5931457" y="1416985"/>
                    <a:pt x="5931522" y="1416985"/>
                  </a:cubicBezTo>
                  <a:cubicBezTo>
                    <a:pt x="5932201" y="1416338"/>
                    <a:pt x="5932201" y="1416597"/>
                    <a:pt x="5932524" y="1416597"/>
                  </a:cubicBezTo>
                  <a:cubicBezTo>
                    <a:pt x="5932848" y="1416500"/>
                    <a:pt x="5932945" y="1416662"/>
                    <a:pt x="5933203" y="1416662"/>
                  </a:cubicBezTo>
                  <a:cubicBezTo>
                    <a:pt x="5933365" y="1416662"/>
                    <a:pt x="5932783" y="1417406"/>
                    <a:pt x="5933268" y="1416985"/>
                  </a:cubicBezTo>
                  <a:cubicBezTo>
                    <a:pt x="5933106" y="1417244"/>
                    <a:pt x="5933009" y="1417567"/>
                    <a:pt x="5932848" y="1417923"/>
                  </a:cubicBezTo>
                  <a:cubicBezTo>
                    <a:pt x="5933106" y="1417826"/>
                    <a:pt x="5933689" y="1417406"/>
                    <a:pt x="5934174" y="1417082"/>
                  </a:cubicBezTo>
                  <a:cubicBezTo>
                    <a:pt x="5935338" y="1419217"/>
                    <a:pt x="5936082" y="1421286"/>
                    <a:pt x="5937343" y="1422968"/>
                  </a:cubicBezTo>
                  <a:cubicBezTo>
                    <a:pt x="5939154" y="1425620"/>
                    <a:pt x="5941062" y="1428078"/>
                    <a:pt x="5941806" y="1430989"/>
                  </a:cubicBezTo>
                  <a:cubicBezTo>
                    <a:pt x="5941968" y="1431733"/>
                    <a:pt x="5942065" y="1432412"/>
                    <a:pt x="5942129" y="1433156"/>
                  </a:cubicBezTo>
                  <a:cubicBezTo>
                    <a:pt x="5941968" y="1433220"/>
                    <a:pt x="5941644" y="1433382"/>
                    <a:pt x="5941386" y="1433479"/>
                  </a:cubicBezTo>
                  <a:cubicBezTo>
                    <a:pt x="5940480" y="1433802"/>
                    <a:pt x="5939736" y="1434126"/>
                    <a:pt x="5939057" y="1434546"/>
                  </a:cubicBezTo>
                  <a:cubicBezTo>
                    <a:pt x="5939478" y="1434385"/>
                    <a:pt x="5939898" y="1434288"/>
                    <a:pt x="5940480" y="1434126"/>
                  </a:cubicBezTo>
                  <a:cubicBezTo>
                    <a:pt x="5940804" y="1433899"/>
                    <a:pt x="5941483" y="1433544"/>
                    <a:pt x="5942194" y="1433220"/>
                  </a:cubicBezTo>
                  <a:lnTo>
                    <a:pt x="5942291" y="1433641"/>
                  </a:lnTo>
                  <a:lnTo>
                    <a:pt x="5941871" y="1433802"/>
                  </a:lnTo>
                  <a:cubicBezTo>
                    <a:pt x="5941644" y="1433899"/>
                    <a:pt x="5941289" y="1434126"/>
                    <a:pt x="5941062" y="1434223"/>
                  </a:cubicBezTo>
                  <a:lnTo>
                    <a:pt x="5940965" y="1434223"/>
                  </a:lnTo>
                  <a:cubicBezTo>
                    <a:pt x="5940868" y="1434223"/>
                    <a:pt x="5940868" y="1434223"/>
                    <a:pt x="5940804" y="1434223"/>
                  </a:cubicBezTo>
                  <a:cubicBezTo>
                    <a:pt x="5940545" y="1434482"/>
                    <a:pt x="5940383" y="1434643"/>
                    <a:pt x="5940124" y="1434870"/>
                  </a:cubicBezTo>
                  <a:cubicBezTo>
                    <a:pt x="5940965" y="1434643"/>
                    <a:pt x="5941806" y="1434288"/>
                    <a:pt x="5942453" y="1434061"/>
                  </a:cubicBezTo>
                  <a:cubicBezTo>
                    <a:pt x="5942615" y="1434708"/>
                    <a:pt x="5942938" y="1435225"/>
                    <a:pt x="5943455" y="1435711"/>
                  </a:cubicBezTo>
                  <a:cubicBezTo>
                    <a:pt x="5943035" y="1437780"/>
                    <a:pt x="5942550" y="1439850"/>
                    <a:pt x="5945364" y="1440756"/>
                  </a:cubicBezTo>
                  <a:lnTo>
                    <a:pt x="5944943" y="1441014"/>
                  </a:lnTo>
                  <a:cubicBezTo>
                    <a:pt x="5944199" y="1441435"/>
                    <a:pt x="5944620" y="1441435"/>
                    <a:pt x="5945202" y="1441338"/>
                  </a:cubicBezTo>
                  <a:cubicBezTo>
                    <a:pt x="5945008" y="1441435"/>
                    <a:pt x="5944943" y="1441500"/>
                    <a:pt x="5944781" y="1441661"/>
                  </a:cubicBezTo>
                  <a:cubicBezTo>
                    <a:pt x="5944620" y="1441758"/>
                    <a:pt x="5944264" y="1442082"/>
                    <a:pt x="5944361" y="1442082"/>
                  </a:cubicBezTo>
                  <a:cubicBezTo>
                    <a:pt x="5944458" y="1442082"/>
                    <a:pt x="5944684" y="1442179"/>
                    <a:pt x="5944620" y="1442179"/>
                  </a:cubicBezTo>
                  <a:cubicBezTo>
                    <a:pt x="5944135" y="1442340"/>
                    <a:pt x="5944264" y="1442405"/>
                    <a:pt x="5944135" y="1442567"/>
                  </a:cubicBezTo>
                  <a:cubicBezTo>
                    <a:pt x="5943941" y="1442664"/>
                    <a:pt x="5943779" y="1442826"/>
                    <a:pt x="5943714" y="1442923"/>
                  </a:cubicBezTo>
                  <a:cubicBezTo>
                    <a:pt x="5943617" y="1442987"/>
                    <a:pt x="5943617" y="1442987"/>
                    <a:pt x="5944523" y="1442826"/>
                  </a:cubicBezTo>
                  <a:cubicBezTo>
                    <a:pt x="5944684" y="1442826"/>
                    <a:pt x="5944943" y="1442761"/>
                    <a:pt x="5945008" y="1442826"/>
                  </a:cubicBezTo>
                  <a:cubicBezTo>
                    <a:pt x="5945202" y="1442826"/>
                    <a:pt x="5945267" y="1442923"/>
                    <a:pt x="5945364" y="1442923"/>
                  </a:cubicBezTo>
                  <a:cubicBezTo>
                    <a:pt x="5944620" y="1443246"/>
                    <a:pt x="5944523" y="1443246"/>
                    <a:pt x="5943035" y="1443666"/>
                  </a:cubicBezTo>
                  <a:cubicBezTo>
                    <a:pt x="5943132" y="1443893"/>
                    <a:pt x="5943941" y="1443666"/>
                    <a:pt x="5944684" y="1443505"/>
                  </a:cubicBezTo>
                  <a:lnTo>
                    <a:pt x="5945105" y="1443569"/>
                  </a:lnTo>
                  <a:cubicBezTo>
                    <a:pt x="5944781" y="1443828"/>
                    <a:pt x="5943617" y="1444152"/>
                    <a:pt x="5943941" y="1444249"/>
                  </a:cubicBezTo>
                  <a:cubicBezTo>
                    <a:pt x="5944523" y="1444249"/>
                    <a:pt x="5945428" y="1443990"/>
                    <a:pt x="5945784" y="1444152"/>
                  </a:cubicBezTo>
                  <a:cubicBezTo>
                    <a:pt x="5946107" y="1444313"/>
                    <a:pt x="5945946" y="1444572"/>
                    <a:pt x="5944620" y="1444895"/>
                  </a:cubicBezTo>
                  <a:cubicBezTo>
                    <a:pt x="5944458" y="1444992"/>
                    <a:pt x="5944264" y="1444992"/>
                    <a:pt x="5943779" y="1445057"/>
                  </a:cubicBezTo>
                  <a:cubicBezTo>
                    <a:pt x="5944458" y="1444992"/>
                    <a:pt x="5945428" y="1444734"/>
                    <a:pt x="5945428" y="1444895"/>
                  </a:cubicBezTo>
                  <a:cubicBezTo>
                    <a:pt x="5945428" y="1445057"/>
                    <a:pt x="5945622" y="1445154"/>
                    <a:pt x="5945946" y="1445219"/>
                  </a:cubicBezTo>
                  <a:cubicBezTo>
                    <a:pt x="5946107" y="1445316"/>
                    <a:pt x="5945267" y="1445575"/>
                    <a:pt x="5945849" y="1445478"/>
                  </a:cubicBezTo>
                  <a:cubicBezTo>
                    <a:pt x="5946172" y="1445478"/>
                    <a:pt x="5946431" y="1445478"/>
                    <a:pt x="5946690" y="1445575"/>
                  </a:cubicBezTo>
                  <a:cubicBezTo>
                    <a:pt x="5946851" y="1445575"/>
                    <a:pt x="5946851" y="1445639"/>
                    <a:pt x="5946948" y="1445639"/>
                  </a:cubicBezTo>
                  <a:cubicBezTo>
                    <a:pt x="5946593" y="1445801"/>
                    <a:pt x="5946172" y="1445898"/>
                    <a:pt x="5945784" y="1446060"/>
                  </a:cubicBezTo>
                  <a:cubicBezTo>
                    <a:pt x="5945849" y="1446060"/>
                    <a:pt x="5945849" y="1446124"/>
                    <a:pt x="5945849" y="1446124"/>
                  </a:cubicBezTo>
                  <a:cubicBezTo>
                    <a:pt x="5946107" y="1446124"/>
                    <a:pt x="5946431" y="1446124"/>
                    <a:pt x="5946334" y="1446318"/>
                  </a:cubicBezTo>
                  <a:cubicBezTo>
                    <a:pt x="5946269" y="1446803"/>
                    <a:pt x="5946334" y="1446803"/>
                    <a:pt x="5947175" y="1447062"/>
                  </a:cubicBezTo>
                  <a:cubicBezTo>
                    <a:pt x="5946851" y="1447127"/>
                    <a:pt x="5946593" y="1447289"/>
                    <a:pt x="5946107" y="1447450"/>
                  </a:cubicBezTo>
                  <a:cubicBezTo>
                    <a:pt x="5946334" y="1447450"/>
                    <a:pt x="5946528" y="1447547"/>
                    <a:pt x="5946851" y="1447547"/>
                  </a:cubicBezTo>
                  <a:cubicBezTo>
                    <a:pt x="5947272" y="1447547"/>
                    <a:pt x="5947336" y="1447547"/>
                    <a:pt x="5947336" y="1447644"/>
                  </a:cubicBezTo>
                  <a:cubicBezTo>
                    <a:pt x="5947336" y="1447709"/>
                    <a:pt x="5947336" y="1447806"/>
                    <a:pt x="5947498" y="1447871"/>
                  </a:cubicBezTo>
                  <a:cubicBezTo>
                    <a:pt x="5948016" y="1448032"/>
                    <a:pt x="5947854" y="1448194"/>
                    <a:pt x="5947757" y="1448453"/>
                  </a:cubicBezTo>
                  <a:cubicBezTo>
                    <a:pt x="5947692" y="1448550"/>
                    <a:pt x="5947433" y="1448712"/>
                    <a:pt x="5947498" y="1448776"/>
                  </a:cubicBezTo>
                  <a:cubicBezTo>
                    <a:pt x="5947595" y="1448873"/>
                    <a:pt x="5947692" y="1448970"/>
                    <a:pt x="5947336" y="1449132"/>
                  </a:cubicBezTo>
                  <a:cubicBezTo>
                    <a:pt x="5947272" y="1449132"/>
                    <a:pt x="5947272" y="1449197"/>
                    <a:pt x="5947272" y="1449197"/>
                  </a:cubicBezTo>
                  <a:cubicBezTo>
                    <a:pt x="5948404" y="1449197"/>
                    <a:pt x="5947595" y="1449617"/>
                    <a:pt x="5947919" y="1449876"/>
                  </a:cubicBezTo>
                  <a:cubicBezTo>
                    <a:pt x="5948242" y="1450038"/>
                    <a:pt x="5947854" y="1450361"/>
                    <a:pt x="5947692" y="1450684"/>
                  </a:cubicBezTo>
                  <a:cubicBezTo>
                    <a:pt x="5947433" y="1450684"/>
                    <a:pt x="5947175" y="1450781"/>
                    <a:pt x="5946948" y="1450781"/>
                  </a:cubicBezTo>
                  <a:cubicBezTo>
                    <a:pt x="5947433" y="1450943"/>
                    <a:pt x="5946948" y="1451105"/>
                    <a:pt x="5947078" y="1451267"/>
                  </a:cubicBezTo>
                  <a:cubicBezTo>
                    <a:pt x="5947078" y="1451267"/>
                    <a:pt x="5947272" y="1451267"/>
                    <a:pt x="5947336" y="1451364"/>
                  </a:cubicBezTo>
                  <a:cubicBezTo>
                    <a:pt x="5947078" y="1451428"/>
                    <a:pt x="5946754" y="1451525"/>
                    <a:pt x="5946431" y="1451590"/>
                  </a:cubicBezTo>
                  <a:cubicBezTo>
                    <a:pt x="5946528" y="1451590"/>
                    <a:pt x="5946690" y="1451687"/>
                    <a:pt x="5946690" y="1451784"/>
                  </a:cubicBezTo>
                  <a:cubicBezTo>
                    <a:pt x="5946690" y="1451849"/>
                    <a:pt x="5946593" y="1451849"/>
                    <a:pt x="5946528" y="1451946"/>
                  </a:cubicBezTo>
                  <a:cubicBezTo>
                    <a:pt x="5946334" y="1451946"/>
                    <a:pt x="5946107" y="1451946"/>
                    <a:pt x="5945946" y="1451849"/>
                  </a:cubicBezTo>
                  <a:cubicBezTo>
                    <a:pt x="5945784" y="1451849"/>
                    <a:pt x="5945687" y="1451784"/>
                    <a:pt x="5945525" y="1451687"/>
                  </a:cubicBezTo>
                  <a:cubicBezTo>
                    <a:pt x="5944878" y="1451849"/>
                    <a:pt x="5945105" y="1452010"/>
                    <a:pt x="5945525" y="1452107"/>
                  </a:cubicBezTo>
                  <a:cubicBezTo>
                    <a:pt x="5945946" y="1452172"/>
                    <a:pt x="5946334" y="1452269"/>
                    <a:pt x="5946851" y="1452269"/>
                  </a:cubicBezTo>
                  <a:cubicBezTo>
                    <a:pt x="5947595" y="1452334"/>
                    <a:pt x="5947854" y="1452431"/>
                    <a:pt x="5947336" y="1452690"/>
                  </a:cubicBezTo>
                  <a:cubicBezTo>
                    <a:pt x="5947175" y="1452754"/>
                    <a:pt x="5947433" y="1452916"/>
                    <a:pt x="5947595" y="1453013"/>
                  </a:cubicBezTo>
                  <a:cubicBezTo>
                    <a:pt x="5948177" y="1453272"/>
                    <a:pt x="5948177" y="1453336"/>
                    <a:pt x="5947013" y="1453595"/>
                  </a:cubicBezTo>
                  <a:lnTo>
                    <a:pt x="5948339" y="1453918"/>
                  </a:lnTo>
                  <a:cubicBezTo>
                    <a:pt x="5947919" y="1454016"/>
                    <a:pt x="5947692" y="1454080"/>
                    <a:pt x="5947692" y="1454080"/>
                  </a:cubicBezTo>
                  <a:cubicBezTo>
                    <a:pt x="5948016" y="1454339"/>
                    <a:pt x="5947272" y="1454501"/>
                    <a:pt x="5947854" y="1454759"/>
                  </a:cubicBezTo>
                  <a:cubicBezTo>
                    <a:pt x="5948339" y="1454921"/>
                    <a:pt x="5947175" y="1454921"/>
                    <a:pt x="5947595" y="1454986"/>
                  </a:cubicBezTo>
                  <a:cubicBezTo>
                    <a:pt x="5947919" y="1455083"/>
                    <a:pt x="5947919" y="1455180"/>
                    <a:pt x="5947854" y="1455341"/>
                  </a:cubicBezTo>
                  <a:cubicBezTo>
                    <a:pt x="5947498" y="1455665"/>
                    <a:pt x="5947595" y="1455924"/>
                    <a:pt x="5948339" y="1456247"/>
                  </a:cubicBezTo>
                  <a:cubicBezTo>
                    <a:pt x="5947692" y="1456247"/>
                    <a:pt x="5947272" y="1456312"/>
                    <a:pt x="5946690" y="1456312"/>
                  </a:cubicBezTo>
                  <a:cubicBezTo>
                    <a:pt x="5946851" y="1456409"/>
                    <a:pt x="5946851" y="1456409"/>
                    <a:pt x="5947013" y="1456473"/>
                  </a:cubicBezTo>
                  <a:cubicBezTo>
                    <a:pt x="5947498" y="1456667"/>
                    <a:pt x="5947595" y="1456732"/>
                    <a:pt x="5947272" y="1456894"/>
                  </a:cubicBezTo>
                  <a:cubicBezTo>
                    <a:pt x="5946593" y="1457250"/>
                    <a:pt x="5946593" y="1457411"/>
                    <a:pt x="5947175" y="1458058"/>
                  </a:cubicBezTo>
                  <a:lnTo>
                    <a:pt x="5947013" y="1458220"/>
                  </a:lnTo>
                  <a:cubicBezTo>
                    <a:pt x="5946754" y="1458220"/>
                    <a:pt x="5946528" y="1458220"/>
                    <a:pt x="5946334" y="1458220"/>
                  </a:cubicBezTo>
                  <a:cubicBezTo>
                    <a:pt x="5946107" y="1458220"/>
                    <a:pt x="5946010" y="1458317"/>
                    <a:pt x="5945849" y="1458479"/>
                  </a:cubicBezTo>
                  <a:cubicBezTo>
                    <a:pt x="5946172" y="1458479"/>
                    <a:pt x="5946431" y="1458543"/>
                    <a:pt x="5946690" y="1458543"/>
                  </a:cubicBezTo>
                  <a:lnTo>
                    <a:pt x="5946754" y="1458543"/>
                  </a:lnTo>
                  <a:cubicBezTo>
                    <a:pt x="5946593" y="1458737"/>
                    <a:pt x="5946431" y="1458899"/>
                    <a:pt x="5946334" y="1459061"/>
                  </a:cubicBezTo>
                  <a:cubicBezTo>
                    <a:pt x="5946010" y="1458899"/>
                    <a:pt x="5945687" y="1458802"/>
                    <a:pt x="5945364" y="1458640"/>
                  </a:cubicBezTo>
                  <a:cubicBezTo>
                    <a:pt x="5945008" y="1458640"/>
                    <a:pt x="5944943" y="1458737"/>
                    <a:pt x="5945428" y="1458899"/>
                  </a:cubicBezTo>
                  <a:cubicBezTo>
                    <a:pt x="5945687" y="1458964"/>
                    <a:pt x="5946010" y="1459125"/>
                    <a:pt x="5946269" y="1459222"/>
                  </a:cubicBezTo>
                  <a:cubicBezTo>
                    <a:pt x="5945849" y="1459869"/>
                    <a:pt x="5945525" y="1460451"/>
                    <a:pt x="5945622" y="1461195"/>
                  </a:cubicBezTo>
                  <a:cubicBezTo>
                    <a:pt x="5945687" y="1461777"/>
                    <a:pt x="5946010" y="1462521"/>
                    <a:pt x="5946269" y="1463265"/>
                  </a:cubicBezTo>
                  <a:cubicBezTo>
                    <a:pt x="5946269" y="1462618"/>
                    <a:pt x="5946204" y="1462780"/>
                    <a:pt x="5946010" y="1462942"/>
                  </a:cubicBezTo>
                  <a:close/>
                  <a:moveTo>
                    <a:pt x="5700963" y="1560385"/>
                  </a:moveTo>
                  <a:lnTo>
                    <a:pt x="5701772" y="1561387"/>
                  </a:lnTo>
                  <a:lnTo>
                    <a:pt x="5701966" y="1561549"/>
                  </a:lnTo>
                  <a:cubicBezTo>
                    <a:pt x="5701707" y="1561290"/>
                    <a:pt x="5701545" y="1560967"/>
                    <a:pt x="5701287" y="1560741"/>
                  </a:cubicBezTo>
                  <a:cubicBezTo>
                    <a:pt x="5700963" y="1560223"/>
                    <a:pt x="5700866" y="1560223"/>
                    <a:pt x="5700963" y="1560385"/>
                  </a:cubicBezTo>
                  <a:close/>
                  <a:moveTo>
                    <a:pt x="5685537" y="1571898"/>
                  </a:moveTo>
                  <a:lnTo>
                    <a:pt x="5685407" y="1571639"/>
                  </a:lnTo>
                  <a:lnTo>
                    <a:pt x="5685407" y="1571736"/>
                  </a:lnTo>
                  <a:close/>
                  <a:moveTo>
                    <a:pt x="5682658" y="1566756"/>
                  </a:moveTo>
                  <a:cubicBezTo>
                    <a:pt x="5682400" y="1566368"/>
                    <a:pt x="5682141" y="1565947"/>
                    <a:pt x="5681817" y="1565268"/>
                  </a:cubicBezTo>
                  <a:cubicBezTo>
                    <a:pt x="5682335" y="1566368"/>
                    <a:pt x="5682400" y="1566530"/>
                    <a:pt x="5682658" y="1566756"/>
                  </a:cubicBezTo>
                  <a:close/>
                  <a:moveTo>
                    <a:pt x="5678001" y="1569667"/>
                  </a:moveTo>
                  <a:cubicBezTo>
                    <a:pt x="5678098" y="1569828"/>
                    <a:pt x="5678098" y="1569990"/>
                    <a:pt x="5678195" y="1570313"/>
                  </a:cubicBezTo>
                  <a:cubicBezTo>
                    <a:pt x="5678357" y="1570410"/>
                    <a:pt x="5678357" y="1570313"/>
                    <a:pt x="5678001" y="1569667"/>
                  </a:cubicBezTo>
                  <a:close/>
                  <a:moveTo>
                    <a:pt x="5704779" y="1560902"/>
                  </a:moveTo>
                  <a:lnTo>
                    <a:pt x="5704521" y="1560741"/>
                  </a:lnTo>
                  <a:lnTo>
                    <a:pt x="5704779" y="1560902"/>
                  </a:lnTo>
                  <a:lnTo>
                    <a:pt x="5704585" y="1560967"/>
                  </a:lnTo>
                  <a:cubicBezTo>
                    <a:pt x="5703680" y="1560158"/>
                    <a:pt x="5703615" y="1560061"/>
                    <a:pt x="5704262" y="1560805"/>
                  </a:cubicBezTo>
                  <a:cubicBezTo>
                    <a:pt x="5703939" y="1560547"/>
                    <a:pt x="5703680" y="1560320"/>
                    <a:pt x="5703356" y="1559964"/>
                  </a:cubicBezTo>
                  <a:cubicBezTo>
                    <a:pt x="5703454" y="1560061"/>
                    <a:pt x="5703615" y="1560320"/>
                    <a:pt x="5703615" y="1560385"/>
                  </a:cubicBezTo>
                  <a:cubicBezTo>
                    <a:pt x="5703615" y="1560547"/>
                    <a:pt x="5703195" y="1560158"/>
                    <a:pt x="5702839" y="1559900"/>
                  </a:cubicBezTo>
                  <a:cubicBezTo>
                    <a:pt x="5702516" y="1559576"/>
                    <a:pt x="5702289" y="1559156"/>
                    <a:pt x="5701869" y="1558897"/>
                  </a:cubicBezTo>
                  <a:cubicBezTo>
                    <a:pt x="5702031" y="1559156"/>
                    <a:pt x="5702095" y="1559318"/>
                    <a:pt x="5702354" y="1559641"/>
                  </a:cubicBezTo>
                  <a:cubicBezTo>
                    <a:pt x="5702451" y="1559738"/>
                    <a:pt x="5702710" y="1559964"/>
                    <a:pt x="5703033" y="1560385"/>
                  </a:cubicBezTo>
                  <a:cubicBezTo>
                    <a:pt x="5702354" y="1559738"/>
                    <a:pt x="5702710" y="1560385"/>
                    <a:pt x="5701125" y="1558574"/>
                  </a:cubicBezTo>
                  <a:cubicBezTo>
                    <a:pt x="5701448" y="1558994"/>
                    <a:pt x="5701707" y="1559318"/>
                    <a:pt x="5701772" y="1559479"/>
                  </a:cubicBezTo>
                  <a:cubicBezTo>
                    <a:pt x="5701966" y="1559641"/>
                    <a:pt x="5701966" y="1559738"/>
                    <a:pt x="5701966" y="1559900"/>
                  </a:cubicBezTo>
                  <a:cubicBezTo>
                    <a:pt x="5701448" y="1559479"/>
                    <a:pt x="5701028" y="1558994"/>
                    <a:pt x="5700446" y="1558477"/>
                  </a:cubicBezTo>
                  <a:cubicBezTo>
                    <a:pt x="5700769" y="1558897"/>
                    <a:pt x="5700963" y="1559156"/>
                    <a:pt x="5701125" y="1559318"/>
                  </a:cubicBezTo>
                  <a:cubicBezTo>
                    <a:pt x="5701545" y="1559803"/>
                    <a:pt x="5701772" y="1560158"/>
                    <a:pt x="5702031" y="1560385"/>
                  </a:cubicBezTo>
                  <a:lnTo>
                    <a:pt x="5702031" y="1560482"/>
                  </a:lnTo>
                  <a:lnTo>
                    <a:pt x="5700705" y="1559156"/>
                  </a:lnTo>
                  <a:cubicBezTo>
                    <a:pt x="5701125" y="1559641"/>
                    <a:pt x="5701610" y="1560158"/>
                    <a:pt x="5702031" y="1560644"/>
                  </a:cubicBezTo>
                  <a:cubicBezTo>
                    <a:pt x="5702031" y="1560805"/>
                    <a:pt x="5702095" y="1560967"/>
                    <a:pt x="5702289" y="1561226"/>
                  </a:cubicBezTo>
                  <a:cubicBezTo>
                    <a:pt x="5702095" y="1561064"/>
                    <a:pt x="5702095" y="1561129"/>
                    <a:pt x="5702354" y="1561484"/>
                  </a:cubicBezTo>
                  <a:cubicBezTo>
                    <a:pt x="5702451" y="1561549"/>
                    <a:pt x="5702451" y="1561646"/>
                    <a:pt x="5702516" y="1561646"/>
                  </a:cubicBezTo>
                  <a:lnTo>
                    <a:pt x="5701610" y="1562034"/>
                  </a:lnTo>
                  <a:lnTo>
                    <a:pt x="5701384" y="1561872"/>
                  </a:lnTo>
                  <a:cubicBezTo>
                    <a:pt x="5701448" y="1561970"/>
                    <a:pt x="5701545" y="1562034"/>
                    <a:pt x="5701545" y="1562131"/>
                  </a:cubicBezTo>
                  <a:lnTo>
                    <a:pt x="5701222" y="1562293"/>
                  </a:lnTo>
                  <a:cubicBezTo>
                    <a:pt x="5701028" y="1562293"/>
                    <a:pt x="5700866" y="1562293"/>
                    <a:pt x="5700802" y="1562293"/>
                  </a:cubicBezTo>
                  <a:lnTo>
                    <a:pt x="5700705" y="1562228"/>
                  </a:lnTo>
                  <a:cubicBezTo>
                    <a:pt x="5700640" y="1562131"/>
                    <a:pt x="5700640" y="1562228"/>
                    <a:pt x="5700543" y="1562131"/>
                  </a:cubicBezTo>
                  <a:lnTo>
                    <a:pt x="5700705" y="1562293"/>
                  </a:lnTo>
                  <a:cubicBezTo>
                    <a:pt x="5700284" y="1562390"/>
                    <a:pt x="5700025" y="1562552"/>
                    <a:pt x="5699896" y="1562875"/>
                  </a:cubicBezTo>
                  <a:cubicBezTo>
                    <a:pt x="5699314" y="1563037"/>
                    <a:pt x="5698635" y="1563134"/>
                    <a:pt x="5697826" y="1563037"/>
                  </a:cubicBezTo>
                  <a:cubicBezTo>
                    <a:pt x="5697147" y="1562552"/>
                    <a:pt x="5696662" y="1562293"/>
                    <a:pt x="5696500" y="1562455"/>
                  </a:cubicBezTo>
                  <a:cubicBezTo>
                    <a:pt x="5695239" y="1563360"/>
                    <a:pt x="5693590" y="1563457"/>
                    <a:pt x="5694236" y="1566756"/>
                  </a:cubicBezTo>
                  <a:cubicBezTo>
                    <a:pt x="5694236" y="1566853"/>
                    <a:pt x="5694333" y="1566950"/>
                    <a:pt x="5694333" y="1566950"/>
                  </a:cubicBezTo>
                  <a:cubicBezTo>
                    <a:pt x="5694172" y="1566756"/>
                    <a:pt x="5694075" y="1566594"/>
                    <a:pt x="5693913" y="1566433"/>
                  </a:cubicBezTo>
                  <a:cubicBezTo>
                    <a:pt x="5694075" y="1566691"/>
                    <a:pt x="5694236" y="1566853"/>
                    <a:pt x="5694333" y="1567015"/>
                  </a:cubicBezTo>
                  <a:lnTo>
                    <a:pt x="5694172" y="1567015"/>
                  </a:lnTo>
                  <a:lnTo>
                    <a:pt x="5693913" y="1566756"/>
                  </a:lnTo>
                  <a:cubicBezTo>
                    <a:pt x="5694010" y="1566853"/>
                    <a:pt x="5694010" y="1566950"/>
                    <a:pt x="5694010" y="1567015"/>
                  </a:cubicBezTo>
                  <a:cubicBezTo>
                    <a:pt x="5693751" y="1566950"/>
                    <a:pt x="5693493" y="1566950"/>
                    <a:pt x="5693266" y="1566853"/>
                  </a:cubicBezTo>
                  <a:lnTo>
                    <a:pt x="5693104" y="1566594"/>
                  </a:lnTo>
                  <a:cubicBezTo>
                    <a:pt x="5693007" y="1566530"/>
                    <a:pt x="5692943" y="1566433"/>
                    <a:pt x="5692846" y="1566368"/>
                  </a:cubicBezTo>
                  <a:cubicBezTo>
                    <a:pt x="5692749" y="1566271"/>
                    <a:pt x="5692684" y="1566174"/>
                    <a:pt x="5692587" y="1566109"/>
                  </a:cubicBezTo>
                  <a:cubicBezTo>
                    <a:pt x="5692684" y="1566271"/>
                    <a:pt x="5692749" y="1566433"/>
                    <a:pt x="5692846" y="1566530"/>
                  </a:cubicBezTo>
                  <a:lnTo>
                    <a:pt x="5693104" y="1566756"/>
                  </a:lnTo>
                  <a:cubicBezTo>
                    <a:pt x="5692943" y="1566756"/>
                    <a:pt x="5692749" y="1566756"/>
                    <a:pt x="5692587" y="1566756"/>
                  </a:cubicBezTo>
                  <a:lnTo>
                    <a:pt x="5692425" y="1566594"/>
                  </a:lnTo>
                  <a:cubicBezTo>
                    <a:pt x="5692167" y="1566368"/>
                    <a:pt x="5692167" y="1566368"/>
                    <a:pt x="5692005" y="1566368"/>
                  </a:cubicBezTo>
                  <a:cubicBezTo>
                    <a:pt x="5692167" y="1566594"/>
                    <a:pt x="5692264" y="1566756"/>
                    <a:pt x="5692425" y="1566853"/>
                  </a:cubicBezTo>
                  <a:cubicBezTo>
                    <a:pt x="5692264" y="1566853"/>
                    <a:pt x="5692102" y="1566950"/>
                    <a:pt x="5692005" y="1567015"/>
                  </a:cubicBezTo>
                  <a:cubicBezTo>
                    <a:pt x="5691940" y="1566853"/>
                    <a:pt x="5691746" y="1566756"/>
                    <a:pt x="5691681" y="1566594"/>
                  </a:cubicBezTo>
                  <a:lnTo>
                    <a:pt x="5692005" y="1567015"/>
                  </a:lnTo>
                  <a:cubicBezTo>
                    <a:pt x="5691681" y="1567273"/>
                    <a:pt x="5691617" y="1567694"/>
                    <a:pt x="5691681" y="1568502"/>
                  </a:cubicBezTo>
                  <a:lnTo>
                    <a:pt x="5690355" y="1569246"/>
                  </a:lnTo>
                  <a:cubicBezTo>
                    <a:pt x="5690291" y="1569246"/>
                    <a:pt x="5690097" y="1569182"/>
                    <a:pt x="5690032" y="1569182"/>
                  </a:cubicBezTo>
                  <a:cubicBezTo>
                    <a:pt x="5690032" y="1569182"/>
                    <a:pt x="5690032" y="1569343"/>
                    <a:pt x="5690097" y="1569408"/>
                  </a:cubicBezTo>
                  <a:lnTo>
                    <a:pt x="5690032" y="1569505"/>
                  </a:lnTo>
                  <a:cubicBezTo>
                    <a:pt x="5689935" y="1569408"/>
                    <a:pt x="5689935" y="1569408"/>
                    <a:pt x="5689935" y="1569505"/>
                  </a:cubicBezTo>
                  <a:lnTo>
                    <a:pt x="5689353" y="1569925"/>
                  </a:lnTo>
                  <a:cubicBezTo>
                    <a:pt x="5689126" y="1569505"/>
                    <a:pt x="5688803" y="1569085"/>
                    <a:pt x="5688544" y="1568664"/>
                  </a:cubicBezTo>
                  <a:cubicBezTo>
                    <a:pt x="5688609" y="1568923"/>
                    <a:pt x="5688803" y="1569182"/>
                    <a:pt x="5688803" y="1569343"/>
                  </a:cubicBezTo>
                  <a:cubicBezTo>
                    <a:pt x="5688965" y="1569505"/>
                    <a:pt x="5689126" y="1569764"/>
                    <a:pt x="5689353" y="1569990"/>
                  </a:cubicBezTo>
                  <a:cubicBezTo>
                    <a:pt x="5688965" y="1570249"/>
                    <a:pt x="5688544" y="1570572"/>
                    <a:pt x="5688124" y="1570993"/>
                  </a:cubicBezTo>
                  <a:cubicBezTo>
                    <a:pt x="5687962" y="1570734"/>
                    <a:pt x="5687801" y="1570508"/>
                    <a:pt x="5687606" y="1570152"/>
                  </a:cubicBezTo>
                  <a:cubicBezTo>
                    <a:pt x="5687801" y="1570508"/>
                    <a:pt x="5687962" y="1570734"/>
                    <a:pt x="5688124" y="1570993"/>
                  </a:cubicBezTo>
                  <a:cubicBezTo>
                    <a:pt x="5687703" y="1571413"/>
                    <a:pt x="5687283" y="1571833"/>
                    <a:pt x="5686960" y="1572383"/>
                  </a:cubicBezTo>
                  <a:cubicBezTo>
                    <a:pt x="5686798" y="1572157"/>
                    <a:pt x="5686636" y="1571995"/>
                    <a:pt x="5686475" y="1571639"/>
                  </a:cubicBezTo>
                  <a:cubicBezTo>
                    <a:pt x="5686636" y="1571995"/>
                    <a:pt x="5686798" y="1572157"/>
                    <a:pt x="5686895" y="1572383"/>
                  </a:cubicBezTo>
                  <a:lnTo>
                    <a:pt x="5686895" y="1572480"/>
                  </a:lnTo>
                  <a:lnTo>
                    <a:pt x="5686733" y="1572739"/>
                  </a:lnTo>
                  <a:lnTo>
                    <a:pt x="5686733" y="1572804"/>
                  </a:lnTo>
                  <a:lnTo>
                    <a:pt x="5686636" y="1572965"/>
                  </a:lnTo>
                  <a:cubicBezTo>
                    <a:pt x="5686539" y="1572901"/>
                    <a:pt x="5686313" y="1572642"/>
                    <a:pt x="5686313" y="1572642"/>
                  </a:cubicBezTo>
                  <a:cubicBezTo>
                    <a:pt x="5686151" y="1572577"/>
                    <a:pt x="5685892" y="1572383"/>
                    <a:pt x="5685731" y="1572222"/>
                  </a:cubicBezTo>
                  <a:cubicBezTo>
                    <a:pt x="5685892" y="1572480"/>
                    <a:pt x="5686054" y="1572739"/>
                    <a:pt x="5686313" y="1573159"/>
                  </a:cubicBezTo>
                  <a:cubicBezTo>
                    <a:pt x="5686216" y="1573159"/>
                    <a:pt x="5686378" y="1573483"/>
                    <a:pt x="5686378" y="1573548"/>
                  </a:cubicBezTo>
                  <a:cubicBezTo>
                    <a:pt x="5686378" y="1573548"/>
                    <a:pt x="5686313" y="1573483"/>
                    <a:pt x="5686054" y="1573224"/>
                  </a:cubicBezTo>
                  <a:cubicBezTo>
                    <a:pt x="5685957" y="1573159"/>
                    <a:pt x="5685957" y="1573224"/>
                    <a:pt x="5685957" y="1573224"/>
                  </a:cubicBezTo>
                  <a:lnTo>
                    <a:pt x="5685957" y="1573321"/>
                  </a:lnTo>
                  <a:cubicBezTo>
                    <a:pt x="5685957" y="1573321"/>
                    <a:pt x="5686151" y="1573483"/>
                    <a:pt x="5686313" y="1573709"/>
                  </a:cubicBezTo>
                  <a:lnTo>
                    <a:pt x="5686313" y="1573806"/>
                  </a:lnTo>
                  <a:lnTo>
                    <a:pt x="5686216" y="1573903"/>
                  </a:lnTo>
                  <a:cubicBezTo>
                    <a:pt x="5686151" y="1573806"/>
                    <a:pt x="5686054" y="1573645"/>
                    <a:pt x="5686054" y="1573645"/>
                  </a:cubicBezTo>
                  <a:cubicBezTo>
                    <a:pt x="5686054" y="1573548"/>
                    <a:pt x="5685957" y="1573483"/>
                    <a:pt x="5685957" y="1573386"/>
                  </a:cubicBezTo>
                  <a:cubicBezTo>
                    <a:pt x="5686054" y="1573548"/>
                    <a:pt x="5686151" y="1573903"/>
                    <a:pt x="5685957" y="1573645"/>
                  </a:cubicBezTo>
                  <a:cubicBezTo>
                    <a:pt x="5685634" y="1573321"/>
                    <a:pt x="5685795" y="1573548"/>
                    <a:pt x="5685795" y="1573806"/>
                  </a:cubicBezTo>
                  <a:cubicBezTo>
                    <a:pt x="5685892" y="1574130"/>
                    <a:pt x="5685310" y="1573062"/>
                    <a:pt x="5685149" y="1573062"/>
                  </a:cubicBezTo>
                  <a:cubicBezTo>
                    <a:pt x="5685310" y="1573483"/>
                    <a:pt x="5685731" y="1574227"/>
                    <a:pt x="5685634" y="1574388"/>
                  </a:cubicBezTo>
                  <a:cubicBezTo>
                    <a:pt x="5685472" y="1574130"/>
                    <a:pt x="5685407" y="1573968"/>
                    <a:pt x="5685213" y="1573645"/>
                  </a:cubicBezTo>
                  <a:lnTo>
                    <a:pt x="5685472" y="1574647"/>
                  </a:lnTo>
                  <a:cubicBezTo>
                    <a:pt x="5685407" y="1574453"/>
                    <a:pt x="5685213" y="1574291"/>
                    <a:pt x="5685149" y="1574227"/>
                  </a:cubicBezTo>
                  <a:cubicBezTo>
                    <a:pt x="5684987" y="1574065"/>
                    <a:pt x="5685634" y="1575229"/>
                    <a:pt x="5685149" y="1574550"/>
                  </a:cubicBezTo>
                  <a:cubicBezTo>
                    <a:pt x="5684987" y="1574291"/>
                    <a:pt x="5684890" y="1574453"/>
                    <a:pt x="5684825" y="1574388"/>
                  </a:cubicBezTo>
                  <a:lnTo>
                    <a:pt x="5684728" y="1574388"/>
                  </a:lnTo>
                  <a:cubicBezTo>
                    <a:pt x="5684825" y="1574550"/>
                    <a:pt x="5684890" y="1574712"/>
                    <a:pt x="5684987" y="1574971"/>
                  </a:cubicBezTo>
                  <a:lnTo>
                    <a:pt x="5684405" y="1574809"/>
                  </a:lnTo>
                  <a:cubicBezTo>
                    <a:pt x="5684243" y="1574453"/>
                    <a:pt x="5683984" y="1574130"/>
                    <a:pt x="5683726" y="1573709"/>
                  </a:cubicBezTo>
                  <a:cubicBezTo>
                    <a:pt x="5683887" y="1574130"/>
                    <a:pt x="5683984" y="1574388"/>
                    <a:pt x="5684146" y="1574809"/>
                  </a:cubicBezTo>
                  <a:cubicBezTo>
                    <a:pt x="5683887" y="1574453"/>
                    <a:pt x="5683726" y="1574227"/>
                    <a:pt x="5683467" y="1573806"/>
                  </a:cubicBezTo>
                  <a:cubicBezTo>
                    <a:pt x="5683661" y="1574130"/>
                    <a:pt x="5683726" y="1574388"/>
                    <a:pt x="5683823" y="1574550"/>
                  </a:cubicBezTo>
                  <a:cubicBezTo>
                    <a:pt x="5683823" y="1574712"/>
                    <a:pt x="5683726" y="1574809"/>
                    <a:pt x="5683726" y="1574874"/>
                  </a:cubicBezTo>
                  <a:cubicBezTo>
                    <a:pt x="5683726" y="1574971"/>
                    <a:pt x="5683564" y="1574809"/>
                    <a:pt x="5683823" y="1575294"/>
                  </a:cubicBezTo>
                  <a:lnTo>
                    <a:pt x="5683726" y="1575294"/>
                  </a:lnTo>
                  <a:cubicBezTo>
                    <a:pt x="5683240" y="1574291"/>
                    <a:pt x="5683337" y="1574712"/>
                    <a:pt x="5683402" y="1574971"/>
                  </a:cubicBezTo>
                  <a:lnTo>
                    <a:pt x="5683467" y="1575294"/>
                  </a:lnTo>
                  <a:cubicBezTo>
                    <a:pt x="5683337" y="1575294"/>
                    <a:pt x="5683143" y="1575294"/>
                    <a:pt x="5682982" y="1575294"/>
                  </a:cubicBezTo>
                  <a:cubicBezTo>
                    <a:pt x="5682400" y="1575391"/>
                    <a:pt x="5681914" y="1575553"/>
                    <a:pt x="5681332" y="1575779"/>
                  </a:cubicBezTo>
                  <a:cubicBezTo>
                    <a:pt x="5681171" y="1575391"/>
                    <a:pt x="5681074" y="1575553"/>
                    <a:pt x="5680847" y="1574971"/>
                  </a:cubicBezTo>
                  <a:cubicBezTo>
                    <a:pt x="5680912" y="1575294"/>
                    <a:pt x="5681074" y="1575553"/>
                    <a:pt x="5681171" y="1575779"/>
                  </a:cubicBezTo>
                  <a:lnTo>
                    <a:pt x="5681009" y="1575876"/>
                  </a:lnTo>
                  <a:lnTo>
                    <a:pt x="5680912" y="1575617"/>
                  </a:lnTo>
                  <a:lnTo>
                    <a:pt x="5681009" y="1575876"/>
                  </a:lnTo>
                  <a:lnTo>
                    <a:pt x="5680588" y="1575779"/>
                  </a:lnTo>
                  <a:cubicBezTo>
                    <a:pt x="5680103" y="1574874"/>
                    <a:pt x="5679942" y="1574874"/>
                    <a:pt x="5679327" y="1573709"/>
                  </a:cubicBezTo>
                  <a:cubicBezTo>
                    <a:pt x="5679748" y="1574647"/>
                    <a:pt x="5679942" y="1575035"/>
                    <a:pt x="5680168" y="1575714"/>
                  </a:cubicBezTo>
                  <a:cubicBezTo>
                    <a:pt x="5679845" y="1575229"/>
                    <a:pt x="5679683" y="1574874"/>
                    <a:pt x="5679424" y="1574453"/>
                  </a:cubicBezTo>
                  <a:lnTo>
                    <a:pt x="5679424" y="1574550"/>
                  </a:lnTo>
                  <a:cubicBezTo>
                    <a:pt x="5679845" y="1575553"/>
                    <a:pt x="5679327" y="1574809"/>
                    <a:pt x="5679521" y="1575294"/>
                  </a:cubicBezTo>
                  <a:cubicBezTo>
                    <a:pt x="5679521" y="1575294"/>
                    <a:pt x="5679521" y="1575294"/>
                    <a:pt x="5679424" y="1575229"/>
                  </a:cubicBezTo>
                  <a:cubicBezTo>
                    <a:pt x="5679198" y="1574874"/>
                    <a:pt x="5678939" y="1574550"/>
                    <a:pt x="5678680" y="1574227"/>
                  </a:cubicBezTo>
                  <a:lnTo>
                    <a:pt x="5678777" y="1575391"/>
                  </a:lnTo>
                  <a:lnTo>
                    <a:pt x="5678616" y="1575391"/>
                  </a:lnTo>
                  <a:cubicBezTo>
                    <a:pt x="5678260" y="1574550"/>
                    <a:pt x="5678357" y="1575035"/>
                    <a:pt x="5678357" y="1575132"/>
                  </a:cubicBezTo>
                  <a:cubicBezTo>
                    <a:pt x="5678260" y="1575229"/>
                    <a:pt x="5678098" y="1575035"/>
                    <a:pt x="5678001" y="1574971"/>
                  </a:cubicBezTo>
                  <a:cubicBezTo>
                    <a:pt x="5677937" y="1574712"/>
                    <a:pt x="5677775" y="1574453"/>
                    <a:pt x="5677678" y="1574130"/>
                  </a:cubicBezTo>
                  <a:cubicBezTo>
                    <a:pt x="5677613" y="1574130"/>
                    <a:pt x="5677775" y="1574971"/>
                    <a:pt x="5677451" y="1574130"/>
                  </a:cubicBezTo>
                  <a:cubicBezTo>
                    <a:pt x="5677451" y="1574065"/>
                    <a:pt x="5677354" y="1574227"/>
                    <a:pt x="5677613" y="1574712"/>
                  </a:cubicBezTo>
                  <a:lnTo>
                    <a:pt x="5677775" y="1575132"/>
                  </a:lnTo>
                  <a:cubicBezTo>
                    <a:pt x="5677678" y="1575035"/>
                    <a:pt x="5677678" y="1574971"/>
                    <a:pt x="5677678" y="1574971"/>
                  </a:cubicBezTo>
                  <a:cubicBezTo>
                    <a:pt x="5677451" y="1574227"/>
                    <a:pt x="5677354" y="1574291"/>
                    <a:pt x="5677128" y="1573903"/>
                  </a:cubicBezTo>
                  <a:cubicBezTo>
                    <a:pt x="5677193" y="1574227"/>
                    <a:pt x="5677257" y="1574550"/>
                    <a:pt x="5677354" y="1574971"/>
                  </a:cubicBezTo>
                  <a:cubicBezTo>
                    <a:pt x="5677257" y="1575132"/>
                    <a:pt x="5676934" y="1574647"/>
                    <a:pt x="5676546" y="1573645"/>
                  </a:cubicBezTo>
                  <a:cubicBezTo>
                    <a:pt x="5676772" y="1574647"/>
                    <a:pt x="5676869" y="1575132"/>
                    <a:pt x="5676772" y="1575294"/>
                  </a:cubicBezTo>
                  <a:lnTo>
                    <a:pt x="5676611" y="1575294"/>
                  </a:lnTo>
                  <a:cubicBezTo>
                    <a:pt x="5676546" y="1575229"/>
                    <a:pt x="5676449" y="1575229"/>
                    <a:pt x="5676384" y="1575035"/>
                  </a:cubicBezTo>
                  <a:cubicBezTo>
                    <a:pt x="5676287" y="1574874"/>
                    <a:pt x="5676287" y="1575035"/>
                    <a:pt x="5676384" y="1575229"/>
                  </a:cubicBezTo>
                  <a:lnTo>
                    <a:pt x="5676384" y="1575294"/>
                  </a:lnTo>
                  <a:lnTo>
                    <a:pt x="5675802" y="1575294"/>
                  </a:lnTo>
                  <a:cubicBezTo>
                    <a:pt x="5675705" y="1575132"/>
                    <a:pt x="5675608" y="1574971"/>
                    <a:pt x="5675608" y="1574712"/>
                  </a:cubicBezTo>
                  <a:cubicBezTo>
                    <a:pt x="5675705" y="1574971"/>
                    <a:pt x="5675705" y="1575132"/>
                    <a:pt x="5675705" y="1575294"/>
                  </a:cubicBezTo>
                  <a:cubicBezTo>
                    <a:pt x="5675285" y="1575294"/>
                    <a:pt x="5674864" y="1575391"/>
                    <a:pt x="5674476" y="1575456"/>
                  </a:cubicBezTo>
                  <a:cubicBezTo>
                    <a:pt x="5674379" y="1575294"/>
                    <a:pt x="5674314" y="1575229"/>
                    <a:pt x="5674217" y="1575391"/>
                  </a:cubicBezTo>
                  <a:cubicBezTo>
                    <a:pt x="5674120" y="1575553"/>
                    <a:pt x="5674056" y="1575391"/>
                    <a:pt x="5673862" y="1574712"/>
                  </a:cubicBezTo>
                  <a:cubicBezTo>
                    <a:pt x="5673797" y="1574388"/>
                    <a:pt x="5673732" y="1574065"/>
                    <a:pt x="5673635" y="1573709"/>
                  </a:cubicBezTo>
                  <a:lnTo>
                    <a:pt x="5673376" y="1573386"/>
                  </a:lnTo>
                  <a:cubicBezTo>
                    <a:pt x="5673312" y="1573062"/>
                    <a:pt x="5673215" y="1572642"/>
                    <a:pt x="5673053" y="1572060"/>
                  </a:cubicBezTo>
                  <a:cubicBezTo>
                    <a:pt x="5673053" y="1572383"/>
                    <a:pt x="5673118" y="1572577"/>
                    <a:pt x="5673118" y="1572739"/>
                  </a:cubicBezTo>
                  <a:cubicBezTo>
                    <a:pt x="5673376" y="1573903"/>
                    <a:pt x="5673376" y="1573806"/>
                    <a:pt x="5673376" y="1574130"/>
                  </a:cubicBezTo>
                  <a:cubicBezTo>
                    <a:pt x="5673376" y="1574291"/>
                    <a:pt x="5673215" y="1573903"/>
                    <a:pt x="5673312" y="1574550"/>
                  </a:cubicBezTo>
                  <a:cubicBezTo>
                    <a:pt x="5673312" y="1574809"/>
                    <a:pt x="5673215" y="1574647"/>
                    <a:pt x="5673053" y="1574550"/>
                  </a:cubicBezTo>
                  <a:cubicBezTo>
                    <a:pt x="5672891" y="1574453"/>
                    <a:pt x="5672794" y="1574388"/>
                    <a:pt x="5672730" y="1574647"/>
                  </a:cubicBezTo>
                  <a:lnTo>
                    <a:pt x="5672730" y="1574712"/>
                  </a:lnTo>
                  <a:lnTo>
                    <a:pt x="5672730" y="1574647"/>
                  </a:lnTo>
                  <a:cubicBezTo>
                    <a:pt x="5672730" y="1574712"/>
                    <a:pt x="5672730" y="1574809"/>
                    <a:pt x="5672730" y="1574971"/>
                  </a:cubicBezTo>
                  <a:cubicBezTo>
                    <a:pt x="5672633" y="1574647"/>
                    <a:pt x="5672633" y="1574388"/>
                    <a:pt x="5672568" y="1574227"/>
                  </a:cubicBezTo>
                  <a:cubicBezTo>
                    <a:pt x="5672568" y="1573968"/>
                    <a:pt x="5672471" y="1573806"/>
                    <a:pt x="5672471" y="1573645"/>
                  </a:cubicBezTo>
                  <a:cubicBezTo>
                    <a:pt x="5672309" y="1573159"/>
                    <a:pt x="5672309" y="1573321"/>
                    <a:pt x="5672309" y="1573548"/>
                  </a:cubicBezTo>
                  <a:cubicBezTo>
                    <a:pt x="5672309" y="1573709"/>
                    <a:pt x="5672309" y="1574227"/>
                    <a:pt x="5672148" y="1573483"/>
                  </a:cubicBezTo>
                  <a:cubicBezTo>
                    <a:pt x="5672148" y="1573548"/>
                    <a:pt x="5672148" y="1573645"/>
                    <a:pt x="5672148" y="1573709"/>
                  </a:cubicBezTo>
                  <a:cubicBezTo>
                    <a:pt x="5672148" y="1574291"/>
                    <a:pt x="5672245" y="1574874"/>
                    <a:pt x="5672050" y="1574712"/>
                  </a:cubicBezTo>
                  <a:cubicBezTo>
                    <a:pt x="5671792" y="1574453"/>
                    <a:pt x="5671662" y="1574874"/>
                    <a:pt x="5671307" y="1574550"/>
                  </a:cubicBezTo>
                  <a:cubicBezTo>
                    <a:pt x="5671048" y="1574291"/>
                    <a:pt x="5671048" y="1574388"/>
                    <a:pt x="5670822" y="1573386"/>
                  </a:cubicBezTo>
                  <a:cubicBezTo>
                    <a:pt x="5670822" y="1573709"/>
                    <a:pt x="5670919" y="1574227"/>
                    <a:pt x="5670919" y="1574388"/>
                  </a:cubicBezTo>
                  <a:cubicBezTo>
                    <a:pt x="5670919" y="1574550"/>
                    <a:pt x="5670822" y="1574388"/>
                    <a:pt x="5670725" y="1574388"/>
                  </a:cubicBezTo>
                  <a:cubicBezTo>
                    <a:pt x="5670660" y="1574388"/>
                    <a:pt x="5670563" y="1574130"/>
                    <a:pt x="5670563" y="1574550"/>
                  </a:cubicBezTo>
                  <a:cubicBezTo>
                    <a:pt x="5670563" y="1574712"/>
                    <a:pt x="5670401" y="1574130"/>
                    <a:pt x="5670401" y="1574291"/>
                  </a:cubicBezTo>
                  <a:cubicBezTo>
                    <a:pt x="5670401" y="1574550"/>
                    <a:pt x="5670336" y="1574388"/>
                    <a:pt x="5670239" y="1574388"/>
                  </a:cubicBezTo>
                  <a:cubicBezTo>
                    <a:pt x="5670078" y="1574291"/>
                    <a:pt x="5669916" y="1574130"/>
                    <a:pt x="5669722" y="1574065"/>
                  </a:cubicBezTo>
                  <a:cubicBezTo>
                    <a:pt x="5669657" y="1574065"/>
                    <a:pt x="5669593" y="1573709"/>
                    <a:pt x="5669496" y="1574065"/>
                  </a:cubicBezTo>
                  <a:cubicBezTo>
                    <a:pt x="5669496" y="1574130"/>
                    <a:pt x="5669334" y="1573548"/>
                    <a:pt x="5669334" y="1574065"/>
                  </a:cubicBezTo>
                  <a:cubicBezTo>
                    <a:pt x="5669334" y="1574227"/>
                    <a:pt x="5669237" y="1574130"/>
                    <a:pt x="5669172" y="1573968"/>
                  </a:cubicBezTo>
                  <a:cubicBezTo>
                    <a:pt x="5668913" y="1573159"/>
                    <a:pt x="5668913" y="1573483"/>
                    <a:pt x="5668849" y="1573903"/>
                  </a:cubicBezTo>
                  <a:cubicBezTo>
                    <a:pt x="5668849" y="1573968"/>
                    <a:pt x="5668752" y="1574065"/>
                    <a:pt x="5668752" y="1573968"/>
                  </a:cubicBezTo>
                  <a:cubicBezTo>
                    <a:pt x="5668493" y="1572804"/>
                    <a:pt x="5668493" y="1573709"/>
                    <a:pt x="5668428" y="1573903"/>
                  </a:cubicBezTo>
                  <a:cubicBezTo>
                    <a:pt x="5668331" y="1573968"/>
                    <a:pt x="5668267" y="1574065"/>
                    <a:pt x="5668170" y="1573903"/>
                  </a:cubicBezTo>
                  <a:cubicBezTo>
                    <a:pt x="5668073" y="1573709"/>
                    <a:pt x="5668073" y="1573548"/>
                    <a:pt x="5668073" y="1573903"/>
                  </a:cubicBezTo>
                  <a:cubicBezTo>
                    <a:pt x="5668073" y="1574065"/>
                    <a:pt x="5668008" y="1574130"/>
                    <a:pt x="5668008" y="1574065"/>
                  </a:cubicBezTo>
                  <a:cubicBezTo>
                    <a:pt x="5667749" y="1573709"/>
                    <a:pt x="5667652" y="1574712"/>
                    <a:pt x="5667426" y="1574291"/>
                  </a:cubicBezTo>
                  <a:cubicBezTo>
                    <a:pt x="5667329" y="1575294"/>
                    <a:pt x="5667167" y="1574712"/>
                    <a:pt x="5667005" y="1574712"/>
                  </a:cubicBezTo>
                  <a:cubicBezTo>
                    <a:pt x="5667005" y="1574712"/>
                    <a:pt x="5666908" y="1574809"/>
                    <a:pt x="5666908" y="1574874"/>
                  </a:cubicBezTo>
                  <a:cubicBezTo>
                    <a:pt x="5666908" y="1575229"/>
                    <a:pt x="5666844" y="1575294"/>
                    <a:pt x="5666844" y="1575294"/>
                  </a:cubicBezTo>
                  <a:lnTo>
                    <a:pt x="5666908" y="1576038"/>
                  </a:lnTo>
                  <a:lnTo>
                    <a:pt x="5666844" y="1576038"/>
                  </a:lnTo>
                  <a:cubicBezTo>
                    <a:pt x="5666844" y="1575779"/>
                    <a:pt x="5666779" y="1575553"/>
                    <a:pt x="5666779" y="1575391"/>
                  </a:cubicBezTo>
                  <a:lnTo>
                    <a:pt x="5666682" y="1575553"/>
                  </a:lnTo>
                  <a:cubicBezTo>
                    <a:pt x="5666585" y="1575035"/>
                    <a:pt x="5666585" y="1575714"/>
                    <a:pt x="5666520" y="1575132"/>
                  </a:cubicBezTo>
                  <a:cubicBezTo>
                    <a:pt x="5666423" y="1575617"/>
                    <a:pt x="5666423" y="1575779"/>
                    <a:pt x="5666423" y="1575973"/>
                  </a:cubicBezTo>
                  <a:lnTo>
                    <a:pt x="5666197" y="1575876"/>
                  </a:lnTo>
                  <a:cubicBezTo>
                    <a:pt x="5666197" y="1575294"/>
                    <a:pt x="5666100" y="1574550"/>
                    <a:pt x="5666100" y="1573548"/>
                  </a:cubicBezTo>
                  <a:lnTo>
                    <a:pt x="5666100" y="1573483"/>
                  </a:lnTo>
                  <a:cubicBezTo>
                    <a:pt x="5666100" y="1573968"/>
                    <a:pt x="5666003" y="1574291"/>
                    <a:pt x="5665938" y="1575132"/>
                  </a:cubicBezTo>
                  <a:cubicBezTo>
                    <a:pt x="5665938" y="1575294"/>
                    <a:pt x="5665938" y="1575391"/>
                    <a:pt x="5665841" y="1575553"/>
                  </a:cubicBezTo>
                  <a:cubicBezTo>
                    <a:pt x="5665776" y="1575876"/>
                    <a:pt x="5665776" y="1574712"/>
                    <a:pt x="5665679" y="1575391"/>
                  </a:cubicBezTo>
                  <a:cubicBezTo>
                    <a:pt x="5665679" y="1575553"/>
                    <a:pt x="5665582" y="1575617"/>
                    <a:pt x="5665582" y="1575714"/>
                  </a:cubicBezTo>
                  <a:lnTo>
                    <a:pt x="5665453" y="1575617"/>
                  </a:lnTo>
                  <a:cubicBezTo>
                    <a:pt x="5665356" y="1575456"/>
                    <a:pt x="5665356" y="1575229"/>
                    <a:pt x="5665259" y="1575391"/>
                  </a:cubicBezTo>
                  <a:cubicBezTo>
                    <a:pt x="5665259" y="1575553"/>
                    <a:pt x="5665194" y="1575553"/>
                    <a:pt x="5665194" y="1575553"/>
                  </a:cubicBezTo>
                  <a:cubicBezTo>
                    <a:pt x="5665097" y="1575456"/>
                    <a:pt x="5665097" y="1574874"/>
                    <a:pt x="5665033" y="1574712"/>
                  </a:cubicBezTo>
                  <a:cubicBezTo>
                    <a:pt x="5664838" y="1575456"/>
                    <a:pt x="5664677" y="1575391"/>
                    <a:pt x="5664515" y="1574647"/>
                  </a:cubicBezTo>
                  <a:lnTo>
                    <a:pt x="5664450" y="1575229"/>
                  </a:lnTo>
                  <a:cubicBezTo>
                    <a:pt x="5664353" y="1574388"/>
                    <a:pt x="5664289" y="1574874"/>
                    <a:pt x="5664192" y="1574971"/>
                  </a:cubicBezTo>
                  <a:cubicBezTo>
                    <a:pt x="5664127" y="1575035"/>
                    <a:pt x="5664030" y="1574550"/>
                    <a:pt x="5663933" y="1574809"/>
                  </a:cubicBezTo>
                  <a:cubicBezTo>
                    <a:pt x="5663868" y="1575132"/>
                    <a:pt x="5663868" y="1574130"/>
                    <a:pt x="5663707" y="1574874"/>
                  </a:cubicBezTo>
                  <a:cubicBezTo>
                    <a:pt x="5663707" y="1574453"/>
                    <a:pt x="5663707" y="1574065"/>
                    <a:pt x="5663707" y="1573548"/>
                  </a:cubicBezTo>
                  <a:cubicBezTo>
                    <a:pt x="5663609" y="1574065"/>
                    <a:pt x="5663609" y="1574550"/>
                    <a:pt x="5663512" y="1575035"/>
                  </a:cubicBezTo>
                  <a:cubicBezTo>
                    <a:pt x="5663448" y="1574971"/>
                    <a:pt x="5663351" y="1575132"/>
                    <a:pt x="5663351" y="1574550"/>
                  </a:cubicBezTo>
                  <a:cubicBezTo>
                    <a:pt x="5663351" y="1574388"/>
                    <a:pt x="5663286" y="1574809"/>
                    <a:pt x="5663189" y="1574647"/>
                  </a:cubicBezTo>
                  <a:cubicBezTo>
                    <a:pt x="5663189" y="1574453"/>
                    <a:pt x="5663124" y="1574712"/>
                    <a:pt x="5663124" y="1574874"/>
                  </a:cubicBezTo>
                  <a:lnTo>
                    <a:pt x="5662963" y="1574809"/>
                  </a:lnTo>
                  <a:lnTo>
                    <a:pt x="5662866" y="1574227"/>
                  </a:lnTo>
                  <a:lnTo>
                    <a:pt x="5662704" y="1574712"/>
                  </a:lnTo>
                  <a:lnTo>
                    <a:pt x="5662542" y="1574647"/>
                  </a:lnTo>
                  <a:lnTo>
                    <a:pt x="5662542" y="1574227"/>
                  </a:lnTo>
                  <a:cubicBezTo>
                    <a:pt x="5662542" y="1574388"/>
                    <a:pt x="5662445" y="1574453"/>
                    <a:pt x="5662445" y="1574550"/>
                  </a:cubicBezTo>
                  <a:cubicBezTo>
                    <a:pt x="5662122" y="1574388"/>
                    <a:pt x="5661701" y="1574291"/>
                    <a:pt x="5661378" y="1574130"/>
                  </a:cubicBezTo>
                  <a:cubicBezTo>
                    <a:pt x="5661378" y="1573968"/>
                    <a:pt x="5661378" y="1573709"/>
                    <a:pt x="5661378" y="1573321"/>
                  </a:cubicBezTo>
                  <a:cubicBezTo>
                    <a:pt x="5661281" y="1573483"/>
                    <a:pt x="5661281" y="1573806"/>
                    <a:pt x="5661216" y="1574065"/>
                  </a:cubicBezTo>
                  <a:lnTo>
                    <a:pt x="5660796" y="1573903"/>
                  </a:lnTo>
                  <a:cubicBezTo>
                    <a:pt x="5660796" y="1573548"/>
                    <a:pt x="5660893" y="1573062"/>
                    <a:pt x="5660893" y="1572642"/>
                  </a:cubicBezTo>
                  <a:cubicBezTo>
                    <a:pt x="5660796" y="1572965"/>
                    <a:pt x="5660699" y="1573386"/>
                    <a:pt x="5660699" y="1573806"/>
                  </a:cubicBezTo>
                  <a:lnTo>
                    <a:pt x="5660537" y="1573709"/>
                  </a:lnTo>
                  <a:lnTo>
                    <a:pt x="5660537" y="1573645"/>
                  </a:lnTo>
                  <a:lnTo>
                    <a:pt x="5660537" y="1573709"/>
                  </a:lnTo>
                  <a:cubicBezTo>
                    <a:pt x="5660375" y="1573645"/>
                    <a:pt x="5660149" y="1573548"/>
                    <a:pt x="5659955" y="1573483"/>
                  </a:cubicBezTo>
                  <a:lnTo>
                    <a:pt x="5659729" y="1573386"/>
                  </a:lnTo>
                  <a:lnTo>
                    <a:pt x="5659729" y="1573321"/>
                  </a:lnTo>
                  <a:cubicBezTo>
                    <a:pt x="5659890" y="1572577"/>
                    <a:pt x="5659955" y="1572060"/>
                    <a:pt x="5659793" y="1572319"/>
                  </a:cubicBezTo>
                  <a:cubicBezTo>
                    <a:pt x="5659793" y="1572642"/>
                    <a:pt x="5659729" y="1572965"/>
                    <a:pt x="5659729" y="1573321"/>
                  </a:cubicBezTo>
                  <a:cubicBezTo>
                    <a:pt x="5659729" y="1573321"/>
                    <a:pt x="5659729" y="1573321"/>
                    <a:pt x="5659729" y="1573386"/>
                  </a:cubicBezTo>
                  <a:lnTo>
                    <a:pt x="5659567" y="1573321"/>
                  </a:lnTo>
                  <a:lnTo>
                    <a:pt x="5659567" y="1573224"/>
                  </a:lnTo>
                  <a:cubicBezTo>
                    <a:pt x="5659567" y="1573321"/>
                    <a:pt x="5659567" y="1573321"/>
                    <a:pt x="5659567" y="1573321"/>
                  </a:cubicBezTo>
                  <a:lnTo>
                    <a:pt x="5659211" y="1573159"/>
                  </a:lnTo>
                  <a:cubicBezTo>
                    <a:pt x="5659470" y="1572480"/>
                    <a:pt x="5659632" y="1571995"/>
                    <a:pt x="5659890" y="1570669"/>
                  </a:cubicBezTo>
                  <a:cubicBezTo>
                    <a:pt x="5659729" y="1571090"/>
                    <a:pt x="5659632" y="1571413"/>
                    <a:pt x="5659470" y="1571736"/>
                  </a:cubicBezTo>
                  <a:cubicBezTo>
                    <a:pt x="5659373" y="1572222"/>
                    <a:pt x="5659308" y="1572642"/>
                    <a:pt x="5659211" y="1573159"/>
                  </a:cubicBezTo>
                  <a:cubicBezTo>
                    <a:pt x="5657820" y="1572383"/>
                    <a:pt x="5656753" y="1571251"/>
                    <a:pt x="5654910" y="1571898"/>
                  </a:cubicBezTo>
                  <a:lnTo>
                    <a:pt x="5655169" y="1571413"/>
                  </a:lnTo>
                  <a:cubicBezTo>
                    <a:pt x="5655169" y="1571154"/>
                    <a:pt x="5655169" y="1571251"/>
                    <a:pt x="5654845" y="1571995"/>
                  </a:cubicBezTo>
                  <a:cubicBezTo>
                    <a:pt x="5654748" y="1572060"/>
                    <a:pt x="5654586" y="1572060"/>
                    <a:pt x="5654489" y="1572157"/>
                  </a:cubicBezTo>
                  <a:cubicBezTo>
                    <a:pt x="5654489" y="1572060"/>
                    <a:pt x="5654586" y="1571575"/>
                    <a:pt x="5654425" y="1571736"/>
                  </a:cubicBezTo>
                  <a:cubicBezTo>
                    <a:pt x="5654425" y="1571833"/>
                    <a:pt x="5654328" y="1571736"/>
                    <a:pt x="5654328" y="1571736"/>
                  </a:cubicBezTo>
                  <a:cubicBezTo>
                    <a:pt x="5654748" y="1569764"/>
                    <a:pt x="5655751" y="1567112"/>
                    <a:pt x="5657820" y="1563134"/>
                  </a:cubicBezTo>
                  <a:cubicBezTo>
                    <a:pt x="5658079" y="1562552"/>
                    <a:pt x="5658403" y="1562034"/>
                    <a:pt x="5658629" y="1561549"/>
                  </a:cubicBezTo>
                  <a:lnTo>
                    <a:pt x="5658564" y="1561808"/>
                  </a:lnTo>
                  <a:cubicBezTo>
                    <a:pt x="5658629" y="1561549"/>
                    <a:pt x="5658726" y="1561387"/>
                    <a:pt x="5658823" y="1561226"/>
                  </a:cubicBezTo>
                  <a:lnTo>
                    <a:pt x="5659146" y="1560644"/>
                  </a:lnTo>
                  <a:cubicBezTo>
                    <a:pt x="5659146" y="1560644"/>
                    <a:pt x="5659146" y="1560741"/>
                    <a:pt x="5659049" y="1560805"/>
                  </a:cubicBezTo>
                  <a:cubicBezTo>
                    <a:pt x="5658985" y="1560967"/>
                    <a:pt x="5658888" y="1561226"/>
                    <a:pt x="5659049" y="1560967"/>
                  </a:cubicBezTo>
                  <a:cubicBezTo>
                    <a:pt x="5659211" y="1560644"/>
                    <a:pt x="5659211" y="1560805"/>
                    <a:pt x="5659146" y="1561064"/>
                  </a:cubicBezTo>
                  <a:cubicBezTo>
                    <a:pt x="5658985" y="1561549"/>
                    <a:pt x="5659146" y="1561387"/>
                    <a:pt x="5659211" y="1561290"/>
                  </a:cubicBezTo>
                  <a:cubicBezTo>
                    <a:pt x="5659308" y="1561226"/>
                    <a:pt x="5658985" y="1562455"/>
                    <a:pt x="5658726" y="1563134"/>
                  </a:cubicBezTo>
                  <a:cubicBezTo>
                    <a:pt x="5658888" y="1562810"/>
                    <a:pt x="5658985" y="1562455"/>
                    <a:pt x="5659049" y="1562293"/>
                  </a:cubicBezTo>
                  <a:cubicBezTo>
                    <a:pt x="5659308" y="1561808"/>
                    <a:pt x="5659211" y="1562131"/>
                    <a:pt x="5659567" y="1561484"/>
                  </a:cubicBezTo>
                  <a:cubicBezTo>
                    <a:pt x="5659632" y="1561290"/>
                    <a:pt x="5659632" y="1561484"/>
                    <a:pt x="5659632" y="1561484"/>
                  </a:cubicBezTo>
                  <a:lnTo>
                    <a:pt x="5659567" y="1561808"/>
                  </a:lnTo>
                  <a:cubicBezTo>
                    <a:pt x="5659729" y="1561484"/>
                    <a:pt x="5659955" y="1560967"/>
                    <a:pt x="5659793" y="1561549"/>
                  </a:cubicBezTo>
                  <a:cubicBezTo>
                    <a:pt x="5659729" y="1561808"/>
                    <a:pt x="5659890" y="1561549"/>
                    <a:pt x="5659955" y="1561290"/>
                  </a:cubicBezTo>
                  <a:cubicBezTo>
                    <a:pt x="5660052" y="1561129"/>
                    <a:pt x="5659890" y="1561646"/>
                    <a:pt x="5659890" y="1561808"/>
                  </a:cubicBezTo>
                  <a:cubicBezTo>
                    <a:pt x="5660214" y="1560967"/>
                    <a:pt x="5660214" y="1560967"/>
                    <a:pt x="5659793" y="1562713"/>
                  </a:cubicBezTo>
                  <a:cubicBezTo>
                    <a:pt x="5659890" y="1562390"/>
                    <a:pt x="5660052" y="1562034"/>
                    <a:pt x="5660149" y="1561808"/>
                  </a:cubicBezTo>
                  <a:cubicBezTo>
                    <a:pt x="5660214" y="1561646"/>
                    <a:pt x="5660472" y="1560967"/>
                    <a:pt x="5660214" y="1561711"/>
                  </a:cubicBezTo>
                  <a:cubicBezTo>
                    <a:pt x="5660214" y="1561808"/>
                    <a:pt x="5660214" y="1561808"/>
                    <a:pt x="5660214" y="1561808"/>
                  </a:cubicBezTo>
                  <a:cubicBezTo>
                    <a:pt x="5660537" y="1560967"/>
                    <a:pt x="5660375" y="1561646"/>
                    <a:pt x="5660634" y="1561226"/>
                  </a:cubicBezTo>
                  <a:cubicBezTo>
                    <a:pt x="5660699" y="1561064"/>
                    <a:pt x="5660699" y="1561226"/>
                    <a:pt x="5660699" y="1561290"/>
                  </a:cubicBezTo>
                  <a:cubicBezTo>
                    <a:pt x="5660699" y="1561484"/>
                    <a:pt x="5660537" y="1562131"/>
                    <a:pt x="5660796" y="1561549"/>
                  </a:cubicBezTo>
                  <a:cubicBezTo>
                    <a:pt x="5660634" y="1562131"/>
                    <a:pt x="5660893" y="1561549"/>
                    <a:pt x="5660796" y="1561808"/>
                  </a:cubicBezTo>
                  <a:cubicBezTo>
                    <a:pt x="5660796" y="1562034"/>
                    <a:pt x="5660958" y="1561549"/>
                    <a:pt x="5660958" y="1561646"/>
                  </a:cubicBezTo>
                  <a:cubicBezTo>
                    <a:pt x="5660958" y="1561646"/>
                    <a:pt x="5660958" y="1561646"/>
                    <a:pt x="5661055" y="1561549"/>
                  </a:cubicBezTo>
                  <a:cubicBezTo>
                    <a:pt x="5661378" y="1560320"/>
                    <a:pt x="5661281" y="1560741"/>
                    <a:pt x="5661378" y="1560902"/>
                  </a:cubicBezTo>
                  <a:cubicBezTo>
                    <a:pt x="5661378" y="1561129"/>
                    <a:pt x="5661378" y="1561226"/>
                    <a:pt x="5661540" y="1560805"/>
                  </a:cubicBezTo>
                  <a:cubicBezTo>
                    <a:pt x="5661637" y="1560644"/>
                    <a:pt x="5661701" y="1560385"/>
                    <a:pt x="5661637" y="1560902"/>
                  </a:cubicBezTo>
                  <a:cubicBezTo>
                    <a:pt x="5661637" y="1560967"/>
                    <a:pt x="5661637" y="1560967"/>
                    <a:pt x="5661701" y="1560902"/>
                  </a:cubicBezTo>
                  <a:cubicBezTo>
                    <a:pt x="5661863" y="1560385"/>
                    <a:pt x="5661863" y="1560385"/>
                    <a:pt x="5661863" y="1560547"/>
                  </a:cubicBezTo>
                  <a:cubicBezTo>
                    <a:pt x="5661863" y="1560644"/>
                    <a:pt x="5661960" y="1560547"/>
                    <a:pt x="5661960" y="1560482"/>
                  </a:cubicBezTo>
                  <a:cubicBezTo>
                    <a:pt x="5662025" y="1560385"/>
                    <a:pt x="5662025" y="1560385"/>
                    <a:pt x="5662122" y="1560320"/>
                  </a:cubicBezTo>
                  <a:cubicBezTo>
                    <a:pt x="5662284" y="1561549"/>
                    <a:pt x="5662866" y="1562293"/>
                    <a:pt x="5663448" y="1561129"/>
                  </a:cubicBezTo>
                  <a:cubicBezTo>
                    <a:pt x="5663448" y="1561226"/>
                    <a:pt x="5663448" y="1561290"/>
                    <a:pt x="5663448" y="1561290"/>
                  </a:cubicBezTo>
                  <a:lnTo>
                    <a:pt x="5663512" y="1561387"/>
                  </a:lnTo>
                  <a:cubicBezTo>
                    <a:pt x="5663512" y="1561387"/>
                    <a:pt x="5663609" y="1561226"/>
                    <a:pt x="5663609" y="1561064"/>
                  </a:cubicBezTo>
                  <a:cubicBezTo>
                    <a:pt x="5663707" y="1560547"/>
                    <a:pt x="5663707" y="1560547"/>
                    <a:pt x="5663707" y="1561646"/>
                  </a:cubicBezTo>
                  <a:cubicBezTo>
                    <a:pt x="5663707" y="1561808"/>
                    <a:pt x="5663707" y="1561970"/>
                    <a:pt x="5663707" y="1562131"/>
                  </a:cubicBezTo>
                  <a:cubicBezTo>
                    <a:pt x="5663707" y="1561711"/>
                    <a:pt x="5663771" y="1561290"/>
                    <a:pt x="5663868" y="1560644"/>
                  </a:cubicBezTo>
                  <a:cubicBezTo>
                    <a:pt x="5663868" y="1560805"/>
                    <a:pt x="5663868" y="1560902"/>
                    <a:pt x="5663933" y="1561064"/>
                  </a:cubicBezTo>
                  <a:cubicBezTo>
                    <a:pt x="5664030" y="1560741"/>
                    <a:pt x="5664030" y="1560741"/>
                    <a:pt x="5664095" y="1560547"/>
                  </a:cubicBezTo>
                  <a:cubicBezTo>
                    <a:pt x="5664192" y="1560320"/>
                    <a:pt x="5664192" y="1560320"/>
                    <a:pt x="5664192" y="1560741"/>
                  </a:cubicBezTo>
                  <a:cubicBezTo>
                    <a:pt x="5664192" y="1560805"/>
                    <a:pt x="5664192" y="1560805"/>
                    <a:pt x="5664192" y="1560741"/>
                  </a:cubicBezTo>
                  <a:cubicBezTo>
                    <a:pt x="5664289" y="1560223"/>
                    <a:pt x="5664353" y="1560385"/>
                    <a:pt x="5664353" y="1560547"/>
                  </a:cubicBezTo>
                  <a:cubicBezTo>
                    <a:pt x="5664353" y="1560644"/>
                    <a:pt x="5664450" y="1560741"/>
                    <a:pt x="5664450" y="1560644"/>
                  </a:cubicBezTo>
                  <a:cubicBezTo>
                    <a:pt x="5664612" y="1560223"/>
                    <a:pt x="5664612" y="1560158"/>
                    <a:pt x="5664677" y="1561226"/>
                  </a:cubicBezTo>
                  <a:cubicBezTo>
                    <a:pt x="5664677" y="1561290"/>
                    <a:pt x="5664677" y="1561290"/>
                    <a:pt x="5664677" y="1561290"/>
                  </a:cubicBezTo>
                  <a:cubicBezTo>
                    <a:pt x="5664677" y="1560385"/>
                    <a:pt x="5664774" y="1560547"/>
                    <a:pt x="5664838" y="1560320"/>
                  </a:cubicBezTo>
                  <a:cubicBezTo>
                    <a:pt x="5664935" y="1560061"/>
                    <a:pt x="5664935" y="1560061"/>
                    <a:pt x="5665033" y="1559964"/>
                  </a:cubicBezTo>
                  <a:cubicBezTo>
                    <a:pt x="5665033" y="1559900"/>
                    <a:pt x="5665097" y="1560805"/>
                    <a:pt x="5665097" y="1560158"/>
                  </a:cubicBezTo>
                  <a:cubicBezTo>
                    <a:pt x="5665097" y="1560482"/>
                    <a:pt x="5665194" y="1560741"/>
                    <a:pt x="5665194" y="1561129"/>
                  </a:cubicBezTo>
                  <a:cubicBezTo>
                    <a:pt x="5665194" y="1560902"/>
                    <a:pt x="5665259" y="1560223"/>
                    <a:pt x="5665259" y="1559641"/>
                  </a:cubicBezTo>
                  <a:cubicBezTo>
                    <a:pt x="5665841" y="1560385"/>
                    <a:pt x="5666520" y="1561064"/>
                    <a:pt x="5667102" y="1560967"/>
                  </a:cubicBezTo>
                  <a:cubicBezTo>
                    <a:pt x="5668073" y="1560902"/>
                    <a:pt x="5668978" y="1560223"/>
                    <a:pt x="5670078" y="1560547"/>
                  </a:cubicBezTo>
                  <a:cubicBezTo>
                    <a:pt x="5670336" y="1560644"/>
                    <a:pt x="5670660" y="1560805"/>
                    <a:pt x="5670983" y="1560902"/>
                  </a:cubicBezTo>
                  <a:cubicBezTo>
                    <a:pt x="5671048" y="1561064"/>
                    <a:pt x="5671145" y="1561484"/>
                    <a:pt x="5671242" y="1561711"/>
                  </a:cubicBezTo>
                  <a:cubicBezTo>
                    <a:pt x="5671468" y="1562616"/>
                    <a:pt x="5671727" y="1563360"/>
                    <a:pt x="5671986" y="1564104"/>
                  </a:cubicBezTo>
                  <a:cubicBezTo>
                    <a:pt x="5671889" y="1563716"/>
                    <a:pt x="5671727" y="1563295"/>
                    <a:pt x="5671630" y="1562713"/>
                  </a:cubicBezTo>
                  <a:cubicBezTo>
                    <a:pt x="5671468" y="1562293"/>
                    <a:pt x="5671242" y="1561646"/>
                    <a:pt x="5671048" y="1560902"/>
                  </a:cubicBezTo>
                  <a:lnTo>
                    <a:pt x="5671242" y="1560967"/>
                  </a:lnTo>
                  <a:lnTo>
                    <a:pt x="5671307" y="1561387"/>
                  </a:lnTo>
                  <a:lnTo>
                    <a:pt x="5671630" y="1562293"/>
                  </a:lnTo>
                  <a:lnTo>
                    <a:pt x="5671630" y="1562390"/>
                  </a:lnTo>
                  <a:cubicBezTo>
                    <a:pt x="5671630" y="1562390"/>
                    <a:pt x="5671630" y="1562455"/>
                    <a:pt x="5671630" y="1562552"/>
                  </a:cubicBezTo>
                  <a:cubicBezTo>
                    <a:pt x="5671792" y="1562810"/>
                    <a:pt x="5671889" y="1563037"/>
                    <a:pt x="5672050" y="1563295"/>
                  </a:cubicBezTo>
                  <a:cubicBezTo>
                    <a:pt x="5671792" y="1562455"/>
                    <a:pt x="5671565" y="1561646"/>
                    <a:pt x="5671404" y="1560902"/>
                  </a:cubicBezTo>
                  <a:cubicBezTo>
                    <a:pt x="5671630" y="1560902"/>
                    <a:pt x="5671889" y="1560741"/>
                    <a:pt x="5671986" y="1560320"/>
                  </a:cubicBezTo>
                  <a:cubicBezTo>
                    <a:pt x="5672956" y="1561129"/>
                    <a:pt x="5674217" y="1561808"/>
                    <a:pt x="5673862" y="1559318"/>
                  </a:cubicBezTo>
                  <a:lnTo>
                    <a:pt x="5674120" y="1559738"/>
                  </a:lnTo>
                  <a:cubicBezTo>
                    <a:pt x="5674541" y="1560482"/>
                    <a:pt x="5674379" y="1560061"/>
                    <a:pt x="5674217" y="1559576"/>
                  </a:cubicBezTo>
                  <a:cubicBezTo>
                    <a:pt x="5674282" y="1559738"/>
                    <a:pt x="5674379" y="1559803"/>
                    <a:pt x="5674476" y="1559964"/>
                  </a:cubicBezTo>
                  <a:cubicBezTo>
                    <a:pt x="5674541" y="1560158"/>
                    <a:pt x="5674799" y="1560482"/>
                    <a:pt x="5674799" y="1560385"/>
                  </a:cubicBezTo>
                  <a:cubicBezTo>
                    <a:pt x="5674799" y="1560320"/>
                    <a:pt x="5674702" y="1560158"/>
                    <a:pt x="5674799" y="1560158"/>
                  </a:cubicBezTo>
                  <a:cubicBezTo>
                    <a:pt x="5675026" y="1560644"/>
                    <a:pt x="5675026" y="1560482"/>
                    <a:pt x="5675123" y="1560644"/>
                  </a:cubicBezTo>
                  <a:cubicBezTo>
                    <a:pt x="5675188" y="1560805"/>
                    <a:pt x="5675382" y="1560967"/>
                    <a:pt x="5675382" y="1561064"/>
                  </a:cubicBezTo>
                  <a:cubicBezTo>
                    <a:pt x="5675446" y="1561129"/>
                    <a:pt x="5675446" y="1561129"/>
                    <a:pt x="5675123" y="1560320"/>
                  </a:cubicBezTo>
                  <a:cubicBezTo>
                    <a:pt x="5675026" y="1560158"/>
                    <a:pt x="5674961" y="1559900"/>
                    <a:pt x="5674961" y="1559803"/>
                  </a:cubicBezTo>
                  <a:cubicBezTo>
                    <a:pt x="5674961" y="1559641"/>
                    <a:pt x="5674961" y="1559576"/>
                    <a:pt x="5674864" y="1559479"/>
                  </a:cubicBezTo>
                  <a:cubicBezTo>
                    <a:pt x="5675188" y="1560223"/>
                    <a:pt x="5675285" y="1560320"/>
                    <a:pt x="5675931" y="1561646"/>
                  </a:cubicBezTo>
                  <a:cubicBezTo>
                    <a:pt x="5676028" y="1561646"/>
                    <a:pt x="5675608" y="1560805"/>
                    <a:pt x="5675382" y="1560061"/>
                  </a:cubicBezTo>
                  <a:lnTo>
                    <a:pt x="5675285" y="1559641"/>
                  </a:lnTo>
                  <a:cubicBezTo>
                    <a:pt x="5675446" y="1559964"/>
                    <a:pt x="5676028" y="1561064"/>
                    <a:pt x="5676028" y="1560741"/>
                  </a:cubicBezTo>
                  <a:cubicBezTo>
                    <a:pt x="5675867" y="1560223"/>
                    <a:pt x="5675446" y="1559318"/>
                    <a:pt x="5675382" y="1559059"/>
                  </a:cubicBezTo>
                  <a:cubicBezTo>
                    <a:pt x="5675382" y="1558735"/>
                    <a:pt x="5675446" y="1558994"/>
                    <a:pt x="5676125" y="1560158"/>
                  </a:cubicBezTo>
                  <a:cubicBezTo>
                    <a:pt x="5676190" y="1560320"/>
                    <a:pt x="5676287" y="1560482"/>
                    <a:pt x="5676546" y="1560902"/>
                  </a:cubicBezTo>
                  <a:cubicBezTo>
                    <a:pt x="5676287" y="1560223"/>
                    <a:pt x="5675770" y="1559318"/>
                    <a:pt x="5675867" y="1559415"/>
                  </a:cubicBezTo>
                  <a:cubicBezTo>
                    <a:pt x="5675931" y="1559415"/>
                    <a:pt x="5675931" y="1559221"/>
                    <a:pt x="5675867" y="1558994"/>
                  </a:cubicBezTo>
                  <a:cubicBezTo>
                    <a:pt x="5675867" y="1558832"/>
                    <a:pt x="5676287" y="1559576"/>
                    <a:pt x="5676028" y="1559059"/>
                  </a:cubicBezTo>
                  <a:cubicBezTo>
                    <a:pt x="5675931" y="1558735"/>
                    <a:pt x="5675867" y="1558574"/>
                    <a:pt x="5675770" y="1558315"/>
                  </a:cubicBezTo>
                  <a:cubicBezTo>
                    <a:pt x="5675770" y="1558250"/>
                    <a:pt x="5675770" y="1558153"/>
                    <a:pt x="5675705" y="1558089"/>
                  </a:cubicBezTo>
                  <a:cubicBezTo>
                    <a:pt x="5675867" y="1558412"/>
                    <a:pt x="5676125" y="1558735"/>
                    <a:pt x="5676352" y="1559156"/>
                  </a:cubicBezTo>
                  <a:cubicBezTo>
                    <a:pt x="5676352" y="1559059"/>
                    <a:pt x="5676352" y="1559059"/>
                    <a:pt x="5676352" y="1559059"/>
                  </a:cubicBezTo>
                  <a:cubicBezTo>
                    <a:pt x="5676287" y="1558832"/>
                    <a:pt x="5676190" y="1558574"/>
                    <a:pt x="5676190" y="1558574"/>
                  </a:cubicBezTo>
                  <a:cubicBezTo>
                    <a:pt x="5676449" y="1558671"/>
                    <a:pt x="5676449" y="1558574"/>
                    <a:pt x="5676125" y="1557733"/>
                  </a:cubicBezTo>
                  <a:cubicBezTo>
                    <a:pt x="5676287" y="1557992"/>
                    <a:pt x="5676449" y="1558315"/>
                    <a:pt x="5676708" y="1558671"/>
                  </a:cubicBezTo>
                  <a:cubicBezTo>
                    <a:pt x="5676611" y="1558412"/>
                    <a:pt x="5676546" y="1558315"/>
                    <a:pt x="5676449" y="1557992"/>
                  </a:cubicBezTo>
                  <a:cubicBezTo>
                    <a:pt x="5676287" y="1557668"/>
                    <a:pt x="5676190" y="1557571"/>
                    <a:pt x="5676287" y="1557571"/>
                  </a:cubicBezTo>
                  <a:cubicBezTo>
                    <a:pt x="5676352" y="1557571"/>
                    <a:pt x="5676352" y="1557571"/>
                    <a:pt x="5676287" y="1557409"/>
                  </a:cubicBezTo>
                  <a:cubicBezTo>
                    <a:pt x="5676125" y="1556924"/>
                    <a:pt x="5676287" y="1557086"/>
                    <a:pt x="5676352" y="1557151"/>
                  </a:cubicBezTo>
                  <a:cubicBezTo>
                    <a:pt x="5676449" y="1557248"/>
                    <a:pt x="5676611" y="1557506"/>
                    <a:pt x="5676611" y="1557409"/>
                  </a:cubicBezTo>
                  <a:cubicBezTo>
                    <a:pt x="5676611" y="1557345"/>
                    <a:pt x="5676611" y="1557248"/>
                    <a:pt x="5676772" y="1557571"/>
                  </a:cubicBezTo>
                  <a:cubicBezTo>
                    <a:pt x="5676772" y="1557668"/>
                    <a:pt x="5676869" y="1557668"/>
                    <a:pt x="5676869" y="1557668"/>
                  </a:cubicBezTo>
                  <a:cubicBezTo>
                    <a:pt x="5676352" y="1556666"/>
                    <a:pt x="5676869" y="1557345"/>
                    <a:pt x="5676772" y="1556989"/>
                  </a:cubicBezTo>
                  <a:cubicBezTo>
                    <a:pt x="5676708" y="1556666"/>
                    <a:pt x="5677031" y="1557086"/>
                    <a:pt x="5677193" y="1557151"/>
                  </a:cubicBezTo>
                  <a:lnTo>
                    <a:pt x="5677613" y="1557830"/>
                  </a:lnTo>
                  <a:cubicBezTo>
                    <a:pt x="5677451" y="1557409"/>
                    <a:pt x="5677678" y="1557733"/>
                    <a:pt x="5677678" y="1557668"/>
                  </a:cubicBezTo>
                  <a:cubicBezTo>
                    <a:pt x="5677678" y="1557668"/>
                    <a:pt x="5677613" y="1557506"/>
                    <a:pt x="5677613" y="1557409"/>
                  </a:cubicBezTo>
                  <a:cubicBezTo>
                    <a:pt x="5677775" y="1557668"/>
                    <a:pt x="5677937" y="1557895"/>
                    <a:pt x="5678195" y="1558250"/>
                  </a:cubicBezTo>
                  <a:cubicBezTo>
                    <a:pt x="5678195" y="1558153"/>
                    <a:pt x="5678098" y="1557992"/>
                    <a:pt x="5678098" y="1557992"/>
                  </a:cubicBezTo>
                  <a:lnTo>
                    <a:pt x="5678195" y="1558089"/>
                  </a:lnTo>
                  <a:cubicBezTo>
                    <a:pt x="5678260" y="1558250"/>
                    <a:pt x="5678357" y="1558477"/>
                    <a:pt x="5678422" y="1558574"/>
                  </a:cubicBezTo>
                  <a:cubicBezTo>
                    <a:pt x="5678519" y="1558735"/>
                    <a:pt x="5678519" y="1558832"/>
                    <a:pt x="5678616" y="1558994"/>
                  </a:cubicBezTo>
                  <a:cubicBezTo>
                    <a:pt x="5679004" y="1559479"/>
                    <a:pt x="5678939" y="1559318"/>
                    <a:pt x="5678680" y="1558897"/>
                  </a:cubicBezTo>
                  <a:cubicBezTo>
                    <a:pt x="5678519" y="1558574"/>
                    <a:pt x="5678357" y="1558153"/>
                    <a:pt x="5678098" y="1557733"/>
                  </a:cubicBezTo>
                  <a:cubicBezTo>
                    <a:pt x="5677775" y="1557086"/>
                    <a:pt x="5677678" y="1556924"/>
                    <a:pt x="5678001" y="1557248"/>
                  </a:cubicBezTo>
                  <a:cubicBezTo>
                    <a:pt x="5678098" y="1557409"/>
                    <a:pt x="5678001" y="1557151"/>
                    <a:pt x="5677937" y="1556989"/>
                  </a:cubicBezTo>
                  <a:cubicBezTo>
                    <a:pt x="5677775" y="1556504"/>
                    <a:pt x="5677678" y="1556504"/>
                    <a:pt x="5678357" y="1557345"/>
                  </a:cubicBezTo>
                  <a:lnTo>
                    <a:pt x="5677775" y="1556180"/>
                  </a:lnTo>
                  <a:cubicBezTo>
                    <a:pt x="5678001" y="1556504"/>
                    <a:pt x="5678195" y="1556763"/>
                    <a:pt x="5678195" y="1556763"/>
                  </a:cubicBezTo>
                  <a:cubicBezTo>
                    <a:pt x="5678098" y="1556504"/>
                    <a:pt x="5678519" y="1556989"/>
                    <a:pt x="5678260" y="1556504"/>
                  </a:cubicBezTo>
                  <a:cubicBezTo>
                    <a:pt x="5678001" y="1556083"/>
                    <a:pt x="5678680" y="1556989"/>
                    <a:pt x="5678519" y="1556666"/>
                  </a:cubicBezTo>
                  <a:cubicBezTo>
                    <a:pt x="5678357" y="1556407"/>
                    <a:pt x="5678357" y="1556342"/>
                    <a:pt x="5678422" y="1556407"/>
                  </a:cubicBezTo>
                  <a:cubicBezTo>
                    <a:pt x="5678680" y="1556601"/>
                    <a:pt x="5678777" y="1556504"/>
                    <a:pt x="5678357" y="1555760"/>
                  </a:cubicBezTo>
                  <a:cubicBezTo>
                    <a:pt x="5678680" y="1556245"/>
                    <a:pt x="5679004" y="1556666"/>
                    <a:pt x="5679263" y="1557086"/>
                  </a:cubicBezTo>
                  <a:cubicBezTo>
                    <a:pt x="5679165" y="1556924"/>
                    <a:pt x="5679165" y="1556924"/>
                    <a:pt x="5679101" y="1556763"/>
                  </a:cubicBezTo>
                  <a:cubicBezTo>
                    <a:pt x="5678842" y="1556245"/>
                    <a:pt x="5678842" y="1556180"/>
                    <a:pt x="5679004" y="1556407"/>
                  </a:cubicBezTo>
                  <a:cubicBezTo>
                    <a:pt x="5679424" y="1556827"/>
                    <a:pt x="5679521" y="1556827"/>
                    <a:pt x="5679263" y="1556180"/>
                  </a:cubicBezTo>
                  <a:lnTo>
                    <a:pt x="5679327" y="1556245"/>
                  </a:lnTo>
                  <a:cubicBezTo>
                    <a:pt x="5679521" y="1556407"/>
                    <a:pt x="5679586" y="1556601"/>
                    <a:pt x="5679748" y="1556763"/>
                  </a:cubicBezTo>
                  <a:cubicBezTo>
                    <a:pt x="5679909" y="1556924"/>
                    <a:pt x="5679909" y="1556924"/>
                    <a:pt x="5680071" y="1557086"/>
                  </a:cubicBezTo>
                  <a:cubicBezTo>
                    <a:pt x="5679909" y="1556827"/>
                    <a:pt x="5679748" y="1556601"/>
                    <a:pt x="5679586" y="1556407"/>
                  </a:cubicBezTo>
                  <a:lnTo>
                    <a:pt x="5679586" y="1556342"/>
                  </a:lnTo>
                  <a:lnTo>
                    <a:pt x="5679909" y="1556504"/>
                  </a:lnTo>
                  <a:cubicBezTo>
                    <a:pt x="5680071" y="1556827"/>
                    <a:pt x="5680265" y="1557151"/>
                    <a:pt x="5680427" y="1557409"/>
                  </a:cubicBezTo>
                  <a:cubicBezTo>
                    <a:pt x="5680588" y="1557668"/>
                    <a:pt x="5680686" y="1557733"/>
                    <a:pt x="5680427" y="1557248"/>
                  </a:cubicBezTo>
                  <a:cubicBezTo>
                    <a:pt x="5680265" y="1556989"/>
                    <a:pt x="5680071" y="1556763"/>
                    <a:pt x="5680006" y="1556504"/>
                  </a:cubicBezTo>
                  <a:cubicBezTo>
                    <a:pt x="5680330" y="1556601"/>
                    <a:pt x="5680686" y="1556601"/>
                    <a:pt x="5680686" y="1556245"/>
                  </a:cubicBezTo>
                  <a:cubicBezTo>
                    <a:pt x="5680686" y="1555922"/>
                    <a:pt x="5680588" y="1555437"/>
                    <a:pt x="5680427" y="1554919"/>
                  </a:cubicBezTo>
                  <a:cubicBezTo>
                    <a:pt x="5680491" y="1555016"/>
                    <a:pt x="5680686" y="1555016"/>
                    <a:pt x="5680686" y="1555016"/>
                  </a:cubicBezTo>
                  <a:lnTo>
                    <a:pt x="5681074" y="1555501"/>
                  </a:lnTo>
                  <a:cubicBezTo>
                    <a:pt x="5681009" y="1555437"/>
                    <a:pt x="5680912" y="1555178"/>
                    <a:pt x="5680847" y="1554919"/>
                  </a:cubicBezTo>
                  <a:lnTo>
                    <a:pt x="5681009" y="1554854"/>
                  </a:lnTo>
                  <a:lnTo>
                    <a:pt x="5681591" y="1555663"/>
                  </a:lnTo>
                  <a:lnTo>
                    <a:pt x="5681009" y="1554854"/>
                  </a:lnTo>
                  <a:lnTo>
                    <a:pt x="5681753" y="1554337"/>
                  </a:lnTo>
                  <a:cubicBezTo>
                    <a:pt x="5681817" y="1554434"/>
                    <a:pt x="5681914" y="1554531"/>
                    <a:pt x="5682076" y="1554693"/>
                  </a:cubicBezTo>
                  <a:lnTo>
                    <a:pt x="5681817" y="1554272"/>
                  </a:lnTo>
                  <a:lnTo>
                    <a:pt x="5682141" y="1554014"/>
                  </a:lnTo>
                  <a:lnTo>
                    <a:pt x="5682141" y="1554111"/>
                  </a:lnTo>
                  <a:lnTo>
                    <a:pt x="5682141" y="1554014"/>
                  </a:lnTo>
                  <a:lnTo>
                    <a:pt x="5682497" y="1553755"/>
                  </a:lnTo>
                  <a:lnTo>
                    <a:pt x="5682658" y="1553949"/>
                  </a:lnTo>
                  <a:cubicBezTo>
                    <a:pt x="5682820" y="1554111"/>
                    <a:pt x="5682658" y="1553852"/>
                    <a:pt x="5682561" y="1553690"/>
                  </a:cubicBezTo>
                  <a:cubicBezTo>
                    <a:pt x="5682561" y="1553690"/>
                    <a:pt x="5682561" y="1553690"/>
                    <a:pt x="5682658" y="1553755"/>
                  </a:cubicBezTo>
                  <a:cubicBezTo>
                    <a:pt x="5682723" y="1553852"/>
                    <a:pt x="5682723" y="1553755"/>
                    <a:pt x="5682723" y="1553755"/>
                  </a:cubicBezTo>
                  <a:lnTo>
                    <a:pt x="5682658" y="1553593"/>
                  </a:lnTo>
                  <a:cubicBezTo>
                    <a:pt x="5683079" y="1553431"/>
                    <a:pt x="5683467" y="1553205"/>
                    <a:pt x="5683887" y="1553011"/>
                  </a:cubicBezTo>
                  <a:cubicBezTo>
                    <a:pt x="5683887" y="1553011"/>
                    <a:pt x="5683984" y="1553011"/>
                    <a:pt x="5683984" y="1553108"/>
                  </a:cubicBezTo>
                  <a:cubicBezTo>
                    <a:pt x="5684469" y="1553593"/>
                    <a:pt x="5684405" y="1553529"/>
                    <a:pt x="5684049" y="1552946"/>
                  </a:cubicBezTo>
                  <a:lnTo>
                    <a:pt x="5684308" y="1552849"/>
                  </a:lnTo>
                  <a:lnTo>
                    <a:pt x="5684728" y="1553367"/>
                  </a:lnTo>
                  <a:lnTo>
                    <a:pt x="5684405" y="1552785"/>
                  </a:lnTo>
                  <a:lnTo>
                    <a:pt x="5684825" y="1552623"/>
                  </a:lnTo>
                  <a:cubicBezTo>
                    <a:pt x="5684987" y="1552688"/>
                    <a:pt x="5684987" y="1552688"/>
                    <a:pt x="5684987" y="1552526"/>
                  </a:cubicBezTo>
                  <a:lnTo>
                    <a:pt x="5685149" y="1552461"/>
                  </a:lnTo>
                  <a:lnTo>
                    <a:pt x="5685731" y="1553108"/>
                  </a:lnTo>
                  <a:cubicBezTo>
                    <a:pt x="5685375" y="1552623"/>
                    <a:pt x="5685213" y="1552267"/>
                    <a:pt x="5685472" y="1552461"/>
                  </a:cubicBezTo>
                  <a:cubicBezTo>
                    <a:pt x="5685537" y="1552461"/>
                    <a:pt x="5685634" y="1552623"/>
                    <a:pt x="5685795" y="1552688"/>
                  </a:cubicBezTo>
                  <a:cubicBezTo>
                    <a:pt x="5685731" y="1552623"/>
                    <a:pt x="5685634" y="1552461"/>
                    <a:pt x="5685537" y="1552364"/>
                  </a:cubicBezTo>
                  <a:lnTo>
                    <a:pt x="5685634" y="1552364"/>
                  </a:lnTo>
                  <a:cubicBezTo>
                    <a:pt x="5685731" y="1552461"/>
                    <a:pt x="5685731" y="1552461"/>
                    <a:pt x="5685731" y="1552364"/>
                  </a:cubicBezTo>
                  <a:lnTo>
                    <a:pt x="5685795" y="1552364"/>
                  </a:lnTo>
                  <a:cubicBezTo>
                    <a:pt x="5686216" y="1552785"/>
                    <a:pt x="5685957" y="1552461"/>
                    <a:pt x="5685957" y="1552267"/>
                  </a:cubicBezTo>
                  <a:lnTo>
                    <a:pt x="5686216" y="1552203"/>
                  </a:lnTo>
                  <a:lnTo>
                    <a:pt x="5687962" y="1554175"/>
                  </a:lnTo>
                  <a:cubicBezTo>
                    <a:pt x="5687865" y="1554111"/>
                    <a:pt x="5687801" y="1553949"/>
                    <a:pt x="5687703" y="1553852"/>
                  </a:cubicBezTo>
                  <a:cubicBezTo>
                    <a:pt x="5687218" y="1553205"/>
                    <a:pt x="5687218" y="1553205"/>
                    <a:pt x="5687606" y="1553431"/>
                  </a:cubicBezTo>
                  <a:cubicBezTo>
                    <a:pt x="5688124" y="1553852"/>
                    <a:pt x="5688189" y="1553755"/>
                    <a:pt x="5688027" y="1553367"/>
                  </a:cubicBezTo>
                  <a:cubicBezTo>
                    <a:pt x="5687962" y="1553270"/>
                    <a:pt x="5687703" y="1552946"/>
                    <a:pt x="5687703" y="1552849"/>
                  </a:cubicBezTo>
                  <a:cubicBezTo>
                    <a:pt x="5687606" y="1552785"/>
                    <a:pt x="5687801" y="1552849"/>
                    <a:pt x="5687703" y="1552785"/>
                  </a:cubicBezTo>
                  <a:cubicBezTo>
                    <a:pt x="5687380" y="1552364"/>
                    <a:pt x="5688350" y="1553367"/>
                    <a:pt x="5687801" y="1552623"/>
                  </a:cubicBezTo>
                  <a:cubicBezTo>
                    <a:pt x="5688124" y="1552946"/>
                    <a:pt x="5687542" y="1552106"/>
                    <a:pt x="5688027" y="1552688"/>
                  </a:cubicBezTo>
                  <a:cubicBezTo>
                    <a:pt x="5688027" y="1552526"/>
                    <a:pt x="5688027" y="1552364"/>
                    <a:pt x="5687962" y="1552106"/>
                  </a:cubicBezTo>
                  <a:cubicBezTo>
                    <a:pt x="5687865" y="1552041"/>
                    <a:pt x="5687801" y="1551879"/>
                    <a:pt x="5688124" y="1552106"/>
                  </a:cubicBezTo>
                  <a:cubicBezTo>
                    <a:pt x="5688189" y="1552203"/>
                    <a:pt x="5688286" y="1552267"/>
                    <a:pt x="5688286" y="1552203"/>
                  </a:cubicBezTo>
                  <a:cubicBezTo>
                    <a:pt x="5687962" y="1551620"/>
                    <a:pt x="5688544" y="1552203"/>
                    <a:pt x="5688447" y="1551944"/>
                  </a:cubicBezTo>
                  <a:cubicBezTo>
                    <a:pt x="5688350" y="1551782"/>
                    <a:pt x="5688286" y="1551685"/>
                    <a:pt x="5688189" y="1551620"/>
                  </a:cubicBezTo>
                  <a:lnTo>
                    <a:pt x="5688609" y="1551523"/>
                  </a:lnTo>
                  <a:cubicBezTo>
                    <a:pt x="5688706" y="1551620"/>
                    <a:pt x="5688771" y="1551685"/>
                    <a:pt x="5688868" y="1551782"/>
                  </a:cubicBezTo>
                  <a:cubicBezTo>
                    <a:pt x="5688965" y="1551879"/>
                    <a:pt x="5688868" y="1551685"/>
                    <a:pt x="5688706" y="1551523"/>
                  </a:cubicBezTo>
                  <a:cubicBezTo>
                    <a:pt x="5690938" y="1551200"/>
                    <a:pt x="5693654" y="1551200"/>
                    <a:pt x="5696888" y="1551685"/>
                  </a:cubicBezTo>
                  <a:lnTo>
                    <a:pt x="5696985" y="1551782"/>
                  </a:lnTo>
                  <a:cubicBezTo>
                    <a:pt x="5697406" y="1552203"/>
                    <a:pt x="5697794" y="1552623"/>
                    <a:pt x="5698150" y="1552849"/>
                  </a:cubicBezTo>
                  <a:cubicBezTo>
                    <a:pt x="5698150" y="1552946"/>
                    <a:pt x="5698376" y="1553205"/>
                    <a:pt x="5698699" y="1553690"/>
                  </a:cubicBezTo>
                  <a:cubicBezTo>
                    <a:pt x="5699379" y="1554434"/>
                    <a:pt x="5699864" y="1554919"/>
                    <a:pt x="5700381" y="1555340"/>
                  </a:cubicBezTo>
                  <a:cubicBezTo>
                    <a:pt x="5699799" y="1554693"/>
                    <a:pt x="5699314" y="1554111"/>
                    <a:pt x="5698796" y="1553529"/>
                  </a:cubicBezTo>
                  <a:cubicBezTo>
                    <a:pt x="5699217" y="1553852"/>
                    <a:pt x="5699961" y="1554596"/>
                    <a:pt x="5699961" y="1554531"/>
                  </a:cubicBezTo>
                  <a:cubicBezTo>
                    <a:pt x="5700446" y="1555016"/>
                    <a:pt x="5700963" y="1555501"/>
                    <a:pt x="5701448" y="1556019"/>
                  </a:cubicBezTo>
                  <a:cubicBezTo>
                    <a:pt x="5702289" y="1556924"/>
                    <a:pt x="5703033" y="1557830"/>
                    <a:pt x="5703777" y="1558735"/>
                  </a:cubicBezTo>
                  <a:lnTo>
                    <a:pt x="5703680" y="1558671"/>
                  </a:lnTo>
                  <a:cubicBezTo>
                    <a:pt x="5703777" y="1558735"/>
                    <a:pt x="5703777" y="1558832"/>
                    <a:pt x="5703939" y="1558994"/>
                  </a:cubicBezTo>
                  <a:cubicBezTo>
                    <a:pt x="5703777" y="1558897"/>
                    <a:pt x="5703680" y="1558897"/>
                    <a:pt x="5704262" y="1559479"/>
                  </a:cubicBezTo>
                  <a:cubicBezTo>
                    <a:pt x="5704165" y="1559318"/>
                    <a:pt x="5704100" y="1559221"/>
                    <a:pt x="5703939" y="1558994"/>
                  </a:cubicBezTo>
                  <a:lnTo>
                    <a:pt x="5704003" y="1558994"/>
                  </a:lnTo>
                  <a:cubicBezTo>
                    <a:pt x="5704521" y="1559576"/>
                    <a:pt x="5704909" y="1560061"/>
                    <a:pt x="5705329" y="1560547"/>
                  </a:cubicBezTo>
                  <a:cubicBezTo>
                    <a:pt x="5704909" y="1560741"/>
                    <a:pt x="5704844" y="1560805"/>
                    <a:pt x="5704779" y="1560902"/>
                  </a:cubicBezTo>
                  <a:close/>
                  <a:moveTo>
                    <a:pt x="5794170" y="1466596"/>
                  </a:moveTo>
                  <a:cubicBezTo>
                    <a:pt x="5794008" y="1466273"/>
                    <a:pt x="5793846" y="1465917"/>
                    <a:pt x="5793588" y="1465594"/>
                  </a:cubicBezTo>
                  <a:cubicBezTo>
                    <a:pt x="5793167" y="1465173"/>
                    <a:pt x="5793038" y="1465335"/>
                    <a:pt x="5793038" y="1465691"/>
                  </a:cubicBezTo>
                  <a:lnTo>
                    <a:pt x="5793911" y="1466596"/>
                  </a:lnTo>
                  <a:close/>
                  <a:moveTo>
                    <a:pt x="5700769" y="1517016"/>
                  </a:moveTo>
                  <a:cubicBezTo>
                    <a:pt x="5700705" y="1516498"/>
                    <a:pt x="5700640" y="1516013"/>
                    <a:pt x="5700446" y="1515366"/>
                  </a:cubicBezTo>
                  <a:cubicBezTo>
                    <a:pt x="5700122" y="1516595"/>
                    <a:pt x="5700219" y="1516854"/>
                    <a:pt x="5700769" y="1517016"/>
                  </a:cubicBezTo>
                  <a:close/>
                  <a:moveTo>
                    <a:pt x="5670078" y="1522902"/>
                  </a:moveTo>
                  <a:cubicBezTo>
                    <a:pt x="5669916" y="1523128"/>
                    <a:pt x="5669819" y="1523290"/>
                    <a:pt x="5669593" y="1523646"/>
                  </a:cubicBezTo>
                  <a:cubicBezTo>
                    <a:pt x="5670078" y="1523710"/>
                    <a:pt x="5670336" y="1523646"/>
                    <a:pt x="5670078" y="1522902"/>
                  </a:cubicBezTo>
                  <a:close/>
                  <a:moveTo>
                    <a:pt x="5804713" y="1455568"/>
                  </a:moveTo>
                  <a:lnTo>
                    <a:pt x="5804357" y="1455568"/>
                  </a:lnTo>
                  <a:cubicBezTo>
                    <a:pt x="5804357" y="1455665"/>
                    <a:pt x="5804454" y="1455827"/>
                    <a:pt x="5804454" y="1455924"/>
                  </a:cubicBezTo>
                  <a:lnTo>
                    <a:pt x="5804131" y="1456409"/>
                  </a:lnTo>
                  <a:cubicBezTo>
                    <a:pt x="5802869" y="1456085"/>
                    <a:pt x="5802643" y="1456150"/>
                    <a:pt x="5803193" y="1457056"/>
                  </a:cubicBezTo>
                  <a:cubicBezTo>
                    <a:pt x="5802708" y="1457056"/>
                    <a:pt x="5802190" y="1457056"/>
                    <a:pt x="5801641" y="1457153"/>
                  </a:cubicBezTo>
                  <a:cubicBezTo>
                    <a:pt x="5801641" y="1457411"/>
                    <a:pt x="5801705" y="1457735"/>
                    <a:pt x="5801544" y="1458058"/>
                  </a:cubicBezTo>
                  <a:cubicBezTo>
                    <a:pt x="5801382" y="1458543"/>
                    <a:pt x="5800735" y="1458382"/>
                    <a:pt x="5800218" y="1458382"/>
                  </a:cubicBezTo>
                  <a:cubicBezTo>
                    <a:pt x="5799991" y="1457993"/>
                    <a:pt x="5799732" y="1457476"/>
                    <a:pt x="5799053" y="1457638"/>
                  </a:cubicBezTo>
                  <a:cubicBezTo>
                    <a:pt x="5799053" y="1458058"/>
                    <a:pt x="5799053" y="1458543"/>
                    <a:pt x="5799053" y="1458964"/>
                  </a:cubicBezTo>
                  <a:cubicBezTo>
                    <a:pt x="5799053" y="1459061"/>
                    <a:pt x="5799377" y="1459319"/>
                    <a:pt x="5799797" y="1459643"/>
                  </a:cubicBezTo>
                  <a:cubicBezTo>
                    <a:pt x="5798827" y="1459384"/>
                    <a:pt x="5798568" y="1460807"/>
                    <a:pt x="5796919" y="1458964"/>
                  </a:cubicBezTo>
                  <a:cubicBezTo>
                    <a:pt x="5797177" y="1459546"/>
                    <a:pt x="5797404" y="1459869"/>
                    <a:pt x="5797404" y="1460128"/>
                  </a:cubicBezTo>
                  <a:cubicBezTo>
                    <a:pt x="5797501" y="1460451"/>
                    <a:pt x="5797307" y="1460710"/>
                    <a:pt x="5797307" y="1460969"/>
                  </a:cubicBezTo>
                  <a:cubicBezTo>
                    <a:pt x="5796660" y="1460807"/>
                    <a:pt x="5796013" y="1460613"/>
                    <a:pt x="5795172" y="1460387"/>
                  </a:cubicBezTo>
                  <a:cubicBezTo>
                    <a:pt x="5795431" y="1460969"/>
                    <a:pt x="5795431" y="1461292"/>
                    <a:pt x="5795657" y="1461454"/>
                  </a:cubicBezTo>
                  <a:cubicBezTo>
                    <a:pt x="5796175" y="1461874"/>
                    <a:pt x="5796337" y="1462295"/>
                    <a:pt x="5796498" y="1462683"/>
                  </a:cubicBezTo>
                  <a:lnTo>
                    <a:pt x="5796240" y="1463103"/>
                  </a:lnTo>
                  <a:lnTo>
                    <a:pt x="5794429" y="1462359"/>
                  </a:lnTo>
                  <a:cubicBezTo>
                    <a:pt x="5795011" y="1462683"/>
                    <a:pt x="5795431" y="1463362"/>
                    <a:pt x="5795916" y="1463782"/>
                  </a:cubicBezTo>
                  <a:cubicBezTo>
                    <a:pt x="5795754" y="1464203"/>
                    <a:pt x="5795593" y="1464753"/>
                    <a:pt x="5795431" y="1465270"/>
                  </a:cubicBezTo>
                  <a:cubicBezTo>
                    <a:pt x="5795108" y="1465270"/>
                    <a:pt x="5794914" y="1465529"/>
                    <a:pt x="5795108" y="1466014"/>
                  </a:cubicBezTo>
                  <a:cubicBezTo>
                    <a:pt x="5795108" y="1466079"/>
                    <a:pt x="5795108" y="1466273"/>
                    <a:pt x="5795108" y="1466337"/>
                  </a:cubicBezTo>
                  <a:lnTo>
                    <a:pt x="5791097" y="1470477"/>
                  </a:lnTo>
                  <a:cubicBezTo>
                    <a:pt x="5790968" y="1470477"/>
                    <a:pt x="5790871" y="1470477"/>
                    <a:pt x="5790709" y="1470477"/>
                  </a:cubicBezTo>
                  <a:cubicBezTo>
                    <a:pt x="5790774" y="1470574"/>
                    <a:pt x="5790774" y="1470639"/>
                    <a:pt x="5790871" y="1470736"/>
                  </a:cubicBezTo>
                  <a:lnTo>
                    <a:pt x="5789286" y="1472288"/>
                  </a:lnTo>
                  <a:lnTo>
                    <a:pt x="5787799" y="1473452"/>
                  </a:lnTo>
                  <a:lnTo>
                    <a:pt x="5787734" y="1473452"/>
                  </a:lnTo>
                  <a:cubicBezTo>
                    <a:pt x="5787637" y="1473452"/>
                    <a:pt x="5787572" y="1473549"/>
                    <a:pt x="5787378" y="1473614"/>
                  </a:cubicBezTo>
                  <a:lnTo>
                    <a:pt x="5787572" y="1473808"/>
                  </a:lnTo>
                  <a:cubicBezTo>
                    <a:pt x="5786085" y="1475037"/>
                    <a:pt x="5784759" y="1476363"/>
                    <a:pt x="5783433" y="1477754"/>
                  </a:cubicBezTo>
                  <a:cubicBezTo>
                    <a:pt x="5780845" y="1479759"/>
                    <a:pt x="5778355" y="1481732"/>
                    <a:pt x="5775541" y="1483381"/>
                  </a:cubicBezTo>
                  <a:cubicBezTo>
                    <a:pt x="5774215" y="1483478"/>
                    <a:pt x="5773084" y="1483801"/>
                    <a:pt x="5771984" y="1484642"/>
                  </a:cubicBezTo>
                  <a:cubicBezTo>
                    <a:pt x="5765192" y="1490108"/>
                    <a:pt x="5758174" y="1494312"/>
                    <a:pt x="5752450" y="1501363"/>
                  </a:cubicBezTo>
                  <a:cubicBezTo>
                    <a:pt x="5752385" y="1501460"/>
                    <a:pt x="5752288" y="1501621"/>
                    <a:pt x="5752191" y="1501783"/>
                  </a:cubicBezTo>
                  <a:cubicBezTo>
                    <a:pt x="5752030" y="1501686"/>
                    <a:pt x="5751868" y="1501524"/>
                    <a:pt x="5751641" y="1501363"/>
                  </a:cubicBezTo>
                  <a:cubicBezTo>
                    <a:pt x="5751706" y="1501621"/>
                    <a:pt x="5751868" y="1501848"/>
                    <a:pt x="5751965" y="1502009"/>
                  </a:cubicBezTo>
                  <a:lnTo>
                    <a:pt x="5751383" y="1502203"/>
                  </a:lnTo>
                  <a:lnTo>
                    <a:pt x="5751059" y="1502009"/>
                  </a:lnTo>
                  <a:cubicBezTo>
                    <a:pt x="5751059" y="1502203"/>
                    <a:pt x="5750962" y="1502268"/>
                    <a:pt x="5750962" y="1502365"/>
                  </a:cubicBezTo>
                  <a:cubicBezTo>
                    <a:pt x="5750057" y="1502689"/>
                    <a:pt x="5749216" y="1502947"/>
                    <a:pt x="5748407" y="1503271"/>
                  </a:cubicBezTo>
                  <a:lnTo>
                    <a:pt x="5748246" y="1502947"/>
                  </a:lnTo>
                  <a:cubicBezTo>
                    <a:pt x="5748052" y="1502947"/>
                    <a:pt x="5747890" y="1502947"/>
                    <a:pt x="5747728" y="1502850"/>
                  </a:cubicBezTo>
                  <a:cubicBezTo>
                    <a:pt x="5747631" y="1502850"/>
                    <a:pt x="5747567" y="1502786"/>
                    <a:pt x="5747405" y="1502689"/>
                  </a:cubicBezTo>
                  <a:cubicBezTo>
                    <a:pt x="5747308" y="1502947"/>
                    <a:pt x="5747243" y="1503109"/>
                    <a:pt x="5747243" y="1503335"/>
                  </a:cubicBezTo>
                  <a:lnTo>
                    <a:pt x="5747502" y="1503594"/>
                  </a:lnTo>
                  <a:cubicBezTo>
                    <a:pt x="5746823" y="1503853"/>
                    <a:pt x="5746241" y="1504079"/>
                    <a:pt x="5745561" y="1504338"/>
                  </a:cubicBezTo>
                  <a:lnTo>
                    <a:pt x="5745335" y="1504176"/>
                  </a:lnTo>
                  <a:cubicBezTo>
                    <a:pt x="5745076" y="1503918"/>
                    <a:pt x="5745076" y="1503918"/>
                    <a:pt x="5744494" y="1504176"/>
                  </a:cubicBezTo>
                  <a:cubicBezTo>
                    <a:pt x="5744688" y="1504435"/>
                    <a:pt x="5744753" y="1504597"/>
                    <a:pt x="5744753" y="1504758"/>
                  </a:cubicBezTo>
                  <a:cubicBezTo>
                    <a:pt x="5744009" y="1505179"/>
                    <a:pt x="5743265" y="1505502"/>
                    <a:pt x="5742618" y="1505826"/>
                  </a:cubicBezTo>
                  <a:cubicBezTo>
                    <a:pt x="5742521" y="1505664"/>
                    <a:pt x="5742360" y="1505599"/>
                    <a:pt x="5742263" y="1505405"/>
                  </a:cubicBezTo>
                  <a:cubicBezTo>
                    <a:pt x="5742360" y="1505599"/>
                    <a:pt x="5742424" y="1505761"/>
                    <a:pt x="5742521" y="1505923"/>
                  </a:cubicBezTo>
                  <a:cubicBezTo>
                    <a:pt x="5740613" y="1506925"/>
                    <a:pt x="5738867" y="1508154"/>
                    <a:pt x="5737379" y="1509804"/>
                  </a:cubicBezTo>
                  <a:lnTo>
                    <a:pt x="5729844" y="1513199"/>
                  </a:lnTo>
                  <a:lnTo>
                    <a:pt x="5729844" y="1513135"/>
                  </a:lnTo>
                  <a:cubicBezTo>
                    <a:pt x="5729423" y="1513199"/>
                    <a:pt x="5729035" y="1513199"/>
                    <a:pt x="5728679" y="1513458"/>
                  </a:cubicBezTo>
                  <a:cubicBezTo>
                    <a:pt x="5728518" y="1513523"/>
                    <a:pt x="5728453" y="1513685"/>
                    <a:pt x="5728356" y="1513879"/>
                  </a:cubicBezTo>
                  <a:lnTo>
                    <a:pt x="5727774" y="1514105"/>
                  </a:lnTo>
                  <a:cubicBezTo>
                    <a:pt x="5727612" y="1514040"/>
                    <a:pt x="5727547" y="1514040"/>
                    <a:pt x="5727547" y="1514202"/>
                  </a:cubicBezTo>
                  <a:lnTo>
                    <a:pt x="5723990" y="1515690"/>
                  </a:lnTo>
                  <a:cubicBezTo>
                    <a:pt x="5723796" y="1515205"/>
                    <a:pt x="5723731" y="1514687"/>
                    <a:pt x="5723473" y="1514267"/>
                  </a:cubicBezTo>
                  <a:cubicBezTo>
                    <a:pt x="5723311" y="1514622"/>
                    <a:pt x="5723214" y="1514946"/>
                    <a:pt x="5723149" y="1515205"/>
                  </a:cubicBezTo>
                  <a:cubicBezTo>
                    <a:pt x="5723408" y="1515366"/>
                    <a:pt x="5723634" y="1515593"/>
                    <a:pt x="5723893" y="1515754"/>
                  </a:cubicBezTo>
                  <a:cubicBezTo>
                    <a:pt x="5721241" y="1516919"/>
                    <a:pt x="5718524" y="1517824"/>
                    <a:pt x="5715872" y="1518988"/>
                  </a:cubicBezTo>
                  <a:cubicBezTo>
                    <a:pt x="5715775" y="1518762"/>
                    <a:pt x="5715711" y="1518406"/>
                    <a:pt x="5715614" y="1518083"/>
                  </a:cubicBezTo>
                  <a:cubicBezTo>
                    <a:pt x="5715614" y="1518503"/>
                    <a:pt x="5715614" y="1518827"/>
                    <a:pt x="5715614" y="1519150"/>
                  </a:cubicBezTo>
                  <a:cubicBezTo>
                    <a:pt x="5712703" y="1520314"/>
                    <a:pt x="5709825" y="1521414"/>
                    <a:pt x="5706849" y="1522546"/>
                  </a:cubicBezTo>
                  <a:cubicBezTo>
                    <a:pt x="5706655" y="1522320"/>
                    <a:pt x="5706429" y="1522061"/>
                    <a:pt x="5706267" y="1521802"/>
                  </a:cubicBezTo>
                  <a:cubicBezTo>
                    <a:pt x="5706332" y="1522158"/>
                    <a:pt x="5706332" y="1522384"/>
                    <a:pt x="5706429" y="1522643"/>
                  </a:cubicBezTo>
                  <a:lnTo>
                    <a:pt x="5706429" y="1522708"/>
                  </a:lnTo>
                  <a:lnTo>
                    <a:pt x="5705103" y="1523225"/>
                  </a:lnTo>
                  <a:lnTo>
                    <a:pt x="5705006" y="1523290"/>
                  </a:lnTo>
                  <a:lnTo>
                    <a:pt x="5704359" y="1523548"/>
                  </a:lnTo>
                  <a:cubicBezTo>
                    <a:pt x="5704100" y="1523484"/>
                    <a:pt x="5703777" y="1523225"/>
                    <a:pt x="5703518" y="1523225"/>
                  </a:cubicBezTo>
                  <a:cubicBezTo>
                    <a:pt x="5702936" y="1523225"/>
                    <a:pt x="5702354" y="1523063"/>
                    <a:pt x="5701772" y="1522966"/>
                  </a:cubicBezTo>
                  <a:lnTo>
                    <a:pt x="5701869" y="1522966"/>
                  </a:lnTo>
                  <a:cubicBezTo>
                    <a:pt x="5701772" y="1522902"/>
                    <a:pt x="5701772" y="1522708"/>
                    <a:pt x="5701707" y="1522708"/>
                  </a:cubicBezTo>
                  <a:cubicBezTo>
                    <a:pt x="5701707" y="1522708"/>
                    <a:pt x="5701610" y="1522805"/>
                    <a:pt x="5701545" y="1522805"/>
                  </a:cubicBezTo>
                  <a:cubicBezTo>
                    <a:pt x="5701610" y="1522902"/>
                    <a:pt x="5701610" y="1522966"/>
                    <a:pt x="5701772" y="1523063"/>
                  </a:cubicBezTo>
                  <a:cubicBezTo>
                    <a:pt x="5701966" y="1523290"/>
                    <a:pt x="5702128" y="1523548"/>
                    <a:pt x="5702354" y="1523969"/>
                  </a:cubicBezTo>
                  <a:cubicBezTo>
                    <a:pt x="5702128" y="1524034"/>
                    <a:pt x="5701966" y="1524454"/>
                    <a:pt x="5701707" y="1524551"/>
                  </a:cubicBezTo>
                  <a:lnTo>
                    <a:pt x="5701610" y="1524551"/>
                  </a:lnTo>
                  <a:cubicBezTo>
                    <a:pt x="5701448" y="1524551"/>
                    <a:pt x="5701287" y="1524551"/>
                    <a:pt x="5701028" y="1524228"/>
                  </a:cubicBezTo>
                  <a:cubicBezTo>
                    <a:pt x="5700963" y="1524131"/>
                    <a:pt x="5700802" y="1524228"/>
                    <a:pt x="5700640" y="1524228"/>
                  </a:cubicBezTo>
                  <a:lnTo>
                    <a:pt x="5700446" y="1524292"/>
                  </a:lnTo>
                  <a:cubicBezTo>
                    <a:pt x="5700543" y="1524292"/>
                    <a:pt x="5700640" y="1524454"/>
                    <a:pt x="5700866" y="1524713"/>
                  </a:cubicBezTo>
                  <a:lnTo>
                    <a:pt x="5700802" y="1524777"/>
                  </a:lnTo>
                  <a:lnTo>
                    <a:pt x="5700446" y="1524971"/>
                  </a:lnTo>
                  <a:cubicBezTo>
                    <a:pt x="5700381" y="1524874"/>
                    <a:pt x="5700284" y="1524713"/>
                    <a:pt x="5700284" y="1524713"/>
                  </a:cubicBezTo>
                  <a:cubicBezTo>
                    <a:pt x="5700284" y="1524551"/>
                    <a:pt x="5700381" y="1524454"/>
                    <a:pt x="5700446" y="1524389"/>
                  </a:cubicBezTo>
                  <a:cubicBezTo>
                    <a:pt x="5700219" y="1524616"/>
                    <a:pt x="5700058" y="1525036"/>
                    <a:pt x="5699702" y="1524777"/>
                  </a:cubicBezTo>
                  <a:cubicBezTo>
                    <a:pt x="5699217" y="1524454"/>
                    <a:pt x="5698958" y="1524874"/>
                    <a:pt x="5698732" y="1525133"/>
                  </a:cubicBezTo>
                  <a:cubicBezTo>
                    <a:pt x="5698214" y="1525618"/>
                    <a:pt x="5698150" y="1524389"/>
                    <a:pt x="5697632" y="1524389"/>
                  </a:cubicBezTo>
                  <a:cubicBezTo>
                    <a:pt x="5697470" y="1524971"/>
                    <a:pt x="5697406" y="1525780"/>
                    <a:pt x="5696824" y="1526039"/>
                  </a:cubicBezTo>
                  <a:cubicBezTo>
                    <a:pt x="5696727" y="1525780"/>
                    <a:pt x="5696565" y="1525554"/>
                    <a:pt x="5696500" y="1525198"/>
                  </a:cubicBezTo>
                  <a:lnTo>
                    <a:pt x="5695401" y="1526459"/>
                  </a:lnTo>
                  <a:cubicBezTo>
                    <a:pt x="5695174" y="1526297"/>
                    <a:pt x="5695013" y="1526103"/>
                    <a:pt x="5694754" y="1526039"/>
                  </a:cubicBezTo>
                  <a:cubicBezTo>
                    <a:pt x="5694333" y="1525877"/>
                    <a:pt x="5694592" y="1527203"/>
                    <a:pt x="5693913" y="1526524"/>
                  </a:cubicBezTo>
                  <a:cubicBezTo>
                    <a:pt x="5693687" y="1526297"/>
                    <a:pt x="5693266" y="1526459"/>
                    <a:pt x="5692846" y="1526459"/>
                  </a:cubicBezTo>
                  <a:cubicBezTo>
                    <a:pt x="5692684" y="1526459"/>
                    <a:pt x="5692587" y="1526524"/>
                    <a:pt x="5692522" y="1526524"/>
                  </a:cubicBezTo>
                  <a:cubicBezTo>
                    <a:pt x="5692522" y="1526783"/>
                    <a:pt x="5692522" y="1526944"/>
                    <a:pt x="5692522" y="1527203"/>
                  </a:cubicBezTo>
                  <a:cubicBezTo>
                    <a:pt x="5691778" y="1527203"/>
                    <a:pt x="5691035" y="1527203"/>
                    <a:pt x="5690291" y="1527203"/>
                  </a:cubicBezTo>
                  <a:cubicBezTo>
                    <a:pt x="5690097" y="1526847"/>
                    <a:pt x="5689870" y="1526459"/>
                    <a:pt x="5689709" y="1526039"/>
                  </a:cubicBezTo>
                  <a:cubicBezTo>
                    <a:pt x="5689547" y="1526459"/>
                    <a:pt x="5689450" y="1526847"/>
                    <a:pt x="5689288" y="1527268"/>
                  </a:cubicBezTo>
                  <a:cubicBezTo>
                    <a:pt x="5689029" y="1526944"/>
                    <a:pt x="5688803" y="1526686"/>
                    <a:pt x="5688383" y="1526200"/>
                  </a:cubicBezTo>
                  <a:cubicBezTo>
                    <a:pt x="5688286" y="1526621"/>
                    <a:pt x="5688286" y="1526847"/>
                    <a:pt x="5688221" y="1527041"/>
                  </a:cubicBezTo>
                  <a:cubicBezTo>
                    <a:pt x="5687801" y="1527203"/>
                    <a:pt x="5687380" y="1527429"/>
                    <a:pt x="5686895" y="1527526"/>
                  </a:cubicBezTo>
                  <a:cubicBezTo>
                    <a:pt x="5686636" y="1527623"/>
                    <a:pt x="5686378" y="1527526"/>
                    <a:pt x="5686475" y="1528012"/>
                  </a:cubicBezTo>
                  <a:lnTo>
                    <a:pt x="5686216" y="1528012"/>
                  </a:lnTo>
                  <a:cubicBezTo>
                    <a:pt x="5686054" y="1526944"/>
                    <a:pt x="5685634" y="1527429"/>
                    <a:pt x="5685407" y="1527688"/>
                  </a:cubicBezTo>
                  <a:lnTo>
                    <a:pt x="5684987" y="1528109"/>
                  </a:lnTo>
                  <a:cubicBezTo>
                    <a:pt x="5684146" y="1528173"/>
                    <a:pt x="5683402" y="1528173"/>
                    <a:pt x="5682594" y="1528270"/>
                  </a:cubicBezTo>
                  <a:cubicBezTo>
                    <a:pt x="5679748" y="1528529"/>
                    <a:pt x="5677031" y="1528755"/>
                    <a:pt x="5674217" y="1529111"/>
                  </a:cubicBezTo>
                  <a:cubicBezTo>
                    <a:pt x="5674056" y="1528691"/>
                    <a:pt x="5673635" y="1528852"/>
                    <a:pt x="5673635" y="1528173"/>
                  </a:cubicBezTo>
                  <a:cubicBezTo>
                    <a:pt x="5673538" y="1528529"/>
                    <a:pt x="5673473" y="1528852"/>
                    <a:pt x="5673376" y="1529176"/>
                  </a:cubicBezTo>
                  <a:lnTo>
                    <a:pt x="5672633" y="1529273"/>
                  </a:lnTo>
                  <a:lnTo>
                    <a:pt x="5672471" y="1529014"/>
                  </a:lnTo>
                  <a:lnTo>
                    <a:pt x="5672406" y="1529273"/>
                  </a:lnTo>
                  <a:lnTo>
                    <a:pt x="5672245" y="1529273"/>
                  </a:lnTo>
                  <a:lnTo>
                    <a:pt x="5670401" y="1529176"/>
                  </a:lnTo>
                  <a:cubicBezTo>
                    <a:pt x="5670078" y="1528173"/>
                    <a:pt x="5669172" y="1528173"/>
                    <a:pt x="5668655" y="1526944"/>
                  </a:cubicBezTo>
                  <a:cubicBezTo>
                    <a:pt x="5668752" y="1527850"/>
                    <a:pt x="5668849" y="1528432"/>
                    <a:pt x="5668913" y="1529111"/>
                  </a:cubicBezTo>
                  <a:lnTo>
                    <a:pt x="5668849" y="1529111"/>
                  </a:lnTo>
                  <a:cubicBezTo>
                    <a:pt x="5668331" y="1528594"/>
                    <a:pt x="5668008" y="1528173"/>
                    <a:pt x="5667684" y="1527785"/>
                  </a:cubicBezTo>
                  <a:lnTo>
                    <a:pt x="5667587" y="1527850"/>
                  </a:lnTo>
                  <a:cubicBezTo>
                    <a:pt x="5667684" y="1528917"/>
                    <a:pt x="5666844" y="1528109"/>
                    <a:pt x="5666682" y="1528691"/>
                  </a:cubicBezTo>
                  <a:cubicBezTo>
                    <a:pt x="5666682" y="1528691"/>
                    <a:pt x="5666585" y="1528594"/>
                    <a:pt x="5666520" y="1528594"/>
                  </a:cubicBezTo>
                  <a:cubicBezTo>
                    <a:pt x="5665938" y="1528270"/>
                    <a:pt x="5665356" y="1527850"/>
                    <a:pt x="5664838" y="1527526"/>
                  </a:cubicBezTo>
                  <a:lnTo>
                    <a:pt x="5662704" y="1528691"/>
                  </a:lnTo>
                  <a:lnTo>
                    <a:pt x="5661798" y="1528691"/>
                  </a:lnTo>
                  <a:cubicBezTo>
                    <a:pt x="5661701" y="1527850"/>
                    <a:pt x="5661313" y="1528270"/>
                    <a:pt x="5660958" y="1528367"/>
                  </a:cubicBezTo>
                  <a:cubicBezTo>
                    <a:pt x="5660472" y="1528432"/>
                    <a:pt x="5660052" y="1528173"/>
                    <a:pt x="5659567" y="1528109"/>
                  </a:cubicBezTo>
                  <a:cubicBezTo>
                    <a:pt x="5659470" y="1527850"/>
                    <a:pt x="5659373" y="1527526"/>
                    <a:pt x="5659373" y="1527268"/>
                  </a:cubicBezTo>
                  <a:cubicBezTo>
                    <a:pt x="5658985" y="1527203"/>
                    <a:pt x="5658564" y="1528109"/>
                    <a:pt x="5658144" y="1527203"/>
                  </a:cubicBezTo>
                  <a:cubicBezTo>
                    <a:pt x="5658144" y="1527106"/>
                    <a:pt x="5657756" y="1527268"/>
                    <a:pt x="5657820" y="1527785"/>
                  </a:cubicBezTo>
                  <a:lnTo>
                    <a:pt x="5657820" y="1528173"/>
                  </a:lnTo>
                  <a:cubicBezTo>
                    <a:pt x="5657756" y="1528109"/>
                    <a:pt x="5657497" y="1528012"/>
                    <a:pt x="5657497" y="1528012"/>
                  </a:cubicBezTo>
                  <a:cubicBezTo>
                    <a:pt x="5657562" y="1527268"/>
                    <a:pt x="5656980" y="1527268"/>
                    <a:pt x="5656818" y="1526783"/>
                  </a:cubicBezTo>
                  <a:cubicBezTo>
                    <a:pt x="5656656" y="1527106"/>
                    <a:pt x="5656494" y="1527526"/>
                    <a:pt x="5656236" y="1527850"/>
                  </a:cubicBezTo>
                  <a:cubicBezTo>
                    <a:pt x="5655427" y="1527947"/>
                    <a:pt x="5654748" y="1527365"/>
                    <a:pt x="5654263" y="1526297"/>
                  </a:cubicBezTo>
                  <a:cubicBezTo>
                    <a:pt x="5653778" y="1527268"/>
                    <a:pt x="5653260" y="1527785"/>
                    <a:pt x="5652678" y="1527850"/>
                  </a:cubicBezTo>
                  <a:lnTo>
                    <a:pt x="5651870" y="1527785"/>
                  </a:lnTo>
                  <a:cubicBezTo>
                    <a:pt x="5651611" y="1527688"/>
                    <a:pt x="5651449" y="1527623"/>
                    <a:pt x="5651191" y="1527429"/>
                  </a:cubicBezTo>
                  <a:cubicBezTo>
                    <a:pt x="5650867" y="1527203"/>
                    <a:pt x="5650964" y="1527365"/>
                    <a:pt x="5650867" y="1527623"/>
                  </a:cubicBezTo>
                  <a:lnTo>
                    <a:pt x="5650770" y="1527688"/>
                  </a:lnTo>
                  <a:lnTo>
                    <a:pt x="5647956" y="1527429"/>
                  </a:lnTo>
                  <a:cubicBezTo>
                    <a:pt x="5647892" y="1527268"/>
                    <a:pt x="5647892" y="1527106"/>
                    <a:pt x="5647795" y="1526847"/>
                  </a:cubicBezTo>
                  <a:cubicBezTo>
                    <a:pt x="5647633" y="1527106"/>
                    <a:pt x="5647568" y="1527268"/>
                    <a:pt x="5647471" y="1527429"/>
                  </a:cubicBezTo>
                  <a:lnTo>
                    <a:pt x="5641197" y="1526847"/>
                  </a:lnTo>
                  <a:cubicBezTo>
                    <a:pt x="5640841" y="1526621"/>
                    <a:pt x="5640518" y="1526524"/>
                    <a:pt x="5640195" y="1526621"/>
                  </a:cubicBezTo>
                  <a:cubicBezTo>
                    <a:pt x="5639677" y="1526686"/>
                    <a:pt x="5639516" y="1526524"/>
                    <a:pt x="5639516" y="1525780"/>
                  </a:cubicBezTo>
                  <a:cubicBezTo>
                    <a:pt x="5639516" y="1525457"/>
                    <a:pt x="5639613" y="1525133"/>
                    <a:pt x="5639677" y="1524713"/>
                  </a:cubicBezTo>
                  <a:lnTo>
                    <a:pt x="5639030" y="1524292"/>
                  </a:lnTo>
                  <a:cubicBezTo>
                    <a:pt x="5639030" y="1523969"/>
                    <a:pt x="5639127" y="1523548"/>
                    <a:pt x="5639127" y="1522902"/>
                  </a:cubicBezTo>
                  <a:cubicBezTo>
                    <a:pt x="5638869" y="1523128"/>
                    <a:pt x="5638610" y="1523290"/>
                    <a:pt x="5638610" y="1523484"/>
                  </a:cubicBezTo>
                  <a:cubicBezTo>
                    <a:pt x="5638448" y="1524616"/>
                    <a:pt x="5638448" y="1524551"/>
                    <a:pt x="5637801" y="1524777"/>
                  </a:cubicBezTo>
                  <a:cubicBezTo>
                    <a:pt x="5637381" y="1524971"/>
                    <a:pt x="5637058" y="1524454"/>
                    <a:pt x="5636605" y="1525036"/>
                  </a:cubicBezTo>
                  <a:cubicBezTo>
                    <a:pt x="5636475" y="1525295"/>
                    <a:pt x="5635861" y="1525036"/>
                    <a:pt x="5635538" y="1524874"/>
                  </a:cubicBezTo>
                  <a:cubicBezTo>
                    <a:pt x="5634988" y="1524616"/>
                    <a:pt x="5634406" y="1524551"/>
                    <a:pt x="5633726" y="1524713"/>
                  </a:cubicBezTo>
                  <a:lnTo>
                    <a:pt x="5633726" y="1524777"/>
                  </a:lnTo>
                  <a:lnTo>
                    <a:pt x="5633726" y="1524713"/>
                  </a:lnTo>
                  <a:cubicBezTo>
                    <a:pt x="5633468" y="1524777"/>
                    <a:pt x="5633306" y="1524874"/>
                    <a:pt x="5633080" y="1524971"/>
                  </a:cubicBezTo>
                  <a:cubicBezTo>
                    <a:pt x="5633144" y="1524616"/>
                    <a:pt x="5633241" y="1524389"/>
                    <a:pt x="5633306" y="1524228"/>
                  </a:cubicBezTo>
                  <a:cubicBezTo>
                    <a:pt x="5633403" y="1524034"/>
                    <a:pt x="5633565" y="1523872"/>
                    <a:pt x="5633662" y="1523646"/>
                  </a:cubicBezTo>
                  <a:cubicBezTo>
                    <a:pt x="5633403" y="1523063"/>
                    <a:pt x="5633080" y="1523225"/>
                    <a:pt x="5632724" y="1523484"/>
                  </a:cubicBezTo>
                  <a:cubicBezTo>
                    <a:pt x="5632562" y="1523548"/>
                    <a:pt x="5632077" y="1524034"/>
                    <a:pt x="5631980" y="1523290"/>
                  </a:cubicBezTo>
                  <a:cubicBezTo>
                    <a:pt x="5631818" y="1523387"/>
                    <a:pt x="5631721" y="1523387"/>
                    <a:pt x="5631592" y="1523548"/>
                  </a:cubicBezTo>
                  <a:cubicBezTo>
                    <a:pt x="5631010" y="1524034"/>
                    <a:pt x="5630395" y="1524551"/>
                    <a:pt x="5629749" y="1524228"/>
                  </a:cubicBezTo>
                  <a:cubicBezTo>
                    <a:pt x="5628584" y="1523710"/>
                    <a:pt x="5627355" y="1523872"/>
                    <a:pt x="5626191" y="1523290"/>
                  </a:cubicBezTo>
                  <a:cubicBezTo>
                    <a:pt x="5625286" y="1522805"/>
                    <a:pt x="5625286" y="1522966"/>
                    <a:pt x="5624800" y="1521899"/>
                  </a:cubicBezTo>
                  <a:cubicBezTo>
                    <a:pt x="5624542" y="1522223"/>
                    <a:pt x="5624283" y="1522643"/>
                    <a:pt x="5623960" y="1522805"/>
                  </a:cubicBezTo>
                  <a:cubicBezTo>
                    <a:pt x="5623701" y="1522902"/>
                    <a:pt x="5623377" y="1522643"/>
                    <a:pt x="5623119" y="1522546"/>
                  </a:cubicBezTo>
                  <a:cubicBezTo>
                    <a:pt x="5622795" y="1522481"/>
                    <a:pt x="5622569" y="1522223"/>
                    <a:pt x="5622148" y="1522481"/>
                  </a:cubicBezTo>
                  <a:cubicBezTo>
                    <a:pt x="5621987" y="1522643"/>
                    <a:pt x="5621631" y="1521899"/>
                    <a:pt x="5621372" y="1521964"/>
                  </a:cubicBezTo>
                  <a:cubicBezTo>
                    <a:pt x="5621049" y="1522158"/>
                    <a:pt x="5620822" y="1521964"/>
                    <a:pt x="5620564" y="1521899"/>
                  </a:cubicBezTo>
                  <a:cubicBezTo>
                    <a:pt x="5619917" y="1521640"/>
                    <a:pt x="5619173" y="1521317"/>
                    <a:pt x="5618494" y="1521058"/>
                  </a:cubicBezTo>
                  <a:cubicBezTo>
                    <a:pt x="5618073" y="1520897"/>
                    <a:pt x="5617847" y="1520573"/>
                    <a:pt x="5617233" y="1520832"/>
                  </a:cubicBezTo>
                  <a:cubicBezTo>
                    <a:pt x="5617103" y="1520897"/>
                    <a:pt x="5616845" y="1520250"/>
                    <a:pt x="5616359" y="1520638"/>
                  </a:cubicBezTo>
                  <a:cubicBezTo>
                    <a:pt x="5616165" y="1520735"/>
                    <a:pt x="5615842" y="1520573"/>
                    <a:pt x="5615777" y="1520411"/>
                  </a:cubicBezTo>
                  <a:cubicBezTo>
                    <a:pt x="5615357" y="1519409"/>
                    <a:pt x="5614775" y="1519668"/>
                    <a:pt x="5614031" y="1519894"/>
                  </a:cubicBezTo>
                  <a:cubicBezTo>
                    <a:pt x="5613934" y="1519991"/>
                    <a:pt x="5613707" y="1519991"/>
                    <a:pt x="5613707" y="1519894"/>
                  </a:cubicBezTo>
                  <a:cubicBezTo>
                    <a:pt x="5613513" y="1518665"/>
                    <a:pt x="5612705" y="1519409"/>
                    <a:pt x="5612220" y="1519409"/>
                  </a:cubicBezTo>
                  <a:cubicBezTo>
                    <a:pt x="5611799" y="1519409"/>
                    <a:pt x="5611282" y="1519344"/>
                    <a:pt x="5611023" y="1519085"/>
                  </a:cubicBezTo>
                  <a:cubicBezTo>
                    <a:pt x="5610797" y="1518827"/>
                    <a:pt x="5610700" y="1518665"/>
                    <a:pt x="5610376" y="1518924"/>
                  </a:cubicBezTo>
                  <a:cubicBezTo>
                    <a:pt x="5610215" y="1519085"/>
                    <a:pt x="5609956" y="1519085"/>
                    <a:pt x="5609794" y="1518924"/>
                  </a:cubicBezTo>
                  <a:cubicBezTo>
                    <a:pt x="5608889" y="1518342"/>
                    <a:pt x="5607627" y="1518924"/>
                    <a:pt x="5606754" y="1518245"/>
                  </a:cubicBezTo>
                  <a:cubicBezTo>
                    <a:pt x="5605816" y="1518988"/>
                    <a:pt x="5605169" y="1518245"/>
                    <a:pt x="5604490" y="1517921"/>
                  </a:cubicBezTo>
                  <a:cubicBezTo>
                    <a:pt x="5604426" y="1517824"/>
                    <a:pt x="5604264" y="1517921"/>
                    <a:pt x="5604167" y="1518018"/>
                  </a:cubicBezTo>
                  <a:cubicBezTo>
                    <a:pt x="5603941" y="1518245"/>
                    <a:pt x="5603746" y="1518245"/>
                    <a:pt x="5603488" y="1518245"/>
                  </a:cubicBezTo>
                  <a:lnTo>
                    <a:pt x="5603261" y="1518988"/>
                  </a:lnTo>
                  <a:lnTo>
                    <a:pt x="5602744" y="1518827"/>
                  </a:lnTo>
                  <a:cubicBezTo>
                    <a:pt x="5602744" y="1518568"/>
                    <a:pt x="5602679" y="1518342"/>
                    <a:pt x="5602679" y="1518083"/>
                  </a:cubicBezTo>
                  <a:cubicBezTo>
                    <a:pt x="5602518" y="1518083"/>
                    <a:pt x="5602259" y="1518083"/>
                    <a:pt x="5602097" y="1518083"/>
                  </a:cubicBezTo>
                  <a:cubicBezTo>
                    <a:pt x="5602097" y="1517598"/>
                    <a:pt x="5601612" y="1518083"/>
                    <a:pt x="5601612" y="1517501"/>
                  </a:cubicBezTo>
                  <a:cubicBezTo>
                    <a:pt x="5601192" y="1517921"/>
                    <a:pt x="5601030" y="1518018"/>
                    <a:pt x="5600771" y="1518180"/>
                  </a:cubicBezTo>
                  <a:lnTo>
                    <a:pt x="5599801" y="1517759"/>
                  </a:lnTo>
                  <a:cubicBezTo>
                    <a:pt x="5599963" y="1517177"/>
                    <a:pt x="5600189" y="1516433"/>
                    <a:pt x="5600545" y="1515593"/>
                  </a:cubicBezTo>
                  <a:lnTo>
                    <a:pt x="5600545" y="1515528"/>
                  </a:lnTo>
                  <a:cubicBezTo>
                    <a:pt x="5600027" y="1515948"/>
                    <a:pt x="5599445" y="1516013"/>
                    <a:pt x="5599025" y="1516757"/>
                  </a:cubicBezTo>
                  <a:cubicBezTo>
                    <a:pt x="5598960" y="1516919"/>
                    <a:pt x="5598701" y="1516919"/>
                    <a:pt x="5598540" y="1517016"/>
                  </a:cubicBezTo>
                  <a:cubicBezTo>
                    <a:pt x="5598119" y="1517177"/>
                    <a:pt x="5598378" y="1516013"/>
                    <a:pt x="5597796" y="1516498"/>
                  </a:cubicBezTo>
                  <a:cubicBezTo>
                    <a:pt x="5597634" y="1516595"/>
                    <a:pt x="5597472" y="1516692"/>
                    <a:pt x="5597278" y="1516692"/>
                  </a:cubicBezTo>
                  <a:lnTo>
                    <a:pt x="5596405" y="1516272"/>
                  </a:lnTo>
                  <a:cubicBezTo>
                    <a:pt x="5596211" y="1516013"/>
                    <a:pt x="5595985" y="1515690"/>
                    <a:pt x="5595823" y="1515754"/>
                  </a:cubicBezTo>
                  <a:cubicBezTo>
                    <a:pt x="5595661" y="1515851"/>
                    <a:pt x="5595467" y="1515851"/>
                    <a:pt x="5595403" y="1515851"/>
                  </a:cubicBezTo>
                  <a:lnTo>
                    <a:pt x="5595305" y="1515851"/>
                  </a:lnTo>
                  <a:cubicBezTo>
                    <a:pt x="5594982" y="1515690"/>
                    <a:pt x="5595079" y="1515010"/>
                    <a:pt x="5594820" y="1514784"/>
                  </a:cubicBezTo>
                  <a:cubicBezTo>
                    <a:pt x="5593818" y="1515205"/>
                    <a:pt x="5593074" y="1514849"/>
                    <a:pt x="5592589" y="1513879"/>
                  </a:cubicBezTo>
                  <a:lnTo>
                    <a:pt x="5591910" y="1514267"/>
                  </a:lnTo>
                  <a:cubicBezTo>
                    <a:pt x="5591910" y="1513361"/>
                    <a:pt x="5591328" y="1513685"/>
                    <a:pt x="5591004" y="1513620"/>
                  </a:cubicBezTo>
                  <a:cubicBezTo>
                    <a:pt x="5590584" y="1513523"/>
                    <a:pt x="5590325" y="1512876"/>
                    <a:pt x="5589937" y="1513038"/>
                  </a:cubicBezTo>
                  <a:cubicBezTo>
                    <a:pt x="5589452" y="1513199"/>
                    <a:pt x="5589452" y="1512132"/>
                    <a:pt x="5588934" y="1512714"/>
                  </a:cubicBezTo>
                  <a:cubicBezTo>
                    <a:pt x="5588934" y="1512294"/>
                    <a:pt x="5588999" y="1511809"/>
                    <a:pt x="5589096" y="1511291"/>
                  </a:cubicBezTo>
                  <a:cubicBezTo>
                    <a:pt x="5588676" y="1511712"/>
                    <a:pt x="5588352" y="1512132"/>
                    <a:pt x="5588029" y="1512553"/>
                  </a:cubicBezTo>
                  <a:lnTo>
                    <a:pt x="5587867" y="1512456"/>
                  </a:lnTo>
                  <a:cubicBezTo>
                    <a:pt x="5587608" y="1512197"/>
                    <a:pt x="5587188" y="1512294"/>
                    <a:pt x="5587123" y="1511615"/>
                  </a:cubicBezTo>
                  <a:cubicBezTo>
                    <a:pt x="5587123" y="1511453"/>
                    <a:pt x="5586541" y="1511615"/>
                    <a:pt x="5586379" y="1511453"/>
                  </a:cubicBezTo>
                  <a:cubicBezTo>
                    <a:pt x="5586185" y="1511291"/>
                    <a:pt x="5586056" y="1511388"/>
                    <a:pt x="5585862" y="1511550"/>
                  </a:cubicBezTo>
                  <a:lnTo>
                    <a:pt x="5585215" y="1511227"/>
                  </a:lnTo>
                  <a:lnTo>
                    <a:pt x="5584956" y="1510483"/>
                  </a:lnTo>
                  <a:lnTo>
                    <a:pt x="5584213" y="1510709"/>
                  </a:lnTo>
                  <a:lnTo>
                    <a:pt x="5583404" y="1510289"/>
                  </a:lnTo>
                  <a:lnTo>
                    <a:pt x="5583242" y="1509804"/>
                  </a:lnTo>
                  <a:cubicBezTo>
                    <a:pt x="5583145" y="1509965"/>
                    <a:pt x="5582984" y="1509965"/>
                    <a:pt x="5582887" y="1510062"/>
                  </a:cubicBezTo>
                  <a:lnTo>
                    <a:pt x="5577841" y="1507410"/>
                  </a:lnTo>
                  <a:cubicBezTo>
                    <a:pt x="5577777" y="1507152"/>
                    <a:pt x="5577777" y="1506925"/>
                    <a:pt x="5577680" y="1506408"/>
                  </a:cubicBezTo>
                  <a:cubicBezTo>
                    <a:pt x="5577421" y="1506505"/>
                    <a:pt x="5577195" y="1506667"/>
                    <a:pt x="5576936" y="1506925"/>
                  </a:cubicBezTo>
                  <a:lnTo>
                    <a:pt x="5574963" y="1505826"/>
                  </a:lnTo>
                  <a:cubicBezTo>
                    <a:pt x="5574963" y="1505405"/>
                    <a:pt x="5575028" y="1505017"/>
                    <a:pt x="5575125" y="1504500"/>
                  </a:cubicBezTo>
                  <a:cubicBezTo>
                    <a:pt x="5574704" y="1504661"/>
                    <a:pt x="5574607" y="1505082"/>
                    <a:pt x="5574510" y="1505599"/>
                  </a:cubicBezTo>
                  <a:lnTo>
                    <a:pt x="5573766" y="1505179"/>
                  </a:lnTo>
                  <a:lnTo>
                    <a:pt x="5573766" y="1505017"/>
                  </a:lnTo>
                  <a:lnTo>
                    <a:pt x="5573702" y="1505082"/>
                  </a:lnTo>
                  <a:lnTo>
                    <a:pt x="5570888" y="1503529"/>
                  </a:lnTo>
                  <a:lnTo>
                    <a:pt x="5569821" y="1502947"/>
                  </a:lnTo>
                  <a:lnTo>
                    <a:pt x="5569562" y="1502689"/>
                  </a:lnTo>
                  <a:cubicBezTo>
                    <a:pt x="5569983" y="1502009"/>
                    <a:pt x="5570241" y="1501686"/>
                    <a:pt x="5569724" y="1501621"/>
                  </a:cubicBezTo>
                  <a:cubicBezTo>
                    <a:pt x="5569627" y="1501945"/>
                    <a:pt x="5569562" y="1502268"/>
                    <a:pt x="5569562" y="1502689"/>
                  </a:cubicBezTo>
                  <a:cubicBezTo>
                    <a:pt x="5569562" y="1502689"/>
                    <a:pt x="5569562" y="1502689"/>
                    <a:pt x="5569562" y="1502786"/>
                  </a:cubicBezTo>
                  <a:lnTo>
                    <a:pt x="5568657" y="1502203"/>
                  </a:lnTo>
                  <a:lnTo>
                    <a:pt x="5568657" y="1502106"/>
                  </a:lnTo>
                  <a:cubicBezTo>
                    <a:pt x="5568657" y="1502106"/>
                    <a:pt x="5568560" y="1502106"/>
                    <a:pt x="5568560" y="1502203"/>
                  </a:cubicBezTo>
                  <a:lnTo>
                    <a:pt x="5567007" y="1501201"/>
                  </a:lnTo>
                  <a:cubicBezTo>
                    <a:pt x="5567654" y="1500780"/>
                    <a:pt x="5568301" y="1500522"/>
                    <a:pt x="5568818" y="1499293"/>
                  </a:cubicBezTo>
                  <a:cubicBezTo>
                    <a:pt x="5568236" y="1499455"/>
                    <a:pt x="5567816" y="1499616"/>
                    <a:pt x="5567428" y="1499778"/>
                  </a:cubicBezTo>
                  <a:cubicBezTo>
                    <a:pt x="5567234" y="1500295"/>
                    <a:pt x="5567072" y="1500716"/>
                    <a:pt x="5567007" y="1501201"/>
                  </a:cubicBezTo>
                  <a:cubicBezTo>
                    <a:pt x="5560377" y="1496803"/>
                    <a:pt x="5554491" y="1491499"/>
                    <a:pt x="5548379" y="1486033"/>
                  </a:cubicBezTo>
                  <a:lnTo>
                    <a:pt x="5548799" y="1485710"/>
                  </a:lnTo>
                  <a:cubicBezTo>
                    <a:pt x="5548702" y="1485224"/>
                    <a:pt x="5548605" y="1485224"/>
                    <a:pt x="5547861" y="1485645"/>
                  </a:cubicBezTo>
                  <a:lnTo>
                    <a:pt x="5546794" y="1484707"/>
                  </a:lnTo>
                  <a:cubicBezTo>
                    <a:pt x="5546632" y="1484319"/>
                    <a:pt x="5546794" y="1483737"/>
                    <a:pt x="5546471" y="1483575"/>
                  </a:cubicBezTo>
                  <a:cubicBezTo>
                    <a:pt x="5546374" y="1483575"/>
                    <a:pt x="5546309" y="1483478"/>
                    <a:pt x="5546309" y="1483381"/>
                  </a:cubicBezTo>
                  <a:cubicBezTo>
                    <a:pt x="5546535" y="1480341"/>
                    <a:pt x="5548443" y="1477851"/>
                    <a:pt x="5552842" y="1476525"/>
                  </a:cubicBezTo>
                  <a:cubicBezTo>
                    <a:pt x="5553424" y="1476363"/>
                    <a:pt x="5554071" y="1476201"/>
                    <a:pt x="5554653" y="1476104"/>
                  </a:cubicBezTo>
                  <a:lnTo>
                    <a:pt x="5554491" y="1476363"/>
                  </a:lnTo>
                  <a:cubicBezTo>
                    <a:pt x="5554750" y="1476266"/>
                    <a:pt x="5554912" y="1476201"/>
                    <a:pt x="5555073" y="1476104"/>
                  </a:cubicBezTo>
                  <a:lnTo>
                    <a:pt x="5555817" y="1476104"/>
                  </a:lnTo>
                  <a:cubicBezTo>
                    <a:pt x="5555817" y="1476201"/>
                    <a:pt x="5555817" y="1476266"/>
                    <a:pt x="5555817" y="1476363"/>
                  </a:cubicBezTo>
                  <a:cubicBezTo>
                    <a:pt x="5555753" y="1476622"/>
                    <a:pt x="5555558" y="1476784"/>
                    <a:pt x="5555882" y="1476784"/>
                  </a:cubicBezTo>
                  <a:cubicBezTo>
                    <a:pt x="5556399" y="1476784"/>
                    <a:pt x="5556399" y="1477107"/>
                    <a:pt x="5556302" y="1477430"/>
                  </a:cubicBezTo>
                  <a:cubicBezTo>
                    <a:pt x="5556238" y="1478174"/>
                    <a:pt x="5556658" y="1478433"/>
                    <a:pt x="5557143" y="1478756"/>
                  </a:cubicBezTo>
                  <a:cubicBezTo>
                    <a:pt x="5557402" y="1478918"/>
                    <a:pt x="5557143" y="1480664"/>
                    <a:pt x="5556884" y="1481408"/>
                  </a:cubicBezTo>
                  <a:cubicBezTo>
                    <a:pt x="5557143" y="1481150"/>
                    <a:pt x="5557402" y="1480988"/>
                    <a:pt x="5557628" y="1480826"/>
                  </a:cubicBezTo>
                  <a:cubicBezTo>
                    <a:pt x="5558372" y="1480761"/>
                    <a:pt x="5558469" y="1481408"/>
                    <a:pt x="5559278" y="1481150"/>
                  </a:cubicBezTo>
                  <a:cubicBezTo>
                    <a:pt x="5559472" y="1481085"/>
                    <a:pt x="5559536" y="1481311"/>
                    <a:pt x="5559633" y="1481505"/>
                  </a:cubicBezTo>
                  <a:cubicBezTo>
                    <a:pt x="5559633" y="1481570"/>
                    <a:pt x="5559472" y="1481893"/>
                    <a:pt x="5559472" y="1481893"/>
                  </a:cubicBezTo>
                  <a:cubicBezTo>
                    <a:pt x="5559957" y="1481829"/>
                    <a:pt x="5560442" y="1481570"/>
                    <a:pt x="5560377" y="1482314"/>
                  </a:cubicBezTo>
                  <a:cubicBezTo>
                    <a:pt x="5560280" y="1482637"/>
                    <a:pt x="5560798" y="1482734"/>
                    <a:pt x="5561218" y="1482734"/>
                  </a:cubicBezTo>
                  <a:cubicBezTo>
                    <a:pt x="5561348" y="1482734"/>
                    <a:pt x="5561348" y="1483219"/>
                    <a:pt x="5561348" y="1483575"/>
                  </a:cubicBezTo>
                  <a:cubicBezTo>
                    <a:pt x="5562512" y="1483381"/>
                    <a:pt x="5562512" y="1483381"/>
                    <a:pt x="5561962" y="1485224"/>
                  </a:cubicBezTo>
                  <a:cubicBezTo>
                    <a:pt x="5562285" y="1485063"/>
                    <a:pt x="5562512" y="1484804"/>
                    <a:pt x="5562771" y="1484707"/>
                  </a:cubicBezTo>
                  <a:cubicBezTo>
                    <a:pt x="5563029" y="1484642"/>
                    <a:pt x="5563611" y="1484222"/>
                    <a:pt x="5563288" y="1484966"/>
                  </a:cubicBezTo>
                  <a:cubicBezTo>
                    <a:pt x="5563288" y="1485063"/>
                    <a:pt x="5563353" y="1485127"/>
                    <a:pt x="5563353" y="1485127"/>
                  </a:cubicBezTo>
                  <a:cubicBezTo>
                    <a:pt x="5564258" y="1484707"/>
                    <a:pt x="5564420" y="1485645"/>
                    <a:pt x="5565099" y="1485710"/>
                  </a:cubicBezTo>
                  <a:cubicBezTo>
                    <a:pt x="5565358" y="1485710"/>
                    <a:pt x="5565487" y="1485968"/>
                    <a:pt x="5565584" y="1486227"/>
                  </a:cubicBezTo>
                  <a:cubicBezTo>
                    <a:pt x="5565746" y="1486453"/>
                    <a:pt x="5565487" y="1487197"/>
                    <a:pt x="5566166" y="1486874"/>
                  </a:cubicBezTo>
                  <a:cubicBezTo>
                    <a:pt x="5566005" y="1487521"/>
                    <a:pt x="5566651" y="1487197"/>
                    <a:pt x="5566748" y="1487521"/>
                  </a:cubicBezTo>
                  <a:cubicBezTo>
                    <a:pt x="5566910" y="1487941"/>
                    <a:pt x="5567428" y="1487715"/>
                    <a:pt x="5567654" y="1487941"/>
                  </a:cubicBezTo>
                  <a:cubicBezTo>
                    <a:pt x="5567751" y="1488038"/>
                    <a:pt x="5567913" y="1488103"/>
                    <a:pt x="5567913" y="1488038"/>
                  </a:cubicBezTo>
                  <a:cubicBezTo>
                    <a:pt x="5568721" y="1487133"/>
                    <a:pt x="5568915" y="1487715"/>
                    <a:pt x="5569239" y="1488038"/>
                  </a:cubicBezTo>
                  <a:cubicBezTo>
                    <a:pt x="5569821" y="1488685"/>
                    <a:pt x="5569821" y="1488782"/>
                    <a:pt x="5570468" y="1488782"/>
                  </a:cubicBezTo>
                  <a:cubicBezTo>
                    <a:pt x="5570791" y="1488782"/>
                    <a:pt x="5571050" y="1488620"/>
                    <a:pt x="5570985" y="1489202"/>
                  </a:cubicBezTo>
                  <a:cubicBezTo>
                    <a:pt x="5570985" y="1489267"/>
                    <a:pt x="5571147" y="1489429"/>
                    <a:pt x="5571309" y="1489364"/>
                  </a:cubicBezTo>
                  <a:cubicBezTo>
                    <a:pt x="5571794" y="1489105"/>
                    <a:pt x="5572052" y="1489202"/>
                    <a:pt x="5572214" y="1489526"/>
                  </a:cubicBezTo>
                  <a:cubicBezTo>
                    <a:pt x="5572376" y="1489785"/>
                    <a:pt x="5572699" y="1489785"/>
                    <a:pt x="5573055" y="1489849"/>
                  </a:cubicBezTo>
                  <a:cubicBezTo>
                    <a:pt x="5573378" y="1489946"/>
                    <a:pt x="5573637" y="1490011"/>
                    <a:pt x="5573863" y="1490108"/>
                  </a:cubicBezTo>
                  <a:cubicBezTo>
                    <a:pt x="5577195" y="1493342"/>
                    <a:pt x="5581237" y="1496156"/>
                    <a:pt x="5585474" y="1496738"/>
                  </a:cubicBezTo>
                  <a:cubicBezTo>
                    <a:pt x="5585539" y="1496803"/>
                    <a:pt x="5585539" y="1496900"/>
                    <a:pt x="5585636" y="1496964"/>
                  </a:cubicBezTo>
                  <a:cubicBezTo>
                    <a:pt x="5585797" y="1497061"/>
                    <a:pt x="5585862" y="1497223"/>
                    <a:pt x="5586121" y="1497320"/>
                  </a:cubicBezTo>
                  <a:cubicBezTo>
                    <a:pt x="5586282" y="1497385"/>
                    <a:pt x="5586541" y="1497320"/>
                    <a:pt x="5586703" y="1497223"/>
                  </a:cubicBezTo>
                  <a:cubicBezTo>
                    <a:pt x="5587285" y="1496900"/>
                    <a:pt x="5587544" y="1497061"/>
                    <a:pt x="5587188" y="1498064"/>
                  </a:cubicBezTo>
                  <a:cubicBezTo>
                    <a:pt x="5587123" y="1498226"/>
                    <a:pt x="5587350" y="1498452"/>
                    <a:pt x="5587447" y="1498711"/>
                  </a:cubicBezTo>
                  <a:cubicBezTo>
                    <a:pt x="5587705" y="1498387"/>
                    <a:pt x="5587932" y="1497967"/>
                    <a:pt x="5588255" y="1497482"/>
                  </a:cubicBezTo>
                  <a:cubicBezTo>
                    <a:pt x="5588449" y="1497708"/>
                    <a:pt x="5588611" y="1497870"/>
                    <a:pt x="5588870" y="1498226"/>
                  </a:cubicBezTo>
                  <a:cubicBezTo>
                    <a:pt x="5589193" y="1497967"/>
                    <a:pt x="5589516" y="1498129"/>
                    <a:pt x="5589840" y="1498064"/>
                  </a:cubicBezTo>
                  <a:cubicBezTo>
                    <a:pt x="5590260" y="1498064"/>
                    <a:pt x="5590584" y="1498129"/>
                    <a:pt x="5590681" y="1498646"/>
                  </a:cubicBezTo>
                  <a:cubicBezTo>
                    <a:pt x="5590681" y="1498711"/>
                    <a:pt x="5590842" y="1498808"/>
                    <a:pt x="5590939" y="1498711"/>
                  </a:cubicBezTo>
                  <a:cubicBezTo>
                    <a:pt x="5591586" y="1498452"/>
                    <a:pt x="5592007" y="1498808"/>
                    <a:pt x="5592492" y="1499131"/>
                  </a:cubicBezTo>
                  <a:cubicBezTo>
                    <a:pt x="5592751" y="1499293"/>
                    <a:pt x="5593009" y="1499455"/>
                    <a:pt x="5593236" y="1499455"/>
                  </a:cubicBezTo>
                  <a:cubicBezTo>
                    <a:pt x="5594465" y="1499455"/>
                    <a:pt x="5594465" y="1499455"/>
                    <a:pt x="5595144" y="1500780"/>
                  </a:cubicBezTo>
                  <a:cubicBezTo>
                    <a:pt x="5595208" y="1500942"/>
                    <a:pt x="5595403" y="1501039"/>
                    <a:pt x="5595467" y="1500942"/>
                  </a:cubicBezTo>
                  <a:cubicBezTo>
                    <a:pt x="5595985" y="1500134"/>
                    <a:pt x="5596405" y="1500522"/>
                    <a:pt x="5596793" y="1500457"/>
                  </a:cubicBezTo>
                  <a:cubicBezTo>
                    <a:pt x="5597214" y="1500360"/>
                    <a:pt x="5597634" y="1500522"/>
                    <a:pt x="5598054" y="1500522"/>
                  </a:cubicBezTo>
                  <a:cubicBezTo>
                    <a:pt x="5598281" y="1500522"/>
                    <a:pt x="5598119" y="1501460"/>
                    <a:pt x="5598604" y="1500942"/>
                  </a:cubicBezTo>
                  <a:cubicBezTo>
                    <a:pt x="5598701" y="1501266"/>
                    <a:pt x="5598863" y="1501686"/>
                    <a:pt x="5598960" y="1502106"/>
                  </a:cubicBezTo>
                  <a:cubicBezTo>
                    <a:pt x="5599283" y="1502009"/>
                    <a:pt x="5599866" y="1501460"/>
                    <a:pt x="5600351" y="1500942"/>
                  </a:cubicBezTo>
                  <a:cubicBezTo>
                    <a:pt x="5604911" y="1503335"/>
                    <a:pt x="5609697" y="1505502"/>
                    <a:pt x="5614775" y="1506828"/>
                  </a:cubicBezTo>
                  <a:cubicBezTo>
                    <a:pt x="5622634" y="1508898"/>
                    <a:pt x="5630816" y="1509804"/>
                    <a:pt x="5638869" y="1511130"/>
                  </a:cubicBezTo>
                  <a:cubicBezTo>
                    <a:pt x="5640841" y="1511550"/>
                    <a:pt x="5642750" y="1511873"/>
                    <a:pt x="5644755" y="1512197"/>
                  </a:cubicBezTo>
                  <a:cubicBezTo>
                    <a:pt x="5644819" y="1512359"/>
                    <a:pt x="5644819" y="1512779"/>
                    <a:pt x="5644819" y="1513038"/>
                  </a:cubicBezTo>
                  <a:cubicBezTo>
                    <a:pt x="5644658" y="1513943"/>
                    <a:pt x="5644755" y="1514784"/>
                    <a:pt x="5645078" y="1515593"/>
                  </a:cubicBezTo>
                  <a:cubicBezTo>
                    <a:pt x="5645240" y="1515205"/>
                    <a:pt x="5645402" y="1514784"/>
                    <a:pt x="5645563" y="1514202"/>
                  </a:cubicBezTo>
                  <a:cubicBezTo>
                    <a:pt x="5645240" y="1513685"/>
                    <a:pt x="5645143" y="1512941"/>
                    <a:pt x="5645143" y="1512197"/>
                  </a:cubicBezTo>
                  <a:lnTo>
                    <a:pt x="5646210" y="1512359"/>
                  </a:lnTo>
                  <a:cubicBezTo>
                    <a:pt x="5646145" y="1512553"/>
                    <a:pt x="5646145" y="1512714"/>
                    <a:pt x="5646145" y="1512876"/>
                  </a:cubicBezTo>
                  <a:cubicBezTo>
                    <a:pt x="5646145" y="1513199"/>
                    <a:pt x="5646307" y="1513523"/>
                    <a:pt x="5646404" y="1513782"/>
                  </a:cubicBezTo>
                  <a:lnTo>
                    <a:pt x="5646307" y="1513879"/>
                  </a:lnTo>
                  <a:cubicBezTo>
                    <a:pt x="5646307" y="1513879"/>
                    <a:pt x="5646210" y="1513943"/>
                    <a:pt x="5646145" y="1514040"/>
                  </a:cubicBezTo>
                  <a:cubicBezTo>
                    <a:pt x="5646469" y="1514364"/>
                    <a:pt x="5646825" y="1514622"/>
                    <a:pt x="5647213" y="1514946"/>
                  </a:cubicBezTo>
                  <a:cubicBezTo>
                    <a:pt x="5647374" y="1514105"/>
                    <a:pt x="5647374" y="1513199"/>
                    <a:pt x="5647633" y="1512456"/>
                  </a:cubicBezTo>
                  <a:cubicBezTo>
                    <a:pt x="5649541" y="1512714"/>
                    <a:pt x="5651449" y="1512553"/>
                    <a:pt x="5653357" y="1512197"/>
                  </a:cubicBezTo>
                  <a:cubicBezTo>
                    <a:pt x="5658629" y="1513458"/>
                    <a:pt x="5664709" y="1514202"/>
                    <a:pt x="5669657" y="1511388"/>
                  </a:cubicBezTo>
                  <a:cubicBezTo>
                    <a:pt x="5669819" y="1511453"/>
                    <a:pt x="5669916" y="1511615"/>
                    <a:pt x="5669981" y="1511809"/>
                  </a:cubicBezTo>
                  <a:cubicBezTo>
                    <a:pt x="5670563" y="1512617"/>
                    <a:pt x="5670822" y="1512197"/>
                    <a:pt x="5671145" y="1511615"/>
                  </a:cubicBezTo>
                  <a:cubicBezTo>
                    <a:pt x="5671307" y="1511809"/>
                    <a:pt x="5671468" y="1511970"/>
                    <a:pt x="5671727" y="1512132"/>
                  </a:cubicBezTo>
                  <a:cubicBezTo>
                    <a:pt x="5671889" y="1512294"/>
                    <a:pt x="5672471" y="1512617"/>
                    <a:pt x="5672633" y="1512553"/>
                  </a:cubicBezTo>
                  <a:cubicBezTo>
                    <a:pt x="5672794" y="1512456"/>
                    <a:pt x="5673053" y="1512197"/>
                    <a:pt x="5673118" y="1512197"/>
                  </a:cubicBezTo>
                  <a:cubicBezTo>
                    <a:pt x="5673376" y="1512714"/>
                    <a:pt x="5673635" y="1512553"/>
                    <a:pt x="5673862" y="1512714"/>
                  </a:cubicBezTo>
                  <a:cubicBezTo>
                    <a:pt x="5674120" y="1512876"/>
                    <a:pt x="5674282" y="1513038"/>
                    <a:pt x="5674541" y="1513135"/>
                  </a:cubicBezTo>
                  <a:cubicBezTo>
                    <a:pt x="5674799" y="1513199"/>
                    <a:pt x="5674799" y="1513135"/>
                    <a:pt x="5674961" y="1512294"/>
                  </a:cubicBezTo>
                  <a:cubicBezTo>
                    <a:pt x="5674961" y="1512132"/>
                    <a:pt x="5675058" y="1511873"/>
                    <a:pt x="5675188" y="1511809"/>
                  </a:cubicBezTo>
                  <a:cubicBezTo>
                    <a:pt x="5675382" y="1511615"/>
                    <a:pt x="5675608" y="1511550"/>
                    <a:pt x="5675802" y="1511388"/>
                  </a:cubicBezTo>
                  <a:cubicBezTo>
                    <a:pt x="5676125" y="1512132"/>
                    <a:pt x="5676190" y="1512197"/>
                    <a:pt x="5676352" y="1513782"/>
                  </a:cubicBezTo>
                  <a:cubicBezTo>
                    <a:pt x="5677128" y="1513685"/>
                    <a:pt x="5676934" y="1512779"/>
                    <a:pt x="5676869" y="1512035"/>
                  </a:cubicBezTo>
                  <a:cubicBezTo>
                    <a:pt x="5677031" y="1511873"/>
                    <a:pt x="5677257" y="1511712"/>
                    <a:pt x="5677451" y="1511550"/>
                  </a:cubicBezTo>
                  <a:cubicBezTo>
                    <a:pt x="5677872" y="1511873"/>
                    <a:pt x="5678098" y="1513038"/>
                    <a:pt x="5678777" y="1512714"/>
                  </a:cubicBezTo>
                  <a:cubicBezTo>
                    <a:pt x="5679004" y="1512132"/>
                    <a:pt x="5678939" y="1511130"/>
                    <a:pt x="5679521" y="1510806"/>
                  </a:cubicBezTo>
                  <a:cubicBezTo>
                    <a:pt x="5680265" y="1510386"/>
                    <a:pt x="5680588" y="1510547"/>
                    <a:pt x="5681009" y="1511873"/>
                  </a:cubicBezTo>
                  <a:cubicBezTo>
                    <a:pt x="5681074" y="1512035"/>
                    <a:pt x="5681074" y="1512197"/>
                    <a:pt x="5681171" y="1512714"/>
                  </a:cubicBezTo>
                  <a:cubicBezTo>
                    <a:pt x="5681397" y="1511970"/>
                    <a:pt x="5681171" y="1510968"/>
                    <a:pt x="5681656" y="1510968"/>
                  </a:cubicBezTo>
                  <a:cubicBezTo>
                    <a:pt x="5682141" y="1510968"/>
                    <a:pt x="5682497" y="1510709"/>
                    <a:pt x="5682917" y="1510386"/>
                  </a:cubicBezTo>
                  <a:cubicBezTo>
                    <a:pt x="5683079" y="1510224"/>
                    <a:pt x="5683467" y="1511065"/>
                    <a:pt x="5683661" y="1510386"/>
                  </a:cubicBezTo>
                  <a:cubicBezTo>
                    <a:pt x="5683726" y="1510062"/>
                    <a:pt x="5683984" y="1509804"/>
                    <a:pt x="5684146" y="1509545"/>
                  </a:cubicBezTo>
                  <a:cubicBezTo>
                    <a:pt x="5684211" y="1509383"/>
                    <a:pt x="5684405" y="1509383"/>
                    <a:pt x="5684566" y="1509221"/>
                  </a:cubicBezTo>
                  <a:cubicBezTo>
                    <a:pt x="5684825" y="1509545"/>
                    <a:pt x="5685052" y="1509965"/>
                    <a:pt x="5685310" y="1510289"/>
                  </a:cubicBezTo>
                  <a:cubicBezTo>
                    <a:pt x="5685407" y="1510224"/>
                    <a:pt x="5685472" y="1510224"/>
                    <a:pt x="5685472" y="1510127"/>
                  </a:cubicBezTo>
                  <a:cubicBezTo>
                    <a:pt x="5685634" y="1509901"/>
                    <a:pt x="5685795" y="1509545"/>
                    <a:pt x="5686151" y="1509545"/>
                  </a:cubicBezTo>
                  <a:cubicBezTo>
                    <a:pt x="5687380" y="1509545"/>
                    <a:pt x="5687477" y="1509383"/>
                    <a:pt x="5688286" y="1508413"/>
                  </a:cubicBezTo>
                  <a:cubicBezTo>
                    <a:pt x="5688544" y="1508639"/>
                    <a:pt x="5688803" y="1508995"/>
                    <a:pt x="5689029" y="1509318"/>
                  </a:cubicBezTo>
                  <a:cubicBezTo>
                    <a:pt x="5689191" y="1509060"/>
                    <a:pt x="5689353" y="1508801"/>
                    <a:pt x="5689353" y="1508575"/>
                  </a:cubicBezTo>
                  <a:cubicBezTo>
                    <a:pt x="5689353" y="1508154"/>
                    <a:pt x="5689450" y="1508057"/>
                    <a:pt x="5689676" y="1508057"/>
                  </a:cubicBezTo>
                  <a:cubicBezTo>
                    <a:pt x="5689935" y="1508057"/>
                    <a:pt x="5690194" y="1507993"/>
                    <a:pt x="5690291" y="1507831"/>
                  </a:cubicBezTo>
                  <a:cubicBezTo>
                    <a:pt x="5690679" y="1507249"/>
                    <a:pt x="5691196" y="1507313"/>
                    <a:pt x="5691746" y="1507313"/>
                  </a:cubicBezTo>
                  <a:cubicBezTo>
                    <a:pt x="5692005" y="1507313"/>
                    <a:pt x="5692361" y="1507572"/>
                    <a:pt x="5692587" y="1507475"/>
                  </a:cubicBezTo>
                  <a:cubicBezTo>
                    <a:pt x="5692846" y="1507313"/>
                    <a:pt x="5693104" y="1507249"/>
                    <a:pt x="5693331" y="1507572"/>
                  </a:cubicBezTo>
                  <a:cubicBezTo>
                    <a:pt x="5693428" y="1507669"/>
                    <a:pt x="5693493" y="1507669"/>
                    <a:pt x="5693493" y="1507669"/>
                  </a:cubicBezTo>
                  <a:cubicBezTo>
                    <a:pt x="5693687" y="1506408"/>
                    <a:pt x="5694560" y="1507087"/>
                    <a:pt x="5695013" y="1506570"/>
                  </a:cubicBezTo>
                  <a:cubicBezTo>
                    <a:pt x="5695401" y="1506149"/>
                    <a:pt x="5696241" y="1506408"/>
                    <a:pt x="5696888" y="1506408"/>
                  </a:cubicBezTo>
                  <a:lnTo>
                    <a:pt x="5697147" y="1507087"/>
                  </a:lnTo>
                  <a:cubicBezTo>
                    <a:pt x="5697470" y="1506505"/>
                    <a:pt x="5697956" y="1506925"/>
                    <a:pt x="5698376" y="1506667"/>
                  </a:cubicBezTo>
                  <a:cubicBezTo>
                    <a:pt x="5698473" y="1506667"/>
                    <a:pt x="5698473" y="1506505"/>
                    <a:pt x="5698570" y="1506343"/>
                  </a:cubicBezTo>
                  <a:cubicBezTo>
                    <a:pt x="5698796" y="1506570"/>
                    <a:pt x="5698958" y="1506828"/>
                    <a:pt x="5699314" y="1507152"/>
                  </a:cubicBezTo>
                  <a:cubicBezTo>
                    <a:pt x="5699379" y="1507087"/>
                    <a:pt x="5699476" y="1506828"/>
                    <a:pt x="5699637" y="1506828"/>
                  </a:cubicBezTo>
                  <a:cubicBezTo>
                    <a:pt x="5699702" y="1506731"/>
                    <a:pt x="5699896" y="1506828"/>
                    <a:pt x="5700025" y="1506828"/>
                  </a:cubicBezTo>
                  <a:cubicBezTo>
                    <a:pt x="5700025" y="1506990"/>
                    <a:pt x="5700025" y="1507249"/>
                    <a:pt x="5699961" y="1507410"/>
                  </a:cubicBezTo>
                  <a:cubicBezTo>
                    <a:pt x="5699896" y="1507572"/>
                    <a:pt x="5699799" y="1507734"/>
                    <a:pt x="5699637" y="1507895"/>
                  </a:cubicBezTo>
                  <a:cubicBezTo>
                    <a:pt x="5700219" y="1508413"/>
                    <a:pt x="5700446" y="1508154"/>
                    <a:pt x="5700640" y="1507669"/>
                  </a:cubicBezTo>
                  <a:cubicBezTo>
                    <a:pt x="5700705" y="1507249"/>
                    <a:pt x="5700866" y="1506731"/>
                    <a:pt x="5700866" y="1506246"/>
                  </a:cubicBezTo>
                  <a:cubicBezTo>
                    <a:pt x="5700963" y="1505405"/>
                    <a:pt x="5701125" y="1505179"/>
                    <a:pt x="5701707" y="1505502"/>
                  </a:cubicBezTo>
                  <a:cubicBezTo>
                    <a:pt x="5701869" y="1505599"/>
                    <a:pt x="5702192" y="1505244"/>
                    <a:pt x="5702354" y="1505017"/>
                  </a:cubicBezTo>
                  <a:cubicBezTo>
                    <a:pt x="5702839" y="1504273"/>
                    <a:pt x="5702839" y="1504273"/>
                    <a:pt x="5703680" y="1505179"/>
                  </a:cubicBezTo>
                  <a:lnTo>
                    <a:pt x="5703939" y="1503756"/>
                  </a:lnTo>
                  <a:cubicBezTo>
                    <a:pt x="5704262" y="1504079"/>
                    <a:pt x="5704424" y="1504338"/>
                    <a:pt x="5704521" y="1504338"/>
                  </a:cubicBezTo>
                  <a:cubicBezTo>
                    <a:pt x="5704909" y="1503918"/>
                    <a:pt x="5705685" y="1504338"/>
                    <a:pt x="5705847" y="1503756"/>
                  </a:cubicBezTo>
                  <a:cubicBezTo>
                    <a:pt x="5706008" y="1503174"/>
                    <a:pt x="5706429" y="1504273"/>
                    <a:pt x="5706494" y="1503853"/>
                  </a:cubicBezTo>
                  <a:cubicBezTo>
                    <a:pt x="5706591" y="1503529"/>
                    <a:pt x="5706752" y="1503432"/>
                    <a:pt x="5706979" y="1503432"/>
                  </a:cubicBezTo>
                  <a:cubicBezTo>
                    <a:pt x="5707755" y="1503529"/>
                    <a:pt x="5708305" y="1503174"/>
                    <a:pt x="5708660" y="1502268"/>
                  </a:cubicBezTo>
                  <a:cubicBezTo>
                    <a:pt x="5709048" y="1502786"/>
                    <a:pt x="5709307" y="1503174"/>
                    <a:pt x="5709728" y="1503594"/>
                  </a:cubicBezTo>
                  <a:cubicBezTo>
                    <a:pt x="5709825" y="1503432"/>
                    <a:pt x="5709889" y="1503335"/>
                    <a:pt x="5709889" y="1503174"/>
                  </a:cubicBezTo>
                  <a:cubicBezTo>
                    <a:pt x="5709986" y="1502527"/>
                    <a:pt x="5710148" y="1502430"/>
                    <a:pt x="5710633" y="1502592"/>
                  </a:cubicBezTo>
                  <a:cubicBezTo>
                    <a:pt x="5711636" y="1502850"/>
                    <a:pt x="5712121" y="1502689"/>
                    <a:pt x="5712962" y="1501686"/>
                  </a:cubicBezTo>
                  <a:lnTo>
                    <a:pt x="5713382" y="1501686"/>
                  </a:lnTo>
                  <a:cubicBezTo>
                    <a:pt x="5713544" y="1501848"/>
                    <a:pt x="5713706" y="1502009"/>
                    <a:pt x="5713867" y="1502203"/>
                  </a:cubicBezTo>
                  <a:cubicBezTo>
                    <a:pt x="5714126" y="1502365"/>
                    <a:pt x="5714385" y="1502365"/>
                    <a:pt x="5714708" y="1502430"/>
                  </a:cubicBezTo>
                  <a:cubicBezTo>
                    <a:pt x="5714514" y="1502203"/>
                    <a:pt x="5714449" y="1501945"/>
                    <a:pt x="5714288" y="1501686"/>
                  </a:cubicBezTo>
                  <a:lnTo>
                    <a:pt x="5714288" y="1501621"/>
                  </a:lnTo>
                  <a:cubicBezTo>
                    <a:pt x="5714708" y="1501524"/>
                    <a:pt x="5715193" y="1501524"/>
                    <a:pt x="5715614" y="1501460"/>
                  </a:cubicBezTo>
                  <a:cubicBezTo>
                    <a:pt x="5715711" y="1501848"/>
                    <a:pt x="5715614" y="1502203"/>
                    <a:pt x="5715517" y="1502592"/>
                  </a:cubicBezTo>
                  <a:cubicBezTo>
                    <a:pt x="5715872" y="1502850"/>
                    <a:pt x="5716034" y="1502850"/>
                    <a:pt x="5715937" y="1502268"/>
                  </a:cubicBezTo>
                  <a:cubicBezTo>
                    <a:pt x="5715937" y="1501945"/>
                    <a:pt x="5715937" y="1501686"/>
                    <a:pt x="5715937" y="1501363"/>
                  </a:cubicBezTo>
                  <a:cubicBezTo>
                    <a:pt x="5717425" y="1501039"/>
                    <a:pt x="5718912" y="1500522"/>
                    <a:pt x="5720238" y="1499713"/>
                  </a:cubicBezTo>
                  <a:cubicBezTo>
                    <a:pt x="5721338" y="1499034"/>
                    <a:pt x="5722244" y="1498064"/>
                    <a:pt x="5723149" y="1497061"/>
                  </a:cubicBezTo>
                  <a:cubicBezTo>
                    <a:pt x="5723473" y="1497061"/>
                    <a:pt x="5723893" y="1496964"/>
                    <a:pt x="5724216" y="1496803"/>
                  </a:cubicBezTo>
                  <a:lnTo>
                    <a:pt x="5724637" y="1497320"/>
                  </a:lnTo>
                  <a:cubicBezTo>
                    <a:pt x="5724863" y="1497061"/>
                    <a:pt x="5724960" y="1496738"/>
                    <a:pt x="5725122" y="1496382"/>
                  </a:cubicBezTo>
                  <a:lnTo>
                    <a:pt x="5726060" y="1495994"/>
                  </a:lnTo>
                  <a:lnTo>
                    <a:pt x="5726448" y="1496900"/>
                  </a:lnTo>
                  <a:lnTo>
                    <a:pt x="5726610" y="1496803"/>
                  </a:lnTo>
                  <a:cubicBezTo>
                    <a:pt x="5726448" y="1496479"/>
                    <a:pt x="5726383" y="1496156"/>
                    <a:pt x="5726124" y="1495897"/>
                  </a:cubicBezTo>
                  <a:cubicBezTo>
                    <a:pt x="5727871" y="1495153"/>
                    <a:pt x="5729617" y="1494248"/>
                    <a:pt x="5731267" y="1493342"/>
                  </a:cubicBezTo>
                  <a:cubicBezTo>
                    <a:pt x="5731428" y="1493407"/>
                    <a:pt x="5731493" y="1493504"/>
                    <a:pt x="5731687" y="1493665"/>
                  </a:cubicBezTo>
                  <a:cubicBezTo>
                    <a:pt x="5731590" y="1493504"/>
                    <a:pt x="5731590" y="1493342"/>
                    <a:pt x="5731493" y="1493245"/>
                  </a:cubicBezTo>
                  <a:lnTo>
                    <a:pt x="5733886" y="1492016"/>
                  </a:lnTo>
                  <a:lnTo>
                    <a:pt x="5733983" y="1492016"/>
                  </a:lnTo>
                  <a:lnTo>
                    <a:pt x="5734080" y="1491919"/>
                  </a:lnTo>
                  <a:cubicBezTo>
                    <a:pt x="5734824" y="1491499"/>
                    <a:pt x="5735568" y="1491111"/>
                    <a:pt x="5736312" y="1490690"/>
                  </a:cubicBezTo>
                  <a:lnTo>
                    <a:pt x="5736474" y="1490852"/>
                  </a:lnTo>
                  <a:cubicBezTo>
                    <a:pt x="5736732" y="1490916"/>
                    <a:pt x="5736732" y="1490593"/>
                    <a:pt x="5736797" y="1490431"/>
                  </a:cubicBezTo>
                  <a:lnTo>
                    <a:pt x="5737056" y="1490367"/>
                  </a:lnTo>
                  <a:cubicBezTo>
                    <a:pt x="5737153" y="1490367"/>
                    <a:pt x="5737153" y="1490367"/>
                    <a:pt x="5737217" y="1490431"/>
                  </a:cubicBezTo>
                  <a:cubicBezTo>
                    <a:pt x="5737282" y="1490528"/>
                    <a:pt x="5737379" y="1490431"/>
                    <a:pt x="5737476" y="1490367"/>
                  </a:cubicBezTo>
                  <a:lnTo>
                    <a:pt x="5737703" y="1490011"/>
                  </a:lnTo>
                  <a:cubicBezTo>
                    <a:pt x="5740193" y="1488685"/>
                    <a:pt x="5742683" y="1487294"/>
                    <a:pt x="5745173" y="1485807"/>
                  </a:cubicBezTo>
                  <a:cubicBezTo>
                    <a:pt x="5745238" y="1485807"/>
                    <a:pt x="5745238" y="1485807"/>
                    <a:pt x="5745335" y="1485807"/>
                  </a:cubicBezTo>
                  <a:cubicBezTo>
                    <a:pt x="5746079" y="1486227"/>
                    <a:pt x="5746176" y="1485968"/>
                    <a:pt x="5746079" y="1485224"/>
                  </a:cubicBezTo>
                  <a:lnTo>
                    <a:pt x="5747502" y="1484384"/>
                  </a:lnTo>
                  <a:lnTo>
                    <a:pt x="5747890" y="1484901"/>
                  </a:lnTo>
                  <a:cubicBezTo>
                    <a:pt x="5747987" y="1484545"/>
                    <a:pt x="5748052" y="1484222"/>
                    <a:pt x="5748149" y="1483963"/>
                  </a:cubicBezTo>
                  <a:lnTo>
                    <a:pt x="5750218" y="1482734"/>
                  </a:lnTo>
                  <a:cubicBezTo>
                    <a:pt x="5750639" y="1482637"/>
                    <a:pt x="5750962" y="1482411"/>
                    <a:pt x="5751221" y="1482152"/>
                  </a:cubicBezTo>
                  <a:lnTo>
                    <a:pt x="5752127" y="1481570"/>
                  </a:lnTo>
                  <a:lnTo>
                    <a:pt x="5752870" y="1482152"/>
                  </a:lnTo>
                  <a:cubicBezTo>
                    <a:pt x="5752967" y="1482087"/>
                    <a:pt x="5753032" y="1482087"/>
                    <a:pt x="5753032" y="1481990"/>
                  </a:cubicBezTo>
                  <a:cubicBezTo>
                    <a:pt x="5753032" y="1481247"/>
                    <a:pt x="5753194" y="1480664"/>
                    <a:pt x="5753841" y="1480567"/>
                  </a:cubicBezTo>
                  <a:cubicBezTo>
                    <a:pt x="5754035" y="1480567"/>
                    <a:pt x="5754196" y="1480664"/>
                    <a:pt x="5754455" y="1480664"/>
                  </a:cubicBezTo>
                  <a:cubicBezTo>
                    <a:pt x="5754455" y="1480503"/>
                    <a:pt x="5754455" y="1480341"/>
                    <a:pt x="5754455" y="1480179"/>
                  </a:cubicBezTo>
                  <a:lnTo>
                    <a:pt x="5754682" y="1480018"/>
                  </a:lnTo>
                  <a:cubicBezTo>
                    <a:pt x="5754843" y="1480018"/>
                    <a:pt x="5754843" y="1480018"/>
                    <a:pt x="5754940" y="1479824"/>
                  </a:cubicBezTo>
                  <a:lnTo>
                    <a:pt x="5755199" y="1479662"/>
                  </a:lnTo>
                  <a:cubicBezTo>
                    <a:pt x="5755781" y="1479921"/>
                    <a:pt x="5755781" y="1479435"/>
                    <a:pt x="5755910" y="1479177"/>
                  </a:cubicBezTo>
                  <a:lnTo>
                    <a:pt x="5757172" y="1478336"/>
                  </a:lnTo>
                  <a:lnTo>
                    <a:pt x="5758756" y="1480406"/>
                  </a:lnTo>
                  <a:lnTo>
                    <a:pt x="5758821" y="1480406"/>
                  </a:lnTo>
                  <a:cubicBezTo>
                    <a:pt x="5758756" y="1480244"/>
                    <a:pt x="5758659" y="1480179"/>
                    <a:pt x="5758659" y="1480018"/>
                  </a:cubicBezTo>
                  <a:cubicBezTo>
                    <a:pt x="5758498" y="1479177"/>
                    <a:pt x="5758498" y="1479080"/>
                    <a:pt x="5759177" y="1479177"/>
                  </a:cubicBezTo>
                  <a:cubicBezTo>
                    <a:pt x="5760050" y="1479241"/>
                    <a:pt x="5760665" y="1478853"/>
                    <a:pt x="5760891" y="1478109"/>
                  </a:cubicBezTo>
                  <a:cubicBezTo>
                    <a:pt x="5760988" y="1477948"/>
                    <a:pt x="5760729" y="1477592"/>
                    <a:pt x="5760729" y="1477430"/>
                  </a:cubicBezTo>
                  <a:cubicBezTo>
                    <a:pt x="5760729" y="1477269"/>
                    <a:pt x="5761053" y="1477269"/>
                    <a:pt x="5761053" y="1477172"/>
                  </a:cubicBezTo>
                  <a:cubicBezTo>
                    <a:pt x="5760988" y="1476622"/>
                    <a:pt x="5762120" y="1477430"/>
                    <a:pt x="5761732" y="1476525"/>
                  </a:cubicBezTo>
                  <a:cubicBezTo>
                    <a:pt x="5762217" y="1476686"/>
                    <a:pt x="5761894" y="1475684"/>
                    <a:pt x="5762540" y="1476104"/>
                  </a:cubicBezTo>
                  <a:cubicBezTo>
                    <a:pt x="5762961" y="1475619"/>
                    <a:pt x="5763381" y="1475102"/>
                    <a:pt x="5763640" y="1474455"/>
                  </a:cubicBezTo>
                  <a:cubicBezTo>
                    <a:pt x="5763705" y="1474196"/>
                    <a:pt x="5763705" y="1473970"/>
                    <a:pt x="5764125" y="1474196"/>
                  </a:cubicBezTo>
                  <a:cubicBezTo>
                    <a:pt x="5764190" y="1474293"/>
                    <a:pt x="5764448" y="1474196"/>
                    <a:pt x="5764448" y="1474132"/>
                  </a:cubicBezTo>
                  <a:cubicBezTo>
                    <a:pt x="5764448" y="1473291"/>
                    <a:pt x="5765451" y="1473452"/>
                    <a:pt x="5765871" y="1472870"/>
                  </a:cubicBezTo>
                  <a:cubicBezTo>
                    <a:pt x="5765871" y="1472709"/>
                    <a:pt x="5765871" y="1472547"/>
                    <a:pt x="5765871" y="1472385"/>
                  </a:cubicBezTo>
                  <a:lnTo>
                    <a:pt x="5767456" y="1471221"/>
                  </a:lnTo>
                  <a:cubicBezTo>
                    <a:pt x="5767521" y="1471318"/>
                    <a:pt x="5767618" y="1471318"/>
                    <a:pt x="5767683" y="1471383"/>
                  </a:cubicBezTo>
                  <a:cubicBezTo>
                    <a:pt x="5767941" y="1471318"/>
                    <a:pt x="5767844" y="1471156"/>
                    <a:pt x="5767780" y="1470897"/>
                  </a:cubicBezTo>
                  <a:cubicBezTo>
                    <a:pt x="5777126" y="1464009"/>
                    <a:pt x="5786246" y="1456667"/>
                    <a:pt x="5795172" y="1448550"/>
                  </a:cubicBezTo>
                  <a:lnTo>
                    <a:pt x="5795237" y="1448615"/>
                  </a:lnTo>
                  <a:cubicBezTo>
                    <a:pt x="5795852" y="1448873"/>
                    <a:pt x="5796434" y="1449035"/>
                    <a:pt x="5796919" y="1449132"/>
                  </a:cubicBezTo>
                  <a:cubicBezTo>
                    <a:pt x="5796757" y="1449455"/>
                    <a:pt x="5796919" y="1449779"/>
                    <a:pt x="5797404" y="1450199"/>
                  </a:cubicBezTo>
                  <a:cubicBezTo>
                    <a:pt x="5798148" y="1450781"/>
                    <a:pt x="5798827" y="1451105"/>
                    <a:pt x="5799732" y="1451040"/>
                  </a:cubicBezTo>
                  <a:cubicBezTo>
                    <a:pt x="5799150" y="1450361"/>
                    <a:pt x="5798665" y="1449779"/>
                    <a:pt x="5798083" y="1449132"/>
                  </a:cubicBezTo>
                  <a:cubicBezTo>
                    <a:pt x="5798730" y="1449132"/>
                    <a:pt x="5799732" y="1449617"/>
                    <a:pt x="5799991" y="1449035"/>
                  </a:cubicBezTo>
                  <a:cubicBezTo>
                    <a:pt x="5800638" y="1449358"/>
                    <a:pt x="5801317" y="1449520"/>
                    <a:pt x="5801964" y="1449941"/>
                  </a:cubicBezTo>
                  <a:cubicBezTo>
                    <a:pt x="5802869" y="1450781"/>
                    <a:pt x="5803775" y="1451590"/>
                    <a:pt x="5804519" y="1452528"/>
                  </a:cubicBezTo>
                  <a:lnTo>
                    <a:pt x="5804357" y="1452431"/>
                  </a:lnTo>
                  <a:cubicBezTo>
                    <a:pt x="5804357" y="1452593"/>
                    <a:pt x="5804454" y="1452754"/>
                    <a:pt x="5804519" y="1452754"/>
                  </a:cubicBezTo>
                  <a:cubicBezTo>
                    <a:pt x="5804131" y="1453110"/>
                    <a:pt x="5803937" y="1453272"/>
                    <a:pt x="5804713" y="1453660"/>
                  </a:cubicBezTo>
                  <a:cubicBezTo>
                    <a:pt x="5804713" y="1453433"/>
                    <a:pt x="5804713" y="1453175"/>
                    <a:pt x="5804519" y="1452754"/>
                  </a:cubicBezTo>
                  <a:cubicBezTo>
                    <a:pt x="5804519" y="1452754"/>
                    <a:pt x="5804616" y="1452690"/>
                    <a:pt x="5804713" y="1452593"/>
                  </a:cubicBezTo>
                  <a:cubicBezTo>
                    <a:pt x="5805198" y="1453175"/>
                    <a:pt x="5805586" y="1453660"/>
                    <a:pt x="5806007" y="1454242"/>
                  </a:cubicBezTo>
                  <a:cubicBezTo>
                    <a:pt x="5805360" y="1454598"/>
                    <a:pt x="5805036" y="1455083"/>
                    <a:pt x="5804713" y="1455568"/>
                  </a:cubicBezTo>
                  <a:close/>
                  <a:moveTo>
                    <a:pt x="5665776" y="1406571"/>
                  </a:moveTo>
                  <a:cubicBezTo>
                    <a:pt x="5665938" y="1406733"/>
                    <a:pt x="5666100" y="1406798"/>
                    <a:pt x="5666358" y="1407056"/>
                  </a:cubicBezTo>
                  <a:cubicBezTo>
                    <a:pt x="5666520" y="1406895"/>
                    <a:pt x="5666520" y="1406733"/>
                    <a:pt x="5665776" y="1406571"/>
                  </a:cubicBezTo>
                  <a:close/>
                  <a:moveTo>
                    <a:pt x="5668655" y="1391759"/>
                  </a:moveTo>
                  <a:cubicBezTo>
                    <a:pt x="5669593" y="1392406"/>
                    <a:pt x="5669819" y="1392503"/>
                    <a:pt x="5670239" y="1392406"/>
                  </a:cubicBezTo>
                  <a:cubicBezTo>
                    <a:pt x="5669819" y="1392147"/>
                    <a:pt x="5669399" y="1391986"/>
                    <a:pt x="5668655" y="1391759"/>
                  </a:cubicBezTo>
                  <a:close/>
                  <a:moveTo>
                    <a:pt x="5692749" y="1347032"/>
                  </a:moveTo>
                  <a:lnTo>
                    <a:pt x="5694010" y="1347549"/>
                  </a:lnTo>
                  <a:lnTo>
                    <a:pt x="5694236" y="1347549"/>
                  </a:lnTo>
                  <a:cubicBezTo>
                    <a:pt x="5693913" y="1347355"/>
                    <a:pt x="5693590" y="1347193"/>
                    <a:pt x="5693266" y="1347032"/>
                  </a:cubicBezTo>
                  <a:cubicBezTo>
                    <a:pt x="5692684" y="1346773"/>
                    <a:pt x="5692684" y="1346870"/>
                    <a:pt x="5692749" y="1347032"/>
                  </a:cubicBezTo>
                  <a:close/>
                  <a:moveTo>
                    <a:pt x="5651934" y="1415012"/>
                  </a:moveTo>
                  <a:cubicBezTo>
                    <a:pt x="5652840" y="1415336"/>
                    <a:pt x="5653616" y="1415594"/>
                    <a:pt x="5654425" y="1415659"/>
                  </a:cubicBezTo>
                  <a:cubicBezTo>
                    <a:pt x="5654004" y="1415433"/>
                    <a:pt x="5653616" y="1415271"/>
                    <a:pt x="5653099" y="1415012"/>
                  </a:cubicBezTo>
                  <a:cubicBezTo>
                    <a:pt x="5652614" y="1415012"/>
                    <a:pt x="5651934" y="1414851"/>
                    <a:pt x="5651191" y="1414689"/>
                  </a:cubicBezTo>
                  <a:lnTo>
                    <a:pt x="5651449" y="1414171"/>
                  </a:lnTo>
                  <a:lnTo>
                    <a:pt x="5651870" y="1414333"/>
                  </a:lnTo>
                  <a:cubicBezTo>
                    <a:pt x="5652096" y="1414430"/>
                    <a:pt x="5652420" y="1414430"/>
                    <a:pt x="5652775" y="1414527"/>
                  </a:cubicBezTo>
                  <a:lnTo>
                    <a:pt x="5652840" y="1414592"/>
                  </a:lnTo>
                  <a:cubicBezTo>
                    <a:pt x="5652840" y="1414592"/>
                    <a:pt x="5652937" y="1414689"/>
                    <a:pt x="5653034" y="1414689"/>
                  </a:cubicBezTo>
                  <a:cubicBezTo>
                    <a:pt x="5653357" y="1414592"/>
                    <a:pt x="5653681" y="1414527"/>
                    <a:pt x="5654004" y="1414430"/>
                  </a:cubicBezTo>
                  <a:cubicBezTo>
                    <a:pt x="5653260" y="1414107"/>
                    <a:pt x="5652420" y="1413783"/>
                    <a:pt x="5651708" y="1413525"/>
                  </a:cubicBezTo>
                  <a:cubicBezTo>
                    <a:pt x="5652096" y="1412619"/>
                    <a:pt x="5652290" y="1411714"/>
                    <a:pt x="5652290" y="1410711"/>
                  </a:cubicBezTo>
                  <a:cubicBezTo>
                    <a:pt x="5654166" y="1408544"/>
                    <a:pt x="5656171" y="1406054"/>
                    <a:pt x="5654748" y="1402755"/>
                  </a:cubicBezTo>
                  <a:cubicBezTo>
                    <a:pt x="5654910" y="1402755"/>
                    <a:pt x="5655104" y="1402755"/>
                    <a:pt x="5655233" y="1402755"/>
                  </a:cubicBezTo>
                  <a:cubicBezTo>
                    <a:pt x="5656171" y="1402852"/>
                    <a:pt x="5655848" y="1402496"/>
                    <a:pt x="5655330" y="1402173"/>
                  </a:cubicBezTo>
                  <a:cubicBezTo>
                    <a:pt x="5655492" y="1402173"/>
                    <a:pt x="5655686" y="1402108"/>
                    <a:pt x="5655912" y="1402108"/>
                  </a:cubicBezTo>
                  <a:cubicBezTo>
                    <a:pt x="5656074" y="1402108"/>
                    <a:pt x="5656559" y="1401914"/>
                    <a:pt x="5656559" y="1401850"/>
                  </a:cubicBezTo>
                  <a:cubicBezTo>
                    <a:pt x="5656559" y="1401753"/>
                    <a:pt x="5656430" y="1401526"/>
                    <a:pt x="5656430" y="1401526"/>
                  </a:cubicBezTo>
                  <a:cubicBezTo>
                    <a:pt x="5656915" y="1401591"/>
                    <a:pt x="5656818" y="1401429"/>
                    <a:pt x="5657077" y="1401364"/>
                  </a:cubicBezTo>
                  <a:cubicBezTo>
                    <a:pt x="5657238" y="1401267"/>
                    <a:pt x="5657497" y="1401267"/>
                    <a:pt x="5657659" y="1401170"/>
                  </a:cubicBezTo>
                  <a:cubicBezTo>
                    <a:pt x="5657820" y="1401106"/>
                    <a:pt x="5657756" y="1401106"/>
                    <a:pt x="5656980" y="1400685"/>
                  </a:cubicBezTo>
                  <a:cubicBezTo>
                    <a:pt x="5656818" y="1400588"/>
                    <a:pt x="5656656" y="1400427"/>
                    <a:pt x="5656559" y="1400362"/>
                  </a:cubicBezTo>
                  <a:cubicBezTo>
                    <a:pt x="5656494" y="1400200"/>
                    <a:pt x="5656430" y="1400103"/>
                    <a:pt x="5656430" y="1399941"/>
                  </a:cubicBezTo>
                  <a:cubicBezTo>
                    <a:pt x="5657238" y="1400103"/>
                    <a:pt x="5657303" y="1400103"/>
                    <a:pt x="5658726" y="1400588"/>
                  </a:cubicBezTo>
                  <a:cubicBezTo>
                    <a:pt x="5658823" y="1400265"/>
                    <a:pt x="5657982" y="1400039"/>
                    <a:pt x="5657303" y="1399683"/>
                  </a:cubicBezTo>
                  <a:lnTo>
                    <a:pt x="5657077" y="1399295"/>
                  </a:lnTo>
                  <a:cubicBezTo>
                    <a:pt x="5657497" y="1399198"/>
                    <a:pt x="5658629" y="1399618"/>
                    <a:pt x="5658500" y="1399198"/>
                  </a:cubicBezTo>
                  <a:cubicBezTo>
                    <a:pt x="5658079" y="1398874"/>
                    <a:pt x="5657077" y="1398518"/>
                    <a:pt x="5656980" y="1398130"/>
                  </a:cubicBezTo>
                  <a:cubicBezTo>
                    <a:pt x="5656818" y="1397710"/>
                    <a:pt x="5657174" y="1397548"/>
                    <a:pt x="5658403" y="1397969"/>
                  </a:cubicBezTo>
                  <a:cubicBezTo>
                    <a:pt x="5658564" y="1398033"/>
                    <a:pt x="5658726" y="1398130"/>
                    <a:pt x="5659243" y="1398292"/>
                  </a:cubicBezTo>
                  <a:cubicBezTo>
                    <a:pt x="5658629" y="1397872"/>
                    <a:pt x="5657659" y="1397613"/>
                    <a:pt x="5657820" y="1397387"/>
                  </a:cubicBezTo>
                  <a:cubicBezTo>
                    <a:pt x="5657982" y="1397225"/>
                    <a:pt x="5657820" y="1396869"/>
                    <a:pt x="5657659" y="1396643"/>
                  </a:cubicBezTo>
                  <a:cubicBezTo>
                    <a:pt x="5657562" y="1396449"/>
                    <a:pt x="5658403" y="1396643"/>
                    <a:pt x="5657917" y="1396287"/>
                  </a:cubicBezTo>
                  <a:cubicBezTo>
                    <a:pt x="5657659" y="1396125"/>
                    <a:pt x="5657497" y="1395899"/>
                    <a:pt x="5657303" y="1395705"/>
                  </a:cubicBezTo>
                  <a:cubicBezTo>
                    <a:pt x="5657238" y="1395640"/>
                    <a:pt x="5657238" y="1395543"/>
                    <a:pt x="5657174" y="1395381"/>
                  </a:cubicBezTo>
                  <a:cubicBezTo>
                    <a:pt x="5657497" y="1395478"/>
                    <a:pt x="5657982" y="1395478"/>
                    <a:pt x="5658403" y="1395543"/>
                  </a:cubicBezTo>
                  <a:cubicBezTo>
                    <a:pt x="5658403" y="1395478"/>
                    <a:pt x="5658403" y="1395478"/>
                    <a:pt x="5658306" y="1395381"/>
                  </a:cubicBezTo>
                  <a:cubicBezTo>
                    <a:pt x="5658144" y="1395220"/>
                    <a:pt x="5657917" y="1395058"/>
                    <a:pt x="5657982" y="1394896"/>
                  </a:cubicBezTo>
                  <a:cubicBezTo>
                    <a:pt x="5658403" y="1394314"/>
                    <a:pt x="5658306" y="1394314"/>
                    <a:pt x="5657756" y="1393570"/>
                  </a:cubicBezTo>
                  <a:cubicBezTo>
                    <a:pt x="5658079" y="1393570"/>
                    <a:pt x="5658403" y="1393635"/>
                    <a:pt x="5658888" y="1393635"/>
                  </a:cubicBezTo>
                  <a:cubicBezTo>
                    <a:pt x="5658726" y="1393473"/>
                    <a:pt x="5658564" y="1393312"/>
                    <a:pt x="5658306" y="1393150"/>
                  </a:cubicBezTo>
                  <a:cubicBezTo>
                    <a:pt x="5657982" y="1392988"/>
                    <a:pt x="5657917" y="1392891"/>
                    <a:pt x="5657982" y="1392826"/>
                  </a:cubicBezTo>
                  <a:cubicBezTo>
                    <a:pt x="5658079" y="1392729"/>
                    <a:pt x="5658079" y="1392568"/>
                    <a:pt x="5657982" y="1392503"/>
                  </a:cubicBezTo>
                  <a:cubicBezTo>
                    <a:pt x="5657659" y="1392083"/>
                    <a:pt x="5657917" y="1391921"/>
                    <a:pt x="5658079" y="1391662"/>
                  </a:cubicBezTo>
                  <a:cubicBezTo>
                    <a:pt x="5658144" y="1391565"/>
                    <a:pt x="5658564" y="1391501"/>
                    <a:pt x="5658500" y="1391403"/>
                  </a:cubicBezTo>
                  <a:cubicBezTo>
                    <a:pt x="5658403" y="1391242"/>
                    <a:pt x="5658403" y="1391080"/>
                    <a:pt x="5658823" y="1391177"/>
                  </a:cubicBezTo>
                  <a:cubicBezTo>
                    <a:pt x="5658888" y="1391177"/>
                    <a:pt x="5658985" y="1391177"/>
                    <a:pt x="5658985" y="1391177"/>
                  </a:cubicBezTo>
                  <a:cubicBezTo>
                    <a:pt x="5657982" y="1390595"/>
                    <a:pt x="5658888" y="1390498"/>
                    <a:pt x="5658629" y="1390078"/>
                  </a:cubicBezTo>
                  <a:cubicBezTo>
                    <a:pt x="5658403" y="1389754"/>
                    <a:pt x="5659049" y="1389592"/>
                    <a:pt x="5659243" y="1389269"/>
                  </a:cubicBezTo>
                  <a:cubicBezTo>
                    <a:pt x="5659470" y="1389334"/>
                    <a:pt x="5659729" y="1389431"/>
                    <a:pt x="5659987" y="1389431"/>
                  </a:cubicBezTo>
                  <a:cubicBezTo>
                    <a:pt x="5659632" y="1389107"/>
                    <a:pt x="5660149" y="1389010"/>
                    <a:pt x="5660052" y="1388752"/>
                  </a:cubicBezTo>
                  <a:cubicBezTo>
                    <a:pt x="5660052" y="1388687"/>
                    <a:pt x="5659987" y="1388687"/>
                    <a:pt x="5659890" y="1388590"/>
                  </a:cubicBezTo>
                  <a:cubicBezTo>
                    <a:pt x="5660214" y="1388590"/>
                    <a:pt x="5660472" y="1388687"/>
                    <a:pt x="5660893" y="1388687"/>
                  </a:cubicBezTo>
                  <a:cubicBezTo>
                    <a:pt x="5660796" y="1388590"/>
                    <a:pt x="5660699" y="1388525"/>
                    <a:pt x="5660699" y="1388428"/>
                  </a:cubicBezTo>
                  <a:cubicBezTo>
                    <a:pt x="5660699" y="1388363"/>
                    <a:pt x="5660893" y="1388363"/>
                    <a:pt x="5660893" y="1388266"/>
                  </a:cubicBezTo>
                  <a:cubicBezTo>
                    <a:pt x="5661055" y="1388363"/>
                    <a:pt x="5661216" y="1388525"/>
                    <a:pt x="5661378" y="1388525"/>
                  </a:cubicBezTo>
                  <a:cubicBezTo>
                    <a:pt x="5661540" y="1388590"/>
                    <a:pt x="5661637" y="1388752"/>
                    <a:pt x="5661701" y="1388849"/>
                  </a:cubicBezTo>
                  <a:cubicBezTo>
                    <a:pt x="5662381" y="1388849"/>
                    <a:pt x="5662284" y="1388687"/>
                    <a:pt x="5661895" y="1388363"/>
                  </a:cubicBezTo>
                  <a:cubicBezTo>
                    <a:pt x="5661540" y="1388105"/>
                    <a:pt x="5661216" y="1387846"/>
                    <a:pt x="5660796" y="1387620"/>
                  </a:cubicBezTo>
                  <a:cubicBezTo>
                    <a:pt x="5660149" y="1387199"/>
                    <a:pt x="5659987" y="1387037"/>
                    <a:pt x="5660569" y="1386940"/>
                  </a:cubicBezTo>
                  <a:cubicBezTo>
                    <a:pt x="5660699" y="1386940"/>
                    <a:pt x="5660569" y="1386682"/>
                    <a:pt x="5660472" y="1386520"/>
                  </a:cubicBezTo>
                  <a:cubicBezTo>
                    <a:pt x="5660052" y="1386035"/>
                    <a:pt x="5660052" y="1386035"/>
                    <a:pt x="5661216" y="1386100"/>
                  </a:cubicBezTo>
                  <a:lnTo>
                    <a:pt x="5660149" y="1385356"/>
                  </a:lnTo>
                  <a:cubicBezTo>
                    <a:pt x="5660569" y="1385356"/>
                    <a:pt x="5660893" y="1385453"/>
                    <a:pt x="5660893" y="1385453"/>
                  </a:cubicBezTo>
                  <a:cubicBezTo>
                    <a:pt x="5660699" y="1385129"/>
                    <a:pt x="5661378" y="1385032"/>
                    <a:pt x="5660958" y="1384709"/>
                  </a:cubicBezTo>
                  <a:cubicBezTo>
                    <a:pt x="5660569" y="1384386"/>
                    <a:pt x="5661637" y="1384709"/>
                    <a:pt x="5661313" y="1384450"/>
                  </a:cubicBezTo>
                  <a:cubicBezTo>
                    <a:pt x="5661055" y="1384288"/>
                    <a:pt x="5661055" y="1384127"/>
                    <a:pt x="5661119" y="1384030"/>
                  </a:cubicBezTo>
                  <a:cubicBezTo>
                    <a:pt x="5661540" y="1383803"/>
                    <a:pt x="5661540" y="1383480"/>
                    <a:pt x="5660958" y="1382898"/>
                  </a:cubicBezTo>
                  <a:cubicBezTo>
                    <a:pt x="5661637" y="1382963"/>
                    <a:pt x="5662057" y="1383060"/>
                    <a:pt x="5662639" y="1383124"/>
                  </a:cubicBezTo>
                  <a:cubicBezTo>
                    <a:pt x="5662542" y="1383060"/>
                    <a:pt x="5662445" y="1382963"/>
                    <a:pt x="5662381" y="1382898"/>
                  </a:cubicBezTo>
                  <a:cubicBezTo>
                    <a:pt x="5661895" y="1382542"/>
                    <a:pt x="5661895" y="1382477"/>
                    <a:pt x="5662219" y="1382316"/>
                  </a:cubicBezTo>
                  <a:cubicBezTo>
                    <a:pt x="5662963" y="1382057"/>
                    <a:pt x="5663027" y="1381895"/>
                    <a:pt x="5662542" y="1381054"/>
                  </a:cubicBezTo>
                  <a:lnTo>
                    <a:pt x="5662704" y="1380893"/>
                  </a:lnTo>
                  <a:cubicBezTo>
                    <a:pt x="5662963" y="1380893"/>
                    <a:pt x="5663189" y="1380990"/>
                    <a:pt x="5663383" y="1380990"/>
                  </a:cubicBezTo>
                  <a:cubicBezTo>
                    <a:pt x="5663609" y="1380990"/>
                    <a:pt x="5663707" y="1380893"/>
                    <a:pt x="5663965" y="1380828"/>
                  </a:cubicBezTo>
                  <a:cubicBezTo>
                    <a:pt x="5663609" y="1380731"/>
                    <a:pt x="5663383" y="1380666"/>
                    <a:pt x="5663124" y="1380666"/>
                  </a:cubicBezTo>
                  <a:lnTo>
                    <a:pt x="5663027" y="1380666"/>
                  </a:lnTo>
                  <a:lnTo>
                    <a:pt x="5663512" y="1380149"/>
                  </a:lnTo>
                  <a:cubicBezTo>
                    <a:pt x="5663868" y="1380311"/>
                    <a:pt x="5664192" y="1380472"/>
                    <a:pt x="5664450" y="1380731"/>
                  </a:cubicBezTo>
                  <a:cubicBezTo>
                    <a:pt x="5664774" y="1380731"/>
                    <a:pt x="5664935" y="1380731"/>
                    <a:pt x="5664450" y="1380472"/>
                  </a:cubicBezTo>
                  <a:cubicBezTo>
                    <a:pt x="5664192" y="1380311"/>
                    <a:pt x="5663965" y="1380149"/>
                    <a:pt x="5663707" y="1380084"/>
                  </a:cubicBezTo>
                  <a:cubicBezTo>
                    <a:pt x="5664192" y="1379405"/>
                    <a:pt x="5664612" y="1378758"/>
                    <a:pt x="5664612" y="1377917"/>
                  </a:cubicBezTo>
                  <a:cubicBezTo>
                    <a:pt x="5664612" y="1377271"/>
                    <a:pt x="5664353" y="1376527"/>
                    <a:pt x="5664030" y="1375686"/>
                  </a:cubicBezTo>
                  <a:cubicBezTo>
                    <a:pt x="5664192" y="1375524"/>
                    <a:pt x="5664353" y="1375427"/>
                    <a:pt x="5664450" y="1375265"/>
                  </a:cubicBezTo>
                  <a:lnTo>
                    <a:pt x="5665097" y="1375427"/>
                  </a:lnTo>
                  <a:cubicBezTo>
                    <a:pt x="5665033" y="1375265"/>
                    <a:pt x="5664838" y="1375007"/>
                    <a:pt x="5664709" y="1374845"/>
                  </a:cubicBezTo>
                  <a:lnTo>
                    <a:pt x="5664838" y="1374360"/>
                  </a:lnTo>
                  <a:lnTo>
                    <a:pt x="5665841" y="1374683"/>
                  </a:lnTo>
                  <a:lnTo>
                    <a:pt x="5665841" y="1374619"/>
                  </a:lnTo>
                  <a:lnTo>
                    <a:pt x="5664838" y="1374263"/>
                  </a:lnTo>
                  <a:lnTo>
                    <a:pt x="5665938" y="1371546"/>
                  </a:lnTo>
                  <a:cubicBezTo>
                    <a:pt x="5666100" y="1371546"/>
                    <a:pt x="5666197" y="1371546"/>
                    <a:pt x="5666423" y="1371611"/>
                  </a:cubicBezTo>
                  <a:lnTo>
                    <a:pt x="5666035" y="1371449"/>
                  </a:lnTo>
                  <a:lnTo>
                    <a:pt x="5666520" y="1370220"/>
                  </a:lnTo>
                  <a:lnTo>
                    <a:pt x="5666585" y="1370220"/>
                  </a:lnTo>
                  <a:lnTo>
                    <a:pt x="5666585" y="1370123"/>
                  </a:lnTo>
                  <a:lnTo>
                    <a:pt x="5667102" y="1368894"/>
                  </a:lnTo>
                  <a:lnTo>
                    <a:pt x="5667329" y="1368991"/>
                  </a:lnTo>
                  <a:cubicBezTo>
                    <a:pt x="5667587" y="1368991"/>
                    <a:pt x="5667329" y="1368797"/>
                    <a:pt x="5667264" y="1368635"/>
                  </a:cubicBezTo>
                  <a:lnTo>
                    <a:pt x="5667329" y="1368571"/>
                  </a:lnTo>
                  <a:cubicBezTo>
                    <a:pt x="5667426" y="1368571"/>
                    <a:pt x="5667426" y="1368571"/>
                    <a:pt x="5667523" y="1368571"/>
                  </a:cubicBezTo>
                  <a:cubicBezTo>
                    <a:pt x="5667587" y="1368571"/>
                    <a:pt x="5667652" y="1368474"/>
                    <a:pt x="5667587" y="1368474"/>
                  </a:cubicBezTo>
                  <a:lnTo>
                    <a:pt x="5667426" y="1368247"/>
                  </a:lnTo>
                  <a:lnTo>
                    <a:pt x="5669172" y="1364269"/>
                  </a:lnTo>
                  <a:cubicBezTo>
                    <a:pt x="5669237" y="1364269"/>
                    <a:pt x="5669237" y="1364269"/>
                    <a:pt x="5669237" y="1364269"/>
                  </a:cubicBezTo>
                  <a:cubicBezTo>
                    <a:pt x="5669981" y="1364334"/>
                    <a:pt x="5669916" y="1364172"/>
                    <a:pt x="5669334" y="1363752"/>
                  </a:cubicBezTo>
                  <a:lnTo>
                    <a:pt x="5669657" y="1363008"/>
                  </a:lnTo>
                  <a:lnTo>
                    <a:pt x="5670239" y="1363170"/>
                  </a:lnTo>
                  <a:lnTo>
                    <a:pt x="5669722" y="1362588"/>
                  </a:lnTo>
                  <a:lnTo>
                    <a:pt x="5670336" y="1361520"/>
                  </a:lnTo>
                  <a:cubicBezTo>
                    <a:pt x="5670498" y="1361359"/>
                    <a:pt x="5670563" y="1361197"/>
                    <a:pt x="5670563" y="1361035"/>
                  </a:cubicBezTo>
                  <a:lnTo>
                    <a:pt x="5670822" y="1360518"/>
                  </a:lnTo>
                  <a:lnTo>
                    <a:pt x="5671727" y="1360712"/>
                  </a:lnTo>
                  <a:cubicBezTo>
                    <a:pt x="5671727" y="1360712"/>
                    <a:pt x="5671824" y="1360615"/>
                    <a:pt x="5671727" y="1360615"/>
                  </a:cubicBezTo>
                  <a:cubicBezTo>
                    <a:pt x="5671242" y="1360194"/>
                    <a:pt x="5670983" y="1359871"/>
                    <a:pt x="5671307" y="1359709"/>
                  </a:cubicBezTo>
                  <a:cubicBezTo>
                    <a:pt x="5671404" y="1359612"/>
                    <a:pt x="5671565" y="1359709"/>
                    <a:pt x="5671727" y="1359612"/>
                  </a:cubicBezTo>
                  <a:cubicBezTo>
                    <a:pt x="5671662" y="1359548"/>
                    <a:pt x="5671468" y="1359451"/>
                    <a:pt x="5671404" y="1359289"/>
                  </a:cubicBezTo>
                  <a:lnTo>
                    <a:pt x="5671468" y="1359192"/>
                  </a:lnTo>
                  <a:cubicBezTo>
                    <a:pt x="5671565" y="1359192"/>
                    <a:pt x="5671565" y="1359127"/>
                    <a:pt x="5671565" y="1359127"/>
                  </a:cubicBezTo>
                  <a:lnTo>
                    <a:pt x="5671662" y="1358966"/>
                  </a:lnTo>
                  <a:cubicBezTo>
                    <a:pt x="5672245" y="1359030"/>
                    <a:pt x="5671889" y="1358707"/>
                    <a:pt x="5671889" y="1358545"/>
                  </a:cubicBezTo>
                  <a:lnTo>
                    <a:pt x="5672245" y="1357898"/>
                  </a:lnTo>
                  <a:lnTo>
                    <a:pt x="5674702" y="1358804"/>
                  </a:lnTo>
                  <a:lnTo>
                    <a:pt x="5674799" y="1358804"/>
                  </a:lnTo>
                  <a:cubicBezTo>
                    <a:pt x="5674702" y="1358707"/>
                    <a:pt x="5674541" y="1358642"/>
                    <a:pt x="5674476" y="1358642"/>
                  </a:cubicBezTo>
                  <a:cubicBezTo>
                    <a:pt x="5673797" y="1358222"/>
                    <a:pt x="5673797" y="1358125"/>
                    <a:pt x="5674314" y="1358060"/>
                  </a:cubicBezTo>
                  <a:cubicBezTo>
                    <a:pt x="5674961" y="1357963"/>
                    <a:pt x="5675123" y="1357640"/>
                    <a:pt x="5674799" y="1357122"/>
                  </a:cubicBezTo>
                  <a:cubicBezTo>
                    <a:pt x="5674702" y="1357057"/>
                    <a:pt x="5674379" y="1356896"/>
                    <a:pt x="5674217" y="1356799"/>
                  </a:cubicBezTo>
                  <a:cubicBezTo>
                    <a:pt x="5674120" y="1356734"/>
                    <a:pt x="5674379" y="1356637"/>
                    <a:pt x="5674314" y="1356637"/>
                  </a:cubicBezTo>
                  <a:cubicBezTo>
                    <a:pt x="5673894" y="1356314"/>
                    <a:pt x="5675188" y="1356637"/>
                    <a:pt x="5674379" y="1356152"/>
                  </a:cubicBezTo>
                  <a:cubicBezTo>
                    <a:pt x="5674799" y="1356152"/>
                    <a:pt x="5673959" y="1355634"/>
                    <a:pt x="5674702" y="1355731"/>
                  </a:cubicBezTo>
                  <a:cubicBezTo>
                    <a:pt x="5674638" y="1355408"/>
                    <a:pt x="5674702" y="1355052"/>
                    <a:pt x="5674541" y="1354664"/>
                  </a:cubicBezTo>
                  <a:cubicBezTo>
                    <a:pt x="5674476" y="1354502"/>
                    <a:pt x="5674314" y="1354405"/>
                    <a:pt x="5674799" y="1354405"/>
                  </a:cubicBezTo>
                  <a:cubicBezTo>
                    <a:pt x="5674961" y="1354405"/>
                    <a:pt x="5675058" y="1354405"/>
                    <a:pt x="5675058" y="1354308"/>
                  </a:cubicBezTo>
                  <a:cubicBezTo>
                    <a:pt x="5674541" y="1353823"/>
                    <a:pt x="5675382" y="1353823"/>
                    <a:pt x="5675285" y="1353403"/>
                  </a:cubicBezTo>
                  <a:cubicBezTo>
                    <a:pt x="5675123" y="1353338"/>
                    <a:pt x="5675058" y="1353241"/>
                    <a:pt x="5674961" y="1353079"/>
                  </a:cubicBezTo>
                  <a:lnTo>
                    <a:pt x="5675446" y="1352239"/>
                  </a:lnTo>
                  <a:cubicBezTo>
                    <a:pt x="5675543" y="1352239"/>
                    <a:pt x="5675608" y="1352336"/>
                    <a:pt x="5675802" y="1352336"/>
                  </a:cubicBezTo>
                  <a:cubicBezTo>
                    <a:pt x="5675964" y="1352239"/>
                    <a:pt x="5675802" y="1352174"/>
                    <a:pt x="5675543" y="1352077"/>
                  </a:cubicBezTo>
                  <a:cubicBezTo>
                    <a:pt x="5678616" y="1347032"/>
                    <a:pt x="5682238" y="1342245"/>
                    <a:pt x="5686539" y="1337588"/>
                  </a:cubicBezTo>
                  <a:cubicBezTo>
                    <a:pt x="5686636" y="1337588"/>
                    <a:pt x="5686733" y="1337588"/>
                    <a:pt x="5686733" y="1337588"/>
                  </a:cubicBezTo>
                  <a:cubicBezTo>
                    <a:pt x="5687283" y="1337750"/>
                    <a:pt x="5687865" y="1337847"/>
                    <a:pt x="5688286" y="1337847"/>
                  </a:cubicBezTo>
                  <a:cubicBezTo>
                    <a:pt x="5688286" y="1338009"/>
                    <a:pt x="5688609" y="1338267"/>
                    <a:pt x="5689126" y="1338429"/>
                  </a:cubicBezTo>
                  <a:cubicBezTo>
                    <a:pt x="5690032" y="1338752"/>
                    <a:pt x="5690776" y="1338914"/>
                    <a:pt x="5691423" y="1338914"/>
                  </a:cubicBezTo>
                  <a:cubicBezTo>
                    <a:pt x="5690679" y="1338494"/>
                    <a:pt x="5689935" y="1338170"/>
                    <a:pt x="5689191" y="1337847"/>
                  </a:cubicBezTo>
                  <a:cubicBezTo>
                    <a:pt x="5689773" y="1337847"/>
                    <a:pt x="5690776" y="1338106"/>
                    <a:pt x="5690776" y="1337847"/>
                  </a:cubicBezTo>
                  <a:cubicBezTo>
                    <a:pt x="5691423" y="1338009"/>
                    <a:pt x="5692102" y="1338106"/>
                    <a:pt x="5692846" y="1338332"/>
                  </a:cubicBezTo>
                  <a:cubicBezTo>
                    <a:pt x="5694010" y="1338849"/>
                    <a:pt x="5695077" y="1339335"/>
                    <a:pt x="5696144" y="1339820"/>
                  </a:cubicBezTo>
                  <a:lnTo>
                    <a:pt x="5695983" y="1339820"/>
                  </a:lnTo>
                  <a:cubicBezTo>
                    <a:pt x="5696080" y="1339917"/>
                    <a:pt x="5696144" y="1340014"/>
                    <a:pt x="5696306" y="1340014"/>
                  </a:cubicBezTo>
                  <a:cubicBezTo>
                    <a:pt x="5696144" y="1340175"/>
                    <a:pt x="5696080" y="1340240"/>
                    <a:pt x="5696824" y="1340499"/>
                  </a:cubicBezTo>
                  <a:cubicBezTo>
                    <a:pt x="5696727" y="1340337"/>
                    <a:pt x="5696565" y="1340240"/>
                    <a:pt x="5696306" y="1340014"/>
                  </a:cubicBezTo>
                  <a:cubicBezTo>
                    <a:pt x="5696306" y="1340014"/>
                    <a:pt x="5696306" y="1340014"/>
                    <a:pt x="5696403" y="1339917"/>
                  </a:cubicBezTo>
                  <a:cubicBezTo>
                    <a:pt x="5697082" y="1340240"/>
                    <a:pt x="5697632" y="1340564"/>
                    <a:pt x="5698311" y="1340822"/>
                  </a:cubicBezTo>
                  <a:cubicBezTo>
                    <a:pt x="5698311" y="1341146"/>
                    <a:pt x="5698214" y="1341404"/>
                    <a:pt x="5698150" y="1341663"/>
                  </a:cubicBezTo>
                  <a:lnTo>
                    <a:pt x="5697826" y="1341663"/>
                  </a:lnTo>
                  <a:lnTo>
                    <a:pt x="5698053" y="1341825"/>
                  </a:lnTo>
                  <a:lnTo>
                    <a:pt x="5697956" y="1342084"/>
                  </a:lnTo>
                  <a:cubicBezTo>
                    <a:pt x="5696727" y="1341825"/>
                    <a:pt x="5696662" y="1341890"/>
                    <a:pt x="5697470" y="1342407"/>
                  </a:cubicBezTo>
                  <a:cubicBezTo>
                    <a:pt x="5697082" y="1342407"/>
                    <a:pt x="5696662" y="1342407"/>
                    <a:pt x="5696144" y="1342407"/>
                  </a:cubicBezTo>
                  <a:cubicBezTo>
                    <a:pt x="5696241" y="1342569"/>
                    <a:pt x="5696500" y="1342730"/>
                    <a:pt x="5696500" y="1342892"/>
                  </a:cubicBezTo>
                  <a:cubicBezTo>
                    <a:pt x="5696565" y="1343151"/>
                    <a:pt x="5695886" y="1343054"/>
                    <a:pt x="5695498" y="1343054"/>
                  </a:cubicBezTo>
                  <a:cubicBezTo>
                    <a:pt x="5695077" y="1342827"/>
                    <a:pt x="5694657" y="1342569"/>
                    <a:pt x="5694172" y="1342633"/>
                  </a:cubicBezTo>
                  <a:cubicBezTo>
                    <a:pt x="5694333" y="1342892"/>
                    <a:pt x="5694592" y="1343151"/>
                    <a:pt x="5694818" y="1343410"/>
                  </a:cubicBezTo>
                  <a:cubicBezTo>
                    <a:pt x="5694916" y="1343474"/>
                    <a:pt x="5695336" y="1343571"/>
                    <a:pt x="5695756" y="1343733"/>
                  </a:cubicBezTo>
                  <a:cubicBezTo>
                    <a:pt x="5694754" y="1343636"/>
                    <a:pt x="5695239" y="1344380"/>
                    <a:pt x="5693104" y="1343410"/>
                  </a:cubicBezTo>
                  <a:cubicBezTo>
                    <a:pt x="5693590" y="1343733"/>
                    <a:pt x="5693913" y="1343895"/>
                    <a:pt x="5694075" y="1344056"/>
                  </a:cubicBezTo>
                  <a:cubicBezTo>
                    <a:pt x="5694236" y="1344218"/>
                    <a:pt x="5694333" y="1344380"/>
                    <a:pt x="5694430" y="1344477"/>
                  </a:cubicBezTo>
                  <a:cubicBezTo>
                    <a:pt x="5693751" y="1344380"/>
                    <a:pt x="5693104" y="1344315"/>
                    <a:pt x="5692361" y="1344218"/>
                  </a:cubicBezTo>
                  <a:cubicBezTo>
                    <a:pt x="5692846" y="1344541"/>
                    <a:pt x="5693007" y="1344703"/>
                    <a:pt x="5693266" y="1344800"/>
                  </a:cubicBezTo>
                  <a:cubicBezTo>
                    <a:pt x="5693913" y="1345059"/>
                    <a:pt x="5694236" y="1345221"/>
                    <a:pt x="5694495" y="1345479"/>
                  </a:cubicBezTo>
                  <a:lnTo>
                    <a:pt x="5694495" y="1345706"/>
                  </a:lnTo>
                  <a:lnTo>
                    <a:pt x="5692587" y="1345285"/>
                  </a:lnTo>
                  <a:cubicBezTo>
                    <a:pt x="5693266" y="1345479"/>
                    <a:pt x="5693913" y="1345803"/>
                    <a:pt x="5694495" y="1346029"/>
                  </a:cubicBezTo>
                  <a:cubicBezTo>
                    <a:pt x="5694592" y="1346288"/>
                    <a:pt x="5694657" y="1346547"/>
                    <a:pt x="5694818" y="1346870"/>
                  </a:cubicBezTo>
                  <a:cubicBezTo>
                    <a:pt x="5694592" y="1346870"/>
                    <a:pt x="5694592" y="1347032"/>
                    <a:pt x="5694916" y="1347290"/>
                  </a:cubicBezTo>
                  <a:lnTo>
                    <a:pt x="5695077" y="1347452"/>
                  </a:lnTo>
                  <a:lnTo>
                    <a:pt x="5694010" y="1349845"/>
                  </a:lnTo>
                  <a:cubicBezTo>
                    <a:pt x="5693913" y="1349845"/>
                    <a:pt x="5693816" y="1349845"/>
                    <a:pt x="5693687" y="1349845"/>
                  </a:cubicBezTo>
                  <a:cubicBezTo>
                    <a:pt x="5693751" y="1349942"/>
                    <a:pt x="5693848" y="1349942"/>
                    <a:pt x="5693913" y="1350007"/>
                  </a:cubicBezTo>
                  <a:lnTo>
                    <a:pt x="5693493" y="1350913"/>
                  </a:lnTo>
                  <a:cubicBezTo>
                    <a:pt x="5693331" y="1351171"/>
                    <a:pt x="5693104" y="1351430"/>
                    <a:pt x="5692943" y="1351689"/>
                  </a:cubicBezTo>
                  <a:lnTo>
                    <a:pt x="5692846" y="1351689"/>
                  </a:lnTo>
                  <a:cubicBezTo>
                    <a:pt x="5692749" y="1351689"/>
                    <a:pt x="5692749" y="1351754"/>
                    <a:pt x="5692684" y="1351754"/>
                  </a:cubicBezTo>
                  <a:lnTo>
                    <a:pt x="5692846" y="1351851"/>
                  </a:lnTo>
                  <a:cubicBezTo>
                    <a:pt x="5692361" y="1352594"/>
                    <a:pt x="5692005" y="1353403"/>
                    <a:pt x="5691843" y="1354244"/>
                  </a:cubicBezTo>
                  <a:cubicBezTo>
                    <a:pt x="5691099" y="1355570"/>
                    <a:pt x="5690291" y="1356799"/>
                    <a:pt x="5689191" y="1357963"/>
                  </a:cubicBezTo>
                  <a:cubicBezTo>
                    <a:pt x="5688286" y="1358125"/>
                    <a:pt x="5687639" y="1358448"/>
                    <a:pt x="5687380" y="1359030"/>
                  </a:cubicBezTo>
                  <a:cubicBezTo>
                    <a:pt x="5685892" y="1362782"/>
                    <a:pt x="5683726" y="1366178"/>
                    <a:pt x="5685149" y="1370867"/>
                  </a:cubicBezTo>
                  <a:cubicBezTo>
                    <a:pt x="5685149" y="1370964"/>
                    <a:pt x="5685213" y="1371061"/>
                    <a:pt x="5685213" y="1371126"/>
                  </a:cubicBezTo>
                  <a:cubicBezTo>
                    <a:pt x="5685052" y="1371126"/>
                    <a:pt x="5684825" y="1371061"/>
                    <a:pt x="5684566" y="1371061"/>
                  </a:cubicBezTo>
                  <a:cubicBezTo>
                    <a:pt x="5684825" y="1371126"/>
                    <a:pt x="5685052" y="1371223"/>
                    <a:pt x="5685213" y="1371287"/>
                  </a:cubicBezTo>
                  <a:lnTo>
                    <a:pt x="5684987" y="1371449"/>
                  </a:lnTo>
                  <a:lnTo>
                    <a:pt x="5684663" y="1371449"/>
                  </a:lnTo>
                  <a:cubicBezTo>
                    <a:pt x="5684728" y="1371546"/>
                    <a:pt x="5684825" y="1371611"/>
                    <a:pt x="5684825" y="1371611"/>
                  </a:cubicBezTo>
                  <a:cubicBezTo>
                    <a:pt x="5684502" y="1371967"/>
                    <a:pt x="5684146" y="1372290"/>
                    <a:pt x="5683887" y="1372613"/>
                  </a:cubicBezTo>
                  <a:lnTo>
                    <a:pt x="5683564" y="1372549"/>
                  </a:lnTo>
                  <a:cubicBezTo>
                    <a:pt x="5683499" y="1372549"/>
                    <a:pt x="5683337" y="1372613"/>
                    <a:pt x="5683143" y="1372613"/>
                  </a:cubicBezTo>
                  <a:cubicBezTo>
                    <a:pt x="5683079" y="1372613"/>
                    <a:pt x="5682917" y="1372613"/>
                    <a:pt x="5682820" y="1372613"/>
                  </a:cubicBezTo>
                  <a:cubicBezTo>
                    <a:pt x="5682982" y="1372775"/>
                    <a:pt x="5683079" y="1372872"/>
                    <a:pt x="5683143" y="1372937"/>
                  </a:cubicBezTo>
                  <a:lnTo>
                    <a:pt x="5683499" y="1373034"/>
                  </a:lnTo>
                  <a:cubicBezTo>
                    <a:pt x="5683337" y="1373293"/>
                    <a:pt x="5683079" y="1373616"/>
                    <a:pt x="5682917" y="1373875"/>
                  </a:cubicBezTo>
                  <a:lnTo>
                    <a:pt x="5682658" y="1373778"/>
                  </a:lnTo>
                  <a:cubicBezTo>
                    <a:pt x="5682335" y="1373681"/>
                    <a:pt x="5682335" y="1373681"/>
                    <a:pt x="5682173" y="1373939"/>
                  </a:cubicBezTo>
                  <a:cubicBezTo>
                    <a:pt x="5682432" y="1374036"/>
                    <a:pt x="5682594" y="1374101"/>
                    <a:pt x="5682755" y="1374198"/>
                  </a:cubicBezTo>
                  <a:cubicBezTo>
                    <a:pt x="5682594" y="1374522"/>
                    <a:pt x="5682432" y="1374845"/>
                    <a:pt x="5682238" y="1375201"/>
                  </a:cubicBezTo>
                  <a:cubicBezTo>
                    <a:pt x="5682076" y="1375104"/>
                    <a:pt x="5681914" y="1375104"/>
                    <a:pt x="5681656" y="1375007"/>
                  </a:cubicBezTo>
                  <a:cubicBezTo>
                    <a:pt x="5681817" y="1375104"/>
                    <a:pt x="5682011" y="1375201"/>
                    <a:pt x="5682173" y="1375265"/>
                  </a:cubicBezTo>
                  <a:cubicBezTo>
                    <a:pt x="5681817" y="1376171"/>
                    <a:pt x="5681753" y="1377271"/>
                    <a:pt x="5682076" y="1378402"/>
                  </a:cubicBezTo>
                  <a:lnTo>
                    <a:pt x="5680686" y="1381960"/>
                  </a:lnTo>
                  <a:lnTo>
                    <a:pt x="5680588" y="1381960"/>
                  </a:lnTo>
                  <a:cubicBezTo>
                    <a:pt x="5680427" y="1382154"/>
                    <a:pt x="5680265" y="1382219"/>
                    <a:pt x="5680265" y="1382380"/>
                  </a:cubicBezTo>
                  <a:cubicBezTo>
                    <a:pt x="5680265" y="1382477"/>
                    <a:pt x="5680362" y="1382542"/>
                    <a:pt x="5680427" y="1382639"/>
                  </a:cubicBezTo>
                  <a:lnTo>
                    <a:pt x="5680362" y="1382898"/>
                  </a:lnTo>
                  <a:cubicBezTo>
                    <a:pt x="5680265" y="1382898"/>
                    <a:pt x="5680168" y="1382898"/>
                    <a:pt x="5680265" y="1382963"/>
                  </a:cubicBezTo>
                  <a:lnTo>
                    <a:pt x="5679683" y="1384612"/>
                  </a:lnTo>
                  <a:cubicBezTo>
                    <a:pt x="5679198" y="1384450"/>
                    <a:pt x="5678680" y="1384224"/>
                    <a:pt x="5678292" y="1384127"/>
                  </a:cubicBezTo>
                  <a:cubicBezTo>
                    <a:pt x="5678519" y="1384386"/>
                    <a:pt x="5678680" y="1384547"/>
                    <a:pt x="5678842" y="1384612"/>
                  </a:cubicBezTo>
                  <a:cubicBezTo>
                    <a:pt x="5679101" y="1384612"/>
                    <a:pt x="5679424" y="1384709"/>
                    <a:pt x="5679683" y="1384709"/>
                  </a:cubicBezTo>
                  <a:cubicBezTo>
                    <a:pt x="5679263" y="1385938"/>
                    <a:pt x="5678842" y="1387199"/>
                    <a:pt x="5678454" y="1388525"/>
                  </a:cubicBezTo>
                  <a:cubicBezTo>
                    <a:pt x="5678195" y="1388428"/>
                    <a:pt x="5677872" y="1388266"/>
                    <a:pt x="5677516" y="1388169"/>
                  </a:cubicBezTo>
                  <a:cubicBezTo>
                    <a:pt x="5677872" y="1388363"/>
                    <a:pt x="5678098" y="1388525"/>
                    <a:pt x="5678454" y="1388687"/>
                  </a:cubicBezTo>
                  <a:cubicBezTo>
                    <a:pt x="5678034" y="1390078"/>
                    <a:pt x="5677775" y="1391501"/>
                    <a:pt x="5677516" y="1392891"/>
                  </a:cubicBezTo>
                  <a:cubicBezTo>
                    <a:pt x="5677290" y="1392891"/>
                    <a:pt x="5676934" y="1392826"/>
                    <a:pt x="5676611" y="1392729"/>
                  </a:cubicBezTo>
                  <a:cubicBezTo>
                    <a:pt x="5676934" y="1392891"/>
                    <a:pt x="5677193" y="1392988"/>
                    <a:pt x="5677354" y="1393085"/>
                  </a:cubicBezTo>
                  <a:lnTo>
                    <a:pt x="5677451" y="1393085"/>
                  </a:lnTo>
                  <a:lnTo>
                    <a:pt x="5677354" y="1393732"/>
                  </a:lnTo>
                  <a:lnTo>
                    <a:pt x="5677354" y="1394152"/>
                  </a:lnTo>
                  <a:cubicBezTo>
                    <a:pt x="5677193" y="1394217"/>
                    <a:pt x="5676869" y="1394217"/>
                    <a:pt x="5676772" y="1394314"/>
                  </a:cubicBezTo>
                  <a:cubicBezTo>
                    <a:pt x="5676546" y="1394476"/>
                    <a:pt x="5676222" y="1394638"/>
                    <a:pt x="5675867" y="1394799"/>
                  </a:cubicBezTo>
                  <a:lnTo>
                    <a:pt x="5675543" y="1394735"/>
                  </a:lnTo>
                  <a:lnTo>
                    <a:pt x="5675543" y="1394799"/>
                  </a:lnTo>
                  <a:cubicBezTo>
                    <a:pt x="5675608" y="1394799"/>
                    <a:pt x="5675705" y="1394799"/>
                    <a:pt x="5675802" y="1394799"/>
                  </a:cubicBezTo>
                  <a:cubicBezTo>
                    <a:pt x="5676125" y="1394896"/>
                    <a:pt x="5676384" y="1394896"/>
                    <a:pt x="5676869" y="1395058"/>
                  </a:cubicBezTo>
                  <a:cubicBezTo>
                    <a:pt x="5676869" y="1395155"/>
                    <a:pt x="5677128" y="1395381"/>
                    <a:pt x="5677128" y="1395543"/>
                  </a:cubicBezTo>
                  <a:cubicBezTo>
                    <a:pt x="5677128" y="1395640"/>
                    <a:pt x="5676934" y="1395640"/>
                    <a:pt x="5676611" y="1395640"/>
                  </a:cubicBezTo>
                  <a:cubicBezTo>
                    <a:pt x="5676546" y="1395640"/>
                    <a:pt x="5676449" y="1395705"/>
                    <a:pt x="5676449" y="1395802"/>
                  </a:cubicBezTo>
                  <a:lnTo>
                    <a:pt x="5676546" y="1395899"/>
                  </a:lnTo>
                  <a:cubicBezTo>
                    <a:pt x="5676546" y="1395899"/>
                    <a:pt x="5676772" y="1395899"/>
                    <a:pt x="5677031" y="1395964"/>
                  </a:cubicBezTo>
                  <a:lnTo>
                    <a:pt x="5677128" y="1396061"/>
                  </a:lnTo>
                  <a:lnTo>
                    <a:pt x="5677128" y="1396222"/>
                  </a:lnTo>
                  <a:cubicBezTo>
                    <a:pt x="5677031" y="1396222"/>
                    <a:pt x="5676772" y="1396125"/>
                    <a:pt x="5676772" y="1396125"/>
                  </a:cubicBezTo>
                  <a:cubicBezTo>
                    <a:pt x="5676708" y="1396061"/>
                    <a:pt x="5676611" y="1395964"/>
                    <a:pt x="5676611" y="1395964"/>
                  </a:cubicBezTo>
                  <a:cubicBezTo>
                    <a:pt x="5676772" y="1396125"/>
                    <a:pt x="5677031" y="1396384"/>
                    <a:pt x="5676708" y="1396384"/>
                  </a:cubicBezTo>
                  <a:cubicBezTo>
                    <a:pt x="5676222" y="1396384"/>
                    <a:pt x="5676449" y="1396643"/>
                    <a:pt x="5676611" y="1396869"/>
                  </a:cubicBezTo>
                  <a:cubicBezTo>
                    <a:pt x="5676869" y="1397290"/>
                    <a:pt x="5675705" y="1396707"/>
                    <a:pt x="5675543" y="1396966"/>
                  </a:cubicBezTo>
                  <a:cubicBezTo>
                    <a:pt x="5675964" y="1397225"/>
                    <a:pt x="5676708" y="1397613"/>
                    <a:pt x="5676708" y="1397969"/>
                  </a:cubicBezTo>
                  <a:cubicBezTo>
                    <a:pt x="5676449" y="1397872"/>
                    <a:pt x="5676222" y="1397775"/>
                    <a:pt x="5675867" y="1397710"/>
                  </a:cubicBezTo>
                  <a:lnTo>
                    <a:pt x="5676546" y="1398616"/>
                  </a:lnTo>
                  <a:cubicBezTo>
                    <a:pt x="5676384" y="1398616"/>
                    <a:pt x="5676125" y="1398713"/>
                    <a:pt x="5675964" y="1398713"/>
                  </a:cubicBezTo>
                  <a:cubicBezTo>
                    <a:pt x="5675705" y="1398777"/>
                    <a:pt x="5676934" y="1399295"/>
                    <a:pt x="5676125" y="1399198"/>
                  </a:cubicBezTo>
                  <a:cubicBezTo>
                    <a:pt x="5675802" y="1399198"/>
                    <a:pt x="5675867" y="1399456"/>
                    <a:pt x="5675705" y="1399521"/>
                  </a:cubicBezTo>
                  <a:cubicBezTo>
                    <a:pt x="5675608" y="1399618"/>
                    <a:pt x="5675608" y="1399618"/>
                    <a:pt x="5675608" y="1399683"/>
                  </a:cubicBezTo>
                  <a:cubicBezTo>
                    <a:pt x="5675802" y="1399780"/>
                    <a:pt x="5675964" y="1399844"/>
                    <a:pt x="5676222" y="1399941"/>
                  </a:cubicBezTo>
                  <a:lnTo>
                    <a:pt x="5675479" y="1400782"/>
                  </a:lnTo>
                  <a:cubicBezTo>
                    <a:pt x="5675123" y="1400685"/>
                    <a:pt x="5674702" y="1400588"/>
                    <a:pt x="5674217" y="1400524"/>
                  </a:cubicBezTo>
                  <a:cubicBezTo>
                    <a:pt x="5674541" y="1400782"/>
                    <a:pt x="5674864" y="1400944"/>
                    <a:pt x="5675220" y="1401170"/>
                  </a:cubicBezTo>
                  <a:cubicBezTo>
                    <a:pt x="5674799" y="1401170"/>
                    <a:pt x="5674476" y="1401106"/>
                    <a:pt x="5673959" y="1401106"/>
                  </a:cubicBezTo>
                  <a:cubicBezTo>
                    <a:pt x="5674314" y="1401267"/>
                    <a:pt x="5674476" y="1401429"/>
                    <a:pt x="5674702" y="1401526"/>
                  </a:cubicBezTo>
                  <a:cubicBezTo>
                    <a:pt x="5674702" y="1401753"/>
                    <a:pt x="5674799" y="1402011"/>
                    <a:pt x="5674799" y="1402173"/>
                  </a:cubicBezTo>
                  <a:cubicBezTo>
                    <a:pt x="5674799" y="1402270"/>
                    <a:pt x="5674638" y="1402335"/>
                    <a:pt x="5675123" y="1402593"/>
                  </a:cubicBezTo>
                  <a:lnTo>
                    <a:pt x="5675058" y="1402658"/>
                  </a:lnTo>
                  <a:cubicBezTo>
                    <a:pt x="5674056" y="1402335"/>
                    <a:pt x="5674379" y="1402658"/>
                    <a:pt x="5674476" y="1402852"/>
                  </a:cubicBezTo>
                  <a:lnTo>
                    <a:pt x="5674702" y="1403176"/>
                  </a:lnTo>
                  <a:cubicBezTo>
                    <a:pt x="5674541" y="1403499"/>
                    <a:pt x="5674314" y="1403758"/>
                    <a:pt x="5674153" y="1404081"/>
                  </a:cubicBezTo>
                  <a:cubicBezTo>
                    <a:pt x="5673538" y="1405245"/>
                    <a:pt x="5673053" y="1406410"/>
                    <a:pt x="5672633" y="1407639"/>
                  </a:cubicBezTo>
                  <a:cubicBezTo>
                    <a:pt x="5672245" y="1407574"/>
                    <a:pt x="5672245" y="1407800"/>
                    <a:pt x="5671662" y="1407574"/>
                  </a:cubicBezTo>
                  <a:cubicBezTo>
                    <a:pt x="5671986" y="1407736"/>
                    <a:pt x="5672245" y="1407897"/>
                    <a:pt x="5672471" y="1407962"/>
                  </a:cubicBezTo>
                  <a:lnTo>
                    <a:pt x="5672406" y="1408318"/>
                  </a:lnTo>
                  <a:lnTo>
                    <a:pt x="5672148" y="1408318"/>
                  </a:lnTo>
                  <a:lnTo>
                    <a:pt x="5672406" y="1408382"/>
                  </a:lnTo>
                  <a:lnTo>
                    <a:pt x="5672406" y="1408479"/>
                  </a:lnTo>
                  <a:lnTo>
                    <a:pt x="5671889" y="1409126"/>
                  </a:lnTo>
                  <a:cubicBezTo>
                    <a:pt x="5670919" y="1408868"/>
                    <a:pt x="5670660" y="1409288"/>
                    <a:pt x="5669399" y="1409062"/>
                  </a:cubicBezTo>
                  <a:cubicBezTo>
                    <a:pt x="5670336" y="1409385"/>
                    <a:pt x="5670822" y="1409547"/>
                    <a:pt x="5671468" y="1409708"/>
                  </a:cubicBezTo>
                  <a:cubicBezTo>
                    <a:pt x="5670919" y="1409708"/>
                    <a:pt x="5670401" y="1409708"/>
                    <a:pt x="5670013" y="1409708"/>
                  </a:cubicBezTo>
                  <a:cubicBezTo>
                    <a:pt x="5671080" y="1410129"/>
                    <a:pt x="5670078" y="1410129"/>
                    <a:pt x="5670563" y="1410388"/>
                  </a:cubicBezTo>
                  <a:cubicBezTo>
                    <a:pt x="5670563" y="1410388"/>
                    <a:pt x="5670498" y="1410388"/>
                    <a:pt x="5670498" y="1410452"/>
                  </a:cubicBezTo>
                  <a:cubicBezTo>
                    <a:pt x="5670013" y="1410549"/>
                    <a:pt x="5669593" y="1410614"/>
                    <a:pt x="5669075" y="1410776"/>
                  </a:cubicBezTo>
                  <a:lnTo>
                    <a:pt x="5669819" y="1412037"/>
                  </a:lnTo>
                  <a:lnTo>
                    <a:pt x="5669754" y="1412199"/>
                  </a:lnTo>
                  <a:lnTo>
                    <a:pt x="5669657" y="1412360"/>
                  </a:lnTo>
                  <a:cubicBezTo>
                    <a:pt x="5668849" y="1412102"/>
                    <a:pt x="5669269" y="1412457"/>
                    <a:pt x="5669269" y="1412619"/>
                  </a:cubicBezTo>
                  <a:cubicBezTo>
                    <a:pt x="5669269" y="1412846"/>
                    <a:pt x="5669010" y="1412943"/>
                    <a:pt x="5668752" y="1413201"/>
                  </a:cubicBezTo>
                  <a:cubicBezTo>
                    <a:pt x="5668493" y="1413104"/>
                    <a:pt x="5668170" y="1413007"/>
                    <a:pt x="5667943" y="1413007"/>
                  </a:cubicBezTo>
                  <a:cubicBezTo>
                    <a:pt x="5667749" y="1413201"/>
                    <a:pt x="5668590" y="1413686"/>
                    <a:pt x="5667587" y="1413525"/>
                  </a:cubicBezTo>
                  <a:cubicBezTo>
                    <a:pt x="5667523" y="1413525"/>
                    <a:pt x="5667587" y="1413783"/>
                    <a:pt x="5668105" y="1413848"/>
                  </a:cubicBezTo>
                  <a:lnTo>
                    <a:pt x="5668493" y="1414010"/>
                  </a:lnTo>
                  <a:cubicBezTo>
                    <a:pt x="5668428" y="1414010"/>
                    <a:pt x="5668267" y="1414107"/>
                    <a:pt x="5668267" y="1414107"/>
                  </a:cubicBezTo>
                  <a:cubicBezTo>
                    <a:pt x="5667523" y="1413848"/>
                    <a:pt x="5667523" y="1414107"/>
                    <a:pt x="5667005" y="1414010"/>
                  </a:cubicBezTo>
                  <a:lnTo>
                    <a:pt x="5667943" y="1414592"/>
                  </a:lnTo>
                  <a:cubicBezTo>
                    <a:pt x="5667943" y="1415012"/>
                    <a:pt x="5667264" y="1415077"/>
                    <a:pt x="5666197" y="1414915"/>
                  </a:cubicBezTo>
                  <a:cubicBezTo>
                    <a:pt x="5667005" y="1415433"/>
                    <a:pt x="5667426" y="1415853"/>
                    <a:pt x="5667426" y="1416177"/>
                  </a:cubicBezTo>
                  <a:lnTo>
                    <a:pt x="5667264" y="1416500"/>
                  </a:lnTo>
                  <a:cubicBezTo>
                    <a:pt x="5667167" y="1416597"/>
                    <a:pt x="5667005" y="1416662"/>
                    <a:pt x="5666844" y="1416662"/>
                  </a:cubicBezTo>
                  <a:cubicBezTo>
                    <a:pt x="5666585" y="1416759"/>
                    <a:pt x="5666779" y="1416759"/>
                    <a:pt x="5666941" y="1416920"/>
                  </a:cubicBezTo>
                  <a:lnTo>
                    <a:pt x="5667005" y="1416985"/>
                  </a:lnTo>
                  <a:lnTo>
                    <a:pt x="5666423" y="1418149"/>
                  </a:lnTo>
                  <a:cubicBezTo>
                    <a:pt x="5666261" y="1418149"/>
                    <a:pt x="5666100" y="1418085"/>
                    <a:pt x="5665873" y="1418085"/>
                  </a:cubicBezTo>
                  <a:cubicBezTo>
                    <a:pt x="5666035" y="1418246"/>
                    <a:pt x="5666197" y="1418311"/>
                    <a:pt x="5666358" y="1418408"/>
                  </a:cubicBezTo>
                  <a:cubicBezTo>
                    <a:pt x="5665938" y="1419314"/>
                    <a:pt x="5665518" y="1420219"/>
                    <a:pt x="5665194" y="1421125"/>
                  </a:cubicBezTo>
                  <a:cubicBezTo>
                    <a:pt x="5664935" y="1421222"/>
                    <a:pt x="5664871" y="1421286"/>
                    <a:pt x="5664871" y="1421545"/>
                  </a:cubicBezTo>
                  <a:cubicBezTo>
                    <a:pt x="5664935" y="1421804"/>
                    <a:pt x="5664709" y="1421804"/>
                    <a:pt x="5664030" y="1421642"/>
                  </a:cubicBezTo>
                  <a:cubicBezTo>
                    <a:pt x="5663707" y="1421545"/>
                    <a:pt x="5663448" y="1421384"/>
                    <a:pt x="5663060" y="1421222"/>
                  </a:cubicBezTo>
                  <a:lnTo>
                    <a:pt x="5662639" y="1421384"/>
                  </a:lnTo>
                  <a:cubicBezTo>
                    <a:pt x="5662284" y="1421286"/>
                    <a:pt x="5661960" y="1421125"/>
                    <a:pt x="5661313" y="1420963"/>
                  </a:cubicBezTo>
                  <a:cubicBezTo>
                    <a:pt x="5661540" y="1421222"/>
                    <a:pt x="5661637" y="1421286"/>
                    <a:pt x="5661798" y="1421384"/>
                  </a:cubicBezTo>
                  <a:cubicBezTo>
                    <a:pt x="5662866" y="1421804"/>
                    <a:pt x="5662866" y="1421804"/>
                    <a:pt x="5663060" y="1422127"/>
                  </a:cubicBezTo>
                  <a:cubicBezTo>
                    <a:pt x="5663124" y="1422386"/>
                    <a:pt x="5662639" y="1422386"/>
                    <a:pt x="5663189" y="1422709"/>
                  </a:cubicBezTo>
                  <a:cubicBezTo>
                    <a:pt x="5663448" y="1422871"/>
                    <a:pt x="5663124" y="1423033"/>
                    <a:pt x="5663060" y="1423130"/>
                  </a:cubicBezTo>
                  <a:cubicBezTo>
                    <a:pt x="5662801" y="1423356"/>
                    <a:pt x="5662704" y="1423550"/>
                    <a:pt x="5662801" y="1423874"/>
                  </a:cubicBezTo>
                  <a:lnTo>
                    <a:pt x="5662866" y="1423874"/>
                  </a:lnTo>
                  <a:lnTo>
                    <a:pt x="5662801" y="1423874"/>
                  </a:lnTo>
                  <a:cubicBezTo>
                    <a:pt x="5662866" y="1423938"/>
                    <a:pt x="5662866" y="1424132"/>
                    <a:pt x="5663060" y="1424294"/>
                  </a:cubicBezTo>
                  <a:cubicBezTo>
                    <a:pt x="5662704" y="1424132"/>
                    <a:pt x="5662542" y="1424035"/>
                    <a:pt x="5662381" y="1423938"/>
                  </a:cubicBezTo>
                  <a:cubicBezTo>
                    <a:pt x="5662219" y="1423874"/>
                    <a:pt x="5662057" y="1423777"/>
                    <a:pt x="5661895" y="1423615"/>
                  </a:cubicBezTo>
                  <a:cubicBezTo>
                    <a:pt x="5661378" y="1423615"/>
                    <a:pt x="5661475" y="1423777"/>
                    <a:pt x="5661637" y="1424035"/>
                  </a:cubicBezTo>
                  <a:cubicBezTo>
                    <a:pt x="5661734" y="1424132"/>
                    <a:pt x="5662219" y="1424456"/>
                    <a:pt x="5661475" y="1424359"/>
                  </a:cubicBezTo>
                  <a:cubicBezTo>
                    <a:pt x="5661540" y="1424456"/>
                    <a:pt x="5661540" y="1424521"/>
                    <a:pt x="5661734" y="1424618"/>
                  </a:cubicBezTo>
                  <a:cubicBezTo>
                    <a:pt x="5662219" y="1425038"/>
                    <a:pt x="5662639" y="1425361"/>
                    <a:pt x="5662381" y="1425620"/>
                  </a:cubicBezTo>
                  <a:cubicBezTo>
                    <a:pt x="5661960" y="1426008"/>
                    <a:pt x="5662122" y="1426590"/>
                    <a:pt x="5661637" y="1427011"/>
                  </a:cubicBezTo>
                  <a:cubicBezTo>
                    <a:pt x="5661216" y="1427334"/>
                    <a:pt x="5661313" y="1427334"/>
                    <a:pt x="5660311" y="1427431"/>
                  </a:cubicBezTo>
                  <a:cubicBezTo>
                    <a:pt x="5660634" y="1427593"/>
                    <a:pt x="5661055" y="1427755"/>
                    <a:pt x="5661216" y="1427916"/>
                  </a:cubicBezTo>
                  <a:cubicBezTo>
                    <a:pt x="5661378" y="1428078"/>
                    <a:pt x="5661119" y="1428175"/>
                    <a:pt x="5661055" y="1428272"/>
                  </a:cubicBezTo>
                  <a:cubicBezTo>
                    <a:pt x="5660990" y="1428434"/>
                    <a:pt x="5660731" y="1428434"/>
                    <a:pt x="5661055" y="1428660"/>
                  </a:cubicBezTo>
                  <a:cubicBezTo>
                    <a:pt x="5661216" y="1428757"/>
                    <a:pt x="5660569" y="1428822"/>
                    <a:pt x="5660634" y="1428919"/>
                  </a:cubicBezTo>
                  <a:cubicBezTo>
                    <a:pt x="5660796" y="1429081"/>
                    <a:pt x="5660731" y="1429178"/>
                    <a:pt x="5660634" y="1429242"/>
                  </a:cubicBezTo>
                  <a:cubicBezTo>
                    <a:pt x="5660472" y="1429501"/>
                    <a:pt x="5660214" y="1429760"/>
                    <a:pt x="5660052" y="1430083"/>
                  </a:cubicBezTo>
                  <a:cubicBezTo>
                    <a:pt x="5659987" y="1430245"/>
                    <a:pt x="5659664" y="1430342"/>
                    <a:pt x="5659890" y="1430568"/>
                  </a:cubicBezTo>
                  <a:cubicBezTo>
                    <a:pt x="5659987" y="1430665"/>
                    <a:pt x="5659405" y="1430730"/>
                    <a:pt x="5659826" y="1430989"/>
                  </a:cubicBezTo>
                  <a:cubicBezTo>
                    <a:pt x="5659987" y="1431086"/>
                    <a:pt x="5659826" y="1431248"/>
                    <a:pt x="5659664" y="1431248"/>
                  </a:cubicBezTo>
                  <a:cubicBezTo>
                    <a:pt x="5658726" y="1431409"/>
                    <a:pt x="5659049" y="1431636"/>
                    <a:pt x="5659470" y="1431991"/>
                  </a:cubicBezTo>
                  <a:cubicBezTo>
                    <a:pt x="5659567" y="1432056"/>
                    <a:pt x="5659567" y="1432153"/>
                    <a:pt x="5659567" y="1432153"/>
                  </a:cubicBezTo>
                  <a:cubicBezTo>
                    <a:pt x="5658403" y="1432218"/>
                    <a:pt x="5659243" y="1432573"/>
                    <a:pt x="5659308" y="1432800"/>
                  </a:cubicBezTo>
                  <a:cubicBezTo>
                    <a:pt x="5659405" y="1432962"/>
                    <a:pt x="5659470" y="1433156"/>
                    <a:pt x="5659243" y="1433317"/>
                  </a:cubicBezTo>
                  <a:cubicBezTo>
                    <a:pt x="5659049" y="1433382"/>
                    <a:pt x="5658888" y="1433479"/>
                    <a:pt x="5659243" y="1433544"/>
                  </a:cubicBezTo>
                  <a:cubicBezTo>
                    <a:pt x="5659405" y="1433641"/>
                    <a:pt x="5659470" y="1433705"/>
                    <a:pt x="5659405" y="1433802"/>
                  </a:cubicBezTo>
                  <a:cubicBezTo>
                    <a:pt x="5658985" y="1434223"/>
                    <a:pt x="5659890" y="1434708"/>
                    <a:pt x="5659567" y="1435128"/>
                  </a:cubicBezTo>
                  <a:cubicBezTo>
                    <a:pt x="5660569" y="1435387"/>
                    <a:pt x="5659987" y="1435711"/>
                    <a:pt x="5659987" y="1436034"/>
                  </a:cubicBezTo>
                  <a:cubicBezTo>
                    <a:pt x="5659987" y="1436131"/>
                    <a:pt x="5660052" y="1436131"/>
                    <a:pt x="5660149" y="1436196"/>
                  </a:cubicBezTo>
                  <a:cubicBezTo>
                    <a:pt x="5660472" y="1436293"/>
                    <a:pt x="5660569" y="1436293"/>
                    <a:pt x="5660569" y="1436357"/>
                  </a:cubicBezTo>
                  <a:lnTo>
                    <a:pt x="5661313" y="1436293"/>
                  </a:lnTo>
                  <a:lnTo>
                    <a:pt x="5661313" y="1436551"/>
                  </a:lnTo>
                  <a:cubicBezTo>
                    <a:pt x="5661055" y="1436616"/>
                    <a:pt x="5660796" y="1436616"/>
                    <a:pt x="5660634" y="1436713"/>
                  </a:cubicBezTo>
                  <a:lnTo>
                    <a:pt x="5660796" y="1436940"/>
                  </a:lnTo>
                  <a:cubicBezTo>
                    <a:pt x="5660375" y="1437037"/>
                    <a:pt x="5660990" y="1437101"/>
                    <a:pt x="5660375" y="1437295"/>
                  </a:cubicBezTo>
                  <a:cubicBezTo>
                    <a:pt x="5660893" y="1437360"/>
                    <a:pt x="5661055" y="1437360"/>
                    <a:pt x="5661216" y="1437457"/>
                  </a:cubicBezTo>
                  <a:lnTo>
                    <a:pt x="5661216" y="1437845"/>
                  </a:lnTo>
                  <a:cubicBezTo>
                    <a:pt x="5660634" y="1437942"/>
                    <a:pt x="5659890" y="1438039"/>
                    <a:pt x="5658985" y="1438104"/>
                  </a:cubicBezTo>
                  <a:lnTo>
                    <a:pt x="5658888" y="1438104"/>
                  </a:lnTo>
                  <a:cubicBezTo>
                    <a:pt x="5659405" y="1438201"/>
                    <a:pt x="5659729" y="1438363"/>
                    <a:pt x="5660634" y="1438363"/>
                  </a:cubicBezTo>
                  <a:cubicBezTo>
                    <a:pt x="5660796" y="1438363"/>
                    <a:pt x="5660893" y="1438427"/>
                    <a:pt x="5661055" y="1438427"/>
                  </a:cubicBezTo>
                  <a:cubicBezTo>
                    <a:pt x="5661378" y="1438524"/>
                    <a:pt x="5660214" y="1438783"/>
                    <a:pt x="5660893" y="1438848"/>
                  </a:cubicBezTo>
                  <a:cubicBezTo>
                    <a:pt x="5661055" y="1438848"/>
                    <a:pt x="5661119" y="1438945"/>
                    <a:pt x="5661216" y="1438945"/>
                  </a:cubicBezTo>
                  <a:lnTo>
                    <a:pt x="5661216" y="1439365"/>
                  </a:lnTo>
                  <a:cubicBezTo>
                    <a:pt x="5661055" y="1439430"/>
                    <a:pt x="5660893" y="1439591"/>
                    <a:pt x="5660958" y="1439688"/>
                  </a:cubicBezTo>
                  <a:cubicBezTo>
                    <a:pt x="5661119" y="1439688"/>
                    <a:pt x="5661216" y="1439753"/>
                    <a:pt x="5661216" y="1439753"/>
                  </a:cubicBezTo>
                  <a:cubicBezTo>
                    <a:pt x="5661216" y="1439915"/>
                    <a:pt x="5660634" y="1440109"/>
                    <a:pt x="5660472" y="1440271"/>
                  </a:cubicBezTo>
                  <a:cubicBezTo>
                    <a:pt x="5661216" y="1440432"/>
                    <a:pt x="5661216" y="1440756"/>
                    <a:pt x="5660569" y="1441241"/>
                  </a:cubicBezTo>
                  <a:lnTo>
                    <a:pt x="5661216" y="1441338"/>
                  </a:lnTo>
                  <a:cubicBezTo>
                    <a:pt x="5660472" y="1441661"/>
                    <a:pt x="5660958" y="1441661"/>
                    <a:pt x="5661055" y="1441823"/>
                  </a:cubicBezTo>
                  <a:cubicBezTo>
                    <a:pt x="5661119" y="1441985"/>
                    <a:pt x="5660731" y="1442340"/>
                    <a:pt x="5661055" y="1442340"/>
                  </a:cubicBezTo>
                  <a:cubicBezTo>
                    <a:pt x="5661475" y="1442405"/>
                    <a:pt x="5660472" y="1442826"/>
                    <a:pt x="5661216" y="1442761"/>
                  </a:cubicBezTo>
                  <a:cubicBezTo>
                    <a:pt x="5660796" y="1442923"/>
                    <a:pt x="5660472" y="1443084"/>
                    <a:pt x="5659987" y="1443311"/>
                  </a:cubicBezTo>
                  <a:cubicBezTo>
                    <a:pt x="5660569" y="1443246"/>
                    <a:pt x="5660958" y="1443149"/>
                    <a:pt x="5661540" y="1443149"/>
                  </a:cubicBezTo>
                  <a:lnTo>
                    <a:pt x="5661540" y="1443246"/>
                  </a:lnTo>
                  <a:cubicBezTo>
                    <a:pt x="5661475" y="1443408"/>
                    <a:pt x="5661734" y="1443505"/>
                    <a:pt x="5661216" y="1443828"/>
                  </a:cubicBezTo>
                  <a:cubicBezTo>
                    <a:pt x="5661055" y="1443893"/>
                    <a:pt x="5661475" y="1443990"/>
                    <a:pt x="5661378" y="1444055"/>
                  </a:cubicBezTo>
                  <a:cubicBezTo>
                    <a:pt x="5661313" y="1444249"/>
                    <a:pt x="5661475" y="1444152"/>
                    <a:pt x="5661734" y="1444152"/>
                  </a:cubicBezTo>
                  <a:lnTo>
                    <a:pt x="5661798" y="1444475"/>
                  </a:lnTo>
                  <a:lnTo>
                    <a:pt x="5661313" y="1444895"/>
                  </a:lnTo>
                  <a:lnTo>
                    <a:pt x="5661895" y="1444992"/>
                  </a:lnTo>
                  <a:lnTo>
                    <a:pt x="5661960" y="1445380"/>
                  </a:lnTo>
                  <a:lnTo>
                    <a:pt x="5661637" y="1445639"/>
                  </a:lnTo>
                  <a:cubicBezTo>
                    <a:pt x="5661798" y="1445575"/>
                    <a:pt x="5661895" y="1445639"/>
                    <a:pt x="5662057" y="1445575"/>
                  </a:cubicBezTo>
                  <a:cubicBezTo>
                    <a:pt x="5662219" y="1446383"/>
                    <a:pt x="5662445" y="1447127"/>
                    <a:pt x="5662704" y="1447968"/>
                  </a:cubicBezTo>
                  <a:cubicBezTo>
                    <a:pt x="5662542" y="1448032"/>
                    <a:pt x="5662381" y="1448194"/>
                    <a:pt x="5662057" y="1448550"/>
                  </a:cubicBezTo>
                  <a:cubicBezTo>
                    <a:pt x="5662219" y="1448550"/>
                    <a:pt x="5662542" y="1448453"/>
                    <a:pt x="5662801" y="1448453"/>
                  </a:cubicBezTo>
                  <a:lnTo>
                    <a:pt x="5663124" y="1449358"/>
                  </a:lnTo>
                  <a:cubicBezTo>
                    <a:pt x="5662801" y="1449520"/>
                    <a:pt x="5662445" y="1449876"/>
                    <a:pt x="5662122" y="1450102"/>
                  </a:cubicBezTo>
                  <a:cubicBezTo>
                    <a:pt x="5662445" y="1450102"/>
                    <a:pt x="5662866" y="1449876"/>
                    <a:pt x="5663189" y="1449617"/>
                  </a:cubicBezTo>
                  <a:lnTo>
                    <a:pt x="5663383" y="1449941"/>
                  </a:lnTo>
                  <a:lnTo>
                    <a:pt x="5663286" y="1450038"/>
                  </a:lnTo>
                  <a:lnTo>
                    <a:pt x="5663383" y="1450038"/>
                  </a:lnTo>
                  <a:cubicBezTo>
                    <a:pt x="5663545" y="1450458"/>
                    <a:pt x="5663707" y="1450943"/>
                    <a:pt x="5663868" y="1451364"/>
                  </a:cubicBezTo>
                  <a:lnTo>
                    <a:pt x="5664127" y="1451849"/>
                  </a:lnTo>
                  <a:cubicBezTo>
                    <a:pt x="5664127" y="1451946"/>
                    <a:pt x="5664127" y="1451946"/>
                    <a:pt x="5664127" y="1452010"/>
                  </a:cubicBezTo>
                  <a:cubicBezTo>
                    <a:pt x="5663448" y="1452334"/>
                    <a:pt x="5663060" y="1452528"/>
                    <a:pt x="5663286" y="1452690"/>
                  </a:cubicBezTo>
                  <a:cubicBezTo>
                    <a:pt x="5663545" y="1452431"/>
                    <a:pt x="5663804" y="1452269"/>
                    <a:pt x="5664127" y="1452010"/>
                  </a:cubicBezTo>
                  <a:cubicBezTo>
                    <a:pt x="5664127" y="1452010"/>
                    <a:pt x="5664127" y="1452010"/>
                    <a:pt x="5664192" y="1452010"/>
                  </a:cubicBezTo>
                  <a:lnTo>
                    <a:pt x="5664353" y="1452431"/>
                  </a:lnTo>
                  <a:lnTo>
                    <a:pt x="5664289" y="1452528"/>
                  </a:lnTo>
                  <a:cubicBezTo>
                    <a:pt x="5664353" y="1452528"/>
                    <a:pt x="5664353" y="1452528"/>
                    <a:pt x="5664353" y="1452528"/>
                  </a:cubicBezTo>
                  <a:lnTo>
                    <a:pt x="5664709" y="1453272"/>
                  </a:lnTo>
                  <a:cubicBezTo>
                    <a:pt x="5664030" y="1453433"/>
                    <a:pt x="5663448" y="1453498"/>
                    <a:pt x="5662284" y="1454242"/>
                  </a:cubicBezTo>
                  <a:cubicBezTo>
                    <a:pt x="5662801" y="1454177"/>
                    <a:pt x="5663189" y="1454177"/>
                    <a:pt x="5663545" y="1454080"/>
                  </a:cubicBezTo>
                  <a:cubicBezTo>
                    <a:pt x="5663965" y="1453757"/>
                    <a:pt x="5664289" y="1453595"/>
                    <a:pt x="5664709" y="1453272"/>
                  </a:cubicBezTo>
                  <a:cubicBezTo>
                    <a:pt x="5666035" y="1456570"/>
                    <a:pt x="5667329" y="1460063"/>
                    <a:pt x="5670498" y="1462295"/>
                  </a:cubicBezTo>
                  <a:lnTo>
                    <a:pt x="5670013" y="1462618"/>
                  </a:lnTo>
                  <a:cubicBezTo>
                    <a:pt x="5669916" y="1462942"/>
                    <a:pt x="5670013" y="1462877"/>
                    <a:pt x="5670660" y="1462456"/>
                  </a:cubicBezTo>
                  <a:cubicBezTo>
                    <a:pt x="5670822" y="1462521"/>
                    <a:pt x="5671080" y="1462683"/>
                    <a:pt x="5671242" y="1462780"/>
                  </a:cubicBezTo>
                  <a:cubicBezTo>
                    <a:pt x="5671242" y="1462942"/>
                    <a:pt x="5670983" y="1463459"/>
                    <a:pt x="5671242" y="1463362"/>
                  </a:cubicBezTo>
                  <a:cubicBezTo>
                    <a:pt x="5671339" y="1463362"/>
                    <a:pt x="5671339" y="1463459"/>
                    <a:pt x="5671339" y="1463459"/>
                  </a:cubicBezTo>
                  <a:cubicBezTo>
                    <a:pt x="5670336" y="1465335"/>
                    <a:pt x="5668428" y="1467599"/>
                    <a:pt x="5664353" y="1469669"/>
                  </a:cubicBezTo>
                  <a:cubicBezTo>
                    <a:pt x="5663804" y="1469895"/>
                    <a:pt x="5663286" y="1470154"/>
                    <a:pt x="5662704" y="1470315"/>
                  </a:cubicBezTo>
                  <a:lnTo>
                    <a:pt x="5662866" y="1470057"/>
                  </a:lnTo>
                  <a:cubicBezTo>
                    <a:pt x="5662639" y="1470218"/>
                    <a:pt x="5662445" y="1470315"/>
                    <a:pt x="5662284" y="1470412"/>
                  </a:cubicBezTo>
                  <a:lnTo>
                    <a:pt x="5661637" y="1470574"/>
                  </a:lnTo>
                  <a:cubicBezTo>
                    <a:pt x="5661637" y="1470477"/>
                    <a:pt x="5661637" y="1470477"/>
                    <a:pt x="5661734" y="1470412"/>
                  </a:cubicBezTo>
                  <a:cubicBezTo>
                    <a:pt x="5661798" y="1470218"/>
                    <a:pt x="5662057" y="1469992"/>
                    <a:pt x="5661734" y="1470057"/>
                  </a:cubicBezTo>
                  <a:cubicBezTo>
                    <a:pt x="5661313" y="1470154"/>
                    <a:pt x="5661378" y="1469895"/>
                    <a:pt x="5661475" y="1469669"/>
                  </a:cubicBezTo>
                  <a:cubicBezTo>
                    <a:pt x="5661734" y="1469151"/>
                    <a:pt x="5661378" y="1468989"/>
                    <a:pt x="5661055" y="1468731"/>
                  </a:cubicBezTo>
                  <a:cubicBezTo>
                    <a:pt x="5660893" y="1468666"/>
                    <a:pt x="5661540" y="1467340"/>
                    <a:pt x="5661960" y="1466758"/>
                  </a:cubicBezTo>
                  <a:cubicBezTo>
                    <a:pt x="5661637" y="1466920"/>
                    <a:pt x="5661378" y="1467081"/>
                    <a:pt x="5661216" y="1467243"/>
                  </a:cubicBezTo>
                  <a:cubicBezTo>
                    <a:pt x="5660569" y="1467340"/>
                    <a:pt x="5660731" y="1466920"/>
                    <a:pt x="5659987" y="1467178"/>
                  </a:cubicBezTo>
                  <a:cubicBezTo>
                    <a:pt x="5659826" y="1467243"/>
                    <a:pt x="5659826" y="1467081"/>
                    <a:pt x="5659826" y="1466920"/>
                  </a:cubicBezTo>
                  <a:cubicBezTo>
                    <a:pt x="5659826" y="1466823"/>
                    <a:pt x="5660052" y="1466596"/>
                    <a:pt x="5660052" y="1466596"/>
                  </a:cubicBezTo>
                  <a:cubicBezTo>
                    <a:pt x="5659664" y="1466661"/>
                    <a:pt x="5659146" y="1466823"/>
                    <a:pt x="5659470" y="1466273"/>
                  </a:cubicBezTo>
                  <a:cubicBezTo>
                    <a:pt x="5659664" y="1466014"/>
                    <a:pt x="5659308" y="1465917"/>
                    <a:pt x="5658920" y="1465917"/>
                  </a:cubicBezTo>
                  <a:cubicBezTo>
                    <a:pt x="5658726" y="1465917"/>
                    <a:pt x="5658985" y="1465529"/>
                    <a:pt x="5659049" y="1465270"/>
                  </a:cubicBezTo>
                  <a:cubicBezTo>
                    <a:pt x="5658079" y="1465335"/>
                    <a:pt x="5658079" y="1465335"/>
                    <a:pt x="5659308" y="1464009"/>
                  </a:cubicBezTo>
                  <a:cubicBezTo>
                    <a:pt x="5658985" y="1464203"/>
                    <a:pt x="5658661" y="1464365"/>
                    <a:pt x="5658403" y="1464365"/>
                  </a:cubicBezTo>
                  <a:cubicBezTo>
                    <a:pt x="5658144" y="1464429"/>
                    <a:pt x="5657594" y="1464688"/>
                    <a:pt x="5658144" y="1464203"/>
                  </a:cubicBezTo>
                  <a:cubicBezTo>
                    <a:pt x="5658241" y="1464106"/>
                    <a:pt x="5658241" y="1464009"/>
                    <a:pt x="5658144" y="1464009"/>
                  </a:cubicBezTo>
                  <a:cubicBezTo>
                    <a:pt x="5657238" y="1464268"/>
                    <a:pt x="5657594" y="1463621"/>
                    <a:pt x="5657077" y="1463524"/>
                  </a:cubicBezTo>
                  <a:cubicBezTo>
                    <a:pt x="5656915" y="1463524"/>
                    <a:pt x="5656915" y="1463265"/>
                    <a:pt x="5656915" y="1463103"/>
                  </a:cubicBezTo>
                  <a:cubicBezTo>
                    <a:pt x="5656915" y="1462877"/>
                    <a:pt x="5657400" y="1462456"/>
                    <a:pt x="5656850" y="1462521"/>
                  </a:cubicBezTo>
                  <a:cubicBezTo>
                    <a:pt x="5657238" y="1462133"/>
                    <a:pt x="5656656" y="1462198"/>
                    <a:pt x="5656753" y="1461939"/>
                  </a:cubicBezTo>
                  <a:cubicBezTo>
                    <a:pt x="5656850" y="1461616"/>
                    <a:pt x="5656333" y="1461777"/>
                    <a:pt x="5656333" y="1461551"/>
                  </a:cubicBezTo>
                  <a:cubicBezTo>
                    <a:pt x="5656333" y="1461454"/>
                    <a:pt x="5656236" y="1461454"/>
                    <a:pt x="5656171" y="1461454"/>
                  </a:cubicBezTo>
                  <a:cubicBezTo>
                    <a:pt x="5655007" y="1462036"/>
                    <a:pt x="5655266" y="1461551"/>
                    <a:pt x="5655169" y="1461292"/>
                  </a:cubicBezTo>
                  <a:cubicBezTo>
                    <a:pt x="5655104" y="1460710"/>
                    <a:pt x="5655169" y="1460613"/>
                    <a:pt x="5654683" y="1460613"/>
                  </a:cubicBezTo>
                  <a:cubicBezTo>
                    <a:pt x="5654425" y="1460613"/>
                    <a:pt x="5654166" y="1460613"/>
                    <a:pt x="5654586" y="1460290"/>
                  </a:cubicBezTo>
                  <a:cubicBezTo>
                    <a:pt x="5654683" y="1460225"/>
                    <a:pt x="5654586" y="1460128"/>
                    <a:pt x="5654522" y="1460128"/>
                  </a:cubicBezTo>
                  <a:cubicBezTo>
                    <a:pt x="5654004" y="1460225"/>
                    <a:pt x="5653940" y="1460128"/>
                    <a:pt x="5653940" y="1459869"/>
                  </a:cubicBezTo>
                  <a:cubicBezTo>
                    <a:pt x="5653940" y="1459643"/>
                    <a:pt x="5653681" y="1459643"/>
                    <a:pt x="5653519" y="1459481"/>
                  </a:cubicBezTo>
                  <a:cubicBezTo>
                    <a:pt x="5653357" y="1459384"/>
                    <a:pt x="5653260" y="1459222"/>
                    <a:pt x="5653099" y="1459125"/>
                  </a:cubicBezTo>
                  <a:cubicBezTo>
                    <a:pt x="5652840" y="1456247"/>
                    <a:pt x="5652290" y="1453498"/>
                    <a:pt x="5650220" y="1451687"/>
                  </a:cubicBezTo>
                  <a:cubicBezTo>
                    <a:pt x="5650285" y="1451590"/>
                    <a:pt x="5650285" y="1451525"/>
                    <a:pt x="5650285" y="1451428"/>
                  </a:cubicBezTo>
                  <a:cubicBezTo>
                    <a:pt x="5650285" y="1451364"/>
                    <a:pt x="5650285" y="1451202"/>
                    <a:pt x="5650285" y="1451105"/>
                  </a:cubicBezTo>
                  <a:cubicBezTo>
                    <a:pt x="5650220" y="1451040"/>
                    <a:pt x="5650123" y="1450943"/>
                    <a:pt x="5649865" y="1450943"/>
                  </a:cubicBezTo>
                  <a:cubicBezTo>
                    <a:pt x="5649315" y="1450846"/>
                    <a:pt x="5649315" y="1450684"/>
                    <a:pt x="5650220" y="1450264"/>
                  </a:cubicBezTo>
                  <a:cubicBezTo>
                    <a:pt x="5650382" y="1450199"/>
                    <a:pt x="5650447" y="1450038"/>
                    <a:pt x="5650641" y="1449779"/>
                  </a:cubicBezTo>
                  <a:cubicBezTo>
                    <a:pt x="5650220" y="1449876"/>
                    <a:pt x="5649800" y="1450038"/>
                    <a:pt x="5649218" y="1450199"/>
                  </a:cubicBezTo>
                  <a:cubicBezTo>
                    <a:pt x="5649315" y="1450038"/>
                    <a:pt x="5649379" y="1449876"/>
                    <a:pt x="5649477" y="1449617"/>
                  </a:cubicBezTo>
                  <a:cubicBezTo>
                    <a:pt x="5649056" y="1449617"/>
                    <a:pt x="5649056" y="1449455"/>
                    <a:pt x="5648797" y="1449294"/>
                  </a:cubicBezTo>
                  <a:cubicBezTo>
                    <a:pt x="5648474" y="1449132"/>
                    <a:pt x="5648474" y="1448970"/>
                    <a:pt x="5648700" y="1448615"/>
                  </a:cubicBezTo>
                  <a:cubicBezTo>
                    <a:pt x="5648797" y="1448550"/>
                    <a:pt x="5648700" y="1448453"/>
                    <a:pt x="5648636" y="1448453"/>
                  </a:cubicBezTo>
                  <a:cubicBezTo>
                    <a:pt x="5648054" y="1448291"/>
                    <a:pt x="5648151" y="1447968"/>
                    <a:pt x="5648151" y="1447547"/>
                  </a:cubicBezTo>
                  <a:cubicBezTo>
                    <a:pt x="5648151" y="1447386"/>
                    <a:pt x="5648151" y="1447127"/>
                    <a:pt x="5648054" y="1447062"/>
                  </a:cubicBezTo>
                  <a:cubicBezTo>
                    <a:pt x="5647407" y="1446480"/>
                    <a:pt x="5647407" y="1446480"/>
                    <a:pt x="5648215" y="1445478"/>
                  </a:cubicBezTo>
                  <a:cubicBezTo>
                    <a:pt x="5648312" y="1445380"/>
                    <a:pt x="5648312" y="1445219"/>
                    <a:pt x="5648215" y="1445219"/>
                  </a:cubicBezTo>
                  <a:cubicBezTo>
                    <a:pt x="5647310" y="1445380"/>
                    <a:pt x="5647407" y="1444992"/>
                    <a:pt x="5647148" y="1444831"/>
                  </a:cubicBezTo>
                  <a:cubicBezTo>
                    <a:pt x="5646825" y="1444637"/>
                    <a:pt x="5646825" y="1444313"/>
                    <a:pt x="5646566" y="1444152"/>
                  </a:cubicBezTo>
                  <a:cubicBezTo>
                    <a:pt x="5646501" y="1443990"/>
                    <a:pt x="5647310" y="1443731"/>
                    <a:pt x="5646631" y="1443666"/>
                  </a:cubicBezTo>
                  <a:cubicBezTo>
                    <a:pt x="5646889" y="1443505"/>
                    <a:pt x="5647148" y="1443246"/>
                    <a:pt x="5647568" y="1442987"/>
                  </a:cubicBezTo>
                  <a:cubicBezTo>
                    <a:pt x="5647310" y="1442826"/>
                    <a:pt x="5646566" y="1442761"/>
                    <a:pt x="5645984" y="1442664"/>
                  </a:cubicBezTo>
                  <a:cubicBezTo>
                    <a:pt x="5646081" y="1439106"/>
                    <a:pt x="5646404" y="1435614"/>
                    <a:pt x="5646631" y="1432056"/>
                  </a:cubicBezTo>
                  <a:cubicBezTo>
                    <a:pt x="5646986" y="1426526"/>
                    <a:pt x="5648054" y="1421481"/>
                    <a:pt x="5650026" y="1417503"/>
                  </a:cubicBezTo>
                  <a:cubicBezTo>
                    <a:pt x="5650544" y="1416500"/>
                    <a:pt x="5651126" y="1415659"/>
                    <a:pt x="5651611" y="1414754"/>
                  </a:cubicBezTo>
                  <a:cubicBezTo>
                    <a:pt x="5651352" y="1414851"/>
                    <a:pt x="5651708" y="1414915"/>
                    <a:pt x="5651934" y="1415012"/>
                  </a:cubicBezTo>
                  <a:close/>
                  <a:moveTo>
                    <a:pt x="5821498" y="1366178"/>
                  </a:moveTo>
                  <a:lnTo>
                    <a:pt x="5820269" y="1366566"/>
                  </a:lnTo>
                  <a:lnTo>
                    <a:pt x="5820075" y="1366727"/>
                  </a:lnTo>
                  <a:cubicBezTo>
                    <a:pt x="5820431" y="1366663"/>
                    <a:pt x="5820754" y="1366566"/>
                    <a:pt x="5821174" y="1366501"/>
                  </a:cubicBezTo>
                  <a:cubicBezTo>
                    <a:pt x="5821757" y="1366242"/>
                    <a:pt x="5821660" y="1366178"/>
                    <a:pt x="5821498" y="1366178"/>
                  </a:cubicBezTo>
                  <a:close/>
                  <a:moveTo>
                    <a:pt x="5798148" y="1333610"/>
                  </a:moveTo>
                  <a:cubicBezTo>
                    <a:pt x="5797501" y="1334613"/>
                    <a:pt x="5797404" y="1334872"/>
                    <a:pt x="5797566" y="1335195"/>
                  </a:cubicBezTo>
                  <a:cubicBezTo>
                    <a:pt x="5797727" y="1334775"/>
                    <a:pt x="5797921" y="1334289"/>
                    <a:pt x="5798148" y="1333610"/>
                  </a:cubicBezTo>
                  <a:close/>
                  <a:moveTo>
                    <a:pt x="5795496" y="1340337"/>
                  </a:moveTo>
                  <a:lnTo>
                    <a:pt x="5795431" y="1340564"/>
                  </a:lnTo>
                  <a:close/>
                  <a:moveTo>
                    <a:pt x="5785147" y="1333384"/>
                  </a:moveTo>
                  <a:cubicBezTo>
                    <a:pt x="5785082" y="1333546"/>
                    <a:pt x="5784985" y="1333804"/>
                    <a:pt x="5784888" y="1334128"/>
                  </a:cubicBezTo>
                  <a:cubicBezTo>
                    <a:pt x="5785082" y="1334192"/>
                    <a:pt x="5785147" y="1334128"/>
                    <a:pt x="5785147" y="1333384"/>
                  </a:cubicBezTo>
                  <a:close/>
                  <a:moveTo>
                    <a:pt x="5829357" y="1369638"/>
                  </a:moveTo>
                  <a:cubicBezTo>
                    <a:pt x="5828451" y="1369800"/>
                    <a:pt x="5827707" y="1370058"/>
                    <a:pt x="5827125" y="1370382"/>
                  </a:cubicBezTo>
                  <a:cubicBezTo>
                    <a:pt x="5828031" y="1370317"/>
                    <a:pt x="5828775" y="1370220"/>
                    <a:pt x="5829615" y="1370123"/>
                  </a:cubicBezTo>
                  <a:cubicBezTo>
                    <a:pt x="5829098" y="1370382"/>
                    <a:pt x="5828128" y="1370641"/>
                    <a:pt x="5828289" y="1370867"/>
                  </a:cubicBezTo>
                  <a:cubicBezTo>
                    <a:pt x="5827643" y="1371061"/>
                    <a:pt x="5826963" y="1371223"/>
                    <a:pt x="5826220" y="1371449"/>
                  </a:cubicBezTo>
                  <a:cubicBezTo>
                    <a:pt x="5824958" y="1371611"/>
                    <a:pt x="5823826" y="1371805"/>
                    <a:pt x="5822662" y="1371967"/>
                  </a:cubicBezTo>
                  <a:lnTo>
                    <a:pt x="5822824" y="1371870"/>
                  </a:lnTo>
                  <a:cubicBezTo>
                    <a:pt x="5822759" y="1371870"/>
                    <a:pt x="5822565" y="1371870"/>
                    <a:pt x="5822403" y="1371870"/>
                  </a:cubicBezTo>
                  <a:cubicBezTo>
                    <a:pt x="5822500" y="1371708"/>
                    <a:pt x="5822500" y="1371611"/>
                    <a:pt x="5821757" y="1371805"/>
                  </a:cubicBezTo>
                  <a:cubicBezTo>
                    <a:pt x="5821918" y="1371805"/>
                    <a:pt x="5822080" y="1371870"/>
                    <a:pt x="5822403" y="1371870"/>
                  </a:cubicBezTo>
                  <a:lnTo>
                    <a:pt x="5822403" y="1371967"/>
                  </a:lnTo>
                  <a:cubicBezTo>
                    <a:pt x="5821660" y="1372031"/>
                    <a:pt x="5821013" y="1372128"/>
                    <a:pt x="5820334" y="1372193"/>
                  </a:cubicBezTo>
                  <a:cubicBezTo>
                    <a:pt x="5820269" y="1372031"/>
                    <a:pt x="5820172" y="1371870"/>
                    <a:pt x="5820075" y="1371708"/>
                  </a:cubicBezTo>
                  <a:lnTo>
                    <a:pt x="5820334" y="1371611"/>
                  </a:lnTo>
                  <a:lnTo>
                    <a:pt x="5820075" y="1371611"/>
                  </a:lnTo>
                  <a:lnTo>
                    <a:pt x="5820075" y="1371449"/>
                  </a:lnTo>
                  <a:cubicBezTo>
                    <a:pt x="5821271" y="1371061"/>
                    <a:pt x="5821336" y="1370964"/>
                    <a:pt x="5820334" y="1371061"/>
                  </a:cubicBezTo>
                  <a:cubicBezTo>
                    <a:pt x="5820689" y="1370867"/>
                    <a:pt x="5821077" y="1370641"/>
                    <a:pt x="5821498" y="1370479"/>
                  </a:cubicBezTo>
                  <a:cubicBezTo>
                    <a:pt x="5821336" y="1370479"/>
                    <a:pt x="5821077" y="1370382"/>
                    <a:pt x="5821013" y="1370382"/>
                  </a:cubicBezTo>
                  <a:cubicBezTo>
                    <a:pt x="5820819" y="1370317"/>
                    <a:pt x="5821433" y="1370058"/>
                    <a:pt x="5821757" y="1369800"/>
                  </a:cubicBezTo>
                  <a:cubicBezTo>
                    <a:pt x="5822242" y="1369735"/>
                    <a:pt x="5822662" y="1369735"/>
                    <a:pt x="5823083" y="1369379"/>
                  </a:cubicBezTo>
                  <a:cubicBezTo>
                    <a:pt x="5822824" y="1369379"/>
                    <a:pt x="5822500" y="1369315"/>
                    <a:pt x="5822145" y="1369315"/>
                  </a:cubicBezTo>
                  <a:cubicBezTo>
                    <a:pt x="5822080" y="1369315"/>
                    <a:pt x="5821660" y="1369379"/>
                    <a:pt x="5821174" y="1369541"/>
                  </a:cubicBezTo>
                  <a:cubicBezTo>
                    <a:pt x="5822080" y="1369153"/>
                    <a:pt x="5821271" y="1368991"/>
                    <a:pt x="5823568" y="1368409"/>
                  </a:cubicBezTo>
                  <a:cubicBezTo>
                    <a:pt x="5822986" y="1368474"/>
                    <a:pt x="5822662" y="1368474"/>
                    <a:pt x="5822403" y="1368474"/>
                  </a:cubicBezTo>
                  <a:cubicBezTo>
                    <a:pt x="5822145" y="1368474"/>
                    <a:pt x="5822080" y="1368409"/>
                    <a:pt x="5821918" y="1368409"/>
                  </a:cubicBezTo>
                  <a:cubicBezTo>
                    <a:pt x="5822500" y="1368150"/>
                    <a:pt x="5823083" y="1367827"/>
                    <a:pt x="5823826" y="1367471"/>
                  </a:cubicBezTo>
                  <a:cubicBezTo>
                    <a:pt x="5823244" y="1367568"/>
                    <a:pt x="5822986" y="1367568"/>
                    <a:pt x="5822759" y="1367665"/>
                  </a:cubicBezTo>
                  <a:cubicBezTo>
                    <a:pt x="5822080" y="1367827"/>
                    <a:pt x="5821757" y="1367892"/>
                    <a:pt x="5821336" y="1367892"/>
                  </a:cubicBezTo>
                  <a:lnTo>
                    <a:pt x="5821271" y="1367730"/>
                  </a:lnTo>
                  <a:lnTo>
                    <a:pt x="5822986" y="1366986"/>
                  </a:lnTo>
                  <a:cubicBezTo>
                    <a:pt x="5822403" y="1367245"/>
                    <a:pt x="5821660" y="1367407"/>
                    <a:pt x="5821077" y="1367568"/>
                  </a:cubicBezTo>
                  <a:cubicBezTo>
                    <a:pt x="5820916" y="1367471"/>
                    <a:pt x="5820689" y="1367407"/>
                    <a:pt x="5820431" y="1367310"/>
                  </a:cubicBezTo>
                  <a:cubicBezTo>
                    <a:pt x="5820592" y="1367148"/>
                    <a:pt x="5820495" y="1367083"/>
                    <a:pt x="5820172" y="1367148"/>
                  </a:cubicBezTo>
                  <a:cubicBezTo>
                    <a:pt x="5820075" y="1367148"/>
                    <a:pt x="5820010" y="1367148"/>
                    <a:pt x="5819946" y="1367148"/>
                  </a:cubicBezTo>
                  <a:cubicBezTo>
                    <a:pt x="5819848" y="1366566"/>
                    <a:pt x="5819687" y="1365984"/>
                    <a:pt x="5819525" y="1365337"/>
                  </a:cubicBezTo>
                  <a:lnTo>
                    <a:pt x="5819751" y="1365175"/>
                  </a:lnTo>
                  <a:cubicBezTo>
                    <a:pt x="5819687" y="1365175"/>
                    <a:pt x="5819590" y="1365240"/>
                    <a:pt x="5819525" y="1365240"/>
                  </a:cubicBezTo>
                  <a:lnTo>
                    <a:pt x="5819363" y="1364593"/>
                  </a:lnTo>
                  <a:cubicBezTo>
                    <a:pt x="5819363" y="1364334"/>
                    <a:pt x="5819363" y="1364108"/>
                    <a:pt x="5819363" y="1363914"/>
                  </a:cubicBezTo>
                  <a:lnTo>
                    <a:pt x="5819428" y="1363849"/>
                  </a:lnTo>
                  <a:cubicBezTo>
                    <a:pt x="5819525" y="1363752"/>
                    <a:pt x="5819525" y="1363752"/>
                    <a:pt x="5819525" y="1363687"/>
                  </a:cubicBezTo>
                  <a:lnTo>
                    <a:pt x="5819363" y="1363752"/>
                  </a:lnTo>
                  <a:cubicBezTo>
                    <a:pt x="5819266" y="1363105"/>
                    <a:pt x="5819008" y="1362523"/>
                    <a:pt x="5818620" y="1362038"/>
                  </a:cubicBezTo>
                  <a:cubicBezTo>
                    <a:pt x="5818361" y="1360938"/>
                    <a:pt x="5818199" y="1359871"/>
                    <a:pt x="5818102" y="1358642"/>
                  </a:cubicBezTo>
                  <a:cubicBezTo>
                    <a:pt x="5818620" y="1357898"/>
                    <a:pt x="5818749" y="1357316"/>
                    <a:pt x="5818620" y="1356799"/>
                  </a:cubicBezTo>
                  <a:cubicBezTo>
                    <a:pt x="5816938" y="1354244"/>
                    <a:pt x="5815709" y="1351107"/>
                    <a:pt x="5811408" y="1351107"/>
                  </a:cubicBezTo>
                  <a:cubicBezTo>
                    <a:pt x="5811310" y="1351107"/>
                    <a:pt x="5811246" y="1351107"/>
                    <a:pt x="5811149" y="1351107"/>
                  </a:cubicBezTo>
                  <a:cubicBezTo>
                    <a:pt x="5811246" y="1350913"/>
                    <a:pt x="5811408" y="1350751"/>
                    <a:pt x="5811569" y="1350525"/>
                  </a:cubicBezTo>
                  <a:cubicBezTo>
                    <a:pt x="5811408" y="1350686"/>
                    <a:pt x="5811149" y="1350848"/>
                    <a:pt x="5811084" y="1351010"/>
                  </a:cubicBezTo>
                  <a:lnTo>
                    <a:pt x="5810987" y="1350751"/>
                  </a:lnTo>
                  <a:lnTo>
                    <a:pt x="5811149" y="1350428"/>
                  </a:lnTo>
                  <a:cubicBezTo>
                    <a:pt x="5811084" y="1350525"/>
                    <a:pt x="5810987" y="1350525"/>
                    <a:pt x="5810922" y="1350525"/>
                  </a:cubicBezTo>
                  <a:cubicBezTo>
                    <a:pt x="5810825" y="1350169"/>
                    <a:pt x="5810728" y="1349845"/>
                    <a:pt x="5810567" y="1349522"/>
                  </a:cubicBezTo>
                  <a:lnTo>
                    <a:pt x="5810825" y="1349263"/>
                  </a:lnTo>
                  <a:cubicBezTo>
                    <a:pt x="5810825" y="1349199"/>
                    <a:pt x="5810922" y="1349102"/>
                    <a:pt x="5810922" y="1348940"/>
                  </a:cubicBezTo>
                  <a:cubicBezTo>
                    <a:pt x="5810922" y="1348843"/>
                    <a:pt x="5810987" y="1348778"/>
                    <a:pt x="5811084" y="1348681"/>
                  </a:cubicBezTo>
                  <a:cubicBezTo>
                    <a:pt x="5810922" y="1348778"/>
                    <a:pt x="5810728" y="1348843"/>
                    <a:pt x="5810664" y="1348940"/>
                  </a:cubicBezTo>
                  <a:lnTo>
                    <a:pt x="5810405" y="1349199"/>
                  </a:lnTo>
                  <a:cubicBezTo>
                    <a:pt x="5810340" y="1348940"/>
                    <a:pt x="5810146" y="1348681"/>
                    <a:pt x="5810082" y="1348519"/>
                  </a:cubicBezTo>
                  <a:lnTo>
                    <a:pt x="5810243" y="1348293"/>
                  </a:lnTo>
                  <a:cubicBezTo>
                    <a:pt x="5810405" y="1348034"/>
                    <a:pt x="5810405" y="1347937"/>
                    <a:pt x="5810340" y="1347776"/>
                  </a:cubicBezTo>
                  <a:cubicBezTo>
                    <a:pt x="5810146" y="1348034"/>
                    <a:pt x="5809985" y="1348099"/>
                    <a:pt x="5809920" y="1348293"/>
                  </a:cubicBezTo>
                  <a:cubicBezTo>
                    <a:pt x="5809726" y="1348034"/>
                    <a:pt x="5809596" y="1347776"/>
                    <a:pt x="5809338" y="1347614"/>
                  </a:cubicBezTo>
                  <a:cubicBezTo>
                    <a:pt x="5809402" y="1347452"/>
                    <a:pt x="5809499" y="1347355"/>
                    <a:pt x="5809661" y="1347129"/>
                  </a:cubicBezTo>
                  <a:lnTo>
                    <a:pt x="5809338" y="1347549"/>
                  </a:lnTo>
                  <a:cubicBezTo>
                    <a:pt x="5808756" y="1347032"/>
                    <a:pt x="5807915" y="1346870"/>
                    <a:pt x="5806944" y="1346967"/>
                  </a:cubicBezTo>
                  <a:cubicBezTo>
                    <a:pt x="5806201" y="1346288"/>
                    <a:pt x="5805457" y="1345706"/>
                    <a:pt x="5804713" y="1345221"/>
                  </a:cubicBezTo>
                  <a:cubicBezTo>
                    <a:pt x="5804616" y="1345059"/>
                    <a:pt x="5804616" y="1344897"/>
                    <a:pt x="5804454" y="1344800"/>
                  </a:cubicBezTo>
                  <a:cubicBezTo>
                    <a:pt x="5804357" y="1344800"/>
                    <a:pt x="5804260" y="1344800"/>
                    <a:pt x="5804195" y="1344897"/>
                  </a:cubicBezTo>
                  <a:lnTo>
                    <a:pt x="5804034" y="1344800"/>
                  </a:lnTo>
                  <a:cubicBezTo>
                    <a:pt x="5804034" y="1344703"/>
                    <a:pt x="5804034" y="1344639"/>
                    <a:pt x="5803937" y="1344703"/>
                  </a:cubicBezTo>
                  <a:cubicBezTo>
                    <a:pt x="5803613" y="1344477"/>
                    <a:pt x="5803193" y="1344218"/>
                    <a:pt x="5802805" y="1344056"/>
                  </a:cubicBezTo>
                  <a:cubicBezTo>
                    <a:pt x="5803031" y="1343636"/>
                    <a:pt x="5803387" y="1343151"/>
                    <a:pt x="5803516" y="1342730"/>
                  </a:cubicBezTo>
                  <a:cubicBezTo>
                    <a:pt x="5803290" y="1342892"/>
                    <a:pt x="5803128" y="1343151"/>
                    <a:pt x="5802967" y="1343216"/>
                  </a:cubicBezTo>
                  <a:cubicBezTo>
                    <a:pt x="5802869" y="1343474"/>
                    <a:pt x="5802805" y="1343733"/>
                    <a:pt x="5802708" y="1344056"/>
                  </a:cubicBezTo>
                  <a:cubicBezTo>
                    <a:pt x="5801802" y="1343636"/>
                    <a:pt x="5800961" y="1343151"/>
                    <a:pt x="5800056" y="1342827"/>
                  </a:cubicBezTo>
                  <a:cubicBezTo>
                    <a:pt x="5800218" y="1342569"/>
                    <a:pt x="5800315" y="1342310"/>
                    <a:pt x="5800476" y="1341890"/>
                  </a:cubicBezTo>
                  <a:cubicBezTo>
                    <a:pt x="5800315" y="1342245"/>
                    <a:pt x="5800121" y="1342472"/>
                    <a:pt x="5799894" y="1342730"/>
                  </a:cubicBezTo>
                  <a:cubicBezTo>
                    <a:pt x="5798892" y="1342407"/>
                    <a:pt x="5797824" y="1342084"/>
                    <a:pt x="5796757" y="1341987"/>
                  </a:cubicBezTo>
                  <a:cubicBezTo>
                    <a:pt x="5796822" y="1341728"/>
                    <a:pt x="5796822" y="1341404"/>
                    <a:pt x="5796919" y="1341146"/>
                  </a:cubicBezTo>
                  <a:cubicBezTo>
                    <a:pt x="5796757" y="1341501"/>
                    <a:pt x="5796660" y="1341728"/>
                    <a:pt x="5796595" y="1341890"/>
                  </a:cubicBezTo>
                  <a:lnTo>
                    <a:pt x="5796595" y="1341987"/>
                  </a:lnTo>
                  <a:lnTo>
                    <a:pt x="5795852" y="1341987"/>
                  </a:lnTo>
                  <a:cubicBezTo>
                    <a:pt x="5795852" y="1341825"/>
                    <a:pt x="5795852" y="1341566"/>
                    <a:pt x="5795754" y="1341404"/>
                  </a:cubicBezTo>
                  <a:cubicBezTo>
                    <a:pt x="5795657" y="1341146"/>
                    <a:pt x="5795593" y="1340822"/>
                    <a:pt x="5795431" y="1340564"/>
                  </a:cubicBezTo>
                  <a:cubicBezTo>
                    <a:pt x="5795334" y="1340919"/>
                    <a:pt x="5795237" y="1341146"/>
                    <a:pt x="5795172" y="1341663"/>
                  </a:cubicBezTo>
                  <a:cubicBezTo>
                    <a:pt x="5795108" y="1341663"/>
                    <a:pt x="5794914" y="1341890"/>
                    <a:pt x="5794849" y="1341987"/>
                  </a:cubicBezTo>
                  <a:cubicBezTo>
                    <a:pt x="5794752" y="1341987"/>
                    <a:pt x="5794752" y="1341825"/>
                    <a:pt x="5794849" y="1341501"/>
                  </a:cubicBezTo>
                  <a:cubicBezTo>
                    <a:pt x="5794849" y="1341404"/>
                    <a:pt x="5794752" y="1341340"/>
                    <a:pt x="5794752" y="1341404"/>
                  </a:cubicBezTo>
                  <a:lnTo>
                    <a:pt x="5794687" y="1341501"/>
                  </a:lnTo>
                  <a:cubicBezTo>
                    <a:pt x="5794687" y="1341501"/>
                    <a:pt x="5794687" y="1341728"/>
                    <a:pt x="5794590" y="1341987"/>
                  </a:cubicBezTo>
                  <a:lnTo>
                    <a:pt x="5794526" y="1342084"/>
                  </a:lnTo>
                  <a:lnTo>
                    <a:pt x="5794331" y="1342084"/>
                  </a:lnTo>
                  <a:cubicBezTo>
                    <a:pt x="5794331" y="1341987"/>
                    <a:pt x="5794429" y="1341728"/>
                    <a:pt x="5794429" y="1341728"/>
                  </a:cubicBezTo>
                  <a:cubicBezTo>
                    <a:pt x="5794526" y="1341663"/>
                    <a:pt x="5794526" y="1341566"/>
                    <a:pt x="5794590" y="1341501"/>
                  </a:cubicBezTo>
                  <a:cubicBezTo>
                    <a:pt x="5794429" y="1341663"/>
                    <a:pt x="5794267" y="1341890"/>
                    <a:pt x="5794267" y="1341566"/>
                  </a:cubicBezTo>
                  <a:cubicBezTo>
                    <a:pt x="5794267" y="1341081"/>
                    <a:pt x="5794105" y="1341340"/>
                    <a:pt x="5793911" y="1341501"/>
                  </a:cubicBezTo>
                  <a:cubicBezTo>
                    <a:pt x="5793588" y="1341728"/>
                    <a:pt x="5794105" y="1340564"/>
                    <a:pt x="5793911" y="1340499"/>
                  </a:cubicBezTo>
                  <a:cubicBezTo>
                    <a:pt x="5793685" y="1340919"/>
                    <a:pt x="5793426" y="1341728"/>
                    <a:pt x="5793167" y="1341728"/>
                  </a:cubicBezTo>
                  <a:cubicBezTo>
                    <a:pt x="5793264" y="1341501"/>
                    <a:pt x="5793264" y="1341243"/>
                    <a:pt x="5793361" y="1340919"/>
                  </a:cubicBezTo>
                  <a:lnTo>
                    <a:pt x="5792682" y="1341728"/>
                  </a:lnTo>
                  <a:cubicBezTo>
                    <a:pt x="5792682" y="1341566"/>
                    <a:pt x="5792682" y="1341340"/>
                    <a:pt x="5792682" y="1341146"/>
                  </a:cubicBezTo>
                  <a:cubicBezTo>
                    <a:pt x="5792617" y="1340919"/>
                    <a:pt x="5792294" y="1342245"/>
                    <a:pt x="5792359" y="1341340"/>
                  </a:cubicBezTo>
                  <a:cubicBezTo>
                    <a:pt x="5792359" y="1340984"/>
                    <a:pt x="5792197" y="1341081"/>
                    <a:pt x="5792100" y="1340984"/>
                  </a:cubicBezTo>
                  <a:lnTo>
                    <a:pt x="5792035" y="1340984"/>
                  </a:lnTo>
                  <a:cubicBezTo>
                    <a:pt x="5791938" y="1341243"/>
                    <a:pt x="5791938" y="1341404"/>
                    <a:pt x="5791841" y="1341566"/>
                  </a:cubicBezTo>
                  <a:lnTo>
                    <a:pt x="5791291" y="1340984"/>
                  </a:lnTo>
                  <a:cubicBezTo>
                    <a:pt x="5791291" y="1340661"/>
                    <a:pt x="5791356" y="1340175"/>
                    <a:pt x="5791453" y="1339755"/>
                  </a:cubicBezTo>
                  <a:cubicBezTo>
                    <a:pt x="5791291" y="1340175"/>
                    <a:pt x="5791194" y="1340499"/>
                    <a:pt x="5791033" y="1340822"/>
                  </a:cubicBezTo>
                  <a:cubicBezTo>
                    <a:pt x="5791033" y="1340402"/>
                    <a:pt x="5791033" y="1340175"/>
                    <a:pt x="5791033" y="1339658"/>
                  </a:cubicBezTo>
                  <a:cubicBezTo>
                    <a:pt x="5790968" y="1340014"/>
                    <a:pt x="5790871" y="1340240"/>
                    <a:pt x="5790774" y="1340402"/>
                  </a:cubicBezTo>
                  <a:cubicBezTo>
                    <a:pt x="5790612" y="1340499"/>
                    <a:pt x="5790451" y="1340564"/>
                    <a:pt x="5790289" y="1340564"/>
                  </a:cubicBezTo>
                  <a:cubicBezTo>
                    <a:pt x="5790192" y="1340564"/>
                    <a:pt x="5790127" y="1340402"/>
                    <a:pt x="5790030" y="1340984"/>
                  </a:cubicBezTo>
                  <a:lnTo>
                    <a:pt x="5789965" y="1340984"/>
                  </a:lnTo>
                  <a:cubicBezTo>
                    <a:pt x="5790127" y="1339917"/>
                    <a:pt x="5789868" y="1340337"/>
                    <a:pt x="5789771" y="1340499"/>
                  </a:cubicBezTo>
                  <a:lnTo>
                    <a:pt x="5789642" y="1340822"/>
                  </a:lnTo>
                  <a:cubicBezTo>
                    <a:pt x="5789383" y="1340758"/>
                    <a:pt x="5789125" y="1340564"/>
                    <a:pt x="5788898" y="1340499"/>
                  </a:cubicBezTo>
                  <a:cubicBezTo>
                    <a:pt x="5788057" y="1340175"/>
                    <a:pt x="5787152" y="1340078"/>
                    <a:pt x="5786246" y="1340014"/>
                  </a:cubicBezTo>
                  <a:cubicBezTo>
                    <a:pt x="5786246" y="1339593"/>
                    <a:pt x="5786052" y="1339658"/>
                    <a:pt x="5786149" y="1339076"/>
                  </a:cubicBezTo>
                  <a:cubicBezTo>
                    <a:pt x="5786052" y="1339432"/>
                    <a:pt x="5786052" y="1339755"/>
                    <a:pt x="5785988" y="1340014"/>
                  </a:cubicBezTo>
                  <a:lnTo>
                    <a:pt x="5785729" y="1340014"/>
                  </a:lnTo>
                  <a:lnTo>
                    <a:pt x="5785729" y="1339755"/>
                  </a:lnTo>
                  <a:lnTo>
                    <a:pt x="5785729" y="1340014"/>
                  </a:lnTo>
                  <a:lnTo>
                    <a:pt x="5785632" y="1340014"/>
                  </a:lnTo>
                  <a:cubicBezTo>
                    <a:pt x="5785502" y="1339917"/>
                    <a:pt x="5785244" y="1339755"/>
                    <a:pt x="5785082" y="1339755"/>
                  </a:cubicBezTo>
                  <a:cubicBezTo>
                    <a:pt x="5784985" y="1338688"/>
                    <a:pt x="5784726" y="1338688"/>
                    <a:pt x="5784565" y="1337426"/>
                  </a:cubicBezTo>
                  <a:cubicBezTo>
                    <a:pt x="5784565" y="1338429"/>
                    <a:pt x="5784565" y="1338914"/>
                    <a:pt x="5784565" y="1339593"/>
                  </a:cubicBezTo>
                  <a:cubicBezTo>
                    <a:pt x="5784403" y="1339011"/>
                    <a:pt x="5784338" y="1338591"/>
                    <a:pt x="5784241" y="1338170"/>
                  </a:cubicBezTo>
                  <a:lnTo>
                    <a:pt x="5784241" y="1338267"/>
                  </a:lnTo>
                  <a:cubicBezTo>
                    <a:pt x="5784241" y="1339335"/>
                    <a:pt x="5783982" y="1338429"/>
                    <a:pt x="5783918" y="1339011"/>
                  </a:cubicBezTo>
                  <a:cubicBezTo>
                    <a:pt x="5783918" y="1339011"/>
                    <a:pt x="5783918" y="1338914"/>
                    <a:pt x="5783821" y="1338914"/>
                  </a:cubicBezTo>
                  <a:cubicBezTo>
                    <a:pt x="5783659" y="1338494"/>
                    <a:pt x="5783433" y="1338106"/>
                    <a:pt x="5783239" y="1337750"/>
                  </a:cubicBezTo>
                  <a:lnTo>
                    <a:pt x="5782592" y="1338914"/>
                  </a:lnTo>
                  <a:lnTo>
                    <a:pt x="5782430" y="1338849"/>
                  </a:lnTo>
                  <a:lnTo>
                    <a:pt x="5782268" y="1338752"/>
                  </a:lnTo>
                  <a:cubicBezTo>
                    <a:pt x="5782171" y="1337944"/>
                    <a:pt x="5782107" y="1338332"/>
                    <a:pt x="5781913" y="1338429"/>
                  </a:cubicBezTo>
                  <a:cubicBezTo>
                    <a:pt x="5781751" y="1338494"/>
                    <a:pt x="5781589" y="1338332"/>
                    <a:pt x="5781427" y="1338267"/>
                  </a:cubicBezTo>
                  <a:cubicBezTo>
                    <a:pt x="5781427" y="1338009"/>
                    <a:pt x="5781363" y="1337685"/>
                    <a:pt x="5781266" y="1337426"/>
                  </a:cubicBezTo>
                  <a:cubicBezTo>
                    <a:pt x="5781104" y="1337362"/>
                    <a:pt x="5781007" y="1338267"/>
                    <a:pt x="5780748" y="1337362"/>
                  </a:cubicBezTo>
                  <a:cubicBezTo>
                    <a:pt x="5780748" y="1337265"/>
                    <a:pt x="5780587" y="1337426"/>
                    <a:pt x="5780684" y="1337944"/>
                  </a:cubicBezTo>
                  <a:lnTo>
                    <a:pt x="5780684" y="1338332"/>
                  </a:lnTo>
                  <a:cubicBezTo>
                    <a:pt x="5780587" y="1338267"/>
                    <a:pt x="5780522" y="1338170"/>
                    <a:pt x="5780522" y="1338170"/>
                  </a:cubicBezTo>
                  <a:cubicBezTo>
                    <a:pt x="5780425" y="1337426"/>
                    <a:pt x="5780263" y="1337524"/>
                    <a:pt x="5780199" y="1336941"/>
                  </a:cubicBezTo>
                  <a:cubicBezTo>
                    <a:pt x="5780199" y="1337265"/>
                    <a:pt x="5780101" y="1337685"/>
                    <a:pt x="5780101" y="1338009"/>
                  </a:cubicBezTo>
                  <a:cubicBezTo>
                    <a:pt x="5779843" y="1338170"/>
                    <a:pt x="5779519" y="1337588"/>
                    <a:pt x="5779196" y="1336521"/>
                  </a:cubicBezTo>
                  <a:cubicBezTo>
                    <a:pt x="5779099" y="1337524"/>
                    <a:pt x="5779034" y="1338009"/>
                    <a:pt x="5778873" y="1338170"/>
                  </a:cubicBezTo>
                  <a:lnTo>
                    <a:pt x="5778614" y="1338170"/>
                  </a:lnTo>
                  <a:cubicBezTo>
                    <a:pt x="5778549" y="1338106"/>
                    <a:pt x="5778452" y="1338106"/>
                    <a:pt x="5778290" y="1337944"/>
                  </a:cubicBezTo>
                  <a:cubicBezTo>
                    <a:pt x="5778129" y="1337750"/>
                    <a:pt x="5778193" y="1337944"/>
                    <a:pt x="5778193" y="1338106"/>
                  </a:cubicBezTo>
                  <a:lnTo>
                    <a:pt x="5778193" y="1338170"/>
                  </a:lnTo>
                  <a:lnTo>
                    <a:pt x="5777223" y="1338170"/>
                  </a:lnTo>
                  <a:cubicBezTo>
                    <a:pt x="5777126" y="1338009"/>
                    <a:pt x="5777126" y="1337847"/>
                    <a:pt x="5777029" y="1337588"/>
                  </a:cubicBezTo>
                  <a:cubicBezTo>
                    <a:pt x="5777029" y="1337847"/>
                    <a:pt x="5777029" y="1338009"/>
                    <a:pt x="5777029" y="1338170"/>
                  </a:cubicBezTo>
                  <a:cubicBezTo>
                    <a:pt x="5776285" y="1338267"/>
                    <a:pt x="5775541" y="1338267"/>
                    <a:pt x="5774798" y="1338429"/>
                  </a:cubicBezTo>
                  <a:cubicBezTo>
                    <a:pt x="5774636" y="1338267"/>
                    <a:pt x="5774539" y="1338267"/>
                    <a:pt x="5774409" y="1338332"/>
                  </a:cubicBezTo>
                  <a:cubicBezTo>
                    <a:pt x="5774215" y="1338494"/>
                    <a:pt x="5774151" y="1338332"/>
                    <a:pt x="5773989" y="1337685"/>
                  </a:cubicBezTo>
                  <a:cubicBezTo>
                    <a:pt x="5773892" y="1337362"/>
                    <a:pt x="5773827" y="1337006"/>
                    <a:pt x="5773730" y="1336683"/>
                  </a:cubicBezTo>
                  <a:lnTo>
                    <a:pt x="5773407" y="1336424"/>
                  </a:lnTo>
                  <a:cubicBezTo>
                    <a:pt x="5773310" y="1336101"/>
                    <a:pt x="5773213" y="1335680"/>
                    <a:pt x="5773084" y="1335130"/>
                  </a:cubicBezTo>
                  <a:cubicBezTo>
                    <a:pt x="5773084" y="1335454"/>
                    <a:pt x="5772986" y="1335615"/>
                    <a:pt x="5773084" y="1335777"/>
                  </a:cubicBezTo>
                  <a:cubicBezTo>
                    <a:pt x="5773310" y="1336941"/>
                    <a:pt x="5773310" y="1336844"/>
                    <a:pt x="5773148" y="1337265"/>
                  </a:cubicBezTo>
                  <a:cubicBezTo>
                    <a:pt x="5773084" y="1337524"/>
                    <a:pt x="5772825" y="1337103"/>
                    <a:pt x="5772825" y="1337685"/>
                  </a:cubicBezTo>
                  <a:cubicBezTo>
                    <a:pt x="5772825" y="1337944"/>
                    <a:pt x="5772566" y="1337750"/>
                    <a:pt x="5772404" y="1337750"/>
                  </a:cubicBezTo>
                  <a:cubicBezTo>
                    <a:pt x="5772146" y="1337685"/>
                    <a:pt x="5771919" y="1337685"/>
                    <a:pt x="5771758" y="1337944"/>
                  </a:cubicBezTo>
                  <a:lnTo>
                    <a:pt x="5771758" y="1338009"/>
                  </a:lnTo>
                  <a:lnTo>
                    <a:pt x="5771758" y="1337944"/>
                  </a:lnTo>
                  <a:cubicBezTo>
                    <a:pt x="5771661" y="1338009"/>
                    <a:pt x="5771661" y="1338170"/>
                    <a:pt x="5771596" y="1338332"/>
                  </a:cubicBezTo>
                  <a:cubicBezTo>
                    <a:pt x="5771499" y="1338009"/>
                    <a:pt x="5771499" y="1337750"/>
                    <a:pt x="5771402" y="1337588"/>
                  </a:cubicBezTo>
                  <a:cubicBezTo>
                    <a:pt x="5771402" y="1337362"/>
                    <a:pt x="5771337" y="1337200"/>
                    <a:pt x="5771337" y="1337006"/>
                  </a:cubicBezTo>
                  <a:cubicBezTo>
                    <a:pt x="5771078" y="1336618"/>
                    <a:pt x="5771014" y="1336780"/>
                    <a:pt x="5770917" y="1337006"/>
                  </a:cubicBezTo>
                  <a:cubicBezTo>
                    <a:pt x="5770917" y="1337200"/>
                    <a:pt x="5770917" y="1337685"/>
                    <a:pt x="5770593" y="1337006"/>
                  </a:cubicBezTo>
                  <a:cubicBezTo>
                    <a:pt x="5770593" y="1337103"/>
                    <a:pt x="5770496" y="1337200"/>
                    <a:pt x="5770496" y="1337362"/>
                  </a:cubicBezTo>
                  <a:cubicBezTo>
                    <a:pt x="5770496" y="1337944"/>
                    <a:pt x="5770496" y="1338494"/>
                    <a:pt x="5770173" y="1338429"/>
                  </a:cubicBezTo>
                  <a:cubicBezTo>
                    <a:pt x="5769688" y="1338267"/>
                    <a:pt x="5769332" y="1338752"/>
                    <a:pt x="5768750" y="1338591"/>
                  </a:cubicBezTo>
                  <a:cubicBezTo>
                    <a:pt x="5768265" y="1338429"/>
                    <a:pt x="5768329" y="1338494"/>
                    <a:pt x="5767683" y="1337685"/>
                  </a:cubicBezTo>
                  <a:cubicBezTo>
                    <a:pt x="5767780" y="1338009"/>
                    <a:pt x="5767844" y="1338494"/>
                    <a:pt x="5767844" y="1338688"/>
                  </a:cubicBezTo>
                  <a:cubicBezTo>
                    <a:pt x="5767844" y="1338849"/>
                    <a:pt x="5767618" y="1338752"/>
                    <a:pt x="5767521" y="1338752"/>
                  </a:cubicBezTo>
                  <a:cubicBezTo>
                    <a:pt x="5767456" y="1338752"/>
                    <a:pt x="5767197" y="1338591"/>
                    <a:pt x="5767197" y="1339011"/>
                  </a:cubicBezTo>
                  <a:cubicBezTo>
                    <a:pt x="5767197" y="1339173"/>
                    <a:pt x="5766777" y="1338688"/>
                    <a:pt x="5766777" y="1338849"/>
                  </a:cubicBezTo>
                  <a:cubicBezTo>
                    <a:pt x="5766777" y="1339076"/>
                    <a:pt x="5766615" y="1339011"/>
                    <a:pt x="5766518" y="1339011"/>
                  </a:cubicBezTo>
                  <a:cubicBezTo>
                    <a:pt x="5766195" y="1339011"/>
                    <a:pt x="5765871" y="1338914"/>
                    <a:pt x="5765613" y="1338914"/>
                  </a:cubicBezTo>
                  <a:cubicBezTo>
                    <a:pt x="5765451" y="1338914"/>
                    <a:pt x="5765192" y="1338752"/>
                    <a:pt x="5765128" y="1339076"/>
                  </a:cubicBezTo>
                  <a:cubicBezTo>
                    <a:pt x="5765128" y="1339270"/>
                    <a:pt x="5764707" y="1338752"/>
                    <a:pt x="5764804" y="1339173"/>
                  </a:cubicBezTo>
                  <a:cubicBezTo>
                    <a:pt x="5764804" y="1339335"/>
                    <a:pt x="5764610" y="1339335"/>
                    <a:pt x="5764546" y="1339173"/>
                  </a:cubicBezTo>
                  <a:cubicBezTo>
                    <a:pt x="5763963" y="1338494"/>
                    <a:pt x="5763866" y="1338914"/>
                    <a:pt x="5763866" y="1339432"/>
                  </a:cubicBezTo>
                  <a:cubicBezTo>
                    <a:pt x="5763866" y="1339496"/>
                    <a:pt x="5763802" y="1339593"/>
                    <a:pt x="5763802" y="1339496"/>
                  </a:cubicBezTo>
                  <a:cubicBezTo>
                    <a:pt x="5763123" y="1338494"/>
                    <a:pt x="5763317" y="1339496"/>
                    <a:pt x="5763220" y="1339658"/>
                  </a:cubicBezTo>
                  <a:cubicBezTo>
                    <a:pt x="5763123" y="1339820"/>
                    <a:pt x="5762961" y="1340014"/>
                    <a:pt x="5762799" y="1339820"/>
                  </a:cubicBezTo>
                  <a:cubicBezTo>
                    <a:pt x="5762637" y="1339755"/>
                    <a:pt x="5762476" y="1339658"/>
                    <a:pt x="5762540" y="1340014"/>
                  </a:cubicBezTo>
                  <a:cubicBezTo>
                    <a:pt x="5762540" y="1340175"/>
                    <a:pt x="5762540" y="1340240"/>
                    <a:pt x="5762476" y="1340240"/>
                  </a:cubicBezTo>
                  <a:cubicBezTo>
                    <a:pt x="5761894" y="1340175"/>
                    <a:pt x="5762055" y="1341146"/>
                    <a:pt x="5761473" y="1340984"/>
                  </a:cubicBezTo>
                  <a:cubicBezTo>
                    <a:pt x="5761732" y="1341987"/>
                    <a:pt x="5761247" y="1341663"/>
                    <a:pt x="5760891" y="1341728"/>
                  </a:cubicBezTo>
                  <a:cubicBezTo>
                    <a:pt x="5760794" y="1341728"/>
                    <a:pt x="5760794" y="1341825"/>
                    <a:pt x="5760891" y="1341987"/>
                  </a:cubicBezTo>
                  <a:cubicBezTo>
                    <a:pt x="5760988" y="1342310"/>
                    <a:pt x="5760988" y="1342407"/>
                    <a:pt x="5760891" y="1342407"/>
                  </a:cubicBezTo>
                  <a:lnTo>
                    <a:pt x="5761311" y="1343054"/>
                  </a:lnTo>
                  <a:lnTo>
                    <a:pt x="5761150" y="1343151"/>
                  </a:lnTo>
                  <a:lnTo>
                    <a:pt x="5760665" y="1342633"/>
                  </a:lnTo>
                  <a:lnTo>
                    <a:pt x="5760568" y="1342892"/>
                  </a:lnTo>
                  <a:cubicBezTo>
                    <a:pt x="5760309" y="1342569"/>
                    <a:pt x="5760471" y="1343054"/>
                    <a:pt x="5760147" y="1342633"/>
                  </a:cubicBezTo>
                  <a:cubicBezTo>
                    <a:pt x="5760309" y="1343151"/>
                    <a:pt x="5760309" y="1343313"/>
                    <a:pt x="5760406" y="1343474"/>
                  </a:cubicBezTo>
                  <a:lnTo>
                    <a:pt x="5759985" y="1343636"/>
                  </a:lnTo>
                  <a:cubicBezTo>
                    <a:pt x="5759662" y="1343151"/>
                    <a:pt x="5759242" y="1342472"/>
                    <a:pt x="5758724" y="1341728"/>
                  </a:cubicBezTo>
                  <a:cubicBezTo>
                    <a:pt x="5758918" y="1342245"/>
                    <a:pt x="5758918" y="1342633"/>
                    <a:pt x="5759339" y="1343313"/>
                  </a:cubicBezTo>
                  <a:cubicBezTo>
                    <a:pt x="5759403" y="1343474"/>
                    <a:pt x="5759403" y="1343571"/>
                    <a:pt x="5759403" y="1343733"/>
                  </a:cubicBezTo>
                  <a:cubicBezTo>
                    <a:pt x="5759500" y="1344056"/>
                    <a:pt x="5758724" y="1343151"/>
                    <a:pt x="5758983" y="1343733"/>
                  </a:cubicBezTo>
                  <a:cubicBezTo>
                    <a:pt x="5759080" y="1343895"/>
                    <a:pt x="5759080" y="1343959"/>
                    <a:pt x="5759080" y="1344056"/>
                  </a:cubicBezTo>
                  <a:lnTo>
                    <a:pt x="5758724" y="1344218"/>
                  </a:lnTo>
                  <a:cubicBezTo>
                    <a:pt x="5758595" y="1344153"/>
                    <a:pt x="5758336" y="1343959"/>
                    <a:pt x="5758401" y="1344153"/>
                  </a:cubicBezTo>
                  <a:cubicBezTo>
                    <a:pt x="5758498" y="1344315"/>
                    <a:pt x="5758401" y="1344380"/>
                    <a:pt x="5758401" y="1344380"/>
                  </a:cubicBezTo>
                  <a:cubicBezTo>
                    <a:pt x="5758239" y="1344380"/>
                    <a:pt x="5757851" y="1343959"/>
                    <a:pt x="5757657" y="1343895"/>
                  </a:cubicBezTo>
                  <a:cubicBezTo>
                    <a:pt x="5757851" y="1344639"/>
                    <a:pt x="5757592" y="1344800"/>
                    <a:pt x="5756848" y="1344380"/>
                  </a:cubicBezTo>
                  <a:lnTo>
                    <a:pt x="5757107" y="1344962"/>
                  </a:lnTo>
                  <a:cubicBezTo>
                    <a:pt x="5756525" y="1344380"/>
                    <a:pt x="5756687" y="1344897"/>
                    <a:pt x="5756590" y="1345059"/>
                  </a:cubicBezTo>
                  <a:cubicBezTo>
                    <a:pt x="5756525" y="1345221"/>
                    <a:pt x="5756105" y="1344897"/>
                    <a:pt x="5756105" y="1345221"/>
                  </a:cubicBezTo>
                  <a:cubicBezTo>
                    <a:pt x="5756169" y="1345641"/>
                    <a:pt x="5755425" y="1344897"/>
                    <a:pt x="5755846" y="1345544"/>
                  </a:cubicBezTo>
                  <a:cubicBezTo>
                    <a:pt x="5755522" y="1345221"/>
                    <a:pt x="5755264" y="1344962"/>
                    <a:pt x="5754843" y="1344639"/>
                  </a:cubicBezTo>
                  <a:cubicBezTo>
                    <a:pt x="5755102" y="1345124"/>
                    <a:pt x="5755361" y="1345479"/>
                    <a:pt x="5755684" y="1345964"/>
                  </a:cubicBezTo>
                  <a:lnTo>
                    <a:pt x="5755587" y="1345964"/>
                  </a:lnTo>
                  <a:cubicBezTo>
                    <a:pt x="5755425" y="1345964"/>
                    <a:pt x="5755425" y="1346223"/>
                    <a:pt x="5754940" y="1345803"/>
                  </a:cubicBezTo>
                  <a:cubicBezTo>
                    <a:pt x="5754779" y="1345706"/>
                    <a:pt x="5754940" y="1346126"/>
                    <a:pt x="5754779" y="1346029"/>
                  </a:cubicBezTo>
                  <a:cubicBezTo>
                    <a:pt x="5754585" y="1346029"/>
                    <a:pt x="5754682" y="1346223"/>
                    <a:pt x="5754843" y="1346385"/>
                  </a:cubicBezTo>
                  <a:lnTo>
                    <a:pt x="5754585" y="1346547"/>
                  </a:lnTo>
                  <a:lnTo>
                    <a:pt x="5754099" y="1346223"/>
                  </a:lnTo>
                  <a:lnTo>
                    <a:pt x="5754261" y="1346708"/>
                  </a:lnTo>
                  <a:lnTo>
                    <a:pt x="5753938" y="1346870"/>
                  </a:lnTo>
                  <a:lnTo>
                    <a:pt x="5753614" y="1346611"/>
                  </a:lnTo>
                  <a:cubicBezTo>
                    <a:pt x="5753711" y="1346773"/>
                    <a:pt x="5753776" y="1346870"/>
                    <a:pt x="5753776" y="1346967"/>
                  </a:cubicBezTo>
                  <a:cubicBezTo>
                    <a:pt x="5753129" y="1347355"/>
                    <a:pt x="5752515" y="1347776"/>
                    <a:pt x="5751965" y="1348293"/>
                  </a:cubicBezTo>
                  <a:cubicBezTo>
                    <a:pt x="5751771" y="1348196"/>
                    <a:pt x="5751641" y="1348099"/>
                    <a:pt x="5751221" y="1347873"/>
                  </a:cubicBezTo>
                  <a:cubicBezTo>
                    <a:pt x="5751286" y="1348034"/>
                    <a:pt x="5751447" y="1348293"/>
                    <a:pt x="5751641" y="1348519"/>
                  </a:cubicBezTo>
                  <a:lnTo>
                    <a:pt x="5750962" y="1349102"/>
                  </a:lnTo>
                  <a:cubicBezTo>
                    <a:pt x="5750704" y="1348940"/>
                    <a:pt x="5750316" y="1348616"/>
                    <a:pt x="5749960" y="1348358"/>
                  </a:cubicBezTo>
                  <a:cubicBezTo>
                    <a:pt x="5750121" y="1348681"/>
                    <a:pt x="5750445" y="1348940"/>
                    <a:pt x="5750801" y="1349199"/>
                  </a:cubicBezTo>
                  <a:lnTo>
                    <a:pt x="5750542" y="1349425"/>
                  </a:lnTo>
                  <a:lnTo>
                    <a:pt x="5750445" y="1349360"/>
                  </a:lnTo>
                  <a:lnTo>
                    <a:pt x="5750542" y="1349425"/>
                  </a:lnTo>
                  <a:lnTo>
                    <a:pt x="5749636" y="1350266"/>
                  </a:lnTo>
                  <a:lnTo>
                    <a:pt x="5749313" y="1350589"/>
                  </a:lnTo>
                  <a:lnTo>
                    <a:pt x="5749151" y="1350589"/>
                  </a:lnTo>
                  <a:cubicBezTo>
                    <a:pt x="5748569" y="1350104"/>
                    <a:pt x="5748246" y="1349781"/>
                    <a:pt x="5748310" y="1350007"/>
                  </a:cubicBezTo>
                  <a:cubicBezTo>
                    <a:pt x="5748634" y="1350169"/>
                    <a:pt x="5748893" y="1350363"/>
                    <a:pt x="5749151" y="1350589"/>
                  </a:cubicBezTo>
                  <a:cubicBezTo>
                    <a:pt x="5749151" y="1350589"/>
                    <a:pt x="5749151" y="1350589"/>
                    <a:pt x="5749216" y="1350686"/>
                  </a:cubicBezTo>
                  <a:lnTo>
                    <a:pt x="5748893" y="1350913"/>
                  </a:lnTo>
                  <a:lnTo>
                    <a:pt x="5748828" y="1350848"/>
                  </a:lnTo>
                  <a:lnTo>
                    <a:pt x="5748893" y="1350913"/>
                  </a:lnTo>
                  <a:lnTo>
                    <a:pt x="5748375" y="1351430"/>
                  </a:lnTo>
                  <a:cubicBezTo>
                    <a:pt x="5747987" y="1350848"/>
                    <a:pt x="5747631" y="1350428"/>
                    <a:pt x="5746564" y="1349619"/>
                  </a:cubicBezTo>
                  <a:cubicBezTo>
                    <a:pt x="5746823" y="1350007"/>
                    <a:pt x="5746984" y="1350363"/>
                    <a:pt x="5747243" y="1350589"/>
                  </a:cubicBezTo>
                  <a:cubicBezTo>
                    <a:pt x="5747631" y="1350913"/>
                    <a:pt x="5747987" y="1351107"/>
                    <a:pt x="5748407" y="1351430"/>
                  </a:cubicBezTo>
                  <a:cubicBezTo>
                    <a:pt x="5746176" y="1353500"/>
                    <a:pt x="5743686" y="1355731"/>
                    <a:pt x="5743492" y="1359127"/>
                  </a:cubicBezTo>
                  <a:lnTo>
                    <a:pt x="5743006" y="1358869"/>
                  </a:lnTo>
                  <a:cubicBezTo>
                    <a:pt x="5742780" y="1358966"/>
                    <a:pt x="5742780" y="1358966"/>
                    <a:pt x="5743492" y="1359386"/>
                  </a:cubicBezTo>
                  <a:cubicBezTo>
                    <a:pt x="5743492" y="1359548"/>
                    <a:pt x="5743492" y="1359774"/>
                    <a:pt x="5743492" y="1359968"/>
                  </a:cubicBezTo>
                  <a:cubicBezTo>
                    <a:pt x="5743362" y="1360033"/>
                    <a:pt x="5742845" y="1359968"/>
                    <a:pt x="5743006" y="1360194"/>
                  </a:cubicBezTo>
                  <a:cubicBezTo>
                    <a:pt x="5743103" y="1360292"/>
                    <a:pt x="5743006" y="1360292"/>
                    <a:pt x="5743006" y="1360292"/>
                  </a:cubicBezTo>
                  <a:cubicBezTo>
                    <a:pt x="5740872" y="1360194"/>
                    <a:pt x="5737961" y="1359709"/>
                    <a:pt x="5734145" y="1357316"/>
                  </a:cubicBezTo>
                  <a:cubicBezTo>
                    <a:pt x="5733660" y="1356960"/>
                    <a:pt x="5733142" y="1356637"/>
                    <a:pt x="5732754" y="1356217"/>
                  </a:cubicBezTo>
                  <a:lnTo>
                    <a:pt x="5733013" y="1356314"/>
                  </a:lnTo>
                  <a:cubicBezTo>
                    <a:pt x="5732754" y="1356152"/>
                    <a:pt x="5732593" y="1356055"/>
                    <a:pt x="5732431" y="1355990"/>
                  </a:cubicBezTo>
                  <a:lnTo>
                    <a:pt x="5731914" y="1355473"/>
                  </a:lnTo>
                  <a:cubicBezTo>
                    <a:pt x="5732011" y="1355473"/>
                    <a:pt x="5732011" y="1355408"/>
                    <a:pt x="5732075" y="1355408"/>
                  </a:cubicBezTo>
                  <a:cubicBezTo>
                    <a:pt x="5732334" y="1355408"/>
                    <a:pt x="5732593" y="1355473"/>
                    <a:pt x="5732431" y="1355246"/>
                  </a:cubicBezTo>
                  <a:cubicBezTo>
                    <a:pt x="5732075" y="1354891"/>
                    <a:pt x="5732431" y="1354826"/>
                    <a:pt x="5732657" y="1354826"/>
                  </a:cubicBezTo>
                  <a:cubicBezTo>
                    <a:pt x="5733239" y="1354729"/>
                    <a:pt x="5733239" y="1354405"/>
                    <a:pt x="5733239" y="1353985"/>
                  </a:cubicBezTo>
                  <a:cubicBezTo>
                    <a:pt x="5733239" y="1353823"/>
                    <a:pt x="5734727" y="1353759"/>
                    <a:pt x="5735406" y="1353920"/>
                  </a:cubicBezTo>
                  <a:cubicBezTo>
                    <a:pt x="5735083" y="1353759"/>
                    <a:pt x="5734824" y="1353565"/>
                    <a:pt x="5734565" y="1353403"/>
                  </a:cubicBezTo>
                  <a:cubicBezTo>
                    <a:pt x="5734145" y="1352918"/>
                    <a:pt x="5734663" y="1352756"/>
                    <a:pt x="5734080" y="1352239"/>
                  </a:cubicBezTo>
                  <a:cubicBezTo>
                    <a:pt x="5733983" y="1352174"/>
                    <a:pt x="5734145" y="1352077"/>
                    <a:pt x="5734242" y="1352012"/>
                  </a:cubicBezTo>
                  <a:cubicBezTo>
                    <a:pt x="5734339" y="1352012"/>
                    <a:pt x="5734565" y="1352077"/>
                    <a:pt x="5734565" y="1352077"/>
                  </a:cubicBezTo>
                  <a:cubicBezTo>
                    <a:pt x="5734339" y="1351754"/>
                    <a:pt x="5733919" y="1351333"/>
                    <a:pt x="5734565" y="1351430"/>
                  </a:cubicBezTo>
                  <a:cubicBezTo>
                    <a:pt x="5734824" y="1351430"/>
                    <a:pt x="5734727" y="1351107"/>
                    <a:pt x="5734663" y="1350848"/>
                  </a:cubicBezTo>
                  <a:cubicBezTo>
                    <a:pt x="5734565" y="1350686"/>
                    <a:pt x="5735083" y="1350751"/>
                    <a:pt x="5735309" y="1350751"/>
                  </a:cubicBezTo>
                  <a:cubicBezTo>
                    <a:pt x="5734824" y="1349942"/>
                    <a:pt x="5734824" y="1349942"/>
                    <a:pt x="5736474" y="1350525"/>
                  </a:cubicBezTo>
                  <a:cubicBezTo>
                    <a:pt x="5736215" y="1350266"/>
                    <a:pt x="5735891" y="1350007"/>
                    <a:pt x="5735827" y="1349845"/>
                  </a:cubicBezTo>
                  <a:cubicBezTo>
                    <a:pt x="5735633" y="1349684"/>
                    <a:pt x="5735148" y="1349199"/>
                    <a:pt x="5735827" y="1349522"/>
                  </a:cubicBezTo>
                  <a:cubicBezTo>
                    <a:pt x="5735891" y="1349522"/>
                    <a:pt x="5735988" y="1349522"/>
                    <a:pt x="5735891" y="1349425"/>
                  </a:cubicBezTo>
                  <a:cubicBezTo>
                    <a:pt x="5735212" y="1348681"/>
                    <a:pt x="5736053" y="1348778"/>
                    <a:pt x="5735891" y="1348293"/>
                  </a:cubicBezTo>
                  <a:cubicBezTo>
                    <a:pt x="5735827" y="1348099"/>
                    <a:pt x="5736053" y="1348034"/>
                    <a:pt x="5736215" y="1348034"/>
                  </a:cubicBezTo>
                  <a:cubicBezTo>
                    <a:pt x="5736409" y="1347937"/>
                    <a:pt x="5737056" y="1348293"/>
                    <a:pt x="5736635" y="1347776"/>
                  </a:cubicBezTo>
                  <a:cubicBezTo>
                    <a:pt x="5737217" y="1348034"/>
                    <a:pt x="5736894" y="1347549"/>
                    <a:pt x="5737153" y="1347549"/>
                  </a:cubicBezTo>
                  <a:cubicBezTo>
                    <a:pt x="5737476" y="1347549"/>
                    <a:pt x="5737153" y="1347129"/>
                    <a:pt x="5737282" y="1346967"/>
                  </a:cubicBezTo>
                  <a:cubicBezTo>
                    <a:pt x="5737379" y="1346967"/>
                    <a:pt x="5737379" y="1346773"/>
                    <a:pt x="5737282" y="1346773"/>
                  </a:cubicBezTo>
                  <a:cubicBezTo>
                    <a:pt x="5736312" y="1345964"/>
                    <a:pt x="5736797" y="1345964"/>
                    <a:pt x="5737056" y="1345867"/>
                  </a:cubicBezTo>
                  <a:cubicBezTo>
                    <a:pt x="5737541" y="1345641"/>
                    <a:pt x="5737638" y="1345641"/>
                    <a:pt x="5737476" y="1345124"/>
                  </a:cubicBezTo>
                  <a:cubicBezTo>
                    <a:pt x="5737379" y="1344897"/>
                    <a:pt x="5737217" y="1344639"/>
                    <a:pt x="5737703" y="1344897"/>
                  </a:cubicBezTo>
                  <a:cubicBezTo>
                    <a:pt x="5737800" y="1344962"/>
                    <a:pt x="5737897" y="1344800"/>
                    <a:pt x="5737800" y="1344703"/>
                  </a:cubicBezTo>
                  <a:cubicBezTo>
                    <a:pt x="5737476" y="1344315"/>
                    <a:pt x="5737541" y="1344153"/>
                    <a:pt x="5737800" y="1344056"/>
                  </a:cubicBezTo>
                  <a:cubicBezTo>
                    <a:pt x="5737961" y="1343959"/>
                    <a:pt x="5737961" y="1343798"/>
                    <a:pt x="5738058" y="1343571"/>
                  </a:cubicBezTo>
                  <a:cubicBezTo>
                    <a:pt x="5738058" y="1343410"/>
                    <a:pt x="5738123" y="1343216"/>
                    <a:pt x="5738220" y="1343054"/>
                  </a:cubicBezTo>
                  <a:cubicBezTo>
                    <a:pt x="5740710" y="1341825"/>
                    <a:pt x="5742942" y="1340564"/>
                    <a:pt x="5743589" y="1338170"/>
                  </a:cubicBezTo>
                  <a:cubicBezTo>
                    <a:pt x="5743686" y="1338170"/>
                    <a:pt x="5743750" y="1338170"/>
                    <a:pt x="5743750" y="1338170"/>
                  </a:cubicBezTo>
                  <a:cubicBezTo>
                    <a:pt x="5743847" y="1338106"/>
                    <a:pt x="5744009" y="1338106"/>
                    <a:pt x="5744009" y="1338009"/>
                  </a:cubicBezTo>
                  <a:cubicBezTo>
                    <a:pt x="5744106" y="1337944"/>
                    <a:pt x="5744009" y="1337750"/>
                    <a:pt x="5744009" y="1337588"/>
                  </a:cubicBezTo>
                  <a:cubicBezTo>
                    <a:pt x="5743847" y="1337103"/>
                    <a:pt x="5744009" y="1337006"/>
                    <a:pt x="5744688" y="1337685"/>
                  </a:cubicBezTo>
                  <a:cubicBezTo>
                    <a:pt x="5744850" y="1337847"/>
                    <a:pt x="5745012" y="1337847"/>
                    <a:pt x="5745238" y="1337944"/>
                  </a:cubicBezTo>
                  <a:cubicBezTo>
                    <a:pt x="5745012" y="1337588"/>
                    <a:pt x="5744753" y="1337265"/>
                    <a:pt x="5744332" y="1336780"/>
                  </a:cubicBezTo>
                  <a:cubicBezTo>
                    <a:pt x="5744526" y="1336780"/>
                    <a:pt x="5744688" y="1336780"/>
                    <a:pt x="5744915" y="1336780"/>
                  </a:cubicBezTo>
                  <a:cubicBezTo>
                    <a:pt x="5744753" y="1336424"/>
                    <a:pt x="5744915" y="1336359"/>
                    <a:pt x="5744915" y="1336036"/>
                  </a:cubicBezTo>
                  <a:cubicBezTo>
                    <a:pt x="5744915" y="1335680"/>
                    <a:pt x="5745076" y="1335615"/>
                    <a:pt x="5745432" y="1335777"/>
                  </a:cubicBezTo>
                  <a:cubicBezTo>
                    <a:pt x="5745497" y="1335777"/>
                    <a:pt x="5745497" y="1335777"/>
                    <a:pt x="5745497" y="1335680"/>
                  </a:cubicBezTo>
                  <a:cubicBezTo>
                    <a:pt x="5745335" y="1335130"/>
                    <a:pt x="5745755" y="1335130"/>
                    <a:pt x="5745982" y="1334936"/>
                  </a:cubicBezTo>
                  <a:cubicBezTo>
                    <a:pt x="5746176" y="1334872"/>
                    <a:pt x="5746338" y="1334872"/>
                    <a:pt x="5746402" y="1334710"/>
                  </a:cubicBezTo>
                  <a:cubicBezTo>
                    <a:pt x="5746596" y="1333966"/>
                    <a:pt x="5746596" y="1333869"/>
                    <a:pt x="5747728" y="1334354"/>
                  </a:cubicBezTo>
                  <a:cubicBezTo>
                    <a:pt x="5747825" y="1334451"/>
                    <a:pt x="5747987" y="1334354"/>
                    <a:pt x="5747890" y="1334289"/>
                  </a:cubicBezTo>
                  <a:cubicBezTo>
                    <a:pt x="5747405" y="1333546"/>
                    <a:pt x="5747728" y="1333449"/>
                    <a:pt x="5747728" y="1333222"/>
                  </a:cubicBezTo>
                  <a:cubicBezTo>
                    <a:pt x="5747728" y="1332866"/>
                    <a:pt x="5747987" y="1332802"/>
                    <a:pt x="5748052" y="1332543"/>
                  </a:cubicBezTo>
                  <a:cubicBezTo>
                    <a:pt x="5748149" y="1332381"/>
                    <a:pt x="5748731" y="1333125"/>
                    <a:pt x="5748472" y="1332478"/>
                  </a:cubicBezTo>
                  <a:cubicBezTo>
                    <a:pt x="5748731" y="1332640"/>
                    <a:pt x="5749054" y="1332802"/>
                    <a:pt x="5749378" y="1333060"/>
                  </a:cubicBezTo>
                  <a:cubicBezTo>
                    <a:pt x="5749378" y="1332802"/>
                    <a:pt x="5749151" y="1332123"/>
                    <a:pt x="5748893" y="1331540"/>
                  </a:cubicBezTo>
                  <a:cubicBezTo>
                    <a:pt x="5751641" y="1330570"/>
                    <a:pt x="5754261" y="1329568"/>
                    <a:pt x="5756848" y="1328339"/>
                  </a:cubicBezTo>
                  <a:cubicBezTo>
                    <a:pt x="5760665" y="1326334"/>
                    <a:pt x="5764610" y="1324199"/>
                    <a:pt x="5769009" y="1323617"/>
                  </a:cubicBezTo>
                  <a:cubicBezTo>
                    <a:pt x="5770076" y="1323455"/>
                    <a:pt x="5771175" y="1323455"/>
                    <a:pt x="5772243" y="1323358"/>
                  </a:cubicBezTo>
                  <a:cubicBezTo>
                    <a:pt x="5772340" y="1323520"/>
                    <a:pt x="5772404" y="1323940"/>
                    <a:pt x="5772501" y="1324199"/>
                  </a:cubicBezTo>
                  <a:cubicBezTo>
                    <a:pt x="5772663" y="1325105"/>
                    <a:pt x="5772889" y="1325913"/>
                    <a:pt x="5773245" y="1326657"/>
                  </a:cubicBezTo>
                  <a:cubicBezTo>
                    <a:pt x="5773245" y="1326269"/>
                    <a:pt x="5773148" y="1325751"/>
                    <a:pt x="5773148" y="1325266"/>
                  </a:cubicBezTo>
                  <a:cubicBezTo>
                    <a:pt x="5772889" y="1324846"/>
                    <a:pt x="5772663" y="1324199"/>
                    <a:pt x="5772501" y="1323455"/>
                  </a:cubicBezTo>
                  <a:lnTo>
                    <a:pt x="5773084" y="1323455"/>
                  </a:lnTo>
                  <a:lnTo>
                    <a:pt x="5773148" y="1323940"/>
                  </a:lnTo>
                  <a:cubicBezTo>
                    <a:pt x="5773245" y="1324264"/>
                    <a:pt x="5773407" y="1324522"/>
                    <a:pt x="5773504" y="1324846"/>
                  </a:cubicBezTo>
                  <a:lnTo>
                    <a:pt x="5773504" y="1324943"/>
                  </a:lnTo>
                  <a:cubicBezTo>
                    <a:pt x="5773504" y="1325008"/>
                    <a:pt x="5773504" y="1325008"/>
                    <a:pt x="5773504" y="1325105"/>
                  </a:cubicBezTo>
                  <a:cubicBezTo>
                    <a:pt x="5773730" y="1325331"/>
                    <a:pt x="5773989" y="1325590"/>
                    <a:pt x="5774215" y="1325848"/>
                  </a:cubicBezTo>
                  <a:cubicBezTo>
                    <a:pt x="5774151" y="1325008"/>
                    <a:pt x="5773989" y="1324102"/>
                    <a:pt x="5773892" y="1323358"/>
                  </a:cubicBezTo>
                  <a:cubicBezTo>
                    <a:pt x="5774895" y="1323261"/>
                    <a:pt x="5775897" y="1322938"/>
                    <a:pt x="5776803" y="1322517"/>
                  </a:cubicBezTo>
                  <a:cubicBezTo>
                    <a:pt x="5779778" y="1323261"/>
                    <a:pt x="5782753" y="1324199"/>
                    <a:pt x="5785567" y="1321773"/>
                  </a:cubicBezTo>
                  <a:cubicBezTo>
                    <a:pt x="5785664" y="1321935"/>
                    <a:pt x="5785729" y="1322129"/>
                    <a:pt x="5785729" y="1322194"/>
                  </a:cubicBezTo>
                  <a:cubicBezTo>
                    <a:pt x="5785988" y="1323035"/>
                    <a:pt x="5786149" y="1322711"/>
                    <a:pt x="5786408" y="1322129"/>
                  </a:cubicBezTo>
                  <a:cubicBezTo>
                    <a:pt x="5786473" y="1322291"/>
                    <a:pt x="5786570" y="1322453"/>
                    <a:pt x="5786634" y="1322614"/>
                  </a:cubicBezTo>
                  <a:cubicBezTo>
                    <a:pt x="5786731" y="1322776"/>
                    <a:pt x="5786990" y="1323196"/>
                    <a:pt x="5787055" y="1323099"/>
                  </a:cubicBezTo>
                  <a:cubicBezTo>
                    <a:pt x="5787152" y="1323035"/>
                    <a:pt x="5787314" y="1322873"/>
                    <a:pt x="5787314" y="1322873"/>
                  </a:cubicBezTo>
                  <a:cubicBezTo>
                    <a:pt x="5787378" y="1323358"/>
                    <a:pt x="5787572" y="1323261"/>
                    <a:pt x="5787637" y="1323455"/>
                  </a:cubicBezTo>
                  <a:cubicBezTo>
                    <a:pt x="5787734" y="1323617"/>
                    <a:pt x="5787799" y="1323843"/>
                    <a:pt x="5787896" y="1323940"/>
                  </a:cubicBezTo>
                  <a:cubicBezTo>
                    <a:pt x="5788057" y="1324102"/>
                    <a:pt x="5788057" y="1324005"/>
                    <a:pt x="5788219" y="1323196"/>
                  </a:cubicBezTo>
                  <a:cubicBezTo>
                    <a:pt x="5788316" y="1323035"/>
                    <a:pt x="5788316" y="1322776"/>
                    <a:pt x="5788381" y="1322711"/>
                  </a:cubicBezTo>
                  <a:cubicBezTo>
                    <a:pt x="5788478" y="1322517"/>
                    <a:pt x="5788639" y="1322517"/>
                    <a:pt x="5788704" y="1322356"/>
                  </a:cubicBezTo>
                  <a:cubicBezTo>
                    <a:pt x="5788801" y="1323196"/>
                    <a:pt x="5788801" y="1323261"/>
                    <a:pt x="5788639" y="1324781"/>
                  </a:cubicBezTo>
                  <a:cubicBezTo>
                    <a:pt x="5788963" y="1324781"/>
                    <a:pt x="5789060" y="1323940"/>
                    <a:pt x="5789125" y="1323099"/>
                  </a:cubicBezTo>
                  <a:lnTo>
                    <a:pt x="5789545" y="1322776"/>
                  </a:lnTo>
                  <a:cubicBezTo>
                    <a:pt x="5789707" y="1323099"/>
                    <a:pt x="5789642" y="1324361"/>
                    <a:pt x="5789965" y="1324102"/>
                  </a:cubicBezTo>
                  <a:cubicBezTo>
                    <a:pt x="5790224" y="1323617"/>
                    <a:pt x="5790289" y="1322614"/>
                    <a:pt x="5790709" y="1322453"/>
                  </a:cubicBezTo>
                  <a:cubicBezTo>
                    <a:pt x="5791130" y="1322194"/>
                    <a:pt x="5791291" y="1322517"/>
                    <a:pt x="5791194" y="1323779"/>
                  </a:cubicBezTo>
                  <a:cubicBezTo>
                    <a:pt x="5791194" y="1323940"/>
                    <a:pt x="5791130" y="1324102"/>
                    <a:pt x="5791033" y="1324587"/>
                  </a:cubicBezTo>
                  <a:cubicBezTo>
                    <a:pt x="5791291" y="1323940"/>
                    <a:pt x="5791453" y="1322938"/>
                    <a:pt x="5791712" y="1323035"/>
                  </a:cubicBezTo>
                  <a:cubicBezTo>
                    <a:pt x="5791938" y="1323099"/>
                    <a:pt x="5792197" y="1322938"/>
                    <a:pt x="5792456" y="1322776"/>
                  </a:cubicBezTo>
                  <a:cubicBezTo>
                    <a:pt x="5792617" y="1322711"/>
                    <a:pt x="5792520" y="1323520"/>
                    <a:pt x="5792844" y="1322938"/>
                  </a:cubicBezTo>
                  <a:cubicBezTo>
                    <a:pt x="5793038" y="1322614"/>
                    <a:pt x="5793200" y="1322453"/>
                    <a:pt x="5793361" y="1322291"/>
                  </a:cubicBezTo>
                  <a:cubicBezTo>
                    <a:pt x="5793426" y="1322194"/>
                    <a:pt x="5793523" y="1322129"/>
                    <a:pt x="5793685" y="1322032"/>
                  </a:cubicBezTo>
                  <a:cubicBezTo>
                    <a:pt x="5793685" y="1322356"/>
                    <a:pt x="5793685" y="1322873"/>
                    <a:pt x="5793782" y="1323261"/>
                  </a:cubicBezTo>
                  <a:cubicBezTo>
                    <a:pt x="5793846" y="1323261"/>
                    <a:pt x="5793846" y="1323261"/>
                    <a:pt x="5793943" y="1323196"/>
                  </a:cubicBezTo>
                  <a:cubicBezTo>
                    <a:pt x="5794105" y="1322938"/>
                    <a:pt x="5794267" y="1322711"/>
                    <a:pt x="5794429" y="1322776"/>
                  </a:cubicBezTo>
                  <a:cubicBezTo>
                    <a:pt x="5795108" y="1323099"/>
                    <a:pt x="5795108" y="1323099"/>
                    <a:pt x="5795852" y="1322356"/>
                  </a:cubicBezTo>
                  <a:cubicBezTo>
                    <a:pt x="5795852" y="1322711"/>
                    <a:pt x="5795852" y="1323035"/>
                    <a:pt x="5795916" y="1323520"/>
                  </a:cubicBezTo>
                  <a:cubicBezTo>
                    <a:pt x="5796078" y="1323358"/>
                    <a:pt x="5796272" y="1323196"/>
                    <a:pt x="5796337" y="1322938"/>
                  </a:cubicBezTo>
                  <a:cubicBezTo>
                    <a:pt x="5796498" y="1322614"/>
                    <a:pt x="5796498" y="1322453"/>
                    <a:pt x="5796660" y="1322517"/>
                  </a:cubicBezTo>
                  <a:cubicBezTo>
                    <a:pt x="5796757" y="1322614"/>
                    <a:pt x="5796919" y="1322614"/>
                    <a:pt x="5797080" y="1322517"/>
                  </a:cubicBezTo>
                  <a:cubicBezTo>
                    <a:pt x="5797501" y="1322129"/>
                    <a:pt x="5797727" y="1322356"/>
                    <a:pt x="5797986" y="1322614"/>
                  </a:cubicBezTo>
                  <a:cubicBezTo>
                    <a:pt x="5798083" y="1322711"/>
                    <a:pt x="5798148" y="1323099"/>
                    <a:pt x="5798342" y="1323035"/>
                  </a:cubicBezTo>
                  <a:cubicBezTo>
                    <a:pt x="5798503" y="1322938"/>
                    <a:pt x="5798665" y="1322938"/>
                    <a:pt x="5798665" y="1323358"/>
                  </a:cubicBezTo>
                  <a:cubicBezTo>
                    <a:pt x="5798665" y="1323455"/>
                    <a:pt x="5798730" y="1323520"/>
                    <a:pt x="5798730" y="1323520"/>
                  </a:cubicBezTo>
                  <a:cubicBezTo>
                    <a:pt x="5799312" y="1322453"/>
                    <a:pt x="5799409" y="1323455"/>
                    <a:pt x="5799797" y="1323196"/>
                  </a:cubicBezTo>
                  <a:cubicBezTo>
                    <a:pt x="5800153" y="1322938"/>
                    <a:pt x="5800412" y="1323617"/>
                    <a:pt x="5800735" y="1323843"/>
                  </a:cubicBezTo>
                  <a:cubicBezTo>
                    <a:pt x="5800638" y="1324102"/>
                    <a:pt x="5800638" y="1324361"/>
                    <a:pt x="5800573" y="1324587"/>
                  </a:cubicBezTo>
                  <a:cubicBezTo>
                    <a:pt x="5800897" y="1324264"/>
                    <a:pt x="5800961" y="1324781"/>
                    <a:pt x="5801220" y="1324684"/>
                  </a:cubicBezTo>
                  <a:cubicBezTo>
                    <a:pt x="5801317" y="1324684"/>
                    <a:pt x="5801317" y="1324587"/>
                    <a:pt x="5801382" y="1324522"/>
                  </a:cubicBezTo>
                  <a:cubicBezTo>
                    <a:pt x="5801382" y="1324846"/>
                    <a:pt x="5801317" y="1325105"/>
                    <a:pt x="5801317" y="1325525"/>
                  </a:cubicBezTo>
                  <a:cubicBezTo>
                    <a:pt x="5801382" y="1325428"/>
                    <a:pt x="5801479" y="1325331"/>
                    <a:pt x="5801544" y="1325331"/>
                  </a:cubicBezTo>
                  <a:cubicBezTo>
                    <a:pt x="5801641" y="1325331"/>
                    <a:pt x="5801641" y="1325525"/>
                    <a:pt x="5801705" y="1325525"/>
                  </a:cubicBezTo>
                  <a:cubicBezTo>
                    <a:pt x="5801641" y="1325687"/>
                    <a:pt x="5801479" y="1325848"/>
                    <a:pt x="5801382" y="1326010"/>
                  </a:cubicBezTo>
                  <a:cubicBezTo>
                    <a:pt x="5801317" y="1326172"/>
                    <a:pt x="5801123" y="1326269"/>
                    <a:pt x="5801058" y="1326334"/>
                  </a:cubicBezTo>
                  <a:cubicBezTo>
                    <a:pt x="5801058" y="1327013"/>
                    <a:pt x="5801220" y="1326916"/>
                    <a:pt x="5801544" y="1326495"/>
                  </a:cubicBezTo>
                  <a:cubicBezTo>
                    <a:pt x="5801802" y="1326172"/>
                    <a:pt x="5802061" y="1325848"/>
                    <a:pt x="5802287" y="1325428"/>
                  </a:cubicBezTo>
                  <a:cubicBezTo>
                    <a:pt x="5802708" y="1324781"/>
                    <a:pt x="5802869" y="1324587"/>
                    <a:pt x="5802967" y="1325169"/>
                  </a:cubicBezTo>
                  <a:cubicBezTo>
                    <a:pt x="5802967" y="1325331"/>
                    <a:pt x="5803290" y="1325169"/>
                    <a:pt x="5803452" y="1325105"/>
                  </a:cubicBezTo>
                  <a:cubicBezTo>
                    <a:pt x="5804034" y="1324684"/>
                    <a:pt x="5804034" y="1324684"/>
                    <a:pt x="5803872" y="1325848"/>
                  </a:cubicBezTo>
                  <a:lnTo>
                    <a:pt x="5804713" y="1324781"/>
                  </a:lnTo>
                  <a:cubicBezTo>
                    <a:pt x="5804616" y="1325169"/>
                    <a:pt x="5804616" y="1325525"/>
                    <a:pt x="5804616" y="1325525"/>
                  </a:cubicBezTo>
                  <a:cubicBezTo>
                    <a:pt x="5804939" y="1325331"/>
                    <a:pt x="5805036" y="1326075"/>
                    <a:pt x="5805457" y="1325687"/>
                  </a:cubicBezTo>
                  <a:cubicBezTo>
                    <a:pt x="5805845" y="1325266"/>
                    <a:pt x="5805360" y="1326334"/>
                    <a:pt x="5805683" y="1326075"/>
                  </a:cubicBezTo>
                  <a:cubicBezTo>
                    <a:pt x="5805942" y="1325848"/>
                    <a:pt x="5806007" y="1325848"/>
                    <a:pt x="5806104" y="1326010"/>
                  </a:cubicBezTo>
                  <a:cubicBezTo>
                    <a:pt x="5806362" y="1326431"/>
                    <a:pt x="5806686" y="1326495"/>
                    <a:pt x="5807333" y="1325913"/>
                  </a:cubicBezTo>
                  <a:cubicBezTo>
                    <a:pt x="5807171" y="1326495"/>
                    <a:pt x="5807106" y="1327013"/>
                    <a:pt x="5806944" y="1327498"/>
                  </a:cubicBezTo>
                  <a:cubicBezTo>
                    <a:pt x="5807009" y="1327401"/>
                    <a:pt x="5807106" y="1327336"/>
                    <a:pt x="5807171" y="1327239"/>
                  </a:cubicBezTo>
                  <a:cubicBezTo>
                    <a:pt x="5807591" y="1326851"/>
                    <a:pt x="5807688" y="1326851"/>
                    <a:pt x="5807753" y="1327174"/>
                  </a:cubicBezTo>
                  <a:cubicBezTo>
                    <a:pt x="5807947" y="1327918"/>
                    <a:pt x="5808076" y="1328080"/>
                    <a:pt x="5809014" y="1327757"/>
                  </a:cubicBezTo>
                  <a:lnTo>
                    <a:pt x="5809176" y="1327918"/>
                  </a:lnTo>
                  <a:cubicBezTo>
                    <a:pt x="5809079" y="1328145"/>
                    <a:pt x="5809014" y="1328339"/>
                    <a:pt x="5809014" y="1328565"/>
                  </a:cubicBezTo>
                  <a:cubicBezTo>
                    <a:pt x="5809014" y="1328824"/>
                    <a:pt x="5809079" y="1328921"/>
                    <a:pt x="5809079" y="1329147"/>
                  </a:cubicBezTo>
                  <a:cubicBezTo>
                    <a:pt x="5809176" y="1328921"/>
                    <a:pt x="5809338" y="1328662"/>
                    <a:pt x="5809402" y="1328403"/>
                  </a:cubicBezTo>
                  <a:lnTo>
                    <a:pt x="5809402" y="1328339"/>
                  </a:lnTo>
                  <a:cubicBezTo>
                    <a:pt x="5809596" y="1328565"/>
                    <a:pt x="5809758" y="1328727"/>
                    <a:pt x="5809920" y="1328921"/>
                  </a:cubicBezTo>
                  <a:cubicBezTo>
                    <a:pt x="5809661" y="1329244"/>
                    <a:pt x="5809402" y="1329471"/>
                    <a:pt x="5809176" y="1329729"/>
                  </a:cubicBezTo>
                  <a:cubicBezTo>
                    <a:pt x="5809079" y="1330053"/>
                    <a:pt x="5809079" y="1330214"/>
                    <a:pt x="5809499" y="1329729"/>
                  </a:cubicBezTo>
                  <a:cubicBezTo>
                    <a:pt x="5809661" y="1329471"/>
                    <a:pt x="5809920" y="1329244"/>
                    <a:pt x="5810082" y="1329083"/>
                  </a:cubicBezTo>
                  <a:cubicBezTo>
                    <a:pt x="5810664" y="1329729"/>
                    <a:pt x="5811310" y="1330150"/>
                    <a:pt x="5812151" y="1330409"/>
                  </a:cubicBezTo>
                  <a:cubicBezTo>
                    <a:pt x="5812831" y="1330570"/>
                    <a:pt x="5813639" y="1330473"/>
                    <a:pt x="5814480" y="1330409"/>
                  </a:cubicBezTo>
                  <a:cubicBezTo>
                    <a:pt x="5814545" y="1330635"/>
                    <a:pt x="5814706" y="1330797"/>
                    <a:pt x="5814803" y="1330894"/>
                  </a:cubicBezTo>
                  <a:lnTo>
                    <a:pt x="5814545" y="1331476"/>
                  </a:lnTo>
                  <a:cubicBezTo>
                    <a:pt x="5814706" y="1331476"/>
                    <a:pt x="5815062" y="1331314"/>
                    <a:pt x="5815288" y="1331217"/>
                  </a:cubicBezTo>
                  <a:lnTo>
                    <a:pt x="5815806" y="1331540"/>
                  </a:lnTo>
                  <a:lnTo>
                    <a:pt x="5815224" y="1332381"/>
                  </a:lnTo>
                  <a:lnTo>
                    <a:pt x="5815288" y="1332478"/>
                  </a:lnTo>
                  <a:lnTo>
                    <a:pt x="5815871" y="1331637"/>
                  </a:lnTo>
                  <a:lnTo>
                    <a:pt x="5818264" y="1333546"/>
                  </a:lnTo>
                  <a:cubicBezTo>
                    <a:pt x="5818199" y="1333707"/>
                    <a:pt x="5818199" y="1333804"/>
                    <a:pt x="5818102" y="1333966"/>
                  </a:cubicBezTo>
                  <a:lnTo>
                    <a:pt x="5818425" y="1333610"/>
                  </a:lnTo>
                  <a:lnTo>
                    <a:pt x="5819590" y="1334548"/>
                  </a:lnTo>
                  <a:lnTo>
                    <a:pt x="5819590" y="1334613"/>
                  </a:lnTo>
                  <a:lnTo>
                    <a:pt x="5819687" y="1334613"/>
                  </a:lnTo>
                  <a:lnTo>
                    <a:pt x="5820689" y="1335518"/>
                  </a:lnTo>
                  <a:lnTo>
                    <a:pt x="5820495" y="1335680"/>
                  </a:lnTo>
                  <a:cubicBezTo>
                    <a:pt x="5820431" y="1335939"/>
                    <a:pt x="5820689" y="1335777"/>
                    <a:pt x="5820851" y="1335680"/>
                  </a:cubicBezTo>
                  <a:lnTo>
                    <a:pt x="5820916" y="1335777"/>
                  </a:lnTo>
                  <a:cubicBezTo>
                    <a:pt x="5820916" y="1335874"/>
                    <a:pt x="5820916" y="1335874"/>
                    <a:pt x="5820851" y="1335939"/>
                  </a:cubicBezTo>
                  <a:cubicBezTo>
                    <a:pt x="5820851" y="1336036"/>
                    <a:pt x="5820851" y="1336101"/>
                    <a:pt x="5820916" y="1336101"/>
                  </a:cubicBezTo>
                  <a:lnTo>
                    <a:pt x="5821174" y="1336101"/>
                  </a:lnTo>
                  <a:cubicBezTo>
                    <a:pt x="5822242" y="1337103"/>
                    <a:pt x="5823341" y="1338267"/>
                    <a:pt x="5824247" y="1339432"/>
                  </a:cubicBezTo>
                  <a:cubicBezTo>
                    <a:pt x="5824247" y="1339496"/>
                    <a:pt x="5824247" y="1339496"/>
                    <a:pt x="5824247" y="1339496"/>
                  </a:cubicBezTo>
                  <a:cubicBezTo>
                    <a:pt x="5823826" y="1340175"/>
                    <a:pt x="5824085" y="1340175"/>
                    <a:pt x="5824635" y="1339755"/>
                  </a:cubicBezTo>
                  <a:lnTo>
                    <a:pt x="5825249" y="1340402"/>
                  </a:lnTo>
                  <a:lnTo>
                    <a:pt x="5824732" y="1340919"/>
                  </a:lnTo>
                  <a:cubicBezTo>
                    <a:pt x="5824991" y="1340822"/>
                    <a:pt x="5825249" y="1340822"/>
                    <a:pt x="5825476" y="1340758"/>
                  </a:cubicBezTo>
                  <a:cubicBezTo>
                    <a:pt x="5825735" y="1341081"/>
                    <a:pt x="5825961" y="1341501"/>
                    <a:pt x="5826220" y="1341825"/>
                  </a:cubicBezTo>
                  <a:cubicBezTo>
                    <a:pt x="5826220" y="1342084"/>
                    <a:pt x="5826381" y="1342245"/>
                    <a:pt x="5826543" y="1342310"/>
                  </a:cubicBezTo>
                  <a:lnTo>
                    <a:pt x="5826899" y="1342827"/>
                  </a:lnTo>
                  <a:lnTo>
                    <a:pt x="5826317" y="1343474"/>
                  </a:lnTo>
                  <a:cubicBezTo>
                    <a:pt x="5826317" y="1343474"/>
                    <a:pt x="5826317" y="1343571"/>
                    <a:pt x="5826381" y="1343571"/>
                  </a:cubicBezTo>
                  <a:cubicBezTo>
                    <a:pt x="5826963" y="1343410"/>
                    <a:pt x="5827384" y="1343313"/>
                    <a:pt x="5827481" y="1343733"/>
                  </a:cubicBezTo>
                  <a:cubicBezTo>
                    <a:pt x="5827481" y="1343798"/>
                    <a:pt x="5827384" y="1343959"/>
                    <a:pt x="5827319" y="1344153"/>
                  </a:cubicBezTo>
                  <a:cubicBezTo>
                    <a:pt x="5827384" y="1344153"/>
                    <a:pt x="5827546" y="1344056"/>
                    <a:pt x="5827707" y="1344056"/>
                  </a:cubicBezTo>
                  <a:lnTo>
                    <a:pt x="5827804" y="1344153"/>
                  </a:lnTo>
                  <a:cubicBezTo>
                    <a:pt x="5827707" y="1344218"/>
                    <a:pt x="5827804" y="1344218"/>
                    <a:pt x="5827869" y="1344218"/>
                  </a:cubicBezTo>
                  <a:lnTo>
                    <a:pt x="5827966" y="1344380"/>
                  </a:lnTo>
                  <a:cubicBezTo>
                    <a:pt x="5827643" y="1344897"/>
                    <a:pt x="5828031" y="1344703"/>
                    <a:pt x="5828225" y="1344800"/>
                  </a:cubicBezTo>
                  <a:lnTo>
                    <a:pt x="5828613" y="1345479"/>
                  </a:lnTo>
                  <a:lnTo>
                    <a:pt x="5826543" y="1347032"/>
                  </a:lnTo>
                  <a:lnTo>
                    <a:pt x="5826543" y="1347129"/>
                  </a:lnTo>
                  <a:cubicBezTo>
                    <a:pt x="5826640" y="1347032"/>
                    <a:pt x="5826802" y="1346967"/>
                    <a:pt x="5826899" y="1346967"/>
                  </a:cubicBezTo>
                  <a:cubicBezTo>
                    <a:pt x="5827643" y="1346611"/>
                    <a:pt x="5827643" y="1346611"/>
                    <a:pt x="5827481" y="1347129"/>
                  </a:cubicBezTo>
                  <a:cubicBezTo>
                    <a:pt x="5827222" y="1347711"/>
                    <a:pt x="5827319" y="1348034"/>
                    <a:pt x="5827869" y="1348034"/>
                  </a:cubicBezTo>
                  <a:cubicBezTo>
                    <a:pt x="5827966" y="1348034"/>
                    <a:pt x="5828386" y="1347776"/>
                    <a:pt x="5828451" y="1347776"/>
                  </a:cubicBezTo>
                  <a:cubicBezTo>
                    <a:pt x="5828548" y="1347776"/>
                    <a:pt x="5828451" y="1347937"/>
                    <a:pt x="5828613" y="1347937"/>
                  </a:cubicBezTo>
                  <a:cubicBezTo>
                    <a:pt x="5829130" y="1347776"/>
                    <a:pt x="5828128" y="1348681"/>
                    <a:pt x="5828969" y="1348293"/>
                  </a:cubicBezTo>
                  <a:cubicBezTo>
                    <a:pt x="5828710" y="1348616"/>
                    <a:pt x="5829615" y="1348293"/>
                    <a:pt x="5829033" y="1348778"/>
                  </a:cubicBezTo>
                  <a:cubicBezTo>
                    <a:pt x="5829389" y="1348940"/>
                    <a:pt x="5829615" y="1349102"/>
                    <a:pt x="5830036" y="1349263"/>
                  </a:cubicBezTo>
                  <a:cubicBezTo>
                    <a:pt x="5830198" y="1349360"/>
                    <a:pt x="5830359" y="1349263"/>
                    <a:pt x="5830101" y="1349619"/>
                  </a:cubicBezTo>
                  <a:cubicBezTo>
                    <a:pt x="5830036" y="1349684"/>
                    <a:pt x="5829939" y="1349845"/>
                    <a:pt x="5830036" y="1349845"/>
                  </a:cubicBezTo>
                  <a:cubicBezTo>
                    <a:pt x="5830683" y="1349781"/>
                    <a:pt x="5830295" y="1350428"/>
                    <a:pt x="5830618" y="1350589"/>
                  </a:cubicBezTo>
                  <a:cubicBezTo>
                    <a:pt x="5830780" y="1350525"/>
                    <a:pt x="5830844" y="1350525"/>
                    <a:pt x="5831038" y="1350525"/>
                  </a:cubicBezTo>
                  <a:lnTo>
                    <a:pt x="5831362" y="1351430"/>
                  </a:lnTo>
                  <a:cubicBezTo>
                    <a:pt x="5831265" y="1351495"/>
                    <a:pt x="5831200" y="1351495"/>
                    <a:pt x="5831103" y="1351689"/>
                  </a:cubicBezTo>
                  <a:cubicBezTo>
                    <a:pt x="5831038" y="1351851"/>
                    <a:pt x="5831265" y="1351754"/>
                    <a:pt x="5831459" y="1351689"/>
                  </a:cubicBezTo>
                  <a:cubicBezTo>
                    <a:pt x="5833432" y="1357316"/>
                    <a:pt x="5833852" y="1363429"/>
                    <a:pt x="5832526" y="1369153"/>
                  </a:cubicBezTo>
                  <a:cubicBezTo>
                    <a:pt x="5832429" y="1369153"/>
                    <a:pt x="5832364" y="1369153"/>
                    <a:pt x="5832364" y="1369153"/>
                  </a:cubicBezTo>
                  <a:cubicBezTo>
                    <a:pt x="5831782" y="1369315"/>
                    <a:pt x="5831265" y="1369541"/>
                    <a:pt x="5830844" y="1369735"/>
                  </a:cubicBezTo>
                  <a:cubicBezTo>
                    <a:pt x="5830295" y="1369541"/>
                    <a:pt x="5829939" y="1369541"/>
                    <a:pt x="5829357" y="1369638"/>
                  </a:cubicBezTo>
                  <a:close/>
                  <a:moveTo>
                    <a:pt x="5590681" y="1323035"/>
                  </a:moveTo>
                  <a:cubicBezTo>
                    <a:pt x="5590939" y="1323099"/>
                    <a:pt x="5590939" y="1323035"/>
                    <a:pt x="5590745" y="1322291"/>
                  </a:cubicBezTo>
                  <a:cubicBezTo>
                    <a:pt x="5590745" y="1322517"/>
                    <a:pt x="5590745" y="1322711"/>
                    <a:pt x="5590681" y="1323035"/>
                  </a:cubicBezTo>
                  <a:close/>
                  <a:moveTo>
                    <a:pt x="5602615" y="1322291"/>
                  </a:moveTo>
                  <a:cubicBezTo>
                    <a:pt x="5602679" y="1321773"/>
                    <a:pt x="5602841" y="1321385"/>
                    <a:pt x="5603003" y="1320642"/>
                  </a:cubicBezTo>
                  <a:cubicBezTo>
                    <a:pt x="5602518" y="1321709"/>
                    <a:pt x="5602420" y="1321935"/>
                    <a:pt x="5602615" y="1322291"/>
                  </a:cubicBezTo>
                  <a:close/>
                  <a:moveTo>
                    <a:pt x="5621566" y="1353403"/>
                  </a:moveTo>
                  <a:cubicBezTo>
                    <a:pt x="5621890" y="1353338"/>
                    <a:pt x="5622213" y="1353241"/>
                    <a:pt x="5622634" y="1353177"/>
                  </a:cubicBezTo>
                  <a:cubicBezTo>
                    <a:pt x="5623216" y="1352982"/>
                    <a:pt x="5623119" y="1352918"/>
                    <a:pt x="5622957" y="1352821"/>
                  </a:cubicBezTo>
                  <a:lnTo>
                    <a:pt x="5621728" y="1353241"/>
                  </a:lnTo>
                  <a:close/>
                  <a:moveTo>
                    <a:pt x="5545306" y="1351851"/>
                  </a:moveTo>
                  <a:lnTo>
                    <a:pt x="5545533" y="1351851"/>
                  </a:lnTo>
                  <a:cubicBezTo>
                    <a:pt x="5545306" y="1351754"/>
                    <a:pt x="5545145" y="1351689"/>
                    <a:pt x="5544983" y="1351592"/>
                  </a:cubicBezTo>
                  <a:lnTo>
                    <a:pt x="5544466" y="1351171"/>
                  </a:lnTo>
                  <a:cubicBezTo>
                    <a:pt x="5544563" y="1351171"/>
                    <a:pt x="5544563" y="1351107"/>
                    <a:pt x="5544660" y="1351107"/>
                  </a:cubicBezTo>
                  <a:cubicBezTo>
                    <a:pt x="5544886" y="1351107"/>
                    <a:pt x="5545145" y="1351171"/>
                    <a:pt x="5544886" y="1350913"/>
                  </a:cubicBezTo>
                  <a:cubicBezTo>
                    <a:pt x="5544563" y="1350589"/>
                    <a:pt x="5544789" y="1350525"/>
                    <a:pt x="5545048" y="1350525"/>
                  </a:cubicBezTo>
                  <a:cubicBezTo>
                    <a:pt x="5545630" y="1350428"/>
                    <a:pt x="5545533" y="1350104"/>
                    <a:pt x="5545533" y="1349781"/>
                  </a:cubicBezTo>
                  <a:cubicBezTo>
                    <a:pt x="5545533" y="1349619"/>
                    <a:pt x="5546956" y="1349522"/>
                    <a:pt x="5547700" y="1349619"/>
                  </a:cubicBezTo>
                  <a:cubicBezTo>
                    <a:pt x="5547376" y="1349425"/>
                    <a:pt x="5547118" y="1349360"/>
                    <a:pt x="5546859" y="1349199"/>
                  </a:cubicBezTo>
                  <a:cubicBezTo>
                    <a:pt x="5546471" y="1348778"/>
                    <a:pt x="5546859" y="1348616"/>
                    <a:pt x="5546309" y="1348099"/>
                  </a:cubicBezTo>
                  <a:cubicBezTo>
                    <a:pt x="5546147" y="1348034"/>
                    <a:pt x="5546309" y="1347937"/>
                    <a:pt x="5546374" y="1347873"/>
                  </a:cubicBezTo>
                  <a:cubicBezTo>
                    <a:pt x="5546471" y="1347873"/>
                    <a:pt x="5546729" y="1347937"/>
                    <a:pt x="5546729" y="1347937"/>
                  </a:cubicBezTo>
                  <a:cubicBezTo>
                    <a:pt x="5546471" y="1347614"/>
                    <a:pt x="5545986" y="1347290"/>
                    <a:pt x="5546632" y="1347355"/>
                  </a:cubicBezTo>
                  <a:cubicBezTo>
                    <a:pt x="5546859" y="1347355"/>
                    <a:pt x="5546794" y="1347129"/>
                    <a:pt x="5546535" y="1346773"/>
                  </a:cubicBezTo>
                  <a:cubicBezTo>
                    <a:pt x="5546471" y="1346611"/>
                    <a:pt x="5546956" y="1346708"/>
                    <a:pt x="5547118" y="1346708"/>
                  </a:cubicBezTo>
                  <a:cubicBezTo>
                    <a:pt x="5546471" y="1345964"/>
                    <a:pt x="5546471" y="1345964"/>
                    <a:pt x="5548217" y="1346385"/>
                  </a:cubicBezTo>
                  <a:cubicBezTo>
                    <a:pt x="5547958" y="1346223"/>
                    <a:pt x="5547603" y="1345964"/>
                    <a:pt x="5547473" y="1345803"/>
                  </a:cubicBezTo>
                  <a:cubicBezTo>
                    <a:pt x="5547279" y="1345641"/>
                    <a:pt x="5546729" y="1345285"/>
                    <a:pt x="5547473" y="1345479"/>
                  </a:cubicBezTo>
                  <a:cubicBezTo>
                    <a:pt x="5547538" y="1345479"/>
                    <a:pt x="5547603" y="1345479"/>
                    <a:pt x="5547538" y="1345382"/>
                  </a:cubicBezTo>
                  <a:cubicBezTo>
                    <a:pt x="5546794" y="1344703"/>
                    <a:pt x="5547603" y="1344703"/>
                    <a:pt x="5547376" y="1344315"/>
                  </a:cubicBezTo>
                  <a:cubicBezTo>
                    <a:pt x="5547279" y="1344153"/>
                    <a:pt x="5547473" y="1344056"/>
                    <a:pt x="5547603" y="1344056"/>
                  </a:cubicBezTo>
                  <a:cubicBezTo>
                    <a:pt x="5547797" y="1343959"/>
                    <a:pt x="5548443" y="1344218"/>
                    <a:pt x="5548055" y="1343733"/>
                  </a:cubicBezTo>
                  <a:cubicBezTo>
                    <a:pt x="5548605" y="1343895"/>
                    <a:pt x="5548217" y="1343474"/>
                    <a:pt x="5548443" y="1343474"/>
                  </a:cubicBezTo>
                  <a:cubicBezTo>
                    <a:pt x="5548799" y="1343474"/>
                    <a:pt x="5548379" y="1343054"/>
                    <a:pt x="5548541" y="1342989"/>
                  </a:cubicBezTo>
                  <a:cubicBezTo>
                    <a:pt x="5548605" y="1342989"/>
                    <a:pt x="5548605" y="1342827"/>
                    <a:pt x="5548541" y="1342827"/>
                  </a:cubicBezTo>
                  <a:cubicBezTo>
                    <a:pt x="5547473" y="1342148"/>
                    <a:pt x="5547958" y="1342084"/>
                    <a:pt x="5548120" y="1341987"/>
                  </a:cubicBezTo>
                  <a:cubicBezTo>
                    <a:pt x="5548541" y="1341728"/>
                    <a:pt x="5548605" y="1341728"/>
                    <a:pt x="5548379" y="1341340"/>
                  </a:cubicBezTo>
                  <a:cubicBezTo>
                    <a:pt x="5548282" y="1341081"/>
                    <a:pt x="5548055" y="1340919"/>
                    <a:pt x="5548605" y="1341081"/>
                  </a:cubicBezTo>
                  <a:cubicBezTo>
                    <a:pt x="5548702" y="1341081"/>
                    <a:pt x="5548799" y="1340984"/>
                    <a:pt x="5548702" y="1340919"/>
                  </a:cubicBezTo>
                  <a:cubicBezTo>
                    <a:pt x="5548379" y="1340564"/>
                    <a:pt x="5548379" y="1340402"/>
                    <a:pt x="5548605" y="1340337"/>
                  </a:cubicBezTo>
                  <a:cubicBezTo>
                    <a:pt x="5548799" y="1340240"/>
                    <a:pt x="5548702" y="1340078"/>
                    <a:pt x="5548702" y="1339820"/>
                  </a:cubicBezTo>
                  <a:cubicBezTo>
                    <a:pt x="5548702" y="1339658"/>
                    <a:pt x="5548702" y="1339496"/>
                    <a:pt x="5548799" y="1339335"/>
                  </a:cubicBezTo>
                  <a:cubicBezTo>
                    <a:pt x="5550934" y="1337944"/>
                    <a:pt x="5552745" y="1336424"/>
                    <a:pt x="5552939" y="1334128"/>
                  </a:cubicBezTo>
                  <a:cubicBezTo>
                    <a:pt x="5553004" y="1334128"/>
                    <a:pt x="5553068" y="1334128"/>
                    <a:pt x="5553068" y="1334128"/>
                  </a:cubicBezTo>
                  <a:cubicBezTo>
                    <a:pt x="5553165" y="1334031"/>
                    <a:pt x="5553327" y="1334031"/>
                    <a:pt x="5553327" y="1333966"/>
                  </a:cubicBezTo>
                  <a:cubicBezTo>
                    <a:pt x="5553327" y="1333869"/>
                    <a:pt x="5553327" y="1333707"/>
                    <a:pt x="5553262" y="1333610"/>
                  </a:cubicBezTo>
                  <a:cubicBezTo>
                    <a:pt x="5552939" y="1333125"/>
                    <a:pt x="5553068" y="1333060"/>
                    <a:pt x="5553909" y="1333610"/>
                  </a:cubicBezTo>
                  <a:cubicBezTo>
                    <a:pt x="5554071" y="1333707"/>
                    <a:pt x="5554265" y="1333707"/>
                    <a:pt x="5554491" y="1333707"/>
                  </a:cubicBezTo>
                  <a:cubicBezTo>
                    <a:pt x="5554168" y="1333449"/>
                    <a:pt x="5553844" y="1333125"/>
                    <a:pt x="5553327" y="1332705"/>
                  </a:cubicBezTo>
                  <a:cubicBezTo>
                    <a:pt x="5553489" y="1332705"/>
                    <a:pt x="5553683" y="1332640"/>
                    <a:pt x="5553909" y="1332640"/>
                  </a:cubicBezTo>
                  <a:cubicBezTo>
                    <a:pt x="5553683" y="1332381"/>
                    <a:pt x="5553747" y="1332220"/>
                    <a:pt x="5553747" y="1331961"/>
                  </a:cubicBezTo>
                  <a:cubicBezTo>
                    <a:pt x="5553683" y="1331637"/>
                    <a:pt x="5553747" y="1331540"/>
                    <a:pt x="5554168" y="1331637"/>
                  </a:cubicBezTo>
                  <a:cubicBezTo>
                    <a:pt x="5554265" y="1331637"/>
                    <a:pt x="5554265" y="1331637"/>
                    <a:pt x="5554265" y="1331540"/>
                  </a:cubicBezTo>
                  <a:cubicBezTo>
                    <a:pt x="5554006" y="1331055"/>
                    <a:pt x="5554330" y="1330991"/>
                    <a:pt x="5554588" y="1330797"/>
                  </a:cubicBezTo>
                  <a:cubicBezTo>
                    <a:pt x="5554750" y="1330732"/>
                    <a:pt x="5554912" y="1330635"/>
                    <a:pt x="5554912" y="1330473"/>
                  </a:cubicBezTo>
                  <a:cubicBezTo>
                    <a:pt x="5554912" y="1329729"/>
                    <a:pt x="5554912" y="1329729"/>
                    <a:pt x="5556076" y="1329891"/>
                  </a:cubicBezTo>
                  <a:cubicBezTo>
                    <a:pt x="5556141" y="1329891"/>
                    <a:pt x="5556238" y="1329826"/>
                    <a:pt x="5556238" y="1329826"/>
                  </a:cubicBezTo>
                  <a:cubicBezTo>
                    <a:pt x="5555558" y="1329147"/>
                    <a:pt x="5555914" y="1329083"/>
                    <a:pt x="5555817" y="1328824"/>
                  </a:cubicBezTo>
                  <a:cubicBezTo>
                    <a:pt x="5555753" y="1328500"/>
                    <a:pt x="5555914" y="1328339"/>
                    <a:pt x="5555979" y="1328080"/>
                  </a:cubicBezTo>
                  <a:cubicBezTo>
                    <a:pt x="5555979" y="1327918"/>
                    <a:pt x="5556723" y="1328500"/>
                    <a:pt x="5556335" y="1327918"/>
                  </a:cubicBezTo>
                  <a:cubicBezTo>
                    <a:pt x="5556658" y="1327983"/>
                    <a:pt x="5556884" y="1328145"/>
                    <a:pt x="5557305" y="1328339"/>
                  </a:cubicBezTo>
                  <a:cubicBezTo>
                    <a:pt x="5557208" y="1328080"/>
                    <a:pt x="5556820" y="1327498"/>
                    <a:pt x="5556496" y="1326916"/>
                  </a:cubicBezTo>
                  <a:cubicBezTo>
                    <a:pt x="5558890" y="1325525"/>
                    <a:pt x="5561121" y="1324102"/>
                    <a:pt x="5563191" y="1322356"/>
                  </a:cubicBezTo>
                  <a:cubicBezTo>
                    <a:pt x="5566425" y="1319704"/>
                    <a:pt x="5569562" y="1316825"/>
                    <a:pt x="5573766" y="1315338"/>
                  </a:cubicBezTo>
                  <a:cubicBezTo>
                    <a:pt x="5574769" y="1314982"/>
                    <a:pt x="5575836" y="1314756"/>
                    <a:pt x="5576839" y="1314497"/>
                  </a:cubicBezTo>
                  <a:cubicBezTo>
                    <a:pt x="5576936" y="1314658"/>
                    <a:pt x="5577195" y="1314982"/>
                    <a:pt x="5577259" y="1315241"/>
                  </a:cubicBezTo>
                  <a:cubicBezTo>
                    <a:pt x="5577583" y="1316146"/>
                    <a:pt x="5578003" y="1316825"/>
                    <a:pt x="5578424" y="1317472"/>
                  </a:cubicBezTo>
                  <a:cubicBezTo>
                    <a:pt x="5578326" y="1317052"/>
                    <a:pt x="5578165" y="1316664"/>
                    <a:pt x="5578003" y="1316081"/>
                  </a:cubicBezTo>
                  <a:cubicBezTo>
                    <a:pt x="5577680" y="1315726"/>
                    <a:pt x="5577356" y="1315079"/>
                    <a:pt x="5577033" y="1314432"/>
                  </a:cubicBezTo>
                  <a:lnTo>
                    <a:pt x="5577583" y="1314238"/>
                  </a:lnTo>
                  <a:lnTo>
                    <a:pt x="5577777" y="1314658"/>
                  </a:lnTo>
                  <a:cubicBezTo>
                    <a:pt x="5577841" y="1314917"/>
                    <a:pt x="5578100" y="1315176"/>
                    <a:pt x="5578262" y="1315499"/>
                  </a:cubicBezTo>
                  <a:cubicBezTo>
                    <a:pt x="5578262" y="1315499"/>
                    <a:pt x="5578262" y="1315564"/>
                    <a:pt x="5578262" y="1315661"/>
                  </a:cubicBezTo>
                  <a:cubicBezTo>
                    <a:pt x="5578262" y="1315726"/>
                    <a:pt x="5578262" y="1315726"/>
                    <a:pt x="5578262" y="1315823"/>
                  </a:cubicBezTo>
                  <a:cubicBezTo>
                    <a:pt x="5578521" y="1315984"/>
                    <a:pt x="5578747" y="1316243"/>
                    <a:pt x="5579103" y="1316405"/>
                  </a:cubicBezTo>
                  <a:cubicBezTo>
                    <a:pt x="5578844" y="1315564"/>
                    <a:pt x="5578585" y="1314756"/>
                    <a:pt x="5578326" y="1314076"/>
                  </a:cubicBezTo>
                  <a:cubicBezTo>
                    <a:pt x="5579264" y="1313753"/>
                    <a:pt x="5580170" y="1313333"/>
                    <a:pt x="5580978" y="1312750"/>
                  </a:cubicBezTo>
                  <a:cubicBezTo>
                    <a:pt x="5583986" y="1312912"/>
                    <a:pt x="5586962" y="1313333"/>
                    <a:pt x="5589355" y="1310616"/>
                  </a:cubicBezTo>
                  <a:cubicBezTo>
                    <a:pt x="5589452" y="1310681"/>
                    <a:pt x="5589516" y="1310842"/>
                    <a:pt x="5589613" y="1311036"/>
                  </a:cubicBezTo>
                  <a:cubicBezTo>
                    <a:pt x="5589937" y="1311845"/>
                    <a:pt x="5590099" y="1311424"/>
                    <a:pt x="5590196" y="1310842"/>
                  </a:cubicBezTo>
                  <a:cubicBezTo>
                    <a:pt x="5590260" y="1311036"/>
                    <a:pt x="5590422" y="1311198"/>
                    <a:pt x="5590519" y="1311360"/>
                  </a:cubicBezTo>
                  <a:cubicBezTo>
                    <a:pt x="5590584" y="1311521"/>
                    <a:pt x="5590939" y="1311845"/>
                    <a:pt x="5591004" y="1311780"/>
                  </a:cubicBezTo>
                  <a:cubicBezTo>
                    <a:pt x="5591101" y="1311683"/>
                    <a:pt x="5591263" y="1311424"/>
                    <a:pt x="5591263" y="1311521"/>
                  </a:cubicBezTo>
                  <a:cubicBezTo>
                    <a:pt x="5591425" y="1312007"/>
                    <a:pt x="5591522" y="1311845"/>
                    <a:pt x="5591683" y="1312007"/>
                  </a:cubicBezTo>
                  <a:cubicBezTo>
                    <a:pt x="5591748" y="1312168"/>
                    <a:pt x="5591910" y="1312362"/>
                    <a:pt x="5592007" y="1312427"/>
                  </a:cubicBezTo>
                  <a:cubicBezTo>
                    <a:pt x="5592168" y="1312524"/>
                    <a:pt x="5592168" y="1312524"/>
                    <a:pt x="5592168" y="1311586"/>
                  </a:cubicBezTo>
                  <a:cubicBezTo>
                    <a:pt x="5592168" y="1311424"/>
                    <a:pt x="5592265" y="1311198"/>
                    <a:pt x="5592265" y="1311101"/>
                  </a:cubicBezTo>
                  <a:cubicBezTo>
                    <a:pt x="5592330" y="1310939"/>
                    <a:pt x="5592427" y="1310842"/>
                    <a:pt x="5592589" y="1310778"/>
                  </a:cubicBezTo>
                  <a:cubicBezTo>
                    <a:pt x="5592751" y="1311521"/>
                    <a:pt x="5592751" y="1311586"/>
                    <a:pt x="5592912" y="1313171"/>
                  </a:cubicBezTo>
                  <a:cubicBezTo>
                    <a:pt x="5593236" y="1313171"/>
                    <a:pt x="5593171" y="1312265"/>
                    <a:pt x="5593171" y="1311521"/>
                  </a:cubicBezTo>
                  <a:lnTo>
                    <a:pt x="5593494" y="1311101"/>
                  </a:lnTo>
                  <a:cubicBezTo>
                    <a:pt x="5593753" y="1311424"/>
                    <a:pt x="5593753" y="1312686"/>
                    <a:pt x="5594141" y="1312362"/>
                  </a:cubicBezTo>
                  <a:cubicBezTo>
                    <a:pt x="5594335" y="1311780"/>
                    <a:pt x="5594335" y="1310842"/>
                    <a:pt x="5594659" y="1310616"/>
                  </a:cubicBezTo>
                  <a:cubicBezTo>
                    <a:pt x="5595079" y="1310357"/>
                    <a:pt x="5595241" y="1310519"/>
                    <a:pt x="5595305" y="1311845"/>
                  </a:cubicBezTo>
                  <a:cubicBezTo>
                    <a:pt x="5595305" y="1312007"/>
                    <a:pt x="5595305" y="1312168"/>
                    <a:pt x="5595305" y="1312750"/>
                  </a:cubicBezTo>
                  <a:cubicBezTo>
                    <a:pt x="5595467" y="1312104"/>
                    <a:pt x="5595403" y="1311036"/>
                    <a:pt x="5595726" y="1311101"/>
                  </a:cubicBezTo>
                  <a:cubicBezTo>
                    <a:pt x="5595985" y="1311198"/>
                    <a:pt x="5596211" y="1311036"/>
                    <a:pt x="5596405" y="1310681"/>
                  </a:cubicBezTo>
                  <a:cubicBezTo>
                    <a:pt x="5596567" y="1310519"/>
                    <a:pt x="5596631" y="1311424"/>
                    <a:pt x="5596793" y="1310778"/>
                  </a:cubicBezTo>
                  <a:cubicBezTo>
                    <a:pt x="5596890" y="1310454"/>
                    <a:pt x="5597052" y="1310292"/>
                    <a:pt x="5597214" y="1310034"/>
                  </a:cubicBezTo>
                  <a:cubicBezTo>
                    <a:pt x="5597311" y="1309937"/>
                    <a:pt x="5597375" y="1309872"/>
                    <a:pt x="5597472" y="1309775"/>
                  </a:cubicBezTo>
                  <a:cubicBezTo>
                    <a:pt x="5597537" y="1310098"/>
                    <a:pt x="5597634" y="1310616"/>
                    <a:pt x="5597731" y="1311036"/>
                  </a:cubicBezTo>
                  <a:cubicBezTo>
                    <a:pt x="5597796" y="1310939"/>
                    <a:pt x="5597796" y="1310939"/>
                    <a:pt x="5597796" y="1310939"/>
                  </a:cubicBezTo>
                  <a:cubicBezTo>
                    <a:pt x="5597957" y="1310681"/>
                    <a:pt x="5598054" y="1310454"/>
                    <a:pt x="5598216" y="1310519"/>
                  </a:cubicBezTo>
                  <a:cubicBezTo>
                    <a:pt x="5598863" y="1310778"/>
                    <a:pt x="5598960" y="1310681"/>
                    <a:pt x="5599542" y="1309872"/>
                  </a:cubicBezTo>
                  <a:cubicBezTo>
                    <a:pt x="5599607" y="1310195"/>
                    <a:pt x="5599704" y="1310519"/>
                    <a:pt x="5599801" y="1310939"/>
                  </a:cubicBezTo>
                  <a:cubicBezTo>
                    <a:pt x="5599866" y="1310681"/>
                    <a:pt x="5600027" y="1310519"/>
                    <a:pt x="5600124" y="1310292"/>
                  </a:cubicBezTo>
                  <a:cubicBezTo>
                    <a:pt x="5600189" y="1309872"/>
                    <a:pt x="5600286" y="1309775"/>
                    <a:pt x="5600351" y="1309872"/>
                  </a:cubicBezTo>
                  <a:cubicBezTo>
                    <a:pt x="5600448" y="1309872"/>
                    <a:pt x="5600609" y="1309937"/>
                    <a:pt x="5600706" y="1309775"/>
                  </a:cubicBezTo>
                  <a:cubicBezTo>
                    <a:pt x="5601030" y="1309355"/>
                    <a:pt x="5601289" y="1309516"/>
                    <a:pt x="5601612" y="1309710"/>
                  </a:cubicBezTo>
                  <a:cubicBezTo>
                    <a:pt x="5601774" y="1309775"/>
                    <a:pt x="5601871" y="1310098"/>
                    <a:pt x="5602032" y="1310098"/>
                  </a:cubicBezTo>
                  <a:cubicBezTo>
                    <a:pt x="5602194" y="1310034"/>
                    <a:pt x="5602356" y="1309937"/>
                    <a:pt x="5602356" y="1310357"/>
                  </a:cubicBezTo>
                  <a:cubicBezTo>
                    <a:pt x="5602356" y="1310454"/>
                    <a:pt x="5602420" y="1310454"/>
                    <a:pt x="5602420" y="1310454"/>
                  </a:cubicBezTo>
                  <a:cubicBezTo>
                    <a:pt x="5602841" y="1309355"/>
                    <a:pt x="5603100" y="1310292"/>
                    <a:pt x="5603520" y="1309937"/>
                  </a:cubicBezTo>
                  <a:cubicBezTo>
                    <a:pt x="5603843" y="1309710"/>
                    <a:pt x="5604167" y="1310292"/>
                    <a:pt x="5604490" y="1310454"/>
                  </a:cubicBezTo>
                  <a:cubicBezTo>
                    <a:pt x="5604490" y="1310681"/>
                    <a:pt x="5604426" y="1310939"/>
                    <a:pt x="5604426" y="1311198"/>
                  </a:cubicBezTo>
                  <a:cubicBezTo>
                    <a:pt x="5604749" y="1310778"/>
                    <a:pt x="5604911" y="1311360"/>
                    <a:pt x="5605169" y="1311198"/>
                  </a:cubicBezTo>
                  <a:cubicBezTo>
                    <a:pt x="5605234" y="1311198"/>
                    <a:pt x="5605234" y="1311036"/>
                    <a:pt x="5605331" y="1310939"/>
                  </a:cubicBezTo>
                  <a:cubicBezTo>
                    <a:pt x="5605331" y="1311263"/>
                    <a:pt x="5605331" y="1311521"/>
                    <a:pt x="5605331" y="1311942"/>
                  </a:cubicBezTo>
                  <a:cubicBezTo>
                    <a:pt x="5605428" y="1311845"/>
                    <a:pt x="5605493" y="1311683"/>
                    <a:pt x="5605590" y="1311683"/>
                  </a:cubicBezTo>
                  <a:cubicBezTo>
                    <a:pt x="5605655" y="1311683"/>
                    <a:pt x="5605655" y="1311780"/>
                    <a:pt x="5605752" y="1311845"/>
                  </a:cubicBezTo>
                  <a:cubicBezTo>
                    <a:pt x="5605655" y="1312007"/>
                    <a:pt x="5605590" y="1312265"/>
                    <a:pt x="5605493" y="1312362"/>
                  </a:cubicBezTo>
                  <a:cubicBezTo>
                    <a:pt x="5605428" y="1312524"/>
                    <a:pt x="5605331" y="1312589"/>
                    <a:pt x="5605169" y="1312686"/>
                  </a:cubicBezTo>
                  <a:cubicBezTo>
                    <a:pt x="5605234" y="1313333"/>
                    <a:pt x="5605428" y="1313171"/>
                    <a:pt x="5605655" y="1312750"/>
                  </a:cubicBezTo>
                  <a:cubicBezTo>
                    <a:pt x="5605913" y="1312427"/>
                    <a:pt x="5606075" y="1312007"/>
                    <a:pt x="5606334" y="1311586"/>
                  </a:cubicBezTo>
                  <a:cubicBezTo>
                    <a:pt x="5606657" y="1310939"/>
                    <a:pt x="5606819" y="1310778"/>
                    <a:pt x="5606981" y="1311263"/>
                  </a:cubicBezTo>
                  <a:cubicBezTo>
                    <a:pt x="5607078" y="1311424"/>
                    <a:pt x="5607304" y="1311263"/>
                    <a:pt x="5607498" y="1311101"/>
                  </a:cubicBezTo>
                  <a:cubicBezTo>
                    <a:pt x="5607983" y="1310681"/>
                    <a:pt x="5607983" y="1310681"/>
                    <a:pt x="5607983" y="1311845"/>
                  </a:cubicBezTo>
                  <a:lnTo>
                    <a:pt x="5608727" y="1310681"/>
                  </a:lnTo>
                  <a:cubicBezTo>
                    <a:pt x="5608727" y="1311101"/>
                    <a:pt x="5608727" y="1311424"/>
                    <a:pt x="5608727" y="1311424"/>
                  </a:cubicBezTo>
                  <a:cubicBezTo>
                    <a:pt x="5609050" y="1311263"/>
                    <a:pt x="5609147" y="1311942"/>
                    <a:pt x="5609568" y="1311521"/>
                  </a:cubicBezTo>
                  <a:cubicBezTo>
                    <a:pt x="5609891" y="1311101"/>
                    <a:pt x="5609568" y="1312168"/>
                    <a:pt x="5609794" y="1311845"/>
                  </a:cubicBezTo>
                  <a:cubicBezTo>
                    <a:pt x="5610053" y="1311586"/>
                    <a:pt x="5610150" y="1311586"/>
                    <a:pt x="5610215" y="1311780"/>
                  </a:cubicBezTo>
                  <a:cubicBezTo>
                    <a:pt x="5610473" y="1312168"/>
                    <a:pt x="5610894" y="1312265"/>
                    <a:pt x="5611444" y="1311586"/>
                  </a:cubicBezTo>
                  <a:cubicBezTo>
                    <a:pt x="5611379" y="1312265"/>
                    <a:pt x="5611217" y="1312686"/>
                    <a:pt x="5611120" y="1313268"/>
                  </a:cubicBezTo>
                  <a:cubicBezTo>
                    <a:pt x="5611217" y="1313171"/>
                    <a:pt x="5611282" y="1313106"/>
                    <a:pt x="5611379" y="1313009"/>
                  </a:cubicBezTo>
                  <a:cubicBezTo>
                    <a:pt x="5611702" y="1312589"/>
                    <a:pt x="5611864" y="1312524"/>
                    <a:pt x="5611961" y="1312912"/>
                  </a:cubicBezTo>
                  <a:cubicBezTo>
                    <a:pt x="5612220" y="1313656"/>
                    <a:pt x="5612381" y="1313753"/>
                    <a:pt x="5613287" y="1313430"/>
                  </a:cubicBezTo>
                  <a:lnTo>
                    <a:pt x="5613449" y="1313591"/>
                  </a:lnTo>
                  <a:cubicBezTo>
                    <a:pt x="5613352" y="1313850"/>
                    <a:pt x="5613352" y="1314076"/>
                    <a:pt x="5613352" y="1314238"/>
                  </a:cubicBezTo>
                  <a:cubicBezTo>
                    <a:pt x="5613352" y="1314497"/>
                    <a:pt x="5613449" y="1314594"/>
                    <a:pt x="5613513" y="1314820"/>
                  </a:cubicBezTo>
                  <a:cubicBezTo>
                    <a:pt x="5613610" y="1314594"/>
                    <a:pt x="5613707" y="1314238"/>
                    <a:pt x="5613772" y="1314076"/>
                  </a:cubicBezTo>
                  <a:lnTo>
                    <a:pt x="5613772" y="1314012"/>
                  </a:lnTo>
                  <a:cubicBezTo>
                    <a:pt x="5613934" y="1314238"/>
                    <a:pt x="5614128" y="1314432"/>
                    <a:pt x="5614290" y="1314594"/>
                  </a:cubicBezTo>
                  <a:cubicBezTo>
                    <a:pt x="5614031" y="1314917"/>
                    <a:pt x="5613772" y="1315176"/>
                    <a:pt x="5613513" y="1315402"/>
                  </a:cubicBezTo>
                  <a:cubicBezTo>
                    <a:pt x="5613449" y="1315726"/>
                    <a:pt x="5613513" y="1315920"/>
                    <a:pt x="5613869" y="1315402"/>
                  </a:cubicBezTo>
                  <a:cubicBezTo>
                    <a:pt x="5614031" y="1315176"/>
                    <a:pt x="5614290" y="1314917"/>
                    <a:pt x="5614451" y="1314756"/>
                  </a:cubicBezTo>
                  <a:cubicBezTo>
                    <a:pt x="5615098" y="1315338"/>
                    <a:pt x="5615680" y="1315984"/>
                    <a:pt x="5616586" y="1316146"/>
                  </a:cubicBezTo>
                  <a:cubicBezTo>
                    <a:pt x="5617330" y="1316308"/>
                    <a:pt x="5618171" y="1316243"/>
                    <a:pt x="5619076" y="1316243"/>
                  </a:cubicBezTo>
                  <a:cubicBezTo>
                    <a:pt x="5619173" y="1316502"/>
                    <a:pt x="5619335" y="1316664"/>
                    <a:pt x="5619399" y="1316825"/>
                  </a:cubicBezTo>
                  <a:lnTo>
                    <a:pt x="5619076" y="1317407"/>
                  </a:lnTo>
                  <a:cubicBezTo>
                    <a:pt x="5619335" y="1317407"/>
                    <a:pt x="5619561" y="1317246"/>
                    <a:pt x="5619820" y="1317246"/>
                  </a:cubicBezTo>
                  <a:lnTo>
                    <a:pt x="5620337" y="1317569"/>
                  </a:lnTo>
                  <a:lnTo>
                    <a:pt x="5619723" y="1318378"/>
                  </a:lnTo>
                  <a:lnTo>
                    <a:pt x="5619820" y="1318475"/>
                  </a:lnTo>
                  <a:lnTo>
                    <a:pt x="5620402" y="1317634"/>
                  </a:lnTo>
                  <a:cubicBezTo>
                    <a:pt x="5621243" y="1318313"/>
                    <a:pt x="5622051" y="1319057"/>
                    <a:pt x="5622795" y="1319704"/>
                  </a:cubicBezTo>
                  <a:cubicBezTo>
                    <a:pt x="5622731" y="1319865"/>
                    <a:pt x="5622634" y="1319962"/>
                    <a:pt x="5622569" y="1320124"/>
                  </a:cubicBezTo>
                  <a:lnTo>
                    <a:pt x="5622892" y="1319801"/>
                  </a:lnTo>
                  <a:lnTo>
                    <a:pt x="5623960" y="1320803"/>
                  </a:lnTo>
                  <a:lnTo>
                    <a:pt x="5623960" y="1320868"/>
                  </a:lnTo>
                  <a:lnTo>
                    <a:pt x="5624057" y="1320868"/>
                  </a:lnTo>
                  <a:lnTo>
                    <a:pt x="5625027" y="1321871"/>
                  </a:lnTo>
                  <a:lnTo>
                    <a:pt x="5624865" y="1322032"/>
                  </a:lnTo>
                  <a:cubicBezTo>
                    <a:pt x="5624800" y="1322291"/>
                    <a:pt x="5625027" y="1322129"/>
                    <a:pt x="5625188" y="1322032"/>
                  </a:cubicBezTo>
                  <a:lnTo>
                    <a:pt x="5625286" y="1322129"/>
                  </a:lnTo>
                  <a:cubicBezTo>
                    <a:pt x="5625286" y="1322194"/>
                    <a:pt x="5625286" y="1322194"/>
                    <a:pt x="5625188" y="1322291"/>
                  </a:cubicBezTo>
                  <a:cubicBezTo>
                    <a:pt x="5625124" y="1322356"/>
                    <a:pt x="5625188" y="1322453"/>
                    <a:pt x="5625188" y="1322453"/>
                  </a:cubicBezTo>
                  <a:lnTo>
                    <a:pt x="5625447" y="1322453"/>
                  </a:lnTo>
                  <a:cubicBezTo>
                    <a:pt x="5626450" y="1323617"/>
                    <a:pt x="5627355" y="1324846"/>
                    <a:pt x="5628196" y="1326075"/>
                  </a:cubicBezTo>
                  <a:lnTo>
                    <a:pt x="5628099" y="1326172"/>
                  </a:lnTo>
                  <a:cubicBezTo>
                    <a:pt x="5627614" y="1326754"/>
                    <a:pt x="5627840" y="1326754"/>
                    <a:pt x="5628423" y="1326495"/>
                  </a:cubicBezTo>
                  <a:lnTo>
                    <a:pt x="5628843" y="1327239"/>
                  </a:lnTo>
                  <a:lnTo>
                    <a:pt x="5628358" y="1327660"/>
                  </a:lnTo>
                  <a:cubicBezTo>
                    <a:pt x="5628617" y="1327660"/>
                    <a:pt x="5628843" y="1327595"/>
                    <a:pt x="5629102" y="1327595"/>
                  </a:cubicBezTo>
                  <a:lnTo>
                    <a:pt x="5629684" y="1328662"/>
                  </a:lnTo>
                  <a:cubicBezTo>
                    <a:pt x="5629684" y="1328921"/>
                    <a:pt x="5629749" y="1329083"/>
                    <a:pt x="5629910" y="1329147"/>
                  </a:cubicBezTo>
                  <a:lnTo>
                    <a:pt x="5630169" y="1329665"/>
                  </a:lnTo>
                  <a:lnTo>
                    <a:pt x="5629522" y="1330214"/>
                  </a:lnTo>
                  <a:cubicBezTo>
                    <a:pt x="5629522" y="1330214"/>
                    <a:pt x="5629522" y="1330311"/>
                    <a:pt x="5629587" y="1330311"/>
                  </a:cubicBezTo>
                  <a:cubicBezTo>
                    <a:pt x="5630169" y="1330150"/>
                    <a:pt x="5630589" y="1330150"/>
                    <a:pt x="5630589" y="1330570"/>
                  </a:cubicBezTo>
                  <a:cubicBezTo>
                    <a:pt x="5630589" y="1330635"/>
                    <a:pt x="5630428" y="1330797"/>
                    <a:pt x="5630331" y="1330991"/>
                  </a:cubicBezTo>
                  <a:cubicBezTo>
                    <a:pt x="5630428" y="1330991"/>
                    <a:pt x="5630589" y="1330894"/>
                    <a:pt x="5630751" y="1330894"/>
                  </a:cubicBezTo>
                  <a:lnTo>
                    <a:pt x="5630848" y="1330991"/>
                  </a:lnTo>
                  <a:cubicBezTo>
                    <a:pt x="5630751" y="1331055"/>
                    <a:pt x="5630848" y="1331055"/>
                    <a:pt x="5630913" y="1331055"/>
                  </a:cubicBezTo>
                  <a:lnTo>
                    <a:pt x="5631010" y="1331217"/>
                  </a:lnTo>
                  <a:cubicBezTo>
                    <a:pt x="5630589" y="1331637"/>
                    <a:pt x="5631010" y="1331540"/>
                    <a:pt x="5631172" y="1331637"/>
                  </a:cubicBezTo>
                  <a:lnTo>
                    <a:pt x="5631398" y="1332284"/>
                  </a:lnTo>
                  <a:lnTo>
                    <a:pt x="5629166" y="1333610"/>
                  </a:lnTo>
                  <a:cubicBezTo>
                    <a:pt x="5629263" y="1333546"/>
                    <a:pt x="5629425" y="1333546"/>
                    <a:pt x="5629587" y="1333449"/>
                  </a:cubicBezTo>
                  <a:cubicBezTo>
                    <a:pt x="5630331" y="1333222"/>
                    <a:pt x="5630428" y="1333222"/>
                    <a:pt x="5630072" y="1333610"/>
                  </a:cubicBezTo>
                  <a:cubicBezTo>
                    <a:pt x="5629749" y="1334192"/>
                    <a:pt x="5629846" y="1334451"/>
                    <a:pt x="5630331" y="1334548"/>
                  </a:cubicBezTo>
                  <a:cubicBezTo>
                    <a:pt x="5630428" y="1334548"/>
                    <a:pt x="5630848" y="1334354"/>
                    <a:pt x="5631010" y="1334354"/>
                  </a:cubicBezTo>
                  <a:cubicBezTo>
                    <a:pt x="5631075" y="1334354"/>
                    <a:pt x="5631010" y="1334548"/>
                    <a:pt x="5631075" y="1334548"/>
                  </a:cubicBezTo>
                  <a:cubicBezTo>
                    <a:pt x="5631592" y="1334354"/>
                    <a:pt x="5630492" y="1335195"/>
                    <a:pt x="5631333" y="1334872"/>
                  </a:cubicBezTo>
                  <a:cubicBezTo>
                    <a:pt x="5631010" y="1335195"/>
                    <a:pt x="5631915" y="1334872"/>
                    <a:pt x="5631333" y="1335357"/>
                  </a:cubicBezTo>
                  <a:cubicBezTo>
                    <a:pt x="5631592" y="1335518"/>
                    <a:pt x="5631818" y="1335777"/>
                    <a:pt x="5632142" y="1335874"/>
                  </a:cubicBezTo>
                  <a:cubicBezTo>
                    <a:pt x="5632336" y="1335939"/>
                    <a:pt x="5632498" y="1335874"/>
                    <a:pt x="5632142" y="1336198"/>
                  </a:cubicBezTo>
                  <a:cubicBezTo>
                    <a:pt x="5632077" y="1336262"/>
                    <a:pt x="5632012" y="1336359"/>
                    <a:pt x="5632077" y="1336359"/>
                  </a:cubicBezTo>
                  <a:cubicBezTo>
                    <a:pt x="5632756" y="1336262"/>
                    <a:pt x="5632239" y="1336844"/>
                    <a:pt x="5632498" y="1337103"/>
                  </a:cubicBezTo>
                  <a:cubicBezTo>
                    <a:pt x="5632659" y="1337103"/>
                    <a:pt x="5632756" y="1337103"/>
                    <a:pt x="5632918" y="1337103"/>
                  </a:cubicBezTo>
                  <a:lnTo>
                    <a:pt x="5633144" y="1338009"/>
                  </a:lnTo>
                  <a:cubicBezTo>
                    <a:pt x="5633080" y="1338106"/>
                    <a:pt x="5632983" y="1338106"/>
                    <a:pt x="5632821" y="1338170"/>
                  </a:cubicBezTo>
                  <a:cubicBezTo>
                    <a:pt x="5632756" y="1338332"/>
                    <a:pt x="5632918" y="1338267"/>
                    <a:pt x="5633144" y="1338170"/>
                  </a:cubicBezTo>
                  <a:cubicBezTo>
                    <a:pt x="5634309" y="1343474"/>
                    <a:pt x="5634406" y="1348843"/>
                    <a:pt x="5633662" y="1354244"/>
                  </a:cubicBezTo>
                  <a:cubicBezTo>
                    <a:pt x="5633565" y="1354244"/>
                    <a:pt x="5633565" y="1354308"/>
                    <a:pt x="5633565" y="1354308"/>
                  </a:cubicBezTo>
                  <a:cubicBezTo>
                    <a:pt x="5632983" y="1354567"/>
                    <a:pt x="5632498" y="1354826"/>
                    <a:pt x="5632142" y="1355052"/>
                  </a:cubicBezTo>
                  <a:cubicBezTo>
                    <a:pt x="5632012" y="1354988"/>
                    <a:pt x="5631657" y="1354988"/>
                    <a:pt x="5631172" y="1355246"/>
                  </a:cubicBezTo>
                  <a:cubicBezTo>
                    <a:pt x="5630266" y="1355570"/>
                    <a:pt x="5629587" y="1355828"/>
                    <a:pt x="5629005" y="1356217"/>
                  </a:cubicBezTo>
                  <a:cubicBezTo>
                    <a:pt x="5629846" y="1355990"/>
                    <a:pt x="5630589" y="1355828"/>
                    <a:pt x="5631398" y="1355634"/>
                  </a:cubicBezTo>
                  <a:cubicBezTo>
                    <a:pt x="5630913" y="1355990"/>
                    <a:pt x="5630007" y="1356378"/>
                    <a:pt x="5630169" y="1356572"/>
                  </a:cubicBezTo>
                  <a:cubicBezTo>
                    <a:pt x="5629522" y="1356896"/>
                    <a:pt x="5628940" y="1357122"/>
                    <a:pt x="5628261" y="1357381"/>
                  </a:cubicBezTo>
                  <a:cubicBezTo>
                    <a:pt x="5627097" y="1357704"/>
                    <a:pt x="5625932" y="1358060"/>
                    <a:pt x="5624800" y="1358383"/>
                  </a:cubicBezTo>
                  <a:lnTo>
                    <a:pt x="5624962" y="1358286"/>
                  </a:lnTo>
                  <a:cubicBezTo>
                    <a:pt x="5624865" y="1358286"/>
                    <a:pt x="5624703" y="1358286"/>
                    <a:pt x="5624542" y="1358383"/>
                  </a:cubicBezTo>
                  <a:cubicBezTo>
                    <a:pt x="5624639" y="1358125"/>
                    <a:pt x="5624639" y="1358060"/>
                    <a:pt x="5623863" y="1358383"/>
                  </a:cubicBezTo>
                  <a:cubicBezTo>
                    <a:pt x="5624057" y="1358383"/>
                    <a:pt x="5624218" y="1358383"/>
                    <a:pt x="5624542" y="1358383"/>
                  </a:cubicBezTo>
                  <a:lnTo>
                    <a:pt x="5624542" y="1358448"/>
                  </a:lnTo>
                  <a:cubicBezTo>
                    <a:pt x="5623798" y="1358642"/>
                    <a:pt x="5623119" y="1358804"/>
                    <a:pt x="5622472" y="1358966"/>
                  </a:cubicBezTo>
                  <a:cubicBezTo>
                    <a:pt x="5622310" y="1358804"/>
                    <a:pt x="5622213" y="1358545"/>
                    <a:pt x="5622148" y="1358383"/>
                  </a:cubicBezTo>
                  <a:lnTo>
                    <a:pt x="5622407" y="1358222"/>
                  </a:lnTo>
                  <a:lnTo>
                    <a:pt x="5622051" y="1358222"/>
                  </a:lnTo>
                  <a:lnTo>
                    <a:pt x="5621987" y="1358060"/>
                  </a:lnTo>
                  <a:cubicBezTo>
                    <a:pt x="5623054" y="1357478"/>
                    <a:pt x="5623119" y="1357381"/>
                    <a:pt x="5622148" y="1357543"/>
                  </a:cubicBezTo>
                  <a:cubicBezTo>
                    <a:pt x="5622472" y="1357316"/>
                    <a:pt x="5622795" y="1357057"/>
                    <a:pt x="5623119" y="1356799"/>
                  </a:cubicBezTo>
                  <a:cubicBezTo>
                    <a:pt x="5622957" y="1356799"/>
                    <a:pt x="5622731" y="1356799"/>
                    <a:pt x="5622569" y="1356734"/>
                  </a:cubicBezTo>
                  <a:cubicBezTo>
                    <a:pt x="5622407" y="1356637"/>
                    <a:pt x="5622892" y="1356314"/>
                    <a:pt x="5623216" y="1356055"/>
                  </a:cubicBezTo>
                  <a:cubicBezTo>
                    <a:pt x="5623733" y="1355990"/>
                    <a:pt x="5624121" y="1355893"/>
                    <a:pt x="5624542" y="1355570"/>
                  </a:cubicBezTo>
                  <a:cubicBezTo>
                    <a:pt x="5624283" y="1355570"/>
                    <a:pt x="5623960" y="1355473"/>
                    <a:pt x="5623539" y="1355473"/>
                  </a:cubicBezTo>
                  <a:cubicBezTo>
                    <a:pt x="5623474" y="1355473"/>
                    <a:pt x="5623054" y="1355634"/>
                    <a:pt x="5622634" y="1355828"/>
                  </a:cubicBezTo>
                  <a:cubicBezTo>
                    <a:pt x="5623474" y="1355311"/>
                    <a:pt x="5622634" y="1355149"/>
                    <a:pt x="5624962" y="1354502"/>
                  </a:cubicBezTo>
                  <a:cubicBezTo>
                    <a:pt x="5624380" y="1354567"/>
                    <a:pt x="5624057" y="1354664"/>
                    <a:pt x="5623798" y="1354664"/>
                  </a:cubicBezTo>
                  <a:cubicBezTo>
                    <a:pt x="5623539" y="1354664"/>
                    <a:pt x="5623474" y="1354567"/>
                    <a:pt x="5623313" y="1354567"/>
                  </a:cubicBezTo>
                  <a:cubicBezTo>
                    <a:pt x="5623863" y="1354244"/>
                    <a:pt x="5624477" y="1353920"/>
                    <a:pt x="5625124" y="1353500"/>
                  </a:cubicBezTo>
                  <a:cubicBezTo>
                    <a:pt x="5624542" y="1353565"/>
                    <a:pt x="5624283" y="1353565"/>
                    <a:pt x="5624057" y="1353662"/>
                  </a:cubicBezTo>
                  <a:cubicBezTo>
                    <a:pt x="5623377" y="1353920"/>
                    <a:pt x="5623054" y="1353985"/>
                    <a:pt x="5622731" y="1353985"/>
                  </a:cubicBezTo>
                  <a:lnTo>
                    <a:pt x="5622634" y="1353823"/>
                  </a:lnTo>
                  <a:lnTo>
                    <a:pt x="5624380" y="1352982"/>
                  </a:lnTo>
                  <a:cubicBezTo>
                    <a:pt x="5623798" y="1353241"/>
                    <a:pt x="5623054" y="1353403"/>
                    <a:pt x="5622472" y="1353662"/>
                  </a:cubicBezTo>
                  <a:cubicBezTo>
                    <a:pt x="5622310" y="1353565"/>
                    <a:pt x="5622051" y="1353403"/>
                    <a:pt x="5621728" y="1353338"/>
                  </a:cubicBezTo>
                  <a:cubicBezTo>
                    <a:pt x="5621890" y="1353177"/>
                    <a:pt x="5621793" y="1353079"/>
                    <a:pt x="5621405" y="1353177"/>
                  </a:cubicBezTo>
                  <a:cubicBezTo>
                    <a:pt x="5621308" y="1353177"/>
                    <a:pt x="5621243" y="1353177"/>
                    <a:pt x="5621146" y="1353177"/>
                  </a:cubicBezTo>
                  <a:lnTo>
                    <a:pt x="5620661" y="1351171"/>
                  </a:lnTo>
                  <a:lnTo>
                    <a:pt x="5620919" y="1351010"/>
                  </a:lnTo>
                  <a:cubicBezTo>
                    <a:pt x="5620822" y="1351010"/>
                    <a:pt x="5620725" y="1351107"/>
                    <a:pt x="5620661" y="1351107"/>
                  </a:cubicBezTo>
                  <a:lnTo>
                    <a:pt x="5620402" y="1350363"/>
                  </a:lnTo>
                  <a:cubicBezTo>
                    <a:pt x="5620402" y="1350104"/>
                    <a:pt x="5620402" y="1349845"/>
                    <a:pt x="5620402" y="1349619"/>
                  </a:cubicBezTo>
                  <a:lnTo>
                    <a:pt x="5620499" y="1349522"/>
                  </a:lnTo>
                  <a:cubicBezTo>
                    <a:pt x="5620564" y="1349425"/>
                    <a:pt x="5620564" y="1349425"/>
                    <a:pt x="5620564" y="1349360"/>
                  </a:cubicBezTo>
                  <a:lnTo>
                    <a:pt x="5620402" y="1349425"/>
                  </a:lnTo>
                  <a:cubicBezTo>
                    <a:pt x="5620337" y="1348681"/>
                    <a:pt x="5620079" y="1348099"/>
                    <a:pt x="5619723" y="1347549"/>
                  </a:cubicBezTo>
                  <a:cubicBezTo>
                    <a:pt x="5619496" y="1346385"/>
                    <a:pt x="5619399" y="1345221"/>
                    <a:pt x="5619496" y="1343959"/>
                  </a:cubicBezTo>
                  <a:cubicBezTo>
                    <a:pt x="5620079" y="1343313"/>
                    <a:pt x="5620337" y="1342730"/>
                    <a:pt x="5620143" y="1342310"/>
                  </a:cubicBezTo>
                  <a:cubicBezTo>
                    <a:pt x="5618914" y="1339593"/>
                    <a:pt x="5618009" y="1336424"/>
                    <a:pt x="5614031" y="1336198"/>
                  </a:cubicBezTo>
                  <a:cubicBezTo>
                    <a:pt x="5613934" y="1336198"/>
                    <a:pt x="5613869" y="1336198"/>
                    <a:pt x="5613772" y="1336198"/>
                  </a:cubicBezTo>
                  <a:cubicBezTo>
                    <a:pt x="5613934" y="1336036"/>
                    <a:pt x="5614031" y="1335874"/>
                    <a:pt x="5614193" y="1335680"/>
                  </a:cubicBezTo>
                  <a:cubicBezTo>
                    <a:pt x="5613934" y="1335874"/>
                    <a:pt x="5613772" y="1336036"/>
                    <a:pt x="5613610" y="1336101"/>
                  </a:cubicBezTo>
                  <a:lnTo>
                    <a:pt x="5613610" y="1335874"/>
                  </a:lnTo>
                  <a:lnTo>
                    <a:pt x="5613869" y="1335615"/>
                  </a:lnTo>
                  <a:cubicBezTo>
                    <a:pt x="5613772" y="1335680"/>
                    <a:pt x="5613707" y="1335680"/>
                    <a:pt x="5613610" y="1335680"/>
                  </a:cubicBezTo>
                  <a:cubicBezTo>
                    <a:pt x="5613610" y="1335357"/>
                    <a:pt x="5613513" y="1335033"/>
                    <a:pt x="5613449" y="1334710"/>
                  </a:cubicBezTo>
                  <a:lnTo>
                    <a:pt x="5613707" y="1334451"/>
                  </a:lnTo>
                  <a:cubicBezTo>
                    <a:pt x="5613772" y="1334354"/>
                    <a:pt x="5613772" y="1334289"/>
                    <a:pt x="5613869" y="1334128"/>
                  </a:cubicBezTo>
                  <a:cubicBezTo>
                    <a:pt x="5613934" y="1334031"/>
                    <a:pt x="5614031" y="1333966"/>
                    <a:pt x="5614031" y="1333869"/>
                  </a:cubicBezTo>
                  <a:cubicBezTo>
                    <a:pt x="5613869" y="1333966"/>
                    <a:pt x="5613707" y="1334031"/>
                    <a:pt x="5613610" y="1334031"/>
                  </a:cubicBezTo>
                  <a:lnTo>
                    <a:pt x="5613384" y="1334289"/>
                  </a:lnTo>
                  <a:cubicBezTo>
                    <a:pt x="5613287" y="1334031"/>
                    <a:pt x="5613190" y="1333869"/>
                    <a:pt x="5613125" y="1333610"/>
                  </a:cubicBezTo>
                  <a:lnTo>
                    <a:pt x="5613287" y="1333449"/>
                  </a:lnTo>
                  <a:cubicBezTo>
                    <a:pt x="5613513" y="1333222"/>
                    <a:pt x="5613513" y="1333222"/>
                    <a:pt x="5613449" y="1332963"/>
                  </a:cubicBezTo>
                  <a:cubicBezTo>
                    <a:pt x="5613287" y="1333125"/>
                    <a:pt x="5613125" y="1333287"/>
                    <a:pt x="5612964" y="1333384"/>
                  </a:cubicBezTo>
                  <a:cubicBezTo>
                    <a:pt x="5612770" y="1333125"/>
                    <a:pt x="5612705" y="1332963"/>
                    <a:pt x="5612446" y="1332802"/>
                  </a:cubicBezTo>
                  <a:cubicBezTo>
                    <a:pt x="5612543" y="1332640"/>
                    <a:pt x="5612705" y="1332543"/>
                    <a:pt x="5612770" y="1332381"/>
                  </a:cubicBezTo>
                  <a:lnTo>
                    <a:pt x="5612381" y="1332802"/>
                  </a:lnTo>
                  <a:cubicBezTo>
                    <a:pt x="5611864" y="1332284"/>
                    <a:pt x="5611217" y="1332058"/>
                    <a:pt x="5610312" y="1332284"/>
                  </a:cubicBezTo>
                  <a:cubicBezTo>
                    <a:pt x="5609730" y="1331734"/>
                    <a:pt x="5609147" y="1331217"/>
                    <a:pt x="5608468" y="1330732"/>
                  </a:cubicBezTo>
                  <a:cubicBezTo>
                    <a:pt x="5608404" y="1330570"/>
                    <a:pt x="5608404" y="1330409"/>
                    <a:pt x="5608307" y="1330409"/>
                  </a:cubicBezTo>
                  <a:cubicBezTo>
                    <a:pt x="5608242" y="1330409"/>
                    <a:pt x="5608145" y="1330473"/>
                    <a:pt x="5608080" y="1330473"/>
                  </a:cubicBezTo>
                  <a:lnTo>
                    <a:pt x="5607918" y="1330409"/>
                  </a:lnTo>
                  <a:cubicBezTo>
                    <a:pt x="5607918" y="1330311"/>
                    <a:pt x="5607918" y="1330214"/>
                    <a:pt x="5607821" y="1330311"/>
                  </a:cubicBezTo>
                  <a:lnTo>
                    <a:pt x="5606916" y="1329729"/>
                  </a:lnTo>
                  <a:cubicBezTo>
                    <a:pt x="5607175" y="1329309"/>
                    <a:pt x="5607401" y="1328824"/>
                    <a:pt x="5607660" y="1328403"/>
                  </a:cubicBezTo>
                  <a:cubicBezTo>
                    <a:pt x="5607498" y="1328662"/>
                    <a:pt x="5607239" y="1328824"/>
                    <a:pt x="5607175" y="1328921"/>
                  </a:cubicBezTo>
                  <a:cubicBezTo>
                    <a:pt x="5607078" y="1329147"/>
                    <a:pt x="5606981" y="1329406"/>
                    <a:pt x="5606916" y="1329729"/>
                  </a:cubicBezTo>
                  <a:cubicBezTo>
                    <a:pt x="5606172" y="1329406"/>
                    <a:pt x="5605493" y="1328986"/>
                    <a:pt x="5604684" y="1328824"/>
                  </a:cubicBezTo>
                  <a:cubicBezTo>
                    <a:pt x="5604749" y="1328565"/>
                    <a:pt x="5604911" y="1328242"/>
                    <a:pt x="5605105" y="1327918"/>
                  </a:cubicBezTo>
                  <a:cubicBezTo>
                    <a:pt x="5604911" y="1328242"/>
                    <a:pt x="5604749" y="1328500"/>
                    <a:pt x="5604587" y="1328824"/>
                  </a:cubicBezTo>
                  <a:cubicBezTo>
                    <a:pt x="5603779" y="1328565"/>
                    <a:pt x="5602841" y="1328500"/>
                    <a:pt x="5601935" y="1328500"/>
                  </a:cubicBezTo>
                  <a:cubicBezTo>
                    <a:pt x="5601935" y="1328242"/>
                    <a:pt x="5602032" y="1327918"/>
                    <a:pt x="5602032" y="1327595"/>
                  </a:cubicBezTo>
                  <a:cubicBezTo>
                    <a:pt x="5601935" y="1327918"/>
                    <a:pt x="5601871" y="1328145"/>
                    <a:pt x="5601774" y="1328403"/>
                  </a:cubicBezTo>
                  <a:lnTo>
                    <a:pt x="5601774" y="1328500"/>
                  </a:lnTo>
                  <a:cubicBezTo>
                    <a:pt x="5601612" y="1328500"/>
                    <a:pt x="5601515" y="1328500"/>
                    <a:pt x="5601353" y="1328565"/>
                  </a:cubicBezTo>
                  <a:lnTo>
                    <a:pt x="5601095" y="1328565"/>
                  </a:lnTo>
                  <a:cubicBezTo>
                    <a:pt x="5601095" y="1328403"/>
                    <a:pt x="5601095" y="1328145"/>
                    <a:pt x="5601030" y="1328080"/>
                  </a:cubicBezTo>
                  <a:cubicBezTo>
                    <a:pt x="5600933" y="1327918"/>
                    <a:pt x="5600868" y="1327595"/>
                    <a:pt x="5600706" y="1327336"/>
                  </a:cubicBezTo>
                  <a:cubicBezTo>
                    <a:pt x="5600706" y="1327239"/>
                    <a:pt x="5600706" y="1327077"/>
                    <a:pt x="5600771" y="1327013"/>
                  </a:cubicBezTo>
                  <a:lnTo>
                    <a:pt x="5600706" y="1327013"/>
                  </a:lnTo>
                  <a:lnTo>
                    <a:pt x="5600706" y="1327239"/>
                  </a:lnTo>
                  <a:cubicBezTo>
                    <a:pt x="5600706" y="1327595"/>
                    <a:pt x="5600609" y="1327821"/>
                    <a:pt x="5600545" y="1328339"/>
                  </a:cubicBezTo>
                  <a:cubicBezTo>
                    <a:pt x="5600448" y="1328339"/>
                    <a:pt x="5600286" y="1328662"/>
                    <a:pt x="5600189" y="1328662"/>
                  </a:cubicBezTo>
                  <a:cubicBezTo>
                    <a:pt x="5600189" y="1328662"/>
                    <a:pt x="5600124" y="1328565"/>
                    <a:pt x="5600189" y="1328145"/>
                  </a:cubicBezTo>
                  <a:cubicBezTo>
                    <a:pt x="5600189" y="1328080"/>
                    <a:pt x="5600124" y="1328080"/>
                    <a:pt x="5600124" y="1328080"/>
                  </a:cubicBezTo>
                  <a:lnTo>
                    <a:pt x="5600027" y="1328145"/>
                  </a:lnTo>
                  <a:cubicBezTo>
                    <a:pt x="5600027" y="1328145"/>
                    <a:pt x="5600027" y="1328403"/>
                    <a:pt x="5600027" y="1328662"/>
                  </a:cubicBezTo>
                  <a:lnTo>
                    <a:pt x="5599963" y="1328727"/>
                  </a:lnTo>
                  <a:lnTo>
                    <a:pt x="5599866" y="1328727"/>
                  </a:lnTo>
                  <a:cubicBezTo>
                    <a:pt x="5599866" y="1328662"/>
                    <a:pt x="5599866" y="1328403"/>
                    <a:pt x="5599866" y="1328403"/>
                  </a:cubicBezTo>
                  <a:cubicBezTo>
                    <a:pt x="5599866" y="1328339"/>
                    <a:pt x="5599963" y="1328242"/>
                    <a:pt x="5599963" y="1328145"/>
                  </a:cubicBezTo>
                  <a:cubicBezTo>
                    <a:pt x="5599866" y="1328339"/>
                    <a:pt x="5599704" y="1328662"/>
                    <a:pt x="5599704" y="1328339"/>
                  </a:cubicBezTo>
                  <a:cubicBezTo>
                    <a:pt x="5599704" y="1327821"/>
                    <a:pt x="5599542" y="1328145"/>
                    <a:pt x="5599380" y="1328339"/>
                  </a:cubicBezTo>
                  <a:cubicBezTo>
                    <a:pt x="5599122" y="1328662"/>
                    <a:pt x="5599380" y="1327401"/>
                    <a:pt x="5599283" y="1327336"/>
                  </a:cubicBezTo>
                  <a:cubicBezTo>
                    <a:pt x="5599122" y="1327821"/>
                    <a:pt x="5598960" y="1328565"/>
                    <a:pt x="5598701" y="1328662"/>
                  </a:cubicBezTo>
                  <a:cubicBezTo>
                    <a:pt x="5598701" y="1328403"/>
                    <a:pt x="5598798" y="1328145"/>
                    <a:pt x="5598798" y="1327821"/>
                  </a:cubicBezTo>
                  <a:lnTo>
                    <a:pt x="5598281" y="1328727"/>
                  </a:lnTo>
                  <a:cubicBezTo>
                    <a:pt x="5598281" y="1328565"/>
                    <a:pt x="5598216" y="1328339"/>
                    <a:pt x="5598216" y="1328242"/>
                  </a:cubicBezTo>
                  <a:cubicBezTo>
                    <a:pt x="5598119" y="1327983"/>
                    <a:pt x="5597957" y="1329309"/>
                    <a:pt x="5597957" y="1328500"/>
                  </a:cubicBezTo>
                  <a:cubicBezTo>
                    <a:pt x="5597957" y="1328145"/>
                    <a:pt x="5597796" y="1328242"/>
                    <a:pt x="5597731" y="1328242"/>
                  </a:cubicBezTo>
                  <a:lnTo>
                    <a:pt x="5597634" y="1328242"/>
                  </a:lnTo>
                  <a:cubicBezTo>
                    <a:pt x="5597634" y="1328500"/>
                    <a:pt x="5597569" y="1328662"/>
                    <a:pt x="5597569" y="1328921"/>
                  </a:cubicBezTo>
                  <a:lnTo>
                    <a:pt x="5596955" y="1328403"/>
                  </a:lnTo>
                  <a:cubicBezTo>
                    <a:pt x="5596955" y="1328080"/>
                    <a:pt x="5596955" y="1327595"/>
                    <a:pt x="5596955" y="1327174"/>
                  </a:cubicBezTo>
                  <a:cubicBezTo>
                    <a:pt x="5596890" y="1327595"/>
                    <a:pt x="5596793" y="1327918"/>
                    <a:pt x="5596728" y="1328339"/>
                  </a:cubicBezTo>
                  <a:cubicBezTo>
                    <a:pt x="5596631" y="1327918"/>
                    <a:pt x="5596631" y="1327660"/>
                    <a:pt x="5596567" y="1327174"/>
                  </a:cubicBezTo>
                  <a:cubicBezTo>
                    <a:pt x="5596470" y="1327498"/>
                    <a:pt x="5596470" y="1327757"/>
                    <a:pt x="5596405" y="1327983"/>
                  </a:cubicBezTo>
                  <a:cubicBezTo>
                    <a:pt x="5596211" y="1328080"/>
                    <a:pt x="5596146" y="1328242"/>
                    <a:pt x="5595985" y="1328242"/>
                  </a:cubicBezTo>
                  <a:cubicBezTo>
                    <a:pt x="5595888" y="1328242"/>
                    <a:pt x="5595823" y="1328080"/>
                    <a:pt x="5595823" y="1328662"/>
                  </a:cubicBezTo>
                  <a:lnTo>
                    <a:pt x="5595726" y="1328662"/>
                  </a:lnTo>
                  <a:cubicBezTo>
                    <a:pt x="5595726" y="1327595"/>
                    <a:pt x="5595564" y="1327983"/>
                    <a:pt x="5595467" y="1328145"/>
                  </a:cubicBezTo>
                  <a:lnTo>
                    <a:pt x="5595305" y="1328500"/>
                  </a:lnTo>
                  <a:cubicBezTo>
                    <a:pt x="5595079" y="1328403"/>
                    <a:pt x="5594885" y="1328339"/>
                    <a:pt x="5594659" y="1328242"/>
                  </a:cubicBezTo>
                  <a:cubicBezTo>
                    <a:pt x="5593818" y="1328080"/>
                    <a:pt x="5593009" y="1328080"/>
                    <a:pt x="5592168" y="1328145"/>
                  </a:cubicBezTo>
                  <a:cubicBezTo>
                    <a:pt x="5592071" y="1327757"/>
                    <a:pt x="5592007" y="1327821"/>
                    <a:pt x="5591910" y="1327239"/>
                  </a:cubicBezTo>
                  <a:cubicBezTo>
                    <a:pt x="5591910" y="1327595"/>
                    <a:pt x="5591910" y="1327918"/>
                    <a:pt x="5591910" y="1328145"/>
                  </a:cubicBezTo>
                  <a:lnTo>
                    <a:pt x="5591683" y="1328145"/>
                  </a:lnTo>
                  <a:lnTo>
                    <a:pt x="5591586" y="1327918"/>
                  </a:lnTo>
                  <a:lnTo>
                    <a:pt x="5591586" y="1328145"/>
                  </a:lnTo>
                  <a:lnTo>
                    <a:pt x="5591522" y="1328145"/>
                  </a:lnTo>
                  <a:lnTo>
                    <a:pt x="5590939" y="1327983"/>
                  </a:lnTo>
                  <a:cubicBezTo>
                    <a:pt x="5590681" y="1327013"/>
                    <a:pt x="5590422" y="1326916"/>
                    <a:pt x="5590099" y="1325751"/>
                  </a:cubicBezTo>
                  <a:cubicBezTo>
                    <a:pt x="5590260" y="1326657"/>
                    <a:pt x="5590325" y="1327174"/>
                    <a:pt x="5590422" y="1327918"/>
                  </a:cubicBezTo>
                  <a:cubicBezTo>
                    <a:pt x="5590196" y="1327401"/>
                    <a:pt x="5590002" y="1327013"/>
                    <a:pt x="5589840" y="1326592"/>
                  </a:cubicBezTo>
                  <a:lnTo>
                    <a:pt x="5589840" y="1326657"/>
                  </a:lnTo>
                  <a:cubicBezTo>
                    <a:pt x="5590002" y="1327757"/>
                    <a:pt x="5589678" y="1326916"/>
                    <a:pt x="5589678" y="1327498"/>
                  </a:cubicBezTo>
                  <a:lnTo>
                    <a:pt x="5589613" y="1327401"/>
                  </a:lnTo>
                  <a:cubicBezTo>
                    <a:pt x="5589355" y="1327077"/>
                    <a:pt x="5589096" y="1326657"/>
                    <a:pt x="5588870" y="1326334"/>
                  </a:cubicBezTo>
                  <a:lnTo>
                    <a:pt x="5588449" y="1327595"/>
                  </a:lnTo>
                  <a:lnTo>
                    <a:pt x="5588126" y="1327595"/>
                  </a:lnTo>
                  <a:cubicBezTo>
                    <a:pt x="5587867" y="1326754"/>
                    <a:pt x="5587867" y="1327239"/>
                    <a:pt x="5587770" y="1327336"/>
                  </a:cubicBezTo>
                  <a:cubicBezTo>
                    <a:pt x="5587608" y="1327401"/>
                    <a:pt x="5587447" y="1327239"/>
                    <a:pt x="5587285" y="1327174"/>
                  </a:cubicBezTo>
                  <a:cubicBezTo>
                    <a:pt x="5587188" y="1326916"/>
                    <a:pt x="5587123" y="1326657"/>
                    <a:pt x="5587026" y="1326334"/>
                  </a:cubicBezTo>
                  <a:cubicBezTo>
                    <a:pt x="5586864" y="1326334"/>
                    <a:pt x="5586929" y="1327174"/>
                    <a:pt x="5586606" y="1326334"/>
                  </a:cubicBezTo>
                  <a:cubicBezTo>
                    <a:pt x="5586606" y="1326269"/>
                    <a:pt x="5586541" y="1326431"/>
                    <a:pt x="5586606" y="1326916"/>
                  </a:cubicBezTo>
                  <a:lnTo>
                    <a:pt x="5586703" y="1327336"/>
                  </a:lnTo>
                  <a:cubicBezTo>
                    <a:pt x="5586606" y="1327239"/>
                    <a:pt x="5586541" y="1327174"/>
                    <a:pt x="5586541" y="1327174"/>
                  </a:cubicBezTo>
                  <a:cubicBezTo>
                    <a:pt x="5586379" y="1326431"/>
                    <a:pt x="5586185" y="1326495"/>
                    <a:pt x="5585959" y="1326010"/>
                  </a:cubicBezTo>
                  <a:cubicBezTo>
                    <a:pt x="5585959" y="1326334"/>
                    <a:pt x="5586056" y="1326754"/>
                    <a:pt x="5586056" y="1327077"/>
                  </a:cubicBezTo>
                  <a:cubicBezTo>
                    <a:pt x="5585797" y="1327239"/>
                    <a:pt x="5585474" y="1326754"/>
                    <a:pt x="5584956" y="1325751"/>
                  </a:cubicBezTo>
                  <a:cubicBezTo>
                    <a:pt x="5585118" y="1326754"/>
                    <a:pt x="5585118" y="1327239"/>
                    <a:pt x="5584956" y="1327498"/>
                  </a:cubicBezTo>
                  <a:lnTo>
                    <a:pt x="5584730" y="1327498"/>
                  </a:lnTo>
                  <a:cubicBezTo>
                    <a:pt x="5584633" y="1327401"/>
                    <a:pt x="5584536" y="1327401"/>
                    <a:pt x="5584374" y="1327239"/>
                  </a:cubicBezTo>
                  <a:cubicBezTo>
                    <a:pt x="5584213" y="1327077"/>
                    <a:pt x="5584310" y="1327239"/>
                    <a:pt x="5584310" y="1327401"/>
                  </a:cubicBezTo>
                  <a:lnTo>
                    <a:pt x="5584310" y="1327498"/>
                  </a:lnTo>
                  <a:cubicBezTo>
                    <a:pt x="5583986" y="1327498"/>
                    <a:pt x="5583727" y="1327595"/>
                    <a:pt x="5583404" y="1327660"/>
                  </a:cubicBezTo>
                  <a:cubicBezTo>
                    <a:pt x="5583307" y="1327498"/>
                    <a:pt x="5583242" y="1327336"/>
                    <a:pt x="5583145" y="1327174"/>
                  </a:cubicBezTo>
                  <a:cubicBezTo>
                    <a:pt x="5583145" y="1327401"/>
                    <a:pt x="5583242" y="1327595"/>
                    <a:pt x="5583242" y="1327757"/>
                  </a:cubicBezTo>
                  <a:cubicBezTo>
                    <a:pt x="5582563" y="1327918"/>
                    <a:pt x="5581916" y="1328080"/>
                    <a:pt x="5581237" y="1328403"/>
                  </a:cubicBezTo>
                  <a:cubicBezTo>
                    <a:pt x="5581075" y="1328242"/>
                    <a:pt x="5580914" y="1328242"/>
                    <a:pt x="5580914" y="1328403"/>
                  </a:cubicBezTo>
                  <a:cubicBezTo>
                    <a:pt x="5580817" y="1328565"/>
                    <a:pt x="5580655" y="1328500"/>
                    <a:pt x="5580396" y="1327821"/>
                  </a:cubicBezTo>
                  <a:cubicBezTo>
                    <a:pt x="5580235" y="1327498"/>
                    <a:pt x="5580170" y="1327239"/>
                    <a:pt x="5579976" y="1326851"/>
                  </a:cubicBezTo>
                  <a:lnTo>
                    <a:pt x="5579652" y="1326657"/>
                  </a:lnTo>
                  <a:cubicBezTo>
                    <a:pt x="5579491" y="1326334"/>
                    <a:pt x="5579329" y="1326010"/>
                    <a:pt x="5579103" y="1325428"/>
                  </a:cubicBezTo>
                  <a:cubicBezTo>
                    <a:pt x="5579167" y="1325751"/>
                    <a:pt x="5579167" y="1325913"/>
                    <a:pt x="5579264" y="1326075"/>
                  </a:cubicBezTo>
                  <a:cubicBezTo>
                    <a:pt x="5579749" y="1327174"/>
                    <a:pt x="5579749" y="1327077"/>
                    <a:pt x="5579652" y="1327498"/>
                  </a:cubicBezTo>
                  <a:cubicBezTo>
                    <a:pt x="5579652" y="1327757"/>
                    <a:pt x="5579329" y="1327336"/>
                    <a:pt x="5579491" y="1327983"/>
                  </a:cubicBezTo>
                  <a:cubicBezTo>
                    <a:pt x="5579588" y="1328242"/>
                    <a:pt x="5579329" y="1328145"/>
                    <a:pt x="5579167" y="1328145"/>
                  </a:cubicBezTo>
                  <a:cubicBezTo>
                    <a:pt x="5578909" y="1328145"/>
                    <a:pt x="5578650" y="1328145"/>
                    <a:pt x="5578585" y="1328500"/>
                  </a:cubicBezTo>
                  <a:lnTo>
                    <a:pt x="5578585" y="1328565"/>
                  </a:lnTo>
                  <a:lnTo>
                    <a:pt x="5578585" y="1328500"/>
                  </a:lnTo>
                  <a:cubicBezTo>
                    <a:pt x="5578585" y="1328565"/>
                    <a:pt x="5578585" y="1328727"/>
                    <a:pt x="5578585" y="1328921"/>
                  </a:cubicBezTo>
                  <a:cubicBezTo>
                    <a:pt x="5578424" y="1328565"/>
                    <a:pt x="5578326" y="1328403"/>
                    <a:pt x="5578262" y="1328242"/>
                  </a:cubicBezTo>
                  <a:cubicBezTo>
                    <a:pt x="5578165" y="1328080"/>
                    <a:pt x="5578100" y="1327918"/>
                    <a:pt x="5578100" y="1327660"/>
                  </a:cubicBezTo>
                  <a:cubicBezTo>
                    <a:pt x="5577777" y="1327239"/>
                    <a:pt x="5577777" y="1327498"/>
                    <a:pt x="5577777" y="1327757"/>
                  </a:cubicBezTo>
                  <a:cubicBezTo>
                    <a:pt x="5577777" y="1327918"/>
                    <a:pt x="5577906" y="1328403"/>
                    <a:pt x="5577421" y="1327821"/>
                  </a:cubicBezTo>
                  <a:cubicBezTo>
                    <a:pt x="5577421" y="1327918"/>
                    <a:pt x="5577421" y="1327983"/>
                    <a:pt x="5577421" y="1328145"/>
                  </a:cubicBezTo>
                  <a:cubicBezTo>
                    <a:pt x="5577518" y="1328727"/>
                    <a:pt x="5577680" y="1329309"/>
                    <a:pt x="5577356" y="1329309"/>
                  </a:cubicBezTo>
                  <a:cubicBezTo>
                    <a:pt x="5576839" y="1329309"/>
                    <a:pt x="5576677" y="1329826"/>
                    <a:pt x="5576095" y="1329729"/>
                  </a:cubicBezTo>
                  <a:cubicBezTo>
                    <a:pt x="5575610" y="1329665"/>
                    <a:pt x="5575707" y="1329729"/>
                    <a:pt x="5574963" y="1329083"/>
                  </a:cubicBezTo>
                  <a:cubicBezTo>
                    <a:pt x="5575125" y="1329406"/>
                    <a:pt x="5575286" y="1329826"/>
                    <a:pt x="5575286" y="1330053"/>
                  </a:cubicBezTo>
                  <a:cubicBezTo>
                    <a:pt x="5575286" y="1330214"/>
                    <a:pt x="5575125" y="1330150"/>
                    <a:pt x="5574963" y="1330214"/>
                  </a:cubicBezTo>
                  <a:cubicBezTo>
                    <a:pt x="5574866" y="1330311"/>
                    <a:pt x="5574607" y="1330150"/>
                    <a:pt x="5574704" y="1330473"/>
                  </a:cubicBezTo>
                  <a:cubicBezTo>
                    <a:pt x="5574769" y="1330635"/>
                    <a:pt x="5574284" y="1330214"/>
                    <a:pt x="5574284" y="1330409"/>
                  </a:cubicBezTo>
                  <a:cubicBezTo>
                    <a:pt x="5574284" y="1330635"/>
                    <a:pt x="5574187" y="1330570"/>
                    <a:pt x="5574025" y="1330635"/>
                  </a:cubicBezTo>
                  <a:cubicBezTo>
                    <a:pt x="5573766" y="1330732"/>
                    <a:pt x="5573443" y="1330635"/>
                    <a:pt x="5573120" y="1330797"/>
                  </a:cubicBezTo>
                  <a:cubicBezTo>
                    <a:pt x="5572958" y="1330894"/>
                    <a:pt x="5572699" y="1330732"/>
                    <a:pt x="5572699" y="1331055"/>
                  </a:cubicBezTo>
                  <a:cubicBezTo>
                    <a:pt x="5572699" y="1331217"/>
                    <a:pt x="5572311" y="1330797"/>
                    <a:pt x="5572440" y="1331217"/>
                  </a:cubicBezTo>
                  <a:cubicBezTo>
                    <a:pt x="5572537" y="1331379"/>
                    <a:pt x="5572376" y="1331379"/>
                    <a:pt x="5572214" y="1331314"/>
                  </a:cubicBezTo>
                  <a:cubicBezTo>
                    <a:pt x="5571470" y="1330732"/>
                    <a:pt x="5571567" y="1331217"/>
                    <a:pt x="5571632" y="1331637"/>
                  </a:cubicBezTo>
                  <a:cubicBezTo>
                    <a:pt x="5571632" y="1331734"/>
                    <a:pt x="5571632" y="1331799"/>
                    <a:pt x="5571567" y="1331799"/>
                  </a:cubicBezTo>
                  <a:cubicBezTo>
                    <a:pt x="5570629" y="1330991"/>
                    <a:pt x="5571050" y="1331896"/>
                    <a:pt x="5570985" y="1332058"/>
                  </a:cubicBezTo>
                  <a:cubicBezTo>
                    <a:pt x="5570888" y="1332220"/>
                    <a:pt x="5570823" y="1332381"/>
                    <a:pt x="5570629" y="1332284"/>
                  </a:cubicBezTo>
                  <a:cubicBezTo>
                    <a:pt x="5570468" y="1332220"/>
                    <a:pt x="5570306" y="1332123"/>
                    <a:pt x="5570468" y="1332478"/>
                  </a:cubicBezTo>
                  <a:cubicBezTo>
                    <a:pt x="5570565" y="1332640"/>
                    <a:pt x="5570468" y="1332705"/>
                    <a:pt x="5570371" y="1332705"/>
                  </a:cubicBezTo>
                  <a:cubicBezTo>
                    <a:pt x="5569821" y="1332705"/>
                    <a:pt x="5570241" y="1333610"/>
                    <a:pt x="5569627" y="1333610"/>
                  </a:cubicBezTo>
                  <a:cubicBezTo>
                    <a:pt x="5570144" y="1334548"/>
                    <a:pt x="5569562" y="1334289"/>
                    <a:pt x="5569303" y="1334451"/>
                  </a:cubicBezTo>
                  <a:cubicBezTo>
                    <a:pt x="5569303" y="1334451"/>
                    <a:pt x="5569303" y="1334548"/>
                    <a:pt x="5569303" y="1334613"/>
                  </a:cubicBezTo>
                  <a:cubicBezTo>
                    <a:pt x="5569497" y="1334872"/>
                    <a:pt x="5569497" y="1334936"/>
                    <a:pt x="5569497" y="1335033"/>
                  </a:cubicBezTo>
                  <a:lnTo>
                    <a:pt x="5569983" y="1335615"/>
                  </a:lnTo>
                  <a:lnTo>
                    <a:pt x="5569821" y="1335680"/>
                  </a:lnTo>
                  <a:lnTo>
                    <a:pt x="5569239" y="1335292"/>
                  </a:lnTo>
                  <a:lnTo>
                    <a:pt x="5569239" y="1335518"/>
                  </a:lnTo>
                  <a:cubicBezTo>
                    <a:pt x="5568915" y="1335195"/>
                    <a:pt x="5569239" y="1335777"/>
                    <a:pt x="5568754" y="1335357"/>
                  </a:cubicBezTo>
                  <a:cubicBezTo>
                    <a:pt x="5568980" y="1335777"/>
                    <a:pt x="5569077" y="1335939"/>
                    <a:pt x="5569142" y="1336101"/>
                  </a:cubicBezTo>
                  <a:lnTo>
                    <a:pt x="5568818" y="1336359"/>
                  </a:lnTo>
                  <a:cubicBezTo>
                    <a:pt x="5568398" y="1335939"/>
                    <a:pt x="5567816" y="1335454"/>
                    <a:pt x="5567169" y="1334775"/>
                  </a:cubicBezTo>
                  <a:lnTo>
                    <a:pt x="5567072" y="1334775"/>
                  </a:lnTo>
                  <a:cubicBezTo>
                    <a:pt x="5567331" y="1335292"/>
                    <a:pt x="5567492" y="1335615"/>
                    <a:pt x="5567977" y="1336198"/>
                  </a:cubicBezTo>
                  <a:cubicBezTo>
                    <a:pt x="5568074" y="1336359"/>
                    <a:pt x="5568074" y="1336424"/>
                    <a:pt x="5568171" y="1336521"/>
                  </a:cubicBezTo>
                  <a:cubicBezTo>
                    <a:pt x="5568301" y="1336844"/>
                    <a:pt x="5567428" y="1336036"/>
                    <a:pt x="5567751" y="1336618"/>
                  </a:cubicBezTo>
                  <a:cubicBezTo>
                    <a:pt x="5567816" y="1336780"/>
                    <a:pt x="5567913" y="1336844"/>
                    <a:pt x="5567913" y="1336941"/>
                  </a:cubicBezTo>
                  <a:lnTo>
                    <a:pt x="5567557" y="1337200"/>
                  </a:lnTo>
                  <a:cubicBezTo>
                    <a:pt x="5567428" y="1337200"/>
                    <a:pt x="5567169" y="1337006"/>
                    <a:pt x="5567234" y="1337200"/>
                  </a:cubicBezTo>
                  <a:cubicBezTo>
                    <a:pt x="5567331" y="1337362"/>
                    <a:pt x="5567331" y="1337426"/>
                    <a:pt x="5567331" y="1337426"/>
                  </a:cubicBezTo>
                  <a:cubicBezTo>
                    <a:pt x="5567234" y="1337524"/>
                    <a:pt x="5566748" y="1337103"/>
                    <a:pt x="5566490" y="1337103"/>
                  </a:cubicBezTo>
                  <a:cubicBezTo>
                    <a:pt x="5566845" y="1337847"/>
                    <a:pt x="5566587" y="1338009"/>
                    <a:pt x="5565843" y="1337685"/>
                  </a:cubicBezTo>
                  <a:lnTo>
                    <a:pt x="5566166" y="1338170"/>
                  </a:lnTo>
                  <a:cubicBezTo>
                    <a:pt x="5565422" y="1337685"/>
                    <a:pt x="5565746" y="1338170"/>
                    <a:pt x="5565681" y="1338332"/>
                  </a:cubicBezTo>
                  <a:cubicBezTo>
                    <a:pt x="5565584" y="1338494"/>
                    <a:pt x="5565099" y="1338332"/>
                    <a:pt x="5565261" y="1338591"/>
                  </a:cubicBezTo>
                  <a:cubicBezTo>
                    <a:pt x="5565422" y="1338914"/>
                    <a:pt x="5564517" y="1338332"/>
                    <a:pt x="5565099" y="1338914"/>
                  </a:cubicBezTo>
                  <a:cubicBezTo>
                    <a:pt x="5564776" y="1338688"/>
                    <a:pt x="5564355" y="1338429"/>
                    <a:pt x="5563935" y="1338170"/>
                  </a:cubicBezTo>
                  <a:cubicBezTo>
                    <a:pt x="5564258" y="1338591"/>
                    <a:pt x="5564614" y="1338914"/>
                    <a:pt x="5565002" y="1339335"/>
                  </a:cubicBezTo>
                  <a:lnTo>
                    <a:pt x="5564937" y="1339432"/>
                  </a:lnTo>
                  <a:cubicBezTo>
                    <a:pt x="5564776" y="1339432"/>
                    <a:pt x="5564840" y="1339658"/>
                    <a:pt x="5564258" y="1339432"/>
                  </a:cubicBezTo>
                  <a:cubicBezTo>
                    <a:pt x="5564096" y="1339335"/>
                    <a:pt x="5564355" y="1339658"/>
                    <a:pt x="5564161" y="1339658"/>
                  </a:cubicBezTo>
                  <a:cubicBezTo>
                    <a:pt x="5564032" y="1339658"/>
                    <a:pt x="5564161" y="1339820"/>
                    <a:pt x="5564355" y="1339917"/>
                  </a:cubicBezTo>
                  <a:lnTo>
                    <a:pt x="5564161" y="1340078"/>
                  </a:lnTo>
                  <a:lnTo>
                    <a:pt x="5563611" y="1339917"/>
                  </a:lnTo>
                  <a:lnTo>
                    <a:pt x="5563838" y="1340402"/>
                  </a:lnTo>
                  <a:lnTo>
                    <a:pt x="5563611" y="1340661"/>
                  </a:lnTo>
                  <a:lnTo>
                    <a:pt x="5563191" y="1340499"/>
                  </a:lnTo>
                  <a:cubicBezTo>
                    <a:pt x="5563353" y="1340564"/>
                    <a:pt x="5563353" y="1340661"/>
                    <a:pt x="5563417" y="1340758"/>
                  </a:cubicBezTo>
                  <a:cubicBezTo>
                    <a:pt x="5562932" y="1341243"/>
                    <a:pt x="5562447" y="1341728"/>
                    <a:pt x="5561962" y="1342310"/>
                  </a:cubicBezTo>
                  <a:cubicBezTo>
                    <a:pt x="5561768" y="1342245"/>
                    <a:pt x="5561542" y="1342148"/>
                    <a:pt x="5561218" y="1342084"/>
                  </a:cubicBezTo>
                  <a:cubicBezTo>
                    <a:pt x="5561283" y="1342245"/>
                    <a:pt x="5561542" y="1342472"/>
                    <a:pt x="5561703" y="1342633"/>
                  </a:cubicBezTo>
                  <a:lnTo>
                    <a:pt x="5561218" y="1343313"/>
                  </a:lnTo>
                  <a:cubicBezTo>
                    <a:pt x="5560862" y="1343151"/>
                    <a:pt x="5560474" y="1342989"/>
                    <a:pt x="5560119" y="1342827"/>
                  </a:cubicBezTo>
                  <a:cubicBezTo>
                    <a:pt x="5560377" y="1343054"/>
                    <a:pt x="5560701" y="1343313"/>
                    <a:pt x="5561121" y="1343474"/>
                  </a:cubicBezTo>
                  <a:lnTo>
                    <a:pt x="5560959" y="1343733"/>
                  </a:lnTo>
                  <a:lnTo>
                    <a:pt x="5560862" y="1343733"/>
                  </a:lnTo>
                  <a:lnTo>
                    <a:pt x="5560959" y="1343798"/>
                  </a:lnTo>
                  <a:lnTo>
                    <a:pt x="5560216" y="1344800"/>
                  </a:lnTo>
                  <a:lnTo>
                    <a:pt x="5559957" y="1345124"/>
                  </a:lnTo>
                  <a:cubicBezTo>
                    <a:pt x="5559892" y="1345124"/>
                    <a:pt x="5559795" y="1345221"/>
                    <a:pt x="5559795" y="1345221"/>
                  </a:cubicBezTo>
                  <a:cubicBezTo>
                    <a:pt x="5559148" y="1344800"/>
                    <a:pt x="5558793" y="1344541"/>
                    <a:pt x="5558890" y="1344800"/>
                  </a:cubicBezTo>
                  <a:cubicBezTo>
                    <a:pt x="5559213" y="1344962"/>
                    <a:pt x="5559472" y="1345059"/>
                    <a:pt x="5559795" y="1345221"/>
                  </a:cubicBezTo>
                  <a:cubicBezTo>
                    <a:pt x="5559795" y="1345221"/>
                    <a:pt x="5559795" y="1345221"/>
                    <a:pt x="5559892" y="1345221"/>
                  </a:cubicBezTo>
                  <a:lnTo>
                    <a:pt x="5559633" y="1345544"/>
                  </a:lnTo>
                  <a:lnTo>
                    <a:pt x="5559536" y="1345544"/>
                  </a:lnTo>
                  <a:lnTo>
                    <a:pt x="5559633" y="1345641"/>
                  </a:lnTo>
                  <a:lnTo>
                    <a:pt x="5559213" y="1346223"/>
                  </a:lnTo>
                  <a:cubicBezTo>
                    <a:pt x="5558728" y="1345706"/>
                    <a:pt x="5558307" y="1345285"/>
                    <a:pt x="5557143" y="1344703"/>
                  </a:cubicBezTo>
                  <a:cubicBezTo>
                    <a:pt x="5557467" y="1345059"/>
                    <a:pt x="5557725" y="1345382"/>
                    <a:pt x="5557952" y="1345641"/>
                  </a:cubicBezTo>
                  <a:cubicBezTo>
                    <a:pt x="5558469" y="1345867"/>
                    <a:pt x="5558793" y="1346029"/>
                    <a:pt x="5559278" y="1346223"/>
                  </a:cubicBezTo>
                  <a:cubicBezTo>
                    <a:pt x="5557467" y="1348519"/>
                    <a:pt x="5555332" y="1350913"/>
                    <a:pt x="5555397" y="1354147"/>
                  </a:cubicBezTo>
                  <a:lnTo>
                    <a:pt x="5554912" y="1353920"/>
                  </a:lnTo>
                  <a:cubicBezTo>
                    <a:pt x="5554653" y="1353985"/>
                    <a:pt x="5554653" y="1353985"/>
                    <a:pt x="5555397" y="1354405"/>
                  </a:cubicBezTo>
                  <a:cubicBezTo>
                    <a:pt x="5555397" y="1354567"/>
                    <a:pt x="5555494" y="1354826"/>
                    <a:pt x="5555494" y="1354988"/>
                  </a:cubicBezTo>
                  <a:cubicBezTo>
                    <a:pt x="5555332" y="1355052"/>
                    <a:pt x="5554815" y="1355052"/>
                    <a:pt x="5555009" y="1355246"/>
                  </a:cubicBezTo>
                  <a:cubicBezTo>
                    <a:pt x="5555073" y="1355311"/>
                    <a:pt x="5555009" y="1355311"/>
                    <a:pt x="5555009" y="1355311"/>
                  </a:cubicBezTo>
                  <a:cubicBezTo>
                    <a:pt x="5552842" y="1355311"/>
                    <a:pt x="5550028" y="1354891"/>
                    <a:pt x="5546050" y="1352756"/>
                  </a:cubicBezTo>
                  <a:cubicBezTo>
                    <a:pt x="5546212" y="1352497"/>
                    <a:pt x="5545727" y="1352174"/>
                    <a:pt x="5545306" y="1351851"/>
                  </a:cubicBezTo>
                  <a:close/>
                  <a:moveTo>
                    <a:pt x="5851219" y="1296709"/>
                  </a:moveTo>
                  <a:lnTo>
                    <a:pt x="5850572" y="1297777"/>
                  </a:lnTo>
                  <a:lnTo>
                    <a:pt x="5850475" y="1298035"/>
                  </a:lnTo>
                  <a:cubicBezTo>
                    <a:pt x="5850734" y="1297679"/>
                    <a:pt x="5850896" y="1297453"/>
                    <a:pt x="5851122" y="1297097"/>
                  </a:cubicBezTo>
                  <a:cubicBezTo>
                    <a:pt x="5851478" y="1296612"/>
                    <a:pt x="5851381" y="1296612"/>
                    <a:pt x="5851219" y="1296709"/>
                  </a:cubicBezTo>
                  <a:close/>
                  <a:moveTo>
                    <a:pt x="5825638" y="1272777"/>
                  </a:moveTo>
                  <a:cubicBezTo>
                    <a:pt x="5824894" y="1273586"/>
                    <a:pt x="5824732" y="1273844"/>
                    <a:pt x="5824732" y="1274265"/>
                  </a:cubicBezTo>
                  <a:cubicBezTo>
                    <a:pt x="5824958" y="1273844"/>
                    <a:pt x="5825217" y="1273424"/>
                    <a:pt x="5825638" y="1272777"/>
                  </a:cubicBezTo>
                  <a:close/>
                  <a:moveTo>
                    <a:pt x="5815709" y="1269543"/>
                  </a:moveTo>
                  <a:cubicBezTo>
                    <a:pt x="5815547" y="1269705"/>
                    <a:pt x="5815450" y="1269802"/>
                    <a:pt x="5815224" y="1270028"/>
                  </a:cubicBezTo>
                  <a:cubicBezTo>
                    <a:pt x="5815288" y="1270190"/>
                    <a:pt x="5815385" y="1270190"/>
                    <a:pt x="5815709" y="1269543"/>
                  </a:cubicBezTo>
                  <a:close/>
                  <a:moveTo>
                    <a:pt x="5858690" y="1293313"/>
                  </a:moveTo>
                  <a:cubicBezTo>
                    <a:pt x="5858172" y="1294122"/>
                    <a:pt x="5857849" y="1294801"/>
                    <a:pt x="5857687" y="1295448"/>
                  </a:cubicBezTo>
                  <a:cubicBezTo>
                    <a:pt x="5858172" y="1294704"/>
                    <a:pt x="5858593" y="1294122"/>
                    <a:pt x="5859078" y="1293475"/>
                  </a:cubicBezTo>
                  <a:cubicBezTo>
                    <a:pt x="5858916" y="1294057"/>
                    <a:pt x="5858431" y="1294963"/>
                    <a:pt x="5858690" y="1294963"/>
                  </a:cubicBezTo>
                  <a:cubicBezTo>
                    <a:pt x="5858334" y="1295610"/>
                    <a:pt x="5858075" y="1296192"/>
                    <a:pt x="5857752" y="1296871"/>
                  </a:cubicBezTo>
                  <a:cubicBezTo>
                    <a:pt x="5857105" y="1297938"/>
                    <a:pt x="5856458" y="1298941"/>
                    <a:pt x="5855779" y="1299846"/>
                  </a:cubicBezTo>
                  <a:lnTo>
                    <a:pt x="5855876" y="1299685"/>
                  </a:lnTo>
                  <a:cubicBezTo>
                    <a:pt x="5855779" y="1299749"/>
                    <a:pt x="5855682" y="1299846"/>
                    <a:pt x="5855618" y="1300008"/>
                  </a:cubicBezTo>
                  <a:cubicBezTo>
                    <a:pt x="5855521" y="1299846"/>
                    <a:pt x="5855521" y="1299749"/>
                    <a:pt x="5855132" y="1300428"/>
                  </a:cubicBezTo>
                  <a:cubicBezTo>
                    <a:pt x="5855262" y="1300331"/>
                    <a:pt x="5855359" y="1300267"/>
                    <a:pt x="5855618" y="1300008"/>
                  </a:cubicBezTo>
                  <a:lnTo>
                    <a:pt x="5855618" y="1300105"/>
                  </a:lnTo>
                  <a:cubicBezTo>
                    <a:pt x="5855197" y="1300687"/>
                    <a:pt x="5854777" y="1301237"/>
                    <a:pt x="5854453" y="1301819"/>
                  </a:cubicBezTo>
                  <a:cubicBezTo>
                    <a:pt x="5854292" y="1301819"/>
                    <a:pt x="5854033" y="1301754"/>
                    <a:pt x="5853871" y="1301657"/>
                  </a:cubicBezTo>
                  <a:lnTo>
                    <a:pt x="5853936" y="1301431"/>
                  </a:lnTo>
                  <a:lnTo>
                    <a:pt x="5853806" y="1301593"/>
                  </a:lnTo>
                  <a:lnTo>
                    <a:pt x="5853612" y="1301496"/>
                  </a:lnTo>
                  <a:cubicBezTo>
                    <a:pt x="5854130" y="1300331"/>
                    <a:pt x="5854130" y="1300267"/>
                    <a:pt x="5853548" y="1301011"/>
                  </a:cubicBezTo>
                  <a:cubicBezTo>
                    <a:pt x="5853612" y="1300590"/>
                    <a:pt x="5853806" y="1300267"/>
                    <a:pt x="5853871" y="1299749"/>
                  </a:cubicBezTo>
                  <a:cubicBezTo>
                    <a:pt x="5853806" y="1299846"/>
                    <a:pt x="5853548" y="1300008"/>
                    <a:pt x="5853451" y="1300105"/>
                  </a:cubicBezTo>
                  <a:cubicBezTo>
                    <a:pt x="5853289" y="1300170"/>
                    <a:pt x="5853451" y="1299523"/>
                    <a:pt x="5853612" y="1299167"/>
                  </a:cubicBezTo>
                  <a:cubicBezTo>
                    <a:pt x="5853871" y="1298779"/>
                    <a:pt x="5854195" y="1298423"/>
                    <a:pt x="5854292" y="1297938"/>
                  </a:cubicBezTo>
                  <a:cubicBezTo>
                    <a:pt x="5854033" y="1298100"/>
                    <a:pt x="5853871" y="1298262"/>
                    <a:pt x="5853548" y="1298520"/>
                  </a:cubicBezTo>
                  <a:cubicBezTo>
                    <a:pt x="5853451" y="1298617"/>
                    <a:pt x="5853289" y="1298941"/>
                    <a:pt x="5853063" y="1299361"/>
                  </a:cubicBezTo>
                  <a:cubicBezTo>
                    <a:pt x="5853386" y="1298423"/>
                    <a:pt x="5852707" y="1298844"/>
                    <a:pt x="5854033" y="1296871"/>
                  </a:cubicBezTo>
                  <a:cubicBezTo>
                    <a:pt x="5853709" y="1297291"/>
                    <a:pt x="5853451" y="1297615"/>
                    <a:pt x="5853289" y="1297777"/>
                  </a:cubicBezTo>
                  <a:cubicBezTo>
                    <a:pt x="5853127" y="1297938"/>
                    <a:pt x="5853063" y="1297938"/>
                    <a:pt x="5852869" y="1298035"/>
                  </a:cubicBezTo>
                  <a:cubicBezTo>
                    <a:pt x="5853127" y="1297453"/>
                    <a:pt x="5853386" y="1296871"/>
                    <a:pt x="5853612" y="1296127"/>
                  </a:cubicBezTo>
                  <a:cubicBezTo>
                    <a:pt x="5853289" y="1296548"/>
                    <a:pt x="5853063" y="1296709"/>
                    <a:pt x="5852966" y="1296936"/>
                  </a:cubicBezTo>
                  <a:cubicBezTo>
                    <a:pt x="5852642" y="1297518"/>
                    <a:pt x="5852383" y="1297874"/>
                    <a:pt x="5852125" y="1298100"/>
                  </a:cubicBezTo>
                  <a:lnTo>
                    <a:pt x="5851963" y="1298100"/>
                  </a:lnTo>
                  <a:lnTo>
                    <a:pt x="5852804" y="1296354"/>
                  </a:lnTo>
                  <a:cubicBezTo>
                    <a:pt x="5852480" y="1296936"/>
                    <a:pt x="5852060" y="1297518"/>
                    <a:pt x="5851737" y="1298100"/>
                  </a:cubicBezTo>
                  <a:cubicBezTo>
                    <a:pt x="5851543" y="1298100"/>
                    <a:pt x="5851316" y="1298197"/>
                    <a:pt x="5851057" y="1298359"/>
                  </a:cubicBezTo>
                  <a:cubicBezTo>
                    <a:pt x="5851122" y="1298100"/>
                    <a:pt x="5850993" y="1298100"/>
                    <a:pt x="5850734" y="1298423"/>
                  </a:cubicBezTo>
                  <a:lnTo>
                    <a:pt x="5850572" y="1298617"/>
                  </a:lnTo>
                  <a:lnTo>
                    <a:pt x="5849149" y="1297518"/>
                  </a:lnTo>
                  <a:cubicBezTo>
                    <a:pt x="5849149" y="1297453"/>
                    <a:pt x="5849246" y="1297356"/>
                    <a:pt x="5849246" y="1297194"/>
                  </a:cubicBezTo>
                  <a:cubicBezTo>
                    <a:pt x="5849149" y="1297291"/>
                    <a:pt x="5849149" y="1297356"/>
                    <a:pt x="5849052" y="1297453"/>
                  </a:cubicBezTo>
                  <a:lnTo>
                    <a:pt x="5848503" y="1297033"/>
                  </a:lnTo>
                  <a:cubicBezTo>
                    <a:pt x="5848406" y="1296871"/>
                    <a:pt x="5848244" y="1296612"/>
                    <a:pt x="5848179" y="1296548"/>
                  </a:cubicBezTo>
                  <a:lnTo>
                    <a:pt x="5848179" y="1296451"/>
                  </a:lnTo>
                  <a:cubicBezTo>
                    <a:pt x="5848179" y="1296354"/>
                    <a:pt x="5848179" y="1296354"/>
                    <a:pt x="5848179" y="1296289"/>
                  </a:cubicBezTo>
                  <a:lnTo>
                    <a:pt x="5848082" y="1296451"/>
                  </a:lnTo>
                  <a:cubicBezTo>
                    <a:pt x="5847662" y="1295965"/>
                    <a:pt x="5847177" y="1295610"/>
                    <a:pt x="5846594" y="1295448"/>
                  </a:cubicBezTo>
                  <a:cubicBezTo>
                    <a:pt x="5845851" y="1294704"/>
                    <a:pt x="5845171" y="1293896"/>
                    <a:pt x="5844589" y="1292893"/>
                  </a:cubicBezTo>
                  <a:cubicBezTo>
                    <a:pt x="5844783" y="1292052"/>
                    <a:pt x="5844686" y="1291405"/>
                    <a:pt x="5844266" y="1291147"/>
                  </a:cubicBezTo>
                  <a:cubicBezTo>
                    <a:pt x="5841970" y="1289659"/>
                    <a:pt x="5840126" y="1287524"/>
                    <a:pt x="5836310" y="1288656"/>
                  </a:cubicBezTo>
                  <a:cubicBezTo>
                    <a:pt x="5836245" y="1288656"/>
                    <a:pt x="5836148" y="1288753"/>
                    <a:pt x="5836084" y="1288753"/>
                  </a:cubicBezTo>
                  <a:cubicBezTo>
                    <a:pt x="5836148" y="1288592"/>
                    <a:pt x="5836245" y="1288333"/>
                    <a:pt x="5836310" y="1288171"/>
                  </a:cubicBezTo>
                  <a:cubicBezTo>
                    <a:pt x="5836148" y="1288430"/>
                    <a:pt x="5836084" y="1288592"/>
                    <a:pt x="5835922" y="1288753"/>
                  </a:cubicBezTo>
                  <a:lnTo>
                    <a:pt x="5835825" y="1288592"/>
                  </a:lnTo>
                  <a:lnTo>
                    <a:pt x="5835987" y="1288268"/>
                  </a:lnTo>
                  <a:cubicBezTo>
                    <a:pt x="5835922" y="1288333"/>
                    <a:pt x="5835825" y="1288430"/>
                    <a:pt x="5835825" y="1288430"/>
                  </a:cubicBezTo>
                  <a:cubicBezTo>
                    <a:pt x="5835663" y="1288074"/>
                    <a:pt x="5835501" y="1287848"/>
                    <a:pt x="5835404" y="1287524"/>
                  </a:cubicBezTo>
                  <a:lnTo>
                    <a:pt x="5835566" y="1287266"/>
                  </a:lnTo>
                  <a:cubicBezTo>
                    <a:pt x="5835566" y="1287169"/>
                    <a:pt x="5835566" y="1287007"/>
                    <a:pt x="5835663" y="1286942"/>
                  </a:cubicBezTo>
                  <a:cubicBezTo>
                    <a:pt x="5835663" y="1286845"/>
                    <a:pt x="5835760" y="1286748"/>
                    <a:pt x="5835760" y="1286587"/>
                  </a:cubicBezTo>
                  <a:cubicBezTo>
                    <a:pt x="5835566" y="1286684"/>
                    <a:pt x="5835501" y="1286845"/>
                    <a:pt x="5835404" y="1286942"/>
                  </a:cubicBezTo>
                  <a:lnTo>
                    <a:pt x="5835243" y="1287266"/>
                  </a:lnTo>
                  <a:cubicBezTo>
                    <a:pt x="5835081" y="1287007"/>
                    <a:pt x="5834984" y="1286845"/>
                    <a:pt x="5834822" y="1286684"/>
                  </a:cubicBezTo>
                  <a:lnTo>
                    <a:pt x="5834919" y="1286425"/>
                  </a:lnTo>
                  <a:cubicBezTo>
                    <a:pt x="5835081" y="1286101"/>
                    <a:pt x="5835081" y="1286101"/>
                    <a:pt x="5834919" y="1285940"/>
                  </a:cubicBezTo>
                  <a:cubicBezTo>
                    <a:pt x="5834758" y="1286198"/>
                    <a:pt x="5834661" y="1286360"/>
                    <a:pt x="5834564" y="1286425"/>
                  </a:cubicBezTo>
                  <a:cubicBezTo>
                    <a:pt x="5834434" y="1286263"/>
                    <a:pt x="5834176" y="1286101"/>
                    <a:pt x="5834014" y="1285940"/>
                  </a:cubicBezTo>
                  <a:cubicBezTo>
                    <a:pt x="5834078" y="1285778"/>
                    <a:pt x="5834176" y="1285616"/>
                    <a:pt x="5834240" y="1285455"/>
                  </a:cubicBezTo>
                  <a:cubicBezTo>
                    <a:pt x="5834176" y="1285616"/>
                    <a:pt x="5834078" y="1285778"/>
                    <a:pt x="5833917" y="1285940"/>
                  </a:cubicBezTo>
                  <a:cubicBezTo>
                    <a:pt x="5833335" y="1285616"/>
                    <a:pt x="5832591" y="1285519"/>
                    <a:pt x="5831685" y="1285778"/>
                  </a:cubicBezTo>
                  <a:lnTo>
                    <a:pt x="5829551" y="1284355"/>
                  </a:lnTo>
                  <a:cubicBezTo>
                    <a:pt x="5829454" y="1284193"/>
                    <a:pt x="5829454" y="1284032"/>
                    <a:pt x="5829292" y="1284032"/>
                  </a:cubicBezTo>
                  <a:cubicBezTo>
                    <a:pt x="5829195" y="1284032"/>
                    <a:pt x="5829098" y="1284129"/>
                    <a:pt x="5829033" y="1284129"/>
                  </a:cubicBezTo>
                  <a:lnTo>
                    <a:pt x="5828872" y="1284032"/>
                  </a:lnTo>
                  <a:cubicBezTo>
                    <a:pt x="5828872" y="1283935"/>
                    <a:pt x="5828872" y="1283870"/>
                    <a:pt x="5828775" y="1283935"/>
                  </a:cubicBezTo>
                  <a:lnTo>
                    <a:pt x="5827804" y="1283385"/>
                  </a:lnTo>
                  <a:cubicBezTo>
                    <a:pt x="5828031" y="1282964"/>
                    <a:pt x="5828289" y="1282447"/>
                    <a:pt x="5828548" y="1282059"/>
                  </a:cubicBezTo>
                  <a:cubicBezTo>
                    <a:pt x="5828289" y="1282221"/>
                    <a:pt x="5828128" y="1282447"/>
                    <a:pt x="5828031" y="1282544"/>
                  </a:cubicBezTo>
                  <a:cubicBezTo>
                    <a:pt x="5827966" y="1282803"/>
                    <a:pt x="5827869" y="1283029"/>
                    <a:pt x="5827707" y="1283385"/>
                  </a:cubicBezTo>
                  <a:cubicBezTo>
                    <a:pt x="5826963" y="1282867"/>
                    <a:pt x="5826155" y="1282447"/>
                    <a:pt x="5825314" y="1282124"/>
                  </a:cubicBezTo>
                  <a:cubicBezTo>
                    <a:pt x="5825476" y="1281865"/>
                    <a:pt x="5825638" y="1281638"/>
                    <a:pt x="5825799" y="1281315"/>
                  </a:cubicBezTo>
                  <a:cubicBezTo>
                    <a:pt x="5825573" y="1281638"/>
                    <a:pt x="5825411" y="1281865"/>
                    <a:pt x="5825217" y="1282124"/>
                  </a:cubicBezTo>
                  <a:cubicBezTo>
                    <a:pt x="5824312" y="1281703"/>
                    <a:pt x="5823406" y="1281380"/>
                    <a:pt x="5822403" y="1281121"/>
                  </a:cubicBezTo>
                  <a:cubicBezTo>
                    <a:pt x="5822500" y="1280895"/>
                    <a:pt x="5822662" y="1280636"/>
                    <a:pt x="5822759" y="1280312"/>
                  </a:cubicBezTo>
                  <a:cubicBezTo>
                    <a:pt x="5822565" y="1280636"/>
                    <a:pt x="5822403" y="1280798"/>
                    <a:pt x="5822339" y="1281056"/>
                  </a:cubicBezTo>
                  <a:lnTo>
                    <a:pt x="5822339" y="1281121"/>
                  </a:lnTo>
                  <a:lnTo>
                    <a:pt x="5821918" y="1281056"/>
                  </a:lnTo>
                  <a:lnTo>
                    <a:pt x="5821821" y="1281056"/>
                  </a:lnTo>
                  <a:lnTo>
                    <a:pt x="5821595" y="1280959"/>
                  </a:lnTo>
                  <a:cubicBezTo>
                    <a:pt x="5821595" y="1280798"/>
                    <a:pt x="5821660" y="1280539"/>
                    <a:pt x="5821660" y="1280474"/>
                  </a:cubicBezTo>
                  <a:cubicBezTo>
                    <a:pt x="5821595" y="1280215"/>
                    <a:pt x="5821595" y="1279892"/>
                    <a:pt x="5821595" y="1279633"/>
                  </a:cubicBezTo>
                  <a:lnTo>
                    <a:pt x="5821757" y="1279407"/>
                  </a:lnTo>
                  <a:lnTo>
                    <a:pt x="5821660" y="1279407"/>
                  </a:lnTo>
                  <a:lnTo>
                    <a:pt x="5821595" y="1279633"/>
                  </a:lnTo>
                  <a:cubicBezTo>
                    <a:pt x="5821433" y="1279892"/>
                    <a:pt x="5821336" y="1280151"/>
                    <a:pt x="5821174" y="1280636"/>
                  </a:cubicBezTo>
                  <a:cubicBezTo>
                    <a:pt x="5821077" y="1280539"/>
                    <a:pt x="5820819" y="1280895"/>
                    <a:pt x="5820754" y="1280895"/>
                  </a:cubicBezTo>
                  <a:cubicBezTo>
                    <a:pt x="5820754" y="1280895"/>
                    <a:pt x="5820754" y="1280733"/>
                    <a:pt x="5820819" y="1280377"/>
                  </a:cubicBezTo>
                  <a:cubicBezTo>
                    <a:pt x="5820819" y="1280312"/>
                    <a:pt x="5820819" y="1280215"/>
                    <a:pt x="5820754" y="1280215"/>
                  </a:cubicBezTo>
                  <a:lnTo>
                    <a:pt x="5820689" y="1280215"/>
                  </a:lnTo>
                  <a:cubicBezTo>
                    <a:pt x="5820689" y="1280215"/>
                    <a:pt x="5820592" y="1280474"/>
                    <a:pt x="5820495" y="1280733"/>
                  </a:cubicBezTo>
                  <a:lnTo>
                    <a:pt x="5820269" y="1280733"/>
                  </a:lnTo>
                  <a:cubicBezTo>
                    <a:pt x="5820334" y="1280636"/>
                    <a:pt x="5820334" y="1280474"/>
                    <a:pt x="5820334" y="1280474"/>
                  </a:cubicBezTo>
                  <a:cubicBezTo>
                    <a:pt x="5820431" y="1280377"/>
                    <a:pt x="5820495" y="1280312"/>
                    <a:pt x="5820495" y="1280312"/>
                  </a:cubicBezTo>
                  <a:cubicBezTo>
                    <a:pt x="5820334" y="1280377"/>
                    <a:pt x="5820075" y="1280636"/>
                    <a:pt x="5820172" y="1280377"/>
                  </a:cubicBezTo>
                  <a:cubicBezTo>
                    <a:pt x="5820269" y="1279892"/>
                    <a:pt x="5820075" y="1280151"/>
                    <a:pt x="5819848" y="1280215"/>
                  </a:cubicBezTo>
                  <a:cubicBezTo>
                    <a:pt x="5819525" y="1280377"/>
                    <a:pt x="5820172" y="1279407"/>
                    <a:pt x="5820075" y="1279245"/>
                  </a:cubicBezTo>
                  <a:cubicBezTo>
                    <a:pt x="5819751" y="1279633"/>
                    <a:pt x="5819266" y="1280312"/>
                    <a:pt x="5819105" y="1280215"/>
                  </a:cubicBezTo>
                  <a:cubicBezTo>
                    <a:pt x="5819202" y="1279989"/>
                    <a:pt x="5819363" y="1279730"/>
                    <a:pt x="5819525" y="1279472"/>
                  </a:cubicBezTo>
                  <a:lnTo>
                    <a:pt x="5818684" y="1280151"/>
                  </a:lnTo>
                  <a:cubicBezTo>
                    <a:pt x="5818749" y="1279989"/>
                    <a:pt x="5818749" y="1279730"/>
                    <a:pt x="5818749" y="1279633"/>
                  </a:cubicBezTo>
                  <a:cubicBezTo>
                    <a:pt x="5818749" y="1279407"/>
                    <a:pt x="5818102" y="1280539"/>
                    <a:pt x="5818361" y="1279730"/>
                  </a:cubicBezTo>
                  <a:cubicBezTo>
                    <a:pt x="5818425" y="1279472"/>
                    <a:pt x="5818264" y="1279472"/>
                    <a:pt x="5818199" y="1279310"/>
                  </a:cubicBezTo>
                  <a:lnTo>
                    <a:pt x="5818102" y="1279245"/>
                  </a:lnTo>
                  <a:cubicBezTo>
                    <a:pt x="5817940" y="1279407"/>
                    <a:pt x="5817876" y="1279569"/>
                    <a:pt x="5817779" y="1279730"/>
                  </a:cubicBezTo>
                  <a:lnTo>
                    <a:pt x="5817358" y="1278986"/>
                  </a:lnTo>
                  <a:cubicBezTo>
                    <a:pt x="5817520" y="1278663"/>
                    <a:pt x="5817682" y="1278243"/>
                    <a:pt x="5817876" y="1277822"/>
                  </a:cubicBezTo>
                  <a:cubicBezTo>
                    <a:pt x="5817617" y="1278146"/>
                    <a:pt x="5817358" y="1278404"/>
                    <a:pt x="5817132" y="1278728"/>
                  </a:cubicBezTo>
                  <a:cubicBezTo>
                    <a:pt x="5817294" y="1278404"/>
                    <a:pt x="5817358" y="1278081"/>
                    <a:pt x="5817520" y="1277563"/>
                  </a:cubicBezTo>
                  <a:cubicBezTo>
                    <a:pt x="5817294" y="1277919"/>
                    <a:pt x="5817197" y="1278081"/>
                    <a:pt x="5817035" y="1278243"/>
                  </a:cubicBezTo>
                  <a:cubicBezTo>
                    <a:pt x="5816873" y="1278243"/>
                    <a:pt x="5816679" y="1278307"/>
                    <a:pt x="5816550" y="1278243"/>
                  </a:cubicBezTo>
                  <a:cubicBezTo>
                    <a:pt x="5816453" y="1278243"/>
                    <a:pt x="5816453" y="1278081"/>
                    <a:pt x="5816194" y="1278566"/>
                  </a:cubicBezTo>
                  <a:lnTo>
                    <a:pt x="5816129" y="1278469"/>
                  </a:lnTo>
                  <a:cubicBezTo>
                    <a:pt x="5816679" y="1277563"/>
                    <a:pt x="5816291" y="1277822"/>
                    <a:pt x="5816129" y="1277984"/>
                  </a:cubicBezTo>
                  <a:lnTo>
                    <a:pt x="5815806" y="1278243"/>
                  </a:lnTo>
                  <a:cubicBezTo>
                    <a:pt x="5815612" y="1278081"/>
                    <a:pt x="5815450" y="1277822"/>
                    <a:pt x="5815288" y="1277660"/>
                  </a:cubicBezTo>
                  <a:cubicBezTo>
                    <a:pt x="5814609" y="1277078"/>
                    <a:pt x="5813865" y="1276593"/>
                    <a:pt x="5813154" y="1276173"/>
                  </a:cubicBezTo>
                  <a:cubicBezTo>
                    <a:pt x="5813316" y="1275752"/>
                    <a:pt x="5813154" y="1275849"/>
                    <a:pt x="5813477" y="1275267"/>
                  </a:cubicBezTo>
                  <a:cubicBezTo>
                    <a:pt x="5813316" y="1275494"/>
                    <a:pt x="5813057" y="1275752"/>
                    <a:pt x="5812895" y="1276011"/>
                  </a:cubicBezTo>
                  <a:lnTo>
                    <a:pt x="5812733" y="1275914"/>
                  </a:lnTo>
                  <a:lnTo>
                    <a:pt x="5812798" y="1275655"/>
                  </a:lnTo>
                  <a:lnTo>
                    <a:pt x="5812636" y="1275849"/>
                  </a:lnTo>
                  <a:lnTo>
                    <a:pt x="5812313" y="1275332"/>
                  </a:lnTo>
                  <a:cubicBezTo>
                    <a:pt x="5812733" y="1274426"/>
                    <a:pt x="5812539" y="1274168"/>
                    <a:pt x="5813057" y="1273036"/>
                  </a:cubicBezTo>
                  <a:cubicBezTo>
                    <a:pt x="5812539" y="1273844"/>
                    <a:pt x="5812313" y="1274265"/>
                    <a:pt x="5811990" y="1274911"/>
                  </a:cubicBezTo>
                  <a:cubicBezTo>
                    <a:pt x="5812151" y="1274329"/>
                    <a:pt x="5812216" y="1273941"/>
                    <a:pt x="5812410" y="1273521"/>
                  </a:cubicBezTo>
                  <a:cubicBezTo>
                    <a:pt x="5811796" y="1274523"/>
                    <a:pt x="5812054" y="1273586"/>
                    <a:pt x="5811731" y="1274006"/>
                  </a:cubicBezTo>
                  <a:lnTo>
                    <a:pt x="5811731" y="1273941"/>
                  </a:lnTo>
                  <a:cubicBezTo>
                    <a:pt x="5811796" y="1273521"/>
                    <a:pt x="5811796" y="1273036"/>
                    <a:pt x="5811893" y="1272680"/>
                  </a:cubicBezTo>
                  <a:lnTo>
                    <a:pt x="5810825" y="1273359"/>
                  </a:lnTo>
                  <a:lnTo>
                    <a:pt x="5810664" y="1273197"/>
                  </a:lnTo>
                  <a:cubicBezTo>
                    <a:pt x="5811084" y="1272454"/>
                    <a:pt x="5810728" y="1272777"/>
                    <a:pt x="5810567" y="1272777"/>
                  </a:cubicBezTo>
                  <a:cubicBezTo>
                    <a:pt x="5810405" y="1272777"/>
                    <a:pt x="5810405" y="1272518"/>
                    <a:pt x="5810340" y="1272357"/>
                  </a:cubicBezTo>
                  <a:cubicBezTo>
                    <a:pt x="5810405" y="1272098"/>
                    <a:pt x="5810567" y="1271871"/>
                    <a:pt x="5810728" y="1271516"/>
                  </a:cubicBezTo>
                  <a:cubicBezTo>
                    <a:pt x="5810664" y="1271451"/>
                    <a:pt x="5810082" y="1272098"/>
                    <a:pt x="5810470" y="1271289"/>
                  </a:cubicBezTo>
                  <a:cubicBezTo>
                    <a:pt x="5810470" y="1271192"/>
                    <a:pt x="5810340" y="1271289"/>
                    <a:pt x="5810082" y="1271710"/>
                  </a:cubicBezTo>
                  <a:lnTo>
                    <a:pt x="5809920" y="1272033"/>
                  </a:lnTo>
                  <a:cubicBezTo>
                    <a:pt x="5809920" y="1271936"/>
                    <a:pt x="5809920" y="1271774"/>
                    <a:pt x="5809920" y="1271774"/>
                  </a:cubicBezTo>
                  <a:cubicBezTo>
                    <a:pt x="5810340" y="1271128"/>
                    <a:pt x="5810146" y="1271128"/>
                    <a:pt x="5810340" y="1270610"/>
                  </a:cubicBezTo>
                  <a:lnTo>
                    <a:pt x="5809661" y="1271451"/>
                  </a:lnTo>
                  <a:cubicBezTo>
                    <a:pt x="5809402" y="1271451"/>
                    <a:pt x="5809499" y="1270772"/>
                    <a:pt x="5809920" y="1269802"/>
                  </a:cubicBezTo>
                  <a:cubicBezTo>
                    <a:pt x="5809338" y="1270610"/>
                    <a:pt x="5808917" y="1270966"/>
                    <a:pt x="5808756" y="1270966"/>
                  </a:cubicBezTo>
                  <a:lnTo>
                    <a:pt x="5808594" y="1270772"/>
                  </a:lnTo>
                  <a:cubicBezTo>
                    <a:pt x="5808594" y="1270707"/>
                    <a:pt x="5808497" y="1270610"/>
                    <a:pt x="5808594" y="1270384"/>
                  </a:cubicBezTo>
                  <a:cubicBezTo>
                    <a:pt x="5808594" y="1270125"/>
                    <a:pt x="5808594" y="1270287"/>
                    <a:pt x="5808400" y="1270448"/>
                  </a:cubicBezTo>
                  <a:lnTo>
                    <a:pt x="5808335" y="1270545"/>
                  </a:lnTo>
                  <a:lnTo>
                    <a:pt x="5807656" y="1269963"/>
                  </a:lnTo>
                  <a:cubicBezTo>
                    <a:pt x="5807753" y="1269802"/>
                    <a:pt x="5807850" y="1269640"/>
                    <a:pt x="5807915" y="1269446"/>
                  </a:cubicBezTo>
                  <a:cubicBezTo>
                    <a:pt x="5807753" y="1269640"/>
                    <a:pt x="5807656" y="1269802"/>
                    <a:pt x="5807591" y="1269866"/>
                  </a:cubicBezTo>
                  <a:cubicBezTo>
                    <a:pt x="5807106" y="1269446"/>
                    <a:pt x="5806524" y="1269122"/>
                    <a:pt x="5806007" y="1268799"/>
                  </a:cubicBezTo>
                  <a:cubicBezTo>
                    <a:pt x="5806007" y="1268540"/>
                    <a:pt x="5805942" y="1268476"/>
                    <a:pt x="5805845" y="1268540"/>
                  </a:cubicBezTo>
                  <a:cubicBezTo>
                    <a:pt x="5805683" y="1268637"/>
                    <a:pt x="5805683" y="1268379"/>
                    <a:pt x="5806007" y="1267796"/>
                  </a:cubicBezTo>
                  <a:cubicBezTo>
                    <a:pt x="5806201" y="1267570"/>
                    <a:pt x="5806330" y="1267214"/>
                    <a:pt x="5806524" y="1266891"/>
                  </a:cubicBezTo>
                  <a:lnTo>
                    <a:pt x="5806524" y="1266471"/>
                  </a:lnTo>
                  <a:cubicBezTo>
                    <a:pt x="5806686" y="1266147"/>
                    <a:pt x="5806847" y="1265824"/>
                    <a:pt x="5807106" y="1265242"/>
                  </a:cubicBezTo>
                  <a:cubicBezTo>
                    <a:pt x="5806847" y="1265500"/>
                    <a:pt x="5806783" y="1265565"/>
                    <a:pt x="5806686" y="1265727"/>
                  </a:cubicBezTo>
                  <a:cubicBezTo>
                    <a:pt x="5806104" y="1266729"/>
                    <a:pt x="5806201" y="1266729"/>
                    <a:pt x="5805845" y="1266891"/>
                  </a:cubicBezTo>
                  <a:cubicBezTo>
                    <a:pt x="5805683" y="1266988"/>
                    <a:pt x="5805780" y="1266568"/>
                    <a:pt x="5805360" y="1267053"/>
                  </a:cubicBezTo>
                  <a:cubicBezTo>
                    <a:pt x="5805198" y="1267311"/>
                    <a:pt x="5805101" y="1266988"/>
                    <a:pt x="5805101" y="1266891"/>
                  </a:cubicBezTo>
                  <a:cubicBezTo>
                    <a:pt x="5805036" y="1266632"/>
                    <a:pt x="5804875" y="1266568"/>
                    <a:pt x="5804616" y="1266632"/>
                  </a:cubicBezTo>
                  <a:lnTo>
                    <a:pt x="5804616" y="1266729"/>
                  </a:lnTo>
                  <a:lnTo>
                    <a:pt x="5804616" y="1266632"/>
                  </a:lnTo>
                  <a:cubicBezTo>
                    <a:pt x="5804519" y="1266729"/>
                    <a:pt x="5804454" y="1266729"/>
                    <a:pt x="5804260" y="1266891"/>
                  </a:cubicBezTo>
                  <a:cubicBezTo>
                    <a:pt x="5804454" y="1266568"/>
                    <a:pt x="5804519" y="1266406"/>
                    <a:pt x="5804713" y="1266244"/>
                  </a:cubicBezTo>
                  <a:lnTo>
                    <a:pt x="5805036" y="1265727"/>
                  </a:lnTo>
                  <a:cubicBezTo>
                    <a:pt x="5805198" y="1265242"/>
                    <a:pt x="5805036" y="1265306"/>
                    <a:pt x="5804778" y="1265500"/>
                  </a:cubicBezTo>
                  <a:cubicBezTo>
                    <a:pt x="5804681" y="1265565"/>
                    <a:pt x="5804357" y="1265985"/>
                    <a:pt x="5804616" y="1265306"/>
                  </a:cubicBezTo>
                  <a:cubicBezTo>
                    <a:pt x="5804519" y="1265403"/>
                    <a:pt x="5804454" y="1265403"/>
                    <a:pt x="5804357" y="1265500"/>
                  </a:cubicBezTo>
                  <a:cubicBezTo>
                    <a:pt x="5803937" y="1265888"/>
                    <a:pt x="5803613" y="1266406"/>
                    <a:pt x="5803452" y="1266050"/>
                  </a:cubicBezTo>
                  <a:cubicBezTo>
                    <a:pt x="5803290" y="1265662"/>
                    <a:pt x="5802805" y="1265824"/>
                    <a:pt x="5802611" y="1265306"/>
                  </a:cubicBezTo>
                  <a:cubicBezTo>
                    <a:pt x="5802449" y="1264918"/>
                    <a:pt x="5802449" y="1264983"/>
                    <a:pt x="5802611" y="1263980"/>
                  </a:cubicBezTo>
                  <a:cubicBezTo>
                    <a:pt x="5802449" y="1264239"/>
                    <a:pt x="5802190" y="1264756"/>
                    <a:pt x="5802061" y="1264821"/>
                  </a:cubicBezTo>
                  <a:cubicBezTo>
                    <a:pt x="5801867" y="1264918"/>
                    <a:pt x="5801867" y="1264756"/>
                    <a:pt x="5801802" y="1264659"/>
                  </a:cubicBezTo>
                  <a:cubicBezTo>
                    <a:pt x="5801705" y="1264562"/>
                    <a:pt x="5801705" y="1264336"/>
                    <a:pt x="5801446" y="1264659"/>
                  </a:cubicBezTo>
                  <a:cubicBezTo>
                    <a:pt x="5801382" y="1264821"/>
                    <a:pt x="5801446" y="1264174"/>
                    <a:pt x="5801382" y="1264239"/>
                  </a:cubicBezTo>
                  <a:cubicBezTo>
                    <a:pt x="5801220" y="1264401"/>
                    <a:pt x="5801220" y="1264239"/>
                    <a:pt x="5801123" y="1264174"/>
                  </a:cubicBezTo>
                  <a:cubicBezTo>
                    <a:pt x="5800961" y="1263980"/>
                    <a:pt x="5800897" y="1263657"/>
                    <a:pt x="5800735" y="1263495"/>
                  </a:cubicBezTo>
                  <a:cubicBezTo>
                    <a:pt x="5800638" y="1263430"/>
                    <a:pt x="5800638" y="1263075"/>
                    <a:pt x="5800379" y="1263333"/>
                  </a:cubicBezTo>
                  <a:cubicBezTo>
                    <a:pt x="5800315" y="1263430"/>
                    <a:pt x="5800379" y="1262848"/>
                    <a:pt x="5800121" y="1263172"/>
                  </a:cubicBezTo>
                  <a:cubicBezTo>
                    <a:pt x="5800056" y="1263236"/>
                    <a:pt x="5799991" y="1263172"/>
                    <a:pt x="5799991" y="1263010"/>
                  </a:cubicBezTo>
                  <a:cubicBezTo>
                    <a:pt x="5800121" y="1262104"/>
                    <a:pt x="5799797" y="1262428"/>
                    <a:pt x="5799474" y="1262751"/>
                  </a:cubicBezTo>
                  <a:cubicBezTo>
                    <a:pt x="5799377" y="1262848"/>
                    <a:pt x="5799312" y="1262848"/>
                    <a:pt x="5799377" y="1262751"/>
                  </a:cubicBezTo>
                  <a:cubicBezTo>
                    <a:pt x="5799732" y="1261587"/>
                    <a:pt x="5799150" y="1262428"/>
                    <a:pt x="5798989" y="1262428"/>
                  </a:cubicBezTo>
                  <a:cubicBezTo>
                    <a:pt x="5798827" y="1262428"/>
                    <a:pt x="5798665" y="1262493"/>
                    <a:pt x="5798665" y="1262266"/>
                  </a:cubicBezTo>
                  <a:cubicBezTo>
                    <a:pt x="5798665" y="1262104"/>
                    <a:pt x="5798665" y="1261910"/>
                    <a:pt x="5798471" y="1262169"/>
                  </a:cubicBezTo>
                  <a:cubicBezTo>
                    <a:pt x="5798406" y="1262331"/>
                    <a:pt x="5798309" y="1262331"/>
                    <a:pt x="5798245" y="1262266"/>
                  </a:cubicBezTo>
                  <a:cubicBezTo>
                    <a:pt x="5798051" y="1261846"/>
                    <a:pt x="5797404" y="1262590"/>
                    <a:pt x="5797242" y="1262104"/>
                  </a:cubicBezTo>
                  <a:cubicBezTo>
                    <a:pt x="5796660" y="1263010"/>
                    <a:pt x="5796660" y="1262331"/>
                    <a:pt x="5796498" y="1262169"/>
                  </a:cubicBezTo>
                  <a:cubicBezTo>
                    <a:pt x="5796498" y="1262169"/>
                    <a:pt x="5796401" y="1262169"/>
                    <a:pt x="5796337" y="1262331"/>
                  </a:cubicBezTo>
                  <a:cubicBezTo>
                    <a:pt x="5796175" y="1262590"/>
                    <a:pt x="5796078" y="1262687"/>
                    <a:pt x="5796078" y="1262687"/>
                  </a:cubicBezTo>
                  <a:lnTo>
                    <a:pt x="5795852" y="1263430"/>
                  </a:lnTo>
                  <a:lnTo>
                    <a:pt x="5795657" y="1263333"/>
                  </a:lnTo>
                  <a:cubicBezTo>
                    <a:pt x="5795754" y="1263075"/>
                    <a:pt x="5795754" y="1262848"/>
                    <a:pt x="5795852" y="1262687"/>
                  </a:cubicBezTo>
                  <a:lnTo>
                    <a:pt x="5795593" y="1262751"/>
                  </a:lnTo>
                  <a:cubicBezTo>
                    <a:pt x="5795657" y="1262331"/>
                    <a:pt x="5795431" y="1262848"/>
                    <a:pt x="5795593" y="1262266"/>
                  </a:cubicBezTo>
                  <a:cubicBezTo>
                    <a:pt x="5795334" y="1262687"/>
                    <a:pt x="5795237" y="1262848"/>
                    <a:pt x="5795172" y="1263010"/>
                  </a:cubicBezTo>
                  <a:lnTo>
                    <a:pt x="5794914" y="1262848"/>
                  </a:lnTo>
                  <a:cubicBezTo>
                    <a:pt x="5795075" y="1262266"/>
                    <a:pt x="5795334" y="1261522"/>
                    <a:pt x="5795593" y="1260681"/>
                  </a:cubicBezTo>
                  <a:lnTo>
                    <a:pt x="5795593" y="1260617"/>
                  </a:lnTo>
                  <a:cubicBezTo>
                    <a:pt x="5795334" y="1261102"/>
                    <a:pt x="5795075" y="1261361"/>
                    <a:pt x="5794752" y="1262104"/>
                  </a:cubicBezTo>
                  <a:cubicBezTo>
                    <a:pt x="5794687" y="1262266"/>
                    <a:pt x="5794590" y="1262331"/>
                    <a:pt x="5794526" y="1262428"/>
                  </a:cubicBezTo>
                  <a:cubicBezTo>
                    <a:pt x="5794331" y="1262687"/>
                    <a:pt x="5794590" y="1261587"/>
                    <a:pt x="5794331" y="1262169"/>
                  </a:cubicBezTo>
                  <a:cubicBezTo>
                    <a:pt x="5794267" y="1262331"/>
                    <a:pt x="5794170" y="1262428"/>
                    <a:pt x="5794105" y="1262428"/>
                  </a:cubicBezTo>
                  <a:lnTo>
                    <a:pt x="5793846" y="1262266"/>
                  </a:lnTo>
                  <a:cubicBezTo>
                    <a:pt x="5793846" y="1262104"/>
                    <a:pt x="5793846" y="1261846"/>
                    <a:pt x="5793749" y="1261910"/>
                  </a:cubicBezTo>
                  <a:cubicBezTo>
                    <a:pt x="5793685" y="1262104"/>
                    <a:pt x="5793588" y="1262104"/>
                    <a:pt x="5793588" y="1262104"/>
                  </a:cubicBezTo>
                  <a:cubicBezTo>
                    <a:pt x="5793523" y="1262007"/>
                    <a:pt x="5793588" y="1261425"/>
                    <a:pt x="5793588" y="1261167"/>
                  </a:cubicBezTo>
                  <a:cubicBezTo>
                    <a:pt x="5793167" y="1261846"/>
                    <a:pt x="5792941" y="1261684"/>
                    <a:pt x="5792941" y="1260843"/>
                  </a:cubicBezTo>
                  <a:lnTo>
                    <a:pt x="5792617" y="1261425"/>
                  </a:lnTo>
                  <a:cubicBezTo>
                    <a:pt x="5792779" y="1260617"/>
                    <a:pt x="5792456" y="1261102"/>
                    <a:pt x="5792359" y="1261102"/>
                  </a:cubicBezTo>
                  <a:cubicBezTo>
                    <a:pt x="5792197" y="1261102"/>
                    <a:pt x="5792197" y="1260617"/>
                    <a:pt x="5792035" y="1260843"/>
                  </a:cubicBezTo>
                  <a:cubicBezTo>
                    <a:pt x="5791777" y="1261167"/>
                    <a:pt x="5791938" y="1260099"/>
                    <a:pt x="5791680" y="1260843"/>
                  </a:cubicBezTo>
                  <a:cubicBezTo>
                    <a:pt x="5791777" y="1260423"/>
                    <a:pt x="5791841" y="1260035"/>
                    <a:pt x="5791841" y="1259517"/>
                  </a:cubicBezTo>
                  <a:cubicBezTo>
                    <a:pt x="5791680" y="1260035"/>
                    <a:pt x="5791518" y="1260423"/>
                    <a:pt x="5791356" y="1261005"/>
                  </a:cubicBezTo>
                  <a:lnTo>
                    <a:pt x="5791291" y="1261005"/>
                  </a:lnTo>
                  <a:cubicBezTo>
                    <a:pt x="5791194" y="1260843"/>
                    <a:pt x="5791033" y="1261005"/>
                    <a:pt x="5791097" y="1260423"/>
                  </a:cubicBezTo>
                  <a:cubicBezTo>
                    <a:pt x="5791097" y="1260261"/>
                    <a:pt x="5790936" y="1260617"/>
                    <a:pt x="5790871" y="1260520"/>
                  </a:cubicBezTo>
                  <a:cubicBezTo>
                    <a:pt x="5790774" y="1260358"/>
                    <a:pt x="5790774" y="1260520"/>
                    <a:pt x="5790709" y="1260779"/>
                  </a:cubicBezTo>
                  <a:lnTo>
                    <a:pt x="5790548" y="1260681"/>
                  </a:lnTo>
                  <a:lnTo>
                    <a:pt x="5790548" y="1260099"/>
                  </a:lnTo>
                  <a:lnTo>
                    <a:pt x="5790289" y="1260520"/>
                  </a:lnTo>
                  <a:lnTo>
                    <a:pt x="5790030" y="1260423"/>
                  </a:lnTo>
                  <a:lnTo>
                    <a:pt x="5790030" y="1260035"/>
                  </a:lnTo>
                  <a:cubicBezTo>
                    <a:pt x="5789965" y="1260196"/>
                    <a:pt x="5789965" y="1260261"/>
                    <a:pt x="5789868" y="1260358"/>
                  </a:cubicBezTo>
                  <a:lnTo>
                    <a:pt x="5788219" y="1259776"/>
                  </a:lnTo>
                  <a:cubicBezTo>
                    <a:pt x="5788219" y="1259614"/>
                    <a:pt x="5788219" y="1259356"/>
                    <a:pt x="5788219" y="1258935"/>
                  </a:cubicBezTo>
                  <a:cubicBezTo>
                    <a:pt x="5788122" y="1259097"/>
                    <a:pt x="5788057" y="1259453"/>
                    <a:pt x="5787960" y="1259679"/>
                  </a:cubicBezTo>
                  <a:lnTo>
                    <a:pt x="5787314" y="1259517"/>
                  </a:lnTo>
                  <a:cubicBezTo>
                    <a:pt x="5787314" y="1259194"/>
                    <a:pt x="5787314" y="1258709"/>
                    <a:pt x="5787378" y="1258288"/>
                  </a:cubicBezTo>
                  <a:cubicBezTo>
                    <a:pt x="5787216" y="1258612"/>
                    <a:pt x="5787216" y="1259032"/>
                    <a:pt x="5787216" y="1259453"/>
                  </a:cubicBezTo>
                  <a:lnTo>
                    <a:pt x="5786958" y="1259356"/>
                  </a:lnTo>
                  <a:lnTo>
                    <a:pt x="5786958" y="1259291"/>
                  </a:lnTo>
                  <a:lnTo>
                    <a:pt x="5786958" y="1259356"/>
                  </a:lnTo>
                  <a:lnTo>
                    <a:pt x="5786052" y="1259097"/>
                  </a:lnTo>
                  <a:lnTo>
                    <a:pt x="5785729" y="1259032"/>
                  </a:lnTo>
                  <a:lnTo>
                    <a:pt x="5785632" y="1258935"/>
                  </a:lnTo>
                  <a:cubicBezTo>
                    <a:pt x="5785729" y="1258191"/>
                    <a:pt x="5785826" y="1257706"/>
                    <a:pt x="5785632" y="1257965"/>
                  </a:cubicBezTo>
                  <a:cubicBezTo>
                    <a:pt x="5785632" y="1258288"/>
                    <a:pt x="5785632" y="1258612"/>
                    <a:pt x="5785632" y="1258935"/>
                  </a:cubicBezTo>
                  <a:cubicBezTo>
                    <a:pt x="5785632" y="1258935"/>
                    <a:pt x="5785632" y="1258935"/>
                    <a:pt x="5785632" y="1259032"/>
                  </a:cubicBezTo>
                  <a:lnTo>
                    <a:pt x="5785308" y="1258935"/>
                  </a:lnTo>
                  <a:lnTo>
                    <a:pt x="5785308" y="1258870"/>
                  </a:lnTo>
                  <a:cubicBezTo>
                    <a:pt x="5785308" y="1258935"/>
                    <a:pt x="5785308" y="1258935"/>
                    <a:pt x="5785308" y="1258935"/>
                  </a:cubicBezTo>
                  <a:lnTo>
                    <a:pt x="5784726" y="1258773"/>
                  </a:lnTo>
                  <a:cubicBezTo>
                    <a:pt x="5784888" y="1258127"/>
                    <a:pt x="5785147" y="1257609"/>
                    <a:pt x="5785244" y="1256218"/>
                  </a:cubicBezTo>
                  <a:cubicBezTo>
                    <a:pt x="5785082" y="1256639"/>
                    <a:pt x="5784888" y="1257027"/>
                    <a:pt x="5784823" y="1257286"/>
                  </a:cubicBezTo>
                  <a:cubicBezTo>
                    <a:pt x="5784823" y="1257771"/>
                    <a:pt x="5784823" y="1258191"/>
                    <a:pt x="5784726" y="1258709"/>
                  </a:cubicBezTo>
                  <a:cubicBezTo>
                    <a:pt x="5782430" y="1258030"/>
                    <a:pt x="5779940" y="1257124"/>
                    <a:pt x="5777611" y="1258450"/>
                  </a:cubicBezTo>
                  <a:lnTo>
                    <a:pt x="5777611" y="1257868"/>
                  </a:lnTo>
                  <a:cubicBezTo>
                    <a:pt x="5777450" y="1257609"/>
                    <a:pt x="5777450" y="1257706"/>
                    <a:pt x="5777450" y="1258547"/>
                  </a:cubicBezTo>
                  <a:cubicBezTo>
                    <a:pt x="5777353" y="1258612"/>
                    <a:pt x="5777191" y="1258709"/>
                    <a:pt x="5777029" y="1258773"/>
                  </a:cubicBezTo>
                  <a:cubicBezTo>
                    <a:pt x="5776964" y="1258709"/>
                    <a:pt x="5776803" y="1258191"/>
                    <a:pt x="5776706" y="1258450"/>
                  </a:cubicBezTo>
                  <a:cubicBezTo>
                    <a:pt x="5776706" y="1258547"/>
                    <a:pt x="5776609" y="1258547"/>
                    <a:pt x="5776609" y="1258547"/>
                  </a:cubicBezTo>
                  <a:cubicBezTo>
                    <a:pt x="5775865" y="1256639"/>
                    <a:pt x="5775218" y="1253825"/>
                    <a:pt x="5775477" y="1249265"/>
                  </a:cubicBezTo>
                  <a:cubicBezTo>
                    <a:pt x="5775477" y="1248586"/>
                    <a:pt x="5775541" y="1248101"/>
                    <a:pt x="5775638" y="1247519"/>
                  </a:cubicBezTo>
                  <a:lnTo>
                    <a:pt x="5775703" y="1247777"/>
                  </a:lnTo>
                  <a:cubicBezTo>
                    <a:pt x="5775703" y="1247519"/>
                    <a:pt x="5775703" y="1247260"/>
                    <a:pt x="5775703" y="1247098"/>
                  </a:cubicBezTo>
                  <a:lnTo>
                    <a:pt x="5775865" y="1246451"/>
                  </a:lnTo>
                  <a:cubicBezTo>
                    <a:pt x="5775865" y="1246451"/>
                    <a:pt x="5775962" y="1246516"/>
                    <a:pt x="5775962" y="1246613"/>
                  </a:cubicBezTo>
                  <a:cubicBezTo>
                    <a:pt x="5776059" y="1246775"/>
                    <a:pt x="5776059" y="1247098"/>
                    <a:pt x="5776124" y="1246775"/>
                  </a:cubicBezTo>
                  <a:cubicBezTo>
                    <a:pt x="5776221" y="1246354"/>
                    <a:pt x="5776382" y="1246613"/>
                    <a:pt x="5776544" y="1246775"/>
                  </a:cubicBezTo>
                  <a:cubicBezTo>
                    <a:pt x="5776803" y="1247260"/>
                    <a:pt x="5777029" y="1247098"/>
                    <a:pt x="5777288" y="1246937"/>
                  </a:cubicBezTo>
                  <a:cubicBezTo>
                    <a:pt x="5777450" y="1246872"/>
                    <a:pt x="5777967" y="1248101"/>
                    <a:pt x="5778129" y="1248845"/>
                  </a:cubicBezTo>
                  <a:cubicBezTo>
                    <a:pt x="5778129" y="1248521"/>
                    <a:pt x="5778129" y="1248198"/>
                    <a:pt x="5778129" y="1247939"/>
                  </a:cubicBezTo>
                  <a:cubicBezTo>
                    <a:pt x="5778290" y="1247357"/>
                    <a:pt x="5778517" y="1247680"/>
                    <a:pt x="5778678" y="1246937"/>
                  </a:cubicBezTo>
                  <a:cubicBezTo>
                    <a:pt x="5778678" y="1246775"/>
                    <a:pt x="5778873" y="1246872"/>
                    <a:pt x="5778873" y="1246937"/>
                  </a:cubicBezTo>
                  <a:lnTo>
                    <a:pt x="5778937" y="1247260"/>
                  </a:lnTo>
                  <a:cubicBezTo>
                    <a:pt x="5779099" y="1246872"/>
                    <a:pt x="5779196" y="1246354"/>
                    <a:pt x="5779358" y="1246937"/>
                  </a:cubicBezTo>
                  <a:cubicBezTo>
                    <a:pt x="5779422" y="1247195"/>
                    <a:pt x="5779616" y="1246937"/>
                    <a:pt x="5779778" y="1246678"/>
                  </a:cubicBezTo>
                  <a:cubicBezTo>
                    <a:pt x="5779843" y="1246516"/>
                    <a:pt x="5779940" y="1247034"/>
                    <a:pt x="5780101" y="1247195"/>
                  </a:cubicBezTo>
                  <a:cubicBezTo>
                    <a:pt x="5780425" y="1246290"/>
                    <a:pt x="5780425" y="1246290"/>
                    <a:pt x="5780684" y="1248101"/>
                  </a:cubicBezTo>
                  <a:cubicBezTo>
                    <a:pt x="5780748" y="1247777"/>
                    <a:pt x="5780748" y="1247357"/>
                    <a:pt x="5780845" y="1247195"/>
                  </a:cubicBezTo>
                  <a:cubicBezTo>
                    <a:pt x="5780942" y="1247034"/>
                    <a:pt x="5781007" y="1246290"/>
                    <a:pt x="5781104" y="1247034"/>
                  </a:cubicBezTo>
                  <a:cubicBezTo>
                    <a:pt x="5781104" y="1247098"/>
                    <a:pt x="5781169" y="1247098"/>
                    <a:pt x="5781169" y="1247098"/>
                  </a:cubicBezTo>
                  <a:cubicBezTo>
                    <a:pt x="5781427" y="1246193"/>
                    <a:pt x="5781686" y="1246872"/>
                    <a:pt x="5781913" y="1246516"/>
                  </a:cubicBezTo>
                  <a:cubicBezTo>
                    <a:pt x="5782010" y="1246354"/>
                    <a:pt x="5782107" y="1246516"/>
                    <a:pt x="5782268" y="1246613"/>
                  </a:cubicBezTo>
                  <a:cubicBezTo>
                    <a:pt x="5782333" y="1246775"/>
                    <a:pt x="5782430" y="1247422"/>
                    <a:pt x="5782592" y="1246872"/>
                  </a:cubicBezTo>
                  <a:cubicBezTo>
                    <a:pt x="5782656" y="1247422"/>
                    <a:pt x="5782818" y="1246872"/>
                    <a:pt x="5782915" y="1247098"/>
                  </a:cubicBezTo>
                  <a:cubicBezTo>
                    <a:pt x="5783077" y="1247357"/>
                    <a:pt x="5783239" y="1246872"/>
                    <a:pt x="5783336" y="1246937"/>
                  </a:cubicBezTo>
                  <a:cubicBezTo>
                    <a:pt x="5783336" y="1246937"/>
                    <a:pt x="5783400" y="1246937"/>
                    <a:pt x="5783400" y="1246872"/>
                  </a:cubicBezTo>
                  <a:cubicBezTo>
                    <a:pt x="5783562" y="1245611"/>
                    <a:pt x="5783756" y="1246031"/>
                    <a:pt x="5783918" y="1246128"/>
                  </a:cubicBezTo>
                  <a:cubicBezTo>
                    <a:pt x="5784241" y="1246354"/>
                    <a:pt x="5784241" y="1246451"/>
                    <a:pt x="5784500" y="1246128"/>
                  </a:cubicBezTo>
                  <a:cubicBezTo>
                    <a:pt x="5784565" y="1245934"/>
                    <a:pt x="5784726" y="1245708"/>
                    <a:pt x="5784726" y="1246193"/>
                  </a:cubicBezTo>
                  <a:cubicBezTo>
                    <a:pt x="5784726" y="1246290"/>
                    <a:pt x="5784823" y="1246290"/>
                    <a:pt x="5784888" y="1246193"/>
                  </a:cubicBezTo>
                  <a:cubicBezTo>
                    <a:pt x="5785082" y="1245708"/>
                    <a:pt x="5785147" y="1245708"/>
                    <a:pt x="5785308" y="1245869"/>
                  </a:cubicBezTo>
                  <a:cubicBezTo>
                    <a:pt x="5785405" y="1245934"/>
                    <a:pt x="5785567" y="1245869"/>
                    <a:pt x="5785729" y="1245772"/>
                  </a:cubicBezTo>
                  <a:cubicBezTo>
                    <a:pt x="5785891" y="1245708"/>
                    <a:pt x="5785988" y="1245708"/>
                    <a:pt x="5786149" y="1245611"/>
                  </a:cubicBezTo>
                  <a:cubicBezTo>
                    <a:pt x="5787896" y="1246937"/>
                    <a:pt x="5789610" y="1247939"/>
                    <a:pt x="5791453" y="1247034"/>
                  </a:cubicBezTo>
                  <a:cubicBezTo>
                    <a:pt x="5791453" y="1247098"/>
                    <a:pt x="5791518" y="1247195"/>
                    <a:pt x="5791518" y="1247195"/>
                  </a:cubicBezTo>
                  <a:cubicBezTo>
                    <a:pt x="5791615" y="1247195"/>
                    <a:pt x="5791615" y="1247357"/>
                    <a:pt x="5791680" y="1247357"/>
                  </a:cubicBezTo>
                  <a:cubicBezTo>
                    <a:pt x="5791777" y="1247357"/>
                    <a:pt x="5791841" y="1247260"/>
                    <a:pt x="5791938" y="1247098"/>
                  </a:cubicBezTo>
                  <a:cubicBezTo>
                    <a:pt x="5792197" y="1246613"/>
                    <a:pt x="5792262" y="1246678"/>
                    <a:pt x="5792197" y="1247680"/>
                  </a:cubicBezTo>
                  <a:cubicBezTo>
                    <a:pt x="5792197" y="1247842"/>
                    <a:pt x="5792262" y="1248004"/>
                    <a:pt x="5792262" y="1248263"/>
                  </a:cubicBezTo>
                  <a:cubicBezTo>
                    <a:pt x="5792359" y="1247842"/>
                    <a:pt x="5792520" y="1247422"/>
                    <a:pt x="5792682" y="1246872"/>
                  </a:cubicBezTo>
                  <a:cubicBezTo>
                    <a:pt x="5792779" y="1247034"/>
                    <a:pt x="5792844" y="1247098"/>
                    <a:pt x="5792941" y="1247357"/>
                  </a:cubicBezTo>
                  <a:cubicBezTo>
                    <a:pt x="5793103" y="1247034"/>
                    <a:pt x="5793167" y="1247034"/>
                    <a:pt x="5793426" y="1246937"/>
                  </a:cubicBezTo>
                  <a:cubicBezTo>
                    <a:pt x="5793588" y="1246775"/>
                    <a:pt x="5793749" y="1246775"/>
                    <a:pt x="5793749" y="1247195"/>
                  </a:cubicBezTo>
                  <a:cubicBezTo>
                    <a:pt x="5793749" y="1247260"/>
                    <a:pt x="5793846" y="1247260"/>
                    <a:pt x="5793846" y="1247195"/>
                  </a:cubicBezTo>
                  <a:cubicBezTo>
                    <a:pt x="5794170" y="1246678"/>
                    <a:pt x="5794331" y="1246937"/>
                    <a:pt x="5794526" y="1247098"/>
                  </a:cubicBezTo>
                  <a:cubicBezTo>
                    <a:pt x="5794590" y="1247195"/>
                    <a:pt x="5794687" y="1247260"/>
                    <a:pt x="5794849" y="1247260"/>
                  </a:cubicBezTo>
                  <a:cubicBezTo>
                    <a:pt x="5795431" y="1246937"/>
                    <a:pt x="5795431" y="1246937"/>
                    <a:pt x="5795593" y="1248004"/>
                  </a:cubicBezTo>
                  <a:cubicBezTo>
                    <a:pt x="5795593" y="1248101"/>
                    <a:pt x="5795657" y="1248198"/>
                    <a:pt x="5795657" y="1248101"/>
                  </a:cubicBezTo>
                  <a:cubicBezTo>
                    <a:pt x="5795981" y="1247195"/>
                    <a:pt x="5796078" y="1247422"/>
                    <a:pt x="5796337" y="1247260"/>
                  </a:cubicBezTo>
                  <a:cubicBezTo>
                    <a:pt x="5796595" y="1247098"/>
                    <a:pt x="5796757" y="1247098"/>
                    <a:pt x="5796919" y="1247034"/>
                  </a:cubicBezTo>
                  <a:cubicBezTo>
                    <a:pt x="5796983" y="1246937"/>
                    <a:pt x="5796822" y="1247842"/>
                    <a:pt x="5797145" y="1247260"/>
                  </a:cubicBezTo>
                  <a:cubicBezTo>
                    <a:pt x="5797145" y="1247616"/>
                    <a:pt x="5797145" y="1247939"/>
                    <a:pt x="5797145" y="1248360"/>
                  </a:cubicBezTo>
                  <a:cubicBezTo>
                    <a:pt x="5797307" y="1248198"/>
                    <a:pt x="5797663" y="1247519"/>
                    <a:pt x="5797986" y="1247034"/>
                  </a:cubicBezTo>
                  <a:cubicBezTo>
                    <a:pt x="5799797" y="1248360"/>
                    <a:pt x="5801544" y="1249686"/>
                    <a:pt x="5803516" y="1250429"/>
                  </a:cubicBezTo>
                  <a:cubicBezTo>
                    <a:pt x="5806524" y="1251561"/>
                    <a:pt x="5809564" y="1252499"/>
                    <a:pt x="5812054" y="1254407"/>
                  </a:cubicBezTo>
                  <a:cubicBezTo>
                    <a:pt x="5812636" y="1254892"/>
                    <a:pt x="5813219" y="1255378"/>
                    <a:pt x="5813801" y="1255895"/>
                  </a:cubicBezTo>
                  <a:cubicBezTo>
                    <a:pt x="5813704" y="1256057"/>
                    <a:pt x="5813542" y="1256477"/>
                    <a:pt x="5813477" y="1256639"/>
                  </a:cubicBezTo>
                  <a:cubicBezTo>
                    <a:pt x="5812960" y="1257447"/>
                    <a:pt x="5812636" y="1258191"/>
                    <a:pt x="5812410" y="1258935"/>
                  </a:cubicBezTo>
                  <a:cubicBezTo>
                    <a:pt x="5812636" y="1258547"/>
                    <a:pt x="5812895" y="1258191"/>
                    <a:pt x="5813219" y="1257706"/>
                  </a:cubicBezTo>
                  <a:cubicBezTo>
                    <a:pt x="5813316" y="1257286"/>
                    <a:pt x="5813639" y="1256542"/>
                    <a:pt x="5813962" y="1255895"/>
                  </a:cubicBezTo>
                  <a:lnTo>
                    <a:pt x="5814286" y="1256121"/>
                  </a:lnTo>
                  <a:lnTo>
                    <a:pt x="5814059" y="1256542"/>
                  </a:lnTo>
                  <a:cubicBezTo>
                    <a:pt x="5813865" y="1256801"/>
                    <a:pt x="5813801" y="1257124"/>
                    <a:pt x="5813704" y="1257447"/>
                  </a:cubicBezTo>
                  <a:lnTo>
                    <a:pt x="5813639" y="1257544"/>
                  </a:lnTo>
                  <a:cubicBezTo>
                    <a:pt x="5813639" y="1257544"/>
                    <a:pt x="5813542" y="1257609"/>
                    <a:pt x="5813542" y="1257706"/>
                  </a:cubicBezTo>
                  <a:cubicBezTo>
                    <a:pt x="5813542" y="1258030"/>
                    <a:pt x="5813542" y="1258288"/>
                    <a:pt x="5813477" y="1258612"/>
                  </a:cubicBezTo>
                  <a:cubicBezTo>
                    <a:pt x="5813865" y="1257868"/>
                    <a:pt x="5814286" y="1257124"/>
                    <a:pt x="5814706" y="1256477"/>
                  </a:cubicBezTo>
                  <a:cubicBezTo>
                    <a:pt x="5815288" y="1256865"/>
                    <a:pt x="5815935" y="1257124"/>
                    <a:pt x="5816679" y="1257124"/>
                  </a:cubicBezTo>
                  <a:cubicBezTo>
                    <a:pt x="5817843" y="1259032"/>
                    <a:pt x="5819105" y="1260940"/>
                    <a:pt x="5821918" y="1259776"/>
                  </a:cubicBezTo>
                  <a:cubicBezTo>
                    <a:pt x="5821918" y="1259938"/>
                    <a:pt x="5821821" y="1260099"/>
                    <a:pt x="5821821" y="1260196"/>
                  </a:cubicBezTo>
                  <a:cubicBezTo>
                    <a:pt x="5821595" y="1261005"/>
                    <a:pt x="5821821" y="1260681"/>
                    <a:pt x="5822242" y="1260261"/>
                  </a:cubicBezTo>
                  <a:cubicBezTo>
                    <a:pt x="5822242" y="1260423"/>
                    <a:pt x="5822145" y="1260617"/>
                    <a:pt x="5822145" y="1260843"/>
                  </a:cubicBezTo>
                  <a:cubicBezTo>
                    <a:pt x="5822080" y="1261005"/>
                    <a:pt x="5822080" y="1261425"/>
                    <a:pt x="5822145" y="1261425"/>
                  </a:cubicBezTo>
                  <a:cubicBezTo>
                    <a:pt x="5822242" y="1261425"/>
                    <a:pt x="5822403" y="1261264"/>
                    <a:pt x="5822403" y="1261361"/>
                  </a:cubicBezTo>
                  <a:cubicBezTo>
                    <a:pt x="5822145" y="1261846"/>
                    <a:pt x="5822339" y="1261749"/>
                    <a:pt x="5822339" y="1261910"/>
                  </a:cubicBezTo>
                  <a:cubicBezTo>
                    <a:pt x="5822339" y="1262104"/>
                    <a:pt x="5822242" y="1262331"/>
                    <a:pt x="5822242" y="1262428"/>
                  </a:cubicBezTo>
                  <a:cubicBezTo>
                    <a:pt x="5822242" y="1262590"/>
                    <a:pt x="5822339" y="1262493"/>
                    <a:pt x="5822824" y="1261846"/>
                  </a:cubicBezTo>
                  <a:cubicBezTo>
                    <a:pt x="5822889" y="1261684"/>
                    <a:pt x="5823083" y="1261522"/>
                    <a:pt x="5823147" y="1261425"/>
                  </a:cubicBezTo>
                  <a:cubicBezTo>
                    <a:pt x="5823309" y="1261361"/>
                    <a:pt x="5823406" y="1261361"/>
                    <a:pt x="5823503" y="1261264"/>
                  </a:cubicBezTo>
                  <a:cubicBezTo>
                    <a:pt x="5823147" y="1262007"/>
                    <a:pt x="5823147" y="1262104"/>
                    <a:pt x="5822339" y="1263430"/>
                  </a:cubicBezTo>
                  <a:cubicBezTo>
                    <a:pt x="5822565" y="1263592"/>
                    <a:pt x="5822986" y="1262751"/>
                    <a:pt x="5823406" y="1262104"/>
                  </a:cubicBezTo>
                  <a:lnTo>
                    <a:pt x="5823826" y="1261846"/>
                  </a:lnTo>
                  <a:cubicBezTo>
                    <a:pt x="5823729" y="1262169"/>
                    <a:pt x="5823147" y="1263236"/>
                    <a:pt x="5823503" y="1263172"/>
                  </a:cubicBezTo>
                  <a:cubicBezTo>
                    <a:pt x="5823826" y="1262751"/>
                    <a:pt x="5824312" y="1261910"/>
                    <a:pt x="5824635" y="1261846"/>
                  </a:cubicBezTo>
                  <a:cubicBezTo>
                    <a:pt x="5824958" y="1261749"/>
                    <a:pt x="5824958" y="1262007"/>
                    <a:pt x="5824409" y="1263172"/>
                  </a:cubicBezTo>
                  <a:cubicBezTo>
                    <a:pt x="5824312" y="1263333"/>
                    <a:pt x="5824215" y="1263495"/>
                    <a:pt x="5823988" y="1263916"/>
                  </a:cubicBezTo>
                  <a:cubicBezTo>
                    <a:pt x="5824409" y="1263333"/>
                    <a:pt x="5824894" y="1262493"/>
                    <a:pt x="5825055" y="1262590"/>
                  </a:cubicBezTo>
                  <a:cubicBezTo>
                    <a:pt x="5825152" y="1262751"/>
                    <a:pt x="5825379" y="1262687"/>
                    <a:pt x="5825638" y="1262493"/>
                  </a:cubicBezTo>
                  <a:cubicBezTo>
                    <a:pt x="5825799" y="1262428"/>
                    <a:pt x="5825379" y="1263236"/>
                    <a:pt x="5825799" y="1262751"/>
                  </a:cubicBezTo>
                  <a:cubicBezTo>
                    <a:pt x="5826058" y="1262493"/>
                    <a:pt x="5826220" y="1262331"/>
                    <a:pt x="5826381" y="1262169"/>
                  </a:cubicBezTo>
                  <a:cubicBezTo>
                    <a:pt x="5826478" y="1262104"/>
                    <a:pt x="5826543" y="1262104"/>
                    <a:pt x="5826640" y="1262007"/>
                  </a:cubicBezTo>
                  <a:cubicBezTo>
                    <a:pt x="5826478" y="1262331"/>
                    <a:pt x="5826284" y="1262751"/>
                    <a:pt x="5826220" y="1263172"/>
                  </a:cubicBezTo>
                  <a:cubicBezTo>
                    <a:pt x="5826284" y="1263172"/>
                    <a:pt x="5826284" y="1263172"/>
                    <a:pt x="5826284" y="1263075"/>
                  </a:cubicBezTo>
                  <a:cubicBezTo>
                    <a:pt x="5826478" y="1262913"/>
                    <a:pt x="5826705" y="1262687"/>
                    <a:pt x="5826705" y="1262848"/>
                  </a:cubicBezTo>
                  <a:cubicBezTo>
                    <a:pt x="5826963" y="1263236"/>
                    <a:pt x="5827028" y="1263172"/>
                    <a:pt x="5827804" y="1262590"/>
                  </a:cubicBezTo>
                  <a:cubicBezTo>
                    <a:pt x="5827707" y="1262913"/>
                    <a:pt x="5827546" y="1263236"/>
                    <a:pt x="5827384" y="1263657"/>
                  </a:cubicBezTo>
                  <a:cubicBezTo>
                    <a:pt x="5827546" y="1263495"/>
                    <a:pt x="5827707" y="1263430"/>
                    <a:pt x="5827869" y="1263172"/>
                  </a:cubicBezTo>
                  <a:cubicBezTo>
                    <a:pt x="5828128" y="1262848"/>
                    <a:pt x="5828192" y="1262751"/>
                    <a:pt x="5828192" y="1262848"/>
                  </a:cubicBezTo>
                  <a:cubicBezTo>
                    <a:pt x="5828289" y="1262913"/>
                    <a:pt x="5828289" y="1262913"/>
                    <a:pt x="5828451" y="1262848"/>
                  </a:cubicBezTo>
                  <a:cubicBezTo>
                    <a:pt x="5828872" y="1262493"/>
                    <a:pt x="5828969" y="1262751"/>
                    <a:pt x="5829033" y="1263010"/>
                  </a:cubicBezTo>
                  <a:cubicBezTo>
                    <a:pt x="5829098" y="1263075"/>
                    <a:pt x="5829033" y="1263430"/>
                    <a:pt x="5829098" y="1263430"/>
                  </a:cubicBezTo>
                  <a:cubicBezTo>
                    <a:pt x="5829292" y="1263430"/>
                    <a:pt x="5829357" y="1263333"/>
                    <a:pt x="5829195" y="1263754"/>
                  </a:cubicBezTo>
                  <a:cubicBezTo>
                    <a:pt x="5829195" y="1263819"/>
                    <a:pt x="5829195" y="1263819"/>
                    <a:pt x="5829195" y="1263819"/>
                  </a:cubicBezTo>
                  <a:cubicBezTo>
                    <a:pt x="5829874" y="1262913"/>
                    <a:pt x="5829712" y="1263819"/>
                    <a:pt x="5830036" y="1263592"/>
                  </a:cubicBezTo>
                  <a:cubicBezTo>
                    <a:pt x="5830359" y="1263430"/>
                    <a:pt x="5830262" y="1263916"/>
                    <a:pt x="5830424" y="1264174"/>
                  </a:cubicBezTo>
                  <a:lnTo>
                    <a:pt x="5830101" y="1264821"/>
                  </a:lnTo>
                  <a:cubicBezTo>
                    <a:pt x="5830424" y="1264498"/>
                    <a:pt x="5830359" y="1264983"/>
                    <a:pt x="5830521" y="1264918"/>
                  </a:cubicBezTo>
                  <a:cubicBezTo>
                    <a:pt x="5830521" y="1264918"/>
                    <a:pt x="5830618" y="1264821"/>
                    <a:pt x="5830683" y="1264756"/>
                  </a:cubicBezTo>
                  <a:cubicBezTo>
                    <a:pt x="5830618" y="1264983"/>
                    <a:pt x="5830521" y="1265306"/>
                    <a:pt x="5830359" y="1265662"/>
                  </a:cubicBezTo>
                  <a:cubicBezTo>
                    <a:pt x="5830424" y="1265565"/>
                    <a:pt x="5830521" y="1265500"/>
                    <a:pt x="5830618" y="1265500"/>
                  </a:cubicBezTo>
                  <a:cubicBezTo>
                    <a:pt x="5830683" y="1265500"/>
                    <a:pt x="5830618" y="1265565"/>
                    <a:pt x="5830683" y="1265662"/>
                  </a:cubicBezTo>
                  <a:cubicBezTo>
                    <a:pt x="5830618" y="1265824"/>
                    <a:pt x="5830424" y="1265985"/>
                    <a:pt x="5830359" y="1266147"/>
                  </a:cubicBezTo>
                  <a:cubicBezTo>
                    <a:pt x="5830198" y="1266244"/>
                    <a:pt x="5830101" y="1266309"/>
                    <a:pt x="5830036" y="1266471"/>
                  </a:cubicBezTo>
                  <a:cubicBezTo>
                    <a:pt x="5829874" y="1267150"/>
                    <a:pt x="5830036" y="1266988"/>
                    <a:pt x="5830359" y="1266632"/>
                  </a:cubicBezTo>
                  <a:cubicBezTo>
                    <a:pt x="5830618" y="1266309"/>
                    <a:pt x="5830844" y="1265985"/>
                    <a:pt x="5831168" y="1265662"/>
                  </a:cubicBezTo>
                  <a:cubicBezTo>
                    <a:pt x="5831588" y="1265080"/>
                    <a:pt x="5831847" y="1264918"/>
                    <a:pt x="5831782" y="1265403"/>
                  </a:cubicBezTo>
                  <a:cubicBezTo>
                    <a:pt x="5831782" y="1265565"/>
                    <a:pt x="5831944" y="1265403"/>
                    <a:pt x="5832106" y="1265306"/>
                  </a:cubicBezTo>
                  <a:cubicBezTo>
                    <a:pt x="5832591" y="1264983"/>
                    <a:pt x="5832591" y="1264983"/>
                    <a:pt x="5832170" y="1265985"/>
                  </a:cubicBezTo>
                  <a:lnTo>
                    <a:pt x="5833011" y="1264983"/>
                  </a:lnTo>
                  <a:cubicBezTo>
                    <a:pt x="5832850" y="1265403"/>
                    <a:pt x="5832753" y="1265662"/>
                    <a:pt x="5832753" y="1265662"/>
                  </a:cubicBezTo>
                  <a:cubicBezTo>
                    <a:pt x="5833108" y="1265500"/>
                    <a:pt x="5832914" y="1266147"/>
                    <a:pt x="5833238" y="1265727"/>
                  </a:cubicBezTo>
                  <a:cubicBezTo>
                    <a:pt x="5833593" y="1265403"/>
                    <a:pt x="5833108" y="1266406"/>
                    <a:pt x="5833335" y="1266050"/>
                  </a:cubicBezTo>
                  <a:cubicBezTo>
                    <a:pt x="5833593" y="1265824"/>
                    <a:pt x="5833658" y="1265824"/>
                    <a:pt x="5833658" y="1265985"/>
                  </a:cubicBezTo>
                  <a:cubicBezTo>
                    <a:pt x="5833755" y="1266309"/>
                    <a:pt x="5834014" y="1266406"/>
                    <a:pt x="5834564" y="1265824"/>
                  </a:cubicBezTo>
                  <a:cubicBezTo>
                    <a:pt x="5834337" y="1266406"/>
                    <a:pt x="5834176" y="1266826"/>
                    <a:pt x="5833917" y="1267311"/>
                  </a:cubicBezTo>
                  <a:cubicBezTo>
                    <a:pt x="5834014" y="1267214"/>
                    <a:pt x="5834078" y="1267150"/>
                    <a:pt x="5834176" y="1267053"/>
                  </a:cubicBezTo>
                  <a:cubicBezTo>
                    <a:pt x="5834499" y="1266632"/>
                    <a:pt x="5834564" y="1266632"/>
                    <a:pt x="5834564" y="1266988"/>
                  </a:cubicBezTo>
                  <a:cubicBezTo>
                    <a:pt x="5834499" y="1267635"/>
                    <a:pt x="5834661" y="1267732"/>
                    <a:pt x="5835307" y="1267376"/>
                  </a:cubicBezTo>
                  <a:lnTo>
                    <a:pt x="5835404" y="1267570"/>
                  </a:lnTo>
                  <a:cubicBezTo>
                    <a:pt x="5835307" y="1267796"/>
                    <a:pt x="5835243" y="1267958"/>
                    <a:pt x="5835178" y="1268120"/>
                  </a:cubicBezTo>
                  <a:cubicBezTo>
                    <a:pt x="5835081" y="1268379"/>
                    <a:pt x="5835178" y="1268476"/>
                    <a:pt x="5835178" y="1268637"/>
                  </a:cubicBezTo>
                  <a:cubicBezTo>
                    <a:pt x="5835307" y="1268379"/>
                    <a:pt x="5835404" y="1268120"/>
                    <a:pt x="5835501" y="1267894"/>
                  </a:cubicBezTo>
                  <a:lnTo>
                    <a:pt x="5835501" y="1267796"/>
                  </a:lnTo>
                  <a:cubicBezTo>
                    <a:pt x="5835566" y="1267958"/>
                    <a:pt x="5835663" y="1268120"/>
                    <a:pt x="5835728" y="1268314"/>
                  </a:cubicBezTo>
                  <a:cubicBezTo>
                    <a:pt x="5835501" y="1268637"/>
                    <a:pt x="5835307" y="1268896"/>
                    <a:pt x="5835081" y="1269122"/>
                  </a:cubicBezTo>
                  <a:cubicBezTo>
                    <a:pt x="5834984" y="1269446"/>
                    <a:pt x="5834984" y="1269543"/>
                    <a:pt x="5835307" y="1269122"/>
                  </a:cubicBezTo>
                  <a:cubicBezTo>
                    <a:pt x="5835501" y="1268896"/>
                    <a:pt x="5835663" y="1268637"/>
                    <a:pt x="5835825" y="1268476"/>
                  </a:cubicBezTo>
                  <a:cubicBezTo>
                    <a:pt x="5836148" y="1268961"/>
                    <a:pt x="5836472" y="1269381"/>
                    <a:pt x="5837151" y="1269381"/>
                  </a:cubicBezTo>
                  <a:cubicBezTo>
                    <a:pt x="5837636" y="1269381"/>
                    <a:pt x="5838218" y="1269219"/>
                    <a:pt x="5838897" y="1268961"/>
                  </a:cubicBezTo>
                  <a:cubicBezTo>
                    <a:pt x="5838897" y="1269122"/>
                    <a:pt x="5838962" y="1269284"/>
                    <a:pt x="5839059" y="1269381"/>
                  </a:cubicBezTo>
                  <a:lnTo>
                    <a:pt x="5838800" y="1269963"/>
                  </a:lnTo>
                  <a:cubicBezTo>
                    <a:pt x="5838962" y="1269866"/>
                    <a:pt x="5839124" y="1269705"/>
                    <a:pt x="5839382" y="1269640"/>
                  </a:cubicBezTo>
                  <a:lnTo>
                    <a:pt x="5839706" y="1269802"/>
                  </a:lnTo>
                  <a:lnTo>
                    <a:pt x="5839221" y="1270707"/>
                  </a:lnTo>
                  <a:lnTo>
                    <a:pt x="5839318" y="1270707"/>
                  </a:lnTo>
                  <a:lnTo>
                    <a:pt x="5839803" y="1269802"/>
                  </a:lnTo>
                  <a:lnTo>
                    <a:pt x="5841452" y="1270869"/>
                  </a:lnTo>
                  <a:cubicBezTo>
                    <a:pt x="5841388" y="1271031"/>
                    <a:pt x="5841388" y="1271128"/>
                    <a:pt x="5841291" y="1271289"/>
                  </a:cubicBezTo>
                  <a:lnTo>
                    <a:pt x="5841517" y="1270869"/>
                  </a:lnTo>
                  <a:lnTo>
                    <a:pt x="5842358" y="1271354"/>
                  </a:lnTo>
                  <a:lnTo>
                    <a:pt x="5842358" y="1271451"/>
                  </a:lnTo>
                  <a:lnTo>
                    <a:pt x="5842455" y="1271451"/>
                  </a:lnTo>
                  <a:lnTo>
                    <a:pt x="5843199" y="1271936"/>
                  </a:lnTo>
                  <a:lnTo>
                    <a:pt x="5843102" y="1272195"/>
                  </a:lnTo>
                  <a:cubicBezTo>
                    <a:pt x="5843037" y="1272454"/>
                    <a:pt x="5843199" y="1272195"/>
                    <a:pt x="5843360" y="1272098"/>
                  </a:cubicBezTo>
                  <a:lnTo>
                    <a:pt x="5843457" y="1272195"/>
                  </a:lnTo>
                  <a:cubicBezTo>
                    <a:pt x="5843457" y="1272260"/>
                    <a:pt x="5843457" y="1272260"/>
                    <a:pt x="5843457" y="1272357"/>
                  </a:cubicBezTo>
                  <a:cubicBezTo>
                    <a:pt x="5843457" y="1272454"/>
                    <a:pt x="5843457" y="1272518"/>
                    <a:pt x="5843457" y="1272454"/>
                  </a:cubicBezTo>
                  <a:lnTo>
                    <a:pt x="5843684" y="1272357"/>
                  </a:lnTo>
                  <a:lnTo>
                    <a:pt x="5846077" y="1274103"/>
                  </a:lnTo>
                  <a:lnTo>
                    <a:pt x="5846077" y="1274168"/>
                  </a:lnTo>
                  <a:cubicBezTo>
                    <a:pt x="5845851" y="1274911"/>
                    <a:pt x="5846012" y="1274847"/>
                    <a:pt x="5846433" y="1274265"/>
                  </a:cubicBezTo>
                  <a:lnTo>
                    <a:pt x="5846918" y="1274588"/>
                  </a:lnTo>
                  <a:lnTo>
                    <a:pt x="5846594" y="1275170"/>
                  </a:lnTo>
                  <a:lnTo>
                    <a:pt x="5847080" y="1274750"/>
                  </a:lnTo>
                  <a:lnTo>
                    <a:pt x="5847726" y="1275332"/>
                  </a:lnTo>
                  <a:cubicBezTo>
                    <a:pt x="5847823" y="1275494"/>
                    <a:pt x="5847920" y="1275591"/>
                    <a:pt x="5848082" y="1275591"/>
                  </a:cubicBezTo>
                  <a:lnTo>
                    <a:pt x="5848406" y="1275849"/>
                  </a:lnTo>
                  <a:lnTo>
                    <a:pt x="5847985" y="1276658"/>
                  </a:lnTo>
                  <a:cubicBezTo>
                    <a:pt x="5847985" y="1276658"/>
                    <a:pt x="5847985" y="1276755"/>
                    <a:pt x="5848082" y="1276658"/>
                  </a:cubicBezTo>
                  <a:cubicBezTo>
                    <a:pt x="5848503" y="1276237"/>
                    <a:pt x="5848826" y="1276011"/>
                    <a:pt x="5848891" y="1276334"/>
                  </a:cubicBezTo>
                  <a:cubicBezTo>
                    <a:pt x="5848891" y="1276399"/>
                    <a:pt x="5848826" y="1276593"/>
                    <a:pt x="5848826" y="1276755"/>
                  </a:cubicBezTo>
                  <a:cubicBezTo>
                    <a:pt x="5848891" y="1276658"/>
                    <a:pt x="5848988" y="1276593"/>
                    <a:pt x="5849149" y="1276399"/>
                  </a:cubicBezTo>
                  <a:lnTo>
                    <a:pt x="5849246" y="1276496"/>
                  </a:lnTo>
                  <a:cubicBezTo>
                    <a:pt x="5849246" y="1276593"/>
                    <a:pt x="5849246" y="1276593"/>
                    <a:pt x="5849311" y="1276593"/>
                  </a:cubicBezTo>
                  <a:lnTo>
                    <a:pt x="5849408" y="1276658"/>
                  </a:lnTo>
                  <a:cubicBezTo>
                    <a:pt x="5849246" y="1277175"/>
                    <a:pt x="5849473" y="1276917"/>
                    <a:pt x="5849667" y="1276917"/>
                  </a:cubicBezTo>
                  <a:lnTo>
                    <a:pt x="5850055" y="1277240"/>
                  </a:lnTo>
                  <a:lnTo>
                    <a:pt x="5848729" y="1279569"/>
                  </a:lnTo>
                  <a:lnTo>
                    <a:pt x="5848729" y="1279633"/>
                  </a:lnTo>
                  <a:cubicBezTo>
                    <a:pt x="5848826" y="1279569"/>
                    <a:pt x="5848923" y="1279407"/>
                    <a:pt x="5848988" y="1279310"/>
                  </a:cubicBezTo>
                  <a:cubicBezTo>
                    <a:pt x="5849473" y="1278728"/>
                    <a:pt x="5849473" y="1278663"/>
                    <a:pt x="5849408" y="1279148"/>
                  </a:cubicBezTo>
                  <a:cubicBezTo>
                    <a:pt x="5849311" y="1279795"/>
                    <a:pt x="5849473" y="1279989"/>
                    <a:pt x="5849893" y="1279633"/>
                  </a:cubicBezTo>
                  <a:cubicBezTo>
                    <a:pt x="5849990" y="1279569"/>
                    <a:pt x="5850217" y="1279245"/>
                    <a:pt x="5850314" y="1279148"/>
                  </a:cubicBezTo>
                  <a:cubicBezTo>
                    <a:pt x="5850411" y="1279051"/>
                    <a:pt x="5850411" y="1279310"/>
                    <a:pt x="5850475" y="1279245"/>
                  </a:cubicBezTo>
                  <a:cubicBezTo>
                    <a:pt x="5850799" y="1278825"/>
                    <a:pt x="5850217" y="1280054"/>
                    <a:pt x="5850799" y="1279310"/>
                  </a:cubicBezTo>
                  <a:cubicBezTo>
                    <a:pt x="5850637" y="1279730"/>
                    <a:pt x="5851316" y="1278986"/>
                    <a:pt x="5850993" y="1279633"/>
                  </a:cubicBezTo>
                  <a:cubicBezTo>
                    <a:pt x="5851219" y="1279633"/>
                    <a:pt x="5851478" y="1279633"/>
                    <a:pt x="5851801" y="1279472"/>
                  </a:cubicBezTo>
                  <a:cubicBezTo>
                    <a:pt x="5851963" y="1279407"/>
                    <a:pt x="5852060" y="1279310"/>
                    <a:pt x="5851866" y="1279730"/>
                  </a:cubicBezTo>
                  <a:cubicBezTo>
                    <a:pt x="5851801" y="1279795"/>
                    <a:pt x="5851801" y="1279989"/>
                    <a:pt x="5851866" y="1279892"/>
                  </a:cubicBezTo>
                  <a:cubicBezTo>
                    <a:pt x="5852383" y="1279472"/>
                    <a:pt x="5852125" y="1280215"/>
                    <a:pt x="5852480" y="1280151"/>
                  </a:cubicBezTo>
                  <a:cubicBezTo>
                    <a:pt x="5852545" y="1280054"/>
                    <a:pt x="5852642" y="1279989"/>
                    <a:pt x="5852804" y="1279892"/>
                  </a:cubicBezTo>
                  <a:lnTo>
                    <a:pt x="5853289" y="1280377"/>
                  </a:lnTo>
                  <a:cubicBezTo>
                    <a:pt x="5853192" y="1280474"/>
                    <a:pt x="5853192" y="1280539"/>
                    <a:pt x="5853127" y="1280733"/>
                  </a:cubicBezTo>
                  <a:cubicBezTo>
                    <a:pt x="5853127" y="1280895"/>
                    <a:pt x="5853192" y="1280733"/>
                    <a:pt x="5853386" y="1280539"/>
                  </a:cubicBezTo>
                  <a:cubicBezTo>
                    <a:pt x="5856200" y="1283611"/>
                    <a:pt x="5858690" y="1287169"/>
                    <a:pt x="5860824" y="1291244"/>
                  </a:cubicBezTo>
                  <a:lnTo>
                    <a:pt x="5860760" y="1291308"/>
                  </a:lnTo>
                  <a:cubicBezTo>
                    <a:pt x="5860501" y="1291826"/>
                    <a:pt x="5860242" y="1292408"/>
                    <a:pt x="5860081" y="1292796"/>
                  </a:cubicBezTo>
                  <a:cubicBezTo>
                    <a:pt x="5859175" y="1292570"/>
                    <a:pt x="5859013" y="1292796"/>
                    <a:pt x="5858690" y="1293313"/>
                  </a:cubicBezTo>
                  <a:close/>
                  <a:moveTo>
                    <a:pt x="5540746" y="1259517"/>
                  </a:moveTo>
                  <a:lnTo>
                    <a:pt x="5540003" y="1258450"/>
                  </a:lnTo>
                  <a:lnTo>
                    <a:pt x="5539841" y="1258288"/>
                  </a:lnTo>
                  <a:cubicBezTo>
                    <a:pt x="5540003" y="1258612"/>
                    <a:pt x="5540164" y="1258870"/>
                    <a:pt x="5540423" y="1259291"/>
                  </a:cubicBezTo>
                  <a:cubicBezTo>
                    <a:pt x="5540746" y="1259776"/>
                    <a:pt x="5540843" y="1259679"/>
                    <a:pt x="5540746" y="1259517"/>
                  </a:cubicBezTo>
                  <a:close/>
                  <a:moveTo>
                    <a:pt x="5574381" y="1249006"/>
                  </a:moveTo>
                  <a:cubicBezTo>
                    <a:pt x="5574510" y="1249492"/>
                    <a:pt x="5574607" y="1249912"/>
                    <a:pt x="5574866" y="1250656"/>
                  </a:cubicBezTo>
                  <a:cubicBezTo>
                    <a:pt x="5574704" y="1249492"/>
                    <a:pt x="5574607" y="1249265"/>
                    <a:pt x="5574381" y="1249006"/>
                  </a:cubicBezTo>
                  <a:close/>
                  <a:moveTo>
                    <a:pt x="5583986" y="1245869"/>
                  </a:moveTo>
                  <a:cubicBezTo>
                    <a:pt x="5583986" y="1245611"/>
                    <a:pt x="5583986" y="1245449"/>
                    <a:pt x="5583986" y="1245126"/>
                  </a:cubicBezTo>
                  <a:cubicBezTo>
                    <a:pt x="5583727" y="1245028"/>
                    <a:pt x="5583727" y="1245126"/>
                    <a:pt x="5583986" y="1245869"/>
                  </a:cubicBezTo>
                  <a:close/>
                  <a:moveTo>
                    <a:pt x="5541005" y="1267732"/>
                  </a:moveTo>
                  <a:cubicBezTo>
                    <a:pt x="5540423" y="1266988"/>
                    <a:pt x="5539938" y="1266406"/>
                    <a:pt x="5539323" y="1266050"/>
                  </a:cubicBezTo>
                  <a:cubicBezTo>
                    <a:pt x="5539841" y="1266826"/>
                    <a:pt x="5540261" y="1267376"/>
                    <a:pt x="5540746" y="1268055"/>
                  </a:cubicBezTo>
                  <a:cubicBezTo>
                    <a:pt x="5540326" y="1267732"/>
                    <a:pt x="5539582" y="1266891"/>
                    <a:pt x="5539517" y="1267150"/>
                  </a:cubicBezTo>
                  <a:cubicBezTo>
                    <a:pt x="5539000" y="1266632"/>
                    <a:pt x="5538580" y="1266147"/>
                    <a:pt x="5538030" y="1265565"/>
                  </a:cubicBezTo>
                  <a:cubicBezTo>
                    <a:pt x="5537254" y="1264562"/>
                    <a:pt x="5536607" y="1263592"/>
                    <a:pt x="5535863" y="1262687"/>
                  </a:cubicBezTo>
                  <a:lnTo>
                    <a:pt x="5535960" y="1262751"/>
                  </a:lnTo>
                  <a:cubicBezTo>
                    <a:pt x="5535960" y="1262687"/>
                    <a:pt x="5535863" y="1262493"/>
                    <a:pt x="5535798" y="1262428"/>
                  </a:cubicBezTo>
                  <a:cubicBezTo>
                    <a:pt x="5535960" y="1262428"/>
                    <a:pt x="5536122" y="1262428"/>
                    <a:pt x="5535539" y="1261846"/>
                  </a:cubicBezTo>
                  <a:cubicBezTo>
                    <a:pt x="5535636" y="1262007"/>
                    <a:pt x="5535636" y="1262169"/>
                    <a:pt x="5535798" y="1262428"/>
                  </a:cubicBezTo>
                  <a:lnTo>
                    <a:pt x="5535701" y="1262428"/>
                  </a:lnTo>
                  <a:cubicBezTo>
                    <a:pt x="5535281" y="1261846"/>
                    <a:pt x="5534860" y="1261264"/>
                    <a:pt x="5534537" y="1260681"/>
                  </a:cubicBezTo>
                  <a:cubicBezTo>
                    <a:pt x="5534634" y="1260520"/>
                    <a:pt x="5534796" y="1260358"/>
                    <a:pt x="5534957" y="1260196"/>
                  </a:cubicBezTo>
                  <a:lnTo>
                    <a:pt x="5535184" y="1260358"/>
                  </a:lnTo>
                  <a:lnTo>
                    <a:pt x="5535119" y="1260099"/>
                  </a:lnTo>
                  <a:lnTo>
                    <a:pt x="5535281" y="1260035"/>
                  </a:lnTo>
                  <a:cubicBezTo>
                    <a:pt x="5536186" y="1260843"/>
                    <a:pt x="5536283" y="1260940"/>
                    <a:pt x="5535798" y="1260099"/>
                  </a:cubicBezTo>
                  <a:cubicBezTo>
                    <a:pt x="5536122" y="1260358"/>
                    <a:pt x="5536445" y="1260617"/>
                    <a:pt x="5536768" y="1260843"/>
                  </a:cubicBezTo>
                  <a:cubicBezTo>
                    <a:pt x="5536768" y="1260681"/>
                    <a:pt x="5536607" y="1260423"/>
                    <a:pt x="5536704" y="1260358"/>
                  </a:cubicBezTo>
                  <a:cubicBezTo>
                    <a:pt x="5536704" y="1260099"/>
                    <a:pt x="5537189" y="1260617"/>
                    <a:pt x="5537512" y="1260843"/>
                  </a:cubicBezTo>
                  <a:cubicBezTo>
                    <a:pt x="5537771" y="1261264"/>
                    <a:pt x="5538030" y="1261684"/>
                    <a:pt x="5538450" y="1261910"/>
                  </a:cubicBezTo>
                  <a:cubicBezTo>
                    <a:pt x="5538353" y="1261684"/>
                    <a:pt x="5538256" y="1261425"/>
                    <a:pt x="5538191" y="1261005"/>
                  </a:cubicBezTo>
                  <a:cubicBezTo>
                    <a:pt x="5538191" y="1260940"/>
                    <a:pt x="5537933" y="1260617"/>
                    <a:pt x="5537609" y="1260196"/>
                  </a:cubicBezTo>
                  <a:cubicBezTo>
                    <a:pt x="5538256" y="1260843"/>
                    <a:pt x="5538191" y="1260035"/>
                    <a:pt x="5539517" y="1262007"/>
                  </a:cubicBezTo>
                  <a:cubicBezTo>
                    <a:pt x="5539259" y="1261522"/>
                    <a:pt x="5539000" y="1261167"/>
                    <a:pt x="5539000" y="1261005"/>
                  </a:cubicBezTo>
                  <a:cubicBezTo>
                    <a:pt x="5538935" y="1260779"/>
                    <a:pt x="5538935" y="1260681"/>
                    <a:pt x="5538935" y="1260520"/>
                  </a:cubicBezTo>
                  <a:cubicBezTo>
                    <a:pt x="5539420" y="1261005"/>
                    <a:pt x="5539841" y="1261425"/>
                    <a:pt x="5540423" y="1262007"/>
                  </a:cubicBezTo>
                  <a:cubicBezTo>
                    <a:pt x="5540164" y="1261522"/>
                    <a:pt x="5540100" y="1261264"/>
                    <a:pt x="5539938" y="1261102"/>
                  </a:cubicBezTo>
                  <a:cubicBezTo>
                    <a:pt x="5539517" y="1260617"/>
                    <a:pt x="5539323" y="1260196"/>
                    <a:pt x="5539194" y="1259841"/>
                  </a:cubicBezTo>
                  <a:lnTo>
                    <a:pt x="5539259" y="1259679"/>
                  </a:lnTo>
                  <a:lnTo>
                    <a:pt x="5540520" y="1261102"/>
                  </a:lnTo>
                  <a:cubicBezTo>
                    <a:pt x="5540100" y="1260617"/>
                    <a:pt x="5539679" y="1259938"/>
                    <a:pt x="5539323" y="1259453"/>
                  </a:cubicBezTo>
                  <a:cubicBezTo>
                    <a:pt x="5539420" y="1259291"/>
                    <a:pt x="5539420" y="1259032"/>
                    <a:pt x="5539323" y="1258709"/>
                  </a:cubicBezTo>
                  <a:cubicBezTo>
                    <a:pt x="5539517" y="1258870"/>
                    <a:pt x="5539582" y="1258773"/>
                    <a:pt x="5539420" y="1258353"/>
                  </a:cubicBezTo>
                  <a:cubicBezTo>
                    <a:pt x="5539420" y="1258288"/>
                    <a:pt x="5539323" y="1258191"/>
                    <a:pt x="5539323" y="1258127"/>
                  </a:cubicBezTo>
                  <a:lnTo>
                    <a:pt x="5541005" y="1257221"/>
                  </a:lnTo>
                  <a:lnTo>
                    <a:pt x="5541264" y="1257383"/>
                  </a:lnTo>
                  <a:cubicBezTo>
                    <a:pt x="5541167" y="1257286"/>
                    <a:pt x="5541167" y="1257221"/>
                    <a:pt x="5541070" y="1257124"/>
                  </a:cubicBezTo>
                  <a:lnTo>
                    <a:pt x="5541749" y="1256801"/>
                  </a:lnTo>
                  <a:cubicBezTo>
                    <a:pt x="5542008" y="1256801"/>
                    <a:pt x="5542234" y="1256704"/>
                    <a:pt x="5542396" y="1256704"/>
                  </a:cubicBezTo>
                  <a:lnTo>
                    <a:pt x="5542493" y="1256801"/>
                  </a:lnTo>
                  <a:cubicBezTo>
                    <a:pt x="5542590" y="1256865"/>
                    <a:pt x="5542590" y="1256801"/>
                    <a:pt x="5542654" y="1256801"/>
                  </a:cubicBezTo>
                  <a:lnTo>
                    <a:pt x="5542590" y="1256639"/>
                  </a:lnTo>
                  <a:cubicBezTo>
                    <a:pt x="5543237" y="1256477"/>
                    <a:pt x="5543722" y="1256121"/>
                    <a:pt x="5544239" y="1255636"/>
                  </a:cubicBezTo>
                  <a:cubicBezTo>
                    <a:pt x="5545209" y="1255216"/>
                    <a:pt x="5546374" y="1254957"/>
                    <a:pt x="5547538" y="1254957"/>
                  </a:cubicBezTo>
                  <a:cubicBezTo>
                    <a:pt x="5548282" y="1255475"/>
                    <a:pt x="5548864" y="1255701"/>
                    <a:pt x="5549187" y="1255475"/>
                  </a:cubicBezTo>
                  <a:cubicBezTo>
                    <a:pt x="5551678" y="1254052"/>
                    <a:pt x="5554491" y="1253631"/>
                    <a:pt x="5555558" y="1249686"/>
                  </a:cubicBezTo>
                  <a:cubicBezTo>
                    <a:pt x="5555558" y="1249589"/>
                    <a:pt x="5555558" y="1249492"/>
                    <a:pt x="5555558" y="1249427"/>
                  </a:cubicBezTo>
                  <a:cubicBezTo>
                    <a:pt x="5555656" y="1249589"/>
                    <a:pt x="5555817" y="1249750"/>
                    <a:pt x="5555979" y="1250009"/>
                  </a:cubicBezTo>
                  <a:cubicBezTo>
                    <a:pt x="5555882" y="1249750"/>
                    <a:pt x="5555753" y="1249492"/>
                    <a:pt x="5555656" y="1249330"/>
                  </a:cubicBezTo>
                  <a:lnTo>
                    <a:pt x="5555882" y="1249330"/>
                  </a:lnTo>
                  <a:lnTo>
                    <a:pt x="5556141" y="1249589"/>
                  </a:lnTo>
                  <a:cubicBezTo>
                    <a:pt x="5556141" y="1249492"/>
                    <a:pt x="5556141" y="1249427"/>
                    <a:pt x="5556076" y="1249330"/>
                  </a:cubicBezTo>
                  <a:cubicBezTo>
                    <a:pt x="5556399" y="1249330"/>
                    <a:pt x="5556820" y="1249427"/>
                    <a:pt x="5557143" y="1249427"/>
                  </a:cubicBezTo>
                  <a:lnTo>
                    <a:pt x="5557305" y="1249750"/>
                  </a:lnTo>
                  <a:cubicBezTo>
                    <a:pt x="5557402" y="1249847"/>
                    <a:pt x="5557467" y="1249912"/>
                    <a:pt x="5557564" y="1250009"/>
                  </a:cubicBezTo>
                  <a:cubicBezTo>
                    <a:pt x="5557628" y="1250074"/>
                    <a:pt x="5557628" y="1250171"/>
                    <a:pt x="5557725" y="1250268"/>
                  </a:cubicBezTo>
                  <a:cubicBezTo>
                    <a:pt x="5557725" y="1250074"/>
                    <a:pt x="5557628" y="1249912"/>
                    <a:pt x="5557628" y="1249750"/>
                  </a:cubicBezTo>
                  <a:lnTo>
                    <a:pt x="5557467" y="1249427"/>
                  </a:lnTo>
                  <a:cubicBezTo>
                    <a:pt x="5557725" y="1249427"/>
                    <a:pt x="5557952" y="1249427"/>
                    <a:pt x="5558210" y="1249427"/>
                  </a:cubicBezTo>
                  <a:lnTo>
                    <a:pt x="5558404" y="1249686"/>
                  </a:lnTo>
                  <a:cubicBezTo>
                    <a:pt x="5558566" y="1249912"/>
                    <a:pt x="5558566" y="1250009"/>
                    <a:pt x="5558793" y="1250009"/>
                  </a:cubicBezTo>
                  <a:cubicBezTo>
                    <a:pt x="5558728" y="1249750"/>
                    <a:pt x="5558631" y="1249589"/>
                    <a:pt x="5558566" y="1249427"/>
                  </a:cubicBezTo>
                  <a:cubicBezTo>
                    <a:pt x="5558793" y="1249330"/>
                    <a:pt x="5559051" y="1249265"/>
                    <a:pt x="5559278" y="1249168"/>
                  </a:cubicBezTo>
                  <a:cubicBezTo>
                    <a:pt x="5559375" y="1249330"/>
                    <a:pt x="5559472" y="1249492"/>
                    <a:pt x="5559536" y="1249686"/>
                  </a:cubicBezTo>
                  <a:cubicBezTo>
                    <a:pt x="5559472" y="1249492"/>
                    <a:pt x="5559375" y="1249330"/>
                    <a:pt x="5559278" y="1249168"/>
                  </a:cubicBezTo>
                  <a:cubicBezTo>
                    <a:pt x="5559957" y="1248845"/>
                    <a:pt x="5560474" y="1248360"/>
                    <a:pt x="5560798" y="1247357"/>
                  </a:cubicBezTo>
                  <a:cubicBezTo>
                    <a:pt x="5561606" y="1247034"/>
                    <a:pt x="5562447" y="1246678"/>
                    <a:pt x="5563353" y="1246451"/>
                  </a:cubicBezTo>
                  <a:lnTo>
                    <a:pt x="5563353" y="1246516"/>
                  </a:lnTo>
                  <a:cubicBezTo>
                    <a:pt x="5563514" y="1246516"/>
                    <a:pt x="5563676" y="1246678"/>
                    <a:pt x="5563773" y="1246516"/>
                  </a:cubicBezTo>
                  <a:cubicBezTo>
                    <a:pt x="5563838" y="1246516"/>
                    <a:pt x="5563838" y="1246354"/>
                    <a:pt x="5563838" y="1246290"/>
                  </a:cubicBezTo>
                  <a:lnTo>
                    <a:pt x="5564032" y="1246193"/>
                  </a:lnTo>
                  <a:cubicBezTo>
                    <a:pt x="5564096" y="1246290"/>
                    <a:pt x="5564096" y="1246290"/>
                    <a:pt x="5564096" y="1246193"/>
                  </a:cubicBezTo>
                  <a:lnTo>
                    <a:pt x="5565261" y="1245708"/>
                  </a:lnTo>
                  <a:cubicBezTo>
                    <a:pt x="5565422" y="1246193"/>
                    <a:pt x="5565584" y="1246678"/>
                    <a:pt x="5565843" y="1247098"/>
                  </a:cubicBezTo>
                  <a:cubicBezTo>
                    <a:pt x="5565843" y="1246775"/>
                    <a:pt x="5565746" y="1246516"/>
                    <a:pt x="5565746" y="1246354"/>
                  </a:cubicBezTo>
                  <a:cubicBezTo>
                    <a:pt x="5565584" y="1246193"/>
                    <a:pt x="5565422" y="1245869"/>
                    <a:pt x="5565358" y="1245611"/>
                  </a:cubicBezTo>
                  <a:cubicBezTo>
                    <a:pt x="5566231" y="1245287"/>
                    <a:pt x="5567072" y="1244867"/>
                    <a:pt x="5567913" y="1244446"/>
                  </a:cubicBezTo>
                  <a:cubicBezTo>
                    <a:pt x="5567977" y="1244705"/>
                    <a:pt x="5568074" y="1245028"/>
                    <a:pt x="5568236" y="1245352"/>
                  </a:cubicBezTo>
                  <a:cubicBezTo>
                    <a:pt x="5568171" y="1245028"/>
                    <a:pt x="5568074" y="1244705"/>
                    <a:pt x="5567977" y="1244382"/>
                  </a:cubicBezTo>
                  <a:cubicBezTo>
                    <a:pt x="5568915" y="1243961"/>
                    <a:pt x="5569821" y="1243476"/>
                    <a:pt x="5570726" y="1242797"/>
                  </a:cubicBezTo>
                  <a:cubicBezTo>
                    <a:pt x="5570888" y="1243056"/>
                    <a:pt x="5570985" y="1243282"/>
                    <a:pt x="5571147" y="1243541"/>
                  </a:cubicBezTo>
                  <a:cubicBezTo>
                    <a:pt x="5571050" y="1243217"/>
                    <a:pt x="5570985" y="1242959"/>
                    <a:pt x="5570888" y="1242732"/>
                  </a:cubicBezTo>
                  <a:lnTo>
                    <a:pt x="5570888" y="1242635"/>
                  </a:lnTo>
                  <a:lnTo>
                    <a:pt x="5571309" y="1242377"/>
                  </a:lnTo>
                  <a:lnTo>
                    <a:pt x="5571309" y="1242312"/>
                  </a:lnTo>
                  <a:lnTo>
                    <a:pt x="5571470" y="1242150"/>
                  </a:lnTo>
                  <a:cubicBezTo>
                    <a:pt x="5571567" y="1242312"/>
                    <a:pt x="5571697" y="1242474"/>
                    <a:pt x="5571794" y="1242538"/>
                  </a:cubicBezTo>
                  <a:cubicBezTo>
                    <a:pt x="5572052" y="1242635"/>
                    <a:pt x="5572311" y="1242894"/>
                    <a:pt x="5572537" y="1243056"/>
                  </a:cubicBezTo>
                  <a:lnTo>
                    <a:pt x="5572634" y="1243379"/>
                  </a:lnTo>
                  <a:lnTo>
                    <a:pt x="5572634" y="1243282"/>
                  </a:lnTo>
                  <a:lnTo>
                    <a:pt x="5572440" y="1243056"/>
                  </a:lnTo>
                  <a:cubicBezTo>
                    <a:pt x="5572376" y="1242797"/>
                    <a:pt x="5572214" y="1242538"/>
                    <a:pt x="5572052" y="1242053"/>
                  </a:cubicBezTo>
                  <a:cubicBezTo>
                    <a:pt x="5572117" y="1242053"/>
                    <a:pt x="5572117" y="1241633"/>
                    <a:pt x="5572117" y="1241568"/>
                  </a:cubicBezTo>
                  <a:cubicBezTo>
                    <a:pt x="5572214" y="1241568"/>
                    <a:pt x="5572311" y="1241633"/>
                    <a:pt x="5572440" y="1241988"/>
                  </a:cubicBezTo>
                  <a:cubicBezTo>
                    <a:pt x="5572537" y="1242053"/>
                    <a:pt x="5572537" y="1242053"/>
                    <a:pt x="5572634" y="1241988"/>
                  </a:cubicBezTo>
                  <a:lnTo>
                    <a:pt x="5572634" y="1241891"/>
                  </a:lnTo>
                  <a:cubicBezTo>
                    <a:pt x="5572634" y="1241891"/>
                    <a:pt x="5572537" y="1241730"/>
                    <a:pt x="5572376" y="1241471"/>
                  </a:cubicBezTo>
                  <a:lnTo>
                    <a:pt x="5572376" y="1241406"/>
                  </a:lnTo>
                  <a:lnTo>
                    <a:pt x="5572440" y="1241309"/>
                  </a:lnTo>
                  <a:cubicBezTo>
                    <a:pt x="5572537" y="1241406"/>
                    <a:pt x="5572537" y="1241568"/>
                    <a:pt x="5572537" y="1241568"/>
                  </a:cubicBezTo>
                  <a:cubicBezTo>
                    <a:pt x="5572537" y="1241633"/>
                    <a:pt x="5572537" y="1241730"/>
                    <a:pt x="5572537" y="1241794"/>
                  </a:cubicBezTo>
                  <a:cubicBezTo>
                    <a:pt x="5572537" y="1241568"/>
                    <a:pt x="5572537" y="1241212"/>
                    <a:pt x="5572699" y="1241471"/>
                  </a:cubicBezTo>
                  <a:cubicBezTo>
                    <a:pt x="5572958" y="1241891"/>
                    <a:pt x="5572958" y="1241568"/>
                    <a:pt x="5573055" y="1241309"/>
                  </a:cubicBezTo>
                  <a:cubicBezTo>
                    <a:pt x="5573120" y="1240889"/>
                    <a:pt x="5573443" y="1242150"/>
                    <a:pt x="5573637" y="1242150"/>
                  </a:cubicBezTo>
                  <a:cubicBezTo>
                    <a:pt x="5573540" y="1241633"/>
                    <a:pt x="5573378" y="1240824"/>
                    <a:pt x="5573540" y="1240727"/>
                  </a:cubicBezTo>
                  <a:cubicBezTo>
                    <a:pt x="5573637" y="1240986"/>
                    <a:pt x="5573702" y="1241212"/>
                    <a:pt x="5573863" y="1241568"/>
                  </a:cubicBezTo>
                  <a:lnTo>
                    <a:pt x="5573960" y="1240565"/>
                  </a:lnTo>
                  <a:cubicBezTo>
                    <a:pt x="5574025" y="1240727"/>
                    <a:pt x="5574187" y="1240889"/>
                    <a:pt x="5574284" y="1240986"/>
                  </a:cubicBezTo>
                  <a:cubicBezTo>
                    <a:pt x="5574446" y="1241148"/>
                    <a:pt x="5574122" y="1239822"/>
                    <a:pt x="5574446" y="1240662"/>
                  </a:cubicBezTo>
                  <a:cubicBezTo>
                    <a:pt x="5574607" y="1240889"/>
                    <a:pt x="5574704" y="1240824"/>
                    <a:pt x="5574866" y="1240824"/>
                  </a:cubicBezTo>
                  <a:cubicBezTo>
                    <a:pt x="5574963" y="1240824"/>
                    <a:pt x="5574963" y="1240824"/>
                    <a:pt x="5574963" y="1240824"/>
                  </a:cubicBezTo>
                  <a:cubicBezTo>
                    <a:pt x="5574866" y="1240565"/>
                    <a:pt x="5574866" y="1240404"/>
                    <a:pt x="5574769" y="1240145"/>
                  </a:cubicBezTo>
                  <a:lnTo>
                    <a:pt x="5575610" y="1240404"/>
                  </a:lnTo>
                  <a:cubicBezTo>
                    <a:pt x="5575772" y="1240727"/>
                    <a:pt x="5575933" y="1241148"/>
                    <a:pt x="5576095" y="1241568"/>
                  </a:cubicBezTo>
                  <a:cubicBezTo>
                    <a:pt x="5576030" y="1241148"/>
                    <a:pt x="5576030" y="1240824"/>
                    <a:pt x="5575933" y="1240404"/>
                  </a:cubicBezTo>
                  <a:cubicBezTo>
                    <a:pt x="5576095" y="1240727"/>
                    <a:pt x="5576257" y="1241051"/>
                    <a:pt x="5576515" y="1241471"/>
                  </a:cubicBezTo>
                  <a:cubicBezTo>
                    <a:pt x="5576451" y="1241148"/>
                    <a:pt x="5576451" y="1240889"/>
                    <a:pt x="5576354" y="1240662"/>
                  </a:cubicBezTo>
                  <a:cubicBezTo>
                    <a:pt x="5576451" y="1240468"/>
                    <a:pt x="5576580" y="1240307"/>
                    <a:pt x="5576677" y="1240242"/>
                  </a:cubicBezTo>
                  <a:cubicBezTo>
                    <a:pt x="5576774" y="1240145"/>
                    <a:pt x="5576839" y="1240307"/>
                    <a:pt x="5576774" y="1239725"/>
                  </a:cubicBezTo>
                  <a:lnTo>
                    <a:pt x="5576839" y="1239725"/>
                  </a:lnTo>
                  <a:cubicBezTo>
                    <a:pt x="5577195" y="1240824"/>
                    <a:pt x="5577195" y="1240307"/>
                    <a:pt x="5577195" y="1240080"/>
                  </a:cubicBezTo>
                  <a:cubicBezTo>
                    <a:pt x="5577195" y="1239983"/>
                    <a:pt x="5577195" y="1239822"/>
                    <a:pt x="5577259" y="1239725"/>
                  </a:cubicBezTo>
                  <a:cubicBezTo>
                    <a:pt x="5577518" y="1239725"/>
                    <a:pt x="5577841" y="1239725"/>
                    <a:pt x="5578100" y="1239725"/>
                  </a:cubicBezTo>
                  <a:cubicBezTo>
                    <a:pt x="5579103" y="1239563"/>
                    <a:pt x="5579911" y="1239498"/>
                    <a:pt x="5580817" y="1239336"/>
                  </a:cubicBezTo>
                  <a:cubicBezTo>
                    <a:pt x="5580978" y="1239725"/>
                    <a:pt x="5581075" y="1239563"/>
                    <a:pt x="5581237" y="1240145"/>
                  </a:cubicBezTo>
                  <a:cubicBezTo>
                    <a:pt x="5581172" y="1239822"/>
                    <a:pt x="5581172" y="1239498"/>
                    <a:pt x="5581172" y="1239239"/>
                  </a:cubicBezTo>
                  <a:lnTo>
                    <a:pt x="5581399" y="1239142"/>
                  </a:lnTo>
                  <a:lnTo>
                    <a:pt x="5581496" y="1239401"/>
                  </a:lnTo>
                  <a:lnTo>
                    <a:pt x="5581496" y="1239142"/>
                  </a:lnTo>
                  <a:lnTo>
                    <a:pt x="5581561" y="1239142"/>
                  </a:lnTo>
                  <a:lnTo>
                    <a:pt x="5582240" y="1239239"/>
                  </a:lnTo>
                  <a:cubicBezTo>
                    <a:pt x="5582563" y="1240242"/>
                    <a:pt x="5582790" y="1240242"/>
                    <a:pt x="5583307" y="1241406"/>
                  </a:cubicBezTo>
                  <a:cubicBezTo>
                    <a:pt x="5583048" y="1240468"/>
                    <a:pt x="5582984" y="1239983"/>
                    <a:pt x="5582790" y="1239336"/>
                  </a:cubicBezTo>
                  <a:cubicBezTo>
                    <a:pt x="5583048" y="1239822"/>
                    <a:pt x="5583307" y="1240242"/>
                    <a:pt x="5583469" y="1240662"/>
                  </a:cubicBezTo>
                  <a:lnTo>
                    <a:pt x="5583469" y="1240565"/>
                  </a:lnTo>
                  <a:cubicBezTo>
                    <a:pt x="5583242" y="1239498"/>
                    <a:pt x="5583630" y="1240307"/>
                    <a:pt x="5583630" y="1239725"/>
                  </a:cubicBezTo>
                  <a:lnTo>
                    <a:pt x="5583727" y="1239822"/>
                  </a:lnTo>
                  <a:cubicBezTo>
                    <a:pt x="5583986" y="1240145"/>
                    <a:pt x="5584213" y="1240565"/>
                    <a:pt x="5584471" y="1240889"/>
                  </a:cubicBezTo>
                  <a:lnTo>
                    <a:pt x="5584859" y="1239660"/>
                  </a:lnTo>
                  <a:lnTo>
                    <a:pt x="5585215" y="1239660"/>
                  </a:lnTo>
                  <a:cubicBezTo>
                    <a:pt x="5585474" y="1240468"/>
                    <a:pt x="5585474" y="1239983"/>
                    <a:pt x="5585539" y="1239919"/>
                  </a:cubicBezTo>
                  <a:cubicBezTo>
                    <a:pt x="5585700" y="1239822"/>
                    <a:pt x="5585862" y="1239983"/>
                    <a:pt x="5586056" y="1240080"/>
                  </a:cubicBezTo>
                  <a:cubicBezTo>
                    <a:pt x="5586121" y="1240307"/>
                    <a:pt x="5586185" y="1240662"/>
                    <a:pt x="5586282" y="1240889"/>
                  </a:cubicBezTo>
                  <a:cubicBezTo>
                    <a:pt x="5586444" y="1240889"/>
                    <a:pt x="5586379" y="1240080"/>
                    <a:pt x="5586703" y="1240889"/>
                  </a:cubicBezTo>
                  <a:cubicBezTo>
                    <a:pt x="5586703" y="1240986"/>
                    <a:pt x="5586800" y="1240824"/>
                    <a:pt x="5586703" y="1240307"/>
                  </a:cubicBezTo>
                  <a:lnTo>
                    <a:pt x="5586606" y="1239919"/>
                  </a:lnTo>
                  <a:cubicBezTo>
                    <a:pt x="5586703" y="1239983"/>
                    <a:pt x="5586800" y="1240080"/>
                    <a:pt x="5586800" y="1240080"/>
                  </a:cubicBezTo>
                  <a:cubicBezTo>
                    <a:pt x="5586929" y="1240824"/>
                    <a:pt x="5587123" y="1240727"/>
                    <a:pt x="5587285" y="1241212"/>
                  </a:cubicBezTo>
                  <a:cubicBezTo>
                    <a:pt x="5587285" y="1240889"/>
                    <a:pt x="5587285" y="1240468"/>
                    <a:pt x="5587285" y="1240145"/>
                  </a:cubicBezTo>
                  <a:cubicBezTo>
                    <a:pt x="5587544" y="1239983"/>
                    <a:pt x="5587867" y="1240468"/>
                    <a:pt x="5588190" y="1241568"/>
                  </a:cubicBezTo>
                  <a:cubicBezTo>
                    <a:pt x="5588190" y="1240565"/>
                    <a:pt x="5588190" y="1240080"/>
                    <a:pt x="5588352" y="1239919"/>
                  </a:cubicBezTo>
                  <a:lnTo>
                    <a:pt x="5588611" y="1239919"/>
                  </a:lnTo>
                  <a:cubicBezTo>
                    <a:pt x="5588676" y="1239983"/>
                    <a:pt x="5588773" y="1239983"/>
                    <a:pt x="5588870" y="1240145"/>
                  </a:cubicBezTo>
                  <a:cubicBezTo>
                    <a:pt x="5589031" y="1240307"/>
                    <a:pt x="5588934" y="1240145"/>
                    <a:pt x="5588934" y="1239983"/>
                  </a:cubicBezTo>
                  <a:lnTo>
                    <a:pt x="5588934" y="1239919"/>
                  </a:lnTo>
                  <a:lnTo>
                    <a:pt x="5589840" y="1239919"/>
                  </a:lnTo>
                  <a:cubicBezTo>
                    <a:pt x="5589937" y="1240080"/>
                    <a:pt x="5589937" y="1240242"/>
                    <a:pt x="5590002" y="1240468"/>
                  </a:cubicBezTo>
                  <a:cubicBezTo>
                    <a:pt x="5590002" y="1240242"/>
                    <a:pt x="5590002" y="1240080"/>
                    <a:pt x="5590002" y="1239919"/>
                  </a:cubicBezTo>
                  <a:cubicBezTo>
                    <a:pt x="5590745" y="1239822"/>
                    <a:pt x="5591425" y="1239822"/>
                    <a:pt x="5592071" y="1239725"/>
                  </a:cubicBezTo>
                  <a:cubicBezTo>
                    <a:pt x="5592265" y="1239919"/>
                    <a:pt x="5592330" y="1239983"/>
                    <a:pt x="5592395" y="1239822"/>
                  </a:cubicBezTo>
                  <a:cubicBezTo>
                    <a:pt x="5592589" y="1239660"/>
                    <a:pt x="5592654" y="1239822"/>
                    <a:pt x="5592751" y="1240468"/>
                  </a:cubicBezTo>
                  <a:cubicBezTo>
                    <a:pt x="5592751" y="1240824"/>
                    <a:pt x="5592815" y="1241148"/>
                    <a:pt x="5592912" y="1241568"/>
                  </a:cubicBezTo>
                  <a:lnTo>
                    <a:pt x="5593171" y="1241891"/>
                  </a:lnTo>
                  <a:cubicBezTo>
                    <a:pt x="5593236" y="1242215"/>
                    <a:pt x="5593236" y="1242635"/>
                    <a:pt x="5593397" y="1243217"/>
                  </a:cubicBezTo>
                  <a:cubicBezTo>
                    <a:pt x="5593397" y="1242894"/>
                    <a:pt x="5593494" y="1242732"/>
                    <a:pt x="5593494" y="1242538"/>
                  </a:cubicBezTo>
                  <a:cubicBezTo>
                    <a:pt x="5593333" y="1241406"/>
                    <a:pt x="5593333" y="1241406"/>
                    <a:pt x="5593494" y="1241148"/>
                  </a:cubicBezTo>
                  <a:cubicBezTo>
                    <a:pt x="5593591" y="1240986"/>
                    <a:pt x="5593753" y="1241406"/>
                    <a:pt x="5593818" y="1240727"/>
                  </a:cubicBezTo>
                  <a:cubicBezTo>
                    <a:pt x="5593818" y="1240468"/>
                    <a:pt x="5594077" y="1240662"/>
                    <a:pt x="5594141" y="1240727"/>
                  </a:cubicBezTo>
                  <a:cubicBezTo>
                    <a:pt x="5594400" y="1240889"/>
                    <a:pt x="5594562" y="1240889"/>
                    <a:pt x="5594723" y="1240662"/>
                  </a:cubicBezTo>
                  <a:lnTo>
                    <a:pt x="5594723" y="1240565"/>
                  </a:lnTo>
                  <a:lnTo>
                    <a:pt x="5594723" y="1240662"/>
                  </a:lnTo>
                  <a:cubicBezTo>
                    <a:pt x="5594820" y="1240565"/>
                    <a:pt x="5594820" y="1240468"/>
                    <a:pt x="5594885" y="1240307"/>
                  </a:cubicBezTo>
                  <a:cubicBezTo>
                    <a:pt x="5594885" y="1240662"/>
                    <a:pt x="5594885" y="1240889"/>
                    <a:pt x="5594982" y="1241051"/>
                  </a:cubicBezTo>
                  <a:cubicBezTo>
                    <a:pt x="5594982" y="1241309"/>
                    <a:pt x="5594982" y="1241471"/>
                    <a:pt x="5594982" y="1241633"/>
                  </a:cubicBezTo>
                  <a:cubicBezTo>
                    <a:pt x="5595144" y="1242150"/>
                    <a:pt x="5595241" y="1241988"/>
                    <a:pt x="5595305" y="1241730"/>
                  </a:cubicBezTo>
                  <a:cubicBezTo>
                    <a:pt x="5595305" y="1241568"/>
                    <a:pt x="5595403" y="1241051"/>
                    <a:pt x="5595564" y="1241794"/>
                  </a:cubicBezTo>
                  <a:cubicBezTo>
                    <a:pt x="5595564" y="1241730"/>
                    <a:pt x="5595661" y="1241633"/>
                    <a:pt x="5595661" y="1241471"/>
                  </a:cubicBezTo>
                  <a:cubicBezTo>
                    <a:pt x="5595726" y="1240889"/>
                    <a:pt x="5595823" y="1240307"/>
                    <a:pt x="5596049" y="1240468"/>
                  </a:cubicBezTo>
                  <a:cubicBezTo>
                    <a:pt x="5596470" y="1240727"/>
                    <a:pt x="5596793" y="1240307"/>
                    <a:pt x="5597311" y="1240662"/>
                  </a:cubicBezTo>
                  <a:cubicBezTo>
                    <a:pt x="5597634" y="1240889"/>
                    <a:pt x="5597634" y="1240824"/>
                    <a:pt x="5597957" y="1241794"/>
                  </a:cubicBezTo>
                  <a:cubicBezTo>
                    <a:pt x="5597957" y="1241471"/>
                    <a:pt x="5597957" y="1240986"/>
                    <a:pt x="5598054" y="1240824"/>
                  </a:cubicBezTo>
                  <a:cubicBezTo>
                    <a:pt x="5598119" y="1240662"/>
                    <a:pt x="5598216" y="1240824"/>
                    <a:pt x="5598281" y="1240889"/>
                  </a:cubicBezTo>
                  <a:cubicBezTo>
                    <a:pt x="5598378" y="1240889"/>
                    <a:pt x="5598540" y="1241148"/>
                    <a:pt x="5598604" y="1240727"/>
                  </a:cubicBezTo>
                  <a:cubicBezTo>
                    <a:pt x="5598604" y="1240565"/>
                    <a:pt x="5598863" y="1241148"/>
                    <a:pt x="5598960" y="1240986"/>
                  </a:cubicBezTo>
                  <a:cubicBezTo>
                    <a:pt x="5599025" y="1240727"/>
                    <a:pt x="5599122" y="1240889"/>
                    <a:pt x="5599219" y="1240889"/>
                  </a:cubicBezTo>
                  <a:cubicBezTo>
                    <a:pt x="5599445" y="1240986"/>
                    <a:pt x="5599704" y="1241148"/>
                    <a:pt x="5599963" y="1241212"/>
                  </a:cubicBezTo>
                  <a:cubicBezTo>
                    <a:pt x="5600124" y="1241212"/>
                    <a:pt x="5600189" y="1241568"/>
                    <a:pt x="5600351" y="1241212"/>
                  </a:cubicBezTo>
                  <a:cubicBezTo>
                    <a:pt x="5600448" y="1241148"/>
                    <a:pt x="5600609" y="1241730"/>
                    <a:pt x="5600674" y="1241212"/>
                  </a:cubicBezTo>
                  <a:cubicBezTo>
                    <a:pt x="5600674" y="1241051"/>
                    <a:pt x="5600868" y="1241148"/>
                    <a:pt x="5600868" y="1241309"/>
                  </a:cubicBezTo>
                  <a:cubicBezTo>
                    <a:pt x="5601095" y="1242150"/>
                    <a:pt x="5601289" y="1241794"/>
                    <a:pt x="5601450" y="1241309"/>
                  </a:cubicBezTo>
                  <a:cubicBezTo>
                    <a:pt x="5601450" y="1241212"/>
                    <a:pt x="5601515" y="1241148"/>
                    <a:pt x="5601515" y="1241212"/>
                  </a:cubicBezTo>
                  <a:cubicBezTo>
                    <a:pt x="5601774" y="1242377"/>
                    <a:pt x="5601871" y="1241471"/>
                    <a:pt x="5602032" y="1241309"/>
                  </a:cubicBezTo>
                  <a:cubicBezTo>
                    <a:pt x="5602194" y="1241212"/>
                    <a:pt x="5602259" y="1241148"/>
                    <a:pt x="5602420" y="1241309"/>
                  </a:cubicBezTo>
                  <a:cubicBezTo>
                    <a:pt x="5602518" y="1241471"/>
                    <a:pt x="5602615" y="1241633"/>
                    <a:pt x="5602679" y="1241309"/>
                  </a:cubicBezTo>
                  <a:cubicBezTo>
                    <a:pt x="5602679" y="1241148"/>
                    <a:pt x="5602776" y="1241051"/>
                    <a:pt x="5602841" y="1241148"/>
                  </a:cubicBezTo>
                  <a:cubicBezTo>
                    <a:pt x="5603164" y="1241471"/>
                    <a:pt x="5603520" y="1240468"/>
                    <a:pt x="5603843" y="1240889"/>
                  </a:cubicBezTo>
                  <a:cubicBezTo>
                    <a:pt x="5604005" y="1239919"/>
                    <a:pt x="5604329" y="1240468"/>
                    <a:pt x="5604587" y="1240565"/>
                  </a:cubicBezTo>
                  <a:cubicBezTo>
                    <a:pt x="5604587" y="1240565"/>
                    <a:pt x="5604684" y="1240468"/>
                    <a:pt x="5604684" y="1240404"/>
                  </a:cubicBezTo>
                  <a:cubicBezTo>
                    <a:pt x="5604684" y="1240080"/>
                    <a:pt x="5604749" y="1239983"/>
                    <a:pt x="5604846" y="1239983"/>
                  </a:cubicBezTo>
                  <a:lnTo>
                    <a:pt x="5604846" y="1239239"/>
                  </a:lnTo>
                  <a:lnTo>
                    <a:pt x="5605008" y="1239239"/>
                  </a:lnTo>
                  <a:cubicBezTo>
                    <a:pt x="5605072" y="1239498"/>
                    <a:pt x="5605072" y="1239725"/>
                    <a:pt x="5605072" y="1239919"/>
                  </a:cubicBezTo>
                  <a:lnTo>
                    <a:pt x="5605234" y="1239725"/>
                  </a:lnTo>
                  <a:cubicBezTo>
                    <a:pt x="5605331" y="1240242"/>
                    <a:pt x="5605428" y="1239563"/>
                    <a:pt x="5605493" y="1240145"/>
                  </a:cubicBezTo>
                  <a:cubicBezTo>
                    <a:pt x="5605590" y="1239660"/>
                    <a:pt x="5605655" y="1239498"/>
                    <a:pt x="5605655" y="1239336"/>
                  </a:cubicBezTo>
                  <a:lnTo>
                    <a:pt x="5606010" y="1239401"/>
                  </a:lnTo>
                  <a:cubicBezTo>
                    <a:pt x="5606010" y="1239983"/>
                    <a:pt x="5606010" y="1240727"/>
                    <a:pt x="5606075" y="1241730"/>
                  </a:cubicBezTo>
                  <a:lnTo>
                    <a:pt x="5606075" y="1241794"/>
                  </a:lnTo>
                  <a:cubicBezTo>
                    <a:pt x="5606172" y="1241309"/>
                    <a:pt x="5606334" y="1240986"/>
                    <a:pt x="5606398" y="1240145"/>
                  </a:cubicBezTo>
                  <a:cubicBezTo>
                    <a:pt x="5606398" y="1239983"/>
                    <a:pt x="5606495" y="1239919"/>
                    <a:pt x="5606495" y="1239725"/>
                  </a:cubicBezTo>
                  <a:cubicBezTo>
                    <a:pt x="5606560" y="1239401"/>
                    <a:pt x="5606657" y="1240565"/>
                    <a:pt x="5606819" y="1239919"/>
                  </a:cubicBezTo>
                  <a:cubicBezTo>
                    <a:pt x="5606819" y="1239725"/>
                    <a:pt x="5606916" y="1239660"/>
                    <a:pt x="5606981" y="1239563"/>
                  </a:cubicBezTo>
                  <a:lnTo>
                    <a:pt x="5607304" y="1239660"/>
                  </a:lnTo>
                  <a:cubicBezTo>
                    <a:pt x="5607401" y="1239822"/>
                    <a:pt x="5607498" y="1240080"/>
                    <a:pt x="5607563" y="1239919"/>
                  </a:cubicBezTo>
                  <a:cubicBezTo>
                    <a:pt x="5607660" y="1239725"/>
                    <a:pt x="5607660" y="1239660"/>
                    <a:pt x="5607660" y="1239660"/>
                  </a:cubicBezTo>
                  <a:cubicBezTo>
                    <a:pt x="5607724" y="1239725"/>
                    <a:pt x="5607821" y="1240307"/>
                    <a:pt x="5607918" y="1240468"/>
                  </a:cubicBezTo>
                  <a:cubicBezTo>
                    <a:pt x="5608145" y="1239725"/>
                    <a:pt x="5608404" y="1239822"/>
                    <a:pt x="5608727" y="1240565"/>
                  </a:cubicBezTo>
                  <a:lnTo>
                    <a:pt x="5608889" y="1239983"/>
                  </a:lnTo>
                  <a:cubicBezTo>
                    <a:pt x="5608986" y="1240824"/>
                    <a:pt x="5609147" y="1240307"/>
                    <a:pt x="5609212" y="1240242"/>
                  </a:cubicBezTo>
                  <a:cubicBezTo>
                    <a:pt x="5609374" y="1240145"/>
                    <a:pt x="5609471" y="1240662"/>
                    <a:pt x="5609633" y="1240404"/>
                  </a:cubicBezTo>
                  <a:cubicBezTo>
                    <a:pt x="5609794" y="1239983"/>
                    <a:pt x="5609891" y="1241051"/>
                    <a:pt x="5609988" y="1240307"/>
                  </a:cubicBezTo>
                  <a:cubicBezTo>
                    <a:pt x="5609988" y="1240727"/>
                    <a:pt x="5610053" y="1241148"/>
                    <a:pt x="5610053" y="1241633"/>
                  </a:cubicBezTo>
                  <a:cubicBezTo>
                    <a:pt x="5610150" y="1241148"/>
                    <a:pt x="5610215" y="1240662"/>
                    <a:pt x="5610215" y="1240145"/>
                  </a:cubicBezTo>
                  <a:lnTo>
                    <a:pt x="5610312" y="1240145"/>
                  </a:lnTo>
                  <a:cubicBezTo>
                    <a:pt x="5610376" y="1240242"/>
                    <a:pt x="5610538" y="1240080"/>
                    <a:pt x="5610635" y="1240662"/>
                  </a:cubicBezTo>
                  <a:cubicBezTo>
                    <a:pt x="5610635" y="1240824"/>
                    <a:pt x="5610797" y="1240404"/>
                    <a:pt x="5610894" y="1240565"/>
                  </a:cubicBezTo>
                  <a:cubicBezTo>
                    <a:pt x="5610958" y="1240662"/>
                    <a:pt x="5610958" y="1240468"/>
                    <a:pt x="5611056" y="1240307"/>
                  </a:cubicBezTo>
                  <a:lnTo>
                    <a:pt x="5611314" y="1240404"/>
                  </a:lnTo>
                  <a:lnTo>
                    <a:pt x="5611444" y="1240986"/>
                  </a:lnTo>
                  <a:lnTo>
                    <a:pt x="5611638" y="1240468"/>
                  </a:lnTo>
                  <a:lnTo>
                    <a:pt x="5611961" y="1240565"/>
                  </a:lnTo>
                  <a:lnTo>
                    <a:pt x="5612058" y="1240986"/>
                  </a:lnTo>
                  <a:cubicBezTo>
                    <a:pt x="5612058" y="1240824"/>
                    <a:pt x="5612123" y="1240727"/>
                    <a:pt x="5612123" y="1240662"/>
                  </a:cubicBezTo>
                  <a:lnTo>
                    <a:pt x="5613934" y="1240986"/>
                  </a:lnTo>
                  <a:cubicBezTo>
                    <a:pt x="5613934" y="1241148"/>
                    <a:pt x="5614031" y="1241406"/>
                    <a:pt x="5614128" y="1241794"/>
                  </a:cubicBezTo>
                  <a:cubicBezTo>
                    <a:pt x="5614193" y="1241633"/>
                    <a:pt x="5614290" y="1241309"/>
                    <a:pt x="5614290" y="1241051"/>
                  </a:cubicBezTo>
                  <a:lnTo>
                    <a:pt x="5615033" y="1241148"/>
                  </a:lnTo>
                  <a:cubicBezTo>
                    <a:pt x="5615033" y="1241471"/>
                    <a:pt x="5615098" y="1241988"/>
                    <a:pt x="5615098" y="1242377"/>
                  </a:cubicBezTo>
                  <a:cubicBezTo>
                    <a:pt x="5615195" y="1242053"/>
                    <a:pt x="5615195" y="1241633"/>
                    <a:pt x="5615195" y="1241212"/>
                  </a:cubicBezTo>
                  <a:lnTo>
                    <a:pt x="5615454" y="1241212"/>
                  </a:lnTo>
                  <a:lnTo>
                    <a:pt x="5615454" y="1241309"/>
                  </a:lnTo>
                  <a:lnTo>
                    <a:pt x="5615454" y="1241212"/>
                  </a:lnTo>
                  <a:lnTo>
                    <a:pt x="5616424" y="1241406"/>
                  </a:lnTo>
                  <a:lnTo>
                    <a:pt x="5616845" y="1241471"/>
                  </a:lnTo>
                  <a:lnTo>
                    <a:pt x="5616909" y="1241568"/>
                  </a:lnTo>
                  <a:cubicBezTo>
                    <a:pt x="5616845" y="1242312"/>
                    <a:pt x="5616845" y="1242797"/>
                    <a:pt x="5617006" y="1242538"/>
                  </a:cubicBezTo>
                  <a:cubicBezTo>
                    <a:pt x="5617006" y="1242215"/>
                    <a:pt x="5617006" y="1241891"/>
                    <a:pt x="5616909" y="1241568"/>
                  </a:cubicBezTo>
                  <a:cubicBezTo>
                    <a:pt x="5616909" y="1241568"/>
                    <a:pt x="5616909" y="1241568"/>
                    <a:pt x="5616909" y="1241471"/>
                  </a:cubicBezTo>
                  <a:lnTo>
                    <a:pt x="5617265" y="1241568"/>
                  </a:lnTo>
                  <a:lnTo>
                    <a:pt x="5617265" y="1241633"/>
                  </a:lnTo>
                  <a:cubicBezTo>
                    <a:pt x="5617265" y="1241568"/>
                    <a:pt x="5617265" y="1241568"/>
                    <a:pt x="5617265" y="1241568"/>
                  </a:cubicBezTo>
                  <a:lnTo>
                    <a:pt x="5617847" y="1241633"/>
                  </a:lnTo>
                  <a:cubicBezTo>
                    <a:pt x="5617653" y="1242312"/>
                    <a:pt x="5617524" y="1242797"/>
                    <a:pt x="5617427" y="1244220"/>
                  </a:cubicBezTo>
                  <a:cubicBezTo>
                    <a:pt x="5617588" y="1243800"/>
                    <a:pt x="5617653" y="1243379"/>
                    <a:pt x="5617847" y="1243056"/>
                  </a:cubicBezTo>
                  <a:cubicBezTo>
                    <a:pt x="5617847" y="1242474"/>
                    <a:pt x="5617847" y="1242150"/>
                    <a:pt x="5617847" y="1241633"/>
                  </a:cubicBezTo>
                  <a:cubicBezTo>
                    <a:pt x="5620337" y="1242215"/>
                    <a:pt x="5622731" y="1243282"/>
                    <a:pt x="5625383" y="1242474"/>
                  </a:cubicBezTo>
                  <a:lnTo>
                    <a:pt x="5625286" y="1242959"/>
                  </a:lnTo>
                  <a:cubicBezTo>
                    <a:pt x="5625383" y="1243217"/>
                    <a:pt x="5625447" y="1243120"/>
                    <a:pt x="5625544" y="1242312"/>
                  </a:cubicBezTo>
                  <a:cubicBezTo>
                    <a:pt x="5625706" y="1242215"/>
                    <a:pt x="5625868" y="1242150"/>
                    <a:pt x="5626029" y="1242053"/>
                  </a:cubicBezTo>
                  <a:cubicBezTo>
                    <a:pt x="5626126" y="1242150"/>
                    <a:pt x="5626191" y="1242635"/>
                    <a:pt x="5626288" y="1242474"/>
                  </a:cubicBezTo>
                  <a:cubicBezTo>
                    <a:pt x="5626288" y="1242377"/>
                    <a:pt x="5626353" y="1242377"/>
                    <a:pt x="5626353" y="1242377"/>
                  </a:cubicBezTo>
                  <a:cubicBezTo>
                    <a:pt x="5626773" y="1244446"/>
                    <a:pt x="5626709" y="1247260"/>
                    <a:pt x="5625544" y="1251658"/>
                  </a:cubicBezTo>
                  <a:cubicBezTo>
                    <a:pt x="5625383" y="1252241"/>
                    <a:pt x="5625188" y="1252823"/>
                    <a:pt x="5625059" y="1253308"/>
                  </a:cubicBezTo>
                  <a:lnTo>
                    <a:pt x="5625059" y="1253081"/>
                  </a:lnTo>
                  <a:cubicBezTo>
                    <a:pt x="5624962" y="1253308"/>
                    <a:pt x="5624962" y="1253469"/>
                    <a:pt x="5624865" y="1253728"/>
                  </a:cubicBezTo>
                  <a:lnTo>
                    <a:pt x="5624639" y="1254310"/>
                  </a:lnTo>
                  <a:cubicBezTo>
                    <a:pt x="5624639" y="1254310"/>
                    <a:pt x="5624639" y="1254213"/>
                    <a:pt x="5624542" y="1254149"/>
                  </a:cubicBezTo>
                  <a:cubicBezTo>
                    <a:pt x="5624542" y="1253987"/>
                    <a:pt x="5624542" y="1253631"/>
                    <a:pt x="5624477" y="1253890"/>
                  </a:cubicBezTo>
                  <a:cubicBezTo>
                    <a:pt x="5624283" y="1254310"/>
                    <a:pt x="5624218" y="1254052"/>
                    <a:pt x="5624218" y="1253825"/>
                  </a:cubicBezTo>
                  <a:cubicBezTo>
                    <a:pt x="5624121" y="1253308"/>
                    <a:pt x="5623863" y="1253469"/>
                    <a:pt x="5623733" y="1253566"/>
                  </a:cubicBezTo>
                  <a:cubicBezTo>
                    <a:pt x="5623636" y="1253631"/>
                    <a:pt x="5623377" y="1252338"/>
                    <a:pt x="5623377" y="1251561"/>
                  </a:cubicBezTo>
                  <a:cubicBezTo>
                    <a:pt x="5623313" y="1251917"/>
                    <a:pt x="5623313" y="1252241"/>
                    <a:pt x="5623216" y="1252499"/>
                  </a:cubicBezTo>
                  <a:cubicBezTo>
                    <a:pt x="5622957" y="1253081"/>
                    <a:pt x="5622795" y="1252661"/>
                    <a:pt x="5622634" y="1253405"/>
                  </a:cubicBezTo>
                  <a:cubicBezTo>
                    <a:pt x="5622569" y="1253566"/>
                    <a:pt x="5622569" y="1253405"/>
                    <a:pt x="5622472" y="1253405"/>
                  </a:cubicBezTo>
                  <a:lnTo>
                    <a:pt x="5622472" y="1253081"/>
                  </a:lnTo>
                  <a:cubicBezTo>
                    <a:pt x="5622310" y="1253405"/>
                    <a:pt x="5622148" y="1253987"/>
                    <a:pt x="5622148" y="1253308"/>
                  </a:cubicBezTo>
                  <a:cubicBezTo>
                    <a:pt x="5622148" y="1253081"/>
                    <a:pt x="5621890" y="1253243"/>
                    <a:pt x="5621793" y="1253566"/>
                  </a:cubicBezTo>
                  <a:cubicBezTo>
                    <a:pt x="5621728" y="1253728"/>
                    <a:pt x="5621728" y="1253243"/>
                    <a:pt x="5621663" y="1253081"/>
                  </a:cubicBezTo>
                  <a:cubicBezTo>
                    <a:pt x="5621308" y="1253890"/>
                    <a:pt x="5621308" y="1253890"/>
                    <a:pt x="5621243" y="1252143"/>
                  </a:cubicBezTo>
                  <a:cubicBezTo>
                    <a:pt x="5621146" y="1252499"/>
                    <a:pt x="5621049" y="1252823"/>
                    <a:pt x="5620984" y="1253081"/>
                  </a:cubicBezTo>
                  <a:cubicBezTo>
                    <a:pt x="5620887" y="1253243"/>
                    <a:pt x="5620822" y="1253987"/>
                    <a:pt x="5620822" y="1253146"/>
                  </a:cubicBezTo>
                  <a:cubicBezTo>
                    <a:pt x="5620822" y="1253081"/>
                    <a:pt x="5620822" y="1252984"/>
                    <a:pt x="5620725" y="1253081"/>
                  </a:cubicBezTo>
                  <a:cubicBezTo>
                    <a:pt x="5620499" y="1253987"/>
                    <a:pt x="5620337" y="1253243"/>
                    <a:pt x="5620079" y="1253631"/>
                  </a:cubicBezTo>
                  <a:cubicBezTo>
                    <a:pt x="5619982" y="1253825"/>
                    <a:pt x="5619917" y="1253631"/>
                    <a:pt x="5619820" y="1253566"/>
                  </a:cubicBezTo>
                  <a:cubicBezTo>
                    <a:pt x="5619723" y="1253405"/>
                    <a:pt x="5619723" y="1252726"/>
                    <a:pt x="5619561" y="1253308"/>
                  </a:cubicBezTo>
                  <a:cubicBezTo>
                    <a:pt x="5619561" y="1252726"/>
                    <a:pt x="5619399" y="1253308"/>
                    <a:pt x="5619335" y="1253081"/>
                  </a:cubicBezTo>
                  <a:cubicBezTo>
                    <a:pt x="5619238" y="1252823"/>
                    <a:pt x="5619076" y="1253308"/>
                    <a:pt x="5618979" y="1253243"/>
                  </a:cubicBezTo>
                  <a:cubicBezTo>
                    <a:pt x="5618979" y="1253243"/>
                    <a:pt x="5618914" y="1253243"/>
                    <a:pt x="5618914" y="1253308"/>
                  </a:cubicBezTo>
                  <a:cubicBezTo>
                    <a:pt x="5618753" y="1254569"/>
                    <a:pt x="5618591" y="1254149"/>
                    <a:pt x="5618494" y="1254052"/>
                  </a:cubicBezTo>
                  <a:cubicBezTo>
                    <a:pt x="5618268" y="1253825"/>
                    <a:pt x="5618268" y="1253728"/>
                    <a:pt x="5618009" y="1254149"/>
                  </a:cubicBezTo>
                  <a:cubicBezTo>
                    <a:pt x="5617912" y="1254310"/>
                    <a:pt x="5617847" y="1254634"/>
                    <a:pt x="5617847" y="1254052"/>
                  </a:cubicBezTo>
                  <a:cubicBezTo>
                    <a:pt x="5617847" y="1253987"/>
                    <a:pt x="5617750" y="1253987"/>
                    <a:pt x="5617750" y="1254052"/>
                  </a:cubicBezTo>
                  <a:cubicBezTo>
                    <a:pt x="5617653" y="1254569"/>
                    <a:pt x="5617491" y="1254569"/>
                    <a:pt x="5617427" y="1254407"/>
                  </a:cubicBezTo>
                  <a:cubicBezTo>
                    <a:pt x="5617330" y="1254310"/>
                    <a:pt x="5617265" y="1254407"/>
                    <a:pt x="5617103" y="1254472"/>
                  </a:cubicBezTo>
                  <a:cubicBezTo>
                    <a:pt x="5617006" y="1254569"/>
                    <a:pt x="5616909" y="1254569"/>
                    <a:pt x="5616748" y="1254634"/>
                  </a:cubicBezTo>
                  <a:cubicBezTo>
                    <a:pt x="5615454" y="1253405"/>
                    <a:pt x="5613934" y="1252564"/>
                    <a:pt x="5612705" y="1253825"/>
                  </a:cubicBezTo>
                  <a:cubicBezTo>
                    <a:pt x="5612705" y="1253728"/>
                    <a:pt x="5612608" y="1253631"/>
                    <a:pt x="5612608" y="1253631"/>
                  </a:cubicBezTo>
                  <a:cubicBezTo>
                    <a:pt x="5612543" y="1253631"/>
                    <a:pt x="5612543" y="1253469"/>
                    <a:pt x="5612446" y="1253566"/>
                  </a:cubicBezTo>
                  <a:cubicBezTo>
                    <a:pt x="5612381" y="1253566"/>
                    <a:pt x="5612381" y="1253728"/>
                    <a:pt x="5612284" y="1253890"/>
                  </a:cubicBezTo>
                  <a:cubicBezTo>
                    <a:pt x="5612123" y="1254407"/>
                    <a:pt x="5612058" y="1254407"/>
                    <a:pt x="5612058" y="1253308"/>
                  </a:cubicBezTo>
                  <a:cubicBezTo>
                    <a:pt x="5612058" y="1253146"/>
                    <a:pt x="5611961" y="1252984"/>
                    <a:pt x="5611864" y="1252823"/>
                  </a:cubicBezTo>
                  <a:cubicBezTo>
                    <a:pt x="5611864" y="1253243"/>
                    <a:pt x="5611799" y="1253631"/>
                    <a:pt x="5611799" y="1254310"/>
                  </a:cubicBezTo>
                  <a:cubicBezTo>
                    <a:pt x="5611702" y="1254149"/>
                    <a:pt x="5611638" y="1254052"/>
                    <a:pt x="5611541" y="1253890"/>
                  </a:cubicBezTo>
                  <a:cubicBezTo>
                    <a:pt x="5611444" y="1254213"/>
                    <a:pt x="5611379" y="1254213"/>
                    <a:pt x="5611282" y="1254407"/>
                  </a:cubicBezTo>
                  <a:cubicBezTo>
                    <a:pt x="5611120" y="1254634"/>
                    <a:pt x="5611056" y="1254634"/>
                    <a:pt x="5610958" y="1254213"/>
                  </a:cubicBezTo>
                  <a:cubicBezTo>
                    <a:pt x="5610958" y="1254149"/>
                    <a:pt x="5610894" y="1254149"/>
                    <a:pt x="5610894" y="1254213"/>
                  </a:cubicBezTo>
                  <a:cubicBezTo>
                    <a:pt x="5610700" y="1254731"/>
                    <a:pt x="5610538" y="1254569"/>
                    <a:pt x="5610376" y="1254407"/>
                  </a:cubicBezTo>
                  <a:cubicBezTo>
                    <a:pt x="5610312" y="1254310"/>
                    <a:pt x="5610215" y="1254213"/>
                    <a:pt x="5610150" y="1254310"/>
                  </a:cubicBezTo>
                  <a:cubicBezTo>
                    <a:pt x="5609794" y="1254731"/>
                    <a:pt x="5609794" y="1254731"/>
                    <a:pt x="5609471" y="1253728"/>
                  </a:cubicBezTo>
                  <a:cubicBezTo>
                    <a:pt x="5609471" y="1253631"/>
                    <a:pt x="5609374" y="1253631"/>
                    <a:pt x="5609374" y="1253631"/>
                  </a:cubicBezTo>
                  <a:cubicBezTo>
                    <a:pt x="5609309" y="1254569"/>
                    <a:pt x="5609212" y="1254407"/>
                    <a:pt x="5609050" y="1254634"/>
                  </a:cubicBezTo>
                  <a:cubicBezTo>
                    <a:pt x="5608986" y="1254892"/>
                    <a:pt x="5608824" y="1254892"/>
                    <a:pt x="5608727" y="1254957"/>
                  </a:cubicBezTo>
                  <a:cubicBezTo>
                    <a:pt x="5608630" y="1255054"/>
                    <a:pt x="5608565" y="1254149"/>
                    <a:pt x="5608468" y="1254795"/>
                  </a:cubicBezTo>
                  <a:cubicBezTo>
                    <a:pt x="5608404" y="1254472"/>
                    <a:pt x="5608307" y="1254213"/>
                    <a:pt x="5608242" y="1253825"/>
                  </a:cubicBezTo>
                  <a:cubicBezTo>
                    <a:pt x="5608145" y="1254052"/>
                    <a:pt x="5608080" y="1254731"/>
                    <a:pt x="5607983" y="1255313"/>
                  </a:cubicBezTo>
                  <a:cubicBezTo>
                    <a:pt x="5606398" y="1254569"/>
                    <a:pt x="5604749" y="1253890"/>
                    <a:pt x="5603164" y="1254052"/>
                  </a:cubicBezTo>
                  <a:cubicBezTo>
                    <a:pt x="5600674" y="1254213"/>
                    <a:pt x="5598216" y="1254957"/>
                    <a:pt x="5595661" y="1254731"/>
                  </a:cubicBezTo>
                  <a:cubicBezTo>
                    <a:pt x="5595079" y="1254634"/>
                    <a:pt x="5594400" y="1254569"/>
                    <a:pt x="5593753" y="1254407"/>
                  </a:cubicBezTo>
                  <a:cubicBezTo>
                    <a:pt x="5593656" y="1254213"/>
                    <a:pt x="5593591" y="1253825"/>
                    <a:pt x="5593591" y="1253566"/>
                  </a:cubicBezTo>
                  <a:cubicBezTo>
                    <a:pt x="5593494" y="1252661"/>
                    <a:pt x="5593236" y="1251820"/>
                    <a:pt x="5593009" y="1251076"/>
                  </a:cubicBezTo>
                  <a:cubicBezTo>
                    <a:pt x="5593009" y="1251497"/>
                    <a:pt x="5593074" y="1251982"/>
                    <a:pt x="5593074" y="1252499"/>
                  </a:cubicBezTo>
                  <a:cubicBezTo>
                    <a:pt x="5593236" y="1252887"/>
                    <a:pt x="5593397" y="1253631"/>
                    <a:pt x="5593591" y="1254407"/>
                  </a:cubicBezTo>
                  <a:lnTo>
                    <a:pt x="5593236" y="1254407"/>
                  </a:lnTo>
                  <a:lnTo>
                    <a:pt x="5593171" y="1253890"/>
                  </a:lnTo>
                  <a:cubicBezTo>
                    <a:pt x="5593074" y="1253566"/>
                    <a:pt x="5593009" y="1253308"/>
                    <a:pt x="5592912" y="1252984"/>
                  </a:cubicBezTo>
                  <a:lnTo>
                    <a:pt x="5592912" y="1252887"/>
                  </a:lnTo>
                  <a:cubicBezTo>
                    <a:pt x="5592912" y="1252823"/>
                    <a:pt x="5592912" y="1252823"/>
                    <a:pt x="5592912" y="1252726"/>
                  </a:cubicBezTo>
                  <a:cubicBezTo>
                    <a:pt x="5592751" y="1252499"/>
                    <a:pt x="5592589" y="1252241"/>
                    <a:pt x="5592395" y="1251982"/>
                  </a:cubicBezTo>
                  <a:cubicBezTo>
                    <a:pt x="5592492" y="1252823"/>
                    <a:pt x="5592654" y="1253728"/>
                    <a:pt x="5592751" y="1254472"/>
                  </a:cubicBezTo>
                  <a:cubicBezTo>
                    <a:pt x="5592168" y="1254472"/>
                    <a:pt x="5591586" y="1254731"/>
                    <a:pt x="5591101" y="1255151"/>
                  </a:cubicBezTo>
                  <a:cubicBezTo>
                    <a:pt x="5589258" y="1254310"/>
                    <a:pt x="5587188" y="1253631"/>
                    <a:pt x="5586185" y="1256477"/>
                  </a:cubicBezTo>
                  <a:cubicBezTo>
                    <a:pt x="5586121" y="1256380"/>
                    <a:pt x="5586056" y="1256218"/>
                    <a:pt x="5586056" y="1256057"/>
                  </a:cubicBezTo>
                  <a:cubicBezTo>
                    <a:pt x="5585700" y="1255313"/>
                    <a:pt x="5585700" y="1255701"/>
                    <a:pt x="5585700" y="1256218"/>
                  </a:cubicBezTo>
                  <a:cubicBezTo>
                    <a:pt x="5585636" y="1256057"/>
                    <a:pt x="5585539" y="1255960"/>
                    <a:pt x="5585474" y="1255701"/>
                  </a:cubicBezTo>
                  <a:cubicBezTo>
                    <a:pt x="5585377" y="1255539"/>
                    <a:pt x="5585118" y="1255216"/>
                    <a:pt x="5585053" y="1255313"/>
                  </a:cubicBezTo>
                  <a:cubicBezTo>
                    <a:pt x="5585053" y="1255378"/>
                    <a:pt x="5584956" y="1255636"/>
                    <a:pt x="5584956" y="1255539"/>
                  </a:cubicBezTo>
                  <a:cubicBezTo>
                    <a:pt x="5584795" y="1255054"/>
                    <a:pt x="5584730" y="1255216"/>
                    <a:pt x="5584633" y="1255054"/>
                  </a:cubicBezTo>
                  <a:cubicBezTo>
                    <a:pt x="5584536" y="1254892"/>
                    <a:pt x="5584374" y="1254731"/>
                    <a:pt x="5584310" y="1254634"/>
                  </a:cubicBezTo>
                  <a:cubicBezTo>
                    <a:pt x="5584213" y="1254569"/>
                    <a:pt x="5584213" y="1254569"/>
                    <a:pt x="5584310" y="1255475"/>
                  </a:cubicBezTo>
                  <a:cubicBezTo>
                    <a:pt x="5584310" y="1255636"/>
                    <a:pt x="5584374" y="1255895"/>
                    <a:pt x="5584310" y="1255960"/>
                  </a:cubicBezTo>
                  <a:cubicBezTo>
                    <a:pt x="5584310" y="1256121"/>
                    <a:pt x="5584213" y="1256218"/>
                    <a:pt x="5584213" y="1256283"/>
                  </a:cubicBezTo>
                  <a:cubicBezTo>
                    <a:pt x="5583986" y="1255539"/>
                    <a:pt x="5583889" y="1255475"/>
                    <a:pt x="5583566" y="1253987"/>
                  </a:cubicBezTo>
                  <a:cubicBezTo>
                    <a:pt x="5583307" y="1254052"/>
                    <a:pt x="5583566" y="1254892"/>
                    <a:pt x="5583727" y="1255636"/>
                  </a:cubicBezTo>
                  <a:lnTo>
                    <a:pt x="5583630" y="1256057"/>
                  </a:lnTo>
                  <a:cubicBezTo>
                    <a:pt x="5583469" y="1255701"/>
                    <a:pt x="5583145" y="1254569"/>
                    <a:pt x="5582984" y="1254892"/>
                  </a:cubicBezTo>
                  <a:cubicBezTo>
                    <a:pt x="5583048" y="1255475"/>
                    <a:pt x="5583307" y="1256380"/>
                    <a:pt x="5583145" y="1256704"/>
                  </a:cubicBezTo>
                  <a:cubicBezTo>
                    <a:pt x="5582984" y="1257027"/>
                    <a:pt x="5582822" y="1256865"/>
                    <a:pt x="5582401" y="1255636"/>
                  </a:cubicBezTo>
                  <a:cubicBezTo>
                    <a:pt x="5582304" y="1255475"/>
                    <a:pt x="5582304" y="1255313"/>
                    <a:pt x="5582143" y="1254795"/>
                  </a:cubicBezTo>
                  <a:cubicBezTo>
                    <a:pt x="5582240" y="1255475"/>
                    <a:pt x="5582563" y="1256477"/>
                    <a:pt x="5582401" y="1256477"/>
                  </a:cubicBezTo>
                  <a:cubicBezTo>
                    <a:pt x="5582240" y="1256477"/>
                    <a:pt x="5582143" y="1256639"/>
                    <a:pt x="5582143" y="1256962"/>
                  </a:cubicBezTo>
                  <a:cubicBezTo>
                    <a:pt x="5582143" y="1257124"/>
                    <a:pt x="5581819" y="1256283"/>
                    <a:pt x="5581916" y="1256962"/>
                  </a:cubicBezTo>
                  <a:cubicBezTo>
                    <a:pt x="5581916" y="1257286"/>
                    <a:pt x="5581916" y="1257544"/>
                    <a:pt x="5581916" y="1257706"/>
                  </a:cubicBezTo>
                  <a:cubicBezTo>
                    <a:pt x="5581916" y="1257868"/>
                    <a:pt x="5581916" y="1257868"/>
                    <a:pt x="5581819" y="1257965"/>
                  </a:cubicBezTo>
                  <a:cubicBezTo>
                    <a:pt x="5581658" y="1257609"/>
                    <a:pt x="5581496" y="1257221"/>
                    <a:pt x="5581334" y="1256865"/>
                  </a:cubicBezTo>
                  <a:cubicBezTo>
                    <a:pt x="5581334" y="1256962"/>
                    <a:pt x="5581334" y="1256962"/>
                    <a:pt x="5581334" y="1256962"/>
                  </a:cubicBezTo>
                  <a:cubicBezTo>
                    <a:pt x="5581334" y="1257221"/>
                    <a:pt x="5581334" y="1257544"/>
                    <a:pt x="5581237" y="1257447"/>
                  </a:cubicBezTo>
                  <a:cubicBezTo>
                    <a:pt x="5580817" y="1257383"/>
                    <a:pt x="5580817" y="1257447"/>
                    <a:pt x="5580720" y="1258353"/>
                  </a:cubicBezTo>
                  <a:cubicBezTo>
                    <a:pt x="5580590" y="1258030"/>
                    <a:pt x="5580396" y="1257771"/>
                    <a:pt x="5580235" y="1257383"/>
                  </a:cubicBezTo>
                  <a:cubicBezTo>
                    <a:pt x="5580235" y="1257609"/>
                    <a:pt x="5580235" y="1257771"/>
                    <a:pt x="5580332" y="1258030"/>
                  </a:cubicBezTo>
                  <a:cubicBezTo>
                    <a:pt x="5580396" y="1258450"/>
                    <a:pt x="5580396" y="1258547"/>
                    <a:pt x="5580332" y="1258547"/>
                  </a:cubicBezTo>
                  <a:cubicBezTo>
                    <a:pt x="5580235" y="1258547"/>
                    <a:pt x="5580170" y="1258547"/>
                    <a:pt x="5580170" y="1258709"/>
                  </a:cubicBezTo>
                  <a:cubicBezTo>
                    <a:pt x="5580170" y="1259194"/>
                    <a:pt x="5579911" y="1259097"/>
                    <a:pt x="5579749" y="1259032"/>
                  </a:cubicBezTo>
                  <a:cubicBezTo>
                    <a:pt x="5579652" y="1258935"/>
                    <a:pt x="5579491" y="1258709"/>
                    <a:pt x="5579426" y="1258773"/>
                  </a:cubicBezTo>
                  <a:cubicBezTo>
                    <a:pt x="5579329" y="1258870"/>
                    <a:pt x="5579329" y="1259032"/>
                    <a:pt x="5579167" y="1258612"/>
                  </a:cubicBezTo>
                  <a:cubicBezTo>
                    <a:pt x="5579167" y="1258547"/>
                    <a:pt x="5579103" y="1258547"/>
                    <a:pt x="5579103" y="1258547"/>
                  </a:cubicBezTo>
                  <a:cubicBezTo>
                    <a:pt x="5579329" y="1259679"/>
                    <a:pt x="5578844" y="1258870"/>
                    <a:pt x="5578747" y="1259291"/>
                  </a:cubicBezTo>
                  <a:cubicBezTo>
                    <a:pt x="5578650" y="1259614"/>
                    <a:pt x="5578326" y="1259194"/>
                    <a:pt x="5578100" y="1259194"/>
                  </a:cubicBezTo>
                  <a:lnTo>
                    <a:pt x="5577841" y="1258547"/>
                  </a:lnTo>
                  <a:cubicBezTo>
                    <a:pt x="5577841" y="1259032"/>
                    <a:pt x="5577583" y="1258612"/>
                    <a:pt x="5577518" y="1258773"/>
                  </a:cubicBezTo>
                  <a:cubicBezTo>
                    <a:pt x="5577518" y="1258773"/>
                    <a:pt x="5577518" y="1258935"/>
                    <a:pt x="5577518" y="1259032"/>
                  </a:cubicBezTo>
                  <a:cubicBezTo>
                    <a:pt x="5577356" y="1258773"/>
                    <a:pt x="5577259" y="1258547"/>
                    <a:pt x="5577098" y="1258191"/>
                  </a:cubicBezTo>
                  <a:cubicBezTo>
                    <a:pt x="5577098" y="1258288"/>
                    <a:pt x="5577098" y="1258450"/>
                    <a:pt x="5577098" y="1258547"/>
                  </a:cubicBezTo>
                  <a:cubicBezTo>
                    <a:pt x="5577098" y="1258547"/>
                    <a:pt x="5577033" y="1258450"/>
                    <a:pt x="5576936" y="1258450"/>
                  </a:cubicBezTo>
                  <a:cubicBezTo>
                    <a:pt x="5576839" y="1258288"/>
                    <a:pt x="5576839" y="1258030"/>
                    <a:pt x="5576839" y="1257868"/>
                  </a:cubicBezTo>
                  <a:cubicBezTo>
                    <a:pt x="5576839" y="1257706"/>
                    <a:pt x="5576839" y="1257609"/>
                    <a:pt x="5576839" y="1257447"/>
                  </a:cubicBezTo>
                  <a:cubicBezTo>
                    <a:pt x="5576515" y="1256865"/>
                    <a:pt x="5576515" y="1257124"/>
                    <a:pt x="5576580" y="1257544"/>
                  </a:cubicBezTo>
                  <a:cubicBezTo>
                    <a:pt x="5576677" y="1257965"/>
                    <a:pt x="5576774" y="1258353"/>
                    <a:pt x="5576839" y="1258870"/>
                  </a:cubicBezTo>
                  <a:cubicBezTo>
                    <a:pt x="5577033" y="1259614"/>
                    <a:pt x="5577033" y="1259776"/>
                    <a:pt x="5576677" y="1259453"/>
                  </a:cubicBezTo>
                  <a:cubicBezTo>
                    <a:pt x="5576580" y="1259291"/>
                    <a:pt x="5576515" y="1259614"/>
                    <a:pt x="5576515" y="1259776"/>
                  </a:cubicBezTo>
                  <a:cubicBezTo>
                    <a:pt x="5576515" y="1260358"/>
                    <a:pt x="5576515" y="1260358"/>
                    <a:pt x="5575933" y="1259356"/>
                  </a:cubicBezTo>
                  <a:lnTo>
                    <a:pt x="5576192" y="1260617"/>
                  </a:lnTo>
                  <a:cubicBezTo>
                    <a:pt x="5576030" y="1260261"/>
                    <a:pt x="5575836" y="1260035"/>
                    <a:pt x="5575836" y="1260035"/>
                  </a:cubicBezTo>
                  <a:cubicBezTo>
                    <a:pt x="5575772" y="1260358"/>
                    <a:pt x="5575448" y="1259776"/>
                    <a:pt x="5575513" y="1260358"/>
                  </a:cubicBezTo>
                  <a:cubicBezTo>
                    <a:pt x="5575610" y="1260843"/>
                    <a:pt x="5575189" y="1259776"/>
                    <a:pt x="5575286" y="1260196"/>
                  </a:cubicBezTo>
                  <a:cubicBezTo>
                    <a:pt x="5575351" y="1260520"/>
                    <a:pt x="5575286" y="1260520"/>
                    <a:pt x="5575189" y="1260520"/>
                  </a:cubicBezTo>
                  <a:cubicBezTo>
                    <a:pt x="5574866" y="1260358"/>
                    <a:pt x="5574704" y="1260423"/>
                    <a:pt x="5574769" y="1261264"/>
                  </a:cubicBezTo>
                  <a:cubicBezTo>
                    <a:pt x="5574510" y="1260681"/>
                    <a:pt x="5574284" y="1260261"/>
                    <a:pt x="5574025" y="1259776"/>
                  </a:cubicBezTo>
                  <a:cubicBezTo>
                    <a:pt x="5574025" y="1259938"/>
                    <a:pt x="5574025" y="1260035"/>
                    <a:pt x="5574025" y="1260099"/>
                  </a:cubicBezTo>
                  <a:cubicBezTo>
                    <a:pt x="5574122" y="1260681"/>
                    <a:pt x="5574122" y="1260779"/>
                    <a:pt x="5573863" y="1260520"/>
                  </a:cubicBezTo>
                  <a:cubicBezTo>
                    <a:pt x="5573378" y="1260035"/>
                    <a:pt x="5573281" y="1260099"/>
                    <a:pt x="5573217" y="1260843"/>
                  </a:cubicBezTo>
                  <a:lnTo>
                    <a:pt x="5573055" y="1260779"/>
                  </a:lnTo>
                  <a:cubicBezTo>
                    <a:pt x="5572958" y="1260617"/>
                    <a:pt x="5572796" y="1260358"/>
                    <a:pt x="5572699" y="1260196"/>
                  </a:cubicBezTo>
                  <a:cubicBezTo>
                    <a:pt x="5572634" y="1260035"/>
                    <a:pt x="5572440" y="1259938"/>
                    <a:pt x="5572376" y="1259841"/>
                  </a:cubicBezTo>
                  <a:cubicBezTo>
                    <a:pt x="5572537" y="1260099"/>
                    <a:pt x="5572634" y="1260358"/>
                    <a:pt x="5572699" y="1260617"/>
                  </a:cubicBezTo>
                  <a:lnTo>
                    <a:pt x="5572699" y="1260681"/>
                  </a:lnTo>
                  <a:cubicBezTo>
                    <a:pt x="5572537" y="1260617"/>
                    <a:pt x="5572376" y="1260617"/>
                    <a:pt x="5572214" y="1260520"/>
                  </a:cubicBezTo>
                  <a:cubicBezTo>
                    <a:pt x="5572117" y="1260196"/>
                    <a:pt x="5572052" y="1259841"/>
                    <a:pt x="5571955" y="1259517"/>
                  </a:cubicBezTo>
                  <a:cubicBezTo>
                    <a:pt x="5571794" y="1259291"/>
                    <a:pt x="5571697" y="1259194"/>
                    <a:pt x="5571891" y="1259679"/>
                  </a:cubicBezTo>
                  <a:cubicBezTo>
                    <a:pt x="5571955" y="1259938"/>
                    <a:pt x="5572052" y="1260261"/>
                    <a:pt x="5572117" y="1260520"/>
                  </a:cubicBezTo>
                  <a:cubicBezTo>
                    <a:pt x="5571567" y="1260423"/>
                    <a:pt x="5571050" y="1260520"/>
                    <a:pt x="5570726" y="1260940"/>
                  </a:cubicBezTo>
                  <a:cubicBezTo>
                    <a:pt x="5570468" y="1261264"/>
                    <a:pt x="5570306" y="1261910"/>
                    <a:pt x="5570144" y="1262493"/>
                  </a:cubicBezTo>
                  <a:cubicBezTo>
                    <a:pt x="5569983" y="1262428"/>
                    <a:pt x="5569886" y="1262428"/>
                    <a:pt x="5569724" y="1262428"/>
                  </a:cubicBezTo>
                  <a:lnTo>
                    <a:pt x="5569400" y="1261846"/>
                  </a:lnTo>
                  <a:cubicBezTo>
                    <a:pt x="5569400" y="1262007"/>
                    <a:pt x="5569400" y="1262266"/>
                    <a:pt x="5569400" y="1262493"/>
                  </a:cubicBezTo>
                  <a:lnTo>
                    <a:pt x="5569077" y="1262590"/>
                  </a:lnTo>
                  <a:lnTo>
                    <a:pt x="5568657" y="1261684"/>
                  </a:lnTo>
                  <a:lnTo>
                    <a:pt x="5568560" y="1261684"/>
                  </a:lnTo>
                  <a:lnTo>
                    <a:pt x="5568980" y="1262590"/>
                  </a:lnTo>
                  <a:lnTo>
                    <a:pt x="5567331" y="1263236"/>
                  </a:lnTo>
                  <a:cubicBezTo>
                    <a:pt x="5567234" y="1263075"/>
                    <a:pt x="5567169" y="1263010"/>
                    <a:pt x="5567072" y="1262848"/>
                  </a:cubicBezTo>
                  <a:lnTo>
                    <a:pt x="5567234" y="1263236"/>
                  </a:lnTo>
                  <a:lnTo>
                    <a:pt x="5566490" y="1263592"/>
                  </a:lnTo>
                  <a:lnTo>
                    <a:pt x="5566490" y="1263495"/>
                  </a:lnTo>
                  <a:lnTo>
                    <a:pt x="5566490" y="1263592"/>
                  </a:lnTo>
                  <a:lnTo>
                    <a:pt x="5565746" y="1263916"/>
                  </a:lnTo>
                  <a:lnTo>
                    <a:pt x="5565681" y="1263754"/>
                  </a:lnTo>
                  <a:cubicBezTo>
                    <a:pt x="5565487" y="1263592"/>
                    <a:pt x="5565584" y="1263819"/>
                    <a:pt x="5565681" y="1263980"/>
                  </a:cubicBezTo>
                  <a:lnTo>
                    <a:pt x="5565584" y="1263980"/>
                  </a:lnTo>
                  <a:cubicBezTo>
                    <a:pt x="5565584" y="1263980"/>
                    <a:pt x="5565584" y="1263980"/>
                    <a:pt x="5565487" y="1263916"/>
                  </a:cubicBezTo>
                  <a:cubicBezTo>
                    <a:pt x="5565422" y="1263819"/>
                    <a:pt x="5565422" y="1263916"/>
                    <a:pt x="5565422" y="1263916"/>
                  </a:cubicBezTo>
                  <a:lnTo>
                    <a:pt x="5565422" y="1264174"/>
                  </a:lnTo>
                  <a:cubicBezTo>
                    <a:pt x="5564614" y="1264498"/>
                    <a:pt x="5563773" y="1264756"/>
                    <a:pt x="5562932" y="1265080"/>
                  </a:cubicBezTo>
                  <a:lnTo>
                    <a:pt x="5562868" y="1264983"/>
                  </a:lnTo>
                  <a:cubicBezTo>
                    <a:pt x="5562447" y="1264401"/>
                    <a:pt x="5562447" y="1264562"/>
                    <a:pt x="5562609" y="1265145"/>
                  </a:cubicBezTo>
                  <a:lnTo>
                    <a:pt x="5562091" y="1265306"/>
                  </a:lnTo>
                  <a:lnTo>
                    <a:pt x="5561768" y="1264756"/>
                  </a:lnTo>
                  <a:cubicBezTo>
                    <a:pt x="5561768" y="1264983"/>
                    <a:pt x="5561865" y="1265145"/>
                    <a:pt x="5561865" y="1265403"/>
                  </a:cubicBezTo>
                  <a:lnTo>
                    <a:pt x="5561121" y="1265662"/>
                  </a:lnTo>
                  <a:cubicBezTo>
                    <a:pt x="5560959" y="1265565"/>
                    <a:pt x="5560862" y="1265662"/>
                    <a:pt x="5560798" y="1265727"/>
                  </a:cubicBezTo>
                  <a:lnTo>
                    <a:pt x="5560474" y="1265824"/>
                  </a:lnTo>
                  <a:lnTo>
                    <a:pt x="5559957" y="1265080"/>
                  </a:lnTo>
                  <a:cubicBezTo>
                    <a:pt x="5559957" y="1265080"/>
                    <a:pt x="5559892" y="1265080"/>
                    <a:pt x="5559892" y="1265145"/>
                  </a:cubicBezTo>
                  <a:cubicBezTo>
                    <a:pt x="5560022" y="1265727"/>
                    <a:pt x="5560119" y="1266050"/>
                    <a:pt x="5559795" y="1265985"/>
                  </a:cubicBezTo>
                  <a:cubicBezTo>
                    <a:pt x="5559698" y="1265985"/>
                    <a:pt x="5559633" y="1265824"/>
                    <a:pt x="5559472" y="1265727"/>
                  </a:cubicBezTo>
                  <a:cubicBezTo>
                    <a:pt x="5559472" y="1265824"/>
                    <a:pt x="5559536" y="1265985"/>
                    <a:pt x="5559536" y="1266147"/>
                  </a:cubicBezTo>
                  <a:lnTo>
                    <a:pt x="5559472" y="1266147"/>
                  </a:lnTo>
                  <a:cubicBezTo>
                    <a:pt x="5559375" y="1266050"/>
                    <a:pt x="5559375" y="1266050"/>
                    <a:pt x="5559375" y="1266147"/>
                  </a:cubicBezTo>
                  <a:lnTo>
                    <a:pt x="5559278" y="1266147"/>
                  </a:lnTo>
                  <a:cubicBezTo>
                    <a:pt x="5558954" y="1265727"/>
                    <a:pt x="5559051" y="1266050"/>
                    <a:pt x="5559051" y="1266244"/>
                  </a:cubicBezTo>
                  <a:lnTo>
                    <a:pt x="5558631" y="1266406"/>
                  </a:lnTo>
                  <a:lnTo>
                    <a:pt x="5557305" y="1264077"/>
                  </a:lnTo>
                  <a:lnTo>
                    <a:pt x="5557305" y="1263980"/>
                  </a:lnTo>
                  <a:cubicBezTo>
                    <a:pt x="5557402" y="1264077"/>
                    <a:pt x="5557467" y="1264239"/>
                    <a:pt x="5557467" y="1264401"/>
                  </a:cubicBezTo>
                  <a:cubicBezTo>
                    <a:pt x="5557725" y="1265145"/>
                    <a:pt x="5557822" y="1265145"/>
                    <a:pt x="5557402" y="1264918"/>
                  </a:cubicBezTo>
                  <a:cubicBezTo>
                    <a:pt x="5556884" y="1264498"/>
                    <a:pt x="5556723" y="1264562"/>
                    <a:pt x="5556723" y="1265080"/>
                  </a:cubicBezTo>
                  <a:cubicBezTo>
                    <a:pt x="5556723" y="1265145"/>
                    <a:pt x="5556884" y="1265565"/>
                    <a:pt x="5556981" y="1265662"/>
                  </a:cubicBezTo>
                  <a:cubicBezTo>
                    <a:pt x="5556981" y="1265727"/>
                    <a:pt x="5556820" y="1265662"/>
                    <a:pt x="5556884" y="1265727"/>
                  </a:cubicBezTo>
                  <a:cubicBezTo>
                    <a:pt x="5557079" y="1266244"/>
                    <a:pt x="5556238" y="1265080"/>
                    <a:pt x="5556723" y="1265985"/>
                  </a:cubicBezTo>
                  <a:cubicBezTo>
                    <a:pt x="5556399" y="1265662"/>
                    <a:pt x="5556820" y="1266568"/>
                    <a:pt x="5556399" y="1265985"/>
                  </a:cubicBezTo>
                  <a:cubicBezTo>
                    <a:pt x="5556335" y="1266244"/>
                    <a:pt x="5556141" y="1266406"/>
                    <a:pt x="5556141" y="1266729"/>
                  </a:cubicBezTo>
                  <a:cubicBezTo>
                    <a:pt x="5556141" y="1266891"/>
                    <a:pt x="5556238" y="1267053"/>
                    <a:pt x="5555882" y="1266729"/>
                  </a:cubicBezTo>
                  <a:cubicBezTo>
                    <a:pt x="5555817" y="1266632"/>
                    <a:pt x="5555753" y="1266568"/>
                    <a:pt x="5555753" y="1266632"/>
                  </a:cubicBezTo>
                  <a:cubicBezTo>
                    <a:pt x="5555882" y="1267311"/>
                    <a:pt x="5555332" y="1266729"/>
                    <a:pt x="5555235" y="1266988"/>
                  </a:cubicBezTo>
                  <a:cubicBezTo>
                    <a:pt x="5555332" y="1267150"/>
                    <a:pt x="5555332" y="1267214"/>
                    <a:pt x="5555332" y="1267376"/>
                  </a:cubicBezTo>
                  <a:lnTo>
                    <a:pt x="5555073" y="1267894"/>
                  </a:lnTo>
                  <a:cubicBezTo>
                    <a:pt x="5555009" y="1267796"/>
                    <a:pt x="5555009" y="1267732"/>
                    <a:pt x="5554815" y="1267635"/>
                  </a:cubicBezTo>
                  <a:cubicBezTo>
                    <a:pt x="5554750" y="1267570"/>
                    <a:pt x="5554815" y="1267732"/>
                    <a:pt x="5554912" y="1267958"/>
                  </a:cubicBezTo>
                  <a:cubicBezTo>
                    <a:pt x="5551257" y="1268896"/>
                    <a:pt x="5547215" y="1269446"/>
                    <a:pt x="5542719" y="1269866"/>
                  </a:cubicBezTo>
                  <a:lnTo>
                    <a:pt x="5542654" y="1269802"/>
                  </a:lnTo>
                  <a:cubicBezTo>
                    <a:pt x="5542234" y="1269381"/>
                    <a:pt x="5541846" y="1268961"/>
                    <a:pt x="5541490" y="1268637"/>
                  </a:cubicBezTo>
                  <a:cubicBezTo>
                    <a:pt x="5541490" y="1268540"/>
                    <a:pt x="5541393" y="1268217"/>
                    <a:pt x="5541005" y="1267732"/>
                  </a:cubicBezTo>
                  <a:close/>
                  <a:moveTo>
                    <a:pt x="5739869" y="1639620"/>
                  </a:moveTo>
                  <a:cubicBezTo>
                    <a:pt x="5739772" y="1639135"/>
                    <a:pt x="5739708" y="1638617"/>
                    <a:pt x="5739611" y="1637874"/>
                  </a:cubicBezTo>
                  <a:cubicBezTo>
                    <a:pt x="5739449" y="1639135"/>
                    <a:pt x="5739546" y="1639394"/>
                    <a:pt x="5739869" y="1639620"/>
                  </a:cubicBezTo>
                  <a:close/>
                  <a:moveTo>
                    <a:pt x="5724863" y="1642434"/>
                  </a:moveTo>
                  <a:cubicBezTo>
                    <a:pt x="5724799" y="1642692"/>
                    <a:pt x="5724799" y="1642854"/>
                    <a:pt x="5724734" y="1643178"/>
                  </a:cubicBezTo>
                  <a:cubicBezTo>
                    <a:pt x="5724960" y="1643275"/>
                    <a:pt x="5725057" y="1643178"/>
                    <a:pt x="5724863" y="1642434"/>
                  </a:cubicBezTo>
                  <a:close/>
                  <a:moveTo>
                    <a:pt x="5790451" y="1625810"/>
                  </a:moveTo>
                  <a:lnTo>
                    <a:pt x="5791097" y="1626975"/>
                  </a:lnTo>
                  <a:lnTo>
                    <a:pt x="5791291" y="1627136"/>
                  </a:lnTo>
                  <a:cubicBezTo>
                    <a:pt x="5791097" y="1626781"/>
                    <a:pt x="5791033" y="1626457"/>
                    <a:pt x="5790871" y="1626134"/>
                  </a:cubicBezTo>
                  <a:cubicBezTo>
                    <a:pt x="5790612" y="1625552"/>
                    <a:pt x="5790548" y="1625649"/>
                    <a:pt x="5790451" y="1625810"/>
                  </a:cubicBezTo>
                  <a:close/>
                  <a:moveTo>
                    <a:pt x="5784500" y="1630694"/>
                  </a:moveTo>
                  <a:cubicBezTo>
                    <a:pt x="5783497" y="1631017"/>
                    <a:pt x="5782430" y="1631276"/>
                    <a:pt x="5781363" y="1631438"/>
                  </a:cubicBezTo>
                  <a:cubicBezTo>
                    <a:pt x="5780748" y="1631502"/>
                    <a:pt x="5780263" y="1631761"/>
                    <a:pt x="5779778" y="1631858"/>
                  </a:cubicBezTo>
                  <a:cubicBezTo>
                    <a:pt x="5778937" y="1631341"/>
                    <a:pt x="5778193" y="1631179"/>
                    <a:pt x="5777611" y="1631438"/>
                  </a:cubicBezTo>
                  <a:cubicBezTo>
                    <a:pt x="5773730" y="1633249"/>
                    <a:pt x="5769752" y="1633993"/>
                    <a:pt x="5766874" y="1638294"/>
                  </a:cubicBezTo>
                  <a:cubicBezTo>
                    <a:pt x="5766874" y="1638391"/>
                    <a:pt x="5766777" y="1638456"/>
                    <a:pt x="5766777" y="1638553"/>
                  </a:cubicBezTo>
                  <a:cubicBezTo>
                    <a:pt x="5766680" y="1638391"/>
                    <a:pt x="5766518" y="1638229"/>
                    <a:pt x="5766357" y="1637971"/>
                  </a:cubicBezTo>
                  <a:cubicBezTo>
                    <a:pt x="5766454" y="1638229"/>
                    <a:pt x="5766518" y="1638456"/>
                    <a:pt x="5766615" y="1638617"/>
                  </a:cubicBezTo>
                  <a:lnTo>
                    <a:pt x="5766260" y="1638617"/>
                  </a:lnTo>
                  <a:lnTo>
                    <a:pt x="5766033" y="1638391"/>
                  </a:lnTo>
                  <a:cubicBezTo>
                    <a:pt x="5766033" y="1638456"/>
                    <a:pt x="5766033" y="1638553"/>
                    <a:pt x="5766033" y="1638617"/>
                  </a:cubicBezTo>
                  <a:cubicBezTo>
                    <a:pt x="5765548" y="1638617"/>
                    <a:pt x="5765031" y="1638617"/>
                    <a:pt x="5764610" y="1638617"/>
                  </a:cubicBezTo>
                  <a:lnTo>
                    <a:pt x="5764546" y="1638294"/>
                  </a:lnTo>
                  <a:cubicBezTo>
                    <a:pt x="5764448" y="1638229"/>
                    <a:pt x="5764384" y="1638132"/>
                    <a:pt x="5764190" y="1638068"/>
                  </a:cubicBezTo>
                  <a:cubicBezTo>
                    <a:pt x="5764125" y="1637971"/>
                    <a:pt x="5764125" y="1637874"/>
                    <a:pt x="5764060" y="1637809"/>
                  </a:cubicBezTo>
                  <a:cubicBezTo>
                    <a:pt x="5764060" y="1637971"/>
                    <a:pt x="5763963" y="1638132"/>
                    <a:pt x="5763963" y="1638294"/>
                  </a:cubicBezTo>
                  <a:lnTo>
                    <a:pt x="5764125" y="1638617"/>
                  </a:lnTo>
                  <a:cubicBezTo>
                    <a:pt x="5763802" y="1638617"/>
                    <a:pt x="5763381" y="1638715"/>
                    <a:pt x="5763058" y="1638715"/>
                  </a:cubicBezTo>
                  <a:lnTo>
                    <a:pt x="5762864" y="1638456"/>
                  </a:lnTo>
                  <a:cubicBezTo>
                    <a:pt x="5762734" y="1638132"/>
                    <a:pt x="5762734" y="1638132"/>
                    <a:pt x="5762379" y="1638229"/>
                  </a:cubicBezTo>
                  <a:cubicBezTo>
                    <a:pt x="5762476" y="1638456"/>
                    <a:pt x="5762540" y="1638617"/>
                    <a:pt x="5762540" y="1638812"/>
                  </a:cubicBezTo>
                  <a:cubicBezTo>
                    <a:pt x="5762120" y="1638876"/>
                    <a:pt x="5761797" y="1638973"/>
                    <a:pt x="5761408" y="1639135"/>
                  </a:cubicBezTo>
                  <a:cubicBezTo>
                    <a:pt x="5761311" y="1638973"/>
                    <a:pt x="5761247" y="1638812"/>
                    <a:pt x="5761150" y="1638617"/>
                  </a:cubicBezTo>
                  <a:cubicBezTo>
                    <a:pt x="5761247" y="1638812"/>
                    <a:pt x="5761247" y="1638973"/>
                    <a:pt x="5761311" y="1639135"/>
                  </a:cubicBezTo>
                  <a:cubicBezTo>
                    <a:pt x="5760309" y="1639458"/>
                    <a:pt x="5759403" y="1640138"/>
                    <a:pt x="5758659" y="1641108"/>
                  </a:cubicBezTo>
                  <a:lnTo>
                    <a:pt x="5754682" y="1642207"/>
                  </a:lnTo>
                  <a:lnTo>
                    <a:pt x="5754682" y="1642110"/>
                  </a:lnTo>
                  <a:cubicBezTo>
                    <a:pt x="5754455" y="1642110"/>
                    <a:pt x="5754261" y="1641949"/>
                    <a:pt x="5754099" y="1642110"/>
                  </a:cubicBezTo>
                  <a:cubicBezTo>
                    <a:pt x="5754035" y="1642207"/>
                    <a:pt x="5754035" y="1642272"/>
                    <a:pt x="5753938" y="1642369"/>
                  </a:cubicBezTo>
                  <a:lnTo>
                    <a:pt x="5753711" y="1642434"/>
                  </a:lnTo>
                  <a:cubicBezTo>
                    <a:pt x="5753614" y="1642369"/>
                    <a:pt x="5753517" y="1642369"/>
                    <a:pt x="5753517" y="1642434"/>
                  </a:cubicBezTo>
                  <a:lnTo>
                    <a:pt x="5751706" y="1642951"/>
                  </a:lnTo>
                  <a:cubicBezTo>
                    <a:pt x="5751641" y="1642434"/>
                    <a:pt x="5751447" y="1641949"/>
                    <a:pt x="5751286" y="1641463"/>
                  </a:cubicBezTo>
                  <a:cubicBezTo>
                    <a:pt x="5751221" y="1641787"/>
                    <a:pt x="5751221" y="1642013"/>
                    <a:pt x="5751124" y="1642207"/>
                  </a:cubicBezTo>
                  <a:cubicBezTo>
                    <a:pt x="5751286" y="1642434"/>
                    <a:pt x="5751383" y="1642692"/>
                    <a:pt x="5751544" y="1642951"/>
                  </a:cubicBezTo>
                  <a:lnTo>
                    <a:pt x="5747502" y="1644083"/>
                  </a:lnTo>
                  <a:cubicBezTo>
                    <a:pt x="5747405" y="1643857"/>
                    <a:pt x="5747405" y="1643533"/>
                    <a:pt x="5747308" y="1643113"/>
                  </a:cubicBezTo>
                  <a:cubicBezTo>
                    <a:pt x="5747308" y="1643533"/>
                    <a:pt x="5747308" y="1643760"/>
                    <a:pt x="5747405" y="1644083"/>
                  </a:cubicBezTo>
                  <a:cubicBezTo>
                    <a:pt x="5745917" y="1644601"/>
                    <a:pt x="5744494" y="1645086"/>
                    <a:pt x="5743006" y="1645668"/>
                  </a:cubicBezTo>
                  <a:cubicBezTo>
                    <a:pt x="5742942" y="1645409"/>
                    <a:pt x="5742780" y="1645183"/>
                    <a:pt x="5742683" y="1644827"/>
                  </a:cubicBezTo>
                  <a:cubicBezTo>
                    <a:pt x="5742780" y="1645183"/>
                    <a:pt x="5742780" y="1645409"/>
                    <a:pt x="5742845" y="1645668"/>
                  </a:cubicBezTo>
                  <a:lnTo>
                    <a:pt x="5742845" y="1645765"/>
                  </a:lnTo>
                  <a:lnTo>
                    <a:pt x="5742166" y="1645991"/>
                  </a:lnTo>
                  <a:lnTo>
                    <a:pt x="5742166" y="1646088"/>
                  </a:lnTo>
                  <a:lnTo>
                    <a:pt x="5741842" y="1646250"/>
                  </a:lnTo>
                  <a:cubicBezTo>
                    <a:pt x="5741680" y="1646088"/>
                    <a:pt x="5741519" y="1645927"/>
                    <a:pt x="5741422" y="1645830"/>
                  </a:cubicBezTo>
                  <a:cubicBezTo>
                    <a:pt x="5741195" y="1645765"/>
                    <a:pt x="5740872" y="1645506"/>
                    <a:pt x="5740549" y="1645344"/>
                  </a:cubicBezTo>
                  <a:lnTo>
                    <a:pt x="5740452" y="1645021"/>
                  </a:lnTo>
                  <a:lnTo>
                    <a:pt x="5740355" y="1645086"/>
                  </a:lnTo>
                  <a:cubicBezTo>
                    <a:pt x="5740355" y="1645183"/>
                    <a:pt x="5740452" y="1645247"/>
                    <a:pt x="5740549" y="1645344"/>
                  </a:cubicBezTo>
                  <a:cubicBezTo>
                    <a:pt x="5740613" y="1645603"/>
                    <a:pt x="5740710" y="1645927"/>
                    <a:pt x="5740872" y="1646347"/>
                  </a:cubicBezTo>
                  <a:cubicBezTo>
                    <a:pt x="5740710" y="1646347"/>
                    <a:pt x="5740710" y="1646735"/>
                    <a:pt x="5740613" y="1646832"/>
                  </a:cubicBezTo>
                  <a:cubicBezTo>
                    <a:pt x="5740549" y="1646832"/>
                    <a:pt x="5740452" y="1646735"/>
                    <a:pt x="5740290" y="1646412"/>
                  </a:cubicBezTo>
                  <a:cubicBezTo>
                    <a:pt x="5740193" y="1646347"/>
                    <a:pt x="5740096" y="1646347"/>
                    <a:pt x="5740096" y="1646347"/>
                  </a:cubicBezTo>
                  <a:lnTo>
                    <a:pt x="5740031" y="1646412"/>
                  </a:lnTo>
                  <a:cubicBezTo>
                    <a:pt x="5740031" y="1646412"/>
                    <a:pt x="5740096" y="1646670"/>
                    <a:pt x="5740290" y="1646897"/>
                  </a:cubicBezTo>
                  <a:lnTo>
                    <a:pt x="5740193" y="1646994"/>
                  </a:lnTo>
                  <a:lnTo>
                    <a:pt x="5740031" y="1647091"/>
                  </a:lnTo>
                  <a:cubicBezTo>
                    <a:pt x="5739966" y="1646994"/>
                    <a:pt x="5739966" y="1646832"/>
                    <a:pt x="5739966" y="1646832"/>
                  </a:cubicBezTo>
                  <a:cubicBezTo>
                    <a:pt x="5739966" y="1646735"/>
                    <a:pt x="5740031" y="1646670"/>
                    <a:pt x="5740031" y="1646573"/>
                  </a:cubicBezTo>
                  <a:cubicBezTo>
                    <a:pt x="5739966" y="1646832"/>
                    <a:pt x="5739869" y="1647155"/>
                    <a:pt x="5739708" y="1646897"/>
                  </a:cubicBezTo>
                  <a:cubicBezTo>
                    <a:pt x="5739449" y="1646509"/>
                    <a:pt x="5739352" y="1646832"/>
                    <a:pt x="5739223" y="1647091"/>
                  </a:cubicBezTo>
                  <a:cubicBezTo>
                    <a:pt x="5738964" y="1647479"/>
                    <a:pt x="5738867" y="1646250"/>
                    <a:pt x="5738640" y="1646153"/>
                  </a:cubicBezTo>
                  <a:cubicBezTo>
                    <a:pt x="5738543" y="1646670"/>
                    <a:pt x="5738640" y="1647479"/>
                    <a:pt x="5738285" y="1647673"/>
                  </a:cubicBezTo>
                  <a:cubicBezTo>
                    <a:pt x="5738220" y="1647414"/>
                    <a:pt x="5738123" y="1647155"/>
                    <a:pt x="5738026" y="1646832"/>
                  </a:cubicBezTo>
                  <a:lnTo>
                    <a:pt x="5737638" y="1647899"/>
                  </a:lnTo>
                  <a:cubicBezTo>
                    <a:pt x="5737476" y="1647738"/>
                    <a:pt x="5737379" y="1647576"/>
                    <a:pt x="5737282" y="1647414"/>
                  </a:cubicBezTo>
                  <a:cubicBezTo>
                    <a:pt x="5737153" y="1647155"/>
                    <a:pt x="5737282" y="1648578"/>
                    <a:pt x="5736894" y="1647738"/>
                  </a:cubicBezTo>
                  <a:cubicBezTo>
                    <a:pt x="5736732" y="1647479"/>
                    <a:pt x="5736571" y="1647576"/>
                    <a:pt x="5736409" y="1647576"/>
                  </a:cubicBezTo>
                  <a:cubicBezTo>
                    <a:pt x="5736312" y="1647576"/>
                    <a:pt x="5736312" y="1647576"/>
                    <a:pt x="5736215" y="1647576"/>
                  </a:cubicBezTo>
                  <a:cubicBezTo>
                    <a:pt x="5736215" y="1647835"/>
                    <a:pt x="5736215" y="1647996"/>
                    <a:pt x="5736215" y="1648223"/>
                  </a:cubicBezTo>
                  <a:lnTo>
                    <a:pt x="5735083" y="1647996"/>
                  </a:lnTo>
                  <a:cubicBezTo>
                    <a:pt x="5734986" y="1647673"/>
                    <a:pt x="5734824" y="1647253"/>
                    <a:pt x="5734663" y="1646832"/>
                  </a:cubicBezTo>
                  <a:cubicBezTo>
                    <a:pt x="5734663" y="1647253"/>
                    <a:pt x="5734565" y="1647576"/>
                    <a:pt x="5734565" y="1647996"/>
                  </a:cubicBezTo>
                  <a:cubicBezTo>
                    <a:pt x="5734404" y="1647673"/>
                    <a:pt x="5734242" y="1647317"/>
                    <a:pt x="5734080" y="1646897"/>
                  </a:cubicBezTo>
                  <a:cubicBezTo>
                    <a:pt x="5734080" y="1647253"/>
                    <a:pt x="5734080" y="1647479"/>
                    <a:pt x="5734080" y="1647738"/>
                  </a:cubicBezTo>
                  <a:cubicBezTo>
                    <a:pt x="5733886" y="1647899"/>
                    <a:pt x="5733660" y="1648061"/>
                    <a:pt x="5733498" y="1648158"/>
                  </a:cubicBezTo>
                  <a:cubicBezTo>
                    <a:pt x="5733401" y="1648223"/>
                    <a:pt x="5733239" y="1648061"/>
                    <a:pt x="5733337" y="1648643"/>
                  </a:cubicBezTo>
                  <a:lnTo>
                    <a:pt x="5733142" y="1648643"/>
                  </a:lnTo>
                  <a:cubicBezTo>
                    <a:pt x="5733013" y="1647576"/>
                    <a:pt x="5732819" y="1648061"/>
                    <a:pt x="5732754" y="1648223"/>
                  </a:cubicBezTo>
                  <a:lnTo>
                    <a:pt x="5732593" y="1648578"/>
                  </a:lnTo>
                  <a:cubicBezTo>
                    <a:pt x="5732172" y="1648578"/>
                    <a:pt x="5731816" y="1648481"/>
                    <a:pt x="5731428" y="1648481"/>
                  </a:cubicBezTo>
                  <a:cubicBezTo>
                    <a:pt x="5730102" y="1648578"/>
                    <a:pt x="5728679" y="1648643"/>
                    <a:pt x="5727353" y="1648805"/>
                  </a:cubicBezTo>
                  <a:cubicBezTo>
                    <a:pt x="5727289" y="1648417"/>
                    <a:pt x="5727030" y="1648578"/>
                    <a:pt x="5727030" y="1647899"/>
                  </a:cubicBezTo>
                  <a:cubicBezTo>
                    <a:pt x="5727030" y="1648223"/>
                    <a:pt x="5727030" y="1648578"/>
                    <a:pt x="5727030" y="1648805"/>
                  </a:cubicBezTo>
                  <a:lnTo>
                    <a:pt x="5726707" y="1648902"/>
                  </a:lnTo>
                  <a:lnTo>
                    <a:pt x="5726610" y="1648643"/>
                  </a:lnTo>
                  <a:lnTo>
                    <a:pt x="5726610" y="1648902"/>
                  </a:lnTo>
                  <a:lnTo>
                    <a:pt x="5726545" y="1648902"/>
                  </a:lnTo>
                  <a:lnTo>
                    <a:pt x="5725607" y="1648740"/>
                  </a:lnTo>
                  <a:cubicBezTo>
                    <a:pt x="5725381" y="1647738"/>
                    <a:pt x="5724960" y="1647738"/>
                    <a:pt x="5724637" y="1646509"/>
                  </a:cubicBezTo>
                  <a:cubicBezTo>
                    <a:pt x="5724799" y="1647414"/>
                    <a:pt x="5724799" y="1647899"/>
                    <a:pt x="5724960" y="1648643"/>
                  </a:cubicBezTo>
                  <a:cubicBezTo>
                    <a:pt x="5724734" y="1648158"/>
                    <a:pt x="5724475" y="1647738"/>
                    <a:pt x="5724313" y="1647317"/>
                  </a:cubicBezTo>
                  <a:lnTo>
                    <a:pt x="5724313" y="1647414"/>
                  </a:lnTo>
                  <a:cubicBezTo>
                    <a:pt x="5724378" y="1648481"/>
                    <a:pt x="5723990" y="1647673"/>
                    <a:pt x="5723893" y="1648223"/>
                  </a:cubicBezTo>
                  <a:lnTo>
                    <a:pt x="5723796" y="1648158"/>
                  </a:lnTo>
                  <a:cubicBezTo>
                    <a:pt x="5723473" y="1647738"/>
                    <a:pt x="5723214" y="1647414"/>
                    <a:pt x="5722890" y="1647091"/>
                  </a:cubicBezTo>
                  <a:lnTo>
                    <a:pt x="5722082" y="1648320"/>
                  </a:lnTo>
                  <a:lnTo>
                    <a:pt x="5721564" y="1648320"/>
                  </a:lnTo>
                  <a:cubicBezTo>
                    <a:pt x="5721403" y="1647479"/>
                    <a:pt x="5721338" y="1647996"/>
                    <a:pt x="5721144" y="1647996"/>
                  </a:cubicBezTo>
                  <a:cubicBezTo>
                    <a:pt x="5720918" y="1648061"/>
                    <a:pt x="5720659" y="1647899"/>
                    <a:pt x="5720400" y="1647835"/>
                  </a:cubicBezTo>
                  <a:cubicBezTo>
                    <a:pt x="5720335" y="1647576"/>
                    <a:pt x="5720335" y="1647253"/>
                    <a:pt x="5720238" y="1646994"/>
                  </a:cubicBezTo>
                  <a:cubicBezTo>
                    <a:pt x="5720077" y="1646897"/>
                    <a:pt x="5719915" y="1647835"/>
                    <a:pt x="5719656" y="1646897"/>
                  </a:cubicBezTo>
                  <a:cubicBezTo>
                    <a:pt x="5719656" y="1646832"/>
                    <a:pt x="5719495" y="1646994"/>
                    <a:pt x="5719592" y="1647479"/>
                  </a:cubicBezTo>
                  <a:lnTo>
                    <a:pt x="5719656" y="1647899"/>
                  </a:lnTo>
                  <a:cubicBezTo>
                    <a:pt x="5719592" y="1647835"/>
                    <a:pt x="5719495" y="1647738"/>
                    <a:pt x="5719495" y="1647738"/>
                  </a:cubicBezTo>
                  <a:cubicBezTo>
                    <a:pt x="5719398" y="1646994"/>
                    <a:pt x="5719171" y="1647091"/>
                    <a:pt x="5719074" y="1646573"/>
                  </a:cubicBezTo>
                  <a:cubicBezTo>
                    <a:pt x="5719009" y="1646897"/>
                    <a:pt x="5719009" y="1647317"/>
                    <a:pt x="5718912" y="1647673"/>
                  </a:cubicBezTo>
                  <a:cubicBezTo>
                    <a:pt x="5718524" y="1647835"/>
                    <a:pt x="5718169" y="1647253"/>
                    <a:pt x="5717845" y="1646153"/>
                  </a:cubicBezTo>
                  <a:cubicBezTo>
                    <a:pt x="5717748" y="1647155"/>
                    <a:pt x="5717522" y="1647673"/>
                    <a:pt x="5717263" y="1647835"/>
                  </a:cubicBezTo>
                  <a:lnTo>
                    <a:pt x="5716843" y="1647835"/>
                  </a:lnTo>
                  <a:cubicBezTo>
                    <a:pt x="5716778" y="1647738"/>
                    <a:pt x="5716584" y="1647673"/>
                    <a:pt x="5716519" y="1647576"/>
                  </a:cubicBezTo>
                  <a:cubicBezTo>
                    <a:pt x="5716358" y="1647414"/>
                    <a:pt x="5716455" y="1647576"/>
                    <a:pt x="5716358" y="1647738"/>
                  </a:cubicBezTo>
                  <a:lnTo>
                    <a:pt x="5716358" y="1647835"/>
                  </a:lnTo>
                  <a:lnTo>
                    <a:pt x="5715032" y="1647835"/>
                  </a:lnTo>
                  <a:cubicBezTo>
                    <a:pt x="5714935" y="1647673"/>
                    <a:pt x="5714935" y="1647479"/>
                    <a:pt x="5714870" y="1647253"/>
                  </a:cubicBezTo>
                  <a:cubicBezTo>
                    <a:pt x="5714773" y="1647479"/>
                    <a:pt x="5714773" y="1647673"/>
                    <a:pt x="5714773" y="1647835"/>
                  </a:cubicBezTo>
                  <a:cubicBezTo>
                    <a:pt x="5713803" y="1647835"/>
                    <a:pt x="5712800" y="1647835"/>
                    <a:pt x="5711797" y="1647899"/>
                  </a:cubicBezTo>
                  <a:cubicBezTo>
                    <a:pt x="5711636" y="1647738"/>
                    <a:pt x="5711474" y="1647673"/>
                    <a:pt x="5711312" y="1647835"/>
                  </a:cubicBezTo>
                  <a:cubicBezTo>
                    <a:pt x="5711054" y="1647996"/>
                    <a:pt x="5710989" y="1647835"/>
                    <a:pt x="5710892" y="1647155"/>
                  </a:cubicBezTo>
                  <a:cubicBezTo>
                    <a:pt x="5710892" y="1646832"/>
                    <a:pt x="5710892" y="1646509"/>
                    <a:pt x="5710795" y="1646088"/>
                  </a:cubicBezTo>
                  <a:lnTo>
                    <a:pt x="5710471" y="1645765"/>
                  </a:lnTo>
                  <a:cubicBezTo>
                    <a:pt x="5710471" y="1645409"/>
                    <a:pt x="5710374" y="1645021"/>
                    <a:pt x="5710310" y="1644342"/>
                  </a:cubicBezTo>
                  <a:cubicBezTo>
                    <a:pt x="5710245" y="1644665"/>
                    <a:pt x="5710148" y="1644827"/>
                    <a:pt x="5710148" y="1645021"/>
                  </a:cubicBezTo>
                  <a:cubicBezTo>
                    <a:pt x="5710245" y="1646153"/>
                    <a:pt x="5710245" y="1646153"/>
                    <a:pt x="5709889" y="1646509"/>
                  </a:cubicBezTo>
                  <a:cubicBezTo>
                    <a:pt x="5709728" y="1646670"/>
                    <a:pt x="5709469" y="1646250"/>
                    <a:pt x="5709404" y="1646897"/>
                  </a:cubicBezTo>
                  <a:cubicBezTo>
                    <a:pt x="5709307" y="1647155"/>
                    <a:pt x="5709048" y="1646994"/>
                    <a:pt x="5708919" y="1646897"/>
                  </a:cubicBezTo>
                  <a:cubicBezTo>
                    <a:pt x="5708563" y="1646735"/>
                    <a:pt x="5708305" y="1646735"/>
                    <a:pt x="5708078" y="1646994"/>
                  </a:cubicBezTo>
                  <a:lnTo>
                    <a:pt x="5708078" y="1647091"/>
                  </a:lnTo>
                  <a:lnTo>
                    <a:pt x="5708078" y="1646994"/>
                  </a:lnTo>
                  <a:cubicBezTo>
                    <a:pt x="5707981" y="1647091"/>
                    <a:pt x="5707917" y="1647155"/>
                    <a:pt x="5707820" y="1647317"/>
                  </a:cubicBezTo>
                  <a:cubicBezTo>
                    <a:pt x="5707820" y="1646994"/>
                    <a:pt x="5707820" y="1646735"/>
                    <a:pt x="5707820" y="1646573"/>
                  </a:cubicBezTo>
                  <a:cubicBezTo>
                    <a:pt x="5707820" y="1646347"/>
                    <a:pt x="5707917" y="1646153"/>
                    <a:pt x="5707917" y="1645991"/>
                  </a:cubicBezTo>
                  <a:cubicBezTo>
                    <a:pt x="5707755" y="1645506"/>
                    <a:pt x="5707593" y="1645668"/>
                    <a:pt x="5707399" y="1645927"/>
                  </a:cubicBezTo>
                  <a:cubicBezTo>
                    <a:pt x="5707334" y="1646088"/>
                    <a:pt x="5707173" y="1646573"/>
                    <a:pt x="5706979" y="1645830"/>
                  </a:cubicBezTo>
                  <a:cubicBezTo>
                    <a:pt x="5706914" y="1645927"/>
                    <a:pt x="5706914" y="1645991"/>
                    <a:pt x="5706849" y="1646153"/>
                  </a:cubicBezTo>
                  <a:cubicBezTo>
                    <a:pt x="5706655" y="1646735"/>
                    <a:pt x="5706429" y="1647317"/>
                    <a:pt x="5706105" y="1647155"/>
                  </a:cubicBezTo>
                  <a:cubicBezTo>
                    <a:pt x="5705523" y="1646897"/>
                    <a:pt x="5704909" y="1647317"/>
                    <a:pt x="5704359" y="1646897"/>
                  </a:cubicBezTo>
                  <a:cubicBezTo>
                    <a:pt x="5703842" y="1646670"/>
                    <a:pt x="5703842" y="1646735"/>
                    <a:pt x="5703454" y="1645765"/>
                  </a:cubicBezTo>
                  <a:cubicBezTo>
                    <a:pt x="5703356" y="1646088"/>
                    <a:pt x="5703356" y="1646573"/>
                    <a:pt x="5703195" y="1646735"/>
                  </a:cubicBezTo>
                  <a:cubicBezTo>
                    <a:pt x="5703098" y="1646897"/>
                    <a:pt x="5702936" y="1646735"/>
                    <a:pt x="5702774" y="1646735"/>
                  </a:cubicBezTo>
                  <a:cubicBezTo>
                    <a:pt x="5702613" y="1646735"/>
                    <a:pt x="5702451" y="1646509"/>
                    <a:pt x="5702354" y="1646897"/>
                  </a:cubicBezTo>
                  <a:cubicBezTo>
                    <a:pt x="5702289" y="1647091"/>
                    <a:pt x="5702031" y="1646509"/>
                    <a:pt x="5701966" y="1646670"/>
                  </a:cubicBezTo>
                  <a:cubicBezTo>
                    <a:pt x="5701772" y="1646897"/>
                    <a:pt x="5701707" y="1646735"/>
                    <a:pt x="5701545" y="1646735"/>
                  </a:cubicBezTo>
                  <a:cubicBezTo>
                    <a:pt x="5701190" y="1646670"/>
                    <a:pt x="5700769" y="1646509"/>
                    <a:pt x="5700446" y="1646412"/>
                  </a:cubicBezTo>
                  <a:cubicBezTo>
                    <a:pt x="5700284" y="1646412"/>
                    <a:pt x="5700025" y="1646088"/>
                    <a:pt x="5699896" y="1646412"/>
                  </a:cubicBezTo>
                  <a:cubicBezTo>
                    <a:pt x="5699799" y="1646509"/>
                    <a:pt x="5699540" y="1645927"/>
                    <a:pt x="5699476" y="1646412"/>
                  </a:cubicBezTo>
                  <a:cubicBezTo>
                    <a:pt x="5699379" y="1646573"/>
                    <a:pt x="5699217" y="1646509"/>
                    <a:pt x="5699120" y="1646347"/>
                  </a:cubicBezTo>
                  <a:cubicBezTo>
                    <a:pt x="5698796" y="1645506"/>
                    <a:pt x="5698570" y="1645830"/>
                    <a:pt x="5698311" y="1646347"/>
                  </a:cubicBezTo>
                  <a:cubicBezTo>
                    <a:pt x="5698214" y="1646412"/>
                    <a:pt x="5698150" y="1646509"/>
                    <a:pt x="5698150" y="1646412"/>
                  </a:cubicBezTo>
                  <a:cubicBezTo>
                    <a:pt x="5697826" y="1645247"/>
                    <a:pt x="5697567" y="1646153"/>
                    <a:pt x="5697406" y="1646347"/>
                  </a:cubicBezTo>
                  <a:cubicBezTo>
                    <a:pt x="5697244" y="1646412"/>
                    <a:pt x="5696985" y="1646509"/>
                    <a:pt x="5696824" y="1646347"/>
                  </a:cubicBezTo>
                  <a:cubicBezTo>
                    <a:pt x="5696630" y="1646153"/>
                    <a:pt x="5696565" y="1645991"/>
                    <a:pt x="5696500" y="1646412"/>
                  </a:cubicBezTo>
                  <a:cubicBezTo>
                    <a:pt x="5696403" y="1646573"/>
                    <a:pt x="5696306" y="1646670"/>
                    <a:pt x="5696241" y="1646573"/>
                  </a:cubicBezTo>
                  <a:cubicBezTo>
                    <a:pt x="5695756" y="1646250"/>
                    <a:pt x="5695239" y="1647253"/>
                    <a:pt x="5694754" y="1646832"/>
                  </a:cubicBezTo>
                  <a:cubicBezTo>
                    <a:pt x="5694495" y="1647835"/>
                    <a:pt x="5694075" y="1647317"/>
                    <a:pt x="5693687" y="1647253"/>
                  </a:cubicBezTo>
                  <a:cubicBezTo>
                    <a:pt x="5693590" y="1647253"/>
                    <a:pt x="5693590" y="1647317"/>
                    <a:pt x="5693493" y="1647414"/>
                  </a:cubicBezTo>
                  <a:cubicBezTo>
                    <a:pt x="5693428" y="1647738"/>
                    <a:pt x="5693331" y="1647835"/>
                    <a:pt x="5693266" y="1647835"/>
                  </a:cubicBezTo>
                  <a:lnTo>
                    <a:pt x="5693331" y="1648578"/>
                  </a:lnTo>
                  <a:lnTo>
                    <a:pt x="5693104" y="1648578"/>
                  </a:lnTo>
                  <a:cubicBezTo>
                    <a:pt x="5693007" y="1648320"/>
                    <a:pt x="5692910" y="1648061"/>
                    <a:pt x="5692910" y="1647899"/>
                  </a:cubicBezTo>
                  <a:lnTo>
                    <a:pt x="5692684" y="1648061"/>
                  </a:lnTo>
                  <a:cubicBezTo>
                    <a:pt x="5692587" y="1647673"/>
                    <a:pt x="5692425" y="1648223"/>
                    <a:pt x="5692361" y="1647673"/>
                  </a:cubicBezTo>
                  <a:cubicBezTo>
                    <a:pt x="5692167" y="1648158"/>
                    <a:pt x="5692167" y="1648320"/>
                    <a:pt x="5692102" y="1648481"/>
                  </a:cubicBezTo>
                  <a:lnTo>
                    <a:pt x="5691584" y="1648481"/>
                  </a:lnTo>
                  <a:cubicBezTo>
                    <a:pt x="5691584" y="1647899"/>
                    <a:pt x="5691520" y="1647155"/>
                    <a:pt x="5691423" y="1646153"/>
                  </a:cubicBezTo>
                  <a:lnTo>
                    <a:pt x="5691423" y="1646088"/>
                  </a:lnTo>
                  <a:cubicBezTo>
                    <a:pt x="5691358" y="1646573"/>
                    <a:pt x="5691099" y="1646897"/>
                    <a:pt x="5691035" y="1647835"/>
                  </a:cubicBezTo>
                  <a:cubicBezTo>
                    <a:pt x="5691035" y="1647996"/>
                    <a:pt x="5690938" y="1648061"/>
                    <a:pt x="5690841" y="1648223"/>
                  </a:cubicBezTo>
                  <a:cubicBezTo>
                    <a:pt x="5690679" y="1648578"/>
                    <a:pt x="5690517" y="1647414"/>
                    <a:pt x="5690420" y="1648061"/>
                  </a:cubicBezTo>
                  <a:cubicBezTo>
                    <a:pt x="5690420" y="1648223"/>
                    <a:pt x="5690355" y="1648320"/>
                    <a:pt x="5690291" y="1648417"/>
                  </a:cubicBezTo>
                  <a:lnTo>
                    <a:pt x="5689773" y="1648417"/>
                  </a:lnTo>
                  <a:cubicBezTo>
                    <a:pt x="5689612" y="1648223"/>
                    <a:pt x="5689515" y="1647996"/>
                    <a:pt x="5689450" y="1648158"/>
                  </a:cubicBezTo>
                  <a:cubicBezTo>
                    <a:pt x="5689353" y="1648320"/>
                    <a:pt x="5689353" y="1648417"/>
                    <a:pt x="5689288" y="1648417"/>
                  </a:cubicBezTo>
                  <a:cubicBezTo>
                    <a:pt x="5689126" y="1648320"/>
                    <a:pt x="5688965" y="1647738"/>
                    <a:pt x="5688771" y="1647576"/>
                  </a:cubicBezTo>
                  <a:cubicBezTo>
                    <a:pt x="5688447" y="1648320"/>
                    <a:pt x="5688027" y="1648320"/>
                    <a:pt x="5687606" y="1647576"/>
                  </a:cubicBezTo>
                  <a:lnTo>
                    <a:pt x="5687445" y="1648158"/>
                  </a:lnTo>
                  <a:cubicBezTo>
                    <a:pt x="5687218" y="1647317"/>
                    <a:pt x="5687121" y="1647835"/>
                    <a:pt x="5686895" y="1647899"/>
                  </a:cubicBezTo>
                  <a:cubicBezTo>
                    <a:pt x="5686701" y="1647996"/>
                    <a:pt x="5686475" y="1647479"/>
                    <a:pt x="5686280" y="1647835"/>
                  </a:cubicBezTo>
                  <a:cubicBezTo>
                    <a:pt x="5686151" y="1648223"/>
                    <a:pt x="5685892" y="1647155"/>
                    <a:pt x="5685795" y="1647899"/>
                  </a:cubicBezTo>
                  <a:cubicBezTo>
                    <a:pt x="5685731" y="1647479"/>
                    <a:pt x="5685634" y="1647091"/>
                    <a:pt x="5685537" y="1646573"/>
                  </a:cubicBezTo>
                  <a:cubicBezTo>
                    <a:pt x="5685472" y="1647155"/>
                    <a:pt x="5685472" y="1647576"/>
                    <a:pt x="5685375" y="1648158"/>
                  </a:cubicBezTo>
                  <a:lnTo>
                    <a:pt x="5685310" y="1648158"/>
                  </a:lnTo>
                  <a:cubicBezTo>
                    <a:pt x="5685149" y="1648061"/>
                    <a:pt x="5684987" y="1648223"/>
                    <a:pt x="5684825" y="1647673"/>
                  </a:cubicBezTo>
                  <a:cubicBezTo>
                    <a:pt x="5684728" y="1647479"/>
                    <a:pt x="5684566" y="1647899"/>
                    <a:pt x="5684469" y="1647835"/>
                  </a:cubicBezTo>
                  <a:cubicBezTo>
                    <a:pt x="5684308" y="1647738"/>
                    <a:pt x="5684308" y="1647899"/>
                    <a:pt x="5684308" y="1648158"/>
                  </a:cubicBezTo>
                  <a:lnTo>
                    <a:pt x="5683984" y="1648158"/>
                  </a:lnTo>
                  <a:lnTo>
                    <a:pt x="5683726" y="1647576"/>
                  </a:lnTo>
                  <a:lnTo>
                    <a:pt x="5683467" y="1648061"/>
                  </a:lnTo>
                  <a:lnTo>
                    <a:pt x="5683079" y="1648061"/>
                  </a:lnTo>
                  <a:lnTo>
                    <a:pt x="5682917" y="1647673"/>
                  </a:lnTo>
                  <a:cubicBezTo>
                    <a:pt x="5682917" y="1647835"/>
                    <a:pt x="5682820" y="1647899"/>
                    <a:pt x="5682820" y="1648061"/>
                  </a:cubicBezTo>
                  <a:lnTo>
                    <a:pt x="5680071" y="1647996"/>
                  </a:lnTo>
                  <a:cubicBezTo>
                    <a:pt x="5680006" y="1647835"/>
                    <a:pt x="5679909" y="1647576"/>
                    <a:pt x="5679748" y="1647253"/>
                  </a:cubicBezTo>
                  <a:cubicBezTo>
                    <a:pt x="5679683" y="1647414"/>
                    <a:pt x="5679586" y="1647738"/>
                    <a:pt x="5679586" y="1647996"/>
                  </a:cubicBezTo>
                  <a:lnTo>
                    <a:pt x="5678519" y="1647996"/>
                  </a:lnTo>
                  <a:cubicBezTo>
                    <a:pt x="5678422" y="1647673"/>
                    <a:pt x="5678260" y="1647155"/>
                    <a:pt x="5678195" y="1646832"/>
                  </a:cubicBezTo>
                  <a:cubicBezTo>
                    <a:pt x="5678098" y="1647155"/>
                    <a:pt x="5678195" y="1647576"/>
                    <a:pt x="5678260" y="1647996"/>
                  </a:cubicBezTo>
                  <a:lnTo>
                    <a:pt x="5677840" y="1647996"/>
                  </a:lnTo>
                  <a:lnTo>
                    <a:pt x="5677775" y="1647899"/>
                  </a:lnTo>
                  <a:lnTo>
                    <a:pt x="5677775" y="1647996"/>
                  </a:lnTo>
                  <a:lnTo>
                    <a:pt x="5675705" y="1647996"/>
                  </a:lnTo>
                  <a:cubicBezTo>
                    <a:pt x="5675608" y="1647996"/>
                    <a:pt x="5675608" y="1647899"/>
                    <a:pt x="5675543" y="1647899"/>
                  </a:cubicBezTo>
                  <a:cubicBezTo>
                    <a:pt x="5675543" y="1647155"/>
                    <a:pt x="5675543" y="1646670"/>
                    <a:pt x="5675285" y="1646897"/>
                  </a:cubicBezTo>
                  <a:cubicBezTo>
                    <a:pt x="5675382" y="1647253"/>
                    <a:pt x="5675446" y="1647576"/>
                    <a:pt x="5675543" y="1647899"/>
                  </a:cubicBezTo>
                  <a:cubicBezTo>
                    <a:pt x="5675543" y="1647899"/>
                    <a:pt x="5675543" y="1647899"/>
                    <a:pt x="5675543" y="1647996"/>
                  </a:cubicBezTo>
                  <a:lnTo>
                    <a:pt x="5675026" y="1647996"/>
                  </a:lnTo>
                  <a:lnTo>
                    <a:pt x="5675026" y="1647899"/>
                  </a:lnTo>
                  <a:cubicBezTo>
                    <a:pt x="5675026" y="1647996"/>
                    <a:pt x="5675026" y="1647996"/>
                    <a:pt x="5675026" y="1647996"/>
                  </a:cubicBezTo>
                  <a:lnTo>
                    <a:pt x="5674120" y="1647996"/>
                  </a:lnTo>
                  <a:cubicBezTo>
                    <a:pt x="5674282" y="1647317"/>
                    <a:pt x="5674476" y="1646735"/>
                    <a:pt x="5674217" y="1645409"/>
                  </a:cubicBezTo>
                  <a:cubicBezTo>
                    <a:pt x="5674056" y="1645927"/>
                    <a:pt x="5673959" y="1646250"/>
                    <a:pt x="5673862" y="1646573"/>
                  </a:cubicBezTo>
                  <a:cubicBezTo>
                    <a:pt x="5673959" y="1647091"/>
                    <a:pt x="5674056" y="1647479"/>
                    <a:pt x="5674120" y="1647996"/>
                  </a:cubicBezTo>
                  <a:cubicBezTo>
                    <a:pt x="5670401" y="1647835"/>
                    <a:pt x="5666585" y="1647317"/>
                    <a:pt x="5662963" y="1648902"/>
                  </a:cubicBezTo>
                  <a:lnTo>
                    <a:pt x="5662963" y="1648320"/>
                  </a:lnTo>
                  <a:cubicBezTo>
                    <a:pt x="5662704" y="1648061"/>
                    <a:pt x="5662704" y="1648158"/>
                    <a:pt x="5662704" y="1648967"/>
                  </a:cubicBezTo>
                  <a:cubicBezTo>
                    <a:pt x="5662542" y="1649064"/>
                    <a:pt x="5662284" y="1649225"/>
                    <a:pt x="5662122" y="1649322"/>
                  </a:cubicBezTo>
                  <a:cubicBezTo>
                    <a:pt x="5661960" y="1649225"/>
                    <a:pt x="5661701" y="1648740"/>
                    <a:pt x="5661637" y="1648967"/>
                  </a:cubicBezTo>
                  <a:cubicBezTo>
                    <a:pt x="5661637" y="1649064"/>
                    <a:pt x="5661540" y="1649064"/>
                    <a:pt x="5661540" y="1649064"/>
                  </a:cubicBezTo>
                  <a:cubicBezTo>
                    <a:pt x="5660375" y="1647155"/>
                    <a:pt x="5659470" y="1644439"/>
                    <a:pt x="5659793" y="1639879"/>
                  </a:cubicBezTo>
                  <a:cubicBezTo>
                    <a:pt x="5659890" y="1639200"/>
                    <a:pt x="5659987" y="1638617"/>
                    <a:pt x="5660052" y="1638132"/>
                  </a:cubicBezTo>
                  <a:lnTo>
                    <a:pt x="5660149" y="1638391"/>
                  </a:lnTo>
                  <a:cubicBezTo>
                    <a:pt x="5660149" y="1638132"/>
                    <a:pt x="5660149" y="1637874"/>
                    <a:pt x="5660149" y="1637712"/>
                  </a:cubicBezTo>
                  <a:lnTo>
                    <a:pt x="5660311" y="1637065"/>
                  </a:lnTo>
                  <a:cubicBezTo>
                    <a:pt x="5660375" y="1637065"/>
                    <a:pt x="5660375" y="1637130"/>
                    <a:pt x="5660472" y="1637227"/>
                  </a:cubicBezTo>
                  <a:cubicBezTo>
                    <a:pt x="5660537" y="1637389"/>
                    <a:pt x="5660634" y="1637647"/>
                    <a:pt x="5660699" y="1637389"/>
                  </a:cubicBezTo>
                  <a:cubicBezTo>
                    <a:pt x="5660893" y="1636968"/>
                    <a:pt x="5661055" y="1637130"/>
                    <a:pt x="5661216" y="1637389"/>
                  </a:cubicBezTo>
                  <a:cubicBezTo>
                    <a:pt x="5661540" y="1637874"/>
                    <a:pt x="5661863" y="1637647"/>
                    <a:pt x="5662122" y="1637486"/>
                  </a:cubicBezTo>
                  <a:cubicBezTo>
                    <a:pt x="5662284" y="1637389"/>
                    <a:pt x="5663027" y="1638617"/>
                    <a:pt x="5663286" y="1639297"/>
                  </a:cubicBezTo>
                  <a:cubicBezTo>
                    <a:pt x="5663286" y="1638973"/>
                    <a:pt x="5663286" y="1638617"/>
                    <a:pt x="5663286" y="1638391"/>
                  </a:cubicBezTo>
                  <a:cubicBezTo>
                    <a:pt x="5663448" y="1637809"/>
                    <a:pt x="5663868" y="1638132"/>
                    <a:pt x="5664030" y="1637389"/>
                  </a:cubicBezTo>
                  <a:cubicBezTo>
                    <a:pt x="5664030" y="1637227"/>
                    <a:pt x="5664192" y="1637324"/>
                    <a:pt x="5664289" y="1637389"/>
                  </a:cubicBezTo>
                  <a:cubicBezTo>
                    <a:pt x="5664353" y="1637389"/>
                    <a:pt x="5664450" y="1637712"/>
                    <a:pt x="5664450" y="1637712"/>
                  </a:cubicBezTo>
                  <a:cubicBezTo>
                    <a:pt x="5664612" y="1637324"/>
                    <a:pt x="5664709" y="1636806"/>
                    <a:pt x="5664935" y="1637389"/>
                  </a:cubicBezTo>
                  <a:cubicBezTo>
                    <a:pt x="5665097" y="1637647"/>
                    <a:pt x="5665259" y="1637389"/>
                    <a:pt x="5665453" y="1637065"/>
                  </a:cubicBezTo>
                  <a:cubicBezTo>
                    <a:pt x="5665518" y="1636903"/>
                    <a:pt x="5665679" y="1637324"/>
                    <a:pt x="5665841" y="1637550"/>
                  </a:cubicBezTo>
                  <a:cubicBezTo>
                    <a:pt x="5666197" y="1636645"/>
                    <a:pt x="5666197" y="1636645"/>
                    <a:pt x="5666747" y="1638391"/>
                  </a:cubicBezTo>
                  <a:cubicBezTo>
                    <a:pt x="5666747" y="1638068"/>
                    <a:pt x="5666844" y="1637647"/>
                    <a:pt x="5666844" y="1637486"/>
                  </a:cubicBezTo>
                  <a:cubicBezTo>
                    <a:pt x="5666908" y="1637227"/>
                    <a:pt x="5666908" y="1636548"/>
                    <a:pt x="5667102" y="1637324"/>
                  </a:cubicBezTo>
                  <a:cubicBezTo>
                    <a:pt x="5667102" y="1637389"/>
                    <a:pt x="5667167" y="1637389"/>
                    <a:pt x="5667167" y="1637389"/>
                  </a:cubicBezTo>
                  <a:cubicBezTo>
                    <a:pt x="5667329" y="1636483"/>
                    <a:pt x="5667749" y="1637130"/>
                    <a:pt x="5668073" y="1636645"/>
                  </a:cubicBezTo>
                  <a:cubicBezTo>
                    <a:pt x="5668170" y="1636483"/>
                    <a:pt x="5668331" y="1636548"/>
                    <a:pt x="5668493" y="1636742"/>
                  </a:cubicBezTo>
                  <a:cubicBezTo>
                    <a:pt x="5668655" y="1636806"/>
                    <a:pt x="5668816" y="1637550"/>
                    <a:pt x="5668978" y="1636903"/>
                  </a:cubicBezTo>
                  <a:cubicBezTo>
                    <a:pt x="5669172" y="1637486"/>
                    <a:pt x="5669334" y="1636903"/>
                    <a:pt x="5669496" y="1637065"/>
                  </a:cubicBezTo>
                  <a:cubicBezTo>
                    <a:pt x="5669722" y="1637324"/>
                    <a:pt x="5669819" y="1636742"/>
                    <a:pt x="5669981" y="1636806"/>
                  </a:cubicBezTo>
                  <a:cubicBezTo>
                    <a:pt x="5670078" y="1636806"/>
                    <a:pt x="5670142" y="1636806"/>
                    <a:pt x="5670142" y="1636742"/>
                  </a:cubicBezTo>
                  <a:cubicBezTo>
                    <a:pt x="5670142" y="1635480"/>
                    <a:pt x="5670498" y="1635804"/>
                    <a:pt x="5670725" y="1635901"/>
                  </a:cubicBezTo>
                  <a:cubicBezTo>
                    <a:pt x="5671242" y="1636160"/>
                    <a:pt x="5671242" y="1636160"/>
                    <a:pt x="5671468" y="1635739"/>
                  </a:cubicBezTo>
                  <a:cubicBezTo>
                    <a:pt x="5671565" y="1635480"/>
                    <a:pt x="5671662" y="1635254"/>
                    <a:pt x="5671792" y="1635804"/>
                  </a:cubicBezTo>
                  <a:cubicBezTo>
                    <a:pt x="5671792" y="1635901"/>
                    <a:pt x="5671986" y="1635901"/>
                    <a:pt x="5671986" y="1635804"/>
                  </a:cubicBezTo>
                  <a:cubicBezTo>
                    <a:pt x="5672050" y="1635319"/>
                    <a:pt x="5672212" y="1635319"/>
                    <a:pt x="5672406" y="1635416"/>
                  </a:cubicBezTo>
                  <a:cubicBezTo>
                    <a:pt x="5672568" y="1635480"/>
                    <a:pt x="5672730" y="1635319"/>
                    <a:pt x="5672891" y="1635254"/>
                  </a:cubicBezTo>
                  <a:cubicBezTo>
                    <a:pt x="5673053" y="1635157"/>
                    <a:pt x="5673215" y="1635060"/>
                    <a:pt x="5673312" y="1634995"/>
                  </a:cubicBezTo>
                  <a:cubicBezTo>
                    <a:pt x="5675705" y="1635998"/>
                    <a:pt x="5678260" y="1636483"/>
                    <a:pt x="5680265" y="1635060"/>
                  </a:cubicBezTo>
                  <a:cubicBezTo>
                    <a:pt x="5680330" y="1635157"/>
                    <a:pt x="5680330" y="1635254"/>
                    <a:pt x="5680427" y="1635254"/>
                  </a:cubicBezTo>
                  <a:cubicBezTo>
                    <a:pt x="5680491" y="1635254"/>
                    <a:pt x="5680588" y="1635319"/>
                    <a:pt x="5680750" y="1635319"/>
                  </a:cubicBezTo>
                  <a:cubicBezTo>
                    <a:pt x="5680847" y="1635319"/>
                    <a:pt x="5680912" y="1635157"/>
                    <a:pt x="5681009" y="1634995"/>
                  </a:cubicBezTo>
                  <a:cubicBezTo>
                    <a:pt x="5681171" y="1634478"/>
                    <a:pt x="5681332" y="1634478"/>
                    <a:pt x="5681494" y="1635480"/>
                  </a:cubicBezTo>
                  <a:cubicBezTo>
                    <a:pt x="5681494" y="1635642"/>
                    <a:pt x="5681656" y="1635804"/>
                    <a:pt x="5681753" y="1635998"/>
                  </a:cubicBezTo>
                  <a:cubicBezTo>
                    <a:pt x="5681753" y="1635577"/>
                    <a:pt x="5681753" y="1635157"/>
                    <a:pt x="5681753" y="1634478"/>
                  </a:cubicBezTo>
                  <a:cubicBezTo>
                    <a:pt x="5681914" y="1634575"/>
                    <a:pt x="5682011" y="1634737"/>
                    <a:pt x="5682141" y="1634898"/>
                  </a:cubicBezTo>
                  <a:cubicBezTo>
                    <a:pt x="5682238" y="1634575"/>
                    <a:pt x="5682400" y="1634575"/>
                    <a:pt x="5682561" y="1634316"/>
                  </a:cubicBezTo>
                  <a:cubicBezTo>
                    <a:pt x="5682755" y="1634090"/>
                    <a:pt x="5682917" y="1634090"/>
                    <a:pt x="5683079" y="1634413"/>
                  </a:cubicBezTo>
                  <a:cubicBezTo>
                    <a:pt x="5683079" y="1634478"/>
                    <a:pt x="5683143" y="1634478"/>
                    <a:pt x="5683143" y="1634413"/>
                  </a:cubicBezTo>
                  <a:cubicBezTo>
                    <a:pt x="5683402" y="1633831"/>
                    <a:pt x="5683661" y="1634090"/>
                    <a:pt x="5683984" y="1634154"/>
                  </a:cubicBezTo>
                  <a:cubicBezTo>
                    <a:pt x="5684146" y="1634251"/>
                    <a:pt x="5684308" y="1634316"/>
                    <a:pt x="5684405" y="1634154"/>
                  </a:cubicBezTo>
                  <a:cubicBezTo>
                    <a:pt x="5684987" y="1633669"/>
                    <a:pt x="5684987" y="1633669"/>
                    <a:pt x="5685634" y="1634672"/>
                  </a:cubicBezTo>
                  <a:cubicBezTo>
                    <a:pt x="5685731" y="1634737"/>
                    <a:pt x="5685795" y="1634737"/>
                    <a:pt x="5685795" y="1634737"/>
                  </a:cubicBezTo>
                  <a:cubicBezTo>
                    <a:pt x="5685795" y="1633831"/>
                    <a:pt x="5686151" y="1633993"/>
                    <a:pt x="5686216" y="1633734"/>
                  </a:cubicBezTo>
                  <a:cubicBezTo>
                    <a:pt x="5686378" y="1633508"/>
                    <a:pt x="5686636" y="1633508"/>
                    <a:pt x="5686798" y="1633346"/>
                  </a:cubicBezTo>
                  <a:cubicBezTo>
                    <a:pt x="5686895" y="1633249"/>
                    <a:pt x="5687057" y="1634154"/>
                    <a:pt x="5687218" y="1633508"/>
                  </a:cubicBezTo>
                  <a:cubicBezTo>
                    <a:pt x="5687380" y="1633831"/>
                    <a:pt x="5687477" y="1634090"/>
                    <a:pt x="5687606" y="1634478"/>
                  </a:cubicBezTo>
                  <a:cubicBezTo>
                    <a:pt x="5687801" y="1634251"/>
                    <a:pt x="5687865" y="1633572"/>
                    <a:pt x="5688027" y="1632925"/>
                  </a:cubicBezTo>
                  <a:cubicBezTo>
                    <a:pt x="5690776" y="1633508"/>
                    <a:pt x="5693428" y="1633928"/>
                    <a:pt x="5696144" y="1633734"/>
                  </a:cubicBezTo>
                  <a:cubicBezTo>
                    <a:pt x="5700381" y="1633508"/>
                    <a:pt x="5704521" y="1632667"/>
                    <a:pt x="5708660" y="1632925"/>
                  </a:cubicBezTo>
                  <a:cubicBezTo>
                    <a:pt x="5709663" y="1632990"/>
                    <a:pt x="5710730" y="1633184"/>
                    <a:pt x="5711733" y="1633249"/>
                  </a:cubicBezTo>
                  <a:cubicBezTo>
                    <a:pt x="5711797" y="1633411"/>
                    <a:pt x="5711797" y="1633831"/>
                    <a:pt x="5711894" y="1634090"/>
                  </a:cubicBezTo>
                  <a:cubicBezTo>
                    <a:pt x="5711894" y="1635060"/>
                    <a:pt x="5712056" y="1635804"/>
                    <a:pt x="5712315" y="1636548"/>
                  </a:cubicBezTo>
                  <a:cubicBezTo>
                    <a:pt x="5712315" y="1636063"/>
                    <a:pt x="5712380" y="1635642"/>
                    <a:pt x="5712380" y="1635157"/>
                  </a:cubicBezTo>
                  <a:cubicBezTo>
                    <a:pt x="5712121" y="1634737"/>
                    <a:pt x="5712056" y="1633993"/>
                    <a:pt x="5711959" y="1633249"/>
                  </a:cubicBezTo>
                  <a:lnTo>
                    <a:pt x="5712541" y="1633346"/>
                  </a:lnTo>
                  <a:lnTo>
                    <a:pt x="5712541" y="1633831"/>
                  </a:lnTo>
                  <a:cubicBezTo>
                    <a:pt x="5712541" y="1634154"/>
                    <a:pt x="5712703" y="1634413"/>
                    <a:pt x="5712800" y="1634737"/>
                  </a:cubicBezTo>
                  <a:lnTo>
                    <a:pt x="5712800" y="1634834"/>
                  </a:lnTo>
                  <a:cubicBezTo>
                    <a:pt x="5712800" y="1634898"/>
                    <a:pt x="5712800" y="1634898"/>
                    <a:pt x="5712703" y="1634995"/>
                  </a:cubicBezTo>
                  <a:cubicBezTo>
                    <a:pt x="5712962" y="1635254"/>
                    <a:pt x="5713123" y="1635480"/>
                    <a:pt x="5713382" y="1635804"/>
                  </a:cubicBezTo>
                  <a:cubicBezTo>
                    <a:pt x="5713382" y="1634995"/>
                    <a:pt x="5713285" y="1634090"/>
                    <a:pt x="5713285" y="1633346"/>
                  </a:cubicBezTo>
                  <a:cubicBezTo>
                    <a:pt x="5714288" y="1633346"/>
                    <a:pt x="5715193" y="1633184"/>
                    <a:pt x="5716099" y="1632667"/>
                  </a:cubicBezTo>
                  <a:cubicBezTo>
                    <a:pt x="5718848" y="1633508"/>
                    <a:pt x="5721888" y="1634251"/>
                    <a:pt x="5724216" y="1631502"/>
                  </a:cubicBezTo>
                  <a:cubicBezTo>
                    <a:pt x="5724313" y="1631600"/>
                    <a:pt x="5724378" y="1631761"/>
                    <a:pt x="5724475" y="1631923"/>
                  </a:cubicBezTo>
                  <a:cubicBezTo>
                    <a:pt x="5724799" y="1632764"/>
                    <a:pt x="5724863" y="1632343"/>
                    <a:pt x="5725057" y="1631761"/>
                  </a:cubicBezTo>
                  <a:cubicBezTo>
                    <a:pt x="5725122" y="1631923"/>
                    <a:pt x="5725219" y="1632085"/>
                    <a:pt x="5725381" y="1632246"/>
                  </a:cubicBezTo>
                  <a:cubicBezTo>
                    <a:pt x="5725478" y="1632408"/>
                    <a:pt x="5725801" y="1632764"/>
                    <a:pt x="5725866" y="1632667"/>
                  </a:cubicBezTo>
                  <a:cubicBezTo>
                    <a:pt x="5725963" y="1632602"/>
                    <a:pt x="5726027" y="1632343"/>
                    <a:pt x="5726124" y="1632408"/>
                  </a:cubicBezTo>
                  <a:cubicBezTo>
                    <a:pt x="5726286" y="1632925"/>
                    <a:pt x="5726383" y="1632764"/>
                    <a:pt x="5726545" y="1632925"/>
                  </a:cubicBezTo>
                  <a:cubicBezTo>
                    <a:pt x="5726610" y="1633087"/>
                    <a:pt x="5726804" y="1633249"/>
                    <a:pt x="5726868" y="1633346"/>
                  </a:cubicBezTo>
                  <a:cubicBezTo>
                    <a:pt x="5727030" y="1633411"/>
                    <a:pt x="5727030" y="1633411"/>
                    <a:pt x="5727030" y="1632505"/>
                  </a:cubicBezTo>
                  <a:cubicBezTo>
                    <a:pt x="5727030" y="1632343"/>
                    <a:pt x="5727030" y="1632085"/>
                    <a:pt x="5727127" y="1632020"/>
                  </a:cubicBezTo>
                  <a:cubicBezTo>
                    <a:pt x="5727192" y="1631858"/>
                    <a:pt x="5727289" y="1631761"/>
                    <a:pt x="5727353" y="1631664"/>
                  </a:cubicBezTo>
                  <a:cubicBezTo>
                    <a:pt x="5727612" y="1632408"/>
                    <a:pt x="5727612" y="1632505"/>
                    <a:pt x="5727871" y="1634090"/>
                  </a:cubicBezTo>
                  <a:cubicBezTo>
                    <a:pt x="5728194" y="1633993"/>
                    <a:pt x="5728033" y="1633184"/>
                    <a:pt x="5728033" y="1632408"/>
                  </a:cubicBezTo>
                  <a:lnTo>
                    <a:pt x="5728291" y="1632020"/>
                  </a:lnTo>
                  <a:cubicBezTo>
                    <a:pt x="5728518" y="1632343"/>
                    <a:pt x="5728679" y="1633508"/>
                    <a:pt x="5729003" y="1633184"/>
                  </a:cubicBezTo>
                  <a:cubicBezTo>
                    <a:pt x="5729100" y="1632602"/>
                    <a:pt x="5728938" y="1631664"/>
                    <a:pt x="5729262" y="1631341"/>
                  </a:cubicBezTo>
                  <a:cubicBezTo>
                    <a:pt x="5729617" y="1631017"/>
                    <a:pt x="5729747" y="1631179"/>
                    <a:pt x="5730102" y="1632505"/>
                  </a:cubicBezTo>
                  <a:cubicBezTo>
                    <a:pt x="5730102" y="1632667"/>
                    <a:pt x="5730199" y="1632828"/>
                    <a:pt x="5730264" y="1633346"/>
                  </a:cubicBezTo>
                  <a:cubicBezTo>
                    <a:pt x="5730361" y="1632602"/>
                    <a:pt x="5730102" y="1631600"/>
                    <a:pt x="5730361" y="1631664"/>
                  </a:cubicBezTo>
                  <a:cubicBezTo>
                    <a:pt x="5730588" y="1631761"/>
                    <a:pt x="5730749" y="1631502"/>
                    <a:pt x="5730943" y="1631179"/>
                  </a:cubicBezTo>
                  <a:cubicBezTo>
                    <a:pt x="5731008" y="1631017"/>
                    <a:pt x="5731267" y="1631858"/>
                    <a:pt x="5731331" y="1631276"/>
                  </a:cubicBezTo>
                  <a:cubicBezTo>
                    <a:pt x="5731331" y="1630920"/>
                    <a:pt x="5731493" y="1630694"/>
                    <a:pt x="5731493" y="1630435"/>
                  </a:cubicBezTo>
                  <a:cubicBezTo>
                    <a:pt x="5731590" y="1630274"/>
                    <a:pt x="5731590" y="1630274"/>
                    <a:pt x="5731687" y="1630177"/>
                  </a:cubicBezTo>
                  <a:cubicBezTo>
                    <a:pt x="5731816" y="1630532"/>
                    <a:pt x="5731914" y="1630920"/>
                    <a:pt x="5732075" y="1631341"/>
                  </a:cubicBezTo>
                  <a:cubicBezTo>
                    <a:pt x="5732075" y="1631276"/>
                    <a:pt x="5732172" y="1631276"/>
                    <a:pt x="5732172" y="1631276"/>
                  </a:cubicBezTo>
                  <a:cubicBezTo>
                    <a:pt x="5732269" y="1631017"/>
                    <a:pt x="5732269" y="1630694"/>
                    <a:pt x="5732431" y="1630759"/>
                  </a:cubicBezTo>
                  <a:cubicBezTo>
                    <a:pt x="5733078" y="1630856"/>
                    <a:pt x="5733078" y="1630759"/>
                    <a:pt x="5733401" y="1629853"/>
                  </a:cubicBezTo>
                  <a:cubicBezTo>
                    <a:pt x="5733563" y="1630177"/>
                    <a:pt x="5733660" y="1630435"/>
                    <a:pt x="5733886" y="1630856"/>
                  </a:cubicBezTo>
                  <a:cubicBezTo>
                    <a:pt x="5733983" y="1630597"/>
                    <a:pt x="5734080" y="1630435"/>
                    <a:pt x="5734080" y="1630112"/>
                  </a:cubicBezTo>
                  <a:cubicBezTo>
                    <a:pt x="5734080" y="1629691"/>
                    <a:pt x="5734080" y="1629594"/>
                    <a:pt x="5734145" y="1629594"/>
                  </a:cubicBezTo>
                  <a:cubicBezTo>
                    <a:pt x="5734242" y="1629594"/>
                    <a:pt x="5734404" y="1629594"/>
                    <a:pt x="5734501" y="1629433"/>
                  </a:cubicBezTo>
                  <a:cubicBezTo>
                    <a:pt x="5734663" y="1628948"/>
                    <a:pt x="5734889" y="1629045"/>
                    <a:pt x="5735212" y="1629109"/>
                  </a:cubicBezTo>
                  <a:cubicBezTo>
                    <a:pt x="5735406" y="1629206"/>
                    <a:pt x="5735568" y="1629433"/>
                    <a:pt x="5735633" y="1629368"/>
                  </a:cubicBezTo>
                  <a:cubicBezTo>
                    <a:pt x="5735730" y="1629206"/>
                    <a:pt x="5735891" y="1629109"/>
                    <a:pt x="5736053" y="1629530"/>
                  </a:cubicBezTo>
                  <a:cubicBezTo>
                    <a:pt x="5736053" y="1629594"/>
                    <a:pt x="5736150" y="1629594"/>
                    <a:pt x="5736150" y="1629594"/>
                  </a:cubicBezTo>
                  <a:cubicBezTo>
                    <a:pt x="5736150" y="1628462"/>
                    <a:pt x="5736635" y="1629271"/>
                    <a:pt x="5736894" y="1628851"/>
                  </a:cubicBezTo>
                  <a:cubicBezTo>
                    <a:pt x="5737056" y="1628527"/>
                    <a:pt x="5737476" y="1628948"/>
                    <a:pt x="5737800" y="1629045"/>
                  </a:cubicBezTo>
                  <a:cubicBezTo>
                    <a:pt x="5737897" y="1629271"/>
                    <a:pt x="5737961" y="1629530"/>
                    <a:pt x="5737961" y="1629788"/>
                  </a:cubicBezTo>
                  <a:cubicBezTo>
                    <a:pt x="5738026" y="1629271"/>
                    <a:pt x="5738382" y="1629691"/>
                    <a:pt x="5738543" y="1629530"/>
                  </a:cubicBezTo>
                  <a:cubicBezTo>
                    <a:pt x="5738543" y="1629530"/>
                    <a:pt x="5738543" y="1629368"/>
                    <a:pt x="5738640" y="1629271"/>
                  </a:cubicBezTo>
                  <a:cubicBezTo>
                    <a:pt x="5738802" y="1629530"/>
                    <a:pt x="5738867" y="1629853"/>
                    <a:pt x="5739029" y="1630177"/>
                  </a:cubicBezTo>
                  <a:cubicBezTo>
                    <a:pt x="5739029" y="1630112"/>
                    <a:pt x="5739126" y="1629950"/>
                    <a:pt x="5739223" y="1629853"/>
                  </a:cubicBezTo>
                  <a:cubicBezTo>
                    <a:pt x="5739287" y="1629853"/>
                    <a:pt x="5739352" y="1629950"/>
                    <a:pt x="5739449" y="1629950"/>
                  </a:cubicBezTo>
                  <a:cubicBezTo>
                    <a:pt x="5739449" y="1630112"/>
                    <a:pt x="5739449" y="1630338"/>
                    <a:pt x="5739449" y="1630532"/>
                  </a:cubicBezTo>
                  <a:cubicBezTo>
                    <a:pt x="5739449" y="1630694"/>
                    <a:pt x="5739352" y="1630759"/>
                    <a:pt x="5739352" y="1631017"/>
                  </a:cubicBezTo>
                  <a:cubicBezTo>
                    <a:pt x="5739708" y="1631600"/>
                    <a:pt x="5739772" y="1631341"/>
                    <a:pt x="5739869" y="1630920"/>
                  </a:cubicBezTo>
                  <a:cubicBezTo>
                    <a:pt x="5739869" y="1630532"/>
                    <a:pt x="5739966" y="1630112"/>
                    <a:pt x="5739869" y="1629594"/>
                  </a:cubicBezTo>
                  <a:cubicBezTo>
                    <a:pt x="5739869" y="1628851"/>
                    <a:pt x="5739966" y="1628624"/>
                    <a:pt x="5740290" y="1629045"/>
                  </a:cubicBezTo>
                  <a:cubicBezTo>
                    <a:pt x="5740355" y="1629206"/>
                    <a:pt x="5740549" y="1628851"/>
                    <a:pt x="5740613" y="1628689"/>
                  </a:cubicBezTo>
                  <a:cubicBezTo>
                    <a:pt x="5740775" y="1628107"/>
                    <a:pt x="5740775" y="1628107"/>
                    <a:pt x="5741357" y="1629109"/>
                  </a:cubicBezTo>
                  <a:lnTo>
                    <a:pt x="5741357" y="1627783"/>
                  </a:lnTo>
                  <a:cubicBezTo>
                    <a:pt x="5741519" y="1628204"/>
                    <a:pt x="5741680" y="1628462"/>
                    <a:pt x="5741680" y="1628462"/>
                  </a:cubicBezTo>
                  <a:cubicBezTo>
                    <a:pt x="5741842" y="1628107"/>
                    <a:pt x="5742263" y="1628689"/>
                    <a:pt x="5742360" y="1628107"/>
                  </a:cubicBezTo>
                  <a:cubicBezTo>
                    <a:pt x="5742424" y="1627622"/>
                    <a:pt x="5742683" y="1628689"/>
                    <a:pt x="5742683" y="1628268"/>
                  </a:cubicBezTo>
                  <a:cubicBezTo>
                    <a:pt x="5742683" y="1627945"/>
                    <a:pt x="5742780" y="1627880"/>
                    <a:pt x="5742942" y="1627945"/>
                  </a:cubicBezTo>
                  <a:cubicBezTo>
                    <a:pt x="5743362" y="1628107"/>
                    <a:pt x="5743589" y="1628042"/>
                    <a:pt x="5743750" y="1627201"/>
                  </a:cubicBezTo>
                  <a:cubicBezTo>
                    <a:pt x="5744009" y="1627783"/>
                    <a:pt x="5744171" y="1628204"/>
                    <a:pt x="5744429" y="1628689"/>
                  </a:cubicBezTo>
                  <a:cubicBezTo>
                    <a:pt x="5744429" y="1628527"/>
                    <a:pt x="5744429" y="1628462"/>
                    <a:pt x="5744494" y="1628365"/>
                  </a:cubicBezTo>
                  <a:cubicBezTo>
                    <a:pt x="5744494" y="1627783"/>
                    <a:pt x="5744591" y="1627719"/>
                    <a:pt x="5744850" y="1627945"/>
                  </a:cubicBezTo>
                  <a:cubicBezTo>
                    <a:pt x="5745432" y="1628462"/>
                    <a:pt x="5745561" y="1628365"/>
                    <a:pt x="5745982" y="1627622"/>
                  </a:cubicBezTo>
                  <a:lnTo>
                    <a:pt x="5746241" y="1627719"/>
                  </a:lnTo>
                  <a:cubicBezTo>
                    <a:pt x="5746338" y="1627945"/>
                    <a:pt x="5746402" y="1628107"/>
                    <a:pt x="5746564" y="1628268"/>
                  </a:cubicBezTo>
                  <a:cubicBezTo>
                    <a:pt x="5746758" y="1628462"/>
                    <a:pt x="5746823" y="1628527"/>
                    <a:pt x="5746984" y="1628689"/>
                  </a:cubicBezTo>
                  <a:cubicBezTo>
                    <a:pt x="5746920" y="1628462"/>
                    <a:pt x="5746823" y="1628107"/>
                    <a:pt x="5746758" y="1627945"/>
                  </a:cubicBezTo>
                  <a:lnTo>
                    <a:pt x="5746758" y="1627880"/>
                  </a:lnTo>
                  <a:cubicBezTo>
                    <a:pt x="5746984" y="1627945"/>
                    <a:pt x="5747243" y="1627945"/>
                    <a:pt x="5747405" y="1628042"/>
                  </a:cubicBezTo>
                  <a:cubicBezTo>
                    <a:pt x="5747502" y="1628462"/>
                    <a:pt x="5747502" y="1628786"/>
                    <a:pt x="5747405" y="1629109"/>
                  </a:cubicBezTo>
                  <a:cubicBezTo>
                    <a:pt x="5747567" y="1629368"/>
                    <a:pt x="5747631" y="1629530"/>
                    <a:pt x="5747567" y="1628948"/>
                  </a:cubicBezTo>
                  <a:cubicBezTo>
                    <a:pt x="5747567" y="1628624"/>
                    <a:pt x="5747502" y="1628365"/>
                    <a:pt x="5747502" y="1628107"/>
                  </a:cubicBezTo>
                  <a:cubicBezTo>
                    <a:pt x="5748310" y="1628204"/>
                    <a:pt x="5749054" y="1628107"/>
                    <a:pt x="5749636" y="1627622"/>
                  </a:cubicBezTo>
                  <a:cubicBezTo>
                    <a:pt x="5750121" y="1627201"/>
                    <a:pt x="5750542" y="1626619"/>
                    <a:pt x="5750962" y="1625875"/>
                  </a:cubicBezTo>
                  <a:cubicBezTo>
                    <a:pt x="5751124" y="1625972"/>
                    <a:pt x="5751383" y="1625972"/>
                    <a:pt x="5751544" y="1625972"/>
                  </a:cubicBezTo>
                  <a:lnTo>
                    <a:pt x="5751771" y="1626554"/>
                  </a:lnTo>
                  <a:cubicBezTo>
                    <a:pt x="5751868" y="1626393"/>
                    <a:pt x="5751965" y="1626134"/>
                    <a:pt x="5752030" y="1625875"/>
                  </a:cubicBezTo>
                  <a:lnTo>
                    <a:pt x="5752547" y="1625713"/>
                  </a:lnTo>
                  <a:lnTo>
                    <a:pt x="5752870" y="1626716"/>
                  </a:lnTo>
                  <a:lnTo>
                    <a:pt x="5752967" y="1626716"/>
                  </a:lnTo>
                  <a:lnTo>
                    <a:pt x="5752612" y="1625713"/>
                  </a:lnTo>
                  <a:lnTo>
                    <a:pt x="5755264" y="1624905"/>
                  </a:lnTo>
                  <a:cubicBezTo>
                    <a:pt x="5755361" y="1625067"/>
                    <a:pt x="5755425" y="1625131"/>
                    <a:pt x="5755522" y="1625293"/>
                  </a:cubicBezTo>
                  <a:cubicBezTo>
                    <a:pt x="5755522" y="1625131"/>
                    <a:pt x="5755425" y="1624970"/>
                    <a:pt x="5755425" y="1624905"/>
                  </a:cubicBezTo>
                  <a:lnTo>
                    <a:pt x="5756687" y="1624485"/>
                  </a:lnTo>
                  <a:lnTo>
                    <a:pt x="5756687" y="1624549"/>
                  </a:lnTo>
                  <a:lnTo>
                    <a:pt x="5756687" y="1624485"/>
                  </a:lnTo>
                  <a:lnTo>
                    <a:pt x="5757851" y="1624064"/>
                  </a:lnTo>
                  <a:lnTo>
                    <a:pt x="5757916" y="1624226"/>
                  </a:lnTo>
                  <a:cubicBezTo>
                    <a:pt x="5758077" y="1624387"/>
                    <a:pt x="5757980" y="1624129"/>
                    <a:pt x="5758077" y="1623967"/>
                  </a:cubicBezTo>
                  <a:lnTo>
                    <a:pt x="5758174" y="1623967"/>
                  </a:lnTo>
                  <a:cubicBezTo>
                    <a:pt x="5758174" y="1623967"/>
                    <a:pt x="5758239" y="1623967"/>
                    <a:pt x="5758239" y="1624064"/>
                  </a:cubicBezTo>
                  <a:cubicBezTo>
                    <a:pt x="5758336" y="1624129"/>
                    <a:pt x="5758336" y="1624129"/>
                    <a:pt x="5758401" y="1624064"/>
                  </a:cubicBezTo>
                  <a:lnTo>
                    <a:pt x="5758498" y="1623805"/>
                  </a:lnTo>
                  <a:lnTo>
                    <a:pt x="5762379" y="1622641"/>
                  </a:lnTo>
                  <a:lnTo>
                    <a:pt x="5762476" y="1622738"/>
                  </a:lnTo>
                  <a:cubicBezTo>
                    <a:pt x="5762896" y="1623320"/>
                    <a:pt x="5762961" y="1623159"/>
                    <a:pt x="5762799" y="1622479"/>
                  </a:cubicBezTo>
                  <a:lnTo>
                    <a:pt x="5763543" y="1622253"/>
                  </a:lnTo>
                  <a:lnTo>
                    <a:pt x="5763802" y="1622835"/>
                  </a:lnTo>
                  <a:cubicBezTo>
                    <a:pt x="5763802" y="1622576"/>
                    <a:pt x="5763866" y="1622318"/>
                    <a:pt x="5763866" y="1622156"/>
                  </a:cubicBezTo>
                  <a:lnTo>
                    <a:pt x="5765031" y="1621833"/>
                  </a:lnTo>
                  <a:cubicBezTo>
                    <a:pt x="5765289" y="1621897"/>
                    <a:pt x="5765451" y="1621833"/>
                    <a:pt x="5765548" y="1621671"/>
                  </a:cubicBezTo>
                  <a:lnTo>
                    <a:pt x="5766033" y="1621509"/>
                  </a:lnTo>
                  <a:lnTo>
                    <a:pt x="5766518" y="1622253"/>
                  </a:lnTo>
                  <a:cubicBezTo>
                    <a:pt x="5766518" y="1622253"/>
                    <a:pt x="5766615" y="1622253"/>
                    <a:pt x="5766615" y="1622156"/>
                  </a:cubicBezTo>
                  <a:cubicBezTo>
                    <a:pt x="5766518" y="1621574"/>
                    <a:pt x="5766615" y="1621153"/>
                    <a:pt x="5766939" y="1621250"/>
                  </a:cubicBezTo>
                  <a:cubicBezTo>
                    <a:pt x="5767036" y="1621250"/>
                    <a:pt x="5767197" y="1621412"/>
                    <a:pt x="5767262" y="1621509"/>
                  </a:cubicBezTo>
                  <a:cubicBezTo>
                    <a:pt x="5767262" y="1621412"/>
                    <a:pt x="5767262" y="1621250"/>
                    <a:pt x="5767262" y="1621089"/>
                  </a:cubicBezTo>
                  <a:lnTo>
                    <a:pt x="5767456" y="1621089"/>
                  </a:lnTo>
                  <a:cubicBezTo>
                    <a:pt x="5767521" y="1621153"/>
                    <a:pt x="5767521" y="1621153"/>
                    <a:pt x="5767521" y="1621089"/>
                  </a:cubicBezTo>
                  <a:lnTo>
                    <a:pt x="5767683" y="1620992"/>
                  </a:lnTo>
                  <a:cubicBezTo>
                    <a:pt x="5768006" y="1621412"/>
                    <a:pt x="5768006" y="1620992"/>
                    <a:pt x="5768103" y="1620830"/>
                  </a:cubicBezTo>
                  <a:lnTo>
                    <a:pt x="5768750" y="1620571"/>
                  </a:lnTo>
                  <a:lnTo>
                    <a:pt x="5769914" y="1622997"/>
                  </a:lnTo>
                  <a:lnTo>
                    <a:pt x="5769914" y="1623061"/>
                  </a:lnTo>
                  <a:cubicBezTo>
                    <a:pt x="5769914" y="1622900"/>
                    <a:pt x="5769849" y="1622835"/>
                    <a:pt x="5769849" y="1622641"/>
                  </a:cubicBezTo>
                  <a:cubicBezTo>
                    <a:pt x="5769688" y="1621833"/>
                    <a:pt x="5769688" y="1621833"/>
                    <a:pt x="5770076" y="1622156"/>
                  </a:cubicBezTo>
                  <a:cubicBezTo>
                    <a:pt x="5770658" y="1622576"/>
                    <a:pt x="5770917" y="1622479"/>
                    <a:pt x="5771078" y="1621897"/>
                  </a:cubicBezTo>
                  <a:cubicBezTo>
                    <a:pt x="5771078" y="1621833"/>
                    <a:pt x="5770917" y="1621412"/>
                    <a:pt x="5770917" y="1621250"/>
                  </a:cubicBezTo>
                  <a:cubicBezTo>
                    <a:pt x="5770917" y="1621153"/>
                    <a:pt x="5771078" y="1621250"/>
                    <a:pt x="5771078" y="1621153"/>
                  </a:cubicBezTo>
                  <a:cubicBezTo>
                    <a:pt x="5771014" y="1620668"/>
                    <a:pt x="5771758" y="1621833"/>
                    <a:pt x="5771434" y="1620927"/>
                  </a:cubicBezTo>
                  <a:cubicBezTo>
                    <a:pt x="5771758" y="1621250"/>
                    <a:pt x="5771499" y="1620248"/>
                    <a:pt x="5771919" y="1620927"/>
                  </a:cubicBezTo>
                  <a:cubicBezTo>
                    <a:pt x="5772081" y="1620668"/>
                    <a:pt x="5772340" y="1620410"/>
                    <a:pt x="5772501" y="1619989"/>
                  </a:cubicBezTo>
                  <a:cubicBezTo>
                    <a:pt x="5772566" y="1619827"/>
                    <a:pt x="5772501" y="1619666"/>
                    <a:pt x="5772825" y="1619989"/>
                  </a:cubicBezTo>
                  <a:cubicBezTo>
                    <a:pt x="5772889" y="1620086"/>
                    <a:pt x="5772986" y="1620183"/>
                    <a:pt x="5772986" y="1620086"/>
                  </a:cubicBezTo>
                  <a:cubicBezTo>
                    <a:pt x="5772889" y="1619439"/>
                    <a:pt x="5773569" y="1619924"/>
                    <a:pt x="5773730" y="1619601"/>
                  </a:cubicBezTo>
                  <a:cubicBezTo>
                    <a:pt x="5773730" y="1619439"/>
                    <a:pt x="5773730" y="1619342"/>
                    <a:pt x="5773730" y="1619181"/>
                  </a:cubicBezTo>
                  <a:lnTo>
                    <a:pt x="5774636" y="1618922"/>
                  </a:lnTo>
                  <a:cubicBezTo>
                    <a:pt x="5774733" y="1619019"/>
                    <a:pt x="5774733" y="1619084"/>
                    <a:pt x="5774798" y="1619181"/>
                  </a:cubicBezTo>
                  <a:cubicBezTo>
                    <a:pt x="5774959" y="1619245"/>
                    <a:pt x="5774895" y="1619019"/>
                    <a:pt x="5774798" y="1618857"/>
                  </a:cubicBezTo>
                  <a:cubicBezTo>
                    <a:pt x="5776803" y="1618275"/>
                    <a:pt x="5778873" y="1617758"/>
                    <a:pt x="5780942" y="1617272"/>
                  </a:cubicBezTo>
                  <a:cubicBezTo>
                    <a:pt x="5781007" y="1617272"/>
                    <a:pt x="5781104" y="1617175"/>
                    <a:pt x="5781169" y="1617175"/>
                  </a:cubicBezTo>
                  <a:cubicBezTo>
                    <a:pt x="5782171" y="1616949"/>
                    <a:pt x="5783239" y="1616690"/>
                    <a:pt x="5784241" y="1616432"/>
                  </a:cubicBezTo>
                  <a:cubicBezTo>
                    <a:pt x="5786828" y="1615849"/>
                    <a:pt x="5789383" y="1615203"/>
                    <a:pt x="5792035" y="1614621"/>
                  </a:cubicBezTo>
                  <a:lnTo>
                    <a:pt x="5792132" y="1614718"/>
                  </a:lnTo>
                  <a:cubicBezTo>
                    <a:pt x="5792520" y="1615106"/>
                    <a:pt x="5792941" y="1615526"/>
                    <a:pt x="5793264" y="1615849"/>
                  </a:cubicBezTo>
                  <a:cubicBezTo>
                    <a:pt x="5793200" y="1616044"/>
                    <a:pt x="5793264" y="1616367"/>
                    <a:pt x="5793588" y="1616852"/>
                  </a:cubicBezTo>
                  <a:cubicBezTo>
                    <a:pt x="5794105" y="1617693"/>
                    <a:pt x="5794590" y="1618178"/>
                    <a:pt x="5795269" y="1618598"/>
                  </a:cubicBezTo>
                  <a:cubicBezTo>
                    <a:pt x="5794849" y="1617855"/>
                    <a:pt x="5794429" y="1617175"/>
                    <a:pt x="5794105" y="1616432"/>
                  </a:cubicBezTo>
                  <a:cubicBezTo>
                    <a:pt x="5794590" y="1616787"/>
                    <a:pt x="5795269" y="1617596"/>
                    <a:pt x="5795431" y="1617272"/>
                  </a:cubicBezTo>
                  <a:cubicBezTo>
                    <a:pt x="5795916" y="1617855"/>
                    <a:pt x="5796434" y="1618275"/>
                    <a:pt x="5796822" y="1618857"/>
                  </a:cubicBezTo>
                  <a:cubicBezTo>
                    <a:pt x="5797404" y="1619827"/>
                    <a:pt x="5797986" y="1620765"/>
                    <a:pt x="5798568" y="1621671"/>
                  </a:cubicBezTo>
                  <a:cubicBezTo>
                    <a:pt x="5798665" y="1621736"/>
                    <a:pt x="5798665" y="1621833"/>
                    <a:pt x="5798730" y="1621897"/>
                  </a:cubicBezTo>
                  <a:lnTo>
                    <a:pt x="5798665" y="1621833"/>
                  </a:lnTo>
                  <a:cubicBezTo>
                    <a:pt x="5798665" y="1621897"/>
                    <a:pt x="5798665" y="1622059"/>
                    <a:pt x="5798827" y="1622156"/>
                  </a:cubicBezTo>
                  <a:cubicBezTo>
                    <a:pt x="5798568" y="1622156"/>
                    <a:pt x="5798406" y="1622253"/>
                    <a:pt x="5798892" y="1622835"/>
                  </a:cubicBezTo>
                  <a:cubicBezTo>
                    <a:pt x="5798892" y="1622641"/>
                    <a:pt x="5798892" y="1622479"/>
                    <a:pt x="5798827" y="1622156"/>
                  </a:cubicBezTo>
                  <a:lnTo>
                    <a:pt x="5798892" y="1622156"/>
                  </a:lnTo>
                  <a:cubicBezTo>
                    <a:pt x="5799247" y="1622835"/>
                    <a:pt x="5799571" y="1623385"/>
                    <a:pt x="5799894" y="1623967"/>
                  </a:cubicBezTo>
                  <a:cubicBezTo>
                    <a:pt x="5799732" y="1624226"/>
                    <a:pt x="5799474" y="1624387"/>
                    <a:pt x="5799247" y="1624646"/>
                  </a:cubicBezTo>
                  <a:lnTo>
                    <a:pt x="5798989" y="1624485"/>
                  </a:lnTo>
                  <a:lnTo>
                    <a:pt x="5799053" y="1624808"/>
                  </a:lnTo>
                  <a:lnTo>
                    <a:pt x="5798827" y="1624970"/>
                  </a:lnTo>
                  <a:cubicBezTo>
                    <a:pt x="5797921" y="1624129"/>
                    <a:pt x="5797727" y="1624064"/>
                    <a:pt x="5798148" y="1624970"/>
                  </a:cubicBezTo>
                  <a:cubicBezTo>
                    <a:pt x="5797824" y="1624711"/>
                    <a:pt x="5797404" y="1624485"/>
                    <a:pt x="5797080" y="1624226"/>
                  </a:cubicBezTo>
                  <a:cubicBezTo>
                    <a:pt x="5797080" y="1624387"/>
                    <a:pt x="5797177" y="1624711"/>
                    <a:pt x="5797080" y="1624808"/>
                  </a:cubicBezTo>
                  <a:cubicBezTo>
                    <a:pt x="5796983" y="1625067"/>
                    <a:pt x="5796498" y="1624646"/>
                    <a:pt x="5796078" y="1624387"/>
                  </a:cubicBezTo>
                  <a:cubicBezTo>
                    <a:pt x="5795916" y="1624064"/>
                    <a:pt x="5795754" y="1623805"/>
                    <a:pt x="5795496" y="1623644"/>
                  </a:cubicBezTo>
                  <a:cubicBezTo>
                    <a:pt x="5795431" y="1623579"/>
                    <a:pt x="5795431" y="1623385"/>
                    <a:pt x="5795269" y="1623320"/>
                  </a:cubicBezTo>
                  <a:cubicBezTo>
                    <a:pt x="5795269" y="1623482"/>
                    <a:pt x="5795269" y="1623644"/>
                    <a:pt x="5795269" y="1623805"/>
                  </a:cubicBezTo>
                  <a:cubicBezTo>
                    <a:pt x="5795269" y="1623967"/>
                    <a:pt x="5795269" y="1624129"/>
                    <a:pt x="5795269" y="1624387"/>
                  </a:cubicBezTo>
                  <a:cubicBezTo>
                    <a:pt x="5795269" y="1624485"/>
                    <a:pt x="5795496" y="1624808"/>
                    <a:pt x="5795754" y="1625228"/>
                  </a:cubicBezTo>
                  <a:cubicBezTo>
                    <a:pt x="5795269" y="1624808"/>
                    <a:pt x="5795108" y="1624970"/>
                    <a:pt x="5794687" y="1624646"/>
                  </a:cubicBezTo>
                  <a:cubicBezTo>
                    <a:pt x="5794429" y="1624485"/>
                    <a:pt x="5794170" y="1624129"/>
                    <a:pt x="5793782" y="1623385"/>
                  </a:cubicBezTo>
                  <a:cubicBezTo>
                    <a:pt x="5793943" y="1623967"/>
                    <a:pt x="5794105" y="1624323"/>
                    <a:pt x="5794170" y="1624485"/>
                  </a:cubicBezTo>
                  <a:cubicBezTo>
                    <a:pt x="5794170" y="1624711"/>
                    <a:pt x="5794170" y="1624905"/>
                    <a:pt x="5794105" y="1625067"/>
                  </a:cubicBezTo>
                  <a:cubicBezTo>
                    <a:pt x="5793588" y="1624549"/>
                    <a:pt x="5793200" y="1624129"/>
                    <a:pt x="5792617" y="1623579"/>
                  </a:cubicBezTo>
                  <a:cubicBezTo>
                    <a:pt x="5792779" y="1624064"/>
                    <a:pt x="5792844" y="1624387"/>
                    <a:pt x="5792941" y="1624549"/>
                  </a:cubicBezTo>
                  <a:cubicBezTo>
                    <a:pt x="5793264" y="1625131"/>
                    <a:pt x="5793426" y="1625455"/>
                    <a:pt x="5793523" y="1625875"/>
                  </a:cubicBezTo>
                  <a:lnTo>
                    <a:pt x="5793361" y="1626037"/>
                  </a:lnTo>
                  <a:lnTo>
                    <a:pt x="5792100" y="1624646"/>
                  </a:lnTo>
                  <a:cubicBezTo>
                    <a:pt x="5792520" y="1625131"/>
                    <a:pt x="5792779" y="1625810"/>
                    <a:pt x="5793167" y="1626393"/>
                  </a:cubicBezTo>
                  <a:cubicBezTo>
                    <a:pt x="5793038" y="1626619"/>
                    <a:pt x="5792941" y="1626878"/>
                    <a:pt x="5792941" y="1627298"/>
                  </a:cubicBezTo>
                  <a:cubicBezTo>
                    <a:pt x="5792682" y="1627201"/>
                    <a:pt x="5792617" y="1627298"/>
                    <a:pt x="5792682" y="1627719"/>
                  </a:cubicBezTo>
                  <a:cubicBezTo>
                    <a:pt x="5792682" y="1627783"/>
                    <a:pt x="5792682" y="1627880"/>
                    <a:pt x="5792682" y="1627945"/>
                  </a:cubicBezTo>
                  <a:lnTo>
                    <a:pt x="5790127" y="1629271"/>
                  </a:lnTo>
                  <a:lnTo>
                    <a:pt x="5789868" y="1629109"/>
                  </a:lnTo>
                  <a:cubicBezTo>
                    <a:pt x="5789965" y="1629206"/>
                    <a:pt x="5789965" y="1629271"/>
                    <a:pt x="5789965" y="1629368"/>
                  </a:cubicBezTo>
                  <a:lnTo>
                    <a:pt x="5788963" y="1629853"/>
                  </a:lnTo>
                  <a:cubicBezTo>
                    <a:pt x="5788639" y="1629950"/>
                    <a:pt x="5788316" y="1630015"/>
                    <a:pt x="5788057" y="1630112"/>
                  </a:cubicBezTo>
                  <a:lnTo>
                    <a:pt x="5787960" y="1630015"/>
                  </a:lnTo>
                  <a:cubicBezTo>
                    <a:pt x="5787896" y="1629950"/>
                    <a:pt x="5787799" y="1630015"/>
                    <a:pt x="5787734" y="1630015"/>
                  </a:cubicBezTo>
                  <a:lnTo>
                    <a:pt x="5787799" y="1630177"/>
                  </a:lnTo>
                  <a:cubicBezTo>
                    <a:pt x="5786085" y="1629691"/>
                    <a:pt x="5785244" y="1630177"/>
                    <a:pt x="5784500" y="1630694"/>
                  </a:cubicBezTo>
                  <a:close/>
                  <a:moveTo>
                    <a:pt x="5207279" y="2367776"/>
                  </a:moveTo>
                  <a:cubicBezTo>
                    <a:pt x="5207182" y="2368358"/>
                    <a:pt x="5207344" y="2368358"/>
                    <a:pt x="5207408" y="2368196"/>
                  </a:cubicBezTo>
                  <a:lnTo>
                    <a:pt x="5207506" y="2366870"/>
                  </a:lnTo>
                  <a:lnTo>
                    <a:pt x="5207408" y="2366644"/>
                  </a:lnTo>
                  <a:cubicBezTo>
                    <a:pt x="5207408" y="2367129"/>
                    <a:pt x="5207344" y="2367453"/>
                    <a:pt x="5207279" y="2367776"/>
                  </a:cubicBezTo>
                  <a:close/>
                  <a:moveTo>
                    <a:pt x="5268695" y="2366062"/>
                  </a:moveTo>
                  <a:cubicBezTo>
                    <a:pt x="5268792" y="2366547"/>
                    <a:pt x="5268856" y="2367032"/>
                    <a:pt x="5268953" y="2367776"/>
                  </a:cubicBezTo>
                  <a:cubicBezTo>
                    <a:pt x="5269115" y="2366644"/>
                    <a:pt x="5269115" y="2366385"/>
                    <a:pt x="5268695" y="2366062"/>
                  </a:cubicBezTo>
                  <a:close/>
                  <a:moveTo>
                    <a:pt x="5286741" y="2361566"/>
                  </a:moveTo>
                  <a:cubicBezTo>
                    <a:pt x="5286805" y="2361340"/>
                    <a:pt x="5286805" y="2361178"/>
                    <a:pt x="5286902" y="2360823"/>
                  </a:cubicBezTo>
                  <a:cubicBezTo>
                    <a:pt x="5286579" y="2360758"/>
                    <a:pt x="5286417" y="2360920"/>
                    <a:pt x="5286741" y="2361566"/>
                  </a:cubicBezTo>
                  <a:close/>
                  <a:moveTo>
                    <a:pt x="5203786" y="2368520"/>
                  </a:moveTo>
                  <a:cubicBezTo>
                    <a:pt x="5203786" y="2368779"/>
                    <a:pt x="5203786" y="2368876"/>
                    <a:pt x="5203689" y="2369199"/>
                  </a:cubicBezTo>
                  <a:cubicBezTo>
                    <a:pt x="5203948" y="2368617"/>
                    <a:pt x="5204013" y="2368293"/>
                    <a:pt x="5204110" y="2368132"/>
                  </a:cubicBezTo>
                  <a:cubicBezTo>
                    <a:pt x="5204271" y="2367873"/>
                    <a:pt x="5204368" y="2367873"/>
                    <a:pt x="5204530" y="2367711"/>
                  </a:cubicBezTo>
                  <a:cubicBezTo>
                    <a:pt x="5204627" y="2368358"/>
                    <a:pt x="5204692" y="2369037"/>
                    <a:pt x="5204789" y="2369781"/>
                  </a:cubicBezTo>
                  <a:cubicBezTo>
                    <a:pt x="5204951" y="2369264"/>
                    <a:pt x="5205112" y="2369037"/>
                    <a:pt x="5205209" y="2368779"/>
                  </a:cubicBezTo>
                  <a:cubicBezTo>
                    <a:pt x="5205274" y="2368132"/>
                    <a:pt x="5205339" y="2367711"/>
                    <a:pt x="5205533" y="2367453"/>
                  </a:cubicBezTo>
                  <a:lnTo>
                    <a:pt x="5205759" y="2367453"/>
                  </a:lnTo>
                  <a:lnTo>
                    <a:pt x="5205856" y="2369361"/>
                  </a:lnTo>
                  <a:cubicBezTo>
                    <a:pt x="5205856" y="2368714"/>
                    <a:pt x="5206018" y="2367970"/>
                    <a:pt x="5206083" y="2367388"/>
                  </a:cubicBezTo>
                  <a:cubicBezTo>
                    <a:pt x="5206341" y="2367291"/>
                    <a:pt x="5206600" y="2367129"/>
                    <a:pt x="5206859" y="2366806"/>
                  </a:cubicBezTo>
                  <a:cubicBezTo>
                    <a:pt x="5206923" y="2367032"/>
                    <a:pt x="5207085" y="2366967"/>
                    <a:pt x="5207182" y="2366644"/>
                  </a:cubicBezTo>
                  <a:cubicBezTo>
                    <a:pt x="5207279" y="2366547"/>
                    <a:pt x="5207279" y="2366450"/>
                    <a:pt x="5207344" y="2366385"/>
                  </a:cubicBezTo>
                  <a:cubicBezTo>
                    <a:pt x="5208249" y="2366547"/>
                    <a:pt x="5209155" y="2366644"/>
                    <a:pt x="5210093" y="2366709"/>
                  </a:cubicBezTo>
                  <a:cubicBezTo>
                    <a:pt x="5210157" y="2366806"/>
                    <a:pt x="5210157" y="2366870"/>
                    <a:pt x="5210222" y="2367032"/>
                  </a:cubicBezTo>
                  <a:cubicBezTo>
                    <a:pt x="5210222" y="2366870"/>
                    <a:pt x="5210319" y="2366870"/>
                    <a:pt x="5210319" y="2366806"/>
                  </a:cubicBezTo>
                  <a:lnTo>
                    <a:pt x="5211419" y="2366870"/>
                  </a:lnTo>
                  <a:cubicBezTo>
                    <a:pt x="5211742" y="2366967"/>
                    <a:pt x="5212066" y="2367032"/>
                    <a:pt x="5212292" y="2367129"/>
                  </a:cubicBezTo>
                  <a:lnTo>
                    <a:pt x="5212292" y="2367194"/>
                  </a:lnTo>
                  <a:cubicBezTo>
                    <a:pt x="5212292" y="2367291"/>
                    <a:pt x="5212389" y="2367291"/>
                    <a:pt x="5212486" y="2367291"/>
                  </a:cubicBezTo>
                  <a:lnTo>
                    <a:pt x="5212486" y="2367129"/>
                  </a:lnTo>
                  <a:cubicBezTo>
                    <a:pt x="5213489" y="2367291"/>
                    <a:pt x="5214459" y="2367291"/>
                    <a:pt x="5215461" y="2367129"/>
                  </a:cubicBezTo>
                  <a:cubicBezTo>
                    <a:pt x="5217208" y="2367291"/>
                    <a:pt x="5218954" y="2367453"/>
                    <a:pt x="5220765" y="2367873"/>
                  </a:cubicBezTo>
                  <a:cubicBezTo>
                    <a:pt x="5221412" y="2368617"/>
                    <a:pt x="5222156" y="2369037"/>
                    <a:pt x="5222900" y="2368940"/>
                  </a:cubicBezTo>
                  <a:cubicBezTo>
                    <a:pt x="5227880" y="2368455"/>
                    <a:pt x="5232764" y="2368779"/>
                    <a:pt x="5237130" y="2365124"/>
                  </a:cubicBezTo>
                  <a:cubicBezTo>
                    <a:pt x="5237227" y="2365059"/>
                    <a:pt x="5237324" y="2364962"/>
                    <a:pt x="5237324" y="2364898"/>
                  </a:cubicBezTo>
                  <a:cubicBezTo>
                    <a:pt x="5237389" y="2365059"/>
                    <a:pt x="5237486" y="2365318"/>
                    <a:pt x="5237583" y="2365544"/>
                  </a:cubicBezTo>
                  <a:cubicBezTo>
                    <a:pt x="5237583" y="2365318"/>
                    <a:pt x="5237583" y="2365059"/>
                    <a:pt x="5237486" y="2364801"/>
                  </a:cubicBezTo>
                  <a:lnTo>
                    <a:pt x="5237809" y="2364898"/>
                  </a:lnTo>
                  <a:lnTo>
                    <a:pt x="5237971" y="2365221"/>
                  </a:lnTo>
                  <a:cubicBezTo>
                    <a:pt x="5238068" y="2365124"/>
                    <a:pt x="5238068" y="2365059"/>
                    <a:pt x="5238068" y="2364962"/>
                  </a:cubicBezTo>
                  <a:cubicBezTo>
                    <a:pt x="5238650" y="2365059"/>
                    <a:pt x="5239135" y="2365221"/>
                    <a:pt x="5239652" y="2365318"/>
                  </a:cubicBezTo>
                  <a:lnTo>
                    <a:pt x="5239652" y="2365641"/>
                  </a:lnTo>
                  <a:cubicBezTo>
                    <a:pt x="5239717" y="2365706"/>
                    <a:pt x="5239814" y="2365803"/>
                    <a:pt x="5239879" y="2365965"/>
                  </a:cubicBezTo>
                  <a:cubicBezTo>
                    <a:pt x="5239976" y="2366062"/>
                    <a:pt x="5239976" y="2366127"/>
                    <a:pt x="5240040" y="2366288"/>
                  </a:cubicBezTo>
                  <a:cubicBezTo>
                    <a:pt x="5240137" y="2366127"/>
                    <a:pt x="5240202" y="2365965"/>
                    <a:pt x="5240202" y="2365803"/>
                  </a:cubicBezTo>
                  <a:lnTo>
                    <a:pt x="5240137" y="2365480"/>
                  </a:lnTo>
                  <a:cubicBezTo>
                    <a:pt x="5240526" y="2365480"/>
                    <a:pt x="5240946" y="2365544"/>
                    <a:pt x="5241302" y="2365544"/>
                  </a:cubicBezTo>
                  <a:lnTo>
                    <a:pt x="5241366" y="2365803"/>
                  </a:lnTo>
                  <a:cubicBezTo>
                    <a:pt x="5241528" y="2366127"/>
                    <a:pt x="5241528" y="2366127"/>
                    <a:pt x="5241884" y="2366127"/>
                  </a:cubicBezTo>
                  <a:cubicBezTo>
                    <a:pt x="5241787" y="2365900"/>
                    <a:pt x="5241787" y="2365641"/>
                    <a:pt x="5241787" y="2365480"/>
                  </a:cubicBezTo>
                  <a:cubicBezTo>
                    <a:pt x="5242272" y="2365480"/>
                    <a:pt x="5242692" y="2365383"/>
                    <a:pt x="5243210" y="2365383"/>
                  </a:cubicBezTo>
                  <a:cubicBezTo>
                    <a:pt x="5243275" y="2365544"/>
                    <a:pt x="5243275" y="2365706"/>
                    <a:pt x="5243372" y="2365965"/>
                  </a:cubicBezTo>
                  <a:cubicBezTo>
                    <a:pt x="5243372" y="2365803"/>
                    <a:pt x="5243372" y="2365641"/>
                    <a:pt x="5243275" y="2365383"/>
                  </a:cubicBezTo>
                  <a:cubicBezTo>
                    <a:pt x="5244536" y="2365124"/>
                    <a:pt x="5245668" y="2364736"/>
                    <a:pt x="5246670" y="2363830"/>
                  </a:cubicBezTo>
                  <a:lnTo>
                    <a:pt x="5251295" y="2363151"/>
                  </a:lnTo>
                  <a:lnTo>
                    <a:pt x="5251295" y="2363248"/>
                  </a:lnTo>
                  <a:cubicBezTo>
                    <a:pt x="5251554" y="2363248"/>
                    <a:pt x="5251813" y="2363410"/>
                    <a:pt x="5251974" y="2363313"/>
                  </a:cubicBezTo>
                  <a:cubicBezTo>
                    <a:pt x="5252071" y="2363313"/>
                    <a:pt x="5252136" y="2363151"/>
                    <a:pt x="5252233" y="2363054"/>
                  </a:cubicBezTo>
                  <a:lnTo>
                    <a:pt x="5252556" y="2362989"/>
                  </a:lnTo>
                  <a:cubicBezTo>
                    <a:pt x="5252621" y="2363054"/>
                    <a:pt x="5252718" y="2363151"/>
                    <a:pt x="5252718" y="2362989"/>
                  </a:cubicBezTo>
                  <a:lnTo>
                    <a:pt x="5254885" y="2362666"/>
                  </a:lnTo>
                  <a:cubicBezTo>
                    <a:pt x="5254950" y="2363151"/>
                    <a:pt x="5254950" y="2363636"/>
                    <a:pt x="5255111" y="2364154"/>
                  </a:cubicBezTo>
                  <a:cubicBezTo>
                    <a:pt x="5255208" y="2363830"/>
                    <a:pt x="5255273" y="2363572"/>
                    <a:pt x="5255370" y="2363410"/>
                  </a:cubicBezTo>
                  <a:cubicBezTo>
                    <a:pt x="5255273" y="2363151"/>
                    <a:pt x="5255111" y="2362892"/>
                    <a:pt x="5254950" y="2362666"/>
                  </a:cubicBezTo>
                  <a:cubicBezTo>
                    <a:pt x="5256534" y="2362407"/>
                    <a:pt x="5258184" y="2362084"/>
                    <a:pt x="5259768" y="2361664"/>
                  </a:cubicBezTo>
                  <a:cubicBezTo>
                    <a:pt x="5259833" y="2361922"/>
                    <a:pt x="5259833" y="2362246"/>
                    <a:pt x="5259930" y="2362666"/>
                  </a:cubicBezTo>
                  <a:cubicBezTo>
                    <a:pt x="5259930" y="2362246"/>
                    <a:pt x="5259930" y="2361987"/>
                    <a:pt x="5259930" y="2361664"/>
                  </a:cubicBezTo>
                  <a:cubicBezTo>
                    <a:pt x="5261644" y="2361243"/>
                    <a:pt x="5263326" y="2360693"/>
                    <a:pt x="5265040" y="2360079"/>
                  </a:cubicBezTo>
                  <a:cubicBezTo>
                    <a:pt x="5265137" y="2360338"/>
                    <a:pt x="5265299" y="2360596"/>
                    <a:pt x="5265460" y="2360920"/>
                  </a:cubicBezTo>
                  <a:cubicBezTo>
                    <a:pt x="5265396" y="2360596"/>
                    <a:pt x="5265396" y="2360338"/>
                    <a:pt x="5265299" y="2360079"/>
                  </a:cubicBezTo>
                  <a:lnTo>
                    <a:pt x="5265299" y="2360014"/>
                  </a:lnTo>
                  <a:lnTo>
                    <a:pt x="5266043" y="2359691"/>
                  </a:lnTo>
                  <a:lnTo>
                    <a:pt x="5266043" y="2359594"/>
                  </a:lnTo>
                  <a:lnTo>
                    <a:pt x="5266366" y="2359432"/>
                  </a:lnTo>
                  <a:cubicBezTo>
                    <a:pt x="5266560" y="2359594"/>
                    <a:pt x="5266722" y="2359755"/>
                    <a:pt x="5266883" y="2359852"/>
                  </a:cubicBezTo>
                  <a:cubicBezTo>
                    <a:pt x="5267207" y="2359917"/>
                    <a:pt x="5267530" y="2360176"/>
                    <a:pt x="5267951" y="2360338"/>
                  </a:cubicBezTo>
                  <a:lnTo>
                    <a:pt x="5268048" y="2360693"/>
                  </a:lnTo>
                  <a:lnTo>
                    <a:pt x="5268112" y="2360596"/>
                  </a:lnTo>
                  <a:cubicBezTo>
                    <a:pt x="5268112" y="2360499"/>
                    <a:pt x="5268048" y="2360435"/>
                    <a:pt x="5267951" y="2360338"/>
                  </a:cubicBezTo>
                  <a:cubicBezTo>
                    <a:pt x="5267854" y="2360079"/>
                    <a:pt x="5267692" y="2359755"/>
                    <a:pt x="5267530" y="2359335"/>
                  </a:cubicBezTo>
                  <a:cubicBezTo>
                    <a:pt x="5267692" y="2359335"/>
                    <a:pt x="5267789" y="2358915"/>
                    <a:pt x="5267854" y="2358850"/>
                  </a:cubicBezTo>
                  <a:cubicBezTo>
                    <a:pt x="5267951" y="2358850"/>
                    <a:pt x="5268048" y="2358915"/>
                    <a:pt x="5268209" y="2359270"/>
                  </a:cubicBezTo>
                  <a:cubicBezTo>
                    <a:pt x="5268274" y="2359335"/>
                    <a:pt x="5268371" y="2359335"/>
                    <a:pt x="5268436" y="2359270"/>
                  </a:cubicBezTo>
                  <a:lnTo>
                    <a:pt x="5268533" y="2359173"/>
                  </a:lnTo>
                  <a:cubicBezTo>
                    <a:pt x="5268533" y="2359173"/>
                    <a:pt x="5268436" y="2358915"/>
                    <a:pt x="5268274" y="2358753"/>
                  </a:cubicBezTo>
                  <a:lnTo>
                    <a:pt x="5268371" y="2358688"/>
                  </a:lnTo>
                  <a:lnTo>
                    <a:pt x="5268630" y="2358591"/>
                  </a:lnTo>
                  <a:cubicBezTo>
                    <a:pt x="5268695" y="2358688"/>
                    <a:pt x="5268695" y="2358850"/>
                    <a:pt x="5268695" y="2358850"/>
                  </a:cubicBezTo>
                  <a:cubicBezTo>
                    <a:pt x="5268695" y="2358915"/>
                    <a:pt x="5268630" y="2359109"/>
                    <a:pt x="5268630" y="2359109"/>
                  </a:cubicBezTo>
                  <a:cubicBezTo>
                    <a:pt x="5268695" y="2358850"/>
                    <a:pt x="5268856" y="2358526"/>
                    <a:pt x="5269018" y="2358753"/>
                  </a:cubicBezTo>
                  <a:cubicBezTo>
                    <a:pt x="5269374" y="2359173"/>
                    <a:pt x="5269438" y="2358850"/>
                    <a:pt x="5269600" y="2358591"/>
                  </a:cubicBezTo>
                  <a:cubicBezTo>
                    <a:pt x="5269859" y="2358171"/>
                    <a:pt x="5270021" y="2359432"/>
                    <a:pt x="5270279" y="2359432"/>
                  </a:cubicBezTo>
                  <a:cubicBezTo>
                    <a:pt x="5270344" y="2358915"/>
                    <a:pt x="5270279" y="2358106"/>
                    <a:pt x="5270603" y="2357944"/>
                  </a:cubicBezTo>
                  <a:cubicBezTo>
                    <a:pt x="5270700" y="2358171"/>
                    <a:pt x="5270764" y="2358429"/>
                    <a:pt x="5270861" y="2358753"/>
                  </a:cubicBezTo>
                  <a:lnTo>
                    <a:pt x="5271346" y="2357686"/>
                  </a:lnTo>
                  <a:cubicBezTo>
                    <a:pt x="5271508" y="2357847"/>
                    <a:pt x="5271605" y="2358009"/>
                    <a:pt x="5271767" y="2358106"/>
                  </a:cubicBezTo>
                  <a:cubicBezTo>
                    <a:pt x="5271993" y="2358268"/>
                    <a:pt x="5271767" y="2356942"/>
                    <a:pt x="5272187" y="2357686"/>
                  </a:cubicBezTo>
                  <a:cubicBezTo>
                    <a:pt x="5272349" y="2357944"/>
                    <a:pt x="5272575" y="2357783"/>
                    <a:pt x="5272769" y="2357847"/>
                  </a:cubicBezTo>
                  <a:cubicBezTo>
                    <a:pt x="5272834" y="2357847"/>
                    <a:pt x="5272931" y="2357847"/>
                    <a:pt x="5272931" y="2357847"/>
                  </a:cubicBezTo>
                  <a:cubicBezTo>
                    <a:pt x="5272931" y="2357621"/>
                    <a:pt x="5272931" y="2357427"/>
                    <a:pt x="5272834" y="2357200"/>
                  </a:cubicBezTo>
                  <a:lnTo>
                    <a:pt x="5274160" y="2357362"/>
                  </a:lnTo>
                  <a:cubicBezTo>
                    <a:pt x="5274322" y="2357686"/>
                    <a:pt x="5274484" y="2358106"/>
                    <a:pt x="5274645" y="2358526"/>
                  </a:cubicBezTo>
                  <a:cubicBezTo>
                    <a:pt x="5274645" y="2358106"/>
                    <a:pt x="5274742" y="2357783"/>
                    <a:pt x="5274742" y="2357362"/>
                  </a:cubicBezTo>
                  <a:cubicBezTo>
                    <a:pt x="5274904" y="2357686"/>
                    <a:pt x="5275163" y="2358009"/>
                    <a:pt x="5275389" y="2358429"/>
                  </a:cubicBezTo>
                  <a:cubicBezTo>
                    <a:pt x="5275389" y="2358106"/>
                    <a:pt x="5275389" y="2357847"/>
                    <a:pt x="5275389" y="2357621"/>
                  </a:cubicBezTo>
                  <a:cubicBezTo>
                    <a:pt x="5275648" y="2357427"/>
                    <a:pt x="5275810" y="2357265"/>
                    <a:pt x="5276068" y="2357200"/>
                  </a:cubicBezTo>
                  <a:cubicBezTo>
                    <a:pt x="5276230" y="2357103"/>
                    <a:pt x="5276392" y="2357265"/>
                    <a:pt x="5276230" y="2356683"/>
                  </a:cubicBezTo>
                  <a:lnTo>
                    <a:pt x="5276392" y="2356683"/>
                  </a:lnTo>
                  <a:cubicBezTo>
                    <a:pt x="5276650" y="2357783"/>
                    <a:pt x="5276812" y="2357265"/>
                    <a:pt x="5276909" y="2357039"/>
                  </a:cubicBezTo>
                  <a:cubicBezTo>
                    <a:pt x="5276974" y="2356942"/>
                    <a:pt x="5276974" y="2356780"/>
                    <a:pt x="5277071" y="2356618"/>
                  </a:cubicBezTo>
                  <a:cubicBezTo>
                    <a:pt x="5277459" y="2356618"/>
                    <a:pt x="5277976" y="2356554"/>
                    <a:pt x="5278397" y="2356554"/>
                  </a:cubicBezTo>
                  <a:cubicBezTo>
                    <a:pt x="5279949" y="2356295"/>
                    <a:pt x="5281534" y="2356036"/>
                    <a:pt x="5283022" y="2355713"/>
                  </a:cubicBezTo>
                  <a:cubicBezTo>
                    <a:pt x="5283183" y="2356101"/>
                    <a:pt x="5283442" y="2355939"/>
                    <a:pt x="5283507" y="2356554"/>
                  </a:cubicBezTo>
                  <a:cubicBezTo>
                    <a:pt x="5283507" y="2356198"/>
                    <a:pt x="5283507" y="2355874"/>
                    <a:pt x="5283507" y="2355616"/>
                  </a:cubicBezTo>
                  <a:lnTo>
                    <a:pt x="5283927" y="2355551"/>
                  </a:lnTo>
                  <a:lnTo>
                    <a:pt x="5284089" y="2355777"/>
                  </a:lnTo>
                  <a:lnTo>
                    <a:pt x="5284089" y="2355551"/>
                  </a:lnTo>
                  <a:lnTo>
                    <a:pt x="5285253" y="2355551"/>
                  </a:lnTo>
                  <a:cubicBezTo>
                    <a:pt x="5285674" y="2356554"/>
                    <a:pt x="5286159" y="2356457"/>
                    <a:pt x="5286676" y="2357621"/>
                  </a:cubicBezTo>
                  <a:cubicBezTo>
                    <a:pt x="5286417" y="2356683"/>
                    <a:pt x="5286256" y="2356198"/>
                    <a:pt x="5286094" y="2355551"/>
                  </a:cubicBezTo>
                  <a:cubicBezTo>
                    <a:pt x="5286482" y="2356036"/>
                    <a:pt x="5286741" y="2356360"/>
                    <a:pt x="5286999" y="2356780"/>
                  </a:cubicBezTo>
                  <a:lnTo>
                    <a:pt x="5286999" y="2356683"/>
                  </a:lnTo>
                  <a:cubicBezTo>
                    <a:pt x="5286741" y="2355616"/>
                    <a:pt x="5287420" y="2356360"/>
                    <a:pt x="5287323" y="2355777"/>
                  </a:cubicBezTo>
                  <a:cubicBezTo>
                    <a:pt x="5287323" y="2355777"/>
                    <a:pt x="5287420" y="2355777"/>
                    <a:pt x="5287420" y="2355874"/>
                  </a:cubicBezTo>
                  <a:cubicBezTo>
                    <a:pt x="5287808" y="2356198"/>
                    <a:pt x="5288228" y="2356554"/>
                    <a:pt x="5288552" y="2356780"/>
                  </a:cubicBezTo>
                  <a:lnTo>
                    <a:pt x="5289393" y="2355357"/>
                  </a:lnTo>
                  <a:lnTo>
                    <a:pt x="5289878" y="2355357"/>
                  </a:lnTo>
                  <a:cubicBezTo>
                    <a:pt x="5290137" y="2356198"/>
                    <a:pt x="5290234" y="2355713"/>
                    <a:pt x="5290395" y="2355616"/>
                  </a:cubicBezTo>
                  <a:cubicBezTo>
                    <a:pt x="5290622" y="2355454"/>
                    <a:pt x="5290977" y="2355616"/>
                    <a:pt x="5291236" y="2355713"/>
                  </a:cubicBezTo>
                  <a:cubicBezTo>
                    <a:pt x="5291301" y="2355939"/>
                    <a:pt x="5291398" y="2356198"/>
                    <a:pt x="5291560" y="2356554"/>
                  </a:cubicBezTo>
                  <a:cubicBezTo>
                    <a:pt x="5291786" y="2356554"/>
                    <a:pt x="5291786" y="2355616"/>
                    <a:pt x="5292303" y="2356457"/>
                  </a:cubicBezTo>
                  <a:cubicBezTo>
                    <a:pt x="5292303" y="2356554"/>
                    <a:pt x="5292530" y="2356295"/>
                    <a:pt x="5292368" y="2355874"/>
                  </a:cubicBezTo>
                  <a:lnTo>
                    <a:pt x="5292303" y="2355454"/>
                  </a:lnTo>
                  <a:cubicBezTo>
                    <a:pt x="5292368" y="2355551"/>
                    <a:pt x="5292530" y="2355616"/>
                    <a:pt x="5292530" y="2355616"/>
                  </a:cubicBezTo>
                  <a:cubicBezTo>
                    <a:pt x="5292691" y="2356360"/>
                    <a:pt x="5292950" y="2356295"/>
                    <a:pt x="5293209" y="2356683"/>
                  </a:cubicBezTo>
                  <a:cubicBezTo>
                    <a:pt x="5293209" y="2356295"/>
                    <a:pt x="5293209" y="2355939"/>
                    <a:pt x="5293306" y="2355551"/>
                  </a:cubicBezTo>
                  <a:cubicBezTo>
                    <a:pt x="5293694" y="2355292"/>
                    <a:pt x="5294212" y="2355777"/>
                    <a:pt x="5294761" y="2356780"/>
                  </a:cubicBezTo>
                  <a:cubicBezTo>
                    <a:pt x="5294761" y="2355777"/>
                    <a:pt x="5294955" y="2355195"/>
                    <a:pt x="5295279" y="2354969"/>
                  </a:cubicBezTo>
                  <a:lnTo>
                    <a:pt x="5295699" y="2354872"/>
                  </a:lnTo>
                  <a:cubicBezTo>
                    <a:pt x="5295861" y="2354872"/>
                    <a:pt x="5295926" y="2354969"/>
                    <a:pt x="5296184" y="2355034"/>
                  </a:cubicBezTo>
                  <a:cubicBezTo>
                    <a:pt x="5296443" y="2355195"/>
                    <a:pt x="5296346" y="2355034"/>
                    <a:pt x="5296346" y="2354775"/>
                  </a:cubicBezTo>
                  <a:lnTo>
                    <a:pt x="5296346" y="2354710"/>
                  </a:lnTo>
                  <a:lnTo>
                    <a:pt x="5297931" y="2354451"/>
                  </a:lnTo>
                  <a:cubicBezTo>
                    <a:pt x="5297995" y="2354613"/>
                    <a:pt x="5298092" y="2354775"/>
                    <a:pt x="5298157" y="2354969"/>
                  </a:cubicBezTo>
                  <a:cubicBezTo>
                    <a:pt x="5298157" y="2354710"/>
                    <a:pt x="5298157" y="2354549"/>
                    <a:pt x="5298254" y="2354387"/>
                  </a:cubicBezTo>
                  <a:cubicBezTo>
                    <a:pt x="5299418" y="2354128"/>
                    <a:pt x="5300647" y="2353869"/>
                    <a:pt x="5301812" y="2353643"/>
                  </a:cubicBezTo>
                  <a:cubicBezTo>
                    <a:pt x="5302070" y="2353805"/>
                    <a:pt x="5302232" y="2353805"/>
                    <a:pt x="5302394" y="2353643"/>
                  </a:cubicBezTo>
                  <a:cubicBezTo>
                    <a:pt x="5302652" y="2353384"/>
                    <a:pt x="5302814" y="2353546"/>
                    <a:pt x="5302976" y="2354225"/>
                  </a:cubicBezTo>
                  <a:cubicBezTo>
                    <a:pt x="5303041" y="2354549"/>
                    <a:pt x="5303138" y="2354872"/>
                    <a:pt x="5303235" y="2355195"/>
                  </a:cubicBezTo>
                  <a:lnTo>
                    <a:pt x="5303720" y="2355454"/>
                  </a:lnTo>
                  <a:cubicBezTo>
                    <a:pt x="5303817" y="2355777"/>
                    <a:pt x="5303978" y="2356198"/>
                    <a:pt x="5304140" y="2356780"/>
                  </a:cubicBezTo>
                  <a:cubicBezTo>
                    <a:pt x="5304205" y="2356457"/>
                    <a:pt x="5304302" y="2356295"/>
                    <a:pt x="5304205" y="2356101"/>
                  </a:cubicBezTo>
                  <a:cubicBezTo>
                    <a:pt x="5303881" y="2354969"/>
                    <a:pt x="5303978" y="2355034"/>
                    <a:pt x="5304205" y="2354613"/>
                  </a:cubicBezTo>
                  <a:cubicBezTo>
                    <a:pt x="5304367" y="2354387"/>
                    <a:pt x="5304722" y="2354775"/>
                    <a:pt x="5304722" y="2354128"/>
                  </a:cubicBezTo>
                  <a:cubicBezTo>
                    <a:pt x="5304722" y="2353869"/>
                    <a:pt x="5305110" y="2353966"/>
                    <a:pt x="5305304" y="2353966"/>
                  </a:cubicBezTo>
                  <a:cubicBezTo>
                    <a:pt x="5305725" y="2354031"/>
                    <a:pt x="5306048" y="2353966"/>
                    <a:pt x="5306275" y="2353643"/>
                  </a:cubicBezTo>
                  <a:lnTo>
                    <a:pt x="5306275" y="2353546"/>
                  </a:lnTo>
                  <a:lnTo>
                    <a:pt x="5306275" y="2353643"/>
                  </a:lnTo>
                  <a:cubicBezTo>
                    <a:pt x="5306372" y="2353546"/>
                    <a:pt x="5306436" y="2353384"/>
                    <a:pt x="5306533" y="2353223"/>
                  </a:cubicBezTo>
                  <a:cubicBezTo>
                    <a:pt x="5306630" y="2353546"/>
                    <a:pt x="5306630" y="2353805"/>
                    <a:pt x="5306630" y="2353966"/>
                  </a:cubicBezTo>
                  <a:cubicBezTo>
                    <a:pt x="5306630" y="2354225"/>
                    <a:pt x="5306630" y="2354387"/>
                    <a:pt x="5306630" y="2354549"/>
                  </a:cubicBezTo>
                  <a:cubicBezTo>
                    <a:pt x="5306954" y="2354969"/>
                    <a:pt x="5307051" y="2354775"/>
                    <a:pt x="5307180" y="2354451"/>
                  </a:cubicBezTo>
                  <a:cubicBezTo>
                    <a:pt x="5307277" y="2354290"/>
                    <a:pt x="5307374" y="2353708"/>
                    <a:pt x="5307698" y="2354451"/>
                  </a:cubicBezTo>
                  <a:cubicBezTo>
                    <a:pt x="5307795" y="2354387"/>
                    <a:pt x="5307795" y="2354290"/>
                    <a:pt x="5307859" y="2354128"/>
                  </a:cubicBezTo>
                  <a:cubicBezTo>
                    <a:pt x="5308021" y="2353546"/>
                    <a:pt x="5308118" y="2352899"/>
                    <a:pt x="5308603" y="2352964"/>
                  </a:cubicBezTo>
                  <a:cubicBezTo>
                    <a:pt x="5309347" y="2353061"/>
                    <a:pt x="5309929" y="2352543"/>
                    <a:pt x="5310770" y="2352705"/>
                  </a:cubicBezTo>
                  <a:cubicBezTo>
                    <a:pt x="5311417" y="2352899"/>
                    <a:pt x="5311320" y="2352802"/>
                    <a:pt x="5311999" y="2353643"/>
                  </a:cubicBezTo>
                  <a:cubicBezTo>
                    <a:pt x="5311999" y="2353287"/>
                    <a:pt x="5311999" y="2352802"/>
                    <a:pt x="5312096" y="2352543"/>
                  </a:cubicBezTo>
                  <a:cubicBezTo>
                    <a:pt x="5312161" y="2352382"/>
                    <a:pt x="5312419" y="2352479"/>
                    <a:pt x="5312581" y="2352479"/>
                  </a:cubicBezTo>
                  <a:cubicBezTo>
                    <a:pt x="5312743" y="2352479"/>
                    <a:pt x="5313002" y="2352543"/>
                    <a:pt x="5313066" y="2352220"/>
                  </a:cubicBezTo>
                  <a:cubicBezTo>
                    <a:pt x="5313163" y="2352058"/>
                    <a:pt x="5313584" y="2352543"/>
                    <a:pt x="5313648" y="2352382"/>
                  </a:cubicBezTo>
                  <a:cubicBezTo>
                    <a:pt x="5313745" y="2352155"/>
                    <a:pt x="5314004" y="2352220"/>
                    <a:pt x="5314166" y="2352220"/>
                  </a:cubicBezTo>
                  <a:cubicBezTo>
                    <a:pt x="5314554" y="2352220"/>
                    <a:pt x="5315071" y="2352317"/>
                    <a:pt x="5315460" y="2352220"/>
                  </a:cubicBezTo>
                  <a:cubicBezTo>
                    <a:pt x="5315718" y="2352220"/>
                    <a:pt x="5315977" y="2352382"/>
                    <a:pt x="5316236" y="2352058"/>
                  </a:cubicBezTo>
                  <a:cubicBezTo>
                    <a:pt x="5316300" y="2351897"/>
                    <a:pt x="5316624" y="2352382"/>
                    <a:pt x="5316721" y="2351897"/>
                  </a:cubicBezTo>
                  <a:cubicBezTo>
                    <a:pt x="5316721" y="2351735"/>
                    <a:pt x="5316980" y="2351735"/>
                    <a:pt x="5317141" y="2351897"/>
                  </a:cubicBezTo>
                  <a:cubicBezTo>
                    <a:pt x="5317723" y="2352640"/>
                    <a:pt x="5317950" y="2352155"/>
                    <a:pt x="5318144" y="2351638"/>
                  </a:cubicBezTo>
                  <a:cubicBezTo>
                    <a:pt x="5318144" y="2351573"/>
                    <a:pt x="5318306" y="2351476"/>
                    <a:pt x="5318306" y="2351573"/>
                  </a:cubicBezTo>
                  <a:cubicBezTo>
                    <a:pt x="5318855" y="2352640"/>
                    <a:pt x="5318952" y="2351638"/>
                    <a:pt x="5319211" y="2351476"/>
                  </a:cubicBezTo>
                  <a:cubicBezTo>
                    <a:pt x="5319470" y="2351314"/>
                    <a:pt x="5319599" y="2351153"/>
                    <a:pt x="5319858" y="2351314"/>
                  </a:cubicBezTo>
                  <a:cubicBezTo>
                    <a:pt x="5320117" y="2351411"/>
                    <a:pt x="5320214" y="2351573"/>
                    <a:pt x="5320278" y="2351153"/>
                  </a:cubicBezTo>
                  <a:cubicBezTo>
                    <a:pt x="5320278" y="2350991"/>
                    <a:pt x="5320440" y="2350894"/>
                    <a:pt x="5320537" y="2350894"/>
                  </a:cubicBezTo>
                  <a:cubicBezTo>
                    <a:pt x="5321281" y="2351056"/>
                    <a:pt x="5321540" y="2349988"/>
                    <a:pt x="5322283" y="2350150"/>
                  </a:cubicBezTo>
                  <a:cubicBezTo>
                    <a:pt x="5322348" y="2349083"/>
                    <a:pt x="5322930" y="2349503"/>
                    <a:pt x="5323415" y="2349406"/>
                  </a:cubicBezTo>
                  <a:cubicBezTo>
                    <a:pt x="5323512" y="2349406"/>
                    <a:pt x="5323609" y="2349342"/>
                    <a:pt x="5323609" y="2349148"/>
                  </a:cubicBezTo>
                  <a:cubicBezTo>
                    <a:pt x="5323609" y="2348824"/>
                    <a:pt x="5323674" y="2348759"/>
                    <a:pt x="5323739" y="2348662"/>
                  </a:cubicBezTo>
                  <a:lnTo>
                    <a:pt x="5323512" y="2347919"/>
                  </a:lnTo>
                  <a:lnTo>
                    <a:pt x="5323836" y="2347822"/>
                  </a:lnTo>
                  <a:cubicBezTo>
                    <a:pt x="5323998" y="2348016"/>
                    <a:pt x="5324095" y="2348242"/>
                    <a:pt x="5324256" y="2348404"/>
                  </a:cubicBezTo>
                  <a:lnTo>
                    <a:pt x="5324515" y="2348177"/>
                  </a:lnTo>
                  <a:cubicBezTo>
                    <a:pt x="5324741" y="2348565"/>
                    <a:pt x="5324741" y="2347919"/>
                    <a:pt x="5325000" y="2348501"/>
                  </a:cubicBezTo>
                  <a:cubicBezTo>
                    <a:pt x="5325000" y="2348016"/>
                    <a:pt x="5325065" y="2347757"/>
                    <a:pt x="5325065" y="2347595"/>
                  </a:cubicBezTo>
                  <a:lnTo>
                    <a:pt x="5325679" y="2347434"/>
                  </a:lnTo>
                  <a:cubicBezTo>
                    <a:pt x="5325809" y="2348016"/>
                    <a:pt x="5326067" y="2348759"/>
                    <a:pt x="5326326" y="2349568"/>
                  </a:cubicBezTo>
                  <a:lnTo>
                    <a:pt x="5326326" y="2349665"/>
                  </a:lnTo>
                  <a:cubicBezTo>
                    <a:pt x="5326326" y="2349083"/>
                    <a:pt x="5326488" y="2348759"/>
                    <a:pt x="5326423" y="2347919"/>
                  </a:cubicBezTo>
                  <a:cubicBezTo>
                    <a:pt x="5326423" y="2347757"/>
                    <a:pt x="5326488" y="2347660"/>
                    <a:pt x="5326488" y="2347498"/>
                  </a:cubicBezTo>
                  <a:cubicBezTo>
                    <a:pt x="5326585" y="2347175"/>
                    <a:pt x="5327005" y="2348274"/>
                    <a:pt x="5327070" y="2347498"/>
                  </a:cubicBezTo>
                  <a:cubicBezTo>
                    <a:pt x="5327070" y="2347336"/>
                    <a:pt x="5327135" y="2347175"/>
                    <a:pt x="5327232" y="2347078"/>
                  </a:cubicBezTo>
                  <a:lnTo>
                    <a:pt x="5327814" y="2347013"/>
                  </a:lnTo>
                  <a:cubicBezTo>
                    <a:pt x="5327975" y="2347078"/>
                    <a:pt x="5328234" y="2347336"/>
                    <a:pt x="5328234" y="2347175"/>
                  </a:cubicBezTo>
                  <a:cubicBezTo>
                    <a:pt x="5328234" y="2347013"/>
                    <a:pt x="5328299" y="2346916"/>
                    <a:pt x="5328396" y="2346916"/>
                  </a:cubicBezTo>
                  <a:cubicBezTo>
                    <a:pt x="5328558" y="2346916"/>
                    <a:pt x="5328881" y="2347434"/>
                    <a:pt x="5329140" y="2347595"/>
                  </a:cubicBezTo>
                  <a:cubicBezTo>
                    <a:pt x="5329398" y="2346754"/>
                    <a:pt x="5329819" y="2346690"/>
                    <a:pt x="5330563" y="2347272"/>
                  </a:cubicBezTo>
                  <a:lnTo>
                    <a:pt x="5330627" y="2346593"/>
                  </a:lnTo>
                  <a:cubicBezTo>
                    <a:pt x="5331048" y="2347336"/>
                    <a:pt x="5331145" y="2346754"/>
                    <a:pt x="5331274" y="2346593"/>
                  </a:cubicBezTo>
                  <a:cubicBezTo>
                    <a:pt x="5331468" y="2346431"/>
                    <a:pt x="5331953" y="2346851"/>
                    <a:pt x="5331953" y="2346496"/>
                  </a:cubicBezTo>
                  <a:cubicBezTo>
                    <a:pt x="5332018" y="2346108"/>
                    <a:pt x="5332633" y="2347013"/>
                    <a:pt x="5332536" y="2346269"/>
                  </a:cubicBezTo>
                  <a:cubicBezTo>
                    <a:pt x="5332794" y="2346690"/>
                    <a:pt x="5332956" y="2347013"/>
                    <a:pt x="5333215" y="2347498"/>
                  </a:cubicBezTo>
                  <a:cubicBezTo>
                    <a:pt x="5333118" y="2346916"/>
                    <a:pt x="5333118" y="2346496"/>
                    <a:pt x="5333021" y="2345946"/>
                  </a:cubicBezTo>
                  <a:lnTo>
                    <a:pt x="5333118" y="2345946"/>
                  </a:lnTo>
                  <a:cubicBezTo>
                    <a:pt x="5333344" y="2346010"/>
                    <a:pt x="5333441" y="2345752"/>
                    <a:pt x="5333861" y="2346269"/>
                  </a:cubicBezTo>
                  <a:cubicBezTo>
                    <a:pt x="5333959" y="2346431"/>
                    <a:pt x="5334023" y="2345946"/>
                    <a:pt x="5334185" y="2346010"/>
                  </a:cubicBezTo>
                  <a:cubicBezTo>
                    <a:pt x="5334347" y="2346108"/>
                    <a:pt x="5334347" y="2345946"/>
                    <a:pt x="5334347" y="2345687"/>
                  </a:cubicBezTo>
                  <a:lnTo>
                    <a:pt x="5334767" y="2345590"/>
                  </a:lnTo>
                  <a:lnTo>
                    <a:pt x="5335284" y="2346010"/>
                  </a:lnTo>
                  <a:lnTo>
                    <a:pt x="5335414" y="2345428"/>
                  </a:lnTo>
                  <a:lnTo>
                    <a:pt x="5335931" y="2345364"/>
                  </a:lnTo>
                  <a:lnTo>
                    <a:pt x="5336255" y="2345687"/>
                  </a:lnTo>
                  <a:cubicBezTo>
                    <a:pt x="5336255" y="2345525"/>
                    <a:pt x="5336255" y="2345428"/>
                    <a:pt x="5336255" y="2345267"/>
                  </a:cubicBezTo>
                  <a:lnTo>
                    <a:pt x="5339489" y="2344426"/>
                  </a:lnTo>
                  <a:cubicBezTo>
                    <a:pt x="5339553" y="2344620"/>
                    <a:pt x="5339748" y="2344782"/>
                    <a:pt x="5340071" y="2345105"/>
                  </a:cubicBezTo>
                  <a:cubicBezTo>
                    <a:pt x="5340071" y="2344846"/>
                    <a:pt x="5340071" y="2344620"/>
                    <a:pt x="5340071" y="2344264"/>
                  </a:cubicBezTo>
                  <a:lnTo>
                    <a:pt x="5341300" y="2343876"/>
                  </a:lnTo>
                  <a:cubicBezTo>
                    <a:pt x="5341494" y="2344199"/>
                    <a:pt x="5341720" y="2344620"/>
                    <a:pt x="5341979" y="2344943"/>
                  </a:cubicBezTo>
                  <a:cubicBezTo>
                    <a:pt x="5341979" y="2344523"/>
                    <a:pt x="5341817" y="2344199"/>
                    <a:pt x="5341559" y="2343779"/>
                  </a:cubicBezTo>
                  <a:lnTo>
                    <a:pt x="5342044" y="2343617"/>
                  </a:lnTo>
                  <a:lnTo>
                    <a:pt x="5342141" y="2343682"/>
                  </a:lnTo>
                  <a:lnTo>
                    <a:pt x="5342141" y="2343617"/>
                  </a:lnTo>
                  <a:lnTo>
                    <a:pt x="5343952" y="2343132"/>
                  </a:lnTo>
                  <a:lnTo>
                    <a:pt x="5344631" y="2342938"/>
                  </a:lnTo>
                  <a:cubicBezTo>
                    <a:pt x="5344696" y="2342938"/>
                    <a:pt x="5344793" y="2342938"/>
                    <a:pt x="5344793" y="2342938"/>
                  </a:cubicBezTo>
                  <a:cubicBezTo>
                    <a:pt x="5345051" y="2343682"/>
                    <a:pt x="5345116" y="2344135"/>
                    <a:pt x="5345375" y="2343779"/>
                  </a:cubicBezTo>
                  <a:cubicBezTo>
                    <a:pt x="5345213" y="2343456"/>
                    <a:pt x="5345051" y="2343197"/>
                    <a:pt x="5344793" y="2342938"/>
                  </a:cubicBezTo>
                  <a:cubicBezTo>
                    <a:pt x="5344793" y="2342938"/>
                    <a:pt x="5344793" y="2342938"/>
                    <a:pt x="5344793" y="2342873"/>
                  </a:cubicBezTo>
                  <a:lnTo>
                    <a:pt x="5345375" y="2342712"/>
                  </a:lnTo>
                  <a:lnTo>
                    <a:pt x="5345440" y="2342776"/>
                  </a:lnTo>
                  <a:cubicBezTo>
                    <a:pt x="5345440" y="2342712"/>
                    <a:pt x="5345440" y="2342712"/>
                    <a:pt x="5345440" y="2342712"/>
                  </a:cubicBezTo>
                  <a:lnTo>
                    <a:pt x="5346507" y="2342356"/>
                  </a:lnTo>
                  <a:cubicBezTo>
                    <a:pt x="5346507" y="2343132"/>
                    <a:pt x="5346442" y="2343682"/>
                    <a:pt x="5347121" y="2344943"/>
                  </a:cubicBezTo>
                  <a:cubicBezTo>
                    <a:pt x="5347186" y="2344426"/>
                    <a:pt x="5347186" y="2344038"/>
                    <a:pt x="5347283" y="2343682"/>
                  </a:cubicBezTo>
                  <a:cubicBezTo>
                    <a:pt x="5347024" y="2343197"/>
                    <a:pt x="5346863" y="2342873"/>
                    <a:pt x="5346604" y="2342453"/>
                  </a:cubicBezTo>
                  <a:cubicBezTo>
                    <a:pt x="5351099" y="2341224"/>
                    <a:pt x="5355627" y="2340383"/>
                    <a:pt x="5359443" y="2337408"/>
                  </a:cubicBezTo>
                  <a:lnTo>
                    <a:pt x="5359605" y="2337925"/>
                  </a:lnTo>
                  <a:cubicBezTo>
                    <a:pt x="5359928" y="2337990"/>
                    <a:pt x="5359928" y="2337990"/>
                    <a:pt x="5359702" y="2337149"/>
                  </a:cubicBezTo>
                  <a:cubicBezTo>
                    <a:pt x="5359864" y="2336987"/>
                    <a:pt x="5360122" y="2336826"/>
                    <a:pt x="5360252" y="2336567"/>
                  </a:cubicBezTo>
                  <a:cubicBezTo>
                    <a:pt x="5360510" y="2336567"/>
                    <a:pt x="5360931" y="2336923"/>
                    <a:pt x="5360996" y="2336664"/>
                  </a:cubicBezTo>
                  <a:cubicBezTo>
                    <a:pt x="5360996" y="2336567"/>
                    <a:pt x="5361093" y="2336567"/>
                    <a:pt x="5361093" y="2336567"/>
                  </a:cubicBezTo>
                  <a:cubicBezTo>
                    <a:pt x="5363001" y="2337925"/>
                    <a:pt x="5364909" y="2340221"/>
                    <a:pt x="5365814" y="2344685"/>
                  </a:cubicBezTo>
                  <a:cubicBezTo>
                    <a:pt x="5365976" y="2345267"/>
                    <a:pt x="5365976" y="2345946"/>
                    <a:pt x="5366073" y="2346431"/>
                  </a:cubicBezTo>
                  <a:lnTo>
                    <a:pt x="5365911" y="2346205"/>
                  </a:lnTo>
                  <a:cubicBezTo>
                    <a:pt x="5365976" y="2346431"/>
                    <a:pt x="5366073" y="2346593"/>
                    <a:pt x="5366073" y="2346851"/>
                  </a:cubicBezTo>
                  <a:lnTo>
                    <a:pt x="5366073" y="2347498"/>
                  </a:lnTo>
                  <a:cubicBezTo>
                    <a:pt x="5365976" y="2347498"/>
                    <a:pt x="5365911" y="2347498"/>
                    <a:pt x="5365911" y="2347434"/>
                  </a:cubicBezTo>
                  <a:cubicBezTo>
                    <a:pt x="5365750" y="2347272"/>
                    <a:pt x="5365588" y="2347078"/>
                    <a:pt x="5365588" y="2347336"/>
                  </a:cubicBezTo>
                  <a:cubicBezTo>
                    <a:pt x="5365588" y="2347757"/>
                    <a:pt x="5365232" y="2347660"/>
                    <a:pt x="5365006" y="2347595"/>
                  </a:cubicBezTo>
                  <a:cubicBezTo>
                    <a:pt x="5364391" y="2347272"/>
                    <a:pt x="5364165" y="2347595"/>
                    <a:pt x="5363842" y="2347822"/>
                  </a:cubicBezTo>
                  <a:cubicBezTo>
                    <a:pt x="5363680" y="2348016"/>
                    <a:pt x="5362321" y="2347175"/>
                    <a:pt x="5361933" y="2346593"/>
                  </a:cubicBezTo>
                  <a:cubicBezTo>
                    <a:pt x="5361998" y="2346916"/>
                    <a:pt x="5362192" y="2347272"/>
                    <a:pt x="5362257" y="2347434"/>
                  </a:cubicBezTo>
                  <a:cubicBezTo>
                    <a:pt x="5362192" y="2348080"/>
                    <a:pt x="5361675" y="2347919"/>
                    <a:pt x="5361675" y="2348662"/>
                  </a:cubicBezTo>
                  <a:cubicBezTo>
                    <a:pt x="5361675" y="2348824"/>
                    <a:pt x="5361513" y="2348824"/>
                    <a:pt x="5361351" y="2348759"/>
                  </a:cubicBezTo>
                  <a:cubicBezTo>
                    <a:pt x="5361254" y="2348759"/>
                    <a:pt x="5361093" y="2348501"/>
                    <a:pt x="5361093" y="2348501"/>
                  </a:cubicBezTo>
                  <a:cubicBezTo>
                    <a:pt x="5360996" y="2348921"/>
                    <a:pt x="5361093" y="2349503"/>
                    <a:pt x="5360607" y="2349083"/>
                  </a:cubicBezTo>
                  <a:cubicBezTo>
                    <a:pt x="5360349" y="2348921"/>
                    <a:pt x="5360187" y="2349245"/>
                    <a:pt x="5360122" y="2349568"/>
                  </a:cubicBezTo>
                  <a:cubicBezTo>
                    <a:pt x="5360025" y="2349730"/>
                    <a:pt x="5359702" y="2349406"/>
                    <a:pt x="5359443" y="2349342"/>
                  </a:cubicBezTo>
                  <a:cubicBezTo>
                    <a:pt x="5359281" y="2350312"/>
                    <a:pt x="5359281" y="2350312"/>
                    <a:pt x="5358117" y="2348921"/>
                  </a:cubicBezTo>
                  <a:cubicBezTo>
                    <a:pt x="5358182" y="2349245"/>
                    <a:pt x="5358279" y="2349665"/>
                    <a:pt x="5358182" y="2349891"/>
                  </a:cubicBezTo>
                  <a:cubicBezTo>
                    <a:pt x="5358182" y="2350150"/>
                    <a:pt x="5358376" y="2350829"/>
                    <a:pt x="5357955" y="2350150"/>
                  </a:cubicBezTo>
                  <a:cubicBezTo>
                    <a:pt x="5357955" y="2350085"/>
                    <a:pt x="5357794" y="2350085"/>
                    <a:pt x="5357794" y="2350150"/>
                  </a:cubicBezTo>
                  <a:cubicBezTo>
                    <a:pt x="5357794" y="2351153"/>
                    <a:pt x="5357115" y="2350635"/>
                    <a:pt x="5356856" y="2351153"/>
                  </a:cubicBezTo>
                  <a:cubicBezTo>
                    <a:pt x="5356791" y="2351314"/>
                    <a:pt x="5356565" y="2351314"/>
                    <a:pt x="5356371" y="2351217"/>
                  </a:cubicBezTo>
                  <a:cubicBezTo>
                    <a:pt x="5356112" y="2351153"/>
                    <a:pt x="5355724" y="2350571"/>
                    <a:pt x="5355724" y="2351217"/>
                  </a:cubicBezTo>
                  <a:cubicBezTo>
                    <a:pt x="5355304" y="2350732"/>
                    <a:pt x="5355304" y="2351411"/>
                    <a:pt x="5355045" y="2351217"/>
                  </a:cubicBezTo>
                  <a:cubicBezTo>
                    <a:pt x="5354721" y="2351056"/>
                    <a:pt x="5354721" y="2351638"/>
                    <a:pt x="5354495" y="2351638"/>
                  </a:cubicBezTo>
                  <a:cubicBezTo>
                    <a:pt x="5354398" y="2351638"/>
                    <a:pt x="5354301" y="2351735"/>
                    <a:pt x="5354301" y="2351800"/>
                  </a:cubicBezTo>
                  <a:cubicBezTo>
                    <a:pt x="5354657" y="2353061"/>
                    <a:pt x="5354236" y="2352802"/>
                    <a:pt x="5353913" y="2352802"/>
                  </a:cubicBezTo>
                  <a:cubicBezTo>
                    <a:pt x="5353234" y="2352802"/>
                    <a:pt x="5353169" y="2352705"/>
                    <a:pt x="5352975" y="2353223"/>
                  </a:cubicBezTo>
                  <a:cubicBezTo>
                    <a:pt x="5352910" y="2353481"/>
                    <a:pt x="5352910" y="2353805"/>
                    <a:pt x="5352587" y="2353287"/>
                  </a:cubicBezTo>
                  <a:cubicBezTo>
                    <a:pt x="5352490" y="2353223"/>
                    <a:pt x="5352328" y="2353287"/>
                    <a:pt x="5352328" y="2353384"/>
                  </a:cubicBezTo>
                  <a:cubicBezTo>
                    <a:pt x="5352328" y="2353869"/>
                    <a:pt x="5352166" y="2353966"/>
                    <a:pt x="5351908" y="2353966"/>
                  </a:cubicBezTo>
                  <a:cubicBezTo>
                    <a:pt x="5351649" y="2353966"/>
                    <a:pt x="5351584" y="2354128"/>
                    <a:pt x="5351423" y="2354290"/>
                  </a:cubicBezTo>
                  <a:cubicBezTo>
                    <a:pt x="5351261" y="2354451"/>
                    <a:pt x="5351099" y="2354549"/>
                    <a:pt x="5350905" y="2354710"/>
                  </a:cubicBezTo>
                  <a:cubicBezTo>
                    <a:pt x="5347703" y="2354710"/>
                    <a:pt x="5344534" y="2355034"/>
                    <a:pt x="5342561" y="2357103"/>
                  </a:cubicBezTo>
                  <a:cubicBezTo>
                    <a:pt x="5342464" y="2357039"/>
                    <a:pt x="5342367" y="2357039"/>
                    <a:pt x="5342302" y="2357039"/>
                  </a:cubicBezTo>
                  <a:cubicBezTo>
                    <a:pt x="5342238" y="2357039"/>
                    <a:pt x="5342044" y="2356942"/>
                    <a:pt x="5341979" y="2357039"/>
                  </a:cubicBezTo>
                  <a:cubicBezTo>
                    <a:pt x="5341882" y="2357103"/>
                    <a:pt x="5341817" y="2357200"/>
                    <a:pt x="5341817" y="2357427"/>
                  </a:cubicBezTo>
                  <a:cubicBezTo>
                    <a:pt x="5341720" y="2358009"/>
                    <a:pt x="5341559" y="2358009"/>
                    <a:pt x="5341138" y="2357103"/>
                  </a:cubicBezTo>
                  <a:cubicBezTo>
                    <a:pt x="5341074" y="2356942"/>
                    <a:pt x="5340912" y="2356845"/>
                    <a:pt x="5340653" y="2356683"/>
                  </a:cubicBezTo>
                  <a:cubicBezTo>
                    <a:pt x="5340750" y="2357103"/>
                    <a:pt x="5340912" y="2357524"/>
                    <a:pt x="5340976" y="2358106"/>
                  </a:cubicBezTo>
                  <a:cubicBezTo>
                    <a:pt x="5340815" y="2358009"/>
                    <a:pt x="5340556" y="2357944"/>
                    <a:pt x="5340297" y="2357847"/>
                  </a:cubicBezTo>
                  <a:cubicBezTo>
                    <a:pt x="5340297" y="2358268"/>
                    <a:pt x="5340071" y="2358268"/>
                    <a:pt x="5339974" y="2358526"/>
                  </a:cubicBezTo>
                  <a:cubicBezTo>
                    <a:pt x="5339812" y="2358850"/>
                    <a:pt x="5339651" y="2358850"/>
                    <a:pt x="5339327" y="2358591"/>
                  </a:cubicBezTo>
                  <a:cubicBezTo>
                    <a:pt x="5339230" y="2358526"/>
                    <a:pt x="5339165" y="2358591"/>
                    <a:pt x="5339165" y="2358688"/>
                  </a:cubicBezTo>
                  <a:cubicBezTo>
                    <a:pt x="5339004" y="2359270"/>
                    <a:pt x="5338680" y="2359173"/>
                    <a:pt x="5338228" y="2359173"/>
                  </a:cubicBezTo>
                  <a:cubicBezTo>
                    <a:pt x="5338098" y="2359173"/>
                    <a:pt x="5337839" y="2359173"/>
                    <a:pt x="5337678" y="2359335"/>
                  </a:cubicBezTo>
                  <a:cubicBezTo>
                    <a:pt x="5337096" y="2360014"/>
                    <a:pt x="5337096" y="2360014"/>
                    <a:pt x="5336093" y="2359270"/>
                  </a:cubicBezTo>
                  <a:cubicBezTo>
                    <a:pt x="5336028" y="2359173"/>
                    <a:pt x="5335834" y="2359270"/>
                    <a:pt x="5335834" y="2359270"/>
                  </a:cubicBezTo>
                  <a:cubicBezTo>
                    <a:pt x="5336028" y="2360176"/>
                    <a:pt x="5335673" y="2360079"/>
                    <a:pt x="5335511" y="2360435"/>
                  </a:cubicBezTo>
                  <a:cubicBezTo>
                    <a:pt x="5335349" y="2360758"/>
                    <a:pt x="5335090" y="2360823"/>
                    <a:pt x="5334864" y="2360984"/>
                  </a:cubicBezTo>
                  <a:cubicBezTo>
                    <a:pt x="5334702" y="2361178"/>
                    <a:pt x="5334347" y="2360241"/>
                    <a:pt x="5334347" y="2360984"/>
                  </a:cubicBezTo>
                  <a:cubicBezTo>
                    <a:pt x="5334088" y="2360758"/>
                    <a:pt x="5333861" y="2360499"/>
                    <a:pt x="5333603" y="2360176"/>
                  </a:cubicBezTo>
                  <a:cubicBezTo>
                    <a:pt x="5333538" y="2360435"/>
                    <a:pt x="5333538" y="2361178"/>
                    <a:pt x="5333538" y="2361825"/>
                  </a:cubicBezTo>
                  <a:cubicBezTo>
                    <a:pt x="5330142" y="2362149"/>
                    <a:pt x="5326746" y="2362569"/>
                    <a:pt x="5323415" y="2363572"/>
                  </a:cubicBezTo>
                  <a:cubicBezTo>
                    <a:pt x="5318370" y="2365059"/>
                    <a:pt x="5313487" y="2367129"/>
                    <a:pt x="5308183" y="2367970"/>
                  </a:cubicBezTo>
                  <a:cubicBezTo>
                    <a:pt x="5306954" y="2368196"/>
                    <a:pt x="5305628" y="2368293"/>
                    <a:pt x="5304302" y="2368455"/>
                  </a:cubicBezTo>
                  <a:cubicBezTo>
                    <a:pt x="5304237" y="2368293"/>
                    <a:pt x="5304043" y="2367873"/>
                    <a:pt x="5303978" y="2367614"/>
                  </a:cubicBezTo>
                  <a:cubicBezTo>
                    <a:pt x="5303817" y="2366709"/>
                    <a:pt x="5303493" y="2365965"/>
                    <a:pt x="5303041" y="2365221"/>
                  </a:cubicBezTo>
                  <a:cubicBezTo>
                    <a:pt x="5303138" y="2365706"/>
                    <a:pt x="5303138" y="2366127"/>
                    <a:pt x="5303235" y="2366644"/>
                  </a:cubicBezTo>
                  <a:cubicBezTo>
                    <a:pt x="5303558" y="2367032"/>
                    <a:pt x="5303881" y="2367711"/>
                    <a:pt x="5304043" y="2368358"/>
                  </a:cubicBezTo>
                  <a:lnTo>
                    <a:pt x="5303299" y="2368455"/>
                  </a:lnTo>
                  <a:lnTo>
                    <a:pt x="5303235" y="2367970"/>
                  </a:lnTo>
                  <a:cubicBezTo>
                    <a:pt x="5303138" y="2367614"/>
                    <a:pt x="5302976" y="2367388"/>
                    <a:pt x="5302814" y="2367129"/>
                  </a:cubicBezTo>
                  <a:cubicBezTo>
                    <a:pt x="5302814" y="2367129"/>
                    <a:pt x="5302814" y="2367032"/>
                    <a:pt x="5302814" y="2366967"/>
                  </a:cubicBezTo>
                  <a:cubicBezTo>
                    <a:pt x="5302814" y="2366870"/>
                    <a:pt x="5302814" y="2366870"/>
                    <a:pt x="5302814" y="2366806"/>
                  </a:cubicBezTo>
                  <a:cubicBezTo>
                    <a:pt x="5302491" y="2366547"/>
                    <a:pt x="5302232" y="2366385"/>
                    <a:pt x="5301909" y="2366127"/>
                  </a:cubicBezTo>
                  <a:cubicBezTo>
                    <a:pt x="5302070" y="2366967"/>
                    <a:pt x="5302232" y="2367776"/>
                    <a:pt x="5302394" y="2368520"/>
                  </a:cubicBezTo>
                  <a:cubicBezTo>
                    <a:pt x="5301229" y="2368779"/>
                    <a:pt x="5300098" y="2369199"/>
                    <a:pt x="5298998" y="2369846"/>
                  </a:cubicBezTo>
                  <a:cubicBezTo>
                    <a:pt x="5295440" y="2369684"/>
                    <a:pt x="5291560" y="2369522"/>
                    <a:pt x="5288811" y="2372659"/>
                  </a:cubicBezTo>
                  <a:cubicBezTo>
                    <a:pt x="5288746" y="2372595"/>
                    <a:pt x="5288552" y="2372433"/>
                    <a:pt x="5288487" y="2372271"/>
                  </a:cubicBezTo>
                  <a:cubicBezTo>
                    <a:pt x="5288002" y="2371527"/>
                    <a:pt x="5287905" y="2371916"/>
                    <a:pt x="5287743" y="2372498"/>
                  </a:cubicBezTo>
                  <a:cubicBezTo>
                    <a:pt x="5287582" y="2372336"/>
                    <a:pt x="5287485" y="2372271"/>
                    <a:pt x="5287258" y="2372110"/>
                  </a:cubicBezTo>
                  <a:cubicBezTo>
                    <a:pt x="5287097" y="2371916"/>
                    <a:pt x="5286676" y="2371689"/>
                    <a:pt x="5286579" y="2371754"/>
                  </a:cubicBezTo>
                  <a:cubicBezTo>
                    <a:pt x="5286482" y="2371851"/>
                    <a:pt x="5286353" y="2372110"/>
                    <a:pt x="5286353" y="2372110"/>
                  </a:cubicBezTo>
                  <a:cubicBezTo>
                    <a:pt x="5286094" y="2371592"/>
                    <a:pt x="5285932" y="2371754"/>
                    <a:pt x="5285738" y="2371689"/>
                  </a:cubicBezTo>
                  <a:cubicBezTo>
                    <a:pt x="5285609" y="2371592"/>
                    <a:pt x="5285415" y="2371333"/>
                    <a:pt x="5285253" y="2371333"/>
                  </a:cubicBezTo>
                  <a:cubicBezTo>
                    <a:pt x="5285091" y="2371269"/>
                    <a:pt x="5285091" y="2371333"/>
                    <a:pt x="5285091" y="2372174"/>
                  </a:cubicBezTo>
                  <a:cubicBezTo>
                    <a:pt x="5285091" y="2372336"/>
                    <a:pt x="5285091" y="2372595"/>
                    <a:pt x="5285027" y="2372659"/>
                  </a:cubicBezTo>
                  <a:cubicBezTo>
                    <a:pt x="5284930" y="2372853"/>
                    <a:pt x="5284865" y="2372918"/>
                    <a:pt x="5284671" y="2373112"/>
                  </a:cubicBezTo>
                  <a:cubicBezTo>
                    <a:pt x="5284348" y="2372336"/>
                    <a:pt x="5284348" y="2372271"/>
                    <a:pt x="5283927" y="2370784"/>
                  </a:cubicBezTo>
                  <a:cubicBezTo>
                    <a:pt x="5283539" y="2370848"/>
                    <a:pt x="5283765" y="2371754"/>
                    <a:pt x="5283862" y="2372498"/>
                  </a:cubicBezTo>
                  <a:cubicBezTo>
                    <a:pt x="5283765" y="2372659"/>
                    <a:pt x="5283668" y="2372853"/>
                    <a:pt x="5283539" y="2373015"/>
                  </a:cubicBezTo>
                  <a:cubicBezTo>
                    <a:pt x="5283183" y="2372756"/>
                    <a:pt x="5282860" y="2371527"/>
                    <a:pt x="5282536" y="2371916"/>
                  </a:cubicBezTo>
                  <a:cubicBezTo>
                    <a:pt x="5282439" y="2372498"/>
                    <a:pt x="5282601" y="2373403"/>
                    <a:pt x="5282278" y="2373759"/>
                  </a:cubicBezTo>
                  <a:cubicBezTo>
                    <a:pt x="5281857" y="2374179"/>
                    <a:pt x="5281599" y="2373985"/>
                    <a:pt x="5281210" y="2372659"/>
                  </a:cubicBezTo>
                  <a:cubicBezTo>
                    <a:pt x="5281210" y="2372498"/>
                    <a:pt x="5281113" y="2372336"/>
                    <a:pt x="5281049" y="2371851"/>
                  </a:cubicBezTo>
                  <a:cubicBezTo>
                    <a:pt x="5280952" y="2372595"/>
                    <a:pt x="5281275" y="2373597"/>
                    <a:pt x="5280952" y="2373597"/>
                  </a:cubicBezTo>
                  <a:cubicBezTo>
                    <a:pt x="5280628" y="2373597"/>
                    <a:pt x="5280467" y="2373824"/>
                    <a:pt x="5280208" y="2374179"/>
                  </a:cubicBezTo>
                  <a:cubicBezTo>
                    <a:pt x="5280143" y="2374341"/>
                    <a:pt x="5279787" y="2373500"/>
                    <a:pt x="5279723" y="2374179"/>
                  </a:cubicBezTo>
                  <a:cubicBezTo>
                    <a:pt x="5279723" y="2374503"/>
                    <a:pt x="5279529" y="2374729"/>
                    <a:pt x="5279464" y="2374988"/>
                  </a:cubicBezTo>
                  <a:cubicBezTo>
                    <a:pt x="5279399" y="2375182"/>
                    <a:pt x="5279302" y="2375182"/>
                    <a:pt x="5279205" y="2375311"/>
                  </a:cubicBezTo>
                  <a:cubicBezTo>
                    <a:pt x="5279044" y="2374988"/>
                    <a:pt x="5278817" y="2374568"/>
                    <a:pt x="5278623" y="2374244"/>
                  </a:cubicBezTo>
                  <a:cubicBezTo>
                    <a:pt x="5278559" y="2374341"/>
                    <a:pt x="5278559" y="2374341"/>
                    <a:pt x="5278559" y="2374406"/>
                  </a:cubicBezTo>
                  <a:cubicBezTo>
                    <a:pt x="5278461" y="2374665"/>
                    <a:pt x="5278397" y="2374988"/>
                    <a:pt x="5278203" y="2374988"/>
                  </a:cubicBezTo>
                  <a:cubicBezTo>
                    <a:pt x="5277394" y="2374988"/>
                    <a:pt x="5277330" y="2375085"/>
                    <a:pt x="5276909" y="2375991"/>
                  </a:cubicBezTo>
                  <a:cubicBezTo>
                    <a:pt x="5276747" y="2375667"/>
                    <a:pt x="5276553" y="2375408"/>
                    <a:pt x="5276327" y="2374988"/>
                  </a:cubicBezTo>
                  <a:cubicBezTo>
                    <a:pt x="5276230" y="2375247"/>
                    <a:pt x="5276133" y="2375408"/>
                    <a:pt x="5276133" y="2375732"/>
                  </a:cubicBezTo>
                  <a:cubicBezTo>
                    <a:pt x="5276133" y="2376152"/>
                    <a:pt x="5276133" y="2376249"/>
                    <a:pt x="5276004" y="2376249"/>
                  </a:cubicBezTo>
                  <a:cubicBezTo>
                    <a:pt x="5275810" y="2376249"/>
                    <a:pt x="5275648" y="2376249"/>
                    <a:pt x="5275583" y="2376476"/>
                  </a:cubicBezTo>
                  <a:cubicBezTo>
                    <a:pt x="5275324" y="2377058"/>
                    <a:pt x="5275001" y="2376896"/>
                    <a:pt x="5274581" y="2376896"/>
                  </a:cubicBezTo>
                  <a:cubicBezTo>
                    <a:pt x="5274419" y="2376896"/>
                    <a:pt x="5274160" y="2376573"/>
                    <a:pt x="5273998" y="2376637"/>
                  </a:cubicBezTo>
                  <a:cubicBezTo>
                    <a:pt x="5273837" y="2376799"/>
                    <a:pt x="5273740" y="2376896"/>
                    <a:pt x="5273513" y="2376573"/>
                  </a:cubicBezTo>
                  <a:cubicBezTo>
                    <a:pt x="5273513" y="2376476"/>
                    <a:pt x="5273416" y="2376476"/>
                    <a:pt x="5273416" y="2376476"/>
                  </a:cubicBezTo>
                  <a:cubicBezTo>
                    <a:pt x="5273416" y="2377640"/>
                    <a:pt x="5272769" y="2376896"/>
                    <a:pt x="5272414" y="2377317"/>
                  </a:cubicBezTo>
                  <a:cubicBezTo>
                    <a:pt x="5272187" y="2377737"/>
                    <a:pt x="5271605" y="2377317"/>
                    <a:pt x="5271185" y="2377219"/>
                  </a:cubicBezTo>
                  <a:cubicBezTo>
                    <a:pt x="5271120" y="2376993"/>
                    <a:pt x="5271023" y="2376734"/>
                    <a:pt x="5270926" y="2376476"/>
                  </a:cubicBezTo>
                  <a:cubicBezTo>
                    <a:pt x="5270764" y="2376993"/>
                    <a:pt x="5270344" y="2376573"/>
                    <a:pt x="5270118" y="2376799"/>
                  </a:cubicBezTo>
                  <a:cubicBezTo>
                    <a:pt x="5270118" y="2376799"/>
                    <a:pt x="5270021" y="2376993"/>
                    <a:pt x="5270021" y="2377058"/>
                  </a:cubicBezTo>
                  <a:cubicBezTo>
                    <a:pt x="5269859" y="2376799"/>
                    <a:pt x="5269697" y="2376573"/>
                    <a:pt x="5269535" y="2376152"/>
                  </a:cubicBezTo>
                  <a:cubicBezTo>
                    <a:pt x="5269438" y="2376249"/>
                    <a:pt x="5269438" y="2376411"/>
                    <a:pt x="5269374" y="2376476"/>
                  </a:cubicBezTo>
                  <a:cubicBezTo>
                    <a:pt x="5269277" y="2376476"/>
                    <a:pt x="5269180" y="2376411"/>
                    <a:pt x="5269115" y="2376411"/>
                  </a:cubicBezTo>
                  <a:cubicBezTo>
                    <a:pt x="5269115" y="2376249"/>
                    <a:pt x="5269115" y="2375991"/>
                    <a:pt x="5269115" y="2375829"/>
                  </a:cubicBezTo>
                  <a:cubicBezTo>
                    <a:pt x="5269115" y="2375667"/>
                    <a:pt x="5269180" y="2375473"/>
                    <a:pt x="5269277" y="2375311"/>
                  </a:cubicBezTo>
                  <a:cubicBezTo>
                    <a:pt x="5268856" y="2374729"/>
                    <a:pt x="5268695" y="2374988"/>
                    <a:pt x="5268630" y="2375473"/>
                  </a:cubicBezTo>
                  <a:cubicBezTo>
                    <a:pt x="5268533" y="2375894"/>
                    <a:pt x="5268468" y="2376314"/>
                    <a:pt x="5268468" y="2376799"/>
                  </a:cubicBezTo>
                  <a:cubicBezTo>
                    <a:pt x="5268468" y="2377543"/>
                    <a:pt x="5268274" y="2377802"/>
                    <a:pt x="5267854" y="2377381"/>
                  </a:cubicBezTo>
                  <a:cubicBezTo>
                    <a:pt x="5267724" y="2377252"/>
                    <a:pt x="5267530" y="2377543"/>
                    <a:pt x="5267466" y="2377737"/>
                  </a:cubicBezTo>
                  <a:cubicBezTo>
                    <a:pt x="5267110" y="2378319"/>
                    <a:pt x="5267110" y="2378384"/>
                    <a:pt x="5266560" y="2377317"/>
                  </a:cubicBezTo>
                  <a:lnTo>
                    <a:pt x="5266398" y="2378642"/>
                  </a:lnTo>
                  <a:cubicBezTo>
                    <a:pt x="5266140" y="2378222"/>
                    <a:pt x="5266043" y="2377963"/>
                    <a:pt x="5266043" y="2377963"/>
                  </a:cubicBezTo>
                  <a:cubicBezTo>
                    <a:pt x="5265784" y="2378319"/>
                    <a:pt x="5265299" y="2377737"/>
                    <a:pt x="5265137" y="2378319"/>
                  </a:cubicBezTo>
                  <a:cubicBezTo>
                    <a:pt x="5264975" y="2378869"/>
                    <a:pt x="5264717" y="2377737"/>
                    <a:pt x="5264652" y="2378125"/>
                  </a:cubicBezTo>
                  <a:cubicBezTo>
                    <a:pt x="5264555" y="2378481"/>
                    <a:pt x="5264490" y="2378545"/>
                    <a:pt x="5264329" y="2378481"/>
                  </a:cubicBezTo>
                  <a:cubicBezTo>
                    <a:pt x="5263811" y="2378319"/>
                    <a:pt x="5263391" y="2378384"/>
                    <a:pt x="5263164" y="2379322"/>
                  </a:cubicBezTo>
                  <a:cubicBezTo>
                    <a:pt x="5262906" y="2378707"/>
                    <a:pt x="5262744" y="2378319"/>
                    <a:pt x="5262485" y="2377802"/>
                  </a:cubicBezTo>
                  <a:cubicBezTo>
                    <a:pt x="5262420" y="2377963"/>
                    <a:pt x="5262420" y="2378060"/>
                    <a:pt x="5262420" y="2378125"/>
                  </a:cubicBezTo>
                  <a:cubicBezTo>
                    <a:pt x="5262323" y="2378707"/>
                    <a:pt x="5262259" y="2378804"/>
                    <a:pt x="5261903" y="2378545"/>
                  </a:cubicBezTo>
                  <a:cubicBezTo>
                    <a:pt x="5261256" y="2378060"/>
                    <a:pt x="5260900" y="2378125"/>
                    <a:pt x="5260351" y="2378869"/>
                  </a:cubicBezTo>
                  <a:lnTo>
                    <a:pt x="5260092" y="2378804"/>
                  </a:lnTo>
                  <a:cubicBezTo>
                    <a:pt x="5259995" y="2378545"/>
                    <a:pt x="5259930" y="2378384"/>
                    <a:pt x="5259768" y="2378222"/>
                  </a:cubicBezTo>
                  <a:cubicBezTo>
                    <a:pt x="5259574" y="2378060"/>
                    <a:pt x="5259445" y="2377963"/>
                    <a:pt x="5259251" y="2377802"/>
                  </a:cubicBezTo>
                  <a:cubicBezTo>
                    <a:pt x="5259348" y="2378060"/>
                    <a:pt x="5259445" y="2378384"/>
                    <a:pt x="5259510" y="2378642"/>
                  </a:cubicBezTo>
                  <a:lnTo>
                    <a:pt x="5259510" y="2378707"/>
                  </a:lnTo>
                  <a:cubicBezTo>
                    <a:pt x="5259186" y="2378642"/>
                    <a:pt x="5258928" y="2378642"/>
                    <a:pt x="5258604" y="2378545"/>
                  </a:cubicBezTo>
                  <a:cubicBezTo>
                    <a:pt x="5258604" y="2378125"/>
                    <a:pt x="5258604" y="2377802"/>
                    <a:pt x="5258701" y="2377478"/>
                  </a:cubicBezTo>
                  <a:cubicBezTo>
                    <a:pt x="5258507" y="2377155"/>
                    <a:pt x="5258442" y="2377058"/>
                    <a:pt x="5258345" y="2377640"/>
                  </a:cubicBezTo>
                  <a:cubicBezTo>
                    <a:pt x="5258345" y="2377963"/>
                    <a:pt x="5258345" y="2378222"/>
                    <a:pt x="5258281" y="2378481"/>
                  </a:cubicBezTo>
                  <a:cubicBezTo>
                    <a:pt x="5257278" y="2378384"/>
                    <a:pt x="5256276" y="2378384"/>
                    <a:pt x="5255305" y="2378869"/>
                  </a:cubicBezTo>
                  <a:cubicBezTo>
                    <a:pt x="5254562" y="2379322"/>
                    <a:pt x="5253785" y="2379871"/>
                    <a:pt x="5253139" y="2380551"/>
                  </a:cubicBezTo>
                  <a:cubicBezTo>
                    <a:pt x="5252880" y="2380454"/>
                    <a:pt x="5252621" y="2380389"/>
                    <a:pt x="5252395" y="2380389"/>
                  </a:cubicBezTo>
                  <a:lnTo>
                    <a:pt x="5252136" y="2379710"/>
                  </a:lnTo>
                  <a:cubicBezTo>
                    <a:pt x="5251974" y="2379871"/>
                    <a:pt x="5251813" y="2380130"/>
                    <a:pt x="5251716" y="2380389"/>
                  </a:cubicBezTo>
                  <a:lnTo>
                    <a:pt x="5251069" y="2380454"/>
                  </a:lnTo>
                  <a:lnTo>
                    <a:pt x="5250907" y="2379451"/>
                  </a:lnTo>
                  <a:lnTo>
                    <a:pt x="5250810" y="2379451"/>
                  </a:lnTo>
                  <a:cubicBezTo>
                    <a:pt x="5250907" y="2379807"/>
                    <a:pt x="5250907" y="2380130"/>
                    <a:pt x="5250972" y="2380454"/>
                  </a:cubicBezTo>
                  <a:lnTo>
                    <a:pt x="5247253" y="2380939"/>
                  </a:lnTo>
                  <a:cubicBezTo>
                    <a:pt x="5247155" y="2380777"/>
                    <a:pt x="5247155" y="2380712"/>
                    <a:pt x="5247091" y="2380551"/>
                  </a:cubicBezTo>
                  <a:cubicBezTo>
                    <a:pt x="5247091" y="2380712"/>
                    <a:pt x="5247091" y="2380874"/>
                    <a:pt x="5247091" y="2381036"/>
                  </a:cubicBezTo>
                  <a:lnTo>
                    <a:pt x="5245344" y="2381294"/>
                  </a:lnTo>
                  <a:lnTo>
                    <a:pt x="5245344" y="2381197"/>
                  </a:lnTo>
                  <a:lnTo>
                    <a:pt x="5245280" y="2381294"/>
                  </a:lnTo>
                  <a:lnTo>
                    <a:pt x="5243630" y="2381521"/>
                  </a:lnTo>
                  <a:lnTo>
                    <a:pt x="5243533" y="2381294"/>
                  </a:lnTo>
                  <a:cubicBezTo>
                    <a:pt x="5243372" y="2381133"/>
                    <a:pt x="5243372" y="2381391"/>
                    <a:pt x="5243275" y="2381521"/>
                  </a:cubicBezTo>
                  <a:lnTo>
                    <a:pt x="5243113" y="2381521"/>
                  </a:lnTo>
                  <a:cubicBezTo>
                    <a:pt x="5243113" y="2381521"/>
                    <a:pt x="5243016" y="2381521"/>
                    <a:pt x="5243016" y="2381391"/>
                  </a:cubicBezTo>
                  <a:cubicBezTo>
                    <a:pt x="5243016" y="2381294"/>
                    <a:pt x="5242854" y="2381294"/>
                    <a:pt x="5242854" y="2381294"/>
                  </a:cubicBezTo>
                  <a:lnTo>
                    <a:pt x="5242692" y="2381521"/>
                  </a:lnTo>
                  <a:lnTo>
                    <a:pt x="5237227" y="2382038"/>
                  </a:lnTo>
                  <a:lnTo>
                    <a:pt x="5237162" y="2381941"/>
                  </a:lnTo>
                  <a:cubicBezTo>
                    <a:pt x="5236806" y="2381294"/>
                    <a:pt x="5236645" y="2381456"/>
                    <a:pt x="5236580" y="2382103"/>
                  </a:cubicBezTo>
                  <a:lnTo>
                    <a:pt x="5235513" y="2382200"/>
                  </a:lnTo>
                  <a:lnTo>
                    <a:pt x="5235416" y="2381521"/>
                  </a:lnTo>
                  <a:cubicBezTo>
                    <a:pt x="5235254" y="2381780"/>
                    <a:pt x="5235157" y="2382038"/>
                    <a:pt x="5235092" y="2382200"/>
                  </a:cubicBezTo>
                  <a:lnTo>
                    <a:pt x="5233508" y="2382265"/>
                  </a:lnTo>
                  <a:cubicBezTo>
                    <a:pt x="5233281" y="2382200"/>
                    <a:pt x="5233022" y="2382200"/>
                    <a:pt x="5232764" y="2382265"/>
                  </a:cubicBezTo>
                  <a:lnTo>
                    <a:pt x="5232020" y="2382265"/>
                  </a:lnTo>
                  <a:lnTo>
                    <a:pt x="5231761" y="2381391"/>
                  </a:lnTo>
                  <a:cubicBezTo>
                    <a:pt x="5231697" y="2381391"/>
                    <a:pt x="5231697" y="2381391"/>
                    <a:pt x="5231697" y="2381391"/>
                  </a:cubicBezTo>
                  <a:cubicBezTo>
                    <a:pt x="5231535" y="2381941"/>
                    <a:pt x="5231211" y="2382362"/>
                    <a:pt x="5230856" y="2382200"/>
                  </a:cubicBezTo>
                  <a:cubicBezTo>
                    <a:pt x="5230791" y="2382103"/>
                    <a:pt x="5230694" y="2381941"/>
                    <a:pt x="5230532" y="2381877"/>
                  </a:cubicBezTo>
                  <a:cubicBezTo>
                    <a:pt x="5230435" y="2381941"/>
                    <a:pt x="5230435" y="2382103"/>
                    <a:pt x="5230371" y="2382265"/>
                  </a:cubicBezTo>
                  <a:lnTo>
                    <a:pt x="5230209" y="2382265"/>
                  </a:lnTo>
                  <a:cubicBezTo>
                    <a:pt x="5230112" y="2382200"/>
                    <a:pt x="5230112" y="2382200"/>
                    <a:pt x="5230047" y="2382265"/>
                  </a:cubicBezTo>
                  <a:lnTo>
                    <a:pt x="5229788" y="2382265"/>
                  </a:lnTo>
                  <a:cubicBezTo>
                    <a:pt x="5229530" y="2381780"/>
                    <a:pt x="5229368" y="2382200"/>
                    <a:pt x="5229206" y="2382265"/>
                  </a:cubicBezTo>
                  <a:lnTo>
                    <a:pt x="5228204" y="2382265"/>
                  </a:lnTo>
                  <a:lnTo>
                    <a:pt x="5227880" y="2379645"/>
                  </a:lnTo>
                  <a:lnTo>
                    <a:pt x="5227880" y="2379548"/>
                  </a:lnTo>
                  <a:cubicBezTo>
                    <a:pt x="5227880" y="2379710"/>
                    <a:pt x="5227880" y="2379871"/>
                    <a:pt x="5227880" y="2379968"/>
                  </a:cubicBezTo>
                  <a:cubicBezTo>
                    <a:pt x="5227719" y="2380777"/>
                    <a:pt x="5227719" y="2380777"/>
                    <a:pt x="5227395" y="2380389"/>
                  </a:cubicBezTo>
                  <a:cubicBezTo>
                    <a:pt x="5226878" y="2379871"/>
                    <a:pt x="5226457" y="2379807"/>
                    <a:pt x="5226134" y="2380292"/>
                  </a:cubicBezTo>
                  <a:cubicBezTo>
                    <a:pt x="5226069" y="2380389"/>
                    <a:pt x="5226069" y="2380777"/>
                    <a:pt x="5225972" y="2380939"/>
                  </a:cubicBezTo>
                  <a:cubicBezTo>
                    <a:pt x="5225907" y="2381036"/>
                    <a:pt x="5225713" y="2380874"/>
                    <a:pt x="5225713" y="2381036"/>
                  </a:cubicBezTo>
                  <a:cubicBezTo>
                    <a:pt x="5225552" y="2381521"/>
                    <a:pt x="5225228" y="2380195"/>
                    <a:pt x="5225164" y="2381197"/>
                  </a:cubicBezTo>
                  <a:cubicBezTo>
                    <a:pt x="5224905" y="2380777"/>
                    <a:pt x="5224808" y="2381780"/>
                    <a:pt x="5224582" y="2381036"/>
                  </a:cubicBezTo>
                  <a:cubicBezTo>
                    <a:pt x="5224161" y="2381294"/>
                    <a:pt x="5223838" y="2381391"/>
                    <a:pt x="5223417" y="2381683"/>
                  </a:cubicBezTo>
                  <a:cubicBezTo>
                    <a:pt x="5223256" y="2381877"/>
                    <a:pt x="5223159" y="2382038"/>
                    <a:pt x="5223094" y="2381618"/>
                  </a:cubicBezTo>
                  <a:cubicBezTo>
                    <a:pt x="5222997" y="2381521"/>
                    <a:pt x="5222900" y="2381391"/>
                    <a:pt x="5222900" y="2381456"/>
                  </a:cubicBezTo>
                  <a:cubicBezTo>
                    <a:pt x="5222576" y="2382103"/>
                    <a:pt x="5222156" y="2381456"/>
                    <a:pt x="5221768" y="2381618"/>
                  </a:cubicBezTo>
                  <a:cubicBezTo>
                    <a:pt x="5221671" y="2381780"/>
                    <a:pt x="5221671" y="2381877"/>
                    <a:pt x="5221574" y="2382038"/>
                  </a:cubicBezTo>
                  <a:lnTo>
                    <a:pt x="5220248" y="2381941"/>
                  </a:lnTo>
                  <a:cubicBezTo>
                    <a:pt x="5220248" y="2381877"/>
                    <a:pt x="5220183" y="2381780"/>
                    <a:pt x="5220183" y="2381618"/>
                  </a:cubicBezTo>
                  <a:cubicBezTo>
                    <a:pt x="5220021" y="2381521"/>
                    <a:pt x="5220021" y="2381683"/>
                    <a:pt x="5220021" y="2381941"/>
                  </a:cubicBezTo>
                  <a:cubicBezTo>
                    <a:pt x="5212486" y="2381521"/>
                    <a:pt x="5204207" y="2379968"/>
                    <a:pt x="5197480" y="2375829"/>
                  </a:cubicBezTo>
                  <a:cubicBezTo>
                    <a:pt x="5197480" y="2375732"/>
                    <a:pt x="5197480" y="2375667"/>
                    <a:pt x="5197480" y="2375667"/>
                  </a:cubicBezTo>
                  <a:cubicBezTo>
                    <a:pt x="5197577" y="2375085"/>
                    <a:pt x="5197577" y="2374503"/>
                    <a:pt x="5197480" y="2373985"/>
                  </a:cubicBezTo>
                  <a:cubicBezTo>
                    <a:pt x="5197674" y="2373985"/>
                    <a:pt x="5197739" y="2373662"/>
                    <a:pt x="5197836" y="2373500"/>
                  </a:cubicBezTo>
                  <a:cubicBezTo>
                    <a:pt x="5197900" y="2373339"/>
                    <a:pt x="5197997" y="2373339"/>
                    <a:pt x="5198062" y="2373112"/>
                  </a:cubicBezTo>
                  <a:cubicBezTo>
                    <a:pt x="5198321" y="2372174"/>
                    <a:pt x="5198418" y="2371430"/>
                    <a:pt x="5198321" y="2370687"/>
                  </a:cubicBezTo>
                  <a:cubicBezTo>
                    <a:pt x="5197997" y="2371527"/>
                    <a:pt x="5197674" y="2372174"/>
                    <a:pt x="5197415" y="2372918"/>
                  </a:cubicBezTo>
                  <a:cubicBezTo>
                    <a:pt x="5197318" y="2372336"/>
                    <a:pt x="5197480" y="2371333"/>
                    <a:pt x="5197156" y="2371333"/>
                  </a:cubicBezTo>
                  <a:cubicBezTo>
                    <a:pt x="5197318" y="2370590"/>
                    <a:pt x="5197318" y="2369943"/>
                    <a:pt x="5197480" y="2369264"/>
                  </a:cubicBezTo>
                  <a:cubicBezTo>
                    <a:pt x="5197900" y="2368132"/>
                    <a:pt x="5198321" y="2366967"/>
                    <a:pt x="5198741" y="2365900"/>
                  </a:cubicBezTo>
                  <a:lnTo>
                    <a:pt x="5198741" y="2366062"/>
                  </a:lnTo>
                  <a:cubicBezTo>
                    <a:pt x="5198806" y="2365965"/>
                    <a:pt x="5198903" y="2365900"/>
                    <a:pt x="5198903" y="2365706"/>
                  </a:cubicBezTo>
                  <a:cubicBezTo>
                    <a:pt x="5199065" y="2365900"/>
                    <a:pt x="5199162" y="2365965"/>
                    <a:pt x="5199323" y="2365124"/>
                  </a:cubicBezTo>
                  <a:cubicBezTo>
                    <a:pt x="5199129" y="2365318"/>
                    <a:pt x="5199065" y="2365383"/>
                    <a:pt x="5198903" y="2365706"/>
                  </a:cubicBezTo>
                  <a:cubicBezTo>
                    <a:pt x="5198903" y="2365706"/>
                    <a:pt x="5198903" y="2365706"/>
                    <a:pt x="5198806" y="2365641"/>
                  </a:cubicBezTo>
                  <a:cubicBezTo>
                    <a:pt x="5199065" y="2364962"/>
                    <a:pt x="5199323" y="2364315"/>
                    <a:pt x="5199647" y="2363636"/>
                  </a:cubicBezTo>
                  <a:cubicBezTo>
                    <a:pt x="5199905" y="2363636"/>
                    <a:pt x="5200132" y="2363636"/>
                    <a:pt x="5200391" y="2363733"/>
                  </a:cubicBezTo>
                  <a:lnTo>
                    <a:pt x="5200391" y="2364057"/>
                  </a:lnTo>
                  <a:lnTo>
                    <a:pt x="5200552" y="2363830"/>
                  </a:lnTo>
                  <a:lnTo>
                    <a:pt x="5200811" y="2363895"/>
                  </a:lnTo>
                  <a:cubicBezTo>
                    <a:pt x="5200714" y="2365124"/>
                    <a:pt x="5200811" y="2365221"/>
                    <a:pt x="5201134" y="2364315"/>
                  </a:cubicBezTo>
                  <a:cubicBezTo>
                    <a:pt x="5201231" y="2364736"/>
                    <a:pt x="5201231" y="2365124"/>
                    <a:pt x="5201296" y="2365641"/>
                  </a:cubicBezTo>
                  <a:cubicBezTo>
                    <a:pt x="5201393" y="2365544"/>
                    <a:pt x="5201555" y="2365318"/>
                    <a:pt x="5201716" y="2365221"/>
                  </a:cubicBezTo>
                  <a:cubicBezTo>
                    <a:pt x="5201975" y="2365124"/>
                    <a:pt x="5201975" y="2365803"/>
                    <a:pt x="5202040" y="2366224"/>
                  </a:cubicBezTo>
                  <a:cubicBezTo>
                    <a:pt x="5201878" y="2366644"/>
                    <a:pt x="5201716" y="2367129"/>
                    <a:pt x="5201878" y="2367614"/>
                  </a:cubicBezTo>
                  <a:cubicBezTo>
                    <a:pt x="5202040" y="2367388"/>
                    <a:pt x="5202299" y="2367194"/>
                    <a:pt x="5202557" y="2366903"/>
                  </a:cubicBezTo>
                  <a:cubicBezTo>
                    <a:pt x="5202622" y="2366806"/>
                    <a:pt x="5202622" y="2366385"/>
                    <a:pt x="5202719" y="2365900"/>
                  </a:cubicBezTo>
                  <a:cubicBezTo>
                    <a:pt x="5203463" y="2367388"/>
                    <a:pt x="5203948" y="2367032"/>
                    <a:pt x="5203786" y="2368520"/>
                  </a:cubicBezTo>
                  <a:close/>
                  <a:moveTo>
                    <a:pt x="5791356" y="1627136"/>
                  </a:moveTo>
                  <a:cubicBezTo>
                    <a:pt x="5791194" y="1626781"/>
                    <a:pt x="5791097" y="1626457"/>
                    <a:pt x="5790968" y="1626134"/>
                  </a:cubicBezTo>
                  <a:cubicBezTo>
                    <a:pt x="5790709" y="1625649"/>
                    <a:pt x="5790548" y="1625649"/>
                    <a:pt x="5790548" y="1625875"/>
                  </a:cubicBezTo>
                  <a:lnTo>
                    <a:pt x="5791194" y="1627039"/>
                  </a:lnTo>
                  <a:close/>
                  <a:moveTo>
                    <a:pt x="5919297" y="1388363"/>
                  </a:moveTo>
                  <a:lnTo>
                    <a:pt x="5916807" y="1389172"/>
                  </a:lnTo>
                  <a:lnTo>
                    <a:pt x="5919103" y="1389916"/>
                  </a:lnTo>
                  <a:cubicBezTo>
                    <a:pt x="5921173" y="1389916"/>
                    <a:pt x="5923760" y="1390239"/>
                    <a:pt x="5924665" y="1390078"/>
                  </a:cubicBezTo>
                  <a:cubicBezTo>
                    <a:pt x="5925894" y="1389754"/>
                    <a:pt x="5923016" y="1388946"/>
                    <a:pt x="5919297" y="1388363"/>
                  </a:cubicBezTo>
                  <a:close/>
                  <a:moveTo>
                    <a:pt x="5455302" y="1434061"/>
                  </a:moveTo>
                  <a:cubicBezTo>
                    <a:pt x="5455657" y="1435387"/>
                    <a:pt x="5455981" y="1436454"/>
                    <a:pt x="5456531" y="1438524"/>
                  </a:cubicBezTo>
                  <a:cubicBezTo>
                    <a:pt x="5456401" y="1436551"/>
                    <a:pt x="5456207" y="1435031"/>
                    <a:pt x="5455981" y="1433964"/>
                  </a:cubicBezTo>
                  <a:cubicBezTo>
                    <a:pt x="5455787" y="1433059"/>
                    <a:pt x="5455560" y="1433059"/>
                    <a:pt x="5455302" y="1434061"/>
                  </a:cubicBezTo>
                  <a:close/>
                  <a:moveTo>
                    <a:pt x="5395633" y="1363267"/>
                  </a:moveTo>
                  <a:cubicBezTo>
                    <a:pt x="5394953" y="1360453"/>
                    <a:pt x="5393692" y="1361100"/>
                    <a:pt x="5393951" y="1356637"/>
                  </a:cubicBezTo>
                  <a:cubicBezTo>
                    <a:pt x="5394113" y="1352336"/>
                    <a:pt x="5394371" y="1348681"/>
                    <a:pt x="5394695" y="1344800"/>
                  </a:cubicBezTo>
                  <a:cubicBezTo>
                    <a:pt x="5394889" y="1342730"/>
                    <a:pt x="5396118" y="1341081"/>
                    <a:pt x="5396182" y="1338106"/>
                  </a:cubicBezTo>
                  <a:cubicBezTo>
                    <a:pt x="5396182" y="1336521"/>
                    <a:pt x="5396765" y="1334128"/>
                    <a:pt x="5397282" y="1331896"/>
                  </a:cubicBezTo>
                  <a:cubicBezTo>
                    <a:pt x="5397605" y="1330732"/>
                    <a:pt x="5398091" y="1329309"/>
                    <a:pt x="5398576" y="1327757"/>
                  </a:cubicBezTo>
                  <a:cubicBezTo>
                    <a:pt x="5399417" y="1326592"/>
                    <a:pt x="5400581" y="1325266"/>
                    <a:pt x="5401745" y="1323940"/>
                  </a:cubicBezTo>
                  <a:cubicBezTo>
                    <a:pt x="5402166" y="1323099"/>
                    <a:pt x="5402392" y="1322517"/>
                    <a:pt x="5402586" y="1322129"/>
                  </a:cubicBezTo>
                  <a:cubicBezTo>
                    <a:pt x="5403491" y="1320221"/>
                    <a:pt x="5404041" y="1318572"/>
                    <a:pt x="5406046" y="1315920"/>
                  </a:cubicBezTo>
                  <a:cubicBezTo>
                    <a:pt x="5409927" y="1311036"/>
                    <a:pt x="5412579" y="1308708"/>
                    <a:pt x="5415005" y="1306800"/>
                  </a:cubicBezTo>
                  <a:cubicBezTo>
                    <a:pt x="5415975" y="1305959"/>
                    <a:pt x="5416978" y="1305150"/>
                    <a:pt x="5417980" y="1304309"/>
                  </a:cubicBezTo>
                  <a:cubicBezTo>
                    <a:pt x="5418142" y="1304568"/>
                    <a:pt x="5418207" y="1304827"/>
                    <a:pt x="5418401" y="1305053"/>
                  </a:cubicBezTo>
                  <a:cubicBezTo>
                    <a:pt x="5418627" y="1305150"/>
                    <a:pt x="5418789" y="1305312"/>
                    <a:pt x="5419144" y="1305377"/>
                  </a:cubicBezTo>
                  <a:cubicBezTo>
                    <a:pt x="5419047" y="1305635"/>
                    <a:pt x="5419047" y="1305797"/>
                    <a:pt x="5418950" y="1306056"/>
                  </a:cubicBezTo>
                  <a:cubicBezTo>
                    <a:pt x="5419727" y="1307382"/>
                    <a:pt x="5420470" y="1308449"/>
                    <a:pt x="5421214" y="1309128"/>
                  </a:cubicBezTo>
                  <a:cubicBezTo>
                    <a:pt x="5426259" y="1313850"/>
                    <a:pt x="5428071" y="1307867"/>
                    <a:pt x="5428750" y="1299361"/>
                  </a:cubicBezTo>
                  <a:cubicBezTo>
                    <a:pt x="5428976" y="1299361"/>
                    <a:pt x="5429138" y="1299264"/>
                    <a:pt x="5429397" y="1299264"/>
                  </a:cubicBezTo>
                  <a:cubicBezTo>
                    <a:pt x="5431143" y="1298359"/>
                    <a:pt x="5433633" y="1297615"/>
                    <a:pt x="5434280" y="1297291"/>
                  </a:cubicBezTo>
                  <a:cubicBezTo>
                    <a:pt x="5435089" y="1296709"/>
                    <a:pt x="5435768" y="1296354"/>
                    <a:pt x="5438161" y="1296127"/>
                  </a:cubicBezTo>
                  <a:cubicBezTo>
                    <a:pt x="5440328" y="1295804"/>
                    <a:pt x="5442883" y="1295707"/>
                    <a:pt x="5444726" y="1295545"/>
                  </a:cubicBezTo>
                  <a:cubicBezTo>
                    <a:pt x="5449836" y="1294963"/>
                    <a:pt x="5454978" y="1295804"/>
                    <a:pt x="5459797" y="1297033"/>
                  </a:cubicBezTo>
                  <a:cubicBezTo>
                    <a:pt x="5462255" y="1297615"/>
                    <a:pt x="5464681" y="1298682"/>
                    <a:pt x="5466815" y="1299264"/>
                  </a:cubicBezTo>
                  <a:cubicBezTo>
                    <a:pt x="5467494" y="1299426"/>
                    <a:pt x="5468076" y="1299685"/>
                    <a:pt x="5468626" y="1299846"/>
                  </a:cubicBezTo>
                  <a:cubicBezTo>
                    <a:pt x="5469564" y="1300170"/>
                    <a:pt x="5470373" y="1300493"/>
                    <a:pt x="5471116" y="1300849"/>
                  </a:cubicBezTo>
                  <a:cubicBezTo>
                    <a:pt x="5472766" y="1301496"/>
                    <a:pt x="5474350" y="1302240"/>
                    <a:pt x="5475676" y="1303080"/>
                  </a:cubicBezTo>
                  <a:cubicBezTo>
                    <a:pt x="5476356" y="1303080"/>
                    <a:pt x="5476841" y="1304989"/>
                    <a:pt x="5477002" y="1304892"/>
                  </a:cubicBezTo>
                  <a:cubicBezTo>
                    <a:pt x="5478005" y="1306056"/>
                    <a:pt x="5479169" y="1307802"/>
                    <a:pt x="5480139" y="1309516"/>
                  </a:cubicBezTo>
                  <a:cubicBezTo>
                    <a:pt x="5480398" y="1309937"/>
                    <a:pt x="5480625" y="1310454"/>
                    <a:pt x="5480883" y="1310842"/>
                  </a:cubicBezTo>
                  <a:cubicBezTo>
                    <a:pt x="5480883" y="1310292"/>
                    <a:pt x="5480980" y="1309710"/>
                    <a:pt x="5480980" y="1309193"/>
                  </a:cubicBezTo>
                  <a:cubicBezTo>
                    <a:pt x="5480883" y="1307285"/>
                    <a:pt x="5480819" y="1305312"/>
                    <a:pt x="5480560" y="1303889"/>
                  </a:cubicBezTo>
                  <a:cubicBezTo>
                    <a:pt x="5480139" y="1301657"/>
                    <a:pt x="5480301" y="1299426"/>
                    <a:pt x="5481465" y="1295545"/>
                  </a:cubicBezTo>
                  <a:cubicBezTo>
                    <a:pt x="5481886" y="1294219"/>
                    <a:pt x="5482145" y="1291308"/>
                    <a:pt x="5482209" y="1289400"/>
                  </a:cubicBezTo>
                  <a:cubicBezTo>
                    <a:pt x="5482630" y="1283773"/>
                    <a:pt x="5482565" y="1283870"/>
                    <a:pt x="5484441" y="1279310"/>
                  </a:cubicBezTo>
                  <a:cubicBezTo>
                    <a:pt x="5484279" y="1277499"/>
                    <a:pt x="5484214" y="1275655"/>
                    <a:pt x="5484053" y="1273844"/>
                  </a:cubicBezTo>
                  <a:cubicBezTo>
                    <a:pt x="5484700" y="1272195"/>
                    <a:pt x="5485185" y="1271354"/>
                    <a:pt x="5485185" y="1271031"/>
                  </a:cubicBezTo>
                  <a:cubicBezTo>
                    <a:pt x="5485605" y="1266988"/>
                    <a:pt x="5487028" y="1262493"/>
                    <a:pt x="5487028" y="1259032"/>
                  </a:cubicBezTo>
                  <a:cubicBezTo>
                    <a:pt x="5487028" y="1255895"/>
                    <a:pt x="5488192" y="1255798"/>
                    <a:pt x="5488192" y="1253728"/>
                  </a:cubicBezTo>
                  <a:cubicBezTo>
                    <a:pt x="5488192" y="1252079"/>
                    <a:pt x="5488419" y="1250429"/>
                    <a:pt x="5488839" y="1248424"/>
                  </a:cubicBezTo>
                  <a:cubicBezTo>
                    <a:pt x="5489421" y="1245708"/>
                    <a:pt x="5490003" y="1242894"/>
                    <a:pt x="5490327" y="1240242"/>
                  </a:cubicBezTo>
                  <a:lnTo>
                    <a:pt x="5490650" y="1237752"/>
                  </a:lnTo>
                  <a:cubicBezTo>
                    <a:pt x="5490844" y="1236523"/>
                    <a:pt x="5490974" y="1235197"/>
                    <a:pt x="5491653" y="1234097"/>
                  </a:cubicBezTo>
                  <a:cubicBezTo>
                    <a:pt x="5492235" y="1232771"/>
                    <a:pt x="5492558" y="1232124"/>
                    <a:pt x="5492817" y="1231445"/>
                  </a:cubicBezTo>
                  <a:lnTo>
                    <a:pt x="5493561" y="1229570"/>
                  </a:lnTo>
                  <a:cubicBezTo>
                    <a:pt x="5494984" y="1228308"/>
                    <a:pt x="5496051" y="1227403"/>
                    <a:pt x="5497183" y="1226335"/>
                  </a:cubicBezTo>
                  <a:cubicBezTo>
                    <a:pt x="5497604" y="1225430"/>
                    <a:pt x="5497862" y="1224654"/>
                    <a:pt x="5498121" y="1224104"/>
                  </a:cubicBezTo>
                  <a:cubicBezTo>
                    <a:pt x="5499027" y="1221517"/>
                    <a:pt x="5499673" y="1220191"/>
                    <a:pt x="5501840" y="1217312"/>
                  </a:cubicBezTo>
                  <a:cubicBezTo>
                    <a:pt x="5506400" y="1211329"/>
                    <a:pt x="5508535" y="1208030"/>
                    <a:pt x="5513515" y="1199816"/>
                  </a:cubicBezTo>
                  <a:lnTo>
                    <a:pt x="5515488" y="1197196"/>
                  </a:lnTo>
                  <a:cubicBezTo>
                    <a:pt x="5516167" y="1196679"/>
                    <a:pt x="5516814" y="1196258"/>
                    <a:pt x="5517558" y="1195515"/>
                  </a:cubicBezTo>
                  <a:cubicBezTo>
                    <a:pt x="5518560" y="1194609"/>
                    <a:pt x="5519725" y="1193121"/>
                    <a:pt x="5521374" y="1191310"/>
                  </a:cubicBezTo>
                  <a:cubicBezTo>
                    <a:pt x="5520889" y="1191472"/>
                    <a:pt x="5520566" y="1191375"/>
                    <a:pt x="5520048" y="1191731"/>
                  </a:cubicBezTo>
                  <a:cubicBezTo>
                    <a:pt x="5519951" y="1191731"/>
                    <a:pt x="5519951" y="1191731"/>
                    <a:pt x="5519951" y="1191731"/>
                  </a:cubicBezTo>
                  <a:cubicBezTo>
                    <a:pt x="5522280" y="1188917"/>
                    <a:pt x="5524511" y="1186006"/>
                    <a:pt x="5527001" y="1183257"/>
                  </a:cubicBezTo>
                  <a:cubicBezTo>
                    <a:pt x="5526775" y="1184195"/>
                    <a:pt x="5526096" y="1185424"/>
                    <a:pt x="5525190" y="1187074"/>
                  </a:cubicBezTo>
                  <a:cubicBezTo>
                    <a:pt x="5526419" y="1186006"/>
                    <a:pt x="5527260" y="1185262"/>
                    <a:pt x="5527745" y="1183775"/>
                  </a:cubicBezTo>
                  <a:cubicBezTo>
                    <a:pt x="5528004" y="1182934"/>
                    <a:pt x="5528327" y="1182125"/>
                    <a:pt x="5528845" y="1181188"/>
                  </a:cubicBezTo>
                  <a:cubicBezTo>
                    <a:pt x="5533049" y="1176304"/>
                    <a:pt x="5537351" y="1171518"/>
                    <a:pt x="5541911" y="1166957"/>
                  </a:cubicBezTo>
                  <a:cubicBezTo>
                    <a:pt x="5546309" y="1162171"/>
                    <a:pt x="5550934" y="1157611"/>
                    <a:pt x="5555656" y="1153051"/>
                  </a:cubicBezTo>
                  <a:cubicBezTo>
                    <a:pt x="5559278" y="1149332"/>
                    <a:pt x="5563029" y="1145612"/>
                    <a:pt x="5567072" y="1142217"/>
                  </a:cubicBezTo>
                  <a:cubicBezTo>
                    <a:pt x="5571050" y="1138724"/>
                    <a:pt x="5574866" y="1134843"/>
                    <a:pt x="5579103" y="1131609"/>
                  </a:cubicBezTo>
                  <a:cubicBezTo>
                    <a:pt x="5581561" y="1129959"/>
                    <a:pt x="5584116" y="1128213"/>
                    <a:pt x="5586864" y="1126402"/>
                  </a:cubicBezTo>
                  <a:cubicBezTo>
                    <a:pt x="5587382" y="1126305"/>
                    <a:pt x="5587867" y="1126240"/>
                    <a:pt x="5588352" y="1126143"/>
                  </a:cubicBezTo>
                  <a:cubicBezTo>
                    <a:pt x="5590325" y="1124559"/>
                    <a:pt x="5592071" y="1123006"/>
                    <a:pt x="5593980" y="1121421"/>
                  </a:cubicBezTo>
                  <a:lnTo>
                    <a:pt x="5601612" y="1116861"/>
                  </a:lnTo>
                  <a:lnTo>
                    <a:pt x="5602194" y="1117702"/>
                  </a:lnTo>
                  <a:lnTo>
                    <a:pt x="5603358" y="1117023"/>
                  </a:lnTo>
                  <a:cubicBezTo>
                    <a:pt x="5603261" y="1116700"/>
                    <a:pt x="5603164" y="1116376"/>
                    <a:pt x="5602615" y="1116279"/>
                  </a:cubicBezTo>
                  <a:lnTo>
                    <a:pt x="5613093" y="1110005"/>
                  </a:lnTo>
                  <a:lnTo>
                    <a:pt x="5624186" y="1104604"/>
                  </a:lnTo>
                  <a:cubicBezTo>
                    <a:pt x="5627937" y="1102890"/>
                    <a:pt x="5631495" y="1100885"/>
                    <a:pt x="5635376" y="1099397"/>
                  </a:cubicBezTo>
                  <a:lnTo>
                    <a:pt x="5646889" y="1095096"/>
                  </a:lnTo>
                  <a:cubicBezTo>
                    <a:pt x="5647471" y="1095031"/>
                    <a:pt x="5647892" y="1095031"/>
                    <a:pt x="5648636" y="1094934"/>
                  </a:cubicBezTo>
                  <a:cubicBezTo>
                    <a:pt x="5648797" y="1094676"/>
                    <a:pt x="5648959" y="1094449"/>
                    <a:pt x="5649218" y="1094255"/>
                  </a:cubicBezTo>
                  <a:cubicBezTo>
                    <a:pt x="5656333" y="1091280"/>
                    <a:pt x="5663868" y="1089792"/>
                    <a:pt x="5671242" y="1087819"/>
                  </a:cubicBezTo>
                  <a:lnTo>
                    <a:pt x="5671404" y="1087819"/>
                  </a:lnTo>
                  <a:cubicBezTo>
                    <a:pt x="5671727" y="1087722"/>
                    <a:pt x="5671986" y="1087658"/>
                    <a:pt x="5672245" y="1087561"/>
                  </a:cubicBezTo>
                  <a:cubicBezTo>
                    <a:pt x="5679263" y="1085426"/>
                    <a:pt x="5686636" y="1084488"/>
                    <a:pt x="5693913" y="1083421"/>
                  </a:cubicBezTo>
                  <a:cubicBezTo>
                    <a:pt x="5694075" y="1083518"/>
                    <a:pt x="5694236" y="1083518"/>
                    <a:pt x="5694430" y="1083583"/>
                  </a:cubicBezTo>
                  <a:cubicBezTo>
                    <a:pt x="5695821" y="1083583"/>
                    <a:pt x="5696985" y="1083162"/>
                    <a:pt x="5698311" y="1082774"/>
                  </a:cubicBezTo>
                  <a:lnTo>
                    <a:pt x="5700381" y="1082418"/>
                  </a:lnTo>
                  <a:cubicBezTo>
                    <a:pt x="5700705" y="1082418"/>
                    <a:pt x="5701028" y="1082354"/>
                    <a:pt x="5701448" y="1082418"/>
                  </a:cubicBezTo>
                  <a:cubicBezTo>
                    <a:pt x="5701707" y="1082418"/>
                    <a:pt x="5702839" y="1082354"/>
                    <a:pt x="5703518" y="1082192"/>
                  </a:cubicBezTo>
                  <a:lnTo>
                    <a:pt x="5706655" y="1081513"/>
                  </a:lnTo>
                  <a:cubicBezTo>
                    <a:pt x="5730846" y="1079378"/>
                    <a:pt x="5755264" y="1080931"/>
                    <a:pt x="5778937" y="1085749"/>
                  </a:cubicBezTo>
                  <a:cubicBezTo>
                    <a:pt x="5779196" y="1085814"/>
                    <a:pt x="5779616" y="1085911"/>
                    <a:pt x="5779778" y="1085976"/>
                  </a:cubicBezTo>
                  <a:cubicBezTo>
                    <a:pt x="5782818" y="1087302"/>
                    <a:pt x="5784759" y="1087658"/>
                    <a:pt x="5787314" y="1087561"/>
                  </a:cubicBezTo>
                  <a:cubicBezTo>
                    <a:pt x="5791777" y="1088725"/>
                    <a:pt x="5796240" y="1089727"/>
                    <a:pt x="5800638" y="1091118"/>
                  </a:cubicBezTo>
                  <a:cubicBezTo>
                    <a:pt x="5800735" y="1091377"/>
                    <a:pt x="5800735" y="1091635"/>
                    <a:pt x="5800800" y="1091862"/>
                  </a:cubicBezTo>
                  <a:cubicBezTo>
                    <a:pt x="5802967" y="1092282"/>
                    <a:pt x="5804939" y="1092703"/>
                    <a:pt x="5806750" y="1093026"/>
                  </a:cubicBezTo>
                  <a:cubicBezTo>
                    <a:pt x="5813219" y="1095193"/>
                    <a:pt x="5819687" y="1097489"/>
                    <a:pt x="5825961" y="1100141"/>
                  </a:cubicBezTo>
                  <a:cubicBezTo>
                    <a:pt x="5828969" y="1101402"/>
                    <a:pt x="5831847" y="1102728"/>
                    <a:pt x="5834919" y="1104054"/>
                  </a:cubicBezTo>
                  <a:cubicBezTo>
                    <a:pt x="5837733" y="1105380"/>
                    <a:pt x="5840547" y="1106609"/>
                    <a:pt x="5843360" y="1108000"/>
                  </a:cubicBezTo>
                  <a:lnTo>
                    <a:pt x="5844848" y="1109746"/>
                  </a:lnTo>
                  <a:cubicBezTo>
                    <a:pt x="5845430" y="1110070"/>
                    <a:pt x="5846012" y="1110329"/>
                    <a:pt x="5846271" y="1110426"/>
                  </a:cubicBezTo>
                  <a:cubicBezTo>
                    <a:pt x="5849796" y="1111493"/>
                    <a:pt x="5853548" y="1113078"/>
                    <a:pt x="5857590" y="1115632"/>
                  </a:cubicBezTo>
                  <a:cubicBezTo>
                    <a:pt x="5858593" y="1116215"/>
                    <a:pt x="5859337" y="1116861"/>
                    <a:pt x="5860404" y="1117702"/>
                  </a:cubicBezTo>
                  <a:cubicBezTo>
                    <a:pt x="5861148" y="1118026"/>
                    <a:pt x="5862150" y="1118446"/>
                    <a:pt x="5863056" y="1118770"/>
                  </a:cubicBezTo>
                  <a:lnTo>
                    <a:pt x="5865061" y="1119934"/>
                  </a:lnTo>
                  <a:cubicBezTo>
                    <a:pt x="5865546" y="1120354"/>
                    <a:pt x="5866225" y="1120678"/>
                    <a:pt x="5866872" y="1121001"/>
                  </a:cubicBezTo>
                  <a:lnTo>
                    <a:pt x="5869265" y="1122586"/>
                  </a:lnTo>
                  <a:cubicBezTo>
                    <a:pt x="5871109" y="1124332"/>
                    <a:pt x="5873664" y="1125561"/>
                    <a:pt x="5875831" y="1126822"/>
                  </a:cubicBezTo>
                  <a:lnTo>
                    <a:pt x="5880100" y="1129798"/>
                  </a:lnTo>
                  <a:cubicBezTo>
                    <a:pt x="5880294" y="1129959"/>
                    <a:pt x="5880520" y="1130024"/>
                    <a:pt x="5880843" y="1130024"/>
                  </a:cubicBezTo>
                  <a:lnTo>
                    <a:pt x="5883689" y="1130542"/>
                  </a:lnTo>
                  <a:lnTo>
                    <a:pt x="5882913" y="1133097"/>
                  </a:lnTo>
                  <a:lnTo>
                    <a:pt x="5883172" y="1133194"/>
                  </a:lnTo>
                  <a:cubicBezTo>
                    <a:pt x="5883528" y="1133097"/>
                    <a:pt x="5883754" y="1133032"/>
                    <a:pt x="5884336" y="1133032"/>
                  </a:cubicBezTo>
                  <a:cubicBezTo>
                    <a:pt x="5887829" y="1133032"/>
                    <a:pt x="5888055" y="1133032"/>
                    <a:pt x="5892130" y="1134584"/>
                  </a:cubicBezTo>
                  <a:cubicBezTo>
                    <a:pt x="5897402" y="1136751"/>
                    <a:pt x="5902738" y="1138983"/>
                    <a:pt x="5908107" y="1141635"/>
                  </a:cubicBezTo>
                  <a:cubicBezTo>
                    <a:pt x="5909174" y="1142120"/>
                    <a:pt x="5909821" y="1142055"/>
                    <a:pt x="5910921" y="1142540"/>
                  </a:cubicBezTo>
                  <a:cubicBezTo>
                    <a:pt x="5911826" y="1142961"/>
                    <a:pt x="5913475" y="1144351"/>
                    <a:pt x="5914058" y="1144610"/>
                  </a:cubicBezTo>
                  <a:cubicBezTo>
                    <a:pt x="5916645" y="1145774"/>
                    <a:pt x="5918100" y="1148847"/>
                    <a:pt x="5920429" y="1149752"/>
                  </a:cubicBezTo>
                  <a:cubicBezTo>
                    <a:pt x="5922110" y="1151822"/>
                    <a:pt x="5925151" y="1153892"/>
                    <a:pt x="5926056" y="1156285"/>
                  </a:cubicBezTo>
                  <a:cubicBezTo>
                    <a:pt x="5929711" y="1160748"/>
                    <a:pt x="5932783" y="1165890"/>
                    <a:pt x="5934853" y="1171097"/>
                  </a:cubicBezTo>
                  <a:cubicBezTo>
                    <a:pt x="5935758" y="1173102"/>
                    <a:pt x="5936243" y="1174331"/>
                    <a:pt x="5936243" y="1175981"/>
                  </a:cubicBezTo>
                  <a:cubicBezTo>
                    <a:pt x="5936243" y="1176498"/>
                    <a:pt x="5936599" y="1178050"/>
                    <a:pt x="5936729" y="1178471"/>
                  </a:cubicBezTo>
                  <a:cubicBezTo>
                    <a:pt x="5938475" y="1183451"/>
                    <a:pt x="5938572" y="1188658"/>
                    <a:pt x="5939057" y="1194771"/>
                  </a:cubicBezTo>
                  <a:cubicBezTo>
                    <a:pt x="5939251" y="1195612"/>
                    <a:pt x="5939478" y="1196776"/>
                    <a:pt x="5939639" y="1197746"/>
                  </a:cubicBezTo>
                  <a:cubicBezTo>
                    <a:pt x="5939736" y="1203309"/>
                    <a:pt x="5939639" y="1208871"/>
                    <a:pt x="5939316" y="1214240"/>
                  </a:cubicBezTo>
                  <a:cubicBezTo>
                    <a:pt x="5939251" y="1214499"/>
                    <a:pt x="5939057" y="1214563"/>
                    <a:pt x="5938895" y="1214887"/>
                  </a:cubicBezTo>
                  <a:cubicBezTo>
                    <a:pt x="5938734" y="1216633"/>
                    <a:pt x="5938895" y="1217312"/>
                    <a:pt x="5939057" y="1217894"/>
                  </a:cubicBezTo>
                  <a:cubicBezTo>
                    <a:pt x="5936826" y="1245611"/>
                    <a:pt x="5933591" y="1272357"/>
                    <a:pt x="5931780" y="1299685"/>
                  </a:cubicBezTo>
                  <a:cubicBezTo>
                    <a:pt x="5930778" y="1313268"/>
                    <a:pt x="5929872" y="1326851"/>
                    <a:pt x="5929225" y="1340499"/>
                  </a:cubicBezTo>
                  <a:lnTo>
                    <a:pt x="5928223" y="1360874"/>
                  </a:lnTo>
                  <a:lnTo>
                    <a:pt x="5927802" y="1371061"/>
                  </a:lnTo>
                  <a:cubicBezTo>
                    <a:pt x="5927802" y="1373519"/>
                    <a:pt x="5927382" y="1375750"/>
                    <a:pt x="5927641" y="1377820"/>
                  </a:cubicBezTo>
                  <a:cubicBezTo>
                    <a:pt x="5929064" y="1378176"/>
                    <a:pt x="5930454" y="1378661"/>
                    <a:pt x="5931942" y="1379146"/>
                  </a:cubicBezTo>
                  <a:cubicBezTo>
                    <a:pt x="5934012" y="1379890"/>
                    <a:pt x="5936599" y="1380893"/>
                    <a:pt x="5938798" y="1381960"/>
                  </a:cubicBezTo>
                  <a:cubicBezTo>
                    <a:pt x="5943391" y="1384127"/>
                    <a:pt x="5947757" y="1386682"/>
                    <a:pt x="5951832" y="1389851"/>
                  </a:cubicBezTo>
                  <a:cubicBezTo>
                    <a:pt x="5955131" y="1392309"/>
                    <a:pt x="5958041" y="1395220"/>
                    <a:pt x="5960758" y="1398357"/>
                  </a:cubicBezTo>
                  <a:lnTo>
                    <a:pt x="5959367" y="1400685"/>
                  </a:lnTo>
                  <a:cubicBezTo>
                    <a:pt x="5959367" y="1401850"/>
                    <a:pt x="5959497" y="1402917"/>
                    <a:pt x="5959755" y="1403919"/>
                  </a:cubicBezTo>
                  <a:cubicBezTo>
                    <a:pt x="5960014" y="1403596"/>
                    <a:pt x="5960176" y="1403337"/>
                    <a:pt x="5960176" y="1403337"/>
                  </a:cubicBezTo>
                  <a:cubicBezTo>
                    <a:pt x="5960337" y="1403337"/>
                    <a:pt x="5960176" y="1403758"/>
                    <a:pt x="5960111" y="1404178"/>
                  </a:cubicBezTo>
                  <a:lnTo>
                    <a:pt x="5959852" y="1404243"/>
                  </a:lnTo>
                  <a:cubicBezTo>
                    <a:pt x="5960273" y="1405731"/>
                    <a:pt x="5960823" y="1407056"/>
                    <a:pt x="5961437" y="1408382"/>
                  </a:cubicBezTo>
                  <a:cubicBezTo>
                    <a:pt x="5962084" y="1408706"/>
                    <a:pt x="5963313" y="1408059"/>
                    <a:pt x="5964089" y="1408124"/>
                  </a:cubicBezTo>
                  <a:cubicBezTo>
                    <a:pt x="5964898" y="1406798"/>
                    <a:pt x="5965577" y="1406313"/>
                    <a:pt x="5966321" y="1405828"/>
                  </a:cubicBezTo>
                  <a:cubicBezTo>
                    <a:pt x="5967776" y="1408318"/>
                    <a:pt x="5969199" y="1410873"/>
                    <a:pt x="5970363" y="1413589"/>
                  </a:cubicBezTo>
                  <a:cubicBezTo>
                    <a:pt x="5978060" y="1432573"/>
                    <a:pt x="5974761" y="1454177"/>
                    <a:pt x="5964736" y="1470736"/>
                  </a:cubicBezTo>
                  <a:cubicBezTo>
                    <a:pt x="5964639" y="1470736"/>
                    <a:pt x="5964639" y="1470736"/>
                    <a:pt x="5964574" y="1470800"/>
                  </a:cubicBezTo>
                  <a:cubicBezTo>
                    <a:pt x="5963572" y="1471480"/>
                    <a:pt x="5962343" y="1472385"/>
                    <a:pt x="5960758" y="1473970"/>
                  </a:cubicBezTo>
                  <a:cubicBezTo>
                    <a:pt x="5962181" y="1471641"/>
                    <a:pt x="5962569" y="1470315"/>
                    <a:pt x="5962084" y="1469733"/>
                  </a:cubicBezTo>
                  <a:cubicBezTo>
                    <a:pt x="5961502" y="1468892"/>
                    <a:pt x="5960273" y="1469733"/>
                    <a:pt x="5957621" y="1472547"/>
                  </a:cubicBezTo>
                  <a:cubicBezTo>
                    <a:pt x="5957524" y="1474455"/>
                    <a:pt x="5957200" y="1475943"/>
                    <a:pt x="5956942" y="1477689"/>
                  </a:cubicBezTo>
                  <a:cubicBezTo>
                    <a:pt x="5954548" y="1479921"/>
                    <a:pt x="5953222" y="1479921"/>
                    <a:pt x="5950085" y="1483316"/>
                  </a:cubicBezTo>
                  <a:cubicBezTo>
                    <a:pt x="5949083" y="1483219"/>
                    <a:pt x="5947272" y="1484222"/>
                    <a:pt x="5946593" y="1483801"/>
                  </a:cubicBezTo>
                  <a:cubicBezTo>
                    <a:pt x="5946690" y="1481990"/>
                    <a:pt x="5946690" y="1480244"/>
                    <a:pt x="5947013" y="1478336"/>
                  </a:cubicBezTo>
                  <a:lnTo>
                    <a:pt x="5947336" y="1478174"/>
                  </a:lnTo>
                  <a:cubicBezTo>
                    <a:pt x="5947757" y="1477592"/>
                    <a:pt x="5948177" y="1476945"/>
                    <a:pt x="5947919" y="1477010"/>
                  </a:cubicBezTo>
                  <a:cubicBezTo>
                    <a:pt x="5950085" y="1474875"/>
                    <a:pt x="5951217" y="1473291"/>
                    <a:pt x="5950085" y="1473549"/>
                  </a:cubicBezTo>
                  <a:cubicBezTo>
                    <a:pt x="5949406" y="1474714"/>
                    <a:pt x="5948662" y="1475684"/>
                    <a:pt x="5947919" y="1477010"/>
                  </a:cubicBezTo>
                  <a:cubicBezTo>
                    <a:pt x="5947854" y="1477107"/>
                    <a:pt x="5947530" y="1477430"/>
                    <a:pt x="5947078" y="1477948"/>
                  </a:cubicBezTo>
                  <a:cubicBezTo>
                    <a:pt x="5947272" y="1476622"/>
                    <a:pt x="5947530" y="1475296"/>
                    <a:pt x="5948016" y="1473711"/>
                  </a:cubicBezTo>
                  <a:cubicBezTo>
                    <a:pt x="5950344" y="1470639"/>
                    <a:pt x="5952543" y="1467502"/>
                    <a:pt x="5954387" y="1464009"/>
                  </a:cubicBezTo>
                  <a:lnTo>
                    <a:pt x="5955228" y="1463103"/>
                  </a:lnTo>
                  <a:cubicBezTo>
                    <a:pt x="5955357" y="1462683"/>
                    <a:pt x="5955551" y="1462133"/>
                    <a:pt x="5955713" y="1461616"/>
                  </a:cubicBezTo>
                  <a:lnTo>
                    <a:pt x="5957103" y="1458317"/>
                  </a:lnTo>
                  <a:cubicBezTo>
                    <a:pt x="5959173" y="1456150"/>
                    <a:pt x="5960014" y="1454662"/>
                    <a:pt x="5959691" y="1451946"/>
                  </a:cubicBezTo>
                  <a:cubicBezTo>
                    <a:pt x="5960693" y="1450102"/>
                    <a:pt x="5961437" y="1448291"/>
                    <a:pt x="5962246" y="1446124"/>
                  </a:cubicBezTo>
                  <a:cubicBezTo>
                    <a:pt x="5962407" y="1444895"/>
                    <a:pt x="5962246" y="1443246"/>
                    <a:pt x="5962343" y="1441500"/>
                  </a:cubicBezTo>
                  <a:cubicBezTo>
                    <a:pt x="5962407" y="1438524"/>
                    <a:pt x="5963086" y="1436778"/>
                    <a:pt x="5963313" y="1434643"/>
                  </a:cubicBezTo>
                  <a:cubicBezTo>
                    <a:pt x="5963895" y="1435614"/>
                    <a:pt x="5964412" y="1437101"/>
                    <a:pt x="5964639" y="1433705"/>
                  </a:cubicBezTo>
                  <a:cubicBezTo>
                    <a:pt x="5964315" y="1431636"/>
                    <a:pt x="5963572" y="1429242"/>
                    <a:pt x="5962892" y="1427108"/>
                  </a:cubicBezTo>
                  <a:cubicBezTo>
                    <a:pt x="5962763" y="1426590"/>
                    <a:pt x="5962343" y="1426849"/>
                    <a:pt x="5961825" y="1426752"/>
                  </a:cubicBezTo>
                  <a:cubicBezTo>
                    <a:pt x="5962246" y="1423777"/>
                    <a:pt x="5958753" y="1416759"/>
                    <a:pt x="5961922" y="1418311"/>
                  </a:cubicBezTo>
                  <a:cubicBezTo>
                    <a:pt x="5960693" y="1416759"/>
                    <a:pt x="5959852" y="1416241"/>
                    <a:pt x="5959173" y="1415174"/>
                  </a:cubicBezTo>
                  <a:cubicBezTo>
                    <a:pt x="5958429" y="1414010"/>
                    <a:pt x="5957362" y="1412619"/>
                    <a:pt x="5956618" y="1411617"/>
                  </a:cubicBezTo>
                  <a:cubicBezTo>
                    <a:pt x="5956198" y="1409708"/>
                    <a:pt x="5955616" y="1407962"/>
                    <a:pt x="5954807" y="1405666"/>
                  </a:cubicBezTo>
                  <a:cubicBezTo>
                    <a:pt x="5953061" y="1404566"/>
                    <a:pt x="5951832" y="1403499"/>
                    <a:pt x="5951573" y="1403661"/>
                  </a:cubicBezTo>
                  <a:cubicBezTo>
                    <a:pt x="5951088" y="1404178"/>
                    <a:pt x="5949924" y="1403596"/>
                    <a:pt x="5948501" y="1402593"/>
                  </a:cubicBezTo>
                  <a:lnTo>
                    <a:pt x="5946204" y="1400685"/>
                  </a:lnTo>
                  <a:cubicBezTo>
                    <a:pt x="5945687" y="1399456"/>
                    <a:pt x="5945105" y="1398292"/>
                    <a:pt x="5944523" y="1397128"/>
                  </a:cubicBezTo>
                  <a:cubicBezTo>
                    <a:pt x="5944684" y="1398033"/>
                    <a:pt x="5942938" y="1397710"/>
                    <a:pt x="5942615" y="1398292"/>
                  </a:cubicBezTo>
                  <a:cubicBezTo>
                    <a:pt x="5939995" y="1396707"/>
                    <a:pt x="5937181" y="1395381"/>
                    <a:pt x="5934109" y="1394217"/>
                  </a:cubicBezTo>
                  <a:cubicBezTo>
                    <a:pt x="5932848" y="1393473"/>
                    <a:pt x="5931295" y="1392826"/>
                    <a:pt x="5929452" y="1392568"/>
                  </a:cubicBezTo>
                  <a:cubicBezTo>
                    <a:pt x="5928967" y="1392503"/>
                    <a:pt x="5928449" y="1392406"/>
                    <a:pt x="5927899" y="1392309"/>
                  </a:cubicBezTo>
                  <a:cubicBezTo>
                    <a:pt x="5923436" y="1390821"/>
                    <a:pt x="5918294" y="1389851"/>
                    <a:pt x="5913411" y="1388849"/>
                  </a:cubicBezTo>
                  <a:lnTo>
                    <a:pt x="5913896" y="1363687"/>
                  </a:lnTo>
                  <a:lnTo>
                    <a:pt x="5914478" y="1346385"/>
                  </a:lnTo>
                  <a:cubicBezTo>
                    <a:pt x="5914575" y="1345706"/>
                    <a:pt x="5914737" y="1345221"/>
                    <a:pt x="5914801" y="1344477"/>
                  </a:cubicBezTo>
                  <a:cubicBezTo>
                    <a:pt x="5914737" y="1344218"/>
                    <a:pt x="5914640" y="1343895"/>
                    <a:pt x="5914575" y="1343571"/>
                  </a:cubicBezTo>
                  <a:lnTo>
                    <a:pt x="5915222" y="1327077"/>
                  </a:lnTo>
                  <a:lnTo>
                    <a:pt x="5916127" y="1313430"/>
                  </a:lnTo>
                  <a:lnTo>
                    <a:pt x="5916289" y="1313009"/>
                  </a:lnTo>
                  <a:cubicBezTo>
                    <a:pt x="5916451" y="1312589"/>
                    <a:pt x="5916451" y="1311424"/>
                    <a:pt x="5916548" y="1310195"/>
                  </a:cubicBezTo>
                  <a:lnTo>
                    <a:pt x="5916386" y="1310292"/>
                  </a:lnTo>
                  <a:cubicBezTo>
                    <a:pt x="5917292" y="1296030"/>
                    <a:pt x="5918294" y="1281800"/>
                    <a:pt x="5919200" y="1267635"/>
                  </a:cubicBezTo>
                  <a:cubicBezTo>
                    <a:pt x="5921011" y="1243864"/>
                    <a:pt x="5924730" y="1220126"/>
                    <a:pt x="5924730" y="1197584"/>
                  </a:cubicBezTo>
                  <a:cubicBezTo>
                    <a:pt x="5925248" y="1190469"/>
                    <a:pt x="5924827" y="1182287"/>
                    <a:pt x="5921593" y="1174073"/>
                  </a:cubicBezTo>
                  <a:cubicBezTo>
                    <a:pt x="5916289" y="1160910"/>
                    <a:pt x="5904129" y="1151563"/>
                    <a:pt x="5890125" y="1147165"/>
                  </a:cubicBezTo>
                  <a:cubicBezTo>
                    <a:pt x="5886665" y="1146001"/>
                    <a:pt x="5883010" y="1145192"/>
                    <a:pt x="5879388" y="1144513"/>
                  </a:cubicBezTo>
                  <a:lnTo>
                    <a:pt x="5875151" y="1143866"/>
                  </a:lnTo>
                  <a:lnTo>
                    <a:pt x="5871497" y="1141376"/>
                  </a:lnTo>
                  <a:lnTo>
                    <a:pt x="5866710" y="1138142"/>
                  </a:lnTo>
                  <a:cubicBezTo>
                    <a:pt x="5860145" y="1133937"/>
                    <a:pt x="5853548" y="1129862"/>
                    <a:pt x="5846659" y="1126305"/>
                  </a:cubicBezTo>
                  <a:cubicBezTo>
                    <a:pt x="5819363" y="1111752"/>
                    <a:pt x="5789125" y="1102211"/>
                    <a:pt x="5757980" y="1099979"/>
                  </a:cubicBezTo>
                  <a:cubicBezTo>
                    <a:pt x="5757010" y="1099915"/>
                    <a:pt x="5756008" y="1099818"/>
                    <a:pt x="5755005" y="1099818"/>
                  </a:cubicBezTo>
                  <a:cubicBezTo>
                    <a:pt x="5754358" y="1099494"/>
                    <a:pt x="5753711" y="1099236"/>
                    <a:pt x="5752935" y="1098912"/>
                  </a:cubicBezTo>
                  <a:cubicBezTo>
                    <a:pt x="5752612" y="1099171"/>
                    <a:pt x="5752385" y="1099397"/>
                    <a:pt x="5752191" y="1099559"/>
                  </a:cubicBezTo>
                  <a:lnTo>
                    <a:pt x="5748149" y="1099171"/>
                  </a:lnTo>
                  <a:cubicBezTo>
                    <a:pt x="5747728" y="1098977"/>
                    <a:pt x="5747308" y="1098912"/>
                    <a:pt x="5746920" y="1098750"/>
                  </a:cubicBezTo>
                  <a:cubicBezTo>
                    <a:pt x="5746176" y="1098815"/>
                    <a:pt x="5745561" y="1098815"/>
                    <a:pt x="5745173" y="1098912"/>
                  </a:cubicBezTo>
                  <a:cubicBezTo>
                    <a:pt x="5738867" y="1098071"/>
                    <a:pt x="5732431" y="1098071"/>
                    <a:pt x="5726027" y="1097845"/>
                  </a:cubicBezTo>
                  <a:lnTo>
                    <a:pt x="5726222" y="1097489"/>
                  </a:lnTo>
                  <a:cubicBezTo>
                    <a:pt x="5725219" y="1097425"/>
                    <a:pt x="5724152" y="1097327"/>
                    <a:pt x="5723149" y="1097166"/>
                  </a:cubicBezTo>
                  <a:cubicBezTo>
                    <a:pt x="5722664" y="1097166"/>
                    <a:pt x="5722308" y="1097004"/>
                    <a:pt x="5721888" y="1096907"/>
                  </a:cubicBezTo>
                  <a:cubicBezTo>
                    <a:pt x="5720659" y="1097166"/>
                    <a:pt x="5719398" y="1097425"/>
                    <a:pt x="5718427" y="1097586"/>
                  </a:cubicBezTo>
                  <a:lnTo>
                    <a:pt x="5718912" y="1097910"/>
                  </a:lnTo>
                  <a:cubicBezTo>
                    <a:pt x="5714029" y="1098233"/>
                    <a:pt x="5709146" y="1098007"/>
                    <a:pt x="5704359" y="1098912"/>
                  </a:cubicBezTo>
                  <a:lnTo>
                    <a:pt x="5703680" y="1098750"/>
                  </a:lnTo>
                  <a:cubicBezTo>
                    <a:pt x="5702710" y="1098589"/>
                    <a:pt x="5702774" y="1098589"/>
                    <a:pt x="5698311" y="1099074"/>
                  </a:cubicBezTo>
                  <a:cubicBezTo>
                    <a:pt x="5698570" y="1099333"/>
                    <a:pt x="5698311" y="1099559"/>
                    <a:pt x="5697891" y="1099721"/>
                  </a:cubicBezTo>
                  <a:cubicBezTo>
                    <a:pt x="5692102" y="1100723"/>
                    <a:pt x="5686151" y="1100982"/>
                    <a:pt x="5680491" y="1102631"/>
                  </a:cubicBezTo>
                  <a:cubicBezTo>
                    <a:pt x="5680265" y="1102534"/>
                    <a:pt x="5679942" y="1102373"/>
                    <a:pt x="5679586" y="1102308"/>
                  </a:cubicBezTo>
                  <a:cubicBezTo>
                    <a:pt x="5679521" y="1102534"/>
                    <a:pt x="5679327" y="1102728"/>
                    <a:pt x="5679263" y="1102955"/>
                  </a:cubicBezTo>
                  <a:cubicBezTo>
                    <a:pt x="5664030" y="1106512"/>
                    <a:pt x="5649379" y="1111816"/>
                    <a:pt x="5636120" y="1118705"/>
                  </a:cubicBezTo>
                  <a:lnTo>
                    <a:pt x="5622731" y="1125141"/>
                  </a:lnTo>
                  <a:cubicBezTo>
                    <a:pt x="5618397" y="1127566"/>
                    <a:pt x="5614193" y="1130218"/>
                    <a:pt x="5609891" y="1132676"/>
                  </a:cubicBezTo>
                  <a:cubicBezTo>
                    <a:pt x="5605493" y="1135102"/>
                    <a:pt x="5601418" y="1137915"/>
                    <a:pt x="5597472" y="1140891"/>
                  </a:cubicBezTo>
                  <a:cubicBezTo>
                    <a:pt x="5593494" y="1143866"/>
                    <a:pt x="5589193" y="1146421"/>
                    <a:pt x="5585474" y="1149752"/>
                  </a:cubicBezTo>
                  <a:cubicBezTo>
                    <a:pt x="5585474" y="1149655"/>
                    <a:pt x="5585474" y="1149655"/>
                    <a:pt x="5585539" y="1149655"/>
                  </a:cubicBezTo>
                  <a:cubicBezTo>
                    <a:pt x="5583145" y="1151563"/>
                    <a:pt x="5580914" y="1153148"/>
                    <a:pt x="5578909" y="1154959"/>
                  </a:cubicBezTo>
                  <a:cubicBezTo>
                    <a:pt x="5578003" y="1155703"/>
                    <a:pt x="5577195" y="1156544"/>
                    <a:pt x="5576354" y="1157352"/>
                  </a:cubicBezTo>
                  <a:cubicBezTo>
                    <a:pt x="5575286" y="1158258"/>
                    <a:pt x="5574122" y="1159196"/>
                    <a:pt x="5573055" y="1160101"/>
                  </a:cubicBezTo>
                  <a:cubicBezTo>
                    <a:pt x="5572537" y="1160425"/>
                    <a:pt x="5571955" y="1160910"/>
                    <a:pt x="5571567" y="1161492"/>
                  </a:cubicBezTo>
                  <a:lnTo>
                    <a:pt x="5561445" y="1171032"/>
                  </a:lnTo>
                  <a:cubicBezTo>
                    <a:pt x="5558146" y="1174234"/>
                    <a:pt x="5555073" y="1177727"/>
                    <a:pt x="5551936" y="1181026"/>
                  </a:cubicBezTo>
                  <a:cubicBezTo>
                    <a:pt x="5551742" y="1180444"/>
                    <a:pt x="5551839" y="1179538"/>
                    <a:pt x="5551095" y="1179700"/>
                  </a:cubicBezTo>
                  <a:cubicBezTo>
                    <a:pt x="5549931" y="1181382"/>
                    <a:pt x="5548929" y="1182772"/>
                    <a:pt x="5548282" y="1183678"/>
                  </a:cubicBezTo>
                  <a:cubicBezTo>
                    <a:pt x="5549123" y="1183193"/>
                    <a:pt x="5550093" y="1182513"/>
                    <a:pt x="5551192" y="1181867"/>
                  </a:cubicBezTo>
                  <a:cubicBezTo>
                    <a:pt x="5537189" y="1197261"/>
                    <a:pt x="5524511" y="1214078"/>
                    <a:pt x="5514097" y="1231963"/>
                  </a:cubicBezTo>
                  <a:cubicBezTo>
                    <a:pt x="5513936" y="1231639"/>
                    <a:pt x="5513742" y="1231381"/>
                    <a:pt x="5513515" y="1230960"/>
                  </a:cubicBezTo>
                  <a:cubicBezTo>
                    <a:pt x="5513257" y="1232027"/>
                    <a:pt x="5513095" y="1232933"/>
                    <a:pt x="5512933" y="1233871"/>
                  </a:cubicBezTo>
                  <a:cubicBezTo>
                    <a:pt x="5511607" y="1236264"/>
                    <a:pt x="5510217" y="1238819"/>
                    <a:pt x="5508955" y="1241148"/>
                  </a:cubicBezTo>
                  <a:cubicBezTo>
                    <a:pt x="5508891" y="1241309"/>
                    <a:pt x="5508696" y="1241471"/>
                    <a:pt x="5508696" y="1241633"/>
                  </a:cubicBezTo>
                  <a:lnTo>
                    <a:pt x="5508535" y="1242894"/>
                  </a:lnTo>
                  <a:lnTo>
                    <a:pt x="5507888" y="1247195"/>
                  </a:lnTo>
                  <a:lnTo>
                    <a:pt x="5505074" y="1264336"/>
                  </a:lnTo>
                  <a:lnTo>
                    <a:pt x="5499609" y="1298682"/>
                  </a:lnTo>
                  <a:cubicBezTo>
                    <a:pt x="5499188" y="1299523"/>
                    <a:pt x="5498768" y="1300331"/>
                    <a:pt x="5498283" y="1301237"/>
                  </a:cubicBezTo>
                  <a:cubicBezTo>
                    <a:pt x="5498606" y="1301496"/>
                    <a:pt x="5498768" y="1301819"/>
                    <a:pt x="5499027" y="1301916"/>
                  </a:cubicBezTo>
                  <a:lnTo>
                    <a:pt x="5499124" y="1302013"/>
                  </a:lnTo>
                  <a:lnTo>
                    <a:pt x="5497539" y="1312265"/>
                  </a:lnTo>
                  <a:lnTo>
                    <a:pt x="5497442" y="1312427"/>
                  </a:lnTo>
                  <a:cubicBezTo>
                    <a:pt x="5497442" y="1312589"/>
                    <a:pt x="5497442" y="1312750"/>
                    <a:pt x="5497377" y="1313009"/>
                  </a:cubicBezTo>
                  <a:lnTo>
                    <a:pt x="5496536" y="1318151"/>
                  </a:lnTo>
                  <a:cubicBezTo>
                    <a:pt x="5496116" y="1319801"/>
                    <a:pt x="5495534" y="1321385"/>
                    <a:pt x="5495210" y="1323035"/>
                  </a:cubicBezTo>
                  <a:cubicBezTo>
                    <a:pt x="5494305" y="1326851"/>
                    <a:pt x="5493464" y="1330570"/>
                    <a:pt x="5492494" y="1334775"/>
                  </a:cubicBezTo>
                  <a:cubicBezTo>
                    <a:pt x="5492494" y="1334936"/>
                    <a:pt x="5492494" y="1334613"/>
                    <a:pt x="5492558" y="1334354"/>
                  </a:cubicBezTo>
                  <a:cubicBezTo>
                    <a:pt x="5492397" y="1334451"/>
                    <a:pt x="5492332" y="1334451"/>
                    <a:pt x="5492138" y="1334710"/>
                  </a:cubicBezTo>
                  <a:cubicBezTo>
                    <a:pt x="5492138" y="1334775"/>
                    <a:pt x="5492073" y="1335454"/>
                    <a:pt x="5491976" y="1335939"/>
                  </a:cubicBezTo>
                  <a:cubicBezTo>
                    <a:pt x="5492138" y="1335680"/>
                    <a:pt x="5492235" y="1335454"/>
                    <a:pt x="5492494" y="1334775"/>
                  </a:cubicBezTo>
                  <a:cubicBezTo>
                    <a:pt x="5492914" y="1333869"/>
                    <a:pt x="5493302" y="1333449"/>
                    <a:pt x="5493884" y="1332640"/>
                  </a:cubicBezTo>
                  <a:cubicBezTo>
                    <a:pt x="5493561" y="1334613"/>
                    <a:pt x="5493561" y="1336424"/>
                    <a:pt x="5493399" y="1338267"/>
                  </a:cubicBezTo>
                  <a:lnTo>
                    <a:pt x="5493302" y="1338752"/>
                  </a:lnTo>
                  <a:lnTo>
                    <a:pt x="5476259" y="1341663"/>
                  </a:lnTo>
                  <a:lnTo>
                    <a:pt x="5476259" y="1341566"/>
                  </a:lnTo>
                  <a:lnTo>
                    <a:pt x="5476162" y="1341501"/>
                  </a:lnTo>
                  <a:lnTo>
                    <a:pt x="5476097" y="1341340"/>
                  </a:lnTo>
                  <a:lnTo>
                    <a:pt x="5475935" y="1340984"/>
                  </a:lnTo>
                  <a:lnTo>
                    <a:pt x="5475579" y="1340240"/>
                  </a:lnTo>
                  <a:cubicBezTo>
                    <a:pt x="5475353" y="1339755"/>
                    <a:pt x="5475159" y="1339173"/>
                    <a:pt x="5475094" y="1338494"/>
                  </a:cubicBezTo>
                  <a:cubicBezTo>
                    <a:pt x="5475030" y="1338106"/>
                    <a:pt x="5474286" y="1336780"/>
                    <a:pt x="5473865" y="1336036"/>
                  </a:cubicBezTo>
                  <a:lnTo>
                    <a:pt x="5473283" y="1335130"/>
                  </a:lnTo>
                  <a:cubicBezTo>
                    <a:pt x="5473445" y="1335454"/>
                    <a:pt x="5473510" y="1336036"/>
                    <a:pt x="5473768" y="1337006"/>
                  </a:cubicBezTo>
                  <a:cubicBezTo>
                    <a:pt x="5473607" y="1336683"/>
                    <a:pt x="5473445" y="1336521"/>
                    <a:pt x="5473283" y="1336262"/>
                  </a:cubicBezTo>
                  <a:lnTo>
                    <a:pt x="5471860" y="1333707"/>
                  </a:lnTo>
                  <a:cubicBezTo>
                    <a:pt x="5471796" y="1333287"/>
                    <a:pt x="5471698" y="1332866"/>
                    <a:pt x="5471796" y="1332963"/>
                  </a:cubicBezTo>
                  <a:cubicBezTo>
                    <a:pt x="5472119" y="1333384"/>
                    <a:pt x="5472539" y="1333966"/>
                    <a:pt x="5472960" y="1334548"/>
                  </a:cubicBezTo>
                  <a:cubicBezTo>
                    <a:pt x="5471796" y="1332705"/>
                    <a:pt x="5470470" y="1331055"/>
                    <a:pt x="5469790" y="1329244"/>
                  </a:cubicBezTo>
                  <a:cubicBezTo>
                    <a:pt x="5468723" y="1326334"/>
                    <a:pt x="5467397" y="1324522"/>
                    <a:pt x="5466071" y="1322453"/>
                  </a:cubicBezTo>
                  <a:cubicBezTo>
                    <a:pt x="5464810" y="1320448"/>
                    <a:pt x="5464681" y="1319801"/>
                    <a:pt x="5464681" y="1319122"/>
                  </a:cubicBezTo>
                  <a:cubicBezTo>
                    <a:pt x="5464583" y="1318378"/>
                    <a:pt x="5464907" y="1318216"/>
                    <a:pt x="5464681" y="1317731"/>
                  </a:cubicBezTo>
                  <a:cubicBezTo>
                    <a:pt x="5464325" y="1317634"/>
                    <a:pt x="5464001" y="1317731"/>
                    <a:pt x="5463516" y="1317893"/>
                  </a:cubicBezTo>
                  <a:cubicBezTo>
                    <a:pt x="5463355" y="1317990"/>
                    <a:pt x="5463096" y="1318054"/>
                    <a:pt x="5462837" y="1318054"/>
                  </a:cubicBezTo>
                  <a:cubicBezTo>
                    <a:pt x="5462611" y="1318054"/>
                    <a:pt x="5461349" y="1317731"/>
                    <a:pt x="5460444" y="1317472"/>
                  </a:cubicBezTo>
                  <a:cubicBezTo>
                    <a:pt x="5460185" y="1317149"/>
                    <a:pt x="5459926" y="1316825"/>
                    <a:pt x="5459700" y="1316308"/>
                  </a:cubicBezTo>
                  <a:cubicBezTo>
                    <a:pt x="5456886" y="1315823"/>
                    <a:pt x="5454137" y="1315564"/>
                    <a:pt x="5451518" y="1315564"/>
                  </a:cubicBezTo>
                  <a:cubicBezTo>
                    <a:pt x="5450321" y="1315241"/>
                    <a:pt x="5449448" y="1314917"/>
                    <a:pt x="5448251" y="1314756"/>
                  </a:cubicBezTo>
                  <a:cubicBezTo>
                    <a:pt x="5446279" y="1314432"/>
                    <a:pt x="5445793" y="1315726"/>
                    <a:pt x="5442721" y="1315079"/>
                  </a:cubicBezTo>
                  <a:cubicBezTo>
                    <a:pt x="5441654" y="1314820"/>
                    <a:pt x="5438840" y="1315402"/>
                    <a:pt x="5436932" y="1315823"/>
                  </a:cubicBezTo>
                  <a:cubicBezTo>
                    <a:pt x="5436253" y="1316081"/>
                    <a:pt x="5435606" y="1316243"/>
                    <a:pt x="5435024" y="1316405"/>
                  </a:cubicBezTo>
                  <a:cubicBezTo>
                    <a:pt x="5434765" y="1316728"/>
                    <a:pt x="5434603" y="1316890"/>
                    <a:pt x="5434377" y="1317310"/>
                  </a:cubicBezTo>
                  <a:cubicBezTo>
                    <a:pt x="5430626" y="1318636"/>
                    <a:pt x="5427068" y="1320642"/>
                    <a:pt x="5424028" y="1323617"/>
                  </a:cubicBezTo>
                  <a:cubicBezTo>
                    <a:pt x="5423349" y="1323779"/>
                    <a:pt x="5422443" y="1324005"/>
                    <a:pt x="5421602" y="1324425"/>
                  </a:cubicBezTo>
                  <a:cubicBezTo>
                    <a:pt x="5421117" y="1325751"/>
                    <a:pt x="5420697" y="1326657"/>
                    <a:pt x="5420373" y="1327918"/>
                  </a:cubicBezTo>
                  <a:cubicBezTo>
                    <a:pt x="5419371" y="1328824"/>
                    <a:pt x="5418401" y="1329568"/>
                    <a:pt x="5417204" y="1330894"/>
                  </a:cubicBezTo>
                  <a:cubicBezTo>
                    <a:pt x="5417139" y="1331799"/>
                    <a:pt x="5417139" y="1332478"/>
                    <a:pt x="5417075" y="1332963"/>
                  </a:cubicBezTo>
                  <a:cubicBezTo>
                    <a:pt x="5415910" y="1335615"/>
                    <a:pt x="5415070" y="1338267"/>
                    <a:pt x="5414326" y="1340984"/>
                  </a:cubicBezTo>
                  <a:cubicBezTo>
                    <a:pt x="5413841" y="1342472"/>
                    <a:pt x="5413420" y="1344218"/>
                    <a:pt x="5413905" y="1344380"/>
                  </a:cubicBezTo>
                  <a:lnTo>
                    <a:pt x="5413485" y="1346029"/>
                  </a:lnTo>
                  <a:cubicBezTo>
                    <a:pt x="5412418" y="1345867"/>
                    <a:pt x="5412321" y="1349037"/>
                    <a:pt x="5412256" y="1351010"/>
                  </a:cubicBezTo>
                  <a:cubicBezTo>
                    <a:pt x="5412256" y="1352012"/>
                    <a:pt x="5412256" y="1352982"/>
                    <a:pt x="5412321" y="1353985"/>
                  </a:cubicBezTo>
                  <a:cubicBezTo>
                    <a:pt x="5411835" y="1359127"/>
                    <a:pt x="5411835" y="1364431"/>
                    <a:pt x="5412515" y="1369541"/>
                  </a:cubicBezTo>
                  <a:cubicBezTo>
                    <a:pt x="5414390" y="1387620"/>
                    <a:pt x="5425483" y="1403337"/>
                    <a:pt x="5441169" y="1413848"/>
                  </a:cubicBezTo>
                  <a:cubicBezTo>
                    <a:pt x="5441718" y="1414754"/>
                    <a:pt x="5444047" y="1416177"/>
                    <a:pt x="5443627" y="1416597"/>
                  </a:cubicBezTo>
                  <a:cubicBezTo>
                    <a:pt x="5444532" y="1416759"/>
                    <a:pt x="5445308" y="1416823"/>
                    <a:pt x="5445955" y="1416920"/>
                  </a:cubicBezTo>
                  <a:cubicBezTo>
                    <a:pt x="5447378" y="1417729"/>
                    <a:pt x="5448769" y="1418473"/>
                    <a:pt x="5450192" y="1419217"/>
                  </a:cubicBezTo>
                  <a:lnTo>
                    <a:pt x="5450839" y="1419799"/>
                  </a:lnTo>
                  <a:lnTo>
                    <a:pt x="5451421" y="1419799"/>
                  </a:lnTo>
                  <a:cubicBezTo>
                    <a:pt x="5451582" y="1419896"/>
                    <a:pt x="5452585" y="1420381"/>
                    <a:pt x="5453070" y="1420543"/>
                  </a:cubicBezTo>
                  <a:cubicBezTo>
                    <a:pt x="5455722" y="1421707"/>
                    <a:pt x="5458374" y="1422807"/>
                    <a:pt x="5461091" y="1423874"/>
                  </a:cubicBezTo>
                  <a:lnTo>
                    <a:pt x="5462675" y="1437360"/>
                  </a:lnTo>
                  <a:cubicBezTo>
                    <a:pt x="5461932" y="1439365"/>
                    <a:pt x="5462514" y="1445736"/>
                    <a:pt x="5461867" y="1448873"/>
                  </a:cubicBezTo>
                  <a:cubicBezTo>
                    <a:pt x="5462740" y="1448453"/>
                    <a:pt x="5463160" y="1448194"/>
                    <a:pt x="5463840" y="1447968"/>
                  </a:cubicBezTo>
                  <a:lnTo>
                    <a:pt x="5463937" y="1448388"/>
                  </a:lnTo>
                  <a:cubicBezTo>
                    <a:pt x="5464001" y="1451525"/>
                    <a:pt x="5464001" y="1453918"/>
                    <a:pt x="5464066" y="1456312"/>
                  </a:cubicBezTo>
                  <a:cubicBezTo>
                    <a:pt x="5464066" y="1456247"/>
                    <a:pt x="5464163" y="1456667"/>
                    <a:pt x="5464163" y="1456667"/>
                  </a:cubicBezTo>
                  <a:cubicBezTo>
                    <a:pt x="5465327" y="1456667"/>
                    <a:pt x="5465424" y="1462036"/>
                    <a:pt x="5466330" y="1463459"/>
                  </a:cubicBezTo>
                  <a:cubicBezTo>
                    <a:pt x="5466330" y="1463524"/>
                    <a:pt x="5466395" y="1464268"/>
                    <a:pt x="5466492" y="1464688"/>
                  </a:cubicBezTo>
                  <a:cubicBezTo>
                    <a:pt x="5467138" y="1468569"/>
                    <a:pt x="5467818" y="1472482"/>
                    <a:pt x="5468400" y="1476040"/>
                  </a:cubicBezTo>
                  <a:cubicBezTo>
                    <a:pt x="5469887" y="1480503"/>
                    <a:pt x="5471957" y="1484804"/>
                    <a:pt x="5473930" y="1489202"/>
                  </a:cubicBezTo>
                  <a:lnTo>
                    <a:pt x="5474933" y="1492178"/>
                  </a:lnTo>
                  <a:lnTo>
                    <a:pt x="5476000" y="1495315"/>
                  </a:lnTo>
                  <a:cubicBezTo>
                    <a:pt x="5475353" y="1496220"/>
                    <a:pt x="5476841" y="1498549"/>
                    <a:pt x="5478005" y="1500878"/>
                  </a:cubicBezTo>
                  <a:cubicBezTo>
                    <a:pt x="5479396" y="1503918"/>
                    <a:pt x="5480625" y="1507249"/>
                    <a:pt x="5482048" y="1510547"/>
                  </a:cubicBezTo>
                  <a:cubicBezTo>
                    <a:pt x="5481983" y="1511065"/>
                    <a:pt x="5481886" y="1511615"/>
                    <a:pt x="5481789" y="1512132"/>
                  </a:cubicBezTo>
                  <a:cubicBezTo>
                    <a:pt x="5483050" y="1514946"/>
                    <a:pt x="5485443" y="1517339"/>
                    <a:pt x="5486026" y="1520411"/>
                  </a:cubicBezTo>
                  <a:cubicBezTo>
                    <a:pt x="5486123" y="1520638"/>
                    <a:pt x="5487578" y="1523128"/>
                    <a:pt x="5487837" y="1522481"/>
                  </a:cubicBezTo>
                  <a:cubicBezTo>
                    <a:pt x="5487934" y="1522320"/>
                    <a:pt x="5488095" y="1522320"/>
                    <a:pt x="5488257" y="1522320"/>
                  </a:cubicBezTo>
                  <a:cubicBezTo>
                    <a:pt x="5488580" y="1523063"/>
                    <a:pt x="5489260" y="1524454"/>
                    <a:pt x="5489260" y="1524454"/>
                  </a:cubicBezTo>
                  <a:cubicBezTo>
                    <a:pt x="5488354" y="1524389"/>
                    <a:pt x="5490165" y="1527947"/>
                    <a:pt x="5490586" y="1529338"/>
                  </a:cubicBezTo>
                  <a:cubicBezTo>
                    <a:pt x="5491653" y="1530340"/>
                    <a:pt x="5492655" y="1531246"/>
                    <a:pt x="5493723" y="1532313"/>
                  </a:cubicBezTo>
                  <a:cubicBezTo>
                    <a:pt x="5497118" y="1537293"/>
                    <a:pt x="5498930" y="1541853"/>
                    <a:pt x="5500353" y="1545249"/>
                  </a:cubicBezTo>
                  <a:cubicBezTo>
                    <a:pt x="5503166" y="1547384"/>
                    <a:pt x="5505721" y="1550036"/>
                    <a:pt x="5508470" y="1553431"/>
                  </a:cubicBezTo>
                  <a:cubicBezTo>
                    <a:pt x="5509537" y="1555016"/>
                    <a:pt x="5510766" y="1556504"/>
                    <a:pt x="5512028" y="1557895"/>
                  </a:cubicBezTo>
                  <a:cubicBezTo>
                    <a:pt x="5513030" y="1559221"/>
                    <a:pt x="5514000" y="1560482"/>
                    <a:pt x="5515100" y="1561970"/>
                  </a:cubicBezTo>
                  <a:cubicBezTo>
                    <a:pt x="5516426" y="1563878"/>
                    <a:pt x="5516070" y="1563198"/>
                    <a:pt x="5516911" y="1563878"/>
                  </a:cubicBezTo>
                  <a:lnTo>
                    <a:pt x="5517234" y="1564104"/>
                  </a:lnTo>
                  <a:cubicBezTo>
                    <a:pt x="5521471" y="1569505"/>
                    <a:pt x="5526581" y="1574065"/>
                    <a:pt x="5531238" y="1579013"/>
                  </a:cubicBezTo>
                  <a:cubicBezTo>
                    <a:pt x="5531400" y="1579434"/>
                    <a:pt x="5531562" y="1579854"/>
                    <a:pt x="5531723" y="1580339"/>
                  </a:cubicBezTo>
                  <a:cubicBezTo>
                    <a:pt x="5532726" y="1580857"/>
                    <a:pt x="5533308" y="1581245"/>
                    <a:pt x="5534052" y="1581600"/>
                  </a:cubicBezTo>
                  <a:cubicBezTo>
                    <a:pt x="5545209" y="1592111"/>
                    <a:pt x="5557725" y="1601134"/>
                    <a:pt x="5570726" y="1609252"/>
                  </a:cubicBezTo>
                  <a:cubicBezTo>
                    <a:pt x="5572699" y="1610578"/>
                    <a:pt x="5574769" y="1611807"/>
                    <a:pt x="5577098" y="1612971"/>
                  </a:cubicBezTo>
                  <a:cubicBezTo>
                    <a:pt x="5580396" y="1614621"/>
                    <a:pt x="5581561" y="1615461"/>
                    <a:pt x="5581561" y="1616205"/>
                  </a:cubicBezTo>
                  <a:cubicBezTo>
                    <a:pt x="5581561" y="1616529"/>
                    <a:pt x="5580978" y="1616626"/>
                    <a:pt x="5580590" y="1616852"/>
                  </a:cubicBezTo>
                  <a:cubicBezTo>
                    <a:pt x="5581981" y="1617758"/>
                    <a:pt x="5583404" y="1618760"/>
                    <a:pt x="5585053" y="1619601"/>
                  </a:cubicBezTo>
                  <a:cubicBezTo>
                    <a:pt x="5584956" y="1619924"/>
                    <a:pt x="5584795" y="1620345"/>
                    <a:pt x="5584633" y="1620927"/>
                  </a:cubicBezTo>
                  <a:cubicBezTo>
                    <a:pt x="5586379" y="1621315"/>
                    <a:pt x="5587932" y="1621897"/>
                    <a:pt x="5588093" y="1621736"/>
                  </a:cubicBezTo>
                  <a:cubicBezTo>
                    <a:pt x="5588870" y="1620830"/>
                    <a:pt x="5589258" y="1620992"/>
                    <a:pt x="5593333" y="1622576"/>
                  </a:cubicBezTo>
                  <a:cubicBezTo>
                    <a:pt x="5595888" y="1623482"/>
                    <a:pt x="5598281" y="1625228"/>
                    <a:pt x="5601095" y="1625552"/>
                  </a:cubicBezTo>
                  <a:cubicBezTo>
                    <a:pt x="5602420" y="1625713"/>
                    <a:pt x="5605816" y="1627201"/>
                    <a:pt x="5608889" y="1628462"/>
                  </a:cubicBezTo>
                  <a:lnTo>
                    <a:pt x="5617912" y="1631923"/>
                  </a:lnTo>
                  <a:cubicBezTo>
                    <a:pt x="5618397" y="1631923"/>
                    <a:pt x="5618397" y="1632408"/>
                    <a:pt x="5618397" y="1632828"/>
                  </a:cubicBezTo>
                  <a:lnTo>
                    <a:pt x="5618397" y="1636548"/>
                  </a:lnTo>
                  <a:cubicBezTo>
                    <a:pt x="5618397" y="1638229"/>
                    <a:pt x="5618397" y="1639782"/>
                    <a:pt x="5618494" y="1641528"/>
                  </a:cubicBezTo>
                  <a:lnTo>
                    <a:pt x="5618591" y="1641852"/>
                  </a:lnTo>
                  <a:cubicBezTo>
                    <a:pt x="5618591" y="1641949"/>
                    <a:pt x="5618591" y="1642013"/>
                    <a:pt x="5618494" y="1642110"/>
                  </a:cubicBezTo>
                  <a:cubicBezTo>
                    <a:pt x="5618591" y="1643857"/>
                    <a:pt x="5618656" y="1645668"/>
                    <a:pt x="5618656" y="1647479"/>
                  </a:cubicBezTo>
                  <a:cubicBezTo>
                    <a:pt x="5618332" y="1646897"/>
                    <a:pt x="5618171" y="1646735"/>
                    <a:pt x="5617912" y="1646153"/>
                  </a:cubicBezTo>
                  <a:cubicBezTo>
                    <a:pt x="5617750" y="1645603"/>
                    <a:pt x="5617588" y="1644762"/>
                    <a:pt x="5617427" y="1644083"/>
                  </a:cubicBezTo>
                  <a:cubicBezTo>
                    <a:pt x="5616845" y="1646735"/>
                    <a:pt x="5616909" y="1648740"/>
                    <a:pt x="5617006" y="1651392"/>
                  </a:cubicBezTo>
                  <a:cubicBezTo>
                    <a:pt x="5617071" y="1652718"/>
                    <a:pt x="5617427" y="1655758"/>
                    <a:pt x="5616586" y="1657440"/>
                  </a:cubicBezTo>
                  <a:cubicBezTo>
                    <a:pt x="5616586" y="1658410"/>
                    <a:pt x="5616683" y="1659510"/>
                    <a:pt x="5616683" y="1660415"/>
                  </a:cubicBezTo>
                  <a:cubicBezTo>
                    <a:pt x="5616909" y="1664458"/>
                    <a:pt x="5617168" y="1668015"/>
                    <a:pt x="5616327" y="1673740"/>
                  </a:cubicBezTo>
                  <a:cubicBezTo>
                    <a:pt x="5615033" y="1682860"/>
                    <a:pt x="5613772" y="1692206"/>
                    <a:pt x="5611638" y="1701230"/>
                  </a:cubicBezTo>
                  <a:cubicBezTo>
                    <a:pt x="5609794" y="1708506"/>
                    <a:pt x="5609794" y="1708603"/>
                    <a:pt x="5607627" y="1713487"/>
                  </a:cubicBezTo>
                  <a:cubicBezTo>
                    <a:pt x="5607627" y="1715136"/>
                    <a:pt x="5607724" y="1716527"/>
                    <a:pt x="5607401" y="1718532"/>
                  </a:cubicBezTo>
                  <a:cubicBezTo>
                    <a:pt x="5607078" y="1720343"/>
                    <a:pt x="5606237" y="1722833"/>
                    <a:pt x="5605558" y="1725000"/>
                  </a:cubicBezTo>
                  <a:cubicBezTo>
                    <a:pt x="5604911" y="1727393"/>
                    <a:pt x="5604005" y="1729528"/>
                    <a:pt x="5603585" y="1732277"/>
                  </a:cubicBezTo>
                  <a:cubicBezTo>
                    <a:pt x="5603423" y="1733506"/>
                    <a:pt x="5601774" y="1736675"/>
                    <a:pt x="5601418" y="1738163"/>
                  </a:cubicBezTo>
                  <a:cubicBezTo>
                    <a:pt x="5600868" y="1740556"/>
                    <a:pt x="5600189" y="1742367"/>
                    <a:pt x="5599445" y="1744437"/>
                  </a:cubicBezTo>
                  <a:cubicBezTo>
                    <a:pt x="5597537" y="1749644"/>
                    <a:pt x="5595403" y="1754786"/>
                    <a:pt x="5593333" y="1759928"/>
                  </a:cubicBezTo>
                  <a:cubicBezTo>
                    <a:pt x="5592751" y="1761319"/>
                    <a:pt x="5592071" y="1762645"/>
                    <a:pt x="5591489" y="1764068"/>
                  </a:cubicBezTo>
                  <a:cubicBezTo>
                    <a:pt x="5591069" y="1765070"/>
                    <a:pt x="5590681" y="1766041"/>
                    <a:pt x="5590325" y="1767140"/>
                  </a:cubicBezTo>
                  <a:cubicBezTo>
                    <a:pt x="5589355" y="1768046"/>
                    <a:pt x="5590519" y="1769598"/>
                    <a:pt x="5592168" y="1770762"/>
                  </a:cubicBezTo>
                  <a:cubicBezTo>
                    <a:pt x="5592395" y="1770924"/>
                    <a:pt x="5592815" y="1771345"/>
                    <a:pt x="5593333" y="1771862"/>
                  </a:cubicBezTo>
                  <a:cubicBezTo>
                    <a:pt x="5593915" y="1772412"/>
                    <a:pt x="5594562" y="1773156"/>
                    <a:pt x="5594820" y="1773576"/>
                  </a:cubicBezTo>
                  <a:cubicBezTo>
                    <a:pt x="5597472" y="1777295"/>
                    <a:pt x="5601030" y="1779947"/>
                    <a:pt x="5604749" y="1782535"/>
                  </a:cubicBezTo>
                  <a:cubicBezTo>
                    <a:pt x="5605428" y="1782955"/>
                    <a:pt x="5606657" y="1783861"/>
                    <a:pt x="5606819" y="1784022"/>
                  </a:cubicBezTo>
                  <a:cubicBezTo>
                    <a:pt x="5608727" y="1787159"/>
                    <a:pt x="5613287" y="1789164"/>
                    <a:pt x="5616101" y="1791040"/>
                  </a:cubicBezTo>
                  <a:cubicBezTo>
                    <a:pt x="5618753" y="1792722"/>
                    <a:pt x="5621566" y="1794371"/>
                    <a:pt x="5623636" y="1795924"/>
                  </a:cubicBezTo>
                  <a:cubicBezTo>
                    <a:pt x="5625383" y="1797185"/>
                    <a:pt x="5626191" y="1797767"/>
                    <a:pt x="5628099" y="1798414"/>
                  </a:cubicBezTo>
                  <a:cubicBezTo>
                    <a:pt x="5629005" y="1798770"/>
                    <a:pt x="5630751" y="1799675"/>
                    <a:pt x="5631915" y="1800419"/>
                  </a:cubicBezTo>
                  <a:cubicBezTo>
                    <a:pt x="5638869" y="1804300"/>
                    <a:pt x="5646210" y="1806693"/>
                    <a:pt x="5653584" y="1809604"/>
                  </a:cubicBezTo>
                  <a:cubicBezTo>
                    <a:pt x="5658823" y="1810412"/>
                    <a:pt x="5664353" y="1812482"/>
                    <a:pt x="5669916" y="1813905"/>
                  </a:cubicBezTo>
                  <a:cubicBezTo>
                    <a:pt x="5670660" y="1814164"/>
                    <a:pt x="5671792" y="1814326"/>
                    <a:pt x="5672309" y="1814229"/>
                  </a:cubicBezTo>
                  <a:cubicBezTo>
                    <a:pt x="5673538" y="1814164"/>
                    <a:pt x="5674961" y="1814326"/>
                    <a:pt x="5676449" y="1814487"/>
                  </a:cubicBezTo>
                  <a:lnTo>
                    <a:pt x="5676611" y="1813744"/>
                  </a:lnTo>
                  <a:lnTo>
                    <a:pt x="5680588" y="1814390"/>
                  </a:lnTo>
                  <a:cubicBezTo>
                    <a:pt x="5681235" y="1814746"/>
                    <a:pt x="5681914" y="1815134"/>
                    <a:pt x="5682561" y="1815490"/>
                  </a:cubicBezTo>
                  <a:cubicBezTo>
                    <a:pt x="5683823" y="1815555"/>
                    <a:pt x="5685213" y="1815555"/>
                    <a:pt x="5686895" y="1815652"/>
                  </a:cubicBezTo>
                  <a:cubicBezTo>
                    <a:pt x="5687801" y="1816137"/>
                    <a:pt x="5690291" y="1815813"/>
                    <a:pt x="5691423" y="1816460"/>
                  </a:cubicBezTo>
                  <a:cubicBezTo>
                    <a:pt x="5693816" y="1816137"/>
                    <a:pt x="5694657" y="1816137"/>
                    <a:pt x="5695821" y="1815878"/>
                  </a:cubicBezTo>
                  <a:lnTo>
                    <a:pt x="5703777" y="1815878"/>
                  </a:lnTo>
                  <a:cubicBezTo>
                    <a:pt x="5703777" y="1816460"/>
                    <a:pt x="5703680" y="1817204"/>
                    <a:pt x="5703615" y="1818207"/>
                  </a:cubicBezTo>
                  <a:lnTo>
                    <a:pt x="5703842" y="1818304"/>
                  </a:lnTo>
                  <a:cubicBezTo>
                    <a:pt x="5706332" y="1817883"/>
                    <a:pt x="5710051" y="1817301"/>
                    <a:pt x="5711539" y="1816234"/>
                  </a:cubicBezTo>
                  <a:cubicBezTo>
                    <a:pt x="5711894" y="1815975"/>
                    <a:pt x="5713382" y="1815813"/>
                    <a:pt x="5714385" y="1815555"/>
                  </a:cubicBezTo>
                  <a:cubicBezTo>
                    <a:pt x="5716681" y="1814973"/>
                    <a:pt x="5718007" y="1816234"/>
                    <a:pt x="5720918" y="1814973"/>
                  </a:cubicBezTo>
                  <a:cubicBezTo>
                    <a:pt x="5721661" y="1814649"/>
                    <a:pt x="5722729" y="1814390"/>
                    <a:pt x="5723893" y="1814164"/>
                  </a:cubicBezTo>
                  <a:cubicBezTo>
                    <a:pt x="5726286" y="1813744"/>
                    <a:pt x="5728776" y="1813485"/>
                    <a:pt x="5731170" y="1812838"/>
                  </a:cubicBezTo>
                  <a:cubicBezTo>
                    <a:pt x="5732916" y="1812579"/>
                    <a:pt x="5735051" y="1812321"/>
                    <a:pt x="5735956" y="1811932"/>
                  </a:cubicBezTo>
                  <a:cubicBezTo>
                    <a:pt x="5736959" y="1811512"/>
                    <a:pt x="5737897" y="1811253"/>
                    <a:pt x="5738705" y="1811092"/>
                  </a:cubicBezTo>
                  <a:lnTo>
                    <a:pt x="5739029" y="1810995"/>
                  </a:lnTo>
                  <a:cubicBezTo>
                    <a:pt x="5741357" y="1810348"/>
                    <a:pt x="5742942" y="1810412"/>
                    <a:pt x="5745173" y="1809927"/>
                  </a:cubicBezTo>
                  <a:cubicBezTo>
                    <a:pt x="5750639" y="1807437"/>
                    <a:pt x="5756266" y="1805303"/>
                    <a:pt x="5762120" y="1803297"/>
                  </a:cubicBezTo>
                  <a:cubicBezTo>
                    <a:pt x="5763058" y="1802651"/>
                    <a:pt x="5764028" y="1801971"/>
                    <a:pt x="5765031" y="1801325"/>
                  </a:cubicBezTo>
                  <a:cubicBezTo>
                    <a:pt x="5767521" y="1801001"/>
                    <a:pt x="5769849" y="1799093"/>
                    <a:pt x="5772469" y="1797670"/>
                  </a:cubicBezTo>
                  <a:cubicBezTo>
                    <a:pt x="5774959" y="1796182"/>
                    <a:pt x="5778355" y="1794630"/>
                    <a:pt x="5780037" y="1793304"/>
                  </a:cubicBezTo>
                  <a:cubicBezTo>
                    <a:pt x="5782333" y="1791299"/>
                    <a:pt x="5785147" y="1790717"/>
                    <a:pt x="5786570" y="1788744"/>
                  </a:cubicBezTo>
                  <a:cubicBezTo>
                    <a:pt x="5787572" y="1788485"/>
                    <a:pt x="5788542" y="1788324"/>
                    <a:pt x="5789771" y="1788065"/>
                  </a:cubicBezTo>
                  <a:cubicBezTo>
                    <a:pt x="5790612" y="1786739"/>
                    <a:pt x="5791356" y="1785575"/>
                    <a:pt x="5792262" y="1784281"/>
                  </a:cubicBezTo>
                  <a:lnTo>
                    <a:pt x="5793361" y="1783343"/>
                  </a:lnTo>
                  <a:cubicBezTo>
                    <a:pt x="5795334" y="1781952"/>
                    <a:pt x="5797307" y="1780044"/>
                    <a:pt x="5799377" y="1778880"/>
                  </a:cubicBezTo>
                  <a:cubicBezTo>
                    <a:pt x="5800056" y="1778557"/>
                    <a:pt x="5802061" y="1776228"/>
                    <a:pt x="5803290" y="1775161"/>
                  </a:cubicBezTo>
                  <a:cubicBezTo>
                    <a:pt x="5804681" y="1773997"/>
                    <a:pt x="5805036" y="1773414"/>
                    <a:pt x="5805198" y="1772929"/>
                  </a:cubicBezTo>
                  <a:lnTo>
                    <a:pt x="5808173" y="1769857"/>
                  </a:lnTo>
                  <a:lnTo>
                    <a:pt x="5810470" y="1768208"/>
                  </a:lnTo>
                  <a:cubicBezTo>
                    <a:pt x="5810340" y="1767205"/>
                    <a:pt x="5809564" y="1766202"/>
                    <a:pt x="5809176" y="1765394"/>
                  </a:cubicBezTo>
                  <a:lnTo>
                    <a:pt x="5807333" y="1759508"/>
                  </a:lnTo>
                  <a:lnTo>
                    <a:pt x="5807009" y="1757018"/>
                  </a:lnTo>
                  <a:cubicBezTo>
                    <a:pt x="5806750" y="1756791"/>
                    <a:pt x="5806427" y="1756112"/>
                    <a:pt x="5806201" y="1755627"/>
                  </a:cubicBezTo>
                  <a:cubicBezTo>
                    <a:pt x="5802061" y="1741623"/>
                    <a:pt x="5798406" y="1727555"/>
                    <a:pt x="5795172" y="1713390"/>
                  </a:cubicBezTo>
                  <a:cubicBezTo>
                    <a:pt x="5795075" y="1712225"/>
                    <a:pt x="5795011" y="1711158"/>
                    <a:pt x="5795011" y="1709185"/>
                  </a:cubicBezTo>
                  <a:cubicBezTo>
                    <a:pt x="5794526" y="1707859"/>
                    <a:pt x="5793911" y="1706760"/>
                    <a:pt x="5793426" y="1705628"/>
                  </a:cubicBezTo>
                  <a:lnTo>
                    <a:pt x="5790030" y="1688649"/>
                  </a:lnTo>
                  <a:cubicBezTo>
                    <a:pt x="5790127" y="1687226"/>
                    <a:pt x="5790386" y="1686159"/>
                    <a:pt x="5790548" y="1684930"/>
                  </a:cubicBezTo>
                  <a:cubicBezTo>
                    <a:pt x="5789771" y="1683022"/>
                    <a:pt x="5789642" y="1684089"/>
                    <a:pt x="5789286" y="1684930"/>
                  </a:cubicBezTo>
                  <a:lnTo>
                    <a:pt x="5788122" y="1678364"/>
                  </a:lnTo>
                  <a:cubicBezTo>
                    <a:pt x="5788122" y="1678203"/>
                    <a:pt x="5788122" y="1677879"/>
                    <a:pt x="5788122" y="1677718"/>
                  </a:cubicBezTo>
                  <a:lnTo>
                    <a:pt x="5787896" y="1677136"/>
                  </a:lnTo>
                  <a:cubicBezTo>
                    <a:pt x="5786570" y="1669115"/>
                    <a:pt x="5785308" y="1661062"/>
                    <a:pt x="5784338" y="1653042"/>
                  </a:cubicBezTo>
                  <a:lnTo>
                    <a:pt x="5783174" y="1643857"/>
                  </a:lnTo>
                  <a:lnTo>
                    <a:pt x="5783012" y="1641528"/>
                  </a:lnTo>
                  <a:cubicBezTo>
                    <a:pt x="5783821" y="1642013"/>
                    <a:pt x="5784338" y="1642207"/>
                    <a:pt x="5783659" y="1638456"/>
                  </a:cubicBezTo>
                  <a:cubicBezTo>
                    <a:pt x="5783433" y="1639297"/>
                    <a:pt x="5783174" y="1639943"/>
                    <a:pt x="5783012" y="1641528"/>
                  </a:cubicBezTo>
                  <a:cubicBezTo>
                    <a:pt x="5783012" y="1641528"/>
                    <a:pt x="5783012" y="1641625"/>
                    <a:pt x="5782915" y="1641625"/>
                  </a:cubicBezTo>
                  <a:lnTo>
                    <a:pt x="5782107" y="1633572"/>
                  </a:lnTo>
                  <a:lnTo>
                    <a:pt x="5782171" y="1633184"/>
                  </a:lnTo>
                  <a:lnTo>
                    <a:pt x="5782010" y="1632667"/>
                  </a:lnTo>
                  <a:lnTo>
                    <a:pt x="5781913" y="1631761"/>
                  </a:lnTo>
                  <a:cubicBezTo>
                    <a:pt x="5783012" y="1631502"/>
                    <a:pt x="5784079" y="1631341"/>
                    <a:pt x="5785082" y="1631017"/>
                  </a:cubicBezTo>
                  <a:cubicBezTo>
                    <a:pt x="5785826" y="1630435"/>
                    <a:pt x="5786634" y="1630015"/>
                    <a:pt x="5787637" y="1629691"/>
                  </a:cubicBezTo>
                  <a:lnTo>
                    <a:pt x="5787572" y="1629530"/>
                  </a:lnTo>
                  <a:cubicBezTo>
                    <a:pt x="5787637" y="1629530"/>
                    <a:pt x="5787702" y="1629433"/>
                    <a:pt x="5787799" y="1629530"/>
                  </a:cubicBezTo>
                  <a:lnTo>
                    <a:pt x="5787896" y="1629594"/>
                  </a:lnTo>
                  <a:cubicBezTo>
                    <a:pt x="5788122" y="1629530"/>
                    <a:pt x="5788478" y="1629433"/>
                    <a:pt x="5788801" y="1629368"/>
                  </a:cubicBezTo>
                  <a:lnTo>
                    <a:pt x="5789771" y="1628851"/>
                  </a:lnTo>
                  <a:cubicBezTo>
                    <a:pt x="5789771" y="1628786"/>
                    <a:pt x="5789707" y="1628689"/>
                    <a:pt x="5789707" y="1628624"/>
                  </a:cubicBezTo>
                  <a:lnTo>
                    <a:pt x="5789965" y="1628786"/>
                  </a:lnTo>
                  <a:lnTo>
                    <a:pt x="5792520" y="1627460"/>
                  </a:lnTo>
                  <a:cubicBezTo>
                    <a:pt x="5792520" y="1627363"/>
                    <a:pt x="5792520" y="1627298"/>
                    <a:pt x="5792520" y="1627201"/>
                  </a:cubicBezTo>
                  <a:cubicBezTo>
                    <a:pt x="5792456" y="1626781"/>
                    <a:pt x="5792520" y="1626716"/>
                    <a:pt x="5792779" y="1626781"/>
                  </a:cubicBezTo>
                  <a:cubicBezTo>
                    <a:pt x="5792844" y="1626457"/>
                    <a:pt x="5792941" y="1626134"/>
                    <a:pt x="5793006" y="1625875"/>
                  </a:cubicBezTo>
                  <a:cubicBezTo>
                    <a:pt x="5792682" y="1625293"/>
                    <a:pt x="5792359" y="1624646"/>
                    <a:pt x="5791938" y="1624129"/>
                  </a:cubicBezTo>
                  <a:lnTo>
                    <a:pt x="5793167" y="1625552"/>
                  </a:lnTo>
                  <a:lnTo>
                    <a:pt x="5793361" y="1625390"/>
                  </a:lnTo>
                  <a:cubicBezTo>
                    <a:pt x="5793264" y="1625067"/>
                    <a:pt x="5793103" y="1624646"/>
                    <a:pt x="5792779" y="1624064"/>
                  </a:cubicBezTo>
                  <a:cubicBezTo>
                    <a:pt x="5792617" y="1623805"/>
                    <a:pt x="5792617" y="1623579"/>
                    <a:pt x="5792456" y="1623061"/>
                  </a:cubicBezTo>
                  <a:cubicBezTo>
                    <a:pt x="5793038" y="1623644"/>
                    <a:pt x="5793523" y="1624064"/>
                    <a:pt x="5793911" y="1624549"/>
                  </a:cubicBezTo>
                  <a:cubicBezTo>
                    <a:pt x="5793911" y="1624387"/>
                    <a:pt x="5794008" y="1624226"/>
                    <a:pt x="5794008" y="1623967"/>
                  </a:cubicBezTo>
                  <a:cubicBezTo>
                    <a:pt x="5794008" y="1623741"/>
                    <a:pt x="5793846" y="1623385"/>
                    <a:pt x="5793588" y="1622900"/>
                  </a:cubicBezTo>
                  <a:cubicBezTo>
                    <a:pt x="5794008" y="1623644"/>
                    <a:pt x="5794267" y="1623902"/>
                    <a:pt x="5794526" y="1624129"/>
                  </a:cubicBezTo>
                  <a:cubicBezTo>
                    <a:pt x="5794526" y="1625067"/>
                    <a:pt x="5794914" y="1630597"/>
                    <a:pt x="5795172" y="1634090"/>
                  </a:cubicBezTo>
                  <a:lnTo>
                    <a:pt x="5796498" y="1648158"/>
                  </a:lnTo>
                  <a:cubicBezTo>
                    <a:pt x="5797501" y="1657505"/>
                    <a:pt x="5798730" y="1666786"/>
                    <a:pt x="5800218" y="1675874"/>
                  </a:cubicBezTo>
                  <a:cubicBezTo>
                    <a:pt x="5803193" y="1694115"/>
                    <a:pt x="5807268" y="1711643"/>
                    <a:pt x="5812054" y="1727393"/>
                  </a:cubicBezTo>
                  <a:cubicBezTo>
                    <a:pt x="5812151" y="1728040"/>
                    <a:pt x="5812313" y="1728784"/>
                    <a:pt x="5812475" y="1729625"/>
                  </a:cubicBezTo>
                  <a:cubicBezTo>
                    <a:pt x="5812895" y="1731113"/>
                    <a:pt x="5813154" y="1732600"/>
                    <a:pt x="5813542" y="1734023"/>
                  </a:cubicBezTo>
                  <a:cubicBezTo>
                    <a:pt x="5813962" y="1735349"/>
                    <a:pt x="5814480" y="1736675"/>
                    <a:pt x="5814868" y="1737742"/>
                  </a:cubicBezTo>
                  <a:cubicBezTo>
                    <a:pt x="5816356" y="1740976"/>
                    <a:pt x="5816873" y="1743046"/>
                    <a:pt x="5816194" y="1744372"/>
                  </a:cubicBezTo>
                  <a:cubicBezTo>
                    <a:pt x="5816032" y="1744599"/>
                    <a:pt x="5816550" y="1746604"/>
                    <a:pt x="5816776" y="1748318"/>
                  </a:cubicBezTo>
                  <a:cubicBezTo>
                    <a:pt x="5817294" y="1748674"/>
                    <a:pt x="5817843" y="1748997"/>
                    <a:pt x="5818684" y="1749482"/>
                  </a:cubicBezTo>
                  <a:cubicBezTo>
                    <a:pt x="5819169" y="1751390"/>
                    <a:pt x="5819590" y="1753395"/>
                    <a:pt x="5820172" y="1755853"/>
                  </a:cubicBezTo>
                  <a:cubicBezTo>
                    <a:pt x="5821013" y="1757438"/>
                    <a:pt x="5821433" y="1758602"/>
                    <a:pt x="5823568" y="1764715"/>
                  </a:cubicBezTo>
                  <a:cubicBezTo>
                    <a:pt x="5824053" y="1766202"/>
                    <a:pt x="5824570" y="1767528"/>
                    <a:pt x="5824958" y="1768854"/>
                  </a:cubicBezTo>
                  <a:cubicBezTo>
                    <a:pt x="5825217" y="1770116"/>
                    <a:pt x="5826381" y="1771506"/>
                    <a:pt x="5824958" y="1772347"/>
                  </a:cubicBezTo>
                  <a:cubicBezTo>
                    <a:pt x="5823309" y="1774255"/>
                    <a:pt x="5821595" y="1776002"/>
                    <a:pt x="5819751" y="1777716"/>
                  </a:cubicBezTo>
                  <a:cubicBezTo>
                    <a:pt x="5819105" y="1778298"/>
                    <a:pt x="5817843" y="1779721"/>
                    <a:pt x="5817358" y="1780368"/>
                  </a:cubicBezTo>
                  <a:cubicBezTo>
                    <a:pt x="5814286" y="1784281"/>
                    <a:pt x="5810987" y="1787095"/>
                    <a:pt x="5807333" y="1790135"/>
                  </a:cubicBezTo>
                  <a:cubicBezTo>
                    <a:pt x="5805424" y="1791784"/>
                    <a:pt x="5803290" y="1793304"/>
                    <a:pt x="5801544" y="1794953"/>
                  </a:cubicBezTo>
                  <a:cubicBezTo>
                    <a:pt x="5793685" y="1801583"/>
                    <a:pt x="5793685" y="1801583"/>
                    <a:pt x="5784888" y="1805949"/>
                  </a:cubicBezTo>
                  <a:cubicBezTo>
                    <a:pt x="5784079" y="1806370"/>
                    <a:pt x="5782171" y="1807437"/>
                    <a:pt x="5782171" y="1807534"/>
                  </a:cubicBezTo>
                  <a:cubicBezTo>
                    <a:pt x="5781492" y="1809119"/>
                    <a:pt x="5777450" y="1811092"/>
                    <a:pt x="5774895" y="1812741"/>
                  </a:cubicBezTo>
                  <a:cubicBezTo>
                    <a:pt x="5772081" y="1814649"/>
                    <a:pt x="5768588" y="1816137"/>
                    <a:pt x="5765354" y="1817786"/>
                  </a:cubicBezTo>
                  <a:cubicBezTo>
                    <a:pt x="5763381" y="1818886"/>
                    <a:pt x="5761732" y="1818530"/>
                    <a:pt x="5759565" y="1820018"/>
                  </a:cubicBezTo>
                  <a:cubicBezTo>
                    <a:pt x="5757657" y="1820438"/>
                    <a:pt x="5755749" y="1820859"/>
                    <a:pt x="5753194" y="1821441"/>
                  </a:cubicBezTo>
                  <a:cubicBezTo>
                    <a:pt x="5750801" y="1822508"/>
                    <a:pt x="5748310" y="1823931"/>
                    <a:pt x="5745658" y="1825419"/>
                  </a:cubicBezTo>
                  <a:cubicBezTo>
                    <a:pt x="5723634" y="1831466"/>
                    <a:pt x="5700446" y="1833116"/>
                    <a:pt x="5677937" y="1829461"/>
                  </a:cubicBezTo>
                  <a:cubicBezTo>
                    <a:pt x="5666682" y="1827812"/>
                    <a:pt x="5655654" y="1824578"/>
                    <a:pt x="5644884" y="1820697"/>
                  </a:cubicBezTo>
                  <a:cubicBezTo>
                    <a:pt x="5634309" y="1816557"/>
                    <a:pt x="5624121" y="1811350"/>
                    <a:pt x="5614451" y="1805303"/>
                  </a:cubicBezTo>
                  <a:cubicBezTo>
                    <a:pt x="5606884" y="1800645"/>
                    <a:pt x="5599866" y="1795277"/>
                    <a:pt x="5593074" y="1789553"/>
                  </a:cubicBezTo>
                  <a:cubicBezTo>
                    <a:pt x="5591328" y="1788162"/>
                    <a:pt x="5589678" y="1786674"/>
                    <a:pt x="5588093" y="1785187"/>
                  </a:cubicBezTo>
                  <a:lnTo>
                    <a:pt x="5585700" y="1782858"/>
                  </a:lnTo>
                  <a:lnTo>
                    <a:pt x="5582790" y="1780044"/>
                  </a:lnTo>
                  <a:lnTo>
                    <a:pt x="5574866" y="1771442"/>
                  </a:lnTo>
                  <a:cubicBezTo>
                    <a:pt x="5574381" y="1771086"/>
                    <a:pt x="5574510" y="1770698"/>
                    <a:pt x="5574769" y="1770180"/>
                  </a:cubicBezTo>
                  <a:lnTo>
                    <a:pt x="5575351" y="1768854"/>
                  </a:lnTo>
                  <a:lnTo>
                    <a:pt x="5576451" y="1766138"/>
                  </a:lnTo>
                  <a:lnTo>
                    <a:pt x="5578650" y="1760737"/>
                  </a:lnTo>
                  <a:lnTo>
                    <a:pt x="5581334" y="1754139"/>
                  </a:lnTo>
                  <a:lnTo>
                    <a:pt x="5583469" y="1748415"/>
                  </a:lnTo>
                  <a:cubicBezTo>
                    <a:pt x="5584859" y="1744599"/>
                    <a:pt x="5586185" y="1740718"/>
                    <a:pt x="5587447" y="1736837"/>
                  </a:cubicBezTo>
                  <a:cubicBezTo>
                    <a:pt x="5590002" y="1729043"/>
                    <a:pt x="5592233" y="1721249"/>
                    <a:pt x="5594238" y="1713325"/>
                  </a:cubicBezTo>
                  <a:cubicBezTo>
                    <a:pt x="5598119" y="1697510"/>
                    <a:pt x="5600933" y="1681340"/>
                    <a:pt x="5602518" y="1665202"/>
                  </a:cubicBezTo>
                  <a:cubicBezTo>
                    <a:pt x="5602938" y="1661159"/>
                    <a:pt x="5603164" y="1657084"/>
                    <a:pt x="5603423" y="1653042"/>
                  </a:cubicBezTo>
                  <a:lnTo>
                    <a:pt x="5603843" y="1642757"/>
                  </a:lnTo>
                  <a:cubicBezTo>
                    <a:pt x="5603843" y="1642531"/>
                    <a:pt x="5603908" y="1642207"/>
                    <a:pt x="5603843" y="1641949"/>
                  </a:cubicBezTo>
                  <a:lnTo>
                    <a:pt x="5603100" y="1641625"/>
                  </a:lnTo>
                  <a:lnTo>
                    <a:pt x="5597699" y="1639620"/>
                  </a:lnTo>
                  <a:cubicBezTo>
                    <a:pt x="5595629" y="1638876"/>
                    <a:pt x="5593656" y="1638132"/>
                    <a:pt x="5591683" y="1637130"/>
                  </a:cubicBezTo>
                  <a:cubicBezTo>
                    <a:pt x="5576030" y="1630435"/>
                    <a:pt x="5561348" y="1621671"/>
                    <a:pt x="5547538" y="1611969"/>
                  </a:cubicBezTo>
                  <a:cubicBezTo>
                    <a:pt x="5546956" y="1611322"/>
                    <a:pt x="5546956" y="1610804"/>
                    <a:pt x="5547279" y="1610740"/>
                  </a:cubicBezTo>
                  <a:cubicBezTo>
                    <a:pt x="5548541" y="1610481"/>
                    <a:pt x="5548023" y="1609090"/>
                    <a:pt x="5545889" y="1606438"/>
                  </a:cubicBezTo>
                  <a:cubicBezTo>
                    <a:pt x="5544789" y="1606180"/>
                    <a:pt x="5543722" y="1605921"/>
                    <a:pt x="5542396" y="1605597"/>
                  </a:cubicBezTo>
                  <a:cubicBezTo>
                    <a:pt x="5544401" y="1607667"/>
                    <a:pt x="5545145" y="1609155"/>
                    <a:pt x="5545048" y="1610060"/>
                  </a:cubicBezTo>
                  <a:lnTo>
                    <a:pt x="5537512" y="1604271"/>
                  </a:lnTo>
                  <a:cubicBezTo>
                    <a:pt x="5537933" y="1604368"/>
                    <a:pt x="5538256" y="1604433"/>
                    <a:pt x="5538418" y="1604368"/>
                  </a:cubicBezTo>
                  <a:cubicBezTo>
                    <a:pt x="5538677" y="1604110"/>
                    <a:pt x="5537448" y="1602881"/>
                    <a:pt x="5536930" y="1602040"/>
                  </a:cubicBezTo>
                  <a:cubicBezTo>
                    <a:pt x="5536930" y="1602040"/>
                    <a:pt x="5537351" y="1602299"/>
                    <a:pt x="5537609" y="1602363"/>
                  </a:cubicBezTo>
                  <a:cubicBezTo>
                    <a:pt x="5537868" y="1602525"/>
                    <a:pt x="5538094" y="1602622"/>
                    <a:pt x="5538580" y="1602881"/>
                  </a:cubicBezTo>
                  <a:cubicBezTo>
                    <a:pt x="5536283" y="1600876"/>
                    <a:pt x="5534213" y="1598644"/>
                    <a:pt x="5531885" y="1596251"/>
                  </a:cubicBezTo>
                  <a:cubicBezTo>
                    <a:pt x="5530494" y="1596089"/>
                    <a:pt x="5529977" y="1596898"/>
                    <a:pt x="5528489" y="1596574"/>
                  </a:cubicBezTo>
                  <a:cubicBezTo>
                    <a:pt x="5516232" y="1586063"/>
                    <a:pt x="5505398" y="1574227"/>
                    <a:pt x="5495210" y="1561872"/>
                  </a:cubicBezTo>
                  <a:cubicBezTo>
                    <a:pt x="5481789" y="1543762"/>
                    <a:pt x="5470373" y="1522805"/>
                    <a:pt x="5461835" y="1500942"/>
                  </a:cubicBezTo>
                  <a:lnTo>
                    <a:pt x="5455884" y="1484384"/>
                  </a:lnTo>
                  <a:cubicBezTo>
                    <a:pt x="5454234" y="1478756"/>
                    <a:pt x="5452585" y="1473129"/>
                    <a:pt x="5451000" y="1467599"/>
                  </a:cubicBezTo>
                  <a:cubicBezTo>
                    <a:pt x="5449674" y="1461939"/>
                    <a:pt x="5448445" y="1456312"/>
                    <a:pt x="5447119" y="1450684"/>
                  </a:cubicBezTo>
                  <a:cubicBezTo>
                    <a:pt x="5446440" y="1447871"/>
                    <a:pt x="5446117" y="1445057"/>
                    <a:pt x="5445632" y="1442340"/>
                  </a:cubicBezTo>
                  <a:lnTo>
                    <a:pt x="5444888" y="1438201"/>
                  </a:lnTo>
                  <a:lnTo>
                    <a:pt x="5444726" y="1437295"/>
                  </a:lnTo>
                  <a:lnTo>
                    <a:pt x="5444629" y="1437198"/>
                  </a:lnTo>
                  <a:lnTo>
                    <a:pt x="5444467" y="1436940"/>
                  </a:lnTo>
                  <a:cubicBezTo>
                    <a:pt x="5444629" y="1436713"/>
                    <a:pt x="5444726" y="1436454"/>
                    <a:pt x="5444791" y="1436293"/>
                  </a:cubicBezTo>
                  <a:cubicBezTo>
                    <a:pt x="5444791" y="1436196"/>
                    <a:pt x="5444888" y="1436131"/>
                    <a:pt x="5444888" y="1436131"/>
                  </a:cubicBezTo>
                  <a:cubicBezTo>
                    <a:pt x="5444791" y="1435775"/>
                    <a:pt x="5444467" y="1435549"/>
                    <a:pt x="5444112" y="1435452"/>
                  </a:cubicBezTo>
                  <a:cubicBezTo>
                    <a:pt x="5442818" y="1435031"/>
                    <a:pt x="5441557" y="1434546"/>
                    <a:pt x="5440166" y="1434061"/>
                  </a:cubicBezTo>
                  <a:cubicBezTo>
                    <a:pt x="5438840" y="1433156"/>
                    <a:pt x="5437417" y="1432218"/>
                    <a:pt x="5436253" y="1431248"/>
                  </a:cubicBezTo>
                  <a:cubicBezTo>
                    <a:pt x="5435089" y="1430407"/>
                    <a:pt x="5431143" y="1427334"/>
                    <a:pt x="5429882" y="1426526"/>
                  </a:cubicBezTo>
                  <a:cubicBezTo>
                    <a:pt x="5428556" y="1425620"/>
                    <a:pt x="5426324" y="1424197"/>
                    <a:pt x="5426259" y="1424132"/>
                  </a:cubicBezTo>
                  <a:cubicBezTo>
                    <a:pt x="5425419" y="1422871"/>
                    <a:pt x="5423187" y="1421125"/>
                    <a:pt x="5421699" y="1419637"/>
                  </a:cubicBezTo>
                  <a:cubicBezTo>
                    <a:pt x="5420535" y="1418311"/>
                    <a:pt x="5419371" y="1416985"/>
                    <a:pt x="5418142" y="1415594"/>
                  </a:cubicBezTo>
                  <a:cubicBezTo>
                    <a:pt x="5416460" y="1413783"/>
                    <a:pt x="5416557" y="1413783"/>
                    <a:pt x="5414326" y="1412684"/>
                  </a:cubicBezTo>
                  <a:cubicBezTo>
                    <a:pt x="5413841" y="1412457"/>
                    <a:pt x="5413000" y="1411778"/>
                    <a:pt x="5412159" y="1411034"/>
                  </a:cubicBezTo>
                  <a:cubicBezTo>
                    <a:pt x="5410995" y="1409805"/>
                    <a:pt x="5409766" y="1408318"/>
                    <a:pt x="5408537" y="1406798"/>
                  </a:cubicBezTo>
                  <a:cubicBezTo>
                    <a:pt x="5407696" y="1404502"/>
                    <a:pt x="5407858" y="1404243"/>
                    <a:pt x="5409119" y="1403434"/>
                  </a:cubicBezTo>
                  <a:cubicBezTo>
                    <a:pt x="5405723" y="1398195"/>
                    <a:pt x="5405206" y="1398939"/>
                    <a:pt x="5404300" y="1398777"/>
                  </a:cubicBezTo>
                  <a:cubicBezTo>
                    <a:pt x="5403330" y="1397225"/>
                    <a:pt x="5402392" y="1395543"/>
                    <a:pt x="5401260" y="1393732"/>
                  </a:cubicBezTo>
                  <a:cubicBezTo>
                    <a:pt x="5400257" y="1390433"/>
                    <a:pt x="5401001" y="1389592"/>
                    <a:pt x="5398834" y="1383545"/>
                  </a:cubicBezTo>
                  <a:cubicBezTo>
                    <a:pt x="5397670" y="1380893"/>
                    <a:pt x="5396279" y="1380893"/>
                    <a:pt x="5395051" y="1375007"/>
                  </a:cubicBezTo>
                  <a:cubicBezTo>
                    <a:pt x="5393692" y="1368150"/>
                    <a:pt x="5393886" y="1364916"/>
                    <a:pt x="5395115" y="1363429"/>
                  </a:cubicBezTo>
                  <a:cubicBezTo>
                    <a:pt x="5394889" y="1363008"/>
                    <a:pt x="5395051" y="1363170"/>
                    <a:pt x="5395633" y="1363267"/>
                  </a:cubicBezTo>
                  <a:close/>
                  <a:moveTo>
                    <a:pt x="5794364" y="1623159"/>
                  </a:moveTo>
                  <a:lnTo>
                    <a:pt x="5794590" y="1622997"/>
                  </a:lnTo>
                  <a:cubicBezTo>
                    <a:pt x="5794526" y="1622900"/>
                    <a:pt x="5794526" y="1622738"/>
                    <a:pt x="5794364" y="1622641"/>
                  </a:cubicBezTo>
                  <a:cubicBezTo>
                    <a:pt x="5794364" y="1622835"/>
                    <a:pt x="5794364" y="1622997"/>
                    <a:pt x="5794364" y="1623159"/>
                  </a:cubicBezTo>
                  <a:close/>
                  <a:moveTo>
                    <a:pt x="5780425" y="1616270"/>
                  </a:moveTo>
                  <a:cubicBezTo>
                    <a:pt x="5780199" y="1616367"/>
                    <a:pt x="5780101" y="1616432"/>
                    <a:pt x="5780037" y="1616690"/>
                  </a:cubicBezTo>
                  <a:cubicBezTo>
                    <a:pt x="5780101" y="1616690"/>
                    <a:pt x="5780199" y="1616626"/>
                    <a:pt x="5780263" y="1616626"/>
                  </a:cubicBezTo>
                  <a:cubicBezTo>
                    <a:pt x="5780360" y="1616432"/>
                    <a:pt x="5780263" y="1616270"/>
                    <a:pt x="5780425" y="1616270"/>
                  </a:cubicBezTo>
                  <a:close/>
                  <a:moveTo>
                    <a:pt x="5791291" y="1614135"/>
                  </a:moveTo>
                  <a:cubicBezTo>
                    <a:pt x="5791712" y="1614556"/>
                    <a:pt x="5792100" y="1614944"/>
                    <a:pt x="5792456" y="1615300"/>
                  </a:cubicBezTo>
                  <a:cubicBezTo>
                    <a:pt x="5792359" y="1615461"/>
                    <a:pt x="5792456" y="1615785"/>
                    <a:pt x="5792779" y="1616270"/>
                  </a:cubicBezTo>
                  <a:cubicBezTo>
                    <a:pt x="5793264" y="1617111"/>
                    <a:pt x="5793782" y="1617596"/>
                    <a:pt x="5794429" y="1618016"/>
                  </a:cubicBezTo>
                  <a:cubicBezTo>
                    <a:pt x="5794008" y="1617272"/>
                    <a:pt x="5793588" y="1616626"/>
                    <a:pt x="5793264" y="1615849"/>
                  </a:cubicBezTo>
                  <a:cubicBezTo>
                    <a:pt x="5793782" y="1616205"/>
                    <a:pt x="5794429" y="1617014"/>
                    <a:pt x="5794590" y="1616690"/>
                  </a:cubicBezTo>
                  <a:cubicBezTo>
                    <a:pt x="5795108" y="1617272"/>
                    <a:pt x="5795593" y="1617693"/>
                    <a:pt x="5795981" y="1618275"/>
                  </a:cubicBezTo>
                  <a:cubicBezTo>
                    <a:pt x="5796595" y="1619245"/>
                    <a:pt x="5797177" y="1620183"/>
                    <a:pt x="5797727" y="1621089"/>
                  </a:cubicBezTo>
                  <a:cubicBezTo>
                    <a:pt x="5798309" y="1620765"/>
                    <a:pt x="5798892" y="1620410"/>
                    <a:pt x="5799474" y="1619989"/>
                  </a:cubicBezTo>
                  <a:cubicBezTo>
                    <a:pt x="5802061" y="1618501"/>
                    <a:pt x="5804195" y="1617175"/>
                    <a:pt x="5805845" y="1615526"/>
                  </a:cubicBezTo>
                  <a:cubicBezTo>
                    <a:pt x="5806265" y="1615106"/>
                    <a:pt x="5808076" y="1613877"/>
                    <a:pt x="5808400" y="1613715"/>
                  </a:cubicBezTo>
                  <a:cubicBezTo>
                    <a:pt x="5810243" y="1613133"/>
                    <a:pt x="5811246" y="1612130"/>
                    <a:pt x="5812992" y="1610643"/>
                  </a:cubicBezTo>
                  <a:cubicBezTo>
                    <a:pt x="5816356" y="1607570"/>
                    <a:pt x="5816873" y="1607408"/>
                    <a:pt x="5823244" y="1602687"/>
                  </a:cubicBezTo>
                  <a:cubicBezTo>
                    <a:pt x="5826284" y="1600391"/>
                    <a:pt x="5830036" y="1597803"/>
                    <a:pt x="5830359" y="1595830"/>
                  </a:cubicBezTo>
                  <a:cubicBezTo>
                    <a:pt x="5830359" y="1595733"/>
                    <a:pt x="5831524" y="1594666"/>
                    <a:pt x="5832170" y="1594084"/>
                  </a:cubicBezTo>
                  <a:cubicBezTo>
                    <a:pt x="5834499" y="1592111"/>
                    <a:pt x="5836148" y="1590041"/>
                    <a:pt x="5838639" y="1587972"/>
                  </a:cubicBezTo>
                  <a:cubicBezTo>
                    <a:pt x="5840547" y="1586387"/>
                    <a:pt x="5842358" y="1583897"/>
                    <a:pt x="5844428" y="1582668"/>
                  </a:cubicBezTo>
                  <a:cubicBezTo>
                    <a:pt x="5846109" y="1580016"/>
                    <a:pt x="5848179" y="1578948"/>
                    <a:pt x="5850055" y="1577105"/>
                  </a:cubicBezTo>
                  <a:cubicBezTo>
                    <a:pt x="5851543" y="1575714"/>
                    <a:pt x="5853289" y="1573806"/>
                    <a:pt x="5854389" y="1572383"/>
                  </a:cubicBezTo>
                  <a:cubicBezTo>
                    <a:pt x="5857429" y="1568438"/>
                    <a:pt x="5861730" y="1564039"/>
                    <a:pt x="5863800" y="1559964"/>
                  </a:cubicBezTo>
                  <a:cubicBezTo>
                    <a:pt x="5863897" y="1559738"/>
                    <a:pt x="5864738" y="1558735"/>
                    <a:pt x="5864899" y="1558671"/>
                  </a:cubicBezTo>
                  <a:cubicBezTo>
                    <a:pt x="5866807" y="1557409"/>
                    <a:pt x="5867034" y="1555825"/>
                    <a:pt x="5867616" y="1554757"/>
                  </a:cubicBezTo>
                  <a:cubicBezTo>
                    <a:pt x="5868198" y="1553593"/>
                    <a:pt x="5868360" y="1552785"/>
                    <a:pt x="5868683" y="1551782"/>
                  </a:cubicBezTo>
                  <a:cubicBezTo>
                    <a:pt x="5873890" y="1547222"/>
                    <a:pt x="5874084" y="1547222"/>
                    <a:pt x="5877060" y="1540786"/>
                  </a:cubicBezTo>
                  <a:cubicBezTo>
                    <a:pt x="5878450" y="1538878"/>
                    <a:pt x="5880294" y="1536711"/>
                    <a:pt x="5880940" y="1535385"/>
                  </a:cubicBezTo>
                  <a:cubicBezTo>
                    <a:pt x="5882266" y="1532669"/>
                    <a:pt x="5883916" y="1529111"/>
                    <a:pt x="5885080" y="1527623"/>
                  </a:cubicBezTo>
                  <a:cubicBezTo>
                    <a:pt x="5887732" y="1524228"/>
                    <a:pt x="5888055" y="1522061"/>
                    <a:pt x="5888993" y="1519506"/>
                  </a:cubicBezTo>
                  <a:cubicBezTo>
                    <a:pt x="5888993" y="1519409"/>
                    <a:pt x="5889737" y="1518665"/>
                    <a:pt x="5890061" y="1518083"/>
                  </a:cubicBezTo>
                  <a:cubicBezTo>
                    <a:pt x="5890384" y="1517436"/>
                    <a:pt x="5890869" y="1516692"/>
                    <a:pt x="5891193" y="1515948"/>
                  </a:cubicBezTo>
                  <a:cubicBezTo>
                    <a:pt x="5891387" y="1515528"/>
                    <a:pt x="5891451" y="1515366"/>
                    <a:pt x="5891451" y="1515108"/>
                  </a:cubicBezTo>
                  <a:cubicBezTo>
                    <a:pt x="5891451" y="1513879"/>
                    <a:pt x="5892130" y="1512294"/>
                    <a:pt x="5892713" y="1511065"/>
                  </a:cubicBezTo>
                  <a:cubicBezTo>
                    <a:pt x="5893036" y="1511065"/>
                    <a:pt x="5893456" y="1511065"/>
                    <a:pt x="5893780" y="1510871"/>
                  </a:cubicBezTo>
                  <a:cubicBezTo>
                    <a:pt x="5893780" y="1510644"/>
                    <a:pt x="5893780" y="1510289"/>
                    <a:pt x="5893780" y="1509965"/>
                  </a:cubicBezTo>
                  <a:cubicBezTo>
                    <a:pt x="5894200" y="1510224"/>
                    <a:pt x="5894588" y="1510483"/>
                    <a:pt x="5895591" y="1510806"/>
                  </a:cubicBezTo>
                  <a:cubicBezTo>
                    <a:pt x="5897273" y="1511130"/>
                    <a:pt x="5899148" y="1511453"/>
                    <a:pt x="5901057" y="1511712"/>
                  </a:cubicBezTo>
                  <a:cubicBezTo>
                    <a:pt x="5904873" y="1512197"/>
                    <a:pt x="5908689" y="1512294"/>
                    <a:pt x="5910177" y="1512132"/>
                  </a:cubicBezTo>
                  <a:cubicBezTo>
                    <a:pt x="5915642" y="1511453"/>
                    <a:pt x="5920784" y="1510547"/>
                    <a:pt x="5926250" y="1509383"/>
                  </a:cubicBezTo>
                  <a:cubicBezTo>
                    <a:pt x="5928643" y="1508898"/>
                    <a:pt x="5931942" y="1508057"/>
                    <a:pt x="5934529" y="1506505"/>
                  </a:cubicBezTo>
                  <a:cubicBezTo>
                    <a:pt x="5936179" y="1505502"/>
                    <a:pt x="5937084" y="1505341"/>
                    <a:pt x="5938475" y="1505017"/>
                  </a:cubicBezTo>
                  <a:cubicBezTo>
                    <a:pt x="5939057" y="1504855"/>
                    <a:pt x="5939736" y="1504500"/>
                    <a:pt x="5940480" y="1504176"/>
                  </a:cubicBezTo>
                  <a:cubicBezTo>
                    <a:pt x="5941709" y="1503271"/>
                    <a:pt x="5942809" y="1502430"/>
                    <a:pt x="5943876" y="1501621"/>
                  </a:cubicBezTo>
                  <a:cubicBezTo>
                    <a:pt x="5944038" y="1501266"/>
                    <a:pt x="5944135" y="1500942"/>
                    <a:pt x="5944361" y="1500522"/>
                  </a:cubicBezTo>
                  <a:cubicBezTo>
                    <a:pt x="5944781" y="1500360"/>
                    <a:pt x="5945105" y="1500198"/>
                    <a:pt x="5945525" y="1500037"/>
                  </a:cubicBezTo>
                  <a:cubicBezTo>
                    <a:pt x="5947595" y="1498064"/>
                    <a:pt x="5949147" y="1496220"/>
                    <a:pt x="5949988" y="1494668"/>
                  </a:cubicBezTo>
                  <a:cubicBezTo>
                    <a:pt x="5952964" y="1489267"/>
                    <a:pt x="5951411" y="1488200"/>
                    <a:pt x="5947692" y="1489267"/>
                  </a:cubicBezTo>
                  <a:cubicBezTo>
                    <a:pt x="5944135" y="1490528"/>
                    <a:pt x="5937828" y="1493407"/>
                    <a:pt x="5930293" y="1495574"/>
                  </a:cubicBezTo>
                  <a:cubicBezTo>
                    <a:pt x="5929872" y="1495735"/>
                    <a:pt x="5929452" y="1495897"/>
                    <a:pt x="5928967" y="1496220"/>
                  </a:cubicBezTo>
                  <a:cubicBezTo>
                    <a:pt x="5927220" y="1497061"/>
                    <a:pt x="5924180" y="1497708"/>
                    <a:pt x="5921496" y="1498226"/>
                  </a:cubicBezTo>
                  <a:cubicBezTo>
                    <a:pt x="5918553" y="1499131"/>
                    <a:pt x="5915481" y="1499778"/>
                    <a:pt x="5912344" y="1500295"/>
                  </a:cubicBezTo>
                  <a:cubicBezTo>
                    <a:pt x="5911567" y="1501201"/>
                    <a:pt x="5911147" y="1501363"/>
                    <a:pt x="5908107" y="1501363"/>
                  </a:cubicBezTo>
                  <a:lnTo>
                    <a:pt x="5908366" y="1500780"/>
                  </a:lnTo>
                  <a:cubicBezTo>
                    <a:pt x="5905131" y="1501104"/>
                    <a:pt x="5901800" y="1501104"/>
                    <a:pt x="5898599" y="1501039"/>
                  </a:cubicBezTo>
                  <a:lnTo>
                    <a:pt x="5896108" y="1500942"/>
                  </a:lnTo>
                  <a:lnTo>
                    <a:pt x="5892939" y="1500619"/>
                  </a:lnTo>
                  <a:cubicBezTo>
                    <a:pt x="5890804" y="1500360"/>
                    <a:pt x="5888638" y="1500037"/>
                    <a:pt x="5886503" y="1499616"/>
                  </a:cubicBezTo>
                  <a:cubicBezTo>
                    <a:pt x="5884660" y="1502947"/>
                    <a:pt x="5883172" y="1506828"/>
                    <a:pt x="5881523" y="1510289"/>
                  </a:cubicBezTo>
                  <a:lnTo>
                    <a:pt x="5877157" y="1519150"/>
                  </a:lnTo>
                  <a:cubicBezTo>
                    <a:pt x="5874084" y="1524971"/>
                    <a:pt x="5870850" y="1530599"/>
                    <a:pt x="5867357" y="1536064"/>
                  </a:cubicBezTo>
                  <a:cubicBezTo>
                    <a:pt x="5860339" y="1547060"/>
                    <a:pt x="5852383" y="1557409"/>
                    <a:pt x="5843587" y="1567112"/>
                  </a:cubicBezTo>
                  <a:cubicBezTo>
                    <a:pt x="5834822" y="1576782"/>
                    <a:pt x="5825152" y="1585643"/>
                    <a:pt x="5814868" y="1593664"/>
                  </a:cubicBezTo>
                  <a:cubicBezTo>
                    <a:pt x="5809726" y="1597642"/>
                    <a:pt x="5804357" y="1601458"/>
                    <a:pt x="5798892" y="1605112"/>
                  </a:cubicBezTo>
                  <a:cubicBezTo>
                    <a:pt x="5793167" y="1608831"/>
                    <a:pt x="5788639" y="1611483"/>
                    <a:pt x="5780360" y="1616108"/>
                  </a:cubicBezTo>
                  <a:cubicBezTo>
                    <a:pt x="5781427" y="1615946"/>
                    <a:pt x="5782268" y="1615785"/>
                    <a:pt x="5783174" y="1615688"/>
                  </a:cubicBezTo>
                  <a:cubicBezTo>
                    <a:pt x="5785729" y="1615106"/>
                    <a:pt x="5788316" y="1614459"/>
                    <a:pt x="5790968" y="1613877"/>
                  </a:cubicBezTo>
                  <a:cubicBezTo>
                    <a:pt x="5791194" y="1614038"/>
                    <a:pt x="5791291" y="1614135"/>
                    <a:pt x="5791291" y="1614135"/>
                  </a:cubicBezTo>
                  <a:close/>
                  <a:moveTo>
                    <a:pt x="5960758" y="1400685"/>
                  </a:moveTo>
                  <a:cubicBezTo>
                    <a:pt x="5960434" y="1401526"/>
                    <a:pt x="5960111" y="1402270"/>
                    <a:pt x="5959949" y="1403176"/>
                  </a:cubicBezTo>
                  <a:cubicBezTo>
                    <a:pt x="5961017" y="1401688"/>
                    <a:pt x="5961663" y="1400685"/>
                    <a:pt x="5960758" y="1400685"/>
                  </a:cubicBezTo>
                  <a:close/>
                  <a:moveTo>
                    <a:pt x="5028175" y="2485012"/>
                  </a:moveTo>
                  <a:lnTo>
                    <a:pt x="5028596" y="2483783"/>
                  </a:lnTo>
                  <a:lnTo>
                    <a:pt x="5028596" y="2483524"/>
                  </a:lnTo>
                  <a:cubicBezTo>
                    <a:pt x="5028434" y="2483880"/>
                    <a:pt x="5028337" y="2484203"/>
                    <a:pt x="5028175" y="2484527"/>
                  </a:cubicBezTo>
                  <a:cubicBezTo>
                    <a:pt x="5028013" y="2485109"/>
                    <a:pt x="5028078" y="2485173"/>
                    <a:pt x="5028175" y="2485012"/>
                  </a:cubicBezTo>
                  <a:close/>
                  <a:moveTo>
                    <a:pt x="5024197" y="2482360"/>
                  </a:moveTo>
                  <a:cubicBezTo>
                    <a:pt x="5024132" y="2482554"/>
                    <a:pt x="5024035" y="2482619"/>
                    <a:pt x="5023874" y="2482942"/>
                  </a:cubicBezTo>
                  <a:cubicBezTo>
                    <a:pt x="5023938" y="2483104"/>
                    <a:pt x="5024035" y="2483201"/>
                    <a:pt x="5024197" y="2482360"/>
                  </a:cubicBezTo>
                  <a:close/>
                  <a:moveTo>
                    <a:pt x="5200067" y="2365900"/>
                  </a:moveTo>
                  <a:cubicBezTo>
                    <a:pt x="5199873" y="2366062"/>
                    <a:pt x="5199808" y="2366127"/>
                    <a:pt x="5199647" y="2366450"/>
                  </a:cubicBezTo>
                  <a:cubicBezTo>
                    <a:pt x="5199808" y="2366644"/>
                    <a:pt x="5199873" y="2366709"/>
                    <a:pt x="5200067" y="2365900"/>
                  </a:cubicBezTo>
                  <a:close/>
                  <a:moveTo>
                    <a:pt x="5082087" y="2342550"/>
                  </a:moveTo>
                  <a:cubicBezTo>
                    <a:pt x="5081893" y="2342550"/>
                    <a:pt x="5081764" y="2342550"/>
                    <a:pt x="5081408" y="2342550"/>
                  </a:cubicBezTo>
                  <a:cubicBezTo>
                    <a:pt x="5081344" y="2342712"/>
                    <a:pt x="5081344" y="2342776"/>
                    <a:pt x="5082087" y="2342550"/>
                  </a:cubicBezTo>
                  <a:close/>
                  <a:moveTo>
                    <a:pt x="5186807" y="2536110"/>
                  </a:moveTo>
                  <a:cubicBezTo>
                    <a:pt x="5189201" y="2534849"/>
                    <a:pt x="5190138" y="2534202"/>
                    <a:pt x="5188877" y="2534041"/>
                  </a:cubicBezTo>
                  <a:cubicBezTo>
                    <a:pt x="5188230" y="2534623"/>
                    <a:pt x="5187713" y="2535108"/>
                    <a:pt x="5186807" y="2536110"/>
                  </a:cubicBezTo>
                  <a:close/>
                  <a:moveTo>
                    <a:pt x="5338163" y="2540088"/>
                  </a:moveTo>
                  <a:cubicBezTo>
                    <a:pt x="5338325" y="2539571"/>
                    <a:pt x="5338551" y="2539086"/>
                    <a:pt x="5338810" y="2538342"/>
                  </a:cubicBezTo>
                  <a:cubicBezTo>
                    <a:pt x="5335349" y="2539506"/>
                    <a:pt x="5335349" y="2539765"/>
                    <a:pt x="5338163" y="2540088"/>
                  </a:cubicBezTo>
                  <a:close/>
                  <a:moveTo>
                    <a:pt x="5819687" y="2378384"/>
                  </a:moveTo>
                  <a:lnTo>
                    <a:pt x="5820075" y="2379710"/>
                  </a:lnTo>
                  <a:lnTo>
                    <a:pt x="5820916" y="2379386"/>
                  </a:lnTo>
                  <a:cubicBezTo>
                    <a:pt x="5821174" y="2378707"/>
                    <a:pt x="5821660" y="2377963"/>
                    <a:pt x="5821595" y="2377478"/>
                  </a:cubicBezTo>
                  <a:cubicBezTo>
                    <a:pt x="5821595" y="2376734"/>
                    <a:pt x="5820689" y="2377478"/>
                    <a:pt x="5819687" y="2378384"/>
                  </a:cubicBezTo>
                  <a:close/>
                  <a:moveTo>
                    <a:pt x="5156504" y="2555159"/>
                  </a:moveTo>
                  <a:lnTo>
                    <a:pt x="5154434" y="2555806"/>
                  </a:lnTo>
                  <a:lnTo>
                    <a:pt x="5152203" y="2556485"/>
                  </a:lnTo>
                  <a:cubicBezTo>
                    <a:pt x="5151523" y="2555741"/>
                    <a:pt x="5149874" y="2556647"/>
                    <a:pt x="5148128" y="2557132"/>
                  </a:cubicBezTo>
                  <a:cubicBezTo>
                    <a:pt x="5145928" y="2557714"/>
                    <a:pt x="5143503" y="2558135"/>
                    <a:pt x="5141110" y="2558555"/>
                  </a:cubicBezTo>
                  <a:cubicBezTo>
                    <a:pt x="5140786" y="2558296"/>
                    <a:pt x="5140463" y="2558135"/>
                    <a:pt x="5140042" y="2557876"/>
                  </a:cubicBezTo>
                  <a:cubicBezTo>
                    <a:pt x="5137973" y="2558135"/>
                    <a:pt x="5135903" y="2559364"/>
                    <a:pt x="5133736" y="2558781"/>
                  </a:cubicBezTo>
                  <a:cubicBezTo>
                    <a:pt x="5133574" y="2558717"/>
                    <a:pt x="5131569" y="2559202"/>
                    <a:pt x="5132022" y="2559687"/>
                  </a:cubicBezTo>
                  <a:cubicBezTo>
                    <a:pt x="5132086" y="2559784"/>
                    <a:pt x="5132022" y="2559946"/>
                    <a:pt x="5132086" y="2560107"/>
                  </a:cubicBezTo>
                  <a:cubicBezTo>
                    <a:pt x="5131504" y="2560204"/>
                    <a:pt x="5130437" y="2560107"/>
                    <a:pt x="5130437" y="2560107"/>
                  </a:cubicBezTo>
                  <a:cubicBezTo>
                    <a:pt x="5130696" y="2559299"/>
                    <a:pt x="5127947" y="2559622"/>
                    <a:pt x="5126944" y="2559202"/>
                  </a:cubicBezTo>
                  <a:cubicBezTo>
                    <a:pt x="5126039" y="2559622"/>
                    <a:pt x="5125133" y="2560043"/>
                    <a:pt x="5124228" y="2560528"/>
                  </a:cubicBezTo>
                  <a:cubicBezTo>
                    <a:pt x="5120088" y="2561110"/>
                    <a:pt x="5116692" y="2560269"/>
                    <a:pt x="5114364" y="2559299"/>
                  </a:cubicBezTo>
                  <a:cubicBezTo>
                    <a:pt x="5112067" y="2560366"/>
                    <a:pt x="5109480" y="2560690"/>
                    <a:pt x="5106505" y="2560625"/>
                  </a:cubicBezTo>
                  <a:lnTo>
                    <a:pt x="5102527" y="2560269"/>
                  </a:lnTo>
                  <a:cubicBezTo>
                    <a:pt x="5101363" y="2560107"/>
                    <a:pt x="5100295" y="2559946"/>
                    <a:pt x="5099066" y="2559525"/>
                  </a:cubicBezTo>
                  <a:cubicBezTo>
                    <a:pt x="5097482" y="2559137"/>
                    <a:pt x="5097967" y="2559364"/>
                    <a:pt x="5097223" y="2559461"/>
                  </a:cubicBezTo>
                  <a:lnTo>
                    <a:pt x="5096900" y="2559461"/>
                  </a:lnTo>
                  <a:cubicBezTo>
                    <a:pt x="5092242" y="2558781"/>
                    <a:pt x="5087618" y="2557617"/>
                    <a:pt x="5083090" y="2556388"/>
                  </a:cubicBezTo>
                  <a:cubicBezTo>
                    <a:pt x="5082831" y="2556129"/>
                    <a:pt x="5082670" y="2555903"/>
                    <a:pt x="5082411" y="2555644"/>
                  </a:cubicBezTo>
                  <a:cubicBezTo>
                    <a:pt x="5081667" y="2555741"/>
                    <a:pt x="5081150" y="2555644"/>
                    <a:pt x="5080600" y="2555644"/>
                  </a:cubicBezTo>
                  <a:cubicBezTo>
                    <a:pt x="5074455" y="2553736"/>
                    <a:pt x="5068504" y="2551181"/>
                    <a:pt x="5062780" y="2548109"/>
                  </a:cubicBezTo>
                  <a:cubicBezTo>
                    <a:pt x="5062780" y="2547786"/>
                    <a:pt x="5062780" y="2547462"/>
                    <a:pt x="5062715" y="2547106"/>
                  </a:cubicBezTo>
                  <a:cubicBezTo>
                    <a:pt x="5061066" y="2533555"/>
                    <a:pt x="5056409" y="2532876"/>
                    <a:pt x="5050038" y="2540088"/>
                  </a:cubicBezTo>
                  <a:cubicBezTo>
                    <a:pt x="5049294" y="2539506"/>
                    <a:pt x="5048712" y="2538924"/>
                    <a:pt x="5047903" y="2538439"/>
                  </a:cubicBezTo>
                  <a:cubicBezTo>
                    <a:pt x="5045898" y="2536854"/>
                    <a:pt x="5045251" y="2536013"/>
                    <a:pt x="5045575" y="2535367"/>
                  </a:cubicBezTo>
                  <a:cubicBezTo>
                    <a:pt x="5045736" y="2535043"/>
                    <a:pt x="5046157" y="2535043"/>
                    <a:pt x="5046577" y="2534849"/>
                  </a:cubicBezTo>
                  <a:cubicBezTo>
                    <a:pt x="5045833" y="2534041"/>
                    <a:pt x="5044992" y="2533135"/>
                    <a:pt x="5044152" y="2532230"/>
                  </a:cubicBezTo>
                  <a:cubicBezTo>
                    <a:pt x="5044410" y="2531874"/>
                    <a:pt x="5044572" y="2531647"/>
                    <a:pt x="5044992" y="2531065"/>
                  </a:cubicBezTo>
                  <a:cubicBezTo>
                    <a:pt x="5043893" y="2530483"/>
                    <a:pt x="5043020" y="2529901"/>
                    <a:pt x="5042826" y="2529966"/>
                  </a:cubicBezTo>
                  <a:cubicBezTo>
                    <a:pt x="5041920" y="2530709"/>
                    <a:pt x="5041694" y="2530483"/>
                    <a:pt x="5039268" y="2528640"/>
                  </a:cubicBezTo>
                  <a:cubicBezTo>
                    <a:pt x="5037780" y="2527572"/>
                    <a:pt x="5036972" y="2525600"/>
                    <a:pt x="5035290" y="2524597"/>
                  </a:cubicBezTo>
                  <a:cubicBezTo>
                    <a:pt x="5034546" y="2524177"/>
                    <a:pt x="5032994" y="2521783"/>
                    <a:pt x="5031830" y="2520296"/>
                  </a:cubicBezTo>
                  <a:cubicBezTo>
                    <a:pt x="5029922" y="2517902"/>
                    <a:pt x="5028434" y="2515315"/>
                    <a:pt x="5026623" y="2512760"/>
                  </a:cubicBezTo>
                  <a:lnTo>
                    <a:pt x="5026461" y="2512663"/>
                  </a:lnTo>
                  <a:lnTo>
                    <a:pt x="5026461" y="2512502"/>
                  </a:lnTo>
                  <a:cubicBezTo>
                    <a:pt x="5025782" y="2511693"/>
                    <a:pt x="5025135" y="2510852"/>
                    <a:pt x="5024456" y="2509947"/>
                  </a:cubicBezTo>
                  <a:cubicBezTo>
                    <a:pt x="5024941" y="2510108"/>
                    <a:pt x="5025200" y="2510108"/>
                    <a:pt x="5025523" y="2510270"/>
                  </a:cubicBezTo>
                  <a:cubicBezTo>
                    <a:pt x="5025879" y="2510432"/>
                    <a:pt x="5026364" y="2510852"/>
                    <a:pt x="5026687" y="2511111"/>
                  </a:cubicBezTo>
                  <a:cubicBezTo>
                    <a:pt x="5026202" y="2509364"/>
                    <a:pt x="5025361" y="2508362"/>
                    <a:pt x="5024294" y="2506971"/>
                  </a:cubicBezTo>
                  <a:cubicBezTo>
                    <a:pt x="5023712" y="2506292"/>
                    <a:pt x="5022224" y="2504804"/>
                    <a:pt x="5022548" y="2503414"/>
                  </a:cubicBezTo>
                  <a:cubicBezTo>
                    <a:pt x="5022224" y="2502832"/>
                    <a:pt x="5021804" y="2502314"/>
                    <a:pt x="5021481" y="2501732"/>
                  </a:cubicBezTo>
                  <a:cubicBezTo>
                    <a:pt x="5019896" y="2499598"/>
                    <a:pt x="5018408" y="2497689"/>
                    <a:pt x="5017082" y="2494229"/>
                  </a:cubicBezTo>
                  <a:cubicBezTo>
                    <a:pt x="5015433" y="2488408"/>
                    <a:pt x="5012943" y="2482716"/>
                    <a:pt x="5012134" y="2476733"/>
                  </a:cubicBezTo>
                  <a:cubicBezTo>
                    <a:pt x="5011455" y="2471849"/>
                    <a:pt x="5011390" y="2471849"/>
                    <a:pt x="5011714" y="2468389"/>
                  </a:cubicBezTo>
                  <a:cubicBezTo>
                    <a:pt x="5011196" y="2467386"/>
                    <a:pt x="5010452" y="2466642"/>
                    <a:pt x="5010226" y="2465413"/>
                  </a:cubicBezTo>
                  <a:cubicBezTo>
                    <a:pt x="5009967" y="2464249"/>
                    <a:pt x="5009967" y="2462502"/>
                    <a:pt x="5009902" y="2461112"/>
                  </a:cubicBezTo>
                  <a:cubicBezTo>
                    <a:pt x="5009708" y="2459527"/>
                    <a:pt x="5009805" y="2457942"/>
                    <a:pt x="5009320" y="2456293"/>
                  </a:cubicBezTo>
                  <a:cubicBezTo>
                    <a:pt x="5009062" y="2455452"/>
                    <a:pt x="5009450" y="2453221"/>
                    <a:pt x="5009320" y="2452250"/>
                  </a:cubicBezTo>
                  <a:cubicBezTo>
                    <a:pt x="5009126" y="2450666"/>
                    <a:pt x="5009223" y="2449340"/>
                    <a:pt x="5009320" y="2448014"/>
                  </a:cubicBezTo>
                  <a:cubicBezTo>
                    <a:pt x="5009547" y="2444359"/>
                    <a:pt x="5009547" y="2440802"/>
                    <a:pt x="5009967" y="2437244"/>
                  </a:cubicBezTo>
                  <a:cubicBezTo>
                    <a:pt x="5010226" y="2435271"/>
                    <a:pt x="5010711" y="2433428"/>
                    <a:pt x="5010711" y="2431132"/>
                  </a:cubicBezTo>
                  <a:cubicBezTo>
                    <a:pt x="5010711" y="2430226"/>
                    <a:pt x="5011455" y="2428480"/>
                    <a:pt x="5011196" y="2426669"/>
                  </a:cubicBezTo>
                  <a:cubicBezTo>
                    <a:pt x="5011131" y="2426087"/>
                    <a:pt x="5011390" y="2424243"/>
                    <a:pt x="5011778" y="2423661"/>
                  </a:cubicBezTo>
                  <a:cubicBezTo>
                    <a:pt x="5013266" y="2420944"/>
                    <a:pt x="5013525" y="2418034"/>
                    <a:pt x="5013783" y="2414994"/>
                  </a:cubicBezTo>
                  <a:cubicBezTo>
                    <a:pt x="5013783" y="2414476"/>
                    <a:pt x="5014042" y="2413409"/>
                    <a:pt x="5014107" y="2413312"/>
                  </a:cubicBezTo>
                  <a:cubicBezTo>
                    <a:pt x="5015594" y="2411339"/>
                    <a:pt x="5015853" y="2408202"/>
                    <a:pt x="5016435" y="2405971"/>
                  </a:cubicBezTo>
                  <a:cubicBezTo>
                    <a:pt x="5016985" y="2403965"/>
                    <a:pt x="5017600" y="2401831"/>
                    <a:pt x="5018343" y="2400311"/>
                  </a:cubicBezTo>
                  <a:cubicBezTo>
                    <a:pt x="5018926" y="2399017"/>
                    <a:pt x="5019249" y="2398435"/>
                    <a:pt x="5019475" y="2397174"/>
                  </a:cubicBezTo>
                  <a:cubicBezTo>
                    <a:pt x="5019572" y="2396527"/>
                    <a:pt x="5020058" y="2395266"/>
                    <a:pt x="5020478" y="2394522"/>
                  </a:cubicBezTo>
                  <a:cubicBezTo>
                    <a:pt x="5022968" y="2389800"/>
                    <a:pt x="5024132" y="2384690"/>
                    <a:pt x="5027431" y="2380389"/>
                  </a:cubicBezTo>
                  <a:cubicBezTo>
                    <a:pt x="5028434" y="2376896"/>
                    <a:pt x="5030762" y="2373597"/>
                    <a:pt x="5033414" y="2370687"/>
                  </a:cubicBezTo>
                  <a:cubicBezTo>
                    <a:pt x="5033738" y="2370266"/>
                    <a:pt x="5034158" y="2369619"/>
                    <a:pt x="5034288" y="2369264"/>
                  </a:cubicBezTo>
                  <a:cubicBezTo>
                    <a:pt x="5034546" y="2368455"/>
                    <a:pt x="5035128" y="2367614"/>
                    <a:pt x="5035711" y="2366806"/>
                  </a:cubicBezTo>
                  <a:lnTo>
                    <a:pt x="5035128" y="2366288"/>
                  </a:lnTo>
                  <a:lnTo>
                    <a:pt x="5036875" y="2364154"/>
                  </a:lnTo>
                  <a:cubicBezTo>
                    <a:pt x="5037360" y="2363895"/>
                    <a:pt x="5037877" y="2363636"/>
                    <a:pt x="5038298" y="2363410"/>
                  </a:cubicBezTo>
                  <a:cubicBezTo>
                    <a:pt x="5038783" y="2362666"/>
                    <a:pt x="5039365" y="2361987"/>
                    <a:pt x="5040174" y="2361178"/>
                  </a:cubicBezTo>
                  <a:cubicBezTo>
                    <a:pt x="5041014" y="2360984"/>
                    <a:pt x="5041758" y="2359432"/>
                    <a:pt x="5042761" y="2359270"/>
                  </a:cubicBezTo>
                  <a:cubicBezTo>
                    <a:pt x="5043569" y="2357783"/>
                    <a:pt x="5043828" y="2357265"/>
                    <a:pt x="5044313" y="2356521"/>
                  </a:cubicBezTo>
                  <a:lnTo>
                    <a:pt x="5048291" y="2352705"/>
                  </a:lnTo>
                  <a:cubicBezTo>
                    <a:pt x="5048647" y="2353223"/>
                    <a:pt x="5049132" y="2353805"/>
                    <a:pt x="5049714" y="2354549"/>
                  </a:cubicBezTo>
                  <a:lnTo>
                    <a:pt x="5049876" y="2354451"/>
                  </a:lnTo>
                  <a:cubicBezTo>
                    <a:pt x="5050846" y="2353061"/>
                    <a:pt x="5052690" y="2351314"/>
                    <a:pt x="5053110" y="2349988"/>
                  </a:cubicBezTo>
                  <a:cubicBezTo>
                    <a:pt x="5053175" y="2349665"/>
                    <a:pt x="5054016" y="2348986"/>
                    <a:pt x="5054436" y="2348501"/>
                  </a:cubicBezTo>
                  <a:cubicBezTo>
                    <a:pt x="5055600" y="2347272"/>
                    <a:pt x="5056926" y="2347757"/>
                    <a:pt x="5058252" y="2346010"/>
                  </a:cubicBezTo>
                  <a:cubicBezTo>
                    <a:pt x="5058576" y="2345525"/>
                    <a:pt x="5059125" y="2345008"/>
                    <a:pt x="5059805" y="2344426"/>
                  </a:cubicBezTo>
                  <a:lnTo>
                    <a:pt x="5064268" y="2341968"/>
                  </a:lnTo>
                  <a:cubicBezTo>
                    <a:pt x="5065432" y="2341450"/>
                    <a:pt x="5066855" y="2340965"/>
                    <a:pt x="5067340" y="2340545"/>
                  </a:cubicBezTo>
                  <a:cubicBezTo>
                    <a:pt x="5067922" y="2340060"/>
                    <a:pt x="5068504" y="2339801"/>
                    <a:pt x="5068989" y="2339542"/>
                  </a:cubicBezTo>
                  <a:lnTo>
                    <a:pt x="5069248" y="2339478"/>
                  </a:lnTo>
                  <a:cubicBezTo>
                    <a:pt x="5070800" y="2338798"/>
                    <a:pt x="5071997" y="2338993"/>
                    <a:pt x="5073485" y="2338475"/>
                  </a:cubicBezTo>
                  <a:cubicBezTo>
                    <a:pt x="5076881" y="2336082"/>
                    <a:pt x="5081020" y="2334918"/>
                    <a:pt x="5085160" y="2334432"/>
                  </a:cubicBezTo>
                  <a:cubicBezTo>
                    <a:pt x="5085807" y="2334012"/>
                    <a:pt x="5086550" y="2333689"/>
                    <a:pt x="5087294" y="2333268"/>
                  </a:cubicBezTo>
                  <a:cubicBezTo>
                    <a:pt x="5089041" y="2333689"/>
                    <a:pt x="5090852" y="2332686"/>
                    <a:pt x="5092857" y="2332201"/>
                  </a:cubicBezTo>
                  <a:cubicBezTo>
                    <a:pt x="5094765" y="2331780"/>
                    <a:pt x="5097320" y="2331845"/>
                    <a:pt x="5098711" y="2331360"/>
                  </a:cubicBezTo>
                  <a:cubicBezTo>
                    <a:pt x="5100716" y="2330616"/>
                    <a:pt x="5102592" y="2331457"/>
                    <a:pt x="5104112" y="2330616"/>
                  </a:cubicBezTo>
                  <a:cubicBezTo>
                    <a:pt x="5104758" y="2330940"/>
                    <a:pt x="5105438" y="2331360"/>
                    <a:pt x="5106246" y="2331780"/>
                  </a:cubicBezTo>
                  <a:cubicBezTo>
                    <a:pt x="5107249" y="2331101"/>
                    <a:pt x="5108057" y="2330616"/>
                    <a:pt x="5108995" y="2329937"/>
                  </a:cubicBezTo>
                  <a:lnTo>
                    <a:pt x="5109901" y="2329872"/>
                  </a:lnTo>
                  <a:cubicBezTo>
                    <a:pt x="5111550" y="2329937"/>
                    <a:pt x="5113458" y="2329775"/>
                    <a:pt x="5114946" y="2330293"/>
                  </a:cubicBezTo>
                  <a:cubicBezTo>
                    <a:pt x="5115463" y="2330455"/>
                    <a:pt x="5117436" y="2330034"/>
                    <a:pt x="5118600" y="2330131"/>
                  </a:cubicBezTo>
                  <a:cubicBezTo>
                    <a:pt x="5119829" y="2330196"/>
                    <a:pt x="5120250" y="2330131"/>
                    <a:pt x="5120573" y="2329937"/>
                  </a:cubicBezTo>
                  <a:lnTo>
                    <a:pt x="5124066" y="2330196"/>
                  </a:lnTo>
                  <a:lnTo>
                    <a:pt x="5126621" y="2330940"/>
                  </a:lnTo>
                  <a:cubicBezTo>
                    <a:pt x="5127688" y="2330875"/>
                    <a:pt x="5128691" y="2330713"/>
                    <a:pt x="5129693" y="2330713"/>
                  </a:cubicBezTo>
                  <a:lnTo>
                    <a:pt x="5134156" y="2331360"/>
                  </a:lnTo>
                  <a:lnTo>
                    <a:pt x="5135644" y="2331942"/>
                  </a:lnTo>
                  <a:cubicBezTo>
                    <a:pt x="5135903" y="2331780"/>
                    <a:pt x="5136388" y="2331780"/>
                    <a:pt x="5136711" y="2331683"/>
                  </a:cubicBezTo>
                  <a:cubicBezTo>
                    <a:pt x="5145993" y="2333430"/>
                    <a:pt x="5155178" y="2335985"/>
                    <a:pt x="5163942" y="2339478"/>
                  </a:cubicBezTo>
                  <a:cubicBezTo>
                    <a:pt x="5164621" y="2339898"/>
                    <a:pt x="5165204" y="2340383"/>
                    <a:pt x="5166206" y="2341224"/>
                  </a:cubicBezTo>
                  <a:cubicBezTo>
                    <a:pt x="5167112" y="2341386"/>
                    <a:pt x="5167953" y="2341450"/>
                    <a:pt x="5168761" y="2341547"/>
                  </a:cubicBezTo>
                  <a:cubicBezTo>
                    <a:pt x="5172222" y="2342938"/>
                    <a:pt x="5175553" y="2344620"/>
                    <a:pt x="5178851" y="2346431"/>
                  </a:cubicBezTo>
                  <a:cubicBezTo>
                    <a:pt x="5179434" y="2347175"/>
                    <a:pt x="5179854" y="2347822"/>
                    <a:pt x="5180371" y="2348565"/>
                  </a:cubicBezTo>
                  <a:cubicBezTo>
                    <a:pt x="5181697" y="2348921"/>
                    <a:pt x="5181245" y="2348242"/>
                    <a:pt x="5181115" y="2347595"/>
                  </a:cubicBezTo>
                  <a:cubicBezTo>
                    <a:pt x="5182344" y="2348242"/>
                    <a:pt x="5183573" y="2348986"/>
                    <a:pt x="5184835" y="2349730"/>
                  </a:cubicBezTo>
                  <a:lnTo>
                    <a:pt x="5185158" y="2350085"/>
                  </a:lnTo>
                  <a:lnTo>
                    <a:pt x="5185578" y="2350150"/>
                  </a:lnTo>
                  <a:lnTo>
                    <a:pt x="5188974" y="2352220"/>
                  </a:lnTo>
                  <a:lnTo>
                    <a:pt x="5190624" y="2353287"/>
                  </a:lnTo>
                  <a:cubicBezTo>
                    <a:pt x="5191044" y="2353546"/>
                    <a:pt x="5191367" y="2353805"/>
                    <a:pt x="5191691" y="2354031"/>
                  </a:cubicBezTo>
                  <a:lnTo>
                    <a:pt x="5195992" y="2357103"/>
                  </a:lnTo>
                  <a:lnTo>
                    <a:pt x="5196413" y="2357427"/>
                  </a:lnTo>
                  <a:cubicBezTo>
                    <a:pt x="5196510" y="2357362"/>
                    <a:pt x="5196574" y="2357200"/>
                    <a:pt x="5196736" y="2357103"/>
                  </a:cubicBezTo>
                  <a:lnTo>
                    <a:pt x="5197318" y="2356295"/>
                  </a:lnTo>
                  <a:lnTo>
                    <a:pt x="5198579" y="2354710"/>
                  </a:lnTo>
                  <a:lnTo>
                    <a:pt x="5199226" y="2353966"/>
                  </a:lnTo>
                  <a:cubicBezTo>
                    <a:pt x="5199485" y="2354872"/>
                    <a:pt x="5199744" y="2355454"/>
                    <a:pt x="5200714" y="2353643"/>
                  </a:cubicBezTo>
                  <a:cubicBezTo>
                    <a:pt x="5200229" y="2353708"/>
                    <a:pt x="5199873" y="2353708"/>
                    <a:pt x="5199226" y="2353966"/>
                  </a:cubicBezTo>
                  <a:cubicBezTo>
                    <a:pt x="5199226" y="2353966"/>
                    <a:pt x="5199226" y="2353966"/>
                    <a:pt x="5199129" y="2353869"/>
                  </a:cubicBezTo>
                  <a:lnTo>
                    <a:pt x="5201296" y="2350894"/>
                  </a:lnTo>
                  <a:lnTo>
                    <a:pt x="5201555" y="2350732"/>
                  </a:lnTo>
                  <a:cubicBezTo>
                    <a:pt x="5201555" y="2350635"/>
                    <a:pt x="5201619" y="2350474"/>
                    <a:pt x="5201619" y="2350409"/>
                  </a:cubicBezTo>
                  <a:lnTo>
                    <a:pt x="5206697" y="2343035"/>
                  </a:lnTo>
                  <a:cubicBezTo>
                    <a:pt x="5206277" y="2344943"/>
                    <a:pt x="5205436" y="2347175"/>
                    <a:pt x="5207182" y="2347013"/>
                  </a:cubicBezTo>
                  <a:cubicBezTo>
                    <a:pt x="5207829" y="2345202"/>
                    <a:pt x="5208249" y="2343779"/>
                    <a:pt x="5208767" y="2342550"/>
                  </a:cubicBezTo>
                  <a:cubicBezTo>
                    <a:pt x="5208023" y="2342712"/>
                    <a:pt x="5207408" y="2342873"/>
                    <a:pt x="5206762" y="2343035"/>
                  </a:cubicBezTo>
                  <a:cubicBezTo>
                    <a:pt x="5227622" y="2311826"/>
                    <a:pt x="5243339" y="2276704"/>
                    <a:pt x="5250390" y="2239965"/>
                  </a:cubicBezTo>
                  <a:lnTo>
                    <a:pt x="5250875" y="2240288"/>
                  </a:lnTo>
                  <a:cubicBezTo>
                    <a:pt x="5251554" y="2238380"/>
                    <a:pt x="5251554" y="2238121"/>
                    <a:pt x="5250875" y="2237377"/>
                  </a:cubicBezTo>
                  <a:lnTo>
                    <a:pt x="5251877" y="2231265"/>
                  </a:lnTo>
                  <a:cubicBezTo>
                    <a:pt x="5252298" y="2229519"/>
                    <a:pt x="5253139" y="2227610"/>
                    <a:pt x="5253203" y="2226284"/>
                  </a:cubicBezTo>
                  <a:cubicBezTo>
                    <a:pt x="5253203" y="2225896"/>
                    <a:pt x="5253300" y="2225638"/>
                    <a:pt x="5253300" y="2225314"/>
                  </a:cubicBezTo>
                  <a:cubicBezTo>
                    <a:pt x="5257019" y="2215450"/>
                    <a:pt x="5260674" y="2208659"/>
                    <a:pt x="5264231" y="2215935"/>
                  </a:cubicBezTo>
                  <a:cubicBezTo>
                    <a:pt x="5264717" y="2216938"/>
                    <a:pt x="5265040" y="2218426"/>
                    <a:pt x="5265363" y="2220075"/>
                  </a:cubicBezTo>
                  <a:cubicBezTo>
                    <a:pt x="5265234" y="2220334"/>
                    <a:pt x="5265137" y="2220495"/>
                    <a:pt x="5264975" y="2220754"/>
                  </a:cubicBezTo>
                  <a:cubicBezTo>
                    <a:pt x="5265234" y="2221013"/>
                    <a:pt x="5265363" y="2221239"/>
                    <a:pt x="5265557" y="2221401"/>
                  </a:cubicBezTo>
                  <a:cubicBezTo>
                    <a:pt x="5265622" y="2222242"/>
                    <a:pt x="5265719" y="2223083"/>
                    <a:pt x="5265784" y="2223891"/>
                  </a:cubicBezTo>
                  <a:cubicBezTo>
                    <a:pt x="5265719" y="2224312"/>
                    <a:pt x="5265557" y="2224732"/>
                    <a:pt x="5265460" y="2225055"/>
                  </a:cubicBezTo>
                  <a:cubicBezTo>
                    <a:pt x="5265137" y="2225896"/>
                    <a:pt x="5264814" y="2226284"/>
                    <a:pt x="5264878" y="2227449"/>
                  </a:cubicBezTo>
                  <a:cubicBezTo>
                    <a:pt x="5264975" y="2229195"/>
                    <a:pt x="5264393" y="2231103"/>
                    <a:pt x="5263973" y="2232429"/>
                  </a:cubicBezTo>
                  <a:cubicBezTo>
                    <a:pt x="5262906" y="2235502"/>
                    <a:pt x="5262420" y="2238542"/>
                    <a:pt x="5261838" y="2241776"/>
                  </a:cubicBezTo>
                  <a:cubicBezTo>
                    <a:pt x="5261580" y="2243522"/>
                    <a:pt x="5258604" y="2250314"/>
                    <a:pt x="5257343" y="2252060"/>
                  </a:cubicBezTo>
                  <a:cubicBezTo>
                    <a:pt x="5257699" y="2252287"/>
                    <a:pt x="5257925" y="2252448"/>
                    <a:pt x="5258184" y="2252610"/>
                  </a:cubicBezTo>
                  <a:cubicBezTo>
                    <a:pt x="5258087" y="2255262"/>
                    <a:pt x="5256858" y="2258334"/>
                    <a:pt x="5256955" y="2260727"/>
                  </a:cubicBezTo>
                  <a:cubicBezTo>
                    <a:pt x="5256955" y="2261245"/>
                    <a:pt x="5256437" y="2262571"/>
                    <a:pt x="5256114" y="2263379"/>
                  </a:cubicBezTo>
                  <a:cubicBezTo>
                    <a:pt x="5255952" y="2263800"/>
                    <a:pt x="5255435" y="2264285"/>
                    <a:pt x="5255435" y="2264382"/>
                  </a:cubicBezTo>
                  <a:cubicBezTo>
                    <a:pt x="5255370" y="2266128"/>
                    <a:pt x="5255435" y="2267519"/>
                    <a:pt x="5254044" y="2269912"/>
                  </a:cubicBezTo>
                  <a:cubicBezTo>
                    <a:pt x="5253462" y="2271012"/>
                    <a:pt x="5252880" y="2273405"/>
                    <a:pt x="5252556" y="2275313"/>
                  </a:cubicBezTo>
                  <a:cubicBezTo>
                    <a:pt x="5252395" y="2276219"/>
                    <a:pt x="5251392" y="2277803"/>
                    <a:pt x="5250745" y="2279129"/>
                  </a:cubicBezTo>
                  <a:cubicBezTo>
                    <a:pt x="5250066" y="2283593"/>
                    <a:pt x="5250066" y="2283593"/>
                    <a:pt x="5246929" y="2286988"/>
                  </a:cubicBezTo>
                  <a:cubicBezTo>
                    <a:pt x="5246994" y="2287732"/>
                    <a:pt x="5247155" y="2288314"/>
                    <a:pt x="5247091" y="2289123"/>
                  </a:cubicBezTo>
                  <a:cubicBezTo>
                    <a:pt x="5246994" y="2289867"/>
                    <a:pt x="5247350" y="2291031"/>
                    <a:pt x="5246088" y="2291936"/>
                  </a:cubicBezTo>
                  <a:cubicBezTo>
                    <a:pt x="5246024" y="2292034"/>
                    <a:pt x="5245603" y="2292777"/>
                    <a:pt x="5245603" y="2292939"/>
                  </a:cubicBezTo>
                  <a:cubicBezTo>
                    <a:pt x="5245409" y="2295914"/>
                    <a:pt x="5243275" y="2299149"/>
                    <a:pt x="5242369" y="2302221"/>
                  </a:cubicBezTo>
                  <a:cubicBezTo>
                    <a:pt x="5242046" y="2303288"/>
                    <a:pt x="5241269" y="2304711"/>
                    <a:pt x="5240623" y="2305875"/>
                  </a:cubicBezTo>
                  <a:cubicBezTo>
                    <a:pt x="5239879" y="2307363"/>
                    <a:pt x="5238650" y="2308269"/>
                    <a:pt x="5238391" y="2310241"/>
                  </a:cubicBezTo>
                  <a:cubicBezTo>
                    <a:pt x="5237227" y="2311309"/>
                    <a:pt x="5236903" y="2313314"/>
                    <a:pt x="5236063" y="2314640"/>
                  </a:cubicBezTo>
                  <a:cubicBezTo>
                    <a:pt x="5234931" y="2316386"/>
                    <a:pt x="5234672" y="2318100"/>
                    <a:pt x="5233669" y="2319782"/>
                  </a:cubicBezTo>
                  <a:cubicBezTo>
                    <a:pt x="5233443" y="2320170"/>
                    <a:pt x="5232990" y="2321108"/>
                    <a:pt x="5232990" y="2321173"/>
                  </a:cubicBezTo>
                  <a:cubicBezTo>
                    <a:pt x="5233669" y="2322660"/>
                    <a:pt x="5232020" y="2324989"/>
                    <a:pt x="5230791" y="2327059"/>
                  </a:cubicBezTo>
                  <a:cubicBezTo>
                    <a:pt x="5228204" y="2331263"/>
                    <a:pt x="5227977" y="2331522"/>
                    <a:pt x="5226878" y="2334271"/>
                  </a:cubicBezTo>
                  <a:cubicBezTo>
                    <a:pt x="5226393" y="2335597"/>
                    <a:pt x="5226134" y="2336502"/>
                    <a:pt x="5225067" y="2337149"/>
                  </a:cubicBezTo>
                  <a:cubicBezTo>
                    <a:pt x="5224905" y="2337311"/>
                    <a:pt x="5224161" y="2338475"/>
                    <a:pt x="5224064" y="2338895"/>
                  </a:cubicBezTo>
                  <a:cubicBezTo>
                    <a:pt x="5223741" y="2340383"/>
                    <a:pt x="5222900" y="2341806"/>
                    <a:pt x="5221833" y="2343294"/>
                  </a:cubicBezTo>
                  <a:cubicBezTo>
                    <a:pt x="5220830" y="2344685"/>
                    <a:pt x="5220086" y="2346108"/>
                    <a:pt x="5219278" y="2347660"/>
                  </a:cubicBezTo>
                  <a:lnTo>
                    <a:pt x="5216787" y="2351897"/>
                  </a:lnTo>
                  <a:lnTo>
                    <a:pt x="5210675" y="2360079"/>
                  </a:lnTo>
                  <a:lnTo>
                    <a:pt x="5204110" y="2368714"/>
                  </a:lnTo>
                  <a:cubicBezTo>
                    <a:pt x="5204271" y="2367291"/>
                    <a:pt x="5203883" y="2367550"/>
                    <a:pt x="5203786" y="2366644"/>
                  </a:cubicBezTo>
                  <a:cubicBezTo>
                    <a:pt x="5203689" y="2367129"/>
                    <a:pt x="5203625" y="2367550"/>
                    <a:pt x="5203625" y="2367614"/>
                  </a:cubicBezTo>
                  <a:cubicBezTo>
                    <a:pt x="5203366" y="2367970"/>
                    <a:pt x="5203204" y="2368196"/>
                    <a:pt x="5202945" y="2368358"/>
                  </a:cubicBezTo>
                  <a:cubicBezTo>
                    <a:pt x="5202784" y="2367873"/>
                    <a:pt x="5202945" y="2367453"/>
                    <a:pt x="5203139" y="2366967"/>
                  </a:cubicBezTo>
                  <a:cubicBezTo>
                    <a:pt x="5203042" y="2366547"/>
                    <a:pt x="5203042" y="2365900"/>
                    <a:pt x="5202784" y="2365965"/>
                  </a:cubicBezTo>
                  <a:cubicBezTo>
                    <a:pt x="5202622" y="2366062"/>
                    <a:pt x="5202460" y="2366288"/>
                    <a:pt x="5202396" y="2366385"/>
                  </a:cubicBezTo>
                  <a:cubicBezTo>
                    <a:pt x="5202299" y="2365900"/>
                    <a:pt x="5202299" y="2365480"/>
                    <a:pt x="5202202" y="2365059"/>
                  </a:cubicBezTo>
                  <a:cubicBezTo>
                    <a:pt x="5201878" y="2365965"/>
                    <a:pt x="5201814" y="2365900"/>
                    <a:pt x="5201878" y="2364639"/>
                  </a:cubicBezTo>
                  <a:lnTo>
                    <a:pt x="5201619" y="2364574"/>
                  </a:lnTo>
                  <a:lnTo>
                    <a:pt x="5201458" y="2364801"/>
                  </a:lnTo>
                  <a:lnTo>
                    <a:pt x="5201458" y="2364477"/>
                  </a:lnTo>
                  <a:cubicBezTo>
                    <a:pt x="5201199" y="2364380"/>
                    <a:pt x="5200973" y="2364380"/>
                    <a:pt x="5200714" y="2364380"/>
                  </a:cubicBezTo>
                  <a:cubicBezTo>
                    <a:pt x="5200488" y="2364962"/>
                    <a:pt x="5200229" y="2365641"/>
                    <a:pt x="5199873" y="2366385"/>
                  </a:cubicBezTo>
                  <a:lnTo>
                    <a:pt x="5199970" y="2366450"/>
                  </a:lnTo>
                  <a:cubicBezTo>
                    <a:pt x="5199970" y="2366644"/>
                    <a:pt x="5199873" y="2366709"/>
                    <a:pt x="5199808" y="2366806"/>
                  </a:cubicBezTo>
                  <a:lnTo>
                    <a:pt x="5199808" y="2366644"/>
                  </a:lnTo>
                  <a:cubicBezTo>
                    <a:pt x="5199388" y="2367711"/>
                    <a:pt x="5199000" y="2368876"/>
                    <a:pt x="5198579" y="2370040"/>
                  </a:cubicBezTo>
                  <a:cubicBezTo>
                    <a:pt x="5198418" y="2370784"/>
                    <a:pt x="5198321" y="2371430"/>
                    <a:pt x="5198256" y="2372110"/>
                  </a:cubicBezTo>
                  <a:cubicBezTo>
                    <a:pt x="5198579" y="2372110"/>
                    <a:pt x="5198418" y="2373080"/>
                    <a:pt x="5198482" y="2373662"/>
                  </a:cubicBezTo>
                  <a:cubicBezTo>
                    <a:pt x="5198806" y="2372918"/>
                    <a:pt x="5199065" y="2372174"/>
                    <a:pt x="5199388" y="2371430"/>
                  </a:cubicBezTo>
                  <a:cubicBezTo>
                    <a:pt x="5199485" y="2372174"/>
                    <a:pt x="5199388" y="2372918"/>
                    <a:pt x="5199129" y="2373824"/>
                  </a:cubicBezTo>
                  <a:cubicBezTo>
                    <a:pt x="5199065" y="2374082"/>
                    <a:pt x="5199000" y="2374082"/>
                    <a:pt x="5198903" y="2374244"/>
                  </a:cubicBezTo>
                  <a:cubicBezTo>
                    <a:pt x="5198579" y="2373985"/>
                    <a:pt x="5198256" y="2373759"/>
                    <a:pt x="5197900" y="2373597"/>
                  </a:cubicBezTo>
                  <a:lnTo>
                    <a:pt x="5194504" y="2371172"/>
                  </a:lnTo>
                  <a:lnTo>
                    <a:pt x="5187810" y="2366385"/>
                  </a:lnTo>
                  <a:lnTo>
                    <a:pt x="5184252" y="2363895"/>
                  </a:lnTo>
                  <a:lnTo>
                    <a:pt x="5182441" y="2362731"/>
                  </a:lnTo>
                  <a:lnTo>
                    <a:pt x="5178851" y="2360499"/>
                  </a:lnTo>
                  <a:cubicBezTo>
                    <a:pt x="5169343" y="2354710"/>
                    <a:pt x="5159156" y="2350571"/>
                    <a:pt x="5149454" y="2348339"/>
                  </a:cubicBezTo>
                  <a:cubicBezTo>
                    <a:pt x="5149130" y="2348177"/>
                    <a:pt x="5148742" y="2348016"/>
                    <a:pt x="5148225" y="2347822"/>
                  </a:cubicBezTo>
                  <a:cubicBezTo>
                    <a:pt x="5147384" y="2347595"/>
                    <a:pt x="5146511" y="2347175"/>
                    <a:pt x="5145670" y="2347013"/>
                  </a:cubicBezTo>
                  <a:cubicBezTo>
                    <a:pt x="5144829" y="2346851"/>
                    <a:pt x="5143988" y="2346690"/>
                    <a:pt x="5143341" y="2346690"/>
                  </a:cubicBezTo>
                  <a:cubicBezTo>
                    <a:pt x="5141174" y="2346754"/>
                    <a:pt x="5139945" y="2346431"/>
                    <a:pt x="5139525" y="2345364"/>
                  </a:cubicBezTo>
                  <a:cubicBezTo>
                    <a:pt x="5139460" y="2345105"/>
                    <a:pt x="5138296" y="2344782"/>
                    <a:pt x="5137293" y="2344361"/>
                  </a:cubicBezTo>
                  <a:cubicBezTo>
                    <a:pt x="5136970" y="2344685"/>
                    <a:pt x="5136550" y="2345105"/>
                    <a:pt x="5136064" y="2345590"/>
                  </a:cubicBezTo>
                  <a:cubicBezTo>
                    <a:pt x="5134900" y="2345267"/>
                    <a:pt x="5133736" y="2345008"/>
                    <a:pt x="5132248" y="2344620"/>
                  </a:cubicBezTo>
                  <a:cubicBezTo>
                    <a:pt x="5131440" y="2344846"/>
                    <a:pt x="5129693" y="2344620"/>
                    <a:pt x="5128044" y="2344620"/>
                  </a:cubicBezTo>
                  <a:cubicBezTo>
                    <a:pt x="5126136" y="2344620"/>
                    <a:pt x="5124810" y="2344620"/>
                    <a:pt x="5123225" y="2344102"/>
                  </a:cubicBezTo>
                  <a:cubicBezTo>
                    <a:pt x="5122966" y="2344038"/>
                    <a:pt x="5122417" y="2344038"/>
                    <a:pt x="5122158" y="2344038"/>
                  </a:cubicBezTo>
                  <a:cubicBezTo>
                    <a:pt x="5119668" y="2344264"/>
                    <a:pt x="5117177" y="2344199"/>
                    <a:pt x="5114622" y="2344102"/>
                  </a:cubicBezTo>
                  <a:cubicBezTo>
                    <a:pt x="5113296" y="2344102"/>
                    <a:pt x="5111809" y="2343941"/>
                    <a:pt x="5110483" y="2344199"/>
                  </a:cubicBezTo>
                  <a:cubicBezTo>
                    <a:pt x="5104920" y="2345202"/>
                    <a:pt x="5104920" y="2344943"/>
                    <a:pt x="5099552" y="2344943"/>
                  </a:cubicBezTo>
                  <a:cubicBezTo>
                    <a:pt x="5099066" y="2344943"/>
                    <a:pt x="5097902" y="2345105"/>
                    <a:pt x="5097805" y="2345202"/>
                  </a:cubicBezTo>
                  <a:cubicBezTo>
                    <a:pt x="5097223" y="2346172"/>
                    <a:pt x="5094830" y="2346431"/>
                    <a:pt x="5093245" y="2347175"/>
                  </a:cubicBezTo>
                  <a:cubicBezTo>
                    <a:pt x="5091596" y="2347919"/>
                    <a:pt x="5089526" y="2348242"/>
                    <a:pt x="5087779" y="2348986"/>
                  </a:cubicBezTo>
                  <a:cubicBezTo>
                    <a:pt x="5086809" y="2349406"/>
                    <a:pt x="5085807" y="2348986"/>
                    <a:pt x="5084804" y="2349730"/>
                  </a:cubicBezTo>
                  <a:cubicBezTo>
                    <a:pt x="5084804" y="2349665"/>
                    <a:pt x="5084804" y="2349503"/>
                    <a:pt x="5084901" y="2349406"/>
                  </a:cubicBezTo>
                  <a:lnTo>
                    <a:pt x="5084739" y="2348824"/>
                  </a:lnTo>
                  <a:cubicBezTo>
                    <a:pt x="5084642" y="2348824"/>
                    <a:pt x="5084578" y="2348824"/>
                    <a:pt x="5084481" y="2348921"/>
                  </a:cubicBezTo>
                  <a:lnTo>
                    <a:pt x="5084739" y="2348759"/>
                  </a:lnTo>
                  <a:lnTo>
                    <a:pt x="5084416" y="2347175"/>
                  </a:lnTo>
                  <a:cubicBezTo>
                    <a:pt x="5084319" y="2347175"/>
                    <a:pt x="5084222" y="2347175"/>
                    <a:pt x="5084157" y="2347175"/>
                  </a:cubicBezTo>
                  <a:cubicBezTo>
                    <a:pt x="5083737" y="2347272"/>
                    <a:pt x="5083737" y="2347175"/>
                    <a:pt x="5083899" y="2347013"/>
                  </a:cubicBezTo>
                  <a:cubicBezTo>
                    <a:pt x="5083575" y="2346916"/>
                    <a:pt x="5083413" y="2346916"/>
                    <a:pt x="5083219" y="2346851"/>
                  </a:cubicBezTo>
                  <a:cubicBezTo>
                    <a:pt x="5082670" y="2347013"/>
                    <a:pt x="5081893" y="2347272"/>
                    <a:pt x="5081344" y="2347498"/>
                  </a:cubicBezTo>
                  <a:lnTo>
                    <a:pt x="5083090" y="2346754"/>
                  </a:lnTo>
                  <a:lnTo>
                    <a:pt x="5082993" y="2346690"/>
                  </a:lnTo>
                  <a:cubicBezTo>
                    <a:pt x="5082670" y="2346690"/>
                    <a:pt x="5082249" y="2346754"/>
                    <a:pt x="5081667" y="2347013"/>
                  </a:cubicBezTo>
                  <a:cubicBezTo>
                    <a:pt x="5081408" y="2347078"/>
                    <a:pt x="5081150" y="2347078"/>
                    <a:pt x="5080600" y="2347175"/>
                  </a:cubicBezTo>
                  <a:cubicBezTo>
                    <a:pt x="5081344" y="2346851"/>
                    <a:pt x="5081829" y="2346496"/>
                    <a:pt x="5082508" y="2346269"/>
                  </a:cubicBezTo>
                  <a:cubicBezTo>
                    <a:pt x="5082346" y="2346269"/>
                    <a:pt x="5082249" y="2346172"/>
                    <a:pt x="5081990" y="2346172"/>
                  </a:cubicBezTo>
                  <a:cubicBezTo>
                    <a:pt x="5081829" y="2346172"/>
                    <a:pt x="5081408" y="2346269"/>
                    <a:pt x="5080826" y="2346334"/>
                  </a:cubicBezTo>
                  <a:cubicBezTo>
                    <a:pt x="5083155" y="2345687"/>
                    <a:pt x="5082346" y="2345590"/>
                    <a:pt x="5083219" y="2345202"/>
                  </a:cubicBezTo>
                  <a:cubicBezTo>
                    <a:pt x="5082734" y="2345364"/>
                    <a:pt x="5082411" y="2345428"/>
                    <a:pt x="5082346" y="2345525"/>
                  </a:cubicBezTo>
                  <a:cubicBezTo>
                    <a:pt x="5081893" y="2345525"/>
                    <a:pt x="5081667" y="2345525"/>
                    <a:pt x="5081408" y="2345525"/>
                  </a:cubicBezTo>
                  <a:cubicBezTo>
                    <a:pt x="5081829" y="2345267"/>
                    <a:pt x="5082249" y="2345105"/>
                    <a:pt x="5082734" y="2345008"/>
                  </a:cubicBezTo>
                  <a:cubicBezTo>
                    <a:pt x="5083090" y="2344782"/>
                    <a:pt x="5083640" y="2344523"/>
                    <a:pt x="5083478" y="2344426"/>
                  </a:cubicBezTo>
                  <a:cubicBezTo>
                    <a:pt x="5083413" y="2344361"/>
                    <a:pt x="5083090" y="2344426"/>
                    <a:pt x="5082993" y="2344361"/>
                  </a:cubicBezTo>
                  <a:cubicBezTo>
                    <a:pt x="5083413" y="2344102"/>
                    <a:pt x="5083737" y="2343941"/>
                    <a:pt x="5084060" y="2343682"/>
                  </a:cubicBezTo>
                  <a:cubicBezTo>
                    <a:pt x="5083155" y="2343876"/>
                    <a:pt x="5083155" y="2343779"/>
                    <a:pt x="5084319" y="2343294"/>
                  </a:cubicBezTo>
                  <a:lnTo>
                    <a:pt x="5084222" y="2343132"/>
                  </a:lnTo>
                  <a:lnTo>
                    <a:pt x="5083963" y="2343132"/>
                  </a:lnTo>
                  <a:lnTo>
                    <a:pt x="5084222" y="2342938"/>
                  </a:lnTo>
                  <a:cubicBezTo>
                    <a:pt x="5084157" y="2342776"/>
                    <a:pt x="5084060" y="2342615"/>
                    <a:pt x="5083963" y="2342453"/>
                  </a:cubicBezTo>
                  <a:cubicBezTo>
                    <a:pt x="5083316" y="2342615"/>
                    <a:pt x="5082670" y="2342776"/>
                    <a:pt x="5081893" y="2342938"/>
                  </a:cubicBezTo>
                  <a:lnTo>
                    <a:pt x="5081893" y="2343035"/>
                  </a:lnTo>
                  <a:cubicBezTo>
                    <a:pt x="5081764" y="2343132"/>
                    <a:pt x="5081667" y="2343132"/>
                    <a:pt x="5081570" y="2343132"/>
                  </a:cubicBezTo>
                  <a:lnTo>
                    <a:pt x="5081764" y="2343035"/>
                  </a:lnTo>
                  <a:cubicBezTo>
                    <a:pt x="5080664" y="2343359"/>
                    <a:pt x="5079500" y="2343617"/>
                    <a:pt x="5078271" y="2343941"/>
                  </a:cubicBezTo>
                  <a:cubicBezTo>
                    <a:pt x="5077624" y="2344199"/>
                    <a:pt x="5076945" y="2344426"/>
                    <a:pt x="5076298" y="2344685"/>
                  </a:cubicBezTo>
                  <a:cubicBezTo>
                    <a:pt x="5076460" y="2344846"/>
                    <a:pt x="5075458" y="2345202"/>
                    <a:pt x="5074940" y="2345525"/>
                  </a:cubicBezTo>
                  <a:cubicBezTo>
                    <a:pt x="5075781" y="2345364"/>
                    <a:pt x="5076525" y="2345202"/>
                    <a:pt x="5077366" y="2344943"/>
                  </a:cubicBezTo>
                  <a:cubicBezTo>
                    <a:pt x="5076784" y="2345267"/>
                    <a:pt x="5076137" y="2345590"/>
                    <a:pt x="5075199" y="2345849"/>
                  </a:cubicBezTo>
                  <a:cubicBezTo>
                    <a:pt x="5074617" y="2346010"/>
                    <a:pt x="5074293" y="2346108"/>
                    <a:pt x="5074229" y="2346010"/>
                  </a:cubicBezTo>
                  <a:cubicBezTo>
                    <a:pt x="5073808" y="2346269"/>
                    <a:pt x="5073291" y="2346431"/>
                    <a:pt x="5072741" y="2346690"/>
                  </a:cubicBezTo>
                  <a:cubicBezTo>
                    <a:pt x="5072741" y="2346690"/>
                    <a:pt x="5072644" y="2346690"/>
                    <a:pt x="5072644" y="2346754"/>
                  </a:cubicBezTo>
                  <a:cubicBezTo>
                    <a:pt x="5071803" y="2350085"/>
                    <a:pt x="5071480" y="2353287"/>
                    <a:pt x="5071544" y="2356521"/>
                  </a:cubicBezTo>
                  <a:cubicBezTo>
                    <a:pt x="5063136" y="2361081"/>
                    <a:pt x="5055600" y="2367291"/>
                    <a:pt x="5048970" y="2374406"/>
                  </a:cubicBezTo>
                  <a:cubicBezTo>
                    <a:pt x="5040594" y="2383364"/>
                    <a:pt x="5034805" y="2394781"/>
                    <a:pt x="5030342" y="2406520"/>
                  </a:cubicBezTo>
                  <a:cubicBezTo>
                    <a:pt x="5028531" y="2411760"/>
                    <a:pt x="5027205" y="2417128"/>
                    <a:pt x="5026008" y="2422529"/>
                  </a:cubicBezTo>
                  <a:cubicBezTo>
                    <a:pt x="5025879" y="2422756"/>
                    <a:pt x="5025782" y="2422917"/>
                    <a:pt x="5025620" y="2423176"/>
                  </a:cubicBezTo>
                  <a:cubicBezTo>
                    <a:pt x="5025264" y="2423855"/>
                    <a:pt x="5024941" y="2424405"/>
                    <a:pt x="5024715" y="2425084"/>
                  </a:cubicBezTo>
                  <a:cubicBezTo>
                    <a:pt x="5024941" y="2425084"/>
                    <a:pt x="5024456" y="2425990"/>
                    <a:pt x="5024294" y="2426572"/>
                  </a:cubicBezTo>
                  <a:cubicBezTo>
                    <a:pt x="5024779" y="2425925"/>
                    <a:pt x="5025200" y="2425246"/>
                    <a:pt x="5025685" y="2424599"/>
                  </a:cubicBezTo>
                  <a:cubicBezTo>
                    <a:pt x="5025523" y="2425246"/>
                    <a:pt x="5025200" y="2425925"/>
                    <a:pt x="5024715" y="2426733"/>
                  </a:cubicBezTo>
                  <a:cubicBezTo>
                    <a:pt x="5024391" y="2427219"/>
                    <a:pt x="5024197" y="2427477"/>
                    <a:pt x="5024035" y="2427477"/>
                  </a:cubicBezTo>
                  <a:cubicBezTo>
                    <a:pt x="5023874" y="2427898"/>
                    <a:pt x="5023712" y="2428480"/>
                    <a:pt x="5023453" y="2428965"/>
                  </a:cubicBezTo>
                  <a:cubicBezTo>
                    <a:pt x="5023453" y="2428965"/>
                    <a:pt x="5023453" y="2429062"/>
                    <a:pt x="5023389" y="2429062"/>
                  </a:cubicBezTo>
                  <a:cubicBezTo>
                    <a:pt x="5023809" y="2429709"/>
                    <a:pt x="5024294" y="2430291"/>
                    <a:pt x="5024715" y="2430970"/>
                  </a:cubicBezTo>
                  <a:cubicBezTo>
                    <a:pt x="5023195" y="2442225"/>
                    <a:pt x="5023065" y="2453738"/>
                    <a:pt x="5024715" y="2464896"/>
                  </a:cubicBezTo>
                  <a:cubicBezTo>
                    <a:pt x="5025685" y="2471267"/>
                    <a:pt x="5027431" y="2477476"/>
                    <a:pt x="5029404" y="2483621"/>
                  </a:cubicBezTo>
                  <a:cubicBezTo>
                    <a:pt x="5029339" y="2483524"/>
                    <a:pt x="5029178" y="2483524"/>
                    <a:pt x="5029081" y="2483459"/>
                  </a:cubicBezTo>
                  <a:cubicBezTo>
                    <a:pt x="5029081" y="2483524"/>
                    <a:pt x="5029016" y="2483621"/>
                    <a:pt x="5028919" y="2483686"/>
                  </a:cubicBezTo>
                  <a:cubicBezTo>
                    <a:pt x="5028757" y="2484042"/>
                    <a:pt x="5028693" y="2484042"/>
                    <a:pt x="5028693" y="2483880"/>
                  </a:cubicBezTo>
                  <a:cubicBezTo>
                    <a:pt x="5028434" y="2484106"/>
                    <a:pt x="5028272" y="2484203"/>
                    <a:pt x="5028078" y="2484268"/>
                  </a:cubicBezTo>
                  <a:cubicBezTo>
                    <a:pt x="5027949" y="2484850"/>
                    <a:pt x="5027690" y="2485594"/>
                    <a:pt x="5027528" y="2486176"/>
                  </a:cubicBezTo>
                  <a:lnTo>
                    <a:pt x="5027949" y="2484365"/>
                  </a:lnTo>
                  <a:lnTo>
                    <a:pt x="5027755" y="2484365"/>
                  </a:lnTo>
                  <a:cubicBezTo>
                    <a:pt x="5027593" y="2484688"/>
                    <a:pt x="5027431" y="2485012"/>
                    <a:pt x="5027270" y="2485691"/>
                  </a:cubicBezTo>
                  <a:cubicBezTo>
                    <a:pt x="5027205" y="2485950"/>
                    <a:pt x="5027011" y="2486176"/>
                    <a:pt x="5026849" y="2486694"/>
                  </a:cubicBezTo>
                  <a:cubicBezTo>
                    <a:pt x="5027011" y="2485950"/>
                    <a:pt x="5027108" y="2485271"/>
                    <a:pt x="5027205" y="2484624"/>
                  </a:cubicBezTo>
                  <a:cubicBezTo>
                    <a:pt x="5027108" y="2484688"/>
                    <a:pt x="5027011" y="2484785"/>
                    <a:pt x="5026849" y="2484947"/>
                  </a:cubicBezTo>
                  <a:cubicBezTo>
                    <a:pt x="5026784" y="2485109"/>
                    <a:pt x="5026623" y="2485432"/>
                    <a:pt x="5026364" y="2485950"/>
                  </a:cubicBezTo>
                  <a:cubicBezTo>
                    <a:pt x="5027205" y="2483686"/>
                    <a:pt x="5026623" y="2484268"/>
                    <a:pt x="5026784" y="2483298"/>
                  </a:cubicBezTo>
                  <a:cubicBezTo>
                    <a:pt x="5026623" y="2483783"/>
                    <a:pt x="5026526" y="2484106"/>
                    <a:pt x="5026461" y="2484203"/>
                  </a:cubicBezTo>
                  <a:cubicBezTo>
                    <a:pt x="5026202" y="2484527"/>
                    <a:pt x="5026008" y="2484688"/>
                    <a:pt x="5025879" y="2484947"/>
                  </a:cubicBezTo>
                  <a:cubicBezTo>
                    <a:pt x="5025879" y="2484430"/>
                    <a:pt x="5026008" y="2484042"/>
                    <a:pt x="5026267" y="2483621"/>
                  </a:cubicBezTo>
                  <a:cubicBezTo>
                    <a:pt x="5026267" y="2483201"/>
                    <a:pt x="5026461" y="2482619"/>
                    <a:pt x="5026267" y="2482716"/>
                  </a:cubicBezTo>
                  <a:cubicBezTo>
                    <a:pt x="5026202" y="2482780"/>
                    <a:pt x="5026008" y="2483039"/>
                    <a:pt x="5025944" y="2483104"/>
                  </a:cubicBezTo>
                  <a:cubicBezTo>
                    <a:pt x="5026008" y="2482716"/>
                    <a:pt x="5026008" y="2482295"/>
                    <a:pt x="5026008" y="2481875"/>
                  </a:cubicBezTo>
                  <a:cubicBezTo>
                    <a:pt x="5025620" y="2482780"/>
                    <a:pt x="5025620" y="2482619"/>
                    <a:pt x="5025879" y="2481454"/>
                  </a:cubicBezTo>
                  <a:lnTo>
                    <a:pt x="5025685" y="2481390"/>
                  </a:lnTo>
                  <a:lnTo>
                    <a:pt x="5025523" y="2481616"/>
                  </a:lnTo>
                  <a:lnTo>
                    <a:pt x="5025523" y="2481390"/>
                  </a:lnTo>
                  <a:cubicBezTo>
                    <a:pt x="5025361" y="2481293"/>
                    <a:pt x="5025200" y="2481293"/>
                    <a:pt x="5025038" y="2481293"/>
                  </a:cubicBezTo>
                  <a:cubicBezTo>
                    <a:pt x="5024779" y="2481875"/>
                    <a:pt x="5024553" y="2482554"/>
                    <a:pt x="5024197" y="2483201"/>
                  </a:cubicBezTo>
                  <a:lnTo>
                    <a:pt x="5024197" y="2483298"/>
                  </a:lnTo>
                  <a:cubicBezTo>
                    <a:pt x="5024197" y="2483459"/>
                    <a:pt x="5024132" y="2483524"/>
                    <a:pt x="5024035" y="2483621"/>
                  </a:cubicBezTo>
                  <a:lnTo>
                    <a:pt x="5024035" y="2483459"/>
                  </a:lnTo>
                  <a:cubicBezTo>
                    <a:pt x="5023615" y="2484527"/>
                    <a:pt x="5023195" y="2485594"/>
                    <a:pt x="5022709" y="2486758"/>
                  </a:cubicBezTo>
                  <a:cubicBezTo>
                    <a:pt x="5022548" y="2487502"/>
                    <a:pt x="5022386" y="2488084"/>
                    <a:pt x="5022127" y="2488828"/>
                  </a:cubicBezTo>
                  <a:cubicBezTo>
                    <a:pt x="5022386" y="2488828"/>
                    <a:pt x="5022063" y="2489831"/>
                    <a:pt x="5021966" y="2490316"/>
                  </a:cubicBezTo>
                  <a:cubicBezTo>
                    <a:pt x="5022321" y="2489572"/>
                    <a:pt x="5022548" y="2488828"/>
                    <a:pt x="5022871" y="2488084"/>
                  </a:cubicBezTo>
                  <a:cubicBezTo>
                    <a:pt x="5022807" y="2488763"/>
                    <a:pt x="5022645" y="2489507"/>
                    <a:pt x="5022321" y="2490413"/>
                  </a:cubicBezTo>
                  <a:cubicBezTo>
                    <a:pt x="5022127" y="2490995"/>
                    <a:pt x="5021966" y="2491221"/>
                    <a:pt x="5021804" y="2491318"/>
                  </a:cubicBezTo>
                  <a:cubicBezTo>
                    <a:pt x="5021739" y="2491739"/>
                    <a:pt x="5021642" y="2492321"/>
                    <a:pt x="5021481" y="2492903"/>
                  </a:cubicBezTo>
                  <a:cubicBezTo>
                    <a:pt x="5021481" y="2492903"/>
                    <a:pt x="5021481" y="2492968"/>
                    <a:pt x="5021481" y="2493065"/>
                  </a:cubicBezTo>
                  <a:cubicBezTo>
                    <a:pt x="5024197" y="2496525"/>
                    <a:pt x="5027431" y="2499339"/>
                    <a:pt x="5030827" y="2501506"/>
                  </a:cubicBezTo>
                  <a:cubicBezTo>
                    <a:pt x="5030924" y="2501247"/>
                    <a:pt x="5030989" y="2501085"/>
                    <a:pt x="5030989" y="2501247"/>
                  </a:cubicBezTo>
                  <a:cubicBezTo>
                    <a:pt x="5030989" y="2501409"/>
                    <a:pt x="5030989" y="2501506"/>
                    <a:pt x="5030924" y="2501570"/>
                  </a:cubicBezTo>
                  <a:lnTo>
                    <a:pt x="5031474" y="2501926"/>
                  </a:lnTo>
                  <a:cubicBezTo>
                    <a:pt x="5031571" y="2501829"/>
                    <a:pt x="5031571" y="2501667"/>
                    <a:pt x="5031668" y="2501570"/>
                  </a:cubicBezTo>
                  <a:cubicBezTo>
                    <a:pt x="5031894" y="2501506"/>
                    <a:pt x="5031991" y="2502249"/>
                    <a:pt x="5032315" y="2501667"/>
                  </a:cubicBezTo>
                  <a:cubicBezTo>
                    <a:pt x="5032315" y="2501570"/>
                    <a:pt x="5032412" y="2501732"/>
                    <a:pt x="5032412" y="2501829"/>
                  </a:cubicBezTo>
                  <a:cubicBezTo>
                    <a:pt x="5032412" y="2502249"/>
                    <a:pt x="5032476" y="2502088"/>
                    <a:pt x="5032573" y="2501991"/>
                  </a:cubicBezTo>
                  <a:cubicBezTo>
                    <a:pt x="5032832" y="2501732"/>
                    <a:pt x="5033059" y="2501732"/>
                    <a:pt x="5033317" y="2501667"/>
                  </a:cubicBezTo>
                  <a:cubicBezTo>
                    <a:pt x="5033220" y="2502411"/>
                    <a:pt x="5033544" y="2501506"/>
                    <a:pt x="5033544" y="2501926"/>
                  </a:cubicBezTo>
                  <a:cubicBezTo>
                    <a:pt x="5033802" y="2500988"/>
                    <a:pt x="5033641" y="2502314"/>
                    <a:pt x="5033899" y="2501926"/>
                  </a:cubicBezTo>
                  <a:cubicBezTo>
                    <a:pt x="5033964" y="2501829"/>
                    <a:pt x="5033964" y="2501991"/>
                    <a:pt x="5034061" y="2501926"/>
                  </a:cubicBezTo>
                  <a:cubicBezTo>
                    <a:pt x="5034158" y="2501829"/>
                    <a:pt x="5034223" y="2501409"/>
                    <a:pt x="5034288" y="2501344"/>
                  </a:cubicBezTo>
                  <a:cubicBezTo>
                    <a:pt x="5034643" y="2500924"/>
                    <a:pt x="5034805" y="2501085"/>
                    <a:pt x="5034902" y="2501667"/>
                  </a:cubicBezTo>
                  <a:cubicBezTo>
                    <a:pt x="5034967" y="2502152"/>
                    <a:pt x="5034967" y="2502088"/>
                    <a:pt x="5035225" y="2501344"/>
                  </a:cubicBezTo>
                  <a:cubicBezTo>
                    <a:pt x="5035225" y="2501247"/>
                    <a:pt x="5035290" y="2501085"/>
                    <a:pt x="5035387" y="2500924"/>
                  </a:cubicBezTo>
                  <a:lnTo>
                    <a:pt x="5035387" y="2500988"/>
                  </a:lnTo>
                  <a:lnTo>
                    <a:pt x="5034805" y="2503575"/>
                  </a:lnTo>
                  <a:lnTo>
                    <a:pt x="5035290" y="2503737"/>
                  </a:lnTo>
                  <a:cubicBezTo>
                    <a:pt x="5035387" y="2503640"/>
                    <a:pt x="5035614" y="2503317"/>
                    <a:pt x="5035614" y="2503802"/>
                  </a:cubicBezTo>
                  <a:lnTo>
                    <a:pt x="5035711" y="2503899"/>
                  </a:lnTo>
                  <a:cubicBezTo>
                    <a:pt x="5035808" y="2503802"/>
                    <a:pt x="5035808" y="2503802"/>
                    <a:pt x="5035808" y="2503899"/>
                  </a:cubicBezTo>
                  <a:lnTo>
                    <a:pt x="5035872" y="2503899"/>
                  </a:lnTo>
                  <a:cubicBezTo>
                    <a:pt x="5035969" y="2503737"/>
                    <a:pt x="5036034" y="2503640"/>
                    <a:pt x="5036034" y="2503478"/>
                  </a:cubicBezTo>
                  <a:cubicBezTo>
                    <a:pt x="5036034" y="2503640"/>
                    <a:pt x="5036034" y="2503802"/>
                    <a:pt x="5036131" y="2503899"/>
                  </a:cubicBezTo>
                  <a:cubicBezTo>
                    <a:pt x="5036293" y="2504158"/>
                    <a:pt x="5036551" y="2503802"/>
                    <a:pt x="5036810" y="2503317"/>
                  </a:cubicBezTo>
                  <a:cubicBezTo>
                    <a:pt x="5036810" y="2503252"/>
                    <a:pt x="5036875" y="2503317"/>
                    <a:pt x="5036875" y="2503317"/>
                  </a:cubicBezTo>
                  <a:lnTo>
                    <a:pt x="5036810" y="2504222"/>
                  </a:lnTo>
                  <a:lnTo>
                    <a:pt x="5037134" y="2504384"/>
                  </a:lnTo>
                  <a:cubicBezTo>
                    <a:pt x="5037295" y="2504319"/>
                    <a:pt x="5037360" y="2504384"/>
                    <a:pt x="5037554" y="2504578"/>
                  </a:cubicBezTo>
                  <a:lnTo>
                    <a:pt x="5038363" y="2504901"/>
                  </a:lnTo>
                  <a:lnTo>
                    <a:pt x="5038621" y="2504481"/>
                  </a:lnTo>
                  <a:cubicBezTo>
                    <a:pt x="5038621" y="2504481"/>
                    <a:pt x="5038686" y="2504578"/>
                    <a:pt x="5038686" y="2504643"/>
                  </a:cubicBezTo>
                  <a:lnTo>
                    <a:pt x="5038621" y="2504966"/>
                  </a:lnTo>
                  <a:lnTo>
                    <a:pt x="5038880" y="2505063"/>
                  </a:lnTo>
                  <a:cubicBezTo>
                    <a:pt x="5041500" y="2509364"/>
                    <a:pt x="5044507" y="2513504"/>
                    <a:pt x="5047806" y="2517320"/>
                  </a:cubicBezTo>
                  <a:cubicBezTo>
                    <a:pt x="5050878" y="2520781"/>
                    <a:pt x="5054436" y="2523756"/>
                    <a:pt x="5057832" y="2526990"/>
                  </a:cubicBezTo>
                  <a:lnTo>
                    <a:pt x="5063459" y="2531130"/>
                  </a:lnTo>
                  <a:cubicBezTo>
                    <a:pt x="5065367" y="2532456"/>
                    <a:pt x="5067437" y="2533555"/>
                    <a:pt x="5069410" y="2534784"/>
                  </a:cubicBezTo>
                  <a:cubicBezTo>
                    <a:pt x="5069733" y="2535205"/>
                    <a:pt x="5069733" y="2535625"/>
                    <a:pt x="5069507" y="2535787"/>
                  </a:cubicBezTo>
                  <a:cubicBezTo>
                    <a:pt x="5068666" y="2536369"/>
                    <a:pt x="5068828" y="2537501"/>
                    <a:pt x="5070251" y="2538989"/>
                  </a:cubicBezTo>
                  <a:cubicBezTo>
                    <a:pt x="5070994" y="2538827"/>
                    <a:pt x="5071641" y="2538665"/>
                    <a:pt x="5072547" y="2538504"/>
                  </a:cubicBezTo>
                  <a:cubicBezTo>
                    <a:pt x="5071221" y="2537436"/>
                    <a:pt x="5070800" y="2536434"/>
                    <a:pt x="5070897" y="2535690"/>
                  </a:cubicBezTo>
                  <a:lnTo>
                    <a:pt x="5075716" y="2537922"/>
                  </a:lnTo>
                  <a:cubicBezTo>
                    <a:pt x="5075458" y="2538019"/>
                    <a:pt x="5075199" y="2538019"/>
                    <a:pt x="5075134" y="2538180"/>
                  </a:cubicBezTo>
                  <a:cubicBezTo>
                    <a:pt x="5074940" y="2538439"/>
                    <a:pt x="5075781" y="2539183"/>
                    <a:pt x="5076137" y="2539668"/>
                  </a:cubicBezTo>
                  <a:cubicBezTo>
                    <a:pt x="5076137" y="2539668"/>
                    <a:pt x="5075878" y="2539571"/>
                    <a:pt x="5075716" y="2539571"/>
                  </a:cubicBezTo>
                  <a:cubicBezTo>
                    <a:pt x="5075555" y="2539571"/>
                    <a:pt x="5075361" y="2539506"/>
                    <a:pt x="5075037" y="2539506"/>
                  </a:cubicBezTo>
                  <a:cubicBezTo>
                    <a:pt x="5076525" y="2540509"/>
                    <a:pt x="5078012" y="2541414"/>
                    <a:pt x="5079759" y="2542320"/>
                  </a:cubicBezTo>
                  <a:cubicBezTo>
                    <a:pt x="5080664" y="2541738"/>
                    <a:pt x="5080923" y="2540897"/>
                    <a:pt x="5081829" y="2540412"/>
                  </a:cubicBezTo>
                  <a:cubicBezTo>
                    <a:pt x="5090367" y="2543484"/>
                    <a:pt x="5099390" y="2545198"/>
                    <a:pt x="5108413" y="2545295"/>
                  </a:cubicBezTo>
                  <a:cubicBezTo>
                    <a:pt x="5121091" y="2546718"/>
                    <a:pt x="5134900" y="2545780"/>
                    <a:pt x="5148063" y="2542158"/>
                  </a:cubicBezTo>
                  <a:cubicBezTo>
                    <a:pt x="5161226" y="2538504"/>
                    <a:pt x="5173645" y="2532230"/>
                    <a:pt x="5183767" y="2524177"/>
                  </a:cubicBezTo>
                  <a:cubicBezTo>
                    <a:pt x="5184317" y="2523950"/>
                    <a:pt x="5184899" y="2523756"/>
                    <a:pt x="5185320" y="2523594"/>
                  </a:cubicBezTo>
                  <a:cubicBezTo>
                    <a:pt x="5186484" y="2523271"/>
                    <a:pt x="5187389" y="2522786"/>
                    <a:pt x="5188133" y="2522204"/>
                  </a:cubicBezTo>
                  <a:cubicBezTo>
                    <a:pt x="5188651" y="2521783"/>
                    <a:pt x="5189136" y="2521363"/>
                    <a:pt x="5189718" y="2520878"/>
                  </a:cubicBezTo>
                  <a:cubicBezTo>
                    <a:pt x="5190365" y="2520296"/>
                    <a:pt x="5191044" y="2519617"/>
                    <a:pt x="5191691" y="2519067"/>
                  </a:cubicBezTo>
                  <a:lnTo>
                    <a:pt x="5193858" y="2517805"/>
                  </a:lnTo>
                  <a:cubicBezTo>
                    <a:pt x="5194601" y="2517482"/>
                    <a:pt x="5195184" y="2516738"/>
                    <a:pt x="5196089" y="2517320"/>
                  </a:cubicBezTo>
                  <a:cubicBezTo>
                    <a:pt x="5197415" y="2517741"/>
                    <a:pt x="5202945" y="2519067"/>
                    <a:pt x="5203625" y="2519131"/>
                  </a:cubicBezTo>
                  <a:cubicBezTo>
                    <a:pt x="5204530" y="2519228"/>
                    <a:pt x="5206115" y="2519293"/>
                    <a:pt x="5206180" y="2519390"/>
                  </a:cubicBezTo>
                  <a:cubicBezTo>
                    <a:pt x="5206923" y="2520037"/>
                    <a:pt x="5208605" y="2520199"/>
                    <a:pt x="5209737" y="2520554"/>
                  </a:cubicBezTo>
                  <a:cubicBezTo>
                    <a:pt x="5210740" y="2520878"/>
                    <a:pt x="5211645" y="2521298"/>
                    <a:pt x="5212745" y="2521525"/>
                  </a:cubicBezTo>
                  <a:cubicBezTo>
                    <a:pt x="5214135" y="2521880"/>
                    <a:pt x="5214135" y="2521783"/>
                    <a:pt x="5215558" y="2521201"/>
                  </a:cubicBezTo>
                  <a:cubicBezTo>
                    <a:pt x="5215882" y="2521040"/>
                    <a:pt x="5216464" y="2520943"/>
                    <a:pt x="5217111" y="2520943"/>
                  </a:cubicBezTo>
                  <a:cubicBezTo>
                    <a:pt x="5218113" y="2520943"/>
                    <a:pt x="5219181" y="2521040"/>
                    <a:pt x="5220248" y="2521137"/>
                  </a:cubicBezTo>
                  <a:cubicBezTo>
                    <a:pt x="5221509" y="2522107"/>
                    <a:pt x="5221509" y="2522204"/>
                    <a:pt x="5221250" y="2523692"/>
                  </a:cubicBezTo>
                  <a:cubicBezTo>
                    <a:pt x="5224808" y="2524274"/>
                    <a:pt x="5224743" y="2523368"/>
                    <a:pt x="5225164" y="2522624"/>
                  </a:cubicBezTo>
                  <a:cubicBezTo>
                    <a:pt x="5226231" y="2522624"/>
                    <a:pt x="5227233" y="2522689"/>
                    <a:pt x="5228462" y="2522689"/>
                  </a:cubicBezTo>
                  <a:cubicBezTo>
                    <a:pt x="5230274" y="2523271"/>
                    <a:pt x="5230371" y="2524500"/>
                    <a:pt x="5234090" y="2524759"/>
                  </a:cubicBezTo>
                  <a:cubicBezTo>
                    <a:pt x="5235739" y="2524435"/>
                    <a:pt x="5236063" y="2523530"/>
                    <a:pt x="5239458" y="2523692"/>
                  </a:cubicBezTo>
                  <a:cubicBezTo>
                    <a:pt x="5243372" y="2523950"/>
                    <a:pt x="5245183" y="2524338"/>
                    <a:pt x="5245862" y="2525761"/>
                  </a:cubicBezTo>
                  <a:cubicBezTo>
                    <a:pt x="5245927" y="2525923"/>
                    <a:pt x="5245765" y="2526085"/>
                    <a:pt x="5245668" y="2526570"/>
                  </a:cubicBezTo>
                  <a:cubicBezTo>
                    <a:pt x="5247414" y="2526085"/>
                    <a:pt x="5247155" y="2525017"/>
                    <a:pt x="5249743" y="2525438"/>
                  </a:cubicBezTo>
                  <a:cubicBezTo>
                    <a:pt x="5252233" y="2525761"/>
                    <a:pt x="5254303" y="2525826"/>
                    <a:pt x="5256534" y="2525761"/>
                  </a:cubicBezTo>
                  <a:cubicBezTo>
                    <a:pt x="5257699" y="2525761"/>
                    <a:pt x="5258669" y="2526764"/>
                    <a:pt x="5260351" y="2526246"/>
                  </a:cubicBezTo>
                  <a:cubicBezTo>
                    <a:pt x="5261224" y="2526020"/>
                    <a:pt x="5262582" y="2526020"/>
                    <a:pt x="5263811" y="2525826"/>
                  </a:cubicBezTo>
                  <a:cubicBezTo>
                    <a:pt x="5264490" y="2525761"/>
                    <a:pt x="5265234" y="2525826"/>
                    <a:pt x="5266204" y="2525761"/>
                  </a:cubicBezTo>
                  <a:cubicBezTo>
                    <a:pt x="5266948" y="2526182"/>
                    <a:pt x="5267789" y="2526667"/>
                    <a:pt x="5268695" y="2527152"/>
                  </a:cubicBezTo>
                  <a:cubicBezTo>
                    <a:pt x="5269180" y="2527152"/>
                    <a:pt x="5269503" y="2527152"/>
                    <a:pt x="5269762" y="2527152"/>
                  </a:cubicBezTo>
                  <a:cubicBezTo>
                    <a:pt x="5270926" y="2526990"/>
                    <a:pt x="5271832" y="2526829"/>
                    <a:pt x="5273578" y="2526990"/>
                  </a:cubicBezTo>
                  <a:cubicBezTo>
                    <a:pt x="5280046" y="2527734"/>
                    <a:pt x="5280531" y="2527734"/>
                    <a:pt x="5285512" y="2527152"/>
                  </a:cubicBezTo>
                  <a:cubicBezTo>
                    <a:pt x="5286320" y="2527508"/>
                    <a:pt x="5287258" y="2527896"/>
                    <a:pt x="5288325" y="2528413"/>
                  </a:cubicBezTo>
                  <a:cubicBezTo>
                    <a:pt x="5289328" y="2528252"/>
                    <a:pt x="5290622" y="2528155"/>
                    <a:pt x="5291042" y="2527896"/>
                  </a:cubicBezTo>
                  <a:cubicBezTo>
                    <a:pt x="5291560" y="2527572"/>
                    <a:pt x="5291883" y="2527508"/>
                    <a:pt x="5293112" y="2527572"/>
                  </a:cubicBezTo>
                  <a:cubicBezTo>
                    <a:pt x="5294212" y="2527669"/>
                    <a:pt x="5295602" y="2527734"/>
                    <a:pt x="5296508" y="2527669"/>
                  </a:cubicBezTo>
                  <a:cubicBezTo>
                    <a:pt x="5299160" y="2527346"/>
                    <a:pt x="5301909" y="2527734"/>
                    <a:pt x="5304625" y="2527896"/>
                  </a:cubicBezTo>
                  <a:cubicBezTo>
                    <a:pt x="5306048" y="2527993"/>
                    <a:pt x="5307439" y="2528413"/>
                    <a:pt x="5308603" y="2528316"/>
                  </a:cubicBezTo>
                  <a:cubicBezTo>
                    <a:pt x="5310091" y="2528252"/>
                    <a:pt x="5311255" y="2528252"/>
                    <a:pt x="5312322" y="2528640"/>
                  </a:cubicBezTo>
                  <a:cubicBezTo>
                    <a:pt x="5312484" y="2528737"/>
                    <a:pt x="5313066" y="2528834"/>
                    <a:pt x="5313066" y="2528834"/>
                  </a:cubicBezTo>
                  <a:cubicBezTo>
                    <a:pt x="5315298" y="2527734"/>
                    <a:pt x="5319049" y="2528737"/>
                    <a:pt x="5322025" y="2528478"/>
                  </a:cubicBezTo>
                  <a:cubicBezTo>
                    <a:pt x="5324741" y="2528316"/>
                    <a:pt x="5328396" y="2528737"/>
                    <a:pt x="5331695" y="2528898"/>
                  </a:cubicBezTo>
                  <a:cubicBezTo>
                    <a:pt x="5331856" y="2529157"/>
                    <a:pt x="5332018" y="2529416"/>
                    <a:pt x="5332212" y="2529642"/>
                  </a:cubicBezTo>
                  <a:cubicBezTo>
                    <a:pt x="5334347" y="2529222"/>
                    <a:pt x="5336740" y="2529642"/>
                    <a:pt x="5338907" y="2529578"/>
                  </a:cubicBezTo>
                  <a:cubicBezTo>
                    <a:pt x="5339230" y="2529578"/>
                    <a:pt x="5339553" y="2529416"/>
                    <a:pt x="5339974" y="2529319"/>
                  </a:cubicBezTo>
                  <a:cubicBezTo>
                    <a:pt x="5340718" y="2529642"/>
                    <a:pt x="5341462" y="2529901"/>
                    <a:pt x="5342464" y="2530321"/>
                  </a:cubicBezTo>
                  <a:cubicBezTo>
                    <a:pt x="5343046" y="2530224"/>
                    <a:pt x="5343693" y="2530063"/>
                    <a:pt x="5344437" y="2530063"/>
                  </a:cubicBezTo>
                  <a:cubicBezTo>
                    <a:pt x="5345116" y="2530063"/>
                    <a:pt x="5345763" y="2530160"/>
                    <a:pt x="5346507" y="2530224"/>
                  </a:cubicBezTo>
                  <a:cubicBezTo>
                    <a:pt x="5346183" y="2530386"/>
                    <a:pt x="5345957" y="2530645"/>
                    <a:pt x="5345440" y="2530807"/>
                  </a:cubicBezTo>
                  <a:cubicBezTo>
                    <a:pt x="5344857" y="2530968"/>
                    <a:pt x="5344114" y="2531065"/>
                    <a:pt x="5343305" y="2531227"/>
                  </a:cubicBezTo>
                  <a:cubicBezTo>
                    <a:pt x="5345440" y="2531874"/>
                    <a:pt x="5347024" y="2531712"/>
                    <a:pt x="5348415" y="2531227"/>
                  </a:cubicBezTo>
                  <a:cubicBezTo>
                    <a:pt x="5349579" y="2530807"/>
                    <a:pt x="5350840" y="2530321"/>
                    <a:pt x="5351649" y="2529804"/>
                  </a:cubicBezTo>
                  <a:cubicBezTo>
                    <a:pt x="5352975" y="2528995"/>
                    <a:pt x="5354366" y="2528834"/>
                    <a:pt x="5356856" y="2529157"/>
                  </a:cubicBezTo>
                  <a:cubicBezTo>
                    <a:pt x="5357697" y="2529319"/>
                    <a:pt x="5359508" y="2528995"/>
                    <a:pt x="5360769" y="2528737"/>
                  </a:cubicBezTo>
                  <a:cubicBezTo>
                    <a:pt x="5364230" y="2528090"/>
                    <a:pt x="5364230" y="2528090"/>
                    <a:pt x="5367302" y="2529060"/>
                  </a:cubicBezTo>
                  <a:cubicBezTo>
                    <a:pt x="5368369" y="2528575"/>
                    <a:pt x="5369534" y="2528155"/>
                    <a:pt x="5370601" y="2527669"/>
                  </a:cubicBezTo>
                  <a:cubicBezTo>
                    <a:pt x="5371765" y="2528090"/>
                    <a:pt x="5372282" y="2528316"/>
                    <a:pt x="5372509" y="2528252"/>
                  </a:cubicBezTo>
                  <a:cubicBezTo>
                    <a:pt x="5374999" y="2527831"/>
                    <a:pt x="5377974" y="2528252"/>
                    <a:pt x="5380141" y="2527572"/>
                  </a:cubicBezTo>
                  <a:cubicBezTo>
                    <a:pt x="5382049" y="2526990"/>
                    <a:pt x="5382276" y="2528090"/>
                    <a:pt x="5383537" y="2527669"/>
                  </a:cubicBezTo>
                  <a:cubicBezTo>
                    <a:pt x="5384540" y="2527249"/>
                    <a:pt x="5385607" y="2527152"/>
                    <a:pt x="5386836" y="2527249"/>
                  </a:cubicBezTo>
                  <a:cubicBezTo>
                    <a:pt x="5390393" y="2527346"/>
                    <a:pt x="5393886" y="2527087"/>
                    <a:pt x="5397023" y="2526085"/>
                  </a:cubicBezTo>
                  <a:cubicBezTo>
                    <a:pt x="5398091" y="2526570"/>
                    <a:pt x="5398931" y="2526990"/>
                    <a:pt x="5399902" y="2527411"/>
                  </a:cubicBezTo>
                  <a:cubicBezTo>
                    <a:pt x="5400516" y="2527249"/>
                    <a:pt x="5401001" y="2527087"/>
                    <a:pt x="5401325" y="2526926"/>
                  </a:cubicBezTo>
                  <a:cubicBezTo>
                    <a:pt x="5402909" y="2526246"/>
                    <a:pt x="5403718" y="2526085"/>
                    <a:pt x="5405982" y="2526182"/>
                  </a:cubicBezTo>
                  <a:cubicBezTo>
                    <a:pt x="5410509" y="2526343"/>
                    <a:pt x="5413000" y="2526085"/>
                    <a:pt x="5418724" y="2524920"/>
                  </a:cubicBezTo>
                  <a:lnTo>
                    <a:pt x="5420794" y="2524856"/>
                  </a:lnTo>
                  <a:cubicBezTo>
                    <a:pt x="5421279" y="2525017"/>
                    <a:pt x="5421796" y="2525179"/>
                    <a:pt x="5422443" y="2525341"/>
                  </a:cubicBezTo>
                  <a:cubicBezTo>
                    <a:pt x="5423284" y="2525503"/>
                    <a:pt x="5424416" y="2525438"/>
                    <a:pt x="5426001" y="2525438"/>
                  </a:cubicBezTo>
                  <a:cubicBezTo>
                    <a:pt x="5425742" y="2525179"/>
                    <a:pt x="5425580" y="2524920"/>
                    <a:pt x="5425160" y="2524694"/>
                  </a:cubicBezTo>
                  <a:cubicBezTo>
                    <a:pt x="5425095" y="2524694"/>
                    <a:pt x="5425095" y="2524597"/>
                    <a:pt x="5425095" y="2524597"/>
                  </a:cubicBezTo>
                  <a:lnTo>
                    <a:pt x="5431790" y="2524015"/>
                  </a:lnTo>
                  <a:cubicBezTo>
                    <a:pt x="5431305" y="2524435"/>
                    <a:pt x="5430464" y="2524920"/>
                    <a:pt x="5429397" y="2525341"/>
                  </a:cubicBezTo>
                  <a:cubicBezTo>
                    <a:pt x="5430464" y="2525503"/>
                    <a:pt x="5431143" y="2525600"/>
                    <a:pt x="5431951" y="2524856"/>
                  </a:cubicBezTo>
                  <a:cubicBezTo>
                    <a:pt x="5432372" y="2524500"/>
                    <a:pt x="5432889" y="2524112"/>
                    <a:pt x="5433536" y="2523756"/>
                  </a:cubicBezTo>
                  <a:cubicBezTo>
                    <a:pt x="5441298" y="2522948"/>
                    <a:pt x="5449254" y="2522366"/>
                    <a:pt x="5457145" y="2520619"/>
                  </a:cubicBezTo>
                  <a:cubicBezTo>
                    <a:pt x="5463355" y="2519293"/>
                    <a:pt x="5469726" y="2517741"/>
                    <a:pt x="5476000" y="2516156"/>
                  </a:cubicBezTo>
                  <a:cubicBezTo>
                    <a:pt x="5477843" y="2515994"/>
                    <a:pt x="5479654" y="2515736"/>
                    <a:pt x="5481627" y="2515315"/>
                  </a:cubicBezTo>
                  <a:lnTo>
                    <a:pt x="5482630" y="2515833"/>
                  </a:lnTo>
                  <a:cubicBezTo>
                    <a:pt x="5484117" y="2515412"/>
                    <a:pt x="5485443" y="2514830"/>
                    <a:pt x="5486834" y="2514345"/>
                  </a:cubicBezTo>
                  <a:lnTo>
                    <a:pt x="5492170" y="2513245"/>
                  </a:lnTo>
                  <a:lnTo>
                    <a:pt x="5492397" y="2514248"/>
                  </a:lnTo>
                  <a:lnTo>
                    <a:pt x="5493238" y="2514086"/>
                  </a:lnTo>
                  <a:cubicBezTo>
                    <a:pt x="5493238" y="2513763"/>
                    <a:pt x="5493238" y="2513407"/>
                    <a:pt x="5492914" y="2513084"/>
                  </a:cubicBezTo>
                  <a:lnTo>
                    <a:pt x="5507468" y="2510108"/>
                  </a:lnTo>
                  <a:lnTo>
                    <a:pt x="5521892" y="2506551"/>
                  </a:lnTo>
                  <a:cubicBezTo>
                    <a:pt x="5522215" y="2506648"/>
                    <a:pt x="5522538" y="2506648"/>
                    <a:pt x="5522959" y="2506810"/>
                  </a:cubicBezTo>
                  <a:cubicBezTo>
                    <a:pt x="5523024" y="2506648"/>
                    <a:pt x="5523218" y="2506454"/>
                    <a:pt x="5523282" y="2506227"/>
                  </a:cubicBezTo>
                  <a:lnTo>
                    <a:pt x="5536768" y="2502896"/>
                  </a:lnTo>
                  <a:lnTo>
                    <a:pt x="5536865" y="2502896"/>
                  </a:lnTo>
                  <a:cubicBezTo>
                    <a:pt x="5537027" y="2502832"/>
                    <a:pt x="5537189" y="2502832"/>
                    <a:pt x="5537351" y="2502735"/>
                  </a:cubicBezTo>
                  <a:lnTo>
                    <a:pt x="5550125" y="2499015"/>
                  </a:lnTo>
                  <a:cubicBezTo>
                    <a:pt x="5550190" y="2499112"/>
                    <a:pt x="5550352" y="2499112"/>
                    <a:pt x="5550449" y="2499177"/>
                  </a:cubicBezTo>
                  <a:cubicBezTo>
                    <a:pt x="5551257" y="2499177"/>
                    <a:pt x="5551936" y="2498692"/>
                    <a:pt x="5552680" y="2498272"/>
                  </a:cubicBezTo>
                  <a:lnTo>
                    <a:pt x="5553844" y="2497948"/>
                  </a:lnTo>
                  <a:cubicBezTo>
                    <a:pt x="5554071" y="2497948"/>
                    <a:pt x="5554265" y="2497851"/>
                    <a:pt x="5554491" y="2497948"/>
                  </a:cubicBezTo>
                  <a:cubicBezTo>
                    <a:pt x="5554653" y="2497948"/>
                    <a:pt x="5555332" y="2497786"/>
                    <a:pt x="5555753" y="2497689"/>
                  </a:cubicBezTo>
                  <a:lnTo>
                    <a:pt x="5557467" y="2496946"/>
                  </a:lnTo>
                  <a:cubicBezTo>
                    <a:pt x="5564517" y="2495037"/>
                    <a:pt x="5571567" y="2492806"/>
                    <a:pt x="5578424" y="2490413"/>
                  </a:cubicBezTo>
                  <a:cubicBezTo>
                    <a:pt x="5585377" y="2488084"/>
                    <a:pt x="5592395" y="2485950"/>
                    <a:pt x="5599219" y="2483362"/>
                  </a:cubicBezTo>
                  <a:cubicBezTo>
                    <a:pt x="5599380" y="2483362"/>
                    <a:pt x="5599607" y="2483298"/>
                    <a:pt x="5599801" y="2483298"/>
                  </a:cubicBezTo>
                  <a:cubicBezTo>
                    <a:pt x="5601871" y="2483298"/>
                    <a:pt x="5602938" y="2482716"/>
                    <a:pt x="5604102" y="2481551"/>
                  </a:cubicBezTo>
                  <a:lnTo>
                    <a:pt x="5611961" y="2478576"/>
                  </a:lnTo>
                  <a:lnTo>
                    <a:pt x="5612381" y="2479061"/>
                  </a:lnTo>
                  <a:cubicBezTo>
                    <a:pt x="5613513" y="2478414"/>
                    <a:pt x="5614613" y="2477735"/>
                    <a:pt x="5615583" y="2477153"/>
                  </a:cubicBezTo>
                  <a:cubicBezTo>
                    <a:pt x="5619496" y="2475665"/>
                    <a:pt x="5623474" y="2474339"/>
                    <a:pt x="5627258" y="2472690"/>
                  </a:cubicBezTo>
                  <a:cubicBezTo>
                    <a:pt x="5629102" y="2472011"/>
                    <a:pt x="5630913" y="2471267"/>
                    <a:pt x="5632724" y="2470458"/>
                  </a:cubicBezTo>
                  <a:lnTo>
                    <a:pt x="5637931" y="2468292"/>
                  </a:lnTo>
                  <a:lnTo>
                    <a:pt x="5639516" y="2468615"/>
                  </a:lnTo>
                  <a:cubicBezTo>
                    <a:pt x="5639936" y="2468453"/>
                    <a:pt x="5640259" y="2468389"/>
                    <a:pt x="5640421" y="2468227"/>
                  </a:cubicBezTo>
                  <a:cubicBezTo>
                    <a:pt x="5642264" y="2466804"/>
                    <a:pt x="5644399" y="2465478"/>
                    <a:pt x="5647148" y="2464572"/>
                  </a:cubicBezTo>
                  <a:cubicBezTo>
                    <a:pt x="5647795" y="2464314"/>
                    <a:pt x="5648474" y="2464249"/>
                    <a:pt x="5649218" y="2464087"/>
                  </a:cubicBezTo>
                  <a:cubicBezTo>
                    <a:pt x="5649638" y="2463731"/>
                    <a:pt x="5650123" y="2463408"/>
                    <a:pt x="5650608" y="2462988"/>
                  </a:cubicBezTo>
                  <a:lnTo>
                    <a:pt x="5651870" y="2462405"/>
                  </a:lnTo>
                  <a:cubicBezTo>
                    <a:pt x="5652290" y="2462341"/>
                    <a:pt x="5652678" y="2462179"/>
                    <a:pt x="5653034" y="2461920"/>
                  </a:cubicBezTo>
                  <a:lnTo>
                    <a:pt x="5654586" y="2461177"/>
                  </a:lnTo>
                  <a:cubicBezTo>
                    <a:pt x="5656171" y="2461015"/>
                    <a:pt x="5657562" y="2459948"/>
                    <a:pt x="5658888" y="2459204"/>
                  </a:cubicBezTo>
                  <a:lnTo>
                    <a:pt x="5665841" y="2455970"/>
                  </a:lnTo>
                  <a:lnTo>
                    <a:pt x="5666844" y="2458460"/>
                  </a:lnTo>
                  <a:lnTo>
                    <a:pt x="5667005" y="2458460"/>
                  </a:lnTo>
                  <a:cubicBezTo>
                    <a:pt x="5667102" y="2458266"/>
                    <a:pt x="5667167" y="2458039"/>
                    <a:pt x="5667426" y="2457781"/>
                  </a:cubicBezTo>
                  <a:cubicBezTo>
                    <a:pt x="5668913" y="2456196"/>
                    <a:pt x="5669010" y="2456131"/>
                    <a:pt x="5671468" y="2455452"/>
                  </a:cubicBezTo>
                  <a:cubicBezTo>
                    <a:pt x="5674799" y="2454644"/>
                    <a:pt x="5677872" y="2453156"/>
                    <a:pt x="5680686" y="2451151"/>
                  </a:cubicBezTo>
                  <a:cubicBezTo>
                    <a:pt x="5681268" y="2450763"/>
                    <a:pt x="5681332" y="2450245"/>
                    <a:pt x="5681817" y="2449825"/>
                  </a:cubicBezTo>
                  <a:cubicBezTo>
                    <a:pt x="5682238" y="2449501"/>
                    <a:pt x="5683499" y="2449081"/>
                    <a:pt x="5683726" y="2448855"/>
                  </a:cubicBezTo>
                  <a:cubicBezTo>
                    <a:pt x="5684890" y="2447690"/>
                    <a:pt x="5687057" y="2448111"/>
                    <a:pt x="5687801" y="2446688"/>
                  </a:cubicBezTo>
                  <a:cubicBezTo>
                    <a:pt x="5689288" y="2446364"/>
                    <a:pt x="5690614" y="2444618"/>
                    <a:pt x="5692167" y="2444715"/>
                  </a:cubicBezTo>
                  <a:cubicBezTo>
                    <a:pt x="5694916" y="2443033"/>
                    <a:pt x="5697826" y="2441546"/>
                    <a:pt x="5700381" y="2439832"/>
                  </a:cubicBezTo>
                  <a:cubicBezTo>
                    <a:pt x="5701384" y="2439152"/>
                    <a:pt x="5701966" y="2438570"/>
                    <a:pt x="5702936" y="2438570"/>
                  </a:cubicBezTo>
                  <a:cubicBezTo>
                    <a:pt x="5703195" y="2438570"/>
                    <a:pt x="5704100" y="2438247"/>
                    <a:pt x="5704262" y="2437988"/>
                  </a:cubicBezTo>
                  <a:cubicBezTo>
                    <a:pt x="5706591" y="2436015"/>
                    <a:pt x="5709501" y="2435174"/>
                    <a:pt x="5712638" y="2433202"/>
                  </a:cubicBezTo>
                  <a:cubicBezTo>
                    <a:pt x="5712962" y="2432878"/>
                    <a:pt x="5713544" y="2432361"/>
                    <a:pt x="5713964" y="2431940"/>
                  </a:cubicBezTo>
                  <a:cubicBezTo>
                    <a:pt x="5716843" y="2430388"/>
                    <a:pt x="5719915" y="2428803"/>
                    <a:pt x="5722729" y="2427154"/>
                  </a:cubicBezTo>
                  <a:cubicBezTo>
                    <a:pt x="5722890" y="2427154"/>
                    <a:pt x="5723052" y="2427219"/>
                    <a:pt x="5723214" y="2427219"/>
                  </a:cubicBezTo>
                  <a:cubicBezTo>
                    <a:pt x="5724216" y="2426830"/>
                    <a:pt x="5724475" y="2426410"/>
                    <a:pt x="5724637" y="2426087"/>
                  </a:cubicBezTo>
                  <a:cubicBezTo>
                    <a:pt x="5775962" y="2397433"/>
                    <a:pt x="5824085" y="2363054"/>
                    <a:pt x="5868457" y="2324310"/>
                  </a:cubicBezTo>
                  <a:cubicBezTo>
                    <a:pt x="5868522" y="2324310"/>
                    <a:pt x="5868522" y="2324407"/>
                    <a:pt x="5868619" y="2324407"/>
                  </a:cubicBezTo>
                  <a:cubicBezTo>
                    <a:pt x="5869524" y="2324407"/>
                    <a:pt x="5870527" y="2324148"/>
                    <a:pt x="5871820" y="2323501"/>
                  </a:cubicBezTo>
                  <a:cubicBezTo>
                    <a:pt x="5870688" y="2324730"/>
                    <a:pt x="5870268" y="2325571"/>
                    <a:pt x="5870591" y="2326153"/>
                  </a:cubicBezTo>
                  <a:cubicBezTo>
                    <a:pt x="5871012" y="2327059"/>
                    <a:pt x="5872176" y="2326962"/>
                    <a:pt x="5874505" y="2325636"/>
                  </a:cubicBezTo>
                  <a:cubicBezTo>
                    <a:pt x="5874666" y="2324245"/>
                    <a:pt x="5874828" y="2323081"/>
                    <a:pt x="5874990" y="2321755"/>
                  </a:cubicBezTo>
                  <a:cubicBezTo>
                    <a:pt x="5876801" y="2320688"/>
                    <a:pt x="5877965" y="2321011"/>
                    <a:pt x="5880100" y="2318779"/>
                  </a:cubicBezTo>
                  <a:cubicBezTo>
                    <a:pt x="5880940" y="2319038"/>
                    <a:pt x="5882363" y="2318521"/>
                    <a:pt x="5883010" y="2318941"/>
                  </a:cubicBezTo>
                  <a:cubicBezTo>
                    <a:pt x="5883269" y="2320429"/>
                    <a:pt x="5883528" y="2321917"/>
                    <a:pt x="5883431" y="2323501"/>
                  </a:cubicBezTo>
                  <a:lnTo>
                    <a:pt x="5883172" y="2323566"/>
                  </a:lnTo>
                  <a:cubicBezTo>
                    <a:pt x="5882849" y="2323986"/>
                    <a:pt x="5882590" y="2324504"/>
                    <a:pt x="5882784" y="2324504"/>
                  </a:cubicBezTo>
                  <a:cubicBezTo>
                    <a:pt x="5881038" y="2325991"/>
                    <a:pt x="5880035" y="2326897"/>
                    <a:pt x="5881038" y="2327059"/>
                  </a:cubicBezTo>
                  <a:cubicBezTo>
                    <a:pt x="5881620" y="2326218"/>
                    <a:pt x="5882169" y="2325474"/>
                    <a:pt x="5882784" y="2324504"/>
                  </a:cubicBezTo>
                  <a:cubicBezTo>
                    <a:pt x="5882849" y="2324504"/>
                    <a:pt x="5883107" y="2324148"/>
                    <a:pt x="5883431" y="2323922"/>
                  </a:cubicBezTo>
                  <a:cubicBezTo>
                    <a:pt x="5883366" y="2324989"/>
                    <a:pt x="5883172" y="2326153"/>
                    <a:pt x="5882849" y="2327382"/>
                  </a:cubicBezTo>
                  <a:cubicBezTo>
                    <a:pt x="5880779" y="2329452"/>
                    <a:pt x="5878709" y="2331619"/>
                    <a:pt x="5876574" y="2333592"/>
                  </a:cubicBezTo>
                  <a:lnTo>
                    <a:pt x="5875734" y="2334012"/>
                  </a:lnTo>
                  <a:cubicBezTo>
                    <a:pt x="5875572" y="2334335"/>
                    <a:pt x="5875313" y="2334659"/>
                    <a:pt x="5875087" y="2335015"/>
                  </a:cubicBezTo>
                  <a:lnTo>
                    <a:pt x="5873082" y="2336826"/>
                  </a:lnTo>
                  <a:cubicBezTo>
                    <a:pt x="5870688" y="2337408"/>
                    <a:pt x="5869751" y="2338152"/>
                    <a:pt x="5869039" y="2340124"/>
                  </a:cubicBezTo>
                  <a:cubicBezTo>
                    <a:pt x="5867616" y="2340868"/>
                    <a:pt x="5866290" y="2341612"/>
                    <a:pt x="5864802" y="2342453"/>
                  </a:cubicBezTo>
                  <a:cubicBezTo>
                    <a:pt x="5864220" y="2343197"/>
                    <a:pt x="5863476" y="2344199"/>
                    <a:pt x="5862571" y="2345202"/>
                  </a:cubicBezTo>
                  <a:cubicBezTo>
                    <a:pt x="5860986" y="2346851"/>
                    <a:pt x="5859498" y="2347272"/>
                    <a:pt x="5858108" y="2348080"/>
                  </a:cubicBezTo>
                  <a:cubicBezTo>
                    <a:pt x="5858334" y="2347175"/>
                    <a:pt x="5858852" y="2346172"/>
                    <a:pt x="5856685" y="2347498"/>
                  </a:cubicBezTo>
                  <a:cubicBezTo>
                    <a:pt x="5855682" y="2348759"/>
                    <a:pt x="5854550" y="2350150"/>
                    <a:pt x="5853451" y="2351573"/>
                  </a:cubicBezTo>
                  <a:cubicBezTo>
                    <a:pt x="5853192" y="2351897"/>
                    <a:pt x="5853612" y="2352058"/>
                    <a:pt x="5853806" y="2352543"/>
                  </a:cubicBezTo>
                  <a:cubicBezTo>
                    <a:pt x="5851543" y="2353287"/>
                    <a:pt x="5847500" y="2357686"/>
                    <a:pt x="5847500" y="2354549"/>
                  </a:cubicBezTo>
                  <a:cubicBezTo>
                    <a:pt x="5846756" y="2355939"/>
                    <a:pt x="5846594" y="2356618"/>
                    <a:pt x="5846012" y="2357362"/>
                  </a:cubicBezTo>
                  <a:cubicBezTo>
                    <a:pt x="5845333" y="2358171"/>
                    <a:pt x="5844428" y="2359109"/>
                    <a:pt x="5843781" y="2359852"/>
                  </a:cubicBezTo>
                  <a:cubicBezTo>
                    <a:pt x="5842293" y="2360241"/>
                    <a:pt x="5840870" y="2360661"/>
                    <a:pt x="5839124" y="2361081"/>
                  </a:cubicBezTo>
                  <a:cubicBezTo>
                    <a:pt x="5838380" y="2362407"/>
                    <a:pt x="5837636" y="2363410"/>
                    <a:pt x="5837830" y="2363572"/>
                  </a:cubicBezTo>
                  <a:cubicBezTo>
                    <a:pt x="5838218" y="2364057"/>
                    <a:pt x="5837733" y="2364962"/>
                    <a:pt x="5836989" y="2366062"/>
                  </a:cubicBezTo>
                  <a:lnTo>
                    <a:pt x="5835243" y="2367550"/>
                  </a:lnTo>
                  <a:lnTo>
                    <a:pt x="5832009" y="2367711"/>
                  </a:lnTo>
                  <a:cubicBezTo>
                    <a:pt x="5832753" y="2367970"/>
                    <a:pt x="5832364" y="2369199"/>
                    <a:pt x="5832753" y="2369684"/>
                  </a:cubicBezTo>
                  <a:cubicBezTo>
                    <a:pt x="5831103" y="2371269"/>
                    <a:pt x="5829357" y="2372821"/>
                    <a:pt x="5827707" y="2374568"/>
                  </a:cubicBezTo>
                  <a:cubicBezTo>
                    <a:pt x="5826705" y="2375085"/>
                    <a:pt x="5825799" y="2375894"/>
                    <a:pt x="5824991" y="2377058"/>
                  </a:cubicBezTo>
                  <a:lnTo>
                    <a:pt x="5824215" y="2377963"/>
                  </a:lnTo>
                  <a:cubicBezTo>
                    <a:pt x="5817035" y="2383364"/>
                    <a:pt x="5809985" y="2389056"/>
                    <a:pt x="5802546" y="2394295"/>
                  </a:cubicBezTo>
                  <a:cubicBezTo>
                    <a:pt x="5802126" y="2394457"/>
                    <a:pt x="5801802" y="2394619"/>
                    <a:pt x="5801382" y="2394781"/>
                  </a:cubicBezTo>
                  <a:cubicBezTo>
                    <a:pt x="5801317" y="2394942"/>
                    <a:pt x="5801220" y="2395201"/>
                    <a:pt x="5801058" y="2395363"/>
                  </a:cubicBezTo>
                  <a:lnTo>
                    <a:pt x="5792456" y="2401572"/>
                  </a:lnTo>
                  <a:cubicBezTo>
                    <a:pt x="5790030" y="2403222"/>
                    <a:pt x="5787572" y="2404806"/>
                    <a:pt x="5785082" y="2406359"/>
                  </a:cubicBezTo>
                  <a:lnTo>
                    <a:pt x="5784823" y="2406456"/>
                  </a:lnTo>
                  <a:cubicBezTo>
                    <a:pt x="5784500" y="2406520"/>
                    <a:pt x="5783918" y="2406941"/>
                    <a:pt x="5783239" y="2407361"/>
                  </a:cubicBezTo>
                  <a:lnTo>
                    <a:pt x="5783433" y="2407523"/>
                  </a:lnTo>
                  <a:cubicBezTo>
                    <a:pt x="5775800" y="2412568"/>
                    <a:pt x="5768265" y="2417646"/>
                    <a:pt x="5760665" y="2422691"/>
                  </a:cubicBezTo>
                  <a:cubicBezTo>
                    <a:pt x="5754196" y="2426733"/>
                    <a:pt x="5747631" y="2430711"/>
                    <a:pt x="5741034" y="2434431"/>
                  </a:cubicBezTo>
                  <a:cubicBezTo>
                    <a:pt x="5734404" y="2438247"/>
                    <a:pt x="5727774" y="2441966"/>
                    <a:pt x="5720918" y="2445362"/>
                  </a:cubicBezTo>
                  <a:cubicBezTo>
                    <a:pt x="5716261" y="2447011"/>
                    <a:pt x="5711151" y="2449340"/>
                    <a:pt x="5705588" y="2452412"/>
                  </a:cubicBezTo>
                  <a:cubicBezTo>
                    <a:pt x="5668752" y="2472011"/>
                    <a:pt x="5631915" y="2487179"/>
                    <a:pt x="5593818" y="2503575"/>
                  </a:cubicBezTo>
                  <a:lnTo>
                    <a:pt x="5592007" y="2504384"/>
                  </a:lnTo>
                  <a:cubicBezTo>
                    <a:pt x="5591522" y="2504319"/>
                    <a:pt x="5591004" y="2504319"/>
                    <a:pt x="5590422" y="2504222"/>
                  </a:cubicBezTo>
                  <a:cubicBezTo>
                    <a:pt x="5590325" y="2504578"/>
                    <a:pt x="5590260" y="2504804"/>
                    <a:pt x="5590196" y="2505063"/>
                  </a:cubicBezTo>
                  <a:lnTo>
                    <a:pt x="5587544" y="2505807"/>
                  </a:lnTo>
                  <a:cubicBezTo>
                    <a:pt x="5587188" y="2505807"/>
                    <a:pt x="5586962" y="2505807"/>
                    <a:pt x="5586606" y="2505710"/>
                  </a:cubicBezTo>
                  <a:cubicBezTo>
                    <a:pt x="5586185" y="2505969"/>
                    <a:pt x="5585862" y="2506130"/>
                    <a:pt x="5585636" y="2506292"/>
                  </a:cubicBezTo>
                  <a:lnTo>
                    <a:pt x="5573378" y="2509850"/>
                  </a:lnTo>
                  <a:lnTo>
                    <a:pt x="5573378" y="2509526"/>
                  </a:lnTo>
                  <a:cubicBezTo>
                    <a:pt x="5572699" y="2509623"/>
                    <a:pt x="5571955" y="2509785"/>
                    <a:pt x="5571309" y="2509850"/>
                  </a:cubicBezTo>
                  <a:cubicBezTo>
                    <a:pt x="5570985" y="2509850"/>
                    <a:pt x="5570726" y="2509785"/>
                    <a:pt x="5570468" y="2509785"/>
                  </a:cubicBezTo>
                  <a:cubicBezTo>
                    <a:pt x="5569724" y="2510205"/>
                    <a:pt x="5568980" y="2510529"/>
                    <a:pt x="5568398" y="2510852"/>
                  </a:cubicBezTo>
                  <a:lnTo>
                    <a:pt x="5568818" y="2511111"/>
                  </a:lnTo>
                  <a:lnTo>
                    <a:pt x="5559375" y="2513569"/>
                  </a:lnTo>
                  <a:lnTo>
                    <a:pt x="5558890" y="2513504"/>
                  </a:lnTo>
                  <a:cubicBezTo>
                    <a:pt x="5558146" y="2513342"/>
                    <a:pt x="5558210" y="2513342"/>
                    <a:pt x="5555332" y="2514086"/>
                  </a:cubicBezTo>
                  <a:cubicBezTo>
                    <a:pt x="5555494" y="2514345"/>
                    <a:pt x="5555397" y="2514571"/>
                    <a:pt x="5555138" y="2514733"/>
                  </a:cubicBezTo>
                  <a:cubicBezTo>
                    <a:pt x="5551419" y="2515833"/>
                    <a:pt x="5547700" y="2516900"/>
                    <a:pt x="5543980" y="2517902"/>
                  </a:cubicBezTo>
                  <a:cubicBezTo>
                    <a:pt x="5543819" y="2517708"/>
                    <a:pt x="5543560" y="2517644"/>
                    <a:pt x="5543334" y="2517482"/>
                  </a:cubicBezTo>
                  <a:cubicBezTo>
                    <a:pt x="5543237" y="2517708"/>
                    <a:pt x="5543237" y="2517902"/>
                    <a:pt x="5543140" y="2518129"/>
                  </a:cubicBezTo>
                  <a:cubicBezTo>
                    <a:pt x="5533146" y="2520781"/>
                    <a:pt x="5523282" y="2523433"/>
                    <a:pt x="5513742" y="2526570"/>
                  </a:cubicBezTo>
                  <a:cubicBezTo>
                    <a:pt x="5500838" y="2529319"/>
                    <a:pt x="5488031" y="2532132"/>
                    <a:pt x="5475030" y="2534267"/>
                  </a:cubicBezTo>
                  <a:lnTo>
                    <a:pt x="5475094" y="2534202"/>
                  </a:lnTo>
                  <a:cubicBezTo>
                    <a:pt x="5473121" y="2534461"/>
                    <a:pt x="5471278" y="2534623"/>
                    <a:pt x="5469564" y="2534946"/>
                  </a:cubicBezTo>
                  <a:cubicBezTo>
                    <a:pt x="5468820" y="2535108"/>
                    <a:pt x="5468076" y="2535367"/>
                    <a:pt x="5467332" y="2535528"/>
                  </a:cubicBezTo>
                  <a:lnTo>
                    <a:pt x="5464486" y="2536013"/>
                  </a:lnTo>
                  <a:cubicBezTo>
                    <a:pt x="5464066" y="2535949"/>
                    <a:pt x="5463581" y="2536013"/>
                    <a:pt x="5463193" y="2536272"/>
                  </a:cubicBezTo>
                  <a:cubicBezTo>
                    <a:pt x="5457210" y="2537339"/>
                    <a:pt x="5451162" y="2538245"/>
                    <a:pt x="5445114" y="2538989"/>
                  </a:cubicBezTo>
                  <a:cubicBezTo>
                    <a:pt x="5445308" y="2538407"/>
                    <a:pt x="5445632" y="2537922"/>
                    <a:pt x="5445211" y="2537436"/>
                  </a:cubicBezTo>
                  <a:cubicBezTo>
                    <a:pt x="5443982" y="2537857"/>
                    <a:pt x="5442818" y="2538245"/>
                    <a:pt x="5442139" y="2538504"/>
                  </a:cubicBezTo>
                  <a:cubicBezTo>
                    <a:pt x="5442818" y="2538665"/>
                    <a:pt x="5443627" y="2538827"/>
                    <a:pt x="5444467" y="2539086"/>
                  </a:cubicBezTo>
                  <a:lnTo>
                    <a:pt x="5424028" y="2541738"/>
                  </a:lnTo>
                  <a:lnTo>
                    <a:pt x="5403556" y="2543808"/>
                  </a:lnTo>
                  <a:cubicBezTo>
                    <a:pt x="5403653" y="2543484"/>
                    <a:pt x="5403718" y="2543225"/>
                    <a:pt x="5403912" y="2542805"/>
                  </a:cubicBezTo>
                  <a:cubicBezTo>
                    <a:pt x="5403233" y="2543225"/>
                    <a:pt x="5402651" y="2543646"/>
                    <a:pt x="5402166" y="2543969"/>
                  </a:cubicBezTo>
                  <a:cubicBezTo>
                    <a:pt x="5387256" y="2545198"/>
                    <a:pt x="5372444" y="2546298"/>
                    <a:pt x="5357535" y="2546880"/>
                  </a:cubicBezTo>
                  <a:cubicBezTo>
                    <a:pt x="5356953" y="2546621"/>
                    <a:pt x="5356371" y="2546363"/>
                    <a:pt x="5355724" y="2546039"/>
                  </a:cubicBezTo>
                  <a:cubicBezTo>
                    <a:pt x="5355562" y="2546363"/>
                    <a:pt x="5355368" y="2546621"/>
                    <a:pt x="5355368" y="2546880"/>
                  </a:cubicBezTo>
                  <a:lnTo>
                    <a:pt x="5355368" y="2546945"/>
                  </a:lnTo>
                  <a:lnTo>
                    <a:pt x="5348674" y="2547268"/>
                  </a:lnTo>
                  <a:lnTo>
                    <a:pt x="5348577" y="2547268"/>
                  </a:lnTo>
                  <a:cubicBezTo>
                    <a:pt x="5348415" y="2547268"/>
                    <a:pt x="5348350" y="2547268"/>
                    <a:pt x="5348253" y="2547365"/>
                  </a:cubicBezTo>
                  <a:lnTo>
                    <a:pt x="5344954" y="2547462"/>
                  </a:lnTo>
                  <a:cubicBezTo>
                    <a:pt x="5343887" y="2547268"/>
                    <a:pt x="5342788" y="2547042"/>
                    <a:pt x="5341720" y="2546945"/>
                  </a:cubicBezTo>
                  <a:cubicBezTo>
                    <a:pt x="5339230" y="2546686"/>
                    <a:pt x="5336740" y="2546460"/>
                    <a:pt x="5334023" y="2546201"/>
                  </a:cubicBezTo>
                  <a:cubicBezTo>
                    <a:pt x="5333926" y="2546201"/>
                    <a:pt x="5334088" y="2546201"/>
                    <a:pt x="5334282" y="2546201"/>
                  </a:cubicBezTo>
                  <a:cubicBezTo>
                    <a:pt x="5334185" y="2546136"/>
                    <a:pt x="5334185" y="2545974"/>
                    <a:pt x="5334023" y="2545877"/>
                  </a:cubicBezTo>
                  <a:cubicBezTo>
                    <a:pt x="5333926" y="2545877"/>
                    <a:pt x="5333538" y="2545877"/>
                    <a:pt x="5333279" y="2545877"/>
                  </a:cubicBezTo>
                  <a:cubicBezTo>
                    <a:pt x="5333441" y="2545974"/>
                    <a:pt x="5333603" y="2546039"/>
                    <a:pt x="5334023" y="2546136"/>
                  </a:cubicBezTo>
                  <a:cubicBezTo>
                    <a:pt x="5334605" y="2546460"/>
                    <a:pt x="5334929" y="2546686"/>
                    <a:pt x="5335511" y="2547203"/>
                  </a:cubicBezTo>
                  <a:cubicBezTo>
                    <a:pt x="5334185" y="2547203"/>
                    <a:pt x="5333021" y="2547527"/>
                    <a:pt x="5331856" y="2547624"/>
                  </a:cubicBezTo>
                  <a:lnTo>
                    <a:pt x="5331533" y="2547624"/>
                  </a:lnTo>
                  <a:cubicBezTo>
                    <a:pt x="5330886" y="2547624"/>
                    <a:pt x="5330142" y="2547527"/>
                    <a:pt x="5329301" y="2547106"/>
                  </a:cubicBezTo>
                  <a:cubicBezTo>
                    <a:pt x="5329043" y="2547042"/>
                    <a:pt x="5328072" y="2547042"/>
                    <a:pt x="5327458" y="2547042"/>
                  </a:cubicBezTo>
                  <a:lnTo>
                    <a:pt x="5326746" y="2547106"/>
                  </a:lnTo>
                  <a:cubicBezTo>
                    <a:pt x="5326973" y="2547106"/>
                    <a:pt x="5327329" y="2547365"/>
                    <a:pt x="5327975" y="2547624"/>
                  </a:cubicBezTo>
                  <a:cubicBezTo>
                    <a:pt x="5327717" y="2547624"/>
                    <a:pt x="5327652" y="2547624"/>
                    <a:pt x="5327393" y="2547688"/>
                  </a:cubicBezTo>
                  <a:lnTo>
                    <a:pt x="5325485" y="2547688"/>
                  </a:lnTo>
                  <a:cubicBezTo>
                    <a:pt x="5325259" y="2547624"/>
                    <a:pt x="5325000" y="2547462"/>
                    <a:pt x="5325000" y="2547365"/>
                  </a:cubicBezTo>
                  <a:cubicBezTo>
                    <a:pt x="5325323" y="2547268"/>
                    <a:pt x="5325744" y="2547203"/>
                    <a:pt x="5326229" y="2547106"/>
                  </a:cubicBezTo>
                  <a:cubicBezTo>
                    <a:pt x="5324838" y="2547268"/>
                    <a:pt x="5323512" y="2547624"/>
                    <a:pt x="5322251" y="2547268"/>
                  </a:cubicBezTo>
                  <a:cubicBezTo>
                    <a:pt x="5320278" y="2546783"/>
                    <a:pt x="5318855" y="2547042"/>
                    <a:pt x="5317303" y="2547203"/>
                  </a:cubicBezTo>
                  <a:cubicBezTo>
                    <a:pt x="5314231" y="2547462"/>
                    <a:pt x="5315654" y="2546298"/>
                    <a:pt x="5313228" y="2546136"/>
                  </a:cubicBezTo>
                  <a:cubicBezTo>
                    <a:pt x="5311837" y="2546524"/>
                    <a:pt x="5310673" y="2547365"/>
                    <a:pt x="5307439" y="2547365"/>
                  </a:cubicBezTo>
                  <a:cubicBezTo>
                    <a:pt x="5307180" y="2547106"/>
                    <a:pt x="5306954" y="2546783"/>
                    <a:pt x="5306695" y="2546460"/>
                  </a:cubicBezTo>
                  <a:cubicBezTo>
                    <a:pt x="5304625" y="2546686"/>
                    <a:pt x="5302491" y="2546945"/>
                    <a:pt x="5300486" y="2547203"/>
                  </a:cubicBezTo>
                  <a:cubicBezTo>
                    <a:pt x="5299580" y="2546945"/>
                    <a:pt x="5298836" y="2546783"/>
                    <a:pt x="5297995" y="2546524"/>
                  </a:cubicBezTo>
                  <a:cubicBezTo>
                    <a:pt x="5296411" y="2546201"/>
                    <a:pt x="5296023" y="2547527"/>
                    <a:pt x="5293629" y="2546524"/>
                  </a:cubicBezTo>
                  <a:cubicBezTo>
                    <a:pt x="5292789" y="2546201"/>
                    <a:pt x="5290460" y="2546136"/>
                    <a:pt x="5288811" y="2545974"/>
                  </a:cubicBezTo>
                  <a:cubicBezTo>
                    <a:pt x="5288228" y="2545974"/>
                    <a:pt x="5287646" y="2545877"/>
                    <a:pt x="5287064" y="2545877"/>
                  </a:cubicBezTo>
                  <a:cubicBezTo>
                    <a:pt x="5286741" y="2546039"/>
                    <a:pt x="5286579" y="2546201"/>
                    <a:pt x="5286256" y="2546460"/>
                  </a:cubicBezTo>
                  <a:cubicBezTo>
                    <a:pt x="5282860" y="2546136"/>
                    <a:pt x="5279367" y="2545780"/>
                    <a:pt x="5275810" y="2545295"/>
                  </a:cubicBezTo>
                  <a:cubicBezTo>
                    <a:pt x="5275324" y="2544875"/>
                    <a:pt x="5274742" y="2544390"/>
                    <a:pt x="5274063" y="2543905"/>
                  </a:cubicBezTo>
                  <a:cubicBezTo>
                    <a:pt x="5272996" y="2544228"/>
                    <a:pt x="5272187" y="2544454"/>
                    <a:pt x="5271185" y="2544810"/>
                  </a:cubicBezTo>
                  <a:cubicBezTo>
                    <a:pt x="5270182" y="2544293"/>
                    <a:pt x="5269277" y="2543969"/>
                    <a:pt x="5267951" y="2543322"/>
                  </a:cubicBezTo>
                  <a:cubicBezTo>
                    <a:pt x="5267304" y="2543646"/>
                    <a:pt x="5266786" y="2543808"/>
                    <a:pt x="5266463" y="2543969"/>
                  </a:cubicBezTo>
                  <a:cubicBezTo>
                    <a:pt x="5264231" y="2543905"/>
                    <a:pt x="5262162" y="2543808"/>
                    <a:pt x="5259995" y="2543711"/>
                  </a:cubicBezTo>
                  <a:cubicBezTo>
                    <a:pt x="5258831" y="2543646"/>
                    <a:pt x="5257505" y="2543322"/>
                    <a:pt x="5257440" y="2543905"/>
                  </a:cubicBezTo>
                  <a:lnTo>
                    <a:pt x="5256211" y="2543711"/>
                  </a:lnTo>
                  <a:cubicBezTo>
                    <a:pt x="5256276" y="2542643"/>
                    <a:pt x="5254044" y="2542805"/>
                    <a:pt x="5252556" y="2542902"/>
                  </a:cubicBezTo>
                  <a:lnTo>
                    <a:pt x="5250390" y="2542967"/>
                  </a:lnTo>
                  <a:lnTo>
                    <a:pt x="5239297" y="2541479"/>
                  </a:lnTo>
                  <a:cubicBezTo>
                    <a:pt x="5232764" y="2540476"/>
                    <a:pt x="5226134" y="2539668"/>
                    <a:pt x="5219601" y="2538601"/>
                  </a:cubicBezTo>
                  <a:lnTo>
                    <a:pt x="5209737" y="2537016"/>
                  </a:lnTo>
                  <a:lnTo>
                    <a:pt x="5200391" y="2535367"/>
                  </a:lnTo>
                  <a:cubicBezTo>
                    <a:pt x="5200326" y="2534946"/>
                    <a:pt x="5199873" y="2534946"/>
                    <a:pt x="5199808" y="2534267"/>
                  </a:cubicBezTo>
                  <a:cubicBezTo>
                    <a:pt x="5199744" y="2534623"/>
                    <a:pt x="5199647" y="2534849"/>
                    <a:pt x="5199647" y="2535205"/>
                  </a:cubicBezTo>
                  <a:lnTo>
                    <a:pt x="5199129" y="2535625"/>
                  </a:lnTo>
                  <a:lnTo>
                    <a:pt x="5198903" y="2535431"/>
                  </a:lnTo>
                  <a:lnTo>
                    <a:pt x="5199000" y="2535690"/>
                  </a:lnTo>
                  <a:lnTo>
                    <a:pt x="5198418" y="2536110"/>
                  </a:lnTo>
                  <a:cubicBezTo>
                    <a:pt x="5195927" y="2537760"/>
                    <a:pt x="5193534" y="2539506"/>
                    <a:pt x="5190850" y="2540832"/>
                  </a:cubicBezTo>
                  <a:cubicBezTo>
                    <a:pt x="5189201" y="2540573"/>
                    <a:pt x="5185384" y="2542805"/>
                    <a:pt x="5182991" y="2542740"/>
                  </a:cubicBezTo>
                  <a:cubicBezTo>
                    <a:pt x="5183573" y="2543484"/>
                    <a:pt x="5183929" y="2543905"/>
                    <a:pt x="5184414" y="2544390"/>
                  </a:cubicBezTo>
                  <a:lnTo>
                    <a:pt x="5184155" y="2544551"/>
                  </a:lnTo>
                  <a:cubicBezTo>
                    <a:pt x="5182021" y="2545134"/>
                    <a:pt x="5180371" y="2545392"/>
                    <a:pt x="5178690" y="2545780"/>
                  </a:cubicBezTo>
                  <a:cubicBezTo>
                    <a:pt x="5178787" y="2545716"/>
                    <a:pt x="5178528" y="2545974"/>
                    <a:pt x="5178528" y="2545974"/>
                  </a:cubicBezTo>
                  <a:cubicBezTo>
                    <a:pt x="5178948" y="2547042"/>
                    <a:pt x="5175229" y="2547850"/>
                    <a:pt x="5174485" y="2548853"/>
                  </a:cubicBezTo>
                  <a:cubicBezTo>
                    <a:pt x="5174485" y="2548853"/>
                    <a:pt x="5173968" y="2549014"/>
                    <a:pt x="5173645" y="2549176"/>
                  </a:cubicBezTo>
                  <a:cubicBezTo>
                    <a:pt x="5170993" y="2549855"/>
                    <a:pt x="5168341" y="2550502"/>
                    <a:pt x="5165947" y="2551084"/>
                  </a:cubicBezTo>
                  <a:cubicBezTo>
                    <a:pt x="5162552" y="2552410"/>
                    <a:pt x="5159479" y="2553736"/>
                    <a:pt x="5156504" y="2555159"/>
                  </a:cubicBezTo>
                  <a:close/>
                  <a:moveTo>
                    <a:pt x="5083640" y="2347272"/>
                  </a:moveTo>
                  <a:lnTo>
                    <a:pt x="5083834" y="2347078"/>
                  </a:lnTo>
                  <a:cubicBezTo>
                    <a:pt x="5083478" y="2347175"/>
                    <a:pt x="5083155" y="2347272"/>
                    <a:pt x="5082734" y="2347336"/>
                  </a:cubicBezTo>
                  <a:cubicBezTo>
                    <a:pt x="5082152" y="2347498"/>
                    <a:pt x="5082152" y="2347595"/>
                    <a:pt x="5082411" y="2347595"/>
                  </a:cubicBezTo>
                  <a:close/>
                  <a:moveTo>
                    <a:pt x="745493" y="1191051"/>
                  </a:moveTo>
                  <a:cubicBezTo>
                    <a:pt x="745558" y="1191375"/>
                    <a:pt x="745655" y="1191731"/>
                    <a:pt x="745720" y="1192119"/>
                  </a:cubicBezTo>
                  <a:cubicBezTo>
                    <a:pt x="745881" y="1192701"/>
                    <a:pt x="745978" y="1192701"/>
                    <a:pt x="745978" y="1192474"/>
                  </a:cubicBezTo>
                  <a:lnTo>
                    <a:pt x="745558" y="1191213"/>
                  </a:lnTo>
                  <a:close/>
                  <a:moveTo>
                    <a:pt x="769232" y="1208871"/>
                  </a:moveTo>
                  <a:cubicBezTo>
                    <a:pt x="770331" y="1208516"/>
                    <a:pt x="770558" y="1208451"/>
                    <a:pt x="770816" y="1208095"/>
                  </a:cubicBezTo>
                  <a:cubicBezTo>
                    <a:pt x="770331" y="1208354"/>
                    <a:pt x="769911" y="1208516"/>
                    <a:pt x="769232" y="1208871"/>
                  </a:cubicBezTo>
                  <a:close/>
                  <a:moveTo>
                    <a:pt x="773371" y="1215631"/>
                  </a:moveTo>
                  <a:cubicBezTo>
                    <a:pt x="773533" y="1215631"/>
                    <a:pt x="773792" y="1215631"/>
                    <a:pt x="774115" y="1215728"/>
                  </a:cubicBezTo>
                  <a:cubicBezTo>
                    <a:pt x="774212" y="1215566"/>
                    <a:pt x="774115" y="1215469"/>
                    <a:pt x="773371" y="1215631"/>
                  </a:cubicBezTo>
                  <a:close/>
                  <a:moveTo>
                    <a:pt x="739510" y="1192539"/>
                  </a:moveTo>
                  <a:lnTo>
                    <a:pt x="739769" y="1192701"/>
                  </a:lnTo>
                  <a:lnTo>
                    <a:pt x="739672" y="1192474"/>
                  </a:lnTo>
                  <a:lnTo>
                    <a:pt x="739834" y="1192377"/>
                  </a:lnTo>
                  <a:cubicBezTo>
                    <a:pt x="740675" y="1193283"/>
                    <a:pt x="740772" y="1193380"/>
                    <a:pt x="740416" y="1192474"/>
                  </a:cubicBezTo>
                  <a:cubicBezTo>
                    <a:pt x="740772" y="1192701"/>
                    <a:pt x="740998" y="1193057"/>
                    <a:pt x="741418" y="1193283"/>
                  </a:cubicBezTo>
                  <a:cubicBezTo>
                    <a:pt x="741418" y="1193121"/>
                    <a:pt x="741354" y="1192863"/>
                    <a:pt x="741418" y="1192701"/>
                  </a:cubicBezTo>
                  <a:cubicBezTo>
                    <a:pt x="741515" y="1192474"/>
                    <a:pt x="741903" y="1192960"/>
                    <a:pt x="742259" y="1193283"/>
                  </a:cubicBezTo>
                  <a:cubicBezTo>
                    <a:pt x="742421" y="1193703"/>
                    <a:pt x="742583" y="1194189"/>
                    <a:pt x="743003" y="1194447"/>
                  </a:cubicBezTo>
                  <a:cubicBezTo>
                    <a:pt x="743003" y="1194189"/>
                    <a:pt x="742906" y="1193865"/>
                    <a:pt x="742906" y="1193542"/>
                  </a:cubicBezTo>
                  <a:cubicBezTo>
                    <a:pt x="742906" y="1193445"/>
                    <a:pt x="742647" y="1193121"/>
                    <a:pt x="742486" y="1192636"/>
                  </a:cubicBezTo>
                  <a:cubicBezTo>
                    <a:pt x="743068" y="1193380"/>
                    <a:pt x="743165" y="1192539"/>
                    <a:pt x="744070" y="1194771"/>
                  </a:cubicBezTo>
                  <a:cubicBezTo>
                    <a:pt x="743909" y="1194189"/>
                    <a:pt x="743812" y="1193865"/>
                    <a:pt x="743747" y="1193703"/>
                  </a:cubicBezTo>
                  <a:cubicBezTo>
                    <a:pt x="743747" y="1193445"/>
                    <a:pt x="743747" y="1193380"/>
                    <a:pt x="743812" y="1193218"/>
                  </a:cubicBezTo>
                  <a:cubicBezTo>
                    <a:pt x="744135" y="1193800"/>
                    <a:pt x="744555" y="1194286"/>
                    <a:pt x="744976" y="1194932"/>
                  </a:cubicBezTo>
                  <a:cubicBezTo>
                    <a:pt x="744814" y="1194447"/>
                    <a:pt x="744814" y="1194124"/>
                    <a:pt x="744717" y="1193962"/>
                  </a:cubicBezTo>
                  <a:cubicBezTo>
                    <a:pt x="744491" y="1193380"/>
                    <a:pt x="744394" y="1192960"/>
                    <a:pt x="744329" y="1192636"/>
                  </a:cubicBezTo>
                  <a:cubicBezTo>
                    <a:pt x="744329" y="1192636"/>
                    <a:pt x="744394" y="1192539"/>
                    <a:pt x="744491" y="1192539"/>
                  </a:cubicBezTo>
                  <a:lnTo>
                    <a:pt x="745396" y="1194189"/>
                  </a:lnTo>
                  <a:cubicBezTo>
                    <a:pt x="745138" y="1193606"/>
                    <a:pt x="744911" y="1192863"/>
                    <a:pt x="744652" y="1192313"/>
                  </a:cubicBezTo>
                  <a:cubicBezTo>
                    <a:pt x="744717" y="1192119"/>
                    <a:pt x="744911" y="1191892"/>
                    <a:pt x="744976" y="1191537"/>
                  </a:cubicBezTo>
                  <a:cubicBezTo>
                    <a:pt x="745138" y="1191731"/>
                    <a:pt x="745235" y="1191634"/>
                    <a:pt x="745138" y="1191213"/>
                  </a:cubicBezTo>
                  <a:cubicBezTo>
                    <a:pt x="745138" y="1191149"/>
                    <a:pt x="745138" y="1191051"/>
                    <a:pt x="745138" y="1190987"/>
                  </a:cubicBezTo>
                  <a:cubicBezTo>
                    <a:pt x="745881" y="1190793"/>
                    <a:pt x="746561" y="1190631"/>
                    <a:pt x="747304" y="1190566"/>
                  </a:cubicBezTo>
                  <a:lnTo>
                    <a:pt x="747466" y="1190793"/>
                  </a:lnTo>
                  <a:cubicBezTo>
                    <a:pt x="747466" y="1190631"/>
                    <a:pt x="747466" y="1190631"/>
                    <a:pt x="747466" y="1190469"/>
                  </a:cubicBezTo>
                  <a:lnTo>
                    <a:pt x="748275" y="1190405"/>
                  </a:lnTo>
                  <a:cubicBezTo>
                    <a:pt x="748533" y="1190469"/>
                    <a:pt x="748792" y="1190469"/>
                    <a:pt x="749051" y="1190566"/>
                  </a:cubicBezTo>
                  <a:lnTo>
                    <a:pt x="749051" y="1190631"/>
                  </a:lnTo>
                  <a:cubicBezTo>
                    <a:pt x="749115" y="1190728"/>
                    <a:pt x="749115" y="1190728"/>
                    <a:pt x="749213" y="1190728"/>
                  </a:cubicBezTo>
                  <a:lnTo>
                    <a:pt x="749213" y="1190566"/>
                  </a:lnTo>
                  <a:cubicBezTo>
                    <a:pt x="749956" y="1190631"/>
                    <a:pt x="750603" y="1190631"/>
                    <a:pt x="751282" y="1190405"/>
                  </a:cubicBezTo>
                  <a:cubicBezTo>
                    <a:pt x="752414" y="1190469"/>
                    <a:pt x="753514" y="1190987"/>
                    <a:pt x="754581" y="1191537"/>
                  </a:cubicBezTo>
                  <a:cubicBezTo>
                    <a:pt x="754905" y="1192377"/>
                    <a:pt x="755260" y="1192863"/>
                    <a:pt x="755584" y="1192960"/>
                  </a:cubicBezTo>
                  <a:cubicBezTo>
                    <a:pt x="758397" y="1193380"/>
                    <a:pt x="760208" y="1194868"/>
                    <a:pt x="763863" y="1193218"/>
                  </a:cubicBezTo>
                  <a:cubicBezTo>
                    <a:pt x="763928" y="1193218"/>
                    <a:pt x="764025" y="1193121"/>
                    <a:pt x="764025" y="1193121"/>
                  </a:cubicBezTo>
                  <a:cubicBezTo>
                    <a:pt x="763928" y="1193283"/>
                    <a:pt x="763928" y="1193542"/>
                    <a:pt x="763863" y="1193800"/>
                  </a:cubicBezTo>
                  <a:cubicBezTo>
                    <a:pt x="764025" y="1193542"/>
                    <a:pt x="764122" y="1193283"/>
                    <a:pt x="764186" y="1193121"/>
                  </a:cubicBezTo>
                  <a:lnTo>
                    <a:pt x="764283" y="1193283"/>
                  </a:lnTo>
                  <a:lnTo>
                    <a:pt x="764186" y="1193606"/>
                  </a:lnTo>
                  <a:cubicBezTo>
                    <a:pt x="764283" y="1193542"/>
                    <a:pt x="764348" y="1193445"/>
                    <a:pt x="764348" y="1193445"/>
                  </a:cubicBezTo>
                  <a:cubicBezTo>
                    <a:pt x="764510" y="1193800"/>
                    <a:pt x="764671" y="1194027"/>
                    <a:pt x="764833" y="1194286"/>
                  </a:cubicBezTo>
                  <a:lnTo>
                    <a:pt x="764671" y="1194609"/>
                  </a:lnTo>
                  <a:cubicBezTo>
                    <a:pt x="764671" y="1194706"/>
                    <a:pt x="764671" y="1194868"/>
                    <a:pt x="764671" y="1194932"/>
                  </a:cubicBezTo>
                  <a:cubicBezTo>
                    <a:pt x="764671" y="1195029"/>
                    <a:pt x="764607" y="1195126"/>
                    <a:pt x="764607" y="1195288"/>
                  </a:cubicBezTo>
                  <a:lnTo>
                    <a:pt x="764930" y="1194932"/>
                  </a:lnTo>
                  <a:lnTo>
                    <a:pt x="765092" y="1194609"/>
                  </a:lnTo>
                  <a:cubicBezTo>
                    <a:pt x="765254" y="1194771"/>
                    <a:pt x="765415" y="1195029"/>
                    <a:pt x="765512" y="1195191"/>
                  </a:cubicBezTo>
                  <a:lnTo>
                    <a:pt x="765415" y="1195450"/>
                  </a:lnTo>
                  <a:cubicBezTo>
                    <a:pt x="765254" y="1195773"/>
                    <a:pt x="765254" y="1195773"/>
                    <a:pt x="765415" y="1195935"/>
                  </a:cubicBezTo>
                  <a:cubicBezTo>
                    <a:pt x="765609" y="1195676"/>
                    <a:pt x="765674" y="1195515"/>
                    <a:pt x="765771" y="1195450"/>
                  </a:cubicBezTo>
                  <a:cubicBezTo>
                    <a:pt x="765933" y="1195612"/>
                    <a:pt x="766191" y="1195773"/>
                    <a:pt x="766353" y="1195935"/>
                  </a:cubicBezTo>
                  <a:cubicBezTo>
                    <a:pt x="766256" y="1196097"/>
                    <a:pt x="766191" y="1196258"/>
                    <a:pt x="766094" y="1196452"/>
                  </a:cubicBezTo>
                  <a:cubicBezTo>
                    <a:pt x="766191" y="1196258"/>
                    <a:pt x="766256" y="1196097"/>
                    <a:pt x="766418" y="1195935"/>
                  </a:cubicBezTo>
                  <a:cubicBezTo>
                    <a:pt x="767000" y="1196258"/>
                    <a:pt x="767744" y="1196452"/>
                    <a:pt x="768649" y="1196258"/>
                  </a:cubicBezTo>
                  <a:cubicBezTo>
                    <a:pt x="769329" y="1196841"/>
                    <a:pt x="769975" y="1197423"/>
                    <a:pt x="770655" y="1198102"/>
                  </a:cubicBezTo>
                  <a:cubicBezTo>
                    <a:pt x="770719" y="1198264"/>
                    <a:pt x="770655" y="1198425"/>
                    <a:pt x="770816" y="1198522"/>
                  </a:cubicBezTo>
                  <a:cubicBezTo>
                    <a:pt x="770881" y="1198522"/>
                    <a:pt x="770978" y="1198522"/>
                    <a:pt x="771043" y="1198425"/>
                  </a:cubicBezTo>
                  <a:lnTo>
                    <a:pt x="771237" y="1198587"/>
                  </a:lnTo>
                  <a:cubicBezTo>
                    <a:pt x="771140" y="1198684"/>
                    <a:pt x="771140" y="1198749"/>
                    <a:pt x="771301" y="1198684"/>
                  </a:cubicBezTo>
                  <a:lnTo>
                    <a:pt x="772142" y="1199589"/>
                  </a:lnTo>
                  <a:cubicBezTo>
                    <a:pt x="771722" y="1199913"/>
                    <a:pt x="771398" y="1200236"/>
                    <a:pt x="771043" y="1200592"/>
                  </a:cubicBezTo>
                  <a:cubicBezTo>
                    <a:pt x="771301" y="1200398"/>
                    <a:pt x="771560" y="1200333"/>
                    <a:pt x="771722" y="1200236"/>
                  </a:cubicBezTo>
                  <a:cubicBezTo>
                    <a:pt x="771883" y="1200075"/>
                    <a:pt x="772045" y="1199816"/>
                    <a:pt x="772207" y="1199589"/>
                  </a:cubicBezTo>
                  <a:cubicBezTo>
                    <a:pt x="772886" y="1200236"/>
                    <a:pt x="773533" y="1200980"/>
                    <a:pt x="774115" y="1201724"/>
                  </a:cubicBezTo>
                  <a:cubicBezTo>
                    <a:pt x="773889" y="1201886"/>
                    <a:pt x="773630" y="1202080"/>
                    <a:pt x="773306" y="1202306"/>
                  </a:cubicBezTo>
                  <a:cubicBezTo>
                    <a:pt x="773630" y="1202144"/>
                    <a:pt x="773889" y="1201983"/>
                    <a:pt x="774212" y="1201821"/>
                  </a:cubicBezTo>
                  <a:cubicBezTo>
                    <a:pt x="774956" y="1202662"/>
                    <a:pt x="775538" y="1203406"/>
                    <a:pt x="776347" y="1204150"/>
                  </a:cubicBezTo>
                  <a:cubicBezTo>
                    <a:pt x="776120" y="1204311"/>
                    <a:pt x="775958" y="1204473"/>
                    <a:pt x="775700" y="1204635"/>
                  </a:cubicBezTo>
                  <a:cubicBezTo>
                    <a:pt x="776023" y="1204473"/>
                    <a:pt x="776185" y="1204376"/>
                    <a:pt x="776444" y="1204214"/>
                  </a:cubicBezTo>
                  <a:lnTo>
                    <a:pt x="776541" y="1204214"/>
                  </a:lnTo>
                  <a:lnTo>
                    <a:pt x="776864" y="1204538"/>
                  </a:lnTo>
                  <a:lnTo>
                    <a:pt x="776929" y="1204538"/>
                  </a:lnTo>
                  <a:lnTo>
                    <a:pt x="777090" y="1204732"/>
                  </a:lnTo>
                  <a:cubicBezTo>
                    <a:pt x="777026" y="1204893"/>
                    <a:pt x="776767" y="1205055"/>
                    <a:pt x="776767" y="1205120"/>
                  </a:cubicBezTo>
                  <a:cubicBezTo>
                    <a:pt x="776702" y="1205379"/>
                    <a:pt x="776541" y="1205637"/>
                    <a:pt x="776347" y="1205864"/>
                  </a:cubicBezTo>
                  <a:lnTo>
                    <a:pt x="776120" y="1206025"/>
                  </a:lnTo>
                  <a:lnTo>
                    <a:pt x="776185" y="1206025"/>
                  </a:lnTo>
                  <a:lnTo>
                    <a:pt x="776444" y="1205864"/>
                  </a:lnTo>
                  <a:cubicBezTo>
                    <a:pt x="776702" y="1205702"/>
                    <a:pt x="776929" y="1205540"/>
                    <a:pt x="777349" y="1205281"/>
                  </a:cubicBezTo>
                  <a:cubicBezTo>
                    <a:pt x="777349" y="1205379"/>
                    <a:pt x="777770" y="1205281"/>
                    <a:pt x="777834" y="1205379"/>
                  </a:cubicBezTo>
                  <a:cubicBezTo>
                    <a:pt x="777834" y="1205476"/>
                    <a:pt x="777770" y="1205540"/>
                    <a:pt x="777511" y="1205702"/>
                  </a:cubicBezTo>
                  <a:cubicBezTo>
                    <a:pt x="777446" y="1205799"/>
                    <a:pt x="777446" y="1205799"/>
                    <a:pt x="777511" y="1205864"/>
                  </a:cubicBezTo>
                  <a:lnTo>
                    <a:pt x="777608" y="1205864"/>
                  </a:lnTo>
                  <a:cubicBezTo>
                    <a:pt x="777608" y="1205864"/>
                    <a:pt x="777770" y="1205702"/>
                    <a:pt x="778028" y="1205637"/>
                  </a:cubicBezTo>
                  <a:lnTo>
                    <a:pt x="778093" y="1205637"/>
                  </a:lnTo>
                  <a:lnTo>
                    <a:pt x="778190" y="1205702"/>
                  </a:lnTo>
                  <a:cubicBezTo>
                    <a:pt x="778093" y="1205799"/>
                    <a:pt x="777931" y="1205864"/>
                    <a:pt x="777931" y="1205864"/>
                  </a:cubicBezTo>
                  <a:cubicBezTo>
                    <a:pt x="777834" y="1205864"/>
                    <a:pt x="777770" y="1205864"/>
                    <a:pt x="777673" y="1205864"/>
                  </a:cubicBezTo>
                  <a:cubicBezTo>
                    <a:pt x="777931" y="1205864"/>
                    <a:pt x="778255" y="1205799"/>
                    <a:pt x="778028" y="1206025"/>
                  </a:cubicBezTo>
                  <a:cubicBezTo>
                    <a:pt x="777673" y="1206381"/>
                    <a:pt x="778028" y="1206284"/>
                    <a:pt x="778190" y="1206381"/>
                  </a:cubicBezTo>
                  <a:cubicBezTo>
                    <a:pt x="778610" y="1206446"/>
                    <a:pt x="777446" y="1206866"/>
                    <a:pt x="777349" y="1207028"/>
                  </a:cubicBezTo>
                  <a:cubicBezTo>
                    <a:pt x="777834" y="1206963"/>
                    <a:pt x="778610" y="1206704"/>
                    <a:pt x="778772" y="1206866"/>
                  </a:cubicBezTo>
                  <a:cubicBezTo>
                    <a:pt x="778513" y="1206963"/>
                    <a:pt x="778255" y="1207125"/>
                    <a:pt x="778028" y="1207190"/>
                  </a:cubicBezTo>
                  <a:lnTo>
                    <a:pt x="779096" y="1207190"/>
                  </a:lnTo>
                  <a:cubicBezTo>
                    <a:pt x="778934" y="1207351"/>
                    <a:pt x="778772" y="1207448"/>
                    <a:pt x="778675" y="1207545"/>
                  </a:cubicBezTo>
                  <a:cubicBezTo>
                    <a:pt x="778513" y="1207707"/>
                    <a:pt x="779742" y="1207287"/>
                    <a:pt x="779096" y="1207707"/>
                  </a:cubicBezTo>
                  <a:cubicBezTo>
                    <a:pt x="778837" y="1207869"/>
                    <a:pt x="778998" y="1207933"/>
                    <a:pt x="778934" y="1208095"/>
                  </a:cubicBezTo>
                  <a:cubicBezTo>
                    <a:pt x="778934" y="1208192"/>
                    <a:pt x="778934" y="1208192"/>
                    <a:pt x="778934" y="1208192"/>
                  </a:cubicBezTo>
                  <a:cubicBezTo>
                    <a:pt x="779160" y="1208095"/>
                    <a:pt x="779322" y="1208095"/>
                    <a:pt x="779516" y="1208030"/>
                  </a:cubicBezTo>
                  <a:lnTo>
                    <a:pt x="779322" y="1208871"/>
                  </a:lnTo>
                  <a:cubicBezTo>
                    <a:pt x="778998" y="1209033"/>
                    <a:pt x="778610" y="1209195"/>
                    <a:pt x="778190" y="1209356"/>
                  </a:cubicBezTo>
                  <a:cubicBezTo>
                    <a:pt x="778610" y="1209259"/>
                    <a:pt x="778934" y="1209259"/>
                    <a:pt x="779322" y="1209195"/>
                  </a:cubicBezTo>
                  <a:cubicBezTo>
                    <a:pt x="778998" y="1209356"/>
                    <a:pt x="778675" y="1209518"/>
                    <a:pt x="778255" y="1209777"/>
                  </a:cubicBezTo>
                  <a:cubicBezTo>
                    <a:pt x="778610" y="1209680"/>
                    <a:pt x="778837" y="1209680"/>
                    <a:pt x="779096" y="1209615"/>
                  </a:cubicBezTo>
                  <a:cubicBezTo>
                    <a:pt x="779257" y="1209680"/>
                    <a:pt x="779419" y="1209842"/>
                    <a:pt x="779516" y="1209939"/>
                  </a:cubicBezTo>
                  <a:cubicBezTo>
                    <a:pt x="779581" y="1210003"/>
                    <a:pt x="779419" y="1210100"/>
                    <a:pt x="780001" y="1210003"/>
                  </a:cubicBezTo>
                  <a:lnTo>
                    <a:pt x="780001" y="1210100"/>
                  </a:lnTo>
                  <a:cubicBezTo>
                    <a:pt x="778934" y="1210424"/>
                    <a:pt x="779419" y="1210424"/>
                    <a:pt x="779581" y="1210424"/>
                  </a:cubicBezTo>
                  <a:cubicBezTo>
                    <a:pt x="779678" y="1210424"/>
                    <a:pt x="779839" y="1210424"/>
                    <a:pt x="779904" y="1210521"/>
                  </a:cubicBezTo>
                  <a:cubicBezTo>
                    <a:pt x="779904" y="1210747"/>
                    <a:pt x="779839" y="1211006"/>
                    <a:pt x="779839" y="1211265"/>
                  </a:cubicBezTo>
                  <a:cubicBezTo>
                    <a:pt x="779904" y="1212235"/>
                    <a:pt x="780001" y="1213076"/>
                    <a:pt x="780098" y="1213917"/>
                  </a:cubicBezTo>
                  <a:cubicBezTo>
                    <a:pt x="779678" y="1213981"/>
                    <a:pt x="779742" y="1214143"/>
                    <a:pt x="779160" y="1214240"/>
                  </a:cubicBezTo>
                  <a:cubicBezTo>
                    <a:pt x="779516" y="1214240"/>
                    <a:pt x="779839" y="1214240"/>
                    <a:pt x="780098" y="1214240"/>
                  </a:cubicBezTo>
                  <a:lnTo>
                    <a:pt x="780098" y="1214499"/>
                  </a:lnTo>
                  <a:lnTo>
                    <a:pt x="779839" y="1214563"/>
                  </a:lnTo>
                  <a:lnTo>
                    <a:pt x="780098" y="1214563"/>
                  </a:lnTo>
                  <a:lnTo>
                    <a:pt x="780098" y="1214660"/>
                  </a:lnTo>
                  <a:lnTo>
                    <a:pt x="779904" y="1215242"/>
                  </a:lnTo>
                  <a:cubicBezTo>
                    <a:pt x="778934" y="1215404"/>
                    <a:pt x="778837" y="1215728"/>
                    <a:pt x="777608" y="1215889"/>
                  </a:cubicBezTo>
                  <a:cubicBezTo>
                    <a:pt x="778513" y="1215825"/>
                    <a:pt x="779096" y="1215728"/>
                    <a:pt x="779742" y="1215631"/>
                  </a:cubicBezTo>
                  <a:cubicBezTo>
                    <a:pt x="779160" y="1215825"/>
                    <a:pt x="778772" y="1215986"/>
                    <a:pt x="778352" y="1216051"/>
                  </a:cubicBezTo>
                  <a:lnTo>
                    <a:pt x="778416" y="1216051"/>
                  </a:lnTo>
                  <a:cubicBezTo>
                    <a:pt x="779516" y="1215986"/>
                    <a:pt x="778610" y="1216310"/>
                    <a:pt x="779257" y="1216310"/>
                  </a:cubicBezTo>
                  <a:cubicBezTo>
                    <a:pt x="779257" y="1216310"/>
                    <a:pt x="779160" y="1216310"/>
                    <a:pt x="779160" y="1216374"/>
                  </a:cubicBezTo>
                  <a:cubicBezTo>
                    <a:pt x="778772" y="1216568"/>
                    <a:pt x="778352" y="1216730"/>
                    <a:pt x="778028" y="1216892"/>
                  </a:cubicBezTo>
                  <a:lnTo>
                    <a:pt x="779160" y="1217377"/>
                  </a:lnTo>
                  <a:lnTo>
                    <a:pt x="779096" y="1217539"/>
                  </a:lnTo>
                  <a:lnTo>
                    <a:pt x="778998" y="1217700"/>
                  </a:lnTo>
                  <a:cubicBezTo>
                    <a:pt x="778190" y="1217797"/>
                    <a:pt x="778610" y="1217894"/>
                    <a:pt x="778675" y="1217959"/>
                  </a:cubicBezTo>
                  <a:cubicBezTo>
                    <a:pt x="778772" y="1218121"/>
                    <a:pt x="778513" y="1218218"/>
                    <a:pt x="778416" y="1218380"/>
                  </a:cubicBezTo>
                  <a:cubicBezTo>
                    <a:pt x="778190" y="1218380"/>
                    <a:pt x="777834" y="1218380"/>
                    <a:pt x="777511" y="1218444"/>
                  </a:cubicBezTo>
                  <a:cubicBezTo>
                    <a:pt x="777446" y="1218541"/>
                    <a:pt x="778352" y="1218703"/>
                    <a:pt x="777446" y="1218800"/>
                  </a:cubicBezTo>
                  <a:cubicBezTo>
                    <a:pt x="777349" y="1218800"/>
                    <a:pt x="777511" y="1218865"/>
                    <a:pt x="778028" y="1218865"/>
                  </a:cubicBezTo>
                  <a:lnTo>
                    <a:pt x="778416" y="1218865"/>
                  </a:lnTo>
                  <a:cubicBezTo>
                    <a:pt x="778352" y="1218865"/>
                    <a:pt x="778255" y="1218962"/>
                    <a:pt x="778255" y="1218962"/>
                  </a:cubicBezTo>
                  <a:cubicBezTo>
                    <a:pt x="777511" y="1218962"/>
                    <a:pt x="777511" y="1219123"/>
                    <a:pt x="777026" y="1219123"/>
                  </a:cubicBezTo>
                  <a:cubicBezTo>
                    <a:pt x="777349" y="1219220"/>
                    <a:pt x="777673" y="1219220"/>
                    <a:pt x="778093" y="1219285"/>
                  </a:cubicBezTo>
                  <a:cubicBezTo>
                    <a:pt x="778190" y="1219544"/>
                    <a:pt x="777608" y="1219706"/>
                    <a:pt x="776541" y="1219770"/>
                  </a:cubicBezTo>
                  <a:cubicBezTo>
                    <a:pt x="777511" y="1219964"/>
                    <a:pt x="778028" y="1220126"/>
                    <a:pt x="778093" y="1220288"/>
                  </a:cubicBezTo>
                  <a:lnTo>
                    <a:pt x="778028" y="1220514"/>
                  </a:lnTo>
                  <a:cubicBezTo>
                    <a:pt x="777931" y="1220611"/>
                    <a:pt x="777834" y="1220611"/>
                    <a:pt x="777673" y="1220708"/>
                  </a:cubicBezTo>
                  <a:cubicBezTo>
                    <a:pt x="777446" y="1220773"/>
                    <a:pt x="777608" y="1220773"/>
                    <a:pt x="777834" y="1220773"/>
                  </a:cubicBezTo>
                  <a:lnTo>
                    <a:pt x="777931" y="1220773"/>
                  </a:lnTo>
                  <a:lnTo>
                    <a:pt x="777673" y="1221517"/>
                  </a:lnTo>
                  <a:cubicBezTo>
                    <a:pt x="777511" y="1221517"/>
                    <a:pt x="777349" y="1221517"/>
                    <a:pt x="777090" y="1221517"/>
                  </a:cubicBezTo>
                  <a:cubicBezTo>
                    <a:pt x="777349" y="1221614"/>
                    <a:pt x="777511" y="1221614"/>
                    <a:pt x="777673" y="1221678"/>
                  </a:cubicBezTo>
                  <a:cubicBezTo>
                    <a:pt x="777511" y="1222260"/>
                    <a:pt x="777349" y="1222843"/>
                    <a:pt x="777252" y="1223425"/>
                  </a:cubicBezTo>
                  <a:cubicBezTo>
                    <a:pt x="777026" y="1223522"/>
                    <a:pt x="777026" y="1223586"/>
                    <a:pt x="777026" y="1223683"/>
                  </a:cubicBezTo>
                  <a:cubicBezTo>
                    <a:pt x="777090" y="1223845"/>
                    <a:pt x="776929" y="1223845"/>
                    <a:pt x="776282" y="1223748"/>
                  </a:cubicBezTo>
                  <a:cubicBezTo>
                    <a:pt x="775958" y="1223683"/>
                    <a:pt x="775603" y="1223683"/>
                    <a:pt x="775182" y="1223586"/>
                  </a:cubicBezTo>
                  <a:lnTo>
                    <a:pt x="774859" y="1223683"/>
                  </a:lnTo>
                  <a:cubicBezTo>
                    <a:pt x="774535" y="1223586"/>
                    <a:pt x="774115" y="1223522"/>
                    <a:pt x="773533" y="1223425"/>
                  </a:cubicBezTo>
                  <a:cubicBezTo>
                    <a:pt x="773889" y="1223522"/>
                    <a:pt x="773953" y="1223586"/>
                    <a:pt x="774115" y="1223683"/>
                  </a:cubicBezTo>
                  <a:cubicBezTo>
                    <a:pt x="775279" y="1223910"/>
                    <a:pt x="775182" y="1223910"/>
                    <a:pt x="775538" y="1224104"/>
                  </a:cubicBezTo>
                  <a:cubicBezTo>
                    <a:pt x="775700" y="1224266"/>
                    <a:pt x="775182" y="1224266"/>
                    <a:pt x="775764" y="1224427"/>
                  </a:cubicBezTo>
                  <a:cubicBezTo>
                    <a:pt x="776023" y="1224492"/>
                    <a:pt x="775764" y="1224589"/>
                    <a:pt x="775700" y="1224654"/>
                  </a:cubicBezTo>
                  <a:cubicBezTo>
                    <a:pt x="775538" y="1224848"/>
                    <a:pt x="775441" y="1224912"/>
                    <a:pt x="775603" y="1225171"/>
                  </a:cubicBezTo>
                  <a:lnTo>
                    <a:pt x="775700" y="1225171"/>
                  </a:lnTo>
                  <a:lnTo>
                    <a:pt x="775603" y="1225171"/>
                  </a:lnTo>
                  <a:cubicBezTo>
                    <a:pt x="775700" y="1225236"/>
                    <a:pt x="775764" y="1225333"/>
                    <a:pt x="775861" y="1225430"/>
                  </a:cubicBezTo>
                  <a:cubicBezTo>
                    <a:pt x="775538" y="1225333"/>
                    <a:pt x="775279" y="1225236"/>
                    <a:pt x="775118" y="1225171"/>
                  </a:cubicBezTo>
                  <a:cubicBezTo>
                    <a:pt x="774956" y="1225074"/>
                    <a:pt x="774794" y="1225009"/>
                    <a:pt x="774535" y="1225009"/>
                  </a:cubicBezTo>
                  <a:cubicBezTo>
                    <a:pt x="774050" y="1225009"/>
                    <a:pt x="774212" y="1225074"/>
                    <a:pt x="774374" y="1225236"/>
                  </a:cubicBezTo>
                  <a:cubicBezTo>
                    <a:pt x="774471" y="1225333"/>
                    <a:pt x="774956" y="1225592"/>
                    <a:pt x="774212" y="1225430"/>
                  </a:cubicBezTo>
                  <a:cubicBezTo>
                    <a:pt x="774277" y="1225495"/>
                    <a:pt x="774374" y="1225495"/>
                    <a:pt x="774471" y="1225592"/>
                  </a:cubicBezTo>
                  <a:cubicBezTo>
                    <a:pt x="774956" y="1225818"/>
                    <a:pt x="775441" y="1226077"/>
                    <a:pt x="775279" y="1226238"/>
                  </a:cubicBezTo>
                  <a:cubicBezTo>
                    <a:pt x="774956" y="1226497"/>
                    <a:pt x="775182" y="1226918"/>
                    <a:pt x="774697" y="1227079"/>
                  </a:cubicBezTo>
                  <a:cubicBezTo>
                    <a:pt x="774277" y="1227241"/>
                    <a:pt x="774374" y="1227241"/>
                    <a:pt x="773468" y="1227144"/>
                  </a:cubicBezTo>
                  <a:cubicBezTo>
                    <a:pt x="773792" y="1227306"/>
                    <a:pt x="774212" y="1227500"/>
                    <a:pt x="774374" y="1227661"/>
                  </a:cubicBezTo>
                  <a:cubicBezTo>
                    <a:pt x="774535" y="1227726"/>
                    <a:pt x="774277" y="1227823"/>
                    <a:pt x="774212" y="1227823"/>
                  </a:cubicBezTo>
                  <a:cubicBezTo>
                    <a:pt x="774115" y="1227888"/>
                    <a:pt x="773953" y="1227888"/>
                    <a:pt x="774212" y="1228049"/>
                  </a:cubicBezTo>
                  <a:cubicBezTo>
                    <a:pt x="774374" y="1228147"/>
                    <a:pt x="773695" y="1228049"/>
                    <a:pt x="773889" y="1228147"/>
                  </a:cubicBezTo>
                  <a:cubicBezTo>
                    <a:pt x="774050" y="1228308"/>
                    <a:pt x="773953" y="1228308"/>
                    <a:pt x="773889" y="1228405"/>
                  </a:cubicBezTo>
                  <a:cubicBezTo>
                    <a:pt x="773695" y="1228567"/>
                    <a:pt x="773468" y="1228632"/>
                    <a:pt x="773306" y="1228793"/>
                  </a:cubicBezTo>
                  <a:cubicBezTo>
                    <a:pt x="773209" y="1228890"/>
                    <a:pt x="772886" y="1228890"/>
                    <a:pt x="773112" y="1229052"/>
                  </a:cubicBezTo>
                  <a:cubicBezTo>
                    <a:pt x="773209" y="1229149"/>
                    <a:pt x="772627" y="1229052"/>
                    <a:pt x="773048" y="1229311"/>
                  </a:cubicBezTo>
                  <a:cubicBezTo>
                    <a:pt x="773112" y="1229375"/>
                    <a:pt x="773048" y="1229472"/>
                    <a:pt x="772886" y="1229375"/>
                  </a:cubicBezTo>
                  <a:cubicBezTo>
                    <a:pt x="771981" y="1229214"/>
                    <a:pt x="772304" y="1229472"/>
                    <a:pt x="772627" y="1229796"/>
                  </a:cubicBezTo>
                  <a:cubicBezTo>
                    <a:pt x="772724" y="1229893"/>
                    <a:pt x="772724" y="1229958"/>
                    <a:pt x="772627" y="1229893"/>
                  </a:cubicBezTo>
                  <a:cubicBezTo>
                    <a:pt x="771463" y="1229570"/>
                    <a:pt x="772304" y="1230055"/>
                    <a:pt x="772304" y="1230216"/>
                  </a:cubicBezTo>
                  <a:cubicBezTo>
                    <a:pt x="772304" y="1230378"/>
                    <a:pt x="772401" y="1230475"/>
                    <a:pt x="772142" y="1230475"/>
                  </a:cubicBezTo>
                  <a:cubicBezTo>
                    <a:pt x="771981" y="1230475"/>
                    <a:pt x="771819" y="1230475"/>
                    <a:pt x="772045" y="1230637"/>
                  </a:cubicBezTo>
                  <a:cubicBezTo>
                    <a:pt x="772207" y="1230701"/>
                    <a:pt x="772207" y="1230798"/>
                    <a:pt x="772142" y="1230798"/>
                  </a:cubicBezTo>
                  <a:cubicBezTo>
                    <a:pt x="771722" y="1230863"/>
                    <a:pt x="772466" y="1231542"/>
                    <a:pt x="771981" y="1231639"/>
                  </a:cubicBezTo>
                  <a:cubicBezTo>
                    <a:pt x="772789" y="1232189"/>
                    <a:pt x="772142" y="1232189"/>
                    <a:pt x="771981" y="1232286"/>
                  </a:cubicBezTo>
                  <a:cubicBezTo>
                    <a:pt x="771981" y="1232286"/>
                    <a:pt x="771981" y="1232383"/>
                    <a:pt x="772045" y="1232448"/>
                  </a:cubicBezTo>
                  <a:cubicBezTo>
                    <a:pt x="772304" y="1232610"/>
                    <a:pt x="772401" y="1232707"/>
                    <a:pt x="772304" y="1232771"/>
                  </a:cubicBezTo>
                  <a:lnTo>
                    <a:pt x="772951" y="1233127"/>
                  </a:lnTo>
                  <a:lnTo>
                    <a:pt x="772886" y="1233192"/>
                  </a:lnTo>
                  <a:cubicBezTo>
                    <a:pt x="772627" y="1233127"/>
                    <a:pt x="772466" y="1233030"/>
                    <a:pt x="772207" y="1232933"/>
                  </a:cubicBezTo>
                  <a:lnTo>
                    <a:pt x="772304" y="1233192"/>
                  </a:lnTo>
                  <a:cubicBezTo>
                    <a:pt x="771883" y="1233030"/>
                    <a:pt x="772401" y="1233353"/>
                    <a:pt x="771819" y="1233127"/>
                  </a:cubicBezTo>
                  <a:cubicBezTo>
                    <a:pt x="772207" y="1233450"/>
                    <a:pt x="772304" y="1233515"/>
                    <a:pt x="772466" y="1233709"/>
                  </a:cubicBezTo>
                  <a:lnTo>
                    <a:pt x="772304" y="1233936"/>
                  </a:lnTo>
                  <a:cubicBezTo>
                    <a:pt x="771819" y="1233709"/>
                    <a:pt x="771140" y="1233289"/>
                    <a:pt x="770331" y="1232771"/>
                  </a:cubicBezTo>
                  <a:lnTo>
                    <a:pt x="770234" y="1232771"/>
                  </a:lnTo>
                  <a:cubicBezTo>
                    <a:pt x="770655" y="1233127"/>
                    <a:pt x="770881" y="1233353"/>
                    <a:pt x="771560" y="1233871"/>
                  </a:cubicBezTo>
                  <a:cubicBezTo>
                    <a:pt x="771722" y="1233936"/>
                    <a:pt x="771722" y="1234033"/>
                    <a:pt x="771819" y="1234097"/>
                  </a:cubicBezTo>
                  <a:cubicBezTo>
                    <a:pt x="772045" y="1234356"/>
                    <a:pt x="770978" y="1233774"/>
                    <a:pt x="771463" y="1234194"/>
                  </a:cubicBezTo>
                  <a:cubicBezTo>
                    <a:pt x="771625" y="1234259"/>
                    <a:pt x="771625" y="1234356"/>
                    <a:pt x="771722" y="1234453"/>
                  </a:cubicBezTo>
                  <a:lnTo>
                    <a:pt x="771560" y="1234615"/>
                  </a:lnTo>
                  <a:cubicBezTo>
                    <a:pt x="771398" y="1234615"/>
                    <a:pt x="771140" y="1234518"/>
                    <a:pt x="771237" y="1234615"/>
                  </a:cubicBezTo>
                  <a:cubicBezTo>
                    <a:pt x="771301" y="1234679"/>
                    <a:pt x="771301" y="1234776"/>
                    <a:pt x="771301" y="1234776"/>
                  </a:cubicBezTo>
                  <a:cubicBezTo>
                    <a:pt x="771237" y="1234841"/>
                    <a:pt x="770655" y="1234518"/>
                    <a:pt x="770493" y="1234518"/>
                  </a:cubicBezTo>
                  <a:cubicBezTo>
                    <a:pt x="770978" y="1235100"/>
                    <a:pt x="770816" y="1235262"/>
                    <a:pt x="770072" y="1235003"/>
                  </a:cubicBezTo>
                  <a:lnTo>
                    <a:pt x="770493" y="1235423"/>
                  </a:lnTo>
                  <a:cubicBezTo>
                    <a:pt x="769749" y="1235003"/>
                    <a:pt x="770137" y="1235423"/>
                    <a:pt x="770072" y="1235520"/>
                  </a:cubicBezTo>
                  <a:cubicBezTo>
                    <a:pt x="770072" y="1235585"/>
                    <a:pt x="769555" y="1235423"/>
                    <a:pt x="769749" y="1235682"/>
                  </a:cubicBezTo>
                  <a:cubicBezTo>
                    <a:pt x="769975" y="1236005"/>
                    <a:pt x="769070" y="1235423"/>
                    <a:pt x="769652" y="1235941"/>
                  </a:cubicBezTo>
                  <a:cubicBezTo>
                    <a:pt x="769329" y="1235682"/>
                    <a:pt x="768908" y="1235520"/>
                    <a:pt x="768488" y="1235262"/>
                  </a:cubicBezTo>
                  <a:cubicBezTo>
                    <a:pt x="768908" y="1235585"/>
                    <a:pt x="769232" y="1235941"/>
                    <a:pt x="769652" y="1236264"/>
                  </a:cubicBezTo>
                  <a:cubicBezTo>
                    <a:pt x="769490" y="1236264"/>
                    <a:pt x="769555" y="1236426"/>
                    <a:pt x="769070" y="1236167"/>
                  </a:cubicBezTo>
                  <a:cubicBezTo>
                    <a:pt x="768908" y="1236102"/>
                    <a:pt x="769167" y="1236426"/>
                    <a:pt x="769070" y="1236426"/>
                  </a:cubicBezTo>
                  <a:cubicBezTo>
                    <a:pt x="768908" y="1236426"/>
                    <a:pt x="769070" y="1236523"/>
                    <a:pt x="769232" y="1236685"/>
                  </a:cubicBezTo>
                  <a:lnTo>
                    <a:pt x="769070" y="1236749"/>
                  </a:lnTo>
                  <a:lnTo>
                    <a:pt x="768585" y="1236523"/>
                  </a:lnTo>
                  <a:lnTo>
                    <a:pt x="768908" y="1236911"/>
                  </a:lnTo>
                  <a:lnTo>
                    <a:pt x="768746" y="1237073"/>
                  </a:lnTo>
                  <a:lnTo>
                    <a:pt x="768423" y="1236911"/>
                  </a:lnTo>
                  <a:cubicBezTo>
                    <a:pt x="768585" y="1237073"/>
                    <a:pt x="768585" y="1237073"/>
                    <a:pt x="768649" y="1237170"/>
                  </a:cubicBezTo>
                  <a:lnTo>
                    <a:pt x="767582" y="1238172"/>
                  </a:lnTo>
                  <a:cubicBezTo>
                    <a:pt x="767420" y="1238075"/>
                    <a:pt x="767259" y="1238011"/>
                    <a:pt x="766838" y="1237752"/>
                  </a:cubicBezTo>
                  <a:cubicBezTo>
                    <a:pt x="767000" y="1237913"/>
                    <a:pt x="767162" y="1238172"/>
                    <a:pt x="767323" y="1238334"/>
                  </a:cubicBezTo>
                  <a:lnTo>
                    <a:pt x="766903" y="1238754"/>
                  </a:lnTo>
                  <a:cubicBezTo>
                    <a:pt x="766677" y="1238593"/>
                    <a:pt x="766256" y="1238237"/>
                    <a:pt x="765933" y="1238075"/>
                  </a:cubicBezTo>
                  <a:cubicBezTo>
                    <a:pt x="766191" y="1238334"/>
                    <a:pt x="766515" y="1238593"/>
                    <a:pt x="766838" y="1238916"/>
                  </a:cubicBezTo>
                  <a:lnTo>
                    <a:pt x="766677" y="1239078"/>
                  </a:lnTo>
                  <a:lnTo>
                    <a:pt x="766580" y="1238981"/>
                  </a:lnTo>
                  <a:lnTo>
                    <a:pt x="766677" y="1239078"/>
                  </a:lnTo>
                  <a:lnTo>
                    <a:pt x="766094" y="1239725"/>
                  </a:lnTo>
                  <a:lnTo>
                    <a:pt x="765836" y="1239919"/>
                  </a:lnTo>
                  <a:lnTo>
                    <a:pt x="765771" y="1239919"/>
                  </a:lnTo>
                  <a:cubicBezTo>
                    <a:pt x="765189" y="1239401"/>
                    <a:pt x="764833" y="1239078"/>
                    <a:pt x="764930" y="1239336"/>
                  </a:cubicBezTo>
                  <a:cubicBezTo>
                    <a:pt x="765189" y="1239563"/>
                    <a:pt x="765415" y="1239725"/>
                    <a:pt x="765771" y="1239919"/>
                  </a:cubicBezTo>
                  <a:cubicBezTo>
                    <a:pt x="765771" y="1239919"/>
                    <a:pt x="765771" y="1239919"/>
                    <a:pt x="765836" y="1239983"/>
                  </a:cubicBezTo>
                  <a:lnTo>
                    <a:pt x="765609" y="1240145"/>
                  </a:lnTo>
                  <a:lnTo>
                    <a:pt x="765512" y="1240080"/>
                  </a:lnTo>
                  <a:lnTo>
                    <a:pt x="765609" y="1240145"/>
                  </a:lnTo>
                  <a:lnTo>
                    <a:pt x="765254" y="1240404"/>
                  </a:lnTo>
                  <a:cubicBezTo>
                    <a:pt x="764833" y="1239822"/>
                    <a:pt x="764510" y="1239401"/>
                    <a:pt x="763540" y="1238496"/>
                  </a:cubicBezTo>
                  <a:cubicBezTo>
                    <a:pt x="763766" y="1238916"/>
                    <a:pt x="764025" y="1239142"/>
                    <a:pt x="764186" y="1239498"/>
                  </a:cubicBezTo>
                  <a:cubicBezTo>
                    <a:pt x="764607" y="1239822"/>
                    <a:pt x="764930" y="1240080"/>
                    <a:pt x="765254" y="1240404"/>
                  </a:cubicBezTo>
                  <a:cubicBezTo>
                    <a:pt x="763604" y="1241568"/>
                    <a:pt x="761696" y="1242150"/>
                    <a:pt x="761049" y="1244382"/>
                  </a:cubicBezTo>
                  <a:lnTo>
                    <a:pt x="760694" y="1243961"/>
                  </a:lnTo>
                  <a:cubicBezTo>
                    <a:pt x="760467" y="1243864"/>
                    <a:pt x="760532" y="1243864"/>
                    <a:pt x="761049" y="1244543"/>
                  </a:cubicBezTo>
                  <a:cubicBezTo>
                    <a:pt x="761049" y="1244608"/>
                    <a:pt x="760952" y="1244802"/>
                    <a:pt x="760952" y="1244964"/>
                  </a:cubicBezTo>
                  <a:cubicBezTo>
                    <a:pt x="760791" y="1244964"/>
                    <a:pt x="760467" y="1244608"/>
                    <a:pt x="760532" y="1244802"/>
                  </a:cubicBezTo>
                  <a:cubicBezTo>
                    <a:pt x="760532" y="1244867"/>
                    <a:pt x="760532" y="1244867"/>
                    <a:pt x="760532" y="1244867"/>
                  </a:cubicBezTo>
                  <a:cubicBezTo>
                    <a:pt x="758882" y="1243638"/>
                    <a:pt x="756974" y="1241568"/>
                    <a:pt x="754419" y="1237849"/>
                  </a:cubicBezTo>
                  <a:cubicBezTo>
                    <a:pt x="754096" y="1237331"/>
                    <a:pt x="753773" y="1236846"/>
                    <a:pt x="753514" y="1236329"/>
                  </a:cubicBezTo>
                  <a:lnTo>
                    <a:pt x="753676" y="1236523"/>
                  </a:lnTo>
                  <a:cubicBezTo>
                    <a:pt x="753514" y="1236329"/>
                    <a:pt x="753417" y="1236167"/>
                    <a:pt x="753255" y="1236005"/>
                  </a:cubicBezTo>
                  <a:lnTo>
                    <a:pt x="752932" y="1235423"/>
                  </a:lnTo>
                  <a:cubicBezTo>
                    <a:pt x="752932" y="1235423"/>
                    <a:pt x="752996" y="1235423"/>
                    <a:pt x="753093" y="1235520"/>
                  </a:cubicBezTo>
                  <a:cubicBezTo>
                    <a:pt x="753255" y="1235682"/>
                    <a:pt x="753417" y="1235844"/>
                    <a:pt x="753255" y="1235585"/>
                  </a:cubicBezTo>
                  <a:cubicBezTo>
                    <a:pt x="753093" y="1235262"/>
                    <a:pt x="753255" y="1235359"/>
                    <a:pt x="753417" y="1235520"/>
                  </a:cubicBezTo>
                  <a:cubicBezTo>
                    <a:pt x="753837" y="1235844"/>
                    <a:pt x="753837" y="1235585"/>
                    <a:pt x="753837" y="1235423"/>
                  </a:cubicBezTo>
                  <a:cubicBezTo>
                    <a:pt x="753837" y="1235359"/>
                    <a:pt x="754840" y="1236102"/>
                    <a:pt x="755325" y="1236587"/>
                  </a:cubicBezTo>
                  <a:cubicBezTo>
                    <a:pt x="755066" y="1236329"/>
                    <a:pt x="754905" y="1236102"/>
                    <a:pt x="754743" y="1235844"/>
                  </a:cubicBezTo>
                  <a:cubicBezTo>
                    <a:pt x="754419" y="1235359"/>
                    <a:pt x="754743" y="1235520"/>
                    <a:pt x="754322" y="1234938"/>
                  </a:cubicBezTo>
                  <a:cubicBezTo>
                    <a:pt x="754258" y="1234776"/>
                    <a:pt x="754322" y="1234841"/>
                    <a:pt x="754419" y="1234841"/>
                  </a:cubicBezTo>
                  <a:lnTo>
                    <a:pt x="754678" y="1235100"/>
                  </a:lnTo>
                  <a:cubicBezTo>
                    <a:pt x="754484" y="1234776"/>
                    <a:pt x="754161" y="1234356"/>
                    <a:pt x="754581" y="1234679"/>
                  </a:cubicBezTo>
                  <a:cubicBezTo>
                    <a:pt x="754743" y="1234841"/>
                    <a:pt x="754678" y="1234615"/>
                    <a:pt x="754581" y="1234356"/>
                  </a:cubicBezTo>
                  <a:cubicBezTo>
                    <a:pt x="754484" y="1234194"/>
                    <a:pt x="754840" y="1234518"/>
                    <a:pt x="755002" y="1234615"/>
                  </a:cubicBezTo>
                  <a:cubicBezTo>
                    <a:pt x="754484" y="1233871"/>
                    <a:pt x="754484" y="1233871"/>
                    <a:pt x="755842" y="1235003"/>
                  </a:cubicBezTo>
                  <a:cubicBezTo>
                    <a:pt x="755648" y="1234776"/>
                    <a:pt x="755422" y="1234453"/>
                    <a:pt x="755260" y="1234259"/>
                  </a:cubicBezTo>
                  <a:cubicBezTo>
                    <a:pt x="755163" y="1234097"/>
                    <a:pt x="754678" y="1233515"/>
                    <a:pt x="755260" y="1234097"/>
                  </a:cubicBezTo>
                  <a:cubicBezTo>
                    <a:pt x="755325" y="1234194"/>
                    <a:pt x="755325" y="1234194"/>
                    <a:pt x="755325" y="1234097"/>
                  </a:cubicBezTo>
                  <a:cubicBezTo>
                    <a:pt x="754743" y="1233353"/>
                    <a:pt x="755325" y="1233774"/>
                    <a:pt x="755163" y="1233353"/>
                  </a:cubicBezTo>
                  <a:cubicBezTo>
                    <a:pt x="755066" y="1233192"/>
                    <a:pt x="755260" y="1233289"/>
                    <a:pt x="755325" y="1233289"/>
                  </a:cubicBezTo>
                  <a:cubicBezTo>
                    <a:pt x="755487" y="1233353"/>
                    <a:pt x="756004" y="1233774"/>
                    <a:pt x="755584" y="1233289"/>
                  </a:cubicBezTo>
                  <a:cubicBezTo>
                    <a:pt x="756004" y="1233709"/>
                    <a:pt x="755648" y="1233192"/>
                    <a:pt x="755842" y="1233289"/>
                  </a:cubicBezTo>
                  <a:cubicBezTo>
                    <a:pt x="756069" y="1233450"/>
                    <a:pt x="755745" y="1232933"/>
                    <a:pt x="755842" y="1233030"/>
                  </a:cubicBezTo>
                  <a:lnTo>
                    <a:pt x="755842" y="1232933"/>
                  </a:lnTo>
                  <a:cubicBezTo>
                    <a:pt x="755002" y="1232027"/>
                    <a:pt x="755325" y="1232189"/>
                    <a:pt x="755487" y="1232286"/>
                  </a:cubicBezTo>
                  <a:cubicBezTo>
                    <a:pt x="755842" y="1232383"/>
                    <a:pt x="755842" y="1232383"/>
                    <a:pt x="755648" y="1232027"/>
                  </a:cubicBezTo>
                  <a:cubicBezTo>
                    <a:pt x="755584" y="1231866"/>
                    <a:pt x="755422" y="1231639"/>
                    <a:pt x="755842" y="1232027"/>
                  </a:cubicBezTo>
                  <a:cubicBezTo>
                    <a:pt x="755907" y="1232124"/>
                    <a:pt x="755907" y="1232027"/>
                    <a:pt x="755842" y="1231963"/>
                  </a:cubicBezTo>
                  <a:cubicBezTo>
                    <a:pt x="755487" y="1231542"/>
                    <a:pt x="755584" y="1231542"/>
                    <a:pt x="755648" y="1231542"/>
                  </a:cubicBezTo>
                  <a:cubicBezTo>
                    <a:pt x="755745" y="1231542"/>
                    <a:pt x="755745" y="1231445"/>
                    <a:pt x="755648" y="1231284"/>
                  </a:cubicBezTo>
                  <a:cubicBezTo>
                    <a:pt x="755648" y="1231219"/>
                    <a:pt x="755648" y="1231122"/>
                    <a:pt x="755648" y="1231057"/>
                  </a:cubicBezTo>
                  <a:cubicBezTo>
                    <a:pt x="757071" y="1231219"/>
                    <a:pt x="758236" y="1230960"/>
                    <a:pt x="757718" y="1229634"/>
                  </a:cubicBezTo>
                  <a:cubicBezTo>
                    <a:pt x="757815" y="1229634"/>
                    <a:pt x="757912" y="1229731"/>
                    <a:pt x="757912" y="1229731"/>
                  </a:cubicBezTo>
                  <a:lnTo>
                    <a:pt x="758074" y="1229731"/>
                  </a:lnTo>
                  <a:cubicBezTo>
                    <a:pt x="758074" y="1229731"/>
                    <a:pt x="757977" y="1229570"/>
                    <a:pt x="757912" y="1229472"/>
                  </a:cubicBezTo>
                  <a:cubicBezTo>
                    <a:pt x="757556" y="1229052"/>
                    <a:pt x="757556" y="1229052"/>
                    <a:pt x="758397" y="1229731"/>
                  </a:cubicBezTo>
                  <a:cubicBezTo>
                    <a:pt x="758559" y="1229796"/>
                    <a:pt x="758624" y="1229893"/>
                    <a:pt x="758882" y="1229958"/>
                  </a:cubicBezTo>
                  <a:cubicBezTo>
                    <a:pt x="758559" y="1229731"/>
                    <a:pt x="758236" y="1229375"/>
                    <a:pt x="757718" y="1229052"/>
                  </a:cubicBezTo>
                  <a:cubicBezTo>
                    <a:pt x="757912" y="1229149"/>
                    <a:pt x="757977" y="1229149"/>
                    <a:pt x="758139" y="1229214"/>
                  </a:cubicBezTo>
                  <a:cubicBezTo>
                    <a:pt x="757912" y="1228987"/>
                    <a:pt x="757912" y="1228987"/>
                    <a:pt x="757815" y="1228793"/>
                  </a:cubicBezTo>
                  <a:cubicBezTo>
                    <a:pt x="757653" y="1228632"/>
                    <a:pt x="757718" y="1228567"/>
                    <a:pt x="758074" y="1228729"/>
                  </a:cubicBezTo>
                  <a:cubicBezTo>
                    <a:pt x="758139" y="1228729"/>
                    <a:pt x="758139" y="1228729"/>
                    <a:pt x="758074" y="1228729"/>
                  </a:cubicBezTo>
                  <a:cubicBezTo>
                    <a:pt x="757718" y="1228308"/>
                    <a:pt x="757912" y="1228405"/>
                    <a:pt x="758074" y="1228405"/>
                  </a:cubicBezTo>
                  <a:cubicBezTo>
                    <a:pt x="758139" y="1228405"/>
                    <a:pt x="758236" y="1228405"/>
                    <a:pt x="758236" y="1228308"/>
                  </a:cubicBezTo>
                  <a:cubicBezTo>
                    <a:pt x="757977" y="1227888"/>
                    <a:pt x="757977" y="1227888"/>
                    <a:pt x="758882" y="1228308"/>
                  </a:cubicBezTo>
                  <a:cubicBezTo>
                    <a:pt x="758979" y="1228308"/>
                    <a:pt x="759044" y="1228308"/>
                    <a:pt x="758979" y="1228308"/>
                  </a:cubicBezTo>
                  <a:cubicBezTo>
                    <a:pt x="758236" y="1227823"/>
                    <a:pt x="758397" y="1227823"/>
                    <a:pt x="758236" y="1227661"/>
                  </a:cubicBezTo>
                  <a:cubicBezTo>
                    <a:pt x="758074" y="1227500"/>
                    <a:pt x="758139" y="1227403"/>
                    <a:pt x="758074" y="1227306"/>
                  </a:cubicBezTo>
                  <a:cubicBezTo>
                    <a:pt x="757977" y="1227241"/>
                    <a:pt x="758818" y="1227726"/>
                    <a:pt x="758236" y="1227306"/>
                  </a:cubicBezTo>
                  <a:cubicBezTo>
                    <a:pt x="758462" y="1227500"/>
                    <a:pt x="758818" y="1227564"/>
                    <a:pt x="759141" y="1227726"/>
                  </a:cubicBezTo>
                  <a:cubicBezTo>
                    <a:pt x="758979" y="1227564"/>
                    <a:pt x="758397" y="1227144"/>
                    <a:pt x="757977" y="1226821"/>
                  </a:cubicBezTo>
                  <a:cubicBezTo>
                    <a:pt x="759044" y="1226497"/>
                    <a:pt x="759982" y="1226174"/>
                    <a:pt x="760370" y="1225333"/>
                  </a:cubicBezTo>
                  <a:cubicBezTo>
                    <a:pt x="760952" y="1224104"/>
                    <a:pt x="760791" y="1222778"/>
                    <a:pt x="761631" y="1221614"/>
                  </a:cubicBezTo>
                  <a:cubicBezTo>
                    <a:pt x="761858" y="1221355"/>
                    <a:pt x="762117" y="1221032"/>
                    <a:pt x="762375" y="1220773"/>
                  </a:cubicBezTo>
                  <a:cubicBezTo>
                    <a:pt x="762537" y="1220773"/>
                    <a:pt x="762957" y="1220870"/>
                    <a:pt x="763184" y="1220870"/>
                  </a:cubicBezTo>
                  <a:cubicBezTo>
                    <a:pt x="764122" y="1221032"/>
                    <a:pt x="764930" y="1221096"/>
                    <a:pt x="765771" y="1221096"/>
                  </a:cubicBezTo>
                  <a:cubicBezTo>
                    <a:pt x="765351" y="1221032"/>
                    <a:pt x="764930" y="1220934"/>
                    <a:pt x="764348" y="1220870"/>
                  </a:cubicBezTo>
                  <a:cubicBezTo>
                    <a:pt x="763928" y="1220870"/>
                    <a:pt x="763184" y="1220773"/>
                    <a:pt x="762440" y="1220708"/>
                  </a:cubicBezTo>
                  <a:lnTo>
                    <a:pt x="762537" y="1220514"/>
                  </a:lnTo>
                  <a:lnTo>
                    <a:pt x="763022" y="1220611"/>
                  </a:lnTo>
                  <a:lnTo>
                    <a:pt x="763928" y="1220708"/>
                  </a:lnTo>
                  <a:lnTo>
                    <a:pt x="764025" y="1220708"/>
                  </a:lnTo>
                  <a:cubicBezTo>
                    <a:pt x="764025" y="1220708"/>
                    <a:pt x="764122" y="1220708"/>
                    <a:pt x="764186" y="1220773"/>
                  </a:cubicBezTo>
                  <a:cubicBezTo>
                    <a:pt x="764445" y="1220773"/>
                    <a:pt x="764768" y="1220708"/>
                    <a:pt x="765092" y="1220708"/>
                  </a:cubicBezTo>
                  <a:cubicBezTo>
                    <a:pt x="764283" y="1220611"/>
                    <a:pt x="763345" y="1220449"/>
                    <a:pt x="762602" y="1220352"/>
                  </a:cubicBezTo>
                  <a:cubicBezTo>
                    <a:pt x="762763" y="1220029"/>
                    <a:pt x="762602" y="1219706"/>
                    <a:pt x="762278" y="1219447"/>
                  </a:cubicBezTo>
                  <a:cubicBezTo>
                    <a:pt x="763443" y="1218703"/>
                    <a:pt x="764445" y="1217474"/>
                    <a:pt x="761955" y="1216957"/>
                  </a:cubicBezTo>
                  <a:cubicBezTo>
                    <a:pt x="762117" y="1216957"/>
                    <a:pt x="762278" y="1216892"/>
                    <a:pt x="762375" y="1216892"/>
                  </a:cubicBezTo>
                  <a:cubicBezTo>
                    <a:pt x="763184" y="1216730"/>
                    <a:pt x="762763" y="1216730"/>
                    <a:pt x="762214" y="1216730"/>
                  </a:cubicBezTo>
                  <a:cubicBezTo>
                    <a:pt x="762375" y="1216633"/>
                    <a:pt x="762537" y="1216633"/>
                    <a:pt x="762699" y="1216568"/>
                  </a:cubicBezTo>
                  <a:cubicBezTo>
                    <a:pt x="762860" y="1216471"/>
                    <a:pt x="763281" y="1216374"/>
                    <a:pt x="763184" y="1216310"/>
                  </a:cubicBezTo>
                  <a:cubicBezTo>
                    <a:pt x="763119" y="1216310"/>
                    <a:pt x="762860" y="1216310"/>
                    <a:pt x="762957" y="1216213"/>
                  </a:cubicBezTo>
                  <a:cubicBezTo>
                    <a:pt x="763443" y="1216148"/>
                    <a:pt x="763281" y="1216051"/>
                    <a:pt x="763443" y="1216051"/>
                  </a:cubicBezTo>
                  <a:cubicBezTo>
                    <a:pt x="763604" y="1215986"/>
                    <a:pt x="763766" y="1215889"/>
                    <a:pt x="763863" y="1215889"/>
                  </a:cubicBezTo>
                  <a:cubicBezTo>
                    <a:pt x="763928" y="1215825"/>
                    <a:pt x="763928" y="1215825"/>
                    <a:pt x="763022" y="1215986"/>
                  </a:cubicBezTo>
                  <a:cubicBezTo>
                    <a:pt x="762860" y="1215986"/>
                    <a:pt x="762602" y="1215986"/>
                    <a:pt x="762537" y="1216051"/>
                  </a:cubicBezTo>
                  <a:cubicBezTo>
                    <a:pt x="762375" y="1216051"/>
                    <a:pt x="762278" y="1216051"/>
                    <a:pt x="762214" y="1216051"/>
                  </a:cubicBezTo>
                  <a:cubicBezTo>
                    <a:pt x="762957" y="1215889"/>
                    <a:pt x="763022" y="1215889"/>
                    <a:pt x="764607" y="1215566"/>
                  </a:cubicBezTo>
                  <a:cubicBezTo>
                    <a:pt x="764607" y="1215469"/>
                    <a:pt x="763701" y="1215631"/>
                    <a:pt x="762957" y="1215728"/>
                  </a:cubicBezTo>
                  <a:lnTo>
                    <a:pt x="762537" y="1215728"/>
                  </a:lnTo>
                  <a:cubicBezTo>
                    <a:pt x="762860" y="1215631"/>
                    <a:pt x="764025" y="1215307"/>
                    <a:pt x="763766" y="1215307"/>
                  </a:cubicBezTo>
                  <a:cubicBezTo>
                    <a:pt x="763281" y="1215404"/>
                    <a:pt x="762278" y="1215566"/>
                    <a:pt x="762052" y="1215566"/>
                  </a:cubicBezTo>
                  <a:cubicBezTo>
                    <a:pt x="761696" y="1215469"/>
                    <a:pt x="761955" y="1215404"/>
                    <a:pt x="763184" y="1215081"/>
                  </a:cubicBezTo>
                  <a:cubicBezTo>
                    <a:pt x="763345" y="1214984"/>
                    <a:pt x="763540" y="1214984"/>
                    <a:pt x="764025" y="1214822"/>
                  </a:cubicBezTo>
                  <a:cubicBezTo>
                    <a:pt x="763345" y="1214887"/>
                    <a:pt x="762375" y="1215242"/>
                    <a:pt x="762440" y="1215081"/>
                  </a:cubicBezTo>
                  <a:cubicBezTo>
                    <a:pt x="762602" y="1214887"/>
                    <a:pt x="762440" y="1214887"/>
                    <a:pt x="762214" y="1214887"/>
                  </a:cubicBezTo>
                  <a:cubicBezTo>
                    <a:pt x="762052" y="1214887"/>
                    <a:pt x="762860" y="1214660"/>
                    <a:pt x="762278" y="1214725"/>
                  </a:cubicBezTo>
                  <a:cubicBezTo>
                    <a:pt x="761955" y="1214822"/>
                    <a:pt x="761793" y="1214822"/>
                    <a:pt x="761534" y="1214822"/>
                  </a:cubicBezTo>
                  <a:cubicBezTo>
                    <a:pt x="761470" y="1214822"/>
                    <a:pt x="761373" y="1214822"/>
                    <a:pt x="761276" y="1214822"/>
                  </a:cubicBezTo>
                  <a:cubicBezTo>
                    <a:pt x="761631" y="1214725"/>
                    <a:pt x="762052" y="1214563"/>
                    <a:pt x="762440" y="1214402"/>
                  </a:cubicBezTo>
                  <a:cubicBezTo>
                    <a:pt x="762375" y="1214402"/>
                    <a:pt x="762375" y="1214402"/>
                    <a:pt x="762375" y="1214402"/>
                  </a:cubicBezTo>
                  <a:cubicBezTo>
                    <a:pt x="762117" y="1214499"/>
                    <a:pt x="761858" y="1214499"/>
                    <a:pt x="761858" y="1214499"/>
                  </a:cubicBezTo>
                  <a:cubicBezTo>
                    <a:pt x="762052" y="1214240"/>
                    <a:pt x="761955" y="1214240"/>
                    <a:pt x="761114" y="1214402"/>
                  </a:cubicBezTo>
                  <a:cubicBezTo>
                    <a:pt x="761470" y="1214240"/>
                    <a:pt x="761696" y="1214143"/>
                    <a:pt x="762117" y="1213981"/>
                  </a:cubicBezTo>
                  <a:cubicBezTo>
                    <a:pt x="761858" y="1214078"/>
                    <a:pt x="761696" y="1214078"/>
                    <a:pt x="761470" y="1214143"/>
                  </a:cubicBezTo>
                  <a:cubicBezTo>
                    <a:pt x="761114" y="1214240"/>
                    <a:pt x="760952" y="1214305"/>
                    <a:pt x="761049" y="1214240"/>
                  </a:cubicBezTo>
                  <a:cubicBezTo>
                    <a:pt x="761049" y="1214240"/>
                    <a:pt x="761049" y="1214143"/>
                    <a:pt x="760888" y="1214240"/>
                  </a:cubicBezTo>
                  <a:cubicBezTo>
                    <a:pt x="760370" y="1214305"/>
                    <a:pt x="760532" y="1214240"/>
                    <a:pt x="760629" y="1214143"/>
                  </a:cubicBezTo>
                  <a:cubicBezTo>
                    <a:pt x="760694" y="1214078"/>
                    <a:pt x="760952" y="1213917"/>
                    <a:pt x="760888" y="1213917"/>
                  </a:cubicBezTo>
                  <a:cubicBezTo>
                    <a:pt x="760791" y="1213917"/>
                    <a:pt x="760694" y="1213917"/>
                    <a:pt x="761049" y="1213755"/>
                  </a:cubicBezTo>
                  <a:cubicBezTo>
                    <a:pt x="761114" y="1213755"/>
                    <a:pt x="761114" y="1213658"/>
                    <a:pt x="761114" y="1213658"/>
                  </a:cubicBezTo>
                  <a:cubicBezTo>
                    <a:pt x="760047" y="1214078"/>
                    <a:pt x="760791" y="1213658"/>
                    <a:pt x="760467" y="1213755"/>
                  </a:cubicBezTo>
                  <a:cubicBezTo>
                    <a:pt x="760144" y="1213819"/>
                    <a:pt x="760532" y="1213561"/>
                    <a:pt x="760629" y="1213399"/>
                  </a:cubicBezTo>
                  <a:lnTo>
                    <a:pt x="761276" y="1213076"/>
                  </a:lnTo>
                  <a:cubicBezTo>
                    <a:pt x="760888" y="1213237"/>
                    <a:pt x="761276" y="1213011"/>
                    <a:pt x="761114" y="1213011"/>
                  </a:cubicBezTo>
                  <a:cubicBezTo>
                    <a:pt x="761114" y="1213011"/>
                    <a:pt x="760952" y="1213076"/>
                    <a:pt x="760888" y="1213076"/>
                  </a:cubicBezTo>
                  <a:cubicBezTo>
                    <a:pt x="761114" y="1212914"/>
                    <a:pt x="761373" y="1212752"/>
                    <a:pt x="761696" y="1212591"/>
                  </a:cubicBezTo>
                  <a:cubicBezTo>
                    <a:pt x="761631" y="1212591"/>
                    <a:pt x="761470" y="1212655"/>
                    <a:pt x="761470" y="1212655"/>
                  </a:cubicBezTo>
                  <a:lnTo>
                    <a:pt x="761534" y="1212591"/>
                  </a:lnTo>
                  <a:cubicBezTo>
                    <a:pt x="761696" y="1212494"/>
                    <a:pt x="761955" y="1212429"/>
                    <a:pt x="762052" y="1212332"/>
                  </a:cubicBezTo>
                  <a:cubicBezTo>
                    <a:pt x="762214" y="1212235"/>
                    <a:pt x="762278" y="1212235"/>
                    <a:pt x="762440" y="1212170"/>
                  </a:cubicBezTo>
                  <a:cubicBezTo>
                    <a:pt x="763022" y="1211847"/>
                    <a:pt x="762763" y="1211847"/>
                    <a:pt x="762375" y="1212008"/>
                  </a:cubicBezTo>
                  <a:cubicBezTo>
                    <a:pt x="762052" y="1212170"/>
                    <a:pt x="761631" y="1212332"/>
                    <a:pt x="761211" y="1212494"/>
                  </a:cubicBezTo>
                  <a:cubicBezTo>
                    <a:pt x="760532" y="1212817"/>
                    <a:pt x="760370" y="1212914"/>
                    <a:pt x="760694" y="1212591"/>
                  </a:cubicBezTo>
                  <a:cubicBezTo>
                    <a:pt x="760888" y="1212494"/>
                    <a:pt x="760629" y="1212591"/>
                    <a:pt x="760467" y="1212655"/>
                  </a:cubicBezTo>
                  <a:cubicBezTo>
                    <a:pt x="759982" y="1212817"/>
                    <a:pt x="759982" y="1212914"/>
                    <a:pt x="760888" y="1212235"/>
                  </a:cubicBezTo>
                  <a:lnTo>
                    <a:pt x="759723" y="1212817"/>
                  </a:lnTo>
                  <a:cubicBezTo>
                    <a:pt x="760047" y="1212591"/>
                    <a:pt x="760305" y="1212429"/>
                    <a:pt x="760305" y="1212429"/>
                  </a:cubicBezTo>
                  <a:cubicBezTo>
                    <a:pt x="760047" y="1212494"/>
                    <a:pt x="760532" y="1212073"/>
                    <a:pt x="760047" y="1212332"/>
                  </a:cubicBezTo>
                  <a:cubicBezTo>
                    <a:pt x="759626" y="1212591"/>
                    <a:pt x="760532" y="1211911"/>
                    <a:pt x="760208" y="1212170"/>
                  </a:cubicBezTo>
                  <a:cubicBezTo>
                    <a:pt x="759982" y="1212332"/>
                    <a:pt x="759885" y="1212332"/>
                    <a:pt x="759982" y="1212235"/>
                  </a:cubicBezTo>
                  <a:cubicBezTo>
                    <a:pt x="760144" y="1212008"/>
                    <a:pt x="760047" y="1212008"/>
                    <a:pt x="759400" y="1212429"/>
                  </a:cubicBezTo>
                  <a:cubicBezTo>
                    <a:pt x="759885" y="1212008"/>
                    <a:pt x="760305" y="1211750"/>
                    <a:pt x="760694" y="1211426"/>
                  </a:cubicBezTo>
                  <a:cubicBezTo>
                    <a:pt x="760629" y="1211491"/>
                    <a:pt x="760532" y="1211491"/>
                    <a:pt x="760467" y="1211588"/>
                  </a:cubicBezTo>
                  <a:cubicBezTo>
                    <a:pt x="759982" y="1211911"/>
                    <a:pt x="759982" y="1211911"/>
                    <a:pt x="760144" y="1211685"/>
                  </a:cubicBezTo>
                  <a:cubicBezTo>
                    <a:pt x="760532" y="1211265"/>
                    <a:pt x="760532" y="1211168"/>
                    <a:pt x="759982" y="1211491"/>
                  </a:cubicBezTo>
                  <a:lnTo>
                    <a:pt x="760047" y="1211426"/>
                  </a:lnTo>
                  <a:cubicBezTo>
                    <a:pt x="760208" y="1211265"/>
                    <a:pt x="760370" y="1211103"/>
                    <a:pt x="760532" y="1211006"/>
                  </a:cubicBezTo>
                  <a:cubicBezTo>
                    <a:pt x="760694" y="1210844"/>
                    <a:pt x="760694" y="1210747"/>
                    <a:pt x="760888" y="1210682"/>
                  </a:cubicBezTo>
                  <a:cubicBezTo>
                    <a:pt x="760629" y="1210844"/>
                    <a:pt x="760467" y="1211103"/>
                    <a:pt x="760305" y="1211265"/>
                  </a:cubicBezTo>
                  <a:lnTo>
                    <a:pt x="760208" y="1211329"/>
                  </a:lnTo>
                  <a:lnTo>
                    <a:pt x="760370" y="1211006"/>
                  </a:lnTo>
                  <a:cubicBezTo>
                    <a:pt x="760694" y="1210747"/>
                    <a:pt x="760952" y="1210585"/>
                    <a:pt x="761211" y="1210359"/>
                  </a:cubicBezTo>
                  <a:cubicBezTo>
                    <a:pt x="761470" y="1210100"/>
                    <a:pt x="761534" y="1210003"/>
                    <a:pt x="761049" y="1210359"/>
                  </a:cubicBezTo>
                  <a:cubicBezTo>
                    <a:pt x="760791" y="1210521"/>
                    <a:pt x="760532" y="1210682"/>
                    <a:pt x="760370" y="1210844"/>
                  </a:cubicBezTo>
                  <a:cubicBezTo>
                    <a:pt x="760467" y="1210521"/>
                    <a:pt x="760467" y="1210262"/>
                    <a:pt x="760144" y="1210359"/>
                  </a:cubicBezTo>
                  <a:cubicBezTo>
                    <a:pt x="759885" y="1210424"/>
                    <a:pt x="759400" y="1210682"/>
                    <a:pt x="758979" y="1211006"/>
                  </a:cubicBezTo>
                  <a:cubicBezTo>
                    <a:pt x="759044" y="1210941"/>
                    <a:pt x="759044" y="1210747"/>
                    <a:pt x="759044" y="1210747"/>
                  </a:cubicBezTo>
                  <a:lnTo>
                    <a:pt x="759465" y="1210262"/>
                  </a:lnTo>
                  <a:cubicBezTo>
                    <a:pt x="759400" y="1210359"/>
                    <a:pt x="759141" y="1210521"/>
                    <a:pt x="759044" y="1210682"/>
                  </a:cubicBezTo>
                  <a:lnTo>
                    <a:pt x="758979" y="1210585"/>
                  </a:lnTo>
                  <a:lnTo>
                    <a:pt x="759626" y="1209777"/>
                  </a:lnTo>
                  <a:lnTo>
                    <a:pt x="758979" y="1210585"/>
                  </a:lnTo>
                  <a:cubicBezTo>
                    <a:pt x="758818" y="1210424"/>
                    <a:pt x="758624" y="1210359"/>
                    <a:pt x="758462" y="1210165"/>
                  </a:cubicBezTo>
                  <a:cubicBezTo>
                    <a:pt x="758559" y="1210003"/>
                    <a:pt x="758624" y="1209939"/>
                    <a:pt x="758721" y="1209777"/>
                  </a:cubicBezTo>
                  <a:lnTo>
                    <a:pt x="758462" y="1210165"/>
                  </a:lnTo>
                  <a:lnTo>
                    <a:pt x="758236" y="1210003"/>
                  </a:lnTo>
                  <a:lnTo>
                    <a:pt x="758236" y="1209939"/>
                  </a:lnTo>
                  <a:lnTo>
                    <a:pt x="757977" y="1209777"/>
                  </a:lnTo>
                  <a:lnTo>
                    <a:pt x="758074" y="1209615"/>
                  </a:lnTo>
                  <a:cubicBezTo>
                    <a:pt x="758139" y="1209421"/>
                    <a:pt x="757977" y="1209615"/>
                    <a:pt x="757912" y="1209777"/>
                  </a:cubicBezTo>
                  <a:cubicBezTo>
                    <a:pt x="757912" y="1209777"/>
                    <a:pt x="757912" y="1209777"/>
                    <a:pt x="757977" y="1209615"/>
                  </a:cubicBezTo>
                  <a:cubicBezTo>
                    <a:pt x="757977" y="1209518"/>
                    <a:pt x="757977" y="1209518"/>
                    <a:pt x="757977" y="1209518"/>
                  </a:cubicBezTo>
                  <a:lnTo>
                    <a:pt x="757815" y="1209680"/>
                  </a:lnTo>
                  <a:lnTo>
                    <a:pt x="756974" y="1208936"/>
                  </a:lnTo>
                  <a:lnTo>
                    <a:pt x="756974" y="1208871"/>
                  </a:lnTo>
                  <a:cubicBezTo>
                    <a:pt x="757233" y="1208192"/>
                    <a:pt x="757136" y="1208289"/>
                    <a:pt x="756813" y="1208871"/>
                  </a:cubicBezTo>
                  <a:lnTo>
                    <a:pt x="756651" y="1208677"/>
                  </a:lnTo>
                  <a:lnTo>
                    <a:pt x="756910" y="1208095"/>
                  </a:lnTo>
                  <a:lnTo>
                    <a:pt x="756554" y="1208677"/>
                  </a:lnTo>
                  <a:cubicBezTo>
                    <a:pt x="756489" y="1208613"/>
                    <a:pt x="756392" y="1208516"/>
                    <a:pt x="756328" y="1208451"/>
                  </a:cubicBezTo>
                  <a:cubicBezTo>
                    <a:pt x="756328" y="1208289"/>
                    <a:pt x="756230" y="1208289"/>
                    <a:pt x="756230" y="1208354"/>
                  </a:cubicBezTo>
                  <a:lnTo>
                    <a:pt x="756166" y="1208289"/>
                  </a:lnTo>
                  <a:lnTo>
                    <a:pt x="756392" y="1207351"/>
                  </a:lnTo>
                  <a:cubicBezTo>
                    <a:pt x="756166" y="1207933"/>
                    <a:pt x="756069" y="1208192"/>
                    <a:pt x="756004" y="1208030"/>
                  </a:cubicBezTo>
                  <a:cubicBezTo>
                    <a:pt x="756004" y="1207933"/>
                    <a:pt x="756004" y="1207772"/>
                    <a:pt x="756069" y="1207610"/>
                  </a:cubicBezTo>
                  <a:cubicBezTo>
                    <a:pt x="756069" y="1207707"/>
                    <a:pt x="756004" y="1207869"/>
                    <a:pt x="755907" y="1208030"/>
                  </a:cubicBezTo>
                  <a:cubicBezTo>
                    <a:pt x="755907" y="1207933"/>
                    <a:pt x="755907" y="1207933"/>
                    <a:pt x="755907" y="1208030"/>
                  </a:cubicBezTo>
                  <a:cubicBezTo>
                    <a:pt x="756004" y="1207448"/>
                    <a:pt x="755842" y="1207869"/>
                    <a:pt x="755842" y="1207933"/>
                  </a:cubicBezTo>
                  <a:lnTo>
                    <a:pt x="755648" y="1207772"/>
                  </a:lnTo>
                  <a:lnTo>
                    <a:pt x="756166" y="1205217"/>
                  </a:lnTo>
                  <a:lnTo>
                    <a:pt x="756166" y="1205120"/>
                  </a:lnTo>
                  <a:cubicBezTo>
                    <a:pt x="756166" y="1205281"/>
                    <a:pt x="756069" y="1205379"/>
                    <a:pt x="756069" y="1205540"/>
                  </a:cubicBezTo>
                  <a:cubicBezTo>
                    <a:pt x="755842" y="1206284"/>
                    <a:pt x="755842" y="1206284"/>
                    <a:pt x="755842" y="1205864"/>
                  </a:cubicBezTo>
                  <a:cubicBezTo>
                    <a:pt x="755842" y="1205281"/>
                    <a:pt x="755745" y="1205217"/>
                    <a:pt x="755584" y="1205637"/>
                  </a:cubicBezTo>
                  <a:cubicBezTo>
                    <a:pt x="755584" y="1205702"/>
                    <a:pt x="755487" y="1206122"/>
                    <a:pt x="755422" y="1206219"/>
                  </a:cubicBezTo>
                  <a:cubicBezTo>
                    <a:pt x="755422" y="1206284"/>
                    <a:pt x="755422" y="1206122"/>
                    <a:pt x="755325" y="1206219"/>
                  </a:cubicBezTo>
                  <a:cubicBezTo>
                    <a:pt x="755260" y="1206704"/>
                    <a:pt x="755325" y="1205281"/>
                    <a:pt x="755163" y="1206284"/>
                  </a:cubicBezTo>
                  <a:cubicBezTo>
                    <a:pt x="755163" y="1205864"/>
                    <a:pt x="755002" y="1206802"/>
                    <a:pt x="755066" y="1206025"/>
                  </a:cubicBezTo>
                  <a:cubicBezTo>
                    <a:pt x="755002" y="1206219"/>
                    <a:pt x="754840" y="1206284"/>
                    <a:pt x="754743" y="1206543"/>
                  </a:cubicBezTo>
                  <a:cubicBezTo>
                    <a:pt x="754678" y="1206607"/>
                    <a:pt x="754678" y="1206802"/>
                    <a:pt x="754678" y="1206381"/>
                  </a:cubicBezTo>
                  <a:cubicBezTo>
                    <a:pt x="754678" y="1206284"/>
                    <a:pt x="754678" y="1206122"/>
                    <a:pt x="754678" y="1206219"/>
                  </a:cubicBezTo>
                  <a:cubicBezTo>
                    <a:pt x="754484" y="1206866"/>
                    <a:pt x="754484" y="1206025"/>
                    <a:pt x="754419" y="1206219"/>
                  </a:cubicBezTo>
                  <a:cubicBezTo>
                    <a:pt x="754419" y="1206381"/>
                    <a:pt x="754322" y="1206446"/>
                    <a:pt x="754322" y="1206607"/>
                  </a:cubicBezTo>
                  <a:lnTo>
                    <a:pt x="754096" y="1206446"/>
                  </a:lnTo>
                  <a:cubicBezTo>
                    <a:pt x="754096" y="1206381"/>
                    <a:pt x="754096" y="1206284"/>
                    <a:pt x="754096" y="1206122"/>
                  </a:cubicBezTo>
                  <a:cubicBezTo>
                    <a:pt x="754096" y="1206025"/>
                    <a:pt x="753999" y="1206219"/>
                    <a:pt x="753999" y="1206446"/>
                  </a:cubicBezTo>
                  <a:cubicBezTo>
                    <a:pt x="752414" y="1205217"/>
                    <a:pt x="750344" y="1203632"/>
                    <a:pt x="746884" y="1202985"/>
                  </a:cubicBezTo>
                  <a:lnTo>
                    <a:pt x="746787" y="1202888"/>
                  </a:lnTo>
                  <a:cubicBezTo>
                    <a:pt x="746464" y="1202403"/>
                    <a:pt x="746043" y="1201983"/>
                    <a:pt x="745817" y="1201659"/>
                  </a:cubicBezTo>
                  <a:cubicBezTo>
                    <a:pt x="745817" y="1201562"/>
                    <a:pt x="745655" y="1201239"/>
                    <a:pt x="745299" y="1200754"/>
                  </a:cubicBezTo>
                  <a:cubicBezTo>
                    <a:pt x="744814" y="1199913"/>
                    <a:pt x="744329" y="1199331"/>
                    <a:pt x="743812" y="1198910"/>
                  </a:cubicBezTo>
                  <a:cubicBezTo>
                    <a:pt x="744232" y="1199654"/>
                    <a:pt x="744652" y="1200333"/>
                    <a:pt x="745073" y="1200980"/>
                  </a:cubicBezTo>
                  <a:cubicBezTo>
                    <a:pt x="744652" y="1200592"/>
                    <a:pt x="743973" y="1199751"/>
                    <a:pt x="743909" y="1200010"/>
                  </a:cubicBezTo>
                  <a:cubicBezTo>
                    <a:pt x="743423" y="1199428"/>
                    <a:pt x="743003" y="1198910"/>
                    <a:pt x="742486" y="1198328"/>
                  </a:cubicBezTo>
                  <a:cubicBezTo>
                    <a:pt x="741839" y="1197358"/>
                    <a:pt x="741160" y="1196258"/>
                    <a:pt x="740513" y="1195353"/>
                  </a:cubicBezTo>
                  <a:lnTo>
                    <a:pt x="740577" y="1195450"/>
                  </a:lnTo>
                  <a:cubicBezTo>
                    <a:pt x="740577" y="1195353"/>
                    <a:pt x="740513" y="1195191"/>
                    <a:pt x="740416" y="1195126"/>
                  </a:cubicBezTo>
                  <a:cubicBezTo>
                    <a:pt x="740675" y="1195126"/>
                    <a:pt x="740772" y="1195126"/>
                    <a:pt x="740254" y="1194447"/>
                  </a:cubicBezTo>
                  <a:cubicBezTo>
                    <a:pt x="740254" y="1194609"/>
                    <a:pt x="740351" y="1194771"/>
                    <a:pt x="740416" y="1195126"/>
                  </a:cubicBezTo>
                  <a:lnTo>
                    <a:pt x="740351" y="1195126"/>
                  </a:lnTo>
                  <a:cubicBezTo>
                    <a:pt x="739995" y="1194447"/>
                    <a:pt x="739607" y="1193865"/>
                    <a:pt x="739349" y="1193283"/>
                  </a:cubicBezTo>
                  <a:cubicBezTo>
                    <a:pt x="739090" y="1192798"/>
                    <a:pt x="739284" y="1192636"/>
                    <a:pt x="739510" y="1192539"/>
                  </a:cubicBezTo>
                  <a:close/>
                  <a:moveTo>
                    <a:pt x="264778" y="1304827"/>
                  </a:moveTo>
                  <a:cubicBezTo>
                    <a:pt x="264875" y="1304633"/>
                    <a:pt x="264778" y="1304633"/>
                    <a:pt x="264034" y="1304892"/>
                  </a:cubicBezTo>
                  <a:cubicBezTo>
                    <a:pt x="264293" y="1304827"/>
                    <a:pt x="264454" y="1304827"/>
                    <a:pt x="264778" y="1304827"/>
                  </a:cubicBezTo>
                  <a:close/>
                  <a:moveTo>
                    <a:pt x="263290" y="1296774"/>
                  </a:moveTo>
                  <a:cubicBezTo>
                    <a:pt x="262805" y="1296709"/>
                    <a:pt x="262288" y="1296612"/>
                    <a:pt x="261641" y="1296451"/>
                  </a:cubicBezTo>
                  <a:cubicBezTo>
                    <a:pt x="262643" y="1296871"/>
                    <a:pt x="262870" y="1296871"/>
                    <a:pt x="263290" y="1296774"/>
                  </a:cubicBezTo>
                  <a:close/>
                  <a:moveTo>
                    <a:pt x="284312" y="1282221"/>
                  </a:moveTo>
                  <a:lnTo>
                    <a:pt x="284829" y="1283385"/>
                  </a:lnTo>
                  <a:lnTo>
                    <a:pt x="284991" y="1283547"/>
                  </a:lnTo>
                  <a:cubicBezTo>
                    <a:pt x="284829" y="1283191"/>
                    <a:pt x="284732" y="1282867"/>
                    <a:pt x="284571" y="1282544"/>
                  </a:cubicBezTo>
                  <a:cubicBezTo>
                    <a:pt x="284312" y="1282059"/>
                    <a:pt x="284312" y="1282059"/>
                    <a:pt x="284312" y="1282221"/>
                  </a:cubicBezTo>
                  <a:close/>
                  <a:moveTo>
                    <a:pt x="292526" y="1331217"/>
                  </a:moveTo>
                  <a:cubicBezTo>
                    <a:pt x="292429" y="1331379"/>
                    <a:pt x="291103" y="1330635"/>
                    <a:pt x="290683" y="1330150"/>
                  </a:cubicBezTo>
                  <a:cubicBezTo>
                    <a:pt x="290845" y="1330473"/>
                    <a:pt x="291039" y="1330732"/>
                    <a:pt x="291103" y="1330991"/>
                  </a:cubicBezTo>
                  <a:cubicBezTo>
                    <a:pt x="291200" y="1331637"/>
                    <a:pt x="290683" y="1331379"/>
                    <a:pt x="290845" y="1332220"/>
                  </a:cubicBezTo>
                  <a:cubicBezTo>
                    <a:pt x="290845" y="1332381"/>
                    <a:pt x="290683" y="1332381"/>
                    <a:pt x="290618" y="1332284"/>
                  </a:cubicBezTo>
                  <a:cubicBezTo>
                    <a:pt x="290521" y="1332284"/>
                    <a:pt x="290360" y="1332058"/>
                    <a:pt x="290360" y="1332058"/>
                  </a:cubicBezTo>
                  <a:cubicBezTo>
                    <a:pt x="290360" y="1332478"/>
                    <a:pt x="290457" y="1333060"/>
                    <a:pt x="289939" y="1332543"/>
                  </a:cubicBezTo>
                  <a:cubicBezTo>
                    <a:pt x="289713" y="1332381"/>
                    <a:pt x="289616" y="1332640"/>
                    <a:pt x="289551" y="1332963"/>
                  </a:cubicBezTo>
                  <a:cubicBezTo>
                    <a:pt x="289551" y="1333125"/>
                    <a:pt x="289195" y="1332802"/>
                    <a:pt x="288969" y="1332640"/>
                  </a:cubicBezTo>
                  <a:cubicBezTo>
                    <a:pt x="288872" y="1333610"/>
                    <a:pt x="288775" y="1333610"/>
                    <a:pt x="287869" y="1332058"/>
                  </a:cubicBezTo>
                  <a:cubicBezTo>
                    <a:pt x="287966" y="1332381"/>
                    <a:pt x="287966" y="1332802"/>
                    <a:pt x="287966" y="1332963"/>
                  </a:cubicBezTo>
                  <a:cubicBezTo>
                    <a:pt x="287966" y="1333222"/>
                    <a:pt x="288063" y="1333869"/>
                    <a:pt x="287708" y="1333125"/>
                  </a:cubicBezTo>
                  <a:cubicBezTo>
                    <a:pt x="287708" y="1333060"/>
                    <a:pt x="287643" y="1333060"/>
                    <a:pt x="287643" y="1333125"/>
                  </a:cubicBezTo>
                  <a:cubicBezTo>
                    <a:pt x="287643" y="1334128"/>
                    <a:pt x="287061" y="1333546"/>
                    <a:pt x="286899" y="1334031"/>
                  </a:cubicBezTo>
                  <a:cubicBezTo>
                    <a:pt x="286802" y="1334192"/>
                    <a:pt x="286640" y="1334128"/>
                    <a:pt x="286479" y="1334031"/>
                  </a:cubicBezTo>
                  <a:cubicBezTo>
                    <a:pt x="286317" y="1333966"/>
                    <a:pt x="286058" y="1333287"/>
                    <a:pt x="285994" y="1333966"/>
                  </a:cubicBezTo>
                  <a:cubicBezTo>
                    <a:pt x="285735" y="1333384"/>
                    <a:pt x="285638" y="1333966"/>
                    <a:pt x="285476" y="1333804"/>
                  </a:cubicBezTo>
                  <a:cubicBezTo>
                    <a:pt x="285217" y="1333546"/>
                    <a:pt x="285153" y="1334128"/>
                    <a:pt x="284991" y="1334031"/>
                  </a:cubicBezTo>
                  <a:cubicBezTo>
                    <a:pt x="284894" y="1334031"/>
                    <a:pt x="284829" y="1334031"/>
                    <a:pt x="284829" y="1334128"/>
                  </a:cubicBezTo>
                  <a:cubicBezTo>
                    <a:pt x="284894" y="1335357"/>
                    <a:pt x="284571" y="1335033"/>
                    <a:pt x="284312" y="1334936"/>
                  </a:cubicBezTo>
                  <a:cubicBezTo>
                    <a:pt x="283827" y="1334775"/>
                    <a:pt x="283827" y="1334710"/>
                    <a:pt x="283568" y="1335130"/>
                  </a:cubicBezTo>
                  <a:cubicBezTo>
                    <a:pt x="283503" y="1335357"/>
                    <a:pt x="283406" y="1335615"/>
                    <a:pt x="283245" y="1335033"/>
                  </a:cubicBezTo>
                  <a:cubicBezTo>
                    <a:pt x="283245" y="1334936"/>
                    <a:pt x="283083" y="1334936"/>
                    <a:pt x="283083" y="1335033"/>
                  </a:cubicBezTo>
                  <a:cubicBezTo>
                    <a:pt x="282986" y="1335518"/>
                    <a:pt x="282824" y="1335518"/>
                    <a:pt x="282662" y="1335454"/>
                  </a:cubicBezTo>
                  <a:cubicBezTo>
                    <a:pt x="282501" y="1335357"/>
                    <a:pt x="282339" y="1335518"/>
                    <a:pt x="282177" y="1335615"/>
                  </a:cubicBezTo>
                  <a:cubicBezTo>
                    <a:pt x="282016" y="1335680"/>
                    <a:pt x="281854" y="1335777"/>
                    <a:pt x="281660" y="1335777"/>
                  </a:cubicBezTo>
                  <a:cubicBezTo>
                    <a:pt x="279267" y="1334613"/>
                    <a:pt x="277358" y="1333546"/>
                    <a:pt x="275127" y="1334128"/>
                  </a:cubicBezTo>
                  <a:cubicBezTo>
                    <a:pt x="275127" y="1334031"/>
                    <a:pt x="275062" y="1333966"/>
                    <a:pt x="275062" y="1333966"/>
                  </a:cubicBezTo>
                  <a:cubicBezTo>
                    <a:pt x="274965" y="1333966"/>
                    <a:pt x="274868" y="1333804"/>
                    <a:pt x="274804" y="1333804"/>
                  </a:cubicBezTo>
                  <a:cubicBezTo>
                    <a:pt x="274707" y="1333804"/>
                    <a:pt x="274642" y="1333869"/>
                    <a:pt x="274480" y="1334031"/>
                  </a:cubicBezTo>
                  <a:cubicBezTo>
                    <a:pt x="274124" y="1334451"/>
                    <a:pt x="273963" y="1334354"/>
                    <a:pt x="274221" y="1333384"/>
                  </a:cubicBezTo>
                  <a:cubicBezTo>
                    <a:pt x="274286" y="1333222"/>
                    <a:pt x="274221" y="1333060"/>
                    <a:pt x="274124" y="1332802"/>
                  </a:cubicBezTo>
                  <a:cubicBezTo>
                    <a:pt x="273963" y="1333222"/>
                    <a:pt x="273801" y="1333610"/>
                    <a:pt x="273575" y="1334192"/>
                  </a:cubicBezTo>
                  <a:cubicBezTo>
                    <a:pt x="273478" y="1334031"/>
                    <a:pt x="273381" y="1333869"/>
                    <a:pt x="273316" y="1333707"/>
                  </a:cubicBezTo>
                  <a:cubicBezTo>
                    <a:pt x="273154" y="1334031"/>
                    <a:pt x="272992" y="1333966"/>
                    <a:pt x="272734" y="1334031"/>
                  </a:cubicBezTo>
                  <a:cubicBezTo>
                    <a:pt x="272475" y="1334192"/>
                    <a:pt x="272313" y="1334128"/>
                    <a:pt x="272313" y="1333707"/>
                  </a:cubicBezTo>
                  <a:cubicBezTo>
                    <a:pt x="272313" y="1333610"/>
                    <a:pt x="272216" y="1333610"/>
                    <a:pt x="272216" y="1333610"/>
                  </a:cubicBezTo>
                  <a:cubicBezTo>
                    <a:pt x="271828" y="1334031"/>
                    <a:pt x="271666" y="1333707"/>
                    <a:pt x="271408" y="1333449"/>
                  </a:cubicBezTo>
                  <a:cubicBezTo>
                    <a:pt x="271311" y="1333384"/>
                    <a:pt x="271246" y="1333222"/>
                    <a:pt x="271084" y="1333222"/>
                  </a:cubicBezTo>
                  <a:cubicBezTo>
                    <a:pt x="270341" y="1333384"/>
                    <a:pt x="270341" y="1333384"/>
                    <a:pt x="270341" y="1332220"/>
                  </a:cubicBezTo>
                  <a:cubicBezTo>
                    <a:pt x="270341" y="1332123"/>
                    <a:pt x="270243" y="1332058"/>
                    <a:pt x="270243" y="1332058"/>
                  </a:cubicBezTo>
                  <a:cubicBezTo>
                    <a:pt x="269758" y="1332802"/>
                    <a:pt x="269597" y="1332543"/>
                    <a:pt x="269338" y="1332640"/>
                  </a:cubicBezTo>
                  <a:cubicBezTo>
                    <a:pt x="269015" y="1332705"/>
                    <a:pt x="268853" y="1332640"/>
                    <a:pt x="268594" y="1332640"/>
                  </a:cubicBezTo>
                  <a:cubicBezTo>
                    <a:pt x="268432" y="1332640"/>
                    <a:pt x="268853" y="1331799"/>
                    <a:pt x="268335" y="1332284"/>
                  </a:cubicBezTo>
                  <a:cubicBezTo>
                    <a:pt x="268432" y="1331961"/>
                    <a:pt x="268497" y="1331637"/>
                    <a:pt x="268594" y="1331314"/>
                  </a:cubicBezTo>
                  <a:cubicBezTo>
                    <a:pt x="268335" y="1331379"/>
                    <a:pt x="267850" y="1331896"/>
                    <a:pt x="267365" y="1332284"/>
                  </a:cubicBezTo>
                  <a:cubicBezTo>
                    <a:pt x="265683" y="1330214"/>
                    <a:pt x="264357" y="1328242"/>
                    <a:pt x="262805" y="1326495"/>
                  </a:cubicBezTo>
                  <a:cubicBezTo>
                    <a:pt x="260477" y="1323940"/>
                    <a:pt x="258148" y="1321385"/>
                    <a:pt x="257178" y="1318313"/>
                  </a:cubicBezTo>
                  <a:cubicBezTo>
                    <a:pt x="256919" y="1317569"/>
                    <a:pt x="256822" y="1316825"/>
                    <a:pt x="256660" y="1316081"/>
                  </a:cubicBezTo>
                  <a:cubicBezTo>
                    <a:pt x="256822" y="1315984"/>
                    <a:pt x="257178" y="1315726"/>
                    <a:pt x="257404" y="1315661"/>
                  </a:cubicBezTo>
                  <a:cubicBezTo>
                    <a:pt x="258310" y="1315241"/>
                    <a:pt x="258989" y="1314917"/>
                    <a:pt x="259636" y="1314432"/>
                  </a:cubicBezTo>
                  <a:cubicBezTo>
                    <a:pt x="259248" y="1314594"/>
                    <a:pt x="258827" y="1314756"/>
                    <a:pt x="258310" y="1314917"/>
                  </a:cubicBezTo>
                  <a:cubicBezTo>
                    <a:pt x="257986" y="1315241"/>
                    <a:pt x="257339" y="1315564"/>
                    <a:pt x="256660" y="1315920"/>
                  </a:cubicBezTo>
                  <a:lnTo>
                    <a:pt x="256596" y="1315499"/>
                  </a:lnTo>
                  <a:lnTo>
                    <a:pt x="257016" y="1315338"/>
                  </a:lnTo>
                  <a:cubicBezTo>
                    <a:pt x="257242" y="1315176"/>
                    <a:pt x="257501" y="1314982"/>
                    <a:pt x="257825" y="1314820"/>
                  </a:cubicBezTo>
                  <a:lnTo>
                    <a:pt x="257922" y="1314820"/>
                  </a:lnTo>
                  <a:cubicBezTo>
                    <a:pt x="257986" y="1314820"/>
                    <a:pt x="257986" y="1314820"/>
                    <a:pt x="258083" y="1314820"/>
                  </a:cubicBezTo>
                  <a:cubicBezTo>
                    <a:pt x="258245" y="1314594"/>
                    <a:pt x="258504" y="1314335"/>
                    <a:pt x="258665" y="1314076"/>
                  </a:cubicBezTo>
                  <a:cubicBezTo>
                    <a:pt x="257922" y="1314432"/>
                    <a:pt x="257081" y="1314756"/>
                    <a:pt x="256337" y="1314982"/>
                  </a:cubicBezTo>
                  <a:cubicBezTo>
                    <a:pt x="256078" y="1314335"/>
                    <a:pt x="255755" y="1313753"/>
                    <a:pt x="255173" y="1313268"/>
                  </a:cubicBezTo>
                  <a:cubicBezTo>
                    <a:pt x="255431" y="1311101"/>
                    <a:pt x="255755" y="1308869"/>
                    <a:pt x="252876" y="1307446"/>
                  </a:cubicBezTo>
                  <a:lnTo>
                    <a:pt x="253264" y="1307220"/>
                  </a:lnTo>
                  <a:cubicBezTo>
                    <a:pt x="254008" y="1306800"/>
                    <a:pt x="253588" y="1306800"/>
                    <a:pt x="253038" y="1306800"/>
                  </a:cubicBezTo>
                  <a:cubicBezTo>
                    <a:pt x="253200" y="1306703"/>
                    <a:pt x="253264" y="1306541"/>
                    <a:pt x="253426" y="1306476"/>
                  </a:cubicBezTo>
                  <a:cubicBezTo>
                    <a:pt x="253588" y="1306379"/>
                    <a:pt x="253944" y="1306056"/>
                    <a:pt x="253847" y="1305959"/>
                  </a:cubicBezTo>
                  <a:cubicBezTo>
                    <a:pt x="253782" y="1305894"/>
                    <a:pt x="253523" y="1305797"/>
                    <a:pt x="253588" y="1305797"/>
                  </a:cubicBezTo>
                  <a:cubicBezTo>
                    <a:pt x="254105" y="1305635"/>
                    <a:pt x="253944" y="1305571"/>
                    <a:pt x="254105" y="1305377"/>
                  </a:cubicBezTo>
                  <a:cubicBezTo>
                    <a:pt x="254267" y="1305312"/>
                    <a:pt x="254429" y="1305150"/>
                    <a:pt x="254526" y="1305053"/>
                  </a:cubicBezTo>
                  <a:cubicBezTo>
                    <a:pt x="254590" y="1304892"/>
                    <a:pt x="254590" y="1304989"/>
                    <a:pt x="253685" y="1304989"/>
                  </a:cubicBezTo>
                  <a:cubicBezTo>
                    <a:pt x="253523" y="1304989"/>
                    <a:pt x="253264" y="1304989"/>
                    <a:pt x="253200" y="1304989"/>
                  </a:cubicBezTo>
                  <a:cubicBezTo>
                    <a:pt x="253038" y="1304892"/>
                    <a:pt x="252941" y="1304827"/>
                    <a:pt x="252876" y="1304827"/>
                  </a:cubicBezTo>
                  <a:cubicBezTo>
                    <a:pt x="253588" y="1304568"/>
                    <a:pt x="253685" y="1304568"/>
                    <a:pt x="255173" y="1304245"/>
                  </a:cubicBezTo>
                  <a:cubicBezTo>
                    <a:pt x="255108" y="1303986"/>
                    <a:pt x="254267" y="1304148"/>
                    <a:pt x="253523" y="1304245"/>
                  </a:cubicBezTo>
                  <a:lnTo>
                    <a:pt x="253103" y="1304083"/>
                  </a:lnTo>
                  <a:cubicBezTo>
                    <a:pt x="253426" y="1303824"/>
                    <a:pt x="254590" y="1303663"/>
                    <a:pt x="254364" y="1303404"/>
                  </a:cubicBezTo>
                  <a:cubicBezTo>
                    <a:pt x="253782" y="1303307"/>
                    <a:pt x="252876" y="1303501"/>
                    <a:pt x="252521" y="1303242"/>
                  </a:cubicBezTo>
                  <a:cubicBezTo>
                    <a:pt x="252197" y="1302919"/>
                    <a:pt x="252456" y="1302757"/>
                    <a:pt x="253685" y="1302498"/>
                  </a:cubicBezTo>
                  <a:cubicBezTo>
                    <a:pt x="253847" y="1302498"/>
                    <a:pt x="254008" y="1302498"/>
                    <a:pt x="254590" y="1302401"/>
                  </a:cubicBezTo>
                  <a:cubicBezTo>
                    <a:pt x="253944" y="1302337"/>
                    <a:pt x="252876" y="1302498"/>
                    <a:pt x="252941" y="1302240"/>
                  </a:cubicBezTo>
                  <a:cubicBezTo>
                    <a:pt x="253038" y="1302013"/>
                    <a:pt x="252779" y="1301819"/>
                    <a:pt x="252521" y="1301657"/>
                  </a:cubicBezTo>
                  <a:cubicBezTo>
                    <a:pt x="252359" y="1301593"/>
                    <a:pt x="253264" y="1301431"/>
                    <a:pt x="252618" y="1301334"/>
                  </a:cubicBezTo>
                  <a:cubicBezTo>
                    <a:pt x="252294" y="1301237"/>
                    <a:pt x="252036" y="1301172"/>
                    <a:pt x="251874" y="1301075"/>
                  </a:cubicBezTo>
                  <a:cubicBezTo>
                    <a:pt x="251777" y="1301011"/>
                    <a:pt x="251712" y="1301011"/>
                    <a:pt x="251615" y="1300914"/>
                  </a:cubicBezTo>
                  <a:cubicBezTo>
                    <a:pt x="251939" y="1300849"/>
                    <a:pt x="252359" y="1300752"/>
                    <a:pt x="252779" y="1300687"/>
                  </a:cubicBezTo>
                  <a:cubicBezTo>
                    <a:pt x="252682" y="1300590"/>
                    <a:pt x="252682" y="1300590"/>
                    <a:pt x="252682" y="1300590"/>
                  </a:cubicBezTo>
                  <a:cubicBezTo>
                    <a:pt x="252456" y="1300493"/>
                    <a:pt x="252197" y="1300428"/>
                    <a:pt x="252197" y="1300267"/>
                  </a:cubicBezTo>
                  <a:cubicBezTo>
                    <a:pt x="252359" y="1299685"/>
                    <a:pt x="252359" y="1299685"/>
                    <a:pt x="251453" y="1299167"/>
                  </a:cubicBezTo>
                  <a:cubicBezTo>
                    <a:pt x="251777" y="1299102"/>
                    <a:pt x="252100" y="1299005"/>
                    <a:pt x="252521" y="1298941"/>
                  </a:cubicBezTo>
                  <a:cubicBezTo>
                    <a:pt x="252294" y="1298844"/>
                    <a:pt x="252100" y="1298682"/>
                    <a:pt x="251874" y="1298682"/>
                  </a:cubicBezTo>
                  <a:cubicBezTo>
                    <a:pt x="251453" y="1298617"/>
                    <a:pt x="251356" y="1298617"/>
                    <a:pt x="251356" y="1298520"/>
                  </a:cubicBezTo>
                  <a:cubicBezTo>
                    <a:pt x="251356" y="1298423"/>
                    <a:pt x="251453" y="1298262"/>
                    <a:pt x="251292" y="1298197"/>
                  </a:cubicBezTo>
                  <a:cubicBezTo>
                    <a:pt x="250807" y="1297938"/>
                    <a:pt x="251033" y="1297679"/>
                    <a:pt x="251195" y="1297453"/>
                  </a:cubicBezTo>
                  <a:cubicBezTo>
                    <a:pt x="251292" y="1297356"/>
                    <a:pt x="251615" y="1297194"/>
                    <a:pt x="251518" y="1297097"/>
                  </a:cubicBezTo>
                  <a:cubicBezTo>
                    <a:pt x="251453" y="1296936"/>
                    <a:pt x="251356" y="1296871"/>
                    <a:pt x="251777" y="1296774"/>
                  </a:cubicBezTo>
                  <a:cubicBezTo>
                    <a:pt x="251874" y="1296774"/>
                    <a:pt x="251874" y="1296709"/>
                    <a:pt x="251874" y="1296709"/>
                  </a:cubicBezTo>
                  <a:cubicBezTo>
                    <a:pt x="250710" y="1296354"/>
                    <a:pt x="251615" y="1296127"/>
                    <a:pt x="251356" y="1295868"/>
                  </a:cubicBezTo>
                  <a:cubicBezTo>
                    <a:pt x="251130" y="1295610"/>
                    <a:pt x="251615" y="1295383"/>
                    <a:pt x="251777" y="1295028"/>
                  </a:cubicBezTo>
                  <a:cubicBezTo>
                    <a:pt x="252036" y="1295028"/>
                    <a:pt x="252294" y="1295125"/>
                    <a:pt x="252521" y="1295125"/>
                  </a:cubicBezTo>
                  <a:cubicBezTo>
                    <a:pt x="252100" y="1294866"/>
                    <a:pt x="252618" y="1294704"/>
                    <a:pt x="252521" y="1294542"/>
                  </a:cubicBezTo>
                  <a:cubicBezTo>
                    <a:pt x="252521" y="1294542"/>
                    <a:pt x="252359" y="1294478"/>
                    <a:pt x="252294" y="1294381"/>
                  </a:cubicBezTo>
                  <a:cubicBezTo>
                    <a:pt x="252618" y="1294381"/>
                    <a:pt x="252876" y="1294381"/>
                    <a:pt x="253264" y="1294381"/>
                  </a:cubicBezTo>
                  <a:cubicBezTo>
                    <a:pt x="253200" y="1294284"/>
                    <a:pt x="253038" y="1294219"/>
                    <a:pt x="253038" y="1294122"/>
                  </a:cubicBezTo>
                  <a:cubicBezTo>
                    <a:pt x="253038" y="1294057"/>
                    <a:pt x="253103" y="1294057"/>
                    <a:pt x="253200" y="1293960"/>
                  </a:cubicBezTo>
                  <a:cubicBezTo>
                    <a:pt x="253362" y="1294057"/>
                    <a:pt x="253588" y="1294122"/>
                    <a:pt x="253782" y="1294122"/>
                  </a:cubicBezTo>
                  <a:cubicBezTo>
                    <a:pt x="253944" y="1294219"/>
                    <a:pt x="254008" y="1294284"/>
                    <a:pt x="254170" y="1294381"/>
                  </a:cubicBezTo>
                  <a:cubicBezTo>
                    <a:pt x="254849" y="1294284"/>
                    <a:pt x="254687" y="1294219"/>
                    <a:pt x="254267" y="1293960"/>
                  </a:cubicBezTo>
                  <a:cubicBezTo>
                    <a:pt x="253847" y="1293799"/>
                    <a:pt x="253523" y="1293637"/>
                    <a:pt x="253038" y="1293475"/>
                  </a:cubicBezTo>
                  <a:cubicBezTo>
                    <a:pt x="252294" y="1293216"/>
                    <a:pt x="252100" y="1293055"/>
                    <a:pt x="252682" y="1292893"/>
                  </a:cubicBezTo>
                  <a:cubicBezTo>
                    <a:pt x="252876" y="1292893"/>
                    <a:pt x="252682" y="1292634"/>
                    <a:pt x="252521" y="1292473"/>
                  </a:cubicBezTo>
                  <a:cubicBezTo>
                    <a:pt x="252100" y="1292052"/>
                    <a:pt x="252036" y="1292052"/>
                    <a:pt x="253200" y="1292052"/>
                  </a:cubicBezTo>
                  <a:lnTo>
                    <a:pt x="252036" y="1291470"/>
                  </a:lnTo>
                  <a:cubicBezTo>
                    <a:pt x="252456" y="1291470"/>
                    <a:pt x="252779" y="1291470"/>
                    <a:pt x="252779" y="1291470"/>
                  </a:cubicBezTo>
                  <a:cubicBezTo>
                    <a:pt x="252521" y="1291244"/>
                    <a:pt x="253264" y="1291147"/>
                    <a:pt x="252779" y="1290823"/>
                  </a:cubicBezTo>
                  <a:cubicBezTo>
                    <a:pt x="252359" y="1290500"/>
                    <a:pt x="253426" y="1290823"/>
                    <a:pt x="253103" y="1290662"/>
                  </a:cubicBezTo>
                  <a:cubicBezTo>
                    <a:pt x="252876" y="1290500"/>
                    <a:pt x="252876" y="1290403"/>
                    <a:pt x="252941" y="1290338"/>
                  </a:cubicBezTo>
                  <a:cubicBezTo>
                    <a:pt x="253264" y="1290144"/>
                    <a:pt x="253362" y="1289821"/>
                    <a:pt x="252682" y="1289336"/>
                  </a:cubicBezTo>
                  <a:cubicBezTo>
                    <a:pt x="253362" y="1289400"/>
                    <a:pt x="253782" y="1289594"/>
                    <a:pt x="254267" y="1289659"/>
                  </a:cubicBezTo>
                  <a:cubicBezTo>
                    <a:pt x="254170" y="1289594"/>
                    <a:pt x="254105" y="1289497"/>
                    <a:pt x="254008" y="1289400"/>
                  </a:cubicBezTo>
                  <a:cubicBezTo>
                    <a:pt x="253523" y="1289077"/>
                    <a:pt x="253523" y="1289012"/>
                    <a:pt x="253847" y="1288915"/>
                  </a:cubicBezTo>
                  <a:cubicBezTo>
                    <a:pt x="254590" y="1288753"/>
                    <a:pt x="254590" y="1288592"/>
                    <a:pt x="254170" y="1287913"/>
                  </a:cubicBezTo>
                  <a:lnTo>
                    <a:pt x="254364" y="1287848"/>
                  </a:lnTo>
                  <a:cubicBezTo>
                    <a:pt x="254590" y="1287913"/>
                    <a:pt x="254849" y="1287913"/>
                    <a:pt x="255011" y="1287913"/>
                  </a:cubicBezTo>
                  <a:cubicBezTo>
                    <a:pt x="255270" y="1287913"/>
                    <a:pt x="255334" y="1287913"/>
                    <a:pt x="255593" y="1287848"/>
                  </a:cubicBezTo>
                  <a:cubicBezTo>
                    <a:pt x="255334" y="1287751"/>
                    <a:pt x="255011" y="1287686"/>
                    <a:pt x="254849" y="1287589"/>
                  </a:cubicBezTo>
                  <a:lnTo>
                    <a:pt x="254752" y="1287589"/>
                  </a:lnTo>
                  <a:cubicBezTo>
                    <a:pt x="254946" y="1287427"/>
                    <a:pt x="255108" y="1287330"/>
                    <a:pt x="255270" y="1287169"/>
                  </a:cubicBezTo>
                  <a:cubicBezTo>
                    <a:pt x="255593" y="1287330"/>
                    <a:pt x="255852" y="1287589"/>
                    <a:pt x="256078" y="1287751"/>
                  </a:cubicBezTo>
                  <a:cubicBezTo>
                    <a:pt x="256434" y="1287848"/>
                    <a:pt x="256499" y="1287848"/>
                    <a:pt x="256078" y="1287524"/>
                  </a:cubicBezTo>
                  <a:cubicBezTo>
                    <a:pt x="255852" y="1287330"/>
                    <a:pt x="255593" y="1287169"/>
                    <a:pt x="255334" y="1287007"/>
                  </a:cubicBezTo>
                  <a:cubicBezTo>
                    <a:pt x="255852" y="1286522"/>
                    <a:pt x="256240" y="1286101"/>
                    <a:pt x="256240" y="1285358"/>
                  </a:cubicBezTo>
                  <a:cubicBezTo>
                    <a:pt x="256240" y="1284775"/>
                    <a:pt x="256078" y="1284129"/>
                    <a:pt x="255916" y="1283385"/>
                  </a:cubicBezTo>
                  <a:cubicBezTo>
                    <a:pt x="256078" y="1283288"/>
                    <a:pt x="256240" y="1283191"/>
                    <a:pt x="256337" y="1283126"/>
                  </a:cubicBezTo>
                  <a:lnTo>
                    <a:pt x="256919" y="1283385"/>
                  </a:lnTo>
                  <a:cubicBezTo>
                    <a:pt x="256822" y="1283191"/>
                    <a:pt x="256660" y="1282964"/>
                    <a:pt x="256596" y="1282803"/>
                  </a:cubicBezTo>
                  <a:lnTo>
                    <a:pt x="256822" y="1282447"/>
                  </a:lnTo>
                  <a:lnTo>
                    <a:pt x="257728" y="1283029"/>
                  </a:lnTo>
                  <a:lnTo>
                    <a:pt x="257825" y="1282964"/>
                  </a:lnTo>
                  <a:lnTo>
                    <a:pt x="256919" y="1282382"/>
                  </a:lnTo>
                  <a:cubicBezTo>
                    <a:pt x="257339" y="1281703"/>
                    <a:pt x="257825" y="1281056"/>
                    <a:pt x="258310" y="1280474"/>
                  </a:cubicBezTo>
                  <a:cubicBezTo>
                    <a:pt x="258504" y="1280539"/>
                    <a:pt x="258568" y="1280539"/>
                    <a:pt x="258730" y="1280733"/>
                  </a:cubicBezTo>
                  <a:lnTo>
                    <a:pt x="258407" y="1280377"/>
                  </a:lnTo>
                  <a:lnTo>
                    <a:pt x="259086" y="1279569"/>
                  </a:lnTo>
                  <a:lnTo>
                    <a:pt x="259151" y="1279569"/>
                  </a:lnTo>
                  <a:lnTo>
                    <a:pt x="259151" y="1279472"/>
                  </a:lnTo>
                  <a:lnTo>
                    <a:pt x="259797" y="1278663"/>
                  </a:lnTo>
                  <a:lnTo>
                    <a:pt x="259991" y="1278825"/>
                  </a:lnTo>
                  <a:cubicBezTo>
                    <a:pt x="260218" y="1278889"/>
                    <a:pt x="259991" y="1278663"/>
                    <a:pt x="259894" y="1278566"/>
                  </a:cubicBezTo>
                  <a:lnTo>
                    <a:pt x="259991" y="1278469"/>
                  </a:lnTo>
                  <a:cubicBezTo>
                    <a:pt x="260056" y="1278469"/>
                    <a:pt x="260056" y="1278469"/>
                    <a:pt x="260153" y="1278566"/>
                  </a:cubicBezTo>
                  <a:cubicBezTo>
                    <a:pt x="260218" y="1278663"/>
                    <a:pt x="260315" y="1278566"/>
                    <a:pt x="260218" y="1278566"/>
                  </a:cubicBezTo>
                  <a:lnTo>
                    <a:pt x="260153" y="1278307"/>
                  </a:lnTo>
                  <a:cubicBezTo>
                    <a:pt x="260962" y="1277499"/>
                    <a:pt x="261867" y="1276658"/>
                    <a:pt x="262708" y="1276011"/>
                  </a:cubicBezTo>
                  <a:cubicBezTo>
                    <a:pt x="262708" y="1276011"/>
                    <a:pt x="262805" y="1276011"/>
                    <a:pt x="262805" y="1276076"/>
                  </a:cubicBezTo>
                  <a:cubicBezTo>
                    <a:pt x="263452" y="1276496"/>
                    <a:pt x="263387" y="1276334"/>
                    <a:pt x="262967" y="1275752"/>
                  </a:cubicBezTo>
                  <a:lnTo>
                    <a:pt x="263452" y="1275332"/>
                  </a:lnTo>
                  <a:lnTo>
                    <a:pt x="263872" y="1275849"/>
                  </a:lnTo>
                  <a:lnTo>
                    <a:pt x="263614" y="1275170"/>
                  </a:lnTo>
                  <a:lnTo>
                    <a:pt x="264454" y="1274685"/>
                  </a:lnTo>
                  <a:cubicBezTo>
                    <a:pt x="264616" y="1274685"/>
                    <a:pt x="264778" y="1274588"/>
                    <a:pt x="264875" y="1274426"/>
                  </a:cubicBezTo>
                  <a:lnTo>
                    <a:pt x="265198" y="1274168"/>
                  </a:lnTo>
                  <a:lnTo>
                    <a:pt x="265845" y="1274847"/>
                  </a:lnTo>
                  <a:cubicBezTo>
                    <a:pt x="265845" y="1274847"/>
                    <a:pt x="265942" y="1274847"/>
                    <a:pt x="265942" y="1274750"/>
                  </a:cubicBezTo>
                  <a:cubicBezTo>
                    <a:pt x="265683" y="1274168"/>
                    <a:pt x="265619" y="1273844"/>
                    <a:pt x="265942" y="1273844"/>
                  </a:cubicBezTo>
                  <a:cubicBezTo>
                    <a:pt x="266007" y="1273844"/>
                    <a:pt x="266201" y="1274006"/>
                    <a:pt x="266363" y="1274103"/>
                  </a:cubicBezTo>
                  <a:cubicBezTo>
                    <a:pt x="266266" y="1274006"/>
                    <a:pt x="266266" y="1273844"/>
                    <a:pt x="266201" y="1273683"/>
                  </a:cubicBezTo>
                  <a:lnTo>
                    <a:pt x="266266" y="1273586"/>
                  </a:lnTo>
                  <a:cubicBezTo>
                    <a:pt x="266363" y="1273683"/>
                    <a:pt x="266363" y="1273586"/>
                    <a:pt x="266363" y="1273521"/>
                  </a:cubicBezTo>
                  <a:lnTo>
                    <a:pt x="266427" y="1273424"/>
                  </a:lnTo>
                  <a:cubicBezTo>
                    <a:pt x="266848" y="1273780"/>
                    <a:pt x="266686" y="1273424"/>
                    <a:pt x="266783" y="1273262"/>
                  </a:cubicBezTo>
                  <a:lnTo>
                    <a:pt x="267268" y="1273036"/>
                  </a:lnTo>
                  <a:lnTo>
                    <a:pt x="268853" y="1275106"/>
                  </a:lnTo>
                  <a:lnTo>
                    <a:pt x="268918" y="1275106"/>
                  </a:lnTo>
                  <a:cubicBezTo>
                    <a:pt x="268853" y="1275009"/>
                    <a:pt x="268756" y="1274847"/>
                    <a:pt x="268659" y="1274750"/>
                  </a:cubicBezTo>
                  <a:cubicBezTo>
                    <a:pt x="268335" y="1274006"/>
                    <a:pt x="268335" y="1274006"/>
                    <a:pt x="268659" y="1274265"/>
                  </a:cubicBezTo>
                  <a:cubicBezTo>
                    <a:pt x="269241" y="1274588"/>
                    <a:pt x="269435" y="1274523"/>
                    <a:pt x="269338" y="1274006"/>
                  </a:cubicBezTo>
                  <a:cubicBezTo>
                    <a:pt x="269338" y="1273941"/>
                    <a:pt x="269079" y="1273586"/>
                    <a:pt x="269079" y="1273424"/>
                  </a:cubicBezTo>
                  <a:cubicBezTo>
                    <a:pt x="269079" y="1273359"/>
                    <a:pt x="269241" y="1273424"/>
                    <a:pt x="269176" y="1273359"/>
                  </a:cubicBezTo>
                  <a:cubicBezTo>
                    <a:pt x="268918" y="1272842"/>
                    <a:pt x="269823" y="1273941"/>
                    <a:pt x="269338" y="1273100"/>
                  </a:cubicBezTo>
                  <a:cubicBezTo>
                    <a:pt x="269661" y="1273424"/>
                    <a:pt x="269241" y="1272518"/>
                    <a:pt x="269758" y="1273100"/>
                  </a:cubicBezTo>
                  <a:cubicBezTo>
                    <a:pt x="269823" y="1272842"/>
                    <a:pt x="269985" y="1272680"/>
                    <a:pt x="269985" y="1272260"/>
                  </a:cubicBezTo>
                  <a:cubicBezTo>
                    <a:pt x="269985" y="1272098"/>
                    <a:pt x="269920" y="1271936"/>
                    <a:pt x="270243" y="1272260"/>
                  </a:cubicBezTo>
                  <a:cubicBezTo>
                    <a:pt x="270341" y="1272357"/>
                    <a:pt x="270405" y="1272454"/>
                    <a:pt x="270405" y="1272357"/>
                  </a:cubicBezTo>
                  <a:cubicBezTo>
                    <a:pt x="270243" y="1271710"/>
                    <a:pt x="270826" y="1272260"/>
                    <a:pt x="270923" y="1271936"/>
                  </a:cubicBezTo>
                  <a:cubicBezTo>
                    <a:pt x="270826" y="1271774"/>
                    <a:pt x="270826" y="1271710"/>
                    <a:pt x="270826" y="1271516"/>
                  </a:cubicBezTo>
                  <a:lnTo>
                    <a:pt x="271505" y="1271289"/>
                  </a:lnTo>
                  <a:cubicBezTo>
                    <a:pt x="271569" y="1271354"/>
                    <a:pt x="271569" y="1271451"/>
                    <a:pt x="271666" y="1271516"/>
                  </a:cubicBezTo>
                  <a:cubicBezTo>
                    <a:pt x="271828" y="1271613"/>
                    <a:pt x="271731" y="1271451"/>
                    <a:pt x="271569" y="1271192"/>
                  </a:cubicBezTo>
                  <a:cubicBezTo>
                    <a:pt x="275644" y="1270125"/>
                    <a:pt x="279849" y="1270190"/>
                    <a:pt x="284085" y="1271289"/>
                  </a:cubicBezTo>
                  <a:cubicBezTo>
                    <a:pt x="284085" y="1271354"/>
                    <a:pt x="284150" y="1271354"/>
                    <a:pt x="284150" y="1271354"/>
                  </a:cubicBezTo>
                  <a:cubicBezTo>
                    <a:pt x="284409" y="1271871"/>
                    <a:pt x="284635" y="1272454"/>
                    <a:pt x="284894" y="1272777"/>
                  </a:cubicBezTo>
                  <a:cubicBezTo>
                    <a:pt x="284829" y="1272842"/>
                    <a:pt x="284894" y="1273197"/>
                    <a:pt x="285153" y="1273780"/>
                  </a:cubicBezTo>
                  <a:cubicBezTo>
                    <a:pt x="285476" y="1274685"/>
                    <a:pt x="285799" y="1275332"/>
                    <a:pt x="286155" y="1275914"/>
                  </a:cubicBezTo>
                  <a:cubicBezTo>
                    <a:pt x="285896" y="1275106"/>
                    <a:pt x="285638" y="1274329"/>
                    <a:pt x="285411" y="1273586"/>
                  </a:cubicBezTo>
                  <a:cubicBezTo>
                    <a:pt x="285735" y="1274103"/>
                    <a:pt x="286155" y="1275009"/>
                    <a:pt x="286220" y="1274847"/>
                  </a:cubicBezTo>
                  <a:cubicBezTo>
                    <a:pt x="286543" y="1275494"/>
                    <a:pt x="286802" y="1276076"/>
                    <a:pt x="287061" y="1276755"/>
                  </a:cubicBezTo>
                  <a:cubicBezTo>
                    <a:pt x="287481" y="1277919"/>
                    <a:pt x="287805" y="1279051"/>
                    <a:pt x="288225" y="1280151"/>
                  </a:cubicBezTo>
                  <a:lnTo>
                    <a:pt x="288128" y="1279989"/>
                  </a:lnTo>
                  <a:cubicBezTo>
                    <a:pt x="288128" y="1280054"/>
                    <a:pt x="288128" y="1280215"/>
                    <a:pt x="288225" y="1280312"/>
                  </a:cubicBezTo>
                  <a:cubicBezTo>
                    <a:pt x="288063" y="1280215"/>
                    <a:pt x="287966" y="1280215"/>
                    <a:pt x="288290" y="1280959"/>
                  </a:cubicBezTo>
                  <a:cubicBezTo>
                    <a:pt x="288290" y="1280798"/>
                    <a:pt x="288290" y="1280636"/>
                    <a:pt x="288225" y="1280312"/>
                  </a:cubicBezTo>
                  <a:lnTo>
                    <a:pt x="288290" y="1280312"/>
                  </a:lnTo>
                  <a:cubicBezTo>
                    <a:pt x="288548" y="1280959"/>
                    <a:pt x="288710" y="1281638"/>
                    <a:pt x="288872" y="1282285"/>
                  </a:cubicBezTo>
                  <a:cubicBezTo>
                    <a:pt x="288775" y="1282447"/>
                    <a:pt x="288613" y="1282544"/>
                    <a:pt x="288451" y="1282544"/>
                  </a:cubicBezTo>
                  <a:lnTo>
                    <a:pt x="288290" y="1282285"/>
                  </a:lnTo>
                  <a:lnTo>
                    <a:pt x="288387" y="1282544"/>
                  </a:lnTo>
                  <a:lnTo>
                    <a:pt x="288225" y="1282609"/>
                  </a:lnTo>
                  <a:cubicBezTo>
                    <a:pt x="287643" y="1281541"/>
                    <a:pt x="287546" y="1281477"/>
                    <a:pt x="287805" y="1282382"/>
                  </a:cubicBezTo>
                  <a:cubicBezTo>
                    <a:pt x="287546" y="1282059"/>
                    <a:pt x="287384" y="1281703"/>
                    <a:pt x="287125" y="1281315"/>
                  </a:cubicBezTo>
                  <a:cubicBezTo>
                    <a:pt x="287125" y="1281477"/>
                    <a:pt x="287222" y="1281703"/>
                    <a:pt x="287125" y="1281800"/>
                  </a:cubicBezTo>
                  <a:cubicBezTo>
                    <a:pt x="287061" y="1281962"/>
                    <a:pt x="286802" y="1281380"/>
                    <a:pt x="286543" y="1281056"/>
                  </a:cubicBezTo>
                  <a:cubicBezTo>
                    <a:pt x="286382" y="1280636"/>
                    <a:pt x="286317" y="1280151"/>
                    <a:pt x="285994" y="1279795"/>
                  </a:cubicBezTo>
                  <a:cubicBezTo>
                    <a:pt x="285994" y="1280054"/>
                    <a:pt x="286058" y="1280312"/>
                    <a:pt x="286058" y="1280733"/>
                  </a:cubicBezTo>
                  <a:cubicBezTo>
                    <a:pt x="286058" y="1280798"/>
                    <a:pt x="286220" y="1281218"/>
                    <a:pt x="286382" y="1281638"/>
                  </a:cubicBezTo>
                  <a:cubicBezTo>
                    <a:pt x="285896" y="1280798"/>
                    <a:pt x="285896" y="1281541"/>
                    <a:pt x="285056" y="1279310"/>
                  </a:cubicBezTo>
                  <a:cubicBezTo>
                    <a:pt x="285217" y="1279892"/>
                    <a:pt x="285314" y="1280215"/>
                    <a:pt x="285411" y="1280377"/>
                  </a:cubicBezTo>
                  <a:cubicBezTo>
                    <a:pt x="285411" y="1280636"/>
                    <a:pt x="285411" y="1280733"/>
                    <a:pt x="285411" y="1280798"/>
                  </a:cubicBezTo>
                  <a:cubicBezTo>
                    <a:pt x="285056" y="1280215"/>
                    <a:pt x="284732" y="1279633"/>
                    <a:pt x="284409" y="1278986"/>
                  </a:cubicBezTo>
                  <a:cubicBezTo>
                    <a:pt x="284571" y="1279472"/>
                    <a:pt x="284571" y="1279730"/>
                    <a:pt x="284732" y="1279989"/>
                  </a:cubicBezTo>
                  <a:cubicBezTo>
                    <a:pt x="284991" y="1280539"/>
                    <a:pt x="285153" y="1280959"/>
                    <a:pt x="285153" y="1281315"/>
                  </a:cubicBezTo>
                  <a:lnTo>
                    <a:pt x="285056" y="1281380"/>
                  </a:lnTo>
                  <a:lnTo>
                    <a:pt x="284150" y="1279730"/>
                  </a:lnTo>
                  <a:cubicBezTo>
                    <a:pt x="284409" y="1280312"/>
                    <a:pt x="284732" y="1280959"/>
                    <a:pt x="284991" y="1281638"/>
                  </a:cubicBezTo>
                  <a:cubicBezTo>
                    <a:pt x="284894" y="1281800"/>
                    <a:pt x="284894" y="1282059"/>
                    <a:pt x="284894" y="1282285"/>
                  </a:cubicBezTo>
                  <a:cubicBezTo>
                    <a:pt x="284732" y="1282124"/>
                    <a:pt x="284732" y="1282221"/>
                    <a:pt x="284829" y="1282544"/>
                  </a:cubicBezTo>
                  <a:cubicBezTo>
                    <a:pt x="284829" y="1282609"/>
                    <a:pt x="284829" y="1282706"/>
                    <a:pt x="284894" y="1282803"/>
                  </a:cubicBezTo>
                  <a:lnTo>
                    <a:pt x="283568" y="1283126"/>
                  </a:lnTo>
                  <a:lnTo>
                    <a:pt x="283406" y="1282867"/>
                  </a:lnTo>
                  <a:cubicBezTo>
                    <a:pt x="283503" y="1282964"/>
                    <a:pt x="283503" y="1283029"/>
                    <a:pt x="283503" y="1283126"/>
                  </a:cubicBezTo>
                  <a:lnTo>
                    <a:pt x="282986" y="1283288"/>
                  </a:lnTo>
                  <a:cubicBezTo>
                    <a:pt x="282824" y="1283288"/>
                    <a:pt x="282662" y="1283191"/>
                    <a:pt x="282501" y="1283191"/>
                  </a:cubicBezTo>
                  <a:lnTo>
                    <a:pt x="282404" y="1283126"/>
                  </a:lnTo>
                  <a:cubicBezTo>
                    <a:pt x="282339" y="1283029"/>
                    <a:pt x="282339" y="1283029"/>
                    <a:pt x="282242" y="1283029"/>
                  </a:cubicBezTo>
                  <a:lnTo>
                    <a:pt x="282339" y="1283191"/>
                  </a:lnTo>
                  <a:cubicBezTo>
                    <a:pt x="281854" y="1283191"/>
                    <a:pt x="281433" y="1283385"/>
                    <a:pt x="281078" y="1283708"/>
                  </a:cubicBezTo>
                  <a:cubicBezTo>
                    <a:pt x="280334" y="1283870"/>
                    <a:pt x="279525" y="1283870"/>
                    <a:pt x="278620" y="1283708"/>
                  </a:cubicBezTo>
                  <a:cubicBezTo>
                    <a:pt x="277941" y="1283126"/>
                    <a:pt x="277456" y="1282867"/>
                    <a:pt x="277197" y="1283029"/>
                  </a:cubicBezTo>
                  <a:cubicBezTo>
                    <a:pt x="275450" y="1284032"/>
                    <a:pt x="273219" y="1284678"/>
                    <a:pt x="273963" y="1288010"/>
                  </a:cubicBezTo>
                  <a:cubicBezTo>
                    <a:pt x="273963" y="1288074"/>
                    <a:pt x="274060" y="1288171"/>
                    <a:pt x="274060" y="1288171"/>
                  </a:cubicBezTo>
                  <a:cubicBezTo>
                    <a:pt x="273898" y="1288010"/>
                    <a:pt x="273736" y="1287913"/>
                    <a:pt x="273575" y="1287751"/>
                  </a:cubicBezTo>
                  <a:cubicBezTo>
                    <a:pt x="273736" y="1287913"/>
                    <a:pt x="273898" y="1288074"/>
                    <a:pt x="274060" y="1288268"/>
                  </a:cubicBezTo>
                  <a:lnTo>
                    <a:pt x="273898" y="1288268"/>
                  </a:lnTo>
                  <a:lnTo>
                    <a:pt x="273639" y="1288010"/>
                  </a:lnTo>
                  <a:cubicBezTo>
                    <a:pt x="273736" y="1288074"/>
                    <a:pt x="273736" y="1288171"/>
                    <a:pt x="273801" y="1288171"/>
                  </a:cubicBezTo>
                  <a:cubicBezTo>
                    <a:pt x="273575" y="1288171"/>
                    <a:pt x="273316" y="1288171"/>
                    <a:pt x="273057" y="1288171"/>
                  </a:cubicBezTo>
                  <a:lnTo>
                    <a:pt x="272798" y="1287913"/>
                  </a:lnTo>
                  <a:cubicBezTo>
                    <a:pt x="272734" y="1287848"/>
                    <a:pt x="272637" y="1287848"/>
                    <a:pt x="272475" y="1287751"/>
                  </a:cubicBezTo>
                  <a:cubicBezTo>
                    <a:pt x="272410" y="1287751"/>
                    <a:pt x="272313" y="1287686"/>
                    <a:pt x="272216" y="1287589"/>
                  </a:cubicBezTo>
                  <a:cubicBezTo>
                    <a:pt x="272313" y="1287751"/>
                    <a:pt x="272410" y="1287848"/>
                    <a:pt x="272475" y="1288010"/>
                  </a:cubicBezTo>
                  <a:lnTo>
                    <a:pt x="272734" y="1288268"/>
                  </a:lnTo>
                  <a:cubicBezTo>
                    <a:pt x="272572" y="1288268"/>
                    <a:pt x="272410" y="1288333"/>
                    <a:pt x="272216" y="1288430"/>
                  </a:cubicBezTo>
                  <a:lnTo>
                    <a:pt x="271990" y="1288268"/>
                  </a:lnTo>
                  <a:cubicBezTo>
                    <a:pt x="271731" y="1288074"/>
                    <a:pt x="271731" y="1288074"/>
                    <a:pt x="271569" y="1288074"/>
                  </a:cubicBezTo>
                  <a:cubicBezTo>
                    <a:pt x="271828" y="1288268"/>
                    <a:pt x="271893" y="1288430"/>
                    <a:pt x="272055" y="1288495"/>
                  </a:cubicBezTo>
                  <a:cubicBezTo>
                    <a:pt x="271893" y="1288592"/>
                    <a:pt x="271731" y="1288656"/>
                    <a:pt x="271666" y="1288818"/>
                  </a:cubicBezTo>
                  <a:cubicBezTo>
                    <a:pt x="271505" y="1288753"/>
                    <a:pt x="271408" y="1288656"/>
                    <a:pt x="271246" y="1288495"/>
                  </a:cubicBezTo>
                  <a:lnTo>
                    <a:pt x="271666" y="1288818"/>
                  </a:lnTo>
                  <a:cubicBezTo>
                    <a:pt x="271408" y="1289174"/>
                    <a:pt x="271311" y="1289756"/>
                    <a:pt x="271666" y="1290403"/>
                  </a:cubicBezTo>
                  <a:cubicBezTo>
                    <a:pt x="271311" y="1290823"/>
                    <a:pt x="270987" y="1291244"/>
                    <a:pt x="270664" y="1291664"/>
                  </a:cubicBezTo>
                  <a:cubicBezTo>
                    <a:pt x="270567" y="1291664"/>
                    <a:pt x="270341" y="1291664"/>
                    <a:pt x="270341" y="1291729"/>
                  </a:cubicBezTo>
                  <a:cubicBezTo>
                    <a:pt x="270341" y="1291729"/>
                    <a:pt x="270405" y="1291826"/>
                    <a:pt x="270502" y="1291890"/>
                  </a:cubicBezTo>
                  <a:lnTo>
                    <a:pt x="270405" y="1291987"/>
                  </a:lnTo>
                  <a:cubicBezTo>
                    <a:pt x="270341" y="1291987"/>
                    <a:pt x="270243" y="1291987"/>
                    <a:pt x="270405" y="1292052"/>
                  </a:cubicBezTo>
                  <a:lnTo>
                    <a:pt x="270082" y="1292731"/>
                  </a:lnTo>
                  <a:cubicBezTo>
                    <a:pt x="269597" y="1292473"/>
                    <a:pt x="269176" y="1292311"/>
                    <a:pt x="268756" y="1292052"/>
                  </a:cubicBezTo>
                  <a:cubicBezTo>
                    <a:pt x="269015" y="1292214"/>
                    <a:pt x="269176" y="1292408"/>
                    <a:pt x="269338" y="1292473"/>
                  </a:cubicBezTo>
                  <a:cubicBezTo>
                    <a:pt x="269597" y="1292570"/>
                    <a:pt x="269823" y="1292634"/>
                    <a:pt x="270146" y="1292731"/>
                  </a:cubicBezTo>
                  <a:cubicBezTo>
                    <a:pt x="269920" y="1293216"/>
                    <a:pt x="269758" y="1293734"/>
                    <a:pt x="269661" y="1294219"/>
                  </a:cubicBezTo>
                  <a:cubicBezTo>
                    <a:pt x="269435" y="1294122"/>
                    <a:pt x="269079" y="1293960"/>
                    <a:pt x="268756" y="1293896"/>
                  </a:cubicBezTo>
                  <a:cubicBezTo>
                    <a:pt x="269079" y="1294057"/>
                    <a:pt x="269435" y="1294122"/>
                    <a:pt x="269661" y="1294284"/>
                  </a:cubicBezTo>
                  <a:cubicBezTo>
                    <a:pt x="269597" y="1294866"/>
                    <a:pt x="269597" y="1295448"/>
                    <a:pt x="269758" y="1296030"/>
                  </a:cubicBezTo>
                  <a:cubicBezTo>
                    <a:pt x="269500" y="1295965"/>
                    <a:pt x="269176" y="1295965"/>
                    <a:pt x="268918" y="1295868"/>
                  </a:cubicBezTo>
                  <a:cubicBezTo>
                    <a:pt x="269241" y="1295965"/>
                    <a:pt x="269500" y="1296030"/>
                    <a:pt x="269758" y="1296030"/>
                  </a:cubicBezTo>
                  <a:lnTo>
                    <a:pt x="269823" y="1296030"/>
                  </a:lnTo>
                  <a:lnTo>
                    <a:pt x="269920" y="1296289"/>
                  </a:lnTo>
                  <a:lnTo>
                    <a:pt x="269985" y="1296289"/>
                  </a:lnTo>
                  <a:lnTo>
                    <a:pt x="270082" y="1296354"/>
                  </a:lnTo>
                  <a:cubicBezTo>
                    <a:pt x="269920" y="1296354"/>
                    <a:pt x="269661" y="1296354"/>
                    <a:pt x="269597" y="1296354"/>
                  </a:cubicBezTo>
                  <a:cubicBezTo>
                    <a:pt x="269435" y="1296354"/>
                    <a:pt x="269079" y="1296451"/>
                    <a:pt x="268853" y="1296548"/>
                  </a:cubicBezTo>
                  <a:cubicBezTo>
                    <a:pt x="268756" y="1296548"/>
                    <a:pt x="268594" y="1296548"/>
                    <a:pt x="268497" y="1296548"/>
                  </a:cubicBezTo>
                  <a:lnTo>
                    <a:pt x="268756" y="1296548"/>
                  </a:lnTo>
                  <a:cubicBezTo>
                    <a:pt x="269079" y="1296548"/>
                    <a:pt x="269338" y="1296612"/>
                    <a:pt x="269823" y="1296612"/>
                  </a:cubicBezTo>
                  <a:cubicBezTo>
                    <a:pt x="269823" y="1296709"/>
                    <a:pt x="270146" y="1296774"/>
                    <a:pt x="270243" y="1296774"/>
                  </a:cubicBezTo>
                  <a:cubicBezTo>
                    <a:pt x="270243" y="1296774"/>
                    <a:pt x="270146" y="1296774"/>
                    <a:pt x="269758" y="1296774"/>
                  </a:cubicBezTo>
                  <a:cubicBezTo>
                    <a:pt x="269661" y="1296774"/>
                    <a:pt x="269661" y="1296871"/>
                    <a:pt x="269661" y="1296871"/>
                  </a:cubicBezTo>
                  <a:lnTo>
                    <a:pt x="269758" y="1296871"/>
                  </a:lnTo>
                  <a:cubicBezTo>
                    <a:pt x="269758" y="1296871"/>
                    <a:pt x="269985" y="1296871"/>
                    <a:pt x="270243" y="1296871"/>
                  </a:cubicBezTo>
                  <a:lnTo>
                    <a:pt x="270341" y="1296871"/>
                  </a:lnTo>
                  <a:lnTo>
                    <a:pt x="270341" y="1296936"/>
                  </a:lnTo>
                  <a:cubicBezTo>
                    <a:pt x="270243" y="1296936"/>
                    <a:pt x="269985" y="1296936"/>
                    <a:pt x="269985" y="1296936"/>
                  </a:cubicBezTo>
                  <a:cubicBezTo>
                    <a:pt x="269920" y="1296936"/>
                    <a:pt x="269823" y="1296871"/>
                    <a:pt x="269758" y="1296871"/>
                  </a:cubicBezTo>
                  <a:cubicBezTo>
                    <a:pt x="269920" y="1296936"/>
                    <a:pt x="270243" y="1297033"/>
                    <a:pt x="269920" y="1297033"/>
                  </a:cubicBezTo>
                  <a:cubicBezTo>
                    <a:pt x="269435" y="1297033"/>
                    <a:pt x="269758" y="1297097"/>
                    <a:pt x="269920" y="1297194"/>
                  </a:cubicBezTo>
                  <a:cubicBezTo>
                    <a:pt x="270243" y="1297356"/>
                    <a:pt x="269015" y="1297194"/>
                    <a:pt x="268918" y="1297194"/>
                  </a:cubicBezTo>
                  <a:cubicBezTo>
                    <a:pt x="269435" y="1297291"/>
                    <a:pt x="270243" y="1297453"/>
                    <a:pt x="270341" y="1297518"/>
                  </a:cubicBezTo>
                  <a:cubicBezTo>
                    <a:pt x="270082" y="1297518"/>
                    <a:pt x="269823" y="1297518"/>
                    <a:pt x="269500" y="1297453"/>
                  </a:cubicBezTo>
                  <a:lnTo>
                    <a:pt x="270405" y="1297679"/>
                  </a:lnTo>
                  <a:cubicBezTo>
                    <a:pt x="270243" y="1297679"/>
                    <a:pt x="269985" y="1297679"/>
                    <a:pt x="269920" y="1297777"/>
                  </a:cubicBezTo>
                  <a:cubicBezTo>
                    <a:pt x="269661" y="1297777"/>
                    <a:pt x="271084" y="1297874"/>
                    <a:pt x="270146" y="1297938"/>
                  </a:cubicBezTo>
                  <a:cubicBezTo>
                    <a:pt x="269823" y="1297938"/>
                    <a:pt x="269985" y="1298035"/>
                    <a:pt x="269920" y="1298100"/>
                  </a:cubicBezTo>
                  <a:lnTo>
                    <a:pt x="269920" y="1298197"/>
                  </a:lnTo>
                  <a:cubicBezTo>
                    <a:pt x="270146" y="1298197"/>
                    <a:pt x="270341" y="1298197"/>
                    <a:pt x="270567" y="1298197"/>
                  </a:cubicBezTo>
                  <a:lnTo>
                    <a:pt x="270146" y="1298520"/>
                  </a:lnTo>
                  <a:cubicBezTo>
                    <a:pt x="269823" y="1298520"/>
                    <a:pt x="269338" y="1298617"/>
                    <a:pt x="268918" y="1298617"/>
                  </a:cubicBezTo>
                  <a:cubicBezTo>
                    <a:pt x="269338" y="1298617"/>
                    <a:pt x="269661" y="1298617"/>
                    <a:pt x="270082" y="1298682"/>
                  </a:cubicBezTo>
                  <a:cubicBezTo>
                    <a:pt x="269758" y="1298779"/>
                    <a:pt x="269435" y="1298779"/>
                    <a:pt x="268918" y="1298844"/>
                  </a:cubicBezTo>
                  <a:cubicBezTo>
                    <a:pt x="269241" y="1298844"/>
                    <a:pt x="269500" y="1298844"/>
                    <a:pt x="269758" y="1298844"/>
                  </a:cubicBezTo>
                  <a:cubicBezTo>
                    <a:pt x="269823" y="1298941"/>
                    <a:pt x="269985" y="1298941"/>
                    <a:pt x="269985" y="1299005"/>
                  </a:cubicBezTo>
                  <a:cubicBezTo>
                    <a:pt x="269985" y="1299005"/>
                    <a:pt x="269920" y="1299102"/>
                    <a:pt x="270405" y="1299102"/>
                  </a:cubicBezTo>
                  <a:cubicBezTo>
                    <a:pt x="269338" y="1299167"/>
                    <a:pt x="269758" y="1299167"/>
                    <a:pt x="269920" y="1299264"/>
                  </a:cubicBezTo>
                  <a:lnTo>
                    <a:pt x="270243" y="1299264"/>
                  </a:lnTo>
                  <a:cubicBezTo>
                    <a:pt x="270146" y="1299361"/>
                    <a:pt x="270082" y="1299523"/>
                    <a:pt x="270082" y="1299588"/>
                  </a:cubicBezTo>
                  <a:cubicBezTo>
                    <a:pt x="269985" y="1300008"/>
                    <a:pt x="269985" y="1300493"/>
                    <a:pt x="270082" y="1301011"/>
                  </a:cubicBezTo>
                  <a:cubicBezTo>
                    <a:pt x="269661" y="1301075"/>
                    <a:pt x="269758" y="1301172"/>
                    <a:pt x="269176" y="1301334"/>
                  </a:cubicBezTo>
                  <a:cubicBezTo>
                    <a:pt x="269500" y="1301237"/>
                    <a:pt x="269823" y="1301237"/>
                    <a:pt x="270082" y="1301172"/>
                  </a:cubicBezTo>
                  <a:lnTo>
                    <a:pt x="270082" y="1301334"/>
                  </a:lnTo>
                  <a:lnTo>
                    <a:pt x="269823" y="1301431"/>
                  </a:lnTo>
                  <a:lnTo>
                    <a:pt x="270082" y="1301334"/>
                  </a:lnTo>
                  <a:lnTo>
                    <a:pt x="269920" y="1301754"/>
                  </a:lnTo>
                  <a:cubicBezTo>
                    <a:pt x="268918" y="1302078"/>
                    <a:pt x="268918" y="1302240"/>
                    <a:pt x="267753" y="1302757"/>
                  </a:cubicBezTo>
                  <a:cubicBezTo>
                    <a:pt x="268659" y="1302498"/>
                    <a:pt x="269176" y="1302337"/>
                    <a:pt x="269823" y="1302078"/>
                  </a:cubicBezTo>
                  <a:cubicBezTo>
                    <a:pt x="269338" y="1302337"/>
                    <a:pt x="268918" y="1302498"/>
                    <a:pt x="268497" y="1302757"/>
                  </a:cubicBezTo>
                  <a:lnTo>
                    <a:pt x="268594" y="1302757"/>
                  </a:lnTo>
                  <a:cubicBezTo>
                    <a:pt x="269661" y="1302401"/>
                    <a:pt x="268853" y="1302822"/>
                    <a:pt x="269435" y="1302757"/>
                  </a:cubicBezTo>
                  <a:cubicBezTo>
                    <a:pt x="269435" y="1302757"/>
                    <a:pt x="269338" y="1302757"/>
                    <a:pt x="269338" y="1302822"/>
                  </a:cubicBezTo>
                  <a:cubicBezTo>
                    <a:pt x="269015" y="1303080"/>
                    <a:pt x="268594" y="1303307"/>
                    <a:pt x="268335" y="1303501"/>
                  </a:cubicBezTo>
                  <a:lnTo>
                    <a:pt x="269597" y="1303566"/>
                  </a:lnTo>
                  <a:lnTo>
                    <a:pt x="269597" y="1303727"/>
                  </a:lnTo>
                  <a:cubicBezTo>
                    <a:pt x="268756" y="1304083"/>
                    <a:pt x="269241" y="1303986"/>
                    <a:pt x="269338" y="1304083"/>
                  </a:cubicBezTo>
                  <a:cubicBezTo>
                    <a:pt x="269435" y="1304148"/>
                    <a:pt x="269241" y="1304309"/>
                    <a:pt x="269241" y="1304471"/>
                  </a:cubicBezTo>
                  <a:cubicBezTo>
                    <a:pt x="269015" y="1304568"/>
                    <a:pt x="268756" y="1304730"/>
                    <a:pt x="268432" y="1304827"/>
                  </a:cubicBezTo>
                  <a:cubicBezTo>
                    <a:pt x="268432" y="1304892"/>
                    <a:pt x="269241" y="1304730"/>
                    <a:pt x="268432" y="1305150"/>
                  </a:cubicBezTo>
                  <a:cubicBezTo>
                    <a:pt x="268335" y="1305150"/>
                    <a:pt x="268497" y="1305215"/>
                    <a:pt x="269015" y="1304989"/>
                  </a:cubicBezTo>
                  <a:lnTo>
                    <a:pt x="269435" y="1304827"/>
                  </a:lnTo>
                  <a:cubicBezTo>
                    <a:pt x="269338" y="1304892"/>
                    <a:pt x="269241" y="1304989"/>
                    <a:pt x="269241" y="1304989"/>
                  </a:cubicBezTo>
                  <a:cubicBezTo>
                    <a:pt x="268497" y="1305215"/>
                    <a:pt x="268594" y="1305312"/>
                    <a:pt x="268174" y="1305571"/>
                  </a:cubicBezTo>
                  <a:cubicBezTo>
                    <a:pt x="268497" y="1305474"/>
                    <a:pt x="268853" y="1305377"/>
                    <a:pt x="269241" y="1305312"/>
                  </a:cubicBezTo>
                  <a:cubicBezTo>
                    <a:pt x="269435" y="1305474"/>
                    <a:pt x="268918" y="1305797"/>
                    <a:pt x="268012" y="1306379"/>
                  </a:cubicBezTo>
                  <a:cubicBezTo>
                    <a:pt x="269015" y="1306153"/>
                    <a:pt x="269500" y="1306056"/>
                    <a:pt x="269661" y="1306153"/>
                  </a:cubicBezTo>
                  <a:lnTo>
                    <a:pt x="269661" y="1306315"/>
                  </a:lnTo>
                  <a:cubicBezTo>
                    <a:pt x="269597" y="1306379"/>
                    <a:pt x="269597" y="1306476"/>
                    <a:pt x="269435" y="1306541"/>
                  </a:cubicBezTo>
                  <a:cubicBezTo>
                    <a:pt x="269241" y="1306703"/>
                    <a:pt x="269435" y="1306638"/>
                    <a:pt x="269597" y="1306541"/>
                  </a:cubicBezTo>
                  <a:lnTo>
                    <a:pt x="269661" y="1306541"/>
                  </a:lnTo>
                  <a:lnTo>
                    <a:pt x="269823" y="1307220"/>
                  </a:lnTo>
                  <a:cubicBezTo>
                    <a:pt x="269661" y="1307285"/>
                    <a:pt x="269500" y="1307382"/>
                    <a:pt x="269338" y="1307446"/>
                  </a:cubicBezTo>
                  <a:cubicBezTo>
                    <a:pt x="269597" y="1307382"/>
                    <a:pt x="269758" y="1307382"/>
                    <a:pt x="269920" y="1307285"/>
                  </a:cubicBezTo>
                  <a:cubicBezTo>
                    <a:pt x="269985" y="1307802"/>
                    <a:pt x="270243" y="1308287"/>
                    <a:pt x="270405" y="1308772"/>
                  </a:cubicBezTo>
                  <a:cubicBezTo>
                    <a:pt x="270243" y="1308966"/>
                    <a:pt x="270243" y="1309031"/>
                    <a:pt x="270405" y="1309031"/>
                  </a:cubicBezTo>
                  <a:cubicBezTo>
                    <a:pt x="270567" y="1309128"/>
                    <a:pt x="270405" y="1309193"/>
                    <a:pt x="269823" y="1309516"/>
                  </a:cubicBezTo>
                  <a:cubicBezTo>
                    <a:pt x="269597" y="1309710"/>
                    <a:pt x="269241" y="1309775"/>
                    <a:pt x="268918" y="1310034"/>
                  </a:cubicBezTo>
                  <a:lnTo>
                    <a:pt x="268659" y="1310357"/>
                  </a:lnTo>
                  <a:cubicBezTo>
                    <a:pt x="268335" y="1310519"/>
                    <a:pt x="268012" y="1310681"/>
                    <a:pt x="267430" y="1311036"/>
                  </a:cubicBezTo>
                  <a:cubicBezTo>
                    <a:pt x="267753" y="1310939"/>
                    <a:pt x="267915" y="1310939"/>
                    <a:pt x="268077" y="1310842"/>
                  </a:cubicBezTo>
                  <a:cubicBezTo>
                    <a:pt x="269176" y="1310357"/>
                    <a:pt x="269079" y="1310357"/>
                    <a:pt x="269435" y="1310357"/>
                  </a:cubicBezTo>
                  <a:cubicBezTo>
                    <a:pt x="269597" y="1310357"/>
                    <a:pt x="269241" y="1310681"/>
                    <a:pt x="269823" y="1310454"/>
                  </a:cubicBezTo>
                  <a:cubicBezTo>
                    <a:pt x="270082" y="1310357"/>
                    <a:pt x="269985" y="1310616"/>
                    <a:pt x="269920" y="1310681"/>
                  </a:cubicBezTo>
                  <a:cubicBezTo>
                    <a:pt x="269823" y="1310842"/>
                    <a:pt x="269823" y="1311036"/>
                    <a:pt x="270146" y="1311101"/>
                  </a:cubicBezTo>
                  <a:lnTo>
                    <a:pt x="270243" y="1311101"/>
                  </a:lnTo>
                  <a:lnTo>
                    <a:pt x="270146" y="1311101"/>
                  </a:lnTo>
                  <a:cubicBezTo>
                    <a:pt x="270243" y="1311101"/>
                    <a:pt x="270405" y="1311101"/>
                    <a:pt x="270567" y="1311101"/>
                  </a:cubicBezTo>
                  <a:cubicBezTo>
                    <a:pt x="270243" y="1311263"/>
                    <a:pt x="270082" y="1311360"/>
                    <a:pt x="269920" y="1311424"/>
                  </a:cubicBezTo>
                  <a:cubicBezTo>
                    <a:pt x="269758" y="1311521"/>
                    <a:pt x="269597" y="1311586"/>
                    <a:pt x="269435" y="1311683"/>
                  </a:cubicBezTo>
                  <a:cubicBezTo>
                    <a:pt x="269015" y="1312007"/>
                    <a:pt x="269176" y="1312007"/>
                    <a:pt x="269435" y="1311942"/>
                  </a:cubicBezTo>
                  <a:cubicBezTo>
                    <a:pt x="269597" y="1311942"/>
                    <a:pt x="270082" y="1311780"/>
                    <a:pt x="269435" y="1312168"/>
                  </a:cubicBezTo>
                  <a:cubicBezTo>
                    <a:pt x="269500" y="1312168"/>
                    <a:pt x="269597" y="1312168"/>
                    <a:pt x="269758" y="1312104"/>
                  </a:cubicBezTo>
                  <a:cubicBezTo>
                    <a:pt x="270341" y="1311942"/>
                    <a:pt x="270826" y="1311780"/>
                    <a:pt x="270729" y="1312007"/>
                  </a:cubicBezTo>
                  <a:cubicBezTo>
                    <a:pt x="270664" y="1312427"/>
                    <a:pt x="271084" y="1312524"/>
                    <a:pt x="270923" y="1312912"/>
                  </a:cubicBezTo>
                  <a:cubicBezTo>
                    <a:pt x="270729" y="1313268"/>
                    <a:pt x="270826" y="1313268"/>
                    <a:pt x="270146" y="1313915"/>
                  </a:cubicBezTo>
                  <a:cubicBezTo>
                    <a:pt x="270502" y="1313753"/>
                    <a:pt x="270923" y="1313494"/>
                    <a:pt x="271084" y="1313494"/>
                  </a:cubicBezTo>
                  <a:cubicBezTo>
                    <a:pt x="271246" y="1313494"/>
                    <a:pt x="271149" y="1313656"/>
                    <a:pt x="271149" y="1313753"/>
                  </a:cubicBezTo>
                  <a:cubicBezTo>
                    <a:pt x="271149" y="1313850"/>
                    <a:pt x="271084" y="1314012"/>
                    <a:pt x="271408" y="1313915"/>
                  </a:cubicBezTo>
                  <a:cubicBezTo>
                    <a:pt x="271569" y="1313850"/>
                    <a:pt x="271149" y="1314335"/>
                    <a:pt x="271246" y="1314238"/>
                  </a:cubicBezTo>
                  <a:cubicBezTo>
                    <a:pt x="271505" y="1314173"/>
                    <a:pt x="271408" y="1314335"/>
                    <a:pt x="271408" y="1314432"/>
                  </a:cubicBezTo>
                  <a:cubicBezTo>
                    <a:pt x="271408" y="1314658"/>
                    <a:pt x="271311" y="1314917"/>
                    <a:pt x="271408" y="1315079"/>
                  </a:cubicBezTo>
                  <a:cubicBezTo>
                    <a:pt x="271408" y="1315176"/>
                    <a:pt x="271246" y="1315402"/>
                    <a:pt x="271569" y="1315338"/>
                  </a:cubicBezTo>
                  <a:cubicBezTo>
                    <a:pt x="271666" y="1315338"/>
                    <a:pt x="271311" y="1315726"/>
                    <a:pt x="271666" y="1315499"/>
                  </a:cubicBezTo>
                  <a:cubicBezTo>
                    <a:pt x="271828" y="1315402"/>
                    <a:pt x="271731" y="1315564"/>
                    <a:pt x="271666" y="1315661"/>
                  </a:cubicBezTo>
                  <a:cubicBezTo>
                    <a:pt x="271084" y="1316308"/>
                    <a:pt x="271505" y="1316243"/>
                    <a:pt x="271893" y="1316081"/>
                  </a:cubicBezTo>
                  <a:cubicBezTo>
                    <a:pt x="271990" y="1316081"/>
                    <a:pt x="272055" y="1316081"/>
                    <a:pt x="271990" y="1316081"/>
                  </a:cubicBezTo>
                  <a:cubicBezTo>
                    <a:pt x="271149" y="1316890"/>
                    <a:pt x="271990" y="1316405"/>
                    <a:pt x="272152" y="1316502"/>
                  </a:cubicBezTo>
                  <a:cubicBezTo>
                    <a:pt x="272313" y="1316502"/>
                    <a:pt x="272410" y="1316502"/>
                    <a:pt x="272313" y="1316728"/>
                  </a:cubicBezTo>
                  <a:cubicBezTo>
                    <a:pt x="272216" y="1316890"/>
                    <a:pt x="272152" y="1316987"/>
                    <a:pt x="272475" y="1316825"/>
                  </a:cubicBezTo>
                  <a:cubicBezTo>
                    <a:pt x="272637" y="1316728"/>
                    <a:pt x="272734" y="1316728"/>
                    <a:pt x="272734" y="1316825"/>
                  </a:cubicBezTo>
                  <a:cubicBezTo>
                    <a:pt x="272637" y="1317246"/>
                    <a:pt x="273478" y="1316728"/>
                    <a:pt x="273381" y="1317246"/>
                  </a:cubicBezTo>
                  <a:cubicBezTo>
                    <a:pt x="274221" y="1316567"/>
                    <a:pt x="273963" y="1317149"/>
                    <a:pt x="274060" y="1317310"/>
                  </a:cubicBezTo>
                  <a:cubicBezTo>
                    <a:pt x="274060" y="1317310"/>
                    <a:pt x="274124" y="1317310"/>
                    <a:pt x="274221" y="1317246"/>
                  </a:cubicBezTo>
                  <a:cubicBezTo>
                    <a:pt x="274480" y="1317052"/>
                    <a:pt x="274545" y="1316987"/>
                    <a:pt x="274545" y="1316987"/>
                  </a:cubicBezTo>
                  <a:lnTo>
                    <a:pt x="275062" y="1316405"/>
                  </a:lnTo>
                  <a:lnTo>
                    <a:pt x="275127" y="1316502"/>
                  </a:lnTo>
                  <a:lnTo>
                    <a:pt x="274707" y="1317052"/>
                  </a:lnTo>
                  <a:lnTo>
                    <a:pt x="274965" y="1316987"/>
                  </a:lnTo>
                  <a:cubicBezTo>
                    <a:pt x="274707" y="1317310"/>
                    <a:pt x="275127" y="1316987"/>
                    <a:pt x="274804" y="1317407"/>
                  </a:cubicBezTo>
                  <a:cubicBezTo>
                    <a:pt x="275127" y="1317052"/>
                    <a:pt x="275289" y="1316987"/>
                    <a:pt x="275450" y="1316825"/>
                  </a:cubicBezTo>
                  <a:lnTo>
                    <a:pt x="275644" y="1316987"/>
                  </a:lnTo>
                  <a:cubicBezTo>
                    <a:pt x="275289" y="1317407"/>
                    <a:pt x="274804" y="1318054"/>
                    <a:pt x="274221" y="1318798"/>
                  </a:cubicBezTo>
                  <a:lnTo>
                    <a:pt x="274221" y="1318895"/>
                  </a:lnTo>
                  <a:cubicBezTo>
                    <a:pt x="274642" y="1318572"/>
                    <a:pt x="274868" y="1318313"/>
                    <a:pt x="275450" y="1317731"/>
                  </a:cubicBezTo>
                  <a:cubicBezTo>
                    <a:pt x="275547" y="1317569"/>
                    <a:pt x="275644" y="1317569"/>
                    <a:pt x="275806" y="1317472"/>
                  </a:cubicBezTo>
                  <a:cubicBezTo>
                    <a:pt x="276033" y="1317246"/>
                    <a:pt x="275386" y="1318216"/>
                    <a:pt x="275806" y="1317731"/>
                  </a:cubicBezTo>
                  <a:cubicBezTo>
                    <a:pt x="275871" y="1317634"/>
                    <a:pt x="275968" y="1317569"/>
                    <a:pt x="276033" y="1317472"/>
                  </a:cubicBezTo>
                  <a:lnTo>
                    <a:pt x="276194" y="1317634"/>
                  </a:lnTo>
                  <a:cubicBezTo>
                    <a:pt x="276130" y="1317796"/>
                    <a:pt x="276033" y="1318054"/>
                    <a:pt x="276194" y="1317990"/>
                  </a:cubicBezTo>
                  <a:cubicBezTo>
                    <a:pt x="276291" y="1317893"/>
                    <a:pt x="276356" y="1317893"/>
                    <a:pt x="276356" y="1317893"/>
                  </a:cubicBezTo>
                  <a:cubicBezTo>
                    <a:pt x="276356" y="1317990"/>
                    <a:pt x="276130" y="1318475"/>
                    <a:pt x="276033" y="1318733"/>
                  </a:cubicBezTo>
                  <a:cubicBezTo>
                    <a:pt x="276615" y="1318216"/>
                    <a:pt x="276712" y="1318313"/>
                    <a:pt x="276453" y="1319122"/>
                  </a:cubicBezTo>
                  <a:lnTo>
                    <a:pt x="276873" y="1318636"/>
                  </a:lnTo>
                  <a:cubicBezTo>
                    <a:pt x="276550" y="1319380"/>
                    <a:pt x="276873" y="1318960"/>
                    <a:pt x="276938" y="1318960"/>
                  </a:cubicBezTo>
                  <a:cubicBezTo>
                    <a:pt x="277035" y="1318960"/>
                    <a:pt x="276938" y="1319477"/>
                    <a:pt x="277132" y="1319219"/>
                  </a:cubicBezTo>
                  <a:cubicBezTo>
                    <a:pt x="277358" y="1318895"/>
                    <a:pt x="276938" y="1319865"/>
                    <a:pt x="277358" y="1319219"/>
                  </a:cubicBezTo>
                  <a:cubicBezTo>
                    <a:pt x="277197" y="1319639"/>
                    <a:pt x="277035" y="1320059"/>
                    <a:pt x="276873" y="1320448"/>
                  </a:cubicBezTo>
                  <a:cubicBezTo>
                    <a:pt x="277132" y="1319962"/>
                    <a:pt x="277358" y="1319639"/>
                    <a:pt x="277617" y="1319122"/>
                  </a:cubicBezTo>
                  <a:cubicBezTo>
                    <a:pt x="277617" y="1319316"/>
                    <a:pt x="277779" y="1319122"/>
                    <a:pt x="277617" y="1319704"/>
                  </a:cubicBezTo>
                  <a:cubicBezTo>
                    <a:pt x="277520" y="1319865"/>
                    <a:pt x="277779" y="1319542"/>
                    <a:pt x="277779" y="1319639"/>
                  </a:cubicBezTo>
                  <a:cubicBezTo>
                    <a:pt x="277779" y="1319801"/>
                    <a:pt x="277876" y="1319639"/>
                    <a:pt x="277941" y="1319380"/>
                  </a:cubicBezTo>
                  <a:lnTo>
                    <a:pt x="278038" y="1319477"/>
                  </a:lnTo>
                  <a:lnTo>
                    <a:pt x="277941" y="1320059"/>
                  </a:lnTo>
                  <a:lnTo>
                    <a:pt x="278264" y="1319639"/>
                  </a:lnTo>
                  <a:lnTo>
                    <a:pt x="278426" y="1319704"/>
                  </a:lnTo>
                  <a:lnTo>
                    <a:pt x="278361" y="1320124"/>
                  </a:lnTo>
                  <a:cubicBezTo>
                    <a:pt x="278426" y="1319962"/>
                    <a:pt x="278426" y="1319865"/>
                    <a:pt x="278523" y="1319801"/>
                  </a:cubicBezTo>
                  <a:cubicBezTo>
                    <a:pt x="278846" y="1320059"/>
                    <a:pt x="279267" y="1320221"/>
                    <a:pt x="279590" y="1320448"/>
                  </a:cubicBezTo>
                  <a:cubicBezTo>
                    <a:pt x="279590" y="1320642"/>
                    <a:pt x="279590" y="1320868"/>
                    <a:pt x="279525" y="1321288"/>
                  </a:cubicBezTo>
                  <a:cubicBezTo>
                    <a:pt x="279590" y="1321127"/>
                    <a:pt x="279687" y="1320803"/>
                    <a:pt x="279784" y="1320545"/>
                  </a:cubicBezTo>
                  <a:lnTo>
                    <a:pt x="280269" y="1320706"/>
                  </a:lnTo>
                  <a:cubicBezTo>
                    <a:pt x="280269" y="1321030"/>
                    <a:pt x="280172" y="1321547"/>
                    <a:pt x="280172" y="1321935"/>
                  </a:cubicBezTo>
                  <a:cubicBezTo>
                    <a:pt x="280269" y="1321612"/>
                    <a:pt x="280334" y="1321191"/>
                    <a:pt x="280431" y="1320803"/>
                  </a:cubicBezTo>
                  <a:lnTo>
                    <a:pt x="280593" y="1320868"/>
                  </a:lnTo>
                  <a:lnTo>
                    <a:pt x="280593" y="1320965"/>
                  </a:lnTo>
                  <a:lnTo>
                    <a:pt x="280593" y="1320868"/>
                  </a:lnTo>
                  <a:lnTo>
                    <a:pt x="281272" y="1321030"/>
                  </a:lnTo>
                  <a:lnTo>
                    <a:pt x="281498" y="1321127"/>
                  </a:lnTo>
                  <a:lnTo>
                    <a:pt x="281595" y="1321191"/>
                  </a:lnTo>
                  <a:cubicBezTo>
                    <a:pt x="281498" y="1321935"/>
                    <a:pt x="281498" y="1322453"/>
                    <a:pt x="281595" y="1322194"/>
                  </a:cubicBezTo>
                  <a:cubicBezTo>
                    <a:pt x="281595" y="1321871"/>
                    <a:pt x="281595" y="1321547"/>
                    <a:pt x="281595" y="1321191"/>
                  </a:cubicBezTo>
                  <a:cubicBezTo>
                    <a:pt x="281595" y="1321191"/>
                    <a:pt x="281595" y="1321191"/>
                    <a:pt x="281595" y="1321127"/>
                  </a:cubicBezTo>
                  <a:lnTo>
                    <a:pt x="281854" y="1321191"/>
                  </a:lnTo>
                  <a:lnTo>
                    <a:pt x="281854" y="1321288"/>
                  </a:lnTo>
                  <a:cubicBezTo>
                    <a:pt x="281854" y="1321191"/>
                    <a:pt x="281854" y="1321191"/>
                    <a:pt x="281854" y="1321191"/>
                  </a:cubicBezTo>
                  <a:lnTo>
                    <a:pt x="282242" y="1321288"/>
                  </a:lnTo>
                  <a:cubicBezTo>
                    <a:pt x="282177" y="1321935"/>
                    <a:pt x="282016" y="1322517"/>
                    <a:pt x="282080" y="1323843"/>
                  </a:cubicBezTo>
                  <a:cubicBezTo>
                    <a:pt x="282177" y="1323358"/>
                    <a:pt x="282242" y="1323035"/>
                    <a:pt x="282339" y="1322711"/>
                  </a:cubicBezTo>
                  <a:cubicBezTo>
                    <a:pt x="282339" y="1322194"/>
                    <a:pt x="282242" y="1321773"/>
                    <a:pt x="282242" y="1321288"/>
                  </a:cubicBezTo>
                  <a:cubicBezTo>
                    <a:pt x="283924" y="1321709"/>
                    <a:pt x="286155" y="1322032"/>
                    <a:pt x="286899" y="1320059"/>
                  </a:cubicBezTo>
                  <a:lnTo>
                    <a:pt x="287125" y="1320545"/>
                  </a:lnTo>
                  <a:cubicBezTo>
                    <a:pt x="287287" y="1320706"/>
                    <a:pt x="287287" y="1320642"/>
                    <a:pt x="286899" y="1319865"/>
                  </a:cubicBezTo>
                  <a:cubicBezTo>
                    <a:pt x="286899" y="1319801"/>
                    <a:pt x="286899" y="1319639"/>
                    <a:pt x="286964" y="1319542"/>
                  </a:cubicBezTo>
                  <a:cubicBezTo>
                    <a:pt x="287061" y="1319639"/>
                    <a:pt x="287384" y="1319962"/>
                    <a:pt x="287384" y="1319704"/>
                  </a:cubicBezTo>
                  <a:cubicBezTo>
                    <a:pt x="287384" y="1319639"/>
                    <a:pt x="287384" y="1319639"/>
                    <a:pt x="287384" y="1319639"/>
                  </a:cubicBezTo>
                  <a:cubicBezTo>
                    <a:pt x="288775" y="1320965"/>
                    <a:pt x="291200" y="1322776"/>
                    <a:pt x="293594" y="1326495"/>
                  </a:cubicBezTo>
                  <a:cubicBezTo>
                    <a:pt x="293917" y="1327013"/>
                    <a:pt x="294176" y="1327595"/>
                    <a:pt x="294434" y="1328080"/>
                  </a:cubicBezTo>
                  <a:lnTo>
                    <a:pt x="294176" y="1327918"/>
                  </a:lnTo>
                  <a:cubicBezTo>
                    <a:pt x="294337" y="1328145"/>
                    <a:pt x="294434" y="1328339"/>
                    <a:pt x="294499" y="1328500"/>
                  </a:cubicBezTo>
                  <a:lnTo>
                    <a:pt x="294661" y="1329147"/>
                  </a:lnTo>
                  <a:cubicBezTo>
                    <a:pt x="294596" y="1329147"/>
                    <a:pt x="294596" y="1329147"/>
                    <a:pt x="294499" y="1329083"/>
                  </a:cubicBezTo>
                  <a:cubicBezTo>
                    <a:pt x="294337" y="1328986"/>
                    <a:pt x="294079" y="1328727"/>
                    <a:pt x="294176" y="1329083"/>
                  </a:cubicBezTo>
                  <a:cubicBezTo>
                    <a:pt x="294273" y="1329471"/>
                    <a:pt x="294014" y="1329471"/>
                    <a:pt x="293755" y="1329406"/>
                  </a:cubicBezTo>
                  <a:cubicBezTo>
                    <a:pt x="292914" y="1330635"/>
                    <a:pt x="292753" y="1330991"/>
                    <a:pt x="292526" y="1331217"/>
                  </a:cubicBezTo>
                  <a:close/>
                  <a:moveTo>
                    <a:pt x="598439" y="1393473"/>
                  </a:moveTo>
                  <a:lnTo>
                    <a:pt x="599603" y="1394152"/>
                  </a:lnTo>
                  <a:lnTo>
                    <a:pt x="599830" y="1394217"/>
                  </a:lnTo>
                  <a:cubicBezTo>
                    <a:pt x="599506" y="1394055"/>
                    <a:pt x="599248" y="1393829"/>
                    <a:pt x="598924" y="1393635"/>
                  </a:cubicBezTo>
                  <a:cubicBezTo>
                    <a:pt x="598342" y="1393247"/>
                    <a:pt x="598342" y="1393312"/>
                    <a:pt x="598439" y="1393473"/>
                  </a:cubicBezTo>
                  <a:close/>
                  <a:moveTo>
                    <a:pt x="578161" y="1406992"/>
                  </a:moveTo>
                  <a:cubicBezTo>
                    <a:pt x="577903" y="1406571"/>
                    <a:pt x="577579" y="1406151"/>
                    <a:pt x="577159" y="1405569"/>
                  </a:cubicBezTo>
                  <a:cubicBezTo>
                    <a:pt x="577644" y="1406571"/>
                    <a:pt x="577838" y="1406798"/>
                    <a:pt x="578161" y="1406992"/>
                  </a:cubicBezTo>
                  <a:close/>
                  <a:moveTo>
                    <a:pt x="572857" y="1410937"/>
                  </a:moveTo>
                  <a:cubicBezTo>
                    <a:pt x="572922" y="1411131"/>
                    <a:pt x="573019" y="1411293"/>
                    <a:pt x="573116" y="1411617"/>
                  </a:cubicBezTo>
                  <a:cubicBezTo>
                    <a:pt x="573278" y="1411714"/>
                    <a:pt x="573278" y="1411617"/>
                    <a:pt x="572857" y="1410937"/>
                  </a:cubicBezTo>
                  <a:close/>
                  <a:moveTo>
                    <a:pt x="602740" y="1391339"/>
                  </a:moveTo>
                  <a:lnTo>
                    <a:pt x="602482" y="1391242"/>
                  </a:lnTo>
                  <a:lnTo>
                    <a:pt x="602740" y="1391403"/>
                  </a:lnTo>
                  <a:lnTo>
                    <a:pt x="602676" y="1391565"/>
                  </a:lnTo>
                  <a:cubicBezTo>
                    <a:pt x="601512" y="1391177"/>
                    <a:pt x="601415" y="1391242"/>
                    <a:pt x="602255" y="1391662"/>
                  </a:cubicBezTo>
                  <a:cubicBezTo>
                    <a:pt x="601835" y="1391565"/>
                    <a:pt x="601512" y="1391501"/>
                    <a:pt x="600994" y="1391403"/>
                  </a:cubicBezTo>
                  <a:cubicBezTo>
                    <a:pt x="601091" y="1391501"/>
                    <a:pt x="601317" y="1391662"/>
                    <a:pt x="601317" y="1391759"/>
                  </a:cubicBezTo>
                  <a:cubicBezTo>
                    <a:pt x="601415" y="1391921"/>
                    <a:pt x="600832" y="1391759"/>
                    <a:pt x="600412" y="1391662"/>
                  </a:cubicBezTo>
                  <a:cubicBezTo>
                    <a:pt x="600024" y="1391403"/>
                    <a:pt x="599603" y="1391177"/>
                    <a:pt x="599183" y="1391080"/>
                  </a:cubicBezTo>
                  <a:cubicBezTo>
                    <a:pt x="599345" y="1391242"/>
                    <a:pt x="599603" y="1391403"/>
                    <a:pt x="599830" y="1391662"/>
                  </a:cubicBezTo>
                  <a:cubicBezTo>
                    <a:pt x="599927" y="1391662"/>
                    <a:pt x="600250" y="1391921"/>
                    <a:pt x="600768" y="1392083"/>
                  </a:cubicBezTo>
                  <a:cubicBezTo>
                    <a:pt x="599830" y="1391759"/>
                    <a:pt x="600347" y="1392309"/>
                    <a:pt x="598277" y="1391242"/>
                  </a:cubicBezTo>
                  <a:cubicBezTo>
                    <a:pt x="598763" y="1391565"/>
                    <a:pt x="599086" y="1391759"/>
                    <a:pt x="599248" y="1391921"/>
                  </a:cubicBezTo>
                  <a:cubicBezTo>
                    <a:pt x="599442" y="1392083"/>
                    <a:pt x="599506" y="1392147"/>
                    <a:pt x="599603" y="1392244"/>
                  </a:cubicBezTo>
                  <a:cubicBezTo>
                    <a:pt x="599021" y="1391986"/>
                    <a:pt x="598342" y="1391824"/>
                    <a:pt x="597598" y="1391501"/>
                  </a:cubicBezTo>
                  <a:cubicBezTo>
                    <a:pt x="598019" y="1391824"/>
                    <a:pt x="598277" y="1391986"/>
                    <a:pt x="598536" y="1392083"/>
                  </a:cubicBezTo>
                  <a:cubicBezTo>
                    <a:pt x="599086" y="1392406"/>
                    <a:pt x="599442" y="1392568"/>
                    <a:pt x="599668" y="1392826"/>
                  </a:cubicBezTo>
                  <a:lnTo>
                    <a:pt x="599668" y="1392891"/>
                  </a:lnTo>
                  <a:lnTo>
                    <a:pt x="597954" y="1392147"/>
                  </a:lnTo>
                  <a:cubicBezTo>
                    <a:pt x="598536" y="1392503"/>
                    <a:pt x="599183" y="1392826"/>
                    <a:pt x="599765" y="1393085"/>
                  </a:cubicBezTo>
                  <a:cubicBezTo>
                    <a:pt x="599830" y="1393247"/>
                    <a:pt x="599927" y="1393409"/>
                    <a:pt x="600089" y="1393635"/>
                  </a:cubicBezTo>
                  <a:cubicBezTo>
                    <a:pt x="599830" y="1393570"/>
                    <a:pt x="599830" y="1393635"/>
                    <a:pt x="600186" y="1393894"/>
                  </a:cubicBezTo>
                  <a:lnTo>
                    <a:pt x="600347" y="1394055"/>
                  </a:lnTo>
                  <a:lnTo>
                    <a:pt x="599442" y="1395155"/>
                  </a:lnTo>
                  <a:cubicBezTo>
                    <a:pt x="599345" y="1395155"/>
                    <a:pt x="599248" y="1395058"/>
                    <a:pt x="599086" y="1395058"/>
                  </a:cubicBezTo>
                  <a:cubicBezTo>
                    <a:pt x="599183" y="1395155"/>
                    <a:pt x="599248" y="1395155"/>
                    <a:pt x="599345" y="1395220"/>
                  </a:cubicBezTo>
                  <a:lnTo>
                    <a:pt x="599021" y="1395640"/>
                  </a:lnTo>
                  <a:cubicBezTo>
                    <a:pt x="598860" y="1395705"/>
                    <a:pt x="598698" y="1395802"/>
                    <a:pt x="598536" y="1395899"/>
                  </a:cubicBezTo>
                  <a:lnTo>
                    <a:pt x="598439" y="1395802"/>
                  </a:lnTo>
                  <a:cubicBezTo>
                    <a:pt x="598342" y="1395802"/>
                    <a:pt x="598342" y="1395802"/>
                    <a:pt x="598277" y="1395802"/>
                  </a:cubicBezTo>
                  <a:lnTo>
                    <a:pt x="598439" y="1395899"/>
                  </a:lnTo>
                  <a:cubicBezTo>
                    <a:pt x="598019" y="1396125"/>
                    <a:pt x="597760" y="1396546"/>
                    <a:pt x="597598" y="1396966"/>
                  </a:cubicBezTo>
                  <a:cubicBezTo>
                    <a:pt x="596951" y="1397451"/>
                    <a:pt x="596208" y="1397872"/>
                    <a:pt x="595302" y="1398130"/>
                  </a:cubicBezTo>
                  <a:cubicBezTo>
                    <a:pt x="594461" y="1397872"/>
                    <a:pt x="593976" y="1397775"/>
                    <a:pt x="593717" y="1398033"/>
                  </a:cubicBezTo>
                  <a:cubicBezTo>
                    <a:pt x="592391" y="1399618"/>
                    <a:pt x="590580" y="1400362"/>
                    <a:pt x="591389" y="1403758"/>
                  </a:cubicBezTo>
                  <a:cubicBezTo>
                    <a:pt x="591389" y="1403822"/>
                    <a:pt x="591486" y="1403919"/>
                    <a:pt x="591486" y="1403919"/>
                  </a:cubicBezTo>
                  <a:cubicBezTo>
                    <a:pt x="591324" y="1403822"/>
                    <a:pt x="591162" y="1403661"/>
                    <a:pt x="590968" y="1403499"/>
                  </a:cubicBezTo>
                  <a:cubicBezTo>
                    <a:pt x="591162" y="1403661"/>
                    <a:pt x="591324" y="1403822"/>
                    <a:pt x="591486" y="1403984"/>
                  </a:cubicBezTo>
                  <a:lnTo>
                    <a:pt x="591324" y="1403984"/>
                  </a:lnTo>
                  <a:lnTo>
                    <a:pt x="591065" y="1403822"/>
                  </a:lnTo>
                  <a:cubicBezTo>
                    <a:pt x="591162" y="1403919"/>
                    <a:pt x="591162" y="1403984"/>
                    <a:pt x="591227" y="1404081"/>
                  </a:cubicBezTo>
                  <a:cubicBezTo>
                    <a:pt x="590904" y="1404081"/>
                    <a:pt x="590645" y="1404178"/>
                    <a:pt x="590419" y="1404178"/>
                  </a:cubicBezTo>
                  <a:lnTo>
                    <a:pt x="590160" y="1403919"/>
                  </a:lnTo>
                  <a:cubicBezTo>
                    <a:pt x="590063" y="1403822"/>
                    <a:pt x="589998" y="1403822"/>
                    <a:pt x="589836" y="1403758"/>
                  </a:cubicBezTo>
                  <a:cubicBezTo>
                    <a:pt x="589739" y="1403758"/>
                    <a:pt x="589675" y="1403661"/>
                    <a:pt x="589578" y="1403596"/>
                  </a:cubicBezTo>
                  <a:cubicBezTo>
                    <a:pt x="589675" y="1403758"/>
                    <a:pt x="589739" y="1403822"/>
                    <a:pt x="589836" y="1403984"/>
                  </a:cubicBezTo>
                  <a:lnTo>
                    <a:pt x="590063" y="1404243"/>
                  </a:lnTo>
                  <a:cubicBezTo>
                    <a:pt x="589901" y="1404243"/>
                    <a:pt x="589739" y="1404340"/>
                    <a:pt x="589578" y="1404405"/>
                  </a:cubicBezTo>
                  <a:lnTo>
                    <a:pt x="589416" y="1404243"/>
                  </a:lnTo>
                  <a:cubicBezTo>
                    <a:pt x="589157" y="1403984"/>
                    <a:pt x="589157" y="1403984"/>
                    <a:pt x="588996" y="1404081"/>
                  </a:cubicBezTo>
                  <a:cubicBezTo>
                    <a:pt x="589157" y="1404243"/>
                    <a:pt x="589319" y="1404405"/>
                    <a:pt x="589416" y="1404502"/>
                  </a:cubicBezTo>
                  <a:cubicBezTo>
                    <a:pt x="589254" y="1404566"/>
                    <a:pt x="589093" y="1404663"/>
                    <a:pt x="588899" y="1404825"/>
                  </a:cubicBezTo>
                  <a:cubicBezTo>
                    <a:pt x="588737" y="1404728"/>
                    <a:pt x="588672" y="1404566"/>
                    <a:pt x="588510" y="1404405"/>
                  </a:cubicBezTo>
                  <a:lnTo>
                    <a:pt x="588899" y="1404825"/>
                  </a:lnTo>
                  <a:cubicBezTo>
                    <a:pt x="588575" y="1405148"/>
                    <a:pt x="588413" y="1405731"/>
                    <a:pt x="588575" y="1406571"/>
                  </a:cubicBezTo>
                  <a:lnTo>
                    <a:pt x="587087" y="1407736"/>
                  </a:lnTo>
                  <a:cubicBezTo>
                    <a:pt x="586926" y="1407736"/>
                    <a:pt x="586764" y="1407639"/>
                    <a:pt x="586764" y="1407736"/>
                  </a:cubicBezTo>
                  <a:cubicBezTo>
                    <a:pt x="586764" y="1407736"/>
                    <a:pt x="586764" y="1407897"/>
                    <a:pt x="586829" y="1407962"/>
                  </a:cubicBezTo>
                  <a:lnTo>
                    <a:pt x="586764" y="1408059"/>
                  </a:lnTo>
                  <a:cubicBezTo>
                    <a:pt x="586667" y="1407962"/>
                    <a:pt x="586602" y="1407962"/>
                    <a:pt x="586667" y="1408059"/>
                  </a:cubicBezTo>
                  <a:lnTo>
                    <a:pt x="586020" y="1408641"/>
                  </a:lnTo>
                  <a:cubicBezTo>
                    <a:pt x="585697" y="1408221"/>
                    <a:pt x="585341" y="1407800"/>
                    <a:pt x="585018" y="1407477"/>
                  </a:cubicBezTo>
                  <a:cubicBezTo>
                    <a:pt x="585179" y="1407736"/>
                    <a:pt x="585276" y="1407962"/>
                    <a:pt x="585341" y="1408059"/>
                  </a:cubicBezTo>
                  <a:cubicBezTo>
                    <a:pt x="585535" y="1408221"/>
                    <a:pt x="585762" y="1408382"/>
                    <a:pt x="585923" y="1408641"/>
                  </a:cubicBezTo>
                  <a:cubicBezTo>
                    <a:pt x="585438" y="1409062"/>
                    <a:pt x="584953" y="1409450"/>
                    <a:pt x="584533" y="1409967"/>
                  </a:cubicBezTo>
                  <a:cubicBezTo>
                    <a:pt x="584371" y="1409708"/>
                    <a:pt x="584209" y="1409450"/>
                    <a:pt x="583950" y="1409223"/>
                  </a:cubicBezTo>
                  <a:cubicBezTo>
                    <a:pt x="584209" y="1409547"/>
                    <a:pt x="584371" y="1409805"/>
                    <a:pt x="584533" y="1410032"/>
                  </a:cubicBezTo>
                  <a:cubicBezTo>
                    <a:pt x="584047" y="1410549"/>
                    <a:pt x="583627" y="1411131"/>
                    <a:pt x="583207" y="1411778"/>
                  </a:cubicBezTo>
                  <a:cubicBezTo>
                    <a:pt x="583045" y="1411520"/>
                    <a:pt x="582786" y="1411358"/>
                    <a:pt x="582624" y="1411131"/>
                  </a:cubicBezTo>
                  <a:cubicBezTo>
                    <a:pt x="582786" y="1411358"/>
                    <a:pt x="582948" y="1411617"/>
                    <a:pt x="583110" y="1411778"/>
                  </a:cubicBezTo>
                  <a:lnTo>
                    <a:pt x="583207" y="1411875"/>
                  </a:lnTo>
                  <a:lnTo>
                    <a:pt x="583045" y="1412199"/>
                  </a:lnTo>
                  <a:lnTo>
                    <a:pt x="583045" y="1412263"/>
                  </a:lnTo>
                  <a:lnTo>
                    <a:pt x="582948" y="1412457"/>
                  </a:lnTo>
                  <a:cubicBezTo>
                    <a:pt x="582786" y="1412360"/>
                    <a:pt x="582624" y="1412199"/>
                    <a:pt x="582527" y="1412102"/>
                  </a:cubicBezTo>
                  <a:cubicBezTo>
                    <a:pt x="582366" y="1412037"/>
                    <a:pt x="582042" y="1411875"/>
                    <a:pt x="581784" y="1411778"/>
                  </a:cubicBezTo>
                  <a:lnTo>
                    <a:pt x="581622" y="1411520"/>
                  </a:lnTo>
                  <a:lnTo>
                    <a:pt x="581622" y="1411617"/>
                  </a:lnTo>
                  <a:lnTo>
                    <a:pt x="581784" y="1411778"/>
                  </a:lnTo>
                  <a:cubicBezTo>
                    <a:pt x="581978" y="1412037"/>
                    <a:pt x="582204" y="1412199"/>
                    <a:pt x="582463" y="1412619"/>
                  </a:cubicBezTo>
                  <a:cubicBezTo>
                    <a:pt x="582366" y="1412619"/>
                    <a:pt x="582527" y="1412943"/>
                    <a:pt x="582527" y="1413007"/>
                  </a:cubicBezTo>
                  <a:cubicBezTo>
                    <a:pt x="582527" y="1413007"/>
                    <a:pt x="582463" y="1412943"/>
                    <a:pt x="582204" y="1412684"/>
                  </a:cubicBezTo>
                  <a:cubicBezTo>
                    <a:pt x="582139" y="1412619"/>
                    <a:pt x="582139" y="1412684"/>
                    <a:pt x="582139" y="1412684"/>
                  </a:cubicBezTo>
                  <a:lnTo>
                    <a:pt x="582139" y="1412781"/>
                  </a:lnTo>
                  <a:cubicBezTo>
                    <a:pt x="582139" y="1412781"/>
                    <a:pt x="582301" y="1412943"/>
                    <a:pt x="582463" y="1413104"/>
                  </a:cubicBezTo>
                  <a:lnTo>
                    <a:pt x="582463" y="1413201"/>
                  </a:lnTo>
                  <a:lnTo>
                    <a:pt x="582366" y="1413266"/>
                  </a:lnTo>
                  <a:cubicBezTo>
                    <a:pt x="582301" y="1413201"/>
                    <a:pt x="582204" y="1413007"/>
                    <a:pt x="582204" y="1413007"/>
                  </a:cubicBezTo>
                  <a:cubicBezTo>
                    <a:pt x="582139" y="1412943"/>
                    <a:pt x="582139" y="1412846"/>
                    <a:pt x="582139" y="1412781"/>
                  </a:cubicBezTo>
                  <a:cubicBezTo>
                    <a:pt x="582204" y="1412943"/>
                    <a:pt x="582301" y="1413266"/>
                    <a:pt x="582139" y="1413104"/>
                  </a:cubicBezTo>
                  <a:cubicBezTo>
                    <a:pt x="581784" y="1412781"/>
                    <a:pt x="581881" y="1413104"/>
                    <a:pt x="581978" y="1413266"/>
                  </a:cubicBezTo>
                  <a:cubicBezTo>
                    <a:pt x="582042" y="1413589"/>
                    <a:pt x="581395" y="1412619"/>
                    <a:pt x="581201" y="1412619"/>
                  </a:cubicBezTo>
                  <a:cubicBezTo>
                    <a:pt x="581460" y="1413007"/>
                    <a:pt x="581881" y="1413783"/>
                    <a:pt x="581784" y="1413945"/>
                  </a:cubicBezTo>
                  <a:cubicBezTo>
                    <a:pt x="581622" y="1413783"/>
                    <a:pt x="581460" y="1413525"/>
                    <a:pt x="581298" y="1413266"/>
                  </a:cubicBezTo>
                  <a:lnTo>
                    <a:pt x="581622" y="1414171"/>
                  </a:lnTo>
                  <a:cubicBezTo>
                    <a:pt x="581460" y="1414010"/>
                    <a:pt x="581298" y="1413945"/>
                    <a:pt x="581201" y="1413848"/>
                  </a:cubicBezTo>
                  <a:cubicBezTo>
                    <a:pt x="581040" y="1413686"/>
                    <a:pt x="581784" y="1414851"/>
                    <a:pt x="581201" y="1414171"/>
                  </a:cubicBezTo>
                  <a:cubicBezTo>
                    <a:pt x="581040" y="1413945"/>
                    <a:pt x="580975" y="1414107"/>
                    <a:pt x="580878" y="1414107"/>
                  </a:cubicBezTo>
                  <a:lnTo>
                    <a:pt x="580813" y="1414107"/>
                  </a:lnTo>
                  <a:cubicBezTo>
                    <a:pt x="580878" y="1414269"/>
                    <a:pt x="580975" y="1414430"/>
                    <a:pt x="581137" y="1414689"/>
                  </a:cubicBezTo>
                  <a:lnTo>
                    <a:pt x="580458" y="1414592"/>
                  </a:lnTo>
                  <a:cubicBezTo>
                    <a:pt x="580231" y="1414333"/>
                    <a:pt x="579972" y="1413945"/>
                    <a:pt x="579714" y="1413589"/>
                  </a:cubicBezTo>
                  <a:cubicBezTo>
                    <a:pt x="579908" y="1414010"/>
                    <a:pt x="580070" y="1414269"/>
                    <a:pt x="580231" y="1414592"/>
                  </a:cubicBezTo>
                  <a:cubicBezTo>
                    <a:pt x="579972" y="1414333"/>
                    <a:pt x="579714" y="1414107"/>
                    <a:pt x="579487" y="1413686"/>
                  </a:cubicBezTo>
                  <a:cubicBezTo>
                    <a:pt x="579649" y="1414010"/>
                    <a:pt x="579714" y="1414171"/>
                    <a:pt x="579908" y="1414333"/>
                  </a:cubicBezTo>
                  <a:cubicBezTo>
                    <a:pt x="579908" y="1414527"/>
                    <a:pt x="579811" y="1414689"/>
                    <a:pt x="579811" y="1414754"/>
                  </a:cubicBezTo>
                  <a:cubicBezTo>
                    <a:pt x="579811" y="1414851"/>
                    <a:pt x="579649" y="1414689"/>
                    <a:pt x="579972" y="1415174"/>
                  </a:cubicBezTo>
                  <a:lnTo>
                    <a:pt x="579908" y="1415174"/>
                  </a:lnTo>
                  <a:cubicBezTo>
                    <a:pt x="579326" y="1414269"/>
                    <a:pt x="579487" y="1414689"/>
                    <a:pt x="579487" y="1414851"/>
                  </a:cubicBezTo>
                  <a:lnTo>
                    <a:pt x="579552" y="1415174"/>
                  </a:lnTo>
                  <a:cubicBezTo>
                    <a:pt x="579390" y="1415174"/>
                    <a:pt x="579132" y="1415174"/>
                    <a:pt x="578970" y="1415271"/>
                  </a:cubicBezTo>
                  <a:cubicBezTo>
                    <a:pt x="578388" y="1415497"/>
                    <a:pt x="577838" y="1415756"/>
                    <a:pt x="577256" y="1416015"/>
                  </a:cubicBezTo>
                  <a:cubicBezTo>
                    <a:pt x="576997" y="1415659"/>
                    <a:pt x="576997" y="1415756"/>
                    <a:pt x="576674" y="1415271"/>
                  </a:cubicBezTo>
                  <a:cubicBezTo>
                    <a:pt x="576835" y="1415594"/>
                    <a:pt x="576900" y="1415853"/>
                    <a:pt x="577062" y="1416080"/>
                  </a:cubicBezTo>
                  <a:lnTo>
                    <a:pt x="576900" y="1416177"/>
                  </a:lnTo>
                  <a:lnTo>
                    <a:pt x="576738" y="1416015"/>
                  </a:lnTo>
                  <a:lnTo>
                    <a:pt x="576835" y="1416241"/>
                  </a:lnTo>
                  <a:lnTo>
                    <a:pt x="576318" y="1416241"/>
                  </a:lnTo>
                  <a:cubicBezTo>
                    <a:pt x="575768" y="1415433"/>
                    <a:pt x="575574" y="1415433"/>
                    <a:pt x="574830" y="1414333"/>
                  </a:cubicBezTo>
                  <a:cubicBezTo>
                    <a:pt x="575348" y="1415174"/>
                    <a:pt x="575574" y="1415594"/>
                    <a:pt x="575930" y="1416177"/>
                  </a:cubicBezTo>
                  <a:cubicBezTo>
                    <a:pt x="575574" y="1415756"/>
                    <a:pt x="575251" y="1415433"/>
                    <a:pt x="574992" y="1415077"/>
                  </a:cubicBezTo>
                  <a:lnTo>
                    <a:pt x="574992" y="1415174"/>
                  </a:lnTo>
                  <a:cubicBezTo>
                    <a:pt x="575574" y="1416177"/>
                    <a:pt x="574927" y="1415433"/>
                    <a:pt x="575186" y="1415918"/>
                  </a:cubicBezTo>
                  <a:cubicBezTo>
                    <a:pt x="575186" y="1415918"/>
                    <a:pt x="575089" y="1415918"/>
                    <a:pt x="575089" y="1415853"/>
                  </a:cubicBezTo>
                  <a:cubicBezTo>
                    <a:pt x="574766" y="1415497"/>
                    <a:pt x="574507" y="1415271"/>
                    <a:pt x="574183" y="1415012"/>
                  </a:cubicBezTo>
                  <a:lnTo>
                    <a:pt x="574345" y="1416177"/>
                  </a:lnTo>
                  <a:lnTo>
                    <a:pt x="574183" y="1416177"/>
                  </a:lnTo>
                  <a:cubicBezTo>
                    <a:pt x="573763" y="1415433"/>
                    <a:pt x="573925" y="1415853"/>
                    <a:pt x="573860" y="1415918"/>
                  </a:cubicBezTo>
                  <a:cubicBezTo>
                    <a:pt x="573763" y="1416015"/>
                    <a:pt x="573601" y="1415918"/>
                    <a:pt x="573440" y="1415853"/>
                  </a:cubicBezTo>
                  <a:cubicBezTo>
                    <a:pt x="573278" y="1415594"/>
                    <a:pt x="573116" y="1415336"/>
                    <a:pt x="572922" y="1415077"/>
                  </a:cubicBezTo>
                  <a:cubicBezTo>
                    <a:pt x="572857" y="1415077"/>
                    <a:pt x="573181" y="1415918"/>
                    <a:pt x="572599" y="1415077"/>
                  </a:cubicBezTo>
                  <a:cubicBezTo>
                    <a:pt x="572534" y="1415012"/>
                    <a:pt x="572534" y="1415174"/>
                    <a:pt x="572857" y="1415659"/>
                  </a:cubicBezTo>
                  <a:lnTo>
                    <a:pt x="573019" y="1416015"/>
                  </a:lnTo>
                  <a:cubicBezTo>
                    <a:pt x="572922" y="1415918"/>
                    <a:pt x="572857" y="1415853"/>
                    <a:pt x="572857" y="1415853"/>
                  </a:cubicBezTo>
                  <a:cubicBezTo>
                    <a:pt x="572534" y="1415174"/>
                    <a:pt x="572437" y="1415271"/>
                    <a:pt x="572114" y="1414851"/>
                  </a:cubicBezTo>
                  <a:lnTo>
                    <a:pt x="572534" y="1415853"/>
                  </a:lnTo>
                  <a:cubicBezTo>
                    <a:pt x="572437" y="1416015"/>
                    <a:pt x="572017" y="1415594"/>
                    <a:pt x="571434" y="1414689"/>
                  </a:cubicBezTo>
                  <a:cubicBezTo>
                    <a:pt x="571855" y="1415594"/>
                    <a:pt x="571952" y="1416080"/>
                    <a:pt x="571952" y="1416241"/>
                  </a:cubicBezTo>
                  <a:lnTo>
                    <a:pt x="571790" y="1416241"/>
                  </a:lnTo>
                  <a:cubicBezTo>
                    <a:pt x="571693" y="1416177"/>
                    <a:pt x="571629" y="1416177"/>
                    <a:pt x="571532" y="1416015"/>
                  </a:cubicBezTo>
                  <a:cubicBezTo>
                    <a:pt x="571370" y="1415853"/>
                    <a:pt x="571434" y="1416015"/>
                    <a:pt x="571532" y="1416177"/>
                  </a:cubicBezTo>
                  <a:lnTo>
                    <a:pt x="571532" y="1416241"/>
                  </a:lnTo>
                  <a:lnTo>
                    <a:pt x="570949" y="1416403"/>
                  </a:lnTo>
                  <a:cubicBezTo>
                    <a:pt x="570852" y="1416241"/>
                    <a:pt x="570788" y="1416080"/>
                    <a:pt x="570626" y="1415918"/>
                  </a:cubicBezTo>
                  <a:cubicBezTo>
                    <a:pt x="570691" y="1416177"/>
                    <a:pt x="570788" y="1416338"/>
                    <a:pt x="570788" y="1416403"/>
                  </a:cubicBezTo>
                  <a:cubicBezTo>
                    <a:pt x="570367" y="1416500"/>
                    <a:pt x="569947" y="1416662"/>
                    <a:pt x="569559" y="1416920"/>
                  </a:cubicBezTo>
                  <a:cubicBezTo>
                    <a:pt x="569365" y="1416759"/>
                    <a:pt x="569300" y="1416759"/>
                    <a:pt x="569300" y="1416823"/>
                  </a:cubicBezTo>
                  <a:cubicBezTo>
                    <a:pt x="569300" y="1416985"/>
                    <a:pt x="569138" y="1416823"/>
                    <a:pt x="568783" y="1416241"/>
                  </a:cubicBezTo>
                  <a:cubicBezTo>
                    <a:pt x="568621" y="1415918"/>
                    <a:pt x="568556" y="1415659"/>
                    <a:pt x="568394" y="1415271"/>
                  </a:cubicBezTo>
                  <a:lnTo>
                    <a:pt x="568136" y="1415012"/>
                  </a:lnTo>
                  <a:cubicBezTo>
                    <a:pt x="567974" y="1414689"/>
                    <a:pt x="567812" y="1414333"/>
                    <a:pt x="567554" y="1413783"/>
                  </a:cubicBezTo>
                  <a:cubicBezTo>
                    <a:pt x="567651" y="1414107"/>
                    <a:pt x="567651" y="1414269"/>
                    <a:pt x="567715" y="1414333"/>
                  </a:cubicBezTo>
                  <a:cubicBezTo>
                    <a:pt x="568200" y="1415433"/>
                    <a:pt x="568200" y="1415336"/>
                    <a:pt x="568200" y="1415659"/>
                  </a:cubicBezTo>
                  <a:cubicBezTo>
                    <a:pt x="568200" y="1415853"/>
                    <a:pt x="567974" y="1415497"/>
                    <a:pt x="568136" y="1416080"/>
                  </a:cubicBezTo>
                  <a:cubicBezTo>
                    <a:pt x="568200" y="1416338"/>
                    <a:pt x="568039" y="1416177"/>
                    <a:pt x="567877" y="1416177"/>
                  </a:cubicBezTo>
                  <a:cubicBezTo>
                    <a:pt x="567715" y="1416080"/>
                    <a:pt x="567554" y="1416080"/>
                    <a:pt x="567554" y="1416338"/>
                  </a:cubicBezTo>
                  <a:lnTo>
                    <a:pt x="567554" y="1416403"/>
                  </a:lnTo>
                  <a:lnTo>
                    <a:pt x="567554" y="1416338"/>
                  </a:lnTo>
                  <a:cubicBezTo>
                    <a:pt x="567554" y="1416403"/>
                    <a:pt x="567554" y="1416597"/>
                    <a:pt x="567554" y="1416662"/>
                  </a:cubicBezTo>
                  <a:cubicBezTo>
                    <a:pt x="567392" y="1416338"/>
                    <a:pt x="567295" y="1416177"/>
                    <a:pt x="567230" y="1416015"/>
                  </a:cubicBezTo>
                  <a:cubicBezTo>
                    <a:pt x="567133" y="1415853"/>
                    <a:pt x="567068" y="1415659"/>
                    <a:pt x="567068" y="1415433"/>
                  </a:cubicBezTo>
                  <a:cubicBezTo>
                    <a:pt x="566810" y="1415012"/>
                    <a:pt x="566810" y="1415174"/>
                    <a:pt x="566810" y="1415433"/>
                  </a:cubicBezTo>
                  <a:cubicBezTo>
                    <a:pt x="566810" y="1415594"/>
                    <a:pt x="566971" y="1416080"/>
                    <a:pt x="566648" y="1415433"/>
                  </a:cubicBezTo>
                  <a:cubicBezTo>
                    <a:pt x="566648" y="1415497"/>
                    <a:pt x="566648" y="1415594"/>
                    <a:pt x="566713" y="1415659"/>
                  </a:cubicBezTo>
                  <a:cubicBezTo>
                    <a:pt x="566907" y="1416241"/>
                    <a:pt x="567068" y="1416759"/>
                    <a:pt x="566810" y="1416662"/>
                  </a:cubicBezTo>
                  <a:cubicBezTo>
                    <a:pt x="566486" y="1416500"/>
                    <a:pt x="566389" y="1416920"/>
                    <a:pt x="565969" y="1416662"/>
                  </a:cubicBezTo>
                  <a:cubicBezTo>
                    <a:pt x="565645" y="1416500"/>
                    <a:pt x="565742" y="1416597"/>
                    <a:pt x="565160" y="1415756"/>
                  </a:cubicBezTo>
                  <a:cubicBezTo>
                    <a:pt x="565225" y="1416080"/>
                    <a:pt x="565419" y="1416597"/>
                    <a:pt x="565484" y="1416759"/>
                  </a:cubicBezTo>
                  <a:cubicBezTo>
                    <a:pt x="565484" y="1416920"/>
                    <a:pt x="565322" y="1416759"/>
                    <a:pt x="565322" y="1416759"/>
                  </a:cubicBezTo>
                  <a:cubicBezTo>
                    <a:pt x="565225" y="1416759"/>
                    <a:pt x="565063" y="1416597"/>
                    <a:pt x="565160" y="1416920"/>
                  </a:cubicBezTo>
                  <a:cubicBezTo>
                    <a:pt x="565160" y="1417082"/>
                    <a:pt x="564837" y="1416597"/>
                    <a:pt x="564902" y="1416662"/>
                  </a:cubicBezTo>
                  <a:cubicBezTo>
                    <a:pt x="564902" y="1416920"/>
                    <a:pt x="564837" y="1416823"/>
                    <a:pt x="564740" y="1416759"/>
                  </a:cubicBezTo>
                  <a:cubicBezTo>
                    <a:pt x="564578" y="1416662"/>
                    <a:pt x="564319" y="1416597"/>
                    <a:pt x="564158" y="1416597"/>
                  </a:cubicBezTo>
                  <a:cubicBezTo>
                    <a:pt x="564061" y="1416597"/>
                    <a:pt x="563899" y="1416338"/>
                    <a:pt x="563899" y="1416662"/>
                  </a:cubicBezTo>
                  <a:cubicBezTo>
                    <a:pt x="563899" y="1416759"/>
                    <a:pt x="563576" y="1416241"/>
                    <a:pt x="563737" y="1416759"/>
                  </a:cubicBezTo>
                  <a:cubicBezTo>
                    <a:pt x="563737" y="1416920"/>
                    <a:pt x="563673" y="1416823"/>
                    <a:pt x="563576" y="1416662"/>
                  </a:cubicBezTo>
                  <a:cubicBezTo>
                    <a:pt x="563091" y="1415918"/>
                    <a:pt x="563155" y="1416338"/>
                    <a:pt x="563155" y="1416759"/>
                  </a:cubicBezTo>
                  <a:cubicBezTo>
                    <a:pt x="563155" y="1416823"/>
                    <a:pt x="563155" y="1416920"/>
                    <a:pt x="563155" y="1416823"/>
                  </a:cubicBezTo>
                  <a:cubicBezTo>
                    <a:pt x="562573" y="1415756"/>
                    <a:pt x="562832" y="1416662"/>
                    <a:pt x="562832" y="1416823"/>
                  </a:cubicBezTo>
                  <a:cubicBezTo>
                    <a:pt x="562767" y="1416920"/>
                    <a:pt x="562767" y="1417082"/>
                    <a:pt x="562573" y="1416920"/>
                  </a:cubicBezTo>
                  <a:cubicBezTo>
                    <a:pt x="562411" y="1416759"/>
                    <a:pt x="562411" y="1416662"/>
                    <a:pt x="562508" y="1416985"/>
                  </a:cubicBezTo>
                  <a:cubicBezTo>
                    <a:pt x="562573" y="1417147"/>
                    <a:pt x="562508" y="1417244"/>
                    <a:pt x="562411" y="1417147"/>
                  </a:cubicBezTo>
                  <a:cubicBezTo>
                    <a:pt x="562088" y="1416920"/>
                    <a:pt x="562250" y="1417923"/>
                    <a:pt x="561926" y="1417567"/>
                  </a:cubicBezTo>
                  <a:cubicBezTo>
                    <a:pt x="562185" y="1418570"/>
                    <a:pt x="561829" y="1418085"/>
                    <a:pt x="561603" y="1418085"/>
                  </a:cubicBezTo>
                  <a:cubicBezTo>
                    <a:pt x="561603" y="1418085"/>
                    <a:pt x="561603" y="1418149"/>
                    <a:pt x="561603" y="1418246"/>
                  </a:cubicBezTo>
                  <a:cubicBezTo>
                    <a:pt x="561668" y="1418570"/>
                    <a:pt x="561668" y="1418667"/>
                    <a:pt x="561668" y="1418667"/>
                  </a:cubicBezTo>
                  <a:lnTo>
                    <a:pt x="561926" y="1419314"/>
                  </a:lnTo>
                  <a:lnTo>
                    <a:pt x="561829" y="1419314"/>
                  </a:lnTo>
                  <a:cubicBezTo>
                    <a:pt x="561765" y="1419055"/>
                    <a:pt x="561603" y="1418893"/>
                    <a:pt x="561506" y="1418732"/>
                  </a:cubicBezTo>
                  <a:lnTo>
                    <a:pt x="561441" y="1418990"/>
                  </a:lnTo>
                  <a:cubicBezTo>
                    <a:pt x="561279" y="1418570"/>
                    <a:pt x="561441" y="1419152"/>
                    <a:pt x="561085" y="1418667"/>
                  </a:cubicBezTo>
                  <a:cubicBezTo>
                    <a:pt x="561182" y="1419152"/>
                    <a:pt x="561279" y="1419314"/>
                    <a:pt x="561344" y="1419475"/>
                  </a:cubicBezTo>
                  <a:lnTo>
                    <a:pt x="561085" y="1419475"/>
                  </a:lnTo>
                  <a:cubicBezTo>
                    <a:pt x="560859" y="1418990"/>
                    <a:pt x="560600" y="1418246"/>
                    <a:pt x="560180" y="1417341"/>
                  </a:cubicBezTo>
                  <a:lnTo>
                    <a:pt x="560180" y="1417244"/>
                  </a:lnTo>
                  <a:cubicBezTo>
                    <a:pt x="560342" y="1417729"/>
                    <a:pt x="560342" y="1418085"/>
                    <a:pt x="560600" y="1418893"/>
                  </a:cubicBezTo>
                  <a:cubicBezTo>
                    <a:pt x="560697" y="1419055"/>
                    <a:pt x="560697" y="1419152"/>
                    <a:pt x="560697" y="1419314"/>
                  </a:cubicBezTo>
                  <a:cubicBezTo>
                    <a:pt x="560762" y="1419637"/>
                    <a:pt x="560277" y="1418570"/>
                    <a:pt x="560439" y="1419217"/>
                  </a:cubicBezTo>
                  <a:cubicBezTo>
                    <a:pt x="560503" y="1419411"/>
                    <a:pt x="560503" y="1419475"/>
                    <a:pt x="560503" y="1419572"/>
                  </a:cubicBezTo>
                  <a:lnTo>
                    <a:pt x="560277" y="1419572"/>
                  </a:lnTo>
                  <a:cubicBezTo>
                    <a:pt x="560180" y="1419475"/>
                    <a:pt x="560018" y="1419217"/>
                    <a:pt x="560018" y="1419411"/>
                  </a:cubicBezTo>
                  <a:cubicBezTo>
                    <a:pt x="560018" y="1419572"/>
                    <a:pt x="560018" y="1419637"/>
                    <a:pt x="560018" y="1419637"/>
                  </a:cubicBezTo>
                  <a:cubicBezTo>
                    <a:pt x="559921" y="1419637"/>
                    <a:pt x="559695" y="1419055"/>
                    <a:pt x="559533" y="1418893"/>
                  </a:cubicBezTo>
                  <a:cubicBezTo>
                    <a:pt x="559598" y="1419637"/>
                    <a:pt x="559436" y="1419637"/>
                    <a:pt x="559016" y="1418990"/>
                  </a:cubicBezTo>
                  <a:lnTo>
                    <a:pt x="559210" y="1419572"/>
                  </a:lnTo>
                  <a:cubicBezTo>
                    <a:pt x="558789" y="1418829"/>
                    <a:pt x="558951" y="1419314"/>
                    <a:pt x="558854" y="1419411"/>
                  </a:cubicBezTo>
                  <a:cubicBezTo>
                    <a:pt x="558789" y="1419475"/>
                    <a:pt x="558530" y="1419055"/>
                    <a:pt x="558627" y="1419314"/>
                  </a:cubicBezTo>
                  <a:cubicBezTo>
                    <a:pt x="558692" y="1419734"/>
                    <a:pt x="558207" y="1418732"/>
                    <a:pt x="558433" y="1419475"/>
                  </a:cubicBezTo>
                  <a:cubicBezTo>
                    <a:pt x="558272" y="1419055"/>
                    <a:pt x="558110" y="1418732"/>
                    <a:pt x="557851" y="1418246"/>
                  </a:cubicBezTo>
                  <a:cubicBezTo>
                    <a:pt x="558045" y="1418732"/>
                    <a:pt x="558207" y="1419217"/>
                    <a:pt x="558369" y="1419734"/>
                  </a:cubicBezTo>
                  <a:cubicBezTo>
                    <a:pt x="558272" y="1419637"/>
                    <a:pt x="558272" y="1419799"/>
                    <a:pt x="557948" y="1419314"/>
                  </a:cubicBezTo>
                  <a:cubicBezTo>
                    <a:pt x="557851" y="1419152"/>
                    <a:pt x="557948" y="1419572"/>
                    <a:pt x="557851" y="1419475"/>
                  </a:cubicBezTo>
                  <a:cubicBezTo>
                    <a:pt x="557787" y="1419411"/>
                    <a:pt x="557787" y="1419572"/>
                    <a:pt x="557851" y="1419799"/>
                  </a:cubicBezTo>
                  <a:lnTo>
                    <a:pt x="557690" y="1419799"/>
                  </a:lnTo>
                  <a:lnTo>
                    <a:pt x="557366" y="1419314"/>
                  </a:lnTo>
                  <a:lnTo>
                    <a:pt x="557463" y="1419799"/>
                  </a:lnTo>
                  <a:lnTo>
                    <a:pt x="557301" y="1419799"/>
                  </a:lnTo>
                  <a:lnTo>
                    <a:pt x="557043" y="1419475"/>
                  </a:lnTo>
                  <a:cubicBezTo>
                    <a:pt x="557140" y="1419637"/>
                    <a:pt x="557140" y="1419734"/>
                    <a:pt x="557140" y="1419799"/>
                  </a:cubicBezTo>
                  <a:lnTo>
                    <a:pt x="555976" y="1419993"/>
                  </a:lnTo>
                  <a:cubicBezTo>
                    <a:pt x="555878" y="1419799"/>
                    <a:pt x="555781" y="1419637"/>
                    <a:pt x="555555" y="1419217"/>
                  </a:cubicBezTo>
                  <a:cubicBezTo>
                    <a:pt x="555620" y="1419411"/>
                    <a:pt x="555620" y="1419734"/>
                    <a:pt x="555717" y="1419993"/>
                  </a:cubicBezTo>
                  <a:lnTo>
                    <a:pt x="555232" y="1420058"/>
                  </a:lnTo>
                  <a:cubicBezTo>
                    <a:pt x="555070" y="1419734"/>
                    <a:pt x="554876" y="1419314"/>
                    <a:pt x="554714" y="1418990"/>
                  </a:cubicBezTo>
                  <a:cubicBezTo>
                    <a:pt x="554811" y="1419314"/>
                    <a:pt x="554973" y="1419734"/>
                    <a:pt x="555135" y="1420155"/>
                  </a:cubicBezTo>
                  <a:lnTo>
                    <a:pt x="554973" y="1420155"/>
                  </a:lnTo>
                  <a:lnTo>
                    <a:pt x="554876" y="1420058"/>
                  </a:lnTo>
                  <a:lnTo>
                    <a:pt x="554876" y="1420155"/>
                  </a:lnTo>
                  <a:lnTo>
                    <a:pt x="553970" y="1420381"/>
                  </a:lnTo>
                  <a:lnTo>
                    <a:pt x="553906" y="1420316"/>
                  </a:lnTo>
                  <a:cubicBezTo>
                    <a:pt x="553647" y="1419572"/>
                    <a:pt x="553485" y="1419152"/>
                    <a:pt x="553485" y="1419411"/>
                  </a:cubicBezTo>
                  <a:cubicBezTo>
                    <a:pt x="553647" y="1419734"/>
                    <a:pt x="553712" y="1419993"/>
                    <a:pt x="553906" y="1420316"/>
                  </a:cubicBezTo>
                  <a:cubicBezTo>
                    <a:pt x="553906" y="1420316"/>
                    <a:pt x="553906" y="1420316"/>
                    <a:pt x="553906" y="1420381"/>
                  </a:cubicBezTo>
                  <a:lnTo>
                    <a:pt x="553647" y="1420381"/>
                  </a:lnTo>
                  <a:lnTo>
                    <a:pt x="553550" y="1420316"/>
                  </a:lnTo>
                  <a:cubicBezTo>
                    <a:pt x="553550" y="1420381"/>
                    <a:pt x="553550" y="1420381"/>
                    <a:pt x="553550" y="1420381"/>
                  </a:cubicBezTo>
                  <a:lnTo>
                    <a:pt x="553162" y="1420478"/>
                  </a:lnTo>
                  <a:cubicBezTo>
                    <a:pt x="553000" y="1419799"/>
                    <a:pt x="552903" y="1419217"/>
                    <a:pt x="552418" y="1417988"/>
                  </a:cubicBezTo>
                  <a:cubicBezTo>
                    <a:pt x="552483" y="1418473"/>
                    <a:pt x="552580" y="1418829"/>
                    <a:pt x="552644" y="1419152"/>
                  </a:cubicBezTo>
                  <a:cubicBezTo>
                    <a:pt x="552903" y="1419637"/>
                    <a:pt x="553000" y="1419993"/>
                    <a:pt x="553227" y="1420478"/>
                  </a:cubicBezTo>
                  <a:cubicBezTo>
                    <a:pt x="551577" y="1420640"/>
                    <a:pt x="549831" y="1420478"/>
                    <a:pt x="548763" y="1422224"/>
                  </a:cubicBezTo>
                  <a:lnTo>
                    <a:pt x="548602" y="1421707"/>
                  </a:lnTo>
                  <a:cubicBezTo>
                    <a:pt x="548440" y="1421545"/>
                    <a:pt x="548440" y="1421545"/>
                    <a:pt x="548666" y="1422386"/>
                  </a:cubicBezTo>
                  <a:cubicBezTo>
                    <a:pt x="548602" y="1422451"/>
                    <a:pt x="548602" y="1422612"/>
                    <a:pt x="548505" y="1422709"/>
                  </a:cubicBezTo>
                  <a:cubicBezTo>
                    <a:pt x="548440" y="1422612"/>
                    <a:pt x="548181" y="1422224"/>
                    <a:pt x="548181" y="1422451"/>
                  </a:cubicBezTo>
                  <a:cubicBezTo>
                    <a:pt x="548181" y="1422548"/>
                    <a:pt x="548181" y="1422548"/>
                    <a:pt x="548181" y="1422548"/>
                  </a:cubicBezTo>
                  <a:cubicBezTo>
                    <a:pt x="547114" y="1420898"/>
                    <a:pt x="545853" y="1418311"/>
                    <a:pt x="544527" y="1414010"/>
                  </a:cubicBezTo>
                  <a:cubicBezTo>
                    <a:pt x="544365" y="1413428"/>
                    <a:pt x="544203" y="1412846"/>
                    <a:pt x="544139" y="1412360"/>
                  </a:cubicBezTo>
                  <a:lnTo>
                    <a:pt x="544203" y="1412619"/>
                  </a:lnTo>
                  <a:cubicBezTo>
                    <a:pt x="544139" y="1412360"/>
                    <a:pt x="544042" y="1412199"/>
                    <a:pt x="544042" y="1412037"/>
                  </a:cubicBezTo>
                  <a:lnTo>
                    <a:pt x="543880" y="1411358"/>
                  </a:lnTo>
                  <a:cubicBezTo>
                    <a:pt x="543880" y="1411358"/>
                    <a:pt x="543945" y="1411455"/>
                    <a:pt x="543945" y="1411520"/>
                  </a:cubicBezTo>
                  <a:cubicBezTo>
                    <a:pt x="544042" y="1411714"/>
                    <a:pt x="544203" y="1411940"/>
                    <a:pt x="544139" y="1411714"/>
                  </a:cubicBezTo>
                  <a:cubicBezTo>
                    <a:pt x="544042" y="1411293"/>
                    <a:pt x="544203" y="1411455"/>
                    <a:pt x="544300" y="1411617"/>
                  </a:cubicBezTo>
                  <a:cubicBezTo>
                    <a:pt x="544527" y="1412037"/>
                    <a:pt x="544624" y="1411875"/>
                    <a:pt x="544721" y="1411617"/>
                  </a:cubicBezTo>
                  <a:cubicBezTo>
                    <a:pt x="544721" y="1411520"/>
                    <a:pt x="545432" y="1412619"/>
                    <a:pt x="545788" y="1413266"/>
                  </a:cubicBezTo>
                  <a:cubicBezTo>
                    <a:pt x="545691" y="1412943"/>
                    <a:pt x="545529" y="1412619"/>
                    <a:pt x="545432" y="1412457"/>
                  </a:cubicBezTo>
                  <a:cubicBezTo>
                    <a:pt x="545368" y="1411875"/>
                    <a:pt x="545626" y="1412199"/>
                    <a:pt x="545432" y="1411455"/>
                  </a:cubicBezTo>
                  <a:cubicBezTo>
                    <a:pt x="545432" y="1411293"/>
                    <a:pt x="545529" y="1411358"/>
                    <a:pt x="545529" y="1411455"/>
                  </a:cubicBezTo>
                  <a:lnTo>
                    <a:pt x="545691" y="1411778"/>
                  </a:lnTo>
                  <a:cubicBezTo>
                    <a:pt x="545626" y="1411358"/>
                    <a:pt x="545529" y="1410873"/>
                    <a:pt x="545788" y="1411358"/>
                  </a:cubicBezTo>
                  <a:cubicBezTo>
                    <a:pt x="545950" y="1411617"/>
                    <a:pt x="545950" y="1411358"/>
                    <a:pt x="545853" y="1411034"/>
                  </a:cubicBezTo>
                  <a:cubicBezTo>
                    <a:pt x="545853" y="1410873"/>
                    <a:pt x="546015" y="1411293"/>
                    <a:pt x="546209" y="1411455"/>
                  </a:cubicBezTo>
                  <a:cubicBezTo>
                    <a:pt x="546015" y="1410549"/>
                    <a:pt x="546015" y="1410549"/>
                    <a:pt x="546855" y="1412102"/>
                  </a:cubicBezTo>
                  <a:cubicBezTo>
                    <a:pt x="546791" y="1411778"/>
                    <a:pt x="546694" y="1411455"/>
                    <a:pt x="546597" y="1411196"/>
                  </a:cubicBezTo>
                  <a:cubicBezTo>
                    <a:pt x="546532" y="1411034"/>
                    <a:pt x="546370" y="1410291"/>
                    <a:pt x="546694" y="1411034"/>
                  </a:cubicBezTo>
                  <a:cubicBezTo>
                    <a:pt x="546694" y="1411131"/>
                    <a:pt x="546791" y="1411131"/>
                    <a:pt x="546791" y="1411131"/>
                  </a:cubicBezTo>
                  <a:cubicBezTo>
                    <a:pt x="546532" y="1410194"/>
                    <a:pt x="546952" y="1410776"/>
                    <a:pt x="546952" y="1410388"/>
                  </a:cubicBezTo>
                  <a:cubicBezTo>
                    <a:pt x="546952" y="1410194"/>
                    <a:pt x="547017" y="1410291"/>
                    <a:pt x="547114" y="1410388"/>
                  </a:cubicBezTo>
                  <a:cubicBezTo>
                    <a:pt x="547179" y="1410452"/>
                    <a:pt x="547502" y="1411131"/>
                    <a:pt x="547340" y="1410452"/>
                  </a:cubicBezTo>
                  <a:cubicBezTo>
                    <a:pt x="547599" y="1411034"/>
                    <a:pt x="547502" y="1410452"/>
                    <a:pt x="547599" y="1410614"/>
                  </a:cubicBezTo>
                  <a:cubicBezTo>
                    <a:pt x="547761" y="1410873"/>
                    <a:pt x="547696" y="1410291"/>
                    <a:pt x="547761" y="1410388"/>
                  </a:cubicBezTo>
                  <a:cubicBezTo>
                    <a:pt x="547761" y="1410388"/>
                    <a:pt x="547858" y="1410388"/>
                    <a:pt x="547761" y="1410291"/>
                  </a:cubicBezTo>
                  <a:cubicBezTo>
                    <a:pt x="547340" y="1409126"/>
                    <a:pt x="547599" y="1409450"/>
                    <a:pt x="547761" y="1409450"/>
                  </a:cubicBezTo>
                  <a:cubicBezTo>
                    <a:pt x="548020" y="1409644"/>
                    <a:pt x="548084" y="1409708"/>
                    <a:pt x="548020" y="1409288"/>
                  </a:cubicBezTo>
                  <a:cubicBezTo>
                    <a:pt x="548020" y="1409062"/>
                    <a:pt x="547923" y="1408803"/>
                    <a:pt x="548181" y="1409288"/>
                  </a:cubicBezTo>
                  <a:cubicBezTo>
                    <a:pt x="548278" y="1409385"/>
                    <a:pt x="548278" y="1409385"/>
                    <a:pt x="548278" y="1409223"/>
                  </a:cubicBezTo>
                  <a:cubicBezTo>
                    <a:pt x="548181" y="1408706"/>
                    <a:pt x="548181" y="1408706"/>
                    <a:pt x="548343" y="1408803"/>
                  </a:cubicBezTo>
                  <a:cubicBezTo>
                    <a:pt x="548440" y="1408868"/>
                    <a:pt x="548440" y="1408706"/>
                    <a:pt x="548505" y="1408641"/>
                  </a:cubicBezTo>
                  <a:cubicBezTo>
                    <a:pt x="548505" y="1408544"/>
                    <a:pt x="548602" y="1408479"/>
                    <a:pt x="548602" y="1408382"/>
                  </a:cubicBezTo>
                  <a:cubicBezTo>
                    <a:pt x="549928" y="1409126"/>
                    <a:pt x="551157" y="1409450"/>
                    <a:pt x="551480" y="1407962"/>
                  </a:cubicBezTo>
                  <a:cubicBezTo>
                    <a:pt x="551577" y="1408059"/>
                    <a:pt x="551577" y="1408059"/>
                    <a:pt x="551577" y="1408059"/>
                  </a:cubicBezTo>
                  <a:cubicBezTo>
                    <a:pt x="551577" y="1408059"/>
                    <a:pt x="551642" y="1408124"/>
                    <a:pt x="551739" y="1408124"/>
                  </a:cubicBezTo>
                  <a:cubicBezTo>
                    <a:pt x="551739" y="1408124"/>
                    <a:pt x="551739" y="1407962"/>
                    <a:pt x="551739" y="1407800"/>
                  </a:cubicBezTo>
                  <a:cubicBezTo>
                    <a:pt x="551642" y="1407315"/>
                    <a:pt x="551739" y="1407315"/>
                    <a:pt x="552062" y="1408221"/>
                  </a:cubicBezTo>
                  <a:cubicBezTo>
                    <a:pt x="552159" y="1408382"/>
                    <a:pt x="552224" y="1408479"/>
                    <a:pt x="552321" y="1408641"/>
                  </a:cubicBezTo>
                  <a:cubicBezTo>
                    <a:pt x="552159" y="1408221"/>
                    <a:pt x="551998" y="1407800"/>
                    <a:pt x="551836" y="1407218"/>
                  </a:cubicBezTo>
                  <a:cubicBezTo>
                    <a:pt x="551901" y="1407315"/>
                    <a:pt x="551998" y="1407380"/>
                    <a:pt x="552159" y="1407574"/>
                  </a:cubicBezTo>
                  <a:cubicBezTo>
                    <a:pt x="552062" y="1407218"/>
                    <a:pt x="552159" y="1407218"/>
                    <a:pt x="552159" y="1406992"/>
                  </a:cubicBezTo>
                  <a:cubicBezTo>
                    <a:pt x="552159" y="1406733"/>
                    <a:pt x="552224" y="1406733"/>
                    <a:pt x="552418" y="1407056"/>
                  </a:cubicBezTo>
                  <a:cubicBezTo>
                    <a:pt x="552418" y="1407154"/>
                    <a:pt x="552483" y="1407154"/>
                    <a:pt x="552483" y="1407056"/>
                  </a:cubicBezTo>
                  <a:cubicBezTo>
                    <a:pt x="552418" y="1406571"/>
                    <a:pt x="552580" y="1406636"/>
                    <a:pt x="552741" y="1406733"/>
                  </a:cubicBezTo>
                  <a:cubicBezTo>
                    <a:pt x="552806" y="1406733"/>
                    <a:pt x="552903" y="1406798"/>
                    <a:pt x="552903" y="1406733"/>
                  </a:cubicBezTo>
                  <a:cubicBezTo>
                    <a:pt x="553000" y="1406248"/>
                    <a:pt x="553000" y="1406248"/>
                    <a:pt x="553550" y="1407056"/>
                  </a:cubicBezTo>
                  <a:cubicBezTo>
                    <a:pt x="553647" y="1407154"/>
                    <a:pt x="553647" y="1407154"/>
                    <a:pt x="553647" y="1407154"/>
                  </a:cubicBezTo>
                  <a:cubicBezTo>
                    <a:pt x="553324" y="1406313"/>
                    <a:pt x="553485" y="1406410"/>
                    <a:pt x="553485" y="1406151"/>
                  </a:cubicBezTo>
                  <a:cubicBezTo>
                    <a:pt x="553485" y="1405892"/>
                    <a:pt x="553550" y="1405892"/>
                    <a:pt x="553550" y="1405731"/>
                  </a:cubicBezTo>
                  <a:cubicBezTo>
                    <a:pt x="553550" y="1405666"/>
                    <a:pt x="553970" y="1406474"/>
                    <a:pt x="553712" y="1405828"/>
                  </a:cubicBezTo>
                  <a:cubicBezTo>
                    <a:pt x="553906" y="1406054"/>
                    <a:pt x="554067" y="1406313"/>
                    <a:pt x="554229" y="1406636"/>
                  </a:cubicBezTo>
                  <a:cubicBezTo>
                    <a:pt x="554229" y="1406410"/>
                    <a:pt x="553970" y="1405731"/>
                    <a:pt x="553809" y="1405148"/>
                  </a:cubicBezTo>
                  <a:cubicBezTo>
                    <a:pt x="555070" y="1405504"/>
                    <a:pt x="556299" y="1405666"/>
                    <a:pt x="557301" y="1405245"/>
                  </a:cubicBezTo>
                  <a:cubicBezTo>
                    <a:pt x="558854" y="1404566"/>
                    <a:pt x="560115" y="1403499"/>
                    <a:pt x="561765" y="1403240"/>
                  </a:cubicBezTo>
                  <a:cubicBezTo>
                    <a:pt x="562185" y="1403176"/>
                    <a:pt x="562670" y="1403240"/>
                    <a:pt x="563091" y="1403240"/>
                  </a:cubicBezTo>
                  <a:cubicBezTo>
                    <a:pt x="563155" y="1403434"/>
                    <a:pt x="563349" y="1403758"/>
                    <a:pt x="563511" y="1403984"/>
                  </a:cubicBezTo>
                  <a:cubicBezTo>
                    <a:pt x="563899" y="1404825"/>
                    <a:pt x="564319" y="1405569"/>
                    <a:pt x="564740" y="1406248"/>
                  </a:cubicBezTo>
                  <a:cubicBezTo>
                    <a:pt x="564578" y="1405828"/>
                    <a:pt x="564416" y="1405407"/>
                    <a:pt x="564158" y="1404922"/>
                  </a:cubicBezTo>
                  <a:cubicBezTo>
                    <a:pt x="563899" y="1404566"/>
                    <a:pt x="563511" y="1403919"/>
                    <a:pt x="563155" y="1403240"/>
                  </a:cubicBezTo>
                  <a:lnTo>
                    <a:pt x="563414" y="1403240"/>
                  </a:lnTo>
                  <a:lnTo>
                    <a:pt x="563576" y="1403661"/>
                  </a:lnTo>
                  <a:lnTo>
                    <a:pt x="564061" y="1404502"/>
                  </a:lnTo>
                  <a:lnTo>
                    <a:pt x="564061" y="1404566"/>
                  </a:lnTo>
                  <a:cubicBezTo>
                    <a:pt x="564061" y="1404566"/>
                    <a:pt x="564061" y="1404663"/>
                    <a:pt x="564158" y="1404728"/>
                  </a:cubicBezTo>
                  <a:cubicBezTo>
                    <a:pt x="564319" y="1404987"/>
                    <a:pt x="564578" y="1405148"/>
                    <a:pt x="564740" y="1405407"/>
                  </a:cubicBezTo>
                  <a:cubicBezTo>
                    <a:pt x="564416" y="1404663"/>
                    <a:pt x="563996" y="1403822"/>
                    <a:pt x="563673" y="1403176"/>
                  </a:cubicBezTo>
                  <a:cubicBezTo>
                    <a:pt x="563996" y="1403079"/>
                    <a:pt x="564319" y="1402852"/>
                    <a:pt x="564481" y="1402335"/>
                  </a:cubicBezTo>
                  <a:cubicBezTo>
                    <a:pt x="565904" y="1402852"/>
                    <a:pt x="567489" y="1403176"/>
                    <a:pt x="567133" y="1400588"/>
                  </a:cubicBezTo>
                  <a:lnTo>
                    <a:pt x="567392" y="1400944"/>
                  </a:lnTo>
                  <a:cubicBezTo>
                    <a:pt x="567877" y="1401591"/>
                    <a:pt x="567715" y="1401267"/>
                    <a:pt x="567554" y="1400685"/>
                  </a:cubicBezTo>
                  <a:cubicBezTo>
                    <a:pt x="567651" y="1400847"/>
                    <a:pt x="567812" y="1400944"/>
                    <a:pt x="567877" y="1401106"/>
                  </a:cubicBezTo>
                  <a:cubicBezTo>
                    <a:pt x="567974" y="1401267"/>
                    <a:pt x="568297" y="1401526"/>
                    <a:pt x="568297" y="1401429"/>
                  </a:cubicBezTo>
                  <a:cubicBezTo>
                    <a:pt x="568297" y="1401364"/>
                    <a:pt x="568200" y="1401106"/>
                    <a:pt x="568297" y="1401170"/>
                  </a:cubicBezTo>
                  <a:cubicBezTo>
                    <a:pt x="568621" y="1401591"/>
                    <a:pt x="568556" y="1401429"/>
                    <a:pt x="568718" y="1401591"/>
                  </a:cubicBezTo>
                  <a:cubicBezTo>
                    <a:pt x="568783" y="1401688"/>
                    <a:pt x="568977" y="1401850"/>
                    <a:pt x="569041" y="1401914"/>
                  </a:cubicBezTo>
                  <a:cubicBezTo>
                    <a:pt x="569138" y="1402011"/>
                    <a:pt x="569138" y="1401914"/>
                    <a:pt x="568718" y="1401170"/>
                  </a:cubicBezTo>
                  <a:cubicBezTo>
                    <a:pt x="568621" y="1401009"/>
                    <a:pt x="568556" y="1400847"/>
                    <a:pt x="568459" y="1400782"/>
                  </a:cubicBezTo>
                  <a:cubicBezTo>
                    <a:pt x="568394" y="1400588"/>
                    <a:pt x="568394" y="1400524"/>
                    <a:pt x="568394" y="1400427"/>
                  </a:cubicBezTo>
                  <a:cubicBezTo>
                    <a:pt x="568880" y="1401106"/>
                    <a:pt x="568880" y="1401170"/>
                    <a:pt x="569720" y="1402432"/>
                  </a:cubicBezTo>
                  <a:cubicBezTo>
                    <a:pt x="569785" y="1402335"/>
                    <a:pt x="569365" y="1401591"/>
                    <a:pt x="568977" y="1400944"/>
                  </a:cubicBezTo>
                  <a:lnTo>
                    <a:pt x="568880" y="1400524"/>
                  </a:lnTo>
                  <a:cubicBezTo>
                    <a:pt x="569138" y="1400782"/>
                    <a:pt x="569785" y="1401850"/>
                    <a:pt x="569785" y="1401526"/>
                  </a:cubicBezTo>
                  <a:cubicBezTo>
                    <a:pt x="569559" y="1401009"/>
                    <a:pt x="569041" y="1400200"/>
                    <a:pt x="569041" y="1399941"/>
                  </a:cubicBezTo>
                  <a:cubicBezTo>
                    <a:pt x="569041" y="1399618"/>
                    <a:pt x="569203" y="1399780"/>
                    <a:pt x="569947" y="1400847"/>
                  </a:cubicBezTo>
                  <a:cubicBezTo>
                    <a:pt x="570044" y="1401009"/>
                    <a:pt x="570108" y="1401170"/>
                    <a:pt x="570464" y="1401591"/>
                  </a:cubicBezTo>
                  <a:cubicBezTo>
                    <a:pt x="570108" y="1401009"/>
                    <a:pt x="569559" y="1400103"/>
                    <a:pt x="569720" y="1400103"/>
                  </a:cubicBezTo>
                  <a:cubicBezTo>
                    <a:pt x="569785" y="1400103"/>
                    <a:pt x="569785" y="1399941"/>
                    <a:pt x="569720" y="1399618"/>
                  </a:cubicBezTo>
                  <a:cubicBezTo>
                    <a:pt x="569623" y="1399456"/>
                    <a:pt x="570206" y="1400200"/>
                    <a:pt x="569882" y="1399618"/>
                  </a:cubicBezTo>
                  <a:cubicBezTo>
                    <a:pt x="569720" y="1399295"/>
                    <a:pt x="569623" y="1399101"/>
                    <a:pt x="569559" y="1398939"/>
                  </a:cubicBezTo>
                  <a:cubicBezTo>
                    <a:pt x="569462" y="1398874"/>
                    <a:pt x="569462" y="1398777"/>
                    <a:pt x="569462" y="1398713"/>
                  </a:cubicBezTo>
                  <a:cubicBezTo>
                    <a:pt x="569720" y="1398939"/>
                    <a:pt x="569947" y="1399359"/>
                    <a:pt x="570206" y="1399683"/>
                  </a:cubicBezTo>
                  <a:cubicBezTo>
                    <a:pt x="570206" y="1399618"/>
                    <a:pt x="570206" y="1399618"/>
                    <a:pt x="570206" y="1399618"/>
                  </a:cubicBezTo>
                  <a:cubicBezTo>
                    <a:pt x="570108" y="1399359"/>
                    <a:pt x="569947" y="1399101"/>
                    <a:pt x="570044" y="1399101"/>
                  </a:cubicBezTo>
                  <a:cubicBezTo>
                    <a:pt x="570367" y="1399101"/>
                    <a:pt x="570270" y="1399101"/>
                    <a:pt x="570044" y="1398292"/>
                  </a:cubicBezTo>
                  <a:cubicBezTo>
                    <a:pt x="570206" y="1398518"/>
                    <a:pt x="570464" y="1398777"/>
                    <a:pt x="570691" y="1399101"/>
                  </a:cubicBezTo>
                  <a:cubicBezTo>
                    <a:pt x="570626" y="1398874"/>
                    <a:pt x="570529" y="1398713"/>
                    <a:pt x="570367" y="1398518"/>
                  </a:cubicBezTo>
                  <a:cubicBezTo>
                    <a:pt x="570206" y="1398195"/>
                    <a:pt x="570108" y="1398130"/>
                    <a:pt x="570206" y="1398130"/>
                  </a:cubicBezTo>
                  <a:cubicBezTo>
                    <a:pt x="570270" y="1398130"/>
                    <a:pt x="570270" y="1398130"/>
                    <a:pt x="570206" y="1397969"/>
                  </a:cubicBezTo>
                  <a:cubicBezTo>
                    <a:pt x="570044" y="1397548"/>
                    <a:pt x="570206" y="1397613"/>
                    <a:pt x="570367" y="1397613"/>
                  </a:cubicBezTo>
                  <a:cubicBezTo>
                    <a:pt x="570464" y="1397613"/>
                    <a:pt x="570691" y="1397872"/>
                    <a:pt x="570691" y="1397775"/>
                  </a:cubicBezTo>
                  <a:cubicBezTo>
                    <a:pt x="570691" y="1397710"/>
                    <a:pt x="570691" y="1397613"/>
                    <a:pt x="570949" y="1397872"/>
                  </a:cubicBezTo>
                  <a:cubicBezTo>
                    <a:pt x="571046" y="1397969"/>
                    <a:pt x="571046" y="1397969"/>
                    <a:pt x="571046" y="1397969"/>
                  </a:cubicBezTo>
                  <a:cubicBezTo>
                    <a:pt x="570464" y="1396966"/>
                    <a:pt x="571046" y="1397613"/>
                    <a:pt x="570949" y="1397290"/>
                  </a:cubicBezTo>
                  <a:cubicBezTo>
                    <a:pt x="570852" y="1396966"/>
                    <a:pt x="571208" y="1397290"/>
                    <a:pt x="571434" y="1397387"/>
                  </a:cubicBezTo>
                  <a:lnTo>
                    <a:pt x="571855" y="1397969"/>
                  </a:lnTo>
                  <a:cubicBezTo>
                    <a:pt x="571693" y="1397548"/>
                    <a:pt x="572017" y="1397872"/>
                    <a:pt x="572017" y="1397710"/>
                  </a:cubicBezTo>
                  <a:cubicBezTo>
                    <a:pt x="572017" y="1397710"/>
                    <a:pt x="571952" y="1397548"/>
                    <a:pt x="571952" y="1397451"/>
                  </a:cubicBezTo>
                  <a:cubicBezTo>
                    <a:pt x="572114" y="1397710"/>
                    <a:pt x="572340" y="1397872"/>
                    <a:pt x="572599" y="1398195"/>
                  </a:cubicBezTo>
                  <a:cubicBezTo>
                    <a:pt x="572599" y="1398130"/>
                    <a:pt x="572534" y="1397969"/>
                    <a:pt x="572534" y="1397969"/>
                  </a:cubicBezTo>
                  <a:cubicBezTo>
                    <a:pt x="572534" y="1397969"/>
                    <a:pt x="572599" y="1398033"/>
                    <a:pt x="572696" y="1398033"/>
                  </a:cubicBezTo>
                  <a:cubicBezTo>
                    <a:pt x="572760" y="1398195"/>
                    <a:pt x="572922" y="1398357"/>
                    <a:pt x="573019" y="1398518"/>
                  </a:cubicBezTo>
                  <a:cubicBezTo>
                    <a:pt x="573116" y="1398713"/>
                    <a:pt x="573116" y="1398777"/>
                    <a:pt x="573181" y="1398939"/>
                  </a:cubicBezTo>
                  <a:cubicBezTo>
                    <a:pt x="573601" y="1399456"/>
                    <a:pt x="573601" y="1399198"/>
                    <a:pt x="573343" y="1398874"/>
                  </a:cubicBezTo>
                  <a:cubicBezTo>
                    <a:pt x="573116" y="1398518"/>
                    <a:pt x="572922" y="1398195"/>
                    <a:pt x="572696" y="1397775"/>
                  </a:cubicBezTo>
                  <a:cubicBezTo>
                    <a:pt x="572275" y="1397128"/>
                    <a:pt x="572178" y="1396966"/>
                    <a:pt x="572534" y="1397290"/>
                  </a:cubicBezTo>
                  <a:cubicBezTo>
                    <a:pt x="572599" y="1397387"/>
                    <a:pt x="572534" y="1397225"/>
                    <a:pt x="572437" y="1396966"/>
                  </a:cubicBezTo>
                  <a:cubicBezTo>
                    <a:pt x="572178" y="1396449"/>
                    <a:pt x="572178" y="1396449"/>
                    <a:pt x="572922" y="1397290"/>
                  </a:cubicBezTo>
                  <a:lnTo>
                    <a:pt x="572275" y="1396222"/>
                  </a:lnTo>
                  <a:cubicBezTo>
                    <a:pt x="572534" y="1396546"/>
                    <a:pt x="572760" y="1396707"/>
                    <a:pt x="572760" y="1396707"/>
                  </a:cubicBezTo>
                  <a:cubicBezTo>
                    <a:pt x="572696" y="1396449"/>
                    <a:pt x="573181" y="1396869"/>
                    <a:pt x="572857" y="1396384"/>
                  </a:cubicBezTo>
                  <a:cubicBezTo>
                    <a:pt x="572599" y="1395964"/>
                    <a:pt x="573278" y="1396869"/>
                    <a:pt x="573116" y="1396546"/>
                  </a:cubicBezTo>
                  <a:cubicBezTo>
                    <a:pt x="572922" y="1396287"/>
                    <a:pt x="572922" y="1396222"/>
                    <a:pt x="573019" y="1396287"/>
                  </a:cubicBezTo>
                  <a:cubicBezTo>
                    <a:pt x="573278" y="1396449"/>
                    <a:pt x="573343" y="1396287"/>
                    <a:pt x="572922" y="1395640"/>
                  </a:cubicBezTo>
                  <a:cubicBezTo>
                    <a:pt x="573343" y="1396125"/>
                    <a:pt x="573698" y="1396449"/>
                    <a:pt x="574022" y="1396869"/>
                  </a:cubicBezTo>
                  <a:cubicBezTo>
                    <a:pt x="573925" y="1396804"/>
                    <a:pt x="573925" y="1396707"/>
                    <a:pt x="573860" y="1396546"/>
                  </a:cubicBezTo>
                  <a:cubicBezTo>
                    <a:pt x="573504" y="1396061"/>
                    <a:pt x="573504" y="1396061"/>
                    <a:pt x="573763" y="1396222"/>
                  </a:cubicBezTo>
                  <a:cubicBezTo>
                    <a:pt x="574248" y="1396643"/>
                    <a:pt x="574345" y="1396546"/>
                    <a:pt x="574086" y="1395899"/>
                  </a:cubicBezTo>
                  <a:lnTo>
                    <a:pt x="574183" y="1395899"/>
                  </a:lnTo>
                  <a:cubicBezTo>
                    <a:pt x="574345" y="1396061"/>
                    <a:pt x="574507" y="1396222"/>
                    <a:pt x="574604" y="1396287"/>
                  </a:cubicBezTo>
                  <a:cubicBezTo>
                    <a:pt x="574766" y="1396449"/>
                    <a:pt x="574830" y="1396449"/>
                    <a:pt x="574992" y="1396546"/>
                  </a:cubicBezTo>
                  <a:cubicBezTo>
                    <a:pt x="574830" y="1396287"/>
                    <a:pt x="574604" y="1396125"/>
                    <a:pt x="574410" y="1395964"/>
                  </a:cubicBezTo>
                  <a:lnTo>
                    <a:pt x="574345" y="1395899"/>
                  </a:lnTo>
                  <a:lnTo>
                    <a:pt x="574766" y="1395964"/>
                  </a:lnTo>
                  <a:cubicBezTo>
                    <a:pt x="574992" y="1396287"/>
                    <a:pt x="575186" y="1396546"/>
                    <a:pt x="575348" y="1396804"/>
                  </a:cubicBezTo>
                  <a:cubicBezTo>
                    <a:pt x="575574" y="1397031"/>
                    <a:pt x="575671" y="1397031"/>
                    <a:pt x="575348" y="1396643"/>
                  </a:cubicBezTo>
                  <a:cubicBezTo>
                    <a:pt x="575186" y="1396384"/>
                    <a:pt x="574992" y="1396125"/>
                    <a:pt x="574830" y="1395964"/>
                  </a:cubicBezTo>
                  <a:cubicBezTo>
                    <a:pt x="575251" y="1396061"/>
                    <a:pt x="575574" y="1395964"/>
                    <a:pt x="575574" y="1395543"/>
                  </a:cubicBezTo>
                  <a:cubicBezTo>
                    <a:pt x="575574" y="1395220"/>
                    <a:pt x="575412" y="1394735"/>
                    <a:pt x="575251" y="1394152"/>
                  </a:cubicBezTo>
                  <a:cubicBezTo>
                    <a:pt x="575412" y="1394217"/>
                    <a:pt x="575509" y="1394217"/>
                    <a:pt x="575574" y="1394217"/>
                  </a:cubicBezTo>
                  <a:lnTo>
                    <a:pt x="576092" y="1394735"/>
                  </a:lnTo>
                  <a:cubicBezTo>
                    <a:pt x="575995" y="1394573"/>
                    <a:pt x="575930" y="1394379"/>
                    <a:pt x="575833" y="1394152"/>
                  </a:cubicBezTo>
                  <a:lnTo>
                    <a:pt x="575995" y="1394055"/>
                  </a:lnTo>
                  <a:lnTo>
                    <a:pt x="576674" y="1394799"/>
                  </a:lnTo>
                  <a:lnTo>
                    <a:pt x="575930" y="1394055"/>
                  </a:lnTo>
                  <a:lnTo>
                    <a:pt x="576738" y="1393409"/>
                  </a:lnTo>
                  <a:cubicBezTo>
                    <a:pt x="576835" y="1393473"/>
                    <a:pt x="576900" y="1393570"/>
                    <a:pt x="577062" y="1393732"/>
                  </a:cubicBezTo>
                  <a:lnTo>
                    <a:pt x="576738" y="1393409"/>
                  </a:lnTo>
                  <a:lnTo>
                    <a:pt x="577159" y="1393085"/>
                  </a:lnTo>
                  <a:lnTo>
                    <a:pt x="577256" y="1393085"/>
                  </a:lnTo>
                  <a:lnTo>
                    <a:pt x="577256" y="1392988"/>
                  </a:lnTo>
                  <a:lnTo>
                    <a:pt x="577579" y="1392665"/>
                  </a:lnTo>
                  <a:lnTo>
                    <a:pt x="577741" y="1392826"/>
                  </a:lnTo>
                  <a:cubicBezTo>
                    <a:pt x="577903" y="1392988"/>
                    <a:pt x="577741" y="1392729"/>
                    <a:pt x="577644" y="1392568"/>
                  </a:cubicBezTo>
                  <a:cubicBezTo>
                    <a:pt x="577644" y="1392568"/>
                    <a:pt x="577644" y="1392568"/>
                    <a:pt x="577741" y="1392665"/>
                  </a:cubicBezTo>
                  <a:cubicBezTo>
                    <a:pt x="577838" y="1392729"/>
                    <a:pt x="577838" y="1392665"/>
                    <a:pt x="577838" y="1392665"/>
                  </a:cubicBezTo>
                  <a:lnTo>
                    <a:pt x="577741" y="1392503"/>
                  </a:lnTo>
                  <a:cubicBezTo>
                    <a:pt x="578161" y="1392244"/>
                    <a:pt x="578549" y="1391921"/>
                    <a:pt x="578970" y="1391565"/>
                  </a:cubicBezTo>
                  <a:cubicBezTo>
                    <a:pt x="578970" y="1391565"/>
                    <a:pt x="579067" y="1391565"/>
                    <a:pt x="579067" y="1391662"/>
                  </a:cubicBezTo>
                  <a:cubicBezTo>
                    <a:pt x="579649" y="1392083"/>
                    <a:pt x="579552" y="1391986"/>
                    <a:pt x="579132" y="1391501"/>
                  </a:cubicBezTo>
                  <a:lnTo>
                    <a:pt x="579390" y="1391339"/>
                  </a:lnTo>
                  <a:lnTo>
                    <a:pt x="579908" y="1391759"/>
                  </a:lnTo>
                  <a:lnTo>
                    <a:pt x="579487" y="1391242"/>
                  </a:lnTo>
                  <a:lnTo>
                    <a:pt x="579908" y="1391015"/>
                  </a:lnTo>
                  <a:cubicBezTo>
                    <a:pt x="580070" y="1391015"/>
                    <a:pt x="580070" y="1391015"/>
                    <a:pt x="580070" y="1390918"/>
                  </a:cubicBezTo>
                  <a:lnTo>
                    <a:pt x="580231" y="1390821"/>
                  </a:lnTo>
                  <a:lnTo>
                    <a:pt x="580975" y="1391403"/>
                  </a:lnTo>
                  <a:cubicBezTo>
                    <a:pt x="580555" y="1391015"/>
                    <a:pt x="580393" y="1390660"/>
                    <a:pt x="580555" y="1390757"/>
                  </a:cubicBezTo>
                  <a:cubicBezTo>
                    <a:pt x="580619" y="1390757"/>
                    <a:pt x="580813" y="1390821"/>
                    <a:pt x="580878" y="1390918"/>
                  </a:cubicBezTo>
                  <a:cubicBezTo>
                    <a:pt x="580813" y="1390821"/>
                    <a:pt x="580716" y="1390757"/>
                    <a:pt x="580619" y="1390595"/>
                  </a:cubicBezTo>
                  <a:lnTo>
                    <a:pt x="580716" y="1390595"/>
                  </a:lnTo>
                  <a:cubicBezTo>
                    <a:pt x="580813" y="1390660"/>
                    <a:pt x="580813" y="1390595"/>
                    <a:pt x="580813" y="1390595"/>
                  </a:cubicBezTo>
                  <a:lnTo>
                    <a:pt x="580878" y="1390595"/>
                  </a:lnTo>
                  <a:cubicBezTo>
                    <a:pt x="581395" y="1390918"/>
                    <a:pt x="581040" y="1390595"/>
                    <a:pt x="581040" y="1390498"/>
                  </a:cubicBezTo>
                  <a:lnTo>
                    <a:pt x="581298" y="1390336"/>
                  </a:lnTo>
                  <a:lnTo>
                    <a:pt x="583368" y="1391986"/>
                  </a:lnTo>
                  <a:lnTo>
                    <a:pt x="583465" y="1391986"/>
                  </a:lnTo>
                  <a:cubicBezTo>
                    <a:pt x="583368" y="1391921"/>
                    <a:pt x="583207" y="1391824"/>
                    <a:pt x="583110" y="1391759"/>
                  </a:cubicBezTo>
                  <a:cubicBezTo>
                    <a:pt x="582527" y="1391177"/>
                    <a:pt x="582527" y="1391177"/>
                    <a:pt x="582948" y="1391403"/>
                  </a:cubicBezTo>
                  <a:cubicBezTo>
                    <a:pt x="583530" y="1391662"/>
                    <a:pt x="583627" y="1391662"/>
                    <a:pt x="583368" y="1391242"/>
                  </a:cubicBezTo>
                  <a:cubicBezTo>
                    <a:pt x="583271" y="1391177"/>
                    <a:pt x="583045" y="1390918"/>
                    <a:pt x="582883" y="1390821"/>
                  </a:cubicBezTo>
                  <a:cubicBezTo>
                    <a:pt x="582786" y="1390757"/>
                    <a:pt x="582948" y="1390821"/>
                    <a:pt x="582883" y="1390757"/>
                  </a:cubicBezTo>
                  <a:cubicBezTo>
                    <a:pt x="582463" y="1390433"/>
                    <a:pt x="583627" y="1391177"/>
                    <a:pt x="582883" y="1390595"/>
                  </a:cubicBezTo>
                  <a:cubicBezTo>
                    <a:pt x="583271" y="1390821"/>
                    <a:pt x="582527" y="1390175"/>
                    <a:pt x="583110" y="1390595"/>
                  </a:cubicBezTo>
                  <a:cubicBezTo>
                    <a:pt x="583045" y="1390433"/>
                    <a:pt x="583045" y="1390239"/>
                    <a:pt x="582883" y="1390013"/>
                  </a:cubicBezTo>
                  <a:cubicBezTo>
                    <a:pt x="582786" y="1389916"/>
                    <a:pt x="582689" y="1389754"/>
                    <a:pt x="583045" y="1390013"/>
                  </a:cubicBezTo>
                  <a:cubicBezTo>
                    <a:pt x="583110" y="1390078"/>
                    <a:pt x="583271" y="1390078"/>
                    <a:pt x="583207" y="1390078"/>
                  </a:cubicBezTo>
                  <a:cubicBezTo>
                    <a:pt x="582689" y="1389592"/>
                    <a:pt x="583465" y="1390013"/>
                    <a:pt x="583368" y="1389754"/>
                  </a:cubicBezTo>
                  <a:cubicBezTo>
                    <a:pt x="583271" y="1389689"/>
                    <a:pt x="583207" y="1389592"/>
                    <a:pt x="583110" y="1389495"/>
                  </a:cubicBezTo>
                  <a:lnTo>
                    <a:pt x="583465" y="1389334"/>
                  </a:lnTo>
                  <a:cubicBezTo>
                    <a:pt x="583530" y="1389431"/>
                    <a:pt x="583627" y="1389431"/>
                    <a:pt x="583789" y="1389495"/>
                  </a:cubicBezTo>
                  <a:cubicBezTo>
                    <a:pt x="583853" y="1389495"/>
                    <a:pt x="583789" y="1389431"/>
                    <a:pt x="583530" y="1389269"/>
                  </a:cubicBezTo>
                  <a:cubicBezTo>
                    <a:pt x="585762" y="1388266"/>
                    <a:pt x="588349" y="1387361"/>
                    <a:pt x="591551" y="1386100"/>
                  </a:cubicBezTo>
                  <a:cubicBezTo>
                    <a:pt x="591648" y="1386100"/>
                    <a:pt x="591648" y="1386197"/>
                    <a:pt x="591648" y="1386197"/>
                  </a:cubicBezTo>
                  <a:cubicBezTo>
                    <a:pt x="592230" y="1386358"/>
                    <a:pt x="592715" y="1386520"/>
                    <a:pt x="593135" y="1386682"/>
                  </a:cubicBezTo>
                  <a:cubicBezTo>
                    <a:pt x="593232" y="1386779"/>
                    <a:pt x="593459" y="1386940"/>
                    <a:pt x="594041" y="1387199"/>
                  </a:cubicBezTo>
                  <a:cubicBezTo>
                    <a:pt x="594946" y="1387620"/>
                    <a:pt x="595625" y="1387846"/>
                    <a:pt x="596272" y="1388008"/>
                  </a:cubicBezTo>
                  <a:cubicBezTo>
                    <a:pt x="595528" y="1387620"/>
                    <a:pt x="594785" y="1387264"/>
                    <a:pt x="594138" y="1386940"/>
                  </a:cubicBezTo>
                  <a:cubicBezTo>
                    <a:pt x="594720" y="1387102"/>
                    <a:pt x="595625" y="1387426"/>
                    <a:pt x="595625" y="1387264"/>
                  </a:cubicBezTo>
                  <a:cubicBezTo>
                    <a:pt x="596272" y="1387523"/>
                    <a:pt x="596951" y="1387781"/>
                    <a:pt x="597598" y="1388008"/>
                  </a:cubicBezTo>
                  <a:cubicBezTo>
                    <a:pt x="598763" y="1388525"/>
                    <a:pt x="599830" y="1389010"/>
                    <a:pt x="600832" y="1389495"/>
                  </a:cubicBezTo>
                  <a:lnTo>
                    <a:pt x="600671" y="1389431"/>
                  </a:lnTo>
                  <a:cubicBezTo>
                    <a:pt x="600768" y="1389495"/>
                    <a:pt x="600832" y="1389592"/>
                    <a:pt x="600994" y="1389592"/>
                  </a:cubicBezTo>
                  <a:cubicBezTo>
                    <a:pt x="600832" y="1389689"/>
                    <a:pt x="600768" y="1389689"/>
                    <a:pt x="601512" y="1390013"/>
                  </a:cubicBezTo>
                  <a:cubicBezTo>
                    <a:pt x="601317" y="1389916"/>
                    <a:pt x="601253" y="1389754"/>
                    <a:pt x="600994" y="1389592"/>
                  </a:cubicBezTo>
                  <a:lnTo>
                    <a:pt x="601091" y="1389592"/>
                  </a:lnTo>
                  <a:cubicBezTo>
                    <a:pt x="601738" y="1389916"/>
                    <a:pt x="602320" y="1390239"/>
                    <a:pt x="602999" y="1390498"/>
                  </a:cubicBezTo>
                  <a:cubicBezTo>
                    <a:pt x="602838" y="1391015"/>
                    <a:pt x="602740" y="1391177"/>
                    <a:pt x="602740" y="1391339"/>
                  </a:cubicBezTo>
                  <a:close/>
                  <a:moveTo>
                    <a:pt x="549928" y="1382477"/>
                  </a:moveTo>
                  <a:cubicBezTo>
                    <a:pt x="550413" y="1382380"/>
                    <a:pt x="550672" y="1382316"/>
                    <a:pt x="550154" y="1381637"/>
                  </a:cubicBezTo>
                  <a:cubicBezTo>
                    <a:pt x="550154" y="1381895"/>
                    <a:pt x="550089" y="1382154"/>
                    <a:pt x="549928" y="1382477"/>
                  </a:cubicBezTo>
                  <a:close/>
                  <a:moveTo>
                    <a:pt x="576674" y="1367083"/>
                  </a:moveTo>
                  <a:cubicBezTo>
                    <a:pt x="576674" y="1368409"/>
                    <a:pt x="576738" y="1368571"/>
                    <a:pt x="577418" y="1368635"/>
                  </a:cubicBezTo>
                  <a:cubicBezTo>
                    <a:pt x="577159" y="1368247"/>
                    <a:pt x="576997" y="1367827"/>
                    <a:pt x="576674" y="1367083"/>
                  </a:cubicBezTo>
                  <a:close/>
                  <a:moveTo>
                    <a:pt x="653322" y="1301075"/>
                  </a:moveTo>
                  <a:lnTo>
                    <a:pt x="654421" y="1301819"/>
                  </a:lnTo>
                  <a:lnTo>
                    <a:pt x="654648" y="1301819"/>
                  </a:lnTo>
                  <a:cubicBezTo>
                    <a:pt x="654421" y="1301593"/>
                    <a:pt x="654163" y="1301237"/>
                    <a:pt x="653839" y="1301011"/>
                  </a:cubicBezTo>
                  <a:cubicBezTo>
                    <a:pt x="653419" y="1300590"/>
                    <a:pt x="653322" y="1300752"/>
                    <a:pt x="653322" y="1301075"/>
                  </a:cubicBezTo>
                  <a:close/>
                  <a:moveTo>
                    <a:pt x="472762" y="1379664"/>
                  </a:moveTo>
                  <a:cubicBezTo>
                    <a:pt x="473927" y="1379340"/>
                    <a:pt x="473927" y="1379340"/>
                    <a:pt x="474832" y="1380472"/>
                  </a:cubicBezTo>
                  <a:cubicBezTo>
                    <a:pt x="474897" y="1380569"/>
                    <a:pt x="475156" y="1380666"/>
                    <a:pt x="475156" y="1380569"/>
                  </a:cubicBezTo>
                  <a:cubicBezTo>
                    <a:pt x="475414" y="1379664"/>
                    <a:pt x="475835" y="1379890"/>
                    <a:pt x="476223" y="1379664"/>
                  </a:cubicBezTo>
                  <a:cubicBezTo>
                    <a:pt x="476643" y="1379405"/>
                    <a:pt x="476967" y="1379502"/>
                    <a:pt x="477387" y="1379405"/>
                  </a:cubicBezTo>
                  <a:cubicBezTo>
                    <a:pt x="477646" y="1379340"/>
                    <a:pt x="477710" y="1380246"/>
                    <a:pt x="478066" y="1379567"/>
                  </a:cubicBezTo>
                  <a:cubicBezTo>
                    <a:pt x="478228" y="1379890"/>
                    <a:pt x="478487" y="1380149"/>
                    <a:pt x="478713" y="1380569"/>
                  </a:cubicBezTo>
                  <a:cubicBezTo>
                    <a:pt x="479036" y="1380311"/>
                    <a:pt x="479392" y="1379664"/>
                    <a:pt x="479716" y="1379082"/>
                  </a:cubicBezTo>
                  <a:cubicBezTo>
                    <a:pt x="484502" y="1379890"/>
                    <a:pt x="489483" y="1381151"/>
                    <a:pt x="494528" y="1380731"/>
                  </a:cubicBezTo>
                  <a:cubicBezTo>
                    <a:pt x="502322" y="1380666"/>
                    <a:pt x="510084" y="1379146"/>
                    <a:pt x="517878" y="1378402"/>
                  </a:cubicBezTo>
                  <a:cubicBezTo>
                    <a:pt x="519786" y="1378241"/>
                    <a:pt x="521694" y="1378014"/>
                    <a:pt x="523602" y="1377756"/>
                  </a:cubicBezTo>
                  <a:cubicBezTo>
                    <a:pt x="523764" y="1377917"/>
                    <a:pt x="523829" y="1378338"/>
                    <a:pt x="523829" y="1378596"/>
                  </a:cubicBezTo>
                  <a:cubicBezTo>
                    <a:pt x="523926" y="1379502"/>
                    <a:pt x="524249" y="1380311"/>
                    <a:pt x="524831" y="1380990"/>
                  </a:cubicBezTo>
                  <a:cubicBezTo>
                    <a:pt x="524831" y="1380472"/>
                    <a:pt x="524831" y="1380084"/>
                    <a:pt x="524928" y="1379502"/>
                  </a:cubicBezTo>
                  <a:cubicBezTo>
                    <a:pt x="524508" y="1379146"/>
                    <a:pt x="524184" y="1378402"/>
                    <a:pt x="524023" y="1377659"/>
                  </a:cubicBezTo>
                  <a:lnTo>
                    <a:pt x="525090" y="1377497"/>
                  </a:lnTo>
                  <a:cubicBezTo>
                    <a:pt x="525090" y="1377659"/>
                    <a:pt x="525090" y="1377820"/>
                    <a:pt x="525090" y="1378014"/>
                  </a:cubicBezTo>
                  <a:cubicBezTo>
                    <a:pt x="525155" y="1378338"/>
                    <a:pt x="525413" y="1378596"/>
                    <a:pt x="525575" y="1378823"/>
                  </a:cubicBezTo>
                  <a:cubicBezTo>
                    <a:pt x="525575" y="1378823"/>
                    <a:pt x="525575" y="1378920"/>
                    <a:pt x="525510" y="1378985"/>
                  </a:cubicBezTo>
                  <a:cubicBezTo>
                    <a:pt x="525510" y="1379082"/>
                    <a:pt x="525413" y="1379082"/>
                    <a:pt x="525413" y="1379146"/>
                  </a:cubicBezTo>
                  <a:cubicBezTo>
                    <a:pt x="525834" y="1379340"/>
                    <a:pt x="526254" y="1379567"/>
                    <a:pt x="526642" y="1379728"/>
                  </a:cubicBezTo>
                  <a:cubicBezTo>
                    <a:pt x="526578" y="1378920"/>
                    <a:pt x="526416" y="1378079"/>
                    <a:pt x="526319" y="1377271"/>
                  </a:cubicBezTo>
                  <a:cubicBezTo>
                    <a:pt x="528162" y="1377012"/>
                    <a:pt x="529876" y="1376527"/>
                    <a:pt x="531526" y="1375589"/>
                  </a:cubicBezTo>
                  <a:cubicBezTo>
                    <a:pt x="536668" y="1375201"/>
                    <a:pt x="542651" y="1374780"/>
                    <a:pt x="546435" y="1370544"/>
                  </a:cubicBezTo>
                  <a:cubicBezTo>
                    <a:pt x="546597" y="1370641"/>
                    <a:pt x="546791" y="1370705"/>
                    <a:pt x="546855" y="1370867"/>
                  </a:cubicBezTo>
                  <a:cubicBezTo>
                    <a:pt x="547599" y="1371546"/>
                    <a:pt x="547761" y="1371061"/>
                    <a:pt x="547923" y="1370382"/>
                  </a:cubicBezTo>
                  <a:cubicBezTo>
                    <a:pt x="548181" y="1370479"/>
                    <a:pt x="548343" y="1370544"/>
                    <a:pt x="548602" y="1370705"/>
                  </a:cubicBezTo>
                  <a:cubicBezTo>
                    <a:pt x="548861" y="1370802"/>
                    <a:pt x="549410" y="1370964"/>
                    <a:pt x="549572" y="1370867"/>
                  </a:cubicBezTo>
                  <a:cubicBezTo>
                    <a:pt x="549766" y="1370802"/>
                    <a:pt x="549928" y="1370479"/>
                    <a:pt x="549928" y="1370479"/>
                  </a:cubicBezTo>
                  <a:cubicBezTo>
                    <a:pt x="550251" y="1370867"/>
                    <a:pt x="550510" y="1370641"/>
                    <a:pt x="550736" y="1370705"/>
                  </a:cubicBezTo>
                  <a:cubicBezTo>
                    <a:pt x="550995" y="1370802"/>
                    <a:pt x="551254" y="1370867"/>
                    <a:pt x="551480" y="1370964"/>
                  </a:cubicBezTo>
                  <a:cubicBezTo>
                    <a:pt x="551836" y="1370964"/>
                    <a:pt x="551739" y="1370964"/>
                    <a:pt x="551642" y="1370058"/>
                  </a:cubicBezTo>
                  <a:cubicBezTo>
                    <a:pt x="551642" y="1369897"/>
                    <a:pt x="551642" y="1369638"/>
                    <a:pt x="551739" y="1369476"/>
                  </a:cubicBezTo>
                  <a:cubicBezTo>
                    <a:pt x="551836" y="1369315"/>
                    <a:pt x="551998" y="1369153"/>
                    <a:pt x="552159" y="1368991"/>
                  </a:cubicBezTo>
                  <a:cubicBezTo>
                    <a:pt x="552644" y="1369638"/>
                    <a:pt x="552741" y="1369735"/>
                    <a:pt x="553324" y="1371126"/>
                  </a:cubicBezTo>
                  <a:cubicBezTo>
                    <a:pt x="553970" y="1370867"/>
                    <a:pt x="553550" y="1370058"/>
                    <a:pt x="553324" y="1369379"/>
                  </a:cubicBezTo>
                  <a:cubicBezTo>
                    <a:pt x="553485" y="1369218"/>
                    <a:pt x="553550" y="1369056"/>
                    <a:pt x="553712" y="1368797"/>
                  </a:cubicBezTo>
                  <a:cubicBezTo>
                    <a:pt x="554229" y="1368991"/>
                    <a:pt x="554714" y="1370123"/>
                    <a:pt x="555232" y="1369541"/>
                  </a:cubicBezTo>
                  <a:cubicBezTo>
                    <a:pt x="555296" y="1368894"/>
                    <a:pt x="554973" y="1367989"/>
                    <a:pt x="555393" y="1367568"/>
                  </a:cubicBezTo>
                  <a:cubicBezTo>
                    <a:pt x="555976" y="1366986"/>
                    <a:pt x="556364" y="1367083"/>
                    <a:pt x="557043" y="1368247"/>
                  </a:cubicBezTo>
                  <a:cubicBezTo>
                    <a:pt x="557140" y="1368409"/>
                    <a:pt x="557204" y="1368571"/>
                    <a:pt x="557366" y="1369056"/>
                  </a:cubicBezTo>
                  <a:cubicBezTo>
                    <a:pt x="557366" y="1368312"/>
                    <a:pt x="556881" y="1367407"/>
                    <a:pt x="557366" y="1367245"/>
                  </a:cubicBezTo>
                  <a:cubicBezTo>
                    <a:pt x="557787" y="1367148"/>
                    <a:pt x="558110" y="1366727"/>
                    <a:pt x="558369" y="1366339"/>
                  </a:cubicBezTo>
                  <a:cubicBezTo>
                    <a:pt x="558530" y="1366081"/>
                    <a:pt x="559016" y="1366824"/>
                    <a:pt x="559016" y="1366178"/>
                  </a:cubicBezTo>
                  <a:cubicBezTo>
                    <a:pt x="559016" y="1365822"/>
                    <a:pt x="559210" y="1365498"/>
                    <a:pt x="559274" y="1365175"/>
                  </a:cubicBezTo>
                  <a:cubicBezTo>
                    <a:pt x="559371" y="1365013"/>
                    <a:pt x="559436" y="1364916"/>
                    <a:pt x="559598" y="1364755"/>
                  </a:cubicBezTo>
                  <a:cubicBezTo>
                    <a:pt x="559856" y="1365013"/>
                    <a:pt x="560180" y="1365337"/>
                    <a:pt x="560503" y="1365660"/>
                  </a:cubicBezTo>
                  <a:cubicBezTo>
                    <a:pt x="560600" y="1365595"/>
                    <a:pt x="560600" y="1365595"/>
                    <a:pt x="560697" y="1365498"/>
                  </a:cubicBezTo>
                  <a:cubicBezTo>
                    <a:pt x="560762" y="1365175"/>
                    <a:pt x="560762" y="1364852"/>
                    <a:pt x="561085" y="1364755"/>
                  </a:cubicBezTo>
                  <a:cubicBezTo>
                    <a:pt x="562250" y="1364431"/>
                    <a:pt x="562347" y="1364334"/>
                    <a:pt x="562832" y="1363170"/>
                  </a:cubicBezTo>
                  <a:cubicBezTo>
                    <a:pt x="563091" y="1363429"/>
                    <a:pt x="563414" y="1363590"/>
                    <a:pt x="563834" y="1363914"/>
                  </a:cubicBezTo>
                  <a:cubicBezTo>
                    <a:pt x="563899" y="1363687"/>
                    <a:pt x="564061" y="1363429"/>
                    <a:pt x="563996" y="1363105"/>
                  </a:cubicBezTo>
                  <a:cubicBezTo>
                    <a:pt x="563899" y="1362685"/>
                    <a:pt x="563899" y="1362588"/>
                    <a:pt x="564158" y="1362523"/>
                  </a:cubicBezTo>
                  <a:cubicBezTo>
                    <a:pt x="564319" y="1362426"/>
                    <a:pt x="564578" y="1362361"/>
                    <a:pt x="564643" y="1362103"/>
                  </a:cubicBezTo>
                  <a:cubicBezTo>
                    <a:pt x="564902" y="1361456"/>
                    <a:pt x="565419" y="1361359"/>
                    <a:pt x="565904" y="1361262"/>
                  </a:cubicBezTo>
                  <a:cubicBezTo>
                    <a:pt x="566131" y="1361197"/>
                    <a:pt x="566551" y="1361359"/>
                    <a:pt x="566713" y="1361197"/>
                  </a:cubicBezTo>
                  <a:cubicBezTo>
                    <a:pt x="566907" y="1360938"/>
                    <a:pt x="567068" y="1360777"/>
                    <a:pt x="567489" y="1361035"/>
                  </a:cubicBezTo>
                  <a:cubicBezTo>
                    <a:pt x="567554" y="1361035"/>
                    <a:pt x="567651" y="1361035"/>
                    <a:pt x="567651" y="1361035"/>
                  </a:cubicBezTo>
                  <a:cubicBezTo>
                    <a:pt x="567489" y="1359774"/>
                    <a:pt x="568459" y="1360292"/>
                    <a:pt x="568783" y="1359709"/>
                  </a:cubicBezTo>
                  <a:cubicBezTo>
                    <a:pt x="569041" y="1359192"/>
                    <a:pt x="569947" y="1359289"/>
                    <a:pt x="570529" y="1359127"/>
                  </a:cubicBezTo>
                  <a:lnTo>
                    <a:pt x="570949" y="1359709"/>
                  </a:lnTo>
                  <a:cubicBezTo>
                    <a:pt x="571111" y="1359127"/>
                    <a:pt x="571693" y="1359289"/>
                    <a:pt x="572017" y="1358966"/>
                  </a:cubicBezTo>
                  <a:cubicBezTo>
                    <a:pt x="572114" y="1358869"/>
                    <a:pt x="572017" y="1358804"/>
                    <a:pt x="572114" y="1358642"/>
                  </a:cubicBezTo>
                  <a:cubicBezTo>
                    <a:pt x="572340" y="1358804"/>
                    <a:pt x="572599" y="1359030"/>
                    <a:pt x="573019" y="1359192"/>
                  </a:cubicBezTo>
                  <a:cubicBezTo>
                    <a:pt x="573116" y="1359030"/>
                    <a:pt x="573116" y="1358869"/>
                    <a:pt x="573181" y="1358804"/>
                  </a:cubicBezTo>
                  <a:cubicBezTo>
                    <a:pt x="573278" y="1358707"/>
                    <a:pt x="573440" y="1358707"/>
                    <a:pt x="573601" y="1358707"/>
                  </a:cubicBezTo>
                  <a:cubicBezTo>
                    <a:pt x="573601" y="1358869"/>
                    <a:pt x="573698" y="1359127"/>
                    <a:pt x="573698" y="1359289"/>
                  </a:cubicBezTo>
                  <a:cubicBezTo>
                    <a:pt x="573698" y="1359451"/>
                    <a:pt x="573601" y="1359612"/>
                    <a:pt x="573504" y="1359871"/>
                  </a:cubicBezTo>
                  <a:cubicBezTo>
                    <a:pt x="574183" y="1360194"/>
                    <a:pt x="574345" y="1359968"/>
                    <a:pt x="574345" y="1359386"/>
                  </a:cubicBezTo>
                  <a:cubicBezTo>
                    <a:pt x="574345" y="1358966"/>
                    <a:pt x="574345" y="1358448"/>
                    <a:pt x="574248" y="1357963"/>
                  </a:cubicBezTo>
                  <a:cubicBezTo>
                    <a:pt x="574086" y="1357219"/>
                    <a:pt x="574248" y="1356896"/>
                    <a:pt x="574927" y="1357057"/>
                  </a:cubicBezTo>
                  <a:cubicBezTo>
                    <a:pt x="575186" y="1357122"/>
                    <a:pt x="575348" y="1356734"/>
                    <a:pt x="575412" y="1356475"/>
                  </a:cubicBezTo>
                  <a:cubicBezTo>
                    <a:pt x="575768" y="1355731"/>
                    <a:pt x="575671" y="1355634"/>
                    <a:pt x="576738" y="1356378"/>
                  </a:cubicBezTo>
                  <a:lnTo>
                    <a:pt x="576577" y="1354988"/>
                  </a:lnTo>
                  <a:cubicBezTo>
                    <a:pt x="576997" y="1355246"/>
                    <a:pt x="577256" y="1355408"/>
                    <a:pt x="577256" y="1355408"/>
                  </a:cubicBezTo>
                  <a:cubicBezTo>
                    <a:pt x="577482" y="1354891"/>
                    <a:pt x="578323" y="1355149"/>
                    <a:pt x="578323" y="1354502"/>
                  </a:cubicBezTo>
                  <a:cubicBezTo>
                    <a:pt x="578323" y="1353823"/>
                    <a:pt x="578970" y="1354826"/>
                    <a:pt x="578970" y="1354308"/>
                  </a:cubicBezTo>
                  <a:cubicBezTo>
                    <a:pt x="578970" y="1353985"/>
                    <a:pt x="579132" y="1353823"/>
                    <a:pt x="579390" y="1353759"/>
                  </a:cubicBezTo>
                  <a:cubicBezTo>
                    <a:pt x="580070" y="1353565"/>
                    <a:pt x="580619" y="1353241"/>
                    <a:pt x="580716" y="1352239"/>
                  </a:cubicBezTo>
                  <a:cubicBezTo>
                    <a:pt x="581201" y="1352659"/>
                    <a:pt x="581622" y="1352982"/>
                    <a:pt x="582042" y="1353338"/>
                  </a:cubicBezTo>
                  <a:cubicBezTo>
                    <a:pt x="582042" y="1353177"/>
                    <a:pt x="582139" y="1352982"/>
                    <a:pt x="582139" y="1352918"/>
                  </a:cubicBezTo>
                  <a:cubicBezTo>
                    <a:pt x="582042" y="1352239"/>
                    <a:pt x="582204" y="1352174"/>
                    <a:pt x="582689" y="1352174"/>
                  </a:cubicBezTo>
                  <a:cubicBezTo>
                    <a:pt x="583789" y="1352239"/>
                    <a:pt x="584112" y="1351915"/>
                    <a:pt x="584694" y="1350751"/>
                  </a:cubicBezTo>
                  <a:lnTo>
                    <a:pt x="585115" y="1350686"/>
                  </a:lnTo>
                  <a:cubicBezTo>
                    <a:pt x="585276" y="1350848"/>
                    <a:pt x="585535" y="1350913"/>
                    <a:pt x="585697" y="1351010"/>
                  </a:cubicBezTo>
                  <a:cubicBezTo>
                    <a:pt x="585923" y="1351107"/>
                    <a:pt x="586182" y="1351010"/>
                    <a:pt x="586505" y="1351010"/>
                  </a:cubicBezTo>
                  <a:cubicBezTo>
                    <a:pt x="586279" y="1350751"/>
                    <a:pt x="586117" y="1350589"/>
                    <a:pt x="585923" y="1350428"/>
                  </a:cubicBezTo>
                  <a:lnTo>
                    <a:pt x="585859" y="1350363"/>
                  </a:lnTo>
                  <a:lnTo>
                    <a:pt x="587087" y="1349942"/>
                  </a:lnTo>
                  <a:cubicBezTo>
                    <a:pt x="587249" y="1350266"/>
                    <a:pt x="587249" y="1350686"/>
                    <a:pt x="587249" y="1351010"/>
                  </a:cubicBezTo>
                  <a:cubicBezTo>
                    <a:pt x="587605" y="1351171"/>
                    <a:pt x="587767" y="1351171"/>
                    <a:pt x="587605" y="1350686"/>
                  </a:cubicBezTo>
                  <a:cubicBezTo>
                    <a:pt x="587508" y="1350363"/>
                    <a:pt x="587411" y="1350104"/>
                    <a:pt x="587346" y="1349845"/>
                  </a:cubicBezTo>
                  <a:cubicBezTo>
                    <a:pt x="588737" y="1349360"/>
                    <a:pt x="589998" y="1348455"/>
                    <a:pt x="590968" y="1347290"/>
                  </a:cubicBezTo>
                  <a:cubicBezTo>
                    <a:pt x="591809" y="1346385"/>
                    <a:pt x="592488" y="1345221"/>
                    <a:pt x="593038" y="1344056"/>
                  </a:cubicBezTo>
                  <a:cubicBezTo>
                    <a:pt x="593394" y="1343959"/>
                    <a:pt x="593717" y="1343798"/>
                    <a:pt x="594041" y="1343636"/>
                  </a:cubicBezTo>
                  <a:lnTo>
                    <a:pt x="594558" y="1344056"/>
                  </a:lnTo>
                  <a:cubicBezTo>
                    <a:pt x="594720" y="1343798"/>
                    <a:pt x="594720" y="1343410"/>
                    <a:pt x="594882" y="1343054"/>
                  </a:cubicBezTo>
                  <a:lnTo>
                    <a:pt x="595690" y="1342472"/>
                  </a:lnTo>
                  <a:lnTo>
                    <a:pt x="596369" y="1343313"/>
                  </a:lnTo>
                  <a:lnTo>
                    <a:pt x="596531" y="1343216"/>
                  </a:lnTo>
                  <a:cubicBezTo>
                    <a:pt x="596369" y="1342989"/>
                    <a:pt x="596111" y="1342633"/>
                    <a:pt x="595884" y="1342407"/>
                  </a:cubicBezTo>
                  <a:cubicBezTo>
                    <a:pt x="597372" y="1341340"/>
                    <a:pt x="598860" y="1340175"/>
                    <a:pt x="600186" y="1338914"/>
                  </a:cubicBezTo>
                  <a:cubicBezTo>
                    <a:pt x="600347" y="1339011"/>
                    <a:pt x="600412" y="1339076"/>
                    <a:pt x="600606" y="1339173"/>
                  </a:cubicBezTo>
                  <a:lnTo>
                    <a:pt x="600347" y="1338752"/>
                  </a:lnTo>
                  <a:lnTo>
                    <a:pt x="602320" y="1337006"/>
                  </a:lnTo>
                  <a:lnTo>
                    <a:pt x="602417" y="1337006"/>
                  </a:lnTo>
                  <a:lnTo>
                    <a:pt x="602417" y="1336941"/>
                  </a:lnTo>
                  <a:lnTo>
                    <a:pt x="604325" y="1335292"/>
                  </a:lnTo>
                  <a:lnTo>
                    <a:pt x="604487" y="1335454"/>
                  </a:lnTo>
                  <a:cubicBezTo>
                    <a:pt x="604746" y="1335518"/>
                    <a:pt x="604649" y="1335195"/>
                    <a:pt x="604649" y="1335033"/>
                  </a:cubicBezTo>
                  <a:lnTo>
                    <a:pt x="604810" y="1334872"/>
                  </a:lnTo>
                  <a:cubicBezTo>
                    <a:pt x="604907" y="1334872"/>
                    <a:pt x="604907" y="1334872"/>
                    <a:pt x="604972" y="1334872"/>
                  </a:cubicBezTo>
                  <a:cubicBezTo>
                    <a:pt x="605069" y="1334872"/>
                    <a:pt x="605134" y="1334872"/>
                    <a:pt x="605231" y="1334775"/>
                  </a:cubicBezTo>
                  <a:lnTo>
                    <a:pt x="605392" y="1334354"/>
                  </a:lnTo>
                  <a:cubicBezTo>
                    <a:pt x="607527" y="1332640"/>
                    <a:pt x="609532" y="1330797"/>
                    <a:pt x="611505" y="1328921"/>
                  </a:cubicBezTo>
                  <a:cubicBezTo>
                    <a:pt x="611602" y="1328921"/>
                    <a:pt x="611602" y="1328921"/>
                    <a:pt x="611667" y="1328921"/>
                  </a:cubicBezTo>
                  <a:cubicBezTo>
                    <a:pt x="612443" y="1329147"/>
                    <a:pt x="612507" y="1328921"/>
                    <a:pt x="612249" y="1328242"/>
                  </a:cubicBezTo>
                  <a:lnTo>
                    <a:pt x="613413" y="1327174"/>
                  </a:lnTo>
                  <a:lnTo>
                    <a:pt x="613930" y="1327595"/>
                  </a:lnTo>
                  <a:cubicBezTo>
                    <a:pt x="613930" y="1327239"/>
                    <a:pt x="613930" y="1326916"/>
                    <a:pt x="613930" y="1326657"/>
                  </a:cubicBezTo>
                  <a:lnTo>
                    <a:pt x="615645" y="1325105"/>
                  </a:lnTo>
                  <a:cubicBezTo>
                    <a:pt x="616000" y="1324943"/>
                    <a:pt x="616324" y="1324684"/>
                    <a:pt x="616485" y="1324361"/>
                  </a:cubicBezTo>
                  <a:lnTo>
                    <a:pt x="617326" y="1323617"/>
                  </a:lnTo>
                  <a:lnTo>
                    <a:pt x="618135" y="1324005"/>
                  </a:lnTo>
                  <a:cubicBezTo>
                    <a:pt x="618232" y="1323940"/>
                    <a:pt x="618232" y="1323940"/>
                    <a:pt x="618232" y="1323843"/>
                  </a:cubicBezTo>
                  <a:cubicBezTo>
                    <a:pt x="618070" y="1323196"/>
                    <a:pt x="618135" y="1322614"/>
                    <a:pt x="618652" y="1322291"/>
                  </a:cubicBezTo>
                  <a:cubicBezTo>
                    <a:pt x="618717" y="1322194"/>
                    <a:pt x="618976" y="1322291"/>
                    <a:pt x="619234" y="1322194"/>
                  </a:cubicBezTo>
                  <a:cubicBezTo>
                    <a:pt x="619234" y="1322032"/>
                    <a:pt x="619137" y="1321871"/>
                    <a:pt x="619137" y="1321709"/>
                  </a:cubicBezTo>
                  <a:lnTo>
                    <a:pt x="619299" y="1321547"/>
                  </a:lnTo>
                  <a:cubicBezTo>
                    <a:pt x="619396" y="1321547"/>
                    <a:pt x="619461" y="1321450"/>
                    <a:pt x="619461" y="1321385"/>
                  </a:cubicBezTo>
                  <a:lnTo>
                    <a:pt x="619719" y="1321127"/>
                  </a:lnTo>
                  <a:cubicBezTo>
                    <a:pt x="620302" y="1321288"/>
                    <a:pt x="620205" y="1320803"/>
                    <a:pt x="620302" y="1320448"/>
                  </a:cubicBezTo>
                  <a:lnTo>
                    <a:pt x="621304" y="1319380"/>
                  </a:lnTo>
                  <a:lnTo>
                    <a:pt x="623277" y="1321127"/>
                  </a:lnTo>
                  <a:lnTo>
                    <a:pt x="623374" y="1321127"/>
                  </a:lnTo>
                  <a:cubicBezTo>
                    <a:pt x="623277" y="1321030"/>
                    <a:pt x="623180" y="1320868"/>
                    <a:pt x="623115" y="1320803"/>
                  </a:cubicBezTo>
                  <a:cubicBezTo>
                    <a:pt x="622792" y="1319962"/>
                    <a:pt x="622792" y="1319962"/>
                    <a:pt x="623374" y="1319865"/>
                  </a:cubicBezTo>
                  <a:cubicBezTo>
                    <a:pt x="624183" y="1319801"/>
                    <a:pt x="624668" y="1319316"/>
                    <a:pt x="624765" y="1318572"/>
                  </a:cubicBezTo>
                  <a:cubicBezTo>
                    <a:pt x="624765" y="1318378"/>
                    <a:pt x="624506" y="1318151"/>
                    <a:pt x="624441" y="1317893"/>
                  </a:cubicBezTo>
                  <a:cubicBezTo>
                    <a:pt x="624441" y="1317731"/>
                    <a:pt x="624668" y="1317731"/>
                    <a:pt x="624668" y="1317569"/>
                  </a:cubicBezTo>
                  <a:cubicBezTo>
                    <a:pt x="624441" y="1316987"/>
                    <a:pt x="625767" y="1317634"/>
                    <a:pt x="625185" y="1316825"/>
                  </a:cubicBezTo>
                  <a:cubicBezTo>
                    <a:pt x="625670" y="1316890"/>
                    <a:pt x="625185" y="1315984"/>
                    <a:pt x="625929" y="1316243"/>
                  </a:cubicBezTo>
                  <a:cubicBezTo>
                    <a:pt x="626155" y="1315661"/>
                    <a:pt x="626511" y="1315176"/>
                    <a:pt x="626673" y="1314497"/>
                  </a:cubicBezTo>
                  <a:cubicBezTo>
                    <a:pt x="626737" y="1314238"/>
                    <a:pt x="626673" y="1314012"/>
                    <a:pt x="627093" y="1314173"/>
                  </a:cubicBezTo>
                  <a:cubicBezTo>
                    <a:pt x="627255" y="1314173"/>
                    <a:pt x="627417" y="1314173"/>
                    <a:pt x="627417" y="1314076"/>
                  </a:cubicBezTo>
                  <a:cubicBezTo>
                    <a:pt x="627255" y="1313268"/>
                    <a:pt x="628160" y="1313268"/>
                    <a:pt x="628419" y="1312589"/>
                  </a:cubicBezTo>
                  <a:cubicBezTo>
                    <a:pt x="628322" y="1312427"/>
                    <a:pt x="628322" y="1312265"/>
                    <a:pt x="628322" y="1312104"/>
                  </a:cubicBezTo>
                  <a:lnTo>
                    <a:pt x="629583" y="1310681"/>
                  </a:lnTo>
                  <a:cubicBezTo>
                    <a:pt x="629648" y="1310778"/>
                    <a:pt x="629745" y="1310778"/>
                    <a:pt x="629907" y="1310842"/>
                  </a:cubicBezTo>
                  <a:cubicBezTo>
                    <a:pt x="630133" y="1310778"/>
                    <a:pt x="629972" y="1310616"/>
                    <a:pt x="629810" y="1310454"/>
                  </a:cubicBezTo>
                  <a:cubicBezTo>
                    <a:pt x="633529" y="1306315"/>
                    <a:pt x="637281" y="1302175"/>
                    <a:pt x="640741" y="1297615"/>
                  </a:cubicBezTo>
                  <a:cubicBezTo>
                    <a:pt x="644557" y="1293313"/>
                    <a:pt x="647694" y="1288592"/>
                    <a:pt x="651252" y="1283935"/>
                  </a:cubicBezTo>
                  <a:cubicBezTo>
                    <a:pt x="651349" y="1283935"/>
                    <a:pt x="651414" y="1283935"/>
                    <a:pt x="651414" y="1283935"/>
                  </a:cubicBezTo>
                  <a:cubicBezTo>
                    <a:pt x="651996" y="1284032"/>
                    <a:pt x="652578" y="1284129"/>
                    <a:pt x="653160" y="1284032"/>
                  </a:cubicBezTo>
                  <a:cubicBezTo>
                    <a:pt x="653063" y="1284355"/>
                    <a:pt x="653322" y="1284614"/>
                    <a:pt x="653839" y="1284937"/>
                  </a:cubicBezTo>
                  <a:cubicBezTo>
                    <a:pt x="654648" y="1285358"/>
                    <a:pt x="655392" y="1285519"/>
                    <a:pt x="656232" y="1285358"/>
                  </a:cubicBezTo>
                  <a:cubicBezTo>
                    <a:pt x="655489" y="1284872"/>
                    <a:pt x="654906" y="1284355"/>
                    <a:pt x="654227" y="1283870"/>
                  </a:cubicBezTo>
                  <a:cubicBezTo>
                    <a:pt x="654906" y="1283708"/>
                    <a:pt x="655909" y="1284032"/>
                    <a:pt x="656071" y="1283449"/>
                  </a:cubicBezTo>
                  <a:cubicBezTo>
                    <a:pt x="656815" y="1283611"/>
                    <a:pt x="657461" y="1283611"/>
                    <a:pt x="658205" y="1283935"/>
                  </a:cubicBezTo>
                  <a:cubicBezTo>
                    <a:pt x="659272" y="1284614"/>
                    <a:pt x="660275" y="1285196"/>
                    <a:pt x="661278" y="1285843"/>
                  </a:cubicBezTo>
                  <a:lnTo>
                    <a:pt x="661116" y="1285843"/>
                  </a:lnTo>
                  <a:cubicBezTo>
                    <a:pt x="661181" y="1286004"/>
                    <a:pt x="661181" y="1286101"/>
                    <a:pt x="661342" y="1286198"/>
                  </a:cubicBezTo>
                  <a:cubicBezTo>
                    <a:pt x="661019" y="1286522"/>
                    <a:pt x="660857" y="1286748"/>
                    <a:pt x="661698" y="1287007"/>
                  </a:cubicBezTo>
                  <a:cubicBezTo>
                    <a:pt x="661601" y="1286748"/>
                    <a:pt x="661601" y="1286522"/>
                    <a:pt x="661342" y="1286198"/>
                  </a:cubicBezTo>
                  <a:cubicBezTo>
                    <a:pt x="661342" y="1286198"/>
                    <a:pt x="661439" y="1286101"/>
                    <a:pt x="661439" y="1286004"/>
                  </a:cubicBezTo>
                  <a:cubicBezTo>
                    <a:pt x="662021" y="1286425"/>
                    <a:pt x="662604" y="1286845"/>
                    <a:pt x="663089" y="1287330"/>
                  </a:cubicBezTo>
                  <a:cubicBezTo>
                    <a:pt x="662927" y="1287913"/>
                    <a:pt x="662701" y="1288495"/>
                    <a:pt x="662442" y="1289012"/>
                  </a:cubicBezTo>
                  <a:lnTo>
                    <a:pt x="662021" y="1289336"/>
                  </a:lnTo>
                  <a:lnTo>
                    <a:pt x="662183" y="1289659"/>
                  </a:lnTo>
                  <a:lnTo>
                    <a:pt x="661924" y="1290144"/>
                  </a:lnTo>
                  <a:cubicBezTo>
                    <a:pt x="660631" y="1290079"/>
                    <a:pt x="660437" y="1290241"/>
                    <a:pt x="661181" y="1290985"/>
                  </a:cubicBezTo>
                  <a:cubicBezTo>
                    <a:pt x="660695" y="1291082"/>
                    <a:pt x="660210" y="1291244"/>
                    <a:pt x="659693" y="1291308"/>
                  </a:cubicBezTo>
                  <a:cubicBezTo>
                    <a:pt x="659790" y="1291567"/>
                    <a:pt x="659855" y="1291890"/>
                    <a:pt x="659855" y="1292149"/>
                  </a:cubicBezTo>
                  <a:cubicBezTo>
                    <a:pt x="659790" y="1292634"/>
                    <a:pt x="659111" y="1292634"/>
                    <a:pt x="658626" y="1292731"/>
                  </a:cubicBezTo>
                  <a:cubicBezTo>
                    <a:pt x="658302" y="1292408"/>
                    <a:pt x="657979" y="1291987"/>
                    <a:pt x="657300" y="1292214"/>
                  </a:cubicBezTo>
                  <a:cubicBezTo>
                    <a:pt x="657397" y="1292634"/>
                    <a:pt x="657461" y="1293055"/>
                    <a:pt x="657623" y="1293540"/>
                  </a:cubicBezTo>
                  <a:cubicBezTo>
                    <a:pt x="657720" y="1293637"/>
                    <a:pt x="658043" y="1293799"/>
                    <a:pt x="658464" y="1294057"/>
                  </a:cubicBezTo>
                  <a:cubicBezTo>
                    <a:pt x="657397" y="1294057"/>
                    <a:pt x="657558" y="1295448"/>
                    <a:pt x="655553" y="1294057"/>
                  </a:cubicBezTo>
                  <a:cubicBezTo>
                    <a:pt x="655974" y="1294542"/>
                    <a:pt x="656232" y="1294801"/>
                    <a:pt x="656297" y="1295125"/>
                  </a:cubicBezTo>
                  <a:cubicBezTo>
                    <a:pt x="656394" y="1295448"/>
                    <a:pt x="656394" y="1295707"/>
                    <a:pt x="656394" y="1295965"/>
                  </a:cubicBezTo>
                  <a:cubicBezTo>
                    <a:pt x="655715" y="1295965"/>
                    <a:pt x="654971" y="1295868"/>
                    <a:pt x="654163" y="1295804"/>
                  </a:cubicBezTo>
                  <a:cubicBezTo>
                    <a:pt x="654486" y="1296289"/>
                    <a:pt x="654648" y="1296612"/>
                    <a:pt x="654906" y="1296774"/>
                  </a:cubicBezTo>
                  <a:cubicBezTo>
                    <a:pt x="655489" y="1297097"/>
                    <a:pt x="655715" y="1297453"/>
                    <a:pt x="655974" y="1297874"/>
                  </a:cubicBezTo>
                  <a:lnTo>
                    <a:pt x="655812" y="1298262"/>
                  </a:lnTo>
                  <a:lnTo>
                    <a:pt x="653904" y="1297874"/>
                  </a:lnTo>
                  <a:cubicBezTo>
                    <a:pt x="654583" y="1298100"/>
                    <a:pt x="655068" y="1298617"/>
                    <a:pt x="655650" y="1298941"/>
                  </a:cubicBezTo>
                  <a:cubicBezTo>
                    <a:pt x="655553" y="1299426"/>
                    <a:pt x="655489" y="1299943"/>
                    <a:pt x="655489" y="1300428"/>
                  </a:cubicBezTo>
                  <a:cubicBezTo>
                    <a:pt x="655133" y="1300493"/>
                    <a:pt x="655068" y="1300752"/>
                    <a:pt x="655327" y="1301172"/>
                  </a:cubicBezTo>
                  <a:cubicBezTo>
                    <a:pt x="655392" y="1301237"/>
                    <a:pt x="655392" y="1301431"/>
                    <a:pt x="655392" y="1301496"/>
                  </a:cubicBezTo>
                  <a:lnTo>
                    <a:pt x="652416" y="1306153"/>
                  </a:lnTo>
                  <a:cubicBezTo>
                    <a:pt x="652254" y="1306153"/>
                    <a:pt x="652157" y="1306153"/>
                    <a:pt x="651996" y="1306218"/>
                  </a:cubicBezTo>
                  <a:cubicBezTo>
                    <a:pt x="652093" y="1306315"/>
                    <a:pt x="652157" y="1306379"/>
                    <a:pt x="652157" y="1306476"/>
                  </a:cubicBezTo>
                  <a:lnTo>
                    <a:pt x="650993" y="1308287"/>
                  </a:lnTo>
                  <a:lnTo>
                    <a:pt x="649861" y="1309710"/>
                  </a:lnTo>
                  <a:lnTo>
                    <a:pt x="649764" y="1309710"/>
                  </a:lnTo>
                  <a:cubicBezTo>
                    <a:pt x="649700" y="1309710"/>
                    <a:pt x="649602" y="1309872"/>
                    <a:pt x="649441" y="1309937"/>
                  </a:cubicBezTo>
                  <a:lnTo>
                    <a:pt x="649602" y="1310034"/>
                  </a:lnTo>
                  <a:cubicBezTo>
                    <a:pt x="648535" y="1311521"/>
                    <a:pt x="647436" y="1313009"/>
                    <a:pt x="646465" y="1314594"/>
                  </a:cubicBezTo>
                  <a:cubicBezTo>
                    <a:pt x="644460" y="1316987"/>
                    <a:pt x="642390" y="1319316"/>
                    <a:pt x="640159" y="1321450"/>
                  </a:cubicBezTo>
                  <a:cubicBezTo>
                    <a:pt x="638995" y="1321773"/>
                    <a:pt x="637927" y="1322356"/>
                    <a:pt x="637087" y="1323358"/>
                  </a:cubicBezTo>
                  <a:cubicBezTo>
                    <a:pt x="634435" y="1326592"/>
                    <a:pt x="631653" y="1329568"/>
                    <a:pt x="629163" y="1332705"/>
                  </a:cubicBezTo>
                  <a:cubicBezTo>
                    <a:pt x="626414" y="1335777"/>
                    <a:pt x="624021" y="1339011"/>
                    <a:pt x="622210" y="1343054"/>
                  </a:cubicBezTo>
                  <a:cubicBezTo>
                    <a:pt x="622210" y="1343216"/>
                    <a:pt x="622113" y="1343313"/>
                    <a:pt x="622016" y="1343474"/>
                  </a:cubicBezTo>
                  <a:cubicBezTo>
                    <a:pt x="621854" y="1343410"/>
                    <a:pt x="621628" y="1343313"/>
                    <a:pt x="621369" y="1343216"/>
                  </a:cubicBezTo>
                  <a:cubicBezTo>
                    <a:pt x="621531" y="1343474"/>
                    <a:pt x="621692" y="1343636"/>
                    <a:pt x="621789" y="1343798"/>
                  </a:cubicBezTo>
                  <a:lnTo>
                    <a:pt x="621304" y="1344153"/>
                  </a:lnTo>
                  <a:lnTo>
                    <a:pt x="620948" y="1343959"/>
                  </a:lnTo>
                  <a:cubicBezTo>
                    <a:pt x="620948" y="1344153"/>
                    <a:pt x="620948" y="1344218"/>
                    <a:pt x="620948" y="1344315"/>
                  </a:cubicBezTo>
                  <a:cubicBezTo>
                    <a:pt x="620205" y="1344800"/>
                    <a:pt x="619461" y="1345221"/>
                    <a:pt x="618717" y="1345641"/>
                  </a:cubicBezTo>
                  <a:lnTo>
                    <a:pt x="618458" y="1345382"/>
                  </a:lnTo>
                  <a:cubicBezTo>
                    <a:pt x="618296" y="1345382"/>
                    <a:pt x="618135" y="1345479"/>
                    <a:pt x="617973" y="1345382"/>
                  </a:cubicBezTo>
                  <a:cubicBezTo>
                    <a:pt x="617876" y="1345382"/>
                    <a:pt x="617714" y="1345285"/>
                    <a:pt x="617650" y="1345285"/>
                  </a:cubicBezTo>
                  <a:cubicBezTo>
                    <a:pt x="617650" y="1345544"/>
                    <a:pt x="617650" y="1345706"/>
                    <a:pt x="617650" y="1345964"/>
                  </a:cubicBezTo>
                  <a:lnTo>
                    <a:pt x="617876" y="1346223"/>
                  </a:lnTo>
                  <a:lnTo>
                    <a:pt x="616227" y="1347290"/>
                  </a:lnTo>
                  <a:lnTo>
                    <a:pt x="616000" y="1347129"/>
                  </a:lnTo>
                  <a:cubicBezTo>
                    <a:pt x="615645" y="1346967"/>
                    <a:pt x="615645" y="1346967"/>
                    <a:pt x="615159" y="1347290"/>
                  </a:cubicBezTo>
                  <a:cubicBezTo>
                    <a:pt x="615321" y="1347452"/>
                    <a:pt x="615483" y="1347614"/>
                    <a:pt x="615580" y="1347776"/>
                  </a:cubicBezTo>
                  <a:cubicBezTo>
                    <a:pt x="614901" y="1348293"/>
                    <a:pt x="614319" y="1348778"/>
                    <a:pt x="613736" y="1349263"/>
                  </a:cubicBezTo>
                  <a:cubicBezTo>
                    <a:pt x="613575" y="1349199"/>
                    <a:pt x="613510" y="1349037"/>
                    <a:pt x="613348" y="1348940"/>
                  </a:cubicBezTo>
                  <a:lnTo>
                    <a:pt x="613672" y="1349425"/>
                  </a:lnTo>
                  <a:cubicBezTo>
                    <a:pt x="612087" y="1350848"/>
                    <a:pt x="610761" y="1352433"/>
                    <a:pt x="609791" y="1354244"/>
                  </a:cubicBezTo>
                  <a:lnTo>
                    <a:pt x="603387" y="1358966"/>
                  </a:lnTo>
                  <a:lnTo>
                    <a:pt x="603387" y="1358869"/>
                  </a:lnTo>
                  <a:cubicBezTo>
                    <a:pt x="603064" y="1359030"/>
                    <a:pt x="602676" y="1359127"/>
                    <a:pt x="602417" y="1359386"/>
                  </a:cubicBezTo>
                  <a:cubicBezTo>
                    <a:pt x="602320" y="1359451"/>
                    <a:pt x="602255" y="1359612"/>
                    <a:pt x="602158" y="1359871"/>
                  </a:cubicBezTo>
                  <a:lnTo>
                    <a:pt x="601673" y="1360194"/>
                  </a:lnTo>
                  <a:cubicBezTo>
                    <a:pt x="601512" y="1360194"/>
                    <a:pt x="601415" y="1360194"/>
                    <a:pt x="601415" y="1360356"/>
                  </a:cubicBezTo>
                  <a:lnTo>
                    <a:pt x="598536" y="1362588"/>
                  </a:lnTo>
                  <a:cubicBezTo>
                    <a:pt x="598277" y="1362200"/>
                    <a:pt x="598019" y="1361682"/>
                    <a:pt x="597695" y="1361359"/>
                  </a:cubicBezTo>
                  <a:cubicBezTo>
                    <a:pt x="597598" y="1361779"/>
                    <a:pt x="597598" y="1362103"/>
                    <a:pt x="597598" y="1362264"/>
                  </a:cubicBezTo>
                  <a:cubicBezTo>
                    <a:pt x="597857" y="1362361"/>
                    <a:pt x="598116" y="1362523"/>
                    <a:pt x="598439" y="1362685"/>
                  </a:cubicBezTo>
                  <a:lnTo>
                    <a:pt x="591648" y="1367310"/>
                  </a:lnTo>
                  <a:cubicBezTo>
                    <a:pt x="591486" y="1367083"/>
                    <a:pt x="591389" y="1366824"/>
                    <a:pt x="591162" y="1366501"/>
                  </a:cubicBezTo>
                  <a:cubicBezTo>
                    <a:pt x="591227" y="1366921"/>
                    <a:pt x="591324" y="1367245"/>
                    <a:pt x="591389" y="1367471"/>
                  </a:cubicBezTo>
                  <a:cubicBezTo>
                    <a:pt x="588899" y="1369218"/>
                    <a:pt x="586602" y="1371126"/>
                    <a:pt x="584112" y="1372710"/>
                  </a:cubicBezTo>
                  <a:cubicBezTo>
                    <a:pt x="583853" y="1372549"/>
                    <a:pt x="583627" y="1372387"/>
                    <a:pt x="583368" y="1372128"/>
                  </a:cubicBezTo>
                  <a:cubicBezTo>
                    <a:pt x="583530" y="1372452"/>
                    <a:pt x="583627" y="1372710"/>
                    <a:pt x="583692" y="1372872"/>
                  </a:cubicBezTo>
                  <a:lnTo>
                    <a:pt x="583692" y="1372937"/>
                  </a:lnTo>
                  <a:lnTo>
                    <a:pt x="582624" y="1373681"/>
                  </a:lnTo>
                  <a:lnTo>
                    <a:pt x="582624" y="1373778"/>
                  </a:lnTo>
                  <a:lnTo>
                    <a:pt x="582042" y="1374198"/>
                  </a:lnTo>
                  <a:cubicBezTo>
                    <a:pt x="581784" y="1374198"/>
                    <a:pt x="581460" y="1374036"/>
                    <a:pt x="581201" y="1374101"/>
                  </a:cubicBezTo>
                  <a:cubicBezTo>
                    <a:pt x="580716" y="1374198"/>
                    <a:pt x="580134" y="1374198"/>
                    <a:pt x="579552" y="1374263"/>
                  </a:cubicBezTo>
                  <a:lnTo>
                    <a:pt x="579649" y="1374263"/>
                  </a:lnTo>
                  <a:cubicBezTo>
                    <a:pt x="579552" y="1374198"/>
                    <a:pt x="579487" y="1374101"/>
                    <a:pt x="579487" y="1374036"/>
                  </a:cubicBezTo>
                  <a:lnTo>
                    <a:pt x="579390" y="1374101"/>
                  </a:lnTo>
                  <a:cubicBezTo>
                    <a:pt x="579487" y="1374198"/>
                    <a:pt x="579552" y="1374198"/>
                    <a:pt x="579649" y="1374263"/>
                  </a:cubicBezTo>
                  <a:cubicBezTo>
                    <a:pt x="579908" y="1374457"/>
                    <a:pt x="580070" y="1374683"/>
                    <a:pt x="580393" y="1375007"/>
                  </a:cubicBezTo>
                  <a:cubicBezTo>
                    <a:pt x="580134" y="1375201"/>
                    <a:pt x="580134" y="1375589"/>
                    <a:pt x="579972" y="1375750"/>
                  </a:cubicBezTo>
                  <a:lnTo>
                    <a:pt x="579908" y="1375750"/>
                  </a:lnTo>
                  <a:cubicBezTo>
                    <a:pt x="579811" y="1375848"/>
                    <a:pt x="579552" y="1375848"/>
                    <a:pt x="579326" y="1375589"/>
                  </a:cubicBezTo>
                  <a:cubicBezTo>
                    <a:pt x="579229" y="1375524"/>
                    <a:pt x="579067" y="1375589"/>
                    <a:pt x="578970" y="1375686"/>
                  </a:cubicBezTo>
                  <a:lnTo>
                    <a:pt x="578905" y="1375848"/>
                  </a:lnTo>
                  <a:cubicBezTo>
                    <a:pt x="578970" y="1375848"/>
                    <a:pt x="579132" y="1376009"/>
                    <a:pt x="579390" y="1376171"/>
                  </a:cubicBezTo>
                  <a:lnTo>
                    <a:pt x="579326" y="1376268"/>
                  </a:lnTo>
                  <a:lnTo>
                    <a:pt x="578970" y="1376527"/>
                  </a:lnTo>
                  <a:cubicBezTo>
                    <a:pt x="578905" y="1376430"/>
                    <a:pt x="578744" y="1376268"/>
                    <a:pt x="578744" y="1376268"/>
                  </a:cubicBezTo>
                  <a:cubicBezTo>
                    <a:pt x="578744" y="1376106"/>
                    <a:pt x="578808" y="1376009"/>
                    <a:pt x="578808" y="1375945"/>
                  </a:cubicBezTo>
                  <a:cubicBezTo>
                    <a:pt x="578647" y="1376268"/>
                    <a:pt x="578549" y="1376688"/>
                    <a:pt x="578226" y="1376527"/>
                  </a:cubicBezTo>
                  <a:cubicBezTo>
                    <a:pt x="577644" y="1376268"/>
                    <a:pt x="577579" y="1376753"/>
                    <a:pt x="577418" y="1377012"/>
                  </a:cubicBezTo>
                  <a:cubicBezTo>
                    <a:pt x="577062" y="1377594"/>
                    <a:pt x="576674" y="1376430"/>
                    <a:pt x="576253" y="1376527"/>
                  </a:cubicBezTo>
                  <a:cubicBezTo>
                    <a:pt x="576253" y="1377076"/>
                    <a:pt x="576415" y="1377917"/>
                    <a:pt x="575930" y="1378338"/>
                  </a:cubicBezTo>
                  <a:cubicBezTo>
                    <a:pt x="575768" y="1378176"/>
                    <a:pt x="575574" y="1377917"/>
                    <a:pt x="575412" y="1377659"/>
                  </a:cubicBezTo>
                  <a:lnTo>
                    <a:pt x="574766" y="1379146"/>
                  </a:lnTo>
                  <a:cubicBezTo>
                    <a:pt x="574507" y="1379082"/>
                    <a:pt x="574248" y="1378985"/>
                    <a:pt x="574086" y="1378920"/>
                  </a:cubicBezTo>
                  <a:cubicBezTo>
                    <a:pt x="573698" y="1378823"/>
                    <a:pt x="574248" y="1380084"/>
                    <a:pt x="573440" y="1379567"/>
                  </a:cubicBezTo>
                  <a:cubicBezTo>
                    <a:pt x="573116" y="1379405"/>
                    <a:pt x="572760" y="1379664"/>
                    <a:pt x="572437" y="1379728"/>
                  </a:cubicBezTo>
                  <a:cubicBezTo>
                    <a:pt x="572340" y="1379728"/>
                    <a:pt x="572178" y="1379825"/>
                    <a:pt x="572114" y="1379890"/>
                  </a:cubicBezTo>
                  <a:cubicBezTo>
                    <a:pt x="572178" y="1380149"/>
                    <a:pt x="572178" y="1380311"/>
                    <a:pt x="572275" y="1380569"/>
                  </a:cubicBezTo>
                  <a:cubicBezTo>
                    <a:pt x="571629" y="1380731"/>
                    <a:pt x="570852" y="1380893"/>
                    <a:pt x="570206" y="1381054"/>
                  </a:cubicBezTo>
                  <a:cubicBezTo>
                    <a:pt x="569947" y="1380828"/>
                    <a:pt x="569623" y="1380472"/>
                    <a:pt x="569365" y="1380149"/>
                  </a:cubicBezTo>
                  <a:cubicBezTo>
                    <a:pt x="569365" y="1380666"/>
                    <a:pt x="569365" y="1380990"/>
                    <a:pt x="569365" y="1381410"/>
                  </a:cubicBezTo>
                  <a:cubicBezTo>
                    <a:pt x="569041" y="1381151"/>
                    <a:pt x="568718" y="1380893"/>
                    <a:pt x="568297" y="1380666"/>
                  </a:cubicBezTo>
                  <a:cubicBezTo>
                    <a:pt x="568297" y="1381054"/>
                    <a:pt x="568394" y="1381313"/>
                    <a:pt x="568394" y="1381475"/>
                  </a:cubicBezTo>
                  <a:cubicBezTo>
                    <a:pt x="568039" y="1381734"/>
                    <a:pt x="567715" y="1382057"/>
                    <a:pt x="567295" y="1382316"/>
                  </a:cubicBezTo>
                  <a:cubicBezTo>
                    <a:pt x="567068" y="1382380"/>
                    <a:pt x="566810" y="1382380"/>
                    <a:pt x="567068" y="1382898"/>
                  </a:cubicBezTo>
                  <a:lnTo>
                    <a:pt x="566810" y="1382963"/>
                  </a:lnTo>
                  <a:cubicBezTo>
                    <a:pt x="566389" y="1381960"/>
                    <a:pt x="566131" y="1382542"/>
                    <a:pt x="565969" y="1382898"/>
                  </a:cubicBezTo>
                  <a:cubicBezTo>
                    <a:pt x="565904" y="1383060"/>
                    <a:pt x="565807" y="1383221"/>
                    <a:pt x="565742" y="1383383"/>
                  </a:cubicBezTo>
                  <a:cubicBezTo>
                    <a:pt x="564999" y="1383642"/>
                    <a:pt x="564319" y="1383868"/>
                    <a:pt x="563576" y="1384127"/>
                  </a:cubicBezTo>
                  <a:cubicBezTo>
                    <a:pt x="561085" y="1385194"/>
                    <a:pt x="558530" y="1385938"/>
                    <a:pt x="556040" y="1386876"/>
                  </a:cubicBezTo>
                  <a:cubicBezTo>
                    <a:pt x="555781" y="1386520"/>
                    <a:pt x="555458" y="1386779"/>
                    <a:pt x="555232" y="1386197"/>
                  </a:cubicBezTo>
                  <a:cubicBezTo>
                    <a:pt x="555232" y="1386520"/>
                    <a:pt x="555232" y="1386876"/>
                    <a:pt x="555232" y="1387199"/>
                  </a:cubicBezTo>
                  <a:lnTo>
                    <a:pt x="554553" y="1387426"/>
                  </a:lnTo>
                  <a:lnTo>
                    <a:pt x="554294" y="1387264"/>
                  </a:lnTo>
                  <a:lnTo>
                    <a:pt x="554294" y="1387523"/>
                  </a:lnTo>
                  <a:lnTo>
                    <a:pt x="554132" y="1387620"/>
                  </a:lnTo>
                  <a:lnTo>
                    <a:pt x="552483" y="1387943"/>
                  </a:lnTo>
                  <a:cubicBezTo>
                    <a:pt x="551901" y="1387037"/>
                    <a:pt x="551092" y="1387264"/>
                    <a:pt x="550251" y="1386294"/>
                  </a:cubicBezTo>
                  <a:cubicBezTo>
                    <a:pt x="550575" y="1387199"/>
                    <a:pt x="550736" y="1387620"/>
                    <a:pt x="551092" y="1388266"/>
                  </a:cubicBezTo>
                  <a:lnTo>
                    <a:pt x="550995" y="1388266"/>
                  </a:lnTo>
                  <a:cubicBezTo>
                    <a:pt x="550413" y="1387846"/>
                    <a:pt x="549992" y="1387620"/>
                    <a:pt x="549572" y="1387264"/>
                  </a:cubicBezTo>
                  <a:lnTo>
                    <a:pt x="549572" y="1387361"/>
                  </a:lnTo>
                  <a:cubicBezTo>
                    <a:pt x="549928" y="1388428"/>
                    <a:pt x="548925" y="1387781"/>
                    <a:pt x="548925" y="1388428"/>
                  </a:cubicBezTo>
                  <a:cubicBezTo>
                    <a:pt x="548925" y="1388428"/>
                    <a:pt x="548861" y="1388428"/>
                    <a:pt x="548763" y="1388428"/>
                  </a:cubicBezTo>
                  <a:cubicBezTo>
                    <a:pt x="548181" y="1388266"/>
                    <a:pt x="547502" y="1388008"/>
                    <a:pt x="546952" y="1387846"/>
                  </a:cubicBezTo>
                  <a:lnTo>
                    <a:pt x="545529" y="1389431"/>
                  </a:lnTo>
                  <a:lnTo>
                    <a:pt x="545109" y="1389495"/>
                  </a:lnTo>
                  <a:lnTo>
                    <a:pt x="544721" y="1389592"/>
                  </a:lnTo>
                  <a:cubicBezTo>
                    <a:pt x="544365" y="1388752"/>
                    <a:pt x="544139" y="1389334"/>
                    <a:pt x="543880" y="1389495"/>
                  </a:cubicBezTo>
                  <a:cubicBezTo>
                    <a:pt x="543460" y="1389689"/>
                    <a:pt x="542974" y="1389592"/>
                    <a:pt x="542457" y="1389689"/>
                  </a:cubicBezTo>
                  <a:cubicBezTo>
                    <a:pt x="542295" y="1389431"/>
                    <a:pt x="542231" y="1389172"/>
                    <a:pt x="542069" y="1388946"/>
                  </a:cubicBezTo>
                  <a:cubicBezTo>
                    <a:pt x="541648" y="1389010"/>
                    <a:pt x="541487" y="1389916"/>
                    <a:pt x="540905" y="1389172"/>
                  </a:cubicBezTo>
                  <a:cubicBezTo>
                    <a:pt x="540808" y="1389107"/>
                    <a:pt x="540484" y="1389334"/>
                    <a:pt x="540743" y="1389851"/>
                  </a:cubicBezTo>
                  <a:lnTo>
                    <a:pt x="540808" y="1390239"/>
                  </a:lnTo>
                  <a:cubicBezTo>
                    <a:pt x="540743" y="1390239"/>
                    <a:pt x="540484" y="1390175"/>
                    <a:pt x="540484" y="1390175"/>
                  </a:cubicBezTo>
                  <a:cubicBezTo>
                    <a:pt x="540323" y="1389431"/>
                    <a:pt x="539805" y="1389592"/>
                    <a:pt x="539482" y="1389172"/>
                  </a:cubicBezTo>
                  <a:cubicBezTo>
                    <a:pt x="539417" y="1389592"/>
                    <a:pt x="539320" y="1389916"/>
                    <a:pt x="539223" y="1390336"/>
                  </a:cubicBezTo>
                  <a:cubicBezTo>
                    <a:pt x="538511" y="1390660"/>
                    <a:pt x="537735" y="1390239"/>
                    <a:pt x="536991" y="1389334"/>
                  </a:cubicBezTo>
                  <a:cubicBezTo>
                    <a:pt x="536830" y="1390433"/>
                    <a:pt x="536506" y="1391015"/>
                    <a:pt x="536021" y="1391339"/>
                  </a:cubicBezTo>
                  <a:lnTo>
                    <a:pt x="535277" y="1391501"/>
                  </a:lnTo>
                  <a:cubicBezTo>
                    <a:pt x="535019" y="1391501"/>
                    <a:pt x="534857" y="1391501"/>
                    <a:pt x="534533" y="1391403"/>
                  </a:cubicBezTo>
                  <a:cubicBezTo>
                    <a:pt x="534178" y="1391339"/>
                    <a:pt x="534275" y="1391403"/>
                    <a:pt x="534178" y="1391662"/>
                  </a:cubicBezTo>
                  <a:lnTo>
                    <a:pt x="534178" y="1391759"/>
                  </a:lnTo>
                  <a:cubicBezTo>
                    <a:pt x="533369" y="1391986"/>
                    <a:pt x="532464" y="1392083"/>
                    <a:pt x="531526" y="1392244"/>
                  </a:cubicBezTo>
                  <a:cubicBezTo>
                    <a:pt x="531461" y="1392083"/>
                    <a:pt x="531364" y="1391921"/>
                    <a:pt x="531202" y="1391759"/>
                  </a:cubicBezTo>
                  <a:cubicBezTo>
                    <a:pt x="531138" y="1391986"/>
                    <a:pt x="531041" y="1392147"/>
                    <a:pt x="531041" y="1392309"/>
                  </a:cubicBezTo>
                  <a:lnTo>
                    <a:pt x="525090" y="1393409"/>
                  </a:lnTo>
                  <a:cubicBezTo>
                    <a:pt x="524734" y="1393247"/>
                    <a:pt x="524411" y="1393247"/>
                    <a:pt x="524087" y="1393409"/>
                  </a:cubicBezTo>
                  <a:cubicBezTo>
                    <a:pt x="523667" y="1393635"/>
                    <a:pt x="523441" y="1393473"/>
                    <a:pt x="523246" y="1392826"/>
                  </a:cubicBezTo>
                  <a:cubicBezTo>
                    <a:pt x="523182" y="1392503"/>
                    <a:pt x="523182" y="1392147"/>
                    <a:pt x="523085" y="1391759"/>
                  </a:cubicBezTo>
                  <a:lnTo>
                    <a:pt x="522341" y="1391565"/>
                  </a:lnTo>
                  <a:cubicBezTo>
                    <a:pt x="522276" y="1391242"/>
                    <a:pt x="522179" y="1390821"/>
                    <a:pt x="522115" y="1390239"/>
                  </a:cubicBezTo>
                  <a:cubicBezTo>
                    <a:pt x="521953" y="1390595"/>
                    <a:pt x="521759" y="1390821"/>
                    <a:pt x="521759" y="1391015"/>
                  </a:cubicBezTo>
                  <a:cubicBezTo>
                    <a:pt x="521953" y="1392147"/>
                    <a:pt x="521856" y="1392147"/>
                    <a:pt x="521371" y="1392568"/>
                  </a:cubicBezTo>
                  <a:cubicBezTo>
                    <a:pt x="521015" y="1392826"/>
                    <a:pt x="520595" y="1392406"/>
                    <a:pt x="520368" y="1393150"/>
                  </a:cubicBezTo>
                  <a:cubicBezTo>
                    <a:pt x="520271" y="1393473"/>
                    <a:pt x="519689" y="1393312"/>
                    <a:pt x="519366" y="1393312"/>
                  </a:cubicBezTo>
                  <a:cubicBezTo>
                    <a:pt x="518783" y="1393312"/>
                    <a:pt x="518201" y="1393247"/>
                    <a:pt x="517619" y="1393570"/>
                  </a:cubicBezTo>
                  <a:lnTo>
                    <a:pt x="517619" y="1393635"/>
                  </a:lnTo>
                  <a:lnTo>
                    <a:pt x="517619" y="1393570"/>
                  </a:lnTo>
                  <a:cubicBezTo>
                    <a:pt x="517457" y="1393635"/>
                    <a:pt x="517231" y="1393829"/>
                    <a:pt x="517037" y="1393991"/>
                  </a:cubicBezTo>
                  <a:cubicBezTo>
                    <a:pt x="517037" y="1393635"/>
                    <a:pt x="517037" y="1393409"/>
                    <a:pt x="517037" y="1393247"/>
                  </a:cubicBezTo>
                  <a:cubicBezTo>
                    <a:pt x="517134" y="1392988"/>
                    <a:pt x="517134" y="1392826"/>
                    <a:pt x="517231" y="1392665"/>
                  </a:cubicBezTo>
                  <a:cubicBezTo>
                    <a:pt x="516811" y="1392147"/>
                    <a:pt x="516552" y="1392406"/>
                    <a:pt x="516293" y="1392665"/>
                  </a:cubicBezTo>
                  <a:cubicBezTo>
                    <a:pt x="516131" y="1392826"/>
                    <a:pt x="515905" y="1393409"/>
                    <a:pt x="515549" y="1392665"/>
                  </a:cubicBezTo>
                  <a:cubicBezTo>
                    <a:pt x="515485" y="1392729"/>
                    <a:pt x="515323" y="1392826"/>
                    <a:pt x="515226" y="1392988"/>
                  </a:cubicBezTo>
                  <a:cubicBezTo>
                    <a:pt x="514806" y="1393570"/>
                    <a:pt x="514482" y="1394217"/>
                    <a:pt x="513738" y="1394152"/>
                  </a:cubicBezTo>
                  <a:cubicBezTo>
                    <a:pt x="512574" y="1393991"/>
                    <a:pt x="511410" y="1394476"/>
                    <a:pt x="510245" y="1394217"/>
                  </a:cubicBezTo>
                  <a:cubicBezTo>
                    <a:pt x="509275" y="1394055"/>
                    <a:pt x="509275" y="1394152"/>
                    <a:pt x="508531" y="1393247"/>
                  </a:cubicBezTo>
                  <a:cubicBezTo>
                    <a:pt x="508370" y="1393570"/>
                    <a:pt x="508273" y="1394152"/>
                    <a:pt x="508014" y="1394314"/>
                  </a:cubicBezTo>
                  <a:cubicBezTo>
                    <a:pt x="507788" y="1394476"/>
                    <a:pt x="507464" y="1394314"/>
                    <a:pt x="507205" y="1394314"/>
                  </a:cubicBezTo>
                  <a:cubicBezTo>
                    <a:pt x="506882" y="1394314"/>
                    <a:pt x="506623" y="1394152"/>
                    <a:pt x="506300" y="1394573"/>
                  </a:cubicBezTo>
                  <a:cubicBezTo>
                    <a:pt x="506106" y="1394735"/>
                    <a:pt x="505621" y="1394217"/>
                    <a:pt x="505459" y="1394379"/>
                  </a:cubicBezTo>
                  <a:cubicBezTo>
                    <a:pt x="505200" y="1394638"/>
                    <a:pt x="504877" y="1394573"/>
                    <a:pt x="504618" y="1394573"/>
                  </a:cubicBezTo>
                  <a:cubicBezTo>
                    <a:pt x="503971" y="1394476"/>
                    <a:pt x="503130" y="1394314"/>
                    <a:pt x="502484" y="1394217"/>
                  </a:cubicBezTo>
                  <a:cubicBezTo>
                    <a:pt x="502063" y="1394217"/>
                    <a:pt x="501740" y="1393894"/>
                    <a:pt x="501319" y="1394217"/>
                  </a:cubicBezTo>
                  <a:cubicBezTo>
                    <a:pt x="501158" y="1394314"/>
                    <a:pt x="500737" y="1393829"/>
                    <a:pt x="500414" y="1394217"/>
                  </a:cubicBezTo>
                  <a:cubicBezTo>
                    <a:pt x="500317" y="1394379"/>
                    <a:pt x="499896" y="1394314"/>
                    <a:pt x="499832" y="1394152"/>
                  </a:cubicBezTo>
                  <a:cubicBezTo>
                    <a:pt x="499185" y="1393312"/>
                    <a:pt x="498667" y="1393732"/>
                    <a:pt x="498085" y="1394152"/>
                  </a:cubicBezTo>
                  <a:cubicBezTo>
                    <a:pt x="498021" y="1394217"/>
                    <a:pt x="497762" y="1394314"/>
                    <a:pt x="497762" y="1394217"/>
                  </a:cubicBezTo>
                  <a:cubicBezTo>
                    <a:pt x="497277" y="1393085"/>
                    <a:pt x="496695" y="1394055"/>
                    <a:pt x="496274" y="1394152"/>
                  </a:cubicBezTo>
                  <a:cubicBezTo>
                    <a:pt x="495854" y="1394217"/>
                    <a:pt x="495433" y="1394314"/>
                    <a:pt x="495110" y="1394152"/>
                  </a:cubicBezTo>
                  <a:cubicBezTo>
                    <a:pt x="494851" y="1393991"/>
                    <a:pt x="494689" y="1393829"/>
                    <a:pt x="494463" y="1394217"/>
                  </a:cubicBezTo>
                  <a:cubicBezTo>
                    <a:pt x="494366" y="1394379"/>
                    <a:pt x="494107" y="1394476"/>
                    <a:pt x="493881" y="1394379"/>
                  </a:cubicBezTo>
                  <a:cubicBezTo>
                    <a:pt x="492878" y="1394055"/>
                    <a:pt x="491876" y="1395058"/>
                    <a:pt x="490809" y="1394735"/>
                  </a:cubicBezTo>
                  <a:cubicBezTo>
                    <a:pt x="490129" y="1395705"/>
                    <a:pt x="489386" y="1395155"/>
                    <a:pt x="488642" y="1394961"/>
                  </a:cubicBezTo>
                  <a:cubicBezTo>
                    <a:pt x="488577" y="1394961"/>
                    <a:pt x="488415" y="1394961"/>
                    <a:pt x="488318" y="1395155"/>
                  </a:cubicBezTo>
                  <a:cubicBezTo>
                    <a:pt x="488157" y="1395478"/>
                    <a:pt x="487995" y="1395478"/>
                    <a:pt x="487736" y="1395543"/>
                  </a:cubicBezTo>
                  <a:lnTo>
                    <a:pt x="487736" y="1396287"/>
                  </a:lnTo>
                  <a:lnTo>
                    <a:pt x="487251" y="1396222"/>
                  </a:lnTo>
                  <a:cubicBezTo>
                    <a:pt x="487154" y="1395964"/>
                    <a:pt x="487089" y="1395705"/>
                    <a:pt x="486992" y="1395478"/>
                  </a:cubicBezTo>
                  <a:cubicBezTo>
                    <a:pt x="486831" y="1395543"/>
                    <a:pt x="486669" y="1395543"/>
                    <a:pt x="486410" y="1395640"/>
                  </a:cubicBezTo>
                  <a:cubicBezTo>
                    <a:pt x="486346" y="1395155"/>
                    <a:pt x="485990" y="1395705"/>
                    <a:pt x="485828" y="1395155"/>
                  </a:cubicBezTo>
                  <a:cubicBezTo>
                    <a:pt x="485505" y="1395640"/>
                    <a:pt x="485408" y="1395802"/>
                    <a:pt x="485246" y="1395964"/>
                  </a:cubicBezTo>
                  <a:lnTo>
                    <a:pt x="484179" y="1395899"/>
                  </a:lnTo>
                  <a:cubicBezTo>
                    <a:pt x="484179" y="1395317"/>
                    <a:pt x="484276" y="1394573"/>
                    <a:pt x="484276" y="1393570"/>
                  </a:cubicBezTo>
                  <a:lnTo>
                    <a:pt x="484276" y="1393473"/>
                  </a:lnTo>
                  <a:cubicBezTo>
                    <a:pt x="483920" y="1393991"/>
                    <a:pt x="483435" y="1394314"/>
                    <a:pt x="483176" y="1395155"/>
                  </a:cubicBezTo>
                  <a:cubicBezTo>
                    <a:pt x="483111" y="1395317"/>
                    <a:pt x="482950" y="1395381"/>
                    <a:pt x="482788" y="1395478"/>
                  </a:cubicBezTo>
                  <a:cubicBezTo>
                    <a:pt x="482432" y="1395802"/>
                    <a:pt x="482368" y="1394573"/>
                    <a:pt x="481947" y="1395220"/>
                  </a:cubicBezTo>
                  <a:cubicBezTo>
                    <a:pt x="481850" y="1395381"/>
                    <a:pt x="481688" y="1395478"/>
                    <a:pt x="481527" y="1395543"/>
                  </a:cubicBezTo>
                  <a:lnTo>
                    <a:pt x="480556" y="1395478"/>
                  </a:lnTo>
                  <a:cubicBezTo>
                    <a:pt x="480298" y="1395317"/>
                    <a:pt x="480039" y="1395058"/>
                    <a:pt x="479877" y="1395155"/>
                  </a:cubicBezTo>
                  <a:cubicBezTo>
                    <a:pt x="479716" y="1395317"/>
                    <a:pt x="479619" y="1395317"/>
                    <a:pt x="479457" y="1395317"/>
                  </a:cubicBezTo>
                  <a:lnTo>
                    <a:pt x="479392" y="1395317"/>
                  </a:lnTo>
                  <a:cubicBezTo>
                    <a:pt x="479036" y="1395220"/>
                    <a:pt x="478875" y="1394638"/>
                    <a:pt x="478648" y="1394476"/>
                  </a:cubicBezTo>
                  <a:cubicBezTo>
                    <a:pt x="477807" y="1395155"/>
                    <a:pt x="476967" y="1395058"/>
                    <a:pt x="476320" y="1394217"/>
                  </a:cubicBezTo>
                  <a:lnTo>
                    <a:pt x="475835" y="1394799"/>
                  </a:lnTo>
                  <a:cubicBezTo>
                    <a:pt x="475576" y="1393991"/>
                    <a:pt x="475156" y="1394379"/>
                    <a:pt x="474735" y="1394476"/>
                  </a:cubicBezTo>
                  <a:cubicBezTo>
                    <a:pt x="474347" y="1394476"/>
                    <a:pt x="473927" y="1393991"/>
                    <a:pt x="473571" y="1394217"/>
                  </a:cubicBezTo>
                  <a:cubicBezTo>
                    <a:pt x="473183" y="1394573"/>
                    <a:pt x="472924" y="1393473"/>
                    <a:pt x="472504" y="1394217"/>
                  </a:cubicBezTo>
                  <a:cubicBezTo>
                    <a:pt x="472439" y="1393829"/>
                    <a:pt x="472342" y="1393312"/>
                    <a:pt x="472277" y="1392826"/>
                  </a:cubicBezTo>
                  <a:cubicBezTo>
                    <a:pt x="472018" y="1393312"/>
                    <a:pt x="471760" y="1393732"/>
                    <a:pt x="471501" y="1394314"/>
                  </a:cubicBezTo>
                  <a:lnTo>
                    <a:pt x="471339" y="1394314"/>
                  </a:lnTo>
                  <a:cubicBezTo>
                    <a:pt x="471016" y="1394152"/>
                    <a:pt x="470692" y="1394314"/>
                    <a:pt x="470434" y="1393635"/>
                  </a:cubicBezTo>
                  <a:cubicBezTo>
                    <a:pt x="470369" y="1393473"/>
                    <a:pt x="469949" y="1393829"/>
                    <a:pt x="469690" y="1393635"/>
                  </a:cubicBezTo>
                  <a:cubicBezTo>
                    <a:pt x="469431" y="1393473"/>
                    <a:pt x="469367" y="1393635"/>
                    <a:pt x="469269" y="1393894"/>
                  </a:cubicBezTo>
                  <a:lnTo>
                    <a:pt x="468623" y="1393732"/>
                  </a:lnTo>
                  <a:lnTo>
                    <a:pt x="468202" y="1393085"/>
                  </a:lnTo>
                  <a:lnTo>
                    <a:pt x="467555" y="1393473"/>
                  </a:lnTo>
                  <a:lnTo>
                    <a:pt x="466715" y="1393312"/>
                  </a:lnTo>
                  <a:lnTo>
                    <a:pt x="466456" y="1392891"/>
                  </a:lnTo>
                  <a:cubicBezTo>
                    <a:pt x="466391" y="1393085"/>
                    <a:pt x="466294" y="1393150"/>
                    <a:pt x="466229" y="1393247"/>
                  </a:cubicBezTo>
                  <a:cubicBezTo>
                    <a:pt x="464386" y="1392826"/>
                    <a:pt x="462575" y="1392406"/>
                    <a:pt x="460829" y="1391824"/>
                  </a:cubicBezTo>
                  <a:cubicBezTo>
                    <a:pt x="460764" y="1391662"/>
                    <a:pt x="460667" y="1391403"/>
                    <a:pt x="460505" y="1390918"/>
                  </a:cubicBezTo>
                  <a:cubicBezTo>
                    <a:pt x="460246" y="1391080"/>
                    <a:pt x="460085" y="1391339"/>
                    <a:pt x="459858" y="1391565"/>
                  </a:cubicBezTo>
                  <a:lnTo>
                    <a:pt x="457691" y="1391015"/>
                  </a:lnTo>
                  <a:cubicBezTo>
                    <a:pt x="457594" y="1390595"/>
                    <a:pt x="457594" y="1390175"/>
                    <a:pt x="457530" y="1389689"/>
                  </a:cubicBezTo>
                  <a:cubicBezTo>
                    <a:pt x="457206" y="1389916"/>
                    <a:pt x="457206" y="1390336"/>
                    <a:pt x="457206" y="1390821"/>
                  </a:cubicBezTo>
                  <a:lnTo>
                    <a:pt x="456365" y="1390595"/>
                  </a:lnTo>
                  <a:lnTo>
                    <a:pt x="456268" y="1390433"/>
                  </a:lnTo>
                  <a:lnTo>
                    <a:pt x="456204" y="1390498"/>
                  </a:lnTo>
                  <a:cubicBezTo>
                    <a:pt x="455201" y="1390239"/>
                    <a:pt x="454199" y="1389851"/>
                    <a:pt x="453228" y="1389495"/>
                  </a:cubicBezTo>
                  <a:lnTo>
                    <a:pt x="452064" y="1389107"/>
                  </a:lnTo>
                  <a:lnTo>
                    <a:pt x="451805" y="1388946"/>
                  </a:lnTo>
                  <a:cubicBezTo>
                    <a:pt x="452129" y="1388266"/>
                    <a:pt x="452291" y="1387781"/>
                    <a:pt x="451805" y="1387846"/>
                  </a:cubicBezTo>
                  <a:cubicBezTo>
                    <a:pt x="451805" y="1388169"/>
                    <a:pt x="451741" y="1388525"/>
                    <a:pt x="451805" y="1388946"/>
                  </a:cubicBezTo>
                  <a:cubicBezTo>
                    <a:pt x="451805" y="1388946"/>
                    <a:pt x="451805" y="1388946"/>
                    <a:pt x="451805" y="1389010"/>
                  </a:cubicBezTo>
                  <a:lnTo>
                    <a:pt x="450803" y="1388590"/>
                  </a:lnTo>
                  <a:lnTo>
                    <a:pt x="450803" y="1388525"/>
                  </a:lnTo>
                  <a:cubicBezTo>
                    <a:pt x="450803" y="1388525"/>
                    <a:pt x="450738" y="1388525"/>
                    <a:pt x="450738" y="1388590"/>
                  </a:cubicBezTo>
                  <a:lnTo>
                    <a:pt x="449089" y="1387846"/>
                  </a:lnTo>
                  <a:cubicBezTo>
                    <a:pt x="449671" y="1387361"/>
                    <a:pt x="450318" y="1387037"/>
                    <a:pt x="450576" y="1385711"/>
                  </a:cubicBezTo>
                  <a:cubicBezTo>
                    <a:pt x="450059" y="1386035"/>
                    <a:pt x="449671" y="1386197"/>
                    <a:pt x="449315" y="1386455"/>
                  </a:cubicBezTo>
                  <a:cubicBezTo>
                    <a:pt x="449250" y="1387037"/>
                    <a:pt x="449153" y="1387361"/>
                    <a:pt x="449089" y="1387846"/>
                  </a:cubicBezTo>
                  <a:cubicBezTo>
                    <a:pt x="441941" y="1384612"/>
                    <a:pt x="435732" y="1379987"/>
                    <a:pt x="429458" y="1375104"/>
                  </a:cubicBezTo>
                  <a:lnTo>
                    <a:pt x="429878" y="1374780"/>
                  </a:lnTo>
                  <a:cubicBezTo>
                    <a:pt x="429781" y="1374263"/>
                    <a:pt x="429717" y="1374263"/>
                    <a:pt x="428973" y="1374780"/>
                  </a:cubicBezTo>
                  <a:cubicBezTo>
                    <a:pt x="428617" y="1374522"/>
                    <a:pt x="428229" y="1374263"/>
                    <a:pt x="427873" y="1373939"/>
                  </a:cubicBezTo>
                  <a:cubicBezTo>
                    <a:pt x="427711" y="1373616"/>
                    <a:pt x="427808" y="1372937"/>
                    <a:pt x="427453" y="1372872"/>
                  </a:cubicBezTo>
                  <a:cubicBezTo>
                    <a:pt x="427388" y="1372872"/>
                    <a:pt x="427291" y="1372775"/>
                    <a:pt x="427291" y="1372710"/>
                  </a:cubicBezTo>
                  <a:cubicBezTo>
                    <a:pt x="427453" y="1369638"/>
                    <a:pt x="429037" y="1367148"/>
                    <a:pt x="433436" y="1365401"/>
                  </a:cubicBezTo>
                  <a:cubicBezTo>
                    <a:pt x="434018" y="1365175"/>
                    <a:pt x="434600" y="1365013"/>
                    <a:pt x="435182" y="1364916"/>
                  </a:cubicBezTo>
                  <a:lnTo>
                    <a:pt x="435020" y="1365175"/>
                  </a:lnTo>
                  <a:cubicBezTo>
                    <a:pt x="435247" y="1365013"/>
                    <a:pt x="435409" y="1364916"/>
                    <a:pt x="435570" y="1364852"/>
                  </a:cubicBezTo>
                  <a:lnTo>
                    <a:pt x="436314" y="1364755"/>
                  </a:lnTo>
                  <a:cubicBezTo>
                    <a:pt x="436314" y="1364852"/>
                    <a:pt x="436314" y="1364916"/>
                    <a:pt x="436314" y="1365013"/>
                  </a:cubicBezTo>
                  <a:cubicBezTo>
                    <a:pt x="436249" y="1365240"/>
                    <a:pt x="436088" y="1365401"/>
                    <a:pt x="436411" y="1365401"/>
                  </a:cubicBezTo>
                  <a:cubicBezTo>
                    <a:pt x="436896" y="1365337"/>
                    <a:pt x="436896" y="1365757"/>
                    <a:pt x="436896" y="1365984"/>
                  </a:cubicBezTo>
                  <a:cubicBezTo>
                    <a:pt x="436896" y="1366663"/>
                    <a:pt x="437317" y="1366921"/>
                    <a:pt x="437737" y="1367148"/>
                  </a:cubicBezTo>
                  <a:cubicBezTo>
                    <a:pt x="437996" y="1367310"/>
                    <a:pt x="437802" y="1368991"/>
                    <a:pt x="437575" y="1369735"/>
                  </a:cubicBezTo>
                  <a:cubicBezTo>
                    <a:pt x="437802" y="1369476"/>
                    <a:pt x="438061" y="1369218"/>
                    <a:pt x="438222" y="1369056"/>
                  </a:cubicBezTo>
                  <a:cubicBezTo>
                    <a:pt x="438966" y="1368894"/>
                    <a:pt x="439063" y="1369541"/>
                    <a:pt x="439807" y="1369218"/>
                  </a:cubicBezTo>
                  <a:cubicBezTo>
                    <a:pt x="439969" y="1369153"/>
                    <a:pt x="440066" y="1369379"/>
                    <a:pt x="440130" y="1369541"/>
                  </a:cubicBezTo>
                  <a:cubicBezTo>
                    <a:pt x="440130" y="1369638"/>
                    <a:pt x="440066" y="1369961"/>
                    <a:pt x="440066" y="1369961"/>
                  </a:cubicBezTo>
                  <a:cubicBezTo>
                    <a:pt x="440454" y="1369897"/>
                    <a:pt x="441036" y="1369541"/>
                    <a:pt x="440971" y="1370317"/>
                  </a:cubicBezTo>
                  <a:cubicBezTo>
                    <a:pt x="440971" y="1370641"/>
                    <a:pt x="441392" y="1370641"/>
                    <a:pt x="441780" y="1370641"/>
                  </a:cubicBezTo>
                  <a:cubicBezTo>
                    <a:pt x="441941" y="1370641"/>
                    <a:pt x="441941" y="1371126"/>
                    <a:pt x="442038" y="1371449"/>
                  </a:cubicBezTo>
                  <a:cubicBezTo>
                    <a:pt x="443106" y="1371223"/>
                    <a:pt x="443106" y="1371126"/>
                    <a:pt x="442621" y="1372937"/>
                  </a:cubicBezTo>
                  <a:cubicBezTo>
                    <a:pt x="442879" y="1372710"/>
                    <a:pt x="443203" y="1372452"/>
                    <a:pt x="443461" y="1372387"/>
                  </a:cubicBezTo>
                  <a:cubicBezTo>
                    <a:pt x="443688" y="1372290"/>
                    <a:pt x="444205" y="1371805"/>
                    <a:pt x="443947" y="1372549"/>
                  </a:cubicBezTo>
                  <a:cubicBezTo>
                    <a:pt x="443947" y="1372613"/>
                    <a:pt x="444011" y="1372710"/>
                    <a:pt x="444011" y="1372710"/>
                  </a:cubicBezTo>
                  <a:cubicBezTo>
                    <a:pt x="444949" y="1372193"/>
                    <a:pt x="445014" y="1373131"/>
                    <a:pt x="445693" y="1373034"/>
                  </a:cubicBezTo>
                  <a:cubicBezTo>
                    <a:pt x="445919" y="1373034"/>
                    <a:pt x="446081" y="1373196"/>
                    <a:pt x="446178" y="1373454"/>
                  </a:cubicBezTo>
                  <a:cubicBezTo>
                    <a:pt x="446340" y="1373681"/>
                    <a:pt x="446178" y="1374457"/>
                    <a:pt x="446760" y="1374036"/>
                  </a:cubicBezTo>
                  <a:cubicBezTo>
                    <a:pt x="446663" y="1374683"/>
                    <a:pt x="447245" y="1374360"/>
                    <a:pt x="447342" y="1374619"/>
                  </a:cubicBezTo>
                  <a:cubicBezTo>
                    <a:pt x="447504" y="1375007"/>
                    <a:pt x="447989" y="1374619"/>
                    <a:pt x="448248" y="1374845"/>
                  </a:cubicBezTo>
                  <a:cubicBezTo>
                    <a:pt x="448345" y="1374942"/>
                    <a:pt x="448507" y="1374942"/>
                    <a:pt x="448507" y="1374845"/>
                  </a:cubicBezTo>
                  <a:cubicBezTo>
                    <a:pt x="449250" y="1373778"/>
                    <a:pt x="449412" y="1374360"/>
                    <a:pt x="449736" y="1374619"/>
                  </a:cubicBezTo>
                  <a:cubicBezTo>
                    <a:pt x="450318" y="1375201"/>
                    <a:pt x="450318" y="1375265"/>
                    <a:pt x="450997" y="1375104"/>
                  </a:cubicBezTo>
                  <a:cubicBezTo>
                    <a:pt x="451320" y="1375007"/>
                    <a:pt x="451482" y="1374845"/>
                    <a:pt x="451482" y="1375427"/>
                  </a:cubicBezTo>
                  <a:cubicBezTo>
                    <a:pt x="451482" y="1375524"/>
                    <a:pt x="451644" y="1375589"/>
                    <a:pt x="451805" y="1375524"/>
                  </a:cubicBezTo>
                  <a:cubicBezTo>
                    <a:pt x="452226" y="1375201"/>
                    <a:pt x="452485" y="1375265"/>
                    <a:pt x="452711" y="1375524"/>
                  </a:cubicBezTo>
                  <a:cubicBezTo>
                    <a:pt x="452970" y="1375750"/>
                    <a:pt x="453228" y="1375686"/>
                    <a:pt x="453552" y="1375686"/>
                  </a:cubicBezTo>
                  <a:cubicBezTo>
                    <a:pt x="453875" y="1375686"/>
                    <a:pt x="454134" y="1375750"/>
                    <a:pt x="454360" y="1375750"/>
                  </a:cubicBezTo>
                  <a:cubicBezTo>
                    <a:pt x="457691" y="1378241"/>
                    <a:pt x="461831" y="1380149"/>
                    <a:pt x="465809" y="1379664"/>
                  </a:cubicBezTo>
                  <a:cubicBezTo>
                    <a:pt x="465874" y="1379728"/>
                    <a:pt x="465971" y="1379825"/>
                    <a:pt x="466068" y="1379825"/>
                  </a:cubicBezTo>
                  <a:cubicBezTo>
                    <a:pt x="466229" y="1379825"/>
                    <a:pt x="466391" y="1379987"/>
                    <a:pt x="466553" y="1379987"/>
                  </a:cubicBezTo>
                  <a:cubicBezTo>
                    <a:pt x="466715" y="1379987"/>
                    <a:pt x="466876" y="1379890"/>
                    <a:pt x="467038" y="1379728"/>
                  </a:cubicBezTo>
                  <a:cubicBezTo>
                    <a:pt x="467555" y="1379340"/>
                    <a:pt x="467782" y="1379405"/>
                    <a:pt x="467717" y="1380408"/>
                  </a:cubicBezTo>
                  <a:cubicBezTo>
                    <a:pt x="467717" y="1380569"/>
                    <a:pt x="467879" y="1380731"/>
                    <a:pt x="468041" y="1380990"/>
                  </a:cubicBezTo>
                  <a:cubicBezTo>
                    <a:pt x="468138" y="1380569"/>
                    <a:pt x="468299" y="1380149"/>
                    <a:pt x="468461" y="1379567"/>
                  </a:cubicBezTo>
                  <a:cubicBezTo>
                    <a:pt x="468623" y="1379728"/>
                    <a:pt x="468849" y="1379890"/>
                    <a:pt x="469108" y="1380084"/>
                  </a:cubicBezTo>
                  <a:cubicBezTo>
                    <a:pt x="469367" y="1379728"/>
                    <a:pt x="469690" y="1379825"/>
                    <a:pt x="470013" y="1379664"/>
                  </a:cubicBezTo>
                  <a:cubicBezTo>
                    <a:pt x="470434" y="1379502"/>
                    <a:pt x="470692" y="1379502"/>
                    <a:pt x="470919" y="1379987"/>
                  </a:cubicBezTo>
                  <a:cubicBezTo>
                    <a:pt x="471016" y="1380084"/>
                    <a:pt x="471113" y="1380084"/>
                    <a:pt x="471178" y="1379987"/>
                  </a:cubicBezTo>
                  <a:cubicBezTo>
                    <a:pt x="471695" y="1379567"/>
                    <a:pt x="472180" y="1379825"/>
                    <a:pt x="472665" y="1379987"/>
                  </a:cubicBezTo>
                  <a:cubicBezTo>
                    <a:pt x="472277" y="1379567"/>
                    <a:pt x="472504" y="1379728"/>
                    <a:pt x="472762" y="1379664"/>
                  </a:cubicBezTo>
                  <a:close/>
                  <a:moveTo>
                    <a:pt x="531299" y="1205637"/>
                  </a:moveTo>
                  <a:lnTo>
                    <a:pt x="532528" y="1205379"/>
                  </a:lnTo>
                  <a:lnTo>
                    <a:pt x="532787" y="1205281"/>
                  </a:lnTo>
                  <a:cubicBezTo>
                    <a:pt x="532464" y="1205281"/>
                    <a:pt x="532043" y="1205379"/>
                    <a:pt x="531720" y="1205379"/>
                  </a:cubicBezTo>
                  <a:cubicBezTo>
                    <a:pt x="531138" y="1205476"/>
                    <a:pt x="531138" y="1205540"/>
                    <a:pt x="531299" y="1205637"/>
                  </a:cubicBezTo>
                  <a:close/>
                  <a:moveTo>
                    <a:pt x="531202" y="1249912"/>
                  </a:moveTo>
                  <a:cubicBezTo>
                    <a:pt x="532367" y="1250074"/>
                    <a:pt x="532625" y="1250009"/>
                    <a:pt x="532949" y="1249750"/>
                  </a:cubicBezTo>
                  <a:cubicBezTo>
                    <a:pt x="532464" y="1249750"/>
                    <a:pt x="531946" y="1249847"/>
                    <a:pt x="531202" y="1249912"/>
                  </a:cubicBezTo>
                  <a:close/>
                  <a:moveTo>
                    <a:pt x="534695" y="1262590"/>
                  </a:moveTo>
                  <a:cubicBezTo>
                    <a:pt x="534922" y="1262687"/>
                    <a:pt x="535083" y="1262687"/>
                    <a:pt x="535439" y="1262751"/>
                  </a:cubicBezTo>
                  <a:cubicBezTo>
                    <a:pt x="535601" y="1262590"/>
                    <a:pt x="535504" y="1262493"/>
                    <a:pt x="534695" y="1262590"/>
                  </a:cubicBezTo>
                  <a:close/>
                  <a:moveTo>
                    <a:pt x="521015" y="1222584"/>
                  </a:moveTo>
                  <a:cubicBezTo>
                    <a:pt x="520950" y="1222584"/>
                    <a:pt x="520789" y="1222584"/>
                    <a:pt x="520692" y="1222584"/>
                  </a:cubicBezTo>
                  <a:cubicBezTo>
                    <a:pt x="519883" y="1222584"/>
                    <a:pt x="519883" y="1222584"/>
                    <a:pt x="520271" y="1222260"/>
                  </a:cubicBezTo>
                  <a:cubicBezTo>
                    <a:pt x="520789" y="1221840"/>
                    <a:pt x="520853" y="1221614"/>
                    <a:pt x="520368" y="1221355"/>
                  </a:cubicBezTo>
                  <a:cubicBezTo>
                    <a:pt x="520271" y="1221355"/>
                    <a:pt x="519883" y="1221355"/>
                    <a:pt x="519689" y="1221355"/>
                  </a:cubicBezTo>
                  <a:cubicBezTo>
                    <a:pt x="519624" y="1221355"/>
                    <a:pt x="519786" y="1221193"/>
                    <a:pt x="519624" y="1221193"/>
                  </a:cubicBezTo>
                  <a:cubicBezTo>
                    <a:pt x="519107" y="1221193"/>
                    <a:pt x="520433" y="1220773"/>
                    <a:pt x="519463" y="1220870"/>
                  </a:cubicBezTo>
                  <a:cubicBezTo>
                    <a:pt x="519883" y="1220708"/>
                    <a:pt x="518880" y="1220708"/>
                    <a:pt x="519624" y="1220449"/>
                  </a:cubicBezTo>
                  <a:cubicBezTo>
                    <a:pt x="519366" y="1220191"/>
                    <a:pt x="519301" y="1219964"/>
                    <a:pt x="518945" y="1219770"/>
                  </a:cubicBezTo>
                  <a:cubicBezTo>
                    <a:pt x="518783" y="1219706"/>
                    <a:pt x="518622" y="1219706"/>
                    <a:pt x="519042" y="1219544"/>
                  </a:cubicBezTo>
                  <a:cubicBezTo>
                    <a:pt x="519107" y="1219447"/>
                    <a:pt x="519301" y="1219382"/>
                    <a:pt x="519204" y="1219382"/>
                  </a:cubicBezTo>
                  <a:cubicBezTo>
                    <a:pt x="518525" y="1219285"/>
                    <a:pt x="519204" y="1218865"/>
                    <a:pt x="518945" y="1218541"/>
                  </a:cubicBezTo>
                  <a:cubicBezTo>
                    <a:pt x="518783" y="1218541"/>
                    <a:pt x="518719" y="1218444"/>
                    <a:pt x="518525" y="1218444"/>
                  </a:cubicBezTo>
                  <a:lnTo>
                    <a:pt x="518525" y="1217636"/>
                  </a:lnTo>
                  <a:cubicBezTo>
                    <a:pt x="518622" y="1217636"/>
                    <a:pt x="518719" y="1217539"/>
                    <a:pt x="518880" y="1217539"/>
                  </a:cubicBezTo>
                  <a:cubicBezTo>
                    <a:pt x="518945" y="1217474"/>
                    <a:pt x="518783" y="1217474"/>
                    <a:pt x="518525" y="1217474"/>
                  </a:cubicBezTo>
                  <a:cubicBezTo>
                    <a:pt x="518783" y="1212332"/>
                    <a:pt x="519527" y="1207125"/>
                    <a:pt x="520950" y="1201724"/>
                  </a:cubicBezTo>
                  <a:cubicBezTo>
                    <a:pt x="521015" y="1201724"/>
                    <a:pt x="521112" y="1201724"/>
                    <a:pt x="521112" y="1201724"/>
                  </a:cubicBezTo>
                  <a:cubicBezTo>
                    <a:pt x="521694" y="1201562"/>
                    <a:pt x="522179" y="1201401"/>
                    <a:pt x="522600" y="1201142"/>
                  </a:cubicBezTo>
                  <a:cubicBezTo>
                    <a:pt x="522664" y="1201239"/>
                    <a:pt x="523020" y="1201336"/>
                    <a:pt x="523667" y="1201142"/>
                  </a:cubicBezTo>
                  <a:cubicBezTo>
                    <a:pt x="524572" y="1200980"/>
                    <a:pt x="525316" y="1200754"/>
                    <a:pt x="525898" y="1200398"/>
                  </a:cubicBezTo>
                  <a:cubicBezTo>
                    <a:pt x="525090" y="1200495"/>
                    <a:pt x="524249" y="1200592"/>
                    <a:pt x="523505" y="1200657"/>
                  </a:cubicBezTo>
                  <a:cubicBezTo>
                    <a:pt x="524023" y="1200398"/>
                    <a:pt x="524993" y="1200075"/>
                    <a:pt x="524831" y="1199816"/>
                  </a:cubicBezTo>
                  <a:cubicBezTo>
                    <a:pt x="525510" y="1199589"/>
                    <a:pt x="526157" y="1199428"/>
                    <a:pt x="526901" y="1199266"/>
                  </a:cubicBezTo>
                  <a:cubicBezTo>
                    <a:pt x="528162" y="1199072"/>
                    <a:pt x="529294" y="1198910"/>
                    <a:pt x="530459" y="1198749"/>
                  </a:cubicBezTo>
                  <a:lnTo>
                    <a:pt x="530297" y="1198846"/>
                  </a:lnTo>
                  <a:cubicBezTo>
                    <a:pt x="530394" y="1198846"/>
                    <a:pt x="530556" y="1198910"/>
                    <a:pt x="530717" y="1198846"/>
                  </a:cubicBezTo>
                  <a:cubicBezTo>
                    <a:pt x="530620" y="1199072"/>
                    <a:pt x="530620" y="1199169"/>
                    <a:pt x="531364" y="1198910"/>
                  </a:cubicBezTo>
                  <a:cubicBezTo>
                    <a:pt x="531202" y="1198846"/>
                    <a:pt x="531041" y="1198846"/>
                    <a:pt x="530717" y="1198846"/>
                  </a:cubicBezTo>
                  <a:cubicBezTo>
                    <a:pt x="530717" y="1198846"/>
                    <a:pt x="530717" y="1198846"/>
                    <a:pt x="530717" y="1198749"/>
                  </a:cubicBezTo>
                  <a:cubicBezTo>
                    <a:pt x="531461" y="1198684"/>
                    <a:pt x="532108" y="1198587"/>
                    <a:pt x="532787" y="1198587"/>
                  </a:cubicBezTo>
                  <a:cubicBezTo>
                    <a:pt x="532949" y="1198846"/>
                    <a:pt x="533013" y="1199072"/>
                    <a:pt x="533013" y="1199266"/>
                  </a:cubicBezTo>
                  <a:lnTo>
                    <a:pt x="532787" y="1199428"/>
                  </a:lnTo>
                  <a:lnTo>
                    <a:pt x="533110" y="1199428"/>
                  </a:lnTo>
                  <a:lnTo>
                    <a:pt x="533110" y="1199654"/>
                  </a:lnTo>
                  <a:cubicBezTo>
                    <a:pt x="531946" y="1200075"/>
                    <a:pt x="531882" y="1200236"/>
                    <a:pt x="532852" y="1200172"/>
                  </a:cubicBezTo>
                  <a:cubicBezTo>
                    <a:pt x="532528" y="1200333"/>
                    <a:pt x="532108" y="1200592"/>
                    <a:pt x="531720" y="1200818"/>
                  </a:cubicBezTo>
                  <a:cubicBezTo>
                    <a:pt x="531882" y="1200915"/>
                    <a:pt x="532108" y="1200915"/>
                    <a:pt x="532205" y="1200980"/>
                  </a:cubicBezTo>
                  <a:cubicBezTo>
                    <a:pt x="532367" y="1201142"/>
                    <a:pt x="531785" y="1201401"/>
                    <a:pt x="531461" y="1201562"/>
                  </a:cubicBezTo>
                  <a:cubicBezTo>
                    <a:pt x="530944" y="1201562"/>
                    <a:pt x="530556" y="1201659"/>
                    <a:pt x="530135" y="1201886"/>
                  </a:cubicBezTo>
                  <a:cubicBezTo>
                    <a:pt x="530394" y="1201983"/>
                    <a:pt x="530717" y="1202080"/>
                    <a:pt x="531041" y="1202144"/>
                  </a:cubicBezTo>
                  <a:cubicBezTo>
                    <a:pt x="531138" y="1202144"/>
                    <a:pt x="531526" y="1202080"/>
                    <a:pt x="532043" y="1201983"/>
                  </a:cubicBezTo>
                  <a:cubicBezTo>
                    <a:pt x="531138" y="1202306"/>
                    <a:pt x="531946" y="1202727"/>
                    <a:pt x="529553" y="1203050"/>
                  </a:cubicBezTo>
                  <a:cubicBezTo>
                    <a:pt x="530135" y="1203050"/>
                    <a:pt x="530459" y="1203050"/>
                    <a:pt x="530717" y="1203050"/>
                  </a:cubicBezTo>
                  <a:cubicBezTo>
                    <a:pt x="530944" y="1203050"/>
                    <a:pt x="531041" y="1203212"/>
                    <a:pt x="531202" y="1203212"/>
                  </a:cubicBezTo>
                  <a:cubicBezTo>
                    <a:pt x="530620" y="1203470"/>
                    <a:pt x="529973" y="1203729"/>
                    <a:pt x="529294" y="1204053"/>
                  </a:cubicBezTo>
                  <a:cubicBezTo>
                    <a:pt x="529876" y="1204053"/>
                    <a:pt x="530135" y="1204150"/>
                    <a:pt x="530394" y="1204053"/>
                  </a:cubicBezTo>
                  <a:cubicBezTo>
                    <a:pt x="531041" y="1203891"/>
                    <a:pt x="531461" y="1203891"/>
                    <a:pt x="531785" y="1203956"/>
                  </a:cubicBezTo>
                  <a:lnTo>
                    <a:pt x="531882" y="1204150"/>
                  </a:lnTo>
                  <a:lnTo>
                    <a:pt x="530038" y="1204732"/>
                  </a:lnTo>
                  <a:cubicBezTo>
                    <a:pt x="530717" y="1204538"/>
                    <a:pt x="531461" y="1204473"/>
                    <a:pt x="532043" y="1204376"/>
                  </a:cubicBezTo>
                  <a:cubicBezTo>
                    <a:pt x="532205" y="1204538"/>
                    <a:pt x="532464" y="1204732"/>
                    <a:pt x="532690" y="1204796"/>
                  </a:cubicBezTo>
                  <a:cubicBezTo>
                    <a:pt x="532528" y="1204958"/>
                    <a:pt x="532528" y="1205055"/>
                    <a:pt x="532949" y="1205055"/>
                  </a:cubicBezTo>
                  <a:cubicBezTo>
                    <a:pt x="533013" y="1205055"/>
                    <a:pt x="533110" y="1205055"/>
                    <a:pt x="533208" y="1205120"/>
                  </a:cubicBezTo>
                  <a:lnTo>
                    <a:pt x="533434" y="1207448"/>
                  </a:lnTo>
                  <a:cubicBezTo>
                    <a:pt x="533369" y="1207545"/>
                    <a:pt x="533272" y="1207545"/>
                    <a:pt x="533208" y="1207610"/>
                  </a:cubicBezTo>
                  <a:cubicBezTo>
                    <a:pt x="533369" y="1207610"/>
                    <a:pt x="533369" y="1207610"/>
                    <a:pt x="533531" y="1207610"/>
                  </a:cubicBezTo>
                  <a:lnTo>
                    <a:pt x="533596" y="1208516"/>
                  </a:lnTo>
                  <a:cubicBezTo>
                    <a:pt x="533596" y="1208774"/>
                    <a:pt x="533531" y="1209098"/>
                    <a:pt x="533531" y="1209259"/>
                  </a:cubicBezTo>
                  <a:lnTo>
                    <a:pt x="533434" y="1209356"/>
                  </a:lnTo>
                  <a:cubicBezTo>
                    <a:pt x="533369" y="1209421"/>
                    <a:pt x="533369" y="1209421"/>
                    <a:pt x="533369" y="1209518"/>
                  </a:cubicBezTo>
                  <a:lnTo>
                    <a:pt x="533531" y="1209421"/>
                  </a:lnTo>
                  <a:cubicBezTo>
                    <a:pt x="533434" y="1210262"/>
                    <a:pt x="533596" y="1211006"/>
                    <a:pt x="533854" y="1211685"/>
                  </a:cubicBezTo>
                  <a:cubicBezTo>
                    <a:pt x="533854" y="1213011"/>
                    <a:pt x="533693" y="1214305"/>
                    <a:pt x="533369" y="1215728"/>
                  </a:cubicBezTo>
                  <a:cubicBezTo>
                    <a:pt x="532625" y="1216310"/>
                    <a:pt x="532302" y="1216892"/>
                    <a:pt x="532367" y="1217377"/>
                  </a:cubicBezTo>
                  <a:cubicBezTo>
                    <a:pt x="532949" y="1220870"/>
                    <a:pt x="532625" y="1224330"/>
                    <a:pt x="536183" y="1227241"/>
                  </a:cubicBezTo>
                  <a:cubicBezTo>
                    <a:pt x="536248" y="1227241"/>
                    <a:pt x="536345" y="1227306"/>
                    <a:pt x="536442" y="1227403"/>
                  </a:cubicBezTo>
                  <a:cubicBezTo>
                    <a:pt x="536248" y="1227500"/>
                    <a:pt x="536021" y="1227564"/>
                    <a:pt x="535762" y="1227661"/>
                  </a:cubicBezTo>
                  <a:cubicBezTo>
                    <a:pt x="536021" y="1227661"/>
                    <a:pt x="536248" y="1227564"/>
                    <a:pt x="536506" y="1227564"/>
                  </a:cubicBezTo>
                  <a:lnTo>
                    <a:pt x="536442" y="1227823"/>
                  </a:lnTo>
                  <a:lnTo>
                    <a:pt x="536086" y="1227985"/>
                  </a:lnTo>
                  <a:cubicBezTo>
                    <a:pt x="536183" y="1227985"/>
                    <a:pt x="536248" y="1227985"/>
                    <a:pt x="536345" y="1228049"/>
                  </a:cubicBezTo>
                  <a:cubicBezTo>
                    <a:pt x="536183" y="1228470"/>
                    <a:pt x="536086" y="1228890"/>
                    <a:pt x="536021" y="1229214"/>
                  </a:cubicBezTo>
                  <a:lnTo>
                    <a:pt x="535665" y="1229311"/>
                  </a:lnTo>
                  <a:cubicBezTo>
                    <a:pt x="535601" y="1229375"/>
                    <a:pt x="535504" y="1229472"/>
                    <a:pt x="535342" y="1229570"/>
                  </a:cubicBezTo>
                  <a:cubicBezTo>
                    <a:pt x="535277" y="1229570"/>
                    <a:pt x="535180" y="1229634"/>
                    <a:pt x="535019" y="1229634"/>
                  </a:cubicBezTo>
                  <a:cubicBezTo>
                    <a:pt x="535180" y="1229634"/>
                    <a:pt x="535342" y="1229731"/>
                    <a:pt x="535504" y="1229731"/>
                  </a:cubicBezTo>
                  <a:lnTo>
                    <a:pt x="535859" y="1229634"/>
                  </a:lnTo>
                  <a:cubicBezTo>
                    <a:pt x="535762" y="1229958"/>
                    <a:pt x="535762" y="1230216"/>
                    <a:pt x="535665" y="1230475"/>
                  </a:cubicBezTo>
                  <a:lnTo>
                    <a:pt x="535439" y="1230540"/>
                  </a:lnTo>
                  <a:cubicBezTo>
                    <a:pt x="535083" y="1230637"/>
                    <a:pt x="535083" y="1230637"/>
                    <a:pt x="535019" y="1230960"/>
                  </a:cubicBezTo>
                  <a:cubicBezTo>
                    <a:pt x="535277" y="1230863"/>
                    <a:pt x="535504" y="1230863"/>
                    <a:pt x="535665" y="1230863"/>
                  </a:cubicBezTo>
                  <a:cubicBezTo>
                    <a:pt x="535665" y="1231219"/>
                    <a:pt x="535665" y="1231542"/>
                    <a:pt x="535762" y="1231866"/>
                  </a:cubicBezTo>
                  <a:cubicBezTo>
                    <a:pt x="535601" y="1231963"/>
                    <a:pt x="535439" y="1231963"/>
                    <a:pt x="535180" y="1232027"/>
                  </a:cubicBezTo>
                  <a:cubicBezTo>
                    <a:pt x="535342" y="1232027"/>
                    <a:pt x="535504" y="1231963"/>
                    <a:pt x="535762" y="1231963"/>
                  </a:cubicBezTo>
                  <a:cubicBezTo>
                    <a:pt x="535924" y="1232771"/>
                    <a:pt x="536345" y="1233612"/>
                    <a:pt x="537153" y="1234356"/>
                  </a:cubicBezTo>
                  <a:lnTo>
                    <a:pt x="537574" y="1237655"/>
                  </a:lnTo>
                  <a:lnTo>
                    <a:pt x="537509" y="1237655"/>
                  </a:lnTo>
                  <a:cubicBezTo>
                    <a:pt x="537412" y="1237849"/>
                    <a:pt x="537347" y="1238011"/>
                    <a:pt x="537347" y="1238172"/>
                  </a:cubicBezTo>
                  <a:cubicBezTo>
                    <a:pt x="537347" y="1238237"/>
                    <a:pt x="537509" y="1238237"/>
                    <a:pt x="537574" y="1238334"/>
                  </a:cubicBezTo>
                  <a:lnTo>
                    <a:pt x="537574" y="1238593"/>
                  </a:lnTo>
                  <a:cubicBezTo>
                    <a:pt x="537509" y="1238657"/>
                    <a:pt x="537412" y="1238657"/>
                    <a:pt x="537574" y="1238657"/>
                  </a:cubicBezTo>
                  <a:lnTo>
                    <a:pt x="537832" y="1240242"/>
                  </a:lnTo>
                  <a:cubicBezTo>
                    <a:pt x="537347" y="1240307"/>
                    <a:pt x="536830" y="1240307"/>
                    <a:pt x="536345" y="1240468"/>
                  </a:cubicBezTo>
                  <a:cubicBezTo>
                    <a:pt x="536668" y="1240565"/>
                    <a:pt x="536927" y="1240662"/>
                    <a:pt x="537088" y="1240662"/>
                  </a:cubicBezTo>
                  <a:cubicBezTo>
                    <a:pt x="537347" y="1240565"/>
                    <a:pt x="537574" y="1240468"/>
                    <a:pt x="537929" y="1240307"/>
                  </a:cubicBezTo>
                  <a:cubicBezTo>
                    <a:pt x="538091" y="1241471"/>
                    <a:pt x="538317" y="1242635"/>
                    <a:pt x="538576" y="1243800"/>
                  </a:cubicBezTo>
                  <a:cubicBezTo>
                    <a:pt x="538253" y="1243800"/>
                    <a:pt x="537994" y="1243864"/>
                    <a:pt x="537574" y="1243864"/>
                  </a:cubicBezTo>
                  <a:cubicBezTo>
                    <a:pt x="537994" y="1243864"/>
                    <a:pt x="538253" y="1243864"/>
                    <a:pt x="538576" y="1243864"/>
                  </a:cubicBezTo>
                  <a:cubicBezTo>
                    <a:pt x="538835" y="1245126"/>
                    <a:pt x="539158" y="1246354"/>
                    <a:pt x="539643" y="1247616"/>
                  </a:cubicBezTo>
                  <a:cubicBezTo>
                    <a:pt x="539417" y="1247680"/>
                    <a:pt x="539061" y="1247777"/>
                    <a:pt x="538835" y="1247842"/>
                  </a:cubicBezTo>
                  <a:cubicBezTo>
                    <a:pt x="539158" y="1247842"/>
                    <a:pt x="539417" y="1247777"/>
                    <a:pt x="539643" y="1247777"/>
                  </a:cubicBezTo>
                  <a:lnTo>
                    <a:pt x="539740" y="1247777"/>
                  </a:lnTo>
                  <a:lnTo>
                    <a:pt x="539999" y="1248360"/>
                  </a:lnTo>
                  <a:lnTo>
                    <a:pt x="540064" y="1248360"/>
                  </a:lnTo>
                  <a:lnTo>
                    <a:pt x="540161" y="1248586"/>
                  </a:lnTo>
                  <a:cubicBezTo>
                    <a:pt x="539999" y="1248683"/>
                    <a:pt x="539740" y="1248845"/>
                    <a:pt x="539740" y="1248942"/>
                  </a:cubicBezTo>
                  <a:cubicBezTo>
                    <a:pt x="539579" y="1249168"/>
                    <a:pt x="539320" y="1249427"/>
                    <a:pt x="539158" y="1249686"/>
                  </a:cubicBezTo>
                  <a:cubicBezTo>
                    <a:pt x="539061" y="1249686"/>
                    <a:pt x="538900" y="1249750"/>
                    <a:pt x="538835" y="1249750"/>
                  </a:cubicBezTo>
                  <a:lnTo>
                    <a:pt x="538900" y="1249847"/>
                  </a:lnTo>
                  <a:cubicBezTo>
                    <a:pt x="538997" y="1249847"/>
                    <a:pt x="539061" y="1249750"/>
                    <a:pt x="539158" y="1249750"/>
                  </a:cubicBezTo>
                  <a:cubicBezTo>
                    <a:pt x="539482" y="1249686"/>
                    <a:pt x="539740" y="1249589"/>
                    <a:pt x="540225" y="1249492"/>
                  </a:cubicBezTo>
                  <a:cubicBezTo>
                    <a:pt x="540225" y="1249589"/>
                    <a:pt x="540646" y="1249686"/>
                    <a:pt x="540646" y="1249750"/>
                  </a:cubicBezTo>
                  <a:cubicBezTo>
                    <a:pt x="540646" y="1249847"/>
                    <a:pt x="540581" y="1249912"/>
                    <a:pt x="540225" y="1250009"/>
                  </a:cubicBezTo>
                  <a:cubicBezTo>
                    <a:pt x="540161" y="1250009"/>
                    <a:pt x="540161" y="1250074"/>
                    <a:pt x="540161" y="1250171"/>
                  </a:cubicBezTo>
                  <a:lnTo>
                    <a:pt x="540225" y="1250268"/>
                  </a:lnTo>
                  <a:cubicBezTo>
                    <a:pt x="540225" y="1250268"/>
                    <a:pt x="540484" y="1250171"/>
                    <a:pt x="540743" y="1250074"/>
                  </a:cubicBezTo>
                  <a:lnTo>
                    <a:pt x="540808" y="1250074"/>
                  </a:lnTo>
                  <a:lnTo>
                    <a:pt x="540905" y="1250268"/>
                  </a:lnTo>
                  <a:cubicBezTo>
                    <a:pt x="540808" y="1250268"/>
                    <a:pt x="540581" y="1250332"/>
                    <a:pt x="540581" y="1250332"/>
                  </a:cubicBezTo>
                  <a:cubicBezTo>
                    <a:pt x="540484" y="1250332"/>
                    <a:pt x="540387" y="1250268"/>
                    <a:pt x="540323" y="1250268"/>
                  </a:cubicBezTo>
                  <a:cubicBezTo>
                    <a:pt x="540484" y="1250332"/>
                    <a:pt x="540808" y="1250429"/>
                    <a:pt x="540581" y="1250591"/>
                  </a:cubicBezTo>
                  <a:cubicBezTo>
                    <a:pt x="540161" y="1250818"/>
                    <a:pt x="540484" y="1250915"/>
                    <a:pt x="540646" y="1251012"/>
                  </a:cubicBezTo>
                  <a:cubicBezTo>
                    <a:pt x="541066" y="1251238"/>
                    <a:pt x="539805" y="1251238"/>
                    <a:pt x="539740" y="1251497"/>
                  </a:cubicBezTo>
                  <a:cubicBezTo>
                    <a:pt x="540225" y="1251561"/>
                    <a:pt x="541066" y="1251561"/>
                    <a:pt x="541131" y="1251820"/>
                  </a:cubicBezTo>
                  <a:cubicBezTo>
                    <a:pt x="540905" y="1251917"/>
                    <a:pt x="540646" y="1251917"/>
                    <a:pt x="540323" y="1251982"/>
                  </a:cubicBezTo>
                  <a:lnTo>
                    <a:pt x="541293" y="1252402"/>
                  </a:lnTo>
                  <a:cubicBezTo>
                    <a:pt x="541131" y="1252499"/>
                    <a:pt x="540969" y="1252564"/>
                    <a:pt x="540808" y="1252661"/>
                  </a:cubicBezTo>
                  <a:cubicBezTo>
                    <a:pt x="540581" y="1252823"/>
                    <a:pt x="541972" y="1252661"/>
                    <a:pt x="541131" y="1252984"/>
                  </a:cubicBezTo>
                  <a:cubicBezTo>
                    <a:pt x="540808" y="1253081"/>
                    <a:pt x="540969" y="1253308"/>
                    <a:pt x="540905" y="1253405"/>
                  </a:cubicBezTo>
                  <a:cubicBezTo>
                    <a:pt x="540905" y="1253469"/>
                    <a:pt x="540905" y="1253469"/>
                    <a:pt x="540905" y="1253566"/>
                  </a:cubicBezTo>
                  <a:cubicBezTo>
                    <a:pt x="541131" y="1253566"/>
                    <a:pt x="541293" y="1253566"/>
                    <a:pt x="541551" y="1253566"/>
                  </a:cubicBezTo>
                  <a:lnTo>
                    <a:pt x="541228" y="1254472"/>
                  </a:lnTo>
                  <a:cubicBezTo>
                    <a:pt x="540905" y="1254569"/>
                    <a:pt x="540484" y="1254634"/>
                    <a:pt x="539999" y="1254795"/>
                  </a:cubicBezTo>
                  <a:cubicBezTo>
                    <a:pt x="540387" y="1254892"/>
                    <a:pt x="540743" y="1254892"/>
                    <a:pt x="541131" y="1254892"/>
                  </a:cubicBezTo>
                  <a:cubicBezTo>
                    <a:pt x="540808" y="1255054"/>
                    <a:pt x="540484" y="1255151"/>
                    <a:pt x="539999" y="1255313"/>
                  </a:cubicBezTo>
                  <a:cubicBezTo>
                    <a:pt x="540323" y="1255313"/>
                    <a:pt x="540581" y="1255313"/>
                    <a:pt x="540808" y="1255313"/>
                  </a:cubicBezTo>
                  <a:cubicBezTo>
                    <a:pt x="540905" y="1255475"/>
                    <a:pt x="541066" y="1255636"/>
                    <a:pt x="541131" y="1255798"/>
                  </a:cubicBezTo>
                  <a:cubicBezTo>
                    <a:pt x="541131" y="1255895"/>
                    <a:pt x="541066" y="1256057"/>
                    <a:pt x="541648" y="1255960"/>
                  </a:cubicBezTo>
                  <a:lnTo>
                    <a:pt x="541648" y="1256057"/>
                  </a:lnTo>
                  <a:cubicBezTo>
                    <a:pt x="540581" y="1256121"/>
                    <a:pt x="540969" y="1256283"/>
                    <a:pt x="541228" y="1256380"/>
                  </a:cubicBezTo>
                  <a:lnTo>
                    <a:pt x="541551" y="1256542"/>
                  </a:lnTo>
                  <a:cubicBezTo>
                    <a:pt x="541487" y="1256865"/>
                    <a:pt x="541487" y="1257221"/>
                    <a:pt x="541487" y="1257544"/>
                  </a:cubicBezTo>
                  <a:cubicBezTo>
                    <a:pt x="541487" y="1258709"/>
                    <a:pt x="541487" y="1259841"/>
                    <a:pt x="541551" y="1261005"/>
                  </a:cubicBezTo>
                  <a:cubicBezTo>
                    <a:pt x="541131" y="1261102"/>
                    <a:pt x="541228" y="1261264"/>
                    <a:pt x="540646" y="1261361"/>
                  </a:cubicBezTo>
                  <a:cubicBezTo>
                    <a:pt x="540969" y="1261361"/>
                    <a:pt x="541293" y="1261361"/>
                    <a:pt x="541551" y="1261425"/>
                  </a:cubicBezTo>
                  <a:lnTo>
                    <a:pt x="541551" y="1261749"/>
                  </a:lnTo>
                  <a:lnTo>
                    <a:pt x="541293" y="1261846"/>
                  </a:lnTo>
                  <a:lnTo>
                    <a:pt x="541551" y="1261846"/>
                  </a:lnTo>
                  <a:lnTo>
                    <a:pt x="541551" y="1261910"/>
                  </a:lnTo>
                  <a:lnTo>
                    <a:pt x="541390" y="1262687"/>
                  </a:lnTo>
                  <a:cubicBezTo>
                    <a:pt x="540387" y="1262848"/>
                    <a:pt x="540323" y="1263236"/>
                    <a:pt x="539061" y="1263495"/>
                  </a:cubicBezTo>
                  <a:cubicBezTo>
                    <a:pt x="539999" y="1263430"/>
                    <a:pt x="540581" y="1263333"/>
                    <a:pt x="541228" y="1263333"/>
                  </a:cubicBezTo>
                  <a:cubicBezTo>
                    <a:pt x="540646" y="1263592"/>
                    <a:pt x="540225" y="1263754"/>
                    <a:pt x="539805" y="1263916"/>
                  </a:cubicBezTo>
                  <a:lnTo>
                    <a:pt x="539902" y="1263916"/>
                  </a:lnTo>
                  <a:cubicBezTo>
                    <a:pt x="540969" y="1263819"/>
                    <a:pt x="540161" y="1264239"/>
                    <a:pt x="540743" y="1264239"/>
                  </a:cubicBezTo>
                  <a:lnTo>
                    <a:pt x="540646" y="1264336"/>
                  </a:lnTo>
                  <a:cubicBezTo>
                    <a:pt x="540225" y="1264562"/>
                    <a:pt x="539902" y="1264821"/>
                    <a:pt x="539482" y="1265080"/>
                  </a:cubicBezTo>
                  <a:lnTo>
                    <a:pt x="540646" y="1265824"/>
                  </a:lnTo>
                  <a:lnTo>
                    <a:pt x="540646" y="1266147"/>
                  </a:lnTo>
                  <a:cubicBezTo>
                    <a:pt x="539805" y="1266244"/>
                    <a:pt x="540225" y="1266406"/>
                    <a:pt x="540323" y="1266471"/>
                  </a:cubicBezTo>
                  <a:cubicBezTo>
                    <a:pt x="540387" y="1266632"/>
                    <a:pt x="540225" y="1266891"/>
                    <a:pt x="540064" y="1267053"/>
                  </a:cubicBezTo>
                  <a:cubicBezTo>
                    <a:pt x="539805" y="1267150"/>
                    <a:pt x="539482" y="1267150"/>
                    <a:pt x="539223" y="1267214"/>
                  </a:cubicBezTo>
                  <a:cubicBezTo>
                    <a:pt x="539158" y="1267376"/>
                    <a:pt x="540064" y="1267570"/>
                    <a:pt x="539158" y="1267732"/>
                  </a:cubicBezTo>
                  <a:cubicBezTo>
                    <a:pt x="539061" y="1267732"/>
                    <a:pt x="539223" y="1267894"/>
                    <a:pt x="539740" y="1267796"/>
                  </a:cubicBezTo>
                  <a:lnTo>
                    <a:pt x="540161" y="1267796"/>
                  </a:lnTo>
                  <a:cubicBezTo>
                    <a:pt x="540064" y="1267894"/>
                    <a:pt x="539999" y="1267958"/>
                    <a:pt x="539999" y="1267958"/>
                  </a:cubicBezTo>
                  <a:cubicBezTo>
                    <a:pt x="539223" y="1267958"/>
                    <a:pt x="539223" y="1268217"/>
                    <a:pt x="538738" y="1268314"/>
                  </a:cubicBezTo>
                  <a:cubicBezTo>
                    <a:pt x="539061" y="1268379"/>
                    <a:pt x="539482" y="1268379"/>
                    <a:pt x="539805" y="1268476"/>
                  </a:cubicBezTo>
                  <a:cubicBezTo>
                    <a:pt x="539902" y="1268799"/>
                    <a:pt x="539417" y="1269122"/>
                    <a:pt x="538317" y="1269381"/>
                  </a:cubicBezTo>
                  <a:cubicBezTo>
                    <a:pt x="539320" y="1269543"/>
                    <a:pt x="539805" y="1269705"/>
                    <a:pt x="539999" y="1269963"/>
                  </a:cubicBezTo>
                  <a:lnTo>
                    <a:pt x="539902" y="1270287"/>
                  </a:lnTo>
                  <a:cubicBezTo>
                    <a:pt x="539805" y="1270384"/>
                    <a:pt x="539740" y="1270448"/>
                    <a:pt x="539579" y="1270610"/>
                  </a:cubicBezTo>
                  <a:cubicBezTo>
                    <a:pt x="539417" y="1270772"/>
                    <a:pt x="539579" y="1270707"/>
                    <a:pt x="539740" y="1270772"/>
                  </a:cubicBezTo>
                  <a:lnTo>
                    <a:pt x="539805" y="1270772"/>
                  </a:lnTo>
                  <a:lnTo>
                    <a:pt x="539740" y="1271936"/>
                  </a:lnTo>
                  <a:cubicBezTo>
                    <a:pt x="539579" y="1271936"/>
                    <a:pt x="539417" y="1272033"/>
                    <a:pt x="539158" y="1272033"/>
                  </a:cubicBezTo>
                  <a:cubicBezTo>
                    <a:pt x="539417" y="1272098"/>
                    <a:pt x="539579" y="1272098"/>
                    <a:pt x="539740" y="1272098"/>
                  </a:cubicBezTo>
                  <a:cubicBezTo>
                    <a:pt x="539643" y="1273036"/>
                    <a:pt x="539643" y="1273844"/>
                    <a:pt x="539643" y="1274750"/>
                  </a:cubicBezTo>
                  <a:cubicBezTo>
                    <a:pt x="539482" y="1274911"/>
                    <a:pt x="539417" y="1275009"/>
                    <a:pt x="539482" y="1275170"/>
                  </a:cubicBezTo>
                  <a:cubicBezTo>
                    <a:pt x="539643" y="1275332"/>
                    <a:pt x="539482" y="1275494"/>
                    <a:pt x="538738" y="1275494"/>
                  </a:cubicBezTo>
                  <a:cubicBezTo>
                    <a:pt x="538414" y="1275494"/>
                    <a:pt x="538091" y="1275494"/>
                    <a:pt x="537671" y="1275494"/>
                  </a:cubicBezTo>
                  <a:lnTo>
                    <a:pt x="537347" y="1275849"/>
                  </a:lnTo>
                  <a:cubicBezTo>
                    <a:pt x="536991" y="1275849"/>
                    <a:pt x="536603" y="1275849"/>
                    <a:pt x="535924" y="1275914"/>
                  </a:cubicBezTo>
                  <a:cubicBezTo>
                    <a:pt x="536248" y="1276011"/>
                    <a:pt x="536442" y="1276076"/>
                    <a:pt x="536603" y="1276076"/>
                  </a:cubicBezTo>
                  <a:cubicBezTo>
                    <a:pt x="537735" y="1276076"/>
                    <a:pt x="537735" y="1276076"/>
                    <a:pt x="537994" y="1276334"/>
                  </a:cubicBezTo>
                  <a:cubicBezTo>
                    <a:pt x="538156" y="1276496"/>
                    <a:pt x="537735" y="1276658"/>
                    <a:pt x="538317" y="1276820"/>
                  </a:cubicBezTo>
                  <a:cubicBezTo>
                    <a:pt x="538576" y="1276917"/>
                    <a:pt x="538414" y="1277175"/>
                    <a:pt x="538317" y="1277240"/>
                  </a:cubicBezTo>
                  <a:cubicBezTo>
                    <a:pt x="538156" y="1277499"/>
                    <a:pt x="538156" y="1277725"/>
                    <a:pt x="538317" y="1277984"/>
                  </a:cubicBezTo>
                  <a:lnTo>
                    <a:pt x="538414" y="1277984"/>
                  </a:lnTo>
                  <a:lnTo>
                    <a:pt x="538317" y="1277984"/>
                  </a:lnTo>
                  <a:cubicBezTo>
                    <a:pt x="538414" y="1278081"/>
                    <a:pt x="538511" y="1278146"/>
                    <a:pt x="538673" y="1278243"/>
                  </a:cubicBezTo>
                  <a:cubicBezTo>
                    <a:pt x="538317" y="1278243"/>
                    <a:pt x="538091" y="1278146"/>
                    <a:pt x="537929" y="1278146"/>
                  </a:cubicBezTo>
                  <a:cubicBezTo>
                    <a:pt x="537671" y="1278146"/>
                    <a:pt x="537509" y="1278081"/>
                    <a:pt x="537347" y="1278081"/>
                  </a:cubicBezTo>
                  <a:cubicBezTo>
                    <a:pt x="536830" y="1278243"/>
                    <a:pt x="536991" y="1278307"/>
                    <a:pt x="537250" y="1278469"/>
                  </a:cubicBezTo>
                  <a:cubicBezTo>
                    <a:pt x="537347" y="1278566"/>
                    <a:pt x="537929" y="1278728"/>
                    <a:pt x="537153" y="1278825"/>
                  </a:cubicBezTo>
                  <a:cubicBezTo>
                    <a:pt x="537250" y="1278889"/>
                    <a:pt x="537347" y="1278889"/>
                    <a:pt x="537412" y="1278986"/>
                  </a:cubicBezTo>
                  <a:cubicBezTo>
                    <a:pt x="537994" y="1279245"/>
                    <a:pt x="538576" y="1279407"/>
                    <a:pt x="538317" y="1279730"/>
                  </a:cubicBezTo>
                  <a:cubicBezTo>
                    <a:pt x="537994" y="1280215"/>
                    <a:pt x="538414" y="1280733"/>
                    <a:pt x="537994" y="1281218"/>
                  </a:cubicBezTo>
                  <a:cubicBezTo>
                    <a:pt x="537671" y="1281638"/>
                    <a:pt x="537735" y="1281638"/>
                    <a:pt x="536830" y="1281865"/>
                  </a:cubicBezTo>
                  <a:cubicBezTo>
                    <a:pt x="537153" y="1281962"/>
                    <a:pt x="537671" y="1282059"/>
                    <a:pt x="537832" y="1282124"/>
                  </a:cubicBezTo>
                  <a:cubicBezTo>
                    <a:pt x="537994" y="1282221"/>
                    <a:pt x="537735" y="1282382"/>
                    <a:pt x="537735" y="1282447"/>
                  </a:cubicBezTo>
                  <a:cubicBezTo>
                    <a:pt x="537735" y="1282609"/>
                    <a:pt x="537509" y="1282706"/>
                    <a:pt x="537832" y="1282867"/>
                  </a:cubicBezTo>
                  <a:cubicBezTo>
                    <a:pt x="537994" y="1282964"/>
                    <a:pt x="537412" y="1283126"/>
                    <a:pt x="537509" y="1283191"/>
                  </a:cubicBezTo>
                  <a:cubicBezTo>
                    <a:pt x="537735" y="1283385"/>
                    <a:pt x="537574" y="1283449"/>
                    <a:pt x="537574" y="1283547"/>
                  </a:cubicBezTo>
                  <a:cubicBezTo>
                    <a:pt x="537412" y="1283870"/>
                    <a:pt x="537250" y="1284129"/>
                    <a:pt x="537153" y="1284452"/>
                  </a:cubicBezTo>
                  <a:cubicBezTo>
                    <a:pt x="537088" y="1284614"/>
                    <a:pt x="536830" y="1284775"/>
                    <a:pt x="537088" y="1284937"/>
                  </a:cubicBezTo>
                  <a:cubicBezTo>
                    <a:pt x="537153" y="1285034"/>
                    <a:pt x="536603" y="1285196"/>
                    <a:pt x="537088" y="1285358"/>
                  </a:cubicBezTo>
                  <a:cubicBezTo>
                    <a:pt x="537250" y="1285455"/>
                    <a:pt x="537153" y="1285519"/>
                    <a:pt x="536927" y="1285616"/>
                  </a:cubicBezTo>
                  <a:cubicBezTo>
                    <a:pt x="536021" y="1285843"/>
                    <a:pt x="536442" y="1286101"/>
                    <a:pt x="536830" y="1286360"/>
                  </a:cubicBezTo>
                  <a:cubicBezTo>
                    <a:pt x="536927" y="1286425"/>
                    <a:pt x="536927" y="1286522"/>
                    <a:pt x="536927" y="1286522"/>
                  </a:cubicBezTo>
                  <a:cubicBezTo>
                    <a:pt x="535762" y="1286684"/>
                    <a:pt x="536668" y="1286942"/>
                    <a:pt x="536765" y="1287169"/>
                  </a:cubicBezTo>
                  <a:cubicBezTo>
                    <a:pt x="536830" y="1287330"/>
                    <a:pt x="536927" y="1287524"/>
                    <a:pt x="536668" y="1287686"/>
                  </a:cubicBezTo>
                  <a:cubicBezTo>
                    <a:pt x="536506" y="1287751"/>
                    <a:pt x="536345" y="1287848"/>
                    <a:pt x="536668" y="1287913"/>
                  </a:cubicBezTo>
                  <a:cubicBezTo>
                    <a:pt x="536830" y="1288010"/>
                    <a:pt x="536927" y="1288074"/>
                    <a:pt x="536830" y="1288171"/>
                  </a:cubicBezTo>
                  <a:cubicBezTo>
                    <a:pt x="536442" y="1288592"/>
                    <a:pt x="537412" y="1289077"/>
                    <a:pt x="536991" y="1289497"/>
                  </a:cubicBezTo>
                  <a:cubicBezTo>
                    <a:pt x="537994" y="1289821"/>
                    <a:pt x="537412" y="1290144"/>
                    <a:pt x="537347" y="1290500"/>
                  </a:cubicBezTo>
                  <a:cubicBezTo>
                    <a:pt x="537347" y="1290564"/>
                    <a:pt x="537412" y="1290564"/>
                    <a:pt x="537509" y="1290662"/>
                  </a:cubicBezTo>
                  <a:cubicBezTo>
                    <a:pt x="537832" y="1290726"/>
                    <a:pt x="537929" y="1290823"/>
                    <a:pt x="537929" y="1290888"/>
                  </a:cubicBezTo>
                  <a:lnTo>
                    <a:pt x="538673" y="1290985"/>
                  </a:lnTo>
                  <a:lnTo>
                    <a:pt x="538576" y="1291244"/>
                  </a:lnTo>
                  <a:cubicBezTo>
                    <a:pt x="538317" y="1291244"/>
                    <a:pt x="538091" y="1291308"/>
                    <a:pt x="537929" y="1291308"/>
                  </a:cubicBezTo>
                  <a:lnTo>
                    <a:pt x="538091" y="1291567"/>
                  </a:lnTo>
                  <a:cubicBezTo>
                    <a:pt x="537574" y="1291567"/>
                    <a:pt x="538156" y="1291729"/>
                    <a:pt x="537574" y="1291826"/>
                  </a:cubicBezTo>
                  <a:cubicBezTo>
                    <a:pt x="538091" y="1291987"/>
                    <a:pt x="538253" y="1292052"/>
                    <a:pt x="538414" y="1292149"/>
                  </a:cubicBezTo>
                  <a:lnTo>
                    <a:pt x="538317" y="1292570"/>
                  </a:lnTo>
                  <a:cubicBezTo>
                    <a:pt x="537735" y="1292570"/>
                    <a:pt x="536991" y="1292473"/>
                    <a:pt x="536021" y="1292408"/>
                  </a:cubicBezTo>
                  <a:lnTo>
                    <a:pt x="535924" y="1292408"/>
                  </a:lnTo>
                  <a:cubicBezTo>
                    <a:pt x="536442" y="1292570"/>
                    <a:pt x="536765" y="1292796"/>
                    <a:pt x="537574" y="1292958"/>
                  </a:cubicBezTo>
                  <a:cubicBezTo>
                    <a:pt x="537735" y="1292958"/>
                    <a:pt x="537832" y="1293055"/>
                    <a:pt x="537994" y="1293152"/>
                  </a:cubicBezTo>
                  <a:cubicBezTo>
                    <a:pt x="538317" y="1293313"/>
                    <a:pt x="537153" y="1293313"/>
                    <a:pt x="537735" y="1293475"/>
                  </a:cubicBezTo>
                  <a:cubicBezTo>
                    <a:pt x="537929" y="1293540"/>
                    <a:pt x="537994" y="1293637"/>
                    <a:pt x="538091" y="1293637"/>
                  </a:cubicBezTo>
                  <a:lnTo>
                    <a:pt x="537994" y="1294057"/>
                  </a:lnTo>
                  <a:cubicBezTo>
                    <a:pt x="537832" y="1294122"/>
                    <a:pt x="537574" y="1294219"/>
                    <a:pt x="537735" y="1294284"/>
                  </a:cubicBezTo>
                  <a:cubicBezTo>
                    <a:pt x="537929" y="1294381"/>
                    <a:pt x="537929" y="1294478"/>
                    <a:pt x="537929" y="1294478"/>
                  </a:cubicBezTo>
                  <a:cubicBezTo>
                    <a:pt x="537832" y="1294639"/>
                    <a:pt x="537250" y="1294639"/>
                    <a:pt x="537088" y="1294704"/>
                  </a:cubicBezTo>
                  <a:cubicBezTo>
                    <a:pt x="537832" y="1295125"/>
                    <a:pt x="537671" y="1295448"/>
                    <a:pt x="536927" y="1295707"/>
                  </a:cubicBezTo>
                  <a:lnTo>
                    <a:pt x="537509" y="1295965"/>
                  </a:lnTo>
                  <a:cubicBezTo>
                    <a:pt x="536668" y="1296030"/>
                    <a:pt x="537153" y="1296192"/>
                    <a:pt x="537153" y="1296354"/>
                  </a:cubicBezTo>
                  <a:cubicBezTo>
                    <a:pt x="537250" y="1296548"/>
                    <a:pt x="536765" y="1296709"/>
                    <a:pt x="536991" y="1296871"/>
                  </a:cubicBezTo>
                  <a:cubicBezTo>
                    <a:pt x="537347" y="1297033"/>
                    <a:pt x="536248" y="1297097"/>
                    <a:pt x="536991" y="1297356"/>
                  </a:cubicBezTo>
                  <a:cubicBezTo>
                    <a:pt x="536603" y="1297356"/>
                    <a:pt x="536183" y="1297356"/>
                    <a:pt x="535665" y="1297356"/>
                  </a:cubicBezTo>
                  <a:cubicBezTo>
                    <a:pt x="536183" y="1297518"/>
                    <a:pt x="536668" y="1297615"/>
                    <a:pt x="537153" y="1297777"/>
                  </a:cubicBezTo>
                  <a:lnTo>
                    <a:pt x="537153" y="1297874"/>
                  </a:lnTo>
                  <a:cubicBezTo>
                    <a:pt x="536991" y="1298035"/>
                    <a:pt x="537153" y="1298197"/>
                    <a:pt x="536603" y="1298197"/>
                  </a:cubicBezTo>
                  <a:cubicBezTo>
                    <a:pt x="536442" y="1298197"/>
                    <a:pt x="536765" y="1298423"/>
                    <a:pt x="536668" y="1298520"/>
                  </a:cubicBezTo>
                  <a:cubicBezTo>
                    <a:pt x="536506" y="1298617"/>
                    <a:pt x="536765" y="1298682"/>
                    <a:pt x="536927" y="1298682"/>
                  </a:cubicBezTo>
                  <a:lnTo>
                    <a:pt x="536830" y="1298941"/>
                  </a:lnTo>
                  <a:lnTo>
                    <a:pt x="536248" y="1299102"/>
                  </a:lnTo>
                  <a:lnTo>
                    <a:pt x="536765" y="1299426"/>
                  </a:lnTo>
                  <a:lnTo>
                    <a:pt x="536668" y="1299749"/>
                  </a:lnTo>
                  <a:lnTo>
                    <a:pt x="536248" y="1299846"/>
                  </a:lnTo>
                  <a:cubicBezTo>
                    <a:pt x="536442" y="1299846"/>
                    <a:pt x="536506" y="1299943"/>
                    <a:pt x="536603" y="1300008"/>
                  </a:cubicBezTo>
                  <a:lnTo>
                    <a:pt x="536021" y="1302337"/>
                  </a:lnTo>
                  <a:cubicBezTo>
                    <a:pt x="535859" y="1302337"/>
                    <a:pt x="535601" y="1302401"/>
                    <a:pt x="535180" y="1302498"/>
                  </a:cubicBezTo>
                  <a:cubicBezTo>
                    <a:pt x="535342" y="1302563"/>
                    <a:pt x="535665" y="1302660"/>
                    <a:pt x="535924" y="1302822"/>
                  </a:cubicBezTo>
                  <a:lnTo>
                    <a:pt x="535762" y="1303727"/>
                  </a:lnTo>
                  <a:cubicBezTo>
                    <a:pt x="535439" y="1303727"/>
                    <a:pt x="534922" y="1303727"/>
                    <a:pt x="534533" y="1303727"/>
                  </a:cubicBezTo>
                  <a:cubicBezTo>
                    <a:pt x="534857" y="1303889"/>
                    <a:pt x="535277" y="1303889"/>
                    <a:pt x="535665" y="1303889"/>
                  </a:cubicBezTo>
                  <a:lnTo>
                    <a:pt x="535601" y="1304245"/>
                  </a:lnTo>
                  <a:lnTo>
                    <a:pt x="535504" y="1304245"/>
                  </a:lnTo>
                  <a:lnTo>
                    <a:pt x="535601" y="1304309"/>
                  </a:lnTo>
                  <a:lnTo>
                    <a:pt x="535277" y="1305635"/>
                  </a:lnTo>
                  <a:lnTo>
                    <a:pt x="535083" y="1306153"/>
                  </a:lnTo>
                  <a:lnTo>
                    <a:pt x="535019" y="1306218"/>
                  </a:lnTo>
                  <a:cubicBezTo>
                    <a:pt x="534275" y="1306056"/>
                    <a:pt x="533790" y="1305959"/>
                    <a:pt x="534016" y="1306218"/>
                  </a:cubicBezTo>
                  <a:cubicBezTo>
                    <a:pt x="534372" y="1306218"/>
                    <a:pt x="534695" y="1306218"/>
                    <a:pt x="535019" y="1306218"/>
                  </a:cubicBezTo>
                  <a:cubicBezTo>
                    <a:pt x="535019" y="1306218"/>
                    <a:pt x="535019" y="1306218"/>
                    <a:pt x="535083" y="1306218"/>
                  </a:cubicBezTo>
                  <a:lnTo>
                    <a:pt x="535019" y="1306638"/>
                  </a:lnTo>
                  <a:lnTo>
                    <a:pt x="534922" y="1306638"/>
                  </a:lnTo>
                  <a:cubicBezTo>
                    <a:pt x="535019" y="1306638"/>
                    <a:pt x="535019" y="1306638"/>
                    <a:pt x="535019" y="1306638"/>
                  </a:cubicBezTo>
                  <a:lnTo>
                    <a:pt x="534857" y="1307382"/>
                  </a:lnTo>
                  <a:cubicBezTo>
                    <a:pt x="534178" y="1307123"/>
                    <a:pt x="533693" y="1306800"/>
                    <a:pt x="532367" y="1306703"/>
                  </a:cubicBezTo>
                  <a:cubicBezTo>
                    <a:pt x="532787" y="1306961"/>
                    <a:pt x="533110" y="1307123"/>
                    <a:pt x="533434" y="1307285"/>
                  </a:cubicBezTo>
                  <a:cubicBezTo>
                    <a:pt x="534016" y="1307285"/>
                    <a:pt x="534372" y="1307382"/>
                    <a:pt x="534857" y="1307382"/>
                  </a:cubicBezTo>
                  <a:cubicBezTo>
                    <a:pt x="533951" y="1310616"/>
                    <a:pt x="532528" y="1313591"/>
                    <a:pt x="533013" y="1316987"/>
                  </a:cubicBezTo>
                  <a:lnTo>
                    <a:pt x="532528" y="1316825"/>
                  </a:lnTo>
                  <a:cubicBezTo>
                    <a:pt x="532302" y="1316890"/>
                    <a:pt x="532367" y="1316987"/>
                    <a:pt x="533110" y="1317246"/>
                  </a:cubicBezTo>
                  <a:cubicBezTo>
                    <a:pt x="533208" y="1317407"/>
                    <a:pt x="533208" y="1317634"/>
                    <a:pt x="533272" y="1317796"/>
                  </a:cubicBezTo>
                  <a:cubicBezTo>
                    <a:pt x="533208" y="1317990"/>
                    <a:pt x="532625" y="1317990"/>
                    <a:pt x="532787" y="1318151"/>
                  </a:cubicBezTo>
                  <a:cubicBezTo>
                    <a:pt x="532852" y="1318216"/>
                    <a:pt x="532787" y="1318216"/>
                    <a:pt x="532787" y="1318216"/>
                  </a:cubicBezTo>
                  <a:cubicBezTo>
                    <a:pt x="530717" y="1318636"/>
                    <a:pt x="527807" y="1318475"/>
                    <a:pt x="523602" y="1316890"/>
                  </a:cubicBezTo>
                  <a:cubicBezTo>
                    <a:pt x="523020" y="1316664"/>
                    <a:pt x="522438" y="1316405"/>
                    <a:pt x="522018" y="1316146"/>
                  </a:cubicBezTo>
                  <a:lnTo>
                    <a:pt x="522276" y="1316146"/>
                  </a:lnTo>
                  <a:cubicBezTo>
                    <a:pt x="522018" y="1316081"/>
                    <a:pt x="521856" y="1315984"/>
                    <a:pt x="521597" y="1315984"/>
                  </a:cubicBezTo>
                  <a:lnTo>
                    <a:pt x="521015" y="1315661"/>
                  </a:lnTo>
                  <a:cubicBezTo>
                    <a:pt x="521112" y="1315661"/>
                    <a:pt x="521112" y="1315564"/>
                    <a:pt x="521177" y="1315564"/>
                  </a:cubicBezTo>
                  <a:cubicBezTo>
                    <a:pt x="521435" y="1315564"/>
                    <a:pt x="521694" y="1315564"/>
                    <a:pt x="521435" y="1315402"/>
                  </a:cubicBezTo>
                  <a:cubicBezTo>
                    <a:pt x="521112" y="1315176"/>
                    <a:pt x="521274" y="1315079"/>
                    <a:pt x="521532" y="1314982"/>
                  </a:cubicBezTo>
                  <a:cubicBezTo>
                    <a:pt x="522018" y="1314820"/>
                    <a:pt x="521953" y="1314594"/>
                    <a:pt x="521856" y="1314335"/>
                  </a:cubicBezTo>
                  <a:cubicBezTo>
                    <a:pt x="521759" y="1314173"/>
                    <a:pt x="523182" y="1313915"/>
                    <a:pt x="523926" y="1313915"/>
                  </a:cubicBezTo>
                  <a:cubicBezTo>
                    <a:pt x="523602" y="1313850"/>
                    <a:pt x="523246" y="1313753"/>
                    <a:pt x="523020" y="1313656"/>
                  </a:cubicBezTo>
                  <a:cubicBezTo>
                    <a:pt x="522503" y="1313333"/>
                    <a:pt x="522923" y="1313171"/>
                    <a:pt x="522179" y="1312847"/>
                  </a:cubicBezTo>
                  <a:cubicBezTo>
                    <a:pt x="522018" y="1312750"/>
                    <a:pt x="522179" y="1312686"/>
                    <a:pt x="522276" y="1312686"/>
                  </a:cubicBezTo>
                  <a:lnTo>
                    <a:pt x="522600" y="1312686"/>
                  </a:lnTo>
                  <a:cubicBezTo>
                    <a:pt x="522276" y="1312427"/>
                    <a:pt x="521759" y="1312265"/>
                    <a:pt x="522341" y="1312168"/>
                  </a:cubicBezTo>
                  <a:cubicBezTo>
                    <a:pt x="522600" y="1312168"/>
                    <a:pt x="522438" y="1311942"/>
                    <a:pt x="522179" y="1311683"/>
                  </a:cubicBezTo>
                  <a:cubicBezTo>
                    <a:pt x="522115" y="1311586"/>
                    <a:pt x="522503" y="1311521"/>
                    <a:pt x="522761" y="1311424"/>
                  </a:cubicBezTo>
                  <a:cubicBezTo>
                    <a:pt x="521953" y="1310939"/>
                    <a:pt x="521953" y="1310939"/>
                    <a:pt x="523764" y="1310939"/>
                  </a:cubicBezTo>
                  <a:cubicBezTo>
                    <a:pt x="523441" y="1310842"/>
                    <a:pt x="523085" y="1310681"/>
                    <a:pt x="522858" y="1310616"/>
                  </a:cubicBezTo>
                  <a:cubicBezTo>
                    <a:pt x="522664" y="1310519"/>
                    <a:pt x="521953" y="1310292"/>
                    <a:pt x="522761" y="1310357"/>
                  </a:cubicBezTo>
                  <a:cubicBezTo>
                    <a:pt x="522858" y="1310357"/>
                    <a:pt x="522923" y="1310292"/>
                    <a:pt x="522858" y="1310292"/>
                  </a:cubicBezTo>
                  <a:cubicBezTo>
                    <a:pt x="522018" y="1309872"/>
                    <a:pt x="522761" y="1309710"/>
                    <a:pt x="522341" y="1309452"/>
                  </a:cubicBezTo>
                  <a:cubicBezTo>
                    <a:pt x="522179" y="1309355"/>
                    <a:pt x="522341" y="1309193"/>
                    <a:pt x="522438" y="1309128"/>
                  </a:cubicBezTo>
                  <a:cubicBezTo>
                    <a:pt x="522600" y="1309031"/>
                    <a:pt x="523246" y="1309031"/>
                    <a:pt x="522664" y="1308772"/>
                  </a:cubicBezTo>
                  <a:cubicBezTo>
                    <a:pt x="523246" y="1308772"/>
                    <a:pt x="522761" y="1308546"/>
                    <a:pt x="522923" y="1308449"/>
                  </a:cubicBezTo>
                  <a:cubicBezTo>
                    <a:pt x="523182" y="1308384"/>
                    <a:pt x="522664" y="1308126"/>
                    <a:pt x="522858" y="1307964"/>
                  </a:cubicBezTo>
                  <a:cubicBezTo>
                    <a:pt x="522858" y="1307964"/>
                    <a:pt x="522858" y="1307867"/>
                    <a:pt x="522761" y="1307802"/>
                  </a:cubicBezTo>
                  <a:cubicBezTo>
                    <a:pt x="521532" y="1307446"/>
                    <a:pt x="521953" y="1307382"/>
                    <a:pt x="522115" y="1307220"/>
                  </a:cubicBezTo>
                  <a:cubicBezTo>
                    <a:pt x="522438" y="1306897"/>
                    <a:pt x="522503" y="1306897"/>
                    <a:pt x="522115" y="1306541"/>
                  </a:cubicBezTo>
                  <a:cubicBezTo>
                    <a:pt x="521953" y="1306379"/>
                    <a:pt x="521694" y="1306315"/>
                    <a:pt x="522179" y="1306315"/>
                  </a:cubicBezTo>
                  <a:cubicBezTo>
                    <a:pt x="522276" y="1306315"/>
                    <a:pt x="522276" y="1306218"/>
                    <a:pt x="522179" y="1306153"/>
                  </a:cubicBezTo>
                  <a:cubicBezTo>
                    <a:pt x="521694" y="1305959"/>
                    <a:pt x="521694" y="1305797"/>
                    <a:pt x="521856" y="1305732"/>
                  </a:cubicBezTo>
                  <a:cubicBezTo>
                    <a:pt x="522018" y="1305635"/>
                    <a:pt x="521856" y="1305474"/>
                    <a:pt x="521759" y="1305312"/>
                  </a:cubicBezTo>
                  <a:cubicBezTo>
                    <a:pt x="521694" y="1305150"/>
                    <a:pt x="521694" y="1305053"/>
                    <a:pt x="521597" y="1304892"/>
                  </a:cubicBezTo>
                  <a:cubicBezTo>
                    <a:pt x="523085" y="1303242"/>
                    <a:pt x="524023" y="1301334"/>
                    <a:pt x="523020" y="1299523"/>
                  </a:cubicBezTo>
                  <a:cubicBezTo>
                    <a:pt x="523085" y="1299523"/>
                    <a:pt x="523182" y="1299426"/>
                    <a:pt x="523182" y="1299426"/>
                  </a:cubicBezTo>
                  <a:cubicBezTo>
                    <a:pt x="523182" y="1299361"/>
                    <a:pt x="523344" y="1299264"/>
                    <a:pt x="523344" y="1299167"/>
                  </a:cubicBezTo>
                  <a:cubicBezTo>
                    <a:pt x="523344" y="1299102"/>
                    <a:pt x="523246" y="1299005"/>
                    <a:pt x="523085" y="1298941"/>
                  </a:cubicBezTo>
                  <a:cubicBezTo>
                    <a:pt x="522600" y="1298682"/>
                    <a:pt x="522664" y="1298617"/>
                    <a:pt x="523667" y="1298682"/>
                  </a:cubicBezTo>
                  <a:cubicBezTo>
                    <a:pt x="523829" y="1298682"/>
                    <a:pt x="524023" y="1298617"/>
                    <a:pt x="524249" y="1298520"/>
                  </a:cubicBezTo>
                  <a:cubicBezTo>
                    <a:pt x="523829" y="1298423"/>
                    <a:pt x="523441" y="1298359"/>
                    <a:pt x="522761" y="1298262"/>
                  </a:cubicBezTo>
                  <a:cubicBezTo>
                    <a:pt x="522923" y="1298197"/>
                    <a:pt x="523020" y="1298100"/>
                    <a:pt x="523182" y="1298035"/>
                  </a:cubicBezTo>
                  <a:cubicBezTo>
                    <a:pt x="522858" y="1297938"/>
                    <a:pt x="522858" y="1297777"/>
                    <a:pt x="522664" y="1297615"/>
                  </a:cubicBezTo>
                  <a:cubicBezTo>
                    <a:pt x="522503" y="1297453"/>
                    <a:pt x="522503" y="1297291"/>
                    <a:pt x="522858" y="1297194"/>
                  </a:cubicBezTo>
                  <a:cubicBezTo>
                    <a:pt x="522923" y="1297194"/>
                    <a:pt x="522923" y="1297097"/>
                    <a:pt x="522858" y="1297097"/>
                  </a:cubicBezTo>
                  <a:cubicBezTo>
                    <a:pt x="522341" y="1296871"/>
                    <a:pt x="522600" y="1296612"/>
                    <a:pt x="522761" y="1296451"/>
                  </a:cubicBezTo>
                  <a:cubicBezTo>
                    <a:pt x="522858" y="1296354"/>
                    <a:pt x="522923" y="1296192"/>
                    <a:pt x="522858" y="1296127"/>
                  </a:cubicBezTo>
                  <a:cubicBezTo>
                    <a:pt x="522438" y="1295610"/>
                    <a:pt x="522438" y="1295610"/>
                    <a:pt x="523505" y="1295222"/>
                  </a:cubicBezTo>
                  <a:cubicBezTo>
                    <a:pt x="523602" y="1295222"/>
                    <a:pt x="523667" y="1295028"/>
                    <a:pt x="523602" y="1295028"/>
                  </a:cubicBezTo>
                  <a:cubicBezTo>
                    <a:pt x="522664" y="1294866"/>
                    <a:pt x="522858" y="1294704"/>
                    <a:pt x="522664" y="1294542"/>
                  </a:cubicBezTo>
                  <a:cubicBezTo>
                    <a:pt x="522438" y="1294381"/>
                    <a:pt x="522503" y="1294219"/>
                    <a:pt x="522341" y="1294057"/>
                  </a:cubicBezTo>
                  <a:cubicBezTo>
                    <a:pt x="522276" y="1293960"/>
                    <a:pt x="523182" y="1293960"/>
                    <a:pt x="522503" y="1293799"/>
                  </a:cubicBezTo>
                  <a:cubicBezTo>
                    <a:pt x="522858" y="1293734"/>
                    <a:pt x="523085" y="1293637"/>
                    <a:pt x="523505" y="1293540"/>
                  </a:cubicBezTo>
                  <a:cubicBezTo>
                    <a:pt x="523246" y="1293378"/>
                    <a:pt x="522600" y="1293216"/>
                    <a:pt x="522018" y="1293055"/>
                  </a:cubicBezTo>
                  <a:cubicBezTo>
                    <a:pt x="522923" y="1290985"/>
                    <a:pt x="523764" y="1288915"/>
                    <a:pt x="523829" y="1286684"/>
                  </a:cubicBezTo>
                  <a:cubicBezTo>
                    <a:pt x="524023" y="1283288"/>
                    <a:pt x="523505" y="1279892"/>
                    <a:pt x="524023" y="1276399"/>
                  </a:cubicBezTo>
                  <a:cubicBezTo>
                    <a:pt x="524184" y="1275591"/>
                    <a:pt x="524346" y="1274750"/>
                    <a:pt x="524508" y="1273941"/>
                  </a:cubicBezTo>
                  <a:cubicBezTo>
                    <a:pt x="524670" y="1273844"/>
                    <a:pt x="525090" y="1273844"/>
                    <a:pt x="525316" y="1273844"/>
                  </a:cubicBezTo>
                  <a:cubicBezTo>
                    <a:pt x="526319" y="1273844"/>
                    <a:pt x="527063" y="1273780"/>
                    <a:pt x="527904" y="1273586"/>
                  </a:cubicBezTo>
                  <a:cubicBezTo>
                    <a:pt x="527483" y="1273586"/>
                    <a:pt x="526998" y="1273521"/>
                    <a:pt x="526481" y="1273521"/>
                  </a:cubicBezTo>
                  <a:cubicBezTo>
                    <a:pt x="526093" y="1273683"/>
                    <a:pt x="525316" y="1273780"/>
                    <a:pt x="524572" y="1273844"/>
                  </a:cubicBezTo>
                  <a:lnTo>
                    <a:pt x="524670" y="1273359"/>
                  </a:lnTo>
                  <a:lnTo>
                    <a:pt x="525155" y="1273359"/>
                  </a:lnTo>
                  <a:cubicBezTo>
                    <a:pt x="525510" y="1273359"/>
                    <a:pt x="525737" y="1273262"/>
                    <a:pt x="526093" y="1273197"/>
                  </a:cubicBezTo>
                  <a:lnTo>
                    <a:pt x="526157" y="1273197"/>
                  </a:lnTo>
                  <a:cubicBezTo>
                    <a:pt x="526254" y="1273197"/>
                    <a:pt x="526254" y="1273197"/>
                    <a:pt x="526319" y="1273262"/>
                  </a:cubicBezTo>
                  <a:cubicBezTo>
                    <a:pt x="526578" y="1273100"/>
                    <a:pt x="526804" y="1272939"/>
                    <a:pt x="527160" y="1272777"/>
                  </a:cubicBezTo>
                  <a:cubicBezTo>
                    <a:pt x="526319" y="1272777"/>
                    <a:pt x="525413" y="1272777"/>
                    <a:pt x="524670" y="1272777"/>
                  </a:cubicBezTo>
                  <a:cubicBezTo>
                    <a:pt x="524670" y="1271936"/>
                    <a:pt x="524572" y="1271192"/>
                    <a:pt x="524184" y="1270384"/>
                  </a:cubicBezTo>
                  <a:cubicBezTo>
                    <a:pt x="525155" y="1268055"/>
                    <a:pt x="526093" y="1265500"/>
                    <a:pt x="523441" y="1263495"/>
                  </a:cubicBezTo>
                  <a:cubicBezTo>
                    <a:pt x="523602" y="1263430"/>
                    <a:pt x="523764" y="1263430"/>
                    <a:pt x="523829" y="1263333"/>
                  </a:cubicBezTo>
                  <a:cubicBezTo>
                    <a:pt x="524670" y="1263075"/>
                    <a:pt x="524249" y="1262913"/>
                    <a:pt x="523667" y="1262848"/>
                  </a:cubicBezTo>
                  <a:cubicBezTo>
                    <a:pt x="523829" y="1262751"/>
                    <a:pt x="524023" y="1262687"/>
                    <a:pt x="524184" y="1262590"/>
                  </a:cubicBezTo>
                  <a:cubicBezTo>
                    <a:pt x="524346" y="1262493"/>
                    <a:pt x="524670" y="1262266"/>
                    <a:pt x="524670" y="1262169"/>
                  </a:cubicBezTo>
                  <a:cubicBezTo>
                    <a:pt x="524572" y="1262104"/>
                    <a:pt x="524346" y="1262007"/>
                    <a:pt x="524411" y="1262007"/>
                  </a:cubicBezTo>
                  <a:cubicBezTo>
                    <a:pt x="524928" y="1261910"/>
                    <a:pt x="524734" y="1261749"/>
                    <a:pt x="524928" y="1261684"/>
                  </a:cubicBezTo>
                  <a:cubicBezTo>
                    <a:pt x="525090" y="1261587"/>
                    <a:pt x="525252" y="1261522"/>
                    <a:pt x="525316" y="1261361"/>
                  </a:cubicBezTo>
                  <a:cubicBezTo>
                    <a:pt x="525413" y="1261167"/>
                    <a:pt x="525413" y="1261264"/>
                    <a:pt x="524508" y="1261167"/>
                  </a:cubicBezTo>
                  <a:cubicBezTo>
                    <a:pt x="524346" y="1261167"/>
                    <a:pt x="524087" y="1261167"/>
                    <a:pt x="524023" y="1261102"/>
                  </a:cubicBezTo>
                  <a:cubicBezTo>
                    <a:pt x="523829" y="1261005"/>
                    <a:pt x="523764" y="1260940"/>
                    <a:pt x="523667" y="1260843"/>
                  </a:cubicBezTo>
                  <a:cubicBezTo>
                    <a:pt x="524411" y="1260681"/>
                    <a:pt x="524508" y="1260681"/>
                    <a:pt x="526093" y="1260520"/>
                  </a:cubicBezTo>
                  <a:cubicBezTo>
                    <a:pt x="526093" y="1260196"/>
                    <a:pt x="525155" y="1260358"/>
                    <a:pt x="524411" y="1260358"/>
                  </a:cubicBezTo>
                  <a:lnTo>
                    <a:pt x="524023" y="1260099"/>
                  </a:lnTo>
                  <a:cubicBezTo>
                    <a:pt x="524346" y="1259938"/>
                    <a:pt x="525575" y="1259776"/>
                    <a:pt x="525252" y="1259517"/>
                  </a:cubicBezTo>
                  <a:cubicBezTo>
                    <a:pt x="524670" y="1259453"/>
                    <a:pt x="523764" y="1259517"/>
                    <a:pt x="523441" y="1259291"/>
                  </a:cubicBezTo>
                  <a:cubicBezTo>
                    <a:pt x="523085" y="1258935"/>
                    <a:pt x="523344" y="1258773"/>
                    <a:pt x="524572" y="1258612"/>
                  </a:cubicBezTo>
                  <a:cubicBezTo>
                    <a:pt x="524734" y="1258612"/>
                    <a:pt x="524928" y="1258612"/>
                    <a:pt x="525510" y="1258547"/>
                  </a:cubicBezTo>
                  <a:cubicBezTo>
                    <a:pt x="524734" y="1258450"/>
                    <a:pt x="523764" y="1258612"/>
                    <a:pt x="523829" y="1258353"/>
                  </a:cubicBezTo>
                  <a:cubicBezTo>
                    <a:pt x="523926" y="1258127"/>
                    <a:pt x="523667" y="1258030"/>
                    <a:pt x="523441" y="1257868"/>
                  </a:cubicBezTo>
                  <a:cubicBezTo>
                    <a:pt x="523246" y="1257771"/>
                    <a:pt x="524087" y="1257609"/>
                    <a:pt x="523505" y="1257544"/>
                  </a:cubicBezTo>
                  <a:cubicBezTo>
                    <a:pt x="523182" y="1257544"/>
                    <a:pt x="522923" y="1257383"/>
                    <a:pt x="522761" y="1257383"/>
                  </a:cubicBezTo>
                  <a:cubicBezTo>
                    <a:pt x="522664" y="1257383"/>
                    <a:pt x="522600" y="1257286"/>
                    <a:pt x="522503" y="1257221"/>
                  </a:cubicBezTo>
                  <a:cubicBezTo>
                    <a:pt x="522858" y="1257124"/>
                    <a:pt x="523246" y="1256962"/>
                    <a:pt x="523667" y="1256865"/>
                  </a:cubicBezTo>
                  <a:cubicBezTo>
                    <a:pt x="523602" y="1256865"/>
                    <a:pt x="523602" y="1256801"/>
                    <a:pt x="523602" y="1256801"/>
                  </a:cubicBezTo>
                  <a:cubicBezTo>
                    <a:pt x="523344" y="1256704"/>
                    <a:pt x="523020" y="1256704"/>
                    <a:pt x="523085" y="1256542"/>
                  </a:cubicBezTo>
                  <a:cubicBezTo>
                    <a:pt x="523246" y="1255960"/>
                    <a:pt x="523182" y="1255960"/>
                    <a:pt x="522276" y="1255636"/>
                  </a:cubicBezTo>
                  <a:cubicBezTo>
                    <a:pt x="522600" y="1255539"/>
                    <a:pt x="522923" y="1255378"/>
                    <a:pt x="523344" y="1255313"/>
                  </a:cubicBezTo>
                  <a:cubicBezTo>
                    <a:pt x="523085" y="1255216"/>
                    <a:pt x="522923" y="1255151"/>
                    <a:pt x="522664" y="1255151"/>
                  </a:cubicBezTo>
                  <a:cubicBezTo>
                    <a:pt x="522276" y="1255151"/>
                    <a:pt x="522179" y="1255151"/>
                    <a:pt x="522179" y="1255054"/>
                  </a:cubicBezTo>
                  <a:cubicBezTo>
                    <a:pt x="522179" y="1254957"/>
                    <a:pt x="522179" y="1254892"/>
                    <a:pt x="522018" y="1254795"/>
                  </a:cubicBezTo>
                  <a:cubicBezTo>
                    <a:pt x="521532" y="1254634"/>
                    <a:pt x="521694" y="1254407"/>
                    <a:pt x="521759" y="1254149"/>
                  </a:cubicBezTo>
                  <a:cubicBezTo>
                    <a:pt x="521856" y="1254052"/>
                    <a:pt x="522179" y="1253890"/>
                    <a:pt x="522018" y="1253825"/>
                  </a:cubicBezTo>
                  <a:cubicBezTo>
                    <a:pt x="521953" y="1253728"/>
                    <a:pt x="521856" y="1253631"/>
                    <a:pt x="522179" y="1253469"/>
                  </a:cubicBezTo>
                  <a:cubicBezTo>
                    <a:pt x="522276" y="1253469"/>
                    <a:pt x="522276" y="1253405"/>
                    <a:pt x="522276" y="1253405"/>
                  </a:cubicBezTo>
                  <a:cubicBezTo>
                    <a:pt x="521112" y="1253308"/>
                    <a:pt x="521953" y="1252984"/>
                    <a:pt x="521532" y="1252726"/>
                  </a:cubicBezTo>
                  <a:cubicBezTo>
                    <a:pt x="521177" y="1252564"/>
                    <a:pt x="521597" y="1252143"/>
                    <a:pt x="521759" y="1251917"/>
                  </a:cubicBezTo>
                  <a:cubicBezTo>
                    <a:pt x="522018" y="1251820"/>
                    <a:pt x="522276" y="1251820"/>
                    <a:pt x="522503" y="1251755"/>
                  </a:cubicBezTo>
                  <a:cubicBezTo>
                    <a:pt x="522018" y="1251658"/>
                    <a:pt x="522503" y="1251335"/>
                    <a:pt x="522341" y="1251173"/>
                  </a:cubicBezTo>
                  <a:cubicBezTo>
                    <a:pt x="522341" y="1251173"/>
                    <a:pt x="522179" y="1251173"/>
                    <a:pt x="522115" y="1251076"/>
                  </a:cubicBezTo>
                  <a:cubicBezTo>
                    <a:pt x="522341" y="1251012"/>
                    <a:pt x="522664" y="1250915"/>
                    <a:pt x="523020" y="1250753"/>
                  </a:cubicBezTo>
                  <a:cubicBezTo>
                    <a:pt x="522923" y="1250753"/>
                    <a:pt x="522761" y="1250656"/>
                    <a:pt x="522761" y="1250591"/>
                  </a:cubicBezTo>
                  <a:cubicBezTo>
                    <a:pt x="522761" y="1250494"/>
                    <a:pt x="522858" y="1250494"/>
                    <a:pt x="522858" y="1250429"/>
                  </a:cubicBezTo>
                  <a:cubicBezTo>
                    <a:pt x="523020" y="1250429"/>
                    <a:pt x="523246" y="1250429"/>
                    <a:pt x="523441" y="1250429"/>
                  </a:cubicBezTo>
                  <a:cubicBezTo>
                    <a:pt x="523602" y="1250429"/>
                    <a:pt x="523667" y="1250494"/>
                    <a:pt x="523829" y="1250494"/>
                  </a:cubicBezTo>
                  <a:cubicBezTo>
                    <a:pt x="524411" y="1250268"/>
                    <a:pt x="524249" y="1250171"/>
                    <a:pt x="523764" y="1250074"/>
                  </a:cubicBezTo>
                  <a:cubicBezTo>
                    <a:pt x="523344" y="1250009"/>
                    <a:pt x="522923" y="1250009"/>
                    <a:pt x="522438" y="1250009"/>
                  </a:cubicBezTo>
                  <a:cubicBezTo>
                    <a:pt x="521694" y="1250009"/>
                    <a:pt x="521435" y="1249912"/>
                    <a:pt x="521953" y="1249686"/>
                  </a:cubicBezTo>
                  <a:cubicBezTo>
                    <a:pt x="522115" y="1249589"/>
                    <a:pt x="521856" y="1249427"/>
                    <a:pt x="521597" y="1249427"/>
                  </a:cubicBezTo>
                  <a:cubicBezTo>
                    <a:pt x="521015" y="1249168"/>
                    <a:pt x="521015" y="1249168"/>
                    <a:pt x="522115" y="1248845"/>
                  </a:cubicBezTo>
                  <a:lnTo>
                    <a:pt x="520789" y="1248748"/>
                  </a:lnTo>
                  <a:cubicBezTo>
                    <a:pt x="521177" y="1248586"/>
                    <a:pt x="521435" y="1248521"/>
                    <a:pt x="521435" y="1248521"/>
                  </a:cubicBezTo>
                  <a:cubicBezTo>
                    <a:pt x="521112" y="1248360"/>
                    <a:pt x="521759" y="1248004"/>
                    <a:pt x="521177" y="1247939"/>
                  </a:cubicBezTo>
                  <a:cubicBezTo>
                    <a:pt x="520692" y="1247842"/>
                    <a:pt x="521759" y="1247680"/>
                    <a:pt x="521435" y="1247616"/>
                  </a:cubicBezTo>
                  <a:cubicBezTo>
                    <a:pt x="521112" y="1247616"/>
                    <a:pt x="521112" y="1247519"/>
                    <a:pt x="521177" y="1247357"/>
                  </a:cubicBezTo>
                  <a:cubicBezTo>
                    <a:pt x="521435" y="1247034"/>
                    <a:pt x="521371" y="1246775"/>
                    <a:pt x="520530" y="1246613"/>
                  </a:cubicBezTo>
                  <a:cubicBezTo>
                    <a:pt x="521112" y="1246451"/>
                    <a:pt x="521597" y="1246290"/>
                    <a:pt x="522115" y="1246128"/>
                  </a:cubicBezTo>
                  <a:cubicBezTo>
                    <a:pt x="521953" y="1246128"/>
                    <a:pt x="521856" y="1246031"/>
                    <a:pt x="521759" y="1246031"/>
                  </a:cubicBezTo>
                  <a:cubicBezTo>
                    <a:pt x="521177" y="1245934"/>
                    <a:pt x="521112" y="1245934"/>
                    <a:pt x="521435" y="1245708"/>
                  </a:cubicBezTo>
                  <a:cubicBezTo>
                    <a:pt x="522018" y="1245190"/>
                    <a:pt x="521953" y="1245028"/>
                    <a:pt x="521177" y="1244608"/>
                  </a:cubicBezTo>
                  <a:lnTo>
                    <a:pt x="521274" y="1244446"/>
                  </a:lnTo>
                  <a:cubicBezTo>
                    <a:pt x="521532" y="1244382"/>
                    <a:pt x="521694" y="1244285"/>
                    <a:pt x="521856" y="1244220"/>
                  </a:cubicBezTo>
                  <a:cubicBezTo>
                    <a:pt x="522018" y="1244123"/>
                    <a:pt x="522115" y="1244058"/>
                    <a:pt x="522276" y="1243864"/>
                  </a:cubicBezTo>
                  <a:cubicBezTo>
                    <a:pt x="521953" y="1243961"/>
                    <a:pt x="521694" y="1244058"/>
                    <a:pt x="521435" y="1244058"/>
                  </a:cubicBezTo>
                  <a:lnTo>
                    <a:pt x="521371" y="1244058"/>
                  </a:lnTo>
                  <a:cubicBezTo>
                    <a:pt x="521435" y="1243800"/>
                    <a:pt x="521532" y="1243638"/>
                    <a:pt x="521597" y="1243476"/>
                  </a:cubicBezTo>
                  <a:cubicBezTo>
                    <a:pt x="522018" y="1243476"/>
                    <a:pt x="522341" y="1243476"/>
                    <a:pt x="522664" y="1243541"/>
                  </a:cubicBezTo>
                  <a:cubicBezTo>
                    <a:pt x="523020" y="1243379"/>
                    <a:pt x="523085" y="1243379"/>
                    <a:pt x="522503" y="1243379"/>
                  </a:cubicBezTo>
                  <a:cubicBezTo>
                    <a:pt x="522179" y="1243379"/>
                    <a:pt x="521953" y="1243379"/>
                    <a:pt x="521694" y="1243379"/>
                  </a:cubicBezTo>
                  <a:cubicBezTo>
                    <a:pt x="521856" y="1242732"/>
                    <a:pt x="521953" y="1241988"/>
                    <a:pt x="521532" y="1241406"/>
                  </a:cubicBezTo>
                  <a:cubicBezTo>
                    <a:pt x="521177" y="1240889"/>
                    <a:pt x="520595" y="1240468"/>
                    <a:pt x="520045" y="1239983"/>
                  </a:cubicBezTo>
                  <a:cubicBezTo>
                    <a:pt x="520109" y="1239822"/>
                    <a:pt x="520206" y="1239660"/>
                    <a:pt x="520206" y="1239498"/>
                  </a:cubicBezTo>
                  <a:lnTo>
                    <a:pt x="520853" y="1239336"/>
                  </a:lnTo>
                  <a:cubicBezTo>
                    <a:pt x="520692" y="1239239"/>
                    <a:pt x="520433" y="1239142"/>
                    <a:pt x="520206" y="1239078"/>
                  </a:cubicBezTo>
                  <a:lnTo>
                    <a:pt x="520109" y="1238657"/>
                  </a:lnTo>
                  <a:lnTo>
                    <a:pt x="521112" y="1238496"/>
                  </a:lnTo>
                  <a:lnTo>
                    <a:pt x="521112" y="1238399"/>
                  </a:lnTo>
                  <a:lnTo>
                    <a:pt x="520109" y="1238593"/>
                  </a:lnTo>
                  <a:lnTo>
                    <a:pt x="519786" y="1236102"/>
                  </a:lnTo>
                  <a:cubicBezTo>
                    <a:pt x="519948" y="1236005"/>
                    <a:pt x="520045" y="1236005"/>
                    <a:pt x="520206" y="1235941"/>
                  </a:cubicBezTo>
                  <a:cubicBezTo>
                    <a:pt x="520045" y="1235941"/>
                    <a:pt x="519883" y="1235941"/>
                    <a:pt x="519689" y="1236005"/>
                  </a:cubicBezTo>
                  <a:lnTo>
                    <a:pt x="519527" y="1234841"/>
                  </a:lnTo>
                  <a:lnTo>
                    <a:pt x="519624" y="1234841"/>
                  </a:lnTo>
                  <a:lnTo>
                    <a:pt x="519527" y="1234841"/>
                  </a:lnTo>
                  <a:lnTo>
                    <a:pt x="519366" y="1233774"/>
                  </a:lnTo>
                  <a:lnTo>
                    <a:pt x="519624" y="1233709"/>
                  </a:lnTo>
                  <a:cubicBezTo>
                    <a:pt x="519786" y="1233612"/>
                    <a:pt x="519527" y="1233612"/>
                    <a:pt x="519366" y="1233515"/>
                  </a:cubicBezTo>
                  <a:lnTo>
                    <a:pt x="519366" y="1233450"/>
                  </a:lnTo>
                  <a:cubicBezTo>
                    <a:pt x="519366" y="1233450"/>
                    <a:pt x="519366" y="1233450"/>
                    <a:pt x="519527" y="1233353"/>
                  </a:cubicBezTo>
                  <a:cubicBezTo>
                    <a:pt x="519624" y="1233353"/>
                    <a:pt x="519624" y="1233289"/>
                    <a:pt x="519624" y="1233289"/>
                  </a:cubicBezTo>
                  <a:lnTo>
                    <a:pt x="519366" y="1233192"/>
                  </a:lnTo>
                  <a:lnTo>
                    <a:pt x="519042" y="1229570"/>
                  </a:lnTo>
                  <a:lnTo>
                    <a:pt x="519107" y="1229472"/>
                  </a:lnTo>
                  <a:cubicBezTo>
                    <a:pt x="519786" y="1229149"/>
                    <a:pt x="519689" y="1229149"/>
                    <a:pt x="518945" y="1229149"/>
                  </a:cubicBezTo>
                  <a:lnTo>
                    <a:pt x="518880" y="1228470"/>
                  </a:lnTo>
                  <a:lnTo>
                    <a:pt x="519527" y="1228308"/>
                  </a:lnTo>
                  <a:cubicBezTo>
                    <a:pt x="519301" y="1228244"/>
                    <a:pt x="519042" y="1228147"/>
                    <a:pt x="518880" y="1228147"/>
                  </a:cubicBezTo>
                  <a:lnTo>
                    <a:pt x="518880" y="1227079"/>
                  </a:lnTo>
                  <a:cubicBezTo>
                    <a:pt x="518945" y="1226918"/>
                    <a:pt x="518945" y="1226724"/>
                    <a:pt x="518880" y="1226562"/>
                  </a:cubicBezTo>
                  <a:lnTo>
                    <a:pt x="518880" y="1226077"/>
                  </a:lnTo>
                  <a:lnTo>
                    <a:pt x="519786" y="1225818"/>
                  </a:lnTo>
                  <a:lnTo>
                    <a:pt x="519786" y="1225753"/>
                  </a:lnTo>
                  <a:cubicBezTo>
                    <a:pt x="519204" y="1225656"/>
                    <a:pt x="518783" y="1225495"/>
                    <a:pt x="518945" y="1225236"/>
                  </a:cubicBezTo>
                  <a:cubicBezTo>
                    <a:pt x="519042" y="1225171"/>
                    <a:pt x="519204" y="1225074"/>
                    <a:pt x="519301" y="1225009"/>
                  </a:cubicBezTo>
                  <a:cubicBezTo>
                    <a:pt x="519204" y="1225009"/>
                    <a:pt x="519042" y="1224912"/>
                    <a:pt x="518880" y="1224912"/>
                  </a:cubicBezTo>
                  <a:lnTo>
                    <a:pt x="518880" y="1224848"/>
                  </a:lnTo>
                  <a:cubicBezTo>
                    <a:pt x="518945" y="1224751"/>
                    <a:pt x="518945" y="1224751"/>
                    <a:pt x="518880" y="1224751"/>
                  </a:cubicBezTo>
                  <a:lnTo>
                    <a:pt x="518880" y="1224589"/>
                  </a:lnTo>
                  <a:cubicBezTo>
                    <a:pt x="519366" y="1224330"/>
                    <a:pt x="518945" y="1224266"/>
                    <a:pt x="518880" y="1224169"/>
                  </a:cubicBezTo>
                  <a:lnTo>
                    <a:pt x="518880" y="1223522"/>
                  </a:lnTo>
                  <a:close/>
                  <a:moveTo>
                    <a:pt x="599765" y="1191375"/>
                  </a:moveTo>
                  <a:cubicBezTo>
                    <a:pt x="600024" y="1191472"/>
                    <a:pt x="600024" y="1191375"/>
                    <a:pt x="599765" y="1190631"/>
                  </a:cubicBezTo>
                  <a:cubicBezTo>
                    <a:pt x="599765" y="1190890"/>
                    <a:pt x="599765" y="1191051"/>
                    <a:pt x="599765" y="1191375"/>
                  </a:cubicBezTo>
                  <a:close/>
                  <a:moveTo>
                    <a:pt x="611020" y="1189564"/>
                  </a:moveTo>
                  <a:cubicBezTo>
                    <a:pt x="611117" y="1189079"/>
                    <a:pt x="611278" y="1188658"/>
                    <a:pt x="611343" y="1187914"/>
                  </a:cubicBezTo>
                  <a:cubicBezTo>
                    <a:pt x="610955" y="1188917"/>
                    <a:pt x="610955" y="1189143"/>
                    <a:pt x="611020" y="1189564"/>
                  </a:cubicBezTo>
                  <a:close/>
                  <a:moveTo>
                    <a:pt x="628807" y="1222260"/>
                  </a:moveTo>
                  <a:cubicBezTo>
                    <a:pt x="629163" y="1222099"/>
                    <a:pt x="629486" y="1222034"/>
                    <a:pt x="629907" y="1221840"/>
                  </a:cubicBezTo>
                  <a:cubicBezTo>
                    <a:pt x="630489" y="1221614"/>
                    <a:pt x="630392" y="1221517"/>
                    <a:pt x="630230" y="1221517"/>
                  </a:cubicBezTo>
                  <a:lnTo>
                    <a:pt x="629066" y="1222099"/>
                  </a:lnTo>
                  <a:close/>
                  <a:moveTo>
                    <a:pt x="557787" y="1224848"/>
                  </a:moveTo>
                  <a:cubicBezTo>
                    <a:pt x="557948" y="1224751"/>
                    <a:pt x="558272" y="1224751"/>
                    <a:pt x="558045" y="1224589"/>
                  </a:cubicBezTo>
                  <a:cubicBezTo>
                    <a:pt x="557625" y="1224427"/>
                    <a:pt x="557851" y="1224169"/>
                    <a:pt x="558045" y="1224104"/>
                  </a:cubicBezTo>
                  <a:cubicBezTo>
                    <a:pt x="558530" y="1223748"/>
                    <a:pt x="558369" y="1223522"/>
                    <a:pt x="558272" y="1223166"/>
                  </a:cubicBezTo>
                  <a:cubicBezTo>
                    <a:pt x="558207" y="1223004"/>
                    <a:pt x="559533" y="1222357"/>
                    <a:pt x="560277" y="1222260"/>
                  </a:cubicBezTo>
                  <a:cubicBezTo>
                    <a:pt x="559921" y="1222196"/>
                    <a:pt x="559598" y="1222196"/>
                    <a:pt x="559371" y="1222099"/>
                  </a:cubicBezTo>
                  <a:cubicBezTo>
                    <a:pt x="558789" y="1221775"/>
                    <a:pt x="559210" y="1221517"/>
                    <a:pt x="558530" y="1221193"/>
                  </a:cubicBezTo>
                  <a:cubicBezTo>
                    <a:pt x="558369" y="1221096"/>
                    <a:pt x="558530" y="1221032"/>
                    <a:pt x="558627" y="1220934"/>
                  </a:cubicBezTo>
                  <a:lnTo>
                    <a:pt x="558951" y="1220870"/>
                  </a:lnTo>
                  <a:cubicBezTo>
                    <a:pt x="558627" y="1220611"/>
                    <a:pt x="558045" y="1220449"/>
                    <a:pt x="558692" y="1220288"/>
                  </a:cubicBezTo>
                  <a:cubicBezTo>
                    <a:pt x="558951" y="1220191"/>
                    <a:pt x="558789" y="1219964"/>
                    <a:pt x="558530" y="1219706"/>
                  </a:cubicBezTo>
                  <a:cubicBezTo>
                    <a:pt x="558369" y="1219609"/>
                    <a:pt x="558854" y="1219447"/>
                    <a:pt x="559113" y="1219382"/>
                  </a:cubicBezTo>
                  <a:cubicBezTo>
                    <a:pt x="558272" y="1218800"/>
                    <a:pt x="558272" y="1218800"/>
                    <a:pt x="560115" y="1218703"/>
                  </a:cubicBezTo>
                  <a:cubicBezTo>
                    <a:pt x="559759" y="1218541"/>
                    <a:pt x="559436" y="1218444"/>
                    <a:pt x="559210" y="1218380"/>
                  </a:cubicBezTo>
                  <a:cubicBezTo>
                    <a:pt x="559016" y="1218283"/>
                    <a:pt x="558369" y="1218056"/>
                    <a:pt x="559113" y="1218056"/>
                  </a:cubicBezTo>
                  <a:cubicBezTo>
                    <a:pt x="559210" y="1218056"/>
                    <a:pt x="559274" y="1217959"/>
                    <a:pt x="559210" y="1217959"/>
                  </a:cubicBezTo>
                  <a:cubicBezTo>
                    <a:pt x="558369" y="1217474"/>
                    <a:pt x="559113" y="1217312"/>
                    <a:pt x="558789" y="1216892"/>
                  </a:cubicBezTo>
                  <a:cubicBezTo>
                    <a:pt x="558692" y="1216730"/>
                    <a:pt x="558789" y="1216633"/>
                    <a:pt x="558951" y="1216471"/>
                  </a:cubicBezTo>
                  <a:cubicBezTo>
                    <a:pt x="559113" y="1216310"/>
                    <a:pt x="559856" y="1216374"/>
                    <a:pt x="559274" y="1216051"/>
                  </a:cubicBezTo>
                  <a:cubicBezTo>
                    <a:pt x="559856" y="1216051"/>
                    <a:pt x="559371" y="1215728"/>
                    <a:pt x="559598" y="1215631"/>
                  </a:cubicBezTo>
                  <a:cubicBezTo>
                    <a:pt x="559921" y="1215566"/>
                    <a:pt x="559436" y="1215242"/>
                    <a:pt x="559598" y="1215081"/>
                  </a:cubicBezTo>
                  <a:cubicBezTo>
                    <a:pt x="559598" y="1214984"/>
                    <a:pt x="559598" y="1214887"/>
                    <a:pt x="559533" y="1214887"/>
                  </a:cubicBezTo>
                  <a:cubicBezTo>
                    <a:pt x="558369" y="1214499"/>
                    <a:pt x="558789" y="1214305"/>
                    <a:pt x="559016" y="1214078"/>
                  </a:cubicBezTo>
                  <a:cubicBezTo>
                    <a:pt x="559436" y="1213658"/>
                    <a:pt x="559533" y="1213658"/>
                    <a:pt x="559210" y="1213237"/>
                  </a:cubicBezTo>
                  <a:cubicBezTo>
                    <a:pt x="559016" y="1213076"/>
                    <a:pt x="558789" y="1212914"/>
                    <a:pt x="559371" y="1212914"/>
                  </a:cubicBezTo>
                  <a:cubicBezTo>
                    <a:pt x="559436" y="1212914"/>
                    <a:pt x="559533" y="1212817"/>
                    <a:pt x="559436" y="1212752"/>
                  </a:cubicBezTo>
                  <a:cubicBezTo>
                    <a:pt x="559016" y="1212429"/>
                    <a:pt x="559113" y="1212235"/>
                    <a:pt x="559274" y="1212170"/>
                  </a:cubicBezTo>
                  <a:cubicBezTo>
                    <a:pt x="559436" y="1212008"/>
                    <a:pt x="559371" y="1211847"/>
                    <a:pt x="559371" y="1211685"/>
                  </a:cubicBezTo>
                  <a:cubicBezTo>
                    <a:pt x="559371" y="1211491"/>
                    <a:pt x="559371" y="1211329"/>
                    <a:pt x="559371" y="1211168"/>
                  </a:cubicBezTo>
                  <a:cubicBezTo>
                    <a:pt x="561344" y="1209259"/>
                    <a:pt x="563091" y="1207448"/>
                    <a:pt x="562993" y="1204958"/>
                  </a:cubicBezTo>
                  <a:cubicBezTo>
                    <a:pt x="563091" y="1204958"/>
                    <a:pt x="563155" y="1204958"/>
                    <a:pt x="563155" y="1204893"/>
                  </a:cubicBezTo>
                  <a:cubicBezTo>
                    <a:pt x="563252" y="1204796"/>
                    <a:pt x="563414" y="1204796"/>
                    <a:pt x="563414" y="1204732"/>
                  </a:cubicBezTo>
                  <a:cubicBezTo>
                    <a:pt x="563414" y="1204635"/>
                    <a:pt x="563414" y="1204473"/>
                    <a:pt x="563252" y="1204376"/>
                  </a:cubicBezTo>
                  <a:cubicBezTo>
                    <a:pt x="562929" y="1203891"/>
                    <a:pt x="563091" y="1203794"/>
                    <a:pt x="563899" y="1204311"/>
                  </a:cubicBezTo>
                  <a:cubicBezTo>
                    <a:pt x="564061" y="1204376"/>
                    <a:pt x="564255" y="1204376"/>
                    <a:pt x="564481" y="1204376"/>
                  </a:cubicBezTo>
                  <a:cubicBezTo>
                    <a:pt x="564158" y="1204150"/>
                    <a:pt x="563834" y="1203891"/>
                    <a:pt x="563349" y="1203470"/>
                  </a:cubicBezTo>
                  <a:cubicBezTo>
                    <a:pt x="563511" y="1203470"/>
                    <a:pt x="563673" y="1203406"/>
                    <a:pt x="563899" y="1203309"/>
                  </a:cubicBezTo>
                  <a:cubicBezTo>
                    <a:pt x="563673" y="1203050"/>
                    <a:pt x="563737" y="1202888"/>
                    <a:pt x="563737" y="1202662"/>
                  </a:cubicBezTo>
                  <a:cubicBezTo>
                    <a:pt x="563673" y="1202306"/>
                    <a:pt x="563737" y="1202241"/>
                    <a:pt x="564158" y="1202306"/>
                  </a:cubicBezTo>
                  <a:cubicBezTo>
                    <a:pt x="564255" y="1202306"/>
                    <a:pt x="564255" y="1202306"/>
                    <a:pt x="564255" y="1202241"/>
                  </a:cubicBezTo>
                  <a:cubicBezTo>
                    <a:pt x="563996" y="1201724"/>
                    <a:pt x="564255" y="1201562"/>
                    <a:pt x="564578" y="1201401"/>
                  </a:cubicBezTo>
                  <a:cubicBezTo>
                    <a:pt x="564740" y="1201336"/>
                    <a:pt x="564902" y="1201239"/>
                    <a:pt x="564902" y="1201077"/>
                  </a:cubicBezTo>
                  <a:cubicBezTo>
                    <a:pt x="564902" y="1200333"/>
                    <a:pt x="564902" y="1200333"/>
                    <a:pt x="566066" y="1200398"/>
                  </a:cubicBezTo>
                  <a:cubicBezTo>
                    <a:pt x="566131" y="1200398"/>
                    <a:pt x="566228" y="1200333"/>
                    <a:pt x="566228" y="1200333"/>
                  </a:cubicBezTo>
                  <a:cubicBezTo>
                    <a:pt x="565581" y="1199654"/>
                    <a:pt x="565807" y="1199589"/>
                    <a:pt x="565742" y="1199331"/>
                  </a:cubicBezTo>
                  <a:cubicBezTo>
                    <a:pt x="565645" y="1199007"/>
                    <a:pt x="565807" y="1198846"/>
                    <a:pt x="565807" y="1198587"/>
                  </a:cubicBezTo>
                  <a:cubicBezTo>
                    <a:pt x="565807" y="1198425"/>
                    <a:pt x="566648" y="1198910"/>
                    <a:pt x="566131" y="1198425"/>
                  </a:cubicBezTo>
                  <a:cubicBezTo>
                    <a:pt x="566486" y="1198522"/>
                    <a:pt x="566713" y="1198587"/>
                    <a:pt x="567133" y="1198749"/>
                  </a:cubicBezTo>
                  <a:cubicBezTo>
                    <a:pt x="567068" y="1198522"/>
                    <a:pt x="566648" y="1197940"/>
                    <a:pt x="566325" y="1197423"/>
                  </a:cubicBezTo>
                  <a:cubicBezTo>
                    <a:pt x="568621" y="1195870"/>
                    <a:pt x="570949" y="1194383"/>
                    <a:pt x="572922" y="1192636"/>
                  </a:cubicBezTo>
                  <a:cubicBezTo>
                    <a:pt x="575995" y="1189887"/>
                    <a:pt x="578970" y="1187074"/>
                    <a:pt x="582786" y="1185521"/>
                  </a:cubicBezTo>
                  <a:cubicBezTo>
                    <a:pt x="583692" y="1185101"/>
                    <a:pt x="584694" y="1184939"/>
                    <a:pt x="585600" y="1184583"/>
                  </a:cubicBezTo>
                  <a:cubicBezTo>
                    <a:pt x="585762" y="1184777"/>
                    <a:pt x="585923" y="1185101"/>
                    <a:pt x="586020" y="1185327"/>
                  </a:cubicBezTo>
                  <a:cubicBezTo>
                    <a:pt x="586441" y="1186168"/>
                    <a:pt x="586829" y="1186912"/>
                    <a:pt x="587346" y="1187494"/>
                  </a:cubicBezTo>
                  <a:cubicBezTo>
                    <a:pt x="587185" y="1187074"/>
                    <a:pt x="587023" y="1186653"/>
                    <a:pt x="586829" y="1186168"/>
                  </a:cubicBezTo>
                  <a:cubicBezTo>
                    <a:pt x="586505" y="1185845"/>
                    <a:pt x="586117" y="1185262"/>
                    <a:pt x="585697" y="1184583"/>
                  </a:cubicBezTo>
                  <a:lnTo>
                    <a:pt x="586182" y="1184422"/>
                  </a:lnTo>
                  <a:lnTo>
                    <a:pt x="586344" y="1184842"/>
                  </a:lnTo>
                  <a:cubicBezTo>
                    <a:pt x="586505" y="1185101"/>
                    <a:pt x="586667" y="1185327"/>
                    <a:pt x="586926" y="1185586"/>
                  </a:cubicBezTo>
                  <a:cubicBezTo>
                    <a:pt x="586926" y="1185586"/>
                    <a:pt x="586926" y="1185683"/>
                    <a:pt x="586926" y="1185748"/>
                  </a:cubicBezTo>
                  <a:cubicBezTo>
                    <a:pt x="586926" y="1185845"/>
                    <a:pt x="586926" y="1185845"/>
                    <a:pt x="586926" y="1185909"/>
                  </a:cubicBezTo>
                  <a:cubicBezTo>
                    <a:pt x="587185" y="1186103"/>
                    <a:pt x="587508" y="1186265"/>
                    <a:pt x="587767" y="1186427"/>
                  </a:cubicBezTo>
                  <a:cubicBezTo>
                    <a:pt x="587411" y="1185683"/>
                    <a:pt x="587087" y="1184842"/>
                    <a:pt x="586764" y="1184195"/>
                  </a:cubicBezTo>
                  <a:cubicBezTo>
                    <a:pt x="587670" y="1183839"/>
                    <a:pt x="588413" y="1183354"/>
                    <a:pt x="589157" y="1182708"/>
                  </a:cubicBezTo>
                  <a:cubicBezTo>
                    <a:pt x="592068" y="1182611"/>
                    <a:pt x="594882" y="1182772"/>
                    <a:pt x="596854" y="1179700"/>
                  </a:cubicBezTo>
                  <a:cubicBezTo>
                    <a:pt x="596951" y="1179797"/>
                    <a:pt x="597016" y="1179959"/>
                    <a:pt x="597113" y="1180120"/>
                  </a:cubicBezTo>
                  <a:cubicBezTo>
                    <a:pt x="597534" y="1180864"/>
                    <a:pt x="597598" y="1180444"/>
                    <a:pt x="597695" y="1179894"/>
                  </a:cubicBezTo>
                  <a:cubicBezTo>
                    <a:pt x="597857" y="1180056"/>
                    <a:pt x="597954" y="1180120"/>
                    <a:pt x="598116" y="1180282"/>
                  </a:cubicBezTo>
                  <a:cubicBezTo>
                    <a:pt x="598180" y="1180444"/>
                    <a:pt x="598601" y="1180799"/>
                    <a:pt x="598698" y="1180702"/>
                  </a:cubicBezTo>
                  <a:cubicBezTo>
                    <a:pt x="598763" y="1180638"/>
                    <a:pt x="598860" y="1180379"/>
                    <a:pt x="598860" y="1180444"/>
                  </a:cubicBezTo>
                  <a:cubicBezTo>
                    <a:pt x="599021" y="1180961"/>
                    <a:pt x="599183" y="1180799"/>
                    <a:pt x="599345" y="1180961"/>
                  </a:cubicBezTo>
                  <a:cubicBezTo>
                    <a:pt x="599506" y="1181123"/>
                    <a:pt x="599603" y="1181285"/>
                    <a:pt x="599765" y="1181382"/>
                  </a:cubicBezTo>
                  <a:cubicBezTo>
                    <a:pt x="599927" y="1181446"/>
                    <a:pt x="599927" y="1181446"/>
                    <a:pt x="599830" y="1180541"/>
                  </a:cubicBezTo>
                  <a:cubicBezTo>
                    <a:pt x="599830" y="1180379"/>
                    <a:pt x="599830" y="1180120"/>
                    <a:pt x="599927" y="1180056"/>
                  </a:cubicBezTo>
                  <a:cubicBezTo>
                    <a:pt x="600024" y="1179894"/>
                    <a:pt x="600089" y="1179797"/>
                    <a:pt x="600186" y="1179635"/>
                  </a:cubicBezTo>
                  <a:cubicBezTo>
                    <a:pt x="600412" y="1180379"/>
                    <a:pt x="600509" y="1180444"/>
                    <a:pt x="600768" y="1181964"/>
                  </a:cubicBezTo>
                  <a:cubicBezTo>
                    <a:pt x="601091" y="1181867"/>
                    <a:pt x="600929" y="1181026"/>
                    <a:pt x="600832" y="1180282"/>
                  </a:cubicBezTo>
                  <a:lnTo>
                    <a:pt x="601091" y="1179894"/>
                  </a:lnTo>
                  <a:cubicBezTo>
                    <a:pt x="601317" y="1180217"/>
                    <a:pt x="601576" y="1181382"/>
                    <a:pt x="601835" y="1181026"/>
                  </a:cubicBezTo>
                  <a:cubicBezTo>
                    <a:pt x="601900" y="1180444"/>
                    <a:pt x="601738" y="1179538"/>
                    <a:pt x="602094" y="1179215"/>
                  </a:cubicBezTo>
                  <a:cubicBezTo>
                    <a:pt x="602417" y="1178891"/>
                    <a:pt x="602676" y="1179053"/>
                    <a:pt x="602902" y="1180379"/>
                  </a:cubicBezTo>
                  <a:cubicBezTo>
                    <a:pt x="602902" y="1180541"/>
                    <a:pt x="602999" y="1180702"/>
                    <a:pt x="602999" y="1181285"/>
                  </a:cubicBezTo>
                  <a:cubicBezTo>
                    <a:pt x="603064" y="1180541"/>
                    <a:pt x="602902" y="1179538"/>
                    <a:pt x="603161" y="1179635"/>
                  </a:cubicBezTo>
                  <a:cubicBezTo>
                    <a:pt x="603387" y="1179700"/>
                    <a:pt x="603646" y="1179473"/>
                    <a:pt x="603808" y="1179118"/>
                  </a:cubicBezTo>
                  <a:cubicBezTo>
                    <a:pt x="603905" y="1178956"/>
                    <a:pt x="604163" y="1179894"/>
                    <a:pt x="604228" y="1179215"/>
                  </a:cubicBezTo>
                  <a:cubicBezTo>
                    <a:pt x="604325" y="1178891"/>
                    <a:pt x="604390" y="1178633"/>
                    <a:pt x="604552" y="1178471"/>
                  </a:cubicBezTo>
                  <a:cubicBezTo>
                    <a:pt x="604649" y="1178374"/>
                    <a:pt x="604746" y="1178309"/>
                    <a:pt x="604810" y="1178212"/>
                  </a:cubicBezTo>
                  <a:cubicBezTo>
                    <a:pt x="604907" y="1178568"/>
                    <a:pt x="605069" y="1178956"/>
                    <a:pt x="605134" y="1179376"/>
                  </a:cubicBezTo>
                  <a:cubicBezTo>
                    <a:pt x="605231" y="1179312"/>
                    <a:pt x="605231" y="1179312"/>
                    <a:pt x="605231" y="1179312"/>
                  </a:cubicBezTo>
                  <a:cubicBezTo>
                    <a:pt x="605295" y="1179053"/>
                    <a:pt x="605392" y="1178730"/>
                    <a:pt x="605651" y="1178794"/>
                  </a:cubicBezTo>
                  <a:cubicBezTo>
                    <a:pt x="606395" y="1178956"/>
                    <a:pt x="606395" y="1178891"/>
                    <a:pt x="606977" y="1178050"/>
                  </a:cubicBezTo>
                  <a:cubicBezTo>
                    <a:pt x="607042" y="1178374"/>
                    <a:pt x="607139" y="1178730"/>
                    <a:pt x="607301" y="1179118"/>
                  </a:cubicBezTo>
                  <a:cubicBezTo>
                    <a:pt x="607365" y="1178891"/>
                    <a:pt x="607527" y="1178730"/>
                    <a:pt x="607624" y="1178471"/>
                  </a:cubicBezTo>
                  <a:cubicBezTo>
                    <a:pt x="607721" y="1178050"/>
                    <a:pt x="607721" y="1177986"/>
                    <a:pt x="607883" y="1178050"/>
                  </a:cubicBezTo>
                  <a:cubicBezTo>
                    <a:pt x="608044" y="1178050"/>
                    <a:pt x="608109" y="1178147"/>
                    <a:pt x="608303" y="1177986"/>
                  </a:cubicBezTo>
                  <a:cubicBezTo>
                    <a:pt x="608627" y="1177468"/>
                    <a:pt x="608950" y="1177727"/>
                    <a:pt x="609209" y="1177824"/>
                  </a:cubicBezTo>
                  <a:cubicBezTo>
                    <a:pt x="609370" y="1177889"/>
                    <a:pt x="609532" y="1178212"/>
                    <a:pt x="609597" y="1178147"/>
                  </a:cubicBezTo>
                  <a:cubicBezTo>
                    <a:pt x="609791" y="1178050"/>
                    <a:pt x="609953" y="1177986"/>
                    <a:pt x="610017" y="1178374"/>
                  </a:cubicBezTo>
                  <a:cubicBezTo>
                    <a:pt x="610017" y="1178471"/>
                    <a:pt x="610114" y="1178471"/>
                    <a:pt x="610114" y="1178471"/>
                  </a:cubicBezTo>
                  <a:cubicBezTo>
                    <a:pt x="610438" y="1177404"/>
                    <a:pt x="610858" y="1178309"/>
                    <a:pt x="611181" y="1177986"/>
                  </a:cubicBezTo>
                  <a:cubicBezTo>
                    <a:pt x="611505" y="1177727"/>
                    <a:pt x="611925" y="1178212"/>
                    <a:pt x="612249" y="1178471"/>
                  </a:cubicBezTo>
                  <a:cubicBezTo>
                    <a:pt x="612249" y="1178730"/>
                    <a:pt x="612249" y="1178956"/>
                    <a:pt x="612184" y="1179215"/>
                  </a:cubicBezTo>
                  <a:cubicBezTo>
                    <a:pt x="612507" y="1178794"/>
                    <a:pt x="612669" y="1179312"/>
                    <a:pt x="612928" y="1179215"/>
                  </a:cubicBezTo>
                  <a:cubicBezTo>
                    <a:pt x="613025" y="1179215"/>
                    <a:pt x="613025" y="1179053"/>
                    <a:pt x="613090" y="1178956"/>
                  </a:cubicBezTo>
                  <a:cubicBezTo>
                    <a:pt x="613090" y="1179312"/>
                    <a:pt x="613187" y="1179538"/>
                    <a:pt x="613187" y="1179959"/>
                  </a:cubicBezTo>
                  <a:cubicBezTo>
                    <a:pt x="613251" y="1179894"/>
                    <a:pt x="613348" y="1179700"/>
                    <a:pt x="613413" y="1179700"/>
                  </a:cubicBezTo>
                  <a:cubicBezTo>
                    <a:pt x="613510" y="1179700"/>
                    <a:pt x="613575" y="1179797"/>
                    <a:pt x="613575" y="1179894"/>
                  </a:cubicBezTo>
                  <a:cubicBezTo>
                    <a:pt x="613510" y="1180056"/>
                    <a:pt x="613413" y="1180282"/>
                    <a:pt x="613348" y="1180379"/>
                  </a:cubicBezTo>
                  <a:cubicBezTo>
                    <a:pt x="613251" y="1180541"/>
                    <a:pt x="613187" y="1180638"/>
                    <a:pt x="613025" y="1180702"/>
                  </a:cubicBezTo>
                  <a:cubicBezTo>
                    <a:pt x="613090" y="1181382"/>
                    <a:pt x="613348" y="1181188"/>
                    <a:pt x="613575" y="1180799"/>
                  </a:cubicBezTo>
                  <a:cubicBezTo>
                    <a:pt x="613833" y="1180444"/>
                    <a:pt x="613995" y="1180056"/>
                    <a:pt x="614254" y="1179635"/>
                  </a:cubicBezTo>
                  <a:cubicBezTo>
                    <a:pt x="614577" y="1178956"/>
                    <a:pt x="614836" y="1178794"/>
                    <a:pt x="614998" y="1179312"/>
                  </a:cubicBezTo>
                  <a:cubicBezTo>
                    <a:pt x="615095" y="1179473"/>
                    <a:pt x="615321" y="1179312"/>
                    <a:pt x="615483" y="1179118"/>
                  </a:cubicBezTo>
                  <a:cubicBezTo>
                    <a:pt x="616065" y="1178730"/>
                    <a:pt x="616065" y="1178730"/>
                    <a:pt x="616065" y="1179894"/>
                  </a:cubicBezTo>
                  <a:lnTo>
                    <a:pt x="616809" y="1178730"/>
                  </a:lnTo>
                  <a:cubicBezTo>
                    <a:pt x="616809" y="1179118"/>
                    <a:pt x="616809" y="1179473"/>
                    <a:pt x="616809" y="1179473"/>
                  </a:cubicBezTo>
                  <a:cubicBezTo>
                    <a:pt x="617229" y="1179312"/>
                    <a:pt x="617326" y="1180056"/>
                    <a:pt x="617714" y="1179635"/>
                  </a:cubicBezTo>
                  <a:cubicBezTo>
                    <a:pt x="618135" y="1179215"/>
                    <a:pt x="617714" y="1180282"/>
                    <a:pt x="618070" y="1180056"/>
                  </a:cubicBezTo>
                  <a:cubicBezTo>
                    <a:pt x="618296" y="1179797"/>
                    <a:pt x="618393" y="1179797"/>
                    <a:pt x="618555" y="1179959"/>
                  </a:cubicBezTo>
                  <a:cubicBezTo>
                    <a:pt x="618879" y="1180379"/>
                    <a:pt x="619234" y="1180541"/>
                    <a:pt x="619881" y="1179894"/>
                  </a:cubicBezTo>
                  <a:cubicBezTo>
                    <a:pt x="619719" y="1180541"/>
                    <a:pt x="619622" y="1180961"/>
                    <a:pt x="619558" y="1181446"/>
                  </a:cubicBezTo>
                  <a:cubicBezTo>
                    <a:pt x="619622" y="1181382"/>
                    <a:pt x="619719" y="1181285"/>
                    <a:pt x="619881" y="1181188"/>
                  </a:cubicBezTo>
                  <a:cubicBezTo>
                    <a:pt x="620302" y="1180799"/>
                    <a:pt x="620366" y="1180799"/>
                    <a:pt x="620528" y="1181123"/>
                  </a:cubicBezTo>
                  <a:cubicBezTo>
                    <a:pt x="620722" y="1181964"/>
                    <a:pt x="620948" y="1182028"/>
                    <a:pt x="621854" y="1181770"/>
                  </a:cubicBezTo>
                  <a:lnTo>
                    <a:pt x="622016" y="1181964"/>
                  </a:lnTo>
                  <a:cubicBezTo>
                    <a:pt x="621951" y="1182190"/>
                    <a:pt x="621854" y="1182352"/>
                    <a:pt x="621854" y="1182611"/>
                  </a:cubicBezTo>
                  <a:cubicBezTo>
                    <a:pt x="621854" y="1182869"/>
                    <a:pt x="621951" y="1182934"/>
                    <a:pt x="621951" y="1183193"/>
                  </a:cubicBezTo>
                  <a:cubicBezTo>
                    <a:pt x="622113" y="1182934"/>
                    <a:pt x="622210" y="1182708"/>
                    <a:pt x="622274" y="1182449"/>
                  </a:cubicBezTo>
                  <a:lnTo>
                    <a:pt x="622274" y="1182352"/>
                  </a:lnTo>
                  <a:cubicBezTo>
                    <a:pt x="622436" y="1182611"/>
                    <a:pt x="622598" y="1182772"/>
                    <a:pt x="622792" y="1183031"/>
                  </a:cubicBezTo>
                  <a:cubicBezTo>
                    <a:pt x="622533" y="1183354"/>
                    <a:pt x="622274" y="1183516"/>
                    <a:pt x="622016" y="1183775"/>
                  </a:cubicBezTo>
                  <a:cubicBezTo>
                    <a:pt x="621951" y="1184098"/>
                    <a:pt x="621951" y="1184260"/>
                    <a:pt x="622371" y="1183775"/>
                  </a:cubicBezTo>
                  <a:cubicBezTo>
                    <a:pt x="622598" y="1183516"/>
                    <a:pt x="622792" y="1183354"/>
                    <a:pt x="622954" y="1183096"/>
                  </a:cubicBezTo>
                  <a:cubicBezTo>
                    <a:pt x="623536" y="1183775"/>
                    <a:pt x="624183" y="1184422"/>
                    <a:pt x="625023" y="1184680"/>
                  </a:cubicBezTo>
                  <a:cubicBezTo>
                    <a:pt x="625670" y="1184939"/>
                    <a:pt x="626576" y="1184939"/>
                    <a:pt x="627514" y="1185004"/>
                  </a:cubicBezTo>
                  <a:cubicBezTo>
                    <a:pt x="627578" y="1185262"/>
                    <a:pt x="627675" y="1185424"/>
                    <a:pt x="627837" y="1185586"/>
                  </a:cubicBezTo>
                  <a:lnTo>
                    <a:pt x="627514" y="1186168"/>
                  </a:lnTo>
                  <a:cubicBezTo>
                    <a:pt x="627740" y="1186168"/>
                    <a:pt x="627999" y="1186103"/>
                    <a:pt x="628225" y="1186006"/>
                  </a:cubicBezTo>
                  <a:lnTo>
                    <a:pt x="628646" y="1186427"/>
                  </a:lnTo>
                  <a:lnTo>
                    <a:pt x="627999" y="1187171"/>
                  </a:lnTo>
                  <a:lnTo>
                    <a:pt x="628063" y="1187235"/>
                  </a:lnTo>
                  <a:lnTo>
                    <a:pt x="628743" y="1186491"/>
                  </a:lnTo>
                  <a:cubicBezTo>
                    <a:pt x="629486" y="1187235"/>
                    <a:pt x="630230" y="1187979"/>
                    <a:pt x="630877" y="1188723"/>
                  </a:cubicBezTo>
                  <a:cubicBezTo>
                    <a:pt x="630812" y="1188917"/>
                    <a:pt x="630715" y="1188982"/>
                    <a:pt x="630651" y="1189143"/>
                  </a:cubicBezTo>
                  <a:lnTo>
                    <a:pt x="630974" y="1188917"/>
                  </a:lnTo>
                  <a:lnTo>
                    <a:pt x="631880" y="1189984"/>
                  </a:lnTo>
                  <a:lnTo>
                    <a:pt x="631880" y="1190049"/>
                  </a:lnTo>
                  <a:lnTo>
                    <a:pt x="631977" y="1190049"/>
                  </a:lnTo>
                  <a:lnTo>
                    <a:pt x="632785" y="1191149"/>
                  </a:lnTo>
                  <a:lnTo>
                    <a:pt x="632623" y="1191310"/>
                  </a:lnTo>
                  <a:cubicBezTo>
                    <a:pt x="632559" y="1191472"/>
                    <a:pt x="632785" y="1191375"/>
                    <a:pt x="632947" y="1191375"/>
                  </a:cubicBezTo>
                  <a:lnTo>
                    <a:pt x="633044" y="1191472"/>
                  </a:lnTo>
                  <a:cubicBezTo>
                    <a:pt x="633044" y="1191537"/>
                    <a:pt x="633044" y="1191537"/>
                    <a:pt x="632947" y="1191634"/>
                  </a:cubicBezTo>
                  <a:cubicBezTo>
                    <a:pt x="632882" y="1191731"/>
                    <a:pt x="632947" y="1191795"/>
                    <a:pt x="632947" y="1191795"/>
                  </a:cubicBezTo>
                  <a:lnTo>
                    <a:pt x="633206" y="1191795"/>
                  </a:lnTo>
                  <a:cubicBezTo>
                    <a:pt x="634046" y="1192960"/>
                    <a:pt x="634790" y="1194189"/>
                    <a:pt x="635534" y="1195450"/>
                  </a:cubicBezTo>
                  <a:lnTo>
                    <a:pt x="635437" y="1195515"/>
                  </a:lnTo>
                  <a:cubicBezTo>
                    <a:pt x="634952" y="1196097"/>
                    <a:pt x="635114" y="1196097"/>
                    <a:pt x="635793" y="1195870"/>
                  </a:cubicBezTo>
                  <a:lnTo>
                    <a:pt x="636181" y="1196614"/>
                  </a:lnTo>
                  <a:lnTo>
                    <a:pt x="635696" y="1196938"/>
                  </a:lnTo>
                  <a:cubicBezTo>
                    <a:pt x="635955" y="1196938"/>
                    <a:pt x="636181" y="1196938"/>
                    <a:pt x="636440" y="1196938"/>
                  </a:cubicBezTo>
                  <a:lnTo>
                    <a:pt x="636925" y="1198005"/>
                  </a:lnTo>
                  <a:cubicBezTo>
                    <a:pt x="636925" y="1198264"/>
                    <a:pt x="637022" y="1198425"/>
                    <a:pt x="637184" y="1198522"/>
                  </a:cubicBezTo>
                  <a:lnTo>
                    <a:pt x="637345" y="1199007"/>
                  </a:lnTo>
                  <a:lnTo>
                    <a:pt x="636601" y="1199589"/>
                  </a:lnTo>
                  <a:cubicBezTo>
                    <a:pt x="636601" y="1199589"/>
                    <a:pt x="636601" y="1199654"/>
                    <a:pt x="636698" y="1199654"/>
                  </a:cubicBezTo>
                  <a:cubicBezTo>
                    <a:pt x="637281" y="1199589"/>
                    <a:pt x="637669" y="1199589"/>
                    <a:pt x="637669" y="1199913"/>
                  </a:cubicBezTo>
                  <a:cubicBezTo>
                    <a:pt x="637669" y="1200010"/>
                    <a:pt x="637507" y="1200172"/>
                    <a:pt x="637442" y="1200236"/>
                  </a:cubicBezTo>
                  <a:cubicBezTo>
                    <a:pt x="637507" y="1200236"/>
                    <a:pt x="637669" y="1200236"/>
                    <a:pt x="637863" y="1200172"/>
                  </a:cubicBezTo>
                  <a:lnTo>
                    <a:pt x="637927" y="1200236"/>
                  </a:lnTo>
                  <a:cubicBezTo>
                    <a:pt x="637863" y="1200333"/>
                    <a:pt x="637863" y="1200333"/>
                    <a:pt x="638024" y="1200333"/>
                  </a:cubicBezTo>
                  <a:lnTo>
                    <a:pt x="638089" y="1200495"/>
                  </a:lnTo>
                  <a:cubicBezTo>
                    <a:pt x="637669" y="1200915"/>
                    <a:pt x="638089" y="1200818"/>
                    <a:pt x="638251" y="1200915"/>
                  </a:cubicBezTo>
                  <a:lnTo>
                    <a:pt x="638510" y="1201562"/>
                  </a:lnTo>
                  <a:lnTo>
                    <a:pt x="636181" y="1202824"/>
                  </a:lnTo>
                  <a:lnTo>
                    <a:pt x="636116" y="1202824"/>
                  </a:lnTo>
                  <a:cubicBezTo>
                    <a:pt x="636278" y="1202727"/>
                    <a:pt x="636343" y="1202727"/>
                    <a:pt x="636504" y="1202662"/>
                  </a:cubicBezTo>
                  <a:cubicBezTo>
                    <a:pt x="637281" y="1202403"/>
                    <a:pt x="637345" y="1202403"/>
                    <a:pt x="637022" y="1202824"/>
                  </a:cubicBezTo>
                  <a:cubicBezTo>
                    <a:pt x="636601" y="1203309"/>
                    <a:pt x="636698" y="1203632"/>
                    <a:pt x="637281" y="1203729"/>
                  </a:cubicBezTo>
                  <a:cubicBezTo>
                    <a:pt x="637345" y="1203729"/>
                    <a:pt x="637766" y="1203567"/>
                    <a:pt x="637927" y="1203567"/>
                  </a:cubicBezTo>
                  <a:cubicBezTo>
                    <a:pt x="638024" y="1203567"/>
                    <a:pt x="637927" y="1203729"/>
                    <a:pt x="638024" y="1203729"/>
                  </a:cubicBezTo>
                  <a:cubicBezTo>
                    <a:pt x="638510" y="1203632"/>
                    <a:pt x="637345" y="1204376"/>
                    <a:pt x="638251" y="1204053"/>
                  </a:cubicBezTo>
                  <a:cubicBezTo>
                    <a:pt x="637927" y="1204376"/>
                    <a:pt x="638833" y="1204053"/>
                    <a:pt x="638251" y="1204538"/>
                  </a:cubicBezTo>
                  <a:cubicBezTo>
                    <a:pt x="638510" y="1204732"/>
                    <a:pt x="638768" y="1204958"/>
                    <a:pt x="639092" y="1205055"/>
                  </a:cubicBezTo>
                  <a:cubicBezTo>
                    <a:pt x="639253" y="1205120"/>
                    <a:pt x="639415" y="1205055"/>
                    <a:pt x="639092" y="1205281"/>
                  </a:cubicBezTo>
                  <a:cubicBezTo>
                    <a:pt x="638995" y="1205379"/>
                    <a:pt x="638930" y="1205476"/>
                    <a:pt x="638995" y="1205476"/>
                  </a:cubicBezTo>
                  <a:cubicBezTo>
                    <a:pt x="639674" y="1205379"/>
                    <a:pt x="639092" y="1205961"/>
                    <a:pt x="639415" y="1206219"/>
                  </a:cubicBezTo>
                  <a:cubicBezTo>
                    <a:pt x="639577" y="1206219"/>
                    <a:pt x="639674" y="1206219"/>
                    <a:pt x="639836" y="1206219"/>
                  </a:cubicBezTo>
                  <a:lnTo>
                    <a:pt x="639997" y="1207028"/>
                  </a:lnTo>
                  <a:cubicBezTo>
                    <a:pt x="639933" y="1207125"/>
                    <a:pt x="639836" y="1207125"/>
                    <a:pt x="639674" y="1207190"/>
                  </a:cubicBezTo>
                  <a:cubicBezTo>
                    <a:pt x="639577" y="1207351"/>
                    <a:pt x="639738" y="1207287"/>
                    <a:pt x="639997" y="1207190"/>
                  </a:cubicBezTo>
                  <a:cubicBezTo>
                    <a:pt x="641000" y="1212170"/>
                    <a:pt x="641162" y="1216892"/>
                    <a:pt x="641420" y="1222099"/>
                  </a:cubicBezTo>
                  <a:lnTo>
                    <a:pt x="641323" y="1222196"/>
                  </a:lnTo>
                  <a:cubicBezTo>
                    <a:pt x="640838" y="1222519"/>
                    <a:pt x="640418" y="1222940"/>
                    <a:pt x="640094" y="1223263"/>
                  </a:cubicBezTo>
                  <a:cubicBezTo>
                    <a:pt x="639933" y="1223166"/>
                    <a:pt x="639577" y="1223360"/>
                    <a:pt x="639092" y="1223586"/>
                  </a:cubicBezTo>
                  <a:cubicBezTo>
                    <a:pt x="638251" y="1224104"/>
                    <a:pt x="637669" y="1224492"/>
                    <a:pt x="637281" y="1225074"/>
                  </a:cubicBezTo>
                  <a:cubicBezTo>
                    <a:pt x="638024" y="1224654"/>
                    <a:pt x="638768" y="1224330"/>
                    <a:pt x="639512" y="1224007"/>
                  </a:cubicBezTo>
                  <a:cubicBezTo>
                    <a:pt x="639156" y="1224427"/>
                    <a:pt x="638251" y="1225074"/>
                    <a:pt x="638510" y="1225236"/>
                  </a:cubicBezTo>
                  <a:cubicBezTo>
                    <a:pt x="637927" y="1225656"/>
                    <a:pt x="637442" y="1226077"/>
                    <a:pt x="636860" y="1226562"/>
                  </a:cubicBezTo>
                  <a:cubicBezTo>
                    <a:pt x="635793" y="1227144"/>
                    <a:pt x="634693" y="1227726"/>
                    <a:pt x="633723" y="1228308"/>
                  </a:cubicBezTo>
                  <a:lnTo>
                    <a:pt x="633788" y="1228244"/>
                  </a:lnTo>
                  <a:cubicBezTo>
                    <a:pt x="633723" y="1228244"/>
                    <a:pt x="633529" y="1228244"/>
                    <a:pt x="633464" y="1228405"/>
                  </a:cubicBezTo>
                  <a:cubicBezTo>
                    <a:pt x="633464" y="1228147"/>
                    <a:pt x="633464" y="1227985"/>
                    <a:pt x="632785" y="1228470"/>
                  </a:cubicBezTo>
                  <a:cubicBezTo>
                    <a:pt x="632947" y="1228470"/>
                    <a:pt x="633141" y="1228470"/>
                    <a:pt x="633464" y="1228405"/>
                  </a:cubicBezTo>
                  <a:cubicBezTo>
                    <a:pt x="633464" y="1228405"/>
                    <a:pt x="633464" y="1228405"/>
                    <a:pt x="633464" y="1228470"/>
                  </a:cubicBezTo>
                  <a:cubicBezTo>
                    <a:pt x="632785" y="1228793"/>
                    <a:pt x="632138" y="1229052"/>
                    <a:pt x="631556" y="1229375"/>
                  </a:cubicBezTo>
                  <a:cubicBezTo>
                    <a:pt x="631298" y="1229214"/>
                    <a:pt x="631136" y="1228987"/>
                    <a:pt x="630974" y="1228729"/>
                  </a:cubicBezTo>
                  <a:lnTo>
                    <a:pt x="631136" y="1228470"/>
                  </a:lnTo>
                  <a:lnTo>
                    <a:pt x="630812" y="1228567"/>
                  </a:lnTo>
                  <a:lnTo>
                    <a:pt x="630651" y="1228308"/>
                  </a:lnTo>
                  <a:cubicBezTo>
                    <a:pt x="631556" y="1227500"/>
                    <a:pt x="631653" y="1227403"/>
                    <a:pt x="630715" y="1227726"/>
                  </a:cubicBezTo>
                  <a:cubicBezTo>
                    <a:pt x="630974" y="1227403"/>
                    <a:pt x="631233" y="1227079"/>
                    <a:pt x="631556" y="1226724"/>
                  </a:cubicBezTo>
                  <a:cubicBezTo>
                    <a:pt x="631395" y="1226724"/>
                    <a:pt x="631136" y="1226724"/>
                    <a:pt x="630974" y="1226724"/>
                  </a:cubicBezTo>
                  <a:cubicBezTo>
                    <a:pt x="630715" y="1226659"/>
                    <a:pt x="631233" y="1226174"/>
                    <a:pt x="631459" y="1225915"/>
                  </a:cubicBezTo>
                  <a:cubicBezTo>
                    <a:pt x="631880" y="1225753"/>
                    <a:pt x="632365" y="1225592"/>
                    <a:pt x="632623" y="1225171"/>
                  </a:cubicBezTo>
                  <a:cubicBezTo>
                    <a:pt x="632365" y="1225171"/>
                    <a:pt x="632041" y="1225171"/>
                    <a:pt x="631653" y="1225236"/>
                  </a:cubicBezTo>
                  <a:cubicBezTo>
                    <a:pt x="631556" y="1225236"/>
                    <a:pt x="631233" y="1225495"/>
                    <a:pt x="630715" y="1225753"/>
                  </a:cubicBezTo>
                  <a:cubicBezTo>
                    <a:pt x="631459" y="1225074"/>
                    <a:pt x="630554" y="1225009"/>
                    <a:pt x="632721" y="1224007"/>
                  </a:cubicBezTo>
                  <a:cubicBezTo>
                    <a:pt x="632138" y="1224169"/>
                    <a:pt x="631815" y="1224330"/>
                    <a:pt x="631556" y="1224330"/>
                  </a:cubicBezTo>
                  <a:cubicBezTo>
                    <a:pt x="631298" y="1224330"/>
                    <a:pt x="631233" y="1224330"/>
                    <a:pt x="631071" y="1224266"/>
                  </a:cubicBezTo>
                  <a:cubicBezTo>
                    <a:pt x="631556" y="1223845"/>
                    <a:pt x="632041" y="1223425"/>
                    <a:pt x="632721" y="1222940"/>
                  </a:cubicBezTo>
                  <a:cubicBezTo>
                    <a:pt x="632203" y="1223101"/>
                    <a:pt x="631880" y="1223101"/>
                    <a:pt x="631718" y="1223263"/>
                  </a:cubicBezTo>
                  <a:cubicBezTo>
                    <a:pt x="631136" y="1223586"/>
                    <a:pt x="630715" y="1223683"/>
                    <a:pt x="630392" y="1223748"/>
                  </a:cubicBezTo>
                  <a:lnTo>
                    <a:pt x="630230" y="1223586"/>
                  </a:lnTo>
                  <a:lnTo>
                    <a:pt x="631815" y="1222519"/>
                  </a:lnTo>
                  <a:cubicBezTo>
                    <a:pt x="631233" y="1222843"/>
                    <a:pt x="630554" y="1223101"/>
                    <a:pt x="629972" y="1223425"/>
                  </a:cubicBezTo>
                  <a:cubicBezTo>
                    <a:pt x="629810" y="1223360"/>
                    <a:pt x="629486" y="1223263"/>
                    <a:pt x="629163" y="1223166"/>
                  </a:cubicBezTo>
                  <a:cubicBezTo>
                    <a:pt x="629325" y="1223004"/>
                    <a:pt x="629228" y="1222940"/>
                    <a:pt x="628807" y="1223004"/>
                  </a:cubicBezTo>
                  <a:cubicBezTo>
                    <a:pt x="628743" y="1223004"/>
                    <a:pt x="628646" y="1223004"/>
                    <a:pt x="628581" y="1223004"/>
                  </a:cubicBezTo>
                  <a:lnTo>
                    <a:pt x="627740" y="1220773"/>
                  </a:lnTo>
                  <a:lnTo>
                    <a:pt x="627999" y="1220514"/>
                  </a:lnTo>
                  <a:cubicBezTo>
                    <a:pt x="627902" y="1220514"/>
                    <a:pt x="627837" y="1220611"/>
                    <a:pt x="627740" y="1220611"/>
                  </a:cubicBezTo>
                  <a:lnTo>
                    <a:pt x="627417" y="1219770"/>
                  </a:lnTo>
                  <a:cubicBezTo>
                    <a:pt x="627417" y="1219544"/>
                    <a:pt x="627320" y="1219220"/>
                    <a:pt x="627320" y="1219026"/>
                  </a:cubicBezTo>
                  <a:lnTo>
                    <a:pt x="627417" y="1218962"/>
                  </a:lnTo>
                  <a:cubicBezTo>
                    <a:pt x="627514" y="1218865"/>
                    <a:pt x="627417" y="1218865"/>
                    <a:pt x="627514" y="1218800"/>
                  </a:cubicBezTo>
                  <a:lnTo>
                    <a:pt x="627320" y="1218865"/>
                  </a:lnTo>
                  <a:cubicBezTo>
                    <a:pt x="627158" y="1218121"/>
                    <a:pt x="626931" y="1217474"/>
                    <a:pt x="626511" y="1216795"/>
                  </a:cubicBezTo>
                  <a:cubicBezTo>
                    <a:pt x="626252" y="1215566"/>
                    <a:pt x="626091" y="1214305"/>
                    <a:pt x="626091" y="1213011"/>
                  </a:cubicBezTo>
                  <a:cubicBezTo>
                    <a:pt x="626673" y="1212332"/>
                    <a:pt x="626931" y="1211685"/>
                    <a:pt x="626737" y="1211265"/>
                  </a:cubicBezTo>
                  <a:cubicBezTo>
                    <a:pt x="625508" y="1208354"/>
                    <a:pt x="624862" y="1205217"/>
                    <a:pt x="620884" y="1204635"/>
                  </a:cubicBezTo>
                  <a:cubicBezTo>
                    <a:pt x="620787" y="1204635"/>
                    <a:pt x="620722" y="1204635"/>
                    <a:pt x="620625" y="1204635"/>
                  </a:cubicBezTo>
                  <a:cubicBezTo>
                    <a:pt x="620787" y="1204473"/>
                    <a:pt x="620948" y="1204376"/>
                    <a:pt x="621110" y="1204150"/>
                  </a:cubicBezTo>
                  <a:cubicBezTo>
                    <a:pt x="620884" y="1204311"/>
                    <a:pt x="620722" y="1204376"/>
                    <a:pt x="620528" y="1204538"/>
                  </a:cubicBezTo>
                  <a:lnTo>
                    <a:pt x="620528" y="1204311"/>
                  </a:lnTo>
                  <a:lnTo>
                    <a:pt x="620787" y="1204053"/>
                  </a:lnTo>
                  <a:cubicBezTo>
                    <a:pt x="620722" y="1204053"/>
                    <a:pt x="620625" y="1204150"/>
                    <a:pt x="620528" y="1204150"/>
                  </a:cubicBezTo>
                  <a:cubicBezTo>
                    <a:pt x="620528" y="1203794"/>
                    <a:pt x="620528" y="1203470"/>
                    <a:pt x="620463" y="1203147"/>
                  </a:cubicBezTo>
                  <a:lnTo>
                    <a:pt x="620722" y="1202985"/>
                  </a:lnTo>
                  <a:cubicBezTo>
                    <a:pt x="620787" y="1202888"/>
                    <a:pt x="620787" y="1202824"/>
                    <a:pt x="620884" y="1202662"/>
                  </a:cubicBezTo>
                  <a:cubicBezTo>
                    <a:pt x="620948" y="1202565"/>
                    <a:pt x="621045" y="1202468"/>
                    <a:pt x="621110" y="1202403"/>
                  </a:cubicBezTo>
                  <a:cubicBezTo>
                    <a:pt x="620948" y="1202468"/>
                    <a:pt x="620787" y="1202468"/>
                    <a:pt x="620722" y="1202565"/>
                  </a:cubicBezTo>
                  <a:lnTo>
                    <a:pt x="620463" y="1202824"/>
                  </a:lnTo>
                  <a:cubicBezTo>
                    <a:pt x="620463" y="1202565"/>
                    <a:pt x="620366" y="1202306"/>
                    <a:pt x="620302" y="1202144"/>
                  </a:cubicBezTo>
                  <a:lnTo>
                    <a:pt x="620463" y="1201983"/>
                  </a:lnTo>
                  <a:cubicBezTo>
                    <a:pt x="620722" y="1201724"/>
                    <a:pt x="620722" y="1201724"/>
                    <a:pt x="620625" y="1201498"/>
                  </a:cubicBezTo>
                  <a:cubicBezTo>
                    <a:pt x="620366" y="1201659"/>
                    <a:pt x="620302" y="1201724"/>
                    <a:pt x="620140" y="1201886"/>
                  </a:cubicBezTo>
                  <a:cubicBezTo>
                    <a:pt x="620043" y="1201659"/>
                    <a:pt x="619881" y="1201401"/>
                    <a:pt x="619719" y="1201239"/>
                  </a:cubicBezTo>
                  <a:cubicBezTo>
                    <a:pt x="619881" y="1201077"/>
                    <a:pt x="619946" y="1200980"/>
                    <a:pt x="620140" y="1200818"/>
                  </a:cubicBezTo>
                  <a:lnTo>
                    <a:pt x="619719" y="1201142"/>
                  </a:lnTo>
                  <a:cubicBezTo>
                    <a:pt x="619299" y="1200657"/>
                    <a:pt x="618652" y="1200398"/>
                    <a:pt x="617714" y="1200398"/>
                  </a:cubicBezTo>
                  <a:cubicBezTo>
                    <a:pt x="617229" y="1199816"/>
                    <a:pt x="616744" y="1199266"/>
                    <a:pt x="616162" y="1198749"/>
                  </a:cubicBezTo>
                  <a:cubicBezTo>
                    <a:pt x="616162" y="1198587"/>
                    <a:pt x="616162" y="1198425"/>
                    <a:pt x="616065" y="1198425"/>
                  </a:cubicBezTo>
                  <a:cubicBezTo>
                    <a:pt x="616000" y="1198425"/>
                    <a:pt x="615903" y="1198425"/>
                    <a:pt x="615806" y="1198522"/>
                  </a:cubicBezTo>
                  <a:lnTo>
                    <a:pt x="615742" y="1198425"/>
                  </a:lnTo>
                  <a:cubicBezTo>
                    <a:pt x="615806" y="1198328"/>
                    <a:pt x="615806" y="1198264"/>
                    <a:pt x="615645" y="1198328"/>
                  </a:cubicBezTo>
                  <a:lnTo>
                    <a:pt x="614836" y="1197746"/>
                  </a:lnTo>
                  <a:cubicBezTo>
                    <a:pt x="615095" y="1197358"/>
                    <a:pt x="615418" y="1196938"/>
                    <a:pt x="615645" y="1196517"/>
                  </a:cubicBezTo>
                  <a:cubicBezTo>
                    <a:pt x="615418" y="1196679"/>
                    <a:pt x="615256" y="1196841"/>
                    <a:pt x="615159" y="1197002"/>
                  </a:cubicBezTo>
                  <a:cubicBezTo>
                    <a:pt x="615095" y="1197261"/>
                    <a:pt x="614901" y="1197520"/>
                    <a:pt x="614836" y="1197746"/>
                  </a:cubicBezTo>
                  <a:cubicBezTo>
                    <a:pt x="614254" y="1197358"/>
                    <a:pt x="613575" y="1197002"/>
                    <a:pt x="612928" y="1196841"/>
                  </a:cubicBezTo>
                  <a:cubicBezTo>
                    <a:pt x="613090" y="1196614"/>
                    <a:pt x="613187" y="1196355"/>
                    <a:pt x="613348" y="1195935"/>
                  </a:cubicBezTo>
                  <a:cubicBezTo>
                    <a:pt x="613187" y="1196258"/>
                    <a:pt x="613025" y="1196517"/>
                    <a:pt x="612831" y="1196776"/>
                  </a:cubicBezTo>
                  <a:cubicBezTo>
                    <a:pt x="612184" y="1196517"/>
                    <a:pt x="611440" y="1196517"/>
                    <a:pt x="610696" y="1196614"/>
                  </a:cubicBezTo>
                  <a:cubicBezTo>
                    <a:pt x="610761" y="1196355"/>
                    <a:pt x="610761" y="1196032"/>
                    <a:pt x="610858" y="1195773"/>
                  </a:cubicBezTo>
                  <a:cubicBezTo>
                    <a:pt x="610761" y="1196097"/>
                    <a:pt x="610696" y="1196355"/>
                    <a:pt x="610599" y="1196614"/>
                  </a:cubicBezTo>
                  <a:lnTo>
                    <a:pt x="610599" y="1196679"/>
                  </a:lnTo>
                  <a:lnTo>
                    <a:pt x="610276" y="1196776"/>
                  </a:lnTo>
                  <a:lnTo>
                    <a:pt x="610276" y="1196841"/>
                  </a:lnTo>
                  <a:lnTo>
                    <a:pt x="610114" y="1196841"/>
                  </a:lnTo>
                  <a:cubicBezTo>
                    <a:pt x="610114" y="1196679"/>
                    <a:pt x="610114" y="1196452"/>
                    <a:pt x="610017" y="1196355"/>
                  </a:cubicBezTo>
                  <a:cubicBezTo>
                    <a:pt x="609953" y="1196194"/>
                    <a:pt x="609855" y="1195870"/>
                    <a:pt x="609791" y="1195612"/>
                  </a:cubicBezTo>
                  <a:cubicBezTo>
                    <a:pt x="609791" y="1195515"/>
                    <a:pt x="609791" y="1195353"/>
                    <a:pt x="609791" y="1195288"/>
                  </a:cubicBezTo>
                  <a:lnTo>
                    <a:pt x="609694" y="1195288"/>
                  </a:lnTo>
                  <a:lnTo>
                    <a:pt x="609694" y="1195515"/>
                  </a:lnTo>
                  <a:cubicBezTo>
                    <a:pt x="609694" y="1195870"/>
                    <a:pt x="609597" y="1196097"/>
                    <a:pt x="609597" y="1196614"/>
                  </a:cubicBezTo>
                  <a:cubicBezTo>
                    <a:pt x="609532" y="1196614"/>
                    <a:pt x="609435" y="1196938"/>
                    <a:pt x="609370" y="1197002"/>
                  </a:cubicBezTo>
                  <a:cubicBezTo>
                    <a:pt x="609370" y="1197002"/>
                    <a:pt x="609273" y="1196938"/>
                    <a:pt x="609370" y="1196517"/>
                  </a:cubicBezTo>
                  <a:cubicBezTo>
                    <a:pt x="609370" y="1196452"/>
                    <a:pt x="609273" y="1196452"/>
                    <a:pt x="609273" y="1196452"/>
                  </a:cubicBezTo>
                  <a:lnTo>
                    <a:pt x="609209" y="1196517"/>
                  </a:lnTo>
                  <a:cubicBezTo>
                    <a:pt x="609209" y="1196517"/>
                    <a:pt x="609209" y="1196776"/>
                    <a:pt x="609209" y="1197002"/>
                  </a:cubicBezTo>
                  <a:lnTo>
                    <a:pt x="609209" y="1197099"/>
                  </a:lnTo>
                  <a:lnTo>
                    <a:pt x="609112" y="1197099"/>
                  </a:lnTo>
                  <a:cubicBezTo>
                    <a:pt x="609112" y="1197002"/>
                    <a:pt x="609112" y="1196776"/>
                    <a:pt x="609112" y="1196776"/>
                  </a:cubicBezTo>
                  <a:cubicBezTo>
                    <a:pt x="609209" y="1196679"/>
                    <a:pt x="609209" y="1196614"/>
                    <a:pt x="609209" y="1196517"/>
                  </a:cubicBezTo>
                  <a:cubicBezTo>
                    <a:pt x="609112" y="1196679"/>
                    <a:pt x="609047" y="1197002"/>
                    <a:pt x="608950" y="1196679"/>
                  </a:cubicBezTo>
                  <a:cubicBezTo>
                    <a:pt x="608950" y="1196194"/>
                    <a:pt x="608788" y="1196517"/>
                    <a:pt x="608691" y="1196679"/>
                  </a:cubicBezTo>
                  <a:cubicBezTo>
                    <a:pt x="608530" y="1197002"/>
                    <a:pt x="608691" y="1195773"/>
                    <a:pt x="608627" y="1195676"/>
                  </a:cubicBezTo>
                  <a:cubicBezTo>
                    <a:pt x="608530" y="1196194"/>
                    <a:pt x="608368" y="1197002"/>
                    <a:pt x="608206" y="1197002"/>
                  </a:cubicBezTo>
                  <a:cubicBezTo>
                    <a:pt x="608206" y="1196776"/>
                    <a:pt x="608206" y="1196517"/>
                    <a:pt x="608206" y="1196194"/>
                  </a:cubicBezTo>
                  <a:lnTo>
                    <a:pt x="607883" y="1197099"/>
                  </a:lnTo>
                  <a:cubicBezTo>
                    <a:pt x="607883" y="1196938"/>
                    <a:pt x="607786" y="1196679"/>
                    <a:pt x="607786" y="1196614"/>
                  </a:cubicBezTo>
                  <a:cubicBezTo>
                    <a:pt x="607721" y="1196355"/>
                    <a:pt x="607624" y="1197746"/>
                    <a:pt x="607527" y="1196841"/>
                  </a:cubicBezTo>
                  <a:cubicBezTo>
                    <a:pt x="607527" y="1196517"/>
                    <a:pt x="607365" y="1196679"/>
                    <a:pt x="607301" y="1196614"/>
                  </a:cubicBezTo>
                  <a:lnTo>
                    <a:pt x="607204" y="1196614"/>
                  </a:lnTo>
                  <a:cubicBezTo>
                    <a:pt x="607204" y="1196841"/>
                    <a:pt x="607204" y="1197002"/>
                    <a:pt x="607139" y="1197261"/>
                  </a:cubicBezTo>
                  <a:lnTo>
                    <a:pt x="606621" y="1196841"/>
                  </a:lnTo>
                  <a:cubicBezTo>
                    <a:pt x="606621" y="1196517"/>
                    <a:pt x="606557" y="1196097"/>
                    <a:pt x="606460" y="1195612"/>
                  </a:cubicBezTo>
                  <a:cubicBezTo>
                    <a:pt x="606460" y="1196032"/>
                    <a:pt x="606395" y="1196355"/>
                    <a:pt x="606395" y="1196776"/>
                  </a:cubicBezTo>
                  <a:cubicBezTo>
                    <a:pt x="606298" y="1196452"/>
                    <a:pt x="606233" y="1196097"/>
                    <a:pt x="606136" y="1195612"/>
                  </a:cubicBezTo>
                  <a:cubicBezTo>
                    <a:pt x="606136" y="1195935"/>
                    <a:pt x="606136" y="1196194"/>
                    <a:pt x="606136" y="1196452"/>
                  </a:cubicBezTo>
                  <a:cubicBezTo>
                    <a:pt x="606039" y="1196517"/>
                    <a:pt x="605878" y="1196679"/>
                    <a:pt x="605813" y="1196776"/>
                  </a:cubicBezTo>
                  <a:cubicBezTo>
                    <a:pt x="605716" y="1196776"/>
                    <a:pt x="605651" y="1196679"/>
                    <a:pt x="605716" y="1197196"/>
                  </a:cubicBezTo>
                  <a:lnTo>
                    <a:pt x="605651" y="1197196"/>
                  </a:lnTo>
                  <a:cubicBezTo>
                    <a:pt x="605554" y="1196097"/>
                    <a:pt x="605457" y="1196517"/>
                    <a:pt x="605392" y="1196776"/>
                  </a:cubicBezTo>
                  <a:lnTo>
                    <a:pt x="605295" y="1197099"/>
                  </a:lnTo>
                  <a:cubicBezTo>
                    <a:pt x="605069" y="1197002"/>
                    <a:pt x="604907" y="1196938"/>
                    <a:pt x="604649" y="1196938"/>
                  </a:cubicBezTo>
                  <a:cubicBezTo>
                    <a:pt x="603905" y="1196841"/>
                    <a:pt x="603064" y="1196938"/>
                    <a:pt x="602320" y="1197099"/>
                  </a:cubicBezTo>
                  <a:cubicBezTo>
                    <a:pt x="602158" y="1196679"/>
                    <a:pt x="602094" y="1196841"/>
                    <a:pt x="601997" y="1196194"/>
                  </a:cubicBezTo>
                  <a:cubicBezTo>
                    <a:pt x="602094" y="1196517"/>
                    <a:pt x="602094" y="1196841"/>
                    <a:pt x="602094" y="1197099"/>
                  </a:cubicBezTo>
                  <a:lnTo>
                    <a:pt x="601900" y="1197196"/>
                  </a:lnTo>
                  <a:lnTo>
                    <a:pt x="601835" y="1196938"/>
                  </a:lnTo>
                  <a:lnTo>
                    <a:pt x="601835" y="1197196"/>
                  </a:lnTo>
                  <a:lnTo>
                    <a:pt x="601738" y="1197196"/>
                  </a:lnTo>
                  <a:lnTo>
                    <a:pt x="601156" y="1197099"/>
                  </a:lnTo>
                  <a:cubicBezTo>
                    <a:pt x="600832" y="1196097"/>
                    <a:pt x="600606" y="1196097"/>
                    <a:pt x="600089" y="1194932"/>
                  </a:cubicBezTo>
                  <a:cubicBezTo>
                    <a:pt x="600347" y="1195870"/>
                    <a:pt x="600509" y="1196355"/>
                    <a:pt x="600671" y="1197002"/>
                  </a:cubicBezTo>
                  <a:cubicBezTo>
                    <a:pt x="600412" y="1196517"/>
                    <a:pt x="600186" y="1196097"/>
                    <a:pt x="599927" y="1195773"/>
                  </a:cubicBezTo>
                  <a:lnTo>
                    <a:pt x="599927" y="1195870"/>
                  </a:lnTo>
                  <a:cubicBezTo>
                    <a:pt x="600250" y="1196938"/>
                    <a:pt x="599765" y="1196097"/>
                    <a:pt x="599830" y="1196679"/>
                  </a:cubicBezTo>
                  <a:cubicBezTo>
                    <a:pt x="599830" y="1196679"/>
                    <a:pt x="599765" y="1196679"/>
                    <a:pt x="599765" y="1196614"/>
                  </a:cubicBezTo>
                  <a:cubicBezTo>
                    <a:pt x="599506" y="1196258"/>
                    <a:pt x="599183" y="1195935"/>
                    <a:pt x="598924" y="1195612"/>
                  </a:cubicBezTo>
                  <a:lnTo>
                    <a:pt x="598698" y="1196841"/>
                  </a:lnTo>
                  <a:lnTo>
                    <a:pt x="598342" y="1196841"/>
                  </a:lnTo>
                  <a:cubicBezTo>
                    <a:pt x="598019" y="1196032"/>
                    <a:pt x="598116" y="1196517"/>
                    <a:pt x="598019" y="1196614"/>
                  </a:cubicBezTo>
                  <a:cubicBezTo>
                    <a:pt x="597954" y="1196679"/>
                    <a:pt x="597695" y="1196614"/>
                    <a:pt x="597534" y="1196517"/>
                  </a:cubicBezTo>
                  <a:cubicBezTo>
                    <a:pt x="597437" y="1196258"/>
                    <a:pt x="597275" y="1196032"/>
                    <a:pt x="597178" y="1195676"/>
                  </a:cubicBezTo>
                  <a:cubicBezTo>
                    <a:pt x="597016" y="1195676"/>
                    <a:pt x="597178" y="1196517"/>
                    <a:pt x="596790" y="1195773"/>
                  </a:cubicBezTo>
                  <a:cubicBezTo>
                    <a:pt x="596790" y="1195676"/>
                    <a:pt x="596693" y="1195870"/>
                    <a:pt x="596854" y="1196355"/>
                  </a:cubicBezTo>
                  <a:lnTo>
                    <a:pt x="597016" y="1196776"/>
                  </a:lnTo>
                  <a:cubicBezTo>
                    <a:pt x="596951" y="1196679"/>
                    <a:pt x="596854" y="1196614"/>
                    <a:pt x="596854" y="1196614"/>
                  </a:cubicBezTo>
                  <a:cubicBezTo>
                    <a:pt x="596628" y="1195870"/>
                    <a:pt x="596466" y="1196032"/>
                    <a:pt x="596208" y="1195515"/>
                  </a:cubicBezTo>
                  <a:cubicBezTo>
                    <a:pt x="596272" y="1195870"/>
                    <a:pt x="596369" y="1196194"/>
                    <a:pt x="596466" y="1196614"/>
                  </a:cubicBezTo>
                  <a:cubicBezTo>
                    <a:pt x="596208" y="1196776"/>
                    <a:pt x="595787" y="1196355"/>
                    <a:pt x="595205" y="1195450"/>
                  </a:cubicBezTo>
                  <a:cubicBezTo>
                    <a:pt x="595464" y="1196452"/>
                    <a:pt x="595464" y="1196938"/>
                    <a:pt x="595367" y="1197099"/>
                  </a:cubicBezTo>
                  <a:lnTo>
                    <a:pt x="595108" y="1197196"/>
                  </a:lnTo>
                  <a:cubicBezTo>
                    <a:pt x="595043" y="1197196"/>
                    <a:pt x="594946" y="1197099"/>
                    <a:pt x="594785" y="1197002"/>
                  </a:cubicBezTo>
                  <a:cubicBezTo>
                    <a:pt x="594623" y="1196841"/>
                    <a:pt x="594720" y="1197002"/>
                    <a:pt x="594720" y="1197196"/>
                  </a:cubicBezTo>
                  <a:lnTo>
                    <a:pt x="594720" y="1197261"/>
                  </a:lnTo>
                  <a:lnTo>
                    <a:pt x="593814" y="1197520"/>
                  </a:lnTo>
                  <a:cubicBezTo>
                    <a:pt x="593717" y="1197358"/>
                    <a:pt x="593620" y="1197196"/>
                    <a:pt x="593459" y="1197002"/>
                  </a:cubicBezTo>
                  <a:cubicBezTo>
                    <a:pt x="593556" y="1197261"/>
                    <a:pt x="593556" y="1197423"/>
                    <a:pt x="593620" y="1197584"/>
                  </a:cubicBezTo>
                  <a:cubicBezTo>
                    <a:pt x="592974" y="1197746"/>
                    <a:pt x="592327" y="1198102"/>
                    <a:pt x="591648" y="1198425"/>
                  </a:cubicBezTo>
                  <a:cubicBezTo>
                    <a:pt x="591486" y="1198264"/>
                    <a:pt x="591324" y="1198328"/>
                    <a:pt x="591227" y="1198425"/>
                  </a:cubicBezTo>
                  <a:cubicBezTo>
                    <a:pt x="591162" y="1198587"/>
                    <a:pt x="590968" y="1198522"/>
                    <a:pt x="590645" y="1197940"/>
                  </a:cubicBezTo>
                  <a:cubicBezTo>
                    <a:pt x="590483" y="1197681"/>
                    <a:pt x="590322" y="1197358"/>
                    <a:pt x="590160" y="1197002"/>
                  </a:cubicBezTo>
                  <a:lnTo>
                    <a:pt x="589739" y="1196841"/>
                  </a:lnTo>
                  <a:cubicBezTo>
                    <a:pt x="589578" y="1196517"/>
                    <a:pt x="589416" y="1196194"/>
                    <a:pt x="589093" y="1195676"/>
                  </a:cubicBezTo>
                  <a:cubicBezTo>
                    <a:pt x="589157" y="1196032"/>
                    <a:pt x="589157" y="1196194"/>
                    <a:pt x="589254" y="1196355"/>
                  </a:cubicBezTo>
                  <a:cubicBezTo>
                    <a:pt x="589836" y="1197358"/>
                    <a:pt x="589739" y="1197358"/>
                    <a:pt x="589739" y="1197681"/>
                  </a:cubicBezTo>
                  <a:cubicBezTo>
                    <a:pt x="589739" y="1197940"/>
                    <a:pt x="589416" y="1197584"/>
                    <a:pt x="589578" y="1198166"/>
                  </a:cubicBezTo>
                  <a:cubicBezTo>
                    <a:pt x="589675" y="1198425"/>
                    <a:pt x="589416" y="1198328"/>
                    <a:pt x="589254" y="1198328"/>
                  </a:cubicBezTo>
                  <a:cubicBezTo>
                    <a:pt x="588996" y="1198328"/>
                    <a:pt x="588737" y="1198328"/>
                    <a:pt x="588737" y="1198684"/>
                  </a:cubicBezTo>
                  <a:lnTo>
                    <a:pt x="588737" y="1198749"/>
                  </a:lnTo>
                  <a:cubicBezTo>
                    <a:pt x="588737" y="1198846"/>
                    <a:pt x="588737" y="1199007"/>
                    <a:pt x="588737" y="1199169"/>
                  </a:cubicBezTo>
                  <a:cubicBezTo>
                    <a:pt x="588575" y="1198846"/>
                    <a:pt x="588510" y="1198684"/>
                    <a:pt x="588413" y="1198522"/>
                  </a:cubicBezTo>
                  <a:cubicBezTo>
                    <a:pt x="588349" y="1198328"/>
                    <a:pt x="588252" y="1198166"/>
                    <a:pt x="588187" y="1197940"/>
                  </a:cubicBezTo>
                  <a:cubicBezTo>
                    <a:pt x="587767" y="1197584"/>
                    <a:pt x="587831" y="1197746"/>
                    <a:pt x="587831" y="1198005"/>
                  </a:cubicBezTo>
                  <a:cubicBezTo>
                    <a:pt x="587831" y="1198166"/>
                    <a:pt x="587993" y="1198684"/>
                    <a:pt x="587508" y="1198102"/>
                  </a:cubicBezTo>
                  <a:cubicBezTo>
                    <a:pt x="587508" y="1198166"/>
                    <a:pt x="587508" y="1198264"/>
                    <a:pt x="587508" y="1198425"/>
                  </a:cubicBezTo>
                  <a:cubicBezTo>
                    <a:pt x="587670" y="1199007"/>
                    <a:pt x="587831" y="1199492"/>
                    <a:pt x="587508" y="1199492"/>
                  </a:cubicBezTo>
                  <a:cubicBezTo>
                    <a:pt x="587023" y="1199492"/>
                    <a:pt x="586829" y="1200010"/>
                    <a:pt x="586279" y="1199913"/>
                  </a:cubicBezTo>
                  <a:cubicBezTo>
                    <a:pt x="585762" y="1199816"/>
                    <a:pt x="585859" y="1199913"/>
                    <a:pt x="585115" y="1199266"/>
                  </a:cubicBezTo>
                  <a:cubicBezTo>
                    <a:pt x="585276" y="1199589"/>
                    <a:pt x="585535" y="1200010"/>
                    <a:pt x="585535" y="1200172"/>
                  </a:cubicBezTo>
                  <a:cubicBezTo>
                    <a:pt x="585535" y="1200333"/>
                    <a:pt x="585341" y="1200236"/>
                    <a:pt x="585179" y="1200333"/>
                  </a:cubicBezTo>
                  <a:cubicBezTo>
                    <a:pt x="585115" y="1200398"/>
                    <a:pt x="584856" y="1200236"/>
                    <a:pt x="584953" y="1200657"/>
                  </a:cubicBezTo>
                  <a:cubicBezTo>
                    <a:pt x="585018" y="1200818"/>
                    <a:pt x="584533" y="1200398"/>
                    <a:pt x="584533" y="1200592"/>
                  </a:cubicBezTo>
                  <a:cubicBezTo>
                    <a:pt x="584597" y="1200818"/>
                    <a:pt x="584436" y="1200754"/>
                    <a:pt x="584274" y="1200818"/>
                  </a:cubicBezTo>
                  <a:cubicBezTo>
                    <a:pt x="584047" y="1200915"/>
                    <a:pt x="583692" y="1200915"/>
                    <a:pt x="583465" y="1200980"/>
                  </a:cubicBezTo>
                  <a:cubicBezTo>
                    <a:pt x="583271" y="1201077"/>
                    <a:pt x="583045" y="1200915"/>
                    <a:pt x="583045" y="1201239"/>
                  </a:cubicBezTo>
                  <a:cubicBezTo>
                    <a:pt x="583045" y="1201401"/>
                    <a:pt x="582527" y="1200980"/>
                    <a:pt x="582786" y="1201401"/>
                  </a:cubicBezTo>
                  <a:cubicBezTo>
                    <a:pt x="582883" y="1201562"/>
                    <a:pt x="582689" y="1201562"/>
                    <a:pt x="582527" y="1201498"/>
                  </a:cubicBezTo>
                  <a:cubicBezTo>
                    <a:pt x="581784" y="1200915"/>
                    <a:pt x="581881" y="1201401"/>
                    <a:pt x="581978" y="1201821"/>
                  </a:cubicBezTo>
                  <a:cubicBezTo>
                    <a:pt x="581978" y="1201886"/>
                    <a:pt x="581978" y="1201983"/>
                    <a:pt x="581881" y="1201983"/>
                  </a:cubicBezTo>
                  <a:cubicBezTo>
                    <a:pt x="580975" y="1201239"/>
                    <a:pt x="581395" y="1202080"/>
                    <a:pt x="581395" y="1202241"/>
                  </a:cubicBezTo>
                  <a:cubicBezTo>
                    <a:pt x="581298" y="1202403"/>
                    <a:pt x="581298" y="1202565"/>
                    <a:pt x="581040" y="1202468"/>
                  </a:cubicBezTo>
                  <a:cubicBezTo>
                    <a:pt x="580878" y="1202403"/>
                    <a:pt x="580716" y="1202306"/>
                    <a:pt x="580878" y="1202662"/>
                  </a:cubicBezTo>
                  <a:cubicBezTo>
                    <a:pt x="580975" y="1202824"/>
                    <a:pt x="580975" y="1202888"/>
                    <a:pt x="580813" y="1202888"/>
                  </a:cubicBezTo>
                  <a:cubicBezTo>
                    <a:pt x="580231" y="1202888"/>
                    <a:pt x="580619" y="1203794"/>
                    <a:pt x="580134" y="1203794"/>
                  </a:cubicBezTo>
                  <a:cubicBezTo>
                    <a:pt x="580619" y="1204732"/>
                    <a:pt x="580070" y="1204473"/>
                    <a:pt x="579811" y="1204635"/>
                  </a:cubicBezTo>
                  <a:cubicBezTo>
                    <a:pt x="579811" y="1204635"/>
                    <a:pt x="579811" y="1204732"/>
                    <a:pt x="579811" y="1204796"/>
                  </a:cubicBezTo>
                  <a:cubicBezTo>
                    <a:pt x="579972" y="1205055"/>
                    <a:pt x="579972" y="1205120"/>
                    <a:pt x="579972" y="1205217"/>
                  </a:cubicBezTo>
                  <a:lnTo>
                    <a:pt x="580458" y="1205702"/>
                  </a:lnTo>
                  <a:lnTo>
                    <a:pt x="580296" y="1205799"/>
                  </a:lnTo>
                  <a:lnTo>
                    <a:pt x="579714" y="1205379"/>
                  </a:lnTo>
                  <a:lnTo>
                    <a:pt x="579714" y="1205637"/>
                  </a:lnTo>
                  <a:cubicBezTo>
                    <a:pt x="579390" y="1205379"/>
                    <a:pt x="579714" y="1205799"/>
                    <a:pt x="579229" y="1205476"/>
                  </a:cubicBezTo>
                  <a:cubicBezTo>
                    <a:pt x="579487" y="1205864"/>
                    <a:pt x="579552" y="1206025"/>
                    <a:pt x="579714" y="1206219"/>
                  </a:cubicBezTo>
                  <a:lnTo>
                    <a:pt x="579390" y="1206446"/>
                  </a:lnTo>
                  <a:cubicBezTo>
                    <a:pt x="578970" y="1206025"/>
                    <a:pt x="578388" y="1205540"/>
                    <a:pt x="577741" y="1204893"/>
                  </a:cubicBezTo>
                  <a:lnTo>
                    <a:pt x="577644" y="1204893"/>
                  </a:lnTo>
                  <a:cubicBezTo>
                    <a:pt x="578000" y="1205281"/>
                    <a:pt x="578064" y="1205702"/>
                    <a:pt x="578647" y="1206284"/>
                  </a:cubicBezTo>
                  <a:cubicBezTo>
                    <a:pt x="578808" y="1206446"/>
                    <a:pt x="578808" y="1206543"/>
                    <a:pt x="578808" y="1206607"/>
                  </a:cubicBezTo>
                  <a:cubicBezTo>
                    <a:pt x="578970" y="1206963"/>
                    <a:pt x="578064" y="1206219"/>
                    <a:pt x="578485" y="1206704"/>
                  </a:cubicBezTo>
                  <a:cubicBezTo>
                    <a:pt x="578549" y="1206866"/>
                    <a:pt x="578647" y="1206963"/>
                    <a:pt x="578647" y="1207028"/>
                  </a:cubicBezTo>
                  <a:lnTo>
                    <a:pt x="578388" y="1207287"/>
                  </a:lnTo>
                  <a:cubicBezTo>
                    <a:pt x="578226" y="1207287"/>
                    <a:pt x="578000" y="1207125"/>
                    <a:pt x="578064" y="1207287"/>
                  </a:cubicBezTo>
                  <a:cubicBezTo>
                    <a:pt x="578161" y="1207448"/>
                    <a:pt x="578161" y="1207545"/>
                    <a:pt x="578161" y="1207545"/>
                  </a:cubicBezTo>
                  <a:cubicBezTo>
                    <a:pt x="578064" y="1207610"/>
                    <a:pt x="577482" y="1207287"/>
                    <a:pt x="577321" y="1207190"/>
                  </a:cubicBezTo>
                  <a:cubicBezTo>
                    <a:pt x="577644" y="1207869"/>
                    <a:pt x="577482" y="1208030"/>
                    <a:pt x="576674" y="1207772"/>
                  </a:cubicBezTo>
                  <a:lnTo>
                    <a:pt x="577062" y="1208289"/>
                  </a:lnTo>
                  <a:cubicBezTo>
                    <a:pt x="576318" y="1207869"/>
                    <a:pt x="576674" y="1208289"/>
                    <a:pt x="576674" y="1208451"/>
                  </a:cubicBezTo>
                  <a:cubicBezTo>
                    <a:pt x="576674" y="1208613"/>
                    <a:pt x="576156" y="1208451"/>
                    <a:pt x="576253" y="1208677"/>
                  </a:cubicBezTo>
                  <a:cubicBezTo>
                    <a:pt x="576480" y="1209033"/>
                    <a:pt x="575509" y="1208516"/>
                    <a:pt x="576092" y="1209033"/>
                  </a:cubicBezTo>
                  <a:cubicBezTo>
                    <a:pt x="575768" y="1208774"/>
                    <a:pt x="575348" y="1208613"/>
                    <a:pt x="574927" y="1208354"/>
                  </a:cubicBezTo>
                  <a:cubicBezTo>
                    <a:pt x="575348" y="1208677"/>
                    <a:pt x="575671" y="1209033"/>
                    <a:pt x="576092" y="1209421"/>
                  </a:cubicBezTo>
                  <a:lnTo>
                    <a:pt x="575995" y="1209518"/>
                  </a:lnTo>
                  <a:cubicBezTo>
                    <a:pt x="575833" y="1209518"/>
                    <a:pt x="575930" y="1209777"/>
                    <a:pt x="575348" y="1209518"/>
                  </a:cubicBezTo>
                  <a:cubicBezTo>
                    <a:pt x="575186" y="1209421"/>
                    <a:pt x="575412" y="1209777"/>
                    <a:pt x="575251" y="1209777"/>
                  </a:cubicBezTo>
                  <a:cubicBezTo>
                    <a:pt x="575089" y="1209777"/>
                    <a:pt x="575251" y="1209939"/>
                    <a:pt x="575412" y="1210003"/>
                  </a:cubicBezTo>
                  <a:lnTo>
                    <a:pt x="575251" y="1210165"/>
                  </a:lnTo>
                  <a:lnTo>
                    <a:pt x="574669" y="1210003"/>
                  </a:lnTo>
                  <a:lnTo>
                    <a:pt x="574992" y="1210424"/>
                  </a:lnTo>
                  <a:lnTo>
                    <a:pt x="574766" y="1210682"/>
                  </a:lnTo>
                  <a:lnTo>
                    <a:pt x="574345" y="1210585"/>
                  </a:lnTo>
                  <a:cubicBezTo>
                    <a:pt x="574507" y="1210682"/>
                    <a:pt x="574507" y="1210747"/>
                    <a:pt x="574604" y="1210844"/>
                  </a:cubicBezTo>
                  <a:cubicBezTo>
                    <a:pt x="574183" y="1211329"/>
                    <a:pt x="573698" y="1211847"/>
                    <a:pt x="573343" y="1212429"/>
                  </a:cubicBezTo>
                  <a:cubicBezTo>
                    <a:pt x="573181" y="1212332"/>
                    <a:pt x="572922" y="1212332"/>
                    <a:pt x="572534" y="1212170"/>
                  </a:cubicBezTo>
                  <a:cubicBezTo>
                    <a:pt x="572696" y="1212332"/>
                    <a:pt x="572922" y="1212494"/>
                    <a:pt x="573116" y="1212655"/>
                  </a:cubicBezTo>
                  <a:lnTo>
                    <a:pt x="572696" y="1213334"/>
                  </a:lnTo>
                  <a:cubicBezTo>
                    <a:pt x="572340" y="1213237"/>
                    <a:pt x="571952" y="1213076"/>
                    <a:pt x="571532" y="1212914"/>
                  </a:cubicBezTo>
                  <a:cubicBezTo>
                    <a:pt x="571790" y="1213173"/>
                    <a:pt x="572178" y="1213334"/>
                    <a:pt x="572599" y="1213496"/>
                  </a:cubicBezTo>
                  <a:lnTo>
                    <a:pt x="572437" y="1213755"/>
                  </a:lnTo>
                  <a:lnTo>
                    <a:pt x="572340" y="1213755"/>
                  </a:lnTo>
                  <a:lnTo>
                    <a:pt x="572437" y="1213819"/>
                  </a:lnTo>
                  <a:lnTo>
                    <a:pt x="571855" y="1214822"/>
                  </a:lnTo>
                  <a:lnTo>
                    <a:pt x="571952" y="1214887"/>
                  </a:lnTo>
                  <a:lnTo>
                    <a:pt x="571790" y="1214984"/>
                  </a:lnTo>
                  <a:cubicBezTo>
                    <a:pt x="571111" y="1214660"/>
                    <a:pt x="570691" y="1214499"/>
                    <a:pt x="570788" y="1214725"/>
                  </a:cubicBezTo>
                  <a:cubicBezTo>
                    <a:pt x="571111" y="1214822"/>
                    <a:pt x="571434" y="1214887"/>
                    <a:pt x="571790" y="1214984"/>
                  </a:cubicBezTo>
                  <a:cubicBezTo>
                    <a:pt x="571790" y="1214984"/>
                    <a:pt x="571790" y="1214984"/>
                    <a:pt x="571855" y="1214984"/>
                  </a:cubicBezTo>
                  <a:lnTo>
                    <a:pt x="571693" y="1215307"/>
                  </a:lnTo>
                  <a:lnTo>
                    <a:pt x="571629" y="1215307"/>
                  </a:lnTo>
                  <a:lnTo>
                    <a:pt x="571693" y="1215404"/>
                  </a:lnTo>
                  <a:lnTo>
                    <a:pt x="571370" y="1215986"/>
                  </a:lnTo>
                  <a:cubicBezTo>
                    <a:pt x="570788" y="1215631"/>
                    <a:pt x="570367" y="1215242"/>
                    <a:pt x="569041" y="1214822"/>
                  </a:cubicBezTo>
                  <a:cubicBezTo>
                    <a:pt x="569462" y="1215145"/>
                    <a:pt x="569720" y="1215307"/>
                    <a:pt x="569947" y="1215566"/>
                  </a:cubicBezTo>
                  <a:cubicBezTo>
                    <a:pt x="570464" y="1215728"/>
                    <a:pt x="570852" y="1215825"/>
                    <a:pt x="571273" y="1215986"/>
                  </a:cubicBezTo>
                  <a:cubicBezTo>
                    <a:pt x="569947" y="1218380"/>
                    <a:pt x="568459" y="1221096"/>
                    <a:pt x="569559" y="1223910"/>
                  </a:cubicBezTo>
                  <a:lnTo>
                    <a:pt x="568977" y="1223845"/>
                  </a:lnTo>
                  <a:cubicBezTo>
                    <a:pt x="568718" y="1224007"/>
                    <a:pt x="568783" y="1224007"/>
                    <a:pt x="569623" y="1224104"/>
                  </a:cubicBezTo>
                  <a:cubicBezTo>
                    <a:pt x="569720" y="1224266"/>
                    <a:pt x="569785" y="1224427"/>
                    <a:pt x="569882" y="1224589"/>
                  </a:cubicBezTo>
                  <a:cubicBezTo>
                    <a:pt x="569785" y="1224654"/>
                    <a:pt x="569300" y="1224848"/>
                    <a:pt x="569462" y="1224912"/>
                  </a:cubicBezTo>
                  <a:cubicBezTo>
                    <a:pt x="569559" y="1224912"/>
                    <a:pt x="569559" y="1225009"/>
                    <a:pt x="569559" y="1225009"/>
                  </a:cubicBezTo>
                  <a:cubicBezTo>
                    <a:pt x="567554" y="1225656"/>
                    <a:pt x="564643" y="1226335"/>
                    <a:pt x="560180" y="1225753"/>
                  </a:cubicBezTo>
                  <a:cubicBezTo>
                    <a:pt x="559598" y="1225656"/>
                    <a:pt x="559016" y="1225495"/>
                    <a:pt x="558433" y="1225333"/>
                  </a:cubicBezTo>
                  <a:lnTo>
                    <a:pt x="558692" y="1225236"/>
                  </a:lnTo>
                  <a:cubicBezTo>
                    <a:pt x="558433" y="1225236"/>
                    <a:pt x="558272" y="1225171"/>
                    <a:pt x="558045" y="1225171"/>
                  </a:cubicBezTo>
                  <a:lnTo>
                    <a:pt x="557366" y="1224912"/>
                  </a:lnTo>
                  <a:cubicBezTo>
                    <a:pt x="557625" y="1224912"/>
                    <a:pt x="557690" y="1224848"/>
                    <a:pt x="557787" y="1224848"/>
                  </a:cubicBezTo>
                  <a:close/>
                  <a:moveTo>
                    <a:pt x="462834" y="1246031"/>
                  </a:moveTo>
                  <a:lnTo>
                    <a:pt x="461831" y="1246872"/>
                  </a:lnTo>
                  <a:lnTo>
                    <a:pt x="461669" y="1247034"/>
                  </a:lnTo>
                  <a:cubicBezTo>
                    <a:pt x="461993" y="1246775"/>
                    <a:pt x="462252" y="1246613"/>
                    <a:pt x="462575" y="1246354"/>
                  </a:cubicBezTo>
                  <a:cubicBezTo>
                    <a:pt x="463060" y="1246128"/>
                    <a:pt x="462995" y="1246031"/>
                    <a:pt x="462834" y="1246031"/>
                  </a:cubicBezTo>
                  <a:close/>
                  <a:moveTo>
                    <a:pt x="433921" y="1229214"/>
                  </a:moveTo>
                  <a:cubicBezTo>
                    <a:pt x="433856" y="1228729"/>
                    <a:pt x="433759" y="1228244"/>
                    <a:pt x="433662" y="1227500"/>
                  </a:cubicBezTo>
                  <a:cubicBezTo>
                    <a:pt x="433597" y="1228729"/>
                    <a:pt x="433597" y="1228890"/>
                    <a:pt x="433921" y="1229214"/>
                  </a:cubicBezTo>
                  <a:close/>
                  <a:moveTo>
                    <a:pt x="423572" y="1233192"/>
                  </a:moveTo>
                  <a:cubicBezTo>
                    <a:pt x="423669" y="1233450"/>
                    <a:pt x="423669" y="1233612"/>
                    <a:pt x="423733" y="1233936"/>
                  </a:cubicBezTo>
                  <a:cubicBezTo>
                    <a:pt x="423992" y="1233936"/>
                    <a:pt x="423992" y="1233871"/>
                    <a:pt x="423572" y="1233192"/>
                  </a:cubicBezTo>
                  <a:close/>
                  <a:moveTo>
                    <a:pt x="467297" y="1229634"/>
                  </a:moveTo>
                  <a:cubicBezTo>
                    <a:pt x="470531" y="1233936"/>
                    <a:pt x="472277" y="1238754"/>
                    <a:pt x="473344" y="1243800"/>
                  </a:cubicBezTo>
                  <a:lnTo>
                    <a:pt x="473247" y="1243864"/>
                  </a:lnTo>
                  <a:cubicBezTo>
                    <a:pt x="472827" y="1244285"/>
                    <a:pt x="472439" y="1244705"/>
                    <a:pt x="472180" y="1245126"/>
                  </a:cubicBezTo>
                  <a:cubicBezTo>
                    <a:pt x="472018" y="1245028"/>
                    <a:pt x="471760" y="1245190"/>
                    <a:pt x="471275" y="1245611"/>
                  </a:cubicBezTo>
                  <a:cubicBezTo>
                    <a:pt x="470531" y="1246193"/>
                    <a:pt x="470013" y="1246775"/>
                    <a:pt x="469625" y="1247357"/>
                  </a:cubicBezTo>
                  <a:cubicBezTo>
                    <a:pt x="470369" y="1246872"/>
                    <a:pt x="470919" y="1246451"/>
                    <a:pt x="471598" y="1245934"/>
                  </a:cubicBezTo>
                  <a:cubicBezTo>
                    <a:pt x="471275" y="1246451"/>
                    <a:pt x="470531" y="1247098"/>
                    <a:pt x="470757" y="1247260"/>
                  </a:cubicBezTo>
                  <a:cubicBezTo>
                    <a:pt x="470272" y="1247777"/>
                    <a:pt x="469787" y="1248263"/>
                    <a:pt x="469269" y="1248748"/>
                  </a:cubicBezTo>
                  <a:cubicBezTo>
                    <a:pt x="468299" y="1249492"/>
                    <a:pt x="467297" y="1250268"/>
                    <a:pt x="466456" y="1250915"/>
                  </a:cubicBezTo>
                  <a:lnTo>
                    <a:pt x="466553" y="1250818"/>
                  </a:lnTo>
                  <a:cubicBezTo>
                    <a:pt x="466456" y="1250818"/>
                    <a:pt x="466294" y="1250915"/>
                    <a:pt x="466229" y="1251012"/>
                  </a:cubicBezTo>
                  <a:cubicBezTo>
                    <a:pt x="466229" y="1250753"/>
                    <a:pt x="466132" y="1250656"/>
                    <a:pt x="465550" y="1251238"/>
                  </a:cubicBezTo>
                  <a:cubicBezTo>
                    <a:pt x="465712" y="1251173"/>
                    <a:pt x="465874" y="1251173"/>
                    <a:pt x="466229" y="1251012"/>
                  </a:cubicBezTo>
                  <a:lnTo>
                    <a:pt x="466229" y="1251076"/>
                  </a:lnTo>
                  <a:cubicBezTo>
                    <a:pt x="465647" y="1251497"/>
                    <a:pt x="465065" y="1251917"/>
                    <a:pt x="464483" y="1252241"/>
                  </a:cubicBezTo>
                  <a:cubicBezTo>
                    <a:pt x="464321" y="1252143"/>
                    <a:pt x="464160" y="1251982"/>
                    <a:pt x="463998" y="1251820"/>
                  </a:cubicBezTo>
                  <a:lnTo>
                    <a:pt x="464160" y="1251561"/>
                  </a:lnTo>
                  <a:lnTo>
                    <a:pt x="463901" y="1251658"/>
                  </a:lnTo>
                  <a:lnTo>
                    <a:pt x="463804" y="1251497"/>
                  </a:lnTo>
                  <a:cubicBezTo>
                    <a:pt x="464645" y="1250591"/>
                    <a:pt x="464645" y="1250429"/>
                    <a:pt x="463804" y="1251012"/>
                  </a:cubicBezTo>
                  <a:cubicBezTo>
                    <a:pt x="464063" y="1250656"/>
                    <a:pt x="464224" y="1250332"/>
                    <a:pt x="464548" y="1249912"/>
                  </a:cubicBezTo>
                  <a:cubicBezTo>
                    <a:pt x="464386" y="1249912"/>
                    <a:pt x="464160" y="1250074"/>
                    <a:pt x="464063" y="1250074"/>
                  </a:cubicBezTo>
                  <a:cubicBezTo>
                    <a:pt x="463804" y="1250074"/>
                    <a:pt x="464224" y="1249589"/>
                    <a:pt x="464483" y="1249265"/>
                  </a:cubicBezTo>
                  <a:cubicBezTo>
                    <a:pt x="464903" y="1249006"/>
                    <a:pt x="465292" y="1248748"/>
                    <a:pt x="465486" y="1248360"/>
                  </a:cubicBezTo>
                  <a:cubicBezTo>
                    <a:pt x="465227" y="1248424"/>
                    <a:pt x="464968" y="1248521"/>
                    <a:pt x="464548" y="1248683"/>
                  </a:cubicBezTo>
                  <a:cubicBezTo>
                    <a:pt x="464483" y="1248683"/>
                    <a:pt x="464160" y="1249006"/>
                    <a:pt x="463804" y="1249330"/>
                  </a:cubicBezTo>
                  <a:cubicBezTo>
                    <a:pt x="464386" y="1248586"/>
                    <a:pt x="463642" y="1248748"/>
                    <a:pt x="465486" y="1247260"/>
                  </a:cubicBezTo>
                  <a:cubicBezTo>
                    <a:pt x="464968" y="1247616"/>
                    <a:pt x="464645" y="1247777"/>
                    <a:pt x="464483" y="1247842"/>
                  </a:cubicBezTo>
                  <a:cubicBezTo>
                    <a:pt x="464224" y="1247939"/>
                    <a:pt x="464160" y="1247939"/>
                    <a:pt x="463998" y="1247939"/>
                  </a:cubicBezTo>
                  <a:cubicBezTo>
                    <a:pt x="464386" y="1247422"/>
                    <a:pt x="464806" y="1246937"/>
                    <a:pt x="465292" y="1246354"/>
                  </a:cubicBezTo>
                  <a:cubicBezTo>
                    <a:pt x="464806" y="1246613"/>
                    <a:pt x="464548" y="1246775"/>
                    <a:pt x="464386" y="1246937"/>
                  </a:cubicBezTo>
                  <a:cubicBezTo>
                    <a:pt x="463901" y="1247357"/>
                    <a:pt x="463577" y="1247616"/>
                    <a:pt x="463222" y="1247777"/>
                  </a:cubicBezTo>
                  <a:lnTo>
                    <a:pt x="463060" y="1247680"/>
                  </a:lnTo>
                  <a:lnTo>
                    <a:pt x="464321" y="1246290"/>
                  </a:lnTo>
                  <a:cubicBezTo>
                    <a:pt x="463804" y="1246775"/>
                    <a:pt x="463222" y="1247195"/>
                    <a:pt x="462737" y="1247616"/>
                  </a:cubicBezTo>
                  <a:cubicBezTo>
                    <a:pt x="462575" y="1247616"/>
                    <a:pt x="462316" y="1247616"/>
                    <a:pt x="461993" y="1247616"/>
                  </a:cubicBezTo>
                  <a:cubicBezTo>
                    <a:pt x="462090" y="1247422"/>
                    <a:pt x="461993" y="1247357"/>
                    <a:pt x="461669" y="1247519"/>
                  </a:cubicBezTo>
                  <a:cubicBezTo>
                    <a:pt x="461572" y="1247616"/>
                    <a:pt x="461508" y="1247616"/>
                    <a:pt x="461411" y="1247616"/>
                  </a:cubicBezTo>
                  <a:lnTo>
                    <a:pt x="460343" y="1246128"/>
                  </a:lnTo>
                  <a:lnTo>
                    <a:pt x="460505" y="1245869"/>
                  </a:lnTo>
                  <a:cubicBezTo>
                    <a:pt x="460408" y="1245934"/>
                    <a:pt x="460343" y="1245934"/>
                    <a:pt x="460246" y="1246031"/>
                  </a:cubicBezTo>
                  <a:lnTo>
                    <a:pt x="459858" y="1245449"/>
                  </a:lnTo>
                  <a:cubicBezTo>
                    <a:pt x="459761" y="1245287"/>
                    <a:pt x="459664" y="1245028"/>
                    <a:pt x="459664" y="1244867"/>
                  </a:cubicBezTo>
                  <a:lnTo>
                    <a:pt x="459761" y="1244802"/>
                  </a:lnTo>
                  <a:cubicBezTo>
                    <a:pt x="459858" y="1244705"/>
                    <a:pt x="459761" y="1244705"/>
                    <a:pt x="459761" y="1244608"/>
                  </a:cubicBezTo>
                  <a:lnTo>
                    <a:pt x="459600" y="1244802"/>
                  </a:lnTo>
                  <a:cubicBezTo>
                    <a:pt x="459341" y="1244220"/>
                    <a:pt x="458920" y="1243800"/>
                    <a:pt x="458435" y="1243476"/>
                  </a:cubicBezTo>
                  <a:cubicBezTo>
                    <a:pt x="457950" y="1242635"/>
                    <a:pt x="457433" y="1241730"/>
                    <a:pt x="457109" y="1240662"/>
                  </a:cubicBezTo>
                  <a:cubicBezTo>
                    <a:pt x="457368" y="1239822"/>
                    <a:pt x="457433" y="1239239"/>
                    <a:pt x="457109" y="1238981"/>
                  </a:cubicBezTo>
                  <a:cubicBezTo>
                    <a:pt x="455201" y="1237428"/>
                    <a:pt x="453228" y="1235262"/>
                    <a:pt x="449897" y="1237170"/>
                  </a:cubicBezTo>
                  <a:lnTo>
                    <a:pt x="449736" y="1237331"/>
                  </a:lnTo>
                  <a:cubicBezTo>
                    <a:pt x="449833" y="1237170"/>
                    <a:pt x="449833" y="1236911"/>
                    <a:pt x="449897" y="1236685"/>
                  </a:cubicBezTo>
                  <a:cubicBezTo>
                    <a:pt x="449833" y="1236911"/>
                    <a:pt x="449736" y="1237170"/>
                    <a:pt x="449671" y="1237331"/>
                  </a:cubicBezTo>
                  <a:lnTo>
                    <a:pt x="449574" y="1237170"/>
                  </a:lnTo>
                  <a:lnTo>
                    <a:pt x="449671" y="1236846"/>
                  </a:lnTo>
                  <a:cubicBezTo>
                    <a:pt x="449574" y="1236911"/>
                    <a:pt x="449574" y="1237008"/>
                    <a:pt x="449509" y="1237073"/>
                  </a:cubicBezTo>
                  <a:cubicBezTo>
                    <a:pt x="449315" y="1236846"/>
                    <a:pt x="449153" y="1236587"/>
                    <a:pt x="448992" y="1236329"/>
                  </a:cubicBezTo>
                  <a:lnTo>
                    <a:pt x="449089" y="1236005"/>
                  </a:lnTo>
                  <a:cubicBezTo>
                    <a:pt x="449089" y="1235941"/>
                    <a:pt x="449089" y="1235779"/>
                    <a:pt x="449089" y="1235682"/>
                  </a:cubicBezTo>
                  <a:cubicBezTo>
                    <a:pt x="449089" y="1235585"/>
                    <a:pt x="449089" y="1235520"/>
                    <a:pt x="449153" y="1235359"/>
                  </a:cubicBezTo>
                  <a:cubicBezTo>
                    <a:pt x="449089" y="1235520"/>
                    <a:pt x="448992" y="1235585"/>
                    <a:pt x="448927" y="1235779"/>
                  </a:cubicBezTo>
                  <a:lnTo>
                    <a:pt x="448830" y="1236102"/>
                  </a:lnTo>
                  <a:cubicBezTo>
                    <a:pt x="448668" y="1235941"/>
                    <a:pt x="448507" y="1235779"/>
                    <a:pt x="448345" y="1235585"/>
                  </a:cubicBezTo>
                  <a:lnTo>
                    <a:pt x="448410" y="1235359"/>
                  </a:lnTo>
                  <a:cubicBezTo>
                    <a:pt x="448507" y="1235003"/>
                    <a:pt x="448507" y="1235003"/>
                    <a:pt x="448345" y="1234841"/>
                  </a:cubicBezTo>
                  <a:cubicBezTo>
                    <a:pt x="448248" y="1235100"/>
                    <a:pt x="448151" y="1235262"/>
                    <a:pt x="448151" y="1235423"/>
                  </a:cubicBezTo>
                  <a:cubicBezTo>
                    <a:pt x="447924" y="1235359"/>
                    <a:pt x="447763" y="1235197"/>
                    <a:pt x="447504" y="1235197"/>
                  </a:cubicBezTo>
                  <a:cubicBezTo>
                    <a:pt x="447504" y="1235003"/>
                    <a:pt x="447601" y="1234841"/>
                    <a:pt x="447601" y="1234615"/>
                  </a:cubicBezTo>
                  <a:cubicBezTo>
                    <a:pt x="447504" y="1234776"/>
                    <a:pt x="447504" y="1234938"/>
                    <a:pt x="447439" y="1235197"/>
                  </a:cubicBezTo>
                  <a:cubicBezTo>
                    <a:pt x="446857" y="1235100"/>
                    <a:pt x="446178" y="1235100"/>
                    <a:pt x="445434" y="1235779"/>
                  </a:cubicBezTo>
                  <a:cubicBezTo>
                    <a:pt x="444690" y="1235585"/>
                    <a:pt x="443947" y="1235359"/>
                    <a:pt x="443106" y="1235262"/>
                  </a:cubicBezTo>
                  <a:lnTo>
                    <a:pt x="443106" y="1235197"/>
                  </a:lnTo>
                  <a:cubicBezTo>
                    <a:pt x="443041" y="1235100"/>
                    <a:pt x="442944" y="1234938"/>
                    <a:pt x="442782" y="1234938"/>
                  </a:cubicBezTo>
                  <a:cubicBezTo>
                    <a:pt x="442718" y="1234938"/>
                    <a:pt x="442718" y="1235003"/>
                    <a:pt x="442621" y="1235197"/>
                  </a:cubicBezTo>
                  <a:lnTo>
                    <a:pt x="442459" y="1235197"/>
                  </a:lnTo>
                  <a:cubicBezTo>
                    <a:pt x="442459" y="1235100"/>
                    <a:pt x="442459" y="1235003"/>
                    <a:pt x="442362" y="1235197"/>
                  </a:cubicBezTo>
                  <a:lnTo>
                    <a:pt x="441295" y="1235100"/>
                  </a:lnTo>
                  <a:cubicBezTo>
                    <a:pt x="441295" y="1234615"/>
                    <a:pt x="441392" y="1234097"/>
                    <a:pt x="441392" y="1233612"/>
                  </a:cubicBezTo>
                  <a:cubicBezTo>
                    <a:pt x="441295" y="1233871"/>
                    <a:pt x="441230" y="1234097"/>
                    <a:pt x="441133" y="1234259"/>
                  </a:cubicBezTo>
                  <a:cubicBezTo>
                    <a:pt x="441133" y="1234518"/>
                    <a:pt x="441230" y="1234776"/>
                    <a:pt x="441230" y="1235100"/>
                  </a:cubicBezTo>
                  <a:cubicBezTo>
                    <a:pt x="440389" y="1235100"/>
                    <a:pt x="439548" y="1235100"/>
                    <a:pt x="438740" y="1235262"/>
                  </a:cubicBezTo>
                  <a:cubicBezTo>
                    <a:pt x="438740" y="1234938"/>
                    <a:pt x="438740" y="1234679"/>
                    <a:pt x="438740" y="1234259"/>
                  </a:cubicBezTo>
                  <a:cubicBezTo>
                    <a:pt x="438740" y="1234679"/>
                    <a:pt x="438643" y="1234938"/>
                    <a:pt x="438643" y="1235262"/>
                  </a:cubicBezTo>
                  <a:cubicBezTo>
                    <a:pt x="437737" y="1235423"/>
                    <a:pt x="436896" y="1235585"/>
                    <a:pt x="436088" y="1236005"/>
                  </a:cubicBezTo>
                  <a:cubicBezTo>
                    <a:pt x="435991" y="1235779"/>
                    <a:pt x="435926" y="1235423"/>
                    <a:pt x="435829" y="1235197"/>
                  </a:cubicBezTo>
                  <a:cubicBezTo>
                    <a:pt x="435829" y="1235520"/>
                    <a:pt x="435926" y="1235779"/>
                    <a:pt x="435926" y="1236005"/>
                  </a:cubicBezTo>
                  <a:lnTo>
                    <a:pt x="435926" y="1236102"/>
                  </a:lnTo>
                  <a:lnTo>
                    <a:pt x="435570" y="1236264"/>
                  </a:lnTo>
                  <a:lnTo>
                    <a:pt x="435570" y="1236329"/>
                  </a:lnTo>
                  <a:lnTo>
                    <a:pt x="435409" y="1236426"/>
                  </a:lnTo>
                  <a:cubicBezTo>
                    <a:pt x="435344" y="1236264"/>
                    <a:pt x="435247" y="1236005"/>
                    <a:pt x="435182" y="1235941"/>
                  </a:cubicBezTo>
                  <a:cubicBezTo>
                    <a:pt x="435020" y="1235779"/>
                    <a:pt x="434826" y="1235520"/>
                    <a:pt x="434600" y="1235262"/>
                  </a:cubicBezTo>
                  <a:lnTo>
                    <a:pt x="434503" y="1234938"/>
                  </a:lnTo>
                  <a:lnTo>
                    <a:pt x="434503" y="1235003"/>
                  </a:lnTo>
                  <a:lnTo>
                    <a:pt x="434600" y="1235262"/>
                  </a:lnTo>
                  <a:cubicBezTo>
                    <a:pt x="434665" y="1235520"/>
                    <a:pt x="434762" y="1235844"/>
                    <a:pt x="434826" y="1236264"/>
                  </a:cubicBezTo>
                  <a:cubicBezTo>
                    <a:pt x="434762" y="1236264"/>
                    <a:pt x="434762" y="1236685"/>
                    <a:pt x="434665" y="1236685"/>
                  </a:cubicBezTo>
                  <a:cubicBezTo>
                    <a:pt x="434665" y="1236685"/>
                    <a:pt x="434600" y="1236587"/>
                    <a:pt x="434438" y="1236264"/>
                  </a:cubicBezTo>
                  <a:cubicBezTo>
                    <a:pt x="434438" y="1236167"/>
                    <a:pt x="434341" y="1236167"/>
                    <a:pt x="434341" y="1236167"/>
                  </a:cubicBezTo>
                  <a:lnTo>
                    <a:pt x="434341" y="1236264"/>
                  </a:lnTo>
                  <a:cubicBezTo>
                    <a:pt x="434341" y="1236264"/>
                    <a:pt x="434438" y="1236523"/>
                    <a:pt x="434503" y="1236749"/>
                  </a:cubicBezTo>
                  <a:lnTo>
                    <a:pt x="434503" y="1236846"/>
                  </a:lnTo>
                  <a:lnTo>
                    <a:pt x="434438" y="1236911"/>
                  </a:lnTo>
                  <a:cubicBezTo>
                    <a:pt x="434438" y="1236846"/>
                    <a:pt x="434341" y="1236685"/>
                    <a:pt x="434341" y="1236685"/>
                  </a:cubicBezTo>
                  <a:cubicBezTo>
                    <a:pt x="434341" y="1236587"/>
                    <a:pt x="434341" y="1236523"/>
                    <a:pt x="434341" y="1236426"/>
                  </a:cubicBezTo>
                  <a:cubicBezTo>
                    <a:pt x="434341" y="1236587"/>
                    <a:pt x="434244" y="1236911"/>
                    <a:pt x="434180" y="1236685"/>
                  </a:cubicBezTo>
                  <a:cubicBezTo>
                    <a:pt x="434018" y="1236264"/>
                    <a:pt x="433921" y="1236587"/>
                    <a:pt x="433921" y="1236749"/>
                  </a:cubicBezTo>
                  <a:cubicBezTo>
                    <a:pt x="433856" y="1237170"/>
                    <a:pt x="433662" y="1235941"/>
                    <a:pt x="433500" y="1235844"/>
                  </a:cubicBezTo>
                  <a:cubicBezTo>
                    <a:pt x="433500" y="1236329"/>
                    <a:pt x="433662" y="1237170"/>
                    <a:pt x="433500" y="1237267"/>
                  </a:cubicBezTo>
                  <a:cubicBezTo>
                    <a:pt x="433436" y="1237008"/>
                    <a:pt x="433339" y="1236749"/>
                    <a:pt x="433274" y="1236426"/>
                  </a:cubicBezTo>
                  <a:lnTo>
                    <a:pt x="433177" y="1237428"/>
                  </a:lnTo>
                  <a:cubicBezTo>
                    <a:pt x="433112" y="1237267"/>
                    <a:pt x="433015" y="1237073"/>
                    <a:pt x="432951" y="1236911"/>
                  </a:cubicBezTo>
                  <a:cubicBezTo>
                    <a:pt x="432757" y="1236685"/>
                    <a:pt x="433112" y="1238075"/>
                    <a:pt x="432757" y="1237267"/>
                  </a:cubicBezTo>
                  <a:cubicBezTo>
                    <a:pt x="432595" y="1237008"/>
                    <a:pt x="432530" y="1237073"/>
                    <a:pt x="432433" y="1237073"/>
                  </a:cubicBezTo>
                  <a:lnTo>
                    <a:pt x="432369" y="1237073"/>
                  </a:lnTo>
                  <a:cubicBezTo>
                    <a:pt x="432433" y="1237331"/>
                    <a:pt x="432433" y="1237493"/>
                    <a:pt x="432530" y="1237752"/>
                  </a:cubicBezTo>
                  <a:lnTo>
                    <a:pt x="431851" y="1237493"/>
                  </a:lnTo>
                  <a:cubicBezTo>
                    <a:pt x="431689" y="1237170"/>
                    <a:pt x="431528" y="1236749"/>
                    <a:pt x="431366" y="1236329"/>
                  </a:cubicBezTo>
                  <a:cubicBezTo>
                    <a:pt x="431431" y="1236749"/>
                    <a:pt x="431528" y="1237073"/>
                    <a:pt x="431528" y="1237493"/>
                  </a:cubicBezTo>
                  <a:cubicBezTo>
                    <a:pt x="431366" y="1237170"/>
                    <a:pt x="431204" y="1236846"/>
                    <a:pt x="430946" y="1236426"/>
                  </a:cubicBezTo>
                  <a:cubicBezTo>
                    <a:pt x="431043" y="1236749"/>
                    <a:pt x="431107" y="1237008"/>
                    <a:pt x="431107" y="1237170"/>
                  </a:cubicBezTo>
                  <a:cubicBezTo>
                    <a:pt x="431043" y="1237331"/>
                    <a:pt x="430946" y="1237493"/>
                    <a:pt x="430881" y="1237493"/>
                  </a:cubicBezTo>
                  <a:cubicBezTo>
                    <a:pt x="430784" y="1237590"/>
                    <a:pt x="430687" y="1237428"/>
                    <a:pt x="430881" y="1238011"/>
                  </a:cubicBezTo>
                  <a:lnTo>
                    <a:pt x="430784" y="1238011"/>
                  </a:lnTo>
                  <a:cubicBezTo>
                    <a:pt x="430460" y="1237008"/>
                    <a:pt x="430460" y="1237428"/>
                    <a:pt x="430460" y="1237655"/>
                  </a:cubicBezTo>
                  <a:cubicBezTo>
                    <a:pt x="430460" y="1237752"/>
                    <a:pt x="430460" y="1237913"/>
                    <a:pt x="430460" y="1238011"/>
                  </a:cubicBezTo>
                  <a:cubicBezTo>
                    <a:pt x="430202" y="1238011"/>
                    <a:pt x="430040" y="1238011"/>
                    <a:pt x="429781" y="1238011"/>
                  </a:cubicBezTo>
                  <a:cubicBezTo>
                    <a:pt x="429037" y="1238075"/>
                    <a:pt x="428294" y="1238399"/>
                    <a:pt x="427647" y="1238657"/>
                  </a:cubicBezTo>
                  <a:cubicBezTo>
                    <a:pt x="427388" y="1238334"/>
                    <a:pt x="427388" y="1238399"/>
                    <a:pt x="427065" y="1237913"/>
                  </a:cubicBezTo>
                  <a:cubicBezTo>
                    <a:pt x="427226" y="1238237"/>
                    <a:pt x="427291" y="1238496"/>
                    <a:pt x="427388" y="1238754"/>
                  </a:cubicBezTo>
                  <a:lnTo>
                    <a:pt x="427226" y="1238819"/>
                  </a:lnTo>
                  <a:lnTo>
                    <a:pt x="427065" y="1238657"/>
                  </a:lnTo>
                  <a:lnTo>
                    <a:pt x="427129" y="1238916"/>
                  </a:lnTo>
                  <a:lnTo>
                    <a:pt x="426547" y="1238916"/>
                  </a:lnTo>
                  <a:cubicBezTo>
                    <a:pt x="425965" y="1238011"/>
                    <a:pt x="425739" y="1238075"/>
                    <a:pt x="424995" y="1237073"/>
                  </a:cubicBezTo>
                  <a:cubicBezTo>
                    <a:pt x="425480" y="1237913"/>
                    <a:pt x="425739" y="1238334"/>
                    <a:pt x="426062" y="1238916"/>
                  </a:cubicBezTo>
                  <a:cubicBezTo>
                    <a:pt x="425642" y="1238496"/>
                    <a:pt x="425383" y="1238172"/>
                    <a:pt x="425059" y="1237849"/>
                  </a:cubicBezTo>
                  <a:lnTo>
                    <a:pt x="425059" y="1237913"/>
                  </a:lnTo>
                  <a:cubicBezTo>
                    <a:pt x="425642" y="1238916"/>
                    <a:pt x="424995" y="1238172"/>
                    <a:pt x="425221" y="1238754"/>
                  </a:cubicBezTo>
                  <a:cubicBezTo>
                    <a:pt x="425221" y="1238754"/>
                    <a:pt x="425156" y="1238754"/>
                    <a:pt x="425156" y="1238657"/>
                  </a:cubicBezTo>
                  <a:cubicBezTo>
                    <a:pt x="424833" y="1238399"/>
                    <a:pt x="424477" y="1238075"/>
                    <a:pt x="424154" y="1237913"/>
                  </a:cubicBezTo>
                  <a:lnTo>
                    <a:pt x="424316" y="1239142"/>
                  </a:lnTo>
                  <a:lnTo>
                    <a:pt x="423992" y="1239142"/>
                  </a:lnTo>
                  <a:cubicBezTo>
                    <a:pt x="423507" y="1238496"/>
                    <a:pt x="423669" y="1238916"/>
                    <a:pt x="423572" y="1238981"/>
                  </a:cubicBezTo>
                  <a:cubicBezTo>
                    <a:pt x="423507" y="1239142"/>
                    <a:pt x="423248" y="1238981"/>
                    <a:pt x="423087" y="1238981"/>
                  </a:cubicBezTo>
                  <a:cubicBezTo>
                    <a:pt x="422925" y="1238754"/>
                    <a:pt x="422763" y="1238593"/>
                    <a:pt x="422505" y="1238334"/>
                  </a:cubicBezTo>
                  <a:cubicBezTo>
                    <a:pt x="422343" y="1238334"/>
                    <a:pt x="422763" y="1239142"/>
                    <a:pt x="422181" y="1238496"/>
                  </a:cubicBezTo>
                  <a:cubicBezTo>
                    <a:pt x="422084" y="1238399"/>
                    <a:pt x="422084" y="1238657"/>
                    <a:pt x="422408" y="1238981"/>
                  </a:cubicBezTo>
                  <a:lnTo>
                    <a:pt x="422666" y="1239336"/>
                  </a:lnTo>
                  <a:cubicBezTo>
                    <a:pt x="422602" y="1239336"/>
                    <a:pt x="422505" y="1239239"/>
                    <a:pt x="422505" y="1239239"/>
                  </a:cubicBezTo>
                  <a:cubicBezTo>
                    <a:pt x="422084" y="1238593"/>
                    <a:pt x="421922" y="1238754"/>
                    <a:pt x="421599" y="1238399"/>
                  </a:cubicBezTo>
                  <a:lnTo>
                    <a:pt x="422084" y="1239336"/>
                  </a:lnTo>
                  <a:cubicBezTo>
                    <a:pt x="421922" y="1239563"/>
                    <a:pt x="421437" y="1239239"/>
                    <a:pt x="420693" y="1238496"/>
                  </a:cubicBezTo>
                  <a:cubicBezTo>
                    <a:pt x="421179" y="1239336"/>
                    <a:pt x="421437" y="1239822"/>
                    <a:pt x="421340" y="1240080"/>
                  </a:cubicBezTo>
                  <a:lnTo>
                    <a:pt x="421082" y="1240145"/>
                  </a:lnTo>
                  <a:cubicBezTo>
                    <a:pt x="421017" y="1240145"/>
                    <a:pt x="420920" y="1240145"/>
                    <a:pt x="420758" y="1240080"/>
                  </a:cubicBezTo>
                  <a:cubicBezTo>
                    <a:pt x="420596" y="1239983"/>
                    <a:pt x="420693" y="1240080"/>
                    <a:pt x="420758" y="1240242"/>
                  </a:cubicBezTo>
                  <a:lnTo>
                    <a:pt x="420758" y="1240307"/>
                  </a:lnTo>
                  <a:lnTo>
                    <a:pt x="420014" y="1240727"/>
                  </a:lnTo>
                  <a:cubicBezTo>
                    <a:pt x="419853" y="1240565"/>
                    <a:pt x="419756" y="1240468"/>
                    <a:pt x="419594" y="1240307"/>
                  </a:cubicBezTo>
                  <a:cubicBezTo>
                    <a:pt x="419756" y="1240468"/>
                    <a:pt x="419853" y="1240662"/>
                    <a:pt x="419950" y="1240824"/>
                  </a:cubicBezTo>
                  <a:cubicBezTo>
                    <a:pt x="419432" y="1241212"/>
                    <a:pt x="418947" y="1241633"/>
                    <a:pt x="418527" y="1242053"/>
                  </a:cubicBezTo>
                  <a:cubicBezTo>
                    <a:pt x="418268" y="1241988"/>
                    <a:pt x="418203" y="1242053"/>
                    <a:pt x="418203" y="1242150"/>
                  </a:cubicBezTo>
                  <a:cubicBezTo>
                    <a:pt x="418203" y="1242312"/>
                    <a:pt x="418041" y="1242312"/>
                    <a:pt x="417524" y="1241794"/>
                  </a:cubicBezTo>
                  <a:cubicBezTo>
                    <a:pt x="417298" y="1241568"/>
                    <a:pt x="417039" y="1241406"/>
                    <a:pt x="416780" y="1241051"/>
                  </a:cubicBezTo>
                  <a:lnTo>
                    <a:pt x="416392" y="1240986"/>
                  </a:lnTo>
                  <a:cubicBezTo>
                    <a:pt x="416133" y="1240727"/>
                    <a:pt x="415810" y="1240468"/>
                    <a:pt x="415293" y="1240080"/>
                  </a:cubicBezTo>
                  <a:cubicBezTo>
                    <a:pt x="415454" y="1240307"/>
                    <a:pt x="415551" y="1240468"/>
                    <a:pt x="415713" y="1240662"/>
                  </a:cubicBezTo>
                  <a:cubicBezTo>
                    <a:pt x="416618" y="1241406"/>
                    <a:pt x="416554" y="1241406"/>
                    <a:pt x="416618" y="1241730"/>
                  </a:cubicBezTo>
                  <a:cubicBezTo>
                    <a:pt x="416716" y="1241988"/>
                    <a:pt x="416295" y="1241730"/>
                    <a:pt x="416618" y="1242215"/>
                  </a:cubicBezTo>
                  <a:cubicBezTo>
                    <a:pt x="416780" y="1242474"/>
                    <a:pt x="416554" y="1242377"/>
                    <a:pt x="416392" y="1242474"/>
                  </a:cubicBezTo>
                  <a:cubicBezTo>
                    <a:pt x="416133" y="1242538"/>
                    <a:pt x="415972" y="1242635"/>
                    <a:pt x="416036" y="1242894"/>
                  </a:cubicBezTo>
                  <a:lnTo>
                    <a:pt x="416133" y="1242959"/>
                  </a:lnTo>
                  <a:lnTo>
                    <a:pt x="416036" y="1242959"/>
                  </a:lnTo>
                  <a:cubicBezTo>
                    <a:pt x="416036" y="1243056"/>
                    <a:pt x="416133" y="1243217"/>
                    <a:pt x="416198" y="1243282"/>
                  </a:cubicBezTo>
                  <a:cubicBezTo>
                    <a:pt x="415972" y="1243056"/>
                    <a:pt x="415810" y="1242959"/>
                    <a:pt x="415616" y="1242797"/>
                  </a:cubicBezTo>
                  <a:lnTo>
                    <a:pt x="415228" y="1242377"/>
                  </a:lnTo>
                  <a:cubicBezTo>
                    <a:pt x="414710" y="1242150"/>
                    <a:pt x="414807" y="1242312"/>
                    <a:pt x="414969" y="1242538"/>
                  </a:cubicBezTo>
                  <a:cubicBezTo>
                    <a:pt x="415034" y="1242635"/>
                    <a:pt x="415390" y="1243056"/>
                    <a:pt x="414710" y="1242732"/>
                  </a:cubicBezTo>
                  <a:cubicBezTo>
                    <a:pt x="414807" y="1242797"/>
                    <a:pt x="414807" y="1242894"/>
                    <a:pt x="414872" y="1242959"/>
                  </a:cubicBezTo>
                  <a:cubicBezTo>
                    <a:pt x="415228" y="1243476"/>
                    <a:pt x="415616" y="1243864"/>
                    <a:pt x="415293" y="1243961"/>
                  </a:cubicBezTo>
                  <a:cubicBezTo>
                    <a:pt x="414807" y="1244123"/>
                    <a:pt x="414872" y="1244608"/>
                    <a:pt x="414387" y="1244705"/>
                  </a:cubicBezTo>
                  <a:cubicBezTo>
                    <a:pt x="413967" y="1244802"/>
                    <a:pt x="413967" y="1244867"/>
                    <a:pt x="413061" y="1244543"/>
                  </a:cubicBezTo>
                  <a:cubicBezTo>
                    <a:pt x="413320" y="1244802"/>
                    <a:pt x="413740" y="1245126"/>
                    <a:pt x="413805" y="1245287"/>
                  </a:cubicBezTo>
                  <a:cubicBezTo>
                    <a:pt x="413902" y="1245449"/>
                    <a:pt x="413643" y="1245449"/>
                    <a:pt x="413643" y="1245546"/>
                  </a:cubicBezTo>
                  <a:cubicBezTo>
                    <a:pt x="413546" y="1245611"/>
                    <a:pt x="413320" y="1245611"/>
                    <a:pt x="413546" y="1245869"/>
                  </a:cubicBezTo>
                  <a:cubicBezTo>
                    <a:pt x="413643" y="1246031"/>
                    <a:pt x="413061" y="1245772"/>
                    <a:pt x="413158" y="1245934"/>
                  </a:cubicBezTo>
                  <a:cubicBezTo>
                    <a:pt x="413320" y="1246128"/>
                    <a:pt x="413158" y="1246193"/>
                    <a:pt x="413061" y="1246193"/>
                  </a:cubicBezTo>
                  <a:cubicBezTo>
                    <a:pt x="412802" y="1246354"/>
                    <a:pt x="412576" y="1246451"/>
                    <a:pt x="412317" y="1246613"/>
                  </a:cubicBezTo>
                  <a:cubicBezTo>
                    <a:pt x="412252" y="1246678"/>
                    <a:pt x="411897" y="1246678"/>
                    <a:pt x="412058" y="1246937"/>
                  </a:cubicBezTo>
                  <a:cubicBezTo>
                    <a:pt x="412155" y="1247034"/>
                    <a:pt x="411573" y="1246872"/>
                    <a:pt x="411897" y="1247195"/>
                  </a:cubicBezTo>
                  <a:cubicBezTo>
                    <a:pt x="411994" y="1247260"/>
                    <a:pt x="411897" y="1247357"/>
                    <a:pt x="411735" y="1247357"/>
                  </a:cubicBezTo>
                  <a:cubicBezTo>
                    <a:pt x="410829" y="1247098"/>
                    <a:pt x="411088" y="1247519"/>
                    <a:pt x="411412" y="1247842"/>
                  </a:cubicBezTo>
                  <a:cubicBezTo>
                    <a:pt x="411476" y="1247939"/>
                    <a:pt x="411476" y="1248004"/>
                    <a:pt x="411412" y="1248004"/>
                  </a:cubicBezTo>
                  <a:cubicBezTo>
                    <a:pt x="410247" y="1247680"/>
                    <a:pt x="410991" y="1248263"/>
                    <a:pt x="411088" y="1248424"/>
                  </a:cubicBezTo>
                  <a:cubicBezTo>
                    <a:pt x="411088" y="1248586"/>
                    <a:pt x="411088" y="1248748"/>
                    <a:pt x="410829" y="1248748"/>
                  </a:cubicBezTo>
                  <a:cubicBezTo>
                    <a:pt x="410668" y="1248748"/>
                    <a:pt x="410506" y="1248748"/>
                    <a:pt x="410732" y="1249006"/>
                  </a:cubicBezTo>
                  <a:cubicBezTo>
                    <a:pt x="410894" y="1249103"/>
                    <a:pt x="410894" y="1249265"/>
                    <a:pt x="410829" y="1249265"/>
                  </a:cubicBezTo>
                  <a:cubicBezTo>
                    <a:pt x="410344" y="1249427"/>
                    <a:pt x="411088" y="1250171"/>
                    <a:pt x="410571" y="1250332"/>
                  </a:cubicBezTo>
                  <a:cubicBezTo>
                    <a:pt x="411412" y="1250915"/>
                    <a:pt x="410829" y="1250915"/>
                    <a:pt x="410668" y="1251173"/>
                  </a:cubicBezTo>
                  <a:cubicBezTo>
                    <a:pt x="410668" y="1251173"/>
                    <a:pt x="410668" y="1251238"/>
                    <a:pt x="410732" y="1251335"/>
                  </a:cubicBezTo>
                  <a:cubicBezTo>
                    <a:pt x="410991" y="1251497"/>
                    <a:pt x="411088" y="1251561"/>
                    <a:pt x="411088" y="1251658"/>
                  </a:cubicBezTo>
                  <a:lnTo>
                    <a:pt x="411735" y="1251917"/>
                  </a:lnTo>
                  <a:lnTo>
                    <a:pt x="411670" y="1252079"/>
                  </a:lnTo>
                  <a:cubicBezTo>
                    <a:pt x="411412" y="1251982"/>
                    <a:pt x="411153" y="1251982"/>
                    <a:pt x="410991" y="1251917"/>
                  </a:cubicBezTo>
                  <a:lnTo>
                    <a:pt x="411088" y="1252143"/>
                  </a:lnTo>
                  <a:cubicBezTo>
                    <a:pt x="410668" y="1252079"/>
                    <a:pt x="411153" y="1252338"/>
                    <a:pt x="410571" y="1252241"/>
                  </a:cubicBezTo>
                  <a:cubicBezTo>
                    <a:pt x="410991" y="1252499"/>
                    <a:pt x="411153" y="1252564"/>
                    <a:pt x="411315" y="1252661"/>
                  </a:cubicBezTo>
                  <a:lnTo>
                    <a:pt x="411153" y="1252984"/>
                  </a:lnTo>
                  <a:cubicBezTo>
                    <a:pt x="410571" y="1252823"/>
                    <a:pt x="409827" y="1252564"/>
                    <a:pt x="409018" y="1252241"/>
                  </a:cubicBezTo>
                  <a:lnTo>
                    <a:pt x="408921" y="1252241"/>
                  </a:lnTo>
                  <a:cubicBezTo>
                    <a:pt x="409406" y="1252499"/>
                    <a:pt x="409665" y="1252726"/>
                    <a:pt x="410409" y="1253081"/>
                  </a:cubicBezTo>
                  <a:cubicBezTo>
                    <a:pt x="410571" y="1253146"/>
                    <a:pt x="410668" y="1253243"/>
                    <a:pt x="410732" y="1253308"/>
                  </a:cubicBezTo>
                  <a:cubicBezTo>
                    <a:pt x="410991" y="1253469"/>
                    <a:pt x="409924" y="1253243"/>
                    <a:pt x="410506" y="1253566"/>
                  </a:cubicBezTo>
                  <a:cubicBezTo>
                    <a:pt x="410668" y="1253631"/>
                    <a:pt x="410732" y="1253728"/>
                    <a:pt x="410732" y="1253825"/>
                  </a:cubicBezTo>
                  <a:lnTo>
                    <a:pt x="410571" y="1254149"/>
                  </a:lnTo>
                  <a:cubicBezTo>
                    <a:pt x="410409" y="1254149"/>
                    <a:pt x="410183" y="1254213"/>
                    <a:pt x="410247" y="1254310"/>
                  </a:cubicBezTo>
                  <a:cubicBezTo>
                    <a:pt x="410409" y="1254407"/>
                    <a:pt x="410409" y="1254472"/>
                    <a:pt x="410409" y="1254472"/>
                  </a:cubicBezTo>
                  <a:cubicBezTo>
                    <a:pt x="410344" y="1254569"/>
                    <a:pt x="409762" y="1254472"/>
                    <a:pt x="409503" y="1254569"/>
                  </a:cubicBezTo>
                  <a:cubicBezTo>
                    <a:pt x="410183" y="1254957"/>
                    <a:pt x="409989" y="1255216"/>
                    <a:pt x="409180" y="1255313"/>
                  </a:cubicBezTo>
                  <a:lnTo>
                    <a:pt x="409762" y="1255539"/>
                  </a:lnTo>
                  <a:cubicBezTo>
                    <a:pt x="408921" y="1255475"/>
                    <a:pt x="409406" y="1255701"/>
                    <a:pt x="409406" y="1255895"/>
                  </a:cubicBezTo>
                  <a:cubicBezTo>
                    <a:pt x="409406" y="1256057"/>
                    <a:pt x="408921" y="1256057"/>
                    <a:pt x="409180" y="1256218"/>
                  </a:cubicBezTo>
                  <a:cubicBezTo>
                    <a:pt x="409503" y="1256380"/>
                    <a:pt x="408436" y="1256283"/>
                    <a:pt x="409180" y="1256542"/>
                  </a:cubicBezTo>
                  <a:cubicBezTo>
                    <a:pt x="408760" y="1256542"/>
                    <a:pt x="408339" y="1256477"/>
                    <a:pt x="407854" y="1256380"/>
                  </a:cubicBezTo>
                  <a:cubicBezTo>
                    <a:pt x="408339" y="1256542"/>
                    <a:pt x="408824" y="1256704"/>
                    <a:pt x="409342" y="1256865"/>
                  </a:cubicBezTo>
                  <a:lnTo>
                    <a:pt x="409342" y="1256962"/>
                  </a:lnTo>
                  <a:cubicBezTo>
                    <a:pt x="409180" y="1257027"/>
                    <a:pt x="409342" y="1257221"/>
                    <a:pt x="408760" y="1257221"/>
                  </a:cubicBezTo>
                  <a:cubicBezTo>
                    <a:pt x="408598" y="1257221"/>
                    <a:pt x="408921" y="1257383"/>
                    <a:pt x="408824" y="1257447"/>
                  </a:cubicBezTo>
                  <a:cubicBezTo>
                    <a:pt x="408663" y="1257544"/>
                    <a:pt x="408921" y="1257544"/>
                    <a:pt x="409083" y="1257609"/>
                  </a:cubicBezTo>
                  <a:lnTo>
                    <a:pt x="409018" y="1257868"/>
                  </a:lnTo>
                  <a:lnTo>
                    <a:pt x="408436" y="1257965"/>
                  </a:lnTo>
                  <a:lnTo>
                    <a:pt x="408921" y="1258191"/>
                  </a:lnTo>
                  <a:lnTo>
                    <a:pt x="408824" y="1258450"/>
                  </a:lnTo>
                  <a:lnTo>
                    <a:pt x="408436" y="1258547"/>
                  </a:lnTo>
                  <a:cubicBezTo>
                    <a:pt x="408598" y="1258612"/>
                    <a:pt x="408663" y="1258612"/>
                    <a:pt x="408760" y="1258612"/>
                  </a:cubicBezTo>
                  <a:cubicBezTo>
                    <a:pt x="408501" y="1259194"/>
                    <a:pt x="408436" y="1259841"/>
                    <a:pt x="408275" y="1260423"/>
                  </a:cubicBezTo>
                  <a:cubicBezTo>
                    <a:pt x="408113" y="1260423"/>
                    <a:pt x="407854" y="1260520"/>
                    <a:pt x="407434" y="1260617"/>
                  </a:cubicBezTo>
                  <a:cubicBezTo>
                    <a:pt x="407595" y="1260681"/>
                    <a:pt x="407919" y="1260779"/>
                    <a:pt x="408178" y="1260843"/>
                  </a:cubicBezTo>
                  <a:lnTo>
                    <a:pt x="408016" y="1261587"/>
                  </a:lnTo>
                  <a:cubicBezTo>
                    <a:pt x="407692" y="1261587"/>
                    <a:pt x="407175" y="1261684"/>
                    <a:pt x="406754" y="1261684"/>
                  </a:cubicBezTo>
                  <a:cubicBezTo>
                    <a:pt x="407110" y="1261749"/>
                    <a:pt x="407531" y="1261749"/>
                    <a:pt x="407919" y="1261749"/>
                  </a:cubicBezTo>
                  <a:lnTo>
                    <a:pt x="407919" y="1262007"/>
                  </a:lnTo>
                  <a:lnTo>
                    <a:pt x="407854" y="1262007"/>
                  </a:lnTo>
                  <a:lnTo>
                    <a:pt x="407919" y="1262007"/>
                  </a:lnTo>
                  <a:lnTo>
                    <a:pt x="407854" y="1263075"/>
                  </a:lnTo>
                  <a:lnTo>
                    <a:pt x="407757" y="1263495"/>
                  </a:lnTo>
                  <a:lnTo>
                    <a:pt x="407692" y="1263592"/>
                  </a:lnTo>
                  <a:cubicBezTo>
                    <a:pt x="406949" y="1263592"/>
                    <a:pt x="406431" y="1263592"/>
                    <a:pt x="406690" y="1263754"/>
                  </a:cubicBezTo>
                  <a:cubicBezTo>
                    <a:pt x="407013" y="1263657"/>
                    <a:pt x="407337" y="1263657"/>
                    <a:pt x="407692" y="1263592"/>
                  </a:cubicBezTo>
                  <a:cubicBezTo>
                    <a:pt x="407692" y="1263592"/>
                    <a:pt x="407692" y="1263592"/>
                    <a:pt x="407757" y="1263592"/>
                  </a:cubicBezTo>
                  <a:lnTo>
                    <a:pt x="407757" y="1263916"/>
                  </a:lnTo>
                  <a:lnTo>
                    <a:pt x="407692" y="1263916"/>
                  </a:lnTo>
                  <a:cubicBezTo>
                    <a:pt x="407757" y="1263916"/>
                    <a:pt x="407757" y="1263916"/>
                    <a:pt x="407757" y="1263916"/>
                  </a:cubicBezTo>
                  <a:lnTo>
                    <a:pt x="407757" y="1264562"/>
                  </a:lnTo>
                  <a:cubicBezTo>
                    <a:pt x="407110" y="1264498"/>
                    <a:pt x="406528" y="1264336"/>
                    <a:pt x="405202" y="1264498"/>
                  </a:cubicBezTo>
                  <a:cubicBezTo>
                    <a:pt x="405687" y="1264562"/>
                    <a:pt x="406043" y="1264659"/>
                    <a:pt x="406366" y="1264756"/>
                  </a:cubicBezTo>
                  <a:cubicBezTo>
                    <a:pt x="406852" y="1264659"/>
                    <a:pt x="407272" y="1264659"/>
                    <a:pt x="407757" y="1264562"/>
                  </a:cubicBezTo>
                  <a:cubicBezTo>
                    <a:pt x="407434" y="1267214"/>
                    <a:pt x="407272" y="1270125"/>
                    <a:pt x="409245" y="1272260"/>
                  </a:cubicBezTo>
                  <a:lnTo>
                    <a:pt x="408760" y="1272454"/>
                  </a:lnTo>
                  <a:cubicBezTo>
                    <a:pt x="408598" y="1272615"/>
                    <a:pt x="408663" y="1272615"/>
                    <a:pt x="409406" y="1272454"/>
                  </a:cubicBezTo>
                  <a:cubicBezTo>
                    <a:pt x="409503" y="1272518"/>
                    <a:pt x="409665" y="1272680"/>
                    <a:pt x="409827" y="1272777"/>
                  </a:cubicBezTo>
                  <a:cubicBezTo>
                    <a:pt x="409762" y="1272939"/>
                    <a:pt x="409406" y="1273197"/>
                    <a:pt x="409601" y="1273197"/>
                  </a:cubicBezTo>
                  <a:cubicBezTo>
                    <a:pt x="409665" y="1273197"/>
                    <a:pt x="409665" y="1273262"/>
                    <a:pt x="409665" y="1273262"/>
                  </a:cubicBezTo>
                  <a:cubicBezTo>
                    <a:pt x="408016" y="1274588"/>
                    <a:pt x="405623" y="1276237"/>
                    <a:pt x="401224" y="1277337"/>
                  </a:cubicBezTo>
                  <a:cubicBezTo>
                    <a:pt x="400642" y="1277499"/>
                    <a:pt x="400060" y="1277563"/>
                    <a:pt x="399478" y="1277563"/>
                  </a:cubicBezTo>
                  <a:lnTo>
                    <a:pt x="399737" y="1277402"/>
                  </a:lnTo>
                  <a:cubicBezTo>
                    <a:pt x="399478" y="1277499"/>
                    <a:pt x="399316" y="1277563"/>
                    <a:pt x="399057" y="1277563"/>
                  </a:cubicBezTo>
                  <a:lnTo>
                    <a:pt x="398411" y="1277563"/>
                  </a:lnTo>
                  <a:cubicBezTo>
                    <a:pt x="398411" y="1277499"/>
                    <a:pt x="398475" y="1277499"/>
                    <a:pt x="398475" y="1277402"/>
                  </a:cubicBezTo>
                  <a:cubicBezTo>
                    <a:pt x="398669" y="1277240"/>
                    <a:pt x="398896" y="1277175"/>
                    <a:pt x="398572" y="1277175"/>
                  </a:cubicBezTo>
                  <a:cubicBezTo>
                    <a:pt x="398152" y="1277175"/>
                    <a:pt x="398249" y="1276917"/>
                    <a:pt x="398411" y="1276755"/>
                  </a:cubicBezTo>
                  <a:cubicBezTo>
                    <a:pt x="398734" y="1276334"/>
                    <a:pt x="398475" y="1276076"/>
                    <a:pt x="398249" y="1275849"/>
                  </a:cubicBezTo>
                  <a:cubicBezTo>
                    <a:pt x="398087" y="1275655"/>
                    <a:pt x="399057" y="1274685"/>
                    <a:pt x="399737" y="1274329"/>
                  </a:cubicBezTo>
                  <a:cubicBezTo>
                    <a:pt x="399413" y="1274426"/>
                    <a:pt x="399057" y="1274523"/>
                    <a:pt x="398831" y="1274588"/>
                  </a:cubicBezTo>
                  <a:cubicBezTo>
                    <a:pt x="398152" y="1274523"/>
                    <a:pt x="398475" y="1274103"/>
                    <a:pt x="397667" y="1274103"/>
                  </a:cubicBezTo>
                  <a:cubicBezTo>
                    <a:pt x="397505" y="1274103"/>
                    <a:pt x="397570" y="1273941"/>
                    <a:pt x="397570" y="1273844"/>
                  </a:cubicBezTo>
                  <a:cubicBezTo>
                    <a:pt x="397570" y="1273780"/>
                    <a:pt x="397925" y="1273683"/>
                    <a:pt x="397925" y="1273683"/>
                  </a:cubicBezTo>
                  <a:cubicBezTo>
                    <a:pt x="397505" y="1273586"/>
                    <a:pt x="396923" y="1273683"/>
                    <a:pt x="397505" y="1273262"/>
                  </a:cubicBezTo>
                  <a:cubicBezTo>
                    <a:pt x="397764" y="1273100"/>
                    <a:pt x="397408" y="1272939"/>
                    <a:pt x="397085" y="1272842"/>
                  </a:cubicBezTo>
                  <a:cubicBezTo>
                    <a:pt x="396923" y="1272777"/>
                    <a:pt x="397343" y="1272518"/>
                    <a:pt x="397505" y="1272357"/>
                  </a:cubicBezTo>
                  <a:cubicBezTo>
                    <a:pt x="396502" y="1272195"/>
                    <a:pt x="396502" y="1272098"/>
                    <a:pt x="398152" y="1271354"/>
                  </a:cubicBezTo>
                  <a:cubicBezTo>
                    <a:pt x="397828" y="1271354"/>
                    <a:pt x="397408" y="1271451"/>
                    <a:pt x="397246" y="1271354"/>
                  </a:cubicBezTo>
                  <a:cubicBezTo>
                    <a:pt x="396988" y="1271354"/>
                    <a:pt x="396341" y="1271354"/>
                    <a:pt x="397085" y="1271128"/>
                  </a:cubicBezTo>
                  <a:cubicBezTo>
                    <a:pt x="397182" y="1271128"/>
                    <a:pt x="397182" y="1271031"/>
                    <a:pt x="397182" y="1271031"/>
                  </a:cubicBezTo>
                  <a:cubicBezTo>
                    <a:pt x="396244" y="1270966"/>
                    <a:pt x="396826" y="1270448"/>
                    <a:pt x="396341" y="1270287"/>
                  </a:cubicBezTo>
                  <a:cubicBezTo>
                    <a:pt x="396179" y="1270190"/>
                    <a:pt x="396244" y="1270028"/>
                    <a:pt x="396341" y="1269866"/>
                  </a:cubicBezTo>
                  <a:cubicBezTo>
                    <a:pt x="396405" y="1269705"/>
                    <a:pt x="397085" y="1269446"/>
                    <a:pt x="396502" y="1269381"/>
                  </a:cubicBezTo>
                  <a:cubicBezTo>
                    <a:pt x="397085" y="1269122"/>
                    <a:pt x="396502" y="1269058"/>
                    <a:pt x="396664" y="1268896"/>
                  </a:cubicBezTo>
                  <a:cubicBezTo>
                    <a:pt x="396923" y="1268637"/>
                    <a:pt x="396341" y="1268540"/>
                    <a:pt x="396405" y="1268379"/>
                  </a:cubicBezTo>
                  <a:cubicBezTo>
                    <a:pt x="396405" y="1268314"/>
                    <a:pt x="396341" y="1268217"/>
                    <a:pt x="396341" y="1268217"/>
                  </a:cubicBezTo>
                  <a:cubicBezTo>
                    <a:pt x="395112" y="1268314"/>
                    <a:pt x="395435" y="1267958"/>
                    <a:pt x="395500" y="1267732"/>
                  </a:cubicBezTo>
                  <a:cubicBezTo>
                    <a:pt x="395694" y="1267214"/>
                    <a:pt x="395759" y="1267214"/>
                    <a:pt x="395338" y="1266988"/>
                  </a:cubicBezTo>
                  <a:cubicBezTo>
                    <a:pt x="395112" y="1266891"/>
                    <a:pt x="394853" y="1266826"/>
                    <a:pt x="395435" y="1266632"/>
                  </a:cubicBezTo>
                  <a:cubicBezTo>
                    <a:pt x="395500" y="1266632"/>
                    <a:pt x="395500" y="1266471"/>
                    <a:pt x="395435" y="1266471"/>
                  </a:cubicBezTo>
                  <a:cubicBezTo>
                    <a:pt x="394918" y="1266406"/>
                    <a:pt x="394918" y="1266244"/>
                    <a:pt x="395015" y="1266050"/>
                  </a:cubicBezTo>
                  <a:cubicBezTo>
                    <a:pt x="395112" y="1265888"/>
                    <a:pt x="394918" y="1265727"/>
                    <a:pt x="394853" y="1265565"/>
                  </a:cubicBezTo>
                  <a:cubicBezTo>
                    <a:pt x="394756" y="1265403"/>
                    <a:pt x="394691" y="1265242"/>
                    <a:pt x="394594" y="1265145"/>
                  </a:cubicBezTo>
                  <a:cubicBezTo>
                    <a:pt x="395597" y="1262751"/>
                    <a:pt x="396405" y="1260520"/>
                    <a:pt x="395338" y="1258353"/>
                  </a:cubicBezTo>
                  <a:cubicBezTo>
                    <a:pt x="395435" y="1258353"/>
                    <a:pt x="395500" y="1258288"/>
                    <a:pt x="395500" y="1258191"/>
                  </a:cubicBezTo>
                  <a:cubicBezTo>
                    <a:pt x="395500" y="1258127"/>
                    <a:pt x="395694" y="1258030"/>
                    <a:pt x="395694" y="1257965"/>
                  </a:cubicBezTo>
                  <a:cubicBezTo>
                    <a:pt x="395694" y="1257868"/>
                    <a:pt x="395597" y="1257771"/>
                    <a:pt x="395435" y="1257706"/>
                  </a:cubicBezTo>
                  <a:cubicBezTo>
                    <a:pt x="394918" y="1257447"/>
                    <a:pt x="395015" y="1257286"/>
                    <a:pt x="396017" y="1257383"/>
                  </a:cubicBezTo>
                  <a:cubicBezTo>
                    <a:pt x="396179" y="1257383"/>
                    <a:pt x="396341" y="1257286"/>
                    <a:pt x="396599" y="1257221"/>
                  </a:cubicBezTo>
                  <a:cubicBezTo>
                    <a:pt x="396179" y="1257124"/>
                    <a:pt x="395759" y="1257027"/>
                    <a:pt x="395112" y="1256962"/>
                  </a:cubicBezTo>
                  <a:cubicBezTo>
                    <a:pt x="395273" y="1256865"/>
                    <a:pt x="395338" y="1256704"/>
                    <a:pt x="395597" y="1256639"/>
                  </a:cubicBezTo>
                  <a:cubicBezTo>
                    <a:pt x="395273" y="1256477"/>
                    <a:pt x="395273" y="1256283"/>
                    <a:pt x="395112" y="1256121"/>
                  </a:cubicBezTo>
                  <a:cubicBezTo>
                    <a:pt x="394918" y="1255895"/>
                    <a:pt x="394918" y="1255701"/>
                    <a:pt x="395338" y="1255636"/>
                  </a:cubicBezTo>
                  <a:cubicBezTo>
                    <a:pt x="395435" y="1255636"/>
                    <a:pt x="395435" y="1255539"/>
                    <a:pt x="395338" y="1255539"/>
                  </a:cubicBezTo>
                  <a:cubicBezTo>
                    <a:pt x="394853" y="1255216"/>
                    <a:pt x="395112" y="1254957"/>
                    <a:pt x="395273" y="1254731"/>
                  </a:cubicBezTo>
                  <a:cubicBezTo>
                    <a:pt x="395338" y="1254569"/>
                    <a:pt x="395435" y="1254472"/>
                    <a:pt x="395338" y="1254310"/>
                  </a:cubicBezTo>
                  <a:cubicBezTo>
                    <a:pt x="395015" y="1253631"/>
                    <a:pt x="395015" y="1253631"/>
                    <a:pt x="396082" y="1253308"/>
                  </a:cubicBezTo>
                  <a:cubicBezTo>
                    <a:pt x="396179" y="1253308"/>
                    <a:pt x="396244" y="1253146"/>
                    <a:pt x="396179" y="1253146"/>
                  </a:cubicBezTo>
                  <a:cubicBezTo>
                    <a:pt x="395273" y="1252887"/>
                    <a:pt x="395500" y="1252661"/>
                    <a:pt x="395338" y="1252402"/>
                  </a:cubicBezTo>
                  <a:cubicBezTo>
                    <a:pt x="395176" y="1252143"/>
                    <a:pt x="395176" y="1251917"/>
                    <a:pt x="395112" y="1251755"/>
                  </a:cubicBezTo>
                  <a:cubicBezTo>
                    <a:pt x="395015" y="1251561"/>
                    <a:pt x="395920" y="1251755"/>
                    <a:pt x="395338" y="1251400"/>
                  </a:cubicBezTo>
                  <a:cubicBezTo>
                    <a:pt x="395694" y="1251400"/>
                    <a:pt x="396017" y="1251335"/>
                    <a:pt x="396405" y="1251335"/>
                  </a:cubicBezTo>
                  <a:cubicBezTo>
                    <a:pt x="396244" y="1251173"/>
                    <a:pt x="395597" y="1250818"/>
                    <a:pt x="395112" y="1250494"/>
                  </a:cubicBezTo>
                  <a:cubicBezTo>
                    <a:pt x="396599" y="1248101"/>
                    <a:pt x="397990" y="1245934"/>
                    <a:pt x="399154" y="1243541"/>
                  </a:cubicBezTo>
                  <a:cubicBezTo>
                    <a:pt x="400804" y="1239822"/>
                    <a:pt x="402615" y="1236005"/>
                    <a:pt x="405784" y="1233192"/>
                  </a:cubicBezTo>
                  <a:cubicBezTo>
                    <a:pt x="406528" y="1232448"/>
                    <a:pt x="407337" y="1231963"/>
                    <a:pt x="408178" y="1231381"/>
                  </a:cubicBezTo>
                  <a:cubicBezTo>
                    <a:pt x="408339" y="1231445"/>
                    <a:pt x="408663" y="1231704"/>
                    <a:pt x="408824" y="1231963"/>
                  </a:cubicBezTo>
                  <a:cubicBezTo>
                    <a:pt x="409503" y="1232610"/>
                    <a:pt x="410086" y="1233192"/>
                    <a:pt x="410829" y="1233612"/>
                  </a:cubicBezTo>
                  <a:cubicBezTo>
                    <a:pt x="410571" y="1233289"/>
                    <a:pt x="410247" y="1232933"/>
                    <a:pt x="409924" y="1232448"/>
                  </a:cubicBezTo>
                  <a:cubicBezTo>
                    <a:pt x="409503" y="1232286"/>
                    <a:pt x="408921" y="1231801"/>
                    <a:pt x="408339" y="1231284"/>
                  </a:cubicBezTo>
                  <a:lnTo>
                    <a:pt x="408824" y="1230960"/>
                  </a:lnTo>
                  <a:lnTo>
                    <a:pt x="409180" y="1231284"/>
                  </a:lnTo>
                  <a:cubicBezTo>
                    <a:pt x="409406" y="1231542"/>
                    <a:pt x="409665" y="1231639"/>
                    <a:pt x="409924" y="1231866"/>
                  </a:cubicBezTo>
                  <a:cubicBezTo>
                    <a:pt x="409924" y="1231866"/>
                    <a:pt x="409924" y="1231963"/>
                    <a:pt x="409989" y="1231963"/>
                  </a:cubicBezTo>
                  <a:cubicBezTo>
                    <a:pt x="409989" y="1231963"/>
                    <a:pt x="409989" y="1232027"/>
                    <a:pt x="410086" y="1232124"/>
                  </a:cubicBezTo>
                  <a:cubicBezTo>
                    <a:pt x="410409" y="1232189"/>
                    <a:pt x="410732" y="1232286"/>
                    <a:pt x="411088" y="1232383"/>
                  </a:cubicBezTo>
                  <a:cubicBezTo>
                    <a:pt x="410506" y="1231704"/>
                    <a:pt x="409924" y="1231057"/>
                    <a:pt x="409406" y="1230475"/>
                  </a:cubicBezTo>
                  <a:cubicBezTo>
                    <a:pt x="410183" y="1229893"/>
                    <a:pt x="410829" y="1229214"/>
                    <a:pt x="411315" y="1228308"/>
                  </a:cubicBezTo>
                  <a:cubicBezTo>
                    <a:pt x="414128" y="1227403"/>
                    <a:pt x="416942" y="1226821"/>
                    <a:pt x="418041" y="1223425"/>
                  </a:cubicBezTo>
                  <a:cubicBezTo>
                    <a:pt x="418106" y="1223522"/>
                    <a:pt x="418268" y="1223683"/>
                    <a:pt x="418365" y="1223748"/>
                  </a:cubicBezTo>
                  <a:cubicBezTo>
                    <a:pt x="418947" y="1224427"/>
                    <a:pt x="418947" y="1223910"/>
                    <a:pt x="418850" y="1223425"/>
                  </a:cubicBezTo>
                  <a:cubicBezTo>
                    <a:pt x="419012" y="1223522"/>
                    <a:pt x="419173" y="1223683"/>
                    <a:pt x="419367" y="1223748"/>
                  </a:cubicBezTo>
                  <a:cubicBezTo>
                    <a:pt x="419529" y="1223910"/>
                    <a:pt x="419950" y="1224104"/>
                    <a:pt x="419950" y="1224007"/>
                  </a:cubicBezTo>
                  <a:cubicBezTo>
                    <a:pt x="420014" y="1223910"/>
                    <a:pt x="420014" y="1223683"/>
                    <a:pt x="420014" y="1223683"/>
                  </a:cubicBezTo>
                  <a:cubicBezTo>
                    <a:pt x="420338" y="1224104"/>
                    <a:pt x="420435" y="1223910"/>
                    <a:pt x="420596" y="1224007"/>
                  </a:cubicBezTo>
                  <a:cubicBezTo>
                    <a:pt x="420758" y="1224104"/>
                    <a:pt x="420920" y="1224266"/>
                    <a:pt x="421082" y="1224330"/>
                  </a:cubicBezTo>
                  <a:cubicBezTo>
                    <a:pt x="421243" y="1224427"/>
                    <a:pt x="421243" y="1224330"/>
                    <a:pt x="421017" y="1223522"/>
                  </a:cubicBezTo>
                  <a:cubicBezTo>
                    <a:pt x="420920" y="1223360"/>
                    <a:pt x="420920" y="1223101"/>
                    <a:pt x="420920" y="1223004"/>
                  </a:cubicBezTo>
                  <a:cubicBezTo>
                    <a:pt x="420920" y="1222843"/>
                    <a:pt x="421017" y="1222778"/>
                    <a:pt x="421082" y="1222584"/>
                  </a:cubicBezTo>
                  <a:cubicBezTo>
                    <a:pt x="421502" y="1223263"/>
                    <a:pt x="421599" y="1223360"/>
                    <a:pt x="422181" y="1224751"/>
                  </a:cubicBezTo>
                  <a:cubicBezTo>
                    <a:pt x="422505" y="1224589"/>
                    <a:pt x="422084" y="1223845"/>
                    <a:pt x="421825" y="1223101"/>
                  </a:cubicBezTo>
                  <a:cubicBezTo>
                    <a:pt x="421922" y="1222940"/>
                    <a:pt x="421922" y="1222778"/>
                    <a:pt x="422019" y="1222584"/>
                  </a:cubicBezTo>
                  <a:cubicBezTo>
                    <a:pt x="422343" y="1222843"/>
                    <a:pt x="422828" y="1224007"/>
                    <a:pt x="422990" y="1223586"/>
                  </a:cubicBezTo>
                  <a:cubicBezTo>
                    <a:pt x="422925" y="1223004"/>
                    <a:pt x="422602" y="1222099"/>
                    <a:pt x="422763" y="1221775"/>
                  </a:cubicBezTo>
                  <a:cubicBezTo>
                    <a:pt x="422990" y="1221355"/>
                    <a:pt x="423248" y="1221517"/>
                    <a:pt x="423831" y="1222681"/>
                  </a:cubicBezTo>
                  <a:cubicBezTo>
                    <a:pt x="423895" y="1222843"/>
                    <a:pt x="423992" y="1223004"/>
                    <a:pt x="424154" y="1223522"/>
                  </a:cubicBezTo>
                  <a:cubicBezTo>
                    <a:pt x="424089" y="1222843"/>
                    <a:pt x="423669" y="1221840"/>
                    <a:pt x="423895" y="1221840"/>
                  </a:cubicBezTo>
                  <a:cubicBezTo>
                    <a:pt x="424154" y="1221840"/>
                    <a:pt x="424251" y="1221614"/>
                    <a:pt x="424413" y="1221290"/>
                  </a:cubicBezTo>
                  <a:cubicBezTo>
                    <a:pt x="424477" y="1221096"/>
                    <a:pt x="424833" y="1221840"/>
                    <a:pt x="424833" y="1221290"/>
                  </a:cubicBezTo>
                  <a:cubicBezTo>
                    <a:pt x="424833" y="1220934"/>
                    <a:pt x="424833" y="1220708"/>
                    <a:pt x="424898" y="1220449"/>
                  </a:cubicBezTo>
                  <a:cubicBezTo>
                    <a:pt x="424898" y="1220288"/>
                    <a:pt x="424995" y="1220288"/>
                    <a:pt x="425059" y="1220126"/>
                  </a:cubicBezTo>
                  <a:cubicBezTo>
                    <a:pt x="425221" y="1220449"/>
                    <a:pt x="425480" y="1220773"/>
                    <a:pt x="425642" y="1221193"/>
                  </a:cubicBezTo>
                  <a:cubicBezTo>
                    <a:pt x="425642" y="1221096"/>
                    <a:pt x="425739" y="1221096"/>
                    <a:pt x="425739" y="1221032"/>
                  </a:cubicBezTo>
                  <a:cubicBezTo>
                    <a:pt x="425739" y="1220773"/>
                    <a:pt x="425739" y="1220449"/>
                    <a:pt x="425900" y="1220449"/>
                  </a:cubicBezTo>
                  <a:cubicBezTo>
                    <a:pt x="426547" y="1220449"/>
                    <a:pt x="426547" y="1220352"/>
                    <a:pt x="426806" y="1219447"/>
                  </a:cubicBezTo>
                  <a:cubicBezTo>
                    <a:pt x="426968" y="1219706"/>
                    <a:pt x="427129" y="1220029"/>
                    <a:pt x="427388" y="1220449"/>
                  </a:cubicBezTo>
                  <a:cubicBezTo>
                    <a:pt x="427388" y="1220191"/>
                    <a:pt x="427453" y="1220029"/>
                    <a:pt x="427453" y="1219706"/>
                  </a:cubicBezTo>
                  <a:cubicBezTo>
                    <a:pt x="427388" y="1219285"/>
                    <a:pt x="427388" y="1219220"/>
                    <a:pt x="427550" y="1219220"/>
                  </a:cubicBezTo>
                  <a:cubicBezTo>
                    <a:pt x="427647" y="1219220"/>
                    <a:pt x="427808" y="1219220"/>
                    <a:pt x="427808" y="1218962"/>
                  </a:cubicBezTo>
                  <a:cubicBezTo>
                    <a:pt x="427970" y="1218380"/>
                    <a:pt x="428229" y="1218541"/>
                    <a:pt x="428552" y="1218638"/>
                  </a:cubicBezTo>
                  <a:cubicBezTo>
                    <a:pt x="428714" y="1218638"/>
                    <a:pt x="428876" y="1218962"/>
                    <a:pt x="429037" y="1218865"/>
                  </a:cubicBezTo>
                  <a:cubicBezTo>
                    <a:pt x="429134" y="1218703"/>
                    <a:pt x="429296" y="1218638"/>
                    <a:pt x="429458" y="1219026"/>
                  </a:cubicBezTo>
                  <a:cubicBezTo>
                    <a:pt x="429458" y="1219123"/>
                    <a:pt x="429523" y="1219123"/>
                    <a:pt x="429523" y="1219123"/>
                  </a:cubicBezTo>
                  <a:cubicBezTo>
                    <a:pt x="429523" y="1217959"/>
                    <a:pt x="430040" y="1218703"/>
                    <a:pt x="430299" y="1218283"/>
                  </a:cubicBezTo>
                  <a:cubicBezTo>
                    <a:pt x="430460" y="1217959"/>
                    <a:pt x="430946" y="1218283"/>
                    <a:pt x="431269" y="1218380"/>
                  </a:cubicBezTo>
                  <a:cubicBezTo>
                    <a:pt x="431366" y="1218638"/>
                    <a:pt x="431431" y="1218865"/>
                    <a:pt x="431431" y="1219123"/>
                  </a:cubicBezTo>
                  <a:cubicBezTo>
                    <a:pt x="431528" y="1218638"/>
                    <a:pt x="431851" y="1219026"/>
                    <a:pt x="432013" y="1218865"/>
                  </a:cubicBezTo>
                  <a:cubicBezTo>
                    <a:pt x="432013" y="1218865"/>
                    <a:pt x="432013" y="1218703"/>
                    <a:pt x="432110" y="1218638"/>
                  </a:cubicBezTo>
                  <a:cubicBezTo>
                    <a:pt x="432174" y="1218865"/>
                    <a:pt x="432369" y="1219220"/>
                    <a:pt x="432530" y="1219544"/>
                  </a:cubicBezTo>
                  <a:cubicBezTo>
                    <a:pt x="432595" y="1219447"/>
                    <a:pt x="432595" y="1219285"/>
                    <a:pt x="432692" y="1219220"/>
                  </a:cubicBezTo>
                  <a:cubicBezTo>
                    <a:pt x="432757" y="1219220"/>
                    <a:pt x="432854" y="1219285"/>
                    <a:pt x="432951" y="1219285"/>
                  </a:cubicBezTo>
                  <a:cubicBezTo>
                    <a:pt x="432951" y="1219447"/>
                    <a:pt x="432951" y="1219706"/>
                    <a:pt x="432951" y="1219867"/>
                  </a:cubicBezTo>
                  <a:cubicBezTo>
                    <a:pt x="432951" y="1220029"/>
                    <a:pt x="432854" y="1220126"/>
                    <a:pt x="432757" y="1220288"/>
                  </a:cubicBezTo>
                  <a:cubicBezTo>
                    <a:pt x="433112" y="1220870"/>
                    <a:pt x="433177" y="1220708"/>
                    <a:pt x="433274" y="1220191"/>
                  </a:cubicBezTo>
                  <a:cubicBezTo>
                    <a:pt x="433274" y="1219770"/>
                    <a:pt x="433339" y="1219382"/>
                    <a:pt x="433339" y="1218865"/>
                  </a:cubicBezTo>
                  <a:cubicBezTo>
                    <a:pt x="433339" y="1218121"/>
                    <a:pt x="433500" y="1217894"/>
                    <a:pt x="433759" y="1218283"/>
                  </a:cubicBezTo>
                  <a:cubicBezTo>
                    <a:pt x="433856" y="1218444"/>
                    <a:pt x="434018" y="1218218"/>
                    <a:pt x="434083" y="1217959"/>
                  </a:cubicBezTo>
                  <a:cubicBezTo>
                    <a:pt x="434341" y="1217377"/>
                    <a:pt x="434341" y="1217377"/>
                    <a:pt x="434762" y="1218380"/>
                  </a:cubicBezTo>
                  <a:lnTo>
                    <a:pt x="434923" y="1217054"/>
                  </a:lnTo>
                  <a:cubicBezTo>
                    <a:pt x="435085" y="1217474"/>
                    <a:pt x="435182" y="1217700"/>
                    <a:pt x="435182" y="1217700"/>
                  </a:cubicBezTo>
                  <a:cubicBezTo>
                    <a:pt x="435409" y="1217377"/>
                    <a:pt x="435732" y="1218056"/>
                    <a:pt x="435926" y="1217474"/>
                  </a:cubicBezTo>
                  <a:cubicBezTo>
                    <a:pt x="436088" y="1216957"/>
                    <a:pt x="436152" y="1218121"/>
                    <a:pt x="436249" y="1217700"/>
                  </a:cubicBezTo>
                  <a:cubicBezTo>
                    <a:pt x="436314" y="1217377"/>
                    <a:pt x="436411" y="1217377"/>
                    <a:pt x="436573" y="1217474"/>
                  </a:cubicBezTo>
                  <a:cubicBezTo>
                    <a:pt x="436896" y="1217700"/>
                    <a:pt x="437252" y="1217636"/>
                    <a:pt x="437575" y="1216795"/>
                  </a:cubicBezTo>
                  <a:cubicBezTo>
                    <a:pt x="437737" y="1217377"/>
                    <a:pt x="437802" y="1217894"/>
                    <a:pt x="437899" y="1218380"/>
                  </a:cubicBezTo>
                  <a:cubicBezTo>
                    <a:pt x="437996" y="1218218"/>
                    <a:pt x="437996" y="1218121"/>
                    <a:pt x="437996" y="1218056"/>
                  </a:cubicBezTo>
                  <a:cubicBezTo>
                    <a:pt x="438158" y="1217474"/>
                    <a:pt x="438222" y="1217377"/>
                    <a:pt x="438384" y="1217700"/>
                  </a:cubicBezTo>
                  <a:cubicBezTo>
                    <a:pt x="438901" y="1218283"/>
                    <a:pt x="439063" y="1218283"/>
                    <a:pt x="439645" y="1217636"/>
                  </a:cubicBezTo>
                  <a:lnTo>
                    <a:pt x="439807" y="1217700"/>
                  </a:lnTo>
                  <a:cubicBezTo>
                    <a:pt x="439872" y="1217959"/>
                    <a:pt x="439872" y="1218218"/>
                    <a:pt x="439969" y="1218380"/>
                  </a:cubicBezTo>
                  <a:cubicBezTo>
                    <a:pt x="440066" y="1218638"/>
                    <a:pt x="440130" y="1218638"/>
                    <a:pt x="440292" y="1218865"/>
                  </a:cubicBezTo>
                  <a:cubicBezTo>
                    <a:pt x="440292" y="1218541"/>
                    <a:pt x="440227" y="1218283"/>
                    <a:pt x="440227" y="1218056"/>
                  </a:cubicBezTo>
                  <a:lnTo>
                    <a:pt x="440227" y="1217959"/>
                  </a:lnTo>
                  <a:cubicBezTo>
                    <a:pt x="440454" y="1218056"/>
                    <a:pt x="440648" y="1218218"/>
                    <a:pt x="440874" y="1218283"/>
                  </a:cubicBezTo>
                  <a:cubicBezTo>
                    <a:pt x="440809" y="1218703"/>
                    <a:pt x="440712" y="1219026"/>
                    <a:pt x="440648" y="1219285"/>
                  </a:cubicBezTo>
                  <a:cubicBezTo>
                    <a:pt x="440712" y="1219609"/>
                    <a:pt x="440809" y="1219706"/>
                    <a:pt x="440874" y="1219123"/>
                  </a:cubicBezTo>
                  <a:cubicBezTo>
                    <a:pt x="440971" y="1218800"/>
                    <a:pt x="440971" y="1218541"/>
                    <a:pt x="441036" y="1218283"/>
                  </a:cubicBezTo>
                  <a:cubicBezTo>
                    <a:pt x="441780" y="1218541"/>
                    <a:pt x="442524" y="1218800"/>
                    <a:pt x="443300" y="1218541"/>
                  </a:cubicBezTo>
                  <a:cubicBezTo>
                    <a:pt x="443850" y="1218380"/>
                    <a:pt x="444529" y="1217894"/>
                    <a:pt x="445273" y="1217474"/>
                  </a:cubicBezTo>
                  <a:cubicBezTo>
                    <a:pt x="445434" y="1217636"/>
                    <a:pt x="445596" y="1217700"/>
                    <a:pt x="445758" y="1217797"/>
                  </a:cubicBezTo>
                  <a:lnTo>
                    <a:pt x="445758" y="1218444"/>
                  </a:lnTo>
                  <a:cubicBezTo>
                    <a:pt x="445919" y="1218380"/>
                    <a:pt x="446081" y="1218121"/>
                    <a:pt x="446275" y="1217959"/>
                  </a:cubicBezTo>
                  <a:lnTo>
                    <a:pt x="446760" y="1218056"/>
                  </a:lnTo>
                  <a:lnTo>
                    <a:pt x="446599" y="1219026"/>
                  </a:lnTo>
                  <a:lnTo>
                    <a:pt x="446663" y="1219026"/>
                  </a:lnTo>
                  <a:lnTo>
                    <a:pt x="446857" y="1218056"/>
                  </a:lnTo>
                  <a:cubicBezTo>
                    <a:pt x="447763" y="1218218"/>
                    <a:pt x="448733" y="1218380"/>
                    <a:pt x="449671" y="1218638"/>
                  </a:cubicBezTo>
                  <a:cubicBezTo>
                    <a:pt x="449671" y="1218800"/>
                    <a:pt x="449671" y="1218865"/>
                    <a:pt x="449671" y="1219123"/>
                  </a:cubicBezTo>
                  <a:cubicBezTo>
                    <a:pt x="449736" y="1218962"/>
                    <a:pt x="449736" y="1218800"/>
                    <a:pt x="449833" y="1218703"/>
                  </a:cubicBezTo>
                  <a:lnTo>
                    <a:pt x="451159" y="1219026"/>
                  </a:lnTo>
                  <a:lnTo>
                    <a:pt x="451159" y="1219123"/>
                  </a:lnTo>
                  <a:lnTo>
                    <a:pt x="451223" y="1219123"/>
                  </a:lnTo>
                  <a:lnTo>
                    <a:pt x="452485" y="1219447"/>
                  </a:lnTo>
                  <a:lnTo>
                    <a:pt x="452485" y="1219706"/>
                  </a:lnTo>
                  <a:cubicBezTo>
                    <a:pt x="452485" y="1219964"/>
                    <a:pt x="452646" y="1219706"/>
                    <a:pt x="452711" y="1219544"/>
                  </a:cubicBezTo>
                  <a:lnTo>
                    <a:pt x="452808" y="1219609"/>
                  </a:lnTo>
                  <a:cubicBezTo>
                    <a:pt x="452808" y="1219706"/>
                    <a:pt x="452808" y="1219706"/>
                    <a:pt x="452808" y="1219770"/>
                  </a:cubicBezTo>
                  <a:cubicBezTo>
                    <a:pt x="452808" y="1219867"/>
                    <a:pt x="452873" y="1219964"/>
                    <a:pt x="452873" y="1219867"/>
                  </a:cubicBezTo>
                  <a:lnTo>
                    <a:pt x="453131" y="1219706"/>
                  </a:lnTo>
                  <a:cubicBezTo>
                    <a:pt x="454457" y="1220191"/>
                    <a:pt x="455783" y="1220708"/>
                    <a:pt x="457109" y="1221452"/>
                  </a:cubicBezTo>
                  <a:cubicBezTo>
                    <a:pt x="457109" y="1221517"/>
                    <a:pt x="457109" y="1221517"/>
                    <a:pt x="457109" y="1221517"/>
                  </a:cubicBezTo>
                  <a:cubicBezTo>
                    <a:pt x="457012" y="1222260"/>
                    <a:pt x="457206" y="1222196"/>
                    <a:pt x="457530" y="1221614"/>
                  </a:cubicBezTo>
                  <a:lnTo>
                    <a:pt x="458274" y="1221937"/>
                  </a:lnTo>
                  <a:lnTo>
                    <a:pt x="458015" y="1222519"/>
                  </a:lnTo>
                  <a:lnTo>
                    <a:pt x="458597" y="1222099"/>
                  </a:lnTo>
                  <a:cubicBezTo>
                    <a:pt x="458920" y="1222260"/>
                    <a:pt x="459276" y="1222519"/>
                    <a:pt x="459600" y="1222778"/>
                  </a:cubicBezTo>
                  <a:cubicBezTo>
                    <a:pt x="459664" y="1222940"/>
                    <a:pt x="459858" y="1223101"/>
                    <a:pt x="460085" y="1223101"/>
                  </a:cubicBezTo>
                  <a:lnTo>
                    <a:pt x="460570" y="1223425"/>
                  </a:lnTo>
                  <a:lnTo>
                    <a:pt x="460246" y="1224266"/>
                  </a:lnTo>
                  <a:cubicBezTo>
                    <a:pt x="460246" y="1224266"/>
                    <a:pt x="460343" y="1224330"/>
                    <a:pt x="460343" y="1224266"/>
                  </a:cubicBezTo>
                  <a:cubicBezTo>
                    <a:pt x="460829" y="1223845"/>
                    <a:pt x="461152" y="1223683"/>
                    <a:pt x="461346" y="1224007"/>
                  </a:cubicBezTo>
                  <a:cubicBezTo>
                    <a:pt x="461346" y="1224104"/>
                    <a:pt x="461346" y="1224266"/>
                    <a:pt x="461346" y="1224427"/>
                  </a:cubicBezTo>
                  <a:cubicBezTo>
                    <a:pt x="461411" y="1224330"/>
                    <a:pt x="461572" y="1224266"/>
                    <a:pt x="461669" y="1224169"/>
                  </a:cubicBezTo>
                  <a:lnTo>
                    <a:pt x="461734" y="1224266"/>
                  </a:lnTo>
                  <a:cubicBezTo>
                    <a:pt x="461734" y="1224330"/>
                    <a:pt x="461734" y="1224330"/>
                    <a:pt x="461831" y="1224330"/>
                  </a:cubicBezTo>
                  <a:lnTo>
                    <a:pt x="461993" y="1224427"/>
                  </a:lnTo>
                  <a:cubicBezTo>
                    <a:pt x="461831" y="1225009"/>
                    <a:pt x="462154" y="1224751"/>
                    <a:pt x="462316" y="1224751"/>
                  </a:cubicBezTo>
                  <a:lnTo>
                    <a:pt x="462898" y="1225236"/>
                  </a:lnTo>
                  <a:lnTo>
                    <a:pt x="461508" y="1227500"/>
                  </a:lnTo>
                  <a:lnTo>
                    <a:pt x="461508" y="1227564"/>
                  </a:lnTo>
                  <a:cubicBezTo>
                    <a:pt x="461572" y="1227500"/>
                    <a:pt x="461669" y="1227306"/>
                    <a:pt x="461734" y="1227241"/>
                  </a:cubicBezTo>
                  <a:cubicBezTo>
                    <a:pt x="462316" y="1226659"/>
                    <a:pt x="462316" y="1226659"/>
                    <a:pt x="462316" y="1227144"/>
                  </a:cubicBezTo>
                  <a:cubicBezTo>
                    <a:pt x="462252" y="1227823"/>
                    <a:pt x="462478" y="1228049"/>
                    <a:pt x="462995" y="1227823"/>
                  </a:cubicBezTo>
                  <a:cubicBezTo>
                    <a:pt x="463060" y="1227823"/>
                    <a:pt x="463319" y="1227500"/>
                    <a:pt x="463480" y="1227403"/>
                  </a:cubicBezTo>
                  <a:cubicBezTo>
                    <a:pt x="463577" y="1227306"/>
                    <a:pt x="463577" y="1227564"/>
                    <a:pt x="463642" y="1227500"/>
                  </a:cubicBezTo>
                  <a:cubicBezTo>
                    <a:pt x="464063" y="1227144"/>
                    <a:pt x="463416" y="1228405"/>
                    <a:pt x="464063" y="1227661"/>
                  </a:cubicBezTo>
                  <a:cubicBezTo>
                    <a:pt x="463901" y="1228049"/>
                    <a:pt x="464645" y="1227403"/>
                    <a:pt x="464321" y="1228049"/>
                  </a:cubicBezTo>
                  <a:cubicBezTo>
                    <a:pt x="464645" y="1228049"/>
                    <a:pt x="464903" y="1228244"/>
                    <a:pt x="465292" y="1228147"/>
                  </a:cubicBezTo>
                  <a:cubicBezTo>
                    <a:pt x="465486" y="1228147"/>
                    <a:pt x="465647" y="1227985"/>
                    <a:pt x="465486" y="1228405"/>
                  </a:cubicBezTo>
                  <a:cubicBezTo>
                    <a:pt x="465389" y="1228470"/>
                    <a:pt x="465389" y="1228632"/>
                    <a:pt x="465486" y="1228632"/>
                  </a:cubicBezTo>
                  <a:cubicBezTo>
                    <a:pt x="466068" y="1228308"/>
                    <a:pt x="465809" y="1229052"/>
                    <a:pt x="466229" y="1229149"/>
                  </a:cubicBezTo>
                  <a:cubicBezTo>
                    <a:pt x="466391" y="1229052"/>
                    <a:pt x="466456" y="1228987"/>
                    <a:pt x="466553" y="1228987"/>
                  </a:cubicBezTo>
                  <a:lnTo>
                    <a:pt x="467135" y="1229731"/>
                  </a:lnTo>
                  <a:cubicBezTo>
                    <a:pt x="467038" y="1229796"/>
                    <a:pt x="467038" y="1229893"/>
                    <a:pt x="466973" y="1229958"/>
                  </a:cubicBezTo>
                  <a:cubicBezTo>
                    <a:pt x="466973" y="1229958"/>
                    <a:pt x="467135" y="1229796"/>
                    <a:pt x="467297" y="1229634"/>
                  </a:cubicBezTo>
                  <a:close/>
                  <a:moveTo>
                    <a:pt x="601673" y="1121842"/>
                  </a:moveTo>
                  <a:cubicBezTo>
                    <a:pt x="601673" y="1122101"/>
                    <a:pt x="601673" y="1122262"/>
                    <a:pt x="601673" y="1122586"/>
                  </a:cubicBezTo>
                  <a:cubicBezTo>
                    <a:pt x="601835" y="1122683"/>
                    <a:pt x="601835" y="1122586"/>
                    <a:pt x="601673" y="1121842"/>
                  </a:cubicBezTo>
                  <a:close/>
                  <a:moveTo>
                    <a:pt x="609855" y="1120031"/>
                  </a:moveTo>
                  <a:cubicBezTo>
                    <a:pt x="609791" y="1119513"/>
                    <a:pt x="609791" y="1119028"/>
                    <a:pt x="609694" y="1118284"/>
                  </a:cubicBezTo>
                  <a:cubicBezTo>
                    <a:pt x="609597" y="1119449"/>
                    <a:pt x="609694" y="1119675"/>
                    <a:pt x="609855" y="1120031"/>
                  </a:cubicBezTo>
                  <a:close/>
                  <a:moveTo>
                    <a:pt x="634952" y="1129862"/>
                  </a:moveTo>
                  <a:cubicBezTo>
                    <a:pt x="635114" y="1129539"/>
                    <a:pt x="635211" y="1129216"/>
                    <a:pt x="635372" y="1128892"/>
                  </a:cubicBezTo>
                  <a:cubicBezTo>
                    <a:pt x="635599" y="1128310"/>
                    <a:pt x="635534" y="1128310"/>
                    <a:pt x="635437" y="1128472"/>
                  </a:cubicBezTo>
                  <a:lnTo>
                    <a:pt x="634952" y="1129701"/>
                  </a:lnTo>
                  <a:close/>
                  <a:moveTo>
                    <a:pt x="565581" y="1125658"/>
                  </a:moveTo>
                  <a:cubicBezTo>
                    <a:pt x="565419" y="1125302"/>
                    <a:pt x="565322" y="1124979"/>
                    <a:pt x="565225" y="1124817"/>
                  </a:cubicBezTo>
                  <a:cubicBezTo>
                    <a:pt x="565160" y="1124235"/>
                    <a:pt x="565484" y="1124494"/>
                    <a:pt x="565225" y="1123750"/>
                  </a:cubicBezTo>
                  <a:cubicBezTo>
                    <a:pt x="565225" y="1123588"/>
                    <a:pt x="565322" y="1123653"/>
                    <a:pt x="565419" y="1123653"/>
                  </a:cubicBezTo>
                  <a:lnTo>
                    <a:pt x="565581" y="1124009"/>
                  </a:lnTo>
                  <a:cubicBezTo>
                    <a:pt x="565484" y="1123588"/>
                    <a:pt x="565322" y="1123071"/>
                    <a:pt x="565742" y="1123588"/>
                  </a:cubicBezTo>
                  <a:cubicBezTo>
                    <a:pt x="565904" y="1123815"/>
                    <a:pt x="565904" y="1123491"/>
                    <a:pt x="565904" y="1123233"/>
                  </a:cubicBezTo>
                  <a:cubicBezTo>
                    <a:pt x="565904" y="1123071"/>
                    <a:pt x="566131" y="1123491"/>
                    <a:pt x="566325" y="1123588"/>
                  </a:cubicBezTo>
                  <a:cubicBezTo>
                    <a:pt x="566228" y="1122683"/>
                    <a:pt x="566228" y="1122683"/>
                    <a:pt x="567068" y="1124170"/>
                  </a:cubicBezTo>
                  <a:cubicBezTo>
                    <a:pt x="566971" y="1123815"/>
                    <a:pt x="566907" y="1123491"/>
                    <a:pt x="566810" y="1123233"/>
                  </a:cubicBezTo>
                  <a:cubicBezTo>
                    <a:pt x="566713" y="1123071"/>
                    <a:pt x="566551" y="1122327"/>
                    <a:pt x="566907" y="1123071"/>
                  </a:cubicBezTo>
                  <a:cubicBezTo>
                    <a:pt x="566907" y="1123168"/>
                    <a:pt x="566971" y="1123168"/>
                    <a:pt x="566971" y="1123071"/>
                  </a:cubicBezTo>
                  <a:cubicBezTo>
                    <a:pt x="566713" y="1122165"/>
                    <a:pt x="567230" y="1122747"/>
                    <a:pt x="567230" y="1122262"/>
                  </a:cubicBezTo>
                  <a:cubicBezTo>
                    <a:pt x="567230" y="1122101"/>
                    <a:pt x="567392" y="1122165"/>
                    <a:pt x="567489" y="1122262"/>
                  </a:cubicBezTo>
                  <a:cubicBezTo>
                    <a:pt x="567651" y="1122327"/>
                    <a:pt x="567974" y="1122909"/>
                    <a:pt x="567812" y="1122327"/>
                  </a:cubicBezTo>
                  <a:cubicBezTo>
                    <a:pt x="568136" y="1122844"/>
                    <a:pt x="567974" y="1122262"/>
                    <a:pt x="568136" y="1122424"/>
                  </a:cubicBezTo>
                  <a:cubicBezTo>
                    <a:pt x="568297" y="1122586"/>
                    <a:pt x="568200" y="1122101"/>
                    <a:pt x="568394" y="1122165"/>
                  </a:cubicBezTo>
                  <a:lnTo>
                    <a:pt x="568459" y="1122101"/>
                  </a:lnTo>
                  <a:cubicBezTo>
                    <a:pt x="568039" y="1120936"/>
                    <a:pt x="568297" y="1121163"/>
                    <a:pt x="568459" y="1121260"/>
                  </a:cubicBezTo>
                  <a:cubicBezTo>
                    <a:pt x="568783" y="1121357"/>
                    <a:pt x="568880" y="1121421"/>
                    <a:pt x="568880" y="1121001"/>
                  </a:cubicBezTo>
                  <a:cubicBezTo>
                    <a:pt x="568880" y="1120775"/>
                    <a:pt x="568783" y="1120516"/>
                    <a:pt x="569041" y="1121001"/>
                  </a:cubicBezTo>
                  <a:cubicBezTo>
                    <a:pt x="569138" y="1121098"/>
                    <a:pt x="569138" y="1121098"/>
                    <a:pt x="569138" y="1120936"/>
                  </a:cubicBezTo>
                  <a:cubicBezTo>
                    <a:pt x="569041" y="1120419"/>
                    <a:pt x="569138" y="1120419"/>
                    <a:pt x="569203" y="1120419"/>
                  </a:cubicBezTo>
                  <a:cubicBezTo>
                    <a:pt x="569365" y="1120516"/>
                    <a:pt x="569365" y="1120354"/>
                    <a:pt x="569462" y="1120193"/>
                  </a:cubicBezTo>
                  <a:cubicBezTo>
                    <a:pt x="569559" y="1120096"/>
                    <a:pt x="569559" y="1120031"/>
                    <a:pt x="569623" y="1119934"/>
                  </a:cubicBezTo>
                  <a:cubicBezTo>
                    <a:pt x="571370" y="1120419"/>
                    <a:pt x="572922" y="1120613"/>
                    <a:pt x="573601" y="1118931"/>
                  </a:cubicBezTo>
                  <a:cubicBezTo>
                    <a:pt x="573698" y="1119028"/>
                    <a:pt x="573763" y="1119028"/>
                    <a:pt x="573763" y="1119028"/>
                  </a:cubicBezTo>
                  <a:cubicBezTo>
                    <a:pt x="573860" y="1119028"/>
                    <a:pt x="573925" y="1119093"/>
                    <a:pt x="573925" y="1119028"/>
                  </a:cubicBezTo>
                  <a:cubicBezTo>
                    <a:pt x="573925" y="1118931"/>
                    <a:pt x="574022" y="1118867"/>
                    <a:pt x="573925" y="1118705"/>
                  </a:cubicBezTo>
                  <a:cubicBezTo>
                    <a:pt x="573860" y="1118187"/>
                    <a:pt x="573925" y="1118187"/>
                    <a:pt x="574345" y="1119093"/>
                  </a:cubicBezTo>
                  <a:cubicBezTo>
                    <a:pt x="574410" y="1119287"/>
                    <a:pt x="574507" y="1119352"/>
                    <a:pt x="574669" y="1119513"/>
                  </a:cubicBezTo>
                  <a:cubicBezTo>
                    <a:pt x="574507" y="1119093"/>
                    <a:pt x="574345" y="1118705"/>
                    <a:pt x="574183" y="1118123"/>
                  </a:cubicBezTo>
                  <a:cubicBezTo>
                    <a:pt x="574248" y="1118187"/>
                    <a:pt x="574410" y="1118284"/>
                    <a:pt x="574604" y="1118446"/>
                  </a:cubicBezTo>
                  <a:cubicBezTo>
                    <a:pt x="574507" y="1118123"/>
                    <a:pt x="574604" y="1118026"/>
                    <a:pt x="574669" y="1117864"/>
                  </a:cubicBezTo>
                  <a:cubicBezTo>
                    <a:pt x="574669" y="1117605"/>
                    <a:pt x="574766" y="1117541"/>
                    <a:pt x="574992" y="1117864"/>
                  </a:cubicBezTo>
                  <a:cubicBezTo>
                    <a:pt x="574992" y="1117961"/>
                    <a:pt x="575089" y="1117864"/>
                    <a:pt x="575089" y="1117864"/>
                  </a:cubicBezTo>
                  <a:cubicBezTo>
                    <a:pt x="574992" y="1117282"/>
                    <a:pt x="575251" y="1117444"/>
                    <a:pt x="575509" y="1117541"/>
                  </a:cubicBezTo>
                  <a:cubicBezTo>
                    <a:pt x="575574" y="1117541"/>
                    <a:pt x="575768" y="1117605"/>
                    <a:pt x="575768" y="1117444"/>
                  </a:cubicBezTo>
                  <a:cubicBezTo>
                    <a:pt x="575930" y="1116861"/>
                    <a:pt x="575930" y="1116861"/>
                    <a:pt x="576577" y="1117702"/>
                  </a:cubicBezTo>
                  <a:cubicBezTo>
                    <a:pt x="576674" y="1117799"/>
                    <a:pt x="576738" y="1117799"/>
                    <a:pt x="576738" y="1117702"/>
                  </a:cubicBezTo>
                  <a:cubicBezTo>
                    <a:pt x="576415" y="1116797"/>
                    <a:pt x="576674" y="1116958"/>
                    <a:pt x="576674" y="1116700"/>
                  </a:cubicBezTo>
                  <a:cubicBezTo>
                    <a:pt x="576674" y="1116473"/>
                    <a:pt x="576835" y="1116376"/>
                    <a:pt x="576900" y="1116215"/>
                  </a:cubicBezTo>
                  <a:cubicBezTo>
                    <a:pt x="576997" y="1116118"/>
                    <a:pt x="577321" y="1116958"/>
                    <a:pt x="577159" y="1116279"/>
                  </a:cubicBezTo>
                  <a:cubicBezTo>
                    <a:pt x="577321" y="1116538"/>
                    <a:pt x="577482" y="1116797"/>
                    <a:pt x="577741" y="1117120"/>
                  </a:cubicBezTo>
                  <a:cubicBezTo>
                    <a:pt x="577741" y="1116861"/>
                    <a:pt x="577579" y="1116215"/>
                    <a:pt x="577482" y="1115632"/>
                  </a:cubicBezTo>
                  <a:cubicBezTo>
                    <a:pt x="579229" y="1115794"/>
                    <a:pt x="580975" y="1115794"/>
                    <a:pt x="582527" y="1115309"/>
                  </a:cubicBezTo>
                  <a:cubicBezTo>
                    <a:pt x="584953" y="1114468"/>
                    <a:pt x="587185" y="1113142"/>
                    <a:pt x="589836" y="1112981"/>
                  </a:cubicBezTo>
                  <a:cubicBezTo>
                    <a:pt x="590483" y="1112883"/>
                    <a:pt x="591162" y="1112981"/>
                    <a:pt x="591809" y="1112981"/>
                  </a:cubicBezTo>
                  <a:cubicBezTo>
                    <a:pt x="591906" y="1113142"/>
                    <a:pt x="591971" y="1113563"/>
                    <a:pt x="592068" y="1113821"/>
                  </a:cubicBezTo>
                  <a:cubicBezTo>
                    <a:pt x="592327" y="1114727"/>
                    <a:pt x="592553" y="1115471"/>
                    <a:pt x="592877" y="1116215"/>
                  </a:cubicBezTo>
                  <a:cubicBezTo>
                    <a:pt x="592812" y="1115794"/>
                    <a:pt x="592715" y="1115374"/>
                    <a:pt x="592650" y="1114792"/>
                  </a:cubicBezTo>
                  <a:cubicBezTo>
                    <a:pt x="592391" y="1114404"/>
                    <a:pt x="592133" y="1113724"/>
                    <a:pt x="591906" y="1112981"/>
                  </a:cubicBezTo>
                  <a:lnTo>
                    <a:pt x="592230" y="1112981"/>
                  </a:lnTo>
                  <a:lnTo>
                    <a:pt x="592327" y="1113466"/>
                  </a:lnTo>
                  <a:cubicBezTo>
                    <a:pt x="592391" y="1113724"/>
                    <a:pt x="592553" y="1114048"/>
                    <a:pt x="592650" y="1114306"/>
                  </a:cubicBezTo>
                  <a:lnTo>
                    <a:pt x="592650" y="1114404"/>
                  </a:lnTo>
                  <a:cubicBezTo>
                    <a:pt x="592650" y="1114468"/>
                    <a:pt x="592650" y="1114468"/>
                    <a:pt x="592650" y="1114565"/>
                  </a:cubicBezTo>
                  <a:cubicBezTo>
                    <a:pt x="592812" y="1114792"/>
                    <a:pt x="592974" y="1115050"/>
                    <a:pt x="593232" y="1115309"/>
                  </a:cubicBezTo>
                  <a:cubicBezTo>
                    <a:pt x="593038" y="1114468"/>
                    <a:pt x="592812" y="1113660"/>
                    <a:pt x="592650" y="1112883"/>
                  </a:cubicBezTo>
                  <a:cubicBezTo>
                    <a:pt x="593232" y="1112819"/>
                    <a:pt x="593814" y="1112560"/>
                    <a:pt x="594300" y="1112075"/>
                  </a:cubicBezTo>
                  <a:cubicBezTo>
                    <a:pt x="596208" y="1112722"/>
                    <a:pt x="598180" y="1113304"/>
                    <a:pt x="599248" y="1110587"/>
                  </a:cubicBezTo>
                  <a:cubicBezTo>
                    <a:pt x="599345" y="1110652"/>
                    <a:pt x="599442" y="1110814"/>
                    <a:pt x="599442" y="1111008"/>
                  </a:cubicBezTo>
                  <a:cubicBezTo>
                    <a:pt x="599765" y="1111752"/>
                    <a:pt x="599765" y="1111396"/>
                    <a:pt x="599765" y="1110814"/>
                  </a:cubicBezTo>
                  <a:cubicBezTo>
                    <a:pt x="599830" y="1111008"/>
                    <a:pt x="599927" y="1111169"/>
                    <a:pt x="600024" y="1111331"/>
                  </a:cubicBezTo>
                  <a:cubicBezTo>
                    <a:pt x="600089" y="1111493"/>
                    <a:pt x="600347" y="1111816"/>
                    <a:pt x="600412" y="1111752"/>
                  </a:cubicBezTo>
                  <a:cubicBezTo>
                    <a:pt x="600509" y="1111655"/>
                    <a:pt x="600509" y="1111396"/>
                    <a:pt x="600509" y="1111493"/>
                  </a:cubicBezTo>
                  <a:cubicBezTo>
                    <a:pt x="600671" y="1111978"/>
                    <a:pt x="600768" y="1111816"/>
                    <a:pt x="600832" y="1111978"/>
                  </a:cubicBezTo>
                  <a:cubicBezTo>
                    <a:pt x="600929" y="1112140"/>
                    <a:pt x="600994" y="1112334"/>
                    <a:pt x="601091" y="1112398"/>
                  </a:cubicBezTo>
                  <a:cubicBezTo>
                    <a:pt x="601156" y="1112495"/>
                    <a:pt x="601156" y="1112495"/>
                    <a:pt x="601091" y="1111590"/>
                  </a:cubicBezTo>
                  <a:cubicBezTo>
                    <a:pt x="601091" y="1111396"/>
                    <a:pt x="601091" y="1111169"/>
                    <a:pt x="601091" y="1111072"/>
                  </a:cubicBezTo>
                  <a:cubicBezTo>
                    <a:pt x="601091" y="1110911"/>
                    <a:pt x="601156" y="1110814"/>
                    <a:pt x="601253" y="1110749"/>
                  </a:cubicBezTo>
                  <a:cubicBezTo>
                    <a:pt x="601512" y="1111493"/>
                    <a:pt x="601512" y="1111590"/>
                    <a:pt x="601835" y="1113078"/>
                  </a:cubicBezTo>
                  <a:cubicBezTo>
                    <a:pt x="602094" y="1113078"/>
                    <a:pt x="601835" y="1112140"/>
                    <a:pt x="601738" y="1111396"/>
                  </a:cubicBezTo>
                  <a:lnTo>
                    <a:pt x="601835" y="1111008"/>
                  </a:lnTo>
                  <a:cubicBezTo>
                    <a:pt x="601997" y="1111331"/>
                    <a:pt x="602255" y="1112495"/>
                    <a:pt x="602417" y="1112140"/>
                  </a:cubicBezTo>
                  <a:cubicBezTo>
                    <a:pt x="602417" y="1111590"/>
                    <a:pt x="602255" y="1110652"/>
                    <a:pt x="602417" y="1110426"/>
                  </a:cubicBezTo>
                  <a:cubicBezTo>
                    <a:pt x="602579" y="1110070"/>
                    <a:pt x="602740" y="1110329"/>
                    <a:pt x="603064" y="1111590"/>
                  </a:cubicBezTo>
                  <a:cubicBezTo>
                    <a:pt x="603064" y="1111752"/>
                    <a:pt x="603161" y="1111913"/>
                    <a:pt x="603226" y="1112398"/>
                  </a:cubicBezTo>
                  <a:cubicBezTo>
                    <a:pt x="603226" y="1111752"/>
                    <a:pt x="602999" y="1110652"/>
                    <a:pt x="603161" y="1110749"/>
                  </a:cubicBezTo>
                  <a:cubicBezTo>
                    <a:pt x="603323" y="1110814"/>
                    <a:pt x="603387" y="1110587"/>
                    <a:pt x="603484" y="1110329"/>
                  </a:cubicBezTo>
                  <a:cubicBezTo>
                    <a:pt x="603581" y="1110167"/>
                    <a:pt x="603743" y="1111008"/>
                    <a:pt x="603743" y="1110426"/>
                  </a:cubicBezTo>
                  <a:cubicBezTo>
                    <a:pt x="603743" y="1110070"/>
                    <a:pt x="603808" y="1109843"/>
                    <a:pt x="603808" y="1109682"/>
                  </a:cubicBezTo>
                  <a:cubicBezTo>
                    <a:pt x="603808" y="1109520"/>
                    <a:pt x="603905" y="1109520"/>
                    <a:pt x="603905" y="1109423"/>
                  </a:cubicBezTo>
                  <a:cubicBezTo>
                    <a:pt x="603969" y="1109746"/>
                    <a:pt x="604163" y="1110167"/>
                    <a:pt x="604228" y="1110587"/>
                  </a:cubicBezTo>
                  <a:cubicBezTo>
                    <a:pt x="604228" y="1110490"/>
                    <a:pt x="604325" y="1110490"/>
                    <a:pt x="604325" y="1110490"/>
                  </a:cubicBezTo>
                  <a:cubicBezTo>
                    <a:pt x="604325" y="1110264"/>
                    <a:pt x="604325" y="1109908"/>
                    <a:pt x="604487" y="1110005"/>
                  </a:cubicBezTo>
                  <a:cubicBezTo>
                    <a:pt x="604907" y="1110167"/>
                    <a:pt x="604972" y="1110070"/>
                    <a:pt x="605134" y="1109164"/>
                  </a:cubicBezTo>
                  <a:cubicBezTo>
                    <a:pt x="605231" y="1109520"/>
                    <a:pt x="605392" y="1109843"/>
                    <a:pt x="605457" y="1110264"/>
                  </a:cubicBezTo>
                  <a:cubicBezTo>
                    <a:pt x="605457" y="1110005"/>
                    <a:pt x="605554" y="1109843"/>
                    <a:pt x="605554" y="1109585"/>
                  </a:cubicBezTo>
                  <a:cubicBezTo>
                    <a:pt x="605554" y="1109164"/>
                    <a:pt x="605554" y="1109100"/>
                    <a:pt x="605651" y="1109100"/>
                  </a:cubicBezTo>
                  <a:cubicBezTo>
                    <a:pt x="605716" y="1109100"/>
                    <a:pt x="605813" y="1109100"/>
                    <a:pt x="605813" y="1108938"/>
                  </a:cubicBezTo>
                  <a:cubicBezTo>
                    <a:pt x="605878" y="1108420"/>
                    <a:pt x="606136" y="1108582"/>
                    <a:pt x="606298" y="1108679"/>
                  </a:cubicBezTo>
                  <a:cubicBezTo>
                    <a:pt x="606395" y="1108744"/>
                    <a:pt x="606557" y="1109100"/>
                    <a:pt x="606621" y="1108938"/>
                  </a:cubicBezTo>
                  <a:cubicBezTo>
                    <a:pt x="606718" y="1108841"/>
                    <a:pt x="606815" y="1108744"/>
                    <a:pt x="606880" y="1109100"/>
                  </a:cubicBezTo>
                  <a:cubicBezTo>
                    <a:pt x="606880" y="1109164"/>
                    <a:pt x="606977" y="1109164"/>
                    <a:pt x="606977" y="1109164"/>
                  </a:cubicBezTo>
                  <a:cubicBezTo>
                    <a:pt x="606977" y="1108000"/>
                    <a:pt x="607301" y="1108841"/>
                    <a:pt x="607462" y="1108517"/>
                  </a:cubicBezTo>
                  <a:cubicBezTo>
                    <a:pt x="607624" y="1108194"/>
                    <a:pt x="607883" y="1108679"/>
                    <a:pt x="608109" y="1108744"/>
                  </a:cubicBezTo>
                  <a:cubicBezTo>
                    <a:pt x="608206" y="1109003"/>
                    <a:pt x="608206" y="1109261"/>
                    <a:pt x="608206" y="1109520"/>
                  </a:cubicBezTo>
                  <a:cubicBezTo>
                    <a:pt x="608303" y="1109003"/>
                    <a:pt x="608465" y="1109520"/>
                    <a:pt x="608627" y="1109326"/>
                  </a:cubicBezTo>
                  <a:cubicBezTo>
                    <a:pt x="608627" y="1109326"/>
                    <a:pt x="608627" y="1109164"/>
                    <a:pt x="608627" y="1109100"/>
                  </a:cubicBezTo>
                  <a:cubicBezTo>
                    <a:pt x="608691" y="1109326"/>
                    <a:pt x="608788" y="1109682"/>
                    <a:pt x="608885" y="1110005"/>
                  </a:cubicBezTo>
                  <a:cubicBezTo>
                    <a:pt x="608885" y="1109908"/>
                    <a:pt x="608950" y="1109746"/>
                    <a:pt x="608950" y="1109746"/>
                  </a:cubicBezTo>
                  <a:cubicBezTo>
                    <a:pt x="608950" y="1109746"/>
                    <a:pt x="609047" y="1109843"/>
                    <a:pt x="609112" y="1109908"/>
                  </a:cubicBezTo>
                  <a:cubicBezTo>
                    <a:pt x="609112" y="1110070"/>
                    <a:pt x="609112" y="1110329"/>
                    <a:pt x="609112" y="1110490"/>
                  </a:cubicBezTo>
                  <a:cubicBezTo>
                    <a:pt x="609112" y="1110652"/>
                    <a:pt x="609047" y="1110749"/>
                    <a:pt x="609047" y="1110911"/>
                  </a:cubicBezTo>
                  <a:cubicBezTo>
                    <a:pt x="609209" y="1111590"/>
                    <a:pt x="609273" y="1111331"/>
                    <a:pt x="609370" y="1110814"/>
                  </a:cubicBezTo>
                  <a:cubicBezTo>
                    <a:pt x="609370" y="1110426"/>
                    <a:pt x="609370" y="1110005"/>
                    <a:pt x="609435" y="1109520"/>
                  </a:cubicBezTo>
                  <a:cubicBezTo>
                    <a:pt x="609435" y="1108744"/>
                    <a:pt x="609532" y="1108517"/>
                    <a:pt x="609694" y="1109003"/>
                  </a:cubicBezTo>
                  <a:cubicBezTo>
                    <a:pt x="609791" y="1109164"/>
                    <a:pt x="609855" y="1108938"/>
                    <a:pt x="609953" y="1108679"/>
                  </a:cubicBezTo>
                  <a:cubicBezTo>
                    <a:pt x="610114" y="1108097"/>
                    <a:pt x="610114" y="1108097"/>
                    <a:pt x="610438" y="1109164"/>
                  </a:cubicBezTo>
                  <a:lnTo>
                    <a:pt x="610535" y="1107838"/>
                  </a:lnTo>
                  <a:cubicBezTo>
                    <a:pt x="610599" y="1108259"/>
                    <a:pt x="610696" y="1108517"/>
                    <a:pt x="610696" y="1108517"/>
                  </a:cubicBezTo>
                  <a:cubicBezTo>
                    <a:pt x="610858" y="1108194"/>
                    <a:pt x="611117" y="1108841"/>
                    <a:pt x="611181" y="1108259"/>
                  </a:cubicBezTo>
                  <a:cubicBezTo>
                    <a:pt x="611278" y="1107774"/>
                    <a:pt x="611343" y="1108938"/>
                    <a:pt x="611440" y="1108517"/>
                  </a:cubicBezTo>
                  <a:cubicBezTo>
                    <a:pt x="611440" y="1108194"/>
                    <a:pt x="611505" y="1108194"/>
                    <a:pt x="611602" y="1108259"/>
                  </a:cubicBezTo>
                  <a:cubicBezTo>
                    <a:pt x="611861" y="1108517"/>
                    <a:pt x="612087" y="1108420"/>
                    <a:pt x="612184" y="1107612"/>
                  </a:cubicBezTo>
                  <a:cubicBezTo>
                    <a:pt x="612249" y="1108194"/>
                    <a:pt x="612346" y="1108679"/>
                    <a:pt x="612507" y="1109164"/>
                  </a:cubicBezTo>
                  <a:cubicBezTo>
                    <a:pt x="612507" y="1109003"/>
                    <a:pt x="612604" y="1108938"/>
                    <a:pt x="612604" y="1108841"/>
                  </a:cubicBezTo>
                  <a:cubicBezTo>
                    <a:pt x="612669" y="1108259"/>
                    <a:pt x="612669" y="1108194"/>
                    <a:pt x="612831" y="1108517"/>
                  </a:cubicBezTo>
                  <a:cubicBezTo>
                    <a:pt x="613187" y="1109100"/>
                    <a:pt x="613348" y="1109100"/>
                    <a:pt x="613672" y="1108420"/>
                  </a:cubicBezTo>
                  <a:lnTo>
                    <a:pt x="613833" y="1108517"/>
                  </a:lnTo>
                  <a:cubicBezTo>
                    <a:pt x="613930" y="1108744"/>
                    <a:pt x="613930" y="1108938"/>
                    <a:pt x="613995" y="1109100"/>
                  </a:cubicBezTo>
                  <a:cubicBezTo>
                    <a:pt x="614092" y="1109326"/>
                    <a:pt x="614157" y="1109326"/>
                    <a:pt x="614254" y="1109585"/>
                  </a:cubicBezTo>
                  <a:cubicBezTo>
                    <a:pt x="614254" y="1109261"/>
                    <a:pt x="614157" y="1109003"/>
                    <a:pt x="614157" y="1108744"/>
                  </a:cubicBezTo>
                  <a:lnTo>
                    <a:pt x="614157" y="1108679"/>
                  </a:lnTo>
                  <a:lnTo>
                    <a:pt x="614577" y="1108938"/>
                  </a:lnTo>
                  <a:cubicBezTo>
                    <a:pt x="614577" y="1109326"/>
                    <a:pt x="614513" y="1109682"/>
                    <a:pt x="614513" y="1110005"/>
                  </a:cubicBezTo>
                  <a:cubicBezTo>
                    <a:pt x="614577" y="1110329"/>
                    <a:pt x="614674" y="1110426"/>
                    <a:pt x="614674" y="1109843"/>
                  </a:cubicBezTo>
                  <a:cubicBezTo>
                    <a:pt x="614674" y="1109520"/>
                    <a:pt x="614739" y="1109261"/>
                    <a:pt x="614739" y="1109003"/>
                  </a:cubicBezTo>
                  <a:cubicBezTo>
                    <a:pt x="615256" y="1109261"/>
                    <a:pt x="615742" y="1109326"/>
                    <a:pt x="616227" y="1109100"/>
                  </a:cubicBezTo>
                  <a:cubicBezTo>
                    <a:pt x="616647" y="1108841"/>
                    <a:pt x="617068" y="1108356"/>
                    <a:pt x="617488" y="1107774"/>
                  </a:cubicBezTo>
                  <a:cubicBezTo>
                    <a:pt x="617553" y="1107935"/>
                    <a:pt x="617714" y="1107935"/>
                    <a:pt x="617811" y="1108000"/>
                  </a:cubicBezTo>
                  <a:lnTo>
                    <a:pt x="617876" y="1108679"/>
                  </a:lnTo>
                  <a:cubicBezTo>
                    <a:pt x="617973" y="1108517"/>
                    <a:pt x="618070" y="1108259"/>
                    <a:pt x="618135" y="1108097"/>
                  </a:cubicBezTo>
                  <a:lnTo>
                    <a:pt x="618458" y="1108097"/>
                  </a:lnTo>
                  <a:lnTo>
                    <a:pt x="618458" y="1109100"/>
                  </a:lnTo>
                  <a:lnTo>
                    <a:pt x="618555" y="1109100"/>
                  </a:lnTo>
                  <a:lnTo>
                    <a:pt x="618555" y="1108000"/>
                  </a:lnTo>
                  <a:lnTo>
                    <a:pt x="620463" y="1108097"/>
                  </a:lnTo>
                  <a:cubicBezTo>
                    <a:pt x="620463" y="1108259"/>
                    <a:pt x="620463" y="1108356"/>
                    <a:pt x="620528" y="1108582"/>
                  </a:cubicBezTo>
                  <a:cubicBezTo>
                    <a:pt x="620528" y="1108420"/>
                    <a:pt x="620528" y="1108259"/>
                    <a:pt x="620528" y="1108097"/>
                  </a:cubicBezTo>
                  <a:lnTo>
                    <a:pt x="621466" y="1108194"/>
                  </a:lnTo>
                  <a:lnTo>
                    <a:pt x="621466" y="1108259"/>
                  </a:lnTo>
                  <a:lnTo>
                    <a:pt x="621466" y="1108194"/>
                  </a:lnTo>
                  <a:lnTo>
                    <a:pt x="622274" y="1108259"/>
                  </a:lnTo>
                  <a:lnTo>
                    <a:pt x="622274" y="1108517"/>
                  </a:lnTo>
                  <a:cubicBezTo>
                    <a:pt x="622371" y="1108744"/>
                    <a:pt x="622371" y="1108420"/>
                    <a:pt x="622436" y="1108356"/>
                  </a:cubicBezTo>
                  <a:lnTo>
                    <a:pt x="622533" y="1108356"/>
                  </a:lnTo>
                  <a:cubicBezTo>
                    <a:pt x="622533" y="1108356"/>
                    <a:pt x="622533" y="1108420"/>
                    <a:pt x="622533" y="1108517"/>
                  </a:cubicBezTo>
                  <a:cubicBezTo>
                    <a:pt x="622533" y="1108582"/>
                    <a:pt x="622598" y="1108582"/>
                    <a:pt x="622598" y="1108582"/>
                  </a:cubicBezTo>
                  <a:lnTo>
                    <a:pt x="622792" y="1108420"/>
                  </a:lnTo>
                  <a:cubicBezTo>
                    <a:pt x="623697" y="1108517"/>
                    <a:pt x="624668" y="1108744"/>
                    <a:pt x="625606" y="1108938"/>
                  </a:cubicBezTo>
                  <a:lnTo>
                    <a:pt x="625606" y="1109003"/>
                  </a:lnTo>
                  <a:cubicBezTo>
                    <a:pt x="625670" y="1109746"/>
                    <a:pt x="625767" y="1109585"/>
                    <a:pt x="625929" y="1108938"/>
                  </a:cubicBezTo>
                  <a:lnTo>
                    <a:pt x="626414" y="1109003"/>
                  </a:lnTo>
                  <a:lnTo>
                    <a:pt x="626349" y="1109682"/>
                  </a:lnTo>
                  <a:lnTo>
                    <a:pt x="626673" y="1109100"/>
                  </a:lnTo>
                  <a:lnTo>
                    <a:pt x="627514" y="1109326"/>
                  </a:lnTo>
                  <a:cubicBezTo>
                    <a:pt x="627578" y="1109520"/>
                    <a:pt x="627740" y="1109520"/>
                    <a:pt x="627902" y="1109520"/>
                  </a:cubicBezTo>
                  <a:lnTo>
                    <a:pt x="628225" y="1109585"/>
                  </a:lnTo>
                  <a:lnTo>
                    <a:pt x="628225" y="1110490"/>
                  </a:lnTo>
                  <a:lnTo>
                    <a:pt x="628322" y="1110490"/>
                  </a:lnTo>
                  <a:cubicBezTo>
                    <a:pt x="628581" y="1109908"/>
                    <a:pt x="628743" y="1109585"/>
                    <a:pt x="628904" y="1109843"/>
                  </a:cubicBezTo>
                  <a:cubicBezTo>
                    <a:pt x="628904" y="1109908"/>
                    <a:pt x="629001" y="1110070"/>
                    <a:pt x="629001" y="1110264"/>
                  </a:cubicBezTo>
                  <a:cubicBezTo>
                    <a:pt x="629066" y="1110167"/>
                    <a:pt x="629066" y="1110005"/>
                    <a:pt x="629163" y="1109843"/>
                  </a:cubicBezTo>
                  <a:lnTo>
                    <a:pt x="629228" y="1109843"/>
                  </a:lnTo>
                  <a:cubicBezTo>
                    <a:pt x="629228" y="1109908"/>
                    <a:pt x="629228" y="1109908"/>
                    <a:pt x="629325" y="1109843"/>
                  </a:cubicBezTo>
                  <a:lnTo>
                    <a:pt x="629389" y="1109843"/>
                  </a:lnTo>
                  <a:cubicBezTo>
                    <a:pt x="629389" y="1110426"/>
                    <a:pt x="629583" y="1110005"/>
                    <a:pt x="629745" y="1109908"/>
                  </a:cubicBezTo>
                  <a:lnTo>
                    <a:pt x="630230" y="1110070"/>
                  </a:lnTo>
                  <a:lnTo>
                    <a:pt x="629810" y="1112657"/>
                  </a:lnTo>
                  <a:lnTo>
                    <a:pt x="629810" y="1112722"/>
                  </a:lnTo>
                  <a:cubicBezTo>
                    <a:pt x="629810" y="1112560"/>
                    <a:pt x="629907" y="1112495"/>
                    <a:pt x="629907" y="1112334"/>
                  </a:cubicBezTo>
                  <a:cubicBezTo>
                    <a:pt x="630133" y="1111590"/>
                    <a:pt x="630133" y="1111590"/>
                    <a:pt x="630230" y="1111978"/>
                  </a:cubicBezTo>
                  <a:cubicBezTo>
                    <a:pt x="630295" y="1112560"/>
                    <a:pt x="630554" y="1112722"/>
                    <a:pt x="630812" y="1112334"/>
                  </a:cubicBezTo>
                  <a:cubicBezTo>
                    <a:pt x="630812" y="1112237"/>
                    <a:pt x="630974" y="1111816"/>
                    <a:pt x="631071" y="1111752"/>
                  </a:cubicBezTo>
                  <a:cubicBezTo>
                    <a:pt x="631136" y="1111655"/>
                    <a:pt x="631136" y="1111816"/>
                    <a:pt x="631233" y="1111752"/>
                  </a:cubicBezTo>
                  <a:cubicBezTo>
                    <a:pt x="631395" y="1111234"/>
                    <a:pt x="631298" y="1112657"/>
                    <a:pt x="631556" y="1111655"/>
                  </a:cubicBezTo>
                  <a:cubicBezTo>
                    <a:pt x="631556" y="1112075"/>
                    <a:pt x="631880" y="1111169"/>
                    <a:pt x="631815" y="1111913"/>
                  </a:cubicBezTo>
                  <a:cubicBezTo>
                    <a:pt x="632041" y="1111816"/>
                    <a:pt x="632203" y="1111752"/>
                    <a:pt x="632462" y="1111493"/>
                  </a:cubicBezTo>
                  <a:cubicBezTo>
                    <a:pt x="632559" y="1111396"/>
                    <a:pt x="632623" y="1111234"/>
                    <a:pt x="632623" y="1111655"/>
                  </a:cubicBezTo>
                  <a:cubicBezTo>
                    <a:pt x="632623" y="1111752"/>
                    <a:pt x="632623" y="1111913"/>
                    <a:pt x="632721" y="1111816"/>
                  </a:cubicBezTo>
                  <a:cubicBezTo>
                    <a:pt x="633044" y="1111234"/>
                    <a:pt x="633044" y="1111978"/>
                    <a:pt x="633303" y="1111913"/>
                  </a:cubicBezTo>
                  <a:cubicBezTo>
                    <a:pt x="633367" y="1111752"/>
                    <a:pt x="633464" y="1111655"/>
                    <a:pt x="633464" y="1111590"/>
                  </a:cubicBezTo>
                  <a:lnTo>
                    <a:pt x="634046" y="1111913"/>
                  </a:lnTo>
                  <a:cubicBezTo>
                    <a:pt x="634046" y="1111978"/>
                    <a:pt x="634046" y="1112075"/>
                    <a:pt x="633949" y="1112237"/>
                  </a:cubicBezTo>
                  <a:cubicBezTo>
                    <a:pt x="633949" y="1112398"/>
                    <a:pt x="634046" y="1112140"/>
                    <a:pt x="634111" y="1111978"/>
                  </a:cubicBezTo>
                  <a:cubicBezTo>
                    <a:pt x="637507" y="1114048"/>
                    <a:pt x="640482" y="1116958"/>
                    <a:pt x="642552" y="1120678"/>
                  </a:cubicBezTo>
                  <a:cubicBezTo>
                    <a:pt x="642552" y="1120775"/>
                    <a:pt x="642487" y="1120775"/>
                    <a:pt x="642487" y="1120775"/>
                  </a:cubicBezTo>
                  <a:cubicBezTo>
                    <a:pt x="642229" y="1121357"/>
                    <a:pt x="642067" y="1121842"/>
                    <a:pt x="642002" y="1122262"/>
                  </a:cubicBezTo>
                  <a:cubicBezTo>
                    <a:pt x="641808" y="1122262"/>
                    <a:pt x="641647" y="1122586"/>
                    <a:pt x="641420" y="1123071"/>
                  </a:cubicBezTo>
                  <a:cubicBezTo>
                    <a:pt x="641000" y="1123912"/>
                    <a:pt x="640741" y="1124656"/>
                    <a:pt x="640579" y="1125302"/>
                  </a:cubicBezTo>
                  <a:cubicBezTo>
                    <a:pt x="641000" y="1124559"/>
                    <a:pt x="641323" y="1123912"/>
                    <a:pt x="641744" y="1123168"/>
                  </a:cubicBezTo>
                  <a:cubicBezTo>
                    <a:pt x="641582" y="1123750"/>
                    <a:pt x="641162" y="1124656"/>
                    <a:pt x="641420" y="1124656"/>
                  </a:cubicBezTo>
                  <a:cubicBezTo>
                    <a:pt x="641162" y="1125302"/>
                    <a:pt x="640903" y="1125885"/>
                    <a:pt x="640579" y="1126628"/>
                  </a:cubicBezTo>
                  <a:cubicBezTo>
                    <a:pt x="639997" y="1127728"/>
                    <a:pt x="639415" y="1128795"/>
                    <a:pt x="638930" y="1129798"/>
                  </a:cubicBezTo>
                  <a:lnTo>
                    <a:pt x="638995" y="1129636"/>
                  </a:lnTo>
                  <a:cubicBezTo>
                    <a:pt x="638930" y="1129701"/>
                    <a:pt x="638833" y="1129798"/>
                    <a:pt x="638833" y="1129959"/>
                  </a:cubicBezTo>
                  <a:cubicBezTo>
                    <a:pt x="638833" y="1129798"/>
                    <a:pt x="638768" y="1129701"/>
                    <a:pt x="638413" y="1130445"/>
                  </a:cubicBezTo>
                  <a:cubicBezTo>
                    <a:pt x="638510" y="1130283"/>
                    <a:pt x="638574" y="1130218"/>
                    <a:pt x="638833" y="1129959"/>
                  </a:cubicBezTo>
                  <a:lnTo>
                    <a:pt x="638833" y="1130024"/>
                  </a:lnTo>
                  <a:cubicBezTo>
                    <a:pt x="638510" y="1130703"/>
                    <a:pt x="638186" y="1131285"/>
                    <a:pt x="637863" y="1131868"/>
                  </a:cubicBezTo>
                  <a:cubicBezTo>
                    <a:pt x="637669" y="1131868"/>
                    <a:pt x="637604" y="1131868"/>
                    <a:pt x="637442" y="1131771"/>
                  </a:cubicBezTo>
                  <a:lnTo>
                    <a:pt x="637507" y="1131512"/>
                  </a:lnTo>
                  <a:lnTo>
                    <a:pt x="637345" y="1131771"/>
                  </a:lnTo>
                  <a:cubicBezTo>
                    <a:pt x="637345" y="1131771"/>
                    <a:pt x="637281" y="1131771"/>
                    <a:pt x="637281" y="1131706"/>
                  </a:cubicBezTo>
                  <a:cubicBezTo>
                    <a:pt x="637669" y="1130542"/>
                    <a:pt x="637669" y="1130445"/>
                    <a:pt x="637184" y="1131285"/>
                  </a:cubicBezTo>
                  <a:cubicBezTo>
                    <a:pt x="637281" y="1130865"/>
                    <a:pt x="637345" y="1130542"/>
                    <a:pt x="637507" y="1130024"/>
                  </a:cubicBezTo>
                  <a:cubicBezTo>
                    <a:pt x="637442" y="1130121"/>
                    <a:pt x="637281" y="1130380"/>
                    <a:pt x="637184" y="1130445"/>
                  </a:cubicBezTo>
                  <a:cubicBezTo>
                    <a:pt x="637022" y="1130542"/>
                    <a:pt x="637281" y="1129959"/>
                    <a:pt x="637345" y="1129539"/>
                  </a:cubicBezTo>
                  <a:cubicBezTo>
                    <a:pt x="637604" y="1129119"/>
                    <a:pt x="637766" y="1128698"/>
                    <a:pt x="637863" y="1128213"/>
                  </a:cubicBezTo>
                  <a:cubicBezTo>
                    <a:pt x="637669" y="1128472"/>
                    <a:pt x="637507" y="1128634"/>
                    <a:pt x="637281" y="1128957"/>
                  </a:cubicBezTo>
                  <a:cubicBezTo>
                    <a:pt x="637281" y="1129054"/>
                    <a:pt x="637087" y="1129377"/>
                    <a:pt x="636860" y="1129862"/>
                  </a:cubicBezTo>
                  <a:cubicBezTo>
                    <a:pt x="637087" y="1128957"/>
                    <a:pt x="636601" y="1129539"/>
                    <a:pt x="637604" y="1127308"/>
                  </a:cubicBezTo>
                  <a:cubicBezTo>
                    <a:pt x="637345" y="1127793"/>
                    <a:pt x="637087" y="1128148"/>
                    <a:pt x="637022" y="1128310"/>
                  </a:cubicBezTo>
                  <a:cubicBezTo>
                    <a:pt x="636860" y="1128472"/>
                    <a:pt x="636763" y="1128536"/>
                    <a:pt x="636698" y="1128634"/>
                  </a:cubicBezTo>
                  <a:cubicBezTo>
                    <a:pt x="636860" y="1127954"/>
                    <a:pt x="637022" y="1127372"/>
                    <a:pt x="637281" y="1126628"/>
                  </a:cubicBezTo>
                  <a:cubicBezTo>
                    <a:pt x="637022" y="1127146"/>
                    <a:pt x="636860" y="1127308"/>
                    <a:pt x="636763" y="1127566"/>
                  </a:cubicBezTo>
                  <a:cubicBezTo>
                    <a:pt x="636504" y="1128148"/>
                    <a:pt x="636343" y="1128536"/>
                    <a:pt x="636181" y="1128795"/>
                  </a:cubicBezTo>
                  <a:lnTo>
                    <a:pt x="636116" y="1128795"/>
                  </a:lnTo>
                  <a:lnTo>
                    <a:pt x="636698" y="1126984"/>
                  </a:lnTo>
                  <a:cubicBezTo>
                    <a:pt x="636440" y="1127566"/>
                    <a:pt x="636181" y="1128310"/>
                    <a:pt x="635955" y="1128892"/>
                  </a:cubicBezTo>
                  <a:cubicBezTo>
                    <a:pt x="635793" y="1128957"/>
                    <a:pt x="635599" y="1129119"/>
                    <a:pt x="635437" y="1129280"/>
                  </a:cubicBezTo>
                  <a:cubicBezTo>
                    <a:pt x="635437" y="1129054"/>
                    <a:pt x="635437" y="1129054"/>
                    <a:pt x="635211" y="1129442"/>
                  </a:cubicBezTo>
                  <a:cubicBezTo>
                    <a:pt x="635114" y="1129539"/>
                    <a:pt x="635114" y="1129636"/>
                    <a:pt x="635017" y="1129701"/>
                  </a:cubicBezTo>
                  <a:cubicBezTo>
                    <a:pt x="634693" y="1129442"/>
                    <a:pt x="634370" y="1129280"/>
                    <a:pt x="633949" y="1129054"/>
                  </a:cubicBezTo>
                  <a:cubicBezTo>
                    <a:pt x="633949" y="1128957"/>
                    <a:pt x="633949" y="1128892"/>
                    <a:pt x="634046" y="1128698"/>
                  </a:cubicBezTo>
                  <a:cubicBezTo>
                    <a:pt x="633949" y="1128795"/>
                    <a:pt x="633949" y="1128892"/>
                    <a:pt x="633949" y="1128957"/>
                  </a:cubicBezTo>
                  <a:lnTo>
                    <a:pt x="633529" y="1128698"/>
                  </a:lnTo>
                  <a:cubicBezTo>
                    <a:pt x="633464" y="1128536"/>
                    <a:pt x="633303" y="1128472"/>
                    <a:pt x="633206" y="1128310"/>
                  </a:cubicBezTo>
                  <a:lnTo>
                    <a:pt x="633206" y="1128213"/>
                  </a:lnTo>
                  <a:cubicBezTo>
                    <a:pt x="633206" y="1128148"/>
                    <a:pt x="633206" y="1128148"/>
                    <a:pt x="633206" y="1128051"/>
                  </a:cubicBezTo>
                  <a:lnTo>
                    <a:pt x="633141" y="1128213"/>
                  </a:lnTo>
                  <a:cubicBezTo>
                    <a:pt x="632785" y="1127890"/>
                    <a:pt x="632365" y="1127793"/>
                    <a:pt x="631977" y="1127728"/>
                  </a:cubicBezTo>
                  <a:cubicBezTo>
                    <a:pt x="631395" y="1127308"/>
                    <a:pt x="630715" y="1126725"/>
                    <a:pt x="630133" y="1125982"/>
                  </a:cubicBezTo>
                  <a:cubicBezTo>
                    <a:pt x="630069" y="1125141"/>
                    <a:pt x="629907" y="1124559"/>
                    <a:pt x="629648" y="1124494"/>
                  </a:cubicBezTo>
                  <a:cubicBezTo>
                    <a:pt x="627675" y="1124009"/>
                    <a:pt x="625767" y="1122683"/>
                    <a:pt x="623439" y="1125496"/>
                  </a:cubicBezTo>
                  <a:cubicBezTo>
                    <a:pt x="623439" y="1125561"/>
                    <a:pt x="623374" y="1125561"/>
                    <a:pt x="623374" y="1125658"/>
                  </a:cubicBezTo>
                  <a:cubicBezTo>
                    <a:pt x="623374" y="1125496"/>
                    <a:pt x="623374" y="1125238"/>
                    <a:pt x="623374" y="1124979"/>
                  </a:cubicBezTo>
                  <a:cubicBezTo>
                    <a:pt x="623374" y="1125238"/>
                    <a:pt x="623277" y="1125496"/>
                    <a:pt x="623277" y="1125723"/>
                  </a:cubicBezTo>
                  <a:lnTo>
                    <a:pt x="623180" y="1125561"/>
                  </a:lnTo>
                  <a:lnTo>
                    <a:pt x="623180" y="1125238"/>
                  </a:lnTo>
                  <a:cubicBezTo>
                    <a:pt x="623180" y="1125302"/>
                    <a:pt x="623115" y="1125399"/>
                    <a:pt x="623115" y="1125496"/>
                  </a:cubicBezTo>
                  <a:cubicBezTo>
                    <a:pt x="622954" y="1125238"/>
                    <a:pt x="622695" y="1125076"/>
                    <a:pt x="622533" y="1124914"/>
                  </a:cubicBezTo>
                  <a:lnTo>
                    <a:pt x="622533" y="1124559"/>
                  </a:lnTo>
                  <a:cubicBezTo>
                    <a:pt x="622533" y="1124494"/>
                    <a:pt x="622436" y="1124397"/>
                    <a:pt x="622436" y="1124235"/>
                  </a:cubicBezTo>
                  <a:cubicBezTo>
                    <a:pt x="622436" y="1124170"/>
                    <a:pt x="622436" y="1124073"/>
                    <a:pt x="622436" y="1123912"/>
                  </a:cubicBezTo>
                  <a:cubicBezTo>
                    <a:pt x="622371" y="1124073"/>
                    <a:pt x="622371" y="1124235"/>
                    <a:pt x="622274" y="1124332"/>
                  </a:cubicBezTo>
                  <a:lnTo>
                    <a:pt x="622274" y="1124656"/>
                  </a:lnTo>
                  <a:cubicBezTo>
                    <a:pt x="622113" y="1124559"/>
                    <a:pt x="621951" y="1124397"/>
                    <a:pt x="621789" y="1124332"/>
                  </a:cubicBezTo>
                  <a:lnTo>
                    <a:pt x="621789" y="1124073"/>
                  </a:lnTo>
                  <a:cubicBezTo>
                    <a:pt x="621789" y="1123750"/>
                    <a:pt x="621789" y="1123750"/>
                    <a:pt x="621628" y="1123653"/>
                  </a:cubicBezTo>
                  <a:cubicBezTo>
                    <a:pt x="621628" y="1123912"/>
                    <a:pt x="621628" y="1124170"/>
                    <a:pt x="621531" y="1124332"/>
                  </a:cubicBezTo>
                  <a:cubicBezTo>
                    <a:pt x="621369" y="1124235"/>
                    <a:pt x="621110" y="1124170"/>
                    <a:pt x="620948" y="1124170"/>
                  </a:cubicBezTo>
                  <a:cubicBezTo>
                    <a:pt x="620948" y="1124009"/>
                    <a:pt x="620948" y="1123815"/>
                    <a:pt x="620948" y="1123588"/>
                  </a:cubicBezTo>
                  <a:cubicBezTo>
                    <a:pt x="620948" y="1123750"/>
                    <a:pt x="620948" y="1123912"/>
                    <a:pt x="620948" y="1124170"/>
                  </a:cubicBezTo>
                  <a:cubicBezTo>
                    <a:pt x="620463" y="1124170"/>
                    <a:pt x="619881" y="1124397"/>
                    <a:pt x="619461" y="1125076"/>
                  </a:cubicBezTo>
                  <a:cubicBezTo>
                    <a:pt x="618814" y="1124979"/>
                    <a:pt x="618135" y="1124914"/>
                    <a:pt x="617488" y="1124914"/>
                  </a:cubicBezTo>
                  <a:lnTo>
                    <a:pt x="617488" y="1124817"/>
                  </a:lnTo>
                  <a:cubicBezTo>
                    <a:pt x="617391" y="1124753"/>
                    <a:pt x="617326" y="1124559"/>
                    <a:pt x="617229" y="1124656"/>
                  </a:cubicBezTo>
                  <a:cubicBezTo>
                    <a:pt x="617229" y="1124656"/>
                    <a:pt x="617165" y="1124753"/>
                    <a:pt x="617165" y="1124914"/>
                  </a:cubicBezTo>
                  <a:lnTo>
                    <a:pt x="616970" y="1124914"/>
                  </a:lnTo>
                  <a:cubicBezTo>
                    <a:pt x="616970" y="1124817"/>
                    <a:pt x="616906" y="1124753"/>
                    <a:pt x="616906" y="1124914"/>
                  </a:cubicBezTo>
                  <a:lnTo>
                    <a:pt x="616000" y="1124914"/>
                  </a:lnTo>
                  <a:cubicBezTo>
                    <a:pt x="616000" y="1124397"/>
                    <a:pt x="616000" y="1123912"/>
                    <a:pt x="615903" y="1123427"/>
                  </a:cubicBezTo>
                  <a:cubicBezTo>
                    <a:pt x="615806" y="1123653"/>
                    <a:pt x="615806" y="1123912"/>
                    <a:pt x="615742" y="1124073"/>
                  </a:cubicBezTo>
                  <a:cubicBezTo>
                    <a:pt x="615806" y="1124332"/>
                    <a:pt x="615806" y="1124559"/>
                    <a:pt x="615903" y="1124914"/>
                  </a:cubicBezTo>
                  <a:cubicBezTo>
                    <a:pt x="615256" y="1124914"/>
                    <a:pt x="614577" y="1124979"/>
                    <a:pt x="613833" y="1125141"/>
                  </a:cubicBezTo>
                  <a:cubicBezTo>
                    <a:pt x="613833" y="1124817"/>
                    <a:pt x="613833" y="1124559"/>
                    <a:pt x="613736" y="1124170"/>
                  </a:cubicBezTo>
                  <a:cubicBezTo>
                    <a:pt x="613736" y="1124559"/>
                    <a:pt x="613736" y="1124817"/>
                    <a:pt x="613736" y="1125141"/>
                  </a:cubicBezTo>
                  <a:cubicBezTo>
                    <a:pt x="613025" y="1125302"/>
                    <a:pt x="612249" y="1125561"/>
                    <a:pt x="611602" y="1125885"/>
                  </a:cubicBezTo>
                  <a:cubicBezTo>
                    <a:pt x="611505" y="1125658"/>
                    <a:pt x="611505" y="1125302"/>
                    <a:pt x="611440" y="1125076"/>
                  </a:cubicBezTo>
                  <a:cubicBezTo>
                    <a:pt x="611440" y="1125399"/>
                    <a:pt x="611505" y="1125658"/>
                    <a:pt x="611505" y="1125885"/>
                  </a:cubicBezTo>
                  <a:lnTo>
                    <a:pt x="611505" y="1125982"/>
                  </a:lnTo>
                  <a:lnTo>
                    <a:pt x="611181" y="1126143"/>
                  </a:lnTo>
                  <a:lnTo>
                    <a:pt x="611181" y="1126240"/>
                  </a:lnTo>
                  <a:lnTo>
                    <a:pt x="611020" y="1126305"/>
                  </a:lnTo>
                  <a:cubicBezTo>
                    <a:pt x="610955" y="1126143"/>
                    <a:pt x="610858" y="1125885"/>
                    <a:pt x="610761" y="1125820"/>
                  </a:cubicBezTo>
                  <a:cubicBezTo>
                    <a:pt x="610599" y="1125658"/>
                    <a:pt x="610438" y="1125399"/>
                    <a:pt x="610276" y="1125141"/>
                  </a:cubicBezTo>
                  <a:cubicBezTo>
                    <a:pt x="610276" y="1125076"/>
                    <a:pt x="610276" y="1124914"/>
                    <a:pt x="610179" y="1124817"/>
                  </a:cubicBezTo>
                  <a:lnTo>
                    <a:pt x="610276" y="1125076"/>
                  </a:lnTo>
                  <a:cubicBezTo>
                    <a:pt x="610373" y="1125399"/>
                    <a:pt x="610373" y="1125658"/>
                    <a:pt x="610438" y="1126143"/>
                  </a:cubicBezTo>
                  <a:cubicBezTo>
                    <a:pt x="610373" y="1126143"/>
                    <a:pt x="610373" y="1126467"/>
                    <a:pt x="610276" y="1126564"/>
                  </a:cubicBezTo>
                  <a:cubicBezTo>
                    <a:pt x="610276" y="1126564"/>
                    <a:pt x="610179" y="1126467"/>
                    <a:pt x="610114" y="1126143"/>
                  </a:cubicBezTo>
                  <a:cubicBezTo>
                    <a:pt x="610114" y="1126079"/>
                    <a:pt x="610017" y="1126079"/>
                    <a:pt x="610017" y="1126079"/>
                  </a:cubicBezTo>
                  <a:lnTo>
                    <a:pt x="610017" y="1126143"/>
                  </a:lnTo>
                  <a:cubicBezTo>
                    <a:pt x="610017" y="1126143"/>
                    <a:pt x="610114" y="1126402"/>
                    <a:pt x="610179" y="1126628"/>
                  </a:cubicBezTo>
                  <a:lnTo>
                    <a:pt x="610179" y="1126725"/>
                  </a:lnTo>
                  <a:lnTo>
                    <a:pt x="610114" y="1126822"/>
                  </a:lnTo>
                  <a:cubicBezTo>
                    <a:pt x="610114" y="1126725"/>
                    <a:pt x="610017" y="1126467"/>
                    <a:pt x="610017" y="1126467"/>
                  </a:cubicBezTo>
                  <a:cubicBezTo>
                    <a:pt x="610017" y="1126402"/>
                    <a:pt x="610017" y="1126305"/>
                    <a:pt x="610017" y="1126240"/>
                  </a:cubicBezTo>
                  <a:cubicBezTo>
                    <a:pt x="609953" y="1126402"/>
                    <a:pt x="609953" y="1126725"/>
                    <a:pt x="609855" y="1126467"/>
                  </a:cubicBezTo>
                  <a:cubicBezTo>
                    <a:pt x="609694" y="1126079"/>
                    <a:pt x="609694" y="1126402"/>
                    <a:pt x="609597" y="1126564"/>
                  </a:cubicBezTo>
                  <a:cubicBezTo>
                    <a:pt x="609532" y="1126887"/>
                    <a:pt x="609435" y="1125723"/>
                    <a:pt x="609273" y="1125658"/>
                  </a:cubicBezTo>
                  <a:cubicBezTo>
                    <a:pt x="609273" y="1126143"/>
                    <a:pt x="609370" y="1126984"/>
                    <a:pt x="609209" y="1127049"/>
                  </a:cubicBezTo>
                  <a:cubicBezTo>
                    <a:pt x="609112" y="1126822"/>
                    <a:pt x="609112" y="1126564"/>
                    <a:pt x="609047" y="1126240"/>
                  </a:cubicBezTo>
                  <a:lnTo>
                    <a:pt x="608885" y="1127211"/>
                  </a:lnTo>
                  <a:cubicBezTo>
                    <a:pt x="608788" y="1127049"/>
                    <a:pt x="608691" y="1126887"/>
                    <a:pt x="608691" y="1126725"/>
                  </a:cubicBezTo>
                  <a:cubicBezTo>
                    <a:pt x="608627" y="1126467"/>
                    <a:pt x="608788" y="1127890"/>
                    <a:pt x="608530" y="1127049"/>
                  </a:cubicBezTo>
                  <a:cubicBezTo>
                    <a:pt x="608465" y="1126725"/>
                    <a:pt x="608368" y="1126887"/>
                    <a:pt x="608303" y="1126822"/>
                  </a:cubicBezTo>
                  <a:lnTo>
                    <a:pt x="608206" y="1126822"/>
                  </a:lnTo>
                  <a:cubicBezTo>
                    <a:pt x="608206" y="1127049"/>
                    <a:pt x="608206" y="1127211"/>
                    <a:pt x="608303" y="1127469"/>
                  </a:cubicBezTo>
                  <a:lnTo>
                    <a:pt x="607721" y="1127146"/>
                  </a:lnTo>
                  <a:cubicBezTo>
                    <a:pt x="607624" y="1126822"/>
                    <a:pt x="607527" y="1126402"/>
                    <a:pt x="607365" y="1125982"/>
                  </a:cubicBezTo>
                  <a:cubicBezTo>
                    <a:pt x="607365" y="1126402"/>
                    <a:pt x="607365" y="1126725"/>
                    <a:pt x="607462" y="1127146"/>
                  </a:cubicBezTo>
                  <a:cubicBezTo>
                    <a:pt x="607365" y="1126822"/>
                    <a:pt x="607204" y="1126467"/>
                    <a:pt x="607139" y="1125982"/>
                  </a:cubicBezTo>
                  <a:cubicBezTo>
                    <a:pt x="607139" y="1126305"/>
                    <a:pt x="607204" y="1126564"/>
                    <a:pt x="607204" y="1126822"/>
                  </a:cubicBezTo>
                  <a:cubicBezTo>
                    <a:pt x="607139" y="1126887"/>
                    <a:pt x="607042" y="1127049"/>
                    <a:pt x="606977" y="1127146"/>
                  </a:cubicBezTo>
                  <a:cubicBezTo>
                    <a:pt x="606880" y="1127146"/>
                    <a:pt x="606815" y="1127049"/>
                    <a:pt x="606880" y="1127631"/>
                  </a:cubicBezTo>
                  <a:lnTo>
                    <a:pt x="606815" y="1127631"/>
                  </a:lnTo>
                  <a:cubicBezTo>
                    <a:pt x="606621" y="1126564"/>
                    <a:pt x="606557" y="1126984"/>
                    <a:pt x="606557" y="1127211"/>
                  </a:cubicBezTo>
                  <a:lnTo>
                    <a:pt x="606460" y="1127566"/>
                  </a:lnTo>
                  <a:cubicBezTo>
                    <a:pt x="606298" y="1127469"/>
                    <a:pt x="606039" y="1127469"/>
                    <a:pt x="605878" y="1127469"/>
                  </a:cubicBezTo>
                  <a:cubicBezTo>
                    <a:pt x="605231" y="1127469"/>
                    <a:pt x="604552" y="1127566"/>
                    <a:pt x="603905" y="1127631"/>
                  </a:cubicBezTo>
                  <a:cubicBezTo>
                    <a:pt x="603808" y="1127211"/>
                    <a:pt x="603743" y="1127308"/>
                    <a:pt x="603581" y="1126725"/>
                  </a:cubicBezTo>
                  <a:cubicBezTo>
                    <a:pt x="603646" y="1127049"/>
                    <a:pt x="603646" y="1127372"/>
                    <a:pt x="603646" y="1127631"/>
                  </a:cubicBezTo>
                  <a:lnTo>
                    <a:pt x="603484" y="1127631"/>
                  </a:lnTo>
                  <a:lnTo>
                    <a:pt x="603387" y="1127372"/>
                  </a:lnTo>
                  <a:lnTo>
                    <a:pt x="603387" y="1127631"/>
                  </a:lnTo>
                  <a:lnTo>
                    <a:pt x="602902" y="1127469"/>
                  </a:lnTo>
                  <a:cubicBezTo>
                    <a:pt x="602676" y="1126467"/>
                    <a:pt x="602417" y="1126467"/>
                    <a:pt x="601997" y="1125238"/>
                  </a:cubicBezTo>
                  <a:cubicBezTo>
                    <a:pt x="602255" y="1126143"/>
                    <a:pt x="602320" y="1126628"/>
                    <a:pt x="602482" y="1127308"/>
                  </a:cubicBezTo>
                  <a:cubicBezTo>
                    <a:pt x="602255" y="1126822"/>
                    <a:pt x="602094" y="1126402"/>
                    <a:pt x="601900" y="1125982"/>
                  </a:cubicBezTo>
                  <a:lnTo>
                    <a:pt x="601900" y="1126079"/>
                  </a:lnTo>
                  <a:cubicBezTo>
                    <a:pt x="602158" y="1127146"/>
                    <a:pt x="601738" y="1126305"/>
                    <a:pt x="601835" y="1126887"/>
                  </a:cubicBezTo>
                  <a:cubicBezTo>
                    <a:pt x="601835" y="1126887"/>
                    <a:pt x="601835" y="1126822"/>
                    <a:pt x="601738" y="1126822"/>
                  </a:cubicBezTo>
                  <a:cubicBezTo>
                    <a:pt x="601512" y="1126467"/>
                    <a:pt x="601317" y="1126079"/>
                    <a:pt x="601091" y="1125723"/>
                  </a:cubicBezTo>
                  <a:lnTo>
                    <a:pt x="600832" y="1126984"/>
                  </a:lnTo>
                  <a:lnTo>
                    <a:pt x="600671" y="1126984"/>
                  </a:lnTo>
                  <a:cubicBezTo>
                    <a:pt x="600412" y="1126143"/>
                    <a:pt x="600509" y="1126628"/>
                    <a:pt x="600412" y="1126725"/>
                  </a:cubicBezTo>
                  <a:cubicBezTo>
                    <a:pt x="600347" y="1126822"/>
                    <a:pt x="600186" y="1126628"/>
                    <a:pt x="600024" y="1126564"/>
                  </a:cubicBezTo>
                  <a:cubicBezTo>
                    <a:pt x="599927" y="1126305"/>
                    <a:pt x="599830" y="1126079"/>
                    <a:pt x="599765" y="1125723"/>
                  </a:cubicBezTo>
                  <a:cubicBezTo>
                    <a:pt x="599668" y="1125723"/>
                    <a:pt x="599765" y="1126564"/>
                    <a:pt x="599442" y="1125723"/>
                  </a:cubicBezTo>
                  <a:cubicBezTo>
                    <a:pt x="599442" y="1125658"/>
                    <a:pt x="599345" y="1125820"/>
                    <a:pt x="599506" y="1126305"/>
                  </a:cubicBezTo>
                  <a:lnTo>
                    <a:pt x="599603" y="1126725"/>
                  </a:lnTo>
                  <a:cubicBezTo>
                    <a:pt x="599506" y="1126628"/>
                    <a:pt x="599442" y="1126564"/>
                    <a:pt x="599442" y="1126564"/>
                  </a:cubicBezTo>
                  <a:cubicBezTo>
                    <a:pt x="599248" y="1125820"/>
                    <a:pt x="599086" y="1125885"/>
                    <a:pt x="598924" y="1125399"/>
                  </a:cubicBezTo>
                  <a:cubicBezTo>
                    <a:pt x="599021" y="1125723"/>
                    <a:pt x="599021" y="1126079"/>
                    <a:pt x="599086" y="1126467"/>
                  </a:cubicBezTo>
                  <a:cubicBezTo>
                    <a:pt x="598924" y="1126628"/>
                    <a:pt x="598601" y="1126143"/>
                    <a:pt x="598180" y="1125076"/>
                  </a:cubicBezTo>
                  <a:cubicBezTo>
                    <a:pt x="598342" y="1126079"/>
                    <a:pt x="598342" y="1126564"/>
                    <a:pt x="598180" y="1126725"/>
                  </a:cubicBezTo>
                  <a:lnTo>
                    <a:pt x="597954" y="1126725"/>
                  </a:lnTo>
                  <a:cubicBezTo>
                    <a:pt x="597857" y="1126628"/>
                    <a:pt x="597760" y="1126628"/>
                    <a:pt x="597695" y="1126467"/>
                  </a:cubicBezTo>
                  <a:cubicBezTo>
                    <a:pt x="597534" y="1126305"/>
                    <a:pt x="597598" y="1126467"/>
                    <a:pt x="597598" y="1126628"/>
                  </a:cubicBezTo>
                  <a:lnTo>
                    <a:pt x="597598" y="1126725"/>
                  </a:lnTo>
                  <a:lnTo>
                    <a:pt x="596854" y="1126725"/>
                  </a:lnTo>
                  <a:cubicBezTo>
                    <a:pt x="596790" y="1126564"/>
                    <a:pt x="596693" y="1126402"/>
                    <a:pt x="596693" y="1126143"/>
                  </a:cubicBezTo>
                  <a:cubicBezTo>
                    <a:pt x="596693" y="1126402"/>
                    <a:pt x="596790" y="1126564"/>
                    <a:pt x="596790" y="1126725"/>
                  </a:cubicBezTo>
                  <a:cubicBezTo>
                    <a:pt x="596208" y="1126822"/>
                    <a:pt x="595690" y="1126887"/>
                    <a:pt x="595205" y="1126984"/>
                  </a:cubicBezTo>
                  <a:cubicBezTo>
                    <a:pt x="595043" y="1126822"/>
                    <a:pt x="594946" y="1126822"/>
                    <a:pt x="594882" y="1126887"/>
                  </a:cubicBezTo>
                  <a:cubicBezTo>
                    <a:pt x="594785" y="1127049"/>
                    <a:pt x="594720" y="1126887"/>
                    <a:pt x="594461" y="1126240"/>
                  </a:cubicBezTo>
                  <a:cubicBezTo>
                    <a:pt x="594397" y="1125885"/>
                    <a:pt x="594300" y="1125561"/>
                    <a:pt x="594202" y="1125238"/>
                  </a:cubicBezTo>
                  <a:lnTo>
                    <a:pt x="593976" y="1124979"/>
                  </a:lnTo>
                  <a:cubicBezTo>
                    <a:pt x="593879" y="1124656"/>
                    <a:pt x="593717" y="1124235"/>
                    <a:pt x="593556" y="1123653"/>
                  </a:cubicBezTo>
                  <a:cubicBezTo>
                    <a:pt x="593556" y="1124009"/>
                    <a:pt x="593556" y="1124170"/>
                    <a:pt x="593620" y="1124332"/>
                  </a:cubicBezTo>
                  <a:cubicBezTo>
                    <a:pt x="593976" y="1125496"/>
                    <a:pt x="593976" y="1125399"/>
                    <a:pt x="593879" y="1125723"/>
                  </a:cubicBezTo>
                  <a:cubicBezTo>
                    <a:pt x="593879" y="1125885"/>
                    <a:pt x="593620" y="1125496"/>
                    <a:pt x="593717" y="1126143"/>
                  </a:cubicBezTo>
                  <a:cubicBezTo>
                    <a:pt x="593814" y="1126402"/>
                    <a:pt x="593556" y="1126240"/>
                    <a:pt x="593459" y="1126143"/>
                  </a:cubicBezTo>
                  <a:cubicBezTo>
                    <a:pt x="593297" y="1126079"/>
                    <a:pt x="593135" y="1126079"/>
                    <a:pt x="593038" y="1126305"/>
                  </a:cubicBezTo>
                  <a:lnTo>
                    <a:pt x="593038" y="1126402"/>
                  </a:lnTo>
                  <a:lnTo>
                    <a:pt x="593038" y="1126305"/>
                  </a:lnTo>
                  <a:cubicBezTo>
                    <a:pt x="593038" y="1126402"/>
                    <a:pt x="592974" y="1126564"/>
                    <a:pt x="592974" y="1126725"/>
                  </a:cubicBezTo>
                  <a:cubicBezTo>
                    <a:pt x="592877" y="1126402"/>
                    <a:pt x="592812" y="1126143"/>
                    <a:pt x="592812" y="1125982"/>
                  </a:cubicBezTo>
                  <a:cubicBezTo>
                    <a:pt x="592812" y="1125820"/>
                    <a:pt x="592715" y="1125561"/>
                    <a:pt x="592715" y="1125399"/>
                  </a:cubicBezTo>
                  <a:cubicBezTo>
                    <a:pt x="592488" y="1124914"/>
                    <a:pt x="592488" y="1125141"/>
                    <a:pt x="592488" y="1125399"/>
                  </a:cubicBezTo>
                  <a:cubicBezTo>
                    <a:pt x="592488" y="1125561"/>
                    <a:pt x="592553" y="1126079"/>
                    <a:pt x="592230" y="1125399"/>
                  </a:cubicBezTo>
                  <a:cubicBezTo>
                    <a:pt x="592230" y="1125496"/>
                    <a:pt x="592230" y="1125561"/>
                    <a:pt x="592230" y="1125723"/>
                  </a:cubicBezTo>
                  <a:cubicBezTo>
                    <a:pt x="592230" y="1126305"/>
                    <a:pt x="592327" y="1126887"/>
                    <a:pt x="592068" y="1126725"/>
                  </a:cubicBezTo>
                  <a:cubicBezTo>
                    <a:pt x="591648" y="1126564"/>
                    <a:pt x="591486" y="1126984"/>
                    <a:pt x="591065" y="1126725"/>
                  </a:cubicBezTo>
                  <a:cubicBezTo>
                    <a:pt x="590742" y="1126467"/>
                    <a:pt x="590742" y="1126564"/>
                    <a:pt x="590257" y="1125723"/>
                  </a:cubicBezTo>
                  <a:cubicBezTo>
                    <a:pt x="590322" y="1126079"/>
                    <a:pt x="590419" y="1126564"/>
                    <a:pt x="590419" y="1126725"/>
                  </a:cubicBezTo>
                  <a:cubicBezTo>
                    <a:pt x="590419" y="1126887"/>
                    <a:pt x="590257" y="1126725"/>
                    <a:pt x="590160" y="1126725"/>
                  </a:cubicBezTo>
                  <a:cubicBezTo>
                    <a:pt x="590063" y="1126725"/>
                    <a:pt x="589901" y="1126564"/>
                    <a:pt x="589901" y="1126887"/>
                  </a:cubicBezTo>
                  <a:cubicBezTo>
                    <a:pt x="589901" y="1127049"/>
                    <a:pt x="589578" y="1126564"/>
                    <a:pt x="589578" y="1126628"/>
                  </a:cubicBezTo>
                  <a:cubicBezTo>
                    <a:pt x="589578" y="1126887"/>
                    <a:pt x="589481" y="1126822"/>
                    <a:pt x="589416" y="1126725"/>
                  </a:cubicBezTo>
                  <a:cubicBezTo>
                    <a:pt x="589157" y="1126628"/>
                    <a:pt x="588899" y="1126564"/>
                    <a:pt x="588737" y="1126564"/>
                  </a:cubicBezTo>
                  <a:cubicBezTo>
                    <a:pt x="588672" y="1126564"/>
                    <a:pt x="588413" y="1126305"/>
                    <a:pt x="588413" y="1126628"/>
                  </a:cubicBezTo>
                  <a:cubicBezTo>
                    <a:pt x="588413" y="1126822"/>
                    <a:pt x="588090" y="1126240"/>
                    <a:pt x="588187" y="1126725"/>
                  </a:cubicBezTo>
                  <a:cubicBezTo>
                    <a:pt x="588187" y="1126887"/>
                    <a:pt x="588090" y="1126822"/>
                    <a:pt x="587993" y="1126628"/>
                  </a:cubicBezTo>
                  <a:cubicBezTo>
                    <a:pt x="587508" y="1126402"/>
                    <a:pt x="587508" y="1126822"/>
                    <a:pt x="587508" y="1127211"/>
                  </a:cubicBezTo>
                  <a:cubicBezTo>
                    <a:pt x="587508" y="1127308"/>
                    <a:pt x="587508" y="1127372"/>
                    <a:pt x="587411" y="1127308"/>
                  </a:cubicBezTo>
                  <a:cubicBezTo>
                    <a:pt x="586926" y="1126240"/>
                    <a:pt x="587087" y="1127146"/>
                    <a:pt x="587023" y="1127308"/>
                  </a:cubicBezTo>
                  <a:cubicBezTo>
                    <a:pt x="586926" y="1127372"/>
                    <a:pt x="586829" y="1127566"/>
                    <a:pt x="586667" y="1127372"/>
                  </a:cubicBezTo>
                  <a:cubicBezTo>
                    <a:pt x="586505" y="1127211"/>
                    <a:pt x="586441" y="1127146"/>
                    <a:pt x="586505" y="1127469"/>
                  </a:cubicBezTo>
                  <a:cubicBezTo>
                    <a:pt x="586505" y="1127631"/>
                    <a:pt x="586505" y="1127728"/>
                    <a:pt x="586441" y="1127728"/>
                  </a:cubicBezTo>
                  <a:cubicBezTo>
                    <a:pt x="586020" y="1127469"/>
                    <a:pt x="586117" y="1128472"/>
                    <a:pt x="585697" y="1128148"/>
                  </a:cubicBezTo>
                  <a:cubicBezTo>
                    <a:pt x="585859" y="1129119"/>
                    <a:pt x="585438" y="1128698"/>
                    <a:pt x="585276" y="1128698"/>
                  </a:cubicBezTo>
                  <a:cubicBezTo>
                    <a:pt x="585276" y="1128698"/>
                    <a:pt x="585179" y="1128795"/>
                    <a:pt x="585276" y="1128892"/>
                  </a:cubicBezTo>
                  <a:cubicBezTo>
                    <a:pt x="585341" y="1129216"/>
                    <a:pt x="585341" y="1129280"/>
                    <a:pt x="585276" y="1129280"/>
                  </a:cubicBezTo>
                  <a:lnTo>
                    <a:pt x="585535" y="1129959"/>
                  </a:lnTo>
                  <a:lnTo>
                    <a:pt x="585341" y="1129959"/>
                  </a:lnTo>
                  <a:cubicBezTo>
                    <a:pt x="585276" y="1129701"/>
                    <a:pt x="585115" y="1129539"/>
                    <a:pt x="585018" y="1129280"/>
                  </a:cubicBezTo>
                  <a:lnTo>
                    <a:pt x="584953" y="1129539"/>
                  </a:lnTo>
                  <a:cubicBezTo>
                    <a:pt x="584759" y="1129119"/>
                    <a:pt x="584856" y="1129701"/>
                    <a:pt x="584597" y="1129216"/>
                  </a:cubicBezTo>
                  <a:cubicBezTo>
                    <a:pt x="584694" y="1129701"/>
                    <a:pt x="584694" y="1129862"/>
                    <a:pt x="584759" y="1130024"/>
                  </a:cubicBezTo>
                  <a:lnTo>
                    <a:pt x="584436" y="1130121"/>
                  </a:lnTo>
                  <a:cubicBezTo>
                    <a:pt x="584274" y="1129539"/>
                    <a:pt x="583950" y="1128892"/>
                    <a:pt x="583627" y="1127954"/>
                  </a:cubicBezTo>
                  <a:lnTo>
                    <a:pt x="583627" y="1127890"/>
                  </a:lnTo>
                  <a:cubicBezTo>
                    <a:pt x="583692" y="1128375"/>
                    <a:pt x="583692" y="1128698"/>
                    <a:pt x="583950" y="1129539"/>
                  </a:cubicBezTo>
                  <a:cubicBezTo>
                    <a:pt x="584047" y="1129701"/>
                    <a:pt x="583950" y="1129798"/>
                    <a:pt x="584047" y="1129959"/>
                  </a:cubicBezTo>
                  <a:cubicBezTo>
                    <a:pt x="584047" y="1130283"/>
                    <a:pt x="583627" y="1129216"/>
                    <a:pt x="583692" y="1129862"/>
                  </a:cubicBezTo>
                  <a:cubicBezTo>
                    <a:pt x="583692" y="1130024"/>
                    <a:pt x="583692" y="1130121"/>
                    <a:pt x="583692" y="1130218"/>
                  </a:cubicBezTo>
                  <a:lnTo>
                    <a:pt x="583465" y="1130218"/>
                  </a:lnTo>
                  <a:cubicBezTo>
                    <a:pt x="583368" y="1130121"/>
                    <a:pt x="583207" y="1129862"/>
                    <a:pt x="583207" y="1130024"/>
                  </a:cubicBezTo>
                  <a:cubicBezTo>
                    <a:pt x="583207" y="1130218"/>
                    <a:pt x="583207" y="1130283"/>
                    <a:pt x="583207" y="1130283"/>
                  </a:cubicBezTo>
                  <a:cubicBezTo>
                    <a:pt x="583110" y="1130283"/>
                    <a:pt x="582883" y="1129701"/>
                    <a:pt x="582689" y="1129636"/>
                  </a:cubicBezTo>
                  <a:cubicBezTo>
                    <a:pt x="582786" y="1130380"/>
                    <a:pt x="582527" y="1130380"/>
                    <a:pt x="582042" y="1129798"/>
                  </a:cubicBezTo>
                  <a:lnTo>
                    <a:pt x="582139" y="1130380"/>
                  </a:lnTo>
                  <a:cubicBezTo>
                    <a:pt x="581719" y="1129636"/>
                    <a:pt x="581784" y="1130121"/>
                    <a:pt x="581719" y="1130218"/>
                  </a:cubicBezTo>
                  <a:cubicBezTo>
                    <a:pt x="581622" y="1130283"/>
                    <a:pt x="581298" y="1129862"/>
                    <a:pt x="581395" y="1130218"/>
                  </a:cubicBezTo>
                  <a:cubicBezTo>
                    <a:pt x="581395" y="1130606"/>
                    <a:pt x="580975" y="1129636"/>
                    <a:pt x="581137" y="1130380"/>
                  </a:cubicBezTo>
                  <a:cubicBezTo>
                    <a:pt x="580975" y="1129959"/>
                    <a:pt x="580716" y="1129636"/>
                    <a:pt x="580555" y="1129119"/>
                  </a:cubicBezTo>
                  <a:cubicBezTo>
                    <a:pt x="580716" y="1129636"/>
                    <a:pt x="580813" y="1130121"/>
                    <a:pt x="580975" y="1130606"/>
                  </a:cubicBezTo>
                  <a:lnTo>
                    <a:pt x="580878" y="1130606"/>
                  </a:lnTo>
                  <a:cubicBezTo>
                    <a:pt x="580813" y="1130542"/>
                    <a:pt x="580716" y="1130703"/>
                    <a:pt x="580458" y="1130218"/>
                  </a:cubicBezTo>
                  <a:cubicBezTo>
                    <a:pt x="580393" y="1130024"/>
                    <a:pt x="580458" y="1130445"/>
                    <a:pt x="580296" y="1130380"/>
                  </a:cubicBezTo>
                  <a:cubicBezTo>
                    <a:pt x="580231" y="1130283"/>
                    <a:pt x="580231" y="1130445"/>
                    <a:pt x="580296" y="1130703"/>
                  </a:cubicBezTo>
                  <a:lnTo>
                    <a:pt x="580134" y="1130703"/>
                  </a:lnTo>
                  <a:lnTo>
                    <a:pt x="579811" y="1130218"/>
                  </a:lnTo>
                  <a:lnTo>
                    <a:pt x="579811" y="1130703"/>
                  </a:lnTo>
                  <a:lnTo>
                    <a:pt x="579552" y="1130768"/>
                  </a:lnTo>
                  <a:lnTo>
                    <a:pt x="579326" y="1130445"/>
                  </a:lnTo>
                  <a:cubicBezTo>
                    <a:pt x="579390" y="1130606"/>
                    <a:pt x="579390" y="1130703"/>
                    <a:pt x="579390" y="1130768"/>
                  </a:cubicBezTo>
                  <a:lnTo>
                    <a:pt x="577903" y="1131124"/>
                  </a:lnTo>
                  <a:cubicBezTo>
                    <a:pt x="577838" y="1130962"/>
                    <a:pt x="577644" y="1130768"/>
                    <a:pt x="577482" y="1130445"/>
                  </a:cubicBezTo>
                  <a:cubicBezTo>
                    <a:pt x="577482" y="1130606"/>
                    <a:pt x="577579" y="1130962"/>
                    <a:pt x="577644" y="1131188"/>
                  </a:cubicBezTo>
                  <a:lnTo>
                    <a:pt x="577062" y="1131350"/>
                  </a:lnTo>
                  <a:cubicBezTo>
                    <a:pt x="576900" y="1131027"/>
                    <a:pt x="576674" y="1130606"/>
                    <a:pt x="576480" y="1130283"/>
                  </a:cubicBezTo>
                  <a:cubicBezTo>
                    <a:pt x="576577" y="1130606"/>
                    <a:pt x="576738" y="1131027"/>
                    <a:pt x="576900" y="1131350"/>
                  </a:cubicBezTo>
                  <a:lnTo>
                    <a:pt x="576674" y="1131447"/>
                  </a:lnTo>
                  <a:lnTo>
                    <a:pt x="576577" y="1131350"/>
                  </a:lnTo>
                  <a:lnTo>
                    <a:pt x="576577" y="1131447"/>
                  </a:lnTo>
                  <a:lnTo>
                    <a:pt x="575768" y="1131706"/>
                  </a:lnTo>
                  <a:lnTo>
                    <a:pt x="575412" y="1131771"/>
                  </a:lnTo>
                  <a:lnTo>
                    <a:pt x="575348" y="1131706"/>
                  </a:lnTo>
                  <a:cubicBezTo>
                    <a:pt x="575089" y="1131027"/>
                    <a:pt x="574927" y="1130542"/>
                    <a:pt x="574830" y="1130768"/>
                  </a:cubicBezTo>
                  <a:cubicBezTo>
                    <a:pt x="574992" y="1131124"/>
                    <a:pt x="575186" y="1131350"/>
                    <a:pt x="575348" y="1131706"/>
                  </a:cubicBezTo>
                  <a:cubicBezTo>
                    <a:pt x="575348" y="1131706"/>
                    <a:pt x="575348" y="1131706"/>
                    <a:pt x="575348" y="1131771"/>
                  </a:cubicBezTo>
                  <a:lnTo>
                    <a:pt x="575089" y="1131868"/>
                  </a:lnTo>
                  <a:lnTo>
                    <a:pt x="574992" y="1131771"/>
                  </a:lnTo>
                  <a:cubicBezTo>
                    <a:pt x="574992" y="1131868"/>
                    <a:pt x="574992" y="1131868"/>
                    <a:pt x="574992" y="1131868"/>
                  </a:cubicBezTo>
                  <a:lnTo>
                    <a:pt x="574669" y="1132094"/>
                  </a:lnTo>
                  <a:cubicBezTo>
                    <a:pt x="574507" y="1131447"/>
                    <a:pt x="574410" y="1130865"/>
                    <a:pt x="573860" y="1129636"/>
                  </a:cubicBezTo>
                  <a:cubicBezTo>
                    <a:pt x="573925" y="1130121"/>
                    <a:pt x="574022" y="1130445"/>
                    <a:pt x="574022" y="1130768"/>
                  </a:cubicBezTo>
                  <a:cubicBezTo>
                    <a:pt x="574248" y="1131285"/>
                    <a:pt x="574410" y="1131609"/>
                    <a:pt x="574669" y="1132029"/>
                  </a:cubicBezTo>
                  <a:cubicBezTo>
                    <a:pt x="572534" y="1132450"/>
                    <a:pt x="570270" y="1132514"/>
                    <a:pt x="568880" y="1134584"/>
                  </a:cubicBezTo>
                  <a:lnTo>
                    <a:pt x="568718" y="1134099"/>
                  </a:lnTo>
                  <a:cubicBezTo>
                    <a:pt x="568556" y="1133937"/>
                    <a:pt x="568556" y="1134002"/>
                    <a:pt x="568783" y="1134746"/>
                  </a:cubicBezTo>
                  <a:cubicBezTo>
                    <a:pt x="568718" y="1134843"/>
                    <a:pt x="568621" y="1135005"/>
                    <a:pt x="568556" y="1135166"/>
                  </a:cubicBezTo>
                  <a:cubicBezTo>
                    <a:pt x="568394" y="1135102"/>
                    <a:pt x="568136" y="1134746"/>
                    <a:pt x="568136" y="1134908"/>
                  </a:cubicBezTo>
                  <a:cubicBezTo>
                    <a:pt x="568136" y="1135005"/>
                    <a:pt x="568136" y="1135005"/>
                    <a:pt x="568136" y="1135005"/>
                  </a:cubicBezTo>
                  <a:cubicBezTo>
                    <a:pt x="566810" y="1133420"/>
                    <a:pt x="565322" y="1130962"/>
                    <a:pt x="563899" y="1126725"/>
                  </a:cubicBezTo>
                  <a:cubicBezTo>
                    <a:pt x="563737" y="1126143"/>
                    <a:pt x="563576" y="1125561"/>
                    <a:pt x="563414" y="1125076"/>
                  </a:cubicBezTo>
                  <a:lnTo>
                    <a:pt x="563576" y="1125302"/>
                  </a:lnTo>
                  <a:cubicBezTo>
                    <a:pt x="563511" y="1125076"/>
                    <a:pt x="563414" y="1124914"/>
                    <a:pt x="563349" y="1124753"/>
                  </a:cubicBezTo>
                  <a:lnTo>
                    <a:pt x="563155" y="1124073"/>
                  </a:lnTo>
                  <a:cubicBezTo>
                    <a:pt x="563155" y="1124073"/>
                    <a:pt x="563252" y="1124170"/>
                    <a:pt x="563349" y="1124170"/>
                  </a:cubicBezTo>
                  <a:cubicBezTo>
                    <a:pt x="563414" y="1124332"/>
                    <a:pt x="563576" y="1124559"/>
                    <a:pt x="563511" y="1124332"/>
                  </a:cubicBezTo>
                  <a:cubicBezTo>
                    <a:pt x="563414" y="1123912"/>
                    <a:pt x="563576" y="1124073"/>
                    <a:pt x="563737" y="1124235"/>
                  </a:cubicBezTo>
                  <a:cubicBezTo>
                    <a:pt x="564061" y="1124559"/>
                    <a:pt x="564158" y="1124397"/>
                    <a:pt x="564319" y="1124170"/>
                  </a:cubicBezTo>
                  <a:cubicBezTo>
                    <a:pt x="564319" y="1124073"/>
                    <a:pt x="565225" y="1125076"/>
                    <a:pt x="565581" y="1125658"/>
                  </a:cubicBezTo>
                  <a:close/>
                  <a:moveTo>
                    <a:pt x="373476" y="1165211"/>
                  </a:moveTo>
                  <a:cubicBezTo>
                    <a:pt x="373411" y="1165049"/>
                    <a:pt x="373411" y="1164823"/>
                    <a:pt x="373314" y="1164467"/>
                  </a:cubicBezTo>
                  <a:cubicBezTo>
                    <a:pt x="373152" y="1164467"/>
                    <a:pt x="373088" y="1164564"/>
                    <a:pt x="373476" y="1165211"/>
                  </a:cubicBezTo>
                  <a:close/>
                  <a:moveTo>
                    <a:pt x="366361" y="1171938"/>
                  </a:moveTo>
                  <a:cubicBezTo>
                    <a:pt x="365876" y="1170838"/>
                    <a:pt x="365779" y="1170677"/>
                    <a:pt x="365455" y="1170515"/>
                  </a:cubicBezTo>
                  <a:cubicBezTo>
                    <a:pt x="365714" y="1170935"/>
                    <a:pt x="365940" y="1171356"/>
                    <a:pt x="366361" y="1171938"/>
                  </a:cubicBezTo>
                  <a:close/>
                  <a:moveTo>
                    <a:pt x="337804" y="1189887"/>
                  </a:moveTo>
                  <a:lnTo>
                    <a:pt x="336736" y="1189143"/>
                  </a:lnTo>
                  <a:lnTo>
                    <a:pt x="336478" y="1189079"/>
                  </a:lnTo>
                  <a:cubicBezTo>
                    <a:pt x="336736" y="1189305"/>
                    <a:pt x="337060" y="1189467"/>
                    <a:pt x="337319" y="1189726"/>
                  </a:cubicBezTo>
                  <a:cubicBezTo>
                    <a:pt x="337901" y="1190146"/>
                    <a:pt x="337901" y="1190049"/>
                    <a:pt x="337804" y="1189887"/>
                  </a:cubicBezTo>
                  <a:close/>
                  <a:moveTo>
                    <a:pt x="384569" y="1171259"/>
                  </a:moveTo>
                  <a:cubicBezTo>
                    <a:pt x="384245" y="1170353"/>
                    <a:pt x="383922" y="1169609"/>
                    <a:pt x="383501" y="1168963"/>
                  </a:cubicBezTo>
                  <a:cubicBezTo>
                    <a:pt x="383663" y="1169351"/>
                    <a:pt x="383760" y="1169771"/>
                    <a:pt x="383922" y="1170353"/>
                  </a:cubicBezTo>
                  <a:cubicBezTo>
                    <a:pt x="384181" y="1170677"/>
                    <a:pt x="384504" y="1171356"/>
                    <a:pt x="384827" y="1172100"/>
                  </a:cubicBezTo>
                  <a:lnTo>
                    <a:pt x="384504" y="1172164"/>
                  </a:lnTo>
                  <a:lnTo>
                    <a:pt x="384342" y="1171776"/>
                  </a:lnTo>
                  <a:cubicBezTo>
                    <a:pt x="384245" y="1171518"/>
                    <a:pt x="384084" y="1171194"/>
                    <a:pt x="383922" y="1170935"/>
                  </a:cubicBezTo>
                  <a:lnTo>
                    <a:pt x="383922" y="1170838"/>
                  </a:lnTo>
                  <a:cubicBezTo>
                    <a:pt x="383922" y="1170774"/>
                    <a:pt x="383922" y="1170774"/>
                    <a:pt x="383922" y="1170677"/>
                  </a:cubicBezTo>
                  <a:cubicBezTo>
                    <a:pt x="383760" y="1170450"/>
                    <a:pt x="383501" y="1170289"/>
                    <a:pt x="383275" y="1170030"/>
                  </a:cubicBezTo>
                  <a:cubicBezTo>
                    <a:pt x="383598" y="1170774"/>
                    <a:pt x="383825" y="1171615"/>
                    <a:pt x="384181" y="1172358"/>
                  </a:cubicBezTo>
                  <a:cubicBezTo>
                    <a:pt x="383663" y="1172520"/>
                    <a:pt x="383178" y="1172747"/>
                    <a:pt x="382855" y="1173329"/>
                  </a:cubicBezTo>
                  <a:cubicBezTo>
                    <a:pt x="381011" y="1172908"/>
                    <a:pt x="378941" y="1172682"/>
                    <a:pt x="378780" y="1175560"/>
                  </a:cubicBezTo>
                  <a:lnTo>
                    <a:pt x="378553" y="1175237"/>
                  </a:lnTo>
                  <a:cubicBezTo>
                    <a:pt x="378036" y="1174590"/>
                    <a:pt x="378133" y="1174978"/>
                    <a:pt x="378294" y="1175496"/>
                  </a:cubicBezTo>
                  <a:cubicBezTo>
                    <a:pt x="378133" y="1175334"/>
                    <a:pt x="378036" y="1175237"/>
                    <a:pt x="377874" y="1175075"/>
                  </a:cubicBezTo>
                  <a:cubicBezTo>
                    <a:pt x="377712" y="1174913"/>
                    <a:pt x="377454" y="1174655"/>
                    <a:pt x="377389" y="1174752"/>
                  </a:cubicBezTo>
                  <a:cubicBezTo>
                    <a:pt x="377389" y="1174816"/>
                    <a:pt x="377389" y="1175075"/>
                    <a:pt x="377389" y="1174978"/>
                  </a:cubicBezTo>
                  <a:cubicBezTo>
                    <a:pt x="377130" y="1174590"/>
                    <a:pt x="377066" y="1174752"/>
                    <a:pt x="376969" y="1174590"/>
                  </a:cubicBezTo>
                  <a:cubicBezTo>
                    <a:pt x="376807" y="1174493"/>
                    <a:pt x="376710" y="1174331"/>
                    <a:pt x="376548" y="1174234"/>
                  </a:cubicBezTo>
                  <a:cubicBezTo>
                    <a:pt x="376386" y="1174170"/>
                    <a:pt x="376483" y="1174234"/>
                    <a:pt x="376807" y="1174978"/>
                  </a:cubicBezTo>
                  <a:cubicBezTo>
                    <a:pt x="376871" y="1175172"/>
                    <a:pt x="376969" y="1175334"/>
                    <a:pt x="376969" y="1175496"/>
                  </a:cubicBezTo>
                  <a:cubicBezTo>
                    <a:pt x="376969" y="1175657"/>
                    <a:pt x="376969" y="1175754"/>
                    <a:pt x="376969" y="1175819"/>
                  </a:cubicBezTo>
                  <a:cubicBezTo>
                    <a:pt x="376548" y="1175172"/>
                    <a:pt x="376483" y="1175075"/>
                    <a:pt x="375707" y="1173749"/>
                  </a:cubicBezTo>
                  <a:cubicBezTo>
                    <a:pt x="375546" y="1173846"/>
                    <a:pt x="375966" y="1174590"/>
                    <a:pt x="376386" y="1175334"/>
                  </a:cubicBezTo>
                  <a:lnTo>
                    <a:pt x="376386" y="1175754"/>
                  </a:lnTo>
                  <a:cubicBezTo>
                    <a:pt x="376128" y="1175496"/>
                    <a:pt x="375481" y="1174428"/>
                    <a:pt x="375481" y="1174752"/>
                  </a:cubicBezTo>
                  <a:cubicBezTo>
                    <a:pt x="375643" y="1175237"/>
                    <a:pt x="376128" y="1176142"/>
                    <a:pt x="376128" y="1176401"/>
                  </a:cubicBezTo>
                  <a:cubicBezTo>
                    <a:pt x="376063" y="1176724"/>
                    <a:pt x="375901" y="1176660"/>
                    <a:pt x="375222" y="1175496"/>
                  </a:cubicBezTo>
                  <a:cubicBezTo>
                    <a:pt x="375157" y="1175334"/>
                    <a:pt x="375060" y="1175172"/>
                    <a:pt x="374802" y="1174752"/>
                  </a:cubicBezTo>
                  <a:cubicBezTo>
                    <a:pt x="375060" y="1175398"/>
                    <a:pt x="375643" y="1176239"/>
                    <a:pt x="375481" y="1176239"/>
                  </a:cubicBezTo>
                  <a:cubicBezTo>
                    <a:pt x="375319" y="1176239"/>
                    <a:pt x="375319" y="1176498"/>
                    <a:pt x="375319" y="1176724"/>
                  </a:cubicBezTo>
                  <a:cubicBezTo>
                    <a:pt x="375319" y="1176886"/>
                    <a:pt x="374802" y="1176142"/>
                    <a:pt x="375060" y="1176724"/>
                  </a:cubicBezTo>
                  <a:cubicBezTo>
                    <a:pt x="375222" y="1177048"/>
                    <a:pt x="375222" y="1177242"/>
                    <a:pt x="375319" y="1177468"/>
                  </a:cubicBezTo>
                  <a:cubicBezTo>
                    <a:pt x="375319" y="1177565"/>
                    <a:pt x="375319" y="1177630"/>
                    <a:pt x="375319" y="1177727"/>
                  </a:cubicBezTo>
                  <a:cubicBezTo>
                    <a:pt x="375060" y="1177468"/>
                    <a:pt x="374802" y="1177048"/>
                    <a:pt x="374575" y="1176724"/>
                  </a:cubicBezTo>
                  <a:cubicBezTo>
                    <a:pt x="374575" y="1176821"/>
                    <a:pt x="374575" y="1176821"/>
                    <a:pt x="374575" y="1176821"/>
                  </a:cubicBezTo>
                  <a:cubicBezTo>
                    <a:pt x="374640" y="1177048"/>
                    <a:pt x="374737" y="1177307"/>
                    <a:pt x="374640" y="1177307"/>
                  </a:cubicBezTo>
                  <a:cubicBezTo>
                    <a:pt x="374220" y="1177307"/>
                    <a:pt x="374220" y="1177404"/>
                    <a:pt x="374478" y="1178212"/>
                  </a:cubicBezTo>
                  <a:cubicBezTo>
                    <a:pt x="374220" y="1177986"/>
                    <a:pt x="374058" y="1177727"/>
                    <a:pt x="373734" y="1177404"/>
                  </a:cubicBezTo>
                  <a:cubicBezTo>
                    <a:pt x="373831" y="1177630"/>
                    <a:pt x="373831" y="1177824"/>
                    <a:pt x="373993" y="1178050"/>
                  </a:cubicBezTo>
                  <a:cubicBezTo>
                    <a:pt x="374155" y="1178374"/>
                    <a:pt x="374220" y="1178471"/>
                    <a:pt x="374155" y="1178471"/>
                  </a:cubicBezTo>
                  <a:cubicBezTo>
                    <a:pt x="374058" y="1178471"/>
                    <a:pt x="373993" y="1178471"/>
                    <a:pt x="374058" y="1178633"/>
                  </a:cubicBezTo>
                  <a:cubicBezTo>
                    <a:pt x="374220" y="1179118"/>
                    <a:pt x="373993" y="1179053"/>
                    <a:pt x="373831" y="1178956"/>
                  </a:cubicBezTo>
                  <a:cubicBezTo>
                    <a:pt x="373734" y="1178956"/>
                    <a:pt x="373476" y="1178730"/>
                    <a:pt x="373476" y="1178794"/>
                  </a:cubicBezTo>
                  <a:cubicBezTo>
                    <a:pt x="373476" y="1178956"/>
                    <a:pt x="373476" y="1179053"/>
                    <a:pt x="373152" y="1178730"/>
                  </a:cubicBezTo>
                  <a:cubicBezTo>
                    <a:pt x="373088" y="1178633"/>
                    <a:pt x="373088" y="1178633"/>
                    <a:pt x="373088" y="1178633"/>
                  </a:cubicBezTo>
                  <a:cubicBezTo>
                    <a:pt x="373573" y="1179635"/>
                    <a:pt x="372926" y="1179053"/>
                    <a:pt x="372991" y="1179376"/>
                  </a:cubicBezTo>
                  <a:cubicBezTo>
                    <a:pt x="373088" y="1179700"/>
                    <a:pt x="372570" y="1179473"/>
                    <a:pt x="372408" y="1179376"/>
                  </a:cubicBezTo>
                  <a:lnTo>
                    <a:pt x="371988" y="1178794"/>
                  </a:lnTo>
                  <a:cubicBezTo>
                    <a:pt x="372150" y="1179215"/>
                    <a:pt x="371762" y="1178891"/>
                    <a:pt x="371762" y="1179118"/>
                  </a:cubicBezTo>
                  <a:cubicBezTo>
                    <a:pt x="371762" y="1179118"/>
                    <a:pt x="371826" y="1179312"/>
                    <a:pt x="371826" y="1179376"/>
                  </a:cubicBezTo>
                  <a:cubicBezTo>
                    <a:pt x="371665" y="1179118"/>
                    <a:pt x="371406" y="1178956"/>
                    <a:pt x="371179" y="1178633"/>
                  </a:cubicBezTo>
                  <a:cubicBezTo>
                    <a:pt x="371179" y="1178730"/>
                    <a:pt x="371244" y="1178891"/>
                    <a:pt x="371244" y="1178891"/>
                  </a:cubicBezTo>
                  <a:cubicBezTo>
                    <a:pt x="371244" y="1178891"/>
                    <a:pt x="371179" y="1178891"/>
                    <a:pt x="371082" y="1178794"/>
                  </a:cubicBezTo>
                  <a:cubicBezTo>
                    <a:pt x="371018" y="1178633"/>
                    <a:pt x="370921" y="1178374"/>
                    <a:pt x="370856" y="1178309"/>
                  </a:cubicBezTo>
                  <a:cubicBezTo>
                    <a:pt x="370759" y="1178147"/>
                    <a:pt x="370759" y="1178050"/>
                    <a:pt x="370662" y="1177889"/>
                  </a:cubicBezTo>
                  <a:cubicBezTo>
                    <a:pt x="370177" y="1177404"/>
                    <a:pt x="370274" y="1177630"/>
                    <a:pt x="370436" y="1178050"/>
                  </a:cubicBezTo>
                  <a:cubicBezTo>
                    <a:pt x="370597" y="1178374"/>
                    <a:pt x="370856" y="1178794"/>
                    <a:pt x="371018" y="1179215"/>
                  </a:cubicBezTo>
                  <a:cubicBezTo>
                    <a:pt x="371341" y="1179894"/>
                    <a:pt x="371406" y="1180056"/>
                    <a:pt x="371018" y="1179797"/>
                  </a:cubicBezTo>
                  <a:cubicBezTo>
                    <a:pt x="370856" y="1179700"/>
                    <a:pt x="370921" y="1179959"/>
                    <a:pt x="371018" y="1180120"/>
                  </a:cubicBezTo>
                  <a:cubicBezTo>
                    <a:pt x="371179" y="1180702"/>
                    <a:pt x="371179" y="1180702"/>
                    <a:pt x="370436" y="1179894"/>
                  </a:cubicBezTo>
                  <a:lnTo>
                    <a:pt x="371018" y="1181026"/>
                  </a:lnTo>
                  <a:cubicBezTo>
                    <a:pt x="370759" y="1180702"/>
                    <a:pt x="370500" y="1180541"/>
                    <a:pt x="370500" y="1180541"/>
                  </a:cubicBezTo>
                  <a:cubicBezTo>
                    <a:pt x="370597" y="1180864"/>
                    <a:pt x="370015" y="1180379"/>
                    <a:pt x="370274" y="1180961"/>
                  </a:cubicBezTo>
                  <a:cubicBezTo>
                    <a:pt x="370500" y="1181446"/>
                    <a:pt x="369756" y="1180541"/>
                    <a:pt x="369918" y="1180864"/>
                  </a:cubicBezTo>
                  <a:cubicBezTo>
                    <a:pt x="370080" y="1181123"/>
                    <a:pt x="370015" y="1181188"/>
                    <a:pt x="369918" y="1181188"/>
                  </a:cubicBezTo>
                  <a:cubicBezTo>
                    <a:pt x="369595" y="1181123"/>
                    <a:pt x="369498" y="1181188"/>
                    <a:pt x="369854" y="1181964"/>
                  </a:cubicBezTo>
                  <a:cubicBezTo>
                    <a:pt x="369433" y="1181446"/>
                    <a:pt x="369110" y="1181123"/>
                    <a:pt x="368786" y="1180702"/>
                  </a:cubicBezTo>
                  <a:cubicBezTo>
                    <a:pt x="368851" y="1180864"/>
                    <a:pt x="368851" y="1180864"/>
                    <a:pt x="368948" y="1181026"/>
                  </a:cubicBezTo>
                  <a:cubicBezTo>
                    <a:pt x="369174" y="1181543"/>
                    <a:pt x="369174" y="1181608"/>
                    <a:pt x="368948" y="1181446"/>
                  </a:cubicBezTo>
                  <a:cubicBezTo>
                    <a:pt x="368366" y="1181123"/>
                    <a:pt x="368269" y="1181188"/>
                    <a:pt x="368431" y="1181964"/>
                  </a:cubicBezTo>
                  <a:lnTo>
                    <a:pt x="368269" y="1181964"/>
                  </a:lnTo>
                  <a:cubicBezTo>
                    <a:pt x="368107" y="1181770"/>
                    <a:pt x="367945" y="1181608"/>
                    <a:pt x="367848" y="1181543"/>
                  </a:cubicBezTo>
                  <a:cubicBezTo>
                    <a:pt x="367687" y="1181382"/>
                    <a:pt x="367622" y="1181382"/>
                    <a:pt x="367428" y="1181285"/>
                  </a:cubicBezTo>
                  <a:cubicBezTo>
                    <a:pt x="367622" y="1181543"/>
                    <a:pt x="367848" y="1181705"/>
                    <a:pt x="367945" y="1181964"/>
                  </a:cubicBezTo>
                  <a:lnTo>
                    <a:pt x="368010" y="1182028"/>
                  </a:lnTo>
                  <a:cubicBezTo>
                    <a:pt x="367848" y="1182028"/>
                    <a:pt x="367687" y="1182028"/>
                    <a:pt x="367525" y="1182028"/>
                  </a:cubicBezTo>
                  <a:cubicBezTo>
                    <a:pt x="367266" y="1181705"/>
                    <a:pt x="367105" y="1181446"/>
                    <a:pt x="367040" y="1181123"/>
                  </a:cubicBezTo>
                  <a:cubicBezTo>
                    <a:pt x="366781" y="1180864"/>
                    <a:pt x="366716" y="1180864"/>
                    <a:pt x="367040" y="1181285"/>
                  </a:cubicBezTo>
                  <a:cubicBezTo>
                    <a:pt x="367202" y="1181543"/>
                    <a:pt x="367363" y="1181770"/>
                    <a:pt x="367428" y="1182028"/>
                  </a:cubicBezTo>
                  <a:cubicBezTo>
                    <a:pt x="366943" y="1182028"/>
                    <a:pt x="366522" y="1182287"/>
                    <a:pt x="366361" y="1182772"/>
                  </a:cubicBezTo>
                  <a:cubicBezTo>
                    <a:pt x="366296" y="1183193"/>
                    <a:pt x="366296" y="1183775"/>
                    <a:pt x="366361" y="1184422"/>
                  </a:cubicBezTo>
                  <a:cubicBezTo>
                    <a:pt x="366199" y="1184422"/>
                    <a:pt x="366037" y="1184422"/>
                    <a:pt x="365940" y="1184422"/>
                  </a:cubicBezTo>
                  <a:lnTo>
                    <a:pt x="365455" y="1183936"/>
                  </a:lnTo>
                  <a:cubicBezTo>
                    <a:pt x="365455" y="1184098"/>
                    <a:pt x="365617" y="1184357"/>
                    <a:pt x="365617" y="1184519"/>
                  </a:cubicBezTo>
                  <a:lnTo>
                    <a:pt x="365358" y="1184680"/>
                  </a:lnTo>
                  <a:lnTo>
                    <a:pt x="364711" y="1183936"/>
                  </a:lnTo>
                  <a:lnTo>
                    <a:pt x="364647" y="1183936"/>
                  </a:lnTo>
                  <a:lnTo>
                    <a:pt x="365293" y="1184680"/>
                  </a:lnTo>
                  <a:lnTo>
                    <a:pt x="364064" y="1185748"/>
                  </a:lnTo>
                  <a:cubicBezTo>
                    <a:pt x="363967" y="1185683"/>
                    <a:pt x="363870" y="1185586"/>
                    <a:pt x="363709" y="1185424"/>
                  </a:cubicBezTo>
                  <a:lnTo>
                    <a:pt x="364064" y="1185748"/>
                  </a:lnTo>
                  <a:lnTo>
                    <a:pt x="363482" y="1186265"/>
                  </a:lnTo>
                  <a:lnTo>
                    <a:pt x="363385" y="1186265"/>
                  </a:lnTo>
                  <a:lnTo>
                    <a:pt x="363385" y="1186330"/>
                  </a:lnTo>
                  <a:lnTo>
                    <a:pt x="362803" y="1186847"/>
                  </a:lnTo>
                  <a:lnTo>
                    <a:pt x="362641" y="1186653"/>
                  </a:lnTo>
                  <a:cubicBezTo>
                    <a:pt x="362480" y="1186491"/>
                    <a:pt x="362641" y="1186750"/>
                    <a:pt x="362739" y="1186912"/>
                  </a:cubicBezTo>
                  <a:lnTo>
                    <a:pt x="362641" y="1186912"/>
                  </a:lnTo>
                  <a:cubicBezTo>
                    <a:pt x="362641" y="1186912"/>
                    <a:pt x="362577" y="1186912"/>
                    <a:pt x="362480" y="1186847"/>
                  </a:cubicBezTo>
                  <a:cubicBezTo>
                    <a:pt x="362383" y="1186750"/>
                    <a:pt x="362383" y="1186847"/>
                    <a:pt x="362383" y="1186847"/>
                  </a:cubicBezTo>
                  <a:lnTo>
                    <a:pt x="362480" y="1187074"/>
                  </a:lnTo>
                  <a:cubicBezTo>
                    <a:pt x="361801" y="1187591"/>
                    <a:pt x="361154" y="1188076"/>
                    <a:pt x="360572" y="1188561"/>
                  </a:cubicBezTo>
                  <a:cubicBezTo>
                    <a:pt x="360572" y="1188561"/>
                    <a:pt x="360507" y="1188561"/>
                    <a:pt x="360507" y="1188497"/>
                  </a:cubicBezTo>
                  <a:cubicBezTo>
                    <a:pt x="359925" y="1188076"/>
                    <a:pt x="359925" y="1188238"/>
                    <a:pt x="360313" y="1188723"/>
                  </a:cubicBezTo>
                  <a:lnTo>
                    <a:pt x="359990" y="1189079"/>
                  </a:lnTo>
                  <a:lnTo>
                    <a:pt x="359504" y="1188658"/>
                  </a:lnTo>
                  <a:lnTo>
                    <a:pt x="359828" y="1189240"/>
                  </a:lnTo>
                  <a:lnTo>
                    <a:pt x="359246" y="1189661"/>
                  </a:lnTo>
                  <a:cubicBezTo>
                    <a:pt x="359084" y="1189661"/>
                    <a:pt x="358987" y="1189726"/>
                    <a:pt x="358987" y="1189823"/>
                  </a:cubicBezTo>
                  <a:lnTo>
                    <a:pt x="358761" y="1189984"/>
                  </a:lnTo>
                  <a:lnTo>
                    <a:pt x="358017" y="1189402"/>
                  </a:lnTo>
                  <a:cubicBezTo>
                    <a:pt x="358017" y="1189402"/>
                    <a:pt x="357920" y="1189402"/>
                    <a:pt x="358017" y="1189467"/>
                  </a:cubicBezTo>
                  <a:cubicBezTo>
                    <a:pt x="358340" y="1189984"/>
                    <a:pt x="358502" y="1190308"/>
                    <a:pt x="358243" y="1190243"/>
                  </a:cubicBezTo>
                  <a:cubicBezTo>
                    <a:pt x="358178" y="1190243"/>
                    <a:pt x="358017" y="1190146"/>
                    <a:pt x="357855" y="1190049"/>
                  </a:cubicBezTo>
                  <a:cubicBezTo>
                    <a:pt x="357920" y="1190146"/>
                    <a:pt x="358017" y="1190308"/>
                    <a:pt x="358081" y="1190405"/>
                  </a:cubicBezTo>
                  <a:lnTo>
                    <a:pt x="358017" y="1190469"/>
                  </a:lnTo>
                  <a:cubicBezTo>
                    <a:pt x="357920" y="1190405"/>
                    <a:pt x="357920" y="1190469"/>
                    <a:pt x="357920" y="1190469"/>
                  </a:cubicBezTo>
                  <a:lnTo>
                    <a:pt x="357855" y="1190566"/>
                  </a:lnTo>
                  <a:cubicBezTo>
                    <a:pt x="357338" y="1190243"/>
                    <a:pt x="357596" y="1190566"/>
                    <a:pt x="357596" y="1190728"/>
                  </a:cubicBezTo>
                  <a:lnTo>
                    <a:pt x="357273" y="1190987"/>
                  </a:lnTo>
                  <a:lnTo>
                    <a:pt x="355268" y="1189240"/>
                  </a:lnTo>
                  <a:lnTo>
                    <a:pt x="355203" y="1189240"/>
                  </a:lnTo>
                  <a:cubicBezTo>
                    <a:pt x="355268" y="1189305"/>
                    <a:pt x="355429" y="1189467"/>
                    <a:pt x="355526" y="1189564"/>
                  </a:cubicBezTo>
                  <a:cubicBezTo>
                    <a:pt x="356012" y="1190146"/>
                    <a:pt x="356109" y="1190243"/>
                    <a:pt x="355591" y="1189984"/>
                  </a:cubicBezTo>
                  <a:cubicBezTo>
                    <a:pt x="355009" y="1189726"/>
                    <a:pt x="354847" y="1189823"/>
                    <a:pt x="355106" y="1190308"/>
                  </a:cubicBezTo>
                  <a:cubicBezTo>
                    <a:pt x="355203" y="1190405"/>
                    <a:pt x="355429" y="1190728"/>
                    <a:pt x="355526" y="1190793"/>
                  </a:cubicBezTo>
                  <a:cubicBezTo>
                    <a:pt x="355591" y="1190890"/>
                    <a:pt x="355365" y="1190793"/>
                    <a:pt x="355429" y="1190890"/>
                  </a:cubicBezTo>
                  <a:cubicBezTo>
                    <a:pt x="355785" y="1191310"/>
                    <a:pt x="354686" y="1190469"/>
                    <a:pt x="355365" y="1191149"/>
                  </a:cubicBezTo>
                  <a:cubicBezTo>
                    <a:pt x="354944" y="1190890"/>
                    <a:pt x="355591" y="1191634"/>
                    <a:pt x="355009" y="1191213"/>
                  </a:cubicBezTo>
                  <a:cubicBezTo>
                    <a:pt x="355009" y="1191472"/>
                    <a:pt x="354944" y="1191634"/>
                    <a:pt x="355106" y="1191957"/>
                  </a:cubicBezTo>
                  <a:cubicBezTo>
                    <a:pt x="355106" y="1192054"/>
                    <a:pt x="355268" y="1192216"/>
                    <a:pt x="354944" y="1191957"/>
                  </a:cubicBezTo>
                  <a:cubicBezTo>
                    <a:pt x="354847" y="1191892"/>
                    <a:pt x="354686" y="1191892"/>
                    <a:pt x="354783" y="1191892"/>
                  </a:cubicBezTo>
                  <a:cubicBezTo>
                    <a:pt x="355203" y="1192377"/>
                    <a:pt x="354459" y="1192054"/>
                    <a:pt x="354459" y="1192313"/>
                  </a:cubicBezTo>
                  <a:cubicBezTo>
                    <a:pt x="354524" y="1192474"/>
                    <a:pt x="354621" y="1192539"/>
                    <a:pt x="354686" y="1192636"/>
                  </a:cubicBezTo>
                  <a:lnTo>
                    <a:pt x="354201" y="1192960"/>
                  </a:lnTo>
                  <a:cubicBezTo>
                    <a:pt x="354103" y="1192863"/>
                    <a:pt x="354039" y="1192863"/>
                    <a:pt x="353942" y="1192798"/>
                  </a:cubicBezTo>
                  <a:cubicBezTo>
                    <a:pt x="353780" y="1192798"/>
                    <a:pt x="353942" y="1192863"/>
                    <a:pt x="354103" y="1193057"/>
                  </a:cubicBezTo>
                  <a:cubicBezTo>
                    <a:pt x="351128" y="1194868"/>
                    <a:pt x="347732" y="1196679"/>
                    <a:pt x="343851" y="1198522"/>
                  </a:cubicBezTo>
                  <a:lnTo>
                    <a:pt x="343754" y="1198425"/>
                  </a:lnTo>
                  <a:cubicBezTo>
                    <a:pt x="343172" y="1198166"/>
                    <a:pt x="342687" y="1197940"/>
                    <a:pt x="342267" y="1197746"/>
                  </a:cubicBezTo>
                  <a:cubicBezTo>
                    <a:pt x="342267" y="1197584"/>
                    <a:pt x="342040" y="1197423"/>
                    <a:pt x="341458" y="1197099"/>
                  </a:cubicBezTo>
                  <a:cubicBezTo>
                    <a:pt x="340617" y="1196614"/>
                    <a:pt x="339971" y="1196258"/>
                    <a:pt x="339291" y="1196097"/>
                  </a:cubicBezTo>
                  <a:cubicBezTo>
                    <a:pt x="340035" y="1196614"/>
                    <a:pt x="340617" y="1197002"/>
                    <a:pt x="341361" y="1197423"/>
                  </a:cubicBezTo>
                  <a:cubicBezTo>
                    <a:pt x="340779" y="1197261"/>
                    <a:pt x="339873" y="1196776"/>
                    <a:pt x="339873" y="1197002"/>
                  </a:cubicBezTo>
                  <a:cubicBezTo>
                    <a:pt x="339227" y="1196679"/>
                    <a:pt x="338645" y="1196452"/>
                    <a:pt x="337965" y="1196097"/>
                  </a:cubicBezTo>
                  <a:cubicBezTo>
                    <a:pt x="336898" y="1195450"/>
                    <a:pt x="335896" y="1194771"/>
                    <a:pt x="334893" y="1194189"/>
                  </a:cubicBezTo>
                  <a:lnTo>
                    <a:pt x="335087" y="1194286"/>
                  </a:lnTo>
                  <a:cubicBezTo>
                    <a:pt x="334990" y="1194189"/>
                    <a:pt x="334893" y="1194124"/>
                    <a:pt x="334731" y="1194027"/>
                  </a:cubicBezTo>
                  <a:cubicBezTo>
                    <a:pt x="334893" y="1193962"/>
                    <a:pt x="334990" y="1193865"/>
                    <a:pt x="334311" y="1193542"/>
                  </a:cubicBezTo>
                  <a:cubicBezTo>
                    <a:pt x="334408" y="1193703"/>
                    <a:pt x="334505" y="1193800"/>
                    <a:pt x="334731" y="1194027"/>
                  </a:cubicBezTo>
                  <a:lnTo>
                    <a:pt x="334667" y="1194027"/>
                  </a:lnTo>
                  <a:cubicBezTo>
                    <a:pt x="334084" y="1193606"/>
                    <a:pt x="333502" y="1193218"/>
                    <a:pt x="332920" y="1192863"/>
                  </a:cubicBezTo>
                  <a:cubicBezTo>
                    <a:pt x="332920" y="1192636"/>
                    <a:pt x="333017" y="1192474"/>
                    <a:pt x="333179" y="1192313"/>
                  </a:cubicBezTo>
                  <a:lnTo>
                    <a:pt x="333405" y="1192377"/>
                  </a:lnTo>
                  <a:lnTo>
                    <a:pt x="333244" y="1192216"/>
                  </a:lnTo>
                  <a:lnTo>
                    <a:pt x="333341" y="1192054"/>
                  </a:lnTo>
                  <a:cubicBezTo>
                    <a:pt x="334505" y="1192539"/>
                    <a:pt x="334570" y="1192539"/>
                    <a:pt x="333826" y="1191892"/>
                  </a:cubicBezTo>
                  <a:cubicBezTo>
                    <a:pt x="334246" y="1191957"/>
                    <a:pt x="334667" y="1192119"/>
                    <a:pt x="335087" y="1192216"/>
                  </a:cubicBezTo>
                  <a:cubicBezTo>
                    <a:pt x="334990" y="1192119"/>
                    <a:pt x="334828" y="1191892"/>
                    <a:pt x="334731" y="1191795"/>
                  </a:cubicBezTo>
                  <a:cubicBezTo>
                    <a:pt x="334731" y="1191634"/>
                    <a:pt x="335313" y="1191795"/>
                    <a:pt x="335669" y="1191957"/>
                  </a:cubicBezTo>
                  <a:cubicBezTo>
                    <a:pt x="336057" y="1192216"/>
                    <a:pt x="336381" y="1192539"/>
                    <a:pt x="336898" y="1192636"/>
                  </a:cubicBezTo>
                  <a:cubicBezTo>
                    <a:pt x="336736" y="1192377"/>
                    <a:pt x="336575" y="1192216"/>
                    <a:pt x="336316" y="1191892"/>
                  </a:cubicBezTo>
                  <a:cubicBezTo>
                    <a:pt x="336219" y="1191795"/>
                    <a:pt x="335896" y="1191634"/>
                    <a:pt x="335475" y="1191375"/>
                  </a:cubicBezTo>
                  <a:cubicBezTo>
                    <a:pt x="336381" y="1191731"/>
                    <a:pt x="335993" y="1191051"/>
                    <a:pt x="337965" y="1192377"/>
                  </a:cubicBezTo>
                  <a:cubicBezTo>
                    <a:pt x="337545" y="1191957"/>
                    <a:pt x="337222" y="1191795"/>
                    <a:pt x="337060" y="1191634"/>
                  </a:cubicBezTo>
                  <a:cubicBezTo>
                    <a:pt x="336898" y="1191472"/>
                    <a:pt x="336898" y="1191310"/>
                    <a:pt x="336801" y="1191213"/>
                  </a:cubicBezTo>
                  <a:cubicBezTo>
                    <a:pt x="337383" y="1191472"/>
                    <a:pt x="337965" y="1191731"/>
                    <a:pt x="338709" y="1192054"/>
                  </a:cubicBezTo>
                  <a:cubicBezTo>
                    <a:pt x="338289" y="1191731"/>
                    <a:pt x="338127" y="1191472"/>
                    <a:pt x="337901" y="1191375"/>
                  </a:cubicBezTo>
                  <a:cubicBezTo>
                    <a:pt x="337319" y="1191051"/>
                    <a:pt x="337060" y="1190793"/>
                    <a:pt x="336801" y="1190566"/>
                  </a:cubicBezTo>
                  <a:lnTo>
                    <a:pt x="336898" y="1190405"/>
                  </a:lnTo>
                  <a:lnTo>
                    <a:pt x="338548" y="1191213"/>
                  </a:lnTo>
                  <a:cubicBezTo>
                    <a:pt x="337965" y="1190890"/>
                    <a:pt x="337383" y="1190469"/>
                    <a:pt x="336801" y="1190146"/>
                  </a:cubicBezTo>
                  <a:cubicBezTo>
                    <a:pt x="336801" y="1189984"/>
                    <a:pt x="336736" y="1189726"/>
                    <a:pt x="336575" y="1189402"/>
                  </a:cubicBezTo>
                  <a:cubicBezTo>
                    <a:pt x="336801" y="1189467"/>
                    <a:pt x="336801" y="1189402"/>
                    <a:pt x="336478" y="1189079"/>
                  </a:cubicBezTo>
                  <a:cubicBezTo>
                    <a:pt x="336381" y="1188982"/>
                    <a:pt x="336381" y="1188917"/>
                    <a:pt x="336316" y="1188917"/>
                  </a:cubicBezTo>
                  <a:lnTo>
                    <a:pt x="337545" y="1187494"/>
                  </a:lnTo>
                  <a:cubicBezTo>
                    <a:pt x="337642" y="1187494"/>
                    <a:pt x="337739" y="1187591"/>
                    <a:pt x="337901" y="1187591"/>
                  </a:cubicBezTo>
                  <a:cubicBezTo>
                    <a:pt x="337804" y="1187494"/>
                    <a:pt x="337739" y="1187397"/>
                    <a:pt x="337642" y="1187397"/>
                  </a:cubicBezTo>
                  <a:lnTo>
                    <a:pt x="338127" y="1186912"/>
                  </a:lnTo>
                  <a:cubicBezTo>
                    <a:pt x="338289" y="1186847"/>
                    <a:pt x="338548" y="1186653"/>
                    <a:pt x="338709" y="1186588"/>
                  </a:cubicBezTo>
                  <a:lnTo>
                    <a:pt x="338806" y="1186653"/>
                  </a:lnTo>
                  <a:cubicBezTo>
                    <a:pt x="338871" y="1186750"/>
                    <a:pt x="338871" y="1186653"/>
                    <a:pt x="338968" y="1186653"/>
                  </a:cubicBezTo>
                  <a:lnTo>
                    <a:pt x="338806" y="1186588"/>
                  </a:lnTo>
                  <a:cubicBezTo>
                    <a:pt x="339291" y="1186168"/>
                    <a:pt x="339712" y="1185683"/>
                    <a:pt x="339971" y="1185165"/>
                  </a:cubicBezTo>
                  <a:cubicBezTo>
                    <a:pt x="340714" y="1184422"/>
                    <a:pt x="341685" y="1183936"/>
                    <a:pt x="342849" y="1183516"/>
                  </a:cubicBezTo>
                  <a:cubicBezTo>
                    <a:pt x="343690" y="1183775"/>
                    <a:pt x="344337" y="1183775"/>
                    <a:pt x="344595" y="1183516"/>
                  </a:cubicBezTo>
                  <a:cubicBezTo>
                    <a:pt x="346406" y="1181382"/>
                    <a:pt x="348897" y="1180282"/>
                    <a:pt x="348638" y="1176239"/>
                  </a:cubicBezTo>
                  <a:cubicBezTo>
                    <a:pt x="348638" y="1176142"/>
                    <a:pt x="348638" y="1176078"/>
                    <a:pt x="348573" y="1175981"/>
                  </a:cubicBezTo>
                  <a:cubicBezTo>
                    <a:pt x="348735" y="1176078"/>
                    <a:pt x="348897" y="1176239"/>
                    <a:pt x="349058" y="1176401"/>
                  </a:cubicBezTo>
                  <a:cubicBezTo>
                    <a:pt x="348897" y="1176142"/>
                    <a:pt x="348735" y="1175981"/>
                    <a:pt x="348573" y="1175819"/>
                  </a:cubicBezTo>
                  <a:lnTo>
                    <a:pt x="348800" y="1175819"/>
                  </a:lnTo>
                  <a:lnTo>
                    <a:pt x="349058" y="1175981"/>
                  </a:lnTo>
                  <a:cubicBezTo>
                    <a:pt x="348994" y="1175916"/>
                    <a:pt x="348994" y="1175819"/>
                    <a:pt x="348994" y="1175754"/>
                  </a:cubicBezTo>
                  <a:cubicBezTo>
                    <a:pt x="349317" y="1175657"/>
                    <a:pt x="349640" y="1175560"/>
                    <a:pt x="349964" y="1175560"/>
                  </a:cubicBezTo>
                  <a:lnTo>
                    <a:pt x="350223" y="1175819"/>
                  </a:lnTo>
                  <a:cubicBezTo>
                    <a:pt x="350320" y="1175916"/>
                    <a:pt x="350384" y="1175916"/>
                    <a:pt x="350546" y="1175981"/>
                  </a:cubicBezTo>
                  <a:cubicBezTo>
                    <a:pt x="350643" y="1175981"/>
                    <a:pt x="350708" y="1176078"/>
                    <a:pt x="350805" y="1176142"/>
                  </a:cubicBezTo>
                  <a:cubicBezTo>
                    <a:pt x="350708" y="1175981"/>
                    <a:pt x="350643" y="1175819"/>
                    <a:pt x="350643" y="1175754"/>
                  </a:cubicBezTo>
                  <a:lnTo>
                    <a:pt x="350384" y="1175496"/>
                  </a:lnTo>
                  <a:cubicBezTo>
                    <a:pt x="350643" y="1175398"/>
                    <a:pt x="350869" y="1175334"/>
                    <a:pt x="351063" y="1175237"/>
                  </a:cubicBezTo>
                  <a:lnTo>
                    <a:pt x="351225" y="1175398"/>
                  </a:lnTo>
                  <a:cubicBezTo>
                    <a:pt x="351452" y="1175657"/>
                    <a:pt x="351452" y="1175657"/>
                    <a:pt x="351710" y="1175560"/>
                  </a:cubicBezTo>
                  <a:cubicBezTo>
                    <a:pt x="351549" y="1175334"/>
                    <a:pt x="351387" y="1175237"/>
                    <a:pt x="351290" y="1175075"/>
                  </a:cubicBezTo>
                  <a:cubicBezTo>
                    <a:pt x="351549" y="1174913"/>
                    <a:pt x="351710" y="1174816"/>
                    <a:pt x="351969" y="1174655"/>
                  </a:cubicBezTo>
                  <a:cubicBezTo>
                    <a:pt x="352131" y="1174752"/>
                    <a:pt x="352228" y="1174913"/>
                    <a:pt x="352389" y="1175075"/>
                  </a:cubicBezTo>
                  <a:lnTo>
                    <a:pt x="352034" y="1174655"/>
                  </a:lnTo>
                  <a:cubicBezTo>
                    <a:pt x="352551" y="1174170"/>
                    <a:pt x="352875" y="1173490"/>
                    <a:pt x="352875" y="1172585"/>
                  </a:cubicBezTo>
                  <a:cubicBezTo>
                    <a:pt x="353521" y="1172003"/>
                    <a:pt x="354298" y="1171518"/>
                    <a:pt x="354944" y="1171032"/>
                  </a:cubicBezTo>
                  <a:cubicBezTo>
                    <a:pt x="355106" y="1171032"/>
                    <a:pt x="355268" y="1171032"/>
                    <a:pt x="355365" y="1170935"/>
                  </a:cubicBezTo>
                  <a:cubicBezTo>
                    <a:pt x="355365" y="1170838"/>
                    <a:pt x="355365" y="1170774"/>
                    <a:pt x="355365" y="1170677"/>
                  </a:cubicBezTo>
                  <a:lnTo>
                    <a:pt x="355526" y="1170612"/>
                  </a:lnTo>
                  <a:cubicBezTo>
                    <a:pt x="355591" y="1170677"/>
                    <a:pt x="355688" y="1170677"/>
                    <a:pt x="355591" y="1170515"/>
                  </a:cubicBezTo>
                  <a:lnTo>
                    <a:pt x="356594" y="1169771"/>
                  </a:lnTo>
                  <a:cubicBezTo>
                    <a:pt x="356917" y="1170192"/>
                    <a:pt x="357273" y="1170612"/>
                    <a:pt x="357499" y="1170935"/>
                  </a:cubicBezTo>
                  <a:cubicBezTo>
                    <a:pt x="357435" y="1170677"/>
                    <a:pt x="357338" y="1170450"/>
                    <a:pt x="357273" y="1170289"/>
                  </a:cubicBezTo>
                  <a:cubicBezTo>
                    <a:pt x="357079" y="1170095"/>
                    <a:pt x="356852" y="1169933"/>
                    <a:pt x="356594" y="1169706"/>
                  </a:cubicBezTo>
                  <a:cubicBezTo>
                    <a:pt x="357338" y="1169124"/>
                    <a:pt x="358017" y="1168542"/>
                    <a:pt x="358664" y="1167863"/>
                  </a:cubicBezTo>
                  <a:cubicBezTo>
                    <a:pt x="358825" y="1168122"/>
                    <a:pt x="358987" y="1168380"/>
                    <a:pt x="359246" y="1168704"/>
                  </a:cubicBezTo>
                  <a:cubicBezTo>
                    <a:pt x="359084" y="1168380"/>
                    <a:pt x="358922" y="1168122"/>
                    <a:pt x="358761" y="1167863"/>
                  </a:cubicBezTo>
                  <a:cubicBezTo>
                    <a:pt x="359504" y="1167216"/>
                    <a:pt x="360248" y="1166537"/>
                    <a:pt x="360895" y="1165729"/>
                  </a:cubicBezTo>
                  <a:cubicBezTo>
                    <a:pt x="361057" y="1165955"/>
                    <a:pt x="361316" y="1166149"/>
                    <a:pt x="361477" y="1166375"/>
                  </a:cubicBezTo>
                  <a:cubicBezTo>
                    <a:pt x="361316" y="1166052"/>
                    <a:pt x="361154" y="1165890"/>
                    <a:pt x="360992" y="1165632"/>
                  </a:cubicBezTo>
                  <a:lnTo>
                    <a:pt x="360992" y="1165567"/>
                  </a:lnTo>
                  <a:lnTo>
                    <a:pt x="361218" y="1165146"/>
                  </a:lnTo>
                  <a:lnTo>
                    <a:pt x="361218" y="1165049"/>
                  </a:lnTo>
                  <a:lnTo>
                    <a:pt x="361413" y="1164888"/>
                  </a:lnTo>
                  <a:cubicBezTo>
                    <a:pt x="361574" y="1164985"/>
                    <a:pt x="361736" y="1165146"/>
                    <a:pt x="361898" y="1165146"/>
                  </a:cubicBezTo>
                  <a:cubicBezTo>
                    <a:pt x="362156" y="1165146"/>
                    <a:pt x="362383" y="1165308"/>
                    <a:pt x="362739" y="1165405"/>
                  </a:cubicBezTo>
                  <a:lnTo>
                    <a:pt x="362900" y="1165632"/>
                  </a:lnTo>
                  <a:lnTo>
                    <a:pt x="362900" y="1165567"/>
                  </a:lnTo>
                  <a:lnTo>
                    <a:pt x="362739" y="1165405"/>
                  </a:lnTo>
                  <a:cubicBezTo>
                    <a:pt x="362577" y="1165146"/>
                    <a:pt x="362318" y="1164985"/>
                    <a:pt x="362059" y="1164564"/>
                  </a:cubicBezTo>
                  <a:cubicBezTo>
                    <a:pt x="362156" y="1164467"/>
                    <a:pt x="361995" y="1164144"/>
                    <a:pt x="362059" y="1164079"/>
                  </a:cubicBezTo>
                  <a:cubicBezTo>
                    <a:pt x="362059" y="1164079"/>
                    <a:pt x="362221" y="1164079"/>
                    <a:pt x="362480" y="1164403"/>
                  </a:cubicBezTo>
                  <a:cubicBezTo>
                    <a:pt x="362577" y="1164467"/>
                    <a:pt x="362641" y="1164467"/>
                    <a:pt x="362641" y="1164403"/>
                  </a:cubicBezTo>
                  <a:lnTo>
                    <a:pt x="362641" y="1164306"/>
                  </a:lnTo>
                  <a:cubicBezTo>
                    <a:pt x="362641" y="1164306"/>
                    <a:pt x="362480" y="1164144"/>
                    <a:pt x="362318" y="1163982"/>
                  </a:cubicBezTo>
                  <a:lnTo>
                    <a:pt x="362318" y="1163885"/>
                  </a:lnTo>
                  <a:lnTo>
                    <a:pt x="362383" y="1163820"/>
                  </a:lnTo>
                  <a:cubicBezTo>
                    <a:pt x="362480" y="1163885"/>
                    <a:pt x="362577" y="1164079"/>
                    <a:pt x="362577" y="1164079"/>
                  </a:cubicBezTo>
                  <a:cubicBezTo>
                    <a:pt x="362641" y="1164144"/>
                    <a:pt x="362641" y="1164241"/>
                    <a:pt x="362641" y="1164306"/>
                  </a:cubicBezTo>
                  <a:cubicBezTo>
                    <a:pt x="362641" y="1164079"/>
                    <a:pt x="362480" y="1163820"/>
                    <a:pt x="362739" y="1163982"/>
                  </a:cubicBezTo>
                  <a:cubicBezTo>
                    <a:pt x="363062" y="1164306"/>
                    <a:pt x="362965" y="1163982"/>
                    <a:pt x="362965" y="1163723"/>
                  </a:cubicBezTo>
                  <a:cubicBezTo>
                    <a:pt x="362965" y="1163335"/>
                    <a:pt x="363547" y="1164403"/>
                    <a:pt x="363709" y="1164403"/>
                  </a:cubicBezTo>
                  <a:cubicBezTo>
                    <a:pt x="363547" y="1163885"/>
                    <a:pt x="363127" y="1163238"/>
                    <a:pt x="363288" y="1162980"/>
                  </a:cubicBezTo>
                  <a:cubicBezTo>
                    <a:pt x="363482" y="1163141"/>
                    <a:pt x="363644" y="1163400"/>
                    <a:pt x="363806" y="1163659"/>
                  </a:cubicBezTo>
                  <a:lnTo>
                    <a:pt x="363644" y="1162656"/>
                  </a:lnTo>
                  <a:cubicBezTo>
                    <a:pt x="363806" y="1162818"/>
                    <a:pt x="363967" y="1162915"/>
                    <a:pt x="364064" y="1162980"/>
                  </a:cubicBezTo>
                  <a:cubicBezTo>
                    <a:pt x="364291" y="1163141"/>
                    <a:pt x="363547" y="1162009"/>
                    <a:pt x="364129" y="1162559"/>
                  </a:cubicBezTo>
                  <a:cubicBezTo>
                    <a:pt x="364388" y="1162818"/>
                    <a:pt x="364388" y="1162656"/>
                    <a:pt x="364550" y="1162656"/>
                  </a:cubicBezTo>
                  <a:cubicBezTo>
                    <a:pt x="364647" y="1162656"/>
                    <a:pt x="364647" y="1162559"/>
                    <a:pt x="364647" y="1162559"/>
                  </a:cubicBezTo>
                  <a:cubicBezTo>
                    <a:pt x="364550" y="1162397"/>
                    <a:pt x="364453" y="1162236"/>
                    <a:pt x="364388" y="1162009"/>
                  </a:cubicBezTo>
                  <a:lnTo>
                    <a:pt x="365196" y="1162009"/>
                  </a:lnTo>
                  <a:cubicBezTo>
                    <a:pt x="365455" y="1162236"/>
                    <a:pt x="365714" y="1162656"/>
                    <a:pt x="365940" y="1162980"/>
                  </a:cubicBezTo>
                  <a:cubicBezTo>
                    <a:pt x="365779" y="1162559"/>
                    <a:pt x="365714" y="1162236"/>
                    <a:pt x="365552" y="1161912"/>
                  </a:cubicBezTo>
                  <a:cubicBezTo>
                    <a:pt x="365779" y="1162171"/>
                    <a:pt x="366037" y="1162397"/>
                    <a:pt x="366361" y="1162818"/>
                  </a:cubicBezTo>
                  <a:cubicBezTo>
                    <a:pt x="366199" y="1162494"/>
                    <a:pt x="366134" y="1162236"/>
                    <a:pt x="366037" y="1162074"/>
                  </a:cubicBezTo>
                  <a:cubicBezTo>
                    <a:pt x="366134" y="1161912"/>
                    <a:pt x="366199" y="1161751"/>
                    <a:pt x="366296" y="1161589"/>
                  </a:cubicBezTo>
                  <a:cubicBezTo>
                    <a:pt x="366361" y="1161492"/>
                    <a:pt x="366458" y="1161589"/>
                    <a:pt x="366199" y="1161071"/>
                  </a:cubicBezTo>
                  <a:lnTo>
                    <a:pt x="366296" y="1161071"/>
                  </a:lnTo>
                  <a:cubicBezTo>
                    <a:pt x="366878" y="1162009"/>
                    <a:pt x="366781" y="1161589"/>
                    <a:pt x="366716" y="1161330"/>
                  </a:cubicBezTo>
                  <a:cubicBezTo>
                    <a:pt x="366716" y="1161265"/>
                    <a:pt x="366716" y="1161071"/>
                    <a:pt x="366619" y="1161007"/>
                  </a:cubicBezTo>
                  <a:cubicBezTo>
                    <a:pt x="366878" y="1160910"/>
                    <a:pt x="367105" y="1160910"/>
                    <a:pt x="367363" y="1160845"/>
                  </a:cubicBezTo>
                  <a:cubicBezTo>
                    <a:pt x="368269" y="1160425"/>
                    <a:pt x="369013" y="1160101"/>
                    <a:pt x="369854" y="1159745"/>
                  </a:cubicBezTo>
                  <a:cubicBezTo>
                    <a:pt x="370080" y="1160101"/>
                    <a:pt x="370177" y="1159940"/>
                    <a:pt x="370436" y="1160489"/>
                  </a:cubicBezTo>
                  <a:cubicBezTo>
                    <a:pt x="370274" y="1160166"/>
                    <a:pt x="370177" y="1159940"/>
                    <a:pt x="370080" y="1159681"/>
                  </a:cubicBezTo>
                  <a:lnTo>
                    <a:pt x="370274" y="1159584"/>
                  </a:lnTo>
                  <a:lnTo>
                    <a:pt x="370436" y="1159745"/>
                  </a:lnTo>
                  <a:lnTo>
                    <a:pt x="370339" y="1159519"/>
                  </a:lnTo>
                  <a:lnTo>
                    <a:pt x="370436" y="1159519"/>
                  </a:lnTo>
                  <a:lnTo>
                    <a:pt x="371018" y="1159422"/>
                  </a:lnTo>
                  <a:cubicBezTo>
                    <a:pt x="371568" y="1160328"/>
                    <a:pt x="371826" y="1160263"/>
                    <a:pt x="372505" y="1161330"/>
                  </a:cubicBezTo>
                  <a:cubicBezTo>
                    <a:pt x="372085" y="1160489"/>
                    <a:pt x="371826" y="1160004"/>
                    <a:pt x="371503" y="1159422"/>
                  </a:cubicBezTo>
                  <a:cubicBezTo>
                    <a:pt x="371923" y="1159842"/>
                    <a:pt x="372150" y="1160166"/>
                    <a:pt x="372408" y="1160489"/>
                  </a:cubicBezTo>
                  <a:lnTo>
                    <a:pt x="372408" y="1160425"/>
                  </a:lnTo>
                  <a:cubicBezTo>
                    <a:pt x="371923" y="1159422"/>
                    <a:pt x="372570" y="1160166"/>
                    <a:pt x="372344" y="1159584"/>
                  </a:cubicBezTo>
                  <a:cubicBezTo>
                    <a:pt x="372344" y="1159584"/>
                    <a:pt x="372408" y="1159584"/>
                    <a:pt x="372408" y="1159681"/>
                  </a:cubicBezTo>
                  <a:cubicBezTo>
                    <a:pt x="372732" y="1159940"/>
                    <a:pt x="373088" y="1160263"/>
                    <a:pt x="373411" y="1160489"/>
                  </a:cubicBezTo>
                  <a:lnTo>
                    <a:pt x="373476" y="1159196"/>
                  </a:lnTo>
                  <a:lnTo>
                    <a:pt x="373831" y="1159196"/>
                  </a:lnTo>
                  <a:cubicBezTo>
                    <a:pt x="374220" y="1159940"/>
                    <a:pt x="374155" y="1159422"/>
                    <a:pt x="374220" y="1159357"/>
                  </a:cubicBezTo>
                  <a:cubicBezTo>
                    <a:pt x="374317" y="1159260"/>
                    <a:pt x="374575" y="1159357"/>
                    <a:pt x="374737" y="1159357"/>
                  </a:cubicBezTo>
                  <a:cubicBezTo>
                    <a:pt x="374899" y="1159584"/>
                    <a:pt x="374996" y="1159842"/>
                    <a:pt x="375157" y="1160101"/>
                  </a:cubicBezTo>
                  <a:cubicBezTo>
                    <a:pt x="375319" y="1160101"/>
                    <a:pt x="375060" y="1159260"/>
                    <a:pt x="375546" y="1160004"/>
                  </a:cubicBezTo>
                  <a:cubicBezTo>
                    <a:pt x="375643" y="1160101"/>
                    <a:pt x="375643" y="1159842"/>
                    <a:pt x="375384" y="1159422"/>
                  </a:cubicBezTo>
                  <a:lnTo>
                    <a:pt x="375222" y="1159002"/>
                  </a:lnTo>
                  <a:cubicBezTo>
                    <a:pt x="375319" y="1159099"/>
                    <a:pt x="375384" y="1159196"/>
                    <a:pt x="375384" y="1159196"/>
                  </a:cubicBezTo>
                  <a:cubicBezTo>
                    <a:pt x="375707" y="1159940"/>
                    <a:pt x="375804" y="1159745"/>
                    <a:pt x="376128" y="1160166"/>
                  </a:cubicBezTo>
                  <a:cubicBezTo>
                    <a:pt x="376063" y="1159842"/>
                    <a:pt x="375966" y="1159519"/>
                    <a:pt x="375901" y="1159099"/>
                  </a:cubicBezTo>
                  <a:cubicBezTo>
                    <a:pt x="376063" y="1158937"/>
                    <a:pt x="376548" y="1159357"/>
                    <a:pt x="377130" y="1160263"/>
                  </a:cubicBezTo>
                  <a:cubicBezTo>
                    <a:pt x="376871" y="1159260"/>
                    <a:pt x="376807" y="1158775"/>
                    <a:pt x="376871" y="1158614"/>
                  </a:cubicBezTo>
                  <a:lnTo>
                    <a:pt x="377130" y="1158517"/>
                  </a:lnTo>
                  <a:cubicBezTo>
                    <a:pt x="377227" y="1158517"/>
                    <a:pt x="377292" y="1158614"/>
                    <a:pt x="377454" y="1158678"/>
                  </a:cubicBezTo>
                  <a:cubicBezTo>
                    <a:pt x="377615" y="1158840"/>
                    <a:pt x="377551" y="1158678"/>
                    <a:pt x="377454" y="1158517"/>
                  </a:cubicBezTo>
                  <a:lnTo>
                    <a:pt x="377454" y="1158419"/>
                  </a:lnTo>
                  <a:lnTo>
                    <a:pt x="378359" y="1158258"/>
                  </a:lnTo>
                  <a:cubicBezTo>
                    <a:pt x="378456" y="1158419"/>
                    <a:pt x="378553" y="1158614"/>
                    <a:pt x="378618" y="1158775"/>
                  </a:cubicBezTo>
                  <a:cubicBezTo>
                    <a:pt x="378553" y="1158517"/>
                    <a:pt x="378553" y="1158355"/>
                    <a:pt x="378553" y="1158193"/>
                  </a:cubicBezTo>
                  <a:cubicBezTo>
                    <a:pt x="379200" y="1157934"/>
                    <a:pt x="379782" y="1157773"/>
                    <a:pt x="380429" y="1157611"/>
                  </a:cubicBezTo>
                  <a:cubicBezTo>
                    <a:pt x="380623" y="1157773"/>
                    <a:pt x="380688" y="1157773"/>
                    <a:pt x="380785" y="1157676"/>
                  </a:cubicBezTo>
                  <a:cubicBezTo>
                    <a:pt x="380849" y="1157514"/>
                    <a:pt x="381011" y="1157676"/>
                    <a:pt x="381270" y="1158258"/>
                  </a:cubicBezTo>
                  <a:cubicBezTo>
                    <a:pt x="381367" y="1158614"/>
                    <a:pt x="381529" y="1158840"/>
                    <a:pt x="381593" y="1159260"/>
                  </a:cubicBezTo>
                  <a:lnTo>
                    <a:pt x="381917" y="1159519"/>
                  </a:lnTo>
                  <a:cubicBezTo>
                    <a:pt x="382111" y="1159842"/>
                    <a:pt x="382175" y="1160166"/>
                    <a:pt x="382434" y="1160748"/>
                  </a:cubicBezTo>
                  <a:cubicBezTo>
                    <a:pt x="382337" y="1160425"/>
                    <a:pt x="382434" y="1160263"/>
                    <a:pt x="382337" y="1160101"/>
                  </a:cubicBezTo>
                  <a:cubicBezTo>
                    <a:pt x="381917" y="1159002"/>
                    <a:pt x="381917" y="1159002"/>
                    <a:pt x="382014" y="1158678"/>
                  </a:cubicBezTo>
                  <a:cubicBezTo>
                    <a:pt x="382014" y="1158419"/>
                    <a:pt x="382337" y="1158840"/>
                    <a:pt x="382175" y="1158258"/>
                  </a:cubicBezTo>
                  <a:cubicBezTo>
                    <a:pt x="382111" y="1158031"/>
                    <a:pt x="382337" y="1158193"/>
                    <a:pt x="382499" y="1158193"/>
                  </a:cubicBezTo>
                  <a:cubicBezTo>
                    <a:pt x="382758" y="1158258"/>
                    <a:pt x="382919" y="1158258"/>
                    <a:pt x="383016" y="1158031"/>
                  </a:cubicBezTo>
                  <a:lnTo>
                    <a:pt x="383016" y="1157934"/>
                  </a:lnTo>
                  <a:lnTo>
                    <a:pt x="383016" y="1158031"/>
                  </a:lnTo>
                  <a:cubicBezTo>
                    <a:pt x="383016" y="1157934"/>
                    <a:pt x="383081" y="1157773"/>
                    <a:pt x="383081" y="1157611"/>
                  </a:cubicBezTo>
                  <a:cubicBezTo>
                    <a:pt x="383178" y="1157934"/>
                    <a:pt x="383275" y="1158193"/>
                    <a:pt x="383340" y="1158355"/>
                  </a:cubicBezTo>
                  <a:cubicBezTo>
                    <a:pt x="383437" y="1158517"/>
                    <a:pt x="383437" y="1158775"/>
                    <a:pt x="383437" y="1158937"/>
                  </a:cubicBezTo>
                  <a:cubicBezTo>
                    <a:pt x="383663" y="1159357"/>
                    <a:pt x="383760" y="1159196"/>
                    <a:pt x="383760" y="1158937"/>
                  </a:cubicBezTo>
                  <a:cubicBezTo>
                    <a:pt x="383760" y="1158775"/>
                    <a:pt x="383663" y="1158258"/>
                    <a:pt x="383986" y="1158937"/>
                  </a:cubicBezTo>
                  <a:cubicBezTo>
                    <a:pt x="383986" y="1158840"/>
                    <a:pt x="383986" y="1158775"/>
                    <a:pt x="383986" y="1158614"/>
                  </a:cubicBezTo>
                  <a:cubicBezTo>
                    <a:pt x="383986" y="1158031"/>
                    <a:pt x="383922" y="1157449"/>
                    <a:pt x="384181" y="1157514"/>
                  </a:cubicBezTo>
                  <a:cubicBezTo>
                    <a:pt x="384569" y="1157676"/>
                    <a:pt x="384827" y="1157191"/>
                    <a:pt x="385345" y="1157449"/>
                  </a:cubicBezTo>
                  <a:cubicBezTo>
                    <a:pt x="385733" y="1157611"/>
                    <a:pt x="385668" y="1157514"/>
                    <a:pt x="386153" y="1158419"/>
                  </a:cubicBezTo>
                  <a:cubicBezTo>
                    <a:pt x="386056" y="1158096"/>
                    <a:pt x="385992" y="1157611"/>
                    <a:pt x="386056" y="1157449"/>
                  </a:cubicBezTo>
                  <a:cubicBezTo>
                    <a:pt x="386056" y="1157288"/>
                    <a:pt x="386250" y="1157449"/>
                    <a:pt x="386315" y="1157449"/>
                  </a:cubicBezTo>
                  <a:cubicBezTo>
                    <a:pt x="386412" y="1157449"/>
                    <a:pt x="386574" y="1157611"/>
                    <a:pt x="386574" y="1157288"/>
                  </a:cubicBezTo>
                  <a:cubicBezTo>
                    <a:pt x="386574" y="1157126"/>
                    <a:pt x="386897" y="1157611"/>
                    <a:pt x="386897" y="1157514"/>
                  </a:cubicBezTo>
                  <a:cubicBezTo>
                    <a:pt x="386897" y="1157288"/>
                    <a:pt x="387059" y="1157352"/>
                    <a:pt x="387156" y="1157449"/>
                  </a:cubicBezTo>
                  <a:cubicBezTo>
                    <a:pt x="387415" y="1157514"/>
                    <a:pt x="387641" y="1157611"/>
                    <a:pt x="387900" y="1157676"/>
                  </a:cubicBezTo>
                  <a:cubicBezTo>
                    <a:pt x="388061" y="1157676"/>
                    <a:pt x="388223" y="1157934"/>
                    <a:pt x="388320" y="1157611"/>
                  </a:cubicBezTo>
                  <a:cubicBezTo>
                    <a:pt x="388320" y="1157449"/>
                    <a:pt x="388644" y="1158031"/>
                    <a:pt x="388547" y="1157514"/>
                  </a:cubicBezTo>
                  <a:cubicBezTo>
                    <a:pt x="388547" y="1157352"/>
                    <a:pt x="388708" y="1157449"/>
                    <a:pt x="388805" y="1157611"/>
                  </a:cubicBezTo>
                  <a:cubicBezTo>
                    <a:pt x="389226" y="1158419"/>
                    <a:pt x="389290" y="1158031"/>
                    <a:pt x="389387" y="1157514"/>
                  </a:cubicBezTo>
                  <a:cubicBezTo>
                    <a:pt x="389387" y="1157449"/>
                    <a:pt x="389484" y="1157352"/>
                    <a:pt x="389484" y="1157449"/>
                  </a:cubicBezTo>
                  <a:cubicBezTo>
                    <a:pt x="389873" y="1158517"/>
                    <a:pt x="389873" y="1157611"/>
                    <a:pt x="389970" y="1157449"/>
                  </a:cubicBezTo>
                  <a:cubicBezTo>
                    <a:pt x="390034" y="1157352"/>
                    <a:pt x="390196" y="1157191"/>
                    <a:pt x="390293" y="1157352"/>
                  </a:cubicBezTo>
                  <a:cubicBezTo>
                    <a:pt x="390455" y="1157514"/>
                    <a:pt x="390455" y="1157611"/>
                    <a:pt x="390455" y="1157288"/>
                  </a:cubicBezTo>
                  <a:cubicBezTo>
                    <a:pt x="390455" y="1157126"/>
                    <a:pt x="390552" y="1157029"/>
                    <a:pt x="390616" y="1157029"/>
                  </a:cubicBezTo>
                  <a:cubicBezTo>
                    <a:pt x="391037" y="1157288"/>
                    <a:pt x="391134" y="1156285"/>
                    <a:pt x="391554" y="1156608"/>
                  </a:cubicBezTo>
                  <a:cubicBezTo>
                    <a:pt x="391554" y="1155606"/>
                    <a:pt x="391878" y="1156123"/>
                    <a:pt x="392104" y="1156123"/>
                  </a:cubicBezTo>
                  <a:cubicBezTo>
                    <a:pt x="392104" y="1156123"/>
                    <a:pt x="392201" y="1156026"/>
                    <a:pt x="392201" y="1155962"/>
                  </a:cubicBezTo>
                  <a:cubicBezTo>
                    <a:pt x="392201" y="1155606"/>
                    <a:pt x="392201" y="1155541"/>
                    <a:pt x="392266" y="1155541"/>
                  </a:cubicBezTo>
                  <a:lnTo>
                    <a:pt x="392104" y="1154797"/>
                  </a:lnTo>
                  <a:lnTo>
                    <a:pt x="392266" y="1154797"/>
                  </a:lnTo>
                  <a:cubicBezTo>
                    <a:pt x="392363" y="1155056"/>
                    <a:pt x="392460" y="1155218"/>
                    <a:pt x="392524" y="1155444"/>
                  </a:cubicBezTo>
                  <a:lnTo>
                    <a:pt x="392686" y="1155218"/>
                  </a:lnTo>
                  <a:cubicBezTo>
                    <a:pt x="392848" y="1155606"/>
                    <a:pt x="392783" y="1155056"/>
                    <a:pt x="393042" y="1155606"/>
                  </a:cubicBezTo>
                  <a:cubicBezTo>
                    <a:pt x="393042" y="1155121"/>
                    <a:pt x="393042" y="1154959"/>
                    <a:pt x="393042" y="1154797"/>
                  </a:cubicBezTo>
                  <a:lnTo>
                    <a:pt x="393365" y="1154797"/>
                  </a:lnTo>
                  <a:cubicBezTo>
                    <a:pt x="393527" y="1155379"/>
                    <a:pt x="393689" y="1156123"/>
                    <a:pt x="393850" y="1157029"/>
                  </a:cubicBezTo>
                  <a:lnTo>
                    <a:pt x="393850" y="1157126"/>
                  </a:lnTo>
                  <a:cubicBezTo>
                    <a:pt x="393850" y="1156608"/>
                    <a:pt x="393947" y="1156188"/>
                    <a:pt x="393786" y="1155379"/>
                  </a:cubicBezTo>
                  <a:cubicBezTo>
                    <a:pt x="393786" y="1155218"/>
                    <a:pt x="393786" y="1155121"/>
                    <a:pt x="393786" y="1154959"/>
                  </a:cubicBezTo>
                  <a:cubicBezTo>
                    <a:pt x="393786" y="1154636"/>
                    <a:pt x="394109" y="1155800"/>
                    <a:pt x="394109" y="1155121"/>
                  </a:cubicBezTo>
                  <a:cubicBezTo>
                    <a:pt x="394109" y="1154959"/>
                    <a:pt x="394109" y="1154862"/>
                    <a:pt x="394174" y="1154797"/>
                  </a:cubicBezTo>
                  <a:lnTo>
                    <a:pt x="394530" y="1154797"/>
                  </a:lnTo>
                  <a:cubicBezTo>
                    <a:pt x="394594" y="1154959"/>
                    <a:pt x="394756" y="1155121"/>
                    <a:pt x="394756" y="1155056"/>
                  </a:cubicBezTo>
                  <a:cubicBezTo>
                    <a:pt x="394756" y="1154862"/>
                    <a:pt x="394853" y="1154797"/>
                    <a:pt x="394853" y="1154797"/>
                  </a:cubicBezTo>
                  <a:cubicBezTo>
                    <a:pt x="394918" y="1154797"/>
                    <a:pt x="395176" y="1155379"/>
                    <a:pt x="395273" y="1155541"/>
                  </a:cubicBezTo>
                  <a:cubicBezTo>
                    <a:pt x="395338" y="1154797"/>
                    <a:pt x="395694" y="1154797"/>
                    <a:pt x="396017" y="1155444"/>
                  </a:cubicBezTo>
                  <a:lnTo>
                    <a:pt x="396017" y="1154797"/>
                  </a:lnTo>
                  <a:cubicBezTo>
                    <a:pt x="396244" y="1155606"/>
                    <a:pt x="396244" y="1155056"/>
                    <a:pt x="396405" y="1154959"/>
                  </a:cubicBezTo>
                  <a:cubicBezTo>
                    <a:pt x="396502" y="1154862"/>
                    <a:pt x="396761" y="1155282"/>
                    <a:pt x="396826" y="1155056"/>
                  </a:cubicBezTo>
                  <a:cubicBezTo>
                    <a:pt x="396923" y="1154636"/>
                    <a:pt x="397182" y="1155703"/>
                    <a:pt x="397182" y="1154862"/>
                  </a:cubicBezTo>
                  <a:cubicBezTo>
                    <a:pt x="397246" y="1155282"/>
                    <a:pt x="397408" y="1155703"/>
                    <a:pt x="397505" y="1156188"/>
                  </a:cubicBezTo>
                  <a:cubicBezTo>
                    <a:pt x="397505" y="1155606"/>
                    <a:pt x="397408" y="1155218"/>
                    <a:pt x="397408" y="1154636"/>
                  </a:cubicBezTo>
                  <a:lnTo>
                    <a:pt x="397505" y="1154636"/>
                  </a:lnTo>
                  <a:cubicBezTo>
                    <a:pt x="397570" y="1154700"/>
                    <a:pt x="397764" y="1154539"/>
                    <a:pt x="397925" y="1155121"/>
                  </a:cubicBezTo>
                  <a:cubicBezTo>
                    <a:pt x="397990" y="1155282"/>
                    <a:pt x="397990" y="1154862"/>
                    <a:pt x="398087" y="1154959"/>
                  </a:cubicBezTo>
                  <a:cubicBezTo>
                    <a:pt x="398152" y="1155056"/>
                    <a:pt x="398152" y="1154862"/>
                    <a:pt x="398152" y="1154636"/>
                  </a:cubicBezTo>
                  <a:lnTo>
                    <a:pt x="398411" y="1154636"/>
                  </a:lnTo>
                  <a:lnTo>
                    <a:pt x="398669" y="1155121"/>
                  </a:lnTo>
                  <a:lnTo>
                    <a:pt x="398734" y="1154636"/>
                  </a:lnTo>
                  <a:lnTo>
                    <a:pt x="398993" y="1154636"/>
                  </a:lnTo>
                  <a:lnTo>
                    <a:pt x="399154" y="1155056"/>
                  </a:lnTo>
                  <a:cubicBezTo>
                    <a:pt x="399154" y="1154862"/>
                    <a:pt x="399154" y="1154797"/>
                    <a:pt x="399154" y="1154636"/>
                  </a:cubicBezTo>
                  <a:lnTo>
                    <a:pt x="400965" y="1154636"/>
                  </a:lnTo>
                  <a:cubicBezTo>
                    <a:pt x="401062" y="1154797"/>
                    <a:pt x="401127" y="1155056"/>
                    <a:pt x="401224" y="1155379"/>
                  </a:cubicBezTo>
                  <a:cubicBezTo>
                    <a:pt x="401224" y="1155218"/>
                    <a:pt x="401224" y="1154862"/>
                    <a:pt x="401321" y="1154636"/>
                  </a:cubicBezTo>
                  <a:lnTo>
                    <a:pt x="401968" y="1154636"/>
                  </a:lnTo>
                  <a:cubicBezTo>
                    <a:pt x="402065" y="1154959"/>
                    <a:pt x="402130" y="1155444"/>
                    <a:pt x="402227" y="1155800"/>
                  </a:cubicBezTo>
                  <a:cubicBezTo>
                    <a:pt x="402291" y="1155444"/>
                    <a:pt x="402130" y="1155056"/>
                    <a:pt x="402065" y="1154636"/>
                  </a:cubicBezTo>
                  <a:lnTo>
                    <a:pt x="402291" y="1154636"/>
                  </a:lnTo>
                  <a:lnTo>
                    <a:pt x="402291" y="1154700"/>
                  </a:lnTo>
                  <a:lnTo>
                    <a:pt x="402291" y="1154636"/>
                  </a:lnTo>
                  <a:lnTo>
                    <a:pt x="403714" y="1154636"/>
                  </a:lnTo>
                  <a:lnTo>
                    <a:pt x="403779" y="1154700"/>
                  </a:lnTo>
                  <a:cubicBezTo>
                    <a:pt x="403876" y="1155444"/>
                    <a:pt x="403876" y="1155962"/>
                    <a:pt x="404038" y="1155703"/>
                  </a:cubicBezTo>
                  <a:cubicBezTo>
                    <a:pt x="403973" y="1155379"/>
                    <a:pt x="403876" y="1155056"/>
                    <a:pt x="403779" y="1154700"/>
                  </a:cubicBezTo>
                  <a:cubicBezTo>
                    <a:pt x="403779" y="1154700"/>
                    <a:pt x="403779" y="1154700"/>
                    <a:pt x="403779" y="1154636"/>
                  </a:cubicBezTo>
                  <a:lnTo>
                    <a:pt x="404135" y="1154636"/>
                  </a:lnTo>
                  <a:lnTo>
                    <a:pt x="404135" y="1154700"/>
                  </a:lnTo>
                  <a:cubicBezTo>
                    <a:pt x="404135" y="1154636"/>
                    <a:pt x="404135" y="1154636"/>
                    <a:pt x="404135" y="1154636"/>
                  </a:cubicBezTo>
                  <a:lnTo>
                    <a:pt x="404685" y="1154636"/>
                  </a:lnTo>
                  <a:cubicBezTo>
                    <a:pt x="404620" y="1155282"/>
                    <a:pt x="404523" y="1155865"/>
                    <a:pt x="404685" y="1157191"/>
                  </a:cubicBezTo>
                  <a:cubicBezTo>
                    <a:pt x="404782" y="1156705"/>
                    <a:pt x="404879" y="1156350"/>
                    <a:pt x="404879" y="1156026"/>
                  </a:cubicBezTo>
                  <a:cubicBezTo>
                    <a:pt x="404782" y="1155541"/>
                    <a:pt x="404685" y="1155121"/>
                    <a:pt x="404685" y="1154636"/>
                  </a:cubicBezTo>
                  <a:cubicBezTo>
                    <a:pt x="407175" y="1154797"/>
                    <a:pt x="409503" y="1155541"/>
                    <a:pt x="411994" y="1154377"/>
                  </a:cubicBezTo>
                  <a:lnTo>
                    <a:pt x="411994" y="1154959"/>
                  </a:lnTo>
                  <a:cubicBezTo>
                    <a:pt x="412155" y="1155218"/>
                    <a:pt x="412155" y="1155121"/>
                    <a:pt x="412155" y="1154280"/>
                  </a:cubicBezTo>
                  <a:cubicBezTo>
                    <a:pt x="412252" y="1154215"/>
                    <a:pt x="412414" y="1154118"/>
                    <a:pt x="412576" y="1154053"/>
                  </a:cubicBezTo>
                  <a:cubicBezTo>
                    <a:pt x="412641" y="1154118"/>
                    <a:pt x="412802" y="1154636"/>
                    <a:pt x="412899" y="1154474"/>
                  </a:cubicBezTo>
                  <a:cubicBezTo>
                    <a:pt x="412899" y="1154377"/>
                    <a:pt x="412964" y="1154377"/>
                    <a:pt x="412964" y="1154377"/>
                  </a:cubicBezTo>
                  <a:cubicBezTo>
                    <a:pt x="413643" y="1156350"/>
                    <a:pt x="413902" y="1159196"/>
                    <a:pt x="413320" y="1163659"/>
                  </a:cubicBezTo>
                  <a:cubicBezTo>
                    <a:pt x="413223" y="1164306"/>
                    <a:pt x="413158" y="1164823"/>
                    <a:pt x="413061" y="1165405"/>
                  </a:cubicBezTo>
                  <a:lnTo>
                    <a:pt x="413061" y="1165146"/>
                  </a:lnTo>
                  <a:cubicBezTo>
                    <a:pt x="413061" y="1165405"/>
                    <a:pt x="413061" y="1165567"/>
                    <a:pt x="412964" y="1165793"/>
                  </a:cubicBezTo>
                  <a:lnTo>
                    <a:pt x="412802" y="1166472"/>
                  </a:lnTo>
                  <a:cubicBezTo>
                    <a:pt x="412802" y="1166472"/>
                    <a:pt x="412738" y="1166375"/>
                    <a:pt x="412738" y="1166311"/>
                  </a:cubicBezTo>
                  <a:cubicBezTo>
                    <a:pt x="412738" y="1166149"/>
                    <a:pt x="412641" y="1165793"/>
                    <a:pt x="412641" y="1166149"/>
                  </a:cubicBezTo>
                  <a:cubicBezTo>
                    <a:pt x="412576" y="1166537"/>
                    <a:pt x="412479" y="1166311"/>
                    <a:pt x="412414" y="1166149"/>
                  </a:cubicBezTo>
                  <a:cubicBezTo>
                    <a:pt x="412252" y="1165632"/>
                    <a:pt x="412058" y="1165793"/>
                    <a:pt x="411897" y="1165955"/>
                  </a:cubicBezTo>
                  <a:cubicBezTo>
                    <a:pt x="411832" y="1166052"/>
                    <a:pt x="411412" y="1164823"/>
                    <a:pt x="411315" y="1164079"/>
                  </a:cubicBezTo>
                  <a:cubicBezTo>
                    <a:pt x="411315" y="1164403"/>
                    <a:pt x="411315" y="1164726"/>
                    <a:pt x="411315" y="1164985"/>
                  </a:cubicBezTo>
                  <a:cubicBezTo>
                    <a:pt x="411153" y="1165567"/>
                    <a:pt x="410991" y="1165211"/>
                    <a:pt x="410894" y="1165955"/>
                  </a:cubicBezTo>
                  <a:cubicBezTo>
                    <a:pt x="410894" y="1166149"/>
                    <a:pt x="410829" y="1166052"/>
                    <a:pt x="410732" y="1165955"/>
                  </a:cubicBezTo>
                  <a:lnTo>
                    <a:pt x="410668" y="1165632"/>
                  </a:lnTo>
                  <a:cubicBezTo>
                    <a:pt x="410571" y="1166052"/>
                    <a:pt x="410506" y="1166537"/>
                    <a:pt x="410344" y="1165955"/>
                  </a:cubicBezTo>
                  <a:cubicBezTo>
                    <a:pt x="410247" y="1165729"/>
                    <a:pt x="410183" y="1165955"/>
                    <a:pt x="409989" y="1166214"/>
                  </a:cubicBezTo>
                  <a:cubicBezTo>
                    <a:pt x="409924" y="1166375"/>
                    <a:pt x="409827" y="1165890"/>
                    <a:pt x="409762" y="1165729"/>
                  </a:cubicBezTo>
                  <a:cubicBezTo>
                    <a:pt x="409503" y="1166634"/>
                    <a:pt x="409503" y="1166634"/>
                    <a:pt x="409245" y="1164888"/>
                  </a:cubicBezTo>
                  <a:cubicBezTo>
                    <a:pt x="409245" y="1165211"/>
                    <a:pt x="409180" y="1165632"/>
                    <a:pt x="409180" y="1165793"/>
                  </a:cubicBezTo>
                  <a:cubicBezTo>
                    <a:pt x="409180" y="1165955"/>
                    <a:pt x="409083" y="1166699"/>
                    <a:pt x="409018" y="1165955"/>
                  </a:cubicBezTo>
                  <a:cubicBezTo>
                    <a:pt x="409018" y="1165890"/>
                    <a:pt x="408921" y="1165890"/>
                    <a:pt x="408921" y="1165890"/>
                  </a:cubicBezTo>
                  <a:cubicBezTo>
                    <a:pt x="408760" y="1166796"/>
                    <a:pt x="408598" y="1166149"/>
                    <a:pt x="408436" y="1166537"/>
                  </a:cubicBezTo>
                  <a:cubicBezTo>
                    <a:pt x="408339" y="1166699"/>
                    <a:pt x="408275" y="1166537"/>
                    <a:pt x="408178" y="1166472"/>
                  </a:cubicBezTo>
                  <a:cubicBezTo>
                    <a:pt x="408113" y="1166375"/>
                    <a:pt x="408016" y="1165632"/>
                    <a:pt x="407919" y="1166311"/>
                  </a:cubicBezTo>
                  <a:cubicBezTo>
                    <a:pt x="407854" y="1165729"/>
                    <a:pt x="407757" y="1166311"/>
                    <a:pt x="407692" y="1166149"/>
                  </a:cubicBezTo>
                  <a:cubicBezTo>
                    <a:pt x="407595" y="1165890"/>
                    <a:pt x="407531" y="1166375"/>
                    <a:pt x="407434" y="1166311"/>
                  </a:cubicBezTo>
                  <a:cubicBezTo>
                    <a:pt x="407434" y="1166311"/>
                    <a:pt x="407337" y="1166311"/>
                    <a:pt x="407337" y="1166375"/>
                  </a:cubicBezTo>
                  <a:cubicBezTo>
                    <a:pt x="407337" y="1167637"/>
                    <a:pt x="407175" y="1167281"/>
                    <a:pt x="407110" y="1167119"/>
                  </a:cubicBezTo>
                  <a:cubicBezTo>
                    <a:pt x="406852" y="1166893"/>
                    <a:pt x="406754" y="1166796"/>
                    <a:pt x="406690" y="1167216"/>
                  </a:cubicBezTo>
                  <a:cubicBezTo>
                    <a:pt x="406593" y="1167475"/>
                    <a:pt x="406593" y="1167701"/>
                    <a:pt x="406528" y="1167119"/>
                  </a:cubicBezTo>
                  <a:cubicBezTo>
                    <a:pt x="406528" y="1167055"/>
                    <a:pt x="406431" y="1167055"/>
                    <a:pt x="406431" y="1167119"/>
                  </a:cubicBezTo>
                  <a:cubicBezTo>
                    <a:pt x="406366" y="1167637"/>
                    <a:pt x="406366" y="1167637"/>
                    <a:pt x="406205" y="1167540"/>
                  </a:cubicBezTo>
                  <a:cubicBezTo>
                    <a:pt x="406108" y="1167475"/>
                    <a:pt x="406043" y="1167637"/>
                    <a:pt x="405946" y="1167701"/>
                  </a:cubicBezTo>
                  <a:cubicBezTo>
                    <a:pt x="405849" y="1167798"/>
                    <a:pt x="405784" y="1167863"/>
                    <a:pt x="405687" y="1167960"/>
                  </a:cubicBezTo>
                  <a:cubicBezTo>
                    <a:pt x="404361" y="1166893"/>
                    <a:pt x="402874" y="1166311"/>
                    <a:pt x="401903" y="1167798"/>
                  </a:cubicBezTo>
                  <a:cubicBezTo>
                    <a:pt x="401903" y="1167701"/>
                    <a:pt x="401806" y="1167637"/>
                    <a:pt x="401806" y="1167637"/>
                  </a:cubicBezTo>
                  <a:cubicBezTo>
                    <a:pt x="401709" y="1167637"/>
                    <a:pt x="401709" y="1167540"/>
                    <a:pt x="401645" y="1167540"/>
                  </a:cubicBezTo>
                  <a:cubicBezTo>
                    <a:pt x="401548" y="1167540"/>
                    <a:pt x="401548" y="1167701"/>
                    <a:pt x="401548" y="1167863"/>
                  </a:cubicBezTo>
                  <a:cubicBezTo>
                    <a:pt x="401483" y="1168380"/>
                    <a:pt x="401386" y="1168380"/>
                    <a:pt x="401224" y="1167378"/>
                  </a:cubicBezTo>
                  <a:cubicBezTo>
                    <a:pt x="401224" y="1167216"/>
                    <a:pt x="401062" y="1167055"/>
                    <a:pt x="400965" y="1166893"/>
                  </a:cubicBezTo>
                  <a:cubicBezTo>
                    <a:pt x="401062" y="1167281"/>
                    <a:pt x="401062" y="1167701"/>
                    <a:pt x="401127" y="1168380"/>
                  </a:cubicBezTo>
                  <a:cubicBezTo>
                    <a:pt x="401062" y="1168283"/>
                    <a:pt x="400965" y="1168122"/>
                    <a:pt x="400901" y="1167960"/>
                  </a:cubicBezTo>
                  <a:cubicBezTo>
                    <a:pt x="400901" y="1168283"/>
                    <a:pt x="400804" y="1168283"/>
                    <a:pt x="400739" y="1168542"/>
                  </a:cubicBezTo>
                  <a:cubicBezTo>
                    <a:pt x="400642" y="1168769"/>
                    <a:pt x="400545" y="1168769"/>
                    <a:pt x="400383" y="1168445"/>
                  </a:cubicBezTo>
                  <a:cubicBezTo>
                    <a:pt x="400383" y="1168380"/>
                    <a:pt x="400319" y="1168380"/>
                    <a:pt x="400319" y="1168445"/>
                  </a:cubicBezTo>
                  <a:cubicBezTo>
                    <a:pt x="400222" y="1168963"/>
                    <a:pt x="400060" y="1168769"/>
                    <a:pt x="399898" y="1168704"/>
                  </a:cubicBezTo>
                  <a:cubicBezTo>
                    <a:pt x="399834" y="1168607"/>
                    <a:pt x="399737" y="1168542"/>
                    <a:pt x="399639" y="1168704"/>
                  </a:cubicBezTo>
                  <a:cubicBezTo>
                    <a:pt x="399413" y="1169189"/>
                    <a:pt x="399413" y="1169189"/>
                    <a:pt x="398896" y="1168283"/>
                  </a:cubicBezTo>
                  <a:cubicBezTo>
                    <a:pt x="398831" y="1168219"/>
                    <a:pt x="398831" y="1168219"/>
                    <a:pt x="398831" y="1168219"/>
                  </a:cubicBezTo>
                  <a:cubicBezTo>
                    <a:pt x="398896" y="1169124"/>
                    <a:pt x="398734" y="1168963"/>
                    <a:pt x="398734" y="1169189"/>
                  </a:cubicBezTo>
                  <a:cubicBezTo>
                    <a:pt x="398669" y="1169448"/>
                    <a:pt x="398572" y="1169448"/>
                    <a:pt x="398475" y="1169609"/>
                  </a:cubicBezTo>
                  <a:cubicBezTo>
                    <a:pt x="398411" y="1169706"/>
                    <a:pt x="398249" y="1168769"/>
                    <a:pt x="398249" y="1169448"/>
                  </a:cubicBezTo>
                  <a:cubicBezTo>
                    <a:pt x="398152" y="1169189"/>
                    <a:pt x="397990" y="1168866"/>
                    <a:pt x="397828" y="1168542"/>
                  </a:cubicBezTo>
                  <a:cubicBezTo>
                    <a:pt x="397828" y="1168769"/>
                    <a:pt x="397828" y="1169448"/>
                    <a:pt x="397828" y="1170095"/>
                  </a:cubicBezTo>
                  <a:cubicBezTo>
                    <a:pt x="396244" y="1169706"/>
                    <a:pt x="394691" y="1169286"/>
                    <a:pt x="393268" y="1169706"/>
                  </a:cubicBezTo>
                  <a:cubicBezTo>
                    <a:pt x="391037" y="1170289"/>
                    <a:pt x="389064" y="1171421"/>
                    <a:pt x="386638" y="1171776"/>
                  </a:cubicBezTo>
                  <a:cubicBezTo>
                    <a:pt x="386056" y="1171776"/>
                    <a:pt x="385507" y="1171841"/>
                    <a:pt x="384827" y="1171841"/>
                  </a:cubicBezTo>
                  <a:cubicBezTo>
                    <a:pt x="384924" y="1171938"/>
                    <a:pt x="384763" y="1171518"/>
                    <a:pt x="384569" y="1171259"/>
                  </a:cubicBezTo>
                  <a:close/>
                  <a:moveTo>
                    <a:pt x="762860" y="2618062"/>
                  </a:moveTo>
                  <a:cubicBezTo>
                    <a:pt x="763119" y="2618224"/>
                    <a:pt x="763281" y="2618159"/>
                    <a:pt x="763184" y="2617416"/>
                  </a:cubicBezTo>
                  <a:cubicBezTo>
                    <a:pt x="763119" y="2617577"/>
                    <a:pt x="763022" y="2617739"/>
                    <a:pt x="762860" y="2618062"/>
                  </a:cubicBezTo>
                  <a:close/>
                  <a:moveTo>
                    <a:pt x="779904" y="2617480"/>
                  </a:moveTo>
                  <a:cubicBezTo>
                    <a:pt x="779904" y="2616995"/>
                    <a:pt x="779904" y="2616510"/>
                    <a:pt x="779904" y="2615766"/>
                  </a:cubicBezTo>
                  <a:cubicBezTo>
                    <a:pt x="779581" y="2616898"/>
                    <a:pt x="779581" y="2617157"/>
                    <a:pt x="779904" y="2617480"/>
                  </a:cubicBezTo>
                  <a:close/>
                  <a:moveTo>
                    <a:pt x="836371" y="2608716"/>
                  </a:moveTo>
                  <a:lnTo>
                    <a:pt x="836953" y="2609880"/>
                  </a:lnTo>
                  <a:lnTo>
                    <a:pt x="837147" y="2610042"/>
                  </a:lnTo>
                  <a:cubicBezTo>
                    <a:pt x="837050" y="2609718"/>
                    <a:pt x="836953" y="2609298"/>
                    <a:pt x="836792" y="2608975"/>
                  </a:cubicBezTo>
                  <a:cubicBezTo>
                    <a:pt x="836565" y="2608392"/>
                    <a:pt x="836468" y="2608457"/>
                    <a:pt x="836371" y="2608716"/>
                  </a:cubicBezTo>
                  <a:close/>
                  <a:moveTo>
                    <a:pt x="703741" y="2583781"/>
                  </a:moveTo>
                  <a:lnTo>
                    <a:pt x="703676" y="2584040"/>
                  </a:lnTo>
                  <a:cubicBezTo>
                    <a:pt x="703838" y="2583878"/>
                    <a:pt x="704000" y="2583716"/>
                    <a:pt x="704097" y="2583555"/>
                  </a:cubicBezTo>
                  <a:lnTo>
                    <a:pt x="704647" y="2583231"/>
                  </a:lnTo>
                  <a:cubicBezTo>
                    <a:pt x="704647" y="2583296"/>
                    <a:pt x="704647" y="2583296"/>
                    <a:pt x="704647" y="2583393"/>
                  </a:cubicBezTo>
                  <a:cubicBezTo>
                    <a:pt x="704582" y="2583555"/>
                    <a:pt x="704485" y="2583781"/>
                    <a:pt x="704744" y="2583716"/>
                  </a:cubicBezTo>
                  <a:cubicBezTo>
                    <a:pt x="705164" y="2583458"/>
                    <a:pt x="705164" y="2583781"/>
                    <a:pt x="705164" y="2584040"/>
                  </a:cubicBezTo>
                  <a:cubicBezTo>
                    <a:pt x="705067" y="2584622"/>
                    <a:pt x="705488" y="2584719"/>
                    <a:pt x="705811" y="2584719"/>
                  </a:cubicBezTo>
                  <a:cubicBezTo>
                    <a:pt x="705973" y="2584719"/>
                    <a:pt x="705811" y="2586207"/>
                    <a:pt x="705585" y="2586853"/>
                  </a:cubicBezTo>
                  <a:cubicBezTo>
                    <a:pt x="705811" y="2586595"/>
                    <a:pt x="705973" y="2586368"/>
                    <a:pt x="706167" y="2586109"/>
                  </a:cubicBezTo>
                  <a:cubicBezTo>
                    <a:pt x="706717" y="2585786"/>
                    <a:pt x="706717" y="2586271"/>
                    <a:pt x="707396" y="2585786"/>
                  </a:cubicBezTo>
                  <a:cubicBezTo>
                    <a:pt x="707557" y="2585689"/>
                    <a:pt x="707557" y="2585851"/>
                    <a:pt x="707654" y="2585948"/>
                  </a:cubicBezTo>
                  <a:cubicBezTo>
                    <a:pt x="707654" y="2586045"/>
                    <a:pt x="707460" y="2586271"/>
                    <a:pt x="707460" y="2586271"/>
                  </a:cubicBezTo>
                  <a:cubicBezTo>
                    <a:pt x="707816" y="2586045"/>
                    <a:pt x="708237" y="2585689"/>
                    <a:pt x="708140" y="2586368"/>
                  </a:cubicBezTo>
                  <a:cubicBezTo>
                    <a:pt x="708043" y="2586595"/>
                    <a:pt x="708398" y="2586595"/>
                    <a:pt x="708722" y="2586433"/>
                  </a:cubicBezTo>
                  <a:cubicBezTo>
                    <a:pt x="708883" y="2586368"/>
                    <a:pt x="708722" y="2586853"/>
                    <a:pt x="708722" y="2587112"/>
                  </a:cubicBezTo>
                  <a:cubicBezTo>
                    <a:pt x="709530" y="2586595"/>
                    <a:pt x="709530" y="2586595"/>
                    <a:pt x="708883" y="2588341"/>
                  </a:cubicBezTo>
                  <a:cubicBezTo>
                    <a:pt x="709142" y="2588115"/>
                    <a:pt x="709368" y="2587856"/>
                    <a:pt x="709530" y="2587694"/>
                  </a:cubicBezTo>
                  <a:cubicBezTo>
                    <a:pt x="709724" y="2587532"/>
                    <a:pt x="710209" y="2587015"/>
                    <a:pt x="709886" y="2587759"/>
                  </a:cubicBezTo>
                  <a:cubicBezTo>
                    <a:pt x="709886" y="2587856"/>
                    <a:pt x="709886" y="2587921"/>
                    <a:pt x="709951" y="2587856"/>
                  </a:cubicBezTo>
                  <a:cubicBezTo>
                    <a:pt x="710694" y="2587274"/>
                    <a:pt x="710630" y="2588018"/>
                    <a:pt x="711115" y="2587856"/>
                  </a:cubicBezTo>
                  <a:cubicBezTo>
                    <a:pt x="711277" y="2587759"/>
                    <a:pt x="711374" y="2587921"/>
                    <a:pt x="711438" y="2588115"/>
                  </a:cubicBezTo>
                  <a:cubicBezTo>
                    <a:pt x="711535" y="2588276"/>
                    <a:pt x="711212" y="2588923"/>
                    <a:pt x="711794" y="2588503"/>
                  </a:cubicBezTo>
                  <a:cubicBezTo>
                    <a:pt x="711535" y="2589085"/>
                    <a:pt x="712020" y="2588664"/>
                    <a:pt x="712020" y="2588923"/>
                  </a:cubicBezTo>
                  <a:cubicBezTo>
                    <a:pt x="712020" y="2589247"/>
                    <a:pt x="712441" y="2588923"/>
                    <a:pt x="712603" y="2589085"/>
                  </a:cubicBezTo>
                  <a:cubicBezTo>
                    <a:pt x="712603" y="2589182"/>
                    <a:pt x="712764" y="2589182"/>
                    <a:pt x="712764" y="2589085"/>
                  </a:cubicBezTo>
                  <a:cubicBezTo>
                    <a:pt x="713508" y="2588115"/>
                    <a:pt x="713508" y="2588600"/>
                    <a:pt x="713670" y="2588761"/>
                  </a:cubicBezTo>
                  <a:cubicBezTo>
                    <a:pt x="713929" y="2589182"/>
                    <a:pt x="713929" y="2589344"/>
                    <a:pt x="714446" y="2589085"/>
                  </a:cubicBezTo>
                  <a:cubicBezTo>
                    <a:pt x="714672" y="2589020"/>
                    <a:pt x="714834" y="2588858"/>
                    <a:pt x="714672" y="2589344"/>
                  </a:cubicBezTo>
                  <a:cubicBezTo>
                    <a:pt x="714672" y="2589441"/>
                    <a:pt x="714769" y="2589505"/>
                    <a:pt x="714834" y="2589441"/>
                  </a:cubicBezTo>
                  <a:cubicBezTo>
                    <a:pt x="715255" y="2589085"/>
                    <a:pt x="715352" y="2589182"/>
                    <a:pt x="715416" y="2589344"/>
                  </a:cubicBezTo>
                  <a:cubicBezTo>
                    <a:pt x="715513" y="2589505"/>
                    <a:pt x="715740" y="2589505"/>
                    <a:pt x="715934" y="2589505"/>
                  </a:cubicBezTo>
                  <a:cubicBezTo>
                    <a:pt x="716095" y="2589505"/>
                    <a:pt x="716257" y="2589602"/>
                    <a:pt x="716419" y="2589602"/>
                  </a:cubicBezTo>
                  <a:cubicBezTo>
                    <a:pt x="717745" y="2591834"/>
                    <a:pt x="719653" y="2593742"/>
                    <a:pt x="722143" y="2593483"/>
                  </a:cubicBezTo>
                  <a:cubicBezTo>
                    <a:pt x="722143" y="2593580"/>
                    <a:pt x="722143" y="2593645"/>
                    <a:pt x="722208" y="2593645"/>
                  </a:cubicBezTo>
                  <a:cubicBezTo>
                    <a:pt x="722305" y="2593742"/>
                    <a:pt x="722305" y="2593904"/>
                    <a:pt x="722370" y="2593904"/>
                  </a:cubicBezTo>
                  <a:cubicBezTo>
                    <a:pt x="722467" y="2593904"/>
                    <a:pt x="722628" y="2593904"/>
                    <a:pt x="722725" y="2593742"/>
                  </a:cubicBezTo>
                  <a:cubicBezTo>
                    <a:pt x="723113" y="2593386"/>
                    <a:pt x="723210" y="2593483"/>
                    <a:pt x="722887" y="2594389"/>
                  </a:cubicBezTo>
                  <a:cubicBezTo>
                    <a:pt x="722790" y="2594550"/>
                    <a:pt x="722887" y="2594712"/>
                    <a:pt x="722887" y="2594971"/>
                  </a:cubicBezTo>
                  <a:cubicBezTo>
                    <a:pt x="723113" y="2594647"/>
                    <a:pt x="723275" y="2594227"/>
                    <a:pt x="723631" y="2593742"/>
                  </a:cubicBezTo>
                  <a:cubicBezTo>
                    <a:pt x="723696" y="2593904"/>
                    <a:pt x="723696" y="2594065"/>
                    <a:pt x="723793" y="2594324"/>
                  </a:cubicBezTo>
                  <a:cubicBezTo>
                    <a:pt x="724019" y="2594065"/>
                    <a:pt x="724213" y="2594130"/>
                    <a:pt x="724439" y="2594065"/>
                  </a:cubicBezTo>
                  <a:cubicBezTo>
                    <a:pt x="724698" y="2593968"/>
                    <a:pt x="724860" y="2593968"/>
                    <a:pt x="724860" y="2594486"/>
                  </a:cubicBezTo>
                  <a:cubicBezTo>
                    <a:pt x="724860" y="2594550"/>
                    <a:pt x="724957" y="2594550"/>
                    <a:pt x="724957" y="2594550"/>
                  </a:cubicBezTo>
                  <a:cubicBezTo>
                    <a:pt x="725442" y="2594227"/>
                    <a:pt x="725507" y="2594486"/>
                    <a:pt x="725765" y="2594712"/>
                  </a:cubicBezTo>
                  <a:cubicBezTo>
                    <a:pt x="725862" y="2594874"/>
                    <a:pt x="725927" y="2594971"/>
                    <a:pt x="726089" y="2594971"/>
                  </a:cubicBezTo>
                  <a:cubicBezTo>
                    <a:pt x="726865" y="2594809"/>
                    <a:pt x="726865" y="2594809"/>
                    <a:pt x="726930" y="2595973"/>
                  </a:cubicBezTo>
                  <a:cubicBezTo>
                    <a:pt x="726930" y="2596038"/>
                    <a:pt x="727027" y="2596135"/>
                    <a:pt x="727091" y="2596135"/>
                  </a:cubicBezTo>
                  <a:cubicBezTo>
                    <a:pt x="727576" y="2595294"/>
                    <a:pt x="727770" y="2595553"/>
                    <a:pt x="727997" y="2595456"/>
                  </a:cubicBezTo>
                  <a:cubicBezTo>
                    <a:pt x="728256" y="2595294"/>
                    <a:pt x="728514" y="2595391"/>
                    <a:pt x="728741" y="2595391"/>
                  </a:cubicBezTo>
                  <a:cubicBezTo>
                    <a:pt x="728935" y="2595391"/>
                    <a:pt x="728579" y="2596200"/>
                    <a:pt x="728999" y="2595715"/>
                  </a:cubicBezTo>
                  <a:cubicBezTo>
                    <a:pt x="728999" y="2596038"/>
                    <a:pt x="728999" y="2596394"/>
                    <a:pt x="728935" y="2596782"/>
                  </a:cubicBezTo>
                  <a:cubicBezTo>
                    <a:pt x="729161" y="2596620"/>
                    <a:pt x="729582" y="2596038"/>
                    <a:pt x="730002" y="2595650"/>
                  </a:cubicBezTo>
                  <a:cubicBezTo>
                    <a:pt x="732137" y="2597299"/>
                    <a:pt x="734303" y="2599111"/>
                    <a:pt x="736858" y="2599854"/>
                  </a:cubicBezTo>
                  <a:cubicBezTo>
                    <a:pt x="740836" y="2601277"/>
                    <a:pt x="744976" y="2602021"/>
                    <a:pt x="748954" y="2603412"/>
                  </a:cubicBezTo>
                  <a:cubicBezTo>
                    <a:pt x="749859" y="2603832"/>
                    <a:pt x="750862" y="2604253"/>
                    <a:pt x="751864" y="2604673"/>
                  </a:cubicBezTo>
                  <a:cubicBezTo>
                    <a:pt x="751864" y="2604835"/>
                    <a:pt x="751767" y="2605223"/>
                    <a:pt x="751767" y="2605482"/>
                  </a:cubicBezTo>
                  <a:cubicBezTo>
                    <a:pt x="751509" y="2606387"/>
                    <a:pt x="751444" y="2607228"/>
                    <a:pt x="751509" y="2608069"/>
                  </a:cubicBezTo>
                  <a:cubicBezTo>
                    <a:pt x="751703" y="2607649"/>
                    <a:pt x="751864" y="2607228"/>
                    <a:pt x="752026" y="2606646"/>
                  </a:cubicBezTo>
                  <a:cubicBezTo>
                    <a:pt x="751929" y="2606161"/>
                    <a:pt x="752026" y="2605482"/>
                    <a:pt x="752091" y="2604673"/>
                  </a:cubicBezTo>
                  <a:lnTo>
                    <a:pt x="752673" y="2604835"/>
                  </a:lnTo>
                  <a:lnTo>
                    <a:pt x="752511" y="2605223"/>
                  </a:lnTo>
                  <a:cubicBezTo>
                    <a:pt x="752414" y="2605579"/>
                    <a:pt x="752511" y="2605805"/>
                    <a:pt x="752511" y="2606161"/>
                  </a:cubicBezTo>
                  <a:lnTo>
                    <a:pt x="752414" y="2606226"/>
                  </a:lnTo>
                  <a:cubicBezTo>
                    <a:pt x="752414" y="2606226"/>
                    <a:pt x="752350" y="2606323"/>
                    <a:pt x="752350" y="2606387"/>
                  </a:cubicBezTo>
                  <a:cubicBezTo>
                    <a:pt x="752511" y="2606743"/>
                    <a:pt x="752608" y="2606969"/>
                    <a:pt x="752770" y="2607293"/>
                  </a:cubicBezTo>
                  <a:cubicBezTo>
                    <a:pt x="752932" y="2606484"/>
                    <a:pt x="753190" y="2605643"/>
                    <a:pt x="753352" y="2604900"/>
                  </a:cubicBezTo>
                  <a:cubicBezTo>
                    <a:pt x="754322" y="2605158"/>
                    <a:pt x="755325" y="2605223"/>
                    <a:pt x="756328" y="2604997"/>
                  </a:cubicBezTo>
                  <a:cubicBezTo>
                    <a:pt x="758818" y="2606646"/>
                    <a:pt x="761793" y="2608069"/>
                    <a:pt x="764768" y="2605805"/>
                  </a:cubicBezTo>
                  <a:cubicBezTo>
                    <a:pt x="764833" y="2605999"/>
                    <a:pt x="764833" y="2606161"/>
                    <a:pt x="764930" y="2606323"/>
                  </a:cubicBezTo>
                  <a:cubicBezTo>
                    <a:pt x="765092" y="2607131"/>
                    <a:pt x="765351" y="2606808"/>
                    <a:pt x="765609" y="2606226"/>
                  </a:cubicBezTo>
                  <a:cubicBezTo>
                    <a:pt x="765674" y="2606387"/>
                    <a:pt x="765771" y="2606549"/>
                    <a:pt x="765836" y="2606808"/>
                  </a:cubicBezTo>
                  <a:cubicBezTo>
                    <a:pt x="765933" y="2606969"/>
                    <a:pt x="766191" y="2607390"/>
                    <a:pt x="766256" y="2607390"/>
                  </a:cubicBezTo>
                  <a:cubicBezTo>
                    <a:pt x="766353" y="2607293"/>
                    <a:pt x="766515" y="2607131"/>
                    <a:pt x="766515" y="2607131"/>
                  </a:cubicBezTo>
                  <a:cubicBezTo>
                    <a:pt x="766580" y="2607649"/>
                    <a:pt x="766741" y="2607552"/>
                    <a:pt x="766838" y="2607713"/>
                  </a:cubicBezTo>
                  <a:cubicBezTo>
                    <a:pt x="766903" y="2607875"/>
                    <a:pt x="767000" y="2608134"/>
                    <a:pt x="767097" y="2608231"/>
                  </a:cubicBezTo>
                  <a:cubicBezTo>
                    <a:pt x="767259" y="2608392"/>
                    <a:pt x="767259" y="2608295"/>
                    <a:pt x="767420" y="2607487"/>
                  </a:cubicBezTo>
                  <a:cubicBezTo>
                    <a:pt x="767485" y="2607293"/>
                    <a:pt x="767485" y="2607066"/>
                    <a:pt x="767582" y="2606969"/>
                  </a:cubicBezTo>
                  <a:cubicBezTo>
                    <a:pt x="767679" y="2606808"/>
                    <a:pt x="767841" y="2606808"/>
                    <a:pt x="767906" y="2606743"/>
                  </a:cubicBezTo>
                  <a:cubicBezTo>
                    <a:pt x="768003" y="2607552"/>
                    <a:pt x="768003" y="2607649"/>
                    <a:pt x="767906" y="2609136"/>
                  </a:cubicBezTo>
                  <a:cubicBezTo>
                    <a:pt x="768261" y="2609136"/>
                    <a:pt x="768326" y="2608295"/>
                    <a:pt x="768423" y="2607487"/>
                  </a:cubicBezTo>
                  <a:lnTo>
                    <a:pt x="768746" y="2607131"/>
                  </a:lnTo>
                  <a:cubicBezTo>
                    <a:pt x="768908" y="2607487"/>
                    <a:pt x="768908" y="2608716"/>
                    <a:pt x="769232" y="2608457"/>
                  </a:cubicBezTo>
                  <a:cubicBezTo>
                    <a:pt x="769393" y="2607972"/>
                    <a:pt x="769490" y="2606969"/>
                    <a:pt x="769814" y="2606743"/>
                  </a:cubicBezTo>
                  <a:cubicBezTo>
                    <a:pt x="770234" y="2606484"/>
                    <a:pt x="770396" y="2606646"/>
                    <a:pt x="770396" y="2607972"/>
                  </a:cubicBezTo>
                  <a:cubicBezTo>
                    <a:pt x="770396" y="2608134"/>
                    <a:pt x="770396" y="2608295"/>
                    <a:pt x="770396" y="2608878"/>
                  </a:cubicBezTo>
                  <a:cubicBezTo>
                    <a:pt x="770558" y="2608231"/>
                    <a:pt x="770558" y="2607131"/>
                    <a:pt x="770881" y="2607228"/>
                  </a:cubicBezTo>
                  <a:cubicBezTo>
                    <a:pt x="771140" y="2607293"/>
                    <a:pt x="771398" y="2607131"/>
                    <a:pt x="771560" y="2606808"/>
                  </a:cubicBezTo>
                  <a:cubicBezTo>
                    <a:pt x="771625" y="2606646"/>
                    <a:pt x="771722" y="2607552"/>
                    <a:pt x="771981" y="2606905"/>
                  </a:cubicBezTo>
                  <a:cubicBezTo>
                    <a:pt x="772045" y="2606549"/>
                    <a:pt x="772207" y="2606387"/>
                    <a:pt x="772304" y="2606161"/>
                  </a:cubicBezTo>
                  <a:cubicBezTo>
                    <a:pt x="772401" y="2606064"/>
                    <a:pt x="772466" y="2605999"/>
                    <a:pt x="772563" y="2605902"/>
                  </a:cubicBezTo>
                  <a:cubicBezTo>
                    <a:pt x="772627" y="2606226"/>
                    <a:pt x="772724" y="2606743"/>
                    <a:pt x="772789" y="2607131"/>
                  </a:cubicBezTo>
                  <a:cubicBezTo>
                    <a:pt x="772886" y="2607066"/>
                    <a:pt x="772886" y="2607066"/>
                    <a:pt x="772886" y="2607066"/>
                  </a:cubicBezTo>
                  <a:cubicBezTo>
                    <a:pt x="772951" y="2606808"/>
                    <a:pt x="773112" y="2606549"/>
                    <a:pt x="773306" y="2606549"/>
                  </a:cubicBezTo>
                  <a:cubicBezTo>
                    <a:pt x="773953" y="2606808"/>
                    <a:pt x="774050" y="2606743"/>
                    <a:pt x="774535" y="2605902"/>
                  </a:cubicBezTo>
                  <a:cubicBezTo>
                    <a:pt x="774632" y="2606226"/>
                    <a:pt x="774697" y="2606549"/>
                    <a:pt x="774794" y="2606969"/>
                  </a:cubicBezTo>
                  <a:cubicBezTo>
                    <a:pt x="774859" y="2606743"/>
                    <a:pt x="775021" y="2606549"/>
                    <a:pt x="775021" y="2606323"/>
                  </a:cubicBezTo>
                  <a:cubicBezTo>
                    <a:pt x="775118" y="2605902"/>
                    <a:pt x="775118" y="2605805"/>
                    <a:pt x="775279" y="2605805"/>
                  </a:cubicBezTo>
                  <a:cubicBezTo>
                    <a:pt x="775376" y="2605805"/>
                    <a:pt x="775538" y="2605902"/>
                    <a:pt x="775603" y="2605740"/>
                  </a:cubicBezTo>
                  <a:cubicBezTo>
                    <a:pt x="775861" y="2605223"/>
                    <a:pt x="776120" y="2605417"/>
                    <a:pt x="776444" y="2605579"/>
                  </a:cubicBezTo>
                  <a:cubicBezTo>
                    <a:pt x="776605" y="2605643"/>
                    <a:pt x="776702" y="2605999"/>
                    <a:pt x="776864" y="2605902"/>
                  </a:cubicBezTo>
                  <a:cubicBezTo>
                    <a:pt x="777026" y="2605805"/>
                    <a:pt x="777090" y="2605740"/>
                    <a:pt x="777252" y="2606161"/>
                  </a:cubicBezTo>
                  <a:cubicBezTo>
                    <a:pt x="777252" y="2606226"/>
                    <a:pt x="777349" y="2606226"/>
                    <a:pt x="777349" y="2606226"/>
                  </a:cubicBezTo>
                  <a:cubicBezTo>
                    <a:pt x="777511" y="2605061"/>
                    <a:pt x="777931" y="2605999"/>
                    <a:pt x="778255" y="2605579"/>
                  </a:cubicBezTo>
                  <a:cubicBezTo>
                    <a:pt x="778513" y="2605223"/>
                    <a:pt x="778934" y="2605740"/>
                    <a:pt x="779257" y="2605805"/>
                  </a:cubicBezTo>
                  <a:cubicBezTo>
                    <a:pt x="779257" y="2606064"/>
                    <a:pt x="779322" y="2606323"/>
                    <a:pt x="779322" y="2606549"/>
                  </a:cubicBezTo>
                  <a:cubicBezTo>
                    <a:pt x="779516" y="2606064"/>
                    <a:pt x="779742" y="2606549"/>
                    <a:pt x="780001" y="2606387"/>
                  </a:cubicBezTo>
                  <a:cubicBezTo>
                    <a:pt x="780001" y="2606387"/>
                    <a:pt x="780098" y="2606226"/>
                    <a:pt x="780098" y="2606161"/>
                  </a:cubicBezTo>
                  <a:cubicBezTo>
                    <a:pt x="780163" y="2606387"/>
                    <a:pt x="780260" y="2606743"/>
                    <a:pt x="780324" y="2607066"/>
                  </a:cubicBezTo>
                  <a:cubicBezTo>
                    <a:pt x="780421" y="2606969"/>
                    <a:pt x="780421" y="2606808"/>
                    <a:pt x="780486" y="2606808"/>
                  </a:cubicBezTo>
                  <a:cubicBezTo>
                    <a:pt x="780583" y="2606808"/>
                    <a:pt x="780680" y="2606905"/>
                    <a:pt x="780745" y="2606969"/>
                  </a:cubicBezTo>
                  <a:cubicBezTo>
                    <a:pt x="780745" y="2607131"/>
                    <a:pt x="780680" y="2607390"/>
                    <a:pt x="780680" y="2607552"/>
                  </a:cubicBezTo>
                  <a:cubicBezTo>
                    <a:pt x="780583" y="2607713"/>
                    <a:pt x="780583" y="2607810"/>
                    <a:pt x="780486" y="2607972"/>
                  </a:cubicBezTo>
                  <a:cubicBezTo>
                    <a:pt x="780745" y="2608619"/>
                    <a:pt x="780907" y="2608392"/>
                    <a:pt x="781004" y="2607972"/>
                  </a:cubicBezTo>
                  <a:cubicBezTo>
                    <a:pt x="781068" y="2607552"/>
                    <a:pt x="781165" y="2607131"/>
                    <a:pt x="781230" y="2606646"/>
                  </a:cubicBezTo>
                  <a:cubicBezTo>
                    <a:pt x="781327" y="2605902"/>
                    <a:pt x="781489" y="2605643"/>
                    <a:pt x="781747" y="2606161"/>
                  </a:cubicBezTo>
                  <a:cubicBezTo>
                    <a:pt x="781812" y="2606323"/>
                    <a:pt x="781974" y="2606064"/>
                    <a:pt x="782168" y="2605902"/>
                  </a:cubicBezTo>
                  <a:cubicBezTo>
                    <a:pt x="782491" y="2605320"/>
                    <a:pt x="782491" y="2605320"/>
                    <a:pt x="782815" y="2606387"/>
                  </a:cubicBezTo>
                  <a:lnTo>
                    <a:pt x="783073" y="2605061"/>
                  </a:lnTo>
                  <a:cubicBezTo>
                    <a:pt x="783235" y="2605482"/>
                    <a:pt x="783300" y="2605740"/>
                    <a:pt x="783300" y="2605740"/>
                  </a:cubicBezTo>
                  <a:cubicBezTo>
                    <a:pt x="783559" y="2605417"/>
                    <a:pt x="783882" y="2606064"/>
                    <a:pt x="784044" y="2605482"/>
                  </a:cubicBezTo>
                  <a:cubicBezTo>
                    <a:pt x="784238" y="2604997"/>
                    <a:pt x="784302" y="2606161"/>
                    <a:pt x="784399" y="2605740"/>
                  </a:cubicBezTo>
                  <a:cubicBezTo>
                    <a:pt x="784464" y="2605417"/>
                    <a:pt x="784561" y="2605417"/>
                    <a:pt x="784723" y="2605482"/>
                  </a:cubicBezTo>
                  <a:cubicBezTo>
                    <a:pt x="785143" y="2605740"/>
                    <a:pt x="785467" y="2605643"/>
                    <a:pt x="785725" y="2604835"/>
                  </a:cubicBezTo>
                  <a:cubicBezTo>
                    <a:pt x="785887" y="2605417"/>
                    <a:pt x="785952" y="2605902"/>
                    <a:pt x="786114" y="2606387"/>
                  </a:cubicBezTo>
                  <a:cubicBezTo>
                    <a:pt x="786211" y="2606226"/>
                    <a:pt x="786211" y="2606161"/>
                    <a:pt x="786211" y="2606064"/>
                  </a:cubicBezTo>
                  <a:cubicBezTo>
                    <a:pt x="786308" y="2605482"/>
                    <a:pt x="786372" y="2605417"/>
                    <a:pt x="786631" y="2605740"/>
                  </a:cubicBezTo>
                  <a:cubicBezTo>
                    <a:pt x="787116" y="2606323"/>
                    <a:pt x="787375" y="2606226"/>
                    <a:pt x="787860" y="2605482"/>
                  </a:cubicBezTo>
                  <a:lnTo>
                    <a:pt x="788119" y="2605579"/>
                  </a:lnTo>
                  <a:cubicBezTo>
                    <a:pt x="788183" y="2605805"/>
                    <a:pt x="788280" y="2605999"/>
                    <a:pt x="788377" y="2606161"/>
                  </a:cubicBezTo>
                  <a:cubicBezTo>
                    <a:pt x="788442" y="2606323"/>
                    <a:pt x="788604" y="2606387"/>
                    <a:pt x="788765" y="2606549"/>
                  </a:cubicBezTo>
                  <a:cubicBezTo>
                    <a:pt x="788701" y="2606226"/>
                    <a:pt x="788701" y="2605999"/>
                    <a:pt x="788604" y="2605740"/>
                  </a:cubicBezTo>
                  <a:lnTo>
                    <a:pt x="788604" y="2605643"/>
                  </a:lnTo>
                  <a:cubicBezTo>
                    <a:pt x="788862" y="2605740"/>
                    <a:pt x="789121" y="2605805"/>
                    <a:pt x="789283" y="2605902"/>
                  </a:cubicBezTo>
                  <a:cubicBezTo>
                    <a:pt x="789283" y="2606323"/>
                    <a:pt x="789186" y="2606646"/>
                    <a:pt x="789121" y="2606969"/>
                  </a:cubicBezTo>
                  <a:cubicBezTo>
                    <a:pt x="789283" y="2607293"/>
                    <a:pt x="789348" y="2607390"/>
                    <a:pt x="789348" y="2606808"/>
                  </a:cubicBezTo>
                  <a:cubicBezTo>
                    <a:pt x="789348" y="2606484"/>
                    <a:pt x="789445" y="2606226"/>
                    <a:pt x="789445" y="2605999"/>
                  </a:cubicBezTo>
                  <a:cubicBezTo>
                    <a:pt x="790253" y="2606161"/>
                    <a:pt x="791094" y="2606226"/>
                    <a:pt x="791838" y="2605805"/>
                  </a:cubicBezTo>
                  <a:cubicBezTo>
                    <a:pt x="792420" y="2605482"/>
                    <a:pt x="793002" y="2604900"/>
                    <a:pt x="793584" y="2604317"/>
                  </a:cubicBezTo>
                  <a:cubicBezTo>
                    <a:pt x="793746" y="2604414"/>
                    <a:pt x="794005" y="2604479"/>
                    <a:pt x="794166" y="2604479"/>
                  </a:cubicBezTo>
                  <a:lnTo>
                    <a:pt x="794328" y="2605158"/>
                  </a:lnTo>
                  <a:cubicBezTo>
                    <a:pt x="794490" y="2604997"/>
                    <a:pt x="794587" y="2604738"/>
                    <a:pt x="794652" y="2604479"/>
                  </a:cubicBezTo>
                  <a:lnTo>
                    <a:pt x="795169" y="2604414"/>
                  </a:lnTo>
                  <a:lnTo>
                    <a:pt x="795331" y="2605417"/>
                  </a:lnTo>
                  <a:lnTo>
                    <a:pt x="795395" y="2605417"/>
                  </a:lnTo>
                  <a:lnTo>
                    <a:pt x="795234" y="2604414"/>
                  </a:lnTo>
                  <a:lnTo>
                    <a:pt x="798144" y="2603832"/>
                  </a:lnTo>
                  <a:cubicBezTo>
                    <a:pt x="798209" y="2603994"/>
                    <a:pt x="798209" y="2604091"/>
                    <a:pt x="798306" y="2604253"/>
                  </a:cubicBezTo>
                  <a:cubicBezTo>
                    <a:pt x="798306" y="2604091"/>
                    <a:pt x="798306" y="2603929"/>
                    <a:pt x="798209" y="2603735"/>
                  </a:cubicBezTo>
                  <a:lnTo>
                    <a:pt x="799535" y="2603509"/>
                  </a:lnTo>
                  <a:lnTo>
                    <a:pt x="799535" y="2603574"/>
                  </a:lnTo>
                  <a:lnTo>
                    <a:pt x="799535" y="2603509"/>
                  </a:lnTo>
                  <a:lnTo>
                    <a:pt x="800861" y="2603250"/>
                  </a:lnTo>
                  <a:lnTo>
                    <a:pt x="800958" y="2603509"/>
                  </a:lnTo>
                  <a:cubicBezTo>
                    <a:pt x="801120" y="2603671"/>
                    <a:pt x="801120" y="2603412"/>
                    <a:pt x="801120" y="2603250"/>
                  </a:cubicBezTo>
                  <a:lnTo>
                    <a:pt x="801281" y="2603250"/>
                  </a:lnTo>
                  <a:cubicBezTo>
                    <a:pt x="801281" y="2603250"/>
                    <a:pt x="801378" y="2603250"/>
                    <a:pt x="801378" y="2603412"/>
                  </a:cubicBezTo>
                  <a:cubicBezTo>
                    <a:pt x="801378" y="2603509"/>
                    <a:pt x="801443" y="2603509"/>
                    <a:pt x="801540" y="2603509"/>
                  </a:cubicBezTo>
                  <a:lnTo>
                    <a:pt x="801702" y="2603250"/>
                  </a:lnTo>
                  <a:cubicBezTo>
                    <a:pt x="803190" y="2603088"/>
                    <a:pt x="804580" y="2602830"/>
                    <a:pt x="806003" y="2602506"/>
                  </a:cubicBezTo>
                  <a:lnTo>
                    <a:pt x="806068" y="2602603"/>
                  </a:lnTo>
                  <a:cubicBezTo>
                    <a:pt x="806488" y="2603250"/>
                    <a:pt x="806585" y="2603088"/>
                    <a:pt x="806488" y="2602409"/>
                  </a:cubicBezTo>
                  <a:lnTo>
                    <a:pt x="807329" y="2602248"/>
                  </a:lnTo>
                  <a:lnTo>
                    <a:pt x="807491" y="2602830"/>
                  </a:lnTo>
                  <a:cubicBezTo>
                    <a:pt x="807588" y="2602603"/>
                    <a:pt x="807653" y="2602345"/>
                    <a:pt x="807653" y="2602183"/>
                  </a:cubicBezTo>
                  <a:lnTo>
                    <a:pt x="808914" y="2602021"/>
                  </a:lnTo>
                  <a:cubicBezTo>
                    <a:pt x="809140" y="2602086"/>
                    <a:pt x="809302" y="2602021"/>
                    <a:pt x="809464" y="2601924"/>
                  </a:cubicBezTo>
                  <a:lnTo>
                    <a:pt x="810046" y="2601860"/>
                  </a:lnTo>
                  <a:lnTo>
                    <a:pt x="810466" y="2602668"/>
                  </a:lnTo>
                  <a:cubicBezTo>
                    <a:pt x="810466" y="2602668"/>
                    <a:pt x="810563" y="2602668"/>
                    <a:pt x="810563" y="2602603"/>
                  </a:cubicBezTo>
                  <a:cubicBezTo>
                    <a:pt x="810628" y="2602021"/>
                    <a:pt x="810725" y="2601601"/>
                    <a:pt x="811048" y="2601665"/>
                  </a:cubicBezTo>
                  <a:cubicBezTo>
                    <a:pt x="811113" y="2601665"/>
                    <a:pt x="811210" y="2601860"/>
                    <a:pt x="811372" y="2602021"/>
                  </a:cubicBezTo>
                  <a:cubicBezTo>
                    <a:pt x="811372" y="2601924"/>
                    <a:pt x="811372" y="2601762"/>
                    <a:pt x="811469" y="2601601"/>
                  </a:cubicBezTo>
                  <a:lnTo>
                    <a:pt x="811630" y="2601601"/>
                  </a:lnTo>
                  <a:cubicBezTo>
                    <a:pt x="811728" y="2601665"/>
                    <a:pt x="811728" y="2601665"/>
                    <a:pt x="811792" y="2601601"/>
                  </a:cubicBezTo>
                  <a:lnTo>
                    <a:pt x="811954" y="2601601"/>
                  </a:lnTo>
                  <a:cubicBezTo>
                    <a:pt x="812310" y="2602086"/>
                    <a:pt x="812310" y="2601665"/>
                    <a:pt x="812471" y="2601504"/>
                  </a:cubicBezTo>
                  <a:lnTo>
                    <a:pt x="813183" y="2601342"/>
                  </a:lnTo>
                  <a:lnTo>
                    <a:pt x="814024" y="2603832"/>
                  </a:lnTo>
                  <a:lnTo>
                    <a:pt x="814024" y="2603929"/>
                  </a:lnTo>
                  <a:cubicBezTo>
                    <a:pt x="814024" y="2603735"/>
                    <a:pt x="813959" y="2603574"/>
                    <a:pt x="813959" y="2603509"/>
                  </a:cubicBezTo>
                  <a:cubicBezTo>
                    <a:pt x="813862" y="2602668"/>
                    <a:pt x="813862" y="2602668"/>
                    <a:pt x="814282" y="2602991"/>
                  </a:cubicBezTo>
                  <a:cubicBezTo>
                    <a:pt x="814768" y="2603412"/>
                    <a:pt x="815091" y="2603412"/>
                    <a:pt x="815350" y="2602830"/>
                  </a:cubicBezTo>
                  <a:cubicBezTo>
                    <a:pt x="815350" y="2602765"/>
                    <a:pt x="815253" y="2602345"/>
                    <a:pt x="815253" y="2602183"/>
                  </a:cubicBezTo>
                  <a:cubicBezTo>
                    <a:pt x="815253" y="2602086"/>
                    <a:pt x="815447" y="2602183"/>
                    <a:pt x="815447" y="2602086"/>
                  </a:cubicBezTo>
                  <a:cubicBezTo>
                    <a:pt x="815447" y="2601601"/>
                    <a:pt x="816029" y="2602765"/>
                    <a:pt x="815867" y="2601860"/>
                  </a:cubicBezTo>
                  <a:cubicBezTo>
                    <a:pt x="816191" y="2602183"/>
                    <a:pt x="816029" y="2601180"/>
                    <a:pt x="816352" y="2601860"/>
                  </a:cubicBezTo>
                  <a:cubicBezTo>
                    <a:pt x="816611" y="2601601"/>
                    <a:pt x="816837" y="2601342"/>
                    <a:pt x="817096" y="2601019"/>
                  </a:cubicBezTo>
                  <a:cubicBezTo>
                    <a:pt x="817161" y="2600857"/>
                    <a:pt x="817161" y="2600695"/>
                    <a:pt x="817420" y="2601019"/>
                  </a:cubicBezTo>
                  <a:cubicBezTo>
                    <a:pt x="817517" y="2601083"/>
                    <a:pt x="817581" y="2601180"/>
                    <a:pt x="817581" y="2601083"/>
                  </a:cubicBezTo>
                  <a:cubicBezTo>
                    <a:pt x="817678" y="2600339"/>
                    <a:pt x="818163" y="2601019"/>
                    <a:pt x="818519" y="2600695"/>
                  </a:cubicBezTo>
                  <a:cubicBezTo>
                    <a:pt x="818519" y="2600534"/>
                    <a:pt x="818519" y="2600437"/>
                    <a:pt x="818519" y="2600275"/>
                  </a:cubicBezTo>
                  <a:lnTo>
                    <a:pt x="819489" y="2600113"/>
                  </a:lnTo>
                  <a:cubicBezTo>
                    <a:pt x="819586" y="2600178"/>
                    <a:pt x="819586" y="2600275"/>
                    <a:pt x="819651" y="2600437"/>
                  </a:cubicBezTo>
                  <a:cubicBezTo>
                    <a:pt x="819813" y="2600534"/>
                    <a:pt x="819748" y="2600339"/>
                    <a:pt x="819748" y="2600113"/>
                  </a:cubicBezTo>
                  <a:cubicBezTo>
                    <a:pt x="825375" y="2599014"/>
                    <a:pt x="831423" y="2597946"/>
                    <a:pt x="838538" y="2596620"/>
                  </a:cubicBezTo>
                  <a:lnTo>
                    <a:pt x="838635" y="2596717"/>
                  </a:lnTo>
                  <a:cubicBezTo>
                    <a:pt x="839023" y="2597202"/>
                    <a:pt x="839379" y="2597623"/>
                    <a:pt x="839767" y="2597882"/>
                  </a:cubicBezTo>
                  <a:cubicBezTo>
                    <a:pt x="839702" y="2598043"/>
                    <a:pt x="839767" y="2598367"/>
                    <a:pt x="840090" y="2598852"/>
                  </a:cubicBezTo>
                  <a:cubicBezTo>
                    <a:pt x="840608" y="2599693"/>
                    <a:pt x="841093" y="2600275"/>
                    <a:pt x="841675" y="2600695"/>
                  </a:cubicBezTo>
                  <a:cubicBezTo>
                    <a:pt x="841352" y="2599854"/>
                    <a:pt x="841028" y="2599208"/>
                    <a:pt x="840705" y="2598464"/>
                  </a:cubicBezTo>
                  <a:cubicBezTo>
                    <a:pt x="841190" y="2598787"/>
                    <a:pt x="841772" y="2599596"/>
                    <a:pt x="841999" y="2599369"/>
                  </a:cubicBezTo>
                  <a:cubicBezTo>
                    <a:pt x="842419" y="2599951"/>
                    <a:pt x="842936" y="2600437"/>
                    <a:pt x="843357" y="2601019"/>
                  </a:cubicBezTo>
                  <a:cubicBezTo>
                    <a:pt x="843907" y="2602086"/>
                    <a:pt x="844489" y="2603153"/>
                    <a:pt x="845006" y="2604156"/>
                  </a:cubicBezTo>
                  <a:lnTo>
                    <a:pt x="844909" y="2604091"/>
                  </a:lnTo>
                  <a:cubicBezTo>
                    <a:pt x="844909" y="2604156"/>
                    <a:pt x="844909" y="2604317"/>
                    <a:pt x="845006" y="2604414"/>
                  </a:cubicBezTo>
                  <a:cubicBezTo>
                    <a:pt x="844651" y="2604414"/>
                    <a:pt x="844586" y="2604479"/>
                    <a:pt x="845071" y="2605158"/>
                  </a:cubicBezTo>
                  <a:cubicBezTo>
                    <a:pt x="845071" y="2604997"/>
                    <a:pt x="845071" y="2604835"/>
                    <a:pt x="845006" y="2604414"/>
                  </a:cubicBezTo>
                  <a:lnTo>
                    <a:pt x="845071" y="2604414"/>
                  </a:lnTo>
                  <a:cubicBezTo>
                    <a:pt x="845427" y="2605061"/>
                    <a:pt x="845653" y="2605740"/>
                    <a:pt x="845912" y="2606323"/>
                  </a:cubicBezTo>
                  <a:cubicBezTo>
                    <a:pt x="845653" y="2606549"/>
                    <a:pt x="845427" y="2606743"/>
                    <a:pt x="845071" y="2606905"/>
                  </a:cubicBezTo>
                  <a:lnTo>
                    <a:pt x="844845" y="2606743"/>
                  </a:lnTo>
                  <a:lnTo>
                    <a:pt x="844845" y="2607066"/>
                  </a:lnTo>
                  <a:lnTo>
                    <a:pt x="844586" y="2607228"/>
                  </a:lnTo>
                  <a:cubicBezTo>
                    <a:pt x="843745" y="2606323"/>
                    <a:pt x="843583" y="2606323"/>
                    <a:pt x="843842" y="2607228"/>
                  </a:cubicBezTo>
                  <a:cubicBezTo>
                    <a:pt x="843519" y="2606969"/>
                    <a:pt x="843098" y="2606743"/>
                    <a:pt x="842775" y="2606484"/>
                  </a:cubicBezTo>
                  <a:cubicBezTo>
                    <a:pt x="842775" y="2606646"/>
                    <a:pt x="842775" y="2606969"/>
                    <a:pt x="842678" y="2607066"/>
                  </a:cubicBezTo>
                  <a:cubicBezTo>
                    <a:pt x="842516" y="2607293"/>
                    <a:pt x="842096" y="2606905"/>
                    <a:pt x="841675" y="2606646"/>
                  </a:cubicBezTo>
                  <a:cubicBezTo>
                    <a:pt x="841513" y="2606226"/>
                    <a:pt x="841352" y="2605740"/>
                    <a:pt x="840931" y="2605482"/>
                  </a:cubicBezTo>
                  <a:cubicBezTo>
                    <a:pt x="840931" y="2605805"/>
                    <a:pt x="840867" y="2606161"/>
                    <a:pt x="840867" y="2606549"/>
                  </a:cubicBezTo>
                  <a:cubicBezTo>
                    <a:pt x="840867" y="2606646"/>
                    <a:pt x="841093" y="2606969"/>
                    <a:pt x="841352" y="2607487"/>
                  </a:cubicBezTo>
                  <a:cubicBezTo>
                    <a:pt x="840705" y="2606808"/>
                    <a:pt x="840446" y="2607713"/>
                    <a:pt x="839444" y="2605579"/>
                  </a:cubicBezTo>
                  <a:cubicBezTo>
                    <a:pt x="839605" y="2606161"/>
                    <a:pt x="839702" y="2606484"/>
                    <a:pt x="839702" y="2606743"/>
                  </a:cubicBezTo>
                  <a:cubicBezTo>
                    <a:pt x="839702" y="2606969"/>
                    <a:pt x="839605" y="2607131"/>
                    <a:pt x="839605" y="2607293"/>
                  </a:cubicBezTo>
                  <a:cubicBezTo>
                    <a:pt x="839120" y="2606808"/>
                    <a:pt x="838700" y="2606323"/>
                    <a:pt x="838118" y="2605740"/>
                  </a:cubicBezTo>
                  <a:cubicBezTo>
                    <a:pt x="838279" y="2606323"/>
                    <a:pt x="838279" y="2606549"/>
                    <a:pt x="838376" y="2606808"/>
                  </a:cubicBezTo>
                  <a:cubicBezTo>
                    <a:pt x="838700" y="2607390"/>
                    <a:pt x="838797" y="2607810"/>
                    <a:pt x="838862" y="2608134"/>
                  </a:cubicBezTo>
                  <a:lnTo>
                    <a:pt x="838700" y="2608295"/>
                  </a:lnTo>
                  <a:lnTo>
                    <a:pt x="837536" y="2606808"/>
                  </a:lnTo>
                  <a:cubicBezTo>
                    <a:pt x="837859" y="2607390"/>
                    <a:pt x="838118" y="2608069"/>
                    <a:pt x="838441" y="2608619"/>
                  </a:cubicBezTo>
                  <a:cubicBezTo>
                    <a:pt x="838279" y="2608878"/>
                    <a:pt x="838118" y="2609201"/>
                    <a:pt x="838021" y="2609557"/>
                  </a:cubicBezTo>
                  <a:cubicBezTo>
                    <a:pt x="837794" y="2609363"/>
                    <a:pt x="837697" y="2609557"/>
                    <a:pt x="837794" y="2609945"/>
                  </a:cubicBezTo>
                  <a:cubicBezTo>
                    <a:pt x="837794" y="2610042"/>
                    <a:pt x="837794" y="2610139"/>
                    <a:pt x="837794" y="2610203"/>
                  </a:cubicBezTo>
                  <a:cubicBezTo>
                    <a:pt x="836889" y="2610689"/>
                    <a:pt x="835886" y="2610947"/>
                    <a:pt x="834884" y="2611368"/>
                  </a:cubicBezTo>
                  <a:lnTo>
                    <a:pt x="834657" y="2611109"/>
                  </a:lnTo>
                  <a:cubicBezTo>
                    <a:pt x="834657" y="2611206"/>
                    <a:pt x="834722" y="2611271"/>
                    <a:pt x="834722" y="2611368"/>
                  </a:cubicBezTo>
                  <a:lnTo>
                    <a:pt x="833558" y="2611788"/>
                  </a:lnTo>
                  <a:cubicBezTo>
                    <a:pt x="833234" y="2611853"/>
                    <a:pt x="832814" y="2611950"/>
                    <a:pt x="832587" y="2611950"/>
                  </a:cubicBezTo>
                  <a:lnTo>
                    <a:pt x="832490" y="2611853"/>
                  </a:lnTo>
                  <a:cubicBezTo>
                    <a:pt x="832426" y="2611788"/>
                    <a:pt x="832329" y="2611853"/>
                    <a:pt x="832232" y="2611853"/>
                  </a:cubicBezTo>
                  <a:lnTo>
                    <a:pt x="832329" y="2612015"/>
                  </a:lnTo>
                  <a:cubicBezTo>
                    <a:pt x="831326" y="2612273"/>
                    <a:pt x="830356" y="2612694"/>
                    <a:pt x="829418" y="2613276"/>
                  </a:cubicBezTo>
                  <a:cubicBezTo>
                    <a:pt x="827769" y="2613858"/>
                    <a:pt x="825958" y="2614084"/>
                    <a:pt x="824146" y="2614084"/>
                  </a:cubicBezTo>
                  <a:cubicBezTo>
                    <a:pt x="823306" y="2613502"/>
                    <a:pt x="822562" y="2613276"/>
                    <a:pt x="821883" y="2613502"/>
                  </a:cubicBezTo>
                  <a:cubicBezTo>
                    <a:pt x="817517" y="2615249"/>
                    <a:pt x="813021" y="2615410"/>
                    <a:pt x="809302" y="2619550"/>
                  </a:cubicBezTo>
                  <a:cubicBezTo>
                    <a:pt x="809237" y="2619647"/>
                    <a:pt x="809237" y="2619712"/>
                    <a:pt x="809140" y="2619809"/>
                  </a:cubicBezTo>
                  <a:cubicBezTo>
                    <a:pt x="809043" y="2619647"/>
                    <a:pt x="808979" y="2619485"/>
                    <a:pt x="808817" y="2619227"/>
                  </a:cubicBezTo>
                  <a:cubicBezTo>
                    <a:pt x="808882" y="2619485"/>
                    <a:pt x="808882" y="2619712"/>
                    <a:pt x="808979" y="2619970"/>
                  </a:cubicBezTo>
                  <a:lnTo>
                    <a:pt x="808655" y="2619906"/>
                  </a:lnTo>
                  <a:lnTo>
                    <a:pt x="808493" y="2619550"/>
                  </a:lnTo>
                  <a:cubicBezTo>
                    <a:pt x="808493" y="2619647"/>
                    <a:pt x="808396" y="2619712"/>
                    <a:pt x="808396" y="2619809"/>
                  </a:cubicBezTo>
                  <a:cubicBezTo>
                    <a:pt x="807911" y="2619712"/>
                    <a:pt x="807329" y="2619647"/>
                    <a:pt x="806812" y="2619550"/>
                  </a:cubicBezTo>
                  <a:lnTo>
                    <a:pt x="806747" y="2619227"/>
                  </a:lnTo>
                  <a:cubicBezTo>
                    <a:pt x="806650" y="2619162"/>
                    <a:pt x="806585" y="2619065"/>
                    <a:pt x="806424" y="2618968"/>
                  </a:cubicBezTo>
                  <a:cubicBezTo>
                    <a:pt x="806327" y="2618903"/>
                    <a:pt x="806327" y="2618806"/>
                    <a:pt x="806230" y="2618741"/>
                  </a:cubicBezTo>
                  <a:cubicBezTo>
                    <a:pt x="806165" y="2618903"/>
                    <a:pt x="806165" y="2619065"/>
                    <a:pt x="806068" y="2619227"/>
                  </a:cubicBezTo>
                  <a:lnTo>
                    <a:pt x="806165" y="2619550"/>
                  </a:lnTo>
                  <a:cubicBezTo>
                    <a:pt x="805744" y="2619550"/>
                    <a:pt x="805421" y="2619550"/>
                    <a:pt x="805001" y="2619485"/>
                  </a:cubicBezTo>
                  <a:lnTo>
                    <a:pt x="804936" y="2619227"/>
                  </a:lnTo>
                  <a:cubicBezTo>
                    <a:pt x="804742" y="2618903"/>
                    <a:pt x="804742" y="2618903"/>
                    <a:pt x="804418" y="2618903"/>
                  </a:cubicBezTo>
                  <a:cubicBezTo>
                    <a:pt x="804515" y="2619162"/>
                    <a:pt x="804515" y="2619324"/>
                    <a:pt x="804515" y="2619485"/>
                  </a:cubicBezTo>
                  <a:cubicBezTo>
                    <a:pt x="804095" y="2619485"/>
                    <a:pt x="803610" y="2619550"/>
                    <a:pt x="803190" y="2619647"/>
                  </a:cubicBezTo>
                  <a:cubicBezTo>
                    <a:pt x="803092" y="2619485"/>
                    <a:pt x="803092" y="2619324"/>
                    <a:pt x="803028" y="2619162"/>
                  </a:cubicBezTo>
                  <a:cubicBezTo>
                    <a:pt x="803028" y="2619324"/>
                    <a:pt x="803092" y="2619485"/>
                    <a:pt x="803092" y="2619712"/>
                  </a:cubicBezTo>
                  <a:cubicBezTo>
                    <a:pt x="801928" y="2619970"/>
                    <a:pt x="800861" y="2620488"/>
                    <a:pt x="799955" y="2621393"/>
                  </a:cubicBezTo>
                  <a:cubicBezTo>
                    <a:pt x="798468" y="2621620"/>
                    <a:pt x="797045" y="2621782"/>
                    <a:pt x="795557" y="2621976"/>
                  </a:cubicBezTo>
                  <a:lnTo>
                    <a:pt x="795557" y="2621879"/>
                  </a:lnTo>
                  <a:cubicBezTo>
                    <a:pt x="795331" y="2621782"/>
                    <a:pt x="795072" y="2621717"/>
                    <a:pt x="794910" y="2621782"/>
                  </a:cubicBezTo>
                  <a:cubicBezTo>
                    <a:pt x="794813" y="2621782"/>
                    <a:pt x="794749" y="2621976"/>
                    <a:pt x="794652" y="2622040"/>
                  </a:cubicBezTo>
                  <a:lnTo>
                    <a:pt x="794328" y="2622040"/>
                  </a:lnTo>
                  <a:cubicBezTo>
                    <a:pt x="794231" y="2621976"/>
                    <a:pt x="794231" y="2621879"/>
                    <a:pt x="794166" y="2622040"/>
                  </a:cubicBezTo>
                  <a:lnTo>
                    <a:pt x="792097" y="2622299"/>
                  </a:lnTo>
                  <a:cubicBezTo>
                    <a:pt x="792097" y="2621782"/>
                    <a:pt x="792000" y="2621232"/>
                    <a:pt x="791935" y="2620811"/>
                  </a:cubicBezTo>
                  <a:cubicBezTo>
                    <a:pt x="791838" y="2621135"/>
                    <a:pt x="791741" y="2621393"/>
                    <a:pt x="791676" y="2621555"/>
                  </a:cubicBezTo>
                  <a:cubicBezTo>
                    <a:pt x="791741" y="2621782"/>
                    <a:pt x="791935" y="2622040"/>
                    <a:pt x="792000" y="2622364"/>
                  </a:cubicBezTo>
                  <a:lnTo>
                    <a:pt x="787439" y="2623043"/>
                  </a:lnTo>
                  <a:cubicBezTo>
                    <a:pt x="787439" y="2622719"/>
                    <a:pt x="787439" y="2622461"/>
                    <a:pt x="787375" y="2622040"/>
                  </a:cubicBezTo>
                  <a:cubicBezTo>
                    <a:pt x="787278" y="2622461"/>
                    <a:pt x="787278" y="2622719"/>
                    <a:pt x="787278" y="2623043"/>
                  </a:cubicBezTo>
                  <a:cubicBezTo>
                    <a:pt x="785628" y="2623205"/>
                    <a:pt x="783979" y="2623528"/>
                    <a:pt x="782330" y="2623851"/>
                  </a:cubicBezTo>
                  <a:cubicBezTo>
                    <a:pt x="782233" y="2623625"/>
                    <a:pt x="782168" y="2623302"/>
                    <a:pt x="782071" y="2623043"/>
                  </a:cubicBezTo>
                  <a:cubicBezTo>
                    <a:pt x="782071" y="2623366"/>
                    <a:pt x="782071" y="2623625"/>
                    <a:pt x="782071" y="2623851"/>
                  </a:cubicBezTo>
                  <a:lnTo>
                    <a:pt x="782071" y="2623948"/>
                  </a:lnTo>
                  <a:lnTo>
                    <a:pt x="781327" y="2624110"/>
                  </a:lnTo>
                  <a:lnTo>
                    <a:pt x="781327" y="2624207"/>
                  </a:lnTo>
                  <a:lnTo>
                    <a:pt x="781004" y="2624272"/>
                  </a:lnTo>
                  <a:cubicBezTo>
                    <a:pt x="780842" y="2624110"/>
                    <a:pt x="780745" y="2623851"/>
                    <a:pt x="780583" y="2623787"/>
                  </a:cubicBezTo>
                  <a:cubicBezTo>
                    <a:pt x="780260" y="2623625"/>
                    <a:pt x="780001" y="2623366"/>
                    <a:pt x="779678" y="2623108"/>
                  </a:cubicBezTo>
                  <a:cubicBezTo>
                    <a:pt x="779678" y="2623043"/>
                    <a:pt x="779678" y="2622881"/>
                    <a:pt x="779678" y="2622784"/>
                  </a:cubicBezTo>
                  <a:lnTo>
                    <a:pt x="779581" y="2622784"/>
                  </a:lnTo>
                  <a:cubicBezTo>
                    <a:pt x="779581" y="2622881"/>
                    <a:pt x="779678" y="2622946"/>
                    <a:pt x="779678" y="2623043"/>
                  </a:cubicBezTo>
                  <a:cubicBezTo>
                    <a:pt x="779742" y="2623366"/>
                    <a:pt x="779742" y="2623625"/>
                    <a:pt x="779839" y="2624110"/>
                  </a:cubicBezTo>
                  <a:cubicBezTo>
                    <a:pt x="779678" y="2624110"/>
                    <a:pt x="779581" y="2624433"/>
                    <a:pt x="779419" y="2624531"/>
                  </a:cubicBezTo>
                  <a:cubicBezTo>
                    <a:pt x="779322" y="2624531"/>
                    <a:pt x="779257" y="2624433"/>
                    <a:pt x="779160" y="2624110"/>
                  </a:cubicBezTo>
                  <a:cubicBezTo>
                    <a:pt x="779160" y="2624045"/>
                    <a:pt x="778998" y="2624045"/>
                    <a:pt x="778998" y="2624045"/>
                  </a:cubicBezTo>
                  <a:lnTo>
                    <a:pt x="778934" y="2624110"/>
                  </a:lnTo>
                  <a:cubicBezTo>
                    <a:pt x="778934" y="2624110"/>
                    <a:pt x="778998" y="2624369"/>
                    <a:pt x="779096" y="2624628"/>
                  </a:cubicBezTo>
                  <a:lnTo>
                    <a:pt x="778998" y="2624692"/>
                  </a:lnTo>
                  <a:lnTo>
                    <a:pt x="778772" y="2624789"/>
                  </a:lnTo>
                  <a:cubicBezTo>
                    <a:pt x="778772" y="2624692"/>
                    <a:pt x="778675" y="2624433"/>
                    <a:pt x="778675" y="2624433"/>
                  </a:cubicBezTo>
                  <a:cubicBezTo>
                    <a:pt x="778675" y="2624369"/>
                    <a:pt x="778772" y="2624272"/>
                    <a:pt x="778837" y="2624207"/>
                  </a:cubicBezTo>
                  <a:cubicBezTo>
                    <a:pt x="778675" y="2624369"/>
                    <a:pt x="778513" y="2624692"/>
                    <a:pt x="778416" y="2624433"/>
                  </a:cubicBezTo>
                  <a:cubicBezTo>
                    <a:pt x="778190" y="2624045"/>
                    <a:pt x="778028" y="2624369"/>
                    <a:pt x="777834" y="2624531"/>
                  </a:cubicBezTo>
                  <a:cubicBezTo>
                    <a:pt x="777511" y="2624854"/>
                    <a:pt x="777608" y="2623625"/>
                    <a:pt x="777349" y="2623528"/>
                  </a:cubicBezTo>
                  <a:cubicBezTo>
                    <a:pt x="777187" y="2624045"/>
                    <a:pt x="777090" y="2624854"/>
                    <a:pt x="776702" y="2624951"/>
                  </a:cubicBezTo>
                  <a:cubicBezTo>
                    <a:pt x="776702" y="2624692"/>
                    <a:pt x="776605" y="2624433"/>
                    <a:pt x="776605" y="2624110"/>
                  </a:cubicBezTo>
                  <a:lnTo>
                    <a:pt x="775958" y="2625016"/>
                  </a:lnTo>
                  <a:cubicBezTo>
                    <a:pt x="775861" y="2624854"/>
                    <a:pt x="775700" y="2624628"/>
                    <a:pt x="775700" y="2624531"/>
                  </a:cubicBezTo>
                  <a:cubicBezTo>
                    <a:pt x="775538" y="2624272"/>
                    <a:pt x="775441" y="2625695"/>
                    <a:pt x="775182" y="2624789"/>
                  </a:cubicBezTo>
                  <a:cubicBezTo>
                    <a:pt x="775118" y="2624433"/>
                    <a:pt x="774859" y="2624628"/>
                    <a:pt x="774632" y="2624531"/>
                  </a:cubicBezTo>
                  <a:cubicBezTo>
                    <a:pt x="774535" y="2624531"/>
                    <a:pt x="774471" y="2624531"/>
                    <a:pt x="774471" y="2624531"/>
                  </a:cubicBezTo>
                  <a:cubicBezTo>
                    <a:pt x="774471" y="2624789"/>
                    <a:pt x="774374" y="2624951"/>
                    <a:pt x="774374" y="2625177"/>
                  </a:cubicBezTo>
                  <a:lnTo>
                    <a:pt x="773209" y="2624789"/>
                  </a:lnTo>
                  <a:cubicBezTo>
                    <a:pt x="773112" y="2624433"/>
                    <a:pt x="773112" y="2623948"/>
                    <a:pt x="773048" y="2623528"/>
                  </a:cubicBezTo>
                  <a:cubicBezTo>
                    <a:pt x="772886" y="2623948"/>
                    <a:pt x="772789" y="2624272"/>
                    <a:pt x="772724" y="2624692"/>
                  </a:cubicBezTo>
                  <a:cubicBezTo>
                    <a:pt x="772627" y="2624272"/>
                    <a:pt x="772563" y="2624045"/>
                    <a:pt x="772401" y="2623528"/>
                  </a:cubicBezTo>
                  <a:cubicBezTo>
                    <a:pt x="772304" y="2623851"/>
                    <a:pt x="772207" y="2624110"/>
                    <a:pt x="772207" y="2624369"/>
                  </a:cubicBezTo>
                  <a:cubicBezTo>
                    <a:pt x="771981" y="2624433"/>
                    <a:pt x="771722" y="2624628"/>
                    <a:pt x="771463" y="2624628"/>
                  </a:cubicBezTo>
                  <a:cubicBezTo>
                    <a:pt x="771301" y="2624628"/>
                    <a:pt x="771237" y="2624433"/>
                    <a:pt x="771140" y="2625016"/>
                  </a:cubicBezTo>
                  <a:lnTo>
                    <a:pt x="770978" y="2625016"/>
                  </a:lnTo>
                  <a:cubicBezTo>
                    <a:pt x="770978" y="2623948"/>
                    <a:pt x="770719" y="2624369"/>
                    <a:pt x="770558" y="2624531"/>
                  </a:cubicBezTo>
                  <a:lnTo>
                    <a:pt x="770331" y="2624854"/>
                  </a:lnTo>
                  <a:cubicBezTo>
                    <a:pt x="769911" y="2624789"/>
                    <a:pt x="769490" y="2624692"/>
                    <a:pt x="769070" y="2624628"/>
                  </a:cubicBezTo>
                  <a:cubicBezTo>
                    <a:pt x="767582" y="2624433"/>
                    <a:pt x="766094" y="2624207"/>
                    <a:pt x="764607" y="2624045"/>
                  </a:cubicBezTo>
                  <a:cubicBezTo>
                    <a:pt x="764510" y="2623625"/>
                    <a:pt x="764348" y="2623690"/>
                    <a:pt x="764348" y="2623043"/>
                  </a:cubicBezTo>
                  <a:cubicBezTo>
                    <a:pt x="764283" y="2623366"/>
                    <a:pt x="764186" y="2623690"/>
                    <a:pt x="764122" y="2623948"/>
                  </a:cubicBezTo>
                  <a:lnTo>
                    <a:pt x="763701" y="2623948"/>
                  </a:lnTo>
                  <a:lnTo>
                    <a:pt x="763604" y="2623690"/>
                  </a:lnTo>
                  <a:lnTo>
                    <a:pt x="763540" y="2623948"/>
                  </a:lnTo>
                  <a:lnTo>
                    <a:pt x="763443" y="2623948"/>
                  </a:lnTo>
                  <a:lnTo>
                    <a:pt x="762537" y="2623625"/>
                  </a:lnTo>
                  <a:cubicBezTo>
                    <a:pt x="762440" y="2622558"/>
                    <a:pt x="762052" y="2622461"/>
                    <a:pt x="761955" y="2621232"/>
                  </a:cubicBezTo>
                  <a:cubicBezTo>
                    <a:pt x="761858" y="2622137"/>
                    <a:pt x="761858" y="2622719"/>
                    <a:pt x="761793" y="2623366"/>
                  </a:cubicBezTo>
                  <a:cubicBezTo>
                    <a:pt x="761631" y="2622784"/>
                    <a:pt x="761470" y="2622364"/>
                    <a:pt x="761373" y="2621879"/>
                  </a:cubicBezTo>
                  <a:lnTo>
                    <a:pt x="761373" y="2621976"/>
                  </a:lnTo>
                  <a:cubicBezTo>
                    <a:pt x="761211" y="2623043"/>
                    <a:pt x="760952" y="2622137"/>
                    <a:pt x="760791" y="2622719"/>
                  </a:cubicBezTo>
                  <a:lnTo>
                    <a:pt x="760694" y="2622622"/>
                  </a:lnTo>
                  <a:cubicBezTo>
                    <a:pt x="760467" y="2622202"/>
                    <a:pt x="760208" y="2621782"/>
                    <a:pt x="759982" y="2621393"/>
                  </a:cubicBezTo>
                  <a:lnTo>
                    <a:pt x="758559" y="2622364"/>
                  </a:lnTo>
                  <a:lnTo>
                    <a:pt x="758300" y="2622299"/>
                  </a:lnTo>
                  <a:lnTo>
                    <a:pt x="758074" y="2622202"/>
                  </a:lnTo>
                  <a:cubicBezTo>
                    <a:pt x="758139" y="2621393"/>
                    <a:pt x="757912" y="2621782"/>
                    <a:pt x="757653" y="2621782"/>
                  </a:cubicBezTo>
                  <a:cubicBezTo>
                    <a:pt x="757395" y="2621782"/>
                    <a:pt x="757136" y="2621555"/>
                    <a:pt x="756910" y="2621393"/>
                  </a:cubicBezTo>
                  <a:cubicBezTo>
                    <a:pt x="756910" y="2621135"/>
                    <a:pt x="756910" y="2620811"/>
                    <a:pt x="756910" y="2620488"/>
                  </a:cubicBezTo>
                  <a:cubicBezTo>
                    <a:pt x="756651" y="2620391"/>
                    <a:pt x="756328" y="2621232"/>
                    <a:pt x="756230" y="2620229"/>
                  </a:cubicBezTo>
                  <a:cubicBezTo>
                    <a:pt x="756230" y="2620132"/>
                    <a:pt x="756004" y="2620229"/>
                    <a:pt x="756004" y="2620811"/>
                  </a:cubicBezTo>
                  <a:lnTo>
                    <a:pt x="755907" y="2621232"/>
                  </a:lnTo>
                  <a:cubicBezTo>
                    <a:pt x="755842" y="2621135"/>
                    <a:pt x="755745" y="2620973"/>
                    <a:pt x="755745" y="2620973"/>
                  </a:cubicBezTo>
                  <a:cubicBezTo>
                    <a:pt x="755907" y="2620229"/>
                    <a:pt x="755584" y="2620229"/>
                    <a:pt x="755584" y="2619712"/>
                  </a:cubicBezTo>
                  <a:lnTo>
                    <a:pt x="755066" y="2620714"/>
                  </a:lnTo>
                  <a:cubicBezTo>
                    <a:pt x="754678" y="2620714"/>
                    <a:pt x="754322" y="2620132"/>
                    <a:pt x="754258" y="2618968"/>
                  </a:cubicBezTo>
                  <a:cubicBezTo>
                    <a:pt x="753837" y="2619906"/>
                    <a:pt x="753514" y="2620391"/>
                    <a:pt x="753190" y="2620488"/>
                  </a:cubicBezTo>
                  <a:lnTo>
                    <a:pt x="752770" y="2620294"/>
                  </a:lnTo>
                  <a:cubicBezTo>
                    <a:pt x="752673" y="2620229"/>
                    <a:pt x="752511" y="2620132"/>
                    <a:pt x="752414" y="2619970"/>
                  </a:cubicBezTo>
                  <a:cubicBezTo>
                    <a:pt x="752253" y="2619712"/>
                    <a:pt x="752350" y="2619906"/>
                    <a:pt x="752188" y="2620132"/>
                  </a:cubicBezTo>
                  <a:lnTo>
                    <a:pt x="752188" y="2620229"/>
                  </a:lnTo>
                  <a:lnTo>
                    <a:pt x="750700" y="2619809"/>
                  </a:lnTo>
                  <a:cubicBezTo>
                    <a:pt x="750700" y="2619647"/>
                    <a:pt x="750700" y="2619485"/>
                    <a:pt x="750700" y="2619227"/>
                  </a:cubicBezTo>
                  <a:cubicBezTo>
                    <a:pt x="750603" y="2619485"/>
                    <a:pt x="750538" y="2619550"/>
                    <a:pt x="750441" y="2619712"/>
                  </a:cubicBezTo>
                  <a:cubicBezTo>
                    <a:pt x="749374" y="2619485"/>
                    <a:pt x="748210" y="2619227"/>
                    <a:pt x="747143" y="2618968"/>
                  </a:cubicBezTo>
                  <a:cubicBezTo>
                    <a:pt x="746981" y="2618741"/>
                    <a:pt x="746884" y="2618644"/>
                    <a:pt x="746625" y="2618741"/>
                  </a:cubicBezTo>
                  <a:cubicBezTo>
                    <a:pt x="746302" y="2618806"/>
                    <a:pt x="746302" y="2618580"/>
                    <a:pt x="746399" y="2617901"/>
                  </a:cubicBezTo>
                  <a:cubicBezTo>
                    <a:pt x="746464" y="2617577"/>
                    <a:pt x="746561" y="2617254"/>
                    <a:pt x="746625" y="2616898"/>
                  </a:cubicBezTo>
                  <a:lnTo>
                    <a:pt x="746399" y="2616510"/>
                  </a:lnTo>
                  <a:cubicBezTo>
                    <a:pt x="746464" y="2616154"/>
                    <a:pt x="746561" y="2615766"/>
                    <a:pt x="746625" y="2615184"/>
                  </a:cubicBezTo>
                  <a:cubicBezTo>
                    <a:pt x="746464" y="2615410"/>
                    <a:pt x="746302" y="2615572"/>
                    <a:pt x="746205" y="2615766"/>
                  </a:cubicBezTo>
                  <a:cubicBezTo>
                    <a:pt x="745978" y="2616898"/>
                    <a:pt x="745881" y="2616833"/>
                    <a:pt x="745558" y="2617092"/>
                  </a:cubicBezTo>
                  <a:cubicBezTo>
                    <a:pt x="745299" y="2617254"/>
                    <a:pt x="745235" y="2616736"/>
                    <a:pt x="744911" y="2617254"/>
                  </a:cubicBezTo>
                  <a:cubicBezTo>
                    <a:pt x="744717" y="2617480"/>
                    <a:pt x="744491" y="2617157"/>
                    <a:pt x="744329" y="2617092"/>
                  </a:cubicBezTo>
                  <a:cubicBezTo>
                    <a:pt x="744070" y="2616833"/>
                    <a:pt x="743747" y="2616736"/>
                    <a:pt x="743423" y="2616833"/>
                  </a:cubicBezTo>
                  <a:lnTo>
                    <a:pt x="743423" y="2616898"/>
                  </a:lnTo>
                  <a:lnTo>
                    <a:pt x="743423" y="2616833"/>
                  </a:lnTo>
                  <a:cubicBezTo>
                    <a:pt x="743229" y="2616898"/>
                    <a:pt x="743165" y="2616995"/>
                    <a:pt x="743003" y="2617092"/>
                  </a:cubicBezTo>
                  <a:cubicBezTo>
                    <a:pt x="743068" y="2616736"/>
                    <a:pt x="743165" y="2616575"/>
                    <a:pt x="743229" y="2616348"/>
                  </a:cubicBezTo>
                  <a:cubicBezTo>
                    <a:pt x="743326" y="2616154"/>
                    <a:pt x="743423" y="2615993"/>
                    <a:pt x="743488" y="2615831"/>
                  </a:cubicBezTo>
                  <a:cubicBezTo>
                    <a:pt x="743423" y="2615249"/>
                    <a:pt x="743229" y="2615410"/>
                    <a:pt x="743003" y="2615572"/>
                  </a:cubicBezTo>
                  <a:cubicBezTo>
                    <a:pt x="742906" y="2615669"/>
                    <a:pt x="742583" y="2616154"/>
                    <a:pt x="742583" y="2615410"/>
                  </a:cubicBezTo>
                  <a:cubicBezTo>
                    <a:pt x="742486" y="2615507"/>
                    <a:pt x="742421" y="2615507"/>
                    <a:pt x="742324" y="2615669"/>
                  </a:cubicBezTo>
                  <a:cubicBezTo>
                    <a:pt x="741903" y="2616154"/>
                    <a:pt x="741515" y="2616672"/>
                    <a:pt x="741160" y="2616348"/>
                  </a:cubicBezTo>
                  <a:cubicBezTo>
                    <a:pt x="740577" y="2615928"/>
                    <a:pt x="739931" y="2616090"/>
                    <a:pt x="739349" y="2615507"/>
                  </a:cubicBezTo>
                  <a:cubicBezTo>
                    <a:pt x="738928" y="2615087"/>
                    <a:pt x="738928" y="2615184"/>
                    <a:pt x="738863" y="2614084"/>
                  </a:cubicBezTo>
                  <a:cubicBezTo>
                    <a:pt x="738702" y="2614440"/>
                    <a:pt x="738443" y="2614828"/>
                    <a:pt x="738281" y="2614925"/>
                  </a:cubicBezTo>
                  <a:cubicBezTo>
                    <a:pt x="738120" y="2615022"/>
                    <a:pt x="738023" y="2614764"/>
                    <a:pt x="737861" y="2614764"/>
                  </a:cubicBezTo>
                  <a:cubicBezTo>
                    <a:pt x="737699" y="2614667"/>
                    <a:pt x="737602" y="2614440"/>
                    <a:pt x="737376" y="2614667"/>
                  </a:cubicBezTo>
                  <a:cubicBezTo>
                    <a:pt x="737214" y="2614828"/>
                    <a:pt x="737214" y="2614181"/>
                    <a:pt x="737020" y="2614278"/>
                  </a:cubicBezTo>
                  <a:cubicBezTo>
                    <a:pt x="736794" y="2614440"/>
                    <a:pt x="736697" y="2614278"/>
                    <a:pt x="736632" y="2614181"/>
                  </a:cubicBezTo>
                  <a:cubicBezTo>
                    <a:pt x="736276" y="2613923"/>
                    <a:pt x="735953" y="2613599"/>
                    <a:pt x="735629" y="2613438"/>
                  </a:cubicBezTo>
                  <a:cubicBezTo>
                    <a:pt x="735468" y="2613341"/>
                    <a:pt x="735306" y="2613017"/>
                    <a:pt x="735047" y="2613179"/>
                  </a:cubicBezTo>
                  <a:cubicBezTo>
                    <a:pt x="734885" y="2613276"/>
                    <a:pt x="734885" y="2612597"/>
                    <a:pt x="734627" y="2613017"/>
                  </a:cubicBezTo>
                  <a:cubicBezTo>
                    <a:pt x="734562" y="2613114"/>
                    <a:pt x="734368" y="2613017"/>
                    <a:pt x="734368" y="2612758"/>
                  </a:cubicBezTo>
                  <a:cubicBezTo>
                    <a:pt x="734368" y="2611853"/>
                    <a:pt x="733980" y="2612112"/>
                    <a:pt x="733462" y="2612370"/>
                  </a:cubicBezTo>
                  <a:cubicBezTo>
                    <a:pt x="733398" y="2612435"/>
                    <a:pt x="733301" y="2612435"/>
                    <a:pt x="733301" y="2612370"/>
                  </a:cubicBezTo>
                  <a:cubicBezTo>
                    <a:pt x="733462" y="2611206"/>
                    <a:pt x="732816" y="2611950"/>
                    <a:pt x="732557" y="2611950"/>
                  </a:cubicBezTo>
                  <a:cubicBezTo>
                    <a:pt x="732298" y="2611950"/>
                    <a:pt x="732072" y="2611950"/>
                    <a:pt x="731975" y="2611691"/>
                  </a:cubicBezTo>
                  <a:cubicBezTo>
                    <a:pt x="731910" y="2611432"/>
                    <a:pt x="731910" y="2611368"/>
                    <a:pt x="731651" y="2611626"/>
                  </a:cubicBezTo>
                  <a:cubicBezTo>
                    <a:pt x="731490" y="2611788"/>
                    <a:pt x="731393" y="2611788"/>
                    <a:pt x="731328" y="2611691"/>
                  </a:cubicBezTo>
                  <a:cubicBezTo>
                    <a:pt x="730908" y="2611206"/>
                    <a:pt x="730067" y="2611853"/>
                    <a:pt x="729646" y="2611368"/>
                  </a:cubicBezTo>
                  <a:cubicBezTo>
                    <a:pt x="728999" y="2612209"/>
                    <a:pt x="728741" y="2611432"/>
                    <a:pt x="728417" y="2611206"/>
                  </a:cubicBezTo>
                  <a:cubicBezTo>
                    <a:pt x="728353" y="2611206"/>
                    <a:pt x="728256" y="2611206"/>
                    <a:pt x="728159" y="2611271"/>
                  </a:cubicBezTo>
                  <a:cubicBezTo>
                    <a:pt x="727997" y="2611529"/>
                    <a:pt x="727835" y="2611529"/>
                    <a:pt x="727770" y="2611529"/>
                  </a:cubicBezTo>
                  <a:lnTo>
                    <a:pt x="727512" y="2612209"/>
                  </a:lnTo>
                  <a:lnTo>
                    <a:pt x="727253" y="2612015"/>
                  </a:lnTo>
                  <a:cubicBezTo>
                    <a:pt x="727253" y="2611788"/>
                    <a:pt x="727350" y="2611529"/>
                    <a:pt x="727350" y="2611271"/>
                  </a:cubicBezTo>
                  <a:cubicBezTo>
                    <a:pt x="727253" y="2611271"/>
                    <a:pt x="727091" y="2611271"/>
                    <a:pt x="727027" y="2611368"/>
                  </a:cubicBezTo>
                  <a:cubicBezTo>
                    <a:pt x="727091" y="2610947"/>
                    <a:pt x="726768" y="2611368"/>
                    <a:pt x="726865" y="2610786"/>
                  </a:cubicBezTo>
                  <a:cubicBezTo>
                    <a:pt x="726509" y="2611206"/>
                    <a:pt x="726347" y="2611271"/>
                    <a:pt x="726283" y="2611432"/>
                  </a:cubicBezTo>
                  <a:lnTo>
                    <a:pt x="725765" y="2611206"/>
                  </a:lnTo>
                  <a:cubicBezTo>
                    <a:pt x="726024" y="2610689"/>
                    <a:pt x="726283" y="2609945"/>
                    <a:pt x="726671" y="2609039"/>
                  </a:cubicBezTo>
                  <a:lnTo>
                    <a:pt x="726671" y="2608975"/>
                  </a:lnTo>
                  <a:cubicBezTo>
                    <a:pt x="726347" y="2609363"/>
                    <a:pt x="725927" y="2609557"/>
                    <a:pt x="725507" y="2610301"/>
                  </a:cubicBezTo>
                  <a:cubicBezTo>
                    <a:pt x="725442" y="2610462"/>
                    <a:pt x="725280" y="2610462"/>
                    <a:pt x="725183" y="2610527"/>
                  </a:cubicBezTo>
                  <a:cubicBezTo>
                    <a:pt x="724957" y="2610786"/>
                    <a:pt x="725280" y="2609621"/>
                    <a:pt x="724860" y="2610139"/>
                  </a:cubicBezTo>
                  <a:cubicBezTo>
                    <a:pt x="724795" y="2610301"/>
                    <a:pt x="724601" y="2610301"/>
                    <a:pt x="724536" y="2610365"/>
                  </a:cubicBezTo>
                  <a:lnTo>
                    <a:pt x="724019" y="2610139"/>
                  </a:lnTo>
                  <a:cubicBezTo>
                    <a:pt x="723954" y="2609945"/>
                    <a:pt x="723954" y="2609621"/>
                    <a:pt x="723793" y="2609718"/>
                  </a:cubicBezTo>
                  <a:cubicBezTo>
                    <a:pt x="723631" y="2609783"/>
                    <a:pt x="723534" y="2609880"/>
                    <a:pt x="723534" y="2609783"/>
                  </a:cubicBezTo>
                  <a:cubicBezTo>
                    <a:pt x="723372" y="2609621"/>
                    <a:pt x="723534" y="2609039"/>
                    <a:pt x="723437" y="2608878"/>
                  </a:cubicBezTo>
                  <a:cubicBezTo>
                    <a:pt x="722790" y="2609363"/>
                    <a:pt x="722370" y="2609136"/>
                    <a:pt x="722305" y="2608295"/>
                  </a:cubicBezTo>
                  <a:lnTo>
                    <a:pt x="721787" y="2608716"/>
                  </a:lnTo>
                  <a:cubicBezTo>
                    <a:pt x="721949" y="2607875"/>
                    <a:pt x="721561" y="2608295"/>
                    <a:pt x="721367" y="2608231"/>
                  </a:cubicBezTo>
                  <a:cubicBezTo>
                    <a:pt x="721141" y="2608231"/>
                    <a:pt x="721141" y="2607649"/>
                    <a:pt x="720882" y="2607810"/>
                  </a:cubicBezTo>
                  <a:cubicBezTo>
                    <a:pt x="720558" y="2608069"/>
                    <a:pt x="720817" y="2606969"/>
                    <a:pt x="720300" y="2607649"/>
                  </a:cubicBezTo>
                  <a:cubicBezTo>
                    <a:pt x="720397" y="2607228"/>
                    <a:pt x="720558" y="2606808"/>
                    <a:pt x="720720" y="2606323"/>
                  </a:cubicBezTo>
                  <a:cubicBezTo>
                    <a:pt x="720397" y="2606743"/>
                    <a:pt x="720138" y="2607131"/>
                    <a:pt x="719815" y="2607552"/>
                  </a:cubicBezTo>
                  <a:lnTo>
                    <a:pt x="719718" y="2607487"/>
                  </a:lnTo>
                  <a:cubicBezTo>
                    <a:pt x="719653" y="2607293"/>
                    <a:pt x="719394" y="2607390"/>
                    <a:pt x="719491" y="2606743"/>
                  </a:cubicBezTo>
                  <a:cubicBezTo>
                    <a:pt x="719491" y="2606549"/>
                    <a:pt x="719135" y="2606808"/>
                    <a:pt x="719071" y="2606646"/>
                  </a:cubicBezTo>
                  <a:cubicBezTo>
                    <a:pt x="718974" y="2606484"/>
                    <a:pt x="718909" y="2606646"/>
                    <a:pt x="718747" y="2606808"/>
                  </a:cubicBezTo>
                  <a:lnTo>
                    <a:pt x="718392" y="2606646"/>
                  </a:lnTo>
                  <a:lnTo>
                    <a:pt x="718392" y="2605999"/>
                  </a:lnTo>
                  <a:lnTo>
                    <a:pt x="717907" y="2606323"/>
                  </a:lnTo>
                  <a:lnTo>
                    <a:pt x="717486" y="2606064"/>
                  </a:lnTo>
                  <a:lnTo>
                    <a:pt x="717486" y="2605643"/>
                  </a:lnTo>
                  <a:cubicBezTo>
                    <a:pt x="717421" y="2605805"/>
                    <a:pt x="717324" y="2605805"/>
                    <a:pt x="717227" y="2605902"/>
                  </a:cubicBezTo>
                  <a:lnTo>
                    <a:pt x="714672" y="2604253"/>
                  </a:lnTo>
                  <a:cubicBezTo>
                    <a:pt x="714672" y="2604091"/>
                    <a:pt x="714769" y="2603832"/>
                    <a:pt x="714769" y="2603412"/>
                  </a:cubicBezTo>
                  <a:cubicBezTo>
                    <a:pt x="714608" y="2603509"/>
                    <a:pt x="714349" y="2603735"/>
                    <a:pt x="714187" y="2603994"/>
                  </a:cubicBezTo>
                  <a:lnTo>
                    <a:pt x="713185" y="2603347"/>
                  </a:lnTo>
                  <a:cubicBezTo>
                    <a:pt x="713282" y="2602991"/>
                    <a:pt x="713443" y="2602506"/>
                    <a:pt x="713605" y="2602183"/>
                  </a:cubicBezTo>
                  <a:cubicBezTo>
                    <a:pt x="713282" y="2602409"/>
                    <a:pt x="713185" y="2602830"/>
                    <a:pt x="713023" y="2603250"/>
                  </a:cubicBezTo>
                  <a:lnTo>
                    <a:pt x="712603" y="2602991"/>
                  </a:lnTo>
                  <a:lnTo>
                    <a:pt x="712603" y="2602927"/>
                  </a:lnTo>
                  <a:lnTo>
                    <a:pt x="712538" y="2602991"/>
                  </a:lnTo>
                  <a:lnTo>
                    <a:pt x="711115" y="2602021"/>
                  </a:lnTo>
                  <a:lnTo>
                    <a:pt x="710630" y="2601601"/>
                  </a:lnTo>
                  <a:cubicBezTo>
                    <a:pt x="710630" y="2601504"/>
                    <a:pt x="710533" y="2601504"/>
                    <a:pt x="710533" y="2601439"/>
                  </a:cubicBezTo>
                  <a:cubicBezTo>
                    <a:pt x="710953" y="2600792"/>
                    <a:pt x="711212" y="2600437"/>
                    <a:pt x="710856" y="2600437"/>
                  </a:cubicBezTo>
                  <a:cubicBezTo>
                    <a:pt x="710694" y="2600792"/>
                    <a:pt x="710630" y="2601019"/>
                    <a:pt x="710533" y="2601439"/>
                  </a:cubicBezTo>
                  <a:cubicBezTo>
                    <a:pt x="710533" y="2601439"/>
                    <a:pt x="710533" y="2601439"/>
                    <a:pt x="710533" y="2601504"/>
                  </a:cubicBezTo>
                  <a:lnTo>
                    <a:pt x="710112" y="2601180"/>
                  </a:lnTo>
                  <a:lnTo>
                    <a:pt x="710112" y="2601083"/>
                  </a:lnTo>
                  <a:lnTo>
                    <a:pt x="710048" y="2601180"/>
                  </a:lnTo>
                  <a:lnTo>
                    <a:pt x="709207" y="2600598"/>
                  </a:lnTo>
                  <a:cubicBezTo>
                    <a:pt x="709724" y="2600113"/>
                    <a:pt x="710209" y="2599790"/>
                    <a:pt x="710856" y="2598625"/>
                  </a:cubicBezTo>
                  <a:cubicBezTo>
                    <a:pt x="710468" y="2598852"/>
                    <a:pt x="710112" y="2599111"/>
                    <a:pt x="709886" y="2599369"/>
                  </a:cubicBezTo>
                  <a:cubicBezTo>
                    <a:pt x="709627" y="2599854"/>
                    <a:pt x="709466" y="2600178"/>
                    <a:pt x="709304" y="2600695"/>
                  </a:cubicBezTo>
                  <a:cubicBezTo>
                    <a:pt x="705908" y="2598205"/>
                    <a:pt x="702997" y="2595133"/>
                    <a:pt x="698955" y="2593645"/>
                  </a:cubicBezTo>
                  <a:lnTo>
                    <a:pt x="699278" y="2593224"/>
                  </a:lnTo>
                  <a:cubicBezTo>
                    <a:pt x="699278" y="2592901"/>
                    <a:pt x="699181" y="2592998"/>
                    <a:pt x="698599" y="2593580"/>
                  </a:cubicBezTo>
                  <a:cubicBezTo>
                    <a:pt x="698373" y="2593483"/>
                    <a:pt x="698114" y="2593386"/>
                    <a:pt x="697887" y="2593386"/>
                  </a:cubicBezTo>
                  <a:cubicBezTo>
                    <a:pt x="697790" y="2593224"/>
                    <a:pt x="697887" y="2592739"/>
                    <a:pt x="697629" y="2592739"/>
                  </a:cubicBezTo>
                  <a:cubicBezTo>
                    <a:pt x="697532" y="2592739"/>
                    <a:pt x="697532" y="2592739"/>
                    <a:pt x="697532" y="2592739"/>
                  </a:cubicBezTo>
                  <a:cubicBezTo>
                    <a:pt x="697887" y="2590508"/>
                    <a:pt x="699019" y="2587856"/>
                    <a:pt x="702415" y="2584784"/>
                  </a:cubicBezTo>
                  <a:cubicBezTo>
                    <a:pt x="702836" y="2584460"/>
                    <a:pt x="703256" y="2584040"/>
                    <a:pt x="703741" y="2583781"/>
                  </a:cubicBezTo>
                  <a:close/>
                  <a:moveTo>
                    <a:pt x="559856" y="2631904"/>
                  </a:moveTo>
                  <a:cubicBezTo>
                    <a:pt x="560342" y="2632066"/>
                    <a:pt x="560503" y="2631969"/>
                    <a:pt x="560342" y="2631225"/>
                  </a:cubicBezTo>
                  <a:cubicBezTo>
                    <a:pt x="560180" y="2631387"/>
                    <a:pt x="560115" y="2631581"/>
                    <a:pt x="559856" y="2631904"/>
                  </a:cubicBezTo>
                  <a:close/>
                  <a:moveTo>
                    <a:pt x="588510" y="2629673"/>
                  </a:moveTo>
                  <a:cubicBezTo>
                    <a:pt x="588510" y="2629155"/>
                    <a:pt x="588510" y="2628670"/>
                    <a:pt x="588413" y="2627926"/>
                  </a:cubicBezTo>
                  <a:cubicBezTo>
                    <a:pt x="587928" y="2629091"/>
                    <a:pt x="587928" y="2629317"/>
                    <a:pt x="588510" y="2629673"/>
                  </a:cubicBezTo>
                  <a:close/>
                  <a:moveTo>
                    <a:pt x="680068" y="2602603"/>
                  </a:moveTo>
                  <a:lnTo>
                    <a:pt x="680747" y="2603735"/>
                  </a:lnTo>
                  <a:lnTo>
                    <a:pt x="680973" y="2603832"/>
                  </a:lnTo>
                  <a:cubicBezTo>
                    <a:pt x="680908" y="2603509"/>
                    <a:pt x="680811" y="2603088"/>
                    <a:pt x="680650" y="2602765"/>
                  </a:cubicBezTo>
                  <a:cubicBezTo>
                    <a:pt x="680326" y="2602183"/>
                    <a:pt x="680165" y="2602345"/>
                    <a:pt x="680068" y="2602603"/>
                  </a:cubicBezTo>
                  <a:close/>
                  <a:moveTo>
                    <a:pt x="554973" y="2635300"/>
                  </a:moveTo>
                  <a:lnTo>
                    <a:pt x="553162" y="2636367"/>
                  </a:lnTo>
                  <a:lnTo>
                    <a:pt x="552741" y="2636270"/>
                  </a:lnTo>
                  <a:lnTo>
                    <a:pt x="552321" y="2636206"/>
                  </a:lnTo>
                  <a:cubicBezTo>
                    <a:pt x="552321" y="2635365"/>
                    <a:pt x="551901" y="2635785"/>
                    <a:pt x="551642" y="2635785"/>
                  </a:cubicBezTo>
                  <a:cubicBezTo>
                    <a:pt x="551254" y="2635785"/>
                    <a:pt x="550833" y="2635526"/>
                    <a:pt x="550413" y="2635365"/>
                  </a:cubicBezTo>
                  <a:cubicBezTo>
                    <a:pt x="550413" y="2635138"/>
                    <a:pt x="550348" y="2634783"/>
                    <a:pt x="550348" y="2634459"/>
                  </a:cubicBezTo>
                  <a:cubicBezTo>
                    <a:pt x="549992" y="2634394"/>
                    <a:pt x="549507" y="2635203"/>
                    <a:pt x="549184" y="2634200"/>
                  </a:cubicBezTo>
                  <a:cubicBezTo>
                    <a:pt x="549184" y="2634136"/>
                    <a:pt x="548763" y="2634200"/>
                    <a:pt x="548763" y="2634783"/>
                  </a:cubicBezTo>
                  <a:lnTo>
                    <a:pt x="548763" y="2635203"/>
                  </a:lnTo>
                  <a:cubicBezTo>
                    <a:pt x="548666" y="2635138"/>
                    <a:pt x="548505" y="2634977"/>
                    <a:pt x="548505" y="2634977"/>
                  </a:cubicBezTo>
                  <a:cubicBezTo>
                    <a:pt x="548666" y="2634200"/>
                    <a:pt x="548181" y="2634200"/>
                    <a:pt x="548020" y="2633651"/>
                  </a:cubicBezTo>
                  <a:lnTo>
                    <a:pt x="547438" y="2634621"/>
                  </a:lnTo>
                  <a:cubicBezTo>
                    <a:pt x="546694" y="2634621"/>
                    <a:pt x="546112" y="2634039"/>
                    <a:pt x="545853" y="2632907"/>
                  </a:cubicBezTo>
                  <a:cubicBezTo>
                    <a:pt x="545368" y="2633812"/>
                    <a:pt x="544883" y="2634297"/>
                    <a:pt x="544300" y="2634394"/>
                  </a:cubicBezTo>
                  <a:lnTo>
                    <a:pt x="543621" y="2634200"/>
                  </a:lnTo>
                  <a:cubicBezTo>
                    <a:pt x="543460" y="2634136"/>
                    <a:pt x="543201" y="2634039"/>
                    <a:pt x="543039" y="2633812"/>
                  </a:cubicBezTo>
                  <a:cubicBezTo>
                    <a:pt x="542813" y="2633554"/>
                    <a:pt x="542877" y="2633715"/>
                    <a:pt x="542716" y="2633974"/>
                  </a:cubicBezTo>
                  <a:lnTo>
                    <a:pt x="542651" y="2634039"/>
                  </a:lnTo>
                  <a:lnTo>
                    <a:pt x="540161" y="2633651"/>
                  </a:lnTo>
                  <a:cubicBezTo>
                    <a:pt x="540161" y="2633457"/>
                    <a:pt x="540064" y="2633295"/>
                    <a:pt x="540064" y="2633069"/>
                  </a:cubicBezTo>
                  <a:cubicBezTo>
                    <a:pt x="539902" y="2633295"/>
                    <a:pt x="539805" y="2633392"/>
                    <a:pt x="539643" y="2633554"/>
                  </a:cubicBezTo>
                  <a:lnTo>
                    <a:pt x="534113" y="2632486"/>
                  </a:lnTo>
                  <a:cubicBezTo>
                    <a:pt x="533854" y="2632228"/>
                    <a:pt x="533596" y="2632131"/>
                    <a:pt x="533272" y="2632131"/>
                  </a:cubicBezTo>
                  <a:cubicBezTo>
                    <a:pt x="532787" y="2632228"/>
                    <a:pt x="532690" y="2631969"/>
                    <a:pt x="532787" y="2631322"/>
                  </a:cubicBezTo>
                  <a:cubicBezTo>
                    <a:pt x="532787" y="2630999"/>
                    <a:pt x="532949" y="2630643"/>
                    <a:pt x="533013" y="2630320"/>
                  </a:cubicBezTo>
                  <a:lnTo>
                    <a:pt x="532464" y="2629899"/>
                  </a:lnTo>
                  <a:cubicBezTo>
                    <a:pt x="532528" y="2629576"/>
                    <a:pt x="532528" y="2629155"/>
                    <a:pt x="532625" y="2628573"/>
                  </a:cubicBezTo>
                  <a:cubicBezTo>
                    <a:pt x="532367" y="2628832"/>
                    <a:pt x="532108" y="2628994"/>
                    <a:pt x="532108" y="2629155"/>
                  </a:cubicBezTo>
                  <a:cubicBezTo>
                    <a:pt x="531882" y="2630320"/>
                    <a:pt x="531882" y="2630255"/>
                    <a:pt x="531299" y="2630481"/>
                  </a:cubicBezTo>
                  <a:cubicBezTo>
                    <a:pt x="530944" y="2630643"/>
                    <a:pt x="530620" y="2630061"/>
                    <a:pt x="530232" y="2630643"/>
                  </a:cubicBezTo>
                  <a:cubicBezTo>
                    <a:pt x="530038" y="2630902"/>
                    <a:pt x="529553" y="2630578"/>
                    <a:pt x="529230" y="2630417"/>
                  </a:cubicBezTo>
                  <a:cubicBezTo>
                    <a:pt x="528712" y="2630158"/>
                    <a:pt x="528227" y="2629996"/>
                    <a:pt x="527645" y="2630158"/>
                  </a:cubicBezTo>
                  <a:lnTo>
                    <a:pt x="527645" y="2630255"/>
                  </a:lnTo>
                  <a:lnTo>
                    <a:pt x="527645" y="2630158"/>
                  </a:lnTo>
                  <a:cubicBezTo>
                    <a:pt x="527483" y="2630255"/>
                    <a:pt x="527224" y="2630255"/>
                    <a:pt x="526998" y="2630417"/>
                  </a:cubicBezTo>
                  <a:cubicBezTo>
                    <a:pt x="527160" y="2630061"/>
                    <a:pt x="527224" y="2629899"/>
                    <a:pt x="527321" y="2629673"/>
                  </a:cubicBezTo>
                  <a:cubicBezTo>
                    <a:pt x="527483" y="2629511"/>
                    <a:pt x="527580" y="2629317"/>
                    <a:pt x="527645" y="2629155"/>
                  </a:cubicBezTo>
                  <a:cubicBezTo>
                    <a:pt x="527386" y="2628573"/>
                    <a:pt x="527160" y="2628767"/>
                    <a:pt x="526804" y="2628929"/>
                  </a:cubicBezTo>
                  <a:cubicBezTo>
                    <a:pt x="526642" y="2628994"/>
                    <a:pt x="526157" y="2629511"/>
                    <a:pt x="526157" y="2628670"/>
                  </a:cubicBezTo>
                  <a:cubicBezTo>
                    <a:pt x="525995" y="2628767"/>
                    <a:pt x="525898" y="2628767"/>
                    <a:pt x="525737" y="2628929"/>
                  </a:cubicBezTo>
                  <a:cubicBezTo>
                    <a:pt x="525155" y="2629317"/>
                    <a:pt x="524670" y="2629899"/>
                    <a:pt x="524023" y="2629511"/>
                  </a:cubicBezTo>
                  <a:cubicBezTo>
                    <a:pt x="523020" y="2628929"/>
                    <a:pt x="521856" y="2628994"/>
                    <a:pt x="520950" y="2628347"/>
                  </a:cubicBezTo>
                  <a:cubicBezTo>
                    <a:pt x="520206" y="2627829"/>
                    <a:pt x="520109" y="2627926"/>
                    <a:pt x="519786" y="2626762"/>
                  </a:cubicBezTo>
                  <a:cubicBezTo>
                    <a:pt x="519527" y="2627085"/>
                    <a:pt x="519301" y="2627506"/>
                    <a:pt x="518945" y="2627603"/>
                  </a:cubicBezTo>
                  <a:cubicBezTo>
                    <a:pt x="518719" y="2627668"/>
                    <a:pt x="518460" y="2627441"/>
                    <a:pt x="518201" y="2627344"/>
                  </a:cubicBezTo>
                  <a:cubicBezTo>
                    <a:pt x="517975" y="2627247"/>
                    <a:pt x="517716" y="2627021"/>
                    <a:pt x="517296" y="2627247"/>
                  </a:cubicBezTo>
                  <a:cubicBezTo>
                    <a:pt x="517134" y="2627344"/>
                    <a:pt x="516875" y="2626697"/>
                    <a:pt x="516649" y="2626762"/>
                  </a:cubicBezTo>
                  <a:cubicBezTo>
                    <a:pt x="516293" y="2626924"/>
                    <a:pt x="516131" y="2626762"/>
                    <a:pt x="515905" y="2626600"/>
                  </a:cubicBezTo>
                  <a:cubicBezTo>
                    <a:pt x="515323" y="2626342"/>
                    <a:pt x="514644" y="2626018"/>
                    <a:pt x="514062" y="2625695"/>
                  </a:cubicBezTo>
                  <a:cubicBezTo>
                    <a:pt x="513738" y="2625533"/>
                    <a:pt x="513480" y="2625177"/>
                    <a:pt x="512994" y="2625371"/>
                  </a:cubicBezTo>
                  <a:cubicBezTo>
                    <a:pt x="512833" y="2625436"/>
                    <a:pt x="512671" y="2624789"/>
                    <a:pt x="512251" y="2625113"/>
                  </a:cubicBezTo>
                  <a:cubicBezTo>
                    <a:pt x="512089" y="2625177"/>
                    <a:pt x="511830" y="2625016"/>
                    <a:pt x="511765" y="2624854"/>
                  </a:cubicBezTo>
                  <a:cubicBezTo>
                    <a:pt x="511507" y="2623851"/>
                    <a:pt x="510828" y="2624110"/>
                    <a:pt x="510245" y="2624369"/>
                  </a:cubicBezTo>
                  <a:cubicBezTo>
                    <a:pt x="510181" y="2624369"/>
                    <a:pt x="509922" y="2624369"/>
                    <a:pt x="509922" y="2624369"/>
                  </a:cubicBezTo>
                  <a:cubicBezTo>
                    <a:pt x="509857" y="2623108"/>
                    <a:pt x="509114" y="2623787"/>
                    <a:pt x="508596" y="2623787"/>
                  </a:cubicBezTo>
                  <a:cubicBezTo>
                    <a:pt x="508176" y="2623690"/>
                    <a:pt x="507852" y="2623690"/>
                    <a:pt x="507626" y="2623366"/>
                  </a:cubicBezTo>
                  <a:cubicBezTo>
                    <a:pt x="507464" y="2623108"/>
                    <a:pt x="507367" y="2622946"/>
                    <a:pt x="507044" y="2623205"/>
                  </a:cubicBezTo>
                  <a:cubicBezTo>
                    <a:pt x="506882" y="2623366"/>
                    <a:pt x="506623" y="2623302"/>
                    <a:pt x="506526" y="2623205"/>
                  </a:cubicBezTo>
                  <a:cubicBezTo>
                    <a:pt x="505718" y="2622558"/>
                    <a:pt x="504553" y="2623108"/>
                    <a:pt x="503810" y="2622461"/>
                  </a:cubicBezTo>
                  <a:cubicBezTo>
                    <a:pt x="502904" y="2623205"/>
                    <a:pt x="502387" y="2622461"/>
                    <a:pt x="501740" y="2622137"/>
                  </a:cubicBezTo>
                  <a:cubicBezTo>
                    <a:pt x="501643" y="2622040"/>
                    <a:pt x="501481" y="2622137"/>
                    <a:pt x="501416" y="2622202"/>
                  </a:cubicBezTo>
                  <a:cubicBezTo>
                    <a:pt x="501158" y="2622461"/>
                    <a:pt x="500996" y="2622461"/>
                    <a:pt x="500834" y="2622461"/>
                  </a:cubicBezTo>
                  <a:lnTo>
                    <a:pt x="500576" y="2623205"/>
                  </a:lnTo>
                  <a:lnTo>
                    <a:pt x="500090" y="2623043"/>
                  </a:lnTo>
                  <a:cubicBezTo>
                    <a:pt x="500090" y="2622784"/>
                    <a:pt x="500090" y="2622558"/>
                    <a:pt x="500090" y="2622299"/>
                  </a:cubicBezTo>
                  <a:cubicBezTo>
                    <a:pt x="499896" y="2622299"/>
                    <a:pt x="499735" y="2622299"/>
                    <a:pt x="499508" y="2622299"/>
                  </a:cubicBezTo>
                  <a:cubicBezTo>
                    <a:pt x="499573" y="2621782"/>
                    <a:pt x="499088" y="2622299"/>
                    <a:pt x="499088" y="2621717"/>
                  </a:cubicBezTo>
                  <a:cubicBezTo>
                    <a:pt x="498667" y="2622040"/>
                    <a:pt x="498506" y="2622202"/>
                    <a:pt x="498247" y="2622299"/>
                  </a:cubicBezTo>
                  <a:lnTo>
                    <a:pt x="497341" y="2621976"/>
                  </a:lnTo>
                  <a:cubicBezTo>
                    <a:pt x="497600" y="2621393"/>
                    <a:pt x="497827" y="2620714"/>
                    <a:pt x="498182" y="2619809"/>
                  </a:cubicBezTo>
                  <a:lnTo>
                    <a:pt x="498182" y="2619712"/>
                  </a:lnTo>
                  <a:cubicBezTo>
                    <a:pt x="497665" y="2620132"/>
                    <a:pt x="497180" y="2620294"/>
                    <a:pt x="496695" y="2620973"/>
                  </a:cubicBezTo>
                  <a:cubicBezTo>
                    <a:pt x="496598" y="2621135"/>
                    <a:pt x="496339" y="2621135"/>
                    <a:pt x="496177" y="2621232"/>
                  </a:cubicBezTo>
                  <a:cubicBezTo>
                    <a:pt x="495757" y="2621393"/>
                    <a:pt x="496112" y="2620229"/>
                    <a:pt x="495530" y="2620714"/>
                  </a:cubicBezTo>
                  <a:cubicBezTo>
                    <a:pt x="495369" y="2620811"/>
                    <a:pt x="495207" y="2620876"/>
                    <a:pt x="495045" y="2620876"/>
                  </a:cubicBezTo>
                  <a:lnTo>
                    <a:pt x="494204" y="2620488"/>
                  </a:lnTo>
                  <a:cubicBezTo>
                    <a:pt x="494043" y="2620229"/>
                    <a:pt x="493881" y="2619906"/>
                    <a:pt x="493784" y="2619970"/>
                  </a:cubicBezTo>
                  <a:cubicBezTo>
                    <a:pt x="493622" y="2620067"/>
                    <a:pt x="493461" y="2620067"/>
                    <a:pt x="493363" y="2620067"/>
                  </a:cubicBezTo>
                  <a:lnTo>
                    <a:pt x="493299" y="2620067"/>
                  </a:lnTo>
                  <a:cubicBezTo>
                    <a:pt x="493040" y="2619906"/>
                    <a:pt x="493137" y="2619227"/>
                    <a:pt x="492878" y="2618968"/>
                  </a:cubicBezTo>
                  <a:cubicBezTo>
                    <a:pt x="491973" y="2619388"/>
                    <a:pt x="491294" y="2618968"/>
                    <a:pt x="490906" y="2617998"/>
                  </a:cubicBezTo>
                  <a:lnTo>
                    <a:pt x="490226" y="2618418"/>
                  </a:lnTo>
                  <a:cubicBezTo>
                    <a:pt x="490323" y="2617480"/>
                    <a:pt x="489741" y="2617836"/>
                    <a:pt x="489386" y="2617739"/>
                  </a:cubicBezTo>
                  <a:cubicBezTo>
                    <a:pt x="489062" y="2617642"/>
                    <a:pt x="488836" y="2617092"/>
                    <a:pt x="488480" y="2617157"/>
                  </a:cubicBezTo>
                  <a:cubicBezTo>
                    <a:pt x="487995" y="2617318"/>
                    <a:pt x="488157" y="2616251"/>
                    <a:pt x="487574" y="2616833"/>
                  </a:cubicBezTo>
                  <a:cubicBezTo>
                    <a:pt x="487671" y="2616413"/>
                    <a:pt x="487736" y="2615993"/>
                    <a:pt x="487833" y="2615410"/>
                  </a:cubicBezTo>
                  <a:cubicBezTo>
                    <a:pt x="487413" y="2615831"/>
                    <a:pt x="487089" y="2616154"/>
                    <a:pt x="486766" y="2616575"/>
                  </a:cubicBezTo>
                  <a:lnTo>
                    <a:pt x="486572" y="2616510"/>
                  </a:lnTo>
                  <a:cubicBezTo>
                    <a:pt x="486346" y="2616251"/>
                    <a:pt x="485990" y="2616348"/>
                    <a:pt x="485925" y="2615669"/>
                  </a:cubicBezTo>
                  <a:cubicBezTo>
                    <a:pt x="485925" y="2615507"/>
                    <a:pt x="485408" y="2615669"/>
                    <a:pt x="485246" y="2615507"/>
                  </a:cubicBezTo>
                  <a:cubicBezTo>
                    <a:pt x="485084" y="2615346"/>
                    <a:pt x="484923" y="2615410"/>
                    <a:pt x="484858" y="2615572"/>
                  </a:cubicBezTo>
                  <a:lnTo>
                    <a:pt x="484276" y="2615346"/>
                  </a:lnTo>
                  <a:lnTo>
                    <a:pt x="484114" y="2614667"/>
                  </a:lnTo>
                  <a:lnTo>
                    <a:pt x="483338" y="2614925"/>
                  </a:lnTo>
                  <a:lnTo>
                    <a:pt x="482626" y="2614505"/>
                  </a:lnTo>
                  <a:lnTo>
                    <a:pt x="482529" y="2614020"/>
                  </a:lnTo>
                  <a:cubicBezTo>
                    <a:pt x="482432" y="2614181"/>
                    <a:pt x="482271" y="2614181"/>
                    <a:pt x="482206" y="2614278"/>
                  </a:cubicBezTo>
                  <a:lnTo>
                    <a:pt x="477807" y="2611626"/>
                  </a:lnTo>
                  <a:cubicBezTo>
                    <a:pt x="477807" y="2611432"/>
                    <a:pt x="477710" y="2611109"/>
                    <a:pt x="477710" y="2610689"/>
                  </a:cubicBezTo>
                  <a:cubicBezTo>
                    <a:pt x="477484" y="2610786"/>
                    <a:pt x="477225" y="2611044"/>
                    <a:pt x="476967" y="2611206"/>
                  </a:cubicBezTo>
                  <a:lnTo>
                    <a:pt x="475253" y="2610203"/>
                  </a:lnTo>
                  <a:cubicBezTo>
                    <a:pt x="475253" y="2609783"/>
                    <a:pt x="475414" y="2609363"/>
                    <a:pt x="475479" y="2608975"/>
                  </a:cubicBezTo>
                  <a:cubicBezTo>
                    <a:pt x="475059" y="2609136"/>
                    <a:pt x="474994" y="2609557"/>
                    <a:pt x="474897" y="2610042"/>
                  </a:cubicBezTo>
                  <a:lnTo>
                    <a:pt x="474250" y="2609621"/>
                  </a:lnTo>
                  <a:lnTo>
                    <a:pt x="474250" y="2609460"/>
                  </a:lnTo>
                  <a:lnTo>
                    <a:pt x="474153" y="2609557"/>
                  </a:lnTo>
                  <a:lnTo>
                    <a:pt x="471695" y="2608134"/>
                  </a:lnTo>
                  <a:lnTo>
                    <a:pt x="470757" y="2607552"/>
                  </a:lnTo>
                  <a:lnTo>
                    <a:pt x="470595" y="2607293"/>
                  </a:lnTo>
                  <a:cubicBezTo>
                    <a:pt x="471016" y="2606743"/>
                    <a:pt x="471275" y="2606323"/>
                    <a:pt x="470757" y="2606323"/>
                  </a:cubicBezTo>
                  <a:cubicBezTo>
                    <a:pt x="470692" y="2606646"/>
                    <a:pt x="470595" y="2606969"/>
                    <a:pt x="470595" y="2607293"/>
                  </a:cubicBezTo>
                  <a:cubicBezTo>
                    <a:pt x="470595" y="2607293"/>
                    <a:pt x="470595" y="2607293"/>
                    <a:pt x="470595" y="2607390"/>
                  </a:cubicBezTo>
                  <a:lnTo>
                    <a:pt x="469787" y="2606905"/>
                  </a:lnTo>
                  <a:lnTo>
                    <a:pt x="469787" y="2606808"/>
                  </a:lnTo>
                  <a:cubicBezTo>
                    <a:pt x="469690" y="2606808"/>
                    <a:pt x="469690" y="2606808"/>
                    <a:pt x="469690" y="2606905"/>
                  </a:cubicBezTo>
                  <a:lnTo>
                    <a:pt x="468299" y="2605999"/>
                  </a:lnTo>
                  <a:cubicBezTo>
                    <a:pt x="468946" y="2605579"/>
                    <a:pt x="469625" y="2605320"/>
                    <a:pt x="470110" y="2604091"/>
                  </a:cubicBezTo>
                  <a:cubicBezTo>
                    <a:pt x="469625" y="2604317"/>
                    <a:pt x="469205" y="2604479"/>
                    <a:pt x="468784" y="2604576"/>
                  </a:cubicBezTo>
                  <a:cubicBezTo>
                    <a:pt x="468623" y="2605061"/>
                    <a:pt x="468461" y="2605482"/>
                    <a:pt x="468299" y="2605902"/>
                  </a:cubicBezTo>
                  <a:cubicBezTo>
                    <a:pt x="462413" y="2601762"/>
                    <a:pt x="457012" y="2596944"/>
                    <a:pt x="451741" y="2591510"/>
                  </a:cubicBezTo>
                  <a:lnTo>
                    <a:pt x="452226" y="2591252"/>
                  </a:lnTo>
                  <a:cubicBezTo>
                    <a:pt x="452226" y="2590734"/>
                    <a:pt x="452129" y="2590734"/>
                    <a:pt x="451385" y="2591155"/>
                  </a:cubicBezTo>
                  <a:cubicBezTo>
                    <a:pt x="451062" y="2590831"/>
                    <a:pt x="450738" y="2590508"/>
                    <a:pt x="450479" y="2590249"/>
                  </a:cubicBezTo>
                  <a:cubicBezTo>
                    <a:pt x="450415" y="2589926"/>
                    <a:pt x="450576" y="2589247"/>
                    <a:pt x="450318" y="2589182"/>
                  </a:cubicBezTo>
                  <a:cubicBezTo>
                    <a:pt x="450221" y="2589085"/>
                    <a:pt x="450221" y="2589085"/>
                    <a:pt x="450156" y="2589020"/>
                  </a:cubicBezTo>
                  <a:cubicBezTo>
                    <a:pt x="450803" y="2586109"/>
                    <a:pt x="453131" y="2584137"/>
                    <a:pt x="457691" y="2583231"/>
                  </a:cubicBezTo>
                  <a:cubicBezTo>
                    <a:pt x="458338" y="2583037"/>
                    <a:pt x="458920" y="2582972"/>
                    <a:pt x="459503" y="2582972"/>
                  </a:cubicBezTo>
                  <a:lnTo>
                    <a:pt x="459341" y="2583134"/>
                  </a:lnTo>
                  <a:cubicBezTo>
                    <a:pt x="459600" y="2583037"/>
                    <a:pt x="459761" y="2582972"/>
                    <a:pt x="459923" y="2582875"/>
                  </a:cubicBezTo>
                  <a:lnTo>
                    <a:pt x="460570" y="2582875"/>
                  </a:lnTo>
                  <a:cubicBezTo>
                    <a:pt x="460570" y="2582972"/>
                    <a:pt x="460570" y="2583037"/>
                    <a:pt x="460505" y="2583037"/>
                  </a:cubicBezTo>
                  <a:cubicBezTo>
                    <a:pt x="460343" y="2583231"/>
                    <a:pt x="460182" y="2583393"/>
                    <a:pt x="460505" y="2583393"/>
                  </a:cubicBezTo>
                  <a:cubicBezTo>
                    <a:pt x="460990" y="2583393"/>
                    <a:pt x="460926" y="2583716"/>
                    <a:pt x="460764" y="2583975"/>
                  </a:cubicBezTo>
                  <a:cubicBezTo>
                    <a:pt x="460570" y="2584525"/>
                    <a:pt x="460926" y="2584784"/>
                    <a:pt x="461249" y="2585042"/>
                  </a:cubicBezTo>
                  <a:cubicBezTo>
                    <a:pt x="461411" y="2585204"/>
                    <a:pt x="460990" y="2586692"/>
                    <a:pt x="460570" y="2587371"/>
                  </a:cubicBezTo>
                  <a:cubicBezTo>
                    <a:pt x="460926" y="2587112"/>
                    <a:pt x="461152" y="2586950"/>
                    <a:pt x="461346" y="2586853"/>
                  </a:cubicBezTo>
                  <a:cubicBezTo>
                    <a:pt x="461993" y="2586789"/>
                    <a:pt x="461993" y="2587371"/>
                    <a:pt x="462834" y="2587112"/>
                  </a:cubicBezTo>
                  <a:cubicBezTo>
                    <a:pt x="462995" y="2587015"/>
                    <a:pt x="462995" y="2587274"/>
                    <a:pt x="463060" y="2587371"/>
                  </a:cubicBezTo>
                  <a:cubicBezTo>
                    <a:pt x="463060" y="2587435"/>
                    <a:pt x="462898" y="2587694"/>
                    <a:pt x="462898" y="2587694"/>
                  </a:cubicBezTo>
                  <a:cubicBezTo>
                    <a:pt x="463319" y="2587597"/>
                    <a:pt x="463901" y="2587371"/>
                    <a:pt x="463642" y="2588018"/>
                  </a:cubicBezTo>
                  <a:cubicBezTo>
                    <a:pt x="463577" y="2588373"/>
                    <a:pt x="463998" y="2588438"/>
                    <a:pt x="464386" y="2588373"/>
                  </a:cubicBezTo>
                  <a:cubicBezTo>
                    <a:pt x="464548" y="2588373"/>
                    <a:pt x="464483" y="2588858"/>
                    <a:pt x="464483" y="2589085"/>
                  </a:cubicBezTo>
                  <a:cubicBezTo>
                    <a:pt x="465550" y="2588923"/>
                    <a:pt x="465550" y="2588858"/>
                    <a:pt x="464806" y="2590573"/>
                  </a:cubicBezTo>
                  <a:cubicBezTo>
                    <a:pt x="465130" y="2590443"/>
                    <a:pt x="465389" y="2590184"/>
                    <a:pt x="465647" y="2590087"/>
                  </a:cubicBezTo>
                  <a:cubicBezTo>
                    <a:pt x="465874" y="2589990"/>
                    <a:pt x="466456" y="2589602"/>
                    <a:pt x="466068" y="2590249"/>
                  </a:cubicBezTo>
                  <a:cubicBezTo>
                    <a:pt x="466068" y="2590346"/>
                    <a:pt x="466068" y="2590443"/>
                    <a:pt x="466132" y="2590443"/>
                  </a:cubicBezTo>
                  <a:cubicBezTo>
                    <a:pt x="467038" y="2589990"/>
                    <a:pt x="467038" y="2590928"/>
                    <a:pt x="467620" y="2590831"/>
                  </a:cubicBezTo>
                  <a:cubicBezTo>
                    <a:pt x="467879" y="2590831"/>
                    <a:pt x="467944" y="2591090"/>
                    <a:pt x="468041" y="2591252"/>
                  </a:cubicBezTo>
                  <a:cubicBezTo>
                    <a:pt x="468138" y="2591510"/>
                    <a:pt x="467879" y="2592157"/>
                    <a:pt x="468526" y="2591834"/>
                  </a:cubicBezTo>
                  <a:cubicBezTo>
                    <a:pt x="468364" y="2592416"/>
                    <a:pt x="468946" y="2592157"/>
                    <a:pt x="469043" y="2592481"/>
                  </a:cubicBezTo>
                  <a:cubicBezTo>
                    <a:pt x="469108" y="2592901"/>
                    <a:pt x="469625" y="2592578"/>
                    <a:pt x="469852" y="2592804"/>
                  </a:cubicBezTo>
                  <a:cubicBezTo>
                    <a:pt x="469949" y="2592901"/>
                    <a:pt x="470013" y="2592901"/>
                    <a:pt x="470110" y="2592901"/>
                  </a:cubicBezTo>
                  <a:cubicBezTo>
                    <a:pt x="470919" y="2591996"/>
                    <a:pt x="471113" y="2592578"/>
                    <a:pt x="471339" y="2592804"/>
                  </a:cubicBezTo>
                  <a:cubicBezTo>
                    <a:pt x="471857" y="2593483"/>
                    <a:pt x="471857" y="2593580"/>
                    <a:pt x="472439" y="2593483"/>
                  </a:cubicBezTo>
                  <a:cubicBezTo>
                    <a:pt x="472762" y="2593386"/>
                    <a:pt x="472989" y="2593322"/>
                    <a:pt x="472827" y="2593807"/>
                  </a:cubicBezTo>
                  <a:cubicBezTo>
                    <a:pt x="472827" y="2593904"/>
                    <a:pt x="472989" y="2594065"/>
                    <a:pt x="473086" y="2593968"/>
                  </a:cubicBezTo>
                  <a:cubicBezTo>
                    <a:pt x="473506" y="2593742"/>
                    <a:pt x="473765" y="2593807"/>
                    <a:pt x="473927" y="2594065"/>
                  </a:cubicBezTo>
                  <a:cubicBezTo>
                    <a:pt x="474088" y="2594324"/>
                    <a:pt x="474412" y="2594324"/>
                    <a:pt x="474670" y="2594389"/>
                  </a:cubicBezTo>
                  <a:cubicBezTo>
                    <a:pt x="474897" y="2594486"/>
                    <a:pt x="475156" y="2594550"/>
                    <a:pt x="475414" y="2594647"/>
                  </a:cubicBezTo>
                  <a:cubicBezTo>
                    <a:pt x="478293" y="2597623"/>
                    <a:pt x="481947" y="2600275"/>
                    <a:pt x="485763" y="2600857"/>
                  </a:cubicBezTo>
                  <a:cubicBezTo>
                    <a:pt x="485763" y="2600922"/>
                    <a:pt x="485828" y="2601019"/>
                    <a:pt x="485925" y="2601083"/>
                  </a:cubicBezTo>
                  <a:cubicBezTo>
                    <a:pt x="486087" y="2601180"/>
                    <a:pt x="486184" y="2601342"/>
                    <a:pt x="486346" y="2601439"/>
                  </a:cubicBezTo>
                  <a:cubicBezTo>
                    <a:pt x="486507" y="2601504"/>
                    <a:pt x="486669" y="2601439"/>
                    <a:pt x="486831" y="2601342"/>
                  </a:cubicBezTo>
                  <a:cubicBezTo>
                    <a:pt x="487413" y="2601083"/>
                    <a:pt x="487574" y="2601180"/>
                    <a:pt x="487251" y="2602183"/>
                  </a:cubicBezTo>
                  <a:cubicBezTo>
                    <a:pt x="487154" y="2602345"/>
                    <a:pt x="487316" y="2602603"/>
                    <a:pt x="487413" y="2602830"/>
                  </a:cubicBezTo>
                  <a:cubicBezTo>
                    <a:pt x="487671" y="2602506"/>
                    <a:pt x="487898" y="2602086"/>
                    <a:pt x="488254" y="2601601"/>
                  </a:cubicBezTo>
                  <a:cubicBezTo>
                    <a:pt x="488415" y="2601860"/>
                    <a:pt x="488480" y="2602021"/>
                    <a:pt x="488739" y="2602345"/>
                  </a:cubicBezTo>
                  <a:cubicBezTo>
                    <a:pt x="488997" y="2602086"/>
                    <a:pt x="489321" y="2602183"/>
                    <a:pt x="489644" y="2602183"/>
                  </a:cubicBezTo>
                  <a:cubicBezTo>
                    <a:pt x="490065" y="2602086"/>
                    <a:pt x="490323" y="2602183"/>
                    <a:pt x="490388" y="2602668"/>
                  </a:cubicBezTo>
                  <a:cubicBezTo>
                    <a:pt x="490388" y="2602765"/>
                    <a:pt x="490485" y="2602765"/>
                    <a:pt x="490550" y="2602765"/>
                  </a:cubicBezTo>
                  <a:cubicBezTo>
                    <a:pt x="491229" y="2602409"/>
                    <a:pt x="491552" y="2602862"/>
                    <a:pt x="491973" y="2603153"/>
                  </a:cubicBezTo>
                  <a:cubicBezTo>
                    <a:pt x="492199" y="2603347"/>
                    <a:pt x="492393" y="2603509"/>
                    <a:pt x="492620" y="2603509"/>
                  </a:cubicBezTo>
                  <a:cubicBezTo>
                    <a:pt x="493784" y="2603509"/>
                    <a:pt x="493784" y="2603509"/>
                    <a:pt x="494269" y="2604835"/>
                  </a:cubicBezTo>
                  <a:cubicBezTo>
                    <a:pt x="494366" y="2604997"/>
                    <a:pt x="494528" y="2605061"/>
                    <a:pt x="494528" y="2604997"/>
                  </a:cubicBezTo>
                  <a:cubicBezTo>
                    <a:pt x="495045" y="2604156"/>
                    <a:pt x="495369" y="2604576"/>
                    <a:pt x="495757" y="2604479"/>
                  </a:cubicBezTo>
                  <a:cubicBezTo>
                    <a:pt x="496177" y="2604414"/>
                    <a:pt x="496533" y="2604576"/>
                    <a:pt x="496921" y="2604576"/>
                  </a:cubicBezTo>
                  <a:cubicBezTo>
                    <a:pt x="497180" y="2604576"/>
                    <a:pt x="496921" y="2605482"/>
                    <a:pt x="497438" y="2604997"/>
                  </a:cubicBezTo>
                  <a:cubicBezTo>
                    <a:pt x="497503" y="2605320"/>
                    <a:pt x="497600" y="2605740"/>
                    <a:pt x="497665" y="2606161"/>
                  </a:cubicBezTo>
                  <a:cubicBezTo>
                    <a:pt x="498021" y="2606064"/>
                    <a:pt x="498506" y="2605482"/>
                    <a:pt x="498991" y="2605061"/>
                  </a:cubicBezTo>
                  <a:cubicBezTo>
                    <a:pt x="502904" y="2607713"/>
                    <a:pt x="507270" y="2609460"/>
                    <a:pt x="511765" y="2611141"/>
                  </a:cubicBezTo>
                  <a:cubicBezTo>
                    <a:pt x="515226" y="2612435"/>
                    <a:pt x="518880" y="2612952"/>
                    <a:pt x="522438" y="2613858"/>
                  </a:cubicBezTo>
                  <a:cubicBezTo>
                    <a:pt x="525995" y="2614828"/>
                    <a:pt x="529650" y="2615507"/>
                    <a:pt x="533208" y="2616413"/>
                  </a:cubicBezTo>
                  <a:cubicBezTo>
                    <a:pt x="534922" y="2616898"/>
                    <a:pt x="536668" y="2617416"/>
                    <a:pt x="538414" y="2617901"/>
                  </a:cubicBezTo>
                  <a:cubicBezTo>
                    <a:pt x="538511" y="2618062"/>
                    <a:pt x="538414" y="2618483"/>
                    <a:pt x="538414" y="2618741"/>
                  </a:cubicBezTo>
                  <a:cubicBezTo>
                    <a:pt x="538156" y="2619647"/>
                    <a:pt x="538156" y="2620488"/>
                    <a:pt x="538414" y="2621296"/>
                  </a:cubicBezTo>
                  <a:cubicBezTo>
                    <a:pt x="538576" y="2620876"/>
                    <a:pt x="538738" y="2620488"/>
                    <a:pt x="538997" y="2619970"/>
                  </a:cubicBezTo>
                  <a:cubicBezTo>
                    <a:pt x="538738" y="2619485"/>
                    <a:pt x="538738" y="2618741"/>
                    <a:pt x="538738" y="2617998"/>
                  </a:cubicBezTo>
                  <a:lnTo>
                    <a:pt x="539740" y="2618224"/>
                  </a:lnTo>
                  <a:cubicBezTo>
                    <a:pt x="539643" y="2618418"/>
                    <a:pt x="539643" y="2618580"/>
                    <a:pt x="539579" y="2618644"/>
                  </a:cubicBezTo>
                  <a:cubicBezTo>
                    <a:pt x="539482" y="2618968"/>
                    <a:pt x="539643" y="2619324"/>
                    <a:pt x="539740" y="2619647"/>
                  </a:cubicBezTo>
                  <a:lnTo>
                    <a:pt x="539643" y="2619712"/>
                  </a:lnTo>
                  <a:cubicBezTo>
                    <a:pt x="539643" y="2619712"/>
                    <a:pt x="539579" y="2619809"/>
                    <a:pt x="539482" y="2619906"/>
                  </a:cubicBezTo>
                  <a:cubicBezTo>
                    <a:pt x="539805" y="2620229"/>
                    <a:pt x="540064" y="2620553"/>
                    <a:pt x="540387" y="2620876"/>
                  </a:cubicBezTo>
                  <a:cubicBezTo>
                    <a:pt x="540646" y="2620067"/>
                    <a:pt x="540743" y="2619227"/>
                    <a:pt x="540969" y="2618483"/>
                  </a:cubicBezTo>
                  <a:cubicBezTo>
                    <a:pt x="542716" y="2618741"/>
                    <a:pt x="544365" y="2618806"/>
                    <a:pt x="546112" y="2618644"/>
                  </a:cubicBezTo>
                  <a:cubicBezTo>
                    <a:pt x="550736" y="2620294"/>
                    <a:pt x="556040" y="2621879"/>
                    <a:pt x="560924" y="2619388"/>
                  </a:cubicBezTo>
                  <a:cubicBezTo>
                    <a:pt x="561021" y="2619550"/>
                    <a:pt x="561182" y="2619712"/>
                    <a:pt x="561182" y="2619809"/>
                  </a:cubicBezTo>
                  <a:cubicBezTo>
                    <a:pt x="561603" y="2620650"/>
                    <a:pt x="561926" y="2620294"/>
                    <a:pt x="562250" y="2619712"/>
                  </a:cubicBezTo>
                  <a:cubicBezTo>
                    <a:pt x="562411" y="2619906"/>
                    <a:pt x="562573" y="2620067"/>
                    <a:pt x="562767" y="2620229"/>
                  </a:cubicBezTo>
                  <a:cubicBezTo>
                    <a:pt x="562929" y="2620391"/>
                    <a:pt x="563414" y="2620811"/>
                    <a:pt x="563576" y="2620714"/>
                  </a:cubicBezTo>
                  <a:cubicBezTo>
                    <a:pt x="563737" y="2620650"/>
                    <a:pt x="563996" y="2620488"/>
                    <a:pt x="563996" y="2620488"/>
                  </a:cubicBezTo>
                  <a:cubicBezTo>
                    <a:pt x="564158" y="2620973"/>
                    <a:pt x="564416" y="2620876"/>
                    <a:pt x="564643" y="2621038"/>
                  </a:cubicBezTo>
                  <a:cubicBezTo>
                    <a:pt x="564837" y="2621232"/>
                    <a:pt x="564999" y="2621458"/>
                    <a:pt x="565225" y="2621555"/>
                  </a:cubicBezTo>
                  <a:cubicBezTo>
                    <a:pt x="565484" y="2621717"/>
                    <a:pt x="565484" y="2621620"/>
                    <a:pt x="565742" y="2620811"/>
                  </a:cubicBezTo>
                  <a:cubicBezTo>
                    <a:pt x="565807" y="2620650"/>
                    <a:pt x="565904" y="2620391"/>
                    <a:pt x="565969" y="2620294"/>
                  </a:cubicBezTo>
                  <a:cubicBezTo>
                    <a:pt x="566131" y="2620132"/>
                    <a:pt x="566325" y="2620132"/>
                    <a:pt x="566551" y="2619970"/>
                  </a:cubicBezTo>
                  <a:cubicBezTo>
                    <a:pt x="566810" y="2620811"/>
                    <a:pt x="566810" y="2620876"/>
                    <a:pt x="566810" y="2622364"/>
                  </a:cubicBezTo>
                  <a:cubicBezTo>
                    <a:pt x="567489" y="2622364"/>
                    <a:pt x="567392" y="2621555"/>
                    <a:pt x="567489" y="2620714"/>
                  </a:cubicBezTo>
                  <a:cubicBezTo>
                    <a:pt x="567651" y="2620650"/>
                    <a:pt x="567812" y="2620488"/>
                    <a:pt x="568039" y="2620294"/>
                  </a:cubicBezTo>
                  <a:cubicBezTo>
                    <a:pt x="568394" y="2620650"/>
                    <a:pt x="568459" y="2621879"/>
                    <a:pt x="569138" y="2621555"/>
                  </a:cubicBezTo>
                  <a:cubicBezTo>
                    <a:pt x="569365" y="2620973"/>
                    <a:pt x="569462" y="2620067"/>
                    <a:pt x="570044" y="2619712"/>
                  </a:cubicBezTo>
                  <a:cubicBezTo>
                    <a:pt x="570691" y="2619388"/>
                    <a:pt x="571046" y="2619647"/>
                    <a:pt x="571208" y="2620973"/>
                  </a:cubicBezTo>
                  <a:cubicBezTo>
                    <a:pt x="571208" y="2621135"/>
                    <a:pt x="571208" y="2621296"/>
                    <a:pt x="571208" y="2621879"/>
                  </a:cubicBezTo>
                  <a:cubicBezTo>
                    <a:pt x="571434" y="2621135"/>
                    <a:pt x="571370" y="2620132"/>
                    <a:pt x="571855" y="2620229"/>
                  </a:cubicBezTo>
                  <a:cubicBezTo>
                    <a:pt x="572275" y="2620294"/>
                    <a:pt x="572696" y="2620067"/>
                    <a:pt x="573019" y="2619809"/>
                  </a:cubicBezTo>
                  <a:cubicBezTo>
                    <a:pt x="573181" y="2619647"/>
                    <a:pt x="573440" y="2620553"/>
                    <a:pt x="573698" y="2619906"/>
                  </a:cubicBezTo>
                  <a:cubicBezTo>
                    <a:pt x="573860" y="2619550"/>
                    <a:pt x="574022" y="2619324"/>
                    <a:pt x="574248" y="2619162"/>
                  </a:cubicBezTo>
                  <a:cubicBezTo>
                    <a:pt x="574345" y="2618968"/>
                    <a:pt x="574507" y="2618968"/>
                    <a:pt x="574669" y="2618903"/>
                  </a:cubicBezTo>
                  <a:cubicBezTo>
                    <a:pt x="574830" y="2619227"/>
                    <a:pt x="574992" y="2619647"/>
                    <a:pt x="575186" y="2620067"/>
                  </a:cubicBezTo>
                  <a:cubicBezTo>
                    <a:pt x="575251" y="2619970"/>
                    <a:pt x="575348" y="2619970"/>
                    <a:pt x="575348" y="2619970"/>
                  </a:cubicBezTo>
                  <a:cubicBezTo>
                    <a:pt x="575509" y="2619712"/>
                    <a:pt x="575671" y="2619388"/>
                    <a:pt x="575995" y="2619485"/>
                  </a:cubicBezTo>
                  <a:cubicBezTo>
                    <a:pt x="577159" y="2619647"/>
                    <a:pt x="577256" y="2619550"/>
                    <a:pt x="578064" y="2618644"/>
                  </a:cubicBezTo>
                  <a:cubicBezTo>
                    <a:pt x="578226" y="2618968"/>
                    <a:pt x="578388" y="2619324"/>
                    <a:pt x="578647" y="2619712"/>
                  </a:cubicBezTo>
                  <a:cubicBezTo>
                    <a:pt x="578808" y="2619485"/>
                    <a:pt x="579067" y="2619324"/>
                    <a:pt x="579067" y="2619065"/>
                  </a:cubicBezTo>
                  <a:cubicBezTo>
                    <a:pt x="579132" y="2618644"/>
                    <a:pt x="579132" y="2618580"/>
                    <a:pt x="579390" y="2618580"/>
                  </a:cubicBezTo>
                  <a:cubicBezTo>
                    <a:pt x="579552" y="2618580"/>
                    <a:pt x="579811" y="2618580"/>
                    <a:pt x="579972" y="2618418"/>
                  </a:cubicBezTo>
                  <a:cubicBezTo>
                    <a:pt x="580393" y="2617901"/>
                    <a:pt x="580878" y="2618062"/>
                    <a:pt x="581395" y="2618159"/>
                  </a:cubicBezTo>
                  <a:cubicBezTo>
                    <a:pt x="581622" y="2618224"/>
                    <a:pt x="581881" y="2618580"/>
                    <a:pt x="582139" y="2618418"/>
                  </a:cubicBezTo>
                  <a:cubicBezTo>
                    <a:pt x="582366" y="2618224"/>
                    <a:pt x="582527" y="2618159"/>
                    <a:pt x="582786" y="2618580"/>
                  </a:cubicBezTo>
                  <a:cubicBezTo>
                    <a:pt x="582786" y="2618644"/>
                    <a:pt x="582948" y="2618644"/>
                    <a:pt x="582948" y="2618644"/>
                  </a:cubicBezTo>
                  <a:cubicBezTo>
                    <a:pt x="583207" y="2617480"/>
                    <a:pt x="583950" y="2618224"/>
                    <a:pt x="584436" y="2617836"/>
                  </a:cubicBezTo>
                  <a:cubicBezTo>
                    <a:pt x="584856" y="2617416"/>
                    <a:pt x="585600" y="2617901"/>
                    <a:pt x="586182" y="2617901"/>
                  </a:cubicBezTo>
                  <a:cubicBezTo>
                    <a:pt x="586279" y="2618159"/>
                    <a:pt x="586279" y="2618418"/>
                    <a:pt x="586344" y="2618644"/>
                  </a:cubicBezTo>
                  <a:cubicBezTo>
                    <a:pt x="586667" y="2618159"/>
                    <a:pt x="587185" y="2618580"/>
                    <a:pt x="587508" y="2618418"/>
                  </a:cubicBezTo>
                  <a:cubicBezTo>
                    <a:pt x="587605" y="2618418"/>
                    <a:pt x="587605" y="2618224"/>
                    <a:pt x="587670" y="2618159"/>
                  </a:cubicBezTo>
                  <a:cubicBezTo>
                    <a:pt x="587831" y="2618418"/>
                    <a:pt x="587993" y="2618741"/>
                    <a:pt x="588187" y="2619065"/>
                  </a:cubicBezTo>
                  <a:cubicBezTo>
                    <a:pt x="588252" y="2618968"/>
                    <a:pt x="588349" y="2618806"/>
                    <a:pt x="588510" y="2618741"/>
                  </a:cubicBezTo>
                  <a:cubicBezTo>
                    <a:pt x="588575" y="2618741"/>
                    <a:pt x="588737" y="2618806"/>
                    <a:pt x="588899" y="2618806"/>
                  </a:cubicBezTo>
                  <a:cubicBezTo>
                    <a:pt x="588899" y="2618968"/>
                    <a:pt x="588834" y="2619227"/>
                    <a:pt x="588834" y="2619388"/>
                  </a:cubicBezTo>
                  <a:cubicBezTo>
                    <a:pt x="588737" y="2619550"/>
                    <a:pt x="588672" y="2619712"/>
                    <a:pt x="588510" y="2619906"/>
                  </a:cubicBezTo>
                  <a:cubicBezTo>
                    <a:pt x="588899" y="2620488"/>
                    <a:pt x="589254" y="2620229"/>
                    <a:pt x="589416" y="2619809"/>
                  </a:cubicBezTo>
                  <a:cubicBezTo>
                    <a:pt x="589578" y="2619388"/>
                    <a:pt x="589739" y="2618968"/>
                    <a:pt x="589836" y="2618483"/>
                  </a:cubicBezTo>
                  <a:cubicBezTo>
                    <a:pt x="589998" y="2617739"/>
                    <a:pt x="590160" y="2617480"/>
                    <a:pt x="590645" y="2617901"/>
                  </a:cubicBezTo>
                  <a:cubicBezTo>
                    <a:pt x="590807" y="2618062"/>
                    <a:pt x="591162" y="2617739"/>
                    <a:pt x="591324" y="2617577"/>
                  </a:cubicBezTo>
                  <a:cubicBezTo>
                    <a:pt x="591906" y="2616995"/>
                    <a:pt x="591809" y="2616898"/>
                    <a:pt x="592553" y="2617998"/>
                  </a:cubicBezTo>
                  <a:lnTo>
                    <a:pt x="592974" y="2616672"/>
                  </a:lnTo>
                  <a:cubicBezTo>
                    <a:pt x="593232" y="2617092"/>
                    <a:pt x="593394" y="2617318"/>
                    <a:pt x="593394" y="2617318"/>
                  </a:cubicBezTo>
                  <a:cubicBezTo>
                    <a:pt x="593814" y="2616995"/>
                    <a:pt x="594397" y="2617577"/>
                    <a:pt x="594720" y="2616995"/>
                  </a:cubicBezTo>
                  <a:cubicBezTo>
                    <a:pt x="594946" y="2616510"/>
                    <a:pt x="595205" y="2617577"/>
                    <a:pt x="595367" y="2617157"/>
                  </a:cubicBezTo>
                  <a:cubicBezTo>
                    <a:pt x="595528" y="2616833"/>
                    <a:pt x="595690" y="2616736"/>
                    <a:pt x="595949" y="2616833"/>
                  </a:cubicBezTo>
                  <a:cubicBezTo>
                    <a:pt x="596628" y="2616995"/>
                    <a:pt x="597178" y="2616833"/>
                    <a:pt x="597598" y="2615928"/>
                  </a:cubicBezTo>
                  <a:cubicBezTo>
                    <a:pt x="597857" y="2616510"/>
                    <a:pt x="598116" y="2616898"/>
                    <a:pt x="598342" y="2617416"/>
                  </a:cubicBezTo>
                  <a:cubicBezTo>
                    <a:pt x="598439" y="2617254"/>
                    <a:pt x="598536" y="2617157"/>
                    <a:pt x="598536" y="2616995"/>
                  </a:cubicBezTo>
                  <a:cubicBezTo>
                    <a:pt x="598698" y="2616413"/>
                    <a:pt x="598860" y="2616348"/>
                    <a:pt x="599248" y="2616510"/>
                  </a:cubicBezTo>
                  <a:cubicBezTo>
                    <a:pt x="600186" y="2616995"/>
                    <a:pt x="600606" y="2616833"/>
                    <a:pt x="601512" y="2615993"/>
                  </a:cubicBezTo>
                  <a:lnTo>
                    <a:pt x="601835" y="2615993"/>
                  </a:lnTo>
                  <a:cubicBezTo>
                    <a:pt x="601900" y="2616251"/>
                    <a:pt x="602094" y="2616413"/>
                    <a:pt x="602255" y="2616575"/>
                  </a:cubicBezTo>
                  <a:cubicBezTo>
                    <a:pt x="602417" y="2616736"/>
                    <a:pt x="602676" y="2616833"/>
                    <a:pt x="602902" y="2616898"/>
                  </a:cubicBezTo>
                  <a:cubicBezTo>
                    <a:pt x="602838" y="2616672"/>
                    <a:pt x="602740" y="2616348"/>
                    <a:pt x="602676" y="2616154"/>
                  </a:cubicBezTo>
                  <a:lnTo>
                    <a:pt x="602676" y="2616090"/>
                  </a:lnTo>
                  <a:lnTo>
                    <a:pt x="603905" y="2616154"/>
                  </a:lnTo>
                  <a:cubicBezTo>
                    <a:pt x="603905" y="2616575"/>
                    <a:pt x="603808" y="2616898"/>
                    <a:pt x="603646" y="2617254"/>
                  </a:cubicBezTo>
                  <a:cubicBezTo>
                    <a:pt x="603905" y="2617480"/>
                    <a:pt x="604066" y="2617577"/>
                    <a:pt x="604066" y="2616995"/>
                  </a:cubicBezTo>
                  <a:cubicBezTo>
                    <a:pt x="604066" y="2616672"/>
                    <a:pt x="604163" y="2616413"/>
                    <a:pt x="604163" y="2616090"/>
                  </a:cubicBezTo>
                  <a:cubicBezTo>
                    <a:pt x="605554" y="2616090"/>
                    <a:pt x="606977" y="2615993"/>
                    <a:pt x="608303" y="2615410"/>
                  </a:cubicBezTo>
                  <a:cubicBezTo>
                    <a:pt x="609370" y="2615022"/>
                    <a:pt x="610373" y="2614181"/>
                    <a:pt x="611278" y="2613341"/>
                  </a:cubicBezTo>
                  <a:cubicBezTo>
                    <a:pt x="611602" y="2613438"/>
                    <a:pt x="611925" y="2613341"/>
                    <a:pt x="612249" y="2613341"/>
                  </a:cubicBezTo>
                  <a:lnTo>
                    <a:pt x="612604" y="2613923"/>
                  </a:lnTo>
                  <a:cubicBezTo>
                    <a:pt x="612831" y="2613761"/>
                    <a:pt x="613025" y="2613438"/>
                    <a:pt x="613187" y="2613179"/>
                  </a:cubicBezTo>
                  <a:lnTo>
                    <a:pt x="614092" y="2612952"/>
                  </a:lnTo>
                  <a:lnTo>
                    <a:pt x="614319" y="2613923"/>
                  </a:lnTo>
                  <a:lnTo>
                    <a:pt x="614513" y="2613923"/>
                  </a:lnTo>
                  <a:cubicBezTo>
                    <a:pt x="614416" y="2613599"/>
                    <a:pt x="614319" y="2613276"/>
                    <a:pt x="614254" y="2612952"/>
                  </a:cubicBezTo>
                  <a:lnTo>
                    <a:pt x="619299" y="2611691"/>
                  </a:lnTo>
                  <a:cubicBezTo>
                    <a:pt x="619396" y="2611853"/>
                    <a:pt x="619461" y="2611950"/>
                    <a:pt x="619622" y="2612112"/>
                  </a:cubicBezTo>
                  <a:cubicBezTo>
                    <a:pt x="619622" y="2611950"/>
                    <a:pt x="619622" y="2611788"/>
                    <a:pt x="619558" y="2611626"/>
                  </a:cubicBezTo>
                  <a:lnTo>
                    <a:pt x="621951" y="2611044"/>
                  </a:lnTo>
                  <a:lnTo>
                    <a:pt x="621951" y="2611109"/>
                  </a:lnTo>
                  <a:lnTo>
                    <a:pt x="622016" y="2611044"/>
                  </a:lnTo>
                  <a:cubicBezTo>
                    <a:pt x="622792" y="2610883"/>
                    <a:pt x="623536" y="2610527"/>
                    <a:pt x="624280" y="2610301"/>
                  </a:cubicBezTo>
                  <a:lnTo>
                    <a:pt x="624344" y="2610462"/>
                  </a:lnTo>
                  <a:cubicBezTo>
                    <a:pt x="624506" y="2610624"/>
                    <a:pt x="624603" y="2610301"/>
                    <a:pt x="624668" y="2610139"/>
                  </a:cubicBezTo>
                  <a:lnTo>
                    <a:pt x="624926" y="2610042"/>
                  </a:lnTo>
                  <a:cubicBezTo>
                    <a:pt x="625023" y="2610042"/>
                    <a:pt x="625023" y="2610042"/>
                    <a:pt x="625088" y="2610139"/>
                  </a:cubicBezTo>
                  <a:cubicBezTo>
                    <a:pt x="625185" y="2610203"/>
                    <a:pt x="625250" y="2610203"/>
                    <a:pt x="625347" y="2610139"/>
                  </a:cubicBezTo>
                  <a:lnTo>
                    <a:pt x="625606" y="2609783"/>
                  </a:lnTo>
                  <a:lnTo>
                    <a:pt x="632947" y="2607552"/>
                  </a:lnTo>
                  <a:cubicBezTo>
                    <a:pt x="633044" y="2607552"/>
                    <a:pt x="633044" y="2607552"/>
                    <a:pt x="633141" y="2607649"/>
                  </a:cubicBezTo>
                  <a:cubicBezTo>
                    <a:pt x="633723" y="2608231"/>
                    <a:pt x="633885" y="2608069"/>
                    <a:pt x="633885" y="2607293"/>
                  </a:cubicBezTo>
                  <a:lnTo>
                    <a:pt x="635275" y="2606905"/>
                  </a:lnTo>
                  <a:lnTo>
                    <a:pt x="635534" y="2607487"/>
                  </a:lnTo>
                  <a:cubicBezTo>
                    <a:pt x="635696" y="2607228"/>
                    <a:pt x="635793" y="2606905"/>
                    <a:pt x="635955" y="2606646"/>
                  </a:cubicBezTo>
                  <a:lnTo>
                    <a:pt x="638024" y="2605902"/>
                  </a:lnTo>
                  <a:cubicBezTo>
                    <a:pt x="638348" y="2605902"/>
                    <a:pt x="638671" y="2605740"/>
                    <a:pt x="638995" y="2605579"/>
                  </a:cubicBezTo>
                  <a:lnTo>
                    <a:pt x="639674" y="2605805"/>
                  </a:lnTo>
                  <a:lnTo>
                    <a:pt x="640256" y="2606549"/>
                  </a:lnTo>
                  <a:cubicBezTo>
                    <a:pt x="640321" y="2606549"/>
                    <a:pt x="640418" y="2606549"/>
                    <a:pt x="640418" y="2606484"/>
                  </a:cubicBezTo>
                  <a:cubicBezTo>
                    <a:pt x="640579" y="2605805"/>
                    <a:pt x="640838" y="2605320"/>
                    <a:pt x="641323" y="2605320"/>
                  </a:cubicBezTo>
                  <a:cubicBezTo>
                    <a:pt x="641485" y="2605320"/>
                    <a:pt x="641647" y="2605482"/>
                    <a:pt x="641808" y="2605579"/>
                  </a:cubicBezTo>
                  <a:cubicBezTo>
                    <a:pt x="641808" y="2605417"/>
                    <a:pt x="641905" y="2605223"/>
                    <a:pt x="641905" y="2605061"/>
                  </a:cubicBezTo>
                  <a:lnTo>
                    <a:pt x="642164" y="2604997"/>
                  </a:lnTo>
                  <a:cubicBezTo>
                    <a:pt x="642229" y="2605061"/>
                    <a:pt x="642326" y="2604997"/>
                    <a:pt x="642390" y="2604900"/>
                  </a:cubicBezTo>
                  <a:lnTo>
                    <a:pt x="642714" y="2604835"/>
                  </a:lnTo>
                  <a:cubicBezTo>
                    <a:pt x="643231" y="2605223"/>
                    <a:pt x="643296" y="2604738"/>
                    <a:pt x="643555" y="2604576"/>
                  </a:cubicBezTo>
                  <a:lnTo>
                    <a:pt x="644784" y="2604156"/>
                  </a:lnTo>
                  <a:lnTo>
                    <a:pt x="645883" y="2606549"/>
                  </a:lnTo>
                  <a:lnTo>
                    <a:pt x="645948" y="2606549"/>
                  </a:lnTo>
                  <a:cubicBezTo>
                    <a:pt x="645948" y="2606387"/>
                    <a:pt x="645883" y="2606226"/>
                    <a:pt x="645883" y="2606161"/>
                  </a:cubicBezTo>
                  <a:cubicBezTo>
                    <a:pt x="645883" y="2605320"/>
                    <a:pt x="645883" y="2605223"/>
                    <a:pt x="646465" y="2605482"/>
                  </a:cubicBezTo>
                  <a:cubicBezTo>
                    <a:pt x="647274" y="2605805"/>
                    <a:pt x="647856" y="2605579"/>
                    <a:pt x="648212" y="2604997"/>
                  </a:cubicBezTo>
                  <a:cubicBezTo>
                    <a:pt x="648277" y="2604835"/>
                    <a:pt x="648115" y="2604479"/>
                    <a:pt x="648212" y="2604317"/>
                  </a:cubicBezTo>
                  <a:cubicBezTo>
                    <a:pt x="648277" y="2604156"/>
                    <a:pt x="648535" y="2604317"/>
                    <a:pt x="648535" y="2604156"/>
                  </a:cubicBezTo>
                  <a:cubicBezTo>
                    <a:pt x="648535" y="2603574"/>
                    <a:pt x="649441" y="2604738"/>
                    <a:pt x="649182" y="2603735"/>
                  </a:cubicBezTo>
                  <a:cubicBezTo>
                    <a:pt x="649602" y="2603994"/>
                    <a:pt x="649505" y="2602991"/>
                    <a:pt x="650023" y="2603509"/>
                  </a:cubicBezTo>
                  <a:cubicBezTo>
                    <a:pt x="650443" y="2603088"/>
                    <a:pt x="650928" y="2602765"/>
                    <a:pt x="651252" y="2602248"/>
                  </a:cubicBezTo>
                  <a:cubicBezTo>
                    <a:pt x="651414" y="2602086"/>
                    <a:pt x="651414" y="2601860"/>
                    <a:pt x="651769" y="2602183"/>
                  </a:cubicBezTo>
                  <a:cubicBezTo>
                    <a:pt x="651834" y="2602248"/>
                    <a:pt x="652093" y="2602248"/>
                    <a:pt x="652093" y="2602183"/>
                  </a:cubicBezTo>
                  <a:cubicBezTo>
                    <a:pt x="652254" y="2601342"/>
                    <a:pt x="653063" y="2601762"/>
                    <a:pt x="653580" y="2601342"/>
                  </a:cubicBezTo>
                  <a:cubicBezTo>
                    <a:pt x="653580" y="2601180"/>
                    <a:pt x="653645" y="2601019"/>
                    <a:pt x="653645" y="2600857"/>
                  </a:cubicBezTo>
                  <a:lnTo>
                    <a:pt x="655327" y="2600178"/>
                  </a:lnTo>
                  <a:cubicBezTo>
                    <a:pt x="655392" y="2600275"/>
                    <a:pt x="655489" y="2600339"/>
                    <a:pt x="655553" y="2600437"/>
                  </a:cubicBezTo>
                  <a:cubicBezTo>
                    <a:pt x="655812" y="2600437"/>
                    <a:pt x="655715" y="2600275"/>
                    <a:pt x="655715" y="2600016"/>
                  </a:cubicBezTo>
                  <a:cubicBezTo>
                    <a:pt x="665579" y="2596297"/>
                    <a:pt x="675184" y="2591899"/>
                    <a:pt x="685113" y="2587274"/>
                  </a:cubicBezTo>
                  <a:lnTo>
                    <a:pt x="685210" y="2587371"/>
                  </a:lnTo>
                  <a:cubicBezTo>
                    <a:pt x="685695" y="2587759"/>
                    <a:pt x="686115" y="2588115"/>
                    <a:pt x="686600" y="2588276"/>
                  </a:cubicBezTo>
                  <a:cubicBezTo>
                    <a:pt x="686439" y="2588503"/>
                    <a:pt x="686536" y="2588858"/>
                    <a:pt x="686859" y="2589344"/>
                  </a:cubicBezTo>
                  <a:cubicBezTo>
                    <a:pt x="687441" y="2590087"/>
                    <a:pt x="688023" y="2590573"/>
                    <a:pt x="688767" y="2590831"/>
                  </a:cubicBezTo>
                  <a:cubicBezTo>
                    <a:pt x="688347" y="2589990"/>
                    <a:pt x="688023" y="2589344"/>
                    <a:pt x="687700" y="2588600"/>
                  </a:cubicBezTo>
                  <a:cubicBezTo>
                    <a:pt x="688347" y="2588761"/>
                    <a:pt x="689091" y="2589505"/>
                    <a:pt x="689511" y="2589085"/>
                  </a:cubicBezTo>
                  <a:cubicBezTo>
                    <a:pt x="689996" y="2589602"/>
                    <a:pt x="690675" y="2589926"/>
                    <a:pt x="691161" y="2590508"/>
                  </a:cubicBezTo>
                  <a:cubicBezTo>
                    <a:pt x="691840" y="2591575"/>
                    <a:pt x="692487" y="2592578"/>
                    <a:pt x="692972" y="2593580"/>
                  </a:cubicBezTo>
                  <a:lnTo>
                    <a:pt x="692810" y="2593483"/>
                  </a:lnTo>
                  <a:cubicBezTo>
                    <a:pt x="692810" y="2593645"/>
                    <a:pt x="692810" y="2593807"/>
                    <a:pt x="692907" y="2593904"/>
                  </a:cubicBezTo>
                  <a:cubicBezTo>
                    <a:pt x="692487" y="2594065"/>
                    <a:pt x="692228" y="2594130"/>
                    <a:pt x="692810" y="2594712"/>
                  </a:cubicBezTo>
                  <a:cubicBezTo>
                    <a:pt x="692907" y="2594486"/>
                    <a:pt x="692907" y="2594227"/>
                    <a:pt x="692907" y="2593904"/>
                  </a:cubicBezTo>
                  <a:cubicBezTo>
                    <a:pt x="692907" y="2593904"/>
                    <a:pt x="692972" y="2593904"/>
                    <a:pt x="693069" y="2593807"/>
                  </a:cubicBezTo>
                  <a:cubicBezTo>
                    <a:pt x="693392" y="2594486"/>
                    <a:pt x="693748" y="2595133"/>
                    <a:pt x="693974" y="2595715"/>
                  </a:cubicBezTo>
                  <a:cubicBezTo>
                    <a:pt x="693554" y="2596135"/>
                    <a:pt x="693166" y="2596459"/>
                    <a:pt x="692745" y="2596782"/>
                  </a:cubicBezTo>
                  <a:lnTo>
                    <a:pt x="692390" y="2596717"/>
                  </a:lnTo>
                  <a:cubicBezTo>
                    <a:pt x="692390" y="2596782"/>
                    <a:pt x="692390" y="2596944"/>
                    <a:pt x="692390" y="2597041"/>
                  </a:cubicBezTo>
                  <a:lnTo>
                    <a:pt x="692001" y="2597364"/>
                  </a:lnTo>
                  <a:cubicBezTo>
                    <a:pt x="690902" y="2596620"/>
                    <a:pt x="690675" y="2596717"/>
                    <a:pt x="690999" y="2597720"/>
                  </a:cubicBezTo>
                  <a:cubicBezTo>
                    <a:pt x="690514" y="2597526"/>
                    <a:pt x="690093" y="2597461"/>
                    <a:pt x="689511" y="2597299"/>
                  </a:cubicBezTo>
                  <a:cubicBezTo>
                    <a:pt x="689414" y="2597526"/>
                    <a:pt x="689414" y="2597882"/>
                    <a:pt x="689252" y="2598108"/>
                  </a:cubicBezTo>
                  <a:cubicBezTo>
                    <a:pt x="689026" y="2598528"/>
                    <a:pt x="688444" y="2598108"/>
                    <a:pt x="687926" y="2598043"/>
                  </a:cubicBezTo>
                  <a:cubicBezTo>
                    <a:pt x="687765" y="2597526"/>
                    <a:pt x="687603" y="2597041"/>
                    <a:pt x="687021" y="2597041"/>
                  </a:cubicBezTo>
                  <a:cubicBezTo>
                    <a:pt x="686956" y="2597461"/>
                    <a:pt x="686859" y="2597882"/>
                    <a:pt x="686762" y="2598270"/>
                  </a:cubicBezTo>
                  <a:cubicBezTo>
                    <a:pt x="686762" y="2598367"/>
                    <a:pt x="687021" y="2598690"/>
                    <a:pt x="687280" y="2599111"/>
                  </a:cubicBezTo>
                  <a:cubicBezTo>
                    <a:pt x="686374" y="2598625"/>
                    <a:pt x="685954" y="2599854"/>
                    <a:pt x="684789" y="2597720"/>
                  </a:cubicBezTo>
                  <a:cubicBezTo>
                    <a:pt x="684951" y="2598367"/>
                    <a:pt x="685048" y="2598690"/>
                    <a:pt x="685048" y="2598949"/>
                  </a:cubicBezTo>
                  <a:cubicBezTo>
                    <a:pt x="685048" y="2599272"/>
                    <a:pt x="684886" y="2599434"/>
                    <a:pt x="684789" y="2599693"/>
                  </a:cubicBezTo>
                  <a:cubicBezTo>
                    <a:pt x="684207" y="2599369"/>
                    <a:pt x="683625" y="2598949"/>
                    <a:pt x="682881" y="2598528"/>
                  </a:cubicBezTo>
                  <a:cubicBezTo>
                    <a:pt x="682978" y="2599111"/>
                    <a:pt x="682978" y="2599434"/>
                    <a:pt x="683140" y="2599693"/>
                  </a:cubicBezTo>
                  <a:cubicBezTo>
                    <a:pt x="683560" y="2600275"/>
                    <a:pt x="683625" y="2600695"/>
                    <a:pt x="683625" y="2601083"/>
                  </a:cubicBezTo>
                  <a:lnTo>
                    <a:pt x="683302" y="2601439"/>
                  </a:lnTo>
                  <a:lnTo>
                    <a:pt x="681814" y="2600178"/>
                  </a:lnTo>
                  <a:cubicBezTo>
                    <a:pt x="682234" y="2600695"/>
                    <a:pt x="682461" y="2601439"/>
                    <a:pt x="682881" y="2601924"/>
                  </a:cubicBezTo>
                  <a:cubicBezTo>
                    <a:pt x="682623" y="2602248"/>
                    <a:pt x="682396" y="2602668"/>
                    <a:pt x="682137" y="2603250"/>
                  </a:cubicBezTo>
                  <a:cubicBezTo>
                    <a:pt x="681879" y="2603153"/>
                    <a:pt x="681652" y="2603347"/>
                    <a:pt x="681652" y="2603832"/>
                  </a:cubicBezTo>
                  <a:cubicBezTo>
                    <a:pt x="681652" y="2603929"/>
                    <a:pt x="681652" y="2604091"/>
                    <a:pt x="681555" y="2604156"/>
                  </a:cubicBezTo>
                  <a:lnTo>
                    <a:pt x="677092" y="2606743"/>
                  </a:lnTo>
                  <a:cubicBezTo>
                    <a:pt x="676995" y="2606646"/>
                    <a:pt x="676834" y="2606646"/>
                    <a:pt x="676769" y="2606549"/>
                  </a:cubicBezTo>
                  <a:cubicBezTo>
                    <a:pt x="676834" y="2606646"/>
                    <a:pt x="676834" y="2606808"/>
                    <a:pt x="676834" y="2606905"/>
                  </a:cubicBezTo>
                  <a:lnTo>
                    <a:pt x="675119" y="2607875"/>
                  </a:lnTo>
                  <a:cubicBezTo>
                    <a:pt x="674602" y="2608134"/>
                    <a:pt x="674020" y="2608295"/>
                    <a:pt x="673535" y="2608554"/>
                  </a:cubicBezTo>
                  <a:lnTo>
                    <a:pt x="673438" y="2608457"/>
                  </a:lnTo>
                  <a:cubicBezTo>
                    <a:pt x="673373" y="2608392"/>
                    <a:pt x="673276" y="2608457"/>
                    <a:pt x="673114" y="2608554"/>
                  </a:cubicBezTo>
                  <a:lnTo>
                    <a:pt x="673211" y="2608716"/>
                  </a:lnTo>
                  <a:cubicBezTo>
                    <a:pt x="671627" y="2609460"/>
                    <a:pt x="670139" y="2610365"/>
                    <a:pt x="668716" y="2611368"/>
                  </a:cubicBezTo>
                  <a:cubicBezTo>
                    <a:pt x="666064" y="2612532"/>
                    <a:pt x="663347" y="2613502"/>
                    <a:pt x="660534" y="2614343"/>
                  </a:cubicBezTo>
                  <a:cubicBezTo>
                    <a:pt x="659369" y="2614084"/>
                    <a:pt x="658205" y="2614084"/>
                    <a:pt x="657138" y="2614667"/>
                  </a:cubicBezTo>
                  <a:cubicBezTo>
                    <a:pt x="653742" y="2616575"/>
                    <a:pt x="650023" y="2617577"/>
                    <a:pt x="646627" y="2619324"/>
                  </a:cubicBezTo>
                  <a:cubicBezTo>
                    <a:pt x="643231" y="2620973"/>
                    <a:pt x="639933" y="2622881"/>
                    <a:pt x="636698" y="2625533"/>
                  </a:cubicBezTo>
                  <a:cubicBezTo>
                    <a:pt x="636601" y="2625598"/>
                    <a:pt x="636504" y="2625695"/>
                    <a:pt x="636440" y="2625856"/>
                  </a:cubicBezTo>
                  <a:cubicBezTo>
                    <a:pt x="636278" y="2625695"/>
                    <a:pt x="636116" y="2625533"/>
                    <a:pt x="635955" y="2625371"/>
                  </a:cubicBezTo>
                  <a:cubicBezTo>
                    <a:pt x="636019" y="2625598"/>
                    <a:pt x="636019" y="2625856"/>
                    <a:pt x="636116" y="2626115"/>
                  </a:cubicBezTo>
                  <a:lnTo>
                    <a:pt x="635599" y="2626180"/>
                  </a:lnTo>
                  <a:lnTo>
                    <a:pt x="635372" y="2625921"/>
                  </a:lnTo>
                  <a:cubicBezTo>
                    <a:pt x="635275" y="2626115"/>
                    <a:pt x="635275" y="2626180"/>
                    <a:pt x="635211" y="2626277"/>
                  </a:cubicBezTo>
                  <a:cubicBezTo>
                    <a:pt x="634370" y="2626342"/>
                    <a:pt x="633529" y="2626439"/>
                    <a:pt x="632785" y="2626503"/>
                  </a:cubicBezTo>
                  <a:lnTo>
                    <a:pt x="632721" y="2626180"/>
                  </a:lnTo>
                  <a:cubicBezTo>
                    <a:pt x="632559" y="2626115"/>
                    <a:pt x="632365" y="2626115"/>
                    <a:pt x="632203" y="2626018"/>
                  </a:cubicBezTo>
                  <a:cubicBezTo>
                    <a:pt x="632138" y="2625921"/>
                    <a:pt x="632041" y="2625856"/>
                    <a:pt x="631977" y="2625759"/>
                  </a:cubicBezTo>
                  <a:cubicBezTo>
                    <a:pt x="631880" y="2625921"/>
                    <a:pt x="631815" y="2626180"/>
                    <a:pt x="631718" y="2626342"/>
                  </a:cubicBezTo>
                  <a:lnTo>
                    <a:pt x="631880" y="2626697"/>
                  </a:lnTo>
                  <a:cubicBezTo>
                    <a:pt x="631298" y="2626762"/>
                    <a:pt x="630651" y="2626924"/>
                    <a:pt x="630069" y="2627021"/>
                  </a:cubicBezTo>
                  <a:lnTo>
                    <a:pt x="629907" y="2626762"/>
                  </a:lnTo>
                  <a:cubicBezTo>
                    <a:pt x="629648" y="2626503"/>
                    <a:pt x="629648" y="2626439"/>
                    <a:pt x="629163" y="2626600"/>
                  </a:cubicBezTo>
                  <a:cubicBezTo>
                    <a:pt x="629228" y="2626859"/>
                    <a:pt x="629325" y="2627021"/>
                    <a:pt x="629325" y="2627182"/>
                  </a:cubicBezTo>
                  <a:cubicBezTo>
                    <a:pt x="628581" y="2627344"/>
                    <a:pt x="627902" y="2627603"/>
                    <a:pt x="627255" y="2627765"/>
                  </a:cubicBezTo>
                  <a:cubicBezTo>
                    <a:pt x="627158" y="2627603"/>
                    <a:pt x="627093" y="2627441"/>
                    <a:pt x="626996" y="2627247"/>
                  </a:cubicBezTo>
                  <a:cubicBezTo>
                    <a:pt x="626996" y="2627441"/>
                    <a:pt x="627093" y="2627603"/>
                    <a:pt x="627093" y="2627829"/>
                  </a:cubicBezTo>
                  <a:cubicBezTo>
                    <a:pt x="625185" y="2628347"/>
                    <a:pt x="623439" y="2629091"/>
                    <a:pt x="621854" y="2630255"/>
                  </a:cubicBezTo>
                  <a:lnTo>
                    <a:pt x="614674" y="2631969"/>
                  </a:lnTo>
                  <a:lnTo>
                    <a:pt x="614674" y="2631904"/>
                  </a:lnTo>
                  <a:cubicBezTo>
                    <a:pt x="614254" y="2631904"/>
                    <a:pt x="613930" y="2631840"/>
                    <a:pt x="613575" y="2631969"/>
                  </a:cubicBezTo>
                  <a:cubicBezTo>
                    <a:pt x="613413" y="2632066"/>
                    <a:pt x="613348" y="2632131"/>
                    <a:pt x="613251" y="2632325"/>
                  </a:cubicBezTo>
                  <a:lnTo>
                    <a:pt x="612766" y="2632389"/>
                  </a:lnTo>
                  <a:cubicBezTo>
                    <a:pt x="612669" y="2632325"/>
                    <a:pt x="612604" y="2632325"/>
                    <a:pt x="612507" y="2632486"/>
                  </a:cubicBezTo>
                  <a:lnTo>
                    <a:pt x="609112" y="2633133"/>
                  </a:lnTo>
                  <a:cubicBezTo>
                    <a:pt x="609047" y="2632648"/>
                    <a:pt x="609047" y="2632066"/>
                    <a:pt x="608885" y="2631646"/>
                  </a:cubicBezTo>
                  <a:cubicBezTo>
                    <a:pt x="608691" y="2631969"/>
                    <a:pt x="608530" y="2632228"/>
                    <a:pt x="608465" y="2632389"/>
                  </a:cubicBezTo>
                  <a:cubicBezTo>
                    <a:pt x="608627" y="2632648"/>
                    <a:pt x="608788" y="2632907"/>
                    <a:pt x="609047" y="2633133"/>
                  </a:cubicBezTo>
                  <a:lnTo>
                    <a:pt x="601512" y="2634718"/>
                  </a:lnTo>
                  <a:cubicBezTo>
                    <a:pt x="601512" y="2634394"/>
                    <a:pt x="601415" y="2634136"/>
                    <a:pt x="601415" y="2633715"/>
                  </a:cubicBezTo>
                  <a:cubicBezTo>
                    <a:pt x="601317" y="2634136"/>
                    <a:pt x="601317" y="2634459"/>
                    <a:pt x="601253" y="2634783"/>
                  </a:cubicBezTo>
                  <a:cubicBezTo>
                    <a:pt x="598536" y="2635526"/>
                    <a:pt x="595787" y="2635882"/>
                    <a:pt x="593038" y="2636529"/>
                  </a:cubicBezTo>
                  <a:cubicBezTo>
                    <a:pt x="592877" y="2636270"/>
                    <a:pt x="592812" y="2636044"/>
                    <a:pt x="592650" y="2635720"/>
                  </a:cubicBezTo>
                  <a:cubicBezTo>
                    <a:pt x="592650" y="2636044"/>
                    <a:pt x="592650" y="2636270"/>
                    <a:pt x="592715" y="2636529"/>
                  </a:cubicBezTo>
                  <a:lnTo>
                    <a:pt x="592715" y="2636626"/>
                  </a:lnTo>
                  <a:lnTo>
                    <a:pt x="591486" y="2636949"/>
                  </a:lnTo>
                  <a:lnTo>
                    <a:pt x="591389" y="2637046"/>
                  </a:lnTo>
                  <a:lnTo>
                    <a:pt x="590807" y="2637208"/>
                  </a:lnTo>
                  <a:cubicBezTo>
                    <a:pt x="590580" y="2637046"/>
                    <a:pt x="590419" y="2636788"/>
                    <a:pt x="590160" y="2636788"/>
                  </a:cubicBezTo>
                  <a:cubicBezTo>
                    <a:pt x="589675" y="2636691"/>
                    <a:pt x="589157" y="2636464"/>
                    <a:pt x="588672" y="2636303"/>
                  </a:cubicBezTo>
                  <a:lnTo>
                    <a:pt x="588737" y="2636303"/>
                  </a:lnTo>
                  <a:cubicBezTo>
                    <a:pt x="588737" y="2636206"/>
                    <a:pt x="588737" y="2636044"/>
                    <a:pt x="588672" y="2635979"/>
                  </a:cubicBezTo>
                  <a:cubicBezTo>
                    <a:pt x="588672" y="2635979"/>
                    <a:pt x="588575" y="2635979"/>
                    <a:pt x="588510" y="2636044"/>
                  </a:cubicBezTo>
                  <a:cubicBezTo>
                    <a:pt x="588510" y="2636109"/>
                    <a:pt x="588575" y="2636206"/>
                    <a:pt x="588672" y="2636303"/>
                  </a:cubicBezTo>
                  <a:cubicBezTo>
                    <a:pt x="588834" y="2636529"/>
                    <a:pt x="588899" y="2636852"/>
                    <a:pt x="589093" y="2637273"/>
                  </a:cubicBezTo>
                  <a:cubicBezTo>
                    <a:pt x="588834" y="2637273"/>
                    <a:pt x="588672" y="2637693"/>
                    <a:pt x="588413" y="2637790"/>
                  </a:cubicBezTo>
                  <a:lnTo>
                    <a:pt x="588349" y="2637790"/>
                  </a:lnTo>
                  <a:cubicBezTo>
                    <a:pt x="588187" y="2637790"/>
                    <a:pt x="588090" y="2637693"/>
                    <a:pt x="587831" y="2637370"/>
                  </a:cubicBezTo>
                  <a:cubicBezTo>
                    <a:pt x="587767" y="2637273"/>
                    <a:pt x="587605" y="2637273"/>
                    <a:pt x="587508" y="2637370"/>
                  </a:cubicBezTo>
                  <a:cubicBezTo>
                    <a:pt x="587411" y="2637370"/>
                    <a:pt x="587411" y="2637435"/>
                    <a:pt x="587346" y="2637435"/>
                  </a:cubicBezTo>
                  <a:cubicBezTo>
                    <a:pt x="587411" y="2637435"/>
                    <a:pt x="587508" y="2637693"/>
                    <a:pt x="587605" y="2637952"/>
                  </a:cubicBezTo>
                  <a:lnTo>
                    <a:pt x="587508" y="2638017"/>
                  </a:lnTo>
                  <a:lnTo>
                    <a:pt x="587185" y="2638114"/>
                  </a:lnTo>
                  <a:cubicBezTo>
                    <a:pt x="587087" y="2638017"/>
                    <a:pt x="587087" y="2637855"/>
                    <a:pt x="587087" y="2637855"/>
                  </a:cubicBezTo>
                  <a:cubicBezTo>
                    <a:pt x="587185" y="2637790"/>
                    <a:pt x="587249" y="2637596"/>
                    <a:pt x="587249" y="2637596"/>
                  </a:cubicBezTo>
                  <a:cubicBezTo>
                    <a:pt x="587023" y="2637855"/>
                    <a:pt x="586764" y="2638178"/>
                    <a:pt x="586505" y="2637952"/>
                  </a:cubicBezTo>
                  <a:cubicBezTo>
                    <a:pt x="586117" y="2637532"/>
                    <a:pt x="585859" y="2637855"/>
                    <a:pt x="585600" y="2638114"/>
                  </a:cubicBezTo>
                  <a:cubicBezTo>
                    <a:pt x="585115" y="2638534"/>
                    <a:pt x="585179" y="2637273"/>
                    <a:pt x="584759" y="2637208"/>
                  </a:cubicBezTo>
                  <a:cubicBezTo>
                    <a:pt x="584533" y="2637693"/>
                    <a:pt x="584436" y="2638534"/>
                    <a:pt x="583853" y="2638696"/>
                  </a:cubicBezTo>
                  <a:cubicBezTo>
                    <a:pt x="583789" y="2638437"/>
                    <a:pt x="583692" y="2638178"/>
                    <a:pt x="583627" y="2637855"/>
                  </a:cubicBezTo>
                  <a:lnTo>
                    <a:pt x="582527" y="2638858"/>
                  </a:lnTo>
                  <a:cubicBezTo>
                    <a:pt x="582366" y="2638696"/>
                    <a:pt x="582204" y="2638534"/>
                    <a:pt x="582042" y="2638340"/>
                  </a:cubicBezTo>
                  <a:cubicBezTo>
                    <a:pt x="581719" y="2638114"/>
                    <a:pt x="581784" y="2639504"/>
                    <a:pt x="581201" y="2638696"/>
                  </a:cubicBezTo>
                  <a:cubicBezTo>
                    <a:pt x="581040" y="2638340"/>
                    <a:pt x="580619" y="2638534"/>
                    <a:pt x="580296" y="2638437"/>
                  </a:cubicBezTo>
                  <a:cubicBezTo>
                    <a:pt x="580231" y="2638437"/>
                    <a:pt x="580070" y="2638437"/>
                    <a:pt x="579972" y="2638437"/>
                  </a:cubicBezTo>
                  <a:cubicBezTo>
                    <a:pt x="579972" y="2638696"/>
                    <a:pt x="579908" y="2638858"/>
                    <a:pt x="579908" y="2639116"/>
                  </a:cubicBezTo>
                  <a:cubicBezTo>
                    <a:pt x="579229" y="2639019"/>
                    <a:pt x="578549" y="2638858"/>
                    <a:pt x="577903" y="2638761"/>
                  </a:cubicBezTo>
                  <a:cubicBezTo>
                    <a:pt x="577838" y="2638437"/>
                    <a:pt x="577644" y="2638017"/>
                    <a:pt x="577482" y="2637532"/>
                  </a:cubicBezTo>
                  <a:cubicBezTo>
                    <a:pt x="577321" y="2637952"/>
                    <a:pt x="577159" y="2638275"/>
                    <a:pt x="576997" y="2638696"/>
                  </a:cubicBezTo>
                  <a:cubicBezTo>
                    <a:pt x="576738" y="2638340"/>
                    <a:pt x="576577" y="2638017"/>
                    <a:pt x="576318" y="2637532"/>
                  </a:cubicBezTo>
                  <a:cubicBezTo>
                    <a:pt x="576253" y="2637855"/>
                    <a:pt x="576156" y="2638114"/>
                    <a:pt x="576092" y="2638340"/>
                  </a:cubicBezTo>
                  <a:cubicBezTo>
                    <a:pt x="575671" y="2638437"/>
                    <a:pt x="575251" y="2638599"/>
                    <a:pt x="574830" y="2638696"/>
                  </a:cubicBezTo>
                  <a:cubicBezTo>
                    <a:pt x="574604" y="2638696"/>
                    <a:pt x="574345" y="2638599"/>
                    <a:pt x="574410" y="2639181"/>
                  </a:cubicBezTo>
                  <a:lnTo>
                    <a:pt x="574183" y="2639181"/>
                  </a:lnTo>
                  <a:cubicBezTo>
                    <a:pt x="574086" y="2638114"/>
                    <a:pt x="573763" y="2638534"/>
                    <a:pt x="573440" y="2638761"/>
                  </a:cubicBezTo>
                  <a:lnTo>
                    <a:pt x="573019" y="2639116"/>
                  </a:lnTo>
                  <a:cubicBezTo>
                    <a:pt x="572275" y="2639019"/>
                    <a:pt x="571629" y="2639019"/>
                    <a:pt x="570852" y="2638922"/>
                  </a:cubicBezTo>
                  <a:cubicBezTo>
                    <a:pt x="568394" y="2639019"/>
                    <a:pt x="565904" y="2638696"/>
                    <a:pt x="563349" y="2638696"/>
                  </a:cubicBezTo>
                  <a:cubicBezTo>
                    <a:pt x="563252" y="2638275"/>
                    <a:pt x="562832" y="2638340"/>
                    <a:pt x="562832" y="2637790"/>
                  </a:cubicBezTo>
                  <a:cubicBezTo>
                    <a:pt x="562767" y="2638114"/>
                    <a:pt x="562573" y="2638437"/>
                    <a:pt x="562508" y="2638696"/>
                  </a:cubicBezTo>
                  <a:lnTo>
                    <a:pt x="561829" y="2638696"/>
                  </a:lnTo>
                  <a:lnTo>
                    <a:pt x="561765" y="2638437"/>
                  </a:lnTo>
                  <a:lnTo>
                    <a:pt x="561668" y="2638696"/>
                  </a:lnTo>
                  <a:lnTo>
                    <a:pt x="561506" y="2638696"/>
                  </a:lnTo>
                  <a:lnTo>
                    <a:pt x="559921" y="2638340"/>
                  </a:lnTo>
                  <a:cubicBezTo>
                    <a:pt x="559759" y="2637273"/>
                    <a:pt x="558951" y="2637273"/>
                    <a:pt x="558627" y="2635947"/>
                  </a:cubicBezTo>
                  <a:cubicBezTo>
                    <a:pt x="558627" y="2636949"/>
                    <a:pt x="558627" y="2637435"/>
                    <a:pt x="558627" y="2638114"/>
                  </a:cubicBezTo>
                  <a:lnTo>
                    <a:pt x="558530" y="2638114"/>
                  </a:lnTo>
                  <a:cubicBezTo>
                    <a:pt x="558207" y="2637532"/>
                    <a:pt x="557851" y="2637111"/>
                    <a:pt x="557625" y="2636691"/>
                  </a:cubicBezTo>
                  <a:lnTo>
                    <a:pt x="557528" y="2636788"/>
                  </a:lnTo>
                  <a:cubicBezTo>
                    <a:pt x="557463" y="2637855"/>
                    <a:pt x="556881" y="2636949"/>
                    <a:pt x="556622" y="2637532"/>
                  </a:cubicBezTo>
                  <a:cubicBezTo>
                    <a:pt x="556622" y="2637532"/>
                    <a:pt x="556558" y="2637435"/>
                    <a:pt x="556461" y="2637435"/>
                  </a:cubicBezTo>
                  <a:cubicBezTo>
                    <a:pt x="555878" y="2636044"/>
                    <a:pt x="555458" y="2635623"/>
                    <a:pt x="554973" y="2635300"/>
                  </a:cubicBezTo>
                  <a:close/>
                  <a:moveTo>
                    <a:pt x="440874" y="2591252"/>
                  </a:moveTo>
                  <a:cubicBezTo>
                    <a:pt x="440454" y="2590831"/>
                    <a:pt x="440292" y="2590993"/>
                    <a:pt x="440292" y="2591252"/>
                  </a:cubicBezTo>
                  <a:lnTo>
                    <a:pt x="441230" y="2592157"/>
                  </a:lnTo>
                  <a:lnTo>
                    <a:pt x="441456" y="2592157"/>
                  </a:lnTo>
                  <a:cubicBezTo>
                    <a:pt x="441295" y="2591834"/>
                    <a:pt x="441230" y="2591510"/>
                    <a:pt x="440874" y="2591252"/>
                  </a:cubicBezTo>
                  <a:close/>
                  <a:moveTo>
                    <a:pt x="351646" y="2632228"/>
                  </a:moveTo>
                  <a:cubicBezTo>
                    <a:pt x="351549" y="2631743"/>
                    <a:pt x="351549" y="2631225"/>
                    <a:pt x="351387" y="2630481"/>
                  </a:cubicBezTo>
                  <a:cubicBezTo>
                    <a:pt x="351063" y="2631743"/>
                    <a:pt x="351063" y="2631969"/>
                    <a:pt x="351646" y="2632228"/>
                  </a:cubicBezTo>
                  <a:close/>
                  <a:moveTo>
                    <a:pt x="323250" y="2636788"/>
                  </a:moveTo>
                  <a:cubicBezTo>
                    <a:pt x="323056" y="2637046"/>
                    <a:pt x="322992" y="2637208"/>
                    <a:pt x="322830" y="2637532"/>
                  </a:cubicBezTo>
                  <a:cubicBezTo>
                    <a:pt x="323315" y="2637596"/>
                    <a:pt x="323477" y="2637532"/>
                    <a:pt x="323250" y="2636788"/>
                  </a:cubicBezTo>
                  <a:close/>
                  <a:moveTo>
                    <a:pt x="449833" y="2582811"/>
                  </a:moveTo>
                  <a:cubicBezTo>
                    <a:pt x="449315" y="2582811"/>
                    <a:pt x="448830" y="2582875"/>
                    <a:pt x="448248" y="2582875"/>
                  </a:cubicBezTo>
                  <a:cubicBezTo>
                    <a:pt x="448248" y="2583134"/>
                    <a:pt x="448345" y="2583458"/>
                    <a:pt x="448248" y="2583716"/>
                  </a:cubicBezTo>
                  <a:cubicBezTo>
                    <a:pt x="448086" y="2584201"/>
                    <a:pt x="447439" y="2584040"/>
                    <a:pt x="446922" y="2584040"/>
                  </a:cubicBezTo>
                  <a:cubicBezTo>
                    <a:pt x="446599" y="2583619"/>
                    <a:pt x="446340" y="2583231"/>
                    <a:pt x="445693" y="2583393"/>
                  </a:cubicBezTo>
                  <a:cubicBezTo>
                    <a:pt x="445693" y="2583781"/>
                    <a:pt x="445693" y="2584201"/>
                    <a:pt x="445855" y="2584719"/>
                  </a:cubicBezTo>
                  <a:cubicBezTo>
                    <a:pt x="445855" y="2584784"/>
                    <a:pt x="446178" y="2585042"/>
                    <a:pt x="446599" y="2585366"/>
                  </a:cubicBezTo>
                  <a:cubicBezTo>
                    <a:pt x="445596" y="2585204"/>
                    <a:pt x="445434" y="2586530"/>
                    <a:pt x="443785" y="2584784"/>
                  </a:cubicBezTo>
                  <a:cubicBezTo>
                    <a:pt x="444108" y="2585366"/>
                    <a:pt x="444270" y="2585689"/>
                    <a:pt x="444367" y="2585948"/>
                  </a:cubicBezTo>
                  <a:cubicBezTo>
                    <a:pt x="444432" y="2586271"/>
                    <a:pt x="444367" y="2586530"/>
                    <a:pt x="444270" y="2586692"/>
                  </a:cubicBezTo>
                  <a:cubicBezTo>
                    <a:pt x="443623" y="2586530"/>
                    <a:pt x="442944" y="2586368"/>
                    <a:pt x="442135" y="2586109"/>
                  </a:cubicBezTo>
                  <a:cubicBezTo>
                    <a:pt x="442362" y="2586692"/>
                    <a:pt x="442459" y="2587015"/>
                    <a:pt x="442621" y="2587177"/>
                  </a:cubicBezTo>
                  <a:cubicBezTo>
                    <a:pt x="443106" y="2587597"/>
                    <a:pt x="443364" y="2588018"/>
                    <a:pt x="443461" y="2588438"/>
                  </a:cubicBezTo>
                  <a:lnTo>
                    <a:pt x="443203" y="2588858"/>
                  </a:lnTo>
                  <a:lnTo>
                    <a:pt x="441392" y="2588115"/>
                  </a:lnTo>
                  <a:cubicBezTo>
                    <a:pt x="441941" y="2588438"/>
                    <a:pt x="442362" y="2589085"/>
                    <a:pt x="442879" y="2589505"/>
                  </a:cubicBezTo>
                  <a:cubicBezTo>
                    <a:pt x="442718" y="2589926"/>
                    <a:pt x="442524" y="2590411"/>
                    <a:pt x="442459" y="2590993"/>
                  </a:cubicBezTo>
                  <a:cubicBezTo>
                    <a:pt x="442135" y="2590993"/>
                    <a:pt x="442038" y="2591252"/>
                    <a:pt x="442135" y="2591672"/>
                  </a:cubicBezTo>
                  <a:cubicBezTo>
                    <a:pt x="442135" y="2591737"/>
                    <a:pt x="442135" y="2591899"/>
                    <a:pt x="442135" y="2591996"/>
                  </a:cubicBezTo>
                  <a:lnTo>
                    <a:pt x="438319" y="2595973"/>
                  </a:lnTo>
                  <a:cubicBezTo>
                    <a:pt x="438158" y="2595973"/>
                    <a:pt x="438061" y="2595973"/>
                    <a:pt x="437899" y="2595973"/>
                  </a:cubicBezTo>
                  <a:cubicBezTo>
                    <a:pt x="437996" y="2596038"/>
                    <a:pt x="437996" y="2596135"/>
                    <a:pt x="438061" y="2596200"/>
                  </a:cubicBezTo>
                  <a:lnTo>
                    <a:pt x="436573" y="2597720"/>
                  </a:lnTo>
                  <a:cubicBezTo>
                    <a:pt x="436088" y="2598043"/>
                    <a:pt x="435570" y="2598464"/>
                    <a:pt x="435182" y="2598787"/>
                  </a:cubicBezTo>
                  <a:lnTo>
                    <a:pt x="435085" y="2598690"/>
                  </a:lnTo>
                  <a:cubicBezTo>
                    <a:pt x="435020" y="2598690"/>
                    <a:pt x="434923" y="2598787"/>
                    <a:pt x="434762" y="2598852"/>
                  </a:cubicBezTo>
                  <a:lnTo>
                    <a:pt x="434923" y="2599014"/>
                  </a:lnTo>
                  <a:cubicBezTo>
                    <a:pt x="433436" y="2600113"/>
                    <a:pt x="432174" y="2601439"/>
                    <a:pt x="430881" y="2602668"/>
                  </a:cubicBezTo>
                  <a:cubicBezTo>
                    <a:pt x="428455" y="2604479"/>
                    <a:pt x="425900" y="2606161"/>
                    <a:pt x="423151" y="2607552"/>
                  </a:cubicBezTo>
                  <a:cubicBezTo>
                    <a:pt x="421922" y="2607552"/>
                    <a:pt x="420758" y="2607713"/>
                    <a:pt x="419756" y="2608457"/>
                  </a:cubicBezTo>
                  <a:cubicBezTo>
                    <a:pt x="413158" y="2613276"/>
                    <a:pt x="406205" y="2616413"/>
                    <a:pt x="400383" y="2622719"/>
                  </a:cubicBezTo>
                  <a:cubicBezTo>
                    <a:pt x="400319" y="2622784"/>
                    <a:pt x="400222" y="2622946"/>
                    <a:pt x="400157" y="2623043"/>
                  </a:cubicBezTo>
                  <a:cubicBezTo>
                    <a:pt x="399995" y="2622881"/>
                    <a:pt x="399834" y="2622784"/>
                    <a:pt x="399575" y="2622558"/>
                  </a:cubicBezTo>
                  <a:cubicBezTo>
                    <a:pt x="399639" y="2622784"/>
                    <a:pt x="399737" y="2623043"/>
                    <a:pt x="399834" y="2623205"/>
                  </a:cubicBezTo>
                  <a:lnTo>
                    <a:pt x="399251" y="2623302"/>
                  </a:lnTo>
                  <a:lnTo>
                    <a:pt x="398896" y="2623043"/>
                  </a:lnTo>
                  <a:cubicBezTo>
                    <a:pt x="398831" y="2623205"/>
                    <a:pt x="398831" y="2623302"/>
                    <a:pt x="398831" y="2623366"/>
                  </a:cubicBezTo>
                  <a:cubicBezTo>
                    <a:pt x="397990" y="2623528"/>
                    <a:pt x="397182" y="2623787"/>
                    <a:pt x="396341" y="2623948"/>
                  </a:cubicBezTo>
                  <a:lnTo>
                    <a:pt x="396244" y="2623625"/>
                  </a:lnTo>
                  <a:cubicBezTo>
                    <a:pt x="396082" y="2623625"/>
                    <a:pt x="395920" y="2623528"/>
                    <a:pt x="395759" y="2623463"/>
                  </a:cubicBezTo>
                  <a:cubicBezTo>
                    <a:pt x="395694" y="2623463"/>
                    <a:pt x="395597" y="2623302"/>
                    <a:pt x="395500" y="2623205"/>
                  </a:cubicBezTo>
                  <a:cubicBezTo>
                    <a:pt x="395435" y="2623463"/>
                    <a:pt x="395338" y="2623625"/>
                    <a:pt x="395273" y="2623787"/>
                  </a:cubicBezTo>
                  <a:lnTo>
                    <a:pt x="395435" y="2624045"/>
                  </a:lnTo>
                  <a:cubicBezTo>
                    <a:pt x="394756" y="2624207"/>
                    <a:pt x="394174" y="2624369"/>
                    <a:pt x="393624" y="2624531"/>
                  </a:cubicBezTo>
                  <a:lnTo>
                    <a:pt x="393430" y="2624369"/>
                  </a:lnTo>
                  <a:cubicBezTo>
                    <a:pt x="393204" y="2624110"/>
                    <a:pt x="393204" y="2624110"/>
                    <a:pt x="392622" y="2624272"/>
                  </a:cubicBezTo>
                  <a:cubicBezTo>
                    <a:pt x="392783" y="2624531"/>
                    <a:pt x="392783" y="2624692"/>
                    <a:pt x="392783" y="2624854"/>
                  </a:cubicBezTo>
                  <a:cubicBezTo>
                    <a:pt x="392039" y="2625113"/>
                    <a:pt x="391360" y="2625436"/>
                    <a:pt x="390713" y="2625695"/>
                  </a:cubicBezTo>
                  <a:cubicBezTo>
                    <a:pt x="390616" y="2625533"/>
                    <a:pt x="390552" y="2625371"/>
                    <a:pt x="390390" y="2625177"/>
                  </a:cubicBezTo>
                  <a:cubicBezTo>
                    <a:pt x="390455" y="2625371"/>
                    <a:pt x="390455" y="2625533"/>
                    <a:pt x="390552" y="2625695"/>
                  </a:cubicBezTo>
                  <a:cubicBezTo>
                    <a:pt x="388708" y="2626439"/>
                    <a:pt x="386994" y="2627506"/>
                    <a:pt x="385409" y="2628832"/>
                  </a:cubicBezTo>
                  <a:cubicBezTo>
                    <a:pt x="383016" y="2629737"/>
                    <a:pt x="380623" y="2630481"/>
                    <a:pt x="378197" y="2631225"/>
                  </a:cubicBezTo>
                  <a:lnTo>
                    <a:pt x="378197" y="2631160"/>
                  </a:lnTo>
                  <a:cubicBezTo>
                    <a:pt x="377777" y="2631225"/>
                    <a:pt x="377454" y="2631160"/>
                    <a:pt x="377130" y="2631322"/>
                  </a:cubicBezTo>
                  <a:cubicBezTo>
                    <a:pt x="376969" y="2631387"/>
                    <a:pt x="376871" y="2631484"/>
                    <a:pt x="376807" y="2631646"/>
                  </a:cubicBezTo>
                  <a:lnTo>
                    <a:pt x="376289" y="2631807"/>
                  </a:lnTo>
                  <a:cubicBezTo>
                    <a:pt x="376225" y="2631743"/>
                    <a:pt x="376128" y="2631743"/>
                    <a:pt x="376063" y="2631904"/>
                  </a:cubicBezTo>
                  <a:lnTo>
                    <a:pt x="372667" y="2632907"/>
                  </a:lnTo>
                  <a:cubicBezTo>
                    <a:pt x="372570" y="2632389"/>
                    <a:pt x="372505" y="2631904"/>
                    <a:pt x="372247" y="2631387"/>
                  </a:cubicBezTo>
                  <a:cubicBezTo>
                    <a:pt x="372085" y="2631743"/>
                    <a:pt x="371923" y="2632066"/>
                    <a:pt x="371826" y="2632228"/>
                  </a:cubicBezTo>
                  <a:cubicBezTo>
                    <a:pt x="371988" y="2632389"/>
                    <a:pt x="372247" y="2632648"/>
                    <a:pt x="372505" y="2632907"/>
                  </a:cubicBezTo>
                  <a:lnTo>
                    <a:pt x="364873" y="2635138"/>
                  </a:lnTo>
                  <a:cubicBezTo>
                    <a:pt x="364808" y="2634880"/>
                    <a:pt x="364808" y="2634556"/>
                    <a:pt x="364711" y="2634136"/>
                  </a:cubicBezTo>
                  <a:cubicBezTo>
                    <a:pt x="364711" y="2634556"/>
                    <a:pt x="364647" y="2634880"/>
                    <a:pt x="364647" y="2635203"/>
                  </a:cubicBezTo>
                  <a:cubicBezTo>
                    <a:pt x="361898" y="2636044"/>
                    <a:pt x="359149" y="2636852"/>
                    <a:pt x="356432" y="2637693"/>
                  </a:cubicBezTo>
                  <a:cubicBezTo>
                    <a:pt x="356270" y="2637435"/>
                    <a:pt x="356109" y="2637208"/>
                    <a:pt x="355947" y="2636949"/>
                  </a:cubicBezTo>
                  <a:cubicBezTo>
                    <a:pt x="356012" y="2637273"/>
                    <a:pt x="356012" y="2637532"/>
                    <a:pt x="356012" y="2637790"/>
                  </a:cubicBezTo>
                  <a:lnTo>
                    <a:pt x="356012" y="2637855"/>
                  </a:lnTo>
                  <a:lnTo>
                    <a:pt x="354783" y="2638275"/>
                  </a:lnTo>
                  <a:lnTo>
                    <a:pt x="354686" y="2638340"/>
                  </a:lnTo>
                  <a:lnTo>
                    <a:pt x="354103" y="2638534"/>
                  </a:lnTo>
                  <a:cubicBezTo>
                    <a:pt x="353877" y="2638437"/>
                    <a:pt x="353618" y="2638178"/>
                    <a:pt x="353360" y="2638178"/>
                  </a:cubicBezTo>
                  <a:cubicBezTo>
                    <a:pt x="352875" y="2638114"/>
                    <a:pt x="352389" y="2637952"/>
                    <a:pt x="351807" y="2637790"/>
                  </a:cubicBezTo>
                  <a:lnTo>
                    <a:pt x="351872" y="2637790"/>
                  </a:lnTo>
                  <a:cubicBezTo>
                    <a:pt x="351872" y="2637693"/>
                    <a:pt x="351807" y="2637532"/>
                    <a:pt x="351807" y="2637435"/>
                  </a:cubicBezTo>
                  <a:cubicBezTo>
                    <a:pt x="351807" y="2637435"/>
                    <a:pt x="351710" y="2637435"/>
                    <a:pt x="351646" y="2637532"/>
                  </a:cubicBezTo>
                  <a:cubicBezTo>
                    <a:pt x="351710" y="2637596"/>
                    <a:pt x="351710" y="2637693"/>
                    <a:pt x="351807" y="2637790"/>
                  </a:cubicBezTo>
                  <a:cubicBezTo>
                    <a:pt x="351969" y="2638017"/>
                    <a:pt x="352131" y="2638340"/>
                    <a:pt x="352292" y="2638761"/>
                  </a:cubicBezTo>
                  <a:cubicBezTo>
                    <a:pt x="352034" y="2638858"/>
                    <a:pt x="351872" y="2639181"/>
                    <a:pt x="351710" y="2639278"/>
                  </a:cubicBezTo>
                  <a:lnTo>
                    <a:pt x="351646" y="2639278"/>
                  </a:lnTo>
                  <a:cubicBezTo>
                    <a:pt x="351452" y="2639278"/>
                    <a:pt x="351387" y="2639181"/>
                    <a:pt x="351128" y="2638858"/>
                  </a:cubicBezTo>
                  <a:cubicBezTo>
                    <a:pt x="351063" y="2638761"/>
                    <a:pt x="350869" y="2638761"/>
                    <a:pt x="350805" y="2638858"/>
                  </a:cubicBezTo>
                  <a:cubicBezTo>
                    <a:pt x="350708" y="2638858"/>
                    <a:pt x="350708" y="2638922"/>
                    <a:pt x="350708" y="2638922"/>
                  </a:cubicBezTo>
                  <a:cubicBezTo>
                    <a:pt x="350805" y="2638922"/>
                    <a:pt x="350869" y="2639116"/>
                    <a:pt x="351063" y="2639343"/>
                  </a:cubicBezTo>
                  <a:lnTo>
                    <a:pt x="350966" y="2639440"/>
                  </a:lnTo>
                  <a:lnTo>
                    <a:pt x="350643" y="2639504"/>
                  </a:lnTo>
                  <a:cubicBezTo>
                    <a:pt x="350546" y="2639440"/>
                    <a:pt x="350481" y="2639278"/>
                    <a:pt x="350481" y="2639278"/>
                  </a:cubicBezTo>
                  <a:cubicBezTo>
                    <a:pt x="350481" y="2639116"/>
                    <a:pt x="350546" y="2639019"/>
                    <a:pt x="350643" y="2638922"/>
                  </a:cubicBezTo>
                  <a:cubicBezTo>
                    <a:pt x="350384" y="2639181"/>
                    <a:pt x="350223" y="2639504"/>
                    <a:pt x="349964" y="2639278"/>
                  </a:cubicBezTo>
                  <a:cubicBezTo>
                    <a:pt x="349479" y="2638858"/>
                    <a:pt x="349317" y="2639278"/>
                    <a:pt x="349058" y="2639504"/>
                  </a:cubicBezTo>
                  <a:cubicBezTo>
                    <a:pt x="348573" y="2639925"/>
                    <a:pt x="348573" y="2638696"/>
                    <a:pt x="348153" y="2638696"/>
                  </a:cubicBezTo>
                  <a:cubicBezTo>
                    <a:pt x="347991" y="2639181"/>
                    <a:pt x="347894" y="2640086"/>
                    <a:pt x="347312" y="2640248"/>
                  </a:cubicBezTo>
                  <a:cubicBezTo>
                    <a:pt x="347247" y="2640022"/>
                    <a:pt x="347150" y="2639763"/>
                    <a:pt x="346988" y="2639440"/>
                  </a:cubicBezTo>
                  <a:lnTo>
                    <a:pt x="346018" y="2640604"/>
                  </a:lnTo>
                  <a:cubicBezTo>
                    <a:pt x="345824" y="2640410"/>
                    <a:pt x="345598" y="2640248"/>
                    <a:pt x="345436" y="2640184"/>
                  </a:cubicBezTo>
                  <a:cubicBezTo>
                    <a:pt x="345080" y="2640022"/>
                    <a:pt x="345242" y="2641348"/>
                    <a:pt x="344660" y="2640604"/>
                  </a:cubicBezTo>
                  <a:cubicBezTo>
                    <a:pt x="344434" y="2640345"/>
                    <a:pt x="344013" y="2640507"/>
                    <a:pt x="343754" y="2640507"/>
                  </a:cubicBezTo>
                  <a:cubicBezTo>
                    <a:pt x="343690" y="2640507"/>
                    <a:pt x="343528" y="2640507"/>
                    <a:pt x="343431" y="2640604"/>
                  </a:cubicBezTo>
                  <a:cubicBezTo>
                    <a:pt x="343431" y="2640830"/>
                    <a:pt x="343431" y="2640992"/>
                    <a:pt x="343366" y="2641251"/>
                  </a:cubicBezTo>
                  <a:cubicBezTo>
                    <a:pt x="342687" y="2641251"/>
                    <a:pt x="342040" y="2641186"/>
                    <a:pt x="341296" y="2641089"/>
                  </a:cubicBezTo>
                  <a:cubicBezTo>
                    <a:pt x="341102" y="2640766"/>
                    <a:pt x="340941" y="2640345"/>
                    <a:pt x="340779" y="2639925"/>
                  </a:cubicBezTo>
                  <a:cubicBezTo>
                    <a:pt x="340617" y="2640345"/>
                    <a:pt x="340520" y="2640766"/>
                    <a:pt x="340456" y="2641186"/>
                  </a:cubicBezTo>
                  <a:cubicBezTo>
                    <a:pt x="340197" y="2640830"/>
                    <a:pt x="339971" y="2640507"/>
                    <a:pt x="339615" y="2640086"/>
                  </a:cubicBezTo>
                  <a:cubicBezTo>
                    <a:pt x="339550" y="2640507"/>
                    <a:pt x="339550" y="2640669"/>
                    <a:pt x="339453" y="2640927"/>
                  </a:cubicBezTo>
                  <a:cubicBezTo>
                    <a:pt x="339033" y="2641089"/>
                    <a:pt x="338709" y="2641251"/>
                    <a:pt x="338289" y="2641348"/>
                  </a:cubicBezTo>
                  <a:cubicBezTo>
                    <a:pt x="338062" y="2641412"/>
                    <a:pt x="337804" y="2641251"/>
                    <a:pt x="337901" y="2641833"/>
                  </a:cubicBezTo>
                  <a:lnTo>
                    <a:pt x="337642" y="2641833"/>
                  </a:lnTo>
                  <a:cubicBezTo>
                    <a:pt x="337480" y="2640766"/>
                    <a:pt x="337157" y="2641251"/>
                    <a:pt x="336898" y="2641509"/>
                  </a:cubicBezTo>
                  <a:lnTo>
                    <a:pt x="336575" y="2641930"/>
                  </a:lnTo>
                  <a:cubicBezTo>
                    <a:pt x="335831" y="2641930"/>
                    <a:pt x="335152" y="2641930"/>
                    <a:pt x="334408" y="2641995"/>
                  </a:cubicBezTo>
                  <a:cubicBezTo>
                    <a:pt x="331918" y="2642253"/>
                    <a:pt x="329363" y="2642415"/>
                    <a:pt x="326872" y="2642674"/>
                  </a:cubicBezTo>
                  <a:cubicBezTo>
                    <a:pt x="326711" y="2642253"/>
                    <a:pt x="326387" y="2642415"/>
                    <a:pt x="326290" y="2641736"/>
                  </a:cubicBezTo>
                  <a:cubicBezTo>
                    <a:pt x="326226" y="2642092"/>
                    <a:pt x="326129" y="2642415"/>
                    <a:pt x="326129" y="2642674"/>
                  </a:cubicBezTo>
                  <a:lnTo>
                    <a:pt x="325482" y="2642738"/>
                  </a:lnTo>
                  <a:lnTo>
                    <a:pt x="325320" y="2642480"/>
                  </a:lnTo>
                  <a:lnTo>
                    <a:pt x="325223" y="2642738"/>
                  </a:lnTo>
                  <a:lnTo>
                    <a:pt x="325061" y="2642738"/>
                  </a:lnTo>
                  <a:lnTo>
                    <a:pt x="323412" y="2642674"/>
                  </a:lnTo>
                  <a:cubicBezTo>
                    <a:pt x="323056" y="2641671"/>
                    <a:pt x="322248" y="2641671"/>
                    <a:pt x="321730" y="2640410"/>
                  </a:cubicBezTo>
                  <a:cubicBezTo>
                    <a:pt x="321827" y="2641348"/>
                    <a:pt x="321892" y="2641833"/>
                    <a:pt x="321989" y="2642577"/>
                  </a:cubicBezTo>
                  <a:lnTo>
                    <a:pt x="321892" y="2642577"/>
                  </a:lnTo>
                  <a:cubicBezTo>
                    <a:pt x="321504" y="2642092"/>
                    <a:pt x="321180" y="2641671"/>
                    <a:pt x="320825" y="2641251"/>
                  </a:cubicBezTo>
                  <a:lnTo>
                    <a:pt x="320825" y="2641348"/>
                  </a:lnTo>
                  <a:cubicBezTo>
                    <a:pt x="320922" y="2642415"/>
                    <a:pt x="320178" y="2641574"/>
                    <a:pt x="320016" y="2642156"/>
                  </a:cubicBezTo>
                  <a:cubicBezTo>
                    <a:pt x="320016" y="2642156"/>
                    <a:pt x="319919" y="2642092"/>
                    <a:pt x="319822" y="2642092"/>
                  </a:cubicBezTo>
                  <a:cubicBezTo>
                    <a:pt x="319337" y="2641736"/>
                    <a:pt x="318755" y="2641348"/>
                    <a:pt x="318334" y="2640992"/>
                  </a:cubicBezTo>
                  <a:lnTo>
                    <a:pt x="316685" y="2642253"/>
                  </a:lnTo>
                  <a:lnTo>
                    <a:pt x="315877" y="2642253"/>
                  </a:lnTo>
                  <a:cubicBezTo>
                    <a:pt x="315682" y="2641412"/>
                    <a:pt x="315456" y="2641930"/>
                    <a:pt x="315133" y="2641995"/>
                  </a:cubicBezTo>
                  <a:cubicBezTo>
                    <a:pt x="314712" y="2642092"/>
                    <a:pt x="314292" y="2641930"/>
                    <a:pt x="313807" y="2641833"/>
                  </a:cubicBezTo>
                  <a:cubicBezTo>
                    <a:pt x="313710" y="2641574"/>
                    <a:pt x="313613" y="2641251"/>
                    <a:pt x="313548" y="2640992"/>
                  </a:cubicBezTo>
                  <a:cubicBezTo>
                    <a:pt x="313128" y="2640992"/>
                    <a:pt x="312804" y="2641833"/>
                    <a:pt x="312384" y="2640992"/>
                  </a:cubicBezTo>
                  <a:cubicBezTo>
                    <a:pt x="312384" y="2640927"/>
                    <a:pt x="311963" y="2641089"/>
                    <a:pt x="312125" y="2641574"/>
                  </a:cubicBezTo>
                  <a:lnTo>
                    <a:pt x="312125" y="2641995"/>
                  </a:lnTo>
                  <a:cubicBezTo>
                    <a:pt x="312060" y="2641930"/>
                    <a:pt x="311802" y="2641833"/>
                    <a:pt x="311802" y="2641833"/>
                  </a:cubicBezTo>
                  <a:cubicBezTo>
                    <a:pt x="311802" y="2641089"/>
                    <a:pt x="311316" y="2641186"/>
                    <a:pt x="311155" y="2640669"/>
                  </a:cubicBezTo>
                  <a:cubicBezTo>
                    <a:pt x="310993" y="2640992"/>
                    <a:pt x="310896" y="2641412"/>
                    <a:pt x="310734" y="2641736"/>
                  </a:cubicBezTo>
                  <a:cubicBezTo>
                    <a:pt x="309990" y="2641930"/>
                    <a:pt x="309311" y="2641412"/>
                    <a:pt x="308826" y="2640345"/>
                  </a:cubicBezTo>
                  <a:cubicBezTo>
                    <a:pt x="308503" y="2641348"/>
                    <a:pt x="308082" y="2641930"/>
                    <a:pt x="307500" y="2642092"/>
                  </a:cubicBezTo>
                  <a:lnTo>
                    <a:pt x="306756" y="2642092"/>
                  </a:lnTo>
                  <a:cubicBezTo>
                    <a:pt x="306595" y="2641995"/>
                    <a:pt x="306336" y="2641995"/>
                    <a:pt x="306110" y="2641833"/>
                  </a:cubicBezTo>
                  <a:cubicBezTo>
                    <a:pt x="305754" y="2641671"/>
                    <a:pt x="305916" y="2641833"/>
                    <a:pt x="305754" y="2641995"/>
                  </a:cubicBezTo>
                  <a:lnTo>
                    <a:pt x="305689" y="2642092"/>
                  </a:lnTo>
                  <a:lnTo>
                    <a:pt x="303102" y="2642092"/>
                  </a:lnTo>
                  <a:cubicBezTo>
                    <a:pt x="303037" y="2641930"/>
                    <a:pt x="303037" y="2641736"/>
                    <a:pt x="302940" y="2641509"/>
                  </a:cubicBezTo>
                  <a:cubicBezTo>
                    <a:pt x="302875" y="2641736"/>
                    <a:pt x="302778" y="2641930"/>
                    <a:pt x="302714" y="2642092"/>
                  </a:cubicBezTo>
                  <a:lnTo>
                    <a:pt x="296989" y="2642156"/>
                  </a:lnTo>
                  <a:cubicBezTo>
                    <a:pt x="296666" y="2641995"/>
                    <a:pt x="296407" y="2641930"/>
                    <a:pt x="296084" y="2641995"/>
                  </a:cubicBezTo>
                  <a:cubicBezTo>
                    <a:pt x="295566" y="2642156"/>
                    <a:pt x="295405" y="2641995"/>
                    <a:pt x="295405" y="2641251"/>
                  </a:cubicBezTo>
                  <a:cubicBezTo>
                    <a:pt x="295405" y="2640927"/>
                    <a:pt x="295405" y="2640604"/>
                    <a:pt x="295502" y="2640184"/>
                  </a:cubicBezTo>
                  <a:lnTo>
                    <a:pt x="294823" y="2639860"/>
                  </a:lnTo>
                  <a:cubicBezTo>
                    <a:pt x="294823" y="2639504"/>
                    <a:pt x="294823" y="2639116"/>
                    <a:pt x="294758" y="2638437"/>
                  </a:cubicBezTo>
                  <a:cubicBezTo>
                    <a:pt x="294596" y="2638761"/>
                    <a:pt x="294337" y="2638922"/>
                    <a:pt x="294337" y="2639116"/>
                  </a:cubicBezTo>
                  <a:cubicBezTo>
                    <a:pt x="294337" y="2640248"/>
                    <a:pt x="294273" y="2640248"/>
                    <a:pt x="293755" y="2640507"/>
                  </a:cubicBezTo>
                  <a:cubicBezTo>
                    <a:pt x="293432" y="2640669"/>
                    <a:pt x="293109" y="2640248"/>
                    <a:pt x="292753" y="2640830"/>
                  </a:cubicBezTo>
                  <a:cubicBezTo>
                    <a:pt x="292591" y="2641089"/>
                    <a:pt x="292106" y="2640927"/>
                    <a:pt x="291783" y="2640830"/>
                  </a:cubicBezTo>
                  <a:cubicBezTo>
                    <a:pt x="291200" y="2640669"/>
                    <a:pt x="290683" y="2640669"/>
                    <a:pt x="290133" y="2640830"/>
                  </a:cubicBezTo>
                  <a:lnTo>
                    <a:pt x="290133" y="2640927"/>
                  </a:lnTo>
                  <a:lnTo>
                    <a:pt x="290133" y="2640830"/>
                  </a:lnTo>
                  <a:cubicBezTo>
                    <a:pt x="289939" y="2640927"/>
                    <a:pt x="289713" y="2640992"/>
                    <a:pt x="289551" y="2641186"/>
                  </a:cubicBezTo>
                  <a:cubicBezTo>
                    <a:pt x="289616" y="2640830"/>
                    <a:pt x="289616" y="2640604"/>
                    <a:pt x="289713" y="2640410"/>
                  </a:cubicBezTo>
                  <a:cubicBezTo>
                    <a:pt x="289777" y="2640184"/>
                    <a:pt x="289874" y="2640022"/>
                    <a:pt x="289939" y="2639860"/>
                  </a:cubicBezTo>
                  <a:cubicBezTo>
                    <a:pt x="289616" y="2639343"/>
                    <a:pt x="289357" y="2639504"/>
                    <a:pt x="289034" y="2639763"/>
                  </a:cubicBezTo>
                  <a:cubicBezTo>
                    <a:pt x="288872" y="2639860"/>
                    <a:pt x="288548" y="2640410"/>
                    <a:pt x="288290" y="2639666"/>
                  </a:cubicBezTo>
                  <a:cubicBezTo>
                    <a:pt x="288225" y="2639763"/>
                    <a:pt x="288063" y="2639860"/>
                    <a:pt x="287966" y="2639925"/>
                  </a:cubicBezTo>
                  <a:cubicBezTo>
                    <a:pt x="287481" y="2640507"/>
                    <a:pt x="287061" y="2641089"/>
                    <a:pt x="286382" y="2640830"/>
                  </a:cubicBezTo>
                  <a:cubicBezTo>
                    <a:pt x="285314" y="2640507"/>
                    <a:pt x="284150" y="2640830"/>
                    <a:pt x="283083" y="2640410"/>
                  </a:cubicBezTo>
                  <a:cubicBezTo>
                    <a:pt x="282177" y="2640086"/>
                    <a:pt x="282177" y="2640184"/>
                    <a:pt x="281595" y="2639181"/>
                  </a:cubicBezTo>
                  <a:cubicBezTo>
                    <a:pt x="281433" y="2639504"/>
                    <a:pt x="281175" y="2640022"/>
                    <a:pt x="280916" y="2640184"/>
                  </a:cubicBezTo>
                  <a:cubicBezTo>
                    <a:pt x="280690" y="2640345"/>
                    <a:pt x="280431" y="2640086"/>
                    <a:pt x="280107" y="2640086"/>
                  </a:cubicBezTo>
                  <a:cubicBezTo>
                    <a:pt x="279784" y="2640086"/>
                    <a:pt x="279525" y="2639860"/>
                    <a:pt x="279202" y="2640184"/>
                  </a:cubicBezTo>
                  <a:cubicBezTo>
                    <a:pt x="279008" y="2640345"/>
                    <a:pt x="278620" y="2639666"/>
                    <a:pt x="278426" y="2639860"/>
                  </a:cubicBezTo>
                  <a:cubicBezTo>
                    <a:pt x="278102" y="2640022"/>
                    <a:pt x="277876" y="2639925"/>
                    <a:pt x="277617" y="2639860"/>
                  </a:cubicBezTo>
                  <a:cubicBezTo>
                    <a:pt x="276938" y="2639666"/>
                    <a:pt x="276291" y="2639440"/>
                    <a:pt x="275644" y="2639278"/>
                  </a:cubicBezTo>
                  <a:cubicBezTo>
                    <a:pt x="275289" y="2639181"/>
                    <a:pt x="274965" y="2638858"/>
                    <a:pt x="274480" y="2639116"/>
                  </a:cubicBezTo>
                  <a:cubicBezTo>
                    <a:pt x="274286" y="2639181"/>
                    <a:pt x="273963" y="2638599"/>
                    <a:pt x="273639" y="2639019"/>
                  </a:cubicBezTo>
                  <a:cubicBezTo>
                    <a:pt x="273575" y="2639181"/>
                    <a:pt x="273219" y="2639019"/>
                    <a:pt x="273057" y="2638858"/>
                  </a:cubicBezTo>
                  <a:cubicBezTo>
                    <a:pt x="272572" y="2637952"/>
                    <a:pt x="271990" y="2638178"/>
                    <a:pt x="271408" y="2638599"/>
                  </a:cubicBezTo>
                  <a:cubicBezTo>
                    <a:pt x="271311" y="2638696"/>
                    <a:pt x="271084" y="2638696"/>
                    <a:pt x="271084" y="2638599"/>
                  </a:cubicBezTo>
                  <a:cubicBezTo>
                    <a:pt x="270729" y="2637370"/>
                    <a:pt x="270082" y="2638275"/>
                    <a:pt x="269661" y="2638275"/>
                  </a:cubicBezTo>
                  <a:cubicBezTo>
                    <a:pt x="269241" y="2638275"/>
                    <a:pt x="268853" y="2638340"/>
                    <a:pt x="268594" y="2638114"/>
                  </a:cubicBezTo>
                  <a:cubicBezTo>
                    <a:pt x="268335" y="2637855"/>
                    <a:pt x="268271" y="2637790"/>
                    <a:pt x="267915" y="2638017"/>
                  </a:cubicBezTo>
                  <a:cubicBezTo>
                    <a:pt x="267753" y="2638178"/>
                    <a:pt x="267527" y="2638178"/>
                    <a:pt x="267365" y="2638114"/>
                  </a:cubicBezTo>
                  <a:cubicBezTo>
                    <a:pt x="266427" y="2637596"/>
                    <a:pt x="265360" y="2638340"/>
                    <a:pt x="264454" y="2637855"/>
                  </a:cubicBezTo>
                  <a:cubicBezTo>
                    <a:pt x="263614" y="2638761"/>
                    <a:pt x="262967" y="2638017"/>
                    <a:pt x="262288" y="2637855"/>
                  </a:cubicBezTo>
                  <a:cubicBezTo>
                    <a:pt x="262223" y="2637855"/>
                    <a:pt x="262061" y="2637855"/>
                    <a:pt x="261964" y="2637952"/>
                  </a:cubicBezTo>
                  <a:cubicBezTo>
                    <a:pt x="261705" y="2638178"/>
                    <a:pt x="261544" y="2638275"/>
                    <a:pt x="261382" y="2638178"/>
                  </a:cubicBezTo>
                  <a:lnTo>
                    <a:pt x="261220" y="2638922"/>
                  </a:lnTo>
                  <a:lnTo>
                    <a:pt x="260735" y="2638761"/>
                  </a:lnTo>
                  <a:cubicBezTo>
                    <a:pt x="260638" y="2638534"/>
                    <a:pt x="260638" y="2638275"/>
                    <a:pt x="260574" y="2638017"/>
                  </a:cubicBezTo>
                  <a:cubicBezTo>
                    <a:pt x="260379" y="2638017"/>
                    <a:pt x="260218" y="2638017"/>
                    <a:pt x="259991" y="2638114"/>
                  </a:cubicBezTo>
                  <a:cubicBezTo>
                    <a:pt x="259991" y="2637596"/>
                    <a:pt x="259474" y="2638178"/>
                    <a:pt x="259474" y="2637532"/>
                  </a:cubicBezTo>
                  <a:cubicBezTo>
                    <a:pt x="259086" y="2637952"/>
                    <a:pt x="258892" y="2638114"/>
                    <a:pt x="258730" y="2638178"/>
                  </a:cubicBezTo>
                  <a:lnTo>
                    <a:pt x="257728" y="2637855"/>
                  </a:lnTo>
                  <a:cubicBezTo>
                    <a:pt x="257922" y="2637273"/>
                    <a:pt x="258083" y="2636529"/>
                    <a:pt x="258310" y="2635623"/>
                  </a:cubicBezTo>
                  <a:lnTo>
                    <a:pt x="258310" y="2635526"/>
                  </a:lnTo>
                  <a:cubicBezTo>
                    <a:pt x="257922" y="2635947"/>
                    <a:pt x="257404" y="2636206"/>
                    <a:pt x="257016" y="2636949"/>
                  </a:cubicBezTo>
                  <a:cubicBezTo>
                    <a:pt x="256919" y="2637111"/>
                    <a:pt x="256660" y="2637111"/>
                    <a:pt x="256596" y="2637208"/>
                  </a:cubicBezTo>
                  <a:cubicBezTo>
                    <a:pt x="256175" y="2637435"/>
                    <a:pt x="256337" y="2636270"/>
                    <a:pt x="255852" y="2636788"/>
                  </a:cubicBezTo>
                  <a:cubicBezTo>
                    <a:pt x="255658" y="2636949"/>
                    <a:pt x="255496" y="2636949"/>
                    <a:pt x="255334" y="2637046"/>
                  </a:cubicBezTo>
                  <a:lnTo>
                    <a:pt x="254429" y="2636691"/>
                  </a:lnTo>
                  <a:cubicBezTo>
                    <a:pt x="254267" y="2636529"/>
                    <a:pt x="254008" y="2636206"/>
                    <a:pt x="253944" y="2636270"/>
                  </a:cubicBezTo>
                  <a:cubicBezTo>
                    <a:pt x="253782" y="2636367"/>
                    <a:pt x="253588" y="2636464"/>
                    <a:pt x="253523" y="2636367"/>
                  </a:cubicBezTo>
                  <a:lnTo>
                    <a:pt x="253426" y="2636367"/>
                  </a:lnTo>
                  <a:cubicBezTo>
                    <a:pt x="253200" y="2636206"/>
                    <a:pt x="253103" y="2635623"/>
                    <a:pt x="252941" y="2635365"/>
                  </a:cubicBezTo>
                  <a:cubicBezTo>
                    <a:pt x="252036" y="2635882"/>
                    <a:pt x="251292" y="2635526"/>
                    <a:pt x="250807" y="2634556"/>
                  </a:cubicBezTo>
                  <a:lnTo>
                    <a:pt x="250224" y="2634977"/>
                  </a:lnTo>
                  <a:cubicBezTo>
                    <a:pt x="250224" y="2634039"/>
                    <a:pt x="249642" y="2634459"/>
                    <a:pt x="249287" y="2634394"/>
                  </a:cubicBezTo>
                  <a:cubicBezTo>
                    <a:pt x="248963" y="2634297"/>
                    <a:pt x="248640" y="2633715"/>
                    <a:pt x="248316" y="2633877"/>
                  </a:cubicBezTo>
                  <a:cubicBezTo>
                    <a:pt x="247799" y="2634136"/>
                    <a:pt x="247896" y="2632971"/>
                    <a:pt x="247314" y="2633651"/>
                  </a:cubicBezTo>
                  <a:cubicBezTo>
                    <a:pt x="247314" y="2633230"/>
                    <a:pt x="247378" y="2632713"/>
                    <a:pt x="247378" y="2632228"/>
                  </a:cubicBezTo>
                  <a:cubicBezTo>
                    <a:pt x="247055" y="2632648"/>
                    <a:pt x="246732" y="2633069"/>
                    <a:pt x="246311" y="2633457"/>
                  </a:cubicBezTo>
                  <a:lnTo>
                    <a:pt x="246149" y="2633392"/>
                  </a:lnTo>
                  <a:cubicBezTo>
                    <a:pt x="245891" y="2633133"/>
                    <a:pt x="245503" y="2633230"/>
                    <a:pt x="245503" y="2632551"/>
                  </a:cubicBezTo>
                  <a:cubicBezTo>
                    <a:pt x="245503" y="2632389"/>
                    <a:pt x="244985" y="2632551"/>
                    <a:pt x="244824" y="2632389"/>
                  </a:cubicBezTo>
                  <a:cubicBezTo>
                    <a:pt x="244662" y="2632228"/>
                    <a:pt x="244500" y="2632325"/>
                    <a:pt x="244338" y="2632486"/>
                  </a:cubicBezTo>
                  <a:lnTo>
                    <a:pt x="243756" y="2632131"/>
                  </a:lnTo>
                  <a:lnTo>
                    <a:pt x="243498" y="2631387"/>
                  </a:lnTo>
                  <a:lnTo>
                    <a:pt x="242754" y="2631646"/>
                  </a:lnTo>
                  <a:lnTo>
                    <a:pt x="242010" y="2631225"/>
                  </a:lnTo>
                  <a:lnTo>
                    <a:pt x="241945" y="2630740"/>
                  </a:lnTo>
                  <a:cubicBezTo>
                    <a:pt x="241848" y="2630902"/>
                    <a:pt x="241686" y="2630902"/>
                    <a:pt x="241589" y="2630999"/>
                  </a:cubicBezTo>
                  <a:cubicBezTo>
                    <a:pt x="240037" y="2630158"/>
                    <a:pt x="238452" y="2629252"/>
                    <a:pt x="236868" y="2628347"/>
                  </a:cubicBezTo>
                  <a:cubicBezTo>
                    <a:pt x="236803" y="2628088"/>
                    <a:pt x="236803" y="2627829"/>
                    <a:pt x="236803" y="2627441"/>
                  </a:cubicBezTo>
                  <a:cubicBezTo>
                    <a:pt x="236544" y="2627506"/>
                    <a:pt x="236318" y="2627668"/>
                    <a:pt x="235962" y="2627829"/>
                  </a:cubicBezTo>
                  <a:lnTo>
                    <a:pt x="234151" y="2626697"/>
                  </a:lnTo>
                  <a:cubicBezTo>
                    <a:pt x="234151" y="2626277"/>
                    <a:pt x="234313" y="2625856"/>
                    <a:pt x="234410" y="2625436"/>
                  </a:cubicBezTo>
                  <a:cubicBezTo>
                    <a:pt x="233989" y="2625598"/>
                    <a:pt x="233892" y="2626018"/>
                    <a:pt x="233731" y="2626439"/>
                  </a:cubicBezTo>
                  <a:lnTo>
                    <a:pt x="233084" y="2626018"/>
                  </a:lnTo>
                  <a:lnTo>
                    <a:pt x="233084" y="2625856"/>
                  </a:lnTo>
                  <a:cubicBezTo>
                    <a:pt x="233084" y="2625856"/>
                    <a:pt x="232987" y="2625856"/>
                    <a:pt x="232987" y="2625921"/>
                  </a:cubicBezTo>
                  <a:lnTo>
                    <a:pt x="230496" y="2624207"/>
                  </a:lnTo>
                  <a:lnTo>
                    <a:pt x="229591" y="2623463"/>
                  </a:lnTo>
                  <a:lnTo>
                    <a:pt x="229429" y="2623205"/>
                  </a:lnTo>
                  <a:cubicBezTo>
                    <a:pt x="229914" y="2622622"/>
                    <a:pt x="230270" y="2622299"/>
                    <a:pt x="229753" y="2622202"/>
                  </a:cubicBezTo>
                  <a:cubicBezTo>
                    <a:pt x="229591" y="2622558"/>
                    <a:pt x="229526" y="2622881"/>
                    <a:pt x="229429" y="2623205"/>
                  </a:cubicBezTo>
                  <a:cubicBezTo>
                    <a:pt x="229429" y="2623205"/>
                    <a:pt x="229429" y="2623205"/>
                    <a:pt x="229429" y="2623302"/>
                  </a:cubicBezTo>
                  <a:lnTo>
                    <a:pt x="228685" y="2622622"/>
                  </a:lnTo>
                  <a:lnTo>
                    <a:pt x="228685" y="2622558"/>
                  </a:lnTo>
                  <a:cubicBezTo>
                    <a:pt x="228588" y="2622558"/>
                    <a:pt x="228588" y="2622558"/>
                    <a:pt x="228588" y="2622622"/>
                  </a:cubicBezTo>
                  <a:cubicBezTo>
                    <a:pt x="228200" y="2622202"/>
                    <a:pt x="227683" y="2621879"/>
                    <a:pt x="227262" y="2621458"/>
                  </a:cubicBezTo>
                  <a:cubicBezTo>
                    <a:pt x="227942" y="2621135"/>
                    <a:pt x="228685" y="2620973"/>
                    <a:pt x="229332" y="2619809"/>
                  </a:cubicBezTo>
                  <a:cubicBezTo>
                    <a:pt x="228750" y="2619970"/>
                    <a:pt x="228362" y="2620067"/>
                    <a:pt x="227942" y="2620132"/>
                  </a:cubicBezTo>
                  <a:cubicBezTo>
                    <a:pt x="227683" y="2620650"/>
                    <a:pt x="227521" y="2620973"/>
                    <a:pt x="227262" y="2621458"/>
                  </a:cubicBezTo>
                  <a:cubicBezTo>
                    <a:pt x="221635" y="2616413"/>
                    <a:pt x="217334" y="2610527"/>
                    <a:pt x="212547" y="2604738"/>
                  </a:cubicBezTo>
                  <a:lnTo>
                    <a:pt x="213032" y="2604479"/>
                  </a:lnTo>
                  <a:cubicBezTo>
                    <a:pt x="213032" y="2603994"/>
                    <a:pt x="212968" y="2603994"/>
                    <a:pt x="212192" y="2604317"/>
                  </a:cubicBezTo>
                  <a:cubicBezTo>
                    <a:pt x="211965" y="2603994"/>
                    <a:pt x="211642" y="2603671"/>
                    <a:pt x="211383" y="2603347"/>
                  </a:cubicBezTo>
                  <a:cubicBezTo>
                    <a:pt x="211286" y="2602991"/>
                    <a:pt x="211545" y="2602345"/>
                    <a:pt x="211221" y="2602248"/>
                  </a:cubicBezTo>
                  <a:cubicBezTo>
                    <a:pt x="211124" y="2602183"/>
                    <a:pt x="211124" y="2602183"/>
                    <a:pt x="211060" y="2602086"/>
                  </a:cubicBezTo>
                  <a:cubicBezTo>
                    <a:pt x="211868" y="2599272"/>
                    <a:pt x="214035" y="2597138"/>
                    <a:pt x="218595" y="2596394"/>
                  </a:cubicBezTo>
                  <a:cubicBezTo>
                    <a:pt x="219242" y="2596297"/>
                    <a:pt x="219824" y="2596200"/>
                    <a:pt x="220406" y="2596200"/>
                  </a:cubicBezTo>
                  <a:lnTo>
                    <a:pt x="220244" y="2596459"/>
                  </a:lnTo>
                  <a:cubicBezTo>
                    <a:pt x="220471" y="2596394"/>
                    <a:pt x="220665" y="2596297"/>
                    <a:pt x="220891" y="2596297"/>
                  </a:cubicBezTo>
                  <a:lnTo>
                    <a:pt x="221635" y="2596394"/>
                  </a:lnTo>
                  <a:cubicBezTo>
                    <a:pt x="221635" y="2596459"/>
                    <a:pt x="221635" y="2596556"/>
                    <a:pt x="221570" y="2596620"/>
                  </a:cubicBezTo>
                  <a:cubicBezTo>
                    <a:pt x="221409" y="2596782"/>
                    <a:pt x="221247" y="2597041"/>
                    <a:pt x="221570" y="2597041"/>
                  </a:cubicBezTo>
                  <a:cubicBezTo>
                    <a:pt x="222056" y="2597138"/>
                    <a:pt x="221991" y="2597461"/>
                    <a:pt x="221894" y="2597720"/>
                  </a:cubicBezTo>
                  <a:cubicBezTo>
                    <a:pt x="221732" y="2598367"/>
                    <a:pt x="222056" y="2598690"/>
                    <a:pt x="222476" y="2599014"/>
                  </a:cubicBezTo>
                  <a:cubicBezTo>
                    <a:pt x="222735" y="2599208"/>
                    <a:pt x="222153" y="2600857"/>
                    <a:pt x="221732" y="2601504"/>
                  </a:cubicBezTo>
                  <a:cubicBezTo>
                    <a:pt x="222056" y="2601342"/>
                    <a:pt x="222314" y="2601180"/>
                    <a:pt x="222541" y="2601083"/>
                  </a:cubicBezTo>
                  <a:cubicBezTo>
                    <a:pt x="223317" y="2601083"/>
                    <a:pt x="223220" y="2601762"/>
                    <a:pt x="224061" y="2601601"/>
                  </a:cubicBezTo>
                  <a:cubicBezTo>
                    <a:pt x="224222" y="2601601"/>
                    <a:pt x="224222" y="2601762"/>
                    <a:pt x="224287" y="2601924"/>
                  </a:cubicBezTo>
                  <a:cubicBezTo>
                    <a:pt x="224287" y="2602021"/>
                    <a:pt x="224125" y="2602248"/>
                    <a:pt x="224125" y="2602248"/>
                  </a:cubicBezTo>
                  <a:cubicBezTo>
                    <a:pt x="224610" y="2602248"/>
                    <a:pt x="225128" y="2602086"/>
                    <a:pt x="224869" y="2602765"/>
                  </a:cubicBezTo>
                  <a:cubicBezTo>
                    <a:pt x="224804" y="2603088"/>
                    <a:pt x="225193" y="2603153"/>
                    <a:pt x="225613" y="2603250"/>
                  </a:cubicBezTo>
                  <a:cubicBezTo>
                    <a:pt x="225775" y="2603250"/>
                    <a:pt x="225613" y="2603735"/>
                    <a:pt x="225613" y="2604091"/>
                  </a:cubicBezTo>
                  <a:cubicBezTo>
                    <a:pt x="226777" y="2604091"/>
                    <a:pt x="226680" y="2604091"/>
                    <a:pt x="225775" y="2605643"/>
                  </a:cubicBezTo>
                  <a:cubicBezTo>
                    <a:pt x="226130" y="2605482"/>
                    <a:pt x="226454" y="2605320"/>
                    <a:pt x="226680" y="2605320"/>
                  </a:cubicBezTo>
                  <a:cubicBezTo>
                    <a:pt x="226939" y="2605223"/>
                    <a:pt x="227618" y="2604900"/>
                    <a:pt x="227101" y="2605579"/>
                  </a:cubicBezTo>
                  <a:cubicBezTo>
                    <a:pt x="227036" y="2605643"/>
                    <a:pt x="227101" y="2605740"/>
                    <a:pt x="227198" y="2605740"/>
                  </a:cubicBezTo>
                  <a:cubicBezTo>
                    <a:pt x="228200" y="2605482"/>
                    <a:pt x="228039" y="2606387"/>
                    <a:pt x="228685" y="2606484"/>
                  </a:cubicBezTo>
                  <a:cubicBezTo>
                    <a:pt x="228944" y="2606484"/>
                    <a:pt x="229009" y="2606743"/>
                    <a:pt x="229106" y="2606969"/>
                  </a:cubicBezTo>
                  <a:cubicBezTo>
                    <a:pt x="229171" y="2607228"/>
                    <a:pt x="228847" y="2607875"/>
                    <a:pt x="229526" y="2607649"/>
                  </a:cubicBezTo>
                  <a:cubicBezTo>
                    <a:pt x="229268" y="2608231"/>
                    <a:pt x="229850" y="2608069"/>
                    <a:pt x="229914" y="2608392"/>
                  </a:cubicBezTo>
                  <a:cubicBezTo>
                    <a:pt x="229914" y="2608813"/>
                    <a:pt x="230496" y="2608619"/>
                    <a:pt x="230658" y="2608878"/>
                  </a:cubicBezTo>
                  <a:cubicBezTo>
                    <a:pt x="230755" y="2608975"/>
                    <a:pt x="230820" y="2609039"/>
                    <a:pt x="230917" y="2608975"/>
                  </a:cubicBezTo>
                  <a:cubicBezTo>
                    <a:pt x="231919" y="2608134"/>
                    <a:pt x="231919" y="2608716"/>
                    <a:pt x="232178" y="2609039"/>
                  </a:cubicBezTo>
                  <a:cubicBezTo>
                    <a:pt x="232566" y="2609718"/>
                    <a:pt x="232566" y="2609880"/>
                    <a:pt x="233148" y="2609783"/>
                  </a:cubicBezTo>
                  <a:cubicBezTo>
                    <a:pt x="233407" y="2609783"/>
                    <a:pt x="233731" y="2609718"/>
                    <a:pt x="233472" y="2610203"/>
                  </a:cubicBezTo>
                  <a:cubicBezTo>
                    <a:pt x="233472" y="2610301"/>
                    <a:pt x="233666" y="2610462"/>
                    <a:pt x="233731" y="2610365"/>
                  </a:cubicBezTo>
                  <a:cubicBezTo>
                    <a:pt x="234248" y="2610139"/>
                    <a:pt x="234410" y="2610301"/>
                    <a:pt x="234571" y="2610527"/>
                  </a:cubicBezTo>
                  <a:cubicBezTo>
                    <a:pt x="234733" y="2610786"/>
                    <a:pt x="234960" y="2610883"/>
                    <a:pt x="235218" y="2610947"/>
                  </a:cubicBezTo>
                  <a:cubicBezTo>
                    <a:pt x="235477" y="2611044"/>
                    <a:pt x="235736" y="2611206"/>
                    <a:pt x="235897" y="2611271"/>
                  </a:cubicBezTo>
                  <a:cubicBezTo>
                    <a:pt x="238129" y="2614505"/>
                    <a:pt x="241428" y="2617416"/>
                    <a:pt x="245082" y="2617836"/>
                  </a:cubicBezTo>
                  <a:cubicBezTo>
                    <a:pt x="245082" y="2617901"/>
                    <a:pt x="245147" y="2617998"/>
                    <a:pt x="245244" y="2618062"/>
                  </a:cubicBezTo>
                  <a:cubicBezTo>
                    <a:pt x="245406" y="2618159"/>
                    <a:pt x="245503" y="2618321"/>
                    <a:pt x="245664" y="2618418"/>
                  </a:cubicBezTo>
                  <a:cubicBezTo>
                    <a:pt x="245826" y="2618418"/>
                    <a:pt x="245988" y="2618418"/>
                    <a:pt x="246149" y="2618321"/>
                  </a:cubicBezTo>
                  <a:cubicBezTo>
                    <a:pt x="246732" y="2617998"/>
                    <a:pt x="246893" y="2618159"/>
                    <a:pt x="246570" y="2619162"/>
                  </a:cubicBezTo>
                  <a:cubicBezTo>
                    <a:pt x="246473" y="2619324"/>
                    <a:pt x="246667" y="2619550"/>
                    <a:pt x="246732" y="2619809"/>
                  </a:cubicBezTo>
                  <a:cubicBezTo>
                    <a:pt x="246990" y="2619485"/>
                    <a:pt x="247217" y="2619065"/>
                    <a:pt x="247572" y="2618580"/>
                  </a:cubicBezTo>
                  <a:cubicBezTo>
                    <a:pt x="247734" y="2618741"/>
                    <a:pt x="247799" y="2618968"/>
                    <a:pt x="247961" y="2619227"/>
                  </a:cubicBezTo>
                  <a:cubicBezTo>
                    <a:pt x="248219" y="2618968"/>
                    <a:pt x="248543" y="2619162"/>
                    <a:pt x="248898" y="2619065"/>
                  </a:cubicBezTo>
                  <a:cubicBezTo>
                    <a:pt x="249287" y="2618968"/>
                    <a:pt x="249448" y="2619065"/>
                    <a:pt x="249642" y="2619550"/>
                  </a:cubicBezTo>
                  <a:cubicBezTo>
                    <a:pt x="249642" y="2619647"/>
                    <a:pt x="249707" y="2619647"/>
                    <a:pt x="249804" y="2619647"/>
                  </a:cubicBezTo>
                  <a:cubicBezTo>
                    <a:pt x="250386" y="2619324"/>
                    <a:pt x="250710" y="2619712"/>
                    <a:pt x="251130" y="2619970"/>
                  </a:cubicBezTo>
                  <a:cubicBezTo>
                    <a:pt x="251292" y="2620132"/>
                    <a:pt x="251518" y="2620294"/>
                    <a:pt x="251777" y="2620294"/>
                  </a:cubicBezTo>
                  <a:cubicBezTo>
                    <a:pt x="252876" y="2620229"/>
                    <a:pt x="252876" y="2620229"/>
                    <a:pt x="253426" y="2621458"/>
                  </a:cubicBezTo>
                  <a:cubicBezTo>
                    <a:pt x="253523" y="2621555"/>
                    <a:pt x="253685" y="2621717"/>
                    <a:pt x="253685" y="2621620"/>
                  </a:cubicBezTo>
                  <a:cubicBezTo>
                    <a:pt x="254105" y="2620811"/>
                    <a:pt x="254429" y="2621135"/>
                    <a:pt x="254849" y="2620973"/>
                  </a:cubicBezTo>
                  <a:cubicBezTo>
                    <a:pt x="255270" y="2620811"/>
                    <a:pt x="255593" y="2620973"/>
                    <a:pt x="255916" y="2620973"/>
                  </a:cubicBezTo>
                  <a:cubicBezTo>
                    <a:pt x="256175" y="2620973"/>
                    <a:pt x="256013" y="2621879"/>
                    <a:pt x="256434" y="2621296"/>
                  </a:cubicBezTo>
                  <a:cubicBezTo>
                    <a:pt x="256499" y="2621620"/>
                    <a:pt x="256596" y="2621976"/>
                    <a:pt x="256757" y="2622461"/>
                  </a:cubicBezTo>
                  <a:cubicBezTo>
                    <a:pt x="257081" y="2622299"/>
                    <a:pt x="257501" y="2621717"/>
                    <a:pt x="257986" y="2621232"/>
                  </a:cubicBezTo>
                  <a:cubicBezTo>
                    <a:pt x="262061" y="2623205"/>
                    <a:pt x="266427" y="2624692"/>
                    <a:pt x="271084" y="2625371"/>
                  </a:cubicBezTo>
                  <a:cubicBezTo>
                    <a:pt x="278361" y="2626342"/>
                    <a:pt x="285799" y="2626115"/>
                    <a:pt x="293432" y="2626503"/>
                  </a:cubicBezTo>
                  <a:cubicBezTo>
                    <a:pt x="295243" y="2626697"/>
                    <a:pt x="297151" y="2626762"/>
                    <a:pt x="299059" y="2626924"/>
                  </a:cubicBezTo>
                  <a:cubicBezTo>
                    <a:pt x="299124" y="2627085"/>
                    <a:pt x="299221" y="2627506"/>
                    <a:pt x="299221" y="2627765"/>
                  </a:cubicBezTo>
                  <a:cubicBezTo>
                    <a:pt x="299124" y="2628767"/>
                    <a:pt x="299318" y="2629511"/>
                    <a:pt x="299706" y="2630320"/>
                  </a:cubicBezTo>
                  <a:cubicBezTo>
                    <a:pt x="299803" y="2629834"/>
                    <a:pt x="299900" y="2629414"/>
                    <a:pt x="300062" y="2628929"/>
                  </a:cubicBezTo>
                  <a:cubicBezTo>
                    <a:pt x="299706" y="2628508"/>
                    <a:pt x="299544" y="2627765"/>
                    <a:pt x="299480" y="2627021"/>
                  </a:cubicBezTo>
                  <a:lnTo>
                    <a:pt x="300547" y="2627085"/>
                  </a:lnTo>
                  <a:cubicBezTo>
                    <a:pt x="300547" y="2627247"/>
                    <a:pt x="300482" y="2627441"/>
                    <a:pt x="300482" y="2627603"/>
                  </a:cubicBezTo>
                  <a:cubicBezTo>
                    <a:pt x="300482" y="2627926"/>
                    <a:pt x="300709" y="2628185"/>
                    <a:pt x="300806" y="2628508"/>
                  </a:cubicBezTo>
                  <a:lnTo>
                    <a:pt x="300709" y="2628573"/>
                  </a:lnTo>
                  <a:cubicBezTo>
                    <a:pt x="300709" y="2628670"/>
                    <a:pt x="300644" y="2628670"/>
                    <a:pt x="300644" y="2628767"/>
                  </a:cubicBezTo>
                  <a:cubicBezTo>
                    <a:pt x="300967" y="2628994"/>
                    <a:pt x="301388" y="2629252"/>
                    <a:pt x="301711" y="2629576"/>
                  </a:cubicBezTo>
                  <a:cubicBezTo>
                    <a:pt x="301776" y="2628767"/>
                    <a:pt x="301711" y="2627829"/>
                    <a:pt x="301873" y="2627085"/>
                  </a:cubicBezTo>
                  <a:cubicBezTo>
                    <a:pt x="303684" y="2627085"/>
                    <a:pt x="305430" y="2626859"/>
                    <a:pt x="307241" y="2626439"/>
                  </a:cubicBezTo>
                  <a:cubicBezTo>
                    <a:pt x="312384" y="2627182"/>
                    <a:pt x="318011" y="2627829"/>
                    <a:pt x="322733" y="2624951"/>
                  </a:cubicBezTo>
                  <a:cubicBezTo>
                    <a:pt x="322894" y="2625016"/>
                    <a:pt x="322992" y="2625177"/>
                    <a:pt x="323056" y="2625371"/>
                  </a:cubicBezTo>
                  <a:cubicBezTo>
                    <a:pt x="323638" y="2626115"/>
                    <a:pt x="323897" y="2625695"/>
                    <a:pt x="324220" y="2625113"/>
                  </a:cubicBezTo>
                  <a:cubicBezTo>
                    <a:pt x="324382" y="2625274"/>
                    <a:pt x="324544" y="2625436"/>
                    <a:pt x="324803" y="2625598"/>
                  </a:cubicBezTo>
                  <a:cubicBezTo>
                    <a:pt x="324964" y="2625759"/>
                    <a:pt x="325546" y="2626115"/>
                    <a:pt x="325708" y="2626018"/>
                  </a:cubicBezTo>
                  <a:cubicBezTo>
                    <a:pt x="325870" y="2625921"/>
                    <a:pt x="326129" y="2625695"/>
                    <a:pt x="326129" y="2625759"/>
                  </a:cubicBezTo>
                  <a:cubicBezTo>
                    <a:pt x="326290" y="2626277"/>
                    <a:pt x="326614" y="2626115"/>
                    <a:pt x="326872" y="2626277"/>
                  </a:cubicBezTo>
                  <a:cubicBezTo>
                    <a:pt x="327034" y="2626439"/>
                    <a:pt x="327293" y="2626600"/>
                    <a:pt x="327455" y="2626697"/>
                  </a:cubicBezTo>
                  <a:cubicBezTo>
                    <a:pt x="327713" y="2626762"/>
                    <a:pt x="327713" y="2626762"/>
                    <a:pt x="327875" y="2625856"/>
                  </a:cubicBezTo>
                  <a:cubicBezTo>
                    <a:pt x="327875" y="2625695"/>
                    <a:pt x="327940" y="2625436"/>
                    <a:pt x="328101" y="2625371"/>
                  </a:cubicBezTo>
                  <a:cubicBezTo>
                    <a:pt x="328295" y="2625177"/>
                    <a:pt x="328457" y="2625113"/>
                    <a:pt x="328619" y="2624951"/>
                  </a:cubicBezTo>
                  <a:cubicBezTo>
                    <a:pt x="328942" y="2625695"/>
                    <a:pt x="328942" y="2625759"/>
                    <a:pt x="329104" y="2627344"/>
                  </a:cubicBezTo>
                  <a:cubicBezTo>
                    <a:pt x="329783" y="2627247"/>
                    <a:pt x="329621" y="2626439"/>
                    <a:pt x="329621" y="2625598"/>
                  </a:cubicBezTo>
                  <a:cubicBezTo>
                    <a:pt x="329783" y="2625436"/>
                    <a:pt x="329945" y="2625274"/>
                    <a:pt x="330171" y="2625113"/>
                  </a:cubicBezTo>
                  <a:cubicBezTo>
                    <a:pt x="330592" y="2625436"/>
                    <a:pt x="330753" y="2626600"/>
                    <a:pt x="331432" y="2626277"/>
                  </a:cubicBezTo>
                  <a:cubicBezTo>
                    <a:pt x="331691" y="2625695"/>
                    <a:pt x="331594" y="2624692"/>
                    <a:pt x="332176" y="2624369"/>
                  </a:cubicBezTo>
                  <a:cubicBezTo>
                    <a:pt x="332823" y="2624045"/>
                    <a:pt x="333244" y="2624207"/>
                    <a:pt x="333502" y="2625436"/>
                  </a:cubicBezTo>
                  <a:cubicBezTo>
                    <a:pt x="333502" y="2625598"/>
                    <a:pt x="333599" y="2625759"/>
                    <a:pt x="333599" y="2626342"/>
                  </a:cubicBezTo>
                  <a:cubicBezTo>
                    <a:pt x="333826" y="2625598"/>
                    <a:pt x="333599" y="2624628"/>
                    <a:pt x="334084" y="2624628"/>
                  </a:cubicBezTo>
                  <a:cubicBezTo>
                    <a:pt x="334570" y="2624628"/>
                    <a:pt x="334893" y="2624369"/>
                    <a:pt x="335249" y="2624045"/>
                  </a:cubicBezTo>
                  <a:cubicBezTo>
                    <a:pt x="335410" y="2623851"/>
                    <a:pt x="335734" y="2624692"/>
                    <a:pt x="335993" y="2624045"/>
                  </a:cubicBezTo>
                  <a:cubicBezTo>
                    <a:pt x="336057" y="2623690"/>
                    <a:pt x="336316" y="2623463"/>
                    <a:pt x="336478" y="2623205"/>
                  </a:cubicBezTo>
                  <a:cubicBezTo>
                    <a:pt x="336575" y="2623043"/>
                    <a:pt x="336736" y="2623043"/>
                    <a:pt x="336898" y="2622881"/>
                  </a:cubicBezTo>
                  <a:cubicBezTo>
                    <a:pt x="337060" y="2623205"/>
                    <a:pt x="337319" y="2623625"/>
                    <a:pt x="337545" y="2624045"/>
                  </a:cubicBezTo>
                  <a:cubicBezTo>
                    <a:pt x="337642" y="2623948"/>
                    <a:pt x="337739" y="2623948"/>
                    <a:pt x="337739" y="2623851"/>
                  </a:cubicBezTo>
                  <a:cubicBezTo>
                    <a:pt x="337901" y="2623625"/>
                    <a:pt x="337965" y="2623302"/>
                    <a:pt x="338289" y="2623302"/>
                  </a:cubicBezTo>
                  <a:cubicBezTo>
                    <a:pt x="339550" y="2623302"/>
                    <a:pt x="339615" y="2623205"/>
                    <a:pt x="340359" y="2622299"/>
                  </a:cubicBezTo>
                  <a:cubicBezTo>
                    <a:pt x="340520" y="2622622"/>
                    <a:pt x="340779" y="2622881"/>
                    <a:pt x="341038" y="2623302"/>
                  </a:cubicBezTo>
                  <a:cubicBezTo>
                    <a:pt x="341199" y="2623043"/>
                    <a:pt x="341361" y="2622784"/>
                    <a:pt x="341361" y="2622558"/>
                  </a:cubicBezTo>
                  <a:cubicBezTo>
                    <a:pt x="341361" y="2622137"/>
                    <a:pt x="341458" y="2622040"/>
                    <a:pt x="341685" y="2622040"/>
                  </a:cubicBezTo>
                  <a:cubicBezTo>
                    <a:pt x="341879" y="2622040"/>
                    <a:pt x="342105" y="2622040"/>
                    <a:pt x="342267" y="2621782"/>
                  </a:cubicBezTo>
                  <a:cubicBezTo>
                    <a:pt x="342687" y="2621232"/>
                    <a:pt x="343172" y="2621296"/>
                    <a:pt x="343690" y="2621393"/>
                  </a:cubicBezTo>
                  <a:cubicBezTo>
                    <a:pt x="343948" y="2621393"/>
                    <a:pt x="344272" y="2621717"/>
                    <a:pt x="344434" y="2621555"/>
                  </a:cubicBezTo>
                  <a:cubicBezTo>
                    <a:pt x="344660" y="2621393"/>
                    <a:pt x="344854" y="2621296"/>
                    <a:pt x="345177" y="2621620"/>
                  </a:cubicBezTo>
                  <a:cubicBezTo>
                    <a:pt x="345242" y="2621717"/>
                    <a:pt x="345339" y="2621717"/>
                    <a:pt x="345339" y="2621717"/>
                  </a:cubicBezTo>
                  <a:cubicBezTo>
                    <a:pt x="345501" y="2620553"/>
                    <a:pt x="346342" y="2621232"/>
                    <a:pt x="346827" y="2620811"/>
                  </a:cubicBezTo>
                  <a:cubicBezTo>
                    <a:pt x="347247" y="2620391"/>
                    <a:pt x="347991" y="2620811"/>
                    <a:pt x="348573" y="2620811"/>
                  </a:cubicBezTo>
                  <a:cubicBezTo>
                    <a:pt x="348638" y="2621038"/>
                    <a:pt x="348735" y="2621296"/>
                    <a:pt x="348800" y="2621555"/>
                  </a:cubicBezTo>
                  <a:cubicBezTo>
                    <a:pt x="349155" y="2621038"/>
                    <a:pt x="349640" y="2621490"/>
                    <a:pt x="349964" y="2621232"/>
                  </a:cubicBezTo>
                  <a:cubicBezTo>
                    <a:pt x="350061" y="2621232"/>
                    <a:pt x="350061" y="2621038"/>
                    <a:pt x="350158" y="2620973"/>
                  </a:cubicBezTo>
                  <a:cubicBezTo>
                    <a:pt x="350320" y="2621232"/>
                    <a:pt x="350546" y="2621490"/>
                    <a:pt x="350805" y="2621782"/>
                  </a:cubicBezTo>
                  <a:cubicBezTo>
                    <a:pt x="350869" y="2621717"/>
                    <a:pt x="350966" y="2621555"/>
                    <a:pt x="351128" y="2621490"/>
                  </a:cubicBezTo>
                  <a:cubicBezTo>
                    <a:pt x="351225" y="2621393"/>
                    <a:pt x="351387" y="2621490"/>
                    <a:pt x="351549" y="2621555"/>
                  </a:cubicBezTo>
                  <a:cubicBezTo>
                    <a:pt x="351549" y="2621717"/>
                    <a:pt x="351549" y="2621976"/>
                    <a:pt x="351452" y="2622137"/>
                  </a:cubicBezTo>
                  <a:cubicBezTo>
                    <a:pt x="351387" y="2622299"/>
                    <a:pt x="351290" y="2622461"/>
                    <a:pt x="351128" y="2622622"/>
                  </a:cubicBezTo>
                  <a:cubicBezTo>
                    <a:pt x="351646" y="2623205"/>
                    <a:pt x="351872" y="2622946"/>
                    <a:pt x="352034" y="2622461"/>
                  </a:cubicBezTo>
                  <a:cubicBezTo>
                    <a:pt x="352228" y="2622040"/>
                    <a:pt x="352292" y="2621555"/>
                    <a:pt x="352389" y="2621038"/>
                  </a:cubicBezTo>
                  <a:cubicBezTo>
                    <a:pt x="352454" y="2620229"/>
                    <a:pt x="352616" y="2620067"/>
                    <a:pt x="353198" y="2620391"/>
                  </a:cubicBezTo>
                  <a:cubicBezTo>
                    <a:pt x="353360" y="2620553"/>
                    <a:pt x="353715" y="2620229"/>
                    <a:pt x="353877" y="2619970"/>
                  </a:cubicBezTo>
                  <a:cubicBezTo>
                    <a:pt x="354362" y="2619324"/>
                    <a:pt x="354362" y="2619324"/>
                    <a:pt x="355106" y="2620229"/>
                  </a:cubicBezTo>
                  <a:lnTo>
                    <a:pt x="355429" y="2618806"/>
                  </a:lnTo>
                  <a:cubicBezTo>
                    <a:pt x="355688" y="2619162"/>
                    <a:pt x="355850" y="2619485"/>
                    <a:pt x="355947" y="2619421"/>
                  </a:cubicBezTo>
                  <a:cubicBezTo>
                    <a:pt x="356367" y="2618968"/>
                    <a:pt x="357014" y="2619550"/>
                    <a:pt x="357273" y="2618903"/>
                  </a:cubicBezTo>
                  <a:cubicBezTo>
                    <a:pt x="357499" y="2618321"/>
                    <a:pt x="357758" y="2619421"/>
                    <a:pt x="357920" y="2618968"/>
                  </a:cubicBezTo>
                  <a:cubicBezTo>
                    <a:pt x="358017" y="2618644"/>
                    <a:pt x="358178" y="2618580"/>
                    <a:pt x="358437" y="2618580"/>
                  </a:cubicBezTo>
                  <a:cubicBezTo>
                    <a:pt x="359084" y="2618741"/>
                    <a:pt x="359666" y="2618483"/>
                    <a:pt x="360087" y="2617577"/>
                  </a:cubicBezTo>
                  <a:cubicBezTo>
                    <a:pt x="360410" y="2618159"/>
                    <a:pt x="360669" y="2618580"/>
                    <a:pt x="360992" y="2618968"/>
                  </a:cubicBezTo>
                  <a:cubicBezTo>
                    <a:pt x="361057" y="2618806"/>
                    <a:pt x="361154" y="2618741"/>
                    <a:pt x="361154" y="2618580"/>
                  </a:cubicBezTo>
                  <a:cubicBezTo>
                    <a:pt x="361316" y="2617998"/>
                    <a:pt x="361413" y="2617836"/>
                    <a:pt x="361898" y="2618062"/>
                  </a:cubicBezTo>
                  <a:cubicBezTo>
                    <a:pt x="362803" y="2618483"/>
                    <a:pt x="363288" y="2618418"/>
                    <a:pt x="364129" y="2617416"/>
                  </a:cubicBezTo>
                  <a:lnTo>
                    <a:pt x="364550" y="2617416"/>
                  </a:lnTo>
                  <a:cubicBezTo>
                    <a:pt x="364711" y="2617577"/>
                    <a:pt x="364808" y="2617836"/>
                    <a:pt x="364970" y="2617901"/>
                  </a:cubicBezTo>
                  <a:cubicBezTo>
                    <a:pt x="365132" y="2618062"/>
                    <a:pt x="365358" y="2618062"/>
                    <a:pt x="365714" y="2618159"/>
                  </a:cubicBezTo>
                  <a:cubicBezTo>
                    <a:pt x="365552" y="2617901"/>
                    <a:pt x="365455" y="2617577"/>
                    <a:pt x="365358" y="2617416"/>
                  </a:cubicBezTo>
                  <a:lnTo>
                    <a:pt x="365358" y="2617351"/>
                  </a:lnTo>
                  <a:lnTo>
                    <a:pt x="366619" y="2617351"/>
                  </a:lnTo>
                  <a:cubicBezTo>
                    <a:pt x="366619" y="2617739"/>
                    <a:pt x="366619" y="2618062"/>
                    <a:pt x="366458" y="2618418"/>
                  </a:cubicBezTo>
                  <a:cubicBezTo>
                    <a:pt x="366716" y="2618644"/>
                    <a:pt x="366878" y="2618741"/>
                    <a:pt x="366878" y="2618159"/>
                  </a:cubicBezTo>
                  <a:cubicBezTo>
                    <a:pt x="366878" y="2617836"/>
                    <a:pt x="366878" y="2617577"/>
                    <a:pt x="366943" y="2617254"/>
                  </a:cubicBezTo>
                  <a:cubicBezTo>
                    <a:pt x="368431" y="2617157"/>
                    <a:pt x="369756" y="2616833"/>
                    <a:pt x="371082" y="2616154"/>
                  </a:cubicBezTo>
                  <a:cubicBezTo>
                    <a:pt x="372085" y="2615604"/>
                    <a:pt x="373088" y="2614764"/>
                    <a:pt x="373993" y="2613858"/>
                  </a:cubicBezTo>
                  <a:cubicBezTo>
                    <a:pt x="374317" y="2613858"/>
                    <a:pt x="374640" y="2613858"/>
                    <a:pt x="375060" y="2613761"/>
                  </a:cubicBezTo>
                  <a:lnTo>
                    <a:pt x="375384" y="2614343"/>
                  </a:lnTo>
                  <a:cubicBezTo>
                    <a:pt x="375643" y="2614084"/>
                    <a:pt x="375804" y="2613761"/>
                    <a:pt x="375966" y="2613535"/>
                  </a:cubicBezTo>
                  <a:lnTo>
                    <a:pt x="376871" y="2613211"/>
                  </a:lnTo>
                  <a:lnTo>
                    <a:pt x="377227" y="2614181"/>
                  </a:lnTo>
                  <a:lnTo>
                    <a:pt x="377389" y="2614084"/>
                  </a:lnTo>
                  <a:cubicBezTo>
                    <a:pt x="377292" y="2613761"/>
                    <a:pt x="377130" y="2613438"/>
                    <a:pt x="376969" y="2613114"/>
                  </a:cubicBezTo>
                  <a:lnTo>
                    <a:pt x="381917" y="2611271"/>
                  </a:lnTo>
                  <a:cubicBezTo>
                    <a:pt x="382014" y="2611368"/>
                    <a:pt x="382111" y="2611465"/>
                    <a:pt x="382272" y="2611626"/>
                  </a:cubicBezTo>
                  <a:cubicBezTo>
                    <a:pt x="382272" y="2611465"/>
                    <a:pt x="382175" y="2611271"/>
                    <a:pt x="382175" y="2611141"/>
                  </a:cubicBezTo>
                  <a:lnTo>
                    <a:pt x="384504" y="2610203"/>
                  </a:lnTo>
                  <a:lnTo>
                    <a:pt x="384504" y="2610301"/>
                  </a:lnTo>
                  <a:lnTo>
                    <a:pt x="384569" y="2610203"/>
                  </a:lnTo>
                  <a:lnTo>
                    <a:pt x="386735" y="2609298"/>
                  </a:lnTo>
                  <a:lnTo>
                    <a:pt x="386897" y="2609460"/>
                  </a:lnTo>
                  <a:cubicBezTo>
                    <a:pt x="387156" y="2609621"/>
                    <a:pt x="387156" y="2609298"/>
                    <a:pt x="387221" y="2609136"/>
                  </a:cubicBezTo>
                  <a:lnTo>
                    <a:pt x="387415" y="2609072"/>
                  </a:lnTo>
                  <a:cubicBezTo>
                    <a:pt x="387479" y="2609072"/>
                    <a:pt x="387479" y="2609072"/>
                    <a:pt x="387576" y="2609136"/>
                  </a:cubicBezTo>
                  <a:cubicBezTo>
                    <a:pt x="387641" y="2609201"/>
                    <a:pt x="387738" y="2609136"/>
                    <a:pt x="387803" y="2609136"/>
                  </a:cubicBezTo>
                  <a:lnTo>
                    <a:pt x="388061" y="2608813"/>
                  </a:lnTo>
                  <a:cubicBezTo>
                    <a:pt x="390455" y="2607810"/>
                    <a:pt x="392783" y="2606743"/>
                    <a:pt x="395176" y="2605643"/>
                  </a:cubicBezTo>
                  <a:cubicBezTo>
                    <a:pt x="395273" y="2605643"/>
                    <a:pt x="395273" y="2605643"/>
                    <a:pt x="395338" y="2605740"/>
                  </a:cubicBezTo>
                  <a:cubicBezTo>
                    <a:pt x="396017" y="2606226"/>
                    <a:pt x="396082" y="2605999"/>
                    <a:pt x="396017" y="2605320"/>
                  </a:cubicBezTo>
                  <a:lnTo>
                    <a:pt x="397343" y="2604673"/>
                  </a:lnTo>
                  <a:lnTo>
                    <a:pt x="397667" y="2605255"/>
                  </a:lnTo>
                  <a:cubicBezTo>
                    <a:pt x="397764" y="2604932"/>
                    <a:pt x="397828" y="2604673"/>
                    <a:pt x="397925" y="2604414"/>
                  </a:cubicBezTo>
                  <a:lnTo>
                    <a:pt x="399898" y="2603412"/>
                  </a:lnTo>
                  <a:cubicBezTo>
                    <a:pt x="400222" y="2603347"/>
                    <a:pt x="400545" y="2603185"/>
                    <a:pt x="400804" y="2602927"/>
                  </a:cubicBezTo>
                  <a:lnTo>
                    <a:pt x="401709" y="2602506"/>
                  </a:lnTo>
                  <a:lnTo>
                    <a:pt x="402388" y="2603185"/>
                  </a:lnTo>
                  <a:cubicBezTo>
                    <a:pt x="402453" y="2603088"/>
                    <a:pt x="402550" y="2603088"/>
                    <a:pt x="402550" y="2603088"/>
                  </a:cubicBezTo>
                  <a:cubicBezTo>
                    <a:pt x="402550" y="2602345"/>
                    <a:pt x="402809" y="2601860"/>
                    <a:pt x="403294" y="2601762"/>
                  </a:cubicBezTo>
                  <a:cubicBezTo>
                    <a:pt x="403456" y="2601762"/>
                    <a:pt x="403617" y="2601860"/>
                    <a:pt x="403779" y="2601924"/>
                  </a:cubicBezTo>
                  <a:cubicBezTo>
                    <a:pt x="403779" y="2601762"/>
                    <a:pt x="403779" y="2601601"/>
                    <a:pt x="403876" y="2601439"/>
                  </a:cubicBezTo>
                  <a:lnTo>
                    <a:pt x="404135" y="2601342"/>
                  </a:lnTo>
                  <a:cubicBezTo>
                    <a:pt x="404200" y="2601439"/>
                    <a:pt x="404297" y="2601342"/>
                    <a:pt x="404297" y="2601277"/>
                  </a:cubicBezTo>
                  <a:lnTo>
                    <a:pt x="404523" y="2601116"/>
                  </a:lnTo>
                  <a:cubicBezTo>
                    <a:pt x="405040" y="2601439"/>
                    <a:pt x="405105" y="2600922"/>
                    <a:pt x="405267" y="2600695"/>
                  </a:cubicBezTo>
                  <a:lnTo>
                    <a:pt x="406431" y="2600016"/>
                  </a:lnTo>
                  <a:lnTo>
                    <a:pt x="407854" y="2602248"/>
                  </a:lnTo>
                  <a:lnTo>
                    <a:pt x="407919" y="2602248"/>
                  </a:lnTo>
                  <a:cubicBezTo>
                    <a:pt x="407854" y="2602086"/>
                    <a:pt x="407854" y="2602021"/>
                    <a:pt x="407757" y="2601860"/>
                  </a:cubicBezTo>
                  <a:cubicBezTo>
                    <a:pt x="407595" y="2601019"/>
                    <a:pt x="407595" y="2600922"/>
                    <a:pt x="408275" y="2601116"/>
                  </a:cubicBezTo>
                  <a:cubicBezTo>
                    <a:pt x="409083" y="2601277"/>
                    <a:pt x="409665" y="2600922"/>
                    <a:pt x="409924" y="2600275"/>
                  </a:cubicBezTo>
                  <a:cubicBezTo>
                    <a:pt x="409989" y="2600113"/>
                    <a:pt x="409762" y="2599790"/>
                    <a:pt x="409827" y="2599596"/>
                  </a:cubicBezTo>
                  <a:cubicBezTo>
                    <a:pt x="409827" y="2599434"/>
                    <a:pt x="410183" y="2599531"/>
                    <a:pt x="410183" y="2599369"/>
                  </a:cubicBezTo>
                  <a:cubicBezTo>
                    <a:pt x="410086" y="2598787"/>
                    <a:pt x="411153" y="2599790"/>
                    <a:pt x="410732" y="2598787"/>
                  </a:cubicBezTo>
                  <a:cubicBezTo>
                    <a:pt x="411250" y="2598949"/>
                    <a:pt x="410894" y="2597946"/>
                    <a:pt x="411573" y="2598464"/>
                  </a:cubicBezTo>
                  <a:cubicBezTo>
                    <a:pt x="411897" y="2597946"/>
                    <a:pt x="412317" y="2597526"/>
                    <a:pt x="412641" y="2597041"/>
                  </a:cubicBezTo>
                  <a:cubicBezTo>
                    <a:pt x="412738" y="2596782"/>
                    <a:pt x="412738" y="2596653"/>
                    <a:pt x="413158" y="2596879"/>
                  </a:cubicBezTo>
                  <a:cubicBezTo>
                    <a:pt x="413223" y="2596976"/>
                    <a:pt x="413481" y="2596976"/>
                    <a:pt x="413481" y="2596879"/>
                  </a:cubicBezTo>
                  <a:cubicBezTo>
                    <a:pt x="413481" y="2596038"/>
                    <a:pt x="414387" y="2596394"/>
                    <a:pt x="414807" y="2595812"/>
                  </a:cubicBezTo>
                  <a:cubicBezTo>
                    <a:pt x="414807" y="2595650"/>
                    <a:pt x="414807" y="2595456"/>
                    <a:pt x="414807" y="2595294"/>
                  </a:cubicBezTo>
                  <a:lnTo>
                    <a:pt x="416295" y="2594324"/>
                  </a:lnTo>
                  <a:cubicBezTo>
                    <a:pt x="416392" y="2594389"/>
                    <a:pt x="416457" y="2594389"/>
                    <a:pt x="416554" y="2594583"/>
                  </a:cubicBezTo>
                  <a:cubicBezTo>
                    <a:pt x="416780" y="2594583"/>
                    <a:pt x="416716" y="2594324"/>
                    <a:pt x="416618" y="2594130"/>
                  </a:cubicBezTo>
                  <a:cubicBezTo>
                    <a:pt x="425383" y="2588503"/>
                    <a:pt x="433921" y="2582067"/>
                    <a:pt x="441780" y="2574208"/>
                  </a:cubicBezTo>
                  <a:lnTo>
                    <a:pt x="441877" y="2574273"/>
                  </a:lnTo>
                  <a:cubicBezTo>
                    <a:pt x="442459" y="2574531"/>
                    <a:pt x="443041" y="2574596"/>
                    <a:pt x="443526" y="2574693"/>
                  </a:cubicBezTo>
                  <a:cubicBezTo>
                    <a:pt x="443461" y="2575017"/>
                    <a:pt x="443623" y="2575340"/>
                    <a:pt x="444108" y="2575696"/>
                  </a:cubicBezTo>
                  <a:cubicBezTo>
                    <a:pt x="444852" y="2576278"/>
                    <a:pt x="445596" y="2576504"/>
                    <a:pt x="446437" y="2576440"/>
                  </a:cubicBezTo>
                  <a:cubicBezTo>
                    <a:pt x="445758" y="2575760"/>
                    <a:pt x="445273" y="2575275"/>
                    <a:pt x="444690" y="2574693"/>
                  </a:cubicBezTo>
                  <a:cubicBezTo>
                    <a:pt x="445370" y="2574596"/>
                    <a:pt x="446340" y="2575114"/>
                    <a:pt x="446501" y="2574531"/>
                  </a:cubicBezTo>
                  <a:cubicBezTo>
                    <a:pt x="447181" y="2574855"/>
                    <a:pt x="447827" y="2574952"/>
                    <a:pt x="448507" y="2575275"/>
                  </a:cubicBezTo>
                  <a:cubicBezTo>
                    <a:pt x="449509" y="2576019"/>
                    <a:pt x="450415" y="2576828"/>
                    <a:pt x="451223" y="2577571"/>
                  </a:cubicBezTo>
                  <a:lnTo>
                    <a:pt x="451062" y="2577571"/>
                  </a:lnTo>
                  <a:cubicBezTo>
                    <a:pt x="451062" y="2577766"/>
                    <a:pt x="451159" y="2577927"/>
                    <a:pt x="451320" y="2577927"/>
                  </a:cubicBezTo>
                  <a:cubicBezTo>
                    <a:pt x="450997" y="2578251"/>
                    <a:pt x="450738" y="2578412"/>
                    <a:pt x="451579" y="2578736"/>
                  </a:cubicBezTo>
                  <a:cubicBezTo>
                    <a:pt x="451579" y="2578509"/>
                    <a:pt x="451482" y="2578251"/>
                    <a:pt x="451320" y="2577927"/>
                  </a:cubicBezTo>
                  <a:cubicBezTo>
                    <a:pt x="451320" y="2577927"/>
                    <a:pt x="451385" y="2577830"/>
                    <a:pt x="451385" y="2577766"/>
                  </a:cubicBezTo>
                  <a:cubicBezTo>
                    <a:pt x="451902" y="2578251"/>
                    <a:pt x="452388" y="2578736"/>
                    <a:pt x="452873" y="2579318"/>
                  </a:cubicBezTo>
                  <a:cubicBezTo>
                    <a:pt x="452646" y="2579900"/>
                    <a:pt x="452291" y="2580417"/>
                    <a:pt x="451967" y="2580903"/>
                  </a:cubicBezTo>
                  <a:lnTo>
                    <a:pt x="451644" y="2580903"/>
                  </a:lnTo>
                  <a:cubicBezTo>
                    <a:pt x="451644" y="2580967"/>
                    <a:pt x="451741" y="2581161"/>
                    <a:pt x="451741" y="2581226"/>
                  </a:cubicBezTo>
                  <a:lnTo>
                    <a:pt x="451385" y="2581711"/>
                  </a:lnTo>
                  <a:cubicBezTo>
                    <a:pt x="449509" y="2581808"/>
                    <a:pt x="449250" y="2581905"/>
                    <a:pt x="449833" y="2582811"/>
                  </a:cubicBezTo>
                  <a:close/>
                  <a:moveTo>
                    <a:pt x="124192" y="2644744"/>
                  </a:moveTo>
                  <a:cubicBezTo>
                    <a:pt x="124127" y="2644226"/>
                    <a:pt x="124030" y="2643741"/>
                    <a:pt x="123965" y="2642997"/>
                  </a:cubicBezTo>
                  <a:cubicBezTo>
                    <a:pt x="123610" y="2644226"/>
                    <a:pt x="123707" y="2644485"/>
                    <a:pt x="124192" y="2644744"/>
                  </a:cubicBezTo>
                  <a:close/>
                  <a:moveTo>
                    <a:pt x="99031" y="2647784"/>
                  </a:moveTo>
                  <a:cubicBezTo>
                    <a:pt x="98869" y="2647945"/>
                    <a:pt x="98772" y="2648204"/>
                    <a:pt x="98610" y="2648527"/>
                  </a:cubicBezTo>
                  <a:cubicBezTo>
                    <a:pt x="99031" y="2648624"/>
                    <a:pt x="99192" y="2648527"/>
                    <a:pt x="99031" y="2647784"/>
                  </a:cubicBezTo>
                  <a:close/>
                  <a:moveTo>
                    <a:pt x="200452" y="2609039"/>
                  </a:moveTo>
                  <a:lnTo>
                    <a:pt x="201131" y="2610203"/>
                  </a:lnTo>
                  <a:lnTo>
                    <a:pt x="201357" y="2610365"/>
                  </a:lnTo>
                  <a:cubicBezTo>
                    <a:pt x="201196" y="2610042"/>
                    <a:pt x="201131" y="2609621"/>
                    <a:pt x="200937" y="2609298"/>
                  </a:cubicBezTo>
                  <a:cubicBezTo>
                    <a:pt x="200613" y="2608716"/>
                    <a:pt x="200452" y="2608813"/>
                    <a:pt x="200452" y="2609039"/>
                  </a:cubicBezTo>
                  <a:close/>
                  <a:moveTo>
                    <a:pt x="128687" y="2650597"/>
                  </a:moveTo>
                  <a:cubicBezTo>
                    <a:pt x="128493" y="2650371"/>
                    <a:pt x="128332" y="2650112"/>
                    <a:pt x="128170" y="2649853"/>
                  </a:cubicBezTo>
                  <a:cubicBezTo>
                    <a:pt x="128267" y="2650209"/>
                    <a:pt x="128267" y="2650436"/>
                    <a:pt x="128332" y="2650694"/>
                  </a:cubicBezTo>
                  <a:lnTo>
                    <a:pt x="128332" y="2650759"/>
                  </a:lnTo>
                  <a:lnTo>
                    <a:pt x="127264" y="2651179"/>
                  </a:lnTo>
                  <a:lnTo>
                    <a:pt x="127167" y="2651276"/>
                  </a:lnTo>
                  <a:lnTo>
                    <a:pt x="126617" y="2651438"/>
                  </a:lnTo>
                  <a:cubicBezTo>
                    <a:pt x="126359" y="2651341"/>
                    <a:pt x="126197" y="2651115"/>
                    <a:pt x="125938" y="2651018"/>
                  </a:cubicBezTo>
                  <a:cubicBezTo>
                    <a:pt x="125453" y="2650953"/>
                    <a:pt x="125033" y="2650759"/>
                    <a:pt x="124548" y="2650597"/>
                  </a:cubicBezTo>
                  <a:lnTo>
                    <a:pt x="124612" y="2650597"/>
                  </a:lnTo>
                  <a:lnTo>
                    <a:pt x="124548" y="2650274"/>
                  </a:lnTo>
                  <a:cubicBezTo>
                    <a:pt x="124548" y="2650274"/>
                    <a:pt x="124451" y="2650274"/>
                    <a:pt x="124354" y="2650371"/>
                  </a:cubicBezTo>
                  <a:cubicBezTo>
                    <a:pt x="124451" y="2650436"/>
                    <a:pt x="124451" y="2650533"/>
                    <a:pt x="124548" y="2650597"/>
                  </a:cubicBezTo>
                  <a:cubicBezTo>
                    <a:pt x="124709" y="2650856"/>
                    <a:pt x="124774" y="2651179"/>
                    <a:pt x="125033" y="2651600"/>
                  </a:cubicBezTo>
                  <a:cubicBezTo>
                    <a:pt x="124774" y="2651697"/>
                    <a:pt x="124709" y="2652020"/>
                    <a:pt x="124548" y="2652085"/>
                  </a:cubicBezTo>
                  <a:lnTo>
                    <a:pt x="124451" y="2652085"/>
                  </a:lnTo>
                  <a:cubicBezTo>
                    <a:pt x="124354" y="2652085"/>
                    <a:pt x="124192" y="2652020"/>
                    <a:pt x="123965" y="2651697"/>
                  </a:cubicBezTo>
                  <a:cubicBezTo>
                    <a:pt x="123868" y="2651600"/>
                    <a:pt x="123707" y="2651600"/>
                    <a:pt x="123610" y="2651697"/>
                  </a:cubicBezTo>
                  <a:lnTo>
                    <a:pt x="123545" y="2651762"/>
                  </a:lnTo>
                  <a:cubicBezTo>
                    <a:pt x="123610" y="2651762"/>
                    <a:pt x="123707" y="2651923"/>
                    <a:pt x="123868" y="2652182"/>
                  </a:cubicBezTo>
                  <a:lnTo>
                    <a:pt x="123771" y="2652279"/>
                  </a:lnTo>
                  <a:lnTo>
                    <a:pt x="123448" y="2652344"/>
                  </a:lnTo>
                  <a:cubicBezTo>
                    <a:pt x="123383" y="2652279"/>
                    <a:pt x="123286" y="2652085"/>
                    <a:pt x="123286" y="2652085"/>
                  </a:cubicBezTo>
                  <a:cubicBezTo>
                    <a:pt x="123286" y="2651923"/>
                    <a:pt x="123383" y="2651859"/>
                    <a:pt x="123448" y="2651762"/>
                  </a:cubicBezTo>
                  <a:cubicBezTo>
                    <a:pt x="123286" y="2652020"/>
                    <a:pt x="123125" y="2652344"/>
                    <a:pt x="122801" y="2652085"/>
                  </a:cubicBezTo>
                  <a:cubicBezTo>
                    <a:pt x="122381" y="2651697"/>
                    <a:pt x="122219" y="2652085"/>
                    <a:pt x="121960" y="2652279"/>
                  </a:cubicBezTo>
                  <a:cubicBezTo>
                    <a:pt x="121540" y="2652667"/>
                    <a:pt x="121540" y="2651438"/>
                    <a:pt x="121119" y="2651438"/>
                  </a:cubicBezTo>
                  <a:cubicBezTo>
                    <a:pt x="120958" y="2651923"/>
                    <a:pt x="120958" y="2652829"/>
                    <a:pt x="120408" y="2653023"/>
                  </a:cubicBezTo>
                  <a:cubicBezTo>
                    <a:pt x="120311" y="2652764"/>
                    <a:pt x="120214" y="2652505"/>
                    <a:pt x="120149" y="2652182"/>
                  </a:cubicBezTo>
                  <a:lnTo>
                    <a:pt x="119244" y="2653249"/>
                  </a:lnTo>
                  <a:cubicBezTo>
                    <a:pt x="119050" y="2653088"/>
                    <a:pt x="118888" y="2652926"/>
                    <a:pt x="118726" y="2652829"/>
                  </a:cubicBezTo>
                  <a:cubicBezTo>
                    <a:pt x="118403" y="2652667"/>
                    <a:pt x="118565" y="2653993"/>
                    <a:pt x="117982" y="2653249"/>
                  </a:cubicBezTo>
                  <a:cubicBezTo>
                    <a:pt x="117821" y="2653023"/>
                    <a:pt x="117400" y="2653185"/>
                    <a:pt x="117174" y="2653088"/>
                  </a:cubicBezTo>
                  <a:cubicBezTo>
                    <a:pt x="117077" y="2653088"/>
                    <a:pt x="116980" y="2653088"/>
                    <a:pt x="116818" y="2653088"/>
                  </a:cubicBezTo>
                  <a:cubicBezTo>
                    <a:pt x="116818" y="2653346"/>
                    <a:pt x="116818" y="2653508"/>
                    <a:pt x="116753" y="2653767"/>
                  </a:cubicBezTo>
                  <a:cubicBezTo>
                    <a:pt x="116171" y="2653670"/>
                    <a:pt x="115492" y="2653670"/>
                    <a:pt x="114910" y="2653605"/>
                  </a:cubicBezTo>
                  <a:cubicBezTo>
                    <a:pt x="114748" y="2653249"/>
                    <a:pt x="114587" y="2652829"/>
                    <a:pt x="114425" y="2652441"/>
                  </a:cubicBezTo>
                  <a:cubicBezTo>
                    <a:pt x="114263" y="2652829"/>
                    <a:pt x="114199" y="2653249"/>
                    <a:pt x="114102" y="2653605"/>
                  </a:cubicBezTo>
                  <a:cubicBezTo>
                    <a:pt x="113843" y="2653249"/>
                    <a:pt x="113681" y="2652926"/>
                    <a:pt x="113422" y="2652505"/>
                  </a:cubicBezTo>
                  <a:cubicBezTo>
                    <a:pt x="113358" y="2652829"/>
                    <a:pt x="113358" y="2653088"/>
                    <a:pt x="113261" y="2653346"/>
                  </a:cubicBezTo>
                  <a:cubicBezTo>
                    <a:pt x="112937" y="2653508"/>
                    <a:pt x="112517" y="2653670"/>
                    <a:pt x="112193" y="2653767"/>
                  </a:cubicBezTo>
                  <a:cubicBezTo>
                    <a:pt x="112032" y="2653831"/>
                    <a:pt x="111773" y="2653670"/>
                    <a:pt x="111773" y="2654252"/>
                  </a:cubicBezTo>
                  <a:lnTo>
                    <a:pt x="111547" y="2654252"/>
                  </a:lnTo>
                  <a:cubicBezTo>
                    <a:pt x="111450" y="2653185"/>
                    <a:pt x="111126" y="2653670"/>
                    <a:pt x="110867" y="2653831"/>
                  </a:cubicBezTo>
                  <a:lnTo>
                    <a:pt x="110544" y="2654252"/>
                  </a:lnTo>
                  <a:cubicBezTo>
                    <a:pt x="109865" y="2654252"/>
                    <a:pt x="109218" y="2654252"/>
                    <a:pt x="108539" y="2654252"/>
                  </a:cubicBezTo>
                  <a:cubicBezTo>
                    <a:pt x="106243" y="2654252"/>
                    <a:pt x="104011" y="2654349"/>
                    <a:pt x="101683" y="2654349"/>
                  </a:cubicBezTo>
                  <a:cubicBezTo>
                    <a:pt x="101521" y="2653928"/>
                    <a:pt x="101197" y="2653993"/>
                    <a:pt x="101197" y="2653411"/>
                  </a:cubicBezTo>
                  <a:cubicBezTo>
                    <a:pt x="101100" y="2653767"/>
                    <a:pt x="101003" y="2654090"/>
                    <a:pt x="100939" y="2654349"/>
                  </a:cubicBezTo>
                  <a:lnTo>
                    <a:pt x="100357" y="2654349"/>
                  </a:lnTo>
                  <a:lnTo>
                    <a:pt x="100260" y="2654090"/>
                  </a:lnTo>
                  <a:lnTo>
                    <a:pt x="100195" y="2654349"/>
                  </a:lnTo>
                  <a:lnTo>
                    <a:pt x="100098" y="2654349"/>
                  </a:lnTo>
                  <a:lnTo>
                    <a:pt x="98610" y="2654090"/>
                  </a:lnTo>
                  <a:cubicBezTo>
                    <a:pt x="98351" y="2653023"/>
                    <a:pt x="97705" y="2653023"/>
                    <a:pt x="97381" y="2651762"/>
                  </a:cubicBezTo>
                  <a:cubicBezTo>
                    <a:pt x="97381" y="2652764"/>
                    <a:pt x="97446" y="2653249"/>
                    <a:pt x="97446" y="2653928"/>
                  </a:cubicBezTo>
                  <a:lnTo>
                    <a:pt x="97381" y="2653928"/>
                  </a:lnTo>
                  <a:cubicBezTo>
                    <a:pt x="97058" y="2653346"/>
                    <a:pt x="96799" y="2652926"/>
                    <a:pt x="96476" y="2652505"/>
                  </a:cubicBezTo>
                  <a:lnTo>
                    <a:pt x="96476" y="2652602"/>
                  </a:lnTo>
                  <a:cubicBezTo>
                    <a:pt x="96476" y="2653670"/>
                    <a:pt x="95797" y="2652764"/>
                    <a:pt x="95635" y="2653346"/>
                  </a:cubicBezTo>
                  <a:cubicBezTo>
                    <a:pt x="95635" y="2653346"/>
                    <a:pt x="95570" y="2653249"/>
                    <a:pt x="95473" y="2653249"/>
                  </a:cubicBezTo>
                  <a:cubicBezTo>
                    <a:pt x="95053" y="2652829"/>
                    <a:pt x="94632" y="2652441"/>
                    <a:pt x="94212" y="2652020"/>
                  </a:cubicBezTo>
                  <a:lnTo>
                    <a:pt x="92562" y="2653088"/>
                  </a:lnTo>
                  <a:lnTo>
                    <a:pt x="92239" y="2653023"/>
                  </a:lnTo>
                  <a:lnTo>
                    <a:pt x="91819" y="2652926"/>
                  </a:lnTo>
                  <a:cubicBezTo>
                    <a:pt x="91819" y="2652085"/>
                    <a:pt x="91495" y="2652505"/>
                    <a:pt x="91172" y="2652602"/>
                  </a:cubicBezTo>
                  <a:cubicBezTo>
                    <a:pt x="90751" y="2652667"/>
                    <a:pt x="90428" y="2652441"/>
                    <a:pt x="90008" y="2652279"/>
                  </a:cubicBezTo>
                  <a:cubicBezTo>
                    <a:pt x="90008" y="2652020"/>
                    <a:pt x="89911" y="2651697"/>
                    <a:pt x="89911" y="2651341"/>
                  </a:cubicBezTo>
                  <a:cubicBezTo>
                    <a:pt x="89587" y="2651276"/>
                    <a:pt x="89167" y="2652085"/>
                    <a:pt x="88940" y="2651179"/>
                  </a:cubicBezTo>
                  <a:cubicBezTo>
                    <a:pt x="88940" y="2651115"/>
                    <a:pt x="88585" y="2651276"/>
                    <a:pt x="88585" y="2651762"/>
                  </a:cubicBezTo>
                  <a:lnTo>
                    <a:pt x="88585" y="2652182"/>
                  </a:lnTo>
                  <a:cubicBezTo>
                    <a:pt x="88520" y="2652085"/>
                    <a:pt x="88358" y="2652020"/>
                    <a:pt x="88358" y="2652020"/>
                  </a:cubicBezTo>
                  <a:cubicBezTo>
                    <a:pt x="88423" y="2651276"/>
                    <a:pt x="88002" y="2651276"/>
                    <a:pt x="87841" y="2650759"/>
                  </a:cubicBezTo>
                  <a:lnTo>
                    <a:pt x="87291" y="2651762"/>
                  </a:lnTo>
                  <a:cubicBezTo>
                    <a:pt x="86612" y="2651859"/>
                    <a:pt x="86127" y="2651179"/>
                    <a:pt x="85771" y="2650112"/>
                  </a:cubicBezTo>
                  <a:cubicBezTo>
                    <a:pt x="85286" y="2651018"/>
                    <a:pt x="84865" y="2651535"/>
                    <a:pt x="84380" y="2651600"/>
                  </a:cubicBezTo>
                  <a:lnTo>
                    <a:pt x="83701" y="2651535"/>
                  </a:lnTo>
                  <a:cubicBezTo>
                    <a:pt x="83539" y="2651438"/>
                    <a:pt x="83378" y="2651341"/>
                    <a:pt x="83151" y="2651179"/>
                  </a:cubicBezTo>
                  <a:cubicBezTo>
                    <a:pt x="82893" y="2650953"/>
                    <a:pt x="82957" y="2651115"/>
                    <a:pt x="82795" y="2651341"/>
                  </a:cubicBezTo>
                  <a:lnTo>
                    <a:pt x="82731" y="2651438"/>
                  </a:lnTo>
                  <a:lnTo>
                    <a:pt x="80499" y="2651018"/>
                  </a:lnTo>
                  <a:cubicBezTo>
                    <a:pt x="80499" y="2650856"/>
                    <a:pt x="80402" y="2650694"/>
                    <a:pt x="80402" y="2650436"/>
                  </a:cubicBezTo>
                  <a:cubicBezTo>
                    <a:pt x="80241" y="2650694"/>
                    <a:pt x="80144" y="2650759"/>
                    <a:pt x="80079" y="2650953"/>
                  </a:cubicBezTo>
                  <a:lnTo>
                    <a:pt x="75034" y="2650015"/>
                  </a:lnTo>
                  <a:cubicBezTo>
                    <a:pt x="74775" y="2649789"/>
                    <a:pt x="74516" y="2649692"/>
                    <a:pt x="74290" y="2649692"/>
                  </a:cubicBezTo>
                  <a:cubicBezTo>
                    <a:pt x="73869" y="2649789"/>
                    <a:pt x="73708" y="2649530"/>
                    <a:pt x="73772" y="2648883"/>
                  </a:cubicBezTo>
                  <a:cubicBezTo>
                    <a:pt x="73772" y="2648527"/>
                    <a:pt x="73934" y="2648204"/>
                    <a:pt x="74031" y="2647881"/>
                  </a:cubicBezTo>
                  <a:lnTo>
                    <a:pt x="73514" y="2647460"/>
                  </a:lnTo>
                  <a:cubicBezTo>
                    <a:pt x="73611" y="2647137"/>
                    <a:pt x="73611" y="2646716"/>
                    <a:pt x="73772" y="2646134"/>
                  </a:cubicBezTo>
                  <a:cubicBezTo>
                    <a:pt x="73514" y="2646393"/>
                    <a:pt x="73352" y="2646555"/>
                    <a:pt x="73287" y="2646716"/>
                  </a:cubicBezTo>
                  <a:cubicBezTo>
                    <a:pt x="73029" y="2647881"/>
                    <a:pt x="73029" y="2647784"/>
                    <a:pt x="72446" y="2648042"/>
                  </a:cubicBezTo>
                  <a:cubicBezTo>
                    <a:pt x="72123" y="2648204"/>
                    <a:pt x="71864" y="2647622"/>
                    <a:pt x="71444" y="2648204"/>
                  </a:cubicBezTo>
                  <a:cubicBezTo>
                    <a:pt x="71282" y="2648463"/>
                    <a:pt x="70894" y="2648139"/>
                    <a:pt x="70635" y="2647945"/>
                  </a:cubicBezTo>
                  <a:cubicBezTo>
                    <a:pt x="70215" y="2647719"/>
                    <a:pt x="69730" y="2647557"/>
                    <a:pt x="69212" y="2647622"/>
                  </a:cubicBezTo>
                  <a:lnTo>
                    <a:pt x="69212" y="2647719"/>
                  </a:lnTo>
                  <a:lnTo>
                    <a:pt x="69212" y="2647622"/>
                  </a:lnTo>
                  <a:cubicBezTo>
                    <a:pt x="69051" y="2647719"/>
                    <a:pt x="68824" y="2647719"/>
                    <a:pt x="68663" y="2647881"/>
                  </a:cubicBezTo>
                  <a:cubicBezTo>
                    <a:pt x="68824" y="2647557"/>
                    <a:pt x="68889" y="2647396"/>
                    <a:pt x="68889" y="2647137"/>
                  </a:cubicBezTo>
                  <a:cubicBezTo>
                    <a:pt x="68986" y="2646975"/>
                    <a:pt x="69148" y="2646813"/>
                    <a:pt x="69212" y="2646619"/>
                  </a:cubicBezTo>
                  <a:cubicBezTo>
                    <a:pt x="69051" y="2646070"/>
                    <a:pt x="68824" y="2646231"/>
                    <a:pt x="68468" y="2646393"/>
                  </a:cubicBezTo>
                  <a:cubicBezTo>
                    <a:pt x="68307" y="2646458"/>
                    <a:pt x="67886" y="2646878"/>
                    <a:pt x="67886" y="2646134"/>
                  </a:cubicBezTo>
                  <a:cubicBezTo>
                    <a:pt x="67822" y="2646231"/>
                    <a:pt x="67660" y="2646231"/>
                    <a:pt x="67563" y="2646393"/>
                  </a:cubicBezTo>
                  <a:cubicBezTo>
                    <a:pt x="67078" y="2646813"/>
                    <a:pt x="66593" y="2647299"/>
                    <a:pt x="66011" y="2646975"/>
                  </a:cubicBezTo>
                  <a:cubicBezTo>
                    <a:pt x="65073" y="2646458"/>
                    <a:pt x="64102" y="2646555"/>
                    <a:pt x="63165" y="2645876"/>
                  </a:cubicBezTo>
                  <a:cubicBezTo>
                    <a:pt x="62518" y="2645390"/>
                    <a:pt x="62453" y="2645487"/>
                    <a:pt x="62194" y="2644388"/>
                  </a:cubicBezTo>
                  <a:cubicBezTo>
                    <a:pt x="61936" y="2644744"/>
                    <a:pt x="61677" y="2645132"/>
                    <a:pt x="61450" y="2645229"/>
                  </a:cubicBezTo>
                  <a:cubicBezTo>
                    <a:pt x="61192" y="2645326"/>
                    <a:pt x="61030" y="2645067"/>
                    <a:pt x="60771" y="2644970"/>
                  </a:cubicBezTo>
                  <a:cubicBezTo>
                    <a:pt x="60545" y="2644905"/>
                    <a:pt x="60383" y="2644647"/>
                    <a:pt x="59963" y="2644905"/>
                  </a:cubicBezTo>
                  <a:cubicBezTo>
                    <a:pt x="59801" y="2644970"/>
                    <a:pt x="59607" y="2644323"/>
                    <a:pt x="59381" y="2644388"/>
                  </a:cubicBezTo>
                  <a:cubicBezTo>
                    <a:pt x="59025" y="2644550"/>
                    <a:pt x="58863" y="2644323"/>
                    <a:pt x="58702" y="2644226"/>
                  </a:cubicBezTo>
                  <a:cubicBezTo>
                    <a:pt x="58216" y="2644000"/>
                    <a:pt x="57731" y="2643579"/>
                    <a:pt x="57149" y="2643321"/>
                  </a:cubicBezTo>
                  <a:cubicBezTo>
                    <a:pt x="56793" y="2643159"/>
                    <a:pt x="56632" y="2642835"/>
                    <a:pt x="56244" y="2642997"/>
                  </a:cubicBezTo>
                  <a:cubicBezTo>
                    <a:pt x="56050" y="2643062"/>
                    <a:pt x="55985" y="2642415"/>
                    <a:pt x="55564" y="2642738"/>
                  </a:cubicBezTo>
                  <a:cubicBezTo>
                    <a:pt x="55403" y="2642835"/>
                    <a:pt x="55144" y="2642674"/>
                    <a:pt x="55144" y="2642480"/>
                  </a:cubicBezTo>
                  <a:cubicBezTo>
                    <a:pt x="54982" y="2641509"/>
                    <a:pt x="54400" y="2641736"/>
                    <a:pt x="53818" y="2641995"/>
                  </a:cubicBezTo>
                  <a:cubicBezTo>
                    <a:pt x="53753" y="2641995"/>
                    <a:pt x="53592" y="2641995"/>
                    <a:pt x="53592" y="2641995"/>
                  </a:cubicBezTo>
                  <a:cubicBezTo>
                    <a:pt x="53592" y="2640766"/>
                    <a:pt x="52815" y="2641509"/>
                    <a:pt x="52427" y="2641412"/>
                  </a:cubicBezTo>
                  <a:cubicBezTo>
                    <a:pt x="52104" y="2641412"/>
                    <a:pt x="51684" y="2641348"/>
                    <a:pt x="51522" y="2641089"/>
                  </a:cubicBezTo>
                  <a:cubicBezTo>
                    <a:pt x="51328" y="2640830"/>
                    <a:pt x="51263" y="2640669"/>
                    <a:pt x="51004" y="2640927"/>
                  </a:cubicBezTo>
                  <a:cubicBezTo>
                    <a:pt x="50843" y="2641089"/>
                    <a:pt x="50584" y="2640992"/>
                    <a:pt x="50519" y="2640927"/>
                  </a:cubicBezTo>
                  <a:cubicBezTo>
                    <a:pt x="49840" y="2640248"/>
                    <a:pt x="48676" y="2640927"/>
                    <a:pt x="48029" y="2640184"/>
                  </a:cubicBezTo>
                  <a:cubicBezTo>
                    <a:pt x="47123" y="2640927"/>
                    <a:pt x="46703" y="2640086"/>
                    <a:pt x="46218" y="2639860"/>
                  </a:cubicBezTo>
                  <a:cubicBezTo>
                    <a:pt x="46121" y="2639763"/>
                    <a:pt x="45959" y="2639860"/>
                    <a:pt x="45895" y="2639925"/>
                  </a:cubicBezTo>
                  <a:cubicBezTo>
                    <a:pt x="45636" y="2640184"/>
                    <a:pt x="45474" y="2640184"/>
                    <a:pt x="45312" y="2640086"/>
                  </a:cubicBezTo>
                  <a:lnTo>
                    <a:pt x="45054" y="2640766"/>
                  </a:lnTo>
                  <a:lnTo>
                    <a:pt x="44633" y="2640604"/>
                  </a:lnTo>
                  <a:cubicBezTo>
                    <a:pt x="44633" y="2640345"/>
                    <a:pt x="44633" y="2640086"/>
                    <a:pt x="44633" y="2639860"/>
                  </a:cubicBezTo>
                  <a:cubicBezTo>
                    <a:pt x="44472" y="2639860"/>
                    <a:pt x="44310" y="2639860"/>
                    <a:pt x="44148" y="2639860"/>
                  </a:cubicBezTo>
                  <a:cubicBezTo>
                    <a:pt x="44213" y="2639343"/>
                    <a:pt x="43728" y="2639860"/>
                    <a:pt x="43825" y="2639278"/>
                  </a:cubicBezTo>
                  <a:cubicBezTo>
                    <a:pt x="43404" y="2639601"/>
                    <a:pt x="43243" y="2639763"/>
                    <a:pt x="43049" y="2639860"/>
                  </a:cubicBezTo>
                  <a:lnTo>
                    <a:pt x="42240" y="2639440"/>
                  </a:lnTo>
                  <a:cubicBezTo>
                    <a:pt x="42466" y="2638922"/>
                    <a:pt x="42725" y="2638178"/>
                    <a:pt x="43146" y="2637370"/>
                  </a:cubicBezTo>
                  <a:lnTo>
                    <a:pt x="43146" y="2637273"/>
                  </a:lnTo>
                  <a:cubicBezTo>
                    <a:pt x="42725" y="2637693"/>
                    <a:pt x="42240" y="2637790"/>
                    <a:pt x="41755" y="2638437"/>
                  </a:cubicBezTo>
                  <a:cubicBezTo>
                    <a:pt x="41658" y="2638599"/>
                    <a:pt x="41399" y="2638599"/>
                    <a:pt x="41334" y="2638696"/>
                  </a:cubicBezTo>
                  <a:cubicBezTo>
                    <a:pt x="40979" y="2638858"/>
                    <a:pt x="41334" y="2637790"/>
                    <a:pt x="40752" y="2638178"/>
                  </a:cubicBezTo>
                  <a:cubicBezTo>
                    <a:pt x="40591" y="2638275"/>
                    <a:pt x="40397" y="2638340"/>
                    <a:pt x="40332" y="2638340"/>
                  </a:cubicBezTo>
                  <a:lnTo>
                    <a:pt x="39588" y="2637952"/>
                  </a:lnTo>
                  <a:cubicBezTo>
                    <a:pt x="39491" y="2637693"/>
                    <a:pt x="39329" y="2637370"/>
                    <a:pt x="39168" y="2637435"/>
                  </a:cubicBezTo>
                  <a:cubicBezTo>
                    <a:pt x="39006" y="2637532"/>
                    <a:pt x="38909" y="2637532"/>
                    <a:pt x="38844" y="2637532"/>
                  </a:cubicBezTo>
                  <a:cubicBezTo>
                    <a:pt x="38585" y="2637370"/>
                    <a:pt x="38747" y="2636788"/>
                    <a:pt x="38585" y="2636529"/>
                  </a:cubicBezTo>
                  <a:cubicBezTo>
                    <a:pt x="37680" y="2636949"/>
                    <a:pt x="37098" y="2636626"/>
                    <a:pt x="36839" y="2635623"/>
                  </a:cubicBezTo>
                  <a:lnTo>
                    <a:pt x="36257" y="2636044"/>
                  </a:lnTo>
                  <a:cubicBezTo>
                    <a:pt x="36451" y="2635203"/>
                    <a:pt x="35869" y="2635462"/>
                    <a:pt x="35610" y="2635365"/>
                  </a:cubicBezTo>
                  <a:cubicBezTo>
                    <a:pt x="35287" y="2635300"/>
                    <a:pt x="35125" y="2634718"/>
                    <a:pt x="34866" y="2634783"/>
                  </a:cubicBezTo>
                  <a:cubicBezTo>
                    <a:pt x="34381" y="2634977"/>
                    <a:pt x="34608" y="2633877"/>
                    <a:pt x="34025" y="2634459"/>
                  </a:cubicBezTo>
                  <a:cubicBezTo>
                    <a:pt x="34122" y="2634039"/>
                    <a:pt x="34187" y="2633651"/>
                    <a:pt x="34381" y="2633133"/>
                  </a:cubicBezTo>
                  <a:cubicBezTo>
                    <a:pt x="33961" y="2633554"/>
                    <a:pt x="33637" y="2633877"/>
                    <a:pt x="33282" y="2634297"/>
                  </a:cubicBezTo>
                  <a:lnTo>
                    <a:pt x="33120" y="2634200"/>
                  </a:lnTo>
                  <a:cubicBezTo>
                    <a:pt x="32958" y="2633974"/>
                    <a:pt x="32538" y="2634039"/>
                    <a:pt x="32635" y="2633392"/>
                  </a:cubicBezTo>
                  <a:cubicBezTo>
                    <a:pt x="32635" y="2633230"/>
                    <a:pt x="32117" y="2633392"/>
                    <a:pt x="32053" y="2633230"/>
                  </a:cubicBezTo>
                  <a:cubicBezTo>
                    <a:pt x="31956" y="2633069"/>
                    <a:pt x="31794" y="2633133"/>
                    <a:pt x="31632" y="2633295"/>
                  </a:cubicBezTo>
                  <a:lnTo>
                    <a:pt x="31147" y="2632971"/>
                  </a:lnTo>
                  <a:lnTo>
                    <a:pt x="31050" y="2632325"/>
                  </a:lnTo>
                  <a:lnTo>
                    <a:pt x="30403" y="2632551"/>
                  </a:lnTo>
                  <a:lnTo>
                    <a:pt x="29821" y="2632131"/>
                  </a:lnTo>
                  <a:lnTo>
                    <a:pt x="29821" y="2631646"/>
                  </a:lnTo>
                  <a:cubicBezTo>
                    <a:pt x="29724" y="2631807"/>
                    <a:pt x="29562" y="2631807"/>
                    <a:pt x="29498" y="2631904"/>
                  </a:cubicBezTo>
                  <a:lnTo>
                    <a:pt x="25584" y="2629414"/>
                  </a:lnTo>
                  <a:cubicBezTo>
                    <a:pt x="25584" y="2629252"/>
                    <a:pt x="25584" y="2628929"/>
                    <a:pt x="25584" y="2628508"/>
                  </a:cubicBezTo>
                  <a:cubicBezTo>
                    <a:pt x="25358" y="2628573"/>
                    <a:pt x="25099" y="2628767"/>
                    <a:pt x="24841" y="2628994"/>
                  </a:cubicBezTo>
                  <a:lnTo>
                    <a:pt x="23288" y="2627991"/>
                  </a:lnTo>
                  <a:cubicBezTo>
                    <a:pt x="23353" y="2627700"/>
                    <a:pt x="23450" y="2627182"/>
                    <a:pt x="23612" y="2626762"/>
                  </a:cubicBezTo>
                  <a:cubicBezTo>
                    <a:pt x="23288" y="2626924"/>
                    <a:pt x="23126" y="2627344"/>
                    <a:pt x="22932" y="2627765"/>
                  </a:cubicBezTo>
                  <a:lnTo>
                    <a:pt x="22350" y="2627344"/>
                  </a:lnTo>
                  <a:cubicBezTo>
                    <a:pt x="22350" y="2627247"/>
                    <a:pt x="22350" y="2627182"/>
                    <a:pt x="22350" y="2627182"/>
                  </a:cubicBezTo>
                  <a:lnTo>
                    <a:pt x="22286" y="2627247"/>
                  </a:lnTo>
                  <a:lnTo>
                    <a:pt x="20119" y="2625759"/>
                  </a:lnTo>
                  <a:lnTo>
                    <a:pt x="19310" y="2625177"/>
                  </a:lnTo>
                  <a:lnTo>
                    <a:pt x="19149" y="2624951"/>
                  </a:lnTo>
                  <a:cubicBezTo>
                    <a:pt x="19634" y="2624369"/>
                    <a:pt x="19892" y="2623948"/>
                    <a:pt x="19375" y="2623948"/>
                  </a:cubicBezTo>
                  <a:cubicBezTo>
                    <a:pt x="19310" y="2624272"/>
                    <a:pt x="19149" y="2624628"/>
                    <a:pt x="19149" y="2624951"/>
                  </a:cubicBezTo>
                  <a:cubicBezTo>
                    <a:pt x="19149" y="2624951"/>
                    <a:pt x="19149" y="2624951"/>
                    <a:pt x="19149" y="2625016"/>
                  </a:cubicBezTo>
                  <a:lnTo>
                    <a:pt x="18469" y="2624531"/>
                  </a:lnTo>
                  <a:lnTo>
                    <a:pt x="18469" y="2624433"/>
                  </a:lnTo>
                  <a:cubicBezTo>
                    <a:pt x="18405" y="2624433"/>
                    <a:pt x="18405" y="2624433"/>
                    <a:pt x="18405" y="2624531"/>
                  </a:cubicBezTo>
                  <a:lnTo>
                    <a:pt x="17143" y="2623690"/>
                  </a:lnTo>
                  <a:cubicBezTo>
                    <a:pt x="17823" y="2623302"/>
                    <a:pt x="18405" y="2623043"/>
                    <a:pt x="18987" y="2621782"/>
                  </a:cubicBezTo>
                  <a:cubicBezTo>
                    <a:pt x="18469" y="2622040"/>
                    <a:pt x="18049" y="2622202"/>
                    <a:pt x="17726" y="2622364"/>
                  </a:cubicBezTo>
                  <a:cubicBezTo>
                    <a:pt x="17467" y="2622881"/>
                    <a:pt x="17305" y="2623302"/>
                    <a:pt x="17143" y="2623690"/>
                  </a:cubicBezTo>
                  <a:cubicBezTo>
                    <a:pt x="12098" y="2619809"/>
                    <a:pt x="7635" y="2615410"/>
                    <a:pt x="2008" y="2612435"/>
                  </a:cubicBezTo>
                  <a:lnTo>
                    <a:pt x="2428" y="2612015"/>
                  </a:lnTo>
                  <a:cubicBezTo>
                    <a:pt x="2331" y="2611626"/>
                    <a:pt x="2234" y="2611626"/>
                    <a:pt x="1587" y="2612209"/>
                  </a:cubicBezTo>
                  <a:cubicBezTo>
                    <a:pt x="1264" y="2612015"/>
                    <a:pt x="908" y="2611853"/>
                    <a:pt x="585" y="2611691"/>
                  </a:cubicBezTo>
                  <a:cubicBezTo>
                    <a:pt x="423" y="2611465"/>
                    <a:pt x="520" y="2610883"/>
                    <a:pt x="164" y="2610883"/>
                  </a:cubicBezTo>
                  <a:cubicBezTo>
                    <a:pt x="100" y="2610883"/>
                    <a:pt x="100" y="2610883"/>
                    <a:pt x="3" y="2610786"/>
                  </a:cubicBezTo>
                  <a:cubicBezTo>
                    <a:pt x="-62" y="2608134"/>
                    <a:pt x="1005" y="2605320"/>
                    <a:pt x="4822" y="2602668"/>
                  </a:cubicBezTo>
                  <a:cubicBezTo>
                    <a:pt x="5307" y="2602345"/>
                    <a:pt x="5889" y="2602021"/>
                    <a:pt x="6374" y="2601762"/>
                  </a:cubicBezTo>
                  <a:lnTo>
                    <a:pt x="6309" y="2602021"/>
                  </a:lnTo>
                  <a:cubicBezTo>
                    <a:pt x="6471" y="2601860"/>
                    <a:pt x="6633" y="2601665"/>
                    <a:pt x="6794" y="2601601"/>
                  </a:cubicBezTo>
                  <a:lnTo>
                    <a:pt x="7473" y="2601342"/>
                  </a:lnTo>
                  <a:cubicBezTo>
                    <a:pt x="7473" y="2601439"/>
                    <a:pt x="7538" y="2601504"/>
                    <a:pt x="7473" y="2601601"/>
                  </a:cubicBezTo>
                  <a:cubicBezTo>
                    <a:pt x="7473" y="2601860"/>
                    <a:pt x="7279" y="2602086"/>
                    <a:pt x="7635" y="2602021"/>
                  </a:cubicBezTo>
                  <a:cubicBezTo>
                    <a:pt x="8120" y="2601860"/>
                    <a:pt x="8217" y="2602248"/>
                    <a:pt x="8217" y="2602506"/>
                  </a:cubicBezTo>
                  <a:cubicBezTo>
                    <a:pt x="8282" y="2603153"/>
                    <a:pt x="8702" y="2603412"/>
                    <a:pt x="9188" y="2603574"/>
                  </a:cubicBezTo>
                  <a:cubicBezTo>
                    <a:pt x="9446" y="2603671"/>
                    <a:pt x="9446" y="2605417"/>
                    <a:pt x="9285" y="2606161"/>
                  </a:cubicBezTo>
                  <a:cubicBezTo>
                    <a:pt x="9543" y="2605902"/>
                    <a:pt x="9770" y="2605643"/>
                    <a:pt x="9931" y="2605482"/>
                  </a:cubicBezTo>
                  <a:cubicBezTo>
                    <a:pt x="10611" y="2605255"/>
                    <a:pt x="10772" y="2605902"/>
                    <a:pt x="11516" y="2605482"/>
                  </a:cubicBezTo>
                  <a:cubicBezTo>
                    <a:pt x="11678" y="2605417"/>
                    <a:pt x="11775" y="2605643"/>
                    <a:pt x="11840" y="2605740"/>
                  </a:cubicBezTo>
                  <a:cubicBezTo>
                    <a:pt x="11840" y="2605805"/>
                    <a:pt x="11775" y="2606161"/>
                    <a:pt x="11775" y="2606161"/>
                  </a:cubicBezTo>
                  <a:cubicBezTo>
                    <a:pt x="12195" y="2605999"/>
                    <a:pt x="12680" y="2605740"/>
                    <a:pt x="12680" y="2606387"/>
                  </a:cubicBezTo>
                  <a:cubicBezTo>
                    <a:pt x="12680" y="2606743"/>
                    <a:pt x="13101" y="2606743"/>
                    <a:pt x="13489" y="2606743"/>
                  </a:cubicBezTo>
                  <a:cubicBezTo>
                    <a:pt x="13683" y="2606743"/>
                    <a:pt x="13683" y="2607228"/>
                    <a:pt x="13683" y="2607487"/>
                  </a:cubicBezTo>
                  <a:cubicBezTo>
                    <a:pt x="14750" y="2607228"/>
                    <a:pt x="14750" y="2607228"/>
                    <a:pt x="14168" y="2608975"/>
                  </a:cubicBezTo>
                  <a:cubicBezTo>
                    <a:pt x="14427" y="2608716"/>
                    <a:pt x="14750" y="2608457"/>
                    <a:pt x="15009" y="2608392"/>
                  </a:cubicBezTo>
                  <a:cubicBezTo>
                    <a:pt x="15235" y="2608295"/>
                    <a:pt x="15753" y="2607810"/>
                    <a:pt x="15397" y="2608554"/>
                  </a:cubicBezTo>
                  <a:cubicBezTo>
                    <a:pt x="15397" y="2608619"/>
                    <a:pt x="15397" y="2608716"/>
                    <a:pt x="15494" y="2608716"/>
                  </a:cubicBezTo>
                  <a:cubicBezTo>
                    <a:pt x="16400" y="2608231"/>
                    <a:pt x="16400" y="2609136"/>
                    <a:pt x="17079" y="2609072"/>
                  </a:cubicBezTo>
                  <a:cubicBezTo>
                    <a:pt x="17305" y="2609072"/>
                    <a:pt x="17402" y="2609298"/>
                    <a:pt x="17467" y="2609460"/>
                  </a:cubicBezTo>
                  <a:cubicBezTo>
                    <a:pt x="17629" y="2609718"/>
                    <a:pt x="17402" y="2610365"/>
                    <a:pt x="17984" y="2610042"/>
                  </a:cubicBezTo>
                  <a:cubicBezTo>
                    <a:pt x="17823" y="2610624"/>
                    <a:pt x="18405" y="2610365"/>
                    <a:pt x="18469" y="2610689"/>
                  </a:cubicBezTo>
                  <a:cubicBezTo>
                    <a:pt x="18566" y="2611141"/>
                    <a:pt x="19052" y="2610786"/>
                    <a:pt x="19310" y="2611044"/>
                  </a:cubicBezTo>
                  <a:cubicBezTo>
                    <a:pt x="19375" y="2611141"/>
                    <a:pt x="19472" y="2611141"/>
                    <a:pt x="19537" y="2611141"/>
                  </a:cubicBezTo>
                  <a:cubicBezTo>
                    <a:pt x="20378" y="2610203"/>
                    <a:pt x="20539" y="2610689"/>
                    <a:pt x="20798" y="2611044"/>
                  </a:cubicBezTo>
                  <a:cubicBezTo>
                    <a:pt x="21283" y="2611626"/>
                    <a:pt x="21283" y="2611788"/>
                    <a:pt x="21865" y="2611626"/>
                  </a:cubicBezTo>
                  <a:cubicBezTo>
                    <a:pt x="22124" y="2611529"/>
                    <a:pt x="22447" y="2611432"/>
                    <a:pt x="22286" y="2611950"/>
                  </a:cubicBezTo>
                  <a:cubicBezTo>
                    <a:pt x="22286" y="2612015"/>
                    <a:pt x="22447" y="2612209"/>
                    <a:pt x="22544" y="2612112"/>
                  </a:cubicBezTo>
                  <a:cubicBezTo>
                    <a:pt x="22932" y="2611853"/>
                    <a:pt x="23191" y="2611950"/>
                    <a:pt x="23353" y="2612209"/>
                  </a:cubicBezTo>
                  <a:cubicBezTo>
                    <a:pt x="23515" y="2612435"/>
                    <a:pt x="23773" y="2612435"/>
                    <a:pt x="24032" y="2612532"/>
                  </a:cubicBezTo>
                  <a:cubicBezTo>
                    <a:pt x="24258" y="2612597"/>
                    <a:pt x="24517" y="2612694"/>
                    <a:pt x="24776" y="2612758"/>
                  </a:cubicBezTo>
                  <a:cubicBezTo>
                    <a:pt x="27266" y="2615766"/>
                    <a:pt x="30241" y="2618418"/>
                    <a:pt x="33637" y="2618903"/>
                  </a:cubicBezTo>
                  <a:cubicBezTo>
                    <a:pt x="33637" y="2618968"/>
                    <a:pt x="33702" y="2619065"/>
                    <a:pt x="33799" y="2619162"/>
                  </a:cubicBezTo>
                  <a:cubicBezTo>
                    <a:pt x="33961" y="2619227"/>
                    <a:pt x="33961" y="2619421"/>
                    <a:pt x="34122" y="2619485"/>
                  </a:cubicBezTo>
                  <a:cubicBezTo>
                    <a:pt x="34284" y="2619485"/>
                    <a:pt x="34446" y="2619485"/>
                    <a:pt x="34608" y="2619421"/>
                  </a:cubicBezTo>
                  <a:cubicBezTo>
                    <a:pt x="35190" y="2619065"/>
                    <a:pt x="35351" y="2619227"/>
                    <a:pt x="34963" y="2620229"/>
                  </a:cubicBezTo>
                  <a:cubicBezTo>
                    <a:pt x="34866" y="2620391"/>
                    <a:pt x="35028" y="2620650"/>
                    <a:pt x="35028" y="2620876"/>
                  </a:cubicBezTo>
                  <a:cubicBezTo>
                    <a:pt x="35287" y="2620553"/>
                    <a:pt x="35545" y="2620132"/>
                    <a:pt x="35869" y="2619647"/>
                  </a:cubicBezTo>
                  <a:cubicBezTo>
                    <a:pt x="35933" y="2619809"/>
                    <a:pt x="36095" y="2620067"/>
                    <a:pt x="36257" y="2620294"/>
                  </a:cubicBezTo>
                  <a:cubicBezTo>
                    <a:pt x="36516" y="2620067"/>
                    <a:pt x="36839" y="2620229"/>
                    <a:pt x="37098" y="2620132"/>
                  </a:cubicBezTo>
                  <a:cubicBezTo>
                    <a:pt x="37518" y="2620067"/>
                    <a:pt x="37680" y="2620229"/>
                    <a:pt x="37777" y="2620650"/>
                  </a:cubicBezTo>
                  <a:cubicBezTo>
                    <a:pt x="37777" y="2620714"/>
                    <a:pt x="37842" y="2620714"/>
                    <a:pt x="37939" y="2620714"/>
                  </a:cubicBezTo>
                  <a:cubicBezTo>
                    <a:pt x="38521" y="2620488"/>
                    <a:pt x="38844" y="2620811"/>
                    <a:pt x="39168" y="2621135"/>
                  </a:cubicBezTo>
                  <a:cubicBezTo>
                    <a:pt x="39329" y="2621296"/>
                    <a:pt x="39491" y="2621490"/>
                    <a:pt x="39750" y="2621490"/>
                  </a:cubicBezTo>
                  <a:cubicBezTo>
                    <a:pt x="40817" y="2621490"/>
                    <a:pt x="40817" y="2621490"/>
                    <a:pt x="41173" y="2622784"/>
                  </a:cubicBezTo>
                  <a:cubicBezTo>
                    <a:pt x="41173" y="2622946"/>
                    <a:pt x="41334" y="2623043"/>
                    <a:pt x="41399" y="2622946"/>
                  </a:cubicBezTo>
                  <a:cubicBezTo>
                    <a:pt x="41917" y="2622202"/>
                    <a:pt x="42240" y="2622558"/>
                    <a:pt x="42563" y="2622461"/>
                  </a:cubicBezTo>
                  <a:cubicBezTo>
                    <a:pt x="42984" y="2622364"/>
                    <a:pt x="43243" y="2622558"/>
                    <a:pt x="43566" y="2622558"/>
                  </a:cubicBezTo>
                  <a:cubicBezTo>
                    <a:pt x="43825" y="2622558"/>
                    <a:pt x="43469" y="2623463"/>
                    <a:pt x="43986" y="2622946"/>
                  </a:cubicBezTo>
                  <a:cubicBezTo>
                    <a:pt x="43986" y="2623302"/>
                    <a:pt x="44051" y="2623625"/>
                    <a:pt x="44051" y="2624110"/>
                  </a:cubicBezTo>
                  <a:cubicBezTo>
                    <a:pt x="44374" y="2624045"/>
                    <a:pt x="44892" y="2623463"/>
                    <a:pt x="45377" y="2623043"/>
                  </a:cubicBezTo>
                  <a:cubicBezTo>
                    <a:pt x="48773" y="2625436"/>
                    <a:pt x="52427" y="2627603"/>
                    <a:pt x="56405" y="2628929"/>
                  </a:cubicBezTo>
                  <a:cubicBezTo>
                    <a:pt x="62518" y="2631063"/>
                    <a:pt x="68889" y="2632325"/>
                    <a:pt x="75195" y="2634039"/>
                  </a:cubicBezTo>
                  <a:cubicBezTo>
                    <a:pt x="76683" y="2634459"/>
                    <a:pt x="78235" y="2634977"/>
                    <a:pt x="79723" y="2635365"/>
                  </a:cubicBezTo>
                  <a:cubicBezTo>
                    <a:pt x="79820" y="2635526"/>
                    <a:pt x="79723" y="2635979"/>
                    <a:pt x="79658" y="2636206"/>
                  </a:cubicBezTo>
                  <a:cubicBezTo>
                    <a:pt x="79400" y="2637111"/>
                    <a:pt x="79400" y="2637952"/>
                    <a:pt x="79658" y="2638761"/>
                  </a:cubicBezTo>
                  <a:cubicBezTo>
                    <a:pt x="79820" y="2638340"/>
                    <a:pt x="79982" y="2637952"/>
                    <a:pt x="80144" y="2637370"/>
                  </a:cubicBezTo>
                  <a:cubicBezTo>
                    <a:pt x="79917" y="2636852"/>
                    <a:pt x="79917" y="2636109"/>
                    <a:pt x="79982" y="2635365"/>
                  </a:cubicBezTo>
                  <a:lnTo>
                    <a:pt x="80823" y="2635526"/>
                  </a:lnTo>
                  <a:cubicBezTo>
                    <a:pt x="80726" y="2635720"/>
                    <a:pt x="80726" y="2635882"/>
                    <a:pt x="80661" y="2636044"/>
                  </a:cubicBezTo>
                  <a:cubicBezTo>
                    <a:pt x="80564" y="2636367"/>
                    <a:pt x="80726" y="2636691"/>
                    <a:pt x="80726" y="2636949"/>
                  </a:cubicBezTo>
                  <a:lnTo>
                    <a:pt x="80661" y="2637046"/>
                  </a:lnTo>
                  <a:cubicBezTo>
                    <a:pt x="80661" y="2637046"/>
                    <a:pt x="80564" y="2637111"/>
                    <a:pt x="80499" y="2637208"/>
                  </a:cubicBezTo>
                  <a:cubicBezTo>
                    <a:pt x="80726" y="2637532"/>
                    <a:pt x="80984" y="2637790"/>
                    <a:pt x="81243" y="2638178"/>
                  </a:cubicBezTo>
                  <a:cubicBezTo>
                    <a:pt x="81405" y="2637370"/>
                    <a:pt x="81631" y="2636529"/>
                    <a:pt x="81793" y="2635785"/>
                  </a:cubicBezTo>
                  <a:cubicBezTo>
                    <a:pt x="83313" y="2636044"/>
                    <a:pt x="84801" y="2636206"/>
                    <a:pt x="86288" y="2635947"/>
                  </a:cubicBezTo>
                  <a:cubicBezTo>
                    <a:pt x="90331" y="2637435"/>
                    <a:pt x="95053" y="2638761"/>
                    <a:pt x="99192" y="2636206"/>
                  </a:cubicBezTo>
                  <a:cubicBezTo>
                    <a:pt x="99289" y="2636367"/>
                    <a:pt x="99354" y="2636529"/>
                    <a:pt x="99451" y="2636626"/>
                  </a:cubicBezTo>
                  <a:cubicBezTo>
                    <a:pt x="99871" y="2637435"/>
                    <a:pt x="100098" y="2637046"/>
                    <a:pt x="100357" y="2636529"/>
                  </a:cubicBezTo>
                  <a:cubicBezTo>
                    <a:pt x="100518" y="2636691"/>
                    <a:pt x="100615" y="2636852"/>
                    <a:pt x="100777" y="2637046"/>
                  </a:cubicBezTo>
                  <a:cubicBezTo>
                    <a:pt x="100939" y="2637208"/>
                    <a:pt x="101359" y="2637596"/>
                    <a:pt x="101521" y="2637532"/>
                  </a:cubicBezTo>
                  <a:cubicBezTo>
                    <a:pt x="101683" y="2637435"/>
                    <a:pt x="101844" y="2637208"/>
                    <a:pt x="101941" y="2637273"/>
                  </a:cubicBezTo>
                  <a:cubicBezTo>
                    <a:pt x="102103" y="2637790"/>
                    <a:pt x="102329" y="2637596"/>
                    <a:pt x="102491" y="2637790"/>
                  </a:cubicBezTo>
                  <a:cubicBezTo>
                    <a:pt x="102685" y="2637952"/>
                    <a:pt x="102847" y="2638114"/>
                    <a:pt x="103009" y="2638178"/>
                  </a:cubicBezTo>
                  <a:cubicBezTo>
                    <a:pt x="103267" y="2638275"/>
                    <a:pt x="103267" y="2638275"/>
                    <a:pt x="103429" y="2637370"/>
                  </a:cubicBezTo>
                  <a:cubicBezTo>
                    <a:pt x="103429" y="2637208"/>
                    <a:pt x="103494" y="2636949"/>
                    <a:pt x="103591" y="2636852"/>
                  </a:cubicBezTo>
                  <a:cubicBezTo>
                    <a:pt x="103752" y="2636691"/>
                    <a:pt x="103914" y="2636626"/>
                    <a:pt x="104076" y="2636529"/>
                  </a:cubicBezTo>
                  <a:cubicBezTo>
                    <a:pt x="104335" y="2637273"/>
                    <a:pt x="104335" y="2637370"/>
                    <a:pt x="104399" y="2638922"/>
                  </a:cubicBezTo>
                  <a:cubicBezTo>
                    <a:pt x="104981" y="2638922"/>
                    <a:pt x="104917" y="2638017"/>
                    <a:pt x="104917" y="2637273"/>
                  </a:cubicBezTo>
                  <a:cubicBezTo>
                    <a:pt x="105078" y="2637111"/>
                    <a:pt x="105240" y="2637046"/>
                    <a:pt x="105402" y="2636852"/>
                  </a:cubicBezTo>
                  <a:cubicBezTo>
                    <a:pt x="105725" y="2637208"/>
                    <a:pt x="105822" y="2638437"/>
                    <a:pt x="106404" y="2638114"/>
                  </a:cubicBezTo>
                  <a:cubicBezTo>
                    <a:pt x="106631" y="2637532"/>
                    <a:pt x="106566" y="2636626"/>
                    <a:pt x="107051" y="2636270"/>
                  </a:cubicBezTo>
                  <a:cubicBezTo>
                    <a:pt x="107633" y="2635947"/>
                    <a:pt x="107989" y="2636109"/>
                    <a:pt x="108151" y="2637435"/>
                  </a:cubicBezTo>
                  <a:cubicBezTo>
                    <a:pt x="108151" y="2637596"/>
                    <a:pt x="108151" y="2637790"/>
                    <a:pt x="108215" y="2638340"/>
                  </a:cubicBezTo>
                  <a:cubicBezTo>
                    <a:pt x="108377" y="2637596"/>
                    <a:pt x="108312" y="2636626"/>
                    <a:pt x="108636" y="2636691"/>
                  </a:cubicBezTo>
                  <a:cubicBezTo>
                    <a:pt x="109056" y="2636691"/>
                    <a:pt x="109283" y="2636529"/>
                    <a:pt x="109638" y="2636206"/>
                  </a:cubicBezTo>
                  <a:cubicBezTo>
                    <a:pt x="109800" y="2636044"/>
                    <a:pt x="110059" y="2636852"/>
                    <a:pt x="110221" y="2636270"/>
                  </a:cubicBezTo>
                  <a:cubicBezTo>
                    <a:pt x="110285" y="2635947"/>
                    <a:pt x="110447" y="2635720"/>
                    <a:pt x="110609" y="2635462"/>
                  </a:cubicBezTo>
                  <a:cubicBezTo>
                    <a:pt x="110706" y="2635300"/>
                    <a:pt x="110770" y="2635300"/>
                    <a:pt x="110964" y="2635203"/>
                  </a:cubicBezTo>
                  <a:cubicBezTo>
                    <a:pt x="111126" y="2635526"/>
                    <a:pt x="111288" y="2635947"/>
                    <a:pt x="111450" y="2636367"/>
                  </a:cubicBezTo>
                  <a:cubicBezTo>
                    <a:pt x="111547" y="2636270"/>
                    <a:pt x="111547" y="2636270"/>
                    <a:pt x="111611" y="2636270"/>
                  </a:cubicBezTo>
                  <a:cubicBezTo>
                    <a:pt x="111773" y="2636044"/>
                    <a:pt x="111870" y="2635720"/>
                    <a:pt x="112129" y="2635785"/>
                  </a:cubicBezTo>
                  <a:cubicBezTo>
                    <a:pt x="113099" y="2635882"/>
                    <a:pt x="113196" y="2635785"/>
                    <a:pt x="113843" y="2634783"/>
                  </a:cubicBezTo>
                  <a:cubicBezTo>
                    <a:pt x="114004" y="2635138"/>
                    <a:pt x="114199" y="2635365"/>
                    <a:pt x="114425" y="2635785"/>
                  </a:cubicBezTo>
                  <a:cubicBezTo>
                    <a:pt x="114522" y="2635526"/>
                    <a:pt x="114748" y="2635365"/>
                    <a:pt x="114748" y="2635041"/>
                  </a:cubicBezTo>
                  <a:cubicBezTo>
                    <a:pt x="114748" y="2634621"/>
                    <a:pt x="114845" y="2634556"/>
                    <a:pt x="115007" y="2634556"/>
                  </a:cubicBezTo>
                  <a:cubicBezTo>
                    <a:pt x="115169" y="2634556"/>
                    <a:pt x="115427" y="2634556"/>
                    <a:pt x="115492" y="2634394"/>
                  </a:cubicBezTo>
                  <a:cubicBezTo>
                    <a:pt x="115848" y="2633877"/>
                    <a:pt x="116268" y="2633974"/>
                    <a:pt x="116656" y="2634039"/>
                  </a:cubicBezTo>
                  <a:cubicBezTo>
                    <a:pt x="116915" y="2634136"/>
                    <a:pt x="117174" y="2634394"/>
                    <a:pt x="117336" y="2634297"/>
                  </a:cubicBezTo>
                  <a:cubicBezTo>
                    <a:pt x="117562" y="2634136"/>
                    <a:pt x="117659" y="2634039"/>
                    <a:pt x="117918" y="2634394"/>
                  </a:cubicBezTo>
                  <a:cubicBezTo>
                    <a:pt x="117918" y="2634459"/>
                    <a:pt x="118079" y="2634459"/>
                    <a:pt x="118079" y="2634459"/>
                  </a:cubicBezTo>
                  <a:cubicBezTo>
                    <a:pt x="118241" y="2633295"/>
                    <a:pt x="118888" y="2634039"/>
                    <a:pt x="119308" y="2633554"/>
                  </a:cubicBezTo>
                  <a:cubicBezTo>
                    <a:pt x="119632" y="2633133"/>
                    <a:pt x="120311" y="2633554"/>
                    <a:pt x="120796" y="2633554"/>
                  </a:cubicBezTo>
                  <a:cubicBezTo>
                    <a:pt x="120893" y="2633812"/>
                    <a:pt x="120958" y="2634039"/>
                    <a:pt x="121055" y="2634297"/>
                  </a:cubicBezTo>
                  <a:cubicBezTo>
                    <a:pt x="121314" y="2633812"/>
                    <a:pt x="121702" y="2634200"/>
                    <a:pt x="122057" y="2633974"/>
                  </a:cubicBezTo>
                  <a:cubicBezTo>
                    <a:pt x="122122" y="2633974"/>
                    <a:pt x="122122" y="2633812"/>
                    <a:pt x="122122" y="2633715"/>
                  </a:cubicBezTo>
                  <a:cubicBezTo>
                    <a:pt x="122284" y="2633974"/>
                    <a:pt x="122478" y="2634200"/>
                    <a:pt x="122704" y="2634621"/>
                  </a:cubicBezTo>
                  <a:cubicBezTo>
                    <a:pt x="122801" y="2634556"/>
                    <a:pt x="122866" y="2634394"/>
                    <a:pt x="122963" y="2634297"/>
                  </a:cubicBezTo>
                  <a:cubicBezTo>
                    <a:pt x="123028" y="2634297"/>
                    <a:pt x="123189" y="2634394"/>
                    <a:pt x="123286" y="2634394"/>
                  </a:cubicBezTo>
                  <a:cubicBezTo>
                    <a:pt x="123286" y="2634556"/>
                    <a:pt x="123286" y="2634783"/>
                    <a:pt x="123286" y="2634977"/>
                  </a:cubicBezTo>
                  <a:cubicBezTo>
                    <a:pt x="123189" y="2635138"/>
                    <a:pt x="123125" y="2635300"/>
                    <a:pt x="123028" y="2635462"/>
                  </a:cubicBezTo>
                  <a:cubicBezTo>
                    <a:pt x="123545" y="2636044"/>
                    <a:pt x="123707" y="2635785"/>
                    <a:pt x="123771" y="2635300"/>
                  </a:cubicBezTo>
                  <a:cubicBezTo>
                    <a:pt x="123868" y="2634880"/>
                    <a:pt x="123965" y="2634394"/>
                    <a:pt x="123965" y="2633877"/>
                  </a:cubicBezTo>
                  <a:cubicBezTo>
                    <a:pt x="123965" y="2633133"/>
                    <a:pt x="124127" y="2632907"/>
                    <a:pt x="124612" y="2633230"/>
                  </a:cubicBezTo>
                  <a:cubicBezTo>
                    <a:pt x="124774" y="2633392"/>
                    <a:pt x="125033" y="2633069"/>
                    <a:pt x="125097" y="2632810"/>
                  </a:cubicBezTo>
                  <a:cubicBezTo>
                    <a:pt x="125518" y="2632131"/>
                    <a:pt x="125518" y="2632131"/>
                    <a:pt x="126197" y="2633133"/>
                  </a:cubicBezTo>
                  <a:lnTo>
                    <a:pt x="126359" y="2631743"/>
                  </a:lnTo>
                  <a:cubicBezTo>
                    <a:pt x="126617" y="2632066"/>
                    <a:pt x="126779" y="2632325"/>
                    <a:pt x="126779" y="2632325"/>
                  </a:cubicBezTo>
                  <a:cubicBezTo>
                    <a:pt x="127103" y="2631969"/>
                    <a:pt x="127685" y="2632486"/>
                    <a:pt x="127846" y="2631904"/>
                  </a:cubicBezTo>
                  <a:cubicBezTo>
                    <a:pt x="128008" y="2631322"/>
                    <a:pt x="128332" y="2632389"/>
                    <a:pt x="128429" y="2631969"/>
                  </a:cubicBezTo>
                  <a:cubicBezTo>
                    <a:pt x="128493" y="2631646"/>
                    <a:pt x="128687" y="2631581"/>
                    <a:pt x="128849" y="2631581"/>
                  </a:cubicBezTo>
                  <a:cubicBezTo>
                    <a:pt x="129399" y="2631646"/>
                    <a:pt x="129916" y="2631484"/>
                    <a:pt x="130175" y="2630578"/>
                  </a:cubicBezTo>
                  <a:cubicBezTo>
                    <a:pt x="130498" y="2631160"/>
                    <a:pt x="130757" y="2631581"/>
                    <a:pt x="130983" y="2631969"/>
                  </a:cubicBezTo>
                  <a:cubicBezTo>
                    <a:pt x="131080" y="2631840"/>
                    <a:pt x="131080" y="2631743"/>
                    <a:pt x="131080" y="2631581"/>
                  </a:cubicBezTo>
                  <a:cubicBezTo>
                    <a:pt x="131145" y="2630999"/>
                    <a:pt x="131242" y="2630902"/>
                    <a:pt x="131663" y="2631063"/>
                  </a:cubicBezTo>
                  <a:cubicBezTo>
                    <a:pt x="132471" y="2631484"/>
                    <a:pt x="132892" y="2631387"/>
                    <a:pt x="133474" y="2630481"/>
                  </a:cubicBezTo>
                  <a:lnTo>
                    <a:pt x="133797" y="2630481"/>
                  </a:lnTo>
                  <a:cubicBezTo>
                    <a:pt x="133959" y="2630643"/>
                    <a:pt x="134056" y="2630902"/>
                    <a:pt x="134218" y="2630999"/>
                  </a:cubicBezTo>
                  <a:cubicBezTo>
                    <a:pt x="134379" y="2631160"/>
                    <a:pt x="134638" y="2631160"/>
                    <a:pt x="134897" y="2631225"/>
                  </a:cubicBezTo>
                  <a:cubicBezTo>
                    <a:pt x="134703" y="2630999"/>
                    <a:pt x="134638" y="2630740"/>
                    <a:pt x="134541" y="2630481"/>
                  </a:cubicBezTo>
                  <a:lnTo>
                    <a:pt x="134541" y="2630417"/>
                  </a:lnTo>
                  <a:lnTo>
                    <a:pt x="135608" y="2630320"/>
                  </a:lnTo>
                  <a:cubicBezTo>
                    <a:pt x="135705" y="2630740"/>
                    <a:pt x="135608" y="2631063"/>
                    <a:pt x="135608" y="2631387"/>
                  </a:cubicBezTo>
                  <a:cubicBezTo>
                    <a:pt x="135867" y="2631646"/>
                    <a:pt x="136029" y="2631743"/>
                    <a:pt x="135964" y="2631160"/>
                  </a:cubicBezTo>
                  <a:cubicBezTo>
                    <a:pt x="135964" y="2630837"/>
                    <a:pt x="135964" y="2630578"/>
                    <a:pt x="135964" y="2630255"/>
                  </a:cubicBezTo>
                  <a:cubicBezTo>
                    <a:pt x="137193" y="2630061"/>
                    <a:pt x="138454" y="2629899"/>
                    <a:pt x="139424" y="2629155"/>
                  </a:cubicBezTo>
                  <a:cubicBezTo>
                    <a:pt x="140265" y="2628573"/>
                    <a:pt x="141009" y="2627765"/>
                    <a:pt x="141753" y="2626924"/>
                  </a:cubicBezTo>
                  <a:cubicBezTo>
                    <a:pt x="142076" y="2626924"/>
                    <a:pt x="142335" y="2626924"/>
                    <a:pt x="142659" y="2626859"/>
                  </a:cubicBezTo>
                  <a:lnTo>
                    <a:pt x="143079" y="2627441"/>
                  </a:lnTo>
                  <a:cubicBezTo>
                    <a:pt x="143241" y="2627247"/>
                    <a:pt x="143338" y="2626924"/>
                    <a:pt x="143499" y="2626600"/>
                  </a:cubicBezTo>
                  <a:lnTo>
                    <a:pt x="144243" y="2626277"/>
                  </a:lnTo>
                  <a:lnTo>
                    <a:pt x="144664" y="2627182"/>
                  </a:lnTo>
                  <a:lnTo>
                    <a:pt x="144728" y="2627085"/>
                  </a:lnTo>
                  <a:cubicBezTo>
                    <a:pt x="144567" y="2626762"/>
                    <a:pt x="144470" y="2626439"/>
                    <a:pt x="144308" y="2626180"/>
                  </a:cubicBezTo>
                  <a:lnTo>
                    <a:pt x="148448" y="2624369"/>
                  </a:lnTo>
                  <a:cubicBezTo>
                    <a:pt x="148545" y="2624433"/>
                    <a:pt x="148609" y="2624531"/>
                    <a:pt x="148803" y="2624692"/>
                  </a:cubicBezTo>
                  <a:cubicBezTo>
                    <a:pt x="148706" y="2624531"/>
                    <a:pt x="148706" y="2624369"/>
                    <a:pt x="148609" y="2624272"/>
                  </a:cubicBezTo>
                  <a:lnTo>
                    <a:pt x="150517" y="2623366"/>
                  </a:lnTo>
                  <a:lnTo>
                    <a:pt x="150517" y="2623463"/>
                  </a:lnTo>
                  <a:lnTo>
                    <a:pt x="150614" y="2623366"/>
                  </a:lnTo>
                  <a:lnTo>
                    <a:pt x="152426" y="2622461"/>
                  </a:lnTo>
                  <a:lnTo>
                    <a:pt x="152587" y="2622622"/>
                  </a:lnTo>
                  <a:cubicBezTo>
                    <a:pt x="152846" y="2622784"/>
                    <a:pt x="152749" y="2622461"/>
                    <a:pt x="152846" y="2622299"/>
                  </a:cubicBezTo>
                  <a:lnTo>
                    <a:pt x="153008" y="2622202"/>
                  </a:lnTo>
                  <a:cubicBezTo>
                    <a:pt x="153105" y="2622202"/>
                    <a:pt x="153105" y="2622202"/>
                    <a:pt x="153169" y="2622299"/>
                  </a:cubicBezTo>
                  <a:cubicBezTo>
                    <a:pt x="153266" y="2622364"/>
                    <a:pt x="153331" y="2622299"/>
                    <a:pt x="153331" y="2622299"/>
                  </a:cubicBezTo>
                  <a:lnTo>
                    <a:pt x="153525" y="2621976"/>
                  </a:lnTo>
                  <a:cubicBezTo>
                    <a:pt x="155401" y="2620876"/>
                    <a:pt x="157471" y="2619970"/>
                    <a:pt x="159379" y="2618806"/>
                  </a:cubicBezTo>
                  <a:cubicBezTo>
                    <a:pt x="159476" y="2618806"/>
                    <a:pt x="159476" y="2618806"/>
                    <a:pt x="159541" y="2618903"/>
                  </a:cubicBezTo>
                  <a:cubicBezTo>
                    <a:pt x="160220" y="2619421"/>
                    <a:pt x="160284" y="2619162"/>
                    <a:pt x="160123" y="2618483"/>
                  </a:cubicBezTo>
                  <a:lnTo>
                    <a:pt x="161222" y="2617836"/>
                  </a:lnTo>
                  <a:lnTo>
                    <a:pt x="161610" y="2618321"/>
                  </a:lnTo>
                  <a:cubicBezTo>
                    <a:pt x="161707" y="2618062"/>
                    <a:pt x="161707" y="2617739"/>
                    <a:pt x="161804" y="2617480"/>
                  </a:cubicBezTo>
                  <a:cubicBezTo>
                    <a:pt x="162354" y="2617157"/>
                    <a:pt x="162936" y="2616898"/>
                    <a:pt x="163454" y="2616575"/>
                  </a:cubicBezTo>
                  <a:cubicBezTo>
                    <a:pt x="163777" y="2616510"/>
                    <a:pt x="164036" y="2616348"/>
                    <a:pt x="164198" y="2616090"/>
                  </a:cubicBezTo>
                  <a:lnTo>
                    <a:pt x="164941" y="2615669"/>
                  </a:lnTo>
                  <a:lnTo>
                    <a:pt x="165588" y="2616251"/>
                  </a:lnTo>
                  <a:cubicBezTo>
                    <a:pt x="165685" y="2616154"/>
                    <a:pt x="165685" y="2616154"/>
                    <a:pt x="165685" y="2616154"/>
                  </a:cubicBezTo>
                  <a:cubicBezTo>
                    <a:pt x="165588" y="2615507"/>
                    <a:pt x="165685" y="2615022"/>
                    <a:pt x="166170" y="2614925"/>
                  </a:cubicBezTo>
                  <a:cubicBezTo>
                    <a:pt x="166267" y="2614925"/>
                    <a:pt x="166494" y="2615022"/>
                    <a:pt x="166656" y="2615087"/>
                  </a:cubicBezTo>
                  <a:cubicBezTo>
                    <a:pt x="166656" y="2614925"/>
                    <a:pt x="166656" y="2614764"/>
                    <a:pt x="166656" y="2614602"/>
                  </a:cubicBezTo>
                  <a:lnTo>
                    <a:pt x="166850" y="2614505"/>
                  </a:lnTo>
                  <a:cubicBezTo>
                    <a:pt x="166914" y="2614602"/>
                    <a:pt x="167011" y="2614505"/>
                    <a:pt x="167011" y="2614440"/>
                  </a:cubicBezTo>
                  <a:lnTo>
                    <a:pt x="167238" y="2614278"/>
                  </a:lnTo>
                  <a:cubicBezTo>
                    <a:pt x="167755" y="2614602"/>
                    <a:pt x="167755" y="2614084"/>
                    <a:pt x="167820" y="2613858"/>
                  </a:cubicBezTo>
                  <a:lnTo>
                    <a:pt x="168822" y="2613211"/>
                  </a:lnTo>
                  <a:lnTo>
                    <a:pt x="170472" y="2615281"/>
                  </a:lnTo>
                  <a:lnTo>
                    <a:pt x="170569" y="2615281"/>
                  </a:lnTo>
                  <a:cubicBezTo>
                    <a:pt x="170472" y="2615184"/>
                    <a:pt x="170407" y="2615022"/>
                    <a:pt x="170407" y="2614828"/>
                  </a:cubicBezTo>
                  <a:cubicBezTo>
                    <a:pt x="170148" y="2614020"/>
                    <a:pt x="170148" y="2614020"/>
                    <a:pt x="170730" y="2614084"/>
                  </a:cubicBezTo>
                  <a:cubicBezTo>
                    <a:pt x="171474" y="2614278"/>
                    <a:pt x="171959" y="2613923"/>
                    <a:pt x="172153" y="2613276"/>
                  </a:cubicBezTo>
                  <a:cubicBezTo>
                    <a:pt x="172153" y="2613114"/>
                    <a:pt x="171959" y="2612758"/>
                    <a:pt x="171959" y="2612597"/>
                  </a:cubicBezTo>
                  <a:cubicBezTo>
                    <a:pt x="171959" y="2612435"/>
                    <a:pt x="172218" y="2612532"/>
                    <a:pt x="172218" y="2612370"/>
                  </a:cubicBezTo>
                  <a:cubicBezTo>
                    <a:pt x="172056" y="2611788"/>
                    <a:pt x="173221" y="2612694"/>
                    <a:pt x="172703" y="2611788"/>
                  </a:cubicBezTo>
                  <a:cubicBezTo>
                    <a:pt x="173124" y="2611950"/>
                    <a:pt x="172800" y="2611044"/>
                    <a:pt x="173447" y="2611465"/>
                  </a:cubicBezTo>
                  <a:cubicBezTo>
                    <a:pt x="173803" y="2611044"/>
                    <a:pt x="174126" y="2610624"/>
                    <a:pt x="174288" y="2610042"/>
                  </a:cubicBezTo>
                  <a:cubicBezTo>
                    <a:pt x="174385" y="2609783"/>
                    <a:pt x="174385" y="2609621"/>
                    <a:pt x="174708" y="2609880"/>
                  </a:cubicBezTo>
                  <a:cubicBezTo>
                    <a:pt x="174773" y="2609945"/>
                    <a:pt x="175032" y="2609945"/>
                    <a:pt x="175032" y="2609880"/>
                  </a:cubicBezTo>
                  <a:cubicBezTo>
                    <a:pt x="175032" y="2609072"/>
                    <a:pt x="175873" y="2609395"/>
                    <a:pt x="176196" y="2608813"/>
                  </a:cubicBezTo>
                  <a:cubicBezTo>
                    <a:pt x="176196" y="2608619"/>
                    <a:pt x="176196" y="2608457"/>
                    <a:pt x="176196" y="2608295"/>
                  </a:cubicBezTo>
                  <a:lnTo>
                    <a:pt x="177587" y="2607390"/>
                  </a:lnTo>
                  <a:cubicBezTo>
                    <a:pt x="177684" y="2607487"/>
                    <a:pt x="177781" y="2607487"/>
                    <a:pt x="177845" y="2607649"/>
                  </a:cubicBezTo>
                  <a:cubicBezTo>
                    <a:pt x="178104" y="2607649"/>
                    <a:pt x="178007" y="2607390"/>
                    <a:pt x="177845" y="2607228"/>
                  </a:cubicBezTo>
                  <a:cubicBezTo>
                    <a:pt x="185963" y="2601924"/>
                    <a:pt x="195568" y="2596556"/>
                    <a:pt x="205820" y="2595391"/>
                  </a:cubicBezTo>
                  <a:lnTo>
                    <a:pt x="205917" y="2595456"/>
                  </a:lnTo>
                  <a:cubicBezTo>
                    <a:pt x="206241" y="2595973"/>
                    <a:pt x="206564" y="2596459"/>
                    <a:pt x="206920" y="2596782"/>
                  </a:cubicBezTo>
                  <a:cubicBezTo>
                    <a:pt x="206661" y="2596976"/>
                    <a:pt x="206661" y="2597299"/>
                    <a:pt x="206823" y="2597882"/>
                  </a:cubicBezTo>
                  <a:cubicBezTo>
                    <a:pt x="207146" y="2598787"/>
                    <a:pt x="207502" y="2599434"/>
                    <a:pt x="208052" y="2599951"/>
                  </a:cubicBezTo>
                  <a:cubicBezTo>
                    <a:pt x="207890" y="2599046"/>
                    <a:pt x="207825" y="2598270"/>
                    <a:pt x="207664" y="2597461"/>
                  </a:cubicBezTo>
                  <a:cubicBezTo>
                    <a:pt x="208149" y="2597882"/>
                    <a:pt x="208569" y="2598787"/>
                    <a:pt x="208990" y="2598528"/>
                  </a:cubicBezTo>
                  <a:cubicBezTo>
                    <a:pt x="209216" y="2599208"/>
                    <a:pt x="209637" y="2599790"/>
                    <a:pt x="209895" y="2600437"/>
                  </a:cubicBezTo>
                  <a:cubicBezTo>
                    <a:pt x="210122" y="2601665"/>
                    <a:pt x="210380" y="2602862"/>
                    <a:pt x="210639" y="2603994"/>
                  </a:cubicBezTo>
                  <a:lnTo>
                    <a:pt x="210542" y="2603832"/>
                  </a:lnTo>
                  <a:cubicBezTo>
                    <a:pt x="210542" y="2603994"/>
                    <a:pt x="210477" y="2604091"/>
                    <a:pt x="210542" y="2604253"/>
                  </a:cubicBezTo>
                  <a:cubicBezTo>
                    <a:pt x="210219" y="2604253"/>
                    <a:pt x="210057" y="2604253"/>
                    <a:pt x="210380" y="2604997"/>
                  </a:cubicBezTo>
                  <a:cubicBezTo>
                    <a:pt x="210477" y="2604835"/>
                    <a:pt x="210542" y="2604673"/>
                    <a:pt x="210542" y="2604253"/>
                  </a:cubicBezTo>
                  <a:lnTo>
                    <a:pt x="210639" y="2604253"/>
                  </a:lnTo>
                  <a:cubicBezTo>
                    <a:pt x="210704" y="2604997"/>
                    <a:pt x="210898" y="2605643"/>
                    <a:pt x="210963" y="2606323"/>
                  </a:cubicBezTo>
                  <a:cubicBezTo>
                    <a:pt x="210639" y="2606484"/>
                    <a:pt x="210316" y="2606646"/>
                    <a:pt x="209960" y="2606743"/>
                  </a:cubicBezTo>
                  <a:lnTo>
                    <a:pt x="209798" y="2606484"/>
                  </a:lnTo>
                  <a:lnTo>
                    <a:pt x="209798" y="2606808"/>
                  </a:lnTo>
                  <a:lnTo>
                    <a:pt x="209475" y="2606905"/>
                  </a:lnTo>
                  <a:cubicBezTo>
                    <a:pt x="208828" y="2605902"/>
                    <a:pt x="208569" y="2605805"/>
                    <a:pt x="208731" y="2606808"/>
                  </a:cubicBezTo>
                  <a:cubicBezTo>
                    <a:pt x="208408" y="2606484"/>
                    <a:pt x="208052" y="2606226"/>
                    <a:pt x="207728" y="2605902"/>
                  </a:cubicBezTo>
                  <a:cubicBezTo>
                    <a:pt x="207664" y="2606064"/>
                    <a:pt x="207664" y="2606387"/>
                    <a:pt x="207502" y="2606484"/>
                  </a:cubicBezTo>
                  <a:cubicBezTo>
                    <a:pt x="207243" y="2606743"/>
                    <a:pt x="206823" y="2606226"/>
                    <a:pt x="206500" y="2605999"/>
                  </a:cubicBezTo>
                  <a:cubicBezTo>
                    <a:pt x="206402" y="2605482"/>
                    <a:pt x="206338" y="2604997"/>
                    <a:pt x="205820" y="2604738"/>
                  </a:cubicBezTo>
                  <a:cubicBezTo>
                    <a:pt x="205756" y="2605061"/>
                    <a:pt x="205659" y="2605417"/>
                    <a:pt x="205594" y="2605805"/>
                  </a:cubicBezTo>
                  <a:cubicBezTo>
                    <a:pt x="205594" y="2605902"/>
                    <a:pt x="205756" y="2606226"/>
                    <a:pt x="205982" y="2606743"/>
                  </a:cubicBezTo>
                  <a:cubicBezTo>
                    <a:pt x="205335" y="2605999"/>
                    <a:pt x="204915" y="2607002"/>
                    <a:pt x="204106" y="2604738"/>
                  </a:cubicBezTo>
                  <a:cubicBezTo>
                    <a:pt x="204171" y="2605320"/>
                    <a:pt x="204268" y="2605740"/>
                    <a:pt x="204268" y="2605999"/>
                  </a:cubicBezTo>
                  <a:cubicBezTo>
                    <a:pt x="204268" y="2606226"/>
                    <a:pt x="204106" y="2606387"/>
                    <a:pt x="204106" y="2606549"/>
                  </a:cubicBezTo>
                  <a:cubicBezTo>
                    <a:pt x="203589" y="2606064"/>
                    <a:pt x="203104" y="2605643"/>
                    <a:pt x="202522" y="2605061"/>
                  </a:cubicBezTo>
                  <a:cubicBezTo>
                    <a:pt x="202619" y="2605643"/>
                    <a:pt x="202619" y="2605999"/>
                    <a:pt x="202683" y="2606161"/>
                  </a:cubicBezTo>
                  <a:cubicBezTo>
                    <a:pt x="203007" y="2606743"/>
                    <a:pt x="203104" y="2607131"/>
                    <a:pt x="203104" y="2607487"/>
                  </a:cubicBezTo>
                  <a:lnTo>
                    <a:pt x="202845" y="2607649"/>
                  </a:lnTo>
                  <a:lnTo>
                    <a:pt x="201616" y="2606226"/>
                  </a:lnTo>
                  <a:cubicBezTo>
                    <a:pt x="202036" y="2606743"/>
                    <a:pt x="202263" y="2607487"/>
                    <a:pt x="202619" y="2608069"/>
                  </a:cubicBezTo>
                  <a:cubicBezTo>
                    <a:pt x="202425" y="2608295"/>
                    <a:pt x="202198" y="2608619"/>
                    <a:pt x="202101" y="2609072"/>
                  </a:cubicBezTo>
                  <a:cubicBezTo>
                    <a:pt x="201842" y="2608975"/>
                    <a:pt x="201681" y="2609072"/>
                    <a:pt x="201778" y="2609460"/>
                  </a:cubicBezTo>
                  <a:cubicBezTo>
                    <a:pt x="201778" y="2609557"/>
                    <a:pt x="201778" y="2609621"/>
                    <a:pt x="201778" y="2609718"/>
                  </a:cubicBezTo>
                  <a:cubicBezTo>
                    <a:pt x="200710" y="2610301"/>
                    <a:pt x="199546" y="2610947"/>
                    <a:pt x="198479" y="2611691"/>
                  </a:cubicBezTo>
                  <a:cubicBezTo>
                    <a:pt x="198382" y="2611626"/>
                    <a:pt x="198285" y="2611626"/>
                    <a:pt x="198123" y="2611529"/>
                  </a:cubicBezTo>
                  <a:cubicBezTo>
                    <a:pt x="198220" y="2611626"/>
                    <a:pt x="198220" y="2611691"/>
                    <a:pt x="198220" y="2611788"/>
                  </a:cubicBezTo>
                  <a:lnTo>
                    <a:pt x="196894" y="2612597"/>
                  </a:lnTo>
                  <a:cubicBezTo>
                    <a:pt x="196474" y="2612758"/>
                    <a:pt x="196053" y="2613017"/>
                    <a:pt x="195633" y="2613211"/>
                  </a:cubicBezTo>
                  <a:lnTo>
                    <a:pt x="195568" y="2613114"/>
                  </a:lnTo>
                  <a:cubicBezTo>
                    <a:pt x="195471" y="2613017"/>
                    <a:pt x="195407" y="2613114"/>
                    <a:pt x="195245" y="2613211"/>
                  </a:cubicBezTo>
                  <a:lnTo>
                    <a:pt x="195310" y="2613341"/>
                  </a:lnTo>
                  <a:cubicBezTo>
                    <a:pt x="194081" y="2614020"/>
                    <a:pt x="193013" y="2614828"/>
                    <a:pt x="192011" y="2615831"/>
                  </a:cubicBezTo>
                  <a:cubicBezTo>
                    <a:pt x="190006" y="2617092"/>
                    <a:pt x="187936" y="2618418"/>
                    <a:pt x="185640" y="2619550"/>
                  </a:cubicBezTo>
                  <a:cubicBezTo>
                    <a:pt x="184475" y="2619485"/>
                    <a:pt x="183473" y="2619647"/>
                    <a:pt x="182664" y="2620294"/>
                  </a:cubicBezTo>
                  <a:cubicBezTo>
                    <a:pt x="177263" y="2624692"/>
                    <a:pt x="171313" y="2628023"/>
                    <a:pt x="166850" y="2634233"/>
                  </a:cubicBezTo>
                  <a:cubicBezTo>
                    <a:pt x="166753" y="2634297"/>
                    <a:pt x="166656" y="2634459"/>
                    <a:pt x="166656" y="2634556"/>
                  </a:cubicBezTo>
                  <a:cubicBezTo>
                    <a:pt x="166494" y="2634394"/>
                    <a:pt x="166332" y="2634297"/>
                    <a:pt x="166106" y="2634136"/>
                  </a:cubicBezTo>
                  <a:cubicBezTo>
                    <a:pt x="166170" y="2634394"/>
                    <a:pt x="166332" y="2634621"/>
                    <a:pt x="166429" y="2634783"/>
                  </a:cubicBezTo>
                  <a:lnTo>
                    <a:pt x="165944" y="2634977"/>
                  </a:lnTo>
                  <a:lnTo>
                    <a:pt x="165588" y="2634718"/>
                  </a:lnTo>
                  <a:cubicBezTo>
                    <a:pt x="165588" y="2634880"/>
                    <a:pt x="165588" y="2634977"/>
                    <a:pt x="165524" y="2635041"/>
                  </a:cubicBezTo>
                  <a:cubicBezTo>
                    <a:pt x="164780" y="2635300"/>
                    <a:pt x="164036" y="2635462"/>
                    <a:pt x="163357" y="2635720"/>
                  </a:cubicBezTo>
                  <a:lnTo>
                    <a:pt x="163195" y="2635365"/>
                  </a:lnTo>
                  <a:cubicBezTo>
                    <a:pt x="163033" y="2635365"/>
                    <a:pt x="162872" y="2635300"/>
                    <a:pt x="162710" y="2635300"/>
                  </a:cubicBezTo>
                  <a:cubicBezTo>
                    <a:pt x="162613" y="2635300"/>
                    <a:pt x="162516" y="2635138"/>
                    <a:pt x="162451" y="2635138"/>
                  </a:cubicBezTo>
                  <a:cubicBezTo>
                    <a:pt x="162354" y="2635365"/>
                    <a:pt x="162354" y="2635526"/>
                    <a:pt x="162354" y="2635720"/>
                  </a:cubicBezTo>
                  <a:lnTo>
                    <a:pt x="162613" y="2635979"/>
                  </a:lnTo>
                  <a:cubicBezTo>
                    <a:pt x="162031" y="2636109"/>
                    <a:pt x="161546" y="2636367"/>
                    <a:pt x="161028" y="2636529"/>
                  </a:cubicBezTo>
                  <a:lnTo>
                    <a:pt x="160866" y="2636367"/>
                  </a:lnTo>
                  <a:cubicBezTo>
                    <a:pt x="160640" y="2636109"/>
                    <a:pt x="160640" y="2636109"/>
                    <a:pt x="160123" y="2636303"/>
                  </a:cubicBezTo>
                  <a:cubicBezTo>
                    <a:pt x="160284" y="2636529"/>
                    <a:pt x="160381" y="2636691"/>
                    <a:pt x="160381" y="2636852"/>
                  </a:cubicBezTo>
                  <a:cubicBezTo>
                    <a:pt x="159735" y="2637111"/>
                    <a:pt x="159152" y="2637370"/>
                    <a:pt x="158570" y="2637693"/>
                  </a:cubicBezTo>
                  <a:cubicBezTo>
                    <a:pt x="158473" y="2637532"/>
                    <a:pt x="158312" y="2637435"/>
                    <a:pt x="158215" y="2637273"/>
                  </a:cubicBezTo>
                  <a:cubicBezTo>
                    <a:pt x="158312" y="2637435"/>
                    <a:pt x="158376" y="2637596"/>
                    <a:pt x="158473" y="2637790"/>
                  </a:cubicBezTo>
                  <a:cubicBezTo>
                    <a:pt x="156889" y="2638599"/>
                    <a:pt x="155498" y="2639666"/>
                    <a:pt x="154172" y="2640992"/>
                  </a:cubicBezTo>
                  <a:cubicBezTo>
                    <a:pt x="152102" y="2641930"/>
                    <a:pt x="150032" y="2642835"/>
                    <a:pt x="147865" y="2643579"/>
                  </a:cubicBezTo>
                  <a:lnTo>
                    <a:pt x="147865" y="2643482"/>
                  </a:lnTo>
                  <a:cubicBezTo>
                    <a:pt x="147542" y="2643579"/>
                    <a:pt x="147122" y="2643482"/>
                    <a:pt x="146895" y="2643644"/>
                  </a:cubicBezTo>
                  <a:cubicBezTo>
                    <a:pt x="146798" y="2643741"/>
                    <a:pt x="146636" y="2643806"/>
                    <a:pt x="146539" y="2644000"/>
                  </a:cubicBezTo>
                  <a:lnTo>
                    <a:pt x="146054" y="2644161"/>
                  </a:lnTo>
                  <a:cubicBezTo>
                    <a:pt x="145957" y="2644064"/>
                    <a:pt x="145893" y="2644064"/>
                    <a:pt x="145796" y="2644258"/>
                  </a:cubicBezTo>
                  <a:cubicBezTo>
                    <a:pt x="144825" y="2644647"/>
                    <a:pt x="143823" y="2644970"/>
                    <a:pt x="142820" y="2645326"/>
                  </a:cubicBezTo>
                  <a:cubicBezTo>
                    <a:pt x="142659" y="2644808"/>
                    <a:pt x="142594" y="2644323"/>
                    <a:pt x="142335" y="2643903"/>
                  </a:cubicBezTo>
                  <a:cubicBezTo>
                    <a:pt x="142238" y="2644258"/>
                    <a:pt x="142076" y="2644582"/>
                    <a:pt x="142076" y="2644744"/>
                  </a:cubicBezTo>
                  <a:cubicBezTo>
                    <a:pt x="142238" y="2644905"/>
                    <a:pt x="142497" y="2645132"/>
                    <a:pt x="142756" y="2645390"/>
                  </a:cubicBezTo>
                  <a:lnTo>
                    <a:pt x="136029" y="2647719"/>
                  </a:lnTo>
                  <a:cubicBezTo>
                    <a:pt x="135964" y="2647460"/>
                    <a:pt x="135867" y="2647137"/>
                    <a:pt x="135802" y="2646716"/>
                  </a:cubicBezTo>
                  <a:cubicBezTo>
                    <a:pt x="135802" y="2647137"/>
                    <a:pt x="135802" y="2647460"/>
                    <a:pt x="135802" y="2647719"/>
                  </a:cubicBezTo>
                  <a:cubicBezTo>
                    <a:pt x="133538" y="2648948"/>
                    <a:pt x="131145" y="2649789"/>
                    <a:pt x="128687" y="2650597"/>
                  </a:cubicBezTo>
                  <a:close/>
                  <a:moveTo>
                    <a:pt x="836210" y="2273243"/>
                  </a:moveTo>
                  <a:cubicBezTo>
                    <a:pt x="836792" y="2273308"/>
                    <a:pt x="836792" y="2273146"/>
                    <a:pt x="836630" y="2272823"/>
                  </a:cubicBezTo>
                  <a:lnTo>
                    <a:pt x="835304" y="2272661"/>
                  </a:lnTo>
                  <a:lnTo>
                    <a:pt x="835078" y="2272823"/>
                  </a:lnTo>
                  <a:cubicBezTo>
                    <a:pt x="835563" y="2272985"/>
                    <a:pt x="835886" y="2273146"/>
                    <a:pt x="836210" y="2273243"/>
                  </a:cubicBezTo>
                  <a:close/>
                  <a:moveTo>
                    <a:pt x="840931" y="2138446"/>
                  </a:moveTo>
                  <a:cubicBezTo>
                    <a:pt x="840867" y="2139029"/>
                    <a:pt x="840931" y="2139190"/>
                    <a:pt x="841675" y="2138964"/>
                  </a:cubicBezTo>
                  <a:cubicBezTo>
                    <a:pt x="841449" y="2138770"/>
                    <a:pt x="841287" y="2138705"/>
                    <a:pt x="840931" y="2138446"/>
                  </a:cubicBezTo>
                  <a:close/>
                  <a:moveTo>
                    <a:pt x="892677" y="2162799"/>
                  </a:moveTo>
                  <a:cubicBezTo>
                    <a:pt x="892677" y="2163284"/>
                    <a:pt x="892774" y="2163802"/>
                    <a:pt x="892839" y="2164546"/>
                  </a:cubicBezTo>
                  <a:cubicBezTo>
                    <a:pt x="893033" y="2163381"/>
                    <a:pt x="893033" y="2163123"/>
                    <a:pt x="892677" y="2162799"/>
                  </a:cubicBezTo>
                  <a:close/>
                  <a:moveTo>
                    <a:pt x="906001" y="2160568"/>
                  </a:moveTo>
                  <a:cubicBezTo>
                    <a:pt x="906001" y="2160309"/>
                    <a:pt x="906098" y="2160147"/>
                    <a:pt x="906098" y="2159824"/>
                  </a:cubicBezTo>
                  <a:cubicBezTo>
                    <a:pt x="905937" y="2159727"/>
                    <a:pt x="905840" y="2159824"/>
                    <a:pt x="906001" y="2160568"/>
                  </a:cubicBezTo>
                  <a:close/>
                  <a:moveTo>
                    <a:pt x="810240" y="2267293"/>
                  </a:moveTo>
                  <a:lnTo>
                    <a:pt x="810887" y="2266128"/>
                  </a:lnTo>
                  <a:lnTo>
                    <a:pt x="810887" y="2265870"/>
                  </a:lnTo>
                  <a:cubicBezTo>
                    <a:pt x="810628" y="2266128"/>
                    <a:pt x="810402" y="2266355"/>
                    <a:pt x="810143" y="2266711"/>
                  </a:cubicBezTo>
                  <a:cubicBezTo>
                    <a:pt x="809819" y="2267293"/>
                    <a:pt x="809981" y="2267357"/>
                    <a:pt x="810240" y="2267293"/>
                  </a:cubicBezTo>
                  <a:close/>
                  <a:moveTo>
                    <a:pt x="881843" y="2303385"/>
                  </a:moveTo>
                  <a:cubicBezTo>
                    <a:pt x="882683" y="2302480"/>
                    <a:pt x="882748" y="2302221"/>
                    <a:pt x="882425" y="2301736"/>
                  </a:cubicBezTo>
                  <a:cubicBezTo>
                    <a:pt x="882263" y="2302221"/>
                    <a:pt x="882101" y="2302641"/>
                    <a:pt x="881843" y="2303385"/>
                  </a:cubicBezTo>
                  <a:close/>
                  <a:moveTo>
                    <a:pt x="905840" y="2306943"/>
                  </a:moveTo>
                  <a:cubicBezTo>
                    <a:pt x="906001" y="2306781"/>
                    <a:pt x="906195" y="2306619"/>
                    <a:pt x="906422" y="2306361"/>
                  </a:cubicBezTo>
                  <a:cubicBezTo>
                    <a:pt x="906001" y="2306102"/>
                    <a:pt x="905840" y="2306102"/>
                    <a:pt x="905840" y="2306943"/>
                  </a:cubicBezTo>
                  <a:close/>
                  <a:moveTo>
                    <a:pt x="835627" y="2275798"/>
                  </a:moveTo>
                  <a:cubicBezTo>
                    <a:pt x="835563" y="2275378"/>
                    <a:pt x="835401" y="2274990"/>
                    <a:pt x="835142" y="2274569"/>
                  </a:cubicBezTo>
                  <a:cubicBezTo>
                    <a:pt x="835142" y="2274472"/>
                    <a:pt x="835142" y="2274472"/>
                    <a:pt x="835078" y="2274408"/>
                  </a:cubicBezTo>
                  <a:cubicBezTo>
                    <a:pt x="835304" y="2274246"/>
                    <a:pt x="835239" y="2273987"/>
                    <a:pt x="834884" y="2273664"/>
                  </a:cubicBezTo>
                  <a:cubicBezTo>
                    <a:pt x="834819" y="2273567"/>
                    <a:pt x="834722" y="2273502"/>
                    <a:pt x="834657" y="2273405"/>
                  </a:cubicBezTo>
                  <a:lnTo>
                    <a:pt x="835142" y="2268101"/>
                  </a:lnTo>
                  <a:cubicBezTo>
                    <a:pt x="835239" y="2268037"/>
                    <a:pt x="835304" y="2267940"/>
                    <a:pt x="835466" y="2267842"/>
                  </a:cubicBezTo>
                  <a:cubicBezTo>
                    <a:pt x="835401" y="2267842"/>
                    <a:pt x="835304" y="2267778"/>
                    <a:pt x="835239" y="2267681"/>
                  </a:cubicBezTo>
                  <a:lnTo>
                    <a:pt x="835401" y="2265611"/>
                  </a:lnTo>
                  <a:cubicBezTo>
                    <a:pt x="835466" y="2265029"/>
                    <a:pt x="835627" y="2264479"/>
                    <a:pt x="835724" y="2263897"/>
                  </a:cubicBezTo>
                  <a:lnTo>
                    <a:pt x="835821" y="2263800"/>
                  </a:lnTo>
                  <a:cubicBezTo>
                    <a:pt x="835886" y="2263703"/>
                    <a:pt x="835886" y="2263638"/>
                    <a:pt x="835951" y="2263476"/>
                  </a:cubicBezTo>
                  <a:lnTo>
                    <a:pt x="835821" y="2263476"/>
                  </a:lnTo>
                  <a:cubicBezTo>
                    <a:pt x="836048" y="2261633"/>
                    <a:pt x="836210" y="2259919"/>
                    <a:pt x="836145" y="2258076"/>
                  </a:cubicBezTo>
                  <a:cubicBezTo>
                    <a:pt x="836565" y="2255100"/>
                    <a:pt x="836953" y="2252060"/>
                    <a:pt x="837633" y="2249052"/>
                  </a:cubicBezTo>
                  <a:cubicBezTo>
                    <a:pt x="838441" y="2248147"/>
                    <a:pt x="838959" y="2246983"/>
                    <a:pt x="839023" y="2245754"/>
                  </a:cubicBezTo>
                  <a:cubicBezTo>
                    <a:pt x="839379" y="2237474"/>
                    <a:pt x="840446" y="2229519"/>
                    <a:pt x="837536" y="2221336"/>
                  </a:cubicBezTo>
                  <a:cubicBezTo>
                    <a:pt x="837471" y="2221239"/>
                    <a:pt x="837374" y="2221078"/>
                    <a:pt x="837374" y="2220916"/>
                  </a:cubicBezTo>
                  <a:cubicBezTo>
                    <a:pt x="837536" y="2220819"/>
                    <a:pt x="837794" y="2220754"/>
                    <a:pt x="838021" y="2220657"/>
                  </a:cubicBezTo>
                  <a:cubicBezTo>
                    <a:pt x="837794" y="2220657"/>
                    <a:pt x="837536" y="2220592"/>
                    <a:pt x="837309" y="2220592"/>
                  </a:cubicBezTo>
                  <a:lnTo>
                    <a:pt x="837471" y="2220010"/>
                  </a:lnTo>
                  <a:lnTo>
                    <a:pt x="837794" y="2219849"/>
                  </a:lnTo>
                  <a:cubicBezTo>
                    <a:pt x="837697" y="2219752"/>
                    <a:pt x="837633" y="2219687"/>
                    <a:pt x="837536" y="2219590"/>
                  </a:cubicBezTo>
                  <a:cubicBezTo>
                    <a:pt x="837697" y="2218749"/>
                    <a:pt x="837891" y="2217843"/>
                    <a:pt x="838118" y="2217100"/>
                  </a:cubicBezTo>
                  <a:lnTo>
                    <a:pt x="838441" y="2217100"/>
                  </a:lnTo>
                  <a:cubicBezTo>
                    <a:pt x="838538" y="2216938"/>
                    <a:pt x="838635" y="2216873"/>
                    <a:pt x="838797" y="2216679"/>
                  </a:cubicBezTo>
                  <a:cubicBezTo>
                    <a:pt x="838862" y="2216614"/>
                    <a:pt x="838959" y="2216614"/>
                    <a:pt x="839120" y="2216517"/>
                  </a:cubicBezTo>
                  <a:cubicBezTo>
                    <a:pt x="838959" y="2216356"/>
                    <a:pt x="838797" y="2216194"/>
                    <a:pt x="838635" y="2216032"/>
                  </a:cubicBezTo>
                  <a:lnTo>
                    <a:pt x="838279" y="2216097"/>
                  </a:lnTo>
                  <a:cubicBezTo>
                    <a:pt x="838376" y="2215450"/>
                    <a:pt x="838441" y="2214803"/>
                    <a:pt x="838538" y="2214221"/>
                  </a:cubicBezTo>
                  <a:lnTo>
                    <a:pt x="838797" y="2214124"/>
                  </a:lnTo>
                  <a:cubicBezTo>
                    <a:pt x="839120" y="2213963"/>
                    <a:pt x="839120" y="2214027"/>
                    <a:pt x="839217" y="2213477"/>
                  </a:cubicBezTo>
                  <a:cubicBezTo>
                    <a:pt x="838959" y="2213477"/>
                    <a:pt x="838700" y="2213477"/>
                    <a:pt x="838538" y="2213380"/>
                  </a:cubicBezTo>
                  <a:cubicBezTo>
                    <a:pt x="838635" y="2212637"/>
                    <a:pt x="838635" y="2211796"/>
                    <a:pt x="838635" y="2211052"/>
                  </a:cubicBezTo>
                  <a:cubicBezTo>
                    <a:pt x="838797" y="2211052"/>
                    <a:pt x="838959" y="2210987"/>
                    <a:pt x="839217" y="2210987"/>
                  </a:cubicBezTo>
                  <a:cubicBezTo>
                    <a:pt x="839023" y="2210987"/>
                    <a:pt x="838862" y="2210987"/>
                    <a:pt x="838635" y="2210890"/>
                  </a:cubicBezTo>
                  <a:cubicBezTo>
                    <a:pt x="838635" y="2208820"/>
                    <a:pt x="838279" y="2206848"/>
                    <a:pt x="837633" y="2204842"/>
                  </a:cubicBezTo>
                  <a:lnTo>
                    <a:pt x="837697" y="2196984"/>
                  </a:lnTo>
                  <a:lnTo>
                    <a:pt x="837794" y="2196984"/>
                  </a:lnTo>
                  <a:cubicBezTo>
                    <a:pt x="837891" y="2196563"/>
                    <a:pt x="838053" y="2196240"/>
                    <a:pt x="837956" y="2195916"/>
                  </a:cubicBezTo>
                  <a:cubicBezTo>
                    <a:pt x="837956" y="2195755"/>
                    <a:pt x="837891" y="2195593"/>
                    <a:pt x="837697" y="2195399"/>
                  </a:cubicBezTo>
                  <a:lnTo>
                    <a:pt x="837697" y="2194849"/>
                  </a:lnTo>
                  <a:cubicBezTo>
                    <a:pt x="837794" y="2194752"/>
                    <a:pt x="837891" y="2194655"/>
                    <a:pt x="837697" y="2194590"/>
                  </a:cubicBezTo>
                  <a:lnTo>
                    <a:pt x="837697" y="2190936"/>
                  </a:lnTo>
                  <a:cubicBezTo>
                    <a:pt x="838215" y="2190936"/>
                    <a:pt x="838797" y="2191033"/>
                    <a:pt x="839217" y="2190936"/>
                  </a:cubicBezTo>
                  <a:cubicBezTo>
                    <a:pt x="838959" y="2190709"/>
                    <a:pt x="838700" y="2190451"/>
                    <a:pt x="838538" y="2190354"/>
                  </a:cubicBezTo>
                  <a:cubicBezTo>
                    <a:pt x="838279" y="2190515"/>
                    <a:pt x="838053" y="2190612"/>
                    <a:pt x="837697" y="2190774"/>
                  </a:cubicBezTo>
                  <a:cubicBezTo>
                    <a:pt x="837633" y="2188057"/>
                    <a:pt x="837633" y="2185308"/>
                    <a:pt x="837471" y="2182657"/>
                  </a:cubicBezTo>
                  <a:cubicBezTo>
                    <a:pt x="837794" y="2182657"/>
                    <a:pt x="838053" y="2182657"/>
                    <a:pt x="838441" y="2182754"/>
                  </a:cubicBezTo>
                  <a:cubicBezTo>
                    <a:pt x="838053" y="2182592"/>
                    <a:pt x="837794" y="2182495"/>
                    <a:pt x="837471" y="2182430"/>
                  </a:cubicBezTo>
                  <a:cubicBezTo>
                    <a:pt x="837309" y="2179422"/>
                    <a:pt x="837050" y="2176544"/>
                    <a:pt x="836630" y="2173569"/>
                  </a:cubicBezTo>
                  <a:cubicBezTo>
                    <a:pt x="836889" y="2173472"/>
                    <a:pt x="837212" y="2173310"/>
                    <a:pt x="837471" y="2173148"/>
                  </a:cubicBezTo>
                  <a:cubicBezTo>
                    <a:pt x="837147" y="2173148"/>
                    <a:pt x="836889" y="2173148"/>
                    <a:pt x="836630" y="2173148"/>
                  </a:cubicBezTo>
                  <a:lnTo>
                    <a:pt x="836565" y="2173148"/>
                  </a:lnTo>
                  <a:lnTo>
                    <a:pt x="836371" y="2171822"/>
                  </a:lnTo>
                  <a:lnTo>
                    <a:pt x="836307" y="2171725"/>
                  </a:lnTo>
                  <a:lnTo>
                    <a:pt x="836210" y="2171078"/>
                  </a:lnTo>
                  <a:cubicBezTo>
                    <a:pt x="836371" y="2170820"/>
                    <a:pt x="836630" y="2170658"/>
                    <a:pt x="836727" y="2170399"/>
                  </a:cubicBezTo>
                  <a:cubicBezTo>
                    <a:pt x="836889" y="2169914"/>
                    <a:pt x="837147" y="2169429"/>
                    <a:pt x="837374" y="2168847"/>
                  </a:cubicBezTo>
                  <a:lnTo>
                    <a:pt x="837374" y="2168912"/>
                  </a:lnTo>
                  <a:cubicBezTo>
                    <a:pt x="837471" y="2168912"/>
                    <a:pt x="837633" y="2168912"/>
                    <a:pt x="837697" y="2168847"/>
                  </a:cubicBezTo>
                  <a:cubicBezTo>
                    <a:pt x="837697" y="2168847"/>
                    <a:pt x="837697" y="2168750"/>
                    <a:pt x="837697" y="2168685"/>
                  </a:cubicBezTo>
                  <a:cubicBezTo>
                    <a:pt x="837633" y="2168685"/>
                    <a:pt x="837536" y="2168750"/>
                    <a:pt x="837471" y="2168847"/>
                  </a:cubicBezTo>
                  <a:cubicBezTo>
                    <a:pt x="837147" y="2169009"/>
                    <a:pt x="836889" y="2169073"/>
                    <a:pt x="836371" y="2169170"/>
                  </a:cubicBezTo>
                  <a:cubicBezTo>
                    <a:pt x="836371" y="2168912"/>
                    <a:pt x="836048" y="2168685"/>
                    <a:pt x="835983" y="2168427"/>
                  </a:cubicBezTo>
                  <a:lnTo>
                    <a:pt x="835983" y="2168329"/>
                  </a:lnTo>
                  <a:cubicBezTo>
                    <a:pt x="835983" y="2168168"/>
                    <a:pt x="836048" y="2168103"/>
                    <a:pt x="836371" y="2167941"/>
                  </a:cubicBezTo>
                  <a:cubicBezTo>
                    <a:pt x="836468" y="2167844"/>
                    <a:pt x="836468" y="2167683"/>
                    <a:pt x="836468" y="2167586"/>
                  </a:cubicBezTo>
                  <a:cubicBezTo>
                    <a:pt x="836468" y="2167521"/>
                    <a:pt x="836371" y="2167521"/>
                    <a:pt x="836371" y="2167424"/>
                  </a:cubicBezTo>
                  <a:cubicBezTo>
                    <a:pt x="836371" y="2167521"/>
                    <a:pt x="836145" y="2167521"/>
                    <a:pt x="835886" y="2167683"/>
                  </a:cubicBezTo>
                  <a:lnTo>
                    <a:pt x="835821" y="2167586"/>
                  </a:lnTo>
                  <a:lnTo>
                    <a:pt x="835724" y="2167262"/>
                  </a:lnTo>
                  <a:cubicBezTo>
                    <a:pt x="835821" y="2167198"/>
                    <a:pt x="836048" y="2167198"/>
                    <a:pt x="836048" y="2167198"/>
                  </a:cubicBezTo>
                  <a:cubicBezTo>
                    <a:pt x="836145" y="2167262"/>
                    <a:pt x="836210" y="2167359"/>
                    <a:pt x="836307" y="2167424"/>
                  </a:cubicBezTo>
                  <a:cubicBezTo>
                    <a:pt x="836145" y="2167198"/>
                    <a:pt x="835821" y="2166939"/>
                    <a:pt x="836048" y="2166680"/>
                  </a:cubicBezTo>
                  <a:cubicBezTo>
                    <a:pt x="836468" y="2166260"/>
                    <a:pt x="836210" y="2166033"/>
                    <a:pt x="835983" y="2165678"/>
                  </a:cubicBezTo>
                  <a:cubicBezTo>
                    <a:pt x="835627" y="2165128"/>
                    <a:pt x="836792" y="2165354"/>
                    <a:pt x="836889" y="2164869"/>
                  </a:cubicBezTo>
                  <a:cubicBezTo>
                    <a:pt x="836371" y="2164610"/>
                    <a:pt x="835563" y="2164449"/>
                    <a:pt x="835466" y="2163802"/>
                  </a:cubicBezTo>
                  <a:cubicBezTo>
                    <a:pt x="835724" y="2163705"/>
                    <a:pt x="835983" y="2163705"/>
                    <a:pt x="836307" y="2163608"/>
                  </a:cubicBezTo>
                  <a:lnTo>
                    <a:pt x="835304" y="2162476"/>
                  </a:lnTo>
                  <a:cubicBezTo>
                    <a:pt x="835466" y="2162282"/>
                    <a:pt x="835627" y="2162120"/>
                    <a:pt x="835821" y="2161958"/>
                  </a:cubicBezTo>
                  <a:cubicBezTo>
                    <a:pt x="836048" y="2161635"/>
                    <a:pt x="834657" y="2161635"/>
                    <a:pt x="835466" y="2161150"/>
                  </a:cubicBezTo>
                  <a:cubicBezTo>
                    <a:pt x="835821" y="2160988"/>
                    <a:pt x="835627" y="2160471"/>
                    <a:pt x="835724" y="2160147"/>
                  </a:cubicBezTo>
                  <a:cubicBezTo>
                    <a:pt x="835724" y="2160050"/>
                    <a:pt x="835724" y="2159889"/>
                    <a:pt x="835724" y="2159824"/>
                  </a:cubicBezTo>
                  <a:cubicBezTo>
                    <a:pt x="835466" y="2159727"/>
                    <a:pt x="835304" y="2159727"/>
                    <a:pt x="835078" y="2159662"/>
                  </a:cubicBezTo>
                  <a:cubicBezTo>
                    <a:pt x="835142" y="2158983"/>
                    <a:pt x="835304" y="2158239"/>
                    <a:pt x="835401" y="2157592"/>
                  </a:cubicBezTo>
                  <a:cubicBezTo>
                    <a:pt x="835724" y="2157495"/>
                    <a:pt x="836145" y="2157334"/>
                    <a:pt x="836630" y="2157172"/>
                  </a:cubicBezTo>
                  <a:cubicBezTo>
                    <a:pt x="836210" y="2157010"/>
                    <a:pt x="835886" y="2156848"/>
                    <a:pt x="835466" y="2156654"/>
                  </a:cubicBezTo>
                  <a:cubicBezTo>
                    <a:pt x="835821" y="2156428"/>
                    <a:pt x="836145" y="2156266"/>
                    <a:pt x="836630" y="2155911"/>
                  </a:cubicBezTo>
                  <a:cubicBezTo>
                    <a:pt x="836307" y="2155846"/>
                    <a:pt x="836048" y="2155749"/>
                    <a:pt x="835821" y="2155684"/>
                  </a:cubicBezTo>
                  <a:cubicBezTo>
                    <a:pt x="835724" y="2155264"/>
                    <a:pt x="835563" y="2154843"/>
                    <a:pt x="835466" y="2154423"/>
                  </a:cubicBezTo>
                  <a:cubicBezTo>
                    <a:pt x="835466" y="2154197"/>
                    <a:pt x="835563" y="2153938"/>
                    <a:pt x="834981" y="2153938"/>
                  </a:cubicBezTo>
                  <a:lnTo>
                    <a:pt x="834981" y="2153679"/>
                  </a:lnTo>
                  <a:cubicBezTo>
                    <a:pt x="836048" y="2153614"/>
                    <a:pt x="835627" y="2153194"/>
                    <a:pt x="835401" y="2152935"/>
                  </a:cubicBezTo>
                  <a:lnTo>
                    <a:pt x="835078" y="2152515"/>
                  </a:lnTo>
                  <a:lnTo>
                    <a:pt x="835239" y="2150283"/>
                  </a:lnTo>
                  <a:cubicBezTo>
                    <a:pt x="835304" y="2147631"/>
                    <a:pt x="835142" y="2144979"/>
                    <a:pt x="835078" y="2142424"/>
                  </a:cubicBezTo>
                  <a:cubicBezTo>
                    <a:pt x="835466" y="2142263"/>
                    <a:pt x="835401" y="2141939"/>
                    <a:pt x="835983" y="2141842"/>
                  </a:cubicBezTo>
                  <a:cubicBezTo>
                    <a:pt x="835627" y="2141778"/>
                    <a:pt x="835304" y="2141681"/>
                    <a:pt x="835078" y="2141584"/>
                  </a:cubicBezTo>
                  <a:lnTo>
                    <a:pt x="835078" y="2140937"/>
                  </a:lnTo>
                  <a:lnTo>
                    <a:pt x="835304" y="2140775"/>
                  </a:lnTo>
                  <a:lnTo>
                    <a:pt x="835078" y="2140678"/>
                  </a:lnTo>
                  <a:lnTo>
                    <a:pt x="835078" y="2140516"/>
                  </a:lnTo>
                  <a:lnTo>
                    <a:pt x="835239" y="2138867"/>
                  </a:lnTo>
                  <a:cubicBezTo>
                    <a:pt x="836210" y="2138543"/>
                    <a:pt x="836210" y="2137703"/>
                    <a:pt x="837471" y="2137282"/>
                  </a:cubicBezTo>
                  <a:cubicBezTo>
                    <a:pt x="836565" y="2137379"/>
                    <a:pt x="835951" y="2137444"/>
                    <a:pt x="835304" y="2137444"/>
                  </a:cubicBezTo>
                  <a:lnTo>
                    <a:pt x="835304" y="2137379"/>
                  </a:lnTo>
                  <a:cubicBezTo>
                    <a:pt x="835886" y="2136959"/>
                    <a:pt x="836210" y="2136635"/>
                    <a:pt x="836630" y="2136312"/>
                  </a:cubicBezTo>
                  <a:lnTo>
                    <a:pt x="836565" y="2136215"/>
                  </a:lnTo>
                  <a:cubicBezTo>
                    <a:pt x="835466" y="2136215"/>
                    <a:pt x="836307" y="2135471"/>
                    <a:pt x="835724" y="2135309"/>
                  </a:cubicBezTo>
                  <a:cubicBezTo>
                    <a:pt x="835724" y="2135309"/>
                    <a:pt x="835821" y="2135212"/>
                    <a:pt x="835821" y="2135148"/>
                  </a:cubicBezTo>
                  <a:cubicBezTo>
                    <a:pt x="836210" y="2134630"/>
                    <a:pt x="836565" y="2134080"/>
                    <a:pt x="836889" y="2133563"/>
                  </a:cubicBezTo>
                  <a:lnTo>
                    <a:pt x="835627" y="2131752"/>
                  </a:lnTo>
                  <a:lnTo>
                    <a:pt x="835627" y="2130911"/>
                  </a:lnTo>
                  <a:cubicBezTo>
                    <a:pt x="836468" y="2130749"/>
                    <a:pt x="835951" y="2130426"/>
                    <a:pt x="835951" y="2130103"/>
                  </a:cubicBezTo>
                  <a:cubicBezTo>
                    <a:pt x="835886" y="2129682"/>
                    <a:pt x="836048" y="2129165"/>
                    <a:pt x="836145" y="2128680"/>
                  </a:cubicBezTo>
                  <a:cubicBezTo>
                    <a:pt x="836371" y="2128615"/>
                    <a:pt x="836727" y="2128518"/>
                    <a:pt x="836953" y="2128421"/>
                  </a:cubicBezTo>
                  <a:cubicBezTo>
                    <a:pt x="836953" y="2128033"/>
                    <a:pt x="836145" y="2127677"/>
                    <a:pt x="836953" y="2127192"/>
                  </a:cubicBezTo>
                  <a:cubicBezTo>
                    <a:pt x="837050" y="2127192"/>
                    <a:pt x="836889" y="2126771"/>
                    <a:pt x="836371" y="2126868"/>
                  </a:cubicBezTo>
                  <a:lnTo>
                    <a:pt x="835951" y="2126868"/>
                  </a:lnTo>
                  <a:cubicBezTo>
                    <a:pt x="836048" y="2126771"/>
                    <a:pt x="836145" y="2126545"/>
                    <a:pt x="836145" y="2126545"/>
                  </a:cubicBezTo>
                  <a:cubicBezTo>
                    <a:pt x="836889" y="2126545"/>
                    <a:pt x="836792" y="2126028"/>
                    <a:pt x="837309" y="2125801"/>
                  </a:cubicBezTo>
                  <a:cubicBezTo>
                    <a:pt x="836889" y="2125607"/>
                    <a:pt x="836565" y="2125445"/>
                    <a:pt x="836210" y="2125284"/>
                  </a:cubicBezTo>
                  <a:cubicBezTo>
                    <a:pt x="836048" y="2124540"/>
                    <a:pt x="836565" y="2123893"/>
                    <a:pt x="837633" y="2123311"/>
                  </a:cubicBezTo>
                  <a:cubicBezTo>
                    <a:pt x="836630" y="2122890"/>
                    <a:pt x="836048" y="2122470"/>
                    <a:pt x="835886" y="2121888"/>
                  </a:cubicBezTo>
                  <a:lnTo>
                    <a:pt x="835886" y="2121144"/>
                  </a:lnTo>
                  <a:cubicBezTo>
                    <a:pt x="835951" y="2120885"/>
                    <a:pt x="835951" y="2120724"/>
                    <a:pt x="836145" y="2120497"/>
                  </a:cubicBezTo>
                  <a:cubicBezTo>
                    <a:pt x="836307" y="2120142"/>
                    <a:pt x="836145" y="2120239"/>
                    <a:pt x="835951" y="2120142"/>
                  </a:cubicBezTo>
                  <a:lnTo>
                    <a:pt x="835886" y="2120077"/>
                  </a:lnTo>
                  <a:lnTo>
                    <a:pt x="835886" y="2117425"/>
                  </a:lnTo>
                  <a:cubicBezTo>
                    <a:pt x="836048" y="2117328"/>
                    <a:pt x="836210" y="2117263"/>
                    <a:pt x="836468" y="2117166"/>
                  </a:cubicBezTo>
                  <a:cubicBezTo>
                    <a:pt x="836210" y="2117101"/>
                    <a:pt x="836048" y="2117004"/>
                    <a:pt x="835886" y="2116940"/>
                  </a:cubicBezTo>
                  <a:cubicBezTo>
                    <a:pt x="835821" y="2114935"/>
                    <a:pt x="835821" y="2112865"/>
                    <a:pt x="835627" y="2110892"/>
                  </a:cubicBezTo>
                  <a:cubicBezTo>
                    <a:pt x="835821" y="2110536"/>
                    <a:pt x="835821" y="2110213"/>
                    <a:pt x="835724" y="2109889"/>
                  </a:cubicBezTo>
                  <a:cubicBezTo>
                    <a:pt x="835563" y="2109404"/>
                    <a:pt x="835724" y="2109243"/>
                    <a:pt x="836371" y="2109146"/>
                  </a:cubicBezTo>
                  <a:cubicBezTo>
                    <a:pt x="836727" y="2109049"/>
                    <a:pt x="837050" y="2109146"/>
                    <a:pt x="837471" y="2109146"/>
                  </a:cubicBezTo>
                  <a:lnTo>
                    <a:pt x="837697" y="2108466"/>
                  </a:lnTo>
                  <a:cubicBezTo>
                    <a:pt x="838021" y="2108466"/>
                    <a:pt x="838441" y="2108402"/>
                    <a:pt x="839120" y="2108305"/>
                  </a:cubicBezTo>
                  <a:cubicBezTo>
                    <a:pt x="838797" y="2108143"/>
                    <a:pt x="838635" y="2107917"/>
                    <a:pt x="838441" y="2107917"/>
                  </a:cubicBezTo>
                  <a:cubicBezTo>
                    <a:pt x="837309" y="2107981"/>
                    <a:pt x="837309" y="2107917"/>
                    <a:pt x="836953" y="2107335"/>
                  </a:cubicBezTo>
                  <a:cubicBezTo>
                    <a:pt x="836727" y="2106979"/>
                    <a:pt x="837212" y="2106591"/>
                    <a:pt x="836565" y="2106235"/>
                  </a:cubicBezTo>
                  <a:cubicBezTo>
                    <a:pt x="836307" y="2106073"/>
                    <a:pt x="836468" y="2105588"/>
                    <a:pt x="836565" y="2105168"/>
                  </a:cubicBezTo>
                  <a:cubicBezTo>
                    <a:pt x="836630" y="2104586"/>
                    <a:pt x="836630" y="2104003"/>
                    <a:pt x="836371" y="2103421"/>
                  </a:cubicBezTo>
                  <a:lnTo>
                    <a:pt x="836307" y="2103421"/>
                  </a:lnTo>
                  <a:lnTo>
                    <a:pt x="836371" y="2103421"/>
                  </a:lnTo>
                  <a:cubicBezTo>
                    <a:pt x="836307" y="2103260"/>
                    <a:pt x="836145" y="2103033"/>
                    <a:pt x="835951" y="2102839"/>
                  </a:cubicBezTo>
                  <a:cubicBezTo>
                    <a:pt x="836307" y="2102936"/>
                    <a:pt x="836565" y="2102936"/>
                    <a:pt x="836727" y="2102936"/>
                  </a:cubicBezTo>
                  <a:cubicBezTo>
                    <a:pt x="836953" y="2103033"/>
                    <a:pt x="837147" y="2103098"/>
                    <a:pt x="837309" y="2103195"/>
                  </a:cubicBezTo>
                  <a:cubicBezTo>
                    <a:pt x="837794" y="2102774"/>
                    <a:pt x="837633" y="2102613"/>
                    <a:pt x="837309" y="2102257"/>
                  </a:cubicBezTo>
                  <a:cubicBezTo>
                    <a:pt x="837147" y="2102095"/>
                    <a:pt x="836630" y="2101772"/>
                    <a:pt x="837309" y="2101513"/>
                  </a:cubicBezTo>
                  <a:cubicBezTo>
                    <a:pt x="837212" y="2101448"/>
                    <a:pt x="837147" y="2101287"/>
                    <a:pt x="836953" y="2101190"/>
                  </a:cubicBezTo>
                  <a:cubicBezTo>
                    <a:pt x="836371" y="2100769"/>
                    <a:pt x="835821" y="2100381"/>
                    <a:pt x="835886" y="2099637"/>
                  </a:cubicBezTo>
                  <a:cubicBezTo>
                    <a:pt x="836048" y="2098473"/>
                    <a:pt x="835627" y="2097309"/>
                    <a:pt x="835951" y="2096047"/>
                  </a:cubicBezTo>
                  <a:cubicBezTo>
                    <a:pt x="836210" y="2095077"/>
                    <a:pt x="836145" y="2095077"/>
                    <a:pt x="837050" y="2094333"/>
                  </a:cubicBezTo>
                  <a:cubicBezTo>
                    <a:pt x="836727" y="2094172"/>
                    <a:pt x="836210" y="2093978"/>
                    <a:pt x="835951" y="2093816"/>
                  </a:cubicBezTo>
                  <a:cubicBezTo>
                    <a:pt x="835821" y="2093590"/>
                    <a:pt x="835951" y="2093234"/>
                    <a:pt x="835951" y="2093007"/>
                  </a:cubicBezTo>
                  <a:cubicBezTo>
                    <a:pt x="835951" y="2092684"/>
                    <a:pt x="836145" y="2092328"/>
                    <a:pt x="835821" y="2092102"/>
                  </a:cubicBezTo>
                  <a:cubicBezTo>
                    <a:pt x="835627" y="2091908"/>
                    <a:pt x="836210" y="2091423"/>
                    <a:pt x="836048" y="2091261"/>
                  </a:cubicBezTo>
                  <a:cubicBezTo>
                    <a:pt x="835821" y="2091002"/>
                    <a:pt x="835886" y="2090679"/>
                    <a:pt x="835886" y="2090420"/>
                  </a:cubicBezTo>
                  <a:cubicBezTo>
                    <a:pt x="835951" y="2089773"/>
                    <a:pt x="836048" y="2088932"/>
                    <a:pt x="836145" y="2088286"/>
                  </a:cubicBezTo>
                  <a:cubicBezTo>
                    <a:pt x="836145" y="2087865"/>
                    <a:pt x="836371" y="2087445"/>
                    <a:pt x="836048" y="2087024"/>
                  </a:cubicBezTo>
                  <a:cubicBezTo>
                    <a:pt x="835886" y="2086863"/>
                    <a:pt x="836468" y="2086475"/>
                    <a:pt x="835951" y="2086119"/>
                  </a:cubicBezTo>
                  <a:cubicBezTo>
                    <a:pt x="835821" y="2086054"/>
                    <a:pt x="835886" y="2085634"/>
                    <a:pt x="836048" y="2085537"/>
                  </a:cubicBezTo>
                  <a:cubicBezTo>
                    <a:pt x="836889" y="2084890"/>
                    <a:pt x="836468" y="2084405"/>
                    <a:pt x="835951" y="2083823"/>
                  </a:cubicBezTo>
                  <a:cubicBezTo>
                    <a:pt x="835886" y="2083726"/>
                    <a:pt x="835821" y="2083467"/>
                    <a:pt x="835886" y="2083467"/>
                  </a:cubicBezTo>
                  <a:cubicBezTo>
                    <a:pt x="837050" y="2082885"/>
                    <a:pt x="836048" y="2082400"/>
                    <a:pt x="835886" y="2081979"/>
                  </a:cubicBezTo>
                  <a:cubicBezTo>
                    <a:pt x="835821" y="2081559"/>
                    <a:pt x="835627" y="2081171"/>
                    <a:pt x="835821" y="2080815"/>
                  </a:cubicBezTo>
                  <a:cubicBezTo>
                    <a:pt x="835951" y="2080491"/>
                    <a:pt x="836048" y="2080427"/>
                    <a:pt x="835724" y="2080168"/>
                  </a:cubicBezTo>
                  <a:cubicBezTo>
                    <a:pt x="835563" y="2080071"/>
                    <a:pt x="835466" y="2079845"/>
                    <a:pt x="835466" y="2079683"/>
                  </a:cubicBezTo>
                  <a:cubicBezTo>
                    <a:pt x="835724" y="2078583"/>
                    <a:pt x="834722" y="2077678"/>
                    <a:pt x="834981" y="2076611"/>
                  </a:cubicBezTo>
                  <a:cubicBezTo>
                    <a:pt x="833881" y="2076028"/>
                    <a:pt x="834398" y="2075188"/>
                    <a:pt x="834398" y="2074444"/>
                  </a:cubicBezTo>
                  <a:cubicBezTo>
                    <a:pt x="834398" y="2074379"/>
                    <a:pt x="834301" y="2074217"/>
                    <a:pt x="834237" y="2074120"/>
                  </a:cubicBezTo>
                  <a:cubicBezTo>
                    <a:pt x="833881" y="2073959"/>
                    <a:pt x="833816" y="2073797"/>
                    <a:pt x="833816" y="2073635"/>
                  </a:cubicBezTo>
                  <a:lnTo>
                    <a:pt x="833073" y="2073700"/>
                  </a:lnTo>
                  <a:lnTo>
                    <a:pt x="833073" y="2073215"/>
                  </a:lnTo>
                  <a:cubicBezTo>
                    <a:pt x="833331" y="2073118"/>
                    <a:pt x="833493" y="2072956"/>
                    <a:pt x="833752" y="2072891"/>
                  </a:cubicBezTo>
                  <a:cubicBezTo>
                    <a:pt x="833655" y="2072730"/>
                    <a:pt x="833558" y="2072536"/>
                    <a:pt x="833493" y="2072309"/>
                  </a:cubicBezTo>
                  <a:cubicBezTo>
                    <a:pt x="833881" y="2072148"/>
                    <a:pt x="833331" y="2071889"/>
                    <a:pt x="833816" y="2071630"/>
                  </a:cubicBezTo>
                  <a:cubicBezTo>
                    <a:pt x="833331" y="2071404"/>
                    <a:pt x="833170" y="2071307"/>
                    <a:pt x="832911" y="2071145"/>
                  </a:cubicBezTo>
                  <a:lnTo>
                    <a:pt x="832814" y="2070078"/>
                  </a:lnTo>
                  <a:cubicBezTo>
                    <a:pt x="833396" y="2069981"/>
                    <a:pt x="834140" y="2069916"/>
                    <a:pt x="835078" y="2069819"/>
                  </a:cubicBezTo>
                  <a:lnTo>
                    <a:pt x="835142" y="2069819"/>
                  </a:lnTo>
                  <a:cubicBezTo>
                    <a:pt x="834560" y="2069560"/>
                    <a:pt x="834237" y="2069075"/>
                    <a:pt x="833396" y="2068978"/>
                  </a:cubicBezTo>
                  <a:cubicBezTo>
                    <a:pt x="833234" y="2068978"/>
                    <a:pt x="833170" y="2068752"/>
                    <a:pt x="833008" y="2068655"/>
                  </a:cubicBezTo>
                  <a:cubicBezTo>
                    <a:pt x="832652" y="2068396"/>
                    <a:pt x="833816" y="2068073"/>
                    <a:pt x="833073" y="2067749"/>
                  </a:cubicBezTo>
                  <a:cubicBezTo>
                    <a:pt x="832911" y="2067652"/>
                    <a:pt x="832814" y="2067490"/>
                    <a:pt x="832652" y="2067426"/>
                  </a:cubicBezTo>
                  <a:lnTo>
                    <a:pt x="832587" y="2066423"/>
                  </a:lnTo>
                  <a:cubicBezTo>
                    <a:pt x="832652" y="2066164"/>
                    <a:pt x="832911" y="2065841"/>
                    <a:pt x="832749" y="2065776"/>
                  </a:cubicBezTo>
                  <a:cubicBezTo>
                    <a:pt x="832587" y="2065582"/>
                    <a:pt x="832490" y="2065518"/>
                    <a:pt x="832490" y="2065421"/>
                  </a:cubicBezTo>
                  <a:lnTo>
                    <a:pt x="832490" y="2065356"/>
                  </a:lnTo>
                  <a:cubicBezTo>
                    <a:pt x="832490" y="2065000"/>
                    <a:pt x="833073" y="2064774"/>
                    <a:pt x="833234" y="2064450"/>
                  </a:cubicBezTo>
                  <a:cubicBezTo>
                    <a:pt x="832426" y="2063771"/>
                    <a:pt x="832426" y="2062930"/>
                    <a:pt x="833073" y="2062025"/>
                  </a:cubicBezTo>
                  <a:lnTo>
                    <a:pt x="832426" y="2061637"/>
                  </a:lnTo>
                  <a:cubicBezTo>
                    <a:pt x="833234" y="2061216"/>
                    <a:pt x="832652" y="2060861"/>
                    <a:pt x="832587" y="2060537"/>
                  </a:cubicBezTo>
                  <a:cubicBezTo>
                    <a:pt x="832490" y="2060214"/>
                    <a:pt x="832911" y="2059632"/>
                    <a:pt x="832587" y="2059373"/>
                  </a:cubicBezTo>
                  <a:cubicBezTo>
                    <a:pt x="832167" y="2059049"/>
                    <a:pt x="833170" y="2058564"/>
                    <a:pt x="832426" y="2058403"/>
                  </a:cubicBezTo>
                  <a:cubicBezTo>
                    <a:pt x="832814" y="2058241"/>
                    <a:pt x="833234" y="2058047"/>
                    <a:pt x="833752" y="2057820"/>
                  </a:cubicBezTo>
                  <a:cubicBezTo>
                    <a:pt x="833170" y="2057659"/>
                    <a:pt x="832749" y="2057562"/>
                    <a:pt x="832167" y="2057400"/>
                  </a:cubicBezTo>
                  <a:lnTo>
                    <a:pt x="832167" y="2057238"/>
                  </a:lnTo>
                  <a:cubicBezTo>
                    <a:pt x="832232" y="2056915"/>
                    <a:pt x="832005" y="2056559"/>
                    <a:pt x="832587" y="2056171"/>
                  </a:cubicBezTo>
                  <a:cubicBezTo>
                    <a:pt x="832749" y="2056074"/>
                    <a:pt x="832329" y="2055654"/>
                    <a:pt x="832426" y="2055492"/>
                  </a:cubicBezTo>
                  <a:cubicBezTo>
                    <a:pt x="832490" y="2055233"/>
                    <a:pt x="832329" y="2055169"/>
                    <a:pt x="832070" y="2055169"/>
                  </a:cubicBezTo>
                  <a:lnTo>
                    <a:pt x="832005" y="2054489"/>
                  </a:lnTo>
                  <a:lnTo>
                    <a:pt x="832490" y="2053907"/>
                  </a:lnTo>
                  <a:lnTo>
                    <a:pt x="831908" y="2053422"/>
                  </a:lnTo>
                  <a:lnTo>
                    <a:pt x="831811" y="2052517"/>
                  </a:lnTo>
                  <a:lnTo>
                    <a:pt x="832167" y="2052193"/>
                  </a:lnTo>
                  <a:cubicBezTo>
                    <a:pt x="832005" y="2052193"/>
                    <a:pt x="831908" y="2052096"/>
                    <a:pt x="831747" y="2052031"/>
                  </a:cubicBezTo>
                  <a:lnTo>
                    <a:pt x="831326" y="2046469"/>
                  </a:lnTo>
                  <a:cubicBezTo>
                    <a:pt x="831488" y="2046307"/>
                    <a:pt x="831650" y="2046145"/>
                    <a:pt x="832070" y="2045822"/>
                  </a:cubicBezTo>
                  <a:cubicBezTo>
                    <a:pt x="831811" y="2045628"/>
                    <a:pt x="831585" y="2045563"/>
                    <a:pt x="831261" y="2045402"/>
                  </a:cubicBezTo>
                  <a:lnTo>
                    <a:pt x="831100" y="2043235"/>
                  </a:lnTo>
                  <a:cubicBezTo>
                    <a:pt x="831423" y="2043008"/>
                    <a:pt x="831811" y="2042814"/>
                    <a:pt x="832232" y="2042653"/>
                  </a:cubicBezTo>
                  <a:cubicBezTo>
                    <a:pt x="831908" y="2042426"/>
                    <a:pt x="831488" y="2042653"/>
                    <a:pt x="831100" y="2042750"/>
                  </a:cubicBezTo>
                  <a:lnTo>
                    <a:pt x="831003" y="2041909"/>
                  </a:lnTo>
                  <a:lnTo>
                    <a:pt x="831100" y="2041844"/>
                  </a:lnTo>
                  <a:lnTo>
                    <a:pt x="831003" y="2041747"/>
                  </a:lnTo>
                  <a:lnTo>
                    <a:pt x="830679" y="2038675"/>
                  </a:lnTo>
                  <a:lnTo>
                    <a:pt x="830582" y="2037543"/>
                  </a:lnTo>
                  <a:cubicBezTo>
                    <a:pt x="830582" y="2037446"/>
                    <a:pt x="830582" y="2037284"/>
                    <a:pt x="830679" y="2037187"/>
                  </a:cubicBezTo>
                  <a:cubicBezTo>
                    <a:pt x="831423" y="2037187"/>
                    <a:pt x="831908" y="2037122"/>
                    <a:pt x="831585" y="2036702"/>
                  </a:cubicBezTo>
                  <a:cubicBezTo>
                    <a:pt x="831261" y="2036864"/>
                    <a:pt x="831003" y="2036961"/>
                    <a:pt x="830679" y="2037187"/>
                  </a:cubicBezTo>
                  <a:cubicBezTo>
                    <a:pt x="830679" y="2037187"/>
                    <a:pt x="830679" y="2037187"/>
                    <a:pt x="830582" y="2037187"/>
                  </a:cubicBezTo>
                  <a:lnTo>
                    <a:pt x="830518" y="2036217"/>
                  </a:lnTo>
                  <a:lnTo>
                    <a:pt x="830582" y="2036120"/>
                  </a:lnTo>
                  <a:cubicBezTo>
                    <a:pt x="830518" y="2036120"/>
                    <a:pt x="830518" y="2036120"/>
                    <a:pt x="830518" y="2036023"/>
                  </a:cubicBezTo>
                  <a:lnTo>
                    <a:pt x="830356" y="2034212"/>
                  </a:lnTo>
                  <a:cubicBezTo>
                    <a:pt x="831100" y="2034470"/>
                    <a:pt x="831650" y="2034891"/>
                    <a:pt x="833008" y="2034470"/>
                  </a:cubicBezTo>
                  <a:cubicBezTo>
                    <a:pt x="832490" y="2034147"/>
                    <a:pt x="832070" y="2033888"/>
                    <a:pt x="831747" y="2033727"/>
                  </a:cubicBezTo>
                  <a:cubicBezTo>
                    <a:pt x="831261" y="2033888"/>
                    <a:pt x="830841" y="2034050"/>
                    <a:pt x="830356" y="2034212"/>
                  </a:cubicBezTo>
                  <a:cubicBezTo>
                    <a:pt x="829741" y="2026612"/>
                    <a:pt x="829418" y="2018914"/>
                    <a:pt x="827025" y="2011605"/>
                  </a:cubicBezTo>
                  <a:lnTo>
                    <a:pt x="827607" y="2011541"/>
                  </a:lnTo>
                  <a:cubicBezTo>
                    <a:pt x="827769" y="2011120"/>
                    <a:pt x="827672" y="2011023"/>
                    <a:pt x="826863" y="2011023"/>
                  </a:cubicBezTo>
                  <a:cubicBezTo>
                    <a:pt x="826701" y="2010635"/>
                    <a:pt x="826540" y="2010215"/>
                    <a:pt x="826378" y="2009794"/>
                  </a:cubicBezTo>
                  <a:cubicBezTo>
                    <a:pt x="826378" y="2009374"/>
                    <a:pt x="826798" y="2008953"/>
                    <a:pt x="826604" y="2008727"/>
                  </a:cubicBezTo>
                  <a:cubicBezTo>
                    <a:pt x="826540" y="2008630"/>
                    <a:pt x="826540" y="2008565"/>
                    <a:pt x="826540" y="2008565"/>
                  </a:cubicBezTo>
                  <a:cubicBezTo>
                    <a:pt x="828189" y="2006140"/>
                    <a:pt x="830744" y="2004329"/>
                    <a:pt x="835401" y="2004911"/>
                  </a:cubicBezTo>
                  <a:cubicBezTo>
                    <a:pt x="836048" y="2004975"/>
                    <a:pt x="836630" y="2005169"/>
                    <a:pt x="837212" y="2005396"/>
                  </a:cubicBezTo>
                  <a:lnTo>
                    <a:pt x="836953" y="2005558"/>
                  </a:lnTo>
                  <a:cubicBezTo>
                    <a:pt x="837212" y="2005558"/>
                    <a:pt x="837471" y="2005558"/>
                    <a:pt x="837633" y="2005558"/>
                  </a:cubicBezTo>
                  <a:lnTo>
                    <a:pt x="838376" y="2005978"/>
                  </a:lnTo>
                  <a:cubicBezTo>
                    <a:pt x="838376" y="2006075"/>
                    <a:pt x="838279" y="2006140"/>
                    <a:pt x="838279" y="2006237"/>
                  </a:cubicBezTo>
                  <a:cubicBezTo>
                    <a:pt x="838118" y="2006398"/>
                    <a:pt x="837859" y="2006560"/>
                    <a:pt x="838118" y="2006722"/>
                  </a:cubicBezTo>
                  <a:cubicBezTo>
                    <a:pt x="838538" y="2006981"/>
                    <a:pt x="838441" y="2007401"/>
                    <a:pt x="838279" y="2007724"/>
                  </a:cubicBezTo>
                  <a:cubicBezTo>
                    <a:pt x="837859" y="2008468"/>
                    <a:pt x="838118" y="2009050"/>
                    <a:pt x="838441" y="2009633"/>
                  </a:cubicBezTo>
                  <a:cubicBezTo>
                    <a:pt x="838635" y="2009956"/>
                    <a:pt x="837536" y="2011541"/>
                    <a:pt x="836889" y="2012123"/>
                  </a:cubicBezTo>
                  <a:cubicBezTo>
                    <a:pt x="837212" y="2012123"/>
                    <a:pt x="837536" y="2012026"/>
                    <a:pt x="837794" y="2012026"/>
                  </a:cubicBezTo>
                  <a:cubicBezTo>
                    <a:pt x="838441" y="2012446"/>
                    <a:pt x="838215" y="2013190"/>
                    <a:pt x="838959" y="2013449"/>
                  </a:cubicBezTo>
                  <a:cubicBezTo>
                    <a:pt x="839120" y="2013513"/>
                    <a:pt x="839023" y="2013772"/>
                    <a:pt x="839023" y="2014031"/>
                  </a:cubicBezTo>
                  <a:cubicBezTo>
                    <a:pt x="839023" y="2014096"/>
                    <a:pt x="838700" y="2014257"/>
                    <a:pt x="838700" y="2014257"/>
                  </a:cubicBezTo>
                  <a:cubicBezTo>
                    <a:pt x="839120" y="2014516"/>
                    <a:pt x="839702" y="2014678"/>
                    <a:pt x="839217" y="2015325"/>
                  </a:cubicBezTo>
                  <a:cubicBezTo>
                    <a:pt x="838959" y="2015583"/>
                    <a:pt x="839282" y="2016101"/>
                    <a:pt x="839605" y="2016424"/>
                  </a:cubicBezTo>
                  <a:cubicBezTo>
                    <a:pt x="839767" y="2016586"/>
                    <a:pt x="839379" y="2017006"/>
                    <a:pt x="839282" y="2017330"/>
                  </a:cubicBezTo>
                  <a:cubicBezTo>
                    <a:pt x="840285" y="2018074"/>
                    <a:pt x="840285" y="2018074"/>
                    <a:pt x="838700" y="2019141"/>
                  </a:cubicBezTo>
                  <a:cubicBezTo>
                    <a:pt x="839023" y="2019238"/>
                    <a:pt x="839444" y="2019238"/>
                    <a:pt x="839702" y="2019399"/>
                  </a:cubicBezTo>
                  <a:cubicBezTo>
                    <a:pt x="839929" y="2019464"/>
                    <a:pt x="840705" y="2019561"/>
                    <a:pt x="839929" y="2019982"/>
                  </a:cubicBezTo>
                  <a:cubicBezTo>
                    <a:pt x="839864" y="2019982"/>
                    <a:pt x="839864" y="2020143"/>
                    <a:pt x="839929" y="2020240"/>
                  </a:cubicBezTo>
                  <a:cubicBezTo>
                    <a:pt x="840931" y="2020628"/>
                    <a:pt x="840349" y="2021469"/>
                    <a:pt x="840867" y="2022051"/>
                  </a:cubicBezTo>
                  <a:cubicBezTo>
                    <a:pt x="841028" y="2022213"/>
                    <a:pt x="840931" y="2022537"/>
                    <a:pt x="840867" y="2022860"/>
                  </a:cubicBezTo>
                  <a:cubicBezTo>
                    <a:pt x="840770" y="2023216"/>
                    <a:pt x="840090" y="2023604"/>
                    <a:pt x="840770" y="2023863"/>
                  </a:cubicBezTo>
                  <a:cubicBezTo>
                    <a:pt x="840188" y="2024186"/>
                    <a:pt x="840867" y="2024542"/>
                    <a:pt x="840705" y="2024865"/>
                  </a:cubicBezTo>
                  <a:cubicBezTo>
                    <a:pt x="840446" y="2025286"/>
                    <a:pt x="841028" y="2025512"/>
                    <a:pt x="841028" y="2025932"/>
                  </a:cubicBezTo>
                  <a:cubicBezTo>
                    <a:pt x="841028" y="2026029"/>
                    <a:pt x="841093" y="2026256"/>
                    <a:pt x="841190" y="2026256"/>
                  </a:cubicBezTo>
                  <a:cubicBezTo>
                    <a:pt x="842419" y="2026256"/>
                    <a:pt x="842160" y="2026935"/>
                    <a:pt x="842096" y="2027355"/>
                  </a:cubicBezTo>
                  <a:cubicBezTo>
                    <a:pt x="841999" y="2028326"/>
                    <a:pt x="841934" y="2028423"/>
                    <a:pt x="842419" y="2028908"/>
                  </a:cubicBezTo>
                  <a:cubicBezTo>
                    <a:pt x="842678" y="2029166"/>
                    <a:pt x="842936" y="2029328"/>
                    <a:pt x="842419" y="2029587"/>
                  </a:cubicBezTo>
                  <a:cubicBezTo>
                    <a:pt x="842354" y="2029652"/>
                    <a:pt x="842354" y="2029910"/>
                    <a:pt x="842516" y="2030007"/>
                  </a:cubicBezTo>
                  <a:cubicBezTo>
                    <a:pt x="843001" y="2030234"/>
                    <a:pt x="843098" y="2030492"/>
                    <a:pt x="843001" y="2030913"/>
                  </a:cubicBezTo>
                  <a:cubicBezTo>
                    <a:pt x="842936" y="2031236"/>
                    <a:pt x="843163" y="2031560"/>
                    <a:pt x="843260" y="2031883"/>
                  </a:cubicBezTo>
                  <a:cubicBezTo>
                    <a:pt x="843357" y="2032239"/>
                    <a:pt x="843519" y="2032562"/>
                    <a:pt x="843583" y="2032821"/>
                  </a:cubicBezTo>
                  <a:cubicBezTo>
                    <a:pt x="843163" y="2037769"/>
                    <a:pt x="843098" y="2042911"/>
                    <a:pt x="844845" y="2047051"/>
                  </a:cubicBezTo>
                  <a:cubicBezTo>
                    <a:pt x="844748" y="2047148"/>
                    <a:pt x="844748" y="2047213"/>
                    <a:pt x="844748" y="2047374"/>
                  </a:cubicBezTo>
                  <a:cubicBezTo>
                    <a:pt x="844748" y="2047536"/>
                    <a:pt x="844651" y="2047795"/>
                    <a:pt x="844748" y="2047957"/>
                  </a:cubicBezTo>
                  <a:cubicBezTo>
                    <a:pt x="844845" y="2048118"/>
                    <a:pt x="844909" y="2048280"/>
                    <a:pt x="845071" y="2048442"/>
                  </a:cubicBezTo>
                  <a:cubicBezTo>
                    <a:pt x="845653" y="2048862"/>
                    <a:pt x="845653" y="2049121"/>
                    <a:pt x="844651" y="2049380"/>
                  </a:cubicBezTo>
                  <a:cubicBezTo>
                    <a:pt x="844489" y="2049444"/>
                    <a:pt x="844424" y="2049703"/>
                    <a:pt x="844165" y="2049962"/>
                  </a:cubicBezTo>
                  <a:cubicBezTo>
                    <a:pt x="844586" y="2049962"/>
                    <a:pt x="845071" y="2049962"/>
                    <a:pt x="845653" y="2049962"/>
                  </a:cubicBezTo>
                  <a:cubicBezTo>
                    <a:pt x="845588" y="2050188"/>
                    <a:pt x="845491" y="2050511"/>
                    <a:pt x="845330" y="2050867"/>
                  </a:cubicBezTo>
                  <a:cubicBezTo>
                    <a:pt x="845750" y="2051029"/>
                    <a:pt x="845750" y="2051352"/>
                    <a:pt x="845977" y="2051676"/>
                  </a:cubicBezTo>
                  <a:cubicBezTo>
                    <a:pt x="846235" y="2052096"/>
                    <a:pt x="846300" y="2052355"/>
                    <a:pt x="845977" y="2052775"/>
                  </a:cubicBezTo>
                  <a:cubicBezTo>
                    <a:pt x="845912" y="2052840"/>
                    <a:pt x="845912" y="2052937"/>
                    <a:pt x="845977" y="2053002"/>
                  </a:cubicBezTo>
                  <a:cubicBezTo>
                    <a:pt x="846559" y="2053519"/>
                    <a:pt x="846397" y="2054101"/>
                    <a:pt x="846397" y="2054651"/>
                  </a:cubicBezTo>
                  <a:cubicBezTo>
                    <a:pt x="846397" y="2055007"/>
                    <a:pt x="846300" y="2055330"/>
                    <a:pt x="846494" y="2055589"/>
                  </a:cubicBezTo>
                  <a:cubicBezTo>
                    <a:pt x="847076" y="2056721"/>
                    <a:pt x="847141" y="2056721"/>
                    <a:pt x="846235" y="2058047"/>
                  </a:cubicBezTo>
                  <a:cubicBezTo>
                    <a:pt x="846138" y="2058144"/>
                    <a:pt x="846138" y="2058467"/>
                    <a:pt x="846235" y="2058467"/>
                  </a:cubicBezTo>
                  <a:cubicBezTo>
                    <a:pt x="847141" y="2058564"/>
                    <a:pt x="847076" y="2059146"/>
                    <a:pt x="847303" y="2059470"/>
                  </a:cubicBezTo>
                  <a:cubicBezTo>
                    <a:pt x="847658" y="2059793"/>
                    <a:pt x="847658" y="2060311"/>
                    <a:pt x="847820" y="2060699"/>
                  </a:cubicBezTo>
                  <a:cubicBezTo>
                    <a:pt x="847885" y="2060958"/>
                    <a:pt x="846979" y="2061216"/>
                    <a:pt x="847723" y="2061443"/>
                  </a:cubicBezTo>
                  <a:cubicBezTo>
                    <a:pt x="847497" y="2061701"/>
                    <a:pt x="847141" y="2061960"/>
                    <a:pt x="846817" y="2062381"/>
                  </a:cubicBezTo>
                  <a:cubicBezTo>
                    <a:pt x="847076" y="2062704"/>
                    <a:pt x="847820" y="2062930"/>
                    <a:pt x="848467" y="2063189"/>
                  </a:cubicBezTo>
                  <a:cubicBezTo>
                    <a:pt x="848305" y="2068752"/>
                    <a:pt x="848305" y="2074217"/>
                    <a:pt x="848790" y="2079748"/>
                  </a:cubicBezTo>
                  <a:cubicBezTo>
                    <a:pt x="849631" y="2088350"/>
                    <a:pt x="850957" y="2096985"/>
                    <a:pt x="851054" y="2105588"/>
                  </a:cubicBezTo>
                  <a:cubicBezTo>
                    <a:pt x="851054" y="2107658"/>
                    <a:pt x="851054" y="2109792"/>
                    <a:pt x="850957" y="2111862"/>
                  </a:cubicBezTo>
                  <a:cubicBezTo>
                    <a:pt x="850795" y="2111959"/>
                    <a:pt x="850375" y="2112056"/>
                    <a:pt x="850116" y="2112056"/>
                  </a:cubicBezTo>
                  <a:cubicBezTo>
                    <a:pt x="849146" y="2112056"/>
                    <a:pt x="848370" y="2112218"/>
                    <a:pt x="847658" y="2112703"/>
                  </a:cubicBezTo>
                  <a:cubicBezTo>
                    <a:pt x="848143" y="2112800"/>
                    <a:pt x="848564" y="2112865"/>
                    <a:pt x="849146" y="2113027"/>
                  </a:cubicBezTo>
                  <a:cubicBezTo>
                    <a:pt x="849566" y="2112606"/>
                    <a:pt x="850278" y="2112380"/>
                    <a:pt x="851054" y="2112283"/>
                  </a:cubicBezTo>
                  <a:lnTo>
                    <a:pt x="851054" y="2113447"/>
                  </a:lnTo>
                  <a:cubicBezTo>
                    <a:pt x="850860" y="2113447"/>
                    <a:pt x="850698" y="2113382"/>
                    <a:pt x="850537" y="2113382"/>
                  </a:cubicBezTo>
                  <a:cubicBezTo>
                    <a:pt x="850213" y="2113382"/>
                    <a:pt x="849954" y="2113609"/>
                    <a:pt x="849631" y="2113770"/>
                  </a:cubicBezTo>
                  <a:lnTo>
                    <a:pt x="849566" y="2113706"/>
                  </a:lnTo>
                  <a:cubicBezTo>
                    <a:pt x="849566" y="2113706"/>
                    <a:pt x="849469" y="2113609"/>
                    <a:pt x="849372" y="2113609"/>
                  </a:cubicBezTo>
                  <a:cubicBezTo>
                    <a:pt x="849146" y="2114029"/>
                    <a:pt x="848887" y="2114450"/>
                    <a:pt x="848628" y="2114870"/>
                  </a:cubicBezTo>
                  <a:cubicBezTo>
                    <a:pt x="849469" y="2114935"/>
                    <a:pt x="850375" y="2114870"/>
                    <a:pt x="851119" y="2114935"/>
                  </a:cubicBezTo>
                  <a:cubicBezTo>
                    <a:pt x="851216" y="2116940"/>
                    <a:pt x="851442" y="2118913"/>
                    <a:pt x="851863" y="2120885"/>
                  </a:cubicBezTo>
                  <a:cubicBezTo>
                    <a:pt x="851216" y="2126545"/>
                    <a:pt x="850440" y="2132754"/>
                    <a:pt x="853189" y="2138220"/>
                  </a:cubicBezTo>
                  <a:cubicBezTo>
                    <a:pt x="853027" y="2138382"/>
                    <a:pt x="852930" y="2138446"/>
                    <a:pt x="852768" y="2138543"/>
                  </a:cubicBezTo>
                  <a:cubicBezTo>
                    <a:pt x="851960" y="2139126"/>
                    <a:pt x="852348" y="2139449"/>
                    <a:pt x="852930" y="2139772"/>
                  </a:cubicBezTo>
                  <a:cubicBezTo>
                    <a:pt x="852768" y="2139934"/>
                    <a:pt x="852606" y="2140193"/>
                    <a:pt x="852445" y="2140355"/>
                  </a:cubicBezTo>
                  <a:cubicBezTo>
                    <a:pt x="852283" y="2140516"/>
                    <a:pt x="851960" y="2141195"/>
                    <a:pt x="852024" y="2141357"/>
                  </a:cubicBezTo>
                  <a:cubicBezTo>
                    <a:pt x="852121" y="2141519"/>
                    <a:pt x="852348" y="2141842"/>
                    <a:pt x="852283" y="2141842"/>
                  </a:cubicBezTo>
                  <a:cubicBezTo>
                    <a:pt x="851798" y="2142004"/>
                    <a:pt x="851960" y="2142360"/>
                    <a:pt x="851798" y="2142586"/>
                  </a:cubicBezTo>
                  <a:cubicBezTo>
                    <a:pt x="851636" y="2142845"/>
                    <a:pt x="851442" y="2143007"/>
                    <a:pt x="851377" y="2143265"/>
                  </a:cubicBezTo>
                  <a:cubicBezTo>
                    <a:pt x="851280" y="2143589"/>
                    <a:pt x="851280" y="2143589"/>
                    <a:pt x="852186" y="2143750"/>
                  </a:cubicBezTo>
                  <a:cubicBezTo>
                    <a:pt x="852348" y="2143847"/>
                    <a:pt x="852606" y="2143912"/>
                    <a:pt x="852703" y="2144009"/>
                  </a:cubicBezTo>
                  <a:cubicBezTo>
                    <a:pt x="852865" y="2144171"/>
                    <a:pt x="852930" y="2144430"/>
                    <a:pt x="853027" y="2144656"/>
                  </a:cubicBezTo>
                  <a:cubicBezTo>
                    <a:pt x="852283" y="2144979"/>
                    <a:pt x="852186" y="2144979"/>
                    <a:pt x="850634" y="2145076"/>
                  </a:cubicBezTo>
                  <a:cubicBezTo>
                    <a:pt x="850634" y="2145820"/>
                    <a:pt x="851539" y="2145723"/>
                    <a:pt x="852283" y="2145723"/>
                  </a:cubicBezTo>
                  <a:cubicBezTo>
                    <a:pt x="852445" y="2145917"/>
                    <a:pt x="852509" y="2146144"/>
                    <a:pt x="852703" y="2146402"/>
                  </a:cubicBezTo>
                  <a:cubicBezTo>
                    <a:pt x="852348" y="2146823"/>
                    <a:pt x="851119" y="2146887"/>
                    <a:pt x="851442" y="2147631"/>
                  </a:cubicBezTo>
                  <a:cubicBezTo>
                    <a:pt x="852024" y="2147987"/>
                    <a:pt x="852930" y="2147987"/>
                    <a:pt x="853286" y="2148634"/>
                  </a:cubicBezTo>
                  <a:cubicBezTo>
                    <a:pt x="853609" y="2149475"/>
                    <a:pt x="853350" y="2149798"/>
                    <a:pt x="852024" y="2150057"/>
                  </a:cubicBezTo>
                  <a:cubicBezTo>
                    <a:pt x="851863" y="2150057"/>
                    <a:pt x="851701" y="2150057"/>
                    <a:pt x="851119" y="2150057"/>
                  </a:cubicBezTo>
                  <a:cubicBezTo>
                    <a:pt x="851863" y="2150380"/>
                    <a:pt x="852865" y="2150219"/>
                    <a:pt x="852768" y="2150801"/>
                  </a:cubicBezTo>
                  <a:cubicBezTo>
                    <a:pt x="852703" y="2151286"/>
                    <a:pt x="852930" y="2151706"/>
                    <a:pt x="853189" y="2152191"/>
                  </a:cubicBezTo>
                  <a:cubicBezTo>
                    <a:pt x="853350" y="2152450"/>
                    <a:pt x="852445" y="2152709"/>
                    <a:pt x="853124" y="2153032"/>
                  </a:cubicBezTo>
                  <a:cubicBezTo>
                    <a:pt x="853447" y="2153194"/>
                    <a:pt x="853706" y="2153453"/>
                    <a:pt x="853868" y="2153679"/>
                  </a:cubicBezTo>
                  <a:cubicBezTo>
                    <a:pt x="854029" y="2153841"/>
                    <a:pt x="854029" y="2153938"/>
                    <a:pt x="854094" y="2154197"/>
                  </a:cubicBezTo>
                  <a:cubicBezTo>
                    <a:pt x="853771" y="2154358"/>
                    <a:pt x="853350" y="2154585"/>
                    <a:pt x="852930" y="2154779"/>
                  </a:cubicBezTo>
                  <a:cubicBezTo>
                    <a:pt x="853027" y="2154843"/>
                    <a:pt x="853027" y="2154940"/>
                    <a:pt x="853027" y="2155005"/>
                  </a:cubicBezTo>
                  <a:cubicBezTo>
                    <a:pt x="853286" y="2155264"/>
                    <a:pt x="853609" y="2155425"/>
                    <a:pt x="853512" y="2155749"/>
                  </a:cubicBezTo>
                  <a:cubicBezTo>
                    <a:pt x="853350" y="2157075"/>
                    <a:pt x="853447" y="2157172"/>
                    <a:pt x="854353" y="2158142"/>
                  </a:cubicBezTo>
                  <a:cubicBezTo>
                    <a:pt x="854029" y="2158336"/>
                    <a:pt x="853706" y="2158563"/>
                    <a:pt x="853286" y="2158821"/>
                  </a:cubicBezTo>
                  <a:lnTo>
                    <a:pt x="853350" y="2158918"/>
                  </a:lnTo>
                  <a:cubicBezTo>
                    <a:pt x="854515" y="2158983"/>
                    <a:pt x="855679" y="2159080"/>
                    <a:pt x="856843" y="2159468"/>
                  </a:cubicBezTo>
                  <a:cubicBezTo>
                    <a:pt x="857425" y="2160212"/>
                    <a:pt x="857910" y="2160632"/>
                    <a:pt x="858492" y="2160632"/>
                  </a:cubicBezTo>
                  <a:cubicBezTo>
                    <a:pt x="862309" y="2160406"/>
                    <a:pt x="865931" y="2161053"/>
                    <a:pt x="869424" y="2157819"/>
                  </a:cubicBezTo>
                  <a:cubicBezTo>
                    <a:pt x="869488" y="2157754"/>
                    <a:pt x="869488" y="2157657"/>
                    <a:pt x="869585" y="2157657"/>
                  </a:cubicBezTo>
                  <a:cubicBezTo>
                    <a:pt x="869682" y="2157819"/>
                    <a:pt x="869682" y="2158077"/>
                    <a:pt x="869747" y="2158336"/>
                  </a:cubicBezTo>
                  <a:cubicBezTo>
                    <a:pt x="869747" y="2158077"/>
                    <a:pt x="869747" y="2157819"/>
                    <a:pt x="869747" y="2157592"/>
                  </a:cubicBezTo>
                  <a:lnTo>
                    <a:pt x="870006" y="2157657"/>
                  </a:lnTo>
                  <a:lnTo>
                    <a:pt x="870071" y="2157980"/>
                  </a:lnTo>
                  <a:cubicBezTo>
                    <a:pt x="870071" y="2157916"/>
                    <a:pt x="870168" y="2157819"/>
                    <a:pt x="870168" y="2157754"/>
                  </a:cubicBezTo>
                  <a:cubicBezTo>
                    <a:pt x="870588" y="2157916"/>
                    <a:pt x="870976" y="2158077"/>
                    <a:pt x="871332" y="2158239"/>
                  </a:cubicBezTo>
                  <a:lnTo>
                    <a:pt x="871332" y="2158563"/>
                  </a:lnTo>
                  <a:cubicBezTo>
                    <a:pt x="871397" y="2158660"/>
                    <a:pt x="871397" y="2158724"/>
                    <a:pt x="871494" y="2158918"/>
                  </a:cubicBezTo>
                  <a:cubicBezTo>
                    <a:pt x="871494" y="2158983"/>
                    <a:pt x="871558" y="2159080"/>
                    <a:pt x="871558" y="2159242"/>
                  </a:cubicBezTo>
                  <a:cubicBezTo>
                    <a:pt x="871655" y="2159080"/>
                    <a:pt x="871752" y="2158918"/>
                    <a:pt x="871752" y="2158724"/>
                  </a:cubicBezTo>
                  <a:lnTo>
                    <a:pt x="871655" y="2158401"/>
                  </a:lnTo>
                  <a:cubicBezTo>
                    <a:pt x="871979" y="2158498"/>
                    <a:pt x="872237" y="2158563"/>
                    <a:pt x="872561" y="2158660"/>
                  </a:cubicBezTo>
                  <a:lnTo>
                    <a:pt x="872658" y="2158918"/>
                  </a:lnTo>
                  <a:cubicBezTo>
                    <a:pt x="872722" y="2159242"/>
                    <a:pt x="872722" y="2159242"/>
                    <a:pt x="872981" y="2159306"/>
                  </a:cubicBezTo>
                  <a:cubicBezTo>
                    <a:pt x="872981" y="2159080"/>
                    <a:pt x="872981" y="2158821"/>
                    <a:pt x="872981" y="2158660"/>
                  </a:cubicBezTo>
                  <a:cubicBezTo>
                    <a:pt x="873305" y="2158724"/>
                    <a:pt x="873628" y="2158724"/>
                    <a:pt x="874048" y="2158660"/>
                  </a:cubicBezTo>
                  <a:cubicBezTo>
                    <a:pt x="874048" y="2158821"/>
                    <a:pt x="874145" y="2158983"/>
                    <a:pt x="874145" y="2159242"/>
                  </a:cubicBezTo>
                  <a:cubicBezTo>
                    <a:pt x="874145" y="2159080"/>
                    <a:pt x="874145" y="2158918"/>
                    <a:pt x="874145" y="2158660"/>
                  </a:cubicBezTo>
                  <a:cubicBezTo>
                    <a:pt x="875051" y="2158563"/>
                    <a:pt x="875957" y="2158239"/>
                    <a:pt x="876797" y="2157495"/>
                  </a:cubicBezTo>
                  <a:lnTo>
                    <a:pt x="880258" y="2157398"/>
                  </a:lnTo>
                  <a:lnTo>
                    <a:pt x="880258" y="2157495"/>
                  </a:lnTo>
                  <a:cubicBezTo>
                    <a:pt x="880420" y="2157592"/>
                    <a:pt x="880614" y="2157754"/>
                    <a:pt x="880775" y="2157657"/>
                  </a:cubicBezTo>
                  <a:cubicBezTo>
                    <a:pt x="880840" y="2157657"/>
                    <a:pt x="880937" y="2157592"/>
                    <a:pt x="880937" y="2157398"/>
                  </a:cubicBezTo>
                  <a:lnTo>
                    <a:pt x="881163" y="2157398"/>
                  </a:lnTo>
                  <a:cubicBezTo>
                    <a:pt x="881260" y="2157495"/>
                    <a:pt x="881260" y="2157592"/>
                    <a:pt x="881260" y="2157398"/>
                  </a:cubicBezTo>
                  <a:lnTo>
                    <a:pt x="882845" y="2157334"/>
                  </a:lnTo>
                  <a:cubicBezTo>
                    <a:pt x="882845" y="2157819"/>
                    <a:pt x="882845" y="2158401"/>
                    <a:pt x="882910" y="2158821"/>
                  </a:cubicBezTo>
                  <a:cubicBezTo>
                    <a:pt x="883007" y="2158498"/>
                    <a:pt x="883072" y="2158239"/>
                    <a:pt x="883169" y="2158142"/>
                  </a:cubicBezTo>
                  <a:cubicBezTo>
                    <a:pt x="883072" y="2157916"/>
                    <a:pt x="883007" y="2157657"/>
                    <a:pt x="882910" y="2157334"/>
                  </a:cubicBezTo>
                  <a:cubicBezTo>
                    <a:pt x="884074" y="2157237"/>
                    <a:pt x="885238" y="2157172"/>
                    <a:pt x="886403" y="2156913"/>
                  </a:cubicBezTo>
                  <a:cubicBezTo>
                    <a:pt x="886403" y="2157237"/>
                    <a:pt x="886403" y="2157495"/>
                    <a:pt x="886467" y="2157916"/>
                  </a:cubicBezTo>
                  <a:cubicBezTo>
                    <a:pt x="886467" y="2157495"/>
                    <a:pt x="886564" y="2157237"/>
                    <a:pt x="886564" y="2156913"/>
                  </a:cubicBezTo>
                  <a:cubicBezTo>
                    <a:pt x="887793" y="2156751"/>
                    <a:pt x="889055" y="2156428"/>
                    <a:pt x="890284" y="2156008"/>
                  </a:cubicBezTo>
                  <a:cubicBezTo>
                    <a:pt x="890381" y="2156266"/>
                    <a:pt x="890445" y="2156590"/>
                    <a:pt x="890542" y="2156848"/>
                  </a:cubicBezTo>
                  <a:cubicBezTo>
                    <a:pt x="890542" y="2156493"/>
                    <a:pt x="890445" y="2156266"/>
                    <a:pt x="890445" y="2156008"/>
                  </a:cubicBezTo>
                  <a:lnTo>
                    <a:pt x="890445" y="2155911"/>
                  </a:lnTo>
                  <a:lnTo>
                    <a:pt x="891027" y="2155749"/>
                  </a:lnTo>
                  <a:lnTo>
                    <a:pt x="891027" y="2155684"/>
                  </a:lnTo>
                  <a:lnTo>
                    <a:pt x="891286" y="2155587"/>
                  </a:lnTo>
                  <a:cubicBezTo>
                    <a:pt x="891351" y="2155749"/>
                    <a:pt x="891513" y="2156008"/>
                    <a:pt x="891610" y="2156072"/>
                  </a:cubicBezTo>
                  <a:cubicBezTo>
                    <a:pt x="891836" y="2156266"/>
                    <a:pt x="892095" y="2156493"/>
                    <a:pt x="892353" y="2156751"/>
                  </a:cubicBezTo>
                  <a:cubicBezTo>
                    <a:pt x="892353" y="2156848"/>
                    <a:pt x="892353" y="2157010"/>
                    <a:pt x="892450" y="2157075"/>
                  </a:cubicBezTo>
                  <a:lnTo>
                    <a:pt x="892515" y="2157010"/>
                  </a:lnTo>
                  <a:cubicBezTo>
                    <a:pt x="892515" y="2156913"/>
                    <a:pt x="892450" y="2156848"/>
                    <a:pt x="892450" y="2156751"/>
                  </a:cubicBezTo>
                  <a:cubicBezTo>
                    <a:pt x="892353" y="2156428"/>
                    <a:pt x="892256" y="2156169"/>
                    <a:pt x="892192" y="2155684"/>
                  </a:cubicBezTo>
                  <a:cubicBezTo>
                    <a:pt x="892256" y="2155684"/>
                    <a:pt x="892353" y="2155328"/>
                    <a:pt x="892450" y="2155264"/>
                  </a:cubicBezTo>
                  <a:cubicBezTo>
                    <a:pt x="892515" y="2155264"/>
                    <a:pt x="892612" y="2155328"/>
                    <a:pt x="892677" y="2155684"/>
                  </a:cubicBezTo>
                  <a:cubicBezTo>
                    <a:pt x="892677" y="2155749"/>
                    <a:pt x="892774" y="2155749"/>
                    <a:pt x="892839" y="2155749"/>
                  </a:cubicBezTo>
                  <a:lnTo>
                    <a:pt x="892936" y="2155684"/>
                  </a:lnTo>
                  <a:cubicBezTo>
                    <a:pt x="892936" y="2155684"/>
                    <a:pt x="892839" y="2155425"/>
                    <a:pt x="892774" y="2155167"/>
                  </a:cubicBezTo>
                  <a:lnTo>
                    <a:pt x="892774" y="2155102"/>
                  </a:lnTo>
                  <a:lnTo>
                    <a:pt x="892936" y="2155005"/>
                  </a:lnTo>
                  <a:cubicBezTo>
                    <a:pt x="892936" y="2155102"/>
                    <a:pt x="893033" y="2155328"/>
                    <a:pt x="893033" y="2155328"/>
                  </a:cubicBezTo>
                  <a:cubicBezTo>
                    <a:pt x="893033" y="2155425"/>
                    <a:pt x="892936" y="2155522"/>
                    <a:pt x="892936" y="2155587"/>
                  </a:cubicBezTo>
                  <a:cubicBezTo>
                    <a:pt x="893033" y="2155425"/>
                    <a:pt x="893097" y="2155102"/>
                    <a:pt x="893259" y="2155328"/>
                  </a:cubicBezTo>
                  <a:cubicBezTo>
                    <a:pt x="893518" y="2155749"/>
                    <a:pt x="893582" y="2155425"/>
                    <a:pt x="893679" y="2155264"/>
                  </a:cubicBezTo>
                  <a:cubicBezTo>
                    <a:pt x="893906" y="2154940"/>
                    <a:pt x="893906" y="2156072"/>
                    <a:pt x="894165" y="2156169"/>
                  </a:cubicBezTo>
                  <a:cubicBezTo>
                    <a:pt x="894262" y="2155684"/>
                    <a:pt x="894262" y="2154843"/>
                    <a:pt x="894520" y="2154779"/>
                  </a:cubicBezTo>
                  <a:cubicBezTo>
                    <a:pt x="894585" y="2155005"/>
                    <a:pt x="894585" y="2155264"/>
                    <a:pt x="894682" y="2155587"/>
                  </a:cubicBezTo>
                  <a:lnTo>
                    <a:pt x="895102" y="2154585"/>
                  </a:lnTo>
                  <a:cubicBezTo>
                    <a:pt x="895167" y="2154779"/>
                    <a:pt x="895264" y="2154940"/>
                    <a:pt x="895329" y="2155102"/>
                  </a:cubicBezTo>
                  <a:cubicBezTo>
                    <a:pt x="895490" y="2155328"/>
                    <a:pt x="895329" y="2153938"/>
                    <a:pt x="895652" y="2154779"/>
                  </a:cubicBezTo>
                  <a:cubicBezTo>
                    <a:pt x="895749" y="2155005"/>
                    <a:pt x="895911" y="2154940"/>
                    <a:pt x="896073" y="2155005"/>
                  </a:cubicBezTo>
                  <a:cubicBezTo>
                    <a:pt x="896170" y="2155005"/>
                    <a:pt x="896170" y="2155005"/>
                    <a:pt x="896234" y="2155005"/>
                  </a:cubicBezTo>
                  <a:cubicBezTo>
                    <a:pt x="896234" y="2154779"/>
                    <a:pt x="896234" y="2154585"/>
                    <a:pt x="896234" y="2154358"/>
                  </a:cubicBezTo>
                  <a:lnTo>
                    <a:pt x="897172" y="2154682"/>
                  </a:lnTo>
                  <a:cubicBezTo>
                    <a:pt x="897237" y="2155005"/>
                    <a:pt x="897334" y="2155425"/>
                    <a:pt x="897496" y="2155846"/>
                  </a:cubicBezTo>
                  <a:cubicBezTo>
                    <a:pt x="897496" y="2155425"/>
                    <a:pt x="897560" y="2155102"/>
                    <a:pt x="897560" y="2154682"/>
                  </a:cubicBezTo>
                  <a:cubicBezTo>
                    <a:pt x="897722" y="2155005"/>
                    <a:pt x="897819" y="2155328"/>
                    <a:pt x="897981" y="2155846"/>
                  </a:cubicBezTo>
                  <a:cubicBezTo>
                    <a:pt x="897981" y="2155522"/>
                    <a:pt x="897981" y="2155264"/>
                    <a:pt x="897981" y="2155005"/>
                  </a:cubicBezTo>
                  <a:cubicBezTo>
                    <a:pt x="898142" y="2154940"/>
                    <a:pt x="898304" y="2154779"/>
                    <a:pt x="898466" y="2154682"/>
                  </a:cubicBezTo>
                  <a:cubicBezTo>
                    <a:pt x="898563" y="2154682"/>
                    <a:pt x="898725" y="2154779"/>
                    <a:pt x="898660" y="2154197"/>
                  </a:cubicBezTo>
                  <a:lnTo>
                    <a:pt x="898725" y="2154197"/>
                  </a:lnTo>
                  <a:cubicBezTo>
                    <a:pt x="898886" y="2155264"/>
                    <a:pt x="898983" y="2154843"/>
                    <a:pt x="899145" y="2154585"/>
                  </a:cubicBezTo>
                  <a:lnTo>
                    <a:pt x="899307" y="2154261"/>
                  </a:lnTo>
                  <a:cubicBezTo>
                    <a:pt x="899630" y="2154261"/>
                    <a:pt x="899954" y="2154358"/>
                    <a:pt x="900309" y="2154358"/>
                  </a:cubicBezTo>
                  <a:cubicBezTo>
                    <a:pt x="901474" y="2154358"/>
                    <a:pt x="902541" y="2154197"/>
                    <a:pt x="903705" y="2154099"/>
                  </a:cubicBezTo>
                  <a:cubicBezTo>
                    <a:pt x="903867" y="2154520"/>
                    <a:pt x="903931" y="2154358"/>
                    <a:pt x="904028" y="2155005"/>
                  </a:cubicBezTo>
                  <a:cubicBezTo>
                    <a:pt x="904028" y="2154682"/>
                    <a:pt x="904028" y="2154358"/>
                    <a:pt x="904028" y="2154099"/>
                  </a:cubicBezTo>
                  <a:lnTo>
                    <a:pt x="904255" y="2154002"/>
                  </a:lnTo>
                  <a:lnTo>
                    <a:pt x="904352" y="2154261"/>
                  </a:lnTo>
                  <a:lnTo>
                    <a:pt x="904352" y="2154002"/>
                  </a:lnTo>
                  <a:lnTo>
                    <a:pt x="904449" y="2154002"/>
                  </a:lnTo>
                  <a:lnTo>
                    <a:pt x="905193" y="2154099"/>
                  </a:lnTo>
                  <a:cubicBezTo>
                    <a:pt x="905451" y="2155102"/>
                    <a:pt x="905840" y="2155102"/>
                    <a:pt x="906163" y="2156331"/>
                  </a:cubicBezTo>
                  <a:cubicBezTo>
                    <a:pt x="906001" y="2155425"/>
                    <a:pt x="905937" y="2154940"/>
                    <a:pt x="905775" y="2154197"/>
                  </a:cubicBezTo>
                  <a:cubicBezTo>
                    <a:pt x="906001" y="2154682"/>
                    <a:pt x="906260" y="2155102"/>
                    <a:pt x="906422" y="2155522"/>
                  </a:cubicBezTo>
                  <a:lnTo>
                    <a:pt x="906422" y="2155425"/>
                  </a:lnTo>
                  <a:cubicBezTo>
                    <a:pt x="906260" y="2154358"/>
                    <a:pt x="906680" y="2155167"/>
                    <a:pt x="906680" y="2154585"/>
                  </a:cubicBezTo>
                  <a:lnTo>
                    <a:pt x="906745" y="2154682"/>
                  </a:lnTo>
                  <a:cubicBezTo>
                    <a:pt x="907101" y="2155005"/>
                    <a:pt x="907327" y="2155425"/>
                    <a:pt x="907586" y="2155749"/>
                  </a:cubicBezTo>
                  <a:lnTo>
                    <a:pt x="908168" y="2154520"/>
                  </a:lnTo>
                  <a:lnTo>
                    <a:pt x="908492" y="2154520"/>
                  </a:lnTo>
                  <a:cubicBezTo>
                    <a:pt x="908653" y="2155328"/>
                    <a:pt x="908750" y="2154843"/>
                    <a:pt x="908912" y="2154779"/>
                  </a:cubicBezTo>
                  <a:cubicBezTo>
                    <a:pt x="909074" y="2154682"/>
                    <a:pt x="909332" y="2154843"/>
                    <a:pt x="909591" y="2154940"/>
                  </a:cubicBezTo>
                  <a:cubicBezTo>
                    <a:pt x="909656" y="2155167"/>
                    <a:pt x="909753" y="2155522"/>
                    <a:pt x="909818" y="2155749"/>
                  </a:cubicBezTo>
                  <a:cubicBezTo>
                    <a:pt x="909979" y="2155749"/>
                    <a:pt x="909979" y="2154940"/>
                    <a:pt x="910303" y="2155749"/>
                  </a:cubicBezTo>
                  <a:cubicBezTo>
                    <a:pt x="910303" y="2155846"/>
                    <a:pt x="910464" y="2155684"/>
                    <a:pt x="910303" y="2155167"/>
                  </a:cubicBezTo>
                  <a:lnTo>
                    <a:pt x="910238" y="2154779"/>
                  </a:lnTo>
                  <a:cubicBezTo>
                    <a:pt x="910303" y="2154843"/>
                    <a:pt x="910400" y="2154940"/>
                    <a:pt x="910400" y="2154940"/>
                  </a:cubicBezTo>
                  <a:cubicBezTo>
                    <a:pt x="910464" y="2155684"/>
                    <a:pt x="910723" y="2155587"/>
                    <a:pt x="910885" y="2156072"/>
                  </a:cubicBezTo>
                  <a:cubicBezTo>
                    <a:pt x="910885" y="2155749"/>
                    <a:pt x="910885" y="2155328"/>
                    <a:pt x="910885" y="2155005"/>
                  </a:cubicBezTo>
                  <a:cubicBezTo>
                    <a:pt x="911241" y="2154843"/>
                    <a:pt x="911564" y="2155328"/>
                    <a:pt x="911984" y="2156428"/>
                  </a:cubicBezTo>
                  <a:cubicBezTo>
                    <a:pt x="911984" y="2155425"/>
                    <a:pt x="912049" y="2154843"/>
                    <a:pt x="912308" y="2154682"/>
                  </a:cubicBezTo>
                  <a:lnTo>
                    <a:pt x="912631" y="2154682"/>
                  </a:lnTo>
                  <a:cubicBezTo>
                    <a:pt x="912728" y="2154779"/>
                    <a:pt x="912890" y="2154779"/>
                    <a:pt x="912955" y="2154940"/>
                  </a:cubicBezTo>
                  <a:cubicBezTo>
                    <a:pt x="913149" y="2155102"/>
                    <a:pt x="913052" y="2154940"/>
                    <a:pt x="913052" y="2154779"/>
                  </a:cubicBezTo>
                  <a:lnTo>
                    <a:pt x="913052" y="2154682"/>
                  </a:lnTo>
                  <a:lnTo>
                    <a:pt x="914216" y="2154585"/>
                  </a:lnTo>
                  <a:cubicBezTo>
                    <a:pt x="914281" y="2154779"/>
                    <a:pt x="914281" y="2154940"/>
                    <a:pt x="914378" y="2155167"/>
                  </a:cubicBezTo>
                  <a:cubicBezTo>
                    <a:pt x="914378" y="2154940"/>
                    <a:pt x="914378" y="2154779"/>
                    <a:pt x="914378" y="2154585"/>
                  </a:cubicBezTo>
                  <a:cubicBezTo>
                    <a:pt x="915283" y="2154520"/>
                    <a:pt x="916124" y="2154423"/>
                    <a:pt x="916933" y="2154261"/>
                  </a:cubicBezTo>
                  <a:cubicBezTo>
                    <a:pt x="917094" y="2154423"/>
                    <a:pt x="917288" y="2154423"/>
                    <a:pt x="917353" y="2154358"/>
                  </a:cubicBezTo>
                  <a:cubicBezTo>
                    <a:pt x="917515" y="2154197"/>
                    <a:pt x="917676" y="2154358"/>
                    <a:pt x="917870" y="2155005"/>
                  </a:cubicBezTo>
                  <a:cubicBezTo>
                    <a:pt x="917935" y="2155328"/>
                    <a:pt x="917935" y="2155684"/>
                    <a:pt x="918032" y="2156072"/>
                  </a:cubicBezTo>
                  <a:lnTo>
                    <a:pt x="918356" y="2156331"/>
                  </a:lnTo>
                  <a:cubicBezTo>
                    <a:pt x="918420" y="2156654"/>
                    <a:pt x="918517" y="2157075"/>
                    <a:pt x="918679" y="2157657"/>
                  </a:cubicBezTo>
                  <a:cubicBezTo>
                    <a:pt x="918679" y="2157334"/>
                    <a:pt x="918744" y="2157172"/>
                    <a:pt x="918744" y="2157010"/>
                  </a:cubicBezTo>
                  <a:cubicBezTo>
                    <a:pt x="918517" y="2155846"/>
                    <a:pt x="918582" y="2155911"/>
                    <a:pt x="918744" y="2155522"/>
                  </a:cubicBezTo>
                  <a:cubicBezTo>
                    <a:pt x="918841" y="2155264"/>
                    <a:pt x="919164" y="2155684"/>
                    <a:pt x="919164" y="2155102"/>
                  </a:cubicBezTo>
                  <a:cubicBezTo>
                    <a:pt x="919164" y="2154843"/>
                    <a:pt x="919423" y="2155005"/>
                    <a:pt x="919681" y="2155005"/>
                  </a:cubicBezTo>
                  <a:cubicBezTo>
                    <a:pt x="919940" y="2155102"/>
                    <a:pt x="920167" y="2155102"/>
                    <a:pt x="920425" y="2154843"/>
                  </a:cubicBezTo>
                  <a:lnTo>
                    <a:pt x="920425" y="2154779"/>
                  </a:lnTo>
                  <a:lnTo>
                    <a:pt x="920425" y="2154843"/>
                  </a:lnTo>
                  <a:cubicBezTo>
                    <a:pt x="920490" y="2154779"/>
                    <a:pt x="920587" y="2154585"/>
                    <a:pt x="920587" y="2154423"/>
                  </a:cubicBezTo>
                  <a:cubicBezTo>
                    <a:pt x="920652" y="2154779"/>
                    <a:pt x="920652" y="2155005"/>
                    <a:pt x="920652" y="2155167"/>
                  </a:cubicBezTo>
                  <a:cubicBezTo>
                    <a:pt x="920652" y="2155425"/>
                    <a:pt x="920652" y="2155587"/>
                    <a:pt x="920652" y="2155749"/>
                  </a:cubicBezTo>
                  <a:cubicBezTo>
                    <a:pt x="920910" y="2156266"/>
                    <a:pt x="921007" y="2156008"/>
                    <a:pt x="921072" y="2155749"/>
                  </a:cubicBezTo>
                  <a:cubicBezTo>
                    <a:pt x="921169" y="2155587"/>
                    <a:pt x="921169" y="2155102"/>
                    <a:pt x="921428" y="2155749"/>
                  </a:cubicBezTo>
                  <a:cubicBezTo>
                    <a:pt x="921428" y="2155684"/>
                    <a:pt x="921493" y="2155587"/>
                    <a:pt x="921493" y="2155425"/>
                  </a:cubicBezTo>
                  <a:cubicBezTo>
                    <a:pt x="921590" y="2154843"/>
                    <a:pt x="921654" y="2154261"/>
                    <a:pt x="922010" y="2154358"/>
                  </a:cubicBezTo>
                  <a:cubicBezTo>
                    <a:pt x="922560" y="2154520"/>
                    <a:pt x="922980" y="2154099"/>
                    <a:pt x="923562" y="2154358"/>
                  </a:cubicBezTo>
                  <a:cubicBezTo>
                    <a:pt x="924080" y="2154585"/>
                    <a:pt x="924080" y="2154423"/>
                    <a:pt x="924565" y="2155328"/>
                  </a:cubicBezTo>
                  <a:cubicBezTo>
                    <a:pt x="924565" y="2155005"/>
                    <a:pt x="924565" y="2154520"/>
                    <a:pt x="924565" y="2154261"/>
                  </a:cubicBezTo>
                  <a:cubicBezTo>
                    <a:pt x="924630" y="2154099"/>
                    <a:pt x="924791" y="2154261"/>
                    <a:pt x="924953" y="2154261"/>
                  </a:cubicBezTo>
                  <a:cubicBezTo>
                    <a:pt x="925147" y="2154261"/>
                    <a:pt x="925309" y="2154423"/>
                    <a:pt x="925374" y="2154099"/>
                  </a:cubicBezTo>
                  <a:cubicBezTo>
                    <a:pt x="925374" y="2153938"/>
                    <a:pt x="925729" y="2154423"/>
                    <a:pt x="925794" y="2154358"/>
                  </a:cubicBezTo>
                  <a:cubicBezTo>
                    <a:pt x="925891" y="2154099"/>
                    <a:pt x="926053" y="2154197"/>
                    <a:pt x="926150" y="2154197"/>
                  </a:cubicBezTo>
                  <a:cubicBezTo>
                    <a:pt x="926473" y="2154261"/>
                    <a:pt x="926797" y="2154358"/>
                    <a:pt x="927120" y="2154358"/>
                  </a:cubicBezTo>
                  <a:cubicBezTo>
                    <a:pt x="927282" y="2154358"/>
                    <a:pt x="927540" y="2154585"/>
                    <a:pt x="927637" y="2154261"/>
                  </a:cubicBezTo>
                  <a:cubicBezTo>
                    <a:pt x="927702" y="2154099"/>
                    <a:pt x="927961" y="2154682"/>
                    <a:pt x="928025" y="2154197"/>
                  </a:cubicBezTo>
                  <a:cubicBezTo>
                    <a:pt x="928025" y="2154002"/>
                    <a:pt x="928220" y="2154099"/>
                    <a:pt x="928284" y="2154261"/>
                  </a:cubicBezTo>
                  <a:cubicBezTo>
                    <a:pt x="928769" y="2155102"/>
                    <a:pt x="928866" y="2154585"/>
                    <a:pt x="929028" y="2154197"/>
                  </a:cubicBezTo>
                  <a:cubicBezTo>
                    <a:pt x="929028" y="2154099"/>
                    <a:pt x="929093" y="2154002"/>
                    <a:pt x="929190" y="2154099"/>
                  </a:cubicBezTo>
                  <a:cubicBezTo>
                    <a:pt x="929707" y="2155167"/>
                    <a:pt x="929707" y="2154261"/>
                    <a:pt x="929869" y="2154099"/>
                  </a:cubicBezTo>
                  <a:cubicBezTo>
                    <a:pt x="930031" y="2154002"/>
                    <a:pt x="930192" y="2153841"/>
                    <a:pt x="930354" y="2154002"/>
                  </a:cubicBezTo>
                  <a:cubicBezTo>
                    <a:pt x="930516" y="2154197"/>
                    <a:pt x="930613" y="2154261"/>
                    <a:pt x="930613" y="2153938"/>
                  </a:cubicBezTo>
                  <a:cubicBezTo>
                    <a:pt x="930613" y="2153776"/>
                    <a:pt x="930677" y="2153679"/>
                    <a:pt x="930774" y="2153679"/>
                  </a:cubicBezTo>
                  <a:cubicBezTo>
                    <a:pt x="931260" y="2153938"/>
                    <a:pt x="931518" y="2152871"/>
                    <a:pt x="932003" y="2153194"/>
                  </a:cubicBezTo>
                  <a:cubicBezTo>
                    <a:pt x="932003" y="2152127"/>
                    <a:pt x="932521" y="2152612"/>
                    <a:pt x="932844" y="2152612"/>
                  </a:cubicBezTo>
                  <a:cubicBezTo>
                    <a:pt x="932909" y="2152612"/>
                    <a:pt x="932909" y="2152515"/>
                    <a:pt x="932909" y="2152450"/>
                  </a:cubicBezTo>
                  <a:cubicBezTo>
                    <a:pt x="932909" y="2152127"/>
                    <a:pt x="933006" y="2152030"/>
                    <a:pt x="933071" y="2152030"/>
                  </a:cubicBezTo>
                  <a:lnTo>
                    <a:pt x="932909" y="2151286"/>
                  </a:lnTo>
                  <a:lnTo>
                    <a:pt x="933168" y="2151286"/>
                  </a:lnTo>
                  <a:cubicBezTo>
                    <a:pt x="933232" y="2151545"/>
                    <a:pt x="933329" y="2151706"/>
                    <a:pt x="933491" y="2151933"/>
                  </a:cubicBezTo>
                  <a:lnTo>
                    <a:pt x="933653" y="2151706"/>
                  </a:lnTo>
                  <a:cubicBezTo>
                    <a:pt x="933847" y="2152127"/>
                    <a:pt x="933847" y="2151545"/>
                    <a:pt x="934009" y="2152030"/>
                  </a:cubicBezTo>
                  <a:cubicBezTo>
                    <a:pt x="934009" y="2151545"/>
                    <a:pt x="934009" y="2151383"/>
                    <a:pt x="934009" y="2151124"/>
                  </a:cubicBezTo>
                  <a:lnTo>
                    <a:pt x="934494" y="2151027"/>
                  </a:lnTo>
                  <a:cubicBezTo>
                    <a:pt x="934655" y="2151609"/>
                    <a:pt x="934817" y="2152353"/>
                    <a:pt x="935076" y="2153259"/>
                  </a:cubicBezTo>
                  <a:lnTo>
                    <a:pt x="935076" y="2153356"/>
                  </a:lnTo>
                  <a:cubicBezTo>
                    <a:pt x="935076" y="2152773"/>
                    <a:pt x="935237" y="2152450"/>
                    <a:pt x="935076" y="2151609"/>
                  </a:cubicBezTo>
                  <a:cubicBezTo>
                    <a:pt x="935076" y="2151448"/>
                    <a:pt x="935076" y="2151383"/>
                    <a:pt x="935140" y="2151189"/>
                  </a:cubicBezTo>
                  <a:cubicBezTo>
                    <a:pt x="935237" y="2150865"/>
                    <a:pt x="935561" y="2151933"/>
                    <a:pt x="935561" y="2151286"/>
                  </a:cubicBezTo>
                  <a:cubicBezTo>
                    <a:pt x="935561" y="2151124"/>
                    <a:pt x="935561" y="2151027"/>
                    <a:pt x="935658" y="2150962"/>
                  </a:cubicBezTo>
                  <a:lnTo>
                    <a:pt x="936078" y="2150865"/>
                  </a:lnTo>
                  <a:cubicBezTo>
                    <a:pt x="936240" y="2150962"/>
                    <a:pt x="936402" y="2151189"/>
                    <a:pt x="936402" y="2151027"/>
                  </a:cubicBezTo>
                  <a:cubicBezTo>
                    <a:pt x="936402" y="2150865"/>
                    <a:pt x="936499" y="2150801"/>
                    <a:pt x="936499" y="2150801"/>
                  </a:cubicBezTo>
                  <a:cubicBezTo>
                    <a:pt x="936660" y="2150801"/>
                    <a:pt x="936887" y="2151383"/>
                    <a:pt x="937049" y="2151545"/>
                  </a:cubicBezTo>
                  <a:cubicBezTo>
                    <a:pt x="937210" y="2150704"/>
                    <a:pt x="937566" y="2150704"/>
                    <a:pt x="938148" y="2151383"/>
                  </a:cubicBezTo>
                  <a:lnTo>
                    <a:pt x="938148" y="2150704"/>
                  </a:lnTo>
                  <a:cubicBezTo>
                    <a:pt x="938472" y="2151448"/>
                    <a:pt x="938569" y="2150962"/>
                    <a:pt x="938633" y="2150865"/>
                  </a:cubicBezTo>
                  <a:cubicBezTo>
                    <a:pt x="938795" y="2150801"/>
                    <a:pt x="939118" y="2151189"/>
                    <a:pt x="939118" y="2150865"/>
                  </a:cubicBezTo>
                  <a:cubicBezTo>
                    <a:pt x="939215" y="2150445"/>
                    <a:pt x="939636" y="2151448"/>
                    <a:pt x="939539" y="2150704"/>
                  </a:cubicBezTo>
                  <a:cubicBezTo>
                    <a:pt x="939701" y="2151124"/>
                    <a:pt x="939862" y="2151545"/>
                    <a:pt x="940056" y="2151933"/>
                  </a:cubicBezTo>
                  <a:cubicBezTo>
                    <a:pt x="939959" y="2151383"/>
                    <a:pt x="939959" y="2150962"/>
                    <a:pt x="939862" y="2150380"/>
                  </a:cubicBezTo>
                  <a:lnTo>
                    <a:pt x="939959" y="2150380"/>
                  </a:lnTo>
                  <a:cubicBezTo>
                    <a:pt x="940121" y="2150445"/>
                    <a:pt x="940218" y="2150219"/>
                    <a:pt x="940541" y="2150801"/>
                  </a:cubicBezTo>
                  <a:cubicBezTo>
                    <a:pt x="940638" y="2150962"/>
                    <a:pt x="940703" y="2150542"/>
                    <a:pt x="940800" y="2150639"/>
                  </a:cubicBezTo>
                  <a:cubicBezTo>
                    <a:pt x="940962" y="2150704"/>
                    <a:pt x="940865" y="2150542"/>
                    <a:pt x="940865" y="2150283"/>
                  </a:cubicBezTo>
                  <a:lnTo>
                    <a:pt x="941188" y="2150219"/>
                  </a:lnTo>
                  <a:lnTo>
                    <a:pt x="941512" y="2150704"/>
                  </a:lnTo>
                  <a:lnTo>
                    <a:pt x="941609" y="2150122"/>
                  </a:lnTo>
                  <a:lnTo>
                    <a:pt x="942029" y="2150057"/>
                  </a:lnTo>
                  <a:lnTo>
                    <a:pt x="942288" y="2150380"/>
                  </a:lnTo>
                  <a:cubicBezTo>
                    <a:pt x="942288" y="2150219"/>
                    <a:pt x="942288" y="2150122"/>
                    <a:pt x="942288" y="2149960"/>
                  </a:cubicBezTo>
                  <a:lnTo>
                    <a:pt x="944681" y="2149539"/>
                  </a:lnTo>
                  <a:cubicBezTo>
                    <a:pt x="944778" y="2149701"/>
                    <a:pt x="944940" y="2149863"/>
                    <a:pt x="945101" y="2150283"/>
                  </a:cubicBezTo>
                  <a:cubicBezTo>
                    <a:pt x="945101" y="2150122"/>
                    <a:pt x="945101" y="2149798"/>
                    <a:pt x="945101" y="2149475"/>
                  </a:cubicBezTo>
                  <a:lnTo>
                    <a:pt x="946007" y="2149313"/>
                  </a:lnTo>
                  <a:cubicBezTo>
                    <a:pt x="946169" y="2149636"/>
                    <a:pt x="946330" y="2150057"/>
                    <a:pt x="946492" y="2150380"/>
                  </a:cubicBezTo>
                  <a:cubicBezTo>
                    <a:pt x="946492" y="2150057"/>
                    <a:pt x="946330" y="2149636"/>
                    <a:pt x="946169" y="2149216"/>
                  </a:cubicBezTo>
                  <a:lnTo>
                    <a:pt x="946492" y="2149119"/>
                  </a:lnTo>
                  <a:lnTo>
                    <a:pt x="946589" y="2149216"/>
                  </a:lnTo>
                  <a:lnTo>
                    <a:pt x="946589" y="2149119"/>
                  </a:lnTo>
                  <a:lnTo>
                    <a:pt x="947915" y="2148893"/>
                  </a:lnTo>
                  <a:lnTo>
                    <a:pt x="948400" y="2148796"/>
                  </a:lnTo>
                  <a:cubicBezTo>
                    <a:pt x="948497" y="2148796"/>
                    <a:pt x="948497" y="2148893"/>
                    <a:pt x="948562" y="2148893"/>
                  </a:cubicBezTo>
                  <a:cubicBezTo>
                    <a:pt x="948724" y="2149636"/>
                    <a:pt x="948918" y="2150057"/>
                    <a:pt x="948982" y="2149798"/>
                  </a:cubicBezTo>
                  <a:cubicBezTo>
                    <a:pt x="948821" y="2149475"/>
                    <a:pt x="948724" y="2149216"/>
                    <a:pt x="948562" y="2148893"/>
                  </a:cubicBezTo>
                  <a:cubicBezTo>
                    <a:pt x="948562" y="2148893"/>
                    <a:pt x="948562" y="2148893"/>
                    <a:pt x="948562" y="2148796"/>
                  </a:cubicBezTo>
                  <a:lnTo>
                    <a:pt x="948982" y="2148731"/>
                  </a:lnTo>
                  <a:lnTo>
                    <a:pt x="949079" y="2148796"/>
                  </a:lnTo>
                  <a:cubicBezTo>
                    <a:pt x="949079" y="2148731"/>
                    <a:pt x="949079" y="2148731"/>
                    <a:pt x="949079" y="2148731"/>
                  </a:cubicBezTo>
                  <a:lnTo>
                    <a:pt x="949791" y="2148569"/>
                  </a:lnTo>
                  <a:cubicBezTo>
                    <a:pt x="949791" y="2149216"/>
                    <a:pt x="949791" y="2149798"/>
                    <a:pt x="950211" y="2151124"/>
                  </a:cubicBezTo>
                  <a:cubicBezTo>
                    <a:pt x="950211" y="2150639"/>
                    <a:pt x="950308" y="2150283"/>
                    <a:pt x="950308" y="2149863"/>
                  </a:cubicBezTo>
                  <a:cubicBezTo>
                    <a:pt x="950147" y="2149378"/>
                    <a:pt x="949985" y="2148957"/>
                    <a:pt x="949791" y="2148569"/>
                  </a:cubicBezTo>
                  <a:cubicBezTo>
                    <a:pt x="953122" y="2148052"/>
                    <a:pt x="956615" y="2147890"/>
                    <a:pt x="959493" y="2145658"/>
                  </a:cubicBezTo>
                  <a:lnTo>
                    <a:pt x="959655" y="2146144"/>
                  </a:lnTo>
                  <a:cubicBezTo>
                    <a:pt x="959914" y="2146305"/>
                    <a:pt x="959914" y="2146241"/>
                    <a:pt x="959752" y="2145400"/>
                  </a:cubicBezTo>
                  <a:cubicBezTo>
                    <a:pt x="959914" y="2145238"/>
                    <a:pt x="960075" y="2145173"/>
                    <a:pt x="960237" y="2144979"/>
                  </a:cubicBezTo>
                  <a:cubicBezTo>
                    <a:pt x="960399" y="2144979"/>
                    <a:pt x="960754" y="2145400"/>
                    <a:pt x="960819" y="2145238"/>
                  </a:cubicBezTo>
                  <a:cubicBezTo>
                    <a:pt x="960819" y="2145173"/>
                    <a:pt x="960916" y="2145173"/>
                    <a:pt x="960916" y="2145173"/>
                  </a:cubicBezTo>
                  <a:cubicBezTo>
                    <a:pt x="962307" y="2146823"/>
                    <a:pt x="963730" y="2149313"/>
                    <a:pt x="964474" y="2153776"/>
                  </a:cubicBezTo>
                  <a:cubicBezTo>
                    <a:pt x="964538" y="2154358"/>
                    <a:pt x="964635" y="2155005"/>
                    <a:pt x="964635" y="2155522"/>
                  </a:cubicBezTo>
                  <a:lnTo>
                    <a:pt x="964474" y="2155264"/>
                  </a:lnTo>
                  <a:cubicBezTo>
                    <a:pt x="964538" y="2155522"/>
                    <a:pt x="964538" y="2155684"/>
                    <a:pt x="964635" y="2155911"/>
                  </a:cubicBezTo>
                  <a:lnTo>
                    <a:pt x="964635" y="2156590"/>
                  </a:lnTo>
                  <a:cubicBezTo>
                    <a:pt x="964538" y="2156590"/>
                    <a:pt x="964538" y="2156493"/>
                    <a:pt x="964474" y="2156493"/>
                  </a:cubicBezTo>
                  <a:cubicBezTo>
                    <a:pt x="964280" y="2156331"/>
                    <a:pt x="964215" y="2156072"/>
                    <a:pt x="964215" y="2156331"/>
                  </a:cubicBezTo>
                  <a:cubicBezTo>
                    <a:pt x="964215" y="2156751"/>
                    <a:pt x="963956" y="2156590"/>
                    <a:pt x="963795" y="2156428"/>
                  </a:cubicBezTo>
                  <a:cubicBezTo>
                    <a:pt x="963406" y="2156008"/>
                    <a:pt x="963212" y="2156266"/>
                    <a:pt x="962986" y="2156493"/>
                  </a:cubicBezTo>
                  <a:cubicBezTo>
                    <a:pt x="962889" y="2156654"/>
                    <a:pt x="961886" y="2155587"/>
                    <a:pt x="961498" y="2154940"/>
                  </a:cubicBezTo>
                  <a:cubicBezTo>
                    <a:pt x="961563" y="2155264"/>
                    <a:pt x="961660" y="2155587"/>
                    <a:pt x="961725" y="2155846"/>
                  </a:cubicBezTo>
                  <a:cubicBezTo>
                    <a:pt x="961660" y="2156493"/>
                    <a:pt x="961337" y="2156169"/>
                    <a:pt x="961337" y="2157010"/>
                  </a:cubicBezTo>
                  <a:cubicBezTo>
                    <a:pt x="961337" y="2157172"/>
                    <a:pt x="961143" y="2157075"/>
                    <a:pt x="961078" y="2157075"/>
                  </a:cubicBezTo>
                  <a:cubicBezTo>
                    <a:pt x="960981" y="2157075"/>
                    <a:pt x="960916" y="2156751"/>
                    <a:pt x="960916" y="2156751"/>
                  </a:cubicBezTo>
                  <a:cubicBezTo>
                    <a:pt x="960916" y="2157172"/>
                    <a:pt x="960916" y="2157754"/>
                    <a:pt x="960496" y="2157172"/>
                  </a:cubicBezTo>
                  <a:cubicBezTo>
                    <a:pt x="960334" y="2156913"/>
                    <a:pt x="960140" y="2157237"/>
                    <a:pt x="960075" y="2157592"/>
                  </a:cubicBezTo>
                  <a:cubicBezTo>
                    <a:pt x="960075" y="2157754"/>
                    <a:pt x="959752" y="2157334"/>
                    <a:pt x="959590" y="2157172"/>
                  </a:cubicBezTo>
                  <a:cubicBezTo>
                    <a:pt x="959493" y="2158142"/>
                    <a:pt x="959493" y="2158142"/>
                    <a:pt x="958588" y="2156590"/>
                  </a:cubicBezTo>
                  <a:cubicBezTo>
                    <a:pt x="958588" y="2156913"/>
                    <a:pt x="958685" y="2157334"/>
                    <a:pt x="958685" y="2157495"/>
                  </a:cubicBezTo>
                  <a:cubicBezTo>
                    <a:pt x="958685" y="2157754"/>
                    <a:pt x="958749" y="2158401"/>
                    <a:pt x="958426" y="2157657"/>
                  </a:cubicBezTo>
                  <a:cubicBezTo>
                    <a:pt x="958426" y="2157592"/>
                    <a:pt x="958329" y="2157592"/>
                    <a:pt x="958329" y="2157657"/>
                  </a:cubicBezTo>
                  <a:cubicBezTo>
                    <a:pt x="958329" y="2158660"/>
                    <a:pt x="957844" y="2158077"/>
                    <a:pt x="957682" y="2158498"/>
                  </a:cubicBezTo>
                  <a:cubicBezTo>
                    <a:pt x="957585" y="2158660"/>
                    <a:pt x="957423" y="2158563"/>
                    <a:pt x="957359" y="2158498"/>
                  </a:cubicBezTo>
                  <a:cubicBezTo>
                    <a:pt x="957197" y="2158401"/>
                    <a:pt x="956841" y="2157754"/>
                    <a:pt x="956841" y="2158401"/>
                  </a:cubicBezTo>
                  <a:cubicBezTo>
                    <a:pt x="956615" y="2157819"/>
                    <a:pt x="956615" y="2158498"/>
                    <a:pt x="956356" y="2158336"/>
                  </a:cubicBezTo>
                  <a:cubicBezTo>
                    <a:pt x="956097" y="2158142"/>
                    <a:pt x="956097" y="2158660"/>
                    <a:pt x="955936" y="2158660"/>
                  </a:cubicBezTo>
                  <a:cubicBezTo>
                    <a:pt x="955839" y="2158660"/>
                    <a:pt x="955839" y="2158724"/>
                    <a:pt x="955839" y="2158821"/>
                  </a:cubicBezTo>
                  <a:cubicBezTo>
                    <a:pt x="956097" y="2160050"/>
                    <a:pt x="955774" y="2159727"/>
                    <a:pt x="955515" y="2159727"/>
                  </a:cubicBezTo>
                  <a:cubicBezTo>
                    <a:pt x="955030" y="2159630"/>
                    <a:pt x="955030" y="2159565"/>
                    <a:pt x="954868" y="2159986"/>
                  </a:cubicBezTo>
                  <a:cubicBezTo>
                    <a:pt x="954771" y="2160212"/>
                    <a:pt x="954771" y="2160471"/>
                    <a:pt x="954545" y="2159986"/>
                  </a:cubicBezTo>
                  <a:cubicBezTo>
                    <a:pt x="954448" y="2159889"/>
                    <a:pt x="954351" y="2159889"/>
                    <a:pt x="954351" y="2160050"/>
                  </a:cubicBezTo>
                  <a:cubicBezTo>
                    <a:pt x="954351" y="2160568"/>
                    <a:pt x="954286" y="2160632"/>
                    <a:pt x="954028" y="2160568"/>
                  </a:cubicBezTo>
                  <a:cubicBezTo>
                    <a:pt x="953866" y="2160471"/>
                    <a:pt x="953769" y="2160632"/>
                    <a:pt x="953607" y="2160794"/>
                  </a:cubicBezTo>
                  <a:cubicBezTo>
                    <a:pt x="953542" y="2160891"/>
                    <a:pt x="953381" y="2160988"/>
                    <a:pt x="953284" y="2161150"/>
                  </a:cubicBezTo>
                  <a:cubicBezTo>
                    <a:pt x="950890" y="2160632"/>
                    <a:pt x="948562" y="2160568"/>
                    <a:pt x="947074" y="2162282"/>
                  </a:cubicBezTo>
                  <a:cubicBezTo>
                    <a:pt x="947010" y="2162217"/>
                    <a:pt x="947010" y="2162217"/>
                    <a:pt x="946913" y="2162217"/>
                  </a:cubicBezTo>
                  <a:cubicBezTo>
                    <a:pt x="946848" y="2162217"/>
                    <a:pt x="946751" y="2162120"/>
                    <a:pt x="946654" y="2162217"/>
                  </a:cubicBezTo>
                  <a:cubicBezTo>
                    <a:pt x="946589" y="2162282"/>
                    <a:pt x="946589" y="2162379"/>
                    <a:pt x="946492" y="2162540"/>
                  </a:cubicBezTo>
                  <a:cubicBezTo>
                    <a:pt x="946427" y="2163123"/>
                    <a:pt x="946330" y="2163123"/>
                    <a:pt x="946007" y="2162120"/>
                  </a:cubicBezTo>
                  <a:cubicBezTo>
                    <a:pt x="945910" y="2161958"/>
                    <a:pt x="945748" y="2161894"/>
                    <a:pt x="945651" y="2161732"/>
                  </a:cubicBezTo>
                  <a:cubicBezTo>
                    <a:pt x="945748" y="2162120"/>
                    <a:pt x="945845" y="2162540"/>
                    <a:pt x="946007" y="2163220"/>
                  </a:cubicBezTo>
                  <a:cubicBezTo>
                    <a:pt x="945845" y="2163123"/>
                    <a:pt x="945651" y="2163058"/>
                    <a:pt x="945490" y="2162864"/>
                  </a:cubicBezTo>
                  <a:cubicBezTo>
                    <a:pt x="945490" y="2163220"/>
                    <a:pt x="945328" y="2163284"/>
                    <a:pt x="945263" y="2163543"/>
                  </a:cubicBezTo>
                  <a:cubicBezTo>
                    <a:pt x="945166" y="2163802"/>
                    <a:pt x="945004" y="2163866"/>
                    <a:pt x="944778" y="2163543"/>
                  </a:cubicBezTo>
                  <a:cubicBezTo>
                    <a:pt x="944681" y="2163446"/>
                    <a:pt x="944681" y="2163543"/>
                    <a:pt x="944681" y="2163543"/>
                  </a:cubicBezTo>
                  <a:cubicBezTo>
                    <a:pt x="944584" y="2164125"/>
                    <a:pt x="944261" y="2163963"/>
                    <a:pt x="944002" y="2163963"/>
                  </a:cubicBezTo>
                  <a:cubicBezTo>
                    <a:pt x="943840" y="2163963"/>
                    <a:pt x="943678" y="2163866"/>
                    <a:pt x="943581" y="2164028"/>
                  </a:cubicBezTo>
                  <a:cubicBezTo>
                    <a:pt x="943193" y="2164610"/>
                    <a:pt x="943193" y="2164610"/>
                    <a:pt x="942450" y="2163802"/>
                  </a:cubicBezTo>
                  <a:cubicBezTo>
                    <a:pt x="942352" y="2163705"/>
                    <a:pt x="942288" y="2163705"/>
                    <a:pt x="942288" y="2163802"/>
                  </a:cubicBezTo>
                  <a:cubicBezTo>
                    <a:pt x="942450" y="2164707"/>
                    <a:pt x="942191" y="2164610"/>
                    <a:pt x="942029" y="2164869"/>
                  </a:cubicBezTo>
                  <a:cubicBezTo>
                    <a:pt x="941932" y="2165192"/>
                    <a:pt x="941706" y="2165192"/>
                    <a:pt x="941512" y="2165354"/>
                  </a:cubicBezTo>
                  <a:cubicBezTo>
                    <a:pt x="941447" y="2165451"/>
                    <a:pt x="941124" y="2164610"/>
                    <a:pt x="941188" y="2165289"/>
                  </a:cubicBezTo>
                  <a:cubicBezTo>
                    <a:pt x="941027" y="2165031"/>
                    <a:pt x="940865" y="2164772"/>
                    <a:pt x="940638" y="2164352"/>
                  </a:cubicBezTo>
                  <a:cubicBezTo>
                    <a:pt x="940541" y="2164610"/>
                    <a:pt x="940541" y="2165354"/>
                    <a:pt x="940541" y="2165936"/>
                  </a:cubicBezTo>
                  <a:cubicBezTo>
                    <a:pt x="937986" y="2165872"/>
                    <a:pt x="935496" y="2165872"/>
                    <a:pt x="933006" y="2166421"/>
                  </a:cubicBezTo>
                  <a:cubicBezTo>
                    <a:pt x="929287" y="2167359"/>
                    <a:pt x="925568" y="2168750"/>
                    <a:pt x="921654" y="2169009"/>
                  </a:cubicBezTo>
                  <a:cubicBezTo>
                    <a:pt x="920749" y="2169073"/>
                    <a:pt x="919746" y="2169009"/>
                    <a:pt x="918744" y="2169073"/>
                  </a:cubicBezTo>
                  <a:cubicBezTo>
                    <a:pt x="918679" y="2168912"/>
                    <a:pt x="918582" y="2168491"/>
                    <a:pt x="918517" y="2168265"/>
                  </a:cubicBezTo>
                  <a:cubicBezTo>
                    <a:pt x="918356" y="2167359"/>
                    <a:pt x="918097" y="2166518"/>
                    <a:pt x="917773" y="2165775"/>
                  </a:cubicBezTo>
                  <a:cubicBezTo>
                    <a:pt x="917773" y="2166195"/>
                    <a:pt x="917870" y="2166680"/>
                    <a:pt x="917870" y="2167198"/>
                  </a:cubicBezTo>
                  <a:cubicBezTo>
                    <a:pt x="918097" y="2167586"/>
                    <a:pt x="918356" y="2168265"/>
                    <a:pt x="918517" y="2169009"/>
                  </a:cubicBezTo>
                  <a:lnTo>
                    <a:pt x="918032" y="2169009"/>
                  </a:lnTo>
                  <a:lnTo>
                    <a:pt x="917935" y="2168491"/>
                  </a:lnTo>
                  <a:cubicBezTo>
                    <a:pt x="917870" y="2168168"/>
                    <a:pt x="917676" y="2167941"/>
                    <a:pt x="917612" y="2167586"/>
                  </a:cubicBezTo>
                  <a:lnTo>
                    <a:pt x="917612" y="2167521"/>
                  </a:lnTo>
                  <a:cubicBezTo>
                    <a:pt x="917612" y="2167424"/>
                    <a:pt x="917612" y="2167424"/>
                    <a:pt x="917612" y="2167359"/>
                  </a:cubicBezTo>
                  <a:cubicBezTo>
                    <a:pt x="917353" y="2167101"/>
                    <a:pt x="917191" y="2166842"/>
                    <a:pt x="916933" y="2166615"/>
                  </a:cubicBezTo>
                  <a:cubicBezTo>
                    <a:pt x="917094" y="2167424"/>
                    <a:pt x="917191" y="2168265"/>
                    <a:pt x="917353" y="2169073"/>
                  </a:cubicBezTo>
                  <a:cubicBezTo>
                    <a:pt x="916447" y="2169170"/>
                    <a:pt x="915607" y="2169494"/>
                    <a:pt x="914798" y="2170011"/>
                  </a:cubicBezTo>
                  <a:cubicBezTo>
                    <a:pt x="912049" y="2169429"/>
                    <a:pt x="909171" y="2168847"/>
                    <a:pt x="907101" y="2171661"/>
                  </a:cubicBezTo>
                  <a:cubicBezTo>
                    <a:pt x="907004" y="2171564"/>
                    <a:pt x="906939" y="2171402"/>
                    <a:pt x="906842" y="2171240"/>
                  </a:cubicBezTo>
                  <a:cubicBezTo>
                    <a:pt x="906519" y="2170496"/>
                    <a:pt x="906325" y="2170917"/>
                    <a:pt x="906260" y="2171402"/>
                  </a:cubicBezTo>
                  <a:cubicBezTo>
                    <a:pt x="906163" y="2171240"/>
                    <a:pt x="906001" y="2171078"/>
                    <a:pt x="905937" y="2170917"/>
                  </a:cubicBezTo>
                  <a:cubicBezTo>
                    <a:pt x="905840" y="2170755"/>
                    <a:pt x="905516" y="2170399"/>
                    <a:pt x="905451" y="2170496"/>
                  </a:cubicBezTo>
                  <a:cubicBezTo>
                    <a:pt x="905354" y="2170561"/>
                    <a:pt x="905257" y="2170820"/>
                    <a:pt x="905257" y="2170755"/>
                  </a:cubicBezTo>
                  <a:cubicBezTo>
                    <a:pt x="905096" y="2170238"/>
                    <a:pt x="905031" y="2170399"/>
                    <a:pt x="904869" y="2170238"/>
                  </a:cubicBezTo>
                  <a:cubicBezTo>
                    <a:pt x="904772" y="2170076"/>
                    <a:pt x="904611" y="2169914"/>
                    <a:pt x="904514" y="2169817"/>
                  </a:cubicBezTo>
                  <a:cubicBezTo>
                    <a:pt x="904352" y="2169752"/>
                    <a:pt x="904352" y="2169752"/>
                    <a:pt x="904449" y="2170658"/>
                  </a:cubicBezTo>
                  <a:cubicBezTo>
                    <a:pt x="904449" y="2170820"/>
                    <a:pt x="904449" y="2171078"/>
                    <a:pt x="904352" y="2171143"/>
                  </a:cubicBezTo>
                  <a:cubicBezTo>
                    <a:pt x="904255" y="2171337"/>
                    <a:pt x="904190" y="2171402"/>
                    <a:pt x="904093" y="2171499"/>
                  </a:cubicBezTo>
                  <a:cubicBezTo>
                    <a:pt x="903867" y="2170755"/>
                    <a:pt x="903867" y="2170658"/>
                    <a:pt x="903608" y="2169073"/>
                  </a:cubicBezTo>
                  <a:cubicBezTo>
                    <a:pt x="903285" y="2169170"/>
                    <a:pt x="903446" y="2170011"/>
                    <a:pt x="903543" y="2170755"/>
                  </a:cubicBezTo>
                  <a:lnTo>
                    <a:pt x="903285" y="2171143"/>
                  </a:lnTo>
                  <a:cubicBezTo>
                    <a:pt x="903026" y="2170820"/>
                    <a:pt x="902864" y="2169655"/>
                    <a:pt x="902541" y="2170011"/>
                  </a:cubicBezTo>
                  <a:cubicBezTo>
                    <a:pt x="902444" y="2170561"/>
                    <a:pt x="902605" y="2171499"/>
                    <a:pt x="902282" y="2171822"/>
                  </a:cubicBezTo>
                  <a:cubicBezTo>
                    <a:pt x="901959" y="2172146"/>
                    <a:pt x="901797" y="2171984"/>
                    <a:pt x="901474" y="2170658"/>
                  </a:cubicBezTo>
                  <a:cubicBezTo>
                    <a:pt x="901474" y="2170496"/>
                    <a:pt x="901377" y="2170335"/>
                    <a:pt x="901377" y="2169817"/>
                  </a:cubicBezTo>
                  <a:cubicBezTo>
                    <a:pt x="901312" y="2170561"/>
                    <a:pt x="901538" y="2171564"/>
                    <a:pt x="901312" y="2171499"/>
                  </a:cubicBezTo>
                  <a:cubicBezTo>
                    <a:pt x="901053" y="2171402"/>
                    <a:pt x="900891" y="2171661"/>
                    <a:pt x="900730" y="2171984"/>
                  </a:cubicBezTo>
                  <a:cubicBezTo>
                    <a:pt x="900633" y="2172146"/>
                    <a:pt x="900374" y="2171337"/>
                    <a:pt x="900374" y="2171887"/>
                  </a:cubicBezTo>
                  <a:cubicBezTo>
                    <a:pt x="900374" y="2172243"/>
                    <a:pt x="900212" y="2172469"/>
                    <a:pt x="900115" y="2172728"/>
                  </a:cubicBezTo>
                  <a:cubicBezTo>
                    <a:pt x="900051" y="2172890"/>
                    <a:pt x="900051" y="2172890"/>
                    <a:pt x="899954" y="2172987"/>
                  </a:cubicBezTo>
                  <a:cubicBezTo>
                    <a:pt x="899889" y="2172631"/>
                    <a:pt x="899727" y="2172243"/>
                    <a:pt x="899565" y="2171822"/>
                  </a:cubicBezTo>
                  <a:cubicBezTo>
                    <a:pt x="899565" y="2171887"/>
                    <a:pt x="899468" y="2171887"/>
                    <a:pt x="899468" y="2171887"/>
                  </a:cubicBezTo>
                  <a:cubicBezTo>
                    <a:pt x="899404" y="2172146"/>
                    <a:pt x="899404" y="2172469"/>
                    <a:pt x="899242" y="2172404"/>
                  </a:cubicBezTo>
                  <a:cubicBezTo>
                    <a:pt x="898563" y="2172307"/>
                    <a:pt x="898563" y="2172307"/>
                    <a:pt x="898239" y="2173213"/>
                  </a:cubicBezTo>
                  <a:cubicBezTo>
                    <a:pt x="898142" y="2172890"/>
                    <a:pt x="897981" y="2172566"/>
                    <a:pt x="897819" y="2172146"/>
                  </a:cubicBezTo>
                  <a:cubicBezTo>
                    <a:pt x="897722" y="2172404"/>
                    <a:pt x="897657" y="2172566"/>
                    <a:pt x="897657" y="2172890"/>
                  </a:cubicBezTo>
                  <a:cubicBezTo>
                    <a:pt x="897657" y="2173310"/>
                    <a:pt x="897657" y="2173407"/>
                    <a:pt x="897496" y="2173407"/>
                  </a:cubicBezTo>
                  <a:cubicBezTo>
                    <a:pt x="897399" y="2173407"/>
                    <a:pt x="897237" y="2173407"/>
                    <a:pt x="897172" y="2173569"/>
                  </a:cubicBezTo>
                  <a:cubicBezTo>
                    <a:pt x="896978" y="2174054"/>
                    <a:pt x="896655" y="2173892"/>
                    <a:pt x="896396" y="2173795"/>
                  </a:cubicBezTo>
                  <a:cubicBezTo>
                    <a:pt x="896234" y="2173730"/>
                    <a:pt x="896073" y="2173407"/>
                    <a:pt x="895976" y="2173569"/>
                  </a:cubicBezTo>
                  <a:cubicBezTo>
                    <a:pt x="895814" y="2173633"/>
                    <a:pt x="895749" y="2173730"/>
                    <a:pt x="895588" y="2173407"/>
                  </a:cubicBezTo>
                  <a:cubicBezTo>
                    <a:pt x="895588" y="2173310"/>
                    <a:pt x="895490" y="2173310"/>
                    <a:pt x="895490" y="2173310"/>
                  </a:cubicBezTo>
                  <a:cubicBezTo>
                    <a:pt x="895426" y="2174474"/>
                    <a:pt x="895005" y="2173633"/>
                    <a:pt x="894747" y="2174054"/>
                  </a:cubicBezTo>
                  <a:cubicBezTo>
                    <a:pt x="894520" y="2174377"/>
                    <a:pt x="894165" y="2173957"/>
                    <a:pt x="893841" y="2173795"/>
                  </a:cubicBezTo>
                  <a:cubicBezTo>
                    <a:pt x="893744" y="2173569"/>
                    <a:pt x="893744" y="2173310"/>
                    <a:pt x="893679" y="2173051"/>
                  </a:cubicBezTo>
                  <a:cubicBezTo>
                    <a:pt x="893518" y="2173569"/>
                    <a:pt x="893259" y="2173051"/>
                    <a:pt x="893097" y="2173213"/>
                  </a:cubicBezTo>
                  <a:cubicBezTo>
                    <a:pt x="893097" y="2173213"/>
                    <a:pt x="893033" y="2173407"/>
                    <a:pt x="893033" y="2173472"/>
                  </a:cubicBezTo>
                  <a:cubicBezTo>
                    <a:pt x="892936" y="2173213"/>
                    <a:pt x="892839" y="2172890"/>
                    <a:pt x="892677" y="2172566"/>
                  </a:cubicBezTo>
                  <a:cubicBezTo>
                    <a:pt x="892612" y="2172631"/>
                    <a:pt x="892612" y="2172825"/>
                    <a:pt x="892515" y="2172825"/>
                  </a:cubicBezTo>
                  <a:cubicBezTo>
                    <a:pt x="892450" y="2172825"/>
                    <a:pt x="892353" y="2172728"/>
                    <a:pt x="892353" y="2172728"/>
                  </a:cubicBezTo>
                  <a:cubicBezTo>
                    <a:pt x="892353" y="2172566"/>
                    <a:pt x="892353" y="2172307"/>
                    <a:pt x="892353" y="2172146"/>
                  </a:cubicBezTo>
                  <a:cubicBezTo>
                    <a:pt x="892353" y="2171984"/>
                    <a:pt x="892450" y="2171887"/>
                    <a:pt x="892515" y="2171725"/>
                  </a:cubicBezTo>
                  <a:cubicBezTo>
                    <a:pt x="892256" y="2171143"/>
                    <a:pt x="892095" y="2171337"/>
                    <a:pt x="892030" y="2171822"/>
                  </a:cubicBezTo>
                  <a:cubicBezTo>
                    <a:pt x="891933" y="2172243"/>
                    <a:pt x="891836" y="2172631"/>
                    <a:pt x="891836" y="2173148"/>
                  </a:cubicBezTo>
                  <a:cubicBezTo>
                    <a:pt x="891771" y="2173892"/>
                    <a:pt x="891674" y="2174151"/>
                    <a:pt x="891448" y="2173633"/>
                  </a:cubicBezTo>
                  <a:cubicBezTo>
                    <a:pt x="891351" y="2173472"/>
                    <a:pt x="891189" y="2173730"/>
                    <a:pt x="891124" y="2173957"/>
                  </a:cubicBezTo>
                  <a:cubicBezTo>
                    <a:pt x="890866" y="2174539"/>
                    <a:pt x="890866" y="2174539"/>
                    <a:pt x="890445" y="2173472"/>
                  </a:cubicBezTo>
                  <a:lnTo>
                    <a:pt x="890284" y="2174798"/>
                  </a:lnTo>
                  <a:cubicBezTo>
                    <a:pt x="890122" y="2174377"/>
                    <a:pt x="890025" y="2174151"/>
                    <a:pt x="890025" y="2174151"/>
                  </a:cubicBezTo>
                  <a:cubicBezTo>
                    <a:pt x="889766" y="2174474"/>
                    <a:pt x="889443" y="2173795"/>
                    <a:pt x="889378" y="2174377"/>
                  </a:cubicBezTo>
                  <a:cubicBezTo>
                    <a:pt x="889216" y="2174895"/>
                    <a:pt x="889119" y="2173795"/>
                    <a:pt x="889055" y="2174151"/>
                  </a:cubicBezTo>
                  <a:cubicBezTo>
                    <a:pt x="888958" y="2174474"/>
                    <a:pt x="888893" y="2174474"/>
                    <a:pt x="888796" y="2174377"/>
                  </a:cubicBezTo>
                  <a:cubicBezTo>
                    <a:pt x="888473" y="2174151"/>
                    <a:pt x="888117" y="2174216"/>
                    <a:pt x="887890" y="2175056"/>
                  </a:cubicBezTo>
                  <a:cubicBezTo>
                    <a:pt x="887696" y="2174474"/>
                    <a:pt x="887632" y="2173957"/>
                    <a:pt x="887470" y="2173472"/>
                  </a:cubicBezTo>
                  <a:cubicBezTo>
                    <a:pt x="887373" y="2173633"/>
                    <a:pt x="887373" y="2173730"/>
                    <a:pt x="887373" y="2173795"/>
                  </a:cubicBezTo>
                  <a:cubicBezTo>
                    <a:pt x="887308" y="2174377"/>
                    <a:pt x="887211" y="2174474"/>
                    <a:pt x="886985" y="2174151"/>
                  </a:cubicBezTo>
                  <a:cubicBezTo>
                    <a:pt x="886467" y="2173569"/>
                    <a:pt x="886306" y="2173569"/>
                    <a:pt x="885821" y="2174313"/>
                  </a:cubicBezTo>
                  <a:lnTo>
                    <a:pt x="885627" y="2174216"/>
                  </a:lnTo>
                  <a:cubicBezTo>
                    <a:pt x="885562" y="2173957"/>
                    <a:pt x="885562" y="2173795"/>
                    <a:pt x="885465" y="2173633"/>
                  </a:cubicBezTo>
                  <a:cubicBezTo>
                    <a:pt x="885400" y="2173472"/>
                    <a:pt x="885303" y="2173407"/>
                    <a:pt x="885141" y="2173213"/>
                  </a:cubicBezTo>
                  <a:cubicBezTo>
                    <a:pt x="885238" y="2173569"/>
                    <a:pt x="885238" y="2173795"/>
                    <a:pt x="885303" y="2174054"/>
                  </a:cubicBezTo>
                  <a:lnTo>
                    <a:pt x="885303" y="2174151"/>
                  </a:lnTo>
                  <a:cubicBezTo>
                    <a:pt x="885077" y="2174054"/>
                    <a:pt x="884915" y="2173957"/>
                    <a:pt x="884656" y="2173892"/>
                  </a:cubicBezTo>
                  <a:cubicBezTo>
                    <a:pt x="884656" y="2173472"/>
                    <a:pt x="884753" y="2173148"/>
                    <a:pt x="884818" y="2172825"/>
                  </a:cubicBezTo>
                  <a:cubicBezTo>
                    <a:pt x="884753" y="2172469"/>
                    <a:pt x="884656" y="2172404"/>
                    <a:pt x="884559" y="2172987"/>
                  </a:cubicBezTo>
                  <a:cubicBezTo>
                    <a:pt x="884559" y="2173310"/>
                    <a:pt x="884495" y="2173569"/>
                    <a:pt x="884495" y="2173795"/>
                  </a:cubicBezTo>
                  <a:cubicBezTo>
                    <a:pt x="883751" y="2173569"/>
                    <a:pt x="883007" y="2173472"/>
                    <a:pt x="882328" y="2173795"/>
                  </a:cubicBezTo>
                  <a:cubicBezTo>
                    <a:pt x="881746" y="2174054"/>
                    <a:pt x="881260" y="2174636"/>
                    <a:pt x="880678" y="2175218"/>
                  </a:cubicBezTo>
                  <a:cubicBezTo>
                    <a:pt x="880517" y="2175121"/>
                    <a:pt x="880355" y="2175056"/>
                    <a:pt x="880193" y="2174959"/>
                  </a:cubicBezTo>
                  <a:lnTo>
                    <a:pt x="880096" y="2174313"/>
                  </a:lnTo>
                  <a:cubicBezTo>
                    <a:pt x="879935" y="2174474"/>
                    <a:pt x="879837" y="2174701"/>
                    <a:pt x="879773" y="2174895"/>
                  </a:cubicBezTo>
                  <a:lnTo>
                    <a:pt x="879255" y="2174895"/>
                  </a:lnTo>
                  <a:lnTo>
                    <a:pt x="879191" y="2173892"/>
                  </a:lnTo>
                  <a:lnTo>
                    <a:pt x="879094" y="2173892"/>
                  </a:lnTo>
                  <a:lnTo>
                    <a:pt x="879191" y="2174895"/>
                  </a:lnTo>
                  <a:lnTo>
                    <a:pt x="876539" y="2174959"/>
                  </a:lnTo>
                  <a:cubicBezTo>
                    <a:pt x="876539" y="2174798"/>
                    <a:pt x="876474" y="2174701"/>
                    <a:pt x="876474" y="2174474"/>
                  </a:cubicBezTo>
                  <a:cubicBezTo>
                    <a:pt x="876474" y="2174636"/>
                    <a:pt x="876474" y="2174798"/>
                    <a:pt x="876474" y="2174959"/>
                  </a:cubicBezTo>
                  <a:lnTo>
                    <a:pt x="875213" y="2175056"/>
                  </a:lnTo>
                  <a:lnTo>
                    <a:pt x="875213" y="2174959"/>
                  </a:lnTo>
                  <a:lnTo>
                    <a:pt x="875116" y="2175056"/>
                  </a:lnTo>
                  <a:lnTo>
                    <a:pt x="873984" y="2175121"/>
                  </a:lnTo>
                  <a:lnTo>
                    <a:pt x="873887" y="2174895"/>
                  </a:lnTo>
                  <a:cubicBezTo>
                    <a:pt x="873822" y="2174636"/>
                    <a:pt x="873725" y="2174959"/>
                    <a:pt x="873725" y="2175121"/>
                  </a:cubicBezTo>
                  <a:lnTo>
                    <a:pt x="873628" y="2175121"/>
                  </a:lnTo>
                  <a:cubicBezTo>
                    <a:pt x="873628" y="2175121"/>
                    <a:pt x="873628" y="2175121"/>
                    <a:pt x="873563" y="2174959"/>
                  </a:cubicBezTo>
                  <a:cubicBezTo>
                    <a:pt x="873563" y="2174895"/>
                    <a:pt x="873466" y="2174895"/>
                    <a:pt x="873466" y="2174895"/>
                  </a:cubicBezTo>
                  <a:lnTo>
                    <a:pt x="873305" y="2175121"/>
                  </a:lnTo>
                  <a:lnTo>
                    <a:pt x="869424" y="2175056"/>
                  </a:lnTo>
                  <a:lnTo>
                    <a:pt x="869327" y="2174959"/>
                  </a:lnTo>
                  <a:cubicBezTo>
                    <a:pt x="869068" y="2174216"/>
                    <a:pt x="869003" y="2174377"/>
                    <a:pt x="868906" y="2175056"/>
                  </a:cubicBezTo>
                  <a:lnTo>
                    <a:pt x="868195" y="2175056"/>
                  </a:lnTo>
                  <a:lnTo>
                    <a:pt x="868098" y="2174377"/>
                  </a:lnTo>
                  <a:lnTo>
                    <a:pt x="867839" y="2175056"/>
                  </a:lnTo>
                  <a:lnTo>
                    <a:pt x="866772" y="2174959"/>
                  </a:lnTo>
                  <a:cubicBezTo>
                    <a:pt x="866610" y="2174895"/>
                    <a:pt x="866448" y="2174798"/>
                    <a:pt x="866287" y="2174959"/>
                  </a:cubicBezTo>
                  <a:lnTo>
                    <a:pt x="865769" y="2174959"/>
                  </a:lnTo>
                  <a:lnTo>
                    <a:pt x="865607" y="2174054"/>
                  </a:lnTo>
                  <a:lnTo>
                    <a:pt x="865543" y="2174054"/>
                  </a:lnTo>
                  <a:cubicBezTo>
                    <a:pt x="865349" y="2174636"/>
                    <a:pt x="865187" y="2175056"/>
                    <a:pt x="864928" y="2174798"/>
                  </a:cubicBezTo>
                  <a:cubicBezTo>
                    <a:pt x="864864" y="2174701"/>
                    <a:pt x="864767" y="2174539"/>
                    <a:pt x="864702" y="2174377"/>
                  </a:cubicBezTo>
                  <a:cubicBezTo>
                    <a:pt x="864702" y="2174474"/>
                    <a:pt x="864605" y="2174636"/>
                    <a:pt x="864605" y="2174798"/>
                  </a:cubicBezTo>
                  <a:lnTo>
                    <a:pt x="864540" y="2174798"/>
                  </a:lnTo>
                  <a:cubicBezTo>
                    <a:pt x="864443" y="2174701"/>
                    <a:pt x="864443" y="2174701"/>
                    <a:pt x="864443" y="2174798"/>
                  </a:cubicBezTo>
                  <a:lnTo>
                    <a:pt x="864282" y="2174798"/>
                  </a:lnTo>
                  <a:cubicBezTo>
                    <a:pt x="864120" y="2174216"/>
                    <a:pt x="863958" y="2174636"/>
                    <a:pt x="863861" y="2174798"/>
                  </a:cubicBezTo>
                  <a:lnTo>
                    <a:pt x="863214" y="2174798"/>
                  </a:lnTo>
                  <a:lnTo>
                    <a:pt x="862956" y="2172146"/>
                  </a:lnTo>
                  <a:lnTo>
                    <a:pt x="862956" y="2172081"/>
                  </a:lnTo>
                  <a:cubicBezTo>
                    <a:pt x="862956" y="2172243"/>
                    <a:pt x="862956" y="2172404"/>
                    <a:pt x="862956" y="2172469"/>
                  </a:cubicBezTo>
                  <a:cubicBezTo>
                    <a:pt x="862859" y="2173310"/>
                    <a:pt x="862859" y="2173310"/>
                    <a:pt x="862632" y="2172890"/>
                  </a:cubicBezTo>
                  <a:cubicBezTo>
                    <a:pt x="862309" y="2172307"/>
                    <a:pt x="861985" y="2172307"/>
                    <a:pt x="861727" y="2172825"/>
                  </a:cubicBezTo>
                  <a:cubicBezTo>
                    <a:pt x="861630" y="2172890"/>
                    <a:pt x="861727" y="2173310"/>
                    <a:pt x="861630" y="2173472"/>
                  </a:cubicBezTo>
                  <a:cubicBezTo>
                    <a:pt x="861630" y="2173569"/>
                    <a:pt x="861468" y="2173407"/>
                    <a:pt x="861468" y="2173569"/>
                  </a:cubicBezTo>
                  <a:cubicBezTo>
                    <a:pt x="861403" y="2174054"/>
                    <a:pt x="861047" y="2172728"/>
                    <a:pt x="861047" y="2173730"/>
                  </a:cubicBezTo>
                  <a:cubicBezTo>
                    <a:pt x="860886" y="2173310"/>
                    <a:pt x="860789" y="2174313"/>
                    <a:pt x="860627" y="2173569"/>
                  </a:cubicBezTo>
                  <a:cubicBezTo>
                    <a:pt x="860401" y="2173730"/>
                    <a:pt x="860142" y="2173892"/>
                    <a:pt x="859915" y="2174151"/>
                  </a:cubicBezTo>
                  <a:cubicBezTo>
                    <a:pt x="859818" y="2174216"/>
                    <a:pt x="859721" y="2174474"/>
                    <a:pt x="859657" y="2174054"/>
                  </a:cubicBezTo>
                  <a:cubicBezTo>
                    <a:pt x="859657" y="2173957"/>
                    <a:pt x="859495" y="2173795"/>
                    <a:pt x="859495" y="2173892"/>
                  </a:cubicBezTo>
                  <a:cubicBezTo>
                    <a:pt x="859333" y="2174539"/>
                    <a:pt x="858978" y="2173795"/>
                    <a:pt x="858654" y="2174054"/>
                  </a:cubicBezTo>
                  <a:cubicBezTo>
                    <a:pt x="858557" y="2174216"/>
                    <a:pt x="858557" y="2174313"/>
                    <a:pt x="858557" y="2174474"/>
                  </a:cubicBezTo>
                  <a:lnTo>
                    <a:pt x="857652" y="2174377"/>
                  </a:lnTo>
                  <a:cubicBezTo>
                    <a:pt x="857652" y="2174313"/>
                    <a:pt x="857587" y="2174216"/>
                    <a:pt x="857587" y="2174054"/>
                  </a:cubicBezTo>
                  <a:cubicBezTo>
                    <a:pt x="857490" y="2173957"/>
                    <a:pt x="857490" y="2174151"/>
                    <a:pt x="857490" y="2174377"/>
                  </a:cubicBezTo>
                  <a:cubicBezTo>
                    <a:pt x="856584" y="2174313"/>
                    <a:pt x="855776" y="2174151"/>
                    <a:pt x="854838" y="2173957"/>
                  </a:cubicBezTo>
                  <a:cubicBezTo>
                    <a:pt x="855194" y="2174377"/>
                    <a:pt x="855097" y="2174539"/>
                    <a:pt x="854191" y="2175056"/>
                  </a:cubicBezTo>
                  <a:lnTo>
                    <a:pt x="855517" y="2175703"/>
                  </a:lnTo>
                  <a:cubicBezTo>
                    <a:pt x="855097" y="2175962"/>
                    <a:pt x="854838" y="2176027"/>
                    <a:pt x="854838" y="2176124"/>
                  </a:cubicBezTo>
                  <a:cubicBezTo>
                    <a:pt x="855194" y="2176609"/>
                    <a:pt x="854515" y="2177288"/>
                    <a:pt x="855097" y="2177708"/>
                  </a:cubicBezTo>
                  <a:cubicBezTo>
                    <a:pt x="855582" y="2178096"/>
                    <a:pt x="854418" y="2178096"/>
                    <a:pt x="854838" y="2178355"/>
                  </a:cubicBezTo>
                  <a:cubicBezTo>
                    <a:pt x="855194" y="2178517"/>
                    <a:pt x="855194" y="2178776"/>
                    <a:pt x="855097" y="2179034"/>
                  </a:cubicBezTo>
                  <a:cubicBezTo>
                    <a:pt x="854838" y="2179778"/>
                    <a:pt x="854935" y="2180425"/>
                    <a:pt x="855776" y="2181104"/>
                  </a:cubicBezTo>
                  <a:cubicBezTo>
                    <a:pt x="855097" y="2181331"/>
                    <a:pt x="854676" y="2181492"/>
                    <a:pt x="854191" y="2181686"/>
                  </a:cubicBezTo>
                  <a:cubicBezTo>
                    <a:pt x="854353" y="2181751"/>
                    <a:pt x="854418" y="2181913"/>
                    <a:pt x="854515" y="2182010"/>
                  </a:cubicBezTo>
                  <a:cubicBezTo>
                    <a:pt x="855097" y="2182333"/>
                    <a:pt x="855194" y="2182495"/>
                    <a:pt x="854838" y="2182980"/>
                  </a:cubicBezTo>
                  <a:cubicBezTo>
                    <a:pt x="854256" y="2183918"/>
                    <a:pt x="854256" y="2184403"/>
                    <a:pt x="854935" y="2185632"/>
                  </a:cubicBezTo>
                  <a:lnTo>
                    <a:pt x="854838" y="2186052"/>
                  </a:lnTo>
                  <a:cubicBezTo>
                    <a:pt x="854579" y="2186149"/>
                    <a:pt x="854353" y="2186214"/>
                    <a:pt x="854191" y="2186376"/>
                  </a:cubicBezTo>
                  <a:cubicBezTo>
                    <a:pt x="853932" y="2186570"/>
                    <a:pt x="853932" y="2186796"/>
                    <a:pt x="853706" y="2187120"/>
                  </a:cubicBezTo>
                  <a:cubicBezTo>
                    <a:pt x="854029" y="2187055"/>
                    <a:pt x="854256" y="2187055"/>
                    <a:pt x="854515" y="2186958"/>
                  </a:cubicBezTo>
                  <a:lnTo>
                    <a:pt x="854579" y="2186958"/>
                  </a:lnTo>
                  <a:lnTo>
                    <a:pt x="854353" y="2188381"/>
                  </a:lnTo>
                  <a:cubicBezTo>
                    <a:pt x="853932" y="2188284"/>
                    <a:pt x="853609" y="2188122"/>
                    <a:pt x="853286" y="2187896"/>
                  </a:cubicBezTo>
                  <a:cubicBezTo>
                    <a:pt x="852930" y="2188122"/>
                    <a:pt x="852865" y="2188219"/>
                    <a:pt x="853447" y="2188381"/>
                  </a:cubicBezTo>
                  <a:cubicBezTo>
                    <a:pt x="853771" y="2188446"/>
                    <a:pt x="854029" y="2188543"/>
                    <a:pt x="854256" y="2188704"/>
                  </a:cubicBezTo>
                  <a:cubicBezTo>
                    <a:pt x="854029" y="2190354"/>
                    <a:pt x="853868" y="2191938"/>
                    <a:pt x="854191" y="2193588"/>
                  </a:cubicBezTo>
                  <a:cubicBezTo>
                    <a:pt x="854418" y="2194914"/>
                    <a:pt x="854935" y="2196240"/>
                    <a:pt x="855517" y="2197566"/>
                  </a:cubicBezTo>
                  <a:cubicBezTo>
                    <a:pt x="855420" y="2197889"/>
                    <a:pt x="855355" y="2198310"/>
                    <a:pt x="855258" y="2198730"/>
                  </a:cubicBezTo>
                  <a:lnTo>
                    <a:pt x="854579" y="2198892"/>
                  </a:lnTo>
                  <a:cubicBezTo>
                    <a:pt x="854773" y="2199215"/>
                    <a:pt x="855000" y="2199474"/>
                    <a:pt x="855194" y="2199797"/>
                  </a:cubicBezTo>
                  <a:lnTo>
                    <a:pt x="855194" y="2200864"/>
                  </a:lnTo>
                  <a:lnTo>
                    <a:pt x="854191" y="2200864"/>
                  </a:lnTo>
                  <a:lnTo>
                    <a:pt x="854191" y="2201058"/>
                  </a:lnTo>
                  <a:cubicBezTo>
                    <a:pt x="854515" y="2201058"/>
                    <a:pt x="854838" y="2201058"/>
                    <a:pt x="855258" y="2201058"/>
                  </a:cubicBezTo>
                  <a:lnTo>
                    <a:pt x="855194" y="2207171"/>
                  </a:lnTo>
                  <a:cubicBezTo>
                    <a:pt x="855000" y="2207268"/>
                    <a:pt x="854935" y="2207268"/>
                    <a:pt x="854676" y="2207430"/>
                  </a:cubicBezTo>
                  <a:cubicBezTo>
                    <a:pt x="854838" y="2207430"/>
                    <a:pt x="855000" y="2207494"/>
                    <a:pt x="855194" y="2207494"/>
                  </a:cubicBezTo>
                  <a:lnTo>
                    <a:pt x="855194" y="2210308"/>
                  </a:lnTo>
                  <a:lnTo>
                    <a:pt x="855097" y="2210308"/>
                  </a:lnTo>
                  <a:lnTo>
                    <a:pt x="855194" y="2210405"/>
                  </a:lnTo>
                  <a:lnTo>
                    <a:pt x="855194" y="2213122"/>
                  </a:lnTo>
                  <a:lnTo>
                    <a:pt x="854935" y="2213219"/>
                  </a:lnTo>
                  <a:cubicBezTo>
                    <a:pt x="854676" y="2213380"/>
                    <a:pt x="855000" y="2213542"/>
                    <a:pt x="855194" y="2213704"/>
                  </a:cubicBezTo>
                  <a:lnTo>
                    <a:pt x="855194" y="2213963"/>
                  </a:lnTo>
                  <a:cubicBezTo>
                    <a:pt x="855194" y="2214027"/>
                    <a:pt x="855194" y="2214027"/>
                    <a:pt x="855000" y="2214124"/>
                  </a:cubicBezTo>
                  <a:cubicBezTo>
                    <a:pt x="854935" y="2214124"/>
                    <a:pt x="854935" y="2214286"/>
                    <a:pt x="854935" y="2214383"/>
                  </a:cubicBezTo>
                  <a:lnTo>
                    <a:pt x="855097" y="2214803"/>
                  </a:lnTo>
                  <a:cubicBezTo>
                    <a:pt x="855000" y="2217779"/>
                    <a:pt x="854935" y="2220819"/>
                    <a:pt x="854773" y="2223827"/>
                  </a:cubicBezTo>
                  <a:lnTo>
                    <a:pt x="854676" y="2223891"/>
                  </a:lnTo>
                  <a:cubicBezTo>
                    <a:pt x="853932" y="2224312"/>
                    <a:pt x="854094" y="2224570"/>
                    <a:pt x="854773" y="2224894"/>
                  </a:cubicBezTo>
                  <a:lnTo>
                    <a:pt x="854676" y="2226640"/>
                  </a:lnTo>
                  <a:lnTo>
                    <a:pt x="854029" y="2226640"/>
                  </a:lnTo>
                  <a:cubicBezTo>
                    <a:pt x="854256" y="2226867"/>
                    <a:pt x="854418" y="2227125"/>
                    <a:pt x="854579" y="2227384"/>
                  </a:cubicBezTo>
                  <a:lnTo>
                    <a:pt x="854418" y="2229939"/>
                  </a:lnTo>
                  <a:cubicBezTo>
                    <a:pt x="854256" y="2230359"/>
                    <a:pt x="854256" y="2230780"/>
                    <a:pt x="854353" y="2231168"/>
                  </a:cubicBezTo>
                  <a:lnTo>
                    <a:pt x="854256" y="2232332"/>
                  </a:lnTo>
                  <a:lnTo>
                    <a:pt x="853350" y="2232591"/>
                  </a:lnTo>
                  <a:cubicBezTo>
                    <a:pt x="853350" y="2232656"/>
                    <a:pt x="853350" y="2232753"/>
                    <a:pt x="853350" y="2232753"/>
                  </a:cubicBezTo>
                  <a:cubicBezTo>
                    <a:pt x="853932" y="2233238"/>
                    <a:pt x="854256" y="2233755"/>
                    <a:pt x="854029" y="2234337"/>
                  </a:cubicBezTo>
                  <a:cubicBezTo>
                    <a:pt x="853932" y="2234499"/>
                    <a:pt x="853771" y="2234564"/>
                    <a:pt x="853609" y="2234725"/>
                  </a:cubicBezTo>
                  <a:cubicBezTo>
                    <a:pt x="853706" y="2234822"/>
                    <a:pt x="853868" y="2234984"/>
                    <a:pt x="854029" y="2235081"/>
                  </a:cubicBezTo>
                  <a:lnTo>
                    <a:pt x="854029" y="2235308"/>
                  </a:lnTo>
                  <a:cubicBezTo>
                    <a:pt x="853932" y="2235405"/>
                    <a:pt x="853932" y="2235502"/>
                    <a:pt x="854029" y="2235566"/>
                  </a:cubicBezTo>
                  <a:lnTo>
                    <a:pt x="854029" y="2235890"/>
                  </a:lnTo>
                  <a:cubicBezTo>
                    <a:pt x="853447" y="2236245"/>
                    <a:pt x="853868" y="2236569"/>
                    <a:pt x="853932" y="2236892"/>
                  </a:cubicBezTo>
                  <a:lnTo>
                    <a:pt x="853771" y="2238477"/>
                  </a:lnTo>
                  <a:lnTo>
                    <a:pt x="852509" y="2238477"/>
                  </a:lnTo>
                  <a:lnTo>
                    <a:pt x="851119" y="2238380"/>
                  </a:lnTo>
                  <a:lnTo>
                    <a:pt x="851054" y="2238380"/>
                  </a:lnTo>
                  <a:cubicBezTo>
                    <a:pt x="851216" y="2238477"/>
                    <a:pt x="851377" y="2238477"/>
                    <a:pt x="851442" y="2238542"/>
                  </a:cubicBezTo>
                  <a:cubicBezTo>
                    <a:pt x="852186" y="2238962"/>
                    <a:pt x="852283" y="2238962"/>
                    <a:pt x="851798" y="2239544"/>
                  </a:cubicBezTo>
                  <a:cubicBezTo>
                    <a:pt x="851216" y="2240191"/>
                    <a:pt x="851119" y="2240870"/>
                    <a:pt x="851539" y="2241614"/>
                  </a:cubicBezTo>
                  <a:cubicBezTo>
                    <a:pt x="851636" y="2241776"/>
                    <a:pt x="852024" y="2241776"/>
                    <a:pt x="852121" y="2241937"/>
                  </a:cubicBezTo>
                  <a:cubicBezTo>
                    <a:pt x="852186" y="2242034"/>
                    <a:pt x="852024" y="2242261"/>
                    <a:pt x="852121" y="2242358"/>
                  </a:cubicBezTo>
                  <a:cubicBezTo>
                    <a:pt x="852606" y="2242681"/>
                    <a:pt x="851442" y="2242940"/>
                    <a:pt x="852121" y="2243263"/>
                  </a:cubicBezTo>
                  <a:cubicBezTo>
                    <a:pt x="852121" y="2243263"/>
                    <a:pt x="852121" y="2243263"/>
                    <a:pt x="852186" y="2243360"/>
                  </a:cubicBezTo>
                  <a:cubicBezTo>
                    <a:pt x="851798" y="2243587"/>
                    <a:pt x="852445" y="2244007"/>
                    <a:pt x="852121" y="2244266"/>
                  </a:cubicBezTo>
                  <a:cubicBezTo>
                    <a:pt x="852024" y="2244266"/>
                    <a:pt x="852024" y="2244331"/>
                    <a:pt x="852024" y="2244331"/>
                  </a:cubicBezTo>
                  <a:cubicBezTo>
                    <a:pt x="852186" y="2245010"/>
                    <a:pt x="852283" y="2245657"/>
                    <a:pt x="852509" y="2246336"/>
                  </a:cubicBezTo>
                  <a:cubicBezTo>
                    <a:pt x="852606" y="2246562"/>
                    <a:pt x="852768" y="2246756"/>
                    <a:pt x="852348" y="2246918"/>
                  </a:cubicBezTo>
                  <a:cubicBezTo>
                    <a:pt x="852283" y="2246983"/>
                    <a:pt x="852121" y="2247144"/>
                    <a:pt x="852186" y="2247241"/>
                  </a:cubicBezTo>
                  <a:cubicBezTo>
                    <a:pt x="852865" y="2247920"/>
                    <a:pt x="852024" y="2248470"/>
                    <a:pt x="852186" y="2249214"/>
                  </a:cubicBezTo>
                  <a:cubicBezTo>
                    <a:pt x="852348" y="2249311"/>
                    <a:pt x="852445" y="2249473"/>
                    <a:pt x="852606" y="2249570"/>
                  </a:cubicBezTo>
                  <a:lnTo>
                    <a:pt x="852348" y="2251640"/>
                  </a:lnTo>
                  <a:cubicBezTo>
                    <a:pt x="852283" y="2251640"/>
                    <a:pt x="852186" y="2251640"/>
                    <a:pt x="852024" y="2251704"/>
                  </a:cubicBezTo>
                  <a:cubicBezTo>
                    <a:pt x="851960" y="2251963"/>
                    <a:pt x="852121" y="2252060"/>
                    <a:pt x="852348" y="2252125"/>
                  </a:cubicBezTo>
                  <a:cubicBezTo>
                    <a:pt x="850957" y="2262571"/>
                    <a:pt x="848887" y="2272920"/>
                    <a:pt x="846300" y="2283172"/>
                  </a:cubicBezTo>
                  <a:cubicBezTo>
                    <a:pt x="846397" y="2283172"/>
                    <a:pt x="846397" y="2283172"/>
                    <a:pt x="846494" y="2283172"/>
                  </a:cubicBezTo>
                  <a:cubicBezTo>
                    <a:pt x="846559" y="2283172"/>
                    <a:pt x="846720" y="2283107"/>
                    <a:pt x="846817" y="2283107"/>
                  </a:cubicBezTo>
                  <a:cubicBezTo>
                    <a:pt x="846817" y="2283334"/>
                    <a:pt x="846817" y="2283496"/>
                    <a:pt x="846817" y="2283754"/>
                  </a:cubicBezTo>
                  <a:cubicBezTo>
                    <a:pt x="846979" y="2283496"/>
                    <a:pt x="847076" y="2283269"/>
                    <a:pt x="847141" y="2283107"/>
                  </a:cubicBezTo>
                  <a:lnTo>
                    <a:pt x="847497" y="2283334"/>
                  </a:lnTo>
                  <a:lnTo>
                    <a:pt x="847497" y="2283657"/>
                  </a:lnTo>
                  <a:cubicBezTo>
                    <a:pt x="847561" y="2283593"/>
                    <a:pt x="847658" y="2283593"/>
                    <a:pt x="847723" y="2283496"/>
                  </a:cubicBezTo>
                  <a:cubicBezTo>
                    <a:pt x="848208" y="2283916"/>
                    <a:pt x="848790" y="2284336"/>
                    <a:pt x="849372" y="2284660"/>
                  </a:cubicBezTo>
                  <a:lnTo>
                    <a:pt x="849211" y="2284983"/>
                  </a:lnTo>
                  <a:cubicBezTo>
                    <a:pt x="849308" y="2285177"/>
                    <a:pt x="849308" y="2285242"/>
                    <a:pt x="849372" y="2285404"/>
                  </a:cubicBezTo>
                  <a:cubicBezTo>
                    <a:pt x="849372" y="2285501"/>
                    <a:pt x="849372" y="2285662"/>
                    <a:pt x="849372" y="2285727"/>
                  </a:cubicBezTo>
                  <a:cubicBezTo>
                    <a:pt x="849566" y="2285662"/>
                    <a:pt x="849728" y="2285501"/>
                    <a:pt x="849890" y="2285404"/>
                  </a:cubicBezTo>
                  <a:lnTo>
                    <a:pt x="849954" y="2285080"/>
                  </a:lnTo>
                  <a:cubicBezTo>
                    <a:pt x="850375" y="2285339"/>
                    <a:pt x="850860" y="2285565"/>
                    <a:pt x="851280" y="2285824"/>
                  </a:cubicBezTo>
                  <a:lnTo>
                    <a:pt x="851280" y="2286083"/>
                  </a:lnTo>
                  <a:cubicBezTo>
                    <a:pt x="851280" y="2286406"/>
                    <a:pt x="851280" y="2286406"/>
                    <a:pt x="851636" y="2286665"/>
                  </a:cubicBezTo>
                  <a:cubicBezTo>
                    <a:pt x="851701" y="2286406"/>
                    <a:pt x="851798" y="2286244"/>
                    <a:pt x="851863" y="2286083"/>
                  </a:cubicBezTo>
                  <a:cubicBezTo>
                    <a:pt x="852348" y="2286309"/>
                    <a:pt x="852865" y="2286568"/>
                    <a:pt x="853350" y="2286730"/>
                  </a:cubicBezTo>
                  <a:cubicBezTo>
                    <a:pt x="853447" y="2286730"/>
                    <a:pt x="853447" y="2286730"/>
                    <a:pt x="853512" y="2286827"/>
                  </a:cubicBezTo>
                  <a:cubicBezTo>
                    <a:pt x="853512" y="2286988"/>
                    <a:pt x="853447" y="2287150"/>
                    <a:pt x="853447" y="2287409"/>
                  </a:cubicBezTo>
                  <a:cubicBezTo>
                    <a:pt x="853512" y="2287247"/>
                    <a:pt x="853609" y="2287053"/>
                    <a:pt x="853706" y="2286891"/>
                  </a:cubicBezTo>
                  <a:cubicBezTo>
                    <a:pt x="855194" y="2287409"/>
                    <a:pt x="856746" y="2287732"/>
                    <a:pt x="858395" y="2287570"/>
                  </a:cubicBezTo>
                  <a:cubicBezTo>
                    <a:pt x="860239" y="2288314"/>
                    <a:pt x="862147" y="2288961"/>
                    <a:pt x="864055" y="2289640"/>
                  </a:cubicBezTo>
                  <a:lnTo>
                    <a:pt x="864055" y="2289705"/>
                  </a:lnTo>
                  <a:cubicBezTo>
                    <a:pt x="864282" y="2289867"/>
                    <a:pt x="864540" y="2290125"/>
                    <a:pt x="864767" y="2290125"/>
                  </a:cubicBezTo>
                  <a:cubicBezTo>
                    <a:pt x="864864" y="2290125"/>
                    <a:pt x="865025" y="2290125"/>
                    <a:pt x="865187" y="2290028"/>
                  </a:cubicBezTo>
                  <a:lnTo>
                    <a:pt x="865607" y="2290222"/>
                  </a:lnTo>
                  <a:cubicBezTo>
                    <a:pt x="865607" y="2290384"/>
                    <a:pt x="865705" y="2290384"/>
                    <a:pt x="865769" y="2290287"/>
                  </a:cubicBezTo>
                  <a:lnTo>
                    <a:pt x="868421" y="2291193"/>
                  </a:lnTo>
                  <a:cubicBezTo>
                    <a:pt x="868259" y="2291710"/>
                    <a:pt x="868001" y="2292195"/>
                    <a:pt x="867936" y="2292616"/>
                  </a:cubicBezTo>
                  <a:cubicBezTo>
                    <a:pt x="868195" y="2292357"/>
                    <a:pt x="868421" y="2292195"/>
                    <a:pt x="868583" y="2292098"/>
                  </a:cubicBezTo>
                  <a:cubicBezTo>
                    <a:pt x="868583" y="2291872"/>
                    <a:pt x="868518" y="2291548"/>
                    <a:pt x="868518" y="2291193"/>
                  </a:cubicBezTo>
                  <a:cubicBezTo>
                    <a:pt x="870491" y="2291872"/>
                    <a:pt x="872496" y="2292454"/>
                    <a:pt x="874566" y="2293036"/>
                  </a:cubicBezTo>
                  <a:cubicBezTo>
                    <a:pt x="874469" y="2293262"/>
                    <a:pt x="874404" y="2293618"/>
                    <a:pt x="874210" y="2293942"/>
                  </a:cubicBezTo>
                  <a:cubicBezTo>
                    <a:pt x="874469" y="2293618"/>
                    <a:pt x="874631" y="2293359"/>
                    <a:pt x="874792" y="2293101"/>
                  </a:cubicBezTo>
                  <a:cubicBezTo>
                    <a:pt x="877024" y="2293618"/>
                    <a:pt x="879255" y="2294103"/>
                    <a:pt x="881487" y="2294427"/>
                  </a:cubicBezTo>
                  <a:cubicBezTo>
                    <a:pt x="881487" y="2294750"/>
                    <a:pt x="881487" y="2295009"/>
                    <a:pt x="881487" y="2295332"/>
                  </a:cubicBezTo>
                  <a:cubicBezTo>
                    <a:pt x="881584" y="2295009"/>
                    <a:pt x="881681" y="2294750"/>
                    <a:pt x="881746" y="2294524"/>
                  </a:cubicBezTo>
                  <a:lnTo>
                    <a:pt x="881746" y="2294427"/>
                  </a:lnTo>
                  <a:lnTo>
                    <a:pt x="882748" y="2294588"/>
                  </a:lnTo>
                  <a:lnTo>
                    <a:pt x="882845" y="2294588"/>
                  </a:lnTo>
                  <a:lnTo>
                    <a:pt x="883330" y="2294685"/>
                  </a:lnTo>
                  <a:cubicBezTo>
                    <a:pt x="883395" y="2294847"/>
                    <a:pt x="883492" y="2295171"/>
                    <a:pt x="883654" y="2295268"/>
                  </a:cubicBezTo>
                  <a:cubicBezTo>
                    <a:pt x="883977" y="2295526"/>
                    <a:pt x="884236" y="2295914"/>
                    <a:pt x="884559" y="2296238"/>
                  </a:cubicBezTo>
                  <a:lnTo>
                    <a:pt x="884495" y="2296594"/>
                  </a:lnTo>
                  <a:lnTo>
                    <a:pt x="884559" y="2296594"/>
                  </a:lnTo>
                  <a:cubicBezTo>
                    <a:pt x="884559" y="2296497"/>
                    <a:pt x="884559" y="2296432"/>
                    <a:pt x="884495" y="2296238"/>
                  </a:cubicBezTo>
                  <a:cubicBezTo>
                    <a:pt x="884495" y="2295914"/>
                    <a:pt x="884495" y="2295688"/>
                    <a:pt x="884559" y="2295171"/>
                  </a:cubicBezTo>
                  <a:cubicBezTo>
                    <a:pt x="884753" y="2295268"/>
                    <a:pt x="884980" y="2294944"/>
                    <a:pt x="885238" y="2294944"/>
                  </a:cubicBezTo>
                  <a:lnTo>
                    <a:pt x="885303" y="2294944"/>
                  </a:lnTo>
                  <a:cubicBezTo>
                    <a:pt x="885400" y="2294944"/>
                    <a:pt x="885465" y="2295106"/>
                    <a:pt x="885465" y="2295526"/>
                  </a:cubicBezTo>
                  <a:cubicBezTo>
                    <a:pt x="885465" y="2295591"/>
                    <a:pt x="885627" y="2295688"/>
                    <a:pt x="885724" y="2295688"/>
                  </a:cubicBezTo>
                  <a:cubicBezTo>
                    <a:pt x="885724" y="2295688"/>
                    <a:pt x="885821" y="2295688"/>
                    <a:pt x="885821" y="2295591"/>
                  </a:cubicBezTo>
                  <a:cubicBezTo>
                    <a:pt x="885821" y="2295591"/>
                    <a:pt x="885821" y="2295332"/>
                    <a:pt x="885724" y="2295106"/>
                  </a:cubicBezTo>
                  <a:lnTo>
                    <a:pt x="886047" y="2295106"/>
                  </a:lnTo>
                  <a:cubicBezTo>
                    <a:pt x="886047" y="2295171"/>
                    <a:pt x="886047" y="2295429"/>
                    <a:pt x="886047" y="2295429"/>
                  </a:cubicBezTo>
                  <a:cubicBezTo>
                    <a:pt x="885982" y="2295526"/>
                    <a:pt x="885885" y="2295591"/>
                    <a:pt x="885821" y="2295591"/>
                  </a:cubicBezTo>
                  <a:cubicBezTo>
                    <a:pt x="886047" y="2295429"/>
                    <a:pt x="886306" y="2295171"/>
                    <a:pt x="886467" y="2295526"/>
                  </a:cubicBezTo>
                  <a:cubicBezTo>
                    <a:pt x="886629" y="2296011"/>
                    <a:pt x="886985" y="2295753"/>
                    <a:pt x="887211" y="2295688"/>
                  </a:cubicBezTo>
                  <a:cubicBezTo>
                    <a:pt x="887696" y="2295429"/>
                    <a:pt x="887211" y="2296594"/>
                    <a:pt x="887535" y="2296755"/>
                  </a:cubicBezTo>
                  <a:cubicBezTo>
                    <a:pt x="887890" y="2296335"/>
                    <a:pt x="888214" y="2295591"/>
                    <a:pt x="888699" y="2295591"/>
                  </a:cubicBezTo>
                  <a:cubicBezTo>
                    <a:pt x="888699" y="2295850"/>
                    <a:pt x="888634" y="2296076"/>
                    <a:pt x="888634" y="2296432"/>
                  </a:cubicBezTo>
                  <a:lnTo>
                    <a:pt x="889766" y="2295753"/>
                  </a:lnTo>
                  <a:cubicBezTo>
                    <a:pt x="889863" y="2296011"/>
                    <a:pt x="889960" y="2296173"/>
                    <a:pt x="890025" y="2296335"/>
                  </a:cubicBezTo>
                  <a:cubicBezTo>
                    <a:pt x="890187" y="2296658"/>
                    <a:pt x="890607" y="2295332"/>
                    <a:pt x="890769" y="2296238"/>
                  </a:cubicBezTo>
                  <a:cubicBezTo>
                    <a:pt x="890866" y="2296594"/>
                    <a:pt x="891189" y="2296594"/>
                    <a:pt x="891448" y="2296658"/>
                  </a:cubicBezTo>
                  <a:cubicBezTo>
                    <a:pt x="891513" y="2296755"/>
                    <a:pt x="891610" y="2296755"/>
                    <a:pt x="891674" y="2296755"/>
                  </a:cubicBezTo>
                  <a:cubicBezTo>
                    <a:pt x="891771" y="2296594"/>
                    <a:pt x="891836" y="2296432"/>
                    <a:pt x="891933" y="2296173"/>
                  </a:cubicBezTo>
                  <a:cubicBezTo>
                    <a:pt x="892450" y="2296432"/>
                    <a:pt x="892839" y="2296658"/>
                    <a:pt x="893356" y="2297014"/>
                  </a:cubicBezTo>
                  <a:cubicBezTo>
                    <a:pt x="893356" y="2297337"/>
                    <a:pt x="893356" y="2297823"/>
                    <a:pt x="893356" y="2298243"/>
                  </a:cubicBezTo>
                  <a:cubicBezTo>
                    <a:pt x="893582" y="2297920"/>
                    <a:pt x="893841" y="2297596"/>
                    <a:pt x="894003" y="2297240"/>
                  </a:cubicBezTo>
                  <a:cubicBezTo>
                    <a:pt x="894100" y="2297661"/>
                    <a:pt x="894100" y="2297984"/>
                    <a:pt x="894262" y="2298502"/>
                  </a:cubicBezTo>
                  <a:cubicBezTo>
                    <a:pt x="894423" y="2298146"/>
                    <a:pt x="894585" y="2297920"/>
                    <a:pt x="894682" y="2297758"/>
                  </a:cubicBezTo>
                  <a:cubicBezTo>
                    <a:pt x="895005" y="2297758"/>
                    <a:pt x="895329" y="2297661"/>
                    <a:pt x="895652" y="2297758"/>
                  </a:cubicBezTo>
                  <a:cubicBezTo>
                    <a:pt x="895814" y="2297758"/>
                    <a:pt x="895976" y="2297984"/>
                    <a:pt x="896170" y="2297402"/>
                  </a:cubicBezTo>
                  <a:lnTo>
                    <a:pt x="896331" y="2297499"/>
                  </a:lnTo>
                  <a:cubicBezTo>
                    <a:pt x="896073" y="2298566"/>
                    <a:pt x="896493" y="2298243"/>
                    <a:pt x="896752" y="2298081"/>
                  </a:cubicBezTo>
                  <a:lnTo>
                    <a:pt x="897172" y="2297823"/>
                  </a:lnTo>
                  <a:cubicBezTo>
                    <a:pt x="897722" y="2298081"/>
                    <a:pt x="898239" y="2298243"/>
                    <a:pt x="898725" y="2298502"/>
                  </a:cubicBezTo>
                  <a:cubicBezTo>
                    <a:pt x="900633" y="2299149"/>
                    <a:pt x="902605" y="2299569"/>
                    <a:pt x="904611" y="2300054"/>
                  </a:cubicBezTo>
                  <a:cubicBezTo>
                    <a:pt x="904611" y="2300474"/>
                    <a:pt x="904934" y="2300474"/>
                    <a:pt x="904772" y="2301057"/>
                  </a:cubicBezTo>
                  <a:cubicBezTo>
                    <a:pt x="904934" y="2300733"/>
                    <a:pt x="905096" y="2300474"/>
                    <a:pt x="905193" y="2300216"/>
                  </a:cubicBezTo>
                  <a:lnTo>
                    <a:pt x="905678" y="2300313"/>
                  </a:lnTo>
                  <a:lnTo>
                    <a:pt x="905775" y="2300572"/>
                  </a:lnTo>
                  <a:lnTo>
                    <a:pt x="905840" y="2300313"/>
                  </a:lnTo>
                  <a:lnTo>
                    <a:pt x="905937" y="2300313"/>
                  </a:lnTo>
                  <a:lnTo>
                    <a:pt x="907166" y="2300798"/>
                  </a:lnTo>
                  <a:cubicBezTo>
                    <a:pt x="907166" y="2301897"/>
                    <a:pt x="907748" y="2302059"/>
                    <a:pt x="907845" y="2303385"/>
                  </a:cubicBezTo>
                  <a:cubicBezTo>
                    <a:pt x="908006" y="2302447"/>
                    <a:pt x="908071" y="2301962"/>
                    <a:pt x="908233" y="2301218"/>
                  </a:cubicBezTo>
                  <a:cubicBezTo>
                    <a:pt x="908395" y="2301800"/>
                    <a:pt x="908589" y="2302286"/>
                    <a:pt x="908750" y="2302803"/>
                  </a:cubicBezTo>
                  <a:lnTo>
                    <a:pt x="908815" y="2302803"/>
                  </a:lnTo>
                  <a:cubicBezTo>
                    <a:pt x="909074" y="2301736"/>
                    <a:pt x="909397" y="2302706"/>
                    <a:pt x="909656" y="2302221"/>
                  </a:cubicBezTo>
                  <a:lnTo>
                    <a:pt x="909753" y="2302286"/>
                  </a:lnTo>
                  <a:cubicBezTo>
                    <a:pt x="910076" y="2302803"/>
                    <a:pt x="910303" y="2303288"/>
                    <a:pt x="910658" y="2303709"/>
                  </a:cubicBezTo>
                  <a:lnTo>
                    <a:pt x="912308" y="2302868"/>
                  </a:lnTo>
                  <a:lnTo>
                    <a:pt x="912631" y="2302965"/>
                  </a:lnTo>
                  <a:lnTo>
                    <a:pt x="912955" y="2303029"/>
                  </a:lnTo>
                  <a:cubicBezTo>
                    <a:pt x="912890" y="2303870"/>
                    <a:pt x="913213" y="2303547"/>
                    <a:pt x="913472" y="2303547"/>
                  </a:cubicBezTo>
                  <a:cubicBezTo>
                    <a:pt x="913795" y="2303547"/>
                    <a:pt x="914119" y="2303806"/>
                    <a:pt x="914442" y="2303967"/>
                  </a:cubicBezTo>
                  <a:cubicBezTo>
                    <a:pt x="914442" y="2304194"/>
                    <a:pt x="914442" y="2304517"/>
                    <a:pt x="914442" y="2304873"/>
                  </a:cubicBezTo>
                  <a:cubicBezTo>
                    <a:pt x="914798" y="2304938"/>
                    <a:pt x="915218" y="2304194"/>
                    <a:pt x="915380" y="2305099"/>
                  </a:cubicBezTo>
                  <a:cubicBezTo>
                    <a:pt x="915380" y="2305196"/>
                    <a:pt x="915704" y="2305099"/>
                    <a:pt x="915801" y="2304614"/>
                  </a:cubicBezTo>
                  <a:lnTo>
                    <a:pt x="915865" y="2304194"/>
                  </a:lnTo>
                  <a:cubicBezTo>
                    <a:pt x="915962" y="2304291"/>
                    <a:pt x="916027" y="2304452"/>
                    <a:pt x="916027" y="2304452"/>
                  </a:cubicBezTo>
                  <a:cubicBezTo>
                    <a:pt x="915865" y="2305196"/>
                    <a:pt x="916286" y="2305196"/>
                    <a:pt x="916286" y="2305778"/>
                  </a:cubicBezTo>
                  <a:lnTo>
                    <a:pt x="916868" y="2304776"/>
                  </a:lnTo>
                  <a:cubicBezTo>
                    <a:pt x="917450" y="2304776"/>
                    <a:pt x="917870" y="2305455"/>
                    <a:pt x="918032" y="2306587"/>
                  </a:cubicBezTo>
                  <a:cubicBezTo>
                    <a:pt x="918517" y="2305681"/>
                    <a:pt x="919002" y="2305293"/>
                    <a:pt x="919423" y="2305196"/>
                  </a:cubicBezTo>
                  <a:lnTo>
                    <a:pt x="920005" y="2305358"/>
                  </a:lnTo>
                  <a:cubicBezTo>
                    <a:pt x="920167" y="2305455"/>
                    <a:pt x="920328" y="2305520"/>
                    <a:pt x="920490" y="2305778"/>
                  </a:cubicBezTo>
                  <a:cubicBezTo>
                    <a:pt x="920652" y="2306037"/>
                    <a:pt x="920652" y="2305875"/>
                    <a:pt x="920813" y="2305681"/>
                  </a:cubicBezTo>
                  <a:lnTo>
                    <a:pt x="920910" y="2305617"/>
                  </a:lnTo>
                  <a:lnTo>
                    <a:pt x="922883" y="2306102"/>
                  </a:lnTo>
                  <a:cubicBezTo>
                    <a:pt x="922883" y="2306264"/>
                    <a:pt x="922883" y="2306425"/>
                    <a:pt x="922883" y="2306684"/>
                  </a:cubicBezTo>
                  <a:cubicBezTo>
                    <a:pt x="923077" y="2306425"/>
                    <a:pt x="923142" y="2306361"/>
                    <a:pt x="923239" y="2306199"/>
                  </a:cubicBezTo>
                  <a:cubicBezTo>
                    <a:pt x="924727" y="2306522"/>
                    <a:pt x="926311" y="2306943"/>
                    <a:pt x="927799" y="2307104"/>
                  </a:cubicBezTo>
                  <a:cubicBezTo>
                    <a:pt x="928025" y="2307331"/>
                    <a:pt x="928220" y="2307428"/>
                    <a:pt x="928543" y="2307331"/>
                  </a:cubicBezTo>
                  <a:cubicBezTo>
                    <a:pt x="928931" y="2307266"/>
                    <a:pt x="929028" y="2307428"/>
                    <a:pt x="928931" y="2308172"/>
                  </a:cubicBezTo>
                  <a:cubicBezTo>
                    <a:pt x="928931" y="2308495"/>
                    <a:pt x="928769" y="2308851"/>
                    <a:pt x="928705" y="2309239"/>
                  </a:cubicBezTo>
                  <a:lnTo>
                    <a:pt x="929190" y="2309659"/>
                  </a:lnTo>
                  <a:cubicBezTo>
                    <a:pt x="929093" y="2310015"/>
                    <a:pt x="929093" y="2310403"/>
                    <a:pt x="929028" y="2311082"/>
                  </a:cubicBezTo>
                  <a:cubicBezTo>
                    <a:pt x="929287" y="2310824"/>
                    <a:pt x="929448" y="2310662"/>
                    <a:pt x="929448" y="2310500"/>
                  </a:cubicBezTo>
                  <a:cubicBezTo>
                    <a:pt x="929610" y="2309336"/>
                    <a:pt x="929707" y="2309401"/>
                    <a:pt x="930192" y="2309174"/>
                  </a:cubicBezTo>
                  <a:cubicBezTo>
                    <a:pt x="930516" y="2309012"/>
                    <a:pt x="930677" y="2309498"/>
                    <a:pt x="931098" y="2308915"/>
                  </a:cubicBezTo>
                  <a:cubicBezTo>
                    <a:pt x="931260" y="2308657"/>
                    <a:pt x="931680" y="2308915"/>
                    <a:pt x="931939" y="2309077"/>
                  </a:cubicBezTo>
                  <a:cubicBezTo>
                    <a:pt x="932359" y="2309336"/>
                    <a:pt x="932747" y="2309401"/>
                    <a:pt x="933232" y="2309239"/>
                  </a:cubicBezTo>
                  <a:lnTo>
                    <a:pt x="933232" y="2309174"/>
                  </a:lnTo>
                  <a:lnTo>
                    <a:pt x="933232" y="2309239"/>
                  </a:lnTo>
                  <a:cubicBezTo>
                    <a:pt x="933426" y="2309174"/>
                    <a:pt x="933588" y="2309077"/>
                    <a:pt x="933750" y="2309012"/>
                  </a:cubicBezTo>
                  <a:cubicBezTo>
                    <a:pt x="933653" y="2309336"/>
                    <a:pt x="933588" y="2309595"/>
                    <a:pt x="933491" y="2309756"/>
                  </a:cubicBezTo>
                  <a:cubicBezTo>
                    <a:pt x="933426" y="2309918"/>
                    <a:pt x="933329" y="2310080"/>
                    <a:pt x="933232" y="2310338"/>
                  </a:cubicBezTo>
                  <a:cubicBezTo>
                    <a:pt x="933426" y="2310921"/>
                    <a:pt x="933653" y="2310727"/>
                    <a:pt x="933912" y="2310500"/>
                  </a:cubicBezTo>
                  <a:cubicBezTo>
                    <a:pt x="934073" y="2310403"/>
                    <a:pt x="934429" y="2309918"/>
                    <a:pt x="934494" y="2310662"/>
                  </a:cubicBezTo>
                  <a:cubicBezTo>
                    <a:pt x="934591" y="2310565"/>
                    <a:pt x="934752" y="2310500"/>
                    <a:pt x="934817" y="2310403"/>
                  </a:cubicBezTo>
                  <a:cubicBezTo>
                    <a:pt x="935302" y="2309918"/>
                    <a:pt x="935723" y="2309401"/>
                    <a:pt x="936240" y="2309659"/>
                  </a:cubicBezTo>
                  <a:cubicBezTo>
                    <a:pt x="937049" y="2310080"/>
                    <a:pt x="938051" y="2309821"/>
                    <a:pt x="938892" y="2310403"/>
                  </a:cubicBezTo>
                  <a:cubicBezTo>
                    <a:pt x="939539" y="2310824"/>
                    <a:pt x="939636" y="2310727"/>
                    <a:pt x="939959" y="2311729"/>
                  </a:cubicBezTo>
                  <a:cubicBezTo>
                    <a:pt x="940121" y="2311406"/>
                    <a:pt x="940380" y="2310921"/>
                    <a:pt x="940541" y="2310824"/>
                  </a:cubicBezTo>
                  <a:cubicBezTo>
                    <a:pt x="940703" y="2310662"/>
                    <a:pt x="940962" y="2310921"/>
                    <a:pt x="941188" y="2310985"/>
                  </a:cubicBezTo>
                  <a:cubicBezTo>
                    <a:pt x="941447" y="2311082"/>
                    <a:pt x="941609" y="2311244"/>
                    <a:pt x="941932" y="2310985"/>
                  </a:cubicBezTo>
                  <a:cubicBezTo>
                    <a:pt x="942126" y="2310824"/>
                    <a:pt x="942352" y="2311470"/>
                    <a:pt x="942514" y="2311309"/>
                  </a:cubicBezTo>
                  <a:cubicBezTo>
                    <a:pt x="942773" y="2311147"/>
                    <a:pt x="942935" y="2311244"/>
                    <a:pt x="943193" y="2311309"/>
                  </a:cubicBezTo>
                  <a:cubicBezTo>
                    <a:pt x="943678" y="2311470"/>
                    <a:pt x="944261" y="2311729"/>
                    <a:pt x="944778" y="2311891"/>
                  </a:cubicBezTo>
                  <a:cubicBezTo>
                    <a:pt x="945101" y="2311988"/>
                    <a:pt x="945328" y="2312311"/>
                    <a:pt x="945651" y="2312085"/>
                  </a:cubicBezTo>
                  <a:cubicBezTo>
                    <a:pt x="945845" y="2311988"/>
                    <a:pt x="946007" y="2312570"/>
                    <a:pt x="946330" y="2312150"/>
                  </a:cubicBezTo>
                  <a:cubicBezTo>
                    <a:pt x="946427" y="2311988"/>
                    <a:pt x="946654" y="2312150"/>
                    <a:pt x="946751" y="2312311"/>
                  </a:cubicBezTo>
                  <a:cubicBezTo>
                    <a:pt x="947074" y="2313217"/>
                    <a:pt x="947559" y="2312893"/>
                    <a:pt x="948077" y="2312570"/>
                  </a:cubicBezTo>
                  <a:cubicBezTo>
                    <a:pt x="948142" y="2312473"/>
                    <a:pt x="948336" y="2312473"/>
                    <a:pt x="948336" y="2312570"/>
                  </a:cubicBezTo>
                  <a:cubicBezTo>
                    <a:pt x="948562" y="2313799"/>
                    <a:pt x="949144" y="2312893"/>
                    <a:pt x="949467" y="2312796"/>
                  </a:cubicBezTo>
                  <a:cubicBezTo>
                    <a:pt x="949791" y="2312732"/>
                    <a:pt x="950147" y="2312732"/>
                    <a:pt x="950405" y="2312990"/>
                  </a:cubicBezTo>
                  <a:cubicBezTo>
                    <a:pt x="950567" y="2313152"/>
                    <a:pt x="950729" y="2313314"/>
                    <a:pt x="950890" y="2312990"/>
                  </a:cubicBezTo>
                  <a:cubicBezTo>
                    <a:pt x="950988" y="2312796"/>
                    <a:pt x="951214" y="2312796"/>
                    <a:pt x="951311" y="2312893"/>
                  </a:cubicBezTo>
                  <a:cubicBezTo>
                    <a:pt x="952055" y="2313314"/>
                    <a:pt x="952960" y="2312473"/>
                    <a:pt x="953704" y="2312990"/>
                  </a:cubicBezTo>
                  <a:cubicBezTo>
                    <a:pt x="954286" y="2311988"/>
                    <a:pt x="954868" y="2312635"/>
                    <a:pt x="955451" y="2312732"/>
                  </a:cubicBezTo>
                  <a:cubicBezTo>
                    <a:pt x="955515" y="2312732"/>
                    <a:pt x="955612" y="2312732"/>
                    <a:pt x="955677" y="2312570"/>
                  </a:cubicBezTo>
                  <a:cubicBezTo>
                    <a:pt x="955839" y="2312247"/>
                    <a:pt x="956000" y="2312247"/>
                    <a:pt x="956097" y="2312247"/>
                  </a:cubicBezTo>
                  <a:lnTo>
                    <a:pt x="956194" y="2311470"/>
                  </a:lnTo>
                  <a:lnTo>
                    <a:pt x="956615" y="2311567"/>
                  </a:lnTo>
                  <a:cubicBezTo>
                    <a:pt x="956680" y="2311826"/>
                    <a:pt x="956680" y="2312085"/>
                    <a:pt x="956777" y="2312311"/>
                  </a:cubicBezTo>
                  <a:cubicBezTo>
                    <a:pt x="956938" y="2312247"/>
                    <a:pt x="957003" y="2312247"/>
                    <a:pt x="957197" y="2312150"/>
                  </a:cubicBezTo>
                  <a:cubicBezTo>
                    <a:pt x="957262" y="2312635"/>
                    <a:pt x="957520" y="2312085"/>
                    <a:pt x="957585" y="2312635"/>
                  </a:cubicBezTo>
                  <a:cubicBezTo>
                    <a:pt x="957908" y="2312150"/>
                    <a:pt x="958005" y="2311988"/>
                    <a:pt x="958070" y="2311826"/>
                  </a:cubicBezTo>
                  <a:lnTo>
                    <a:pt x="958911" y="2311891"/>
                  </a:lnTo>
                  <a:cubicBezTo>
                    <a:pt x="958846" y="2312473"/>
                    <a:pt x="958846" y="2313217"/>
                    <a:pt x="958749" y="2314219"/>
                  </a:cubicBezTo>
                  <a:lnTo>
                    <a:pt x="958749" y="2314316"/>
                  </a:lnTo>
                  <a:cubicBezTo>
                    <a:pt x="959073" y="2313799"/>
                    <a:pt x="959428" y="2313476"/>
                    <a:pt x="959655" y="2312635"/>
                  </a:cubicBezTo>
                  <a:cubicBezTo>
                    <a:pt x="959752" y="2312473"/>
                    <a:pt x="959914" y="2312408"/>
                    <a:pt x="959978" y="2312311"/>
                  </a:cubicBezTo>
                  <a:cubicBezTo>
                    <a:pt x="960237" y="2311988"/>
                    <a:pt x="960334" y="2313217"/>
                    <a:pt x="960657" y="2312570"/>
                  </a:cubicBezTo>
                  <a:cubicBezTo>
                    <a:pt x="960754" y="2312408"/>
                    <a:pt x="960916" y="2312311"/>
                    <a:pt x="960981" y="2312247"/>
                  </a:cubicBezTo>
                  <a:lnTo>
                    <a:pt x="961725" y="2312311"/>
                  </a:lnTo>
                  <a:cubicBezTo>
                    <a:pt x="961886" y="2312473"/>
                    <a:pt x="962145" y="2312732"/>
                    <a:pt x="962210" y="2312635"/>
                  </a:cubicBezTo>
                  <a:cubicBezTo>
                    <a:pt x="962307" y="2312473"/>
                    <a:pt x="962469" y="2312473"/>
                    <a:pt x="962566" y="2312473"/>
                  </a:cubicBezTo>
                  <a:cubicBezTo>
                    <a:pt x="962824" y="2312570"/>
                    <a:pt x="962889" y="2313152"/>
                    <a:pt x="963148" y="2313379"/>
                  </a:cubicBezTo>
                  <a:cubicBezTo>
                    <a:pt x="963795" y="2312732"/>
                    <a:pt x="964377" y="2312796"/>
                    <a:pt x="964959" y="2313637"/>
                  </a:cubicBezTo>
                  <a:lnTo>
                    <a:pt x="965379" y="2313055"/>
                  </a:lnTo>
                  <a:cubicBezTo>
                    <a:pt x="965541" y="2313896"/>
                    <a:pt x="965864" y="2313379"/>
                    <a:pt x="966188" y="2313379"/>
                  </a:cubicBezTo>
                  <a:cubicBezTo>
                    <a:pt x="966543" y="2313379"/>
                    <a:pt x="966867" y="2313896"/>
                    <a:pt x="967126" y="2313637"/>
                  </a:cubicBezTo>
                  <a:cubicBezTo>
                    <a:pt x="967449" y="2313314"/>
                    <a:pt x="967708" y="2314381"/>
                    <a:pt x="967934" y="2313540"/>
                  </a:cubicBezTo>
                  <a:cubicBezTo>
                    <a:pt x="968031" y="2313961"/>
                    <a:pt x="968096" y="2314381"/>
                    <a:pt x="968193" y="2314866"/>
                  </a:cubicBezTo>
                  <a:cubicBezTo>
                    <a:pt x="968355" y="2314381"/>
                    <a:pt x="968516" y="2313896"/>
                    <a:pt x="968678" y="2313379"/>
                  </a:cubicBezTo>
                  <a:lnTo>
                    <a:pt x="968840" y="2313379"/>
                  </a:lnTo>
                  <a:cubicBezTo>
                    <a:pt x="969098" y="2313476"/>
                    <a:pt x="969357" y="2313314"/>
                    <a:pt x="969616" y="2313961"/>
                  </a:cubicBezTo>
                  <a:cubicBezTo>
                    <a:pt x="969681" y="2314155"/>
                    <a:pt x="970004" y="2313734"/>
                    <a:pt x="970166" y="2313896"/>
                  </a:cubicBezTo>
                  <a:cubicBezTo>
                    <a:pt x="970327" y="2314058"/>
                    <a:pt x="970424" y="2313799"/>
                    <a:pt x="970489" y="2313637"/>
                  </a:cubicBezTo>
                  <a:lnTo>
                    <a:pt x="971007" y="2313734"/>
                  </a:lnTo>
                  <a:lnTo>
                    <a:pt x="971330" y="2314316"/>
                  </a:lnTo>
                  <a:lnTo>
                    <a:pt x="971847" y="2313799"/>
                  </a:lnTo>
                  <a:lnTo>
                    <a:pt x="972494" y="2313896"/>
                  </a:lnTo>
                  <a:lnTo>
                    <a:pt x="972753" y="2314316"/>
                  </a:lnTo>
                  <a:cubicBezTo>
                    <a:pt x="972753" y="2314155"/>
                    <a:pt x="972818" y="2314058"/>
                    <a:pt x="972915" y="2313961"/>
                  </a:cubicBezTo>
                  <a:lnTo>
                    <a:pt x="977216" y="2314381"/>
                  </a:lnTo>
                  <a:cubicBezTo>
                    <a:pt x="977313" y="2314543"/>
                    <a:pt x="977475" y="2314802"/>
                    <a:pt x="977636" y="2315222"/>
                  </a:cubicBezTo>
                  <a:cubicBezTo>
                    <a:pt x="977798" y="2315060"/>
                    <a:pt x="977895" y="2314704"/>
                    <a:pt x="978057" y="2314478"/>
                  </a:cubicBezTo>
                  <a:lnTo>
                    <a:pt x="979771" y="2314640"/>
                  </a:lnTo>
                  <a:cubicBezTo>
                    <a:pt x="979868" y="2314963"/>
                    <a:pt x="980030" y="2315448"/>
                    <a:pt x="980127" y="2315869"/>
                  </a:cubicBezTo>
                  <a:cubicBezTo>
                    <a:pt x="980288" y="2315545"/>
                    <a:pt x="980191" y="2315125"/>
                    <a:pt x="980127" y="2314704"/>
                  </a:cubicBezTo>
                  <a:lnTo>
                    <a:pt x="980773" y="2314802"/>
                  </a:lnTo>
                  <a:lnTo>
                    <a:pt x="980838" y="2314866"/>
                  </a:lnTo>
                  <a:lnTo>
                    <a:pt x="980935" y="2314802"/>
                  </a:lnTo>
                  <a:lnTo>
                    <a:pt x="983328" y="2314866"/>
                  </a:lnTo>
                  <a:lnTo>
                    <a:pt x="984266" y="2314866"/>
                  </a:lnTo>
                  <a:cubicBezTo>
                    <a:pt x="984331" y="2314866"/>
                    <a:pt x="984428" y="2314963"/>
                    <a:pt x="984493" y="2314963"/>
                  </a:cubicBezTo>
                  <a:cubicBezTo>
                    <a:pt x="984428" y="2315707"/>
                    <a:pt x="984428" y="2316225"/>
                    <a:pt x="984751" y="2315966"/>
                  </a:cubicBezTo>
                  <a:cubicBezTo>
                    <a:pt x="984654" y="2315610"/>
                    <a:pt x="984590" y="2315287"/>
                    <a:pt x="984493" y="2314963"/>
                  </a:cubicBezTo>
                  <a:cubicBezTo>
                    <a:pt x="984493" y="2314963"/>
                    <a:pt x="984493" y="2314963"/>
                    <a:pt x="984493" y="2314866"/>
                  </a:cubicBezTo>
                  <a:lnTo>
                    <a:pt x="985334" y="2314866"/>
                  </a:lnTo>
                  <a:lnTo>
                    <a:pt x="985334" y="2314963"/>
                  </a:lnTo>
                  <a:cubicBezTo>
                    <a:pt x="985334" y="2314866"/>
                    <a:pt x="985334" y="2314866"/>
                    <a:pt x="985398" y="2314866"/>
                  </a:cubicBezTo>
                  <a:lnTo>
                    <a:pt x="986821" y="2314963"/>
                  </a:lnTo>
                  <a:cubicBezTo>
                    <a:pt x="986563" y="2315610"/>
                    <a:pt x="986174" y="2316225"/>
                    <a:pt x="986336" y="2317518"/>
                  </a:cubicBezTo>
                  <a:cubicBezTo>
                    <a:pt x="986660" y="2317033"/>
                    <a:pt x="986821" y="2316710"/>
                    <a:pt x="987048" y="2316386"/>
                  </a:cubicBezTo>
                  <a:cubicBezTo>
                    <a:pt x="986983" y="2315869"/>
                    <a:pt x="986886" y="2315448"/>
                    <a:pt x="986821" y="2314963"/>
                  </a:cubicBezTo>
                  <a:cubicBezTo>
                    <a:pt x="992772" y="2315384"/>
                    <a:pt x="998755" y="2316030"/>
                    <a:pt x="1004544" y="2314478"/>
                  </a:cubicBezTo>
                  <a:lnTo>
                    <a:pt x="1004544" y="2315060"/>
                  </a:lnTo>
                  <a:cubicBezTo>
                    <a:pt x="1004867" y="2315287"/>
                    <a:pt x="1004867" y="2315222"/>
                    <a:pt x="1004965" y="2314381"/>
                  </a:cubicBezTo>
                  <a:cubicBezTo>
                    <a:pt x="1005288" y="2314316"/>
                    <a:pt x="1005611" y="2314155"/>
                    <a:pt x="1005935" y="2314058"/>
                  </a:cubicBezTo>
                  <a:cubicBezTo>
                    <a:pt x="1006193" y="2314155"/>
                    <a:pt x="1006614" y="2314640"/>
                    <a:pt x="1006776" y="2314381"/>
                  </a:cubicBezTo>
                  <a:cubicBezTo>
                    <a:pt x="1006873" y="2314316"/>
                    <a:pt x="1006873" y="2314316"/>
                    <a:pt x="1006937" y="2314316"/>
                  </a:cubicBezTo>
                  <a:cubicBezTo>
                    <a:pt x="1008684" y="2316225"/>
                    <a:pt x="1010010" y="2318941"/>
                    <a:pt x="1009169" y="2323501"/>
                  </a:cubicBezTo>
                  <a:cubicBezTo>
                    <a:pt x="1009104" y="2324148"/>
                    <a:pt x="1008942" y="2324730"/>
                    <a:pt x="1008684" y="2325215"/>
                  </a:cubicBezTo>
                  <a:lnTo>
                    <a:pt x="1008522" y="2324989"/>
                  </a:lnTo>
                  <a:cubicBezTo>
                    <a:pt x="1008522" y="2325215"/>
                    <a:pt x="1008522" y="2325474"/>
                    <a:pt x="1008425" y="2325636"/>
                  </a:cubicBezTo>
                  <a:lnTo>
                    <a:pt x="1008102" y="2326315"/>
                  </a:lnTo>
                  <a:cubicBezTo>
                    <a:pt x="1008005" y="2326315"/>
                    <a:pt x="1007940" y="2326218"/>
                    <a:pt x="1007940" y="2326153"/>
                  </a:cubicBezTo>
                  <a:cubicBezTo>
                    <a:pt x="1007746" y="2325959"/>
                    <a:pt x="1007681" y="2325636"/>
                    <a:pt x="1007519" y="2325959"/>
                  </a:cubicBezTo>
                  <a:cubicBezTo>
                    <a:pt x="1007261" y="2326380"/>
                    <a:pt x="1006937" y="2326218"/>
                    <a:pt x="1006679" y="2325959"/>
                  </a:cubicBezTo>
                  <a:cubicBezTo>
                    <a:pt x="1006193" y="2325474"/>
                    <a:pt x="1005676" y="2325733"/>
                    <a:pt x="1005191" y="2325894"/>
                  </a:cubicBezTo>
                  <a:cubicBezTo>
                    <a:pt x="1004965" y="2325959"/>
                    <a:pt x="1003703" y="2324730"/>
                    <a:pt x="1003380" y="2324083"/>
                  </a:cubicBezTo>
                  <a:cubicBezTo>
                    <a:pt x="1003380" y="2324407"/>
                    <a:pt x="1003380" y="2324730"/>
                    <a:pt x="1003380" y="2324989"/>
                  </a:cubicBezTo>
                  <a:cubicBezTo>
                    <a:pt x="1002959" y="2325571"/>
                    <a:pt x="1002474" y="2325215"/>
                    <a:pt x="1002151" y="2325959"/>
                  </a:cubicBezTo>
                  <a:cubicBezTo>
                    <a:pt x="1002054" y="2326153"/>
                    <a:pt x="1001892" y="2326056"/>
                    <a:pt x="1001730" y="2325959"/>
                  </a:cubicBezTo>
                  <a:cubicBezTo>
                    <a:pt x="1001633" y="2325959"/>
                    <a:pt x="1001536" y="2325636"/>
                    <a:pt x="1001536" y="2325636"/>
                  </a:cubicBezTo>
                  <a:cubicBezTo>
                    <a:pt x="1001310" y="2326056"/>
                    <a:pt x="1001148" y="2326574"/>
                    <a:pt x="1000663" y="2325959"/>
                  </a:cubicBezTo>
                  <a:cubicBezTo>
                    <a:pt x="1000469" y="2325733"/>
                    <a:pt x="1000081" y="2325959"/>
                    <a:pt x="999822" y="2326315"/>
                  </a:cubicBezTo>
                  <a:cubicBezTo>
                    <a:pt x="999661" y="2326477"/>
                    <a:pt x="999402" y="2326056"/>
                    <a:pt x="999143" y="2325797"/>
                  </a:cubicBezTo>
                  <a:cubicBezTo>
                    <a:pt x="998496" y="2326735"/>
                    <a:pt x="998496" y="2326735"/>
                    <a:pt x="997752" y="2324989"/>
                  </a:cubicBezTo>
                  <a:cubicBezTo>
                    <a:pt x="997655" y="2325312"/>
                    <a:pt x="997591" y="2325733"/>
                    <a:pt x="997494" y="2325894"/>
                  </a:cubicBezTo>
                  <a:cubicBezTo>
                    <a:pt x="997397" y="2326153"/>
                    <a:pt x="997235" y="2326800"/>
                    <a:pt x="997009" y="2326056"/>
                  </a:cubicBezTo>
                  <a:cubicBezTo>
                    <a:pt x="997009" y="2325959"/>
                    <a:pt x="996847" y="2325959"/>
                    <a:pt x="996847" y="2325959"/>
                  </a:cubicBezTo>
                  <a:cubicBezTo>
                    <a:pt x="996427" y="2326897"/>
                    <a:pt x="995844" y="2326218"/>
                    <a:pt x="995327" y="2326735"/>
                  </a:cubicBezTo>
                  <a:cubicBezTo>
                    <a:pt x="995165" y="2326897"/>
                    <a:pt x="994939" y="2326735"/>
                    <a:pt x="994680" y="2326638"/>
                  </a:cubicBezTo>
                  <a:cubicBezTo>
                    <a:pt x="994454" y="2326574"/>
                    <a:pt x="994195" y="2325797"/>
                    <a:pt x="993936" y="2326477"/>
                  </a:cubicBezTo>
                  <a:cubicBezTo>
                    <a:pt x="993678" y="2325894"/>
                    <a:pt x="993451" y="2326477"/>
                    <a:pt x="993192" y="2326218"/>
                  </a:cubicBezTo>
                  <a:cubicBezTo>
                    <a:pt x="992869" y="2325959"/>
                    <a:pt x="992610" y="2326477"/>
                    <a:pt x="992287" y="2326380"/>
                  </a:cubicBezTo>
                  <a:cubicBezTo>
                    <a:pt x="992190" y="2326380"/>
                    <a:pt x="992028" y="2326380"/>
                    <a:pt x="992028" y="2326477"/>
                  </a:cubicBezTo>
                  <a:cubicBezTo>
                    <a:pt x="991866" y="2327706"/>
                    <a:pt x="991446" y="2327382"/>
                    <a:pt x="991026" y="2327220"/>
                  </a:cubicBezTo>
                  <a:cubicBezTo>
                    <a:pt x="990314" y="2326962"/>
                    <a:pt x="990217" y="2326897"/>
                    <a:pt x="989797" y="2327285"/>
                  </a:cubicBezTo>
                  <a:cubicBezTo>
                    <a:pt x="989538" y="2327479"/>
                    <a:pt x="989473" y="2327803"/>
                    <a:pt x="989214" y="2327220"/>
                  </a:cubicBezTo>
                  <a:cubicBezTo>
                    <a:pt x="989214" y="2327123"/>
                    <a:pt x="988956" y="2327123"/>
                    <a:pt x="988891" y="2327220"/>
                  </a:cubicBezTo>
                  <a:cubicBezTo>
                    <a:pt x="988632" y="2327706"/>
                    <a:pt x="988406" y="2327706"/>
                    <a:pt x="988147" y="2327641"/>
                  </a:cubicBezTo>
                  <a:cubicBezTo>
                    <a:pt x="987888" y="2327544"/>
                    <a:pt x="987662" y="2327706"/>
                    <a:pt x="987306" y="2327803"/>
                  </a:cubicBezTo>
                  <a:cubicBezTo>
                    <a:pt x="987048" y="2327867"/>
                    <a:pt x="986821" y="2327964"/>
                    <a:pt x="986563" y="2327964"/>
                  </a:cubicBezTo>
                  <a:cubicBezTo>
                    <a:pt x="982682" y="2326897"/>
                    <a:pt x="978704" y="2326056"/>
                    <a:pt x="975243" y="2327220"/>
                  </a:cubicBezTo>
                  <a:cubicBezTo>
                    <a:pt x="975146" y="2327123"/>
                    <a:pt x="975049" y="2327059"/>
                    <a:pt x="974984" y="2327059"/>
                  </a:cubicBezTo>
                  <a:cubicBezTo>
                    <a:pt x="974823" y="2327059"/>
                    <a:pt x="974629" y="2326897"/>
                    <a:pt x="974467" y="2326962"/>
                  </a:cubicBezTo>
                  <a:cubicBezTo>
                    <a:pt x="974305" y="2326962"/>
                    <a:pt x="974144" y="2327123"/>
                    <a:pt x="974079" y="2327285"/>
                  </a:cubicBezTo>
                  <a:cubicBezTo>
                    <a:pt x="973658" y="2327803"/>
                    <a:pt x="973497" y="2327706"/>
                    <a:pt x="973400" y="2326703"/>
                  </a:cubicBezTo>
                  <a:cubicBezTo>
                    <a:pt x="973400" y="2326574"/>
                    <a:pt x="973173" y="2326380"/>
                    <a:pt x="972979" y="2326218"/>
                  </a:cubicBezTo>
                  <a:cubicBezTo>
                    <a:pt x="972915" y="2326638"/>
                    <a:pt x="972818" y="2327059"/>
                    <a:pt x="972753" y="2327706"/>
                  </a:cubicBezTo>
                  <a:cubicBezTo>
                    <a:pt x="972559" y="2327544"/>
                    <a:pt x="972333" y="2327479"/>
                    <a:pt x="972074" y="2327285"/>
                  </a:cubicBezTo>
                  <a:cubicBezTo>
                    <a:pt x="971912" y="2327641"/>
                    <a:pt x="971589" y="2327641"/>
                    <a:pt x="971330" y="2327803"/>
                  </a:cubicBezTo>
                  <a:cubicBezTo>
                    <a:pt x="971007" y="2328029"/>
                    <a:pt x="970748" y="2328029"/>
                    <a:pt x="970489" y="2327641"/>
                  </a:cubicBezTo>
                  <a:cubicBezTo>
                    <a:pt x="970424" y="2327544"/>
                    <a:pt x="970327" y="2327544"/>
                    <a:pt x="970327" y="2327641"/>
                  </a:cubicBezTo>
                  <a:cubicBezTo>
                    <a:pt x="969939" y="2328126"/>
                    <a:pt x="969422" y="2327964"/>
                    <a:pt x="969034" y="2327803"/>
                  </a:cubicBezTo>
                  <a:cubicBezTo>
                    <a:pt x="968775" y="2327706"/>
                    <a:pt x="968516" y="2327641"/>
                    <a:pt x="968258" y="2327706"/>
                  </a:cubicBezTo>
                  <a:cubicBezTo>
                    <a:pt x="967287" y="2328126"/>
                    <a:pt x="967287" y="2328223"/>
                    <a:pt x="966349" y="2327059"/>
                  </a:cubicBezTo>
                  <a:cubicBezTo>
                    <a:pt x="966285" y="2326962"/>
                    <a:pt x="966026" y="2326897"/>
                    <a:pt x="966026" y="2326962"/>
                  </a:cubicBezTo>
                  <a:cubicBezTo>
                    <a:pt x="965864" y="2327867"/>
                    <a:pt x="965476" y="2327706"/>
                    <a:pt x="965120" y="2327867"/>
                  </a:cubicBezTo>
                  <a:cubicBezTo>
                    <a:pt x="964797" y="2328126"/>
                    <a:pt x="964474" y="2328029"/>
                    <a:pt x="964053" y="2328223"/>
                  </a:cubicBezTo>
                  <a:cubicBezTo>
                    <a:pt x="963795" y="2328288"/>
                    <a:pt x="963730" y="2327382"/>
                    <a:pt x="963471" y="2327964"/>
                  </a:cubicBezTo>
                  <a:cubicBezTo>
                    <a:pt x="963309" y="2327641"/>
                    <a:pt x="963148" y="2327285"/>
                    <a:pt x="962889" y="2326962"/>
                  </a:cubicBezTo>
                  <a:cubicBezTo>
                    <a:pt x="962630" y="2327123"/>
                    <a:pt x="962307" y="2327867"/>
                    <a:pt x="961983" y="2328449"/>
                  </a:cubicBezTo>
                  <a:cubicBezTo>
                    <a:pt x="957682" y="2327382"/>
                    <a:pt x="953381" y="2326574"/>
                    <a:pt x="948982" y="2326056"/>
                  </a:cubicBezTo>
                  <a:cubicBezTo>
                    <a:pt x="942191" y="2325409"/>
                    <a:pt x="935237" y="2325151"/>
                    <a:pt x="928543" y="2323566"/>
                  </a:cubicBezTo>
                  <a:cubicBezTo>
                    <a:pt x="926958" y="2323145"/>
                    <a:pt x="925309" y="2322757"/>
                    <a:pt x="923659" y="2322337"/>
                  </a:cubicBezTo>
                  <a:cubicBezTo>
                    <a:pt x="923562" y="2322175"/>
                    <a:pt x="923659" y="2321755"/>
                    <a:pt x="923724" y="2321496"/>
                  </a:cubicBezTo>
                  <a:cubicBezTo>
                    <a:pt x="923983" y="2320591"/>
                    <a:pt x="923983" y="2319750"/>
                    <a:pt x="923724" y="2318941"/>
                  </a:cubicBezTo>
                  <a:cubicBezTo>
                    <a:pt x="923562" y="2319362"/>
                    <a:pt x="923401" y="2319750"/>
                    <a:pt x="923142" y="2320267"/>
                  </a:cubicBezTo>
                  <a:cubicBezTo>
                    <a:pt x="923401" y="2320752"/>
                    <a:pt x="923401" y="2321496"/>
                    <a:pt x="923304" y="2322240"/>
                  </a:cubicBezTo>
                  <a:lnTo>
                    <a:pt x="922398" y="2322014"/>
                  </a:lnTo>
                  <a:cubicBezTo>
                    <a:pt x="922495" y="2321819"/>
                    <a:pt x="922495" y="2321658"/>
                    <a:pt x="922560" y="2321593"/>
                  </a:cubicBezTo>
                  <a:cubicBezTo>
                    <a:pt x="922657" y="2321270"/>
                    <a:pt x="922495" y="2320914"/>
                    <a:pt x="922495" y="2320591"/>
                  </a:cubicBezTo>
                  <a:lnTo>
                    <a:pt x="922560" y="2320494"/>
                  </a:lnTo>
                  <a:cubicBezTo>
                    <a:pt x="922560" y="2320494"/>
                    <a:pt x="922657" y="2320429"/>
                    <a:pt x="922722" y="2320364"/>
                  </a:cubicBezTo>
                  <a:cubicBezTo>
                    <a:pt x="922495" y="2320008"/>
                    <a:pt x="922236" y="2319685"/>
                    <a:pt x="922010" y="2319362"/>
                  </a:cubicBezTo>
                  <a:cubicBezTo>
                    <a:pt x="921751" y="2320170"/>
                    <a:pt x="921654" y="2321011"/>
                    <a:pt x="921331" y="2321755"/>
                  </a:cubicBezTo>
                  <a:cubicBezTo>
                    <a:pt x="919746" y="2321431"/>
                    <a:pt x="918194" y="2321270"/>
                    <a:pt x="916609" y="2321334"/>
                  </a:cubicBezTo>
                  <a:cubicBezTo>
                    <a:pt x="912372" y="2319523"/>
                    <a:pt x="907845" y="2317518"/>
                    <a:pt x="903026" y="2319006"/>
                  </a:cubicBezTo>
                  <a:cubicBezTo>
                    <a:pt x="902961" y="2318844"/>
                    <a:pt x="902864" y="2318682"/>
                    <a:pt x="902864" y="2318521"/>
                  </a:cubicBezTo>
                  <a:cubicBezTo>
                    <a:pt x="902605" y="2317615"/>
                    <a:pt x="902282" y="2317939"/>
                    <a:pt x="901862" y="2318456"/>
                  </a:cubicBezTo>
                  <a:cubicBezTo>
                    <a:pt x="901797" y="2318294"/>
                    <a:pt x="901635" y="2318036"/>
                    <a:pt x="901538" y="2317874"/>
                  </a:cubicBezTo>
                  <a:cubicBezTo>
                    <a:pt x="901474" y="2317615"/>
                    <a:pt x="901053" y="2317195"/>
                    <a:pt x="900956" y="2317195"/>
                  </a:cubicBezTo>
                  <a:cubicBezTo>
                    <a:pt x="900794" y="2317195"/>
                    <a:pt x="900536" y="2317356"/>
                    <a:pt x="900536" y="2317356"/>
                  </a:cubicBezTo>
                  <a:cubicBezTo>
                    <a:pt x="900536" y="2316871"/>
                    <a:pt x="900212" y="2316936"/>
                    <a:pt x="900051" y="2316710"/>
                  </a:cubicBezTo>
                  <a:cubicBezTo>
                    <a:pt x="899889" y="2316548"/>
                    <a:pt x="899792" y="2316289"/>
                    <a:pt x="899630" y="2316127"/>
                  </a:cubicBezTo>
                  <a:cubicBezTo>
                    <a:pt x="899468" y="2315966"/>
                    <a:pt x="899468" y="2316030"/>
                    <a:pt x="899048" y="2316774"/>
                  </a:cubicBezTo>
                  <a:cubicBezTo>
                    <a:pt x="898983" y="2316936"/>
                    <a:pt x="898822" y="2317130"/>
                    <a:pt x="898725" y="2317195"/>
                  </a:cubicBezTo>
                  <a:cubicBezTo>
                    <a:pt x="898563" y="2317292"/>
                    <a:pt x="898304" y="2317356"/>
                    <a:pt x="898142" y="2317356"/>
                  </a:cubicBezTo>
                  <a:cubicBezTo>
                    <a:pt x="898045" y="2316548"/>
                    <a:pt x="898142" y="2316451"/>
                    <a:pt x="898466" y="2314963"/>
                  </a:cubicBezTo>
                  <a:cubicBezTo>
                    <a:pt x="897884" y="2314866"/>
                    <a:pt x="897722" y="2315707"/>
                    <a:pt x="897560" y="2316451"/>
                  </a:cubicBezTo>
                  <a:cubicBezTo>
                    <a:pt x="897399" y="2316548"/>
                    <a:pt x="897172" y="2316613"/>
                    <a:pt x="896978" y="2316710"/>
                  </a:cubicBezTo>
                  <a:cubicBezTo>
                    <a:pt x="896752" y="2316289"/>
                    <a:pt x="896978" y="2315125"/>
                    <a:pt x="896331" y="2315222"/>
                  </a:cubicBezTo>
                  <a:cubicBezTo>
                    <a:pt x="895911" y="2315707"/>
                    <a:pt x="895652" y="2316613"/>
                    <a:pt x="895102" y="2316710"/>
                  </a:cubicBezTo>
                  <a:cubicBezTo>
                    <a:pt x="894423" y="2316774"/>
                    <a:pt x="894165" y="2316548"/>
                    <a:pt x="894326" y="2315222"/>
                  </a:cubicBezTo>
                  <a:cubicBezTo>
                    <a:pt x="894423" y="2315060"/>
                    <a:pt x="894423" y="2314866"/>
                    <a:pt x="894520" y="2314381"/>
                  </a:cubicBezTo>
                  <a:cubicBezTo>
                    <a:pt x="894100" y="2314963"/>
                    <a:pt x="893906" y="2316030"/>
                    <a:pt x="893518" y="2315804"/>
                  </a:cubicBezTo>
                  <a:cubicBezTo>
                    <a:pt x="893194" y="2315610"/>
                    <a:pt x="892774" y="2315707"/>
                    <a:pt x="892353" y="2315869"/>
                  </a:cubicBezTo>
                  <a:cubicBezTo>
                    <a:pt x="892095" y="2315966"/>
                    <a:pt x="892192" y="2315060"/>
                    <a:pt x="891771" y="2315610"/>
                  </a:cubicBezTo>
                  <a:cubicBezTo>
                    <a:pt x="891513" y="2315869"/>
                    <a:pt x="891286" y="2316030"/>
                    <a:pt x="891027" y="2316225"/>
                  </a:cubicBezTo>
                  <a:cubicBezTo>
                    <a:pt x="890866" y="2316289"/>
                    <a:pt x="890769" y="2316289"/>
                    <a:pt x="890607" y="2316354"/>
                  </a:cubicBezTo>
                  <a:cubicBezTo>
                    <a:pt x="890607" y="2315966"/>
                    <a:pt x="890542" y="2315545"/>
                    <a:pt x="890542" y="2315125"/>
                  </a:cubicBezTo>
                  <a:cubicBezTo>
                    <a:pt x="890445" y="2315125"/>
                    <a:pt x="890381" y="2315125"/>
                    <a:pt x="890381" y="2315222"/>
                  </a:cubicBezTo>
                  <a:cubicBezTo>
                    <a:pt x="890122" y="2315384"/>
                    <a:pt x="889960" y="2315610"/>
                    <a:pt x="889701" y="2315545"/>
                  </a:cubicBezTo>
                  <a:cubicBezTo>
                    <a:pt x="888699" y="2315125"/>
                    <a:pt x="888634" y="2315125"/>
                    <a:pt x="887632" y="2315804"/>
                  </a:cubicBezTo>
                  <a:cubicBezTo>
                    <a:pt x="887535" y="2315448"/>
                    <a:pt x="887535" y="2315125"/>
                    <a:pt x="887470" y="2314640"/>
                  </a:cubicBezTo>
                  <a:cubicBezTo>
                    <a:pt x="887211" y="2314802"/>
                    <a:pt x="886985" y="2314963"/>
                    <a:pt x="886888" y="2315222"/>
                  </a:cubicBezTo>
                  <a:cubicBezTo>
                    <a:pt x="886726" y="2315545"/>
                    <a:pt x="886629" y="2315610"/>
                    <a:pt x="886467" y="2315545"/>
                  </a:cubicBezTo>
                  <a:cubicBezTo>
                    <a:pt x="886306" y="2315448"/>
                    <a:pt x="886047" y="2315384"/>
                    <a:pt x="885885" y="2315545"/>
                  </a:cubicBezTo>
                  <a:cubicBezTo>
                    <a:pt x="885303" y="2315869"/>
                    <a:pt x="884980" y="2315610"/>
                    <a:pt x="884559" y="2315384"/>
                  </a:cubicBezTo>
                  <a:cubicBezTo>
                    <a:pt x="884398" y="2315287"/>
                    <a:pt x="884236" y="2314866"/>
                    <a:pt x="883977" y="2314866"/>
                  </a:cubicBezTo>
                  <a:cubicBezTo>
                    <a:pt x="883751" y="2314866"/>
                    <a:pt x="883492" y="2314963"/>
                    <a:pt x="883395" y="2314543"/>
                  </a:cubicBezTo>
                  <a:cubicBezTo>
                    <a:pt x="883395" y="2314478"/>
                    <a:pt x="883330" y="2314381"/>
                    <a:pt x="883330" y="2314381"/>
                  </a:cubicBezTo>
                  <a:cubicBezTo>
                    <a:pt x="882683" y="2315384"/>
                    <a:pt x="882328" y="2314381"/>
                    <a:pt x="881746" y="2314640"/>
                  </a:cubicBezTo>
                  <a:cubicBezTo>
                    <a:pt x="881260" y="2314802"/>
                    <a:pt x="880775" y="2314219"/>
                    <a:pt x="880355" y="2313896"/>
                  </a:cubicBezTo>
                  <a:cubicBezTo>
                    <a:pt x="880355" y="2313637"/>
                    <a:pt x="880420" y="2313379"/>
                    <a:pt x="880420" y="2313152"/>
                  </a:cubicBezTo>
                  <a:cubicBezTo>
                    <a:pt x="879935" y="2313476"/>
                    <a:pt x="879773" y="2312893"/>
                    <a:pt x="879352" y="2312990"/>
                  </a:cubicBezTo>
                  <a:cubicBezTo>
                    <a:pt x="879255" y="2312990"/>
                    <a:pt x="879191" y="2313055"/>
                    <a:pt x="879094" y="2313152"/>
                  </a:cubicBezTo>
                  <a:cubicBezTo>
                    <a:pt x="879094" y="2312796"/>
                    <a:pt x="879029" y="2312473"/>
                    <a:pt x="878932" y="2312085"/>
                  </a:cubicBezTo>
                  <a:cubicBezTo>
                    <a:pt x="878867" y="2312150"/>
                    <a:pt x="878706" y="2312247"/>
                    <a:pt x="878544" y="2312247"/>
                  </a:cubicBezTo>
                  <a:cubicBezTo>
                    <a:pt x="878447" y="2312247"/>
                    <a:pt x="878350" y="2312085"/>
                    <a:pt x="878285" y="2311988"/>
                  </a:cubicBezTo>
                  <a:cubicBezTo>
                    <a:pt x="878350" y="2311826"/>
                    <a:pt x="878447" y="2311567"/>
                    <a:pt x="878609" y="2311470"/>
                  </a:cubicBezTo>
                  <a:cubicBezTo>
                    <a:pt x="878770" y="2311309"/>
                    <a:pt x="878867" y="2311309"/>
                    <a:pt x="879029" y="2311147"/>
                  </a:cubicBezTo>
                  <a:cubicBezTo>
                    <a:pt x="878867" y="2310403"/>
                    <a:pt x="878544" y="2310565"/>
                    <a:pt x="878188" y="2310921"/>
                  </a:cubicBezTo>
                  <a:cubicBezTo>
                    <a:pt x="877865" y="2311244"/>
                    <a:pt x="877606" y="2311567"/>
                    <a:pt x="877347" y="2311988"/>
                  </a:cubicBezTo>
                  <a:cubicBezTo>
                    <a:pt x="876959" y="2312635"/>
                    <a:pt x="876700" y="2312796"/>
                    <a:pt x="876474" y="2312247"/>
                  </a:cubicBezTo>
                  <a:cubicBezTo>
                    <a:pt x="876377" y="2312085"/>
                    <a:pt x="876054" y="2312150"/>
                    <a:pt x="875795" y="2312311"/>
                  </a:cubicBezTo>
                  <a:cubicBezTo>
                    <a:pt x="875116" y="2312635"/>
                    <a:pt x="875116" y="2312732"/>
                    <a:pt x="874889" y="2311470"/>
                  </a:cubicBezTo>
                  <a:lnTo>
                    <a:pt x="873984" y="2312570"/>
                  </a:lnTo>
                  <a:cubicBezTo>
                    <a:pt x="873887" y="2312150"/>
                    <a:pt x="873887" y="2311826"/>
                    <a:pt x="873887" y="2311826"/>
                  </a:cubicBezTo>
                  <a:cubicBezTo>
                    <a:pt x="873402" y="2311988"/>
                    <a:pt x="873143" y="2311244"/>
                    <a:pt x="872658" y="2311664"/>
                  </a:cubicBezTo>
                  <a:cubicBezTo>
                    <a:pt x="872237" y="2312085"/>
                    <a:pt x="872496" y="2310921"/>
                    <a:pt x="872140" y="2311244"/>
                  </a:cubicBezTo>
                  <a:cubicBezTo>
                    <a:pt x="871914" y="2311470"/>
                    <a:pt x="871752" y="2311470"/>
                    <a:pt x="871558" y="2311309"/>
                  </a:cubicBezTo>
                  <a:cubicBezTo>
                    <a:pt x="871073" y="2310921"/>
                    <a:pt x="870588" y="2310824"/>
                    <a:pt x="869844" y="2311406"/>
                  </a:cubicBezTo>
                  <a:cubicBezTo>
                    <a:pt x="869844" y="2310727"/>
                    <a:pt x="869844" y="2310241"/>
                    <a:pt x="869844" y="2309756"/>
                  </a:cubicBezTo>
                  <a:cubicBezTo>
                    <a:pt x="869682" y="2309821"/>
                    <a:pt x="869585" y="2309918"/>
                    <a:pt x="869488" y="2310015"/>
                  </a:cubicBezTo>
                  <a:cubicBezTo>
                    <a:pt x="869068" y="2310500"/>
                    <a:pt x="868906" y="2310500"/>
                    <a:pt x="868680" y="2310080"/>
                  </a:cubicBezTo>
                  <a:cubicBezTo>
                    <a:pt x="868195" y="2309239"/>
                    <a:pt x="867774" y="2309174"/>
                    <a:pt x="866675" y="2309498"/>
                  </a:cubicBezTo>
                  <a:lnTo>
                    <a:pt x="866448" y="2309336"/>
                  </a:lnTo>
                  <a:cubicBezTo>
                    <a:pt x="866448" y="2309077"/>
                    <a:pt x="866448" y="2308851"/>
                    <a:pt x="866351" y="2308657"/>
                  </a:cubicBezTo>
                  <a:cubicBezTo>
                    <a:pt x="866287" y="2308430"/>
                    <a:pt x="866125" y="2308333"/>
                    <a:pt x="865931" y="2308010"/>
                  </a:cubicBezTo>
                  <a:cubicBezTo>
                    <a:pt x="865866" y="2308333"/>
                    <a:pt x="865866" y="2308592"/>
                    <a:pt x="865769" y="2308851"/>
                  </a:cubicBezTo>
                  <a:lnTo>
                    <a:pt x="865769" y="2308915"/>
                  </a:lnTo>
                  <a:lnTo>
                    <a:pt x="864864" y="2308269"/>
                  </a:lnTo>
                  <a:cubicBezTo>
                    <a:pt x="865025" y="2307945"/>
                    <a:pt x="865284" y="2307687"/>
                    <a:pt x="865543" y="2307428"/>
                  </a:cubicBezTo>
                  <a:cubicBezTo>
                    <a:pt x="865446" y="2307104"/>
                    <a:pt x="865349" y="2306943"/>
                    <a:pt x="865122" y="2307428"/>
                  </a:cubicBezTo>
                  <a:cubicBezTo>
                    <a:pt x="864928" y="2307687"/>
                    <a:pt x="864767" y="2307945"/>
                    <a:pt x="864605" y="2308172"/>
                  </a:cubicBezTo>
                  <a:cubicBezTo>
                    <a:pt x="863473" y="2307525"/>
                    <a:pt x="862309" y="2307007"/>
                    <a:pt x="860983" y="2306846"/>
                  </a:cubicBezTo>
                  <a:cubicBezTo>
                    <a:pt x="859915" y="2306781"/>
                    <a:pt x="858719" y="2306943"/>
                    <a:pt x="857587" y="2307104"/>
                  </a:cubicBezTo>
                  <a:cubicBezTo>
                    <a:pt x="857328" y="2306846"/>
                    <a:pt x="857069" y="2306684"/>
                    <a:pt x="856746" y="2306587"/>
                  </a:cubicBezTo>
                  <a:lnTo>
                    <a:pt x="856843" y="2305940"/>
                  </a:lnTo>
                  <a:cubicBezTo>
                    <a:pt x="856584" y="2306037"/>
                    <a:pt x="856261" y="2306199"/>
                    <a:pt x="855938" y="2306264"/>
                  </a:cubicBezTo>
                  <a:lnTo>
                    <a:pt x="855097" y="2306037"/>
                  </a:lnTo>
                  <a:lnTo>
                    <a:pt x="855420" y="2305035"/>
                  </a:lnTo>
                  <a:lnTo>
                    <a:pt x="855355" y="2304938"/>
                  </a:lnTo>
                  <a:cubicBezTo>
                    <a:pt x="855258" y="2305261"/>
                    <a:pt x="855097" y="2305617"/>
                    <a:pt x="855000" y="2305940"/>
                  </a:cubicBezTo>
                  <a:lnTo>
                    <a:pt x="850440" y="2304194"/>
                  </a:lnTo>
                  <a:cubicBezTo>
                    <a:pt x="850440" y="2304032"/>
                    <a:pt x="850440" y="2303967"/>
                    <a:pt x="850440" y="2303709"/>
                  </a:cubicBezTo>
                  <a:lnTo>
                    <a:pt x="850213" y="2304129"/>
                  </a:lnTo>
                  <a:lnTo>
                    <a:pt x="848046" y="2303288"/>
                  </a:lnTo>
                  <a:lnTo>
                    <a:pt x="848046" y="2303191"/>
                  </a:lnTo>
                  <a:lnTo>
                    <a:pt x="847982" y="2303191"/>
                  </a:lnTo>
                  <a:lnTo>
                    <a:pt x="845912" y="2302447"/>
                  </a:lnTo>
                  <a:lnTo>
                    <a:pt x="845912" y="2302221"/>
                  </a:lnTo>
                  <a:cubicBezTo>
                    <a:pt x="845815" y="2301962"/>
                    <a:pt x="845653" y="2302221"/>
                    <a:pt x="845491" y="2302286"/>
                  </a:cubicBezTo>
                  <a:lnTo>
                    <a:pt x="845330" y="2302221"/>
                  </a:lnTo>
                  <a:cubicBezTo>
                    <a:pt x="845330" y="2302124"/>
                    <a:pt x="845233" y="2302124"/>
                    <a:pt x="845233" y="2302059"/>
                  </a:cubicBezTo>
                  <a:cubicBezTo>
                    <a:pt x="845233" y="2301962"/>
                    <a:pt x="845168" y="2301897"/>
                    <a:pt x="845071" y="2301897"/>
                  </a:cubicBezTo>
                  <a:lnTo>
                    <a:pt x="844748" y="2301962"/>
                  </a:lnTo>
                  <a:cubicBezTo>
                    <a:pt x="842516" y="2301121"/>
                    <a:pt x="840349" y="2300151"/>
                    <a:pt x="838215" y="2299149"/>
                  </a:cubicBezTo>
                  <a:lnTo>
                    <a:pt x="838118" y="2298987"/>
                  </a:lnTo>
                  <a:cubicBezTo>
                    <a:pt x="838118" y="2298146"/>
                    <a:pt x="837859" y="2298243"/>
                    <a:pt x="837374" y="2298728"/>
                  </a:cubicBezTo>
                  <a:lnTo>
                    <a:pt x="836145" y="2298146"/>
                  </a:lnTo>
                  <a:lnTo>
                    <a:pt x="836371" y="2297596"/>
                  </a:lnTo>
                  <a:cubicBezTo>
                    <a:pt x="836145" y="2297661"/>
                    <a:pt x="835789" y="2297823"/>
                    <a:pt x="835627" y="2297920"/>
                  </a:cubicBezTo>
                  <a:lnTo>
                    <a:pt x="833816" y="2297014"/>
                  </a:lnTo>
                  <a:cubicBezTo>
                    <a:pt x="833558" y="2296755"/>
                    <a:pt x="833331" y="2296594"/>
                    <a:pt x="833008" y="2296594"/>
                  </a:cubicBezTo>
                  <a:lnTo>
                    <a:pt x="832167" y="2296173"/>
                  </a:lnTo>
                  <a:lnTo>
                    <a:pt x="832329" y="2295268"/>
                  </a:lnTo>
                  <a:cubicBezTo>
                    <a:pt x="832232" y="2295268"/>
                    <a:pt x="832232" y="2295171"/>
                    <a:pt x="832167" y="2295268"/>
                  </a:cubicBezTo>
                  <a:cubicBezTo>
                    <a:pt x="831585" y="2295688"/>
                    <a:pt x="831100" y="2295850"/>
                    <a:pt x="830744" y="2295429"/>
                  </a:cubicBezTo>
                  <a:cubicBezTo>
                    <a:pt x="830679" y="2295332"/>
                    <a:pt x="830679" y="2295106"/>
                    <a:pt x="830582" y="2294944"/>
                  </a:cubicBezTo>
                  <a:cubicBezTo>
                    <a:pt x="830518" y="2295009"/>
                    <a:pt x="830356" y="2295106"/>
                    <a:pt x="830162" y="2295171"/>
                  </a:cubicBezTo>
                  <a:lnTo>
                    <a:pt x="830000" y="2295106"/>
                  </a:lnTo>
                  <a:cubicBezTo>
                    <a:pt x="830000" y="2295009"/>
                    <a:pt x="829935" y="2294944"/>
                    <a:pt x="829838" y="2295009"/>
                  </a:cubicBezTo>
                  <a:lnTo>
                    <a:pt x="829580" y="2294847"/>
                  </a:lnTo>
                  <a:cubicBezTo>
                    <a:pt x="829580" y="2294265"/>
                    <a:pt x="829192" y="2294524"/>
                    <a:pt x="828933" y="2294524"/>
                  </a:cubicBezTo>
                  <a:lnTo>
                    <a:pt x="827866" y="2293942"/>
                  </a:lnTo>
                  <a:lnTo>
                    <a:pt x="828933" y="2291548"/>
                  </a:lnTo>
                  <a:lnTo>
                    <a:pt x="828933" y="2291451"/>
                  </a:lnTo>
                  <a:cubicBezTo>
                    <a:pt x="828868" y="2291548"/>
                    <a:pt x="828771" y="2291710"/>
                    <a:pt x="828674" y="2291775"/>
                  </a:cubicBezTo>
                  <a:cubicBezTo>
                    <a:pt x="828092" y="2292357"/>
                    <a:pt x="828027" y="2292357"/>
                    <a:pt x="827866" y="2291775"/>
                  </a:cubicBezTo>
                  <a:cubicBezTo>
                    <a:pt x="827607" y="2291031"/>
                    <a:pt x="827122" y="2290708"/>
                    <a:pt x="826443" y="2290966"/>
                  </a:cubicBezTo>
                  <a:cubicBezTo>
                    <a:pt x="826281" y="2290966"/>
                    <a:pt x="826119" y="2291387"/>
                    <a:pt x="825958" y="2291451"/>
                  </a:cubicBezTo>
                  <a:cubicBezTo>
                    <a:pt x="825796" y="2291548"/>
                    <a:pt x="825699" y="2291193"/>
                    <a:pt x="825602" y="2291387"/>
                  </a:cubicBezTo>
                  <a:cubicBezTo>
                    <a:pt x="825214" y="2291710"/>
                    <a:pt x="825440" y="2290384"/>
                    <a:pt x="824890" y="2291128"/>
                  </a:cubicBezTo>
                  <a:cubicBezTo>
                    <a:pt x="824793" y="2290611"/>
                    <a:pt x="824146" y="2291387"/>
                    <a:pt x="824211" y="2290611"/>
                  </a:cubicBezTo>
                  <a:cubicBezTo>
                    <a:pt x="823726" y="2290546"/>
                    <a:pt x="823144" y="2290449"/>
                    <a:pt x="822562" y="2290449"/>
                  </a:cubicBezTo>
                  <a:cubicBezTo>
                    <a:pt x="822303" y="2290449"/>
                    <a:pt x="822141" y="2290611"/>
                    <a:pt x="822238" y="2290125"/>
                  </a:cubicBezTo>
                  <a:cubicBezTo>
                    <a:pt x="822238" y="2289964"/>
                    <a:pt x="822141" y="2289802"/>
                    <a:pt x="822077" y="2289867"/>
                  </a:cubicBezTo>
                  <a:cubicBezTo>
                    <a:pt x="821397" y="2290287"/>
                    <a:pt x="821236" y="2289382"/>
                    <a:pt x="820654" y="2289317"/>
                  </a:cubicBezTo>
                  <a:cubicBezTo>
                    <a:pt x="820492" y="2289382"/>
                    <a:pt x="820395" y="2289479"/>
                    <a:pt x="820233" y="2289543"/>
                  </a:cubicBezTo>
                  <a:lnTo>
                    <a:pt x="818843" y="2288702"/>
                  </a:lnTo>
                  <a:cubicBezTo>
                    <a:pt x="818843" y="2288638"/>
                    <a:pt x="818907" y="2288541"/>
                    <a:pt x="818907" y="2288379"/>
                  </a:cubicBezTo>
                  <a:cubicBezTo>
                    <a:pt x="818843" y="2288217"/>
                    <a:pt x="818681" y="2288379"/>
                    <a:pt x="818519" y="2288541"/>
                  </a:cubicBezTo>
                  <a:cubicBezTo>
                    <a:pt x="813183" y="2285242"/>
                    <a:pt x="808235" y="2281523"/>
                    <a:pt x="803448" y="2277545"/>
                  </a:cubicBezTo>
                  <a:cubicBezTo>
                    <a:pt x="800861" y="2275378"/>
                    <a:pt x="798209" y="2273308"/>
                    <a:pt x="795816" y="2271012"/>
                  </a:cubicBezTo>
                  <a:cubicBezTo>
                    <a:pt x="795816" y="2270915"/>
                    <a:pt x="795880" y="2270915"/>
                    <a:pt x="795880" y="2270915"/>
                  </a:cubicBezTo>
                  <a:cubicBezTo>
                    <a:pt x="796075" y="2270333"/>
                    <a:pt x="796236" y="2269751"/>
                    <a:pt x="796236" y="2269265"/>
                  </a:cubicBezTo>
                  <a:cubicBezTo>
                    <a:pt x="796463" y="2269330"/>
                    <a:pt x="796818" y="2269104"/>
                    <a:pt x="797142" y="2268619"/>
                  </a:cubicBezTo>
                  <a:cubicBezTo>
                    <a:pt x="797627" y="2267778"/>
                    <a:pt x="797886" y="2267099"/>
                    <a:pt x="797789" y="2266290"/>
                  </a:cubicBezTo>
                  <a:cubicBezTo>
                    <a:pt x="797239" y="2266937"/>
                    <a:pt x="796721" y="2267519"/>
                    <a:pt x="796236" y="2268198"/>
                  </a:cubicBezTo>
                  <a:cubicBezTo>
                    <a:pt x="796236" y="2267519"/>
                    <a:pt x="796657" y="2266614"/>
                    <a:pt x="796139" y="2266452"/>
                  </a:cubicBezTo>
                  <a:cubicBezTo>
                    <a:pt x="796463" y="2265773"/>
                    <a:pt x="796560" y="2265126"/>
                    <a:pt x="796883" y="2264479"/>
                  </a:cubicBezTo>
                  <a:cubicBezTo>
                    <a:pt x="797627" y="2263476"/>
                    <a:pt x="798371" y="2262474"/>
                    <a:pt x="799050" y="2261568"/>
                  </a:cubicBezTo>
                  <a:lnTo>
                    <a:pt x="799050" y="2261730"/>
                  </a:lnTo>
                  <a:cubicBezTo>
                    <a:pt x="799212" y="2261633"/>
                    <a:pt x="799309" y="2261633"/>
                    <a:pt x="799373" y="2261471"/>
                  </a:cubicBezTo>
                  <a:cubicBezTo>
                    <a:pt x="799632" y="2261730"/>
                    <a:pt x="799794" y="2261892"/>
                    <a:pt x="800117" y="2261148"/>
                  </a:cubicBezTo>
                  <a:cubicBezTo>
                    <a:pt x="799858" y="2261245"/>
                    <a:pt x="799697" y="2261310"/>
                    <a:pt x="799373" y="2261471"/>
                  </a:cubicBezTo>
                  <a:cubicBezTo>
                    <a:pt x="799373" y="2261471"/>
                    <a:pt x="799309" y="2261471"/>
                    <a:pt x="799309" y="2261407"/>
                  </a:cubicBezTo>
                  <a:cubicBezTo>
                    <a:pt x="799535" y="2261148"/>
                    <a:pt x="799697" y="2260889"/>
                    <a:pt x="799955" y="2260663"/>
                  </a:cubicBezTo>
                  <a:cubicBezTo>
                    <a:pt x="800214" y="2260404"/>
                    <a:pt x="800441" y="2260081"/>
                    <a:pt x="800699" y="2259822"/>
                  </a:cubicBezTo>
                  <a:cubicBezTo>
                    <a:pt x="801120" y="2259984"/>
                    <a:pt x="801540" y="2260145"/>
                    <a:pt x="801928" y="2260339"/>
                  </a:cubicBezTo>
                  <a:lnTo>
                    <a:pt x="801928" y="2260663"/>
                  </a:lnTo>
                  <a:lnTo>
                    <a:pt x="802187" y="2260501"/>
                  </a:lnTo>
                  <a:lnTo>
                    <a:pt x="802510" y="2260663"/>
                  </a:lnTo>
                  <a:cubicBezTo>
                    <a:pt x="802446" y="2261051"/>
                    <a:pt x="802446" y="2261245"/>
                    <a:pt x="802446" y="2261407"/>
                  </a:cubicBezTo>
                  <a:cubicBezTo>
                    <a:pt x="802446" y="2261633"/>
                    <a:pt x="802607" y="2261730"/>
                    <a:pt x="802931" y="2261407"/>
                  </a:cubicBezTo>
                  <a:cubicBezTo>
                    <a:pt x="803028" y="2261310"/>
                    <a:pt x="803028" y="2261407"/>
                    <a:pt x="803092" y="2261310"/>
                  </a:cubicBezTo>
                  <a:cubicBezTo>
                    <a:pt x="803092" y="2261795"/>
                    <a:pt x="803092" y="2262215"/>
                    <a:pt x="803092" y="2262733"/>
                  </a:cubicBezTo>
                  <a:cubicBezTo>
                    <a:pt x="803254" y="2262636"/>
                    <a:pt x="803610" y="2262571"/>
                    <a:pt x="803772" y="2262571"/>
                  </a:cubicBezTo>
                  <a:cubicBezTo>
                    <a:pt x="803998" y="2262571"/>
                    <a:pt x="803998" y="2262959"/>
                    <a:pt x="803998" y="2263379"/>
                  </a:cubicBezTo>
                  <a:cubicBezTo>
                    <a:pt x="803998" y="2263476"/>
                    <a:pt x="803998" y="2263638"/>
                    <a:pt x="803998" y="2263703"/>
                  </a:cubicBezTo>
                  <a:cubicBezTo>
                    <a:pt x="803675" y="2264059"/>
                    <a:pt x="803351" y="2264382"/>
                    <a:pt x="803448" y="2264964"/>
                  </a:cubicBezTo>
                  <a:cubicBezTo>
                    <a:pt x="803772" y="2264867"/>
                    <a:pt x="804095" y="2264705"/>
                    <a:pt x="804515" y="2264544"/>
                  </a:cubicBezTo>
                  <a:cubicBezTo>
                    <a:pt x="804580" y="2264479"/>
                    <a:pt x="804742" y="2264123"/>
                    <a:pt x="805001" y="2263703"/>
                  </a:cubicBezTo>
                  <a:cubicBezTo>
                    <a:pt x="804839" y="2264705"/>
                    <a:pt x="806003" y="2264479"/>
                    <a:pt x="804580" y="2266452"/>
                  </a:cubicBezTo>
                  <a:cubicBezTo>
                    <a:pt x="805098" y="2266031"/>
                    <a:pt x="805324" y="2265773"/>
                    <a:pt x="805518" y="2265611"/>
                  </a:cubicBezTo>
                  <a:cubicBezTo>
                    <a:pt x="805744" y="2265449"/>
                    <a:pt x="806003" y="2265546"/>
                    <a:pt x="806165" y="2265449"/>
                  </a:cubicBezTo>
                  <a:cubicBezTo>
                    <a:pt x="806068" y="2266128"/>
                    <a:pt x="805906" y="2266775"/>
                    <a:pt x="805841" y="2267616"/>
                  </a:cubicBezTo>
                  <a:cubicBezTo>
                    <a:pt x="806230" y="2267196"/>
                    <a:pt x="806585" y="2267099"/>
                    <a:pt x="806650" y="2266872"/>
                  </a:cubicBezTo>
                  <a:cubicBezTo>
                    <a:pt x="807006" y="2266290"/>
                    <a:pt x="807232" y="2265967"/>
                    <a:pt x="807588" y="2265773"/>
                  </a:cubicBezTo>
                  <a:lnTo>
                    <a:pt x="807911" y="2265934"/>
                  </a:lnTo>
                  <a:lnTo>
                    <a:pt x="807394" y="2267778"/>
                  </a:lnTo>
                  <a:cubicBezTo>
                    <a:pt x="807653" y="2267196"/>
                    <a:pt x="808170" y="2266614"/>
                    <a:pt x="808396" y="2266031"/>
                  </a:cubicBezTo>
                  <a:cubicBezTo>
                    <a:pt x="808720" y="2266128"/>
                    <a:pt x="809140" y="2266128"/>
                    <a:pt x="809658" y="2266031"/>
                  </a:cubicBezTo>
                  <a:cubicBezTo>
                    <a:pt x="809722" y="2266290"/>
                    <a:pt x="809884" y="2266355"/>
                    <a:pt x="810240" y="2266128"/>
                  </a:cubicBezTo>
                  <a:cubicBezTo>
                    <a:pt x="810305" y="2266031"/>
                    <a:pt x="810402" y="2266031"/>
                    <a:pt x="810466" y="2265967"/>
                  </a:cubicBezTo>
                  <a:cubicBezTo>
                    <a:pt x="811630" y="2266711"/>
                    <a:pt x="812859" y="2267357"/>
                    <a:pt x="814024" y="2268037"/>
                  </a:cubicBezTo>
                  <a:cubicBezTo>
                    <a:pt x="814024" y="2268101"/>
                    <a:pt x="814024" y="2268263"/>
                    <a:pt x="814024" y="2268360"/>
                  </a:cubicBezTo>
                  <a:cubicBezTo>
                    <a:pt x="814121" y="2268263"/>
                    <a:pt x="814185" y="2268198"/>
                    <a:pt x="814282" y="2268101"/>
                  </a:cubicBezTo>
                  <a:lnTo>
                    <a:pt x="815673" y="2268845"/>
                  </a:lnTo>
                  <a:cubicBezTo>
                    <a:pt x="816029" y="2269104"/>
                    <a:pt x="816449" y="2269427"/>
                    <a:pt x="816773" y="2269686"/>
                  </a:cubicBezTo>
                  <a:lnTo>
                    <a:pt x="816773" y="2269751"/>
                  </a:lnTo>
                  <a:cubicBezTo>
                    <a:pt x="816773" y="2269848"/>
                    <a:pt x="816837" y="2269912"/>
                    <a:pt x="816934" y="2270009"/>
                  </a:cubicBezTo>
                  <a:lnTo>
                    <a:pt x="816999" y="2269848"/>
                  </a:lnTo>
                  <a:cubicBezTo>
                    <a:pt x="818163" y="2270688"/>
                    <a:pt x="819392" y="2271238"/>
                    <a:pt x="820654" y="2271756"/>
                  </a:cubicBezTo>
                  <a:cubicBezTo>
                    <a:pt x="822659" y="2272985"/>
                    <a:pt x="824535" y="2274311"/>
                    <a:pt x="826443" y="2275798"/>
                  </a:cubicBezTo>
                  <a:cubicBezTo>
                    <a:pt x="826798" y="2276898"/>
                    <a:pt x="827348" y="2277609"/>
                    <a:pt x="828286" y="2278030"/>
                  </a:cubicBezTo>
                  <a:cubicBezTo>
                    <a:pt x="830582" y="2279129"/>
                    <a:pt x="832814" y="2280261"/>
                    <a:pt x="835078" y="2281264"/>
                  </a:cubicBezTo>
                  <a:cubicBezTo>
                    <a:pt x="835466" y="2280779"/>
                    <a:pt x="835466" y="2280100"/>
                    <a:pt x="837309" y="2280520"/>
                  </a:cubicBezTo>
                  <a:cubicBezTo>
                    <a:pt x="836727" y="2280197"/>
                    <a:pt x="836371" y="2280100"/>
                    <a:pt x="836210" y="2279873"/>
                  </a:cubicBezTo>
                  <a:cubicBezTo>
                    <a:pt x="835951" y="2279615"/>
                    <a:pt x="835951" y="2279356"/>
                    <a:pt x="835789" y="2279194"/>
                  </a:cubicBezTo>
                  <a:cubicBezTo>
                    <a:pt x="836468" y="2278968"/>
                    <a:pt x="837147" y="2278709"/>
                    <a:pt x="837859" y="2278450"/>
                  </a:cubicBezTo>
                  <a:cubicBezTo>
                    <a:pt x="837374" y="2278127"/>
                    <a:pt x="837147" y="2277868"/>
                    <a:pt x="836889" y="2277868"/>
                  </a:cubicBezTo>
                  <a:cubicBezTo>
                    <a:pt x="836210" y="2277868"/>
                    <a:pt x="835789" y="2277609"/>
                    <a:pt x="835466" y="2277383"/>
                  </a:cubicBezTo>
                  <a:lnTo>
                    <a:pt x="835466" y="2276963"/>
                  </a:lnTo>
                  <a:lnTo>
                    <a:pt x="837374" y="2276542"/>
                  </a:lnTo>
                  <a:cubicBezTo>
                    <a:pt x="837050" y="2276057"/>
                    <a:pt x="836307" y="2275798"/>
                    <a:pt x="835627" y="2275798"/>
                  </a:cubicBezTo>
                  <a:close/>
                  <a:moveTo>
                    <a:pt x="172218" y="1980914"/>
                  </a:moveTo>
                  <a:cubicBezTo>
                    <a:pt x="172315" y="1981981"/>
                    <a:pt x="172380" y="1982401"/>
                    <a:pt x="173124" y="1981884"/>
                  </a:cubicBezTo>
                  <a:cubicBezTo>
                    <a:pt x="172865" y="1981561"/>
                    <a:pt x="172639" y="1981302"/>
                    <a:pt x="172218" y="1980914"/>
                  </a:cubicBezTo>
                  <a:close/>
                  <a:moveTo>
                    <a:pt x="185704" y="2042588"/>
                  </a:moveTo>
                  <a:cubicBezTo>
                    <a:pt x="186222" y="2042588"/>
                    <a:pt x="186707" y="2042491"/>
                    <a:pt x="187451" y="2042491"/>
                  </a:cubicBezTo>
                  <a:cubicBezTo>
                    <a:pt x="186060" y="2041327"/>
                    <a:pt x="185801" y="2041424"/>
                    <a:pt x="185704" y="2042588"/>
                  </a:cubicBezTo>
                  <a:close/>
                  <a:moveTo>
                    <a:pt x="238776" y="2244686"/>
                  </a:moveTo>
                  <a:cubicBezTo>
                    <a:pt x="239196" y="2244751"/>
                    <a:pt x="239681" y="2244913"/>
                    <a:pt x="240102" y="2244848"/>
                  </a:cubicBezTo>
                  <a:cubicBezTo>
                    <a:pt x="240684" y="2244751"/>
                    <a:pt x="240522" y="2244331"/>
                    <a:pt x="240102" y="2243943"/>
                  </a:cubicBezTo>
                  <a:lnTo>
                    <a:pt x="238873" y="2244266"/>
                  </a:lnTo>
                  <a:close/>
                  <a:moveTo>
                    <a:pt x="162613" y="1925837"/>
                  </a:moveTo>
                  <a:cubicBezTo>
                    <a:pt x="162775" y="1925190"/>
                    <a:pt x="162775" y="1924511"/>
                    <a:pt x="162613" y="1923864"/>
                  </a:cubicBezTo>
                  <a:cubicBezTo>
                    <a:pt x="162451" y="1922862"/>
                    <a:pt x="162516" y="1922441"/>
                    <a:pt x="163292" y="1922377"/>
                  </a:cubicBezTo>
                  <a:cubicBezTo>
                    <a:pt x="163615" y="1922280"/>
                    <a:pt x="163939" y="1922441"/>
                    <a:pt x="164359" y="1922441"/>
                  </a:cubicBezTo>
                  <a:cubicBezTo>
                    <a:pt x="164424" y="1922021"/>
                    <a:pt x="164521" y="1921536"/>
                    <a:pt x="164586" y="1921051"/>
                  </a:cubicBezTo>
                  <a:cubicBezTo>
                    <a:pt x="164941" y="1921051"/>
                    <a:pt x="165362" y="1920954"/>
                    <a:pt x="166009" y="1920889"/>
                  </a:cubicBezTo>
                  <a:cubicBezTo>
                    <a:pt x="165685" y="1920469"/>
                    <a:pt x="165524" y="1919951"/>
                    <a:pt x="165265" y="1919951"/>
                  </a:cubicBezTo>
                  <a:cubicBezTo>
                    <a:pt x="164101" y="1919951"/>
                    <a:pt x="164101" y="1919789"/>
                    <a:pt x="163777" y="1918722"/>
                  </a:cubicBezTo>
                  <a:cubicBezTo>
                    <a:pt x="163518" y="1918043"/>
                    <a:pt x="164036" y="1917235"/>
                    <a:pt x="163357" y="1916555"/>
                  </a:cubicBezTo>
                  <a:cubicBezTo>
                    <a:pt x="163098" y="1916232"/>
                    <a:pt x="163292" y="1915165"/>
                    <a:pt x="163357" y="1914421"/>
                  </a:cubicBezTo>
                  <a:cubicBezTo>
                    <a:pt x="163454" y="1913257"/>
                    <a:pt x="163518" y="1912092"/>
                    <a:pt x="163292" y="1910863"/>
                  </a:cubicBezTo>
                  <a:lnTo>
                    <a:pt x="163195" y="1910766"/>
                  </a:lnTo>
                  <a:lnTo>
                    <a:pt x="163292" y="1910702"/>
                  </a:lnTo>
                  <a:cubicBezTo>
                    <a:pt x="163195" y="1910281"/>
                    <a:pt x="163033" y="1909861"/>
                    <a:pt x="162872" y="1909440"/>
                  </a:cubicBezTo>
                  <a:cubicBezTo>
                    <a:pt x="163195" y="1909602"/>
                    <a:pt x="163454" y="1909602"/>
                    <a:pt x="163615" y="1909764"/>
                  </a:cubicBezTo>
                  <a:cubicBezTo>
                    <a:pt x="163874" y="1909958"/>
                    <a:pt x="164036" y="1910120"/>
                    <a:pt x="164198" y="1910281"/>
                  </a:cubicBezTo>
                  <a:cubicBezTo>
                    <a:pt x="164683" y="1909602"/>
                    <a:pt x="164521" y="1909020"/>
                    <a:pt x="164262" y="1908373"/>
                  </a:cubicBezTo>
                  <a:cubicBezTo>
                    <a:pt x="164101" y="1908050"/>
                    <a:pt x="163615" y="1907306"/>
                    <a:pt x="164262" y="1906788"/>
                  </a:cubicBezTo>
                  <a:cubicBezTo>
                    <a:pt x="164198" y="1906562"/>
                    <a:pt x="164101" y="1906303"/>
                    <a:pt x="163939" y="1906045"/>
                  </a:cubicBezTo>
                  <a:cubicBezTo>
                    <a:pt x="163357" y="1905074"/>
                    <a:pt x="162775" y="1904136"/>
                    <a:pt x="162872" y="1902649"/>
                  </a:cubicBezTo>
                  <a:cubicBezTo>
                    <a:pt x="163098" y="1900353"/>
                    <a:pt x="162872" y="1897862"/>
                    <a:pt x="163292" y="1895534"/>
                  </a:cubicBezTo>
                  <a:cubicBezTo>
                    <a:pt x="163615" y="1893626"/>
                    <a:pt x="163518" y="1893561"/>
                    <a:pt x="164521" y="1892300"/>
                  </a:cubicBezTo>
                  <a:cubicBezTo>
                    <a:pt x="164198" y="1891912"/>
                    <a:pt x="163680" y="1891556"/>
                    <a:pt x="163518" y="1891071"/>
                  </a:cubicBezTo>
                  <a:cubicBezTo>
                    <a:pt x="163357" y="1890586"/>
                    <a:pt x="163615" y="1889906"/>
                    <a:pt x="163615" y="1889324"/>
                  </a:cubicBezTo>
                  <a:cubicBezTo>
                    <a:pt x="163615" y="1888677"/>
                    <a:pt x="163874" y="1888095"/>
                    <a:pt x="163518" y="1887416"/>
                  </a:cubicBezTo>
                  <a:cubicBezTo>
                    <a:pt x="163357" y="1887093"/>
                    <a:pt x="164036" y="1886252"/>
                    <a:pt x="163874" y="1885864"/>
                  </a:cubicBezTo>
                  <a:cubicBezTo>
                    <a:pt x="163680" y="1885185"/>
                    <a:pt x="163777" y="1884700"/>
                    <a:pt x="163874" y="1884182"/>
                  </a:cubicBezTo>
                  <a:cubicBezTo>
                    <a:pt x="163939" y="1882791"/>
                    <a:pt x="164359" y="1881368"/>
                    <a:pt x="164521" y="1879978"/>
                  </a:cubicBezTo>
                  <a:cubicBezTo>
                    <a:pt x="164586" y="1879137"/>
                    <a:pt x="164941" y="1878490"/>
                    <a:pt x="164683" y="1877585"/>
                  </a:cubicBezTo>
                  <a:cubicBezTo>
                    <a:pt x="164586" y="1877229"/>
                    <a:pt x="165265" y="1876485"/>
                    <a:pt x="164844" y="1875741"/>
                  </a:cubicBezTo>
                  <a:cubicBezTo>
                    <a:pt x="164683" y="1875515"/>
                    <a:pt x="164844" y="1874771"/>
                    <a:pt x="165006" y="1874577"/>
                  </a:cubicBezTo>
                  <a:cubicBezTo>
                    <a:pt x="166009" y="1873445"/>
                    <a:pt x="165685" y="1872281"/>
                    <a:pt x="165362" y="1871019"/>
                  </a:cubicBezTo>
                  <a:cubicBezTo>
                    <a:pt x="165265" y="1870793"/>
                    <a:pt x="165265" y="1870373"/>
                    <a:pt x="165362" y="1870373"/>
                  </a:cubicBezTo>
                  <a:cubicBezTo>
                    <a:pt x="166591" y="1869532"/>
                    <a:pt x="165750" y="1868206"/>
                    <a:pt x="165685" y="1867300"/>
                  </a:cubicBezTo>
                  <a:cubicBezTo>
                    <a:pt x="165685" y="1866492"/>
                    <a:pt x="165588" y="1865554"/>
                    <a:pt x="165847" y="1864907"/>
                  </a:cubicBezTo>
                  <a:cubicBezTo>
                    <a:pt x="166106" y="1864325"/>
                    <a:pt x="166267" y="1864066"/>
                    <a:pt x="166009" y="1863581"/>
                  </a:cubicBezTo>
                  <a:cubicBezTo>
                    <a:pt x="165847" y="1863322"/>
                    <a:pt x="165847" y="1862740"/>
                    <a:pt x="166009" y="1862417"/>
                  </a:cubicBezTo>
                  <a:cubicBezTo>
                    <a:pt x="166591" y="1860347"/>
                    <a:pt x="165944" y="1858277"/>
                    <a:pt x="166494" y="1856207"/>
                  </a:cubicBezTo>
                  <a:cubicBezTo>
                    <a:pt x="165685" y="1854720"/>
                    <a:pt x="166429" y="1853232"/>
                    <a:pt x="166656" y="1851744"/>
                  </a:cubicBezTo>
                  <a:cubicBezTo>
                    <a:pt x="166656" y="1851485"/>
                    <a:pt x="166656" y="1851259"/>
                    <a:pt x="166591" y="1851065"/>
                  </a:cubicBezTo>
                  <a:cubicBezTo>
                    <a:pt x="166332" y="1850742"/>
                    <a:pt x="166267" y="1850321"/>
                    <a:pt x="166332" y="1849933"/>
                  </a:cubicBezTo>
                  <a:lnTo>
                    <a:pt x="165588" y="1849836"/>
                  </a:lnTo>
                  <a:lnTo>
                    <a:pt x="165750" y="1848769"/>
                  </a:lnTo>
                  <a:cubicBezTo>
                    <a:pt x="166009" y="1848607"/>
                    <a:pt x="166267" y="1848445"/>
                    <a:pt x="166494" y="1848251"/>
                  </a:cubicBezTo>
                  <a:cubicBezTo>
                    <a:pt x="166494" y="1847928"/>
                    <a:pt x="166494" y="1847507"/>
                    <a:pt x="166429" y="1847119"/>
                  </a:cubicBezTo>
                  <a:cubicBezTo>
                    <a:pt x="166914" y="1846925"/>
                    <a:pt x="166429" y="1846182"/>
                    <a:pt x="167011" y="1845955"/>
                  </a:cubicBezTo>
                  <a:cubicBezTo>
                    <a:pt x="166591" y="1845276"/>
                    <a:pt x="166494" y="1845050"/>
                    <a:pt x="166332" y="1844694"/>
                  </a:cubicBezTo>
                  <a:lnTo>
                    <a:pt x="166753" y="1842624"/>
                  </a:lnTo>
                  <a:cubicBezTo>
                    <a:pt x="167335" y="1842721"/>
                    <a:pt x="168079" y="1842883"/>
                    <a:pt x="168984" y="1843044"/>
                  </a:cubicBezTo>
                  <a:lnTo>
                    <a:pt x="169081" y="1842980"/>
                  </a:lnTo>
                  <a:cubicBezTo>
                    <a:pt x="168661" y="1842236"/>
                    <a:pt x="168499" y="1841233"/>
                    <a:pt x="167755" y="1840651"/>
                  </a:cubicBezTo>
                  <a:cubicBezTo>
                    <a:pt x="167593" y="1840490"/>
                    <a:pt x="167593" y="1840069"/>
                    <a:pt x="167496" y="1839810"/>
                  </a:cubicBezTo>
                  <a:cubicBezTo>
                    <a:pt x="167335" y="1839164"/>
                    <a:pt x="168499" y="1839002"/>
                    <a:pt x="168014" y="1838096"/>
                  </a:cubicBezTo>
                  <a:cubicBezTo>
                    <a:pt x="167820" y="1837838"/>
                    <a:pt x="167820" y="1837514"/>
                    <a:pt x="167820" y="1837158"/>
                  </a:cubicBezTo>
                  <a:lnTo>
                    <a:pt x="168240" y="1835186"/>
                  </a:lnTo>
                  <a:cubicBezTo>
                    <a:pt x="168499" y="1834765"/>
                    <a:pt x="168822" y="1834183"/>
                    <a:pt x="168725" y="1833957"/>
                  </a:cubicBezTo>
                  <a:cubicBezTo>
                    <a:pt x="168661" y="1833601"/>
                    <a:pt x="168661" y="1833375"/>
                    <a:pt x="168661" y="1833180"/>
                  </a:cubicBezTo>
                  <a:lnTo>
                    <a:pt x="168661" y="1833116"/>
                  </a:lnTo>
                  <a:cubicBezTo>
                    <a:pt x="168822" y="1832437"/>
                    <a:pt x="169502" y="1832210"/>
                    <a:pt x="169728" y="1831628"/>
                  </a:cubicBezTo>
                  <a:cubicBezTo>
                    <a:pt x="169307" y="1829882"/>
                    <a:pt x="169566" y="1828297"/>
                    <a:pt x="170730" y="1826906"/>
                  </a:cubicBezTo>
                  <a:lnTo>
                    <a:pt x="170310" y="1825839"/>
                  </a:lnTo>
                  <a:cubicBezTo>
                    <a:pt x="171313" y="1825419"/>
                    <a:pt x="170989" y="1824513"/>
                    <a:pt x="171054" y="1823769"/>
                  </a:cubicBezTo>
                  <a:cubicBezTo>
                    <a:pt x="171151" y="1823025"/>
                    <a:pt x="171895" y="1822088"/>
                    <a:pt x="171733" y="1821538"/>
                  </a:cubicBezTo>
                  <a:cubicBezTo>
                    <a:pt x="171571" y="1820600"/>
                    <a:pt x="172703" y="1820212"/>
                    <a:pt x="172153" y="1819468"/>
                  </a:cubicBezTo>
                  <a:cubicBezTo>
                    <a:pt x="172639" y="1819274"/>
                    <a:pt x="173059" y="1819112"/>
                    <a:pt x="173641" y="1818950"/>
                  </a:cubicBezTo>
                  <a:cubicBezTo>
                    <a:pt x="173221" y="1818465"/>
                    <a:pt x="172800" y="1818045"/>
                    <a:pt x="172380" y="1817463"/>
                  </a:cubicBezTo>
                  <a:lnTo>
                    <a:pt x="172477" y="1817139"/>
                  </a:lnTo>
                  <a:cubicBezTo>
                    <a:pt x="172703" y="1816557"/>
                    <a:pt x="172703" y="1815716"/>
                    <a:pt x="173447" y="1815328"/>
                  </a:cubicBezTo>
                  <a:cubicBezTo>
                    <a:pt x="173641" y="1815134"/>
                    <a:pt x="173447" y="1814326"/>
                    <a:pt x="173706" y="1813905"/>
                  </a:cubicBezTo>
                  <a:cubicBezTo>
                    <a:pt x="173965" y="1813485"/>
                    <a:pt x="173803" y="1813258"/>
                    <a:pt x="173641" y="1813064"/>
                  </a:cubicBezTo>
                  <a:lnTo>
                    <a:pt x="173965" y="1811738"/>
                  </a:lnTo>
                  <a:lnTo>
                    <a:pt x="174708" y="1810930"/>
                  </a:lnTo>
                  <a:lnTo>
                    <a:pt x="174547" y="1809604"/>
                  </a:lnTo>
                  <a:lnTo>
                    <a:pt x="175032" y="1807858"/>
                  </a:lnTo>
                  <a:lnTo>
                    <a:pt x="175614" y="1807372"/>
                  </a:lnTo>
                  <a:cubicBezTo>
                    <a:pt x="175452" y="1807211"/>
                    <a:pt x="175452" y="1807049"/>
                    <a:pt x="175355" y="1806855"/>
                  </a:cubicBezTo>
                  <a:cubicBezTo>
                    <a:pt x="176455" y="1803233"/>
                    <a:pt x="177684" y="1799675"/>
                    <a:pt x="179010" y="1796118"/>
                  </a:cubicBezTo>
                  <a:cubicBezTo>
                    <a:pt x="179268" y="1795859"/>
                    <a:pt x="179592" y="1795697"/>
                    <a:pt x="180077" y="1795374"/>
                  </a:cubicBezTo>
                  <a:cubicBezTo>
                    <a:pt x="180012" y="1794953"/>
                    <a:pt x="179851" y="1794533"/>
                    <a:pt x="179657" y="1794113"/>
                  </a:cubicBezTo>
                  <a:lnTo>
                    <a:pt x="181338" y="1789908"/>
                  </a:lnTo>
                  <a:cubicBezTo>
                    <a:pt x="181726" y="1789714"/>
                    <a:pt x="182309" y="1789650"/>
                    <a:pt x="182826" y="1789488"/>
                  </a:cubicBezTo>
                  <a:cubicBezTo>
                    <a:pt x="182729" y="1788906"/>
                    <a:pt x="182244" y="1788970"/>
                    <a:pt x="181726" y="1788970"/>
                  </a:cubicBezTo>
                  <a:lnTo>
                    <a:pt x="182406" y="1787418"/>
                  </a:lnTo>
                  <a:lnTo>
                    <a:pt x="182567" y="1787321"/>
                  </a:lnTo>
                  <a:lnTo>
                    <a:pt x="182503" y="1787159"/>
                  </a:lnTo>
                  <a:lnTo>
                    <a:pt x="185122" y="1781370"/>
                  </a:lnTo>
                  <a:lnTo>
                    <a:pt x="186222" y="1779203"/>
                  </a:lnTo>
                  <a:lnTo>
                    <a:pt x="186545" y="1778718"/>
                  </a:lnTo>
                  <a:cubicBezTo>
                    <a:pt x="187127" y="1779203"/>
                    <a:pt x="187548" y="1779462"/>
                    <a:pt x="187774" y="1778460"/>
                  </a:cubicBezTo>
                  <a:cubicBezTo>
                    <a:pt x="187354" y="1778460"/>
                    <a:pt x="187030" y="1778557"/>
                    <a:pt x="186545" y="1778718"/>
                  </a:cubicBezTo>
                  <a:cubicBezTo>
                    <a:pt x="186545" y="1778718"/>
                    <a:pt x="186545" y="1778718"/>
                    <a:pt x="186448" y="1778718"/>
                  </a:cubicBezTo>
                  <a:lnTo>
                    <a:pt x="187451" y="1776810"/>
                  </a:lnTo>
                  <a:lnTo>
                    <a:pt x="187612" y="1776746"/>
                  </a:lnTo>
                  <a:cubicBezTo>
                    <a:pt x="187612" y="1776649"/>
                    <a:pt x="187612" y="1776649"/>
                    <a:pt x="187612" y="1776552"/>
                  </a:cubicBezTo>
                  <a:cubicBezTo>
                    <a:pt x="188195" y="1775484"/>
                    <a:pt x="188777" y="1774417"/>
                    <a:pt x="189424" y="1773350"/>
                  </a:cubicBezTo>
                  <a:cubicBezTo>
                    <a:pt x="189682" y="1774320"/>
                    <a:pt x="189682" y="1775420"/>
                    <a:pt x="191105" y="1775646"/>
                  </a:cubicBezTo>
                  <a:cubicBezTo>
                    <a:pt x="191008" y="1774740"/>
                    <a:pt x="191008" y="1774094"/>
                    <a:pt x="191008" y="1773414"/>
                  </a:cubicBezTo>
                  <a:cubicBezTo>
                    <a:pt x="190426" y="1773350"/>
                    <a:pt x="190006" y="1773350"/>
                    <a:pt x="189424" y="1773253"/>
                  </a:cubicBezTo>
                  <a:cubicBezTo>
                    <a:pt x="197315" y="1759605"/>
                    <a:pt x="207728" y="1747574"/>
                    <a:pt x="220471" y="1737969"/>
                  </a:cubicBezTo>
                  <a:lnTo>
                    <a:pt x="220730" y="1738486"/>
                  </a:lnTo>
                  <a:cubicBezTo>
                    <a:pt x="221570" y="1738228"/>
                    <a:pt x="221635" y="1738163"/>
                    <a:pt x="221409" y="1737322"/>
                  </a:cubicBezTo>
                  <a:lnTo>
                    <a:pt x="223543" y="1735737"/>
                  </a:lnTo>
                  <a:cubicBezTo>
                    <a:pt x="224287" y="1735414"/>
                    <a:pt x="225193" y="1735414"/>
                    <a:pt x="225613" y="1734993"/>
                  </a:cubicBezTo>
                  <a:cubicBezTo>
                    <a:pt x="225775" y="1734832"/>
                    <a:pt x="225872" y="1734832"/>
                    <a:pt x="225969" y="1734767"/>
                  </a:cubicBezTo>
                  <a:cubicBezTo>
                    <a:pt x="230917" y="1734605"/>
                    <a:pt x="234313" y="1736158"/>
                    <a:pt x="233828" y="1741300"/>
                  </a:cubicBezTo>
                  <a:cubicBezTo>
                    <a:pt x="233731" y="1742044"/>
                    <a:pt x="233569" y="1742691"/>
                    <a:pt x="233245" y="1743434"/>
                  </a:cubicBezTo>
                  <a:cubicBezTo>
                    <a:pt x="233148" y="1743370"/>
                    <a:pt x="232987" y="1743370"/>
                    <a:pt x="232890" y="1743273"/>
                  </a:cubicBezTo>
                  <a:cubicBezTo>
                    <a:pt x="232890" y="1743531"/>
                    <a:pt x="232987" y="1743790"/>
                    <a:pt x="232987" y="1743952"/>
                  </a:cubicBezTo>
                  <a:lnTo>
                    <a:pt x="232502" y="1744857"/>
                  </a:lnTo>
                  <a:cubicBezTo>
                    <a:pt x="232340" y="1744857"/>
                    <a:pt x="232178" y="1744954"/>
                    <a:pt x="232081" y="1744857"/>
                  </a:cubicBezTo>
                  <a:cubicBezTo>
                    <a:pt x="231758" y="1744760"/>
                    <a:pt x="231402" y="1744599"/>
                    <a:pt x="231240" y="1745019"/>
                  </a:cubicBezTo>
                  <a:cubicBezTo>
                    <a:pt x="230917" y="1745601"/>
                    <a:pt x="230270" y="1745860"/>
                    <a:pt x="229688" y="1745860"/>
                  </a:cubicBezTo>
                  <a:cubicBezTo>
                    <a:pt x="228427" y="1746022"/>
                    <a:pt x="227618" y="1746668"/>
                    <a:pt x="226680" y="1747348"/>
                  </a:cubicBezTo>
                  <a:cubicBezTo>
                    <a:pt x="226195" y="1747671"/>
                    <a:pt x="223479" y="1748156"/>
                    <a:pt x="222379" y="1747994"/>
                  </a:cubicBezTo>
                  <a:cubicBezTo>
                    <a:pt x="222541" y="1748318"/>
                    <a:pt x="222735" y="1748577"/>
                    <a:pt x="222799" y="1748835"/>
                  </a:cubicBezTo>
                  <a:cubicBezTo>
                    <a:pt x="222379" y="1749838"/>
                    <a:pt x="221247" y="1750161"/>
                    <a:pt x="221053" y="1751326"/>
                  </a:cubicBezTo>
                  <a:cubicBezTo>
                    <a:pt x="221053" y="1751552"/>
                    <a:pt x="220568" y="1751811"/>
                    <a:pt x="220309" y="1751908"/>
                  </a:cubicBezTo>
                  <a:cubicBezTo>
                    <a:pt x="220147" y="1751972"/>
                    <a:pt x="219824" y="1751908"/>
                    <a:pt x="219824" y="1751908"/>
                  </a:cubicBezTo>
                  <a:cubicBezTo>
                    <a:pt x="219565" y="1752555"/>
                    <a:pt x="219565" y="1753298"/>
                    <a:pt x="218498" y="1753395"/>
                  </a:cubicBezTo>
                  <a:cubicBezTo>
                    <a:pt x="218013" y="1753460"/>
                    <a:pt x="217495" y="1754204"/>
                    <a:pt x="217269" y="1754883"/>
                  </a:cubicBezTo>
                  <a:cubicBezTo>
                    <a:pt x="217107" y="1755207"/>
                    <a:pt x="216331" y="1755304"/>
                    <a:pt x="215846" y="1755530"/>
                  </a:cubicBezTo>
                  <a:cubicBezTo>
                    <a:pt x="215361" y="1757276"/>
                    <a:pt x="215361" y="1757179"/>
                    <a:pt x="213032" y="1757115"/>
                  </a:cubicBezTo>
                  <a:cubicBezTo>
                    <a:pt x="213129" y="1757535"/>
                    <a:pt x="213291" y="1757858"/>
                    <a:pt x="213291" y="1758279"/>
                  </a:cubicBezTo>
                  <a:cubicBezTo>
                    <a:pt x="213291" y="1758602"/>
                    <a:pt x="213550" y="1759346"/>
                    <a:pt x="212709" y="1759184"/>
                  </a:cubicBezTo>
                  <a:cubicBezTo>
                    <a:pt x="212612" y="1759184"/>
                    <a:pt x="212386" y="1759346"/>
                    <a:pt x="212386" y="1759443"/>
                  </a:cubicBezTo>
                  <a:cubicBezTo>
                    <a:pt x="212386" y="1760834"/>
                    <a:pt x="210963" y="1761319"/>
                    <a:pt x="210542" y="1762483"/>
                  </a:cubicBezTo>
                  <a:cubicBezTo>
                    <a:pt x="210380" y="1762904"/>
                    <a:pt x="209960" y="1763227"/>
                    <a:pt x="209637" y="1763583"/>
                  </a:cubicBezTo>
                  <a:cubicBezTo>
                    <a:pt x="209151" y="1763971"/>
                    <a:pt x="208311" y="1763906"/>
                    <a:pt x="208408" y="1764812"/>
                  </a:cubicBezTo>
                  <a:cubicBezTo>
                    <a:pt x="207567" y="1764876"/>
                    <a:pt x="207664" y="1765717"/>
                    <a:pt x="207146" y="1766041"/>
                  </a:cubicBezTo>
                  <a:cubicBezTo>
                    <a:pt x="206500" y="1766461"/>
                    <a:pt x="206564" y="1767302"/>
                    <a:pt x="206176" y="1767884"/>
                  </a:cubicBezTo>
                  <a:cubicBezTo>
                    <a:pt x="205982" y="1768046"/>
                    <a:pt x="205820" y="1768369"/>
                    <a:pt x="205917" y="1768369"/>
                  </a:cubicBezTo>
                  <a:cubicBezTo>
                    <a:pt x="206758" y="1769372"/>
                    <a:pt x="205820" y="1769954"/>
                    <a:pt x="205271" y="1770601"/>
                  </a:cubicBezTo>
                  <a:cubicBezTo>
                    <a:pt x="204106" y="1771927"/>
                    <a:pt x="203912" y="1772088"/>
                    <a:pt x="203751" y="1773156"/>
                  </a:cubicBezTo>
                  <a:cubicBezTo>
                    <a:pt x="203686" y="1773673"/>
                    <a:pt x="203751" y="1774094"/>
                    <a:pt x="203007" y="1774158"/>
                  </a:cubicBezTo>
                  <a:cubicBezTo>
                    <a:pt x="202845" y="1774158"/>
                    <a:pt x="202619" y="1774579"/>
                    <a:pt x="202683" y="1774740"/>
                  </a:cubicBezTo>
                  <a:cubicBezTo>
                    <a:pt x="202845" y="1775420"/>
                    <a:pt x="202522" y="1775905"/>
                    <a:pt x="202101" y="1776487"/>
                  </a:cubicBezTo>
                  <a:cubicBezTo>
                    <a:pt x="201681" y="1776972"/>
                    <a:pt x="201519" y="1777554"/>
                    <a:pt x="201357" y="1778136"/>
                  </a:cubicBezTo>
                  <a:lnTo>
                    <a:pt x="200710" y="1779786"/>
                  </a:lnTo>
                  <a:cubicBezTo>
                    <a:pt x="195407" y="1787159"/>
                    <a:pt x="191267" y="1796021"/>
                    <a:pt x="189941" y="1804138"/>
                  </a:cubicBezTo>
                  <a:cubicBezTo>
                    <a:pt x="189844" y="1804300"/>
                    <a:pt x="189682" y="1804397"/>
                    <a:pt x="189618" y="1804623"/>
                  </a:cubicBezTo>
                  <a:cubicBezTo>
                    <a:pt x="189521" y="1804979"/>
                    <a:pt x="189262" y="1805303"/>
                    <a:pt x="189197" y="1805626"/>
                  </a:cubicBezTo>
                  <a:cubicBezTo>
                    <a:pt x="189100" y="1805949"/>
                    <a:pt x="189100" y="1806273"/>
                    <a:pt x="189197" y="1806629"/>
                  </a:cubicBezTo>
                  <a:cubicBezTo>
                    <a:pt x="189424" y="1807599"/>
                    <a:pt x="189197" y="1808116"/>
                    <a:pt x="188195" y="1808019"/>
                  </a:cubicBezTo>
                  <a:cubicBezTo>
                    <a:pt x="187936" y="1808019"/>
                    <a:pt x="187774" y="1808537"/>
                    <a:pt x="187451" y="1808860"/>
                  </a:cubicBezTo>
                  <a:cubicBezTo>
                    <a:pt x="187774" y="1809119"/>
                    <a:pt x="188195" y="1809345"/>
                    <a:pt x="188777" y="1809669"/>
                  </a:cubicBezTo>
                  <a:cubicBezTo>
                    <a:pt x="188518" y="1810089"/>
                    <a:pt x="188292" y="1810606"/>
                    <a:pt x="187936" y="1811092"/>
                  </a:cubicBezTo>
                  <a:cubicBezTo>
                    <a:pt x="188195" y="1811512"/>
                    <a:pt x="188033" y="1812256"/>
                    <a:pt x="188033" y="1812903"/>
                  </a:cubicBezTo>
                  <a:cubicBezTo>
                    <a:pt x="188033" y="1813744"/>
                    <a:pt x="187936" y="1814326"/>
                    <a:pt x="187354" y="1814811"/>
                  </a:cubicBezTo>
                  <a:cubicBezTo>
                    <a:pt x="187289" y="1814908"/>
                    <a:pt x="187192" y="1815134"/>
                    <a:pt x="187289" y="1815328"/>
                  </a:cubicBezTo>
                  <a:cubicBezTo>
                    <a:pt x="187548" y="1816460"/>
                    <a:pt x="187127" y="1817463"/>
                    <a:pt x="186707" y="1818465"/>
                  </a:cubicBezTo>
                  <a:cubicBezTo>
                    <a:pt x="186545" y="1819047"/>
                    <a:pt x="186286" y="1819630"/>
                    <a:pt x="186286" y="1820212"/>
                  </a:cubicBezTo>
                  <a:cubicBezTo>
                    <a:pt x="186222" y="1822670"/>
                    <a:pt x="186222" y="1822605"/>
                    <a:pt x="184734" y="1824578"/>
                  </a:cubicBezTo>
                  <a:cubicBezTo>
                    <a:pt x="184572" y="1824739"/>
                    <a:pt x="184475" y="1825257"/>
                    <a:pt x="184475" y="1825257"/>
                  </a:cubicBezTo>
                  <a:cubicBezTo>
                    <a:pt x="185284" y="1825742"/>
                    <a:pt x="184896" y="1826745"/>
                    <a:pt x="184960" y="1827488"/>
                  </a:cubicBezTo>
                  <a:cubicBezTo>
                    <a:pt x="185057" y="1828297"/>
                    <a:pt x="184799" y="1829138"/>
                    <a:pt x="184734" y="1829979"/>
                  </a:cubicBezTo>
                  <a:cubicBezTo>
                    <a:pt x="184637" y="1830464"/>
                    <a:pt x="183732" y="1830626"/>
                    <a:pt x="184314" y="1831369"/>
                  </a:cubicBezTo>
                  <a:cubicBezTo>
                    <a:pt x="183990" y="1831790"/>
                    <a:pt x="183570" y="1832113"/>
                    <a:pt x="183052" y="1832695"/>
                  </a:cubicBezTo>
                  <a:cubicBezTo>
                    <a:pt x="183149" y="1833375"/>
                    <a:pt x="183732" y="1834118"/>
                    <a:pt x="184217" y="1834927"/>
                  </a:cubicBezTo>
                  <a:cubicBezTo>
                    <a:pt x="181500" y="1845114"/>
                    <a:pt x="179592" y="1855560"/>
                    <a:pt x="178525" y="1866298"/>
                  </a:cubicBezTo>
                  <a:cubicBezTo>
                    <a:pt x="177263" y="1882953"/>
                    <a:pt x="177425" y="1899835"/>
                    <a:pt x="177684" y="1916652"/>
                  </a:cubicBezTo>
                  <a:cubicBezTo>
                    <a:pt x="177684" y="1920792"/>
                    <a:pt x="177845" y="1924835"/>
                    <a:pt x="177942" y="1928974"/>
                  </a:cubicBezTo>
                  <a:cubicBezTo>
                    <a:pt x="177781" y="1929233"/>
                    <a:pt x="177360" y="1929330"/>
                    <a:pt x="177102" y="1929233"/>
                  </a:cubicBezTo>
                  <a:cubicBezTo>
                    <a:pt x="176099" y="1929071"/>
                    <a:pt x="175355" y="1929492"/>
                    <a:pt x="174611" y="1930300"/>
                  </a:cubicBezTo>
                  <a:cubicBezTo>
                    <a:pt x="175129" y="1930559"/>
                    <a:pt x="175517" y="1930721"/>
                    <a:pt x="176099" y="1930979"/>
                  </a:cubicBezTo>
                  <a:cubicBezTo>
                    <a:pt x="176519" y="1930236"/>
                    <a:pt x="177199" y="1929815"/>
                    <a:pt x="177942" y="1929653"/>
                  </a:cubicBezTo>
                  <a:lnTo>
                    <a:pt x="178007" y="1931982"/>
                  </a:lnTo>
                  <a:cubicBezTo>
                    <a:pt x="177845" y="1931885"/>
                    <a:pt x="177684" y="1931788"/>
                    <a:pt x="177522" y="1931788"/>
                  </a:cubicBezTo>
                  <a:cubicBezTo>
                    <a:pt x="177199" y="1931788"/>
                    <a:pt x="176940" y="1932305"/>
                    <a:pt x="176617" y="1932532"/>
                  </a:cubicBezTo>
                  <a:cubicBezTo>
                    <a:pt x="176617" y="1932532"/>
                    <a:pt x="176519" y="1932467"/>
                    <a:pt x="176455" y="1932370"/>
                  </a:cubicBezTo>
                  <a:cubicBezTo>
                    <a:pt x="176358" y="1932305"/>
                    <a:pt x="176358" y="1932305"/>
                    <a:pt x="176293" y="1932144"/>
                  </a:cubicBezTo>
                  <a:cubicBezTo>
                    <a:pt x="176034" y="1932888"/>
                    <a:pt x="175873" y="1933631"/>
                    <a:pt x="175614" y="1934537"/>
                  </a:cubicBezTo>
                  <a:cubicBezTo>
                    <a:pt x="176455" y="1934796"/>
                    <a:pt x="177360" y="1934602"/>
                    <a:pt x="178104" y="1934860"/>
                  </a:cubicBezTo>
                  <a:cubicBezTo>
                    <a:pt x="178266" y="1938741"/>
                    <a:pt x="178913" y="1942654"/>
                    <a:pt x="179657" y="1946471"/>
                  </a:cubicBezTo>
                  <a:cubicBezTo>
                    <a:pt x="179657" y="1957467"/>
                    <a:pt x="180336" y="1969724"/>
                    <a:pt x="184572" y="1980073"/>
                  </a:cubicBezTo>
                  <a:cubicBezTo>
                    <a:pt x="184475" y="1980396"/>
                    <a:pt x="184314" y="1980655"/>
                    <a:pt x="184217" y="1980817"/>
                  </a:cubicBezTo>
                  <a:cubicBezTo>
                    <a:pt x="183570" y="1981981"/>
                    <a:pt x="184055" y="1982563"/>
                    <a:pt x="184734" y="1983210"/>
                  </a:cubicBezTo>
                  <a:cubicBezTo>
                    <a:pt x="184637" y="1983630"/>
                    <a:pt x="184475" y="1983954"/>
                    <a:pt x="184378" y="1984374"/>
                  </a:cubicBezTo>
                  <a:cubicBezTo>
                    <a:pt x="184217" y="1984698"/>
                    <a:pt x="184055" y="1985959"/>
                    <a:pt x="184217" y="1986282"/>
                  </a:cubicBezTo>
                  <a:cubicBezTo>
                    <a:pt x="184314" y="1986606"/>
                    <a:pt x="184637" y="1987188"/>
                    <a:pt x="184637" y="1987285"/>
                  </a:cubicBezTo>
                  <a:cubicBezTo>
                    <a:pt x="184217" y="1987673"/>
                    <a:pt x="184378" y="1988352"/>
                    <a:pt x="184314" y="1988837"/>
                  </a:cubicBezTo>
                  <a:cubicBezTo>
                    <a:pt x="184217" y="1989258"/>
                    <a:pt x="184055" y="1989678"/>
                    <a:pt x="184055" y="1990163"/>
                  </a:cubicBezTo>
                  <a:cubicBezTo>
                    <a:pt x="184055" y="1990745"/>
                    <a:pt x="184055" y="1990745"/>
                    <a:pt x="185057" y="1991069"/>
                  </a:cubicBezTo>
                  <a:cubicBezTo>
                    <a:pt x="185284" y="1991166"/>
                    <a:pt x="185478" y="1991328"/>
                    <a:pt x="185640" y="1991586"/>
                  </a:cubicBezTo>
                  <a:cubicBezTo>
                    <a:pt x="185866" y="1991910"/>
                    <a:pt x="185963" y="1992330"/>
                    <a:pt x="186222" y="1992751"/>
                  </a:cubicBezTo>
                  <a:cubicBezTo>
                    <a:pt x="185543" y="1993397"/>
                    <a:pt x="185478" y="1993494"/>
                    <a:pt x="183990" y="1993721"/>
                  </a:cubicBezTo>
                  <a:cubicBezTo>
                    <a:pt x="184217" y="1995144"/>
                    <a:pt x="185122" y="1994885"/>
                    <a:pt x="185866" y="1994885"/>
                  </a:cubicBezTo>
                  <a:cubicBezTo>
                    <a:pt x="186060" y="1995305"/>
                    <a:pt x="186286" y="1995726"/>
                    <a:pt x="186545" y="1996146"/>
                  </a:cubicBezTo>
                  <a:cubicBezTo>
                    <a:pt x="186383" y="1996955"/>
                    <a:pt x="185122" y="1997278"/>
                    <a:pt x="185704" y="1998701"/>
                  </a:cubicBezTo>
                  <a:cubicBezTo>
                    <a:pt x="186383" y="1999283"/>
                    <a:pt x="187354" y="1999122"/>
                    <a:pt x="187871" y="2000448"/>
                  </a:cubicBezTo>
                  <a:cubicBezTo>
                    <a:pt x="188453" y="2001935"/>
                    <a:pt x="188356" y="2002744"/>
                    <a:pt x="187127" y="2003261"/>
                  </a:cubicBezTo>
                  <a:cubicBezTo>
                    <a:pt x="186966" y="2003326"/>
                    <a:pt x="186804" y="2003326"/>
                    <a:pt x="186286" y="2003423"/>
                  </a:cubicBezTo>
                  <a:cubicBezTo>
                    <a:pt x="187127" y="2003908"/>
                    <a:pt x="188033" y="2003585"/>
                    <a:pt x="188195" y="2004652"/>
                  </a:cubicBezTo>
                  <a:cubicBezTo>
                    <a:pt x="188292" y="2005655"/>
                    <a:pt x="188712" y="2006495"/>
                    <a:pt x="189100" y="2007304"/>
                  </a:cubicBezTo>
                  <a:cubicBezTo>
                    <a:pt x="189359" y="2007724"/>
                    <a:pt x="188518" y="2008307"/>
                    <a:pt x="189262" y="2008889"/>
                  </a:cubicBezTo>
                  <a:cubicBezTo>
                    <a:pt x="189682" y="2009115"/>
                    <a:pt x="189941" y="2009633"/>
                    <a:pt x="190264" y="2010118"/>
                  </a:cubicBezTo>
                  <a:cubicBezTo>
                    <a:pt x="190426" y="2010376"/>
                    <a:pt x="190523" y="2010635"/>
                    <a:pt x="190685" y="2011023"/>
                  </a:cubicBezTo>
                  <a:cubicBezTo>
                    <a:pt x="190426" y="2011379"/>
                    <a:pt x="190006" y="2011864"/>
                    <a:pt x="189682" y="2012284"/>
                  </a:cubicBezTo>
                  <a:cubicBezTo>
                    <a:pt x="189779" y="2012446"/>
                    <a:pt x="189779" y="2012608"/>
                    <a:pt x="189844" y="2012705"/>
                  </a:cubicBezTo>
                  <a:cubicBezTo>
                    <a:pt x="190200" y="2013093"/>
                    <a:pt x="190523" y="2013352"/>
                    <a:pt x="190588" y="2014096"/>
                  </a:cubicBezTo>
                  <a:cubicBezTo>
                    <a:pt x="190944" y="2016748"/>
                    <a:pt x="191105" y="2016909"/>
                    <a:pt x="192334" y="2018656"/>
                  </a:cubicBezTo>
                  <a:cubicBezTo>
                    <a:pt x="192075" y="2019076"/>
                    <a:pt x="191849" y="2019464"/>
                    <a:pt x="191493" y="2020046"/>
                  </a:cubicBezTo>
                  <a:cubicBezTo>
                    <a:pt x="191849" y="2020402"/>
                    <a:pt x="192075" y="2020887"/>
                    <a:pt x="192431" y="2020984"/>
                  </a:cubicBezTo>
                  <a:cubicBezTo>
                    <a:pt x="192852" y="2021049"/>
                    <a:pt x="193013" y="2021211"/>
                    <a:pt x="193078" y="2021728"/>
                  </a:cubicBezTo>
                  <a:cubicBezTo>
                    <a:pt x="193175" y="2022116"/>
                    <a:pt x="193240" y="2022698"/>
                    <a:pt x="193498" y="2023054"/>
                  </a:cubicBezTo>
                  <a:cubicBezTo>
                    <a:pt x="194145" y="2024024"/>
                    <a:pt x="194242" y="2025124"/>
                    <a:pt x="194339" y="2026191"/>
                  </a:cubicBezTo>
                  <a:cubicBezTo>
                    <a:pt x="194404" y="2026773"/>
                    <a:pt x="194145" y="2027355"/>
                    <a:pt x="194339" y="2027840"/>
                  </a:cubicBezTo>
                  <a:cubicBezTo>
                    <a:pt x="194566" y="2028423"/>
                    <a:pt x="194727" y="2028843"/>
                    <a:pt x="194501" y="2029425"/>
                  </a:cubicBezTo>
                  <a:cubicBezTo>
                    <a:pt x="194404" y="2029490"/>
                    <a:pt x="194501" y="2029749"/>
                    <a:pt x="194501" y="2029749"/>
                  </a:cubicBezTo>
                  <a:cubicBezTo>
                    <a:pt x="195827" y="2030395"/>
                    <a:pt x="195310" y="2032077"/>
                    <a:pt x="195892" y="2033144"/>
                  </a:cubicBezTo>
                  <a:cubicBezTo>
                    <a:pt x="196474" y="2034147"/>
                    <a:pt x="196312" y="2035699"/>
                    <a:pt x="196474" y="2037025"/>
                  </a:cubicBezTo>
                  <a:lnTo>
                    <a:pt x="195827" y="2037349"/>
                  </a:lnTo>
                  <a:cubicBezTo>
                    <a:pt x="196474" y="2038093"/>
                    <a:pt x="196215" y="2039192"/>
                    <a:pt x="196571" y="2040001"/>
                  </a:cubicBezTo>
                  <a:cubicBezTo>
                    <a:pt x="196636" y="2040162"/>
                    <a:pt x="196797" y="2040259"/>
                    <a:pt x="196894" y="2040356"/>
                  </a:cubicBezTo>
                  <a:cubicBezTo>
                    <a:pt x="196636" y="2040680"/>
                    <a:pt x="196474" y="2041100"/>
                    <a:pt x="196150" y="2041488"/>
                  </a:cubicBezTo>
                  <a:cubicBezTo>
                    <a:pt x="196312" y="2041747"/>
                    <a:pt x="196474" y="2041909"/>
                    <a:pt x="196571" y="2042232"/>
                  </a:cubicBezTo>
                  <a:cubicBezTo>
                    <a:pt x="196636" y="2042491"/>
                    <a:pt x="196571" y="2042814"/>
                    <a:pt x="196636" y="2043073"/>
                  </a:cubicBezTo>
                  <a:cubicBezTo>
                    <a:pt x="196409" y="2043008"/>
                    <a:pt x="196150" y="2042911"/>
                    <a:pt x="195989" y="2042750"/>
                  </a:cubicBezTo>
                  <a:cubicBezTo>
                    <a:pt x="195730" y="2042588"/>
                    <a:pt x="195568" y="2042232"/>
                    <a:pt x="195407" y="2042006"/>
                  </a:cubicBezTo>
                  <a:cubicBezTo>
                    <a:pt x="194986" y="2043008"/>
                    <a:pt x="195310" y="2043558"/>
                    <a:pt x="195892" y="2043979"/>
                  </a:cubicBezTo>
                  <a:cubicBezTo>
                    <a:pt x="196409" y="2044399"/>
                    <a:pt x="196894" y="2044722"/>
                    <a:pt x="197476" y="2044981"/>
                  </a:cubicBezTo>
                  <a:cubicBezTo>
                    <a:pt x="198285" y="2045305"/>
                    <a:pt x="198641" y="2045822"/>
                    <a:pt x="198479" y="2046954"/>
                  </a:cubicBezTo>
                  <a:cubicBezTo>
                    <a:pt x="198382" y="2047374"/>
                    <a:pt x="198802" y="2048054"/>
                    <a:pt x="199126" y="2048442"/>
                  </a:cubicBezTo>
                  <a:cubicBezTo>
                    <a:pt x="199967" y="2049703"/>
                    <a:pt x="200031" y="2049703"/>
                    <a:pt x="199223" y="2051191"/>
                  </a:cubicBezTo>
                  <a:lnTo>
                    <a:pt x="200775" y="2052193"/>
                  </a:lnTo>
                  <a:cubicBezTo>
                    <a:pt x="200452" y="2052678"/>
                    <a:pt x="200290" y="2053002"/>
                    <a:pt x="200290" y="2053099"/>
                  </a:cubicBezTo>
                  <a:cubicBezTo>
                    <a:pt x="200775" y="2054004"/>
                    <a:pt x="200452" y="2055330"/>
                    <a:pt x="201196" y="2056074"/>
                  </a:cubicBezTo>
                  <a:cubicBezTo>
                    <a:pt x="201842" y="2056721"/>
                    <a:pt x="200775" y="2057077"/>
                    <a:pt x="201293" y="2057497"/>
                  </a:cubicBezTo>
                  <a:cubicBezTo>
                    <a:pt x="201681" y="2057820"/>
                    <a:pt x="201778" y="2058241"/>
                    <a:pt x="201842" y="2058726"/>
                  </a:cubicBezTo>
                  <a:cubicBezTo>
                    <a:pt x="201939" y="2060214"/>
                    <a:pt x="202263" y="2061540"/>
                    <a:pt x="203362" y="2062607"/>
                  </a:cubicBezTo>
                  <a:cubicBezTo>
                    <a:pt x="202845" y="2063189"/>
                    <a:pt x="202425" y="2063610"/>
                    <a:pt x="202036" y="2064095"/>
                  </a:cubicBezTo>
                  <a:cubicBezTo>
                    <a:pt x="202198" y="2064353"/>
                    <a:pt x="202360" y="2064515"/>
                    <a:pt x="202522" y="2064612"/>
                  </a:cubicBezTo>
                  <a:cubicBezTo>
                    <a:pt x="203201" y="2065097"/>
                    <a:pt x="203362" y="2065421"/>
                    <a:pt x="203265" y="2066326"/>
                  </a:cubicBezTo>
                  <a:cubicBezTo>
                    <a:pt x="203104" y="2068234"/>
                    <a:pt x="203362" y="2069237"/>
                    <a:pt x="204591" y="2071404"/>
                  </a:cubicBezTo>
                  <a:lnTo>
                    <a:pt x="204688" y="2072212"/>
                  </a:lnTo>
                  <a:cubicBezTo>
                    <a:pt x="204494" y="2072471"/>
                    <a:pt x="204333" y="2072730"/>
                    <a:pt x="204268" y="2072956"/>
                  </a:cubicBezTo>
                  <a:cubicBezTo>
                    <a:pt x="204106" y="2073279"/>
                    <a:pt x="204171" y="2073797"/>
                    <a:pt x="204171" y="2074444"/>
                  </a:cubicBezTo>
                  <a:cubicBezTo>
                    <a:pt x="204430" y="2074282"/>
                    <a:pt x="204688" y="2074217"/>
                    <a:pt x="204915" y="2073959"/>
                  </a:cubicBezTo>
                  <a:lnTo>
                    <a:pt x="205012" y="2073959"/>
                  </a:lnTo>
                  <a:lnTo>
                    <a:pt x="205335" y="2076675"/>
                  </a:lnTo>
                  <a:cubicBezTo>
                    <a:pt x="204915" y="2076611"/>
                    <a:pt x="204494" y="2076287"/>
                    <a:pt x="204106" y="2075931"/>
                  </a:cubicBezTo>
                  <a:cubicBezTo>
                    <a:pt x="203848" y="2076449"/>
                    <a:pt x="203848" y="2076675"/>
                    <a:pt x="204494" y="2076934"/>
                  </a:cubicBezTo>
                  <a:cubicBezTo>
                    <a:pt x="204850" y="2077031"/>
                    <a:pt x="205174" y="2077193"/>
                    <a:pt x="205497" y="2077354"/>
                  </a:cubicBezTo>
                  <a:cubicBezTo>
                    <a:pt x="205982" y="2080491"/>
                    <a:pt x="206661" y="2083629"/>
                    <a:pt x="207728" y="2086798"/>
                  </a:cubicBezTo>
                  <a:cubicBezTo>
                    <a:pt x="208634" y="2089288"/>
                    <a:pt x="209734" y="2091681"/>
                    <a:pt x="210898" y="2094172"/>
                  </a:cubicBezTo>
                  <a:cubicBezTo>
                    <a:pt x="210963" y="2094916"/>
                    <a:pt x="211060" y="2095659"/>
                    <a:pt x="211221" y="2096468"/>
                  </a:cubicBezTo>
                  <a:lnTo>
                    <a:pt x="210639" y="2096985"/>
                  </a:lnTo>
                  <a:cubicBezTo>
                    <a:pt x="210898" y="2097568"/>
                    <a:pt x="211286" y="2098053"/>
                    <a:pt x="211642" y="2098538"/>
                  </a:cubicBezTo>
                  <a:lnTo>
                    <a:pt x="212127" y="2100705"/>
                  </a:lnTo>
                  <a:lnTo>
                    <a:pt x="211124" y="2100963"/>
                  </a:lnTo>
                  <a:lnTo>
                    <a:pt x="211221" y="2101287"/>
                  </a:lnTo>
                  <a:cubicBezTo>
                    <a:pt x="211545" y="2101190"/>
                    <a:pt x="211868" y="2101125"/>
                    <a:pt x="212192" y="2100963"/>
                  </a:cubicBezTo>
                  <a:lnTo>
                    <a:pt x="215199" y="2112703"/>
                  </a:lnTo>
                  <a:cubicBezTo>
                    <a:pt x="215102" y="2112865"/>
                    <a:pt x="215038" y="2113027"/>
                    <a:pt x="214843" y="2113188"/>
                  </a:cubicBezTo>
                  <a:cubicBezTo>
                    <a:pt x="215038" y="2113188"/>
                    <a:pt x="215199" y="2113188"/>
                    <a:pt x="215361" y="2113285"/>
                  </a:cubicBezTo>
                  <a:lnTo>
                    <a:pt x="216752" y="2118751"/>
                  </a:lnTo>
                  <a:lnTo>
                    <a:pt x="216687" y="2118816"/>
                  </a:lnTo>
                  <a:lnTo>
                    <a:pt x="216752" y="2119010"/>
                  </a:lnTo>
                  <a:lnTo>
                    <a:pt x="218078" y="2124216"/>
                  </a:lnTo>
                  <a:lnTo>
                    <a:pt x="217916" y="2124378"/>
                  </a:lnTo>
                  <a:cubicBezTo>
                    <a:pt x="217851" y="2124799"/>
                    <a:pt x="218175" y="2124960"/>
                    <a:pt x="218336" y="2125284"/>
                  </a:cubicBezTo>
                  <a:lnTo>
                    <a:pt x="218401" y="2125801"/>
                  </a:lnTo>
                  <a:cubicBezTo>
                    <a:pt x="218401" y="2125866"/>
                    <a:pt x="218401" y="2125963"/>
                    <a:pt x="218336" y="2126028"/>
                  </a:cubicBezTo>
                  <a:cubicBezTo>
                    <a:pt x="218239" y="2126125"/>
                    <a:pt x="218336" y="2126351"/>
                    <a:pt x="218401" y="2126545"/>
                  </a:cubicBezTo>
                  <a:lnTo>
                    <a:pt x="218821" y="2127192"/>
                  </a:lnTo>
                  <a:lnTo>
                    <a:pt x="223220" y="2144494"/>
                  </a:lnTo>
                  <a:cubicBezTo>
                    <a:pt x="223220" y="2144591"/>
                    <a:pt x="223220" y="2144656"/>
                    <a:pt x="223123" y="2144753"/>
                  </a:cubicBezTo>
                  <a:cubicBezTo>
                    <a:pt x="222638" y="2145723"/>
                    <a:pt x="222896" y="2146144"/>
                    <a:pt x="223705" y="2146564"/>
                  </a:cubicBezTo>
                  <a:lnTo>
                    <a:pt x="224546" y="2149863"/>
                  </a:lnTo>
                  <a:lnTo>
                    <a:pt x="223705" y="2150445"/>
                  </a:lnTo>
                  <a:cubicBezTo>
                    <a:pt x="224061" y="2150865"/>
                    <a:pt x="224384" y="2151383"/>
                    <a:pt x="224707" y="2151706"/>
                  </a:cubicBezTo>
                  <a:lnTo>
                    <a:pt x="225969" y="2156590"/>
                  </a:lnTo>
                  <a:cubicBezTo>
                    <a:pt x="226033" y="2157398"/>
                    <a:pt x="226292" y="2158142"/>
                    <a:pt x="226519" y="2158918"/>
                  </a:cubicBezTo>
                  <a:lnTo>
                    <a:pt x="227101" y="2161150"/>
                  </a:lnTo>
                  <a:lnTo>
                    <a:pt x="226357" y="2161894"/>
                  </a:lnTo>
                  <a:cubicBezTo>
                    <a:pt x="226454" y="2162055"/>
                    <a:pt x="226454" y="2162217"/>
                    <a:pt x="226519" y="2162282"/>
                  </a:cubicBezTo>
                  <a:cubicBezTo>
                    <a:pt x="227359" y="2163058"/>
                    <a:pt x="227942" y="2163866"/>
                    <a:pt x="228103" y="2165031"/>
                  </a:cubicBezTo>
                  <a:cubicBezTo>
                    <a:pt x="228103" y="2165289"/>
                    <a:pt x="228039" y="2165613"/>
                    <a:pt x="227942" y="2165936"/>
                  </a:cubicBezTo>
                  <a:cubicBezTo>
                    <a:pt x="228103" y="2166098"/>
                    <a:pt x="228362" y="2166260"/>
                    <a:pt x="228524" y="2166518"/>
                  </a:cubicBezTo>
                  <a:lnTo>
                    <a:pt x="228685" y="2167101"/>
                  </a:lnTo>
                  <a:cubicBezTo>
                    <a:pt x="228588" y="2167262"/>
                    <a:pt x="228685" y="2167424"/>
                    <a:pt x="228847" y="2167586"/>
                  </a:cubicBezTo>
                  <a:lnTo>
                    <a:pt x="229009" y="2168265"/>
                  </a:lnTo>
                  <a:cubicBezTo>
                    <a:pt x="228685" y="2169009"/>
                    <a:pt x="229268" y="2169591"/>
                    <a:pt x="229526" y="2170076"/>
                  </a:cubicBezTo>
                  <a:lnTo>
                    <a:pt x="230335" y="2173051"/>
                  </a:lnTo>
                  <a:lnTo>
                    <a:pt x="227780" y="2173795"/>
                  </a:lnTo>
                  <a:lnTo>
                    <a:pt x="227780" y="2173892"/>
                  </a:lnTo>
                  <a:cubicBezTo>
                    <a:pt x="227942" y="2173892"/>
                    <a:pt x="228103" y="2173892"/>
                    <a:pt x="228265" y="2173957"/>
                  </a:cubicBezTo>
                  <a:cubicBezTo>
                    <a:pt x="229268" y="2174539"/>
                    <a:pt x="229268" y="2174539"/>
                    <a:pt x="229171" y="2175639"/>
                  </a:cubicBezTo>
                  <a:cubicBezTo>
                    <a:pt x="229009" y="2177126"/>
                    <a:pt x="229332" y="2178452"/>
                    <a:pt x="230270" y="2179616"/>
                  </a:cubicBezTo>
                  <a:cubicBezTo>
                    <a:pt x="230432" y="2179843"/>
                    <a:pt x="230820" y="2179843"/>
                    <a:pt x="231079" y="2180005"/>
                  </a:cubicBezTo>
                  <a:cubicBezTo>
                    <a:pt x="231240" y="2180166"/>
                    <a:pt x="231240" y="2180748"/>
                    <a:pt x="231402" y="2180845"/>
                  </a:cubicBezTo>
                  <a:cubicBezTo>
                    <a:pt x="232081" y="2181266"/>
                    <a:pt x="231014" y="2182333"/>
                    <a:pt x="232081" y="2182592"/>
                  </a:cubicBezTo>
                  <a:cubicBezTo>
                    <a:pt x="231822" y="2183239"/>
                    <a:pt x="232987" y="2183756"/>
                    <a:pt x="232502" y="2184500"/>
                  </a:cubicBezTo>
                  <a:cubicBezTo>
                    <a:pt x="233084" y="2185632"/>
                    <a:pt x="233472" y="2186893"/>
                    <a:pt x="234248" y="2187960"/>
                  </a:cubicBezTo>
                  <a:cubicBezTo>
                    <a:pt x="234474" y="2188381"/>
                    <a:pt x="234733" y="2188640"/>
                    <a:pt x="234474" y="2189125"/>
                  </a:cubicBezTo>
                  <a:cubicBezTo>
                    <a:pt x="234410" y="2189286"/>
                    <a:pt x="234410" y="2189610"/>
                    <a:pt x="234474" y="2189707"/>
                  </a:cubicBezTo>
                  <a:cubicBezTo>
                    <a:pt x="235477" y="2190612"/>
                    <a:pt x="235154" y="2192035"/>
                    <a:pt x="235800" y="2193329"/>
                  </a:cubicBezTo>
                  <a:cubicBezTo>
                    <a:pt x="236059" y="2193523"/>
                    <a:pt x="236221" y="2193685"/>
                    <a:pt x="236383" y="2193911"/>
                  </a:cubicBezTo>
                  <a:lnTo>
                    <a:pt x="237547" y="2197824"/>
                  </a:lnTo>
                  <a:cubicBezTo>
                    <a:pt x="237450" y="2197889"/>
                    <a:pt x="237385" y="2197986"/>
                    <a:pt x="237288" y="2198051"/>
                  </a:cubicBezTo>
                  <a:cubicBezTo>
                    <a:pt x="237288" y="2198471"/>
                    <a:pt x="237547" y="2198568"/>
                    <a:pt x="237806" y="2198633"/>
                  </a:cubicBezTo>
                  <a:cubicBezTo>
                    <a:pt x="244662" y="2221239"/>
                    <a:pt x="252294" y="2243684"/>
                    <a:pt x="261964" y="2265449"/>
                  </a:cubicBezTo>
                  <a:lnTo>
                    <a:pt x="261867" y="2265546"/>
                  </a:lnTo>
                  <a:cubicBezTo>
                    <a:pt x="261479" y="2266031"/>
                    <a:pt x="261220" y="2266614"/>
                    <a:pt x="261059" y="2267357"/>
                  </a:cubicBezTo>
                  <a:cubicBezTo>
                    <a:pt x="260638" y="2266775"/>
                    <a:pt x="260153" y="2266711"/>
                    <a:pt x="259636" y="2266872"/>
                  </a:cubicBezTo>
                  <a:cubicBezTo>
                    <a:pt x="258730" y="2267196"/>
                    <a:pt x="258310" y="2267940"/>
                    <a:pt x="258245" y="2269168"/>
                  </a:cubicBezTo>
                  <a:cubicBezTo>
                    <a:pt x="259248" y="2269104"/>
                    <a:pt x="260056" y="2269104"/>
                    <a:pt x="260962" y="2269007"/>
                  </a:cubicBezTo>
                  <a:cubicBezTo>
                    <a:pt x="260897" y="2270009"/>
                    <a:pt x="260153" y="2270753"/>
                    <a:pt x="260897" y="2271820"/>
                  </a:cubicBezTo>
                  <a:cubicBezTo>
                    <a:pt x="260379" y="2272338"/>
                    <a:pt x="260056" y="2273146"/>
                    <a:pt x="259474" y="2273567"/>
                  </a:cubicBezTo>
                  <a:cubicBezTo>
                    <a:pt x="258245" y="2273890"/>
                    <a:pt x="257016" y="2274246"/>
                    <a:pt x="255852" y="2274408"/>
                  </a:cubicBezTo>
                  <a:lnTo>
                    <a:pt x="255916" y="2274246"/>
                  </a:lnTo>
                  <a:cubicBezTo>
                    <a:pt x="255755" y="2274052"/>
                    <a:pt x="255496" y="2273987"/>
                    <a:pt x="255431" y="2274052"/>
                  </a:cubicBezTo>
                  <a:cubicBezTo>
                    <a:pt x="255108" y="2273243"/>
                    <a:pt x="254849" y="2272661"/>
                    <a:pt x="254267" y="2273308"/>
                  </a:cubicBezTo>
                  <a:cubicBezTo>
                    <a:pt x="254590" y="2273567"/>
                    <a:pt x="254946" y="2273826"/>
                    <a:pt x="255431" y="2274052"/>
                  </a:cubicBezTo>
                  <a:cubicBezTo>
                    <a:pt x="255431" y="2274052"/>
                    <a:pt x="255496" y="2274246"/>
                    <a:pt x="255593" y="2274408"/>
                  </a:cubicBezTo>
                  <a:cubicBezTo>
                    <a:pt x="254849" y="2274472"/>
                    <a:pt x="254008" y="2274472"/>
                    <a:pt x="253200" y="2274472"/>
                  </a:cubicBezTo>
                  <a:cubicBezTo>
                    <a:pt x="252521" y="2273502"/>
                    <a:pt x="251874" y="2272403"/>
                    <a:pt x="251292" y="2271432"/>
                  </a:cubicBezTo>
                  <a:lnTo>
                    <a:pt x="251356" y="2270915"/>
                  </a:lnTo>
                  <a:cubicBezTo>
                    <a:pt x="251195" y="2270850"/>
                    <a:pt x="251033" y="2270753"/>
                    <a:pt x="250871" y="2270688"/>
                  </a:cubicBezTo>
                  <a:lnTo>
                    <a:pt x="250289" y="2269686"/>
                  </a:lnTo>
                  <a:cubicBezTo>
                    <a:pt x="250968" y="2268360"/>
                    <a:pt x="250807" y="2267842"/>
                    <a:pt x="249545" y="2267616"/>
                  </a:cubicBezTo>
                  <a:cubicBezTo>
                    <a:pt x="249642" y="2266872"/>
                    <a:pt x="249642" y="2266128"/>
                    <a:pt x="249707" y="2265385"/>
                  </a:cubicBezTo>
                  <a:cubicBezTo>
                    <a:pt x="249384" y="2265126"/>
                    <a:pt x="248963" y="2264802"/>
                    <a:pt x="248640" y="2264382"/>
                  </a:cubicBezTo>
                  <a:cubicBezTo>
                    <a:pt x="248058" y="2263638"/>
                    <a:pt x="248381" y="2262797"/>
                    <a:pt x="248381" y="2262053"/>
                  </a:cubicBezTo>
                  <a:cubicBezTo>
                    <a:pt x="248963" y="2262150"/>
                    <a:pt x="249545" y="2262312"/>
                    <a:pt x="249448" y="2261148"/>
                  </a:cubicBezTo>
                  <a:cubicBezTo>
                    <a:pt x="248963" y="2260727"/>
                    <a:pt x="248381" y="2260145"/>
                    <a:pt x="247734" y="2259757"/>
                  </a:cubicBezTo>
                  <a:cubicBezTo>
                    <a:pt x="247572" y="2259660"/>
                    <a:pt x="247217" y="2259919"/>
                    <a:pt x="246732" y="2260081"/>
                  </a:cubicBezTo>
                  <a:cubicBezTo>
                    <a:pt x="247152" y="2258819"/>
                    <a:pt x="245406" y="2257008"/>
                    <a:pt x="247896" y="2256685"/>
                  </a:cubicBezTo>
                  <a:cubicBezTo>
                    <a:pt x="247152" y="2256426"/>
                    <a:pt x="246667" y="2256361"/>
                    <a:pt x="246311" y="2256103"/>
                  </a:cubicBezTo>
                  <a:cubicBezTo>
                    <a:pt x="245891" y="2255844"/>
                    <a:pt x="245567" y="2255359"/>
                    <a:pt x="245309" y="2255100"/>
                  </a:cubicBezTo>
                  <a:cubicBezTo>
                    <a:pt x="245664" y="2254292"/>
                    <a:pt x="245988" y="2253548"/>
                    <a:pt x="246408" y="2252545"/>
                  </a:cubicBezTo>
                  <a:cubicBezTo>
                    <a:pt x="245664" y="2252287"/>
                    <a:pt x="245244" y="2251963"/>
                    <a:pt x="244985" y="2252060"/>
                  </a:cubicBezTo>
                  <a:cubicBezTo>
                    <a:pt x="244403" y="2252384"/>
                    <a:pt x="243918" y="2252222"/>
                    <a:pt x="243336" y="2251866"/>
                  </a:cubicBezTo>
                  <a:lnTo>
                    <a:pt x="242915" y="2251058"/>
                  </a:lnTo>
                  <a:lnTo>
                    <a:pt x="244177" y="2249311"/>
                  </a:lnTo>
                  <a:cubicBezTo>
                    <a:pt x="243659" y="2249796"/>
                    <a:pt x="242754" y="2249635"/>
                    <a:pt x="242172" y="2249990"/>
                  </a:cubicBezTo>
                  <a:cubicBezTo>
                    <a:pt x="241686" y="2249214"/>
                    <a:pt x="241104" y="2248406"/>
                    <a:pt x="240360" y="2247662"/>
                  </a:cubicBezTo>
                  <a:cubicBezTo>
                    <a:pt x="240360" y="2247144"/>
                    <a:pt x="240102" y="2246756"/>
                    <a:pt x="239520" y="2246400"/>
                  </a:cubicBezTo>
                  <a:cubicBezTo>
                    <a:pt x="239358" y="2246336"/>
                    <a:pt x="239293" y="2246239"/>
                    <a:pt x="239099" y="2246077"/>
                  </a:cubicBezTo>
                  <a:lnTo>
                    <a:pt x="234733" y="2235890"/>
                  </a:lnTo>
                  <a:cubicBezTo>
                    <a:pt x="234733" y="2235728"/>
                    <a:pt x="234798" y="2235566"/>
                    <a:pt x="234798" y="2235308"/>
                  </a:cubicBezTo>
                  <a:cubicBezTo>
                    <a:pt x="234636" y="2235308"/>
                    <a:pt x="234571" y="2235243"/>
                    <a:pt x="234474" y="2235243"/>
                  </a:cubicBezTo>
                  <a:lnTo>
                    <a:pt x="232890" y="2231265"/>
                  </a:lnTo>
                  <a:lnTo>
                    <a:pt x="231758" y="2227869"/>
                  </a:lnTo>
                  <a:lnTo>
                    <a:pt x="231822" y="2227707"/>
                  </a:lnTo>
                  <a:cubicBezTo>
                    <a:pt x="231919" y="2227546"/>
                    <a:pt x="231758" y="2227287"/>
                    <a:pt x="231661" y="2226964"/>
                  </a:cubicBezTo>
                  <a:lnTo>
                    <a:pt x="231499" y="2227028"/>
                  </a:lnTo>
                  <a:cubicBezTo>
                    <a:pt x="230173" y="2223568"/>
                    <a:pt x="228944" y="2220075"/>
                    <a:pt x="227521" y="2216679"/>
                  </a:cubicBezTo>
                  <a:cubicBezTo>
                    <a:pt x="225548" y="2210825"/>
                    <a:pt x="223705" y="2204842"/>
                    <a:pt x="222314" y="2198795"/>
                  </a:cubicBezTo>
                  <a:cubicBezTo>
                    <a:pt x="222379" y="2196660"/>
                    <a:pt x="222153" y="2194429"/>
                    <a:pt x="221312" y="2191938"/>
                  </a:cubicBezTo>
                  <a:cubicBezTo>
                    <a:pt x="216008" y="2175865"/>
                    <a:pt x="212450" y="2160212"/>
                    <a:pt x="205271" y="2144979"/>
                  </a:cubicBezTo>
                  <a:lnTo>
                    <a:pt x="204850" y="2144235"/>
                  </a:lnTo>
                  <a:cubicBezTo>
                    <a:pt x="205012" y="2144009"/>
                    <a:pt x="205174" y="2143847"/>
                    <a:pt x="205335" y="2143492"/>
                  </a:cubicBezTo>
                  <a:cubicBezTo>
                    <a:pt x="205012" y="2143492"/>
                    <a:pt x="204850" y="2143492"/>
                    <a:pt x="204591" y="2143492"/>
                  </a:cubicBezTo>
                  <a:lnTo>
                    <a:pt x="204430" y="2142424"/>
                  </a:lnTo>
                  <a:lnTo>
                    <a:pt x="204688" y="2142004"/>
                  </a:lnTo>
                  <a:cubicBezTo>
                    <a:pt x="204494" y="2141842"/>
                    <a:pt x="204430" y="2141778"/>
                    <a:pt x="204333" y="2141584"/>
                  </a:cubicBezTo>
                  <a:lnTo>
                    <a:pt x="203524" y="2136538"/>
                  </a:lnTo>
                  <a:lnTo>
                    <a:pt x="203848" y="2136538"/>
                  </a:lnTo>
                  <a:cubicBezTo>
                    <a:pt x="203848" y="2136312"/>
                    <a:pt x="203912" y="2135956"/>
                    <a:pt x="203912" y="2135633"/>
                  </a:cubicBezTo>
                  <a:cubicBezTo>
                    <a:pt x="203912" y="2135471"/>
                    <a:pt x="204106" y="2135374"/>
                    <a:pt x="204171" y="2135212"/>
                  </a:cubicBezTo>
                  <a:cubicBezTo>
                    <a:pt x="203912" y="2134986"/>
                    <a:pt x="203686" y="2134630"/>
                    <a:pt x="203524" y="2134404"/>
                  </a:cubicBezTo>
                  <a:lnTo>
                    <a:pt x="203201" y="2134630"/>
                  </a:lnTo>
                  <a:lnTo>
                    <a:pt x="202425" y="2130846"/>
                  </a:lnTo>
                  <a:lnTo>
                    <a:pt x="202619" y="2130588"/>
                  </a:lnTo>
                  <a:cubicBezTo>
                    <a:pt x="202845" y="2130264"/>
                    <a:pt x="202845" y="2130264"/>
                    <a:pt x="202683" y="2129100"/>
                  </a:cubicBezTo>
                  <a:cubicBezTo>
                    <a:pt x="202425" y="2129165"/>
                    <a:pt x="202263" y="2129165"/>
                    <a:pt x="202036" y="2129100"/>
                  </a:cubicBezTo>
                  <a:lnTo>
                    <a:pt x="200937" y="2124540"/>
                  </a:lnTo>
                  <a:cubicBezTo>
                    <a:pt x="201131" y="2124475"/>
                    <a:pt x="201293" y="2124281"/>
                    <a:pt x="201454" y="2124216"/>
                  </a:cubicBezTo>
                  <a:cubicBezTo>
                    <a:pt x="201196" y="2124216"/>
                    <a:pt x="201034" y="2124216"/>
                    <a:pt x="200872" y="2124216"/>
                  </a:cubicBezTo>
                  <a:cubicBezTo>
                    <a:pt x="199773" y="2120142"/>
                    <a:pt x="198479" y="2116261"/>
                    <a:pt x="196797" y="2112606"/>
                  </a:cubicBezTo>
                  <a:lnTo>
                    <a:pt x="193013" y="2097309"/>
                  </a:lnTo>
                  <a:lnTo>
                    <a:pt x="193078" y="2097309"/>
                  </a:lnTo>
                  <a:cubicBezTo>
                    <a:pt x="193013" y="2096468"/>
                    <a:pt x="192916" y="2095724"/>
                    <a:pt x="192755" y="2095077"/>
                  </a:cubicBezTo>
                  <a:cubicBezTo>
                    <a:pt x="192658" y="2094754"/>
                    <a:pt x="192496" y="2094495"/>
                    <a:pt x="192334" y="2094236"/>
                  </a:cubicBezTo>
                  <a:lnTo>
                    <a:pt x="192075" y="2093169"/>
                  </a:lnTo>
                  <a:cubicBezTo>
                    <a:pt x="192172" y="2093007"/>
                    <a:pt x="192172" y="2092749"/>
                    <a:pt x="191914" y="2092684"/>
                  </a:cubicBezTo>
                  <a:lnTo>
                    <a:pt x="190103" y="2085537"/>
                  </a:lnTo>
                  <a:cubicBezTo>
                    <a:pt x="190588" y="2085472"/>
                    <a:pt x="191170" y="2085537"/>
                    <a:pt x="191590" y="2085310"/>
                  </a:cubicBezTo>
                  <a:cubicBezTo>
                    <a:pt x="191170" y="2084890"/>
                    <a:pt x="190847" y="2084469"/>
                    <a:pt x="190588" y="2084211"/>
                  </a:cubicBezTo>
                  <a:cubicBezTo>
                    <a:pt x="190426" y="2084566"/>
                    <a:pt x="190200" y="2084890"/>
                    <a:pt x="190006" y="2085310"/>
                  </a:cubicBezTo>
                  <a:lnTo>
                    <a:pt x="185866" y="2069334"/>
                  </a:lnTo>
                  <a:cubicBezTo>
                    <a:pt x="186222" y="2069334"/>
                    <a:pt x="186448" y="2069237"/>
                    <a:pt x="186869" y="2069237"/>
                  </a:cubicBezTo>
                  <a:cubicBezTo>
                    <a:pt x="186448" y="2069075"/>
                    <a:pt x="186125" y="2068913"/>
                    <a:pt x="185704" y="2068752"/>
                  </a:cubicBezTo>
                  <a:lnTo>
                    <a:pt x="180983" y="2051449"/>
                  </a:lnTo>
                  <a:cubicBezTo>
                    <a:pt x="181241" y="2051191"/>
                    <a:pt x="181403" y="2050867"/>
                    <a:pt x="181662" y="2050511"/>
                  </a:cubicBezTo>
                  <a:cubicBezTo>
                    <a:pt x="181338" y="2050511"/>
                    <a:pt x="181080" y="2050511"/>
                    <a:pt x="180821" y="2050608"/>
                  </a:cubicBezTo>
                  <a:lnTo>
                    <a:pt x="180756" y="2050608"/>
                  </a:lnTo>
                  <a:lnTo>
                    <a:pt x="180012" y="2048054"/>
                  </a:lnTo>
                  <a:lnTo>
                    <a:pt x="180012" y="2047957"/>
                  </a:lnTo>
                  <a:cubicBezTo>
                    <a:pt x="180012" y="2047892"/>
                    <a:pt x="179915" y="2047892"/>
                    <a:pt x="179915" y="2047795"/>
                  </a:cubicBezTo>
                  <a:lnTo>
                    <a:pt x="179592" y="2046469"/>
                  </a:lnTo>
                  <a:cubicBezTo>
                    <a:pt x="179657" y="2045984"/>
                    <a:pt x="179851" y="2045563"/>
                    <a:pt x="179754" y="2045078"/>
                  </a:cubicBezTo>
                  <a:cubicBezTo>
                    <a:pt x="179657" y="2044076"/>
                    <a:pt x="179754" y="2043008"/>
                    <a:pt x="179754" y="2041909"/>
                  </a:cubicBezTo>
                  <a:cubicBezTo>
                    <a:pt x="179754" y="2041909"/>
                    <a:pt x="179754" y="2041909"/>
                    <a:pt x="179754" y="2042006"/>
                  </a:cubicBezTo>
                  <a:cubicBezTo>
                    <a:pt x="179851" y="2041909"/>
                    <a:pt x="180012" y="2041909"/>
                    <a:pt x="180012" y="2041844"/>
                  </a:cubicBezTo>
                  <a:cubicBezTo>
                    <a:pt x="180012" y="2041844"/>
                    <a:pt x="179915" y="2041682"/>
                    <a:pt x="179915" y="2041488"/>
                  </a:cubicBezTo>
                  <a:cubicBezTo>
                    <a:pt x="179851" y="2041585"/>
                    <a:pt x="179754" y="2041682"/>
                    <a:pt x="179754" y="2041844"/>
                  </a:cubicBezTo>
                  <a:cubicBezTo>
                    <a:pt x="179495" y="2042167"/>
                    <a:pt x="179268" y="2042329"/>
                    <a:pt x="178848" y="2042653"/>
                  </a:cubicBezTo>
                  <a:cubicBezTo>
                    <a:pt x="178751" y="2042167"/>
                    <a:pt x="178266" y="2041747"/>
                    <a:pt x="178104" y="2041327"/>
                  </a:cubicBezTo>
                  <a:lnTo>
                    <a:pt x="178104" y="2041262"/>
                  </a:lnTo>
                  <a:cubicBezTo>
                    <a:pt x="178007" y="2041003"/>
                    <a:pt x="178104" y="2040680"/>
                    <a:pt x="178363" y="2040259"/>
                  </a:cubicBezTo>
                  <a:cubicBezTo>
                    <a:pt x="178428" y="2040162"/>
                    <a:pt x="178363" y="2039774"/>
                    <a:pt x="178266" y="2039516"/>
                  </a:cubicBezTo>
                  <a:lnTo>
                    <a:pt x="178104" y="2039257"/>
                  </a:lnTo>
                  <a:cubicBezTo>
                    <a:pt x="178104" y="2039354"/>
                    <a:pt x="177942" y="2039516"/>
                    <a:pt x="177781" y="2039839"/>
                  </a:cubicBezTo>
                  <a:lnTo>
                    <a:pt x="177684" y="2039677"/>
                  </a:lnTo>
                  <a:lnTo>
                    <a:pt x="177425" y="2038933"/>
                  </a:lnTo>
                  <a:cubicBezTo>
                    <a:pt x="177522" y="2038772"/>
                    <a:pt x="177684" y="2038675"/>
                    <a:pt x="177684" y="2038675"/>
                  </a:cubicBezTo>
                  <a:cubicBezTo>
                    <a:pt x="177845" y="2038772"/>
                    <a:pt x="177942" y="2038933"/>
                    <a:pt x="178007" y="2039095"/>
                  </a:cubicBezTo>
                  <a:cubicBezTo>
                    <a:pt x="177684" y="2038610"/>
                    <a:pt x="177263" y="2038093"/>
                    <a:pt x="177425" y="2037607"/>
                  </a:cubicBezTo>
                  <a:cubicBezTo>
                    <a:pt x="177684" y="2036702"/>
                    <a:pt x="177263" y="2036281"/>
                    <a:pt x="176940" y="2035699"/>
                  </a:cubicBezTo>
                  <a:cubicBezTo>
                    <a:pt x="176358" y="2034632"/>
                    <a:pt x="177587" y="2034891"/>
                    <a:pt x="177522" y="2033888"/>
                  </a:cubicBezTo>
                  <a:cubicBezTo>
                    <a:pt x="176940" y="2033468"/>
                    <a:pt x="176034" y="2033209"/>
                    <a:pt x="175614" y="2031980"/>
                  </a:cubicBezTo>
                  <a:cubicBezTo>
                    <a:pt x="175873" y="2031818"/>
                    <a:pt x="176099" y="2031657"/>
                    <a:pt x="176358" y="2031495"/>
                  </a:cubicBezTo>
                  <a:cubicBezTo>
                    <a:pt x="175873" y="2030751"/>
                    <a:pt x="175355" y="2030007"/>
                    <a:pt x="174935" y="2029263"/>
                  </a:cubicBezTo>
                  <a:cubicBezTo>
                    <a:pt x="175032" y="2028843"/>
                    <a:pt x="175194" y="2028520"/>
                    <a:pt x="175291" y="2028164"/>
                  </a:cubicBezTo>
                  <a:cubicBezTo>
                    <a:pt x="175355" y="2027517"/>
                    <a:pt x="174029" y="2027679"/>
                    <a:pt x="174611" y="2026514"/>
                  </a:cubicBezTo>
                  <a:cubicBezTo>
                    <a:pt x="174870" y="2026094"/>
                    <a:pt x="174547" y="2025189"/>
                    <a:pt x="174450" y="2024542"/>
                  </a:cubicBezTo>
                  <a:cubicBezTo>
                    <a:pt x="174385" y="2024283"/>
                    <a:pt x="174385" y="2024024"/>
                    <a:pt x="174288" y="2023863"/>
                  </a:cubicBezTo>
                  <a:cubicBezTo>
                    <a:pt x="174029" y="2023798"/>
                    <a:pt x="173868" y="2023798"/>
                    <a:pt x="173641" y="2023701"/>
                  </a:cubicBezTo>
                  <a:cubicBezTo>
                    <a:pt x="173447" y="2022375"/>
                    <a:pt x="173285" y="2020984"/>
                    <a:pt x="173221" y="2019464"/>
                  </a:cubicBezTo>
                  <a:cubicBezTo>
                    <a:pt x="173544" y="2019238"/>
                    <a:pt x="173868" y="2018817"/>
                    <a:pt x="174288" y="2018494"/>
                  </a:cubicBezTo>
                  <a:cubicBezTo>
                    <a:pt x="173803" y="2018171"/>
                    <a:pt x="173382" y="2017912"/>
                    <a:pt x="172962" y="2017588"/>
                  </a:cubicBezTo>
                  <a:cubicBezTo>
                    <a:pt x="173221" y="2017071"/>
                    <a:pt x="173447" y="2016651"/>
                    <a:pt x="173868" y="2016004"/>
                  </a:cubicBezTo>
                  <a:cubicBezTo>
                    <a:pt x="173447" y="2015842"/>
                    <a:pt x="173221" y="2015680"/>
                    <a:pt x="172962" y="2015583"/>
                  </a:cubicBezTo>
                  <a:cubicBezTo>
                    <a:pt x="172703" y="2014775"/>
                    <a:pt x="172380" y="2013934"/>
                    <a:pt x="172153" y="2013093"/>
                  </a:cubicBezTo>
                  <a:cubicBezTo>
                    <a:pt x="172056" y="2012608"/>
                    <a:pt x="172056" y="2012123"/>
                    <a:pt x="171474" y="2012187"/>
                  </a:cubicBezTo>
                  <a:lnTo>
                    <a:pt x="171377" y="2011702"/>
                  </a:lnTo>
                  <a:cubicBezTo>
                    <a:pt x="172477" y="2011444"/>
                    <a:pt x="171895" y="2010700"/>
                    <a:pt x="171571" y="2010118"/>
                  </a:cubicBezTo>
                  <a:lnTo>
                    <a:pt x="171054" y="2009309"/>
                  </a:lnTo>
                  <a:lnTo>
                    <a:pt x="170407" y="2004814"/>
                  </a:lnTo>
                  <a:lnTo>
                    <a:pt x="167755" y="1988934"/>
                  </a:lnTo>
                  <a:cubicBezTo>
                    <a:pt x="168176" y="1988611"/>
                    <a:pt x="167917" y="1987867"/>
                    <a:pt x="168499" y="1987770"/>
                  </a:cubicBezTo>
                  <a:cubicBezTo>
                    <a:pt x="168079" y="1987608"/>
                    <a:pt x="167820" y="1987447"/>
                    <a:pt x="167496" y="1987285"/>
                  </a:cubicBezTo>
                  <a:lnTo>
                    <a:pt x="167238" y="1985862"/>
                  </a:lnTo>
                  <a:lnTo>
                    <a:pt x="167432" y="1985539"/>
                  </a:lnTo>
                  <a:lnTo>
                    <a:pt x="167173" y="1985442"/>
                  </a:lnTo>
                  <a:lnTo>
                    <a:pt x="167076" y="1985215"/>
                  </a:lnTo>
                  <a:lnTo>
                    <a:pt x="166753" y="1981819"/>
                  </a:lnTo>
                  <a:cubicBezTo>
                    <a:pt x="167658" y="1981140"/>
                    <a:pt x="167496" y="1979491"/>
                    <a:pt x="168564" y="1978488"/>
                  </a:cubicBezTo>
                  <a:cubicBezTo>
                    <a:pt x="167658" y="1978747"/>
                    <a:pt x="167173" y="1978844"/>
                    <a:pt x="166494" y="1979006"/>
                  </a:cubicBezTo>
                  <a:lnTo>
                    <a:pt x="166494" y="1978909"/>
                  </a:lnTo>
                  <a:cubicBezTo>
                    <a:pt x="166914" y="1978003"/>
                    <a:pt x="167238" y="1977324"/>
                    <a:pt x="167593" y="1976580"/>
                  </a:cubicBezTo>
                  <a:lnTo>
                    <a:pt x="167496" y="1976515"/>
                  </a:lnTo>
                  <a:cubicBezTo>
                    <a:pt x="166332" y="1976580"/>
                    <a:pt x="167076" y="1975092"/>
                    <a:pt x="166429" y="1974769"/>
                  </a:cubicBezTo>
                  <a:cubicBezTo>
                    <a:pt x="166429" y="1974769"/>
                    <a:pt x="166429" y="1974510"/>
                    <a:pt x="166494" y="1974446"/>
                  </a:cubicBezTo>
                  <a:cubicBezTo>
                    <a:pt x="166753" y="1973378"/>
                    <a:pt x="167011" y="1972214"/>
                    <a:pt x="167238" y="1971212"/>
                  </a:cubicBezTo>
                  <a:lnTo>
                    <a:pt x="165588" y="1967654"/>
                  </a:lnTo>
                  <a:lnTo>
                    <a:pt x="165524" y="1966813"/>
                  </a:lnTo>
                  <a:lnTo>
                    <a:pt x="165427" y="1965908"/>
                  </a:lnTo>
                  <a:cubicBezTo>
                    <a:pt x="166267" y="1965584"/>
                    <a:pt x="165685" y="1965002"/>
                    <a:pt x="165588" y="1964355"/>
                  </a:cubicBezTo>
                  <a:cubicBezTo>
                    <a:pt x="165427" y="1963417"/>
                    <a:pt x="165524" y="1962512"/>
                    <a:pt x="165427" y="1961509"/>
                  </a:cubicBezTo>
                  <a:cubicBezTo>
                    <a:pt x="165685" y="1961348"/>
                    <a:pt x="165944" y="1961186"/>
                    <a:pt x="166267" y="1961024"/>
                  </a:cubicBezTo>
                  <a:cubicBezTo>
                    <a:pt x="166170" y="1960216"/>
                    <a:pt x="165265" y="1959439"/>
                    <a:pt x="166009" y="1958534"/>
                  </a:cubicBezTo>
                  <a:cubicBezTo>
                    <a:pt x="166106" y="1958469"/>
                    <a:pt x="165847" y="1957725"/>
                    <a:pt x="165362" y="1957887"/>
                  </a:cubicBezTo>
                  <a:cubicBezTo>
                    <a:pt x="165168" y="1957952"/>
                    <a:pt x="165103" y="1957887"/>
                    <a:pt x="164941" y="1957952"/>
                  </a:cubicBezTo>
                  <a:cubicBezTo>
                    <a:pt x="164941" y="1957725"/>
                    <a:pt x="165006" y="1957305"/>
                    <a:pt x="165006" y="1957305"/>
                  </a:cubicBezTo>
                  <a:cubicBezTo>
                    <a:pt x="165750" y="1957370"/>
                    <a:pt x="165588" y="1956302"/>
                    <a:pt x="166106" y="1955882"/>
                  </a:cubicBezTo>
                  <a:cubicBezTo>
                    <a:pt x="165685" y="1955559"/>
                    <a:pt x="165362" y="1955235"/>
                    <a:pt x="164941" y="1954912"/>
                  </a:cubicBezTo>
                  <a:cubicBezTo>
                    <a:pt x="164683" y="1953327"/>
                    <a:pt x="165103" y="1952001"/>
                    <a:pt x="166106" y="1950934"/>
                  </a:cubicBezTo>
                  <a:cubicBezTo>
                    <a:pt x="165006" y="1950190"/>
                    <a:pt x="164424" y="1949187"/>
                    <a:pt x="164198" y="1948120"/>
                  </a:cubicBezTo>
                  <a:lnTo>
                    <a:pt x="164101" y="1946535"/>
                  </a:lnTo>
                  <a:cubicBezTo>
                    <a:pt x="164101" y="1946115"/>
                    <a:pt x="164198" y="1945630"/>
                    <a:pt x="164262" y="1945145"/>
                  </a:cubicBezTo>
                  <a:cubicBezTo>
                    <a:pt x="164424" y="1944466"/>
                    <a:pt x="164262" y="1944724"/>
                    <a:pt x="164036" y="1944466"/>
                  </a:cubicBezTo>
                  <a:lnTo>
                    <a:pt x="163939" y="1944401"/>
                  </a:lnTo>
                  <a:lnTo>
                    <a:pt x="163518" y="1938935"/>
                  </a:lnTo>
                  <a:cubicBezTo>
                    <a:pt x="163680" y="1938741"/>
                    <a:pt x="163874" y="1938677"/>
                    <a:pt x="164101" y="1938515"/>
                  </a:cubicBezTo>
                  <a:cubicBezTo>
                    <a:pt x="163874" y="1938256"/>
                    <a:pt x="163680" y="1938094"/>
                    <a:pt x="163518" y="1937836"/>
                  </a:cubicBezTo>
                  <a:close/>
                  <a:moveTo>
                    <a:pt x="434018" y="2167683"/>
                  </a:moveTo>
                  <a:cubicBezTo>
                    <a:pt x="433436" y="2168006"/>
                    <a:pt x="433177" y="2168168"/>
                    <a:pt x="433856" y="2168685"/>
                  </a:cubicBezTo>
                  <a:cubicBezTo>
                    <a:pt x="433921" y="2168329"/>
                    <a:pt x="433921" y="2168103"/>
                    <a:pt x="434018" y="2167683"/>
                  </a:cubicBezTo>
                  <a:close/>
                  <a:moveTo>
                    <a:pt x="403197" y="2194170"/>
                  </a:moveTo>
                  <a:cubicBezTo>
                    <a:pt x="403294" y="2192779"/>
                    <a:pt x="403132" y="2192520"/>
                    <a:pt x="402388" y="2192682"/>
                  </a:cubicBezTo>
                  <a:cubicBezTo>
                    <a:pt x="402615" y="2193103"/>
                    <a:pt x="402874" y="2193523"/>
                    <a:pt x="403197" y="2194170"/>
                  </a:cubicBezTo>
                  <a:close/>
                  <a:moveTo>
                    <a:pt x="285476" y="2254777"/>
                  </a:moveTo>
                  <a:lnTo>
                    <a:pt x="284991" y="2253548"/>
                  </a:lnTo>
                  <a:lnTo>
                    <a:pt x="284635" y="2253451"/>
                  </a:lnTo>
                  <a:cubicBezTo>
                    <a:pt x="284635" y="2253871"/>
                    <a:pt x="284635" y="2254292"/>
                    <a:pt x="284732" y="2254615"/>
                  </a:cubicBezTo>
                  <a:cubicBezTo>
                    <a:pt x="284991" y="2255197"/>
                    <a:pt x="285217" y="2255100"/>
                    <a:pt x="285476" y="2254777"/>
                  </a:cubicBezTo>
                  <a:close/>
                  <a:moveTo>
                    <a:pt x="542651" y="2049541"/>
                  </a:moveTo>
                  <a:lnTo>
                    <a:pt x="541487" y="2050123"/>
                  </a:lnTo>
                  <a:lnTo>
                    <a:pt x="541293" y="2050350"/>
                  </a:lnTo>
                  <a:cubicBezTo>
                    <a:pt x="541648" y="2050285"/>
                    <a:pt x="542069" y="2050188"/>
                    <a:pt x="542392" y="2050123"/>
                  </a:cubicBezTo>
                  <a:cubicBezTo>
                    <a:pt x="542974" y="2049865"/>
                    <a:pt x="542877" y="2049703"/>
                    <a:pt x="542651" y="2049541"/>
                  </a:cubicBezTo>
                  <a:close/>
                  <a:moveTo>
                    <a:pt x="507691" y="1970468"/>
                  </a:moveTo>
                  <a:cubicBezTo>
                    <a:pt x="506462" y="1970565"/>
                    <a:pt x="506203" y="1970629"/>
                    <a:pt x="506106" y="1971212"/>
                  </a:cubicBezTo>
                  <a:cubicBezTo>
                    <a:pt x="506623" y="1970953"/>
                    <a:pt x="507044" y="1970791"/>
                    <a:pt x="507691" y="1970468"/>
                  </a:cubicBezTo>
                  <a:close/>
                  <a:moveTo>
                    <a:pt x="493299" y="1948929"/>
                  </a:moveTo>
                  <a:cubicBezTo>
                    <a:pt x="493040" y="1948929"/>
                    <a:pt x="492878" y="1948929"/>
                    <a:pt x="492458" y="1948864"/>
                  </a:cubicBezTo>
                  <a:cubicBezTo>
                    <a:pt x="492555" y="1949284"/>
                    <a:pt x="492717" y="1949446"/>
                    <a:pt x="493299" y="1948929"/>
                  </a:cubicBezTo>
                  <a:close/>
                  <a:moveTo>
                    <a:pt x="560277" y="2061863"/>
                  </a:moveTo>
                  <a:cubicBezTo>
                    <a:pt x="560018" y="2062284"/>
                    <a:pt x="557851" y="2062866"/>
                    <a:pt x="556946" y="2062769"/>
                  </a:cubicBezTo>
                  <a:cubicBezTo>
                    <a:pt x="557204" y="2063027"/>
                    <a:pt x="557463" y="2063286"/>
                    <a:pt x="557625" y="2063448"/>
                  </a:cubicBezTo>
                  <a:cubicBezTo>
                    <a:pt x="557625" y="2064353"/>
                    <a:pt x="556784" y="2064677"/>
                    <a:pt x="557043" y="2065679"/>
                  </a:cubicBezTo>
                  <a:cubicBezTo>
                    <a:pt x="557140" y="2065841"/>
                    <a:pt x="556784" y="2066100"/>
                    <a:pt x="556558" y="2066164"/>
                  </a:cubicBezTo>
                  <a:cubicBezTo>
                    <a:pt x="556461" y="2066261"/>
                    <a:pt x="556137" y="2066164"/>
                    <a:pt x="556137" y="2066164"/>
                  </a:cubicBezTo>
                  <a:cubicBezTo>
                    <a:pt x="556137" y="2066747"/>
                    <a:pt x="556299" y="2067329"/>
                    <a:pt x="555458" y="2067490"/>
                  </a:cubicBezTo>
                  <a:cubicBezTo>
                    <a:pt x="555070" y="2067587"/>
                    <a:pt x="554876" y="2068170"/>
                    <a:pt x="554714" y="2068752"/>
                  </a:cubicBezTo>
                  <a:cubicBezTo>
                    <a:pt x="554650" y="2068978"/>
                    <a:pt x="554067" y="2069075"/>
                    <a:pt x="553647" y="2069237"/>
                  </a:cubicBezTo>
                  <a:cubicBezTo>
                    <a:pt x="553550" y="2070660"/>
                    <a:pt x="553550" y="2070660"/>
                    <a:pt x="551577" y="2070304"/>
                  </a:cubicBezTo>
                  <a:cubicBezTo>
                    <a:pt x="551739" y="2070660"/>
                    <a:pt x="551901" y="2070983"/>
                    <a:pt x="551998" y="2071307"/>
                  </a:cubicBezTo>
                  <a:cubicBezTo>
                    <a:pt x="551998" y="2071565"/>
                    <a:pt x="552418" y="2072212"/>
                    <a:pt x="551577" y="2071986"/>
                  </a:cubicBezTo>
                  <a:cubicBezTo>
                    <a:pt x="551480" y="2071986"/>
                    <a:pt x="551318" y="2072050"/>
                    <a:pt x="551318" y="2072148"/>
                  </a:cubicBezTo>
                  <a:cubicBezTo>
                    <a:pt x="551577" y="2073279"/>
                    <a:pt x="550413" y="2073538"/>
                    <a:pt x="550154" y="2074444"/>
                  </a:cubicBezTo>
                  <a:cubicBezTo>
                    <a:pt x="550089" y="2074799"/>
                    <a:pt x="549766" y="2074961"/>
                    <a:pt x="549410" y="2075188"/>
                  </a:cubicBezTo>
                  <a:cubicBezTo>
                    <a:pt x="549022" y="2075446"/>
                    <a:pt x="548278" y="2075188"/>
                    <a:pt x="548440" y="2076028"/>
                  </a:cubicBezTo>
                  <a:cubicBezTo>
                    <a:pt x="547761" y="2075867"/>
                    <a:pt x="547858" y="2076675"/>
                    <a:pt x="547438" y="2076772"/>
                  </a:cubicBezTo>
                  <a:cubicBezTo>
                    <a:pt x="546855" y="2076934"/>
                    <a:pt x="547017" y="2077678"/>
                    <a:pt x="546597" y="2077937"/>
                  </a:cubicBezTo>
                  <a:cubicBezTo>
                    <a:pt x="546532" y="2078001"/>
                    <a:pt x="546370" y="2078260"/>
                    <a:pt x="546435" y="2078260"/>
                  </a:cubicBezTo>
                  <a:cubicBezTo>
                    <a:pt x="547179" y="2079263"/>
                    <a:pt x="546435" y="2079586"/>
                    <a:pt x="545950" y="2079909"/>
                  </a:cubicBezTo>
                  <a:cubicBezTo>
                    <a:pt x="544947" y="2080653"/>
                    <a:pt x="544786" y="2080653"/>
                    <a:pt x="544624" y="2081494"/>
                  </a:cubicBezTo>
                  <a:cubicBezTo>
                    <a:pt x="544527" y="2081914"/>
                    <a:pt x="544527" y="2082238"/>
                    <a:pt x="543945" y="2082076"/>
                  </a:cubicBezTo>
                  <a:cubicBezTo>
                    <a:pt x="543880" y="2082076"/>
                    <a:pt x="543621" y="2082335"/>
                    <a:pt x="543621" y="2082497"/>
                  </a:cubicBezTo>
                  <a:cubicBezTo>
                    <a:pt x="543718" y="2083079"/>
                    <a:pt x="543460" y="2083402"/>
                    <a:pt x="543039" y="2083629"/>
                  </a:cubicBezTo>
                  <a:cubicBezTo>
                    <a:pt x="542651" y="2083887"/>
                    <a:pt x="542457" y="2084308"/>
                    <a:pt x="542295" y="2084728"/>
                  </a:cubicBezTo>
                  <a:cubicBezTo>
                    <a:pt x="542069" y="2085052"/>
                    <a:pt x="541810" y="2085375"/>
                    <a:pt x="541648" y="2085795"/>
                  </a:cubicBezTo>
                  <a:cubicBezTo>
                    <a:pt x="536603" y="2089773"/>
                    <a:pt x="531526" y="2093913"/>
                    <a:pt x="528550" y="2098797"/>
                  </a:cubicBezTo>
                  <a:cubicBezTo>
                    <a:pt x="528389" y="2098797"/>
                    <a:pt x="528324" y="2098894"/>
                    <a:pt x="528227" y="2098958"/>
                  </a:cubicBezTo>
                  <a:cubicBezTo>
                    <a:pt x="528065" y="2099120"/>
                    <a:pt x="527807" y="2099217"/>
                    <a:pt x="527645" y="2099443"/>
                  </a:cubicBezTo>
                  <a:cubicBezTo>
                    <a:pt x="527483" y="2099637"/>
                    <a:pt x="527386" y="2099864"/>
                    <a:pt x="527386" y="2100122"/>
                  </a:cubicBezTo>
                  <a:cubicBezTo>
                    <a:pt x="527386" y="2100963"/>
                    <a:pt x="527063" y="2101125"/>
                    <a:pt x="526254" y="2100543"/>
                  </a:cubicBezTo>
                  <a:cubicBezTo>
                    <a:pt x="526093" y="2100446"/>
                    <a:pt x="525737" y="2100608"/>
                    <a:pt x="525413" y="2100608"/>
                  </a:cubicBezTo>
                  <a:cubicBezTo>
                    <a:pt x="525672" y="2100963"/>
                    <a:pt x="525898" y="2101351"/>
                    <a:pt x="526319" y="2101869"/>
                  </a:cubicBezTo>
                  <a:cubicBezTo>
                    <a:pt x="525995" y="2102031"/>
                    <a:pt x="525672" y="2102192"/>
                    <a:pt x="525252" y="2102354"/>
                  </a:cubicBezTo>
                  <a:cubicBezTo>
                    <a:pt x="525316" y="2102774"/>
                    <a:pt x="524993" y="2103098"/>
                    <a:pt x="524831" y="2103583"/>
                  </a:cubicBezTo>
                  <a:cubicBezTo>
                    <a:pt x="524572" y="2104165"/>
                    <a:pt x="524346" y="2104424"/>
                    <a:pt x="523764" y="2104521"/>
                  </a:cubicBezTo>
                  <a:cubicBezTo>
                    <a:pt x="523667" y="2104521"/>
                    <a:pt x="523505" y="2104683"/>
                    <a:pt x="523505" y="2104747"/>
                  </a:cubicBezTo>
                  <a:cubicBezTo>
                    <a:pt x="523441" y="2105588"/>
                    <a:pt x="522761" y="2106009"/>
                    <a:pt x="522179" y="2106397"/>
                  </a:cubicBezTo>
                  <a:cubicBezTo>
                    <a:pt x="521856" y="2106655"/>
                    <a:pt x="521532" y="2106914"/>
                    <a:pt x="521371" y="2107237"/>
                  </a:cubicBezTo>
                  <a:cubicBezTo>
                    <a:pt x="520530" y="2108725"/>
                    <a:pt x="520595" y="2108725"/>
                    <a:pt x="518783" y="2109049"/>
                  </a:cubicBezTo>
                  <a:cubicBezTo>
                    <a:pt x="518622" y="2109049"/>
                    <a:pt x="518363" y="2109307"/>
                    <a:pt x="518363" y="2109404"/>
                  </a:cubicBezTo>
                  <a:cubicBezTo>
                    <a:pt x="518880" y="2110213"/>
                    <a:pt x="518201" y="2110536"/>
                    <a:pt x="518040" y="2111054"/>
                  </a:cubicBezTo>
                  <a:cubicBezTo>
                    <a:pt x="517878" y="2111636"/>
                    <a:pt x="517393" y="2111959"/>
                    <a:pt x="517134" y="2112444"/>
                  </a:cubicBezTo>
                  <a:cubicBezTo>
                    <a:pt x="516972" y="2112800"/>
                    <a:pt x="516131" y="2112283"/>
                    <a:pt x="516293" y="2113027"/>
                  </a:cubicBezTo>
                  <a:cubicBezTo>
                    <a:pt x="515905" y="2113027"/>
                    <a:pt x="515485" y="2113027"/>
                    <a:pt x="514903" y="2113027"/>
                  </a:cubicBezTo>
                  <a:cubicBezTo>
                    <a:pt x="514741" y="2113447"/>
                    <a:pt x="514903" y="2114288"/>
                    <a:pt x="515064" y="2115032"/>
                  </a:cubicBezTo>
                  <a:cubicBezTo>
                    <a:pt x="509437" y="2119398"/>
                    <a:pt x="504036" y="2124055"/>
                    <a:pt x="498667" y="2128841"/>
                  </a:cubicBezTo>
                  <a:cubicBezTo>
                    <a:pt x="490550" y="2136474"/>
                    <a:pt x="482529" y="2144430"/>
                    <a:pt x="473765" y="2151189"/>
                  </a:cubicBezTo>
                  <a:lnTo>
                    <a:pt x="467200" y="2156072"/>
                  </a:lnTo>
                  <a:cubicBezTo>
                    <a:pt x="466973" y="2156008"/>
                    <a:pt x="466715" y="2155749"/>
                    <a:pt x="466553" y="2155522"/>
                  </a:cubicBezTo>
                  <a:cubicBezTo>
                    <a:pt x="466068" y="2154682"/>
                    <a:pt x="465389" y="2154197"/>
                    <a:pt x="464483" y="2153938"/>
                  </a:cubicBezTo>
                  <a:cubicBezTo>
                    <a:pt x="464645" y="2154358"/>
                    <a:pt x="464806" y="2154843"/>
                    <a:pt x="464968" y="2155328"/>
                  </a:cubicBezTo>
                  <a:cubicBezTo>
                    <a:pt x="465647" y="2155425"/>
                    <a:pt x="466294" y="2155846"/>
                    <a:pt x="466779" y="2156331"/>
                  </a:cubicBezTo>
                  <a:lnTo>
                    <a:pt x="465550" y="2157237"/>
                  </a:lnTo>
                  <a:cubicBezTo>
                    <a:pt x="465486" y="2157075"/>
                    <a:pt x="465486" y="2156913"/>
                    <a:pt x="465292" y="2156848"/>
                  </a:cubicBezTo>
                  <a:cubicBezTo>
                    <a:pt x="465130" y="2156590"/>
                    <a:pt x="464709" y="2156493"/>
                    <a:pt x="464386" y="2156428"/>
                  </a:cubicBezTo>
                  <a:cubicBezTo>
                    <a:pt x="464386" y="2156428"/>
                    <a:pt x="464386" y="2156331"/>
                    <a:pt x="464386" y="2156266"/>
                  </a:cubicBezTo>
                  <a:cubicBezTo>
                    <a:pt x="464386" y="2156169"/>
                    <a:pt x="464386" y="2156169"/>
                    <a:pt x="464386" y="2156008"/>
                  </a:cubicBezTo>
                  <a:cubicBezTo>
                    <a:pt x="463804" y="2156072"/>
                    <a:pt x="463319" y="2156169"/>
                    <a:pt x="462640" y="2156331"/>
                  </a:cubicBezTo>
                  <a:cubicBezTo>
                    <a:pt x="463060" y="2157075"/>
                    <a:pt x="463642" y="2157754"/>
                    <a:pt x="463998" y="2158498"/>
                  </a:cubicBezTo>
                  <a:cubicBezTo>
                    <a:pt x="461928" y="2160050"/>
                    <a:pt x="460020" y="2161797"/>
                    <a:pt x="458274" y="2163705"/>
                  </a:cubicBezTo>
                  <a:cubicBezTo>
                    <a:pt x="452064" y="2167521"/>
                    <a:pt x="445176" y="2171661"/>
                    <a:pt x="440971" y="2177935"/>
                  </a:cubicBezTo>
                  <a:cubicBezTo>
                    <a:pt x="440712" y="2177935"/>
                    <a:pt x="440551" y="2177935"/>
                    <a:pt x="440292" y="2177870"/>
                  </a:cubicBezTo>
                  <a:cubicBezTo>
                    <a:pt x="439322" y="2177611"/>
                    <a:pt x="439160" y="2178193"/>
                    <a:pt x="439063" y="2178937"/>
                  </a:cubicBezTo>
                  <a:cubicBezTo>
                    <a:pt x="438740" y="2178937"/>
                    <a:pt x="438481" y="2179034"/>
                    <a:pt x="438158" y="2178937"/>
                  </a:cubicBezTo>
                  <a:cubicBezTo>
                    <a:pt x="437899" y="2178937"/>
                    <a:pt x="436993" y="2179099"/>
                    <a:pt x="436896" y="2179261"/>
                  </a:cubicBezTo>
                  <a:cubicBezTo>
                    <a:pt x="436735" y="2179422"/>
                    <a:pt x="436573" y="2179940"/>
                    <a:pt x="436508" y="2179843"/>
                  </a:cubicBezTo>
                  <a:cubicBezTo>
                    <a:pt x="435991" y="2179616"/>
                    <a:pt x="435732" y="2179940"/>
                    <a:pt x="435409" y="2180005"/>
                  </a:cubicBezTo>
                  <a:cubicBezTo>
                    <a:pt x="435085" y="2180102"/>
                    <a:pt x="434762" y="2180005"/>
                    <a:pt x="434503" y="2180166"/>
                  </a:cubicBezTo>
                  <a:cubicBezTo>
                    <a:pt x="434180" y="2180360"/>
                    <a:pt x="434180" y="2180360"/>
                    <a:pt x="434438" y="2181266"/>
                  </a:cubicBezTo>
                  <a:cubicBezTo>
                    <a:pt x="434503" y="2181428"/>
                    <a:pt x="434503" y="2181751"/>
                    <a:pt x="434438" y="2181913"/>
                  </a:cubicBezTo>
                  <a:cubicBezTo>
                    <a:pt x="434341" y="2182171"/>
                    <a:pt x="434083" y="2182430"/>
                    <a:pt x="433921" y="2182657"/>
                  </a:cubicBezTo>
                  <a:cubicBezTo>
                    <a:pt x="433177" y="2182236"/>
                    <a:pt x="433112" y="2182171"/>
                    <a:pt x="432174" y="2181007"/>
                  </a:cubicBezTo>
                  <a:cubicBezTo>
                    <a:pt x="431431" y="2181589"/>
                    <a:pt x="432013" y="2182236"/>
                    <a:pt x="432433" y="2182915"/>
                  </a:cubicBezTo>
                  <a:cubicBezTo>
                    <a:pt x="432271" y="2183174"/>
                    <a:pt x="432174" y="2183497"/>
                    <a:pt x="432013" y="2183756"/>
                  </a:cubicBezTo>
                  <a:cubicBezTo>
                    <a:pt x="431431" y="2183756"/>
                    <a:pt x="430622" y="2182818"/>
                    <a:pt x="430040" y="2183659"/>
                  </a:cubicBezTo>
                  <a:cubicBezTo>
                    <a:pt x="430040" y="2184306"/>
                    <a:pt x="430525" y="2185147"/>
                    <a:pt x="429943" y="2185891"/>
                  </a:cubicBezTo>
                  <a:cubicBezTo>
                    <a:pt x="429296" y="2186731"/>
                    <a:pt x="428811" y="2186796"/>
                    <a:pt x="427808" y="2185891"/>
                  </a:cubicBezTo>
                  <a:cubicBezTo>
                    <a:pt x="427647" y="2185729"/>
                    <a:pt x="427550" y="2185567"/>
                    <a:pt x="427291" y="2185147"/>
                  </a:cubicBezTo>
                  <a:cubicBezTo>
                    <a:pt x="427388" y="2185988"/>
                    <a:pt x="428035" y="2186731"/>
                    <a:pt x="427453" y="2187055"/>
                  </a:cubicBezTo>
                  <a:cubicBezTo>
                    <a:pt x="426903" y="2187378"/>
                    <a:pt x="426547" y="2187896"/>
                    <a:pt x="426224" y="2188446"/>
                  </a:cubicBezTo>
                  <a:cubicBezTo>
                    <a:pt x="426062" y="2188801"/>
                    <a:pt x="425318" y="2188219"/>
                    <a:pt x="425318" y="2188963"/>
                  </a:cubicBezTo>
                  <a:cubicBezTo>
                    <a:pt x="425318" y="2189383"/>
                    <a:pt x="425156" y="2189707"/>
                    <a:pt x="425059" y="2190127"/>
                  </a:cubicBezTo>
                  <a:cubicBezTo>
                    <a:pt x="424995" y="2190289"/>
                    <a:pt x="424833" y="2190451"/>
                    <a:pt x="424736" y="2190709"/>
                  </a:cubicBezTo>
                  <a:cubicBezTo>
                    <a:pt x="424316" y="2190515"/>
                    <a:pt x="423895" y="2190354"/>
                    <a:pt x="423507" y="2190127"/>
                  </a:cubicBezTo>
                  <a:cubicBezTo>
                    <a:pt x="423410" y="2190192"/>
                    <a:pt x="423313" y="2190289"/>
                    <a:pt x="423313" y="2190354"/>
                  </a:cubicBezTo>
                  <a:cubicBezTo>
                    <a:pt x="423248" y="2190774"/>
                    <a:pt x="423248" y="2191097"/>
                    <a:pt x="422828" y="2191356"/>
                  </a:cubicBezTo>
                  <a:cubicBezTo>
                    <a:pt x="421340" y="2192197"/>
                    <a:pt x="421243" y="2192359"/>
                    <a:pt x="420693" y="2193846"/>
                  </a:cubicBezTo>
                  <a:cubicBezTo>
                    <a:pt x="420273" y="2193749"/>
                    <a:pt x="419950" y="2193588"/>
                    <a:pt x="419432" y="2193426"/>
                  </a:cubicBezTo>
                  <a:cubicBezTo>
                    <a:pt x="419367" y="2193749"/>
                    <a:pt x="419173" y="2194105"/>
                    <a:pt x="419270" y="2194429"/>
                  </a:cubicBezTo>
                  <a:cubicBezTo>
                    <a:pt x="419432" y="2194849"/>
                    <a:pt x="419367" y="2194914"/>
                    <a:pt x="419109" y="2195075"/>
                  </a:cubicBezTo>
                  <a:cubicBezTo>
                    <a:pt x="418850" y="2195237"/>
                    <a:pt x="418527" y="2195399"/>
                    <a:pt x="418462" y="2195755"/>
                  </a:cubicBezTo>
                  <a:cubicBezTo>
                    <a:pt x="418203" y="2196563"/>
                    <a:pt x="417459" y="2196822"/>
                    <a:pt x="416780" y="2197145"/>
                  </a:cubicBezTo>
                  <a:cubicBezTo>
                    <a:pt x="416457" y="2197307"/>
                    <a:pt x="415972" y="2197242"/>
                    <a:pt x="415713" y="2197469"/>
                  </a:cubicBezTo>
                  <a:cubicBezTo>
                    <a:pt x="415454" y="2197824"/>
                    <a:pt x="415228" y="2198051"/>
                    <a:pt x="414807" y="2197889"/>
                  </a:cubicBezTo>
                  <a:cubicBezTo>
                    <a:pt x="414710" y="2197889"/>
                    <a:pt x="414549" y="2197889"/>
                    <a:pt x="414549" y="2197889"/>
                  </a:cubicBezTo>
                  <a:cubicBezTo>
                    <a:pt x="414710" y="2199150"/>
                    <a:pt x="413481" y="2199053"/>
                    <a:pt x="412964" y="2199797"/>
                  </a:cubicBezTo>
                  <a:cubicBezTo>
                    <a:pt x="412576" y="2200476"/>
                    <a:pt x="411476" y="2200638"/>
                    <a:pt x="410668" y="2201058"/>
                  </a:cubicBezTo>
                  <a:lnTo>
                    <a:pt x="410183" y="2200541"/>
                  </a:lnTo>
                  <a:cubicBezTo>
                    <a:pt x="409924" y="2201220"/>
                    <a:pt x="409180" y="2201220"/>
                    <a:pt x="408760" y="2201705"/>
                  </a:cubicBezTo>
                  <a:cubicBezTo>
                    <a:pt x="408663" y="2201802"/>
                    <a:pt x="408663" y="2201964"/>
                    <a:pt x="408663" y="2202029"/>
                  </a:cubicBezTo>
                  <a:cubicBezTo>
                    <a:pt x="408339" y="2201867"/>
                    <a:pt x="408016" y="2201802"/>
                    <a:pt x="407595" y="2201608"/>
                  </a:cubicBezTo>
                  <a:cubicBezTo>
                    <a:pt x="407531" y="2201802"/>
                    <a:pt x="407434" y="2202029"/>
                    <a:pt x="407337" y="2202126"/>
                  </a:cubicBezTo>
                  <a:cubicBezTo>
                    <a:pt x="407175" y="2202190"/>
                    <a:pt x="407013" y="2202287"/>
                    <a:pt x="406852" y="2202287"/>
                  </a:cubicBezTo>
                  <a:cubicBezTo>
                    <a:pt x="406852" y="2202029"/>
                    <a:pt x="406754" y="2201867"/>
                    <a:pt x="406754" y="2201608"/>
                  </a:cubicBezTo>
                  <a:cubicBezTo>
                    <a:pt x="406754" y="2201382"/>
                    <a:pt x="406949" y="2201220"/>
                    <a:pt x="407013" y="2200961"/>
                  </a:cubicBezTo>
                  <a:cubicBezTo>
                    <a:pt x="406205" y="2200800"/>
                    <a:pt x="405946" y="2201123"/>
                    <a:pt x="405946" y="2201705"/>
                  </a:cubicBezTo>
                  <a:cubicBezTo>
                    <a:pt x="405946" y="2202190"/>
                    <a:pt x="405849" y="2202708"/>
                    <a:pt x="405946" y="2203290"/>
                  </a:cubicBezTo>
                  <a:cubicBezTo>
                    <a:pt x="406108" y="2204099"/>
                    <a:pt x="405849" y="2204454"/>
                    <a:pt x="405040" y="2204454"/>
                  </a:cubicBezTo>
                  <a:cubicBezTo>
                    <a:pt x="404782" y="2204454"/>
                    <a:pt x="404458" y="2204939"/>
                    <a:pt x="404361" y="2205263"/>
                  </a:cubicBezTo>
                  <a:cubicBezTo>
                    <a:pt x="403973" y="2206265"/>
                    <a:pt x="403973" y="2206265"/>
                    <a:pt x="402615" y="2205748"/>
                  </a:cubicBezTo>
                  <a:lnTo>
                    <a:pt x="402615" y="2207333"/>
                  </a:lnTo>
                  <a:cubicBezTo>
                    <a:pt x="402130" y="2207171"/>
                    <a:pt x="401903" y="2207009"/>
                    <a:pt x="401806" y="2207074"/>
                  </a:cubicBezTo>
                  <a:cubicBezTo>
                    <a:pt x="401386" y="2207753"/>
                    <a:pt x="400383" y="2207591"/>
                    <a:pt x="400222" y="2208400"/>
                  </a:cubicBezTo>
                  <a:cubicBezTo>
                    <a:pt x="400060" y="2209144"/>
                    <a:pt x="399413" y="2208238"/>
                    <a:pt x="399316" y="2208756"/>
                  </a:cubicBezTo>
                  <a:cubicBezTo>
                    <a:pt x="399251" y="2209144"/>
                    <a:pt x="399057" y="2209338"/>
                    <a:pt x="398734" y="2209499"/>
                  </a:cubicBezTo>
                  <a:cubicBezTo>
                    <a:pt x="397828" y="2209823"/>
                    <a:pt x="397085" y="2210308"/>
                    <a:pt x="396826" y="2211472"/>
                  </a:cubicBezTo>
                  <a:cubicBezTo>
                    <a:pt x="396244" y="2211149"/>
                    <a:pt x="395856" y="2210825"/>
                    <a:pt x="395338" y="2210567"/>
                  </a:cubicBezTo>
                  <a:cubicBezTo>
                    <a:pt x="395273" y="2210728"/>
                    <a:pt x="395273" y="2210890"/>
                    <a:pt x="395176" y="2211052"/>
                  </a:cubicBezTo>
                  <a:cubicBezTo>
                    <a:pt x="395176" y="2211731"/>
                    <a:pt x="395015" y="2211957"/>
                    <a:pt x="394336" y="2212054"/>
                  </a:cubicBezTo>
                  <a:cubicBezTo>
                    <a:pt x="393042" y="2212216"/>
                    <a:pt x="392460" y="2212540"/>
                    <a:pt x="391554" y="2213963"/>
                  </a:cubicBezTo>
                  <a:lnTo>
                    <a:pt x="391037" y="2214124"/>
                  </a:lnTo>
                  <a:cubicBezTo>
                    <a:pt x="390778" y="2214027"/>
                    <a:pt x="390552" y="2213865"/>
                    <a:pt x="390390" y="2213801"/>
                  </a:cubicBezTo>
                  <a:cubicBezTo>
                    <a:pt x="390034" y="2213704"/>
                    <a:pt x="389808" y="2213865"/>
                    <a:pt x="389290" y="2213865"/>
                  </a:cubicBezTo>
                  <a:cubicBezTo>
                    <a:pt x="389549" y="2214124"/>
                    <a:pt x="389711" y="2214286"/>
                    <a:pt x="389873" y="2214448"/>
                  </a:cubicBezTo>
                  <a:lnTo>
                    <a:pt x="389970" y="2214545"/>
                  </a:lnTo>
                  <a:lnTo>
                    <a:pt x="388320" y="2215288"/>
                  </a:lnTo>
                  <a:cubicBezTo>
                    <a:pt x="388223" y="2214868"/>
                    <a:pt x="388223" y="2214448"/>
                    <a:pt x="388320" y="2214027"/>
                  </a:cubicBezTo>
                  <a:cubicBezTo>
                    <a:pt x="387900" y="2213963"/>
                    <a:pt x="387738" y="2213963"/>
                    <a:pt x="387803" y="2214545"/>
                  </a:cubicBezTo>
                  <a:cubicBezTo>
                    <a:pt x="387900" y="2214868"/>
                    <a:pt x="387900" y="2215191"/>
                    <a:pt x="387900" y="2215450"/>
                  </a:cubicBezTo>
                  <a:cubicBezTo>
                    <a:pt x="385992" y="2216356"/>
                    <a:pt x="384181" y="2217358"/>
                    <a:pt x="382499" y="2218749"/>
                  </a:cubicBezTo>
                  <a:cubicBezTo>
                    <a:pt x="381270" y="2219946"/>
                    <a:pt x="380041" y="2221239"/>
                    <a:pt x="378941" y="2222662"/>
                  </a:cubicBezTo>
                  <a:cubicBezTo>
                    <a:pt x="378456" y="2222824"/>
                    <a:pt x="378036" y="2222986"/>
                    <a:pt x="377551" y="2223244"/>
                  </a:cubicBezTo>
                  <a:lnTo>
                    <a:pt x="376969" y="2222824"/>
                  </a:lnTo>
                  <a:cubicBezTo>
                    <a:pt x="376710" y="2223147"/>
                    <a:pt x="376548" y="2223568"/>
                    <a:pt x="376289" y="2223988"/>
                  </a:cubicBezTo>
                  <a:lnTo>
                    <a:pt x="375060" y="2224732"/>
                  </a:lnTo>
                  <a:lnTo>
                    <a:pt x="374478" y="2223891"/>
                  </a:lnTo>
                  <a:lnTo>
                    <a:pt x="374317" y="2223988"/>
                  </a:lnTo>
                  <a:cubicBezTo>
                    <a:pt x="374478" y="2224312"/>
                    <a:pt x="374640" y="2224570"/>
                    <a:pt x="374899" y="2224797"/>
                  </a:cubicBezTo>
                  <a:lnTo>
                    <a:pt x="368204" y="2228872"/>
                  </a:lnTo>
                  <a:cubicBezTo>
                    <a:pt x="368010" y="2228775"/>
                    <a:pt x="367945" y="2228710"/>
                    <a:pt x="367687" y="2228613"/>
                  </a:cubicBezTo>
                  <a:cubicBezTo>
                    <a:pt x="367784" y="2228775"/>
                    <a:pt x="367784" y="2228936"/>
                    <a:pt x="367848" y="2229033"/>
                  </a:cubicBezTo>
                  <a:lnTo>
                    <a:pt x="364711" y="2230942"/>
                  </a:lnTo>
                  <a:lnTo>
                    <a:pt x="364647" y="2230942"/>
                  </a:lnTo>
                  <a:lnTo>
                    <a:pt x="364550" y="2231006"/>
                  </a:lnTo>
                  <a:lnTo>
                    <a:pt x="361477" y="2232850"/>
                  </a:lnTo>
                  <a:lnTo>
                    <a:pt x="361316" y="2232656"/>
                  </a:lnTo>
                  <a:cubicBezTo>
                    <a:pt x="360992" y="2232591"/>
                    <a:pt x="360992" y="2232914"/>
                    <a:pt x="360895" y="2233173"/>
                  </a:cubicBezTo>
                  <a:lnTo>
                    <a:pt x="360669" y="2233335"/>
                  </a:lnTo>
                  <a:cubicBezTo>
                    <a:pt x="360572" y="2233335"/>
                    <a:pt x="360572" y="2233335"/>
                    <a:pt x="360410" y="2233335"/>
                  </a:cubicBezTo>
                  <a:cubicBezTo>
                    <a:pt x="360313" y="2233238"/>
                    <a:pt x="360151" y="2233335"/>
                    <a:pt x="360087" y="2233432"/>
                  </a:cubicBezTo>
                  <a:lnTo>
                    <a:pt x="359731" y="2233820"/>
                  </a:lnTo>
                  <a:cubicBezTo>
                    <a:pt x="356432" y="2235825"/>
                    <a:pt x="353036" y="2237733"/>
                    <a:pt x="349576" y="2239544"/>
                  </a:cubicBezTo>
                  <a:cubicBezTo>
                    <a:pt x="349479" y="2239544"/>
                    <a:pt x="349479" y="2239544"/>
                    <a:pt x="349382" y="2239544"/>
                  </a:cubicBezTo>
                  <a:cubicBezTo>
                    <a:pt x="348573" y="2239124"/>
                    <a:pt x="348411" y="2239447"/>
                    <a:pt x="348411" y="2240191"/>
                  </a:cubicBezTo>
                  <a:lnTo>
                    <a:pt x="346406" y="2241291"/>
                  </a:lnTo>
                  <a:lnTo>
                    <a:pt x="346018" y="2240773"/>
                  </a:lnTo>
                  <a:cubicBezTo>
                    <a:pt x="345824" y="2241129"/>
                    <a:pt x="345663" y="2241517"/>
                    <a:pt x="345501" y="2241776"/>
                  </a:cubicBezTo>
                  <a:lnTo>
                    <a:pt x="342590" y="2243263"/>
                  </a:lnTo>
                  <a:cubicBezTo>
                    <a:pt x="342105" y="2243425"/>
                    <a:pt x="341620" y="2243684"/>
                    <a:pt x="341199" y="2244007"/>
                  </a:cubicBezTo>
                  <a:lnTo>
                    <a:pt x="339873" y="2244686"/>
                  </a:lnTo>
                  <a:lnTo>
                    <a:pt x="339130" y="2244104"/>
                  </a:lnTo>
                  <a:cubicBezTo>
                    <a:pt x="339033" y="2244169"/>
                    <a:pt x="338968" y="2244169"/>
                    <a:pt x="338871" y="2244266"/>
                  </a:cubicBezTo>
                  <a:cubicBezTo>
                    <a:pt x="338645" y="2245074"/>
                    <a:pt x="338289" y="2245657"/>
                    <a:pt x="337480" y="2245915"/>
                  </a:cubicBezTo>
                  <a:cubicBezTo>
                    <a:pt x="337319" y="2246012"/>
                    <a:pt x="337060" y="2245915"/>
                    <a:pt x="336801" y="2245851"/>
                  </a:cubicBezTo>
                  <a:cubicBezTo>
                    <a:pt x="336736" y="2246012"/>
                    <a:pt x="336639" y="2246239"/>
                    <a:pt x="336639" y="2246400"/>
                  </a:cubicBezTo>
                  <a:lnTo>
                    <a:pt x="336316" y="2246595"/>
                  </a:lnTo>
                  <a:cubicBezTo>
                    <a:pt x="336154" y="2246595"/>
                    <a:pt x="336057" y="2246595"/>
                    <a:pt x="335993" y="2246756"/>
                  </a:cubicBezTo>
                  <a:lnTo>
                    <a:pt x="335572" y="2246983"/>
                  </a:lnTo>
                  <a:cubicBezTo>
                    <a:pt x="334893" y="2246756"/>
                    <a:pt x="334731" y="2247338"/>
                    <a:pt x="334505" y="2247565"/>
                  </a:cubicBezTo>
                  <a:lnTo>
                    <a:pt x="332661" y="2248470"/>
                  </a:lnTo>
                  <a:lnTo>
                    <a:pt x="331432" y="2246174"/>
                  </a:lnTo>
                  <a:lnTo>
                    <a:pt x="331335" y="2246174"/>
                  </a:lnTo>
                  <a:cubicBezTo>
                    <a:pt x="331335" y="2246336"/>
                    <a:pt x="331432" y="2246497"/>
                    <a:pt x="331432" y="2246595"/>
                  </a:cubicBezTo>
                  <a:cubicBezTo>
                    <a:pt x="331335" y="2247500"/>
                    <a:pt x="331335" y="2247565"/>
                    <a:pt x="330527" y="2247500"/>
                  </a:cubicBezTo>
                  <a:cubicBezTo>
                    <a:pt x="329460" y="2247403"/>
                    <a:pt x="328619" y="2247726"/>
                    <a:pt x="328037" y="2248567"/>
                  </a:cubicBezTo>
                  <a:cubicBezTo>
                    <a:pt x="327940" y="2248729"/>
                    <a:pt x="328037" y="2249149"/>
                    <a:pt x="327940" y="2249311"/>
                  </a:cubicBezTo>
                  <a:cubicBezTo>
                    <a:pt x="327875" y="2249473"/>
                    <a:pt x="327455" y="2249473"/>
                    <a:pt x="327455" y="2249635"/>
                  </a:cubicBezTo>
                  <a:cubicBezTo>
                    <a:pt x="327390" y="2250314"/>
                    <a:pt x="326290" y="2249311"/>
                    <a:pt x="326452" y="2250314"/>
                  </a:cubicBezTo>
                  <a:cubicBezTo>
                    <a:pt x="325870" y="2250152"/>
                    <a:pt x="325870" y="2251219"/>
                    <a:pt x="325223" y="2250734"/>
                  </a:cubicBezTo>
                  <a:cubicBezTo>
                    <a:pt x="324544" y="2251284"/>
                    <a:pt x="323800" y="2251704"/>
                    <a:pt x="323250" y="2252384"/>
                  </a:cubicBezTo>
                  <a:cubicBezTo>
                    <a:pt x="322992" y="2252610"/>
                    <a:pt x="322894" y="2252869"/>
                    <a:pt x="322474" y="2252610"/>
                  </a:cubicBezTo>
                  <a:cubicBezTo>
                    <a:pt x="322409" y="2252545"/>
                    <a:pt x="322086" y="2252545"/>
                    <a:pt x="322086" y="2252610"/>
                  </a:cubicBezTo>
                  <a:cubicBezTo>
                    <a:pt x="321666" y="2253548"/>
                    <a:pt x="320663" y="2253289"/>
                    <a:pt x="319822" y="2253871"/>
                  </a:cubicBezTo>
                  <a:cubicBezTo>
                    <a:pt x="319822" y="2254033"/>
                    <a:pt x="319660" y="2254292"/>
                    <a:pt x="319596" y="2254453"/>
                  </a:cubicBezTo>
                  <a:lnTo>
                    <a:pt x="317202" y="2255521"/>
                  </a:lnTo>
                  <a:cubicBezTo>
                    <a:pt x="317105" y="2255424"/>
                    <a:pt x="317041" y="2255359"/>
                    <a:pt x="316944" y="2255262"/>
                  </a:cubicBezTo>
                  <a:cubicBezTo>
                    <a:pt x="316620" y="2255262"/>
                    <a:pt x="316620" y="2255521"/>
                    <a:pt x="316685" y="2255779"/>
                  </a:cubicBezTo>
                  <a:cubicBezTo>
                    <a:pt x="302455" y="2261892"/>
                    <a:pt x="287805" y="2267099"/>
                    <a:pt x="272798" y="2271238"/>
                  </a:cubicBezTo>
                  <a:lnTo>
                    <a:pt x="272734" y="2271174"/>
                  </a:lnTo>
                  <a:cubicBezTo>
                    <a:pt x="272313" y="2270688"/>
                    <a:pt x="271893" y="2270268"/>
                    <a:pt x="271408" y="2270009"/>
                  </a:cubicBezTo>
                  <a:cubicBezTo>
                    <a:pt x="271731" y="2269751"/>
                    <a:pt x="271828" y="2269363"/>
                    <a:pt x="271666" y="2268780"/>
                  </a:cubicBezTo>
                  <a:cubicBezTo>
                    <a:pt x="271311" y="2267842"/>
                    <a:pt x="270826" y="2267293"/>
                    <a:pt x="269920" y="2266937"/>
                  </a:cubicBezTo>
                  <a:cubicBezTo>
                    <a:pt x="269985" y="2267842"/>
                    <a:pt x="270082" y="2268683"/>
                    <a:pt x="270243" y="2269524"/>
                  </a:cubicBezTo>
                  <a:cubicBezTo>
                    <a:pt x="269500" y="2269265"/>
                    <a:pt x="269015" y="2268360"/>
                    <a:pt x="268271" y="2268780"/>
                  </a:cubicBezTo>
                  <a:cubicBezTo>
                    <a:pt x="267850" y="2268198"/>
                    <a:pt x="267268" y="2267681"/>
                    <a:pt x="266945" y="2267034"/>
                  </a:cubicBezTo>
                  <a:cubicBezTo>
                    <a:pt x="266589" y="2265773"/>
                    <a:pt x="266363" y="2264641"/>
                    <a:pt x="266104" y="2263476"/>
                  </a:cubicBezTo>
                  <a:lnTo>
                    <a:pt x="266201" y="2263541"/>
                  </a:lnTo>
                  <a:cubicBezTo>
                    <a:pt x="266266" y="2263379"/>
                    <a:pt x="266363" y="2263218"/>
                    <a:pt x="266266" y="2263153"/>
                  </a:cubicBezTo>
                  <a:cubicBezTo>
                    <a:pt x="266848" y="2263056"/>
                    <a:pt x="267171" y="2262894"/>
                    <a:pt x="266686" y="2262215"/>
                  </a:cubicBezTo>
                  <a:cubicBezTo>
                    <a:pt x="266524" y="2262474"/>
                    <a:pt x="266363" y="2262733"/>
                    <a:pt x="266266" y="2263153"/>
                  </a:cubicBezTo>
                  <a:cubicBezTo>
                    <a:pt x="266266" y="2263153"/>
                    <a:pt x="266201" y="2263153"/>
                    <a:pt x="266007" y="2263218"/>
                  </a:cubicBezTo>
                  <a:cubicBezTo>
                    <a:pt x="265942" y="2262474"/>
                    <a:pt x="265845" y="2261730"/>
                    <a:pt x="265780" y="2260986"/>
                  </a:cubicBezTo>
                  <a:cubicBezTo>
                    <a:pt x="266427" y="2260566"/>
                    <a:pt x="267106" y="2260242"/>
                    <a:pt x="267753" y="2259919"/>
                  </a:cubicBezTo>
                  <a:lnTo>
                    <a:pt x="268077" y="2260081"/>
                  </a:lnTo>
                  <a:cubicBezTo>
                    <a:pt x="268174" y="2259984"/>
                    <a:pt x="268174" y="2259822"/>
                    <a:pt x="268271" y="2259660"/>
                  </a:cubicBezTo>
                  <a:lnTo>
                    <a:pt x="268918" y="2259402"/>
                  </a:lnTo>
                  <a:cubicBezTo>
                    <a:pt x="269920" y="2260339"/>
                    <a:pt x="270243" y="2260242"/>
                    <a:pt x="270243" y="2259175"/>
                  </a:cubicBezTo>
                  <a:cubicBezTo>
                    <a:pt x="270729" y="2259337"/>
                    <a:pt x="271246" y="2259563"/>
                    <a:pt x="271828" y="2259757"/>
                  </a:cubicBezTo>
                  <a:cubicBezTo>
                    <a:pt x="271990" y="2259499"/>
                    <a:pt x="272152" y="2259175"/>
                    <a:pt x="272410" y="2258916"/>
                  </a:cubicBezTo>
                  <a:cubicBezTo>
                    <a:pt x="272895" y="2258593"/>
                    <a:pt x="273478" y="2259013"/>
                    <a:pt x="273963" y="2259175"/>
                  </a:cubicBezTo>
                  <a:cubicBezTo>
                    <a:pt x="273963" y="2259660"/>
                    <a:pt x="273963" y="2260242"/>
                    <a:pt x="274707" y="2260339"/>
                  </a:cubicBezTo>
                  <a:cubicBezTo>
                    <a:pt x="274965" y="2259919"/>
                    <a:pt x="275289" y="2259499"/>
                    <a:pt x="275547" y="2259013"/>
                  </a:cubicBezTo>
                  <a:cubicBezTo>
                    <a:pt x="275644" y="2258819"/>
                    <a:pt x="275386" y="2258496"/>
                    <a:pt x="275224" y="2258076"/>
                  </a:cubicBezTo>
                  <a:cubicBezTo>
                    <a:pt x="276130" y="2258755"/>
                    <a:pt x="277197" y="2257429"/>
                    <a:pt x="277714" y="2259822"/>
                  </a:cubicBezTo>
                  <a:cubicBezTo>
                    <a:pt x="277779" y="2259175"/>
                    <a:pt x="277779" y="2258755"/>
                    <a:pt x="277876" y="2258496"/>
                  </a:cubicBezTo>
                  <a:cubicBezTo>
                    <a:pt x="278038" y="2258173"/>
                    <a:pt x="278264" y="2258011"/>
                    <a:pt x="278426" y="2257752"/>
                  </a:cubicBezTo>
                  <a:cubicBezTo>
                    <a:pt x="279008" y="2258173"/>
                    <a:pt x="279590" y="2258593"/>
                    <a:pt x="280334" y="2259175"/>
                  </a:cubicBezTo>
                  <a:cubicBezTo>
                    <a:pt x="280431" y="2258496"/>
                    <a:pt x="280593" y="2258173"/>
                    <a:pt x="280496" y="2257914"/>
                  </a:cubicBezTo>
                  <a:cubicBezTo>
                    <a:pt x="280269" y="2257332"/>
                    <a:pt x="280269" y="2256847"/>
                    <a:pt x="280431" y="2256426"/>
                  </a:cubicBezTo>
                  <a:lnTo>
                    <a:pt x="280916" y="2256200"/>
                  </a:lnTo>
                  <a:lnTo>
                    <a:pt x="282339" y="2257590"/>
                  </a:lnTo>
                  <a:cubicBezTo>
                    <a:pt x="281919" y="2257008"/>
                    <a:pt x="281919" y="2256264"/>
                    <a:pt x="281595" y="2255682"/>
                  </a:cubicBezTo>
                  <a:cubicBezTo>
                    <a:pt x="282080" y="2255359"/>
                    <a:pt x="282501" y="2254938"/>
                    <a:pt x="282921" y="2254356"/>
                  </a:cubicBezTo>
                  <a:cubicBezTo>
                    <a:pt x="283245" y="2254453"/>
                    <a:pt x="283503" y="2254292"/>
                    <a:pt x="283665" y="2253774"/>
                  </a:cubicBezTo>
                  <a:cubicBezTo>
                    <a:pt x="283665" y="2253612"/>
                    <a:pt x="283730" y="2253548"/>
                    <a:pt x="283827" y="2253451"/>
                  </a:cubicBezTo>
                  <a:cubicBezTo>
                    <a:pt x="285994" y="2252610"/>
                    <a:pt x="287966" y="2251543"/>
                    <a:pt x="290036" y="2250637"/>
                  </a:cubicBezTo>
                  <a:cubicBezTo>
                    <a:pt x="290198" y="2250734"/>
                    <a:pt x="290295" y="2250734"/>
                    <a:pt x="290457" y="2250799"/>
                  </a:cubicBezTo>
                  <a:cubicBezTo>
                    <a:pt x="290457" y="2250637"/>
                    <a:pt x="290457" y="2250540"/>
                    <a:pt x="290457" y="2250475"/>
                  </a:cubicBezTo>
                  <a:lnTo>
                    <a:pt x="292850" y="2249311"/>
                  </a:lnTo>
                  <a:lnTo>
                    <a:pt x="294920" y="2248567"/>
                  </a:lnTo>
                  <a:lnTo>
                    <a:pt x="294984" y="2248664"/>
                  </a:lnTo>
                  <a:cubicBezTo>
                    <a:pt x="295081" y="2248729"/>
                    <a:pt x="295243" y="2248567"/>
                    <a:pt x="295502" y="2248567"/>
                  </a:cubicBezTo>
                  <a:lnTo>
                    <a:pt x="295405" y="2248406"/>
                  </a:lnTo>
                  <a:cubicBezTo>
                    <a:pt x="297572" y="2247565"/>
                    <a:pt x="299641" y="2246497"/>
                    <a:pt x="301614" y="2245430"/>
                  </a:cubicBezTo>
                  <a:cubicBezTo>
                    <a:pt x="305172" y="2243943"/>
                    <a:pt x="308762" y="2242455"/>
                    <a:pt x="312481" y="2241129"/>
                  </a:cubicBezTo>
                  <a:cubicBezTo>
                    <a:pt x="313968" y="2241194"/>
                    <a:pt x="315456" y="2241032"/>
                    <a:pt x="316847" y="2240288"/>
                  </a:cubicBezTo>
                  <a:cubicBezTo>
                    <a:pt x="326290" y="2235502"/>
                    <a:pt x="335572" y="2231103"/>
                    <a:pt x="343172" y="2223309"/>
                  </a:cubicBezTo>
                  <a:lnTo>
                    <a:pt x="343528" y="2222889"/>
                  </a:lnTo>
                  <a:cubicBezTo>
                    <a:pt x="343690" y="2222986"/>
                    <a:pt x="343948" y="2223147"/>
                    <a:pt x="344175" y="2223309"/>
                  </a:cubicBezTo>
                  <a:cubicBezTo>
                    <a:pt x="344110" y="2223083"/>
                    <a:pt x="344013" y="2222824"/>
                    <a:pt x="343948" y="2222662"/>
                  </a:cubicBezTo>
                  <a:lnTo>
                    <a:pt x="344595" y="2222404"/>
                  </a:lnTo>
                  <a:lnTo>
                    <a:pt x="344919" y="2222565"/>
                  </a:lnTo>
                  <a:cubicBezTo>
                    <a:pt x="345016" y="2222404"/>
                    <a:pt x="345016" y="2222306"/>
                    <a:pt x="345080" y="2222242"/>
                  </a:cubicBezTo>
                  <a:cubicBezTo>
                    <a:pt x="346180" y="2221918"/>
                    <a:pt x="347150" y="2221401"/>
                    <a:pt x="348153" y="2221013"/>
                  </a:cubicBezTo>
                  <a:lnTo>
                    <a:pt x="348314" y="2221336"/>
                  </a:lnTo>
                  <a:cubicBezTo>
                    <a:pt x="348476" y="2221336"/>
                    <a:pt x="348735" y="2221336"/>
                    <a:pt x="348897" y="2221336"/>
                  </a:cubicBezTo>
                  <a:cubicBezTo>
                    <a:pt x="348994" y="2221336"/>
                    <a:pt x="349155" y="2221401"/>
                    <a:pt x="349220" y="2221498"/>
                  </a:cubicBezTo>
                  <a:cubicBezTo>
                    <a:pt x="349317" y="2221239"/>
                    <a:pt x="349382" y="2221013"/>
                    <a:pt x="349479" y="2220819"/>
                  </a:cubicBezTo>
                  <a:lnTo>
                    <a:pt x="349220" y="2220592"/>
                  </a:lnTo>
                  <a:lnTo>
                    <a:pt x="351452" y="2219493"/>
                  </a:lnTo>
                  <a:lnTo>
                    <a:pt x="351710" y="2219687"/>
                  </a:lnTo>
                  <a:cubicBezTo>
                    <a:pt x="352034" y="2219849"/>
                    <a:pt x="352034" y="2219913"/>
                    <a:pt x="352713" y="2219590"/>
                  </a:cubicBezTo>
                  <a:cubicBezTo>
                    <a:pt x="352551" y="2219331"/>
                    <a:pt x="352454" y="2219169"/>
                    <a:pt x="352454" y="2219008"/>
                  </a:cubicBezTo>
                  <a:cubicBezTo>
                    <a:pt x="353360" y="2218523"/>
                    <a:pt x="354201" y="2218102"/>
                    <a:pt x="355009" y="2217520"/>
                  </a:cubicBezTo>
                  <a:cubicBezTo>
                    <a:pt x="355203" y="2217682"/>
                    <a:pt x="355268" y="2217779"/>
                    <a:pt x="355429" y="2217940"/>
                  </a:cubicBezTo>
                  <a:cubicBezTo>
                    <a:pt x="355365" y="2217779"/>
                    <a:pt x="355268" y="2217617"/>
                    <a:pt x="355203" y="2217423"/>
                  </a:cubicBezTo>
                  <a:cubicBezTo>
                    <a:pt x="357435" y="2216032"/>
                    <a:pt x="359504" y="2214448"/>
                    <a:pt x="361218" y="2212540"/>
                  </a:cubicBezTo>
                  <a:cubicBezTo>
                    <a:pt x="364129" y="2210890"/>
                    <a:pt x="366943" y="2209079"/>
                    <a:pt x="369756" y="2207333"/>
                  </a:cubicBezTo>
                  <a:lnTo>
                    <a:pt x="369756" y="2207430"/>
                  </a:lnTo>
                  <a:cubicBezTo>
                    <a:pt x="370274" y="2207171"/>
                    <a:pt x="370662" y="2207074"/>
                    <a:pt x="371082" y="2206848"/>
                  </a:cubicBezTo>
                  <a:cubicBezTo>
                    <a:pt x="371244" y="2206686"/>
                    <a:pt x="371341" y="2206524"/>
                    <a:pt x="371503" y="2206330"/>
                  </a:cubicBezTo>
                  <a:lnTo>
                    <a:pt x="372085" y="2205942"/>
                  </a:lnTo>
                  <a:cubicBezTo>
                    <a:pt x="372247" y="2205942"/>
                    <a:pt x="372344" y="2205942"/>
                    <a:pt x="372408" y="2205748"/>
                  </a:cubicBezTo>
                  <a:lnTo>
                    <a:pt x="376289" y="2203290"/>
                  </a:lnTo>
                  <a:cubicBezTo>
                    <a:pt x="376548" y="2203775"/>
                    <a:pt x="376710" y="2204260"/>
                    <a:pt x="377066" y="2204616"/>
                  </a:cubicBezTo>
                  <a:cubicBezTo>
                    <a:pt x="377227" y="2204196"/>
                    <a:pt x="377292" y="2203872"/>
                    <a:pt x="377389" y="2203613"/>
                  </a:cubicBezTo>
                  <a:cubicBezTo>
                    <a:pt x="377130" y="2203516"/>
                    <a:pt x="376807" y="2203355"/>
                    <a:pt x="376483" y="2203193"/>
                  </a:cubicBezTo>
                  <a:cubicBezTo>
                    <a:pt x="379362" y="2201285"/>
                    <a:pt x="382272" y="2199377"/>
                    <a:pt x="385151" y="2197307"/>
                  </a:cubicBezTo>
                  <a:cubicBezTo>
                    <a:pt x="385345" y="2197566"/>
                    <a:pt x="385409" y="2197824"/>
                    <a:pt x="385668" y="2198148"/>
                  </a:cubicBezTo>
                  <a:cubicBezTo>
                    <a:pt x="385571" y="2197727"/>
                    <a:pt x="385571" y="2197404"/>
                    <a:pt x="385507" y="2197081"/>
                  </a:cubicBezTo>
                  <a:cubicBezTo>
                    <a:pt x="388547" y="2194849"/>
                    <a:pt x="391554" y="2192520"/>
                    <a:pt x="394530" y="2190127"/>
                  </a:cubicBezTo>
                  <a:cubicBezTo>
                    <a:pt x="394756" y="2190289"/>
                    <a:pt x="395112" y="2190451"/>
                    <a:pt x="395435" y="2190515"/>
                  </a:cubicBezTo>
                  <a:cubicBezTo>
                    <a:pt x="395273" y="2190192"/>
                    <a:pt x="395112" y="2190030"/>
                    <a:pt x="395015" y="2189772"/>
                  </a:cubicBezTo>
                  <a:lnTo>
                    <a:pt x="395015" y="2189707"/>
                  </a:lnTo>
                  <a:lnTo>
                    <a:pt x="396341" y="2188640"/>
                  </a:lnTo>
                  <a:lnTo>
                    <a:pt x="396405" y="2188640"/>
                  </a:lnTo>
                  <a:cubicBezTo>
                    <a:pt x="396405" y="2188543"/>
                    <a:pt x="396502" y="2188543"/>
                    <a:pt x="396502" y="2188543"/>
                  </a:cubicBezTo>
                  <a:lnTo>
                    <a:pt x="397182" y="2187960"/>
                  </a:lnTo>
                  <a:cubicBezTo>
                    <a:pt x="397505" y="2187960"/>
                    <a:pt x="397828" y="2187960"/>
                    <a:pt x="398152" y="2187896"/>
                  </a:cubicBezTo>
                  <a:cubicBezTo>
                    <a:pt x="398734" y="2187637"/>
                    <a:pt x="399478" y="2187540"/>
                    <a:pt x="400157" y="2187314"/>
                  </a:cubicBezTo>
                  <a:cubicBezTo>
                    <a:pt x="400157" y="2187314"/>
                    <a:pt x="400157" y="2187314"/>
                    <a:pt x="400060" y="2187314"/>
                  </a:cubicBezTo>
                  <a:cubicBezTo>
                    <a:pt x="400157" y="2187378"/>
                    <a:pt x="400222" y="2187475"/>
                    <a:pt x="400319" y="2187540"/>
                  </a:cubicBezTo>
                  <a:cubicBezTo>
                    <a:pt x="400319" y="2187540"/>
                    <a:pt x="400383" y="2187475"/>
                    <a:pt x="400480" y="2187378"/>
                  </a:cubicBezTo>
                  <a:cubicBezTo>
                    <a:pt x="400383" y="2187314"/>
                    <a:pt x="400319" y="2187314"/>
                    <a:pt x="400157" y="2187314"/>
                  </a:cubicBezTo>
                  <a:cubicBezTo>
                    <a:pt x="399834" y="2187120"/>
                    <a:pt x="399639" y="2186958"/>
                    <a:pt x="399251" y="2186634"/>
                  </a:cubicBezTo>
                  <a:cubicBezTo>
                    <a:pt x="399478" y="2186473"/>
                    <a:pt x="399575" y="2185988"/>
                    <a:pt x="399737" y="2185826"/>
                  </a:cubicBezTo>
                  <a:lnTo>
                    <a:pt x="399834" y="2185729"/>
                  </a:lnTo>
                  <a:cubicBezTo>
                    <a:pt x="399995" y="2185632"/>
                    <a:pt x="400157" y="2185632"/>
                    <a:pt x="400545" y="2185826"/>
                  </a:cubicBezTo>
                  <a:cubicBezTo>
                    <a:pt x="400642" y="2185891"/>
                    <a:pt x="400901" y="2185729"/>
                    <a:pt x="400965" y="2185632"/>
                  </a:cubicBezTo>
                  <a:lnTo>
                    <a:pt x="401062" y="2185470"/>
                  </a:lnTo>
                  <a:cubicBezTo>
                    <a:pt x="400965" y="2185470"/>
                    <a:pt x="400804" y="2185405"/>
                    <a:pt x="400480" y="2185244"/>
                  </a:cubicBezTo>
                  <a:lnTo>
                    <a:pt x="400545" y="2185050"/>
                  </a:lnTo>
                  <a:lnTo>
                    <a:pt x="400901" y="2184726"/>
                  </a:lnTo>
                  <a:cubicBezTo>
                    <a:pt x="400965" y="2184823"/>
                    <a:pt x="401127" y="2184888"/>
                    <a:pt x="401127" y="2184888"/>
                  </a:cubicBezTo>
                  <a:cubicBezTo>
                    <a:pt x="401127" y="2185050"/>
                    <a:pt x="401062" y="2185147"/>
                    <a:pt x="401062" y="2185308"/>
                  </a:cubicBezTo>
                  <a:cubicBezTo>
                    <a:pt x="401224" y="2184985"/>
                    <a:pt x="401321" y="2184500"/>
                    <a:pt x="401709" y="2184565"/>
                  </a:cubicBezTo>
                  <a:cubicBezTo>
                    <a:pt x="402388" y="2184662"/>
                    <a:pt x="402550" y="2184241"/>
                    <a:pt x="402712" y="2183821"/>
                  </a:cubicBezTo>
                  <a:cubicBezTo>
                    <a:pt x="403132" y="2183077"/>
                    <a:pt x="403553" y="2184241"/>
                    <a:pt x="404135" y="2183982"/>
                  </a:cubicBezTo>
                  <a:cubicBezTo>
                    <a:pt x="404135" y="2183400"/>
                    <a:pt x="403876" y="2182592"/>
                    <a:pt x="404458" y="2182010"/>
                  </a:cubicBezTo>
                  <a:cubicBezTo>
                    <a:pt x="404620" y="2182171"/>
                    <a:pt x="404879" y="2182333"/>
                    <a:pt x="405105" y="2182592"/>
                  </a:cubicBezTo>
                  <a:lnTo>
                    <a:pt x="405784" y="2180845"/>
                  </a:lnTo>
                  <a:cubicBezTo>
                    <a:pt x="406108" y="2180845"/>
                    <a:pt x="406366" y="2180910"/>
                    <a:pt x="406593" y="2180845"/>
                  </a:cubicBezTo>
                  <a:cubicBezTo>
                    <a:pt x="407110" y="2180845"/>
                    <a:pt x="406366" y="2179616"/>
                    <a:pt x="407337" y="2179940"/>
                  </a:cubicBezTo>
                  <a:cubicBezTo>
                    <a:pt x="407692" y="2180005"/>
                    <a:pt x="408113" y="2179616"/>
                    <a:pt x="408501" y="2179422"/>
                  </a:cubicBezTo>
                  <a:cubicBezTo>
                    <a:pt x="408663" y="2179358"/>
                    <a:pt x="408760" y="2179261"/>
                    <a:pt x="408824" y="2179196"/>
                  </a:cubicBezTo>
                  <a:cubicBezTo>
                    <a:pt x="408760" y="2178937"/>
                    <a:pt x="408663" y="2178776"/>
                    <a:pt x="408598" y="2178517"/>
                  </a:cubicBezTo>
                  <a:cubicBezTo>
                    <a:pt x="409342" y="2178096"/>
                    <a:pt x="410183" y="2177708"/>
                    <a:pt x="410991" y="2177288"/>
                  </a:cubicBezTo>
                  <a:cubicBezTo>
                    <a:pt x="411315" y="2177450"/>
                    <a:pt x="411735" y="2177773"/>
                    <a:pt x="412058" y="2178032"/>
                  </a:cubicBezTo>
                  <a:cubicBezTo>
                    <a:pt x="412058" y="2177547"/>
                    <a:pt x="411994" y="2177126"/>
                    <a:pt x="411994" y="2176706"/>
                  </a:cubicBezTo>
                  <a:cubicBezTo>
                    <a:pt x="412414" y="2176867"/>
                    <a:pt x="412802" y="2176965"/>
                    <a:pt x="413384" y="2177126"/>
                  </a:cubicBezTo>
                  <a:cubicBezTo>
                    <a:pt x="413320" y="2176706"/>
                    <a:pt x="413223" y="2176447"/>
                    <a:pt x="413223" y="2176285"/>
                  </a:cubicBezTo>
                  <a:cubicBezTo>
                    <a:pt x="413643" y="2175865"/>
                    <a:pt x="413967" y="2175477"/>
                    <a:pt x="414387" y="2175121"/>
                  </a:cubicBezTo>
                  <a:cubicBezTo>
                    <a:pt x="414646" y="2174959"/>
                    <a:pt x="414969" y="2174895"/>
                    <a:pt x="414646" y="2174377"/>
                  </a:cubicBezTo>
                  <a:lnTo>
                    <a:pt x="414872" y="2174216"/>
                  </a:lnTo>
                  <a:cubicBezTo>
                    <a:pt x="415551" y="2175056"/>
                    <a:pt x="415713" y="2174377"/>
                    <a:pt x="415875" y="2174054"/>
                  </a:cubicBezTo>
                  <a:cubicBezTo>
                    <a:pt x="415972" y="2173892"/>
                    <a:pt x="416036" y="2173633"/>
                    <a:pt x="416133" y="2173472"/>
                  </a:cubicBezTo>
                  <a:lnTo>
                    <a:pt x="418527" y="2171984"/>
                  </a:lnTo>
                  <a:cubicBezTo>
                    <a:pt x="421340" y="2170173"/>
                    <a:pt x="423992" y="2168006"/>
                    <a:pt x="426741" y="2166033"/>
                  </a:cubicBezTo>
                  <a:cubicBezTo>
                    <a:pt x="427129" y="2166260"/>
                    <a:pt x="427453" y="2165872"/>
                    <a:pt x="427808" y="2166357"/>
                  </a:cubicBezTo>
                  <a:cubicBezTo>
                    <a:pt x="427711" y="2166033"/>
                    <a:pt x="427647" y="2165678"/>
                    <a:pt x="427550" y="2165354"/>
                  </a:cubicBezTo>
                  <a:lnTo>
                    <a:pt x="428229" y="2164869"/>
                  </a:lnTo>
                  <a:lnTo>
                    <a:pt x="428455" y="2164934"/>
                  </a:lnTo>
                  <a:lnTo>
                    <a:pt x="428391" y="2164707"/>
                  </a:lnTo>
                  <a:lnTo>
                    <a:pt x="428552" y="2164610"/>
                  </a:lnTo>
                  <a:lnTo>
                    <a:pt x="430363" y="2163446"/>
                  </a:lnTo>
                  <a:cubicBezTo>
                    <a:pt x="431269" y="2164125"/>
                    <a:pt x="432110" y="2163446"/>
                    <a:pt x="433339" y="2164125"/>
                  </a:cubicBezTo>
                  <a:cubicBezTo>
                    <a:pt x="432692" y="2163381"/>
                    <a:pt x="432369" y="2163058"/>
                    <a:pt x="431948" y="2162476"/>
                  </a:cubicBezTo>
                  <a:lnTo>
                    <a:pt x="432013" y="2162476"/>
                  </a:lnTo>
                  <a:cubicBezTo>
                    <a:pt x="432757" y="2162540"/>
                    <a:pt x="433339" y="2162637"/>
                    <a:pt x="433921" y="2162799"/>
                  </a:cubicBezTo>
                  <a:lnTo>
                    <a:pt x="433921" y="2162702"/>
                  </a:lnTo>
                  <a:cubicBezTo>
                    <a:pt x="433274" y="2161797"/>
                    <a:pt x="434503" y="2161958"/>
                    <a:pt x="434438" y="2161376"/>
                  </a:cubicBezTo>
                  <a:cubicBezTo>
                    <a:pt x="434438" y="2161376"/>
                    <a:pt x="434600" y="2161312"/>
                    <a:pt x="434665" y="2161312"/>
                  </a:cubicBezTo>
                  <a:cubicBezTo>
                    <a:pt x="435409" y="2161214"/>
                    <a:pt x="436249" y="2161150"/>
                    <a:pt x="436896" y="2161053"/>
                  </a:cubicBezTo>
                  <a:lnTo>
                    <a:pt x="438061" y="2158660"/>
                  </a:lnTo>
                  <a:lnTo>
                    <a:pt x="438481" y="2158401"/>
                  </a:lnTo>
                  <a:lnTo>
                    <a:pt x="438966" y="2158077"/>
                  </a:lnTo>
                  <a:cubicBezTo>
                    <a:pt x="439645" y="2158660"/>
                    <a:pt x="439645" y="2158077"/>
                    <a:pt x="439969" y="2157754"/>
                  </a:cubicBezTo>
                  <a:cubicBezTo>
                    <a:pt x="440389" y="2157334"/>
                    <a:pt x="440971" y="2157172"/>
                    <a:pt x="441456" y="2156848"/>
                  </a:cubicBezTo>
                  <a:cubicBezTo>
                    <a:pt x="441715" y="2157010"/>
                    <a:pt x="441941" y="2157172"/>
                    <a:pt x="442200" y="2157334"/>
                  </a:cubicBezTo>
                  <a:cubicBezTo>
                    <a:pt x="442621" y="2157075"/>
                    <a:pt x="442524" y="2156008"/>
                    <a:pt x="443461" y="2156428"/>
                  </a:cubicBezTo>
                  <a:cubicBezTo>
                    <a:pt x="443526" y="2156428"/>
                    <a:pt x="443785" y="2156008"/>
                    <a:pt x="443461" y="2155684"/>
                  </a:cubicBezTo>
                  <a:cubicBezTo>
                    <a:pt x="443364" y="2155587"/>
                    <a:pt x="443300" y="2155425"/>
                    <a:pt x="443203" y="2155328"/>
                  </a:cubicBezTo>
                  <a:cubicBezTo>
                    <a:pt x="443364" y="2155328"/>
                    <a:pt x="443623" y="2155264"/>
                    <a:pt x="443623" y="2155264"/>
                  </a:cubicBezTo>
                  <a:cubicBezTo>
                    <a:pt x="444011" y="2155911"/>
                    <a:pt x="444529" y="2155425"/>
                    <a:pt x="445014" y="2155684"/>
                  </a:cubicBezTo>
                  <a:cubicBezTo>
                    <a:pt x="444949" y="2155264"/>
                    <a:pt x="444949" y="2154843"/>
                    <a:pt x="444852" y="2154423"/>
                  </a:cubicBezTo>
                  <a:cubicBezTo>
                    <a:pt x="445596" y="2153679"/>
                    <a:pt x="446501" y="2153614"/>
                    <a:pt x="447666" y="2154099"/>
                  </a:cubicBezTo>
                  <a:cubicBezTo>
                    <a:pt x="447504" y="2152935"/>
                    <a:pt x="447666" y="2152191"/>
                    <a:pt x="448086" y="2151609"/>
                  </a:cubicBezTo>
                  <a:lnTo>
                    <a:pt x="448830" y="2151027"/>
                  </a:lnTo>
                  <a:cubicBezTo>
                    <a:pt x="449089" y="2150962"/>
                    <a:pt x="449315" y="2150801"/>
                    <a:pt x="449671" y="2150704"/>
                  </a:cubicBezTo>
                  <a:cubicBezTo>
                    <a:pt x="450059" y="2150639"/>
                    <a:pt x="449897" y="2150542"/>
                    <a:pt x="449897" y="2150283"/>
                  </a:cubicBezTo>
                  <a:lnTo>
                    <a:pt x="449897" y="2150219"/>
                  </a:lnTo>
                  <a:lnTo>
                    <a:pt x="452646" y="2148149"/>
                  </a:lnTo>
                  <a:cubicBezTo>
                    <a:pt x="452808" y="2148213"/>
                    <a:pt x="452970" y="2148310"/>
                    <a:pt x="453228" y="2148472"/>
                  </a:cubicBezTo>
                  <a:cubicBezTo>
                    <a:pt x="453228" y="2148149"/>
                    <a:pt x="453228" y="2147987"/>
                    <a:pt x="453228" y="2147793"/>
                  </a:cubicBezTo>
                  <a:cubicBezTo>
                    <a:pt x="455298" y="2146241"/>
                    <a:pt x="457368" y="2144656"/>
                    <a:pt x="459276" y="2143007"/>
                  </a:cubicBezTo>
                  <a:cubicBezTo>
                    <a:pt x="459664" y="2142910"/>
                    <a:pt x="460020" y="2142683"/>
                    <a:pt x="460343" y="2142360"/>
                  </a:cubicBezTo>
                  <a:cubicBezTo>
                    <a:pt x="460764" y="2141842"/>
                    <a:pt x="460990" y="2141842"/>
                    <a:pt x="461508" y="2142263"/>
                  </a:cubicBezTo>
                  <a:cubicBezTo>
                    <a:pt x="461734" y="2142521"/>
                    <a:pt x="461928" y="2142748"/>
                    <a:pt x="462090" y="2143104"/>
                  </a:cubicBezTo>
                  <a:lnTo>
                    <a:pt x="462995" y="2142748"/>
                  </a:lnTo>
                  <a:cubicBezTo>
                    <a:pt x="463222" y="2143007"/>
                    <a:pt x="463480" y="2143330"/>
                    <a:pt x="463901" y="2143750"/>
                  </a:cubicBezTo>
                  <a:cubicBezTo>
                    <a:pt x="463901" y="2143330"/>
                    <a:pt x="464063" y="2143007"/>
                    <a:pt x="463901" y="2142910"/>
                  </a:cubicBezTo>
                  <a:cubicBezTo>
                    <a:pt x="463157" y="2142004"/>
                    <a:pt x="463222" y="2142004"/>
                    <a:pt x="463577" y="2141260"/>
                  </a:cubicBezTo>
                  <a:cubicBezTo>
                    <a:pt x="463804" y="2140840"/>
                    <a:pt x="464483" y="2140840"/>
                    <a:pt x="464386" y="2140096"/>
                  </a:cubicBezTo>
                  <a:cubicBezTo>
                    <a:pt x="464386" y="2139772"/>
                    <a:pt x="465065" y="2139449"/>
                    <a:pt x="465486" y="2139287"/>
                  </a:cubicBezTo>
                  <a:cubicBezTo>
                    <a:pt x="466132" y="2138867"/>
                    <a:pt x="466715" y="2138446"/>
                    <a:pt x="467135" y="2137800"/>
                  </a:cubicBezTo>
                  <a:lnTo>
                    <a:pt x="467135" y="2137703"/>
                  </a:lnTo>
                  <a:lnTo>
                    <a:pt x="467200" y="2137703"/>
                  </a:lnTo>
                  <a:cubicBezTo>
                    <a:pt x="467361" y="2137444"/>
                    <a:pt x="467458" y="2137218"/>
                    <a:pt x="467620" y="2136959"/>
                  </a:cubicBezTo>
                  <a:cubicBezTo>
                    <a:pt x="467782" y="2137282"/>
                    <a:pt x="467879" y="2137444"/>
                    <a:pt x="467944" y="2137638"/>
                  </a:cubicBezTo>
                  <a:cubicBezTo>
                    <a:pt x="468041" y="2137864"/>
                    <a:pt x="468041" y="2138026"/>
                    <a:pt x="468138" y="2138285"/>
                  </a:cubicBezTo>
                  <a:cubicBezTo>
                    <a:pt x="468784" y="2138382"/>
                    <a:pt x="468946" y="2138026"/>
                    <a:pt x="469108" y="2137638"/>
                  </a:cubicBezTo>
                  <a:cubicBezTo>
                    <a:pt x="469205" y="2137379"/>
                    <a:pt x="469205" y="2136635"/>
                    <a:pt x="469949" y="2137056"/>
                  </a:cubicBezTo>
                  <a:cubicBezTo>
                    <a:pt x="470013" y="2136894"/>
                    <a:pt x="470110" y="2136700"/>
                    <a:pt x="470110" y="2136538"/>
                  </a:cubicBezTo>
                  <a:cubicBezTo>
                    <a:pt x="470207" y="2135730"/>
                    <a:pt x="470272" y="2134889"/>
                    <a:pt x="471113" y="2134404"/>
                  </a:cubicBezTo>
                  <a:cubicBezTo>
                    <a:pt x="472439" y="2133660"/>
                    <a:pt x="473344" y="2132399"/>
                    <a:pt x="474735" y="2131655"/>
                  </a:cubicBezTo>
                  <a:cubicBezTo>
                    <a:pt x="475899" y="2131073"/>
                    <a:pt x="475835" y="2131008"/>
                    <a:pt x="477128" y="2131170"/>
                  </a:cubicBezTo>
                  <a:cubicBezTo>
                    <a:pt x="477064" y="2130749"/>
                    <a:pt x="476902" y="2130264"/>
                    <a:pt x="477064" y="2129844"/>
                  </a:cubicBezTo>
                  <a:cubicBezTo>
                    <a:pt x="477128" y="2129520"/>
                    <a:pt x="477646" y="2129423"/>
                    <a:pt x="477905" y="2129165"/>
                  </a:cubicBezTo>
                  <a:cubicBezTo>
                    <a:pt x="478228" y="2128938"/>
                    <a:pt x="478648" y="2128841"/>
                    <a:pt x="478713" y="2128259"/>
                  </a:cubicBezTo>
                  <a:cubicBezTo>
                    <a:pt x="478713" y="2128033"/>
                    <a:pt x="479554" y="2128097"/>
                    <a:pt x="479619" y="2127774"/>
                  </a:cubicBezTo>
                  <a:cubicBezTo>
                    <a:pt x="479780" y="2127354"/>
                    <a:pt x="480136" y="2127192"/>
                    <a:pt x="480362" y="2127030"/>
                  </a:cubicBezTo>
                  <a:cubicBezTo>
                    <a:pt x="481106" y="2126545"/>
                    <a:pt x="481947" y="2125963"/>
                    <a:pt x="482626" y="2125542"/>
                  </a:cubicBezTo>
                  <a:cubicBezTo>
                    <a:pt x="483014" y="2125219"/>
                    <a:pt x="483532" y="2125122"/>
                    <a:pt x="483758" y="2124540"/>
                  </a:cubicBezTo>
                  <a:cubicBezTo>
                    <a:pt x="483855" y="2124281"/>
                    <a:pt x="484599" y="2124475"/>
                    <a:pt x="484599" y="2123796"/>
                  </a:cubicBezTo>
                  <a:cubicBezTo>
                    <a:pt x="484599" y="2123634"/>
                    <a:pt x="485020" y="2123311"/>
                    <a:pt x="485246" y="2123376"/>
                  </a:cubicBezTo>
                  <a:cubicBezTo>
                    <a:pt x="486410" y="2123537"/>
                    <a:pt x="486669" y="2122729"/>
                    <a:pt x="486992" y="2121888"/>
                  </a:cubicBezTo>
                  <a:cubicBezTo>
                    <a:pt x="487089" y="2121726"/>
                    <a:pt x="487154" y="2121565"/>
                    <a:pt x="487251" y="2121565"/>
                  </a:cubicBezTo>
                  <a:cubicBezTo>
                    <a:pt x="488480" y="2122050"/>
                    <a:pt x="488415" y="2120821"/>
                    <a:pt x="488836" y="2120336"/>
                  </a:cubicBezTo>
                  <a:cubicBezTo>
                    <a:pt x="489159" y="2119915"/>
                    <a:pt x="489483" y="2119495"/>
                    <a:pt x="489968" y="2119333"/>
                  </a:cubicBezTo>
                  <a:cubicBezTo>
                    <a:pt x="490388" y="2119236"/>
                    <a:pt x="490550" y="2119171"/>
                    <a:pt x="490550" y="2118751"/>
                  </a:cubicBezTo>
                  <a:cubicBezTo>
                    <a:pt x="490550" y="2118492"/>
                    <a:pt x="490712" y="2118266"/>
                    <a:pt x="490970" y="2118169"/>
                  </a:cubicBezTo>
                  <a:cubicBezTo>
                    <a:pt x="492199" y="2117522"/>
                    <a:pt x="492458" y="2115937"/>
                    <a:pt x="493687" y="2115355"/>
                  </a:cubicBezTo>
                  <a:cubicBezTo>
                    <a:pt x="493622" y="2114029"/>
                    <a:pt x="494786" y="2113706"/>
                    <a:pt x="495530" y="2113124"/>
                  </a:cubicBezTo>
                  <a:cubicBezTo>
                    <a:pt x="495595" y="2113027"/>
                    <a:pt x="495692" y="2112865"/>
                    <a:pt x="495692" y="2112703"/>
                  </a:cubicBezTo>
                  <a:cubicBezTo>
                    <a:pt x="495595" y="2112380"/>
                    <a:pt x="495757" y="2112121"/>
                    <a:pt x="495951" y="2111959"/>
                  </a:cubicBezTo>
                  <a:lnTo>
                    <a:pt x="495433" y="2111377"/>
                  </a:lnTo>
                  <a:lnTo>
                    <a:pt x="495951" y="2110957"/>
                  </a:lnTo>
                  <a:cubicBezTo>
                    <a:pt x="496177" y="2111054"/>
                    <a:pt x="496436" y="2111118"/>
                    <a:pt x="496695" y="2111215"/>
                  </a:cubicBezTo>
                  <a:cubicBezTo>
                    <a:pt x="496759" y="2111054"/>
                    <a:pt x="496921" y="2110795"/>
                    <a:pt x="497115" y="2110536"/>
                  </a:cubicBezTo>
                  <a:cubicBezTo>
                    <a:pt x="497503" y="2110795"/>
                    <a:pt x="497438" y="2110051"/>
                    <a:pt x="497924" y="2110310"/>
                  </a:cubicBezTo>
                  <a:cubicBezTo>
                    <a:pt x="497827" y="2109631"/>
                    <a:pt x="497827" y="2109469"/>
                    <a:pt x="497827" y="2109146"/>
                  </a:cubicBezTo>
                  <a:lnTo>
                    <a:pt x="498829" y="2108240"/>
                  </a:lnTo>
                  <a:cubicBezTo>
                    <a:pt x="499250" y="2108660"/>
                    <a:pt x="499735" y="2109243"/>
                    <a:pt x="500414" y="2109889"/>
                  </a:cubicBezTo>
                  <a:lnTo>
                    <a:pt x="500478" y="2109889"/>
                  </a:lnTo>
                  <a:cubicBezTo>
                    <a:pt x="500414" y="2109243"/>
                    <a:pt x="500673" y="2108563"/>
                    <a:pt x="500252" y="2107723"/>
                  </a:cubicBezTo>
                  <a:cubicBezTo>
                    <a:pt x="500155" y="2107561"/>
                    <a:pt x="500317" y="2107335"/>
                    <a:pt x="500317" y="2107173"/>
                  </a:cubicBezTo>
                  <a:cubicBezTo>
                    <a:pt x="500414" y="2106655"/>
                    <a:pt x="501319" y="2107335"/>
                    <a:pt x="501255" y="2106494"/>
                  </a:cubicBezTo>
                  <a:cubicBezTo>
                    <a:pt x="501255" y="2106235"/>
                    <a:pt x="501319" y="2106073"/>
                    <a:pt x="501416" y="2105912"/>
                  </a:cubicBezTo>
                  <a:lnTo>
                    <a:pt x="502322" y="2105103"/>
                  </a:lnTo>
                  <a:cubicBezTo>
                    <a:pt x="502645" y="2105006"/>
                    <a:pt x="503066" y="2104909"/>
                    <a:pt x="503066" y="2104683"/>
                  </a:cubicBezTo>
                  <a:cubicBezTo>
                    <a:pt x="503066" y="2104424"/>
                    <a:pt x="503130" y="2104262"/>
                    <a:pt x="503227" y="2104165"/>
                  </a:cubicBezTo>
                  <a:lnTo>
                    <a:pt x="503324" y="2104100"/>
                  </a:lnTo>
                  <a:cubicBezTo>
                    <a:pt x="503648" y="2103842"/>
                    <a:pt x="504230" y="2104100"/>
                    <a:pt x="504618" y="2103939"/>
                  </a:cubicBezTo>
                  <a:cubicBezTo>
                    <a:pt x="504812" y="2102677"/>
                    <a:pt x="505621" y="2102031"/>
                    <a:pt x="506882" y="2101869"/>
                  </a:cubicBezTo>
                  <a:lnTo>
                    <a:pt x="506882" y="2101028"/>
                  </a:lnTo>
                  <a:cubicBezTo>
                    <a:pt x="507788" y="2101351"/>
                    <a:pt x="507691" y="2100608"/>
                    <a:pt x="508014" y="2100187"/>
                  </a:cubicBezTo>
                  <a:cubicBezTo>
                    <a:pt x="508370" y="2099799"/>
                    <a:pt x="509114" y="2099702"/>
                    <a:pt x="509178" y="2099282"/>
                  </a:cubicBezTo>
                  <a:cubicBezTo>
                    <a:pt x="509275" y="2098699"/>
                    <a:pt x="510342" y="2099120"/>
                    <a:pt x="510084" y="2098311"/>
                  </a:cubicBezTo>
                  <a:cubicBezTo>
                    <a:pt x="510504" y="2098473"/>
                    <a:pt x="510925" y="2098699"/>
                    <a:pt x="511410" y="2098894"/>
                  </a:cubicBezTo>
                  <a:cubicBezTo>
                    <a:pt x="511183" y="2098311"/>
                    <a:pt x="511022" y="2097794"/>
                    <a:pt x="510828" y="2097309"/>
                  </a:cubicBezTo>
                  <a:lnTo>
                    <a:pt x="511022" y="2097147"/>
                  </a:lnTo>
                  <a:cubicBezTo>
                    <a:pt x="511345" y="2096888"/>
                    <a:pt x="511604" y="2096468"/>
                    <a:pt x="512251" y="2096565"/>
                  </a:cubicBezTo>
                  <a:cubicBezTo>
                    <a:pt x="512412" y="2096565"/>
                    <a:pt x="512509" y="2095983"/>
                    <a:pt x="512833" y="2095821"/>
                  </a:cubicBezTo>
                  <a:cubicBezTo>
                    <a:pt x="513156" y="2095659"/>
                    <a:pt x="513091" y="2095498"/>
                    <a:pt x="512994" y="2095239"/>
                  </a:cubicBezTo>
                  <a:lnTo>
                    <a:pt x="513674" y="2094657"/>
                  </a:lnTo>
                  <a:lnTo>
                    <a:pt x="514482" y="2094560"/>
                  </a:lnTo>
                  <a:lnTo>
                    <a:pt x="514644" y="2093654"/>
                  </a:lnTo>
                  <a:lnTo>
                    <a:pt x="515485" y="2092910"/>
                  </a:lnTo>
                  <a:lnTo>
                    <a:pt x="516067" y="2092910"/>
                  </a:lnTo>
                  <a:cubicBezTo>
                    <a:pt x="515970" y="2092749"/>
                    <a:pt x="515970" y="2092587"/>
                    <a:pt x="515970" y="2092490"/>
                  </a:cubicBezTo>
                  <a:lnTo>
                    <a:pt x="521112" y="2087606"/>
                  </a:lnTo>
                  <a:cubicBezTo>
                    <a:pt x="521371" y="2087606"/>
                    <a:pt x="521597" y="2087606"/>
                    <a:pt x="522179" y="2087704"/>
                  </a:cubicBezTo>
                  <a:cubicBezTo>
                    <a:pt x="522179" y="2087380"/>
                    <a:pt x="522115" y="2087024"/>
                    <a:pt x="522115" y="2086701"/>
                  </a:cubicBezTo>
                  <a:lnTo>
                    <a:pt x="524087" y="2084728"/>
                  </a:lnTo>
                  <a:cubicBezTo>
                    <a:pt x="524508" y="2084793"/>
                    <a:pt x="524928" y="2084955"/>
                    <a:pt x="525413" y="2085149"/>
                  </a:cubicBezTo>
                  <a:cubicBezTo>
                    <a:pt x="525413" y="2084631"/>
                    <a:pt x="524993" y="2084469"/>
                    <a:pt x="524572" y="2084308"/>
                  </a:cubicBezTo>
                  <a:lnTo>
                    <a:pt x="525316" y="2083564"/>
                  </a:lnTo>
                  <a:lnTo>
                    <a:pt x="525510" y="2083564"/>
                  </a:lnTo>
                  <a:lnTo>
                    <a:pt x="525510" y="2083402"/>
                  </a:lnTo>
                  <a:lnTo>
                    <a:pt x="528227" y="2080589"/>
                  </a:lnTo>
                  <a:lnTo>
                    <a:pt x="529294" y="2079489"/>
                  </a:lnTo>
                  <a:lnTo>
                    <a:pt x="529553" y="2079263"/>
                  </a:lnTo>
                  <a:cubicBezTo>
                    <a:pt x="530038" y="2079845"/>
                    <a:pt x="530394" y="2080168"/>
                    <a:pt x="530620" y="2079586"/>
                  </a:cubicBezTo>
                  <a:cubicBezTo>
                    <a:pt x="530297" y="2079424"/>
                    <a:pt x="529973" y="2079327"/>
                    <a:pt x="529553" y="2079263"/>
                  </a:cubicBezTo>
                  <a:cubicBezTo>
                    <a:pt x="529553" y="2079263"/>
                    <a:pt x="529553" y="2079263"/>
                    <a:pt x="529456" y="2079166"/>
                  </a:cubicBezTo>
                  <a:lnTo>
                    <a:pt x="530394" y="2078260"/>
                  </a:lnTo>
                  <a:lnTo>
                    <a:pt x="530459" y="2078260"/>
                  </a:lnTo>
                  <a:cubicBezTo>
                    <a:pt x="530459" y="2078195"/>
                    <a:pt x="530459" y="2078195"/>
                    <a:pt x="530459" y="2078195"/>
                  </a:cubicBezTo>
                  <a:lnTo>
                    <a:pt x="532108" y="2076514"/>
                  </a:lnTo>
                  <a:cubicBezTo>
                    <a:pt x="532302" y="2077354"/>
                    <a:pt x="532302" y="2078195"/>
                    <a:pt x="533434" y="2078842"/>
                  </a:cubicBezTo>
                  <a:cubicBezTo>
                    <a:pt x="533434" y="2078195"/>
                    <a:pt x="533434" y="2077678"/>
                    <a:pt x="533434" y="2077193"/>
                  </a:cubicBezTo>
                  <a:cubicBezTo>
                    <a:pt x="532949" y="2076934"/>
                    <a:pt x="532625" y="2076772"/>
                    <a:pt x="532108" y="2076514"/>
                  </a:cubicBezTo>
                  <a:cubicBezTo>
                    <a:pt x="536927" y="2071727"/>
                    <a:pt x="541810" y="2066908"/>
                    <a:pt x="546112" y="2061701"/>
                  </a:cubicBezTo>
                  <a:cubicBezTo>
                    <a:pt x="546015" y="2061637"/>
                    <a:pt x="545950" y="2061443"/>
                    <a:pt x="545853" y="2061378"/>
                  </a:cubicBezTo>
                  <a:lnTo>
                    <a:pt x="546015" y="2061119"/>
                  </a:lnTo>
                  <a:lnTo>
                    <a:pt x="545691" y="2061119"/>
                  </a:lnTo>
                  <a:lnTo>
                    <a:pt x="545432" y="2060699"/>
                  </a:lnTo>
                  <a:cubicBezTo>
                    <a:pt x="546370" y="2059793"/>
                    <a:pt x="546370" y="2059632"/>
                    <a:pt x="545368" y="2059793"/>
                  </a:cubicBezTo>
                  <a:cubicBezTo>
                    <a:pt x="545626" y="2059373"/>
                    <a:pt x="545788" y="2058985"/>
                    <a:pt x="546015" y="2058564"/>
                  </a:cubicBezTo>
                  <a:cubicBezTo>
                    <a:pt x="545853" y="2058467"/>
                    <a:pt x="545529" y="2058467"/>
                    <a:pt x="545271" y="2058306"/>
                  </a:cubicBezTo>
                  <a:cubicBezTo>
                    <a:pt x="544947" y="2058047"/>
                    <a:pt x="545432" y="2057562"/>
                    <a:pt x="545626" y="2057141"/>
                  </a:cubicBezTo>
                  <a:cubicBezTo>
                    <a:pt x="546112" y="2057077"/>
                    <a:pt x="546597" y="2056980"/>
                    <a:pt x="546791" y="2056397"/>
                  </a:cubicBezTo>
                  <a:cubicBezTo>
                    <a:pt x="546435" y="2056333"/>
                    <a:pt x="546015" y="2056171"/>
                    <a:pt x="545626" y="2056074"/>
                  </a:cubicBezTo>
                  <a:cubicBezTo>
                    <a:pt x="545529" y="2056074"/>
                    <a:pt x="545206" y="2056236"/>
                    <a:pt x="544721" y="2056495"/>
                  </a:cubicBezTo>
                  <a:cubicBezTo>
                    <a:pt x="545368" y="2055751"/>
                    <a:pt x="544300" y="2055169"/>
                    <a:pt x="546532" y="2054328"/>
                  </a:cubicBezTo>
                  <a:cubicBezTo>
                    <a:pt x="545950" y="2054425"/>
                    <a:pt x="545529" y="2054489"/>
                    <a:pt x="545271" y="2054425"/>
                  </a:cubicBezTo>
                  <a:cubicBezTo>
                    <a:pt x="545044" y="2054425"/>
                    <a:pt x="544786" y="2054263"/>
                    <a:pt x="544624" y="2054166"/>
                  </a:cubicBezTo>
                  <a:cubicBezTo>
                    <a:pt x="545109" y="2053681"/>
                    <a:pt x="545529" y="2053163"/>
                    <a:pt x="546112" y="2052517"/>
                  </a:cubicBezTo>
                  <a:cubicBezTo>
                    <a:pt x="545529" y="2052581"/>
                    <a:pt x="545206" y="2052517"/>
                    <a:pt x="544947" y="2052581"/>
                  </a:cubicBezTo>
                  <a:cubicBezTo>
                    <a:pt x="544365" y="2052937"/>
                    <a:pt x="543945" y="2053002"/>
                    <a:pt x="543557" y="2052937"/>
                  </a:cubicBezTo>
                  <a:lnTo>
                    <a:pt x="543298" y="2052581"/>
                  </a:lnTo>
                  <a:lnTo>
                    <a:pt x="544721" y="2051288"/>
                  </a:lnTo>
                  <a:cubicBezTo>
                    <a:pt x="544139" y="2051676"/>
                    <a:pt x="543460" y="2051837"/>
                    <a:pt x="542877" y="2052193"/>
                  </a:cubicBezTo>
                  <a:cubicBezTo>
                    <a:pt x="542554" y="2051934"/>
                    <a:pt x="542231" y="2051676"/>
                    <a:pt x="541810" y="2051449"/>
                  </a:cubicBezTo>
                  <a:cubicBezTo>
                    <a:pt x="541875" y="2051191"/>
                    <a:pt x="541810" y="2051029"/>
                    <a:pt x="541293" y="2051029"/>
                  </a:cubicBezTo>
                  <a:cubicBezTo>
                    <a:pt x="541228" y="2051029"/>
                    <a:pt x="541131" y="2051029"/>
                    <a:pt x="540969" y="2050932"/>
                  </a:cubicBezTo>
                  <a:lnTo>
                    <a:pt x="538997" y="2046889"/>
                  </a:lnTo>
                  <a:cubicBezTo>
                    <a:pt x="539061" y="2046792"/>
                    <a:pt x="539061" y="2046728"/>
                    <a:pt x="539158" y="2046566"/>
                  </a:cubicBezTo>
                  <a:cubicBezTo>
                    <a:pt x="538997" y="2046566"/>
                    <a:pt x="538900" y="2046566"/>
                    <a:pt x="538835" y="2046631"/>
                  </a:cubicBezTo>
                  <a:lnTo>
                    <a:pt x="538091" y="2045078"/>
                  </a:lnTo>
                  <a:cubicBezTo>
                    <a:pt x="537929" y="2044561"/>
                    <a:pt x="537735" y="2044076"/>
                    <a:pt x="537574" y="2043655"/>
                  </a:cubicBezTo>
                  <a:lnTo>
                    <a:pt x="537671" y="2043558"/>
                  </a:lnTo>
                  <a:cubicBezTo>
                    <a:pt x="537735" y="2043493"/>
                    <a:pt x="537671" y="2043396"/>
                    <a:pt x="537671" y="2043235"/>
                  </a:cubicBezTo>
                  <a:lnTo>
                    <a:pt x="537832" y="2043332"/>
                  </a:lnTo>
                  <a:cubicBezTo>
                    <a:pt x="537250" y="2041909"/>
                    <a:pt x="536603" y="2040583"/>
                    <a:pt x="535762" y="2039257"/>
                  </a:cubicBezTo>
                  <a:cubicBezTo>
                    <a:pt x="534760" y="2036961"/>
                    <a:pt x="533854" y="2034535"/>
                    <a:pt x="533208" y="2031980"/>
                  </a:cubicBezTo>
                  <a:cubicBezTo>
                    <a:pt x="533531" y="2030913"/>
                    <a:pt x="533531" y="2029813"/>
                    <a:pt x="533013" y="2028908"/>
                  </a:cubicBezTo>
                  <a:cubicBezTo>
                    <a:pt x="529812" y="2022795"/>
                    <a:pt x="527386" y="2016489"/>
                    <a:pt x="521532" y="2011961"/>
                  </a:cubicBezTo>
                  <a:cubicBezTo>
                    <a:pt x="521435" y="2011864"/>
                    <a:pt x="521274" y="2011767"/>
                    <a:pt x="521177" y="2011767"/>
                  </a:cubicBezTo>
                  <a:cubicBezTo>
                    <a:pt x="521371" y="2011605"/>
                    <a:pt x="521435" y="2011444"/>
                    <a:pt x="521694" y="2011282"/>
                  </a:cubicBezTo>
                  <a:cubicBezTo>
                    <a:pt x="521435" y="2011379"/>
                    <a:pt x="521177" y="2011444"/>
                    <a:pt x="521015" y="2011541"/>
                  </a:cubicBezTo>
                  <a:lnTo>
                    <a:pt x="520950" y="2011023"/>
                  </a:lnTo>
                  <a:lnTo>
                    <a:pt x="521177" y="2010700"/>
                  </a:lnTo>
                  <a:cubicBezTo>
                    <a:pt x="521015" y="2010700"/>
                    <a:pt x="520950" y="2010700"/>
                    <a:pt x="520853" y="2010635"/>
                  </a:cubicBezTo>
                  <a:cubicBezTo>
                    <a:pt x="520692" y="2009891"/>
                    <a:pt x="520530" y="2009212"/>
                    <a:pt x="520271" y="2008468"/>
                  </a:cubicBezTo>
                  <a:lnTo>
                    <a:pt x="520595" y="2008307"/>
                  </a:lnTo>
                  <a:cubicBezTo>
                    <a:pt x="520595" y="2008145"/>
                    <a:pt x="520692" y="2008048"/>
                    <a:pt x="520692" y="2007886"/>
                  </a:cubicBezTo>
                  <a:cubicBezTo>
                    <a:pt x="520692" y="2007821"/>
                    <a:pt x="520853" y="2007724"/>
                    <a:pt x="520950" y="2007627"/>
                  </a:cubicBezTo>
                  <a:cubicBezTo>
                    <a:pt x="520692" y="2007563"/>
                    <a:pt x="520530" y="2007563"/>
                    <a:pt x="520368" y="2007563"/>
                  </a:cubicBezTo>
                  <a:lnTo>
                    <a:pt x="520109" y="2007821"/>
                  </a:lnTo>
                  <a:cubicBezTo>
                    <a:pt x="519948" y="2007304"/>
                    <a:pt x="519786" y="2006722"/>
                    <a:pt x="519624" y="2006237"/>
                  </a:cubicBezTo>
                  <a:lnTo>
                    <a:pt x="519786" y="2006075"/>
                  </a:lnTo>
                  <a:cubicBezTo>
                    <a:pt x="520045" y="2005816"/>
                    <a:pt x="520045" y="2005816"/>
                    <a:pt x="519883" y="2005331"/>
                  </a:cubicBezTo>
                  <a:cubicBezTo>
                    <a:pt x="519624" y="2005493"/>
                    <a:pt x="519463" y="2005558"/>
                    <a:pt x="519301" y="2005558"/>
                  </a:cubicBezTo>
                  <a:cubicBezTo>
                    <a:pt x="519042" y="2004975"/>
                    <a:pt x="518783" y="2004426"/>
                    <a:pt x="518460" y="2003843"/>
                  </a:cubicBezTo>
                  <a:cubicBezTo>
                    <a:pt x="518622" y="2003746"/>
                    <a:pt x="518719" y="2003585"/>
                    <a:pt x="518880" y="2003488"/>
                  </a:cubicBezTo>
                  <a:cubicBezTo>
                    <a:pt x="518719" y="2003585"/>
                    <a:pt x="518525" y="2003682"/>
                    <a:pt x="518363" y="2003746"/>
                  </a:cubicBezTo>
                  <a:cubicBezTo>
                    <a:pt x="517554" y="2002259"/>
                    <a:pt x="516455" y="2000933"/>
                    <a:pt x="515064" y="1999769"/>
                  </a:cubicBezTo>
                  <a:lnTo>
                    <a:pt x="511992" y="1993980"/>
                  </a:lnTo>
                  <a:lnTo>
                    <a:pt x="512089" y="1993980"/>
                  </a:lnTo>
                  <a:cubicBezTo>
                    <a:pt x="511992" y="1993656"/>
                    <a:pt x="511992" y="1993333"/>
                    <a:pt x="511830" y="1993074"/>
                  </a:cubicBezTo>
                  <a:cubicBezTo>
                    <a:pt x="511765" y="1992977"/>
                    <a:pt x="511604" y="1992912"/>
                    <a:pt x="511410" y="1992815"/>
                  </a:cubicBezTo>
                  <a:lnTo>
                    <a:pt x="511183" y="1992395"/>
                  </a:lnTo>
                  <a:cubicBezTo>
                    <a:pt x="511248" y="1992330"/>
                    <a:pt x="511248" y="1992233"/>
                    <a:pt x="511086" y="1992233"/>
                  </a:cubicBezTo>
                  <a:lnTo>
                    <a:pt x="509599" y="1989581"/>
                  </a:lnTo>
                  <a:cubicBezTo>
                    <a:pt x="510084" y="1989355"/>
                    <a:pt x="510601" y="1989193"/>
                    <a:pt x="510925" y="1988934"/>
                  </a:cubicBezTo>
                  <a:cubicBezTo>
                    <a:pt x="510601" y="1988837"/>
                    <a:pt x="510245" y="1988837"/>
                    <a:pt x="510084" y="1988773"/>
                  </a:cubicBezTo>
                  <a:cubicBezTo>
                    <a:pt x="509922" y="1988934"/>
                    <a:pt x="509760" y="1989258"/>
                    <a:pt x="509534" y="1989516"/>
                  </a:cubicBezTo>
                  <a:lnTo>
                    <a:pt x="506106" y="1983630"/>
                  </a:lnTo>
                  <a:cubicBezTo>
                    <a:pt x="506365" y="1983469"/>
                    <a:pt x="506623" y="1983372"/>
                    <a:pt x="507044" y="1983210"/>
                  </a:cubicBezTo>
                  <a:cubicBezTo>
                    <a:pt x="506623" y="1983307"/>
                    <a:pt x="506365" y="1983372"/>
                    <a:pt x="506041" y="1983469"/>
                  </a:cubicBezTo>
                  <a:cubicBezTo>
                    <a:pt x="504715" y="1981302"/>
                    <a:pt x="503389" y="1979232"/>
                    <a:pt x="501966" y="1977259"/>
                  </a:cubicBezTo>
                  <a:cubicBezTo>
                    <a:pt x="502160" y="1977001"/>
                    <a:pt x="502387" y="1976839"/>
                    <a:pt x="502548" y="1976580"/>
                  </a:cubicBezTo>
                  <a:cubicBezTo>
                    <a:pt x="502225" y="1976774"/>
                    <a:pt x="501966" y="1976839"/>
                    <a:pt x="501804" y="1976936"/>
                  </a:cubicBezTo>
                  <a:lnTo>
                    <a:pt x="501740" y="1976936"/>
                  </a:lnTo>
                  <a:lnTo>
                    <a:pt x="501061" y="1975998"/>
                  </a:lnTo>
                  <a:lnTo>
                    <a:pt x="500996" y="1975998"/>
                  </a:lnTo>
                  <a:lnTo>
                    <a:pt x="500673" y="1975610"/>
                  </a:lnTo>
                  <a:cubicBezTo>
                    <a:pt x="500737" y="1975351"/>
                    <a:pt x="500834" y="1975092"/>
                    <a:pt x="500834" y="1974866"/>
                  </a:cubicBezTo>
                  <a:cubicBezTo>
                    <a:pt x="500737" y="1974446"/>
                    <a:pt x="500834" y="1973928"/>
                    <a:pt x="500834" y="1973378"/>
                  </a:cubicBezTo>
                  <a:lnTo>
                    <a:pt x="500834" y="1973443"/>
                  </a:lnTo>
                  <a:lnTo>
                    <a:pt x="501061" y="1973281"/>
                  </a:lnTo>
                  <a:lnTo>
                    <a:pt x="500996" y="1973184"/>
                  </a:lnTo>
                  <a:cubicBezTo>
                    <a:pt x="500899" y="1973281"/>
                    <a:pt x="500899" y="1973378"/>
                    <a:pt x="500834" y="1973443"/>
                  </a:cubicBezTo>
                  <a:cubicBezTo>
                    <a:pt x="500576" y="1973702"/>
                    <a:pt x="500414" y="1973863"/>
                    <a:pt x="499993" y="1974187"/>
                  </a:cubicBezTo>
                  <a:cubicBezTo>
                    <a:pt x="499896" y="1974025"/>
                    <a:pt x="499508" y="1974025"/>
                    <a:pt x="499347" y="1973863"/>
                  </a:cubicBezTo>
                  <a:lnTo>
                    <a:pt x="499347" y="1973766"/>
                  </a:lnTo>
                  <a:cubicBezTo>
                    <a:pt x="499250" y="1973702"/>
                    <a:pt x="499347" y="1973540"/>
                    <a:pt x="499573" y="1973184"/>
                  </a:cubicBezTo>
                  <a:cubicBezTo>
                    <a:pt x="499670" y="1973120"/>
                    <a:pt x="499573" y="1972958"/>
                    <a:pt x="499508" y="1972861"/>
                  </a:cubicBezTo>
                  <a:lnTo>
                    <a:pt x="499411" y="1972796"/>
                  </a:lnTo>
                  <a:cubicBezTo>
                    <a:pt x="499411" y="1972861"/>
                    <a:pt x="499250" y="1972958"/>
                    <a:pt x="499088" y="1973184"/>
                  </a:cubicBezTo>
                  <a:lnTo>
                    <a:pt x="498991" y="1973120"/>
                  </a:lnTo>
                  <a:lnTo>
                    <a:pt x="498829" y="1972861"/>
                  </a:lnTo>
                  <a:cubicBezTo>
                    <a:pt x="498926" y="1972796"/>
                    <a:pt x="499088" y="1972635"/>
                    <a:pt x="499088" y="1972635"/>
                  </a:cubicBezTo>
                  <a:cubicBezTo>
                    <a:pt x="499250" y="1972635"/>
                    <a:pt x="499347" y="1972635"/>
                    <a:pt x="499411" y="1972699"/>
                  </a:cubicBezTo>
                  <a:cubicBezTo>
                    <a:pt x="499185" y="1972635"/>
                    <a:pt x="498764" y="1972537"/>
                    <a:pt x="498926" y="1972214"/>
                  </a:cubicBezTo>
                  <a:cubicBezTo>
                    <a:pt x="499185" y="1971697"/>
                    <a:pt x="498764" y="1971632"/>
                    <a:pt x="498506" y="1971535"/>
                  </a:cubicBezTo>
                  <a:cubicBezTo>
                    <a:pt x="497924" y="1971309"/>
                    <a:pt x="499185" y="1970888"/>
                    <a:pt x="498991" y="1970468"/>
                  </a:cubicBezTo>
                  <a:cubicBezTo>
                    <a:pt x="498409" y="1970468"/>
                    <a:pt x="497665" y="1970726"/>
                    <a:pt x="497341" y="1970306"/>
                  </a:cubicBezTo>
                  <a:cubicBezTo>
                    <a:pt x="497503" y="1970144"/>
                    <a:pt x="497762" y="1969983"/>
                    <a:pt x="498021" y="1969789"/>
                  </a:cubicBezTo>
                  <a:lnTo>
                    <a:pt x="496695" y="1969400"/>
                  </a:lnTo>
                  <a:cubicBezTo>
                    <a:pt x="496759" y="1969142"/>
                    <a:pt x="496856" y="1968980"/>
                    <a:pt x="496921" y="1968818"/>
                  </a:cubicBezTo>
                  <a:cubicBezTo>
                    <a:pt x="497018" y="1968495"/>
                    <a:pt x="495757" y="1969045"/>
                    <a:pt x="496339" y="1968301"/>
                  </a:cubicBezTo>
                  <a:cubicBezTo>
                    <a:pt x="496533" y="1968074"/>
                    <a:pt x="496274" y="1967719"/>
                    <a:pt x="496177" y="1967492"/>
                  </a:cubicBezTo>
                  <a:cubicBezTo>
                    <a:pt x="496177" y="1967395"/>
                    <a:pt x="496112" y="1967331"/>
                    <a:pt x="496015" y="1967234"/>
                  </a:cubicBezTo>
                  <a:cubicBezTo>
                    <a:pt x="495757" y="1967331"/>
                    <a:pt x="495595" y="1967331"/>
                    <a:pt x="495433" y="1967395"/>
                  </a:cubicBezTo>
                  <a:cubicBezTo>
                    <a:pt x="495272" y="1966813"/>
                    <a:pt x="495110" y="1966231"/>
                    <a:pt x="494948" y="1965649"/>
                  </a:cubicBezTo>
                  <a:cubicBezTo>
                    <a:pt x="495207" y="1965422"/>
                    <a:pt x="495530" y="1965099"/>
                    <a:pt x="495854" y="1964840"/>
                  </a:cubicBezTo>
                  <a:cubicBezTo>
                    <a:pt x="495433" y="1964905"/>
                    <a:pt x="495045" y="1964905"/>
                    <a:pt x="494625" y="1965002"/>
                  </a:cubicBezTo>
                  <a:cubicBezTo>
                    <a:pt x="494851" y="1964679"/>
                    <a:pt x="495045" y="1964420"/>
                    <a:pt x="495369" y="1963935"/>
                  </a:cubicBezTo>
                  <a:cubicBezTo>
                    <a:pt x="495045" y="1963999"/>
                    <a:pt x="494786" y="1964097"/>
                    <a:pt x="494528" y="1964097"/>
                  </a:cubicBezTo>
                  <a:cubicBezTo>
                    <a:pt x="494269" y="1963838"/>
                    <a:pt x="493946" y="1963579"/>
                    <a:pt x="493784" y="1963256"/>
                  </a:cubicBezTo>
                  <a:cubicBezTo>
                    <a:pt x="493687" y="1963094"/>
                    <a:pt x="493687" y="1962835"/>
                    <a:pt x="493202" y="1963094"/>
                  </a:cubicBezTo>
                  <a:lnTo>
                    <a:pt x="493137" y="1962932"/>
                  </a:lnTo>
                  <a:cubicBezTo>
                    <a:pt x="494043" y="1962447"/>
                    <a:pt x="493525" y="1962285"/>
                    <a:pt x="493202" y="1962188"/>
                  </a:cubicBezTo>
                  <a:cubicBezTo>
                    <a:pt x="493040" y="1962091"/>
                    <a:pt x="492878" y="1962091"/>
                    <a:pt x="492717" y="1962027"/>
                  </a:cubicBezTo>
                  <a:cubicBezTo>
                    <a:pt x="492458" y="1961445"/>
                    <a:pt x="492199" y="1960862"/>
                    <a:pt x="491973" y="1960280"/>
                  </a:cubicBezTo>
                  <a:cubicBezTo>
                    <a:pt x="491067" y="1958307"/>
                    <a:pt x="489968" y="1956302"/>
                    <a:pt x="488997" y="1954394"/>
                  </a:cubicBezTo>
                  <a:cubicBezTo>
                    <a:pt x="489321" y="1954071"/>
                    <a:pt x="489062" y="1953909"/>
                    <a:pt x="489547" y="1953586"/>
                  </a:cubicBezTo>
                  <a:cubicBezTo>
                    <a:pt x="489224" y="1953650"/>
                    <a:pt x="488900" y="1953747"/>
                    <a:pt x="488642" y="1953812"/>
                  </a:cubicBezTo>
                  <a:lnTo>
                    <a:pt x="488157" y="1953230"/>
                  </a:lnTo>
                  <a:lnTo>
                    <a:pt x="488318" y="1953004"/>
                  </a:lnTo>
                  <a:lnTo>
                    <a:pt x="488060" y="1953068"/>
                  </a:lnTo>
                  <a:lnTo>
                    <a:pt x="487995" y="1953004"/>
                  </a:lnTo>
                  <a:lnTo>
                    <a:pt x="487477" y="1951678"/>
                  </a:lnTo>
                  <a:cubicBezTo>
                    <a:pt x="488318" y="1950998"/>
                    <a:pt x="487995" y="1950352"/>
                    <a:pt x="488997" y="1949446"/>
                  </a:cubicBezTo>
                  <a:cubicBezTo>
                    <a:pt x="488157" y="1949931"/>
                    <a:pt x="487736" y="1950190"/>
                    <a:pt x="487154" y="1950513"/>
                  </a:cubicBezTo>
                  <a:lnTo>
                    <a:pt x="487154" y="1950416"/>
                  </a:lnTo>
                  <a:cubicBezTo>
                    <a:pt x="487477" y="1949867"/>
                    <a:pt x="487736" y="1949446"/>
                    <a:pt x="487995" y="1949026"/>
                  </a:cubicBezTo>
                  <a:lnTo>
                    <a:pt x="487898" y="1949026"/>
                  </a:lnTo>
                  <a:cubicBezTo>
                    <a:pt x="486928" y="1949511"/>
                    <a:pt x="487413" y="1948605"/>
                    <a:pt x="486831" y="1948702"/>
                  </a:cubicBezTo>
                  <a:cubicBezTo>
                    <a:pt x="486831" y="1948702"/>
                    <a:pt x="486831" y="1948605"/>
                    <a:pt x="486831" y="1948541"/>
                  </a:cubicBezTo>
                  <a:cubicBezTo>
                    <a:pt x="486992" y="1947958"/>
                    <a:pt x="487154" y="1947376"/>
                    <a:pt x="487251" y="1946859"/>
                  </a:cubicBezTo>
                  <a:lnTo>
                    <a:pt x="485505" y="1946050"/>
                  </a:lnTo>
                  <a:lnTo>
                    <a:pt x="485408" y="1945727"/>
                  </a:lnTo>
                  <a:lnTo>
                    <a:pt x="485246" y="1945371"/>
                  </a:lnTo>
                  <a:cubicBezTo>
                    <a:pt x="485990" y="1944886"/>
                    <a:pt x="485408" y="1944886"/>
                    <a:pt x="485246" y="1944627"/>
                  </a:cubicBezTo>
                  <a:cubicBezTo>
                    <a:pt x="485020" y="1944304"/>
                    <a:pt x="485020" y="1943883"/>
                    <a:pt x="484923" y="1943463"/>
                  </a:cubicBezTo>
                  <a:cubicBezTo>
                    <a:pt x="485181" y="1943301"/>
                    <a:pt x="485343" y="1943140"/>
                    <a:pt x="485602" y="1942881"/>
                  </a:cubicBezTo>
                  <a:cubicBezTo>
                    <a:pt x="485505" y="1942557"/>
                    <a:pt x="484502" y="1942654"/>
                    <a:pt x="485181" y="1941975"/>
                  </a:cubicBezTo>
                  <a:cubicBezTo>
                    <a:pt x="485246" y="1941911"/>
                    <a:pt x="484923" y="1941749"/>
                    <a:pt x="484502" y="1941975"/>
                  </a:cubicBezTo>
                  <a:lnTo>
                    <a:pt x="484179" y="1942137"/>
                  </a:lnTo>
                  <a:cubicBezTo>
                    <a:pt x="484179" y="1942072"/>
                    <a:pt x="484179" y="1941814"/>
                    <a:pt x="484179" y="1941814"/>
                  </a:cubicBezTo>
                  <a:cubicBezTo>
                    <a:pt x="484858" y="1941490"/>
                    <a:pt x="484599" y="1941167"/>
                    <a:pt x="485020" y="1940746"/>
                  </a:cubicBezTo>
                  <a:cubicBezTo>
                    <a:pt x="484599" y="1940811"/>
                    <a:pt x="484276" y="1940811"/>
                    <a:pt x="483855" y="1940908"/>
                  </a:cubicBezTo>
                  <a:cubicBezTo>
                    <a:pt x="483435" y="1940423"/>
                    <a:pt x="483694" y="1939679"/>
                    <a:pt x="484437" y="1938741"/>
                  </a:cubicBezTo>
                  <a:cubicBezTo>
                    <a:pt x="483338" y="1938935"/>
                    <a:pt x="482788" y="1938838"/>
                    <a:pt x="482432" y="1938418"/>
                  </a:cubicBezTo>
                  <a:lnTo>
                    <a:pt x="482206" y="1937836"/>
                  </a:lnTo>
                  <a:cubicBezTo>
                    <a:pt x="482206" y="1937674"/>
                    <a:pt x="482109" y="1937448"/>
                    <a:pt x="482206" y="1937189"/>
                  </a:cubicBezTo>
                  <a:cubicBezTo>
                    <a:pt x="482271" y="1936865"/>
                    <a:pt x="482109" y="1937027"/>
                    <a:pt x="481947" y="1937027"/>
                  </a:cubicBezTo>
                  <a:lnTo>
                    <a:pt x="481850" y="1937027"/>
                  </a:lnTo>
                  <a:lnTo>
                    <a:pt x="480945" y="1935184"/>
                  </a:lnTo>
                  <a:cubicBezTo>
                    <a:pt x="481106" y="1935022"/>
                    <a:pt x="481203" y="1934957"/>
                    <a:pt x="481365" y="1934796"/>
                  </a:cubicBezTo>
                  <a:cubicBezTo>
                    <a:pt x="481106" y="1934796"/>
                    <a:pt x="480945" y="1934796"/>
                    <a:pt x="480718" y="1934796"/>
                  </a:cubicBezTo>
                  <a:cubicBezTo>
                    <a:pt x="479974" y="1933308"/>
                    <a:pt x="479198" y="1931788"/>
                    <a:pt x="478390" y="1930300"/>
                  </a:cubicBezTo>
                  <a:cubicBezTo>
                    <a:pt x="478487" y="1929977"/>
                    <a:pt x="478390" y="1929718"/>
                    <a:pt x="478131" y="1929556"/>
                  </a:cubicBezTo>
                  <a:cubicBezTo>
                    <a:pt x="477807" y="1929330"/>
                    <a:pt x="477905" y="1929071"/>
                    <a:pt x="478487" y="1928651"/>
                  </a:cubicBezTo>
                  <a:cubicBezTo>
                    <a:pt x="478713" y="1928489"/>
                    <a:pt x="479036" y="1928392"/>
                    <a:pt x="479457" y="1928166"/>
                  </a:cubicBezTo>
                  <a:lnTo>
                    <a:pt x="479457" y="1927487"/>
                  </a:lnTo>
                  <a:cubicBezTo>
                    <a:pt x="479780" y="1927325"/>
                    <a:pt x="480136" y="1927163"/>
                    <a:pt x="480621" y="1926840"/>
                  </a:cubicBezTo>
                  <a:cubicBezTo>
                    <a:pt x="480298" y="1926840"/>
                    <a:pt x="480039" y="1926743"/>
                    <a:pt x="479877" y="1926840"/>
                  </a:cubicBezTo>
                  <a:cubicBezTo>
                    <a:pt x="478810" y="1927422"/>
                    <a:pt x="478875" y="1927325"/>
                    <a:pt x="478390" y="1927098"/>
                  </a:cubicBezTo>
                  <a:cubicBezTo>
                    <a:pt x="478066" y="1926904"/>
                    <a:pt x="478293" y="1926419"/>
                    <a:pt x="477646" y="1926419"/>
                  </a:cubicBezTo>
                  <a:cubicBezTo>
                    <a:pt x="477322" y="1926419"/>
                    <a:pt x="477322" y="1925934"/>
                    <a:pt x="477225" y="1925578"/>
                  </a:cubicBezTo>
                  <a:cubicBezTo>
                    <a:pt x="477128" y="1925093"/>
                    <a:pt x="476967" y="1924673"/>
                    <a:pt x="476482" y="1924350"/>
                  </a:cubicBezTo>
                  <a:lnTo>
                    <a:pt x="476417" y="1924350"/>
                  </a:lnTo>
                  <a:lnTo>
                    <a:pt x="476417" y="1924252"/>
                  </a:lnTo>
                  <a:cubicBezTo>
                    <a:pt x="476223" y="1924188"/>
                    <a:pt x="476061" y="1924026"/>
                    <a:pt x="475835" y="1924026"/>
                  </a:cubicBezTo>
                  <a:cubicBezTo>
                    <a:pt x="476158" y="1923929"/>
                    <a:pt x="476320" y="1923864"/>
                    <a:pt x="476579" y="1923767"/>
                  </a:cubicBezTo>
                  <a:cubicBezTo>
                    <a:pt x="476805" y="1923767"/>
                    <a:pt x="476967" y="1923703"/>
                    <a:pt x="477128" y="1923703"/>
                  </a:cubicBezTo>
                  <a:cubicBezTo>
                    <a:pt x="477484" y="1923185"/>
                    <a:pt x="477225" y="1923121"/>
                    <a:pt x="476902" y="1922959"/>
                  </a:cubicBezTo>
                  <a:cubicBezTo>
                    <a:pt x="476740" y="1922862"/>
                    <a:pt x="476061" y="1922862"/>
                    <a:pt x="476643" y="1922377"/>
                  </a:cubicBezTo>
                  <a:cubicBezTo>
                    <a:pt x="476482" y="1922280"/>
                    <a:pt x="476417" y="1922280"/>
                    <a:pt x="476223" y="1922183"/>
                  </a:cubicBezTo>
                  <a:cubicBezTo>
                    <a:pt x="475576" y="1922118"/>
                    <a:pt x="474897" y="1922021"/>
                    <a:pt x="474735" y="1921439"/>
                  </a:cubicBezTo>
                  <a:cubicBezTo>
                    <a:pt x="474509" y="1920469"/>
                    <a:pt x="473765" y="1919789"/>
                    <a:pt x="473571" y="1918722"/>
                  </a:cubicBezTo>
                  <a:cubicBezTo>
                    <a:pt x="473506" y="1917881"/>
                    <a:pt x="473409" y="1917881"/>
                    <a:pt x="473991" y="1916976"/>
                  </a:cubicBezTo>
                  <a:cubicBezTo>
                    <a:pt x="473571" y="1916976"/>
                    <a:pt x="473086" y="1917137"/>
                    <a:pt x="472827" y="1916976"/>
                  </a:cubicBezTo>
                  <a:cubicBezTo>
                    <a:pt x="472601" y="1916911"/>
                    <a:pt x="472665" y="1916555"/>
                    <a:pt x="472601" y="1916329"/>
                  </a:cubicBezTo>
                  <a:cubicBezTo>
                    <a:pt x="472504" y="1916070"/>
                    <a:pt x="472601" y="1915747"/>
                    <a:pt x="472083" y="1915650"/>
                  </a:cubicBezTo>
                  <a:cubicBezTo>
                    <a:pt x="471921" y="1915650"/>
                    <a:pt x="472277" y="1915003"/>
                    <a:pt x="472018" y="1914906"/>
                  </a:cubicBezTo>
                  <a:cubicBezTo>
                    <a:pt x="471695" y="1914841"/>
                    <a:pt x="471695" y="1914583"/>
                    <a:pt x="471598" y="1914324"/>
                  </a:cubicBezTo>
                  <a:cubicBezTo>
                    <a:pt x="471436" y="1913742"/>
                    <a:pt x="471339" y="1913160"/>
                    <a:pt x="471113" y="1912610"/>
                  </a:cubicBezTo>
                  <a:cubicBezTo>
                    <a:pt x="471016" y="1912254"/>
                    <a:pt x="471113" y="1911834"/>
                    <a:pt x="470692" y="1911672"/>
                  </a:cubicBezTo>
                  <a:cubicBezTo>
                    <a:pt x="470531" y="1911607"/>
                    <a:pt x="470854" y="1911025"/>
                    <a:pt x="470369" y="1911025"/>
                  </a:cubicBezTo>
                  <a:cubicBezTo>
                    <a:pt x="470207" y="1911025"/>
                    <a:pt x="470110" y="1910702"/>
                    <a:pt x="470207" y="1910540"/>
                  </a:cubicBezTo>
                  <a:cubicBezTo>
                    <a:pt x="470692" y="1909699"/>
                    <a:pt x="470207" y="1909440"/>
                    <a:pt x="469528" y="1909214"/>
                  </a:cubicBezTo>
                  <a:cubicBezTo>
                    <a:pt x="469431" y="1909214"/>
                    <a:pt x="469269" y="1909020"/>
                    <a:pt x="469367" y="1908955"/>
                  </a:cubicBezTo>
                  <a:cubicBezTo>
                    <a:pt x="470207" y="1908050"/>
                    <a:pt x="469108" y="1908050"/>
                    <a:pt x="468849" y="1907791"/>
                  </a:cubicBezTo>
                  <a:cubicBezTo>
                    <a:pt x="468623" y="1907532"/>
                    <a:pt x="468364" y="1907306"/>
                    <a:pt x="468461" y="1906885"/>
                  </a:cubicBezTo>
                  <a:cubicBezTo>
                    <a:pt x="468526" y="1906627"/>
                    <a:pt x="468526" y="1906465"/>
                    <a:pt x="468202" y="1906400"/>
                  </a:cubicBezTo>
                  <a:cubicBezTo>
                    <a:pt x="468041" y="1906400"/>
                    <a:pt x="467879" y="1906206"/>
                    <a:pt x="467879" y="1906045"/>
                  </a:cubicBezTo>
                  <a:cubicBezTo>
                    <a:pt x="467782" y="1905139"/>
                    <a:pt x="466553" y="1904816"/>
                    <a:pt x="466456" y="1903910"/>
                  </a:cubicBezTo>
                  <a:cubicBezTo>
                    <a:pt x="465292" y="1903910"/>
                    <a:pt x="465486" y="1903069"/>
                    <a:pt x="465227" y="1902487"/>
                  </a:cubicBezTo>
                  <a:cubicBezTo>
                    <a:pt x="465227" y="1902422"/>
                    <a:pt x="465065" y="1902325"/>
                    <a:pt x="464968" y="1902325"/>
                  </a:cubicBezTo>
                  <a:cubicBezTo>
                    <a:pt x="464645" y="1902325"/>
                    <a:pt x="464483" y="1902261"/>
                    <a:pt x="464386" y="1902164"/>
                  </a:cubicBezTo>
                  <a:lnTo>
                    <a:pt x="463739" y="1902487"/>
                  </a:lnTo>
                  <a:lnTo>
                    <a:pt x="463577" y="1902067"/>
                  </a:lnTo>
                  <a:lnTo>
                    <a:pt x="464063" y="1901484"/>
                  </a:lnTo>
                  <a:cubicBezTo>
                    <a:pt x="463998" y="1901420"/>
                    <a:pt x="463804" y="1901323"/>
                    <a:pt x="463642" y="1901161"/>
                  </a:cubicBezTo>
                  <a:cubicBezTo>
                    <a:pt x="463998" y="1900838"/>
                    <a:pt x="463319" y="1900935"/>
                    <a:pt x="463804" y="1900514"/>
                  </a:cubicBezTo>
                  <a:cubicBezTo>
                    <a:pt x="463222" y="1900514"/>
                    <a:pt x="463060" y="1900514"/>
                    <a:pt x="462834" y="1900514"/>
                  </a:cubicBezTo>
                  <a:lnTo>
                    <a:pt x="462478" y="1899770"/>
                  </a:lnTo>
                  <a:cubicBezTo>
                    <a:pt x="462995" y="1899512"/>
                    <a:pt x="463642" y="1899091"/>
                    <a:pt x="464483" y="1898671"/>
                  </a:cubicBezTo>
                  <a:lnTo>
                    <a:pt x="464483" y="1898606"/>
                  </a:lnTo>
                  <a:cubicBezTo>
                    <a:pt x="463901" y="1898606"/>
                    <a:pt x="463416" y="1898444"/>
                    <a:pt x="462575" y="1898671"/>
                  </a:cubicBezTo>
                  <a:cubicBezTo>
                    <a:pt x="462413" y="1898768"/>
                    <a:pt x="462252" y="1898606"/>
                    <a:pt x="462090" y="1898606"/>
                  </a:cubicBezTo>
                  <a:cubicBezTo>
                    <a:pt x="461669" y="1898509"/>
                    <a:pt x="462640" y="1897862"/>
                    <a:pt x="461928" y="1897862"/>
                  </a:cubicBezTo>
                  <a:cubicBezTo>
                    <a:pt x="461734" y="1897862"/>
                    <a:pt x="461572" y="1897765"/>
                    <a:pt x="461411" y="1897701"/>
                  </a:cubicBezTo>
                  <a:lnTo>
                    <a:pt x="461087" y="1896957"/>
                  </a:lnTo>
                  <a:cubicBezTo>
                    <a:pt x="461087" y="1896698"/>
                    <a:pt x="461249" y="1896375"/>
                    <a:pt x="461087" y="1896375"/>
                  </a:cubicBezTo>
                  <a:cubicBezTo>
                    <a:pt x="460926" y="1896375"/>
                    <a:pt x="460829" y="1896278"/>
                    <a:pt x="460764" y="1896213"/>
                  </a:cubicBezTo>
                  <a:cubicBezTo>
                    <a:pt x="460667" y="1895954"/>
                    <a:pt x="461087" y="1895534"/>
                    <a:pt x="461152" y="1895210"/>
                  </a:cubicBezTo>
                  <a:cubicBezTo>
                    <a:pt x="460246" y="1895049"/>
                    <a:pt x="459923" y="1894467"/>
                    <a:pt x="460246" y="1893464"/>
                  </a:cubicBezTo>
                  <a:lnTo>
                    <a:pt x="459503" y="1893464"/>
                  </a:lnTo>
                  <a:cubicBezTo>
                    <a:pt x="460085" y="1892817"/>
                    <a:pt x="459503" y="1892817"/>
                    <a:pt x="459276" y="1892558"/>
                  </a:cubicBezTo>
                  <a:cubicBezTo>
                    <a:pt x="459017" y="1892300"/>
                    <a:pt x="459276" y="1891718"/>
                    <a:pt x="458920" y="1891653"/>
                  </a:cubicBezTo>
                  <a:cubicBezTo>
                    <a:pt x="458435" y="1891556"/>
                    <a:pt x="459179" y="1890747"/>
                    <a:pt x="458435" y="1890974"/>
                  </a:cubicBezTo>
                  <a:cubicBezTo>
                    <a:pt x="458759" y="1890650"/>
                    <a:pt x="459017" y="1890392"/>
                    <a:pt x="459438" y="1890003"/>
                  </a:cubicBezTo>
                  <a:cubicBezTo>
                    <a:pt x="458856" y="1890165"/>
                    <a:pt x="458435" y="1890230"/>
                    <a:pt x="457853" y="1890392"/>
                  </a:cubicBezTo>
                  <a:lnTo>
                    <a:pt x="457788" y="1890230"/>
                  </a:lnTo>
                  <a:cubicBezTo>
                    <a:pt x="457691" y="1890003"/>
                    <a:pt x="457433" y="1889842"/>
                    <a:pt x="457788" y="1889260"/>
                  </a:cubicBezTo>
                  <a:cubicBezTo>
                    <a:pt x="457853" y="1889066"/>
                    <a:pt x="457368" y="1889001"/>
                    <a:pt x="457368" y="1888839"/>
                  </a:cubicBezTo>
                  <a:cubicBezTo>
                    <a:pt x="457368" y="1888580"/>
                    <a:pt x="457206" y="1888677"/>
                    <a:pt x="456948" y="1888742"/>
                  </a:cubicBezTo>
                  <a:lnTo>
                    <a:pt x="456689" y="1888257"/>
                  </a:lnTo>
                  <a:lnTo>
                    <a:pt x="456948" y="1887578"/>
                  </a:lnTo>
                  <a:lnTo>
                    <a:pt x="456268" y="1887513"/>
                  </a:lnTo>
                  <a:lnTo>
                    <a:pt x="455945" y="1886931"/>
                  </a:lnTo>
                  <a:lnTo>
                    <a:pt x="456107" y="1886511"/>
                  </a:lnTo>
                  <a:cubicBezTo>
                    <a:pt x="455945" y="1886608"/>
                    <a:pt x="455880" y="1886608"/>
                    <a:pt x="455719" y="1886608"/>
                  </a:cubicBezTo>
                  <a:cubicBezTo>
                    <a:pt x="454942" y="1885282"/>
                    <a:pt x="454134" y="1884020"/>
                    <a:pt x="453390" y="1882791"/>
                  </a:cubicBezTo>
                  <a:cubicBezTo>
                    <a:pt x="453455" y="1882630"/>
                    <a:pt x="453552" y="1882371"/>
                    <a:pt x="453811" y="1881951"/>
                  </a:cubicBezTo>
                  <a:cubicBezTo>
                    <a:pt x="453552" y="1881951"/>
                    <a:pt x="453228" y="1882048"/>
                    <a:pt x="452970" y="1882112"/>
                  </a:cubicBezTo>
                  <a:lnTo>
                    <a:pt x="451967" y="1880722"/>
                  </a:lnTo>
                  <a:cubicBezTo>
                    <a:pt x="452226" y="1880398"/>
                    <a:pt x="452485" y="1880042"/>
                    <a:pt x="452711" y="1879654"/>
                  </a:cubicBezTo>
                  <a:cubicBezTo>
                    <a:pt x="452291" y="1879719"/>
                    <a:pt x="452064" y="1880042"/>
                    <a:pt x="451741" y="1880398"/>
                  </a:cubicBezTo>
                  <a:lnTo>
                    <a:pt x="451320" y="1879816"/>
                  </a:lnTo>
                  <a:lnTo>
                    <a:pt x="451385" y="1879719"/>
                  </a:lnTo>
                  <a:lnTo>
                    <a:pt x="451223" y="1879719"/>
                  </a:lnTo>
                  <a:lnTo>
                    <a:pt x="449736" y="1877746"/>
                  </a:lnTo>
                  <a:lnTo>
                    <a:pt x="449412" y="1877229"/>
                  </a:lnTo>
                  <a:lnTo>
                    <a:pt x="449315" y="1877002"/>
                  </a:lnTo>
                  <a:cubicBezTo>
                    <a:pt x="449897" y="1876485"/>
                    <a:pt x="450318" y="1876259"/>
                    <a:pt x="449897" y="1876097"/>
                  </a:cubicBezTo>
                  <a:cubicBezTo>
                    <a:pt x="449736" y="1876323"/>
                    <a:pt x="449509" y="1876647"/>
                    <a:pt x="449315" y="1877002"/>
                  </a:cubicBezTo>
                  <a:cubicBezTo>
                    <a:pt x="449315" y="1877002"/>
                    <a:pt x="449315" y="1877002"/>
                    <a:pt x="449250" y="1877067"/>
                  </a:cubicBezTo>
                  <a:lnTo>
                    <a:pt x="448733" y="1876420"/>
                  </a:lnTo>
                  <a:lnTo>
                    <a:pt x="448830" y="1876323"/>
                  </a:lnTo>
                  <a:cubicBezTo>
                    <a:pt x="448733" y="1876323"/>
                    <a:pt x="448733" y="1876323"/>
                    <a:pt x="448733" y="1876323"/>
                  </a:cubicBezTo>
                  <a:lnTo>
                    <a:pt x="447827" y="1875256"/>
                  </a:lnTo>
                  <a:cubicBezTo>
                    <a:pt x="448507" y="1874997"/>
                    <a:pt x="449153" y="1874933"/>
                    <a:pt x="450059" y="1873833"/>
                  </a:cubicBezTo>
                  <a:cubicBezTo>
                    <a:pt x="449509" y="1873930"/>
                    <a:pt x="449089" y="1874027"/>
                    <a:pt x="448733" y="1874092"/>
                  </a:cubicBezTo>
                  <a:cubicBezTo>
                    <a:pt x="448410" y="1874512"/>
                    <a:pt x="448151" y="1874836"/>
                    <a:pt x="447924" y="1875256"/>
                  </a:cubicBezTo>
                  <a:cubicBezTo>
                    <a:pt x="444108" y="1870696"/>
                    <a:pt x="439386" y="1866233"/>
                    <a:pt x="433500" y="1865392"/>
                  </a:cubicBezTo>
                  <a:lnTo>
                    <a:pt x="433759" y="1864907"/>
                  </a:lnTo>
                  <a:cubicBezTo>
                    <a:pt x="433500" y="1864583"/>
                    <a:pt x="433500" y="1864648"/>
                    <a:pt x="433112" y="1865392"/>
                  </a:cubicBezTo>
                  <a:cubicBezTo>
                    <a:pt x="432757" y="1865392"/>
                    <a:pt x="432433" y="1865327"/>
                    <a:pt x="432110" y="1865327"/>
                  </a:cubicBezTo>
                  <a:cubicBezTo>
                    <a:pt x="431851" y="1865166"/>
                    <a:pt x="431689" y="1864648"/>
                    <a:pt x="431431" y="1864745"/>
                  </a:cubicBezTo>
                  <a:cubicBezTo>
                    <a:pt x="431366" y="1864810"/>
                    <a:pt x="431366" y="1864745"/>
                    <a:pt x="431269" y="1864745"/>
                  </a:cubicBezTo>
                  <a:cubicBezTo>
                    <a:pt x="430363" y="1862417"/>
                    <a:pt x="429620" y="1859280"/>
                    <a:pt x="431948" y="1855302"/>
                  </a:cubicBezTo>
                  <a:cubicBezTo>
                    <a:pt x="432271" y="1854720"/>
                    <a:pt x="432692" y="1854234"/>
                    <a:pt x="433112" y="1853814"/>
                  </a:cubicBezTo>
                  <a:lnTo>
                    <a:pt x="433177" y="1854137"/>
                  </a:lnTo>
                  <a:cubicBezTo>
                    <a:pt x="433274" y="1853879"/>
                    <a:pt x="433339" y="1853717"/>
                    <a:pt x="433436" y="1853555"/>
                  </a:cubicBezTo>
                  <a:lnTo>
                    <a:pt x="434083" y="1853070"/>
                  </a:lnTo>
                  <a:cubicBezTo>
                    <a:pt x="434180" y="1853135"/>
                    <a:pt x="434244" y="1853135"/>
                    <a:pt x="434244" y="1853329"/>
                  </a:cubicBezTo>
                  <a:cubicBezTo>
                    <a:pt x="434341" y="1853555"/>
                    <a:pt x="434438" y="1853814"/>
                    <a:pt x="434665" y="1853652"/>
                  </a:cubicBezTo>
                  <a:cubicBezTo>
                    <a:pt x="435085" y="1853329"/>
                    <a:pt x="435409" y="1853652"/>
                    <a:pt x="435667" y="1853976"/>
                  </a:cubicBezTo>
                  <a:cubicBezTo>
                    <a:pt x="436152" y="1854655"/>
                    <a:pt x="436735" y="1854720"/>
                    <a:pt x="437414" y="1854817"/>
                  </a:cubicBezTo>
                  <a:cubicBezTo>
                    <a:pt x="437737" y="1854881"/>
                    <a:pt x="438643" y="1856531"/>
                    <a:pt x="438740" y="1857371"/>
                  </a:cubicBezTo>
                  <a:cubicBezTo>
                    <a:pt x="438901" y="1857048"/>
                    <a:pt x="439063" y="1856789"/>
                    <a:pt x="439160" y="1856531"/>
                  </a:cubicBezTo>
                  <a:cubicBezTo>
                    <a:pt x="439872" y="1856207"/>
                    <a:pt x="440292" y="1856886"/>
                    <a:pt x="440971" y="1856369"/>
                  </a:cubicBezTo>
                  <a:cubicBezTo>
                    <a:pt x="441133" y="1856304"/>
                    <a:pt x="441295" y="1856466"/>
                    <a:pt x="441456" y="1856628"/>
                  </a:cubicBezTo>
                  <a:cubicBezTo>
                    <a:pt x="441553" y="1856725"/>
                    <a:pt x="441456" y="1857048"/>
                    <a:pt x="441456" y="1857048"/>
                  </a:cubicBezTo>
                  <a:cubicBezTo>
                    <a:pt x="441941" y="1856886"/>
                    <a:pt x="442459" y="1856466"/>
                    <a:pt x="442621" y="1857274"/>
                  </a:cubicBezTo>
                  <a:cubicBezTo>
                    <a:pt x="442718" y="1857630"/>
                    <a:pt x="443300" y="1857630"/>
                    <a:pt x="443688" y="1857533"/>
                  </a:cubicBezTo>
                  <a:cubicBezTo>
                    <a:pt x="443947" y="1857533"/>
                    <a:pt x="444011" y="1858115"/>
                    <a:pt x="444108" y="1858374"/>
                  </a:cubicBezTo>
                  <a:cubicBezTo>
                    <a:pt x="445273" y="1858018"/>
                    <a:pt x="445370" y="1858115"/>
                    <a:pt x="445111" y="1860023"/>
                  </a:cubicBezTo>
                  <a:cubicBezTo>
                    <a:pt x="445370" y="1859765"/>
                    <a:pt x="445693" y="1859538"/>
                    <a:pt x="445919" y="1859441"/>
                  </a:cubicBezTo>
                  <a:cubicBezTo>
                    <a:pt x="446178" y="1859344"/>
                    <a:pt x="446663" y="1858859"/>
                    <a:pt x="446501" y="1859603"/>
                  </a:cubicBezTo>
                  <a:cubicBezTo>
                    <a:pt x="446501" y="1859700"/>
                    <a:pt x="446599" y="1859765"/>
                    <a:pt x="446663" y="1859765"/>
                  </a:cubicBezTo>
                  <a:cubicBezTo>
                    <a:pt x="447666" y="1859344"/>
                    <a:pt x="447827" y="1860347"/>
                    <a:pt x="448571" y="1860347"/>
                  </a:cubicBezTo>
                  <a:cubicBezTo>
                    <a:pt x="448830" y="1860347"/>
                    <a:pt x="448992" y="1860670"/>
                    <a:pt x="449153" y="1860864"/>
                  </a:cubicBezTo>
                  <a:cubicBezTo>
                    <a:pt x="449315" y="1861188"/>
                    <a:pt x="449153" y="1861835"/>
                    <a:pt x="449833" y="1861608"/>
                  </a:cubicBezTo>
                  <a:cubicBezTo>
                    <a:pt x="449671" y="1862255"/>
                    <a:pt x="450318" y="1861996"/>
                    <a:pt x="450415" y="1862352"/>
                  </a:cubicBezTo>
                  <a:cubicBezTo>
                    <a:pt x="450576" y="1862740"/>
                    <a:pt x="451159" y="1862578"/>
                    <a:pt x="451320" y="1862934"/>
                  </a:cubicBezTo>
                  <a:cubicBezTo>
                    <a:pt x="451385" y="1862999"/>
                    <a:pt x="451579" y="1863096"/>
                    <a:pt x="451644" y="1862999"/>
                  </a:cubicBezTo>
                  <a:cubicBezTo>
                    <a:pt x="452646" y="1862158"/>
                    <a:pt x="452808" y="1862837"/>
                    <a:pt x="453067" y="1863160"/>
                  </a:cubicBezTo>
                  <a:cubicBezTo>
                    <a:pt x="453649" y="1864001"/>
                    <a:pt x="453649" y="1864066"/>
                    <a:pt x="454296" y="1864163"/>
                  </a:cubicBezTo>
                  <a:cubicBezTo>
                    <a:pt x="454619" y="1864163"/>
                    <a:pt x="454942" y="1864066"/>
                    <a:pt x="454716" y="1864648"/>
                  </a:cubicBezTo>
                  <a:cubicBezTo>
                    <a:pt x="454716" y="1864745"/>
                    <a:pt x="454878" y="1864907"/>
                    <a:pt x="454942" y="1864907"/>
                  </a:cubicBezTo>
                  <a:cubicBezTo>
                    <a:pt x="455460" y="1864745"/>
                    <a:pt x="455719" y="1865004"/>
                    <a:pt x="455880" y="1865327"/>
                  </a:cubicBezTo>
                  <a:cubicBezTo>
                    <a:pt x="456042" y="1865651"/>
                    <a:pt x="456365" y="1865748"/>
                    <a:pt x="456624" y="1865909"/>
                  </a:cubicBezTo>
                  <a:cubicBezTo>
                    <a:pt x="456851" y="1866071"/>
                    <a:pt x="457109" y="1866233"/>
                    <a:pt x="457368" y="1866395"/>
                  </a:cubicBezTo>
                  <a:cubicBezTo>
                    <a:pt x="459858" y="1870534"/>
                    <a:pt x="461993" y="1874577"/>
                    <a:pt x="465227" y="1877002"/>
                  </a:cubicBezTo>
                  <a:cubicBezTo>
                    <a:pt x="465227" y="1877067"/>
                    <a:pt x="465227" y="1877229"/>
                    <a:pt x="465227" y="1877326"/>
                  </a:cubicBezTo>
                  <a:cubicBezTo>
                    <a:pt x="465292" y="1877488"/>
                    <a:pt x="465292" y="1877649"/>
                    <a:pt x="465486" y="1877811"/>
                  </a:cubicBezTo>
                  <a:cubicBezTo>
                    <a:pt x="465550" y="1877908"/>
                    <a:pt x="465809" y="1877973"/>
                    <a:pt x="465971" y="1877973"/>
                  </a:cubicBezTo>
                  <a:cubicBezTo>
                    <a:pt x="466618" y="1878070"/>
                    <a:pt x="466715" y="1878231"/>
                    <a:pt x="465971" y="1878975"/>
                  </a:cubicBezTo>
                  <a:cubicBezTo>
                    <a:pt x="465809" y="1879137"/>
                    <a:pt x="465874" y="1879396"/>
                    <a:pt x="465809" y="1879654"/>
                  </a:cubicBezTo>
                  <a:cubicBezTo>
                    <a:pt x="466132" y="1879493"/>
                    <a:pt x="466553" y="1879234"/>
                    <a:pt x="467135" y="1878975"/>
                  </a:cubicBezTo>
                  <a:cubicBezTo>
                    <a:pt x="467135" y="1879234"/>
                    <a:pt x="467200" y="1879493"/>
                    <a:pt x="467200" y="1879816"/>
                  </a:cubicBezTo>
                  <a:cubicBezTo>
                    <a:pt x="467620" y="1879719"/>
                    <a:pt x="467782" y="1880042"/>
                    <a:pt x="468138" y="1880236"/>
                  </a:cubicBezTo>
                  <a:cubicBezTo>
                    <a:pt x="468526" y="1880398"/>
                    <a:pt x="468687" y="1880625"/>
                    <a:pt x="468526" y="1881142"/>
                  </a:cubicBezTo>
                  <a:cubicBezTo>
                    <a:pt x="468526" y="1881207"/>
                    <a:pt x="468526" y="1881304"/>
                    <a:pt x="468623" y="1881304"/>
                  </a:cubicBezTo>
                  <a:cubicBezTo>
                    <a:pt x="469367" y="1881368"/>
                    <a:pt x="469431" y="1881951"/>
                    <a:pt x="469625" y="1882468"/>
                  </a:cubicBezTo>
                  <a:cubicBezTo>
                    <a:pt x="469690" y="1882694"/>
                    <a:pt x="469787" y="1883050"/>
                    <a:pt x="470013" y="1883212"/>
                  </a:cubicBezTo>
                  <a:cubicBezTo>
                    <a:pt x="471016" y="1883859"/>
                    <a:pt x="471016" y="1883859"/>
                    <a:pt x="470692" y="1885282"/>
                  </a:cubicBezTo>
                  <a:cubicBezTo>
                    <a:pt x="470692" y="1885443"/>
                    <a:pt x="470757" y="1885605"/>
                    <a:pt x="470757" y="1885605"/>
                  </a:cubicBezTo>
                  <a:cubicBezTo>
                    <a:pt x="471598" y="1885282"/>
                    <a:pt x="471760" y="1885767"/>
                    <a:pt x="472083" y="1885929"/>
                  </a:cubicBezTo>
                  <a:cubicBezTo>
                    <a:pt x="472504" y="1886090"/>
                    <a:pt x="472665" y="1886446"/>
                    <a:pt x="472989" y="1886769"/>
                  </a:cubicBezTo>
                  <a:cubicBezTo>
                    <a:pt x="473183" y="1886931"/>
                    <a:pt x="472504" y="1887513"/>
                    <a:pt x="473183" y="1887416"/>
                  </a:cubicBezTo>
                  <a:cubicBezTo>
                    <a:pt x="472989" y="1887772"/>
                    <a:pt x="472827" y="1888095"/>
                    <a:pt x="472665" y="1888516"/>
                  </a:cubicBezTo>
                  <a:cubicBezTo>
                    <a:pt x="472989" y="1888677"/>
                    <a:pt x="473765" y="1888516"/>
                    <a:pt x="474412" y="1888516"/>
                  </a:cubicBezTo>
                  <a:cubicBezTo>
                    <a:pt x="476158" y="1893044"/>
                    <a:pt x="477710" y="1897280"/>
                    <a:pt x="479974" y="1901323"/>
                  </a:cubicBezTo>
                  <a:cubicBezTo>
                    <a:pt x="483435" y="1907629"/>
                    <a:pt x="487316" y="1913580"/>
                    <a:pt x="490323" y="1920113"/>
                  </a:cubicBezTo>
                  <a:cubicBezTo>
                    <a:pt x="490970" y="1921698"/>
                    <a:pt x="491617" y="1923347"/>
                    <a:pt x="492393" y="1924932"/>
                  </a:cubicBezTo>
                  <a:cubicBezTo>
                    <a:pt x="492296" y="1925093"/>
                    <a:pt x="491973" y="1925352"/>
                    <a:pt x="491714" y="1925417"/>
                  </a:cubicBezTo>
                  <a:cubicBezTo>
                    <a:pt x="490809" y="1925837"/>
                    <a:pt x="490226" y="1926322"/>
                    <a:pt x="489644" y="1927001"/>
                  </a:cubicBezTo>
                  <a:cubicBezTo>
                    <a:pt x="490065" y="1926840"/>
                    <a:pt x="490485" y="1926743"/>
                    <a:pt x="491067" y="1926581"/>
                  </a:cubicBezTo>
                  <a:cubicBezTo>
                    <a:pt x="491294" y="1926096"/>
                    <a:pt x="491876" y="1925578"/>
                    <a:pt x="492555" y="1925190"/>
                  </a:cubicBezTo>
                  <a:lnTo>
                    <a:pt x="492975" y="1926096"/>
                  </a:lnTo>
                  <a:cubicBezTo>
                    <a:pt x="492781" y="1926161"/>
                    <a:pt x="492620" y="1926161"/>
                    <a:pt x="492555" y="1926258"/>
                  </a:cubicBezTo>
                  <a:cubicBezTo>
                    <a:pt x="492296" y="1926419"/>
                    <a:pt x="492135" y="1926678"/>
                    <a:pt x="491876" y="1926904"/>
                  </a:cubicBezTo>
                  <a:cubicBezTo>
                    <a:pt x="491876" y="1926904"/>
                    <a:pt x="491811" y="1926904"/>
                    <a:pt x="491714" y="1926904"/>
                  </a:cubicBezTo>
                  <a:cubicBezTo>
                    <a:pt x="491617" y="1926904"/>
                    <a:pt x="491617" y="1926904"/>
                    <a:pt x="491552" y="1926904"/>
                  </a:cubicBezTo>
                  <a:cubicBezTo>
                    <a:pt x="491455" y="1927325"/>
                    <a:pt x="491391" y="1927745"/>
                    <a:pt x="491294" y="1928166"/>
                  </a:cubicBezTo>
                  <a:cubicBezTo>
                    <a:pt x="492135" y="1927842"/>
                    <a:pt x="492878" y="1927422"/>
                    <a:pt x="493525" y="1927163"/>
                  </a:cubicBezTo>
                  <a:cubicBezTo>
                    <a:pt x="494269" y="1928651"/>
                    <a:pt x="495207" y="1930074"/>
                    <a:pt x="496274" y="1931303"/>
                  </a:cubicBezTo>
                  <a:cubicBezTo>
                    <a:pt x="497600" y="1935863"/>
                    <a:pt x="499088" y="1940811"/>
                    <a:pt x="503486" y="1943722"/>
                  </a:cubicBezTo>
                  <a:cubicBezTo>
                    <a:pt x="503389" y="1943883"/>
                    <a:pt x="503324" y="1944045"/>
                    <a:pt x="503227" y="1944207"/>
                  </a:cubicBezTo>
                  <a:cubicBezTo>
                    <a:pt x="502742" y="1944951"/>
                    <a:pt x="503227" y="1945048"/>
                    <a:pt x="503810" y="1945048"/>
                  </a:cubicBezTo>
                  <a:cubicBezTo>
                    <a:pt x="503713" y="1945306"/>
                    <a:pt x="503648" y="1945468"/>
                    <a:pt x="503551" y="1945727"/>
                  </a:cubicBezTo>
                  <a:cubicBezTo>
                    <a:pt x="503486" y="1945953"/>
                    <a:pt x="503389" y="1946535"/>
                    <a:pt x="503486" y="1946632"/>
                  </a:cubicBezTo>
                  <a:cubicBezTo>
                    <a:pt x="503648" y="1946697"/>
                    <a:pt x="503874" y="1946859"/>
                    <a:pt x="503874" y="1946859"/>
                  </a:cubicBezTo>
                  <a:cubicBezTo>
                    <a:pt x="503486" y="1947215"/>
                    <a:pt x="503713" y="1947441"/>
                    <a:pt x="503713" y="1947700"/>
                  </a:cubicBezTo>
                  <a:cubicBezTo>
                    <a:pt x="503648" y="1947958"/>
                    <a:pt x="503551" y="1948185"/>
                    <a:pt x="503551" y="1948346"/>
                  </a:cubicBezTo>
                  <a:cubicBezTo>
                    <a:pt x="503551" y="1948605"/>
                    <a:pt x="503648" y="1948605"/>
                    <a:pt x="504456" y="1948346"/>
                  </a:cubicBezTo>
                  <a:cubicBezTo>
                    <a:pt x="504618" y="1948282"/>
                    <a:pt x="504877" y="1948282"/>
                    <a:pt x="505039" y="1948346"/>
                  </a:cubicBezTo>
                  <a:cubicBezTo>
                    <a:pt x="505297" y="1948444"/>
                    <a:pt x="505394" y="1948541"/>
                    <a:pt x="505556" y="1948702"/>
                  </a:cubicBezTo>
                  <a:cubicBezTo>
                    <a:pt x="504974" y="1949284"/>
                    <a:pt x="504877" y="1949349"/>
                    <a:pt x="503551" y="1950093"/>
                  </a:cubicBezTo>
                  <a:cubicBezTo>
                    <a:pt x="503874" y="1950610"/>
                    <a:pt x="504618" y="1950190"/>
                    <a:pt x="505297" y="1949867"/>
                  </a:cubicBezTo>
                  <a:cubicBezTo>
                    <a:pt x="505459" y="1949931"/>
                    <a:pt x="505718" y="1950028"/>
                    <a:pt x="505879" y="1950190"/>
                  </a:cubicBezTo>
                  <a:cubicBezTo>
                    <a:pt x="505718" y="1950610"/>
                    <a:pt x="504715" y="1951257"/>
                    <a:pt x="505200" y="1951678"/>
                  </a:cubicBezTo>
                  <a:cubicBezTo>
                    <a:pt x="505782" y="1951678"/>
                    <a:pt x="506688" y="1951160"/>
                    <a:pt x="507205" y="1951581"/>
                  </a:cubicBezTo>
                  <a:cubicBezTo>
                    <a:pt x="507788" y="1952001"/>
                    <a:pt x="507691" y="1952421"/>
                    <a:pt x="506623" y="1953165"/>
                  </a:cubicBezTo>
                  <a:cubicBezTo>
                    <a:pt x="506462" y="1953230"/>
                    <a:pt x="506300" y="1953327"/>
                    <a:pt x="505879" y="1953586"/>
                  </a:cubicBezTo>
                  <a:cubicBezTo>
                    <a:pt x="506623" y="1953489"/>
                    <a:pt x="507464" y="1952907"/>
                    <a:pt x="507626" y="1953327"/>
                  </a:cubicBezTo>
                  <a:cubicBezTo>
                    <a:pt x="507788" y="1953747"/>
                    <a:pt x="508111" y="1953909"/>
                    <a:pt x="508531" y="1954168"/>
                  </a:cubicBezTo>
                  <a:cubicBezTo>
                    <a:pt x="508758" y="1954233"/>
                    <a:pt x="508111" y="1954815"/>
                    <a:pt x="508758" y="1954815"/>
                  </a:cubicBezTo>
                  <a:cubicBezTo>
                    <a:pt x="509114" y="1954815"/>
                    <a:pt x="509437" y="1954912"/>
                    <a:pt x="509696" y="1954976"/>
                  </a:cubicBezTo>
                  <a:cubicBezTo>
                    <a:pt x="509857" y="1954976"/>
                    <a:pt x="509922" y="1955138"/>
                    <a:pt x="510084" y="1955235"/>
                  </a:cubicBezTo>
                  <a:cubicBezTo>
                    <a:pt x="509857" y="1955494"/>
                    <a:pt x="509534" y="1955882"/>
                    <a:pt x="509275" y="1956238"/>
                  </a:cubicBezTo>
                  <a:cubicBezTo>
                    <a:pt x="509340" y="1956302"/>
                    <a:pt x="509340" y="1956302"/>
                    <a:pt x="509437" y="1956302"/>
                  </a:cubicBezTo>
                  <a:cubicBezTo>
                    <a:pt x="509760" y="1956399"/>
                    <a:pt x="510084" y="1956399"/>
                    <a:pt x="510181" y="1956626"/>
                  </a:cubicBezTo>
                  <a:cubicBezTo>
                    <a:pt x="510504" y="1957725"/>
                    <a:pt x="510666" y="1957725"/>
                    <a:pt x="511765" y="1958049"/>
                  </a:cubicBezTo>
                  <a:cubicBezTo>
                    <a:pt x="511507" y="1958307"/>
                    <a:pt x="511345" y="1958631"/>
                    <a:pt x="511022" y="1959051"/>
                  </a:cubicBezTo>
                  <a:cubicBezTo>
                    <a:pt x="511248" y="1959051"/>
                    <a:pt x="511507" y="1959213"/>
                    <a:pt x="511830" y="1959116"/>
                  </a:cubicBezTo>
                  <a:cubicBezTo>
                    <a:pt x="512154" y="1959051"/>
                    <a:pt x="512315" y="1959051"/>
                    <a:pt x="512412" y="1959213"/>
                  </a:cubicBezTo>
                  <a:cubicBezTo>
                    <a:pt x="512509" y="1959375"/>
                    <a:pt x="512574" y="1959633"/>
                    <a:pt x="512833" y="1959633"/>
                  </a:cubicBezTo>
                  <a:cubicBezTo>
                    <a:pt x="513480" y="1959795"/>
                    <a:pt x="513577" y="1960280"/>
                    <a:pt x="513674" y="1960765"/>
                  </a:cubicBezTo>
                  <a:cubicBezTo>
                    <a:pt x="513738" y="1961024"/>
                    <a:pt x="513577" y="1961348"/>
                    <a:pt x="513738" y="1961509"/>
                  </a:cubicBezTo>
                  <a:cubicBezTo>
                    <a:pt x="513997" y="1961703"/>
                    <a:pt x="514159" y="1961865"/>
                    <a:pt x="513900" y="1962188"/>
                  </a:cubicBezTo>
                  <a:cubicBezTo>
                    <a:pt x="513835" y="1962285"/>
                    <a:pt x="513900" y="1962350"/>
                    <a:pt x="513900" y="1962350"/>
                  </a:cubicBezTo>
                  <a:cubicBezTo>
                    <a:pt x="515064" y="1962091"/>
                    <a:pt x="514644" y="1963094"/>
                    <a:pt x="515161" y="1963353"/>
                  </a:cubicBezTo>
                  <a:cubicBezTo>
                    <a:pt x="515646" y="1963579"/>
                    <a:pt x="515485" y="1964355"/>
                    <a:pt x="515646" y="1964905"/>
                  </a:cubicBezTo>
                  <a:lnTo>
                    <a:pt x="515064" y="1965325"/>
                  </a:lnTo>
                  <a:cubicBezTo>
                    <a:pt x="515646" y="1965422"/>
                    <a:pt x="515388" y="1966005"/>
                    <a:pt x="515743" y="1966231"/>
                  </a:cubicBezTo>
                  <a:cubicBezTo>
                    <a:pt x="515808" y="1966328"/>
                    <a:pt x="515905" y="1966231"/>
                    <a:pt x="516067" y="1966231"/>
                  </a:cubicBezTo>
                  <a:cubicBezTo>
                    <a:pt x="515905" y="1966490"/>
                    <a:pt x="515646" y="1966748"/>
                    <a:pt x="515388" y="1967072"/>
                  </a:cubicBezTo>
                  <a:cubicBezTo>
                    <a:pt x="515549" y="1967169"/>
                    <a:pt x="515743" y="1967169"/>
                    <a:pt x="515808" y="1967234"/>
                  </a:cubicBezTo>
                  <a:cubicBezTo>
                    <a:pt x="515905" y="1967331"/>
                    <a:pt x="515808" y="1967492"/>
                    <a:pt x="515905" y="1967654"/>
                  </a:cubicBezTo>
                  <a:cubicBezTo>
                    <a:pt x="515743" y="1967719"/>
                    <a:pt x="515485" y="1967719"/>
                    <a:pt x="515323" y="1967719"/>
                  </a:cubicBezTo>
                  <a:cubicBezTo>
                    <a:pt x="515161" y="1967719"/>
                    <a:pt x="514967" y="1967654"/>
                    <a:pt x="514741" y="1967654"/>
                  </a:cubicBezTo>
                  <a:cubicBezTo>
                    <a:pt x="514320" y="1968301"/>
                    <a:pt x="514644" y="1968398"/>
                    <a:pt x="515161" y="1968398"/>
                  </a:cubicBezTo>
                  <a:cubicBezTo>
                    <a:pt x="515549" y="1968398"/>
                    <a:pt x="516067" y="1968301"/>
                    <a:pt x="516552" y="1968236"/>
                  </a:cubicBezTo>
                  <a:cubicBezTo>
                    <a:pt x="517296" y="1968074"/>
                    <a:pt x="517619" y="1968139"/>
                    <a:pt x="517393" y="1968818"/>
                  </a:cubicBezTo>
                  <a:cubicBezTo>
                    <a:pt x="517296" y="1968980"/>
                    <a:pt x="517716" y="1969142"/>
                    <a:pt x="517975" y="1969239"/>
                  </a:cubicBezTo>
                  <a:cubicBezTo>
                    <a:pt x="518719" y="1969465"/>
                    <a:pt x="518719" y="1969465"/>
                    <a:pt x="518040" y="1970468"/>
                  </a:cubicBezTo>
                  <a:lnTo>
                    <a:pt x="519463" y="1970306"/>
                  </a:lnTo>
                  <a:cubicBezTo>
                    <a:pt x="519204" y="1970629"/>
                    <a:pt x="518945" y="1970888"/>
                    <a:pt x="519042" y="1970888"/>
                  </a:cubicBezTo>
                  <a:cubicBezTo>
                    <a:pt x="519527" y="1971114"/>
                    <a:pt x="519204" y="1971858"/>
                    <a:pt x="519786" y="1971955"/>
                  </a:cubicBezTo>
                  <a:cubicBezTo>
                    <a:pt x="520368" y="1972052"/>
                    <a:pt x="519366" y="1972635"/>
                    <a:pt x="519883" y="1972635"/>
                  </a:cubicBezTo>
                  <a:cubicBezTo>
                    <a:pt x="520206" y="1972635"/>
                    <a:pt x="520368" y="1972796"/>
                    <a:pt x="520368" y="1973023"/>
                  </a:cubicBezTo>
                  <a:cubicBezTo>
                    <a:pt x="520433" y="1973702"/>
                    <a:pt x="520692" y="1974187"/>
                    <a:pt x="521694" y="1974284"/>
                  </a:cubicBezTo>
                  <a:cubicBezTo>
                    <a:pt x="521177" y="1974769"/>
                    <a:pt x="520853" y="1975092"/>
                    <a:pt x="520530" y="1975448"/>
                  </a:cubicBezTo>
                  <a:cubicBezTo>
                    <a:pt x="520692" y="1975448"/>
                    <a:pt x="520789" y="1975513"/>
                    <a:pt x="520950" y="1975513"/>
                  </a:cubicBezTo>
                  <a:cubicBezTo>
                    <a:pt x="521532" y="1975513"/>
                    <a:pt x="521694" y="1975610"/>
                    <a:pt x="521597" y="1976095"/>
                  </a:cubicBezTo>
                  <a:cubicBezTo>
                    <a:pt x="521435" y="1977098"/>
                    <a:pt x="521597" y="1977421"/>
                    <a:pt x="522664" y="1978003"/>
                  </a:cubicBezTo>
                  <a:lnTo>
                    <a:pt x="522761" y="1978327"/>
                  </a:lnTo>
                  <a:cubicBezTo>
                    <a:pt x="522600" y="1978488"/>
                    <a:pt x="522438" y="1978650"/>
                    <a:pt x="522341" y="1978844"/>
                  </a:cubicBezTo>
                  <a:cubicBezTo>
                    <a:pt x="522276" y="1979070"/>
                    <a:pt x="522276" y="1979232"/>
                    <a:pt x="522179" y="1979588"/>
                  </a:cubicBezTo>
                  <a:cubicBezTo>
                    <a:pt x="522438" y="1979394"/>
                    <a:pt x="522664" y="1979232"/>
                    <a:pt x="522858" y="1979070"/>
                  </a:cubicBezTo>
                  <a:lnTo>
                    <a:pt x="522923" y="1979070"/>
                  </a:lnTo>
                  <a:lnTo>
                    <a:pt x="523182" y="1980235"/>
                  </a:lnTo>
                  <a:cubicBezTo>
                    <a:pt x="522761" y="1980332"/>
                    <a:pt x="522438" y="1980396"/>
                    <a:pt x="522115" y="1980396"/>
                  </a:cubicBezTo>
                  <a:cubicBezTo>
                    <a:pt x="521953" y="1980720"/>
                    <a:pt x="521856" y="1980914"/>
                    <a:pt x="522438" y="1980720"/>
                  </a:cubicBezTo>
                  <a:cubicBezTo>
                    <a:pt x="522761" y="1980655"/>
                    <a:pt x="523020" y="1980558"/>
                    <a:pt x="523344" y="1980558"/>
                  </a:cubicBezTo>
                  <a:cubicBezTo>
                    <a:pt x="523764" y="1981884"/>
                    <a:pt x="524249" y="1983145"/>
                    <a:pt x="525155" y="1984116"/>
                  </a:cubicBezTo>
                  <a:cubicBezTo>
                    <a:pt x="525898" y="1984956"/>
                    <a:pt x="526901" y="1985700"/>
                    <a:pt x="527904" y="1986347"/>
                  </a:cubicBezTo>
                  <a:cubicBezTo>
                    <a:pt x="527904" y="1986703"/>
                    <a:pt x="527968" y="1987026"/>
                    <a:pt x="528162" y="1987350"/>
                  </a:cubicBezTo>
                  <a:lnTo>
                    <a:pt x="527645" y="1987770"/>
                  </a:lnTo>
                  <a:cubicBezTo>
                    <a:pt x="527904" y="1987932"/>
                    <a:pt x="528227" y="1988029"/>
                    <a:pt x="528550" y="1988093"/>
                  </a:cubicBezTo>
                  <a:lnTo>
                    <a:pt x="528971" y="1988934"/>
                  </a:lnTo>
                  <a:lnTo>
                    <a:pt x="528065" y="1989419"/>
                  </a:lnTo>
                  <a:lnTo>
                    <a:pt x="528162" y="1989581"/>
                  </a:lnTo>
                  <a:cubicBezTo>
                    <a:pt x="528486" y="1989419"/>
                    <a:pt x="528712" y="1989258"/>
                    <a:pt x="529068" y="1989096"/>
                  </a:cubicBezTo>
                  <a:lnTo>
                    <a:pt x="531202" y="1993139"/>
                  </a:lnTo>
                  <a:cubicBezTo>
                    <a:pt x="531138" y="1993236"/>
                    <a:pt x="531041" y="1993397"/>
                    <a:pt x="530879" y="1993559"/>
                  </a:cubicBezTo>
                  <a:cubicBezTo>
                    <a:pt x="531041" y="1993494"/>
                    <a:pt x="531202" y="1993494"/>
                    <a:pt x="531299" y="1993397"/>
                  </a:cubicBezTo>
                  <a:lnTo>
                    <a:pt x="532367" y="1995467"/>
                  </a:lnTo>
                  <a:lnTo>
                    <a:pt x="532367" y="1995564"/>
                  </a:lnTo>
                  <a:lnTo>
                    <a:pt x="532464" y="1995629"/>
                  </a:lnTo>
                  <a:lnTo>
                    <a:pt x="533531" y="1997634"/>
                  </a:lnTo>
                  <a:lnTo>
                    <a:pt x="533369" y="1997796"/>
                  </a:lnTo>
                  <a:cubicBezTo>
                    <a:pt x="533272" y="1998022"/>
                    <a:pt x="533531" y="1998022"/>
                    <a:pt x="533790" y="1998022"/>
                  </a:cubicBezTo>
                  <a:lnTo>
                    <a:pt x="533854" y="1998216"/>
                  </a:lnTo>
                  <a:cubicBezTo>
                    <a:pt x="533854" y="1998281"/>
                    <a:pt x="533854" y="1998281"/>
                    <a:pt x="533790" y="1998378"/>
                  </a:cubicBezTo>
                  <a:cubicBezTo>
                    <a:pt x="533693" y="1998443"/>
                    <a:pt x="533790" y="1998540"/>
                    <a:pt x="533790" y="1998604"/>
                  </a:cubicBezTo>
                  <a:lnTo>
                    <a:pt x="534113" y="1998766"/>
                  </a:lnTo>
                  <a:lnTo>
                    <a:pt x="537412" y="2005493"/>
                  </a:lnTo>
                  <a:cubicBezTo>
                    <a:pt x="537412" y="2005558"/>
                    <a:pt x="537412" y="2005558"/>
                    <a:pt x="537347" y="2005655"/>
                  </a:cubicBezTo>
                  <a:cubicBezTo>
                    <a:pt x="536830" y="2006301"/>
                    <a:pt x="537088" y="2006398"/>
                    <a:pt x="537735" y="2006301"/>
                  </a:cubicBezTo>
                  <a:lnTo>
                    <a:pt x="538414" y="2007563"/>
                  </a:lnTo>
                  <a:lnTo>
                    <a:pt x="537832" y="2007886"/>
                  </a:lnTo>
                  <a:cubicBezTo>
                    <a:pt x="538156" y="2007983"/>
                    <a:pt x="538414" y="2008048"/>
                    <a:pt x="538673" y="2008145"/>
                  </a:cubicBezTo>
                  <a:lnTo>
                    <a:pt x="539579" y="2010053"/>
                  </a:lnTo>
                  <a:cubicBezTo>
                    <a:pt x="539643" y="2010376"/>
                    <a:pt x="539740" y="2010700"/>
                    <a:pt x="539999" y="2010959"/>
                  </a:cubicBezTo>
                  <a:lnTo>
                    <a:pt x="540387" y="2011864"/>
                  </a:lnTo>
                  <a:lnTo>
                    <a:pt x="539740" y="2012511"/>
                  </a:lnTo>
                  <a:cubicBezTo>
                    <a:pt x="539740" y="2012608"/>
                    <a:pt x="539805" y="2012705"/>
                    <a:pt x="539805" y="2012705"/>
                  </a:cubicBezTo>
                  <a:cubicBezTo>
                    <a:pt x="540484" y="2012770"/>
                    <a:pt x="541066" y="2012931"/>
                    <a:pt x="541066" y="2013449"/>
                  </a:cubicBezTo>
                  <a:cubicBezTo>
                    <a:pt x="541066" y="2013610"/>
                    <a:pt x="540969" y="2013772"/>
                    <a:pt x="540905" y="2013934"/>
                  </a:cubicBezTo>
                  <a:cubicBezTo>
                    <a:pt x="541066" y="2013934"/>
                    <a:pt x="541228" y="2013934"/>
                    <a:pt x="541390" y="2014031"/>
                  </a:cubicBezTo>
                  <a:lnTo>
                    <a:pt x="541487" y="2014257"/>
                  </a:lnTo>
                  <a:cubicBezTo>
                    <a:pt x="541390" y="2014354"/>
                    <a:pt x="541487" y="2014419"/>
                    <a:pt x="541551" y="2014419"/>
                  </a:cubicBezTo>
                  <a:lnTo>
                    <a:pt x="541713" y="2014678"/>
                  </a:lnTo>
                  <a:cubicBezTo>
                    <a:pt x="541390" y="2015163"/>
                    <a:pt x="541875" y="2015260"/>
                    <a:pt x="542069" y="2015422"/>
                  </a:cubicBezTo>
                  <a:lnTo>
                    <a:pt x="542651" y="2016586"/>
                  </a:lnTo>
                  <a:lnTo>
                    <a:pt x="540323" y="2017815"/>
                  </a:lnTo>
                  <a:lnTo>
                    <a:pt x="540323" y="2017912"/>
                  </a:lnTo>
                  <a:cubicBezTo>
                    <a:pt x="540484" y="2017912"/>
                    <a:pt x="540581" y="2017815"/>
                    <a:pt x="540743" y="2017815"/>
                  </a:cubicBezTo>
                  <a:cubicBezTo>
                    <a:pt x="541551" y="2017750"/>
                    <a:pt x="541648" y="2017750"/>
                    <a:pt x="541390" y="2018332"/>
                  </a:cubicBezTo>
                  <a:cubicBezTo>
                    <a:pt x="541131" y="2019076"/>
                    <a:pt x="541390" y="2019658"/>
                    <a:pt x="542069" y="2019885"/>
                  </a:cubicBezTo>
                  <a:cubicBezTo>
                    <a:pt x="542231" y="2019982"/>
                    <a:pt x="542554" y="2019820"/>
                    <a:pt x="542716" y="2019820"/>
                  </a:cubicBezTo>
                  <a:cubicBezTo>
                    <a:pt x="542877" y="2019820"/>
                    <a:pt x="542813" y="2020143"/>
                    <a:pt x="542877" y="2020143"/>
                  </a:cubicBezTo>
                  <a:cubicBezTo>
                    <a:pt x="543460" y="2020143"/>
                    <a:pt x="542392" y="2021049"/>
                    <a:pt x="543363" y="2020790"/>
                  </a:cubicBezTo>
                  <a:cubicBezTo>
                    <a:pt x="543136" y="2021211"/>
                    <a:pt x="544139" y="2021049"/>
                    <a:pt x="543557" y="2021631"/>
                  </a:cubicBezTo>
                  <a:cubicBezTo>
                    <a:pt x="543945" y="2022051"/>
                    <a:pt x="544300" y="2022472"/>
                    <a:pt x="544786" y="2022795"/>
                  </a:cubicBezTo>
                  <a:cubicBezTo>
                    <a:pt x="544947" y="2022957"/>
                    <a:pt x="545206" y="2022957"/>
                    <a:pt x="544883" y="2023280"/>
                  </a:cubicBezTo>
                  <a:cubicBezTo>
                    <a:pt x="544786" y="2023377"/>
                    <a:pt x="544786" y="2023539"/>
                    <a:pt x="544883" y="2023604"/>
                  </a:cubicBezTo>
                  <a:cubicBezTo>
                    <a:pt x="545691" y="2023798"/>
                    <a:pt x="545271" y="2024542"/>
                    <a:pt x="545691" y="2025027"/>
                  </a:cubicBezTo>
                  <a:cubicBezTo>
                    <a:pt x="545853" y="2025027"/>
                    <a:pt x="546015" y="2025124"/>
                    <a:pt x="546209" y="2025124"/>
                  </a:cubicBezTo>
                  <a:lnTo>
                    <a:pt x="546855" y="2026676"/>
                  </a:lnTo>
                  <a:cubicBezTo>
                    <a:pt x="546791" y="2026773"/>
                    <a:pt x="546694" y="2026838"/>
                    <a:pt x="546597" y="2026935"/>
                  </a:cubicBezTo>
                  <a:cubicBezTo>
                    <a:pt x="546597" y="2027194"/>
                    <a:pt x="546791" y="2027097"/>
                    <a:pt x="547017" y="2027000"/>
                  </a:cubicBezTo>
                  <a:cubicBezTo>
                    <a:pt x="550251" y="2034955"/>
                    <a:pt x="553000" y="2043170"/>
                    <a:pt x="555393" y="2051514"/>
                  </a:cubicBezTo>
                  <a:cubicBezTo>
                    <a:pt x="558207" y="2051191"/>
                    <a:pt x="560924" y="2052031"/>
                    <a:pt x="562929" y="2055589"/>
                  </a:cubicBezTo>
                  <a:cubicBezTo>
                    <a:pt x="563252" y="2056171"/>
                    <a:pt x="563414" y="2056818"/>
                    <a:pt x="563576" y="2057497"/>
                  </a:cubicBezTo>
                  <a:lnTo>
                    <a:pt x="563252" y="2057497"/>
                  </a:lnTo>
                  <a:cubicBezTo>
                    <a:pt x="563414" y="2057659"/>
                    <a:pt x="563511" y="2057820"/>
                    <a:pt x="563673" y="2057982"/>
                  </a:cubicBezTo>
                  <a:lnTo>
                    <a:pt x="563737" y="2058888"/>
                  </a:lnTo>
                  <a:cubicBezTo>
                    <a:pt x="563673" y="2058985"/>
                    <a:pt x="563576" y="2058985"/>
                    <a:pt x="563414" y="2059049"/>
                  </a:cubicBezTo>
                  <a:cubicBezTo>
                    <a:pt x="563091" y="2059049"/>
                    <a:pt x="562832" y="2059049"/>
                    <a:pt x="562832" y="2059373"/>
                  </a:cubicBezTo>
                  <a:cubicBezTo>
                    <a:pt x="562832" y="2059955"/>
                    <a:pt x="562347" y="2060214"/>
                    <a:pt x="561991" y="2060375"/>
                  </a:cubicBezTo>
                  <a:cubicBezTo>
                    <a:pt x="561085" y="2060375"/>
                    <a:pt x="560697" y="2061119"/>
                    <a:pt x="560277" y="2061863"/>
                  </a:cubicBezTo>
                  <a:close/>
                  <a:moveTo>
                    <a:pt x="367266" y="1027536"/>
                  </a:moveTo>
                  <a:lnTo>
                    <a:pt x="368204" y="1028215"/>
                  </a:lnTo>
                  <a:cubicBezTo>
                    <a:pt x="369013" y="1028118"/>
                    <a:pt x="370177" y="1028280"/>
                    <a:pt x="370597" y="1028021"/>
                  </a:cubicBezTo>
                  <a:cubicBezTo>
                    <a:pt x="371244" y="1027697"/>
                    <a:pt x="369918" y="1027115"/>
                    <a:pt x="368366" y="1026630"/>
                  </a:cubicBezTo>
                  <a:close/>
                  <a:moveTo>
                    <a:pt x="382855" y="1456247"/>
                  </a:moveTo>
                  <a:cubicBezTo>
                    <a:pt x="386994" y="1458058"/>
                    <a:pt x="387156" y="1457896"/>
                    <a:pt x="384569" y="1455406"/>
                  </a:cubicBezTo>
                  <a:cubicBezTo>
                    <a:pt x="384084" y="1455665"/>
                    <a:pt x="383598" y="1455924"/>
                    <a:pt x="382855" y="1456247"/>
                  </a:cubicBezTo>
                  <a:close/>
                  <a:moveTo>
                    <a:pt x="566971" y="1496479"/>
                  </a:moveTo>
                  <a:cubicBezTo>
                    <a:pt x="567877" y="1496059"/>
                    <a:pt x="568718" y="1495735"/>
                    <a:pt x="570206" y="1495056"/>
                  </a:cubicBezTo>
                  <a:cubicBezTo>
                    <a:pt x="566971" y="1495638"/>
                    <a:pt x="565645" y="1495994"/>
                    <a:pt x="566971" y="1496479"/>
                  </a:cubicBezTo>
                  <a:close/>
                  <a:moveTo>
                    <a:pt x="216913" y="1301496"/>
                  </a:moveTo>
                  <a:cubicBezTo>
                    <a:pt x="216752" y="1301237"/>
                    <a:pt x="216590" y="1301075"/>
                    <a:pt x="216428" y="1300914"/>
                  </a:cubicBezTo>
                  <a:cubicBezTo>
                    <a:pt x="216008" y="1294057"/>
                    <a:pt x="216525" y="1287104"/>
                    <a:pt x="218078" y="1280312"/>
                  </a:cubicBezTo>
                  <a:lnTo>
                    <a:pt x="218175" y="1280151"/>
                  </a:lnTo>
                  <a:cubicBezTo>
                    <a:pt x="218239" y="1279892"/>
                    <a:pt x="218239" y="1279633"/>
                    <a:pt x="218336" y="1279310"/>
                  </a:cubicBezTo>
                  <a:cubicBezTo>
                    <a:pt x="219921" y="1272777"/>
                    <a:pt x="222638" y="1266568"/>
                    <a:pt x="226357" y="1260940"/>
                  </a:cubicBezTo>
                  <a:cubicBezTo>
                    <a:pt x="226519" y="1260843"/>
                    <a:pt x="226616" y="1260779"/>
                    <a:pt x="226777" y="1260681"/>
                  </a:cubicBezTo>
                  <a:cubicBezTo>
                    <a:pt x="227618" y="1259679"/>
                    <a:pt x="228103" y="1258709"/>
                    <a:pt x="228685" y="1257609"/>
                  </a:cubicBezTo>
                  <a:lnTo>
                    <a:pt x="229850" y="1256121"/>
                  </a:lnTo>
                  <a:cubicBezTo>
                    <a:pt x="230108" y="1255895"/>
                    <a:pt x="230270" y="1255636"/>
                    <a:pt x="230496" y="1255475"/>
                  </a:cubicBezTo>
                  <a:cubicBezTo>
                    <a:pt x="230658" y="1255313"/>
                    <a:pt x="231402" y="1254569"/>
                    <a:pt x="231758" y="1254149"/>
                  </a:cubicBezTo>
                  <a:lnTo>
                    <a:pt x="233472" y="1251820"/>
                  </a:lnTo>
                  <a:cubicBezTo>
                    <a:pt x="238711" y="1246193"/>
                    <a:pt x="244985" y="1241794"/>
                    <a:pt x="251518" y="1238334"/>
                  </a:cubicBezTo>
                  <a:cubicBezTo>
                    <a:pt x="254849" y="1236587"/>
                    <a:pt x="258148" y="1235100"/>
                    <a:pt x="261641" y="1233871"/>
                  </a:cubicBezTo>
                  <a:lnTo>
                    <a:pt x="264034" y="1233030"/>
                  </a:lnTo>
                  <a:lnTo>
                    <a:pt x="264454" y="1232933"/>
                  </a:lnTo>
                  <a:lnTo>
                    <a:pt x="265295" y="1232771"/>
                  </a:lnTo>
                  <a:cubicBezTo>
                    <a:pt x="265360" y="1232189"/>
                    <a:pt x="265360" y="1231381"/>
                    <a:pt x="265360" y="1230637"/>
                  </a:cubicBezTo>
                  <a:lnTo>
                    <a:pt x="265295" y="1222778"/>
                  </a:lnTo>
                  <a:cubicBezTo>
                    <a:pt x="265295" y="1222519"/>
                    <a:pt x="265360" y="1222260"/>
                    <a:pt x="265360" y="1222099"/>
                  </a:cubicBezTo>
                  <a:cubicBezTo>
                    <a:pt x="266007" y="1219544"/>
                    <a:pt x="265845" y="1218056"/>
                    <a:pt x="265198" y="1216148"/>
                  </a:cubicBezTo>
                  <a:lnTo>
                    <a:pt x="264940" y="1205379"/>
                  </a:lnTo>
                  <a:lnTo>
                    <a:pt x="265619" y="1205120"/>
                  </a:lnTo>
                  <a:cubicBezTo>
                    <a:pt x="265360" y="1203470"/>
                    <a:pt x="265101" y="1201886"/>
                    <a:pt x="264875" y="1200398"/>
                  </a:cubicBezTo>
                  <a:lnTo>
                    <a:pt x="264454" y="1184422"/>
                  </a:lnTo>
                  <a:cubicBezTo>
                    <a:pt x="264454" y="1181964"/>
                    <a:pt x="264357" y="1179376"/>
                    <a:pt x="264196" y="1176821"/>
                  </a:cubicBezTo>
                  <a:lnTo>
                    <a:pt x="263937" y="1169545"/>
                  </a:lnTo>
                  <a:lnTo>
                    <a:pt x="264778" y="1167863"/>
                  </a:lnTo>
                  <a:cubicBezTo>
                    <a:pt x="264778" y="1167378"/>
                    <a:pt x="264778" y="1166893"/>
                    <a:pt x="264713" y="1166634"/>
                  </a:cubicBezTo>
                  <a:cubicBezTo>
                    <a:pt x="263937" y="1163820"/>
                    <a:pt x="263452" y="1160683"/>
                    <a:pt x="263452" y="1156932"/>
                  </a:cubicBezTo>
                  <a:cubicBezTo>
                    <a:pt x="263452" y="1156026"/>
                    <a:pt x="263614" y="1155282"/>
                    <a:pt x="263711" y="1154215"/>
                  </a:cubicBezTo>
                  <a:cubicBezTo>
                    <a:pt x="263549" y="1153633"/>
                    <a:pt x="263387" y="1152792"/>
                    <a:pt x="263225" y="1151984"/>
                  </a:cubicBezTo>
                  <a:lnTo>
                    <a:pt x="263128" y="1150140"/>
                  </a:lnTo>
                  <a:cubicBezTo>
                    <a:pt x="263225" y="1149655"/>
                    <a:pt x="263128" y="1149073"/>
                    <a:pt x="263031" y="1148491"/>
                  </a:cubicBezTo>
                  <a:lnTo>
                    <a:pt x="262967" y="1146259"/>
                  </a:lnTo>
                  <a:cubicBezTo>
                    <a:pt x="263387" y="1144287"/>
                    <a:pt x="262870" y="1142120"/>
                    <a:pt x="262643" y="1140212"/>
                  </a:cubicBezTo>
                  <a:lnTo>
                    <a:pt x="262061" y="1130445"/>
                  </a:lnTo>
                  <a:lnTo>
                    <a:pt x="264713" y="1130445"/>
                  </a:lnTo>
                  <a:lnTo>
                    <a:pt x="264713" y="1130283"/>
                  </a:lnTo>
                  <a:cubicBezTo>
                    <a:pt x="264519" y="1130024"/>
                    <a:pt x="264357" y="1129862"/>
                    <a:pt x="264196" y="1129539"/>
                  </a:cubicBezTo>
                  <a:cubicBezTo>
                    <a:pt x="263225" y="1127049"/>
                    <a:pt x="263225" y="1126887"/>
                    <a:pt x="263387" y="1123653"/>
                  </a:cubicBezTo>
                  <a:cubicBezTo>
                    <a:pt x="263614" y="1119352"/>
                    <a:pt x="263290" y="1115050"/>
                    <a:pt x="262546" y="1110652"/>
                  </a:cubicBezTo>
                  <a:cubicBezTo>
                    <a:pt x="262385" y="1109843"/>
                    <a:pt x="261964" y="1109520"/>
                    <a:pt x="261705" y="1108582"/>
                  </a:cubicBezTo>
                  <a:cubicBezTo>
                    <a:pt x="261544" y="1107838"/>
                    <a:pt x="261641" y="1106351"/>
                    <a:pt x="261479" y="1105865"/>
                  </a:cubicBezTo>
                  <a:cubicBezTo>
                    <a:pt x="260800" y="1103957"/>
                    <a:pt x="261964" y="1101564"/>
                    <a:pt x="260897" y="1099979"/>
                  </a:cubicBezTo>
                  <a:cubicBezTo>
                    <a:pt x="261156" y="1098071"/>
                    <a:pt x="259991" y="1095581"/>
                    <a:pt x="260574" y="1093867"/>
                  </a:cubicBezTo>
                  <a:cubicBezTo>
                    <a:pt x="260056" y="1089727"/>
                    <a:pt x="259571" y="1085588"/>
                    <a:pt x="259151" y="1081513"/>
                  </a:cubicBezTo>
                  <a:cubicBezTo>
                    <a:pt x="258892" y="1079960"/>
                    <a:pt x="258730" y="1079023"/>
                    <a:pt x="259086" y="1077794"/>
                  </a:cubicBezTo>
                  <a:cubicBezTo>
                    <a:pt x="259151" y="1077470"/>
                    <a:pt x="259248" y="1076209"/>
                    <a:pt x="259151" y="1075885"/>
                  </a:cubicBezTo>
                  <a:cubicBezTo>
                    <a:pt x="258310" y="1072005"/>
                    <a:pt x="258892" y="1068124"/>
                    <a:pt x="258730" y="1063208"/>
                  </a:cubicBezTo>
                  <a:cubicBezTo>
                    <a:pt x="258568" y="1062561"/>
                    <a:pt x="258504" y="1061655"/>
                    <a:pt x="258407" y="1060815"/>
                  </a:cubicBezTo>
                  <a:cubicBezTo>
                    <a:pt x="258504" y="1056352"/>
                    <a:pt x="258730" y="1051791"/>
                    <a:pt x="259409" y="1047231"/>
                  </a:cubicBezTo>
                  <a:cubicBezTo>
                    <a:pt x="259571" y="1047070"/>
                    <a:pt x="259636" y="1046908"/>
                    <a:pt x="259797" y="1046746"/>
                  </a:cubicBezTo>
                  <a:cubicBezTo>
                    <a:pt x="260153" y="1045259"/>
                    <a:pt x="259991" y="1044773"/>
                    <a:pt x="259797" y="1044256"/>
                  </a:cubicBezTo>
                  <a:cubicBezTo>
                    <a:pt x="261382" y="1034230"/>
                    <a:pt x="265101" y="1023720"/>
                    <a:pt x="271990" y="1015376"/>
                  </a:cubicBezTo>
                  <a:cubicBezTo>
                    <a:pt x="278523" y="1006935"/>
                    <a:pt x="287546" y="1000887"/>
                    <a:pt x="296989" y="996974"/>
                  </a:cubicBezTo>
                  <a:cubicBezTo>
                    <a:pt x="301711" y="995001"/>
                    <a:pt x="306595" y="993610"/>
                    <a:pt x="311478" y="992608"/>
                  </a:cubicBezTo>
                  <a:cubicBezTo>
                    <a:pt x="313968" y="992090"/>
                    <a:pt x="316038" y="991702"/>
                    <a:pt x="319919" y="991185"/>
                  </a:cubicBezTo>
                  <a:cubicBezTo>
                    <a:pt x="321730" y="990538"/>
                    <a:pt x="323250" y="991928"/>
                    <a:pt x="324803" y="992511"/>
                  </a:cubicBezTo>
                  <a:lnTo>
                    <a:pt x="328360" y="994257"/>
                  </a:lnTo>
                  <a:cubicBezTo>
                    <a:pt x="336736" y="998397"/>
                    <a:pt x="345177" y="1002536"/>
                    <a:pt x="353715" y="1006514"/>
                  </a:cubicBezTo>
                  <a:cubicBezTo>
                    <a:pt x="387641" y="1022329"/>
                    <a:pt x="422408" y="1036559"/>
                    <a:pt x="457788" y="1049075"/>
                  </a:cubicBezTo>
                  <a:cubicBezTo>
                    <a:pt x="457788" y="1049140"/>
                    <a:pt x="457788" y="1049140"/>
                    <a:pt x="457853" y="1049237"/>
                  </a:cubicBezTo>
                  <a:cubicBezTo>
                    <a:pt x="458500" y="1050045"/>
                    <a:pt x="459438" y="1050886"/>
                    <a:pt x="460926" y="1051889"/>
                  </a:cubicBezTo>
                  <a:cubicBezTo>
                    <a:pt x="458856" y="1051306"/>
                    <a:pt x="457691" y="1051306"/>
                    <a:pt x="457271" y="1051791"/>
                  </a:cubicBezTo>
                  <a:cubicBezTo>
                    <a:pt x="456624" y="1052632"/>
                    <a:pt x="457433" y="1053635"/>
                    <a:pt x="460408" y="1055284"/>
                  </a:cubicBezTo>
                  <a:cubicBezTo>
                    <a:pt x="461993" y="1054864"/>
                    <a:pt x="463416" y="1054443"/>
                    <a:pt x="464806" y="1054120"/>
                  </a:cubicBezTo>
                  <a:cubicBezTo>
                    <a:pt x="467135" y="1055446"/>
                    <a:pt x="467555" y="1056610"/>
                    <a:pt x="471339" y="1057678"/>
                  </a:cubicBezTo>
                  <a:cubicBezTo>
                    <a:pt x="471695" y="1058518"/>
                    <a:pt x="473183" y="1059650"/>
                    <a:pt x="473086" y="1060394"/>
                  </a:cubicBezTo>
                  <a:cubicBezTo>
                    <a:pt x="471695" y="1061235"/>
                    <a:pt x="470272" y="1062076"/>
                    <a:pt x="468526" y="1062723"/>
                  </a:cubicBezTo>
                  <a:lnTo>
                    <a:pt x="468299" y="1062464"/>
                  </a:lnTo>
                  <a:cubicBezTo>
                    <a:pt x="467620" y="1062399"/>
                    <a:pt x="466973" y="1062302"/>
                    <a:pt x="467038" y="1062464"/>
                  </a:cubicBezTo>
                  <a:cubicBezTo>
                    <a:pt x="464386" y="1061494"/>
                    <a:pt x="462640" y="1060976"/>
                    <a:pt x="463222" y="1061979"/>
                  </a:cubicBezTo>
                  <a:cubicBezTo>
                    <a:pt x="464483" y="1062238"/>
                    <a:pt x="465647" y="1062399"/>
                    <a:pt x="467038" y="1062464"/>
                  </a:cubicBezTo>
                  <a:cubicBezTo>
                    <a:pt x="467135" y="1062464"/>
                    <a:pt x="467555" y="1062658"/>
                    <a:pt x="468138" y="1062820"/>
                  </a:cubicBezTo>
                  <a:cubicBezTo>
                    <a:pt x="466973" y="1063208"/>
                    <a:pt x="465647" y="1063564"/>
                    <a:pt x="464063" y="1063725"/>
                  </a:cubicBezTo>
                  <a:cubicBezTo>
                    <a:pt x="460505" y="1062723"/>
                    <a:pt x="456948" y="1061655"/>
                    <a:pt x="453293" y="1060491"/>
                  </a:cubicBezTo>
                  <a:lnTo>
                    <a:pt x="452291" y="1059909"/>
                  </a:lnTo>
                  <a:cubicBezTo>
                    <a:pt x="451902" y="1059844"/>
                    <a:pt x="451320" y="1059844"/>
                    <a:pt x="450803" y="1059747"/>
                  </a:cubicBezTo>
                  <a:lnTo>
                    <a:pt x="447504" y="1058680"/>
                  </a:lnTo>
                  <a:cubicBezTo>
                    <a:pt x="445370" y="1056675"/>
                    <a:pt x="443947" y="1056093"/>
                    <a:pt x="441295" y="1056255"/>
                  </a:cubicBezTo>
                  <a:cubicBezTo>
                    <a:pt x="439645" y="1055284"/>
                    <a:pt x="437899" y="1054282"/>
                    <a:pt x="436088" y="1053214"/>
                  </a:cubicBezTo>
                  <a:cubicBezTo>
                    <a:pt x="434923" y="1052956"/>
                    <a:pt x="433339" y="1052697"/>
                    <a:pt x="431689" y="1052212"/>
                  </a:cubicBezTo>
                  <a:cubicBezTo>
                    <a:pt x="428876" y="1051371"/>
                    <a:pt x="427453" y="1050239"/>
                    <a:pt x="425642" y="1049237"/>
                  </a:cubicBezTo>
                  <a:cubicBezTo>
                    <a:pt x="426741" y="1049140"/>
                    <a:pt x="428132" y="1049140"/>
                    <a:pt x="425383" y="1047652"/>
                  </a:cubicBezTo>
                  <a:cubicBezTo>
                    <a:pt x="423507" y="1047231"/>
                    <a:pt x="421179" y="1046843"/>
                    <a:pt x="419012" y="1046326"/>
                  </a:cubicBezTo>
                  <a:cubicBezTo>
                    <a:pt x="418527" y="1046261"/>
                    <a:pt x="418624" y="1046649"/>
                    <a:pt x="418203" y="1047070"/>
                  </a:cubicBezTo>
                  <a:cubicBezTo>
                    <a:pt x="415972" y="1045259"/>
                    <a:pt x="408598" y="1043350"/>
                    <a:pt x="411832" y="1042024"/>
                  </a:cubicBezTo>
                  <a:cubicBezTo>
                    <a:pt x="409924" y="1041960"/>
                    <a:pt x="409083" y="1042024"/>
                    <a:pt x="407919" y="1041766"/>
                  </a:cubicBezTo>
                  <a:cubicBezTo>
                    <a:pt x="406593" y="1041539"/>
                    <a:pt x="405040" y="1041022"/>
                    <a:pt x="403876" y="1040699"/>
                  </a:cubicBezTo>
                  <a:cubicBezTo>
                    <a:pt x="402453" y="1039470"/>
                    <a:pt x="401062" y="1038305"/>
                    <a:pt x="399413" y="1036818"/>
                  </a:cubicBezTo>
                  <a:cubicBezTo>
                    <a:pt x="397570" y="1036656"/>
                    <a:pt x="396017" y="1036300"/>
                    <a:pt x="395920" y="1036559"/>
                  </a:cubicBezTo>
                  <a:cubicBezTo>
                    <a:pt x="395694" y="1037238"/>
                    <a:pt x="394433" y="1037141"/>
                    <a:pt x="392783" y="1036882"/>
                  </a:cubicBezTo>
                  <a:lnTo>
                    <a:pt x="390131" y="1035912"/>
                  </a:lnTo>
                  <a:lnTo>
                    <a:pt x="387803" y="1032937"/>
                  </a:lnTo>
                  <a:cubicBezTo>
                    <a:pt x="388126" y="1033745"/>
                    <a:pt x="386477" y="1033907"/>
                    <a:pt x="386250" y="1034489"/>
                  </a:cubicBezTo>
                  <a:cubicBezTo>
                    <a:pt x="383501" y="1033584"/>
                    <a:pt x="380688" y="1032678"/>
                    <a:pt x="377777" y="1031772"/>
                  </a:cubicBezTo>
                  <a:cubicBezTo>
                    <a:pt x="376645" y="1031029"/>
                    <a:pt x="375157" y="1030446"/>
                    <a:pt x="373411" y="1030188"/>
                  </a:cubicBezTo>
                  <a:cubicBezTo>
                    <a:pt x="372991" y="1030091"/>
                    <a:pt x="372408" y="1029929"/>
                    <a:pt x="371988" y="1029864"/>
                  </a:cubicBezTo>
                  <a:cubicBezTo>
                    <a:pt x="361413" y="1025401"/>
                    <a:pt x="350869" y="1020841"/>
                    <a:pt x="340456" y="1016119"/>
                  </a:cubicBezTo>
                  <a:cubicBezTo>
                    <a:pt x="340035" y="1015796"/>
                    <a:pt x="339615" y="1015537"/>
                    <a:pt x="339130" y="1015214"/>
                  </a:cubicBezTo>
                  <a:cubicBezTo>
                    <a:pt x="338871" y="1015214"/>
                    <a:pt x="338645" y="1015214"/>
                    <a:pt x="338289" y="1015117"/>
                  </a:cubicBezTo>
                  <a:lnTo>
                    <a:pt x="326129" y="1009490"/>
                  </a:lnTo>
                  <a:lnTo>
                    <a:pt x="319337" y="1006094"/>
                  </a:lnTo>
                  <a:lnTo>
                    <a:pt x="319337" y="1006029"/>
                  </a:lnTo>
                  <a:cubicBezTo>
                    <a:pt x="319272" y="1005932"/>
                    <a:pt x="319175" y="1005932"/>
                    <a:pt x="318917" y="1005932"/>
                  </a:cubicBezTo>
                  <a:lnTo>
                    <a:pt x="318917" y="1006094"/>
                  </a:lnTo>
                  <a:cubicBezTo>
                    <a:pt x="309150" y="1007581"/>
                    <a:pt x="299124" y="1011236"/>
                    <a:pt x="291783" y="1017187"/>
                  </a:cubicBezTo>
                  <a:cubicBezTo>
                    <a:pt x="285314" y="1022005"/>
                    <a:pt x="280496" y="1028377"/>
                    <a:pt x="277714" y="1035912"/>
                  </a:cubicBezTo>
                  <a:cubicBezTo>
                    <a:pt x="274804" y="1043447"/>
                    <a:pt x="273801" y="1052374"/>
                    <a:pt x="273381" y="1061494"/>
                  </a:cubicBezTo>
                  <a:cubicBezTo>
                    <a:pt x="272572" y="1067347"/>
                    <a:pt x="272313" y="1074236"/>
                    <a:pt x="272895" y="1082192"/>
                  </a:cubicBezTo>
                  <a:cubicBezTo>
                    <a:pt x="274804" y="1108194"/>
                    <a:pt x="277035" y="1134099"/>
                    <a:pt x="278523" y="1159745"/>
                  </a:cubicBezTo>
                  <a:cubicBezTo>
                    <a:pt x="280107" y="1187074"/>
                    <a:pt x="281660" y="1214402"/>
                    <a:pt x="283245" y="1242474"/>
                  </a:cubicBezTo>
                  <a:cubicBezTo>
                    <a:pt x="283245" y="1243800"/>
                    <a:pt x="283406" y="1245126"/>
                    <a:pt x="283406" y="1246290"/>
                  </a:cubicBezTo>
                  <a:lnTo>
                    <a:pt x="282921" y="1246451"/>
                  </a:lnTo>
                  <a:cubicBezTo>
                    <a:pt x="281757" y="1246516"/>
                    <a:pt x="280496" y="1246516"/>
                    <a:pt x="279105" y="1246613"/>
                  </a:cubicBezTo>
                  <a:cubicBezTo>
                    <a:pt x="278943" y="1246937"/>
                    <a:pt x="278781" y="1247195"/>
                    <a:pt x="278620" y="1247422"/>
                  </a:cubicBezTo>
                  <a:cubicBezTo>
                    <a:pt x="276453" y="1247842"/>
                    <a:pt x="274383" y="1248263"/>
                    <a:pt x="272410" y="1248748"/>
                  </a:cubicBezTo>
                  <a:cubicBezTo>
                    <a:pt x="271731" y="1248845"/>
                    <a:pt x="271149" y="1248942"/>
                    <a:pt x="270405" y="1248942"/>
                  </a:cubicBezTo>
                  <a:cubicBezTo>
                    <a:pt x="269338" y="1249427"/>
                    <a:pt x="269435" y="1249492"/>
                    <a:pt x="268918" y="1249686"/>
                  </a:cubicBezTo>
                  <a:cubicBezTo>
                    <a:pt x="264357" y="1251076"/>
                    <a:pt x="259991" y="1252984"/>
                    <a:pt x="255916" y="1255313"/>
                  </a:cubicBezTo>
                  <a:lnTo>
                    <a:pt x="255852" y="1254957"/>
                  </a:lnTo>
                  <a:cubicBezTo>
                    <a:pt x="255173" y="1255313"/>
                    <a:pt x="254429" y="1255636"/>
                    <a:pt x="253782" y="1255960"/>
                  </a:cubicBezTo>
                  <a:cubicBezTo>
                    <a:pt x="253426" y="1256121"/>
                    <a:pt x="253200" y="1256121"/>
                    <a:pt x="252876" y="1256218"/>
                  </a:cubicBezTo>
                  <a:cubicBezTo>
                    <a:pt x="252197" y="1256865"/>
                    <a:pt x="251518" y="1257544"/>
                    <a:pt x="251033" y="1258127"/>
                  </a:cubicBezTo>
                  <a:lnTo>
                    <a:pt x="251518" y="1258191"/>
                  </a:lnTo>
                  <a:cubicBezTo>
                    <a:pt x="248640" y="1260261"/>
                    <a:pt x="246085" y="1262751"/>
                    <a:pt x="243756" y="1265306"/>
                  </a:cubicBezTo>
                  <a:cubicBezTo>
                    <a:pt x="243595" y="1265403"/>
                    <a:pt x="243433" y="1265500"/>
                    <a:pt x="243239" y="1265565"/>
                  </a:cubicBezTo>
                  <a:cubicBezTo>
                    <a:pt x="242592" y="1265888"/>
                    <a:pt x="242592" y="1265888"/>
                    <a:pt x="240619" y="1268379"/>
                  </a:cubicBezTo>
                  <a:cubicBezTo>
                    <a:pt x="240943" y="1268476"/>
                    <a:pt x="240943" y="1268702"/>
                    <a:pt x="240943" y="1269058"/>
                  </a:cubicBezTo>
                  <a:cubicBezTo>
                    <a:pt x="238452" y="1272518"/>
                    <a:pt x="236706" y="1276399"/>
                    <a:pt x="235315" y="1280377"/>
                  </a:cubicBezTo>
                  <a:cubicBezTo>
                    <a:pt x="235057" y="1280474"/>
                    <a:pt x="234895" y="1280636"/>
                    <a:pt x="234636" y="1280733"/>
                  </a:cubicBezTo>
                  <a:cubicBezTo>
                    <a:pt x="234798" y="1280895"/>
                    <a:pt x="234960" y="1281056"/>
                    <a:pt x="235057" y="1281218"/>
                  </a:cubicBezTo>
                  <a:cubicBezTo>
                    <a:pt x="231661" y="1292052"/>
                    <a:pt x="232987" y="1304148"/>
                    <a:pt x="237223" y="1314335"/>
                  </a:cubicBezTo>
                  <a:cubicBezTo>
                    <a:pt x="241945" y="1328339"/>
                    <a:pt x="251518" y="1340564"/>
                    <a:pt x="264293" y="1347452"/>
                  </a:cubicBezTo>
                  <a:cubicBezTo>
                    <a:pt x="264293" y="1347452"/>
                    <a:pt x="264293" y="1347452"/>
                    <a:pt x="264196" y="1347452"/>
                  </a:cubicBezTo>
                  <a:cubicBezTo>
                    <a:pt x="266007" y="1348681"/>
                    <a:pt x="267850" y="1349522"/>
                    <a:pt x="269661" y="1350266"/>
                  </a:cubicBezTo>
                  <a:cubicBezTo>
                    <a:pt x="270502" y="1350589"/>
                    <a:pt x="271311" y="1350751"/>
                    <a:pt x="272152" y="1351010"/>
                  </a:cubicBezTo>
                  <a:lnTo>
                    <a:pt x="275127" y="1352012"/>
                  </a:lnTo>
                  <a:cubicBezTo>
                    <a:pt x="275547" y="1352239"/>
                    <a:pt x="276033" y="1352433"/>
                    <a:pt x="276615" y="1352433"/>
                  </a:cubicBezTo>
                  <a:cubicBezTo>
                    <a:pt x="283148" y="1354244"/>
                    <a:pt x="290133" y="1354988"/>
                    <a:pt x="297054" y="1354729"/>
                  </a:cubicBezTo>
                  <a:cubicBezTo>
                    <a:pt x="296828" y="1355246"/>
                    <a:pt x="296343" y="1355828"/>
                    <a:pt x="296828" y="1356217"/>
                  </a:cubicBezTo>
                  <a:cubicBezTo>
                    <a:pt x="298412" y="1355893"/>
                    <a:pt x="299641" y="1355570"/>
                    <a:pt x="300482" y="1355408"/>
                  </a:cubicBezTo>
                  <a:cubicBezTo>
                    <a:pt x="299706" y="1355246"/>
                    <a:pt x="298801" y="1354988"/>
                    <a:pt x="297895" y="1354729"/>
                  </a:cubicBezTo>
                  <a:cubicBezTo>
                    <a:pt x="299965" y="1354826"/>
                    <a:pt x="307759" y="1353759"/>
                    <a:pt x="313968" y="1352336"/>
                  </a:cubicBezTo>
                  <a:lnTo>
                    <a:pt x="320986" y="1366824"/>
                  </a:lnTo>
                  <a:cubicBezTo>
                    <a:pt x="322474" y="1369735"/>
                    <a:pt x="323735" y="1372775"/>
                    <a:pt x="325385" y="1375589"/>
                  </a:cubicBezTo>
                  <a:cubicBezTo>
                    <a:pt x="328781" y="1381216"/>
                    <a:pt x="331756" y="1387102"/>
                    <a:pt x="335475" y="1392503"/>
                  </a:cubicBezTo>
                  <a:cubicBezTo>
                    <a:pt x="335152" y="1392503"/>
                    <a:pt x="334828" y="1392568"/>
                    <a:pt x="334408" y="1392665"/>
                  </a:cubicBezTo>
                  <a:cubicBezTo>
                    <a:pt x="335249" y="1393150"/>
                    <a:pt x="335831" y="1393570"/>
                    <a:pt x="336478" y="1393991"/>
                  </a:cubicBezTo>
                  <a:cubicBezTo>
                    <a:pt x="346342" y="1409223"/>
                    <a:pt x="358502" y="1422968"/>
                    <a:pt x="371762" y="1435128"/>
                  </a:cubicBezTo>
                  <a:cubicBezTo>
                    <a:pt x="372085" y="1435775"/>
                    <a:pt x="372408" y="1436454"/>
                    <a:pt x="372732" y="1437295"/>
                  </a:cubicBezTo>
                  <a:cubicBezTo>
                    <a:pt x="373088" y="1437101"/>
                    <a:pt x="373411" y="1437101"/>
                    <a:pt x="373573" y="1436940"/>
                  </a:cubicBezTo>
                  <a:lnTo>
                    <a:pt x="373637" y="1436940"/>
                  </a:lnTo>
                  <a:cubicBezTo>
                    <a:pt x="375707" y="1438783"/>
                    <a:pt x="377615" y="1440594"/>
                    <a:pt x="379685" y="1442340"/>
                  </a:cubicBezTo>
                  <a:lnTo>
                    <a:pt x="379782" y="1442405"/>
                  </a:lnTo>
                  <a:cubicBezTo>
                    <a:pt x="379944" y="1442502"/>
                    <a:pt x="380041" y="1442567"/>
                    <a:pt x="380106" y="1442664"/>
                  </a:cubicBezTo>
                  <a:lnTo>
                    <a:pt x="383340" y="1445154"/>
                  </a:lnTo>
                  <a:cubicBezTo>
                    <a:pt x="384245" y="1446060"/>
                    <a:pt x="385086" y="1447062"/>
                    <a:pt x="386153" y="1448032"/>
                  </a:cubicBezTo>
                  <a:cubicBezTo>
                    <a:pt x="388482" y="1450038"/>
                    <a:pt x="390455" y="1452334"/>
                    <a:pt x="393107" y="1454339"/>
                  </a:cubicBezTo>
                  <a:cubicBezTo>
                    <a:pt x="393204" y="1454404"/>
                    <a:pt x="393042" y="1454242"/>
                    <a:pt x="392848" y="1454177"/>
                  </a:cubicBezTo>
                  <a:cubicBezTo>
                    <a:pt x="392848" y="1454339"/>
                    <a:pt x="392848" y="1454404"/>
                    <a:pt x="392945" y="1454598"/>
                  </a:cubicBezTo>
                  <a:cubicBezTo>
                    <a:pt x="392945" y="1454662"/>
                    <a:pt x="393430" y="1454921"/>
                    <a:pt x="393786" y="1455083"/>
                  </a:cubicBezTo>
                  <a:cubicBezTo>
                    <a:pt x="393689" y="1454921"/>
                    <a:pt x="393527" y="1454759"/>
                    <a:pt x="393204" y="1454339"/>
                  </a:cubicBezTo>
                  <a:cubicBezTo>
                    <a:pt x="392783" y="1453660"/>
                    <a:pt x="392622" y="1453175"/>
                    <a:pt x="392266" y="1452431"/>
                  </a:cubicBezTo>
                  <a:cubicBezTo>
                    <a:pt x="393624" y="1453336"/>
                    <a:pt x="394918" y="1453854"/>
                    <a:pt x="396179" y="1454598"/>
                  </a:cubicBezTo>
                  <a:lnTo>
                    <a:pt x="396502" y="1454824"/>
                  </a:lnTo>
                  <a:cubicBezTo>
                    <a:pt x="397182" y="1455341"/>
                    <a:pt x="397828" y="1455924"/>
                    <a:pt x="398411" y="1456732"/>
                  </a:cubicBezTo>
                  <a:cubicBezTo>
                    <a:pt x="398572" y="1456991"/>
                    <a:pt x="399575" y="1457638"/>
                    <a:pt x="400157" y="1458058"/>
                  </a:cubicBezTo>
                  <a:lnTo>
                    <a:pt x="400901" y="1458479"/>
                  </a:lnTo>
                  <a:cubicBezTo>
                    <a:pt x="400642" y="1458317"/>
                    <a:pt x="400383" y="1457896"/>
                    <a:pt x="399898" y="1457250"/>
                  </a:cubicBezTo>
                  <a:cubicBezTo>
                    <a:pt x="400157" y="1457411"/>
                    <a:pt x="400319" y="1457476"/>
                    <a:pt x="400480" y="1457573"/>
                  </a:cubicBezTo>
                  <a:lnTo>
                    <a:pt x="402388" y="1458802"/>
                  </a:lnTo>
                  <a:cubicBezTo>
                    <a:pt x="402615" y="1459061"/>
                    <a:pt x="402809" y="1459384"/>
                    <a:pt x="402712" y="1459384"/>
                  </a:cubicBezTo>
                  <a:cubicBezTo>
                    <a:pt x="402291" y="1459319"/>
                    <a:pt x="401806" y="1459061"/>
                    <a:pt x="401386" y="1458737"/>
                  </a:cubicBezTo>
                  <a:cubicBezTo>
                    <a:pt x="402874" y="1459546"/>
                    <a:pt x="404361" y="1460225"/>
                    <a:pt x="405461" y="1461292"/>
                  </a:cubicBezTo>
                  <a:cubicBezTo>
                    <a:pt x="407175" y="1462942"/>
                    <a:pt x="408921" y="1463524"/>
                    <a:pt x="410668" y="1464365"/>
                  </a:cubicBezTo>
                  <a:cubicBezTo>
                    <a:pt x="413967" y="1465917"/>
                    <a:pt x="411994" y="1466176"/>
                    <a:pt x="414484" y="1467760"/>
                  </a:cubicBezTo>
                  <a:cubicBezTo>
                    <a:pt x="416133" y="1468148"/>
                    <a:pt x="417686" y="1468148"/>
                    <a:pt x="421179" y="1469992"/>
                  </a:cubicBezTo>
                  <a:cubicBezTo>
                    <a:pt x="421340" y="1470315"/>
                    <a:pt x="421437" y="1470736"/>
                    <a:pt x="421664" y="1471156"/>
                  </a:cubicBezTo>
                  <a:cubicBezTo>
                    <a:pt x="424089" y="1471965"/>
                    <a:pt x="426482" y="1472806"/>
                    <a:pt x="428811" y="1473549"/>
                  </a:cubicBezTo>
                  <a:cubicBezTo>
                    <a:pt x="429717" y="1474196"/>
                    <a:pt x="430460" y="1474778"/>
                    <a:pt x="431366" y="1475361"/>
                  </a:cubicBezTo>
                  <a:cubicBezTo>
                    <a:pt x="433015" y="1476363"/>
                    <a:pt x="433921" y="1475458"/>
                    <a:pt x="436249" y="1477366"/>
                  </a:cubicBezTo>
                  <a:cubicBezTo>
                    <a:pt x="437090" y="1478012"/>
                    <a:pt x="439710" y="1478918"/>
                    <a:pt x="441553" y="1479759"/>
                  </a:cubicBezTo>
                  <a:cubicBezTo>
                    <a:pt x="442200" y="1480018"/>
                    <a:pt x="442879" y="1480244"/>
                    <a:pt x="443461" y="1480503"/>
                  </a:cubicBezTo>
                  <a:cubicBezTo>
                    <a:pt x="443850" y="1480406"/>
                    <a:pt x="444108" y="1480341"/>
                    <a:pt x="444593" y="1480244"/>
                  </a:cubicBezTo>
                  <a:cubicBezTo>
                    <a:pt x="448345" y="1481893"/>
                    <a:pt x="452226" y="1483575"/>
                    <a:pt x="456365" y="1484901"/>
                  </a:cubicBezTo>
                  <a:cubicBezTo>
                    <a:pt x="456851" y="1485386"/>
                    <a:pt x="457530" y="1486033"/>
                    <a:pt x="458112" y="1486712"/>
                  </a:cubicBezTo>
                  <a:cubicBezTo>
                    <a:pt x="459438" y="1486712"/>
                    <a:pt x="460505" y="1486615"/>
                    <a:pt x="461734" y="1486615"/>
                  </a:cubicBezTo>
                  <a:cubicBezTo>
                    <a:pt x="462898" y="1487359"/>
                    <a:pt x="463804" y="1487941"/>
                    <a:pt x="465227" y="1488944"/>
                  </a:cubicBezTo>
                  <a:cubicBezTo>
                    <a:pt x="466068" y="1488847"/>
                    <a:pt x="466618" y="1488782"/>
                    <a:pt x="467135" y="1488685"/>
                  </a:cubicBezTo>
                  <a:cubicBezTo>
                    <a:pt x="469787" y="1489202"/>
                    <a:pt x="472277" y="1489688"/>
                    <a:pt x="474832" y="1490108"/>
                  </a:cubicBezTo>
                  <a:cubicBezTo>
                    <a:pt x="476223" y="1490431"/>
                    <a:pt x="477710" y="1490852"/>
                    <a:pt x="477905" y="1490367"/>
                  </a:cubicBezTo>
                  <a:lnTo>
                    <a:pt x="479392" y="1490690"/>
                  </a:lnTo>
                  <a:cubicBezTo>
                    <a:pt x="479198" y="1491757"/>
                    <a:pt x="481947" y="1491919"/>
                    <a:pt x="483694" y="1492081"/>
                  </a:cubicBezTo>
                  <a:lnTo>
                    <a:pt x="486346" y="1492081"/>
                  </a:lnTo>
                  <a:lnTo>
                    <a:pt x="499670" y="1494248"/>
                  </a:lnTo>
                  <a:cubicBezTo>
                    <a:pt x="515549" y="1495638"/>
                    <a:pt x="531720" y="1495800"/>
                    <a:pt x="547599" y="1493504"/>
                  </a:cubicBezTo>
                  <a:cubicBezTo>
                    <a:pt x="548505" y="1493827"/>
                    <a:pt x="550736" y="1493504"/>
                    <a:pt x="550736" y="1494086"/>
                  </a:cubicBezTo>
                  <a:cubicBezTo>
                    <a:pt x="551415" y="1493665"/>
                    <a:pt x="551901" y="1493342"/>
                    <a:pt x="552483" y="1492986"/>
                  </a:cubicBezTo>
                  <a:lnTo>
                    <a:pt x="556558" y="1492178"/>
                  </a:lnTo>
                  <a:lnTo>
                    <a:pt x="557366" y="1492242"/>
                  </a:lnTo>
                  <a:lnTo>
                    <a:pt x="557787" y="1491919"/>
                  </a:lnTo>
                  <a:lnTo>
                    <a:pt x="558627" y="1491757"/>
                  </a:lnTo>
                  <a:lnTo>
                    <a:pt x="568718" y="1489849"/>
                  </a:lnTo>
                  <a:cubicBezTo>
                    <a:pt x="570464" y="1490690"/>
                    <a:pt x="575412" y="1489202"/>
                    <a:pt x="578064" y="1489688"/>
                  </a:cubicBezTo>
                  <a:cubicBezTo>
                    <a:pt x="577579" y="1488847"/>
                    <a:pt x="577321" y="1488362"/>
                    <a:pt x="576997" y="1487779"/>
                  </a:cubicBezTo>
                  <a:lnTo>
                    <a:pt x="577321" y="1487715"/>
                  </a:lnTo>
                  <a:cubicBezTo>
                    <a:pt x="579908" y="1487456"/>
                    <a:pt x="581784" y="1487359"/>
                    <a:pt x="583789" y="1487197"/>
                  </a:cubicBezTo>
                  <a:cubicBezTo>
                    <a:pt x="583692" y="1487197"/>
                    <a:pt x="584047" y="1487036"/>
                    <a:pt x="584047" y="1487036"/>
                  </a:cubicBezTo>
                  <a:cubicBezTo>
                    <a:pt x="583853" y="1485968"/>
                    <a:pt x="588252" y="1485548"/>
                    <a:pt x="589254" y="1484642"/>
                  </a:cubicBezTo>
                  <a:cubicBezTo>
                    <a:pt x="589319" y="1484642"/>
                    <a:pt x="589901" y="1484481"/>
                    <a:pt x="590257" y="1484481"/>
                  </a:cubicBezTo>
                  <a:cubicBezTo>
                    <a:pt x="593297" y="1483640"/>
                    <a:pt x="596369" y="1482831"/>
                    <a:pt x="599183" y="1482087"/>
                  </a:cubicBezTo>
                  <a:cubicBezTo>
                    <a:pt x="602482" y="1480244"/>
                    <a:pt x="605975" y="1478498"/>
                    <a:pt x="609273" y="1476525"/>
                  </a:cubicBezTo>
                  <a:lnTo>
                    <a:pt x="611602" y="1475361"/>
                  </a:lnTo>
                  <a:lnTo>
                    <a:pt x="613995" y="1474132"/>
                  </a:lnTo>
                  <a:cubicBezTo>
                    <a:pt x="614836" y="1474617"/>
                    <a:pt x="616582" y="1473226"/>
                    <a:pt x="618393" y="1472223"/>
                  </a:cubicBezTo>
                  <a:cubicBezTo>
                    <a:pt x="620787" y="1470897"/>
                    <a:pt x="623374" y="1469830"/>
                    <a:pt x="625994" y="1468504"/>
                  </a:cubicBezTo>
                  <a:cubicBezTo>
                    <a:pt x="626414" y="1468569"/>
                    <a:pt x="626931" y="1468569"/>
                    <a:pt x="627320" y="1468666"/>
                  </a:cubicBezTo>
                  <a:cubicBezTo>
                    <a:pt x="629486" y="1467340"/>
                    <a:pt x="631233" y="1465173"/>
                    <a:pt x="633723" y="1464688"/>
                  </a:cubicBezTo>
                  <a:cubicBezTo>
                    <a:pt x="633949" y="1464591"/>
                    <a:pt x="635858" y="1463200"/>
                    <a:pt x="635211" y="1463039"/>
                  </a:cubicBezTo>
                  <a:cubicBezTo>
                    <a:pt x="635017" y="1462942"/>
                    <a:pt x="635017" y="1462780"/>
                    <a:pt x="634952" y="1462683"/>
                  </a:cubicBezTo>
                  <a:cubicBezTo>
                    <a:pt x="635534" y="1462359"/>
                    <a:pt x="636698" y="1461777"/>
                    <a:pt x="636698" y="1461777"/>
                  </a:cubicBezTo>
                  <a:cubicBezTo>
                    <a:pt x="636763" y="1462683"/>
                    <a:pt x="639415" y="1460872"/>
                    <a:pt x="640741" y="1460613"/>
                  </a:cubicBezTo>
                  <a:cubicBezTo>
                    <a:pt x="641485" y="1459708"/>
                    <a:pt x="642229" y="1458899"/>
                    <a:pt x="642908" y="1457896"/>
                  </a:cubicBezTo>
                  <a:cubicBezTo>
                    <a:pt x="646692" y="1454824"/>
                    <a:pt x="650088" y="1452916"/>
                    <a:pt x="653063" y="1452010"/>
                  </a:cubicBezTo>
                  <a:cubicBezTo>
                    <a:pt x="654583" y="1449520"/>
                    <a:pt x="656815" y="1447450"/>
                    <a:pt x="659208" y="1444992"/>
                  </a:cubicBezTo>
                  <a:lnTo>
                    <a:pt x="662021" y="1441758"/>
                  </a:lnTo>
                  <a:cubicBezTo>
                    <a:pt x="663024" y="1440917"/>
                    <a:pt x="664091" y="1440109"/>
                    <a:pt x="665255" y="1439171"/>
                  </a:cubicBezTo>
                  <a:cubicBezTo>
                    <a:pt x="666743" y="1438039"/>
                    <a:pt x="666258" y="1438363"/>
                    <a:pt x="666743" y="1437619"/>
                  </a:cubicBezTo>
                  <a:lnTo>
                    <a:pt x="666905" y="1437360"/>
                  </a:lnTo>
                  <a:cubicBezTo>
                    <a:pt x="671142" y="1433802"/>
                    <a:pt x="674764" y="1429663"/>
                    <a:pt x="678580" y="1425620"/>
                  </a:cubicBezTo>
                  <a:cubicBezTo>
                    <a:pt x="678903" y="1425523"/>
                    <a:pt x="679324" y="1425361"/>
                    <a:pt x="679744" y="1425264"/>
                  </a:cubicBezTo>
                  <a:cubicBezTo>
                    <a:pt x="680165" y="1424456"/>
                    <a:pt x="680391" y="1423938"/>
                    <a:pt x="680747" y="1423356"/>
                  </a:cubicBezTo>
                  <a:cubicBezTo>
                    <a:pt x="685113" y="1418990"/>
                    <a:pt x="688767" y="1413945"/>
                    <a:pt x="692584" y="1409062"/>
                  </a:cubicBezTo>
                  <a:cubicBezTo>
                    <a:pt x="696529" y="1404243"/>
                    <a:pt x="699860" y="1399036"/>
                    <a:pt x="703159" y="1393732"/>
                  </a:cubicBezTo>
                  <a:cubicBezTo>
                    <a:pt x="704420" y="1392244"/>
                    <a:pt x="705488" y="1390595"/>
                    <a:pt x="706555" y="1388752"/>
                  </a:cubicBezTo>
                  <a:cubicBezTo>
                    <a:pt x="708140" y="1386197"/>
                    <a:pt x="708786" y="1385194"/>
                    <a:pt x="709466" y="1385356"/>
                  </a:cubicBezTo>
                  <a:cubicBezTo>
                    <a:pt x="709789" y="1385453"/>
                    <a:pt x="709886" y="1385938"/>
                    <a:pt x="710112" y="1386294"/>
                  </a:cubicBezTo>
                  <a:cubicBezTo>
                    <a:pt x="710856" y="1385129"/>
                    <a:pt x="711600" y="1383965"/>
                    <a:pt x="712376" y="1382736"/>
                  </a:cubicBezTo>
                  <a:cubicBezTo>
                    <a:pt x="712700" y="1382898"/>
                    <a:pt x="713023" y="1382963"/>
                    <a:pt x="713670" y="1383221"/>
                  </a:cubicBezTo>
                  <a:cubicBezTo>
                    <a:pt x="714090" y="1381798"/>
                    <a:pt x="714608" y="1380472"/>
                    <a:pt x="714446" y="1380408"/>
                  </a:cubicBezTo>
                  <a:cubicBezTo>
                    <a:pt x="713508" y="1379664"/>
                    <a:pt x="713670" y="1379340"/>
                    <a:pt x="715093" y="1376106"/>
                  </a:cubicBezTo>
                  <a:cubicBezTo>
                    <a:pt x="715934" y="1374101"/>
                    <a:pt x="717486" y="1372193"/>
                    <a:pt x="717907" y="1369961"/>
                  </a:cubicBezTo>
                  <a:cubicBezTo>
                    <a:pt x="718165" y="1369056"/>
                    <a:pt x="719653" y="1365984"/>
                    <a:pt x="720558" y="1364011"/>
                  </a:cubicBezTo>
                  <a:cubicBezTo>
                    <a:pt x="722046" y="1360777"/>
                    <a:pt x="723534" y="1357478"/>
                    <a:pt x="724795" y="1353920"/>
                  </a:cubicBezTo>
                  <a:lnTo>
                    <a:pt x="724795" y="1353759"/>
                  </a:lnTo>
                  <a:lnTo>
                    <a:pt x="724860" y="1353662"/>
                  </a:lnTo>
                  <a:cubicBezTo>
                    <a:pt x="725280" y="1352497"/>
                    <a:pt x="725604" y="1351268"/>
                    <a:pt x="726024" y="1349942"/>
                  </a:cubicBezTo>
                  <a:cubicBezTo>
                    <a:pt x="726186" y="1350428"/>
                    <a:pt x="726347" y="1350686"/>
                    <a:pt x="726347" y="1351107"/>
                  </a:cubicBezTo>
                  <a:cubicBezTo>
                    <a:pt x="726347" y="1351592"/>
                    <a:pt x="726283" y="1352239"/>
                    <a:pt x="726283" y="1352756"/>
                  </a:cubicBezTo>
                  <a:cubicBezTo>
                    <a:pt x="727576" y="1351010"/>
                    <a:pt x="727997" y="1349425"/>
                    <a:pt x="728353" y="1347355"/>
                  </a:cubicBezTo>
                  <a:cubicBezTo>
                    <a:pt x="728579" y="1346288"/>
                    <a:pt x="728741" y="1343895"/>
                    <a:pt x="729905" y="1342827"/>
                  </a:cubicBezTo>
                  <a:cubicBezTo>
                    <a:pt x="730067" y="1342084"/>
                    <a:pt x="730228" y="1341243"/>
                    <a:pt x="730325" y="1340499"/>
                  </a:cubicBezTo>
                  <a:cubicBezTo>
                    <a:pt x="730746" y="1337362"/>
                    <a:pt x="731069" y="1334548"/>
                    <a:pt x="732557" y="1330311"/>
                  </a:cubicBezTo>
                  <a:cubicBezTo>
                    <a:pt x="734465" y="1323358"/>
                    <a:pt x="735694" y="1316081"/>
                    <a:pt x="737699" y="1309128"/>
                  </a:cubicBezTo>
                  <a:cubicBezTo>
                    <a:pt x="738766" y="1303307"/>
                    <a:pt x="738702" y="1303242"/>
                    <a:pt x="740189" y="1299361"/>
                  </a:cubicBezTo>
                  <a:cubicBezTo>
                    <a:pt x="739995" y="1298035"/>
                    <a:pt x="739672" y="1296936"/>
                    <a:pt x="739672" y="1295383"/>
                  </a:cubicBezTo>
                  <a:cubicBezTo>
                    <a:pt x="739672" y="1294284"/>
                    <a:pt x="740351" y="1290726"/>
                    <a:pt x="740675" y="1288495"/>
                  </a:cubicBezTo>
                  <a:cubicBezTo>
                    <a:pt x="740836" y="1287427"/>
                    <a:pt x="740933" y="1286360"/>
                    <a:pt x="741257" y="1285455"/>
                  </a:cubicBezTo>
                  <a:cubicBezTo>
                    <a:pt x="742841" y="1284872"/>
                    <a:pt x="744329" y="1284290"/>
                    <a:pt x="745881" y="1283385"/>
                  </a:cubicBezTo>
                  <a:cubicBezTo>
                    <a:pt x="746399" y="1283029"/>
                    <a:pt x="748048" y="1282544"/>
                    <a:pt x="748857" y="1282221"/>
                  </a:cubicBezTo>
                  <a:cubicBezTo>
                    <a:pt x="749795" y="1281865"/>
                    <a:pt x="750700" y="1281541"/>
                    <a:pt x="751185" y="1281218"/>
                  </a:cubicBezTo>
                  <a:cubicBezTo>
                    <a:pt x="752673" y="1280151"/>
                    <a:pt x="754096" y="1279569"/>
                    <a:pt x="755584" y="1278728"/>
                  </a:cubicBezTo>
                  <a:cubicBezTo>
                    <a:pt x="759303" y="1276658"/>
                    <a:pt x="762860" y="1274329"/>
                    <a:pt x="766256" y="1271774"/>
                  </a:cubicBezTo>
                  <a:cubicBezTo>
                    <a:pt x="768164" y="1270287"/>
                    <a:pt x="769975" y="1269058"/>
                    <a:pt x="771722" y="1266988"/>
                  </a:cubicBezTo>
                  <a:cubicBezTo>
                    <a:pt x="772466" y="1266147"/>
                    <a:pt x="774374" y="1264983"/>
                    <a:pt x="775441" y="1263075"/>
                  </a:cubicBezTo>
                  <a:cubicBezTo>
                    <a:pt x="775764" y="1262493"/>
                    <a:pt x="777252" y="1260940"/>
                    <a:pt x="777834" y="1260423"/>
                  </a:cubicBezTo>
                  <a:cubicBezTo>
                    <a:pt x="780745" y="1258191"/>
                    <a:pt x="782394" y="1255054"/>
                    <a:pt x="783817" y="1251820"/>
                  </a:cubicBezTo>
                  <a:cubicBezTo>
                    <a:pt x="784044" y="1251238"/>
                    <a:pt x="784561" y="1250074"/>
                    <a:pt x="784626" y="1250009"/>
                  </a:cubicBezTo>
                  <a:cubicBezTo>
                    <a:pt x="787051" y="1248198"/>
                    <a:pt x="787601" y="1244285"/>
                    <a:pt x="788442" y="1241730"/>
                  </a:cubicBezTo>
                  <a:cubicBezTo>
                    <a:pt x="789186" y="1239401"/>
                    <a:pt x="789671" y="1236846"/>
                    <a:pt x="790447" y="1235003"/>
                  </a:cubicBezTo>
                  <a:cubicBezTo>
                    <a:pt x="791029" y="1233450"/>
                    <a:pt x="791191" y="1232610"/>
                    <a:pt x="791191" y="1231057"/>
                  </a:cubicBezTo>
                  <a:cubicBezTo>
                    <a:pt x="791191" y="1230216"/>
                    <a:pt x="791256" y="1228729"/>
                    <a:pt x="791417" y="1227661"/>
                  </a:cubicBezTo>
                  <a:cubicBezTo>
                    <a:pt x="792517" y="1221355"/>
                    <a:pt x="791514" y="1215242"/>
                    <a:pt x="791256" y="1209033"/>
                  </a:cubicBezTo>
                  <a:cubicBezTo>
                    <a:pt x="789671" y="1205120"/>
                    <a:pt x="789509" y="1200398"/>
                    <a:pt x="788183" y="1196194"/>
                  </a:cubicBezTo>
                  <a:cubicBezTo>
                    <a:pt x="788022" y="1195612"/>
                    <a:pt x="787698" y="1194706"/>
                    <a:pt x="787439" y="1194447"/>
                  </a:cubicBezTo>
                  <a:cubicBezTo>
                    <a:pt x="786793" y="1193703"/>
                    <a:pt x="786372" y="1192701"/>
                    <a:pt x="785952" y="1191634"/>
                  </a:cubicBezTo>
                  <a:lnTo>
                    <a:pt x="785208" y="1191892"/>
                  </a:lnTo>
                  <a:cubicBezTo>
                    <a:pt x="784885" y="1190890"/>
                    <a:pt x="784399" y="1190049"/>
                    <a:pt x="783979" y="1189143"/>
                  </a:cubicBezTo>
                  <a:cubicBezTo>
                    <a:pt x="783979" y="1188561"/>
                    <a:pt x="783882" y="1187914"/>
                    <a:pt x="783882" y="1187397"/>
                  </a:cubicBezTo>
                  <a:cubicBezTo>
                    <a:pt x="783397" y="1186588"/>
                    <a:pt x="782750" y="1185748"/>
                    <a:pt x="782071" y="1184777"/>
                  </a:cubicBezTo>
                  <a:cubicBezTo>
                    <a:pt x="782071" y="1183839"/>
                    <a:pt x="780583" y="1182708"/>
                    <a:pt x="780421" y="1181705"/>
                  </a:cubicBezTo>
                  <a:cubicBezTo>
                    <a:pt x="778934" y="1180638"/>
                    <a:pt x="778513" y="1180217"/>
                    <a:pt x="777673" y="1179797"/>
                  </a:cubicBezTo>
                  <a:cubicBezTo>
                    <a:pt x="776347" y="1178374"/>
                    <a:pt x="775021" y="1177048"/>
                    <a:pt x="773468" y="1175916"/>
                  </a:cubicBezTo>
                  <a:cubicBezTo>
                    <a:pt x="773889" y="1175496"/>
                    <a:pt x="774374" y="1174913"/>
                    <a:pt x="774956" y="1174170"/>
                  </a:cubicBezTo>
                  <a:lnTo>
                    <a:pt x="774859" y="1174008"/>
                  </a:lnTo>
                  <a:cubicBezTo>
                    <a:pt x="773112" y="1173102"/>
                    <a:pt x="770396" y="1172164"/>
                    <a:pt x="768973" y="1172261"/>
                  </a:cubicBezTo>
                  <a:cubicBezTo>
                    <a:pt x="768649" y="1172261"/>
                    <a:pt x="767679" y="1171938"/>
                    <a:pt x="766903" y="1171776"/>
                  </a:cubicBezTo>
                  <a:cubicBezTo>
                    <a:pt x="765254" y="1171356"/>
                    <a:pt x="764768" y="1170030"/>
                    <a:pt x="762440" y="1169933"/>
                  </a:cubicBezTo>
                  <a:cubicBezTo>
                    <a:pt x="761858" y="1169933"/>
                    <a:pt x="761049" y="1169868"/>
                    <a:pt x="760144" y="1169771"/>
                  </a:cubicBezTo>
                  <a:cubicBezTo>
                    <a:pt x="758300" y="1169448"/>
                    <a:pt x="756489" y="1169124"/>
                    <a:pt x="754678" y="1169027"/>
                  </a:cubicBezTo>
                  <a:cubicBezTo>
                    <a:pt x="753352" y="1168704"/>
                    <a:pt x="751703" y="1168607"/>
                    <a:pt x="750927" y="1168704"/>
                  </a:cubicBezTo>
                  <a:cubicBezTo>
                    <a:pt x="750118" y="1168866"/>
                    <a:pt x="749439" y="1169027"/>
                    <a:pt x="748792" y="1169027"/>
                  </a:cubicBezTo>
                  <a:lnTo>
                    <a:pt x="748469" y="1169027"/>
                  </a:lnTo>
                  <a:cubicBezTo>
                    <a:pt x="746625" y="1169124"/>
                    <a:pt x="745396" y="1168704"/>
                    <a:pt x="743650" y="1168769"/>
                  </a:cubicBezTo>
                  <a:cubicBezTo>
                    <a:pt x="741354" y="1169545"/>
                    <a:pt x="739187" y="1170192"/>
                    <a:pt x="736955" y="1170935"/>
                  </a:cubicBezTo>
                  <a:cubicBezTo>
                    <a:pt x="735856" y="1171259"/>
                    <a:pt x="734724" y="1171518"/>
                    <a:pt x="733624" y="1171841"/>
                  </a:cubicBezTo>
                  <a:cubicBezTo>
                    <a:pt x="732816" y="1172003"/>
                    <a:pt x="731975" y="1172164"/>
                    <a:pt x="731166" y="1172358"/>
                  </a:cubicBezTo>
                  <a:cubicBezTo>
                    <a:pt x="730746" y="1172844"/>
                    <a:pt x="730811" y="1173684"/>
                    <a:pt x="730649" y="1174234"/>
                  </a:cubicBezTo>
                  <a:cubicBezTo>
                    <a:pt x="730067" y="1174428"/>
                    <a:pt x="729485" y="1175237"/>
                    <a:pt x="728999" y="1176401"/>
                  </a:cubicBezTo>
                  <a:cubicBezTo>
                    <a:pt x="728514" y="1177468"/>
                    <a:pt x="727997" y="1178568"/>
                    <a:pt x="727415" y="1179700"/>
                  </a:cubicBezTo>
                  <a:cubicBezTo>
                    <a:pt x="726347" y="1181867"/>
                    <a:pt x="724439" y="1184357"/>
                    <a:pt x="723857" y="1186006"/>
                  </a:cubicBezTo>
                  <a:cubicBezTo>
                    <a:pt x="723631" y="1186750"/>
                    <a:pt x="723210" y="1187397"/>
                    <a:pt x="722790" y="1188076"/>
                  </a:cubicBezTo>
                  <a:cubicBezTo>
                    <a:pt x="722790" y="1188335"/>
                    <a:pt x="722887" y="1188497"/>
                    <a:pt x="722887" y="1188723"/>
                  </a:cubicBezTo>
                  <a:cubicBezTo>
                    <a:pt x="723113" y="1190566"/>
                    <a:pt x="723372" y="1192474"/>
                    <a:pt x="723696" y="1194189"/>
                  </a:cubicBezTo>
                  <a:lnTo>
                    <a:pt x="718586" y="1193380"/>
                  </a:lnTo>
                  <a:cubicBezTo>
                    <a:pt x="718489" y="1193380"/>
                    <a:pt x="718489" y="1193445"/>
                    <a:pt x="718392" y="1193445"/>
                  </a:cubicBezTo>
                  <a:cubicBezTo>
                    <a:pt x="718327" y="1194771"/>
                    <a:pt x="718165" y="1195935"/>
                    <a:pt x="718068" y="1197261"/>
                  </a:cubicBezTo>
                  <a:lnTo>
                    <a:pt x="717745" y="1197843"/>
                  </a:lnTo>
                  <a:lnTo>
                    <a:pt x="711697" y="1208677"/>
                  </a:lnTo>
                  <a:lnTo>
                    <a:pt x="709789" y="1196517"/>
                  </a:lnTo>
                  <a:lnTo>
                    <a:pt x="709724" y="1196097"/>
                  </a:lnTo>
                  <a:cubicBezTo>
                    <a:pt x="709530" y="1194706"/>
                    <a:pt x="709304" y="1193218"/>
                    <a:pt x="709207" y="1191795"/>
                  </a:cubicBezTo>
                  <a:lnTo>
                    <a:pt x="705326" y="1191149"/>
                  </a:lnTo>
                  <a:lnTo>
                    <a:pt x="705391" y="1190987"/>
                  </a:lnTo>
                  <a:cubicBezTo>
                    <a:pt x="706717" y="1188238"/>
                    <a:pt x="707460" y="1186491"/>
                    <a:pt x="708237" y="1185165"/>
                  </a:cubicBezTo>
                  <a:cubicBezTo>
                    <a:pt x="708043" y="1184098"/>
                    <a:pt x="707881" y="1183516"/>
                    <a:pt x="707654" y="1183193"/>
                  </a:cubicBezTo>
                  <a:lnTo>
                    <a:pt x="706975" y="1178956"/>
                  </a:lnTo>
                  <a:lnTo>
                    <a:pt x="706975" y="1175754"/>
                  </a:lnTo>
                  <a:cubicBezTo>
                    <a:pt x="706555" y="1174493"/>
                    <a:pt x="706231" y="1173329"/>
                    <a:pt x="705908" y="1172164"/>
                  </a:cubicBezTo>
                  <a:lnTo>
                    <a:pt x="705002" y="1166699"/>
                  </a:lnTo>
                  <a:lnTo>
                    <a:pt x="705067" y="1164726"/>
                  </a:lnTo>
                  <a:cubicBezTo>
                    <a:pt x="704808" y="1164467"/>
                    <a:pt x="704647" y="1163982"/>
                    <a:pt x="704485" y="1163562"/>
                  </a:cubicBezTo>
                  <a:lnTo>
                    <a:pt x="698955" y="1128892"/>
                  </a:lnTo>
                  <a:cubicBezTo>
                    <a:pt x="698955" y="1127954"/>
                    <a:pt x="699019" y="1127049"/>
                    <a:pt x="699181" y="1125399"/>
                  </a:cubicBezTo>
                  <a:cubicBezTo>
                    <a:pt x="698793" y="1124332"/>
                    <a:pt x="698373" y="1123427"/>
                    <a:pt x="697952" y="1122489"/>
                  </a:cubicBezTo>
                  <a:lnTo>
                    <a:pt x="695721" y="1108744"/>
                  </a:lnTo>
                  <a:cubicBezTo>
                    <a:pt x="695882" y="1107677"/>
                    <a:pt x="696206" y="1106609"/>
                    <a:pt x="696464" y="1105865"/>
                  </a:cubicBezTo>
                  <a:cubicBezTo>
                    <a:pt x="695882" y="1104701"/>
                    <a:pt x="695624" y="1105542"/>
                    <a:pt x="695300" y="1106027"/>
                  </a:cubicBezTo>
                  <a:lnTo>
                    <a:pt x="694718" y="1102470"/>
                  </a:lnTo>
                  <a:lnTo>
                    <a:pt x="694815" y="1102049"/>
                  </a:lnTo>
                  <a:lnTo>
                    <a:pt x="694653" y="1101791"/>
                  </a:lnTo>
                  <a:lnTo>
                    <a:pt x="694459" y="1100885"/>
                  </a:lnTo>
                  <a:lnTo>
                    <a:pt x="678903" y="1099397"/>
                  </a:lnTo>
                  <a:lnTo>
                    <a:pt x="671465" y="1098653"/>
                  </a:lnTo>
                  <a:lnTo>
                    <a:pt x="669557" y="1098330"/>
                  </a:lnTo>
                  <a:cubicBezTo>
                    <a:pt x="670139" y="1097651"/>
                    <a:pt x="670301" y="1097166"/>
                    <a:pt x="667325" y="1097101"/>
                  </a:cubicBezTo>
                  <a:cubicBezTo>
                    <a:pt x="667907" y="1097489"/>
                    <a:pt x="668393" y="1097845"/>
                    <a:pt x="669557" y="1098330"/>
                  </a:cubicBezTo>
                  <a:cubicBezTo>
                    <a:pt x="669557" y="1098330"/>
                    <a:pt x="669557" y="1098395"/>
                    <a:pt x="669622" y="1098395"/>
                  </a:cubicBezTo>
                  <a:lnTo>
                    <a:pt x="663186" y="1097651"/>
                  </a:lnTo>
                  <a:lnTo>
                    <a:pt x="662862" y="1097489"/>
                  </a:lnTo>
                  <a:cubicBezTo>
                    <a:pt x="662765" y="1097489"/>
                    <a:pt x="662604" y="1097489"/>
                    <a:pt x="662442" y="1097586"/>
                  </a:cubicBezTo>
                  <a:lnTo>
                    <a:pt x="650993" y="1096163"/>
                  </a:lnTo>
                  <a:cubicBezTo>
                    <a:pt x="653483" y="1095775"/>
                    <a:pt x="656394" y="1095581"/>
                    <a:pt x="655230" y="1094093"/>
                  </a:cubicBezTo>
                  <a:cubicBezTo>
                    <a:pt x="652837" y="1094255"/>
                    <a:pt x="650993" y="1094449"/>
                    <a:pt x="649182" y="1094514"/>
                  </a:cubicBezTo>
                  <a:cubicBezTo>
                    <a:pt x="649861" y="1095096"/>
                    <a:pt x="650346" y="1095581"/>
                    <a:pt x="650928" y="1096163"/>
                  </a:cubicBezTo>
                  <a:cubicBezTo>
                    <a:pt x="602740" y="1089792"/>
                    <a:pt x="555393" y="1079863"/>
                    <a:pt x="508531" y="1068867"/>
                  </a:cubicBezTo>
                  <a:lnTo>
                    <a:pt x="508952" y="1068350"/>
                  </a:lnTo>
                  <a:cubicBezTo>
                    <a:pt x="506462" y="1067444"/>
                    <a:pt x="506106" y="1067444"/>
                    <a:pt x="505200" y="1068124"/>
                  </a:cubicBezTo>
                  <a:lnTo>
                    <a:pt x="497438" y="1066280"/>
                  </a:lnTo>
                  <a:cubicBezTo>
                    <a:pt x="495207" y="1065633"/>
                    <a:pt x="492781" y="1064469"/>
                    <a:pt x="491132" y="1064210"/>
                  </a:cubicBezTo>
                  <a:cubicBezTo>
                    <a:pt x="490647" y="1064146"/>
                    <a:pt x="490323" y="1064049"/>
                    <a:pt x="489903" y="1063984"/>
                  </a:cubicBezTo>
                  <a:cubicBezTo>
                    <a:pt x="477549" y="1058324"/>
                    <a:pt x="469852" y="1053117"/>
                    <a:pt x="479198" y="1051209"/>
                  </a:cubicBezTo>
                  <a:cubicBezTo>
                    <a:pt x="480556" y="1050983"/>
                    <a:pt x="482271" y="1050886"/>
                    <a:pt x="484437" y="1050886"/>
                  </a:cubicBezTo>
                  <a:cubicBezTo>
                    <a:pt x="484696" y="1051048"/>
                    <a:pt x="484923" y="1051209"/>
                    <a:pt x="485246" y="1051371"/>
                  </a:cubicBezTo>
                  <a:cubicBezTo>
                    <a:pt x="485602" y="1051209"/>
                    <a:pt x="485828" y="1051048"/>
                    <a:pt x="486087" y="1050983"/>
                  </a:cubicBezTo>
                  <a:cubicBezTo>
                    <a:pt x="487089" y="1051048"/>
                    <a:pt x="488060" y="1051145"/>
                    <a:pt x="489159" y="1051209"/>
                  </a:cubicBezTo>
                  <a:cubicBezTo>
                    <a:pt x="489644" y="1051371"/>
                    <a:pt x="490129" y="1051630"/>
                    <a:pt x="490550" y="1051791"/>
                  </a:cubicBezTo>
                  <a:cubicBezTo>
                    <a:pt x="491455" y="1052309"/>
                    <a:pt x="492038" y="1052697"/>
                    <a:pt x="493363" y="1052794"/>
                  </a:cubicBezTo>
                  <a:cubicBezTo>
                    <a:pt x="495433" y="1052956"/>
                    <a:pt x="497762" y="1053797"/>
                    <a:pt x="499411" y="1054443"/>
                  </a:cubicBezTo>
                  <a:cubicBezTo>
                    <a:pt x="503130" y="1055931"/>
                    <a:pt x="506882" y="1056837"/>
                    <a:pt x="510763" y="1057678"/>
                  </a:cubicBezTo>
                  <a:cubicBezTo>
                    <a:pt x="512897" y="1058098"/>
                    <a:pt x="521177" y="1061655"/>
                    <a:pt x="523505" y="1062884"/>
                  </a:cubicBezTo>
                  <a:cubicBezTo>
                    <a:pt x="523764" y="1062561"/>
                    <a:pt x="524023" y="1062302"/>
                    <a:pt x="524184" y="1062141"/>
                  </a:cubicBezTo>
                  <a:cubicBezTo>
                    <a:pt x="527386" y="1062302"/>
                    <a:pt x="531299" y="1063628"/>
                    <a:pt x="534113" y="1063564"/>
                  </a:cubicBezTo>
                  <a:cubicBezTo>
                    <a:pt x="534695" y="1063564"/>
                    <a:pt x="536345" y="1064049"/>
                    <a:pt x="537412" y="1064372"/>
                  </a:cubicBezTo>
                  <a:cubicBezTo>
                    <a:pt x="537929" y="1064534"/>
                    <a:pt x="538576" y="1065051"/>
                    <a:pt x="538673" y="1065051"/>
                  </a:cubicBezTo>
                  <a:cubicBezTo>
                    <a:pt x="540808" y="1065116"/>
                    <a:pt x="542457" y="1064954"/>
                    <a:pt x="545529" y="1066280"/>
                  </a:cubicBezTo>
                  <a:cubicBezTo>
                    <a:pt x="546855" y="1066862"/>
                    <a:pt x="549928" y="1067283"/>
                    <a:pt x="552224" y="1067542"/>
                  </a:cubicBezTo>
                  <a:cubicBezTo>
                    <a:pt x="553388" y="1067606"/>
                    <a:pt x="555393" y="1068512"/>
                    <a:pt x="557204" y="1069094"/>
                  </a:cubicBezTo>
                  <a:cubicBezTo>
                    <a:pt x="562767" y="1069353"/>
                    <a:pt x="562767" y="1069353"/>
                    <a:pt x="567554" y="1072166"/>
                  </a:cubicBezTo>
                  <a:cubicBezTo>
                    <a:pt x="568394" y="1072005"/>
                    <a:pt x="569041" y="1071746"/>
                    <a:pt x="570044" y="1071746"/>
                  </a:cubicBezTo>
                  <a:cubicBezTo>
                    <a:pt x="570949" y="1071746"/>
                    <a:pt x="572178" y="1071261"/>
                    <a:pt x="573698" y="1072328"/>
                  </a:cubicBezTo>
                  <a:cubicBezTo>
                    <a:pt x="573860" y="1072425"/>
                    <a:pt x="574766" y="1072651"/>
                    <a:pt x="574992" y="1072651"/>
                  </a:cubicBezTo>
                  <a:cubicBezTo>
                    <a:pt x="578549" y="1072425"/>
                    <a:pt x="583045" y="1073977"/>
                    <a:pt x="587023" y="1074333"/>
                  </a:cubicBezTo>
                  <a:cubicBezTo>
                    <a:pt x="588413" y="1074398"/>
                    <a:pt x="590322" y="1074883"/>
                    <a:pt x="591906" y="1075303"/>
                  </a:cubicBezTo>
                  <a:cubicBezTo>
                    <a:pt x="593879" y="1075821"/>
                    <a:pt x="595464" y="1076791"/>
                    <a:pt x="597857" y="1076565"/>
                  </a:cubicBezTo>
                  <a:cubicBezTo>
                    <a:pt x="599506" y="1077470"/>
                    <a:pt x="601997" y="1077308"/>
                    <a:pt x="603808" y="1077794"/>
                  </a:cubicBezTo>
                  <a:cubicBezTo>
                    <a:pt x="606233" y="1078473"/>
                    <a:pt x="608368" y="1078279"/>
                    <a:pt x="610696" y="1078796"/>
                  </a:cubicBezTo>
                  <a:cubicBezTo>
                    <a:pt x="611343" y="1078958"/>
                    <a:pt x="612507" y="1079023"/>
                    <a:pt x="612604" y="1079023"/>
                  </a:cubicBezTo>
                  <a:cubicBezTo>
                    <a:pt x="613995" y="1077955"/>
                    <a:pt x="617391" y="1078958"/>
                    <a:pt x="620302" y="1079540"/>
                  </a:cubicBezTo>
                  <a:cubicBezTo>
                    <a:pt x="626252" y="1080704"/>
                    <a:pt x="626673" y="1080769"/>
                    <a:pt x="630230" y="1080931"/>
                  </a:cubicBezTo>
                  <a:cubicBezTo>
                    <a:pt x="631977" y="1081028"/>
                    <a:pt x="633044" y="1080866"/>
                    <a:pt x="634370" y="1081610"/>
                  </a:cubicBezTo>
                  <a:cubicBezTo>
                    <a:pt x="634629" y="1081772"/>
                    <a:pt x="636278" y="1082030"/>
                    <a:pt x="636763" y="1081933"/>
                  </a:cubicBezTo>
                  <a:cubicBezTo>
                    <a:pt x="638574" y="1081674"/>
                    <a:pt x="640579" y="1081933"/>
                    <a:pt x="642811" y="1082354"/>
                  </a:cubicBezTo>
                  <a:cubicBezTo>
                    <a:pt x="644881" y="1082774"/>
                    <a:pt x="646854" y="1082839"/>
                    <a:pt x="648923" y="1083000"/>
                  </a:cubicBezTo>
                  <a:lnTo>
                    <a:pt x="654906" y="1083518"/>
                  </a:lnTo>
                  <a:cubicBezTo>
                    <a:pt x="662021" y="1084682"/>
                    <a:pt x="669298" y="1085652"/>
                    <a:pt x="676510" y="1086655"/>
                  </a:cubicBezTo>
                  <a:lnTo>
                    <a:pt x="687344" y="1087981"/>
                  </a:lnTo>
                  <a:cubicBezTo>
                    <a:pt x="693230" y="1088563"/>
                    <a:pt x="699116" y="1089145"/>
                    <a:pt x="704905" y="1089727"/>
                  </a:cubicBezTo>
                  <a:cubicBezTo>
                    <a:pt x="706652" y="1099818"/>
                    <a:pt x="708301" y="1109746"/>
                    <a:pt x="709886" y="1119449"/>
                  </a:cubicBezTo>
                  <a:cubicBezTo>
                    <a:pt x="711212" y="1126887"/>
                    <a:pt x="712700" y="1134164"/>
                    <a:pt x="714187" y="1141052"/>
                  </a:cubicBezTo>
                  <a:cubicBezTo>
                    <a:pt x="714187" y="1141635"/>
                    <a:pt x="714252" y="1142217"/>
                    <a:pt x="714349" y="1142864"/>
                  </a:cubicBezTo>
                  <a:cubicBezTo>
                    <a:pt x="714511" y="1144125"/>
                    <a:pt x="714672" y="1145354"/>
                    <a:pt x="714834" y="1146518"/>
                  </a:cubicBezTo>
                  <a:cubicBezTo>
                    <a:pt x="715093" y="1147585"/>
                    <a:pt x="715352" y="1148750"/>
                    <a:pt x="715675" y="1149655"/>
                  </a:cubicBezTo>
                  <a:cubicBezTo>
                    <a:pt x="716678" y="1152404"/>
                    <a:pt x="716904" y="1154215"/>
                    <a:pt x="716095" y="1155218"/>
                  </a:cubicBezTo>
                  <a:cubicBezTo>
                    <a:pt x="715934" y="1155379"/>
                    <a:pt x="716095" y="1157126"/>
                    <a:pt x="716095" y="1158517"/>
                  </a:cubicBezTo>
                  <a:cubicBezTo>
                    <a:pt x="716581" y="1158840"/>
                    <a:pt x="717066" y="1159196"/>
                    <a:pt x="717745" y="1159584"/>
                  </a:cubicBezTo>
                  <a:cubicBezTo>
                    <a:pt x="717907" y="1161265"/>
                    <a:pt x="718068" y="1162915"/>
                    <a:pt x="718230" y="1164985"/>
                  </a:cubicBezTo>
                  <a:cubicBezTo>
                    <a:pt x="718392" y="1165211"/>
                    <a:pt x="718489" y="1165567"/>
                    <a:pt x="718586" y="1165890"/>
                  </a:cubicBezTo>
                  <a:cubicBezTo>
                    <a:pt x="718909" y="1165146"/>
                    <a:pt x="719297" y="1164467"/>
                    <a:pt x="719718" y="1163723"/>
                  </a:cubicBezTo>
                  <a:cubicBezTo>
                    <a:pt x="720461" y="1160845"/>
                    <a:pt x="723793" y="1160489"/>
                    <a:pt x="726024" y="1159260"/>
                  </a:cubicBezTo>
                  <a:cubicBezTo>
                    <a:pt x="729323" y="1157870"/>
                    <a:pt x="730325" y="1158517"/>
                    <a:pt x="732298" y="1157191"/>
                  </a:cubicBezTo>
                  <a:cubicBezTo>
                    <a:pt x="734045" y="1156932"/>
                    <a:pt x="735791" y="1156770"/>
                    <a:pt x="738023" y="1156705"/>
                  </a:cubicBezTo>
                  <a:cubicBezTo>
                    <a:pt x="740254" y="1155962"/>
                    <a:pt x="742486" y="1154797"/>
                    <a:pt x="745073" y="1153892"/>
                  </a:cubicBezTo>
                  <a:cubicBezTo>
                    <a:pt x="755260" y="1152792"/>
                    <a:pt x="766515" y="1154280"/>
                    <a:pt x="776185" y="1159584"/>
                  </a:cubicBezTo>
                  <a:cubicBezTo>
                    <a:pt x="785887" y="1164823"/>
                    <a:pt x="793487" y="1173490"/>
                    <a:pt x="797724" y="1182869"/>
                  </a:cubicBezTo>
                  <a:cubicBezTo>
                    <a:pt x="802284" y="1192119"/>
                    <a:pt x="804160" y="1201886"/>
                    <a:pt x="804936" y="1211491"/>
                  </a:cubicBezTo>
                  <a:cubicBezTo>
                    <a:pt x="805518" y="1221193"/>
                    <a:pt x="805001" y="1230798"/>
                    <a:pt x="802349" y="1240565"/>
                  </a:cubicBezTo>
                  <a:cubicBezTo>
                    <a:pt x="798953" y="1253987"/>
                    <a:pt x="791514" y="1266147"/>
                    <a:pt x="782071" y="1275752"/>
                  </a:cubicBezTo>
                  <a:cubicBezTo>
                    <a:pt x="777349" y="1280539"/>
                    <a:pt x="772142" y="1284775"/>
                    <a:pt x="766580" y="1288430"/>
                  </a:cubicBezTo>
                  <a:cubicBezTo>
                    <a:pt x="763863" y="1290241"/>
                    <a:pt x="760952" y="1291987"/>
                    <a:pt x="758074" y="1293540"/>
                  </a:cubicBezTo>
                  <a:lnTo>
                    <a:pt x="754581" y="1295286"/>
                  </a:lnTo>
                  <a:lnTo>
                    <a:pt x="754096" y="1295545"/>
                  </a:lnTo>
                  <a:lnTo>
                    <a:pt x="751767" y="1312847"/>
                  </a:lnTo>
                  <a:cubicBezTo>
                    <a:pt x="750021" y="1320448"/>
                    <a:pt x="748533" y="1328242"/>
                    <a:pt x="746464" y="1335777"/>
                  </a:cubicBezTo>
                  <a:cubicBezTo>
                    <a:pt x="743973" y="1343216"/>
                    <a:pt x="741903" y="1350848"/>
                    <a:pt x="739025" y="1358060"/>
                  </a:cubicBezTo>
                  <a:cubicBezTo>
                    <a:pt x="735791" y="1365175"/>
                    <a:pt x="733236" y="1372613"/>
                    <a:pt x="729420" y="1379502"/>
                  </a:cubicBezTo>
                  <a:cubicBezTo>
                    <a:pt x="723210" y="1391759"/>
                    <a:pt x="715837" y="1403337"/>
                    <a:pt x="707816" y="1414333"/>
                  </a:cubicBezTo>
                  <a:cubicBezTo>
                    <a:pt x="707234" y="1414851"/>
                    <a:pt x="706717" y="1414754"/>
                    <a:pt x="706652" y="1414430"/>
                  </a:cubicBezTo>
                  <a:cubicBezTo>
                    <a:pt x="706328" y="1413266"/>
                    <a:pt x="705067" y="1413589"/>
                    <a:pt x="702739" y="1415271"/>
                  </a:cubicBezTo>
                  <a:cubicBezTo>
                    <a:pt x="702577" y="1416177"/>
                    <a:pt x="702512" y="1417082"/>
                    <a:pt x="702351" y="1418149"/>
                  </a:cubicBezTo>
                  <a:cubicBezTo>
                    <a:pt x="704097" y="1416597"/>
                    <a:pt x="705391" y="1416080"/>
                    <a:pt x="706231" y="1416241"/>
                  </a:cubicBezTo>
                  <a:lnTo>
                    <a:pt x="701510" y="1422289"/>
                  </a:lnTo>
                  <a:cubicBezTo>
                    <a:pt x="701607" y="1421966"/>
                    <a:pt x="701607" y="1421642"/>
                    <a:pt x="701510" y="1421545"/>
                  </a:cubicBezTo>
                  <a:cubicBezTo>
                    <a:pt x="701251" y="1421286"/>
                    <a:pt x="700184" y="1422289"/>
                    <a:pt x="699537" y="1422709"/>
                  </a:cubicBezTo>
                  <a:cubicBezTo>
                    <a:pt x="699537" y="1422709"/>
                    <a:pt x="699699" y="1422386"/>
                    <a:pt x="699763" y="1422127"/>
                  </a:cubicBezTo>
                  <a:cubicBezTo>
                    <a:pt x="699860" y="1421966"/>
                    <a:pt x="699957" y="1421707"/>
                    <a:pt x="700184" y="1421286"/>
                  </a:cubicBezTo>
                  <a:cubicBezTo>
                    <a:pt x="698437" y="1423130"/>
                    <a:pt x="696788" y="1424779"/>
                    <a:pt x="694880" y="1426752"/>
                  </a:cubicBezTo>
                  <a:cubicBezTo>
                    <a:pt x="694880" y="1428013"/>
                    <a:pt x="695624" y="1428499"/>
                    <a:pt x="695462" y="1429760"/>
                  </a:cubicBezTo>
                  <a:lnTo>
                    <a:pt x="682299" y="1444152"/>
                  </a:lnTo>
                  <a:lnTo>
                    <a:pt x="668231" y="1457573"/>
                  </a:lnTo>
                  <a:cubicBezTo>
                    <a:pt x="639577" y="1480244"/>
                    <a:pt x="603387" y="1498549"/>
                    <a:pt x="568297" y="1508154"/>
                  </a:cubicBezTo>
                  <a:cubicBezTo>
                    <a:pt x="567392" y="1508219"/>
                    <a:pt x="566551" y="1508219"/>
                    <a:pt x="565969" y="1508154"/>
                  </a:cubicBezTo>
                  <a:cubicBezTo>
                    <a:pt x="562573" y="1507993"/>
                    <a:pt x="560439" y="1508898"/>
                    <a:pt x="557851" y="1509965"/>
                  </a:cubicBezTo>
                  <a:cubicBezTo>
                    <a:pt x="556622" y="1510062"/>
                    <a:pt x="555393" y="1510224"/>
                    <a:pt x="554132" y="1510127"/>
                  </a:cubicBezTo>
                  <a:cubicBezTo>
                    <a:pt x="553000" y="1510062"/>
                    <a:pt x="549087" y="1510127"/>
                    <a:pt x="548020" y="1510289"/>
                  </a:cubicBezTo>
                  <a:cubicBezTo>
                    <a:pt x="546855" y="1510483"/>
                    <a:pt x="544786" y="1510968"/>
                    <a:pt x="544721" y="1510871"/>
                  </a:cubicBezTo>
                  <a:cubicBezTo>
                    <a:pt x="543557" y="1510483"/>
                    <a:pt x="541390" y="1510871"/>
                    <a:pt x="539740" y="1510871"/>
                  </a:cubicBezTo>
                  <a:cubicBezTo>
                    <a:pt x="538317" y="1510871"/>
                    <a:pt x="536991" y="1510806"/>
                    <a:pt x="535601" y="1510871"/>
                  </a:cubicBezTo>
                  <a:cubicBezTo>
                    <a:pt x="533693" y="1510968"/>
                    <a:pt x="533790" y="1511065"/>
                    <a:pt x="532043" y="1511970"/>
                  </a:cubicBezTo>
                  <a:cubicBezTo>
                    <a:pt x="531623" y="1512197"/>
                    <a:pt x="530879" y="1512359"/>
                    <a:pt x="530038" y="1512553"/>
                  </a:cubicBezTo>
                  <a:cubicBezTo>
                    <a:pt x="528712" y="1512714"/>
                    <a:pt x="527321" y="1512779"/>
                    <a:pt x="525898" y="1512941"/>
                  </a:cubicBezTo>
                  <a:cubicBezTo>
                    <a:pt x="524087" y="1512197"/>
                    <a:pt x="524023" y="1512132"/>
                    <a:pt x="524023" y="1510547"/>
                  </a:cubicBezTo>
                  <a:cubicBezTo>
                    <a:pt x="519301" y="1510644"/>
                    <a:pt x="519527" y="1511550"/>
                    <a:pt x="519107" y="1512294"/>
                  </a:cubicBezTo>
                  <a:cubicBezTo>
                    <a:pt x="517716" y="1512359"/>
                    <a:pt x="516293" y="1512714"/>
                    <a:pt x="514741" y="1512714"/>
                  </a:cubicBezTo>
                  <a:cubicBezTo>
                    <a:pt x="512154" y="1512197"/>
                    <a:pt x="511927" y="1510968"/>
                    <a:pt x="507044" y="1510968"/>
                  </a:cubicBezTo>
                  <a:cubicBezTo>
                    <a:pt x="504812" y="1511388"/>
                    <a:pt x="504553" y="1512359"/>
                    <a:pt x="499993" y="1512294"/>
                  </a:cubicBezTo>
                  <a:cubicBezTo>
                    <a:pt x="494689" y="1512197"/>
                    <a:pt x="492296" y="1511388"/>
                    <a:pt x="491391" y="1509965"/>
                  </a:cubicBezTo>
                  <a:cubicBezTo>
                    <a:pt x="491294" y="1509804"/>
                    <a:pt x="491455" y="1509642"/>
                    <a:pt x="491552" y="1509157"/>
                  </a:cubicBezTo>
                  <a:cubicBezTo>
                    <a:pt x="489321" y="1509545"/>
                    <a:pt x="489644" y="1510644"/>
                    <a:pt x="486248" y="1510062"/>
                  </a:cubicBezTo>
                  <a:cubicBezTo>
                    <a:pt x="483014" y="1509480"/>
                    <a:pt x="480201" y="1509480"/>
                    <a:pt x="477225" y="1508995"/>
                  </a:cubicBezTo>
                  <a:cubicBezTo>
                    <a:pt x="475641" y="1508801"/>
                    <a:pt x="474509" y="1507669"/>
                    <a:pt x="472277" y="1507734"/>
                  </a:cubicBezTo>
                  <a:cubicBezTo>
                    <a:pt x="471016" y="1507831"/>
                    <a:pt x="469205" y="1507572"/>
                    <a:pt x="467620" y="1507475"/>
                  </a:cubicBezTo>
                  <a:cubicBezTo>
                    <a:pt x="466715" y="1507410"/>
                    <a:pt x="465712" y="1507249"/>
                    <a:pt x="464483" y="1507087"/>
                  </a:cubicBezTo>
                  <a:cubicBezTo>
                    <a:pt x="463577" y="1506505"/>
                    <a:pt x="462478" y="1505923"/>
                    <a:pt x="461411" y="1505082"/>
                  </a:cubicBezTo>
                  <a:cubicBezTo>
                    <a:pt x="460764" y="1504920"/>
                    <a:pt x="460343" y="1504855"/>
                    <a:pt x="460020" y="1504758"/>
                  </a:cubicBezTo>
                  <a:cubicBezTo>
                    <a:pt x="458500" y="1504597"/>
                    <a:pt x="457271" y="1504500"/>
                    <a:pt x="455137" y="1503756"/>
                  </a:cubicBezTo>
                  <a:cubicBezTo>
                    <a:pt x="446857" y="1500942"/>
                    <a:pt x="446178" y="1501039"/>
                    <a:pt x="439710" y="1499390"/>
                  </a:cubicBezTo>
                  <a:cubicBezTo>
                    <a:pt x="438740" y="1498646"/>
                    <a:pt x="437737" y="1497870"/>
                    <a:pt x="436508" y="1496900"/>
                  </a:cubicBezTo>
                  <a:cubicBezTo>
                    <a:pt x="435182" y="1496641"/>
                    <a:pt x="433436" y="1496156"/>
                    <a:pt x="432951" y="1496220"/>
                  </a:cubicBezTo>
                  <a:cubicBezTo>
                    <a:pt x="432174" y="1496382"/>
                    <a:pt x="431689" y="1496317"/>
                    <a:pt x="430202" y="1495638"/>
                  </a:cubicBezTo>
                  <a:cubicBezTo>
                    <a:pt x="428811" y="1495056"/>
                    <a:pt x="427129" y="1494409"/>
                    <a:pt x="425965" y="1493989"/>
                  </a:cubicBezTo>
                  <a:cubicBezTo>
                    <a:pt x="422602" y="1492825"/>
                    <a:pt x="419367" y="1491111"/>
                    <a:pt x="416133" y="1489429"/>
                  </a:cubicBezTo>
                  <a:cubicBezTo>
                    <a:pt x="414484" y="1488523"/>
                    <a:pt x="412899" y="1487456"/>
                    <a:pt x="411412" y="1486777"/>
                  </a:cubicBezTo>
                  <a:cubicBezTo>
                    <a:pt x="409601" y="1485871"/>
                    <a:pt x="408275" y="1485127"/>
                    <a:pt x="407175" y="1484060"/>
                  </a:cubicBezTo>
                  <a:cubicBezTo>
                    <a:pt x="407013" y="1483899"/>
                    <a:pt x="406366" y="1483381"/>
                    <a:pt x="406366" y="1483381"/>
                  </a:cubicBezTo>
                  <a:cubicBezTo>
                    <a:pt x="403197" y="1482896"/>
                    <a:pt x="399316" y="1479662"/>
                    <a:pt x="395694" y="1477948"/>
                  </a:cubicBezTo>
                  <a:cubicBezTo>
                    <a:pt x="392524" y="1476104"/>
                    <a:pt x="388708" y="1472967"/>
                    <a:pt x="385151" y="1470315"/>
                  </a:cubicBezTo>
                  <a:cubicBezTo>
                    <a:pt x="385086" y="1469992"/>
                    <a:pt x="385086" y="1469669"/>
                    <a:pt x="385086" y="1469313"/>
                  </a:cubicBezTo>
                  <a:cubicBezTo>
                    <a:pt x="382337" y="1468084"/>
                    <a:pt x="380106" y="1465852"/>
                    <a:pt x="377777" y="1464009"/>
                  </a:cubicBezTo>
                  <a:cubicBezTo>
                    <a:pt x="377389" y="1463782"/>
                    <a:pt x="377066" y="1463621"/>
                    <a:pt x="376548" y="1463362"/>
                  </a:cubicBezTo>
                  <a:cubicBezTo>
                    <a:pt x="375966" y="1462521"/>
                    <a:pt x="375384" y="1461616"/>
                    <a:pt x="374640" y="1460548"/>
                  </a:cubicBezTo>
                  <a:cubicBezTo>
                    <a:pt x="373993" y="1460128"/>
                    <a:pt x="373152" y="1459643"/>
                    <a:pt x="372408" y="1459125"/>
                  </a:cubicBezTo>
                  <a:cubicBezTo>
                    <a:pt x="371762" y="1458640"/>
                    <a:pt x="371082" y="1457896"/>
                    <a:pt x="370339" y="1457314"/>
                  </a:cubicBezTo>
                  <a:cubicBezTo>
                    <a:pt x="370856" y="1457476"/>
                    <a:pt x="371244" y="1457476"/>
                    <a:pt x="371826" y="1457799"/>
                  </a:cubicBezTo>
                  <a:cubicBezTo>
                    <a:pt x="372505" y="1458155"/>
                    <a:pt x="373411" y="1458737"/>
                    <a:pt x="374317" y="1459319"/>
                  </a:cubicBezTo>
                  <a:cubicBezTo>
                    <a:pt x="372505" y="1457056"/>
                    <a:pt x="370759" y="1455924"/>
                    <a:pt x="369013" y="1455083"/>
                  </a:cubicBezTo>
                  <a:cubicBezTo>
                    <a:pt x="367525" y="1454404"/>
                    <a:pt x="366134" y="1453595"/>
                    <a:pt x="364970" y="1453175"/>
                  </a:cubicBezTo>
                  <a:cubicBezTo>
                    <a:pt x="363127" y="1452528"/>
                    <a:pt x="361639" y="1451364"/>
                    <a:pt x="359504" y="1448712"/>
                  </a:cubicBezTo>
                  <a:cubicBezTo>
                    <a:pt x="358761" y="1447806"/>
                    <a:pt x="356852" y="1446318"/>
                    <a:pt x="355526" y="1445316"/>
                  </a:cubicBezTo>
                  <a:cubicBezTo>
                    <a:pt x="351710" y="1442502"/>
                    <a:pt x="351872" y="1442405"/>
                    <a:pt x="349899" y="1438686"/>
                  </a:cubicBezTo>
                  <a:cubicBezTo>
                    <a:pt x="348573" y="1437845"/>
                    <a:pt x="347247" y="1437037"/>
                    <a:pt x="345921" y="1436293"/>
                  </a:cubicBezTo>
                  <a:cubicBezTo>
                    <a:pt x="345242" y="1434870"/>
                    <a:pt x="344919" y="1434126"/>
                    <a:pt x="344757" y="1433964"/>
                  </a:cubicBezTo>
                  <a:cubicBezTo>
                    <a:pt x="342202" y="1431733"/>
                    <a:pt x="340035" y="1428337"/>
                    <a:pt x="337965" y="1426364"/>
                  </a:cubicBezTo>
                  <a:cubicBezTo>
                    <a:pt x="335993" y="1424618"/>
                    <a:pt x="336736" y="1423712"/>
                    <a:pt x="335313" y="1422612"/>
                  </a:cubicBezTo>
                  <a:cubicBezTo>
                    <a:pt x="334246" y="1421707"/>
                    <a:pt x="333341" y="1420640"/>
                    <a:pt x="332338" y="1419314"/>
                  </a:cubicBezTo>
                  <a:cubicBezTo>
                    <a:pt x="329460" y="1415497"/>
                    <a:pt x="326969" y="1411617"/>
                    <a:pt x="323800" y="1408544"/>
                  </a:cubicBezTo>
                  <a:cubicBezTo>
                    <a:pt x="323574" y="1407056"/>
                    <a:pt x="323315" y="1405892"/>
                    <a:pt x="323056" y="1404566"/>
                  </a:cubicBezTo>
                  <a:cubicBezTo>
                    <a:pt x="322474" y="1403984"/>
                    <a:pt x="322086" y="1403499"/>
                    <a:pt x="321666" y="1403176"/>
                  </a:cubicBezTo>
                  <a:cubicBezTo>
                    <a:pt x="320016" y="1401688"/>
                    <a:pt x="319175" y="1400782"/>
                    <a:pt x="318011" y="1398033"/>
                  </a:cubicBezTo>
                  <a:cubicBezTo>
                    <a:pt x="315521" y="1392503"/>
                    <a:pt x="313871" y="1389689"/>
                    <a:pt x="309408" y="1383221"/>
                  </a:cubicBezTo>
                  <a:lnTo>
                    <a:pt x="308341" y="1380731"/>
                  </a:lnTo>
                  <a:cubicBezTo>
                    <a:pt x="308244" y="1380084"/>
                    <a:pt x="308179" y="1379405"/>
                    <a:pt x="307985" y="1378596"/>
                  </a:cubicBezTo>
                  <a:cubicBezTo>
                    <a:pt x="307759" y="1377497"/>
                    <a:pt x="307080" y="1376106"/>
                    <a:pt x="306433" y="1374198"/>
                  </a:cubicBezTo>
                  <a:cubicBezTo>
                    <a:pt x="306271" y="1374619"/>
                    <a:pt x="306110" y="1374845"/>
                    <a:pt x="306110" y="1375362"/>
                  </a:cubicBezTo>
                  <a:cubicBezTo>
                    <a:pt x="306110" y="1375427"/>
                    <a:pt x="306110" y="1375362"/>
                    <a:pt x="306110" y="1375427"/>
                  </a:cubicBezTo>
                  <a:lnTo>
                    <a:pt x="305172" y="1373357"/>
                  </a:lnTo>
                  <a:cubicBezTo>
                    <a:pt x="304784" y="1372549"/>
                    <a:pt x="305010" y="1372937"/>
                    <a:pt x="304945" y="1372613"/>
                  </a:cubicBezTo>
                  <a:lnTo>
                    <a:pt x="304687" y="1371805"/>
                  </a:lnTo>
                  <a:cubicBezTo>
                    <a:pt x="305010" y="1371546"/>
                    <a:pt x="305333" y="1371546"/>
                    <a:pt x="305754" y="1371708"/>
                  </a:cubicBezTo>
                  <a:cubicBezTo>
                    <a:pt x="305851" y="1371223"/>
                    <a:pt x="305754" y="1370705"/>
                    <a:pt x="305269" y="1370964"/>
                  </a:cubicBezTo>
                  <a:cubicBezTo>
                    <a:pt x="305010" y="1371126"/>
                    <a:pt x="304784" y="1371223"/>
                    <a:pt x="304525" y="1371384"/>
                  </a:cubicBezTo>
                  <a:lnTo>
                    <a:pt x="302617" y="1371449"/>
                  </a:lnTo>
                  <a:cubicBezTo>
                    <a:pt x="299803" y="1371611"/>
                    <a:pt x="297054" y="1371708"/>
                    <a:pt x="294273" y="1371708"/>
                  </a:cubicBezTo>
                  <a:cubicBezTo>
                    <a:pt x="288613" y="1371611"/>
                    <a:pt x="282986" y="1371126"/>
                    <a:pt x="277358" y="1370123"/>
                  </a:cubicBezTo>
                  <a:cubicBezTo>
                    <a:pt x="268335" y="1368635"/>
                    <a:pt x="259151" y="1365595"/>
                    <a:pt x="250807" y="1360615"/>
                  </a:cubicBezTo>
                  <a:cubicBezTo>
                    <a:pt x="248543" y="1359030"/>
                    <a:pt x="246311" y="1357316"/>
                    <a:pt x="244177" y="1355408"/>
                  </a:cubicBezTo>
                  <a:cubicBezTo>
                    <a:pt x="244015" y="1354988"/>
                    <a:pt x="243821" y="1354502"/>
                    <a:pt x="243595" y="1354082"/>
                  </a:cubicBezTo>
                  <a:cubicBezTo>
                    <a:pt x="241686" y="1352756"/>
                    <a:pt x="240102" y="1351333"/>
                    <a:pt x="238388" y="1350007"/>
                  </a:cubicBezTo>
                  <a:cubicBezTo>
                    <a:pt x="236544" y="1348099"/>
                    <a:pt x="234798" y="1346126"/>
                    <a:pt x="233148" y="1344056"/>
                  </a:cubicBezTo>
                  <a:lnTo>
                    <a:pt x="233989" y="1343410"/>
                  </a:lnTo>
                  <a:lnTo>
                    <a:pt x="233310" y="1342407"/>
                  </a:lnTo>
                  <a:cubicBezTo>
                    <a:pt x="232987" y="1342472"/>
                    <a:pt x="232663" y="1342633"/>
                    <a:pt x="232663" y="1343216"/>
                  </a:cubicBezTo>
                  <a:cubicBezTo>
                    <a:pt x="223899" y="1331734"/>
                    <a:pt x="218336" y="1317893"/>
                    <a:pt x="216849" y="1303307"/>
                  </a:cubicBezTo>
                  <a:cubicBezTo>
                    <a:pt x="216687" y="1302498"/>
                    <a:pt x="216752" y="1302175"/>
                    <a:pt x="216913" y="1301496"/>
                  </a:cubicBezTo>
                  <a:close/>
                  <a:moveTo>
                    <a:pt x="472180" y="1724062"/>
                  </a:moveTo>
                  <a:cubicBezTo>
                    <a:pt x="473247" y="1724418"/>
                    <a:pt x="473668" y="1724418"/>
                    <a:pt x="473409" y="1723577"/>
                  </a:cubicBezTo>
                  <a:cubicBezTo>
                    <a:pt x="473086" y="1723739"/>
                    <a:pt x="472762" y="1723836"/>
                    <a:pt x="472180" y="1724062"/>
                  </a:cubicBezTo>
                  <a:close/>
                  <a:moveTo>
                    <a:pt x="537153" y="1719923"/>
                  </a:moveTo>
                  <a:cubicBezTo>
                    <a:pt x="537088" y="1719437"/>
                    <a:pt x="537088" y="1718952"/>
                    <a:pt x="536991" y="1718208"/>
                  </a:cubicBezTo>
                  <a:cubicBezTo>
                    <a:pt x="535924" y="1719696"/>
                    <a:pt x="535924" y="1719923"/>
                    <a:pt x="537153" y="1719923"/>
                  </a:cubicBezTo>
                  <a:close/>
                  <a:moveTo>
                    <a:pt x="594461" y="1552041"/>
                  </a:moveTo>
                  <a:cubicBezTo>
                    <a:pt x="594041" y="1551782"/>
                    <a:pt x="593717" y="1551459"/>
                    <a:pt x="593297" y="1551362"/>
                  </a:cubicBezTo>
                  <a:cubicBezTo>
                    <a:pt x="592715" y="1551200"/>
                    <a:pt x="592715" y="1551685"/>
                    <a:pt x="592877" y="1552203"/>
                  </a:cubicBezTo>
                  <a:lnTo>
                    <a:pt x="594202" y="1552364"/>
                  </a:lnTo>
                  <a:close/>
                  <a:moveTo>
                    <a:pt x="381755" y="1665946"/>
                  </a:moveTo>
                  <a:cubicBezTo>
                    <a:pt x="383178" y="1664555"/>
                    <a:pt x="383081" y="1663391"/>
                    <a:pt x="383081" y="1662162"/>
                  </a:cubicBezTo>
                  <a:cubicBezTo>
                    <a:pt x="383081" y="1661903"/>
                    <a:pt x="383178" y="1661483"/>
                    <a:pt x="383275" y="1661483"/>
                  </a:cubicBezTo>
                  <a:cubicBezTo>
                    <a:pt x="384666" y="1660997"/>
                    <a:pt x="384181" y="1659510"/>
                    <a:pt x="384342" y="1658572"/>
                  </a:cubicBezTo>
                  <a:cubicBezTo>
                    <a:pt x="384504" y="1657763"/>
                    <a:pt x="384666" y="1656922"/>
                    <a:pt x="385086" y="1656340"/>
                  </a:cubicBezTo>
                  <a:cubicBezTo>
                    <a:pt x="385409" y="1655855"/>
                    <a:pt x="385668" y="1655596"/>
                    <a:pt x="385409" y="1655014"/>
                  </a:cubicBezTo>
                  <a:cubicBezTo>
                    <a:pt x="385345" y="1654691"/>
                    <a:pt x="385409" y="1654206"/>
                    <a:pt x="385571" y="1653882"/>
                  </a:cubicBezTo>
                  <a:cubicBezTo>
                    <a:pt x="386574" y="1651974"/>
                    <a:pt x="386250" y="1649743"/>
                    <a:pt x="387221" y="1647738"/>
                  </a:cubicBezTo>
                  <a:cubicBezTo>
                    <a:pt x="386638" y="1646088"/>
                    <a:pt x="387641" y="1644762"/>
                    <a:pt x="388126" y="1643275"/>
                  </a:cubicBezTo>
                  <a:cubicBezTo>
                    <a:pt x="388223" y="1643016"/>
                    <a:pt x="388223" y="1642757"/>
                    <a:pt x="388126" y="1642595"/>
                  </a:cubicBezTo>
                  <a:cubicBezTo>
                    <a:pt x="387964" y="1642207"/>
                    <a:pt x="387964" y="1641852"/>
                    <a:pt x="388061" y="1641463"/>
                  </a:cubicBezTo>
                  <a:lnTo>
                    <a:pt x="387318" y="1641205"/>
                  </a:lnTo>
                  <a:lnTo>
                    <a:pt x="387641" y="1640138"/>
                  </a:lnTo>
                  <a:cubicBezTo>
                    <a:pt x="387900" y="1639943"/>
                    <a:pt x="388223" y="1639879"/>
                    <a:pt x="388482" y="1639782"/>
                  </a:cubicBezTo>
                  <a:cubicBezTo>
                    <a:pt x="388482" y="1639458"/>
                    <a:pt x="388547" y="1639038"/>
                    <a:pt x="388644" y="1638617"/>
                  </a:cubicBezTo>
                  <a:cubicBezTo>
                    <a:pt x="389129" y="1638456"/>
                    <a:pt x="388708" y="1637712"/>
                    <a:pt x="389387" y="1637550"/>
                  </a:cubicBezTo>
                  <a:cubicBezTo>
                    <a:pt x="389064" y="1636806"/>
                    <a:pt x="388967" y="1636548"/>
                    <a:pt x="388902" y="1636224"/>
                  </a:cubicBezTo>
                  <a:lnTo>
                    <a:pt x="389484" y="1634154"/>
                  </a:lnTo>
                  <a:cubicBezTo>
                    <a:pt x="390034" y="1634316"/>
                    <a:pt x="390778" y="1634575"/>
                    <a:pt x="391716" y="1634834"/>
                  </a:cubicBezTo>
                  <a:lnTo>
                    <a:pt x="391781" y="1634737"/>
                  </a:lnTo>
                  <a:cubicBezTo>
                    <a:pt x="391457" y="1633928"/>
                    <a:pt x="391360" y="1632925"/>
                    <a:pt x="390713" y="1632246"/>
                  </a:cubicBezTo>
                  <a:cubicBezTo>
                    <a:pt x="390552" y="1632085"/>
                    <a:pt x="390616" y="1631664"/>
                    <a:pt x="390552" y="1631438"/>
                  </a:cubicBezTo>
                  <a:cubicBezTo>
                    <a:pt x="390390" y="1630759"/>
                    <a:pt x="391619" y="1630694"/>
                    <a:pt x="391199" y="1629788"/>
                  </a:cubicBezTo>
                  <a:cubicBezTo>
                    <a:pt x="391134" y="1629530"/>
                    <a:pt x="391037" y="1629206"/>
                    <a:pt x="391134" y="1628851"/>
                  </a:cubicBezTo>
                  <a:lnTo>
                    <a:pt x="391716" y="1626975"/>
                  </a:lnTo>
                  <a:cubicBezTo>
                    <a:pt x="391942" y="1626554"/>
                    <a:pt x="392363" y="1626037"/>
                    <a:pt x="392266" y="1625713"/>
                  </a:cubicBezTo>
                  <a:cubicBezTo>
                    <a:pt x="392201" y="1625390"/>
                    <a:pt x="392201" y="1625131"/>
                    <a:pt x="392266" y="1624905"/>
                  </a:cubicBezTo>
                  <a:lnTo>
                    <a:pt x="392266" y="1624808"/>
                  </a:lnTo>
                  <a:cubicBezTo>
                    <a:pt x="392524" y="1624129"/>
                    <a:pt x="393204" y="1623967"/>
                    <a:pt x="393527" y="1623385"/>
                  </a:cubicBezTo>
                  <a:cubicBezTo>
                    <a:pt x="393204" y="1621671"/>
                    <a:pt x="393689" y="1620086"/>
                    <a:pt x="394756" y="1618695"/>
                  </a:cubicBezTo>
                  <a:lnTo>
                    <a:pt x="394433" y="1617596"/>
                  </a:lnTo>
                  <a:cubicBezTo>
                    <a:pt x="395435" y="1617175"/>
                    <a:pt x="395112" y="1616270"/>
                    <a:pt x="395176" y="1615526"/>
                  </a:cubicBezTo>
                  <a:cubicBezTo>
                    <a:pt x="395273" y="1614782"/>
                    <a:pt x="396017" y="1613877"/>
                    <a:pt x="395856" y="1613295"/>
                  </a:cubicBezTo>
                  <a:cubicBezTo>
                    <a:pt x="395694" y="1612389"/>
                    <a:pt x="396826" y="1611969"/>
                    <a:pt x="396244" y="1611225"/>
                  </a:cubicBezTo>
                  <a:cubicBezTo>
                    <a:pt x="396761" y="1611063"/>
                    <a:pt x="397182" y="1610901"/>
                    <a:pt x="397764" y="1610740"/>
                  </a:cubicBezTo>
                  <a:cubicBezTo>
                    <a:pt x="397343" y="1610222"/>
                    <a:pt x="396923" y="1609834"/>
                    <a:pt x="396502" y="1609252"/>
                  </a:cubicBezTo>
                  <a:lnTo>
                    <a:pt x="396599" y="1608896"/>
                  </a:lnTo>
                  <a:cubicBezTo>
                    <a:pt x="396826" y="1608346"/>
                    <a:pt x="396826" y="1607506"/>
                    <a:pt x="397505" y="1607085"/>
                  </a:cubicBezTo>
                  <a:cubicBezTo>
                    <a:pt x="397667" y="1606923"/>
                    <a:pt x="397505" y="1606083"/>
                    <a:pt x="397667" y="1605694"/>
                  </a:cubicBezTo>
                  <a:cubicBezTo>
                    <a:pt x="397925" y="1605177"/>
                    <a:pt x="397764" y="1605015"/>
                    <a:pt x="397570" y="1604854"/>
                  </a:cubicBezTo>
                  <a:lnTo>
                    <a:pt x="397925" y="1603528"/>
                  </a:lnTo>
                  <a:lnTo>
                    <a:pt x="398669" y="1602622"/>
                  </a:lnTo>
                  <a:lnTo>
                    <a:pt x="398411" y="1601361"/>
                  </a:lnTo>
                  <a:lnTo>
                    <a:pt x="398831" y="1599647"/>
                  </a:lnTo>
                  <a:lnTo>
                    <a:pt x="399316" y="1599065"/>
                  </a:lnTo>
                  <a:cubicBezTo>
                    <a:pt x="399154" y="1598968"/>
                    <a:pt x="399154" y="1598741"/>
                    <a:pt x="399057" y="1598547"/>
                  </a:cubicBezTo>
                  <a:lnTo>
                    <a:pt x="401548" y="1587454"/>
                  </a:lnTo>
                  <a:cubicBezTo>
                    <a:pt x="401806" y="1587228"/>
                    <a:pt x="402065" y="1586969"/>
                    <a:pt x="402550" y="1586549"/>
                  </a:cubicBezTo>
                  <a:cubicBezTo>
                    <a:pt x="402453" y="1586128"/>
                    <a:pt x="402227" y="1585805"/>
                    <a:pt x="401968" y="1585384"/>
                  </a:cubicBezTo>
                  <a:lnTo>
                    <a:pt x="402874" y="1581018"/>
                  </a:lnTo>
                  <a:cubicBezTo>
                    <a:pt x="403294" y="1580760"/>
                    <a:pt x="403779" y="1580501"/>
                    <a:pt x="404200" y="1580339"/>
                  </a:cubicBezTo>
                  <a:cubicBezTo>
                    <a:pt x="403973" y="1579757"/>
                    <a:pt x="403456" y="1579919"/>
                    <a:pt x="403035" y="1580113"/>
                  </a:cubicBezTo>
                  <a:lnTo>
                    <a:pt x="403391" y="1578431"/>
                  </a:lnTo>
                  <a:lnTo>
                    <a:pt x="403553" y="1578269"/>
                  </a:lnTo>
                  <a:lnTo>
                    <a:pt x="403456" y="1578108"/>
                  </a:lnTo>
                  <a:lnTo>
                    <a:pt x="404620" y="1571898"/>
                  </a:lnTo>
                  <a:lnTo>
                    <a:pt x="405040" y="1569505"/>
                  </a:lnTo>
                  <a:lnTo>
                    <a:pt x="405202" y="1568923"/>
                  </a:lnTo>
                  <a:cubicBezTo>
                    <a:pt x="405946" y="1569182"/>
                    <a:pt x="406366" y="1569343"/>
                    <a:pt x="406269" y="1568341"/>
                  </a:cubicBezTo>
                  <a:cubicBezTo>
                    <a:pt x="405946" y="1568502"/>
                    <a:pt x="405623" y="1568599"/>
                    <a:pt x="405202" y="1568923"/>
                  </a:cubicBezTo>
                  <a:cubicBezTo>
                    <a:pt x="405202" y="1568923"/>
                    <a:pt x="405202" y="1568923"/>
                    <a:pt x="405105" y="1568923"/>
                  </a:cubicBezTo>
                  <a:lnTo>
                    <a:pt x="405461" y="1566853"/>
                  </a:lnTo>
                  <a:lnTo>
                    <a:pt x="405526" y="1566756"/>
                  </a:lnTo>
                  <a:cubicBezTo>
                    <a:pt x="405461" y="1566756"/>
                    <a:pt x="405526" y="1566691"/>
                    <a:pt x="405461" y="1566594"/>
                  </a:cubicBezTo>
                  <a:lnTo>
                    <a:pt x="406108" y="1562972"/>
                  </a:lnTo>
                  <a:cubicBezTo>
                    <a:pt x="406690" y="1563781"/>
                    <a:pt x="407110" y="1564880"/>
                    <a:pt x="408436" y="1564621"/>
                  </a:cubicBezTo>
                  <a:cubicBezTo>
                    <a:pt x="408113" y="1563781"/>
                    <a:pt x="407854" y="1563134"/>
                    <a:pt x="407595" y="1562552"/>
                  </a:cubicBezTo>
                  <a:cubicBezTo>
                    <a:pt x="407013" y="1562713"/>
                    <a:pt x="406593" y="1562810"/>
                    <a:pt x="406108" y="1562972"/>
                  </a:cubicBezTo>
                  <a:cubicBezTo>
                    <a:pt x="408824" y="1547545"/>
                    <a:pt x="411412" y="1531989"/>
                    <a:pt x="411315" y="1516433"/>
                  </a:cubicBezTo>
                  <a:lnTo>
                    <a:pt x="411832" y="1516595"/>
                  </a:lnTo>
                  <a:cubicBezTo>
                    <a:pt x="412155" y="1515754"/>
                    <a:pt x="412058" y="1515690"/>
                    <a:pt x="411250" y="1515366"/>
                  </a:cubicBezTo>
                  <a:lnTo>
                    <a:pt x="411153" y="1512779"/>
                  </a:lnTo>
                  <a:cubicBezTo>
                    <a:pt x="411315" y="1512035"/>
                    <a:pt x="411832" y="1511227"/>
                    <a:pt x="411670" y="1510709"/>
                  </a:cubicBezTo>
                  <a:cubicBezTo>
                    <a:pt x="411573" y="1510547"/>
                    <a:pt x="411670" y="1510483"/>
                    <a:pt x="411670" y="1510289"/>
                  </a:cubicBezTo>
                  <a:cubicBezTo>
                    <a:pt x="413902" y="1506149"/>
                    <a:pt x="416877" y="1503335"/>
                    <a:pt x="421179" y="1506408"/>
                  </a:cubicBezTo>
                  <a:cubicBezTo>
                    <a:pt x="421761" y="1506828"/>
                    <a:pt x="422343" y="1507410"/>
                    <a:pt x="422828" y="1508154"/>
                  </a:cubicBezTo>
                  <a:lnTo>
                    <a:pt x="422602" y="1508413"/>
                  </a:lnTo>
                  <a:cubicBezTo>
                    <a:pt x="422828" y="1508478"/>
                    <a:pt x="422990" y="1508575"/>
                    <a:pt x="423248" y="1508639"/>
                  </a:cubicBezTo>
                  <a:lnTo>
                    <a:pt x="423831" y="1509739"/>
                  </a:lnTo>
                  <a:cubicBezTo>
                    <a:pt x="423733" y="1509901"/>
                    <a:pt x="423733" y="1510062"/>
                    <a:pt x="423669" y="1510224"/>
                  </a:cubicBezTo>
                  <a:cubicBezTo>
                    <a:pt x="423410" y="1510547"/>
                    <a:pt x="423151" y="1510709"/>
                    <a:pt x="423410" y="1511227"/>
                  </a:cubicBezTo>
                  <a:cubicBezTo>
                    <a:pt x="423733" y="1511970"/>
                    <a:pt x="423507" y="1512714"/>
                    <a:pt x="423248" y="1513296"/>
                  </a:cubicBezTo>
                  <a:cubicBezTo>
                    <a:pt x="422666" y="1514622"/>
                    <a:pt x="422763" y="1515851"/>
                    <a:pt x="422828" y="1517177"/>
                  </a:cubicBezTo>
                  <a:cubicBezTo>
                    <a:pt x="422828" y="1517921"/>
                    <a:pt x="421340" y="1520735"/>
                    <a:pt x="420596" y="1521576"/>
                  </a:cubicBezTo>
                  <a:cubicBezTo>
                    <a:pt x="420920" y="1521640"/>
                    <a:pt x="421243" y="1521737"/>
                    <a:pt x="421502" y="1521802"/>
                  </a:cubicBezTo>
                  <a:cubicBezTo>
                    <a:pt x="422019" y="1522902"/>
                    <a:pt x="421502" y="1524228"/>
                    <a:pt x="422181" y="1525198"/>
                  </a:cubicBezTo>
                  <a:cubicBezTo>
                    <a:pt x="422343" y="1525360"/>
                    <a:pt x="422181" y="1525942"/>
                    <a:pt x="422084" y="1526362"/>
                  </a:cubicBezTo>
                  <a:cubicBezTo>
                    <a:pt x="422019" y="1526524"/>
                    <a:pt x="421664" y="1526783"/>
                    <a:pt x="421664" y="1526783"/>
                  </a:cubicBezTo>
                  <a:cubicBezTo>
                    <a:pt x="422019" y="1527526"/>
                    <a:pt x="422505" y="1528109"/>
                    <a:pt x="421761" y="1529111"/>
                  </a:cubicBezTo>
                  <a:cubicBezTo>
                    <a:pt x="421437" y="1529499"/>
                    <a:pt x="421599" y="1530599"/>
                    <a:pt x="421825" y="1531407"/>
                  </a:cubicBezTo>
                  <a:cubicBezTo>
                    <a:pt x="421922" y="1531828"/>
                    <a:pt x="421437" y="1532507"/>
                    <a:pt x="421179" y="1533057"/>
                  </a:cubicBezTo>
                  <a:cubicBezTo>
                    <a:pt x="421825" y="1534965"/>
                    <a:pt x="421922" y="1534965"/>
                    <a:pt x="419950" y="1536550"/>
                  </a:cubicBezTo>
                  <a:cubicBezTo>
                    <a:pt x="420273" y="1536873"/>
                    <a:pt x="420596" y="1537035"/>
                    <a:pt x="420758" y="1537455"/>
                  </a:cubicBezTo>
                  <a:cubicBezTo>
                    <a:pt x="420920" y="1537778"/>
                    <a:pt x="421599" y="1538199"/>
                    <a:pt x="420758" y="1538716"/>
                  </a:cubicBezTo>
                  <a:cubicBezTo>
                    <a:pt x="420693" y="1538781"/>
                    <a:pt x="420596" y="1539040"/>
                    <a:pt x="420693" y="1539104"/>
                  </a:cubicBezTo>
                  <a:cubicBezTo>
                    <a:pt x="421502" y="1540366"/>
                    <a:pt x="420596" y="1541853"/>
                    <a:pt x="420855" y="1543179"/>
                  </a:cubicBezTo>
                  <a:cubicBezTo>
                    <a:pt x="420920" y="1543665"/>
                    <a:pt x="420758" y="1544247"/>
                    <a:pt x="420596" y="1544829"/>
                  </a:cubicBezTo>
                  <a:cubicBezTo>
                    <a:pt x="420435" y="1545476"/>
                    <a:pt x="419594" y="1545993"/>
                    <a:pt x="420176" y="1546802"/>
                  </a:cubicBezTo>
                  <a:cubicBezTo>
                    <a:pt x="419529" y="1547319"/>
                    <a:pt x="420014" y="1548225"/>
                    <a:pt x="419691" y="1548807"/>
                  </a:cubicBezTo>
                  <a:cubicBezTo>
                    <a:pt x="419367" y="1549551"/>
                    <a:pt x="419756" y="1550391"/>
                    <a:pt x="419594" y="1551135"/>
                  </a:cubicBezTo>
                  <a:cubicBezTo>
                    <a:pt x="419529" y="1551362"/>
                    <a:pt x="419529" y="1551685"/>
                    <a:pt x="419594" y="1551782"/>
                  </a:cubicBezTo>
                  <a:cubicBezTo>
                    <a:pt x="420855" y="1552364"/>
                    <a:pt x="420273" y="1553431"/>
                    <a:pt x="420014" y="1554434"/>
                  </a:cubicBezTo>
                  <a:cubicBezTo>
                    <a:pt x="419529" y="1556407"/>
                    <a:pt x="419432" y="1556504"/>
                    <a:pt x="419691" y="1557733"/>
                  </a:cubicBezTo>
                  <a:cubicBezTo>
                    <a:pt x="419756" y="1558315"/>
                    <a:pt x="420014" y="1558735"/>
                    <a:pt x="419432" y="1559156"/>
                  </a:cubicBezTo>
                  <a:cubicBezTo>
                    <a:pt x="419367" y="1559221"/>
                    <a:pt x="419270" y="1559803"/>
                    <a:pt x="419367" y="1559964"/>
                  </a:cubicBezTo>
                  <a:cubicBezTo>
                    <a:pt x="419756" y="1560644"/>
                    <a:pt x="419691" y="1561290"/>
                    <a:pt x="419432" y="1562034"/>
                  </a:cubicBezTo>
                  <a:cubicBezTo>
                    <a:pt x="419173" y="1562713"/>
                    <a:pt x="419270" y="1563360"/>
                    <a:pt x="419270" y="1564104"/>
                  </a:cubicBezTo>
                  <a:lnTo>
                    <a:pt x="419173" y="1566109"/>
                  </a:lnTo>
                  <a:cubicBezTo>
                    <a:pt x="416554" y="1575973"/>
                    <a:pt x="414064" y="1586128"/>
                    <a:pt x="413546" y="1595087"/>
                  </a:cubicBezTo>
                  <a:cubicBezTo>
                    <a:pt x="413481" y="1595248"/>
                    <a:pt x="413384" y="1595410"/>
                    <a:pt x="413320" y="1595669"/>
                  </a:cubicBezTo>
                  <a:cubicBezTo>
                    <a:pt x="413223" y="1596089"/>
                    <a:pt x="413061" y="1596413"/>
                    <a:pt x="412964" y="1596833"/>
                  </a:cubicBezTo>
                  <a:cubicBezTo>
                    <a:pt x="412899" y="1597156"/>
                    <a:pt x="412964" y="1597577"/>
                    <a:pt x="413061" y="1597900"/>
                  </a:cubicBezTo>
                  <a:cubicBezTo>
                    <a:pt x="413384" y="1598903"/>
                    <a:pt x="413223" y="1599485"/>
                    <a:pt x="412155" y="1599550"/>
                  </a:cubicBezTo>
                  <a:cubicBezTo>
                    <a:pt x="411897" y="1599550"/>
                    <a:pt x="411735" y="1600132"/>
                    <a:pt x="411412" y="1600455"/>
                  </a:cubicBezTo>
                  <a:cubicBezTo>
                    <a:pt x="411832" y="1600617"/>
                    <a:pt x="412252" y="1600876"/>
                    <a:pt x="412738" y="1601199"/>
                  </a:cubicBezTo>
                  <a:cubicBezTo>
                    <a:pt x="412479" y="1601716"/>
                    <a:pt x="412252" y="1602202"/>
                    <a:pt x="411994" y="1602881"/>
                  </a:cubicBezTo>
                  <a:cubicBezTo>
                    <a:pt x="412252" y="1603269"/>
                    <a:pt x="412058" y="1604110"/>
                    <a:pt x="412155" y="1604854"/>
                  </a:cubicBezTo>
                  <a:cubicBezTo>
                    <a:pt x="412155" y="1605759"/>
                    <a:pt x="412058" y="1606341"/>
                    <a:pt x="411573" y="1607020"/>
                  </a:cubicBezTo>
                  <a:cubicBezTo>
                    <a:pt x="411476" y="1607085"/>
                    <a:pt x="411412" y="1607344"/>
                    <a:pt x="411476" y="1607506"/>
                  </a:cubicBezTo>
                  <a:cubicBezTo>
                    <a:pt x="411735" y="1608734"/>
                    <a:pt x="411315" y="1609834"/>
                    <a:pt x="410894" y="1610901"/>
                  </a:cubicBezTo>
                  <a:cubicBezTo>
                    <a:pt x="410732" y="1611483"/>
                    <a:pt x="410506" y="1612130"/>
                    <a:pt x="410409" y="1612712"/>
                  </a:cubicBezTo>
                  <a:cubicBezTo>
                    <a:pt x="410344" y="1615364"/>
                    <a:pt x="410344" y="1615364"/>
                    <a:pt x="408760" y="1617531"/>
                  </a:cubicBezTo>
                  <a:cubicBezTo>
                    <a:pt x="408598" y="1617693"/>
                    <a:pt x="408436" y="1618275"/>
                    <a:pt x="408501" y="1618275"/>
                  </a:cubicBezTo>
                  <a:cubicBezTo>
                    <a:pt x="409342" y="1618857"/>
                    <a:pt x="408921" y="1619827"/>
                    <a:pt x="408921" y="1620668"/>
                  </a:cubicBezTo>
                  <a:cubicBezTo>
                    <a:pt x="409018" y="1621574"/>
                    <a:pt x="408760" y="1622479"/>
                    <a:pt x="408663" y="1623385"/>
                  </a:cubicBezTo>
                  <a:cubicBezTo>
                    <a:pt x="408598" y="1623967"/>
                    <a:pt x="407692" y="1624064"/>
                    <a:pt x="408178" y="1624905"/>
                  </a:cubicBezTo>
                  <a:cubicBezTo>
                    <a:pt x="407757" y="1625293"/>
                    <a:pt x="407337" y="1625713"/>
                    <a:pt x="406852" y="1626199"/>
                  </a:cubicBezTo>
                  <a:cubicBezTo>
                    <a:pt x="406949" y="1626878"/>
                    <a:pt x="407434" y="1627783"/>
                    <a:pt x="407854" y="1628624"/>
                  </a:cubicBezTo>
                  <a:cubicBezTo>
                    <a:pt x="404297" y="1639555"/>
                    <a:pt x="400804" y="1650293"/>
                    <a:pt x="397246" y="1661224"/>
                  </a:cubicBezTo>
                  <a:lnTo>
                    <a:pt x="394756" y="1669341"/>
                  </a:lnTo>
                  <a:cubicBezTo>
                    <a:pt x="394756" y="1669600"/>
                    <a:pt x="395112" y="1669762"/>
                    <a:pt x="395273" y="1669923"/>
                  </a:cubicBezTo>
                  <a:lnTo>
                    <a:pt x="399251" y="1673740"/>
                  </a:lnTo>
                  <a:cubicBezTo>
                    <a:pt x="405267" y="1679367"/>
                    <a:pt x="411735" y="1684671"/>
                    <a:pt x="418462" y="1689554"/>
                  </a:cubicBezTo>
                  <a:cubicBezTo>
                    <a:pt x="421664" y="1692045"/>
                    <a:pt x="425059" y="1694276"/>
                    <a:pt x="428455" y="1696508"/>
                  </a:cubicBezTo>
                  <a:cubicBezTo>
                    <a:pt x="428552" y="1696766"/>
                    <a:pt x="428455" y="1697155"/>
                    <a:pt x="428229" y="1697349"/>
                  </a:cubicBezTo>
                  <a:cubicBezTo>
                    <a:pt x="427550" y="1698092"/>
                    <a:pt x="427388" y="1698901"/>
                    <a:pt x="427711" y="1699968"/>
                  </a:cubicBezTo>
                  <a:cubicBezTo>
                    <a:pt x="428132" y="1699742"/>
                    <a:pt x="428552" y="1699483"/>
                    <a:pt x="429134" y="1699063"/>
                  </a:cubicBezTo>
                  <a:cubicBezTo>
                    <a:pt x="428714" y="1698319"/>
                    <a:pt x="428811" y="1697575"/>
                    <a:pt x="429037" y="1696831"/>
                  </a:cubicBezTo>
                  <a:lnTo>
                    <a:pt x="431043" y="1697995"/>
                  </a:lnTo>
                  <a:cubicBezTo>
                    <a:pt x="430881" y="1698092"/>
                    <a:pt x="430687" y="1698157"/>
                    <a:pt x="430622" y="1698319"/>
                  </a:cubicBezTo>
                  <a:cubicBezTo>
                    <a:pt x="430460" y="1698578"/>
                    <a:pt x="430687" y="1699063"/>
                    <a:pt x="430687" y="1699418"/>
                  </a:cubicBezTo>
                  <a:cubicBezTo>
                    <a:pt x="430687" y="1699418"/>
                    <a:pt x="430525" y="1699418"/>
                    <a:pt x="430460" y="1699418"/>
                  </a:cubicBezTo>
                  <a:cubicBezTo>
                    <a:pt x="430363" y="1699418"/>
                    <a:pt x="430299" y="1699418"/>
                    <a:pt x="430105" y="1699418"/>
                  </a:cubicBezTo>
                  <a:cubicBezTo>
                    <a:pt x="430622" y="1699968"/>
                    <a:pt x="431204" y="1700550"/>
                    <a:pt x="431786" y="1701230"/>
                  </a:cubicBezTo>
                  <a:cubicBezTo>
                    <a:pt x="432433" y="1700647"/>
                    <a:pt x="432757" y="1699807"/>
                    <a:pt x="433436" y="1699321"/>
                  </a:cubicBezTo>
                  <a:cubicBezTo>
                    <a:pt x="436832" y="1701230"/>
                    <a:pt x="440389" y="1702620"/>
                    <a:pt x="444011" y="1703881"/>
                  </a:cubicBezTo>
                  <a:cubicBezTo>
                    <a:pt x="453390" y="1709185"/>
                    <a:pt x="464968" y="1713487"/>
                    <a:pt x="475899" y="1712743"/>
                  </a:cubicBezTo>
                  <a:cubicBezTo>
                    <a:pt x="476158" y="1712905"/>
                    <a:pt x="476320" y="1713131"/>
                    <a:pt x="476482" y="1713325"/>
                  </a:cubicBezTo>
                  <a:cubicBezTo>
                    <a:pt x="477322" y="1714295"/>
                    <a:pt x="478066" y="1714069"/>
                    <a:pt x="478875" y="1713648"/>
                  </a:cubicBezTo>
                  <a:cubicBezTo>
                    <a:pt x="479198" y="1713907"/>
                    <a:pt x="479554" y="1714069"/>
                    <a:pt x="479877" y="1714295"/>
                  </a:cubicBezTo>
                  <a:cubicBezTo>
                    <a:pt x="480201" y="1714554"/>
                    <a:pt x="481268" y="1715039"/>
                    <a:pt x="481624" y="1714974"/>
                  </a:cubicBezTo>
                  <a:cubicBezTo>
                    <a:pt x="481947" y="1714974"/>
                    <a:pt x="482626" y="1714813"/>
                    <a:pt x="482626" y="1714813"/>
                  </a:cubicBezTo>
                  <a:cubicBezTo>
                    <a:pt x="482853" y="1715395"/>
                    <a:pt x="483532" y="1715298"/>
                    <a:pt x="484017" y="1715460"/>
                  </a:cubicBezTo>
                  <a:cubicBezTo>
                    <a:pt x="484437" y="1715621"/>
                    <a:pt x="484761" y="1715880"/>
                    <a:pt x="485181" y="1716042"/>
                  </a:cubicBezTo>
                  <a:cubicBezTo>
                    <a:pt x="485763" y="1716203"/>
                    <a:pt x="485763" y="1716139"/>
                    <a:pt x="486346" y="1715395"/>
                  </a:cubicBezTo>
                  <a:cubicBezTo>
                    <a:pt x="486507" y="1715201"/>
                    <a:pt x="486766" y="1715039"/>
                    <a:pt x="486992" y="1714974"/>
                  </a:cubicBezTo>
                  <a:cubicBezTo>
                    <a:pt x="487413" y="1714877"/>
                    <a:pt x="487833" y="1714813"/>
                    <a:pt x="488254" y="1714813"/>
                  </a:cubicBezTo>
                  <a:cubicBezTo>
                    <a:pt x="488739" y="1715621"/>
                    <a:pt x="488739" y="1715718"/>
                    <a:pt x="488642" y="1717271"/>
                  </a:cubicBezTo>
                  <a:cubicBezTo>
                    <a:pt x="490065" y="1717465"/>
                    <a:pt x="490065" y="1716527"/>
                    <a:pt x="490226" y="1715783"/>
                  </a:cubicBezTo>
                  <a:cubicBezTo>
                    <a:pt x="490647" y="1715718"/>
                    <a:pt x="491067" y="1715621"/>
                    <a:pt x="491552" y="1715460"/>
                  </a:cubicBezTo>
                  <a:cubicBezTo>
                    <a:pt x="492296" y="1715783"/>
                    <a:pt x="492393" y="1717044"/>
                    <a:pt x="493784" y="1716785"/>
                  </a:cubicBezTo>
                  <a:cubicBezTo>
                    <a:pt x="494463" y="1716300"/>
                    <a:pt x="494528" y="1715298"/>
                    <a:pt x="495854" y="1715039"/>
                  </a:cubicBezTo>
                  <a:cubicBezTo>
                    <a:pt x="497438" y="1714813"/>
                    <a:pt x="498085" y="1715039"/>
                    <a:pt x="498409" y="1716300"/>
                  </a:cubicBezTo>
                  <a:cubicBezTo>
                    <a:pt x="498506" y="1716462"/>
                    <a:pt x="498409" y="1716624"/>
                    <a:pt x="498409" y="1717206"/>
                  </a:cubicBezTo>
                  <a:cubicBezTo>
                    <a:pt x="499088" y="1716527"/>
                    <a:pt x="498926" y="1715460"/>
                    <a:pt x="499896" y="1715557"/>
                  </a:cubicBezTo>
                  <a:cubicBezTo>
                    <a:pt x="500899" y="1715621"/>
                    <a:pt x="501740" y="1715460"/>
                    <a:pt x="502548" y="1715201"/>
                  </a:cubicBezTo>
                  <a:cubicBezTo>
                    <a:pt x="503066" y="1715039"/>
                    <a:pt x="503486" y="1715977"/>
                    <a:pt x="504036" y="1715298"/>
                  </a:cubicBezTo>
                  <a:cubicBezTo>
                    <a:pt x="504392" y="1714974"/>
                    <a:pt x="504877" y="1714716"/>
                    <a:pt x="505394" y="1714457"/>
                  </a:cubicBezTo>
                  <a:cubicBezTo>
                    <a:pt x="505621" y="1714295"/>
                    <a:pt x="505944" y="1714295"/>
                    <a:pt x="506300" y="1714134"/>
                  </a:cubicBezTo>
                  <a:cubicBezTo>
                    <a:pt x="506623" y="1714457"/>
                    <a:pt x="507044" y="1714877"/>
                    <a:pt x="507367" y="1715298"/>
                  </a:cubicBezTo>
                  <a:cubicBezTo>
                    <a:pt x="507529" y="1715201"/>
                    <a:pt x="507691" y="1715201"/>
                    <a:pt x="507788" y="1715136"/>
                  </a:cubicBezTo>
                  <a:cubicBezTo>
                    <a:pt x="508176" y="1714877"/>
                    <a:pt x="508531" y="1714554"/>
                    <a:pt x="509178" y="1714554"/>
                  </a:cubicBezTo>
                  <a:cubicBezTo>
                    <a:pt x="511765" y="1714554"/>
                    <a:pt x="511927" y="1714457"/>
                    <a:pt x="513738" y="1713487"/>
                  </a:cubicBezTo>
                  <a:cubicBezTo>
                    <a:pt x="514159" y="1713810"/>
                    <a:pt x="514482" y="1714069"/>
                    <a:pt x="514967" y="1714457"/>
                  </a:cubicBezTo>
                  <a:cubicBezTo>
                    <a:pt x="515323" y="1714231"/>
                    <a:pt x="515808" y="1713907"/>
                    <a:pt x="515905" y="1713648"/>
                  </a:cubicBezTo>
                  <a:cubicBezTo>
                    <a:pt x="516067" y="1713228"/>
                    <a:pt x="516131" y="1713066"/>
                    <a:pt x="516649" y="1713066"/>
                  </a:cubicBezTo>
                  <a:cubicBezTo>
                    <a:pt x="517037" y="1713066"/>
                    <a:pt x="517619" y="1712969"/>
                    <a:pt x="517975" y="1712743"/>
                  </a:cubicBezTo>
                  <a:cubicBezTo>
                    <a:pt x="518945" y="1712064"/>
                    <a:pt x="519948" y="1712064"/>
                    <a:pt x="521015" y="1712064"/>
                  </a:cubicBezTo>
                  <a:cubicBezTo>
                    <a:pt x="521597" y="1712064"/>
                    <a:pt x="522179" y="1712322"/>
                    <a:pt x="522600" y="1712161"/>
                  </a:cubicBezTo>
                  <a:cubicBezTo>
                    <a:pt x="523182" y="1711999"/>
                    <a:pt x="523602" y="1711837"/>
                    <a:pt x="524087" y="1712161"/>
                  </a:cubicBezTo>
                  <a:cubicBezTo>
                    <a:pt x="524184" y="1712225"/>
                    <a:pt x="524411" y="1712225"/>
                    <a:pt x="524411" y="1712225"/>
                  </a:cubicBezTo>
                  <a:cubicBezTo>
                    <a:pt x="525090" y="1710996"/>
                    <a:pt x="526642" y="1711579"/>
                    <a:pt x="527742" y="1710899"/>
                  </a:cubicBezTo>
                  <a:cubicBezTo>
                    <a:pt x="528712" y="1710317"/>
                    <a:pt x="530232" y="1710511"/>
                    <a:pt x="531461" y="1710317"/>
                  </a:cubicBezTo>
                  <a:lnTo>
                    <a:pt x="531785" y="1710996"/>
                  </a:lnTo>
                  <a:cubicBezTo>
                    <a:pt x="532528" y="1710317"/>
                    <a:pt x="533531" y="1710576"/>
                    <a:pt x="534372" y="1710253"/>
                  </a:cubicBezTo>
                  <a:cubicBezTo>
                    <a:pt x="534533" y="1710156"/>
                    <a:pt x="534598" y="1709994"/>
                    <a:pt x="534695" y="1709929"/>
                  </a:cubicBezTo>
                  <a:cubicBezTo>
                    <a:pt x="535019" y="1710156"/>
                    <a:pt x="535439" y="1710317"/>
                    <a:pt x="535859" y="1710576"/>
                  </a:cubicBezTo>
                  <a:cubicBezTo>
                    <a:pt x="536086" y="1710414"/>
                    <a:pt x="536248" y="1710253"/>
                    <a:pt x="536506" y="1710156"/>
                  </a:cubicBezTo>
                  <a:cubicBezTo>
                    <a:pt x="536765" y="1710091"/>
                    <a:pt x="536991" y="1710091"/>
                    <a:pt x="537347" y="1710091"/>
                  </a:cubicBezTo>
                  <a:cubicBezTo>
                    <a:pt x="537250" y="1710317"/>
                    <a:pt x="537250" y="1710576"/>
                    <a:pt x="537088" y="1710738"/>
                  </a:cubicBezTo>
                  <a:cubicBezTo>
                    <a:pt x="536927" y="1710996"/>
                    <a:pt x="536668" y="1711158"/>
                    <a:pt x="536345" y="1711417"/>
                  </a:cubicBezTo>
                  <a:cubicBezTo>
                    <a:pt x="537347" y="1711837"/>
                    <a:pt x="537929" y="1711417"/>
                    <a:pt x="538253" y="1710738"/>
                  </a:cubicBezTo>
                  <a:cubicBezTo>
                    <a:pt x="538576" y="1710253"/>
                    <a:pt x="538900" y="1709670"/>
                    <a:pt x="539061" y="1709088"/>
                  </a:cubicBezTo>
                  <a:cubicBezTo>
                    <a:pt x="539320" y="1708183"/>
                    <a:pt x="539805" y="1707859"/>
                    <a:pt x="540905" y="1708021"/>
                  </a:cubicBezTo>
                  <a:cubicBezTo>
                    <a:pt x="541293" y="1708086"/>
                    <a:pt x="541875" y="1707601"/>
                    <a:pt x="542231" y="1707277"/>
                  </a:cubicBezTo>
                  <a:cubicBezTo>
                    <a:pt x="543363" y="1706372"/>
                    <a:pt x="543298" y="1706275"/>
                    <a:pt x="544883" y="1706922"/>
                  </a:cubicBezTo>
                  <a:lnTo>
                    <a:pt x="545691" y="1705272"/>
                  </a:lnTo>
                  <a:cubicBezTo>
                    <a:pt x="546273" y="1705531"/>
                    <a:pt x="546532" y="1705693"/>
                    <a:pt x="546597" y="1705628"/>
                  </a:cubicBezTo>
                  <a:cubicBezTo>
                    <a:pt x="547438" y="1704949"/>
                    <a:pt x="548763" y="1705110"/>
                    <a:pt x="549346" y="1704302"/>
                  </a:cubicBezTo>
                  <a:cubicBezTo>
                    <a:pt x="549831" y="1703558"/>
                    <a:pt x="550348" y="1704528"/>
                    <a:pt x="550672" y="1704043"/>
                  </a:cubicBezTo>
                  <a:cubicBezTo>
                    <a:pt x="550930" y="1703623"/>
                    <a:pt x="551318" y="1703364"/>
                    <a:pt x="551739" y="1703299"/>
                  </a:cubicBezTo>
                  <a:cubicBezTo>
                    <a:pt x="553162" y="1702976"/>
                    <a:pt x="554391" y="1702458"/>
                    <a:pt x="555232" y="1701230"/>
                  </a:cubicBezTo>
                  <a:cubicBezTo>
                    <a:pt x="555878" y="1701650"/>
                    <a:pt x="556299" y="1701876"/>
                    <a:pt x="556881" y="1702232"/>
                  </a:cubicBezTo>
                  <a:cubicBezTo>
                    <a:pt x="557043" y="1701973"/>
                    <a:pt x="557204" y="1701812"/>
                    <a:pt x="557301" y="1701650"/>
                  </a:cubicBezTo>
                  <a:cubicBezTo>
                    <a:pt x="557625" y="1700906"/>
                    <a:pt x="557851" y="1700647"/>
                    <a:pt x="558789" y="1700550"/>
                  </a:cubicBezTo>
                  <a:cubicBezTo>
                    <a:pt x="560697" y="1700324"/>
                    <a:pt x="561506" y="1699904"/>
                    <a:pt x="563252" y="1698254"/>
                  </a:cubicBezTo>
                  <a:lnTo>
                    <a:pt x="563996" y="1697995"/>
                  </a:lnTo>
                  <a:cubicBezTo>
                    <a:pt x="564255" y="1698092"/>
                    <a:pt x="564481" y="1698254"/>
                    <a:pt x="564837" y="1698254"/>
                  </a:cubicBezTo>
                  <a:cubicBezTo>
                    <a:pt x="565225" y="1698254"/>
                    <a:pt x="565645" y="1698092"/>
                    <a:pt x="566228" y="1697995"/>
                  </a:cubicBezTo>
                  <a:cubicBezTo>
                    <a:pt x="565969" y="1697737"/>
                    <a:pt x="565807" y="1697575"/>
                    <a:pt x="565581" y="1697413"/>
                  </a:cubicBezTo>
                  <a:lnTo>
                    <a:pt x="565484" y="1697349"/>
                  </a:lnTo>
                  <a:lnTo>
                    <a:pt x="567974" y="1696249"/>
                  </a:lnTo>
                  <a:cubicBezTo>
                    <a:pt x="567974" y="1696669"/>
                    <a:pt x="567812" y="1697155"/>
                    <a:pt x="567651" y="1697672"/>
                  </a:cubicBezTo>
                  <a:cubicBezTo>
                    <a:pt x="568136" y="1697737"/>
                    <a:pt x="568459" y="1697737"/>
                    <a:pt x="568459" y="1697090"/>
                  </a:cubicBezTo>
                  <a:cubicBezTo>
                    <a:pt x="568459" y="1696766"/>
                    <a:pt x="568556" y="1696346"/>
                    <a:pt x="568621" y="1696023"/>
                  </a:cubicBezTo>
                  <a:cubicBezTo>
                    <a:pt x="571532" y="1694761"/>
                    <a:pt x="574248" y="1693112"/>
                    <a:pt x="576738" y="1691204"/>
                  </a:cubicBezTo>
                  <a:cubicBezTo>
                    <a:pt x="578808" y="1689716"/>
                    <a:pt x="580555" y="1687743"/>
                    <a:pt x="582301" y="1685835"/>
                  </a:cubicBezTo>
                  <a:cubicBezTo>
                    <a:pt x="582948" y="1685479"/>
                    <a:pt x="583627" y="1685156"/>
                    <a:pt x="584274" y="1684736"/>
                  </a:cubicBezTo>
                  <a:lnTo>
                    <a:pt x="584953" y="1685091"/>
                  </a:lnTo>
                  <a:cubicBezTo>
                    <a:pt x="585341" y="1684574"/>
                    <a:pt x="585600" y="1683992"/>
                    <a:pt x="585923" y="1683507"/>
                  </a:cubicBezTo>
                  <a:lnTo>
                    <a:pt x="587605" y="1682181"/>
                  </a:lnTo>
                  <a:lnTo>
                    <a:pt x="588252" y="1683022"/>
                  </a:lnTo>
                  <a:lnTo>
                    <a:pt x="588510" y="1682860"/>
                  </a:lnTo>
                  <a:cubicBezTo>
                    <a:pt x="588349" y="1682601"/>
                    <a:pt x="588090" y="1682278"/>
                    <a:pt x="587831" y="1682084"/>
                  </a:cubicBezTo>
                  <a:cubicBezTo>
                    <a:pt x="590904" y="1679690"/>
                    <a:pt x="593976" y="1677136"/>
                    <a:pt x="596790" y="1674484"/>
                  </a:cubicBezTo>
                  <a:cubicBezTo>
                    <a:pt x="596951" y="1674484"/>
                    <a:pt x="597113" y="1674484"/>
                    <a:pt x="597372" y="1674581"/>
                  </a:cubicBezTo>
                  <a:cubicBezTo>
                    <a:pt x="597275" y="1674387"/>
                    <a:pt x="597275" y="1674225"/>
                    <a:pt x="597178" y="1674063"/>
                  </a:cubicBezTo>
                  <a:lnTo>
                    <a:pt x="600671" y="1670764"/>
                  </a:lnTo>
                  <a:lnTo>
                    <a:pt x="600768" y="1670764"/>
                  </a:lnTo>
                  <a:lnTo>
                    <a:pt x="600768" y="1670667"/>
                  </a:lnTo>
                  <a:lnTo>
                    <a:pt x="601317" y="1670085"/>
                  </a:lnTo>
                  <a:cubicBezTo>
                    <a:pt x="601415" y="1670085"/>
                    <a:pt x="601512" y="1670085"/>
                    <a:pt x="601576" y="1670182"/>
                  </a:cubicBezTo>
                  <a:cubicBezTo>
                    <a:pt x="601835" y="1670182"/>
                    <a:pt x="601576" y="1670085"/>
                    <a:pt x="601415" y="1670021"/>
                  </a:cubicBezTo>
                  <a:lnTo>
                    <a:pt x="601415" y="1669923"/>
                  </a:lnTo>
                  <a:cubicBezTo>
                    <a:pt x="601415" y="1669923"/>
                    <a:pt x="601415" y="1669923"/>
                    <a:pt x="601576" y="1669923"/>
                  </a:cubicBezTo>
                  <a:cubicBezTo>
                    <a:pt x="601673" y="1669923"/>
                    <a:pt x="601673" y="1669859"/>
                    <a:pt x="601673" y="1669859"/>
                  </a:cubicBezTo>
                  <a:lnTo>
                    <a:pt x="601415" y="1669665"/>
                  </a:lnTo>
                  <a:lnTo>
                    <a:pt x="601156" y="1669018"/>
                  </a:lnTo>
                  <a:lnTo>
                    <a:pt x="599506" y="1664620"/>
                  </a:lnTo>
                  <a:lnTo>
                    <a:pt x="596369" y="1655758"/>
                  </a:lnTo>
                  <a:cubicBezTo>
                    <a:pt x="596369" y="1655693"/>
                    <a:pt x="596369" y="1655596"/>
                    <a:pt x="596369" y="1655532"/>
                  </a:cubicBezTo>
                  <a:cubicBezTo>
                    <a:pt x="596790" y="1654432"/>
                    <a:pt x="596466" y="1654044"/>
                    <a:pt x="595625" y="1653688"/>
                  </a:cubicBezTo>
                  <a:lnTo>
                    <a:pt x="594461" y="1650293"/>
                  </a:lnTo>
                  <a:lnTo>
                    <a:pt x="595043" y="1649969"/>
                  </a:lnTo>
                  <a:cubicBezTo>
                    <a:pt x="594623" y="1649484"/>
                    <a:pt x="594300" y="1649064"/>
                    <a:pt x="593976" y="1648643"/>
                  </a:cubicBezTo>
                  <a:lnTo>
                    <a:pt x="592391" y="1643533"/>
                  </a:lnTo>
                  <a:cubicBezTo>
                    <a:pt x="592230" y="1642692"/>
                    <a:pt x="592068" y="1641852"/>
                    <a:pt x="591745" y="1641043"/>
                  </a:cubicBezTo>
                  <a:lnTo>
                    <a:pt x="591065" y="1638715"/>
                  </a:lnTo>
                  <a:lnTo>
                    <a:pt x="591809" y="1637874"/>
                  </a:lnTo>
                  <a:cubicBezTo>
                    <a:pt x="591745" y="1637712"/>
                    <a:pt x="591745" y="1637550"/>
                    <a:pt x="591648" y="1637486"/>
                  </a:cubicBezTo>
                  <a:cubicBezTo>
                    <a:pt x="590807" y="1636742"/>
                    <a:pt x="590160" y="1635804"/>
                    <a:pt x="590063" y="1634575"/>
                  </a:cubicBezTo>
                  <a:cubicBezTo>
                    <a:pt x="590063" y="1634251"/>
                    <a:pt x="590160" y="1633993"/>
                    <a:pt x="590257" y="1633572"/>
                  </a:cubicBezTo>
                  <a:cubicBezTo>
                    <a:pt x="590063" y="1633411"/>
                    <a:pt x="589836" y="1633184"/>
                    <a:pt x="589675" y="1632990"/>
                  </a:cubicBezTo>
                  <a:lnTo>
                    <a:pt x="589481" y="1632408"/>
                  </a:lnTo>
                  <a:cubicBezTo>
                    <a:pt x="589578" y="1632246"/>
                    <a:pt x="589481" y="1632020"/>
                    <a:pt x="589319" y="1631923"/>
                  </a:cubicBezTo>
                  <a:lnTo>
                    <a:pt x="589157" y="1631179"/>
                  </a:lnTo>
                  <a:cubicBezTo>
                    <a:pt x="589481" y="1630435"/>
                    <a:pt x="588899" y="1629788"/>
                    <a:pt x="588672" y="1629206"/>
                  </a:cubicBezTo>
                  <a:lnTo>
                    <a:pt x="587928" y="1625972"/>
                  </a:lnTo>
                  <a:lnTo>
                    <a:pt x="590483" y="1625293"/>
                  </a:lnTo>
                  <a:lnTo>
                    <a:pt x="590483" y="1625228"/>
                  </a:lnTo>
                  <a:cubicBezTo>
                    <a:pt x="590322" y="1625131"/>
                    <a:pt x="590160" y="1625131"/>
                    <a:pt x="589998" y="1625067"/>
                  </a:cubicBezTo>
                  <a:cubicBezTo>
                    <a:pt x="588996" y="1624387"/>
                    <a:pt x="588996" y="1624387"/>
                    <a:pt x="589157" y="1623223"/>
                  </a:cubicBezTo>
                  <a:cubicBezTo>
                    <a:pt x="589416" y="1621736"/>
                    <a:pt x="589093" y="1620345"/>
                    <a:pt x="588349" y="1619019"/>
                  </a:cubicBezTo>
                  <a:cubicBezTo>
                    <a:pt x="588187" y="1618760"/>
                    <a:pt x="587767" y="1618760"/>
                    <a:pt x="587605" y="1618501"/>
                  </a:cubicBezTo>
                  <a:cubicBezTo>
                    <a:pt x="587411" y="1618275"/>
                    <a:pt x="587508" y="1617758"/>
                    <a:pt x="587346" y="1617596"/>
                  </a:cubicBezTo>
                  <a:cubicBezTo>
                    <a:pt x="586667" y="1617111"/>
                    <a:pt x="587831" y="1616044"/>
                    <a:pt x="586764" y="1615688"/>
                  </a:cubicBezTo>
                  <a:cubicBezTo>
                    <a:pt x="587023" y="1614944"/>
                    <a:pt x="585923" y="1614362"/>
                    <a:pt x="586505" y="1613618"/>
                  </a:cubicBezTo>
                  <a:cubicBezTo>
                    <a:pt x="586020" y="1612292"/>
                    <a:pt x="585697" y="1610966"/>
                    <a:pt x="585115" y="1609737"/>
                  </a:cubicBezTo>
                  <a:cubicBezTo>
                    <a:pt x="584856" y="1609252"/>
                    <a:pt x="584597" y="1608993"/>
                    <a:pt x="584953" y="1608508"/>
                  </a:cubicBezTo>
                  <a:cubicBezTo>
                    <a:pt x="585018" y="1608346"/>
                    <a:pt x="585115" y="1607991"/>
                    <a:pt x="585018" y="1607829"/>
                  </a:cubicBezTo>
                  <a:cubicBezTo>
                    <a:pt x="584112" y="1606762"/>
                    <a:pt x="584597" y="1605339"/>
                    <a:pt x="584112" y="1603786"/>
                  </a:cubicBezTo>
                  <a:cubicBezTo>
                    <a:pt x="583950" y="1603625"/>
                    <a:pt x="583789" y="1603366"/>
                    <a:pt x="583627" y="1603107"/>
                  </a:cubicBezTo>
                  <a:lnTo>
                    <a:pt x="583045" y="1598903"/>
                  </a:lnTo>
                  <a:cubicBezTo>
                    <a:pt x="583110" y="1598806"/>
                    <a:pt x="583207" y="1598741"/>
                    <a:pt x="583368" y="1598644"/>
                  </a:cubicBezTo>
                  <a:cubicBezTo>
                    <a:pt x="583368" y="1598159"/>
                    <a:pt x="583207" y="1598062"/>
                    <a:pt x="582948" y="1597900"/>
                  </a:cubicBezTo>
                  <a:cubicBezTo>
                    <a:pt x="579714" y="1573062"/>
                    <a:pt x="579811" y="1547901"/>
                    <a:pt x="583271" y="1523484"/>
                  </a:cubicBezTo>
                  <a:cubicBezTo>
                    <a:pt x="583368" y="1523484"/>
                    <a:pt x="583465" y="1523484"/>
                    <a:pt x="583465" y="1523484"/>
                  </a:cubicBezTo>
                  <a:cubicBezTo>
                    <a:pt x="584047" y="1523225"/>
                    <a:pt x="584597" y="1522902"/>
                    <a:pt x="585115" y="1522320"/>
                  </a:cubicBezTo>
                  <a:cubicBezTo>
                    <a:pt x="585179" y="1523063"/>
                    <a:pt x="585438" y="1523387"/>
                    <a:pt x="586117" y="1523484"/>
                  </a:cubicBezTo>
                  <a:cubicBezTo>
                    <a:pt x="587023" y="1523646"/>
                    <a:pt x="587831" y="1523290"/>
                    <a:pt x="588510" y="1522320"/>
                  </a:cubicBezTo>
                  <a:cubicBezTo>
                    <a:pt x="587670" y="1521802"/>
                    <a:pt x="586926" y="1521414"/>
                    <a:pt x="586117" y="1520994"/>
                  </a:cubicBezTo>
                  <a:cubicBezTo>
                    <a:pt x="586667" y="1520153"/>
                    <a:pt x="587767" y="1519991"/>
                    <a:pt x="587670" y="1518665"/>
                  </a:cubicBezTo>
                  <a:cubicBezTo>
                    <a:pt x="588413" y="1518503"/>
                    <a:pt x="589093" y="1518018"/>
                    <a:pt x="589836" y="1518018"/>
                  </a:cubicBezTo>
                  <a:cubicBezTo>
                    <a:pt x="591065" y="1518406"/>
                    <a:pt x="592230" y="1518827"/>
                    <a:pt x="593297" y="1519409"/>
                  </a:cubicBezTo>
                  <a:lnTo>
                    <a:pt x="593135" y="1519506"/>
                  </a:lnTo>
                  <a:cubicBezTo>
                    <a:pt x="593232" y="1519732"/>
                    <a:pt x="593297" y="1519894"/>
                    <a:pt x="593459" y="1519894"/>
                  </a:cubicBezTo>
                  <a:cubicBezTo>
                    <a:pt x="593297" y="1520832"/>
                    <a:pt x="593232" y="1521317"/>
                    <a:pt x="594041" y="1521155"/>
                  </a:cubicBezTo>
                  <a:cubicBezTo>
                    <a:pt x="593879" y="1520735"/>
                    <a:pt x="593814" y="1520411"/>
                    <a:pt x="593459" y="1519894"/>
                  </a:cubicBezTo>
                  <a:cubicBezTo>
                    <a:pt x="593459" y="1519894"/>
                    <a:pt x="593459" y="1519732"/>
                    <a:pt x="593556" y="1519571"/>
                  </a:cubicBezTo>
                  <a:cubicBezTo>
                    <a:pt x="594300" y="1519894"/>
                    <a:pt x="594946" y="1520314"/>
                    <a:pt x="595528" y="1520832"/>
                  </a:cubicBezTo>
                  <a:lnTo>
                    <a:pt x="595464" y="1524292"/>
                  </a:lnTo>
                  <a:lnTo>
                    <a:pt x="595108" y="1524616"/>
                  </a:lnTo>
                  <a:cubicBezTo>
                    <a:pt x="595205" y="1524777"/>
                    <a:pt x="595302" y="1524971"/>
                    <a:pt x="595367" y="1525133"/>
                  </a:cubicBezTo>
                  <a:lnTo>
                    <a:pt x="595302" y="1526200"/>
                  </a:lnTo>
                  <a:cubicBezTo>
                    <a:pt x="594041" y="1527041"/>
                    <a:pt x="593976" y="1527429"/>
                    <a:pt x="594882" y="1528270"/>
                  </a:cubicBezTo>
                  <a:cubicBezTo>
                    <a:pt x="594461" y="1528852"/>
                    <a:pt x="594041" y="1529435"/>
                    <a:pt x="593620" y="1530081"/>
                  </a:cubicBezTo>
                  <a:cubicBezTo>
                    <a:pt x="593814" y="1530502"/>
                    <a:pt x="594041" y="1530922"/>
                    <a:pt x="594138" y="1531504"/>
                  </a:cubicBezTo>
                  <a:cubicBezTo>
                    <a:pt x="594300" y="1532410"/>
                    <a:pt x="593620" y="1532895"/>
                    <a:pt x="593232" y="1533574"/>
                  </a:cubicBezTo>
                  <a:cubicBezTo>
                    <a:pt x="592715" y="1533251"/>
                    <a:pt x="592327" y="1532830"/>
                    <a:pt x="591809" y="1533833"/>
                  </a:cubicBezTo>
                  <a:cubicBezTo>
                    <a:pt x="592068" y="1534480"/>
                    <a:pt x="592327" y="1535224"/>
                    <a:pt x="592650" y="1535903"/>
                  </a:cubicBezTo>
                  <a:cubicBezTo>
                    <a:pt x="592715" y="1536064"/>
                    <a:pt x="593135" y="1535967"/>
                    <a:pt x="593620" y="1536064"/>
                  </a:cubicBezTo>
                  <a:cubicBezTo>
                    <a:pt x="592650" y="1536873"/>
                    <a:pt x="593394" y="1539266"/>
                    <a:pt x="590968" y="1538458"/>
                  </a:cubicBezTo>
                  <a:cubicBezTo>
                    <a:pt x="591551" y="1539040"/>
                    <a:pt x="591906" y="1539266"/>
                    <a:pt x="592133" y="1539622"/>
                  </a:cubicBezTo>
                  <a:cubicBezTo>
                    <a:pt x="592391" y="1540042"/>
                    <a:pt x="592488" y="1540527"/>
                    <a:pt x="592553" y="1540948"/>
                  </a:cubicBezTo>
                  <a:cubicBezTo>
                    <a:pt x="591906" y="1541530"/>
                    <a:pt x="591324" y="1542015"/>
                    <a:pt x="590483" y="1542759"/>
                  </a:cubicBezTo>
                  <a:cubicBezTo>
                    <a:pt x="591065" y="1543341"/>
                    <a:pt x="591324" y="1543826"/>
                    <a:pt x="591551" y="1543826"/>
                  </a:cubicBezTo>
                  <a:cubicBezTo>
                    <a:pt x="592230" y="1543826"/>
                    <a:pt x="592650" y="1544182"/>
                    <a:pt x="592974" y="1544667"/>
                  </a:cubicBezTo>
                  <a:lnTo>
                    <a:pt x="593038" y="1545573"/>
                  </a:lnTo>
                  <a:lnTo>
                    <a:pt x="591227" y="1546640"/>
                  </a:lnTo>
                  <a:cubicBezTo>
                    <a:pt x="591906" y="1546478"/>
                    <a:pt x="592650" y="1546899"/>
                    <a:pt x="593297" y="1546899"/>
                  </a:cubicBezTo>
                  <a:cubicBezTo>
                    <a:pt x="593459" y="1547804"/>
                    <a:pt x="593620" y="1548710"/>
                    <a:pt x="593976" y="1549615"/>
                  </a:cubicBezTo>
                  <a:cubicBezTo>
                    <a:pt x="593814" y="1550036"/>
                    <a:pt x="593814" y="1550553"/>
                    <a:pt x="594202" y="1551135"/>
                  </a:cubicBezTo>
                  <a:cubicBezTo>
                    <a:pt x="594300" y="1551297"/>
                    <a:pt x="594397" y="1551459"/>
                    <a:pt x="594461" y="1551523"/>
                  </a:cubicBezTo>
                  <a:cubicBezTo>
                    <a:pt x="594558" y="1555081"/>
                    <a:pt x="594623" y="1558735"/>
                    <a:pt x="594882" y="1562293"/>
                  </a:cubicBezTo>
                  <a:cubicBezTo>
                    <a:pt x="594785" y="1562455"/>
                    <a:pt x="594720" y="1562616"/>
                    <a:pt x="594623" y="1562810"/>
                  </a:cubicBezTo>
                  <a:cubicBezTo>
                    <a:pt x="594785" y="1562875"/>
                    <a:pt x="594882" y="1562972"/>
                    <a:pt x="594946" y="1563037"/>
                  </a:cubicBezTo>
                  <a:lnTo>
                    <a:pt x="595205" y="1567273"/>
                  </a:lnTo>
                  <a:lnTo>
                    <a:pt x="595302" y="1570734"/>
                  </a:lnTo>
                  <a:lnTo>
                    <a:pt x="595205" y="1570831"/>
                  </a:lnTo>
                  <a:cubicBezTo>
                    <a:pt x="595108" y="1570993"/>
                    <a:pt x="595205" y="1571251"/>
                    <a:pt x="595108" y="1571575"/>
                  </a:cubicBezTo>
                  <a:lnTo>
                    <a:pt x="595302" y="1571575"/>
                  </a:lnTo>
                  <a:cubicBezTo>
                    <a:pt x="595464" y="1575229"/>
                    <a:pt x="595884" y="1578851"/>
                    <a:pt x="596466" y="1582409"/>
                  </a:cubicBezTo>
                  <a:cubicBezTo>
                    <a:pt x="597016" y="1588457"/>
                    <a:pt x="597598" y="1594504"/>
                    <a:pt x="598277" y="1600617"/>
                  </a:cubicBezTo>
                  <a:cubicBezTo>
                    <a:pt x="597857" y="1602687"/>
                    <a:pt x="597760" y="1605015"/>
                    <a:pt x="598342" y="1607506"/>
                  </a:cubicBezTo>
                  <a:cubicBezTo>
                    <a:pt x="601835" y="1623902"/>
                    <a:pt x="605554" y="1639782"/>
                    <a:pt x="614157" y="1654270"/>
                  </a:cubicBezTo>
                  <a:lnTo>
                    <a:pt x="614674" y="1654950"/>
                  </a:lnTo>
                  <a:cubicBezTo>
                    <a:pt x="614513" y="1655176"/>
                    <a:pt x="614416" y="1655435"/>
                    <a:pt x="614254" y="1655693"/>
                  </a:cubicBezTo>
                  <a:cubicBezTo>
                    <a:pt x="614577" y="1655693"/>
                    <a:pt x="614739" y="1655596"/>
                    <a:pt x="614998" y="1655596"/>
                  </a:cubicBezTo>
                  <a:lnTo>
                    <a:pt x="615256" y="1656696"/>
                  </a:lnTo>
                  <a:lnTo>
                    <a:pt x="615095" y="1657084"/>
                  </a:lnTo>
                  <a:cubicBezTo>
                    <a:pt x="615256" y="1657246"/>
                    <a:pt x="615418" y="1657343"/>
                    <a:pt x="615483" y="1657440"/>
                  </a:cubicBezTo>
                  <a:lnTo>
                    <a:pt x="616906" y="1662388"/>
                  </a:lnTo>
                  <a:lnTo>
                    <a:pt x="616582" y="1662485"/>
                  </a:lnTo>
                  <a:cubicBezTo>
                    <a:pt x="616582" y="1662711"/>
                    <a:pt x="616744" y="1663391"/>
                    <a:pt x="616744" y="1663714"/>
                  </a:cubicBezTo>
                  <a:cubicBezTo>
                    <a:pt x="616744" y="1663973"/>
                    <a:pt x="616647" y="1664134"/>
                    <a:pt x="616647" y="1664296"/>
                  </a:cubicBezTo>
                  <a:cubicBezTo>
                    <a:pt x="617068" y="1664781"/>
                    <a:pt x="617391" y="1665202"/>
                    <a:pt x="617714" y="1665622"/>
                  </a:cubicBezTo>
                  <a:lnTo>
                    <a:pt x="617973" y="1665363"/>
                  </a:lnTo>
                  <a:cubicBezTo>
                    <a:pt x="618717" y="1667433"/>
                    <a:pt x="619461" y="1669503"/>
                    <a:pt x="620205" y="1671573"/>
                  </a:cubicBezTo>
                  <a:lnTo>
                    <a:pt x="620043" y="1671832"/>
                  </a:lnTo>
                  <a:cubicBezTo>
                    <a:pt x="619946" y="1671993"/>
                    <a:pt x="619881" y="1672090"/>
                    <a:pt x="619946" y="1672317"/>
                  </a:cubicBezTo>
                  <a:cubicBezTo>
                    <a:pt x="619946" y="1672511"/>
                    <a:pt x="620043" y="1672672"/>
                    <a:pt x="620140" y="1672899"/>
                  </a:cubicBezTo>
                  <a:cubicBezTo>
                    <a:pt x="620302" y="1673158"/>
                    <a:pt x="620366" y="1673481"/>
                    <a:pt x="619881" y="1673804"/>
                  </a:cubicBezTo>
                  <a:cubicBezTo>
                    <a:pt x="620205" y="1673804"/>
                    <a:pt x="620366" y="1673998"/>
                    <a:pt x="620463" y="1674160"/>
                  </a:cubicBezTo>
                  <a:cubicBezTo>
                    <a:pt x="618652" y="1676068"/>
                    <a:pt x="616809" y="1678041"/>
                    <a:pt x="614998" y="1679949"/>
                  </a:cubicBezTo>
                  <a:cubicBezTo>
                    <a:pt x="614739" y="1679949"/>
                    <a:pt x="614577" y="1679852"/>
                    <a:pt x="614319" y="1679852"/>
                  </a:cubicBezTo>
                  <a:cubicBezTo>
                    <a:pt x="614416" y="1680014"/>
                    <a:pt x="614577" y="1680208"/>
                    <a:pt x="614674" y="1680370"/>
                  </a:cubicBezTo>
                  <a:lnTo>
                    <a:pt x="609273" y="1685997"/>
                  </a:lnTo>
                  <a:cubicBezTo>
                    <a:pt x="607786" y="1687549"/>
                    <a:pt x="606395" y="1689296"/>
                    <a:pt x="604972" y="1690880"/>
                  </a:cubicBezTo>
                  <a:cubicBezTo>
                    <a:pt x="600671" y="1694503"/>
                    <a:pt x="596208" y="1697995"/>
                    <a:pt x="591551" y="1701230"/>
                  </a:cubicBezTo>
                  <a:lnTo>
                    <a:pt x="591551" y="1701132"/>
                  </a:lnTo>
                  <a:cubicBezTo>
                    <a:pt x="590807" y="1701553"/>
                    <a:pt x="590063" y="1701876"/>
                    <a:pt x="589481" y="1702394"/>
                  </a:cubicBezTo>
                  <a:cubicBezTo>
                    <a:pt x="589254" y="1702620"/>
                    <a:pt x="588996" y="1702879"/>
                    <a:pt x="588834" y="1703138"/>
                  </a:cubicBezTo>
                  <a:lnTo>
                    <a:pt x="587831" y="1703784"/>
                  </a:lnTo>
                  <a:cubicBezTo>
                    <a:pt x="587605" y="1703784"/>
                    <a:pt x="587411" y="1703881"/>
                    <a:pt x="587346" y="1704108"/>
                  </a:cubicBezTo>
                  <a:lnTo>
                    <a:pt x="580716" y="1708345"/>
                  </a:lnTo>
                  <a:cubicBezTo>
                    <a:pt x="580555" y="1707859"/>
                    <a:pt x="580393" y="1707277"/>
                    <a:pt x="580070" y="1707019"/>
                  </a:cubicBezTo>
                  <a:cubicBezTo>
                    <a:pt x="579714" y="1707504"/>
                    <a:pt x="579390" y="1708021"/>
                    <a:pt x="579229" y="1708247"/>
                  </a:cubicBezTo>
                  <a:cubicBezTo>
                    <a:pt x="579552" y="1708345"/>
                    <a:pt x="580070" y="1708442"/>
                    <a:pt x="580458" y="1708506"/>
                  </a:cubicBezTo>
                  <a:cubicBezTo>
                    <a:pt x="575348" y="1711482"/>
                    <a:pt x="570270" y="1714392"/>
                    <a:pt x="564902" y="1716947"/>
                  </a:cubicBezTo>
                  <a:cubicBezTo>
                    <a:pt x="564837" y="1716721"/>
                    <a:pt x="564740" y="1716365"/>
                    <a:pt x="564643" y="1715977"/>
                  </a:cubicBezTo>
                  <a:cubicBezTo>
                    <a:pt x="564578" y="1716462"/>
                    <a:pt x="564481" y="1716785"/>
                    <a:pt x="564416" y="1717206"/>
                  </a:cubicBezTo>
                  <a:cubicBezTo>
                    <a:pt x="558627" y="1719923"/>
                    <a:pt x="552741" y="1722672"/>
                    <a:pt x="546694" y="1724806"/>
                  </a:cubicBezTo>
                  <a:cubicBezTo>
                    <a:pt x="546370" y="1724644"/>
                    <a:pt x="546015" y="1724418"/>
                    <a:pt x="545691" y="1724256"/>
                  </a:cubicBezTo>
                  <a:cubicBezTo>
                    <a:pt x="545788" y="1724580"/>
                    <a:pt x="545788" y="1724806"/>
                    <a:pt x="545853" y="1725065"/>
                  </a:cubicBezTo>
                  <a:lnTo>
                    <a:pt x="545853" y="1725162"/>
                  </a:lnTo>
                  <a:lnTo>
                    <a:pt x="543136" y="1726229"/>
                  </a:lnTo>
                  <a:lnTo>
                    <a:pt x="543039" y="1726229"/>
                  </a:lnTo>
                  <a:cubicBezTo>
                    <a:pt x="542974" y="1726326"/>
                    <a:pt x="542974" y="1726326"/>
                    <a:pt x="542877" y="1726326"/>
                  </a:cubicBezTo>
                  <a:lnTo>
                    <a:pt x="541551" y="1726811"/>
                  </a:lnTo>
                  <a:cubicBezTo>
                    <a:pt x="541066" y="1726811"/>
                    <a:pt x="540581" y="1726649"/>
                    <a:pt x="540064" y="1726714"/>
                  </a:cubicBezTo>
                  <a:cubicBezTo>
                    <a:pt x="538997" y="1726811"/>
                    <a:pt x="537832" y="1726811"/>
                    <a:pt x="536668" y="1726876"/>
                  </a:cubicBezTo>
                  <a:cubicBezTo>
                    <a:pt x="536668" y="1726876"/>
                    <a:pt x="536668" y="1726876"/>
                    <a:pt x="536765" y="1726876"/>
                  </a:cubicBezTo>
                  <a:cubicBezTo>
                    <a:pt x="536668" y="1726811"/>
                    <a:pt x="536668" y="1726714"/>
                    <a:pt x="536603" y="1726649"/>
                  </a:cubicBezTo>
                  <a:cubicBezTo>
                    <a:pt x="536603" y="1726649"/>
                    <a:pt x="536442" y="1726714"/>
                    <a:pt x="536248" y="1726714"/>
                  </a:cubicBezTo>
                  <a:cubicBezTo>
                    <a:pt x="536345" y="1726811"/>
                    <a:pt x="536442" y="1726876"/>
                    <a:pt x="536668" y="1726876"/>
                  </a:cubicBezTo>
                  <a:cubicBezTo>
                    <a:pt x="536991" y="1727135"/>
                    <a:pt x="537250" y="1727393"/>
                    <a:pt x="537574" y="1727814"/>
                  </a:cubicBezTo>
                  <a:cubicBezTo>
                    <a:pt x="536991" y="1727975"/>
                    <a:pt x="536668" y="1728396"/>
                    <a:pt x="536183" y="1728622"/>
                  </a:cubicBezTo>
                  <a:lnTo>
                    <a:pt x="536021" y="1728622"/>
                  </a:lnTo>
                  <a:cubicBezTo>
                    <a:pt x="535665" y="1728719"/>
                    <a:pt x="535439" y="1728719"/>
                    <a:pt x="534922" y="1728396"/>
                  </a:cubicBezTo>
                  <a:cubicBezTo>
                    <a:pt x="534760" y="1728299"/>
                    <a:pt x="534436" y="1728396"/>
                    <a:pt x="534178" y="1728461"/>
                  </a:cubicBezTo>
                  <a:lnTo>
                    <a:pt x="533951" y="1728622"/>
                  </a:lnTo>
                  <a:cubicBezTo>
                    <a:pt x="534016" y="1728622"/>
                    <a:pt x="534275" y="1728784"/>
                    <a:pt x="534598" y="1728946"/>
                  </a:cubicBezTo>
                  <a:lnTo>
                    <a:pt x="534372" y="1729043"/>
                  </a:lnTo>
                  <a:lnTo>
                    <a:pt x="533596" y="1729301"/>
                  </a:lnTo>
                  <a:cubicBezTo>
                    <a:pt x="533434" y="1729204"/>
                    <a:pt x="533369" y="1729043"/>
                    <a:pt x="533369" y="1729043"/>
                  </a:cubicBezTo>
                  <a:cubicBezTo>
                    <a:pt x="533434" y="1728881"/>
                    <a:pt x="533596" y="1728784"/>
                    <a:pt x="533790" y="1728622"/>
                  </a:cubicBezTo>
                  <a:cubicBezTo>
                    <a:pt x="533272" y="1728946"/>
                    <a:pt x="532690" y="1729366"/>
                    <a:pt x="532205" y="1729301"/>
                  </a:cubicBezTo>
                  <a:cubicBezTo>
                    <a:pt x="531299" y="1729043"/>
                    <a:pt x="530717" y="1729528"/>
                    <a:pt x="530135" y="1729884"/>
                  </a:cubicBezTo>
                  <a:cubicBezTo>
                    <a:pt x="528874" y="1730466"/>
                    <a:pt x="529230" y="1729140"/>
                    <a:pt x="528162" y="1729204"/>
                  </a:cubicBezTo>
                  <a:cubicBezTo>
                    <a:pt x="527645" y="1729787"/>
                    <a:pt x="527321" y="1730692"/>
                    <a:pt x="525995" y="1731015"/>
                  </a:cubicBezTo>
                  <a:cubicBezTo>
                    <a:pt x="525834" y="1730789"/>
                    <a:pt x="525672" y="1730530"/>
                    <a:pt x="525510" y="1730272"/>
                  </a:cubicBezTo>
                  <a:cubicBezTo>
                    <a:pt x="524670" y="1730789"/>
                    <a:pt x="523829" y="1731210"/>
                    <a:pt x="523020" y="1731695"/>
                  </a:cubicBezTo>
                  <a:cubicBezTo>
                    <a:pt x="522600" y="1731598"/>
                    <a:pt x="522276" y="1731436"/>
                    <a:pt x="521856" y="1731371"/>
                  </a:cubicBezTo>
                  <a:cubicBezTo>
                    <a:pt x="521112" y="1731210"/>
                    <a:pt x="521177" y="1732600"/>
                    <a:pt x="520045" y="1731953"/>
                  </a:cubicBezTo>
                  <a:cubicBezTo>
                    <a:pt x="519624" y="1731695"/>
                    <a:pt x="518622" y="1731953"/>
                    <a:pt x="517975" y="1732018"/>
                  </a:cubicBezTo>
                  <a:cubicBezTo>
                    <a:pt x="517716" y="1732018"/>
                    <a:pt x="517457" y="1732115"/>
                    <a:pt x="517231" y="1732115"/>
                  </a:cubicBezTo>
                  <a:cubicBezTo>
                    <a:pt x="517134" y="1732341"/>
                    <a:pt x="517037" y="1732536"/>
                    <a:pt x="516972" y="1732762"/>
                  </a:cubicBezTo>
                  <a:cubicBezTo>
                    <a:pt x="515485" y="1732762"/>
                    <a:pt x="513997" y="1732762"/>
                    <a:pt x="512412" y="1732697"/>
                  </a:cubicBezTo>
                  <a:cubicBezTo>
                    <a:pt x="512154" y="1732341"/>
                    <a:pt x="511830" y="1731953"/>
                    <a:pt x="511507" y="1731533"/>
                  </a:cubicBezTo>
                  <a:cubicBezTo>
                    <a:pt x="511086" y="1731953"/>
                    <a:pt x="510763" y="1732341"/>
                    <a:pt x="510342" y="1732762"/>
                  </a:cubicBezTo>
                  <a:cubicBezTo>
                    <a:pt x="509857" y="1732438"/>
                    <a:pt x="509437" y="1732115"/>
                    <a:pt x="508855" y="1731695"/>
                  </a:cubicBezTo>
                  <a:cubicBezTo>
                    <a:pt x="508596" y="1732115"/>
                    <a:pt x="508434" y="1732341"/>
                    <a:pt x="508273" y="1732536"/>
                  </a:cubicBezTo>
                  <a:cubicBezTo>
                    <a:pt x="507367" y="1732697"/>
                    <a:pt x="506462" y="1732924"/>
                    <a:pt x="505459" y="1733021"/>
                  </a:cubicBezTo>
                  <a:cubicBezTo>
                    <a:pt x="504974" y="1733085"/>
                    <a:pt x="504392" y="1732924"/>
                    <a:pt x="504392" y="1733506"/>
                  </a:cubicBezTo>
                  <a:lnTo>
                    <a:pt x="503810" y="1733506"/>
                  </a:lnTo>
                  <a:cubicBezTo>
                    <a:pt x="503713" y="1732438"/>
                    <a:pt x="502807" y="1732859"/>
                    <a:pt x="502160" y="1733021"/>
                  </a:cubicBezTo>
                  <a:lnTo>
                    <a:pt x="501255" y="1733344"/>
                  </a:lnTo>
                  <a:lnTo>
                    <a:pt x="496339" y="1733085"/>
                  </a:lnTo>
                  <a:cubicBezTo>
                    <a:pt x="490550" y="1733085"/>
                    <a:pt x="484858" y="1732341"/>
                    <a:pt x="479133" y="1731759"/>
                  </a:cubicBezTo>
                  <a:cubicBezTo>
                    <a:pt x="478875" y="1731371"/>
                    <a:pt x="478066" y="1731371"/>
                    <a:pt x="478131" y="1730692"/>
                  </a:cubicBezTo>
                  <a:cubicBezTo>
                    <a:pt x="477807" y="1731015"/>
                    <a:pt x="477549" y="1731274"/>
                    <a:pt x="477387" y="1731533"/>
                  </a:cubicBezTo>
                  <a:lnTo>
                    <a:pt x="475899" y="1731274"/>
                  </a:lnTo>
                  <a:lnTo>
                    <a:pt x="475641" y="1731015"/>
                  </a:lnTo>
                  <a:lnTo>
                    <a:pt x="475479" y="1731274"/>
                  </a:lnTo>
                  <a:lnTo>
                    <a:pt x="475156" y="1731210"/>
                  </a:lnTo>
                  <a:lnTo>
                    <a:pt x="471501" y="1730369"/>
                  </a:lnTo>
                  <a:cubicBezTo>
                    <a:pt x="471178" y="1729301"/>
                    <a:pt x="469367" y="1728881"/>
                    <a:pt x="468784" y="1727555"/>
                  </a:cubicBezTo>
                  <a:cubicBezTo>
                    <a:pt x="468687" y="1728461"/>
                    <a:pt x="468623" y="1729043"/>
                    <a:pt x="468526" y="1729690"/>
                  </a:cubicBezTo>
                  <a:lnTo>
                    <a:pt x="468461" y="1729690"/>
                  </a:lnTo>
                  <a:cubicBezTo>
                    <a:pt x="467717" y="1728946"/>
                    <a:pt x="467135" y="1728558"/>
                    <a:pt x="466553" y="1727878"/>
                  </a:cubicBezTo>
                  <a:lnTo>
                    <a:pt x="466456" y="1727878"/>
                  </a:lnTo>
                  <a:cubicBezTo>
                    <a:pt x="466229" y="1728946"/>
                    <a:pt x="464903" y="1727717"/>
                    <a:pt x="464321" y="1728137"/>
                  </a:cubicBezTo>
                  <a:cubicBezTo>
                    <a:pt x="464321" y="1728137"/>
                    <a:pt x="464063" y="1728040"/>
                    <a:pt x="463998" y="1727975"/>
                  </a:cubicBezTo>
                  <a:cubicBezTo>
                    <a:pt x="462995" y="1727296"/>
                    <a:pt x="461993" y="1726649"/>
                    <a:pt x="461087" y="1726067"/>
                  </a:cubicBezTo>
                  <a:lnTo>
                    <a:pt x="456851" y="1726229"/>
                  </a:lnTo>
                  <a:lnTo>
                    <a:pt x="456042" y="1725970"/>
                  </a:lnTo>
                  <a:lnTo>
                    <a:pt x="455039" y="1724903"/>
                  </a:lnTo>
                  <a:cubicBezTo>
                    <a:pt x="455137" y="1723998"/>
                    <a:pt x="454296" y="1724256"/>
                    <a:pt x="453552" y="1724062"/>
                  </a:cubicBezTo>
                  <a:cubicBezTo>
                    <a:pt x="452646" y="1723836"/>
                    <a:pt x="451741" y="1723318"/>
                    <a:pt x="450803" y="1722930"/>
                  </a:cubicBezTo>
                  <a:cubicBezTo>
                    <a:pt x="450803" y="1722575"/>
                    <a:pt x="450738" y="1722348"/>
                    <a:pt x="450738" y="1721992"/>
                  </a:cubicBezTo>
                  <a:cubicBezTo>
                    <a:pt x="449897" y="1721669"/>
                    <a:pt x="448733" y="1722251"/>
                    <a:pt x="448248" y="1721087"/>
                  </a:cubicBezTo>
                  <a:cubicBezTo>
                    <a:pt x="448151" y="1721022"/>
                    <a:pt x="447342" y="1720925"/>
                    <a:pt x="447342" y="1721410"/>
                  </a:cubicBezTo>
                  <a:cubicBezTo>
                    <a:pt x="447342" y="1721604"/>
                    <a:pt x="447245" y="1721669"/>
                    <a:pt x="447181" y="1721831"/>
                  </a:cubicBezTo>
                  <a:cubicBezTo>
                    <a:pt x="447019" y="1721669"/>
                    <a:pt x="446599" y="1721410"/>
                    <a:pt x="446599" y="1721410"/>
                  </a:cubicBezTo>
                  <a:cubicBezTo>
                    <a:pt x="447019" y="1720763"/>
                    <a:pt x="445919" y="1720440"/>
                    <a:pt x="445693" y="1719761"/>
                  </a:cubicBezTo>
                  <a:cubicBezTo>
                    <a:pt x="445176" y="1719923"/>
                    <a:pt x="444787" y="1720181"/>
                    <a:pt x="444205" y="1720343"/>
                  </a:cubicBezTo>
                  <a:cubicBezTo>
                    <a:pt x="442524" y="1719858"/>
                    <a:pt x="441553" y="1718791"/>
                    <a:pt x="440971" y="1717465"/>
                  </a:cubicBezTo>
                  <a:cubicBezTo>
                    <a:pt x="439710" y="1718047"/>
                    <a:pt x="438578" y="1718111"/>
                    <a:pt x="437414" y="1717788"/>
                  </a:cubicBezTo>
                  <a:cubicBezTo>
                    <a:pt x="436896" y="1717626"/>
                    <a:pt x="436411" y="1717368"/>
                    <a:pt x="435926" y="1717109"/>
                  </a:cubicBezTo>
                  <a:cubicBezTo>
                    <a:pt x="435506" y="1716883"/>
                    <a:pt x="435182" y="1716624"/>
                    <a:pt x="434762" y="1716203"/>
                  </a:cubicBezTo>
                  <a:cubicBezTo>
                    <a:pt x="434244" y="1715718"/>
                    <a:pt x="434341" y="1715977"/>
                    <a:pt x="434018" y="1716042"/>
                  </a:cubicBezTo>
                  <a:lnTo>
                    <a:pt x="433856" y="1716042"/>
                  </a:lnTo>
                  <a:lnTo>
                    <a:pt x="428714" y="1713487"/>
                  </a:lnTo>
                  <a:cubicBezTo>
                    <a:pt x="428714" y="1713228"/>
                    <a:pt x="428714" y="1713066"/>
                    <a:pt x="428617" y="1712808"/>
                  </a:cubicBezTo>
                  <a:cubicBezTo>
                    <a:pt x="428294" y="1712905"/>
                    <a:pt x="428035" y="1712969"/>
                    <a:pt x="427711" y="1712969"/>
                  </a:cubicBezTo>
                  <a:cubicBezTo>
                    <a:pt x="423992" y="1710835"/>
                    <a:pt x="420176" y="1708830"/>
                    <a:pt x="416554" y="1706533"/>
                  </a:cubicBezTo>
                  <a:cubicBezTo>
                    <a:pt x="416036" y="1706016"/>
                    <a:pt x="415551" y="1705628"/>
                    <a:pt x="414872" y="1705272"/>
                  </a:cubicBezTo>
                  <a:cubicBezTo>
                    <a:pt x="413902" y="1704852"/>
                    <a:pt x="413643" y="1704464"/>
                    <a:pt x="413967" y="1703881"/>
                  </a:cubicBezTo>
                  <a:cubicBezTo>
                    <a:pt x="414128" y="1703623"/>
                    <a:pt x="414387" y="1703364"/>
                    <a:pt x="414710" y="1703041"/>
                  </a:cubicBezTo>
                  <a:cubicBezTo>
                    <a:pt x="414387" y="1702717"/>
                    <a:pt x="414064" y="1702394"/>
                    <a:pt x="413740" y="1701973"/>
                  </a:cubicBezTo>
                  <a:cubicBezTo>
                    <a:pt x="413902" y="1701650"/>
                    <a:pt x="414128" y="1701294"/>
                    <a:pt x="414387" y="1700809"/>
                  </a:cubicBezTo>
                  <a:cubicBezTo>
                    <a:pt x="413805" y="1700809"/>
                    <a:pt x="413384" y="1700647"/>
                    <a:pt x="413223" y="1700809"/>
                  </a:cubicBezTo>
                  <a:cubicBezTo>
                    <a:pt x="412479" y="1701715"/>
                    <a:pt x="412479" y="1701650"/>
                    <a:pt x="411315" y="1701230"/>
                  </a:cubicBezTo>
                  <a:cubicBezTo>
                    <a:pt x="410571" y="1700971"/>
                    <a:pt x="410183" y="1700162"/>
                    <a:pt x="409245" y="1700227"/>
                  </a:cubicBezTo>
                  <a:cubicBezTo>
                    <a:pt x="408824" y="1700324"/>
                    <a:pt x="408016" y="1699418"/>
                    <a:pt x="407434" y="1698901"/>
                  </a:cubicBezTo>
                  <a:cubicBezTo>
                    <a:pt x="406528" y="1698092"/>
                    <a:pt x="405623" y="1697252"/>
                    <a:pt x="404458" y="1696669"/>
                  </a:cubicBezTo>
                  <a:lnTo>
                    <a:pt x="404361" y="1696669"/>
                  </a:lnTo>
                  <a:lnTo>
                    <a:pt x="404361" y="1696572"/>
                  </a:lnTo>
                  <a:cubicBezTo>
                    <a:pt x="403973" y="1696411"/>
                    <a:pt x="403553" y="1696249"/>
                    <a:pt x="403132" y="1696087"/>
                  </a:cubicBezTo>
                  <a:cubicBezTo>
                    <a:pt x="403456" y="1695926"/>
                    <a:pt x="403617" y="1695764"/>
                    <a:pt x="403876" y="1695667"/>
                  </a:cubicBezTo>
                  <a:cubicBezTo>
                    <a:pt x="404135" y="1695602"/>
                    <a:pt x="404361" y="1695602"/>
                    <a:pt x="404620" y="1695505"/>
                  </a:cubicBezTo>
                  <a:cubicBezTo>
                    <a:pt x="404361" y="1694697"/>
                    <a:pt x="403779" y="1694503"/>
                    <a:pt x="403132" y="1694276"/>
                  </a:cubicBezTo>
                  <a:cubicBezTo>
                    <a:pt x="402809" y="1694179"/>
                    <a:pt x="401806" y="1694115"/>
                    <a:pt x="401903" y="1693209"/>
                  </a:cubicBezTo>
                  <a:cubicBezTo>
                    <a:pt x="401645" y="1693112"/>
                    <a:pt x="401386" y="1692950"/>
                    <a:pt x="401062" y="1692950"/>
                  </a:cubicBezTo>
                  <a:cubicBezTo>
                    <a:pt x="399898" y="1692692"/>
                    <a:pt x="398831" y="1692530"/>
                    <a:pt x="397764" y="1691463"/>
                  </a:cubicBezTo>
                  <a:cubicBezTo>
                    <a:pt x="396017" y="1689716"/>
                    <a:pt x="393947" y="1688293"/>
                    <a:pt x="392266" y="1686320"/>
                  </a:cubicBezTo>
                  <a:cubicBezTo>
                    <a:pt x="390972" y="1684736"/>
                    <a:pt x="390972" y="1684736"/>
                    <a:pt x="390616" y="1683086"/>
                  </a:cubicBezTo>
                  <a:cubicBezTo>
                    <a:pt x="390034" y="1683022"/>
                    <a:pt x="389484" y="1683183"/>
                    <a:pt x="388967" y="1682925"/>
                  </a:cubicBezTo>
                  <a:cubicBezTo>
                    <a:pt x="388482" y="1682666"/>
                    <a:pt x="388126" y="1682084"/>
                    <a:pt x="387738" y="1681696"/>
                  </a:cubicBezTo>
                  <a:cubicBezTo>
                    <a:pt x="387318" y="1681178"/>
                    <a:pt x="386994" y="1680596"/>
                    <a:pt x="386250" y="1680370"/>
                  </a:cubicBezTo>
                  <a:cubicBezTo>
                    <a:pt x="385895" y="1680208"/>
                    <a:pt x="385668" y="1679205"/>
                    <a:pt x="385248" y="1678947"/>
                  </a:cubicBezTo>
                  <a:cubicBezTo>
                    <a:pt x="384504" y="1678526"/>
                    <a:pt x="384084" y="1677879"/>
                    <a:pt x="383598" y="1677297"/>
                  </a:cubicBezTo>
                  <a:cubicBezTo>
                    <a:pt x="382434" y="1675810"/>
                    <a:pt x="381205" y="1674225"/>
                    <a:pt x="380041" y="1672737"/>
                  </a:cubicBezTo>
                  <a:lnTo>
                    <a:pt x="379620" y="1672155"/>
                  </a:lnTo>
                  <a:lnTo>
                    <a:pt x="379944" y="1671411"/>
                  </a:lnTo>
                  <a:cubicBezTo>
                    <a:pt x="380203" y="1670926"/>
                    <a:pt x="380364" y="1670344"/>
                    <a:pt x="380364" y="1669859"/>
                  </a:cubicBezTo>
                  <a:cubicBezTo>
                    <a:pt x="380364" y="1669341"/>
                    <a:pt x="381270" y="1668436"/>
                    <a:pt x="381108" y="1667530"/>
                  </a:cubicBezTo>
                  <a:cubicBezTo>
                    <a:pt x="381108" y="1667207"/>
                    <a:pt x="381432" y="1666301"/>
                    <a:pt x="381755" y="1665946"/>
                  </a:cubicBezTo>
                  <a:close/>
                  <a:moveTo>
                    <a:pt x="810887" y="2266193"/>
                  </a:moveTo>
                  <a:lnTo>
                    <a:pt x="810887" y="2265967"/>
                  </a:lnTo>
                  <a:cubicBezTo>
                    <a:pt x="810628" y="2266193"/>
                    <a:pt x="810402" y="2266452"/>
                    <a:pt x="810143" y="2266775"/>
                  </a:cubicBezTo>
                  <a:cubicBezTo>
                    <a:pt x="809819" y="2267293"/>
                    <a:pt x="809981" y="2267357"/>
                    <a:pt x="810240" y="2267293"/>
                  </a:cubicBezTo>
                  <a:close/>
                  <a:moveTo>
                    <a:pt x="751121" y="2239706"/>
                  </a:moveTo>
                  <a:cubicBezTo>
                    <a:pt x="750441" y="2239221"/>
                    <a:pt x="750118" y="2239124"/>
                    <a:pt x="750021" y="2239965"/>
                  </a:cubicBezTo>
                  <a:cubicBezTo>
                    <a:pt x="750280" y="2239868"/>
                    <a:pt x="750538" y="2239803"/>
                    <a:pt x="751121" y="2239706"/>
                  </a:cubicBezTo>
                  <a:close/>
                  <a:moveTo>
                    <a:pt x="707299" y="2216614"/>
                  </a:moveTo>
                  <a:cubicBezTo>
                    <a:pt x="706975" y="2217035"/>
                    <a:pt x="706717" y="2217358"/>
                    <a:pt x="706231" y="2217940"/>
                  </a:cubicBezTo>
                  <a:cubicBezTo>
                    <a:pt x="707719" y="2217520"/>
                    <a:pt x="707881" y="2217358"/>
                    <a:pt x="707299" y="2216614"/>
                  </a:cubicBezTo>
                  <a:close/>
                  <a:moveTo>
                    <a:pt x="585438" y="2109986"/>
                  </a:moveTo>
                  <a:lnTo>
                    <a:pt x="585438" y="2109631"/>
                  </a:lnTo>
                  <a:cubicBezTo>
                    <a:pt x="585018" y="2109728"/>
                    <a:pt x="584597" y="2109792"/>
                    <a:pt x="584274" y="2110051"/>
                  </a:cubicBezTo>
                  <a:cubicBezTo>
                    <a:pt x="583789" y="2110375"/>
                    <a:pt x="584047" y="2110633"/>
                    <a:pt x="584436" y="2110795"/>
                  </a:cubicBezTo>
                  <a:close/>
                  <a:moveTo>
                    <a:pt x="795977" y="2270333"/>
                  </a:moveTo>
                  <a:cubicBezTo>
                    <a:pt x="798371" y="2272661"/>
                    <a:pt x="801023" y="2274828"/>
                    <a:pt x="803610" y="2276898"/>
                  </a:cubicBezTo>
                  <a:cubicBezTo>
                    <a:pt x="799535" y="2275313"/>
                    <a:pt x="795492" y="2273664"/>
                    <a:pt x="791579" y="2271756"/>
                  </a:cubicBezTo>
                  <a:lnTo>
                    <a:pt x="782556" y="2267357"/>
                  </a:lnTo>
                  <a:cubicBezTo>
                    <a:pt x="782491" y="2267099"/>
                    <a:pt x="782556" y="2266711"/>
                    <a:pt x="782750" y="2266549"/>
                  </a:cubicBezTo>
                  <a:cubicBezTo>
                    <a:pt x="783235" y="2265708"/>
                    <a:pt x="783397" y="2264867"/>
                    <a:pt x="783073" y="2263897"/>
                  </a:cubicBezTo>
                  <a:cubicBezTo>
                    <a:pt x="782750" y="2264220"/>
                    <a:pt x="782330" y="2264544"/>
                    <a:pt x="781909" y="2264964"/>
                  </a:cubicBezTo>
                  <a:cubicBezTo>
                    <a:pt x="782233" y="2265611"/>
                    <a:pt x="782233" y="2266355"/>
                    <a:pt x="781974" y="2267099"/>
                  </a:cubicBezTo>
                  <a:lnTo>
                    <a:pt x="780324" y="2266290"/>
                  </a:lnTo>
                  <a:cubicBezTo>
                    <a:pt x="780486" y="2266193"/>
                    <a:pt x="780583" y="2266031"/>
                    <a:pt x="780680" y="2265967"/>
                  </a:cubicBezTo>
                  <a:cubicBezTo>
                    <a:pt x="780842" y="2265708"/>
                    <a:pt x="780583" y="2265288"/>
                    <a:pt x="780583" y="2264867"/>
                  </a:cubicBezTo>
                  <a:cubicBezTo>
                    <a:pt x="780583" y="2264867"/>
                    <a:pt x="780680" y="2264867"/>
                    <a:pt x="780745" y="2264802"/>
                  </a:cubicBezTo>
                  <a:cubicBezTo>
                    <a:pt x="780842" y="2264802"/>
                    <a:pt x="780907" y="2264802"/>
                    <a:pt x="781004" y="2264705"/>
                  </a:cubicBezTo>
                  <a:cubicBezTo>
                    <a:pt x="780583" y="2264220"/>
                    <a:pt x="780098" y="2263703"/>
                    <a:pt x="779581" y="2263218"/>
                  </a:cubicBezTo>
                  <a:cubicBezTo>
                    <a:pt x="778998" y="2263897"/>
                    <a:pt x="778675" y="2264705"/>
                    <a:pt x="778190" y="2265288"/>
                  </a:cubicBezTo>
                  <a:cubicBezTo>
                    <a:pt x="775279" y="2263962"/>
                    <a:pt x="772401" y="2262733"/>
                    <a:pt x="769329" y="2261730"/>
                  </a:cubicBezTo>
                  <a:cubicBezTo>
                    <a:pt x="761631" y="2257105"/>
                    <a:pt x="753352" y="2251801"/>
                    <a:pt x="744394" y="2249990"/>
                  </a:cubicBezTo>
                  <a:cubicBezTo>
                    <a:pt x="744232" y="2249732"/>
                    <a:pt x="744135" y="2249570"/>
                    <a:pt x="744070" y="2249311"/>
                  </a:cubicBezTo>
                  <a:cubicBezTo>
                    <a:pt x="743747" y="2248244"/>
                    <a:pt x="743068" y="2248309"/>
                    <a:pt x="742259" y="2248470"/>
                  </a:cubicBezTo>
                  <a:cubicBezTo>
                    <a:pt x="742065" y="2248147"/>
                    <a:pt x="741903" y="2247920"/>
                    <a:pt x="741677" y="2247565"/>
                  </a:cubicBezTo>
                  <a:cubicBezTo>
                    <a:pt x="741515" y="2247241"/>
                    <a:pt x="740836" y="2246497"/>
                    <a:pt x="740577" y="2246400"/>
                  </a:cubicBezTo>
                  <a:cubicBezTo>
                    <a:pt x="740351" y="2246336"/>
                    <a:pt x="739769" y="2246336"/>
                    <a:pt x="739769" y="2246239"/>
                  </a:cubicBezTo>
                  <a:cubicBezTo>
                    <a:pt x="739769" y="2245657"/>
                    <a:pt x="739284" y="2245495"/>
                    <a:pt x="738928" y="2245172"/>
                  </a:cubicBezTo>
                  <a:cubicBezTo>
                    <a:pt x="738702" y="2244848"/>
                    <a:pt x="738508" y="2244525"/>
                    <a:pt x="738281" y="2244266"/>
                  </a:cubicBezTo>
                  <a:cubicBezTo>
                    <a:pt x="737926" y="2243943"/>
                    <a:pt x="737926" y="2244007"/>
                    <a:pt x="737117" y="2244589"/>
                  </a:cubicBezTo>
                  <a:cubicBezTo>
                    <a:pt x="736955" y="2244751"/>
                    <a:pt x="736697" y="2244848"/>
                    <a:pt x="736438" y="2244848"/>
                  </a:cubicBezTo>
                  <a:cubicBezTo>
                    <a:pt x="736114" y="2244848"/>
                    <a:pt x="735791" y="2244751"/>
                    <a:pt x="735371" y="2244686"/>
                  </a:cubicBezTo>
                  <a:cubicBezTo>
                    <a:pt x="735371" y="2243781"/>
                    <a:pt x="735371" y="2243684"/>
                    <a:pt x="736114" y="2242358"/>
                  </a:cubicBezTo>
                  <a:cubicBezTo>
                    <a:pt x="735144" y="2241776"/>
                    <a:pt x="734724" y="2242617"/>
                    <a:pt x="734303" y="2243263"/>
                  </a:cubicBezTo>
                  <a:cubicBezTo>
                    <a:pt x="733980" y="2243199"/>
                    <a:pt x="733560" y="2243199"/>
                    <a:pt x="733139" y="2243102"/>
                  </a:cubicBezTo>
                  <a:cubicBezTo>
                    <a:pt x="732719" y="2242520"/>
                    <a:pt x="733236" y="2241355"/>
                    <a:pt x="732072" y="2241129"/>
                  </a:cubicBezTo>
                  <a:cubicBezTo>
                    <a:pt x="731328" y="2241355"/>
                    <a:pt x="730811" y="2242196"/>
                    <a:pt x="729743" y="2241873"/>
                  </a:cubicBezTo>
                  <a:cubicBezTo>
                    <a:pt x="728514" y="2241452"/>
                    <a:pt x="728094" y="2241032"/>
                    <a:pt x="728514" y="2239706"/>
                  </a:cubicBezTo>
                  <a:cubicBezTo>
                    <a:pt x="728579" y="2239544"/>
                    <a:pt x="728676" y="2239382"/>
                    <a:pt x="728935" y="2238962"/>
                  </a:cubicBezTo>
                  <a:cubicBezTo>
                    <a:pt x="728094" y="2239285"/>
                    <a:pt x="727770" y="2240288"/>
                    <a:pt x="727027" y="2239803"/>
                  </a:cubicBezTo>
                  <a:cubicBezTo>
                    <a:pt x="726347" y="2239285"/>
                    <a:pt x="725701" y="2239221"/>
                    <a:pt x="724860" y="2239059"/>
                  </a:cubicBezTo>
                  <a:cubicBezTo>
                    <a:pt x="724439" y="2238962"/>
                    <a:pt x="724601" y="2238057"/>
                    <a:pt x="723793" y="2238380"/>
                  </a:cubicBezTo>
                  <a:cubicBezTo>
                    <a:pt x="723372" y="2238542"/>
                    <a:pt x="722887" y="2238477"/>
                    <a:pt x="722467" y="2238477"/>
                  </a:cubicBezTo>
                  <a:cubicBezTo>
                    <a:pt x="722208" y="2238477"/>
                    <a:pt x="721949" y="2238380"/>
                    <a:pt x="721626" y="2238315"/>
                  </a:cubicBezTo>
                  <a:cubicBezTo>
                    <a:pt x="721561" y="2237895"/>
                    <a:pt x="721561" y="2237377"/>
                    <a:pt x="721464" y="2236795"/>
                  </a:cubicBezTo>
                  <a:cubicBezTo>
                    <a:pt x="721302" y="2236795"/>
                    <a:pt x="721205" y="2236731"/>
                    <a:pt x="721141" y="2236731"/>
                  </a:cubicBezTo>
                  <a:cubicBezTo>
                    <a:pt x="720720" y="2236731"/>
                    <a:pt x="720300" y="2236892"/>
                    <a:pt x="719815" y="2236569"/>
                  </a:cubicBezTo>
                  <a:cubicBezTo>
                    <a:pt x="718068" y="2235308"/>
                    <a:pt x="717907" y="2235308"/>
                    <a:pt x="716095" y="2235243"/>
                  </a:cubicBezTo>
                  <a:cubicBezTo>
                    <a:pt x="715998" y="2234822"/>
                    <a:pt x="715934" y="2234402"/>
                    <a:pt x="715837" y="2233820"/>
                  </a:cubicBezTo>
                  <a:cubicBezTo>
                    <a:pt x="715416" y="2233917"/>
                    <a:pt x="714996" y="2233820"/>
                    <a:pt x="714769" y="2233982"/>
                  </a:cubicBezTo>
                  <a:cubicBezTo>
                    <a:pt x="714446" y="2234240"/>
                    <a:pt x="714252" y="2234337"/>
                    <a:pt x="713929" y="2234079"/>
                  </a:cubicBezTo>
                  <a:cubicBezTo>
                    <a:pt x="713605" y="2233820"/>
                    <a:pt x="713282" y="2233658"/>
                    <a:pt x="712926" y="2233658"/>
                  </a:cubicBezTo>
                  <a:cubicBezTo>
                    <a:pt x="711956" y="2233658"/>
                    <a:pt x="711277" y="2233076"/>
                    <a:pt x="710533" y="2232494"/>
                  </a:cubicBezTo>
                  <a:cubicBezTo>
                    <a:pt x="710209" y="2232267"/>
                    <a:pt x="709951" y="2231685"/>
                    <a:pt x="709530" y="2231588"/>
                  </a:cubicBezTo>
                  <a:cubicBezTo>
                    <a:pt x="709045" y="2231427"/>
                    <a:pt x="708722" y="2231362"/>
                    <a:pt x="708560" y="2230780"/>
                  </a:cubicBezTo>
                  <a:cubicBezTo>
                    <a:pt x="708560" y="2230683"/>
                    <a:pt x="708398" y="2230521"/>
                    <a:pt x="708398" y="2230521"/>
                  </a:cubicBezTo>
                  <a:cubicBezTo>
                    <a:pt x="707137" y="2231103"/>
                    <a:pt x="706555" y="2229777"/>
                    <a:pt x="705585" y="2229519"/>
                  </a:cubicBezTo>
                  <a:cubicBezTo>
                    <a:pt x="704647" y="2229357"/>
                    <a:pt x="703903" y="2228290"/>
                    <a:pt x="702997" y="2227610"/>
                  </a:cubicBezTo>
                  <a:cubicBezTo>
                    <a:pt x="703094" y="2227384"/>
                    <a:pt x="703159" y="2227125"/>
                    <a:pt x="703256" y="2226867"/>
                  </a:cubicBezTo>
                  <a:cubicBezTo>
                    <a:pt x="702415" y="2226867"/>
                    <a:pt x="702027" y="2226123"/>
                    <a:pt x="701348" y="2225799"/>
                  </a:cubicBezTo>
                  <a:cubicBezTo>
                    <a:pt x="701251" y="2225799"/>
                    <a:pt x="701089" y="2225799"/>
                    <a:pt x="700928" y="2225799"/>
                  </a:cubicBezTo>
                  <a:cubicBezTo>
                    <a:pt x="700863" y="2225379"/>
                    <a:pt x="700863" y="2225055"/>
                    <a:pt x="700766" y="2224570"/>
                  </a:cubicBezTo>
                  <a:cubicBezTo>
                    <a:pt x="700507" y="2224570"/>
                    <a:pt x="700281" y="2224570"/>
                    <a:pt x="700119" y="2224473"/>
                  </a:cubicBezTo>
                  <a:cubicBezTo>
                    <a:pt x="699957" y="2224376"/>
                    <a:pt x="699763" y="2224150"/>
                    <a:pt x="699602" y="2223988"/>
                  </a:cubicBezTo>
                  <a:cubicBezTo>
                    <a:pt x="699763" y="2223891"/>
                    <a:pt x="700022" y="2223729"/>
                    <a:pt x="700184" y="2223632"/>
                  </a:cubicBezTo>
                  <a:cubicBezTo>
                    <a:pt x="700442" y="2223568"/>
                    <a:pt x="700669" y="2223632"/>
                    <a:pt x="701025" y="2223632"/>
                  </a:cubicBezTo>
                  <a:cubicBezTo>
                    <a:pt x="700766" y="2222727"/>
                    <a:pt x="700184" y="2222662"/>
                    <a:pt x="699602" y="2222824"/>
                  </a:cubicBezTo>
                  <a:cubicBezTo>
                    <a:pt x="699019" y="2222986"/>
                    <a:pt x="698534" y="2223147"/>
                    <a:pt x="698049" y="2223406"/>
                  </a:cubicBezTo>
                  <a:cubicBezTo>
                    <a:pt x="697305" y="2223827"/>
                    <a:pt x="696788" y="2223729"/>
                    <a:pt x="696303" y="2222889"/>
                  </a:cubicBezTo>
                  <a:cubicBezTo>
                    <a:pt x="696141" y="2222662"/>
                    <a:pt x="695559" y="2222501"/>
                    <a:pt x="695041" y="2222404"/>
                  </a:cubicBezTo>
                  <a:cubicBezTo>
                    <a:pt x="693813" y="2222242"/>
                    <a:pt x="693813" y="2222242"/>
                    <a:pt x="693554" y="2220819"/>
                  </a:cubicBezTo>
                  <a:lnTo>
                    <a:pt x="692001" y="2221336"/>
                  </a:lnTo>
                  <a:cubicBezTo>
                    <a:pt x="691904" y="2220754"/>
                    <a:pt x="691904" y="2220431"/>
                    <a:pt x="691840" y="2220431"/>
                  </a:cubicBezTo>
                  <a:cubicBezTo>
                    <a:pt x="690999" y="2220237"/>
                    <a:pt x="690514" y="2219169"/>
                    <a:pt x="689608" y="2219266"/>
                  </a:cubicBezTo>
                  <a:cubicBezTo>
                    <a:pt x="688767" y="2219331"/>
                    <a:pt x="689349" y="2218361"/>
                    <a:pt x="688767" y="2218426"/>
                  </a:cubicBezTo>
                  <a:cubicBezTo>
                    <a:pt x="688347" y="2218523"/>
                    <a:pt x="688023" y="2218361"/>
                    <a:pt x="687700" y="2218005"/>
                  </a:cubicBezTo>
                  <a:cubicBezTo>
                    <a:pt x="686859" y="2217197"/>
                    <a:pt x="685857" y="2216614"/>
                    <a:pt x="684531" y="2216679"/>
                  </a:cubicBezTo>
                  <a:cubicBezTo>
                    <a:pt x="684628" y="2215935"/>
                    <a:pt x="684628" y="2215450"/>
                    <a:pt x="684692" y="2214868"/>
                  </a:cubicBezTo>
                  <a:cubicBezTo>
                    <a:pt x="684466" y="2214868"/>
                    <a:pt x="684304" y="2214868"/>
                    <a:pt x="684110" y="2214868"/>
                  </a:cubicBezTo>
                  <a:cubicBezTo>
                    <a:pt x="683399" y="2215030"/>
                    <a:pt x="683140" y="2214965"/>
                    <a:pt x="682720" y="2214286"/>
                  </a:cubicBezTo>
                  <a:cubicBezTo>
                    <a:pt x="681814" y="2212960"/>
                    <a:pt x="681135" y="2212540"/>
                    <a:pt x="679259" y="2212054"/>
                  </a:cubicBezTo>
                  <a:lnTo>
                    <a:pt x="678742" y="2211569"/>
                  </a:lnTo>
                  <a:cubicBezTo>
                    <a:pt x="678742" y="2211311"/>
                    <a:pt x="678742" y="2210987"/>
                    <a:pt x="678677" y="2210728"/>
                  </a:cubicBezTo>
                  <a:cubicBezTo>
                    <a:pt x="678580" y="2210405"/>
                    <a:pt x="678257" y="2210146"/>
                    <a:pt x="677998" y="2209726"/>
                  </a:cubicBezTo>
                  <a:cubicBezTo>
                    <a:pt x="677901" y="2210082"/>
                    <a:pt x="677739" y="2210308"/>
                    <a:pt x="677739" y="2210567"/>
                  </a:cubicBezTo>
                  <a:lnTo>
                    <a:pt x="677739" y="2210664"/>
                  </a:lnTo>
                  <a:lnTo>
                    <a:pt x="676090" y="2209144"/>
                  </a:lnTo>
                  <a:cubicBezTo>
                    <a:pt x="676413" y="2208917"/>
                    <a:pt x="676834" y="2208820"/>
                    <a:pt x="677351" y="2208756"/>
                  </a:cubicBezTo>
                  <a:cubicBezTo>
                    <a:pt x="677254" y="2208335"/>
                    <a:pt x="677092" y="2208076"/>
                    <a:pt x="676607" y="2208400"/>
                  </a:cubicBezTo>
                  <a:cubicBezTo>
                    <a:pt x="676251" y="2208594"/>
                    <a:pt x="676025" y="2208756"/>
                    <a:pt x="675669" y="2208820"/>
                  </a:cubicBezTo>
                  <a:cubicBezTo>
                    <a:pt x="673696" y="2207171"/>
                    <a:pt x="671691" y="2205586"/>
                    <a:pt x="669395" y="2204357"/>
                  </a:cubicBezTo>
                  <a:cubicBezTo>
                    <a:pt x="667552" y="2203355"/>
                    <a:pt x="665482" y="2202546"/>
                    <a:pt x="663412" y="2201802"/>
                  </a:cubicBezTo>
                  <a:cubicBezTo>
                    <a:pt x="663024" y="2201382"/>
                    <a:pt x="662604" y="2200864"/>
                    <a:pt x="662118" y="2200476"/>
                  </a:cubicBezTo>
                  <a:lnTo>
                    <a:pt x="662280" y="2199797"/>
                  </a:lnTo>
                  <a:cubicBezTo>
                    <a:pt x="661763" y="2199635"/>
                    <a:pt x="661278" y="2199538"/>
                    <a:pt x="660792" y="2199474"/>
                  </a:cubicBezTo>
                  <a:lnTo>
                    <a:pt x="659369" y="2198407"/>
                  </a:lnTo>
                  <a:lnTo>
                    <a:pt x="659952" y="2197566"/>
                  </a:lnTo>
                  <a:lnTo>
                    <a:pt x="659693" y="2197404"/>
                  </a:lnTo>
                  <a:cubicBezTo>
                    <a:pt x="659466" y="2197663"/>
                    <a:pt x="659272" y="2197889"/>
                    <a:pt x="659111" y="2198245"/>
                  </a:cubicBezTo>
                  <a:lnTo>
                    <a:pt x="651349" y="2192423"/>
                  </a:lnTo>
                  <a:cubicBezTo>
                    <a:pt x="651349" y="2192262"/>
                    <a:pt x="651349" y="2192100"/>
                    <a:pt x="651349" y="2191841"/>
                  </a:cubicBezTo>
                  <a:lnTo>
                    <a:pt x="650928" y="2192100"/>
                  </a:lnTo>
                  <a:lnTo>
                    <a:pt x="647274" y="2189383"/>
                  </a:lnTo>
                  <a:lnTo>
                    <a:pt x="647274" y="2189286"/>
                  </a:lnTo>
                  <a:lnTo>
                    <a:pt x="647112" y="2189189"/>
                  </a:lnTo>
                  <a:lnTo>
                    <a:pt x="643652" y="2186570"/>
                  </a:lnTo>
                  <a:lnTo>
                    <a:pt x="643716" y="2186311"/>
                  </a:lnTo>
                  <a:cubicBezTo>
                    <a:pt x="643652" y="2185988"/>
                    <a:pt x="643296" y="2186052"/>
                    <a:pt x="642973" y="2185988"/>
                  </a:cubicBezTo>
                  <a:lnTo>
                    <a:pt x="642649" y="2185729"/>
                  </a:lnTo>
                  <a:cubicBezTo>
                    <a:pt x="642649" y="2185632"/>
                    <a:pt x="642552" y="2185632"/>
                    <a:pt x="642552" y="2185470"/>
                  </a:cubicBezTo>
                  <a:cubicBezTo>
                    <a:pt x="642552" y="2185405"/>
                    <a:pt x="642390" y="2185244"/>
                    <a:pt x="642326" y="2185147"/>
                  </a:cubicBezTo>
                  <a:lnTo>
                    <a:pt x="641744" y="2184888"/>
                  </a:lnTo>
                  <a:cubicBezTo>
                    <a:pt x="638024" y="2181913"/>
                    <a:pt x="634273" y="2178840"/>
                    <a:pt x="630651" y="2175800"/>
                  </a:cubicBezTo>
                  <a:cubicBezTo>
                    <a:pt x="630651" y="2175703"/>
                    <a:pt x="630554" y="2175639"/>
                    <a:pt x="630554" y="2175639"/>
                  </a:cubicBezTo>
                  <a:cubicBezTo>
                    <a:pt x="630554" y="2174636"/>
                    <a:pt x="630133" y="2174539"/>
                    <a:pt x="629325" y="2174701"/>
                  </a:cubicBezTo>
                  <a:lnTo>
                    <a:pt x="627255" y="2172987"/>
                  </a:lnTo>
                  <a:lnTo>
                    <a:pt x="627578" y="2172404"/>
                  </a:lnTo>
                  <a:cubicBezTo>
                    <a:pt x="627093" y="2172307"/>
                    <a:pt x="626673" y="2172243"/>
                    <a:pt x="626252" y="2172081"/>
                  </a:cubicBezTo>
                  <a:lnTo>
                    <a:pt x="623180" y="2169332"/>
                  </a:lnTo>
                  <a:cubicBezTo>
                    <a:pt x="622792" y="2168847"/>
                    <a:pt x="622274" y="2168427"/>
                    <a:pt x="621789" y="2168006"/>
                  </a:cubicBezTo>
                  <a:lnTo>
                    <a:pt x="620528" y="2167004"/>
                  </a:lnTo>
                  <a:lnTo>
                    <a:pt x="620787" y="2166033"/>
                  </a:lnTo>
                  <a:cubicBezTo>
                    <a:pt x="620722" y="2165936"/>
                    <a:pt x="620625" y="2165872"/>
                    <a:pt x="620528" y="2165872"/>
                  </a:cubicBezTo>
                  <a:cubicBezTo>
                    <a:pt x="619622" y="2165872"/>
                    <a:pt x="618814" y="2165613"/>
                    <a:pt x="618232" y="2164772"/>
                  </a:cubicBezTo>
                  <a:cubicBezTo>
                    <a:pt x="618070" y="2164610"/>
                    <a:pt x="618070" y="2164287"/>
                    <a:pt x="617973" y="2164028"/>
                  </a:cubicBezTo>
                  <a:cubicBezTo>
                    <a:pt x="617811" y="2164028"/>
                    <a:pt x="617553" y="2164028"/>
                    <a:pt x="617326" y="2163963"/>
                  </a:cubicBezTo>
                  <a:lnTo>
                    <a:pt x="616970" y="2163608"/>
                  </a:lnTo>
                  <a:cubicBezTo>
                    <a:pt x="616970" y="2163446"/>
                    <a:pt x="616809" y="2163381"/>
                    <a:pt x="616647" y="2163381"/>
                  </a:cubicBezTo>
                  <a:lnTo>
                    <a:pt x="616227" y="2162961"/>
                  </a:lnTo>
                  <a:cubicBezTo>
                    <a:pt x="616227" y="2162217"/>
                    <a:pt x="615580" y="2162120"/>
                    <a:pt x="615095" y="2161894"/>
                  </a:cubicBezTo>
                  <a:lnTo>
                    <a:pt x="613251" y="2160147"/>
                  </a:lnTo>
                  <a:lnTo>
                    <a:pt x="614998" y="2158142"/>
                  </a:lnTo>
                  <a:lnTo>
                    <a:pt x="614998" y="2158077"/>
                  </a:lnTo>
                  <a:cubicBezTo>
                    <a:pt x="614836" y="2158142"/>
                    <a:pt x="614739" y="2158239"/>
                    <a:pt x="614577" y="2158239"/>
                  </a:cubicBezTo>
                  <a:cubicBezTo>
                    <a:pt x="613575" y="2158401"/>
                    <a:pt x="613510" y="2158401"/>
                    <a:pt x="613187" y="2157495"/>
                  </a:cubicBezTo>
                  <a:cubicBezTo>
                    <a:pt x="612766" y="2156331"/>
                    <a:pt x="612022" y="2155587"/>
                    <a:pt x="610858" y="2155167"/>
                  </a:cubicBezTo>
                  <a:cubicBezTo>
                    <a:pt x="610599" y="2155102"/>
                    <a:pt x="610276" y="2155328"/>
                    <a:pt x="610017" y="2155264"/>
                  </a:cubicBezTo>
                  <a:cubicBezTo>
                    <a:pt x="609791" y="2155167"/>
                    <a:pt x="609694" y="2154843"/>
                    <a:pt x="609532" y="2154843"/>
                  </a:cubicBezTo>
                  <a:cubicBezTo>
                    <a:pt x="608788" y="2154940"/>
                    <a:pt x="609273" y="2153517"/>
                    <a:pt x="608368" y="2153938"/>
                  </a:cubicBezTo>
                  <a:cubicBezTo>
                    <a:pt x="608303" y="2153259"/>
                    <a:pt x="607204" y="2153614"/>
                    <a:pt x="607365" y="2152773"/>
                  </a:cubicBezTo>
                  <a:cubicBezTo>
                    <a:pt x="606460" y="2152191"/>
                    <a:pt x="605651" y="2151545"/>
                    <a:pt x="604746" y="2151124"/>
                  </a:cubicBezTo>
                  <a:cubicBezTo>
                    <a:pt x="604390" y="2150962"/>
                    <a:pt x="604066" y="2150865"/>
                    <a:pt x="604163" y="2150380"/>
                  </a:cubicBezTo>
                  <a:cubicBezTo>
                    <a:pt x="604163" y="2150219"/>
                    <a:pt x="604066" y="2149960"/>
                    <a:pt x="603905" y="2149960"/>
                  </a:cubicBezTo>
                  <a:cubicBezTo>
                    <a:pt x="602740" y="2149798"/>
                    <a:pt x="602579" y="2148569"/>
                    <a:pt x="601576" y="2147890"/>
                  </a:cubicBezTo>
                  <a:cubicBezTo>
                    <a:pt x="601317" y="2147890"/>
                    <a:pt x="601156" y="2147793"/>
                    <a:pt x="600929" y="2147793"/>
                  </a:cubicBezTo>
                  <a:lnTo>
                    <a:pt x="598698" y="2145497"/>
                  </a:lnTo>
                  <a:cubicBezTo>
                    <a:pt x="598763" y="2145400"/>
                    <a:pt x="598763" y="2145335"/>
                    <a:pt x="598860" y="2145173"/>
                  </a:cubicBezTo>
                  <a:cubicBezTo>
                    <a:pt x="598698" y="2144818"/>
                    <a:pt x="598439" y="2144915"/>
                    <a:pt x="598180" y="2144979"/>
                  </a:cubicBezTo>
                  <a:cubicBezTo>
                    <a:pt x="585018" y="2131073"/>
                    <a:pt x="572922" y="2116358"/>
                    <a:pt x="562185" y="2100705"/>
                  </a:cubicBezTo>
                  <a:lnTo>
                    <a:pt x="562250" y="2100608"/>
                  </a:lnTo>
                  <a:cubicBezTo>
                    <a:pt x="562573" y="2100025"/>
                    <a:pt x="562767" y="2099443"/>
                    <a:pt x="562832" y="2098894"/>
                  </a:cubicBezTo>
                  <a:cubicBezTo>
                    <a:pt x="563252" y="2099217"/>
                    <a:pt x="563673" y="2099217"/>
                    <a:pt x="564158" y="2098894"/>
                  </a:cubicBezTo>
                  <a:cubicBezTo>
                    <a:pt x="564902" y="2098311"/>
                    <a:pt x="565322" y="2097632"/>
                    <a:pt x="565225" y="2096565"/>
                  </a:cubicBezTo>
                  <a:cubicBezTo>
                    <a:pt x="564319" y="2096888"/>
                    <a:pt x="563576" y="2097147"/>
                    <a:pt x="562767" y="2097471"/>
                  </a:cubicBezTo>
                  <a:cubicBezTo>
                    <a:pt x="562767" y="2096630"/>
                    <a:pt x="563349" y="2095821"/>
                    <a:pt x="562670" y="2095142"/>
                  </a:cubicBezTo>
                  <a:cubicBezTo>
                    <a:pt x="563091" y="2094560"/>
                    <a:pt x="563349" y="2093816"/>
                    <a:pt x="563834" y="2093234"/>
                  </a:cubicBezTo>
                  <a:cubicBezTo>
                    <a:pt x="564902" y="2092587"/>
                    <a:pt x="565969" y="2092005"/>
                    <a:pt x="567133" y="2091520"/>
                  </a:cubicBezTo>
                  <a:lnTo>
                    <a:pt x="567068" y="2091681"/>
                  </a:lnTo>
                  <a:cubicBezTo>
                    <a:pt x="567230" y="2091746"/>
                    <a:pt x="567489" y="2091746"/>
                    <a:pt x="567554" y="2091681"/>
                  </a:cubicBezTo>
                  <a:cubicBezTo>
                    <a:pt x="567877" y="2092264"/>
                    <a:pt x="568200" y="2092684"/>
                    <a:pt x="568621" y="2091908"/>
                  </a:cubicBezTo>
                  <a:cubicBezTo>
                    <a:pt x="568297" y="2091746"/>
                    <a:pt x="567974" y="2091681"/>
                    <a:pt x="567554" y="2091681"/>
                  </a:cubicBezTo>
                  <a:cubicBezTo>
                    <a:pt x="567554" y="2091681"/>
                    <a:pt x="567489" y="2091584"/>
                    <a:pt x="567392" y="2091423"/>
                  </a:cubicBezTo>
                  <a:cubicBezTo>
                    <a:pt x="568039" y="2091099"/>
                    <a:pt x="568783" y="2090841"/>
                    <a:pt x="569559" y="2090679"/>
                  </a:cubicBezTo>
                  <a:cubicBezTo>
                    <a:pt x="570206" y="2091358"/>
                    <a:pt x="570852" y="2091908"/>
                    <a:pt x="571434" y="2092684"/>
                  </a:cubicBezTo>
                  <a:lnTo>
                    <a:pt x="571434" y="2093072"/>
                  </a:lnTo>
                  <a:cubicBezTo>
                    <a:pt x="571629" y="2093072"/>
                    <a:pt x="571790" y="2093169"/>
                    <a:pt x="571855" y="2093169"/>
                  </a:cubicBezTo>
                  <a:lnTo>
                    <a:pt x="572437" y="2093816"/>
                  </a:lnTo>
                  <a:cubicBezTo>
                    <a:pt x="571952" y="2095142"/>
                    <a:pt x="572178" y="2095498"/>
                    <a:pt x="573278" y="2095239"/>
                  </a:cubicBezTo>
                  <a:cubicBezTo>
                    <a:pt x="573278" y="2095821"/>
                    <a:pt x="573343" y="2096468"/>
                    <a:pt x="573343" y="2097147"/>
                  </a:cubicBezTo>
                  <a:cubicBezTo>
                    <a:pt x="573698" y="2097212"/>
                    <a:pt x="574086" y="2097374"/>
                    <a:pt x="574410" y="2097632"/>
                  </a:cubicBezTo>
                  <a:cubicBezTo>
                    <a:pt x="574992" y="2098053"/>
                    <a:pt x="574830" y="2098797"/>
                    <a:pt x="574927" y="2099443"/>
                  </a:cubicBezTo>
                  <a:cubicBezTo>
                    <a:pt x="574410" y="2099637"/>
                    <a:pt x="573860" y="2099702"/>
                    <a:pt x="574022" y="2100543"/>
                  </a:cubicBezTo>
                  <a:cubicBezTo>
                    <a:pt x="574507" y="2100705"/>
                    <a:pt x="575089" y="2100963"/>
                    <a:pt x="575768" y="2101125"/>
                  </a:cubicBezTo>
                  <a:cubicBezTo>
                    <a:pt x="575930" y="2101125"/>
                    <a:pt x="576156" y="2100866"/>
                    <a:pt x="576577" y="2100543"/>
                  </a:cubicBezTo>
                  <a:cubicBezTo>
                    <a:pt x="576318" y="2101707"/>
                    <a:pt x="578161" y="2102516"/>
                    <a:pt x="575930" y="2103680"/>
                  </a:cubicBezTo>
                  <a:cubicBezTo>
                    <a:pt x="576674" y="2103583"/>
                    <a:pt x="576997" y="2103518"/>
                    <a:pt x="577418" y="2103583"/>
                  </a:cubicBezTo>
                  <a:cubicBezTo>
                    <a:pt x="577838" y="2103680"/>
                    <a:pt x="578161" y="2103939"/>
                    <a:pt x="578388" y="2104003"/>
                  </a:cubicBezTo>
                  <a:cubicBezTo>
                    <a:pt x="578226" y="2104747"/>
                    <a:pt x="578064" y="2105491"/>
                    <a:pt x="577838" y="2106397"/>
                  </a:cubicBezTo>
                  <a:cubicBezTo>
                    <a:pt x="578485" y="2106332"/>
                    <a:pt x="578970" y="2106494"/>
                    <a:pt x="579132" y="2106332"/>
                  </a:cubicBezTo>
                  <a:cubicBezTo>
                    <a:pt x="579649" y="2105847"/>
                    <a:pt x="580134" y="2105847"/>
                    <a:pt x="580619" y="2105847"/>
                  </a:cubicBezTo>
                  <a:lnTo>
                    <a:pt x="581137" y="2106332"/>
                  </a:lnTo>
                  <a:lnTo>
                    <a:pt x="580296" y="2108240"/>
                  </a:lnTo>
                  <a:cubicBezTo>
                    <a:pt x="580716" y="2107658"/>
                    <a:pt x="581460" y="2107399"/>
                    <a:pt x="581881" y="2106979"/>
                  </a:cubicBezTo>
                  <a:cubicBezTo>
                    <a:pt x="582463" y="2107399"/>
                    <a:pt x="583110" y="2107820"/>
                    <a:pt x="583789" y="2108143"/>
                  </a:cubicBezTo>
                  <a:cubicBezTo>
                    <a:pt x="583853" y="2108563"/>
                    <a:pt x="584112" y="2108822"/>
                    <a:pt x="584694" y="2108822"/>
                  </a:cubicBezTo>
                  <a:cubicBezTo>
                    <a:pt x="584856" y="2108822"/>
                    <a:pt x="584953" y="2108887"/>
                    <a:pt x="585115" y="2108887"/>
                  </a:cubicBezTo>
                  <a:lnTo>
                    <a:pt x="590807" y="2115096"/>
                  </a:lnTo>
                  <a:cubicBezTo>
                    <a:pt x="590807" y="2115258"/>
                    <a:pt x="590807" y="2115452"/>
                    <a:pt x="590904" y="2115614"/>
                  </a:cubicBezTo>
                  <a:cubicBezTo>
                    <a:pt x="591065" y="2115517"/>
                    <a:pt x="591162" y="2115517"/>
                    <a:pt x="591227" y="2115517"/>
                  </a:cubicBezTo>
                  <a:lnTo>
                    <a:pt x="593459" y="2117910"/>
                  </a:lnTo>
                  <a:lnTo>
                    <a:pt x="595205" y="2120077"/>
                  </a:lnTo>
                  <a:cubicBezTo>
                    <a:pt x="595205" y="2120142"/>
                    <a:pt x="595205" y="2120239"/>
                    <a:pt x="595205" y="2120239"/>
                  </a:cubicBezTo>
                  <a:cubicBezTo>
                    <a:pt x="595205" y="2120400"/>
                    <a:pt x="595367" y="2120497"/>
                    <a:pt x="595528" y="2120724"/>
                  </a:cubicBezTo>
                  <a:lnTo>
                    <a:pt x="595690" y="2120562"/>
                  </a:lnTo>
                  <a:cubicBezTo>
                    <a:pt x="597534" y="2122729"/>
                    <a:pt x="599603" y="2124702"/>
                    <a:pt x="601673" y="2126610"/>
                  </a:cubicBezTo>
                  <a:cubicBezTo>
                    <a:pt x="604907" y="2130103"/>
                    <a:pt x="608044" y="2133660"/>
                    <a:pt x="611181" y="2137218"/>
                  </a:cubicBezTo>
                  <a:cubicBezTo>
                    <a:pt x="611764" y="2138867"/>
                    <a:pt x="612669" y="2140355"/>
                    <a:pt x="614157" y="2141778"/>
                  </a:cubicBezTo>
                  <a:cubicBezTo>
                    <a:pt x="623762" y="2150542"/>
                    <a:pt x="632721" y="2159403"/>
                    <a:pt x="644622" y="2165128"/>
                  </a:cubicBezTo>
                  <a:lnTo>
                    <a:pt x="645204" y="2165354"/>
                  </a:lnTo>
                  <a:cubicBezTo>
                    <a:pt x="645204" y="2165613"/>
                    <a:pt x="645204" y="2165872"/>
                    <a:pt x="645139" y="2166195"/>
                  </a:cubicBezTo>
                  <a:cubicBezTo>
                    <a:pt x="645366" y="2166033"/>
                    <a:pt x="645560" y="2165872"/>
                    <a:pt x="645722" y="2165678"/>
                  </a:cubicBezTo>
                  <a:lnTo>
                    <a:pt x="646304" y="2166357"/>
                  </a:lnTo>
                  <a:lnTo>
                    <a:pt x="646304" y="2166777"/>
                  </a:lnTo>
                  <a:cubicBezTo>
                    <a:pt x="646465" y="2166777"/>
                    <a:pt x="646627" y="2166777"/>
                    <a:pt x="646692" y="2166777"/>
                  </a:cubicBezTo>
                  <a:lnTo>
                    <a:pt x="649505" y="2169655"/>
                  </a:lnTo>
                  <a:lnTo>
                    <a:pt x="649279" y="2169914"/>
                  </a:lnTo>
                  <a:cubicBezTo>
                    <a:pt x="649344" y="2170173"/>
                    <a:pt x="649441" y="2170335"/>
                    <a:pt x="649602" y="2170561"/>
                  </a:cubicBezTo>
                  <a:cubicBezTo>
                    <a:pt x="649602" y="2170658"/>
                    <a:pt x="649602" y="2170820"/>
                    <a:pt x="649602" y="2170981"/>
                  </a:cubicBezTo>
                  <a:cubicBezTo>
                    <a:pt x="649926" y="2170981"/>
                    <a:pt x="650185" y="2171078"/>
                    <a:pt x="650443" y="2171078"/>
                  </a:cubicBezTo>
                  <a:lnTo>
                    <a:pt x="650605" y="2170755"/>
                  </a:lnTo>
                  <a:lnTo>
                    <a:pt x="652837" y="2172825"/>
                  </a:lnTo>
                  <a:lnTo>
                    <a:pt x="652740" y="2173051"/>
                  </a:lnTo>
                  <a:cubicBezTo>
                    <a:pt x="652675" y="2173472"/>
                    <a:pt x="652675" y="2173472"/>
                    <a:pt x="653322" y="2174054"/>
                  </a:cubicBezTo>
                  <a:cubicBezTo>
                    <a:pt x="653483" y="2173795"/>
                    <a:pt x="653645" y="2173730"/>
                    <a:pt x="653839" y="2173633"/>
                  </a:cubicBezTo>
                  <a:cubicBezTo>
                    <a:pt x="654745" y="2174474"/>
                    <a:pt x="655650" y="2175218"/>
                    <a:pt x="656653" y="2175962"/>
                  </a:cubicBezTo>
                  <a:cubicBezTo>
                    <a:pt x="656556" y="2176124"/>
                    <a:pt x="656491" y="2176285"/>
                    <a:pt x="656394" y="2176544"/>
                  </a:cubicBezTo>
                  <a:lnTo>
                    <a:pt x="656815" y="2176124"/>
                  </a:lnTo>
                  <a:cubicBezTo>
                    <a:pt x="659369" y="2178032"/>
                    <a:pt x="662118" y="2179778"/>
                    <a:pt x="664997" y="2181007"/>
                  </a:cubicBezTo>
                  <a:lnTo>
                    <a:pt x="674925" y="2188284"/>
                  </a:lnTo>
                  <a:lnTo>
                    <a:pt x="674861" y="2188284"/>
                  </a:lnTo>
                  <a:cubicBezTo>
                    <a:pt x="675346" y="2188704"/>
                    <a:pt x="675669" y="2189189"/>
                    <a:pt x="676187" y="2189448"/>
                  </a:cubicBezTo>
                  <a:cubicBezTo>
                    <a:pt x="676413" y="2189545"/>
                    <a:pt x="676672" y="2189610"/>
                    <a:pt x="676931" y="2189707"/>
                  </a:cubicBezTo>
                  <a:lnTo>
                    <a:pt x="677674" y="2190192"/>
                  </a:lnTo>
                  <a:cubicBezTo>
                    <a:pt x="677739" y="2190354"/>
                    <a:pt x="677836" y="2190451"/>
                    <a:pt x="677998" y="2190451"/>
                  </a:cubicBezTo>
                  <a:lnTo>
                    <a:pt x="682623" y="2193685"/>
                  </a:lnTo>
                  <a:cubicBezTo>
                    <a:pt x="682299" y="2194105"/>
                    <a:pt x="681879" y="2194429"/>
                    <a:pt x="681717" y="2194914"/>
                  </a:cubicBezTo>
                  <a:cubicBezTo>
                    <a:pt x="682234" y="2194914"/>
                    <a:pt x="682623" y="2194914"/>
                    <a:pt x="682978" y="2194914"/>
                  </a:cubicBezTo>
                  <a:cubicBezTo>
                    <a:pt x="682978" y="2194590"/>
                    <a:pt x="682881" y="2194267"/>
                    <a:pt x="682881" y="2193846"/>
                  </a:cubicBezTo>
                  <a:lnTo>
                    <a:pt x="693651" y="2200864"/>
                  </a:lnTo>
                  <a:cubicBezTo>
                    <a:pt x="693489" y="2201123"/>
                    <a:pt x="693230" y="2201382"/>
                    <a:pt x="692972" y="2201608"/>
                  </a:cubicBezTo>
                  <a:cubicBezTo>
                    <a:pt x="693392" y="2201447"/>
                    <a:pt x="693651" y="2201285"/>
                    <a:pt x="693974" y="2201123"/>
                  </a:cubicBezTo>
                  <a:cubicBezTo>
                    <a:pt x="697952" y="2203516"/>
                    <a:pt x="701930" y="2205845"/>
                    <a:pt x="705973" y="2208173"/>
                  </a:cubicBezTo>
                  <a:cubicBezTo>
                    <a:pt x="705973" y="2208497"/>
                    <a:pt x="705973" y="2208820"/>
                    <a:pt x="705973" y="2209144"/>
                  </a:cubicBezTo>
                  <a:cubicBezTo>
                    <a:pt x="706231" y="2208917"/>
                    <a:pt x="706393" y="2208659"/>
                    <a:pt x="706490" y="2208497"/>
                  </a:cubicBezTo>
                  <a:lnTo>
                    <a:pt x="706555" y="2208400"/>
                  </a:lnTo>
                  <a:lnTo>
                    <a:pt x="708398" y="2209402"/>
                  </a:lnTo>
                  <a:lnTo>
                    <a:pt x="708398" y="2209499"/>
                  </a:lnTo>
                  <a:lnTo>
                    <a:pt x="708463" y="2209499"/>
                  </a:lnTo>
                  <a:lnTo>
                    <a:pt x="709368" y="2209985"/>
                  </a:lnTo>
                  <a:cubicBezTo>
                    <a:pt x="709530" y="2210308"/>
                    <a:pt x="709724" y="2210728"/>
                    <a:pt x="709951" y="2210890"/>
                  </a:cubicBezTo>
                  <a:cubicBezTo>
                    <a:pt x="710533" y="2211472"/>
                    <a:pt x="711018" y="2212054"/>
                    <a:pt x="711600" y="2212734"/>
                  </a:cubicBezTo>
                  <a:cubicBezTo>
                    <a:pt x="711600" y="2212734"/>
                    <a:pt x="711600" y="2212734"/>
                    <a:pt x="711535" y="2212637"/>
                  </a:cubicBezTo>
                  <a:cubicBezTo>
                    <a:pt x="711535" y="2212734"/>
                    <a:pt x="711438" y="2212798"/>
                    <a:pt x="711438" y="2212960"/>
                  </a:cubicBezTo>
                  <a:cubicBezTo>
                    <a:pt x="711438" y="2212960"/>
                    <a:pt x="711600" y="2213057"/>
                    <a:pt x="711697" y="2213057"/>
                  </a:cubicBezTo>
                  <a:cubicBezTo>
                    <a:pt x="711697" y="2212960"/>
                    <a:pt x="711697" y="2212895"/>
                    <a:pt x="711600" y="2212734"/>
                  </a:cubicBezTo>
                  <a:cubicBezTo>
                    <a:pt x="711600" y="2212378"/>
                    <a:pt x="711697" y="2212054"/>
                    <a:pt x="711794" y="2211569"/>
                  </a:cubicBezTo>
                  <a:cubicBezTo>
                    <a:pt x="712117" y="2211796"/>
                    <a:pt x="712603" y="2211634"/>
                    <a:pt x="712926" y="2211796"/>
                  </a:cubicBezTo>
                  <a:lnTo>
                    <a:pt x="713023" y="2211893"/>
                  </a:lnTo>
                  <a:cubicBezTo>
                    <a:pt x="713185" y="2211957"/>
                    <a:pt x="713346" y="2212216"/>
                    <a:pt x="713346" y="2212637"/>
                  </a:cubicBezTo>
                  <a:cubicBezTo>
                    <a:pt x="713346" y="2212798"/>
                    <a:pt x="713605" y="2212895"/>
                    <a:pt x="713767" y="2212960"/>
                  </a:cubicBezTo>
                  <a:cubicBezTo>
                    <a:pt x="713864" y="2212960"/>
                    <a:pt x="713929" y="2212960"/>
                    <a:pt x="714026" y="2213057"/>
                  </a:cubicBezTo>
                  <a:cubicBezTo>
                    <a:pt x="713929" y="2212960"/>
                    <a:pt x="714026" y="2212734"/>
                    <a:pt x="713929" y="2212378"/>
                  </a:cubicBezTo>
                  <a:lnTo>
                    <a:pt x="714090" y="2212378"/>
                  </a:lnTo>
                  <a:lnTo>
                    <a:pt x="714608" y="2212637"/>
                  </a:lnTo>
                  <a:cubicBezTo>
                    <a:pt x="714608" y="2212798"/>
                    <a:pt x="714608" y="2212960"/>
                    <a:pt x="714608" y="2212960"/>
                  </a:cubicBezTo>
                  <a:cubicBezTo>
                    <a:pt x="714446" y="2213057"/>
                    <a:pt x="714252" y="2213057"/>
                    <a:pt x="714090" y="2212960"/>
                  </a:cubicBezTo>
                  <a:cubicBezTo>
                    <a:pt x="714608" y="2213057"/>
                    <a:pt x="715093" y="2212960"/>
                    <a:pt x="715255" y="2213380"/>
                  </a:cubicBezTo>
                  <a:cubicBezTo>
                    <a:pt x="715578" y="2214124"/>
                    <a:pt x="716095" y="2214027"/>
                    <a:pt x="716581" y="2214124"/>
                  </a:cubicBezTo>
                  <a:cubicBezTo>
                    <a:pt x="717583" y="2214286"/>
                    <a:pt x="716581" y="2215191"/>
                    <a:pt x="717163" y="2215612"/>
                  </a:cubicBezTo>
                  <a:cubicBezTo>
                    <a:pt x="717745" y="2215353"/>
                    <a:pt x="718489" y="2214868"/>
                    <a:pt x="719394" y="2215288"/>
                  </a:cubicBezTo>
                  <a:cubicBezTo>
                    <a:pt x="719297" y="2215547"/>
                    <a:pt x="719232" y="2215774"/>
                    <a:pt x="719135" y="2216097"/>
                  </a:cubicBezTo>
                  <a:cubicBezTo>
                    <a:pt x="719879" y="2216194"/>
                    <a:pt x="720558" y="2216194"/>
                    <a:pt x="721302" y="2216291"/>
                  </a:cubicBezTo>
                  <a:cubicBezTo>
                    <a:pt x="721464" y="2216614"/>
                    <a:pt x="721561" y="2216873"/>
                    <a:pt x="721723" y="2217100"/>
                  </a:cubicBezTo>
                  <a:cubicBezTo>
                    <a:pt x="722046" y="2217520"/>
                    <a:pt x="722790" y="2216453"/>
                    <a:pt x="723049" y="2217520"/>
                  </a:cubicBezTo>
                  <a:cubicBezTo>
                    <a:pt x="723113" y="2217940"/>
                    <a:pt x="723793" y="2218167"/>
                    <a:pt x="724213" y="2218523"/>
                  </a:cubicBezTo>
                  <a:lnTo>
                    <a:pt x="724601" y="2218749"/>
                  </a:lnTo>
                  <a:cubicBezTo>
                    <a:pt x="724795" y="2218587"/>
                    <a:pt x="724957" y="2218523"/>
                    <a:pt x="725119" y="2218361"/>
                  </a:cubicBezTo>
                  <a:cubicBezTo>
                    <a:pt x="725927" y="2219008"/>
                    <a:pt x="726865" y="2219687"/>
                    <a:pt x="727673" y="2220334"/>
                  </a:cubicBezTo>
                  <a:cubicBezTo>
                    <a:pt x="727673" y="2220754"/>
                    <a:pt x="727576" y="2221175"/>
                    <a:pt x="727576" y="2221660"/>
                  </a:cubicBezTo>
                  <a:cubicBezTo>
                    <a:pt x="728094" y="2221498"/>
                    <a:pt x="728514" y="2221336"/>
                    <a:pt x="728935" y="2221078"/>
                  </a:cubicBezTo>
                  <a:cubicBezTo>
                    <a:pt x="728999" y="2221563"/>
                    <a:pt x="729096" y="2221983"/>
                    <a:pt x="729258" y="2222565"/>
                  </a:cubicBezTo>
                  <a:cubicBezTo>
                    <a:pt x="729582" y="2222306"/>
                    <a:pt x="729840" y="2222242"/>
                    <a:pt x="730002" y="2222080"/>
                  </a:cubicBezTo>
                  <a:cubicBezTo>
                    <a:pt x="730649" y="2222306"/>
                    <a:pt x="731328" y="2222501"/>
                    <a:pt x="731910" y="2222824"/>
                  </a:cubicBezTo>
                  <a:cubicBezTo>
                    <a:pt x="732234" y="2222986"/>
                    <a:pt x="732492" y="2223309"/>
                    <a:pt x="732816" y="2222824"/>
                  </a:cubicBezTo>
                  <a:lnTo>
                    <a:pt x="733139" y="2223083"/>
                  </a:lnTo>
                  <a:cubicBezTo>
                    <a:pt x="732654" y="2223988"/>
                    <a:pt x="733462" y="2223988"/>
                    <a:pt x="733883" y="2224053"/>
                  </a:cubicBezTo>
                  <a:cubicBezTo>
                    <a:pt x="734142" y="2224053"/>
                    <a:pt x="734368" y="2224053"/>
                    <a:pt x="734627" y="2224053"/>
                  </a:cubicBezTo>
                  <a:lnTo>
                    <a:pt x="737602" y="2225961"/>
                  </a:lnTo>
                  <a:cubicBezTo>
                    <a:pt x="741160" y="2228128"/>
                    <a:pt x="744814" y="2230036"/>
                    <a:pt x="748469" y="2232009"/>
                  </a:cubicBezTo>
                  <a:cubicBezTo>
                    <a:pt x="748469" y="2232494"/>
                    <a:pt x="749051" y="2232656"/>
                    <a:pt x="748695" y="2233173"/>
                  </a:cubicBezTo>
                  <a:cubicBezTo>
                    <a:pt x="749051" y="2232914"/>
                    <a:pt x="749277" y="2232753"/>
                    <a:pt x="749536" y="2232591"/>
                  </a:cubicBezTo>
                  <a:lnTo>
                    <a:pt x="750441" y="2233076"/>
                  </a:lnTo>
                  <a:lnTo>
                    <a:pt x="750538" y="2233432"/>
                  </a:lnTo>
                  <a:lnTo>
                    <a:pt x="750765" y="2233238"/>
                  </a:lnTo>
                  <a:lnTo>
                    <a:pt x="750927" y="2233335"/>
                  </a:lnTo>
                  <a:lnTo>
                    <a:pt x="753190" y="2234725"/>
                  </a:lnTo>
                  <a:cubicBezTo>
                    <a:pt x="753093" y="2235825"/>
                    <a:pt x="754161" y="2236472"/>
                    <a:pt x="754161" y="2237895"/>
                  </a:cubicBezTo>
                  <a:cubicBezTo>
                    <a:pt x="754581" y="2236989"/>
                    <a:pt x="754743" y="2236569"/>
                    <a:pt x="755002" y="2235890"/>
                  </a:cubicBezTo>
                  <a:lnTo>
                    <a:pt x="755066" y="2235987"/>
                  </a:lnTo>
                  <a:cubicBezTo>
                    <a:pt x="755422" y="2236795"/>
                    <a:pt x="755648" y="2237377"/>
                    <a:pt x="755907" y="2237959"/>
                  </a:cubicBezTo>
                  <a:lnTo>
                    <a:pt x="756004" y="2237959"/>
                  </a:lnTo>
                  <a:cubicBezTo>
                    <a:pt x="756489" y="2236989"/>
                    <a:pt x="757071" y="2238315"/>
                    <a:pt x="757653" y="2237959"/>
                  </a:cubicBezTo>
                  <a:cubicBezTo>
                    <a:pt x="757653" y="2237959"/>
                    <a:pt x="757815" y="2238057"/>
                    <a:pt x="757815" y="2238121"/>
                  </a:cubicBezTo>
                  <a:cubicBezTo>
                    <a:pt x="758397" y="2238865"/>
                    <a:pt x="758882" y="2239641"/>
                    <a:pt x="759400" y="2240288"/>
                  </a:cubicBezTo>
                  <a:lnTo>
                    <a:pt x="762537" y="2240547"/>
                  </a:lnTo>
                  <a:lnTo>
                    <a:pt x="763701" y="2241194"/>
                  </a:lnTo>
                  <a:cubicBezTo>
                    <a:pt x="763443" y="2242034"/>
                    <a:pt x="764122" y="2241873"/>
                    <a:pt x="764607" y="2242034"/>
                  </a:cubicBezTo>
                  <a:cubicBezTo>
                    <a:pt x="765254" y="2242261"/>
                    <a:pt x="765836" y="2242778"/>
                    <a:pt x="766418" y="2243199"/>
                  </a:cubicBezTo>
                  <a:cubicBezTo>
                    <a:pt x="766418" y="2243425"/>
                    <a:pt x="766353" y="2243781"/>
                    <a:pt x="766353" y="2244104"/>
                  </a:cubicBezTo>
                  <a:cubicBezTo>
                    <a:pt x="766903" y="2244428"/>
                    <a:pt x="767841" y="2243943"/>
                    <a:pt x="768003" y="2245010"/>
                  </a:cubicBezTo>
                  <a:cubicBezTo>
                    <a:pt x="768003" y="2245074"/>
                    <a:pt x="768649" y="2245269"/>
                    <a:pt x="768746" y="2244751"/>
                  </a:cubicBezTo>
                  <a:cubicBezTo>
                    <a:pt x="768746" y="2244589"/>
                    <a:pt x="768811" y="2244525"/>
                    <a:pt x="768908" y="2244331"/>
                  </a:cubicBezTo>
                  <a:cubicBezTo>
                    <a:pt x="769070" y="2244525"/>
                    <a:pt x="769232" y="2244751"/>
                    <a:pt x="769232" y="2244751"/>
                  </a:cubicBezTo>
                  <a:cubicBezTo>
                    <a:pt x="768811" y="2245430"/>
                    <a:pt x="769555" y="2245754"/>
                    <a:pt x="769652" y="2246336"/>
                  </a:cubicBezTo>
                  <a:cubicBezTo>
                    <a:pt x="770072" y="2246174"/>
                    <a:pt x="770493" y="2245915"/>
                    <a:pt x="770881" y="2245754"/>
                  </a:cubicBezTo>
                  <a:cubicBezTo>
                    <a:pt x="772045" y="2246174"/>
                    <a:pt x="772724" y="2247080"/>
                    <a:pt x="772951" y="2248406"/>
                  </a:cubicBezTo>
                  <a:cubicBezTo>
                    <a:pt x="774050" y="2247823"/>
                    <a:pt x="774859" y="2247662"/>
                    <a:pt x="775764" y="2247920"/>
                  </a:cubicBezTo>
                  <a:lnTo>
                    <a:pt x="776864" y="2248470"/>
                  </a:lnTo>
                  <a:cubicBezTo>
                    <a:pt x="777090" y="2248729"/>
                    <a:pt x="777446" y="2248891"/>
                    <a:pt x="777673" y="2249214"/>
                  </a:cubicBezTo>
                  <a:cubicBezTo>
                    <a:pt x="778028" y="2249635"/>
                    <a:pt x="777931" y="2249408"/>
                    <a:pt x="778255" y="2249311"/>
                  </a:cubicBezTo>
                  <a:lnTo>
                    <a:pt x="778352" y="2249311"/>
                  </a:lnTo>
                  <a:lnTo>
                    <a:pt x="782168" y="2251219"/>
                  </a:lnTo>
                  <a:cubicBezTo>
                    <a:pt x="782168" y="2251381"/>
                    <a:pt x="782168" y="2251640"/>
                    <a:pt x="782168" y="2251866"/>
                  </a:cubicBezTo>
                  <a:cubicBezTo>
                    <a:pt x="782491" y="2251704"/>
                    <a:pt x="782653" y="2251640"/>
                    <a:pt x="782912" y="2251543"/>
                  </a:cubicBezTo>
                  <a:lnTo>
                    <a:pt x="791514" y="2255424"/>
                  </a:lnTo>
                  <a:cubicBezTo>
                    <a:pt x="791838" y="2255844"/>
                    <a:pt x="792323" y="2256006"/>
                    <a:pt x="792840" y="2256200"/>
                  </a:cubicBezTo>
                  <a:cubicBezTo>
                    <a:pt x="793584" y="2256361"/>
                    <a:pt x="793811" y="2256588"/>
                    <a:pt x="793584" y="2257267"/>
                  </a:cubicBezTo>
                  <a:cubicBezTo>
                    <a:pt x="793487" y="2257590"/>
                    <a:pt x="793261" y="2257849"/>
                    <a:pt x="793099" y="2258173"/>
                  </a:cubicBezTo>
                  <a:lnTo>
                    <a:pt x="793908" y="2258916"/>
                  </a:lnTo>
                  <a:cubicBezTo>
                    <a:pt x="793746" y="2259240"/>
                    <a:pt x="793649" y="2259563"/>
                    <a:pt x="793423" y="2260242"/>
                  </a:cubicBezTo>
                  <a:cubicBezTo>
                    <a:pt x="793811" y="2260081"/>
                    <a:pt x="794231" y="2260081"/>
                    <a:pt x="794328" y="2259919"/>
                  </a:cubicBezTo>
                  <a:cubicBezTo>
                    <a:pt x="794813" y="2258819"/>
                    <a:pt x="794910" y="2258916"/>
                    <a:pt x="795816" y="2259013"/>
                  </a:cubicBezTo>
                  <a:cubicBezTo>
                    <a:pt x="796398" y="2259013"/>
                    <a:pt x="796818" y="2259660"/>
                    <a:pt x="797562" y="2259337"/>
                  </a:cubicBezTo>
                  <a:cubicBezTo>
                    <a:pt x="797886" y="2259175"/>
                    <a:pt x="798532" y="2259757"/>
                    <a:pt x="799050" y="2259984"/>
                  </a:cubicBezTo>
                  <a:cubicBezTo>
                    <a:pt x="799309" y="2260145"/>
                    <a:pt x="799535" y="2260145"/>
                    <a:pt x="799794" y="2260242"/>
                  </a:cubicBezTo>
                  <a:cubicBezTo>
                    <a:pt x="799535" y="2260501"/>
                    <a:pt x="799373" y="2260727"/>
                    <a:pt x="799115" y="2260986"/>
                  </a:cubicBezTo>
                  <a:cubicBezTo>
                    <a:pt x="799212" y="2261083"/>
                    <a:pt x="799212" y="2261083"/>
                    <a:pt x="799212" y="2261083"/>
                  </a:cubicBezTo>
                  <a:cubicBezTo>
                    <a:pt x="799115" y="2261245"/>
                    <a:pt x="799050" y="2261245"/>
                    <a:pt x="798888" y="2261310"/>
                  </a:cubicBezTo>
                  <a:lnTo>
                    <a:pt x="798888" y="2261148"/>
                  </a:lnTo>
                  <a:cubicBezTo>
                    <a:pt x="798209" y="2262053"/>
                    <a:pt x="797465" y="2263056"/>
                    <a:pt x="796721" y="2264059"/>
                  </a:cubicBezTo>
                  <a:cubicBezTo>
                    <a:pt x="796398" y="2264705"/>
                    <a:pt x="796236" y="2265385"/>
                    <a:pt x="795977" y="2266031"/>
                  </a:cubicBezTo>
                  <a:cubicBezTo>
                    <a:pt x="796463" y="2266193"/>
                    <a:pt x="796075" y="2267099"/>
                    <a:pt x="796075" y="2267778"/>
                  </a:cubicBezTo>
                  <a:cubicBezTo>
                    <a:pt x="796560" y="2267099"/>
                    <a:pt x="797045" y="2266549"/>
                    <a:pt x="797627" y="2265870"/>
                  </a:cubicBezTo>
                  <a:cubicBezTo>
                    <a:pt x="797627" y="2266614"/>
                    <a:pt x="797465" y="2267357"/>
                    <a:pt x="796980" y="2268198"/>
                  </a:cubicBezTo>
                  <a:cubicBezTo>
                    <a:pt x="796657" y="2268683"/>
                    <a:pt x="796398" y="2268942"/>
                    <a:pt x="796075" y="2268845"/>
                  </a:cubicBezTo>
                  <a:cubicBezTo>
                    <a:pt x="796075" y="2269363"/>
                    <a:pt x="795880" y="2269912"/>
                    <a:pt x="795719" y="2270494"/>
                  </a:cubicBezTo>
                  <a:cubicBezTo>
                    <a:pt x="796075" y="2270268"/>
                    <a:pt x="796075" y="2270333"/>
                    <a:pt x="795977" y="2270333"/>
                  </a:cubicBezTo>
                  <a:close/>
                  <a:moveTo>
                    <a:pt x="803028" y="2260727"/>
                  </a:moveTo>
                  <a:cubicBezTo>
                    <a:pt x="802866" y="2260727"/>
                    <a:pt x="802672" y="2260727"/>
                    <a:pt x="802510" y="2260727"/>
                  </a:cubicBezTo>
                  <a:cubicBezTo>
                    <a:pt x="802510" y="2260986"/>
                    <a:pt x="802672" y="2260986"/>
                    <a:pt x="803028" y="2260727"/>
                  </a:cubicBezTo>
                  <a:close/>
                  <a:moveTo>
                    <a:pt x="800214" y="2260501"/>
                  </a:moveTo>
                  <a:cubicBezTo>
                    <a:pt x="799955" y="2260566"/>
                    <a:pt x="799794" y="2260663"/>
                    <a:pt x="799470" y="2260825"/>
                  </a:cubicBezTo>
                  <a:cubicBezTo>
                    <a:pt x="799697" y="2261083"/>
                    <a:pt x="799858" y="2261245"/>
                    <a:pt x="800214" y="2260501"/>
                  </a:cubicBezTo>
                  <a:close/>
                  <a:moveTo>
                    <a:pt x="852606" y="2246400"/>
                  </a:moveTo>
                  <a:cubicBezTo>
                    <a:pt x="852703" y="2246659"/>
                    <a:pt x="852865" y="2246821"/>
                    <a:pt x="852445" y="2246983"/>
                  </a:cubicBezTo>
                  <a:cubicBezTo>
                    <a:pt x="852380" y="2247080"/>
                    <a:pt x="852186" y="2247241"/>
                    <a:pt x="852283" y="2247338"/>
                  </a:cubicBezTo>
                  <a:cubicBezTo>
                    <a:pt x="852930" y="2247985"/>
                    <a:pt x="852121" y="2248567"/>
                    <a:pt x="852283" y="2249311"/>
                  </a:cubicBezTo>
                  <a:cubicBezTo>
                    <a:pt x="852445" y="2249408"/>
                    <a:pt x="852509" y="2249570"/>
                    <a:pt x="852703" y="2249635"/>
                  </a:cubicBezTo>
                  <a:lnTo>
                    <a:pt x="852445" y="2251704"/>
                  </a:lnTo>
                  <a:cubicBezTo>
                    <a:pt x="852380" y="2251704"/>
                    <a:pt x="852283" y="2251704"/>
                    <a:pt x="852121" y="2251801"/>
                  </a:cubicBezTo>
                  <a:cubicBezTo>
                    <a:pt x="852024" y="2252060"/>
                    <a:pt x="852186" y="2252125"/>
                    <a:pt x="852445" y="2252222"/>
                  </a:cubicBezTo>
                  <a:cubicBezTo>
                    <a:pt x="851054" y="2262636"/>
                    <a:pt x="848984" y="2272985"/>
                    <a:pt x="846397" y="2283269"/>
                  </a:cubicBezTo>
                  <a:cubicBezTo>
                    <a:pt x="846494" y="2283269"/>
                    <a:pt x="846494" y="2283269"/>
                    <a:pt x="846559" y="2283269"/>
                  </a:cubicBezTo>
                  <a:cubicBezTo>
                    <a:pt x="846656" y="2283269"/>
                    <a:pt x="846817" y="2283172"/>
                    <a:pt x="846914" y="2283172"/>
                  </a:cubicBezTo>
                  <a:cubicBezTo>
                    <a:pt x="846914" y="2283431"/>
                    <a:pt x="846914" y="2283593"/>
                    <a:pt x="846914" y="2283851"/>
                  </a:cubicBezTo>
                  <a:cubicBezTo>
                    <a:pt x="847076" y="2283593"/>
                    <a:pt x="847141" y="2283334"/>
                    <a:pt x="847238" y="2283172"/>
                  </a:cubicBezTo>
                  <a:lnTo>
                    <a:pt x="847561" y="2283431"/>
                  </a:lnTo>
                  <a:lnTo>
                    <a:pt x="847561" y="2283754"/>
                  </a:lnTo>
                  <a:cubicBezTo>
                    <a:pt x="847658" y="2283657"/>
                    <a:pt x="847723" y="2283657"/>
                    <a:pt x="847820" y="2283593"/>
                  </a:cubicBezTo>
                  <a:cubicBezTo>
                    <a:pt x="848305" y="2284013"/>
                    <a:pt x="848887" y="2284401"/>
                    <a:pt x="849469" y="2284757"/>
                  </a:cubicBezTo>
                  <a:lnTo>
                    <a:pt x="849308" y="2285080"/>
                  </a:lnTo>
                  <a:cubicBezTo>
                    <a:pt x="849372" y="2285242"/>
                    <a:pt x="849372" y="2285339"/>
                    <a:pt x="849469" y="2285501"/>
                  </a:cubicBezTo>
                  <a:cubicBezTo>
                    <a:pt x="849469" y="2285565"/>
                    <a:pt x="849469" y="2285727"/>
                    <a:pt x="849469" y="2285824"/>
                  </a:cubicBezTo>
                  <a:cubicBezTo>
                    <a:pt x="849631" y="2285727"/>
                    <a:pt x="849793" y="2285565"/>
                    <a:pt x="849954" y="2285501"/>
                  </a:cubicBezTo>
                  <a:lnTo>
                    <a:pt x="850051" y="2285177"/>
                  </a:lnTo>
                  <a:cubicBezTo>
                    <a:pt x="850440" y="2285404"/>
                    <a:pt x="850957" y="2285662"/>
                    <a:pt x="851377" y="2285921"/>
                  </a:cubicBezTo>
                  <a:lnTo>
                    <a:pt x="851377" y="2286147"/>
                  </a:lnTo>
                  <a:cubicBezTo>
                    <a:pt x="851377" y="2286471"/>
                    <a:pt x="851377" y="2286471"/>
                    <a:pt x="851701" y="2286730"/>
                  </a:cubicBezTo>
                  <a:cubicBezTo>
                    <a:pt x="851798" y="2286471"/>
                    <a:pt x="851863" y="2286309"/>
                    <a:pt x="851960" y="2286147"/>
                  </a:cubicBezTo>
                  <a:cubicBezTo>
                    <a:pt x="852445" y="2286406"/>
                    <a:pt x="852930" y="2286665"/>
                    <a:pt x="853447" y="2286827"/>
                  </a:cubicBezTo>
                  <a:cubicBezTo>
                    <a:pt x="853771" y="2279776"/>
                    <a:pt x="854094" y="2272661"/>
                    <a:pt x="854450" y="2265546"/>
                  </a:cubicBezTo>
                  <a:cubicBezTo>
                    <a:pt x="853868" y="2264964"/>
                    <a:pt x="853124" y="2264479"/>
                    <a:pt x="852930" y="2263962"/>
                  </a:cubicBezTo>
                  <a:cubicBezTo>
                    <a:pt x="853350" y="2263476"/>
                    <a:pt x="853609" y="2263153"/>
                    <a:pt x="853932" y="2262733"/>
                  </a:cubicBezTo>
                  <a:cubicBezTo>
                    <a:pt x="853286" y="2262215"/>
                    <a:pt x="854191" y="2261989"/>
                    <a:pt x="854094" y="2261568"/>
                  </a:cubicBezTo>
                  <a:cubicBezTo>
                    <a:pt x="853932" y="2260889"/>
                    <a:pt x="854029" y="2260145"/>
                    <a:pt x="853771" y="2259499"/>
                  </a:cubicBezTo>
                  <a:cubicBezTo>
                    <a:pt x="853512" y="2258916"/>
                    <a:pt x="853706" y="2258076"/>
                    <a:pt x="852768" y="2257752"/>
                  </a:cubicBezTo>
                  <a:cubicBezTo>
                    <a:pt x="852703" y="2257752"/>
                    <a:pt x="852768" y="2257332"/>
                    <a:pt x="852865" y="2257170"/>
                  </a:cubicBezTo>
                  <a:cubicBezTo>
                    <a:pt x="853868" y="2255359"/>
                    <a:pt x="853868" y="2255359"/>
                    <a:pt x="853447" y="2253354"/>
                  </a:cubicBezTo>
                  <a:cubicBezTo>
                    <a:pt x="853350" y="2252966"/>
                    <a:pt x="853447" y="2252384"/>
                    <a:pt x="853512" y="2251963"/>
                  </a:cubicBezTo>
                  <a:cubicBezTo>
                    <a:pt x="853706" y="2251058"/>
                    <a:pt x="853868" y="2250217"/>
                    <a:pt x="853350" y="2249311"/>
                  </a:cubicBezTo>
                  <a:cubicBezTo>
                    <a:pt x="853286" y="2249214"/>
                    <a:pt x="853286" y="2248988"/>
                    <a:pt x="853350" y="2248891"/>
                  </a:cubicBezTo>
                  <a:cubicBezTo>
                    <a:pt x="853771" y="2248309"/>
                    <a:pt x="853771" y="2247920"/>
                    <a:pt x="853512" y="2247241"/>
                  </a:cubicBezTo>
                  <a:cubicBezTo>
                    <a:pt x="853350" y="2246659"/>
                    <a:pt x="853350" y="2246077"/>
                    <a:pt x="853027" y="2245851"/>
                  </a:cubicBezTo>
                  <a:cubicBezTo>
                    <a:pt x="853189" y="2245333"/>
                    <a:pt x="853350" y="2244913"/>
                    <a:pt x="853447" y="2244525"/>
                  </a:cubicBezTo>
                  <a:cubicBezTo>
                    <a:pt x="853027" y="2244428"/>
                    <a:pt x="852768" y="2244331"/>
                    <a:pt x="852445" y="2244266"/>
                  </a:cubicBezTo>
                  <a:cubicBezTo>
                    <a:pt x="852380" y="2244266"/>
                    <a:pt x="852380" y="2244331"/>
                    <a:pt x="852380" y="2244331"/>
                  </a:cubicBezTo>
                  <a:cubicBezTo>
                    <a:pt x="852380" y="2245074"/>
                    <a:pt x="852380" y="2245754"/>
                    <a:pt x="852606" y="2246400"/>
                  </a:cubicBezTo>
                  <a:close/>
                  <a:moveTo>
                    <a:pt x="851216" y="2238542"/>
                  </a:moveTo>
                  <a:cubicBezTo>
                    <a:pt x="851377" y="2238639"/>
                    <a:pt x="851539" y="2238639"/>
                    <a:pt x="851636" y="2238703"/>
                  </a:cubicBezTo>
                  <a:cubicBezTo>
                    <a:pt x="852380" y="2239124"/>
                    <a:pt x="852445" y="2239124"/>
                    <a:pt x="851960" y="2239706"/>
                  </a:cubicBezTo>
                  <a:cubicBezTo>
                    <a:pt x="851377" y="2240385"/>
                    <a:pt x="851280" y="2241032"/>
                    <a:pt x="851701" y="2241776"/>
                  </a:cubicBezTo>
                  <a:cubicBezTo>
                    <a:pt x="851798" y="2241937"/>
                    <a:pt x="852186" y="2241937"/>
                    <a:pt x="852283" y="2242099"/>
                  </a:cubicBezTo>
                  <a:cubicBezTo>
                    <a:pt x="852380" y="2242196"/>
                    <a:pt x="852186" y="2242455"/>
                    <a:pt x="852283" y="2242520"/>
                  </a:cubicBezTo>
                  <a:cubicBezTo>
                    <a:pt x="852768" y="2242843"/>
                    <a:pt x="851636" y="2243102"/>
                    <a:pt x="852283" y="2243425"/>
                  </a:cubicBezTo>
                  <a:cubicBezTo>
                    <a:pt x="853286" y="2243199"/>
                    <a:pt x="853350" y="2242778"/>
                    <a:pt x="852865" y="2242034"/>
                  </a:cubicBezTo>
                  <a:cubicBezTo>
                    <a:pt x="852703" y="2241776"/>
                    <a:pt x="852606" y="2241517"/>
                    <a:pt x="852509" y="2241194"/>
                  </a:cubicBezTo>
                  <a:cubicBezTo>
                    <a:pt x="852509" y="2240870"/>
                    <a:pt x="852606" y="2240611"/>
                    <a:pt x="852606" y="2240288"/>
                  </a:cubicBezTo>
                  <a:cubicBezTo>
                    <a:pt x="852606" y="2240126"/>
                    <a:pt x="852703" y="2239965"/>
                    <a:pt x="852768" y="2239803"/>
                  </a:cubicBezTo>
                  <a:cubicBezTo>
                    <a:pt x="852703" y="2239382"/>
                    <a:pt x="852703" y="2238962"/>
                    <a:pt x="852606" y="2238542"/>
                  </a:cubicBezTo>
                  <a:close/>
                  <a:moveTo>
                    <a:pt x="804354" y="2262894"/>
                  </a:moveTo>
                  <a:cubicBezTo>
                    <a:pt x="804354" y="2262733"/>
                    <a:pt x="804257" y="2262797"/>
                    <a:pt x="804160" y="2262733"/>
                  </a:cubicBezTo>
                  <a:cubicBezTo>
                    <a:pt x="804160" y="2262797"/>
                    <a:pt x="804160" y="2262959"/>
                    <a:pt x="804160" y="2263056"/>
                  </a:cubicBezTo>
                  <a:cubicBezTo>
                    <a:pt x="803836" y="2263379"/>
                    <a:pt x="803513" y="2263703"/>
                    <a:pt x="803610" y="2264285"/>
                  </a:cubicBezTo>
                  <a:cubicBezTo>
                    <a:pt x="803933" y="2264220"/>
                    <a:pt x="804257" y="2264059"/>
                    <a:pt x="804677" y="2263897"/>
                  </a:cubicBezTo>
                  <a:cubicBezTo>
                    <a:pt x="804742" y="2263800"/>
                    <a:pt x="804936" y="2263476"/>
                    <a:pt x="805162" y="2263056"/>
                  </a:cubicBezTo>
                  <a:cubicBezTo>
                    <a:pt x="805001" y="2264059"/>
                    <a:pt x="806165" y="2263800"/>
                    <a:pt x="804742" y="2265773"/>
                  </a:cubicBezTo>
                  <a:cubicBezTo>
                    <a:pt x="805259" y="2265385"/>
                    <a:pt x="805518" y="2265126"/>
                    <a:pt x="805680" y="2264964"/>
                  </a:cubicBezTo>
                  <a:cubicBezTo>
                    <a:pt x="805906" y="2264802"/>
                    <a:pt x="806165" y="2264867"/>
                    <a:pt x="806327" y="2264802"/>
                  </a:cubicBezTo>
                  <a:cubicBezTo>
                    <a:pt x="806230" y="2265449"/>
                    <a:pt x="806068" y="2266128"/>
                    <a:pt x="806003" y="2266937"/>
                  </a:cubicBezTo>
                  <a:cubicBezTo>
                    <a:pt x="806424" y="2266549"/>
                    <a:pt x="806747" y="2266452"/>
                    <a:pt x="806812" y="2266193"/>
                  </a:cubicBezTo>
                  <a:cubicBezTo>
                    <a:pt x="807167" y="2265611"/>
                    <a:pt x="807394" y="2265288"/>
                    <a:pt x="807750" y="2265126"/>
                  </a:cubicBezTo>
                  <a:lnTo>
                    <a:pt x="808073" y="2265288"/>
                  </a:lnTo>
                  <a:lnTo>
                    <a:pt x="807588" y="2267099"/>
                  </a:lnTo>
                  <a:cubicBezTo>
                    <a:pt x="807814" y="2266549"/>
                    <a:pt x="808332" y="2265967"/>
                    <a:pt x="808558" y="2265385"/>
                  </a:cubicBezTo>
                  <a:cubicBezTo>
                    <a:pt x="808914" y="2265449"/>
                    <a:pt x="809302" y="2265449"/>
                    <a:pt x="809819" y="2265385"/>
                  </a:cubicBezTo>
                  <a:cubicBezTo>
                    <a:pt x="809884" y="2265611"/>
                    <a:pt x="810046" y="2265708"/>
                    <a:pt x="810402" y="2265449"/>
                  </a:cubicBezTo>
                  <a:cubicBezTo>
                    <a:pt x="810466" y="2265385"/>
                    <a:pt x="810563" y="2265385"/>
                    <a:pt x="810628" y="2265288"/>
                  </a:cubicBezTo>
                  <a:cubicBezTo>
                    <a:pt x="811792" y="2266031"/>
                    <a:pt x="813053" y="2266711"/>
                    <a:pt x="814185" y="2267357"/>
                  </a:cubicBezTo>
                  <a:cubicBezTo>
                    <a:pt x="814185" y="2267454"/>
                    <a:pt x="814185" y="2267616"/>
                    <a:pt x="814185" y="2267681"/>
                  </a:cubicBezTo>
                  <a:cubicBezTo>
                    <a:pt x="814282" y="2267616"/>
                    <a:pt x="814379" y="2267519"/>
                    <a:pt x="814444" y="2267454"/>
                  </a:cubicBezTo>
                  <a:lnTo>
                    <a:pt x="815867" y="2268198"/>
                  </a:lnTo>
                  <a:cubicBezTo>
                    <a:pt x="816191" y="2268425"/>
                    <a:pt x="816611" y="2268780"/>
                    <a:pt x="816934" y="2269007"/>
                  </a:cubicBezTo>
                  <a:lnTo>
                    <a:pt x="816934" y="2269104"/>
                  </a:lnTo>
                  <a:cubicBezTo>
                    <a:pt x="816934" y="2269168"/>
                    <a:pt x="816999" y="2269265"/>
                    <a:pt x="817096" y="2269363"/>
                  </a:cubicBezTo>
                  <a:lnTo>
                    <a:pt x="817193" y="2269168"/>
                  </a:lnTo>
                  <a:cubicBezTo>
                    <a:pt x="818325" y="2270009"/>
                    <a:pt x="819586" y="2270591"/>
                    <a:pt x="820815" y="2271077"/>
                  </a:cubicBezTo>
                  <a:cubicBezTo>
                    <a:pt x="822820" y="2272338"/>
                    <a:pt x="824729" y="2273664"/>
                    <a:pt x="826604" y="2275152"/>
                  </a:cubicBezTo>
                  <a:cubicBezTo>
                    <a:pt x="826960" y="2276219"/>
                    <a:pt x="827542" y="2276963"/>
                    <a:pt x="828448" y="2277383"/>
                  </a:cubicBezTo>
                  <a:cubicBezTo>
                    <a:pt x="830744" y="2278450"/>
                    <a:pt x="833008" y="2279615"/>
                    <a:pt x="835239" y="2280617"/>
                  </a:cubicBezTo>
                  <a:cubicBezTo>
                    <a:pt x="835627" y="2280100"/>
                    <a:pt x="835627" y="2279453"/>
                    <a:pt x="837471" y="2279873"/>
                  </a:cubicBezTo>
                  <a:cubicBezTo>
                    <a:pt x="836889" y="2279518"/>
                    <a:pt x="836565" y="2279453"/>
                    <a:pt x="836371" y="2279194"/>
                  </a:cubicBezTo>
                  <a:cubicBezTo>
                    <a:pt x="836145" y="2278968"/>
                    <a:pt x="836145" y="2278709"/>
                    <a:pt x="835951" y="2278547"/>
                  </a:cubicBezTo>
                  <a:cubicBezTo>
                    <a:pt x="836630" y="2278289"/>
                    <a:pt x="837309" y="2278030"/>
                    <a:pt x="838021" y="2277803"/>
                  </a:cubicBezTo>
                  <a:cubicBezTo>
                    <a:pt x="837536" y="2277448"/>
                    <a:pt x="837309" y="2277221"/>
                    <a:pt x="837050" y="2277221"/>
                  </a:cubicBezTo>
                  <a:cubicBezTo>
                    <a:pt x="836371" y="2277221"/>
                    <a:pt x="835951" y="2276963"/>
                    <a:pt x="835627" y="2276704"/>
                  </a:cubicBezTo>
                  <a:lnTo>
                    <a:pt x="835627" y="2276316"/>
                  </a:lnTo>
                  <a:lnTo>
                    <a:pt x="837536" y="2275895"/>
                  </a:lnTo>
                  <a:cubicBezTo>
                    <a:pt x="836889" y="2275960"/>
                    <a:pt x="836145" y="2275734"/>
                    <a:pt x="835563" y="2275637"/>
                  </a:cubicBezTo>
                  <a:cubicBezTo>
                    <a:pt x="835466" y="2275216"/>
                    <a:pt x="835304" y="2274828"/>
                    <a:pt x="835078" y="2274408"/>
                  </a:cubicBezTo>
                  <a:cubicBezTo>
                    <a:pt x="834884" y="2274311"/>
                    <a:pt x="834722" y="2274311"/>
                    <a:pt x="834496" y="2274149"/>
                  </a:cubicBezTo>
                  <a:cubicBezTo>
                    <a:pt x="834301" y="2273987"/>
                    <a:pt x="834075" y="2273987"/>
                    <a:pt x="833978" y="2274149"/>
                  </a:cubicBezTo>
                  <a:cubicBezTo>
                    <a:pt x="833816" y="2274408"/>
                    <a:pt x="833558" y="2274246"/>
                    <a:pt x="833331" y="2273890"/>
                  </a:cubicBezTo>
                  <a:cubicBezTo>
                    <a:pt x="832911" y="2273567"/>
                    <a:pt x="832490" y="2273502"/>
                    <a:pt x="832070" y="2273405"/>
                  </a:cubicBezTo>
                  <a:cubicBezTo>
                    <a:pt x="831682" y="2273308"/>
                    <a:pt x="830744" y="2273987"/>
                    <a:pt x="830518" y="2272758"/>
                  </a:cubicBezTo>
                  <a:cubicBezTo>
                    <a:pt x="830518" y="2272661"/>
                    <a:pt x="830259" y="2272661"/>
                    <a:pt x="830162" y="2272661"/>
                  </a:cubicBezTo>
                  <a:cubicBezTo>
                    <a:pt x="829353" y="2272823"/>
                    <a:pt x="828286" y="2272823"/>
                    <a:pt x="827672" y="2271756"/>
                  </a:cubicBezTo>
                  <a:cubicBezTo>
                    <a:pt x="827607" y="2271497"/>
                    <a:pt x="827025" y="2271238"/>
                    <a:pt x="826863" y="2271335"/>
                  </a:cubicBezTo>
                  <a:cubicBezTo>
                    <a:pt x="826216" y="2271594"/>
                    <a:pt x="825860" y="2270850"/>
                    <a:pt x="825537" y="2270850"/>
                  </a:cubicBezTo>
                  <a:cubicBezTo>
                    <a:pt x="824793" y="2270850"/>
                    <a:pt x="824308" y="2270430"/>
                    <a:pt x="823791" y="2270171"/>
                  </a:cubicBezTo>
                  <a:cubicBezTo>
                    <a:pt x="822820" y="2269686"/>
                    <a:pt x="821818" y="2269168"/>
                    <a:pt x="820815" y="2268683"/>
                  </a:cubicBezTo>
                  <a:cubicBezTo>
                    <a:pt x="820395" y="2268522"/>
                    <a:pt x="820071" y="2268263"/>
                    <a:pt x="819586" y="2268263"/>
                  </a:cubicBezTo>
                  <a:cubicBezTo>
                    <a:pt x="819263" y="2268263"/>
                    <a:pt x="818843" y="2267551"/>
                    <a:pt x="818519" y="2267551"/>
                  </a:cubicBezTo>
                  <a:cubicBezTo>
                    <a:pt x="817840" y="2267681"/>
                    <a:pt x="817517" y="2267293"/>
                    <a:pt x="817096" y="2267099"/>
                  </a:cubicBezTo>
                  <a:cubicBezTo>
                    <a:pt x="816676" y="2266937"/>
                    <a:pt x="816255" y="2266549"/>
                    <a:pt x="815867" y="2266614"/>
                  </a:cubicBezTo>
                  <a:cubicBezTo>
                    <a:pt x="815447" y="2266614"/>
                    <a:pt x="815026" y="2267034"/>
                    <a:pt x="814606" y="2267196"/>
                  </a:cubicBezTo>
                  <a:cubicBezTo>
                    <a:pt x="813959" y="2265967"/>
                    <a:pt x="813959" y="2265967"/>
                    <a:pt x="812633" y="2265223"/>
                  </a:cubicBezTo>
                  <a:cubicBezTo>
                    <a:pt x="811048" y="2264220"/>
                    <a:pt x="809140" y="2263897"/>
                    <a:pt x="807588" y="2262894"/>
                  </a:cubicBezTo>
                  <a:cubicBezTo>
                    <a:pt x="806585" y="2262312"/>
                    <a:pt x="805744" y="2262571"/>
                    <a:pt x="804742" y="2262797"/>
                  </a:cubicBezTo>
                  <a:cubicBezTo>
                    <a:pt x="804742" y="2262894"/>
                    <a:pt x="804515" y="2262894"/>
                    <a:pt x="804354" y="2262894"/>
                  </a:cubicBezTo>
                  <a:close/>
                  <a:moveTo>
                    <a:pt x="1219288" y="2405971"/>
                  </a:moveTo>
                  <a:cubicBezTo>
                    <a:pt x="1219288" y="2405777"/>
                    <a:pt x="1219288" y="2405615"/>
                    <a:pt x="1219126" y="2405291"/>
                  </a:cubicBezTo>
                  <a:cubicBezTo>
                    <a:pt x="1218964" y="2405227"/>
                    <a:pt x="1218803" y="2405227"/>
                    <a:pt x="1219288" y="2405971"/>
                  </a:cubicBezTo>
                  <a:close/>
                  <a:moveTo>
                    <a:pt x="1171456" y="2303612"/>
                  </a:moveTo>
                  <a:cubicBezTo>
                    <a:pt x="1171456" y="2303450"/>
                    <a:pt x="1171359" y="2303288"/>
                    <a:pt x="1171262" y="2303029"/>
                  </a:cubicBezTo>
                  <a:cubicBezTo>
                    <a:pt x="1171035" y="2302965"/>
                    <a:pt x="1170938" y="2302965"/>
                    <a:pt x="1171456" y="2303612"/>
                  </a:cubicBezTo>
                  <a:close/>
                  <a:moveTo>
                    <a:pt x="1119290" y="2515574"/>
                  </a:moveTo>
                  <a:cubicBezTo>
                    <a:pt x="1115732" y="2516641"/>
                    <a:pt x="1115635" y="2516900"/>
                    <a:pt x="1118643" y="2517320"/>
                  </a:cubicBezTo>
                  <a:cubicBezTo>
                    <a:pt x="1118805" y="2516803"/>
                    <a:pt x="1119031" y="2516318"/>
                    <a:pt x="1119290" y="2515574"/>
                  </a:cubicBezTo>
                  <a:close/>
                  <a:moveTo>
                    <a:pt x="965703" y="2496299"/>
                  </a:moveTo>
                  <a:cubicBezTo>
                    <a:pt x="964894" y="2496622"/>
                    <a:pt x="964215" y="2496849"/>
                    <a:pt x="962889" y="2497269"/>
                  </a:cubicBezTo>
                  <a:cubicBezTo>
                    <a:pt x="965703" y="2497107"/>
                    <a:pt x="966770" y="2496946"/>
                    <a:pt x="965703" y="2496299"/>
                  </a:cubicBezTo>
                  <a:close/>
                  <a:moveTo>
                    <a:pt x="995424" y="2232494"/>
                  </a:moveTo>
                  <a:lnTo>
                    <a:pt x="995327" y="2231685"/>
                  </a:lnTo>
                  <a:cubicBezTo>
                    <a:pt x="994777" y="2231265"/>
                    <a:pt x="994098" y="2230586"/>
                    <a:pt x="993678" y="2230521"/>
                  </a:cubicBezTo>
                  <a:cubicBezTo>
                    <a:pt x="993031" y="2230359"/>
                    <a:pt x="993451" y="2231427"/>
                    <a:pt x="994098" y="2232591"/>
                  </a:cubicBezTo>
                  <a:close/>
                  <a:moveTo>
                    <a:pt x="1196876" y="2490251"/>
                  </a:moveTo>
                  <a:cubicBezTo>
                    <a:pt x="1195776" y="2490898"/>
                    <a:pt x="1195388" y="2493226"/>
                    <a:pt x="1194870" y="2495296"/>
                  </a:cubicBezTo>
                  <a:cubicBezTo>
                    <a:pt x="1192154" y="2497786"/>
                    <a:pt x="1189243" y="2500180"/>
                    <a:pt x="1186365" y="2502411"/>
                  </a:cubicBezTo>
                  <a:cubicBezTo>
                    <a:pt x="1186268" y="2502088"/>
                    <a:pt x="1186171" y="2501732"/>
                    <a:pt x="1186106" y="2501344"/>
                  </a:cubicBezTo>
                  <a:cubicBezTo>
                    <a:pt x="1185686" y="2502088"/>
                    <a:pt x="1185362" y="2502735"/>
                    <a:pt x="1185039" y="2503317"/>
                  </a:cubicBezTo>
                  <a:cubicBezTo>
                    <a:pt x="1171359" y="2513019"/>
                    <a:pt x="1155479" y="2519228"/>
                    <a:pt x="1139244" y="2522204"/>
                  </a:cubicBezTo>
                  <a:cubicBezTo>
                    <a:pt x="1138565" y="2522042"/>
                    <a:pt x="1137918" y="2521880"/>
                    <a:pt x="1137174" y="2521622"/>
                  </a:cubicBezTo>
                  <a:cubicBezTo>
                    <a:pt x="1137077" y="2522042"/>
                    <a:pt x="1136915" y="2522269"/>
                    <a:pt x="1136915" y="2522527"/>
                  </a:cubicBezTo>
                  <a:lnTo>
                    <a:pt x="1136915" y="2522624"/>
                  </a:lnTo>
                  <a:cubicBezTo>
                    <a:pt x="1134522" y="2523012"/>
                    <a:pt x="1132032" y="2523530"/>
                    <a:pt x="1129542" y="2523692"/>
                  </a:cubicBezTo>
                  <a:lnTo>
                    <a:pt x="1129477" y="2523692"/>
                  </a:lnTo>
                  <a:cubicBezTo>
                    <a:pt x="1129315" y="2523692"/>
                    <a:pt x="1129218" y="2523756"/>
                    <a:pt x="1129057" y="2523756"/>
                  </a:cubicBezTo>
                  <a:lnTo>
                    <a:pt x="1125402" y="2524112"/>
                  </a:lnTo>
                  <a:cubicBezTo>
                    <a:pt x="1124173" y="2524015"/>
                    <a:pt x="1123009" y="2523853"/>
                    <a:pt x="1121780" y="2523853"/>
                  </a:cubicBezTo>
                  <a:cubicBezTo>
                    <a:pt x="1118966" y="2523756"/>
                    <a:pt x="1116314" y="2523368"/>
                    <a:pt x="1113307" y="2523109"/>
                  </a:cubicBezTo>
                  <a:cubicBezTo>
                    <a:pt x="1113242" y="2523109"/>
                    <a:pt x="1113404" y="2523109"/>
                    <a:pt x="1113662" y="2523109"/>
                  </a:cubicBezTo>
                  <a:cubicBezTo>
                    <a:pt x="1113565" y="2523012"/>
                    <a:pt x="1113565" y="2522851"/>
                    <a:pt x="1113404" y="2522786"/>
                  </a:cubicBezTo>
                  <a:cubicBezTo>
                    <a:pt x="1113307" y="2522786"/>
                    <a:pt x="1112822" y="2522786"/>
                    <a:pt x="1112595" y="2522786"/>
                  </a:cubicBezTo>
                  <a:cubicBezTo>
                    <a:pt x="1112757" y="2522851"/>
                    <a:pt x="1112919" y="2522948"/>
                    <a:pt x="1113404" y="2523012"/>
                  </a:cubicBezTo>
                  <a:cubicBezTo>
                    <a:pt x="1114083" y="2523368"/>
                    <a:pt x="1114406" y="2523594"/>
                    <a:pt x="1115053" y="2524112"/>
                  </a:cubicBezTo>
                  <a:cubicBezTo>
                    <a:pt x="1113565" y="2524112"/>
                    <a:pt x="1112336" y="2524435"/>
                    <a:pt x="1111010" y="2524500"/>
                  </a:cubicBezTo>
                  <a:lnTo>
                    <a:pt x="1110687" y="2524500"/>
                  </a:lnTo>
                  <a:cubicBezTo>
                    <a:pt x="1109943" y="2524500"/>
                    <a:pt x="1109102" y="2524274"/>
                    <a:pt x="1108294" y="2523853"/>
                  </a:cubicBezTo>
                  <a:cubicBezTo>
                    <a:pt x="1108035" y="2523692"/>
                    <a:pt x="1106968" y="2523594"/>
                    <a:pt x="1106289" y="2523594"/>
                  </a:cubicBezTo>
                  <a:lnTo>
                    <a:pt x="1105448" y="2523594"/>
                  </a:lnTo>
                  <a:cubicBezTo>
                    <a:pt x="1105706" y="2523692"/>
                    <a:pt x="1106127" y="2523853"/>
                    <a:pt x="1106774" y="2524177"/>
                  </a:cubicBezTo>
                  <a:cubicBezTo>
                    <a:pt x="1106547" y="2524177"/>
                    <a:pt x="1106386" y="2524177"/>
                    <a:pt x="1106224" y="2524177"/>
                  </a:cubicBezTo>
                  <a:lnTo>
                    <a:pt x="1104154" y="2524015"/>
                  </a:lnTo>
                  <a:cubicBezTo>
                    <a:pt x="1103895" y="2523853"/>
                    <a:pt x="1103572" y="2523692"/>
                    <a:pt x="1103637" y="2523692"/>
                  </a:cubicBezTo>
                  <a:cubicBezTo>
                    <a:pt x="1103960" y="2523594"/>
                    <a:pt x="1104542" y="2523594"/>
                    <a:pt x="1105027" y="2523530"/>
                  </a:cubicBezTo>
                  <a:cubicBezTo>
                    <a:pt x="1103572" y="2523594"/>
                    <a:pt x="1101987" y="2523756"/>
                    <a:pt x="1100661" y="2523368"/>
                  </a:cubicBezTo>
                  <a:cubicBezTo>
                    <a:pt x="1098494" y="2522786"/>
                    <a:pt x="1097007" y="2522689"/>
                    <a:pt x="1095196" y="2522624"/>
                  </a:cubicBezTo>
                  <a:cubicBezTo>
                    <a:pt x="1091897" y="2522430"/>
                    <a:pt x="1093449" y="2521460"/>
                    <a:pt x="1090894" y="2520878"/>
                  </a:cubicBezTo>
                  <a:cubicBezTo>
                    <a:pt x="1089310" y="2521137"/>
                    <a:pt x="1087919" y="2521783"/>
                    <a:pt x="1084426" y="2520943"/>
                  </a:cubicBezTo>
                  <a:cubicBezTo>
                    <a:pt x="1084264" y="2520619"/>
                    <a:pt x="1084006" y="2520296"/>
                    <a:pt x="1083779" y="2519972"/>
                  </a:cubicBezTo>
                  <a:cubicBezTo>
                    <a:pt x="1081451" y="2519714"/>
                    <a:pt x="1079122" y="2519455"/>
                    <a:pt x="1076891" y="2519293"/>
                  </a:cubicBezTo>
                  <a:cubicBezTo>
                    <a:pt x="1075985" y="2518808"/>
                    <a:pt x="1075241" y="2518388"/>
                    <a:pt x="1074400" y="2517967"/>
                  </a:cubicBezTo>
                  <a:cubicBezTo>
                    <a:pt x="1072848" y="2517223"/>
                    <a:pt x="1072007" y="2518388"/>
                    <a:pt x="1069776" y="2516738"/>
                  </a:cubicBezTo>
                  <a:cubicBezTo>
                    <a:pt x="1068967" y="2516156"/>
                    <a:pt x="1066477" y="2515574"/>
                    <a:pt x="1064892" y="2514733"/>
                  </a:cubicBezTo>
                  <a:cubicBezTo>
                    <a:pt x="1064310" y="2514507"/>
                    <a:pt x="1063728" y="2514248"/>
                    <a:pt x="1063146" y="2513989"/>
                  </a:cubicBezTo>
                  <a:cubicBezTo>
                    <a:pt x="1062822" y="2514086"/>
                    <a:pt x="1062499" y="2514151"/>
                    <a:pt x="1062079" y="2514248"/>
                  </a:cubicBezTo>
                  <a:cubicBezTo>
                    <a:pt x="1058683" y="2512663"/>
                    <a:pt x="1055125" y="2511273"/>
                    <a:pt x="1051730" y="2509267"/>
                  </a:cubicBezTo>
                  <a:cubicBezTo>
                    <a:pt x="1051406" y="2508718"/>
                    <a:pt x="1050889" y="2508039"/>
                    <a:pt x="1050501" y="2507295"/>
                  </a:cubicBezTo>
                  <a:cubicBezTo>
                    <a:pt x="1049239" y="2507133"/>
                    <a:pt x="1048334" y="2507036"/>
                    <a:pt x="1047169" y="2506874"/>
                  </a:cubicBezTo>
                  <a:cubicBezTo>
                    <a:pt x="1046361" y="2506066"/>
                    <a:pt x="1045617" y="2505322"/>
                    <a:pt x="1044517" y="2504222"/>
                  </a:cubicBezTo>
                  <a:cubicBezTo>
                    <a:pt x="1043709" y="2504158"/>
                    <a:pt x="1043191" y="2504158"/>
                    <a:pt x="1042771" y="2504158"/>
                  </a:cubicBezTo>
                  <a:cubicBezTo>
                    <a:pt x="1040637" y="2502993"/>
                    <a:pt x="1038631" y="2501926"/>
                    <a:pt x="1036562" y="2500762"/>
                  </a:cubicBezTo>
                  <a:cubicBezTo>
                    <a:pt x="1035430" y="2500083"/>
                    <a:pt x="1034330" y="2499274"/>
                    <a:pt x="1034007" y="2499662"/>
                  </a:cubicBezTo>
                  <a:cubicBezTo>
                    <a:pt x="1033586" y="2499436"/>
                    <a:pt x="1033263" y="2499177"/>
                    <a:pt x="1032842" y="2498918"/>
                  </a:cubicBezTo>
                  <a:cubicBezTo>
                    <a:pt x="1033425" y="2498013"/>
                    <a:pt x="1031193" y="2496946"/>
                    <a:pt x="1029802" y="2496202"/>
                  </a:cubicBezTo>
                  <a:lnTo>
                    <a:pt x="1027635" y="2495134"/>
                  </a:lnTo>
                  <a:cubicBezTo>
                    <a:pt x="1027053" y="2494714"/>
                    <a:pt x="1027150" y="2494552"/>
                    <a:pt x="1026730" y="2494455"/>
                  </a:cubicBezTo>
                  <a:lnTo>
                    <a:pt x="1026310" y="2494455"/>
                  </a:lnTo>
                  <a:lnTo>
                    <a:pt x="1023981" y="2494779"/>
                  </a:lnTo>
                  <a:cubicBezTo>
                    <a:pt x="1010236" y="2497107"/>
                    <a:pt x="996524" y="2499015"/>
                    <a:pt x="982682" y="2500762"/>
                  </a:cubicBezTo>
                  <a:cubicBezTo>
                    <a:pt x="981938" y="2500438"/>
                    <a:pt x="979965" y="2500762"/>
                    <a:pt x="979965" y="2500180"/>
                  </a:cubicBezTo>
                  <a:cubicBezTo>
                    <a:pt x="979383" y="2500600"/>
                    <a:pt x="978962" y="2500924"/>
                    <a:pt x="978445" y="2501247"/>
                  </a:cubicBezTo>
                  <a:lnTo>
                    <a:pt x="974887" y="2501667"/>
                  </a:lnTo>
                  <a:lnTo>
                    <a:pt x="974241" y="2501506"/>
                  </a:lnTo>
                  <a:lnTo>
                    <a:pt x="973820" y="2501732"/>
                  </a:lnTo>
                  <a:lnTo>
                    <a:pt x="973076" y="2501829"/>
                  </a:lnTo>
                  <a:lnTo>
                    <a:pt x="964215" y="2502573"/>
                  </a:lnTo>
                  <a:cubicBezTo>
                    <a:pt x="962824" y="2501732"/>
                    <a:pt x="958426" y="2502088"/>
                    <a:pt x="956259" y="2500924"/>
                  </a:cubicBezTo>
                  <a:cubicBezTo>
                    <a:pt x="956518" y="2501829"/>
                    <a:pt x="956680" y="2502314"/>
                    <a:pt x="956841" y="2503058"/>
                  </a:cubicBezTo>
                  <a:lnTo>
                    <a:pt x="956615" y="2503058"/>
                  </a:lnTo>
                  <a:cubicBezTo>
                    <a:pt x="954351" y="2502670"/>
                    <a:pt x="952702" y="2502411"/>
                    <a:pt x="951052" y="2502152"/>
                  </a:cubicBezTo>
                  <a:cubicBezTo>
                    <a:pt x="951149" y="2502152"/>
                    <a:pt x="950793" y="2502249"/>
                    <a:pt x="950793" y="2502249"/>
                  </a:cubicBezTo>
                  <a:cubicBezTo>
                    <a:pt x="950793" y="2503414"/>
                    <a:pt x="947010" y="2502735"/>
                    <a:pt x="946007" y="2503414"/>
                  </a:cubicBezTo>
                  <a:cubicBezTo>
                    <a:pt x="945910" y="2503414"/>
                    <a:pt x="945425" y="2503414"/>
                    <a:pt x="945166" y="2503414"/>
                  </a:cubicBezTo>
                  <a:cubicBezTo>
                    <a:pt x="942450" y="2503252"/>
                    <a:pt x="939701" y="2503058"/>
                    <a:pt x="937243" y="2502832"/>
                  </a:cubicBezTo>
                  <a:cubicBezTo>
                    <a:pt x="934009" y="2503414"/>
                    <a:pt x="930774" y="2503996"/>
                    <a:pt x="927443" y="2504578"/>
                  </a:cubicBezTo>
                  <a:lnTo>
                    <a:pt x="925309" y="2504643"/>
                  </a:lnTo>
                  <a:lnTo>
                    <a:pt x="922980" y="2504740"/>
                  </a:lnTo>
                  <a:cubicBezTo>
                    <a:pt x="922495" y="2503899"/>
                    <a:pt x="920684" y="2504481"/>
                    <a:pt x="918938" y="2504643"/>
                  </a:cubicBezTo>
                  <a:cubicBezTo>
                    <a:pt x="916609" y="2504804"/>
                    <a:pt x="914119" y="2504643"/>
                    <a:pt x="911726" y="2504643"/>
                  </a:cubicBezTo>
                  <a:cubicBezTo>
                    <a:pt x="911402" y="2504384"/>
                    <a:pt x="911079" y="2504061"/>
                    <a:pt x="910723" y="2503802"/>
                  </a:cubicBezTo>
                  <a:cubicBezTo>
                    <a:pt x="908589" y="2503802"/>
                    <a:pt x="906325" y="2504740"/>
                    <a:pt x="904352" y="2503899"/>
                  </a:cubicBezTo>
                  <a:cubicBezTo>
                    <a:pt x="904190" y="2503802"/>
                    <a:pt x="902185" y="2504061"/>
                    <a:pt x="902541" y="2504578"/>
                  </a:cubicBezTo>
                  <a:cubicBezTo>
                    <a:pt x="902605" y="2504740"/>
                    <a:pt x="902541" y="2504804"/>
                    <a:pt x="902541" y="2504966"/>
                  </a:cubicBezTo>
                  <a:cubicBezTo>
                    <a:pt x="901959" y="2504901"/>
                    <a:pt x="900891" y="2504804"/>
                    <a:pt x="900891" y="2504804"/>
                  </a:cubicBezTo>
                  <a:cubicBezTo>
                    <a:pt x="901215" y="2504061"/>
                    <a:pt x="898466" y="2504158"/>
                    <a:pt x="897496" y="2503640"/>
                  </a:cubicBezTo>
                  <a:cubicBezTo>
                    <a:pt x="896493" y="2504061"/>
                    <a:pt x="895652" y="2504384"/>
                    <a:pt x="894682" y="2504804"/>
                  </a:cubicBezTo>
                  <a:cubicBezTo>
                    <a:pt x="890542" y="2504966"/>
                    <a:pt x="887147" y="2504384"/>
                    <a:pt x="884753" y="2503317"/>
                  </a:cubicBezTo>
                  <a:cubicBezTo>
                    <a:pt x="882425" y="2504319"/>
                    <a:pt x="879837" y="2504804"/>
                    <a:pt x="876862" y="2504966"/>
                  </a:cubicBezTo>
                  <a:lnTo>
                    <a:pt x="872884" y="2504901"/>
                  </a:lnTo>
                  <a:cubicBezTo>
                    <a:pt x="871752" y="2504804"/>
                    <a:pt x="870653" y="2504740"/>
                    <a:pt x="869327" y="2504578"/>
                  </a:cubicBezTo>
                  <a:cubicBezTo>
                    <a:pt x="867774" y="2504384"/>
                    <a:pt x="868259" y="2504481"/>
                    <a:pt x="867516" y="2504740"/>
                  </a:cubicBezTo>
                  <a:lnTo>
                    <a:pt x="867257" y="2504804"/>
                  </a:lnTo>
                  <a:lnTo>
                    <a:pt x="853189" y="2504222"/>
                  </a:lnTo>
                  <a:cubicBezTo>
                    <a:pt x="852930" y="2504061"/>
                    <a:pt x="852703" y="2503802"/>
                    <a:pt x="852380" y="2503640"/>
                  </a:cubicBezTo>
                  <a:cubicBezTo>
                    <a:pt x="851636" y="2503899"/>
                    <a:pt x="851119" y="2503996"/>
                    <a:pt x="850634" y="2504158"/>
                  </a:cubicBezTo>
                  <a:cubicBezTo>
                    <a:pt x="840026" y="2503899"/>
                    <a:pt x="829515" y="2502896"/>
                    <a:pt x="819004" y="2502314"/>
                  </a:cubicBezTo>
                  <a:cubicBezTo>
                    <a:pt x="817355" y="2501991"/>
                    <a:pt x="815770" y="2501926"/>
                    <a:pt x="813959" y="2501829"/>
                  </a:cubicBezTo>
                  <a:cubicBezTo>
                    <a:pt x="811372" y="2501732"/>
                    <a:pt x="810402" y="2501409"/>
                    <a:pt x="810305" y="2500762"/>
                  </a:cubicBezTo>
                  <a:cubicBezTo>
                    <a:pt x="810240" y="2500438"/>
                    <a:pt x="810563" y="2500083"/>
                    <a:pt x="810790" y="2499759"/>
                  </a:cubicBezTo>
                  <a:cubicBezTo>
                    <a:pt x="809658" y="2499501"/>
                    <a:pt x="808493" y="2499339"/>
                    <a:pt x="807329" y="2499112"/>
                  </a:cubicBezTo>
                  <a:cubicBezTo>
                    <a:pt x="807329" y="2498692"/>
                    <a:pt x="807329" y="2498369"/>
                    <a:pt x="807329" y="2497689"/>
                  </a:cubicBezTo>
                  <a:cubicBezTo>
                    <a:pt x="806068" y="2497851"/>
                    <a:pt x="804936" y="2497948"/>
                    <a:pt x="804936" y="2498110"/>
                  </a:cubicBezTo>
                  <a:cubicBezTo>
                    <a:pt x="804580" y="2499274"/>
                    <a:pt x="804354" y="2499177"/>
                    <a:pt x="801378" y="2499177"/>
                  </a:cubicBezTo>
                  <a:cubicBezTo>
                    <a:pt x="799535" y="2499177"/>
                    <a:pt x="797562" y="2498530"/>
                    <a:pt x="795654" y="2499015"/>
                  </a:cubicBezTo>
                  <a:cubicBezTo>
                    <a:pt x="794813" y="2499177"/>
                    <a:pt x="792000" y="2498692"/>
                    <a:pt x="790188" y="2498433"/>
                  </a:cubicBezTo>
                  <a:cubicBezTo>
                    <a:pt x="787213" y="2498013"/>
                    <a:pt x="784238" y="2497592"/>
                    <a:pt x="781004" y="2497431"/>
                  </a:cubicBezTo>
                  <a:lnTo>
                    <a:pt x="780842" y="2497528"/>
                  </a:lnTo>
                  <a:lnTo>
                    <a:pt x="780745" y="2497431"/>
                  </a:lnTo>
                  <a:cubicBezTo>
                    <a:pt x="779678" y="2497431"/>
                    <a:pt x="778610" y="2497366"/>
                    <a:pt x="777446" y="2497366"/>
                  </a:cubicBezTo>
                  <a:cubicBezTo>
                    <a:pt x="777834" y="2497107"/>
                    <a:pt x="778028" y="2496849"/>
                    <a:pt x="778352" y="2496687"/>
                  </a:cubicBezTo>
                  <a:cubicBezTo>
                    <a:pt x="778772" y="2496525"/>
                    <a:pt x="779257" y="2496460"/>
                    <a:pt x="779742" y="2496299"/>
                  </a:cubicBezTo>
                  <a:cubicBezTo>
                    <a:pt x="778028" y="2495523"/>
                    <a:pt x="776702" y="2495523"/>
                    <a:pt x="774956" y="2495523"/>
                  </a:cubicBezTo>
                  <a:cubicBezTo>
                    <a:pt x="774050" y="2495523"/>
                    <a:pt x="771981" y="2495781"/>
                    <a:pt x="770978" y="2494973"/>
                  </a:cubicBezTo>
                  <a:cubicBezTo>
                    <a:pt x="770331" y="2494973"/>
                    <a:pt x="769652" y="2494973"/>
                    <a:pt x="768973" y="2494973"/>
                  </a:cubicBezTo>
                  <a:cubicBezTo>
                    <a:pt x="766353" y="2495199"/>
                    <a:pt x="763863" y="2495458"/>
                    <a:pt x="760144" y="2494714"/>
                  </a:cubicBezTo>
                  <a:cubicBezTo>
                    <a:pt x="754161" y="2493711"/>
                    <a:pt x="747951" y="2492806"/>
                    <a:pt x="742000" y="2491480"/>
                  </a:cubicBezTo>
                  <a:cubicBezTo>
                    <a:pt x="737117" y="2490316"/>
                    <a:pt x="737117" y="2490413"/>
                    <a:pt x="733883" y="2488925"/>
                  </a:cubicBezTo>
                  <a:cubicBezTo>
                    <a:pt x="732816" y="2489087"/>
                    <a:pt x="731813" y="2489410"/>
                    <a:pt x="730487" y="2489313"/>
                  </a:cubicBezTo>
                  <a:cubicBezTo>
                    <a:pt x="729258" y="2489248"/>
                    <a:pt x="727576" y="2488828"/>
                    <a:pt x="726186" y="2488505"/>
                  </a:cubicBezTo>
                  <a:cubicBezTo>
                    <a:pt x="724601" y="2488181"/>
                    <a:pt x="723113" y="2487664"/>
                    <a:pt x="721302" y="2487599"/>
                  </a:cubicBezTo>
                  <a:cubicBezTo>
                    <a:pt x="720461" y="2487599"/>
                    <a:pt x="718327" y="2486499"/>
                    <a:pt x="717324" y="2486435"/>
                  </a:cubicBezTo>
                  <a:cubicBezTo>
                    <a:pt x="715740" y="2486338"/>
                    <a:pt x="714446" y="2485950"/>
                    <a:pt x="713023" y="2485594"/>
                  </a:cubicBezTo>
                  <a:lnTo>
                    <a:pt x="702351" y="2482942"/>
                  </a:lnTo>
                  <a:cubicBezTo>
                    <a:pt x="700345" y="2482457"/>
                    <a:pt x="698534" y="2481810"/>
                    <a:pt x="696206" y="2481616"/>
                  </a:cubicBezTo>
                  <a:cubicBezTo>
                    <a:pt x="695236" y="2481551"/>
                    <a:pt x="693554" y="2480549"/>
                    <a:pt x="691743" y="2480549"/>
                  </a:cubicBezTo>
                  <a:cubicBezTo>
                    <a:pt x="691161" y="2480549"/>
                    <a:pt x="689349" y="2480064"/>
                    <a:pt x="688767" y="2479740"/>
                  </a:cubicBezTo>
                  <a:cubicBezTo>
                    <a:pt x="686018" y="2478156"/>
                    <a:pt x="683043" y="2477735"/>
                    <a:pt x="679906" y="2477412"/>
                  </a:cubicBezTo>
                  <a:cubicBezTo>
                    <a:pt x="679421" y="2477315"/>
                    <a:pt x="678321" y="2477153"/>
                    <a:pt x="678160" y="2477088"/>
                  </a:cubicBezTo>
                  <a:cubicBezTo>
                    <a:pt x="676187" y="2475342"/>
                    <a:pt x="672791" y="2475504"/>
                    <a:pt x="670462" y="2475018"/>
                  </a:cubicBezTo>
                  <a:cubicBezTo>
                    <a:pt x="668393" y="2474598"/>
                    <a:pt x="666161" y="2474081"/>
                    <a:pt x="664512" y="2473531"/>
                  </a:cubicBezTo>
                  <a:cubicBezTo>
                    <a:pt x="663186" y="2472949"/>
                    <a:pt x="662507" y="2472690"/>
                    <a:pt x="661116" y="2472690"/>
                  </a:cubicBezTo>
                  <a:cubicBezTo>
                    <a:pt x="660437" y="2472690"/>
                    <a:pt x="659111" y="2472366"/>
                    <a:pt x="658302" y="2472011"/>
                  </a:cubicBezTo>
                  <a:cubicBezTo>
                    <a:pt x="653160" y="2470135"/>
                    <a:pt x="647856" y="2469553"/>
                    <a:pt x="642811" y="2467645"/>
                  </a:cubicBezTo>
                  <a:cubicBezTo>
                    <a:pt x="639092" y="2467645"/>
                    <a:pt x="635372" y="2465898"/>
                    <a:pt x="631653" y="2464734"/>
                  </a:cubicBezTo>
                  <a:cubicBezTo>
                    <a:pt x="631136" y="2464572"/>
                    <a:pt x="630295" y="2464411"/>
                    <a:pt x="629972" y="2464411"/>
                  </a:cubicBezTo>
                  <a:cubicBezTo>
                    <a:pt x="629066" y="2464475"/>
                    <a:pt x="628160" y="2464249"/>
                    <a:pt x="627158" y="2463925"/>
                  </a:cubicBezTo>
                  <a:lnTo>
                    <a:pt x="626931" y="2464572"/>
                  </a:lnTo>
                  <a:lnTo>
                    <a:pt x="624280" y="2463667"/>
                  </a:lnTo>
                  <a:cubicBezTo>
                    <a:pt x="623859" y="2463246"/>
                    <a:pt x="623439" y="2462923"/>
                    <a:pt x="623115" y="2462502"/>
                  </a:cubicBezTo>
                  <a:cubicBezTo>
                    <a:pt x="622274" y="2462244"/>
                    <a:pt x="621369" y="2462017"/>
                    <a:pt x="620205" y="2461759"/>
                  </a:cubicBezTo>
                  <a:cubicBezTo>
                    <a:pt x="619719" y="2461112"/>
                    <a:pt x="617876" y="2461112"/>
                    <a:pt x="617326" y="2460336"/>
                  </a:cubicBezTo>
                  <a:cubicBezTo>
                    <a:pt x="615645" y="2460271"/>
                    <a:pt x="614998" y="2460271"/>
                    <a:pt x="614157" y="2460174"/>
                  </a:cubicBezTo>
                  <a:lnTo>
                    <a:pt x="608950" y="2458363"/>
                  </a:lnTo>
                  <a:cubicBezTo>
                    <a:pt x="609209" y="2457878"/>
                    <a:pt x="609435" y="2457134"/>
                    <a:pt x="609791" y="2456196"/>
                  </a:cubicBezTo>
                  <a:lnTo>
                    <a:pt x="609597" y="2456131"/>
                  </a:lnTo>
                  <a:cubicBezTo>
                    <a:pt x="607786" y="2456034"/>
                    <a:pt x="605295" y="2455549"/>
                    <a:pt x="603969" y="2455970"/>
                  </a:cubicBezTo>
                  <a:cubicBezTo>
                    <a:pt x="603646" y="2456034"/>
                    <a:pt x="602676" y="2455808"/>
                    <a:pt x="601997" y="2455711"/>
                  </a:cubicBezTo>
                  <a:cubicBezTo>
                    <a:pt x="600347" y="2455452"/>
                    <a:pt x="600024" y="2454062"/>
                    <a:pt x="597760" y="2453900"/>
                  </a:cubicBezTo>
                  <a:cubicBezTo>
                    <a:pt x="597178" y="2453900"/>
                    <a:pt x="596466" y="2453641"/>
                    <a:pt x="595625" y="2453479"/>
                  </a:cubicBezTo>
                  <a:lnTo>
                    <a:pt x="590807" y="2451668"/>
                  </a:lnTo>
                  <a:cubicBezTo>
                    <a:pt x="589739" y="2451086"/>
                    <a:pt x="588413" y="2450342"/>
                    <a:pt x="587767" y="2450245"/>
                  </a:cubicBezTo>
                  <a:cubicBezTo>
                    <a:pt x="587023" y="2450181"/>
                    <a:pt x="586344" y="2449922"/>
                    <a:pt x="585859" y="2449760"/>
                  </a:cubicBezTo>
                  <a:lnTo>
                    <a:pt x="585600" y="2449663"/>
                  </a:lnTo>
                  <a:cubicBezTo>
                    <a:pt x="584047" y="2449016"/>
                    <a:pt x="583271" y="2448111"/>
                    <a:pt x="581978" y="2447432"/>
                  </a:cubicBezTo>
                  <a:cubicBezTo>
                    <a:pt x="577838" y="2446688"/>
                    <a:pt x="573925" y="2445103"/>
                    <a:pt x="570367" y="2442710"/>
                  </a:cubicBezTo>
                  <a:cubicBezTo>
                    <a:pt x="569559" y="2442645"/>
                    <a:pt x="568718" y="2442483"/>
                    <a:pt x="567877" y="2442386"/>
                  </a:cubicBezTo>
                  <a:cubicBezTo>
                    <a:pt x="566713" y="2440963"/>
                    <a:pt x="564643" y="2440737"/>
                    <a:pt x="562767" y="2439993"/>
                  </a:cubicBezTo>
                  <a:cubicBezTo>
                    <a:pt x="560859" y="2439249"/>
                    <a:pt x="558692" y="2437826"/>
                    <a:pt x="557301" y="2437568"/>
                  </a:cubicBezTo>
                  <a:cubicBezTo>
                    <a:pt x="555232" y="2437180"/>
                    <a:pt x="553970" y="2435433"/>
                    <a:pt x="552159" y="2435595"/>
                  </a:cubicBezTo>
                  <a:cubicBezTo>
                    <a:pt x="551739" y="2434948"/>
                    <a:pt x="551318" y="2434269"/>
                    <a:pt x="550833" y="2433525"/>
                  </a:cubicBezTo>
                  <a:cubicBezTo>
                    <a:pt x="549669" y="2433622"/>
                    <a:pt x="548666" y="2433687"/>
                    <a:pt x="547502" y="2433687"/>
                  </a:cubicBezTo>
                  <a:lnTo>
                    <a:pt x="546597" y="2433266"/>
                  </a:lnTo>
                  <a:cubicBezTo>
                    <a:pt x="545109" y="2432522"/>
                    <a:pt x="543298" y="2431876"/>
                    <a:pt x="542134" y="2430711"/>
                  </a:cubicBezTo>
                  <a:cubicBezTo>
                    <a:pt x="541810" y="2430388"/>
                    <a:pt x="539740" y="2429871"/>
                    <a:pt x="538738" y="2429288"/>
                  </a:cubicBezTo>
                  <a:cubicBezTo>
                    <a:pt x="537671" y="2428642"/>
                    <a:pt x="537153" y="2428642"/>
                    <a:pt x="536765" y="2428739"/>
                  </a:cubicBezTo>
                  <a:lnTo>
                    <a:pt x="533531" y="2427219"/>
                  </a:lnTo>
                  <a:lnTo>
                    <a:pt x="531364" y="2425666"/>
                  </a:lnTo>
                  <a:cubicBezTo>
                    <a:pt x="530394" y="2425407"/>
                    <a:pt x="529391" y="2425084"/>
                    <a:pt x="528389" y="2424825"/>
                  </a:cubicBezTo>
                  <a:lnTo>
                    <a:pt x="524249" y="2422853"/>
                  </a:lnTo>
                  <a:lnTo>
                    <a:pt x="522923" y="2421785"/>
                  </a:lnTo>
                  <a:cubicBezTo>
                    <a:pt x="522664" y="2421850"/>
                    <a:pt x="522179" y="2421688"/>
                    <a:pt x="521856" y="2421591"/>
                  </a:cubicBezTo>
                  <a:cubicBezTo>
                    <a:pt x="513253" y="2417225"/>
                    <a:pt x="504456" y="2413086"/>
                    <a:pt x="496015" y="2408364"/>
                  </a:cubicBezTo>
                  <a:cubicBezTo>
                    <a:pt x="495433" y="2407846"/>
                    <a:pt x="494851" y="2407297"/>
                    <a:pt x="493946" y="2406359"/>
                  </a:cubicBezTo>
                  <a:cubicBezTo>
                    <a:pt x="493040" y="2406132"/>
                    <a:pt x="492199" y="2406035"/>
                    <a:pt x="491294" y="2405874"/>
                  </a:cubicBezTo>
                  <a:cubicBezTo>
                    <a:pt x="487898" y="2404062"/>
                    <a:pt x="484502" y="2402316"/>
                    <a:pt x="481203" y="2400408"/>
                  </a:cubicBezTo>
                  <a:cubicBezTo>
                    <a:pt x="480621" y="2399664"/>
                    <a:pt x="480201" y="2398920"/>
                    <a:pt x="479716" y="2398176"/>
                  </a:cubicBezTo>
                  <a:cubicBezTo>
                    <a:pt x="478390" y="2397853"/>
                    <a:pt x="478713" y="2398500"/>
                    <a:pt x="478972" y="2399179"/>
                  </a:cubicBezTo>
                  <a:lnTo>
                    <a:pt x="475156" y="2397012"/>
                  </a:lnTo>
                  <a:lnTo>
                    <a:pt x="474832" y="2396689"/>
                  </a:lnTo>
                  <a:lnTo>
                    <a:pt x="474412" y="2396592"/>
                  </a:lnTo>
                  <a:lnTo>
                    <a:pt x="460408" y="2388474"/>
                  </a:lnTo>
                  <a:lnTo>
                    <a:pt x="455201" y="2385272"/>
                  </a:lnTo>
                  <a:lnTo>
                    <a:pt x="453875" y="2384334"/>
                  </a:lnTo>
                  <a:cubicBezTo>
                    <a:pt x="454619" y="2383946"/>
                    <a:pt x="454942" y="2383591"/>
                    <a:pt x="452711" y="2382459"/>
                  </a:cubicBezTo>
                  <a:cubicBezTo>
                    <a:pt x="452970" y="2383009"/>
                    <a:pt x="453228" y="2383526"/>
                    <a:pt x="453875" y="2384334"/>
                  </a:cubicBezTo>
                  <a:lnTo>
                    <a:pt x="453875" y="2384432"/>
                  </a:lnTo>
                  <a:lnTo>
                    <a:pt x="449315" y="2381618"/>
                  </a:lnTo>
                  <a:lnTo>
                    <a:pt x="449153" y="2381359"/>
                  </a:lnTo>
                  <a:cubicBezTo>
                    <a:pt x="449089" y="2381359"/>
                    <a:pt x="448927" y="2381294"/>
                    <a:pt x="448830" y="2381294"/>
                  </a:cubicBezTo>
                  <a:cubicBezTo>
                    <a:pt x="446178" y="2379613"/>
                    <a:pt x="443364" y="2378060"/>
                    <a:pt x="440809" y="2376314"/>
                  </a:cubicBezTo>
                  <a:cubicBezTo>
                    <a:pt x="442782" y="2376799"/>
                    <a:pt x="445176" y="2377543"/>
                    <a:pt x="444949" y="2375829"/>
                  </a:cubicBezTo>
                  <a:cubicBezTo>
                    <a:pt x="443041" y="2375150"/>
                    <a:pt x="441618" y="2374665"/>
                    <a:pt x="440227" y="2374179"/>
                  </a:cubicBezTo>
                  <a:cubicBezTo>
                    <a:pt x="440454" y="2374923"/>
                    <a:pt x="440648" y="2375473"/>
                    <a:pt x="440809" y="2376249"/>
                  </a:cubicBezTo>
                  <a:cubicBezTo>
                    <a:pt x="407110" y="2354613"/>
                    <a:pt x="375384" y="2330519"/>
                    <a:pt x="344272" y="2305940"/>
                  </a:cubicBezTo>
                  <a:lnTo>
                    <a:pt x="344757" y="2305681"/>
                  </a:lnTo>
                  <a:cubicBezTo>
                    <a:pt x="343269" y="2304129"/>
                    <a:pt x="343011" y="2304032"/>
                    <a:pt x="342040" y="2304194"/>
                  </a:cubicBezTo>
                  <a:lnTo>
                    <a:pt x="336801" y="2300151"/>
                  </a:lnTo>
                  <a:cubicBezTo>
                    <a:pt x="335410" y="2298825"/>
                    <a:pt x="334084" y="2297079"/>
                    <a:pt x="332920" y="2296335"/>
                  </a:cubicBezTo>
                  <a:cubicBezTo>
                    <a:pt x="332597" y="2296076"/>
                    <a:pt x="332338" y="2295914"/>
                    <a:pt x="332079" y="2295688"/>
                  </a:cubicBezTo>
                  <a:cubicBezTo>
                    <a:pt x="325126" y="2286891"/>
                    <a:pt x="321569" y="2279873"/>
                    <a:pt x="329783" y="2281199"/>
                  </a:cubicBezTo>
                  <a:cubicBezTo>
                    <a:pt x="330947" y="2281361"/>
                    <a:pt x="332338" y="2281846"/>
                    <a:pt x="333923" y="2282590"/>
                  </a:cubicBezTo>
                  <a:cubicBezTo>
                    <a:pt x="334084" y="2282849"/>
                    <a:pt x="334149" y="2283010"/>
                    <a:pt x="334311" y="2283269"/>
                  </a:cubicBezTo>
                  <a:cubicBezTo>
                    <a:pt x="334667" y="2283172"/>
                    <a:pt x="334893" y="2283172"/>
                    <a:pt x="335152" y="2283172"/>
                  </a:cubicBezTo>
                  <a:cubicBezTo>
                    <a:pt x="335896" y="2283593"/>
                    <a:pt x="336639" y="2283916"/>
                    <a:pt x="337383" y="2284336"/>
                  </a:cubicBezTo>
                  <a:cubicBezTo>
                    <a:pt x="337739" y="2284660"/>
                    <a:pt x="337965" y="2284983"/>
                    <a:pt x="338224" y="2285242"/>
                  </a:cubicBezTo>
                  <a:cubicBezTo>
                    <a:pt x="338709" y="2285986"/>
                    <a:pt x="338968" y="2286471"/>
                    <a:pt x="339971" y="2287053"/>
                  </a:cubicBezTo>
                  <a:cubicBezTo>
                    <a:pt x="341458" y="2287894"/>
                    <a:pt x="342946" y="2289382"/>
                    <a:pt x="343851" y="2290449"/>
                  </a:cubicBezTo>
                  <a:cubicBezTo>
                    <a:pt x="346018" y="2292939"/>
                    <a:pt x="348476" y="2294847"/>
                    <a:pt x="351128" y="2296917"/>
                  </a:cubicBezTo>
                  <a:cubicBezTo>
                    <a:pt x="352551" y="2298081"/>
                    <a:pt x="357435" y="2303612"/>
                    <a:pt x="358599" y="2305520"/>
                  </a:cubicBezTo>
                  <a:cubicBezTo>
                    <a:pt x="358922" y="2305358"/>
                    <a:pt x="359246" y="2305196"/>
                    <a:pt x="359407" y="2305035"/>
                  </a:cubicBezTo>
                  <a:cubicBezTo>
                    <a:pt x="361801" y="2306264"/>
                    <a:pt x="364129" y="2308689"/>
                    <a:pt x="366361" y="2309498"/>
                  </a:cubicBezTo>
                  <a:cubicBezTo>
                    <a:pt x="366781" y="2309659"/>
                    <a:pt x="367848" y="2310565"/>
                    <a:pt x="368528" y="2311244"/>
                  </a:cubicBezTo>
                  <a:cubicBezTo>
                    <a:pt x="368851" y="2311567"/>
                    <a:pt x="369110" y="2312150"/>
                    <a:pt x="369174" y="2312247"/>
                  </a:cubicBezTo>
                  <a:cubicBezTo>
                    <a:pt x="370856" y="2312990"/>
                    <a:pt x="372150" y="2313379"/>
                    <a:pt x="373896" y="2315545"/>
                  </a:cubicBezTo>
                  <a:cubicBezTo>
                    <a:pt x="374640" y="2316451"/>
                    <a:pt x="376807" y="2317874"/>
                    <a:pt x="378456" y="2318779"/>
                  </a:cubicBezTo>
                  <a:cubicBezTo>
                    <a:pt x="379297" y="2319265"/>
                    <a:pt x="380364" y="2320688"/>
                    <a:pt x="381529" y="2321755"/>
                  </a:cubicBezTo>
                  <a:cubicBezTo>
                    <a:pt x="385668" y="2323728"/>
                    <a:pt x="385668" y="2323728"/>
                    <a:pt x="388061" y="2327706"/>
                  </a:cubicBezTo>
                  <a:cubicBezTo>
                    <a:pt x="388805" y="2327867"/>
                    <a:pt x="389387" y="2327803"/>
                    <a:pt x="390196" y="2328126"/>
                  </a:cubicBezTo>
                  <a:cubicBezTo>
                    <a:pt x="390972" y="2328385"/>
                    <a:pt x="392104" y="2328385"/>
                    <a:pt x="392686" y="2329872"/>
                  </a:cubicBezTo>
                  <a:cubicBezTo>
                    <a:pt x="392783" y="2330034"/>
                    <a:pt x="393365" y="2330519"/>
                    <a:pt x="393527" y="2330616"/>
                  </a:cubicBezTo>
                  <a:cubicBezTo>
                    <a:pt x="396341" y="2331619"/>
                    <a:pt x="399057" y="2334432"/>
                    <a:pt x="401968" y="2335920"/>
                  </a:cubicBezTo>
                  <a:cubicBezTo>
                    <a:pt x="402971" y="2336502"/>
                    <a:pt x="404200" y="2337472"/>
                    <a:pt x="405267" y="2338313"/>
                  </a:cubicBezTo>
                  <a:cubicBezTo>
                    <a:pt x="406593" y="2339381"/>
                    <a:pt x="407337" y="2340804"/>
                    <a:pt x="409245" y="2341386"/>
                  </a:cubicBezTo>
                  <a:cubicBezTo>
                    <a:pt x="410086" y="2342712"/>
                    <a:pt x="411994" y="2343359"/>
                    <a:pt x="413223" y="2344426"/>
                  </a:cubicBezTo>
                  <a:cubicBezTo>
                    <a:pt x="414807" y="2345752"/>
                    <a:pt x="416457" y="2346334"/>
                    <a:pt x="418041" y="2347498"/>
                  </a:cubicBezTo>
                  <a:cubicBezTo>
                    <a:pt x="418462" y="2347822"/>
                    <a:pt x="419270" y="2348339"/>
                    <a:pt x="419432" y="2348339"/>
                  </a:cubicBezTo>
                  <a:cubicBezTo>
                    <a:pt x="421017" y="2347822"/>
                    <a:pt x="423087" y="2349730"/>
                    <a:pt x="425059" y="2351217"/>
                  </a:cubicBezTo>
                  <a:cubicBezTo>
                    <a:pt x="429134" y="2354225"/>
                    <a:pt x="429296" y="2354549"/>
                    <a:pt x="431948" y="2355713"/>
                  </a:cubicBezTo>
                  <a:cubicBezTo>
                    <a:pt x="433274" y="2356295"/>
                    <a:pt x="434083" y="2356521"/>
                    <a:pt x="434826" y="2357621"/>
                  </a:cubicBezTo>
                  <a:cubicBezTo>
                    <a:pt x="435020" y="2357783"/>
                    <a:pt x="436152" y="2358526"/>
                    <a:pt x="436508" y="2358688"/>
                  </a:cubicBezTo>
                  <a:cubicBezTo>
                    <a:pt x="437996" y="2359109"/>
                    <a:pt x="439386" y="2359917"/>
                    <a:pt x="440874" y="2360984"/>
                  </a:cubicBezTo>
                  <a:cubicBezTo>
                    <a:pt x="442297" y="2361987"/>
                    <a:pt x="443688" y="2362731"/>
                    <a:pt x="445273" y="2363636"/>
                  </a:cubicBezTo>
                  <a:lnTo>
                    <a:pt x="449509" y="2366127"/>
                  </a:lnTo>
                  <a:cubicBezTo>
                    <a:pt x="470013" y="2380195"/>
                    <a:pt x="492458" y="2393358"/>
                    <a:pt x="512574" y="2402219"/>
                  </a:cubicBezTo>
                  <a:cubicBezTo>
                    <a:pt x="512897" y="2402478"/>
                    <a:pt x="513318" y="2402736"/>
                    <a:pt x="513900" y="2403060"/>
                  </a:cubicBezTo>
                  <a:cubicBezTo>
                    <a:pt x="514806" y="2403480"/>
                    <a:pt x="515646" y="2404062"/>
                    <a:pt x="516552" y="2404451"/>
                  </a:cubicBezTo>
                  <a:cubicBezTo>
                    <a:pt x="517393" y="2404806"/>
                    <a:pt x="518298" y="2405130"/>
                    <a:pt x="519042" y="2405388"/>
                  </a:cubicBezTo>
                  <a:cubicBezTo>
                    <a:pt x="521371" y="2405971"/>
                    <a:pt x="522664" y="2406617"/>
                    <a:pt x="522858" y="2407846"/>
                  </a:cubicBezTo>
                  <a:cubicBezTo>
                    <a:pt x="522858" y="2408105"/>
                    <a:pt x="524087" y="2408784"/>
                    <a:pt x="524993" y="2409528"/>
                  </a:cubicBezTo>
                  <a:cubicBezTo>
                    <a:pt x="525413" y="2409269"/>
                    <a:pt x="525995" y="2409011"/>
                    <a:pt x="526642" y="2408687"/>
                  </a:cubicBezTo>
                  <a:cubicBezTo>
                    <a:pt x="527807" y="2409366"/>
                    <a:pt x="528971" y="2410110"/>
                    <a:pt x="530394" y="2411016"/>
                  </a:cubicBezTo>
                  <a:cubicBezTo>
                    <a:pt x="531364" y="2411080"/>
                    <a:pt x="533110" y="2411986"/>
                    <a:pt x="534857" y="2412503"/>
                  </a:cubicBezTo>
                  <a:cubicBezTo>
                    <a:pt x="536927" y="2413150"/>
                    <a:pt x="538317" y="2413829"/>
                    <a:pt x="539740" y="2414897"/>
                  </a:cubicBezTo>
                  <a:cubicBezTo>
                    <a:pt x="539999" y="2415058"/>
                    <a:pt x="540581" y="2415317"/>
                    <a:pt x="540905" y="2415382"/>
                  </a:cubicBezTo>
                  <a:cubicBezTo>
                    <a:pt x="543621" y="2416061"/>
                    <a:pt x="546209" y="2417387"/>
                    <a:pt x="548763" y="2418713"/>
                  </a:cubicBezTo>
                  <a:cubicBezTo>
                    <a:pt x="550154" y="2419360"/>
                    <a:pt x="551577" y="2420104"/>
                    <a:pt x="553000" y="2420686"/>
                  </a:cubicBezTo>
                  <a:cubicBezTo>
                    <a:pt x="558951" y="2422917"/>
                    <a:pt x="559016" y="2422756"/>
                    <a:pt x="564158" y="2426087"/>
                  </a:cubicBezTo>
                  <a:cubicBezTo>
                    <a:pt x="564643" y="2426410"/>
                    <a:pt x="565904" y="2426895"/>
                    <a:pt x="565969" y="2426895"/>
                  </a:cubicBezTo>
                  <a:cubicBezTo>
                    <a:pt x="567133" y="2426410"/>
                    <a:pt x="569623" y="2427574"/>
                    <a:pt x="571434" y="2428156"/>
                  </a:cubicBezTo>
                  <a:cubicBezTo>
                    <a:pt x="573440" y="2428739"/>
                    <a:pt x="575574" y="2429644"/>
                    <a:pt x="577741" y="2430388"/>
                  </a:cubicBezTo>
                  <a:cubicBezTo>
                    <a:pt x="579067" y="2430808"/>
                    <a:pt x="579487" y="2432037"/>
                    <a:pt x="581201" y="2431940"/>
                  </a:cubicBezTo>
                  <a:cubicBezTo>
                    <a:pt x="582204" y="2432684"/>
                    <a:pt x="583271" y="2433363"/>
                    <a:pt x="584533" y="2434269"/>
                  </a:cubicBezTo>
                  <a:cubicBezTo>
                    <a:pt x="586117" y="2434592"/>
                    <a:pt x="587993" y="2434592"/>
                    <a:pt x="589901" y="2434689"/>
                  </a:cubicBezTo>
                  <a:cubicBezTo>
                    <a:pt x="615645" y="2445621"/>
                    <a:pt x="642229" y="2454320"/>
                    <a:pt x="669622" y="2461920"/>
                  </a:cubicBezTo>
                  <a:cubicBezTo>
                    <a:pt x="712182" y="2473272"/>
                    <a:pt x="756004" y="2480646"/>
                    <a:pt x="799794" y="2485432"/>
                  </a:cubicBezTo>
                  <a:lnTo>
                    <a:pt x="815770" y="2487243"/>
                  </a:lnTo>
                  <a:lnTo>
                    <a:pt x="831811" y="2488505"/>
                  </a:lnTo>
                  <a:cubicBezTo>
                    <a:pt x="832426" y="2488763"/>
                    <a:pt x="832587" y="2489151"/>
                    <a:pt x="832329" y="2489410"/>
                  </a:cubicBezTo>
                  <a:cubicBezTo>
                    <a:pt x="831747" y="2490316"/>
                    <a:pt x="832490" y="2491157"/>
                    <a:pt x="834560" y="2492062"/>
                  </a:cubicBezTo>
                  <a:cubicBezTo>
                    <a:pt x="835239" y="2491642"/>
                    <a:pt x="835886" y="2491221"/>
                    <a:pt x="836727" y="2490736"/>
                  </a:cubicBezTo>
                  <a:cubicBezTo>
                    <a:pt x="834884" y="2490154"/>
                    <a:pt x="834075" y="2489410"/>
                    <a:pt x="833719" y="2488569"/>
                  </a:cubicBezTo>
                  <a:lnTo>
                    <a:pt x="839702" y="2489087"/>
                  </a:lnTo>
                  <a:cubicBezTo>
                    <a:pt x="839444" y="2489248"/>
                    <a:pt x="839217" y="2489313"/>
                    <a:pt x="839217" y="2489507"/>
                  </a:cubicBezTo>
                  <a:cubicBezTo>
                    <a:pt x="839120" y="2489831"/>
                    <a:pt x="840285" y="2490154"/>
                    <a:pt x="840867" y="2490477"/>
                  </a:cubicBezTo>
                  <a:cubicBezTo>
                    <a:pt x="840867" y="2490477"/>
                    <a:pt x="840511" y="2490574"/>
                    <a:pt x="840349" y="2490574"/>
                  </a:cubicBezTo>
                  <a:cubicBezTo>
                    <a:pt x="840188" y="2490574"/>
                    <a:pt x="840026" y="2490639"/>
                    <a:pt x="839605" y="2490639"/>
                  </a:cubicBezTo>
                  <a:cubicBezTo>
                    <a:pt x="841611" y="2491060"/>
                    <a:pt x="843422" y="2491383"/>
                    <a:pt x="845588" y="2491803"/>
                  </a:cubicBezTo>
                  <a:cubicBezTo>
                    <a:pt x="846300" y="2490995"/>
                    <a:pt x="846300" y="2490154"/>
                    <a:pt x="847141" y="2489410"/>
                  </a:cubicBezTo>
                  <a:cubicBezTo>
                    <a:pt x="857425" y="2489734"/>
                    <a:pt x="867613" y="2490154"/>
                    <a:pt x="877768" y="2489669"/>
                  </a:cubicBezTo>
                  <a:cubicBezTo>
                    <a:pt x="906325" y="2490898"/>
                    <a:pt x="938148" y="2490316"/>
                    <a:pt x="966123" y="2484850"/>
                  </a:cubicBezTo>
                  <a:cubicBezTo>
                    <a:pt x="966867" y="2484947"/>
                    <a:pt x="967449" y="2485012"/>
                    <a:pt x="967934" y="2485109"/>
                  </a:cubicBezTo>
                  <a:cubicBezTo>
                    <a:pt x="970586" y="2485691"/>
                    <a:pt x="972333" y="2485012"/>
                    <a:pt x="974402" y="2484268"/>
                  </a:cubicBezTo>
                  <a:cubicBezTo>
                    <a:pt x="975405" y="2484365"/>
                    <a:pt x="976375" y="2484430"/>
                    <a:pt x="977313" y="2484430"/>
                  </a:cubicBezTo>
                  <a:cubicBezTo>
                    <a:pt x="978219" y="2484527"/>
                    <a:pt x="981259" y="2484527"/>
                    <a:pt x="982099" y="2484365"/>
                  </a:cubicBezTo>
                  <a:cubicBezTo>
                    <a:pt x="983005" y="2484203"/>
                    <a:pt x="984654" y="2483686"/>
                    <a:pt x="984751" y="2483783"/>
                  </a:cubicBezTo>
                  <a:cubicBezTo>
                    <a:pt x="985657" y="2484203"/>
                    <a:pt x="987403" y="2483783"/>
                    <a:pt x="988632" y="2483783"/>
                  </a:cubicBezTo>
                  <a:cubicBezTo>
                    <a:pt x="989732" y="2483783"/>
                    <a:pt x="990799" y="2483880"/>
                    <a:pt x="991963" y="2483783"/>
                  </a:cubicBezTo>
                  <a:cubicBezTo>
                    <a:pt x="993451" y="2483686"/>
                    <a:pt x="993451" y="2483686"/>
                    <a:pt x="994680" y="2482619"/>
                  </a:cubicBezTo>
                  <a:cubicBezTo>
                    <a:pt x="994939" y="2482360"/>
                    <a:pt x="995521" y="2482133"/>
                    <a:pt x="996168" y="2481972"/>
                  </a:cubicBezTo>
                  <a:cubicBezTo>
                    <a:pt x="997170" y="2481713"/>
                    <a:pt x="998335" y="2481454"/>
                    <a:pt x="999402" y="2481131"/>
                  </a:cubicBezTo>
                  <a:cubicBezTo>
                    <a:pt x="1000890" y="2481713"/>
                    <a:pt x="1000987" y="2481810"/>
                    <a:pt x="1001213" y="2483298"/>
                  </a:cubicBezTo>
                  <a:cubicBezTo>
                    <a:pt x="1004965" y="2482716"/>
                    <a:pt x="1004544" y="2481875"/>
                    <a:pt x="1004803" y="2481034"/>
                  </a:cubicBezTo>
                  <a:cubicBezTo>
                    <a:pt x="1005870" y="2480807"/>
                    <a:pt x="1006937" y="2480484"/>
                    <a:pt x="1008166" y="2480128"/>
                  </a:cubicBezTo>
                  <a:cubicBezTo>
                    <a:pt x="1010236" y="2480128"/>
                    <a:pt x="1010657" y="2481390"/>
                    <a:pt x="1014376" y="2480484"/>
                  </a:cubicBezTo>
                  <a:cubicBezTo>
                    <a:pt x="1015960" y="2479643"/>
                    <a:pt x="1016025" y="2478641"/>
                    <a:pt x="1019453" y="2477832"/>
                  </a:cubicBezTo>
                  <a:cubicBezTo>
                    <a:pt x="1021588" y="2477315"/>
                    <a:pt x="1022493" y="2477153"/>
                    <a:pt x="1024401" y="2476991"/>
                  </a:cubicBezTo>
                  <a:cubicBezTo>
                    <a:pt x="1026374" y="2476830"/>
                    <a:pt x="1027635" y="2476991"/>
                    <a:pt x="1028282" y="2477573"/>
                  </a:cubicBezTo>
                  <a:cubicBezTo>
                    <a:pt x="1028444" y="2477735"/>
                    <a:pt x="1028218" y="2477994"/>
                    <a:pt x="1028121" y="2478479"/>
                  </a:cubicBezTo>
                  <a:cubicBezTo>
                    <a:pt x="1029544" y="2477897"/>
                    <a:pt x="1030190" y="2477315"/>
                    <a:pt x="1031031" y="2476830"/>
                  </a:cubicBezTo>
                  <a:cubicBezTo>
                    <a:pt x="1031872" y="2476409"/>
                    <a:pt x="1032681" y="2477153"/>
                    <a:pt x="1034653" y="2478479"/>
                  </a:cubicBezTo>
                  <a:cubicBezTo>
                    <a:pt x="1036594" y="2479902"/>
                    <a:pt x="1038567" y="2481228"/>
                    <a:pt x="1039149" y="2481551"/>
                  </a:cubicBezTo>
                  <a:cubicBezTo>
                    <a:pt x="1040151" y="2482133"/>
                    <a:pt x="1041057" y="2482619"/>
                    <a:pt x="1042060" y="2483201"/>
                  </a:cubicBezTo>
                  <a:cubicBezTo>
                    <a:pt x="1043127" y="2483783"/>
                    <a:pt x="1043450" y="2485109"/>
                    <a:pt x="1045197" y="2485432"/>
                  </a:cubicBezTo>
                  <a:cubicBezTo>
                    <a:pt x="1046102" y="2485594"/>
                    <a:pt x="1047428" y="2486111"/>
                    <a:pt x="1048495" y="2486499"/>
                  </a:cubicBezTo>
                  <a:cubicBezTo>
                    <a:pt x="1049078" y="2486758"/>
                    <a:pt x="1049821" y="2487082"/>
                    <a:pt x="1050662" y="2487502"/>
                  </a:cubicBezTo>
                  <a:cubicBezTo>
                    <a:pt x="1051147" y="2488181"/>
                    <a:pt x="1051730" y="2489087"/>
                    <a:pt x="1052215" y="2489895"/>
                  </a:cubicBezTo>
                  <a:cubicBezTo>
                    <a:pt x="1052635" y="2490154"/>
                    <a:pt x="1052958" y="2490316"/>
                    <a:pt x="1053217" y="2490316"/>
                  </a:cubicBezTo>
                  <a:cubicBezTo>
                    <a:pt x="1054381" y="2490574"/>
                    <a:pt x="1055287" y="2490736"/>
                    <a:pt x="1056775" y="2491577"/>
                  </a:cubicBezTo>
                  <a:cubicBezTo>
                    <a:pt x="1062499" y="2494714"/>
                    <a:pt x="1062984" y="2494876"/>
                    <a:pt x="1067868" y="2495878"/>
                  </a:cubicBezTo>
                  <a:cubicBezTo>
                    <a:pt x="1068547" y="2496525"/>
                    <a:pt x="1069291" y="2497107"/>
                    <a:pt x="1070196" y="2498013"/>
                  </a:cubicBezTo>
                  <a:cubicBezTo>
                    <a:pt x="1071199" y="2498175"/>
                    <a:pt x="1072525" y="2498595"/>
                    <a:pt x="1072913" y="2498369"/>
                  </a:cubicBezTo>
                  <a:cubicBezTo>
                    <a:pt x="1073495" y="2498110"/>
                    <a:pt x="1073818" y="2498110"/>
                    <a:pt x="1075080" y="2498530"/>
                  </a:cubicBezTo>
                  <a:cubicBezTo>
                    <a:pt x="1076147" y="2498854"/>
                    <a:pt x="1077408" y="2499339"/>
                    <a:pt x="1078314" y="2499436"/>
                  </a:cubicBezTo>
                  <a:cubicBezTo>
                    <a:pt x="1080966" y="2499856"/>
                    <a:pt x="1083456" y="2500826"/>
                    <a:pt x="1086011" y="2501506"/>
                  </a:cubicBezTo>
                  <a:cubicBezTo>
                    <a:pt x="1087337" y="2501926"/>
                    <a:pt x="1088566" y="2502573"/>
                    <a:pt x="1089827" y="2502735"/>
                  </a:cubicBezTo>
                  <a:cubicBezTo>
                    <a:pt x="1091315" y="2502993"/>
                    <a:pt x="1092382" y="2503252"/>
                    <a:pt x="1093385" y="2503737"/>
                  </a:cubicBezTo>
                  <a:cubicBezTo>
                    <a:pt x="1093546" y="2503802"/>
                    <a:pt x="1094128" y="2503996"/>
                    <a:pt x="1094128" y="2503996"/>
                  </a:cubicBezTo>
                  <a:cubicBezTo>
                    <a:pt x="1096522" y="2503155"/>
                    <a:pt x="1099917" y="2504740"/>
                    <a:pt x="1102893" y="2504740"/>
                  </a:cubicBezTo>
                  <a:cubicBezTo>
                    <a:pt x="1105545" y="2504643"/>
                    <a:pt x="1109102" y="2505484"/>
                    <a:pt x="1112336" y="2505807"/>
                  </a:cubicBezTo>
                  <a:cubicBezTo>
                    <a:pt x="1112498" y="2506066"/>
                    <a:pt x="1112660" y="2506292"/>
                    <a:pt x="1112822" y="2506551"/>
                  </a:cubicBezTo>
                  <a:cubicBezTo>
                    <a:pt x="1114988" y="2506130"/>
                    <a:pt x="1117285" y="2506648"/>
                    <a:pt x="1119451" y="2506454"/>
                  </a:cubicBezTo>
                  <a:cubicBezTo>
                    <a:pt x="1119775" y="2506454"/>
                    <a:pt x="1120131" y="2506292"/>
                    <a:pt x="1120454" y="2506227"/>
                  </a:cubicBezTo>
                  <a:cubicBezTo>
                    <a:pt x="1121198" y="2506551"/>
                    <a:pt x="1121942" y="2506810"/>
                    <a:pt x="1122847" y="2507036"/>
                  </a:cubicBezTo>
                  <a:cubicBezTo>
                    <a:pt x="1123429" y="2506874"/>
                    <a:pt x="1124076" y="2506713"/>
                    <a:pt x="1124755" y="2506648"/>
                  </a:cubicBezTo>
                  <a:cubicBezTo>
                    <a:pt x="1125402" y="2506551"/>
                    <a:pt x="1126081" y="2506648"/>
                    <a:pt x="1126728" y="2506648"/>
                  </a:cubicBezTo>
                  <a:cubicBezTo>
                    <a:pt x="1126405" y="2506874"/>
                    <a:pt x="1126146" y="2507133"/>
                    <a:pt x="1125726" y="2507295"/>
                  </a:cubicBezTo>
                  <a:cubicBezTo>
                    <a:pt x="1125176" y="2507553"/>
                    <a:pt x="1124432" y="2507618"/>
                    <a:pt x="1123591" y="2507877"/>
                  </a:cubicBezTo>
                  <a:cubicBezTo>
                    <a:pt x="1125726" y="2508362"/>
                    <a:pt x="1127310" y="2508039"/>
                    <a:pt x="1128636" y="2507456"/>
                  </a:cubicBezTo>
                  <a:cubicBezTo>
                    <a:pt x="1129800" y="2506971"/>
                    <a:pt x="1130965" y="2506454"/>
                    <a:pt x="1131709" y="2505872"/>
                  </a:cubicBezTo>
                  <a:cubicBezTo>
                    <a:pt x="1132938" y="2504901"/>
                    <a:pt x="1134199" y="2504578"/>
                    <a:pt x="1136754" y="2504643"/>
                  </a:cubicBezTo>
                  <a:cubicBezTo>
                    <a:pt x="1137595" y="2504643"/>
                    <a:pt x="1139341" y="2504222"/>
                    <a:pt x="1140408" y="2503737"/>
                  </a:cubicBezTo>
                  <a:cubicBezTo>
                    <a:pt x="1143642" y="2502411"/>
                    <a:pt x="1143545" y="2502411"/>
                    <a:pt x="1146682" y="2502735"/>
                  </a:cubicBezTo>
                  <a:cubicBezTo>
                    <a:pt x="1147620" y="2502088"/>
                    <a:pt x="1148591" y="2501409"/>
                    <a:pt x="1149431" y="2500600"/>
                  </a:cubicBezTo>
                  <a:cubicBezTo>
                    <a:pt x="1150563" y="2500665"/>
                    <a:pt x="1151178" y="2500762"/>
                    <a:pt x="1151340" y="2500665"/>
                  </a:cubicBezTo>
                  <a:cubicBezTo>
                    <a:pt x="1153571" y="2499501"/>
                    <a:pt x="1156546" y="2499436"/>
                    <a:pt x="1158196" y="2498013"/>
                  </a:cubicBezTo>
                  <a:cubicBezTo>
                    <a:pt x="1159683" y="2496784"/>
                    <a:pt x="1160266" y="2497786"/>
                    <a:pt x="1161268" y="2496946"/>
                  </a:cubicBezTo>
                  <a:cubicBezTo>
                    <a:pt x="1162012" y="2496299"/>
                    <a:pt x="1162918" y="2495781"/>
                    <a:pt x="1164082" y="2495458"/>
                  </a:cubicBezTo>
                  <a:cubicBezTo>
                    <a:pt x="1167219" y="2494132"/>
                    <a:pt x="1170130" y="2492386"/>
                    <a:pt x="1172361" y="2490251"/>
                  </a:cubicBezTo>
                  <a:cubicBezTo>
                    <a:pt x="1173525" y="2490154"/>
                    <a:pt x="1174431" y="2490154"/>
                    <a:pt x="1175401" y="2490089"/>
                  </a:cubicBezTo>
                  <a:cubicBezTo>
                    <a:pt x="1175822" y="2489669"/>
                    <a:pt x="1176177" y="2489248"/>
                    <a:pt x="1176404" y="2488990"/>
                  </a:cubicBezTo>
                  <a:cubicBezTo>
                    <a:pt x="1177309" y="2487664"/>
                    <a:pt x="1177988" y="2487179"/>
                    <a:pt x="1179897" y="2486176"/>
                  </a:cubicBezTo>
                  <a:cubicBezTo>
                    <a:pt x="1183454" y="2483783"/>
                    <a:pt x="1185265" y="2482133"/>
                    <a:pt x="1188920" y="2477897"/>
                  </a:cubicBezTo>
                  <a:cubicBezTo>
                    <a:pt x="1189405" y="2477476"/>
                    <a:pt x="1189825" y="2476991"/>
                    <a:pt x="1190246" y="2476506"/>
                  </a:cubicBezTo>
                  <a:cubicBezTo>
                    <a:pt x="1190666" y="2476344"/>
                    <a:pt x="1191151" y="2476086"/>
                    <a:pt x="1191636" y="2475762"/>
                  </a:cubicBezTo>
                  <a:cubicBezTo>
                    <a:pt x="1192315" y="2475245"/>
                    <a:pt x="1193059" y="2474436"/>
                    <a:pt x="1194127" y="2473434"/>
                  </a:cubicBezTo>
                  <a:cubicBezTo>
                    <a:pt x="1193706" y="2473434"/>
                    <a:pt x="1193480" y="2473337"/>
                    <a:pt x="1193059" y="2473434"/>
                  </a:cubicBezTo>
                  <a:cubicBezTo>
                    <a:pt x="1192962" y="2473434"/>
                    <a:pt x="1192962" y="2473434"/>
                    <a:pt x="1192962" y="2473434"/>
                  </a:cubicBezTo>
                  <a:lnTo>
                    <a:pt x="1197361" y="2468615"/>
                  </a:lnTo>
                  <a:cubicBezTo>
                    <a:pt x="1197361" y="2469294"/>
                    <a:pt x="1197102" y="2470135"/>
                    <a:pt x="1196617" y="2471105"/>
                  </a:cubicBezTo>
                  <a:cubicBezTo>
                    <a:pt x="1197522" y="2470523"/>
                    <a:pt x="1198007" y="2470135"/>
                    <a:pt x="1198105" y="2469132"/>
                  </a:cubicBezTo>
                  <a:cubicBezTo>
                    <a:pt x="1198169" y="2468550"/>
                    <a:pt x="1198266" y="2467968"/>
                    <a:pt x="1198363" y="2467321"/>
                  </a:cubicBezTo>
                  <a:lnTo>
                    <a:pt x="1204637" y="2457619"/>
                  </a:lnTo>
                  <a:cubicBezTo>
                    <a:pt x="1206287" y="2454126"/>
                    <a:pt x="1207871" y="2450504"/>
                    <a:pt x="1209359" y="2446849"/>
                  </a:cubicBezTo>
                  <a:cubicBezTo>
                    <a:pt x="1210523" y="2443971"/>
                    <a:pt x="1211106" y="2440802"/>
                    <a:pt x="1211946" y="2437762"/>
                  </a:cubicBezTo>
                  <a:cubicBezTo>
                    <a:pt x="1212755" y="2434689"/>
                    <a:pt x="1213434" y="2431552"/>
                    <a:pt x="1213660" y="2428318"/>
                  </a:cubicBezTo>
                  <a:cubicBezTo>
                    <a:pt x="1214081" y="2426572"/>
                    <a:pt x="1214566" y="2424761"/>
                    <a:pt x="1214986" y="2422917"/>
                  </a:cubicBezTo>
                  <a:lnTo>
                    <a:pt x="1215827" y="2422173"/>
                  </a:lnTo>
                  <a:cubicBezTo>
                    <a:pt x="1215989" y="2420686"/>
                    <a:pt x="1216086" y="2419295"/>
                    <a:pt x="1215924" y="2417807"/>
                  </a:cubicBezTo>
                  <a:lnTo>
                    <a:pt x="1216409" y="2412503"/>
                  </a:lnTo>
                  <a:lnTo>
                    <a:pt x="1217412" y="2412568"/>
                  </a:lnTo>
                  <a:lnTo>
                    <a:pt x="1217477" y="2411760"/>
                  </a:lnTo>
                  <a:cubicBezTo>
                    <a:pt x="1217153" y="2411663"/>
                    <a:pt x="1216798" y="2411598"/>
                    <a:pt x="1216409" y="2411824"/>
                  </a:cubicBezTo>
                  <a:cubicBezTo>
                    <a:pt x="1216636" y="2410175"/>
                    <a:pt x="1216636" y="2408525"/>
                    <a:pt x="1216733" y="2406876"/>
                  </a:cubicBezTo>
                  <a:cubicBezTo>
                    <a:pt x="1216895" y="2407038"/>
                    <a:pt x="1217056" y="2407038"/>
                    <a:pt x="1217412" y="2407361"/>
                  </a:cubicBezTo>
                  <a:cubicBezTo>
                    <a:pt x="1217153" y="2406941"/>
                    <a:pt x="1216992" y="2406520"/>
                    <a:pt x="1216895" y="2406456"/>
                  </a:cubicBezTo>
                  <a:cubicBezTo>
                    <a:pt x="1216798" y="2406035"/>
                    <a:pt x="1216798" y="2405777"/>
                    <a:pt x="1216798" y="2405550"/>
                  </a:cubicBezTo>
                  <a:cubicBezTo>
                    <a:pt x="1217153" y="2405874"/>
                    <a:pt x="1217315" y="2406294"/>
                    <a:pt x="1217574" y="2406714"/>
                  </a:cubicBezTo>
                  <a:cubicBezTo>
                    <a:pt x="1217897" y="2406941"/>
                    <a:pt x="1218221" y="2407523"/>
                    <a:pt x="1218318" y="2407297"/>
                  </a:cubicBezTo>
                  <a:cubicBezTo>
                    <a:pt x="1218382" y="2407200"/>
                    <a:pt x="1218318" y="2406876"/>
                    <a:pt x="1218318" y="2406714"/>
                  </a:cubicBezTo>
                  <a:cubicBezTo>
                    <a:pt x="1218641" y="2407038"/>
                    <a:pt x="1218867" y="2407297"/>
                    <a:pt x="1219223" y="2407620"/>
                  </a:cubicBezTo>
                  <a:cubicBezTo>
                    <a:pt x="1218867" y="2406714"/>
                    <a:pt x="1218964" y="2406779"/>
                    <a:pt x="1219708" y="2407685"/>
                  </a:cubicBezTo>
                  <a:lnTo>
                    <a:pt x="1219870" y="2407620"/>
                  </a:lnTo>
                  <a:lnTo>
                    <a:pt x="1219805" y="2407361"/>
                  </a:lnTo>
                  <a:lnTo>
                    <a:pt x="1219967" y="2407620"/>
                  </a:lnTo>
                  <a:cubicBezTo>
                    <a:pt x="1220129" y="2407523"/>
                    <a:pt x="1220290" y="2407361"/>
                    <a:pt x="1220452" y="2407200"/>
                  </a:cubicBezTo>
                  <a:cubicBezTo>
                    <a:pt x="1220226" y="2406617"/>
                    <a:pt x="1219870" y="2405971"/>
                    <a:pt x="1219644" y="2405291"/>
                  </a:cubicBezTo>
                  <a:lnTo>
                    <a:pt x="1219547" y="2405291"/>
                  </a:lnTo>
                  <a:cubicBezTo>
                    <a:pt x="1219482" y="2405130"/>
                    <a:pt x="1219482" y="2405033"/>
                    <a:pt x="1219385" y="2404968"/>
                  </a:cubicBezTo>
                  <a:lnTo>
                    <a:pt x="1219482" y="2405033"/>
                  </a:lnTo>
                  <a:cubicBezTo>
                    <a:pt x="1218964" y="2404062"/>
                    <a:pt x="1218382" y="2402963"/>
                    <a:pt x="1217897" y="2401831"/>
                  </a:cubicBezTo>
                  <a:cubicBezTo>
                    <a:pt x="1217477" y="2401249"/>
                    <a:pt x="1217153" y="2400731"/>
                    <a:pt x="1216798" y="2400246"/>
                  </a:cubicBezTo>
                  <a:cubicBezTo>
                    <a:pt x="1216798" y="2399179"/>
                    <a:pt x="1216798" y="2398176"/>
                    <a:pt x="1216798" y="2397109"/>
                  </a:cubicBezTo>
                  <a:cubicBezTo>
                    <a:pt x="1216992" y="2392226"/>
                    <a:pt x="1216151" y="2387342"/>
                    <a:pt x="1215666" y="2382459"/>
                  </a:cubicBezTo>
                  <a:cubicBezTo>
                    <a:pt x="1215730" y="2382103"/>
                    <a:pt x="1215827" y="2381877"/>
                    <a:pt x="1215989" y="2381359"/>
                  </a:cubicBezTo>
                  <a:cubicBezTo>
                    <a:pt x="1215827" y="2381197"/>
                    <a:pt x="1215666" y="2381133"/>
                    <a:pt x="1215504" y="2380939"/>
                  </a:cubicBezTo>
                  <a:cubicBezTo>
                    <a:pt x="1214986" y="2376411"/>
                    <a:pt x="1213660" y="2372013"/>
                    <a:pt x="1212852" y="2367453"/>
                  </a:cubicBezTo>
                  <a:lnTo>
                    <a:pt x="1212852" y="2367388"/>
                  </a:lnTo>
                  <a:cubicBezTo>
                    <a:pt x="1212755" y="2367194"/>
                    <a:pt x="1212755" y="2367032"/>
                    <a:pt x="1212658" y="2366870"/>
                  </a:cubicBezTo>
                  <a:cubicBezTo>
                    <a:pt x="1212432" y="2366062"/>
                    <a:pt x="1212173" y="2365221"/>
                    <a:pt x="1211946" y="2364477"/>
                  </a:cubicBezTo>
                  <a:cubicBezTo>
                    <a:pt x="1211946" y="2364477"/>
                    <a:pt x="1211946" y="2364477"/>
                    <a:pt x="1211946" y="2364380"/>
                  </a:cubicBezTo>
                  <a:cubicBezTo>
                    <a:pt x="1212173" y="2364736"/>
                    <a:pt x="1212432" y="2365059"/>
                    <a:pt x="1212658" y="2365383"/>
                  </a:cubicBezTo>
                  <a:cubicBezTo>
                    <a:pt x="1212496" y="2364380"/>
                    <a:pt x="1212593" y="2364477"/>
                    <a:pt x="1213175" y="2365544"/>
                  </a:cubicBezTo>
                  <a:lnTo>
                    <a:pt x="1213434" y="2365480"/>
                  </a:lnTo>
                  <a:lnTo>
                    <a:pt x="1213434" y="2365124"/>
                  </a:lnTo>
                  <a:lnTo>
                    <a:pt x="1213596" y="2365383"/>
                  </a:lnTo>
                  <a:cubicBezTo>
                    <a:pt x="1213855" y="2365318"/>
                    <a:pt x="1214016" y="2365221"/>
                    <a:pt x="1214243" y="2365059"/>
                  </a:cubicBezTo>
                  <a:cubicBezTo>
                    <a:pt x="1214081" y="2364380"/>
                    <a:pt x="1213919" y="2363733"/>
                    <a:pt x="1213758" y="2362989"/>
                  </a:cubicBezTo>
                  <a:lnTo>
                    <a:pt x="1213660" y="2362989"/>
                  </a:lnTo>
                  <a:cubicBezTo>
                    <a:pt x="1213596" y="2362828"/>
                    <a:pt x="1213596" y="2362731"/>
                    <a:pt x="1213596" y="2362569"/>
                  </a:cubicBezTo>
                  <a:lnTo>
                    <a:pt x="1213660" y="2362731"/>
                  </a:lnTo>
                  <a:cubicBezTo>
                    <a:pt x="1213337" y="2361664"/>
                    <a:pt x="1213014" y="2360499"/>
                    <a:pt x="1212658" y="2359270"/>
                  </a:cubicBezTo>
                  <a:cubicBezTo>
                    <a:pt x="1212335" y="2358591"/>
                    <a:pt x="1212108" y="2358009"/>
                    <a:pt x="1211785" y="2357362"/>
                  </a:cubicBezTo>
                  <a:cubicBezTo>
                    <a:pt x="1211591" y="2357524"/>
                    <a:pt x="1211203" y="2356618"/>
                    <a:pt x="1210847" y="2356101"/>
                  </a:cubicBezTo>
                  <a:cubicBezTo>
                    <a:pt x="1211009" y="2356942"/>
                    <a:pt x="1211267" y="2357686"/>
                    <a:pt x="1211429" y="2358526"/>
                  </a:cubicBezTo>
                  <a:cubicBezTo>
                    <a:pt x="1211009" y="2357944"/>
                    <a:pt x="1210685" y="2357265"/>
                    <a:pt x="1210362" y="2356360"/>
                  </a:cubicBezTo>
                  <a:cubicBezTo>
                    <a:pt x="1210200" y="2355777"/>
                    <a:pt x="1210103" y="2355454"/>
                    <a:pt x="1210200" y="2355357"/>
                  </a:cubicBezTo>
                  <a:cubicBezTo>
                    <a:pt x="1209941" y="2354969"/>
                    <a:pt x="1209715" y="2354451"/>
                    <a:pt x="1209456" y="2353966"/>
                  </a:cubicBezTo>
                  <a:cubicBezTo>
                    <a:pt x="1209456" y="2353966"/>
                    <a:pt x="1209456" y="2353869"/>
                    <a:pt x="1209359" y="2353869"/>
                  </a:cubicBezTo>
                  <a:cubicBezTo>
                    <a:pt x="1209133" y="2353869"/>
                    <a:pt x="1208939" y="2353869"/>
                    <a:pt x="1208712" y="2353805"/>
                  </a:cubicBezTo>
                  <a:cubicBezTo>
                    <a:pt x="1208615" y="2352964"/>
                    <a:pt x="1208130" y="2352382"/>
                    <a:pt x="1207710" y="2351800"/>
                  </a:cubicBezTo>
                  <a:lnTo>
                    <a:pt x="1207225" y="2350635"/>
                  </a:lnTo>
                  <a:cubicBezTo>
                    <a:pt x="1207128" y="2350474"/>
                    <a:pt x="1207063" y="2350247"/>
                    <a:pt x="1207128" y="2349988"/>
                  </a:cubicBezTo>
                  <a:cubicBezTo>
                    <a:pt x="1207128" y="2349827"/>
                    <a:pt x="1206869" y="2349148"/>
                    <a:pt x="1206707" y="2348824"/>
                  </a:cubicBezTo>
                  <a:lnTo>
                    <a:pt x="1205737" y="2347175"/>
                  </a:lnTo>
                  <a:cubicBezTo>
                    <a:pt x="1199916" y="2334012"/>
                    <a:pt x="1192057" y="2321755"/>
                    <a:pt x="1181449" y="2312311"/>
                  </a:cubicBezTo>
                  <a:cubicBezTo>
                    <a:pt x="1181384" y="2312150"/>
                    <a:pt x="1181223" y="2311988"/>
                    <a:pt x="1181126" y="2311891"/>
                  </a:cubicBezTo>
                  <a:cubicBezTo>
                    <a:pt x="1180317" y="2310015"/>
                    <a:pt x="1179379" y="2309239"/>
                    <a:pt x="1177730" y="2309012"/>
                  </a:cubicBezTo>
                  <a:lnTo>
                    <a:pt x="1172264" y="2304938"/>
                  </a:lnTo>
                  <a:cubicBezTo>
                    <a:pt x="1172361" y="2304873"/>
                    <a:pt x="1172523" y="2304776"/>
                    <a:pt x="1172620" y="2304711"/>
                  </a:cubicBezTo>
                  <a:cubicBezTo>
                    <a:pt x="1172264" y="2304129"/>
                    <a:pt x="1171941" y="2303547"/>
                    <a:pt x="1171520" y="2302868"/>
                  </a:cubicBezTo>
                  <a:lnTo>
                    <a:pt x="1171456" y="2302868"/>
                  </a:lnTo>
                  <a:cubicBezTo>
                    <a:pt x="1171359" y="2302803"/>
                    <a:pt x="1171262" y="2302641"/>
                    <a:pt x="1171262" y="2302544"/>
                  </a:cubicBezTo>
                  <a:lnTo>
                    <a:pt x="1171359" y="2302641"/>
                  </a:lnTo>
                  <a:cubicBezTo>
                    <a:pt x="1170776" y="2301639"/>
                    <a:pt x="1170130" y="2300636"/>
                    <a:pt x="1169450" y="2299569"/>
                  </a:cubicBezTo>
                  <a:cubicBezTo>
                    <a:pt x="1168965" y="2298987"/>
                    <a:pt x="1168642" y="2298502"/>
                    <a:pt x="1168124" y="2297920"/>
                  </a:cubicBezTo>
                  <a:cubicBezTo>
                    <a:pt x="1168060" y="2298081"/>
                    <a:pt x="1167381" y="2297240"/>
                    <a:pt x="1166960" y="2296820"/>
                  </a:cubicBezTo>
                  <a:cubicBezTo>
                    <a:pt x="1167381" y="2297499"/>
                    <a:pt x="1167801" y="2298146"/>
                    <a:pt x="1168221" y="2298890"/>
                  </a:cubicBezTo>
                  <a:cubicBezTo>
                    <a:pt x="1167736" y="2298405"/>
                    <a:pt x="1167219" y="2297823"/>
                    <a:pt x="1166734" y="2297079"/>
                  </a:cubicBezTo>
                  <a:cubicBezTo>
                    <a:pt x="1166410" y="2296594"/>
                    <a:pt x="1166249" y="2296238"/>
                    <a:pt x="1166313" y="2296173"/>
                  </a:cubicBezTo>
                  <a:cubicBezTo>
                    <a:pt x="1165990" y="2295850"/>
                    <a:pt x="1165667" y="2295429"/>
                    <a:pt x="1165246" y="2294944"/>
                  </a:cubicBezTo>
                  <a:lnTo>
                    <a:pt x="1165149" y="2294847"/>
                  </a:lnTo>
                  <a:cubicBezTo>
                    <a:pt x="1161106" y="2294588"/>
                    <a:pt x="1157549" y="2294524"/>
                    <a:pt x="1154315" y="2294750"/>
                  </a:cubicBezTo>
                  <a:cubicBezTo>
                    <a:pt x="1153636" y="2294524"/>
                    <a:pt x="1152892" y="2294168"/>
                    <a:pt x="1152148" y="2294006"/>
                  </a:cubicBezTo>
                  <a:lnTo>
                    <a:pt x="1146941" y="2292098"/>
                  </a:lnTo>
                  <a:cubicBezTo>
                    <a:pt x="1146618" y="2291710"/>
                    <a:pt x="1146359" y="2291290"/>
                    <a:pt x="1146036" y="2290869"/>
                  </a:cubicBezTo>
                  <a:cubicBezTo>
                    <a:pt x="1145615" y="2290805"/>
                    <a:pt x="1145292" y="2290611"/>
                    <a:pt x="1145130" y="2290611"/>
                  </a:cubicBezTo>
                  <a:cubicBezTo>
                    <a:pt x="1142802" y="2290708"/>
                    <a:pt x="1140473" y="2290287"/>
                    <a:pt x="1137659" y="2289543"/>
                  </a:cubicBezTo>
                  <a:cubicBezTo>
                    <a:pt x="1137013" y="2289382"/>
                    <a:pt x="1136430" y="2289123"/>
                    <a:pt x="1135687" y="2288799"/>
                  </a:cubicBezTo>
                  <a:cubicBezTo>
                    <a:pt x="1135201" y="2288799"/>
                    <a:pt x="1134522" y="2288896"/>
                    <a:pt x="1133940" y="2288896"/>
                  </a:cubicBezTo>
                  <a:lnTo>
                    <a:pt x="1132614" y="2288638"/>
                  </a:lnTo>
                  <a:cubicBezTo>
                    <a:pt x="1132291" y="2288476"/>
                    <a:pt x="1131773" y="2288379"/>
                    <a:pt x="1131385" y="2288379"/>
                  </a:cubicBezTo>
                  <a:cubicBezTo>
                    <a:pt x="1130803" y="2288314"/>
                    <a:pt x="1130221" y="2288153"/>
                    <a:pt x="1129703" y="2288153"/>
                  </a:cubicBezTo>
                  <a:cubicBezTo>
                    <a:pt x="1128313" y="2287473"/>
                    <a:pt x="1126566" y="2287732"/>
                    <a:pt x="1125079" y="2287635"/>
                  </a:cubicBezTo>
                  <a:cubicBezTo>
                    <a:pt x="1122588" y="2287312"/>
                    <a:pt x="1120034" y="2287247"/>
                    <a:pt x="1117543" y="2287247"/>
                  </a:cubicBezTo>
                  <a:lnTo>
                    <a:pt x="1117705" y="2284595"/>
                  </a:lnTo>
                  <a:lnTo>
                    <a:pt x="1117543" y="2284498"/>
                  </a:lnTo>
                  <a:cubicBezTo>
                    <a:pt x="1117382" y="2284660"/>
                    <a:pt x="1117220" y="2284821"/>
                    <a:pt x="1116896" y="2284919"/>
                  </a:cubicBezTo>
                  <a:cubicBezTo>
                    <a:pt x="1114827" y="2285662"/>
                    <a:pt x="1114730" y="2285662"/>
                    <a:pt x="1112239" y="2285242"/>
                  </a:cubicBezTo>
                  <a:cubicBezTo>
                    <a:pt x="1108941" y="2284919"/>
                    <a:pt x="1105448" y="2284821"/>
                    <a:pt x="1102084" y="2285824"/>
                  </a:cubicBezTo>
                  <a:cubicBezTo>
                    <a:pt x="1101405" y="2285986"/>
                    <a:pt x="1101146" y="2286471"/>
                    <a:pt x="1100500" y="2286665"/>
                  </a:cubicBezTo>
                  <a:cubicBezTo>
                    <a:pt x="1099917" y="2286827"/>
                    <a:pt x="1098753" y="2286827"/>
                    <a:pt x="1098333" y="2286988"/>
                  </a:cubicBezTo>
                  <a:cubicBezTo>
                    <a:pt x="1096942" y="2287732"/>
                    <a:pt x="1094937" y="2286471"/>
                    <a:pt x="1093805" y="2287797"/>
                  </a:cubicBezTo>
                  <a:cubicBezTo>
                    <a:pt x="1092285" y="2287732"/>
                    <a:pt x="1090474" y="2289058"/>
                    <a:pt x="1088986" y="2288541"/>
                  </a:cubicBezTo>
                  <a:cubicBezTo>
                    <a:pt x="1085849" y="2289317"/>
                    <a:pt x="1082777" y="2290384"/>
                    <a:pt x="1079801" y="2291451"/>
                  </a:cubicBezTo>
                  <a:cubicBezTo>
                    <a:pt x="1078637" y="2291872"/>
                    <a:pt x="1077958" y="2292292"/>
                    <a:pt x="1076988" y="2292098"/>
                  </a:cubicBezTo>
                  <a:cubicBezTo>
                    <a:pt x="1076664" y="2292034"/>
                    <a:pt x="1075823" y="2292292"/>
                    <a:pt x="1075565" y="2292454"/>
                  </a:cubicBezTo>
                  <a:cubicBezTo>
                    <a:pt x="1072913" y="2294103"/>
                    <a:pt x="1069840" y="2294265"/>
                    <a:pt x="1066477" y="2295850"/>
                  </a:cubicBezTo>
                  <a:cubicBezTo>
                    <a:pt x="1066057" y="2296173"/>
                    <a:pt x="1065474" y="2296594"/>
                    <a:pt x="1064989" y="2296917"/>
                  </a:cubicBezTo>
                  <a:cubicBezTo>
                    <a:pt x="1061917" y="2298243"/>
                    <a:pt x="1058683" y="2299407"/>
                    <a:pt x="1055707" y="2300960"/>
                  </a:cubicBezTo>
                  <a:cubicBezTo>
                    <a:pt x="1055546" y="2300960"/>
                    <a:pt x="1055352" y="2300895"/>
                    <a:pt x="1055190" y="2300895"/>
                  </a:cubicBezTo>
                  <a:cubicBezTo>
                    <a:pt x="1054220" y="2301315"/>
                    <a:pt x="1053896" y="2301639"/>
                    <a:pt x="1053702" y="2301962"/>
                  </a:cubicBezTo>
                  <a:cubicBezTo>
                    <a:pt x="1050339" y="2303547"/>
                    <a:pt x="1047169" y="2305455"/>
                    <a:pt x="1043935" y="2307266"/>
                  </a:cubicBezTo>
                  <a:lnTo>
                    <a:pt x="1041542" y="2308657"/>
                  </a:lnTo>
                  <a:lnTo>
                    <a:pt x="1037823" y="2311147"/>
                  </a:lnTo>
                  <a:lnTo>
                    <a:pt x="1030287" y="2316225"/>
                  </a:lnTo>
                  <a:lnTo>
                    <a:pt x="1028379" y="2317453"/>
                  </a:lnTo>
                  <a:cubicBezTo>
                    <a:pt x="1028056" y="2317518"/>
                    <a:pt x="1027733" y="2318100"/>
                    <a:pt x="1027474" y="2317874"/>
                  </a:cubicBezTo>
                  <a:lnTo>
                    <a:pt x="1026795" y="2316936"/>
                  </a:lnTo>
                  <a:lnTo>
                    <a:pt x="1024078" y="2313217"/>
                  </a:lnTo>
                  <a:lnTo>
                    <a:pt x="1018774" y="2305778"/>
                  </a:lnTo>
                  <a:lnTo>
                    <a:pt x="1015055" y="2300216"/>
                  </a:lnTo>
                  <a:lnTo>
                    <a:pt x="1011885" y="2295268"/>
                  </a:lnTo>
                  <a:cubicBezTo>
                    <a:pt x="1003542" y="2281846"/>
                    <a:pt x="996103" y="2267940"/>
                    <a:pt x="989797" y="2253612"/>
                  </a:cubicBezTo>
                  <a:cubicBezTo>
                    <a:pt x="977054" y="2224894"/>
                    <a:pt x="968419" y="2194590"/>
                    <a:pt x="964215" y="2163769"/>
                  </a:cubicBezTo>
                  <a:lnTo>
                    <a:pt x="964280" y="2163705"/>
                  </a:lnTo>
                  <a:cubicBezTo>
                    <a:pt x="964797" y="2162864"/>
                    <a:pt x="965120" y="2161894"/>
                    <a:pt x="965379" y="2160406"/>
                  </a:cubicBezTo>
                  <a:cubicBezTo>
                    <a:pt x="965800" y="2162120"/>
                    <a:pt x="966188" y="2162961"/>
                    <a:pt x="966867" y="2163058"/>
                  </a:cubicBezTo>
                  <a:cubicBezTo>
                    <a:pt x="967869" y="2163220"/>
                    <a:pt x="968419" y="2162120"/>
                    <a:pt x="968613" y="2159403"/>
                  </a:cubicBezTo>
                  <a:cubicBezTo>
                    <a:pt x="967546" y="2158401"/>
                    <a:pt x="966608" y="2157560"/>
                    <a:pt x="965703" y="2156654"/>
                  </a:cubicBezTo>
                  <a:cubicBezTo>
                    <a:pt x="965961" y="2154423"/>
                    <a:pt x="966867" y="2153679"/>
                    <a:pt x="966285" y="2150542"/>
                  </a:cubicBezTo>
                  <a:cubicBezTo>
                    <a:pt x="966964" y="2149960"/>
                    <a:pt x="967352" y="2148472"/>
                    <a:pt x="968096" y="2148213"/>
                  </a:cubicBezTo>
                  <a:cubicBezTo>
                    <a:pt x="969422" y="2148957"/>
                    <a:pt x="970748" y="2149636"/>
                    <a:pt x="972074" y="2150704"/>
                  </a:cubicBezTo>
                  <a:lnTo>
                    <a:pt x="972009" y="2150962"/>
                  </a:lnTo>
                  <a:cubicBezTo>
                    <a:pt x="972171" y="2151448"/>
                    <a:pt x="972333" y="2152030"/>
                    <a:pt x="972494" y="2151771"/>
                  </a:cubicBezTo>
                  <a:cubicBezTo>
                    <a:pt x="972753" y="2154002"/>
                    <a:pt x="972915" y="2155425"/>
                    <a:pt x="973561" y="2154682"/>
                  </a:cubicBezTo>
                  <a:cubicBezTo>
                    <a:pt x="973238" y="2153679"/>
                    <a:pt x="972979" y="2152871"/>
                    <a:pt x="972494" y="2151771"/>
                  </a:cubicBezTo>
                  <a:cubicBezTo>
                    <a:pt x="972494" y="2151706"/>
                    <a:pt x="972397" y="2151350"/>
                    <a:pt x="972397" y="2150865"/>
                  </a:cubicBezTo>
                  <a:cubicBezTo>
                    <a:pt x="973238" y="2151545"/>
                    <a:pt x="974079" y="2152353"/>
                    <a:pt x="974887" y="2153356"/>
                  </a:cubicBezTo>
                  <a:lnTo>
                    <a:pt x="976472" y="2162055"/>
                  </a:lnTo>
                  <a:lnTo>
                    <a:pt x="976375" y="2162961"/>
                  </a:lnTo>
                  <a:cubicBezTo>
                    <a:pt x="976537" y="2163284"/>
                    <a:pt x="976699" y="2163705"/>
                    <a:pt x="976893" y="2164028"/>
                  </a:cubicBezTo>
                  <a:lnTo>
                    <a:pt x="977378" y="2166680"/>
                  </a:lnTo>
                  <a:cubicBezTo>
                    <a:pt x="976634" y="2169009"/>
                    <a:pt x="976699" y="2170173"/>
                    <a:pt x="978057" y="2171887"/>
                  </a:cubicBezTo>
                  <a:cubicBezTo>
                    <a:pt x="977960" y="2173472"/>
                    <a:pt x="977960" y="2175056"/>
                    <a:pt x="977895" y="2176770"/>
                  </a:cubicBezTo>
                  <a:cubicBezTo>
                    <a:pt x="978219" y="2177708"/>
                    <a:pt x="978768" y="2178840"/>
                    <a:pt x="979124" y="2180102"/>
                  </a:cubicBezTo>
                  <a:cubicBezTo>
                    <a:pt x="979771" y="2182333"/>
                    <a:pt x="979545" y="2183756"/>
                    <a:pt x="979545" y="2185470"/>
                  </a:cubicBezTo>
                  <a:cubicBezTo>
                    <a:pt x="978865" y="2184823"/>
                    <a:pt x="978122" y="2183918"/>
                    <a:pt x="978380" y="2186376"/>
                  </a:cubicBezTo>
                  <a:cubicBezTo>
                    <a:pt x="979027" y="2187896"/>
                    <a:pt x="979706" y="2189610"/>
                    <a:pt x="980515" y="2191097"/>
                  </a:cubicBezTo>
                  <a:cubicBezTo>
                    <a:pt x="980676" y="2191518"/>
                    <a:pt x="981097" y="2191195"/>
                    <a:pt x="981614" y="2191259"/>
                  </a:cubicBezTo>
                  <a:cubicBezTo>
                    <a:pt x="981194" y="2193588"/>
                    <a:pt x="983684" y="2199215"/>
                    <a:pt x="980773" y="2197889"/>
                  </a:cubicBezTo>
                  <a:cubicBezTo>
                    <a:pt x="981776" y="2199150"/>
                    <a:pt x="982261" y="2199635"/>
                    <a:pt x="982682" y="2200476"/>
                  </a:cubicBezTo>
                  <a:cubicBezTo>
                    <a:pt x="983167" y="2201382"/>
                    <a:pt x="983684" y="2202611"/>
                    <a:pt x="984105" y="2203516"/>
                  </a:cubicBezTo>
                  <a:cubicBezTo>
                    <a:pt x="983911" y="2205004"/>
                    <a:pt x="983684" y="2206524"/>
                    <a:pt x="983522" y="2208400"/>
                  </a:cubicBezTo>
                  <a:cubicBezTo>
                    <a:pt x="984493" y="2209564"/>
                    <a:pt x="985075" y="2210728"/>
                    <a:pt x="985334" y="2210664"/>
                  </a:cubicBezTo>
                  <a:cubicBezTo>
                    <a:pt x="985980" y="2210405"/>
                    <a:pt x="986660" y="2211214"/>
                    <a:pt x="987403" y="2212313"/>
                  </a:cubicBezTo>
                  <a:lnTo>
                    <a:pt x="988244" y="2214448"/>
                  </a:lnTo>
                  <a:lnTo>
                    <a:pt x="987306" y="2217520"/>
                  </a:lnTo>
                  <a:cubicBezTo>
                    <a:pt x="987824" y="2216873"/>
                    <a:pt x="988891" y="2217682"/>
                    <a:pt x="989473" y="2217423"/>
                  </a:cubicBezTo>
                  <a:cubicBezTo>
                    <a:pt x="990379" y="2219590"/>
                    <a:pt x="991381" y="2221660"/>
                    <a:pt x="992546" y="2223794"/>
                  </a:cubicBezTo>
                  <a:cubicBezTo>
                    <a:pt x="992707" y="2224894"/>
                    <a:pt x="993192" y="2226058"/>
                    <a:pt x="994098" y="2227222"/>
                  </a:cubicBezTo>
                  <a:lnTo>
                    <a:pt x="994777" y="2228193"/>
                  </a:lnTo>
                  <a:cubicBezTo>
                    <a:pt x="998076" y="2236634"/>
                    <a:pt x="1001730" y="2245010"/>
                    <a:pt x="1005773" y="2253127"/>
                  </a:cubicBezTo>
                  <a:cubicBezTo>
                    <a:pt x="1005870" y="2253548"/>
                    <a:pt x="1005935" y="2253871"/>
                    <a:pt x="1006096" y="2254356"/>
                  </a:cubicBezTo>
                  <a:cubicBezTo>
                    <a:pt x="1006290" y="2254453"/>
                    <a:pt x="1006452" y="2254615"/>
                    <a:pt x="1006614" y="2254777"/>
                  </a:cubicBezTo>
                  <a:cubicBezTo>
                    <a:pt x="1008166" y="2257914"/>
                    <a:pt x="1009816" y="2261051"/>
                    <a:pt x="1011497" y="2264220"/>
                  </a:cubicBezTo>
                  <a:lnTo>
                    <a:pt x="1015637" y="2271982"/>
                  </a:lnTo>
                  <a:lnTo>
                    <a:pt x="1015637" y="2272241"/>
                  </a:lnTo>
                  <a:cubicBezTo>
                    <a:pt x="1015702" y="2272564"/>
                    <a:pt x="1016025" y="2273146"/>
                    <a:pt x="1016446" y="2273890"/>
                  </a:cubicBezTo>
                  <a:lnTo>
                    <a:pt x="1016640" y="2273729"/>
                  </a:lnTo>
                  <a:cubicBezTo>
                    <a:pt x="1018871" y="2277706"/>
                    <a:pt x="1021264" y="2281684"/>
                    <a:pt x="1023755" y="2285501"/>
                  </a:cubicBezTo>
                  <a:lnTo>
                    <a:pt x="1027571" y="2291193"/>
                  </a:lnTo>
                  <a:cubicBezTo>
                    <a:pt x="1028703" y="2292939"/>
                    <a:pt x="1030708" y="2295688"/>
                    <a:pt x="1030449" y="2295268"/>
                  </a:cubicBezTo>
                  <a:lnTo>
                    <a:pt x="1031031" y="2296173"/>
                  </a:lnTo>
                  <a:cubicBezTo>
                    <a:pt x="1031128" y="2296335"/>
                    <a:pt x="1031193" y="2296594"/>
                    <a:pt x="1031355" y="2296594"/>
                  </a:cubicBezTo>
                  <a:lnTo>
                    <a:pt x="1031872" y="2296335"/>
                  </a:lnTo>
                  <a:lnTo>
                    <a:pt x="1037338" y="2293262"/>
                  </a:lnTo>
                  <a:cubicBezTo>
                    <a:pt x="1044453" y="2288961"/>
                    <a:pt x="1052150" y="2285501"/>
                    <a:pt x="1059847" y="2282590"/>
                  </a:cubicBezTo>
                  <a:cubicBezTo>
                    <a:pt x="1062499" y="2281943"/>
                    <a:pt x="1065216" y="2281199"/>
                    <a:pt x="1068126" y="2280455"/>
                  </a:cubicBezTo>
                  <a:cubicBezTo>
                    <a:pt x="1071037" y="2279615"/>
                    <a:pt x="1074174" y="2278709"/>
                    <a:pt x="1077570" y="2277803"/>
                  </a:cubicBezTo>
                  <a:cubicBezTo>
                    <a:pt x="1099335" y="2271594"/>
                    <a:pt x="1122200" y="2270850"/>
                    <a:pt x="1144030" y="2275734"/>
                  </a:cubicBezTo>
                  <a:cubicBezTo>
                    <a:pt x="1165828" y="2280520"/>
                    <a:pt x="1186526" y="2292034"/>
                    <a:pt x="1202503" y="2308754"/>
                  </a:cubicBezTo>
                  <a:lnTo>
                    <a:pt x="1203991" y="2310403"/>
                  </a:lnTo>
                  <a:cubicBezTo>
                    <a:pt x="1204152" y="2310921"/>
                    <a:pt x="1204314" y="2311503"/>
                    <a:pt x="1204476" y="2312085"/>
                  </a:cubicBezTo>
                  <a:cubicBezTo>
                    <a:pt x="1204799" y="2312085"/>
                    <a:pt x="1205155" y="2312085"/>
                    <a:pt x="1205381" y="2311988"/>
                  </a:cubicBezTo>
                  <a:lnTo>
                    <a:pt x="1207225" y="2314478"/>
                  </a:lnTo>
                  <a:cubicBezTo>
                    <a:pt x="1207289" y="2314802"/>
                    <a:pt x="1207386" y="2315060"/>
                    <a:pt x="1207548" y="2315384"/>
                  </a:cubicBezTo>
                  <a:cubicBezTo>
                    <a:pt x="1207968" y="2315804"/>
                    <a:pt x="1208292" y="2316030"/>
                    <a:pt x="1208518" y="2316289"/>
                  </a:cubicBezTo>
                  <a:cubicBezTo>
                    <a:pt x="1211526" y="2320008"/>
                    <a:pt x="1213272" y="2324407"/>
                    <a:pt x="1215666" y="2328449"/>
                  </a:cubicBezTo>
                  <a:lnTo>
                    <a:pt x="1215342" y="2328546"/>
                  </a:lnTo>
                  <a:cubicBezTo>
                    <a:pt x="1215569" y="2329193"/>
                    <a:pt x="1215924" y="2329937"/>
                    <a:pt x="1216151" y="2330616"/>
                  </a:cubicBezTo>
                  <a:cubicBezTo>
                    <a:pt x="1216312" y="2330940"/>
                    <a:pt x="1216248" y="2331198"/>
                    <a:pt x="1216312" y="2331522"/>
                  </a:cubicBezTo>
                  <a:cubicBezTo>
                    <a:pt x="1216895" y="2332169"/>
                    <a:pt x="1217574" y="2332945"/>
                    <a:pt x="1217994" y="2333592"/>
                  </a:cubicBezTo>
                  <a:lnTo>
                    <a:pt x="1218156" y="2333106"/>
                  </a:lnTo>
                  <a:lnTo>
                    <a:pt x="1222296" y="2342938"/>
                  </a:lnTo>
                  <a:lnTo>
                    <a:pt x="1222296" y="2343520"/>
                  </a:lnTo>
                  <a:cubicBezTo>
                    <a:pt x="1222198" y="2344361"/>
                    <a:pt x="1222296" y="2344264"/>
                    <a:pt x="1223363" y="2347272"/>
                  </a:cubicBezTo>
                  <a:cubicBezTo>
                    <a:pt x="1223621" y="2347013"/>
                    <a:pt x="1223783" y="2347175"/>
                    <a:pt x="1224010" y="2347336"/>
                  </a:cubicBezTo>
                  <a:cubicBezTo>
                    <a:pt x="1225336" y="2351411"/>
                    <a:pt x="1226597" y="2355454"/>
                    <a:pt x="1227923" y="2359497"/>
                  </a:cubicBezTo>
                  <a:cubicBezTo>
                    <a:pt x="1227826" y="2359755"/>
                    <a:pt x="1227664" y="2359917"/>
                    <a:pt x="1227567" y="2360176"/>
                  </a:cubicBezTo>
                  <a:cubicBezTo>
                    <a:pt x="1227826" y="2360241"/>
                    <a:pt x="1227988" y="2360241"/>
                    <a:pt x="1228246" y="2360338"/>
                  </a:cubicBezTo>
                  <a:cubicBezTo>
                    <a:pt x="1229475" y="2365900"/>
                    <a:pt x="1230736" y="2371333"/>
                    <a:pt x="1231965" y="2376734"/>
                  </a:cubicBezTo>
                  <a:cubicBezTo>
                    <a:pt x="1232645" y="2382200"/>
                    <a:pt x="1233777" y="2387666"/>
                    <a:pt x="1234359" y="2393034"/>
                  </a:cubicBezTo>
                  <a:cubicBezTo>
                    <a:pt x="1235038" y="2407458"/>
                    <a:pt x="1233356" y="2421947"/>
                    <a:pt x="1230057" y="2436015"/>
                  </a:cubicBezTo>
                  <a:lnTo>
                    <a:pt x="1230057" y="2435918"/>
                  </a:lnTo>
                  <a:cubicBezTo>
                    <a:pt x="1229411" y="2437988"/>
                    <a:pt x="1228570" y="2439896"/>
                    <a:pt x="1228085" y="2441804"/>
                  </a:cubicBezTo>
                  <a:cubicBezTo>
                    <a:pt x="1227826" y="2442645"/>
                    <a:pt x="1227664" y="2443454"/>
                    <a:pt x="1227502" y="2444295"/>
                  </a:cubicBezTo>
                  <a:lnTo>
                    <a:pt x="1226500" y="2447270"/>
                  </a:lnTo>
                  <a:cubicBezTo>
                    <a:pt x="1226273" y="2447690"/>
                    <a:pt x="1226079" y="2448078"/>
                    <a:pt x="1226015" y="2448693"/>
                  </a:cubicBezTo>
                  <a:cubicBezTo>
                    <a:pt x="1225077" y="2451895"/>
                    <a:pt x="1223363" y="2454902"/>
                    <a:pt x="1222037" y="2457942"/>
                  </a:cubicBezTo>
                  <a:cubicBezTo>
                    <a:pt x="1220549" y="2461015"/>
                    <a:pt x="1219482" y="2464152"/>
                    <a:pt x="1217477" y="2466966"/>
                  </a:cubicBezTo>
                  <a:cubicBezTo>
                    <a:pt x="1217153" y="2466480"/>
                    <a:pt x="1216992" y="2465801"/>
                    <a:pt x="1216312" y="2465963"/>
                  </a:cubicBezTo>
                  <a:cubicBezTo>
                    <a:pt x="1215827" y="2467386"/>
                    <a:pt x="1215342" y="2468550"/>
                    <a:pt x="1215083" y="2469294"/>
                  </a:cubicBezTo>
                  <a:cubicBezTo>
                    <a:pt x="1215666" y="2468777"/>
                    <a:pt x="1216312" y="2468227"/>
                    <a:pt x="1217056" y="2467645"/>
                  </a:cubicBezTo>
                  <a:cubicBezTo>
                    <a:pt x="1212496" y="2476247"/>
                    <a:pt x="1206222" y="2483880"/>
                    <a:pt x="1199269" y="2490801"/>
                  </a:cubicBezTo>
                  <a:cubicBezTo>
                    <a:pt x="1198169" y="2490995"/>
                    <a:pt x="1197522" y="2490574"/>
                    <a:pt x="1196876" y="2490251"/>
                  </a:cubicBezTo>
                  <a:close/>
                  <a:moveTo>
                    <a:pt x="1213337" y="2363830"/>
                  </a:moveTo>
                  <a:cubicBezTo>
                    <a:pt x="1213337" y="2363636"/>
                    <a:pt x="1213434" y="2363475"/>
                    <a:pt x="1213337" y="2363151"/>
                  </a:cubicBezTo>
                  <a:cubicBezTo>
                    <a:pt x="1213078" y="2363054"/>
                    <a:pt x="1213014" y="2363054"/>
                    <a:pt x="1213337" y="2363830"/>
                  </a:cubicBezTo>
                  <a:close/>
                  <a:moveTo>
                    <a:pt x="791514" y="3079891"/>
                  </a:moveTo>
                  <a:cubicBezTo>
                    <a:pt x="788183" y="3080732"/>
                    <a:pt x="786890" y="3081217"/>
                    <a:pt x="788280" y="3081540"/>
                  </a:cubicBezTo>
                  <a:cubicBezTo>
                    <a:pt x="789186" y="3081055"/>
                    <a:pt x="790027" y="3080635"/>
                    <a:pt x="791514" y="3079891"/>
                  </a:cubicBezTo>
                  <a:close/>
                  <a:moveTo>
                    <a:pt x="597534" y="3138428"/>
                  </a:moveTo>
                  <a:cubicBezTo>
                    <a:pt x="597437" y="3139010"/>
                    <a:pt x="597372" y="3139495"/>
                    <a:pt x="597178" y="3140336"/>
                  </a:cubicBezTo>
                  <a:cubicBezTo>
                    <a:pt x="601156" y="3137943"/>
                    <a:pt x="601156" y="3137684"/>
                    <a:pt x="597534" y="3138428"/>
                  </a:cubicBezTo>
                  <a:close/>
                  <a:moveTo>
                    <a:pt x="638833" y="3775253"/>
                  </a:moveTo>
                  <a:cubicBezTo>
                    <a:pt x="639253" y="3775997"/>
                    <a:pt x="639577" y="3777096"/>
                    <a:pt x="639997" y="3777420"/>
                  </a:cubicBezTo>
                  <a:cubicBezTo>
                    <a:pt x="640579" y="3777905"/>
                    <a:pt x="640579" y="3776417"/>
                    <a:pt x="640321" y="3774768"/>
                  </a:cubicBezTo>
                  <a:lnTo>
                    <a:pt x="638995" y="3774186"/>
                  </a:lnTo>
                  <a:close/>
                  <a:moveTo>
                    <a:pt x="863473" y="3447736"/>
                  </a:moveTo>
                  <a:cubicBezTo>
                    <a:pt x="863214" y="3448318"/>
                    <a:pt x="862956" y="3448965"/>
                    <a:pt x="862794" y="3449547"/>
                  </a:cubicBezTo>
                  <a:cubicBezTo>
                    <a:pt x="862859" y="3450647"/>
                    <a:pt x="862956" y="3451779"/>
                    <a:pt x="862956" y="3453202"/>
                  </a:cubicBezTo>
                  <a:cubicBezTo>
                    <a:pt x="862535" y="3454043"/>
                    <a:pt x="863117" y="3456113"/>
                    <a:pt x="862535" y="3457180"/>
                  </a:cubicBezTo>
                  <a:cubicBezTo>
                    <a:pt x="863053" y="3459153"/>
                    <a:pt x="863214" y="3459896"/>
                    <a:pt x="863473" y="3460899"/>
                  </a:cubicBezTo>
                  <a:lnTo>
                    <a:pt x="863473" y="3467691"/>
                  </a:lnTo>
                  <a:cubicBezTo>
                    <a:pt x="862859" y="3467691"/>
                    <a:pt x="862147" y="3467594"/>
                    <a:pt x="861144" y="3467529"/>
                  </a:cubicBezTo>
                  <a:lnTo>
                    <a:pt x="861047" y="3467788"/>
                  </a:lnTo>
                  <a:cubicBezTo>
                    <a:pt x="861630" y="3469922"/>
                    <a:pt x="861985" y="3472995"/>
                    <a:pt x="862794" y="3474385"/>
                  </a:cubicBezTo>
                  <a:cubicBezTo>
                    <a:pt x="862956" y="3474741"/>
                    <a:pt x="863053" y="3475970"/>
                    <a:pt x="863214" y="3476811"/>
                  </a:cubicBezTo>
                  <a:cubicBezTo>
                    <a:pt x="863538" y="3478784"/>
                    <a:pt x="862373" y="3479851"/>
                    <a:pt x="863053" y="3482438"/>
                  </a:cubicBezTo>
                  <a:cubicBezTo>
                    <a:pt x="863214" y="3483085"/>
                    <a:pt x="863279" y="3484087"/>
                    <a:pt x="863376" y="3485090"/>
                  </a:cubicBezTo>
                  <a:lnTo>
                    <a:pt x="863376" y="3491461"/>
                  </a:lnTo>
                  <a:cubicBezTo>
                    <a:pt x="863214" y="3493014"/>
                    <a:pt x="862956" y="3494857"/>
                    <a:pt x="863117" y="3495666"/>
                  </a:cubicBezTo>
                  <a:cubicBezTo>
                    <a:pt x="863279" y="3496571"/>
                    <a:pt x="863279" y="3497412"/>
                    <a:pt x="863279" y="3498091"/>
                  </a:cubicBezTo>
                  <a:lnTo>
                    <a:pt x="863279" y="3498415"/>
                  </a:lnTo>
                  <a:cubicBezTo>
                    <a:pt x="863214" y="3500484"/>
                    <a:pt x="862632" y="3501713"/>
                    <a:pt x="862470" y="3503621"/>
                  </a:cubicBezTo>
                  <a:cubicBezTo>
                    <a:pt x="863214" y="3508667"/>
                    <a:pt x="863053" y="3513873"/>
                    <a:pt x="862309" y="3519016"/>
                  </a:cubicBezTo>
                  <a:cubicBezTo>
                    <a:pt x="862470" y="3520018"/>
                    <a:pt x="862729" y="3521021"/>
                    <a:pt x="862859" y="3521991"/>
                  </a:cubicBezTo>
                  <a:cubicBezTo>
                    <a:pt x="862050" y="3523996"/>
                    <a:pt x="862535" y="3526486"/>
                    <a:pt x="862632" y="3529041"/>
                  </a:cubicBezTo>
                  <a:cubicBezTo>
                    <a:pt x="862729" y="3531532"/>
                    <a:pt x="862212" y="3534669"/>
                    <a:pt x="862470" y="3536415"/>
                  </a:cubicBezTo>
                  <a:cubicBezTo>
                    <a:pt x="862794" y="3538970"/>
                    <a:pt x="861727" y="3541202"/>
                    <a:pt x="862535" y="3543207"/>
                  </a:cubicBezTo>
                  <a:cubicBezTo>
                    <a:pt x="862147" y="3544015"/>
                    <a:pt x="861727" y="3544759"/>
                    <a:pt x="861209" y="3545697"/>
                  </a:cubicBezTo>
                  <a:cubicBezTo>
                    <a:pt x="861727" y="3546926"/>
                    <a:pt x="862212" y="3547993"/>
                    <a:pt x="862729" y="3549319"/>
                  </a:cubicBezTo>
                  <a:lnTo>
                    <a:pt x="862729" y="3550483"/>
                  </a:lnTo>
                  <a:cubicBezTo>
                    <a:pt x="862632" y="3552553"/>
                    <a:pt x="862729" y="3554882"/>
                    <a:pt x="862147" y="3556855"/>
                  </a:cubicBezTo>
                  <a:cubicBezTo>
                    <a:pt x="861985" y="3557437"/>
                    <a:pt x="862373" y="3559992"/>
                    <a:pt x="862212" y="3561415"/>
                  </a:cubicBezTo>
                  <a:cubicBezTo>
                    <a:pt x="862050" y="3562999"/>
                    <a:pt x="862309" y="3563484"/>
                    <a:pt x="862470" y="3563905"/>
                  </a:cubicBezTo>
                  <a:lnTo>
                    <a:pt x="862373" y="3568271"/>
                  </a:lnTo>
                  <a:lnTo>
                    <a:pt x="861791" y="3571505"/>
                  </a:lnTo>
                  <a:cubicBezTo>
                    <a:pt x="861985" y="3572831"/>
                    <a:pt x="862147" y="3574092"/>
                    <a:pt x="862309" y="3575321"/>
                  </a:cubicBezTo>
                  <a:lnTo>
                    <a:pt x="862212" y="3580949"/>
                  </a:lnTo>
                  <a:lnTo>
                    <a:pt x="861791" y="3582954"/>
                  </a:lnTo>
                  <a:cubicBezTo>
                    <a:pt x="861985" y="3583180"/>
                    <a:pt x="862050" y="3583762"/>
                    <a:pt x="862147" y="3584247"/>
                  </a:cubicBezTo>
                  <a:lnTo>
                    <a:pt x="861727" y="3620016"/>
                  </a:lnTo>
                  <a:cubicBezTo>
                    <a:pt x="861565" y="3620954"/>
                    <a:pt x="861306" y="3621860"/>
                    <a:pt x="860886" y="3623412"/>
                  </a:cubicBezTo>
                  <a:cubicBezTo>
                    <a:pt x="861047" y="3624576"/>
                    <a:pt x="861403" y="3625579"/>
                    <a:pt x="861630" y="3626582"/>
                  </a:cubicBezTo>
                  <a:lnTo>
                    <a:pt x="861468" y="3640715"/>
                  </a:lnTo>
                  <a:cubicBezTo>
                    <a:pt x="861144" y="3641814"/>
                    <a:pt x="860659" y="3642720"/>
                    <a:pt x="860239" y="3643625"/>
                  </a:cubicBezTo>
                  <a:cubicBezTo>
                    <a:pt x="860562" y="3645275"/>
                    <a:pt x="860983" y="3644466"/>
                    <a:pt x="861403" y="3643787"/>
                  </a:cubicBezTo>
                  <a:lnTo>
                    <a:pt x="861306" y="3649253"/>
                  </a:lnTo>
                  <a:cubicBezTo>
                    <a:pt x="861306" y="3649414"/>
                    <a:pt x="861209" y="3649576"/>
                    <a:pt x="861209" y="3649738"/>
                  </a:cubicBezTo>
                  <a:lnTo>
                    <a:pt x="861306" y="3650255"/>
                  </a:lnTo>
                  <a:lnTo>
                    <a:pt x="861144" y="3670274"/>
                  </a:lnTo>
                  <a:lnTo>
                    <a:pt x="861047" y="3677907"/>
                  </a:lnTo>
                  <a:lnTo>
                    <a:pt x="860983" y="3679815"/>
                  </a:lnTo>
                  <a:cubicBezTo>
                    <a:pt x="860239" y="3679297"/>
                    <a:pt x="859721" y="3679136"/>
                    <a:pt x="859980" y="3682208"/>
                  </a:cubicBezTo>
                  <a:cubicBezTo>
                    <a:pt x="860304" y="3681529"/>
                    <a:pt x="860659" y="3681044"/>
                    <a:pt x="860983" y="3679815"/>
                  </a:cubicBezTo>
                  <a:cubicBezTo>
                    <a:pt x="860983" y="3679815"/>
                    <a:pt x="860983" y="3679815"/>
                    <a:pt x="861047" y="3679718"/>
                  </a:cubicBezTo>
                  <a:lnTo>
                    <a:pt x="860983" y="3686348"/>
                  </a:lnTo>
                  <a:lnTo>
                    <a:pt x="860886" y="3686671"/>
                  </a:lnTo>
                  <a:cubicBezTo>
                    <a:pt x="860983" y="3686768"/>
                    <a:pt x="860983" y="3686930"/>
                    <a:pt x="860983" y="3687091"/>
                  </a:cubicBezTo>
                  <a:lnTo>
                    <a:pt x="860886" y="3698767"/>
                  </a:lnTo>
                  <a:cubicBezTo>
                    <a:pt x="860239" y="3696373"/>
                    <a:pt x="859657" y="3693398"/>
                    <a:pt x="858331" y="3694724"/>
                  </a:cubicBezTo>
                  <a:cubicBezTo>
                    <a:pt x="858719" y="3697117"/>
                    <a:pt x="859139" y="3699025"/>
                    <a:pt x="859495" y="3700739"/>
                  </a:cubicBezTo>
                  <a:cubicBezTo>
                    <a:pt x="860077" y="3699995"/>
                    <a:pt x="860401" y="3699510"/>
                    <a:pt x="860886" y="3698864"/>
                  </a:cubicBezTo>
                  <a:cubicBezTo>
                    <a:pt x="860304" y="3748183"/>
                    <a:pt x="859333" y="3797439"/>
                    <a:pt x="860401" y="3846370"/>
                  </a:cubicBezTo>
                  <a:lnTo>
                    <a:pt x="859818" y="3846144"/>
                  </a:lnTo>
                  <a:cubicBezTo>
                    <a:pt x="859560" y="3848796"/>
                    <a:pt x="859657" y="3849119"/>
                    <a:pt x="860465" y="3849863"/>
                  </a:cubicBezTo>
                  <a:lnTo>
                    <a:pt x="860724" y="3858046"/>
                  </a:lnTo>
                  <a:cubicBezTo>
                    <a:pt x="860659" y="3860374"/>
                    <a:pt x="860142" y="3863123"/>
                    <a:pt x="860304" y="3864772"/>
                  </a:cubicBezTo>
                  <a:cubicBezTo>
                    <a:pt x="860401" y="3865258"/>
                    <a:pt x="860401" y="3865678"/>
                    <a:pt x="860401" y="3866098"/>
                  </a:cubicBezTo>
                  <a:cubicBezTo>
                    <a:pt x="858395" y="3879682"/>
                    <a:pt x="855517" y="3888769"/>
                    <a:pt x="851054" y="3880070"/>
                  </a:cubicBezTo>
                  <a:cubicBezTo>
                    <a:pt x="850440" y="3878938"/>
                    <a:pt x="849890" y="3877094"/>
                    <a:pt x="849308" y="3875025"/>
                  </a:cubicBezTo>
                  <a:cubicBezTo>
                    <a:pt x="849372" y="3874701"/>
                    <a:pt x="849469" y="3874442"/>
                    <a:pt x="849566" y="3874119"/>
                  </a:cubicBezTo>
                  <a:cubicBezTo>
                    <a:pt x="849308" y="3873860"/>
                    <a:pt x="849146" y="3873634"/>
                    <a:pt x="848887" y="3873375"/>
                  </a:cubicBezTo>
                  <a:cubicBezTo>
                    <a:pt x="848726" y="3872373"/>
                    <a:pt x="848467" y="3871402"/>
                    <a:pt x="848240" y="3870303"/>
                  </a:cubicBezTo>
                  <a:cubicBezTo>
                    <a:pt x="848240" y="3869721"/>
                    <a:pt x="848305" y="3869138"/>
                    <a:pt x="848370" y="3868750"/>
                  </a:cubicBezTo>
                  <a:cubicBezTo>
                    <a:pt x="848564" y="3867651"/>
                    <a:pt x="848887" y="3867004"/>
                    <a:pt x="848628" y="3865581"/>
                  </a:cubicBezTo>
                  <a:cubicBezTo>
                    <a:pt x="848208" y="3863446"/>
                    <a:pt x="848467" y="3860956"/>
                    <a:pt x="848628" y="3859145"/>
                  </a:cubicBezTo>
                  <a:cubicBezTo>
                    <a:pt x="849146" y="3855006"/>
                    <a:pt x="848984" y="3851092"/>
                    <a:pt x="848790" y="3847050"/>
                  </a:cubicBezTo>
                  <a:cubicBezTo>
                    <a:pt x="848726" y="3844818"/>
                    <a:pt x="850051" y="3835633"/>
                    <a:pt x="850698" y="3833046"/>
                  </a:cubicBezTo>
                  <a:cubicBezTo>
                    <a:pt x="850375" y="3832884"/>
                    <a:pt x="850051" y="3832723"/>
                    <a:pt x="849793" y="3832626"/>
                  </a:cubicBezTo>
                  <a:cubicBezTo>
                    <a:pt x="849211" y="3829327"/>
                    <a:pt x="849631" y="3825187"/>
                    <a:pt x="848887" y="3822374"/>
                  </a:cubicBezTo>
                  <a:cubicBezTo>
                    <a:pt x="848726" y="3821791"/>
                    <a:pt x="848790" y="3820045"/>
                    <a:pt x="848887" y="3818913"/>
                  </a:cubicBezTo>
                  <a:cubicBezTo>
                    <a:pt x="848887" y="3818331"/>
                    <a:pt x="849308" y="3817587"/>
                    <a:pt x="849211" y="3817490"/>
                  </a:cubicBezTo>
                  <a:cubicBezTo>
                    <a:pt x="848790" y="3815259"/>
                    <a:pt x="848305" y="3813674"/>
                    <a:pt x="848887" y="3810278"/>
                  </a:cubicBezTo>
                  <a:cubicBezTo>
                    <a:pt x="849146" y="3808790"/>
                    <a:pt x="848887" y="3805653"/>
                    <a:pt x="848628" y="3803260"/>
                  </a:cubicBezTo>
                  <a:cubicBezTo>
                    <a:pt x="848467" y="3802096"/>
                    <a:pt x="848984" y="3799864"/>
                    <a:pt x="849146" y="3797956"/>
                  </a:cubicBezTo>
                  <a:cubicBezTo>
                    <a:pt x="848305" y="3792329"/>
                    <a:pt x="848305" y="3792329"/>
                    <a:pt x="850051" y="3786928"/>
                  </a:cubicBezTo>
                  <a:cubicBezTo>
                    <a:pt x="849728" y="3786119"/>
                    <a:pt x="849308" y="3785537"/>
                    <a:pt x="849146" y="3784535"/>
                  </a:cubicBezTo>
                  <a:cubicBezTo>
                    <a:pt x="848984" y="3783629"/>
                    <a:pt x="848208" y="3782465"/>
                    <a:pt x="849049" y="3780718"/>
                  </a:cubicBezTo>
                  <a:cubicBezTo>
                    <a:pt x="849146" y="3780557"/>
                    <a:pt x="849211" y="3779586"/>
                    <a:pt x="849146" y="3779328"/>
                  </a:cubicBezTo>
                  <a:cubicBezTo>
                    <a:pt x="848208" y="3775770"/>
                    <a:pt x="848984" y="3770951"/>
                    <a:pt x="848564" y="3766909"/>
                  </a:cubicBezTo>
                  <a:cubicBezTo>
                    <a:pt x="848370" y="3765421"/>
                    <a:pt x="848564" y="3763416"/>
                    <a:pt x="848628" y="3761767"/>
                  </a:cubicBezTo>
                  <a:cubicBezTo>
                    <a:pt x="848790" y="3759697"/>
                    <a:pt x="849469" y="3757886"/>
                    <a:pt x="848887" y="3755492"/>
                  </a:cubicBezTo>
                  <a:cubicBezTo>
                    <a:pt x="849469" y="3753649"/>
                    <a:pt x="848887" y="3751159"/>
                    <a:pt x="849146" y="3749186"/>
                  </a:cubicBezTo>
                  <a:cubicBezTo>
                    <a:pt x="849372" y="3746631"/>
                    <a:pt x="848887" y="3744464"/>
                    <a:pt x="848984" y="3742071"/>
                  </a:cubicBezTo>
                  <a:cubicBezTo>
                    <a:pt x="848984" y="3741392"/>
                    <a:pt x="848984" y="3740163"/>
                    <a:pt x="848887" y="3740066"/>
                  </a:cubicBezTo>
                  <a:cubicBezTo>
                    <a:pt x="847658" y="3738837"/>
                    <a:pt x="848046" y="3735279"/>
                    <a:pt x="848143" y="3732207"/>
                  </a:cubicBezTo>
                  <a:cubicBezTo>
                    <a:pt x="848370" y="3725933"/>
                    <a:pt x="848467" y="3725512"/>
                    <a:pt x="848046" y="3721955"/>
                  </a:cubicBezTo>
                  <a:cubicBezTo>
                    <a:pt x="847885" y="3720209"/>
                    <a:pt x="847561" y="3719044"/>
                    <a:pt x="848143" y="3717654"/>
                  </a:cubicBezTo>
                  <a:cubicBezTo>
                    <a:pt x="848240" y="3717395"/>
                    <a:pt x="848240" y="3715648"/>
                    <a:pt x="848143" y="3715163"/>
                  </a:cubicBezTo>
                  <a:cubicBezTo>
                    <a:pt x="847658" y="3713352"/>
                    <a:pt x="847658" y="3711282"/>
                    <a:pt x="847820" y="3708954"/>
                  </a:cubicBezTo>
                  <a:cubicBezTo>
                    <a:pt x="847885" y="3706787"/>
                    <a:pt x="847820" y="3704717"/>
                    <a:pt x="847723" y="3702583"/>
                  </a:cubicBezTo>
                  <a:lnTo>
                    <a:pt x="847561" y="3696438"/>
                  </a:lnTo>
                  <a:cubicBezTo>
                    <a:pt x="848790" y="3665229"/>
                    <a:pt x="849631" y="3632856"/>
                    <a:pt x="848467" y="3605301"/>
                  </a:cubicBezTo>
                  <a:cubicBezTo>
                    <a:pt x="848564" y="3604719"/>
                    <a:pt x="848628" y="3604137"/>
                    <a:pt x="848628" y="3603393"/>
                  </a:cubicBezTo>
                  <a:cubicBezTo>
                    <a:pt x="848628" y="3602132"/>
                    <a:pt x="848726" y="3600806"/>
                    <a:pt x="848726" y="3599674"/>
                  </a:cubicBezTo>
                  <a:cubicBezTo>
                    <a:pt x="848726" y="3598510"/>
                    <a:pt x="848564" y="3597345"/>
                    <a:pt x="848370" y="3596343"/>
                  </a:cubicBezTo>
                  <a:cubicBezTo>
                    <a:pt x="847885" y="3593464"/>
                    <a:pt x="847982" y="3591621"/>
                    <a:pt x="848984" y="3590716"/>
                  </a:cubicBezTo>
                  <a:cubicBezTo>
                    <a:pt x="849146" y="3590554"/>
                    <a:pt x="849308" y="3588807"/>
                    <a:pt x="849469" y="3587417"/>
                  </a:cubicBezTo>
                  <a:cubicBezTo>
                    <a:pt x="849049" y="3586996"/>
                    <a:pt x="848628" y="3586576"/>
                    <a:pt x="847982" y="3585994"/>
                  </a:cubicBezTo>
                  <a:cubicBezTo>
                    <a:pt x="848143" y="3584344"/>
                    <a:pt x="848208" y="3582695"/>
                    <a:pt x="848370" y="3580528"/>
                  </a:cubicBezTo>
                  <a:cubicBezTo>
                    <a:pt x="848046" y="3579364"/>
                    <a:pt x="848046" y="3576971"/>
                    <a:pt x="847885" y="3574674"/>
                  </a:cubicBezTo>
                  <a:cubicBezTo>
                    <a:pt x="847658" y="3572022"/>
                    <a:pt x="847658" y="3570017"/>
                    <a:pt x="848046" y="3567883"/>
                  </a:cubicBezTo>
                  <a:cubicBezTo>
                    <a:pt x="848143" y="3567462"/>
                    <a:pt x="848143" y="3566719"/>
                    <a:pt x="848046" y="3566298"/>
                  </a:cubicBezTo>
                  <a:cubicBezTo>
                    <a:pt x="847561" y="3562805"/>
                    <a:pt x="847723" y="3559248"/>
                    <a:pt x="847885" y="3555626"/>
                  </a:cubicBezTo>
                  <a:cubicBezTo>
                    <a:pt x="847982" y="3553717"/>
                    <a:pt x="848046" y="3551648"/>
                    <a:pt x="847982" y="3549740"/>
                  </a:cubicBezTo>
                  <a:cubicBezTo>
                    <a:pt x="847561" y="3541719"/>
                    <a:pt x="847561" y="3541784"/>
                    <a:pt x="848564" y="3534184"/>
                  </a:cubicBezTo>
                  <a:cubicBezTo>
                    <a:pt x="848628" y="3533440"/>
                    <a:pt x="848726" y="3531758"/>
                    <a:pt x="848628" y="3531693"/>
                  </a:cubicBezTo>
                  <a:cubicBezTo>
                    <a:pt x="847723" y="3530626"/>
                    <a:pt x="847885" y="3527133"/>
                    <a:pt x="847723" y="3524740"/>
                  </a:cubicBezTo>
                  <a:cubicBezTo>
                    <a:pt x="847497" y="3522153"/>
                    <a:pt x="847561" y="3519177"/>
                    <a:pt x="847400" y="3516461"/>
                  </a:cubicBezTo>
                  <a:cubicBezTo>
                    <a:pt x="847303" y="3514714"/>
                    <a:pt x="848240" y="3513647"/>
                    <a:pt x="847561" y="3511642"/>
                  </a:cubicBezTo>
                  <a:cubicBezTo>
                    <a:pt x="847885" y="3510154"/>
                    <a:pt x="848143" y="3508667"/>
                    <a:pt x="848564" y="3506694"/>
                  </a:cubicBezTo>
                  <a:cubicBezTo>
                    <a:pt x="848305" y="3504624"/>
                    <a:pt x="847658" y="3502554"/>
                    <a:pt x="847076" y="3500226"/>
                  </a:cubicBezTo>
                  <a:cubicBezTo>
                    <a:pt x="847820" y="3465200"/>
                    <a:pt x="848046" y="3430175"/>
                    <a:pt x="847497" y="3394600"/>
                  </a:cubicBezTo>
                  <a:cubicBezTo>
                    <a:pt x="846494" y="3339459"/>
                    <a:pt x="843842" y="3284221"/>
                    <a:pt x="840511" y="3229338"/>
                  </a:cubicBezTo>
                  <a:cubicBezTo>
                    <a:pt x="839702" y="3215917"/>
                    <a:pt x="838862" y="3202592"/>
                    <a:pt x="837956" y="3189171"/>
                  </a:cubicBezTo>
                  <a:cubicBezTo>
                    <a:pt x="838021" y="3188427"/>
                    <a:pt x="838441" y="3188168"/>
                    <a:pt x="838797" y="3188362"/>
                  </a:cubicBezTo>
                  <a:cubicBezTo>
                    <a:pt x="839767" y="3188912"/>
                    <a:pt x="840511" y="3187942"/>
                    <a:pt x="841093" y="3185193"/>
                  </a:cubicBezTo>
                  <a:cubicBezTo>
                    <a:pt x="840608" y="3184449"/>
                    <a:pt x="840090" y="3183705"/>
                    <a:pt x="839444" y="3182702"/>
                  </a:cubicBezTo>
                  <a:cubicBezTo>
                    <a:pt x="839217" y="3185031"/>
                    <a:pt x="838538" y="3186195"/>
                    <a:pt x="837891" y="3186680"/>
                  </a:cubicBezTo>
                  <a:lnTo>
                    <a:pt x="837309" y="3179242"/>
                  </a:lnTo>
                  <a:cubicBezTo>
                    <a:pt x="837471" y="3179501"/>
                    <a:pt x="837633" y="3179824"/>
                    <a:pt x="837794" y="3179824"/>
                  </a:cubicBezTo>
                  <a:cubicBezTo>
                    <a:pt x="838118" y="3179824"/>
                    <a:pt x="838279" y="3178401"/>
                    <a:pt x="838538" y="3177657"/>
                  </a:cubicBezTo>
                  <a:cubicBezTo>
                    <a:pt x="838538" y="3177657"/>
                    <a:pt x="838635" y="3178078"/>
                    <a:pt x="838700" y="3178272"/>
                  </a:cubicBezTo>
                  <a:cubicBezTo>
                    <a:pt x="838797" y="3178498"/>
                    <a:pt x="838797" y="3178660"/>
                    <a:pt x="838959" y="3179080"/>
                  </a:cubicBezTo>
                  <a:cubicBezTo>
                    <a:pt x="839023" y="3176590"/>
                    <a:pt x="839023" y="3174197"/>
                    <a:pt x="839120" y="3171448"/>
                  </a:cubicBezTo>
                  <a:cubicBezTo>
                    <a:pt x="838215" y="3170639"/>
                    <a:pt x="837374" y="3170801"/>
                    <a:pt x="836468" y="3169798"/>
                  </a:cubicBezTo>
                  <a:cubicBezTo>
                    <a:pt x="835304" y="3157056"/>
                    <a:pt x="833719" y="3144378"/>
                    <a:pt x="832070" y="3131798"/>
                  </a:cubicBezTo>
                  <a:cubicBezTo>
                    <a:pt x="831423" y="3122872"/>
                    <a:pt x="830679" y="3113752"/>
                    <a:pt x="829935" y="3104470"/>
                  </a:cubicBezTo>
                  <a:cubicBezTo>
                    <a:pt x="829256" y="3096934"/>
                    <a:pt x="828609" y="3089270"/>
                    <a:pt x="827930" y="3081637"/>
                  </a:cubicBezTo>
                  <a:lnTo>
                    <a:pt x="827866" y="3080635"/>
                  </a:lnTo>
                  <a:cubicBezTo>
                    <a:pt x="827769" y="3080311"/>
                    <a:pt x="827930" y="3079794"/>
                    <a:pt x="827445" y="3080052"/>
                  </a:cubicBezTo>
                  <a:lnTo>
                    <a:pt x="825537" y="3080635"/>
                  </a:lnTo>
                  <a:cubicBezTo>
                    <a:pt x="822238" y="3081702"/>
                    <a:pt x="818843" y="3082801"/>
                    <a:pt x="815511" y="3083772"/>
                  </a:cubicBezTo>
                  <a:cubicBezTo>
                    <a:pt x="806650" y="3086585"/>
                    <a:pt x="798047" y="3089561"/>
                    <a:pt x="789671" y="3092730"/>
                  </a:cubicBezTo>
                  <a:cubicBezTo>
                    <a:pt x="788765" y="3092892"/>
                    <a:pt x="788022" y="3092892"/>
                    <a:pt x="787439" y="3092892"/>
                  </a:cubicBezTo>
                  <a:cubicBezTo>
                    <a:pt x="784044" y="3092956"/>
                    <a:pt x="782071" y="3094056"/>
                    <a:pt x="779678" y="3095285"/>
                  </a:cubicBezTo>
                  <a:cubicBezTo>
                    <a:pt x="778416" y="3095447"/>
                    <a:pt x="777187" y="3095608"/>
                    <a:pt x="776023" y="3095770"/>
                  </a:cubicBezTo>
                  <a:cubicBezTo>
                    <a:pt x="774956" y="3095964"/>
                    <a:pt x="771237" y="3096611"/>
                    <a:pt x="770137" y="3097031"/>
                  </a:cubicBezTo>
                  <a:cubicBezTo>
                    <a:pt x="769070" y="3097452"/>
                    <a:pt x="767097" y="3098196"/>
                    <a:pt x="767000" y="3098196"/>
                  </a:cubicBezTo>
                  <a:cubicBezTo>
                    <a:pt x="765836" y="3098034"/>
                    <a:pt x="763766" y="3098778"/>
                    <a:pt x="762214" y="3099004"/>
                  </a:cubicBezTo>
                  <a:cubicBezTo>
                    <a:pt x="760888" y="3099263"/>
                    <a:pt x="759562" y="3099425"/>
                    <a:pt x="758139" y="3099748"/>
                  </a:cubicBezTo>
                  <a:cubicBezTo>
                    <a:pt x="756328" y="3100168"/>
                    <a:pt x="756328" y="3100168"/>
                    <a:pt x="755002" y="3101494"/>
                  </a:cubicBezTo>
                  <a:cubicBezTo>
                    <a:pt x="754678" y="3101818"/>
                    <a:pt x="753999" y="3102238"/>
                    <a:pt x="753255" y="3102497"/>
                  </a:cubicBezTo>
                  <a:cubicBezTo>
                    <a:pt x="752026" y="3102982"/>
                    <a:pt x="750700" y="3103500"/>
                    <a:pt x="749439" y="3103985"/>
                  </a:cubicBezTo>
                  <a:cubicBezTo>
                    <a:pt x="747563" y="3103726"/>
                    <a:pt x="747466" y="3103661"/>
                    <a:pt x="747046" y="3102174"/>
                  </a:cubicBezTo>
                  <a:cubicBezTo>
                    <a:pt x="742486" y="3103500"/>
                    <a:pt x="743068" y="3104243"/>
                    <a:pt x="742906" y="3105149"/>
                  </a:cubicBezTo>
                  <a:cubicBezTo>
                    <a:pt x="741677" y="3105634"/>
                    <a:pt x="740351" y="3106119"/>
                    <a:pt x="738863" y="3106701"/>
                  </a:cubicBezTo>
                  <a:cubicBezTo>
                    <a:pt x="736373" y="3107122"/>
                    <a:pt x="735694" y="3106054"/>
                    <a:pt x="731166" y="3107639"/>
                  </a:cubicBezTo>
                  <a:cubicBezTo>
                    <a:pt x="729258" y="3108771"/>
                    <a:pt x="729323" y="3109774"/>
                    <a:pt x="725119" y="3111261"/>
                  </a:cubicBezTo>
                  <a:cubicBezTo>
                    <a:pt x="720235" y="3113008"/>
                    <a:pt x="717907" y="3113493"/>
                    <a:pt x="716516" y="3112523"/>
                  </a:cubicBezTo>
                  <a:cubicBezTo>
                    <a:pt x="716322" y="3112329"/>
                    <a:pt x="716419" y="3112167"/>
                    <a:pt x="716322" y="3111682"/>
                  </a:cubicBezTo>
                  <a:cubicBezTo>
                    <a:pt x="714446" y="3112911"/>
                    <a:pt x="715255" y="3113849"/>
                    <a:pt x="711956" y="3114657"/>
                  </a:cubicBezTo>
                  <a:cubicBezTo>
                    <a:pt x="708786" y="3115498"/>
                    <a:pt x="706231" y="3116468"/>
                    <a:pt x="703579" y="3117568"/>
                  </a:cubicBezTo>
                  <a:cubicBezTo>
                    <a:pt x="702092" y="3118150"/>
                    <a:pt x="700604" y="3117730"/>
                    <a:pt x="698696" y="3118894"/>
                  </a:cubicBezTo>
                  <a:cubicBezTo>
                    <a:pt x="697693" y="3119541"/>
                    <a:pt x="696044" y="3120220"/>
                    <a:pt x="694556" y="3120867"/>
                  </a:cubicBezTo>
                  <a:cubicBezTo>
                    <a:pt x="693813" y="3121190"/>
                    <a:pt x="692810" y="3121546"/>
                    <a:pt x="691678" y="3122031"/>
                  </a:cubicBezTo>
                  <a:cubicBezTo>
                    <a:pt x="690578" y="3121934"/>
                    <a:pt x="689349" y="3121869"/>
                    <a:pt x="688088" y="3121869"/>
                  </a:cubicBezTo>
                  <a:cubicBezTo>
                    <a:pt x="687538" y="3122128"/>
                    <a:pt x="687118" y="3122290"/>
                    <a:pt x="686762" y="3122354"/>
                  </a:cubicBezTo>
                  <a:cubicBezTo>
                    <a:pt x="685469" y="3123033"/>
                    <a:pt x="684369" y="3123616"/>
                    <a:pt x="682234" y="3124198"/>
                  </a:cubicBezTo>
                  <a:cubicBezTo>
                    <a:pt x="673955" y="3126429"/>
                    <a:pt x="673373" y="3126656"/>
                    <a:pt x="667390" y="3129308"/>
                  </a:cubicBezTo>
                  <a:cubicBezTo>
                    <a:pt x="666258" y="3129308"/>
                    <a:pt x="664997" y="3129308"/>
                    <a:pt x="663412" y="3129405"/>
                  </a:cubicBezTo>
                  <a:cubicBezTo>
                    <a:pt x="662280" y="3129987"/>
                    <a:pt x="660631" y="3130634"/>
                    <a:pt x="660275" y="3131054"/>
                  </a:cubicBezTo>
                  <a:cubicBezTo>
                    <a:pt x="659790" y="3131636"/>
                    <a:pt x="659369" y="3131798"/>
                    <a:pt x="657785" y="3132283"/>
                  </a:cubicBezTo>
                  <a:cubicBezTo>
                    <a:pt x="656394" y="3132703"/>
                    <a:pt x="654648" y="3133221"/>
                    <a:pt x="653580" y="3133706"/>
                  </a:cubicBezTo>
                  <a:cubicBezTo>
                    <a:pt x="650346" y="3135194"/>
                    <a:pt x="646854" y="3136035"/>
                    <a:pt x="643490" y="3136843"/>
                  </a:cubicBezTo>
                  <a:cubicBezTo>
                    <a:pt x="641744" y="3137263"/>
                    <a:pt x="639836" y="3137522"/>
                    <a:pt x="638348" y="3138007"/>
                  </a:cubicBezTo>
                  <a:cubicBezTo>
                    <a:pt x="636440" y="3138686"/>
                    <a:pt x="635017" y="3139172"/>
                    <a:pt x="633529" y="3139172"/>
                  </a:cubicBezTo>
                  <a:cubicBezTo>
                    <a:pt x="633303" y="3139172"/>
                    <a:pt x="632559" y="3139333"/>
                    <a:pt x="632559" y="3139333"/>
                  </a:cubicBezTo>
                  <a:cubicBezTo>
                    <a:pt x="630069" y="3141241"/>
                    <a:pt x="625185" y="3141824"/>
                    <a:pt x="621466" y="3143214"/>
                  </a:cubicBezTo>
                  <a:cubicBezTo>
                    <a:pt x="618135" y="3144540"/>
                    <a:pt x="613413" y="3145446"/>
                    <a:pt x="609209" y="3146545"/>
                  </a:cubicBezTo>
                  <a:cubicBezTo>
                    <a:pt x="608885" y="3146384"/>
                    <a:pt x="608627" y="3146222"/>
                    <a:pt x="608368" y="3146028"/>
                  </a:cubicBezTo>
                  <a:cubicBezTo>
                    <a:pt x="605716" y="3147289"/>
                    <a:pt x="602676" y="3147710"/>
                    <a:pt x="599927" y="3148680"/>
                  </a:cubicBezTo>
                  <a:cubicBezTo>
                    <a:pt x="599506" y="3148842"/>
                    <a:pt x="599183" y="3149100"/>
                    <a:pt x="598698" y="3149359"/>
                  </a:cubicBezTo>
                  <a:cubicBezTo>
                    <a:pt x="597695" y="3149359"/>
                    <a:pt x="596628" y="3149359"/>
                    <a:pt x="595367" y="3149359"/>
                  </a:cubicBezTo>
                  <a:cubicBezTo>
                    <a:pt x="594623" y="3149682"/>
                    <a:pt x="593879" y="3150103"/>
                    <a:pt x="592974" y="3150362"/>
                  </a:cubicBezTo>
                  <a:cubicBezTo>
                    <a:pt x="592133" y="3150588"/>
                    <a:pt x="591227" y="3150750"/>
                    <a:pt x="590322" y="3151008"/>
                  </a:cubicBezTo>
                  <a:cubicBezTo>
                    <a:pt x="590742" y="3150685"/>
                    <a:pt x="590968" y="3150362"/>
                    <a:pt x="591486" y="3150103"/>
                  </a:cubicBezTo>
                  <a:cubicBezTo>
                    <a:pt x="592133" y="3149779"/>
                    <a:pt x="593038" y="3149359"/>
                    <a:pt x="594138" y="3148842"/>
                  </a:cubicBezTo>
                  <a:cubicBezTo>
                    <a:pt x="591324" y="3149036"/>
                    <a:pt x="589319" y="3149844"/>
                    <a:pt x="587767" y="3150750"/>
                  </a:cubicBezTo>
                  <a:cubicBezTo>
                    <a:pt x="586344" y="3151590"/>
                    <a:pt x="584953" y="3152431"/>
                    <a:pt x="584047" y="3153240"/>
                  </a:cubicBezTo>
                  <a:cubicBezTo>
                    <a:pt x="582527" y="3154501"/>
                    <a:pt x="580878" y="3155148"/>
                    <a:pt x="577579" y="3155633"/>
                  </a:cubicBezTo>
                  <a:cubicBezTo>
                    <a:pt x="575768" y="3156054"/>
                    <a:pt x="575995" y="3156215"/>
                    <a:pt x="575833" y="3156474"/>
                  </a:cubicBezTo>
                  <a:cubicBezTo>
                    <a:pt x="575768" y="3157218"/>
                    <a:pt x="575768" y="3156797"/>
                    <a:pt x="574345" y="3156636"/>
                  </a:cubicBezTo>
                  <a:cubicBezTo>
                    <a:pt x="574927" y="3157121"/>
                    <a:pt x="575509" y="3157477"/>
                    <a:pt x="575930" y="3157638"/>
                  </a:cubicBezTo>
                  <a:cubicBezTo>
                    <a:pt x="575509" y="3157638"/>
                    <a:pt x="575251" y="3157800"/>
                    <a:pt x="575251" y="3157800"/>
                  </a:cubicBezTo>
                  <a:cubicBezTo>
                    <a:pt x="575412" y="3157962"/>
                    <a:pt x="575348" y="3157703"/>
                    <a:pt x="575412" y="3158285"/>
                  </a:cubicBezTo>
                  <a:lnTo>
                    <a:pt x="575995" y="3160872"/>
                  </a:lnTo>
                  <a:cubicBezTo>
                    <a:pt x="576415" y="3162586"/>
                    <a:pt x="576835" y="3164171"/>
                    <a:pt x="577418" y="3165497"/>
                  </a:cubicBezTo>
                  <a:cubicBezTo>
                    <a:pt x="578549" y="3167890"/>
                    <a:pt x="577482" y="3168408"/>
                    <a:pt x="578323" y="3169895"/>
                  </a:cubicBezTo>
                  <a:cubicBezTo>
                    <a:pt x="578970" y="3171124"/>
                    <a:pt x="579390" y="3172450"/>
                    <a:pt x="579714" y="3174100"/>
                  </a:cubicBezTo>
                  <a:cubicBezTo>
                    <a:pt x="580716" y="3178757"/>
                    <a:pt x="581881" y="3183123"/>
                    <a:pt x="583789" y="3187036"/>
                  </a:cubicBezTo>
                  <a:cubicBezTo>
                    <a:pt x="583530" y="3188524"/>
                    <a:pt x="583368" y="3189688"/>
                    <a:pt x="583110" y="3190917"/>
                  </a:cubicBezTo>
                  <a:cubicBezTo>
                    <a:pt x="583465" y="3191661"/>
                    <a:pt x="583692" y="3192243"/>
                    <a:pt x="583950" y="3192728"/>
                  </a:cubicBezTo>
                  <a:cubicBezTo>
                    <a:pt x="585018" y="3194636"/>
                    <a:pt x="585341" y="3195801"/>
                    <a:pt x="585762" y="3198711"/>
                  </a:cubicBezTo>
                  <a:cubicBezTo>
                    <a:pt x="586602" y="3204662"/>
                    <a:pt x="587411" y="3207799"/>
                    <a:pt x="589836" y="3215076"/>
                  </a:cubicBezTo>
                  <a:lnTo>
                    <a:pt x="590322" y="3217728"/>
                  </a:lnTo>
                  <a:cubicBezTo>
                    <a:pt x="590257" y="3218407"/>
                    <a:pt x="590160" y="3219054"/>
                    <a:pt x="590160" y="3219895"/>
                  </a:cubicBezTo>
                  <a:cubicBezTo>
                    <a:pt x="590160" y="3220962"/>
                    <a:pt x="590483" y="3222546"/>
                    <a:pt x="590742" y="3224455"/>
                  </a:cubicBezTo>
                  <a:cubicBezTo>
                    <a:pt x="590968" y="3224034"/>
                    <a:pt x="591227" y="3223872"/>
                    <a:pt x="591324" y="3223355"/>
                  </a:cubicBezTo>
                  <a:cubicBezTo>
                    <a:pt x="591324" y="3223290"/>
                    <a:pt x="591324" y="3223355"/>
                    <a:pt x="591389" y="3223290"/>
                  </a:cubicBezTo>
                  <a:lnTo>
                    <a:pt x="593135" y="3231990"/>
                  </a:lnTo>
                  <a:cubicBezTo>
                    <a:pt x="592650" y="3231311"/>
                    <a:pt x="592068" y="3230308"/>
                    <a:pt x="591389" y="3228918"/>
                  </a:cubicBezTo>
                  <a:cubicBezTo>
                    <a:pt x="591389" y="3230308"/>
                    <a:pt x="591486" y="3231149"/>
                    <a:pt x="592327" y="3232216"/>
                  </a:cubicBezTo>
                  <a:cubicBezTo>
                    <a:pt x="592715" y="3232799"/>
                    <a:pt x="593135" y="3233381"/>
                    <a:pt x="593620" y="3234125"/>
                  </a:cubicBezTo>
                  <a:cubicBezTo>
                    <a:pt x="595625" y="3244312"/>
                    <a:pt x="597695" y="3254499"/>
                    <a:pt x="600186" y="3264848"/>
                  </a:cubicBezTo>
                  <a:cubicBezTo>
                    <a:pt x="602094" y="3273031"/>
                    <a:pt x="604325" y="3281310"/>
                    <a:pt x="606460" y="3289589"/>
                  </a:cubicBezTo>
                  <a:cubicBezTo>
                    <a:pt x="606880" y="3292015"/>
                    <a:pt x="607204" y="3294408"/>
                    <a:pt x="607624" y="3296963"/>
                  </a:cubicBezTo>
                  <a:cubicBezTo>
                    <a:pt x="607462" y="3297383"/>
                    <a:pt x="607301" y="3297804"/>
                    <a:pt x="607204" y="3298224"/>
                  </a:cubicBezTo>
                  <a:cubicBezTo>
                    <a:pt x="607721" y="3300197"/>
                    <a:pt x="608368" y="3302008"/>
                    <a:pt x="608950" y="3303852"/>
                  </a:cubicBezTo>
                  <a:lnTo>
                    <a:pt x="610179" y="3310870"/>
                  </a:lnTo>
                  <a:lnTo>
                    <a:pt x="609209" y="3311031"/>
                  </a:lnTo>
                  <a:lnTo>
                    <a:pt x="609370" y="3312131"/>
                  </a:lnTo>
                  <a:cubicBezTo>
                    <a:pt x="609694" y="3312196"/>
                    <a:pt x="610017" y="3312131"/>
                    <a:pt x="610373" y="3311710"/>
                  </a:cubicBezTo>
                  <a:lnTo>
                    <a:pt x="617165" y="3350293"/>
                  </a:lnTo>
                  <a:cubicBezTo>
                    <a:pt x="617068" y="3350714"/>
                    <a:pt x="616970" y="3351134"/>
                    <a:pt x="616906" y="3351684"/>
                  </a:cubicBezTo>
                  <a:cubicBezTo>
                    <a:pt x="617068" y="3351878"/>
                    <a:pt x="617229" y="3352040"/>
                    <a:pt x="617488" y="3352201"/>
                  </a:cubicBezTo>
                  <a:lnTo>
                    <a:pt x="620366" y="3370247"/>
                  </a:lnTo>
                  <a:lnTo>
                    <a:pt x="620366" y="3370409"/>
                  </a:lnTo>
                  <a:cubicBezTo>
                    <a:pt x="620463" y="3370668"/>
                    <a:pt x="620463" y="3370830"/>
                    <a:pt x="620528" y="3371056"/>
                  </a:cubicBezTo>
                  <a:lnTo>
                    <a:pt x="623277" y="3388455"/>
                  </a:lnTo>
                  <a:cubicBezTo>
                    <a:pt x="623180" y="3388617"/>
                    <a:pt x="623180" y="3388714"/>
                    <a:pt x="623115" y="3388876"/>
                  </a:cubicBezTo>
                  <a:cubicBezTo>
                    <a:pt x="623018" y="3389943"/>
                    <a:pt x="623536" y="3390946"/>
                    <a:pt x="623762" y="3391948"/>
                  </a:cubicBezTo>
                  <a:lnTo>
                    <a:pt x="624021" y="3393598"/>
                  </a:lnTo>
                  <a:cubicBezTo>
                    <a:pt x="624021" y="3393824"/>
                    <a:pt x="624085" y="3394180"/>
                    <a:pt x="624021" y="3394406"/>
                  </a:cubicBezTo>
                  <a:cubicBezTo>
                    <a:pt x="623924" y="3394665"/>
                    <a:pt x="624085" y="3395570"/>
                    <a:pt x="624183" y="3396088"/>
                  </a:cubicBezTo>
                  <a:lnTo>
                    <a:pt x="624765" y="3398546"/>
                  </a:lnTo>
                  <a:cubicBezTo>
                    <a:pt x="627578" y="3417692"/>
                    <a:pt x="630133" y="3436805"/>
                    <a:pt x="632462" y="3455919"/>
                  </a:cubicBezTo>
                  <a:cubicBezTo>
                    <a:pt x="632462" y="3456177"/>
                    <a:pt x="632462" y="3456436"/>
                    <a:pt x="632462" y="3456695"/>
                  </a:cubicBezTo>
                  <a:cubicBezTo>
                    <a:pt x="632041" y="3459314"/>
                    <a:pt x="632365" y="3460834"/>
                    <a:pt x="633303" y="3462710"/>
                  </a:cubicBezTo>
                  <a:lnTo>
                    <a:pt x="634629" y="3473641"/>
                  </a:lnTo>
                  <a:lnTo>
                    <a:pt x="634046" y="3473997"/>
                  </a:lnTo>
                  <a:cubicBezTo>
                    <a:pt x="634435" y="3475711"/>
                    <a:pt x="634855" y="3477199"/>
                    <a:pt x="635211" y="3478687"/>
                  </a:cubicBezTo>
                  <a:lnTo>
                    <a:pt x="636925" y="3495019"/>
                  </a:lnTo>
                  <a:cubicBezTo>
                    <a:pt x="637087" y="3497574"/>
                    <a:pt x="637345" y="3500161"/>
                    <a:pt x="637766" y="3502781"/>
                  </a:cubicBezTo>
                  <a:lnTo>
                    <a:pt x="638510" y="3510251"/>
                  </a:lnTo>
                  <a:lnTo>
                    <a:pt x="637766" y="3511998"/>
                  </a:lnTo>
                  <a:cubicBezTo>
                    <a:pt x="637863" y="3512580"/>
                    <a:pt x="637863" y="3513065"/>
                    <a:pt x="637927" y="3513227"/>
                  </a:cubicBezTo>
                  <a:cubicBezTo>
                    <a:pt x="638833" y="3516137"/>
                    <a:pt x="639512" y="3519274"/>
                    <a:pt x="639674" y="3523091"/>
                  </a:cubicBezTo>
                  <a:cubicBezTo>
                    <a:pt x="639738" y="3523996"/>
                    <a:pt x="639577" y="3524805"/>
                    <a:pt x="639577" y="3525904"/>
                  </a:cubicBezTo>
                  <a:cubicBezTo>
                    <a:pt x="639738" y="3526486"/>
                    <a:pt x="639997" y="3527295"/>
                    <a:pt x="640256" y="3528136"/>
                  </a:cubicBezTo>
                  <a:lnTo>
                    <a:pt x="640418" y="3529947"/>
                  </a:lnTo>
                  <a:cubicBezTo>
                    <a:pt x="640321" y="3530432"/>
                    <a:pt x="640418" y="3531014"/>
                    <a:pt x="640579" y="3531596"/>
                  </a:cubicBezTo>
                  <a:lnTo>
                    <a:pt x="640838" y="3533925"/>
                  </a:lnTo>
                  <a:cubicBezTo>
                    <a:pt x="640482" y="3535995"/>
                    <a:pt x="641162" y="3538226"/>
                    <a:pt x="641420" y="3540134"/>
                  </a:cubicBezTo>
                  <a:lnTo>
                    <a:pt x="642326" y="3550160"/>
                  </a:lnTo>
                  <a:lnTo>
                    <a:pt x="639674" y="3550225"/>
                  </a:lnTo>
                  <a:lnTo>
                    <a:pt x="639674" y="3550386"/>
                  </a:lnTo>
                  <a:cubicBezTo>
                    <a:pt x="639836" y="3550645"/>
                    <a:pt x="639997" y="3550807"/>
                    <a:pt x="640159" y="3551227"/>
                  </a:cubicBezTo>
                  <a:cubicBezTo>
                    <a:pt x="641226" y="3553782"/>
                    <a:pt x="641226" y="3553976"/>
                    <a:pt x="641162" y="3557275"/>
                  </a:cubicBezTo>
                  <a:cubicBezTo>
                    <a:pt x="641000" y="3561673"/>
                    <a:pt x="641323" y="3566136"/>
                    <a:pt x="642164" y="3570535"/>
                  </a:cubicBezTo>
                  <a:cubicBezTo>
                    <a:pt x="642326" y="3571440"/>
                    <a:pt x="642714" y="3571764"/>
                    <a:pt x="642973" y="3572605"/>
                  </a:cubicBezTo>
                  <a:cubicBezTo>
                    <a:pt x="643134" y="3573348"/>
                    <a:pt x="643070" y="3574901"/>
                    <a:pt x="643231" y="3575418"/>
                  </a:cubicBezTo>
                  <a:cubicBezTo>
                    <a:pt x="643878" y="3577294"/>
                    <a:pt x="642714" y="3579784"/>
                    <a:pt x="643813" y="3581369"/>
                  </a:cubicBezTo>
                  <a:cubicBezTo>
                    <a:pt x="643555" y="3583342"/>
                    <a:pt x="644719" y="3585832"/>
                    <a:pt x="644137" y="3587643"/>
                  </a:cubicBezTo>
                  <a:cubicBezTo>
                    <a:pt x="644622" y="3591783"/>
                    <a:pt x="645204" y="3596019"/>
                    <a:pt x="645722" y="3600062"/>
                  </a:cubicBezTo>
                  <a:cubicBezTo>
                    <a:pt x="645948" y="3601647"/>
                    <a:pt x="646207" y="3602552"/>
                    <a:pt x="645883" y="3603814"/>
                  </a:cubicBezTo>
                  <a:cubicBezTo>
                    <a:pt x="645786" y="3604137"/>
                    <a:pt x="645786" y="3605366"/>
                    <a:pt x="645883" y="3605722"/>
                  </a:cubicBezTo>
                  <a:cubicBezTo>
                    <a:pt x="646789" y="3609603"/>
                    <a:pt x="646368" y="3613484"/>
                    <a:pt x="646951" y="3618302"/>
                  </a:cubicBezTo>
                  <a:cubicBezTo>
                    <a:pt x="647112" y="3618884"/>
                    <a:pt x="647371" y="3619790"/>
                    <a:pt x="647533" y="3620599"/>
                  </a:cubicBezTo>
                  <a:lnTo>
                    <a:pt x="648277" y="3633761"/>
                  </a:lnTo>
                  <a:cubicBezTo>
                    <a:pt x="648212" y="3633923"/>
                    <a:pt x="648115" y="3634117"/>
                    <a:pt x="647953" y="3634343"/>
                  </a:cubicBezTo>
                  <a:cubicBezTo>
                    <a:pt x="647953" y="3635766"/>
                    <a:pt x="648115" y="3636252"/>
                    <a:pt x="648438" y="3636672"/>
                  </a:cubicBezTo>
                  <a:cubicBezTo>
                    <a:pt x="652578" y="3713676"/>
                    <a:pt x="653483" y="3790582"/>
                    <a:pt x="650928" y="3867263"/>
                  </a:cubicBezTo>
                  <a:cubicBezTo>
                    <a:pt x="650831" y="3867263"/>
                    <a:pt x="650831" y="3867327"/>
                    <a:pt x="650767" y="3867327"/>
                  </a:cubicBezTo>
                  <a:cubicBezTo>
                    <a:pt x="650185" y="3868233"/>
                    <a:pt x="649602" y="3869333"/>
                    <a:pt x="649182" y="3871144"/>
                  </a:cubicBezTo>
                  <a:cubicBezTo>
                    <a:pt x="649117" y="3868912"/>
                    <a:pt x="648762" y="3867813"/>
                    <a:pt x="648212" y="3867586"/>
                  </a:cubicBezTo>
                  <a:cubicBezTo>
                    <a:pt x="647209" y="3867166"/>
                    <a:pt x="646530" y="3868330"/>
                    <a:pt x="645786" y="3871629"/>
                  </a:cubicBezTo>
                  <a:cubicBezTo>
                    <a:pt x="646627" y="3873052"/>
                    <a:pt x="647436" y="3874281"/>
                    <a:pt x="648212" y="3875607"/>
                  </a:cubicBezTo>
                  <a:cubicBezTo>
                    <a:pt x="647630" y="3878259"/>
                    <a:pt x="646627" y="3879002"/>
                    <a:pt x="646692" y="3883077"/>
                  </a:cubicBezTo>
                  <a:cubicBezTo>
                    <a:pt x="645948" y="3883627"/>
                    <a:pt x="645301" y="3885374"/>
                    <a:pt x="644557" y="3885535"/>
                  </a:cubicBezTo>
                  <a:cubicBezTo>
                    <a:pt x="643296" y="3884468"/>
                    <a:pt x="642164" y="3883304"/>
                    <a:pt x="641000" y="3881751"/>
                  </a:cubicBezTo>
                  <a:lnTo>
                    <a:pt x="641162" y="3881396"/>
                  </a:lnTo>
                  <a:cubicBezTo>
                    <a:pt x="641064" y="3880749"/>
                    <a:pt x="640903" y="3880005"/>
                    <a:pt x="640838" y="3880231"/>
                  </a:cubicBezTo>
                  <a:cubicBezTo>
                    <a:pt x="641000" y="3877353"/>
                    <a:pt x="641000" y="3875607"/>
                    <a:pt x="640159" y="3876448"/>
                  </a:cubicBezTo>
                  <a:cubicBezTo>
                    <a:pt x="640321" y="3877774"/>
                    <a:pt x="640482" y="3878938"/>
                    <a:pt x="640838" y="3880231"/>
                  </a:cubicBezTo>
                  <a:cubicBezTo>
                    <a:pt x="640838" y="3880328"/>
                    <a:pt x="640838" y="3880814"/>
                    <a:pt x="640838" y="3881396"/>
                  </a:cubicBezTo>
                  <a:cubicBezTo>
                    <a:pt x="640094" y="3880425"/>
                    <a:pt x="639415" y="3879261"/>
                    <a:pt x="638768" y="3877774"/>
                  </a:cubicBezTo>
                  <a:lnTo>
                    <a:pt x="638671" y="3866519"/>
                  </a:lnTo>
                  <a:lnTo>
                    <a:pt x="638930" y="3865355"/>
                  </a:lnTo>
                  <a:cubicBezTo>
                    <a:pt x="638833" y="3864934"/>
                    <a:pt x="638768" y="3864352"/>
                    <a:pt x="638671" y="3863867"/>
                  </a:cubicBezTo>
                  <a:lnTo>
                    <a:pt x="638671" y="3860374"/>
                  </a:lnTo>
                  <a:cubicBezTo>
                    <a:pt x="639933" y="3857657"/>
                    <a:pt x="639997" y="3856170"/>
                    <a:pt x="638995" y="3853680"/>
                  </a:cubicBezTo>
                  <a:cubicBezTo>
                    <a:pt x="639415" y="3851771"/>
                    <a:pt x="639738" y="3849863"/>
                    <a:pt x="640159" y="3847696"/>
                  </a:cubicBezTo>
                  <a:cubicBezTo>
                    <a:pt x="639997" y="3846565"/>
                    <a:pt x="639738" y="3844980"/>
                    <a:pt x="639674" y="3843233"/>
                  </a:cubicBezTo>
                  <a:cubicBezTo>
                    <a:pt x="639512" y="3840355"/>
                    <a:pt x="640159" y="3838609"/>
                    <a:pt x="640482" y="3836539"/>
                  </a:cubicBezTo>
                  <a:cubicBezTo>
                    <a:pt x="641000" y="3837541"/>
                    <a:pt x="641485" y="3838835"/>
                    <a:pt x="641905" y="3835698"/>
                  </a:cubicBezTo>
                  <a:cubicBezTo>
                    <a:pt x="641582" y="3833725"/>
                    <a:pt x="641226" y="3831397"/>
                    <a:pt x="640903" y="3829165"/>
                  </a:cubicBezTo>
                  <a:cubicBezTo>
                    <a:pt x="640838" y="3828680"/>
                    <a:pt x="640418" y="3828842"/>
                    <a:pt x="639933" y="3828583"/>
                  </a:cubicBezTo>
                  <a:cubicBezTo>
                    <a:pt x="640838" y="3825866"/>
                    <a:pt x="639997" y="3818234"/>
                    <a:pt x="642390" y="3820789"/>
                  </a:cubicBezTo>
                  <a:cubicBezTo>
                    <a:pt x="641808" y="3818978"/>
                    <a:pt x="641420" y="3818137"/>
                    <a:pt x="641226" y="3817005"/>
                  </a:cubicBezTo>
                  <a:cubicBezTo>
                    <a:pt x="641000" y="3815679"/>
                    <a:pt x="640903" y="3813997"/>
                    <a:pt x="640741" y="3812768"/>
                  </a:cubicBezTo>
                  <a:cubicBezTo>
                    <a:pt x="641323" y="3811022"/>
                    <a:pt x="642002" y="3809308"/>
                    <a:pt x="642714" y="3807141"/>
                  </a:cubicBezTo>
                  <a:cubicBezTo>
                    <a:pt x="642164" y="3805330"/>
                    <a:pt x="641905" y="3803745"/>
                    <a:pt x="641647" y="3803745"/>
                  </a:cubicBezTo>
                  <a:cubicBezTo>
                    <a:pt x="641000" y="3803745"/>
                    <a:pt x="640579" y="3802581"/>
                    <a:pt x="640159" y="3800931"/>
                  </a:cubicBezTo>
                  <a:lnTo>
                    <a:pt x="640094" y="3798021"/>
                  </a:lnTo>
                  <a:lnTo>
                    <a:pt x="641905" y="3794722"/>
                  </a:lnTo>
                  <a:cubicBezTo>
                    <a:pt x="641226" y="3795304"/>
                    <a:pt x="640482" y="3793881"/>
                    <a:pt x="639836" y="3793881"/>
                  </a:cubicBezTo>
                  <a:cubicBezTo>
                    <a:pt x="639674" y="3791003"/>
                    <a:pt x="639415" y="3788027"/>
                    <a:pt x="638995" y="3784955"/>
                  </a:cubicBezTo>
                  <a:cubicBezTo>
                    <a:pt x="639156" y="3783532"/>
                    <a:pt x="639092" y="3781980"/>
                    <a:pt x="638671" y="3780233"/>
                  </a:cubicBezTo>
                  <a:cubicBezTo>
                    <a:pt x="638574" y="3779748"/>
                    <a:pt x="638510" y="3779231"/>
                    <a:pt x="638413" y="3778746"/>
                  </a:cubicBezTo>
                  <a:lnTo>
                    <a:pt x="637604" y="3744141"/>
                  </a:lnTo>
                  <a:cubicBezTo>
                    <a:pt x="637669" y="3743623"/>
                    <a:pt x="637766" y="3743138"/>
                    <a:pt x="637863" y="3742556"/>
                  </a:cubicBezTo>
                  <a:cubicBezTo>
                    <a:pt x="637669" y="3742330"/>
                    <a:pt x="637604" y="3742071"/>
                    <a:pt x="637507" y="3741812"/>
                  </a:cubicBezTo>
                  <a:lnTo>
                    <a:pt x="637184" y="3728650"/>
                  </a:lnTo>
                  <a:lnTo>
                    <a:pt x="637022" y="3717492"/>
                  </a:lnTo>
                  <a:lnTo>
                    <a:pt x="637087" y="3717136"/>
                  </a:lnTo>
                  <a:cubicBezTo>
                    <a:pt x="637184" y="3716716"/>
                    <a:pt x="637087" y="3715810"/>
                    <a:pt x="637087" y="3714840"/>
                  </a:cubicBezTo>
                  <a:lnTo>
                    <a:pt x="636925" y="3714905"/>
                  </a:lnTo>
                  <a:cubicBezTo>
                    <a:pt x="636601" y="3703230"/>
                    <a:pt x="636019" y="3691554"/>
                    <a:pt x="635275" y="3679976"/>
                  </a:cubicBezTo>
                  <a:cubicBezTo>
                    <a:pt x="634370" y="3660507"/>
                    <a:pt x="633529" y="3640973"/>
                    <a:pt x="632623" y="3621439"/>
                  </a:cubicBezTo>
                  <a:cubicBezTo>
                    <a:pt x="632947" y="3615133"/>
                    <a:pt x="632882" y="3608018"/>
                    <a:pt x="632300" y="3599739"/>
                  </a:cubicBezTo>
                  <a:cubicBezTo>
                    <a:pt x="627999" y="3546344"/>
                    <a:pt x="623374" y="3495245"/>
                    <a:pt x="613510" y="3443015"/>
                  </a:cubicBezTo>
                  <a:cubicBezTo>
                    <a:pt x="613348" y="3442206"/>
                    <a:pt x="613187" y="3441365"/>
                    <a:pt x="613025" y="3440524"/>
                  </a:cubicBezTo>
                  <a:cubicBezTo>
                    <a:pt x="613090" y="3439942"/>
                    <a:pt x="613251" y="3439295"/>
                    <a:pt x="613413" y="3438616"/>
                  </a:cubicBezTo>
                  <a:cubicBezTo>
                    <a:pt x="613090" y="3438454"/>
                    <a:pt x="612831" y="3438293"/>
                    <a:pt x="612604" y="3438131"/>
                  </a:cubicBezTo>
                  <a:lnTo>
                    <a:pt x="612249" y="3434671"/>
                  </a:lnTo>
                  <a:cubicBezTo>
                    <a:pt x="612346" y="3434315"/>
                    <a:pt x="612443" y="3433927"/>
                    <a:pt x="612443" y="3433571"/>
                  </a:cubicBezTo>
                  <a:cubicBezTo>
                    <a:pt x="612249" y="3432989"/>
                    <a:pt x="612087" y="3432504"/>
                    <a:pt x="612022" y="3432180"/>
                  </a:cubicBezTo>
                  <a:lnTo>
                    <a:pt x="610276" y="3415945"/>
                  </a:lnTo>
                  <a:lnTo>
                    <a:pt x="610599" y="3416042"/>
                  </a:lnTo>
                  <a:cubicBezTo>
                    <a:pt x="610599" y="3415201"/>
                    <a:pt x="610599" y="3414296"/>
                    <a:pt x="610599" y="3413390"/>
                  </a:cubicBezTo>
                  <a:cubicBezTo>
                    <a:pt x="610599" y="3412970"/>
                    <a:pt x="610696" y="3412711"/>
                    <a:pt x="610761" y="3412291"/>
                  </a:cubicBezTo>
                  <a:cubicBezTo>
                    <a:pt x="610438" y="3411320"/>
                    <a:pt x="610114" y="3410221"/>
                    <a:pt x="609855" y="3409412"/>
                  </a:cubicBezTo>
                  <a:lnTo>
                    <a:pt x="609597" y="3409833"/>
                  </a:lnTo>
                  <a:lnTo>
                    <a:pt x="608044" y="3397479"/>
                  </a:lnTo>
                  <a:lnTo>
                    <a:pt x="608206" y="3396896"/>
                  </a:lnTo>
                  <a:cubicBezTo>
                    <a:pt x="608465" y="3395991"/>
                    <a:pt x="608465" y="3396088"/>
                    <a:pt x="607947" y="3392336"/>
                  </a:cubicBezTo>
                  <a:cubicBezTo>
                    <a:pt x="607721" y="3392530"/>
                    <a:pt x="607462" y="3392336"/>
                    <a:pt x="607301" y="3392013"/>
                  </a:cubicBezTo>
                  <a:cubicBezTo>
                    <a:pt x="606557" y="3387065"/>
                    <a:pt x="605813" y="3382181"/>
                    <a:pt x="605134" y="3377201"/>
                  </a:cubicBezTo>
                  <a:cubicBezTo>
                    <a:pt x="605295" y="3376942"/>
                    <a:pt x="605392" y="3376716"/>
                    <a:pt x="605554" y="3376457"/>
                  </a:cubicBezTo>
                  <a:cubicBezTo>
                    <a:pt x="605295" y="3376360"/>
                    <a:pt x="605134" y="3376295"/>
                    <a:pt x="604972" y="3376134"/>
                  </a:cubicBezTo>
                  <a:cubicBezTo>
                    <a:pt x="602838" y="3362971"/>
                    <a:pt x="600412" y="3350034"/>
                    <a:pt x="597534" y="3337712"/>
                  </a:cubicBezTo>
                  <a:cubicBezTo>
                    <a:pt x="594720" y="3321057"/>
                    <a:pt x="591648" y="3304498"/>
                    <a:pt x="588413" y="3287940"/>
                  </a:cubicBezTo>
                  <a:lnTo>
                    <a:pt x="588510" y="3288037"/>
                  </a:lnTo>
                  <a:cubicBezTo>
                    <a:pt x="588090" y="3285450"/>
                    <a:pt x="587767" y="3283153"/>
                    <a:pt x="587249" y="3280987"/>
                  </a:cubicBezTo>
                  <a:cubicBezTo>
                    <a:pt x="587023" y="3279984"/>
                    <a:pt x="586764" y="3279078"/>
                    <a:pt x="586441" y="3278108"/>
                  </a:cubicBezTo>
                  <a:lnTo>
                    <a:pt x="585697" y="3274551"/>
                  </a:lnTo>
                  <a:cubicBezTo>
                    <a:pt x="585697" y="3273969"/>
                    <a:pt x="585600" y="3273386"/>
                    <a:pt x="585341" y="3272804"/>
                  </a:cubicBezTo>
                  <a:lnTo>
                    <a:pt x="580555" y="3249939"/>
                  </a:lnTo>
                  <a:cubicBezTo>
                    <a:pt x="581137" y="3250101"/>
                    <a:pt x="581719" y="3250618"/>
                    <a:pt x="582139" y="3249939"/>
                  </a:cubicBezTo>
                  <a:cubicBezTo>
                    <a:pt x="581460" y="3248387"/>
                    <a:pt x="580975" y="3246964"/>
                    <a:pt x="580555" y="3246123"/>
                  </a:cubicBezTo>
                  <a:cubicBezTo>
                    <a:pt x="580458" y="3246964"/>
                    <a:pt x="580393" y="3248031"/>
                    <a:pt x="580393" y="3249034"/>
                  </a:cubicBezTo>
                  <a:cubicBezTo>
                    <a:pt x="576577" y="3231893"/>
                    <a:pt x="572599" y="3214849"/>
                    <a:pt x="568136" y="3197870"/>
                  </a:cubicBezTo>
                  <a:cubicBezTo>
                    <a:pt x="568459" y="3197967"/>
                    <a:pt x="568783" y="3198032"/>
                    <a:pt x="569203" y="3198129"/>
                  </a:cubicBezTo>
                  <a:cubicBezTo>
                    <a:pt x="568621" y="3197385"/>
                    <a:pt x="568136" y="3196706"/>
                    <a:pt x="567651" y="3196124"/>
                  </a:cubicBezTo>
                  <a:lnTo>
                    <a:pt x="560018" y="3168569"/>
                  </a:lnTo>
                  <a:lnTo>
                    <a:pt x="554488" y="3148453"/>
                  </a:lnTo>
                  <a:lnTo>
                    <a:pt x="553647" y="3145381"/>
                  </a:lnTo>
                  <a:cubicBezTo>
                    <a:pt x="553550" y="3145122"/>
                    <a:pt x="553485" y="3144896"/>
                    <a:pt x="553485" y="3144637"/>
                  </a:cubicBezTo>
                  <a:lnTo>
                    <a:pt x="554229" y="3144378"/>
                  </a:lnTo>
                  <a:lnTo>
                    <a:pt x="555717" y="3143893"/>
                  </a:lnTo>
                  <a:lnTo>
                    <a:pt x="561765" y="3142082"/>
                  </a:lnTo>
                  <a:lnTo>
                    <a:pt x="572857" y="3138686"/>
                  </a:lnTo>
                  <a:cubicBezTo>
                    <a:pt x="573698" y="3138751"/>
                    <a:pt x="574410" y="3138751"/>
                    <a:pt x="575348" y="3138848"/>
                  </a:cubicBezTo>
                  <a:cubicBezTo>
                    <a:pt x="575412" y="3138428"/>
                    <a:pt x="575574" y="3138169"/>
                    <a:pt x="575509" y="3137943"/>
                  </a:cubicBezTo>
                  <a:lnTo>
                    <a:pt x="575509" y="3137846"/>
                  </a:lnTo>
                  <a:lnTo>
                    <a:pt x="583692" y="3135291"/>
                  </a:lnTo>
                  <a:lnTo>
                    <a:pt x="583853" y="3135291"/>
                  </a:lnTo>
                  <a:cubicBezTo>
                    <a:pt x="584047" y="3135194"/>
                    <a:pt x="584112" y="3135194"/>
                    <a:pt x="584274" y="3135097"/>
                  </a:cubicBezTo>
                  <a:lnTo>
                    <a:pt x="588349" y="3133868"/>
                  </a:lnTo>
                  <a:cubicBezTo>
                    <a:pt x="589739" y="3133609"/>
                    <a:pt x="591065" y="3133544"/>
                    <a:pt x="592488" y="3133124"/>
                  </a:cubicBezTo>
                  <a:cubicBezTo>
                    <a:pt x="595625" y="3132477"/>
                    <a:pt x="598698" y="3131733"/>
                    <a:pt x="602158" y="3130957"/>
                  </a:cubicBezTo>
                  <a:cubicBezTo>
                    <a:pt x="602255" y="3130957"/>
                    <a:pt x="602094" y="3130957"/>
                    <a:pt x="601835" y="3131054"/>
                  </a:cubicBezTo>
                  <a:cubicBezTo>
                    <a:pt x="601900" y="3131151"/>
                    <a:pt x="601997" y="3131216"/>
                    <a:pt x="602255" y="3131313"/>
                  </a:cubicBezTo>
                  <a:cubicBezTo>
                    <a:pt x="602320" y="3131313"/>
                    <a:pt x="602838" y="3131151"/>
                    <a:pt x="603161" y="3130957"/>
                  </a:cubicBezTo>
                  <a:cubicBezTo>
                    <a:pt x="602902" y="3130957"/>
                    <a:pt x="602740" y="3130892"/>
                    <a:pt x="602158" y="3130957"/>
                  </a:cubicBezTo>
                  <a:cubicBezTo>
                    <a:pt x="601317" y="3130892"/>
                    <a:pt x="600832" y="3130731"/>
                    <a:pt x="600024" y="3130472"/>
                  </a:cubicBezTo>
                  <a:cubicBezTo>
                    <a:pt x="601673" y="3129987"/>
                    <a:pt x="602902" y="3129243"/>
                    <a:pt x="604390" y="3128725"/>
                  </a:cubicBezTo>
                  <a:lnTo>
                    <a:pt x="604810" y="3128661"/>
                  </a:lnTo>
                  <a:cubicBezTo>
                    <a:pt x="605651" y="3128402"/>
                    <a:pt x="606557" y="3128240"/>
                    <a:pt x="607624" y="3128337"/>
                  </a:cubicBezTo>
                  <a:cubicBezTo>
                    <a:pt x="607947" y="3128337"/>
                    <a:pt x="609112" y="3127982"/>
                    <a:pt x="609855" y="3127755"/>
                  </a:cubicBezTo>
                  <a:lnTo>
                    <a:pt x="610696" y="3127399"/>
                  </a:lnTo>
                  <a:cubicBezTo>
                    <a:pt x="610438" y="3127497"/>
                    <a:pt x="609855" y="3127399"/>
                    <a:pt x="609047" y="3127399"/>
                  </a:cubicBezTo>
                  <a:cubicBezTo>
                    <a:pt x="609273" y="3127335"/>
                    <a:pt x="609435" y="3127238"/>
                    <a:pt x="609694" y="3127173"/>
                  </a:cubicBezTo>
                  <a:lnTo>
                    <a:pt x="612022" y="3126429"/>
                  </a:lnTo>
                  <a:cubicBezTo>
                    <a:pt x="612346" y="3126429"/>
                    <a:pt x="612766" y="3126494"/>
                    <a:pt x="612669" y="3126494"/>
                  </a:cubicBezTo>
                  <a:cubicBezTo>
                    <a:pt x="612346" y="3126753"/>
                    <a:pt x="611764" y="3127011"/>
                    <a:pt x="611278" y="3127173"/>
                  </a:cubicBezTo>
                  <a:cubicBezTo>
                    <a:pt x="612928" y="3126494"/>
                    <a:pt x="614513" y="3125685"/>
                    <a:pt x="616065" y="3125524"/>
                  </a:cubicBezTo>
                  <a:cubicBezTo>
                    <a:pt x="618652" y="3125265"/>
                    <a:pt x="620302" y="3124424"/>
                    <a:pt x="622210" y="3123680"/>
                  </a:cubicBezTo>
                  <a:cubicBezTo>
                    <a:pt x="625832" y="3122290"/>
                    <a:pt x="624603" y="3123939"/>
                    <a:pt x="627578" y="3123098"/>
                  </a:cubicBezTo>
                  <a:cubicBezTo>
                    <a:pt x="629163" y="3122128"/>
                    <a:pt x="630295" y="3120964"/>
                    <a:pt x="634208" y="3119702"/>
                  </a:cubicBezTo>
                  <a:cubicBezTo>
                    <a:pt x="634532" y="3119864"/>
                    <a:pt x="634952" y="3120058"/>
                    <a:pt x="635437" y="3120220"/>
                  </a:cubicBezTo>
                  <a:cubicBezTo>
                    <a:pt x="637927" y="3119120"/>
                    <a:pt x="640418" y="3118053"/>
                    <a:pt x="642811" y="3117050"/>
                  </a:cubicBezTo>
                  <a:cubicBezTo>
                    <a:pt x="643975" y="3116889"/>
                    <a:pt x="644978" y="3116824"/>
                    <a:pt x="646045" y="3116662"/>
                  </a:cubicBezTo>
                  <a:cubicBezTo>
                    <a:pt x="648018" y="3116307"/>
                    <a:pt x="648115" y="3114819"/>
                    <a:pt x="651349" y="3114754"/>
                  </a:cubicBezTo>
                  <a:cubicBezTo>
                    <a:pt x="652513" y="3114754"/>
                    <a:pt x="655327" y="3113752"/>
                    <a:pt x="657300" y="3113266"/>
                  </a:cubicBezTo>
                  <a:cubicBezTo>
                    <a:pt x="658043" y="3113008"/>
                    <a:pt x="658787" y="3112846"/>
                    <a:pt x="659369" y="3112684"/>
                  </a:cubicBezTo>
                  <a:cubicBezTo>
                    <a:pt x="659628" y="3112329"/>
                    <a:pt x="659855" y="3112102"/>
                    <a:pt x="660210" y="3111779"/>
                  </a:cubicBezTo>
                  <a:cubicBezTo>
                    <a:pt x="664415" y="3110679"/>
                    <a:pt x="668716" y="3109515"/>
                    <a:pt x="673211" y="3108383"/>
                  </a:cubicBezTo>
                  <a:cubicBezTo>
                    <a:pt x="673955" y="3108545"/>
                    <a:pt x="674861" y="3108706"/>
                    <a:pt x="675766" y="3108868"/>
                  </a:cubicBezTo>
                  <a:cubicBezTo>
                    <a:pt x="676931" y="3108124"/>
                    <a:pt x="677901" y="3107445"/>
                    <a:pt x="678903" y="3106701"/>
                  </a:cubicBezTo>
                  <a:cubicBezTo>
                    <a:pt x="680326" y="3106701"/>
                    <a:pt x="681491" y="3106637"/>
                    <a:pt x="683302" y="3106637"/>
                  </a:cubicBezTo>
                  <a:cubicBezTo>
                    <a:pt x="684046" y="3106054"/>
                    <a:pt x="684466" y="3105634"/>
                    <a:pt x="684886" y="3105311"/>
                  </a:cubicBezTo>
                  <a:cubicBezTo>
                    <a:pt x="687538" y="3104405"/>
                    <a:pt x="690158" y="3103564"/>
                    <a:pt x="692745" y="3102659"/>
                  </a:cubicBezTo>
                  <a:cubicBezTo>
                    <a:pt x="694233" y="3102174"/>
                    <a:pt x="695818" y="3101915"/>
                    <a:pt x="695721" y="3101333"/>
                  </a:cubicBezTo>
                  <a:lnTo>
                    <a:pt x="697305" y="3100912"/>
                  </a:lnTo>
                  <a:cubicBezTo>
                    <a:pt x="697629" y="3101915"/>
                    <a:pt x="700281" y="3100751"/>
                    <a:pt x="702027" y="3100007"/>
                  </a:cubicBezTo>
                  <a:lnTo>
                    <a:pt x="704582" y="3098939"/>
                  </a:lnTo>
                  <a:lnTo>
                    <a:pt x="718489" y="3095026"/>
                  </a:lnTo>
                  <a:lnTo>
                    <a:pt x="767582" y="3080796"/>
                  </a:lnTo>
                  <a:cubicBezTo>
                    <a:pt x="768585" y="3080958"/>
                    <a:pt x="770881" y="3080149"/>
                    <a:pt x="770978" y="3080796"/>
                  </a:cubicBezTo>
                  <a:cubicBezTo>
                    <a:pt x="771560" y="3080214"/>
                    <a:pt x="772142" y="3079794"/>
                    <a:pt x="772627" y="3079406"/>
                  </a:cubicBezTo>
                  <a:lnTo>
                    <a:pt x="776864" y="3078144"/>
                  </a:lnTo>
                  <a:lnTo>
                    <a:pt x="777673" y="3078144"/>
                  </a:lnTo>
                  <a:lnTo>
                    <a:pt x="778093" y="3077724"/>
                  </a:lnTo>
                  <a:lnTo>
                    <a:pt x="778934" y="3077497"/>
                  </a:lnTo>
                  <a:lnTo>
                    <a:pt x="789445" y="3074587"/>
                  </a:lnTo>
                  <a:cubicBezTo>
                    <a:pt x="791256" y="3075169"/>
                    <a:pt x="796463" y="3073681"/>
                    <a:pt x="799309" y="3074166"/>
                  </a:cubicBezTo>
                  <a:cubicBezTo>
                    <a:pt x="798791" y="3073358"/>
                    <a:pt x="798532" y="3072840"/>
                    <a:pt x="798209" y="3072258"/>
                  </a:cubicBezTo>
                  <a:lnTo>
                    <a:pt x="798532" y="3072194"/>
                  </a:lnTo>
                  <a:cubicBezTo>
                    <a:pt x="801281" y="3071935"/>
                    <a:pt x="803254" y="3071773"/>
                    <a:pt x="805324" y="3071611"/>
                  </a:cubicBezTo>
                  <a:cubicBezTo>
                    <a:pt x="805259" y="3071611"/>
                    <a:pt x="805583" y="3071450"/>
                    <a:pt x="805583" y="3071450"/>
                  </a:cubicBezTo>
                  <a:cubicBezTo>
                    <a:pt x="805421" y="3070382"/>
                    <a:pt x="810046" y="3069962"/>
                    <a:pt x="811113" y="3068959"/>
                  </a:cubicBezTo>
                  <a:cubicBezTo>
                    <a:pt x="811210" y="3068959"/>
                    <a:pt x="811792" y="3068798"/>
                    <a:pt x="812213" y="3068701"/>
                  </a:cubicBezTo>
                  <a:cubicBezTo>
                    <a:pt x="813862" y="3068474"/>
                    <a:pt x="815511" y="3068119"/>
                    <a:pt x="817193" y="3067892"/>
                  </a:cubicBezTo>
                  <a:lnTo>
                    <a:pt x="819586" y="3067472"/>
                  </a:lnTo>
                  <a:lnTo>
                    <a:pt x="820751" y="3067310"/>
                  </a:lnTo>
                  <a:lnTo>
                    <a:pt x="822562" y="3066890"/>
                  </a:lnTo>
                  <a:cubicBezTo>
                    <a:pt x="828512" y="3064723"/>
                    <a:pt x="835078" y="3062265"/>
                    <a:pt x="841837" y="3060098"/>
                  </a:cubicBezTo>
                  <a:lnTo>
                    <a:pt x="842257" y="3064658"/>
                  </a:lnTo>
                  <a:lnTo>
                    <a:pt x="842775" y="3069445"/>
                  </a:lnTo>
                  <a:cubicBezTo>
                    <a:pt x="842096" y="3071029"/>
                    <a:pt x="842839" y="3074263"/>
                    <a:pt x="843357" y="3077918"/>
                  </a:cubicBezTo>
                  <a:lnTo>
                    <a:pt x="843745" y="3081475"/>
                  </a:lnTo>
                  <a:lnTo>
                    <a:pt x="843907" y="3083933"/>
                  </a:lnTo>
                  <a:cubicBezTo>
                    <a:pt x="844004" y="3085421"/>
                    <a:pt x="844101" y="3086941"/>
                    <a:pt x="844230" y="3088493"/>
                  </a:cubicBezTo>
                  <a:cubicBezTo>
                    <a:pt x="844004" y="3088914"/>
                    <a:pt x="843745" y="3089334"/>
                    <a:pt x="843519" y="3089755"/>
                  </a:cubicBezTo>
                  <a:cubicBezTo>
                    <a:pt x="843745" y="3092310"/>
                    <a:pt x="844909" y="3095026"/>
                    <a:pt x="844230" y="3097613"/>
                  </a:cubicBezTo>
                  <a:cubicBezTo>
                    <a:pt x="844165" y="3097840"/>
                    <a:pt x="844586" y="3100265"/>
                    <a:pt x="845071" y="3099845"/>
                  </a:cubicBezTo>
                  <a:cubicBezTo>
                    <a:pt x="845168" y="3099748"/>
                    <a:pt x="845330" y="3099845"/>
                    <a:pt x="845491" y="3099845"/>
                  </a:cubicBezTo>
                  <a:cubicBezTo>
                    <a:pt x="845491" y="3100589"/>
                    <a:pt x="845588" y="3101915"/>
                    <a:pt x="845491" y="3101818"/>
                  </a:cubicBezTo>
                  <a:cubicBezTo>
                    <a:pt x="844651" y="3101494"/>
                    <a:pt x="845071" y="3104890"/>
                    <a:pt x="844748" y="3106119"/>
                  </a:cubicBezTo>
                  <a:cubicBezTo>
                    <a:pt x="845233" y="3107283"/>
                    <a:pt x="845653" y="3108383"/>
                    <a:pt x="846171" y="3109515"/>
                  </a:cubicBezTo>
                  <a:cubicBezTo>
                    <a:pt x="846817" y="3114657"/>
                    <a:pt x="846656" y="3118732"/>
                    <a:pt x="845912" y="3121869"/>
                  </a:cubicBezTo>
                  <a:cubicBezTo>
                    <a:pt x="847141" y="3124586"/>
                    <a:pt x="848046" y="3127658"/>
                    <a:pt x="848564" y="3131313"/>
                  </a:cubicBezTo>
                  <a:lnTo>
                    <a:pt x="849049" y="3136196"/>
                  </a:lnTo>
                  <a:cubicBezTo>
                    <a:pt x="849146" y="3137587"/>
                    <a:pt x="849146" y="3138913"/>
                    <a:pt x="849211" y="3140562"/>
                  </a:cubicBezTo>
                  <a:cubicBezTo>
                    <a:pt x="849211" y="3142567"/>
                    <a:pt x="849308" y="3141888"/>
                    <a:pt x="849631" y="3142794"/>
                  </a:cubicBezTo>
                  <a:lnTo>
                    <a:pt x="849728" y="3143150"/>
                  </a:lnTo>
                  <a:lnTo>
                    <a:pt x="851377" y="3160452"/>
                  </a:lnTo>
                  <a:cubicBezTo>
                    <a:pt x="851216" y="3160775"/>
                    <a:pt x="851054" y="3161196"/>
                    <a:pt x="850860" y="3161616"/>
                  </a:cubicBezTo>
                  <a:cubicBezTo>
                    <a:pt x="851216" y="3162522"/>
                    <a:pt x="851442" y="3163104"/>
                    <a:pt x="851701" y="3163686"/>
                  </a:cubicBezTo>
                  <a:lnTo>
                    <a:pt x="854935" y="3202592"/>
                  </a:lnTo>
                  <a:cubicBezTo>
                    <a:pt x="854838" y="3204662"/>
                    <a:pt x="855000" y="3206635"/>
                    <a:pt x="855258" y="3208866"/>
                  </a:cubicBezTo>
                  <a:cubicBezTo>
                    <a:pt x="855679" y="3212036"/>
                    <a:pt x="855517" y="3213265"/>
                    <a:pt x="854838" y="3213523"/>
                  </a:cubicBezTo>
                  <a:cubicBezTo>
                    <a:pt x="854515" y="3213685"/>
                    <a:pt x="854191" y="3213265"/>
                    <a:pt x="853771" y="3213103"/>
                  </a:cubicBezTo>
                  <a:cubicBezTo>
                    <a:pt x="853771" y="3214526"/>
                    <a:pt x="853771" y="3216014"/>
                    <a:pt x="853771" y="3217501"/>
                  </a:cubicBezTo>
                  <a:cubicBezTo>
                    <a:pt x="853447" y="3217566"/>
                    <a:pt x="853027" y="3217663"/>
                    <a:pt x="852445" y="3217728"/>
                  </a:cubicBezTo>
                  <a:cubicBezTo>
                    <a:pt x="852865" y="3219215"/>
                    <a:pt x="853124" y="3220541"/>
                    <a:pt x="853286" y="3220638"/>
                  </a:cubicBezTo>
                  <a:cubicBezTo>
                    <a:pt x="854450" y="3220800"/>
                    <a:pt x="854450" y="3221123"/>
                    <a:pt x="855000" y="3224778"/>
                  </a:cubicBezTo>
                  <a:cubicBezTo>
                    <a:pt x="855355" y="3227010"/>
                    <a:pt x="855097" y="3229564"/>
                    <a:pt x="855841" y="3231731"/>
                  </a:cubicBezTo>
                  <a:cubicBezTo>
                    <a:pt x="856164" y="3232734"/>
                    <a:pt x="856164" y="3236194"/>
                    <a:pt x="856261" y="3238523"/>
                  </a:cubicBezTo>
                  <a:cubicBezTo>
                    <a:pt x="856326" y="3242242"/>
                    <a:pt x="856520" y="3245961"/>
                    <a:pt x="857005" y="3249875"/>
                  </a:cubicBezTo>
                  <a:lnTo>
                    <a:pt x="857069" y="3250036"/>
                  </a:lnTo>
                  <a:cubicBezTo>
                    <a:pt x="857069" y="3250101"/>
                    <a:pt x="857069" y="3250101"/>
                    <a:pt x="857005" y="3250198"/>
                  </a:cubicBezTo>
                  <a:cubicBezTo>
                    <a:pt x="857167" y="3251524"/>
                    <a:pt x="857425" y="3252850"/>
                    <a:pt x="857587" y="3254176"/>
                  </a:cubicBezTo>
                  <a:cubicBezTo>
                    <a:pt x="857264" y="3253755"/>
                    <a:pt x="857005" y="3253594"/>
                    <a:pt x="856746" y="3253173"/>
                  </a:cubicBezTo>
                  <a:cubicBezTo>
                    <a:pt x="856520" y="3252753"/>
                    <a:pt x="856326" y="3252106"/>
                    <a:pt x="856099" y="3251524"/>
                  </a:cubicBezTo>
                  <a:cubicBezTo>
                    <a:pt x="855679" y="3253755"/>
                    <a:pt x="856002" y="3255340"/>
                    <a:pt x="856326" y="3257475"/>
                  </a:cubicBezTo>
                  <a:cubicBezTo>
                    <a:pt x="856520" y="3258542"/>
                    <a:pt x="857167" y="3261032"/>
                    <a:pt x="856520" y="3262455"/>
                  </a:cubicBezTo>
                  <a:cubicBezTo>
                    <a:pt x="856649" y="3263264"/>
                    <a:pt x="856843" y="3264105"/>
                    <a:pt x="856908" y="3264848"/>
                  </a:cubicBezTo>
                  <a:cubicBezTo>
                    <a:pt x="857652" y="3268082"/>
                    <a:pt x="858395" y="3270961"/>
                    <a:pt x="858492" y="3275618"/>
                  </a:cubicBezTo>
                  <a:cubicBezTo>
                    <a:pt x="858590" y="3283153"/>
                    <a:pt x="859333" y="3290753"/>
                    <a:pt x="859333" y="3298386"/>
                  </a:cubicBezTo>
                  <a:cubicBezTo>
                    <a:pt x="859236" y="3304498"/>
                    <a:pt x="859398" y="3304595"/>
                    <a:pt x="858590" y="3308897"/>
                  </a:cubicBezTo>
                  <a:cubicBezTo>
                    <a:pt x="858978" y="3310223"/>
                    <a:pt x="859495" y="3311225"/>
                    <a:pt x="859721" y="3312875"/>
                  </a:cubicBezTo>
                  <a:cubicBezTo>
                    <a:pt x="859980" y="3314362"/>
                    <a:pt x="859818" y="3316497"/>
                    <a:pt x="859915" y="3318340"/>
                  </a:cubicBezTo>
                  <a:cubicBezTo>
                    <a:pt x="859980" y="3320313"/>
                    <a:pt x="859818" y="3322221"/>
                    <a:pt x="860239" y="3324453"/>
                  </a:cubicBezTo>
                  <a:cubicBezTo>
                    <a:pt x="860401" y="3325455"/>
                    <a:pt x="859915" y="3328269"/>
                    <a:pt x="860142" y="3329595"/>
                  </a:cubicBezTo>
                  <a:cubicBezTo>
                    <a:pt x="860465" y="3331568"/>
                    <a:pt x="860401" y="3333249"/>
                    <a:pt x="860401" y="3334964"/>
                  </a:cubicBezTo>
                  <a:lnTo>
                    <a:pt x="860401" y="3348547"/>
                  </a:lnTo>
                  <a:cubicBezTo>
                    <a:pt x="860401" y="3351134"/>
                    <a:pt x="860239" y="3353527"/>
                    <a:pt x="860562" y="3356341"/>
                  </a:cubicBezTo>
                  <a:cubicBezTo>
                    <a:pt x="860724" y="3357505"/>
                    <a:pt x="860142" y="3359801"/>
                    <a:pt x="860724" y="3362033"/>
                  </a:cubicBezTo>
                  <a:cubicBezTo>
                    <a:pt x="860886" y="3362777"/>
                    <a:pt x="860886" y="3365105"/>
                    <a:pt x="860724" y="3365849"/>
                  </a:cubicBezTo>
                  <a:cubicBezTo>
                    <a:pt x="859980" y="3369665"/>
                    <a:pt x="860401" y="3373320"/>
                    <a:pt x="860886" y="3377104"/>
                  </a:cubicBezTo>
                  <a:cubicBezTo>
                    <a:pt x="860983" y="3377783"/>
                    <a:pt x="861047" y="3379109"/>
                    <a:pt x="860983" y="3379271"/>
                  </a:cubicBezTo>
                  <a:cubicBezTo>
                    <a:pt x="859915" y="3382181"/>
                    <a:pt x="860886" y="3386127"/>
                    <a:pt x="861047" y="3389135"/>
                  </a:cubicBezTo>
                  <a:cubicBezTo>
                    <a:pt x="861209" y="3391754"/>
                    <a:pt x="861306" y="3394503"/>
                    <a:pt x="861144" y="3396670"/>
                  </a:cubicBezTo>
                  <a:cubicBezTo>
                    <a:pt x="860983" y="3398481"/>
                    <a:pt x="860886" y="3399290"/>
                    <a:pt x="861209" y="3400971"/>
                  </a:cubicBezTo>
                  <a:cubicBezTo>
                    <a:pt x="861403" y="3401780"/>
                    <a:pt x="861468" y="3403429"/>
                    <a:pt x="861468" y="3404529"/>
                  </a:cubicBezTo>
                  <a:cubicBezTo>
                    <a:pt x="861209" y="3411223"/>
                    <a:pt x="862212" y="3417692"/>
                    <a:pt x="861985" y="3424386"/>
                  </a:cubicBezTo>
                  <a:cubicBezTo>
                    <a:pt x="863053" y="3428785"/>
                    <a:pt x="862535" y="3433830"/>
                    <a:pt x="862470" y="3438616"/>
                  </a:cubicBezTo>
                  <a:cubicBezTo>
                    <a:pt x="862470" y="3439295"/>
                    <a:pt x="862535" y="3440298"/>
                    <a:pt x="862632" y="3440686"/>
                  </a:cubicBezTo>
                  <a:cubicBezTo>
                    <a:pt x="862956" y="3441689"/>
                    <a:pt x="863053" y="3442918"/>
                    <a:pt x="863053" y="3444179"/>
                  </a:cubicBezTo>
                  <a:lnTo>
                    <a:pt x="863796" y="3444276"/>
                  </a:lnTo>
                  <a:close/>
                  <a:moveTo>
                    <a:pt x="363870" y="3180568"/>
                  </a:moveTo>
                  <a:cubicBezTo>
                    <a:pt x="360830" y="3180827"/>
                    <a:pt x="359569" y="3181053"/>
                    <a:pt x="360733" y="3181635"/>
                  </a:cubicBezTo>
                  <a:cubicBezTo>
                    <a:pt x="361736" y="3181312"/>
                    <a:pt x="362480" y="3181053"/>
                    <a:pt x="363870" y="3180568"/>
                  </a:cubicBezTo>
                  <a:close/>
                  <a:moveTo>
                    <a:pt x="183214" y="3196059"/>
                  </a:moveTo>
                  <a:cubicBezTo>
                    <a:pt x="182988" y="3196544"/>
                    <a:pt x="182826" y="3197029"/>
                    <a:pt x="182503" y="3197773"/>
                  </a:cubicBezTo>
                  <a:cubicBezTo>
                    <a:pt x="186448" y="3196544"/>
                    <a:pt x="186448" y="3196286"/>
                    <a:pt x="183214" y="3196059"/>
                  </a:cubicBezTo>
                  <a:close/>
                  <a:moveTo>
                    <a:pt x="150453" y="3767329"/>
                  </a:moveTo>
                  <a:lnTo>
                    <a:pt x="149191" y="3766650"/>
                  </a:lnTo>
                  <a:lnTo>
                    <a:pt x="148868" y="3767556"/>
                  </a:lnTo>
                  <a:cubicBezTo>
                    <a:pt x="149127" y="3768300"/>
                    <a:pt x="149385" y="3769302"/>
                    <a:pt x="149774" y="3769625"/>
                  </a:cubicBezTo>
                  <a:cubicBezTo>
                    <a:pt x="150356" y="3770143"/>
                    <a:pt x="150453" y="3768882"/>
                    <a:pt x="150453" y="3767329"/>
                  </a:cubicBezTo>
                  <a:close/>
                  <a:moveTo>
                    <a:pt x="443526" y="3262132"/>
                  </a:moveTo>
                  <a:cubicBezTo>
                    <a:pt x="443300" y="3263943"/>
                    <a:pt x="443300" y="3265754"/>
                    <a:pt x="443364" y="3267759"/>
                  </a:cubicBezTo>
                  <a:cubicBezTo>
                    <a:pt x="443461" y="3270573"/>
                    <a:pt x="443300" y="3271640"/>
                    <a:pt x="442621" y="3271899"/>
                  </a:cubicBezTo>
                  <a:cubicBezTo>
                    <a:pt x="442297" y="3271963"/>
                    <a:pt x="441941" y="3271640"/>
                    <a:pt x="441553" y="3271478"/>
                  </a:cubicBezTo>
                  <a:cubicBezTo>
                    <a:pt x="441456" y="3272707"/>
                    <a:pt x="441295" y="3274033"/>
                    <a:pt x="441133" y="3275359"/>
                  </a:cubicBezTo>
                  <a:cubicBezTo>
                    <a:pt x="440809" y="3275456"/>
                    <a:pt x="440389" y="3275456"/>
                    <a:pt x="439710" y="3275521"/>
                  </a:cubicBezTo>
                  <a:cubicBezTo>
                    <a:pt x="440066" y="3276847"/>
                    <a:pt x="440130" y="3278108"/>
                    <a:pt x="440292" y="3278173"/>
                  </a:cubicBezTo>
                  <a:cubicBezTo>
                    <a:pt x="441456" y="3278432"/>
                    <a:pt x="441456" y="3278755"/>
                    <a:pt x="441715" y="3281989"/>
                  </a:cubicBezTo>
                  <a:cubicBezTo>
                    <a:pt x="441877" y="3284059"/>
                    <a:pt x="441392" y="3286193"/>
                    <a:pt x="442038" y="3288263"/>
                  </a:cubicBezTo>
                  <a:cubicBezTo>
                    <a:pt x="442297" y="3289201"/>
                    <a:pt x="442038" y="3292338"/>
                    <a:pt x="441877" y="3294408"/>
                  </a:cubicBezTo>
                  <a:cubicBezTo>
                    <a:pt x="441618" y="3297804"/>
                    <a:pt x="441553" y="3301103"/>
                    <a:pt x="441715" y="3304595"/>
                  </a:cubicBezTo>
                  <a:lnTo>
                    <a:pt x="441780" y="3304757"/>
                  </a:lnTo>
                  <a:lnTo>
                    <a:pt x="441715" y="3304919"/>
                  </a:lnTo>
                  <a:cubicBezTo>
                    <a:pt x="441780" y="3306083"/>
                    <a:pt x="441877" y="3307312"/>
                    <a:pt x="441941" y="3308573"/>
                  </a:cubicBezTo>
                  <a:cubicBezTo>
                    <a:pt x="441618" y="3308153"/>
                    <a:pt x="441392" y="3307991"/>
                    <a:pt x="441230" y="3307668"/>
                  </a:cubicBezTo>
                  <a:cubicBezTo>
                    <a:pt x="441036" y="3307247"/>
                    <a:pt x="440874" y="3306665"/>
                    <a:pt x="440648" y="3306148"/>
                  </a:cubicBezTo>
                  <a:cubicBezTo>
                    <a:pt x="440066" y="3308153"/>
                    <a:pt x="440227" y="3309544"/>
                    <a:pt x="440389" y="3311549"/>
                  </a:cubicBezTo>
                  <a:cubicBezTo>
                    <a:pt x="440454" y="3312551"/>
                    <a:pt x="440971" y="3314783"/>
                    <a:pt x="440227" y="3316012"/>
                  </a:cubicBezTo>
                  <a:cubicBezTo>
                    <a:pt x="440292" y="3316756"/>
                    <a:pt x="440389" y="3317499"/>
                    <a:pt x="440454" y="3318179"/>
                  </a:cubicBezTo>
                  <a:cubicBezTo>
                    <a:pt x="440971" y="3321057"/>
                    <a:pt x="441392" y="3323709"/>
                    <a:pt x="441133" y="3327946"/>
                  </a:cubicBezTo>
                  <a:cubicBezTo>
                    <a:pt x="440648" y="3334640"/>
                    <a:pt x="440809" y="3341529"/>
                    <a:pt x="440066" y="3348288"/>
                  </a:cubicBezTo>
                  <a:cubicBezTo>
                    <a:pt x="439484" y="3353754"/>
                    <a:pt x="439548" y="3353851"/>
                    <a:pt x="438481" y="3357667"/>
                  </a:cubicBezTo>
                  <a:cubicBezTo>
                    <a:pt x="438804" y="3358831"/>
                    <a:pt x="439225" y="3359801"/>
                    <a:pt x="439322" y="3361289"/>
                  </a:cubicBezTo>
                  <a:cubicBezTo>
                    <a:pt x="439386" y="3362615"/>
                    <a:pt x="439160" y="3364523"/>
                    <a:pt x="439063" y="3366172"/>
                  </a:cubicBezTo>
                  <a:cubicBezTo>
                    <a:pt x="438966" y="3368016"/>
                    <a:pt x="438643" y="3369665"/>
                    <a:pt x="438901" y="3371638"/>
                  </a:cubicBezTo>
                  <a:cubicBezTo>
                    <a:pt x="438966" y="3372576"/>
                    <a:pt x="438222" y="3375034"/>
                    <a:pt x="438319" y="3376198"/>
                  </a:cubicBezTo>
                  <a:cubicBezTo>
                    <a:pt x="438384" y="3378042"/>
                    <a:pt x="438222" y="3379432"/>
                    <a:pt x="438061" y="3381017"/>
                  </a:cubicBezTo>
                  <a:lnTo>
                    <a:pt x="436993" y="3393177"/>
                  </a:lnTo>
                  <a:cubicBezTo>
                    <a:pt x="436832" y="3395409"/>
                    <a:pt x="436314" y="3397576"/>
                    <a:pt x="436508" y="3400130"/>
                  </a:cubicBezTo>
                  <a:cubicBezTo>
                    <a:pt x="436573" y="3401198"/>
                    <a:pt x="435829" y="3403203"/>
                    <a:pt x="436152" y="3405273"/>
                  </a:cubicBezTo>
                  <a:cubicBezTo>
                    <a:pt x="436249" y="3405919"/>
                    <a:pt x="436088" y="3407989"/>
                    <a:pt x="435829" y="3408668"/>
                  </a:cubicBezTo>
                  <a:cubicBezTo>
                    <a:pt x="434762" y="3411967"/>
                    <a:pt x="434923" y="3415298"/>
                    <a:pt x="435085" y="3418759"/>
                  </a:cubicBezTo>
                  <a:cubicBezTo>
                    <a:pt x="435085" y="3419341"/>
                    <a:pt x="435085" y="3420570"/>
                    <a:pt x="435020" y="3420667"/>
                  </a:cubicBezTo>
                  <a:cubicBezTo>
                    <a:pt x="433597" y="3423157"/>
                    <a:pt x="434244" y="3426779"/>
                    <a:pt x="434180" y="3429431"/>
                  </a:cubicBezTo>
                  <a:cubicBezTo>
                    <a:pt x="434083" y="3431857"/>
                    <a:pt x="433921" y="3434315"/>
                    <a:pt x="433597" y="3436223"/>
                  </a:cubicBezTo>
                  <a:cubicBezTo>
                    <a:pt x="433274" y="3437808"/>
                    <a:pt x="433112" y="3438616"/>
                    <a:pt x="433339" y="3440039"/>
                  </a:cubicBezTo>
                  <a:cubicBezTo>
                    <a:pt x="433436" y="3440783"/>
                    <a:pt x="433436" y="3442271"/>
                    <a:pt x="433274" y="3443273"/>
                  </a:cubicBezTo>
                  <a:cubicBezTo>
                    <a:pt x="432433" y="3449224"/>
                    <a:pt x="432757" y="3455110"/>
                    <a:pt x="431851" y="3461061"/>
                  </a:cubicBezTo>
                  <a:cubicBezTo>
                    <a:pt x="432530" y="3465136"/>
                    <a:pt x="431528" y="3469502"/>
                    <a:pt x="431043" y="3473900"/>
                  </a:cubicBezTo>
                  <a:cubicBezTo>
                    <a:pt x="430946" y="3474482"/>
                    <a:pt x="430946" y="3475388"/>
                    <a:pt x="431043" y="3475808"/>
                  </a:cubicBezTo>
                  <a:cubicBezTo>
                    <a:pt x="431269" y="3476811"/>
                    <a:pt x="431204" y="3477781"/>
                    <a:pt x="431107" y="3478945"/>
                  </a:cubicBezTo>
                  <a:lnTo>
                    <a:pt x="431851" y="3479042"/>
                  </a:lnTo>
                  <a:lnTo>
                    <a:pt x="431528" y="3482082"/>
                  </a:lnTo>
                  <a:cubicBezTo>
                    <a:pt x="431204" y="3482600"/>
                    <a:pt x="430946" y="3483182"/>
                    <a:pt x="430687" y="3483667"/>
                  </a:cubicBezTo>
                  <a:cubicBezTo>
                    <a:pt x="430622" y="3484670"/>
                    <a:pt x="430622" y="3485672"/>
                    <a:pt x="430525" y="3486966"/>
                  </a:cubicBezTo>
                  <a:cubicBezTo>
                    <a:pt x="430040" y="3487645"/>
                    <a:pt x="430363" y="3489618"/>
                    <a:pt x="429717" y="3490459"/>
                  </a:cubicBezTo>
                  <a:cubicBezTo>
                    <a:pt x="430040" y="3492270"/>
                    <a:pt x="430105" y="3492949"/>
                    <a:pt x="430202" y="3493854"/>
                  </a:cubicBezTo>
                  <a:lnTo>
                    <a:pt x="429523" y="3499902"/>
                  </a:lnTo>
                  <a:cubicBezTo>
                    <a:pt x="428973" y="3499805"/>
                    <a:pt x="428229" y="3499643"/>
                    <a:pt x="427291" y="3499482"/>
                  </a:cubicBezTo>
                  <a:lnTo>
                    <a:pt x="427226" y="3499643"/>
                  </a:lnTo>
                  <a:cubicBezTo>
                    <a:pt x="427550" y="3501649"/>
                    <a:pt x="427550" y="3504462"/>
                    <a:pt x="428229" y="3505788"/>
                  </a:cubicBezTo>
                  <a:cubicBezTo>
                    <a:pt x="428391" y="3506112"/>
                    <a:pt x="428294" y="3507276"/>
                    <a:pt x="428391" y="3508020"/>
                  </a:cubicBezTo>
                  <a:cubicBezTo>
                    <a:pt x="428455" y="3509831"/>
                    <a:pt x="427226" y="3510672"/>
                    <a:pt x="427550" y="3512968"/>
                  </a:cubicBezTo>
                  <a:cubicBezTo>
                    <a:pt x="427647" y="3513550"/>
                    <a:pt x="427647" y="3514456"/>
                    <a:pt x="427647" y="3515394"/>
                  </a:cubicBezTo>
                  <a:lnTo>
                    <a:pt x="426903" y="3521021"/>
                  </a:lnTo>
                  <a:cubicBezTo>
                    <a:pt x="426547" y="3522347"/>
                    <a:pt x="426159" y="3523996"/>
                    <a:pt x="426159" y="3524740"/>
                  </a:cubicBezTo>
                  <a:cubicBezTo>
                    <a:pt x="426224" y="3525549"/>
                    <a:pt x="426159" y="3526292"/>
                    <a:pt x="426062" y="3526875"/>
                  </a:cubicBezTo>
                  <a:lnTo>
                    <a:pt x="426062" y="3527230"/>
                  </a:lnTo>
                  <a:cubicBezTo>
                    <a:pt x="425803" y="3529041"/>
                    <a:pt x="425059" y="3530109"/>
                    <a:pt x="424671" y="3531758"/>
                  </a:cubicBezTo>
                  <a:cubicBezTo>
                    <a:pt x="424833" y="3536415"/>
                    <a:pt x="424089" y="3540975"/>
                    <a:pt x="422763" y="3545503"/>
                  </a:cubicBezTo>
                  <a:cubicBezTo>
                    <a:pt x="422828" y="3546441"/>
                    <a:pt x="422925" y="3547346"/>
                    <a:pt x="422990" y="3548252"/>
                  </a:cubicBezTo>
                  <a:cubicBezTo>
                    <a:pt x="421922" y="3549901"/>
                    <a:pt x="422181" y="3552230"/>
                    <a:pt x="421922" y="3554461"/>
                  </a:cubicBezTo>
                  <a:cubicBezTo>
                    <a:pt x="421664" y="3556693"/>
                    <a:pt x="420855" y="3559409"/>
                    <a:pt x="420855" y="3560994"/>
                  </a:cubicBezTo>
                  <a:cubicBezTo>
                    <a:pt x="420855" y="3563323"/>
                    <a:pt x="419529" y="3565134"/>
                    <a:pt x="420014" y="3567042"/>
                  </a:cubicBezTo>
                  <a:cubicBezTo>
                    <a:pt x="419529" y="3567689"/>
                    <a:pt x="418947" y="3568368"/>
                    <a:pt x="418365" y="3569112"/>
                  </a:cubicBezTo>
                  <a:cubicBezTo>
                    <a:pt x="418688" y="3570341"/>
                    <a:pt x="419012" y="3571343"/>
                    <a:pt x="419432" y="3572508"/>
                  </a:cubicBezTo>
                  <a:lnTo>
                    <a:pt x="419270" y="3573575"/>
                  </a:lnTo>
                  <a:cubicBezTo>
                    <a:pt x="418947" y="3575418"/>
                    <a:pt x="418785" y="3577488"/>
                    <a:pt x="417944" y="3579137"/>
                  </a:cubicBezTo>
                  <a:cubicBezTo>
                    <a:pt x="417686" y="3579623"/>
                    <a:pt x="417783" y="3581951"/>
                    <a:pt x="417459" y="3583180"/>
                  </a:cubicBezTo>
                  <a:cubicBezTo>
                    <a:pt x="417104" y="3584506"/>
                    <a:pt x="417298" y="3585024"/>
                    <a:pt x="417362" y="3585412"/>
                  </a:cubicBezTo>
                  <a:lnTo>
                    <a:pt x="416780" y="3589325"/>
                  </a:lnTo>
                  <a:lnTo>
                    <a:pt x="415810" y="3592139"/>
                  </a:lnTo>
                  <a:cubicBezTo>
                    <a:pt x="415810" y="3593303"/>
                    <a:pt x="415810" y="3594435"/>
                    <a:pt x="415810" y="3595599"/>
                  </a:cubicBezTo>
                  <a:lnTo>
                    <a:pt x="414969" y="3600579"/>
                  </a:lnTo>
                  <a:lnTo>
                    <a:pt x="414322" y="3602326"/>
                  </a:lnTo>
                  <a:cubicBezTo>
                    <a:pt x="414484" y="3602552"/>
                    <a:pt x="414484" y="3603134"/>
                    <a:pt x="414484" y="3603555"/>
                  </a:cubicBezTo>
                  <a:lnTo>
                    <a:pt x="408921" y="3635249"/>
                  </a:lnTo>
                  <a:cubicBezTo>
                    <a:pt x="408598" y="3635993"/>
                    <a:pt x="408275" y="3636834"/>
                    <a:pt x="407595" y="3638160"/>
                  </a:cubicBezTo>
                  <a:cubicBezTo>
                    <a:pt x="407595" y="3639227"/>
                    <a:pt x="407757" y="3640132"/>
                    <a:pt x="407854" y="3641070"/>
                  </a:cubicBezTo>
                  <a:lnTo>
                    <a:pt x="405526" y="3653554"/>
                  </a:lnTo>
                  <a:cubicBezTo>
                    <a:pt x="405040" y="3654459"/>
                    <a:pt x="404458" y="3655139"/>
                    <a:pt x="403876" y="3655947"/>
                  </a:cubicBezTo>
                  <a:cubicBezTo>
                    <a:pt x="403973" y="3657532"/>
                    <a:pt x="404458" y="3656788"/>
                    <a:pt x="405040" y="3656368"/>
                  </a:cubicBezTo>
                  <a:lnTo>
                    <a:pt x="404135" y="3661186"/>
                  </a:lnTo>
                  <a:lnTo>
                    <a:pt x="403973" y="3661607"/>
                  </a:lnTo>
                  <a:lnTo>
                    <a:pt x="403973" y="3662092"/>
                  </a:lnTo>
                  <a:lnTo>
                    <a:pt x="400480" y="3679718"/>
                  </a:lnTo>
                  <a:lnTo>
                    <a:pt x="399154" y="3686445"/>
                  </a:lnTo>
                  <a:lnTo>
                    <a:pt x="398734" y="3688094"/>
                  </a:lnTo>
                  <a:cubicBezTo>
                    <a:pt x="398087" y="3687512"/>
                    <a:pt x="397667" y="3687253"/>
                    <a:pt x="397343" y="3690002"/>
                  </a:cubicBezTo>
                  <a:cubicBezTo>
                    <a:pt x="397764" y="3689485"/>
                    <a:pt x="398152" y="3689064"/>
                    <a:pt x="398734" y="3688094"/>
                  </a:cubicBezTo>
                  <a:lnTo>
                    <a:pt x="398831" y="3688094"/>
                  </a:lnTo>
                  <a:lnTo>
                    <a:pt x="397667" y="3693883"/>
                  </a:lnTo>
                  <a:lnTo>
                    <a:pt x="397505" y="3694142"/>
                  </a:lnTo>
                  <a:cubicBezTo>
                    <a:pt x="397505" y="3694206"/>
                    <a:pt x="397505" y="3694368"/>
                    <a:pt x="397505" y="3694465"/>
                  </a:cubicBezTo>
                  <a:lnTo>
                    <a:pt x="395338" y="3704717"/>
                  </a:lnTo>
                  <a:cubicBezTo>
                    <a:pt x="395112" y="3702486"/>
                    <a:pt x="395112" y="3699769"/>
                    <a:pt x="393527" y="3700675"/>
                  </a:cubicBezTo>
                  <a:cubicBezTo>
                    <a:pt x="393527" y="3702906"/>
                    <a:pt x="393527" y="3704556"/>
                    <a:pt x="393527" y="3706205"/>
                  </a:cubicBezTo>
                  <a:cubicBezTo>
                    <a:pt x="394174" y="3705720"/>
                    <a:pt x="394691" y="3705299"/>
                    <a:pt x="395273" y="3704814"/>
                  </a:cubicBezTo>
                  <a:cubicBezTo>
                    <a:pt x="385895" y="3748183"/>
                    <a:pt x="374996" y="3791003"/>
                    <a:pt x="364808" y="3833725"/>
                  </a:cubicBezTo>
                  <a:lnTo>
                    <a:pt x="364291" y="3833402"/>
                  </a:lnTo>
                  <a:cubicBezTo>
                    <a:pt x="363482" y="3835633"/>
                    <a:pt x="363482" y="3835860"/>
                    <a:pt x="364064" y="3836765"/>
                  </a:cubicBezTo>
                  <a:lnTo>
                    <a:pt x="362383" y="3843913"/>
                  </a:lnTo>
                  <a:cubicBezTo>
                    <a:pt x="361736" y="3845885"/>
                    <a:pt x="360669" y="3848117"/>
                    <a:pt x="360410" y="3849605"/>
                  </a:cubicBezTo>
                  <a:cubicBezTo>
                    <a:pt x="360313" y="3850122"/>
                    <a:pt x="360248" y="3850348"/>
                    <a:pt x="360151" y="3850769"/>
                  </a:cubicBezTo>
                  <a:cubicBezTo>
                    <a:pt x="354944" y="3862023"/>
                    <a:pt x="349964" y="3869074"/>
                    <a:pt x="347829" y="3860471"/>
                  </a:cubicBezTo>
                  <a:cubicBezTo>
                    <a:pt x="347506" y="3859307"/>
                    <a:pt x="347409" y="3857657"/>
                    <a:pt x="347409" y="3855652"/>
                  </a:cubicBezTo>
                  <a:cubicBezTo>
                    <a:pt x="347571" y="3855394"/>
                    <a:pt x="347732" y="3855167"/>
                    <a:pt x="347894" y="3854908"/>
                  </a:cubicBezTo>
                  <a:cubicBezTo>
                    <a:pt x="347732" y="3854585"/>
                    <a:pt x="347571" y="3854326"/>
                    <a:pt x="347506" y="3854100"/>
                  </a:cubicBezTo>
                  <a:cubicBezTo>
                    <a:pt x="347571" y="3853162"/>
                    <a:pt x="347571" y="3852257"/>
                    <a:pt x="347668" y="3851254"/>
                  </a:cubicBezTo>
                  <a:cubicBezTo>
                    <a:pt x="347829" y="3850769"/>
                    <a:pt x="347991" y="3850348"/>
                    <a:pt x="348153" y="3849960"/>
                  </a:cubicBezTo>
                  <a:cubicBezTo>
                    <a:pt x="348573" y="3849119"/>
                    <a:pt x="348994" y="3848634"/>
                    <a:pt x="349058" y="3847308"/>
                  </a:cubicBezTo>
                  <a:cubicBezTo>
                    <a:pt x="349155" y="3845400"/>
                    <a:pt x="349964" y="3843233"/>
                    <a:pt x="350546" y="3841746"/>
                  </a:cubicBezTo>
                  <a:cubicBezTo>
                    <a:pt x="351969" y="3838350"/>
                    <a:pt x="352778" y="3834889"/>
                    <a:pt x="353521" y="3831332"/>
                  </a:cubicBezTo>
                  <a:cubicBezTo>
                    <a:pt x="353942" y="3829424"/>
                    <a:pt x="357273" y="3821791"/>
                    <a:pt x="358599" y="3819657"/>
                  </a:cubicBezTo>
                  <a:cubicBezTo>
                    <a:pt x="358243" y="3819398"/>
                    <a:pt x="358017" y="3819236"/>
                    <a:pt x="357855" y="3819075"/>
                  </a:cubicBezTo>
                  <a:cubicBezTo>
                    <a:pt x="358017" y="3816067"/>
                    <a:pt x="359343" y="3812510"/>
                    <a:pt x="359246" y="3809858"/>
                  </a:cubicBezTo>
                  <a:cubicBezTo>
                    <a:pt x="359246" y="3809372"/>
                    <a:pt x="359731" y="3807788"/>
                    <a:pt x="359990" y="3806882"/>
                  </a:cubicBezTo>
                  <a:cubicBezTo>
                    <a:pt x="360151" y="3806397"/>
                    <a:pt x="360669" y="3805912"/>
                    <a:pt x="360669" y="3805718"/>
                  </a:cubicBezTo>
                  <a:cubicBezTo>
                    <a:pt x="360733" y="3803745"/>
                    <a:pt x="360572" y="3802160"/>
                    <a:pt x="361898" y="3799444"/>
                  </a:cubicBezTo>
                  <a:cubicBezTo>
                    <a:pt x="362480" y="3798215"/>
                    <a:pt x="362900" y="3795466"/>
                    <a:pt x="363127" y="3793299"/>
                  </a:cubicBezTo>
                  <a:cubicBezTo>
                    <a:pt x="363224" y="3792232"/>
                    <a:pt x="364129" y="3790421"/>
                    <a:pt x="364808" y="3788836"/>
                  </a:cubicBezTo>
                  <a:cubicBezTo>
                    <a:pt x="365132" y="3783791"/>
                    <a:pt x="365132" y="3783791"/>
                    <a:pt x="368010" y="3779489"/>
                  </a:cubicBezTo>
                  <a:cubicBezTo>
                    <a:pt x="367848" y="3778649"/>
                    <a:pt x="367622" y="3778066"/>
                    <a:pt x="367622" y="3777161"/>
                  </a:cubicBezTo>
                  <a:cubicBezTo>
                    <a:pt x="367622" y="3776255"/>
                    <a:pt x="367105" y="3775188"/>
                    <a:pt x="368269" y="3773862"/>
                  </a:cubicBezTo>
                  <a:cubicBezTo>
                    <a:pt x="368366" y="3773765"/>
                    <a:pt x="368592" y="3772860"/>
                    <a:pt x="368592" y="3772698"/>
                  </a:cubicBezTo>
                  <a:cubicBezTo>
                    <a:pt x="368431" y="3769399"/>
                    <a:pt x="370177" y="3765324"/>
                    <a:pt x="370500" y="3761767"/>
                  </a:cubicBezTo>
                  <a:cubicBezTo>
                    <a:pt x="370662" y="3760441"/>
                    <a:pt x="371179" y="3758791"/>
                    <a:pt x="371568" y="3757304"/>
                  </a:cubicBezTo>
                  <a:cubicBezTo>
                    <a:pt x="372150" y="3755492"/>
                    <a:pt x="373152" y="3754167"/>
                    <a:pt x="373088" y="3751838"/>
                  </a:cubicBezTo>
                  <a:cubicBezTo>
                    <a:pt x="374058" y="3750350"/>
                    <a:pt x="373993" y="3748119"/>
                    <a:pt x="374575" y="3746469"/>
                  </a:cubicBezTo>
                  <a:cubicBezTo>
                    <a:pt x="375319" y="3744303"/>
                    <a:pt x="375222" y="3742330"/>
                    <a:pt x="375804" y="3740260"/>
                  </a:cubicBezTo>
                  <a:cubicBezTo>
                    <a:pt x="375966" y="3739678"/>
                    <a:pt x="376128" y="3738578"/>
                    <a:pt x="376128" y="3738514"/>
                  </a:cubicBezTo>
                  <a:cubicBezTo>
                    <a:pt x="375157" y="3737188"/>
                    <a:pt x="376225" y="3734115"/>
                    <a:pt x="376969" y="3731463"/>
                  </a:cubicBezTo>
                  <a:cubicBezTo>
                    <a:pt x="378359" y="3725998"/>
                    <a:pt x="378553" y="3725674"/>
                    <a:pt x="378780" y="3722440"/>
                  </a:cubicBezTo>
                  <a:cubicBezTo>
                    <a:pt x="378941" y="3720855"/>
                    <a:pt x="378877" y="3719788"/>
                    <a:pt x="379685" y="3718624"/>
                  </a:cubicBezTo>
                  <a:cubicBezTo>
                    <a:pt x="379847" y="3718397"/>
                    <a:pt x="380203" y="3716910"/>
                    <a:pt x="380106" y="3716489"/>
                  </a:cubicBezTo>
                  <a:cubicBezTo>
                    <a:pt x="380041" y="3714840"/>
                    <a:pt x="380364" y="3712997"/>
                    <a:pt x="380849" y="3711024"/>
                  </a:cubicBezTo>
                  <a:cubicBezTo>
                    <a:pt x="381367" y="3709116"/>
                    <a:pt x="381593" y="3707305"/>
                    <a:pt x="381852" y="3705396"/>
                  </a:cubicBezTo>
                  <a:lnTo>
                    <a:pt x="382758" y="3699995"/>
                  </a:lnTo>
                  <a:cubicBezTo>
                    <a:pt x="389484" y="3672926"/>
                    <a:pt x="395435" y="3644531"/>
                    <a:pt x="398152" y="3620113"/>
                  </a:cubicBezTo>
                  <a:cubicBezTo>
                    <a:pt x="398314" y="3619628"/>
                    <a:pt x="398475" y="3619111"/>
                    <a:pt x="398572" y="3618464"/>
                  </a:cubicBezTo>
                  <a:cubicBezTo>
                    <a:pt x="398734" y="3617364"/>
                    <a:pt x="399057" y="3616232"/>
                    <a:pt x="399251" y="3615133"/>
                  </a:cubicBezTo>
                  <a:cubicBezTo>
                    <a:pt x="399413" y="3614163"/>
                    <a:pt x="399413" y="3613063"/>
                    <a:pt x="399413" y="3612158"/>
                  </a:cubicBezTo>
                  <a:cubicBezTo>
                    <a:pt x="399316" y="3609506"/>
                    <a:pt x="399639" y="3607856"/>
                    <a:pt x="400739" y="3607274"/>
                  </a:cubicBezTo>
                  <a:cubicBezTo>
                    <a:pt x="400965" y="3607112"/>
                    <a:pt x="401321" y="3605625"/>
                    <a:pt x="401709" y="3604460"/>
                  </a:cubicBezTo>
                  <a:cubicBezTo>
                    <a:pt x="401386" y="3604040"/>
                    <a:pt x="400965" y="3603652"/>
                    <a:pt x="400480" y="3602973"/>
                  </a:cubicBezTo>
                  <a:cubicBezTo>
                    <a:pt x="400804" y="3601582"/>
                    <a:pt x="401224" y="3600062"/>
                    <a:pt x="401645" y="3598186"/>
                  </a:cubicBezTo>
                  <a:cubicBezTo>
                    <a:pt x="401483" y="3597087"/>
                    <a:pt x="401806" y="3594952"/>
                    <a:pt x="401903" y="3592882"/>
                  </a:cubicBezTo>
                  <a:cubicBezTo>
                    <a:pt x="402065" y="3590457"/>
                    <a:pt x="402291" y="3588807"/>
                    <a:pt x="402971" y="3586899"/>
                  </a:cubicBezTo>
                  <a:cubicBezTo>
                    <a:pt x="403035" y="3586576"/>
                    <a:pt x="403197" y="3585929"/>
                    <a:pt x="403197" y="3585509"/>
                  </a:cubicBezTo>
                  <a:cubicBezTo>
                    <a:pt x="403132" y="3582372"/>
                    <a:pt x="403779" y="3579202"/>
                    <a:pt x="404361" y="3575968"/>
                  </a:cubicBezTo>
                  <a:cubicBezTo>
                    <a:pt x="404685" y="3574319"/>
                    <a:pt x="405040" y="3572508"/>
                    <a:pt x="405105" y="3570858"/>
                  </a:cubicBezTo>
                  <a:cubicBezTo>
                    <a:pt x="405687" y="3563743"/>
                    <a:pt x="405687" y="3563743"/>
                    <a:pt x="407595" y="3557178"/>
                  </a:cubicBezTo>
                  <a:cubicBezTo>
                    <a:pt x="407757" y="3556531"/>
                    <a:pt x="408016" y="3555043"/>
                    <a:pt x="407919" y="3555043"/>
                  </a:cubicBezTo>
                  <a:cubicBezTo>
                    <a:pt x="407110" y="3553976"/>
                    <a:pt x="407692" y="3550904"/>
                    <a:pt x="407757" y="3548737"/>
                  </a:cubicBezTo>
                  <a:cubicBezTo>
                    <a:pt x="407854" y="3546441"/>
                    <a:pt x="408178" y="3543789"/>
                    <a:pt x="408339" y="3541299"/>
                  </a:cubicBezTo>
                  <a:cubicBezTo>
                    <a:pt x="408436" y="3539811"/>
                    <a:pt x="409503" y="3538905"/>
                    <a:pt x="409083" y="3537062"/>
                  </a:cubicBezTo>
                  <a:cubicBezTo>
                    <a:pt x="409601" y="3535736"/>
                    <a:pt x="409989" y="3534507"/>
                    <a:pt x="410668" y="3532761"/>
                  </a:cubicBezTo>
                  <a:cubicBezTo>
                    <a:pt x="410668" y="3530949"/>
                    <a:pt x="410247" y="3528944"/>
                    <a:pt x="409924" y="3526875"/>
                  </a:cubicBezTo>
                  <a:cubicBezTo>
                    <a:pt x="414484" y="3495924"/>
                    <a:pt x="418268" y="3464780"/>
                    <a:pt x="420758" y="3433086"/>
                  </a:cubicBezTo>
                  <a:cubicBezTo>
                    <a:pt x="424736" y="3383895"/>
                    <a:pt x="426385" y="3334381"/>
                    <a:pt x="427550" y="3285061"/>
                  </a:cubicBezTo>
                  <a:cubicBezTo>
                    <a:pt x="427808" y="3273031"/>
                    <a:pt x="428035" y="3261032"/>
                    <a:pt x="428229" y="3249034"/>
                  </a:cubicBezTo>
                  <a:cubicBezTo>
                    <a:pt x="428391" y="3248387"/>
                    <a:pt x="428811" y="3248193"/>
                    <a:pt x="429037" y="3248387"/>
                  </a:cubicBezTo>
                  <a:cubicBezTo>
                    <a:pt x="430040" y="3249034"/>
                    <a:pt x="430784" y="3248128"/>
                    <a:pt x="431592" y="3245735"/>
                  </a:cubicBezTo>
                  <a:cubicBezTo>
                    <a:pt x="431204" y="3244991"/>
                    <a:pt x="430687" y="3244312"/>
                    <a:pt x="430202" y="3243406"/>
                  </a:cubicBezTo>
                  <a:cubicBezTo>
                    <a:pt x="429781" y="3245476"/>
                    <a:pt x="429037" y="3246479"/>
                    <a:pt x="428294" y="3246802"/>
                  </a:cubicBezTo>
                  <a:lnTo>
                    <a:pt x="428391" y="3240108"/>
                  </a:lnTo>
                  <a:cubicBezTo>
                    <a:pt x="428552" y="3240334"/>
                    <a:pt x="428714" y="3240593"/>
                    <a:pt x="428876" y="3240593"/>
                  </a:cubicBezTo>
                  <a:cubicBezTo>
                    <a:pt x="429199" y="3240593"/>
                    <a:pt x="429458" y="3239364"/>
                    <a:pt x="429781" y="3238685"/>
                  </a:cubicBezTo>
                  <a:cubicBezTo>
                    <a:pt x="429781" y="3238685"/>
                    <a:pt x="429878" y="3239008"/>
                    <a:pt x="429878" y="3239267"/>
                  </a:cubicBezTo>
                  <a:cubicBezTo>
                    <a:pt x="429943" y="3239428"/>
                    <a:pt x="429943" y="3239687"/>
                    <a:pt x="430040" y="3240011"/>
                  </a:cubicBezTo>
                  <a:cubicBezTo>
                    <a:pt x="430299" y="3237779"/>
                    <a:pt x="430525" y="3235709"/>
                    <a:pt x="430784" y="3233219"/>
                  </a:cubicBezTo>
                  <a:cubicBezTo>
                    <a:pt x="429943" y="3232378"/>
                    <a:pt x="429037" y="3232572"/>
                    <a:pt x="428294" y="3231570"/>
                  </a:cubicBezTo>
                  <a:cubicBezTo>
                    <a:pt x="428294" y="3220153"/>
                    <a:pt x="427873" y="3208705"/>
                    <a:pt x="427291" y="3197385"/>
                  </a:cubicBezTo>
                  <a:cubicBezTo>
                    <a:pt x="427291" y="3193731"/>
                    <a:pt x="427291" y="3190012"/>
                    <a:pt x="427388" y="3186292"/>
                  </a:cubicBezTo>
                  <a:lnTo>
                    <a:pt x="427550" y="3184772"/>
                  </a:lnTo>
                  <a:cubicBezTo>
                    <a:pt x="427453" y="3184384"/>
                    <a:pt x="427970" y="3183382"/>
                    <a:pt x="427226" y="3183640"/>
                  </a:cubicBezTo>
                  <a:lnTo>
                    <a:pt x="425059" y="3183640"/>
                  </a:lnTo>
                  <a:lnTo>
                    <a:pt x="422505" y="3183867"/>
                  </a:lnTo>
                  <a:lnTo>
                    <a:pt x="409924" y="3185290"/>
                  </a:lnTo>
                  <a:cubicBezTo>
                    <a:pt x="393107" y="3187263"/>
                    <a:pt x="376386" y="3189753"/>
                    <a:pt x="360669" y="3192890"/>
                  </a:cubicBezTo>
                  <a:cubicBezTo>
                    <a:pt x="359828" y="3192890"/>
                    <a:pt x="359149" y="3192825"/>
                    <a:pt x="358599" y="3192728"/>
                  </a:cubicBezTo>
                  <a:cubicBezTo>
                    <a:pt x="355591" y="3192243"/>
                    <a:pt x="353618" y="3192890"/>
                    <a:pt x="351387" y="3193731"/>
                  </a:cubicBezTo>
                  <a:cubicBezTo>
                    <a:pt x="350320" y="3193731"/>
                    <a:pt x="349155" y="3193634"/>
                    <a:pt x="348088" y="3193634"/>
                  </a:cubicBezTo>
                  <a:cubicBezTo>
                    <a:pt x="347086" y="3193569"/>
                    <a:pt x="343690" y="3193634"/>
                    <a:pt x="342687" y="3193828"/>
                  </a:cubicBezTo>
                  <a:cubicBezTo>
                    <a:pt x="341620" y="3193989"/>
                    <a:pt x="339809" y="3194475"/>
                    <a:pt x="339712" y="3194378"/>
                  </a:cubicBezTo>
                  <a:cubicBezTo>
                    <a:pt x="338709" y="3193989"/>
                    <a:pt x="336801" y="3194378"/>
                    <a:pt x="335313" y="3194378"/>
                  </a:cubicBezTo>
                  <a:cubicBezTo>
                    <a:pt x="334084" y="3194378"/>
                    <a:pt x="332920" y="3194313"/>
                    <a:pt x="331691" y="3194378"/>
                  </a:cubicBezTo>
                  <a:cubicBezTo>
                    <a:pt x="330009" y="3194475"/>
                    <a:pt x="330009" y="3194572"/>
                    <a:pt x="328619" y="3195542"/>
                  </a:cubicBezTo>
                  <a:cubicBezTo>
                    <a:pt x="328295" y="3195801"/>
                    <a:pt x="327616" y="3196059"/>
                    <a:pt x="326969" y="3196286"/>
                  </a:cubicBezTo>
                  <a:cubicBezTo>
                    <a:pt x="325805" y="3196544"/>
                    <a:pt x="324544" y="3196803"/>
                    <a:pt x="323315" y="3197029"/>
                  </a:cubicBezTo>
                  <a:cubicBezTo>
                    <a:pt x="321666" y="3196447"/>
                    <a:pt x="321569" y="3196383"/>
                    <a:pt x="321407" y="3194798"/>
                  </a:cubicBezTo>
                  <a:cubicBezTo>
                    <a:pt x="317202" y="3195315"/>
                    <a:pt x="317591" y="3196221"/>
                    <a:pt x="317267" y="3196965"/>
                  </a:cubicBezTo>
                  <a:cubicBezTo>
                    <a:pt x="316038" y="3197191"/>
                    <a:pt x="314874" y="3197547"/>
                    <a:pt x="313451" y="3197870"/>
                  </a:cubicBezTo>
                  <a:cubicBezTo>
                    <a:pt x="311155" y="3197709"/>
                    <a:pt x="310734" y="3196544"/>
                    <a:pt x="306498" y="3197191"/>
                  </a:cubicBezTo>
                  <a:cubicBezTo>
                    <a:pt x="304622" y="3197967"/>
                    <a:pt x="304525" y="3198938"/>
                    <a:pt x="300547" y="3199520"/>
                  </a:cubicBezTo>
                  <a:cubicBezTo>
                    <a:pt x="295922" y="3200199"/>
                    <a:pt x="293755" y="3200199"/>
                    <a:pt x="292688" y="3198938"/>
                  </a:cubicBezTo>
                  <a:cubicBezTo>
                    <a:pt x="292526" y="3198776"/>
                    <a:pt x="292688" y="3198614"/>
                    <a:pt x="292688" y="3198032"/>
                  </a:cubicBezTo>
                  <a:cubicBezTo>
                    <a:pt x="290780" y="3198873"/>
                    <a:pt x="291362" y="3199843"/>
                    <a:pt x="288290" y="3200037"/>
                  </a:cubicBezTo>
                  <a:cubicBezTo>
                    <a:pt x="285411" y="3200199"/>
                    <a:pt x="282921" y="3200587"/>
                    <a:pt x="280334" y="3201007"/>
                  </a:cubicBezTo>
                  <a:cubicBezTo>
                    <a:pt x="278943" y="3201266"/>
                    <a:pt x="277714" y="3200522"/>
                    <a:pt x="275806" y="3201266"/>
                  </a:cubicBezTo>
                  <a:cubicBezTo>
                    <a:pt x="274804" y="3201687"/>
                    <a:pt x="273219" y="3202010"/>
                    <a:pt x="271828" y="3202333"/>
                  </a:cubicBezTo>
                  <a:cubicBezTo>
                    <a:pt x="271084" y="3202495"/>
                    <a:pt x="270146" y="3202592"/>
                    <a:pt x="269079" y="3202754"/>
                  </a:cubicBezTo>
                  <a:cubicBezTo>
                    <a:pt x="268174" y="3202430"/>
                    <a:pt x="267106" y="3202107"/>
                    <a:pt x="265942" y="3201751"/>
                  </a:cubicBezTo>
                  <a:cubicBezTo>
                    <a:pt x="265360" y="3201848"/>
                    <a:pt x="264940" y="3201848"/>
                    <a:pt x="264713" y="3201913"/>
                  </a:cubicBezTo>
                  <a:cubicBezTo>
                    <a:pt x="263387" y="3202269"/>
                    <a:pt x="262385" y="3202592"/>
                    <a:pt x="260315" y="3202657"/>
                  </a:cubicBezTo>
                  <a:cubicBezTo>
                    <a:pt x="252618" y="3203013"/>
                    <a:pt x="252036" y="3203077"/>
                    <a:pt x="246311" y="3204339"/>
                  </a:cubicBezTo>
                  <a:cubicBezTo>
                    <a:pt x="245244" y="3204080"/>
                    <a:pt x="244177" y="3203821"/>
                    <a:pt x="242754" y="3203401"/>
                  </a:cubicBezTo>
                  <a:cubicBezTo>
                    <a:pt x="241589" y="3203756"/>
                    <a:pt x="240037" y="3203983"/>
                    <a:pt x="239617" y="3204242"/>
                  </a:cubicBezTo>
                  <a:cubicBezTo>
                    <a:pt x="239099" y="3204662"/>
                    <a:pt x="238711" y="3204824"/>
                    <a:pt x="237223" y="3204824"/>
                  </a:cubicBezTo>
                  <a:cubicBezTo>
                    <a:pt x="235897" y="3204824"/>
                    <a:pt x="234313" y="3204921"/>
                    <a:pt x="233245" y="3205147"/>
                  </a:cubicBezTo>
                  <a:cubicBezTo>
                    <a:pt x="230108" y="3205826"/>
                    <a:pt x="226874" y="3205826"/>
                    <a:pt x="223705" y="3205826"/>
                  </a:cubicBezTo>
                  <a:cubicBezTo>
                    <a:pt x="222056" y="3205826"/>
                    <a:pt x="220406" y="3205567"/>
                    <a:pt x="218918" y="3205729"/>
                  </a:cubicBezTo>
                  <a:cubicBezTo>
                    <a:pt x="217172" y="3205891"/>
                    <a:pt x="215781" y="3206053"/>
                    <a:pt x="214455" y="3205729"/>
                  </a:cubicBezTo>
                  <a:cubicBezTo>
                    <a:pt x="214197" y="3205665"/>
                    <a:pt x="213550" y="3205665"/>
                    <a:pt x="213550" y="3205665"/>
                  </a:cubicBezTo>
                  <a:cubicBezTo>
                    <a:pt x="210963" y="3206893"/>
                    <a:pt x="206500" y="3206247"/>
                    <a:pt x="203007" y="3206732"/>
                  </a:cubicBezTo>
                  <a:cubicBezTo>
                    <a:pt x="199773" y="3207152"/>
                    <a:pt x="195471" y="3206796"/>
                    <a:pt x="191590" y="3206796"/>
                  </a:cubicBezTo>
                  <a:cubicBezTo>
                    <a:pt x="191332" y="3206570"/>
                    <a:pt x="191170" y="3206311"/>
                    <a:pt x="191008" y="3206053"/>
                  </a:cubicBezTo>
                  <a:cubicBezTo>
                    <a:pt x="188453" y="3206570"/>
                    <a:pt x="185640" y="3206247"/>
                    <a:pt x="183052" y="3206473"/>
                  </a:cubicBezTo>
                  <a:cubicBezTo>
                    <a:pt x="182664" y="3206473"/>
                    <a:pt x="182309" y="3206635"/>
                    <a:pt x="181823" y="3206732"/>
                  </a:cubicBezTo>
                  <a:cubicBezTo>
                    <a:pt x="180918" y="3206473"/>
                    <a:pt x="180077" y="3206247"/>
                    <a:pt x="178913" y="3205826"/>
                  </a:cubicBezTo>
                  <a:cubicBezTo>
                    <a:pt x="178169" y="3205891"/>
                    <a:pt x="177425" y="3206053"/>
                    <a:pt x="176617" y="3206150"/>
                  </a:cubicBezTo>
                  <a:cubicBezTo>
                    <a:pt x="175873" y="3206247"/>
                    <a:pt x="175032" y="3206053"/>
                    <a:pt x="174223" y="3206053"/>
                  </a:cubicBezTo>
                  <a:cubicBezTo>
                    <a:pt x="174611" y="3205891"/>
                    <a:pt x="174870" y="3205665"/>
                    <a:pt x="175452" y="3205470"/>
                  </a:cubicBezTo>
                  <a:cubicBezTo>
                    <a:pt x="176099" y="3205309"/>
                    <a:pt x="177005" y="3205147"/>
                    <a:pt x="178007" y="3204985"/>
                  </a:cubicBezTo>
                  <a:cubicBezTo>
                    <a:pt x="175517" y="3204403"/>
                    <a:pt x="173641" y="3204662"/>
                    <a:pt x="171959" y="3205147"/>
                  </a:cubicBezTo>
                  <a:cubicBezTo>
                    <a:pt x="170569" y="3205567"/>
                    <a:pt x="169146" y="3206053"/>
                    <a:pt x="168176" y="3206570"/>
                  </a:cubicBezTo>
                  <a:cubicBezTo>
                    <a:pt x="167238" y="3207314"/>
                    <a:pt x="167755" y="3207540"/>
                    <a:pt x="166914" y="3207055"/>
                  </a:cubicBezTo>
                  <a:cubicBezTo>
                    <a:pt x="166656" y="3206893"/>
                    <a:pt x="166429" y="3207152"/>
                    <a:pt x="166429" y="3207314"/>
                  </a:cubicBezTo>
                  <a:cubicBezTo>
                    <a:pt x="166332" y="3207379"/>
                    <a:pt x="166753" y="3208122"/>
                    <a:pt x="166656" y="3208219"/>
                  </a:cubicBezTo>
                  <a:cubicBezTo>
                    <a:pt x="166591" y="3208381"/>
                    <a:pt x="166332" y="3208381"/>
                    <a:pt x="165847" y="3208640"/>
                  </a:cubicBezTo>
                  <a:cubicBezTo>
                    <a:pt x="166332" y="3209287"/>
                    <a:pt x="166850" y="3209804"/>
                    <a:pt x="167335" y="3210192"/>
                  </a:cubicBezTo>
                  <a:cubicBezTo>
                    <a:pt x="166914" y="3210386"/>
                    <a:pt x="166656" y="3210613"/>
                    <a:pt x="166656" y="3210613"/>
                  </a:cubicBezTo>
                  <a:cubicBezTo>
                    <a:pt x="166753" y="3210871"/>
                    <a:pt x="166850" y="3211033"/>
                    <a:pt x="166850" y="3211292"/>
                  </a:cubicBezTo>
                  <a:lnTo>
                    <a:pt x="167011" y="3213588"/>
                  </a:lnTo>
                  <a:cubicBezTo>
                    <a:pt x="167076" y="3215173"/>
                    <a:pt x="167238" y="3216660"/>
                    <a:pt x="167658" y="3217889"/>
                  </a:cubicBezTo>
                  <a:cubicBezTo>
                    <a:pt x="168402" y="3220153"/>
                    <a:pt x="167335" y="3220477"/>
                    <a:pt x="167820" y="3221867"/>
                  </a:cubicBezTo>
                  <a:cubicBezTo>
                    <a:pt x="168240" y="3223032"/>
                    <a:pt x="168499" y="3224293"/>
                    <a:pt x="168499" y="3225781"/>
                  </a:cubicBezTo>
                  <a:cubicBezTo>
                    <a:pt x="168661" y="3229985"/>
                    <a:pt x="169146" y="3234060"/>
                    <a:pt x="170310" y="3237779"/>
                  </a:cubicBezTo>
                  <a:cubicBezTo>
                    <a:pt x="169825" y="3239105"/>
                    <a:pt x="169502" y="3240108"/>
                    <a:pt x="169081" y="3241175"/>
                  </a:cubicBezTo>
                  <a:cubicBezTo>
                    <a:pt x="169307" y="3241919"/>
                    <a:pt x="169404" y="3242404"/>
                    <a:pt x="169566" y="3242824"/>
                  </a:cubicBezTo>
                  <a:cubicBezTo>
                    <a:pt x="170310" y="3244635"/>
                    <a:pt x="170472" y="3245735"/>
                    <a:pt x="170407" y="3248290"/>
                  </a:cubicBezTo>
                  <a:cubicBezTo>
                    <a:pt x="170310" y="3253658"/>
                    <a:pt x="170633" y="3256569"/>
                    <a:pt x="171959" y="3263361"/>
                  </a:cubicBezTo>
                  <a:lnTo>
                    <a:pt x="172056" y="3265754"/>
                  </a:lnTo>
                  <a:cubicBezTo>
                    <a:pt x="171895" y="3266336"/>
                    <a:pt x="171733" y="3266918"/>
                    <a:pt x="171636" y="3267662"/>
                  </a:cubicBezTo>
                  <a:cubicBezTo>
                    <a:pt x="171571" y="3268665"/>
                    <a:pt x="171571" y="3269991"/>
                    <a:pt x="171571" y="3271802"/>
                  </a:cubicBezTo>
                  <a:cubicBezTo>
                    <a:pt x="171798" y="3271478"/>
                    <a:pt x="172153" y="3271317"/>
                    <a:pt x="172315" y="3270896"/>
                  </a:cubicBezTo>
                  <a:cubicBezTo>
                    <a:pt x="172315" y="3270799"/>
                    <a:pt x="172380" y="3270896"/>
                    <a:pt x="172380" y="3270799"/>
                  </a:cubicBezTo>
                  <a:lnTo>
                    <a:pt x="172800" y="3278755"/>
                  </a:lnTo>
                  <a:cubicBezTo>
                    <a:pt x="172380" y="3278173"/>
                    <a:pt x="171959" y="3277170"/>
                    <a:pt x="171474" y="3275844"/>
                  </a:cubicBezTo>
                  <a:cubicBezTo>
                    <a:pt x="171216" y="3277106"/>
                    <a:pt x="171216" y="3277849"/>
                    <a:pt x="171895" y="3278917"/>
                  </a:cubicBezTo>
                  <a:cubicBezTo>
                    <a:pt x="172218" y="3279499"/>
                    <a:pt x="172542" y="3280081"/>
                    <a:pt x="172865" y="3280825"/>
                  </a:cubicBezTo>
                  <a:cubicBezTo>
                    <a:pt x="173382" y="3290107"/>
                    <a:pt x="174029" y="3299453"/>
                    <a:pt x="175032" y="3308800"/>
                  </a:cubicBezTo>
                  <a:cubicBezTo>
                    <a:pt x="175873" y="3316270"/>
                    <a:pt x="176843" y="3323871"/>
                    <a:pt x="177942" y="3331568"/>
                  </a:cubicBezTo>
                  <a:cubicBezTo>
                    <a:pt x="178007" y="3333735"/>
                    <a:pt x="178007" y="3335966"/>
                    <a:pt x="178104" y="3338295"/>
                  </a:cubicBezTo>
                  <a:lnTo>
                    <a:pt x="177522" y="3339362"/>
                  </a:lnTo>
                  <a:cubicBezTo>
                    <a:pt x="177781" y="3341173"/>
                    <a:pt x="178104" y="3342855"/>
                    <a:pt x="178428" y="3344569"/>
                  </a:cubicBezTo>
                  <a:lnTo>
                    <a:pt x="178751" y="3350940"/>
                  </a:lnTo>
                  <a:lnTo>
                    <a:pt x="177781" y="3351037"/>
                  </a:lnTo>
                  <a:lnTo>
                    <a:pt x="177845" y="3352040"/>
                  </a:lnTo>
                  <a:cubicBezTo>
                    <a:pt x="178169" y="3352104"/>
                    <a:pt x="178525" y="3352104"/>
                    <a:pt x="178848" y="3351781"/>
                  </a:cubicBezTo>
                  <a:lnTo>
                    <a:pt x="180594" y="3386871"/>
                  </a:lnTo>
                  <a:cubicBezTo>
                    <a:pt x="180433" y="3387291"/>
                    <a:pt x="180336" y="3387550"/>
                    <a:pt x="180174" y="3388132"/>
                  </a:cubicBezTo>
                  <a:cubicBezTo>
                    <a:pt x="180336" y="3388294"/>
                    <a:pt x="180497" y="3388455"/>
                    <a:pt x="180659" y="3388617"/>
                  </a:cubicBezTo>
                  <a:lnTo>
                    <a:pt x="181241" y="3405014"/>
                  </a:lnTo>
                  <a:lnTo>
                    <a:pt x="181144" y="3405176"/>
                  </a:lnTo>
                  <a:cubicBezTo>
                    <a:pt x="181144" y="3405434"/>
                    <a:pt x="181241" y="3405596"/>
                    <a:pt x="181241" y="3405855"/>
                  </a:cubicBezTo>
                  <a:lnTo>
                    <a:pt x="181726" y="3421572"/>
                  </a:lnTo>
                  <a:cubicBezTo>
                    <a:pt x="181662" y="3421734"/>
                    <a:pt x="181565" y="3421831"/>
                    <a:pt x="181500" y="3421896"/>
                  </a:cubicBezTo>
                  <a:cubicBezTo>
                    <a:pt x="181338" y="3422898"/>
                    <a:pt x="181565" y="3423804"/>
                    <a:pt x="181823" y="3424710"/>
                  </a:cubicBezTo>
                  <a:lnTo>
                    <a:pt x="181823" y="3426197"/>
                  </a:lnTo>
                  <a:cubicBezTo>
                    <a:pt x="181823" y="3426456"/>
                    <a:pt x="181823" y="3426715"/>
                    <a:pt x="181662" y="3426941"/>
                  </a:cubicBezTo>
                  <a:cubicBezTo>
                    <a:pt x="181565" y="3427135"/>
                    <a:pt x="181565" y="3427944"/>
                    <a:pt x="181662" y="3428461"/>
                  </a:cubicBezTo>
                  <a:lnTo>
                    <a:pt x="181920" y="3430693"/>
                  </a:lnTo>
                  <a:cubicBezTo>
                    <a:pt x="182244" y="3447995"/>
                    <a:pt x="182406" y="3465297"/>
                    <a:pt x="182406" y="3482664"/>
                  </a:cubicBezTo>
                  <a:cubicBezTo>
                    <a:pt x="182406" y="3482826"/>
                    <a:pt x="182309" y="3483182"/>
                    <a:pt x="182309" y="3483344"/>
                  </a:cubicBezTo>
                  <a:cubicBezTo>
                    <a:pt x="181565" y="3485672"/>
                    <a:pt x="181726" y="3487063"/>
                    <a:pt x="182406" y="3488809"/>
                  </a:cubicBezTo>
                  <a:lnTo>
                    <a:pt x="182309" y="3498738"/>
                  </a:lnTo>
                  <a:lnTo>
                    <a:pt x="181823" y="3499385"/>
                  </a:lnTo>
                  <a:cubicBezTo>
                    <a:pt x="182082" y="3500969"/>
                    <a:pt x="182244" y="3502392"/>
                    <a:pt x="182503" y="3503783"/>
                  </a:cubicBezTo>
                  <a:lnTo>
                    <a:pt x="182244" y="3518531"/>
                  </a:lnTo>
                  <a:cubicBezTo>
                    <a:pt x="182082" y="3520859"/>
                    <a:pt x="182082" y="3523155"/>
                    <a:pt x="182082" y="3525549"/>
                  </a:cubicBezTo>
                  <a:lnTo>
                    <a:pt x="181920" y="3532275"/>
                  </a:lnTo>
                  <a:lnTo>
                    <a:pt x="180983" y="3533763"/>
                  </a:lnTo>
                  <a:cubicBezTo>
                    <a:pt x="180983" y="3534248"/>
                    <a:pt x="180983" y="3534669"/>
                    <a:pt x="180983" y="3534927"/>
                  </a:cubicBezTo>
                  <a:cubicBezTo>
                    <a:pt x="181500" y="3537579"/>
                    <a:pt x="181823" y="3540458"/>
                    <a:pt x="181500" y="3543951"/>
                  </a:cubicBezTo>
                  <a:cubicBezTo>
                    <a:pt x="181403" y="3544759"/>
                    <a:pt x="181241" y="3545503"/>
                    <a:pt x="180983" y="3546441"/>
                  </a:cubicBezTo>
                  <a:cubicBezTo>
                    <a:pt x="181080" y="3546991"/>
                    <a:pt x="181241" y="3547767"/>
                    <a:pt x="181338" y="3548511"/>
                  </a:cubicBezTo>
                  <a:lnTo>
                    <a:pt x="181241" y="3550160"/>
                  </a:lnTo>
                  <a:cubicBezTo>
                    <a:pt x="181144" y="3550645"/>
                    <a:pt x="181144" y="3551130"/>
                    <a:pt x="181144" y="3551648"/>
                  </a:cubicBezTo>
                  <a:lnTo>
                    <a:pt x="181080" y="3553717"/>
                  </a:lnTo>
                  <a:cubicBezTo>
                    <a:pt x="180497" y="3555529"/>
                    <a:pt x="180821" y="3557534"/>
                    <a:pt x="180918" y="3559345"/>
                  </a:cubicBezTo>
                  <a:lnTo>
                    <a:pt x="180594" y="3568368"/>
                  </a:lnTo>
                  <a:lnTo>
                    <a:pt x="177942" y="3568109"/>
                  </a:lnTo>
                  <a:lnTo>
                    <a:pt x="177845" y="3568271"/>
                  </a:lnTo>
                  <a:cubicBezTo>
                    <a:pt x="177942" y="3568530"/>
                    <a:pt x="178104" y="3568691"/>
                    <a:pt x="178266" y="3569015"/>
                  </a:cubicBezTo>
                  <a:cubicBezTo>
                    <a:pt x="178913" y="3571440"/>
                    <a:pt x="179010" y="3571602"/>
                    <a:pt x="178428" y="3574480"/>
                  </a:cubicBezTo>
                  <a:cubicBezTo>
                    <a:pt x="177684" y="3578394"/>
                    <a:pt x="177522" y="3582372"/>
                    <a:pt x="177845" y="3586414"/>
                  </a:cubicBezTo>
                  <a:cubicBezTo>
                    <a:pt x="177942" y="3587255"/>
                    <a:pt x="178363" y="3587578"/>
                    <a:pt x="178428" y="3588387"/>
                  </a:cubicBezTo>
                  <a:cubicBezTo>
                    <a:pt x="178525" y="3589066"/>
                    <a:pt x="178266" y="3590457"/>
                    <a:pt x="178363" y="3590877"/>
                  </a:cubicBezTo>
                  <a:cubicBezTo>
                    <a:pt x="178751" y="3592721"/>
                    <a:pt x="177263" y="3594693"/>
                    <a:pt x="178169" y="3596278"/>
                  </a:cubicBezTo>
                  <a:cubicBezTo>
                    <a:pt x="177684" y="3597992"/>
                    <a:pt x="178525" y="3600321"/>
                    <a:pt x="177684" y="3601905"/>
                  </a:cubicBezTo>
                  <a:cubicBezTo>
                    <a:pt x="177684" y="3605722"/>
                    <a:pt x="177587" y="3609506"/>
                    <a:pt x="177684" y="3613160"/>
                  </a:cubicBezTo>
                  <a:cubicBezTo>
                    <a:pt x="177781" y="3614551"/>
                    <a:pt x="177845" y="3615489"/>
                    <a:pt x="177425" y="3616459"/>
                  </a:cubicBezTo>
                  <a:cubicBezTo>
                    <a:pt x="177263" y="3616815"/>
                    <a:pt x="177102" y="3617785"/>
                    <a:pt x="177199" y="3618141"/>
                  </a:cubicBezTo>
                  <a:cubicBezTo>
                    <a:pt x="177587" y="3621698"/>
                    <a:pt x="176681" y="3625094"/>
                    <a:pt x="176617" y="3629460"/>
                  </a:cubicBezTo>
                  <a:cubicBezTo>
                    <a:pt x="176681" y="3630042"/>
                    <a:pt x="176778" y="3630883"/>
                    <a:pt x="176843" y="3631530"/>
                  </a:cubicBezTo>
                  <a:lnTo>
                    <a:pt x="176034" y="3643302"/>
                  </a:lnTo>
                  <a:cubicBezTo>
                    <a:pt x="175937" y="3643464"/>
                    <a:pt x="175776" y="3643528"/>
                    <a:pt x="175711" y="3643787"/>
                  </a:cubicBezTo>
                  <a:cubicBezTo>
                    <a:pt x="175517" y="3645048"/>
                    <a:pt x="175711" y="3645533"/>
                    <a:pt x="175873" y="3645954"/>
                  </a:cubicBezTo>
                  <a:cubicBezTo>
                    <a:pt x="170407" y="3714905"/>
                    <a:pt x="161449" y="3783467"/>
                    <a:pt x="149030" y="3851092"/>
                  </a:cubicBezTo>
                  <a:cubicBezTo>
                    <a:pt x="148965" y="3851092"/>
                    <a:pt x="148965" y="3851092"/>
                    <a:pt x="148868" y="3851189"/>
                  </a:cubicBezTo>
                  <a:cubicBezTo>
                    <a:pt x="148124" y="3851836"/>
                    <a:pt x="147477" y="3852839"/>
                    <a:pt x="146798" y="3854326"/>
                  </a:cubicBezTo>
                  <a:cubicBezTo>
                    <a:pt x="146960" y="3852354"/>
                    <a:pt x="146798" y="3851254"/>
                    <a:pt x="146313" y="3851028"/>
                  </a:cubicBezTo>
                  <a:cubicBezTo>
                    <a:pt x="145408" y="3850510"/>
                    <a:pt x="144567" y="3851448"/>
                    <a:pt x="143402" y="3854262"/>
                  </a:cubicBezTo>
                  <a:cubicBezTo>
                    <a:pt x="144082" y="3855652"/>
                    <a:pt x="144664" y="3856817"/>
                    <a:pt x="145310" y="3858046"/>
                  </a:cubicBezTo>
                  <a:cubicBezTo>
                    <a:pt x="144405" y="3860374"/>
                    <a:pt x="143338" y="3860859"/>
                    <a:pt x="142820" y="3864449"/>
                  </a:cubicBezTo>
                  <a:cubicBezTo>
                    <a:pt x="142012" y="3864837"/>
                    <a:pt x="141171" y="3866260"/>
                    <a:pt x="140427" y="3866325"/>
                  </a:cubicBezTo>
                  <a:cubicBezTo>
                    <a:pt x="139360" y="3865193"/>
                    <a:pt x="138260" y="3863932"/>
                    <a:pt x="137355" y="3862444"/>
                  </a:cubicBezTo>
                  <a:lnTo>
                    <a:pt x="137516" y="3862185"/>
                  </a:lnTo>
                  <a:cubicBezTo>
                    <a:pt x="137516" y="3861538"/>
                    <a:pt x="137516" y="3860956"/>
                    <a:pt x="137290" y="3861118"/>
                  </a:cubicBezTo>
                  <a:cubicBezTo>
                    <a:pt x="137775" y="3858628"/>
                    <a:pt x="138034" y="3856978"/>
                    <a:pt x="137193" y="3857657"/>
                  </a:cubicBezTo>
                  <a:cubicBezTo>
                    <a:pt x="137193" y="3858789"/>
                    <a:pt x="137193" y="3859889"/>
                    <a:pt x="137290" y="3861118"/>
                  </a:cubicBezTo>
                  <a:cubicBezTo>
                    <a:pt x="137290" y="3861215"/>
                    <a:pt x="137193" y="3861603"/>
                    <a:pt x="137128" y="3862121"/>
                  </a:cubicBezTo>
                  <a:cubicBezTo>
                    <a:pt x="136546" y="3861118"/>
                    <a:pt x="135964" y="3859954"/>
                    <a:pt x="135544" y="3858563"/>
                  </a:cubicBezTo>
                  <a:lnTo>
                    <a:pt x="136967" y="3848537"/>
                  </a:lnTo>
                  <a:lnTo>
                    <a:pt x="137355" y="3847535"/>
                  </a:lnTo>
                  <a:cubicBezTo>
                    <a:pt x="137355" y="3847114"/>
                    <a:pt x="137290" y="3846629"/>
                    <a:pt x="137290" y="3846209"/>
                  </a:cubicBezTo>
                  <a:lnTo>
                    <a:pt x="137775" y="3843169"/>
                  </a:lnTo>
                  <a:cubicBezTo>
                    <a:pt x="139360" y="3840905"/>
                    <a:pt x="139586" y="3839611"/>
                    <a:pt x="138939" y="3837283"/>
                  </a:cubicBezTo>
                  <a:cubicBezTo>
                    <a:pt x="139586" y="3835633"/>
                    <a:pt x="140168" y="3833952"/>
                    <a:pt x="140912" y="3832140"/>
                  </a:cubicBezTo>
                  <a:cubicBezTo>
                    <a:pt x="140912" y="3831073"/>
                    <a:pt x="140847" y="3829650"/>
                    <a:pt x="141009" y="3828098"/>
                  </a:cubicBezTo>
                  <a:cubicBezTo>
                    <a:pt x="141268" y="3825511"/>
                    <a:pt x="142076" y="3824023"/>
                    <a:pt x="142756" y="3822212"/>
                  </a:cubicBezTo>
                  <a:cubicBezTo>
                    <a:pt x="143079" y="3823117"/>
                    <a:pt x="143402" y="3824443"/>
                    <a:pt x="144243" y="3821727"/>
                  </a:cubicBezTo>
                  <a:cubicBezTo>
                    <a:pt x="144243" y="3819883"/>
                    <a:pt x="144243" y="3817749"/>
                    <a:pt x="144146" y="3815841"/>
                  </a:cubicBezTo>
                  <a:cubicBezTo>
                    <a:pt x="144146" y="3815323"/>
                    <a:pt x="143726" y="3815517"/>
                    <a:pt x="143241" y="3815259"/>
                  </a:cubicBezTo>
                  <a:cubicBezTo>
                    <a:pt x="144470" y="3812930"/>
                    <a:pt x="144664" y="3806074"/>
                    <a:pt x="146733" y="3808629"/>
                  </a:cubicBezTo>
                  <a:cubicBezTo>
                    <a:pt x="146378" y="3806882"/>
                    <a:pt x="146054" y="3806138"/>
                    <a:pt x="146054" y="3805071"/>
                  </a:cubicBezTo>
                  <a:cubicBezTo>
                    <a:pt x="145957" y="3803842"/>
                    <a:pt x="146054" y="3802354"/>
                    <a:pt x="146151" y="3801255"/>
                  </a:cubicBezTo>
                  <a:cubicBezTo>
                    <a:pt x="146960" y="3799767"/>
                    <a:pt x="147801" y="3798377"/>
                    <a:pt x="148868" y="3796533"/>
                  </a:cubicBezTo>
                  <a:cubicBezTo>
                    <a:pt x="148545" y="3794884"/>
                    <a:pt x="148448" y="3793396"/>
                    <a:pt x="148221" y="3793396"/>
                  </a:cubicBezTo>
                  <a:cubicBezTo>
                    <a:pt x="147542" y="3793299"/>
                    <a:pt x="147316" y="3792232"/>
                    <a:pt x="147122" y="3790679"/>
                  </a:cubicBezTo>
                  <a:lnTo>
                    <a:pt x="147380" y="3788092"/>
                  </a:lnTo>
                  <a:lnTo>
                    <a:pt x="149612" y="3785376"/>
                  </a:lnTo>
                  <a:cubicBezTo>
                    <a:pt x="148868" y="3785796"/>
                    <a:pt x="148286" y="3784470"/>
                    <a:pt x="147704" y="3784373"/>
                  </a:cubicBezTo>
                  <a:cubicBezTo>
                    <a:pt x="147865" y="3781818"/>
                    <a:pt x="148027" y="3779069"/>
                    <a:pt x="148027" y="3776352"/>
                  </a:cubicBezTo>
                  <a:cubicBezTo>
                    <a:pt x="148383" y="3775188"/>
                    <a:pt x="148545" y="3773700"/>
                    <a:pt x="148383" y="3772116"/>
                  </a:cubicBezTo>
                  <a:cubicBezTo>
                    <a:pt x="148383" y="3771695"/>
                    <a:pt x="148286" y="3771210"/>
                    <a:pt x="148286" y="3770790"/>
                  </a:cubicBezTo>
                  <a:lnTo>
                    <a:pt x="151843" y="3740001"/>
                  </a:lnTo>
                  <a:cubicBezTo>
                    <a:pt x="152005" y="3739581"/>
                    <a:pt x="152102" y="3739160"/>
                    <a:pt x="152264" y="3738578"/>
                  </a:cubicBezTo>
                  <a:cubicBezTo>
                    <a:pt x="152167" y="3738416"/>
                    <a:pt x="152102" y="3738093"/>
                    <a:pt x="152005" y="3737834"/>
                  </a:cubicBezTo>
                  <a:lnTo>
                    <a:pt x="153266" y="3725836"/>
                  </a:lnTo>
                  <a:lnTo>
                    <a:pt x="154431" y="3715810"/>
                  </a:lnTo>
                  <a:lnTo>
                    <a:pt x="154592" y="3715584"/>
                  </a:lnTo>
                  <a:cubicBezTo>
                    <a:pt x="154754" y="3715228"/>
                    <a:pt x="154754" y="3714420"/>
                    <a:pt x="154916" y="3713514"/>
                  </a:cubicBezTo>
                  <a:lnTo>
                    <a:pt x="154754" y="3713514"/>
                  </a:lnTo>
                  <a:cubicBezTo>
                    <a:pt x="155918" y="3703068"/>
                    <a:pt x="156824" y="3692719"/>
                    <a:pt x="157471" y="3682305"/>
                  </a:cubicBezTo>
                  <a:cubicBezTo>
                    <a:pt x="159055" y="3664906"/>
                    <a:pt x="160640" y="3647441"/>
                    <a:pt x="162192" y="3629977"/>
                  </a:cubicBezTo>
                  <a:cubicBezTo>
                    <a:pt x="163292" y="3624415"/>
                    <a:pt x="164198" y="3618044"/>
                    <a:pt x="164521" y="3610670"/>
                  </a:cubicBezTo>
                  <a:cubicBezTo>
                    <a:pt x="166850" y="3562741"/>
                    <a:pt x="168725" y="3516784"/>
                    <a:pt x="165265" y="3469178"/>
                  </a:cubicBezTo>
                  <a:lnTo>
                    <a:pt x="165006" y="3466850"/>
                  </a:lnTo>
                  <a:cubicBezTo>
                    <a:pt x="165168" y="3466365"/>
                    <a:pt x="165427" y="3465783"/>
                    <a:pt x="165685" y="3465200"/>
                  </a:cubicBezTo>
                  <a:cubicBezTo>
                    <a:pt x="165427" y="3464974"/>
                    <a:pt x="165168" y="3464780"/>
                    <a:pt x="164941" y="3464715"/>
                  </a:cubicBezTo>
                  <a:lnTo>
                    <a:pt x="165006" y="3461578"/>
                  </a:lnTo>
                  <a:cubicBezTo>
                    <a:pt x="165103" y="3461222"/>
                    <a:pt x="165265" y="3460899"/>
                    <a:pt x="165362" y="3460576"/>
                  </a:cubicBezTo>
                  <a:cubicBezTo>
                    <a:pt x="165265" y="3459994"/>
                    <a:pt x="165168" y="3459573"/>
                    <a:pt x="165103" y="3459250"/>
                  </a:cubicBezTo>
                  <a:lnTo>
                    <a:pt x="165427" y="3444599"/>
                  </a:lnTo>
                  <a:lnTo>
                    <a:pt x="165750" y="3444761"/>
                  </a:lnTo>
                  <a:cubicBezTo>
                    <a:pt x="165847" y="3444017"/>
                    <a:pt x="165944" y="3443176"/>
                    <a:pt x="166009" y="3442432"/>
                  </a:cubicBezTo>
                  <a:cubicBezTo>
                    <a:pt x="166106" y="3442012"/>
                    <a:pt x="166170" y="3441850"/>
                    <a:pt x="166332" y="3441527"/>
                  </a:cubicBezTo>
                  <a:cubicBezTo>
                    <a:pt x="166170" y="3440621"/>
                    <a:pt x="166009" y="3439619"/>
                    <a:pt x="165847" y="3438875"/>
                  </a:cubicBezTo>
                  <a:lnTo>
                    <a:pt x="165524" y="3439198"/>
                  </a:lnTo>
                  <a:lnTo>
                    <a:pt x="165524" y="3428041"/>
                  </a:lnTo>
                  <a:lnTo>
                    <a:pt x="165750" y="3427523"/>
                  </a:lnTo>
                  <a:cubicBezTo>
                    <a:pt x="166106" y="3426779"/>
                    <a:pt x="166106" y="3426779"/>
                    <a:pt x="166106" y="3423481"/>
                  </a:cubicBezTo>
                  <a:cubicBezTo>
                    <a:pt x="165847" y="3423642"/>
                    <a:pt x="165588" y="3423384"/>
                    <a:pt x="165427" y="3423157"/>
                  </a:cubicBezTo>
                  <a:cubicBezTo>
                    <a:pt x="165362" y="3418662"/>
                    <a:pt x="165168" y="3414199"/>
                    <a:pt x="165103" y="3409736"/>
                  </a:cubicBezTo>
                  <a:cubicBezTo>
                    <a:pt x="165265" y="3409574"/>
                    <a:pt x="165427" y="3409315"/>
                    <a:pt x="165588" y="3409154"/>
                  </a:cubicBezTo>
                  <a:cubicBezTo>
                    <a:pt x="165362" y="3409089"/>
                    <a:pt x="165168" y="3408895"/>
                    <a:pt x="165006" y="3408830"/>
                  </a:cubicBezTo>
                  <a:cubicBezTo>
                    <a:pt x="164586" y="3396896"/>
                    <a:pt x="163874" y="3385157"/>
                    <a:pt x="162516" y="3373805"/>
                  </a:cubicBezTo>
                  <a:cubicBezTo>
                    <a:pt x="161869" y="3358637"/>
                    <a:pt x="161028" y="3343599"/>
                    <a:pt x="160058" y="3328528"/>
                  </a:cubicBezTo>
                  <a:cubicBezTo>
                    <a:pt x="160058" y="3328528"/>
                    <a:pt x="160058" y="3328528"/>
                    <a:pt x="160123" y="3328592"/>
                  </a:cubicBezTo>
                  <a:cubicBezTo>
                    <a:pt x="160058" y="3326296"/>
                    <a:pt x="160058" y="3324226"/>
                    <a:pt x="159896" y="3322157"/>
                  </a:cubicBezTo>
                  <a:cubicBezTo>
                    <a:pt x="159799" y="3321219"/>
                    <a:pt x="159638" y="3320313"/>
                    <a:pt x="159476" y="3319505"/>
                  </a:cubicBezTo>
                  <a:lnTo>
                    <a:pt x="159217" y="3316270"/>
                  </a:lnTo>
                  <a:cubicBezTo>
                    <a:pt x="159314" y="3315753"/>
                    <a:pt x="159314" y="3315268"/>
                    <a:pt x="159152" y="3314686"/>
                  </a:cubicBezTo>
                  <a:lnTo>
                    <a:pt x="157471" y="3293729"/>
                  </a:lnTo>
                  <a:cubicBezTo>
                    <a:pt x="157988" y="3293923"/>
                    <a:pt x="158570" y="3294408"/>
                    <a:pt x="159055" y="3293923"/>
                  </a:cubicBezTo>
                  <a:cubicBezTo>
                    <a:pt x="158635" y="3292403"/>
                    <a:pt x="158312" y="3291109"/>
                    <a:pt x="158053" y="3290333"/>
                  </a:cubicBezTo>
                  <a:cubicBezTo>
                    <a:pt x="157891" y="3291109"/>
                    <a:pt x="157665" y="3292015"/>
                    <a:pt x="157406" y="3292920"/>
                  </a:cubicBezTo>
                  <a:cubicBezTo>
                    <a:pt x="156080" y="3277170"/>
                    <a:pt x="154592" y="3261550"/>
                    <a:pt x="152943" y="3245897"/>
                  </a:cubicBezTo>
                  <a:cubicBezTo>
                    <a:pt x="153266" y="3245961"/>
                    <a:pt x="153525" y="3246123"/>
                    <a:pt x="153913" y="3246220"/>
                  </a:cubicBezTo>
                  <a:cubicBezTo>
                    <a:pt x="153428" y="3245476"/>
                    <a:pt x="153105" y="3244797"/>
                    <a:pt x="152749" y="3244247"/>
                  </a:cubicBezTo>
                  <a:lnTo>
                    <a:pt x="149774" y="3218730"/>
                  </a:lnTo>
                  <a:lnTo>
                    <a:pt x="147542" y="3201007"/>
                  </a:lnTo>
                  <a:lnTo>
                    <a:pt x="146216" y="3190497"/>
                  </a:lnTo>
                  <a:cubicBezTo>
                    <a:pt x="145893" y="3189850"/>
                    <a:pt x="146798" y="3190173"/>
                    <a:pt x="147122" y="3190076"/>
                  </a:cubicBezTo>
                  <a:lnTo>
                    <a:pt x="148545" y="3190076"/>
                  </a:lnTo>
                  <a:lnTo>
                    <a:pt x="151358" y="3190012"/>
                  </a:lnTo>
                  <a:lnTo>
                    <a:pt x="157083" y="3189850"/>
                  </a:lnTo>
                  <a:cubicBezTo>
                    <a:pt x="158376" y="3190076"/>
                    <a:pt x="159638" y="3190335"/>
                    <a:pt x="161028" y="3190658"/>
                  </a:cubicBezTo>
                  <a:cubicBezTo>
                    <a:pt x="161222" y="3190335"/>
                    <a:pt x="161449" y="3190076"/>
                    <a:pt x="161384" y="3189850"/>
                  </a:cubicBezTo>
                  <a:lnTo>
                    <a:pt x="161449" y="3189753"/>
                  </a:lnTo>
                  <a:lnTo>
                    <a:pt x="171798" y="3189332"/>
                  </a:lnTo>
                  <a:lnTo>
                    <a:pt x="171895" y="3189332"/>
                  </a:lnTo>
                  <a:cubicBezTo>
                    <a:pt x="172056" y="3189332"/>
                    <a:pt x="172153" y="3189332"/>
                    <a:pt x="172315" y="3189268"/>
                  </a:cubicBezTo>
                  <a:lnTo>
                    <a:pt x="176099" y="3189106"/>
                  </a:lnTo>
                  <a:cubicBezTo>
                    <a:pt x="177360" y="3189268"/>
                    <a:pt x="178589" y="3189429"/>
                    <a:pt x="179851" y="3189494"/>
                  </a:cubicBezTo>
                  <a:cubicBezTo>
                    <a:pt x="182729" y="3189688"/>
                    <a:pt x="185543" y="3189753"/>
                    <a:pt x="188712" y="3189914"/>
                  </a:cubicBezTo>
                  <a:cubicBezTo>
                    <a:pt x="188777" y="3189914"/>
                    <a:pt x="188615" y="3189914"/>
                    <a:pt x="188356" y="3189914"/>
                  </a:cubicBezTo>
                  <a:cubicBezTo>
                    <a:pt x="188453" y="3190012"/>
                    <a:pt x="188453" y="3190173"/>
                    <a:pt x="188712" y="3190238"/>
                  </a:cubicBezTo>
                  <a:cubicBezTo>
                    <a:pt x="188777" y="3190238"/>
                    <a:pt x="189262" y="3190238"/>
                    <a:pt x="189618" y="3190173"/>
                  </a:cubicBezTo>
                  <a:cubicBezTo>
                    <a:pt x="189424" y="3190076"/>
                    <a:pt x="189197" y="3190012"/>
                    <a:pt x="188712" y="3189914"/>
                  </a:cubicBezTo>
                  <a:cubicBezTo>
                    <a:pt x="187936" y="3189688"/>
                    <a:pt x="187612" y="3189332"/>
                    <a:pt x="186966" y="3188912"/>
                  </a:cubicBezTo>
                  <a:cubicBezTo>
                    <a:pt x="188453" y="3188847"/>
                    <a:pt x="189779" y="3188524"/>
                    <a:pt x="191105" y="3188362"/>
                  </a:cubicBezTo>
                  <a:lnTo>
                    <a:pt x="191429" y="3188362"/>
                  </a:lnTo>
                  <a:cubicBezTo>
                    <a:pt x="192270" y="3188362"/>
                    <a:pt x="193078" y="3188427"/>
                    <a:pt x="193984" y="3188750"/>
                  </a:cubicBezTo>
                  <a:cubicBezTo>
                    <a:pt x="194242" y="3188847"/>
                    <a:pt x="195407" y="3188847"/>
                    <a:pt x="196053" y="3188750"/>
                  </a:cubicBezTo>
                  <a:lnTo>
                    <a:pt x="196894" y="3188686"/>
                  </a:lnTo>
                  <a:cubicBezTo>
                    <a:pt x="196636" y="3188686"/>
                    <a:pt x="196215" y="3188524"/>
                    <a:pt x="195471" y="3188265"/>
                  </a:cubicBezTo>
                  <a:cubicBezTo>
                    <a:pt x="195730" y="3188265"/>
                    <a:pt x="195892" y="3188168"/>
                    <a:pt x="196150" y="3188168"/>
                  </a:cubicBezTo>
                  <a:lnTo>
                    <a:pt x="198285" y="3188103"/>
                  </a:lnTo>
                  <a:cubicBezTo>
                    <a:pt x="198641" y="3188168"/>
                    <a:pt x="198964" y="3188362"/>
                    <a:pt x="198867" y="3188362"/>
                  </a:cubicBezTo>
                  <a:cubicBezTo>
                    <a:pt x="198544" y="3188524"/>
                    <a:pt x="197962" y="3188589"/>
                    <a:pt x="197476" y="3188686"/>
                  </a:cubicBezTo>
                  <a:cubicBezTo>
                    <a:pt x="199061" y="3188427"/>
                    <a:pt x="200613" y="3188006"/>
                    <a:pt x="202036" y="3188265"/>
                  </a:cubicBezTo>
                  <a:cubicBezTo>
                    <a:pt x="204333" y="3188589"/>
                    <a:pt x="205917" y="3188265"/>
                    <a:pt x="207728" y="3188006"/>
                  </a:cubicBezTo>
                  <a:cubicBezTo>
                    <a:pt x="211221" y="3187521"/>
                    <a:pt x="209734" y="3188847"/>
                    <a:pt x="212547" y="3188750"/>
                  </a:cubicBezTo>
                  <a:cubicBezTo>
                    <a:pt x="214100" y="3188168"/>
                    <a:pt x="215361" y="3187360"/>
                    <a:pt x="218983" y="3187036"/>
                  </a:cubicBezTo>
                  <a:cubicBezTo>
                    <a:pt x="219242" y="3187263"/>
                    <a:pt x="219565" y="3187521"/>
                    <a:pt x="219921" y="3187845"/>
                  </a:cubicBezTo>
                  <a:cubicBezTo>
                    <a:pt x="222314" y="3187424"/>
                    <a:pt x="224610" y="3186939"/>
                    <a:pt x="226939" y="3186519"/>
                  </a:cubicBezTo>
                  <a:cubicBezTo>
                    <a:pt x="228039" y="3186680"/>
                    <a:pt x="228944" y="3186777"/>
                    <a:pt x="229850" y="3186842"/>
                  </a:cubicBezTo>
                  <a:cubicBezTo>
                    <a:pt x="231661" y="3187036"/>
                    <a:pt x="231984" y="3185613"/>
                    <a:pt x="234798" y="3186292"/>
                  </a:cubicBezTo>
                  <a:cubicBezTo>
                    <a:pt x="235800" y="3186519"/>
                    <a:pt x="238452" y="3186292"/>
                    <a:pt x="240360" y="3186195"/>
                  </a:cubicBezTo>
                  <a:cubicBezTo>
                    <a:pt x="241007" y="3186195"/>
                    <a:pt x="241686" y="3186098"/>
                    <a:pt x="242333" y="3186098"/>
                  </a:cubicBezTo>
                  <a:cubicBezTo>
                    <a:pt x="242689" y="3185872"/>
                    <a:pt x="242915" y="3185710"/>
                    <a:pt x="243239" y="3185451"/>
                  </a:cubicBezTo>
                  <a:cubicBezTo>
                    <a:pt x="247152" y="3185354"/>
                    <a:pt x="251130" y="3185193"/>
                    <a:pt x="255270" y="3185128"/>
                  </a:cubicBezTo>
                  <a:cubicBezTo>
                    <a:pt x="255916" y="3185451"/>
                    <a:pt x="256660" y="3185775"/>
                    <a:pt x="257404" y="3186195"/>
                  </a:cubicBezTo>
                  <a:cubicBezTo>
                    <a:pt x="258568" y="3185710"/>
                    <a:pt x="259571" y="3185290"/>
                    <a:pt x="260574" y="3184869"/>
                  </a:cubicBezTo>
                  <a:cubicBezTo>
                    <a:pt x="261802" y="3185128"/>
                    <a:pt x="262805" y="3185354"/>
                    <a:pt x="264454" y="3185775"/>
                  </a:cubicBezTo>
                  <a:cubicBezTo>
                    <a:pt x="265198" y="3185354"/>
                    <a:pt x="265619" y="3185128"/>
                    <a:pt x="266007" y="3184869"/>
                  </a:cubicBezTo>
                  <a:cubicBezTo>
                    <a:pt x="268497" y="3184611"/>
                    <a:pt x="270987" y="3184287"/>
                    <a:pt x="273381" y="3184028"/>
                  </a:cubicBezTo>
                  <a:cubicBezTo>
                    <a:pt x="274707" y="3183867"/>
                    <a:pt x="276194" y="3183964"/>
                    <a:pt x="276194" y="3183382"/>
                  </a:cubicBezTo>
                  <a:lnTo>
                    <a:pt x="277617" y="3183285"/>
                  </a:lnTo>
                  <a:cubicBezTo>
                    <a:pt x="277714" y="3184384"/>
                    <a:pt x="280269" y="3183802"/>
                    <a:pt x="281919" y="3183479"/>
                  </a:cubicBezTo>
                  <a:lnTo>
                    <a:pt x="284312" y="3182897"/>
                  </a:lnTo>
                  <a:lnTo>
                    <a:pt x="297151" y="3182056"/>
                  </a:lnTo>
                  <a:cubicBezTo>
                    <a:pt x="312319" y="3181053"/>
                    <a:pt x="327455" y="3178919"/>
                    <a:pt x="342525" y="3177172"/>
                  </a:cubicBezTo>
                  <a:cubicBezTo>
                    <a:pt x="343366" y="3177496"/>
                    <a:pt x="345501" y="3177075"/>
                    <a:pt x="345501" y="3177754"/>
                  </a:cubicBezTo>
                  <a:cubicBezTo>
                    <a:pt x="346083" y="3177334"/>
                    <a:pt x="346665" y="3176913"/>
                    <a:pt x="347150" y="3176590"/>
                  </a:cubicBezTo>
                  <a:lnTo>
                    <a:pt x="351063" y="3176105"/>
                  </a:lnTo>
                  <a:lnTo>
                    <a:pt x="351807" y="3176267"/>
                  </a:lnTo>
                  <a:lnTo>
                    <a:pt x="352228" y="3175943"/>
                  </a:lnTo>
                  <a:lnTo>
                    <a:pt x="353036" y="3175846"/>
                  </a:lnTo>
                  <a:lnTo>
                    <a:pt x="362739" y="3174844"/>
                  </a:lnTo>
                  <a:cubicBezTo>
                    <a:pt x="364291" y="3175684"/>
                    <a:pt x="369110" y="3175199"/>
                    <a:pt x="371503" y="3176105"/>
                  </a:cubicBezTo>
                  <a:cubicBezTo>
                    <a:pt x="371179" y="3175199"/>
                    <a:pt x="371018" y="3174682"/>
                    <a:pt x="370856" y="3174035"/>
                  </a:cubicBezTo>
                  <a:lnTo>
                    <a:pt x="371179" y="3174035"/>
                  </a:lnTo>
                  <a:cubicBezTo>
                    <a:pt x="373573" y="3174261"/>
                    <a:pt x="375384" y="3174520"/>
                    <a:pt x="377292" y="3174682"/>
                  </a:cubicBezTo>
                  <a:cubicBezTo>
                    <a:pt x="377227" y="3174682"/>
                    <a:pt x="377551" y="3174617"/>
                    <a:pt x="377551" y="3174617"/>
                  </a:cubicBezTo>
                  <a:cubicBezTo>
                    <a:pt x="377551" y="3173453"/>
                    <a:pt x="381690" y="3173873"/>
                    <a:pt x="382758" y="3173194"/>
                  </a:cubicBezTo>
                  <a:cubicBezTo>
                    <a:pt x="382855" y="3173194"/>
                    <a:pt x="383437" y="3173194"/>
                    <a:pt x="383663" y="3173194"/>
                  </a:cubicBezTo>
                  <a:cubicBezTo>
                    <a:pt x="386638" y="3173194"/>
                    <a:pt x="389711" y="3173291"/>
                    <a:pt x="392460" y="3173291"/>
                  </a:cubicBezTo>
                  <a:cubicBezTo>
                    <a:pt x="395920" y="3172450"/>
                    <a:pt x="399478" y="3171610"/>
                    <a:pt x="402971" y="3170801"/>
                  </a:cubicBezTo>
                  <a:lnTo>
                    <a:pt x="405364" y="3170542"/>
                  </a:lnTo>
                  <a:lnTo>
                    <a:pt x="407854" y="3170284"/>
                  </a:lnTo>
                  <a:cubicBezTo>
                    <a:pt x="408436" y="3171124"/>
                    <a:pt x="410409" y="3170381"/>
                    <a:pt x="412317" y="3170057"/>
                  </a:cubicBezTo>
                  <a:cubicBezTo>
                    <a:pt x="414872" y="3169637"/>
                    <a:pt x="417524" y="3169540"/>
                    <a:pt x="420273" y="3169313"/>
                  </a:cubicBezTo>
                  <a:cubicBezTo>
                    <a:pt x="420596" y="3169540"/>
                    <a:pt x="421017" y="3169798"/>
                    <a:pt x="421437" y="3170057"/>
                  </a:cubicBezTo>
                  <a:cubicBezTo>
                    <a:pt x="422019" y="3169960"/>
                    <a:pt x="422602" y="3169895"/>
                    <a:pt x="423151" y="3169734"/>
                  </a:cubicBezTo>
                  <a:lnTo>
                    <a:pt x="425965" y="3169216"/>
                  </a:lnTo>
                  <a:cubicBezTo>
                    <a:pt x="427873" y="3168893"/>
                    <a:pt x="429781" y="3168634"/>
                    <a:pt x="431366" y="3168893"/>
                  </a:cubicBezTo>
                  <a:cubicBezTo>
                    <a:pt x="431592" y="3168990"/>
                    <a:pt x="435085" y="3168311"/>
                    <a:pt x="434826" y="3167890"/>
                  </a:cubicBezTo>
                  <a:cubicBezTo>
                    <a:pt x="434762" y="3167729"/>
                    <a:pt x="435020" y="3167567"/>
                    <a:pt x="435085" y="3167405"/>
                  </a:cubicBezTo>
                  <a:cubicBezTo>
                    <a:pt x="436088" y="3167308"/>
                    <a:pt x="437899" y="3167146"/>
                    <a:pt x="437899" y="3167243"/>
                  </a:cubicBezTo>
                  <a:cubicBezTo>
                    <a:pt x="437317" y="3167729"/>
                    <a:pt x="438222" y="3167729"/>
                    <a:pt x="439386" y="3167729"/>
                  </a:cubicBezTo>
                  <a:cubicBezTo>
                    <a:pt x="439969" y="3167729"/>
                    <a:pt x="440648" y="3167729"/>
                    <a:pt x="441230" y="3167729"/>
                  </a:cubicBezTo>
                  <a:cubicBezTo>
                    <a:pt x="441715" y="3167826"/>
                    <a:pt x="441230" y="3168990"/>
                    <a:pt x="441295" y="3169378"/>
                  </a:cubicBezTo>
                  <a:cubicBezTo>
                    <a:pt x="441715" y="3170704"/>
                    <a:pt x="442038" y="3171965"/>
                    <a:pt x="442524" y="3173291"/>
                  </a:cubicBezTo>
                  <a:cubicBezTo>
                    <a:pt x="442879" y="3180568"/>
                    <a:pt x="442524" y="3187198"/>
                    <a:pt x="441456" y="3189009"/>
                  </a:cubicBezTo>
                  <a:cubicBezTo>
                    <a:pt x="442524" y="3191564"/>
                    <a:pt x="443106" y="3194313"/>
                    <a:pt x="443364" y="3197612"/>
                  </a:cubicBezTo>
                  <a:lnTo>
                    <a:pt x="443461" y="3202010"/>
                  </a:lnTo>
                  <a:cubicBezTo>
                    <a:pt x="443364" y="3203239"/>
                    <a:pt x="443364" y="3204500"/>
                    <a:pt x="443203" y="3205891"/>
                  </a:cubicBezTo>
                  <a:cubicBezTo>
                    <a:pt x="443041" y="3207637"/>
                    <a:pt x="443203" y="3207055"/>
                    <a:pt x="443461" y="3207961"/>
                  </a:cubicBezTo>
                  <a:lnTo>
                    <a:pt x="443526" y="3208316"/>
                  </a:lnTo>
                  <a:lnTo>
                    <a:pt x="443688" y="3223872"/>
                  </a:lnTo>
                  <a:cubicBezTo>
                    <a:pt x="443526" y="3224196"/>
                    <a:pt x="443364" y="3224455"/>
                    <a:pt x="443106" y="3224875"/>
                  </a:cubicBezTo>
                  <a:cubicBezTo>
                    <a:pt x="443364" y="3225684"/>
                    <a:pt x="443526" y="3226169"/>
                    <a:pt x="443688" y="3226751"/>
                  </a:cubicBezTo>
                  <a:close/>
                  <a:moveTo>
                    <a:pt x="3001499" y="1520897"/>
                  </a:moveTo>
                  <a:cubicBezTo>
                    <a:pt x="3000658" y="1520638"/>
                    <a:pt x="3000335" y="1520735"/>
                    <a:pt x="3000593" y="1521479"/>
                  </a:cubicBezTo>
                  <a:cubicBezTo>
                    <a:pt x="3000852" y="1521317"/>
                    <a:pt x="3001078" y="1521220"/>
                    <a:pt x="3001499" y="1520897"/>
                  </a:cubicBezTo>
                  <a:close/>
                  <a:moveTo>
                    <a:pt x="2952308" y="1515366"/>
                  </a:moveTo>
                  <a:cubicBezTo>
                    <a:pt x="2952147" y="1515851"/>
                    <a:pt x="2952082" y="1516272"/>
                    <a:pt x="2951823" y="1517016"/>
                  </a:cubicBezTo>
                  <a:cubicBezTo>
                    <a:pt x="2953149" y="1516110"/>
                    <a:pt x="2953149" y="1515851"/>
                    <a:pt x="2952308" y="1515366"/>
                  </a:cubicBezTo>
                  <a:close/>
                  <a:moveTo>
                    <a:pt x="2796749" y="1469086"/>
                  </a:moveTo>
                  <a:lnTo>
                    <a:pt x="2796587" y="1468731"/>
                  </a:lnTo>
                  <a:cubicBezTo>
                    <a:pt x="2796263" y="1468989"/>
                    <a:pt x="2795940" y="1469248"/>
                    <a:pt x="2795746" y="1469571"/>
                  </a:cubicBezTo>
                  <a:cubicBezTo>
                    <a:pt x="2795423" y="1470057"/>
                    <a:pt x="2795746" y="1470218"/>
                    <a:pt x="2796263" y="1470154"/>
                  </a:cubicBezTo>
                  <a:close/>
                  <a:moveTo>
                    <a:pt x="3040308" y="1535482"/>
                  </a:moveTo>
                  <a:cubicBezTo>
                    <a:pt x="3040567" y="1534577"/>
                    <a:pt x="3040405" y="1533736"/>
                    <a:pt x="3039758" y="1532895"/>
                  </a:cubicBezTo>
                  <a:cubicBezTo>
                    <a:pt x="3039500" y="1533315"/>
                    <a:pt x="3039241" y="1533736"/>
                    <a:pt x="3039014" y="1534318"/>
                  </a:cubicBezTo>
                  <a:cubicBezTo>
                    <a:pt x="3039500" y="1534803"/>
                    <a:pt x="3039758" y="1535547"/>
                    <a:pt x="3039823" y="1536291"/>
                  </a:cubicBezTo>
                  <a:lnTo>
                    <a:pt x="3038012" y="1536064"/>
                  </a:lnTo>
                  <a:cubicBezTo>
                    <a:pt x="3038109" y="1535903"/>
                    <a:pt x="3038174" y="1535709"/>
                    <a:pt x="3038174" y="1535547"/>
                  </a:cubicBezTo>
                  <a:cubicBezTo>
                    <a:pt x="3038174" y="1535224"/>
                    <a:pt x="3037850" y="1534900"/>
                    <a:pt x="3037753" y="1534577"/>
                  </a:cubicBezTo>
                  <a:cubicBezTo>
                    <a:pt x="3037753" y="1534577"/>
                    <a:pt x="3037850" y="1534480"/>
                    <a:pt x="3037915" y="1534480"/>
                  </a:cubicBezTo>
                  <a:cubicBezTo>
                    <a:pt x="3038012" y="1534480"/>
                    <a:pt x="3038012" y="1534383"/>
                    <a:pt x="3038174" y="1534318"/>
                  </a:cubicBezTo>
                  <a:cubicBezTo>
                    <a:pt x="3037591" y="1533995"/>
                    <a:pt x="3037009" y="1533639"/>
                    <a:pt x="3036362" y="1533315"/>
                  </a:cubicBezTo>
                  <a:cubicBezTo>
                    <a:pt x="3036039" y="1534156"/>
                    <a:pt x="3036039" y="1534965"/>
                    <a:pt x="3035683" y="1535709"/>
                  </a:cubicBezTo>
                  <a:cubicBezTo>
                    <a:pt x="3032546" y="1535385"/>
                    <a:pt x="3029409" y="1535224"/>
                    <a:pt x="3026240" y="1535321"/>
                  </a:cubicBezTo>
                  <a:cubicBezTo>
                    <a:pt x="3017475" y="1533574"/>
                    <a:pt x="3007967" y="1531504"/>
                    <a:pt x="2998912" y="1532830"/>
                  </a:cubicBezTo>
                  <a:cubicBezTo>
                    <a:pt x="2998782" y="1532669"/>
                    <a:pt x="2998524" y="1532507"/>
                    <a:pt x="2998427" y="1532313"/>
                  </a:cubicBezTo>
                  <a:cubicBezTo>
                    <a:pt x="2997683" y="1531407"/>
                    <a:pt x="2997101" y="1531763"/>
                    <a:pt x="2996454" y="1532248"/>
                  </a:cubicBezTo>
                  <a:cubicBezTo>
                    <a:pt x="2996195" y="1532086"/>
                    <a:pt x="2995872" y="1531828"/>
                    <a:pt x="2995613" y="1531666"/>
                  </a:cubicBezTo>
                  <a:cubicBezTo>
                    <a:pt x="2995386" y="1531407"/>
                    <a:pt x="2994449" y="1530987"/>
                    <a:pt x="2994222" y="1530987"/>
                  </a:cubicBezTo>
                  <a:cubicBezTo>
                    <a:pt x="2993899" y="1530987"/>
                    <a:pt x="2993381" y="1531181"/>
                    <a:pt x="2993381" y="1531181"/>
                  </a:cubicBezTo>
                  <a:cubicBezTo>
                    <a:pt x="2993220" y="1530599"/>
                    <a:pt x="2992638" y="1530663"/>
                    <a:pt x="2992314" y="1530502"/>
                  </a:cubicBezTo>
                  <a:cubicBezTo>
                    <a:pt x="2991991" y="1530340"/>
                    <a:pt x="2991732" y="1530081"/>
                    <a:pt x="2991409" y="1529920"/>
                  </a:cubicBezTo>
                  <a:cubicBezTo>
                    <a:pt x="2990988" y="1529758"/>
                    <a:pt x="2990988" y="1529855"/>
                    <a:pt x="2990406" y="1530599"/>
                  </a:cubicBezTo>
                  <a:cubicBezTo>
                    <a:pt x="2990309" y="1530761"/>
                    <a:pt x="2990083" y="1530922"/>
                    <a:pt x="2989921" y="1530987"/>
                  </a:cubicBezTo>
                  <a:cubicBezTo>
                    <a:pt x="2989565" y="1531084"/>
                    <a:pt x="2989242" y="1531181"/>
                    <a:pt x="2988821" y="1531181"/>
                  </a:cubicBezTo>
                  <a:cubicBezTo>
                    <a:pt x="2988498" y="1530340"/>
                    <a:pt x="2988498" y="1530243"/>
                    <a:pt x="2988660" y="1528691"/>
                  </a:cubicBezTo>
                  <a:cubicBezTo>
                    <a:pt x="2987495" y="1528529"/>
                    <a:pt x="2987495" y="1529435"/>
                    <a:pt x="2987269" y="1530178"/>
                  </a:cubicBezTo>
                  <a:cubicBezTo>
                    <a:pt x="2986913" y="1530243"/>
                    <a:pt x="2986493" y="1530340"/>
                    <a:pt x="2986169" y="1530437"/>
                  </a:cubicBezTo>
                  <a:cubicBezTo>
                    <a:pt x="2985620" y="1530017"/>
                    <a:pt x="2985684" y="1528755"/>
                    <a:pt x="2984423" y="1528917"/>
                  </a:cubicBezTo>
                  <a:cubicBezTo>
                    <a:pt x="2983873" y="1529435"/>
                    <a:pt x="2983711" y="1530340"/>
                    <a:pt x="2982547" y="1530437"/>
                  </a:cubicBezTo>
                  <a:cubicBezTo>
                    <a:pt x="2981221" y="1530502"/>
                    <a:pt x="2980704" y="1530178"/>
                    <a:pt x="2980542" y="1528852"/>
                  </a:cubicBezTo>
                  <a:cubicBezTo>
                    <a:pt x="2980542" y="1528691"/>
                    <a:pt x="2980639" y="1528529"/>
                    <a:pt x="2980704" y="1528012"/>
                  </a:cubicBezTo>
                  <a:cubicBezTo>
                    <a:pt x="2980154" y="1528594"/>
                    <a:pt x="2980057" y="1529693"/>
                    <a:pt x="2979216" y="1529435"/>
                  </a:cubicBezTo>
                  <a:cubicBezTo>
                    <a:pt x="2978472" y="1529273"/>
                    <a:pt x="2977728" y="1529338"/>
                    <a:pt x="2976985" y="1529499"/>
                  </a:cubicBezTo>
                  <a:cubicBezTo>
                    <a:pt x="2976564" y="1529596"/>
                    <a:pt x="2976402" y="1528691"/>
                    <a:pt x="2975756" y="1529273"/>
                  </a:cubicBezTo>
                  <a:cubicBezTo>
                    <a:pt x="2975432" y="1529499"/>
                    <a:pt x="2974915" y="1529693"/>
                    <a:pt x="2974494" y="1529855"/>
                  </a:cubicBezTo>
                  <a:cubicBezTo>
                    <a:pt x="2974268" y="1529920"/>
                    <a:pt x="2974009" y="1529920"/>
                    <a:pt x="2973686" y="1530017"/>
                  </a:cubicBezTo>
                  <a:cubicBezTo>
                    <a:pt x="2973524" y="1529596"/>
                    <a:pt x="2973265" y="1529176"/>
                    <a:pt x="2973007" y="1528691"/>
                  </a:cubicBezTo>
                  <a:cubicBezTo>
                    <a:pt x="2972845" y="1528691"/>
                    <a:pt x="2972780" y="1528691"/>
                    <a:pt x="2972683" y="1528755"/>
                  </a:cubicBezTo>
                  <a:cubicBezTo>
                    <a:pt x="2972263" y="1528917"/>
                    <a:pt x="2971939" y="1529176"/>
                    <a:pt x="2971454" y="1529111"/>
                  </a:cubicBezTo>
                  <a:cubicBezTo>
                    <a:pt x="2969384" y="1528594"/>
                    <a:pt x="2969223" y="1528691"/>
                    <a:pt x="2967541" y="1529273"/>
                  </a:cubicBezTo>
                  <a:cubicBezTo>
                    <a:pt x="2967315" y="1528917"/>
                    <a:pt x="2967056" y="1528529"/>
                    <a:pt x="2966797" y="1528012"/>
                  </a:cubicBezTo>
                  <a:cubicBezTo>
                    <a:pt x="2966474" y="1528173"/>
                    <a:pt x="2965989" y="1528270"/>
                    <a:pt x="2965827" y="1528594"/>
                  </a:cubicBezTo>
                  <a:cubicBezTo>
                    <a:pt x="2965665" y="1528917"/>
                    <a:pt x="2965471" y="1529111"/>
                    <a:pt x="2965083" y="1528917"/>
                  </a:cubicBezTo>
                  <a:cubicBezTo>
                    <a:pt x="2964727" y="1528852"/>
                    <a:pt x="2964339" y="1528755"/>
                    <a:pt x="2963983" y="1528917"/>
                  </a:cubicBezTo>
                  <a:cubicBezTo>
                    <a:pt x="2963078" y="1529273"/>
                    <a:pt x="2962269" y="1529014"/>
                    <a:pt x="2961332" y="1528755"/>
                  </a:cubicBezTo>
                  <a:cubicBezTo>
                    <a:pt x="2960943" y="1528594"/>
                    <a:pt x="2960523" y="1528270"/>
                    <a:pt x="2960103" y="1528270"/>
                  </a:cubicBezTo>
                  <a:cubicBezTo>
                    <a:pt x="2959617" y="1528270"/>
                    <a:pt x="2959197" y="1528367"/>
                    <a:pt x="2958938" y="1527850"/>
                  </a:cubicBezTo>
                  <a:cubicBezTo>
                    <a:pt x="2958874" y="1527785"/>
                    <a:pt x="2958712" y="1527688"/>
                    <a:pt x="2958712" y="1527688"/>
                  </a:cubicBezTo>
                  <a:cubicBezTo>
                    <a:pt x="2957774" y="1528691"/>
                    <a:pt x="2956707" y="1527688"/>
                    <a:pt x="2955704" y="1527850"/>
                  </a:cubicBezTo>
                  <a:cubicBezTo>
                    <a:pt x="2954799" y="1528012"/>
                    <a:pt x="2953731" y="1527365"/>
                    <a:pt x="2952664" y="1527041"/>
                  </a:cubicBezTo>
                  <a:cubicBezTo>
                    <a:pt x="2952664" y="1526783"/>
                    <a:pt x="2952664" y="1526524"/>
                    <a:pt x="2952567" y="1526297"/>
                  </a:cubicBezTo>
                  <a:cubicBezTo>
                    <a:pt x="2951823" y="1526621"/>
                    <a:pt x="2951176" y="1526039"/>
                    <a:pt x="2950433" y="1526039"/>
                  </a:cubicBezTo>
                  <a:cubicBezTo>
                    <a:pt x="2950336" y="1526039"/>
                    <a:pt x="2950174" y="1526103"/>
                    <a:pt x="2950012" y="1526200"/>
                  </a:cubicBezTo>
                  <a:cubicBezTo>
                    <a:pt x="2949850" y="1525877"/>
                    <a:pt x="2949592" y="1525554"/>
                    <a:pt x="2949333" y="1525133"/>
                  </a:cubicBezTo>
                  <a:cubicBezTo>
                    <a:pt x="2949107" y="1525198"/>
                    <a:pt x="2948913" y="1525295"/>
                    <a:pt x="2948686" y="1525295"/>
                  </a:cubicBezTo>
                  <a:cubicBezTo>
                    <a:pt x="2948427" y="1525295"/>
                    <a:pt x="2948266" y="1525133"/>
                    <a:pt x="2948007" y="1525036"/>
                  </a:cubicBezTo>
                  <a:cubicBezTo>
                    <a:pt x="2948169" y="1524874"/>
                    <a:pt x="2948266" y="1524616"/>
                    <a:pt x="2948427" y="1524551"/>
                  </a:cubicBezTo>
                  <a:cubicBezTo>
                    <a:pt x="2948589" y="1524389"/>
                    <a:pt x="2948913" y="1524389"/>
                    <a:pt x="2949171" y="1524228"/>
                  </a:cubicBezTo>
                  <a:cubicBezTo>
                    <a:pt x="2948589" y="1523484"/>
                    <a:pt x="2948104" y="1523548"/>
                    <a:pt x="2947522" y="1523969"/>
                  </a:cubicBezTo>
                  <a:cubicBezTo>
                    <a:pt x="2947101" y="1524292"/>
                    <a:pt x="2946616" y="1524616"/>
                    <a:pt x="2946293" y="1525036"/>
                  </a:cubicBezTo>
                  <a:cubicBezTo>
                    <a:pt x="2945711" y="1525715"/>
                    <a:pt x="2945290" y="1525780"/>
                    <a:pt x="2944547" y="1525198"/>
                  </a:cubicBezTo>
                  <a:cubicBezTo>
                    <a:pt x="2944288" y="1525036"/>
                    <a:pt x="2943641" y="1525133"/>
                    <a:pt x="2943221" y="1525295"/>
                  </a:cubicBezTo>
                  <a:cubicBezTo>
                    <a:pt x="2941959" y="1525618"/>
                    <a:pt x="2941959" y="1525618"/>
                    <a:pt x="2941215" y="1524389"/>
                  </a:cubicBezTo>
                  <a:lnTo>
                    <a:pt x="2939889" y="1525457"/>
                  </a:lnTo>
                  <a:cubicBezTo>
                    <a:pt x="2939663" y="1524971"/>
                    <a:pt x="2939501" y="1524616"/>
                    <a:pt x="2939404" y="1524713"/>
                  </a:cubicBezTo>
                  <a:cubicBezTo>
                    <a:pt x="2938563" y="1524874"/>
                    <a:pt x="2937755" y="1524034"/>
                    <a:pt x="2936914" y="1524454"/>
                  </a:cubicBezTo>
                  <a:cubicBezTo>
                    <a:pt x="2936170" y="1524874"/>
                    <a:pt x="2936332" y="1523710"/>
                    <a:pt x="2935847" y="1524034"/>
                  </a:cubicBezTo>
                  <a:cubicBezTo>
                    <a:pt x="2935426" y="1524292"/>
                    <a:pt x="2935103" y="1524292"/>
                    <a:pt x="2934780" y="1524131"/>
                  </a:cubicBezTo>
                  <a:cubicBezTo>
                    <a:pt x="2933680" y="1523646"/>
                    <a:pt x="2932548" y="1523548"/>
                    <a:pt x="2931384" y="1524131"/>
                  </a:cubicBezTo>
                  <a:cubicBezTo>
                    <a:pt x="2931125" y="1523484"/>
                    <a:pt x="2930963" y="1522966"/>
                    <a:pt x="2930802" y="1522384"/>
                  </a:cubicBezTo>
                  <a:cubicBezTo>
                    <a:pt x="2930543" y="1522481"/>
                    <a:pt x="2930381" y="1522546"/>
                    <a:pt x="2930284" y="1522643"/>
                  </a:cubicBezTo>
                  <a:cubicBezTo>
                    <a:pt x="2929734" y="1523063"/>
                    <a:pt x="2929379" y="1523128"/>
                    <a:pt x="2928732" y="1522708"/>
                  </a:cubicBezTo>
                  <a:cubicBezTo>
                    <a:pt x="2927406" y="1521802"/>
                    <a:pt x="2926662" y="1521640"/>
                    <a:pt x="2924657" y="1521964"/>
                  </a:cubicBezTo>
                  <a:lnTo>
                    <a:pt x="2924010" y="1521737"/>
                  </a:lnTo>
                  <a:cubicBezTo>
                    <a:pt x="2923913" y="1521479"/>
                    <a:pt x="2923751" y="1521220"/>
                    <a:pt x="2923590" y="1520994"/>
                  </a:cubicBezTo>
                  <a:cubicBezTo>
                    <a:pt x="2923331" y="1520735"/>
                    <a:pt x="2923008" y="1520573"/>
                    <a:pt x="2922587" y="1520314"/>
                  </a:cubicBezTo>
                  <a:cubicBezTo>
                    <a:pt x="2922587" y="1520638"/>
                    <a:pt x="2922587" y="1520897"/>
                    <a:pt x="2922684" y="1521155"/>
                  </a:cubicBezTo>
                  <a:lnTo>
                    <a:pt x="2922684" y="1521220"/>
                  </a:lnTo>
                  <a:lnTo>
                    <a:pt x="2920614" y="1520476"/>
                  </a:lnTo>
                  <a:cubicBezTo>
                    <a:pt x="2920873" y="1520153"/>
                    <a:pt x="2921196" y="1519894"/>
                    <a:pt x="2921617" y="1519668"/>
                  </a:cubicBezTo>
                  <a:cubicBezTo>
                    <a:pt x="2921358" y="1519247"/>
                    <a:pt x="2921196" y="1519150"/>
                    <a:pt x="2920776" y="1519668"/>
                  </a:cubicBezTo>
                  <a:cubicBezTo>
                    <a:pt x="2920517" y="1519894"/>
                    <a:pt x="2920356" y="1520153"/>
                    <a:pt x="2920129" y="1520411"/>
                  </a:cubicBezTo>
                  <a:cubicBezTo>
                    <a:pt x="2917639" y="1519571"/>
                    <a:pt x="2915149" y="1518988"/>
                    <a:pt x="2912594" y="1518762"/>
                  </a:cubicBezTo>
                  <a:cubicBezTo>
                    <a:pt x="2910524" y="1518568"/>
                    <a:pt x="2908357" y="1518665"/>
                    <a:pt x="2906190" y="1518762"/>
                  </a:cubicBezTo>
                  <a:cubicBezTo>
                    <a:pt x="2905640" y="1518503"/>
                    <a:pt x="2905058" y="1518342"/>
                    <a:pt x="2904476" y="1518180"/>
                  </a:cubicBezTo>
                  <a:lnTo>
                    <a:pt x="2904314" y="1517501"/>
                  </a:lnTo>
                  <a:cubicBezTo>
                    <a:pt x="2903797" y="1517501"/>
                    <a:pt x="2903312" y="1517662"/>
                    <a:pt x="2902730" y="1517824"/>
                  </a:cubicBezTo>
                  <a:lnTo>
                    <a:pt x="2900983" y="1517501"/>
                  </a:lnTo>
                  <a:lnTo>
                    <a:pt x="2901242" y="1516498"/>
                  </a:lnTo>
                  <a:lnTo>
                    <a:pt x="2900983" y="1516433"/>
                  </a:lnTo>
                  <a:cubicBezTo>
                    <a:pt x="2900919" y="1516757"/>
                    <a:pt x="2900822" y="1517080"/>
                    <a:pt x="2900822" y="1517436"/>
                  </a:cubicBezTo>
                  <a:lnTo>
                    <a:pt x="2891475" y="1515205"/>
                  </a:lnTo>
                  <a:cubicBezTo>
                    <a:pt x="2891378" y="1515010"/>
                    <a:pt x="2891378" y="1514849"/>
                    <a:pt x="2891216" y="1514687"/>
                  </a:cubicBezTo>
                  <a:lnTo>
                    <a:pt x="2890958" y="1515108"/>
                  </a:lnTo>
                  <a:lnTo>
                    <a:pt x="2886592" y="1514040"/>
                  </a:lnTo>
                  <a:lnTo>
                    <a:pt x="2886592" y="1513943"/>
                  </a:lnTo>
                  <a:lnTo>
                    <a:pt x="2886430" y="1513943"/>
                  </a:lnTo>
                  <a:lnTo>
                    <a:pt x="2882193" y="1512941"/>
                  </a:lnTo>
                  <a:lnTo>
                    <a:pt x="2882129" y="1512714"/>
                  </a:lnTo>
                  <a:cubicBezTo>
                    <a:pt x="2881870" y="1512456"/>
                    <a:pt x="2881611" y="1512617"/>
                    <a:pt x="2881288" y="1512714"/>
                  </a:cubicBezTo>
                  <a:lnTo>
                    <a:pt x="2880867" y="1512617"/>
                  </a:lnTo>
                  <a:cubicBezTo>
                    <a:pt x="2880803" y="1512553"/>
                    <a:pt x="2880803" y="1512553"/>
                    <a:pt x="2880706" y="1512456"/>
                  </a:cubicBezTo>
                  <a:cubicBezTo>
                    <a:pt x="2880706" y="1512359"/>
                    <a:pt x="2880447" y="1512294"/>
                    <a:pt x="2880285" y="1512294"/>
                  </a:cubicBezTo>
                  <a:lnTo>
                    <a:pt x="2879638" y="1512359"/>
                  </a:lnTo>
                  <a:cubicBezTo>
                    <a:pt x="2874981" y="1511291"/>
                    <a:pt x="2870454" y="1510062"/>
                    <a:pt x="2865893" y="1508639"/>
                  </a:cubicBezTo>
                  <a:cubicBezTo>
                    <a:pt x="2865796" y="1508575"/>
                    <a:pt x="2865796" y="1508575"/>
                    <a:pt x="2865732" y="1508478"/>
                  </a:cubicBezTo>
                  <a:cubicBezTo>
                    <a:pt x="2865311" y="1507572"/>
                    <a:pt x="2864891" y="1507669"/>
                    <a:pt x="2864244" y="1508154"/>
                  </a:cubicBezTo>
                  <a:lnTo>
                    <a:pt x="2861592" y="1507410"/>
                  </a:lnTo>
                  <a:lnTo>
                    <a:pt x="2861657" y="1506731"/>
                  </a:lnTo>
                  <a:cubicBezTo>
                    <a:pt x="2861172" y="1506828"/>
                    <a:pt x="2860751" y="1506925"/>
                    <a:pt x="2860331" y="1507087"/>
                  </a:cubicBezTo>
                  <a:lnTo>
                    <a:pt x="2856450" y="1505923"/>
                  </a:lnTo>
                  <a:cubicBezTo>
                    <a:pt x="2855868" y="1505664"/>
                    <a:pt x="2855286" y="1505405"/>
                    <a:pt x="2854639" y="1505341"/>
                  </a:cubicBezTo>
                  <a:lnTo>
                    <a:pt x="2852892" y="1504855"/>
                  </a:lnTo>
                  <a:lnTo>
                    <a:pt x="2852731" y="1503853"/>
                  </a:lnTo>
                  <a:cubicBezTo>
                    <a:pt x="2852569" y="1503853"/>
                    <a:pt x="2852472" y="1503756"/>
                    <a:pt x="2852375" y="1503756"/>
                  </a:cubicBezTo>
                  <a:cubicBezTo>
                    <a:pt x="2851566" y="1504176"/>
                    <a:pt x="2850661" y="1504273"/>
                    <a:pt x="2849820" y="1503853"/>
                  </a:cubicBezTo>
                  <a:cubicBezTo>
                    <a:pt x="2849658" y="1503756"/>
                    <a:pt x="2849497" y="1503529"/>
                    <a:pt x="2849238" y="1503271"/>
                  </a:cubicBezTo>
                  <a:cubicBezTo>
                    <a:pt x="2849076" y="1503335"/>
                    <a:pt x="2848817" y="1503432"/>
                    <a:pt x="2848591" y="1503529"/>
                  </a:cubicBezTo>
                  <a:lnTo>
                    <a:pt x="2848171" y="1503335"/>
                  </a:lnTo>
                  <a:cubicBezTo>
                    <a:pt x="2848074" y="1503174"/>
                    <a:pt x="2847912" y="1503174"/>
                    <a:pt x="2847750" y="1503271"/>
                  </a:cubicBezTo>
                  <a:lnTo>
                    <a:pt x="2847168" y="1503109"/>
                  </a:lnTo>
                  <a:cubicBezTo>
                    <a:pt x="2846845" y="1502430"/>
                    <a:pt x="2846165" y="1502689"/>
                    <a:pt x="2845680" y="1502689"/>
                  </a:cubicBezTo>
                  <a:lnTo>
                    <a:pt x="2843287" y="1501945"/>
                  </a:lnTo>
                  <a:lnTo>
                    <a:pt x="2844031" y="1499390"/>
                  </a:lnTo>
                  <a:lnTo>
                    <a:pt x="2844031" y="1499293"/>
                  </a:lnTo>
                  <a:cubicBezTo>
                    <a:pt x="2843934" y="1499390"/>
                    <a:pt x="2843869" y="1499552"/>
                    <a:pt x="2843708" y="1499616"/>
                  </a:cubicBezTo>
                  <a:cubicBezTo>
                    <a:pt x="2842867" y="1500198"/>
                    <a:pt x="2842802" y="1500198"/>
                    <a:pt x="2842123" y="1499552"/>
                  </a:cubicBezTo>
                  <a:cubicBezTo>
                    <a:pt x="2841217" y="1498711"/>
                    <a:pt x="2840215" y="1498290"/>
                    <a:pt x="2839050" y="1498452"/>
                  </a:cubicBezTo>
                  <a:cubicBezTo>
                    <a:pt x="2838824" y="1498452"/>
                    <a:pt x="2838662" y="1498872"/>
                    <a:pt x="2838404" y="1498969"/>
                  </a:cubicBezTo>
                  <a:cubicBezTo>
                    <a:pt x="2838242" y="1499034"/>
                    <a:pt x="2837886" y="1498711"/>
                    <a:pt x="2837725" y="1498808"/>
                  </a:cubicBezTo>
                  <a:cubicBezTo>
                    <a:pt x="2837142" y="1499131"/>
                    <a:pt x="2836981" y="1497643"/>
                    <a:pt x="2836334" y="1498452"/>
                  </a:cubicBezTo>
                  <a:cubicBezTo>
                    <a:pt x="2836010" y="1497870"/>
                    <a:pt x="2835073" y="1498646"/>
                    <a:pt x="2834911" y="1497805"/>
                  </a:cubicBezTo>
                  <a:cubicBezTo>
                    <a:pt x="2833941" y="1497643"/>
                    <a:pt x="2832841" y="1497482"/>
                    <a:pt x="2831774" y="1497482"/>
                  </a:cubicBezTo>
                  <a:cubicBezTo>
                    <a:pt x="2831353" y="1497482"/>
                    <a:pt x="2831127" y="1497546"/>
                    <a:pt x="2830933" y="1497061"/>
                  </a:cubicBezTo>
                  <a:cubicBezTo>
                    <a:pt x="2830868" y="1496900"/>
                    <a:pt x="2830610" y="1496738"/>
                    <a:pt x="2830545" y="1496738"/>
                  </a:cubicBezTo>
                  <a:cubicBezTo>
                    <a:pt x="2829445" y="1497061"/>
                    <a:pt x="2828701" y="1496059"/>
                    <a:pt x="2827537" y="1495897"/>
                  </a:cubicBezTo>
                  <a:cubicBezTo>
                    <a:pt x="2827375" y="1495994"/>
                    <a:pt x="2827149" y="1496059"/>
                    <a:pt x="2826890" y="1496156"/>
                  </a:cubicBezTo>
                  <a:lnTo>
                    <a:pt x="2823818" y="1495056"/>
                  </a:lnTo>
                  <a:cubicBezTo>
                    <a:pt x="2823818" y="1494991"/>
                    <a:pt x="2823818" y="1494894"/>
                    <a:pt x="2823818" y="1494733"/>
                  </a:cubicBezTo>
                  <a:cubicBezTo>
                    <a:pt x="2823495" y="1494506"/>
                    <a:pt x="2823333" y="1494668"/>
                    <a:pt x="2823171" y="1494894"/>
                  </a:cubicBezTo>
                  <a:cubicBezTo>
                    <a:pt x="2805351" y="1488200"/>
                    <a:pt x="2787984" y="1480567"/>
                    <a:pt x="2771167" y="1471803"/>
                  </a:cubicBezTo>
                  <a:cubicBezTo>
                    <a:pt x="2771167" y="1471738"/>
                    <a:pt x="2771167" y="1471641"/>
                    <a:pt x="2771167" y="1471641"/>
                  </a:cubicBezTo>
                  <a:cubicBezTo>
                    <a:pt x="2771167" y="1470962"/>
                    <a:pt x="2771102" y="1470412"/>
                    <a:pt x="2770843" y="1469830"/>
                  </a:cubicBezTo>
                  <a:cubicBezTo>
                    <a:pt x="2771426" y="1469895"/>
                    <a:pt x="2771749" y="1469733"/>
                    <a:pt x="2772008" y="1469151"/>
                  </a:cubicBezTo>
                  <a:cubicBezTo>
                    <a:pt x="2772428" y="1468343"/>
                    <a:pt x="2772428" y="1467502"/>
                    <a:pt x="2771846" y="1466596"/>
                  </a:cubicBezTo>
                  <a:cubicBezTo>
                    <a:pt x="2771167" y="1467243"/>
                    <a:pt x="2770682" y="1467922"/>
                    <a:pt x="2770100" y="1468569"/>
                  </a:cubicBezTo>
                  <a:cubicBezTo>
                    <a:pt x="2769679" y="1467825"/>
                    <a:pt x="2769841" y="1466823"/>
                    <a:pt x="2768838" y="1466596"/>
                  </a:cubicBezTo>
                  <a:cubicBezTo>
                    <a:pt x="2768935" y="1465852"/>
                    <a:pt x="2768774" y="1465108"/>
                    <a:pt x="2769032" y="1464429"/>
                  </a:cubicBezTo>
                  <a:cubicBezTo>
                    <a:pt x="2769679" y="1463362"/>
                    <a:pt x="2770358" y="1462359"/>
                    <a:pt x="2771102" y="1461389"/>
                  </a:cubicBezTo>
                  <a:lnTo>
                    <a:pt x="2771102" y="1461551"/>
                  </a:lnTo>
                  <a:cubicBezTo>
                    <a:pt x="2771264" y="1461454"/>
                    <a:pt x="2771490" y="1461454"/>
                    <a:pt x="2771490" y="1461292"/>
                  </a:cubicBezTo>
                  <a:cubicBezTo>
                    <a:pt x="2772072" y="1461616"/>
                    <a:pt x="2772493" y="1461874"/>
                    <a:pt x="2772590" y="1461033"/>
                  </a:cubicBezTo>
                  <a:cubicBezTo>
                    <a:pt x="2772234" y="1461131"/>
                    <a:pt x="2771911" y="1461131"/>
                    <a:pt x="2771490" y="1461292"/>
                  </a:cubicBezTo>
                  <a:cubicBezTo>
                    <a:pt x="2771490" y="1461292"/>
                    <a:pt x="2771426" y="1461195"/>
                    <a:pt x="2771264" y="1461195"/>
                  </a:cubicBezTo>
                  <a:cubicBezTo>
                    <a:pt x="2771749" y="1460613"/>
                    <a:pt x="2772234" y="1460063"/>
                    <a:pt x="2772816" y="1459546"/>
                  </a:cubicBezTo>
                  <a:cubicBezTo>
                    <a:pt x="2773722" y="1459805"/>
                    <a:pt x="2774563" y="1460063"/>
                    <a:pt x="2775468" y="1460387"/>
                  </a:cubicBezTo>
                  <a:lnTo>
                    <a:pt x="2775630" y="1460710"/>
                  </a:lnTo>
                  <a:cubicBezTo>
                    <a:pt x="2775792" y="1460613"/>
                    <a:pt x="2775986" y="1460613"/>
                    <a:pt x="2776050" y="1460548"/>
                  </a:cubicBezTo>
                  <a:lnTo>
                    <a:pt x="2776891" y="1460807"/>
                  </a:lnTo>
                  <a:cubicBezTo>
                    <a:pt x="2777053" y="1462198"/>
                    <a:pt x="2777376" y="1462359"/>
                    <a:pt x="2778282" y="1461713"/>
                  </a:cubicBezTo>
                  <a:cubicBezTo>
                    <a:pt x="2778638" y="1462198"/>
                    <a:pt x="2778864" y="1462780"/>
                    <a:pt x="2779284" y="1463362"/>
                  </a:cubicBezTo>
                  <a:cubicBezTo>
                    <a:pt x="2779608" y="1463362"/>
                    <a:pt x="2780028" y="1463200"/>
                    <a:pt x="2780449" y="1463265"/>
                  </a:cubicBezTo>
                  <a:cubicBezTo>
                    <a:pt x="2781193" y="1463362"/>
                    <a:pt x="2781354" y="1464106"/>
                    <a:pt x="2781678" y="1464688"/>
                  </a:cubicBezTo>
                  <a:cubicBezTo>
                    <a:pt x="2781257" y="1465011"/>
                    <a:pt x="2780869" y="1465335"/>
                    <a:pt x="2781451" y="1466079"/>
                  </a:cubicBezTo>
                  <a:cubicBezTo>
                    <a:pt x="2782001" y="1466014"/>
                    <a:pt x="2782583" y="1465917"/>
                    <a:pt x="2783262" y="1465755"/>
                  </a:cubicBezTo>
                  <a:cubicBezTo>
                    <a:pt x="2783424" y="1465755"/>
                    <a:pt x="2783521" y="1465335"/>
                    <a:pt x="2783748" y="1464850"/>
                  </a:cubicBezTo>
                  <a:cubicBezTo>
                    <a:pt x="2784071" y="1465917"/>
                    <a:pt x="2786076" y="1465917"/>
                    <a:pt x="2784653" y="1467922"/>
                  </a:cubicBezTo>
                  <a:cubicBezTo>
                    <a:pt x="2785235" y="1467502"/>
                    <a:pt x="2785591" y="1467243"/>
                    <a:pt x="2785914" y="1467178"/>
                  </a:cubicBezTo>
                  <a:cubicBezTo>
                    <a:pt x="2786335" y="1467081"/>
                    <a:pt x="2786723" y="1467081"/>
                    <a:pt x="2786982" y="1467081"/>
                  </a:cubicBezTo>
                  <a:cubicBezTo>
                    <a:pt x="2787143" y="1467825"/>
                    <a:pt x="2787402" y="1468569"/>
                    <a:pt x="2787564" y="1469474"/>
                  </a:cubicBezTo>
                  <a:cubicBezTo>
                    <a:pt x="2788146" y="1469151"/>
                    <a:pt x="2788631" y="1468989"/>
                    <a:pt x="2788728" y="1468731"/>
                  </a:cubicBezTo>
                  <a:cubicBezTo>
                    <a:pt x="2788987" y="1468084"/>
                    <a:pt x="2789375" y="1467825"/>
                    <a:pt x="2789795" y="1467663"/>
                  </a:cubicBezTo>
                  <a:lnTo>
                    <a:pt x="2790474" y="1467825"/>
                  </a:lnTo>
                  <a:lnTo>
                    <a:pt x="2790636" y="1469895"/>
                  </a:lnTo>
                  <a:cubicBezTo>
                    <a:pt x="2790701" y="1469248"/>
                    <a:pt x="2791283" y="1468666"/>
                    <a:pt x="2791445" y="1468084"/>
                  </a:cubicBezTo>
                  <a:cubicBezTo>
                    <a:pt x="2792188" y="1468148"/>
                    <a:pt x="2792932" y="1468246"/>
                    <a:pt x="2793676" y="1468246"/>
                  </a:cubicBezTo>
                  <a:cubicBezTo>
                    <a:pt x="2793935" y="1468569"/>
                    <a:pt x="2794355" y="1468666"/>
                    <a:pt x="2794840" y="1468407"/>
                  </a:cubicBezTo>
                  <a:cubicBezTo>
                    <a:pt x="2795002" y="1468343"/>
                    <a:pt x="2795099" y="1468343"/>
                    <a:pt x="2795261" y="1468343"/>
                  </a:cubicBezTo>
                  <a:cubicBezTo>
                    <a:pt x="2797816" y="1469410"/>
                    <a:pt x="2800565" y="1470218"/>
                    <a:pt x="2803217" y="1471221"/>
                  </a:cubicBezTo>
                  <a:cubicBezTo>
                    <a:pt x="2803281" y="1471383"/>
                    <a:pt x="2803378" y="1471480"/>
                    <a:pt x="2803475" y="1471641"/>
                  </a:cubicBezTo>
                  <a:cubicBezTo>
                    <a:pt x="2803540" y="1471544"/>
                    <a:pt x="2803637" y="1471480"/>
                    <a:pt x="2803702" y="1471383"/>
                  </a:cubicBezTo>
                  <a:lnTo>
                    <a:pt x="2806774" y="1472482"/>
                  </a:lnTo>
                  <a:lnTo>
                    <a:pt x="2809264" y="1473549"/>
                  </a:lnTo>
                  <a:lnTo>
                    <a:pt x="2809264" y="1473711"/>
                  </a:lnTo>
                  <a:cubicBezTo>
                    <a:pt x="2809329" y="1473873"/>
                    <a:pt x="2809491" y="1473873"/>
                    <a:pt x="2809750" y="1474035"/>
                  </a:cubicBezTo>
                  <a:lnTo>
                    <a:pt x="2809847" y="1473873"/>
                  </a:lnTo>
                  <a:cubicBezTo>
                    <a:pt x="2812499" y="1474940"/>
                    <a:pt x="2815118" y="1475878"/>
                    <a:pt x="2817867" y="1476622"/>
                  </a:cubicBezTo>
                  <a:cubicBezTo>
                    <a:pt x="2822266" y="1478336"/>
                    <a:pt x="2826729" y="1480082"/>
                    <a:pt x="2831127" y="1481893"/>
                  </a:cubicBezTo>
                  <a:cubicBezTo>
                    <a:pt x="2832356" y="1483058"/>
                    <a:pt x="2833844" y="1484060"/>
                    <a:pt x="2835816" y="1484642"/>
                  </a:cubicBezTo>
                  <a:cubicBezTo>
                    <a:pt x="2848235" y="1488523"/>
                    <a:pt x="2860169" y="1492501"/>
                    <a:pt x="2873429" y="1492922"/>
                  </a:cubicBezTo>
                  <a:cubicBezTo>
                    <a:pt x="2873591" y="1492922"/>
                    <a:pt x="2873849" y="1492922"/>
                    <a:pt x="2874076" y="1492922"/>
                  </a:cubicBezTo>
                  <a:cubicBezTo>
                    <a:pt x="2874173" y="1493180"/>
                    <a:pt x="2874237" y="1493407"/>
                    <a:pt x="2874334" y="1493665"/>
                  </a:cubicBezTo>
                  <a:cubicBezTo>
                    <a:pt x="2874399" y="1493407"/>
                    <a:pt x="2874593" y="1493180"/>
                    <a:pt x="2874658" y="1492986"/>
                  </a:cubicBezTo>
                  <a:lnTo>
                    <a:pt x="2875499" y="1493342"/>
                  </a:lnTo>
                  <a:lnTo>
                    <a:pt x="2875660" y="1493730"/>
                  </a:lnTo>
                  <a:cubicBezTo>
                    <a:pt x="2875822" y="1493665"/>
                    <a:pt x="2875984" y="1493665"/>
                    <a:pt x="2876081" y="1493568"/>
                  </a:cubicBezTo>
                  <a:cubicBezTo>
                    <a:pt x="2877310" y="1494151"/>
                    <a:pt x="2878539" y="1494571"/>
                    <a:pt x="2879800" y="1494991"/>
                  </a:cubicBezTo>
                  <a:lnTo>
                    <a:pt x="2879703" y="1495315"/>
                  </a:lnTo>
                  <a:cubicBezTo>
                    <a:pt x="2879865" y="1495477"/>
                    <a:pt x="2880123" y="1495574"/>
                    <a:pt x="2880285" y="1495800"/>
                  </a:cubicBezTo>
                  <a:cubicBezTo>
                    <a:pt x="2880382" y="1495897"/>
                    <a:pt x="2880382" y="1496059"/>
                    <a:pt x="2880447" y="1496156"/>
                  </a:cubicBezTo>
                  <a:cubicBezTo>
                    <a:pt x="2880706" y="1496059"/>
                    <a:pt x="2881029" y="1495994"/>
                    <a:pt x="2881288" y="1495897"/>
                  </a:cubicBezTo>
                  <a:lnTo>
                    <a:pt x="2881288" y="1495574"/>
                  </a:lnTo>
                  <a:lnTo>
                    <a:pt x="2884198" y="1496576"/>
                  </a:lnTo>
                  <a:lnTo>
                    <a:pt x="2884263" y="1496803"/>
                  </a:lnTo>
                  <a:cubicBezTo>
                    <a:pt x="2884360" y="1497223"/>
                    <a:pt x="2884360" y="1497223"/>
                    <a:pt x="2885266" y="1497482"/>
                  </a:cubicBezTo>
                  <a:cubicBezTo>
                    <a:pt x="2885266" y="1497223"/>
                    <a:pt x="2885330" y="1497061"/>
                    <a:pt x="2885492" y="1496900"/>
                  </a:cubicBezTo>
                  <a:lnTo>
                    <a:pt x="2889082" y="1497805"/>
                  </a:lnTo>
                  <a:cubicBezTo>
                    <a:pt x="2889082" y="1497967"/>
                    <a:pt x="2889082" y="1498129"/>
                    <a:pt x="2889082" y="1498387"/>
                  </a:cubicBezTo>
                  <a:cubicBezTo>
                    <a:pt x="2889147" y="1498226"/>
                    <a:pt x="2889244" y="1498064"/>
                    <a:pt x="2889308" y="1497870"/>
                  </a:cubicBezTo>
                  <a:cubicBezTo>
                    <a:pt x="2892478" y="1498646"/>
                    <a:pt x="2895679" y="1499034"/>
                    <a:pt x="2898849" y="1499034"/>
                  </a:cubicBezTo>
                  <a:cubicBezTo>
                    <a:pt x="2902827" y="1500037"/>
                    <a:pt x="2906869" y="1500942"/>
                    <a:pt x="2910847" y="1501783"/>
                  </a:cubicBezTo>
                  <a:lnTo>
                    <a:pt x="2910847" y="1501848"/>
                  </a:lnTo>
                  <a:cubicBezTo>
                    <a:pt x="2911429" y="1502009"/>
                    <a:pt x="2912012" y="1502365"/>
                    <a:pt x="2912497" y="1502430"/>
                  </a:cubicBezTo>
                  <a:cubicBezTo>
                    <a:pt x="2912755" y="1502430"/>
                    <a:pt x="2912982" y="1502430"/>
                    <a:pt x="2913241" y="1502365"/>
                  </a:cubicBezTo>
                  <a:lnTo>
                    <a:pt x="2914146" y="1502527"/>
                  </a:lnTo>
                  <a:cubicBezTo>
                    <a:pt x="2914243" y="1502689"/>
                    <a:pt x="2914405" y="1502689"/>
                    <a:pt x="2914567" y="1502592"/>
                  </a:cubicBezTo>
                  <a:lnTo>
                    <a:pt x="2920129" y="1503756"/>
                  </a:lnTo>
                  <a:cubicBezTo>
                    <a:pt x="2919935" y="1504273"/>
                    <a:pt x="2919709" y="1504758"/>
                    <a:pt x="2919709" y="1505244"/>
                  </a:cubicBezTo>
                  <a:cubicBezTo>
                    <a:pt x="2920194" y="1505082"/>
                    <a:pt x="2920517" y="1504920"/>
                    <a:pt x="2920776" y="1504758"/>
                  </a:cubicBezTo>
                  <a:cubicBezTo>
                    <a:pt x="2920614" y="1504500"/>
                    <a:pt x="2920453" y="1504176"/>
                    <a:pt x="2920291" y="1503756"/>
                  </a:cubicBezTo>
                  <a:cubicBezTo>
                    <a:pt x="2924495" y="1504597"/>
                    <a:pt x="2928635" y="1505405"/>
                    <a:pt x="2932871" y="1506149"/>
                  </a:cubicBezTo>
                  <a:cubicBezTo>
                    <a:pt x="2932774" y="1506408"/>
                    <a:pt x="2932710" y="1506731"/>
                    <a:pt x="2932548" y="1507087"/>
                  </a:cubicBezTo>
                  <a:cubicBezTo>
                    <a:pt x="2932774" y="1506731"/>
                    <a:pt x="2933033" y="1506505"/>
                    <a:pt x="2933292" y="1506149"/>
                  </a:cubicBezTo>
                  <a:cubicBezTo>
                    <a:pt x="2937917" y="1506828"/>
                    <a:pt x="2942477" y="1507475"/>
                    <a:pt x="2947101" y="1507993"/>
                  </a:cubicBezTo>
                  <a:cubicBezTo>
                    <a:pt x="2947263" y="1508316"/>
                    <a:pt x="2947360" y="1508575"/>
                    <a:pt x="2947522" y="1508995"/>
                  </a:cubicBezTo>
                  <a:cubicBezTo>
                    <a:pt x="2947587" y="1508639"/>
                    <a:pt x="2947684" y="1508413"/>
                    <a:pt x="2947781" y="1508154"/>
                  </a:cubicBezTo>
                  <a:lnTo>
                    <a:pt x="2947781" y="1508057"/>
                  </a:lnTo>
                  <a:lnTo>
                    <a:pt x="2949850" y="1508316"/>
                  </a:lnTo>
                  <a:lnTo>
                    <a:pt x="2949850" y="1508413"/>
                  </a:lnTo>
                  <a:cubicBezTo>
                    <a:pt x="2949915" y="1508413"/>
                    <a:pt x="2949915" y="1508413"/>
                    <a:pt x="2949915" y="1508413"/>
                  </a:cubicBezTo>
                  <a:lnTo>
                    <a:pt x="2950918" y="1508478"/>
                  </a:lnTo>
                  <a:cubicBezTo>
                    <a:pt x="2951241" y="1508736"/>
                    <a:pt x="2951500" y="1508995"/>
                    <a:pt x="2951823" y="1509157"/>
                  </a:cubicBezTo>
                  <a:cubicBezTo>
                    <a:pt x="2952567" y="1509383"/>
                    <a:pt x="2953311" y="1509901"/>
                    <a:pt x="2954055" y="1510224"/>
                  </a:cubicBezTo>
                  <a:cubicBezTo>
                    <a:pt x="2954055" y="1510224"/>
                    <a:pt x="2954055" y="1510224"/>
                    <a:pt x="2953990" y="1510224"/>
                  </a:cubicBezTo>
                  <a:cubicBezTo>
                    <a:pt x="2953990" y="1510289"/>
                    <a:pt x="2953990" y="1510483"/>
                    <a:pt x="2953990" y="1510547"/>
                  </a:cubicBezTo>
                  <a:cubicBezTo>
                    <a:pt x="2953990" y="1510547"/>
                    <a:pt x="2954152" y="1510547"/>
                    <a:pt x="2954216" y="1510547"/>
                  </a:cubicBezTo>
                  <a:cubicBezTo>
                    <a:pt x="2954216" y="1510483"/>
                    <a:pt x="2954152" y="1510386"/>
                    <a:pt x="2954055" y="1510224"/>
                  </a:cubicBezTo>
                  <a:cubicBezTo>
                    <a:pt x="2953893" y="1509901"/>
                    <a:pt x="2953893" y="1509545"/>
                    <a:pt x="2953731" y="1509060"/>
                  </a:cubicBezTo>
                  <a:cubicBezTo>
                    <a:pt x="2954152" y="1509157"/>
                    <a:pt x="2954572" y="1508801"/>
                    <a:pt x="2954896" y="1508801"/>
                  </a:cubicBezTo>
                  <a:lnTo>
                    <a:pt x="2954960" y="1508801"/>
                  </a:lnTo>
                  <a:cubicBezTo>
                    <a:pt x="2955219" y="1508801"/>
                    <a:pt x="2955381" y="1508995"/>
                    <a:pt x="2955542" y="1509383"/>
                  </a:cubicBezTo>
                  <a:cubicBezTo>
                    <a:pt x="2955640" y="1509480"/>
                    <a:pt x="2955866" y="1509545"/>
                    <a:pt x="2956125" y="1509545"/>
                  </a:cubicBezTo>
                  <a:cubicBezTo>
                    <a:pt x="2956222" y="1509545"/>
                    <a:pt x="2956286" y="1509545"/>
                    <a:pt x="2956383" y="1509545"/>
                  </a:cubicBezTo>
                  <a:cubicBezTo>
                    <a:pt x="2956286" y="1509545"/>
                    <a:pt x="2956222" y="1509318"/>
                    <a:pt x="2956060" y="1508995"/>
                  </a:cubicBezTo>
                  <a:lnTo>
                    <a:pt x="2956222" y="1508995"/>
                  </a:lnTo>
                  <a:lnTo>
                    <a:pt x="2956804" y="1509060"/>
                  </a:lnTo>
                  <a:cubicBezTo>
                    <a:pt x="2956868" y="1509157"/>
                    <a:pt x="2956868" y="1509383"/>
                    <a:pt x="2956868" y="1509383"/>
                  </a:cubicBezTo>
                  <a:cubicBezTo>
                    <a:pt x="2956804" y="1509480"/>
                    <a:pt x="2956642" y="1509545"/>
                    <a:pt x="2956448" y="1509545"/>
                  </a:cubicBezTo>
                  <a:cubicBezTo>
                    <a:pt x="2956868" y="1509480"/>
                    <a:pt x="2957386" y="1509221"/>
                    <a:pt x="2957709" y="1509545"/>
                  </a:cubicBezTo>
                  <a:cubicBezTo>
                    <a:pt x="2958194" y="1510127"/>
                    <a:pt x="2958712" y="1509901"/>
                    <a:pt x="2959262" y="1509804"/>
                  </a:cubicBezTo>
                  <a:cubicBezTo>
                    <a:pt x="2960264" y="1509545"/>
                    <a:pt x="2959682" y="1510709"/>
                    <a:pt x="2960426" y="1510968"/>
                  </a:cubicBezTo>
                  <a:cubicBezTo>
                    <a:pt x="2960943" y="1510547"/>
                    <a:pt x="2961429" y="1509804"/>
                    <a:pt x="2962431" y="1509804"/>
                  </a:cubicBezTo>
                  <a:cubicBezTo>
                    <a:pt x="2962431" y="1510062"/>
                    <a:pt x="2962496" y="1510386"/>
                    <a:pt x="2962496" y="1510709"/>
                  </a:cubicBezTo>
                  <a:cubicBezTo>
                    <a:pt x="2963175" y="1510483"/>
                    <a:pt x="2963919" y="1510289"/>
                    <a:pt x="2964566" y="1510062"/>
                  </a:cubicBezTo>
                  <a:cubicBezTo>
                    <a:pt x="2964824" y="1510289"/>
                    <a:pt x="2965083" y="1510483"/>
                    <a:pt x="2965309" y="1510709"/>
                  </a:cubicBezTo>
                  <a:cubicBezTo>
                    <a:pt x="2965730" y="1511065"/>
                    <a:pt x="2966053" y="1509739"/>
                    <a:pt x="2966732" y="1510644"/>
                  </a:cubicBezTo>
                  <a:cubicBezTo>
                    <a:pt x="2966991" y="1510968"/>
                    <a:pt x="2967638" y="1510968"/>
                    <a:pt x="2968123" y="1511130"/>
                  </a:cubicBezTo>
                  <a:lnTo>
                    <a:pt x="2968641" y="1511227"/>
                  </a:lnTo>
                  <a:cubicBezTo>
                    <a:pt x="2968705" y="1511065"/>
                    <a:pt x="2968867" y="1510871"/>
                    <a:pt x="2968964" y="1510644"/>
                  </a:cubicBezTo>
                  <a:cubicBezTo>
                    <a:pt x="2969967" y="1510871"/>
                    <a:pt x="2971034" y="1511227"/>
                    <a:pt x="2972101" y="1511550"/>
                  </a:cubicBezTo>
                  <a:cubicBezTo>
                    <a:pt x="2972198" y="1511970"/>
                    <a:pt x="2972360" y="1512359"/>
                    <a:pt x="2972521" y="1512876"/>
                  </a:cubicBezTo>
                  <a:cubicBezTo>
                    <a:pt x="2972942" y="1512553"/>
                    <a:pt x="2973201" y="1512197"/>
                    <a:pt x="2973524" y="1511873"/>
                  </a:cubicBezTo>
                  <a:cubicBezTo>
                    <a:pt x="2973750" y="1512294"/>
                    <a:pt x="2974009" y="1512617"/>
                    <a:pt x="2974333" y="1513199"/>
                  </a:cubicBezTo>
                  <a:cubicBezTo>
                    <a:pt x="2974591" y="1512876"/>
                    <a:pt x="2974753" y="1512617"/>
                    <a:pt x="2974915" y="1512456"/>
                  </a:cubicBezTo>
                  <a:cubicBezTo>
                    <a:pt x="2975594" y="1512456"/>
                    <a:pt x="2976241" y="1512359"/>
                    <a:pt x="2976920" y="1512456"/>
                  </a:cubicBezTo>
                  <a:cubicBezTo>
                    <a:pt x="2977243" y="1512456"/>
                    <a:pt x="2977664" y="1512714"/>
                    <a:pt x="2977728" y="1512132"/>
                  </a:cubicBezTo>
                  <a:lnTo>
                    <a:pt x="2978149" y="1512197"/>
                  </a:lnTo>
                  <a:cubicBezTo>
                    <a:pt x="2977987" y="1513296"/>
                    <a:pt x="2978731" y="1512941"/>
                    <a:pt x="2979216" y="1512779"/>
                  </a:cubicBezTo>
                  <a:cubicBezTo>
                    <a:pt x="2979475" y="1512714"/>
                    <a:pt x="2979733" y="1512617"/>
                    <a:pt x="2979960" y="1512553"/>
                  </a:cubicBezTo>
                  <a:lnTo>
                    <a:pt x="2983356" y="1513296"/>
                  </a:lnTo>
                  <a:cubicBezTo>
                    <a:pt x="2987431" y="1514040"/>
                    <a:pt x="2991570" y="1514525"/>
                    <a:pt x="2995613" y="1515010"/>
                  </a:cubicBezTo>
                  <a:cubicBezTo>
                    <a:pt x="2995775" y="1515431"/>
                    <a:pt x="2996357" y="1515431"/>
                    <a:pt x="2996292" y="1516013"/>
                  </a:cubicBezTo>
                  <a:cubicBezTo>
                    <a:pt x="2996518" y="1515690"/>
                    <a:pt x="2996712" y="1515431"/>
                    <a:pt x="2996874" y="1515205"/>
                  </a:cubicBezTo>
                  <a:lnTo>
                    <a:pt x="2997941" y="1515269"/>
                  </a:lnTo>
                  <a:lnTo>
                    <a:pt x="2998103" y="1515528"/>
                  </a:lnTo>
                  <a:lnTo>
                    <a:pt x="2998265" y="1515269"/>
                  </a:lnTo>
                  <a:lnTo>
                    <a:pt x="2998524" y="1515269"/>
                  </a:lnTo>
                  <a:lnTo>
                    <a:pt x="3001176" y="1515851"/>
                  </a:lnTo>
                  <a:cubicBezTo>
                    <a:pt x="3001402" y="1516919"/>
                    <a:pt x="3002728" y="1517080"/>
                    <a:pt x="3003245" y="1518406"/>
                  </a:cubicBezTo>
                  <a:cubicBezTo>
                    <a:pt x="3003310" y="1517436"/>
                    <a:pt x="3003310" y="1516919"/>
                    <a:pt x="3003310" y="1516272"/>
                  </a:cubicBezTo>
                  <a:lnTo>
                    <a:pt x="3003407" y="1516272"/>
                  </a:lnTo>
                  <a:cubicBezTo>
                    <a:pt x="3003989" y="1516919"/>
                    <a:pt x="3004410" y="1517339"/>
                    <a:pt x="3004895" y="1517824"/>
                  </a:cubicBezTo>
                  <a:lnTo>
                    <a:pt x="3004992" y="1517824"/>
                  </a:lnTo>
                  <a:cubicBezTo>
                    <a:pt x="3005153" y="1516757"/>
                    <a:pt x="3006124" y="1517759"/>
                    <a:pt x="3006544" y="1517274"/>
                  </a:cubicBezTo>
                  <a:cubicBezTo>
                    <a:pt x="3006544" y="1517274"/>
                    <a:pt x="3006706" y="1517339"/>
                    <a:pt x="3006803" y="1517339"/>
                  </a:cubicBezTo>
                  <a:cubicBezTo>
                    <a:pt x="3007547" y="1517824"/>
                    <a:pt x="3008291" y="1518342"/>
                    <a:pt x="3009034" y="1518827"/>
                  </a:cubicBezTo>
                  <a:lnTo>
                    <a:pt x="3012107" y="1518018"/>
                  </a:lnTo>
                  <a:lnTo>
                    <a:pt x="3012754" y="1518180"/>
                  </a:lnTo>
                  <a:lnTo>
                    <a:pt x="3013433" y="1518342"/>
                  </a:lnTo>
                  <a:cubicBezTo>
                    <a:pt x="3013497" y="1519150"/>
                    <a:pt x="3014080" y="1518827"/>
                    <a:pt x="3014597" y="1518827"/>
                  </a:cubicBezTo>
                  <a:cubicBezTo>
                    <a:pt x="3015244" y="1518827"/>
                    <a:pt x="3015988" y="1519085"/>
                    <a:pt x="3016731" y="1519247"/>
                  </a:cubicBezTo>
                  <a:cubicBezTo>
                    <a:pt x="3016829" y="1519506"/>
                    <a:pt x="3016893" y="1519829"/>
                    <a:pt x="3016893" y="1520153"/>
                  </a:cubicBezTo>
                  <a:cubicBezTo>
                    <a:pt x="3017572" y="1520250"/>
                    <a:pt x="3018316" y="1519506"/>
                    <a:pt x="3018801" y="1520411"/>
                  </a:cubicBezTo>
                  <a:cubicBezTo>
                    <a:pt x="3018898" y="1520476"/>
                    <a:pt x="3019480" y="1520411"/>
                    <a:pt x="3019383" y="1519894"/>
                  </a:cubicBezTo>
                  <a:cubicBezTo>
                    <a:pt x="3019383" y="1519732"/>
                    <a:pt x="3019383" y="1519668"/>
                    <a:pt x="3019480" y="1519506"/>
                  </a:cubicBezTo>
                  <a:cubicBezTo>
                    <a:pt x="3019642" y="1519571"/>
                    <a:pt x="3019966" y="1519732"/>
                    <a:pt x="3019966" y="1519732"/>
                  </a:cubicBezTo>
                  <a:cubicBezTo>
                    <a:pt x="3019804" y="1520476"/>
                    <a:pt x="3020612" y="1520476"/>
                    <a:pt x="3020871" y="1521058"/>
                  </a:cubicBezTo>
                  <a:lnTo>
                    <a:pt x="3021777" y="1520088"/>
                  </a:lnTo>
                  <a:cubicBezTo>
                    <a:pt x="3023038" y="1520088"/>
                    <a:pt x="3023944" y="1520735"/>
                    <a:pt x="3024590" y="1521899"/>
                  </a:cubicBezTo>
                  <a:cubicBezTo>
                    <a:pt x="3025334" y="1520994"/>
                    <a:pt x="3026175" y="1520573"/>
                    <a:pt x="3027081" y="1520476"/>
                  </a:cubicBezTo>
                  <a:lnTo>
                    <a:pt x="3028245" y="1520638"/>
                  </a:lnTo>
                  <a:cubicBezTo>
                    <a:pt x="3028568" y="1520735"/>
                    <a:pt x="3028892" y="1520832"/>
                    <a:pt x="3029247" y="1521058"/>
                  </a:cubicBezTo>
                  <a:cubicBezTo>
                    <a:pt x="3029733" y="1521317"/>
                    <a:pt x="3029571" y="1521155"/>
                    <a:pt x="3029830" y="1520994"/>
                  </a:cubicBezTo>
                  <a:lnTo>
                    <a:pt x="3029894" y="1520897"/>
                  </a:lnTo>
                  <a:lnTo>
                    <a:pt x="3034131" y="1521414"/>
                  </a:lnTo>
                  <a:cubicBezTo>
                    <a:pt x="3034196" y="1521576"/>
                    <a:pt x="3034293" y="1521802"/>
                    <a:pt x="3034357" y="1521964"/>
                  </a:cubicBezTo>
                  <a:cubicBezTo>
                    <a:pt x="3034616" y="1521737"/>
                    <a:pt x="3034778" y="1521640"/>
                    <a:pt x="3034939" y="1521479"/>
                  </a:cubicBezTo>
                  <a:cubicBezTo>
                    <a:pt x="3038109" y="1521802"/>
                    <a:pt x="3041246" y="1522223"/>
                    <a:pt x="3044383" y="1522384"/>
                  </a:cubicBezTo>
                  <a:cubicBezTo>
                    <a:pt x="3044868" y="1522643"/>
                    <a:pt x="3045386" y="1522708"/>
                    <a:pt x="3045871" y="1522643"/>
                  </a:cubicBezTo>
                  <a:cubicBezTo>
                    <a:pt x="3046615" y="1522546"/>
                    <a:pt x="3046938" y="1522708"/>
                    <a:pt x="3046938" y="1523484"/>
                  </a:cubicBezTo>
                  <a:cubicBezTo>
                    <a:pt x="3046938" y="1523807"/>
                    <a:pt x="3046873" y="1524131"/>
                    <a:pt x="3046776" y="1524551"/>
                  </a:cubicBezTo>
                  <a:cubicBezTo>
                    <a:pt x="3047132" y="1524713"/>
                    <a:pt x="3047455" y="1524777"/>
                    <a:pt x="3047876" y="1524971"/>
                  </a:cubicBezTo>
                  <a:cubicBezTo>
                    <a:pt x="3047876" y="1525295"/>
                    <a:pt x="3047876" y="1525715"/>
                    <a:pt x="3047779" y="1526362"/>
                  </a:cubicBezTo>
                  <a:cubicBezTo>
                    <a:pt x="3048199" y="1526039"/>
                    <a:pt x="3048523" y="1525942"/>
                    <a:pt x="3048523" y="1525780"/>
                  </a:cubicBezTo>
                  <a:cubicBezTo>
                    <a:pt x="3048684" y="1524616"/>
                    <a:pt x="3048781" y="1524713"/>
                    <a:pt x="3049687" y="1524389"/>
                  </a:cubicBezTo>
                  <a:cubicBezTo>
                    <a:pt x="3050269" y="1524228"/>
                    <a:pt x="3050851" y="1524713"/>
                    <a:pt x="3051433" y="1524131"/>
                  </a:cubicBezTo>
                  <a:cubicBezTo>
                    <a:pt x="3051660" y="1523872"/>
                    <a:pt x="3052501" y="1524131"/>
                    <a:pt x="3053083" y="1524292"/>
                  </a:cubicBezTo>
                  <a:cubicBezTo>
                    <a:pt x="3053988" y="1524454"/>
                    <a:pt x="3054894" y="1524616"/>
                    <a:pt x="3055799" y="1524454"/>
                  </a:cubicBezTo>
                  <a:lnTo>
                    <a:pt x="3055896" y="1524389"/>
                  </a:lnTo>
                  <a:lnTo>
                    <a:pt x="3055896" y="1524454"/>
                  </a:lnTo>
                  <a:cubicBezTo>
                    <a:pt x="3056220" y="1524389"/>
                    <a:pt x="3056543" y="1524292"/>
                    <a:pt x="3056899" y="1524228"/>
                  </a:cubicBezTo>
                  <a:cubicBezTo>
                    <a:pt x="3056737" y="1524551"/>
                    <a:pt x="3056737" y="1524777"/>
                    <a:pt x="3056543" y="1524971"/>
                  </a:cubicBezTo>
                  <a:cubicBezTo>
                    <a:pt x="3056478" y="1525133"/>
                    <a:pt x="3056220" y="1525360"/>
                    <a:pt x="3056155" y="1525554"/>
                  </a:cubicBezTo>
                  <a:cubicBezTo>
                    <a:pt x="3056640" y="1526103"/>
                    <a:pt x="3057061" y="1525942"/>
                    <a:pt x="3057546" y="1525715"/>
                  </a:cubicBezTo>
                  <a:cubicBezTo>
                    <a:pt x="3057804" y="1525618"/>
                    <a:pt x="3058451" y="1525133"/>
                    <a:pt x="3058807" y="1525877"/>
                  </a:cubicBezTo>
                  <a:cubicBezTo>
                    <a:pt x="3058969" y="1525780"/>
                    <a:pt x="3059195" y="1525715"/>
                    <a:pt x="3059357" y="1525618"/>
                  </a:cubicBezTo>
                  <a:cubicBezTo>
                    <a:pt x="3060198" y="1525133"/>
                    <a:pt x="3060942" y="1524616"/>
                    <a:pt x="3062009" y="1524874"/>
                  </a:cubicBezTo>
                  <a:cubicBezTo>
                    <a:pt x="3063852" y="1525295"/>
                    <a:pt x="3065760" y="1525036"/>
                    <a:pt x="3067571" y="1525554"/>
                  </a:cubicBezTo>
                  <a:cubicBezTo>
                    <a:pt x="3069059" y="1525942"/>
                    <a:pt x="3069059" y="1525877"/>
                    <a:pt x="3070062" y="1526847"/>
                  </a:cubicBezTo>
                  <a:cubicBezTo>
                    <a:pt x="3070385" y="1526524"/>
                    <a:pt x="3070644" y="1526039"/>
                    <a:pt x="3071032" y="1525877"/>
                  </a:cubicBezTo>
                  <a:cubicBezTo>
                    <a:pt x="3071452" y="1525715"/>
                    <a:pt x="3071970" y="1525942"/>
                    <a:pt x="3072390" y="1525942"/>
                  </a:cubicBezTo>
                  <a:cubicBezTo>
                    <a:pt x="3072875" y="1525942"/>
                    <a:pt x="3073296" y="1526200"/>
                    <a:pt x="3073846" y="1525877"/>
                  </a:cubicBezTo>
                  <a:cubicBezTo>
                    <a:pt x="3074104" y="1525715"/>
                    <a:pt x="3074783" y="1526362"/>
                    <a:pt x="3075107" y="1526200"/>
                  </a:cubicBezTo>
                  <a:cubicBezTo>
                    <a:pt x="3075592" y="1526039"/>
                    <a:pt x="3076012" y="1526103"/>
                    <a:pt x="3076433" y="1526200"/>
                  </a:cubicBezTo>
                  <a:cubicBezTo>
                    <a:pt x="3077500" y="1526362"/>
                    <a:pt x="3078664" y="1526524"/>
                    <a:pt x="3079732" y="1526686"/>
                  </a:cubicBezTo>
                  <a:cubicBezTo>
                    <a:pt x="3080314" y="1526783"/>
                    <a:pt x="3080896" y="1527041"/>
                    <a:pt x="3081640" y="1526783"/>
                  </a:cubicBezTo>
                  <a:cubicBezTo>
                    <a:pt x="3081898" y="1526686"/>
                    <a:pt x="3082481" y="1527268"/>
                    <a:pt x="3083063" y="1526847"/>
                  </a:cubicBezTo>
                  <a:cubicBezTo>
                    <a:pt x="3083224" y="1526686"/>
                    <a:pt x="3083807" y="1526783"/>
                    <a:pt x="3083968" y="1527041"/>
                  </a:cubicBezTo>
                  <a:cubicBezTo>
                    <a:pt x="3084874" y="1527947"/>
                    <a:pt x="3085779" y="1527623"/>
                    <a:pt x="3086685" y="1527203"/>
                  </a:cubicBezTo>
                  <a:cubicBezTo>
                    <a:pt x="3086847" y="1527106"/>
                    <a:pt x="3087202" y="1527106"/>
                    <a:pt x="3087202" y="1527106"/>
                  </a:cubicBezTo>
                  <a:cubicBezTo>
                    <a:pt x="3087849" y="1528270"/>
                    <a:pt x="3088852" y="1527429"/>
                    <a:pt x="3089596" y="1527365"/>
                  </a:cubicBezTo>
                  <a:cubicBezTo>
                    <a:pt x="3090242" y="1527268"/>
                    <a:pt x="3090922" y="1527203"/>
                    <a:pt x="3091407" y="1527429"/>
                  </a:cubicBezTo>
                  <a:cubicBezTo>
                    <a:pt x="3091827" y="1527623"/>
                    <a:pt x="3092086" y="1527785"/>
                    <a:pt x="3092474" y="1527429"/>
                  </a:cubicBezTo>
                  <a:cubicBezTo>
                    <a:pt x="3092733" y="1527268"/>
                    <a:pt x="3093088" y="1527203"/>
                    <a:pt x="3093412" y="1527268"/>
                  </a:cubicBezTo>
                  <a:cubicBezTo>
                    <a:pt x="3095061" y="1527688"/>
                    <a:pt x="3096614" y="1526783"/>
                    <a:pt x="3098295" y="1527203"/>
                  </a:cubicBezTo>
                  <a:cubicBezTo>
                    <a:pt x="3099363" y="1526200"/>
                    <a:pt x="3100592" y="1526783"/>
                    <a:pt x="3101756" y="1526847"/>
                  </a:cubicBezTo>
                  <a:cubicBezTo>
                    <a:pt x="3101917" y="1526847"/>
                    <a:pt x="3102176" y="1526783"/>
                    <a:pt x="3102273" y="1526686"/>
                  </a:cubicBezTo>
                  <a:cubicBezTo>
                    <a:pt x="3102500" y="1526362"/>
                    <a:pt x="3102823" y="1526297"/>
                    <a:pt x="3103082" y="1526297"/>
                  </a:cubicBezTo>
                  <a:lnTo>
                    <a:pt x="3103082" y="1525554"/>
                  </a:lnTo>
                  <a:lnTo>
                    <a:pt x="3103923" y="1525554"/>
                  </a:lnTo>
                  <a:cubicBezTo>
                    <a:pt x="3104084" y="1525780"/>
                    <a:pt x="3104246" y="1526039"/>
                    <a:pt x="3104343" y="1526200"/>
                  </a:cubicBezTo>
                  <a:cubicBezTo>
                    <a:pt x="3104569" y="1526103"/>
                    <a:pt x="3104893" y="1526103"/>
                    <a:pt x="3105249" y="1526039"/>
                  </a:cubicBezTo>
                  <a:cubicBezTo>
                    <a:pt x="3105410" y="1526524"/>
                    <a:pt x="3105992" y="1525877"/>
                    <a:pt x="3106219" y="1526459"/>
                  </a:cubicBezTo>
                  <a:cubicBezTo>
                    <a:pt x="3106736" y="1525942"/>
                    <a:pt x="3106898" y="1525780"/>
                    <a:pt x="3107157" y="1525618"/>
                  </a:cubicBezTo>
                  <a:lnTo>
                    <a:pt x="3108806" y="1525715"/>
                  </a:lnTo>
                  <a:cubicBezTo>
                    <a:pt x="3108806" y="1526297"/>
                    <a:pt x="3108806" y="1527041"/>
                    <a:pt x="3108709" y="1528012"/>
                  </a:cubicBezTo>
                  <a:lnTo>
                    <a:pt x="3108806" y="1528109"/>
                  </a:lnTo>
                  <a:cubicBezTo>
                    <a:pt x="3109291" y="1527623"/>
                    <a:pt x="3110035" y="1527268"/>
                    <a:pt x="3110455" y="1526459"/>
                  </a:cubicBezTo>
                  <a:cubicBezTo>
                    <a:pt x="3110553" y="1526297"/>
                    <a:pt x="3110876" y="1526200"/>
                    <a:pt x="3111038" y="1526039"/>
                  </a:cubicBezTo>
                  <a:cubicBezTo>
                    <a:pt x="3111523" y="1525715"/>
                    <a:pt x="3111781" y="1526847"/>
                    <a:pt x="3112428" y="1526297"/>
                  </a:cubicBezTo>
                  <a:cubicBezTo>
                    <a:pt x="3112622" y="1526103"/>
                    <a:pt x="3112849" y="1526039"/>
                    <a:pt x="3113107" y="1525942"/>
                  </a:cubicBezTo>
                  <a:lnTo>
                    <a:pt x="3114692" y="1526039"/>
                  </a:lnTo>
                  <a:cubicBezTo>
                    <a:pt x="3115080" y="1526200"/>
                    <a:pt x="3115501" y="1526459"/>
                    <a:pt x="3115662" y="1526297"/>
                  </a:cubicBezTo>
                  <a:cubicBezTo>
                    <a:pt x="3115921" y="1526103"/>
                    <a:pt x="3116083" y="1526103"/>
                    <a:pt x="3116245" y="1526103"/>
                  </a:cubicBezTo>
                  <a:lnTo>
                    <a:pt x="3116342" y="1526103"/>
                  </a:lnTo>
                  <a:cubicBezTo>
                    <a:pt x="3116827" y="1526200"/>
                    <a:pt x="3117150" y="1526783"/>
                    <a:pt x="3117570" y="1526944"/>
                  </a:cubicBezTo>
                  <a:cubicBezTo>
                    <a:pt x="3118832" y="1526200"/>
                    <a:pt x="3120061" y="1526297"/>
                    <a:pt x="3121290" y="1527041"/>
                  </a:cubicBezTo>
                  <a:lnTo>
                    <a:pt x="3122066" y="1526459"/>
                  </a:lnTo>
                  <a:cubicBezTo>
                    <a:pt x="3122551" y="1527268"/>
                    <a:pt x="3123133" y="1526783"/>
                    <a:pt x="3123780" y="1526686"/>
                  </a:cubicBezTo>
                  <a:cubicBezTo>
                    <a:pt x="3124362" y="1526621"/>
                    <a:pt x="3125203" y="1527106"/>
                    <a:pt x="3125591" y="1526847"/>
                  </a:cubicBezTo>
                  <a:cubicBezTo>
                    <a:pt x="3126206" y="1526524"/>
                    <a:pt x="3126755" y="1527526"/>
                    <a:pt x="3127273" y="1526783"/>
                  </a:cubicBezTo>
                  <a:cubicBezTo>
                    <a:pt x="3127434" y="1527203"/>
                    <a:pt x="3127661" y="1527623"/>
                    <a:pt x="3127920" y="1528109"/>
                  </a:cubicBezTo>
                  <a:cubicBezTo>
                    <a:pt x="3128275" y="1527526"/>
                    <a:pt x="3128502" y="1527106"/>
                    <a:pt x="3128760" y="1526524"/>
                  </a:cubicBezTo>
                  <a:lnTo>
                    <a:pt x="3129084" y="1526524"/>
                  </a:lnTo>
                  <a:cubicBezTo>
                    <a:pt x="3129569" y="1526621"/>
                    <a:pt x="3130151" y="1526459"/>
                    <a:pt x="3130669" y="1527041"/>
                  </a:cubicBezTo>
                  <a:cubicBezTo>
                    <a:pt x="3130830" y="1527203"/>
                    <a:pt x="3131412" y="1526783"/>
                    <a:pt x="3131736" y="1526847"/>
                  </a:cubicBezTo>
                  <a:cubicBezTo>
                    <a:pt x="3132156" y="1526944"/>
                    <a:pt x="3132221" y="1526783"/>
                    <a:pt x="3132318" y="1526524"/>
                  </a:cubicBezTo>
                  <a:lnTo>
                    <a:pt x="3133385" y="1526524"/>
                  </a:lnTo>
                  <a:lnTo>
                    <a:pt x="3134226" y="1527106"/>
                  </a:lnTo>
                  <a:lnTo>
                    <a:pt x="3135132" y="1526621"/>
                  </a:lnTo>
                  <a:lnTo>
                    <a:pt x="3136555" y="1526621"/>
                  </a:lnTo>
                  <a:lnTo>
                    <a:pt x="3137040" y="1527041"/>
                  </a:lnTo>
                  <a:cubicBezTo>
                    <a:pt x="3137104" y="1526847"/>
                    <a:pt x="3137201" y="1526783"/>
                    <a:pt x="3137363" y="1526621"/>
                  </a:cubicBezTo>
                  <a:lnTo>
                    <a:pt x="3146063" y="1526621"/>
                  </a:lnTo>
                  <a:cubicBezTo>
                    <a:pt x="3146289" y="1526783"/>
                    <a:pt x="3146548" y="1527041"/>
                    <a:pt x="3146904" y="1527365"/>
                  </a:cubicBezTo>
                  <a:cubicBezTo>
                    <a:pt x="3147130" y="1527203"/>
                    <a:pt x="3147389" y="1526847"/>
                    <a:pt x="3147615" y="1526621"/>
                  </a:cubicBezTo>
                  <a:lnTo>
                    <a:pt x="3151108" y="1526621"/>
                  </a:lnTo>
                  <a:cubicBezTo>
                    <a:pt x="3151367" y="1526944"/>
                    <a:pt x="3151593" y="1527429"/>
                    <a:pt x="3151852" y="1527785"/>
                  </a:cubicBezTo>
                  <a:cubicBezTo>
                    <a:pt x="3152272" y="1527429"/>
                    <a:pt x="3152014" y="1527041"/>
                    <a:pt x="3151852" y="1526621"/>
                  </a:cubicBezTo>
                  <a:lnTo>
                    <a:pt x="3153178" y="1526621"/>
                  </a:lnTo>
                  <a:lnTo>
                    <a:pt x="3153340" y="1526686"/>
                  </a:lnTo>
                  <a:lnTo>
                    <a:pt x="3153437" y="1526621"/>
                  </a:lnTo>
                  <a:lnTo>
                    <a:pt x="3158320" y="1526459"/>
                  </a:lnTo>
                  <a:lnTo>
                    <a:pt x="3160131" y="1526362"/>
                  </a:lnTo>
                  <a:lnTo>
                    <a:pt x="3160616" y="1526459"/>
                  </a:lnTo>
                  <a:cubicBezTo>
                    <a:pt x="3160552" y="1527203"/>
                    <a:pt x="3160552" y="1527688"/>
                    <a:pt x="3161295" y="1527429"/>
                  </a:cubicBezTo>
                  <a:cubicBezTo>
                    <a:pt x="3161134" y="1527106"/>
                    <a:pt x="3160972" y="1526783"/>
                    <a:pt x="3160616" y="1526459"/>
                  </a:cubicBezTo>
                  <a:cubicBezTo>
                    <a:pt x="3160616" y="1526459"/>
                    <a:pt x="3160616" y="1526459"/>
                    <a:pt x="3160616" y="1526362"/>
                  </a:cubicBezTo>
                  <a:lnTo>
                    <a:pt x="3162201" y="1526297"/>
                  </a:lnTo>
                  <a:lnTo>
                    <a:pt x="3162298" y="1526362"/>
                  </a:lnTo>
                  <a:cubicBezTo>
                    <a:pt x="3162298" y="1526297"/>
                    <a:pt x="3162363" y="1526297"/>
                    <a:pt x="3162363" y="1526297"/>
                  </a:cubicBezTo>
                  <a:lnTo>
                    <a:pt x="3165176" y="1526200"/>
                  </a:lnTo>
                  <a:cubicBezTo>
                    <a:pt x="3164594" y="1526944"/>
                    <a:pt x="3163947" y="1527526"/>
                    <a:pt x="3164368" y="1528852"/>
                  </a:cubicBezTo>
                  <a:cubicBezTo>
                    <a:pt x="3164918" y="1528367"/>
                    <a:pt x="3165338" y="1527947"/>
                    <a:pt x="3165758" y="1527623"/>
                  </a:cubicBezTo>
                  <a:cubicBezTo>
                    <a:pt x="3165532" y="1527106"/>
                    <a:pt x="3165435" y="1526686"/>
                    <a:pt x="3165176" y="1526200"/>
                  </a:cubicBezTo>
                  <a:cubicBezTo>
                    <a:pt x="3177272" y="1526039"/>
                    <a:pt x="3189270" y="1525942"/>
                    <a:pt x="3201042" y="1523548"/>
                  </a:cubicBezTo>
                  <a:lnTo>
                    <a:pt x="3201042" y="1524131"/>
                  </a:lnTo>
                  <a:cubicBezTo>
                    <a:pt x="3201689" y="1524292"/>
                    <a:pt x="3201786" y="1524228"/>
                    <a:pt x="3201851" y="1523387"/>
                  </a:cubicBezTo>
                  <a:lnTo>
                    <a:pt x="3203856" y="1522966"/>
                  </a:lnTo>
                  <a:cubicBezTo>
                    <a:pt x="3204438" y="1522966"/>
                    <a:pt x="3205085" y="1523484"/>
                    <a:pt x="3205505" y="1523225"/>
                  </a:cubicBezTo>
                  <a:cubicBezTo>
                    <a:pt x="3205570" y="1523128"/>
                    <a:pt x="3205764" y="1523128"/>
                    <a:pt x="3205829" y="1523128"/>
                  </a:cubicBezTo>
                  <a:cubicBezTo>
                    <a:pt x="3209322" y="1524777"/>
                    <a:pt x="3211877" y="1527429"/>
                    <a:pt x="3210227" y="1532086"/>
                  </a:cubicBezTo>
                  <a:cubicBezTo>
                    <a:pt x="3209968" y="1532733"/>
                    <a:pt x="3209645" y="1533315"/>
                    <a:pt x="3209160" y="1533898"/>
                  </a:cubicBezTo>
                  <a:lnTo>
                    <a:pt x="3208901" y="1533639"/>
                  </a:lnTo>
                  <a:cubicBezTo>
                    <a:pt x="3208804" y="1533898"/>
                    <a:pt x="3208804" y="1534156"/>
                    <a:pt x="3208804" y="1534318"/>
                  </a:cubicBezTo>
                  <a:lnTo>
                    <a:pt x="3208157" y="1534965"/>
                  </a:lnTo>
                  <a:cubicBezTo>
                    <a:pt x="3207996" y="1534965"/>
                    <a:pt x="3207899" y="1534900"/>
                    <a:pt x="3207737" y="1534803"/>
                  </a:cubicBezTo>
                  <a:cubicBezTo>
                    <a:pt x="3207478" y="1534641"/>
                    <a:pt x="3207252" y="1534383"/>
                    <a:pt x="3206993" y="1534641"/>
                  </a:cubicBezTo>
                  <a:cubicBezTo>
                    <a:pt x="3206508" y="1535062"/>
                    <a:pt x="3205829" y="1534965"/>
                    <a:pt x="3205408" y="1534803"/>
                  </a:cubicBezTo>
                  <a:cubicBezTo>
                    <a:pt x="3204341" y="1534383"/>
                    <a:pt x="3203436" y="1534641"/>
                    <a:pt x="3202433" y="1534900"/>
                  </a:cubicBezTo>
                  <a:cubicBezTo>
                    <a:pt x="3201851" y="1535062"/>
                    <a:pt x="3199555" y="1533995"/>
                    <a:pt x="3198811" y="1533315"/>
                  </a:cubicBezTo>
                  <a:cubicBezTo>
                    <a:pt x="3198811" y="1533639"/>
                    <a:pt x="3198811" y="1533995"/>
                    <a:pt x="3198811" y="1534221"/>
                  </a:cubicBezTo>
                  <a:cubicBezTo>
                    <a:pt x="3198035" y="1534900"/>
                    <a:pt x="3196967" y="1534577"/>
                    <a:pt x="3196321" y="1535385"/>
                  </a:cubicBezTo>
                  <a:cubicBezTo>
                    <a:pt x="3196159" y="1535547"/>
                    <a:pt x="3195738" y="1535482"/>
                    <a:pt x="3195480" y="1535482"/>
                  </a:cubicBezTo>
                  <a:cubicBezTo>
                    <a:pt x="3195318" y="1535482"/>
                    <a:pt x="3195059" y="1535127"/>
                    <a:pt x="3195059" y="1535127"/>
                  </a:cubicBezTo>
                  <a:cubicBezTo>
                    <a:pt x="3194574" y="1535547"/>
                    <a:pt x="3194251" y="1536129"/>
                    <a:pt x="3193345" y="1535644"/>
                  </a:cubicBezTo>
                  <a:cubicBezTo>
                    <a:pt x="3192925" y="1535385"/>
                    <a:pt x="3192181" y="1535709"/>
                    <a:pt x="3191599" y="1536064"/>
                  </a:cubicBezTo>
                  <a:cubicBezTo>
                    <a:pt x="3191340" y="1536226"/>
                    <a:pt x="3190758" y="1535806"/>
                    <a:pt x="3190273" y="1535644"/>
                  </a:cubicBezTo>
                  <a:cubicBezTo>
                    <a:pt x="3188947" y="1536647"/>
                    <a:pt x="3188947" y="1536647"/>
                    <a:pt x="3187459" y="1534965"/>
                  </a:cubicBezTo>
                  <a:cubicBezTo>
                    <a:pt x="3187298" y="1535321"/>
                    <a:pt x="3187200" y="1535709"/>
                    <a:pt x="3186942" y="1535967"/>
                  </a:cubicBezTo>
                  <a:cubicBezTo>
                    <a:pt x="3186715" y="1536226"/>
                    <a:pt x="3186554" y="1536970"/>
                    <a:pt x="3186036" y="1536226"/>
                  </a:cubicBezTo>
                  <a:cubicBezTo>
                    <a:pt x="3185972" y="1536129"/>
                    <a:pt x="3185713" y="1536129"/>
                    <a:pt x="3185713" y="1536226"/>
                  </a:cubicBezTo>
                  <a:cubicBezTo>
                    <a:pt x="3184872" y="1537196"/>
                    <a:pt x="3183643" y="1536647"/>
                    <a:pt x="3182737" y="1537132"/>
                  </a:cubicBezTo>
                  <a:cubicBezTo>
                    <a:pt x="3182414" y="1537293"/>
                    <a:pt x="3181897" y="1537196"/>
                    <a:pt x="3181476" y="1537132"/>
                  </a:cubicBezTo>
                  <a:cubicBezTo>
                    <a:pt x="3180991" y="1537035"/>
                    <a:pt x="3180506" y="1536388"/>
                    <a:pt x="3179924" y="1537035"/>
                  </a:cubicBezTo>
                  <a:cubicBezTo>
                    <a:pt x="3179406" y="1536453"/>
                    <a:pt x="3178857" y="1537035"/>
                    <a:pt x="3178339" y="1536873"/>
                  </a:cubicBezTo>
                  <a:cubicBezTo>
                    <a:pt x="3177692" y="1536647"/>
                    <a:pt x="3177175" y="1537196"/>
                    <a:pt x="3176593" y="1537132"/>
                  </a:cubicBezTo>
                  <a:cubicBezTo>
                    <a:pt x="3176431" y="1537132"/>
                    <a:pt x="3176108" y="1537196"/>
                    <a:pt x="3176108" y="1537293"/>
                  </a:cubicBezTo>
                  <a:cubicBezTo>
                    <a:pt x="3175881" y="1538522"/>
                    <a:pt x="3174943" y="1538199"/>
                    <a:pt x="3174199" y="1538134"/>
                  </a:cubicBezTo>
                  <a:cubicBezTo>
                    <a:pt x="3172647" y="1537973"/>
                    <a:pt x="3172550" y="1537876"/>
                    <a:pt x="3171645" y="1538361"/>
                  </a:cubicBezTo>
                  <a:cubicBezTo>
                    <a:pt x="3171224" y="1538619"/>
                    <a:pt x="3170998" y="1538878"/>
                    <a:pt x="3170577" y="1538361"/>
                  </a:cubicBezTo>
                  <a:cubicBezTo>
                    <a:pt x="3170480" y="1538296"/>
                    <a:pt x="3170060" y="1538296"/>
                    <a:pt x="3169995" y="1538458"/>
                  </a:cubicBezTo>
                  <a:cubicBezTo>
                    <a:pt x="3169575" y="1538943"/>
                    <a:pt x="3169057" y="1539040"/>
                    <a:pt x="3168507" y="1538943"/>
                  </a:cubicBezTo>
                  <a:cubicBezTo>
                    <a:pt x="3167925" y="1538878"/>
                    <a:pt x="3167408" y="1539040"/>
                    <a:pt x="3166923" y="1539201"/>
                  </a:cubicBezTo>
                  <a:cubicBezTo>
                    <a:pt x="3166438" y="1539266"/>
                    <a:pt x="3165920" y="1539363"/>
                    <a:pt x="3165435" y="1539460"/>
                  </a:cubicBezTo>
                  <a:cubicBezTo>
                    <a:pt x="3157641" y="1538878"/>
                    <a:pt x="3149620" y="1538361"/>
                    <a:pt x="3142926" y="1539784"/>
                  </a:cubicBezTo>
                  <a:cubicBezTo>
                    <a:pt x="3142764" y="1539687"/>
                    <a:pt x="3142667" y="1539622"/>
                    <a:pt x="3142408" y="1539622"/>
                  </a:cubicBezTo>
                  <a:cubicBezTo>
                    <a:pt x="3142085" y="1539622"/>
                    <a:pt x="3141761" y="1539525"/>
                    <a:pt x="3141503" y="1539525"/>
                  </a:cubicBezTo>
                  <a:cubicBezTo>
                    <a:pt x="3141244" y="1539525"/>
                    <a:pt x="3140921" y="1539687"/>
                    <a:pt x="3140694" y="1539848"/>
                  </a:cubicBezTo>
                  <a:cubicBezTo>
                    <a:pt x="3139950" y="1540430"/>
                    <a:pt x="3139530" y="1540366"/>
                    <a:pt x="3139271" y="1539363"/>
                  </a:cubicBezTo>
                  <a:cubicBezTo>
                    <a:pt x="3139174" y="1539201"/>
                    <a:pt x="3138786" y="1539040"/>
                    <a:pt x="3138430" y="1538878"/>
                  </a:cubicBezTo>
                  <a:cubicBezTo>
                    <a:pt x="3138366" y="1539266"/>
                    <a:pt x="3138269" y="1539784"/>
                    <a:pt x="3138107" y="1540366"/>
                  </a:cubicBezTo>
                  <a:cubicBezTo>
                    <a:pt x="3137687" y="1540269"/>
                    <a:pt x="3137266" y="1540107"/>
                    <a:pt x="3136781" y="1539945"/>
                  </a:cubicBezTo>
                  <a:cubicBezTo>
                    <a:pt x="3136555" y="1540269"/>
                    <a:pt x="3135875" y="1540366"/>
                    <a:pt x="3135390" y="1540527"/>
                  </a:cubicBezTo>
                  <a:cubicBezTo>
                    <a:pt x="3134711" y="1540786"/>
                    <a:pt x="3134226" y="1540786"/>
                    <a:pt x="3133709" y="1540430"/>
                  </a:cubicBezTo>
                  <a:cubicBezTo>
                    <a:pt x="3133644" y="1540366"/>
                    <a:pt x="3133385" y="1540366"/>
                    <a:pt x="3133321" y="1540430"/>
                  </a:cubicBezTo>
                  <a:cubicBezTo>
                    <a:pt x="3132480" y="1541013"/>
                    <a:pt x="3131574" y="1540786"/>
                    <a:pt x="3130669" y="1540689"/>
                  </a:cubicBezTo>
                  <a:cubicBezTo>
                    <a:pt x="3130151" y="1540592"/>
                    <a:pt x="3129666" y="1540592"/>
                    <a:pt x="3129246" y="1540689"/>
                  </a:cubicBezTo>
                  <a:cubicBezTo>
                    <a:pt x="3127273" y="1541174"/>
                    <a:pt x="3127273" y="1541271"/>
                    <a:pt x="3125429" y="1540204"/>
                  </a:cubicBezTo>
                  <a:cubicBezTo>
                    <a:pt x="3125268" y="1540107"/>
                    <a:pt x="3124847" y="1540107"/>
                    <a:pt x="3124847" y="1540107"/>
                  </a:cubicBezTo>
                  <a:cubicBezTo>
                    <a:pt x="3124621" y="1541013"/>
                    <a:pt x="3123715" y="1540851"/>
                    <a:pt x="3123133" y="1541110"/>
                  </a:cubicBezTo>
                  <a:cubicBezTo>
                    <a:pt x="3122454" y="1541336"/>
                    <a:pt x="3121710" y="1541336"/>
                    <a:pt x="3121063" y="1541433"/>
                  </a:cubicBezTo>
                  <a:cubicBezTo>
                    <a:pt x="3120643" y="1541530"/>
                    <a:pt x="3120319" y="1540592"/>
                    <a:pt x="3119899" y="1541271"/>
                  </a:cubicBezTo>
                  <a:cubicBezTo>
                    <a:pt x="3119479" y="1540948"/>
                    <a:pt x="3119155" y="1540689"/>
                    <a:pt x="3118638" y="1540269"/>
                  </a:cubicBezTo>
                  <a:cubicBezTo>
                    <a:pt x="3118153" y="1540527"/>
                    <a:pt x="3117668" y="1541174"/>
                    <a:pt x="3117085" y="1541756"/>
                  </a:cubicBezTo>
                  <a:cubicBezTo>
                    <a:pt x="3108386" y="1540948"/>
                    <a:pt x="3099783" y="1540527"/>
                    <a:pt x="3090922" y="1540107"/>
                  </a:cubicBezTo>
                  <a:lnTo>
                    <a:pt x="3070385" y="1539687"/>
                  </a:lnTo>
                  <a:cubicBezTo>
                    <a:pt x="3063496" y="1539460"/>
                    <a:pt x="3056737" y="1538943"/>
                    <a:pt x="3049946" y="1538296"/>
                  </a:cubicBezTo>
                  <a:lnTo>
                    <a:pt x="3039985" y="1537132"/>
                  </a:lnTo>
                  <a:cubicBezTo>
                    <a:pt x="3040243" y="1536129"/>
                    <a:pt x="3040243" y="1535709"/>
                    <a:pt x="3040308" y="1535482"/>
                  </a:cubicBezTo>
                  <a:close/>
                  <a:moveTo>
                    <a:pt x="3028730" y="1414851"/>
                  </a:moveTo>
                  <a:cubicBezTo>
                    <a:pt x="3027986" y="1414592"/>
                    <a:pt x="3027663" y="1414592"/>
                    <a:pt x="3027824" y="1415433"/>
                  </a:cubicBezTo>
                  <a:cubicBezTo>
                    <a:pt x="3028083" y="1415271"/>
                    <a:pt x="3028245" y="1415174"/>
                    <a:pt x="3028730" y="1414851"/>
                  </a:cubicBezTo>
                  <a:close/>
                  <a:moveTo>
                    <a:pt x="2981480" y="1408641"/>
                  </a:moveTo>
                  <a:cubicBezTo>
                    <a:pt x="2981286" y="1409126"/>
                    <a:pt x="2981221" y="1409547"/>
                    <a:pt x="2980962" y="1410291"/>
                  </a:cubicBezTo>
                  <a:cubicBezTo>
                    <a:pt x="2982224" y="1409385"/>
                    <a:pt x="2982288" y="1409126"/>
                    <a:pt x="2981480" y="1408641"/>
                  </a:cubicBezTo>
                  <a:close/>
                  <a:moveTo>
                    <a:pt x="2830383" y="1367892"/>
                  </a:moveTo>
                  <a:lnTo>
                    <a:pt x="2830189" y="1367665"/>
                  </a:lnTo>
                  <a:cubicBezTo>
                    <a:pt x="2829963" y="1367989"/>
                    <a:pt x="2829607" y="1368247"/>
                    <a:pt x="2829445" y="1368571"/>
                  </a:cubicBezTo>
                  <a:cubicBezTo>
                    <a:pt x="2829187" y="1369153"/>
                    <a:pt x="2829542" y="1369218"/>
                    <a:pt x="2829963" y="1369153"/>
                  </a:cubicBezTo>
                  <a:close/>
                  <a:moveTo>
                    <a:pt x="3210551" y="1441758"/>
                  </a:moveTo>
                  <a:cubicBezTo>
                    <a:pt x="3210292" y="1441920"/>
                    <a:pt x="3209710" y="1441435"/>
                    <a:pt x="3209322" y="1441241"/>
                  </a:cubicBezTo>
                  <a:cubicBezTo>
                    <a:pt x="3207963" y="1442082"/>
                    <a:pt x="3207963" y="1442082"/>
                    <a:pt x="3206734" y="1440335"/>
                  </a:cubicBezTo>
                  <a:cubicBezTo>
                    <a:pt x="3206508" y="1440691"/>
                    <a:pt x="3206411" y="1441014"/>
                    <a:pt x="3206152" y="1441241"/>
                  </a:cubicBezTo>
                  <a:cubicBezTo>
                    <a:pt x="3205894" y="1441435"/>
                    <a:pt x="3205667" y="1442179"/>
                    <a:pt x="3205247" y="1441338"/>
                  </a:cubicBezTo>
                  <a:cubicBezTo>
                    <a:pt x="3205247" y="1441241"/>
                    <a:pt x="3205020" y="1441176"/>
                    <a:pt x="3204923" y="1441241"/>
                  </a:cubicBezTo>
                  <a:cubicBezTo>
                    <a:pt x="3204018" y="1442179"/>
                    <a:pt x="3202951" y="1441435"/>
                    <a:pt x="3201948" y="1441823"/>
                  </a:cubicBezTo>
                  <a:cubicBezTo>
                    <a:pt x="3201625" y="1441985"/>
                    <a:pt x="3201107" y="1441823"/>
                    <a:pt x="3200687" y="1441661"/>
                  </a:cubicBezTo>
                  <a:cubicBezTo>
                    <a:pt x="3200202" y="1441500"/>
                    <a:pt x="3199781" y="1440853"/>
                    <a:pt x="3199199" y="1441435"/>
                  </a:cubicBezTo>
                  <a:cubicBezTo>
                    <a:pt x="3198811" y="1440756"/>
                    <a:pt x="3198229" y="1441338"/>
                    <a:pt x="3197711" y="1441079"/>
                  </a:cubicBezTo>
                  <a:cubicBezTo>
                    <a:pt x="3197129" y="1440756"/>
                    <a:pt x="3196644" y="1441338"/>
                    <a:pt x="3196062" y="1441176"/>
                  </a:cubicBezTo>
                  <a:cubicBezTo>
                    <a:pt x="3195900" y="1441176"/>
                    <a:pt x="3195641" y="1441176"/>
                    <a:pt x="3195544" y="1441241"/>
                  </a:cubicBezTo>
                  <a:cubicBezTo>
                    <a:pt x="3195221" y="1442502"/>
                    <a:pt x="3194413" y="1442082"/>
                    <a:pt x="3193669" y="1441920"/>
                  </a:cubicBezTo>
                  <a:cubicBezTo>
                    <a:pt x="3192149" y="1441597"/>
                    <a:pt x="3192084" y="1441500"/>
                    <a:pt x="3191275" y="1441920"/>
                  </a:cubicBezTo>
                  <a:cubicBezTo>
                    <a:pt x="3190855" y="1442082"/>
                    <a:pt x="3190596" y="1442340"/>
                    <a:pt x="3190273" y="1441758"/>
                  </a:cubicBezTo>
                  <a:cubicBezTo>
                    <a:pt x="3190176" y="1441661"/>
                    <a:pt x="3189755" y="1441661"/>
                    <a:pt x="3189691" y="1441758"/>
                  </a:cubicBezTo>
                  <a:cubicBezTo>
                    <a:pt x="3189270" y="1442243"/>
                    <a:pt x="3188785" y="1442243"/>
                    <a:pt x="3188203" y="1442082"/>
                  </a:cubicBezTo>
                  <a:cubicBezTo>
                    <a:pt x="3187686" y="1441920"/>
                    <a:pt x="3187200" y="1442082"/>
                    <a:pt x="3186715" y="1442179"/>
                  </a:cubicBezTo>
                  <a:cubicBezTo>
                    <a:pt x="3186198" y="1442243"/>
                    <a:pt x="3185713" y="1442243"/>
                    <a:pt x="3185195" y="1442340"/>
                  </a:cubicBezTo>
                  <a:cubicBezTo>
                    <a:pt x="3177854" y="1440917"/>
                    <a:pt x="3170222" y="1439753"/>
                    <a:pt x="3163689" y="1440594"/>
                  </a:cubicBezTo>
                  <a:cubicBezTo>
                    <a:pt x="3163527" y="1440497"/>
                    <a:pt x="3163430" y="1440432"/>
                    <a:pt x="3163268" y="1440432"/>
                  </a:cubicBezTo>
                  <a:cubicBezTo>
                    <a:pt x="3162945" y="1440432"/>
                    <a:pt x="3162686" y="1440271"/>
                    <a:pt x="3162363" y="1440271"/>
                  </a:cubicBezTo>
                  <a:cubicBezTo>
                    <a:pt x="3162104" y="1440271"/>
                    <a:pt x="3161781" y="1440335"/>
                    <a:pt x="3161554" y="1440497"/>
                  </a:cubicBezTo>
                  <a:cubicBezTo>
                    <a:pt x="3160778" y="1441014"/>
                    <a:pt x="3160358" y="1440917"/>
                    <a:pt x="3160228" y="1439850"/>
                  </a:cubicBezTo>
                  <a:cubicBezTo>
                    <a:pt x="3160228" y="1439688"/>
                    <a:pt x="3159808" y="1439527"/>
                    <a:pt x="3159484" y="1439268"/>
                  </a:cubicBezTo>
                  <a:cubicBezTo>
                    <a:pt x="3159387" y="1439688"/>
                    <a:pt x="3159226" y="1440109"/>
                    <a:pt x="3159032" y="1440756"/>
                  </a:cubicBezTo>
                  <a:cubicBezTo>
                    <a:pt x="3158643" y="1440594"/>
                    <a:pt x="3158288" y="1440432"/>
                    <a:pt x="3157803" y="1440271"/>
                  </a:cubicBezTo>
                  <a:cubicBezTo>
                    <a:pt x="3157479" y="1440594"/>
                    <a:pt x="3156897" y="1440594"/>
                    <a:pt x="3156412" y="1440691"/>
                  </a:cubicBezTo>
                  <a:cubicBezTo>
                    <a:pt x="3155733" y="1440853"/>
                    <a:pt x="3155345" y="1440853"/>
                    <a:pt x="3154827" y="1440432"/>
                  </a:cubicBezTo>
                  <a:cubicBezTo>
                    <a:pt x="3154763" y="1440335"/>
                    <a:pt x="3154568" y="1440335"/>
                    <a:pt x="3154407" y="1440432"/>
                  </a:cubicBezTo>
                  <a:cubicBezTo>
                    <a:pt x="3153598" y="1440917"/>
                    <a:pt x="3152757" y="1440691"/>
                    <a:pt x="3151852" y="1440497"/>
                  </a:cubicBezTo>
                  <a:cubicBezTo>
                    <a:pt x="3151431" y="1440432"/>
                    <a:pt x="3150946" y="1440271"/>
                    <a:pt x="3150429" y="1440335"/>
                  </a:cubicBezTo>
                  <a:cubicBezTo>
                    <a:pt x="3148553" y="1440691"/>
                    <a:pt x="3148553" y="1440756"/>
                    <a:pt x="3146807" y="1439591"/>
                  </a:cubicBezTo>
                  <a:cubicBezTo>
                    <a:pt x="3146613" y="1439527"/>
                    <a:pt x="3146225" y="1439430"/>
                    <a:pt x="3146225" y="1439527"/>
                  </a:cubicBezTo>
                  <a:cubicBezTo>
                    <a:pt x="3145869" y="1440432"/>
                    <a:pt x="3145060" y="1440174"/>
                    <a:pt x="3144478" y="1440335"/>
                  </a:cubicBezTo>
                  <a:cubicBezTo>
                    <a:pt x="3143799" y="1440497"/>
                    <a:pt x="3143152" y="1440432"/>
                    <a:pt x="3142473" y="1440594"/>
                  </a:cubicBezTo>
                  <a:cubicBezTo>
                    <a:pt x="3142085" y="1440691"/>
                    <a:pt x="3141923" y="1439688"/>
                    <a:pt x="3141406" y="1440335"/>
                  </a:cubicBezTo>
                  <a:cubicBezTo>
                    <a:pt x="3141082" y="1440012"/>
                    <a:pt x="3140759" y="1439688"/>
                    <a:pt x="3140338" y="1439268"/>
                  </a:cubicBezTo>
                  <a:cubicBezTo>
                    <a:pt x="3139853" y="1439430"/>
                    <a:pt x="3139271" y="1440109"/>
                    <a:pt x="3138689" y="1440691"/>
                  </a:cubicBezTo>
                  <a:cubicBezTo>
                    <a:pt x="3130507" y="1439268"/>
                    <a:pt x="3122228" y="1438104"/>
                    <a:pt x="3113851" y="1437198"/>
                  </a:cubicBezTo>
                  <a:cubicBezTo>
                    <a:pt x="3100850" y="1436034"/>
                    <a:pt x="3087687" y="1435225"/>
                    <a:pt x="3074783" y="1433156"/>
                  </a:cubicBezTo>
                  <a:lnTo>
                    <a:pt x="3065340" y="1431571"/>
                  </a:lnTo>
                  <a:cubicBezTo>
                    <a:pt x="3065178" y="1431409"/>
                    <a:pt x="3065178" y="1430989"/>
                    <a:pt x="3065243" y="1430665"/>
                  </a:cubicBezTo>
                  <a:cubicBezTo>
                    <a:pt x="3065502" y="1429760"/>
                    <a:pt x="3065405" y="1428919"/>
                    <a:pt x="3064822" y="1428013"/>
                  </a:cubicBezTo>
                  <a:cubicBezTo>
                    <a:pt x="3064596" y="1428434"/>
                    <a:pt x="3064337" y="1428822"/>
                    <a:pt x="3064079" y="1429339"/>
                  </a:cubicBezTo>
                  <a:cubicBezTo>
                    <a:pt x="3064596" y="1429824"/>
                    <a:pt x="3064758" y="1430568"/>
                    <a:pt x="3064758" y="1431409"/>
                  </a:cubicBezTo>
                  <a:lnTo>
                    <a:pt x="3063011" y="1431086"/>
                  </a:lnTo>
                  <a:cubicBezTo>
                    <a:pt x="3063108" y="1430892"/>
                    <a:pt x="3063173" y="1430730"/>
                    <a:pt x="3063173" y="1430665"/>
                  </a:cubicBezTo>
                  <a:cubicBezTo>
                    <a:pt x="3063270" y="1430342"/>
                    <a:pt x="3062947" y="1429986"/>
                    <a:pt x="3062753" y="1429663"/>
                  </a:cubicBezTo>
                  <a:cubicBezTo>
                    <a:pt x="3062753" y="1429663"/>
                    <a:pt x="3062850" y="1429566"/>
                    <a:pt x="3062947" y="1429566"/>
                  </a:cubicBezTo>
                  <a:cubicBezTo>
                    <a:pt x="3063011" y="1429566"/>
                    <a:pt x="3063011" y="1429501"/>
                    <a:pt x="3063173" y="1429404"/>
                  </a:cubicBezTo>
                  <a:cubicBezTo>
                    <a:pt x="3062591" y="1429081"/>
                    <a:pt x="3062106" y="1428757"/>
                    <a:pt x="3061524" y="1428337"/>
                  </a:cubicBezTo>
                  <a:cubicBezTo>
                    <a:pt x="3061200" y="1429178"/>
                    <a:pt x="3061103" y="1429986"/>
                    <a:pt x="3060780" y="1430730"/>
                  </a:cubicBezTo>
                  <a:cubicBezTo>
                    <a:pt x="3057804" y="1430342"/>
                    <a:pt x="3054732" y="1429986"/>
                    <a:pt x="3051757" y="1429986"/>
                  </a:cubicBezTo>
                  <a:cubicBezTo>
                    <a:pt x="3043477" y="1427916"/>
                    <a:pt x="3034357" y="1425620"/>
                    <a:pt x="3025690" y="1426752"/>
                  </a:cubicBezTo>
                  <a:cubicBezTo>
                    <a:pt x="3025496" y="1426590"/>
                    <a:pt x="3025334" y="1426429"/>
                    <a:pt x="3025172" y="1426267"/>
                  </a:cubicBezTo>
                  <a:cubicBezTo>
                    <a:pt x="3024526" y="1425361"/>
                    <a:pt x="3023944" y="1425685"/>
                    <a:pt x="3023264" y="1426105"/>
                  </a:cubicBezTo>
                  <a:cubicBezTo>
                    <a:pt x="3023038" y="1425847"/>
                    <a:pt x="3022779" y="1425685"/>
                    <a:pt x="3022521" y="1425426"/>
                  </a:cubicBezTo>
                  <a:cubicBezTo>
                    <a:pt x="3022294" y="1425200"/>
                    <a:pt x="3021453" y="1424682"/>
                    <a:pt x="3021195" y="1424779"/>
                  </a:cubicBezTo>
                  <a:cubicBezTo>
                    <a:pt x="3020968" y="1424779"/>
                    <a:pt x="3020386" y="1424941"/>
                    <a:pt x="3020386" y="1424876"/>
                  </a:cubicBezTo>
                  <a:cubicBezTo>
                    <a:pt x="3020224" y="1424294"/>
                    <a:pt x="3019707" y="1424359"/>
                    <a:pt x="3019286" y="1424132"/>
                  </a:cubicBezTo>
                  <a:cubicBezTo>
                    <a:pt x="3018963" y="1423938"/>
                    <a:pt x="3018737" y="1423712"/>
                    <a:pt x="3018381" y="1423550"/>
                  </a:cubicBezTo>
                  <a:cubicBezTo>
                    <a:pt x="3017960" y="1423356"/>
                    <a:pt x="3017960" y="1423356"/>
                    <a:pt x="3017475" y="1424197"/>
                  </a:cubicBezTo>
                  <a:cubicBezTo>
                    <a:pt x="3017411" y="1424359"/>
                    <a:pt x="3017152" y="1424521"/>
                    <a:pt x="3016990" y="1424618"/>
                  </a:cubicBezTo>
                  <a:cubicBezTo>
                    <a:pt x="3016667" y="1424682"/>
                    <a:pt x="3016311" y="1424682"/>
                    <a:pt x="3015988" y="1424779"/>
                  </a:cubicBezTo>
                  <a:cubicBezTo>
                    <a:pt x="3015664" y="1423938"/>
                    <a:pt x="3015664" y="1423874"/>
                    <a:pt x="3015891" y="1422289"/>
                  </a:cubicBezTo>
                  <a:cubicBezTo>
                    <a:pt x="3014823" y="1422127"/>
                    <a:pt x="3014759" y="1423033"/>
                    <a:pt x="3014500" y="1423777"/>
                  </a:cubicBezTo>
                  <a:cubicBezTo>
                    <a:pt x="3014177" y="1423874"/>
                    <a:pt x="3013821" y="1423938"/>
                    <a:pt x="3013400" y="1424035"/>
                  </a:cubicBezTo>
                  <a:cubicBezTo>
                    <a:pt x="3012851" y="1423615"/>
                    <a:pt x="3013012" y="1422386"/>
                    <a:pt x="3011848" y="1422451"/>
                  </a:cubicBezTo>
                  <a:cubicBezTo>
                    <a:pt x="3011266" y="1422871"/>
                    <a:pt x="3011104" y="1423874"/>
                    <a:pt x="3010037" y="1423938"/>
                  </a:cubicBezTo>
                  <a:cubicBezTo>
                    <a:pt x="3008776" y="1424035"/>
                    <a:pt x="3008291" y="1423712"/>
                    <a:pt x="3008193" y="1422386"/>
                  </a:cubicBezTo>
                  <a:cubicBezTo>
                    <a:pt x="3008193" y="1422224"/>
                    <a:pt x="3008291" y="1422063"/>
                    <a:pt x="3008388" y="1421545"/>
                  </a:cubicBezTo>
                  <a:cubicBezTo>
                    <a:pt x="3007805" y="1422127"/>
                    <a:pt x="3007708" y="1423195"/>
                    <a:pt x="3006965" y="1422968"/>
                  </a:cubicBezTo>
                  <a:cubicBezTo>
                    <a:pt x="3006221" y="1422807"/>
                    <a:pt x="3005542" y="1422871"/>
                    <a:pt x="3004798" y="1423033"/>
                  </a:cubicBezTo>
                  <a:cubicBezTo>
                    <a:pt x="3004410" y="1423130"/>
                    <a:pt x="3004248" y="1422224"/>
                    <a:pt x="3003666" y="1422709"/>
                  </a:cubicBezTo>
                  <a:cubicBezTo>
                    <a:pt x="3003310" y="1422968"/>
                    <a:pt x="3002890" y="1423130"/>
                    <a:pt x="3002501" y="1423292"/>
                  </a:cubicBezTo>
                  <a:cubicBezTo>
                    <a:pt x="3002243" y="1423356"/>
                    <a:pt x="3001984" y="1423356"/>
                    <a:pt x="3001758" y="1423453"/>
                  </a:cubicBezTo>
                  <a:cubicBezTo>
                    <a:pt x="3001596" y="1423033"/>
                    <a:pt x="3001337" y="1422612"/>
                    <a:pt x="3001176" y="1422127"/>
                  </a:cubicBezTo>
                  <a:cubicBezTo>
                    <a:pt x="3000981" y="1422127"/>
                    <a:pt x="3000917" y="1422127"/>
                    <a:pt x="3000820" y="1422224"/>
                  </a:cubicBezTo>
                  <a:cubicBezTo>
                    <a:pt x="3000432" y="1422386"/>
                    <a:pt x="3000108" y="1422612"/>
                    <a:pt x="2999591" y="1422451"/>
                  </a:cubicBezTo>
                  <a:cubicBezTo>
                    <a:pt x="2997618" y="1421966"/>
                    <a:pt x="2997456" y="1421966"/>
                    <a:pt x="2995775" y="1422612"/>
                  </a:cubicBezTo>
                  <a:cubicBezTo>
                    <a:pt x="2995548" y="1422289"/>
                    <a:pt x="2995386" y="1421869"/>
                    <a:pt x="2995031" y="1421384"/>
                  </a:cubicBezTo>
                  <a:cubicBezTo>
                    <a:pt x="2994707" y="1421545"/>
                    <a:pt x="2994287" y="1421642"/>
                    <a:pt x="2994125" y="1421966"/>
                  </a:cubicBezTo>
                  <a:cubicBezTo>
                    <a:pt x="2993963" y="1422289"/>
                    <a:pt x="2993802" y="1422386"/>
                    <a:pt x="2993381" y="1422289"/>
                  </a:cubicBezTo>
                  <a:cubicBezTo>
                    <a:pt x="2993058" y="1422224"/>
                    <a:pt x="2992638" y="1422127"/>
                    <a:pt x="2992314" y="1422289"/>
                  </a:cubicBezTo>
                  <a:cubicBezTo>
                    <a:pt x="2991409" y="1422612"/>
                    <a:pt x="2990568" y="1422386"/>
                    <a:pt x="2989824" y="1422063"/>
                  </a:cubicBezTo>
                  <a:cubicBezTo>
                    <a:pt x="2989403" y="1421869"/>
                    <a:pt x="2988983" y="1421545"/>
                    <a:pt x="2988660" y="1421545"/>
                  </a:cubicBezTo>
                  <a:cubicBezTo>
                    <a:pt x="2988174" y="1421545"/>
                    <a:pt x="2987851" y="1421642"/>
                    <a:pt x="2987495" y="1421125"/>
                  </a:cubicBezTo>
                  <a:cubicBezTo>
                    <a:pt x="2987431" y="1421060"/>
                    <a:pt x="2987269" y="1420963"/>
                    <a:pt x="2987269" y="1420963"/>
                  </a:cubicBezTo>
                  <a:cubicBezTo>
                    <a:pt x="2986331" y="1421966"/>
                    <a:pt x="2985361" y="1420963"/>
                    <a:pt x="2984423" y="1421125"/>
                  </a:cubicBezTo>
                  <a:cubicBezTo>
                    <a:pt x="2983550" y="1421286"/>
                    <a:pt x="2982547" y="1420640"/>
                    <a:pt x="2981545" y="1420316"/>
                  </a:cubicBezTo>
                  <a:cubicBezTo>
                    <a:pt x="2981545" y="1420058"/>
                    <a:pt x="2981545" y="1419799"/>
                    <a:pt x="2981545" y="1419572"/>
                  </a:cubicBezTo>
                  <a:cubicBezTo>
                    <a:pt x="2980801" y="1419896"/>
                    <a:pt x="2980122" y="1419314"/>
                    <a:pt x="2979475" y="1419314"/>
                  </a:cubicBezTo>
                  <a:cubicBezTo>
                    <a:pt x="2979410" y="1419314"/>
                    <a:pt x="2979216" y="1419411"/>
                    <a:pt x="2979151" y="1419475"/>
                  </a:cubicBezTo>
                  <a:cubicBezTo>
                    <a:pt x="2978990" y="1419152"/>
                    <a:pt x="2978828" y="1418829"/>
                    <a:pt x="2978569" y="1418408"/>
                  </a:cubicBezTo>
                  <a:cubicBezTo>
                    <a:pt x="2978408" y="1418473"/>
                    <a:pt x="2978149" y="1418570"/>
                    <a:pt x="2977890" y="1418570"/>
                  </a:cubicBezTo>
                  <a:cubicBezTo>
                    <a:pt x="2977728" y="1418570"/>
                    <a:pt x="2977502" y="1418408"/>
                    <a:pt x="2977340" y="1418311"/>
                  </a:cubicBezTo>
                  <a:cubicBezTo>
                    <a:pt x="2977502" y="1418149"/>
                    <a:pt x="2977567" y="1417923"/>
                    <a:pt x="2977728" y="1417826"/>
                  </a:cubicBezTo>
                  <a:cubicBezTo>
                    <a:pt x="2977890" y="1417664"/>
                    <a:pt x="2978149" y="1417664"/>
                    <a:pt x="2978472" y="1417503"/>
                  </a:cubicBezTo>
                  <a:cubicBezTo>
                    <a:pt x="2977890" y="1416759"/>
                    <a:pt x="2977405" y="1416823"/>
                    <a:pt x="2976920" y="1417244"/>
                  </a:cubicBezTo>
                  <a:cubicBezTo>
                    <a:pt x="2976499" y="1417567"/>
                    <a:pt x="2975982" y="1417923"/>
                    <a:pt x="2975659" y="1418311"/>
                  </a:cubicBezTo>
                  <a:cubicBezTo>
                    <a:pt x="2975076" y="1418990"/>
                    <a:pt x="2974688" y="1419152"/>
                    <a:pt x="2974009" y="1418473"/>
                  </a:cubicBezTo>
                  <a:cubicBezTo>
                    <a:pt x="2973750" y="1418311"/>
                    <a:pt x="2973201" y="1418408"/>
                    <a:pt x="2972780" y="1418570"/>
                  </a:cubicBezTo>
                  <a:cubicBezTo>
                    <a:pt x="2971616" y="1418893"/>
                    <a:pt x="2971616" y="1418893"/>
                    <a:pt x="2970872" y="1417664"/>
                  </a:cubicBezTo>
                  <a:lnTo>
                    <a:pt x="2969611" y="1418732"/>
                  </a:lnTo>
                  <a:cubicBezTo>
                    <a:pt x="2969384" y="1418246"/>
                    <a:pt x="2969223" y="1417923"/>
                    <a:pt x="2969223" y="1417988"/>
                  </a:cubicBezTo>
                  <a:cubicBezTo>
                    <a:pt x="2968382" y="1418149"/>
                    <a:pt x="2967541" y="1417341"/>
                    <a:pt x="2966797" y="1417729"/>
                  </a:cubicBezTo>
                  <a:cubicBezTo>
                    <a:pt x="2966150" y="1418149"/>
                    <a:pt x="2966312" y="1416985"/>
                    <a:pt x="2965795" y="1417341"/>
                  </a:cubicBezTo>
                  <a:cubicBezTo>
                    <a:pt x="2965471" y="1417567"/>
                    <a:pt x="2965148" y="1417567"/>
                    <a:pt x="2964727" y="1417406"/>
                  </a:cubicBezTo>
                  <a:cubicBezTo>
                    <a:pt x="2963660" y="1416920"/>
                    <a:pt x="2962657" y="1416823"/>
                    <a:pt x="2961493" y="1417406"/>
                  </a:cubicBezTo>
                  <a:cubicBezTo>
                    <a:pt x="2961267" y="1416759"/>
                    <a:pt x="2961170" y="1416241"/>
                    <a:pt x="2960943" y="1415659"/>
                  </a:cubicBezTo>
                  <a:cubicBezTo>
                    <a:pt x="2960685" y="1415756"/>
                    <a:pt x="2960523" y="1415853"/>
                    <a:pt x="2960426" y="1415918"/>
                  </a:cubicBezTo>
                  <a:cubicBezTo>
                    <a:pt x="2959844" y="1416338"/>
                    <a:pt x="2959520" y="1416403"/>
                    <a:pt x="2958938" y="1416015"/>
                  </a:cubicBezTo>
                  <a:cubicBezTo>
                    <a:pt x="2957709" y="1415077"/>
                    <a:pt x="2956965" y="1415012"/>
                    <a:pt x="2955057" y="1415336"/>
                  </a:cubicBezTo>
                  <a:lnTo>
                    <a:pt x="2954475" y="1415077"/>
                  </a:lnTo>
                  <a:cubicBezTo>
                    <a:pt x="2954378" y="1414851"/>
                    <a:pt x="2954314" y="1414592"/>
                    <a:pt x="2954152" y="1414333"/>
                  </a:cubicBezTo>
                  <a:cubicBezTo>
                    <a:pt x="2953893" y="1414107"/>
                    <a:pt x="2953570" y="1413945"/>
                    <a:pt x="2953149" y="1413686"/>
                  </a:cubicBezTo>
                  <a:cubicBezTo>
                    <a:pt x="2953149" y="1414010"/>
                    <a:pt x="2953149" y="1414269"/>
                    <a:pt x="2953214" y="1414527"/>
                  </a:cubicBezTo>
                  <a:lnTo>
                    <a:pt x="2953214" y="1414592"/>
                  </a:lnTo>
                  <a:lnTo>
                    <a:pt x="2951241" y="1413945"/>
                  </a:lnTo>
                  <a:cubicBezTo>
                    <a:pt x="2951500" y="1413589"/>
                    <a:pt x="2951823" y="1413266"/>
                    <a:pt x="2952244" y="1413104"/>
                  </a:cubicBezTo>
                  <a:cubicBezTo>
                    <a:pt x="2951985" y="1412684"/>
                    <a:pt x="2951823" y="1412619"/>
                    <a:pt x="2951403" y="1413104"/>
                  </a:cubicBezTo>
                  <a:cubicBezTo>
                    <a:pt x="2951241" y="1413363"/>
                    <a:pt x="2950982" y="1413589"/>
                    <a:pt x="2950756" y="1413848"/>
                  </a:cubicBezTo>
                  <a:cubicBezTo>
                    <a:pt x="2948427" y="1413104"/>
                    <a:pt x="2946034" y="1412522"/>
                    <a:pt x="2943544" y="1412360"/>
                  </a:cubicBezTo>
                  <a:cubicBezTo>
                    <a:pt x="2941571" y="1412199"/>
                    <a:pt x="2939501" y="1412360"/>
                    <a:pt x="2937432" y="1412457"/>
                  </a:cubicBezTo>
                  <a:cubicBezTo>
                    <a:pt x="2936914" y="1412199"/>
                    <a:pt x="2936332" y="1412037"/>
                    <a:pt x="2935750" y="1411875"/>
                  </a:cubicBezTo>
                  <a:lnTo>
                    <a:pt x="2935588" y="1411196"/>
                  </a:lnTo>
                  <a:cubicBezTo>
                    <a:pt x="2935103" y="1411196"/>
                    <a:pt x="2934586" y="1411358"/>
                    <a:pt x="2934100" y="1411520"/>
                  </a:cubicBezTo>
                  <a:lnTo>
                    <a:pt x="2932451" y="1411196"/>
                  </a:lnTo>
                  <a:lnTo>
                    <a:pt x="2932613" y="1410194"/>
                  </a:lnTo>
                  <a:lnTo>
                    <a:pt x="2932354" y="1410129"/>
                  </a:lnTo>
                  <a:cubicBezTo>
                    <a:pt x="2932289" y="1410452"/>
                    <a:pt x="2932192" y="1410776"/>
                    <a:pt x="2932192" y="1411131"/>
                  </a:cubicBezTo>
                  <a:lnTo>
                    <a:pt x="2923169" y="1409126"/>
                  </a:lnTo>
                  <a:cubicBezTo>
                    <a:pt x="2923105" y="1408965"/>
                    <a:pt x="2923105" y="1408803"/>
                    <a:pt x="2922943" y="1408641"/>
                  </a:cubicBezTo>
                  <a:lnTo>
                    <a:pt x="2922684" y="1409062"/>
                  </a:lnTo>
                  <a:lnTo>
                    <a:pt x="2918447" y="1408124"/>
                  </a:lnTo>
                  <a:lnTo>
                    <a:pt x="2918447" y="1408059"/>
                  </a:lnTo>
                  <a:lnTo>
                    <a:pt x="2918286" y="1408059"/>
                  </a:lnTo>
                  <a:lnTo>
                    <a:pt x="2914243" y="1407154"/>
                  </a:lnTo>
                  <a:lnTo>
                    <a:pt x="2914146" y="1406895"/>
                  </a:lnTo>
                  <a:cubicBezTo>
                    <a:pt x="2913887" y="1406636"/>
                    <a:pt x="2913661" y="1406798"/>
                    <a:pt x="2913402" y="1406992"/>
                  </a:cubicBezTo>
                  <a:lnTo>
                    <a:pt x="2912982" y="1406895"/>
                  </a:lnTo>
                  <a:cubicBezTo>
                    <a:pt x="2912917" y="1406798"/>
                    <a:pt x="2912917" y="1406798"/>
                    <a:pt x="2912820" y="1406733"/>
                  </a:cubicBezTo>
                  <a:cubicBezTo>
                    <a:pt x="2912820" y="1406636"/>
                    <a:pt x="2912594" y="1406571"/>
                    <a:pt x="2912497" y="1406571"/>
                  </a:cubicBezTo>
                  <a:lnTo>
                    <a:pt x="2911818" y="1406636"/>
                  </a:lnTo>
                  <a:cubicBezTo>
                    <a:pt x="2907355" y="1405666"/>
                    <a:pt x="2902988" y="1404566"/>
                    <a:pt x="2898590" y="1403434"/>
                  </a:cubicBezTo>
                  <a:cubicBezTo>
                    <a:pt x="2898493" y="1403337"/>
                    <a:pt x="2898493" y="1403337"/>
                    <a:pt x="2898428" y="1403240"/>
                  </a:cubicBezTo>
                  <a:cubicBezTo>
                    <a:pt x="2898008" y="1402432"/>
                    <a:pt x="2897588" y="1402432"/>
                    <a:pt x="2897005" y="1403014"/>
                  </a:cubicBezTo>
                  <a:lnTo>
                    <a:pt x="2894450" y="1402335"/>
                  </a:lnTo>
                  <a:lnTo>
                    <a:pt x="2894548" y="1401688"/>
                  </a:lnTo>
                  <a:cubicBezTo>
                    <a:pt x="2894127" y="1401753"/>
                    <a:pt x="2893707" y="1401914"/>
                    <a:pt x="2893286" y="1402011"/>
                  </a:cubicBezTo>
                  <a:lnTo>
                    <a:pt x="2889567" y="1401009"/>
                  </a:lnTo>
                  <a:cubicBezTo>
                    <a:pt x="2888985" y="1400782"/>
                    <a:pt x="2888403" y="1400588"/>
                    <a:pt x="2887756" y="1400524"/>
                  </a:cubicBezTo>
                  <a:lnTo>
                    <a:pt x="2886010" y="1400039"/>
                  </a:lnTo>
                  <a:lnTo>
                    <a:pt x="2885848" y="1399036"/>
                  </a:lnTo>
                  <a:cubicBezTo>
                    <a:pt x="2885686" y="1399036"/>
                    <a:pt x="2885589" y="1398939"/>
                    <a:pt x="2885492" y="1398939"/>
                  </a:cubicBezTo>
                  <a:cubicBezTo>
                    <a:pt x="2884684" y="1399359"/>
                    <a:pt x="2883843" y="1399521"/>
                    <a:pt x="2883002" y="1399101"/>
                  </a:cubicBezTo>
                  <a:cubicBezTo>
                    <a:pt x="2882872" y="1399036"/>
                    <a:pt x="2882678" y="1398777"/>
                    <a:pt x="2882452" y="1398616"/>
                  </a:cubicBezTo>
                  <a:cubicBezTo>
                    <a:pt x="2882290" y="1398713"/>
                    <a:pt x="2882032" y="1398777"/>
                    <a:pt x="2881870" y="1398874"/>
                  </a:cubicBezTo>
                  <a:lnTo>
                    <a:pt x="2881449" y="1398777"/>
                  </a:lnTo>
                  <a:cubicBezTo>
                    <a:pt x="2881352" y="1398616"/>
                    <a:pt x="2881191" y="1398616"/>
                    <a:pt x="2881029" y="1398713"/>
                  </a:cubicBezTo>
                  <a:lnTo>
                    <a:pt x="2880544" y="1398518"/>
                  </a:lnTo>
                  <a:cubicBezTo>
                    <a:pt x="2880220" y="1397872"/>
                    <a:pt x="2879638" y="1398130"/>
                    <a:pt x="2879121" y="1398130"/>
                  </a:cubicBezTo>
                  <a:lnTo>
                    <a:pt x="2876792" y="1397451"/>
                  </a:lnTo>
                  <a:lnTo>
                    <a:pt x="2877471" y="1394896"/>
                  </a:lnTo>
                  <a:lnTo>
                    <a:pt x="2877471" y="1394799"/>
                  </a:lnTo>
                  <a:cubicBezTo>
                    <a:pt x="2877407" y="1394896"/>
                    <a:pt x="2877310" y="1395058"/>
                    <a:pt x="2877213" y="1395155"/>
                  </a:cubicBezTo>
                  <a:cubicBezTo>
                    <a:pt x="2876404" y="1395705"/>
                    <a:pt x="2876404" y="1395802"/>
                    <a:pt x="2875725" y="1395155"/>
                  </a:cubicBezTo>
                  <a:cubicBezTo>
                    <a:pt x="2874917" y="1394314"/>
                    <a:pt x="2873849" y="1393991"/>
                    <a:pt x="2872750" y="1394217"/>
                  </a:cubicBezTo>
                  <a:cubicBezTo>
                    <a:pt x="2872523" y="1394217"/>
                    <a:pt x="2872329" y="1394638"/>
                    <a:pt x="2872103" y="1394735"/>
                  </a:cubicBezTo>
                  <a:cubicBezTo>
                    <a:pt x="2871941" y="1394799"/>
                    <a:pt x="2871585" y="1394476"/>
                    <a:pt x="2871424" y="1394573"/>
                  </a:cubicBezTo>
                  <a:cubicBezTo>
                    <a:pt x="2870842" y="1394961"/>
                    <a:pt x="2870680" y="1393473"/>
                    <a:pt x="2870033" y="1394314"/>
                  </a:cubicBezTo>
                  <a:cubicBezTo>
                    <a:pt x="2869710" y="1393829"/>
                    <a:pt x="2868869" y="1394573"/>
                    <a:pt x="2868610" y="1393732"/>
                  </a:cubicBezTo>
                  <a:cubicBezTo>
                    <a:pt x="2867640" y="1393635"/>
                    <a:pt x="2866637" y="1393473"/>
                    <a:pt x="2865635" y="1393570"/>
                  </a:cubicBezTo>
                  <a:cubicBezTo>
                    <a:pt x="2865214" y="1393570"/>
                    <a:pt x="2864988" y="1393732"/>
                    <a:pt x="2864794" y="1393247"/>
                  </a:cubicBezTo>
                  <a:cubicBezTo>
                    <a:pt x="2864729" y="1393085"/>
                    <a:pt x="2864470" y="1392891"/>
                    <a:pt x="2864373" y="1392988"/>
                  </a:cubicBezTo>
                  <a:cubicBezTo>
                    <a:pt x="2863306" y="1393409"/>
                    <a:pt x="2862659" y="1392406"/>
                    <a:pt x="2861495" y="1392309"/>
                  </a:cubicBezTo>
                  <a:cubicBezTo>
                    <a:pt x="2861333" y="1392406"/>
                    <a:pt x="2861075" y="1392503"/>
                    <a:pt x="2860848" y="1392568"/>
                  </a:cubicBezTo>
                  <a:lnTo>
                    <a:pt x="2857841" y="1391662"/>
                  </a:lnTo>
                  <a:cubicBezTo>
                    <a:pt x="2857841" y="1391565"/>
                    <a:pt x="2857841" y="1391501"/>
                    <a:pt x="2857776" y="1391339"/>
                  </a:cubicBezTo>
                  <a:cubicBezTo>
                    <a:pt x="2857452" y="1391177"/>
                    <a:pt x="2857291" y="1391339"/>
                    <a:pt x="2857194" y="1391501"/>
                  </a:cubicBezTo>
                  <a:cubicBezTo>
                    <a:pt x="2839891" y="1385873"/>
                    <a:pt x="2822848" y="1379502"/>
                    <a:pt x="2806095" y="1372193"/>
                  </a:cubicBezTo>
                  <a:cubicBezTo>
                    <a:pt x="2806095" y="1372128"/>
                    <a:pt x="2806095" y="1372031"/>
                    <a:pt x="2806095" y="1372031"/>
                  </a:cubicBezTo>
                  <a:cubicBezTo>
                    <a:pt x="2806095" y="1371384"/>
                    <a:pt x="2805933" y="1370802"/>
                    <a:pt x="2805707" y="1370220"/>
                  </a:cubicBezTo>
                  <a:cubicBezTo>
                    <a:pt x="2806192" y="1370317"/>
                    <a:pt x="2806613" y="1370058"/>
                    <a:pt x="2806774" y="1369476"/>
                  </a:cubicBezTo>
                  <a:cubicBezTo>
                    <a:pt x="2807098" y="1368571"/>
                    <a:pt x="2807098" y="1367827"/>
                    <a:pt x="2806516" y="1366986"/>
                  </a:cubicBezTo>
                  <a:cubicBezTo>
                    <a:pt x="2805933" y="1367730"/>
                    <a:pt x="2805448" y="1368409"/>
                    <a:pt x="2804963" y="1369056"/>
                  </a:cubicBezTo>
                  <a:cubicBezTo>
                    <a:pt x="2804446" y="1368409"/>
                    <a:pt x="2804607" y="1367310"/>
                    <a:pt x="2803702" y="1367148"/>
                  </a:cubicBezTo>
                  <a:cubicBezTo>
                    <a:pt x="2803799" y="1366404"/>
                    <a:pt x="2803540" y="1365660"/>
                    <a:pt x="2803702" y="1364916"/>
                  </a:cubicBezTo>
                  <a:cubicBezTo>
                    <a:pt x="2804284" y="1363752"/>
                    <a:pt x="2804866" y="1362685"/>
                    <a:pt x="2805545" y="1361682"/>
                  </a:cubicBezTo>
                  <a:lnTo>
                    <a:pt x="2805545" y="1361844"/>
                  </a:lnTo>
                  <a:cubicBezTo>
                    <a:pt x="2805707" y="1361779"/>
                    <a:pt x="2805869" y="1361682"/>
                    <a:pt x="2805869" y="1361617"/>
                  </a:cubicBezTo>
                  <a:cubicBezTo>
                    <a:pt x="2806451" y="1361941"/>
                    <a:pt x="2806839" y="1362103"/>
                    <a:pt x="2806936" y="1361262"/>
                  </a:cubicBezTo>
                  <a:cubicBezTo>
                    <a:pt x="2806613" y="1361359"/>
                    <a:pt x="2806289" y="1361456"/>
                    <a:pt x="2805869" y="1361617"/>
                  </a:cubicBezTo>
                  <a:cubicBezTo>
                    <a:pt x="2805869" y="1361617"/>
                    <a:pt x="2805772" y="1361520"/>
                    <a:pt x="2805610" y="1361520"/>
                  </a:cubicBezTo>
                  <a:cubicBezTo>
                    <a:pt x="2806030" y="1360874"/>
                    <a:pt x="2806516" y="1360292"/>
                    <a:pt x="2807033" y="1359774"/>
                  </a:cubicBezTo>
                  <a:cubicBezTo>
                    <a:pt x="2807841" y="1359968"/>
                    <a:pt x="2808747" y="1360130"/>
                    <a:pt x="2809588" y="1360356"/>
                  </a:cubicBezTo>
                  <a:lnTo>
                    <a:pt x="2809750" y="1360712"/>
                  </a:lnTo>
                  <a:cubicBezTo>
                    <a:pt x="2809847" y="1360615"/>
                    <a:pt x="2810008" y="1360615"/>
                    <a:pt x="2810170" y="1360518"/>
                  </a:cubicBezTo>
                  <a:lnTo>
                    <a:pt x="2810914" y="1360777"/>
                  </a:lnTo>
                  <a:cubicBezTo>
                    <a:pt x="2811173" y="1362103"/>
                    <a:pt x="2811496" y="1362264"/>
                    <a:pt x="2812305" y="1361520"/>
                  </a:cubicBezTo>
                  <a:cubicBezTo>
                    <a:pt x="2812660" y="1362038"/>
                    <a:pt x="2812984" y="1362523"/>
                    <a:pt x="2813307" y="1363105"/>
                  </a:cubicBezTo>
                  <a:cubicBezTo>
                    <a:pt x="2813631" y="1363008"/>
                    <a:pt x="2814051" y="1362846"/>
                    <a:pt x="2814471" y="1362943"/>
                  </a:cubicBezTo>
                  <a:cubicBezTo>
                    <a:pt x="2815118" y="1363008"/>
                    <a:pt x="2815377" y="1363687"/>
                    <a:pt x="2815700" y="1364172"/>
                  </a:cubicBezTo>
                  <a:cubicBezTo>
                    <a:pt x="2815377" y="1364593"/>
                    <a:pt x="2814957" y="1364916"/>
                    <a:pt x="2815539" y="1365595"/>
                  </a:cubicBezTo>
                  <a:cubicBezTo>
                    <a:pt x="2816056" y="1365498"/>
                    <a:pt x="2816703" y="1365337"/>
                    <a:pt x="2817285" y="1365175"/>
                  </a:cubicBezTo>
                  <a:cubicBezTo>
                    <a:pt x="2817447" y="1365078"/>
                    <a:pt x="2817447" y="1364755"/>
                    <a:pt x="2817705" y="1364269"/>
                  </a:cubicBezTo>
                  <a:cubicBezTo>
                    <a:pt x="2818029" y="1365337"/>
                    <a:pt x="2820034" y="1365175"/>
                    <a:pt x="2818773" y="1367245"/>
                  </a:cubicBezTo>
                  <a:cubicBezTo>
                    <a:pt x="2819355" y="1366824"/>
                    <a:pt x="2819614" y="1366501"/>
                    <a:pt x="2819937" y="1366404"/>
                  </a:cubicBezTo>
                  <a:cubicBezTo>
                    <a:pt x="2820260" y="1366242"/>
                    <a:pt x="2820681" y="1366339"/>
                    <a:pt x="2821004" y="1366242"/>
                  </a:cubicBezTo>
                  <a:cubicBezTo>
                    <a:pt x="2821263" y="1366986"/>
                    <a:pt x="2821425" y="1367730"/>
                    <a:pt x="2821748" y="1368571"/>
                  </a:cubicBezTo>
                  <a:cubicBezTo>
                    <a:pt x="2822330" y="1368150"/>
                    <a:pt x="2822751" y="1367989"/>
                    <a:pt x="2822848" y="1367730"/>
                  </a:cubicBezTo>
                  <a:cubicBezTo>
                    <a:pt x="2823009" y="1367083"/>
                    <a:pt x="2823397" y="1366824"/>
                    <a:pt x="2823818" y="1366566"/>
                  </a:cubicBezTo>
                  <a:lnTo>
                    <a:pt x="2824497" y="1366727"/>
                  </a:lnTo>
                  <a:lnTo>
                    <a:pt x="2824723" y="1368797"/>
                  </a:lnTo>
                  <a:cubicBezTo>
                    <a:pt x="2824723" y="1368150"/>
                    <a:pt x="2825306" y="1367471"/>
                    <a:pt x="2825467" y="1366921"/>
                  </a:cubicBezTo>
                  <a:cubicBezTo>
                    <a:pt x="2826146" y="1366986"/>
                    <a:pt x="2826890" y="1366986"/>
                    <a:pt x="2827634" y="1366921"/>
                  </a:cubicBezTo>
                  <a:cubicBezTo>
                    <a:pt x="2827893" y="1367245"/>
                    <a:pt x="2828313" y="1367245"/>
                    <a:pt x="2828701" y="1366986"/>
                  </a:cubicBezTo>
                  <a:cubicBezTo>
                    <a:pt x="2828798" y="1366921"/>
                    <a:pt x="2828960" y="1366921"/>
                    <a:pt x="2829122" y="1366824"/>
                  </a:cubicBezTo>
                  <a:lnTo>
                    <a:pt x="2836916" y="1369153"/>
                  </a:lnTo>
                  <a:cubicBezTo>
                    <a:pt x="2836981" y="1369315"/>
                    <a:pt x="2837078" y="1369379"/>
                    <a:pt x="2837142" y="1369541"/>
                  </a:cubicBezTo>
                  <a:cubicBezTo>
                    <a:pt x="2837239" y="1369476"/>
                    <a:pt x="2837336" y="1369379"/>
                    <a:pt x="2837401" y="1369315"/>
                  </a:cubicBezTo>
                  <a:lnTo>
                    <a:pt x="2840473" y="1370220"/>
                  </a:lnTo>
                  <a:lnTo>
                    <a:pt x="2842964" y="1371126"/>
                  </a:lnTo>
                  <a:lnTo>
                    <a:pt x="2843028" y="1371223"/>
                  </a:lnTo>
                  <a:cubicBezTo>
                    <a:pt x="2843125" y="1371384"/>
                    <a:pt x="2843287" y="1371384"/>
                    <a:pt x="2843546" y="1371449"/>
                  </a:cubicBezTo>
                  <a:lnTo>
                    <a:pt x="2843546" y="1371287"/>
                  </a:lnTo>
                  <a:cubicBezTo>
                    <a:pt x="2846101" y="1372193"/>
                    <a:pt x="2848753" y="1372937"/>
                    <a:pt x="2851469" y="1373519"/>
                  </a:cubicBezTo>
                  <a:cubicBezTo>
                    <a:pt x="2855868" y="1374942"/>
                    <a:pt x="2860169" y="1376430"/>
                    <a:pt x="2864567" y="1378079"/>
                  </a:cubicBezTo>
                  <a:cubicBezTo>
                    <a:pt x="2865796" y="1379243"/>
                    <a:pt x="2867284" y="1380084"/>
                    <a:pt x="2869192" y="1380569"/>
                  </a:cubicBezTo>
                  <a:cubicBezTo>
                    <a:pt x="2881352" y="1383706"/>
                    <a:pt x="2892963" y="1387264"/>
                    <a:pt x="2905705" y="1387102"/>
                  </a:cubicBezTo>
                  <a:cubicBezTo>
                    <a:pt x="2905867" y="1387102"/>
                    <a:pt x="2906126" y="1387102"/>
                    <a:pt x="2906384" y="1387037"/>
                  </a:cubicBezTo>
                  <a:cubicBezTo>
                    <a:pt x="2906449" y="1387264"/>
                    <a:pt x="2906546" y="1387426"/>
                    <a:pt x="2906611" y="1387781"/>
                  </a:cubicBezTo>
                  <a:cubicBezTo>
                    <a:pt x="2906708" y="1387523"/>
                    <a:pt x="2906869" y="1387264"/>
                    <a:pt x="2906966" y="1387102"/>
                  </a:cubicBezTo>
                  <a:lnTo>
                    <a:pt x="2907710" y="1387426"/>
                  </a:lnTo>
                  <a:lnTo>
                    <a:pt x="2907840" y="1387846"/>
                  </a:lnTo>
                  <a:cubicBezTo>
                    <a:pt x="2908034" y="1387781"/>
                    <a:pt x="2908195" y="1387781"/>
                    <a:pt x="2908260" y="1387684"/>
                  </a:cubicBezTo>
                  <a:lnTo>
                    <a:pt x="2911915" y="1389010"/>
                  </a:lnTo>
                  <a:lnTo>
                    <a:pt x="2911818" y="1389334"/>
                  </a:lnTo>
                  <a:cubicBezTo>
                    <a:pt x="2911979" y="1389495"/>
                    <a:pt x="2912173" y="1389592"/>
                    <a:pt x="2912335" y="1389754"/>
                  </a:cubicBezTo>
                  <a:cubicBezTo>
                    <a:pt x="2912400" y="1389851"/>
                    <a:pt x="2912400" y="1390013"/>
                    <a:pt x="2912497" y="1390078"/>
                  </a:cubicBezTo>
                  <a:cubicBezTo>
                    <a:pt x="2912755" y="1390013"/>
                    <a:pt x="2913079" y="1389851"/>
                    <a:pt x="2913241" y="1389754"/>
                  </a:cubicBezTo>
                  <a:lnTo>
                    <a:pt x="2913241" y="1389431"/>
                  </a:lnTo>
                  <a:lnTo>
                    <a:pt x="2916054" y="1390336"/>
                  </a:lnTo>
                  <a:lnTo>
                    <a:pt x="2916119" y="1390595"/>
                  </a:lnTo>
                  <a:cubicBezTo>
                    <a:pt x="2916216" y="1390918"/>
                    <a:pt x="2916216" y="1391015"/>
                    <a:pt x="2917057" y="1391242"/>
                  </a:cubicBezTo>
                  <a:cubicBezTo>
                    <a:pt x="2917057" y="1391015"/>
                    <a:pt x="2917121" y="1390821"/>
                    <a:pt x="2917316" y="1390660"/>
                  </a:cubicBezTo>
                  <a:cubicBezTo>
                    <a:pt x="2918447" y="1390918"/>
                    <a:pt x="2919612" y="1391242"/>
                    <a:pt x="2920679" y="1391501"/>
                  </a:cubicBezTo>
                  <a:cubicBezTo>
                    <a:pt x="2920679" y="1391662"/>
                    <a:pt x="2920679" y="1391824"/>
                    <a:pt x="2920679" y="1392083"/>
                  </a:cubicBezTo>
                  <a:cubicBezTo>
                    <a:pt x="2920776" y="1391921"/>
                    <a:pt x="2920873" y="1391759"/>
                    <a:pt x="2920873" y="1391565"/>
                  </a:cubicBezTo>
                  <a:cubicBezTo>
                    <a:pt x="2923913" y="1392244"/>
                    <a:pt x="2926985" y="1392568"/>
                    <a:pt x="2930058" y="1392503"/>
                  </a:cubicBezTo>
                  <a:lnTo>
                    <a:pt x="2941636" y="1394961"/>
                  </a:lnTo>
                  <a:lnTo>
                    <a:pt x="2941636" y="1395058"/>
                  </a:lnTo>
                  <a:cubicBezTo>
                    <a:pt x="2942218" y="1395220"/>
                    <a:pt x="2942703" y="1395543"/>
                    <a:pt x="2943285" y="1395543"/>
                  </a:cubicBezTo>
                  <a:cubicBezTo>
                    <a:pt x="2943544" y="1395543"/>
                    <a:pt x="2943803" y="1395543"/>
                    <a:pt x="2944029" y="1395478"/>
                  </a:cubicBezTo>
                  <a:lnTo>
                    <a:pt x="2944870" y="1395640"/>
                  </a:lnTo>
                  <a:cubicBezTo>
                    <a:pt x="2944935" y="1395802"/>
                    <a:pt x="2945096" y="1395802"/>
                    <a:pt x="2945290" y="1395705"/>
                  </a:cubicBezTo>
                  <a:lnTo>
                    <a:pt x="2950659" y="1396804"/>
                  </a:lnTo>
                  <a:cubicBezTo>
                    <a:pt x="2950497" y="1397290"/>
                    <a:pt x="2950239" y="1397775"/>
                    <a:pt x="2950336" y="1398292"/>
                  </a:cubicBezTo>
                  <a:cubicBezTo>
                    <a:pt x="2950756" y="1398130"/>
                    <a:pt x="2951144" y="1397872"/>
                    <a:pt x="2951403" y="1397775"/>
                  </a:cubicBezTo>
                  <a:cubicBezTo>
                    <a:pt x="2951241" y="1397548"/>
                    <a:pt x="2951079" y="1397225"/>
                    <a:pt x="2950918" y="1396869"/>
                  </a:cubicBezTo>
                  <a:lnTo>
                    <a:pt x="2963078" y="1399101"/>
                  </a:lnTo>
                  <a:cubicBezTo>
                    <a:pt x="2963013" y="1399359"/>
                    <a:pt x="2962916" y="1399683"/>
                    <a:pt x="2962755" y="1400039"/>
                  </a:cubicBezTo>
                  <a:cubicBezTo>
                    <a:pt x="2963013" y="1399683"/>
                    <a:pt x="2963240" y="1399456"/>
                    <a:pt x="2963498" y="1399101"/>
                  </a:cubicBezTo>
                  <a:cubicBezTo>
                    <a:pt x="2967961" y="1399780"/>
                    <a:pt x="2972360" y="1400362"/>
                    <a:pt x="2976823" y="1400944"/>
                  </a:cubicBezTo>
                  <a:cubicBezTo>
                    <a:pt x="2976920" y="1401267"/>
                    <a:pt x="2977082" y="1401526"/>
                    <a:pt x="2977243" y="1401850"/>
                  </a:cubicBezTo>
                  <a:cubicBezTo>
                    <a:pt x="2977340" y="1401526"/>
                    <a:pt x="2977405" y="1401267"/>
                    <a:pt x="2977502" y="1401009"/>
                  </a:cubicBezTo>
                  <a:lnTo>
                    <a:pt x="2977502" y="1400944"/>
                  </a:lnTo>
                  <a:lnTo>
                    <a:pt x="2979475" y="1401106"/>
                  </a:lnTo>
                  <a:lnTo>
                    <a:pt x="2979475" y="1401170"/>
                  </a:lnTo>
                  <a:cubicBezTo>
                    <a:pt x="2979572" y="1401170"/>
                    <a:pt x="2979572" y="1401170"/>
                    <a:pt x="2979572" y="1401170"/>
                  </a:cubicBezTo>
                  <a:lnTo>
                    <a:pt x="2980542" y="1401267"/>
                  </a:lnTo>
                  <a:cubicBezTo>
                    <a:pt x="2980898" y="1401526"/>
                    <a:pt x="2981124" y="1401753"/>
                    <a:pt x="2981480" y="1401914"/>
                  </a:cubicBezTo>
                  <a:cubicBezTo>
                    <a:pt x="2982191" y="1402173"/>
                    <a:pt x="2982871" y="1402658"/>
                    <a:pt x="2983614" y="1403014"/>
                  </a:cubicBezTo>
                  <a:cubicBezTo>
                    <a:pt x="2983614" y="1403014"/>
                    <a:pt x="2983614" y="1403014"/>
                    <a:pt x="2983550" y="1403014"/>
                  </a:cubicBezTo>
                  <a:cubicBezTo>
                    <a:pt x="2983550" y="1403079"/>
                    <a:pt x="2983550" y="1403240"/>
                    <a:pt x="2983550" y="1403337"/>
                  </a:cubicBezTo>
                  <a:cubicBezTo>
                    <a:pt x="2983550" y="1403337"/>
                    <a:pt x="2983711" y="1403337"/>
                    <a:pt x="2983776" y="1403337"/>
                  </a:cubicBezTo>
                  <a:cubicBezTo>
                    <a:pt x="2983776" y="1403240"/>
                    <a:pt x="2983711" y="1403176"/>
                    <a:pt x="2983614" y="1403014"/>
                  </a:cubicBezTo>
                  <a:cubicBezTo>
                    <a:pt x="2983453" y="1402658"/>
                    <a:pt x="2983453" y="1402335"/>
                    <a:pt x="2983356" y="1401850"/>
                  </a:cubicBezTo>
                  <a:cubicBezTo>
                    <a:pt x="2983776" y="1401914"/>
                    <a:pt x="2984100" y="1401591"/>
                    <a:pt x="2984520" y="1401591"/>
                  </a:cubicBezTo>
                  <a:lnTo>
                    <a:pt x="2984617" y="1401591"/>
                  </a:lnTo>
                  <a:cubicBezTo>
                    <a:pt x="2984779" y="1401591"/>
                    <a:pt x="2985037" y="1401753"/>
                    <a:pt x="2985199" y="1402173"/>
                  </a:cubicBezTo>
                  <a:cubicBezTo>
                    <a:pt x="2985264" y="1402270"/>
                    <a:pt x="2985523" y="1402335"/>
                    <a:pt x="2985684" y="1402335"/>
                  </a:cubicBezTo>
                  <a:cubicBezTo>
                    <a:pt x="2985781" y="1402335"/>
                    <a:pt x="2985846" y="1402335"/>
                    <a:pt x="2985943" y="1402335"/>
                  </a:cubicBezTo>
                  <a:cubicBezTo>
                    <a:pt x="2985846" y="1402335"/>
                    <a:pt x="2985781" y="1402108"/>
                    <a:pt x="2985684" y="1401753"/>
                  </a:cubicBezTo>
                  <a:lnTo>
                    <a:pt x="2985846" y="1401753"/>
                  </a:lnTo>
                  <a:lnTo>
                    <a:pt x="2986428" y="1401850"/>
                  </a:lnTo>
                  <a:cubicBezTo>
                    <a:pt x="2986493" y="1401914"/>
                    <a:pt x="2986493" y="1402173"/>
                    <a:pt x="2986493" y="1402173"/>
                  </a:cubicBezTo>
                  <a:cubicBezTo>
                    <a:pt x="2986428" y="1402270"/>
                    <a:pt x="2986266" y="1402335"/>
                    <a:pt x="2986105" y="1402335"/>
                  </a:cubicBezTo>
                  <a:cubicBezTo>
                    <a:pt x="2986493" y="1402270"/>
                    <a:pt x="2987010" y="1402011"/>
                    <a:pt x="2987334" y="1402335"/>
                  </a:cubicBezTo>
                  <a:cubicBezTo>
                    <a:pt x="2987851" y="1402917"/>
                    <a:pt x="2988336" y="1402658"/>
                    <a:pt x="2988821" y="1402593"/>
                  </a:cubicBezTo>
                  <a:cubicBezTo>
                    <a:pt x="2989824" y="1402432"/>
                    <a:pt x="2989177" y="1403499"/>
                    <a:pt x="2989921" y="1403758"/>
                  </a:cubicBezTo>
                  <a:cubicBezTo>
                    <a:pt x="2990406" y="1403337"/>
                    <a:pt x="2990891" y="1402593"/>
                    <a:pt x="2991829" y="1402658"/>
                  </a:cubicBezTo>
                  <a:cubicBezTo>
                    <a:pt x="2991829" y="1402917"/>
                    <a:pt x="2991894" y="1403240"/>
                    <a:pt x="2991894" y="1403596"/>
                  </a:cubicBezTo>
                  <a:cubicBezTo>
                    <a:pt x="2992540" y="1403337"/>
                    <a:pt x="2993220" y="1403176"/>
                    <a:pt x="2993899" y="1402917"/>
                  </a:cubicBezTo>
                  <a:cubicBezTo>
                    <a:pt x="2994125" y="1403176"/>
                    <a:pt x="2994287" y="1403434"/>
                    <a:pt x="2994546" y="1403596"/>
                  </a:cubicBezTo>
                  <a:cubicBezTo>
                    <a:pt x="2994966" y="1403919"/>
                    <a:pt x="2995289" y="1402593"/>
                    <a:pt x="2995872" y="1403499"/>
                  </a:cubicBezTo>
                  <a:cubicBezTo>
                    <a:pt x="2996033" y="1403822"/>
                    <a:pt x="2996777" y="1403822"/>
                    <a:pt x="2997262" y="1403984"/>
                  </a:cubicBezTo>
                  <a:lnTo>
                    <a:pt x="2997780" y="1404081"/>
                  </a:lnTo>
                  <a:cubicBezTo>
                    <a:pt x="2997844" y="1403919"/>
                    <a:pt x="2998038" y="1403758"/>
                    <a:pt x="2998103" y="1403499"/>
                  </a:cubicBezTo>
                  <a:cubicBezTo>
                    <a:pt x="2999106" y="1403822"/>
                    <a:pt x="3000108" y="1404081"/>
                    <a:pt x="3001176" y="1404405"/>
                  </a:cubicBezTo>
                  <a:cubicBezTo>
                    <a:pt x="3001240" y="1404825"/>
                    <a:pt x="3001402" y="1405245"/>
                    <a:pt x="3001499" y="1405731"/>
                  </a:cubicBezTo>
                  <a:cubicBezTo>
                    <a:pt x="3001919" y="1405407"/>
                    <a:pt x="3002178" y="1405084"/>
                    <a:pt x="3002501" y="1404728"/>
                  </a:cubicBezTo>
                  <a:cubicBezTo>
                    <a:pt x="3002728" y="1405148"/>
                    <a:pt x="3002987" y="1405504"/>
                    <a:pt x="3003310" y="1406054"/>
                  </a:cubicBezTo>
                  <a:cubicBezTo>
                    <a:pt x="3003569" y="1405731"/>
                    <a:pt x="3003730" y="1405569"/>
                    <a:pt x="3003892" y="1405310"/>
                  </a:cubicBezTo>
                  <a:cubicBezTo>
                    <a:pt x="3004571" y="1405310"/>
                    <a:pt x="3005218" y="1405310"/>
                    <a:pt x="3005897" y="1405310"/>
                  </a:cubicBezTo>
                  <a:cubicBezTo>
                    <a:pt x="3006221" y="1405310"/>
                    <a:pt x="3006641" y="1405569"/>
                    <a:pt x="3006706" y="1404987"/>
                  </a:cubicBezTo>
                  <a:lnTo>
                    <a:pt x="3007029" y="1405084"/>
                  </a:lnTo>
                  <a:cubicBezTo>
                    <a:pt x="3006868" y="1406151"/>
                    <a:pt x="3007611" y="1405828"/>
                    <a:pt x="3008032" y="1405731"/>
                  </a:cubicBezTo>
                  <a:cubicBezTo>
                    <a:pt x="3008291" y="1405666"/>
                    <a:pt x="3008549" y="1405569"/>
                    <a:pt x="3008711" y="1405504"/>
                  </a:cubicBezTo>
                  <a:lnTo>
                    <a:pt x="3012010" y="1406248"/>
                  </a:lnTo>
                  <a:cubicBezTo>
                    <a:pt x="3015891" y="1407056"/>
                    <a:pt x="3019869" y="1407639"/>
                    <a:pt x="3023846" y="1408221"/>
                  </a:cubicBezTo>
                  <a:cubicBezTo>
                    <a:pt x="3024008" y="1408641"/>
                    <a:pt x="3024590" y="1408641"/>
                    <a:pt x="3024429" y="1409223"/>
                  </a:cubicBezTo>
                  <a:cubicBezTo>
                    <a:pt x="3024687" y="1408868"/>
                    <a:pt x="3024849" y="1408641"/>
                    <a:pt x="3025011" y="1408382"/>
                  </a:cubicBezTo>
                  <a:lnTo>
                    <a:pt x="3026013" y="1408544"/>
                  </a:lnTo>
                  <a:lnTo>
                    <a:pt x="3026175" y="1408803"/>
                  </a:lnTo>
                  <a:lnTo>
                    <a:pt x="3026337" y="1408544"/>
                  </a:lnTo>
                  <a:lnTo>
                    <a:pt x="3026595" y="1408544"/>
                  </a:lnTo>
                  <a:lnTo>
                    <a:pt x="3029086" y="1409126"/>
                  </a:lnTo>
                  <a:cubicBezTo>
                    <a:pt x="3029312" y="1410194"/>
                    <a:pt x="3030573" y="1410452"/>
                    <a:pt x="3030962" y="1411778"/>
                  </a:cubicBezTo>
                  <a:cubicBezTo>
                    <a:pt x="3031059" y="1410873"/>
                    <a:pt x="3031156" y="1410291"/>
                    <a:pt x="3031156" y="1409644"/>
                  </a:cubicBezTo>
                  <a:lnTo>
                    <a:pt x="3031220" y="1409644"/>
                  </a:lnTo>
                  <a:cubicBezTo>
                    <a:pt x="3031802" y="1410291"/>
                    <a:pt x="3032126" y="1410776"/>
                    <a:pt x="3032546" y="1411293"/>
                  </a:cubicBezTo>
                  <a:lnTo>
                    <a:pt x="3032643" y="1411293"/>
                  </a:lnTo>
                  <a:cubicBezTo>
                    <a:pt x="3032805" y="1410194"/>
                    <a:pt x="3033710" y="1411293"/>
                    <a:pt x="3034099" y="1410711"/>
                  </a:cubicBezTo>
                  <a:cubicBezTo>
                    <a:pt x="3034099" y="1410711"/>
                    <a:pt x="3034293" y="1410776"/>
                    <a:pt x="3034357" y="1410873"/>
                  </a:cubicBezTo>
                  <a:cubicBezTo>
                    <a:pt x="3035101" y="1411358"/>
                    <a:pt x="3035780" y="1411875"/>
                    <a:pt x="3036427" y="1412360"/>
                  </a:cubicBezTo>
                  <a:lnTo>
                    <a:pt x="3039435" y="1411617"/>
                  </a:lnTo>
                  <a:lnTo>
                    <a:pt x="3039985" y="1411778"/>
                  </a:lnTo>
                  <a:lnTo>
                    <a:pt x="3040664" y="1411940"/>
                  </a:lnTo>
                  <a:cubicBezTo>
                    <a:pt x="3040664" y="1412781"/>
                    <a:pt x="3041246" y="1412457"/>
                    <a:pt x="3041731" y="1412457"/>
                  </a:cubicBezTo>
                  <a:cubicBezTo>
                    <a:pt x="3042378" y="1412457"/>
                    <a:pt x="3043057" y="1412781"/>
                    <a:pt x="3043801" y="1412943"/>
                  </a:cubicBezTo>
                  <a:cubicBezTo>
                    <a:pt x="3043898" y="1413201"/>
                    <a:pt x="3043898" y="1413525"/>
                    <a:pt x="3043963" y="1413848"/>
                  </a:cubicBezTo>
                  <a:cubicBezTo>
                    <a:pt x="3044545" y="1414010"/>
                    <a:pt x="3045289" y="1413201"/>
                    <a:pt x="3045806" y="1414171"/>
                  </a:cubicBezTo>
                  <a:cubicBezTo>
                    <a:pt x="3045806" y="1414269"/>
                    <a:pt x="3046453" y="1414171"/>
                    <a:pt x="3046356" y="1413686"/>
                  </a:cubicBezTo>
                  <a:cubicBezTo>
                    <a:pt x="3046356" y="1413525"/>
                    <a:pt x="3046356" y="1413428"/>
                    <a:pt x="3046453" y="1413266"/>
                  </a:cubicBezTo>
                  <a:cubicBezTo>
                    <a:pt x="3046615" y="1413363"/>
                    <a:pt x="3046873" y="1413525"/>
                    <a:pt x="3046873" y="1413525"/>
                  </a:cubicBezTo>
                  <a:cubicBezTo>
                    <a:pt x="3046712" y="1414269"/>
                    <a:pt x="3047455" y="1414333"/>
                    <a:pt x="3047714" y="1414851"/>
                  </a:cubicBezTo>
                  <a:lnTo>
                    <a:pt x="3048684" y="1413848"/>
                  </a:lnTo>
                  <a:cubicBezTo>
                    <a:pt x="3049946" y="1413945"/>
                    <a:pt x="3050754" y="1414592"/>
                    <a:pt x="3051336" y="1415756"/>
                  </a:cubicBezTo>
                  <a:cubicBezTo>
                    <a:pt x="3052177" y="1414851"/>
                    <a:pt x="3052921" y="1414430"/>
                    <a:pt x="3053827" y="1414430"/>
                  </a:cubicBezTo>
                  <a:lnTo>
                    <a:pt x="3054991" y="1414592"/>
                  </a:lnTo>
                  <a:cubicBezTo>
                    <a:pt x="3055314" y="1414689"/>
                    <a:pt x="3055638" y="1414851"/>
                    <a:pt x="3055993" y="1415012"/>
                  </a:cubicBezTo>
                  <a:cubicBezTo>
                    <a:pt x="3056381" y="1415271"/>
                    <a:pt x="3056317" y="1415077"/>
                    <a:pt x="3056543" y="1414915"/>
                  </a:cubicBezTo>
                  <a:lnTo>
                    <a:pt x="3056640" y="1414851"/>
                  </a:lnTo>
                  <a:lnTo>
                    <a:pt x="3060618" y="1415497"/>
                  </a:lnTo>
                  <a:cubicBezTo>
                    <a:pt x="3060683" y="1415659"/>
                    <a:pt x="3060683" y="1415918"/>
                    <a:pt x="3060780" y="1416080"/>
                  </a:cubicBezTo>
                  <a:cubicBezTo>
                    <a:pt x="3061006" y="1415853"/>
                    <a:pt x="3061200" y="1415756"/>
                    <a:pt x="3061362" y="1415594"/>
                  </a:cubicBezTo>
                  <a:cubicBezTo>
                    <a:pt x="3064337" y="1416080"/>
                    <a:pt x="3067410" y="1416500"/>
                    <a:pt x="3070385" y="1416823"/>
                  </a:cubicBezTo>
                  <a:cubicBezTo>
                    <a:pt x="3070806" y="1417082"/>
                    <a:pt x="3071291" y="1417147"/>
                    <a:pt x="3071776" y="1417147"/>
                  </a:cubicBezTo>
                  <a:cubicBezTo>
                    <a:pt x="3072552" y="1417082"/>
                    <a:pt x="3072778" y="1417341"/>
                    <a:pt x="3072778" y="1417988"/>
                  </a:cubicBezTo>
                  <a:cubicBezTo>
                    <a:pt x="3072778" y="1418311"/>
                    <a:pt x="3072617" y="1418667"/>
                    <a:pt x="3072552" y="1419055"/>
                  </a:cubicBezTo>
                  <a:cubicBezTo>
                    <a:pt x="3072875" y="1419217"/>
                    <a:pt x="3073199" y="1419411"/>
                    <a:pt x="3073522" y="1419475"/>
                  </a:cubicBezTo>
                  <a:cubicBezTo>
                    <a:pt x="3073522" y="1419799"/>
                    <a:pt x="3073425" y="1420219"/>
                    <a:pt x="3073425" y="1420898"/>
                  </a:cubicBezTo>
                  <a:cubicBezTo>
                    <a:pt x="3073846" y="1420640"/>
                    <a:pt x="3074169" y="1420478"/>
                    <a:pt x="3074169" y="1420316"/>
                  </a:cubicBezTo>
                  <a:cubicBezTo>
                    <a:pt x="3074363" y="1419152"/>
                    <a:pt x="3074428" y="1419217"/>
                    <a:pt x="3075366" y="1418990"/>
                  </a:cubicBezTo>
                  <a:cubicBezTo>
                    <a:pt x="3075915" y="1418829"/>
                    <a:pt x="3076433" y="1419411"/>
                    <a:pt x="3077015" y="1418829"/>
                  </a:cubicBezTo>
                  <a:cubicBezTo>
                    <a:pt x="3077241" y="1418570"/>
                    <a:pt x="3078082" y="1418893"/>
                    <a:pt x="3078567" y="1419055"/>
                  </a:cubicBezTo>
                  <a:cubicBezTo>
                    <a:pt x="3079408" y="1419314"/>
                    <a:pt x="3080314" y="1419475"/>
                    <a:pt x="3081219" y="1419314"/>
                  </a:cubicBezTo>
                  <a:lnTo>
                    <a:pt x="3081316" y="1419217"/>
                  </a:lnTo>
                  <a:lnTo>
                    <a:pt x="3081316" y="1419314"/>
                  </a:lnTo>
                  <a:cubicBezTo>
                    <a:pt x="3081640" y="1419217"/>
                    <a:pt x="3081963" y="1419217"/>
                    <a:pt x="3082319" y="1419055"/>
                  </a:cubicBezTo>
                  <a:cubicBezTo>
                    <a:pt x="3082125" y="1419411"/>
                    <a:pt x="3082125" y="1419637"/>
                    <a:pt x="3081963" y="1419799"/>
                  </a:cubicBezTo>
                  <a:cubicBezTo>
                    <a:pt x="3081801" y="1419993"/>
                    <a:pt x="3081640" y="1420155"/>
                    <a:pt x="3081575" y="1420316"/>
                  </a:cubicBezTo>
                  <a:cubicBezTo>
                    <a:pt x="3082060" y="1420898"/>
                    <a:pt x="3082384" y="1420737"/>
                    <a:pt x="3082966" y="1420543"/>
                  </a:cubicBezTo>
                  <a:cubicBezTo>
                    <a:pt x="3083224" y="1420478"/>
                    <a:pt x="3083871" y="1419993"/>
                    <a:pt x="3084130" y="1420801"/>
                  </a:cubicBezTo>
                  <a:cubicBezTo>
                    <a:pt x="3084292" y="1420737"/>
                    <a:pt x="3084518" y="1420737"/>
                    <a:pt x="3084712" y="1420543"/>
                  </a:cubicBezTo>
                  <a:cubicBezTo>
                    <a:pt x="3085521" y="1420058"/>
                    <a:pt x="3086264" y="1419572"/>
                    <a:pt x="3087364" y="1419896"/>
                  </a:cubicBezTo>
                  <a:cubicBezTo>
                    <a:pt x="3089110" y="1420381"/>
                    <a:pt x="3090922" y="1420219"/>
                    <a:pt x="3092668" y="1420801"/>
                  </a:cubicBezTo>
                  <a:cubicBezTo>
                    <a:pt x="3094059" y="1421286"/>
                    <a:pt x="3094059" y="1421222"/>
                    <a:pt x="3094964" y="1422289"/>
                  </a:cubicBezTo>
                  <a:cubicBezTo>
                    <a:pt x="3095320" y="1421966"/>
                    <a:pt x="3095643" y="1421545"/>
                    <a:pt x="3096064" y="1421384"/>
                  </a:cubicBezTo>
                  <a:cubicBezTo>
                    <a:pt x="3096387" y="1421286"/>
                    <a:pt x="3096872" y="1421481"/>
                    <a:pt x="3097293" y="1421545"/>
                  </a:cubicBezTo>
                  <a:cubicBezTo>
                    <a:pt x="3097778" y="1421642"/>
                    <a:pt x="3098198" y="1421869"/>
                    <a:pt x="3098683" y="1421545"/>
                  </a:cubicBezTo>
                  <a:cubicBezTo>
                    <a:pt x="3098942" y="1421384"/>
                    <a:pt x="3099524" y="1422063"/>
                    <a:pt x="3099848" y="1421966"/>
                  </a:cubicBezTo>
                  <a:cubicBezTo>
                    <a:pt x="3100333" y="1421804"/>
                    <a:pt x="3100689" y="1421966"/>
                    <a:pt x="3101077" y="1422063"/>
                  </a:cubicBezTo>
                  <a:cubicBezTo>
                    <a:pt x="3102176" y="1422289"/>
                    <a:pt x="3103243" y="1422548"/>
                    <a:pt x="3104246" y="1422807"/>
                  </a:cubicBezTo>
                  <a:cubicBezTo>
                    <a:pt x="3104828" y="1422871"/>
                    <a:pt x="3105410" y="1423195"/>
                    <a:pt x="3106057" y="1423033"/>
                  </a:cubicBezTo>
                  <a:cubicBezTo>
                    <a:pt x="3106316" y="1422968"/>
                    <a:pt x="3106801" y="1423615"/>
                    <a:pt x="3107383" y="1423195"/>
                  </a:cubicBezTo>
                  <a:cubicBezTo>
                    <a:pt x="3107545" y="1423033"/>
                    <a:pt x="3108127" y="1423195"/>
                    <a:pt x="3108289" y="1423356"/>
                  </a:cubicBezTo>
                  <a:cubicBezTo>
                    <a:pt x="3109130" y="1424359"/>
                    <a:pt x="3109970" y="1424035"/>
                    <a:pt x="3110941" y="1423712"/>
                  </a:cubicBezTo>
                  <a:cubicBezTo>
                    <a:pt x="3111102" y="1423615"/>
                    <a:pt x="3111426" y="1423615"/>
                    <a:pt x="3111426" y="1423712"/>
                  </a:cubicBezTo>
                  <a:cubicBezTo>
                    <a:pt x="3112040" y="1424941"/>
                    <a:pt x="3113010" y="1424132"/>
                    <a:pt x="3113754" y="1424035"/>
                  </a:cubicBezTo>
                  <a:cubicBezTo>
                    <a:pt x="3114433" y="1424035"/>
                    <a:pt x="3115016" y="1423938"/>
                    <a:pt x="3115501" y="1424294"/>
                  </a:cubicBezTo>
                  <a:cubicBezTo>
                    <a:pt x="3115921" y="1424521"/>
                    <a:pt x="3116083" y="1424618"/>
                    <a:pt x="3116503" y="1424359"/>
                  </a:cubicBezTo>
                  <a:cubicBezTo>
                    <a:pt x="3116762" y="1424197"/>
                    <a:pt x="3117085" y="1424197"/>
                    <a:pt x="3117312" y="1424294"/>
                  </a:cubicBezTo>
                  <a:cubicBezTo>
                    <a:pt x="3118896" y="1424779"/>
                    <a:pt x="3120481" y="1423938"/>
                    <a:pt x="3121969" y="1424521"/>
                  </a:cubicBezTo>
                  <a:cubicBezTo>
                    <a:pt x="3123036" y="1423615"/>
                    <a:pt x="3124200" y="1424294"/>
                    <a:pt x="3125365" y="1424456"/>
                  </a:cubicBezTo>
                  <a:cubicBezTo>
                    <a:pt x="3125526" y="1424456"/>
                    <a:pt x="3125785" y="1424456"/>
                    <a:pt x="3125850" y="1424294"/>
                  </a:cubicBezTo>
                  <a:cubicBezTo>
                    <a:pt x="3126108" y="1424035"/>
                    <a:pt x="3126432" y="1423938"/>
                    <a:pt x="3126691" y="1423938"/>
                  </a:cubicBezTo>
                  <a:lnTo>
                    <a:pt x="3126755" y="1423195"/>
                  </a:lnTo>
                  <a:lnTo>
                    <a:pt x="3127596" y="1423292"/>
                  </a:lnTo>
                  <a:cubicBezTo>
                    <a:pt x="3127758" y="1423550"/>
                    <a:pt x="3127855" y="1423777"/>
                    <a:pt x="3127920" y="1424035"/>
                  </a:cubicBezTo>
                  <a:cubicBezTo>
                    <a:pt x="3128178" y="1424035"/>
                    <a:pt x="3128437" y="1423938"/>
                    <a:pt x="3128760" y="1423938"/>
                  </a:cubicBezTo>
                  <a:cubicBezTo>
                    <a:pt x="3128922" y="1424456"/>
                    <a:pt x="3129407" y="1423874"/>
                    <a:pt x="3129666" y="1424456"/>
                  </a:cubicBezTo>
                  <a:cubicBezTo>
                    <a:pt x="3130151" y="1424035"/>
                    <a:pt x="3130313" y="1423874"/>
                    <a:pt x="3130572" y="1423712"/>
                  </a:cubicBezTo>
                  <a:lnTo>
                    <a:pt x="3132124" y="1423874"/>
                  </a:lnTo>
                  <a:cubicBezTo>
                    <a:pt x="3132059" y="1424456"/>
                    <a:pt x="3131995" y="1425200"/>
                    <a:pt x="3131898" y="1426202"/>
                  </a:cubicBezTo>
                  <a:lnTo>
                    <a:pt x="3131995" y="1426267"/>
                  </a:lnTo>
                  <a:cubicBezTo>
                    <a:pt x="3132577" y="1425782"/>
                    <a:pt x="3133321" y="1425523"/>
                    <a:pt x="3133644" y="1424682"/>
                  </a:cubicBezTo>
                  <a:cubicBezTo>
                    <a:pt x="3133709" y="1424521"/>
                    <a:pt x="3134064" y="1424456"/>
                    <a:pt x="3134194" y="1424359"/>
                  </a:cubicBezTo>
                  <a:cubicBezTo>
                    <a:pt x="3134711" y="1424132"/>
                    <a:pt x="3134873" y="1425264"/>
                    <a:pt x="3135520" y="1424682"/>
                  </a:cubicBezTo>
                  <a:cubicBezTo>
                    <a:pt x="3135714" y="1424521"/>
                    <a:pt x="3135940" y="1424456"/>
                    <a:pt x="3136199" y="1424456"/>
                  </a:cubicBezTo>
                  <a:lnTo>
                    <a:pt x="3137687" y="1424618"/>
                  </a:lnTo>
                  <a:cubicBezTo>
                    <a:pt x="3138010" y="1424779"/>
                    <a:pt x="3138430" y="1425103"/>
                    <a:pt x="3138689" y="1424941"/>
                  </a:cubicBezTo>
                  <a:cubicBezTo>
                    <a:pt x="3138948" y="1424779"/>
                    <a:pt x="3139110" y="1424779"/>
                    <a:pt x="3139271" y="1424779"/>
                  </a:cubicBezTo>
                  <a:lnTo>
                    <a:pt x="3139336" y="1424779"/>
                  </a:lnTo>
                  <a:cubicBezTo>
                    <a:pt x="3139853" y="1424876"/>
                    <a:pt x="3140080" y="1425523"/>
                    <a:pt x="3140500" y="1425685"/>
                  </a:cubicBezTo>
                  <a:cubicBezTo>
                    <a:pt x="3141729" y="1425038"/>
                    <a:pt x="3142990" y="1425200"/>
                    <a:pt x="3144155" y="1426105"/>
                  </a:cubicBezTo>
                  <a:lnTo>
                    <a:pt x="3144899" y="1425523"/>
                  </a:lnTo>
                  <a:cubicBezTo>
                    <a:pt x="3145319" y="1426429"/>
                    <a:pt x="3145869" y="1425944"/>
                    <a:pt x="3146548" y="1425944"/>
                  </a:cubicBezTo>
                  <a:cubicBezTo>
                    <a:pt x="3147130" y="1425944"/>
                    <a:pt x="3147809" y="1426429"/>
                    <a:pt x="3148294" y="1426267"/>
                  </a:cubicBezTo>
                  <a:cubicBezTo>
                    <a:pt x="3148941" y="1425944"/>
                    <a:pt x="3149362" y="1427011"/>
                    <a:pt x="3149879" y="1426267"/>
                  </a:cubicBezTo>
                  <a:cubicBezTo>
                    <a:pt x="3150008" y="1426687"/>
                    <a:pt x="3150202" y="1427173"/>
                    <a:pt x="3150364" y="1427690"/>
                  </a:cubicBezTo>
                  <a:cubicBezTo>
                    <a:pt x="3150688" y="1427173"/>
                    <a:pt x="3150946" y="1426687"/>
                    <a:pt x="3151270" y="1426202"/>
                  </a:cubicBezTo>
                  <a:lnTo>
                    <a:pt x="3151528" y="1426202"/>
                  </a:lnTo>
                  <a:cubicBezTo>
                    <a:pt x="3152014" y="1426364"/>
                    <a:pt x="3152596" y="1426202"/>
                    <a:pt x="3153016" y="1426752"/>
                  </a:cubicBezTo>
                  <a:cubicBezTo>
                    <a:pt x="3153081" y="1426946"/>
                    <a:pt x="3153760" y="1426590"/>
                    <a:pt x="3154083" y="1426687"/>
                  </a:cubicBezTo>
                  <a:cubicBezTo>
                    <a:pt x="3154407" y="1426849"/>
                    <a:pt x="3154568" y="1426687"/>
                    <a:pt x="3154666" y="1426429"/>
                  </a:cubicBezTo>
                  <a:lnTo>
                    <a:pt x="3155668" y="1426526"/>
                  </a:lnTo>
                  <a:lnTo>
                    <a:pt x="3156412" y="1427108"/>
                  </a:lnTo>
                  <a:lnTo>
                    <a:pt x="3157317" y="1426687"/>
                  </a:lnTo>
                  <a:lnTo>
                    <a:pt x="3158643" y="1426849"/>
                  </a:lnTo>
                  <a:lnTo>
                    <a:pt x="3159032" y="1427270"/>
                  </a:lnTo>
                  <a:cubicBezTo>
                    <a:pt x="3159129" y="1427108"/>
                    <a:pt x="3159290" y="1427011"/>
                    <a:pt x="3159387" y="1426946"/>
                  </a:cubicBezTo>
                  <a:lnTo>
                    <a:pt x="3167764" y="1427690"/>
                  </a:lnTo>
                  <a:cubicBezTo>
                    <a:pt x="3167925" y="1427852"/>
                    <a:pt x="3168152" y="1428078"/>
                    <a:pt x="3168507" y="1428499"/>
                  </a:cubicBezTo>
                  <a:cubicBezTo>
                    <a:pt x="3168734" y="1428337"/>
                    <a:pt x="3168993" y="1428013"/>
                    <a:pt x="3169251" y="1427755"/>
                  </a:cubicBezTo>
                  <a:lnTo>
                    <a:pt x="3172550" y="1428013"/>
                  </a:lnTo>
                  <a:cubicBezTo>
                    <a:pt x="3172776" y="1428337"/>
                    <a:pt x="3172970" y="1428822"/>
                    <a:pt x="3173197" y="1429242"/>
                  </a:cubicBezTo>
                  <a:cubicBezTo>
                    <a:pt x="3173617" y="1428919"/>
                    <a:pt x="3173456" y="1428499"/>
                    <a:pt x="3173294" y="1428078"/>
                  </a:cubicBezTo>
                  <a:lnTo>
                    <a:pt x="3174523" y="1428175"/>
                  </a:lnTo>
                  <a:lnTo>
                    <a:pt x="3174620" y="1428337"/>
                  </a:lnTo>
                  <a:lnTo>
                    <a:pt x="3174782" y="1428272"/>
                  </a:lnTo>
                  <a:lnTo>
                    <a:pt x="3179503" y="1428596"/>
                  </a:lnTo>
                  <a:lnTo>
                    <a:pt x="3181250" y="1428660"/>
                  </a:lnTo>
                  <a:lnTo>
                    <a:pt x="3181670" y="1428757"/>
                  </a:lnTo>
                  <a:cubicBezTo>
                    <a:pt x="3181476" y="1429501"/>
                    <a:pt x="3181411" y="1429986"/>
                    <a:pt x="3182155" y="1429760"/>
                  </a:cubicBezTo>
                  <a:cubicBezTo>
                    <a:pt x="3181994" y="1429404"/>
                    <a:pt x="3181897" y="1429081"/>
                    <a:pt x="3181670" y="1428757"/>
                  </a:cubicBezTo>
                  <a:cubicBezTo>
                    <a:pt x="3181670" y="1428757"/>
                    <a:pt x="3181670" y="1428757"/>
                    <a:pt x="3181670" y="1428660"/>
                  </a:cubicBezTo>
                  <a:lnTo>
                    <a:pt x="3183223" y="1428757"/>
                  </a:lnTo>
                  <a:lnTo>
                    <a:pt x="3183320" y="1428822"/>
                  </a:lnTo>
                  <a:cubicBezTo>
                    <a:pt x="3183320" y="1428757"/>
                    <a:pt x="3183384" y="1428757"/>
                    <a:pt x="3183384" y="1428757"/>
                  </a:cubicBezTo>
                  <a:lnTo>
                    <a:pt x="3186133" y="1428919"/>
                  </a:lnTo>
                  <a:cubicBezTo>
                    <a:pt x="3185551" y="1429566"/>
                    <a:pt x="3184807" y="1430083"/>
                    <a:pt x="3185066" y="1431474"/>
                  </a:cubicBezTo>
                  <a:cubicBezTo>
                    <a:pt x="3185616" y="1431086"/>
                    <a:pt x="3186133" y="1430730"/>
                    <a:pt x="3186554" y="1430407"/>
                  </a:cubicBezTo>
                  <a:cubicBezTo>
                    <a:pt x="3186392" y="1429824"/>
                    <a:pt x="3186295" y="1429501"/>
                    <a:pt x="3186133" y="1429016"/>
                  </a:cubicBezTo>
                  <a:cubicBezTo>
                    <a:pt x="3197711" y="1429986"/>
                    <a:pt x="3209225" y="1431150"/>
                    <a:pt x="3220738" y="1430148"/>
                  </a:cubicBezTo>
                  <a:lnTo>
                    <a:pt x="3220641" y="1430730"/>
                  </a:lnTo>
                  <a:cubicBezTo>
                    <a:pt x="3221223" y="1430989"/>
                    <a:pt x="3221320" y="1430892"/>
                    <a:pt x="3221579" y="1430083"/>
                  </a:cubicBezTo>
                  <a:lnTo>
                    <a:pt x="3223455" y="1429824"/>
                  </a:lnTo>
                  <a:cubicBezTo>
                    <a:pt x="3224037" y="1429922"/>
                    <a:pt x="3224619" y="1430407"/>
                    <a:pt x="3225039" y="1430245"/>
                  </a:cubicBezTo>
                  <a:cubicBezTo>
                    <a:pt x="3225201" y="1430148"/>
                    <a:pt x="3225266" y="1430245"/>
                    <a:pt x="3225363" y="1430148"/>
                  </a:cubicBezTo>
                  <a:cubicBezTo>
                    <a:pt x="3228532" y="1432218"/>
                    <a:pt x="3230602" y="1435128"/>
                    <a:pt x="3228532" y="1439527"/>
                  </a:cubicBezTo>
                  <a:cubicBezTo>
                    <a:pt x="3228176" y="1440109"/>
                    <a:pt x="3227788" y="1440691"/>
                    <a:pt x="3227271" y="1441176"/>
                  </a:cubicBezTo>
                  <a:lnTo>
                    <a:pt x="3227012" y="1440917"/>
                  </a:lnTo>
                  <a:cubicBezTo>
                    <a:pt x="3226947" y="1441176"/>
                    <a:pt x="3226850" y="1441338"/>
                    <a:pt x="3226850" y="1441597"/>
                  </a:cubicBezTo>
                  <a:lnTo>
                    <a:pt x="3226107" y="1442179"/>
                  </a:lnTo>
                  <a:cubicBezTo>
                    <a:pt x="3225945" y="1442179"/>
                    <a:pt x="3225880" y="1442082"/>
                    <a:pt x="3225783" y="1441985"/>
                  </a:cubicBezTo>
                  <a:cubicBezTo>
                    <a:pt x="3225524" y="1441758"/>
                    <a:pt x="3225363" y="1441500"/>
                    <a:pt x="3225039" y="1441758"/>
                  </a:cubicBezTo>
                  <a:cubicBezTo>
                    <a:pt x="3224522" y="1442179"/>
                    <a:pt x="3223972" y="1441920"/>
                    <a:pt x="3223552" y="1441661"/>
                  </a:cubicBezTo>
                  <a:cubicBezTo>
                    <a:pt x="3222549" y="1441176"/>
                    <a:pt x="3221644" y="1441241"/>
                    <a:pt x="3220641" y="1441435"/>
                  </a:cubicBezTo>
                  <a:cubicBezTo>
                    <a:pt x="3220156" y="1441500"/>
                    <a:pt x="3217989" y="1440174"/>
                    <a:pt x="3217439" y="1439430"/>
                  </a:cubicBezTo>
                  <a:cubicBezTo>
                    <a:pt x="3217342" y="1439753"/>
                    <a:pt x="3217342" y="1440109"/>
                    <a:pt x="3217245" y="1440335"/>
                  </a:cubicBezTo>
                  <a:cubicBezTo>
                    <a:pt x="3216437" y="1440917"/>
                    <a:pt x="3215531" y="1440497"/>
                    <a:pt x="3214787" y="1441241"/>
                  </a:cubicBezTo>
                  <a:cubicBezTo>
                    <a:pt x="3214593" y="1441435"/>
                    <a:pt x="3214173" y="1441241"/>
                    <a:pt x="3213946" y="1441241"/>
                  </a:cubicBezTo>
                  <a:cubicBezTo>
                    <a:pt x="3213785" y="1441241"/>
                    <a:pt x="3213623" y="1440917"/>
                    <a:pt x="3213623" y="1440917"/>
                  </a:cubicBezTo>
                  <a:cubicBezTo>
                    <a:pt x="3213106" y="1441241"/>
                    <a:pt x="3212717" y="1441823"/>
                    <a:pt x="3211877" y="1441176"/>
                  </a:cubicBezTo>
                  <a:cubicBezTo>
                    <a:pt x="3211877" y="1441241"/>
                    <a:pt x="3211133" y="1441500"/>
                    <a:pt x="3210551" y="1441758"/>
                  </a:cubicBezTo>
                  <a:close/>
                  <a:moveTo>
                    <a:pt x="3006059" y="1304892"/>
                  </a:moveTo>
                  <a:cubicBezTo>
                    <a:pt x="3007191" y="1303986"/>
                    <a:pt x="3007288" y="1303727"/>
                    <a:pt x="3006544" y="1303242"/>
                  </a:cubicBezTo>
                  <a:cubicBezTo>
                    <a:pt x="3006479" y="1303663"/>
                    <a:pt x="3006318" y="1304148"/>
                    <a:pt x="3006059" y="1304892"/>
                  </a:cubicBezTo>
                  <a:close/>
                  <a:moveTo>
                    <a:pt x="3051433" y="1310616"/>
                  </a:moveTo>
                  <a:cubicBezTo>
                    <a:pt x="3051660" y="1310454"/>
                    <a:pt x="3051918" y="1310292"/>
                    <a:pt x="3052339" y="1310034"/>
                  </a:cubicBezTo>
                  <a:cubicBezTo>
                    <a:pt x="3051595" y="1309775"/>
                    <a:pt x="3051272" y="1309775"/>
                    <a:pt x="3051433" y="1310616"/>
                  </a:cubicBezTo>
                  <a:close/>
                  <a:moveTo>
                    <a:pt x="2857938" y="1269705"/>
                  </a:moveTo>
                  <a:lnTo>
                    <a:pt x="2857776" y="1269446"/>
                  </a:lnTo>
                  <a:cubicBezTo>
                    <a:pt x="2857517" y="1269802"/>
                    <a:pt x="2857194" y="1270125"/>
                    <a:pt x="2857097" y="1270448"/>
                  </a:cubicBezTo>
                  <a:cubicBezTo>
                    <a:pt x="2856870" y="1271031"/>
                    <a:pt x="2857194" y="1271031"/>
                    <a:pt x="2857614" y="1270966"/>
                  </a:cubicBezTo>
                  <a:close/>
                  <a:moveTo>
                    <a:pt x="2968058" y="1290241"/>
                  </a:moveTo>
                  <a:cubicBezTo>
                    <a:pt x="2968544" y="1290500"/>
                    <a:pt x="2969126" y="1290726"/>
                    <a:pt x="2969611" y="1290726"/>
                  </a:cubicBezTo>
                  <a:cubicBezTo>
                    <a:pt x="2969870" y="1290726"/>
                    <a:pt x="2970128" y="1290726"/>
                    <a:pt x="2970355" y="1290662"/>
                  </a:cubicBezTo>
                  <a:lnTo>
                    <a:pt x="2971195" y="1290823"/>
                  </a:lnTo>
                  <a:cubicBezTo>
                    <a:pt x="2971293" y="1290985"/>
                    <a:pt x="2971454" y="1290985"/>
                    <a:pt x="2971616" y="1290888"/>
                  </a:cubicBezTo>
                  <a:lnTo>
                    <a:pt x="2976920" y="1291826"/>
                  </a:lnTo>
                  <a:cubicBezTo>
                    <a:pt x="2976758" y="1292311"/>
                    <a:pt x="2976499" y="1292796"/>
                    <a:pt x="2976564" y="1293313"/>
                  </a:cubicBezTo>
                  <a:cubicBezTo>
                    <a:pt x="2976985" y="1293055"/>
                    <a:pt x="2977405" y="1292893"/>
                    <a:pt x="2977664" y="1292796"/>
                  </a:cubicBezTo>
                  <a:cubicBezTo>
                    <a:pt x="2977502" y="1292570"/>
                    <a:pt x="2977340" y="1292214"/>
                    <a:pt x="2977146" y="1291890"/>
                  </a:cubicBezTo>
                  <a:lnTo>
                    <a:pt x="2989080" y="1293896"/>
                  </a:lnTo>
                  <a:cubicBezTo>
                    <a:pt x="2988983" y="1294122"/>
                    <a:pt x="2988918" y="1294478"/>
                    <a:pt x="2988821" y="1294801"/>
                  </a:cubicBezTo>
                  <a:cubicBezTo>
                    <a:pt x="2989080" y="1294478"/>
                    <a:pt x="2989339" y="1294219"/>
                    <a:pt x="2989500" y="1293896"/>
                  </a:cubicBezTo>
                  <a:cubicBezTo>
                    <a:pt x="2993802" y="1294542"/>
                    <a:pt x="2998200" y="1295125"/>
                    <a:pt x="3002501" y="1295610"/>
                  </a:cubicBezTo>
                  <a:cubicBezTo>
                    <a:pt x="3002566" y="1295965"/>
                    <a:pt x="3002728" y="1296192"/>
                    <a:pt x="3002825" y="1296548"/>
                  </a:cubicBezTo>
                  <a:cubicBezTo>
                    <a:pt x="3002922" y="1296192"/>
                    <a:pt x="3002987" y="1295965"/>
                    <a:pt x="3003051" y="1295707"/>
                  </a:cubicBezTo>
                  <a:lnTo>
                    <a:pt x="3003051" y="1295610"/>
                  </a:lnTo>
                  <a:lnTo>
                    <a:pt x="3005056" y="1295804"/>
                  </a:lnTo>
                  <a:lnTo>
                    <a:pt x="3005056" y="1295868"/>
                  </a:lnTo>
                  <a:cubicBezTo>
                    <a:pt x="3005121" y="1295868"/>
                    <a:pt x="3005121" y="1295868"/>
                    <a:pt x="3005121" y="1295868"/>
                  </a:cubicBezTo>
                  <a:lnTo>
                    <a:pt x="3006124" y="1295965"/>
                  </a:lnTo>
                  <a:cubicBezTo>
                    <a:pt x="3006382" y="1296192"/>
                    <a:pt x="3006706" y="1296451"/>
                    <a:pt x="3006965" y="1296612"/>
                  </a:cubicBezTo>
                  <a:cubicBezTo>
                    <a:pt x="3007611" y="1296871"/>
                    <a:pt x="3008291" y="1297291"/>
                    <a:pt x="3009034" y="1297679"/>
                  </a:cubicBezTo>
                  <a:cubicBezTo>
                    <a:pt x="3009034" y="1297679"/>
                    <a:pt x="3009034" y="1297679"/>
                    <a:pt x="3008937" y="1297679"/>
                  </a:cubicBezTo>
                  <a:cubicBezTo>
                    <a:pt x="3008937" y="1297777"/>
                    <a:pt x="3008937" y="1297938"/>
                    <a:pt x="3008937" y="1298035"/>
                  </a:cubicBezTo>
                  <a:cubicBezTo>
                    <a:pt x="3008937" y="1298035"/>
                    <a:pt x="3009131" y="1298035"/>
                    <a:pt x="3009196" y="1298035"/>
                  </a:cubicBezTo>
                  <a:cubicBezTo>
                    <a:pt x="3009196" y="1297938"/>
                    <a:pt x="3009131" y="1297874"/>
                    <a:pt x="3009034" y="1297679"/>
                  </a:cubicBezTo>
                  <a:cubicBezTo>
                    <a:pt x="3008873" y="1297356"/>
                    <a:pt x="3008873" y="1297033"/>
                    <a:pt x="3008776" y="1296548"/>
                  </a:cubicBezTo>
                  <a:cubicBezTo>
                    <a:pt x="3009196" y="1296612"/>
                    <a:pt x="3009519" y="1296289"/>
                    <a:pt x="3009940" y="1296289"/>
                  </a:cubicBezTo>
                  <a:lnTo>
                    <a:pt x="3010037" y="1296289"/>
                  </a:lnTo>
                  <a:cubicBezTo>
                    <a:pt x="3010199" y="1296289"/>
                    <a:pt x="3010457" y="1296451"/>
                    <a:pt x="3010619" y="1296871"/>
                  </a:cubicBezTo>
                  <a:cubicBezTo>
                    <a:pt x="3010684" y="1296936"/>
                    <a:pt x="3010942" y="1297033"/>
                    <a:pt x="3011104" y="1297033"/>
                  </a:cubicBezTo>
                  <a:cubicBezTo>
                    <a:pt x="3011201" y="1297033"/>
                    <a:pt x="3011266" y="1297033"/>
                    <a:pt x="3011363" y="1297033"/>
                  </a:cubicBezTo>
                  <a:cubicBezTo>
                    <a:pt x="3011266" y="1297033"/>
                    <a:pt x="3011201" y="1296774"/>
                    <a:pt x="3011104" y="1296451"/>
                  </a:cubicBezTo>
                  <a:lnTo>
                    <a:pt x="3011266" y="1296451"/>
                  </a:lnTo>
                  <a:lnTo>
                    <a:pt x="3011848" y="1296548"/>
                  </a:lnTo>
                  <a:cubicBezTo>
                    <a:pt x="3011945" y="1296612"/>
                    <a:pt x="3011945" y="1296871"/>
                    <a:pt x="3011945" y="1296871"/>
                  </a:cubicBezTo>
                  <a:cubicBezTo>
                    <a:pt x="3011848" y="1296936"/>
                    <a:pt x="3011686" y="1297033"/>
                    <a:pt x="3011525" y="1297033"/>
                  </a:cubicBezTo>
                  <a:cubicBezTo>
                    <a:pt x="3011945" y="1296936"/>
                    <a:pt x="3012430" y="1296709"/>
                    <a:pt x="3012689" y="1297033"/>
                  </a:cubicBezTo>
                  <a:cubicBezTo>
                    <a:pt x="3013174" y="1297615"/>
                    <a:pt x="3013659" y="1297356"/>
                    <a:pt x="3014080" y="1297291"/>
                  </a:cubicBezTo>
                  <a:cubicBezTo>
                    <a:pt x="3014985" y="1297097"/>
                    <a:pt x="3014403" y="1298197"/>
                    <a:pt x="3015082" y="1298423"/>
                  </a:cubicBezTo>
                  <a:cubicBezTo>
                    <a:pt x="3015567" y="1298035"/>
                    <a:pt x="3015988" y="1297291"/>
                    <a:pt x="3016990" y="1297356"/>
                  </a:cubicBezTo>
                  <a:cubicBezTo>
                    <a:pt x="3016990" y="1297615"/>
                    <a:pt x="3017055" y="1297938"/>
                    <a:pt x="3017055" y="1298262"/>
                  </a:cubicBezTo>
                  <a:cubicBezTo>
                    <a:pt x="3017734" y="1298035"/>
                    <a:pt x="3018381" y="1297874"/>
                    <a:pt x="3019060" y="1297615"/>
                  </a:cubicBezTo>
                  <a:cubicBezTo>
                    <a:pt x="3019286" y="1297874"/>
                    <a:pt x="3019480" y="1298100"/>
                    <a:pt x="3019707" y="1298262"/>
                  </a:cubicBezTo>
                  <a:cubicBezTo>
                    <a:pt x="3020127" y="1298617"/>
                    <a:pt x="3020451" y="1297291"/>
                    <a:pt x="3021033" y="1298197"/>
                  </a:cubicBezTo>
                  <a:cubicBezTo>
                    <a:pt x="3021195" y="1298520"/>
                    <a:pt x="3021938" y="1298520"/>
                    <a:pt x="3022359" y="1298682"/>
                  </a:cubicBezTo>
                  <a:lnTo>
                    <a:pt x="3022876" y="1298779"/>
                  </a:lnTo>
                  <a:cubicBezTo>
                    <a:pt x="3022941" y="1298617"/>
                    <a:pt x="3023103" y="1298423"/>
                    <a:pt x="3023200" y="1298197"/>
                  </a:cubicBezTo>
                  <a:cubicBezTo>
                    <a:pt x="3024170" y="1298520"/>
                    <a:pt x="3025108" y="1298844"/>
                    <a:pt x="3026175" y="1299102"/>
                  </a:cubicBezTo>
                  <a:cubicBezTo>
                    <a:pt x="3026240" y="1299523"/>
                    <a:pt x="3026337" y="1299943"/>
                    <a:pt x="3026498" y="1300428"/>
                  </a:cubicBezTo>
                  <a:cubicBezTo>
                    <a:pt x="3026822" y="1300105"/>
                    <a:pt x="3027178" y="1299749"/>
                    <a:pt x="3027501" y="1299426"/>
                  </a:cubicBezTo>
                  <a:cubicBezTo>
                    <a:pt x="3027760" y="1299846"/>
                    <a:pt x="3027921" y="1300170"/>
                    <a:pt x="3028245" y="1300752"/>
                  </a:cubicBezTo>
                  <a:cubicBezTo>
                    <a:pt x="3028504" y="1300428"/>
                    <a:pt x="3028665" y="1300267"/>
                    <a:pt x="3028827" y="1300008"/>
                  </a:cubicBezTo>
                  <a:cubicBezTo>
                    <a:pt x="3029474" y="1300008"/>
                    <a:pt x="3030153" y="1300008"/>
                    <a:pt x="3030735" y="1300105"/>
                  </a:cubicBezTo>
                  <a:cubicBezTo>
                    <a:pt x="3031059" y="1300105"/>
                    <a:pt x="3031382" y="1300331"/>
                    <a:pt x="3031544" y="1299749"/>
                  </a:cubicBezTo>
                  <a:lnTo>
                    <a:pt x="3031899" y="1299846"/>
                  </a:lnTo>
                  <a:cubicBezTo>
                    <a:pt x="3031705" y="1300914"/>
                    <a:pt x="3032449" y="1300590"/>
                    <a:pt x="3032870" y="1300493"/>
                  </a:cubicBezTo>
                  <a:cubicBezTo>
                    <a:pt x="3033128" y="1300428"/>
                    <a:pt x="3033387" y="1300331"/>
                    <a:pt x="3033549" y="1300267"/>
                  </a:cubicBezTo>
                  <a:lnTo>
                    <a:pt x="3036783" y="1301011"/>
                  </a:lnTo>
                  <a:lnTo>
                    <a:pt x="3048199" y="1303242"/>
                  </a:lnTo>
                  <a:cubicBezTo>
                    <a:pt x="3048264" y="1303727"/>
                    <a:pt x="3048846" y="1303663"/>
                    <a:pt x="3048781" y="1304309"/>
                  </a:cubicBezTo>
                  <a:cubicBezTo>
                    <a:pt x="3049008" y="1303986"/>
                    <a:pt x="3049202" y="1303727"/>
                    <a:pt x="3049363" y="1303501"/>
                  </a:cubicBezTo>
                  <a:lnTo>
                    <a:pt x="3050334" y="1303663"/>
                  </a:lnTo>
                  <a:lnTo>
                    <a:pt x="3050528" y="1303889"/>
                  </a:lnTo>
                  <a:lnTo>
                    <a:pt x="3050689" y="1303663"/>
                  </a:lnTo>
                  <a:lnTo>
                    <a:pt x="3050851" y="1303663"/>
                  </a:lnTo>
                  <a:lnTo>
                    <a:pt x="3053244" y="1304309"/>
                  </a:lnTo>
                  <a:cubicBezTo>
                    <a:pt x="3053406" y="1305377"/>
                    <a:pt x="3054667" y="1305635"/>
                    <a:pt x="3054991" y="1307058"/>
                  </a:cubicBezTo>
                  <a:cubicBezTo>
                    <a:pt x="3055055" y="1306153"/>
                    <a:pt x="3055153" y="1305635"/>
                    <a:pt x="3055217" y="1304892"/>
                  </a:cubicBezTo>
                  <a:lnTo>
                    <a:pt x="3055314" y="1304892"/>
                  </a:lnTo>
                  <a:cubicBezTo>
                    <a:pt x="3055799" y="1305571"/>
                    <a:pt x="3056220" y="1306056"/>
                    <a:pt x="3056543" y="1306541"/>
                  </a:cubicBezTo>
                  <a:lnTo>
                    <a:pt x="3056640" y="1306541"/>
                  </a:lnTo>
                  <a:cubicBezTo>
                    <a:pt x="3056899" y="1305474"/>
                    <a:pt x="3057707" y="1306541"/>
                    <a:pt x="3058128" y="1306056"/>
                  </a:cubicBezTo>
                  <a:cubicBezTo>
                    <a:pt x="3058128" y="1306056"/>
                    <a:pt x="3058290" y="1306153"/>
                    <a:pt x="3058387" y="1306218"/>
                  </a:cubicBezTo>
                  <a:cubicBezTo>
                    <a:pt x="3059033" y="1306703"/>
                    <a:pt x="3059713" y="1307285"/>
                    <a:pt x="3060359" y="1307802"/>
                  </a:cubicBezTo>
                  <a:lnTo>
                    <a:pt x="3063270" y="1307123"/>
                  </a:lnTo>
                  <a:lnTo>
                    <a:pt x="3063852" y="1307285"/>
                  </a:lnTo>
                  <a:lnTo>
                    <a:pt x="3064499" y="1307446"/>
                  </a:lnTo>
                  <a:cubicBezTo>
                    <a:pt x="3064499" y="1308287"/>
                    <a:pt x="3065081" y="1307964"/>
                    <a:pt x="3065566" y="1307964"/>
                  </a:cubicBezTo>
                  <a:cubicBezTo>
                    <a:pt x="3066245" y="1308029"/>
                    <a:pt x="3066892" y="1308384"/>
                    <a:pt x="3067571" y="1308546"/>
                  </a:cubicBezTo>
                  <a:cubicBezTo>
                    <a:pt x="3067571" y="1308772"/>
                    <a:pt x="3067636" y="1309128"/>
                    <a:pt x="3067636" y="1309452"/>
                  </a:cubicBezTo>
                  <a:cubicBezTo>
                    <a:pt x="3068218" y="1309613"/>
                    <a:pt x="3068962" y="1308869"/>
                    <a:pt x="3069383" y="1309872"/>
                  </a:cubicBezTo>
                  <a:cubicBezTo>
                    <a:pt x="3069383" y="1309937"/>
                    <a:pt x="3069965" y="1309872"/>
                    <a:pt x="3069965" y="1309355"/>
                  </a:cubicBezTo>
                  <a:cubicBezTo>
                    <a:pt x="3069965" y="1309193"/>
                    <a:pt x="3070062" y="1309128"/>
                    <a:pt x="3070062" y="1308966"/>
                  </a:cubicBezTo>
                  <a:cubicBezTo>
                    <a:pt x="3070223" y="1309031"/>
                    <a:pt x="3070482" y="1309193"/>
                    <a:pt x="3070482" y="1309193"/>
                  </a:cubicBezTo>
                  <a:cubicBezTo>
                    <a:pt x="3070223" y="1309937"/>
                    <a:pt x="3071032" y="1310034"/>
                    <a:pt x="3071226" y="1310616"/>
                  </a:cubicBezTo>
                  <a:lnTo>
                    <a:pt x="3072196" y="1309710"/>
                  </a:lnTo>
                  <a:cubicBezTo>
                    <a:pt x="3073360" y="1309775"/>
                    <a:pt x="3074169" y="1310519"/>
                    <a:pt x="3074686" y="1311683"/>
                  </a:cubicBezTo>
                  <a:cubicBezTo>
                    <a:pt x="3075495" y="1310842"/>
                    <a:pt x="3076239" y="1310454"/>
                    <a:pt x="3077177" y="1310454"/>
                  </a:cubicBezTo>
                  <a:lnTo>
                    <a:pt x="3078244" y="1310681"/>
                  </a:lnTo>
                  <a:cubicBezTo>
                    <a:pt x="3078567" y="1310842"/>
                    <a:pt x="3078826" y="1310939"/>
                    <a:pt x="3079149" y="1311198"/>
                  </a:cubicBezTo>
                  <a:cubicBezTo>
                    <a:pt x="3079570" y="1311424"/>
                    <a:pt x="3079505" y="1311263"/>
                    <a:pt x="3079635" y="1311101"/>
                  </a:cubicBezTo>
                  <a:lnTo>
                    <a:pt x="3079732" y="1311036"/>
                  </a:lnTo>
                  <a:lnTo>
                    <a:pt x="3083645" y="1311845"/>
                  </a:lnTo>
                  <a:cubicBezTo>
                    <a:pt x="3083710" y="1312007"/>
                    <a:pt x="3083710" y="1312265"/>
                    <a:pt x="3083774" y="1312427"/>
                  </a:cubicBezTo>
                  <a:cubicBezTo>
                    <a:pt x="3084033" y="1312265"/>
                    <a:pt x="3084195" y="1312104"/>
                    <a:pt x="3084389" y="1311942"/>
                  </a:cubicBezTo>
                  <a:lnTo>
                    <a:pt x="3093153" y="1313591"/>
                  </a:lnTo>
                  <a:cubicBezTo>
                    <a:pt x="3093574" y="1313850"/>
                    <a:pt x="3093994" y="1314012"/>
                    <a:pt x="3094544" y="1314012"/>
                  </a:cubicBezTo>
                  <a:cubicBezTo>
                    <a:pt x="3095320" y="1314012"/>
                    <a:pt x="3095546" y="1314238"/>
                    <a:pt x="3095482" y="1314917"/>
                  </a:cubicBezTo>
                  <a:cubicBezTo>
                    <a:pt x="3095482" y="1315241"/>
                    <a:pt x="3095320" y="1315564"/>
                    <a:pt x="3095126" y="1315920"/>
                  </a:cubicBezTo>
                  <a:cubicBezTo>
                    <a:pt x="3095482" y="1316081"/>
                    <a:pt x="3095708" y="1316243"/>
                    <a:pt x="3096064" y="1316405"/>
                  </a:cubicBezTo>
                  <a:cubicBezTo>
                    <a:pt x="3095967" y="1316728"/>
                    <a:pt x="3095967" y="1317149"/>
                    <a:pt x="3095870" y="1317731"/>
                  </a:cubicBezTo>
                  <a:cubicBezTo>
                    <a:pt x="3096290" y="1317472"/>
                    <a:pt x="3096614" y="1317407"/>
                    <a:pt x="3096614" y="1317246"/>
                  </a:cubicBezTo>
                  <a:cubicBezTo>
                    <a:pt x="3096872" y="1316081"/>
                    <a:pt x="3096937" y="1316146"/>
                    <a:pt x="3097875" y="1315984"/>
                  </a:cubicBezTo>
                  <a:cubicBezTo>
                    <a:pt x="3098457" y="1315920"/>
                    <a:pt x="3098877" y="1316502"/>
                    <a:pt x="3099524" y="1315920"/>
                  </a:cubicBezTo>
                  <a:cubicBezTo>
                    <a:pt x="3099783" y="1315661"/>
                    <a:pt x="3100527" y="1316081"/>
                    <a:pt x="3101012" y="1316243"/>
                  </a:cubicBezTo>
                  <a:cubicBezTo>
                    <a:pt x="3101853" y="1316567"/>
                    <a:pt x="3102661" y="1316728"/>
                    <a:pt x="3103599" y="1316664"/>
                  </a:cubicBezTo>
                  <a:lnTo>
                    <a:pt x="3103664" y="1316567"/>
                  </a:lnTo>
                  <a:lnTo>
                    <a:pt x="3103664" y="1316664"/>
                  </a:lnTo>
                  <a:cubicBezTo>
                    <a:pt x="3103987" y="1316664"/>
                    <a:pt x="3104343" y="1316567"/>
                    <a:pt x="3104666" y="1316502"/>
                  </a:cubicBezTo>
                  <a:cubicBezTo>
                    <a:pt x="3104472" y="1316825"/>
                    <a:pt x="3104408" y="1316987"/>
                    <a:pt x="3104343" y="1317149"/>
                  </a:cubicBezTo>
                  <a:cubicBezTo>
                    <a:pt x="3104149" y="1317310"/>
                    <a:pt x="3103987" y="1317472"/>
                    <a:pt x="3103826" y="1317634"/>
                  </a:cubicBezTo>
                  <a:cubicBezTo>
                    <a:pt x="3104246" y="1318216"/>
                    <a:pt x="3104666" y="1318151"/>
                    <a:pt x="3105152" y="1317990"/>
                  </a:cubicBezTo>
                  <a:cubicBezTo>
                    <a:pt x="3105410" y="1317893"/>
                    <a:pt x="3106057" y="1317472"/>
                    <a:pt x="3106219" y="1318216"/>
                  </a:cubicBezTo>
                  <a:cubicBezTo>
                    <a:pt x="3106413" y="1318151"/>
                    <a:pt x="3106639" y="1318151"/>
                    <a:pt x="3106801" y="1318054"/>
                  </a:cubicBezTo>
                  <a:cubicBezTo>
                    <a:pt x="3107642" y="1317634"/>
                    <a:pt x="3108386" y="1317246"/>
                    <a:pt x="3109356" y="1317569"/>
                  </a:cubicBezTo>
                  <a:cubicBezTo>
                    <a:pt x="3111038" y="1318151"/>
                    <a:pt x="3112752" y="1318151"/>
                    <a:pt x="3114433" y="1318798"/>
                  </a:cubicBezTo>
                  <a:cubicBezTo>
                    <a:pt x="3115759" y="1319380"/>
                    <a:pt x="3115759" y="1319316"/>
                    <a:pt x="3116568" y="1320383"/>
                  </a:cubicBezTo>
                  <a:cubicBezTo>
                    <a:pt x="3116891" y="1320059"/>
                    <a:pt x="3117247" y="1319639"/>
                    <a:pt x="3117635" y="1319542"/>
                  </a:cubicBezTo>
                  <a:cubicBezTo>
                    <a:pt x="3117991" y="1319477"/>
                    <a:pt x="3118476" y="1319704"/>
                    <a:pt x="3118896" y="1319801"/>
                  </a:cubicBezTo>
                  <a:cubicBezTo>
                    <a:pt x="3119317" y="1319865"/>
                    <a:pt x="3119705" y="1320221"/>
                    <a:pt x="3120319" y="1319962"/>
                  </a:cubicBezTo>
                  <a:cubicBezTo>
                    <a:pt x="3120546" y="1319865"/>
                    <a:pt x="3121031" y="1320545"/>
                    <a:pt x="3121387" y="1320448"/>
                  </a:cubicBezTo>
                  <a:cubicBezTo>
                    <a:pt x="3121872" y="1320286"/>
                    <a:pt x="3122228" y="1320448"/>
                    <a:pt x="3122616" y="1320642"/>
                  </a:cubicBezTo>
                  <a:cubicBezTo>
                    <a:pt x="3123618" y="1320965"/>
                    <a:pt x="3124621" y="1321191"/>
                    <a:pt x="3125591" y="1321547"/>
                  </a:cubicBezTo>
                  <a:cubicBezTo>
                    <a:pt x="3126173" y="1321709"/>
                    <a:pt x="3126691" y="1322032"/>
                    <a:pt x="3127337" y="1321871"/>
                  </a:cubicBezTo>
                  <a:cubicBezTo>
                    <a:pt x="3127596" y="1321773"/>
                    <a:pt x="3127984" y="1322453"/>
                    <a:pt x="3128599" y="1322129"/>
                  </a:cubicBezTo>
                  <a:cubicBezTo>
                    <a:pt x="3128760" y="1322032"/>
                    <a:pt x="3129246" y="1322194"/>
                    <a:pt x="3129407" y="1322356"/>
                  </a:cubicBezTo>
                  <a:cubicBezTo>
                    <a:pt x="3130151" y="1323358"/>
                    <a:pt x="3130992" y="1323099"/>
                    <a:pt x="3131898" y="1322873"/>
                  </a:cubicBezTo>
                  <a:cubicBezTo>
                    <a:pt x="3132059" y="1322776"/>
                    <a:pt x="3132383" y="1322776"/>
                    <a:pt x="3132383" y="1322873"/>
                  </a:cubicBezTo>
                  <a:cubicBezTo>
                    <a:pt x="3132900" y="1324102"/>
                    <a:pt x="3133870" y="1323358"/>
                    <a:pt x="3134549" y="1323358"/>
                  </a:cubicBezTo>
                  <a:cubicBezTo>
                    <a:pt x="3135132" y="1323358"/>
                    <a:pt x="3135778" y="1323358"/>
                    <a:pt x="3136199" y="1323682"/>
                  </a:cubicBezTo>
                  <a:cubicBezTo>
                    <a:pt x="3136619" y="1323940"/>
                    <a:pt x="3136781" y="1324102"/>
                    <a:pt x="3137201" y="1323843"/>
                  </a:cubicBezTo>
                  <a:cubicBezTo>
                    <a:pt x="3137460" y="1323682"/>
                    <a:pt x="3137784" y="1323682"/>
                    <a:pt x="3138010" y="1323843"/>
                  </a:cubicBezTo>
                  <a:cubicBezTo>
                    <a:pt x="3139530" y="1324425"/>
                    <a:pt x="3141082" y="1323682"/>
                    <a:pt x="3142473" y="1324361"/>
                  </a:cubicBezTo>
                  <a:cubicBezTo>
                    <a:pt x="3143670" y="1323520"/>
                    <a:pt x="3144640" y="1324264"/>
                    <a:pt x="3145739" y="1324425"/>
                  </a:cubicBezTo>
                  <a:cubicBezTo>
                    <a:pt x="3145869" y="1324425"/>
                    <a:pt x="3146128" y="1324425"/>
                    <a:pt x="3146225" y="1324361"/>
                  </a:cubicBezTo>
                  <a:cubicBezTo>
                    <a:pt x="3146483" y="1324102"/>
                    <a:pt x="3146807" y="1324005"/>
                    <a:pt x="3147065" y="1324102"/>
                  </a:cubicBezTo>
                  <a:lnTo>
                    <a:pt x="3147130" y="1323358"/>
                  </a:lnTo>
                  <a:lnTo>
                    <a:pt x="3147874" y="1323520"/>
                  </a:lnTo>
                  <a:cubicBezTo>
                    <a:pt x="3147939" y="1323779"/>
                    <a:pt x="3148133" y="1324005"/>
                    <a:pt x="3148197" y="1324264"/>
                  </a:cubicBezTo>
                  <a:cubicBezTo>
                    <a:pt x="3148456" y="1324264"/>
                    <a:pt x="3148682" y="1324199"/>
                    <a:pt x="3149038" y="1324199"/>
                  </a:cubicBezTo>
                  <a:cubicBezTo>
                    <a:pt x="3149200" y="1324684"/>
                    <a:pt x="3149685" y="1324102"/>
                    <a:pt x="3149879" y="1324781"/>
                  </a:cubicBezTo>
                  <a:cubicBezTo>
                    <a:pt x="3150364" y="1324361"/>
                    <a:pt x="3150526" y="1324199"/>
                    <a:pt x="3150752" y="1324005"/>
                  </a:cubicBezTo>
                  <a:lnTo>
                    <a:pt x="3152272" y="1324264"/>
                  </a:lnTo>
                  <a:cubicBezTo>
                    <a:pt x="3152175" y="1324846"/>
                    <a:pt x="3152078" y="1325590"/>
                    <a:pt x="3151949" y="1326495"/>
                  </a:cubicBezTo>
                  <a:lnTo>
                    <a:pt x="3151949" y="1326592"/>
                  </a:lnTo>
                  <a:cubicBezTo>
                    <a:pt x="3152499" y="1326075"/>
                    <a:pt x="3153275" y="1325913"/>
                    <a:pt x="3153663" y="1325105"/>
                  </a:cubicBezTo>
                  <a:cubicBezTo>
                    <a:pt x="3153760" y="1324943"/>
                    <a:pt x="3154083" y="1324846"/>
                    <a:pt x="3154245" y="1324781"/>
                  </a:cubicBezTo>
                  <a:cubicBezTo>
                    <a:pt x="3154763" y="1324522"/>
                    <a:pt x="3154827" y="1325687"/>
                    <a:pt x="3155506" y="1325105"/>
                  </a:cubicBezTo>
                  <a:cubicBezTo>
                    <a:pt x="3155668" y="1324943"/>
                    <a:pt x="3155894" y="1324846"/>
                    <a:pt x="3156153" y="1324846"/>
                  </a:cubicBezTo>
                  <a:lnTo>
                    <a:pt x="3157576" y="1325105"/>
                  </a:lnTo>
                  <a:cubicBezTo>
                    <a:pt x="3157900" y="1325266"/>
                    <a:pt x="3158288" y="1325590"/>
                    <a:pt x="3158482" y="1325525"/>
                  </a:cubicBezTo>
                  <a:cubicBezTo>
                    <a:pt x="3158708" y="1325331"/>
                    <a:pt x="3158902" y="1325331"/>
                    <a:pt x="3159032" y="1325331"/>
                  </a:cubicBezTo>
                  <a:lnTo>
                    <a:pt x="3159129" y="1325331"/>
                  </a:lnTo>
                  <a:cubicBezTo>
                    <a:pt x="3159646" y="1325428"/>
                    <a:pt x="3159808" y="1326075"/>
                    <a:pt x="3160228" y="1326334"/>
                  </a:cubicBezTo>
                  <a:cubicBezTo>
                    <a:pt x="3161457" y="1325751"/>
                    <a:pt x="3162621" y="1325913"/>
                    <a:pt x="3163689" y="1326851"/>
                  </a:cubicBezTo>
                  <a:lnTo>
                    <a:pt x="3164432" y="1326334"/>
                  </a:lnTo>
                  <a:cubicBezTo>
                    <a:pt x="3164756" y="1327239"/>
                    <a:pt x="3165435" y="1326754"/>
                    <a:pt x="3166017" y="1326754"/>
                  </a:cubicBezTo>
                  <a:cubicBezTo>
                    <a:pt x="3166567" y="1326754"/>
                    <a:pt x="3167246" y="1327239"/>
                    <a:pt x="3167667" y="1327077"/>
                  </a:cubicBezTo>
                  <a:cubicBezTo>
                    <a:pt x="3168249" y="1326754"/>
                    <a:pt x="3168637" y="1327821"/>
                    <a:pt x="3169154" y="1327174"/>
                  </a:cubicBezTo>
                  <a:cubicBezTo>
                    <a:pt x="3169316" y="1327595"/>
                    <a:pt x="3169381" y="1328080"/>
                    <a:pt x="3169575" y="1328565"/>
                  </a:cubicBezTo>
                  <a:cubicBezTo>
                    <a:pt x="3169898" y="1328080"/>
                    <a:pt x="3170157" y="1327660"/>
                    <a:pt x="3170577" y="1327077"/>
                  </a:cubicBezTo>
                  <a:lnTo>
                    <a:pt x="3170804" y="1327077"/>
                  </a:lnTo>
                  <a:cubicBezTo>
                    <a:pt x="3171224" y="1327239"/>
                    <a:pt x="3171806" y="1327077"/>
                    <a:pt x="3172227" y="1327757"/>
                  </a:cubicBezTo>
                  <a:cubicBezTo>
                    <a:pt x="3172291" y="1327918"/>
                    <a:pt x="3172970" y="1327595"/>
                    <a:pt x="3173197" y="1327757"/>
                  </a:cubicBezTo>
                  <a:cubicBezTo>
                    <a:pt x="3173520" y="1327918"/>
                    <a:pt x="3173714" y="1327757"/>
                    <a:pt x="3173779" y="1327498"/>
                  </a:cubicBezTo>
                  <a:lnTo>
                    <a:pt x="3174782" y="1327660"/>
                  </a:lnTo>
                  <a:lnTo>
                    <a:pt x="3175461" y="1328242"/>
                  </a:lnTo>
                  <a:lnTo>
                    <a:pt x="3176366" y="1327821"/>
                  </a:lnTo>
                  <a:lnTo>
                    <a:pt x="3177595" y="1327983"/>
                  </a:lnTo>
                  <a:lnTo>
                    <a:pt x="3178016" y="1328403"/>
                  </a:lnTo>
                  <a:cubicBezTo>
                    <a:pt x="3178113" y="1328242"/>
                    <a:pt x="3178274" y="1328145"/>
                    <a:pt x="3178339" y="1328080"/>
                  </a:cubicBezTo>
                  <a:cubicBezTo>
                    <a:pt x="3180991" y="1328339"/>
                    <a:pt x="3183740" y="1328662"/>
                    <a:pt x="3186392" y="1328824"/>
                  </a:cubicBezTo>
                  <a:cubicBezTo>
                    <a:pt x="3186554" y="1328986"/>
                    <a:pt x="3186780" y="1329244"/>
                    <a:pt x="3187136" y="1329665"/>
                  </a:cubicBezTo>
                  <a:cubicBezTo>
                    <a:pt x="3187362" y="1329471"/>
                    <a:pt x="3187621" y="1329147"/>
                    <a:pt x="3187880" y="1328921"/>
                  </a:cubicBezTo>
                  <a:lnTo>
                    <a:pt x="3191081" y="1329147"/>
                  </a:lnTo>
                  <a:cubicBezTo>
                    <a:pt x="3191340" y="1329471"/>
                    <a:pt x="3191502" y="1329988"/>
                    <a:pt x="3191761" y="1330409"/>
                  </a:cubicBezTo>
                  <a:cubicBezTo>
                    <a:pt x="3192149" y="1330053"/>
                    <a:pt x="3192019" y="1329665"/>
                    <a:pt x="3191825" y="1329244"/>
                  </a:cubicBezTo>
                  <a:lnTo>
                    <a:pt x="3193087" y="1329309"/>
                  </a:lnTo>
                  <a:lnTo>
                    <a:pt x="3193151" y="1329406"/>
                  </a:lnTo>
                  <a:lnTo>
                    <a:pt x="3193248" y="1329309"/>
                  </a:lnTo>
                  <a:lnTo>
                    <a:pt x="3197711" y="1329471"/>
                  </a:lnTo>
                  <a:lnTo>
                    <a:pt x="3199458" y="1329568"/>
                  </a:lnTo>
                  <a:lnTo>
                    <a:pt x="3199878" y="1329665"/>
                  </a:lnTo>
                  <a:cubicBezTo>
                    <a:pt x="3199781" y="1330409"/>
                    <a:pt x="3199684" y="1330894"/>
                    <a:pt x="3200428" y="1330635"/>
                  </a:cubicBezTo>
                  <a:cubicBezTo>
                    <a:pt x="3200299" y="1330311"/>
                    <a:pt x="3200202" y="1329988"/>
                    <a:pt x="3199878" y="1329665"/>
                  </a:cubicBezTo>
                  <a:cubicBezTo>
                    <a:pt x="3199878" y="1329665"/>
                    <a:pt x="3199878" y="1329665"/>
                    <a:pt x="3199878" y="1329568"/>
                  </a:cubicBezTo>
                  <a:lnTo>
                    <a:pt x="3201366" y="1329665"/>
                  </a:lnTo>
                  <a:lnTo>
                    <a:pt x="3201430" y="1329729"/>
                  </a:lnTo>
                  <a:cubicBezTo>
                    <a:pt x="3201430" y="1329665"/>
                    <a:pt x="3201528" y="1329665"/>
                    <a:pt x="3201528" y="1329665"/>
                  </a:cubicBezTo>
                  <a:lnTo>
                    <a:pt x="3204179" y="1329665"/>
                  </a:lnTo>
                  <a:cubicBezTo>
                    <a:pt x="3203694" y="1330311"/>
                    <a:pt x="3202951" y="1330894"/>
                    <a:pt x="3203274" y="1332220"/>
                  </a:cubicBezTo>
                  <a:cubicBezTo>
                    <a:pt x="3203824" y="1331734"/>
                    <a:pt x="3204244" y="1331379"/>
                    <a:pt x="3204568" y="1331055"/>
                  </a:cubicBezTo>
                  <a:cubicBezTo>
                    <a:pt x="3204438" y="1330570"/>
                    <a:pt x="3204244" y="1330150"/>
                    <a:pt x="3204082" y="1329665"/>
                  </a:cubicBezTo>
                  <a:cubicBezTo>
                    <a:pt x="3215175" y="1329891"/>
                    <a:pt x="3226462" y="1329891"/>
                    <a:pt x="3237135" y="1326916"/>
                  </a:cubicBezTo>
                  <a:lnTo>
                    <a:pt x="3237135" y="1327498"/>
                  </a:lnTo>
                  <a:cubicBezTo>
                    <a:pt x="3237782" y="1327595"/>
                    <a:pt x="3237782" y="1327595"/>
                    <a:pt x="3237879" y="1326657"/>
                  </a:cubicBezTo>
                  <a:lnTo>
                    <a:pt x="3239625" y="1326075"/>
                  </a:lnTo>
                  <a:cubicBezTo>
                    <a:pt x="3240110" y="1326075"/>
                    <a:pt x="3240854" y="1326431"/>
                    <a:pt x="3241177" y="1326172"/>
                  </a:cubicBezTo>
                  <a:cubicBezTo>
                    <a:pt x="3241275" y="1326075"/>
                    <a:pt x="3241339" y="1326075"/>
                    <a:pt x="3241436" y="1326075"/>
                  </a:cubicBezTo>
                  <a:cubicBezTo>
                    <a:pt x="3244735" y="1327498"/>
                    <a:pt x="3247484" y="1329891"/>
                    <a:pt x="3246320" y="1334613"/>
                  </a:cubicBezTo>
                  <a:cubicBezTo>
                    <a:pt x="3246158" y="1335292"/>
                    <a:pt x="3245899" y="1335939"/>
                    <a:pt x="3245479" y="1336521"/>
                  </a:cubicBezTo>
                  <a:lnTo>
                    <a:pt x="3245220" y="1336262"/>
                  </a:lnTo>
                  <a:cubicBezTo>
                    <a:pt x="3245220" y="1336521"/>
                    <a:pt x="3245220" y="1336780"/>
                    <a:pt x="3245155" y="1336941"/>
                  </a:cubicBezTo>
                  <a:lnTo>
                    <a:pt x="3244573" y="1337685"/>
                  </a:lnTo>
                  <a:cubicBezTo>
                    <a:pt x="3244412" y="1337685"/>
                    <a:pt x="3244347" y="1337685"/>
                    <a:pt x="3244153" y="1337588"/>
                  </a:cubicBezTo>
                  <a:cubicBezTo>
                    <a:pt x="3243894" y="1337426"/>
                    <a:pt x="3243668" y="1337200"/>
                    <a:pt x="3243409" y="1337524"/>
                  </a:cubicBezTo>
                  <a:cubicBezTo>
                    <a:pt x="3243021" y="1338009"/>
                    <a:pt x="3242342" y="1337944"/>
                    <a:pt x="3241921" y="1337750"/>
                  </a:cubicBezTo>
                  <a:cubicBezTo>
                    <a:pt x="3240854" y="1337426"/>
                    <a:pt x="3240013" y="1337750"/>
                    <a:pt x="3239011" y="1338106"/>
                  </a:cubicBezTo>
                  <a:cubicBezTo>
                    <a:pt x="3238526" y="1338332"/>
                    <a:pt x="3236229" y="1337265"/>
                    <a:pt x="3235485" y="1336683"/>
                  </a:cubicBezTo>
                  <a:cubicBezTo>
                    <a:pt x="3235485" y="1337006"/>
                    <a:pt x="3235485" y="1337362"/>
                    <a:pt x="3235485" y="1337588"/>
                  </a:cubicBezTo>
                  <a:cubicBezTo>
                    <a:pt x="3234806" y="1338267"/>
                    <a:pt x="3233739" y="1338009"/>
                    <a:pt x="3233157" y="1338849"/>
                  </a:cubicBezTo>
                  <a:cubicBezTo>
                    <a:pt x="3233060" y="1339011"/>
                    <a:pt x="3232575" y="1339011"/>
                    <a:pt x="3232316" y="1338914"/>
                  </a:cubicBezTo>
                  <a:cubicBezTo>
                    <a:pt x="3232154" y="1338914"/>
                    <a:pt x="3231928" y="1338591"/>
                    <a:pt x="3231928" y="1338591"/>
                  </a:cubicBezTo>
                  <a:cubicBezTo>
                    <a:pt x="3231411" y="1339011"/>
                    <a:pt x="3231087" y="1339658"/>
                    <a:pt x="3230246" y="1339173"/>
                  </a:cubicBezTo>
                  <a:cubicBezTo>
                    <a:pt x="3229858" y="1338914"/>
                    <a:pt x="3229179" y="1339335"/>
                    <a:pt x="3228597" y="1339658"/>
                  </a:cubicBezTo>
                  <a:cubicBezTo>
                    <a:pt x="3228338" y="1339820"/>
                    <a:pt x="3227788" y="1339432"/>
                    <a:pt x="3227271" y="1339270"/>
                  </a:cubicBezTo>
                  <a:cubicBezTo>
                    <a:pt x="3226042" y="1340240"/>
                    <a:pt x="3226042" y="1340240"/>
                    <a:pt x="3224619" y="1338591"/>
                  </a:cubicBezTo>
                  <a:cubicBezTo>
                    <a:pt x="3224457" y="1338914"/>
                    <a:pt x="3224393" y="1339335"/>
                    <a:pt x="3224134" y="1339593"/>
                  </a:cubicBezTo>
                  <a:cubicBezTo>
                    <a:pt x="3223972" y="1339820"/>
                    <a:pt x="3223713" y="1340564"/>
                    <a:pt x="3223196" y="1339820"/>
                  </a:cubicBezTo>
                  <a:cubicBezTo>
                    <a:pt x="3223131" y="1339755"/>
                    <a:pt x="3222970" y="1339755"/>
                    <a:pt x="3222873" y="1339820"/>
                  </a:cubicBezTo>
                  <a:cubicBezTo>
                    <a:pt x="3222129" y="1340822"/>
                    <a:pt x="3220900" y="1340240"/>
                    <a:pt x="3219994" y="1340758"/>
                  </a:cubicBezTo>
                  <a:cubicBezTo>
                    <a:pt x="3219671" y="1340919"/>
                    <a:pt x="3219153" y="1340822"/>
                    <a:pt x="3218733" y="1340758"/>
                  </a:cubicBezTo>
                  <a:cubicBezTo>
                    <a:pt x="3218248" y="1340661"/>
                    <a:pt x="3217763" y="1340014"/>
                    <a:pt x="3217245" y="1340661"/>
                  </a:cubicBezTo>
                  <a:cubicBezTo>
                    <a:pt x="3216760" y="1340078"/>
                    <a:pt x="3216243" y="1340661"/>
                    <a:pt x="3215758" y="1340499"/>
                  </a:cubicBezTo>
                  <a:cubicBezTo>
                    <a:pt x="3215175" y="1340240"/>
                    <a:pt x="3214690" y="1340822"/>
                    <a:pt x="3214108" y="1340758"/>
                  </a:cubicBezTo>
                  <a:cubicBezTo>
                    <a:pt x="3213946" y="1340758"/>
                    <a:pt x="3213688" y="1340822"/>
                    <a:pt x="3213623" y="1340822"/>
                  </a:cubicBezTo>
                  <a:cubicBezTo>
                    <a:pt x="3213364" y="1342084"/>
                    <a:pt x="3212523" y="1341728"/>
                    <a:pt x="3211780" y="1341663"/>
                  </a:cubicBezTo>
                  <a:cubicBezTo>
                    <a:pt x="3210292" y="1341501"/>
                    <a:pt x="3210227" y="1341404"/>
                    <a:pt x="3209386" y="1341825"/>
                  </a:cubicBezTo>
                  <a:cubicBezTo>
                    <a:pt x="3208966" y="1342084"/>
                    <a:pt x="3208707" y="1342310"/>
                    <a:pt x="3208384" y="1341728"/>
                  </a:cubicBezTo>
                  <a:cubicBezTo>
                    <a:pt x="3208319" y="1341663"/>
                    <a:pt x="3207899" y="1341663"/>
                    <a:pt x="3207834" y="1341728"/>
                  </a:cubicBezTo>
                  <a:cubicBezTo>
                    <a:pt x="3207414" y="1342245"/>
                    <a:pt x="3206896" y="1342245"/>
                    <a:pt x="3206314" y="1342148"/>
                  </a:cubicBezTo>
                  <a:cubicBezTo>
                    <a:pt x="3205829" y="1342084"/>
                    <a:pt x="3205344" y="1342245"/>
                    <a:pt x="3204826" y="1342310"/>
                  </a:cubicBezTo>
                  <a:cubicBezTo>
                    <a:pt x="3204341" y="1342407"/>
                    <a:pt x="3203824" y="1342472"/>
                    <a:pt x="3203339" y="1342569"/>
                  </a:cubicBezTo>
                  <a:cubicBezTo>
                    <a:pt x="3195965" y="1341566"/>
                    <a:pt x="3188462" y="1340499"/>
                    <a:pt x="3181897" y="1341404"/>
                  </a:cubicBezTo>
                  <a:cubicBezTo>
                    <a:pt x="3181735" y="1341340"/>
                    <a:pt x="3181670" y="1341243"/>
                    <a:pt x="3181476" y="1341243"/>
                  </a:cubicBezTo>
                  <a:cubicBezTo>
                    <a:pt x="3181153" y="1341243"/>
                    <a:pt x="3180926" y="1341081"/>
                    <a:pt x="3180571" y="1341081"/>
                  </a:cubicBezTo>
                  <a:cubicBezTo>
                    <a:pt x="3180344" y="1341081"/>
                    <a:pt x="3179988" y="1341146"/>
                    <a:pt x="3179827" y="1341340"/>
                  </a:cubicBezTo>
                  <a:cubicBezTo>
                    <a:pt x="3179083" y="1341825"/>
                    <a:pt x="3178662" y="1341728"/>
                    <a:pt x="3178501" y="1340661"/>
                  </a:cubicBezTo>
                  <a:cubicBezTo>
                    <a:pt x="3178501" y="1340499"/>
                    <a:pt x="3178113" y="1340337"/>
                    <a:pt x="3177757" y="1340078"/>
                  </a:cubicBezTo>
                  <a:cubicBezTo>
                    <a:pt x="3177660" y="1340499"/>
                    <a:pt x="3177531" y="1340919"/>
                    <a:pt x="3177337" y="1341566"/>
                  </a:cubicBezTo>
                  <a:cubicBezTo>
                    <a:pt x="3176916" y="1341404"/>
                    <a:pt x="3176593" y="1341243"/>
                    <a:pt x="3176108" y="1341081"/>
                  </a:cubicBezTo>
                  <a:cubicBezTo>
                    <a:pt x="3175784" y="1341404"/>
                    <a:pt x="3175267" y="1341404"/>
                    <a:pt x="3174717" y="1341501"/>
                  </a:cubicBezTo>
                  <a:cubicBezTo>
                    <a:pt x="3174038" y="1341663"/>
                    <a:pt x="3173617" y="1341663"/>
                    <a:pt x="3173132" y="1341243"/>
                  </a:cubicBezTo>
                  <a:cubicBezTo>
                    <a:pt x="3173035" y="1341146"/>
                    <a:pt x="3172873" y="1341146"/>
                    <a:pt x="3172776" y="1341243"/>
                  </a:cubicBezTo>
                  <a:cubicBezTo>
                    <a:pt x="3171968" y="1341663"/>
                    <a:pt x="3171127" y="1341404"/>
                    <a:pt x="3170319" y="1341243"/>
                  </a:cubicBezTo>
                  <a:cubicBezTo>
                    <a:pt x="3169898" y="1341146"/>
                    <a:pt x="3169381" y="1340984"/>
                    <a:pt x="3168993" y="1341081"/>
                  </a:cubicBezTo>
                  <a:cubicBezTo>
                    <a:pt x="3167084" y="1341340"/>
                    <a:pt x="3167084" y="1341404"/>
                    <a:pt x="3165435" y="1340175"/>
                  </a:cubicBezTo>
                  <a:cubicBezTo>
                    <a:pt x="3165241" y="1340078"/>
                    <a:pt x="3164853" y="1340014"/>
                    <a:pt x="3164853" y="1340014"/>
                  </a:cubicBezTo>
                  <a:cubicBezTo>
                    <a:pt x="3164497" y="1340919"/>
                    <a:pt x="3163689" y="1340661"/>
                    <a:pt x="3163106" y="1340822"/>
                  </a:cubicBezTo>
                  <a:cubicBezTo>
                    <a:pt x="3162427" y="1340984"/>
                    <a:pt x="3161781" y="1340919"/>
                    <a:pt x="3161101" y="1340984"/>
                  </a:cubicBezTo>
                  <a:cubicBezTo>
                    <a:pt x="3160713" y="1340984"/>
                    <a:pt x="3160552" y="1340078"/>
                    <a:pt x="3160034" y="1340661"/>
                  </a:cubicBezTo>
                  <a:cubicBezTo>
                    <a:pt x="3159711" y="1340337"/>
                    <a:pt x="3159387" y="1340014"/>
                    <a:pt x="3158967" y="1339593"/>
                  </a:cubicBezTo>
                  <a:cubicBezTo>
                    <a:pt x="3158482" y="1339755"/>
                    <a:pt x="3157900" y="1340402"/>
                    <a:pt x="3157317" y="1340919"/>
                  </a:cubicBezTo>
                  <a:cubicBezTo>
                    <a:pt x="3149297" y="1339173"/>
                    <a:pt x="3141341" y="1337426"/>
                    <a:pt x="3133223" y="1336198"/>
                  </a:cubicBezTo>
                  <a:cubicBezTo>
                    <a:pt x="3120643" y="1334192"/>
                    <a:pt x="3107965" y="1332543"/>
                    <a:pt x="3095708" y="1329826"/>
                  </a:cubicBezTo>
                  <a:lnTo>
                    <a:pt x="3086782" y="1327660"/>
                  </a:lnTo>
                  <a:cubicBezTo>
                    <a:pt x="3086588" y="1327498"/>
                    <a:pt x="3086685" y="1327077"/>
                    <a:pt x="3086782" y="1326754"/>
                  </a:cubicBezTo>
                  <a:cubicBezTo>
                    <a:pt x="3087105" y="1325848"/>
                    <a:pt x="3087041" y="1325008"/>
                    <a:pt x="3086523" y="1324102"/>
                  </a:cubicBezTo>
                  <a:cubicBezTo>
                    <a:pt x="3086264" y="1324522"/>
                    <a:pt x="3086038" y="1324943"/>
                    <a:pt x="3085715" y="1325428"/>
                  </a:cubicBezTo>
                  <a:cubicBezTo>
                    <a:pt x="3086103" y="1325913"/>
                    <a:pt x="3086264" y="1326754"/>
                    <a:pt x="3086200" y="1327498"/>
                  </a:cubicBezTo>
                  <a:lnTo>
                    <a:pt x="3084518" y="1327077"/>
                  </a:lnTo>
                  <a:cubicBezTo>
                    <a:pt x="3084615" y="1326916"/>
                    <a:pt x="3084712" y="1326851"/>
                    <a:pt x="3084777" y="1326657"/>
                  </a:cubicBezTo>
                  <a:cubicBezTo>
                    <a:pt x="3084874" y="1326334"/>
                    <a:pt x="3084615" y="1326010"/>
                    <a:pt x="3084453" y="1325687"/>
                  </a:cubicBezTo>
                  <a:cubicBezTo>
                    <a:pt x="3084453" y="1325687"/>
                    <a:pt x="3084518" y="1325590"/>
                    <a:pt x="3084615" y="1325590"/>
                  </a:cubicBezTo>
                  <a:cubicBezTo>
                    <a:pt x="3084712" y="1325590"/>
                    <a:pt x="3084712" y="1325525"/>
                    <a:pt x="3084874" y="1325428"/>
                  </a:cubicBezTo>
                  <a:cubicBezTo>
                    <a:pt x="3084389" y="1325008"/>
                    <a:pt x="3083871" y="1324684"/>
                    <a:pt x="3083289" y="1324264"/>
                  </a:cubicBezTo>
                  <a:cubicBezTo>
                    <a:pt x="3082966" y="1325008"/>
                    <a:pt x="3082804" y="1325913"/>
                    <a:pt x="3082448" y="1326592"/>
                  </a:cubicBezTo>
                  <a:cubicBezTo>
                    <a:pt x="3079570" y="1326010"/>
                    <a:pt x="3076692" y="1325590"/>
                    <a:pt x="3073781" y="1325428"/>
                  </a:cubicBezTo>
                  <a:cubicBezTo>
                    <a:pt x="3065922" y="1322938"/>
                    <a:pt x="3057222" y="1320286"/>
                    <a:pt x="3048781" y="1321385"/>
                  </a:cubicBezTo>
                  <a:cubicBezTo>
                    <a:pt x="3048620" y="1321191"/>
                    <a:pt x="3048458" y="1321030"/>
                    <a:pt x="3048361" y="1320868"/>
                  </a:cubicBezTo>
                  <a:cubicBezTo>
                    <a:pt x="3047779" y="1319865"/>
                    <a:pt x="3047197" y="1320221"/>
                    <a:pt x="3046550" y="1320642"/>
                  </a:cubicBezTo>
                  <a:cubicBezTo>
                    <a:pt x="3046291" y="1320383"/>
                    <a:pt x="3046032" y="1320221"/>
                    <a:pt x="3045806" y="1319962"/>
                  </a:cubicBezTo>
                  <a:cubicBezTo>
                    <a:pt x="3045547" y="1319704"/>
                    <a:pt x="3044803" y="1319219"/>
                    <a:pt x="3044545" y="1319219"/>
                  </a:cubicBezTo>
                  <a:cubicBezTo>
                    <a:pt x="3044318" y="1319219"/>
                    <a:pt x="3043801" y="1319380"/>
                    <a:pt x="3043736" y="1319316"/>
                  </a:cubicBezTo>
                  <a:cubicBezTo>
                    <a:pt x="3043574" y="1318733"/>
                    <a:pt x="3043057" y="1318798"/>
                    <a:pt x="3042734" y="1318572"/>
                  </a:cubicBezTo>
                  <a:cubicBezTo>
                    <a:pt x="3042475" y="1318378"/>
                    <a:pt x="3042248" y="1318054"/>
                    <a:pt x="3041893" y="1317990"/>
                  </a:cubicBezTo>
                  <a:cubicBezTo>
                    <a:pt x="3041505" y="1317796"/>
                    <a:pt x="3041505" y="1317796"/>
                    <a:pt x="3040987" y="1318636"/>
                  </a:cubicBezTo>
                  <a:cubicBezTo>
                    <a:pt x="3040923" y="1318798"/>
                    <a:pt x="3040664" y="1318960"/>
                    <a:pt x="3040502" y="1319057"/>
                  </a:cubicBezTo>
                  <a:cubicBezTo>
                    <a:pt x="3040179" y="1319122"/>
                    <a:pt x="3039823" y="1319122"/>
                    <a:pt x="3039500" y="1319219"/>
                  </a:cubicBezTo>
                  <a:cubicBezTo>
                    <a:pt x="3039241" y="1318378"/>
                    <a:pt x="3039241" y="1318313"/>
                    <a:pt x="3039500" y="1316728"/>
                  </a:cubicBezTo>
                  <a:cubicBezTo>
                    <a:pt x="3038432" y="1316567"/>
                    <a:pt x="3038335" y="1317407"/>
                    <a:pt x="3038109" y="1318151"/>
                  </a:cubicBezTo>
                  <a:cubicBezTo>
                    <a:pt x="3037753" y="1318216"/>
                    <a:pt x="3037430" y="1318313"/>
                    <a:pt x="3037009" y="1318378"/>
                  </a:cubicBezTo>
                  <a:cubicBezTo>
                    <a:pt x="3036524" y="1317990"/>
                    <a:pt x="3036686" y="1316728"/>
                    <a:pt x="3035522" y="1316825"/>
                  </a:cubicBezTo>
                  <a:cubicBezTo>
                    <a:pt x="3034939" y="1317246"/>
                    <a:pt x="3034713" y="1318216"/>
                    <a:pt x="3033710" y="1318313"/>
                  </a:cubicBezTo>
                  <a:cubicBezTo>
                    <a:pt x="3032449" y="1318378"/>
                    <a:pt x="3031964" y="1318054"/>
                    <a:pt x="3031964" y="1316728"/>
                  </a:cubicBezTo>
                  <a:cubicBezTo>
                    <a:pt x="3031964" y="1316567"/>
                    <a:pt x="3032061" y="1316405"/>
                    <a:pt x="3032126" y="1315920"/>
                  </a:cubicBezTo>
                  <a:cubicBezTo>
                    <a:pt x="3031544" y="1316502"/>
                    <a:pt x="3031479" y="1317569"/>
                    <a:pt x="3030735" y="1317310"/>
                  </a:cubicBezTo>
                  <a:cubicBezTo>
                    <a:pt x="3029991" y="1317149"/>
                    <a:pt x="3029409" y="1317246"/>
                    <a:pt x="3028665" y="1317310"/>
                  </a:cubicBezTo>
                  <a:cubicBezTo>
                    <a:pt x="3028245" y="1317407"/>
                    <a:pt x="3028148" y="1316502"/>
                    <a:pt x="3027501" y="1316987"/>
                  </a:cubicBezTo>
                  <a:cubicBezTo>
                    <a:pt x="3027178" y="1317246"/>
                    <a:pt x="3026757" y="1317407"/>
                    <a:pt x="3026337" y="1317569"/>
                  </a:cubicBezTo>
                  <a:cubicBezTo>
                    <a:pt x="3026078" y="1317634"/>
                    <a:pt x="3025916" y="1317634"/>
                    <a:pt x="3025593" y="1317731"/>
                  </a:cubicBezTo>
                  <a:cubicBezTo>
                    <a:pt x="3025431" y="1317310"/>
                    <a:pt x="3025270" y="1316890"/>
                    <a:pt x="3025011" y="1316405"/>
                  </a:cubicBezTo>
                  <a:cubicBezTo>
                    <a:pt x="3024849" y="1316405"/>
                    <a:pt x="3024752" y="1316405"/>
                    <a:pt x="3024687" y="1316502"/>
                  </a:cubicBezTo>
                  <a:cubicBezTo>
                    <a:pt x="3024267" y="1316664"/>
                    <a:pt x="3024008" y="1316890"/>
                    <a:pt x="3023523" y="1316728"/>
                  </a:cubicBezTo>
                  <a:cubicBezTo>
                    <a:pt x="3021615" y="1316243"/>
                    <a:pt x="3021453" y="1316243"/>
                    <a:pt x="3019869" y="1316825"/>
                  </a:cubicBezTo>
                  <a:cubicBezTo>
                    <a:pt x="3019707" y="1316502"/>
                    <a:pt x="3019480" y="1316081"/>
                    <a:pt x="3019222" y="1315564"/>
                  </a:cubicBezTo>
                  <a:cubicBezTo>
                    <a:pt x="3018898" y="1315726"/>
                    <a:pt x="3018478" y="1315823"/>
                    <a:pt x="3018316" y="1316081"/>
                  </a:cubicBezTo>
                  <a:cubicBezTo>
                    <a:pt x="3018154" y="1316405"/>
                    <a:pt x="3017960" y="1316502"/>
                    <a:pt x="3017637" y="1316405"/>
                  </a:cubicBezTo>
                  <a:cubicBezTo>
                    <a:pt x="3017314" y="1316308"/>
                    <a:pt x="3016893" y="1316243"/>
                    <a:pt x="3016667" y="1316308"/>
                  </a:cubicBezTo>
                  <a:cubicBezTo>
                    <a:pt x="3015729" y="1316664"/>
                    <a:pt x="3014985" y="1316308"/>
                    <a:pt x="3014241" y="1316081"/>
                  </a:cubicBezTo>
                  <a:cubicBezTo>
                    <a:pt x="3013821" y="1315920"/>
                    <a:pt x="3013497" y="1315499"/>
                    <a:pt x="3013077" y="1315564"/>
                  </a:cubicBezTo>
                  <a:cubicBezTo>
                    <a:pt x="3012592" y="1315564"/>
                    <a:pt x="3012268" y="1315564"/>
                    <a:pt x="3012010" y="1315176"/>
                  </a:cubicBezTo>
                  <a:cubicBezTo>
                    <a:pt x="3011945" y="1315079"/>
                    <a:pt x="3011751" y="1314982"/>
                    <a:pt x="3011751" y="1314982"/>
                  </a:cubicBezTo>
                  <a:cubicBezTo>
                    <a:pt x="3010942" y="1315984"/>
                    <a:pt x="3009940" y="1314982"/>
                    <a:pt x="3009034" y="1315176"/>
                  </a:cubicBezTo>
                  <a:cubicBezTo>
                    <a:pt x="3008193" y="1315338"/>
                    <a:pt x="3007223" y="1314658"/>
                    <a:pt x="3006221" y="1314335"/>
                  </a:cubicBezTo>
                  <a:cubicBezTo>
                    <a:pt x="3006221" y="1314076"/>
                    <a:pt x="3006221" y="1313850"/>
                    <a:pt x="3006221" y="1313591"/>
                  </a:cubicBezTo>
                  <a:cubicBezTo>
                    <a:pt x="3005477" y="1313915"/>
                    <a:pt x="3004895" y="1313333"/>
                    <a:pt x="3004248" y="1313333"/>
                  </a:cubicBezTo>
                  <a:cubicBezTo>
                    <a:pt x="3004151" y="1313333"/>
                    <a:pt x="3003989" y="1313430"/>
                    <a:pt x="3003892" y="1313494"/>
                  </a:cubicBezTo>
                  <a:cubicBezTo>
                    <a:pt x="3003730" y="1313171"/>
                    <a:pt x="3003569" y="1312847"/>
                    <a:pt x="3003310" y="1312427"/>
                  </a:cubicBezTo>
                  <a:cubicBezTo>
                    <a:pt x="3003148" y="1312524"/>
                    <a:pt x="3002922" y="1312589"/>
                    <a:pt x="3002663" y="1312589"/>
                  </a:cubicBezTo>
                  <a:cubicBezTo>
                    <a:pt x="3002501" y="1312589"/>
                    <a:pt x="3002243" y="1312427"/>
                    <a:pt x="3002081" y="1312362"/>
                  </a:cubicBezTo>
                  <a:cubicBezTo>
                    <a:pt x="3002243" y="1312168"/>
                    <a:pt x="3002340" y="1311942"/>
                    <a:pt x="3002501" y="1311845"/>
                  </a:cubicBezTo>
                  <a:cubicBezTo>
                    <a:pt x="3002663" y="1311683"/>
                    <a:pt x="3002922" y="1311683"/>
                    <a:pt x="3003245" y="1311521"/>
                  </a:cubicBezTo>
                  <a:cubicBezTo>
                    <a:pt x="3002728" y="1310778"/>
                    <a:pt x="3002243" y="1310842"/>
                    <a:pt x="3001758" y="1311263"/>
                  </a:cubicBezTo>
                  <a:cubicBezTo>
                    <a:pt x="3001337" y="1311586"/>
                    <a:pt x="3000917" y="1311942"/>
                    <a:pt x="3000593" y="1312362"/>
                  </a:cubicBezTo>
                  <a:cubicBezTo>
                    <a:pt x="3000108" y="1313009"/>
                    <a:pt x="2999591" y="1313171"/>
                    <a:pt x="2998912" y="1312524"/>
                  </a:cubicBezTo>
                  <a:cubicBezTo>
                    <a:pt x="2998685" y="1312362"/>
                    <a:pt x="2998103" y="1312427"/>
                    <a:pt x="2997780" y="1312589"/>
                  </a:cubicBezTo>
                  <a:cubicBezTo>
                    <a:pt x="2996615" y="1312912"/>
                    <a:pt x="2996615" y="1313009"/>
                    <a:pt x="2995969" y="1311683"/>
                  </a:cubicBezTo>
                  <a:lnTo>
                    <a:pt x="2994707" y="1312750"/>
                  </a:lnTo>
                  <a:cubicBezTo>
                    <a:pt x="2994449" y="1312265"/>
                    <a:pt x="2994384" y="1312007"/>
                    <a:pt x="2994287" y="1312007"/>
                  </a:cubicBezTo>
                  <a:cubicBezTo>
                    <a:pt x="2993478" y="1312168"/>
                    <a:pt x="2992702" y="1311360"/>
                    <a:pt x="2991991" y="1311780"/>
                  </a:cubicBezTo>
                  <a:cubicBezTo>
                    <a:pt x="2991312" y="1312168"/>
                    <a:pt x="2991473" y="1311036"/>
                    <a:pt x="2990988" y="1311360"/>
                  </a:cubicBezTo>
                  <a:cubicBezTo>
                    <a:pt x="2990632" y="1311586"/>
                    <a:pt x="2990309" y="1311586"/>
                    <a:pt x="2989986" y="1311424"/>
                  </a:cubicBezTo>
                  <a:cubicBezTo>
                    <a:pt x="2988983" y="1311036"/>
                    <a:pt x="2987916" y="1310842"/>
                    <a:pt x="2986848" y="1311424"/>
                  </a:cubicBezTo>
                  <a:cubicBezTo>
                    <a:pt x="2986687" y="1310778"/>
                    <a:pt x="2986493" y="1310292"/>
                    <a:pt x="2986363" y="1309710"/>
                  </a:cubicBezTo>
                  <a:cubicBezTo>
                    <a:pt x="2986169" y="1309775"/>
                    <a:pt x="2986008" y="1309872"/>
                    <a:pt x="2985846" y="1309937"/>
                  </a:cubicBezTo>
                  <a:cubicBezTo>
                    <a:pt x="2985264" y="1310454"/>
                    <a:pt x="2985037" y="1310454"/>
                    <a:pt x="2984423" y="1310034"/>
                  </a:cubicBezTo>
                  <a:cubicBezTo>
                    <a:pt x="2983194" y="1309193"/>
                    <a:pt x="2982450" y="1309031"/>
                    <a:pt x="2980639" y="1309452"/>
                  </a:cubicBezTo>
                  <a:lnTo>
                    <a:pt x="2980057" y="1309193"/>
                  </a:lnTo>
                  <a:cubicBezTo>
                    <a:pt x="2979960" y="1308966"/>
                    <a:pt x="2979895" y="1308708"/>
                    <a:pt x="2979733" y="1308546"/>
                  </a:cubicBezTo>
                  <a:cubicBezTo>
                    <a:pt x="2979572" y="1308287"/>
                    <a:pt x="2979216" y="1308126"/>
                    <a:pt x="2978828" y="1307867"/>
                  </a:cubicBezTo>
                  <a:cubicBezTo>
                    <a:pt x="2978828" y="1308223"/>
                    <a:pt x="2978828" y="1308449"/>
                    <a:pt x="2978893" y="1308708"/>
                  </a:cubicBezTo>
                  <a:lnTo>
                    <a:pt x="2978893" y="1308772"/>
                  </a:lnTo>
                  <a:lnTo>
                    <a:pt x="2976985" y="1308126"/>
                  </a:lnTo>
                  <a:cubicBezTo>
                    <a:pt x="2977243" y="1307802"/>
                    <a:pt x="2977502" y="1307446"/>
                    <a:pt x="2977890" y="1307220"/>
                  </a:cubicBezTo>
                  <a:cubicBezTo>
                    <a:pt x="2977664" y="1306897"/>
                    <a:pt x="2977502" y="1306703"/>
                    <a:pt x="2977146" y="1307220"/>
                  </a:cubicBezTo>
                  <a:cubicBezTo>
                    <a:pt x="2976985" y="1307446"/>
                    <a:pt x="2976758" y="1307705"/>
                    <a:pt x="2976499" y="1307964"/>
                  </a:cubicBezTo>
                  <a:cubicBezTo>
                    <a:pt x="2974268" y="1307285"/>
                    <a:pt x="2971939" y="1306703"/>
                    <a:pt x="2969449" y="1306638"/>
                  </a:cubicBezTo>
                  <a:cubicBezTo>
                    <a:pt x="2967541" y="1306541"/>
                    <a:pt x="2965568" y="1306703"/>
                    <a:pt x="2963498" y="1306897"/>
                  </a:cubicBezTo>
                  <a:cubicBezTo>
                    <a:pt x="2963013" y="1306638"/>
                    <a:pt x="2962431" y="1306476"/>
                    <a:pt x="2961849" y="1306315"/>
                  </a:cubicBezTo>
                  <a:lnTo>
                    <a:pt x="2961655" y="1305635"/>
                  </a:lnTo>
                  <a:cubicBezTo>
                    <a:pt x="2961170" y="1305732"/>
                    <a:pt x="2960782" y="1305894"/>
                    <a:pt x="2960264" y="1305959"/>
                  </a:cubicBezTo>
                  <a:lnTo>
                    <a:pt x="2958712" y="1305635"/>
                  </a:lnTo>
                  <a:lnTo>
                    <a:pt x="2958874" y="1304633"/>
                  </a:lnTo>
                  <a:lnTo>
                    <a:pt x="2958615" y="1304568"/>
                  </a:lnTo>
                  <a:cubicBezTo>
                    <a:pt x="2958518" y="1304892"/>
                    <a:pt x="2958453" y="1305215"/>
                    <a:pt x="2958453" y="1305571"/>
                  </a:cubicBezTo>
                  <a:lnTo>
                    <a:pt x="2949656" y="1303986"/>
                  </a:lnTo>
                  <a:cubicBezTo>
                    <a:pt x="2949592" y="1303824"/>
                    <a:pt x="2949592" y="1303663"/>
                    <a:pt x="2949430" y="1303501"/>
                  </a:cubicBezTo>
                  <a:cubicBezTo>
                    <a:pt x="2949333" y="1303663"/>
                    <a:pt x="2949236" y="1303727"/>
                    <a:pt x="2949171" y="1303889"/>
                  </a:cubicBezTo>
                  <a:lnTo>
                    <a:pt x="2945096" y="1303145"/>
                  </a:lnTo>
                  <a:lnTo>
                    <a:pt x="2945096" y="1303080"/>
                  </a:lnTo>
                  <a:lnTo>
                    <a:pt x="2944967" y="1303080"/>
                  </a:lnTo>
                  <a:lnTo>
                    <a:pt x="2941054" y="1302337"/>
                  </a:lnTo>
                  <a:lnTo>
                    <a:pt x="2940957" y="1302078"/>
                  </a:lnTo>
                  <a:cubicBezTo>
                    <a:pt x="2940730" y="1301819"/>
                    <a:pt x="2940472" y="1302078"/>
                    <a:pt x="2940245" y="1302175"/>
                  </a:cubicBezTo>
                  <a:lnTo>
                    <a:pt x="2939889" y="1302078"/>
                  </a:lnTo>
                  <a:cubicBezTo>
                    <a:pt x="2939825" y="1302013"/>
                    <a:pt x="2939825" y="1302013"/>
                    <a:pt x="2939728" y="1301916"/>
                  </a:cubicBezTo>
                  <a:cubicBezTo>
                    <a:pt x="2939728" y="1301819"/>
                    <a:pt x="2939501" y="1301754"/>
                    <a:pt x="2939404" y="1301754"/>
                  </a:cubicBezTo>
                  <a:lnTo>
                    <a:pt x="2938822" y="1301819"/>
                  </a:lnTo>
                  <a:lnTo>
                    <a:pt x="2925918" y="1299264"/>
                  </a:lnTo>
                  <a:cubicBezTo>
                    <a:pt x="2925821" y="1299167"/>
                    <a:pt x="2925821" y="1299167"/>
                    <a:pt x="2925756" y="1299102"/>
                  </a:cubicBezTo>
                  <a:cubicBezTo>
                    <a:pt x="2925239" y="1298262"/>
                    <a:pt x="2924916" y="1298359"/>
                    <a:pt x="2924333" y="1298941"/>
                  </a:cubicBezTo>
                  <a:lnTo>
                    <a:pt x="2921843" y="1298423"/>
                  </a:lnTo>
                  <a:lnTo>
                    <a:pt x="2921940" y="1297777"/>
                  </a:lnTo>
                  <a:cubicBezTo>
                    <a:pt x="2921520" y="1297938"/>
                    <a:pt x="2921099" y="1298035"/>
                    <a:pt x="2920776" y="1298197"/>
                  </a:cubicBezTo>
                  <a:lnTo>
                    <a:pt x="2917121" y="1297356"/>
                  </a:lnTo>
                  <a:cubicBezTo>
                    <a:pt x="2916539" y="1297097"/>
                    <a:pt x="2915990" y="1297033"/>
                    <a:pt x="2915407" y="1296936"/>
                  </a:cubicBezTo>
                  <a:lnTo>
                    <a:pt x="2913726" y="1296612"/>
                  </a:lnTo>
                  <a:lnTo>
                    <a:pt x="2913499" y="1295610"/>
                  </a:lnTo>
                  <a:cubicBezTo>
                    <a:pt x="2913402" y="1295610"/>
                    <a:pt x="2913241" y="1295545"/>
                    <a:pt x="2913176" y="1295610"/>
                  </a:cubicBezTo>
                  <a:cubicBezTo>
                    <a:pt x="2912400" y="1296030"/>
                    <a:pt x="2911591" y="1296289"/>
                    <a:pt x="2910750" y="1295965"/>
                  </a:cubicBezTo>
                  <a:cubicBezTo>
                    <a:pt x="2910589" y="1295868"/>
                    <a:pt x="2910427" y="1295610"/>
                    <a:pt x="2910168" y="1295448"/>
                  </a:cubicBezTo>
                  <a:cubicBezTo>
                    <a:pt x="2910006" y="1295545"/>
                    <a:pt x="2909780" y="1295610"/>
                    <a:pt x="2909586" y="1295804"/>
                  </a:cubicBezTo>
                  <a:lnTo>
                    <a:pt x="2909198" y="1295707"/>
                  </a:lnTo>
                  <a:cubicBezTo>
                    <a:pt x="2909101" y="1295610"/>
                    <a:pt x="2908939" y="1295545"/>
                    <a:pt x="2908778" y="1295610"/>
                  </a:cubicBezTo>
                  <a:lnTo>
                    <a:pt x="2908260" y="1295545"/>
                  </a:lnTo>
                  <a:cubicBezTo>
                    <a:pt x="2907937" y="1294866"/>
                    <a:pt x="2907355" y="1295222"/>
                    <a:pt x="2906869" y="1295222"/>
                  </a:cubicBezTo>
                  <a:lnTo>
                    <a:pt x="2904638" y="1294704"/>
                  </a:lnTo>
                  <a:lnTo>
                    <a:pt x="2905123" y="1292149"/>
                  </a:lnTo>
                  <a:lnTo>
                    <a:pt x="2905123" y="1292052"/>
                  </a:lnTo>
                  <a:cubicBezTo>
                    <a:pt x="2905058" y="1292149"/>
                    <a:pt x="2904961" y="1292311"/>
                    <a:pt x="2904897" y="1292473"/>
                  </a:cubicBezTo>
                  <a:cubicBezTo>
                    <a:pt x="2904120" y="1293152"/>
                    <a:pt x="2904120" y="1293152"/>
                    <a:pt x="2903474" y="1292570"/>
                  </a:cubicBezTo>
                  <a:cubicBezTo>
                    <a:pt x="2902568" y="1291826"/>
                    <a:pt x="2901630" y="1291567"/>
                    <a:pt x="2900498" y="1291826"/>
                  </a:cubicBezTo>
                  <a:cubicBezTo>
                    <a:pt x="2900240" y="1291890"/>
                    <a:pt x="2900175" y="1292214"/>
                    <a:pt x="2899916" y="1292311"/>
                  </a:cubicBezTo>
                  <a:cubicBezTo>
                    <a:pt x="2899754" y="1292408"/>
                    <a:pt x="2899431" y="1292149"/>
                    <a:pt x="2899237" y="1292214"/>
                  </a:cubicBezTo>
                  <a:cubicBezTo>
                    <a:pt x="2898752" y="1292634"/>
                    <a:pt x="2898428" y="1291244"/>
                    <a:pt x="2897911" y="1292052"/>
                  </a:cubicBezTo>
                  <a:cubicBezTo>
                    <a:pt x="2897588" y="1291567"/>
                    <a:pt x="2896844" y="1292408"/>
                    <a:pt x="2896520" y="1291567"/>
                  </a:cubicBezTo>
                  <a:cubicBezTo>
                    <a:pt x="2895518" y="1291567"/>
                    <a:pt x="2894612" y="1291470"/>
                    <a:pt x="2893610" y="1291567"/>
                  </a:cubicBezTo>
                  <a:cubicBezTo>
                    <a:pt x="2893222" y="1291664"/>
                    <a:pt x="2892963" y="1291729"/>
                    <a:pt x="2892801" y="1291308"/>
                  </a:cubicBezTo>
                  <a:cubicBezTo>
                    <a:pt x="2892704" y="1291147"/>
                    <a:pt x="2892478" y="1290985"/>
                    <a:pt x="2892381" y="1291082"/>
                  </a:cubicBezTo>
                  <a:cubicBezTo>
                    <a:pt x="2891378" y="1291567"/>
                    <a:pt x="2890634" y="1290662"/>
                    <a:pt x="2889567" y="1290662"/>
                  </a:cubicBezTo>
                  <a:cubicBezTo>
                    <a:pt x="2889405" y="1290823"/>
                    <a:pt x="2889147" y="1290823"/>
                    <a:pt x="2888985" y="1290888"/>
                  </a:cubicBezTo>
                  <a:lnTo>
                    <a:pt x="2886074" y="1290144"/>
                  </a:lnTo>
                  <a:cubicBezTo>
                    <a:pt x="2886074" y="1290079"/>
                    <a:pt x="2886074" y="1289982"/>
                    <a:pt x="2886010" y="1289821"/>
                  </a:cubicBezTo>
                  <a:cubicBezTo>
                    <a:pt x="2885686" y="1289659"/>
                    <a:pt x="2885589" y="1289821"/>
                    <a:pt x="2885427" y="1289982"/>
                  </a:cubicBezTo>
                  <a:cubicBezTo>
                    <a:pt x="2868351" y="1285778"/>
                    <a:pt x="2851405" y="1280959"/>
                    <a:pt x="2834587" y="1275494"/>
                  </a:cubicBezTo>
                  <a:cubicBezTo>
                    <a:pt x="2834587" y="1275429"/>
                    <a:pt x="2834587" y="1275332"/>
                    <a:pt x="2834587" y="1275332"/>
                  </a:cubicBezTo>
                  <a:cubicBezTo>
                    <a:pt x="2834523" y="1274750"/>
                    <a:pt x="2834329" y="1274103"/>
                    <a:pt x="2834005" y="1273586"/>
                  </a:cubicBezTo>
                  <a:cubicBezTo>
                    <a:pt x="2834523" y="1273586"/>
                    <a:pt x="2834846" y="1273359"/>
                    <a:pt x="2835008" y="1272777"/>
                  </a:cubicBezTo>
                  <a:cubicBezTo>
                    <a:pt x="2835234" y="1271871"/>
                    <a:pt x="2835073" y="1271031"/>
                    <a:pt x="2834523" y="1270287"/>
                  </a:cubicBezTo>
                  <a:cubicBezTo>
                    <a:pt x="2834005" y="1271128"/>
                    <a:pt x="2833585" y="1271774"/>
                    <a:pt x="2833164" y="1272518"/>
                  </a:cubicBezTo>
                  <a:cubicBezTo>
                    <a:pt x="2832679" y="1271871"/>
                    <a:pt x="2832679" y="1270772"/>
                    <a:pt x="2831774" y="1270772"/>
                  </a:cubicBezTo>
                  <a:cubicBezTo>
                    <a:pt x="2831774" y="1270028"/>
                    <a:pt x="2831515" y="1269381"/>
                    <a:pt x="2831612" y="1268637"/>
                  </a:cubicBezTo>
                  <a:cubicBezTo>
                    <a:pt x="2832097" y="1267473"/>
                    <a:pt x="2832518" y="1266309"/>
                    <a:pt x="2833100" y="1265242"/>
                  </a:cubicBezTo>
                  <a:lnTo>
                    <a:pt x="2833164" y="1265403"/>
                  </a:lnTo>
                  <a:cubicBezTo>
                    <a:pt x="2833326" y="1265306"/>
                    <a:pt x="2833520" y="1265242"/>
                    <a:pt x="2833520" y="1265080"/>
                  </a:cubicBezTo>
                  <a:cubicBezTo>
                    <a:pt x="2834167" y="1265306"/>
                    <a:pt x="2834523" y="1265403"/>
                    <a:pt x="2834523" y="1264562"/>
                  </a:cubicBezTo>
                  <a:cubicBezTo>
                    <a:pt x="2834167" y="1264659"/>
                    <a:pt x="2833941" y="1264756"/>
                    <a:pt x="2833520" y="1265080"/>
                  </a:cubicBezTo>
                  <a:cubicBezTo>
                    <a:pt x="2833520" y="1265080"/>
                    <a:pt x="2833423" y="1265080"/>
                    <a:pt x="2833261" y="1264983"/>
                  </a:cubicBezTo>
                  <a:cubicBezTo>
                    <a:pt x="2833585" y="1264336"/>
                    <a:pt x="2834005" y="1263657"/>
                    <a:pt x="2834426" y="1263075"/>
                  </a:cubicBezTo>
                  <a:cubicBezTo>
                    <a:pt x="2835234" y="1263172"/>
                    <a:pt x="2836172" y="1263236"/>
                    <a:pt x="2836981" y="1263430"/>
                  </a:cubicBezTo>
                  <a:lnTo>
                    <a:pt x="2837239" y="1263754"/>
                  </a:lnTo>
                  <a:cubicBezTo>
                    <a:pt x="2837304" y="1263657"/>
                    <a:pt x="2837466" y="1263592"/>
                    <a:pt x="2837660" y="1263495"/>
                  </a:cubicBezTo>
                  <a:lnTo>
                    <a:pt x="2838404" y="1263657"/>
                  </a:lnTo>
                  <a:cubicBezTo>
                    <a:pt x="2838824" y="1264983"/>
                    <a:pt x="2839148" y="1265145"/>
                    <a:pt x="2839794" y="1264239"/>
                  </a:cubicBezTo>
                  <a:cubicBezTo>
                    <a:pt x="2840150" y="1264756"/>
                    <a:pt x="2840538" y="1265145"/>
                    <a:pt x="2840959" y="1265662"/>
                  </a:cubicBezTo>
                  <a:cubicBezTo>
                    <a:pt x="2841282" y="1265565"/>
                    <a:pt x="2841605" y="1265403"/>
                    <a:pt x="2842026" y="1265306"/>
                  </a:cubicBezTo>
                  <a:cubicBezTo>
                    <a:pt x="2842705" y="1265306"/>
                    <a:pt x="2843028" y="1265985"/>
                    <a:pt x="2843352" y="1266471"/>
                  </a:cubicBezTo>
                  <a:cubicBezTo>
                    <a:pt x="2843028" y="1266891"/>
                    <a:pt x="2842705" y="1267311"/>
                    <a:pt x="2843287" y="1267894"/>
                  </a:cubicBezTo>
                  <a:cubicBezTo>
                    <a:pt x="2843772" y="1267732"/>
                    <a:pt x="2844354" y="1267570"/>
                    <a:pt x="2844937" y="1267311"/>
                  </a:cubicBezTo>
                  <a:cubicBezTo>
                    <a:pt x="2845098" y="1267214"/>
                    <a:pt x="2845098" y="1266826"/>
                    <a:pt x="2845260" y="1266309"/>
                  </a:cubicBezTo>
                  <a:cubicBezTo>
                    <a:pt x="2845680" y="1267376"/>
                    <a:pt x="2847588" y="1266988"/>
                    <a:pt x="2846586" y="1269219"/>
                  </a:cubicBezTo>
                  <a:cubicBezTo>
                    <a:pt x="2847103" y="1268702"/>
                    <a:pt x="2847330" y="1268379"/>
                    <a:pt x="2847686" y="1268217"/>
                  </a:cubicBezTo>
                  <a:cubicBezTo>
                    <a:pt x="2848009" y="1268055"/>
                    <a:pt x="2848429" y="1268055"/>
                    <a:pt x="2848656" y="1267958"/>
                  </a:cubicBezTo>
                  <a:cubicBezTo>
                    <a:pt x="2848914" y="1268702"/>
                    <a:pt x="2849238" y="1269381"/>
                    <a:pt x="2849561" y="1270190"/>
                  </a:cubicBezTo>
                  <a:cubicBezTo>
                    <a:pt x="2850079" y="1269705"/>
                    <a:pt x="2850499" y="1269543"/>
                    <a:pt x="2850499" y="1269284"/>
                  </a:cubicBezTo>
                  <a:cubicBezTo>
                    <a:pt x="2850564" y="1268637"/>
                    <a:pt x="2850887" y="1268314"/>
                    <a:pt x="2851405" y="1268055"/>
                  </a:cubicBezTo>
                  <a:lnTo>
                    <a:pt x="2852052" y="1268120"/>
                  </a:lnTo>
                  <a:lnTo>
                    <a:pt x="2852472" y="1270125"/>
                  </a:lnTo>
                  <a:cubicBezTo>
                    <a:pt x="2852472" y="1269446"/>
                    <a:pt x="2852892" y="1268799"/>
                    <a:pt x="2853054" y="1268120"/>
                  </a:cubicBezTo>
                  <a:cubicBezTo>
                    <a:pt x="2853701" y="1268120"/>
                    <a:pt x="2854445" y="1268055"/>
                    <a:pt x="2855221" y="1267894"/>
                  </a:cubicBezTo>
                  <a:cubicBezTo>
                    <a:pt x="2855447" y="1268120"/>
                    <a:pt x="2855868" y="1268217"/>
                    <a:pt x="2856288" y="1267894"/>
                  </a:cubicBezTo>
                  <a:cubicBezTo>
                    <a:pt x="2856353" y="1267796"/>
                    <a:pt x="2856515" y="1267732"/>
                    <a:pt x="2856709" y="1267732"/>
                  </a:cubicBezTo>
                  <a:lnTo>
                    <a:pt x="2864470" y="1269381"/>
                  </a:lnTo>
                  <a:cubicBezTo>
                    <a:pt x="2864567" y="1269446"/>
                    <a:pt x="2864632" y="1269640"/>
                    <a:pt x="2864794" y="1269705"/>
                  </a:cubicBezTo>
                  <a:cubicBezTo>
                    <a:pt x="2864891" y="1269640"/>
                    <a:pt x="2864988" y="1269543"/>
                    <a:pt x="2865053" y="1269446"/>
                  </a:cubicBezTo>
                  <a:lnTo>
                    <a:pt x="2868125" y="1270125"/>
                  </a:lnTo>
                  <a:lnTo>
                    <a:pt x="2870583" y="1270869"/>
                  </a:lnTo>
                  <a:lnTo>
                    <a:pt x="2870680" y="1270966"/>
                  </a:lnTo>
                  <a:cubicBezTo>
                    <a:pt x="2870777" y="1271031"/>
                    <a:pt x="2870939" y="1271128"/>
                    <a:pt x="2871197" y="1271192"/>
                  </a:cubicBezTo>
                  <a:lnTo>
                    <a:pt x="2871197" y="1271031"/>
                  </a:lnTo>
                  <a:cubicBezTo>
                    <a:pt x="2873752" y="1271710"/>
                    <a:pt x="2876404" y="1272195"/>
                    <a:pt x="2879056" y="1272518"/>
                  </a:cubicBezTo>
                  <a:cubicBezTo>
                    <a:pt x="2883422" y="1273521"/>
                    <a:pt x="2887756" y="1274685"/>
                    <a:pt x="2892057" y="1276076"/>
                  </a:cubicBezTo>
                  <a:cubicBezTo>
                    <a:pt x="2893286" y="1277175"/>
                    <a:pt x="2894871" y="1277919"/>
                    <a:pt x="2896682" y="1278243"/>
                  </a:cubicBezTo>
                  <a:cubicBezTo>
                    <a:pt x="2908778" y="1280474"/>
                    <a:pt x="2920097" y="1283449"/>
                    <a:pt x="2932613" y="1282609"/>
                  </a:cubicBezTo>
                  <a:cubicBezTo>
                    <a:pt x="2932774" y="1282609"/>
                    <a:pt x="2933033" y="1282544"/>
                    <a:pt x="2933195" y="1282544"/>
                  </a:cubicBezTo>
                  <a:cubicBezTo>
                    <a:pt x="2933292" y="1282803"/>
                    <a:pt x="2933357" y="1282964"/>
                    <a:pt x="2933518" y="1283288"/>
                  </a:cubicBezTo>
                  <a:cubicBezTo>
                    <a:pt x="2933615" y="1283029"/>
                    <a:pt x="2933680" y="1282803"/>
                    <a:pt x="2933777" y="1282609"/>
                  </a:cubicBezTo>
                  <a:lnTo>
                    <a:pt x="2934521" y="1282867"/>
                  </a:lnTo>
                  <a:lnTo>
                    <a:pt x="2934683" y="1283288"/>
                  </a:lnTo>
                  <a:cubicBezTo>
                    <a:pt x="2934844" y="1283191"/>
                    <a:pt x="2934941" y="1283126"/>
                    <a:pt x="2935103" y="1283126"/>
                  </a:cubicBezTo>
                  <a:lnTo>
                    <a:pt x="2938661" y="1284290"/>
                  </a:lnTo>
                  <a:lnTo>
                    <a:pt x="2938563" y="1284614"/>
                  </a:lnTo>
                  <a:cubicBezTo>
                    <a:pt x="2938725" y="1284775"/>
                    <a:pt x="2938887" y="1284872"/>
                    <a:pt x="2939081" y="1285034"/>
                  </a:cubicBezTo>
                  <a:cubicBezTo>
                    <a:pt x="2939146" y="1285099"/>
                    <a:pt x="2939146" y="1285261"/>
                    <a:pt x="2939243" y="1285358"/>
                  </a:cubicBezTo>
                  <a:cubicBezTo>
                    <a:pt x="2939501" y="1285261"/>
                    <a:pt x="2939728" y="1285099"/>
                    <a:pt x="2939986" y="1285034"/>
                  </a:cubicBezTo>
                  <a:lnTo>
                    <a:pt x="2939986" y="1284678"/>
                  </a:lnTo>
                  <a:lnTo>
                    <a:pt x="2942703" y="1285455"/>
                  </a:lnTo>
                  <a:lnTo>
                    <a:pt x="2942800" y="1285681"/>
                  </a:lnTo>
                  <a:cubicBezTo>
                    <a:pt x="2942962" y="1286004"/>
                    <a:pt x="2942865" y="1286004"/>
                    <a:pt x="2943706" y="1286263"/>
                  </a:cubicBezTo>
                  <a:cubicBezTo>
                    <a:pt x="2943706" y="1286004"/>
                    <a:pt x="2943803" y="1285843"/>
                    <a:pt x="2943867" y="1285681"/>
                  </a:cubicBezTo>
                  <a:cubicBezTo>
                    <a:pt x="2945032" y="1285940"/>
                    <a:pt x="2946099" y="1286198"/>
                    <a:pt x="2947166" y="1286360"/>
                  </a:cubicBezTo>
                  <a:cubicBezTo>
                    <a:pt x="2947166" y="1286522"/>
                    <a:pt x="2947166" y="1286684"/>
                    <a:pt x="2947263" y="1286942"/>
                  </a:cubicBezTo>
                  <a:cubicBezTo>
                    <a:pt x="2947360" y="1286748"/>
                    <a:pt x="2947360" y="1286587"/>
                    <a:pt x="2947425" y="1286425"/>
                  </a:cubicBezTo>
                  <a:cubicBezTo>
                    <a:pt x="2950433" y="1286942"/>
                    <a:pt x="2953473" y="1287169"/>
                    <a:pt x="2956448" y="1287007"/>
                  </a:cubicBezTo>
                  <a:close/>
                  <a:moveTo>
                    <a:pt x="3422254" y="3010907"/>
                  </a:moveTo>
                  <a:lnTo>
                    <a:pt x="3421025" y="3010681"/>
                  </a:lnTo>
                  <a:lnTo>
                    <a:pt x="3420767" y="3010843"/>
                  </a:lnTo>
                  <a:cubicBezTo>
                    <a:pt x="3421090" y="3011005"/>
                    <a:pt x="3421413" y="3011263"/>
                    <a:pt x="3421834" y="3011328"/>
                  </a:cubicBezTo>
                  <a:cubicBezTo>
                    <a:pt x="3422351" y="3011490"/>
                    <a:pt x="3422351" y="3011263"/>
                    <a:pt x="3422254" y="3010907"/>
                  </a:cubicBezTo>
                  <a:close/>
                  <a:moveTo>
                    <a:pt x="3257574" y="2966374"/>
                  </a:moveTo>
                  <a:cubicBezTo>
                    <a:pt x="3256928" y="2966148"/>
                    <a:pt x="3256669" y="2966212"/>
                    <a:pt x="3256766" y="2966956"/>
                  </a:cubicBezTo>
                  <a:cubicBezTo>
                    <a:pt x="3256992" y="2966891"/>
                    <a:pt x="3257251" y="2966697"/>
                    <a:pt x="3257574" y="2966374"/>
                  </a:cubicBezTo>
                  <a:close/>
                  <a:moveTo>
                    <a:pt x="3217504" y="2960165"/>
                  </a:moveTo>
                  <a:cubicBezTo>
                    <a:pt x="3217342" y="2960682"/>
                    <a:pt x="3217181" y="2961070"/>
                    <a:pt x="3216922" y="2961814"/>
                  </a:cubicBezTo>
                  <a:cubicBezTo>
                    <a:pt x="3218086" y="2960908"/>
                    <a:pt x="3218183" y="2960682"/>
                    <a:pt x="3217504" y="2960165"/>
                  </a:cubicBezTo>
                  <a:close/>
                  <a:moveTo>
                    <a:pt x="3096193" y="2903536"/>
                  </a:moveTo>
                  <a:lnTo>
                    <a:pt x="3096128" y="2903212"/>
                  </a:lnTo>
                  <a:cubicBezTo>
                    <a:pt x="3095870" y="2903471"/>
                    <a:pt x="3095482" y="2903697"/>
                    <a:pt x="3095320" y="2904053"/>
                  </a:cubicBezTo>
                  <a:cubicBezTo>
                    <a:pt x="3094964" y="2904538"/>
                    <a:pt x="3095223" y="2904603"/>
                    <a:pt x="3095643" y="2904603"/>
                  </a:cubicBezTo>
                  <a:close/>
                  <a:moveTo>
                    <a:pt x="3088108" y="2914046"/>
                  </a:moveTo>
                  <a:cubicBezTo>
                    <a:pt x="3088011" y="2913982"/>
                    <a:pt x="3087914" y="2913982"/>
                    <a:pt x="3087849" y="2913885"/>
                  </a:cubicBezTo>
                  <a:cubicBezTo>
                    <a:pt x="3087784" y="2913982"/>
                    <a:pt x="3087590" y="2914143"/>
                    <a:pt x="3087267" y="2914402"/>
                  </a:cubicBezTo>
                  <a:cubicBezTo>
                    <a:pt x="3087526" y="2914305"/>
                    <a:pt x="3087849" y="2914143"/>
                    <a:pt x="3088108" y="2914046"/>
                  </a:cubicBezTo>
                  <a:close/>
                  <a:moveTo>
                    <a:pt x="3071129" y="2911556"/>
                  </a:moveTo>
                  <a:cubicBezTo>
                    <a:pt x="3070870" y="2911653"/>
                    <a:pt x="3070644" y="2911653"/>
                    <a:pt x="3070223" y="2911750"/>
                  </a:cubicBezTo>
                  <a:cubicBezTo>
                    <a:pt x="3070547" y="2912235"/>
                    <a:pt x="3070806" y="2912332"/>
                    <a:pt x="3071129" y="2911556"/>
                  </a:cubicBezTo>
                  <a:close/>
                  <a:moveTo>
                    <a:pt x="3075430" y="2901401"/>
                  </a:moveTo>
                  <a:cubicBezTo>
                    <a:pt x="3075689" y="2901466"/>
                    <a:pt x="3075851" y="2901563"/>
                    <a:pt x="3076109" y="2901725"/>
                  </a:cubicBezTo>
                  <a:cubicBezTo>
                    <a:pt x="3076109" y="2901466"/>
                    <a:pt x="3076109" y="2901142"/>
                    <a:pt x="3075915" y="2900884"/>
                  </a:cubicBezTo>
                  <a:cubicBezTo>
                    <a:pt x="3075754" y="2900981"/>
                    <a:pt x="3075592" y="2901142"/>
                    <a:pt x="3075430" y="2901401"/>
                  </a:cubicBezTo>
                  <a:close/>
                  <a:moveTo>
                    <a:pt x="3094641" y="2936491"/>
                  </a:moveTo>
                  <a:cubicBezTo>
                    <a:pt x="3095061" y="2936232"/>
                    <a:pt x="3095482" y="2936006"/>
                    <a:pt x="3096128" y="2935585"/>
                  </a:cubicBezTo>
                  <a:cubicBezTo>
                    <a:pt x="3094802" y="2935585"/>
                    <a:pt x="3094544" y="2935747"/>
                    <a:pt x="3094641" y="2936491"/>
                  </a:cubicBezTo>
                  <a:close/>
                  <a:moveTo>
                    <a:pt x="3114433" y="3044865"/>
                  </a:moveTo>
                  <a:lnTo>
                    <a:pt x="3113172" y="3044542"/>
                  </a:lnTo>
                  <a:lnTo>
                    <a:pt x="3112946" y="3044704"/>
                  </a:lnTo>
                  <a:cubicBezTo>
                    <a:pt x="3113269" y="3044865"/>
                    <a:pt x="3113593" y="3045124"/>
                    <a:pt x="3113948" y="3045286"/>
                  </a:cubicBezTo>
                  <a:cubicBezTo>
                    <a:pt x="3114433" y="3045448"/>
                    <a:pt x="3114498" y="3045189"/>
                    <a:pt x="3114433" y="3044865"/>
                  </a:cubicBezTo>
                  <a:close/>
                  <a:moveTo>
                    <a:pt x="2887012" y="2991956"/>
                  </a:moveTo>
                  <a:cubicBezTo>
                    <a:pt x="2886074" y="2991632"/>
                    <a:pt x="2885751" y="2991535"/>
                    <a:pt x="2885848" y="2992376"/>
                  </a:cubicBezTo>
                  <a:cubicBezTo>
                    <a:pt x="2886171" y="2992214"/>
                    <a:pt x="2886430" y="2992117"/>
                    <a:pt x="2887012" y="2991956"/>
                  </a:cubicBezTo>
                  <a:close/>
                  <a:moveTo>
                    <a:pt x="2833003" y="2977144"/>
                  </a:moveTo>
                  <a:cubicBezTo>
                    <a:pt x="2832776" y="2977564"/>
                    <a:pt x="2832615" y="2978049"/>
                    <a:pt x="2832259" y="2978728"/>
                  </a:cubicBezTo>
                  <a:cubicBezTo>
                    <a:pt x="2833747" y="2977984"/>
                    <a:pt x="2833844" y="2977790"/>
                    <a:pt x="2833003" y="2977144"/>
                  </a:cubicBezTo>
                  <a:close/>
                  <a:moveTo>
                    <a:pt x="2664701" y="2903051"/>
                  </a:moveTo>
                  <a:lnTo>
                    <a:pt x="2664539" y="2902727"/>
                  </a:lnTo>
                  <a:cubicBezTo>
                    <a:pt x="2664215" y="2902953"/>
                    <a:pt x="2663795" y="2903115"/>
                    <a:pt x="2663536" y="2903471"/>
                  </a:cubicBezTo>
                  <a:cubicBezTo>
                    <a:pt x="2663116" y="2903956"/>
                    <a:pt x="2663536" y="2904118"/>
                    <a:pt x="2664021" y="2904118"/>
                  </a:cubicBezTo>
                  <a:close/>
                  <a:moveTo>
                    <a:pt x="3035036" y="2897423"/>
                  </a:moveTo>
                  <a:cubicBezTo>
                    <a:pt x="3035036" y="2896841"/>
                    <a:pt x="3034939" y="2896841"/>
                    <a:pt x="3034875" y="2897003"/>
                  </a:cubicBezTo>
                  <a:lnTo>
                    <a:pt x="3034939" y="2898329"/>
                  </a:lnTo>
                  <a:lnTo>
                    <a:pt x="3035036" y="2898587"/>
                  </a:lnTo>
                  <a:cubicBezTo>
                    <a:pt x="3035036" y="2898070"/>
                    <a:pt x="3035036" y="2897747"/>
                    <a:pt x="3035036" y="2897423"/>
                  </a:cubicBezTo>
                  <a:close/>
                  <a:moveTo>
                    <a:pt x="3023103" y="2884099"/>
                  </a:moveTo>
                  <a:lnTo>
                    <a:pt x="3023103" y="2884002"/>
                  </a:lnTo>
                  <a:cubicBezTo>
                    <a:pt x="3022682" y="2883678"/>
                    <a:pt x="3022294" y="2883258"/>
                    <a:pt x="3021938" y="2882934"/>
                  </a:cubicBezTo>
                  <a:lnTo>
                    <a:pt x="3022100" y="2884649"/>
                  </a:lnTo>
                  <a:lnTo>
                    <a:pt x="3022100" y="2884746"/>
                  </a:lnTo>
                  <a:cubicBezTo>
                    <a:pt x="3022100" y="2884584"/>
                    <a:pt x="3022100" y="2884422"/>
                    <a:pt x="3022100" y="2884325"/>
                  </a:cubicBezTo>
                  <a:cubicBezTo>
                    <a:pt x="3022197" y="2883517"/>
                    <a:pt x="3022197" y="2883517"/>
                    <a:pt x="3022359" y="2883905"/>
                  </a:cubicBezTo>
                  <a:cubicBezTo>
                    <a:pt x="3022682" y="2884487"/>
                    <a:pt x="3022941" y="2884487"/>
                    <a:pt x="3023103" y="2884099"/>
                  </a:cubicBezTo>
                  <a:close/>
                  <a:moveTo>
                    <a:pt x="3000432" y="2894513"/>
                  </a:moveTo>
                  <a:cubicBezTo>
                    <a:pt x="3000335" y="2894027"/>
                    <a:pt x="3000335" y="2893510"/>
                    <a:pt x="3000270" y="2892766"/>
                  </a:cubicBezTo>
                  <a:cubicBezTo>
                    <a:pt x="3000173" y="2893930"/>
                    <a:pt x="3000173" y="2894189"/>
                    <a:pt x="3000432" y="2894513"/>
                  </a:cubicBezTo>
                  <a:close/>
                  <a:moveTo>
                    <a:pt x="2990406" y="2896421"/>
                  </a:moveTo>
                  <a:cubicBezTo>
                    <a:pt x="2990406" y="2896679"/>
                    <a:pt x="2990406" y="2896841"/>
                    <a:pt x="2990309" y="2897164"/>
                  </a:cubicBezTo>
                  <a:cubicBezTo>
                    <a:pt x="2990568" y="2897261"/>
                    <a:pt x="2990632" y="2897164"/>
                    <a:pt x="2990406" y="2896421"/>
                  </a:cubicBezTo>
                  <a:close/>
                  <a:moveTo>
                    <a:pt x="2992702" y="2838951"/>
                  </a:moveTo>
                  <a:cubicBezTo>
                    <a:pt x="2992702" y="2839048"/>
                    <a:pt x="2992799" y="2839210"/>
                    <a:pt x="2992799" y="2839307"/>
                  </a:cubicBezTo>
                  <a:cubicBezTo>
                    <a:pt x="2992961" y="2839210"/>
                    <a:pt x="2993058" y="2839113"/>
                    <a:pt x="2993220" y="2839048"/>
                  </a:cubicBezTo>
                  <a:cubicBezTo>
                    <a:pt x="2993058" y="2838951"/>
                    <a:pt x="2992896" y="2838951"/>
                    <a:pt x="2992702" y="2838951"/>
                  </a:cubicBezTo>
                  <a:close/>
                  <a:moveTo>
                    <a:pt x="2993123" y="2842767"/>
                  </a:moveTo>
                  <a:cubicBezTo>
                    <a:pt x="2993058" y="2842767"/>
                    <a:pt x="2993058" y="2842767"/>
                    <a:pt x="2993123" y="2842767"/>
                  </a:cubicBezTo>
                  <a:cubicBezTo>
                    <a:pt x="2993058" y="2842767"/>
                    <a:pt x="2993058" y="2842767"/>
                    <a:pt x="2993123" y="2842767"/>
                  </a:cubicBezTo>
                  <a:close/>
                  <a:moveTo>
                    <a:pt x="2984682" y="2847974"/>
                  </a:moveTo>
                  <a:cubicBezTo>
                    <a:pt x="2984682" y="2847392"/>
                    <a:pt x="2984617" y="2847392"/>
                    <a:pt x="2984423" y="2847586"/>
                  </a:cubicBezTo>
                  <a:lnTo>
                    <a:pt x="2984423" y="2848912"/>
                  </a:lnTo>
                  <a:lnTo>
                    <a:pt x="2984520" y="2849138"/>
                  </a:lnTo>
                  <a:cubicBezTo>
                    <a:pt x="2984617" y="2848718"/>
                    <a:pt x="2984682" y="2848394"/>
                    <a:pt x="2984682" y="2847974"/>
                  </a:cubicBezTo>
                  <a:close/>
                  <a:moveTo>
                    <a:pt x="2922846" y="2845257"/>
                  </a:moveTo>
                  <a:cubicBezTo>
                    <a:pt x="2922846" y="2844772"/>
                    <a:pt x="2922749" y="2844255"/>
                    <a:pt x="2922749" y="2843511"/>
                  </a:cubicBezTo>
                  <a:cubicBezTo>
                    <a:pt x="2922425" y="2844772"/>
                    <a:pt x="2922522" y="2844999"/>
                    <a:pt x="2922846" y="2845257"/>
                  </a:cubicBezTo>
                  <a:close/>
                  <a:moveTo>
                    <a:pt x="2904800" y="2847812"/>
                  </a:moveTo>
                  <a:cubicBezTo>
                    <a:pt x="2904703" y="2848071"/>
                    <a:pt x="2904703" y="2848233"/>
                    <a:pt x="2904541" y="2848556"/>
                  </a:cubicBezTo>
                  <a:cubicBezTo>
                    <a:pt x="2904961" y="2848653"/>
                    <a:pt x="2905058" y="2848556"/>
                    <a:pt x="2904800" y="2847812"/>
                  </a:cubicBezTo>
                  <a:close/>
                  <a:moveTo>
                    <a:pt x="3405599" y="2888788"/>
                  </a:moveTo>
                  <a:cubicBezTo>
                    <a:pt x="3404208" y="2888885"/>
                    <a:pt x="3403949" y="2888982"/>
                    <a:pt x="3404208" y="2889791"/>
                  </a:cubicBezTo>
                  <a:cubicBezTo>
                    <a:pt x="3404596" y="2889564"/>
                    <a:pt x="3405017" y="2889209"/>
                    <a:pt x="3405599" y="2888788"/>
                  </a:cubicBezTo>
                  <a:close/>
                  <a:moveTo>
                    <a:pt x="3399131" y="2892443"/>
                  </a:moveTo>
                  <a:cubicBezTo>
                    <a:pt x="3399131" y="2892443"/>
                    <a:pt x="3399066" y="2892378"/>
                    <a:pt x="3399001" y="2892378"/>
                  </a:cubicBezTo>
                  <a:cubicBezTo>
                    <a:pt x="3398904" y="2892443"/>
                    <a:pt x="3398904" y="2892540"/>
                    <a:pt x="3398904" y="2892701"/>
                  </a:cubicBezTo>
                  <a:cubicBezTo>
                    <a:pt x="3398904" y="2892701"/>
                    <a:pt x="3398904" y="2892701"/>
                    <a:pt x="3398904" y="2892766"/>
                  </a:cubicBezTo>
                  <a:cubicBezTo>
                    <a:pt x="3399066" y="2892604"/>
                    <a:pt x="3399131" y="2892540"/>
                    <a:pt x="3399131" y="2892443"/>
                  </a:cubicBezTo>
                  <a:close/>
                  <a:moveTo>
                    <a:pt x="3374810" y="2867120"/>
                  </a:moveTo>
                  <a:cubicBezTo>
                    <a:pt x="3374551" y="2867184"/>
                    <a:pt x="3374293" y="2867281"/>
                    <a:pt x="3373905" y="2867443"/>
                  </a:cubicBezTo>
                  <a:cubicBezTo>
                    <a:pt x="3374390" y="2867864"/>
                    <a:pt x="3374648" y="2867864"/>
                    <a:pt x="3374810" y="2867120"/>
                  </a:cubicBezTo>
                  <a:close/>
                  <a:moveTo>
                    <a:pt x="3356667" y="2875625"/>
                  </a:moveTo>
                  <a:cubicBezTo>
                    <a:pt x="3356764" y="2875076"/>
                    <a:pt x="3356667" y="2875076"/>
                    <a:pt x="3356505" y="2875237"/>
                  </a:cubicBezTo>
                  <a:lnTo>
                    <a:pt x="3356441" y="2876563"/>
                  </a:lnTo>
                  <a:lnTo>
                    <a:pt x="3356505" y="2876790"/>
                  </a:lnTo>
                  <a:cubicBezTo>
                    <a:pt x="3356602" y="2876305"/>
                    <a:pt x="3356667" y="2875981"/>
                    <a:pt x="3356667" y="2875625"/>
                  </a:cubicBezTo>
                  <a:close/>
                  <a:moveTo>
                    <a:pt x="3343245" y="2861137"/>
                  </a:moveTo>
                  <a:cubicBezTo>
                    <a:pt x="3343342" y="2861072"/>
                    <a:pt x="3343342" y="2860813"/>
                    <a:pt x="3343342" y="2860587"/>
                  </a:cubicBezTo>
                  <a:lnTo>
                    <a:pt x="3341855" y="2860069"/>
                  </a:lnTo>
                  <a:lnTo>
                    <a:pt x="3341952" y="2861654"/>
                  </a:lnTo>
                  <a:lnTo>
                    <a:pt x="3341952" y="2861719"/>
                  </a:lnTo>
                  <a:cubicBezTo>
                    <a:pt x="3341952" y="2861557"/>
                    <a:pt x="3341952" y="2861395"/>
                    <a:pt x="3341952" y="2861331"/>
                  </a:cubicBezTo>
                  <a:cubicBezTo>
                    <a:pt x="3342113" y="2860587"/>
                    <a:pt x="3342113" y="2860490"/>
                    <a:pt x="3342372" y="2860910"/>
                  </a:cubicBezTo>
                  <a:cubicBezTo>
                    <a:pt x="3342696" y="2861557"/>
                    <a:pt x="3342922" y="2861654"/>
                    <a:pt x="3343245" y="2861137"/>
                  </a:cubicBezTo>
                  <a:close/>
                  <a:moveTo>
                    <a:pt x="3339300" y="2859649"/>
                  </a:moveTo>
                  <a:cubicBezTo>
                    <a:pt x="3339365" y="2859487"/>
                    <a:pt x="3339462" y="2859326"/>
                    <a:pt x="3339462" y="2859261"/>
                  </a:cubicBezTo>
                  <a:cubicBezTo>
                    <a:pt x="3339300" y="2859261"/>
                    <a:pt x="3339106" y="2859164"/>
                    <a:pt x="3339041" y="2859067"/>
                  </a:cubicBezTo>
                  <a:lnTo>
                    <a:pt x="3339106" y="2859746"/>
                  </a:lnTo>
                  <a:cubicBezTo>
                    <a:pt x="3339203" y="2859649"/>
                    <a:pt x="3339300" y="2859746"/>
                    <a:pt x="3339300" y="2859649"/>
                  </a:cubicBezTo>
                  <a:close/>
                  <a:moveTo>
                    <a:pt x="3313459" y="2872165"/>
                  </a:moveTo>
                  <a:cubicBezTo>
                    <a:pt x="3313395" y="2871680"/>
                    <a:pt x="3313298" y="2871162"/>
                    <a:pt x="3313201" y="2870419"/>
                  </a:cubicBezTo>
                  <a:cubicBezTo>
                    <a:pt x="3313136" y="2871583"/>
                    <a:pt x="3313201" y="2871842"/>
                    <a:pt x="3313459" y="2872165"/>
                  </a:cubicBezTo>
                  <a:close/>
                  <a:moveTo>
                    <a:pt x="3300879" y="2875302"/>
                  </a:moveTo>
                  <a:cubicBezTo>
                    <a:pt x="3300879" y="2875561"/>
                    <a:pt x="3300879" y="2875722"/>
                    <a:pt x="3300782" y="2876046"/>
                  </a:cubicBezTo>
                  <a:cubicBezTo>
                    <a:pt x="3301105" y="2876046"/>
                    <a:pt x="3301202" y="2876046"/>
                    <a:pt x="3300879" y="2875302"/>
                  </a:cubicBezTo>
                  <a:close/>
                  <a:moveTo>
                    <a:pt x="3289430" y="2826047"/>
                  </a:moveTo>
                  <a:cubicBezTo>
                    <a:pt x="3289527" y="2825465"/>
                    <a:pt x="3289430" y="2825465"/>
                    <a:pt x="3289365" y="2825626"/>
                  </a:cubicBezTo>
                  <a:lnTo>
                    <a:pt x="3289301" y="2826952"/>
                  </a:lnTo>
                  <a:lnTo>
                    <a:pt x="3289365" y="2827211"/>
                  </a:lnTo>
                  <a:cubicBezTo>
                    <a:pt x="3289365" y="2826791"/>
                    <a:pt x="3289430" y="2826467"/>
                    <a:pt x="3289430" y="2826047"/>
                  </a:cubicBezTo>
                  <a:close/>
                  <a:moveTo>
                    <a:pt x="3253693" y="2822069"/>
                  </a:moveTo>
                  <a:cubicBezTo>
                    <a:pt x="3253596" y="2821584"/>
                    <a:pt x="3253499" y="2821066"/>
                    <a:pt x="3253435" y="2820322"/>
                  </a:cubicBezTo>
                  <a:cubicBezTo>
                    <a:pt x="3253435" y="2821487"/>
                    <a:pt x="3253435" y="2821745"/>
                    <a:pt x="3253693" y="2822069"/>
                  </a:cubicBezTo>
                  <a:close/>
                  <a:moveTo>
                    <a:pt x="3243344" y="2824818"/>
                  </a:moveTo>
                  <a:cubicBezTo>
                    <a:pt x="3243344" y="2825044"/>
                    <a:pt x="3243344" y="2825206"/>
                    <a:pt x="3243344" y="2825562"/>
                  </a:cubicBezTo>
                  <a:cubicBezTo>
                    <a:pt x="3243506" y="2825626"/>
                    <a:pt x="3243571" y="2825562"/>
                    <a:pt x="3243344" y="2824818"/>
                  </a:cubicBezTo>
                  <a:close/>
                  <a:moveTo>
                    <a:pt x="3440139" y="2964983"/>
                  </a:moveTo>
                  <a:cubicBezTo>
                    <a:pt x="3439557" y="2965371"/>
                    <a:pt x="3440042" y="2965792"/>
                    <a:pt x="3440139" y="2966212"/>
                  </a:cubicBezTo>
                  <a:lnTo>
                    <a:pt x="3440139" y="2968217"/>
                  </a:lnTo>
                  <a:lnTo>
                    <a:pt x="3437487" y="2968282"/>
                  </a:lnTo>
                  <a:lnTo>
                    <a:pt x="3437390" y="2968379"/>
                  </a:lnTo>
                  <a:cubicBezTo>
                    <a:pt x="3437584" y="2968444"/>
                    <a:pt x="3437713" y="2968444"/>
                    <a:pt x="3437810" y="2968541"/>
                  </a:cubicBezTo>
                  <a:cubicBezTo>
                    <a:pt x="3438651" y="2969026"/>
                    <a:pt x="3438651" y="2969026"/>
                    <a:pt x="3438231" y="2969705"/>
                  </a:cubicBezTo>
                  <a:cubicBezTo>
                    <a:pt x="3437649" y="2970611"/>
                    <a:pt x="3437584" y="2971419"/>
                    <a:pt x="3438069" y="2972357"/>
                  </a:cubicBezTo>
                  <a:cubicBezTo>
                    <a:pt x="3438134" y="2972519"/>
                    <a:pt x="3438554" y="2972583"/>
                    <a:pt x="3438716" y="2972745"/>
                  </a:cubicBezTo>
                  <a:cubicBezTo>
                    <a:pt x="3438813" y="2972907"/>
                    <a:pt x="3438651" y="2973263"/>
                    <a:pt x="3438716" y="2973327"/>
                  </a:cubicBezTo>
                  <a:cubicBezTo>
                    <a:pt x="3439233" y="2973748"/>
                    <a:pt x="3437907" y="2974168"/>
                    <a:pt x="3438813" y="2974492"/>
                  </a:cubicBezTo>
                  <a:cubicBezTo>
                    <a:pt x="3438392" y="2974912"/>
                    <a:pt x="3439395" y="2975397"/>
                    <a:pt x="3438651" y="2975721"/>
                  </a:cubicBezTo>
                  <a:cubicBezTo>
                    <a:pt x="3438813" y="2976561"/>
                    <a:pt x="3438910" y="2977402"/>
                    <a:pt x="3439136" y="2978211"/>
                  </a:cubicBezTo>
                  <a:cubicBezTo>
                    <a:pt x="3439233" y="2978567"/>
                    <a:pt x="3439395" y="2978728"/>
                    <a:pt x="3438975" y="2978955"/>
                  </a:cubicBezTo>
                  <a:cubicBezTo>
                    <a:pt x="3438910" y="2979052"/>
                    <a:pt x="3438716" y="2979310"/>
                    <a:pt x="3438813" y="2979375"/>
                  </a:cubicBezTo>
                  <a:cubicBezTo>
                    <a:pt x="3439460" y="2980119"/>
                    <a:pt x="3438651" y="2980960"/>
                    <a:pt x="3438813" y="2981865"/>
                  </a:cubicBezTo>
                  <a:cubicBezTo>
                    <a:pt x="3438975" y="2982027"/>
                    <a:pt x="3439072" y="2982189"/>
                    <a:pt x="3439233" y="2982350"/>
                  </a:cubicBezTo>
                  <a:lnTo>
                    <a:pt x="3438975" y="2984938"/>
                  </a:lnTo>
                  <a:cubicBezTo>
                    <a:pt x="3438910" y="2984938"/>
                    <a:pt x="3438813" y="2985002"/>
                    <a:pt x="3438651" y="2985002"/>
                  </a:cubicBezTo>
                  <a:cubicBezTo>
                    <a:pt x="3438457" y="2985261"/>
                    <a:pt x="3438716" y="2985423"/>
                    <a:pt x="3438910" y="2985520"/>
                  </a:cubicBezTo>
                  <a:cubicBezTo>
                    <a:pt x="3437163" y="3000655"/>
                    <a:pt x="3433768" y="3015306"/>
                    <a:pt x="3429628" y="3029730"/>
                  </a:cubicBezTo>
                  <a:cubicBezTo>
                    <a:pt x="3429531" y="3029730"/>
                    <a:pt x="3429434" y="3029730"/>
                    <a:pt x="3429434" y="3029730"/>
                  </a:cubicBezTo>
                  <a:cubicBezTo>
                    <a:pt x="3428884" y="3029795"/>
                    <a:pt x="3428302" y="3029956"/>
                    <a:pt x="3427785" y="3030312"/>
                  </a:cubicBezTo>
                  <a:cubicBezTo>
                    <a:pt x="3427785" y="3029892"/>
                    <a:pt x="3427461" y="3029633"/>
                    <a:pt x="3426879" y="3029471"/>
                  </a:cubicBezTo>
                  <a:cubicBezTo>
                    <a:pt x="3425973" y="3029309"/>
                    <a:pt x="3425165" y="3029374"/>
                    <a:pt x="3424486" y="3029956"/>
                  </a:cubicBezTo>
                  <a:cubicBezTo>
                    <a:pt x="3425294" y="3030312"/>
                    <a:pt x="3426038" y="3030635"/>
                    <a:pt x="3426814" y="3030959"/>
                  </a:cubicBezTo>
                  <a:cubicBezTo>
                    <a:pt x="3426232" y="3031379"/>
                    <a:pt x="3425165" y="3031444"/>
                    <a:pt x="3425165" y="3032188"/>
                  </a:cubicBezTo>
                  <a:cubicBezTo>
                    <a:pt x="3424421" y="3032188"/>
                    <a:pt x="3423742" y="3032544"/>
                    <a:pt x="3422998" y="3032447"/>
                  </a:cubicBezTo>
                  <a:cubicBezTo>
                    <a:pt x="3421769" y="3032123"/>
                    <a:pt x="3420605" y="3031703"/>
                    <a:pt x="3419505" y="3031282"/>
                  </a:cubicBezTo>
                  <a:lnTo>
                    <a:pt x="3419699" y="3031218"/>
                  </a:lnTo>
                  <a:cubicBezTo>
                    <a:pt x="3419602" y="3031056"/>
                    <a:pt x="3419505" y="3030959"/>
                    <a:pt x="3419344" y="3030959"/>
                  </a:cubicBezTo>
                  <a:cubicBezTo>
                    <a:pt x="3419505" y="3030474"/>
                    <a:pt x="3419602" y="3030053"/>
                    <a:pt x="3418761" y="3030118"/>
                  </a:cubicBezTo>
                  <a:cubicBezTo>
                    <a:pt x="3418956" y="3030377"/>
                    <a:pt x="3419020" y="3030635"/>
                    <a:pt x="3419344" y="3030959"/>
                  </a:cubicBezTo>
                  <a:cubicBezTo>
                    <a:pt x="3419344" y="3030959"/>
                    <a:pt x="3419344" y="3031056"/>
                    <a:pt x="3419279" y="3031218"/>
                  </a:cubicBezTo>
                  <a:cubicBezTo>
                    <a:pt x="3418600" y="3030959"/>
                    <a:pt x="3417953" y="3030635"/>
                    <a:pt x="3417274" y="3030312"/>
                  </a:cubicBezTo>
                  <a:cubicBezTo>
                    <a:pt x="3417274" y="3029536"/>
                    <a:pt x="3417371" y="3028792"/>
                    <a:pt x="3417435" y="3028145"/>
                  </a:cubicBezTo>
                  <a:lnTo>
                    <a:pt x="3417759" y="3027983"/>
                  </a:lnTo>
                  <a:lnTo>
                    <a:pt x="3417533" y="3027660"/>
                  </a:lnTo>
                  <a:lnTo>
                    <a:pt x="3417630" y="3026981"/>
                  </a:lnTo>
                  <a:cubicBezTo>
                    <a:pt x="3418858" y="3026560"/>
                    <a:pt x="3419020" y="3026334"/>
                    <a:pt x="3418115" y="3025752"/>
                  </a:cubicBezTo>
                  <a:cubicBezTo>
                    <a:pt x="3418535" y="3025396"/>
                    <a:pt x="3418956" y="3025073"/>
                    <a:pt x="3419441" y="3024749"/>
                  </a:cubicBezTo>
                  <a:cubicBezTo>
                    <a:pt x="3419344" y="3024491"/>
                    <a:pt x="3419085" y="3024167"/>
                    <a:pt x="3419020" y="3023844"/>
                  </a:cubicBezTo>
                  <a:cubicBezTo>
                    <a:pt x="3418956" y="3023262"/>
                    <a:pt x="3419602" y="3023003"/>
                    <a:pt x="3420023" y="3022680"/>
                  </a:cubicBezTo>
                  <a:cubicBezTo>
                    <a:pt x="3420443" y="3022938"/>
                    <a:pt x="3420928" y="3023262"/>
                    <a:pt x="3421413" y="3022680"/>
                  </a:cubicBezTo>
                  <a:cubicBezTo>
                    <a:pt x="3421155" y="3022259"/>
                    <a:pt x="3421025" y="3021774"/>
                    <a:pt x="3420670" y="3021354"/>
                  </a:cubicBezTo>
                  <a:cubicBezTo>
                    <a:pt x="3420605" y="3021257"/>
                    <a:pt x="3420184" y="3021257"/>
                    <a:pt x="3419699" y="3021095"/>
                  </a:cubicBezTo>
                  <a:cubicBezTo>
                    <a:pt x="3420670" y="3020707"/>
                    <a:pt x="3420087" y="3019122"/>
                    <a:pt x="3422416" y="3019866"/>
                  </a:cubicBezTo>
                  <a:cubicBezTo>
                    <a:pt x="3421899" y="3019445"/>
                    <a:pt x="3421510" y="3019284"/>
                    <a:pt x="3421349" y="3019025"/>
                  </a:cubicBezTo>
                  <a:cubicBezTo>
                    <a:pt x="3421155" y="3018799"/>
                    <a:pt x="3421090" y="3018443"/>
                    <a:pt x="3421025" y="3018217"/>
                  </a:cubicBezTo>
                  <a:cubicBezTo>
                    <a:pt x="3421672" y="3017958"/>
                    <a:pt x="3422351" y="3017699"/>
                    <a:pt x="3423160" y="3017376"/>
                  </a:cubicBezTo>
                  <a:cubicBezTo>
                    <a:pt x="3422675" y="3016955"/>
                    <a:pt x="3422416" y="3016632"/>
                    <a:pt x="3422157" y="3016632"/>
                  </a:cubicBezTo>
                  <a:cubicBezTo>
                    <a:pt x="3421510" y="3016567"/>
                    <a:pt x="3421155" y="3016308"/>
                    <a:pt x="3420831" y="3015985"/>
                  </a:cubicBezTo>
                  <a:lnTo>
                    <a:pt x="3420831" y="3015403"/>
                  </a:lnTo>
                  <a:lnTo>
                    <a:pt x="3422739" y="3014982"/>
                  </a:lnTo>
                  <a:cubicBezTo>
                    <a:pt x="3422093" y="3015047"/>
                    <a:pt x="3421413" y="3014659"/>
                    <a:pt x="3420767" y="3014659"/>
                  </a:cubicBezTo>
                  <a:cubicBezTo>
                    <a:pt x="3420670" y="3014077"/>
                    <a:pt x="3420605" y="3013495"/>
                    <a:pt x="3420346" y="3012913"/>
                  </a:cubicBezTo>
                  <a:cubicBezTo>
                    <a:pt x="3420605" y="3012654"/>
                    <a:pt x="3420605" y="3012330"/>
                    <a:pt x="3420281" y="3012007"/>
                  </a:cubicBezTo>
                  <a:cubicBezTo>
                    <a:pt x="3420184" y="3011910"/>
                    <a:pt x="3420087" y="3011845"/>
                    <a:pt x="3420023" y="3011684"/>
                  </a:cubicBezTo>
                  <a:lnTo>
                    <a:pt x="3420831" y="3005118"/>
                  </a:lnTo>
                  <a:cubicBezTo>
                    <a:pt x="3420928" y="3005054"/>
                    <a:pt x="3421025" y="3004957"/>
                    <a:pt x="3421155" y="3004892"/>
                  </a:cubicBezTo>
                  <a:cubicBezTo>
                    <a:pt x="3421090" y="3004795"/>
                    <a:pt x="3421025" y="3004795"/>
                    <a:pt x="3420928" y="3004698"/>
                  </a:cubicBezTo>
                  <a:lnTo>
                    <a:pt x="3421252" y="3002143"/>
                  </a:lnTo>
                  <a:lnTo>
                    <a:pt x="3421672" y="3000073"/>
                  </a:lnTo>
                  <a:lnTo>
                    <a:pt x="3421769" y="3000009"/>
                  </a:lnTo>
                  <a:cubicBezTo>
                    <a:pt x="3421834" y="2999912"/>
                    <a:pt x="3421834" y="2999750"/>
                    <a:pt x="3421899" y="2999588"/>
                  </a:cubicBezTo>
                  <a:lnTo>
                    <a:pt x="3421769" y="2999588"/>
                  </a:lnTo>
                  <a:cubicBezTo>
                    <a:pt x="3421899" y="2998586"/>
                    <a:pt x="3421899" y="2997680"/>
                    <a:pt x="3421996" y="2996677"/>
                  </a:cubicBezTo>
                  <a:cubicBezTo>
                    <a:pt x="3421575" y="2996613"/>
                    <a:pt x="3421090" y="2996613"/>
                    <a:pt x="3420605" y="2996613"/>
                  </a:cubicBezTo>
                  <a:cubicBezTo>
                    <a:pt x="3420184" y="2996613"/>
                    <a:pt x="3418438" y="2995190"/>
                    <a:pt x="3418018" y="2994349"/>
                  </a:cubicBezTo>
                  <a:cubicBezTo>
                    <a:pt x="3417953" y="2994705"/>
                    <a:pt x="3417856" y="2995028"/>
                    <a:pt x="3417856" y="2995287"/>
                  </a:cubicBezTo>
                  <a:cubicBezTo>
                    <a:pt x="3417112" y="2995772"/>
                    <a:pt x="3416368" y="2995287"/>
                    <a:pt x="3415689" y="2996031"/>
                  </a:cubicBezTo>
                  <a:cubicBezTo>
                    <a:pt x="3415560" y="2996192"/>
                    <a:pt x="3415204" y="2996031"/>
                    <a:pt x="3415042" y="2995934"/>
                  </a:cubicBezTo>
                  <a:cubicBezTo>
                    <a:pt x="3414945" y="2995869"/>
                    <a:pt x="3414816" y="2995513"/>
                    <a:pt x="3414816" y="2995513"/>
                  </a:cubicBezTo>
                  <a:cubicBezTo>
                    <a:pt x="3414298" y="2995869"/>
                    <a:pt x="3413878" y="2996354"/>
                    <a:pt x="3413296" y="2995675"/>
                  </a:cubicBezTo>
                  <a:cubicBezTo>
                    <a:pt x="3413069" y="2995352"/>
                    <a:pt x="3412390" y="2995610"/>
                    <a:pt x="3411905" y="2995772"/>
                  </a:cubicBezTo>
                  <a:cubicBezTo>
                    <a:pt x="3411646" y="2995869"/>
                    <a:pt x="3411226" y="2995352"/>
                    <a:pt x="3410903" y="2995190"/>
                  </a:cubicBezTo>
                  <a:cubicBezTo>
                    <a:pt x="3409674" y="2995934"/>
                    <a:pt x="3409674" y="2995934"/>
                    <a:pt x="3408833" y="2994123"/>
                  </a:cubicBezTo>
                  <a:cubicBezTo>
                    <a:pt x="3408671" y="2994446"/>
                    <a:pt x="3408509" y="2994769"/>
                    <a:pt x="3408251" y="2995028"/>
                  </a:cubicBezTo>
                  <a:cubicBezTo>
                    <a:pt x="3408024" y="2995190"/>
                    <a:pt x="3407766" y="2995869"/>
                    <a:pt x="3407507" y="2995125"/>
                  </a:cubicBezTo>
                  <a:cubicBezTo>
                    <a:pt x="3407507" y="2995028"/>
                    <a:pt x="3407280" y="2994931"/>
                    <a:pt x="3407280" y="2995028"/>
                  </a:cubicBezTo>
                  <a:cubicBezTo>
                    <a:pt x="3406440" y="2995869"/>
                    <a:pt x="3405534" y="2995125"/>
                    <a:pt x="3404693" y="2995352"/>
                  </a:cubicBezTo>
                  <a:cubicBezTo>
                    <a:pt x="3404370" y="2995449"/>
                    <a:pt x="3404046" y="2995287"/>
                    <a:pt x="3403723" y="2995190"/>
                  </a:cubicBezTo>
                  <a:cubicBezTo>
                    <a:pt x="3403270" y="2995028"/>
                    <a:pt x="3403044" y="2994284"/>
                    <a:pt x="3402462" y="2994866"/>
                  </a:cubicBezTo>
                  <a:cubicBezTo>
                    <a:pt x="3402138" y="2994187"/>
                    <a:pt x="3401653" y="2994769"/>
                    <a:pt x="3401200" y="2994543"/>
                  </a:cubicBezTo>
                  <a:cubicBezTo>
                    <a:pt x="3400715" y="2994187"/>
                    <a:pt x="3400230" y="2994705"/>
                    <a:pt x="3399810" y="2994543"/>
                  </a:cubicBezTo>
                  <a:cubicBezTo>
                    <a:pt x="3399648" y="2994543"/>
                    <a:pt x="3399389" y="2994543"/>
                    <a:pt x="3399389" y="2994608"/>
                  </a:cubicBezTo>
                  <a:cubicBezTo>
                    <a:pt x="3399001" y="2995869"/>
                    <a:pt x="3398322" y="2995352"/>
                    <a:pt x="3397740" y="2995190"/>
                  </a:cubicBezTo>
                  <a:cubicBezTo>
                    <a:pt x="3396511" y="2994769"/>
                    <a:pt x="3396414" y="2994705"/>
                    <a:pt x="3395670" y="2995028"/>
                  </a:cubicBezTo>
                  <a:cubicBezTo>
                    <a:pt x="3395250" y="2995190"/>
                    <a:pt x="3394991" y="2995449"/>
                    <a:pt x="3394862" y="2994866"/>
                  </a:cubicBezTo>
                  <a:cubicBezTo>
                    <a:pt x="3394765" y="2994769"/>
                    <a:pt x="3394441" y="2994705"/>
                    <a:pt x="3394344" y="2994866"/>
                  </a:cubicBezTo>
                  <a:cubicBezTo>
                    <a:pt x="3393924" y="2995287"/>
                    <a:pt x="3393536" y="2995287"/>
                    <a:pt x="3393115" y="2995125"/>
                  </a:cubicBezTo>
                  <a:cubicBezTo>
                    <a:pt x="3392695" y="2994931"/>
                    <a:pt x="3392274" y="2995028"/>
                    <a:pt x="3391789" y="2995125"/>
                  </a:cubicBezTo>
                  <a:cubicBezTo>
                    <a:pt x="3391369" y="2995125"/>
                    <a:pt x="3390948" y="2995125"/>
                    <a:pt x="3390528" y="2995190"/>
                  </a:cubicBezTo>
                  <a:cubicBezTo>
                    <a:pt x="3384415" y="2993379"/>
                    <a:pt x="3378044" y="2991891"/>
                    <a:pt x="3372417" y="2992473"/>
                  </a:cubicBezTo>
                  <a:cubicBezTo>
                    <a:pt x="3372320" y="2992376"/>
                    <a:pt x="3372158" y="2992279"/>
                    <a:pt x="3372094" y="2992279"/>
                  </a:cubicBezTo>
                  <a:cubicBezTo>
                    <a:pt x="3371835" y="2992279"/>
                    <a:pt x="3371576" y="2992117"/>
                    <a:pt x="3371350" y="2992117"/>
                  </a:cubicBezTo>
                  <a:cubicBezTo>
                    <a:pt x="3371091" y="2992117"/>
                    <a:pt x="3370832" y="2992214"/>
                    <a:pt x="3370671" y="2992376"/>
                  </a:cubicBezTo>
                  <a:cubicBezTo>
                    <a:pt x="3370024" y="2992797"/>
                    <a:pt x="3369668" y="2992700"/>
                    <a:pt x="3369603" y="2991729"/>
                  </a:cubicBezTo>
                  <a:cubicBezTo>
                    <a:pt x="3369603" y="2991535"/>
                    <a:pt x="3369280" y="2991374"/>
                    <a:pt x="3369021" y="2991147"/>
                  </a:cubicBezTo>
                  <a:cubicBezTo>
                    <a:pt x="3368924" y="2991535"/>
                    <a:pt x="3368762" y="2991956"/>
                    <a:pt x="3368601" y="2992538"/>
                  </a:cubicBezTo>
                  <a:cubicBezTo>
                    <a:pt x="3368277" y="2992376"/>
                    <a:pt x="3367954" y="2992214"/>
                    <a:pt x="3367533" y="2992053"/>
                  </a:cubicBezTo>
                  <a:cubicBezTo>
                    <a:pt x="3367275" y="2992376"/>
                    <a:pt x="3366790" y="2992279"/>
                    <a:pt x="3366272" y="2992473"/>
                  </a:cubicBezTo>
                  <a:cubicBezTo>
                    <a:pt x="3365690" y="2992635"/>
                    <a:pt x="3365367" y="2992538"/>
                    <a:pt x="3364946" y="2992117"/>
                  </a:cubicBezTo>
                  <a:cubicBezTo>
                    <a:pt x="3364881" y="2992053"/>
                    <a:pt x="3364720" y="2992053"/>
                    <a:pt x="3364623" y="2992117"/>
                  </a:cubicBezTo>
                  <a:cubicBezTo>
                    <a:pt x="3363879" y="2992538"/>
                    <a:pt x="3363135" y="2992279"/>
                    <a:pt x="3362488" y="2992053"/>
                  </a:cubicBezTo>
                  <a:cubicBezTo>
                    <a:pt x="3362068" y="2991956"/>
                    <a:pt x="3361744" y="2991794"/>
                    <a:pt x="3361324" y="2991891"/>
                  </a:cubicBezTo>
                  <a:cubicBezTo>
                    <a:pt x="3359675" y="2992117"/>
                    <a:pt x="3359675" y="2992117"/>
                    <a:pt x="3358252" y="2990985"/>
                  </a:cubicBezTo>
                  <a:cubicBezTo>
                    <a:pt x="3358090" y="2990888"/>
                    <a:pt x="3357734" y="2990791"/>
                    <a:pt x="3357734" y="2990791"/>
                  </a:cubicBezTo>
                  <a:cubicBezTo>
                    <a:pt x="3357411" y="2991729"/>
                    <a:pt x="3356764" y="2991471"/>
                    <a:pt x="3356279" y="2991632"/>
                  </a:cubicBezTo>
                  <a:cubicBezTo>
                    <a:pt x="3355664" y="2991794"/>
                    <a:pt x="3355115" y="2991729"/>
                    <a:pt x="3354532" y="2991794"/>
                  </a:cubicBezTo>
                  <a:cubicBezTo>
                    <a:pt x="3354209" y="2991891"/>
                    <a:pt x="3354047" y="2990888"/>
                    <a:pt x="3353595" y="2991535"/>
                  </a:cubicBezTo>
                  <a:cubicBezTo>
                    <a:pt x="3353368" y="2991212"/>
                    <a:pt x="3353109" y="2990888"/>
                    <a:pt x="3352721" y="2990468"/>
                  </a:cubicBezTo>
                  <a:cubicBezTo>
                    <a:pt x="3352301" y="2990630"/>
                    <a:pt x="3351783" y="2991309"/>
                    <a:pt x="3351201" y="2991794"/>
                  </a:cubicBezTo>
                  <a:cubicBezTo>
                    <a:pt x="3344248" y="2990209"/>
                    <a:pt x="3337392" y="2988722"/>
                    <a:pt x="3330180" y="2987913"/>
                  </a:cubicBezTo>
                  <a:cubicBezTo>
                    <a:pt x="3319184" y="2986587"/>
                    <a:pt x="3307994" y="2985843"/>
                    <a:pt x="3296966" y="2984000"/>
                  </a:cubicBezTo>
                  <a:lnTo>
                    <a:pt x="3288945" y="2982512"/>
                  </a:lnTo>
                  <a:cubicBezTo>
                    <a:pt x="3288880" y="2982350"/>
                    <a:pt x="3288880" y="2981930"/>
                    <a:pt x="3288880" y="2981704"/>
                  </a:cubicBezTo>
                  <a:cubicBezTo>
                    <a:pt x="3289107" y="2980798"/>
                    <a:pt x="3289042" y="2979957"/>
                    <a:pt x="3288557" y="2979116"/>
                  </a:cubicBezTo>
                  <a:cubicBezTo>
                    <a:pt x="3288298" y="2979537"/>
                    <a:pt x="3288136" y="2979957"/>
                    <a:pt x="3287878" y="2980442"/>
                  </a:cubicBezTo>
                  <a:cubicBezTo>
                    <a:pt x="3288298" y="2980960"/>
                    <a:pt x="3288460" y="2981704"/>
                    <a:pt x="3288460" y="2982447"/>
                  </a:cubicBezTo>
                  <a:lnTo>
                    <a:pt x="3286972" y="2982189"/>
                  </a:lnTo>
                  <a:cubicBezTo>
                    <a:pt x="3287037" y="2982027"/>
                    <a:pt x="3287134" y="2981865"/>
                    <a:pt x="3287134" y="2981768"/>
                  </a:cubicBezTo>
                  <a:cubicBezTo>
                    <a:pt x="3287231" y="2981445"/>
                    <a:pt x="3286972" y="2981121"/>
                    <a:pt x="3286811" y="2980798"/>
                  </a:cubicBezTo>
                  <a:cubicBezTo>
                    <a:pt x="3286811" y="2980798"/>
                    <a:pt x="3286875" y="2980701"/>
                    <a:pt x="3286972" y="2980701"/>
                  </a:cubicBezTo>
                  <a:cubicBezTo>
                    <a:pt x="3287037" y="2980701"/>
                    <a:pt x="3287037" y="2980636"/>
                    <a:pt x="3287134" y="2980539"/>
                  </a:cubicBezTo>
                  <a:cubicBezTo>
                    <a:pt x="3286616" y="2980216"/>
                    <a:pt x="3286228" y="2979860"/>
                    <a:pt x="3285743" y="2979537"/>
                  </a:cubicBezTo>
                  <a:cubicBezTo>
                    <a:pt x="3285485" y="2980378"/>
                    <a:pt x="3285388" y="2981186"/>
                    <a:pt x="3285064" y="2981930"/>
                  </a:cubicBezTo>
                  <a:cubicBezTo>
                    <a:pt x="3282477" y="2981607"/>
                    <a:pt x="3279922" y="2981380"/>
                    <a:pt x="3277367" y="2981445"/>
                  </a:cubicBezTo>
                  <a:cubicBezTo>
                    <a:pt x="3270317" y="2979537"/>
                    <a:pt x="3262458" y="2977467"/>
                    <a:pt x="3255019" y="2978890"/>
                  </a:cubicBezTo>
                  <a:cubicBezTo>
                    <a:pt x="3254858" y="2978728"/>
                    <a:pt x="3254696" y="2978567"/>
                    <a:pt x="3254599" y="2978373"/>
                  </a:cubicBezTo>
                  <a:cubicBezTo>
                    <a:pt x="3254017" y="2977467"/>
                    <a:pt x="3253499" y="2977790"/>
                    <a:pt x="3252950" y="2978211"/>
                  </a:cubicBezTo>
                  <a:cubicBezTo>
                    <a:pt x="3252691" y="2978049"/>
                    <a:pt x="3252432" y="2977790"/>
                    <a:pt x="3252270" y="2977629"/>
                  </a:cubicBezTo>
                  <a:cubicBezTo>
                    <a:pt x="3252109" y="2977402"/>
                    <a:pt x="3251365" y="2976982"/>
                    <a:pt x="3251106" y="2976982"/>
                  </a:cubicBezTo>
                  <a:cubicBezTo>
                    <a:pt x="3250880" y="2976982"/>
                    <a:pt x="3250459" y="2977144"/>
                    <a:pt x="3250362" y="2977144"/>
                  </a:cubicBezTo>
                  <a:cubicBezTo>
                    <a:pt x="3250201" y="2976561"/>
                    <a:pt x="3249780" y="2976658"/>
                    <a:pt x="3249457" y="2976497"/>
                  </a:cubicBezTo>
                  <a:cubicBezTo>
                    <a:pt x="3249230" y="2976303"/>
                    <a:pt x="3248972" y="2976076"/>
                    <a:pt x="3248713" y="2975915"/>
                  </a:cubicBezTo>
                  <a:cubicBezTo>
                    <a:pt x="3248390" y="2975721"/>
                    <a:pt x="3248390" y="2975721"/>
                    <a:pt x="3247904" y="2976561"/>
                  </a:cubicBezTo>
                  <a:cubicBezTo>
                    <a:pt x="3247807" y="2976723"/>
                    <a:pt x="3247549" y="2976885"/>
                    <a:pt x="3247387" y="2976982"/>
                  </a:cubicBezTo>
                  <a:cubicBezTo>
                    <a:pt x="3247161" y="2977047"/>
                    <a:pt x="3246805" y="2977144"/>
                    <a:pt x="3246481" y="2977144"/>
                  </a:cubicBezTo>
                  <a:cubicBezTo>
                    <a:pt x="3246223" y="2976303"/>
                    <a:pt x="3246223" y="2976238"/>
                    <a:pt x="3246481" y="2974750"/>
                  </a:cubicBezTo>
                  <a:cubicBezTo>
                    <a:pt x="3245576" y="2974589"/>
                    <a:pt x="3245479" y="2975494"/>
                    <a:pt x="3245220" y="2976238"/>
                  </a:cubicBezTo>
                  <a:cubicBezTo>
                    <a:pt x="3244897" y="2976303"/>
                    <a:pt x="3244670" y="2976400"/>
                    <a:pt x="3244347" y="2976497"/>
                  </a:cubicBezTo>
                  <a:cubicBezTo>
                    <a:pt x="3243829" y="2976076"/>
                    <a:pt x="3243991" y="2974815"/>
                    <a:pt x="3243021" y="2974977"/>
                  </a:cubicBezTo>
                  <a:cubicBezTo>
                    <a:pt x="3242503" y="2975494"/>
                    <a:pt x="3242277" y="2976400"/>
                    <a:pt x="3241339" y="2976497"/>
                  </a:cubicBezTo>
                  <a:cubicBezTo>
                    <a:pt x="3240272" y="2976561"/>
                    <a:pt x="3239754" y="2976238"/>
                    <a:pt x="3239754" y="2974912"/>
                  </a:cubicBezTo>
                  <a:cubicBezTo>
                    <a:pt x="3239754" y="2974750"/>
                    <a:pt x="3239852" y="2974589"/>
                    <a:pt x="3239949" y="2974071"/>
                  </a:cubicBezTo>
                  <a:cubicBezTo>
                    <a:pt x="3239366" y="2974653"/>
                    <a:pt x="3239269" y="2975721"/>
                    <a:pt x="3238623" y="2975494"/>
                  </a:cubicBezTo>
                  <a:cubicBezTo>
                    <a:pt x="3237943" y="2975332"/>
                    <a:pt x="3237361" y="2975397"/>
                    <a:pt x="3236714" y="2975559"/>
                  </a:cubicBezTo>
                  <a:cubicBezTo>
                    <a:pt x="3236391" y="2975656"/>
                    <a:pt x="3236229" y="2974750"/>
                    <a:pt x="3235712" y="2975235"/>
                  </a:cubicBezTo>
                  <a:cubicBezTo>
                    <a:pt x="3235388" y="2975494"/>
                    <a:pt x="3235065" y="2975656"/>
                    <a:pt x="3234645" y="2975818"/>
                  </a:cubicBezTo>
                  <a:cubicBezTo>
                    <a:pt x="3234483" y="2975915"/>
                    <a:pt x="3234224" y="2975915"/>
                    <a:pt x="3233998" y="2975979"/>
                  </a:cubicBezTo>
                  <a:cubicBezTo>
                    <a:pt x="3233804" y="2975559"/>
                    <a:pt x="3233642" y="2975171"/>
                    <a:pt x="3233480" y="2974653"/>
                  </a:cubicBezTo>
                  <a:cubicBezTo>
                    <a:pt x="3233319" y="2974653"/>
                    <a:pt x="3233222" y="2974653"/>
                    <a:pt x="3233157" y="2974750"/>
                  </a:cubicBezTo>
                  <a:cubicBezTo>
                    <a:pt x="3232801" y="2974912"/>
                    <a:pt x="3232478" y="2975171"/>
                    <a:pt x="3232090" y="2974977"/>
                  </a:cubicBezTo>
                  <a:cubicBezTo>
                    <a:pt x="3230408" y="2974492"/>
                    <a:pt x="3230246" y="2974492"/>
                    <a:pt x="3228759" y="2975074"/>
                  </a:cubicBezTo>
                  <a:cubicBezTo>
                    <a:pt x="3228597" y="2974750"/>
                    <a:pt x="3228435" y="2974330"/>
                    <a:pt x="3228176" y="2973845"/>
                  </a:cubicBezTo>
                  <a:cubicBezTo>
                    <a:pt x="3227853" y="2974006"/>
                    <a:pt x="3227530" y="2974071"/>
                    <a:pt x="3227336" y="2974330"/>
                  </a:cubicBezTo>
                  <a:cubicBezTo>
                    <a:pt x="3227206" y="2974653"/>
                    <a:pt x="3227012" y="2974750"/>
                    <a:pt x="3226689" y="2974653"/>
                  </a:cubicBezTo>
                  <a:cubicBezTo>
                    <a:pt x="3226365" y="2974589"/>
                    <a:pt x="3226042" y="2974492"/>
                    <a:pt x="3225783" y="2974589"/>
                  </a:cubicBezTo>
                  <a:cubicBezTo>
                    <a:pt x="3224942" y="2974912"/>
                    <a:pt x="3224296" y="2974589"/>
                    <a:pt x="3223552" y="2974233"/>
                  </a:cubicBezTo>
                  <a:cubicBezTo>
                    <a:pt x="3223196" y="2974071"/>
                    <a:pt x="3222873" y="2973651"/>
                    <a:pt x="3222549" y="2973651"/>
                  </a:cubicBezTo>
                  <a:cubicBezTo>
                    <a:pt x="3222129" y="2973651"/>
                    <a:pt x="3221805" y="2973651"/>
                    <a:pt x="3221579" y="2973263"/>
                  </a:cubicBezTo>
                  <a:cubicBezTo>
                    <a:pt x="3221579" y="2973166"/>
                    <a:pt x="3221385" y="2973101"/>
                    <a:pt x="3221385" y="2973101"/>
                  </a:cubicBezTo>
                  <a:cubicBezTo>
                    <a:pt x="3220576" y="2974071"/>
                    <a:pt x="3219735" y="2973004"/>
                    <a:pt x="3218927" y="2973166"/>
                  </a:cubicBezTo>
                  <a:cubicBezTo>
                    <a:pt x="3218086" y="2973327"/>
                    <a:pt x="3217245" y="2972583"/>
                    <a:pt x="3216437" y="2972260"/>
                  </a:cubicBezTo>
                  <a:cubicBezTo>
                    <a:pt x="3216437" y="2972001"/>
                    <a:pt x="3216437" y="2971775"/>
                    <a:pt x="3216501" y="2971516"/>
                  </a:cubicBezTo>
                  <a:cubicBezTo>
                    <a:pt x="3215855" y="2971840"/>
                    <a:pt x="3215369" y="2971193"/>
                    <a:pt x="3214690" y="2971193"/>
                  </a:cubicBezTo>
                  <a:cubicBezTo>
                    <a:pt x="3214593" y="2971193"/>
                    <a:pt x="3214432" y="2971258"/>
                    <a:pt x="3214367" y="2971355"/>
                  </a:cubicBezTo>
                  <a:cubicBezTo>
                    <a:pt x="3214173" y="2971031"/>
                    <a:pt x="3214108" y="2970675"/>
                    <a:pt x="3213946" y="2970287"/>
                  </a:cubicBezTo>
                  <a:cubicBezTo>
                    <a:pt x="3213785" y="2970352"/>
                    <a:pt x="3213526" y="2970449"/>
                    <a:pt x="3213364" y="2970449"/>
                  </a:cubicBezTo>
                  <a:cubicBezTo>
                    <a:pt x="3213203" y="2970449"/>
                    <a:pt x="3213041" y="2970287"/>
                    <a:pt x="3212847" y="2970190"/>
                  </a:cubicBezTo>
                  <a:cubicBezTo>
                    <a:pt x="3213041" y="2970029"/>
                    <a:pt x="3213106" y="2969867"/>
                    <a:pt x="3213300" y="2969705"/>
                  </a:cubicBezTo>
                  <a:cubicBezTo>
                    <a:pt x="3213461" y="2969511"/>
                    <a:pt x="3213688" y="2969511"/>
                    <a:pt x="3213946" y="2969446"/>
                  </a:cubicBezTo>
                  <a:cubicBezTo>
                    <a:pt x="3213526" y="2968703"/>
                    <a:pt x="3213106" y="2968767"/>
                    <a:pt x="3212620" y="2969123"/>
                  </a:cubicBezTo>
                  <a:cubicBezTo>
                    <a:pt x="3212200" y="2969446"/>
                    <a:pt x="3211780" y="2969770"/>
                    <a:pt x="3211456" y="2970093"/>
                  </a:cubicBezTo>
                  <a:cubicBezTo>
                    <a:pt x="3210874" y="2970772"/>
                    <a:pt x="3210454" y="2970837"/>
                    <a:pt x="3209968" y="2970190"/>
                  </a:cubicBezTo>
                  <a:cubicBezTo>
                    <a:pt x="3209807" y="2969932"/>
                    <a:pt x="3209225" y="2970093"/>
                    <a:pt x="3208901" y="2970190"/>
                  </a:cubicBezTo>
                  <a:cubicBezTo>
                    <a:pt x="3207834" y="2970449"/>
                    <a:pt x="3207834" y="2970449"/>
                    <a:pt x="3207317" y="2969188"/>
                  </a:cubicBezTo>
                  <a:lnTo>
                    <a:pt x="3206088" y="2970190"/>
                  </a:lnTo>
                  <a:cubicBezTo>
                    <a:pt x="3205894" y="2969705"/>
                    <a:pt x="3205829" y="2969349"/>
                    <a:pt x="3205764" y="2969349"/>
                  </a:cubicBezTo>
                  <a:cubicBezTo>
                    <a:pt x="3205020" y="2969446"/>
                    <a:pt x="3204438" y="2968606"/>
                    <a:pt x="3203694" y="2968961"/>
                  </a:cubicBezTo>
                  <a:cubicBezTo>
                    <a:pt x="3203015" y="2969285"/>
                    <a:pt x="3203339" y="2968217"/>
                    <a:pt x="3202853" y="2968444"/>
                  </a:cubicBezTo>
                  <a:cubicBezTo>
                    <a:pt x="3202498" y="2968703"/>
                    <a:pt x="3202174" y="2968606"/>
                    <a:pt x="3201948" y="2968444"/>
                  </a:cubicBezTo>
                  <a:cubicBezTo>
                    <a:pt x="3201107" y="2967862"/>
                    <a:pt x="3200202" y="2967700"/>
                    <a:pt x="3199134" y="2968217"/>
                  </a:cubicBezTo>
                  <a:cubicBezTo>
                    <a:pt x="3199037" y="2967538"/>
                    <a:pt x="3198973" y="2966956"/>
                    <a:pt x="3198876" y="2966471"/>
                  </a:cubicBezTo>
                  <a:cubicBezTo>
                    <a:pt x="3198714" y="2966536"/>
                    <a:pt x="3198552" y="2966536"/>
                    <a:pt x="3198358" y="2966633"/>
                  </a:cubicBezTo>
                  <a:cubicBezTo>
                    <a:pt x="3197808" y="2967053"/>
                    <a:pt x="3197550" y="2967053"/>
                    <a:pt x="3197064" y="2966536"/>
                  </a:cubicBezTo>
                  <a:cubicBezTo>
                    <a:pt x="3196062" y="2965566"/>
                    <a:pt x="3195415" y="2965371"/>
                    <a:pt x="3193733" y="2965468"/>
                  </a:cubicBezTo>
                  <a:lnTo>
                    <a:pt x="3193248" y="2965210"/>
                  </a:lnTo>
                  <a:cubicBezTo>
                    <a:pt x="3193151" y="2964983"/>
                    <a:pt x="3193151" y="2964725"/>
                    <a:pt x="3193087" y="2964466"/>
                  </a:cubicBezTo>
                  <a:cubicBezTo>
                    <a:pt x="3192925" y="2964240"/>
                    <a:pt x="3192666" y="2964078"/>
                    <a:pt x="3192343" y="2963722"/>
                  </a:cubicBezTo>
                  <a:cubicBezTo>
                    <a:pt x="3192343" y="2964078"/>
                    <a:pt x="3192246" y="2964304"/>
                    <a:pt x="3192246" y="2964563"/>
                  </a:cubicBezTo>
                  <a:lnTo>
                    <a:pt x="3192246" y="2964628"/>
                  </a:lnTo>
                  <a:lnTo>
                    <a:pt x="3190596" y="2963722"/>
                  </a:lnTo>
                  <a:cubicBezTo>
                    <a:pt x="3190855" y="2963399"/>
                    <a:pt x="3191178" y="2963140"/>
                    <a:pt x="3191599" y="2962978"/>
                  </a:cubicBezTo>
                  <a:cubicBezTo>
                    <a:pt x="3191405" y="2962558"/>
                    <a:pt x="3191340" y="2962396"/>
                    <a:pt x="3190920" y="2962914"/>
                  </a:cubicBezTo>
                  <a:cubicBezTo>
                    <a:pt x="3190693" y="2963140"/>
                    <a:pt x="3190532" y="2963399"/>
                    <a:pt x="3190273" y="2963560"/>
                  </a:cubicBezTo>
                  <a:cubicBezTo>
                    <a:pt x="3188365" y="2962558"/>
                    <a:pt x="3186392" y="2961749"/>
                    <a:pt x="3184225" y="2961232"/>
                  </a:cubicBezTo>
                  <a:cubicBezTo>
                    <a:pt x="3182576" y="2960844"/>
                    <a:pt x="3180732" y="2960747"/>
                    <a:pt x="3178857" y="2960585"/>
                  </a:cubicBezTo>
                  <a:cubicBezTo>
                    <a:pt x="3178436" y="2960262"/>
                    <a:pt x="3178016" y="2960003"/>
                    <a:pt x="3177531" y="2959744"/>
                  </a:cubicBezTo>
                  <a:lnTo>
                    <a:pt x="3177531" y="2959097"/>
                  </a:lnTo>
                  <a:cubicBezTo>
                    <a:pt x="3177110" y="2959097"/>
                    <a:pt x="3176593" y="2959162"/>
                    <a:pt x="3176205" y="2959162"/>
                  </a:cubicBezTo>
                  <a:lnTo>
                    <a:pt x="3174846" y="2958612"/>
                  </a:lnTo>
                  <a:lnTo>
                    <a:pt x="3175267" y="2957610"/>
                  </a:lnTo>
                  <a:lnTo>
                    <a:pt x="3175105" y="2957513"/>
                  </a:lnTo>
                  <a:cubicBezTo>
                    <a:pt x="3174943" y="2957868"/>
                    <a:pt x="3174846" y="2958192"/>
                    <a:pt x="3174782" y="2958515"/>
                  </a:cubicBezTo>
                  <a:lnTo>
                    <a:pt x="3167408" y="2955443"/>
                  </a:lnTo>
                  <a:cubicBezTo>
                    <a:pt x="3167408" y="2955281"/>
                    <a:pt x="3167408" y="2955119"/>
                    <a:pt x="3167311" y="2954958"/>
                  </a:cubicBezTo>
                  <a:lnTo>
                    <a:pt x="3167084" y="2955378"/>
                  </a:lnTo>
                  <a:lnTo>
                    <a:pt x="3163689" y="2953890"/>
                  </a:lnTo>
                  <a:lnTo>
                    <a:pt x="3163689" y="2953793"/>
                  </a:lnTo>
                  <a:lnTo>
                    <a:pt x="3163527" y="2953793"/>
                  </a:lnTo>
                  <a:lnTo>
                    <a:pt x="3160293" y="2952403"/>
                  </a:lnTo>
                  <a:lnTo>
                    <a:pt x="3160293" y="2952144"/>
                  </a:lnTo>
                  <a:cubicBezTo>
                    <a:pt x="3160228" y="2951885"/>
                    <a:pt x="3159872" y="2952047"/>
                    <a:pt x="3159646" y="2952047"/>
                  </a:cubicBezTo>
                  <a:lnTo>
                    <a:pt x="3159290" y="2951885"/>
                  </a:lnTo>
                  <a:cubicBezTo>
                    <a:pt x="3159290" y="2951821"/>
                    <a:pt x="3159226" y="2951821"/>
                    <a:pt x="3159226" y="2951724"/>
                  </a:cubicBezTo>
                  <a:cubicBezTo>
                    <a:pt x="3159226" y="2951659"/>
                    <a:pt x="3159032" y="2951562"/>
                    <a:pt x="3158967" y="2951562"/>
                  </a:cubicBezTo>
                  <a:lnTo>
                    <a:pt x="3158385" y="2951562"/>
                  </a:lnTo>
                  <a:lnTo>
                    <a:pt x="3147809" y="2946581"/>
                  </a:lnTo>
                  <a:cubicBezTo>
                    <a:pt x="3147809" y="2946517"/>
                    <a:pt x="3147712" y="2946517"/>
                    <a:pt x="3147712" y="2946420"/>
                  </a:cubicBezTo>
                  <a:cubicBezTo>
                    <a:pt x="3147551" y="2945514"/>
                    <a:pt x="3147227" y="2945514"/>
                    <a:pt x="3146548" y="2945999"/>
                  </a:cubicBezTo>
                  <a:lnTo>
                    <a:pt x="3144543" y="2945094"/>
                  </a:lnTo>
                  <a:lnTo>
                    <a:pt x="3144802" y="2944512"/>
                  </a:lnTo>
                  <a:cubicBezTo>
                    <a:pt x="3144413" y="2944609"/>
                    <a:pt x="3144058" y="2944609"/>
                    <a:pt x="3143670" y="2944673"/>
                  </a:cubicBezTo>
                  <a:lnTo>
                    <a:pt x="3140662" y="2943186"/>
                  </a:lnTo>
                  <a:cubicBezTo>
                    <a:pt x="3140274" y="2942862"/>
                    <a:pt x="3139756" y="2942603"/>
                    <a:pt x="3139271" y="2942539"/>
                  </a:cubicBezTo>
                  <a:lnTo>
                    <a:pt x="3137945" y="2941860"/>
                  </a:lnTo>
                  <a:lnTo>
                    <a:pt x="3138010" y="2940889"/>
                  </a:lnTo>
                  <a:cubicBezTo>
                    <a:pt x="3137945" y="2940889"/>
                    <a:pt x="3137848" y="2940792"/>
                    <a:pt x="3137784" y="2940792"/>
                  </a:cubicBezTo>
                  <a:cubicBezTo>
                    <a:pt x="3137040" y="2941116"/>
                    <a:pt x="3136264" y="2941116"/>
                    <a:pt x="3135617" y="2940631"/>
                  </a:cubicBezTo>
                  <a:cubicBezTo>
                    <a:pt x="3135455" y="2940534"/>
                    <a:pt x="3135390" y="2940307"/>
                    <a:pt x="3135293" y="2940049"/>
                  </a:cubicBezTo>
                  <a:cubicBezTo>
                    <a:pt x="3135132" y="2940146"/>
                    <a:pt x="3134873" y="2940146"/>
                    <a:pt x="3134711" y="2940243"/>
                  </a:cubicBezTo>
                  <a:lnTo>
                    <a:pt x="3134388" y="2940049"/>
                  </a:lnTo>
                  <a:cubicBezTo>
                    <a:pt x="3134291" y="2939887"/>
                    <a:pt x="3134194" y="2939887"/>
                    <a:pt x="3134064" y="2939887"/>
                  </a:cubicBezTo>
                  <a:lnTo>
                    <a:pt x="3133644" y="2939725"/>
                  </a:lnTo>
                  <a:cubicBezTo>
                    <a:pt x="3133450" y="2939046"/>
                    <a:pt x="3132900" y="2939240"/>
                    <a:pt x="3132480" y="2939143"/>
                  </a:cubicBezTo>
                  <a:lnTo>
                    <a:pt x="3130669" y="2938237"/>
                  </a:lnTo>
                  <a:lnTo>
                    <a:pt x="3131736" y="2935844"/>
                  </a:lnTo>
                  <a:lnTo>
                    <a:pt x="3131736" y="2935747"/>
                  </a:lnTo>
                  <a:cubicBezTo>
                    <a:pt x="3131639" y="2935844"/>
                    <a:pt x="3131574" y="2936006"/>
                    <a:pt x="3131380" y="2936103"/>
                  </a:cubicBezTo>
                  <a:cubicBezTo>
                    <a:pt x="3130572" y="2936588"/>
                    <a:pt x="3130572" y="2936588"/>
                    <a:pt x="3130151" y="2935909"/>
                  </a:cubicBezTo>
                  <a:cubicBezTo>
                    <a:pt x="3129569" y="2935003"/>
                    <a:pt x="3128825" y="2934583"/>
                    <a:pt x="3127758" y="2934680"/>
                  </a:cubicBezTo>
                  <a:cubicBezTo>
                    <a:pt x="3127596" y="2934680"/>
                    <a:pt x="3127337" y="2935003"/>
                    <a:pt x="3127111" y="2935100"/>
                  </a:cubicBezTo>
                  <a:cubicBezTo>
                    <a:pt x="3126917" y="2935100"/>
                    <a:pt x="3126691" y="2934842"/>
                    <a:pt x="3126594" y="2934906"/>
                  </a:cubicBezTo>
                  <a:cubicBezTo>
                    <a:pt x="3126011" y="2935262"/>
                    <a:pt x="3126173" y="2933774"/>
                    <a:pt x="3125429" y="2934518"/>
                  </a:cubicBezTo>
                  <a:cubicBezTo>
                    <a:pt x="3125268" y="2933936"/>
                    <a:pt x="3124362" y="2934680"/>
                    <a:pt x="3124362" y="2933839"/>
                  </a:cubicBezTo>
                  <a:cubicBezTo>
                    <a:pt x="3123521" y="2933677"/>
                    <a:pt x="3122713" y="2933354"/>
                    <a:pt x="3121872" y="2933354"/>
                  </a:cubicBezTo>
                  <a:cubicBezTo>
                    <a:pt x="3121548" y="2933354"/>
                    <a:pt x="3121290" y="2933419"/>
                    <a:pt x="3121225" y="2932934"/>
                  </a:cubicBezTo>
                  <a:cubicBezTo>
                    <a:pt x="3121225" y="2932772"/>
                    <a:pt x="3121031" y="2932610"/>
                    <a:pt x="3120966" y="2932610"/>
                  </a:cubicBezTo>
                  <a:cubicBezTo>
                    <a:pt x="3119964" y="2932837"/>
                    <a:pt x="3119576" y="2931866"/>
                    <a:pt x="3118638" y="2931608"/>
                  </a:cubicBezTo>
                  <a:cubicBezTo>
                    <a:pt x="3118476" y="2931705"/>
                    <a:pt x="3118250" y="2931705"/>
                    <a:pt x="3118088" y="2931769"/>
                  </a:cubicBezTo>
                  <a:lnTo>
                    <a:pt x="3115759" y="2930540"/>
                  </a:lnTo>
                  <a:cubicBezTo>
                    <a:pt x="3115759" y="2930443"/>
                    <a:pt x="3115759" y="2930379"/>
                    <a:pt x="3115759" y="2930217"/>
                  </a:cubicBezTo>
                  <a:cubicBezTo>
                    <a:pt x="3115501" y="2929958"/>
                    <a:pt x="3115339" y="2930120"/>
                    <a:pt x="3115177" y="2930282"/>
                  </a:cubicBezTo>
                  <a:cubicBezTo>
                    <a:pt x="3107545" y="2926239"/>
                    <a:pt x="3100106" y="2922002"/>
                    <a:pt x="3092668" y="2917604"/>
                  </a:cubicBezTo>
                  <a:cubicBezTo>
                    <a:pt x="3092571" y="2917798"/>
                    <a:pt x="3092474" y="2917960"/>
                    <a:pt x="3092474" y="2918121"/>
                  </a:cubicBezTo>
                  <a:cubicBezTo>
                    <a:pt x="3092571" y="2918186"/>
                    <a:pt x="3092668" y="2918186"/>
                    <a:pt x="3092733" y="2918283"/>
                  </a:cubicBezTo>
                  <a:cubicBezTo>
                    <a:pt x="3093056" y="2918348"/>
                    <a:pt x="3093476" y="2918283"/>
                    <a:pt x="3093638" y="2918704"/>
                  </a:cubicBezTo>
                  <a:cubicBezTo>
                    <a:pt x="3094544" y="2920029"/>
                    <a:pt x="3094641" y="2920094"/>
                    <a:pt x="3096128" y="2920418"/>
                  </a:cubicBezTo>
                  <a:cubicBezTo>
                    <a:pt x="3096064" y="2920773"/>
                    <a:pt x="3095870" y="2921161"/>
                    <a:pt x="3095805" y="2921679"/>
                  </a:cubicBezTo>
                  <a:cubicBezTo>
                    <a:pt x="3096128" y="2921679"/>
                    <a:pt x="3096452" y="2921841"/>
                    <a:pt x="3096711" y="2921744"/>
                  </a:cubicBezTo>
                  <a:cubicBezTo>
                    <a:pt x="3097034" y="2921614"/>
                    <a:pt x="3097196" y="2921614"/>
                    <a:pt x="3097357" y="2921841"/>
                  </a:cubicBezTo>
                  <a:cubicBezTo>
                    <a:pt x="3097551" y="2922099"/>
                    <a:pt x="3097713" y="2922326"/>
                    <a:pt x="3098037" y="2922423"/>
                  </a:cubicBezTo>
                  <a:cubicBezTo>
                    <a:pt x="3098877" y="2922584"/>
                    <a:pt x="3099104" y="2923231"/>
                    <a:pt x="3099427" y="2923813"/>
                  </a:cubicBezTo>
                  <a:cubicBezTo>
                    <a:pt x="3099621" y="2924169"/>
                    <a:pt x="3099621" y="2924557"/>
                    <a:pt x="3099848" y="2924816"/>
                  </a:cubicBezTo>
                  <a:cubicBezTo>
                    <a:pt x="3100203" y="2925075"/>
                    <a:pt x="3100333" y="2925236"/>
                    <a:pt x="3100268" y="2925754"/>
                  </a:cubicBezTo>
                  <a:cubicBezTo>
                    <a:pt x="3100268" y="2925819"/>
                    <a:pt x="3100268" y="2925980"/>
                    <a:pt x="3100268" y="2925980"/>
                  </a:cubicBezTo>
                  <a:cubicBezTo>
                    <a:pt x="3101497" y="2925754"/>
                    <a:pt x="3101335" y="2926983"/>
                    <a:pt x="3102079" y="2927371"/>
                  </a:cubicBezTo>
                  <a:cubicBezTo>
                    <a:pt x="3102758" y="2927727"/>
                    <a:pt x="3102823" y="2928794"/>
                    <a:pt x="3103243" y="2929441"/>
                  </a:cubicBezTo>
                  <a:lnTo>
                    <a:pt x="3102758" y="2929958"/>
                  </a:lnTo>
                  <a:cubicBezTo>
                    <a:pt x="3103405" y="2930120"/>
                    <a:pt x="3103405" y="2930864"/>
                    <a:pt x="3103826" y="2931187"/>
                  </a:cubicBezTo>
                  <a:cubicBezTo>
                    <a:pt x="3103923" y="2931284"/>
                    <a:pt x="3104084" y="2931187"/>
                    <a:pt x="3104149" y="2931284"/>
                  </a:cubicBezTo>
                  <a:cubicBezTo>
                    <a:pt x="3103987" y="2931608"/>
                    <a:pt x="3103923" y="2931963"/>
                    <a:pt x="3103761" y="2932351"/>
                  </a:cubicBezTo>
                  <a:cubicBezTo>
                    <a:pt x="3103923" y="2932448"/>
                    <a:pt x="3104149" y="2932448"/>
                    <a:pt x="3104246" y="2932610"/>
                  </a:cubicBezTo>
                  <a:cubicBezTo>
                    <a:pt x="3104343" y="2932675"/>
                    <a:pt x="3104343" y="2932934"/>
                    <a:pt x="3104408" y="2933095"/>
                  </a:cubicBezTo>
                  <a:cubicBezTo>
                    <a:pt x="3104149" y="2933192"/>
                    <a:pt x="3103987" y="2933257"/>
                    <a:pt x="3103826" y="2933192"/>
                  </a:cubicBezTo>
                  <a:cubicBezTo>
                    <a:pt x="3103567" y="2933192"/>
                    <a:pt x="3103405" y="2933095"/>
                    <a:pt x="3103146" y="2933031"/>
                  </a:cubicBezTo>
                  <a:cubicBezTo>
                    <a:pt x="3102920" y="2933774"/>
                    <a:pt x="3103340" y="2934033"/>
                    <a:pt x="3103923" y="2934033"/>
                  </a:cubicBezTo>
                  <a:cubicBezTo>
                    <a:pt x="3104408" y="2934033"/>
                    <a:pt x="3104893" y="2934033"/>
                    <a:pt x="3105410" y="2933936"/>
                  </a:cubicBezTo>
                  <a:cubicBezTo>
                    <a:pt x="3106219" y="2933774"/>
                    <a:pt x="3106542" y="2933936"/>
                    <a:pt x="3106542" y="2934680"/>
                  </a:cubicBezTo>
                  <a:cubicBezTo>
                    <a:pt x="3106542" y="2934906"/>
                    <a:pt x="3107060" y="2935165"/>
                    <a:pt x="3107286" y="2935327"/>
                  </a:cubicBezTo>
                  <a:cubicBezTo>
                    <a:pt x="3108224" y="2935747"/>
                    <a:pt x="3108224" y="2935747"/>
                    <a:pt x="3107707" y="2936976"/>
                  </a:cubicBezTo>
                  <a:lnTo>
                    <a:pt x="3109227" y="2936976"/>
                  </a:lnTo>
                  <a:cubicBezTo>
                    <a:pt x="3109032" y="2937397"/>
                    <a:pt x="3108806" y="2937720"/>
                    <a:pt x="3108871" y="2937720"/>
                  </a:cubicBezTo>
                  <a:cubicBezTo>
                    <a:pt x="3109453" y="2938173"/>
                    <a:pt x="3109291" y="2939046"/>
                    <a:pt x="3110035" y="2939240"/>
                  </a:cubicBezTo>
                  <a:cubicBezTo>
                    <a:pt x="3110682" y="2939402"/>
                    <a:pt x="3109776" y="2939984"/>
                    <a:pt x="3110294" y="2940049"/>
                  </a:cubicBezTo>
                  <a:cubicBezTo>
                    <a:pt x="3110682" y="2940146"/>
                    <a:pt x="3110876" y="2940307"/>
                    <a:pt x="3110941" y="2940631"/>
                  </a:cubicBezTo>
                  <a:cubicBezTo>
                    <a:pt x="3111199" y="2941536"/>
                    <a:pt x="3111620" y="2942215"/>
                    <a:pt x="3112752" y="2942442"/>
                  </a:cubicBezTo>
                  <a:cubicBezTo>
                    <a:pt x="3112364" y="2943024"/>
                    <a:pt x="3112040" y="2943380"/>
                    <a:pt x="3111684" y="2943865"/>
                  </a:cubicBezTo>
                  <a:cubicBezTo>
                    <a:pt x="3111846" y="2943929"/>
                    <a:pt x="3112040" y="2943929"/>
                    <a:pt x="3112202" y="2944026"/>
                  </a:cubicBezTo>
                  <a:cubicBezTo>
                    <a:pt x="3112849" y="2944123"/>
                    <a:pt x="3113010" y="2944285"/>
                    <a:pt x="3113010" y="2944867"/>
                  </a:cubicBezTo>
                  <a:cubicBezTo>
                    <a:pt x="3113010" y="2946096"/>
                    <a:pt x="3113366" y="2946581"/>
                    <a:pt x="3114595" y="2947584"/>
                  </a:cubicBezTo>
                  <a:lnTo>
                    <a:pt x="3114757" y="2948069"/>
                  </a:lnTo>
                  <a:cubicBezTo>
                    <a:pt x="3114595" y="2948328"/>
                    <a:pt x="3114433" y="2948522"/>
                    <a:pt x="3114336" y="2948748"/>
                  </a:cubicBezTo>
                  <a:cubicBezTo>
                    <a:pt x="3114272" y="2949007"/>
                    <a:pt x="3114336" y="2949330"/>
                    <a:pt x="3114336" y="2949751"/>
                  </a:cubicBezTo>
                  <a:cubicBezTo>
                    <a:pt x="3114595" y="2949589"/>
                    <a:pt x="3114822" y="2949395"/>
                    <a:pt x="3115016" y="2949233"/>
                  </a:cubicBezTo>
                  <a:lnTo>
                    <a:pt x="3115080" y="2949169"/>
                  </a:lnTo>
                  <a:lnTo>
                    <a:pt x="3115565" y="2950721"/>
                  </a:lnTo>
                  <a:cubicBezTo>
                    <a:pt x="3115177" y="2950818"/>
                    <a:pt x="3114757" y="2950721"/>
                    <a:pt x="3114433" y="2950656"/>
                  </a:cubicBezTo>
                  <a:cubicBezTo>
                    <a:pt x="3114272" y="2950980"/>
                    <a:pt x="3114272" y="2951238"/>
                    <a:pt x="3114822" y="2951141"/>
                  </a:cubicBezTo>
                  <a:cubicBezTo>
                    <a:pt x="3115177" y="2951141"/>
                    <a:pt x="3115501" y="2951077"/>
                    <a:pt x="3115759" y="2951141"/>
                  </a:cubicBezTo>
                  <a:cubicBezTo>
                    <a:pt x="3116342" y="2952953"/>
                    <a:pt x="3117085" y="2954796"/>
                    <a:pt x="3118250" y="2956348"/>
                  </a:cubicBezTo>
                  <a:cubicBezTo>
                    <a:pt x="3119220" y="2957610"/>
                    <a:pt x="3120222" y="2958936"/>
                    <a:pt x="3121290" y="2960165"/>
                  </a:cubicBezTo>
                  <a:cubicBezTo>
                    <a:pt x="3121387" y="2960682"/>
                    <a:pt x="3121451" y="2961070"/>
                    <a:pt x="3121645" y="2961588"/>
                  </a:cubicBezTo>
                  <a:lnTo>
                    <a:pt x="3121128" y="2962008"/>
                  </a:lnTo>
                  <a:cubicBezTo>
                    <a:pt x="3121387" y="2962331"/>
                    <a:pt x="3121775" y="2962493"/>
                    <a:pt x="3122131" y="2962752"/>
                  </a:cubicBezTo>
                  <a:lnTo>
                    <a:pt x="3122616" y="2963981"/>
                  </a:lnTo>
                  <a:lnTo>
                    <a:pt x="3121710" y="2964401"/>
                  </a:lnTo>
                  <a:lnTo>
                    <a:pt x="3121775" y="2964563"/>
                  </a:lnTo>
                  <a:cubicBezTo>
                    <a:pt x="3122131" y="2964466"/>
                    <a:pt x="3122454" y="2964304"/>
                    <a:pt x="3122713" y="2964143"/>
                  </a:cubicBezTo>
                  <a:cubicBezTo>
                    <a:pt x="3123521" y="2966374"/>
                    <a:pt x="3124621" y="2968606"/>
                    <a:pt x="3125268" y="2970934"/>
                  </a:cubicBezTo>
                  <a:cubicBezTo>
                    <a:pt x="3125171" y="2971096"/>
                    <a:pt x="3125106" y="2971193"/>
                    <a:pt x="3124944" y="2971355"/>
                  </a:cubicBezTo>
                  <a:cubicBezTo>
                    <a:pt x="3125106" y="2971355"/>
                    <a:pt x="3125268" y="2971355"/>
                    <a:pt x="3125429" y="2971290"/>
                  </a:cubicBezTo>
                  <a:lnTo>
                    <a:pt x="3126432" y="2974492"/>
                  </a:lnTo>
                  <a:lnTo>
                    <a:pt x="3126335" y="2974589"/>
                  </a:lnTo>
                  <a:lnTo>
                    <a:pt x="3126432" y="2974653"/>
                  </a:lnTo>
                  <a:lnTo>
                    <a:pt x="3127434" y="2977790"/>
                  </a:lnTo>
                  <a:lnTo>
                    <a:pt x="3127240" y="2977984"/>
                  </a:lnTo>
                  <a:cubicBezTo>
                    <a:pt x="3127111" y="2978211"/>
                    <a:pt x="3127434" y="2978308"/>
                    <a:pt x="3127661" y="2978470"/>
                  </a:cubicBezTo>
                  <a:lnTo>
                    <a:pt x="3127758" y="2978793"/>
                  </a:lnTo>
                  <a:cubicBezTo>
                    <a:pt x="3127758" y="2978890"/>
                    <a:pt x="3127758" y="2978890"/>
                    <a:pt x="3127661" y="2978955"/>
                  </a:cubicBezTo>
                  <a:cubicBezTo>
                    <a:pt x="3127596" y="2979052"/>
                    <a:pt x="3127596" y="2979213"/>
                    <a:pt x="3127661" y="2979310"/>
                  </a:cubicBezTo>
                  <a:lnTo>
                    <a:pt x="3127984" y="2979698"/>
                  </a:lnTo>
                  <a:cubicBezTo>
                    <a:pt x="3129084" y="2983094"/>
                    <a:pt x="3129569" y="2986652"/>
                    <a:pt x="3130313" y="2990145"/>
                  </a:cubicBezTo>
                  <a:cubicBezTo>
                    <a:pt x="3130313" y="2990209"/>
                    <a:pt x="3130313" y="2990209"/>
                    <a:pt x="3130248" y="2990306"/>
                  </a:cubicBezTo>
                  <a:cubicBezTo>
                    <a:pt x="3129666" y="2990985"/>
                    <a:pt x="3129828" y="2991147"/>
                    <a:pt x="3130572" y="2991374"/>
                  </a:cubicBezTo>
                  <a:lnTo>
                    <a:pt x="3130992" y="2993379"/>
                  </a:lnTo>
                  <a:lnTo>
                    <a:pt x="3130313" y="2993540"/>
                  </a:lnTo>
                  <a:cubicBezTo>
                    <a:pt x="3130572" y="2993799"/>
                    <a:pt x="3130895" y="2994058"/>
                    <a:pt x="3131057" y="2994284"/>
                  </a:cubicBezTo>
                  <a:lnTo>
                    <a:pt x="3131380" y="2997357"/>
                  </a:lnTo>
                  <a:cubicBezTo>
                    <a:pt x="3131315" y="2997842"/>
                    <a:pt x="3131380" y="2998327"/>
                    <a:pt x="3131574" y="2998747"/>
                  </a:cubicBezTo>
                  <a:lnTo>
                    <a:pt x="3131736" y="3000170"/>
                  </a:lnTo>
                  <a:lnTo>
                    <a:pt x="3130895" y="3000558"/>
                  </a:lnTo>
                  <a:cubicBezTo>
                    <a:pt x="3130895" y="3000655"/>
                    <a:pt x="3130895" y="3000752"/>
                    <a:pt x="3130992" y="3000817"/>
                  </a:cubicBezTo>
                  <a:cubicBezTo>
                    <a:pt x="3131639" y="3001238"/>
                    <a:pt x="3132059" y="3001820"/>
                    <a:pt x="3131995" y="3002564"/>
                  </a:cubicBezTo>
                  <a:cubicBezTo>
                    <a:pt x="3131995" y="3002725"/>
                    <a:pt x="3131800" y="3002887"/>
                    <a:pt x="3131639" y="3003146"/>
                  </a:cubicBezTo>
                  <a:cubicBezTo>
                    <a:pt x="3131800" y="3003210"/>
                    <a:pt x="3131995" y="3003404"/>
                    <a:pt x="3132124" y="3003469"/>
                  </a:cubicBezTo>
                  <a:lnTo>
                    <a:pt x="3132124" y="3003792"/>
                  </a:lnTo>
                  <a:cubicBezTo>
                    <a:pt x="3132059" y="3003890"/>
                    <a:pt x="3132059" y="3004051"/>
                    <a:pt x="3132124" y="3004148"/>
                  </a:cubicBezTo>
                  <a:lnTo>
                    <a:pt x="3132221" y="3004536"/>
                  </a:lnTo>
                  <a:cubicBezTo>
                    <a:pt x="3131736" y="3004957"/>
                    <a:pt x="3132221" y="3005377"/>
                    <a:pt x="3132318" y="3005701"/>
                  </a:cubicBezTo>
                  <a:cubicBezTo>
                    <a:pt x="3132383" y="3006283"/>
                    <a:pt x="3132383" y="3006962"/>
                    <a:pt x="3132383" y="3007544"/>
                  </a:cubicBezTo>
                  <a:lnTo>
                    <a:pt x="3129731" y="3007770"/>
                  </a:lnTo>
                  <a:lnTo>
                    <a:pt x="3129666" y="3007867"/>
                  </a:lnTo>
                  <a:cubicBezTo>
                    <a:pt x="3129828" y="3007867"/>
                    <a:pt x="3129989" y="3007932"/>
                    <a:pt x="3130054" y="3007932"/>
                  </a:cubicBezTo>
                  <a:cubicBezTo>
                    <a:pt x="3130895" y="3008353"/>
                    <a:pt x="3130895" y="3008353"/>
                    <a:pt x="3130475" y="3009032"/>
                  </a:cubicBezTo>
                  <a:cubicBezTo>
                    <a:pt x="3129989" y="3009840"/>
                    <a:pt x="3129925" y="3010681"/>
                    <a:pt x="3130475" y="3011425"/>
                  </a:cubicBezTo>
                  <a:cubicBezTo>
                    <a:pt x="3130572" y="3011587"/>
                    <a:pt x="3130992" y="3011587"/>
                    <a:pt x="3131154" y="3011748"/>
                  </a:cubicBezTo>
                  <a:cubicBezTo>
                    <a:pt x="3131251" y="3011910"/>
                    <a:pt x="3131057" y="3012169"/>
                    <a:pt x="3131251" y="3012233"/>
                  </a:cubicBezTo>
                  <a:cubicBezTo>
                    <a:pt x="3131800" y="3012589"/>
                    <a:pt x="3130410" y="3013074"/>
                    <a:pt x="3131380" y="3013333"/>
                  </a:cubicBezTo>
                  <a:cubicBezTo>
                    <a:pt x="3130992" y="3013753"/>
                    <a:pt x="3131995" y="3014142"/>
                    <a:pt x="3131251" y="3014497"/>
                  </a:cubicBezTo>
                  <a:cubicBezTo>
                    <a:pt x="3131477" y="3015241"/>
                    <a:pt x="3131574" y="3015985"/>
                    <a:pt x="3131898" y="3016729"/>
                  </a:cubicBezTo>
                  <a:cubicBezTo>
                    <a:pt x="3132059" y="3016955"/>
                    <a:pt x="3132221" y="3017149"/>
                    <a:pt x="3131800" y="3017376"/>
                  </a:cubicBezTo>
                  <a:cubicBezTo>
                    <a:pt x="3131736" y="3017473"/>
                    <a:pt x="3131574" y="3017634"/>
                    <a:pt x="3131639" y="3017699"/>
                  </a:cubicBezTo>
                  <a:cubicBezTo>
                    <a:pt x="3132318" y="3018378"/>
                    <a:pt x="3131639" y="3019122"/>
                    <a:pt x="3131800" y="3020028"/>
                  </a:cubicBezTo>
                  <a:cubicBezTo>
                    <a:pt x="3131995" y="3020125"/>
                    <a:pt x="3132059" y="3020286"/>
                    <a:pt x="3132221" y="3020448"/>
                  </a:cubicBezTo>
                  <a:lnTo>
                    <a:pt x="3131995" y="3022841"/>
                  </a:lnTo>
                  <a:cubicBezTo>
                    <a:pt x="3131898" y="3022841"/>
                    <a:pt x="3131800" y="3022938"/>
                    <a:pt x="3131639" y="3022938"/>
                  </a:cubicBezTo>
                  <a:cubicBezTo>
                    <a:pt x="3131574" y="3023165"/>
                    <a:pt x="3131736" y="3023262"/>
                    <a:pt x="3131995" y="3023359"/>
                  </a:cubicBezTo>
                  <a:cubicBezTo>
                    <a:pt x="3130830" y="3037427"/>
                    <a:pt x="3127079" y="3051334"/>
                    <a:pt x="3120546" y="3063494"/>
                  </a:cubicBezTo>
                  <a:cubicBezTo>
                    <a:pt x="3120481" y="3063494"/>
                    <a:pt x="3120384" y="3063494"/>
                    <a:pt x="3120384" y="3063494"/>
                  </a:cubicBezTo>
                  <a:cubicBezTo>
                    <a:pt x="3119802" y="3063494"/>
                    <a:pt x="3119220" y="3063494"/>
                    <a:pt x="3118638" y="3063656"/>
                  </a:cubicBezTo>
                  <a:cubicBezTo>
                    <a:pt x="3118638" y="3063235"/>
                    <a:pt x="3118411" y="3063009"/>
                    <a:pt x="3117829" y="3062750"/>
                  </a:cubicBezTo>
                  <a:cubicBezTo>
                    <a:pt x="3116891" y="3062427"/>
                    <a:pt x="3116180" y="3062362"/>
                    <a:pt x="3115436" y="3062750"/>
                  </a:cubicBezTo>
                  <a:cubicBezTo>
                    <a:pt x="3116180" y="3063235"/>
                    <a:pt x="3116827" y="3063656"/>
                    <a:pt x="3117570" y="3064173"/>
                  </a:cubicBezTo>
                  <a:cubicBezTo>
                    <a:pt x="3116891" y="3064432"/>
                    <a:pt x="3115921" y="3064238"/>
                    <a:pt x="3115824" y="3064917"/>
                  </a:cubicBezTo>
                  <a:cubicBezTo>
                    <a:pt x="3115080" y="3064755"/>
                    <a:pt x="3114433" y="3064820"/>
                    <a:pt x="3113690" y="3064658"/>
                  </a:cubicBezTo>
                  <a:cubicBezTo>
                    <a:pt x="3112590" y="3064076"/>
                    <a:pt x="3111426" y="3063494"/>
                    <a:pt x="3110455" y="3062912"/>
                  </a:cubicBezTo>
                  <a:lnTo>
                    <a:pt x="3110617" y="3062912"/>
                  </a:lnTo>
                  <a:cubicBezTo>
                    <a:pt x="3110520" y="3062750"/>
                    <a:pt x="3110455" y="3062685"/>
                    <a:pt x="3110294" y="3062588"/>
                  </a:cubicBezTo>
                  <a:cubicBezTo>
                    <a:pt x="3110520" y="3062168"/>
                    <a:pt x="3110617" y="3061909"/>
                    <a:pt x="3109873" y="3061747"/>
                  </a:cubicBezTo>
                  <a:cubicBezTo>
                    <a:pt x="3109970" y="3062006"/>
                    <a:pt x="3110035" y="3062265"/>
                    <a:pt x="3110294" y="3062588"/>
                  </a:cubicBezTo>
                  <a:cubicBezTo>
                    <a:pt x="3110294" y="3062588"/>
                    <a:pt x="3110294" y="3062685"/>
                    <a:pt x="3110197" y="3062750"/>
                  </a:cubicBezTo>
                  <a:cubicBezTo>
                    <a:pt x="3109550" y="3062362"/>
                    <a:pt x="3108968" y="3062006"/>
                    <a:pt x="3108386" y="3061521"/>
                  </a:cubicBezTo>
                  <a:cubicBezTo>
                    <a:pt x="3108450" y="3060939"/>
                    <a:pt x="3108612" y="3060357"/>
                    <a:pt x="3108806" y="3059775"/>
                  </a:cubicBezTo>
                  <a:lnTo>
                    <a:pt x="3109130" y="3059678"/>
                  </a:lnTo>
                  <a:lnTo>
                    <a:pt x="3108968" y="3059354"/>
                  </a:lnTo>
                  <a:lnTo>
                    <a:pt x="3109130" y="3058869"/>
                  </a:lnTo>
                  <a:cubicBezTo>
                    <a:pt x="3110455" y="3058772"/>
                    <a:pt x="3110617" y="3058610"/>
                    <a:pt x="3109776" y="3057964"/>
                  </a:cubicBezTo>
                  <a:cubicBezTo>
                    <a:pt x="3110294" y="3057769"/>
                    <a:pt x="3110682" y="3057543"/>
                    <a:pt x="3111296" y="3057381"/>
                  </a:cubicBezTo>
                  <a:cubicBezTo>
                    <a:pt x="3111199" y="3057123"/>
                    <a:pt x="3111038" y="3056799"/>
                    <a:pt x="3111038" y="3056541"/>
                  </a:cubicBezTo>
                  <a:cubicBezTo>
                    <a:pt x="3111038" y="3056055"/>
                    <a:pt x="3111684" y="3055958"/>
                    <a:pt x="3112202" y="3055700"/>
                  </a:cubicBezTo>
                  <a:cubicBezTo>
                    <a:pt x="3112590" y="3055958"/>
                    <a:pt x="3113010" y="3056282"/>
                    <a:pt x="3113593" y="3055958"/>
                  </a:cubicBezTo>
                  <a:cubicBezTo>
                    <a:pt x="3113431" y="3055538"/>
                    <a:pt x="3113269" y="3055150"/>
                    <a:pt x="3113010" y="3054729"/>
                  </a:cubicBezTo>
                  <a:cubicBezTo>
                    <a:pt x="3112946" y="3054632"/>
                    <a:pt x="3112525" y="3054568"/>
                    <a:pt x="3112105" y="3054406"/>
                  </a:cubicBezTo>
                  <a:cubicBezTo>
                    <a:pt x="3113172" y="3054212"/>
                    <a:pt x="3112752" y="3052821"/>
                    <a:pt x="3115016" y="3053824"/>
                  </a:cubicBezTo>
                  <a:cubicBezTo>
                    <a:pt x="3114498" y="3053403"/>
                    <a:pt x="3114272" y="3053145"/>
                    <a:pt x="3114110" y="3052983"/>
                  </a:cubicBezTo>
                  <a:cubicBezTo>
                    <a:pt x="3113916" y="3052724"/>
                    <a:pt x="3113851" y="3052401"/>
                    <a:pt x="3113851" y="3052239"/>
                  </a:cubicBezTo>
                  <a:cubicBezTo>
                    <a:pt x="3114498" y="3052077"/>
                    <a:pt x="3115177" y="3052013"/>
                    <a:pt x="3115986" y="3051754"/>
                  </a:cubicBezTo>
                  <a:cubicBezTo>
                    <a:pt x="3115501" y="3051334"/>
                    <a:pt x="3115339" y="3051010"/>
                    <a:pt x="3115080" y="3051010"/>
                  </a:cubicBezTo>
                  <a:cubicBezTo>
                    <a:pt x="3114433" y="3050816"/>
                    <a:pt x="3114110" y="3050590"/>
                    <a:pt x="3113851" y="3050266"/>
                  </a:cubicBezTo>
                  <a:lnTo>
                    <a:pt x="3113916" y="3049749"/>
                  </a:lnTo>
                  <a:lnTo>
                    <a:pt x="3115921" y="3049587"/>
                  </a:lnTo>
                  <a:cubicBezTo>
                    <a:pt x="3115242" y="3049587"/>
                    <a:pt x="3114595" y="3049167"/>
                    <a:pt x="3113916" y="3049005"/>
                  </a:cubicBezTo>
                  <a:cubicBezTo>
                    <a:pt x="3113916" y="3048520"/>
                    <a:pt x="3113754" y="3048003"/>
                    <a:pt x="3113593" y="3047420"/>
                  </a:cubicBezTo>
                  <a:cubicBezTo>
                    <a:pt x="3113851" y="3047259"/>
                    <a:pt x="3113851" y="3047032"/>
                    <a:pt x="3113496" y="3046612"/>
                  </a:cubicBezTo>
                  <a:cubicBezTo>
                    <a:pt x="3113431" y="3046515"/>
                    <a:pt x="3113366" y="3046450"/>
                    <a:pt x="3113366" y="3046353"/>
                  </a:cubicBezTo>
                  <a:cubicBezTo>
                    <a:pt x="3113496" y="3045803"/>
                    <a:pt x="3113593" y="3045189"/>
                    <a:pt x="3113754" y="3044607"/>
                  </a:cubicBezTo>
                  <a:lnTo>
                    <a:pt x="3113690" y="3044607"/>
                  </a:lnTo>
                  <a:cubicBezTo>
                    <a:pt x="3112590" y="3044057"/>
                    <a:pt x="3111523" y="3044057"/>
                    <a:pt x="3110358" y="3044122"/>
                  </a:cubicBezTo>
                  <a:cubicBezTo>
                    <a:pt x="3109712" y="3044122"/>
                    <a:pt x="3107286" y="3042634"/>
                    <a:pt x="3106639" y="3041890"/>
                  </a:cubicBezTo>
                  <a:cubicBezTo>
                    <a:pt x="3106542" y="3042213"/>
                    <a:pt x="3106478" y="3042537"/>
                    <a:pt x="3106381" y="3042796"/>
                  </a:cubicBezTo>
                  <a:cubicBezTo>
                    <a:pt x="3105410" y="3043281"/>
                    <a:pt x="3104311" y="3042796"/>
                    <a:pt x="3103405" y="3043475"/>
                  </a:cubicBezTo>
                  <a:cubicBezTo>
                    <a:pt x="3103243" y="3043636"/>
                    <a:pt x="3102758" y="3043475"/>
                    <a:pt x="3102403" y="3043378"/>
                  </a:cubicBezTo>
                  <a:cubicBezTo>
                    <a:pt x="3102273" y="3043281"/>
                    <a:pt x="3102079" y="3042957"/>
                    <a:pt x="3102079" y="3042957"/>
                  </a:cubicBezTo>
                  <a:cubicBezTo>
                    <a:pt x="3101432" y="3043281"/>
                    <a:pt x="3100947" y="3043798"/>
                    <a:pt x="3100106" y="3043054"/>
                  </a:cubicBezTo>
                  <a:cubicBezTo>
                    <a:pt x="3099686" y="3042731"/>
                    <a:pt x="3098877" y="3042893"/>
                    <a:pt x="3098134" y="3043119"/>
                  </a:cubicBezTo>
                  <a:cubicBezTo>
                    <a:pt x="3097778" y="3043216"/>
                    <a:pt x="3097196" y="3042731"/>
                    <a:pt x="3096711" y="3042472"/>
                  </a:cubicBezTo>
                  <a:cubicBezTo>
                    <a:pt x="3095061" y="3043216"/>
                    <a:pt x="3095061" y="3043216"/>
                    <a:pt x="3093735" y="3041308"/>
                  </a:cubicBezTo>
                  <a:cubicBezTo>
                    <a:pt x="3093476" y="3041664"/>
                    <a:pt x="3093218" y="3041987"/>
                    <a:pt x="3092991" y="3042149"/>
                  </a:cubicBezTo>
                  <a:cubicBezTo>
                    <a:pt x="3092733" y="3042311"/>
                    <a:pt x="3092312" y="3042957"/>
                    <a:pt x="3091924" y="3042149"/>
                  </a:cubicBezTo>
                  <a:cubicBezTo>
                    <a:pt x="3091924" y="3042052"/>
                    <a:pt x="3091568" y="3041987"/>
                    <a:pt x="3091504" y="3042052"/>
                  </a:cubicBezTo>
                  <a:cubicBezTo>
                    <a:pt x="3090404" y="3042893"/>
                    <a:pt x="3089175" y="3042052"/>
                    <a:pt x="3088011" y="3042311"/>
                  </a:cubicBezTo>
                  <a:cubicBezTo>
                    <a:pt x="3087590" y="3042375"/>
                    <a:pt x="3087008" y="3042213"/>
                    <a:pt x="3086588" y="3042052"/>
                  </a:cubicBezTo>
                  <a:cubicBezTo>
                    <a:pt x="3086038" y="3041890"/>
                    <a:pt x="3085618" y="3041146"/>
                    <a:pt x="3084874" y="3041664"/>
                  </a:cubicBezTo>
                  <a:cubicBezTo>
                    <a:pt x="3084453" y="3040985"/>
                    <a:pt x="3083710" y="3041470"/>
                    <a:pt x="3083127" y="3041211"/>
                  </a:cubicBezTo>
                  <a:cubicBezTo>
                    <a:pt x="3082448" y="3040888"/>
                    <a:pt x="3081801" y="3041308"/>
                    <a:pt x="3081155" y="3041146"/>
                  </a:cubicBezTo>
                  <a:cubicBezTo>
                    <a:pt x="3080993" y="3041049"/>
                    <a:pt x="3080637" y="3041049"/>
                    <a:pt x="3080572" y="3041146"/>
                  </a:cubicBezTo>
                  <a:cubicBezTo>
                    <a:pt x="3080055" y="3042375"/>
                    <a:pt x="3079149" y="3041793"/>
                    <a:pt x="3078309" y="3041664"/>
                  </a:cubicBezTo>
                  <a:cubicBezTo>
                    <a:pt x="3076595" y="3041211"/>
                    <a:pt x="3076498" y="3041049"/>
                    <a:pt x="3075430" y="3041405"/>
                  </a:cubicBezTo>
                  <a:cubicBezTo>
                    <a:pt x="3074945" y="3041567"/>
                    <a:pt x="3074589" y="3041793"/>
                    <a:pt x="3074266" y="3041146"/>
                  </a:cubicBezTo>
                  <a:cubicBezTo>
                    <a:pt x="3074169" y="3041049"/>
                    <a:pt x="3073684" y="3040985"/>
                    <a:pt x="3073619" y="3041049"/>
                  </a:cubicBezTo>
                  <a:cubicBezTo>
                    <a:pt x="3073037" y="3041470"/>
                    <a:pt x="3072455" y="3041405"/>
                    <a:pt x="3071873" y="3041211"/>
                  </a:cubicBezTo>
                  <a:cubicBezTo>
                    <a:pt x="3071291" y="3041049"/>
                    <a:pt x="3070708" y="3041146"/>
                    <a:pt x="3070126" y="3041146"/>
                  </a:cubicBezTo>
                  <a:cubicBezTo>
                    <a:pt x="3069544" y="3041146"/>
                    <a:pt x="3068962" y="3041146"/>
                    <a:pt x="3068412" y="3041146"/>
                  </a:cubicBezTo>
                  <a:cubicBezTo>
                    <a:pt x="3059874" y="3038915"/>
                    <a:pt x="3051078" y="3036910"/>
                    <a:pt x="3043316" y="3037071"/>
                  </a:cubicBezTo>
                  <a:cubicBezTo>
                    <a:pt x="3043122" y="3037007"/>
                    <a:pt x="3042960" y="3036910"/>
                    <a:pt x="3042798" y="3036845"/>
                  </a:cubicBezTo>
                  <a:cubicBezTo>
                    <a:pt x="3042475" y="3036748"/>
                    <a:pt x="3042151" y="3036586"/>
                    <a:pt x="3041828" y="3036586"/>
                  </a:cubicBezTo>
                  <a:cubicBezTo>
                    <a:pt x="3041505" y="3036586"/>
                    <a:pt x="3041149" y="3036683"/>
                    <a:pt x="3040890" y="3036748"/>
                  </a:cubicBezTo>
                  <a:cubicBezTo>
                    <a:pt x="3039985" y="3037168"/>
                    <a:pt x="3039500" y="3037007"/>
                    <a:pt x="3039435" y="3036004"/>
                  </a:cubicBezTo>
                  <a:cubicBezTo>
                    <a:pt x="3039435" y="3035778"/>
                    <a:pt x="3038917" y="3035584"/>
                    <a:pt x="3038594" y="3035357"/>
                  </a:cubicBezTo>
                  <a:cubicBezTo>
                    <a:pt x="3038432" y="3035778"/>
                    <a:pt x="3038238" y="3036166"/>
                    <a:pt x="3038012" y="3036748"/>
                  </a:cubicBezTo>
                  <a:cubicBezTo>
                    <a:pt x="3037591" y="3036586"/>
                    <a:pt x="3037106" y="3036327"/>
                    <a:pt x="3036589" y="3036101"/>
                  </a:cubicBezTo>
                  <a:cubicBezTo>
                    <a:pt x="3036265" y="3036424"/>
                    <a:pt x="3035522" y="3036263"/>
                    <a:pt x="3034842" y="3036327"/>
                  </a:cubicBezTo>
                  <a:cubicBezTo>
                    <a:pt x="3034099" y="3036424"/>
                    <a:pt x="3033549" y="3036327"/>
                    <a:pt x="3033031" y="3035939"/>
                  </a:cubicBezTo>
                  <a:cubicBezTo>
                    <a:pt x="3032967" y="3035842"/>
                    <a:pt x="3032708" y="3035842"/>
                    <a:pt x="3032611" y="3035842"/>
                  </a:cubicBezTo>
                  <a:cubicBezTo>
                    <a:pt x="3031641" y="3036166"/>
                    <a:pt x="3030638" y="3035842"/>
                    <a:pt x="3029636" y="3035584"/>
                  </a:cubicBezTo>
                  <a:cubicBezTo>
                    <a:pt x="3029150" y="3035454"/>
                    <a:pt x="3028568" y="3035260"/>
                    <a:pt x="3028083" y="3035260"/>
                  </a:cubicBezTo>
                  <a:cubicBezTo>
                    <a:pt x="3025819" y="3035357"/>
                    <a:pt x="3025819" y="3035454"/>
                    <a:pt x="3023846" y="3034031"/>
                  </a:cubicBezTo>
                  <a:cubicBezTo>
                    <a:pt x="3023685" y="3033870"/>
                    <a:pt x="3023200" y="3033773"/>
                    <a:pt x="3023200" y="3033870"/>
                  </a:cubicBezTo>
                  <a:cubicBezTo>
                    <a:pt x="3022779" y="3034678"/>
                    <a:pt x="3021777" y="3034355"/>
                    <a:pt x="3021130" y="3034516"/>
                  </a:cubicBezTo>
                  <a:cubicBezTo>
                    <a:pt x="3020354" y="3034678"/>
                    <a:pt x="3019545" y="3034516"/>
                    <a:pt x="3018801" y="3034516"/>
                  </a:cubicBezTo>
                  <a:cubicBezTo>
                    <a:pt x="3018284" y="3034516"/>
                    <a:pt x="3018154" y="3033514"/>
                    <a:pt x="3017475" y="3034096"/>
                  </a:cubicBezTo>
                  <a:cubicBezTo>
                    <a:pt x="3017152" y="3033773"/>
                    <a:pt x="3016731" y="3033384"/>
                    <a:pt x="3016214" y="3032867"/>
                  </a:cubicBezTo>
                  <a:cubicBezTo>
                    <a:pt x="3015664" y="3033029"/>
                    <a:pt x="3014920" y="3033611"/>
                    <a:pt x="3014241" y="3034096"/>
                  </a:cubicBezTo>
                  <a:cubicBezTo>
                    <a:pt x="3004733" y="3031703"/>
                    <a:pt x="2995192" y="3029374"/>
                    <a:pt x="2985425" y="3027563"/>
                  </a:cubicBezTo>
                  <a:cubicBezTo>
                    <a:pt x="2970290" y="3024749"/>
                    <a:pt x="2955057" y="3022097"/>
                    <a:pt x="2940148" y="3018217"/>
                  </a:cubicBezTo>
                  <a:lnTo>
                    <a:pt x="2929282" y="3015241"/>
                  </a:lnTo>
                  <a:cubicBezTo>
                    <a:pt x="2929152" y="3014982"/>
                    <a:pt x="2929217" y="3014562"/>
                    <a:pt x="2929282" y="3014303"/>
                  </a:cubicBezTo>
                  <a:cubicBezTo>
                    <a:pt x="2929734" y="3013398"/>
                    <a:pt x="2929637" y="3012589"/>
                    <a:pt x="2929055" y="3011684"/>
                  </a:cubicBezTo>
                  <a:cubicBezTo>
                    <a:pt x="2928732" y="3012072"/>
                    <a:pt x="2928376" y="3012428"/>
                    <a:pt x="2928053" y="3012913"/>
                  </a:cubicBezTo>
                  <a:cubicBezTo>
                    <a:pt x="2928538" y="3013495"/>
                    <a:pt x="2928732" y="3014239"/>
                    <a:pt x="2928635" y="3015079"/>
                  </a:cubicBezTo>
                  <a:lnTo>
                    <a:pt x="2926662" y="3014497"/>
                  </a:lnTo>
                  <a:cubicBezTo>
                    <a:pt x="2926727" y="3014303"/>
                    <a:pt x="2926888" y="3014239"/>
                    <a:pt x="2926888" y="3014077"/>
                  </a:cubicBezTo>
                  <a:cubicBezTo>
                    <a:pt x="2926985" y="3013753"/>
                    <a:pt x="2926662" y="3013398"/>
                    <a:pt x="2926565" y="3013074"/>
                  </a:cubicBezTo>
                  <a:lnTo>
                    <a:pt x="2926727" y="3013010"/>
                  </a:lnTo>
                  <a:cubicBezTo>
                    <a:pt x="2926824" y="3013010"/>
                    <a:pt x="2926888" y="3012913"/>
                    <a:pt x="2926985" y="3012913"/>
                  </a:cubicBezTo>
                  <a:cubicBezTo>
                    <a:pt x="2926403" y="3012492"/>
                    <a:pt x="2925821" y="3012072"/>
                    <a:pt x="2925142" y="3011587"/>
                  </a:cubicBezTo>
                  <a:cubicBezTo>
                    <a:pt x="2924754" y="3012330"/>
                    <a:pt x="2924592" y="3013236"/>
                    <a:pt x="2924075" y="3013915"/>
                  </a:cubicBezTo>
                  <a:cubicBezTo>
                    <a:pt x="2920614" y="3013010"/>
                    <a:pt x="2917121" y="3012330"/>
                    <a:pt x="2913564" y="3011845"/>
                  </a:cubicBezTo>
                  <a:cubicBezTo>
                    <a:pt x="2904120" y="3008450"/>
                    <a:pt x="2893771" y="3004730"/>
                    <a:pt x="2883519" y="3004536"/>
                  </a:cubicBezTo>
                  <a:cubicBezTo>
                    <a:pt x="2883261" y="3004407"/>
                    <a:pt x="2883196" y="3004148"/>
                    <a:pt x="2883002" y="3003954"/>
                  </a:cubicBezTo>
                  <a:cubicBezTo>
                    <a:pt x="2882355" y="3002887"/>
                    <a:pt x="2881611" y="3003146"/>
                    <a:pt x="2880770" y="3003469"/>
                  </a:cubicBezTo>
                  <a:cubicBezTo>
                    <a:pt x="2880544" y="3003210"/>
                    <a:pt x="2880220" y="3002984"/>
                    <a:pt x="2879962" y="3002725"/>
                  </a:cubicBezTo>
                  <a:cubicBezTo>
                    <a:pt x="2879703" y="3002467"/>
                    <a:pt x="2878797" y="3001820"/>
                    <a:pt x="2878474" y="3001820"/>
                  </a:cubicBezTo>
                  <a:cubicBezTo>
                    <a:pt x="2878151" y="3001820"/>
                    <a:pt x="2877536" y="3001884"/>
                    <a:pt x="2877471" y="3001820"/>
                  </a:cubicBezTo>
                  <a:cubicBezTo>
                    <a:pt x="2877310" y="3001238"/>
                    <a:pt x="2876728" y="3001238"/>
                    <a:pt x="2876307" y="3000914"/>
                  </a:cubicBezTo>
                  <a:cubicBezTo>
                    <a:pt x="2875984" y="3000655"/>
                    <a:pt x="2875725" y="3000332"/>
                    <a:pt x="2875337" y="3000170"/>
                  </a:cubicBezTo>
                  <a:cubicBezTo>
                    <a:pt x="2874820" y="2999912"/>
                    <a:pt x="2874820" y="3000009"/>
                    <a:pt x="2874173" y="3000655"/>
                  </a:cubicBezTo>
                  <a:cubicBezTo>
                    <a:pt x="2874011" y="3000817"/>
                    <a:pt x="2873752" y="3000979"/>
                    <a:pt x="2873494" y="3000979"/>
                  </a:cubicBezTo>
                  <a:cubicBezTo>
                    <a:pt x="2873073" y="3001076"/>
                    <a:pt x="2872750" y="3000979"/>
                    <a:pt x="2872329" y="3000979"/>
                  </a:cubicBezTo>
                  <a:cubicBezTo>
                    <a:pt x="2872103" y="3000073"/>
                    <a:pt x="2872103" y="3000009"/>
                    <a:pt x="2872491" y="2998521"/>
                  </a:cubicBezTo>
                  <a:cubicBezTo>
                    <a:pt x="2871262" y="2998198"/>
                    <a:pt x="2871100" y="2999071"/>
                    <a:pt x="2870777" y="2999750"/>
                  </a:cubicBezTo>
                  <a:cubicBezTo>
                    <a:pt x="2870356" y="2999750"/>
                    <a:pt x="2869936" y="2999750"/>
                    <a:pt x="2869516" y="2999750"/>
                  </a:cubicBezTo>
                  <a:cubicBezTo>
                    <a:pt x="2868933" y="2999168"/>
                    <a:pt x="2869192" y="2998003"/>
                    <a:pt x="2867866" y="2997842"/>
                  </a:cubicBezTo>
                  <a:cubicBezTo>
                    <a:pt x="2867122" y="2998198"/>
                    <a:pt x="2866864" y="2999071"/>
                    <a:pt x="2865570" y="2999006"/>
                  </a:cubicBezTo>
                  <a:cubicBezTo>
                    <a:pt x="2864147" y="2998844"/>
                    <a:pt x="2863500" y="2998424"/>
                    <a:pt x="2863565" y="2997098"/>
                  </a:cubicBezTo>
                  <a:cubicBezTo>
                    <a:pt x="2863565" y="2996936"/>
                    <a:pt x="2863662" y="2996775"/>
                    <a:pt x="2863824" y="2996257"/>
                  </a:cubicBezTo>
                  <a:cubicBezTo>
                    <a:pt x="2863047" y="2996775"/>
                    <a:pt x="2862918" y="2997745"/>
                    <a:pt x="2861980" y="2997421"/>
                  </a:cubicBezTo>
                  <a:cubicBezTo>
                    <a:pt x="2861172" y="2997098"/>
                    <a:pt x="2860331" y="2997001"/>
                    <a:pt x="2859522" y="2997098"/>
                  </a:cubicBezTo>
                  <a:cubicBezTo>
                    <a:pt x="2859102" y="2997098"/>
                    <a:pt x="2858908" y="2996192"/>
                    <a:pt x="2858164" y="2996613"/>
                  </a:cubicBezTo>
                  <a:cubicBezTo>
                    <a:pt x="2857776" y="2996839"/>
                    <a:pt x="2857291" y="2996839"/>
                    <a:pt x="2856773" y="2996936"/>
                  </a:cubicBezTo>
                  <a:cubicBezTo>
                    <a:pt x="2856515" y="2997001"/>
                    <a:pt x="2856191" y="2996936"/>
                    <a:pt x="2855868" y="2996936"/>
                  </a:cubicBezTo>
                  <a:cubicBezTo>
                    <a:pt x="2855706" y="2996516"/>
                    <a:pt x="2855544" y="2996031"/>
                    <a:pt x="2855286" y="2995513"/>
                  </a:cubicBezTo>
                  <a:cubicBezTo>
                    <a:pt x="2855124" y="2995513"/>
                    <a:pt x="2854962" y="2995449"/>
                    <a:pt x="2854865" y="2995513"/>
                  </a:cubicBezTo>
                  <a:cubicBezTo>
                    <a:pt x="2854380" y="2995610"/>
                    <a:pt x="2854024" y="2995772"/>
                    <a:pt x="2853475" y="2995610"/>
                  </a:cubicBezTo>
                  <a:cubicBezTo>
                    <a:pt x="2851243" y="2994705"/>
                    <a:pt x="2851081" y="2994705"/>
                    <a:pt x="2849076" y="2995028"/>
                  </a:cubicBezTo>
                  <a:cubicBezTo>
                    <a:pt x="2848817" y="2994608"/>
                    <a:pt x="2848656" y="2994187"/>
                    <a:pt x="2848332" y="2993702"/>
                  </a:cubicBezTo>
                  <a:cubicBezTo>
                    <a:pt x="2847912" y="2993799"/>
                    <a:pt x="2847427" y="2993864"/>
                    <a:pt x="2847168" y="2994058"/>
                  </a:cubicBezTo>
                  <a:cubicBezTo>
                    <a:pt x="2846942" y="2994381"/>
                    <a:pt x="2846748" y="2994446"/>
                    <a:pt x="2846327" y="2994284"/>
                  </a:cubicBezTo>
                  <a:cubicBezTo>
                    <a:pt x="2845939" y="2994123"/>
                    <a:pt x="2845519" y="2993961"/>
                    <a:pt x="2845098" y="2994058"/>
                  </a:cubicBezTo>
                  <a:cubicBezTo>
                    <a:pt x="2844031" y="2994187"/>
                    <a:pt x="2843125" y="2993799"/>
                    <a:pt x="2842188" y="2993282"/>
                  </a:cubicBezTo>
                  <a:cubicBezTo>
                    <a:pt x="2841702" y="2993055"/>
                    <a:pt x="2841379" y="2992635"/>
                    <a:pt x="2840894" y="2992538"/>
                  </a:cubicBezTo>
                  <a:cubicBezTo>
                    <a:pt x="2840279" y="2992473"/>
                    <a:pt x="2839891" y="2992473"/>
                    <a:pt x="2839633" y="2991988"/>
                  </a:cubicBezTo>
                  <a:cubicBezTo>
                    <a:pt x="2839536" y="2991891"/>
                    <a:pt x="2839374" y="2991794"/>
                    <a:pt x="2839374" y="2991794"/>
                  </a:cubicBezTo>
                  <a:cubicBezTo>
                    <a:pt x="2838307" y="2992635"/>
                    <a:pt x="2837239" y="2991374"/>
                    <a:pt x="2836075" y="2991471"/>
                  </a:cubicBezTo>
                  <a:cubicBezTo>
                    <a:pt x="2835008" y="2991471"/>
                    <a:pt x="2833908" y="2990630"/>
                    <a:pt x="2832776" y="2990145"/>
                  </a:cubicBezTo>
                  <a:cubicBezTo>
                    <a:pt x="2832776" y="2989918"/>
                    <a:pt x="2832776" y="2989660"/>
                    <a:pt x="2832841" y="2989401"/>
                  </a:cubicBezTo>
                  <a:cubicBezTo>
                    <a:pt x="2831935" y="2989562"/>
                    <a:pt x="2831256" y="2988916"/>
                    <a:pt x="2830448" y="2988819"/>
                  </a:cubicBezTo>
                  <a:cubicBezTo>
                    <a:pt x="2830286" y="2988819"/>
                    <a:pt x="2830189" y="2988916"/>
                    <a:pt x="2830027" y="2988980"/>
                  </a:cubicBezTo>
                  <a:cubicBezTo>
                    <a:pt x="2829866" y="2988657"/>
                    <a:pt x="2829704" y="2988236"/>
                    <a:pt x="2829445" y="2987848"/>
                  </a:cubicBezTo>
                  <a:cubicBezTo>
                    <a:pt x="2829187" y="2987848"/>
                    <a:pt x="2828960" y="2987913"/>
                    <a:pt x="2828701" y="2987913"/>
                  </a:cubicBezTo>
                  <a:cubicBezTo>
                    <a:pt x="2828475" y="2987848"/>
                    <a:pt x="2828313" y="2987654"/>
                    <a:pt x="2828055" y="2987590"/>
                  </a:cubicBezTo>
                  <a:cubicBezTo>
                    <a:pt x="2828216" y="2987396"/>
                    <a:pt x="2828378" y="2987234"/>
                    <a:pt x="2828637" y="2987169"/>
                  </a:cubicBezTo>
                  <a:cubicBezTo>
                    <a:pt x="2828863" y="2987072"/>
                    <a:pt x="2829187" y="2987072"/>
                    <a:pt x="2829542" y="2987008"/>
                  </a:cubicBezTo>
                  <a:cubicBezTo>
                    <a:pt x="2828960" y="2986167"/>
                    <a:pt x="2828378" y="2986167"/>
                    <a:pt x="2827731" y="2986490"/>
                  </a:cubicBezTo>
                  <a:cubicBezTo>
                    <a:pt x="2827214" y="2986749"/>
                    <a:pt x="2826632" y="2987008"/>
                    <a:pt x="2826243" y="2987396"/>
                  </a:cubicBezTo>
                  <a:cubicBezTo>
                    <a:pt x="2825564" y="2987978"/>
                    <a:pt x="2824982" y="2987978"/>
                    <a:pt x="2824238" y="2987331"/>
                  </a:cubicBezTo>
                  <a:cubicBezTo>
                    <a:pt x="2823980" y="2987072"/>
                    <a:pt x="2823236" y="2987072"/>
                    <a:pt x="2822815" y="2987169"/>
                  </a:cubicBezTo>
                  <a:cubicBezTo>
                    <a:pt x="2821425" y="2987331"/>
                    <a:pt x="2821425" y="2987331"/>
                    <a:pt x="2820681" y="2985908"/>
                  </a:cubicBezTo>
                  <a:lnTo>
                    <a:pt x="2819096" y="2986846"/>
                  </a:lnTo>
                  <a:cubicBezTo>
                    <a:pt x="2818837" y="2986328"/>
                    <a:pt x="2818773" y="2986005"/>
                    <a:pt x="2818676" y="2986005"/>
                  </a:cubicBezTo>
                  <a:cubicBezTo>
                    <a:pt x="2817705" y="2986005"/>
                    <a:pt x="2816865" y="2985099"/>
                    <a:pt x="2815959" y="2985326"/>
                  </a:cubicBezTo>
                  <a:cubicBezTo>
                    <a:pt x="2815118" y="2985585"/>
                    <a:pt x="2815377" y="2984517"/>
                    <a:pt x="2814892" y="2984776"/>
                  </a:cubicBezTo>
                  <a:cubicBezTo>
                    <a:pt x="2814374" y="2984938"/>
                    <a:pt x="2814051" y="2984841"/>
                    <a:pt x="2813631" y="2984679"/>
                  </a:cubicBezTo>
                  <a:cubicBezTo>
                    <a:pt x="2812466" y="2984032"/>
                    <a:pt x="2811237" y="2983709"/>
                    <a:pt x="2809847" y="2984097"/>
                  </a:cubicBezTo>
                  <a:cubicBezTo>
                    <a:pt x="2809685" y="2983353"/>
                    <a:pt x="2809491" y="2982868"/>
                    <a:pt x="2809426" y="2982286"/>
                  </a:cubicBezTo>
                  <a:cubicBezTo>
                    <a:pt x="2809167" y="2982350"/>
                    <a:pt x="2809006" y="2982350"/>
                    <a:pt x="2808844" y="2982447"/>
                  </a:cubicBezTo>
                  <a:cubicBezTo>
                    <a:pt x="2808100" y="2982771"/>
                    <a:pt x="2807777" y="2982771"/>
                    <a:pt x="2807098" y="2982189"/>
                  </a:cubicBezTo>
                  <a:cubicBezTo>
                    <a:pt x="2805707" y="2981121"/>
                    <a:pt x="2804866" y="2980863"/>
                    <a:pt x="2802635" y="2980863"/>
                  </a:cubicBezTo>
                  <a:lnTo>
                    <a:pt x="2801955" y="2980539"/>
                  </a:lnTo>
                  <a:cubicBezTo>
                    <a:pt x="2801891" y="2980281"/>
                    <a:pt x="2801794" y="2980054"/>
                    <a:pt x="2801632" y="2979796"/>
                  </a:cubicBezTo>
                  <a:cubicBezTo>
                    <a:pt x="2801406" y="2979569"/>
                    <a:pt x="2801050" y="2979310"/>
                    <a:pt x="2800565" y="2978955"/>
                  </a:cubicBezTo>
                  <a:cubicBezTo>
                    <a:pt x="2800565" y="2979310"/>
                    <a:pt x="2800468" y="2979569"/>
                    <a:pt x="2800565" y="2979796"/>
                  </a:cubicBezTo>
                  <a:lnTo>
                    <a:pt x="2800565" y="2979893"/>
                  </a:lnTo>
                  <a:lnTo>
                    <a:pt x="2798333" y="2978890"/>
                  </a:lnTo>
                  <a:cubicBezTo>
                    <a:pt x="2798657" y="2978567"/>
                    <a:pt x="2799077" y="2978373"/>
                    <a:pt x="2799562" y="2978211"/>
                  </a:cubicBezTo>
                  <a:cubicBezTo>
                    <a:pt x="2799336" y="2977823"/>
                    <a:pt x="2799142" y="2977629"/>
                    <a:pt x="2798657" y="2978049"/>
                  </a:cubicBezTo>
                  <a:cubicBezTo>
                    <a:pt x="2798398" y="2978308"/>
                    <a:pt x="2798075" y="2978470"/>
                    <a:pt x="2797816" y="2978631"/>
                  </a:cubicBezTo>
                  <a:cubicBezTo>
                    <a:pt x="2795196" y="2977564"/>
                    <a:pt x="2792544" y="2976303"/>
                    <a:pt x="2789634" y="2975656"/>
                  </a:cubicBezTo>
                  <a:cubicBezTo>
                    <a:pt x="2787305" y="2975074"/>
                    <a:pt x="2784912" y="2974750"/>
                    <a:pt x="2782519" y="2974427"/>
                  </a:cubicBezTo>
                  <a:cubicBezTo>
                    <a:pt x="2781936" y="2974071"/>
                    <a:pt x="2781257" y="2973748"/>
                    <a:pt x="2780707" y="2973424"/>
                  </a:cubicBezTo>
                  <a:lnTo>
                    <a:pt x="2780610" y="2972681"/>
                  </a:lnTo>
                  <a:cubicBezTo>
                    <a:pt x="2780028" y="2972583"/>
                    <a:pt x="2779446" y="2972681"/>
                    <a:pt x="2778864" y="2972681"/>
                  </a:cubicBezTo>
                  <a:lnTo>
                    <a:pt x="2777053" y="2972001"/>
                  </a:lnTo>
                  <a:lnTo>
                    <a:pt x="2777376" y="2971031"/>
                  </a:lnTo>
                  <a:lnTo>
                    <a:pt x="2777118" y="2970934"/>
                  </a:lnTo>
                  <a:cubicBezTo>
                    <a:pt x="2776956" y="2971290"/>
                    <a:pt x="2776891" y="2971613"/>
                    <a:pt x="2776794" y="2971937"/>
                  </a:cubicBezTo>
                  <a:lnTo>
                    <a:pt x="2766607" y="2968023"/>
                  </a:lnTo>
                  <a:cubicBezTo>
                    <a:pt x="2766542" y="2967862"/>
                    <a:pt x="2766542" y="2967700"/>
                    <a:pt x="2766445" y="2967474"/>
                  </a:cubicBezTo>
                  <a:lnTo>
                    <a:pt x="2766122" y="2967862"/>
                  </a:lnTo>
                  <a:lnTo>
                    <a:pt x="2761400" y="2966051"/>
                  </a:lnTo>
                  <a:lnTo>
                    <a:pt x="2761400" y="2965954"/>
                  </a:lnTo>
                  <a:lnTo>
                    <a:pt x="2761238" y="2965954"/>
                  </a:lnTo>
                  <a:lnTo>
                    <a:pt x="2756678" y="2964143"/>
                  </a:lnTo>
                  <a:lnTo>
                    <a:pt x="2756678" y="2963884"/>
                  </a:lnTo>
                  <a:cubicBezTo>
                    <a:pt x="2756516" y="2963560"/>
                    <a:pt x="2756096" y="2963722"/>
                    <a:pt x="2755773" y="2963819"/>
                  </a:cubicBezTo>
                  <a:lnTo>
                    <a:pt x="2755352" y="2963657"/>
                  </a:lnTo>
                  <a:cubicBezTo>
                    <a:pt x="2755288" y="2963560"/>
                    <a:pt x="2755190" y="2963560"/>
                    <a:pt x="2755190" y="2963399"/>
                  </a:cubicBezTo>
                  <a:cubicBezTo>
                    <a:pt x="2755190" y="2963334"/>
                    <a:pt x="2754932" y="2963140"/>
                    <a:pt x="2754770" y="2963140"/>
                  </a:cubicBezTo>
                  <a:lnTo>
                    <a:pt x="2754026" y="2963075"/>
                  </a:lnTo>
                  <a:lnTo>
                    <a:pt x="2739214" y="2956801"/>
                  </a:lnTo>
                  <a:cubicBezTo>
                    <a:pt x="2739117" y="2956704"/>
                    <a:pt x="2739117" y="2956704"/>
                    <a:pt x="2739052" y="2956607"/>
                  </a:cubicBezTo>
                  <a:cubicBezTo>
                    <a:pt x="2738632" y="2955605"/>
                    <a:pt x="2738211" y="2955605"/>
                    <a:pt x="2737468" y="2956025"/>
                  </a:cubicBezTo>
                  <a:lnTo>
                    <a:pt x="2734654" y="2954796"/>
                  </a:lnTo>
                  <a:lnTo>
                    <a:pt x="2734816" y="2954117"/>
                  </a:lnTo>
                  <a:cubicBezTo>
                    <a:pt x="2734331" y="2954117"/>
                    <a:pt x="2733813" y="2954117"/>
                    <a:pt x="2733328" y="2954214"/>
                  </a:cubicBezTo>
                  <a:lnTo>
                    <a:pt x="2729188" y="2952306"/>
                  </a:lnTo>
                  <a:cubicBezTo>
                    <a:pt x="2728606" y="2951885"/>
                    <a:pt x="2727959" y="2951659"/>
                    <a:pt x="2727216" y="2951400"/>
                  </a:cubicBezTo>
                  <a:lnTo>
                    <a:pt x="2725307" y="2950592"/>
                  </a:lnTo>
                  <a:lnTo>
                    <a:pt x="2725210" y="2949589"/>
                  </a:lnTo>
                  <a:cubicBezTo>
                    <a:pt x="2725049" y="2949492"/>
                    <a:pt x="2724984" y="2949395"/>
                    <a:pt x="2724887" y="2949492"/>
                  </a:cubicBezTo>
                  <a:cubicBezTo>
                    <a:pt x="2723884" y="2949751"/>
                    <a:pt x="2722979" y="2949654"/>
                    <a:pt x="2722073" y="2949072"/>
                  </a:cubicBezTo>
                  <a:cubicBezTo>
                    <a:pt x="2721815" y="2948910"/>
                    <a:pt x="2721750" y="2948651"/>
                    <a:pt x="2721491" y="2948425"/>
                  </a:cubicBezTo>
                  <a:cubicBezTo>
                    <a:pt x="2721330" y="2948425"/>
                    <a:pt x="2721006" y="2948522"/>
                    <a:pt x="2720747" y="2948522"/>
                  </a:cubicBezTo>
                  <a:lnTo>
                    <a:pt x="2720262" y="2948263"/>
                  </a:lnTo>
                  <a:cubicBezTo>
                    <a:pt x="2720165" y="2948069"/>
                    <a:pt x="2720004" y="2948069"/>
                    <a:pt x="2719842" y="2948069"/>
                  </a:cubicBezTo>
                  <a:lnTo>
                    <a:pt x="2719260" y="2947843"/>
                  </a:lnTo>
                  <a:cubicBezTo>
                    <a:pt x="2718936" y="2947099"/>
                    <a:pt x="2718257" y="2947261"/>
                    <a:pt x="2717675" y="2947099"/>
                  </a:cubicBezTo>
                  <a:lnTo>
                    <a:pt x="2715120" y="2945935"/>
                  </a:lnTo>
                  <a:lnTo>
                    <a:pt x="2716187" y="2943541"/>
                  </a:lnTo>
                  <a:lnTo>
                    <a:pt x="2716187" y="2943444"/>
                  </a:lnTo>
                  <a:cubicBezTo>
                    <a:pt x="2716123" y="2943541"/>
                    <a:pt x="2715961" y="2943703"/>
                    <a:pt x="2715767" y="2943703"/>
                  </a:cubicBezTo>
                  <a:cubicBezTo>
                    <a:pt x="2714797" y="2944123"/>
                    <a:pt x="2714700" y="2944123"/>
                    <a:pt x="2714053" y="2943380"/>
                  </a:cubicBezTo>
                  <a:cubicBezTo>
                    <a:pt x="2713147" y="2942377"/>
                    <a:pt x="2712048" y="2941795"/>
                    <a:pt x="2710722" y="2941698"/>
                  </a:cubicBezTo>
                  <a:cubicBezTo>
                    <a:pt x="2710495" y="2941698"/>
                    <a:pt x="2710237" y="2942054"/>
                    <a:pt x="2709913" y="2942054"/>
                  </a:cubicBezTo>
                  <a:cubicBezTo>
                    <a:pt x="2709654" y="2942054"/>
                    <a:pt x="2709331" y="2941698"/>
                    <a:pt x="2709137" y="2941795"/>
                  </a:cubicBezTo>
                  <a:cubicBezTo>
                    <a:pt x="2708426" y="2942054"/>
                    <a:pt x="2708426" y="2940566"/>
                    <a:pt x="2707585" y="2941213"/>
                  </a:cubicBezTo>
                  <a:cubicBezTo>
                    <a:pt x="2707261" y="2940631"/>
                    <a:pt x="2706259" y="2941213"/>
                    <a:pt x="2706097" y="2940307"/>
                  </a:cubicBezTo>
                  <a:cubicBezTo>
                    <a:pt x="2704933" y="2939984"/>
                    <a:pt x="2703865" y="2939563"/>
                    <a:pt x="2702701" y="2939402"/>
                  </a:cubicBezTo>
                  <a:cubicBezTo>
                    <a:pt x="2702281" y="2939305"/>
                    <a:pt x="2701957" y="2939402"/>
                    <a:pt x="2701796" y="2938884"/>
                  </a:cubicBezTo>
                  <a:cubicBezTo>
                    <a:pt x="2701796" y="2938723"/>
                    <a:pt x="2701472" y="2938496"/>
                    <a:pt x="2701375" y="2938496"/>
                  </a:cubicBezTo>
                  <a:cubicBezTo>
                    <a:pt x="2700146" y="2938658"/>
                    <a:pt x="2699467" y="2937494"/>
                    <a:pt x="2698141" y="2937073"/>
                  </a:cubicBezTo>
                  <a:cubicBezTo>
                    <a:pt x="2697915" y="2937170"/>
                    <a:pt x="2697656" y="2937170"/>
                    <a:pt x="2697397" y="2937170"/>
                  </a:cubicBezTo>
                  <a:lnTo>
                    <a:pt x="2694163" y="2935488"/>
                  </a:lnTo>
                  <a:cubicBezTo>
                    <a:pt x="2694163" y="2935424"/>
                    <a:pt x="2694163" y="2935327"/>
                    <a:pt x="2694163" y="2935100"/>
                  </a:cubicBezTo>
                  <a:cubicBezTo>
                    <a:pt x="2693840" y="2934842"/>
                    <a:pt x="2693678" y="2934906"/>
                    <a:pt x="2693419" y="2935100"/>
                  </a:cubicBezTo>
                  <a:cubicBezTo>
                    <a:pt x="2674371" y="2925301"/>
                    <a:pt x="2655839" y="2914726"/>
                    <a:pt x="2637631" y="2903633"/>
                  </a:cubicBezTo>
                  <a:cubicBezTo>
                    <a:pt x="2637631" y="2903536"/>
                    <a:pt x="2637631" y="2903471"/>
                    <a:pt x="2637631" y="2903471"/>
                  </a:cubicBezTo>
                  <a:cubicBezTo>
                    <a:pt x="2637631" y="2902792"/>
                    <a:pt x="2637631" y="2902210"/>
                    <a:pt x="2637373" y="2901563"/>
                  </a:cubicBezTo>
                  <a:cubicBezTo>
                    <a:pt x="2637955" y="2901725"/>
                    <a:pt x="2638375" y="2901563"/>
                    <a:pt x="2638698" y="2901045"/>
                  </a:cubicBezTo>
                  <a:cubicBezTo>
                    <a:pt x="2639184" y="2900237"/>
                    <a:pt x="2639184" y="2899396"/>
                    <a:pt x="2638698" y="2898393"/>
                  </a:cubicBezTo>
                  <a:cubicBezTo>
                    <a:pt x="2637955" y="2899073"/>
                    <a:pt x="2637373" y="2899558"/>
                    <a:pt x="2636693" y="2900140"/>
                  </a:cubicBezTo>
                  <a:cubicBezTo>
                    <a:pt x="2636305" y="2899331"/>
                    <a:pt x="2636564" y="2898329"/>
                    <a:pt x="2635464" y="2897908"/>
                  </a:cubicBezTo>
                  <a:cubicBezTo>
                    <a:pt x="2635626" y="2897164"/>
                    <a:pt x="2635464" y="2896421"/>
                    <a:pt x="2635723" y="2895677"/>
                  </a:cubicBezTo>
                  <a:cubicBezTo>
                    <a:pt x="2636564" y="2894707"/>
                    <a:pt x="2637308" y="2893704"/>
                    <a:pt x="2638213" y="2892863"/>
                  </a:cubicBezTo>
                  <a:lnTo>
                    <a:pt x="2638213" y="2893025"/>
                  </a:lnTo>
                  <a:cubicBezTo>
                    <a:pt x="2638440" y="2893025"/>
                    <a:pt x="2638634" y="2893025"/>
                    <a:pt x="2638634" y="2892863"/>
                  </a:cubicBezTo>
                  <a:cubicBezTo>
                    <a:pt x="2639281" y="2893284"/>
                    <a:pt x="2639701" y="2893510"/>
                    <a:pt x="2639863" y="2892701"/>
                  </a:cubicBezTo>
                  <a:cubicBezTo>
                    <a:pt x="2639442" y="2892701"/>
                    <a:pt x="2639119" y="2892701"/>
                    <a:pt x="2638634" y="2892863"/>
                  </a:cubicBezTo>
                  <a:cubicBezTo>
                    <a:pt x="2638634" y="2892863"/>
                    <a:pt x="2638440" y="2892766"/>
                    <a:pt x="2638375" y="2892701"/>
                  </a:cubicBezTo>
                  <a:cubicBezTo>
                    <a:pt x="2638957" y="2892119"/>
                    <a:pt x="2639539" y="2891634"/>
                    <a:pt x="2640186" y="2891214"/>
                  </a:cubicBezTo>
                  <a:cubicBezTo>
                    <a:pt x="2641189" y="2891537"/>
                    <a:pt x="2642094" y="2891958"/>
                    <a:pt x="2643097" y="2892443"/>
                  </a:cubicBezTo>
                  <a:lnTo>
                    <a:pt x="2643259" y="2892863"/>
                  </a:lnTo>
                  <a:cubicBezTo>
                    <a:pt x="2643420" y="2892863"/>
                    <a:pt x="2643582" y="2892766"/>
                    <a:pt x="2643744" y="2892766"/>
                  </a:cubicBezTo>
                  <a:lnTo>
                    <a:pt x="2644649" y="2893187"/>
                  </a:lnTo>
                  <a:cubicBezTo>
                    <a:pt x="2644811" y="2894610"/>
                    <a:pt x="2645167" y="2894836"/>
                    <a:pt x="2646234" y="2894254"/>
                  </a:cubicBezTo>
                  <a:cubicBezTo>
                    <a:pt x="2646557" y="2894836"/>
                    <a:pt x="2646881" y="2895418"/>
                    <a:pt x="2647236" y="2896097"/>
                  </a:cubicBezTo>
                  <a:cubicBezTo>
                    <a:pt x="2647560" y="2896097"/>
                    <a:pt x="2648045" y="2896000"/>
                    <a:pt x="2648562" y="2896162"/>
                  </a:cubicBezTo>
                  <a:cubicBezTo>
                    <a:pt x="2649371" y="2896421"/>
                    <a:pt x="2649533" y="2897164"/>
                    <a:pt x="2649888" y="2897747"/>
                  </a:cubicBezTo>
                  <a:cubicBezTo>
                    <a:pt x="2649468" y="2898070"/>
                    <a:pt x="2648886" y="2898329"/>
                    <a:pt x="2649468" y="2899073"/>
                  </a:cubicBezTo>
                  <a:cubicBezTo>
                    <a:pt x="2650050" y="2899073"/>
                    <a:pt x="2650794" y="2899073"/>
                    <a:pt x="2651441" y="2899073"/>
                  </a:cubicBezTo>
                  <a:cubicBezTo>
                    <a:pt x="2651603" y="2899073"/>
                    <a:pt x="2651700" y="2898652"/>
                    <a:pt x="2652023" y="2898232"/>
                  </a:cubicBezTo>
                  <a:cubicBezTo>
                    <a:pt x="2652379" y="2899396"/>
                    <a:pt x="2654513" y="2899655"/>
                    <a:pt x="2652864" y="2901563"/>
                  </a:cubicBezTo>
                  <a:cubicBezTo>
                    <a:pt x="2653608" y="2901239"/>
                    <a:pt x="2653931" y="2900981"/>
                    <a:pt x="2654254" y="2900981"/>
                  </a:cubicBezTo>
                  <a:cubicBezTo>
                    <a:pt x="2654675" y="2900916"/>
                    <a:pt x="2655192" y="2901045"/>
                    <a:pt x="2655516" y="2901045"/>
                  </a:cubicBezTo>
                  <a:cubicBezTo>
                    <a:pt x="2655677" y="2901886"/>
                    <a:pt x="2655839" y="2902630"/>
                    <a:pt x="2656098" y="2903633"/>
                  </a:cubicBezTo>
                  <a:cubicBezTo>
                    <a:pt x="2656745" y="2903374"/>
                    <a:pt x="2657262" y="2903309"/>
                    <a:pt x="2657392" y="2903051"/>
                  </a:cubicBezTo>
                  <a:cubicBezTo>
                    <a:pt x="2657650" y="2902468"/>
                    <a:pt x="2658168" y="2902210"/>
                    <a:pt x="2658750" y="2902145"/>
                  </a:cubicBezTo>
                  <a:lnTo>
                    <a:pt x="2659461" y="2902468"/>
                  </a:lnTo>
                  <a:lnTo>
                    <a:pt x="2659558" y="2904538"/>
                  </a:lnTo>
                  <a:cubicBezTo>
                    <a:pt x="2659720" y="2903859"/>
                    <a:pt x="2660399" y="2903374"/>
                    <a:pt x="2660658" y="2902792"/>
                  </a:cubicBezTo>
                  <a:cubicBezTo>
                    <a:pt x="2661402" y="2903051"/>
                    <a:pt x="2662210" y="2903212"/>
                    <a:pt x="2663116" y="2903309"/>
                  </a:cubicBezTo>
                  <a:cubicBezTo>
                    <a:pt x="2663375" y="2903633"/>
                    <a:pt x="2663795" y="2903794"/>
                    <a:pt x="2664377" y="2903633"/>
                  </a:cubicBezTo>
                  <a:cubicBezTo>
                    <a:pt x="2664539" y="2903633"/>
                    <a:pt x="2664701" y="2903633"/>
                    <a:pt x="2664862" y="2903536"/>
                  </a:cubicBezTo>
                  <a:lnTo>
                    <a:pt x="2673465" y="2907772"/>
                  </a:lnTo>
                  <a:cubicBezTo>
                    <a:pt x="2673562" y="2907934"/>
                    <a:pt x="2673627" y="2907999"/>
                    <a:pt x="2673724" y="2908257"/>
                  </a:cubicBezTo>
                  <a:cubicBezTo>
                    <a:pt x="2673821" y="2908193"/>
                    <a:pt x="2673950" y="2908096"/>
                    <a:pt x="2674047" y="2908096"/>
                  </a:cubicBezTo>
                  <a:lnTo>
                    <a:pt x="2677443" y="2909745"/>
                  </a:lnTo>
                  <a:lnTo>
                    <a:pt x="2680160" y="2911330"/>
                  </a:lnTo>
                  <a:cubicBezTo>
                    <a:pt x="2680160" y="2911394"/>
                    <a:pt x="2680160" y="2911491"/>
                    <a:pt x="2680160" y="2911491"/>
                  </a:cubicBezTo>
                  <a:cubicBezTo>
                    <a:pt x="2680257" y="2911653"/>
                    <a:pt x="2680515" y="2911750"/>
                    <a:pt x="2680677" y="2911912"/>
                  </a:cubicBezTo>
                  <a:lnTo>
                    <a:pt x="2680774" y="2911750"/>
                  </a:lnTo>
                  <a:cubicBezTo>
                    <a:pt x="2683588" y="2913238"/>
                    <a:pt x="2686563" y="2914629"/>
                    <a:pt x="2689538" y="2915890"/>
                  </a:cubicBezTo>
                  <a:cubicBezTo>
                    <a:pt x="2694325" y="2918283"/>
                    <a:pt x="2699144" y="2920935"/>
                    <a:pt x="2703865" y="2923684"/>
                  </a:cubicBezTo>
                  <a:cubicBezTo>
                    <a:pt x="2705094" y="2925075"/>
                    <a:pt x="2706679" y="2926401"/>
                    <a:pt x="2708814" y="2927306"/>
                  </a:cubicBezTo>
                  <a:cubicBezTo>
                    <a:pt x="2722332" y="2933354"/>
                    <a:pt x="2734977" y="2939822"/>
                    <a:pt x="2749725" y="2942636"/>
                  </a:cubicBezTo>
                  <a:lnTo>
                    <a:pt x="2750469" y="2942700"/>
                  </a:lnTo>
                  <a:cubicBezTo>
                    <a:pt x="2750566" y="2942959"/>
                    <a:pt x="2750630" y="2943186"/>
                    <a:pt x="2750727" y="2943541"/>
                  </a:cubicBezTo>
                  <a:cubicBezTo>
                    <a:pt x="2750889" y="2943283"/>
                    <a:pt x="2751051" y="2943121"/>
                    <a:pt x="2751148" y="2942959"/>
                  </a:cubicBezTo>
                  <a:lnTo>
                    <a:pt x="2751956" y="2943444"/>
                  </a:lnTo>
                  <a:lnTo>
                    <a:pt x="2752118" y="2943865"/>
                  </a:lnTo>
                  <a:cubicBezTo>
                    <a:pt x="2752377" y="2943865"/>
                    <a:pt x="2752474" y="2943768"/>
                    <a:pt x="2752603" y="2943768"/>
                  </a:cubicBezTo>
                  <a:lnTo>
                    <a:pt x="2756613" y="2945935"/>
                  </a:lnTo>
                  <a:lnTo>
                    <a:pt x="2756419" y="2946258"/>
                  </a:lnTo>
                  <a:cubicBezTo>
                    <a:pt x="2756613" y="2946452"/>
                    <a:pt x="2756775" y="2946581"/>
                    <a:pt x="2757002" y="2946840"/>
                  </a:cubicBezTo>
                  <a:cubicBezTo>
                    <a:pt x="2757099" y="2946937"/>
                    <a:pt x="2757099" y="2947099"/>
                    <a:pt x="2757163" y="2947261"/>
                  </a:cubicBezTo>
                  <a:cubicBezTo>
                    <a:pt x="2757519" y="2947261"/>
                    <a:pt x="2757842" y="2947164"/>
                    <a:pt x="2758101" y="2947164"/>
                  </a:cubicBezTo>
                  <a:lnTo>
                    <a:pt x="2758101" y="2946840"/>
                  </a:lnTo>
                  <a:lnTo>
                    <a:pt x="2761141" y="2948425"/>
                  </a:lnTo>
                  <a:lnTo>
                    <a:pt x="2761238" y="2948748"/>
                  </a:lnTo>
                  <a:cubicBezTo>
                    <a:pt x="2761303" y="2949169"/>
                    <a:pt x="2761303" y="2949169"/>
                    <a:pt x="2762241" y="2949589"/>
                  </a:cubicBezTo>
                  <a:cubicBezTo>
                    <a:pt x="2762305" y="2949330"/>
                    <a:pt x="2762403" y="2949169"/>
                    <a:pt x="2762564" y="2949007"/>
                  </a:cubicBezTo>
                  <a:lnTo>
                    <a:pt x="2766380" y="2950592"/>
                  </a:lnTo>
                  <a:cubicBezTo>
                    <a:pt x="2766380" y="2950721"/>
                    <a:pt x="2766380" y="2950915"/>
                    <a:pt x="2766380" y="2951141"/>
                  </a:cubicBezTo>
                  <a:cubicBezTo>
                    <a:pt x="2766445" y="2950980"/>
                    <a:pt x="2766542" y="2950818"/>
                    <a:pt x="2766704" y="2950656"/>
                  </a:cubicBezTo>
                  <a:cubicBezTo>
                    <a:pt x="2770100" y="2951982"/>
                    <a:pt x="2773560" y="2952985"/>
                    <a:pt x="2777118" y="2953632"/>
                  </a:cubicBezTo>
                  <a:lnTo>
                    <a:pt x="2790119" y="2958612"/>
                  </a:lnTo>
                  <a:cubicBezTo>
                    <a:pt x="2790798" y="2958936"/>
                    <a:pt x="2791283" y="2959259"/>
                    <a:pt x="2791962" y="2959421"/>
                  </a:cubicBezTo>
                  <a:cubicBezTo>
                    <a:pt x="2792188" y="2959518"/>
                    <a:pt x="2792544" y="2959518"/>
                    <a:pt x="2792771" y="2959518"/>
                  </a:cubicBezTo>
                  <a:lnTo>
                    <a:pt x="2793676" y="2959841"/>
                  </a:lnTo>
                  <a:cubicBezTo>
                    <a:pt x="2793773" y="2960003"/>
                    <a:pt x="2793935" y="2960100"/>
                    <a:pt x="2794097" y="2960003"/>
                  </a:cubicBezTo>
                  <a:lnTo>
                    <a:pt x="2800144" y="2962170"/>
                  </a:lnTo>
                  <a:cubicBezTo>
                    <a:pt x="2799886" y="2962655"/>
                    <a:pt x="2799562" y="2963075"/>
                    <a:pt x="2799562" y="2963560"/>
                  </a:cubicBezTo>
                  <a:cubicBezTo>
                    <a:pt x="2800080" y="2963496"/>
                    <a:pt x="2800565" y="2963334"/>
                    <a:pt x="2800824" y="2963334"/>
                  </a:cubicBezTo>
                  <a:cubicBezTo>
                    <a:pt x="2800629" y="2963011"/>
                    <a:pt x="2800468" y="2962655"/>
                    <a:pt x="2800403" y="2962234"/>
                  </a:cubicBezTo>
                  <a:cubicBezTo>
                    <a:pt x="2804963" y="2963722"/>
                    <a:pt x="2809685" y="2965080"/>
                    <a:pt x="2814310" y="2966471"/>
                  </a:cubicBezTo>
                  <a:cubicBezTo>
                    <a:pt x="2814148" y="2966730"/>
                    <a:pt x="2814051" y="2967053"/>
                    <a:pt x="2813889" y="2967377"/>
                  </a:cubicBezTo>
                  <a:cubicBezTo>
                    <a:pt x="2814213" y="2967150"/>
                    <a:pt x="2814568" y="2966891"/>
                    <a:pt x="2814795" y="2966633"/>
                  </a:cubicBezTo>
                  <a:cubicBezTo>
                    <a:pt x="2819840" y="2968023"/>
                    <a:pt x="2824982" y="2969446"/>
                    <a:pt x="2830027" y="2970772"/>
                  </a:cubicBezTo>
                  <a:cubicBezTo>
                    <a:pt x="2830124" y="2971096"/>
                    <a:pt x="2830286" y="2971419"/>
                    <a:pt x="2830383" y="2971775"/>
                  </a:cubicBezTo>
                  <a:cubicBezTo>
                    <a:pt x="2830545" y="2971419"/>
                    <a:pt x="2830610" y="2971193"/>
                    <a:pt x="2830707" y="2971031"/>
                  </a:cubicBezTo>
                  <a:lnTo>
                    <a:pt x="2830707" y="2970934"/>
                  </a:lnTo>
                  <a:lnTo>
                    <a:pt x="2833003" y="2971516"/>
                  </a:lnTo>
                  <a:lnTo>
                    <a:pt x="2833003" y="2971613"/>
                  </a:lnTo>
                  <a:cubicBezTo>
                    <a:pt x="2833100" y="2971613"/>
                    <a:pt x="2833100" y="2971613"/>
                    <a:pt x="2833197" y="2971613"/>
                  </a:cubicBezTo>
                  <a:lnTo>
                    <a:pt x="2834329" y="2971840"/>
                  </a:lnTo>
                  <a:cubicBezTo>
                    <a:pt x="2834684" y="2972098"/>
                    <a:pt x="2834911" y="2972519"/>
                    <a:pt x="2835267" y="2972681"/>
                  </a:cubicBezTo>
                  <a:cubicBezTo>
                    <a:pt x="2836075" y="2973101"/>
                    <a:pt x="2836819" y="2973586"/>
                    <a:pt x="2837660" y="2974168"/>
                  </a:cubicBezTo>
                  <a:cubicBezTo>
                    <a:pt x="2837660" y="2974168"/>
                    <a:pt x="2837660" y="2974168"/>
                    <a:pt x="2837563" y="2974168"/>
                  </a:cubicBezTo>
                  <a:cubicBezTo>
                    <a:pt x="2837563" y="2974233"/>
                    <a:pt x="2837563" y="2974427"/>
                    <a:pt x="2837563" y="2974492"/>
                  </a:cubicBezTo>
                  <a:cubicBezTo>
                    <a:pt x="2837563" y="2974492"/>
                    <a:pt x="2837725" y="2974492"/>
                    <a:pt x="2837822" y="2974589"/>
                  </a:cubicBezTo>
                  <a:cubicBezTo>
                    <a:pt x="2837822" y="2974492"/>
                    <a:pt x="2837725" y="2974427"/>
                    <a:pt x="2837660" y="2974233"/>
                  </a:cubicBezTo>
                  <a:cubicBezTo>
                    <a:pt x="2837563" y="2973909"/>
                    <a:pt x="2837498" y="2973586"/>
                    <a:pt x="2837498" y="2973101"/>
                  </a:cubicBezTo>
                  <a:cubicBezTo>
                    <a:pt x="2837886" y="2973263"/>
                    <a:pt x="2838404" y="2973004"/>
                    <a:pt x="2838824" y="2973101"/>
                  </a:cubicBezTo>
                  <a:lnTo>
                    <a:pt x="2838889" y="2973101"/>
                  </a:lnTo>
                  <a:cubicBezTo>
                    <a:pt x="2839148" y="2973166"/>
                    <a:pt x="2839309" y="2973360"/>
                    <a:pt x="2839471" y="2973748"/>
                  </a:cubicBezTo>
                  <a:cubicBezTo>
                    <a:pt x="2839568" y="2973909"/>
                    <a:pt x="2839891" y="2974006"/>
                    <a:pt x="2840053" y="2974006"/>
                  </a:cubicBezTo>
                  <a:lnTo>
                    <a:pt x="2840312" y="2974006"/>
                  </a:lnTo>
                  <a:cubicBezTo>
                    <a:pt x="2840215" y="2973909"/>
                    <a:pt x="2840150" y="2973748"/>
                    <a:pt x="2840053" y="2973424"/>
                  </a:cubicBezTo>
                  <a:lnTo>
                    <a:pt x="2840215" y="2973424"/>
                  </a:lnTo>
                  <a:lnTo>
                    <a:pt x="2840894" y="2973586"/>
                  </a:lnTo>
                  <a:cubicBezTo>
                    <a:pt x="2840959" y="2973748"/>
                    <a:pt x="2840959" y="2973909"/>
                    <a:pt x="2840959" y="2973909"/>
                  </a:cubicBezTo>
                  <a:cubicBezTo>
                    <a:pt x="2840797" y="2974006"/>
                    <a:pt x="2840635" y="2974006"/>
                    <a:pt x="2840473" y="2974006"/>
                  </a:cubicBezTo>
                  <a:cubicBezTo>
                    <a:pt x="2840959" y="2974006"/>
                    <a:pt x="2841541" y="2973845"/>
                    <a:pt x="2841864" y="2974168"/>
                  </a:cubicBezTo>
                  <a:cubicBezTo>
                    <a:pt x="2842382" y="2974815"/>
                    <a:pt x="2842964" y="2974653"/>
                    <a:pt x="2843546" y="2974653"/>
                  </a:cubicBezTo>
                  <a:cubicBezTo>
                    <a:pt x="2844678" y="2974653"/>
                    <a:pt x="2843869" y="2975656"/>
                    <a:pt x="2844613" y="2976076"/>
                  </a:cubicBezTo>
                  <a:cubicBezTo>
                    <a:pt x="2845195" y="2975753"/>
                    <a:pt x="2845842" y="2975074"/>
                    <a:pt x="2846942" y="2975332"/>
                  </a:cubicBezTo>
                  <a:cubicBezTo>
                    <a:pt x="2846942" y="2975559"/>
                    <a:pt x="2846942" y="2975915"/>
                    <a:pt x="2846942" y="2976238"/>
                  </a:cubicBezTo>
                  <a:cubicBezTo>
                    <a:pt x="2847750" y="2976141"/>
                    <a:pt x="2848494" y="2976076"/>
                    <a:pt x="2849238" y="2975979"/>
                  </a:cubicBezTo>
                  <a:cubicBezTo>
                    <a:pt x="2849497" y="2976238"/>
                    <a:pt x="2849658" y="2976561"/>
                    <a:pt x="2849982" y="2976723"/>
                  </a:cubicBezTo>
                  <a:cubicBezTo>
                    <a:pt x="2850499" y="2977144"/>
                    <a:pt x="2850984" y="2975818"/>
                    <a:pt x="2851566" y="2976885"/>
                  </a:cubicBezTo>
                  <a:cubicBezTo>
                    <a:pt x="2851728" y="2977305"/>
                    <a:pt x="2852569" y="2977402"/>
                    <a:pt x="2853151" y="2977629"/>
                  </a:cubicBezTo>
                  <a:lnTo>
                    <a:pt x="2853701" y="2977823"/>
                  </a:lnTo>
                  <a:cubicBezTo>
                    <a:pt x="2853895" y="2977629"/>
                    <a:pt x="2853960" y="2977499"/>
                    <a:pt x="2854121" y="2977305"/>
                  </a:cubicBezTo>
                  <a:cubicBezTo>
                    <a:pt x="2855221" y="2977823"/>
                    <a:pt x="2856353" y="2978308"/>
                    <a:pt x="2857517" y="2978793"/>
                  </a:cubicBezTo>
                  <a:cubicBezTo>
                    <a:pt x="2857614" y="2979213"/>
                    <a:pt x="2857679" y="2979698"/>
                    <a:pt x="2857776" y="2980216"/>
                  </a:cubicBezTo>
                  <a:cubicBezTo>
                    <a:pt x="2858261" y="2979893"/>
                    <a:pt x="2858584" y="2979698"/>
                    <a:pt x="2859005" y="2979375"/>
                  </a:cubicBezTo>
                  <a:cubicBezTo>
                    <a:pt x="2859264" y="2979893"/>
                    <a:pt x="2859522" y="2980216"/>
                    <a:pt x="2859846" y="2980863"/>
                  </a:cubicBezTo>
                  <a:cubicBezTo>
                    <a:pt x="2860169" y="2980636"/>
                    <a:pt x="2860331" y="2980378"/>
                    <a:pt x="2860590" y="2980281"/>
                  </a:cubicBezTo>
                  <a:cubicBezTo>
                    <a:pt x="2861333" y="2980442"/>
                    <a:pt x="2862077" y="2980539"/>
                    <a:pt x="2862821" y="2980701"/>
                  </a:cubicBezTo>
                  <a:cubicBezTo>
                    <a:pt x="2863241" y="2980798"/>
                    <a:pt x="2863662" y="2981121"/>
                    <a:pt x="2863824" y="2980539"/>
                  </a:cubicBezTo>
                  <a:lnTo>
                    <a:pt x="2864244" y="2980701"/>
                  </a:lnTo>
                  <a:cubicBezTo>
                    <a:pt x="2863985" y="2981768"/>
                    <a:pt x="2864794" y="2981542"/>
                    <a:pt x="2865376" y="2981542"/>
                  </a:cubicBezTo>
                  <a:cubicBezTo>
                    <a:pt x="2865635" y="2981542"/>
                    <a:pt x="2865958" y="2981445"/>
                    <a:pt x="2866217" y="2981445"/>
                  </a:cubicBezTo>
                  <a:lnTo>
                    <a:pt x="2869936" y="2982868"/>
                  </a:lnTo>
                  <a:cubicBezTo>
                    <a:pt x="2874334" y="2984420"/>
                    <a:pt x="2878894" y="2985682"/>
                    <a:pt x="2883422" y="2986911"/>
                  </a:cubicBezTo>
                  <a:cubicBezTo>
                    <a:pt x="2883519" y="2987396"/>
                    <a:pt x="2884263" y="2987493"/>
                    <a:pt x="2884004" y="2988075"/>
                  </a:cubicBezTo>
                  <a:cubicBezTo>
                    <a:pt x="2884263" y="2987848"/>
                    <a:pt x="2884522" y="2987590"/>
                    <a:pt x="2884748" y="2987331"/>
                  </a:cubicBezTo>
                  <a:lnTo>
                    <a:pt x="2885912" y="2987654"/>
                  </a:lnTo>
                  <a:lnTo>
                    <a:pt x="2886074" y="2987978"/>
                  </a:lnTo>
                  <a:lnTo>
                    <a:pt x="2886268" y="2987848"/>
                  </a:lnTo>
                  <a:lnTo>
                    <a:pt x="2886495" y="2987913"/>
                  </a:lnTo>
                  <a:lnTo>
                    <a:pt x="2889308" y="2988916"/>
                  </a:lnTo>
                  <a:cubicBezTo>
                    <a:pt x="2889470" y="2990048"/>
                    <a:pt x="2890893" y="2990468"/>
                    <a:pt x="2891313" y="2991891"/>
                  </a:cubicBezTo>
                  <a:cubicBezTo>
                    <a:pt x="2891475" y="2990985"/>
                    <a:pt x="2891540" y="2990468"/>
                    <a:pt x="2891702" y="2989724"/>
                  </a:cubicBezTo>
                  <a:lnTo>
                    <a:pt x="2891799" y="2989724"/>
                  </a:lnTo>
                  <a:cubicBezTo>
                    <a:pt x="2892381" y="2990468"/>
                    <a:pt x="2892801" y="2990985"/>
                    <a:pt x="2893222" y="2991568"/>
                  </a:cubicBezTo>
                  <a:lnTo>
                    <a:pt x="2893286" y="2991568"/>
                  </a:lnTo>
                  <a:cubicBezTo>
                    <a:pt x="2893610" y="2990468"/>
                    <a:pt x="2894612" y="2991729"/>
                    <a:pt x="2895097" y="2991212"/>
                  </a:cubicBezTo>
                  <a:cubicBezTo>
                    <a:pt x="2895097" y="2991212"/>
                    <a:pt x="2895291" y="2991309"/>
                    <a:pt x="2895356" y="2991374"/>
                  </a:cubicBezTo>
                  <a:cubicBezTo>
                    <a:pt x="2896197" y="2992053"/>
                    <a:pt x="2896941" y="2992635"/>
                    <a:pt x="2897685" y="2993217"/>
                  </a:cubicBezTo>
                  <a:lnTo>
                    <a:pt x="2901145" y="2992958"/>
                  </a:lnTo>
                  <a:lnTo>
                    <a:pt x="2901889" y="2993217"/>
                  </a:lnTo>
                  <a:lnTo>
                    <a:pt x="2902633" y="2993443"/>
                  </a:lnTo>
                  <a:cubicBezTo>
                    <a:pt x="2902568" y="2994381"/>
                    <a:pt x="2903312" y="2994058"/>
                    <a:pt x="2903894" y="2994123"/>
                  </a:cubicBezTo>
                  <a:cubicBezTo>
                    <a:pt x="2904638" y="2994284"/>
                    <a:pt x="2905382" y="2994705"/>
                    <a:pt x="2906190" y="2994931"/>
                  </a:cubicBezTo>
                  <a:cubicBezTo>
                    <a:pt x="2906190" y="2995287"/>
                    <a:pt x="2906287" y="2995513"/>
                    <a:pt x="2906287" y="2995869"/>
                  </a:cubicBezTo>
                  <a:cubicBezTo>
                    <a:pt x="2906966" y="2996128"/>
                    <a:pt x="2907937" y="2995449"/>
                    <a:pt x="2908357" y="2996451"/>
                  </a:cubicBezTo>
                  <a:cubicBezTo>
                    <a:pt x="2908357" y="2996516"/>
                    <a:pt x="2909101" y="2996516"/>
                    <a:pt x="2909101" y="2996031"/>
                  </a:cubicBezTo>
                  <a:cubicBezTo>
                    <a:pt x="2909101" y="2995869"/>
                    <a:pt x="2909198" y="2995772"/>
                    <a:pt x="2909198" y="2995610"/>
                  </a:cubicBezTo>
                  <a:cubicBezTo>
                    <a:pt x="2909360" y="2995707"/>
                    <a:pt x="2909683" y="2995934"/>
                    <a:pt x="2909683" y="2995934"/>
                  </a:cubicBezTo>
                  <a:cubicBezTo>
                    <a:pt x="2909360" y="2996677"/>
                    <a:pt x="2910265" y="2996839"/>
                    <a:pt x="2910524" y="2997421"/>
                  </a:cubicBezTo>
                  <a:cubicBezTo>
                    <a:pt x="2910912" y="2997195"/>
                    <a:pt x="2911268" y="2996936"/>
                    <a:pt x="2911656" y="2996613"/>
                  </a:cubicBezTo>
                  <a:cubicBezTo>
                    <a:pt x="2913079" y="2996839"/>
                    <a:pt x="2913984" y="2997680"/>
                    <a:pt x="2914567" y="2998909"/>
                  </a:cubicBezTo>
                  <a:cubicBezTo>
                    <a:pt x="2915569" y="2998198"/>
                    <a:pt x="2916539" y="2997842"/>
                    <a:pt x="2917542" y="2998003"/>
                  </a:cubicBezTo>
                  <a:lnTo>
                    <a:pt x="2918868" y="2998424"/>
                  </a:lnTo>
                  <a:cubicBezTo>
                    <a:pt x="2919191" y="2998586"/>
                    <a:pt x="2919612" y="2998747"/>
                    <a:pt x="2919935" y="2999006"/>
                  </a:cubicBezTo>
                  <a:cubicBezTo>
                    <a:pt x="2920453" y="2999329"/>
                    <a:pt x="2920291" y="2999071"/>
                    <a:pt x="2920614" y="2999006"/>
                  </a:cubicBezTo>
                  <a:lnTo>
                    <a:pt x="2920679" y="2999006"/>
                  </a:lnTo>
                  <a:lnTo>
                    <a:pt x="2925336" y="3000267"/>
                  </a:lnTo>
                  <a:cubicBezTo>
                    <a:pt x="2925401" y="3000397"/>
                    <a:pt x="2925401" y="3000655"/>
                    <a:pt x="2925498" y="3000914"/>
                  </a:cubicBezTo>
                  <a:cubicBezTo>
                    <a:pt x="2925821" y="3000752"/>
                    <a:pt x="2925983" y="3000591"/>
                    <a:pt x="2926145" y="3000494"/>
                  </a:cubicBezTo>
                  <a:lnTo>
                    <a:pt x="2936591" y="3003049"/>
                  </a:lnTo>
                  <a:cubicBezTo>
                    <a:pt x="2937076" y="3003404"/>
                    <a:pt x="2937593" y="3003566"/>
                    <a:pt x="2938240" y="3003566"/>
                  </a:cubicBezTo>
                  <a:cubicBezTo>
                    <a:pt x="2939146" y="3003631"/>
                    <a:pt x="2939404" y="3003890"/>
                    <a:pt x="2939307" y="3004536"/>
                  </a:cubicBezTo>
                  <a:cubicBezTo>
                    <a:pt x="2939307" y="3004892"/>
                    <a:pt x="2939081" y="3005118"/>
                    <a:pt x="2938984" y="3005539"/>
                  </a:cubicBezTo>
                  <a:cubicBezTo>
                    <a:pt x="2939307" y="3005701"/>
                    <a:pt x="2939728" y="3005959"/>
                    <a:pt x="2940084" y="3006121"/>
                  </a:cubicBezTo>
                  <a:cubicBezTo>
                    <a:pt x="2939986" y="3006477"/>
                    <a:pt x="2939889" y="3006865"/>
                    <a:pt x="2939825" y="3007447"/>
                  </a:cubicBezTo>
                  <a:cubicBezTo>
                    <a:pt x="2940310" y="3007188"/>
                    <a:pt x="2940730" y="3007188"/>
                    <a:pt x="2940730" y="3007027"/>
                  </a:cubicBezTo>
                  <a:cubicBezTo>
                    <a:pt x="2941054" y="3005862"/>
                    <a:pt x="2941151" y="3005959"/>
                    <a:pt x="2942218" y="3005862"/>
                  </a:cubicBezTo>
                  <a:cubicBezTo>
                    <a:pt x="2942897" y="3005798"/>
                    <a:pt x="2943447" y="3006477"/>
                    <a:pt x="2944223" y="3005959"/>
                  </a:cubicBezTo>
                  <a:cubicBezTo>
                    <a:pt x="2944547" y="3005798"/>
                    <a:pt x="2945452" y="3006218"/>
                    <a:pt x="2946034" y="3006380"/>
                  </a:cubicBezTo>
                  <a:cubicBezTo>
                    <a:pt x="2947037" y="3006800"/>
                    <a:pt x="2948007" y="3007027"/>
                    <a:pt x="2949107" y="3007027"/>
                  </a:cubicBezTo>
                  <a:lnTo>
                    <a:pt x="2949171" y="3006962"/>
                  </a:lnTo>
                  <a:lnTo>
                    <a:pt x="2949171" y="3007027"/>
                  </a:lnTo>
                  <a:cubicBezTo>
                    <a:pt x="2949495" y="3007027"/>
                    <a:pt x="2949915" y="3007027"/>
                    <a:pt x="2950336" y="3006962"/>
                  </a:cubicBezTo>
                  <a:cubicBezTo>
                    <a:pt x="2950174" y="3007285"/>
                    <a:pt x="2950077" y="3007447"/>
                    <a:pt x="2949915" y="3007609"/>
                  </a:cubicBezTo>
                  <a:cubicBezTo>
                    <a:pt x="2949753" y="3007770"/>
                    <a:pt x="2949495" y="3007932"/>
                    <a:pt x="2949333" y="3008094"/>
                  </a:cubicBezTo>
                  <a:cubicBezTo>
                    <a:pt x="2949850" y="3008773"/>
                    <a:pt x="2950336" y="3008676"/>
                    <a:pt x="2950918" y="3008547"/>
                  </a:cubicBezTo>
                  <a:cubicBezTo>
                    <a:pt x="2951241" y="3008450"/>
                    <a:pt x="2951985" y="3008094"/>
                    <a:pt x="2952244" y="3008870"/>
                  </a:cubicBezTo>
                  <a:cubicBezTo>
                    <a:pt x="2952502" y="3008773"/>
                    <a:pt x="2952729" y="3008773"/>
                    <a:pt x="2952988" y="3008676"/>
                  </a:cubicBezTo>
                  <a:cubicBezTo>
                    <a:pt x="2953990" y="3008353"/>
                    <a:pt x="2954896" y="3007932"/>
                    <a:pt x="2956125" y="3008353"/>
                  </a:cubicBezTo>
                  <a:cubicBezTo>
                    <a:pt x="2958130" y="3009096"/>
                    <a:pt x="2960264" y="3009193"/>
                    <a:pt x="2962172" y="3010002"/>
                  </a:cubicBezTo>
                  <a:cubicBezTo>
                    <a:pt x="2963757" y="3010681"/>
                    <a:pt x="2963822" y="3010616"/>
                    <a:pt x="2964727" y="3011748"/>
                  </a:cubicBezTo>
                  <a:cubicBezTo>
                    <a:pt x="2965148" y="3011490"/>
                    <a:pt x="2965568" y="3011102"/>
                    <a:pt x="2966053" y="3011005"/>
                  </a:cubicBezTo>
                  <a:cubicBezTo>
                    <a:pt x="2966474" y="3010940"/>
                    <a:pt x="2967056" y="3011263"/>
                    <a:pt x="2967541" y="3011328"/>
                  </a:cubicBezTo>
                  <a:cubicBezTo>
                    <a:pt x="2968123" y="3011490"/>
                    <a:pt x="2968544" y="3011748"/>
                    <a:pt x="2969223" y="3011587"/>
                  </a:cubicBezTo>
                  <a:cubicBezTo>
                    <a:pt x="2969546" y="3011490"/>
                    <a:pt x="2970128" y="3012233"/>
                    <a:pt x="2970549" y="3012169"/>
                  </a:cubicBezTo>
                  <a:cubicBezTo>
                    <a:pt x="2971131" y="3012072"/>
                    <a:pt x="2971519" y="3012233"/>
                    <a:pt x="2972036" y="3012428"/>
                  </a:cubicBezTo>
                  <a:cubicBezTo>
                    <a:pt x="2973201" y="3012816"/>
                    <a:pt x="2974430" y="3013171"/>
                    <a:pt x="2975594" y="3013559"/>
                  </a:cubicBezTo>
                  <a:cubicBezTo>
                    <a:pt x="2976241" y="3013753"/>
                    <a:pt x="2976823" y="3014142"/>
                    <a:pt x="2977664" y="3014077"/>
                  </a:cubicBezTo>
                  <a:cubicBezTo>
                    <a:pt x="2977987" y="3013980"/>
                    <a:pt x="2978472" y="3014756"/>
                    <a:pt x="2979216" y="3014400"/>
                  </a:cubicBezTo>
                  <a:cubicBezTo>
                    <a:pt x="2979475" y="3014303"/>
                    <a:pt x="2980057" y="3014497"/>
                    <a:pt x="2980219" y="3014756"/>
                  </a:cubicBezTo>
                  <a:cubicBezTo>
                    <a:pt x="2981059" y="3015823"/>
                    <a:pt x="2982127" y="3015629"/>
                    <a:pt x="2983291" y="3015403"/>
                  </a:cubicBezTo>
                  <a:cubicBezTo>
                    <a:pt x="2983453" y="3015403"/>
                    <a:pt x="2983873" y="3015403"/>
                    <a:pt x="2983873" y="3015468"/>
                  </a:cubicBezTo>
                  <a:cubicBezTo>
                    <a:pt x="2984455" y="3016826"/>
                    <a:pt x="2985684" y="3016050"/>
                    <a:pt x="2986525" y="3016147"/>
                  </a:cubicBezTo>
                  <a:cubicBezTo>
                    <a:pt x="2987269" y="3016211"/>
                    <a:pt x="2988013" y="3016211"/>
                    <a:pt x="2988595" y="3016567"/>
                  </a:cubicBezTo>
                  <a:cubicBezTo>
                    <a:pt x="2988983" y="3016826"/>
                    <a:pt x="2989242" y="3016955"/>
                    <a:pt x="2989759" y="3016729"/>
                  </a:cubicBezTo>
                  <a:cubicBezTo>
                    <a:pt x="2989986" y="3016567"/>
                    <a:pt x="2990503" y="3016632"/>
                    <a:pt x="2990729" y="3016729"/>
                  </a:cubicBezTo>
                  <a:cubicBezTo>
                    <a:pt x="2992476" y="3017376"/>
                    <a:pt x="2994449" y="3016826"/>
                    <a:pt x="2996195" y="3017537"/>
                  </a:cubicBezTo>
                  <a:cubicBezTo>
                    <a:pt x="2997618" y="3016826"/>
                    <a:pt x="2998847" y="3017537"/>
                    <a:pt x="3000173" y="3017893"/>
                  </a:cubicBezTo>
                  <a:cubicBezTo>
                    <a:pt x="3000335" y="3017958"/>
                    <a:pt x="3000658" y="3017893"/>
                    <a:pt x="3000755" y="3017796"/>
                  </a:cubicBezTo>
                  <a:cubicBezTo>
                    <a:pt x="3001078" y="3017537"/>
                    <a:pt x="3001402" y="3017537"/>
                    <a:pt x="3001758" y="3017537"/>
                  </a:cubicBezTo>
                  <a:lnTo>
                    <a:pt x="3001919" y="3016826"/>
                  </a:lnTo>
                  <a:lnTo>
                    <a:pt x="3002825" y="3016955"/>
                  </a:lnTo>
                  <a:cubicBezTo>
                    <a:pt x="3002987" y="3017214"/>
                    <a:pt x="3003084" y="3017473"/>
                    <a:pt x="3003245" y="3017699"/>
                  </a:cubicBezTo>
                  <a:cubicBezTo>
                    <a:pt x="3003569" y="3017699"/>
                    <a:pt x="3003892" y="3017699"/>
                    <a:pt x="3004248" y="3017699"/>
                  </a:cubicBezTo>
                  <a:cubicBezTo>
                    <a:pt x="3004410" y="3018217"/>
                    <a:pt x="3005056" y="3017699"/>
                    <a:pt x="3005218" y="3018378"/>
                  </a:cubicBezTo>
                  <a:cubicBezTo>
                    <a:pt x="3005897" y="3017958"/>
                    <a:pt x="3006059" y="3017893"/>
                    <a:pt x="3006382" y="3017699"/>
                  </a:cubicBezTo>
                  <a:lnTo>
                    <a:pt x="3008193" y="3018120"/>
                  </a:lnTo>
                  <a:cubicBezTo>
                    <a:pt x="3008129" y="3018702"/>
                    <a:pt x="3007967" y="3019445"/>
                    <a:pt x="3007805" y="3020351"/>
                  </a:cubicBezTo>
                  <a:lnTo>
                    <a:pt x="3007870" y="3020448"/>
                  </a:lnTo>
                  <a:cubicBezTo>
                    <a:pt x="3008549" y="3020028"/>
                    <a:pt x="3009455" y="3019866"/>
                    <a:pt x="3009940" y="3019122"/>
                  </a:cubicBezTo>
                  <a:cubicBezTo>
                    <a:pt x="3010037" y="3018960"/>
                    <a:pt x="3010457" y="3018960"/>
                    <a:pt x="3010684" y="3018896"/>
                  </a:cubicBezTo>
                  <a:cubicBezTo>
                    <a:pt x="3011266" y="3018637"/>
                    <a:pt x="3011363" y="3019866"/>
                    <a:pt x="3012171" y="3019381"/>
                  </a:cubicBezTo>
                  <a:cubicBezTo>
                    <a:pt x="3012430" y="3019219"/>
                    <a:pt x="3012689" y="3019219"/>
                    <a:pt x="3012915" y="3019122"/>
                  </a:cubicBezTo>
                  <a:lnTo>
                    <a:pt x="3014662" y="3019445"/>
                  </a:lnTo>
                  <a:cubicBezTo>
                    <a:pt x="3015082" y="3019704"/>
                    <a:pt x="3015503" y="3020028"/>
                    <a:pt x="3015729" y="3019866"/>
                  </a:cubicBezTo>
                  <a:cubicBezTo>
                    <a:pt x="3015988" y="3019769"/>
                    <a:pt x="3016246" y="3019704"/>
                    <a:pt x="3016408" y="3019769"/>
                  </a:cubicBezTo>
                  <a:lnTo>
                    <a:pt x="3016473" y="3019769"/>
                  </a:lnTo>
                  <a:cubicBezTo>
                    <a:pt x="3017055" y="3019963"/>
                    <a:pt x="3017314" y="3020610"/>
                    <a:pt x="3017799" y="3020868"/>
                  </a:cubicBezTo>
                  <a:cubicBezTo>
                    <a:pt x="3019286" y="3020351"/>
                    <a:pt x="3020709" y="3020707"/>
                    <a:pt x="3022035" y="3021677"/>
                  </a:cubicBezTo>
                  <a:lnTo>
                    <a:pt x="3022941" y="3021192"/>
                  </a:lnTo>
                  <a:cubicBezTo>
                    <a:pt x="3023361" y="3022097"/>
                    <a:pt x="3024105" y="3021677"/>
                    <a:pt x="3024849" y="3021774"/>
                  </a:cubicBezTo>
                  <a:cubicBezTo>
                    <a:pt x="3025496" y="3021839"/>
                    <a:pt x="3026337" y="3022421"/>
                    <a:pt x="3026822" y="3022259"/>
                  </a:cubicBezTo>
                  <a:cubicBezTo>
                    <a:pt x="3027566" y="3022033"/>
                    <a:pt x="3027986" y="3023165"/>
                    <a:pt x="3028665" y="3022518"/>
                  </a:cubicBezTo>
                  <a:cubicBezTo>
                    <a:pt x="3028827" y="3022938"/>
                    <a:pt x="3028989" y="3023423"/>
                    <a:pt x="3029150" y="3023909"/>
                  </a:cubicBezTo>
                  <a:cubicBezTo>
                    <a:pt x="3029571" y="3023423"/>
                    <a:pt x="3029991" y="3023035"/>
                    <a:pt x="3030379" y="3022583"/>
                  </a:cubicBezTo>
                  <a:lnTo>
                    <a:pt x="3030735" y="3022680"/>
                  </a:lnTo>
                  <a:cubicBezTo>
                    <a:pt x="3031317" y="3022841"/>
                    <a:pt x="3031964" y="3022841"/>
                    <a:pt x="3032385" y="3023423"/>
                  </a:cubicBezTo>
                  <a:cubicBezTo>
                    <a:pt x="3032546" y="3023585"/>
                    <a:pt x="3033290" y="3023359"/>
                    <a:pt x="3033613" y="3023520"/>
                  </a:cubicBezTo>
                  <a:cubicBezTo>
                    <a:pt x="3034034" y="3023682"/>
                    <a:pt x="3034196" y="3023520"/>
                    <a:pt x="3034357" y="3023359"/>
                  </a:cubicBezTo>
                  <a:lnTo>
                    <a:pt x="3035522" y="3023585"/>
                  </a:lnTo>
                  <a:lnTo>
                    <a:pt x="3036362" y="3024264"/>
                  </a:lnTo>
                  <a:lnTo>
                    <a:pt x="3037430" y="3023909"/>
                  </a:lnTo>
                  <a:lnTo>
                    <a:pt x="3039014" y="3024167"/>
                  </a:lnTo>
                  <a:lnTo>
                    <a:pt x="3039500" y="3024652"/>
                  </a:lnTo>
                  <a:cubicBezTo>
                    <a:pt x="3039597" y="3024491"/>
                    <a:pt x="3039758" y="3024426"/>
                    <a:pt x="3039920" y="3024329"/>
                  </a:cubicBezTo>
                  <a:lnTo>
                    <a:pt x="3049687" y="3026075"/>
                  </a:lnTo>
                  <a:cubicBezTo>
                    <a:pt x="3049946" y="3026237"/>
                    <a:pt x="3050107" y="3026560"/>
                    <a:pt x="3050528" y="3026981"/>
                  </a:cubicBezTo>
                  <a:cubicBezTo>
                    <a:pt x="3050851" y="3026819"/>
                    <a:pt x="3051175" y="3026560"/>
                    <a:pt x="3051498" y="3026334"/>
                  </a:cubicBezTo>
                  <a:lnTo>
                    <a:pt x="3055411" y="3026981"/>
                  </a:lnTo>
                  <a:cubicBezTo>
                    <a:pt x="3055638" y="3027401"/>
                    <a:pt x="3055799" y="3027886"/>
                    <a:pt x="3056058" y="3028307"/>
                  </a:cubicBezTo>
                  <a:cubicBezTo>
                    <a:pt x="3056543" y="3028048"/>
                    <a:pt x="3056381" y="3027563"/>
                    <a:pt x="3056317" y="3027175"/>
                  </a:cubicBezTo>
                  <a:lnTo>
                    <a:pt x="3057804" y="3027401"/>
                  </a:lnTo>
                  <a:lnTo>
                    <a:pt x="3057966" y="3027563"/>
                  </a:lnTo>
                  <a:lnTo>
                    <a:pt x="3058128" y="3027498"/>
                  </a:lnTo>
                  <a:lnTo>
                    <a:pt x="3063593" y="3028307"/>
                  </a:lnTo>
                  <a:lnTo>
                    <a:pt x="3065663" y="3028630"/>
                  </a:lnTo>
                  <a:lnTo>
                    <a:pt x="3066148" y="3028792"/>
                  </a:lnTo>
                  <a:cubicBezTo>
                    <a:pt x="3065922" y="3029568"/>
                    <a:pt x="3065825" y="3029956"/>
                    <a:pt x="3066666" y="3029892"/>
                  </a:cubicBezTo>
                  <a:cubicBezTo>
                    <a:pt x="3066504" y="3029568"/>
                    <a:pt x="3066407" y="3029245"/>
                    <a:pt x="3066148" y="3028792"/>
                  </a:cubicBezTo>
                  <a:cubicBezTo>
                    <a:pt x="3066148" y="3028792"/>
                    <a:pt x="3066148" y="3028792"/>
                    <a:pt x="3066148" y="3028727"/>
                  </a:cubicBezTo>
                  <a:lnTo>
                    <a:pt x="3067992" y="3028986"/>
                  </a:lnTo>
                  <a:lnTo>
                    <a:pt x="3068057" y="3029051"/>
                  </a:lnTo>
                  <a:cubicBezTo>
                    <a:pt x="3068057" y="3028986"/>
                    <a:pt x="3068154" y="3028986"/>
                    <a:pt x="3068154" y="3028986"/>
                  </a:cubicBezTo>
                  <a:lnTo>
                    <a:pt x="3071355" y="3029471"/>
                  </a:lnTo>
                  <a:cubicBezTo>
                    <a:pt x="3070644" y="3030053"/>
                    <a:pt x="3069706" y="3030474"/>
                    <a:pt x="3069965" y="3031864"/>
                  </a:cubicBezTo>
                  <a:cubicBezTo>
                    <a:pt x="3070708" y="3031541"/>
                    <a:pt x="3071226" y="3031218"/>
                    <a:pt x="3071776" y="3030959"/>
                  </a:cubicBezTo>
                  <a:cubicBezTo>
                    <a:pt x="3071614" y="3030377"/>
                    <a:pt x="3071549" y="3029956"/>
                    <a:pt x="3071452" y="3029471"/>
                  </a:cubicBezTo>
                  <a:cubicBezTo>
                    <a:pt x="3084971" y="3031638"/>
                    <a:pt x="3098360" y="3034031"/>
                    <a:pt x="3111943" y="3034031"/>
                  </a:cubicBezTo>
                  <a:lnTo>
                    <a:pt x="3111781" y="3034516"/>
                  </a:lnTo>
                  <a:cubicBezTo>
                    <a:pt x="3112525" y="3034840"/>
                    <a:pt x="3112622" y="3034775"/>
                    <a:pt x="3112849" y="3033934"/>
                  </a:cubicBezTo>
                  <a:lnTo>
                    <a:pt x="3115080" y="3033870"/>
                  </a:lnTo>
                  <a:cubicBezTo>
                    <a:pt x="3115598" y="3033934"/>
                    <a:pt x="3116018" y="3034193"/>
                    <a:pt x="3116503" y="3034355"/>
                  </a:cubicBezTo>
                  <a:cubicBezTo>
                    <a:pt x="3116568" y="3033449"/>
                    <a:pt x="3116827" y="3032544"/>
                    <a:pt x="3116827" y="3031638"/>
                  </a:cubicBezTo>
                  <a:cubicBezTo>
                    <a:pt x="3117085" y="3028404"/>
                    <a:pt x="3117570" y="3025235"/>
                    <a:pt x="3118153" y="3021936"/>
                  </a:cubicBezTo>
                  <a:cubicBezTo>
                    <a:pt x="3118961" y="3020868"/>
                    <a:pt x="3119382" y="3019704"/>
                    <a:pt x="3119317" y="3018281"/>
                  </a:cubicBezTo>
                  <a:cubicBezTo>
                    <a:pt x="3118896" y="3009420"/>
                    <a:pt x="3118832" y="3000397"/>
                    <a:pt x="3113690" y="2992538"/>
                  </a:cubicBezTo>
                  <a:lnTo>
                    <a:pt x="3113431" y="2992214"/>
                  </a:lnTo>
                  <a:cubicBezTo>
                    <a:pt x="3113593" y="2992053"/>
                    <a:pt x="3113754" y="2991988"/>
                    <a:pt x="3114013" y="2991794"/>
                  </a:cubicBezTo>
                  <a:cubicBezTo>
                    <a:pt x="3113754" y="2991794"/>
                    <a:pt x="3113528" y="2991891"/>
                    <a:pt x="3113269" y="2991891"/>
                  </a:cubicBezTo>
                  <a:lnTo>
                    <a:pt x="3113269" y="2991309"/>
                  </a:lnTo>
                  <a:lnTo>
                    <a:pt x="3113593" y="2991050"/>
                  </a:lnTo>
                  <a:cubicBezTo>
                    <a:pt x="3113431" y="2990985"/>
                    <a:pt x="3113366" y="2990888"/>
                    <a:pt x="3113269" y="2990888"/>
                  </a:cubicBezTo>
                  <a:cubicBezTo>
                    <a:pt x="3113269" y="2989983"/>
                    <a:pt x="3113172" y="2988980"/>
                    <a:pt x="3113172" y="2988075"/>
                  </a:cubicBezTo>
                  <a:lnTo>
                    <a:pt x="3113528" y="2987978"/>
                  </a:lnTo>
                  <a:cubicBezTo>
                    <a:pt x="3113593" y="2987848"/>
                    <a:pt x="3113690" y="2987654"/>
                    <a:pt x="3113754" y="2987493"/>
                  </a:cubicBezTo>
                  <a:cubicBezTo>
                    <a:pt x="3113851" y="2987396"/>
                    <a:pt x="3113948" y="2987331"/>
                    <a:pt x="3114013" y="2987234"/>
                  </a:cubicBezTo>
                  <a:cubicBezTo>
                    <a:pt x="3113851" y="2987072"/>
                    <a:pt x="3113593" y="2987008"/>
                    <a:pt x="3113431" y="2986911"/>
                  </a:cubicBezTo>
                  <a:lnTo>
                    <a:pt x="3113107" y="2987072"/>
                  </a:lnTo>
                  <a:lnTo>
                    <a:pt x="3112752" y="2985002"/>
                  </a:lnTo>
                  <a:lnTo>
                    <a:pt x="3113010" y="2984841"/>
                  </a:lnTo>
                  <a:cubicBezTo>
                    <a:pt x="3113269" y="2984582"/>
                    <a:pt x="3113366" y="2984582"/>
                    <a:pt x="3113172" y="2984032"/>
                  </a:cubicBezTo>
                  <a:cubicBezTo>
                    <a:pt x="3112946" y="2984097"/>
                    <a:pt x="3112752" y="2984097"/>
                    <a:pt x="3112622" y="2984097"/>
                  </a:cubicBezTo>
                  <a:cubicBezTo>
                    <a:pt x="3112428" y="2983256"/>
                    <a:pt x="3112202" y="2982447"/>
                    <a:pt x="3111943" y="2981704"/>
                  </a:cubicBezTo>
                  <a:cubicBezTo>
                    <a:pt x="3112105" y="2981639"/>
                    <a:pt x="3112267" y="2981542"/>
                    <a:pt x="3112428" y="2981445"/>
                  </a:cubicBezTo>
                  <a:cubicBezTo>
                    <a:pt x="3112267" y="2981445"/>
                    <a:pt x="3112105" y="2981542"/>
                    <a:pt x="3111878" y="2981542"/>
                  </a:cubicBezTo>
                  <a:cubicBezTo>
                    <a:pt x="3111102" y="2979472"/>
                    <a:pt x="3110294" y="2977402"/>
                    <a:pt x="3108871" y="2975656"/>
                  </a:cubicBezTo>
                  <a:lnTo>
                    <a:pt x="3105831" y="2967797"/>
                  </a:lnTo>
                  <a:lnTo>
                    <a:pt x="3105895" y="2967797"/>
                  </a:lnTo>
                  <a:cubicBezTo>
                    <a:pt x="3105831" y="2967377"/>
                    <a:pt x="3105831" y="2966956"/>
                    <a:pt x="3105669" y="2966633"/>
                  </a:cubicBezTo>
                  <a:cubicBezTo>
                    <a:pt x="3105572" y="2966471"/>
                    <a:pt x="3105410" y="2966374"/>
                    <a:pt x="3105249" y="2966309"/>
                  </a:cubicBezTo>
                  <a:lnTo>
                    <a:pt x="3104990" y="2965727"/>
                  </a:lnTo>
                  <a:cubicBezTo>
                    <a:pt x="3105087" y="2965566"/>
                    <a:pt x="3105087" y="2965468"/>
                    <a:pt x="3104828" y="2965468"/>
                  </a:cubicBezTo>
                  <a:lnTo>
                    <a:pt x="3103082" y="2962008"/>
                  </a:lnTo>
                  <a:cubicBezTo>
                    <a:pt x="3103599" y="2961814"/>
                    <a:pt x="3104084" y="2961652"/>
                    <a:pt x="3104472" y="2961329"/>
                  </a:cubicBezTo>
                  <a:cubicBezTo>
                    <a:pt x="3104084" y="2961167"/>
                    <a:pt x="3103761" y="2961070"/>
                    <a:pt x="3103599" y="2961005"/>
                  </a:cubicBezTo>
                  <a:cubicBezTo>
                    <a:pt x="3103405" y="2961264"/>
                    <a:pt x="3103243" y="2961491"/>
                    <a:pt x="3103082" y="2961814"/>
                  </a:cubicBezTo>
                  <a:cubicBezTo>
                    <a:pt x="3101691" y="2959259"/>
                    <a:pt x="3100592" y="2956542"/>
                    <a:pt x="3098877" y="2954117"/>
                  </a:cubicBezTo>
                  <a:cubicBezTo>
                    <a:pt x="3099104" y="2953955"/>
                    <a:pt x="3099460" y="2953890"/>
                    <a:pt x="3099783" y="2953729"/>
                  </a:cubicBezTo>
                  <a:cubicBezTo>
                    <a:pt x="3099363" y="2953793"/>
                    <a:pt x="3099039" y="2953793"/>
                    <a:pt x="3098683" y="2953890"/>
                  </a:cubicBezTo>
                  <a:cubicBezTo>
                    <a:pt x="3096969" y="2951238"/>
                    <a:pt x="3095223" y="2948587"/>
                    <a:pt x="3093250" y="2946096"/>
                  </a:cubicBezTo>
                  <a:cubicBezTo>
                    <a:pt x="3093412" y="2945838"/>
                    <a:pt x="3093574" y="2945611"/>
                    <a:pt x="3093735" y="2945255"/>
                  </a:cubicBezTo>
                  <a:cubicBezTo>
                    <a:pt x="3093412" y="2945449"/>
                    <a:pt x="3093250" y="2945611"/>
                    <a:pt x="3092991" y="2945676"/>
                  </a:cubicBezTo>
                  <a:lnTo>
                    <a:pt x="3092894" y="2945676"/>
                  </a:lnTo>
                  <a:lnTo>
                    <a:pt x="3091989" y="2944609"/>
                  </a:lnTo>
                  <a:cubicBezTo>
                    <a:pt x="3091924" y="2944609"/>
                    <a:pt x="3091924" y="2944609"/>
                    <a:pt x="3091924" y="2944609"/>
                  </a:cubicBezTo>
                  <a:lnTo>
                    <a:pt x="3091407" y="2944123"/>
                  </a:lnTo>
                  <a:cubicBezTo>
                    <a:pt x="3091407" y="2943865"/>
                    <a:pt x="3091504" y="2943541"/>
                    <a:pt x="3091407" y="2943283"/>
                  </a:cubicBezTo>
                  <a:cubicBezTo>
                    <a:pt x="3091245" y="2942798"/>
                    <a:pt x="3091180" y="2942215"/>
                    <a:pt x="3090986" y="2941536"/>
                  </a:cubicBezTo>
                  <a:lnTo>
                    <a:pt x="3090986" y="2941633"/>
                  </a:lnTo>
                  <a:cubicBezTo>
                    <a:pt x="3091083" y="2941536"/>
                    <a:pt x="3091180" y="2941472"/>
                    <a:pt x="3091245" y="2941375"/>
                  </a:cubicBezTo>
                  <a:cubicBezTo>
                    <a:pt x="3091245" y="2941375"/>
                    <a:pt x="3091180" y="2941310"/>
                    <a:pt x="3091083" y="2941310"/>
                  </a:cubicBezTo>
                  <a:cubicBezTo>
                    <a:pt x="3090986" y="2941375"/>
                    <a:pt x="3090986" y="2941472"/>
                    <a:pt x="3090986" y="2941536"/>
                  </a:cubicBezTo>
                  <a:cubicBezTo>
                    <a:pt x="3090825" y="2941795"/>
                    <a:pt x="3090663" y="2942054"/>
                    <a:pt x="3090339" y="2942442"/>
                  </a:cubicBezTo>
                  <a:cubicBezTo>
                    <a:pt x="3090178" y="2942215"/>
                    <a:pt x="3089757" y="2942215"/>
                    <a:pt x="3089596" y="2942054"/>
                  </a:cubicBezTo>
                  <a:lnTo>
                    <a:pt x="3089499" y="2941957"/>
                  </a:lnTo>
                  <a:cubicBezTo>
                    <a:pt x="3089434" y="2941860"/>
                    <a:pt x="3089434" y="2941633"/>
                    <a:pt x="3089596" y="2941310"/>
                  </a:cubicBezTo>
                  <a:cubicBezTo>
                    <a:pt x="3089660" y="2941213"/>
                    <a:pt x="3089499" y="2941051"/>
                    <a:pt x="3089434" y="2940954"/>
                  </a:cubicBezTo>
                  <a:lnTo>
                    <a:pt x="3089272" y="2940889"/>
                  </a:lnTo>
                  <a:cubicBezTo>
                    <a:pt x="3089272" y="2940954"/>
                    <a:pt x="3089175" y="2941116"/>
                    <a:pt x="3089013" y="2941375"/>
                  </a:cubicBezTo>
                  <a:lnTo>
                    <a:pt x="3088916" y="2941310"/>
                  </a:lnTo>
                  <a:lnTo>
                    <a:pt x="3088690" y="2940954"/>
                  </a:lnTo>
                  <a:cubicBezTo>
                    <a:pt x="3088755" y="2940889"/>
                    <a:pt x="3088852" y="2940728"/>
                    <a:pt x="3088852" y="2940728"/>
                  </a:cubicBezTo>
                  <a:cubicBezTo>
                    <a:pt x="3089013" y="2940728"/>
                    <a:pt x="3089110" y="2940728"/>
                    <a:pt x="3089175" y="2940792"/>
                  </a:cubicBezTo>
                  <a:cubicBezTo>
                    <a:pt x="3088852" y="2940728"/>
                    <a:pt x="3088431" y="2940631"/>
                    <a:pt x="3088528" y="2940243"/>
                  </a:cubicBezTo>
                  <a:cubicBezTo>
                    <a:pt x="3088593" y="2939628"/>
                    <a:pt x="3088173" y="2939563"/>
                    <a:pt x="3087849" y="2939402"/>
                  </a:cubicBezTo>
                  <a:cubicBezTo>
                    <a:pt x="3087202" y="2939046"/>
                    <a:pt x="3088334" y="2938561"/>
                    <a:pt x="3088108" y="2938076"/>
                  </a:cubicBezTo>
                  <a:cubicBezTo>
                    <a:pt x="3087526" y="2938173"/>
                    <a:pt x="3086782" y="2938464"/>
                    <a:pt x="3086264" y="2937979"/>
                  </a:cubicBezTo>
                  <a:cubicBezTo>
                    <a:pt x="3086459" y="2937817"/>
                    <a:pt x="3086620" y="2937558"/>
                    <a:pt x="3086847" y="2937332"/>
                  </a:cubicBezTo>
                  <a:lnTo>
                    <a:pt x="3085294" y="2936911"/>
                  </a:lnTo>
                  <a:cubicBezTo>
                    <a:pt x="3085294" y="2936653"/>
                    <a:pt x="3085359" y="2936394"/>
                    <a:pt x="3085359" y="2936168"/>
                  </a:cubicBezTo>
                  <a:cubicBezTo>
                    <a:pt x="3085359" y="2935747"/>
                    <a:pt x="3084195" y="2936588"/>
                    <a:pt x="3084550" y="2935650"/>
                  </a:cubicBezTo>
                  <a:cubicBezTo>
                    <a:pt x="3084615" y="2935327"/>
                    <a:pt x="3084292" y="2935003"/>
                    <a:pt x="3084033" y="2934745"/>
                  </a:cubicBezTo>
                  <a:cubicBezTo>
                    <a:pt x="3083968" y="2934680"/>
                    <a:pt x="3083871" y="2934583"/>
                    <a:pt x="3083807" y="2934518"/>
                  </a:cubicBezTo>
                  <a:cubicBezTo>
                    <a:pt x="3083645" y="2934583"/>
                    <a:pt x="3083451" y="2934680"/>
                    <a:pt x="3083224" y="2934745"/>
                  </a:cubicBezTo>
                  <a:cubicBezTo>
                    <a:pt x="3082901" y="2934098"/>
                    <a:pt x="3082481" y="2933516"/>
                    <a:pt x="3082125" y="2932837"/>
                  </a:cubicBezTo>
                  <a:cubicBezTo>
                    <a:pt x="3082319" y="2932513"/>
                    <a:pt x="3082545" y="2932093"/>
                    <a:pt x="3082804" y="2931769"/>
                  </a:cubicBezTo>
                  <a:cubicBezTo>
                    <a:pt x="3082384" y="2931866"/>
                    <a:pt x="3081963" y="2931963"/>
                    <a:pt x="3081575" y="2932093"/>
                  </a:cubicBezTo>
                  <a:cubicBezTo>
                    <a:pt x="3081704" y="2931705"/>
                    <a:pt x="3081801" y="2931349"/>
                    <a:pt x="3081963" y="2930767"/>
                  </a:cubicBezTo>
                  <a:cubicBezTo>
                    <a:pt x="3081640" y="2930961"/>
                    <a:pt x="3081381" y="2931025"/>
                    <a:pt x="3081155" y="2931122"/>
                  </a:cubicBezTo>
                  <a:cubicBezTo>
                    <a:pt x="3080734" y="2930864"/>
                    <a:pt x="3080411" y="2930605"/>
                    <a:pt x="3080055" y="2930282"/>
                  </a:cubicBezTo>
                  <a:cubicBezTo>
                    <a:pt x="3079893" y="2930120"/>
                    <a:pt x="3079829" y="2929796"/>
                    <a:pt x="3079408" y="2930185"/>
                  </a:cubicBezTo>
                  <a:lnTo>
                    <a:pt x="3079246" y="2929958"/>
                  </a:lnTo>
                  <a:cubicBezTo>
                    <a:pt x="3080055" y="2929214"/>
                    <a:pt x="3079408" y="2929117"/>
                    <a:pt x="3079085" y="2929053"/>
                  </a:cubicBezTo>
                  <a:cubicBezTo>
                    <a:pt x="3078923" y="2929053"/>
                    <a:pt x="3078664" y="2928956"/>
                    <a:pt x="3078503" y="2928956"/>
                  </a:cubicBezTo>
                  <a:lnTo>
                    <a:pt x="3077015" y="2927145"/>
                  </a:lnTo>
                  <a:cubicBezTo>
                    <a:pt x="3075107" y="2925075"/>
                    <a:pt x="3073199" y="2923070"/>
                    <a:pt x="3071129" y="2921097"/>
                  </a:cubicBezTo>
                  <a:cubicBezTo>
                    <a:pt x="3071291" y="2920676"/>
                    <a:pt x="3070870" y="2920515"/>
                    <a:pt x="3071388" y="2920029"/>
                  </a:cubicBezTo>
                  <a:cubicBezTo>
                    <a:pt x="3071032" y="2920191"/>
                    <a:pt x="3070806" y="2920353"/>
                    <a:pt x="3070547" y="2920515"/>
                  </a:cubicBezTo>
                  <a:lnTo>
                    <a:pt x="3069965" y="2920094"/>
                  </a:lnTo>
                  <a:lnTo>
                    <a:pt x="3070062" y="2919835"/>
                  </a:lnTo>
                  <a:lnTo>
                    <a:pt x="3069803" y="2920029"/>
                  </a:lnTo>
                  <a:lnTo>
                    <a:pt x="3069706" y="2919932"/>
                  </a:lnTo>
                  <a:lnTo>
                    <a:pt x="3068477" y="2918606"/>
                  </a:lnTo>
                  <a:cubicBezTo>
                    <a:pt x="3068962" y="2917604"/>
                    <a:pt x="3068315" y="2917022"/>
                    <a:pt x="3068736" y="2915793"/>
                  </a:cubicBezTo>
                  <a:cubicBezTo>
                    <a:pt x="3068154" y="2916537"/>
                    <a:pt x="3067830" y="2916957"/>
                    <a:pt x="3067410" y="2917539"/>
                  </a:cubicBezTo>
                  <a:cubicBezTo>
                    <a:pt x="3067410" y="2916795"/>
                    <a:pt x="3067410" y="2916278"/>
                    <a:pt x="3067410" y="2915696"/>
                  </a:cubicBezTo>
                  <a:lnTo>
                    <a:pt x="3067313" y="2915696"/>
                  </a:lnTo>
                  <a:cubicBezTo>
                    <a:pt x="3066569" y="2916537"/>
                    <a:pt x="3066569" y="2915405"/>
                    <a:pt x="3066084" y="2915696"/>
                  </a:cubicBezTo>
                  <a:cubicBezTo>
                    <a:pt x="3066084" y="2915696"/>
                    <a:pt x="3065987" y="2915631"/>
                    <a:pt x="3065987" y="2915534"/>
                  </a:cubicBezTo>
                  <a:cubicBezTo>
                    <a:pt x="3065825" y="2914887"/>
                    <a:pt x="3065663" y="2914208"/>
                    <a:pt x="3065502" y="2913561"/>
                  </a:cubicBezTo>
                  <a:cubicBezTo>
                    <a:pt x="3064758" y="2913464"/>
                    <a:pt x="3064014" y="2913335"/>
                    <a:pt x="3063270" y="2913238"/>
                  </a:cubicBezTo>
                  <a:lnTo>
                    <a:pt x="3062947" y="2912882"/>
                  </a:lnTo>
                  <a:lnTo>
                    <a:pt x="3062591" y="2912559"/>
                  </a:lnTo>
                  <a:cubicBezTo>
                    <a:pt x="3063011" y="2911815"/>
                    <a:pt x="3062429" y="2911977"/>
                    <a:pt x="3062106" y="2911815"/>
                  </a:cubicBezTo>
                  <a:cubicBezTo>
                    <a:pt x="3061685" y="2911556"/>
                    <a:pt x="3061362" y="2911168"/>
                    <a:pt x="3061039" y="2910812"/>
                  </a:cubicBezTo>
                  <a:cubicBezTo>
                    <a:pt x="3061103" y="2910586"/>
                    <a:pt x="3061265" y="2910327"/>
                    <a:pt x="3061362" y="2910004"/>
                  </a:cubicBezTo>
                  <a:cubicBezTo>
                    <a:pt x="3061039" y="2909680"/>
                    <a:pt x="3060198" y="2910166"/>
                    <a:pt x="3060359" y="2909195"/>
                  </a:cubicBezTo>
                  <a:cubicBezTo>
                    <a:pt x="3060359" y="2909098"/>
                    <a:pt x="3059939" y="2909001"/>
                    <a:pt x="3059713" y="2909422"/>
                  </a:cubicBezTo>
                  <a:lnTo>
                    <a:pt x="3059454" y="2909745"/>
                  </a:lnTo>
                  <a:cubicBezTo>
                    <a:pt x="3059357" y="2909680"/>
                    <a:pt x="3059292" y="2909422"/>
                    <a:pt x="3059292" y="2909422"/>
                  </a:cubicBezTo>
                  <a:cubicBezTo>
                    <a:pt x="3059777" y="2908840"/>
                    <a:pt x="3059292" y="2908516"/>
                    <a:pt x="3059357" y="2907999"/>
                  </a:cubicBezTo>
                  <a:cubicBezTo>
                    <a:pt x="3059033" y="2908193"/>
                    <a:pt x="3058710" y="2908354"/>
                    <a:pt x="3058290" y="2908581"/>
                  </a:cubicBezTo>
                  <a:cubicBezTo>
                    <a:pt x="3057546" y="2908193"/>
                    <a:pt x="3057287" y="2907352"/>
                    <a:pt x="3057481" y="2906123"/>
                  </a:cubicBezTo>
                  <a:cubicBezTo>
                    <a:pt x="3056543" y="2906673"/>
                    <a:pt x="3055799" y="2906770"/>
                    <a:pt x="3055314" y="2906608"/>
                  </a:cubicBezTo>
                  <a:lnTo>
                    <a:pt x="3054667" y="2906123"/>
                  </a:lnTo>
                  <a:cubicBezTo>
                    <a:pt x="3054473" y="2905929"/>
                    <a:pt x="3054312" y="2905767"/>
                    <a:pt x="3054150" y="2905444"/>
                  </a:cubicBezTo>
                  <a:cubicBezTo>
                    <a:pt x="3053988" y="2905120"/>
                    <a:pt x="3053988" y="2905282"/>
                    <a:pt x="3053730" y="2905347"/>
                  </a:cubicBezTo>
                  <a:lnTo>
                    <a:pt x="3053665" y="2905347"/>
                  </a:lnTo>
                  <a:lnTo>
                    <a:pt x="3051175" y="2903697"/>
                  </a:lnTo>
                  <a:cubicBezTo>
                    <a:pt x="3051272" y="2903536"/>
                    <a:pt x="3051272" y="2903374"/>
                    <a:pt x="3051336" y="2903115"/>
                  </a:cubicBezTo>
                  <a:cubicBezTo>
                    <a:pt x="3051078" y="2903277"/>
                    <a:pt x="3050916" y="2903374"/>
                    <a:pt x="3050754" y="2903471"/>
                  </a:cubicBezTo>
                  <a:cubicBezTo>
                    <a:pt x="3048846" y="2902307"/>
                    <a:pt x="3046938" y="2901142"/>
                    <a:pt x="3044965" y="2900075"/>
                  </a:cubicBezTo>
                  <a:cubicBezTo>
                    <a:pt x="3044706" y="2899719"/>
                    <a:pt x="3044480" y="2899493"/>
                    <a:pt x="3044060" y="2899396"/>
                  </a:cubicBezTo>
                  <a:cubicBezTo>
                    <a:pt x="3043477" y="2899234"/>
                    <a:pt x="3043380" y="2898976"/>
                    <a:pt x="3043736" y="2898393"/>
                  </a:cubicBezTo>
                  <a:cubicBezTo>
                    <a:pt x="3043898" y="2898070"/>
                    <a:pt x="3044060" y="2897844"/>
                    <a:pt x="3044318" y="2897488"/>
                  </a:cubicBezTo>
                  <a:lnTo>
                    <a:pt x="3043801" y="2896841"/>
                  </a:lnTo>
                  <a:cubicBezTo>
                    <a:pt x="3043963" y="2896518"/>
                    <a:pt x="3044124" y="2896162"/>
                    <a:pt x="3044480" y="2895580"/>
                  </a:cubicBezTo>
                  <a:cubicBezTo>
                    <a:pt x="3044060" y="2895774"/>
                    <a:pt x="3043801" y="2895774"/>
                    <a:pt x="3043736" y="2895936"/>
                  </a:cubicBezTo>
                  <a:cubicBezTo>
                    <a:pt x="3043154" y="2896906"/>
                    <a:pt x="3043057" y="2896841"/>
                    <a:pt x="3042410" y="2896841"/>
                  </a:cubicBezTo>
                  <a:cubicBezTo>
                    <a:pt x="3042313" y="2896841"/>
                    <a:pt x="3042248" y="2896776"/>
                    <a:pt x="3042151" y="2896679"/>
                  </a:cubicBezTo>
                  <a:cubicBezTo>
                    <a:pt x="3042151" y="2897585"/>
                    <a:pt x="3042248" y="2898490"/>
                    <a:pt x="3042248" y="2899331"/>
                  </a:cubicBezTo>
                  <a:lnTo>
                    <a:pt x="3042248" y="2899170"/>
                  </a:lnTo>
                  <a:cubicBezTo>
                    <a:pt x="3042248" y="2899234"/>
                    <a:pt x="3042151" y="2899396"/>
                    <a:pt x="3042248" y="2899558"/>
                  </a:cubicBezTo>
                  <a:cubicBezTo>
                    <a:pt x="3042054" y="2899493"/>
                    <a:pt x="3041990" y="2899396"/>
                    <a:pt x="3042054" y="2900237"/>
                  </a:cubicBezTo>
                  <a:cubicBezTo>
                    <a:pt x="3042151" y="2900075"/>
                    <a:pt x="3042151" y="2899913"/>
                    <a:pt x="3042248" y="2899558"/>
                  </a:cubicBezTo>
                  <a:lnTo>
                    <a:pt x="3042313" y="2899558"/>
                  </a:lnTo>
                  <a:cubicBezTo>
                    <a:pt x="3042313" y="2900302"/>
                    <a:pt x="3042313" y="2900981"/>
                    <a:pt x="3042313" y="2901628"/>
                  </a:cubicBezTo>
                  <a:cubicBezTo>
                    <a:pt x="3042151" y="2901725"/>
                    <a:pt x="3041990" y="2901789"/>
                    <a:pt x="3041731" y="2901789"/>
                  </a:cubicBezTo>
                  <a:lnTo>
                    <a:pt x="3041666" y="2901563"/>
                  </a:lnTo>
                  <a:lnTo>
                    <a:pt x="3041569" y="2901789"/>
                  </a:lnTo>
                  <a:lnTo>
                    <a:pt x="3041408" y="2901789"/>
                  </a:lnTo>
                  <a:cubicBezTo>
                    <a:pt x="3041149" y="2900560"/>
                    <a:pt x="3041084" y="2900463"/>
                    <a:pt x="3040987" y="2901466"/>
                  </a:cubicBezTo>
                  <a:cubicBezTo>
                    <a:pt x="3040825" y="2901045"/>
                    <a:pt x="3040728" y="2900722"/>
                    <a:pt x="3040567" y="2900302"/>
                  </a:cubicBezTo>
                  <a:cubicBezTo>
                    <a:pt x="3040502" y="2900463"/>
                    <a:pt x="3040502" y="2900722"/>
                    <a:pt x="3040405" y="2900819"/>
                  </a:cubicBezTo>
                  <a:cubicBezTo>
                    <a:pt x="3040243" y="2900981"/>
                    <a:pt x="3040179" y="2900302"/>
                    <a:pt x="3039985" y="2899978"/>
                  </a:cubicBezTo>
                  <a:cubicBezTo>
                    <a:pt x="3039985" y="2899493"/>
                    <a:pt x="3039985" y="2899073"/>
                    <a:pt x="3039823" y="2898587"/>
                  </a:cubicBezTo>
                  <a:cubicBezTo>
                    <a:pt x="3039758" y="2898846"/>
                    <a:pt x="3039661" y="2899073"/>
                    <a:pt x="3039597" y="2899493"/>
                  </a:cubicBezTo>
                  <a:cubicBezTo>
                    <a:pt x="3039597" y="2899558"/>
                    <a:pt x="3039597" y="2899978"/>
                    <a:pt x="3039661" y="2900463"/>
                  </a:cubicBezTo>
                  <a:cubicBezTo>
                    <a:pt x="3039435" y="2899558"/>
                    <a:pt x="3039079" y="2900302"/>
                    <a:pt x="3039014" y="2897908"/>
                  </a:cubicBezTo>
                  <a:cubicBezTo>
                    <a:pt x="3038917" y="2898490"/>
                    <a:pt x="3038917" y="2898814"/>
                    <a:pt x="3038917" y="2899073"/>
                  </a:cubicBezTo>
                  <a:cubicBezTo>
                    <a:pt x="3038853" y="2899331"/>
                    <a:pt x="3038756" y="2899396"/>
                    <a:pt x="3038756" y="2899493"/>
                  </a:cubicBezTo>
                  <a:cubicBezTo>
                    <a:pt x="3038594" y="2898846"/>
                    <a:pt x="3038432" y="2898232"/>
                    <a:pt x="3038271" y="2897423"/>
                  </a:cubicBezTo>
                  <a:cubicBezTo>
                    <a:pt x="3038271" y="2898005"/>
                    <a:pt x="3038174" y="2898232"/>
                    <a:pt x="3038174" y="2898490"/>
                  </a:cubicBezTo>
                  <a:cubicBezTo>
                    <a:pt x="3038271" y="2899137"/>
                    <a:pt x="3038174" y="2899558"/>
                    <a:pt x="3038174" y="2899913"/>
                  </a:cubicBezTo>
                  <a:lnTo>
                    <a:pt x="3038012" y="2899978"/>
                  </a:lnTo>
                  <a:lnTo>
                    <a:pt x="3037688" y="2898070"/>
                  </a:lnTo>
                  <a:cubicBezTo>
                    <a:pt x="3037753" y="2898749"/>
                    <a:pt x="3037753" y="2899493"/>
                    <a:pt x="3037850" y="2900075"/>
                  </a:cubicBezTo>
                  <a:cubicBezTo>
                    <a:pt x="3037688" y="2900237"/>
                    <a:pt x="3037591" y="2900399"/>
                    <a:pt x="3037430" y="2900722"/>
                  </a:cubicBezTo>
                  <a:cubicBezTo>
                    <a:pt x="3037365" y="2900463"/>
                    <a:pt x="3037268" y="2900560"/>
                    <a:pt x="3037171" y="2900981"/>
                  </a:cubicBezTo>
                  <a:cubicBezTo>
                    <a:pt x="3037171" y="2901045"/>
                    <a:pt x="3037171" y="2901142"/>
                    <a:pt x="3037106" y="2901207"/>
                  </a:cubicBezTo>
                  <a:lnTo>
                    <a:pt x="3035295" y="2901142"/>
                  </a:lnTo>
                  <a:cubicBezTo>
                    <a:pt x="3035295" y="2901045"/>
                    <a:pt x="3035198" y="2900981"/>
                    <a:pt x="3035198" y="2900819"/>
                  </a:cubicBezTo>
                  <a:cubicBezTo>
                    <a:pt x="3035198" y="2900981"/>
                    <a:pt x="3035198" y="2900981"/>
                    <a:pt x="3035198" y="2901142"/>
                  </a:cubicBezTo>
                  <a:lnTo>
                    <a:pt x="3034519" y="2901142"/>
                  </a:lnTo>
                  <a:cubicBezTo>
                    <a:pt x="3034357" y="2901045"/>
                    <a:pt x="3034131" y="2900981"/>
                    <a:pt x="3033969" y="2900884"/>
                  </a:cubicBezTo>
                  <a:lnTo>
                    <a:pt x="3033969" y="2900819"/>
                  </a:lnTo>
                  <a:cubicBezTo>
                    <a:pt x="3033969" y="2900722"/>
                    <a:pt x="3033872" y="2900722"/>
                    <a:pt x="3033775" y="2900722"/>
                  </a:cubicBezTo>
                  <a:lnTo>
                    <a:pt x="3033775" y="2900884"/>
                  </a:lnTo>
                  <a:cubicBezTo>
                    <a:pt x="3033225" y="2900722"/>
                    <a:pt x="3032546" y="2900722"/>
                    <a:pt x="3031964" y="2900884"/>
                  </a:cubicBezTo>
                  <a:cubicBezTo>
                    <a:pt x="3030962" y="2900722"/>
                    <a:pt x="3029894" y="2900399"/>
                    <a:pt x="3028892" y="2899913"/>
                  </a:cubicBezTo>
                  <a:cubicBezTo>
                    <a:pt x="3028504" y="2899137"/>
                    <a:pt x="3028083" y="2898652"/>
                    <a:pt x="3027663" y="2898652"/>
                  </a:cubicBezTo>
                  <a:cubicBezTo>
                    <a:pt x="3024946" y="2898814"/>
                    <a:pt x="3022197" y="2898070"/>
                    <a:pt x="3019869" y="2901304"/>
                  </a:cubicBezTo>
                  <a:cubicBezTo>
                    <a:pt x="3019869" y="2901401"/>
                    <a:pt x="3019804" y="2901466"/>
                    <a:pt x="3019804" y="2901466"/>
                  </a:cubicBezTo>
                  <a:cubicBezTo>
                    <a:pt x="3019707" y="2901304"/>
                    <a:pt x="3019707" y="2901045"/>
                    <a:pt x="3019642" y="2900819"/>
                  </a:cubicBezTo>
                  <a:cubicBezTo>
                    <a:pt x="3019642" y="2901045"/>
                    <a:pt x="3019642" y="2901304"/>
                    <a:pt x="3019707" y="2901563"/>
                  </a:cubicBezTo>
                  <a:lnTo>
                    <a:pt x="3019545" y="2901466"/>
                  </a:lnTo>
                  <a:lnTo>
                    <a:pt x="3019480" y="2901142"/>
                  </a:lnTo>
                  <a:cubicBezTo>
                    <a:pt x="3019480" y="2901207"/>
                    <a:pt x="3019480" y="2901304"/>
                    <a:pt x="3019383" y="2901401"/>
                  </a:cubicBezTo>
                  <a:cubicBezTo>
                    <a:pt x="3019060" y="2901207"/>
                    <a:pt x="3018801" y="2901045"/>
                    <a:pt x="3018478" y="2900884"/>
                  </a:cubicBezTo>
                  <a:lnTo>
                    <a:pt x="3018478" y="2900560"/>
                  </a:lnTo>
                  <a:cubicBezTo>
                    <a:pt x="3018381" y="2900463"/>
                    <a:pt x="3018381" y="2900399"/>
                    <a:pt x="3018316" y="2900237"/>
                  </a:cubicBezTo>
                  <a:cubicBezTo>
                    <a:pt x="3018316" y="2900140"/>
                    <a:pt x="3018219" y="2900075"/>
                    <a:pt x="3018219" y="2899913"/>
                  </a:cubicBezTo>
                  <a:cubicBezTo>
                    <a:pt x="3018219" y="2900075"/>
                    <a:pt x="3018154" y="2900237"/>
                    <a:pt x="3018154" y="2900399"/>
                  </a:cubicBezTo>
                  <a:lnTo>
                    <a:pt x="3018219" y="2900722"/>
                  </a:lnTo>
                  <a:cubicBezTo>
                    <a:pt x="3017960" y="2900657"/>
                    <a:pt x="3017734" y="2900560"/>
                    <a:pt x="3017572" y="2900463"/>
                  </a:cubicBezTo>
                  <a:lnTo>
                    <a:pt x="3017475" y="2900237"/>
                  </a:lnTo>
                  <a:cubicBezTo>
                    <a:pt x="3017411" y="2899913"/>
                    <a:pt x="3017411" y="2899913"/>
                    <a:pt x="3017217" y="2899816"/>
                  </a:cubicBezTo>
                  <a:cubicBezTo>
                    <a:pt x="3017217" y="2900075"/>
                    <a:pt x="3017217" y="2900302"/>
                    <a:pt x="3017314" y="2900463"/>
                  </a:cubicBezTo>
                  <a:cubicBezTo>
                    <a:pt x="3017055" y="2900399"/>
                    <a:pt x="3016829" y="2900399"/>
                    <a:pt x="3016570" y="2900463"/>
                  </a:cubicBezTo>
                  <a:cubicBezTo>
                    <a:pt x="3016570" y="2900302"/>
                    <a:pt x="3016473" y="2900140"/>
                    <a:pt x="3016473" y="2899913"/>
                  </a:cubicBezTo>
                  <a:cubicBezTo>
                    <a:pt x="3016473" y="2900075"/>
                    <a:pt x="3016473" y="2900237"/>
                    <a:pt x="3016570" y="2900463"/>
                  </a:cubicBezTo>
                  <a:cubicBezTo>
                    <a:pt x="3015891" y="2900560"/>
                    <a:pt x="3015244" y="2900884"/>
                    <a:pt x="3014662" y="2901628"/>
                  </a:cubicBezTo>
                  <a:lnTo>
                    <a:pt x="3012107" y="2901789"/>
                  </a:lnTo>
                  <a:lnTo>
                    <a:pt x="3012107" y="2901725"/>
                  </a:lnTo>
                  <a:cubicBezTo>
                    <a:pt x="3011945" y="2901628"/>
                    <a:pt x="3011848" y="2901466"/>
                    <a:pt x="3011686" y="2901563"/>
                  </a:cubicBezTo>
                  <a:cubicBezTo>
                    <a:pt x="3011589" y="2901563"/>
                    <a:pt x="3011589" y="2901725"/>
                    <a:pt x="3011589" y="2901789"/>
                  </a:cubicBezTo>
                  <a:lnTo>
                    <a:pt x="3011428" y="2901789"/>
                  </a:lnTo>
                  <a:cubicBezTo>
                    <a:pt x="3011428" y="2901725"/>
                    <a:pt x="3011363" y="2901628"/>
                    <a:pt x="3011363" y="2901789"/>
                  </a:cubicBezTo>
                  <a:lnTo>
                    <a:pt x="3010199" y="2901886"/>
                  </a:lnTo>
                  <a:cubicBezTo>
                    <a:pt x="3010102" y="2901401"/>
                    <a:pt x="3010102" y="2900884"/>
                    <a:pt x="3010037" y="2900399"/>
                  </a:cubicBezTo>
                  <a:cubicBezTo>
                    <a:pt x="3009940" y="2900722"/>
                    <a:pt x="3009940" y="2900981"/>
                    <a:pt x="3009940" y="2901045"/>
                  </a:cubicBezTo>
                  <a:cubicBezTo>
                    <a:pt x="3010037" y="2901304"/>
                    <a:pt x="3010102" y="2901563"/>
                    <a:pt x="3010199" y="2901886"/>
                  </a:cubicBezTo>
                  <a:cubicBezTo>
                    <a:pt x="3009293" y="2901983"/>
                    <a:pt x="3008452" y="2902145"/>
                    <a:pt x="3007547" y="2902307"/>
                  </a:cubicBezTo>
                  <a:cubicBezTo>
                    <a:pt x="3007547" y="2901983"/>
                    <a:pt x="3007450" y="2901725"/>
                    <a:pt x="3007450" y="2901304"/>
                  </a:cubicBezTo>
                  <a:cubicBezTo>
                    <a:pt x="3007450" y="2901725"/>
                    <a:pt x="3007450" y="2901983"/>
                    <a:pt x="3007450" y="2902307"/>
                  </a:cubicBezTo>
                  <a:cubicBezTo>
                    <a:pt x="3006544" y="2902533"/>
                    <a:pt x="3005542" y="2902792"/>
                    <a:pt x="3004636" y="2903212"/>
                  </a:cubicBezTo>
                  <a:cubicBezTo>
                    <a:pt x="3004571" y="2902953"/>
                    <a:pt x="3004474" y="2902630"/>
                    <a:pt x="3004410" y="2902371"/>
                  </a:cubicBezTo>
                  <a:cubicBezTo>
                    <a:pt x="3004410" y="2902727"/>
                    <a:pt x="3004474" y="2902953"/>
                    <a:pt x="3004474" y="2903212"/>
                  </a:cubicBezTo>
                  <a:lnTo>
                    <a:pt x="3004474" y="2903277"/>
                  </a:lnTo>
                  <a:lnTo>
                    <a:pt x="3004054" y="2903471"/>
                  </a:lnTo>
                  <a:lnTo>
                    <a:pt x="3004054" y="2903536"/>
                  </a:lnTo>
                  <a:lnTo>
                    <a:pt x="3003892" y="2903633"/>
                  </a:lnTo>
                  <a:cubicBezTo>
                    <a:pt x="3003827" y="2903471"/>
                    <a:pt x="3003730" y="2903212"/>
                    <a:pt x="3003666" y="2903115"/>
                  </a:cubicBezTo>
                  <a:cubicBezTo>
                    <a:pt x="3003472" y="2902953"/>
                    <a:pt x="3003245" y="2902727"/>
                    <a:pt x="3003084" y="2902468"/>
                  </a:cubicBezTo>
                  <a:cubicBezTo>
                    <a:pt x="3003084" y="2902371"/>
                    <a:pt x="3002987" y="2902210"/>
                    <a:pt x="3002987" y="2902145"/>
                  </a:cubicBezTo>
                  <a:lnTo>
                    <a:pt x="3002922" y="2902145"/>
                  </a:lnTo>
                  <a:lnTo>
                    <a:pt x="3002987" y="2902371"/>
                  </a:lnTo>
                  <a:cubicBezTo>
                    <a:pt x="3003084" y="2902727"/>
                    <a:pt x="3003148" y="2902953"/>
                    <a:pt x="3003245" y="2903471"/>
                  </a:cubicBezTo>
                  <a:cubicBezTo>
                    <a:pt x="3003148" y="2903471"/>
                    <a:pt x="3003148" y="2903794"/>
                    <a:pt x="3003084" y="2903859"/>
                  </a:cubicBezTo>
                  <a:cubicBezTo>
                    <a:pt x="3002987" y="2903859"/>
                    <a:pt x="3002987" y="2903794"/>
                    <a:pt x="3002922" y="2903471"/>
                  </a:cubicBezTo>
                  <a:cubicBezTo>
                    <a:pt x="3002922" y="2903374"/>
                    <a:pt x="3002825" y="2903374"/>
                    <a:pt x="3002728" y="2903374"/>
                  </a:cubicBezTo>
                  <a:lnTo>
                    <a:pt x="3002728" y="2903471"/>
                  </a:lnTo>
                  <a:cubicBezTo>
                    <a:pt x="3002728" y="2903471"/>
                    <a:pt x="3002825" y="2903697"/>
                    <a:pt x="3002922" y="2903956"/>
                  </a:cubicBezTo>
                  <a:lnTo>
                    <a:pt x="3002922" y="2904053"/>
                  </a:lnTo>
                  <a:lnTo>
                    <a:pt x="3002825" y="2904118"/>
                  </a:lnTo>
                  <a:cubicBezTo>
                    <a:pt x="3002825" y="2904053"/>
                    <a:pt x="3002728" y="2903794"/>
                    <a:pt x="3002728" y="2903794"/>
                  </a:cubicBezTo>
                  <a:cubicBezTo>
                    <a:pt x="3002728" y="2903697"/>
                    <a:pt x="3002728" y="2903633"/>
                    <a:pt x="3002825" y="2903536"/>
                  </a:cubicBezTo>
                  <a:cubicBezTo>
                    <a:pt x="3002728" y="2903697"/>
                    <a:pt x="3002728" y="2904053"/>
                    <a:pt x="3002566" y="2903794"/>
                  </a:cubicBezTo>
                  <a:cubicBezTo>
                    <a:pt x="3002404" y="2903374"/>
                    <a:pt x="3002340" y="2903697"/>
                    <a:pt x="3002243" y="2903859"/>
                  </a:cubicBezTo>
                  <a:cubicBezTo>
                    <a:pt x="3002081" y="2904215"/>
                    <a:pt x="3001984" y="2903051"/>
                    <a:pt x="3001822" y="2902953"/>
                  </a:cubicBezTo>
                  <a:cubicBezTo>
                    <a:pt x="3001822" y="2903471"/>
                    <a:pt x="3001822" y="2904279"/>
                    <a:pt x="3001661" y="2904376"/>
                  </a:cubicBezTo>
                  <a:cubicBezTo>
                    <a:pt x="3001596" y="2904118"/>
                    <a:pt x="3001596" y="2903859"/>
                    <a:pt x="3001499" y="2903536"/>
                  </a:cubicBezTo>
                  <a:lnTo>
                    <a:pt x="3001240" y="2904538"/>
                  </a:lnTo>
                  <a:cubicBezTo>
                    <a:pt x="3001176" y="2904376"/>
                    <a:pt x="3001078" y="2904215"/>
                    <a:pt x="3001014" y="2904053"/>
                  </a:cubicBezTo>
                  <a:cubicBezTo>
                    <a:pt x="3000852" y="2903794"/>
                    <a:pt x="3001014" y="2905185"/>
                    <a:pt x="3000755" y="2904376"/>
                  </a:cubicBezTo>
                  <a:cubicBezTo>
                    <a:pt x="3000658" y="2904053"/>
                    <a:pt x="3000496" y="2904215"/>
                    <a:pt x="3000432" y="2904118"/>
                  </a:cubicBezTo>
                  <a:lnTo>
                    <a:pt x="3000335" y="2904118"/>
                  </a:lnTo>
                  <a:cubicBezTo>
                    <a:pt x="3000335" y="2904376"/>
                    <a:pt x="3000335" y="2904538"/>
                    <a:pt x="3000335" y="2904797"/>
                  </a:cubicBezTo>
                  <a:lnTo>
                    <a:pt x="2999591" y="2904441"/>
                  </a:lnTo>
                  <a:cubicBezTo>
                    <a:pt x="2999526" y="2904118"/>
                    <a:pt x="2999429" y="2903697"/>
                    <a:pt x="2999267" y="2903277"/>
                  </a:cubicBezTo>
                  <a:cubicBezTo>
                    <a:pt x="2999267" y="2903697"/>
                    <a:pt x="2999267" y="2904053"/>
                    <a:pt x="2999267" y="2904441"/>
                  </a:cubicBezTo>
                  <a:cubicBezTo>
                    <a:pt x="2999170" y="2904118"/>
                    <a:pt x="2999009" y="2903794"/>
                    <a:pt x="2998847" y="2903277"/>
                  </a:cubicBezTo>
                  <a:cubicBezTo>
                    <a:pt x="2998847" y="2903633"/>
                    <a:pt x="2998847" y="2903859"/>
                    <a:pt x="2998847" y="2904118"/>
                  </a:cubicBezTo>
                  <a:cubicBezTo>
                    <a:pt x="2998685" y="2904215"/>
                    <a:pt x="2998588" y="2904376"/>
                    <a:pt x="2998524" y="2904441"/>
                  </a:cubicBezTo>
                  <a:cubicBezTo>
                    <a:pt x="2998427" y="2904441"/>
                    <a:pt x="2998362" y="2904376"/>
                    <a:pt x="2998427" y="2904959"/>
                  </a:cubicBezTo>
                  <a:lnTo>
                    <a:pt x="2998362" y="2904959"/>
                  </a:lnTo>
                  <a:cubicBezTo>
                    <a:pt x="2998200" y="2903859"/>
                    <a:pt x="2998103" y="2904279"/>
                    <a:pt x="2998038" y="2904538"/>
                  </a:cubicBezTo>
                  <a:lnTo>
                    <a:pt x="2997941" y="2904862"/>
                  </a:lnTo>
                  <a:cubicBezTo>
                    <a:pt x="2997683" y="2904797"/>
                    <a:pt x="2997456" y="2904797"/>
                    <a:pt x="2997198" y="2904797"/>
                  </a:cubicBezTo>
                  <a:cubicBezTo>
                    <a:pt x="2996292" y="2904797"/>
                    <a:pt x="2995451" y="2904797"/>
                    <a:pt x="2994643" y="2904959"/>
                  </a:cubicBezTo>
                  <a:cubicBezTo>
                    <a:pt x="2994546" y="2904538"/>
                    <a:pt x="2994384" y="2904603"/>
                    <a:pt x="2994287" y="2904053"/>
                  </a:cubicBezTo>
                  <a:cubicBezTo>
                    <a:pt x="2994287" y="2904376"/>
                    <a:pt x="2994287" y="2904700"/>
                    <a:pt x="2994384" y="2904959"/>
                  </a:cubicBezTo>
                  <a:lnTo>
                    <a:pt x="2994125" y="2904959"/>
                  </a:lnTo>
                  <a:lnTo>
                    <a:pt x="2994061" y="2904700"/>
                  </a:lnTo>
                  <a:lnTo>
                    <a:pt x="2994061" y="2904959"/>
                  </a:lnTo>
                  <a:lnTo>
                    <a:pt x="2993963" y="2904959"/>
                  </a:lnTo>
                  <a:lnTo>
                    <a:pt x="2993381" y="2904797"/>
                  </a:lnTo>
                  <a:cubicBezTo>
                    <a:pt x="2993123" y="2903794"/>
                    <a:pt x="2992896" y="2903794"/>
                    <a:pt x="2992573" y="2902533"/>
                  </a:cubicBezTo>
                  <a:cubicBezTo>
                    <a:pt x="2992735" y="2903471"/>
                    <a:pt x="2992799" y="2903956"/>
                    <a:pt x="2992896" y="2904700"/>
                  </a:cubicBezTo>
                  <a:cubicBezTo>
                    <a:pt x="2992638" y="2904215"/>
                    <a:pt x="2992476" y="2903794"/>
                    <a:pt x="2992314" y="2903374"/>
                  </a:cubicBezTo>
                  <a:lnTo>
                    <a:pt x="2992314" y="2903471"/>
                  </a:lnTo>
                  <a:cubicBezTo>
                    <a:pt x="2992476" y="2904538"/>
                    <a:pt x="2992152" y="2903697"/>
                    <a:pt x="2992152" y="2904279"/>
                  </a:cubicBezTo>
                  <a:lnTo>
                    <a:pt x="2992055" y="2904215"/>
                  </a:lnTo>
                  <a:cubicBezTo>
                    <a:pt x="2991829" y="2903794"/>
                    <a:pt x="2991570" y="2903471"/>
                    <a:pt x="2991409" y="2903115"/>
                  </a:cubicBezTo>
                  <a:lnTo>
                    <a:pt x="2990988" y="2904376"/>
                  </a:lnTo>
                  <a:lnTo>
                    <a:pt x="2990665" y="2904376"/>
                  </a:lnTo>
                  <a:cubicBezTo>
                    <a:pt x="2990503" y="2903536"/>
                    <a:pt x="2990503" y="2904053"/>
                    <a:pt x="2990309" y="2904053"/>
                  </a:cubicBezTo>
                  <a:cubicBezTo>
                    <a:pt x="2990147" y="2904118"/>
                    <a:pt x="2989986" y="2903956"/>
                    <a:pt x="2989824" y="2903859"/>
                  </a:cubicBezTo>
                  <a:cubicBezTo>
                    <a:pt x="2989759" y="2903633"/>
                    <a:pt x="2989662" y="2903277"/>
                    <a:pt x="2989662" y="2903051"/>
                  </a:cubicBezTo>
                  <a:cubicBezTo>
                    <a:pt x="2989500" y="2903051"/>
                    <a:pt x="2989500" y="2903859"/>
                    <a:pt x="2989242" y="2902953"/>
                  </a:cubicBezTo>
                  <a:cubicBezTo>
                    <a:pt x="2989242" y="2902889"/>
                    <a:pt x="2989177" y="2903051"/>
                    <a:pt x="2989242" y="2903536"/>
                  </a:cubicBezTo>
                  <a:lnTo>
                    <a:pt x="2989339" y="2903956"/>
                  </a:lnTo>
                  <a:cubicBezTo>
                    <a:pt x="2989242" y="2903859"/>
                    <a:pt x="2989177" y="2903794"/>
                    <a:pt x="2989177" y="2903794"/>
                  </a:cubicBezTo>
                  <a:cubicBezTo>
                    <a:pt x="2989080" y="2903051"/>
                    <a:pt x="2988918" y="2903115"/>
                    <a:pt x="2988757" y="2902630"/>
                  </a:cubicBezTo>
                  <a:cubicBezTo>
                    <a:pt x="2988757" y="2902953"/>
                    <a:pt x="2988757" y="2903374"/>
                    <a:pt x="2988757" y="2903697"/>
                  </a:cubicBezTo>
                  <a:cubicBezTo>
                    <a:pt x="2988498" y="2903859"/>
                    <a:pt x="2988239" y="2903277"/>
                    <a:pt x="2987916" y="2902307"/>
                  </a:cubicBezTo>
                  <a:cubicBezTo>
                    <a:pt x="2987916" y="2903277"/>
                    <a:pt x="2987851" y="2903794"/>
                    <a:pt x="2987689" y="2903956"/>
                  </a:cubicBezTo>
                  <a:lnTo>
                    <a:pt x="2987431" y="2903956"/>
                  </a:lnTo>
                  <a:cubicBezTo>
                    <a:pt x="2987334" y="2903859"/>
                    <a:pt x="2987269" y="2903859"/>
                    <a:pt x="2987172" y="2903697"/>
                  </a:cubicBezTo>
                  <a:cubicBezTo>
                    <a:pt x="2987010" y="2903536"/>
                    <a:pt x="2987107" y="2903697"/>
                    <a:pt x="2987107" y="2903859"/>
                  </a:cubicBezTo>
                  <a:lnTo>
                    <a:pt x="2987107" y="2903956"/>
                  </a:lnTo>
                  <a:lnTo>
                    <a:pt x="2986169" y="2903956"/>
                  </a:lnTo>
                  <a:cubicBezTo>
                    <a:pt x="2986105" y="2903794"/>
                    <a:pt x="2986105" y="2903633"/>
                    <a:pt x="2986008" y="2903374"/>
                  </a:cubicBezTo>
                  <a:cubicBezTo>
                    <a:pt x="2986008" y="2903633"/>
                    <a:pt x="2986008" y="2903794"/>
                    <a:pt x="2986008" y="2903956"/>
                  </a:cubicBezTo>
                  <a:cubicBezTo>
                    <a:pt x="2985361" y="2903956"/>
                    <a:pt x="2984682" y="2904053"/>
                    <a:pt x="2984035" y="2904118"/>
                  </a:cubicBezTo>
                  <a:cubicBezTo>
                    <a:pt x="2983873" y="2903956"/>
                    <a:pt x="2983776" y="2903859"/>
                    <a:pt x="2983711" y="2904053"/>
                  </a:cubicBezTo>
                  <a:cubicBezTo>
                    <a:pt x="2983550" y="2904215"/>
                    <a:pt x="2983453" y="2904053"/>
                    <a:pt x="2983356" y="2903374"/>
                  </a:cubicBezTo>
                  <a:cubicBezTo>
                    <a:pt x="2983291" y="2903051"/>
                    <a:pt x="2983291" y="2902727"/>
                    <a:pt x="2983194" y="2902307"/>
                  </a:cubicBezTo>
                  <a:lnTo>
                    <a:pt x="2982968" y="2901983"/>
                  </a:lnTo>
                  <a:cubicBezTo>
                    <a:pt x="2982871" y="2901628"/>
                    <a:pt x="2982774" y="2901207"/>
                    <a:pt x="2982709" y="2900657"/>
                  </a:cubicBezTo>
                  <a:cubicBezTo>
                    <a:pt x="2982709" y="2900981"/>
                    <a:pt x="2982612" y="2901142"/>
                    <a:pt x="2982709" y="2901304"/>
                  </a:cubicBezTo>
                  <a:cubicBezTo>
                    <a:pt x="2982871" y="2902468"/>
                    <a:pt x="2982871" y="2902371"/>
                    <a:pt x="2982774" y="2902727"/>
                  </a:cubicBezTo>
                  <a:cubicBezTo>
                    <a:pt x="2982709" y="2902889"/>
                    <a:pt x="2982547" y="2902468"/>
                    <a:pt x="2982547" y="2903115"/>
                  </a:cubicBezTo>
                  <a:cubicBezTo>
                    <a:pt x="2982547" y="2903374"/>
                    <a:pt x="2982288" y="2903212"/>
                    <a:pt x="2982224" y="2903115"/>
                  </a:cubicBezTo>
                  <a:cubicBezTo>
                    <a:pt x="2981965" y="2903051"/>
                    <a:pt x="2981803" y="2902953"/>
                    <a:pt x="2981642" y="2903212"/>
                  </a:cubicBezTo>
                  <a:lnTo>
                    <a:pt x="2981642" y="2903277"/>
                  </a:lnTo>
                  <a:lnTo>
                    <a:pt x="2981642" y="2903212"/>
                  </a:lnTo>
                  <a:cubicBezTo>
                    <a:pt x="2981545" y="2903277"/>
                    <a:pt x="2981545" y="2903471"/>
                    <a:pt x="2981480" y="2903536"/>
                  </a:cubicBezTo>
                  <a:cubicBezTo>
                    <a:pt x="2981480" y="2903212"/>
                    <a:pt x="2981383" y="2902953"/>
                    <a:pt x="2981383" y="2902792"/>
                  </a:cubicBezTo>
                  <a:cubicBezTo>
                    <a:pt x="2981383" y="2902533"/>
                    <a:pt x="2981383" y="2902371"/>
                    <a:pt x="2981383" y="2902210"/>
                  </a:cubicBezTo>
                  <a:cubicBezTo>
                    <a:pt x="2981221" y="2901725"/>
                    <a:pt x="2981124" y="2901886"/>
                    <a:pt x="2981059" y="2902145"/>
                  </a:cubicBezTo>
                  <a:cubicBezTo>
                    <a:pt x="2981059" y="2902307"/>
                    <a:pt x="2980962" y="2902792"/>
                    <a:pt x="2980801" y="2902048"/>
                  </a:cubicBezTo>
                  <a:cubicBezTo>
                    <a:pt x="2980801" y="2902145"/>
                    <a:pt x="2980801" y="2902210"/>
                    <a:pt x="2980704" y="2902371"/>
                  </a:cubicBezTo>
                  <a:cubicBezTo>
                    <a:pt x="2980639" y="2902953"/>
                    <a:pt x="2980639" y="2903536"/>
                    <a:pt x="2980380" y="2903374"/>
                  </a:cubicBezTo>
                  <a:cubicBezTo>
                    <a:pt x="2979960" y="2903115"/>
                    <a:pt x="2979636" y="2903536"/>
                    <a:pt x="2979216" y="2903212"/>
                  </a:cubicBezTo>
                  <a:cubicBezTo>
                    <a:pt x="2978893" y="2902953"/>
                    <a:pt x="2978893" y="2903051"/>
                    <a:pt x="2978472" y="2902145"/>
                  </a:cubicBezTo>
                  <a:cubicBezTo>
                    <a:pt x="2978472" y="2902468"/>
                    <a:pt x="2978569" y="2902953"/>
                    <a:pt x="2978472" y="2903115"/>
                  </a:cubicBezTo>
                  <a:cubicBezTo>
                    <a:pt x="2978408" y="2903277"/>
                    <a:pt x="2978310" y="2903115"/>
                    <a:pt x="2978246" y="2903115"/>
                  </a:cubicBezTo>
                  <a:cubicBezTo>
                    <a:pt x="2978149" y="2903115"/>
                    <a:pt x="2977987" y="2902953"/>
                    <a:pt x="2977987" y="2903277"/>
                  </a:cubicBezTo>
                  <a:cubicBezTo>
                    <a:pt x="2977987" y="2903471"/>
                    <a:pt x="2977728" y="2902889"/>
                    <a:pt x="2977664" y="2903051"/>
                  </a:cubicBezTo>
                  <a:cubicBezTo>
                    <a:pt x="2977567" y="2903277"/>
                    <a:pt x="2977502" y="2903212"/>
                    <a:pt x="2977405" y="2903115"/>
                  </a:cubicBezTo>
                  <a:cubicBezTo>
                    <a:pt x="2977146" y="2903051"/>
                    <a:pt x="2976920" y="2902889"/>
                    <a:pt x="2976661" y="2902889"/>
                  </a:cubicBezTo>
                  <a:cubicBezTo>
                    <a:pt x="2976499" y="2902889"/>
                    <a:pt x="2976338" y="2902630"/>
                    <a:pt x="2976241" y="2902889"/>
                  </a:cubicBezTo>
                  <a:cubicBezTo>
                    <a:pt x="2976241" y="2903051"/>
                    <a:pt x="2976014" y="2902468"/>
                    <a:pt x="2976014" y="2902889"/>
                  </a:cubicBezTo>
                  <a:cubicBezTo>
                    <a:pt x="2976014" y="2903051"/>
                    <a:pt x="2975820" y="2902953"/>
                    <a:pt x="2975756" y="2902792"/>
                  </a:cubicBezTo>
                  <a:cubicBezTo>
                    <a:pt x="2975432" y="2901983"/>
                    <a:pt x="2975270" y="2902371"/>
                    <a:pt x="2975173" y="2902792"/>
                  </a:cubicBezTo>
                  <a:cubicBezTo>
                    <a:pt x="2975173" y="2902889"/>
                    <a:pt x="2975076" y="2902953"/>
                    <a:pt x="2975076" y="2902889"/>
                  </a:cubicBezTo>
                  <a:cubicBezTo>
                    <a:pt x="2974688" y="2901789"/>
                    <a:pt x="2974688" y="2902727"/>
                    <a:pt x="2974591" y="2902792"/>
                  </a:cubicBezTo>
                  <a:cubicBezTo>
                    <a:pt x="2974494" y="2902889"/>
                    <a:pt x="2974333" y="2903051"/>
                    <a:pt x="2974171" y="2902792"/>
                  </a:cubicBezTo>
                  <a:cubicBezTo>
                    <a:pt x="2974009" y="2902630"/>
                    <a:pt x="2974009" y="2902533"/>
                    <a:pt x="2973944" y="2902889"/>
                  </a:cubicBezTo>
                  <a:cubicBezTo>
                    <a:pt x="2973944" y="2903051"/>
                    <a:pt x="2973847" y="2903115"/>
                    <a:pt x="2973750" y="2903051"/>
                  </a:cubicBezTo>
                  <a:cubicBezTo>
                    <a:pt x="2973362" y="2902792"/>
                    <a:pt x="2973265" y="2903794"/>
                    <a:pt x="2972845" y="2903471"/>
                  </a:cubicBezTo>
                  <a:cubicBezTo>
                    <a:pt x="2972845" y="2904538"/>
                    <a:pt x="2972521" y="2903956"/>
                    <a:pt x="2972198" y="2903956"/>
                  </a:cubicBezTo>
                  <a:cubicBezTo>
                    <a:pt x="2972198" y="2903956"/>
                    <a:pt x="2972101" y="2904053"/>
                    <a:pt x="2972101" y="2904118"/>
                  </a:cubicBezTo>
                  <a:cubicBezTo>
                    <a:pt x="2972101" y="2904441"/>
                    <a:pt x="2972101" y="2904538"/>
                    <a:pt x="2972036" y="2904538"/>
                  </a:cubicBezTo>
                  <a:lnTo>
                    <a:pt x="2972198" y="2905282"/>
                  </a:lnTo>
                  <a:lnTo>
                    <a:pt x="2972036" y="2905282"/>
                  </a:lnTo>
                  <a:cubicBezTo>
                    <a:pt x="2971939" y="2905023"/>
                    <a:pt x="2971875" y="2904862"/>
                    <a:pt x="2971778" y="2904603"/>
                  </a:cubicBezTo>
                  <a:lnTo>
                    <a:pt x="2971616" y="2904862"/>
                  </a:lnTo>
                  <a:cubicBezTo>
                    <a:pt x="2971454" y="2904441"/>
                    <a:pt x="2971519" y="2905023"/>
                    <a:pt x="2971293" y="2904441"/>
                  </a:cubicBezTo>
                  <a:cubicBezTo>
                    <a:pt x="2971293" y="2904959"/>
                    <a:pt x="2971293" y="2905120"/>
                    <a:pt x="2971293" y="2905282"/>
                  </a:cubicBezTo>
                  <a:lnTo>
                    <a:pt x="2970937" y="2905282"/>
                  </a:lnTo>
                  <a:cubicBezTo>
                    <a:pt x="2970775" y="2904700"/>
                    <a:pt x="2970613" y="2903956"/>
                    <a:pt x="2970452" y="2903051"/>
                  </a:cubicBezTo>
                  <a:lnTo>
                    <a:pt x="2970452" y="2902953"/>
                  </a:lnTo>
                  <a:cubicBezTo>
                    <a:pt x="2970452" y="2903471"/>
                    <a:pt x="2970355" y="2903859"/>
                    <a:pt x="2970549" y="2904700"/>
                  </a:cubicBezTo>
                  <a:cubicBezTo>
                    <a:pt x="2970549" y="2904862"/>
                    <a:pt x="2970549" y="2904959"/>
                    <a:pt x="2970549" y="2905120"/>
                  </a:cubicBezTo>
                  <a:cubicBezTo>
                    <a:pt x="2970549" y="2905444"/>
                    <a:pt x="2970193" y="2904279"/>
                    <a:pt x="2970193" y="2904959"/>
                  </a:cubicBezTo>
                  <a:cubicBezTo>
                    <a:pt x="2970193" y="2905120"/>
                    <a:pt x="2970193" y="2905185"/>
                    <a:pt x="2970128" y="2905282"/>
                  </a:cubicBezTo>
                  <a:lnTo>
                    <a:pt x="2969805" y="2905282"/>
                  </a:lnTo>
                  <a:cubicBezTo>
                    <a:pt x="2969708" y="2905120"/>
                    <a:pt x="2969546" y="2904959"/>
                    <a:pt x="2969546" y="2905023"/>
                  </a:cubicBezTo>
                  <a:cubicBezTo>
                    <a:pt x="2969546" y="2905185"/>
                    <a:pt x="2969449" y="2905282"/>
                    <a:pt x="2969449" y="2905282"/>
                  </a:cubicBezTo>
                  <a:cubicBezTo>
                    <a:pt x="2969384" y="2905282"/>
                    <a:pt x="2969126" y="2904700"/>
                    <a:pt x="2969061" y="2904538"/>
                  </a:cubicBezTo>
                  <a:cubicBezTo>
                    <a:pt x="2968964" y="2905282"/>
                    <a:pt x="2968705" y="2905282"/>
                    <a:pt x="2968285" y="2904603"/>
                  </a:cubicBezTo>
                  <a:lnTo>
                    <a:pt x="2968285" y="2905185"/>
                  </a:lnTo>
                  <a:cubicBezTo>
                    <a:pt x="2967961" y="2904376"/>
                    <a:pt x="2967961" y="2904959"/>
                    <a:pt x="2967897" y="2905023"/>
                  </a:cubicBezTo>
                  <a:cubicBezTo>
                    <a:pt x="2967800" y="2905120"/>
                    <a:pt x="2967541" y="2904700"/>
                    <a:pt x="2967476" y="2904959"/>
                  </a:cubicBezTo>
                  <a:cubicBezTo>
                    <a:pt x="2967476" y="2905347"/>
                    <a:pt x="2967056" y="2904376"/>
                    <a:pt x="2967153" y="2905120"/>
                  </a:cubicBezTo>
                  <a:cubicBezTo>
                    <a:pt x="2966991" y="2904700"/>
                    <a:pt x="2966894" y="2904279"/>
                    <a:pt x="2966732" y="2903859"/>
                  </a:cubicBezTo>
                  <a:cubicBezTo>
                    <a:pt x="2966797" y="2904441"/>
                    <a:pt x="2966797" y="2904862"/>
                    <a:pt x="2966894" y="2905444"/>
                  </a:cubicBezTo>
                  <a:lnTo>
                    <a:pt x="2966797" y="2905444"/>
                  </a:lnTo>
                  <a:cubicBezTo>
                    <a:pt x="2966635" y="2905347"/>
                    <a:pt x="2966635" y="2905541"/>
                    <a:pt x="2966409" y="2905023"/>
                  </a:cubicBezTo>
                  <a:cubicBezTo>
                    <a:pt x="2966312" y="2904862"/>
                    <a:pt x="2966312" y="2905282"/>
                    <a:pt x="2966215" y="2905185"/>
                  </a:cubicBezTo>
                  <a:cubicBezTo>
                    <a:pt x="2966150" y="2905120"/>
                    <a:pt x="2966150" y="2905282"/>
                    <a:pt x="2966150" y="2905541"/>
                  </a:cubicBezTo>
                  <a:lnTo>
                    <a:pt x="2965892" y="2905541"/>
                  </a:lnTo>
                  <a:lnTo>
                    <a:pt x="2965568" y="2905023"/>
                  </a:lnTo>
                  <a:lnTo>
                    <a:pt x="2965471" y="2905541"/>
                  </a:lnTo>
                  <a:lnTo>
                    <a:pt x="2965245" y="2905541"/>
                  </a:lnTo>
                  <a:lnTo>
                    <a:pt x="2965083" y="2905185"/>
                  </a:lnTo>
                  <a:cubicBezTo>
                    <a:pt x="2965083" y="2905347"/>
                    <a:pt x="2965083" y="2905444"/>
                    <a:pt x="2965083" y="2905605"/>
                  </a:cubicBezTo>
                  <a:lnTo>
                    <a:pt x="2963240" y="2905767"/>
                  </a:lnTo>
                  <a:cubicBezTo>
                    <a:pt x="2963175" y="2905605"/>
                    <a:pt x="2963078" y="2905444"/>
                    <a:pt x="2962916" y="2905023"/>
                  </a:cubicBezTo>
                  <a:cubicBezTo>
                    <a:pt x="2962916" y="2905185"/>
                    <a:pt x="2962916" y="2905541"/>
                    <a:pt x="2962916" y="2905767"/>
                  </a:cubicBezTo>
                  <a:lnTo>
                    <a:pt x="2962172" y="2905864"/>
                  </a:lnTo>
                  <a:cubicBezTo>
                    <a:pt x="2962011" y="2905541"/>
                    <a:pt x="2961849" y="2905120"/>
                    <a:pt x="2961752" y="2904700"/>
                  </a:cubicBezTo>
                  <a:cubicBezTo>
                    <a:pt x="2961752" y="2905023"/>
                    <a:pt x="2961914" y="2905444"/>
                    <a:pt x="2962075" y="2905864"/>
                  </a:cubicBezTo>
                  <a:lnTo>
                    <a:pt x="2961849" y="2905864"/>
                  </a:lnTo>
                  <a:lnTo>
                    <a:pt x="2961752" y="2905767"/>
                  </a:lnTo>
                  <a:lnTo>
                    <a:pt x="2961752" y="2905864"/>
                  </a:lnTo>
                  <a:lnTo>
                    <a:pt x="2960782" y="2906026"/>
                  </a:lnTo>
                  <a:lnTo>
                    <a:pt x="2960361" y="2906123"/>
                  </a:lnTo>
                  <a:lnTo>
                    <a:pt x="2960264" y="2906026"/>
                  </a:lnTo>
                  <a:cubicBezTo>
                    <a:pt x="2960103" y="2905282"/>
                    <a:pt x="2959941" y="2904862"/>
                    <a:pt x="2959844" y="2905120"/>
                  </a:cubicBezTo>
                  <a:cubicBezTo>
                    <a:pt x="2960006" y="2905444"/>
                    <a:pt x="2960103" y="2905702"/>
                    <a:pt x="2960264" y="2906026"/>
                  </a:cubicBezTo>
                  <a:cubicBezTo>
                    <a:pt x="2960264" y="2906026"/>
                    <a:pt x="2960264" y="2906026"/>
                    <a:pt x="2960264" y="2906123"/>
                  </a:cubicBezTo>
                  <a:lnTo>
                    <a:pt x="2959941" y="2906188"/>
                  </a:lnTo>
                  <a:lnTo>
                    <a:pt x="2959844" y="2906123"/>
                  </a:lnTo>
                  <a:cubicBezTo>
                    <a:pt x="2959844" y="2906188"/>
                    <a:pt x="2959844" y="2906188"/>
                    <a:pt x="2959844" y="2906188"/>
                  </a:cubicBezTo>
                  <a:lnTo>
                    <a:pt x="2959262" y="2906285"/>
                  </a:lnTo>
                  <a:cubicBezTo>
                    <a:pt x="2959197" y="2905605"/>
                    <a:pt x="2959197" y="2905023"/>
                    <a:pt x="2958777" y="2903697"/>
                  </a:cubicBezTo>
                  <a:cubicBezTo>
                    <a:pt x="2958777" y="2904215"/>
                    <a:pt x="2958777" y="2904538"/>
                    <a:pt x="2958777" y="2904862"/>
                  </a:cubicBezTo>
                  <a:cubicBezTo>
                    <a:pt x="2958938" y="2905347"/>
                    <a:pt x="2959100" y="2905767"/>
                    <a:pt x="2959262" y="2906188"/>
                  </a:cubicBezTo>
                  <a:cubicBezTo>
                    <a:pt x="2956804" y="2906446"/>
                    <a:pt x="2954152" y="2906349"/>
                    <a:pt x="2952147" y="2908354"/>
                  </a:cubicBezTo>
                  <a:lnTo>
                    <a:pt x="2951985" y="2907837"/>
                  </a:lnTo>
                  <a:cubicBezTo>
                    <a:pt x="2951823" y="2907675"/>
                    <a:pt x="2951823" y="2907772"/>
                    <a:pt x="2951985" y="2908516"/>
                  </a:cubicBezTo>
                  <a:cubicBezTo>
                    <a:pt x="2951920" y="2908581"/>
                    <a:pt x="2951726" y="2908743"/>
                    <a:pt x="2951662" y="2908937"/>
                  </a:cubicBezTo>
                  <a:cubicBezTo>
                    <a:pt x="2951500" y="2908840"/>
                    <a:pt x="2951241" y="2908419"/>
                    <a:pt x="2951241" y="2908678"/>
                  </a:cubicBezTo>
                  <a:cubicBezTo>
                    <a:pt x="2951241" y="2908743"/>
                    <a:pt x="2951176" y="2908743"/>
                    <a:pt x="2951176" y="2908743"/>
                  </a:cubicBezTo>
                  <a:cubicBezTo>
                    <a:pt x="2949915" y="2907093"/>
                    <a:pt x="2948589" y="2904538"/>
                    <a:pt x="2947684" y="2900140"/>
                  </a:cubicBezTo>
                  <a:cubicBezTo>
                    <a:pt x="2947522" y="2899558"/>
                    <a:pt x="2947425" y="2898976"/>
                    <a:pt x="2947425" y="2898393"/>
                  </a:cubicBezTo>
                  <a:lnTo>
                    <a:pt x="2947587" y="2898652"/>
                  </a:lnTo>
                  <a:cubicBezTo>
                    <a:pt x="2947522" y="2898393"/>
                    <a:pt x="2947522" y="2898232"/>
                    <a:pt x="2947425" y="2898005"/>
                  </a:cubicBezTo>
                  <a:lnTo>
                    <a:pt x="2947425" y="2897326"/>
                  </a:lnTo>
                  <a:cubicBezTo>
                    <a:pt x="2947425" y="2897326"/>
                    <a:pt x="2947522" y="2897423"/>
                    <a:pt x="2947587" y="2897488"/>
                  </a:cubicBezTo>
                  <a:cubicBezTo>
                    <a:pt x="2947684" y="2897650"/>
                    <a:pt x="2947845" y="2897908"/>
                    <a:pt x="2947845" y="2897650"/>
                  </a:cubicBezTo>
                  <a:cubicBezTo>
                    <a:pt x="2947845" y="2897261"/>
                    <a:pt x="2948007" y="2897423"/>
                    <a:pt x="2948169" y="2897585"/>
                  </a:cubicBezTo>
                  <a:cubicBezTo>
                    <a:pt x="2948524" y="2898005"/>
                    <a:pt x="2948686" y="2897747"/>
                    <a:pt x="2948848" y="2897585"/>
                  </a:cubicBezTo>
                  <a:cubicBezTo>
                    <a:pt x="2948913" y="2897488"/>
                    <a:pt x="2949753" y="2898587"/>
                    <a:pt x="2950077" y="2899137"/>
                  </a:cubicBezTo>
                  <a:cubicBezTo>
                    <a:pt x="2950012" y="2898814"/>
                    <a:pt x="2949915" y="2898490"/>
                    <a:pt x="2949850" y="2898232"/>
                  </a:cubicBezTo>
                  <a:cubicBezTo>
                    <a:pt x="2949850" y="2897650"/>
                    <a:pt x="2950174" y="2897908"/>
                    <a:pt x="2950077" y="2897164"/>
                  </a:cubicBezTo>
                  <a:cubicBezTo>
                    <a:pt x="2950077" y="2897003"/>
                    <a:pt x="2950174" y="2897067"/>
                    <a:pt x="2950239" y="2897067"/>
                  </a:cubicBezTo>
                  <a:lnTo>
                    <a:pt x="2950433" y="2897423"/>
                  </a:lnTo>
                  <a:cubicBezTo>
                    <a:pt x="2950433" y="2897003"/>
                    <a:pt x="2950336" y="2896518"/>
                    <a:pt x="2950659" y="2897003"/>
                  </a:cubicBezTo>
                  <a:cubicBezTo>
                    <a:pt x="2950821" y="2897261"/>
                    <a:pt x="2950918" y="2896906"/>
                    <a:pt x="2950918" y="2896679"/>
                  </a:cubicBezTo>
                  <a:cubicBezTo>
                    <a:pt x="2950918" y="2896518"/>
                    <a:pt x="2951176" y="2896906"/>
                    <a:pt x="2951338" y="2897067"/>
                  </a:cubicBezTo>
                  <a:cubicBezTo>
                    <a:pt x="2951338" y="2896162"/>
                    <a:pt x="2951338" y="2896162"/>
                    <a:pt x="2952147" y="2897747"/>
                  </a:cubicBezTo>
                  <a:cubicBezTo>
                    <a:pt x="2952082" y="2897423"/>
                    <a:pt x="2952082" y="2897003"/>
                    <a:pt x="2951985" y="2896841"/>
                  </a:cubicBezTo>
                  <a:cubicBezTo>
                    <a:pt x="2951985" y="2896582"/>
                    <a:pt x="2951823" y="2895936"/>
                    <a:pt x="2952147" y="2896679"/>
                  </a:cubicBezTo>
                  <a:cubicBezTo>
                    <a:pt x="2952147" y="2896744"/>
                    <a:pt x="2952244" y="2896744"/>
                    <a:pt x="2952244" y="2896744"/>
                  </a:cubicBezTo>
                  <a:cubicBezTo>
                    <a:pt x="2952147" y="2895838"/>
                    <a:pt x="2952567" y="2896421"/>
                    <a:pt x="2952664" y="2895936"/>
                  </a:cubicBezTo>
                  <a:cubicBezTo>
                    <a:pt x="2952664" y="2895774"/>
                    <a:pt x="2952826" y="2895838"/>
                    <a:pt x="2952891" y="2895936"/>
                  </a:cubicBezTo>
                  <a:cubicBezTo>
                    <a:pt x="2953052" y="2896000"/>
                    <a:pt x="2953311" y="2896679"/>
                    <a:pt x="2953311" y="2896000"/>
                  </a:cubicBezTo>
                  <a:cubicBezTo>
                    <a:pt x="2953570" y="2896582"/>
                    <a:pt x="2953570" y="2896000"/>
                    <a:pt x="2953731" y="2896162"/>
                  </a:cubicBezTo>
                  <a:cubicBezTo>
                    <a:pt x="2953893" y="2896421"/>
                    <a:pt x="2953893" y="2895838"/>
                    <a:pt x="2954055" y="2895936"/>
                  </a:cubicBezTo>
                  <a:lnTo>
                    <a:pt x="2954152" y="2895838"/>
                  </a:lnTo>
                  <a:cubicBezTo>
                    <a:pt x="2953893" y="2894610"/>
                    <a:pt x="2954152" y="2894933"/>
                    <a:pt x="2954314" y="2894998"/>
                  </a:cubicBezTo>
                  <a:cubicBezTo>
                    <a:pt x="2954734" y="2895192"/>
                    <a:pt x="2954734" y="2895256"/>
                    <a:pt x="2954799" y="2894771"/>
                  </a:cubicBezTo>
                  <a:cubicBezTo>
                    <a:pt x="2954799" y="2894513"/>
                    <a:pt x="2954799" y="2894254"/>
                    <a:pt x="2955057" y="2894771"/>
                  </a:cubicBezTo>
                  <a:cubicBezTo>
                    <a:pt x="2955122" y="2894836"/>
                    <a:pt x="2955219" y="2894836"/>
                    <a:pt x="2955122" y="2894674"/>
                  </a:cubicBezTo>
                  <a:cubicBezTo>
                    <a:pt x="2955122" y="2894189"/>
                    <a:pt x="2955219" y="2894092"/>
                    <a:pt x="2955381" y="2894189"/>
                  </a:cubicBezTo>
                  <a:cubicBezTo>
                    <a:pt x="2955542" y="2894254"/>
                    <a:pt x="2955542" y="2894092"/>
                    <a:pt x="2955704" y="2893930"/>
                  </a:cubicBezTo>
                  <a:cubicBezTo>
                    <a:pt x="2955801" y="2893866"/>
                    <a:pt x="2955866" y="2893769"/>
                    <a:pt x="2955963" y="2893704"/>
                  </a:cubicBezTo>
                  <a:cubicBezTo>
                    <a:pt x="2957871" y="2894351"/>
                    <a:pt x="2959682" y="2894610"/>
                    <a:pt x="2960782" y="2893025"/>
                  </a:cubicBezTo>
                  <a:cubicBezTo>
                    <a:pt x="2960846" y="2893122"/>
                    <a:pt x="2960943" y="2893122"/>
                    <a:pt x="2960943" y="2893122"/>
                  </a:cubicBezTo>
                  <a:cubicBezTo>
                    <a:pt x="2961008" y="2893122"/>
                    <a:pt x="2961105" y="2893187"/>
                    <a:pt x="2961170" y="2893187"/>
                  </a:cubicBezTo>
                  <a:cubicBezTo>
                    <a:pt x="2961267" y="2893187"/>
                    <a:pt x="2961267" y="2893025"/>
                    <a:pt x="2961267" y="2892863"/>
                  </a:cubicBezTo>
                  <a:cubicBezTo>
                    <a:pt x="2961267" y="2892281"/>
                    <a:pt x="2961429" y="2892378"/>
                    <a:pt x="2961687" y="2893284"/>
                  </a:cubicBezTo>
                  <a:cubicBezTo>
                    <a:pt x="2961752" y="2893445"/>
                    <a:pt x="2961849" y="2893510"/>
                    <a:pt x="2962011" y="2893769"/>
                  </a:cubicBezTo>
                  <a:cubicBezTo>
                    <a:pt x="2961914" y="2893348"/>
                    <a:pt x="2961849" y="2892928"/>
                    <a:pt x="2961687" y="2892281"/>
                  </a:cubicBezTo>
                  <a:cubicBezTo>
                    <a:pt x="2961752" y="2892378"/>
                    <a:pt x="2961914" y="2892443"/>
                    <a:pt x="2962075" y="2892604"/>
                  </a:cubicBezTo>
                  <a:cubicBezTo>
                    <a:pt x="2962075" y="2892281"/>
                    <a:pt x="2962172" y="2892184"/>
                    <a:pt x="2962269" y="2892022"/>
                  </a:cubicBezTo>
                  <a:cubicBezTo>
                    <a:pt x="2962334" y="2891796"/>
                    <a:pt x="2962431" y="2891796"/>
                    <a:pt x="2962657" y="2892119"/>
                  </a:cubicBezTo>
                  <a:cubicBezTo>
                    <a:pt x="2962657" y="2892184"/>
                    <a:pt x="2962755" y="2892184"/>
                    <a:pt x="2962755" y="2892119"/>
                  </a:cubicBezTo>
                  <a:cubicBezTo>
                    <a:pt x="2962852" y="2891537"/>
                    <a:pt x="2963013" y="2891699"/>
                    <a:pt x="2963240" y="2891796"/>
                  </a:cubicBezTo>
                  <a:cubicBezTo>
                    <a:pt x="2963337" y="2891796"/>
                    <a:pt x="2963498" y="2891861"/>
                    <a:pt x="2963595" y="2891796"/>
                  </a:cubicBezTo>
                  <a:cubicBezTo>
                    <a:pt x="2963919" y="2891214"/>
                    <a:pt x="2963919" y="2891214"/>
                    <a:pt x="2964501" y="2892119"/>
                  </a:cubicBezTo>
                  <a:cubicBezTo>
                    <a:pt x="2964566" y="2892184"/>
                    <a:pt x="2964663" y="2892184"/>
                    <a:pt x="2964663" y="2892184"/>
                  </a:cubicBezTo>
                  <a:cubicBezTo>
                    <a:pt x="2964501" y="2891278"/>
                    <a:pt x="2964727" y="2891440"/>
                    <a:pt x="2964824" y="2891214"/>
                  </a:cubicBezTo>
                  <a:cubicBezTo>
                    <a:pt x="2964921" y="2890955"/>
                    <a:pt x="2965083" y="2890955"/>
                    <a:pt x="2965148" y="2890793"/>
                  </a:cubicBezTo>
                  <a:cubicBezTo>
                    <a:pt x="2965245" y="2890696"/>
                    <a:pt x="2965471" y="2891537"/>
                    <a:pt x="2965406" y="2890858"/>
                  </a:cubicBezTo>
                  <a:cubicBezTo>
                    <a:pt x="2965568" y="2891117"/>
                    <a:pt x="2965730" y="2891440"/>
                    <a:pt x="2965892" y="2891796"/>
                  </a:cubicBezTo>
                  <a:cubicBezTo>
                    <a:pt x="2965989" y="2891537"/>
                    <a:pt x="2965892" y="2890858"/>
                    <a:pt x="2965892" y="2890211"/>
                  </a:cubicBezTo>
                  <a:cubicBezTo>
                    <a:pt x="2967897" y="2890567"/>
                    <a:pt x="2969870" y="2890696"/>
                    <a:pt x="2971681" y="2890373"/>
                  </a:cubicBezTo>
                  <a:cubicBezTo>
                    <a:pt x="2974494" y="2889791"/>
                    <a:pt x="2977340" y="2888723"/>
                    <a:pt x="2980316" y="2888788"/>
                  </a:cubicBezTo>
                  <a:cubicBezTo>
                    <a:pt x="2981059" y="2888788"/>
                    <a:pt x="2981803" y="2888885"/>
                    <a:pt x="2982450" y="2888982"/>
                  </a:cubicBezTo>
                  <a:cubicBezTo>
                    <a:pt x="2982547" y="2889144"/>
                    <a:pt x="2982612" y="2889564"/>
                    <a:pt x="2982612" y="2889791"/>
                  </a:cubicBezTo>
                  <a:cubicBezTo>
                    <a:pt x="2982774" y="2890696"/>
                    <a:pt x="2982968" y="2891537"/>
                    <a:pt x="2983194" y="2892281"/>
                  </a:cubicBezTo>
                  <a:cubicBezTo>
                    <a:pt x="2983194" y="2891861"/>
                    <a:pt x="2983129" y="2891375"/>
                    <a:pt x="2983129" y="2890858"/>
                  </a:cubicBezTo>
                  <a:cubicBezTo>
                    <a:pt x="2982968" y="2890470"/>
                    <a:pt x="2982709" y="2889726"/>
                    <a:pt x="2982547" y="2888982"/>
                  </a:cubicBezTo>
                  <a:lnTo>
                    <a:pt x="2982968" y="2888982"/>
                  </a:lnTo>
                  <a:lnTo>
                    <a:pt x="2983032" y="2889467"/>
                  </a:lnTo>
                  <a:cubicBezTo>
                    <a:pt x="2983129" y="2889791"/>
                    <a:pt x="2983194" y="2890049"/>
                    <a:pt x="2983291" y="2890373"/>
                  </a:cubicBezTo>
                  <a:lnTo>
                    <a:pt x="2983291" y="2890470"/>
                  </a:lnTo>
                  <a:cubicBezTo>
                    <a:pt x="2983291" y="2890535"/>
                    <a:pt x="2983291" y="2890535"/>
                    <a:pt x="2983291" y="2890632"/>
                  </a:cubicBezTo>
                  <a:cubicBezTo>
                    <a:pt x="2983453" y="2890858"/>
                    <a:pt x="2983614" y="2891117"/>
                    <a:pt x="2983776" y="2891375"/>
                  </a:cubicBezTo>
                  <a:cubicBezTo>
                    <a:pt x="2983711" y="2890535"/>
                    <a:pt x="2983550" y="2889629"/>
                    <a:pt x="2983453" y="2888885"/>
                  </a:cubicBezTo>
                  <a:cubicBezTo>
                    <a:pt x="2984100" y="2888885"/>
                    <a:pt x="2984779" y="2888626"/>
                    <a:pt x="2985361" y="2888141"/>
                  </a:cubicBezTo>
                  <a:cubicBezTo>
                    <a:pt x="2987431" y="2888885"/>
                    <a:pt x="2989565" y="2889629"/>
                    <a:pt x="2991053" y="2886977"/>
                  </a:cubicBezTo>
                  <a:cubicBezTo>
                    <a:pt x="2991150" y="2887139"/>
                    <a:pt x="2991247" y="2887236"/>
                    <a:pt x="2991247" y="2887398"/>
                  </a:cubicBezTo>
                  <a:cubicBezTo>
                    <a:pt x="2991570" y="2888238"/>
                    <a:pt x="2991570" y="2887818"/>
                    <a:pt x="2991635" y="2887236"/>
                  </a:cubicBezTo>
                  <a:cubicBezTo>
                    <a:pt x="2991732" y="2887398"/>
                    <a:pt x="2991829" y="2887559"/>
                    <a:pt x="2991894" y="2887721"/>
                  </a:cubicBezTo>
                  <a:cubicBezTo>
                    <a:pt x="2991991" y="2887883"/>
                    <a:pt x="2992217" y="2888238"/>
                    <a:pt x="2992314" y="2888141"/>
                  </a:cubicBezTo>
                  <a:cubicBezTo>
                    <a:pt x="2992379" y="2888044"/>
                    <a:pt x="2992379" y="2887818"/>
                    <a:pt x="2992476" y="2887883"/>
                  </a:cubicBezTo>
                  <a:cubicBezTo>
                    <a:pt x="2992638" y="2888400"/>
                    <a:pt x="2992735" y="2888238"/>
                    <a:pt x="2992799" y="2888400"/>
                  </a:cubicBezTo>
                  <a:cubicBezTo>
                    <a:pt x="2992896" y="2888562"/>
                    <a:pt x="2992961" y="2888723"/>
                    <a:pt x="2993058" y="2888788"/>
                  </a:cubicBezTo>
                  <a:cubicBezTo>
                    <a:pt x="2993123" y="2888885"/>
                    <a:pt x="2993123" y="2888885"/>
                    <a:pt x="2993123" y="2887980"/>
                  </a:cubicBezTo>
                  <a:cubicBezTo>
                    <a:pt x="2993123" y="2887818"/>
                    <a:pt x="2993123" y="2887559"/>
                    <a:pt x="2993123" y="2887495"/>
                  </a:cubicBezTo>
                  <a:cubicBezTo>
                    <a:pt x="2993220" y="2887300"/>
                    <a:pt x="2993220" y="2887236"/>
                    <a:pt x="2993317" y="2887139"/>
                  </a:cubicBezTo>
                  <a:cubicBezTo>
                    <a:pt x="2993543" y="2887883"/>
                    <a:pt x="2993543" y="2887980"/>
                    <a:pt x="2993802" y="2889564"/>
                  </a:cubicBezTo>
                  <a:cubicBezTo>
                    <a:pt x="2994061" y="2889564"/>
                    <a:pt x="2993899" y="2888626"/>
                    <a:pt x="2993802" y="2887883"/>
                  </a:cubicBezTo>
                  <a:lnTo>
                    <a:pt x="2993963" y="2887495"/>
                  </a:lnTo>
                  <a:cubicBezTo>
                    <a:pt x="2994125" y="2887818"/>
                    <a:pt x="2994384" y="2888982"/>
                    <a:pt x="2994546" y="2888723"/>
                  </a:cubicBezTo>
                  <a:cubicBezTo>
                    <a:pt x="2994546" y="2888141"/>
                    <a:pt x="2994449" y="2887236"/>
                    <a:pt x="2994643" y="2886912"/>
                  </a:cubicBezTo>
                  <a:cubicBezTo>
                    <a:pt x="2994869" y="2886557"/>
                    <a:pt x="2995031" y="2886815"/>
                    <a:pt x="2995289" y="2888044"/>
                  </a:cubicBezTo>
                  <a:cubicBezTo>
                    <a:pt x="2995289" y="2888238"/>
                    <a:pt x="2995386" y="2888400"/>
                    <a:pt x="2995451" y="2888885"/>
                  </a:cubicBezTo>
                  <a:cubicBezTo>
                    <a:pt x="2995451" y="2888238"/>
                    <a:pt x="2995289" y="2887139"/>
                    <a:pt x="2995451" y="2887236"/>
                  </a:cubicBezTo>
                  <a:cubicBezTo>
                    <a:pt x="2995613" y="2887300"/>
                    <a:pt x="2995775" y="2887074"/>
                    <a:pt x="2995872" y="2886815"/>
                  </a:cubicBezTo>
                  <a:cubicBezTo>
                    <a:pt x="2995969" y="2886654"/>
                    <a:pt x="2996130" y="2887495"/>
                    <a:pt x="2996130" y="2886912"/>
                  </a:cubicBezTo>
                  <a:cubicBezTo>
                    <a:pt x="2996130" y="2886557"/>
                    <a:pt x="2996195" y="2886330"/>
                    <a:pt x="2996292" y="2886169"/>
                  </a:cubicBezTo>
                  <a:cubicBezTo>
                    <a:pt x="2996292" y="2885975"/>
                    <a:pt x="2996357" y="2885975"/>
                    <a:pt x="2996357" y="2885910"/>
                  </a:cubicBezTo>
                  <a:cubicBezTo>
                    <a:pt x="2996454" y="2886233"/>
                    <a:pt x="2996615" y="2886654"/>
                    <a:pt x="2996712" y="2887074"/>
                  </a:cubicBezTo>
                  <a:cubicBezTo>
                    <a:pt x="2996712" y="2886977"/>
                    <a:pt x="2996777" y="2886977"/>
                    <a:pt x="2996777" y="2886977"/>
                  </a:cubicBezTo>
                  <a:cubicBezTo>
                    <a:pt x="2996874" y="2886718"/>
                    <a:pt x="2996874" y="2886395"/>
                    <a:pt x="2996939" y="2886492"/>
                  </a:cubicBezTo>
                  <a:cubicBezTo>
                    <a:pt x="2997456" y="2886654"/>
                    <a:pt x="2997456" y="2886557"/>
                    <a:pt x="2997683" y="2885651"/>
                  </a:cubicBezTo>
                  <a:cubicBezTo>
                    <a:pt x="2997780" y="2885975"/>
                    <a:pt x="2997941" y="2886330"/>
                    <a:pt x="2998038" y="2886718"/>
                  </a:cubicBezTo>
                  <a:cubicBezTo>
                    <a:pt x="2998038" y="2886492"/>
                    <a:pt x="2998103" y="2886330"/>
                    <a:pt x="2998103" y="2886072"/>
                  </a:cubicBezTo>
                  <a:cubicBezTo>
                    <a:pt x="2998103" y="2885651"/>
                    <a:pt x="2998103" y="2885586"/>
                    <a:pt x="2998200" y="2885586"/>
                  </a:cubicBezTo>
                  <a:cubicBezTo>
                    <a:pt x="2998265" y="2885586"/>
                    <a:pt x="2998362" y="2885586"/>
                    <a:pt x="2998427" y="2885425"/>
                  </a:cubicBezTo>
                  <a:cubicBezTo>
                    <a:pt x="2998524" y="2884907"/>
                    <a:pt x="2998782" y="2885069"/>
                    <a:pt x="2998944" y="2885166"/>
                  </a:cubicBezTo>
                  <a:cubicBezTo>
                    <a:pt x="2999009" y="2885231"/>
                    <a:pt x="2999170" y="2885586"/>
                    <a:pt x="2999267" y="2885425"/>
                  </a:cubicBezTo>
                  <a:cubicBezTo>
                    <a:pt x="2999332" y="2885328"/>
                    <a:pt x="2999429" y="2885231"/>
                    <a:pt x="2999526" y="2885586"/>
                  </a:cubicBezTo>
                  <a:cubicBezTo>
                    <a:pt x="2999526" y="2885651"/>
                    <a:pt x="2999591" y="2885651"/>
                    <a:pt x="2999591" y="2885651"/>
                  </a:cubicBezTo>
                  <a:cubicBezTo>
                    <a:pt x="2999591" y="2884487"/>
                    <a:pt x="2999914" y="2885328"/>
                    <a:pt x="3000108" y="2885004"/>
                  </a:cubicBezTo>
                  <a:cubicBezTo>
                    <a:pt x="3000270" y="2884649"/>
                    <a:pt x="3000496" y="2885069"/>
                    <a:pt x="3000755" y="2885231"/>
                  </a:cubicBezTo>
                  <a:cubicBezTo>
                    <a:pt x="3000852" y="2885489"/>
                    <a:pt x="3000852" y="2885748"/>
                    <a:pt x="3000917" y="2885975"/>
                  </a:cubicBezTo>
                  <a:cubicBezTo>
                    <a:pt x="3001014" y="2885489"/>
                    <a:pt x="3001240" y="2885975"/>
                    <a:pt x="3001337" y="2885813"/>
                  </a:cubicBezTo>
                  <a:cubicBezTo>
                    <a:pt x="3001337" y="2885813"/>
                    <a:pt x="3001337" y="2885651"/>
                    <a:pt x="3001337" y="2885586"/>
                  </a:cubicBezTo>
                  <a:cubicBezTo>
                    <a:pt x="3001402" y="2885813"/>
                    <a:pt x="3001499" y="2886169"/>
                    <a:pt x="3001661" y="2886492"/>
                  </a:cubicBezTo>
                  <a:cubicBezTo>
                    <a:pt x="3001661" y="2886395"/>
                    <a:pt x="3001758" y="2886233"/>
                    <a:pt x="3001758" y="2886233"/>
                  </a:cubicBezTo>
                  <a:cubicBezTo>
                    <a:pt x="3001822" y="2886233"/>
                    <a:pt x="3001822" y="2886330"/>
                    <a:pt x="3001919" y="2886395"/>
                  </a:cubicBezTo>
                  <a:cubicBezTo>
                    <a:pt x="3001919" y="2886557"/>
                    <a:pt x="3001919" y="2886815"/>
                    <a:pt x="3001919" y="2886977"/>
                  </a:cubicBezTo>
                  <a:cubicBezTo>
                    <a:pt x="3001919" y="2887139"/>
                    <a:pt x="3001822" y="2887236"/>
                    <a:pt x="3001822" y="2887398"/>
                  </a:cubicBezTo>
                  <a:cubicBezTo>
                    <a:pt x="3002081" y="2887980"/>
                    <a:pt x="3002178" y="2887818"/>
                    <a:pt x="3002178" y="2887300"/>
                  </a:cubicBezTo>
                  <a:cubicBezTo>
                    <a:pt x="3002178" y="2886912"/>
                    <a:pt x="3002178" y="2886492"/>
                    <a:pt x="3002243" y="2885975"/>
                  </a:cubicBezTo>
                  <a:cubicBezTo>
                    <a:pt x="3002243" y="2885231"/>
                    <a:pt x="3002340" y="2885004"/>
                    <a:pt x="3002566" y="2885489"/>
                  </a:cubicBezTo>
                  <a:cubicBezTo>
                    <a:pt x="3002663" y="2885651"/>
                    <a:pt x="3002728" y="2885425"/>
                    <a:pt x="3002825" y="2885166"/>
                  </a:cubicBezTo>
                  <a:cubicBezTo>
                    <a:pt x="3002987" y="2884584"/>
                    <a:pt x="3002987" y="2884584"/>
                    <a:pt x="3003310" y="2885651"/>
                  </a:cubicBezTo>
                  <a:lnTo>
                    <a:pt x="3003407" y="2884325"/>
                  </a:lnTo>
                  <a:cubicBezTo>
                    <a:pt x="3003569" y="2884746"/>
                    <a:pt x="3003666" y="2885004"/>
                    <a:pt x="3003666" y="2885004"/>
                  </a:cubicBezTo>
                  <a:cubicBezTo>
                    <a:pt x="3003827" y="2884649"/>
                    <a:pt x="3004054" y="2885328"/>
                    <a:pt x="3004151" y="2884746"/>
                  </a:cubicBezTo>
                  <a:cubicBezTo>
                    <a:pt x="3004248" y="2884260"/>
                    <a:pt x="3004410" y="2885328"/>
                    <a:pt x="3004410" y="2885004"/>
                  </a:cubicBezTo>
                  <a:cubicBezTo>
                    <a:pt x="3004410" y="2884649"/>
                    <a:pt x="3004474" y="2884649"/>
                    <a:pt x="3004571" y="2884746"/>
                  </a:cubicBezTo>
                  <a:cubicBezTo>
                    <a:pt x="3004798" y="2885004"/>
                    <a:pt x="3005056" y="2884907"/>
                    <a:pt x="3005218" y="2884099"/>
                  </a:cubicBezTo>
                  <a:cubicBezTo>
                    <a:pt x="3005380" y="2884649"/>
                    <a:pt x="3005477" y="2885166"/>
                    <a:pt x="3005639" y="2885651"/>
                  </a:cubicBezTo>
                  <a:cubicBezTo>
                    <a:pt x="3005639" y="2885489"/>
                    <a:pt x="3005639" y="2885425"/>
                    <a:pt x="3005736" y="2885328"/>
                  </a:cubicBezTo>
                  <a:cubicBezTo>
                    <a:pt x="3005736" y="2884746"/>
                    <a:pt x="3005800" y="2884649"/>
                    <a:pt x="3005962" y="2885004"/>
                  </a:cubicBezTo>
                  <a:cubicBezTo>
                    <a:pt x="3006382" y="2885586"/>
                    <a:pt x="3006544" y="2885586"/>
                    <a:pt x="3006803" y="2884843"/>
                  </a:cubicBezTo>
                  <a:lnTo>
                    <a:pt x="3006965" y="2884907"/>
                  </a:lnTo>
                  <a:cubicBezTo>
                    <a:pt x="3007062" y="2885166"/>
                    <a:pt x="3007126" y="2885328"/>
                    <a:pt x="3007126" y="2885489"/>
                  </a:cubicBezTo>
                  <a:cubicBezTo>
                    <a:pt x="3007223" y="2885651"/>
                    <a:pt x="3007288" y="2885748"/>
                    <a:pt x="3007450" y="2885910"/>
                  </a:cubicBezTo>
                  <a:cubicBezTo>
                    <a:pt x="3007385" y="2885586"/>
                    <a:pt x="3007385" y="2885328"/>
                    <a:pt x="3007288" y="2885069"/>
                  </a:cubicBezTo>
                  <a:lnTo>
                    <a:pt x="3007288" y="2885004"/>
                  </a:lnTo>
                  <a:cubicBezTo>
                    <a:pt x="3007450" y="2885069"/>
                    <a:pt x="3007611" y="2885166"/>
                    <a:pt x="3007805" y="2885231"/>
                  </a:cubicBezTo>
                  <a:cubicBezTo>
                    <a:pt x="3007805" y="2885651"/>
                    <a:pt x="3007805" y="2885975"/>
                    <a:pt x="3007708" y="2886330"/>
                  </a:cubicBezTo>
                  <a:cubicBezTo>
                    <a:pt x="3007805" y="2886654"/>
                    <a:pt x="3007870" y="2886718"/>
                    <a:pt x="3007870" y="2886169"/>
                  </a:cubicBezTo>
                  <a:cubicBezTo>
                    <a:pt x="3007870" y="2885813"/>
                    <a:pt x="3007870" y="2885586"/>
                    <a:pt x="3007870" y="2885328"/>
                  </a:cubicBezTo>
                  <a:cubicBezTo>
                    <a:pt x="3008452" y="2885586"/>
                    <a:pt x="3009034" y="2885651"/>
                    <a:pt x="3009519" y="2885231"/>
                  </a:cubicBezTo>
                  <a:cubicBezTo>
                    <a:pt x="3009940" y="2885004"/>
                    <a:pt x="3010263" y="2884422"/>
                    <a:pt x="3010684" y="2883840"/>
                  </a:cubicBezTo>
                  <a:cubicBezTo>
                    <a:pt x="3010845" y="2883905"/>
                    <a:pt x="3010942" y="2884002"/>
                    <a:pt x="3011104" y="2884099"/>
                  </a:cubicBezTo>
                  <a:lnTo>
                    <a:pt x="3011266" y="2884746"/>
                  </a:lnTo>
                  <a:cubicBezTo>
                    <a:pt x="3011363" y="2884584"/>
                    <a:pt x="3011428" y="2884325"/>
                    <a:pt x="3011525" y="2884099"/>
                  </a:cubicBezTo>
                  <a:lnTo>
                    <a:pt x="3011848" y="2884099"/>
                  </a:lnTo>
                  <a:lnTo>
                    <a:pt x="3011945" y="2885069"/>
                  </a:lnTo>
                  <a:lnTo>
                    <a:pt x="3012010" y="2885069"/>
                  </a:lnTo>
                  <a:lnTo>
                    <a:pt x="3011848" y="2884099"/>
                  </a:lnTo>
                  <a:lnTo>
                    <a:pt x="3013821" y="2883905"/>
                  </a:lnTo>
                  <a:cubicBezTo>
                    <a:pt x="3013821" y="2884099"/>
                    <a:pt x="3013918" y="2884163"/>
                    <a:pt x="3013918" y="2884325"/>
                  </a:cubicBezTo>
                  <a:cubicBezTo>
                    <a:pt x="3013918" y="2884163"/>
                    <a:pt x="3013918" y="2884002"/>
                    <a:pt x="3013918" y="2883840"/>
                  </a:cubicBezTo>
                  <a:lnTo>
                    <a:pt x="3014823" y="2883743"/>
                  </a:lnTo>
                  <a:lnTo>
                    <a:pt x="3014823" y="2883840"/>
                  </a:lnTo>
                  <a:lnTo>
                    <a:pt x="3014823" y="2883743"/>
                  </a:lnTo>
                  <a:lnTo>
                    <a:pt x="3015729" y="2883678"/>
                  </a:lnTo>
                  <a:lnTo>
                    <a:pt x="3015826" y="2883905"/>
                  </a:lnTo>
                  <a:cubicBezTo>
                    <a:pt x="3015891" y="2884163"/>
                    <a:pt x="3015891" y="2883840"/>
                    <a:pt x="3015988" y="2883678"/>
                  </a:cubicBezTo>
                  <a:lnTo>
                    <a:pt x="3016085" y="2883678"/>
                  </a:lnTo>
                  <a:cubicBezTo>
                    <a:pt x="3016085" y="2883678"/>
                    <a:pt x="3016085" y="2883678"/>
                    <a:pt x="3016149" y="2883840"/>
                  </a:cubicBezTo>
                  <a:cubicBezTo>
                    <a:pt x="3016149" y="2883905"/>
                    <a:pt x="3016246" y="2883905"/>
                    <a:pt x="3016246" y="2883905"/>
                  </a:cubicBezTo>
                  <a:lnTo>
                    <a:pt x="3016311" y="2883678"/>
                  </a:lnTo>
                  <a:cubicBezTo>
                    <a:pt x="3017314" y="2883678"/>
                    <a:pt x="3018316" y="2883678"/>
                    <a:pt x="3019286" y="2883678"/>
                  </a:cubicBezTo>
                  <a:cubicBezTo>
                    <a:pt x="3019286" y="2883678"/>
                    <a:pt x="3019286" y="2883743"/>
                    <a:pt x="3019383" y="2883743"/>
                  </a:cubicBezTo>
                  <a:cubicBezTo>
                    <a:pt x="3019642" y="2884487"/>
                    <a:pt x="3019642" y="2884325"/>
                    <a:pt x="3019707" y="2883678"/>
                  </a:cubicBezTo>
                  <a:lnTo>
                    <a:pt x="3020289" y="2883678"/>
                  </a:lnTo>
                  <a:lnTo>
                    <a:pt x="3020386" y="2884325"/>
                  </a:lnTo>
                  <a:lnTo>
                    <a:pt x="3020548" y="2883678"/>
                  </a:lnTo>
                  <a:lnTo>
                    <a:pt x="3021356" y="2883743"/>
                  </a:lnTo>
                  <a:cubicBezTo>
                    <a:pt x="3021550" y="2883840"/>
                    <a:pt x="3021615" y="2883905"/>
                    <a:pt x="3021777" y="2883743"/>
                  </a:cubicBezTo>
                  <a:lnTo>
                    <a:pt x="3022197" y="2883743"/>
                  </a:lnTo>
                  <a:lnTo>
                    <a:pt x="3022359" y="2884649"/>
                  </a:lnTo>
                  <a:lnTo>
                    <a:pt x="3022456" y="2884649"/>
                  </a:lnTo>
                  <a:cubicBezTo>
                    <a:pt x="3022521" y="2884099"/>
                    <a:pt x="3022682" y="2883678"/>
                    <a:pt x="3022876" y="2883905"/>
                  </a:cubicBezTo>
                  <a:cubicBezTo>
                    <a:pt x="3022941" y="2884002"/>
                    <a:pt x="3022941" y="2884163"/>
                    <a:pt x="3023038" y="2884325"/>
                  </a:cubicBezTo>
                  <a:cubicBezTo>
                    <a:pt x="3023038" y="2884260"/>
                    <a:pt x="3023103" y="2884099"/>
                    <a:pt x="3023103" y="2884002"/>
                  </a:cubicBezTo>
                  <a:cubicBezTo>
                    <a:pt x="3022876" y="2883905"/>
                    <a:pt x="3022876" y="2883258"/>
                    <a:pt x="3022294" y="2883420"/>
                  </a:cubicBezTo>
                  <a:cubicBezTo>
                    <a:pt x="3022100" y="2883517"/>
                    <a:pt x="3021777" y="2883161"/>
                    <a:pt x="3021777" y="2882934"/>
                  </a:cubicBezTo>
                  <a:cubicBezTo>
                    <a:pt x="3021712" y="2881835"/>
                    <a:pt x="3020968" y="2881770"/>
                    <a:pt x="3020127" y="2881673"/>
                  </a:cubicBezTo>
                  <a:cubicBezTo>
                    <a:pt x="3019966" y="2881673"/>
                    <a:pt x="3019804" y="2881608"/>
                    <a:pt x="3019804" y="2881511"/>
                  </a:cubicBezTo>
                  <a:cubicBezTo>
                    <a:pt x="3020030" y="2880283"/>
                    <a:pt x="3018963" y="2880606"/>
                    <a:pt x="3018478" y="2880347"/>
                  </a:cubicBezTo>
                  <a:cubicBezTo>
                    <a:pt x="3018057" y="2880121"/>
                    <a:pt x="3017572" y="2879959"/>
                    <a:pt x="3017411" y="2879539"/>
                  </a:cubicBezTo>
                  <a:cubicBezTo>
                    <a:pt x="3017217" y="2879215"/>
                    <a:pt x="3017217" y="2878957"/>
                    <a:pt x="3016731" y="2879021"/>
                  </a:cubicBezTo>
                  <a:cubicBezTo>
                    <a:pt x="3016473" y="2879021"/>
                    <a:pt x="3016246" y="2878957"/>
                    <a:pt x="3016149" y="2878795"/>
                  </a:cubicBezTo>
                  <a:cubicBezTo>
                    <a:pt x="3015406" y="2877695"/>
                    <a:pt x="3013918" y="2877695"/>
                    <a:pt x="3013271" y="2876628"/>
                  </a:cubicBezTo>
                  <a:cubicBezTo>
                    <a:pt x="3012010" y="2876887"/>
                    <a:pt x="3011686" y="2875819"/>
                    <a:pt x="3011104" y="2875140"/>
                  </a:cubicBezTo>
                  <a:cubicBezTo>
                    <a:pt x="3011007" y="2875076"/>
                    <a:pt x="3010845" y="2874979"/>
                    <a:pt x="3010684" y="2874979"/>
                  </a:cubicBezTo>
                  <a:cubicBezTo>
                    <a:pt x="3010360" y="2875076"/>
                    <a:pt x="3010102" y="2874979"/>
                    <a:pt x="3009940" y="2874817"/>
                  </a:cubicBezTo>
                  <a:lnTo>
                    <a:pt x="3009455" y="2875302"/>
                  </a:lnTo>
                  <a:lnTo>
                    <a:pt x="3009034" y="2874817"/>
                  </a:lnTo>
                  <a:cubicBezTo>
                    <a:pt x="3009131" y="2874558"/>
                    <a:pt x="3009196" y="2874299"/>
                    <a:pt x="3009293" y="2874073"/>
                  </a:cubicBezTo>
                  <a:cubicBezTo>
                    <a:pt x="3009131" y="2873976"/>
                    <a:pt x="3008873" y="2873814"/>
                    <a:pt x="3008711" y="2873653"/>
                  </a:cubicBezTo>
                  <a:cubicBezTo>
                    <a:pt x="3008937" y="2873232"/>
                    <a:pt x="3008193" y="2873329"/>
                    <a:pt x="3008549" y="2872812"/>
                  </a:cubicBezTo>
                  <a:cubicBezTo>
                    <a:pt x="3007967" y="2872909"/>
                    <a:pt x="3007708" y="2872909"/>
                    <a:pt x="3007450" y="2872909"/>
                  </a:cubicBezTo>
                  <a:lnTo>
                    <a:pt x="3006641" y="2871906"/>
                  </a:lnTo>
                  <a:cubicBezTo>
                    <a:pt x="3007062" y="2871486"/>
                    <a:pt x="3007611" y="2871001"/>
                    <a:pt x="3008388" y="2870419"/>
                  </a:cubicBezTo>
                  <a:lnTo>
                    <a:pt x="3008388" y="2870354"/>
                  </a:lnTo>
                  <a:cubicBezTo>
                    <a:pt x="3007708" y="2870419"/>
                    <a:pt x="3007126" y="2870160"/>
                    <a:pt x="3006318" y="2870516"/>
                  </a:cubicBezTo>
                  <a:cubicBezTo>
                    <a:pt x="3006124" y="2870580"/>
                    <a:pt x="3005897" y="2870419"/>
                    <a:pt x="3005736" y="2870419"/>
                  </a:cubicBezTo>
                  <a:cubicBezTo>
                    <a:pt x="3005218" y="2870354"/>
                    <a:pt x="3006059" y="2869416"/>
                    <a:pt x="3005218" y="2869416"/>
                  </a:cubicBezTo>
                  <a:cubicBezTo>
                    <a:pt x="3004992" y="2869416"/>
                    <a:pt x="3004798" y="2869351"/>
                    <a:pt x="3004636" y="2869254"/>
                  </a:cubicBezTo>
                  <a:lnTo>
                    <a:pt x="3003892" y="2868284"/>
                  </a:lnTo>
                  <a:cubicBezTo>
                    <a:pt x="3003827" y="2867928"/>
                    <a:pt x="3003827" y="2867540"/>
                    <a:pt x="3003666" y="2867540"/>
                  </a:cubicBezTo>
                  <a:cubicBezTo>
                    <a:pt x="3003407" y="2867443"/>
                    <a:pt x="3003310" y="2867346"/>
                    <a:pt x="3003245" y="2867281"/>
                  </a:cubicBezTo>
                  <a:lnTo>
                    <a:pt x="3003245" y="2867184"/>
                  </a:lnTo>
                  <a:cubicBezTo>
                    <a:pt x="3003084" y="2866861"/>
                    <a:pt x="3003407" y="2866279"/>
                    <a:pt x="3003310" y="2865858"/>
                  </a:cubicBezTo>
                  <a:cubicBezTo>
                    <a:pt x="3002178" y="2865470"/>
                    <a:pt x="3001661" y="2864630"/>
                    <a:pt x="3001822" y="2863401"/>
                  </a:cubicBezTo>
                  <a:lnTo>
                    <a:pt x="3001014" y="2863207"/>
                  </a:lnTo>
                  <a:cubicBezTo>
                    <a:pt x="3001499" y="2862463"/>
                    <a:pt x="3000852" y="2862301"/>
                    <a:pt x="3000593" y="2861881"/>
                  </a:cubicBezTo>
                  <a:cubicBezTo>
                    <a:pt x="3000335" y="2861492"/>
                    <a:pt x="3000432" y="2860749"/>
                    <a:pt x="3000108" y="2860587"/>
                  </a:cubicBezTo>
                  <a:cubicBezTo>
                    <a:pt x="2999526" y="2860328"/>
                    <a:pt x="3000270" y="2859487"/>
                    <a:pt x="2999429" y="2859487"/>
                  </a:cubicBezTo>
                  <a:cubicBezTo>
                    <a:pt x="2999753" y="2859164"/>
                    <a:pt x="3000108" y="2858840"/>
                    <a:pt x="3000432" y="2858517"/>
                  </a:cubicBezTo>
                  <a:cubicBezTo>
                    <a:pt x="2999850" y="2858517"/>
                    <a:pt x="2999332" y="2858517"/>
                    <a:pt x="2998782" y="2858582"/>
                  </a:cubicBezTo>
                  <a:lnTo>
                    <a:pt x="2998685" y="2858323"/>
                  </a:lnTo>
                  <a:cubicBezTo>
                    <a:pt x="2998588" y="2857935"/>
                    <a:pt x="2998265" y="2857579"/>
                    <a:pt x="2998685" y="2856997"/>
                  </a:cubicBezTo>
                  <a:cubicBezTo>
                    <a:pt x="2998782" y="2856835"/>
                    <a:pt x="2998265" y="2856512"/>
                    <a:pt x="2998265" y="2856253"/>
                  </a:cubicBezTo>
                  <a:cubicBezTo>
                    <a:pt x="2998265" y="2855930"/>
                    <a:pt x="2998038" y="2855930"/>
                    <a:pt x="2997844" y="2855930"/>
                  </a:cubicBezTo>
                  <a:lnTo>
                    <a:pt x="2997618" y="2855186"/>
                  </a:lnTo>
                  <a:lnTo>
                    <a:pt x="2997941" y="2854442"/>
                  </a:lnTo>
                  <a:lnTo>
                    <a:pt x="2997198" y="2853957"/>
                  </a:lnTo>
                  <a:lnTo>
                    <a:pt x="2996874" y="2852954"/>
                  </a:lnTo>
                  <a:lnTo>
                    <a:pt x="2997101" y="2852469"/>
                  </a:lnTo>
                  <a:cubicBezTo>
                    <a:pt x="2996939" y="2852469"/>
                    <a:pt x="2996874" y="2852372"/>
                    <a:pt x="2996712" y="2852372"/>
                  </a:cubicBezTo>
                  <a:cubicBezTo>
                    <a:pt x="2996712" y="2852308"/>
                    <a:pt x="2996712" y="2852211"/>
                    <a:pt x="2996615" y="2852049"/>
                  </a:cubicBezTo>
                  <a:cubicBezTo>
                    <a:pt x="2996357" y="2852114"/>
                    <a:pt x="2996130" y="2852114"/>
                    <a:pt x="2995775" y="2852211"/>
                  </a:cubicBezTo>
                  <a:lnTo>
                    <a:pt x="2995710" y="2851952"/>
                  </a:lnTo>
                  <a:lnTo>
                    <a:pt x="2995613" y="2852211"/>
                  </a:lnTo>
                  <a:lnTo>
                    <a:pt x="2995289" y="2852211"/>
                  </a:lnTo>
                  <a:cubicBezTo>
                    <a:pt x="2994966" y="2850982"/>
                    <a:pt x="2994804" y="2850885"/>
                    <a:pt x="2994643" y="2851887"/>
                  </a:cubicBezTo>
                  <a:cubicBezTo>
                    <a:pt x="2994449" y="2851467"/>
                    <a:pt x="2994222" y="2851143"/>
                    <a:pt x="2993963" y="2850723"/>
                  </a:cubicBezTo>
                  <a:cubicBezTo>
                    <a:pt x="2993899" y="2850885"/>
                    <a:pt x="2993705" y="2851143"/>
                    <a:pt x="2993543" y="2851208"/>
                  </a:cubicBezTo>
                  <a:cubicBezTo>
                    <a:pt x="2993317" y="2851370"/>
                    <a:pt x="2993058" y="2850723"/>
                    <a:pt x="2992896" y="2850399"/>
                  </a:cubicBezTo>
                  <a:cubicBezTo>
                    <a:pt x="2992961" y="2849882"/>
                    <a:pt x="2993058" y="2849462"/>
                    <a:pt x="2992735" y="2848976"/>
                  </a:cubicBezTo>
                  <a:cubicBezTo>
                    <a:pt x="2992573" y="2849235"/>
                    <a:pt x="2992379" y="2849462"/>
                    <a:pt x="2992152" y="2849882"/>
                  </a:cubicBezTo>
                  <a:cubicBezTo>
                    <a:pt x="2992055" y="2849979"/>
                    <a:pt x="2992152" y="2850399"/>
                    <a:pt x="2992152" y="2850885"/>
                  </a:cubicBezTo>
                  <a:cubicBezTo>
                    <a:pt x="2991829" y="2849979"/>
                    <a:pt x="2991150" y="2850723"/>
                    <a:pt x="2991312" y="2848330"/>
                  </a:cubicBezTo>
                  <a:cubicBezTo>
                    <a:pt x="2991150" y="2848912"/>
                    <a:pt x="2991150" y="2849235"/>
                    <a:pt x="2991053" y="2849462"/>
                  </a:cubicBezTo>
                  <a:cubicBezTo>
                    <a:pt x="2990988" y="2849720"/>
                    <a:pt x="2990826" y="2849817"/>
                    <a:pt x="2990729" y="2849882"/>
                  </a:cubicBezTo>
                  <a:cubicBezTo>
                    <a:pt x="2990568" y="2849235"/>
                    <a:pt x="2990309" y="2848653"/>
                    <a:pt x="2990083" y="2847812"/>
                  </a:cubicBezTo>
                  <a:cubicBezTo>
                    <a:pt x="2989921" y="2848394"/>
                    <a:pt x="2989824" y="2848653"/>
                    <a:pt x="2989824" y="2848912"/>
                  </a:cubicBezTo>
                  <a:cubicBezTo>
                    <a:pt x="2989824" y="2849559"/>
                    <a:pt x="2989759" y="2849979"/>
                    <a:pt x="2989662" y="2850302"/>
                  </a:cubicBezTo>
                  <a:lnTo>
                    <a:pt x="2989403" y="2850399"/>
                  </a:lnTo>
                  <a:lnTo>
                    <a:pt x="2988983" y="2848491"/>
                  </a:lnTo>
                  <a:cubicBezTo>
                    <a:pt x="2989080" y="2849138"/>
                    <a:pt x="2988983" y="2849882"/>
                    <a:pt x="2988983" y="2850561"/>
                  </a:cubicBezTo>
                  <a:cubicBezTo>
                    <a:pt x="2988757" y="2850723"/>
                    <a:pt x="2988498" y="2850885"/>
                    <a:pt x="2988174" y="2851208"/>
                  </a:cubicBezTo>
                  <a:cubicBezTo>
                    <a:pt x="2988013" y="2850982"/>
                    <a:pt x="2987916" y="2851046"/>
                    <a:pt x="2987754" y="2851467"/>
                  </a:cubicBezTo>
                  <a:cubicBezTo>
                    <a:pt x="2987689" y="2851531"/>
                    <a:pt x="2987689" y="2851628"/>
                    <a:pt x="2987689" y="2851725"/>
                  </a:cubicBezTo>
                  <a:lnTo>
                    <a:pt x="2984455" y="2851628"/>
                  </a:lnTo>
                  <a:cubicBezTo>
                    <a:pt x="2984358" y="2851531"/>
                    <a:pt x="2984358" y="2851467"/>
                    <a:pt x="2984294" y="2851305"/>
                  </a:cubicBezTo>
                  <a:cubicBezTo>
                    <a:pt x="2984294" y="2851467"/>
                    <a:pt x="2984294" y="2851467"/>
                    <a:pt x="2984197" y="2851628"/>
                  </a:cubicBezTo>
                  <a:lnTo>
                    <a:pt x="2982968" y="2851628"/>
                  </a:lnTo>
                  <a:cubicBezTo>
                    <a:pt x="2982612" y="2851531"/>
                    <a:pt x="2982224" y="2851467"/>
                    <a:pt x="2981868" y="2851370"/>
                  </a:cubicBezTo>
                  <a:lnTo>
                    <a:pt x="2981868" y="2851305"/>
                  </a:lnTo>
                  <a:cubicBezTo>
                    <a:pt x="2981868" y="2851208"/>
                    <a:pt x="2981803" y="2851208"/>
                    <a:pt x="2981642" y="2851208"/>
                  </a:cubicBezTo>
                  <a:lnTo>
                    <a:pt x="2981642" y="2851370"/>
                  </a:lnTo>
                  <a:cubicBezTo>
                    <a:pt x="2980542" y="2851208"/>
                    <a:pt x="2979475" y="2851305"/>
                    <a:pt x="2978408" y="2851370"/>
                  </a:cubicBezTo>
                  <a:cubicBezTo>
                    <a:pt x="2976564" y="2851208"/>
                    <a:pt x="2974753" y="2850885"/>
                    <a:pt x="2972942" y="2850399"/>
                  </a:cubicBezTo>
                  <a:cubicBezTo>
                    <a:pt x="2972263" y="2849656"/>
                    <a:pt x="2971616" y="2849138"/>
                    <a:pt x="2970872" y="2849138"/>
                  </a:cubicBezTo>
                  <a:cubicBezTo>
                    <a:pt x="2965892" y="2849300"/>
                    <a:pt x="2961170" y="2848556"/>
                    <a:pt x="2956448" y="2851790"/>
                  </a:cubicBezTo>
                  <a:cubicBezTo>
                    <a:pt x="2956383" y="2851887"/>
                    <a:pt x="2956286" y="2851952"/>
                    <a:pt x="2956222" y="2851952"/>
                  </a:cubicBezTo>
                  <a:cubicBezTo>
                    <a:pt x="2956125" y="2851790"/>
                    <a:pt x="2956060" y="2851531"/>
                    <a:pt x="2955963" y="2851305"/>
                  </a:cubicBezTo>
                  <a:cubicBezTo>
                    <a:pt x="2955963" y="2851531"/>
                    <a:pt x="2955963" y="2851790"/>
                    <a:pt x="2955963" y="2852049"/>
                  </a:cubicBezTo>
                  <a:lnTo>
                    <a:pt x="2955640" y="2851952"/>
                  </a:lnTo>
                  <a:lnTo>
                    <a:pt x="2955542" y="2851628"/>
                  </a:lnTo>
                  <a:cubicBezTo>
                    <a:pt x="2955478" y="2851725"/>
                    <a:pt x="2955478" y="2851790"/>
                    <a:pt x="2955478" y="2851887"/>
                  </a:cubicBezTo>
                  <a:cubicBezTo>
                    <a:pt x="2954960" y="2851725"/>
                    <a:pt x="2954378" y="2851531"/>
                    <a:pt x="2953893" y="2851370"/>
                  </a:cubicBezTo>
                  <a:lnTo>
                    <a:pt x="2953893" y="2851046"/>
                  </a:lnTo>
                  <a:cubicBezTo>
                    <a:pt x="2953796" y="2850982"/>
                    <a:pt x="2953731" y="2850885"/>
                    <a:pt x="2953634" y="2850723"/>
                  </a:cubicBezTo>
                  <a:cubicBezTo>
                    <a:pt x="2953570" y="2850626"/>
                    <a:pt x="2953570" y="2850561"/>
                    <a:pt x="2953570" y="2850399"/>
                  </a:cubicBezTo>
                  <a:cubicBezTo>
                    <a:pt x="2953473" y="2850561"/>
                    <a:pt x="2953408" y="2850723"/>
                    <a:pt x="2953311" y="2850885"/>
                  </a:cubicBezTo>
                  <a:lnTo>
                    <a:pt x="2953408" y="2851208"/>
                  </a:lnTo>
                  <a:cubicBezTo>
                    <a:pt x="2952988" y="2851143"/>
                    <a:pt x="2952567" y="2851046"/>
                    <a:pt x="2952244" y="2850982"/>
                  </a:cubicBezTo>
                  <a:lnTo>
                    <a:pt x="2952147" y="2850723"/>
                  </a:lnTo>
                  <a:cubicBezTo>
                    <a:pt x="2952082" y="2850399"/>
                    <a:pt x="2952082" y="2850399"/>
                    <a:pt x="2951726" y="2850302"/>
                  </a:cubicBezTo>
                  <a:cubicBezTo>
                    <a:pt x="2951726" y="2850561"/>
                    <a:pt x="2951726" y="2850788"/>
                    <a:pt x="2951726" y="2850982"/>
                  </a:cubicBezTo>
                  <a:cubicBezTo>
                    <a:pt x="2951241" y="2850885"/>
                    <a:pt x="2950821" y="2850885"/>
                    <a:pt x="2950336" y="2850982"/>
                  </a:cubicBezTo>
                  <a:cubicBezTo>
                    <a:pt x="2950336" y="2850788"/>
                    <a:pt x="2950239" y="2850626"/>
                    <a:pt x="2950239" y="2850399"/>
                  </a:cubicBezTo>
                  <a:cubicBezTo>
                    <a:pt x="2950239" y="2850561"/>
                    <a:pt x="2950239" y="2850723"/>
                    <a:pt x="2950239" y="2850982"/>
                  </a:cubicBezTo>
                  <a:cubicBezTo>
                    <a:pt x="2949010" y="2851046"/>
                    <a:pt x="2947845" y="2851370"/>
                    <a:pt x="2946681" y="2852114"/>
                  </a:cubicBezTo>
                  <a:lnTo>
                    <a:pt x="2942056" y="2852308"/>
                  </a:lnTo>
                  <a:lnTo>
                    <a:pt x="2942056" y="2852211"/>
                  </a:lnTo>
                  <a:cubicBezTo>
                    <a:pt x="2941798" y="2852114"/>
                    <a:pt x="2941571" y="2851952"/>
                    <a:pt x="2941377" y="2852049"/>
                  </a:cubicBezTo>
                  <a:cubicBezTo>
                    <a:pt x="2941312" y="2852049"/>
                    <a:pt x="2941215" y="2852211"/>
                    <a:pt x="2941151" y="2852308"/>
                  </a:cubicBezTo>
                  <a:lnTo>
                    <a:pt x="2940827" y="2852308"/>
                  </a:lnTo>
                  <a:cubicBezTo>
                    <a:pt x="2940730" y="2852211"/>
                    <a:pt x="2940730" y="2852114"/>
                    <a:pt x="2940633" y="2852308"/>
                  </a:cubicBezTo>
                  <a:lnTo>
                    <a:pt x="2938499" y="2852372"/>
                  </a:lnTo>
                  <a:cubicBezTo>
                    <a:pt x="2938499" y="2851887"/>
                    <a:pt x="2938499" y="2851305"/>
                    <a:pt x="2938402" y="2850885"/>
                  </a:cubicBezTo>
                  <a:cubicBezTo>
                    <a:pt x="2938240" y="2851208"/>
                    <a:pt x="2938175" y="2851467"/>
                    <a:pt x="2938078" y="2851628"/>
                  </a:cubicBezTo>
                  <a:cubicBezTo>
                    <a:pt x="2938175" y="2851887"/>
                    <a:pt x="2938240" y="2852114"/>
                    <a:pt x="2938402" y="2852469"/>
                  </a:cubicBezTo>
                  <a:cubicBezTo>
                    <a:pt x="2936849" y="2852534"/>
                    <a:pt x="2935168" y="2852696"/>
                    <a:pt x="2933615" y="2852954"/>
                  </a:cubicBezTo>
                  <a:cubicBezTo>
                    <a:pt x="2933615" y="2852631"/>
                    <a:pt x="2933615" y="2852372"/>
                    <a:pt x="2933615" y="2851952"/>
                  </a:cubicBezTo>
                  <a:cubicBezTo>
                    <a:pt x="2933518" y="2852372"/>
                    <a:pt x="2933518" y="2852631"/>
                    <a:pt x="2933454" y="2852954"/>
                  </a:cubicBezTo>
                  <a:cubicBezTo>
                    <a:pt x="2931707" y="2853213"/>
                    <a:pt x="2929961" y="2853440"/>
                    <a:pt x="2928311" y="2853957"/>
                  </a:cubicBezTo>
                  <a:cubicBezTo>
                    <a:pt x="2928214" y="2853698"/>
                    <a:pt x="2928150" y="2853375"/>
                    <a:pt x="2928053" y="2853116"/>
                  </a:cubicBezTo>
                  <a:cubicBezTo>
                    <a:pt x="2928053" y="2853440"/>
                    <a:pt x="2928053" y="2853698"/>
                    <a:pt x="2928053" y="2853957"/>
                  </a:cubicBezTo>
                  <a:lnTo>
                    <a:pt x="2928053" y="2854022"/>
                  </a:lnTo>
                  <a:lnTo>
                    <a:pt x="2927309" y="2854280"/>
                  </a:lnTo>
                  <a:lnTo>
                    <a:pt x="2927309" y="2854377"/>
                  </a:lnTo>
                  <a:lnTo>
                    <a:pt x="2926888" y="2854442"/>
                  </a:lnTo>
                  <a:cubicBezTo>
                    <a:pt x="2926727" y="2854280"/>
                    <a:pt x="2926662" y="2854022"/>
                    <a:pt x="2926500" y="2853957"/>
                  </a:cubicBezTo>
                  <a:cubicBezTo>
                    <a:pt x="2926145" y="2853795"/>
                    <a:pt x="2925918" y="2853537"/>
                    <a:pt x="2925498" y="2853375"/>
                  </a:cubicBezTo>
                  <a:lnTo>
                    <a:pt x="2925401" y="2853051"/>
                  </a:lnTo>
                  <a:lnTo>
                    <a:pt x="2925336" y="2853116"/>
                  </a:lnTo>
                  <a:cubicBezTo>
                    <a:pt x="2925336" y="2853213"/>
                    <a:pt x="2925401" y="2853278"/>
                    <a:pt x="2925401" y="2853375"/>
                  </a:cubicBezTo>
                  <a:cubicBezTo>
                    <a:pt x="2925498" y="2853698"/>
                    <a:pt x="2925595" y="2853957"/>
                    <a:pt x="2925659" y="2854442"/>
                  </a:cubicBezTo>
                  <a:cubicBezTo>
                    <a:pt x="2925498" y="2854442"/>
                    <a:pt x="2925401" y="2854863"/>
                    <a:pt x="2925239" y="2854863"/>
                  </a:cubicBezTo>
                  <a:cubicBezTo>
                    <a:pt x="2925174" y="2854863"/>
                    <a:pt x="2925077" y="2854766"/>
                    <a:pt x="2924916" y="2854442"/>
                  </a:cubicBezTo>
                  <a:cubicBezTo>
                    <a:pt x="2924916" y="2854377"/>
                    <a:pt x="2924754" y="2854377"/>
                    <a:pt x="2924657" y="2854377"/>
                  </a:cubicBezTo>
                  <a:lnTo>
                    <a:pt x="2924592" y="2854442"/>
                  </a:lnTo>
                  <a:cubicBezTo>
                    <a:pt x="2924592" y="2854442"/>
                    <a:pt x="2924657" y="2854701"/>
                    <a:pt x="2924754" y="2854927"/>
                  </a:cubicBezTo>
                  <a:lnTo>
                    <a:pt x="2924657" y="2855024"/>
                  </a:lnTo>
                  <a:lnTo>
                    <a:pt x="2924431" y="2855121"/>
                  </a:lnTo>
                  <a:cubicBezTo>
                    <a:pt x="2924431" y="2855024"/>
                    <a:pt x="2924333" y="2854766"/>
                    <a:pt x="2924333" y="2854766"/>
                  </a:cubicBezTo>
                  <a:cubicBezTo>
                    <a:pt x="2924333" y="2854701"/>
                    <a:pt x="2924431" y="2854604"/>
                    <a:pt x="2924431" y="2854539"/>
                  </a:cubicBezTo>
                  <a:cubicBezTo>
                    <a:pt x="2924269" y="2854701"/>
                    <a:pt x="2924172" y="2855024"/>
                    <a:pt x="2924010" y="2854766"/>
                  </a:cubicBezTo>
                  <a:cubicBezTo>
                    <a:pt x="2923751" y="2854377"/>
                    <a:pt x="2923590" y="2854701"/>
                    <a:pt x="2923428" y="2854863"/>
                  </a:cubicBezTo>
                  <a:cubicBezTo>
                    <a:pt x="2923105" y="2855283"/>
                    <a:pt x="2923169" y="2854022"/>
                    <a:pt x="2922846" y="2853957"/>
                  </a:cubicBezTo>
                  <a:cubicBezTo>
                    <a:pt x="2922749" y="2854442"/>
                    <a:pt x="2922684" y="2855283"/>
                    <a:pt x="2922361" y="2855445"/>
                  </a:cubicBezTo>
                  <a:cubicBezTo>
                    <a:pt x="2922264" y="2855186"/>
                    <a:pt x="2922264" y="2854927"/>
                    <a:pt x="2922199" y="2854604"/>
                  </a:cubicBezTo>
                  <a:lnTo>
                    <a:pt x="2921617" y="2855606"/>
                  </a:lnTo>
                  <a:cubicBezTo>
                    <a:pt x="2921520" y="2855445"/>
                    <a:pt x="2921358" y="2855283"/>
                    <a:pt x="2921261" y="2855121"/>
                  </a:cubicBezTo>
                  <a:cubicBezTo>
                    <a:pt x="2921099" y="2854863"/>
                    <a:pt x="2921196" y="2856253"/>
                    <a:pt x="2920776" y="2855445"/>
                  </a:cubicBezTo>
                  <a:cubicBezTo>
                    <a:pt x="2920614" y="2855186"/>
                    <a:pt x="2920356" y="2855283"/>
                    <a:pt x="2920194" y="2855283"/>
                  </a:cubicBezTo>
                  <a:cubicBezTo>
                    <a:pt x="2920129" y="2855283"/>
                    <a:pt x="2920032" y="2855283"/>
                    <a:pt x="2920032" y="2855283"/>
                  </a:cubicBezTo>
                  <a:cubicBezTo>
                    <a:pt x="2920032" y="2855509"/>
                    <a:pt x="2920032" y="2855671"/>
                    <a:pt x="2920032" y="2855930"/>
                  </a:cubicBezTo>
                  <a:lnTo>
                    <a:pt x="2918803" y="2855606"/>
                  </a:lnTo>
                  <a:cubicBezTo>
                    <a:pt x="2918706" y="2855283"/>
                    <a:pt x="2918544" y="2854863"/>
                    <a:pt x="2918447" y="2854442"/>
                  </a:cubicBezTo>
                  <a:cubicBezTo>
                    <a:pt x="2918383" y="2854863"/>
                    <a:pt x="2918286" y="2855186"/>
                    <a:pt x="2918286" y="2855606"/>
                  </a:cubicBezTo>
                  <a:cubicBezTo>
                    <a:pt x="2918124" y="2855283"/>
                    <a:pt x="2917962" y="2854927"/>
                    <a:pt x="2917801" y="2854442"/>
                  </a:cubicBezTo>
                  <a:cubicBezTo>
                    <a:pt x="2917801" y="2854766"/>
                    <a:pt x="2917704" y="2855024"/>
                    <a:pt x="2917704" y="2855283"/>
                  </a:cubicBezTo>
                  <a:cubicBezTo>
                    <a:pt x="2917477" y="2855445"/>
                    <a:pt x="2917218" y="2855509"/>
                    <a:pt x="2916960" y="2855606"/>
                  </a:cubicBezTo>
                  <a:cubicBezTo>
                    <a:pt x="2916798" y="2855606"/>
                    <a:pt x="2916636" y="2855509"/>
                    <a:pt x="2916733" y="2856091"/>
                  </a:cubicBezTo>
                  <a:lnTo>
                    <a:pt x="2916539" y="2856091"/>
                  </a:lnTo>
                  <a:cubicBezTo>
                    <a:pt x="2916378" y="2855024"/>
                    <a:pt x="2916216" y="2855445"/>
                    <a:pt x="2916054" y="2855671"/>
                  </a:cubicBezTo>
                  <a:lnTo>
                    <a:pt x="2915893" y="2856027"/>
                  </a:lnTo>
                  <a:cubicBezTo>
                    <a:pt x="2915472" y="2856027"/>
                    <a:pt x="2914987" y="2855930"/>
                    <a:pt x="2914567" y="2855930"/>
                  </a:cubicBezTo>
                  <a:cubicBezTo>
                    <a:pt x="2913079" y="2856027"/>
                    <a:pt x="2911494" y="2856091"/>
                    <a:pt x="2910006" y="2856253"/>
                  </a:cubicBezTo>
                  <a:cubicBezTo>
                    <a:pt x="2909845" y="2855865"/>
                    <a:pt x="2909683" y="2856027"/>
                    <a:pt x="2909586" y="2855348"/>
                  </a:cubicBezTo>
                  <a:cubicBezTo>
                    <a:pt x="2909586" y="2855671"/>
                    <a:pt x="2909586" y="2856027"/>
                    <a:pt x="2909521" y="2856253"/>
                  </a:cubicBezTo>
                  <a:lnTo>
                    <a:pt x="2909101" y="2856350"/>
                  </a:lnTo>
                  <a:lnTo>
                    <a:pt x="2909036" y="2856091"/>
                  </a:lnTo>
                  <a:lnTo>
                    <a:pt x="2909036" y="2856350"/>
                  </a:lnTo>
                  <a:lnTo>
                    <a:pt x="2908939" y="2856350"/>
                  </a:lnTo>
                  <a:lnTo>
                    <a:pt x="2907937" y="2856253"/>
                  </a:lnTo>
                  <a:cubicBezTo>
                    <a:pt x="2907613" y="2855283"/>
                    <a:pt x="2907193" y="2855283"/>
                    <a:pt x="2906772" y="2854022"/>
                  </a:cubicBezTo>
                  <a:cubicBezTo>
                    <a:pt x="2906966" y="2854927"/>
                    <a:pt x="2907031" y="2855445"/>
                    <a:pt x="2907128" y="2856189"/>
                  </a:cubicBezTo>
                  <a:cubicBezTo>
                    <a:pt x="2906772" y="2855671"/>
                    <a:pt x="2906546" y="2855283"/>
                    <a:pt x="2906287" y="2854863"/>
                  </a:cubicBezTo>
                  <a:lnTo>
                    <a:pt x="2906287" y="2854927"/>
                  </a:lnTo>
                  <a:cubicBezTo>
                    <a:pt x="2906449" y="2856027"/>
                    <a:pt x="2905867" y="2855186"/>
                    <a:pt x="2905867" y="2855768"/>
                  </a:cubicBezTo>
                  <a:cubicBezTo>
                    <a:pt x="2905867" y="2855768"/>
                    <a:pt x="2905802" y="2855768"/>
                    <a:pt x="2905802" y="2855671"/>
                  </a:cubicBezTo>
                  <a:cubicBezTo>
                    <a:pt x="2905446" y="2855348"/>
                    <a:pt x="2905058" y="2854927"/>
                    <a:pt x="2904703" y="2854604"/>
                  </a:cubicBezTo>
                  <a:lnTo>
                    <a:pt x="2903797" y="2855930"/>
                  </a:lnTo>
                  <a:lnTo>
                    <a:pt x="2903312" y="2855930"/>
                  </a:lnTo>
                  <a:cubicBezTo>
                    <a:pt x="2903150" y="2855121"/>
                    <a:pt x="2902988" y="2855606"/>
                    <a:pt x="2902827" y="2855671"/>
                  </a:cubicBezTo>
                  <a:cubicBezTo>
                    <a:pt x="2902568" y="2855768"/>
                    <a:pt x="2902245" y="2855606"/>
                    <a:pt x="2901986" y="2855606"/>
                  </a:cubicBezTo>
                  <a:cubicBezTo>
                    <a:pt x="2901889" y="2855348"/>
                    <a:pt x="2901824" y="2855024"/>
                    <a:pt x="2901727" y="2854766"/>
                  </a:cubicBezTo>
                  <a:cubicBezTo>
                    <a:pt x="2901501" y="2854766"/>
                    <a:pt x="2901404" y="2855671"/>
                    <a:pt x="2900983" y="2854766"/>
                  </a:cubicBezTo>
                  <a:cubicBezTo>
                    <a:pt x="2900983" y="2854701"/>
                    <a:pt x="2900757" y="2854863"/>
                    <a:pt x="2900919" y="2855348"/>
                  </a:cubicBezTo>
                  <a:lnTo>
                    <a:pt x="2900983" y="2855768"/>
                  </a:lnTo>
                  <a:cubicBezTo>
                    <a:pt x="2900919" y="2855671"/>
                    <a:pt x="2900757" y="2855606"/>
                    <a:pt x="2900757" y="2855606"/>
                  </a:cubicBezTo>
                  <a:cubicBezTo>
                    <a:pt x="2900660" y="2854863"/>
                    <a:pt x="2900337" y="2854927"/>
                    <a:pt x="2900175" y="2854442"/>
                  </a:cubicBezTo>
                  <a:cubicBezTo>
                    <a:pt x="2900078" y="2854863"/>
                    <a:pt x="2900078" y="2855186"/>
                    <a:pt x="2899981" y="2855509"/>
                  </a:cubicBezTo>
                  <a:cubicBezTo>
                    <a:pt x="2899593" y="2855671"/>
                    <a:pt x="2899075" y="2855186"/>
                    <a:pt x="2898687" y="2854183"/>
                  </a:cubicBezTo>
                  <a:cubicBezTo>
                    <a:pt x="2898590" y="2855186"/>
                    <a:pt x="2898428" y="2855768"/>
                    <a:pt x="2898105" y="2855930"/>
                  </a:cubicBezTo>
                  <a:lnTo>
                    <a:pt x="2897685" y="2855930"/>
                  </a:lnTo>
                  <a:cubicBezTo>
                    <a:pt x="2897523" y="2855865"/>
                    <a:pt x="2897426" y="2855865"/>
                    <a:pt x="2897264" y="2855671"/>
                  </a:cubicBezTo>
                  <a:cubicBezTo>
                    <a:pt x="2897005" y="2855509"/>
                    <a:pt x="2897102" y="2855671"/>
                    <a:pt x="2897102" y="2855865"/>
                  </a:cubicBezTo>
                  <a:lnTo>
                    <a:pt x="2897102" y="2855930"/>
                  </a:lnTo>
                  <a:lnTo>
                    <a:pt x="2895518" y="2856091"/>
                  </a:lnTo>
                  <a:cubicBezTo>
                    <a:pt x="2895453" y="2855930"/>
                    <a:pt x="2895356" y="2855768"/>
                    <a:pt x="2895291" y="2855509"/>
                  </a:cubicBezTo>
                  <a:cubicBezTo>
                    <a:pt x="2895291" y="2855768"/>
                    <a:pt x="2895194" y="2855930"/>
                    <a:pt x="2895194" y="2856091"/>
                  </a:cubicBezTo>
                  <a:cubicBezTo>
                    <a:pt x="2894030" y="2856253"/>
                    <a:pt x="2892866" y="2856447"/>
                    <a:pt x="2891702" y="2856609"/>
                  </a:cubicBezTo>
                  <a:cubicBezTo>
                    <a:pt x="2891475" y="2856447"/>
                    <a:pt x="2891313" y="2856447"/>
                    <a:pt x="2891152" y="2856512"/>
                  </a:cubicBezTo>
                  <a:cubicBezTo>
                    <a:pt x="2890893" y="2856674"/>
                    <a:pt x="2890731" y="2856609"/>
                    <a:pt x="2890570" y="2855930"/>
                  </a:cubicBezTo>
                  <a:cubicBezTo>
                    <a:pt x="2890473" y="2855606"/>
                    <a:pt x="2890473" y="2855283"/>
                    <a:pt x="2890408" y="2854863"/>
                  </a:cubicBezTo>
                  <a:lnTo>
                    <a:pt x="2889890" y="2854604"/>
                  </a:lnTo>
                  <a:cubicBezTo>
                    <a:pt x="2889826" y="2854280"/>
                    <a:pt x="2889729" y="2853860"/>
                    <a:pt x="2889567" y="2853278"/>
                  </a:cubicBezTo>
                  <a:cubicBezTo>
                    <a:pt x="2889470" y="2853601"/>
                    <a:pt x="2889405" y="2853795"/>
                    <a:pt x="2889470" y="2853957"/>
                  </a:cubicBezTo>
                  <a:cubicBezTo>
                    <a:pt x="2889729" y="2855121"/>
                    <a:pt x="2889632" y="2855024"/>
                    <a:pt x="2889405" y="2855445"/>
                  </a:cubicBezTo>
                  <a:cubicBezTo>
                    <a:pt x="2889244" y="2855671"/>
                    <a:pt x="2888888" y="2855283"/>
                    <a:pt x="2888888" y="2855930"/>
                  </a:cubicBezTo>
                  <a:cubicBezTo>
                    <a:pt x="2888888" y="2856189"/>
                    <a:pt x="2888500" y="2856091"/>
                    <a:pt x="2888338" y="2856027"/>
                  </a:cubicBezTo>
                  <a:cubicBezTo>
                    <a:pt x="2887982" y="2855930"/>
                    <a:pt x="2887659" y="2855930"/>
                    <a:pt x="2887335" y="2856253"/>
                  </a:cubicBezTo>
                  <a:lnTo>
                    <a:pt x="2887335" y="2856350"/>
                  </a:lnTo>
                  <a:lnTo>
                    <a:pt x="2887335" y="2856253"/>
                  </a:lnTo>
                  <a:cubicBezTo>
                    <a:pt x="2887238" y="2856350"/>
                    <a:pt x="2887174" y="2856512"/>
                    <a:pt x="2887077" y="2856674"/>
                  </a:cubicBezTo>
                  <a:cubicBezTo>
                    <a:pt x="2887077" y="2856350"/>
                    <a:pt x="2887012" y="2856091"/>
                    <a:pt x="2887012" y="2855930"/>
                  </a:cubicBezTo>
                  <a:cubicBezTo>
                    <a:pt x="2887012" y="2855671"/>
                    <a:pt x="2887012" y="2855509"/>
                    <a:pt x="2887012" y="2855348"/>
                  </a:cubicBezTo>
                  <a:cubicBezTo>
                    <a:pt x="2886656" y="2854927"/>
                    <a:pt x="2886592" y="2855121"/>
                    <a:pt x="2886430" y="2855348"/>
                  </a:cubicBezTo>
                  <a:cubicBezTo>
                    <a:pt x="2886333" y="2855509"/>
                    <a:pt x="2886268" y="2856027"/>
                    <a:pt x="2885912" y="2855348"/>
                  </a:cubicBezTo>
                  <a:cubicBezTo>
                    <a:pt x="2885848" y="2855445"/>
                    <a:pt x="2885848" y="2855509"/>
                    <a:pt x="2885751" y="2855671"/>
                  </a:cubicBezTo>
                  <a:cubicBezTo>
                    <a:pt x="2885589" y="2856253"/>
                    <a:pt x="2885492" y="2856932"/>
                    <a:pt x="2885007" y="2856835"/>
                  </a:cubicBezTo>
                  <a:cubicBezTo>
                    <a:pt x="2884263" y="2856674"/>
                    <a:pt x="2883681" y="2857191"/>
                    <a:pt x="2882937" y="2856997"/>
                  </a:cubicBezTo>
                  <a:cubicBezTo>
                    <a:pt x="2882355" y="2856835"/>
                    <a:pt x="2882355" y="2856932"/>
                    <a:pt x="2881708" y="2856091"/>
                  </a:cubicBezTo>
                  <a:cubicBezTo>
                    <a:pt x="2881708" y="2856447"/>
                    <a:pt x="2881708" y="2856932"/>
                    <a:pt x="2881611" y="2857191"/>
                  </a:cubicBezTo>
                  <a:cubicBezTo>
                    <a:pt x="2881546" y="2857353"/>
                    <a:pt x="2881288" y="2857256"/>
                    <a:pt x="2881126" y="2857256"/>
                  </a:cubicBezTo>
                  <a:cubicBezTo>
                    <a:pt x="2880964" y="2857256"/>
                    <a:pt x="2880706" y="2857094"/>
                    <a:pt x="2880609" y="2857514"/>
                  </a:cubicBezTo>
                  <a:cubicBezTo>
                    <a:pt x="2880544" y="2857676"/>
                    <a:pt x="2880220" y="2857191"/>
                    <a:pt x="2880123" y="2857353"/>
                  </a:cubicBezTo>
                  <a:cubicBezTo>
                    <a:pt x="2880059" y="2857579"/>
                    <a:pt x="2879865" y="2857514"/>
                    <a:pt x="2879703" y="2857514"/>
                  </a:cubicBezTo>
                  <a:cubicBezTo>
                    <a:pt x="2879283" y="2857514"/>
                    <a:pt x="2878797" y="2857417"/>
                    <a:pt x="2878377" y="2857417"/>
                  </a:cubicBezTo>
                  <a:cubicBezTo>
                    <a:pt x="2878151" y="2857417"/>
                    <a:pt x="2877892" y="2857256"/>
                    <a:pt x="2877730" y="2857579"/>
                  </a:cubicBezTo>
                  <a:cubicBezTo>
                    <a:pt x="2877633" y="2857741"/>
                    <a:pt x="2877310" y="2857191"/>
                    <a:pt x="2877213" y="2857676"/>
                  </a:cubicBezTo>
                  <a:cubicBezTo>
                    <a:pt x="2877213" y="2857838"/>
                    <a:pt x="2876986" y="2857838"/>
                    <a:pt x="2876889" y="2857676"/>
                  </a:cubicBezTo>
                  <a:cubicBezTo>
                    <a:pt x="2876307" y="2856932"/>
                    <a:pt x="2876081" y="2857353"/>
                    <a:pt x="2875919" y="2857838"/>
                  </a:cubicBezTo>
                  <a:cubicBezTo>
                    <a:pt x="2875919" y="2857935"/>
                    <a:pt x="2875725" y="2858000"/>
                    <a:pt x="2875725" y="2857935"/>
                  </a:cubicBezTo>
                  <a:cubicBezTo>
                    <a:pt x="2875143" y="2856835"/>
                    <a:pt x="2875078" y="2857935"/>
                    <a:pt x="2874820" y="2858097"/>
                  </a:cubicBezTo>
                  <a:cubicBezTo>
                    <a:pt x="2874658" y="2858258"/>
                    <a:pt x="2874399" y="2858420"/>
                    <a:pt x="2874173" y="2858258"/>
                  </a:cubicBezTo>
                  <a:cubicBezTo>
                    <a:pt x="2873914" y="2858161"/>
                    <a:pt x="2873849" y="2858000"/>
                    <a:pt x="2873849" y="2858420"/>
                  </a:cubicBezTo>
                  <a:cubicBezTo>
                    <a:pt x="2873849" y="2858582"/>
                    <a:pt x="2873655" y="2858679"/>
                    <a:pt x="2873591" y="2858679"/>
                  </a:cubicBezTo>
                  <a:cubicBezTo>
                    <a:pt x="2872911" y="2858517"/>
                    <a:pt x="2872685" y="2859584"/>
                    <a:pt x="2871941" y="2859423"/>
                  </a:cubicBezTo>
                  <a:cubicBezTo>
                    <a:pt x="2871844" y="2860490"/>
                    <a:pt x="2871262" y="2860069"/>
                    <a:pt x="2870842" y="2860166"/>
                  </a:cubicBezTo>
                  <a:cubicBezTo>
                    <a:pt x="2870777" y="2860166"/>
                    <a:pt x="2870680" y="2860231"/>
                    <a:pt x="2870777" y="2860393"/>
                  </a:cubicBezTo>
                  <a:cubicBezTo>
                    <a:pt x="2870777" y="2860749"/>
                    <a:pt x="2870680" y="2860813"/>
                    <a:pt x="2870615" y="2860910"/>
                  </a:cubicBezTo>
                  <a:lnTo>
                    <a:pt x="2870842" y="2861654"/>
                  </a:lnTo>
                  <a:lnTo>
                    <a:pt x="2870518" y="2861719"/>
                  </a:lnTo>
                  <a:cubicBezTo>
                    <a:pt x="2870356" y="2861557"/>
                    <a:pt x="2870259" y="2861331"/>
                    <a:pt x="2870098" y="2861137"/>
                  </a:cubicBezTo>
                  <a:lnTo>
                    <a:pt x="2869871" y="2861395"/>
                  </a:lnTo>
                  <a:cubicBezTo>
                    <a:pt x="2869613" y="2860975"/>
                    <a:pt x="2869710" y="2861654"/>
                    <a:pt x="2869354" y="2861072"/>
                  </a:cubicBezTo>
                  <a:cubicBezTo>
                    <a:pt x="2869354" y="2861557"/>
                    <a:pt x="2869354" y="2861719"/>
                    <a:pt x="2869354" y="2861978"/>
                  </a:cubicBezTo>
                  <a:lnTo>
                    <a:pt x="2868772" y="2862139"/>
                  </a:lnTo>
                  <a:cubicBezTo>
                    <a:pt x="2868610" y="2861557"/>
                    <a:pt x="2868287" y="2860910"/>
                    <a:pt x="2868028" y="2860005"/>
                  </a:cubicBezTo>
                  <a:lnTo>
                    <a:pt x="2868028" y="2859908"/>
                  </a:lnTo>
                  <a:cubicBezTo>
                    <a:pt x="2868028" y="2860490"/>
                    <a:pt x="2867866" y="2860910"/>
                    <a:pt x="2868028" y="2861719"/>
                  </a:cubicBezTo>
                  <a:cubicBezTo>
                    <a:pt x="2868028" y="2861881"/>
                    <a:pt x="2867963" y="2862075"/>
                    <a:pt x="2867963" y="2862139"/>
                  </a:cubicBezTo>
                  <a:cubicBezTo>
                    <a:pt x="2867866" y="2862463"/>
                    <a:pt x="2867381" y="2861492"/>
                    <a:pt x="2867381" y="2862139"/>
                  </a:cubicBezTo>
                  <a:cubicBezTo>
                    <a:pt x="2867381" y="2862301"/>
                    <a:pt x="2867381" y="2862463"/>
                    <a:pt x="2867284" y="2862560"/>
                  </a:cubicBezTo>
                  <a:lnTo>
                    <a:pt x="2866702" y="2862721"/>
                  </a:lnTo>
                  <a:cubicBezTo>
                    <a:pt x="2866540" y="2862657"/>
                    <a:pt x="2866314" y="2862463"/>
                    <a:pt x="2866314" y="2862657"/>
                  </a:cubicBezTo>
                  <a:cubicBezTo>
                    <a:pt x="2866314" y="2862818"/>
                    <a:pt x="2866217" y="2862883"/>
                    <a:pt x="2866120" y="2862883"/>
                  </a:cubicBezTo>
                  <a:cubicBezTo>
                    <a:pt x="2865958" y="2862883"/>
                    <a:pt x="2865635" y="2862398"/>
                    <a:pt x="2865376" y="2862301"/>
                  </a:cubicBezTo>
                  <a:cubicBezTo>
                    <a:pt x="2865214" y="2863142"/>
                    <a:pt x="2864794" y="2863207"/>
                    <a:pt x="2864050" y="2862721"/>
                  </a:cubicBezTo>
                  <a:lnTo>
                    <a:pt x="2864050" y="2863368"/>
                  </a:lnTo>
                  <a:cubicBezTo>
                    <a:pt x="2863565" y="2862657"/>
                    <a:pt x="2863565" y="2863207"/>
                    <a:pt x="2863403" y="2863368"/>
                  </a:cubicBezTo>
                  <a:cubicBezTo>
                    <a:pt x="2863241" y="2863562"/>
                    <a:pt x="2862724" y="2863207"/>
                    <a:pt x="2862724" y="2863465"/>
                  </a:cubicBezTo>
                  <a:cubicBezTo>
                    <a:pt x="2862659" y="2863886"/>
                    <a:pt x="2862077" y="2862980"/>
                    <a:pt x="2862239" y="2863789"/>
                  </a:cubicBezTo>
                  <a:cubicBezTo>
                    <a:pt x="2861980" y="2863465"/>
                    <a:pt x="2861754" y="2863045"/>
                    <a:pt x="2861495" y="2862657"/>
                  </a:cubicBezTo>
                  <a:cubicBezTo>
                    <a:pt x="2861592" y="2863207"/>
                    <a:pt x="2861657" y="2863627"/>
                    <a:pt x="2861818" y="2864209"/>
                  </a:cubicBezTo>
                  <a:lnTo>
                    <a:pt x="2861754" y="2864209"/>
                  </a:lnTo>
                  <a:cubicBezTo>
                    <a:pt x="2861495" y="2864209"/>
                    <a:pt x="2861430" y="2864468"/>
                    <a:pt x="2861010" y="2863950"/>
                  </a:cubicBezTo>
                  <a:cubicBezTo>
                    <a:pt x="2860913" y="2863789"/>
                    <a:pt x="2860848" y="2864306"/>
                    <a:pt x="2860654" y="2864209"/>
                  </a:cubicBezTo>
                  <a:cubicBezTo>
                    <a:pt x="2860493" y="2864144"/>
                    <a:pt x="2860493" y="2864371"/>
                    <a:pt x="2860590" y="2864532"/>
                  </a:cubicBezTo>
                  <a:lnTo>
                    <a:pt x="2860266" y="2864727"/>
                  </a:lnTo>
                  <a:lnTo>
                    <a:pt x="2859749" y="2864306"/>
                  </a:lnTo>
                  <a:lnTo>
                    <a:pt x="2859684" y="2864888"/>
                  </a:lnTo>
                  <a:lnTo>
                    <a:pt x="2859167" y="2865050"/>
                  </a:lnTo>
                  <a:lnTo>
                    <a:pt x="2858843" y="2864727"/>
                  </a:lnTo>
                  <a:cubicBezTo>
                    <a:pt x="2858940" y="2864888"/>
                    <a:pt x="2858843" y="2864953"/>
                    <a:pt x="2858940" y="2865115"/>
                  </a:cubicBezTo>
                  <a:lnTo>
                    <a:pt x="2855965" y="2866214"/>
                  </a:lnTo>
                  <a:cubicBezTo>
                    <a:pt x="2855771" y="2866117"/>
                    <a:pt x="2855609" y="2865955"/>
                    <a:pt x="2855286" y="2865632"/>
                  </a:cubicBezTo>
                  <a:cubicBezTo>
                    <a:pt x="2855286" y="2865858"/>
                    <a:pt x="2855383" y="2866117"/>
                    <a:pt x="2855383" y="2866441"/>
                  </a:cubicBezTo>
                  <a:cubicBezTo>
                    <a:pt x="2854962" y="2866602"/>
                    <a:pt x="2854639" y="2866796"/>
                    <a:pt x="2854218" y="2866958"/>
                  </a:cubicBezTo>
                  <a:cubicBezTo>
                    <a:pt x="2853960" y="2866699"/>
                    <a:pt x="2853701" y="2866279"/>
                    <a:pt x="2853475" y="2865955"/>
                  </a:cubicBezTo>
                  <a:cubicBezTo>
                    <a:pt x="2853475" y="2866376"/>
                    <a:pt x="2853701" y="2866699"/>
                    <a:pt x="2853960" y="2867023"/>
                  </a:cubicBezTo>
                  <a:lnTo>
                    <a:pt x="2853539" y="2867184"/>
                  </a:lnTo>
                  <a:lnTo>
                    <a:pt x="2853475" y="2867120"/>
                  </a:lnTo>
                  <a:lnTo>
                    <a:pt x="2853475" y="2867184"/>
                  </a:lnTo>
                  <a:lnTo>
                    <a:pt x="2851825" y="2867928"/>
                  </a:lnTo>
                  <a:lnTo>
                    <a:pt x="2851243" y="2868187"/>
                  </a:lnTo>
                  <a:cubicBezTo>
                    <a:pt x="2851146" y="2868187"/>
                    <a:pt x="2851081" y="2868187"/>
                    <a:pt x="2851081" y="2868187"/>
                  </a:cubicBezTo>
                  <a:cubicBezTo>
                    <a:pt x="2850726" y="2867508"/>
                    <a:pt x="2850499" y="2867120"/>
                    <a:pt x="2850402" y="2867443"/>
                  </a:cubicBezTo>
                  <a:cubicBezTo>
                    <a:pt x="2850661" y="2867702"/>
                    <a:pt x="2850823" y="2867928"/>
                    <a:pt x="2851081" y="2868187"/>
                  </a:cubicBezTo>
                  <a:cubicBezTo>
                    <a:pt x="2851081" y="2868187"/>
                    <a:pt x="2851081" y="2868187"/>
                    <a:pt x="2851146" y="2868284"/>
                  </a:cubicBezTo>
                  <a:lnTo>
                    <a:pt x="2850661" y="2868510"/>
                  </a:lnTo>
                  <a:lnTo>
                    <a:pt x="2850564" y="2868446"/>
                  </a:lnTo>
                  <a:cubicBezTo>
                    <a:pt x="2850564" y="2868510"/>
                    <a:pt x="2850564" y="2868510"/>
                    <a:pt x="2850564" y="2868510"/>
                  </a:cubicBezTo>
                  <a:lnTo>
                    <a:pt x="2849561" y="2868931"/>
                  </a:lnTo>
                  <a:cubicBezTo>
                    <a:pt x="2849400" y="2868284"/>
                    <a:pt x="2849400" y="2867605"/>
                    <a:pt x="2848656" y="2866538"/>
                  </a:cubicBezTo>
                  <a:cubicBezTo>
                    <a:pt x="2848656" y="2867023"/>
                    <a:pt x="2848753" y="2867443"/>
                    <a:pt x="2848753" y="2867767"/>
                  </a:cubicBezTo>
                  <a:cubicBezTo>
                    <a:pt x="2849076" y="2868187"/>
                    <a:pt x="2849335" y="2868510"/>
                    <a:pt x="2849561" y="2868931"/>
                  </a:cubicBezTo>
                  <a:cubicBezTo>
                    <a:pt x="2845616" y="2870839"/>
                    <a:pt x="2841282" y="2872488"/>
                    <a:pt x="2838565" y="2876208"/>
                  </a:cubicBezTo>
                  <a:lnTo>
                    <a:pt x="2838242" y="2875787"/>
                  </a:lnTo>
                  <a:cubicBezTo>
                    <a:pt x="2837886" y="2875787"/>
                    <a:pt x="2837886" y="2875787"/>
                    <a:pt x="2838404" y="2876563"/>
                  </a:cubicBezTo>
                  <a:cubicBezTo>
                    <a:pt x="2838242" y="2876725"/>
                    <a:pt x="2838145" y="2876951"/>
                    <a:pt x="2837983" y="2877210"/>
                  </a:cubicBezTo>
                  <a:cubicBezTo>
                    <a:pt x="2837725" y="2877307"/>
                    <a:pt x="2837239" y="2877048"/>
                    <a:pt x="2837239" y="2877307"/>
                  </a:cubicBezTo>
                  <a:cubicBezTo>
                    <a:pt x="2837239" y="2877372"/>
                    <a:pt x="2837142" y="2877372"/>
                    <a:pt x="2837142" y="2877372"/>
                  </a:cubicBezTo>
                  <a:cubicBezTo>
                    <a:pt x="2835008" y="2876563"/>
                    <a:pt x="2832518" y="2874817"/>
                    <a:pt x="2830383" y="2870839"/>
                  </a:cubicBezTo>
                  <a:cubicBezTo>
                    <a:pt x="2830027" y="2870257"/>
                    <a:pt x="2829866" y="2869772"/>
                    <a:pt x="2829704" y="2869190"/>
                  </a:cubicBezTo>
                  <a:lnTo>
                    <a:pt x="2829963" y="2869351"/>
                  </a:lnTo>
                  <a:cubicBezTo>
                    <a:pt x="2829801" y="2869093"/>
                    <a:pt x="2829704" y="2868931"/>
                    <a:pt x="2829607" y="2868769"/>
                  </a:cubicBezTo>
                  <a:lnTo>
                    <a:pt x="2829445" y="2868090"/>
                  </a:lnTo>
                  <a:cubicBezTo>
                    <a:pt x="2829542" y="2868090"/>
                    <a:pt x="2829607" y="2868090"/>
                    <a:pt x="2829704" y="2868090"/>
                  </a:cubicBezTo>
                  <a:cubicBezTo>
                    <a:pt x="2829963" y="2868187"/>
                    <a:pt x="2830124" y="2868349"/>
                    <a:pt x="2830027" y="2868090"/>
                  </a:cubicBezTo>
                  <a:cubicBezTo>
                    <a:pt x="2829963" y="2867702"/>
                    <a:pt x="2830286" y="2867702"/>
                    <a:pt x="2830545" y="2867767"/>
                  </a:cubicBezTo>
                  <a:cubicBezTo>
                    <a:pt x="2831127" y="2867928"/>
                    <a:pt x="2831353" y="2867508"/>
                    <a:pt x="2831612" y="2867184"/>
                  </a:cubicBezTo>
                  <a:cubicBezTo>
                    <a:pt x="2831774" y="2867023"/>
                    <a:pt x="2833197" y="2867443"/>
                    <a:pt x="2833844" y="2867928"/>
                  </a:cubicBezTo>
                  <a:cubicBezTo>
                    <a:pt x="2833682" y="2867605"/>
                    <a:pt x="2833520" y="2867346"/>
                    <a:pt x="2833358" y="2867184"/>
                  </a:cubicBezTo>
                  <a:cubicBezTo>
                    <a:pt x="2833261" y="2866538"/>
                    <a:pt x="2833844" y="2866602"/>
                    <a:pt x="2833585" y="2865794"/>
                  </a:cubicBezTo>
                  <a:cubicBezTo>
                    <a:pt x="2833520" y="2865632"/>
                    <a:pt x="2833747" y="2865632"/>
                    <a:pt x="2833844" y="2865632"/>
                  </a:cubicBezTo>
                  <a:cubicBezTo>
                    <a:pt x="2833941" y="2865632"/>
                    <a:pt x="2834167" y="2865858"/>
                    <a:pt x="2834167" y="2865858"/>
                  </a:cubicBezTo>
                  <a:cubicBezTo>
                    <a:pt x="2834102" y="2865438"/>
                    <a:pt x="2833941" y="2864888"/>
                    <a:pt x="2834587" y="2865212"/>
                  </a:cubicBezTo>
                  <a:cubicBezTo>
                    <a:pt x="2834846" y="2865373"/>
                    <a:pt x="2835008" y="2864953"/>
                    <a:pt x="2835008" y="2864532"/>
                  </a:cubicBezTo>
                  <a:cubicBezTo>
                    <a:pt x="2835008" y="2864371"/>
                    <a:pt x="2835428" y="2864630"/>
                    <a:pt x="2835655" y="2864630"/>
                  </a:cubicBezTo>
                  <a:cubicBezTo>
                    <a:pt x="2835655" y="2863627"/>
                    <a:pt x="2835655" y="2863627"/>
                    <a:pt x="2837078" y="2864791"/>
                  </a:cubicBezTo>
                  <a:cubicBezTo>
                    <a:pt x="2836981" y="2864468"/>
                    <a:pt x="2836819" y="2864144"/>
                    <a:pt x="2836754" y="2863886"/>
                  </a:cubicBezTo>
                  <a:cubicBezTo>
                    <a:pt x="2836754" y="2863627"/>
                    <a:pt x="2836399" y="2862980"/>
                    <a:pt x="2836981" y="2863562"/>
                  </a:cubicBezTo>
                  <a:cubicBezTo>
                    <a:pt x="2837078" y="2863627"/>
                    <a:pt x="2837142" y="2863562"/>
                    <a:pt x="2837142" y="2863562"/>
                  </a:cubicBezTo>
                  <a:cubicBezTo>
                    <a:pt x="2836916" y="2862560"/>
                    <a:pt x="2837725" y="2862883"/>
                    <a:pt x="2837822" y="2862301"/>
                  </a:cubicBezTo>
                  <a:cubicBezTo>
                    <a:pt x="2837886" y="2862139"/>
                    <a:pt x="2838080" y="2862139"/>
                    <a:pt x="2838307" y="2862075"/>
                  </a:cubicBezTo>
                  <a:cubicBezTo>
                    <a:pt x="2838565" y="2862075"/>
                    <a:pt x="2839050" y="2862560"/>
                    <a:pt x="2838986" y="2861881"/>
                  </a:cubicBezTo>
                  <a:cubicBezTo>
                    <a:pt x="2839471" y="2862301"/>
                    <a:pt x="2839309" y="2861654"/>
                    <a:pt x="2839633" y="2861719"/>
                  </a:cubicBezTo>
                  <a:cubicBezTo>
                    <a:pt x="2839956" y="2861816"/>
                    <a:pt x="2839891" y="2861234"/>
                    <a:pt x="2840150" y="2861234"/>
                  </a:cubicBezTo>
                  <a:cubicBezTo>
                    <a:pt x="2840215" y="2861234"/>
                    <a:pt x="2840312" y="2861137"/>
                    <a:pt x="2840215" y="2861072"/>
                  </a:cubicBezTo>
                  <a:cubicBezTo>
                    <a:pt x="2839633" y="2859908"/>
                    <a:pt x="2840150" y="2860069"/>
                    <a:pt x="2840473" y="2860005"/>
                  </a:cubicBezTo>
                  <a:cubicBezTo>
                    <a:pt x="2841120" y="2859811"/>
                    <a:pt x="2841217" y="2859908"/>
                    <a:pt x="2841282" y="2859326"/>
                  </a:cubicBezTo>
                  <a:cubicBezTo>
                    <a:pt x="2841379" y="2859067"/>
                    <a:pt x="2841282" y="2858743"/>
                    <a:pt x="2841702" y="2859164"/>
                  </a:cubicBezTo>
                  <a:cubicBezTo>
                    <a:pt x="2841799" y="2859229"/>
                    <a:pt x="2841961" y="2859164"/>
                    <a:pt x="2841864" y="2859002"/>
                  </a:cubicBezTo>
                  <a:cubicBezTo>
                    <a:pt x="2841799" y="2858517"/>
                    <a:pt x="2841961" y="2858420"/>
                    <a:pt x="2842220" y="2858323"/>
                  </a:cubicBezTo>
                  <a:cubicBezTo>
                    <a:pt x="2842446" y="2858323"/>
                    <a:pt x="2842543" y="2858097"/>
                    <a:pt x="2842705" y="2857935"/>
                  </a:cubicBezTo>
                  <a:cubicBezTo>
                    <a:pt x="2842867" y="2857741"/>
                    <a:pt x="2843028" y="2857579"/>
                    <a:pt x="2843125" y="2857417"/>
                  </a:cubicBezTo>
                  <a:cubicBezTo>
                    <a:pt x="2846424" y="2856932"/>
                    <a:pt x="2849497" y="2856027"/>
                    <a:pt x="2851405" y="2853795"/>
                  </a:cubicBezTo>
                  <a:cubicBezTo>
                    <a:pt x="2851469" y="2853860"/>
                    <a:pt x="2851566" y="2853860"/>
                    <a:pt x="2851631" y="2853860"/>
                  </a:cubicBezTo>
                  <a:cubicBezTo>
                    <a:pt x="2851728" y="2853795"/>
                    <a:pt x="2851890" y="2853860"/>
                    <a:pt x="2852052" y="2853795"/>
                  </a:cubicBezTo>
                  <a:cubicBezTo>
                    <a:pt x="2852149" y="2853698"/>
                    <a:pt x="2852213" y="2853537"/>
                    <a:pt x="2852213" y="2853375"/>
                  </a:cubicBezTo>
                  <a:cubicBezTo>
                    <a:pt x="2852310" y="2852793"/>
                    <a:pt x="2852472" y="2852696"/>
                    <a:pt x="2852957" y="2853601"/>
                  </a:cubicBezTo>
                  <a:cubicBezTo>
                    <a:pt x="2853054" y="2853795"/>
                    <a:pt x="2853313" y="2853795"/>
                    <a:pt x="2853475" y="2853957"/>
                  </a:cubicBezTo>
                  <a:cubicBezTo>
                    <a:pt x="2853313" y="2853537"/>
                    <a:pt x="2853151" y="2853116"/>
                    <a:pt x="2852957" y="2852534"/>
                  </a:cubicBezTo>
                  <a:cubicBezTo>
                    <a:pt x="2853151" y="2852631"/>
                    <a:pt x="2853378" y="2852631"/>
                    <a:pt x="2853636" y="2852696"/>
                  </a:cubicBezTo>
                  <a:cubicBezTo>
                    <a:pt x="2853539" y="2852308"/>
                    <a:pt x="2853798" y="2852211"/>
                    <a:pt x="2853960" y="2851952"/>
                  </a:cubicBezTo>
                  <a:cubicBezTo>
                    <a:pt x="2854121" y="2851628"/>
                    <a:pt x="2854283" y="2851531"/>
                    <a:pt x="2854639" y="2851790"/>
                  </a:cubicBezTo>
                  <a:cubicBezTo>
                    <a:pt x="2854703" y="2851887"/>
                    <a:pt x="2854801" y="2851790"/>
                    <a:pt x="2854801" y="2851725"/>
                  </a:cubicBezTo>
                  <a:cubicBezTo>
                    <a:pt x="2854865" y="2851143"/>
                    <a:pt x="2855286" y="2851143"/>
                    <a:pt x="2855706" y="2851046"/>
                  </a:cubicBezTo>
                  <a:cubicBezTo>
                    <a:pt x="2855868" y="2851046"/>
                    <a:pt x="2856126" y="2851046"/>
                    <a:pt x="2856288" y="2850885"/>
                  </a:cubicBezTo>
                  <a:cubicBezTo>
                    <a:pt x="2856870" y="2850141"/>
                    <a:pt x="2856870" y="2850141"/>
                    <a:pt x="2857938" y="2850788"/>
                  </a:cubicBezTo>
                  <a:cubicBezTo>
                    <a:pt x="2858035" y="2850885"/>
                    <a:pt x="2858196" y="2850788"/>
                    <a:pt x="2858196" y="2850788"/>
                  </a:cubicBezTo>
                  <a:cubicBezTo>
                    <a:pt x="2857938" y="2849882"/>
                    <a:pt x="2858358" y="2849979"/>
                    <a:pt x="2858423" y="2849656"/>
                  </a:cubicBezTo>
                  <a:cubicBezTo>
                    <a:pt x="2858584" y="2849300"/>
                    <a:pt x="2858843" y="2849235"/>
                    <a:pt x="2859102" y="2848976"/>
                  </a:cubicBezTo>
                  <a:cubicBezTo>
                    <a:pt x="2859264" y="2848815"/>
                    <a:pt x="2859684" y="2849656"/>
                    <a:pt x="2859587" y="2848976"/>
                  </a:cubicBezTo>
                  <a:cubicBezTo>
                    <a:pt x="2859846" y="2849235"/>
                    <a:pt x="2860104" y="2849397"/>
                    <a:pt x="2860428" y="2849720"/>
                  </a:cubicBezTo>
                  <a:cubicBezTo>
                    <a:pt x="2860493" y="2849462"/>
                    <a:pt x="2860493" y="2848718"/>
                    <a:pt x="2860428" y="2848071"/>
                  </a:cubicBezTo>
                  <a:cubicBezTo>
                    <a:pt x="2863888" y="2847489"/>
                    <a:pt x="2867381" y="2847004"/>
                    <a:pt x="2870680" y="2845904"/>
                  </a:cubicBezTo>
                  <a:cubicBezTo>
                    <a:pt x="2875822" y="2844352"/>
                    <a:pt x="2880867" y="2842444"/>
                    <a:pt x="2886268" y="2841861"/>
                  </a:cubicBezTo>
                  <a:cubicBezTo>
                    <a:pt x="2887562" y="2841700"/>
                    <a:pt x="2888823" y="2841603"/>
                    <a:pt x="2890149" y="2841603"/>
                  </a:cubicBezTo>
                  <a:cubicBezTo>
                    <a:pt x="2890214" y="2841764"/>
                    <a:pt x="2890311" y="2842185"/>
                    <a:pt x="2890408" y="2842444"/>
                  </a:cubicBezTo>
                  <a:cubicBezTo>
                    <a:pt x="2890570" y="2843349"/>
                    <a:pt x="2890796" y="2844190"/>
                    <a:pt x="2891216" y="2844837"/>
                  </a:cubicBezTo>
                  <a:cubicBezTo>
                    <a:pt x="2891216" y="2844352"/>
                    <a:pt x="2891216" y="2843931"/>
                    <a:pt x="2891152" y="2843349"/>
                  </a:cubicBezTo>
                  <a:cubicBezTo>
                    <a:pt x="2890796" y="2842929"/>
                    <a:pt x="2890570" y="2842282"/>
                    <a:pt x="2890408" y="2841538"/>
                  </a:cubicBezTo>
                  <a:lnTo>
                    <a:pt x="2891152" y="2841441"/>
                  </a:lnTo>
                  <a:lnTo>
                    <a:pt x="2891152" y="2841959"/>
                  </a:lnTo>
                  <a:cubicBezTo>
                    <a:pt x="2891216" y="2842282"/>
                    <a:pt x="2891378" y="2842508"/>
                    <a:pt x="2891540" y="2842767"/>
                  </a:cubicBezTo>
                  <a:cubicBezTo>
                    <a:pt x="2891540" y="2842767"/>
                    <a:pt x="2891540" y="2842864"/>
                    <a:pt x="2891540" y="2842929"/>
                  </a:cubicBezTo>
                  <a:cubicBezTo>
                    <a:pt x="2891540" y="2843026"/>
                    <a:pt x="2891540" y="2843026"/>
                    <a:pt x="2891475" y="2843090"/>
                  </a:cubicBezTo>
                  <a:cubicBezTo>
                    <a:pt x="2891702" y="2843349"/>
                    <a:pt x="2892057" y="2843511"/>
                    <a:pt x="2892381" y="2843770"/>
                  </a:cubicBezTo>
                  <a:cubicBezTo>
                    <a:pt x="2892284" y="2842929"/>
                    <a:pt x="2892122" y="2842023"/>
                    <a:pt x="2892057" y="2841279"/>
                  </a:cubicBezTo>
                  <a:cubicBezTo>
                    <a:pt x="2893286" y="2841118"/>
                    <a:pt x="2894450" y="2840794"/>
                    <a:pt x="2895615" y="2840212"/>
                  </a:cubicBezTo>
                  <a:cubicBezTo>
                    <a:pt x="2899172" y="2840697"/>
                    <a:pt x="2902988" y="2841118"/>
                    <a:pt x="2905964" y="2838207"/>
                  </a:cubicBezTo>
                  <a:cubicBezTo>
                    <a:pt x="2906029" y="2838304"/>
                    <a:pt x="2906126" y="2838466"/>
                    <a:pt x="2906190" y="2838627"/>
                  </a:cubicBezTo>
                  <a:cubicBezTo>
                    <a:pt x="2906611" y="2839468"/>
                    <a:pt x="2906772" y="2838951"/>
                    <a:pt x="2906966" y="2838466"/>
                  </a:cubicBezTo>
                  <a:cubicBezTo>
                    <a:pt x="2907128" y="2838627"/>
                    <a:pt x="2907193" y="2838789"/>
                    <a:pt x="2907355" y="2838951"/>
                  </a:cubicBezTo>
                  <a:cubicBezTo>
                    <a:pt x="2907516" y="2839113"/>
                    <a:pt x="2907872" y="2839468"/>
                    <a:pt x="2908034" y="2839371"/>
                  </a:cubicBezTo>
                  <a:cubicBezTo>
                    <a:pt x="2908098" y="2839307"/>
                    <a:pt x="2908260" y="2839048"/>
                    <a:pt x="2908260" y="2839113"/>
                  </a:cubicBezTo>
                  <a:cubicBezTo>
                    <a:pt x="2908454" y="2839630"/>
                    <a:pt x="2908616" y="2839468"/>
                    <a:pt x="2908778" y="2839630"/>
                  </a:cubicBezTo>
                  <a:cubicBezTo>
                    <a:pt x="2908939" y="2839792"/>
                    <a:pt x="2909101" y="2839953"/>
                    <a:pt x="2909198" y="2840050"/>
                  </a:cubicBezTo>
                  <a:cubicBezTo>
                    <a:pt x="2909360" y="2840115"/>
                    <a:pt x="2909360" y="2840115"/>
                    <a:pt x="2909424" y="2839210"/>
                  </a:cubicBezTo>
                  <a:cubicBezTo>
                    <a:pt x="2909424" y="2839048"/>
                    <a:pt x="2909521" y="2838789"/>
                    <a:pt x="2909521" y="2838724"/>
                  </a:cubicBezTo>
                  <a:cubicBezTo>
                    <a:pt x="2909586" y="2838530"/>
                    <a:pt x="2909780" y="2838466"/>
                    <a:pt x="2909845" y="2838369"/>
                  </a:cubicBezTo>
                  <a:cubicBezTo>
                    <a:pt x="2910103" y="2839113"/>
                    <a:pt x="2910103" y="2839210"/>
                    <a:pt x="2910330" y="2840794"/>
                  </a:cubicBezTo>
                  <a:cubicBezTo>
                    <a:pt x="2910750" y="2840697"/>
                    <a:pt x="2910686" y="2839889"/>
                    <a:pt x="2910589" y="2839048"/>
                  </a:cubicBezTo>
                  <a:lnTo>
                    <a:pt x="2910912" y="2838627"/>
                  </a:lnTo>
                  <a:cubicBezTo>
                    <a:pt x="2911171" y="2838951"/>
                    <a:pt x="2911429" y="2840115"/>
                    <a:pt x="2911850" y="2839792"/>
                  </a:cubicBezTo>
                  <a:cubicBezTo>
                    <a:pt x="2912012" y="2839210"/>
                    <a:pt x="2911850" y="2838207"/>
                    <a:pt x="2912238" y="2837981"/>
                  </a:cubicBezTo>
                  <a:cubicBezTo>
                    <a:pt x="2912658" y="2837625"/>
                    <a:pt x="2912917" y="2837819"/>
                    <a:pt x="2913241" y="2839113"/>
                  </a:cubicBezTo>
                  <a:cubicBezTo>
                    <a:pt x="2913241" y="2839307"/>
                    <a:pt x="2913338" y="2839468"/>
                    <a:pt x="2913338" y="2840050"/>
                  </a:cubicBezTo>
                  <a:cubicBezTo>
                    <a:pt x="2913402" y="2839307"/>
                    <a:pt x="2913241" y="2838304"/>
                    <a:pt x="2913564" y="2838369"/>
                  </a:cubicBezTo>
                  <a:cubicBezTo>
                    <a:pt x="2913920" y="2838466"/>
                    <a:pt x="2914146" y="2838207"/>
                    <a:pt x="2914308" y="2837884"/>
                  </a:cubicBezTo>
                  <a:cubicBezTo>
                    <a:pt x="2914470" y="2837722"/>
                    <a:pt x="2914664" y="2838530"/>
                    <a:pt x="2914825" y="2837981"/>
                  </a:cubicBezTo>
                  <a:cubicBezTo>
                    <a:pt x="2914890" y="2837625"/>
                    <a:pt x="2915052" y="2837398"/>
                    <a:pt x="2915149" y="2837140"/>
                  </a:cubicBezTo>
                  <a:cubicBezTo>
                    <a:pt x="2915246" y="2836978"/>
                    <a:pt x="2915310" y="2836978"/>
                    <a:pt x="2915407" y="2836881"/>
                  </a:cubicBezTo>
                  <a:cubicBezTo>
                    <a:pt x="2915569" y="2837237"/>
                    <a:pt x="2915731" y="2837625"/>
                    <a:pt x="2915795" y="2838045"/>
                  </a:cubicBezTo>
                  <a:cubicBezTo>
                    <a:pt x="2915893" y="2837981"/>
                    <a:pt x="2915893" y="2837981"/>
                    <a:pt x="2915893" y="2837981"/>
                  </a:cubicBezTo>
                  <a:cubicBezTo>
                    <a:pt x="2915990" y="2837722"/>
                    <a:pt x="2916054" y="2837398"/>
                    <a:pt x="2916313" y="2837463"/>
                  </a:cubicBezTo>
                  <a:cubicBezTo>
                    <a:pt x="2917121" y="2837560"/>
                    <a:pt x="2917218" y="2837463"/>
                    <a:pt x="2917704" y="2836558"/>
                  </a:cubicBezTo>
                  <a:cubicBezTo>
                    <a:pt x="2917865" y="2836881"/>
                    <a:pt x="2917962" y="2837237"/>
                    <a:pt x="2918221" y="2837625"/>
                  </a:cubicBezTo>
                  <a:cubicBezTo>
                    <a:pt x="2918286" y="2837398"/>
                    <a:pt x="2918447" y="2837237"/>
                    <a:pt x="2918447" y="2836881"/>
                  </a:cubicBezTo>
                  <a:cubicBezTo>
                    <a:pt x="2918447" y="2836461"/>
                    <a:pt x="2918544" y="2836396"/>
                    <a:pt x="2918609" y="2836396"/>
                  </a:cubicBezTo>
                  <a:cubicBezTo>
                    <a:pt x="2918803" y="2836396"/>
                    <a:pt x="2918965" y="2836396"/>
                    <a:pt x="2919030" y="2836234"/>
                  </a:cubicBezTo>
                  <a:cubicBezTo>
                    <a:pt x="2919288" y="2835749"/>
                    <a:pt x="2919709" y="2835814"/>
                    <a:pt x="2920032" y="2835975"/>
                  </a:cubicBezTo>
                  <a:cubicBezTo>
                    <a:pt x="2920194" y="2836072"/>
                    <a:pt x="2920453" y="2836299"/>
                    <a:pt x="2920517" y="2836234"/>
                  </a:cubicBezTo>
                  <a:cubicBezTo>
                    <a:pt x="2920679" y="2836137"/>
                    <a:pt x="2920873" y="2835975"/>
                    <a:pt x="2921035" y="2836396"/>
                  </a:cubicBezTo>
                  <a:cubicBezTo>
                    <a:pt x="2921035" y="2836461"/>
                    <a:pt x="2921099" y="2836461"/>
                    <a:pt x="2921099" y="2836461"/>
                  </a:cubicBezTo>
                  <a:cubicBezTo>
                    <a:pt x="2921261" y="2835329"/>
                    <a:pt x="2921779" y="2836137"/>
                    <a:pt x="2922102" y="2835749"/>
                  </a:cubicBezTo>
                  <a:cubicBezTo>
                    <a:pt x="2922425" y="2835393"/>
                    <a:pt x="2922943" y="2835814"/>
                    <a:pt x="2923331" y="2835975"/>
                  </a:cubicBezTo>
                  <a:cubicBezTo>
                    <a:pt x="2923428" y="2836234"/>
                    <a:pt x="2923428" y="2836461"/>
                    <a:pt x="2923525" y="2836719"/>
                  </a:cubicBezTo>
                  <a:cubicBezTo>
                    <a:pt x="2923751" y="2836234"/>
                    <a:pt x="2924075" y="2836719"/>
                    <a:pt x="2924333" y="2836558"/>
                  </a:cubicBezTo>
                  <a:cubicBezTo>
                    <a:pt x="2924431" y="2836558"/>
                    <a:pt x="2924431" y="2836396"/>
                    <a:pt x="2924431" y="2836299"/>
                  </a:cubicBezTo>
                  <a:cubicBezTo>
                    <a:pt x="2924495" y="2836558"/>
                    <a:pt x="2924657" y="2836881"/>
                    <a:pt x="2924819" y="2837237"/>
                  </a:cubicBezTo>
                  <a:cubicBezTo>
                    <a:pt x="2924916" y="2837140"/>
                    <a:pt x="2925013" y="2836978"/>
                    <a:pt x="2925077" y="2836881"/>
                  </a:cubicBezTo>
                  <a:cubicBezTo>
                    <a:pt x="2925174" y="2836881"/>
                    <a:pt x="2925239" y="2836978"/>
                    <a:pt x="2925336" y="2836978"/>
                  </a:cubicBezTo>
                  <a:cubicBezTo>
                    <a:pt x="2925336" y="2837140"/>
                    <a:pt x="2925336" y="2837398"/>
                    <a:pt x="2925239" y="2837560"/>
                  </a:cubicBezTo>
                  <a:cubicBezTo>
                    <a:pt x="2925174" y="2837722"/>
                    <a:pt x="2925077" y="2837819"/>
                    <a:pt x="2925013" y="2837981"/>
                  </a:cubicBezTo>
                  <a:cubicBezTo>
                    <a:pt x="2925336" y="2838530"/>
                    <a:pt x="2925498" y="2838369"/>
                    <a:pt x="2925659" y="2837884"/>
                  </a:cubicBezTo>
                  <a:cubicBezTo>
                    <a:pt x="2925756" y="2837463"/>
                    <a:pt x="2925918" y="2837043"/>
                    <a:pt x="2925918" y="2836558"/>
                  </a:cubicBezTo>
                  <a:cubicBezTo>
                    <a:pt x="2925983" y="2835814"/>
                    <a:pt x="2926145" y="2835555"/>
                    <a:pt x="2926500" y="2836072"/>
                  </a:cubicBezTo>
                  <a:cubicBezTo>
                    <a:pt x="2926565" y="2836234"/>
                    <a:pt x="2926824" y="2835975"/>
                    <a:pt x="2926888" y="2835749"/>
                  </a:cubicBezTo>
                  <a:cubicBezTo>
                    <a:pt x="2927309" y="2835167"/>
                    <a:pt x="2927309" y="2835167"/>
                    <a:pt x="2927729" y="2836234"/>
                  </a:cubicBezTo>
                  <a:lnTo>
                    <a:pt x="2928053" y="2834908"/>
                  </a:lnTo>
                  <a:cubicBezTo>
                    <a:pt x="2928214" y="2835329"/>
                    <a:pt x="2928311" y="2835555"/>
                    <a:pt x="2928311" y="2835555"/>
                  </a:cubicBezTo>
                  <a:cubicBezTo>
                    <a:pt x="2928570" y="2835232"/>
                    <a:pt x="2929055" y="2835911"/>
                    <a:pt x="2929217" y="2835329"/>
                  </a:cubicBezTo>
                  <a:cubicBezTo>
                    <a:pt x="2929379" y="2834811"/>
                    <a:pt x="2929540" y="2835911"/>
                    <a:pt x="2929637" y="2835555"/>
                  </a:cubicBezTo>
                  <a:cubicBezTo>
                    <a:pt x="2929734" y="2835232"/>
                    <a:pt x="2929896" y="2835232"/>
                    <a:pt x="2930058" y="2835329"/>
                  </a:cubicBezTo>
                  <a:cubicBezTo>
                    <a:pt x="2930543" y="2835555"/>
                    <a:pt x="2930963" y="2835490"/>
                    <a:pt x="2931287" y="2834649"/>
                  </a:cubicBezTo>
                  <a:cubicBezTo>
                    <a:pt x="2931448" y="2835232"/>
                    <a:pt x="2931610" y="2835749"/>
                    <a:pt x="2931804" y="2836234"/>
                  </a:cubicBezTo>
                  <a:cubicBezTo>
                    <a:pt x="2931869" y="2836072"/>
                    <a:pt x="2931869" y="2835975"/>
                    <a:pt x="2931966" y="2835911"/>
                  </a:cubicBezTo>
                  <a:cubicBezTo>
                    <a:pt x="2932128" y="2835329"/>
                    <a:pt x="2932192" y="2835232"/>
                    <a:pt x="2932548" y="2835555"/>
                  </a:cubicBezTo>
                  <a:cubicBezTo>
                    <a:pt x="2933098" y="2836137"/>
                    <a:pt x="2933454" y="2836137"/>
                    <a:pt x="2934100" y="2835393"/>
                  </a:cubicBezTo>
                  <a:lnTo>
                    <a:pt x="2934359" y="2835490"/>
                  </a:lnTo>
                  <a:cubicBezTo>
                    <a:pt x="2934424" y="2835749"/>
                    <a:pt x="2934521" y="2835911"/>
                    <a:pt x="2934618" y="2836072"/>
                  </a:cubicBezTo>
                  <a:cubicBezTo>
                    <a:pt x="2934683" y="2836234"/>
                    <a:pt x="2934844" y="2836299"/>
                    <a:pt x="2935103" y="2836461"/>
                  </a:cubicBezTo>
                  <a:cubicBezTo>
                    <a:pt x="2935006" y="2836137"/>
                    <a:pt x="2935006" y="2835911"/>
                    <a:pt x="2934941" y="2835652"/>
                  </a:cubicBezTo>
                  <a:lnTo>
                    <a:pt x="2934941" y="2835555"/>
                  </a:lnTo>
                  <a:cubicBezTo>
                    <a:pt x="2935265" y="2835652"/>
                    <a:pt x="2935523" y="2835749"/>
                    <a:pt x="2935750" y="2835814"/>
                  </a:cubicBezTo>
                  <a:cubicBezTo>
                    <a:pt x="2935750" y="2836234"/>
                    <a:pt x="2935685" y="2836558"/>
                    <a:pt x="2935523" y="2836881"/>
                  </a:cubicBezTo>
                  <a:cubicBezTo>
                    <a:pt x="2935685" y="2837237"/>
                    <a:pt x="2935750" y="2837301"/>
                    <a:pt x="2935847" y="2836719"/>
                  </a:cubicBezTo>
                  <a:cubicBezTo>
                    <a:pt x="2935944" y="2836396"/>
                    <a:pt x="2935944" y="2836137"/>
                    <a:pt x="2936009" y="2835911"/>
                  </a:cubicBezTo>
                  <a:cubicBezTo>
                    <a:pt x="2937011" y="2836137"/>
                    <a:pt x="2938014" y="2836234"/>
                    <a:pt x="2938919" y="2835814"/>
                  </a:cubicBezTo>
                  <a:cubicBezTo>
                    <a:pt x="2939663" y="2835555"/>
                    <a:pt x="2940407" y="2834973"/>
                    <a:pt x="2941151" y="2834391"/>
                  </a:cubicBezTo>
                  <a:cubicBezTo>
                    <a:pt x="2941377" y="2834488"/>
                    <a:pt x="2941636" y="2834585"/>
                    <a:pt x="2941895" y="2834649"/>
                  </a:cubicBezTo>
                  <a:lnTo>
                    <a:pt x="2942056" y="2835329"/>
                  </a:lnTo>
                  <a:cubicBezTo>
                    <a:pt x="2942218" y="2835167"/>
                    <a:pt x="2942380" y="2834908"/>
                    <a:pt x="2942541" y="2834649"/>
                  </a:cubicBezTo>
                  <a:lnTo>
                    <a:pt x="2943221" y="2834649"/>
                  </a:lnTo>
                  <a:lnTo>
                    <a:pt x="2943285" y="2835652"/>
                  </a:lnTo>
                  <a:lnTo>
                    <a:pt x="2943382" y="2835652"/>
                  </a:lnTo>
                  <a:cubicBezTo>
                    <a:pt x="2943382" y="2835329"/>
                    <a:pt x="2943382" y="2834973"/>
                    <a:pt x="2943285" y="2834649"/>
                  </a:cubicBezTo>
                  <a:lnTo>
                    <a:pt x="2946940" y="2834488"/>
                  </a:lnTo>
                  <a:cubicBezTo>
                    <a:pt x="2947037" y="2834649"/>
                    <a:pt x="2947037" y="2834746"/>
                    <a:pt x="2947101" y="2834973"/>
                  </a:cubicBezTo>
                  <a:cubicBezTo>
                    <a:pt x="2947101" y="2834811"/>
                    <a:pt x="2947101" y="2834649"/>
                    <a:pt x="2947101" y="2834488"/>
                  </a:cubicBezTo>
                  <a:lnTo>
                    <a:pt x="2948751" y="2834391"/>
                  </a:lnTo>
                  <a:lnTo>
                    <a:pt x="2948751" y="2834488"/>
                  </a:lnTo>
                  <a:lnTo>
                    <a:pt x="2948848" y="2834391"/>
                  </a:lnTo>
                  <a:lnTo>
                    <a:pt x="2950497" y="2834326"/>
                  </a:lnTo>
                  <a:lnTo>
                    <a:pt x="2950594" y="2834585"/>
                  </a:lnTo>
                  <a:cubicBezTo>
                    <a:pt x="2950659" y="2834811"/>
                    <a:pt x="2950756" y="2834488"/>
                    <a:pt x="2950821" y="2834326"/>
                  </a:cubicBezTo>
                  <a:lnTo>
                    <a:pt x="2950982" y="2834326"/>
                  </a:lnTo>
                  <a:cubicBezTo>
                    <a:pt x="2950982" y="2834326"/>
                    <a:pt x="2951079" y="2834326"/>
                    <a:pt x="2951079" y="2834488"/>
                  </a:cubicBezTo>
                  <a:cubicBezTo>
                    <a:pt x="2951079" y="2834585"/>
                    <a:pt x="2951176" y="2834585"/>
                    <a:pt x="2951241" y="2834585"/>
                  </a:cubicBezTo>
                  <a:lnTo>
                    <a:pt x="2951500" y="2834326"/>
                  </a:lnTo>
                  <a:lnTo>
                    <a:pt x="2956804" y="2834326"/>
                  </a:lnTo>
                  <a:lnTo>
                    <a:pt x="2956868" y="2834391"/>
                  </a:lnTo>
                  <a:cubicBezTo>
                    <a:pt x="2957127" y="2835167"/>
                    <a:pt x="2957289" y="2834973"/>
                    <a:pt x="2957451" y="2834326"/>
                  </a:cubicBezTo>
                  <a:lnTo>
                    <a:pt x="2958453" y="2834326"/>
                  </a:lnTo>
                  <a:lnTo>
                    <a:pt x="2958518" y="2834973"/>
                  </a:lnTo>
                  <a:lnTo>
                    <a:pt x="2958938" y="2834326"/>
                  </a:lnTo>
                  <a:lnTo>
                    <a:pt x="2960426" y="2834391"/>
                  </a:lnTo>
                  <a:cubicBezTo>
                    <a:pt x="2960685" y="2834488"/>
                    <a:pt x="2960943" y="2834585"/>
                    <a:pt x="2961170" y="2834391"/>
                  </a:cubicBezTo>
                  <a:lnTo>
                    <a:pt x="2961849" y="2834391"/>
                  </a:lnTo>
                  <a:lnTo>
                    <a:pt x="2962011" y="2835329"/>
                  </a:lnTo>
                  <a:cubicBezTo>
                    <a:pt x="2962075" y="2835329"/>
                    <a:pt x="2962075" y="2835329"/>
                    <a:pt x="2962075" y="2835329"/>
                  </a:cubicBezTo>
                  <a:cubicBezTo>
                    <a:pt x="2962334" y="2834746"/>
                    <a:pt x="2962593" y="2834326"/>
                    <a:pt x="2963013" y="2834585"/>
                  </a:cubicBezTo>
                  <a:cubicBezTo>
                    <a:pt x="2963078" y="2834649"/>
                    <a:pt x="2963175" y="2834811"/>
                    <a:pt x="2963240" y="2834973"/>
                  </a:cubicBezTo>
                  <a:cubicBezTo>
                    <a:pt x="2963337" y="2834908"/>
                    <a:pt x="2963337" y="2834746"/>
                    <a:pt x="2963401" y="2834585"/>
                  </a:cubicBezTo>
                  <a:lnTo>
                    <a:pt x="2963595" y="2834585"/>
                  </a:lnTo>
                  <a:cubicBezTo>
                    <a:pt x="2963660" y="2834649"/>
                    <a:pt x="2963660" y="2834649"/>
                    <a:pt x="2963725" y="2834585"/>
                  </a:cubicBezTo>
                  <a:lnTo>
                    <a:pt x="2963983" y="2834585"/>
                  </a:lnTo>
                  <a:cubicBezTo>
                    <a:pt x="2964242" y="2835167"/>
                    <a:pt x="2964404" y="2834746"/>
                    <a:pt x="2964566" y="2834585"/>
                  </a:cubicBezTo>
                  <a:lnTo>
                    <a:pt x="2965471" y="2834649"/>
                  </a:lnTo>
                  <a:lnTo>
                    <a:pt x="2965633" y="2837301"/>
                  </a:lnTo>
                  <a:lnTo>
                    <a:pt x="2965633" y="2837398"/>
                  </a:lnTo>
                  <a:cubicBezTo>
                    <a:pt x="2965633" y="2837237"/>
                    <a:pt x="2965633" y="2837043"/>
                    <a:pt x="2965730" y="2836978"/>
                  </a:cubicBezTo>
                  <a:cubicBezTo>
                    <a:pt x="2965892" y="2836137"/>
                    <a:pt x="2965989" y="2836137"/>
                    <a:pt x="2966312" y="2836558"/>
                  </a:cubicBezTo>
                  <a:cubicBezTo>
                    <a:pt x="2966732" y="2837140"/>
                    <a:pt x="2967153" y="2837140"/>
                    <a:pt x="2967541" y="2836719"/>
                  </a:cubicBezTo>
                  <a:cubicBezTo>
                    <a:pt x="2967638" y="2836655"/>
                    <a:pt x="2967638" y="2836234"/>
                    <a:pt x="2967703" y="2836072"/>
                  </a:cubicBezTo>
                  <a:cubicBezTo>
                    <a:pt x="2967800" y="2835975"/>
                    <a:pt x="2967961" y="2836137"/>
                    <a:pt x="2967961" y="2836072"/>
                  </a:cubicBezTo>
                  <a:cubicBezTo>
                    <a:pt x="2968123" y="2835555"/>
                    <a:pt x="2968382" y="2836881"/>
                    <a:pt x="2968544" y="2835911"/>
                  </a:cubicBezTo>
                  <a:cubicBezTo>
                    <a:pt x="2968705" y="2836299"/>
                    <a:pt x="2968964" y="2835329"/>
                    <a:pt x="2969126" y="2836072"/>
                  </a:cubicBezTo>
                  <a:cubicBezTo>
                    <a:pt x="2969546" y="2835911"/>
                    <a:pt x="2969870" y="2835814"/>
                    <a:pt x="2970290" y="2835490"/>
                  </a:cubicBezTo>
                  <a:cubicBezTo>
                    <a:pt x="2970452" y="2835393"/>
                    <a:pt x="2970549" y="2835167"/>
                    <a:pt x="2970613" y="2835555"/>
                  </a:cubicBezTo>
                  <a:cubicBezTo>
                    <a:pt x="2970613" y="2835652"/>
                    <a:pt x="2970775" y="2835814"/>
                    <a:pt x="2970775" y="2835749"/>
                  </a:cubicBezTo>
                  <a:cubicBezTo>
                    <a:pt x="2971131" y="2835070"/>
                    <a:pt x="2971519" y="2835814"/>
                    <a:pt x="2971939" y="2835652"/>
                  </a:cubicBezTo>
                  <a:cubicBezTo>
                    <a:pt x="2972004" y="2835490"/>
                    <a:pt x="2972101" y="2835393"/>
                    <a:pt x="2972101" y="2835232"/>
                  </a:cubicBezTo>
                  <a:lnTo>
                    <a:pt x="2973362" y="2835393"/>
                  </a:lnTo>
                  <a:cubicBezTo>
                    <a:pt x="2973362" y="2835490"/>
                    <a:pt x="2973362" y="2835555"/>
                    <a:pt x="2973427" y="2835749"/>
                  </a:cubicBezTo>
                  <a:cubicBezTo>
                    <a:pt x="2973589" y="2835814"/>
                    <a:pt x="2973589" y="2835652"/>
                    <a:pt x="2973589" y="2835393"/>
                  </a:cubicBezTo>
                  <a:cubicBezTo>
                    <a:pt x="2980542" y="2836234"/>
                    <a:pt x="2987592" y="2837625"/>
                    <a:pt x="2994546" y="2839630"/>
                  </a:cubicBezTo>
                  <a:lnTo>
                    <a:pt x="2994449" y="2836234"/>
                  </a:lnTo>
                  <a:lnTo>
                    <a:pt x="2994449" y="2834811"/>
                  </a:lnTo>
                  <a:cubicBezTo>
                    <a:pt x="2994449" y="2834746"/>
                    <a:pt x="2994546" y="2834585"/>
                    <a:pt x="2994546" y="2834488"/>
                  </a:cubicBezTo>
                  <a:cubicBezTo>
                    <a:pt x="2995289" y="2834585"/>
                    <a:pt x="2995775" y="2834585"/>
                    <a:pt x="2995548" y="2834067"/>
                  </a:cubicBezTo>
                  <a:cubicBezTo>
                    <a:pt x="2995192" y="2834164"/>
                    <a:pt x="2994869" y="2834326"/>
                    <a:pt x="2994546" y="2834488"/>
                  </a:cubicBezTo>
                  <a:cubicBezTo>
                    <a:pt x="2994546" y="2834488"/>
                    <a:pt x="2994546" y="2834488"/>
                    <a:pt x="2994449" y="2834488"/>
                  </a:cubicBezTo>
                  <a:lnTo>
                    <a:pt x="2994449" y="2833259"/>
                  </a:lnTo>
                  <a:lnTo>
                    <a:pt x="2994546" y="2833162"/>
                  </a:lnTo>
                  <a:cubicBezTo>
                    <a:pt x="2994449" y="2833162"/>
                    <a:pt x="2994449" y="2833097"/>
                    <a:pt x="2994449" y="2833097"/>
                  </a:cubicBezTo>
                  <a:cubicBezTo>
                    <a:pt x="2994449" y="2832321"/>
                    <a:pt x="2994546" y="2831674"/>
                    <a:pt x="2994546" y="2830930"/>
                  </a:cubicBezTo>
                  <a:cubicBezTo>
                    <a:pt x="2995192" y="2831415"/>
                    <a:pt x="2995710" y="2831933"/>
                    <a:pt x="2997101" y="2831771"/>
                  </a:cubicBezTo>
                  <a:cubicBezTo>
                    <a:pt x="2996712" y="2831351"/>
                    <a:pt x="2996292" y="2831027"/>
                    <a:pt x="2996033" y="2830672"/>
                  </a:cubicBezTo>
                  <a:cubicBezTo>
                    <a:pt x="2995451" y="2830769"/>
                    <a:pt x="2995128" y="2830833"/>
                    <a:pt x="2994610" y="2831027"/>
                  </a:cubicBezTo>
                  <a:cubicBezTo>
                    <a:pt x="2995289" y="2821972"/>
                    <a:pt x="2997780" y="2813531"/>
                    <a:pt x="2998362" y="2804863"/>
                  </a:cubicBezTo>
                  <a:lnTo>
                    <a:pt x="2998847" y="2805025"/>
                  </a:lnTo>
                  <a:cubicBezTo>
                    <a:pt x="2999170" y="2804605"/>
                    <a:pt x="2999106" y="2804508"/>
                    <a:pt x="2998362" y="2804281"/>
                  </a:cubicBezTo>
                  <a:cubicBezTo>
                    <a:pt x="2998362" y="2803764"/>
                    <a:pt x="2998362" y="2803279"/>
                    <a:pt x="2998362" y="2802794"/>
                  </a:cubicBezTo>
                  <a:cubicBezTo>
                    <a:pt x="2998524" y="2802373"/>
                    <a:pt x="2999106" y="2802050"/>
                    <a:pt x="2999009" y="2801694"/>
                  </a:cubicBezTo>
                  <a:cubicBezTo>
                    <a:pt x="2999009" y="2801629"/>
                    <a:pt x="2999009" y="2801532"/>
                    <a:pt x="2999009" y="2801468"/>
                  </a:cubicBezTo>
                  <a:cubicBezTo>
                    <a:pt x="3001499" y="2799560"/>
                    <a:pt x="3004571" y="2798654"/>
                    <a:pt x="3008614" y="2801112"/>
                  </a:cubicBezTo>
                  <a:cubicBezTo>
                    <a:pt x="3009196" y="2801468"/>
                    <a:pt x="3009681" y="2801856"/>
                    <a:pt x="3010102" y="2802373"/>
                  </a:cubicBezTo>
                  <a:lnTo>
                    <a:pt x="3009778" y="2802438"/>
                  </a:lnTo>
                  <a:cubicBezTo>
                    <a:pt x="3010037" y="2802535"/>
                    <a:pt x="3010199" y="2802632"/>
                    <a:pt x="3010360" y="2802697"/>
                  </a:cubicBezTo>
                  <a:lnTo>
                    <a:pt x="3010845" y="2803343"/>
                  </a:lnTo>
                  <a:cubicBezTo>
                    <a:pt x="3010781" y="2803440"/>
                    <a:pt x="3010781" y="2803538"/>
                    <a:pt x="3010619" y="2803602"/>
                  </a:cubicBezTo>
                  <a:cubicBezTo>
                    <a:pt x="3010360" y="2803764"/>
                    <a:pt x="3010102" y="2803764"/>
                    <a:pt x="3010263" y="2804120"/>
                  </a:cubicBezTo>
                  <a:cubicBezTo>
                    <a:pt x="3010619" y="2804508"/>
                    <a:pt x="3010263" y="2804928"/>
                    <a:pt x="3010037" y="2805187"/>
                  </a:cubicBezTo>
                  <a:cubicBezTo>
                    <a:pt x="3009358" y="2805769"/>
                    <a:pt x="3009455" y="2806416"/>
                    <a:pt x="3009455" y="2807160"/>
                  </a:cubicBezTo>
                  <a:cubicBezTo>
                    <a:pt x="3009455" y="2807580"/>
                    <a:pt x="3007870" y="2808841"/>
                    <a:pt x="3007126" y="2809068"/>
                  </a:cubicBezTo>
                  <a:cubicBezTo>
                    <a:pt x="3007450" y="2809165"/>
                    <a:pt x="3007805" y="2809230"/>
                    <a:pt x="3008032" y="2809327"/>
                  </a:cubicBezTo>
                  <a:cubicBezTo>
                    <a:pt x="3008549" y="2809973"/>
                    <a:pt x="3007967" y="2810653"/>
                    <a:pt x="3008614" y="2811235"/>
                  </a:cubicBezTo>
                  <a:cubicBezTo>
                    <a:pt x="3008776" y="2811396"/>
                    <a:pt x="3008614" y="2811623"/>
                    <a:pt x="3008452" y="2811817"/>
                  </a:cubicBezTo>
                  <a:cubicBezTo>
                    <a:pt x="3008388" y="2811881"/>
                    <a:pt x="3008032" y="2811978"/>
                    <a:pt x="3008032" y="2811978"/>
                  </a:cubicBezTo>
                  <a:cubicBezTo>
                    <a:pt x="3008388" y="2812399"/>
                    <a:pt x="3008873" y="2812787"/>
                    <a:pt x="3008129" y="2813207"/>
                  </a:cubicBezTo>
                  <a:cubicBezTo>
                    <a:pt x="3007805" y="2813369"/>
                    <a:pt x="3007967" y="2813951"/>
                    <a:pt x="3008193" y="2814469"/>
                  </a:cubicBezTo>
                  <a:cubicBezTo>
                    <a:pt x="3008291" y="2814695"/>
                    <a:pt x="3007805" y="2814954"/>
                    <a:pt x="3007547" y="2815213"/>
                  </a:cubicBezTo>
                  <a:cubicBezTo>
                    <a:pt x="3008291" y="2816280"/>
                    <a:pt x="3008291" y="2816280"/>
                    <a:pt x="3006382" y="2816862"/>
                  </a:cubicBezTo>
                  <a:cubicBezTo>
                    <a:pt x="3006706" y="2817024"/>
                    <a:pt x="3007029" y="2817185"/>
                    <a:pt x="3007191" y="2817444"/>
                  </a:cubicBezTo>
                  <a:cubicBezTo>
                    <a:pt x="3007385" y="2817606"/>
                    <a:pt x="3008032" y="2817929"/>
                    <a:pt x="3007191" y="2818091"/>
                  </a:cubicBezTo>
                  <a:cubicBezTo>
                    <a:pt x="3007126" y="2818091"/>
                    <a:pt x="3007062" y="2818253"/>
                    <a:pt x="3007126" y="2818350"/>
                  </a:cubicBezTo>
                  <a:cubicBezTo>
                    <a:pt x="3007967" y="2819093"/>
                    <a:pt x="3007126" y="2819740"/>
                    <a:pt x="3007450" y="2820484"/>
                  </a:cubicBezTo>
                  <a:cubicBezTo>
                    <a:pt x="3007547" y="2820743"/>
                    <a:pt x="3007385" y="2821066"/>
                    <a:pt x="3007288" y="2821325"/>
                  </a:cubicBezTo>
                  <a:cubicBezTo>
                    <a:pt x="3007126" y="2821648"/>
                    <a:pt x="3006382" y="2821810"/>
                    <a:pt x="3006965" y="2822328"/>
                  </a:cubicBezTo>
                  <a:cubicBezTo>
                    <a:pt x="3006318" y="2822554"/>
                    <a:pt x="3006868" y="2822974"/>
                    <a:pt x="3006641" y="2823330"/>
                  </a:cubicBezTo>
                  <a:cubicBezTo>
                    <a:pt x="3006318" y="2823718"/>
                    <a:pt x="3006803" y="2824139"/>
                    <a:pt x="3006706" y="2824462"/>
                  </a:cubicBezTo>
                  <a:cubicBezTo>
                    <a:pt x="3006706" y="2824559"/>
                    <a:pt x="3006706" y="2824818"/>
                    <a:pt x="3006803" y="2824818"/>
                  </a:cubicBezTo>
                  <a:cubicBezTo>
                    <a:pt x="3008032" y="2825141"/>
                    <a:pt x="3007547" y="2825626"/>
                    <a:pt x="3007385" y="2826111"/>
                  </a:cubicBezTo>
                  <a:cubicBezTo>
                    <a:pt x="3007062" y="2827114"/>
                    <a:pt x="3006965" y="2827114"/>
                    <a:pt x="3007385" y="2827793"/>
                  </a:cubicBezTo>
                  <a:cubicBezTo>
                    <a:pt x="3007547" y="2828117"/>
                    <a:pt x="3007805" y="2828278"/>
                    <a:pt x="3007191" y="2828440"/>
                  </a:cubicBezTo>
                  <a:cubicBezTo>
                    <a:pt x="3007126" y="2828440"/>
                    <a:pt x="3007126" y="2828763"/>
                    <a:pt x="3007191" y="2828860"/>
                  </a:cubicBezTo>
                  <a:cubicBezTo>
                    <a:pt x="3007611" y="2829184"/>
                    <a:pt x="3007708" y="2829540"/>
                    <a:pt x="3007547" y="2829863"/>
                  </a:cubicBezTo>
                  <a:cubicBezTo>
                    <a:pt x="3007450" y="2830186"/>
                    <a:pt x="3007547" y="2830510"/>
                    <a:pt x="3007611" y="2830833"/>
                  </a:cubicBezTo>
                  <a:cubicBezTo>
                    <a:pt x="3007708" y="2831189"/>
                    <a:pt x="3007708" y="2831512"/>
                    <a:pt x="3007805" y="2831836"/>
                  </a:cubicBezTo>
                  <a:cubicBezTo>
                    <a:pt x="3006479" y="2836558"/>
                    <a:pt x="3006221" y="2841764"/>
                    <a:pt x="3008388" y="2845322"/>
                  </a:cubicBezTo>
                  <a:cubicBezTo>
                    <a:pt x="3008291" y="2845419"/>
                    <a:pt x="3008291" y="2845516"/>
                    <a:pt x="3008291" y="2845678"/>
                  </a:cubicBezTo>
                  <a:cubicBezTo>
                    <a:pt x="3008291" y="2845839"/>
                    <a:pt x="3008291" y="2846098"/>
                    <a:pt x="3008291" y="2846260"/>
                  </a:cubicBezTo>
                  <a:cubicBezTo>
                    <a:pt x="3008388" y="2846422"/>
                    <a:pt x="3008549" y="2846583"/>
                    <a:pt x="3008711" y="2846648"/>
                  </a:cubicBezTo>
                  <a:cubicBezTo>
                    <a:pt x="3009261" y="2846907"/>
                    <a:pt x="3009261" y="2847165"/>
                    <a:pt x="3008388" y="2847586"/>
                  </a:cubicBezTo>
                  <a:cubicBezTo>
                    <a:pt x="3008193" y="2847651"/>
                    <a:pt x="3008129" y="2847909"/>
                    <a:pt x="3007967" y="2848168"/>
                  </a:cubicBezTo>
                  <a:cubicBezTo>
                    <a:pt x="3008388" y="2848071"/>
                    <a:pt x="3008776" y="2847974"/>
                    <a:pt x="3009455" y="2847909"/>
                  </a:cubicBezTo>
                  <a:cubicBezTo>
                    <a:pt x="3009358" y="2848168"/>
                    <a:pt x="3009358" y="2848394"/>
                    <a:pt x="3009261" y="2848718"/>
                  </a:cubicBezTo>
                  <a:cubicBezTo>
                    <a:pt x="3009681" y="2848718"/>
                    <a:pt x="3009778" y="2849074"/>
                    <a:pt x="3010037" y="2849300"/>
                  </a:cubicBezTo>
                  <a:cubicBezTo>
                    <a:pt x="3010360" y="2849559"/>
                    <a:pt x="3010457" y="2849817"/>
                    <a:pt x="3010199" y="2850238"/>
                  </a:cubicBezTo>
                  <a:cubicBezTo>
                    <a:pt x="3010199" y="2850302"/>
                    <a:pt x="3010199" y="2850399"/>
                    <a:pt x="3010263" y="2850399"/>
                  </a:cubicBezTo>
                  <a:cubicBezTo>
                    <a:pt x="3010942" y="2850626"/>
                    <a:pt x="3010942" y="2851143"/>
                    <a:pt x="3011007" y="2851628"/>
                  </a:cubicBezTo>
                  <a:cubicBezTo>
                    <a:pt x="3011104" y="2851887"/>
                    <a:pt x="3011104" y="2852211"/>
                    <a:pt x="3011266" y="2852372"/>
                  </a:cubicBezTo>
                  <a:cubicBezTo>
                    <a:pt x="3012171" y="2853213"/>
                    <a:pt x="3012171" y="2853116"/>
                    <a:pt x="3011751" y="2854539"/>
                  </a:cubicBezTo>
                  <a:cubicBezTo>
                    <a:pt x="3011751" y="2854701"/>
                    <a:pt x="3011848" y="2854863"/>
                    <a:pt x="3011848" y="2854863"/>
                  </a:cubicBezTo>
                  <a:cubicBezTo>
                    <a:pt x="3012754" y="2854539"/>
                    <a:pt x="3012754" y="2855024"/>
                    <a:pt x="3013174" y="2855186"/>
                  </a:cubicBezTo>
                  <a:cubicBezTo>
                    <a:pt x="3013497" y="2855348"/>
                    <a:pt x="3013756" y="2855768"/>
                    <a:pt x="3014080" y="2855930"/>
                  </a:cubicBezTo>
                  <a:cubicBezTo>
                    <a:pt x="3014241" y="2856091"/>
                    <a:pt x="3013594" y="2856674"/>
                    <a:pt x="3014338" y="2856609"/>
                  </a:cubicBezTo>
                  <a:cubicBezTo>
                    <a:pt x="3014177" y="2856932"/>
                    <a:pt x="3014080" y="2857256"/>
                    <a:pt x="3013918" y="2857741"/>
                  </a:cubicBezTo>
                  <a:cubicBezTo>
                    <a:pt x="3014241" y="2857838"/>
                    <a:pt x="3014985" y="2857741"/>
                    <a:pt x="3015664" y="2857676"/>
                  </a:cubicBezTo>
                  <a:cubicBezTo>
                    <a:pt x="3017799" y="2861978"/>
                    <a:pt x="3021130" y="2866214"/>
                    <a:pt x="3025496" y="2869513"/>
                  </a:cubicBezTo>
                  <a:cubicBezTo>
                    <a:pt x="3032385" y="2874720"/>
                    <a:pt x="3040825" y="2878795"/>
                    <a:pt x="3049105" y="2883840"/>
                  </a:cubicBezTo>
                  <a:lnTo>
                    <a:pt x="3055153" y="2887721"/>
                  </a:lnTo>
                  <a:cubicBezTo>
                    <a:pt x="3055153" y="2887980"/>
                    <a:pt x="3054991" y="2888303"/>
                    <a:pt x="3054797" y="2888562"/>
                  </a:cubicBezTo>
                  <a:cubicBezTo>
                    <a:pt x="3054247" y="2889306"/>
                    <a:pt x="3053988" y="2890114"/>
                    <a:pt x="3054085" y="2891052"/>
                  </a:cubicBezTo>
                  <a:cubicBezTo>
                    <a:pt x="3054409" y="2890696"/>
                    <a:pt x="3054732" y="2890373"/>
                    <a:pt x="3055153" y="2890049"/>
                  </a:cubicBezTo>
                  <a:cubicBezTo>
                    <a:pt x="3054991" y="2889467"/>
                    <a:pt x="3055153" y="2888723"/>
                    <a:pt x="3055476" y="2887980"/>
                  </a:cubicBezTo>
                  <a:lnTo>
                    <a:pt x="3056640" y="2888723"/>
                  </a:lnTo>
                  <a:cubicBezTo>
                    <a:pt x="3056543" y="2888788"/>
                    <a:pt x="3056381" y="2888982"/>
                    <a:pt x="3056317" y="2889047"/>
                  </a:cubicBezTo>
                  <a:cubicBezTo>
                    <a:pt x="3056155" y="2889306"/>
                    <a:pt x="3056220" y="2889726"/>
                    <a:pt x="3056220" y="2890049"/>
                  </a:cubicBezTo>
                  <a:cubicBezTo>
                    <a:pt x="3056220" y="2890049"/>
                    <a:pt x="3056155" y="2890049"/>
                    <a:pt x="3056058" y="2890114"/>
                  </a:cubicBezTo>
                  <a:cubicBezTo>
                    <a:pt x="3055993" y="2890114"/>
                    <a:pt x="3055993" y="2890114"/>
                    <a:pt x="3055799" y="2890211"/>
                  </a:cubicBezTo>
                  <a:cubicBezTo>
                    <a:pt x="3056058" y="2890696"/>
                    <a:pt x="3056317" y="2891117"/>
                    <a:pt x="3056543" y="2891634"/>
                  </a:cubicBezTo>
                  <a:cubicBezTo>
                    <a:pt x="3057125" y="2890955"/>
                    <a:pt x="3057546" y="2890211"/>
                    <a:pt x="3058063" y="2889629"/>
                  </a:cubicBezTo>
                  <a:cubicBezTo>
                    <a:pt x="3060036" y="2890793"/>
                    <a:pt x="3062106" y="2891958"/>
                    <a:pt x="3064273" y="2892863"/>
                  </a:cubicBezTo>
                  <a:cubicBezTo>
                    <a:pt x="3067895" y="2896162"/>
                    <a:pt x="3071711" y="2899655"/>
                    <a:pt x="3075915" y="2902210"/>
                  </a:cubicBezTo>
                  <a:cubicBezTo>
                    <a:pt x="3076012" y="2901628"/>
                    <a:pt x="3076012" y="2901045"/>
                    <a:pt x="3076239" y="2900463"/>
                  </a:cubicBezTo>
                  <a:cubicBezTo>
                    <a:pt x="3076918" y="2899396"/>
                    <a:pt x="3077662" y="2898393"/>
                    <a:pt x="3078406" y="2897488"/>
                  </a:cubicBezTo>
                  <a:lnTo>
                    <a:pt x="3078406" y="2897650"/>
                  </a:lnTo>
                  <a:cubicBezTo>
                    <a:pt x="3078567" y="2897585"/>
                    <a:pt x="3078761" y="2897585"/>
                    <a:pt x="3078761" y="2897423"/>
                  </a:cubicBezTo>
                  <a:cubicBezTo>
                    <a:pt x="3079246" y="2897747"/>
                    <a:pt x="3079570" y="2897908"/>
                    <a:pt x="3079732" y="2897164"/>
                  </a:cubicBezTo>
                  <a:cubicBezTo>
                    <a:pt x="3079408" y="2897261"/>
                    <a:pt x="3079149" y="2897261"/>
                    <a:pt x="3078761" y="2897423"/>
                  </a:cubicBezTo>
                  <a:cubicBezTo>
                    <a:pt x="3078761" y="2897423"/>
                    <a:pt x="3078664" y="2897326"/>
                    <a:pt x="3078567" y="2897326"/>
                  </a:cubicBezTo>
                  <a:cubicBezTo>
                    <a:pt x="3079085" y="2896744"/>
                    <a:pt x="3079570" y="2896162"/>
                    <a:pt x="3080055" y="2895677"/>
                  </a:cubicBezTo>
                  <a:cubicBezTo>
                    <a:pt x="3080831" y="2895936"/>
                    <a:pt x="3081478" y="2896162"/>
                    <a:pt x="3082222" y="2896485"/>
                  </a:cubicBezTo>
                  <a:lnTo>
                    <a:pt x="3082319" y="2896841"/>
                  </a:lnTo>
                  <a:cubicBezTo>
                    <a:pt x="3082384" y="2896841"/>
                    <a:pt x="3082545" y="2896744"/>
                    <a:pt x="3082707" y="2896679"/>
                  </a:cubicBezTo>
                  <a:lnTo>
                    <a:pt x="3083386" y="2896906"/>
                  </a:lnTo>
                  <a:cubicBezTo>
                    <a:pt x="3083386" y="2898232"/>
                    <a:pt x="3083645" y="2898490"/>
                    <a:pt x="3084453" y="2897747"/>
                  </a:cubicBezTo>
                  <a:cubicBezTo>
                    <a:pt x="3084615" y="2898232"/>
                    <a:pt x="3084874" y="2898749"/>
                    <a:pt x="3085036" y="2899331"/>
                  </a:cubicBezTo>
                  <a:cubicBezTo>
                    <a:pt x="3085294" y="2899331"/>
                    <a:pt x="3085715" y="2899137"/>
                    <a:pt x="3086038" y="2899234"/>
                  </a:cubicBezTo>
                  <a:cubicBezTo>
                    <a:pt x="3086588" y="2899331"/>
                    <a:pt x="3086685" y="2900075"/>
                    <a:pt x="3086944" y="2900560"/>
                  </a:cubicBezTo>
                  <a:cubicBezTo>
                    <a:pt x="3086588" y="2900884"/>
                    <a:pt x="3086103" y="2901207"/>
                    <a:pt x="3086523" y="2901886"/>
                  </a:cubicBezTo>
                  <a:cubicBezTo>
                    <a:pt x="3087041" y="2901789"/>
                    <a:pt x="3087526" y="2901789"/>
                    <a:pt x="3088108" y="2901628"/>
                  </a:cubicBezTo>
                  <a:cubicBezTo>
                    <a:pt x="3088270" y="2901628"/>
                    <a:pt x="3088334" y="2901207"/>
                    <a:pt x="3088593" y="2900819"/>
                  </a:cubicBezTo>
                  <a:cubicBezTo>
                    <a:pt x="3088755" y="2901886"/>
                    <a:pt x="3090404" y="2901886"/>
                    <a:pt x="3089013" y="2903859"/>
                  </a:cubicBezTo>
                  <a:cubicBezTo>
                    <a:pt x="3089596" y="2903471"/>
                    <a:pt x="3089854" y="2903212"/>
                    <a:pt x="3090178" y="2903115"/>
                  </a:cubicBezTo>
                  <a:cubicBezTo>
                    <a:pt x="3090501" y="2903051"/>
                    <a:pt x="3090825" y="2903115"/>
                    <a:pt x="3091083" y="2903051"/>
                  </a:cubicBezTo>
                  <a:cubicBezTo>
                    <a:pt x="3091180" y="2903794"/>
                    <a:pt x="3091245" y="2904538"/>
                    <a:pt x="3091342" y="2905347"/>
                  </a:cubicBezTo>
                  <a:cubicBezTo>
                    <a:pt x="3091924" y="2905023"/>
                    <a:pt x="3092248" y="2904959"/>
                    <a:pt x="3092409" y="2904700"/>
                  </a:cubicBezTo>
                  <a:cubicBezTo>
                    <a:pt x="3092668" y="2904118"/>
                    <a:pt x="3093056" y="2903794"/>
                    <a:pt x="3093476" y="2903633"/>
                  </a:cubicBezTo>
                  <a:lnTo>
                    <a:pt x="3094059" y="2903794"/>
                  </a:lnTo>
                  <a:lnTo>
                    <a:pt x="3093897" y="2905767"/>
                  </a:lnTo>
                  <a:cubicBezTo>
                    <a:pt x="3094059" y="2905120"/>
                    <a:pt x="3094641" y="2904538"/>
                    <a:pt x="3094867" y="2903956"/>
                  </a:cubicBezTo>
                  <a:cubicBezTo>
                    <a:pt x="3095482" y="2904053"/>
                    <a:pt x="3096128" y="2904118"/>
                    <a:pt x="3096808" y="2904118"/>
                  </a:cubicBezTo>
                  <a:cubicBezTo>
                    <a:pt x="3096937" y="2904441"/>
                    <a:pt x="3097293" y="2904538"/>
                    <a:pt x="3097713" y="2904279"/>
                  </a:cubicBezTo>
                  <a:cubicBezTo>
                    <a:pt x="3097778" y="2904215"/>
                    <a:pt x="3097940" y="2904215"/>
                    <a:pt x="3098037" y="2904215"/>
                  </a:cubicBezTo>
                  <a:lnTo>
                    <a:pt x="3104343" y="2907255"/>
                  </a:lnTo>
                  <a:cubicBezTo>
                    <a:pt x="3104408" y="2907417"/>
                    <a:pt x="3104408" y="2907514"/>
                    <a:pt x="3104472" y="2907675"/>
                  </a:cubicBezTo>
                  <a:cubicBezTo>
                    <a:pt x="3104569" y="2907611"/>
                    <a:pt x="3104666" y="2907514"/>
                    <a:pt x="3104731" y="2907514"/>
                  </a:cubicBezTo>
                  <a:lnTo>
                    <a:pt x="3107221" y="2908678"/>
                  </a:lnTo>
                  <a:lnTo>
                    <a:pt x="3109227" y="2909842"/>
                  </a:lnTo>
                  <a:lnTo>
                    <a:pt x="3109227" y="2909907"/>
                  </a:lnTo>
                  <a:cubicBezTo>
                    <a:pt x="3109227" y="2910068"/>
                    <a:pt x="3109453" y="2910068"/>
                    <a:pt x="3109615" y="2910263"/>
                  </a:cubicBezTo>
                  <a:lnTo>
                    <a:pt x="3109712" y="2910068"/>
                  </a:lnTo>
                  <a:cubicBezTo>
                    <a:pt x="3111781" y="2911233"/>
                    <a:pt x="3113948" y="2912138"/>
                    <a:pt x="3116180" y="2913044"/>
                  </a:cubicBezTo>
                  <a:cubicBezTo>
                    <a:pt x="3119640" y="2914887"/>
                    <a:pt x="3123101" y="2916795"/>
                    <a:pt x="3126529" y="2918930"/>
                  </a:cubicBezTo>
                  <a:cubicBezTo>
                    <a:pt x="3127337" y="2920191"/>
                    <a:pt x="3128502" y="2921258"/>
                    <a:pt x="3129989" y="2921905"/>
                  </a:cubicBezTo>
                  <a:cubicBezTo>
                    <a:pt x="3139853" y="2926401"/>
                    <a:pt x="3148941" y="2931349"/>
                    <a:pt x="3159969" y="2932934"/>
                  </a:cubicBezTo>
                  <a:cubicBezTo>
                    <a:pt x="3160131" y="2932934"/>
                    <a:pt x="3160293" y="2932934"/>
                    <a:pt x="3160552" y="2932934"/>
                  </a:cubicBezTo>
                  <a:cubicBezTo>
                    <a:pt x="3160552" y="2933192"/>
                    <a:pt x="3160616" y="2933419"/>
                    <a:pt x="3160616" y="2933677"/>
                  </a:cubicBezTo>
                  <a:cubicBezTo>
                    <a:pt x="3160778" y="2933419"/>
                    <a:pt x="3160875" y="2933257"/>
                    <a:pt x="3161037" y="2933031"/>
                  </a:cubicBezTo>
                  <a:lnTo>
                    <a:pt x="3161619" y="2933419"/>
                  </a:lnTo>
                  <a:lnTo>
                    <a:pt x="3161716" y="2933839"/>
                  </a:lnTo>
                  <a:cubicBezTo>
                    <a:pt x="3161878" y="2933742"/>
                    <a:pt x="3161942" y="2933742"/>
                    <a:pt x="3162104" y="2933742"/>
                  </a:cubicBezTo>
                  <a:lnTo>
                    <a:pt x="3164918" y="2935585"/>
                  </a:lnTo>
                  <a:lnTo>
                    <a:pt x="3164756" y="2935909"/>
                  </a:lnTo>
                  <a:cubicBezTo>
                    <a:pt x="3164853" y="2936071"/>
                    <a:pt x="3165015" y="2936232"/>
                    <a:pt x="3165112" y="2936394"/>
                  </a:cubicBezTo>
                  <a:cubicBezTo>
                    <a:pt x="3165176" y="2936491"/>
                    <a:pt x="3165176" y="2936653"/>
                    <a:pt x="3165176" y="2936750"/>
                  </a:cubicBezTo>
                  <a:cubicBezTo>
                    <a:pt x="3165435" y="2936653"/>
                    <a:pt x="3165694" y="2936588"/>
                    <a:pt x="3165920" y="2936588"/>
                  </a:cubicBezTo>
                  <a:lnTo>
                    <a:pt x="3166017" y="2936232"/>
                  </a:lnTo>
                  <a:lnTo>
                    <a:pt x="3168152" y="2937494"/>
                  </a:lnTo>
                  <a:lnTo>
                    <a:pt x="3168152" y="2937720"/>
                  </a:lnTo>
                  <a:cubicBezTo>
                    <a:pt x="3168152" y="2938140"/>
                    <a:pt x="3168152" y="2938140"/>
                    <a:pt x="3168831" y="2938464"/>
                  </a:cubicBezTo>
                  <a:cubicBezTo>
                    <a:pt x="3168896" y="2938237"/>
                    <a:pt x="3168993" y="2938076"/>
                    <a:pt x="3169154" y="2937882"/>
                  </a:cubicBezTo>
                  <a:cubicBezTo>
                    <a:pt x="3170060" y="2938399"/>
                    <a:pt x="3170965" y="2938820"/>
                    <a:pt x="3171903" y="2939143"/>
                  </a:cubicBezTo>
                  <a:cubicBezTo>
                    <a:pt x="3171903" y="2939305"/>
                    <a:pt x="3171806" y="2939466"/>
                    <a:pt x="3171806" y="2939725"/>
                  </a:cubicBezTo>
                  <a:cubicBezTo>
                    <a:pt x="3171903" y="2939563"/>
                    <a:pt x="3171968" y="2939402"/>
                    <a:pt x="3172130" y="2939240"/>
                  </a:cubicBezTo>
                  <a:cubicBezTo>
                    <a:pt x="3174620" y="2940210"/>
                    <a:pt x="3177110" y="2941051"/>
                    <a:pt x="3179730" y="2941310"/>
                  </a:cubicBezTo>
                  <a:lnTo>
                    <a:pt x="3189012" y="2945191"/>
                  </a:lnTo>
                  <a:cubicBezTo>
                    <a:pt x="3189432" y="2945449"/>
                    <a:pt x="3189852" y="2945773"/>
                    <a:pt x="3190273" y="2945838"/>
                  </a:cubicBezTo>
                  <a:cubicBezTo>
                    <a:pt x="3190435" y="2945935"/>
                    <a:pt x="3190693" y="2945838"/>
                    <a:pt x="3190920" y="2945838"/>
                  </a:cubicBezTo>
                  <a:lnTo>
                    <a:pt x="3191599" y="2946096"/>
                  </a:lnTo>
                  <a:cubicBezTo>
                    <a:pt x="3191664" y="2946258"/>
                    <a:pt x="3191761" y="2946355"/>
                    <a:pt x="3191922" y="2946258"/>
                  </a:cubicBezTo>
                  <a:lnTo>
                    <a:pt x="3196224" y="2947907"/>
                  </a:lnTo>
                  <a:cubicBezTo>
                    <a:pt x="3195965" y="2948425"/>
                    <a:pt x="3195738" y="2948813"/>
                    <a:pt x="3195641" y="2949330"/>
                  </a:cubicBezTo>
                  <a:cubicBezTo>
                    <a:pt x="3196062" y="2949169"/>
                    <a:pt x="3196385" y="2949072"/>
                    <a:pt x="3196644" y="2949007"/>
                  </a:cubicBezTo>
                  <a:cubicBezTo>
                    <a:pt x="3196547" y="2948748"/>
                    <a:pt x="3196482" y="2948328"/>
                    <a:pt x="3196385" y="2948004"/>
                  </a:cubicBezTo>
                  <a:cubicBezTo>
                    <a:pt x="3199619" y="2949169"/>
                    <a:pt x="3202951" y="2950301"/>
                    <a:pt x="3206249" y="2951238"/>
                  </a:cubicBezTo>
                  <a:cubicBezTo>
                    <a:pt x="3206152" y="2951465"/>
                    <a:pt x="3205991" y="2951821"/>
                    <a:pt x="3205829" y="2952144"/>
                  </a:cubicBezTo>
                  <a:cubicBezTo>
                    <a:pt x="3206088" y="2951821"/>
                    <a:pt x="3206314" y="2951562"/>
                    <a:pt x="3206573" y="2951303"/>
                  </a:cubicBezTo>
                  <a:cubicBezTo>
                    <a:pt x="3210130" y="2952370"/>
                    <a:pt x="3213785" y="2953308"/>
                    <a:pt x="3217439" y="2953955"/>
                  </a:cubicBezTo>
                  <a:cubicBezTo>
                    <a:pt x="3217504" y="2954279"/>
                    <a:pt x="3217601" y="2954537"/>
                    <a:pt x="3217601" y="2954958"/>
                  </a:cubicBezTo>
                  <a:cubicBezTo>
                    <a:pt x="3217763" y="2954634"/>
                    <a:pt x="3217827" y="2954376"/>
                    <a:pt x="3217924" y="2954117"/>
                  </a:cubicBezTo>
                  <a:lnTo>
                    <a:pt x="3217924" y="2954052"/>
                  </a:lnTo>
                  <a:lnTo>
                    <a:pt x="3219574" y="2954376"/>
                  </a:lnTo>
                  <a:lnTo>
                    <a:pt x="3219574" y="2954440"/>
                  </a:lnTo>
                  <a:lnTo>
                    <a:pt x="3219671" y="2954440"/>
                  </a:lnTo>
                  <a:lnTo>
                    <a:pt x="3220479" y="2954634"/>
                  </a:lnTo>
                  <a:cubicBezTo>
                    <a:pt x="3220738" y="2954861"/>
                    <a:pt x="3220900" y="2955216"/>
                    <a:pt x="3221126" y="2955281"/>
                  </a:cubicBezTo>
                  <a:cubicBezTo>
                    <a:pt x="3221741" y="2955605"/>
                    <a:pt x="3222226" y="2956025"/>
                    <a:pt x="3222873" y="2956445"/>
                  </a:cubicBezTo>
                  <a:cubicBezTo>
                    <a:pt x="3222873" y="2956445"/>
                    <a:pt x="3222873" y="2956445"/>
                    <a:pt x="3222808" y="2956445"/>
                  </a:cubicBezTo>
                  <a:cubicBezTo>
                    <a:pt x="3222808" y="2956510"/>
                    <a:pt x="3222808" y="2956704"/>
                    <a:pt x="3222808" y="2956769"/>
                  </a:cubicBezTo>
                  <a:lnTo>
                    <a:pt x="3222970" y="2956769"/>
                  </a:lnTo>
                  <a:cubicBezTo>
                    <a:pt x="3222970" y="2956704"/>
                    <a:pt x="3222970" y="2956607"/>
                    <a:pt x="3222873" y="2956445"/>
                  </a:cubicBezTo>
                  <a:cubicBezTo>
                    <a:pt x="3222808" y="2956122"/>
                    <a:pt x="3222808" y="2955799"/>
                    <a:pt x="3222808" y="2955281"/>
                  </a:cubicBezTo>
                  <a:cubicBezTo>
                    <a:pt x="3223131" y="2955378"/>
                    <a:pt x="3223455" y="2955119"/>
                    <a:pt x="3223810" y="2955119"/>
                  </a:cubicBezTo>
                  <a:lnTo>
                    <a:pt x="3223875" y="2955119"/>
                  </a:lnTo>
                  <a:cubicBezTo>
                    <a:pt x="3224037" y="2955119"/>
                    <a:pt x="3224198" y="2955281"/>
                    <a:pt x="3224296" y="2955702"/>
                  </a:cubicBezTo>
                  <a:cubicBezTo>
                    <a:pt x="3224296" y="2955799"/>
                    <a:pt x="3224522" y="2955863"/>
                    <a:pt x="3224716" y="2955863"/>
                  </a:cubicBezTo>
                  <a:lnTo>
                    <a:pt x="3224878" y="2955863"/>
                  </a:lnTo>
                  <a:cubicBezTo>
                    <a:pt x="3224781" y="2955863"/>
                    <a:pt x="3224781" y="2955605"/>
                    <a:pt x="3224716" y="2955281"/>
                  </a:cubicBezTo>
                  <a:lnTo>
                    <a:pt x="3224878" y="2955281"/>
                  </a:lnTo>
                  <a:lnTo>
                    <a:pt x="3225363" y="2955378"/>
                  </a:lnTo>
                  <a:cubicBezTo>
                    <a:pt x="3225460" y="2955443"/>
                    <a:pt x="3225460" y="2955702"/>
                    <a:pt x="3225460" y="2955702"/>
                  </a:cubicBezTo>
                  <a:cubicBezTo>
                    <a:pt x="3225363" y="2955799"/>
                    <a:pt x="3225201" y="2955863"/>
                    <a:pt x="3225136" y="2955863"/>
                  </a:cubicBezTo>
                  <a:cubicBezTo>
                    <a:pt x="3225524" y="2955799"/>
                    <a:pt x="3225880" y="2955540"/>
                    <a:pt x="3226107" y="2955863"/>
                  </a:cubicBezTo>
                  <a:cubicBezTo>
                    <a:pt x="3226527" y="2956445"/>
                    <a:pt x="3226947" y="2956187"/>
                    <a:pt x="3227336" y="2956122"/>
                  </a:cubicBezTo>
                  <a:cubicBezTo>
                    <a:pt x="3228176" y="2955960"/>
                    <a:pt x="3227594" y="2957028"/>
                    <a:pt x="3228176" y="2957286"/>
                  </a:cubicBezTo>
                  <a:cubicBezTo>
                    <a:pt x="3228597" y="2956866"/>
                    <a:pt x="3229082" y="2956122"/>
                    <a:pt x="3229923" y="2956187"/>
                  </a:cubicBezTo>
                  <a:cubicBezTo>
                    <a:pt x="3229923" y="2956445"/>
                    <a:pt x="3229923" y="2956769"/>
                    <a:pt x="3229923" y="2957092"/>
                  </a:cubicBezTo>
                  <a:lnTo>
                    <a:pt x="3231669" y="2956510"/>
                  </a:lnTo>
                  <a:cubicBezTo>
                    <a:pt x="3231831" y="2956769"/>
                    <a:pt x="3231993" y="2957028"/>
                    <a:pt x="3232154" y="2957189"/>
                  </a:cubicBezTo>
                  <a:cubicBezTo>
                    <a:pt x="3232478" y="2957513"/>
                    <a:pt x="3232898" y="2956187"/>
                    <a:pt x="3233319" y="2957092"/>
                  </a:cubicBezTo>
                  <a:cubicBezTo>
                    <a:pt x="3233480" y="2957448"/>
                    <a:pt x="3234062" y="2957448"/>
                    <a:pt x="3234483" y="2957610"/>
                  </a:cubicBezTo>
                  <a:cubicBezTo>
                    <a:pt x="3234645" y="2957674"/>
                    <a:pt x="3234742" y="2957674"/>
                    <a:pt x="3234871" y="2957674"/>
                  </a:cubicBezTo>
                  <a:cubicBezTo>
                    <a:pt x="3234968" y="2957513"/>
                    <a:pt x="3235065" y="2957351"/>
                    <a:pt x="3235227" y="2957092"/>
                  </a:cubicBezTo>
                  <a:cubicBezTo>
                    <a:pt x="3236068" y="2957448"/>
                    <a:pt x="3236876" y="2957674"/>
                    <a:pt x="3237685" y="2958030"/>
                  </a:cubicBezTo>
                  <a:cubicBezTo>
                    <a:pt x="3237782" y="2958418"/>
                    <a:pt x="3237879" y="2958839"/>
                    <a:pt x="3237943" y="2959324"/>
                  </a:cubicBezTo>
                  <a:cubicBezTo>
                    <a:pt x="3238299" y="2959000"/>
                    <a:pt x="3238526" y="2958677"/>
                    <a:pt x="3238881" y="2958353"/>
                  </a:cubicBezTo>
                  <a:cubicBezTo>
                    <a:pt x="3239011" y="2958774"/>
                    <a:pt x="3239205" y="2959097"/>
                    <a:pt x="3239431" y="2959679"/>
                  </a:cubicBezTo>
                  <a:cubicBezTo>
                    <a:pt x="3239690" y="2959324"/>
                    <a:pt x="3239852" y="2959162"/>
                    <a:pt x="3239949" y="2958936"/>
                  </a:cubicBezTo>
                  <a:cubicBezTo>
                    <a:pt x="3240531" y="2958936"/>
                    <a:pt x="3241016" y="2958936"/>
                    <a:pt x="3241598" y="2958936"/>
                  </a:cubicBezTo>
                  <a:cubicBezTo>
                    <a:pt x="3241921" y="2958936"/>
                    <a:pt x="3242180" y="2959162"/>
                    <a:pt x="3242277" y="2958580"/>
                  </a:cubicBezTo>
                  <a:lnTo>
                    <a:pt x="3242600" y="2958677"/>
                  </a:lnTo>
                  <a:cubicBezTo>
                    <a:pt x="3242439" y="2959744"/>
                    <a:pt x="3243021" y="2959421"/>
                    <a:pt x="3243409" y="2959259"/>
                  </a:cubicBezTo>
                  <a:cubicBezTo>
                    <a:pt x="3243571" y="2959162"/>
                    <a:pt x="3243829" y="2959097"/>
                    <a:pt x="3243991" y="2959000"/>
                  </a:cubicBezTo>
                  <a:lnTo>
                    <a:pt x="3246740" y="2959679"/>
                  </a:lnTo>
                  <a:cubicBezTo>
                    <a:pt x="3250039" y="2960326"/>
                    <a:pt x="3253370" y="2960908"/>
                    <a:pt x="3256669" y="2961491"/>
                  </a:cubicBezTo>
                  <a:cubicBezTo>
                    <a:pt x="3256766" y="2961911"/>
                    <a:pt x="3257251" y="2961911"/>
                    <a:pt x="3257154" y="2962493"/>
                  </a:cubicBezTo>
                  <a:cubicBezTo>
                    <a:pt x="3257316" y="2962170"/>
                    <a:pt x="3257510" y="2961911"/>
                    <a:pt x="3257639" y="2961652"/>
                  </a:cubicBezTo>
                  <a:lnTo>
                    <a:pt x="3258480" y="2961749"/>
                  </a:lnTo>
                  <a:lnTo>
                    <a:pt x="3258642" y="2962008"/>
                  </a:lnTo>
                  <a:lnTo>
                    <a:pt x="3258836" y="2961749"/>
                  </a:lnTo>
                  <a:lnTo>
                    <a:pt x="3258997" y="2961749"/>
                  </a:lnTo>
                  <a:lnTo>
                    <a:pt x="3261132" y="2962331"/>
                  </a:lnTo>
                  <a:cubicBezTo>
                    <a:pt x="3261294" y="2963399"/>
                    <a:pt x="3262393" y="2963560"/>
                    <a:pt x="3262717" y="2964886"/>
                  </a:cubicBezTo>
                  <a:cubicBezTo>
                    <a:pt x="3262781" y="2963981"/>
                    <a:pt x="3262878" y="2963399"/>
                    <a:pt x="3262878" y="2962720"/>
                  </a:cubicBezTo>
                  <a:lnTo>
                    <a:pt x="3262975" y="2962720"/>
                  </a:lnTo>
                  <a:cubicBezTo>
                    <a:pt x="3263363" y="2963399"/>
                    <a:pt x="3263784" y="2963819"/>
                    <a:pt x="3264107" y="2964304"/>
                  </a:cubicBezTo>
                  <a:lnTo>
                    <a:pt x="3264204" y="2964304"/>
                  </a:lnTo>
                  <a:cubicBezTo>
                    <a:pt x="3264366" y="2963237"/>
                    <a:pt x="3265110" y="2964240"/>
                    <a:pt x="3265530" y="2963722"/>
                  </a:cubicBezTo>
                  <a:lnTo>
                    <a:pt x="3265692" y="2963819"/>
                  </a:lnTo>
                  <a:cubicBezTo>
                    <a:pt x="3266274" y="2964304"/>
                    <a:pt x="3266921" y="2964789"/>
                    <a:pt x="3267438" y="2965210"/>
                  </a:cubicBezTo>
                  <a:lnTo>
                    <a:pt x="3269993" y="2964401"/>
                  </a:lnTo>
                  <a:lnTo>
                    <a:pt x="3270478" y="2964466"/>
                  </a:lnTo>
                  <a:lnTo>
                    <a:pt x="3271060" y="2964563"/>
                  </a:lnTo>
                  <a:cubicBezTo>
                    <a:pt x="3271060" y="2965371"/>
                    <a:pt x="3271578" y="2965048"/>
                    <a:pt x="3272063" y="2965048"/>
                  </a:cubicBezTo>
                  <a:cubicBezTo>
                    <a:pt x="3272645" y="2965048"/>
                    <a:pt x="3273227" y="2965371"/>
                    <a:pt x="3273809" y="2965566"/>
                  </a:cubicBezTo>
                  <a:cubicBezTo>
                    <a:pt x="3273809" y="2965792"/>
                    <a:pt x="3273874" y="2966148"/>
                    <a:pt x="3273971" y="2966471"/>
                  </a:cubicBezTo>
                  <a:cubicBezTo>
                    <a:pt x="3274456" y="2966633"/>
                    <a:pt x="3275135" y="2965792"/>
                    <a:pt x="3275556" y="2966794"/>
                  </a:cubicBezTo>
                  <a:cubicBezTo>
                    <a:pt x="3275556" y="2966859"/>
                    <a:pt x="3276138" y="2966794"/>
                    <a:pt x="3276041" y="2966309"/>
                  </a:cubicBezTo>
                  <a:cubicBezTo>
                    <a:pt x="3276041" y="2966148"/>
                    <a:pt x="3276041" y="2966051"/>
                    <a:pt x="3276138" y="2965889"/>
                  </a:cubicBezTo>
                  <a:cubicBezTo>
                    <a:pt x="3276267" y="2965954"/>
                    <a:pt x="3276526" y="2966148"/>
                    <a:pt x="3276526" y="2966148"/>
                  </a:cubicBezTo>
                  <a:cubicBezTo>
                    <a:pt x="3276364" y="2966859"/>
                    <a:pt x="3277011" y="2966956"/>
                    <a:pt x="3277205" y="2967441"/>
                  </a:cubicBezTo>
                  <a:lnTo>
                    <a:pt x="3278014" y="2966471"/>
                  </a:lnTo>
                  <a:cubicBezTo>
                    <a:pt x="3279016" y="2966471"/>
                    <a:pt x="3279857" y="2967118"/>
                    <a:pt x="3280278" y="2968282"/>
                  </a:cubicBezTo>
                  <a:cubicBezTo>
                    <a:pt x="3280924" y="2967377"/>
                    <a:pt x="3281604" y="2966956"/>
                    <a:pt x="3282412" y="2966859"/>
                  </a:cubicBezTo>
                  <a:lnTo>
                    <a:pt x="3283415" y="2967053"/>
                  </a:lnTo>
                  <a:cubicBezTo>
                    <a:pt x="3283673" y="2967118"/>
                    <a:pt x="3283900" y="2967280"/>
                    <a:pt x="3284223" y="2967441"/>
                  </a:cubicBezTo>
                  <a:cubicBezTo>
                    <a:pt x="3284547" y="2967700"/>
                    <a:pt x="3284482" y="2967538"/>
                    <a:pt x="3284741" y="2967377"/>
                  </a:cubicBezTo>
                  <a:lnTo>
                    <a:pt x="3284805" y="2967280"/>
                  </a:lnTo>
                  <a:lnTo>
                    <a:pt x="3288298" y="2967862"/>
                  </a:lnTo>
                  <a:cubicBezTo>
                    <a:pt x="3288363" y="2968023"/>
                    <a:pt x="3288363" y="2968282"/>
                    <a:pt x="3288460" y="2968444"/>
                  </a:cubicBezTo>
                  <a:cubicBezTo>
                    <a:pt x="3288622" y="2968217"/>
                    <a:pt x="3288783" y="2968120"/>
                    <a:pt x="3288945" y="2967959"/>
                  </a:cubicBezTo>
                  <a:lnTo>
                    <a:pt x="3296739" y="2969026"/>
                  </a:lnTo>
                  <a:cubicBezTo>
                    <a:pt x="3297160" y="2969285"/>
                    <a:pt x="3297483" y="2969349"/>
                    <a:pt x="3297968" y="2969349"/>
                  </a:cubicBezTo>
                  <a:cubicBezTo>
                    <a:pt x="3298647" y="2969285"/>
                    <a:pt x="3298809" y="2969511"/>
                    <a:pt x="3298809" y="2970190"/>
                  </a:cubicBezTo>
                  <a:cubicBezTo>
                    <a:pt x="3298809" y="2970514"/>
                    <a:pt x="3298647" y="2970837"/>
                    <a:pt x="3298550" y="2971258"/>
                  </a:cubicBezTo>
                  <a:lnTo>
                    <a:pt x="3299391" y="2971678"/>
                  </a:lnTo>
                  <a:cubicBezTo>
                    <a:pt x="3299391" y="2972001"/>
                    <a:pt x="3299294" y="2972422"/>
                    <a:pt x="3299294" y="2973069"/>
                  </a:cubicBezTo>
                  <a:cubicBezTo>
                    <a:pt x="3299650" y="2972842"/>
                    <a:pt x="3299973" y="2972681"/>
                    <a:pt x="3299973" y="2972519"/>
                  </a:cubicBezTo>
                  <a:cubicBezTo>
                    <a:pt x="3300135" y="2971355"/>
                    <a:pt x="3300232" y="2971419"/>
                    <a:pt x="3300976" y="2971193"/>
                  </a:cubicBezTo>
                  <a:cubicBezTo>
                    <a:pt x="3301461" y="2970999"/>
                    <a:pt x="3301849" y="2971581"/>
                    <a:pt x="3302366" y="2970999"/>
                  </a:cubicBezTo>
                  <a:cubicBezTo>
                    <a:pt x="3302625" y="2970772"/>
                    <a:pt x="3303272" y="2971096"/>
                    <a:pt x="3303692" y="2971193"/>
                  </a:cubicBezTo>
                  <a:cubicBezTo>
                    <a:pt x="3304436" y="2971419"/>
                    <a:pt x="3305180" y="2971581"/>
                    <a:pt x="3305924" y="2971419"/>
                  </a:cubicBezTo>
                  <a:lnTo>
                    <a:pt x="3305989" y="2971355"/>
                  </a:lnTo>
                  <a:lnTo>
                    <a:pt x="3305989" y="2971419"/>
                  </a:lnTo>
                  <a:cubicBezTo>
                    <a:pt x="3306247" y="2971355"/>
                    <a:pt x="3306603" y="2971258"/>
                    <a:pt x="3306830" y="2971193"/>
                  </a:cubicBezTo>
                  <a:cubicBezTo>
                    <a:pt x="3306668" y="2971516"/>
                    <a:pt x="3306668" y="2971775"/>
                    <a:pt x="3306506" y="2971937"/>
                  </a:cubicBezTo>
                  <a:cubicBezTo>
                    <a:pt x="3306441" y="2972098"/>
                    <a:pt x="3306247" y="2972260"/>
                    <a:pt x="3306086" y="2972422"/>
                  </a:cubicBezTo>
                  <a:cubicBezTo>
                    <a:pt x="3306506" y="2973004"/>
                    <a:pt x="3306830" y="2972842"/>
                    <a:pt x="3307250" y="2972681"/>
                  </a:cubicBezTo>
                  <a:cubicBezTo>
                    <a:pt x="3307509" y="2972583"/>
                    <a:pt x="3308059" y="2972098"/>
                    <a:pt x="3308253" y="2972842"/>
                  </a:cubicBezTo>
                  <a:cubicBezTo>
                    <a:pt x="3308414" y="2972745"/>
                    <a:pt x="3308576" y="2972745"/>
                    <a:pt x="3308738" y="2972583"/>
                  </a:cubicBezTo>
                  <a:cubicBezTo>
                    <a:pt x="3309482" y="2972098"/>
                    <a:pt x="3310064" y="2971581"/>
                    <a:pt x="3310969" y="2971937"/>
                  </a:cubicBezTo>
                  <a:cubicBezTo>
                    <a:pt x="3312457" y="2972422"/>
                    <a:pt x="3314042" y="2972260"/>
                    <a:pt x="3315465" y="2972745"/>
                  </a:cubicBezTo>
                  <a:cubicBezTo>
                    <a:pt x="3316597" y="2973166"/>
                    <a:pt x="3316694" y="2973069"/>
                    <a:pt x="3317437" y="2974168"/>
                  </a:cubicBezTo>
                  <a:cubicBezTo>
                    <a:pt x="3317761" y="2973845"/>
                    <a:pt x="3318020" y="2973424"/>
                    <a:pt x="3318343" y="2973263"/>
                  </a:cubicBezTo>
                  <a:cubicBezTo>
                    <a:pt x="3318666" y="2973166"/>
                    <a:pt x="3319087" y="2973424"/>
                    <a:pt x="3319410" y="2973424"/>
                  </a:cubicBezTo>
                  <a:cubicBezTo>
                    <a:pt x="3319831" y="2973489"/>
                    <a:pt x="3320154" y="2973748"/>
                    <a:pt x="3320671" y="2973424"/>
                  </a:cubicBezTo>
                  <a:cubicBezTo>
                    <a:pt x="3320930" y="2973263"/>
                    <a:pt x="3321415" y="2973909"/>
                    <a:pt x="3321674" y="2973845"/>
                  </a:cubicBezTo>
                  <a:cubicBezTo>
                    <a:pt x="3322062" y="2973651"/>
                    <a:pt x="3322418" y="2973845"/>
                    <a:pt x="3322741" y="2973909"/>
                  </a:cubicBezTo>
                  <a:cubicBezTo>
                    <a:pt x="3323647" y="2974168"/>
                    <a:pt x="3324552" y="2974427"/>
                    <a:pt x="3325393" y="2974653"/>
                  </a:cubicBezTo>
                  <a:cubicBezTo>
                    <a:pt x="3325878" y="2974750"/>
                    <a:pt x="3326299" y="2975074"/>
                    <a:pt x="3326946" y="2974912"/>
                  </a:cubicBezTo>
                  <a:cubicBezTo>
                    <a:pt x="3327204" y="2974815"/>
                    <a:pt x="3327625" y="2975494"/>
                    <a:pt x="3328110" y="2975074"/>
                  </a:cubicBezTo>
                  <a:cubicBezTo>
                    <a:pt x="3328272" y="2974912"/>
                    <a:pt x="3328692" y="2975074"/>
                    <a:pt x="3328854" y="2975332"/>
                  </a:cubicBezTo>
                  <a:cubicBezTo>
                    <a:pt x="3329533" y="2976303"/>
                    <a:pt x="3330277" y="2975979"/>
                    <a:pt x="3331085" y="2975656"/>
                  </a:cubicBezTo>
                  <a:cubicBezTo>
                    <a:pt x="3331279" y="2975559"/>
                    <a:pt x="3331506" y="2975559"/>
                    <a:pt x="3331506" y="2975656"/>
                  </a:cubicBezTo>
                  <a:cubicBezTo>
                    <a:pt x="3331926" y="2976885"/>
                    <a:pt x="3332832" y="2976076"/>
                    <a:pt x="3333511" y="2976076"/>
                  </a:cubicBezTo>
                  <a:cubicBezTo>
                    <a:pt x="3334093" y="2976076"/>
                    <a:pt x="3334578" y="2976076"/>
                    <a:pt x="3334966" y="2976303"/>
                  </a:cubicBezTo>
                  <a:cubicBezTo>
                    <a:pt x="3335322" y="2976561"/>
                    <a:pt x="3335484" y="2976658"/>
                    <a:pt x="3335807" y="2976400"/>
                  </a:cubicBezTo>
                  <a:cubicBezTo>
                    <a:pt x="3335969" y="2976238"/>
                    <a:pt x="3336292" y="2976238"/>
                    <a:pt x="3336551" y="2976303"/>
                  </a:cubicBezTo>
                  <a:cubicBezTo>
                    <a:pt x="3337877" y="2976820"/>
                    <a:pt x="3339300" y="2976076"/>
                    <a:pt x="3340529" y="2976561"/>
                  </a:cubicBezTo>
                  <a:cubicBezTo>
                    <a:pt x="3341531" y="2975656"/>
                    <a:pt x="3342437" y="2976303"/>
                    <a:pt x="3343439" y="2976561"/>
                  </a:cubicBezTo>
                  <a:cubicBezTo>
                    <a:pt x="3343601" y="2976561"/>
                    <a:pt x="3343763" y="2976561"/>
                    <a:pt x="3343860" y="2976497"/>
                  </a:cubicBezTo>
                  <a:cubicBezTo>
                    <a:pt x="3344086" y="2976238"/>
                    <a:pt x="3344345" y="2976141"/>
                    <a:pt x="3344571" y="2976141"/>
                  </a:cubicBezTo>
                  <a:lnTo>
                    <a:pt x="3344668" y="2975397"/>
                  </a:lnTo>
                  <a:lnTo>
                    <a:pt x="3345315" y="2975494"/>
                  </a:lnTo>
                  <a:cubicBezTo>
                    <a:pt x="3345412" y="2975721"/>
                    <a:pt x="3345509" y="2975979"/>
                    <a:pt x="3345574" y="2976238"/>
                  </a:cubicBezTo>
                  <a:cubicBezTo>
                    <a:pt x="3345833" y="2976238"/>
                    <a:pt x="3346091" y="2976141"/>
                    <a:pt x="3346318" y="2976141"/>
                  </a:cubicBezTo>
                  <a:cubicBezTo>
                    <a:pt x="3346415" y="2976658"/>
                    <a:pt x="3346900" y="2976076"/>
                    <a:pt x="3347062" y="2976658"/>
                  </a:cubicBezTo>
                  <a:cubicBezTo>
                    <a:pt x="3347482" y="2976238"/>
                    <a:pt x="3347644" y="2976076"/>
                    <a:pt x="3347903" y="2975882"/>
                  </a:cubicBezTo>
                  <a:lnTo>
                    <a:pt x="3349228" y="2976141"/>
                  </a:lnTo>
                  <a:cubicBezTo>
                    <a:pt x="3349131" y="2976723"/>
                    <a:pt x="3349067" y="2977467"/>
                    <a:pt x="3348905" y="2978373"/>
                  </a:cubicBezTo>
                  <a:lnTo>
                    <a:pt x="3348905" y="2978470"/>
                  </a:lnTo>
                  <a:cubicBezTo>
                    <a:pt x="3349390" y="2977952"/>
                    <a:pt x="3350069" y="2977726"/>
                    <a:pt x="3350393" y="2976982"/>
                  </a:cubicBezTo>
                  <a:cubicBezTo>
                    <a:pt x="3350457" y="2976820"/>
                    <a:pt x="3350716" y="2976723"/>
                    <a:pt x="3350878" y="2976658"/>
                  </a:cubicBezTo>
                  <a:cubicBezTo>
                    <a:pt x="3351298" y="2976400"/>
                    <a:pt x="3351395" y="2977564"/>
                    <a:pt x="3351977" y="2976982"/>
                  </a:cubicBezTo>
                  <a:cubicBezTo>
                    <a:pt x="3352139" y="2976820"/>
                    <a:pt x="3352301" y="2976723"/>
                    <a:pt x="3352527" y="2976723"/>
                  </a:cubicBezTo>
                  <a:lnTo>
                    <a:pt x="3353789" y="2976885"/>
                  </a:lnTo>
                  <a:cubicBezTo>
                    <a:pt x="3354112" y="2977047"/>
                    <a:pt x="3354435" y="2977402"/>
                    <a:pt x="3354597" y="2977208"/>
                  </a:cubicBezTo>
                  <a:cubicBezTo>
                    <a:pt x="3354791" y="2977047"/>
                    <a:pt x="3354920" y="2977047"/>
                    <a:pt x="3355115" y="2977047"/>
                  </a:cubicBezTo>
                  <a:lnTo>
                    <a:pt x="3355179" y="2977047"/>
                  </a:lnTo>
                  <a:cubicBezTo>
                    <a:pt x="3355600" y="2977144"/>
                    <a:pt x="3355761" y="2977790"/>
                    <a:pt x="3356117" y="2977952"/>
                  </a:cubicBezTo>
                  <a:cubicBezTo>
                    <a:pt x="3357184" y="2977402"/>
                    <a:pt x="3358252" y="2977564"/>
                    <a:pt x="3359157" y="2978470"/>
                  </a:cubicBezTo>
                  <a:lnTo>
                    <a:pt x="3359804" y="2977952"/>
                  </a:lnTo>
                  <a:cubicBezTo>
                    <a:pt x="3360160" y="2978890"/>
                    <a:pt x="3360645" y="2978373"/>
                    <a:pt x="3361227" y="2978373"/>
                  </a:cubicBezTo>
                  <a:cubicBezTo>
                    <a:pt x="3361744" y="2978373"/>
                    <a:pt x="3362327" y="2978955"/>
                    <a:pt x="3362715" y="2978728"/>
                  </a:cubicBezTo>
                  <a:cubicBezTo>
                    <a:pt x="3363297" y="2978373"/>
                    <a:pt x="3363620" y="2979537"/>
                    <a:pt x="3364041" y="2978793"/>
                  </a:cubicBezTo>
                  <a:cubicBezTo>
                    <a:pt x="3364138" y="2979213"/>
                    <a:pt x="3364299" y="2979698"/>
                    <a:pt x="3364396" y="2980216"/>
                  </a:cubicBezTo>
                  <a:cubicBezTo>
                    <a:pt x="3364720" y="2979698"/>
                    <a:pt x="3364946" y="2979278"/>
                    <a:pt x="3365270" y="2978793"/>
                  </a:cubicBezTo>
                  <a:lnTo>
                    <a:pt x="3365528" y="2978793"/>
                  </a:lnTo>
                  <a:cubicBezTo>
                    <a:pt x="3365949" y="2978955"/>
                    <a:pt x="3366434" y="2978890"/>
                    <a:pt x="3366790" y="2979472"/>
                  </a:cubicBezTo>
                  <a:cubicBezTo>
                    <a:pt x="3366854" y="2979634"/>
                    <a:pt x="3367436" y="2979278"/>
                    <a:pt x="3367695" y="2979472"/>
                  </a:cubicBezTo>
                  <a:cubicBezTo>
                    <a:pt x="3368019" y="2979634"/>
                    <a:pt x="3368083" y="2979472"/>
                    <a:pt x="3368180" y="2979213"/>
                  </a:cubicBezTo>
                  <a:lnTo>
                    <a:pt x="3369021" y="2979375"/>
                  </a:lnTo>
                  <a:lnTo>
                    <a:pt x="3369603" y="2980022"/>
                  </a:lnTo>
                  <a:lnTo>
                    <a:pt x="3370412" y="2979634"/>
                  </a:lnTo>
                  <a:lnTo>
                    <a:pt x="3371576" y="2979796"/>
                  </a:lnTo>
                  <a:lnTo>
                    <a:pt x="3371899" y="2980216"/>
                  </a:lnTo>
                  <a:cubicBezTo>
                    <a:pt x="3371996" y="2980022"/>
                    <a:pt x="3372094" y="2979957"/>
                    <a:pt x="3372223" y="2979860"/>
                  </a:cubicBezTo>
                  <a:lnTo>
                    <a:pt x="3379370" y="2980960"/>
                  </a:lnTo>
                  <a:cubicBezTo>
                    <a:pt x="3379532" y="2981121"/>
                    <a:pt x="3379694" y="2981348"/>
                    <a:pt x="3379952" y="2981865"/>
                  </a:cubicBezTo>
                  <a:cubicBezTo>
                    <a:pt x="3380179" y="2981704"/>
                    <a:pt x="3380437" y="2981445"/>
                    <a:pt x="3380696" y="2981186"/>
                  </a:cubicBezTo>
                  <a:lnTo>
                    <a:pt x="3383510" y="2981607"/>
                  </a:lnTo>
                  <a:cubicBezTo>
                    <a:pt x="3383672" y="2981930"/>
                    <a:pt x="3383833" y="2982447"/>
                    <a:pt x="3383898" y="2982868"/>
                  </a:cubicBezTo>
                  <a:cubicBezTo>
                    <a:pt x="3384318" y="2982512"/>
                    <a:pt x="3384157" y="2982092"/>
                    <a:pt x="3384092" y="2981704"/>
                  </a:cubicBezTo>
                  <a:lnTo>
                    <a:pt x="3385159" y="2981865"/>
                  </a:lnTo>
                  <a:lnTo>
                    <a:pt x="3385256" y="2982027"/>
                  </a:lnTo>
                  <a:lnTo>
                    <a:pt x="3385321" y="2981930"/>
                  </a:lnTo>
                  <a:lnTo>
                    <a:pt x="3389299" y="2982512"/>
                  </a:lnTo>
                  <a:lnTo>
                    <a:pt x="3390787" y="2982771"/>
                  </a:lnTo>
                  <a:lnTo>
                    <a:pt x="3391207" y="2982933"/>
                  </a:lnTo>
                  <a:cubicBezTo>
                    <a:pt x="3391045" y="2983676"/>
                    <a:pt x="3390948" y="2984162"/>
                    <a:pt x="3391530" y="2984000"/>
                  </a:cubicBezTo>
                  <a:cubicBezTo>
                    <a:pt x="3391466" y="2983676"/>
                    <a:pt x="3391369" y="2983353"/>
                    <a:pt x="3391207" y="2982933"/>
                  </a:cubicBezTo>
                  <a:cubicBezTo>
                    <a:pt x="3391207" y="2982933"/>
                    <a:pt x="3391207" y="2982933"/>
                    <a:pt x="3391207" y="2982868"/>
                  </a:cubicBezTo>
                  <a:lnTo>
                    <a:pt x="3392533" y="2983030"/>
                  </a:lnTo>
                  <a:lnTo>
                    <a:pt x="3392598" y="2983094"/>
                  </a:lnTo>
                  <a:cubicBezTo>
                    <a:pt x="3392598" y="2983030"/>
                    <a:pt x="3392695" y="2983030"/>
                    <a:pt x="3392695" y="2983030"/>
                  </a:cubicBezTo>
                  <a:lnTo>
                    <a:pt x="3394991" y="2983353"/>
                  </a:lnTo>
                  <a:cubicBezTo>
                    <a:pt x="3394441" y="2984000"/>
                    <a:pt x="3393762" y="2984420"/>
                    <a:pt x="3393924" y="2985843"/>
                  </a:cubicBezTo>
                  <a:cubicBezTo>
                    <a:pt x="3394441" y="2985423"/>
                    <a:pt x="3394862" y="2985099"/>
                    <a:pt x="3395250" y="2984841"/>
                  </a:cubicBezTo>
                  <a:cubicBezTo>
                    <a:pt x="3395185" y="2984259"/>
                    <a:pt x="3395088" y="2983838"/>
                    <a:pt x="3394991" y="2983353"/>
                  </a:cubicBezTo>
                  <a:cubicBezTo>
                    <a:pt x="3404855" y="2984938"/>
                    <a:pt x="3414622" y="2986846"/>
                    <a:pt x="3424583" y="2986652"/>
                  </a:cubicBezTo>
                  <a:lnTo>
                    <a:pt x="3424486" y="2987169"/>
                  </a:lnTo>
                  <a:cubicBezTo>
                    <a:pt x="3424971" y="2987396"/>
                    <a:pt x="3425068" y="2987396"/>
                    <a:pt x="3425294" y="2986587"/>
                  </a:cubicBezTo>
                  <a:lnTo>
                    <a:pt x="3426394" y="2986490"/>
                  </a:lnTo>
                  <a:cubicBezTo>
                    <a:pt x="3426556" y="2985423"/>
                    <a:pt x="3426653" y="2984420"/>
                    <a:pt x="3426879" y="2983353"/>
                  </a:cubicBezTo>
                  <a:cubicBezTo>
                    <a:pt x="3427720" y="2982189"/>
                    <a:pt x="3428205" y="2980863"/>
                    <a:pt x="3428302" y="2979278"/>
                  </a:cubicBezTo>
                  <a:cubicBezTo>
                    <a:pt x="3428561" y="2969285"/>
                    <a:pt x="3428884" y="2959421"/>
                    <a:pt x="3424583" y="2950139"/>
                  </a:cubicBezTo>
                  <a:cubicBezTo>
                    <a:pt x="3424486" y="2949977"/>
                    <a:pt x="3424421" y="2949913"/>
                    <a:pt x="3424324" y="2949751"/>
                  </a:cubicBezTo>
                  <a:cubicBezTo>
                    <a:pt x="3424486" y="2949589"/>
                    <a:pt x="3424648" y="2949492"/>
                    <a:pt x="3424906" y="2949330"/>
                  </a:cubicBezTo>
                  <a:cubicBezTo>
                    <a:pt x="3424648" y="2949330"/>
                    <a:pt x="3424421" y="2949330"/>
                    <a:pt x="3424162" y="2949330"/>
                  </a:cubicBezTo>
                  <a:lnTo>
                    <a:pt x="3424162" y="2948651"/>
                  </a:lnTo>
                  <a:lnTo>
                    <a:pt x="3424486" y="2948425"/>
                  </a:lnTo>
                  <a:cubicBezTo>
                    <a:pt x="3424324" y="2948328"/>
                    <a:pt x="3424227" y="2948231"/>
                    <a:pt x="3424227" y="2948166"/>
                  </a:cubicBezTo>
                  <a:cubicBezTo>
                    <a:pt x="3424227" y="2947164"/>
                    <a:pt x="3424227" y="2946096"/>
                    <a:pt x="3424324" y="2945094"/>
                  </a:cubicBezTo>
                  <a:lnTo>
                    <a:pt x="3424648" y="2945094"/>
                  </a:lnTo>
                  <a:cubicBezTo>
                    <a:pt x="3424745" y="2944932"/>
                    <a:pt x="3424809" y="2944770"/>
                    <a:pt x="3424906" y="2944609"/>
                  </a:cubicBezTo>
                  <a:cubicBezTo>
                    <a:pt x="3424971" y="2944512"/>
                    <a:pt x="3425068" y="2944447"/>
                    <a:pt x="3425165" y="2944350"/>
                  </a:cubicBezTo>
                  <a:cubicBezTo>
                    <a:pt x="3424971" y="2944188"/>
                    <a:pt x="3424745" y="2944026"/>
                    <a:pt x="3424583" y="2943929"/>
                  </a:cubicBezTo>
                  <a:lnTo>
                    <a:pt x="3424227" y="2944091"/>
                  </a:lnTo>
                  <a:lnTo>
                    <a:pt x="3424065" y="2941795"/>
                  </a:lnTo>
                  <a:lnTo>
                    <a:pt x="3424324" y="2941633"/>
                  </a:lnTo>
                  <a:cubicBezTo>
                    <a:pt x="3424648" y="2941375"/>
                    <a:pt x="3424648" y="2941375"/>
                    <a:pt x="3424583" y="2940695"/>
                  </a:cubicBezTo>
                  <a:cubicBezTo>
                    <a:pt x="3424324" y="2940792"/>
                    <a:pt x="3424065" y="2940792"/>
                    <a:pt x="3423904" y="2940792"/>
                  </a:cubicBezTo>
                  <a:cubicBezTo>
                    <a:pt x="3423839" y="2939887"/>
                    <a:pt x="3423645" y="2938981"/>
                    <a:pt x="3423419" y="2938076"/>
                  </a:cubicBezTo>
                  <a:cubicBezTo>
                    <a:pt x="3423580" y="2937979"/>
                    <a:pt x="3423742" y="2937882"/>
                    <a:pt x="3423904" y="2937817"/>
                  </a:cubicBezTo>
                  <a:cubicBezTo>
                    <a:pt x="3423742" y="2937817"/>
                    <a:pt x="3423580" y="2937817"/>
                    <a:pt x="3423322" y="2937882"/>
                  </a:cubicBezTo>
                  <a:cubicBezTo>
                    <a:pt x="3422739" y="2935488"/>
                    <a:pt x="3421834" y="2933257"/>
                    <a:pt x="3420508" y="2931284"/>
                  </a:cubicBezTo>
                  <a:cubicBezTo>
                    <a:pt x="3419699" y="2928276"/>
                    <a:pt x="3418761" y="2925398"/>
                    <a:pt x="3417694" y="2922584"/>
                  </a:cubicBezTo>
                  <a:lnTo>
                    <a:pt x="3417759" y="2922584"/>
                  </a:lnTo>
                  <a:cubicBezTo>
                    <a:pt x="3417694" y="2922067"/>
                    <a:pt x="3417694" y="2921679"/>
                    <a:pt x="3417435" y="2921323"/>
                  </a:cubicBezTo>
                  <a:cubicBezTo>
                    <a:pt x="3417371" y="2921161"/>
                    <a:pt x="3417209" y="2921000"/>
                    <a:pt x="3417015" y="2920935"/>
                  </a:cubicBezTo>
                  <a:lnTo>
                    <a:pt x="3416789" y="2920353"/>
                  </a:lnTo>
                  <a:cubicBezTo>
                    <a:pt x="3416886" y="2920191"/>
                    <a:pt x="3416886" y="2920094"/>
                    <a:pt x="3416692" y="2919997"/>
                  </a:cubicBezTo>
                  <a:cubicBezTo>
                    <a:pt x="3416207" y="2918704"/>
                    <a:pt x="3415560" y="2917442"/>
                    <a:pt x="3415042" y="2916116"/>
                  </a:cubicBezTo>
                  <a:cubicBezTo>
                    <a:pt x="3415560" y="2915955"/>
                    <a:pt x="3416045" y="2915793"/>
                    <a:pt x="3416465" y="2915534"/>
                  </a:cubicBezTo>
                  <a:cubicBezTo>
                    <a:pt x="3416045" y="2915372"/>
                    <a:pt x="3415689" y="2915211"/>
                    <a:pt x="3415560" y="2915114"/>
                  </a:cubicBezTo>
                  <a:cubicBezTo>
                    <a:pt x="3415366" y="2915372"/>
                    <a:pt x="3415204" y="2915631"/>
                    <a:pt x="3414945" y="2915955"/>
                  </a:cubicBezTo>
                  <a:cubicBezTo>
                    <a:pt x="3413619" y="2913044"/>
                    <a:pt x="3412164" y="2910263"/>
                    <a:pt x="3410482" y="2907578"/>
                  </a:cubicBezTo>
                  <a:cubicBezTo>
                    <a:pt x="3410741" y="2907514"/>
                    <a:pt x="3411064" y="2907352"/>
                    <a:pt x="3411420" y="2907190"/>
                  </a:cubicBezTo>
                  <a:cubicBezTo>
                    <a:pt x="3411000" y="2907255"/>
                    <a:pt x="3410676" y="2907255"/>
                    <a:pt x="3410320" y="2907352"/>
                  </a:cubicBezTo>
                  <a:cubicBezTo>
                    <a:pt x="3408509" y="2904441"/>
                    <a:pt x="3406537" y="2901628"/>
                    <a:pt x="3404273" y="2899137"/>
                  </a:cubicBezTo>
                  <a:cubicBezTo>
                    <a:pt x="3404467" y="2898911"/>
                    <a:pt x="3404596" y="2898555"/>
                    <a:pt x="3404790" y="2898329"/>
                  </a:cubicBezTo>
                  <a:cubicBezTo>
                    <a:pt x="3404467" y="2898490"/>
                    <a:pt x="3404273" y="2898652"/>
                    <a:pt x="3404046" y="2898749"/>
                  </a:cubicBezTo>
                  <a:lnTo>
                    <a:pt x="3403949" y="2898749"/>
                  </a:lnTo>
                  <a:lnTo>
                    <a:pt x="3402947" y="2897585"/>
                  </a:lnTo>
                  <a:lnTo>
                    <a:pt x="3402947" y="2897488"/>
                  </a:lnTo>
                  <a:cubicBezTo>
                    <a:pt x="3402882" y="2897488"/>
                    <a:pt x="3402882" y="2897488"/>
                    <a:pt x="3402882" y="2897488"/>
                  </a:cubicBezTo>
                  <a:lnTo>
                    <a:pt x="3402397" y="2896906"/>
                  </a:lnTo>
                  <a:cubicBezTo>
                    <a:pt x="3402397" y="2896582"/>
                    <a:pt x="3402397" y="2896259"/>
                    <a:pt x="3402300" y="2896000"/>
                  </a:cubicBezTo>
                  <a:cubicBezTo>
                    <a:pt x="3402041" y="2895515"/>
                    <a:pt x="3401977" y="2894836"/>
                    <a:pt x="3401718" y="2894189"/>
                  </a:cubicBezTo>
                  <a:cubicBezTo>
                    <a:pt x="3401556" y="2894513"/>
                    <a:pt x="3401394" y="2894771"/>
                    <a:pt x="3401136" y="2895095"/>
                  </a:cubicBezTo>
                  <a:cubicBezTo>
                    <a:pt x="3400974" y="2894836"/>
                    <a:pt x="3400457" y="2894933"/>
                    <a:pt x="3400327" y="2894771"/>
                  </a:cubicBezTo>
                  <a:lnTo>
                    <a:pt x="3400230" y="2894674"/>
                  </a:lnTo>
                  <a:cubicBezTo>
                    <a:pt x="3400133" y="2894610"/>
                    <a:pt x="3400133" y="2894351"/>
                    <a:pt x="3400230" y="2894027"/>
                  </a:cubicBezTo>
                  <a:cubicBezTo>
                    <a:pt x="3400327" y="2893930"/>
                    <a:pt x="3400133" y="2893769"/>
                    <a:pt x="3400068" y="2893704"/>
                  </a:cubicBezTo>
                  <a:lnTo>
                    <a:pt x="3399907" y="2893607"/>
                  </a:lnTo>
                  <a:cubicBezTo>
                    <a:pt x="3399907" y="2893704"/>
                    <a:pt x="3399810" y="2893866"/>
                    <a:pt x="3399745" y="2894092"/>
                  </a:cubicBezTo>
                  <a:lnTo>
                    <a:pt x="3399583" y="2894027"/>
                  </a:lnTo>
                  <a:lnTo>
                    <a:pt x="3399228" y="2893704"/>
                  </a:lnTo>
                  <a:cubicBezTo>
                    <a:pt x="3399228" y="2893607"/>
                    <a:pt x="3399389" y="2893445"/>
                    <a:pt x="3399389" y="2893445"/>
                  </a:cubicBezTo>
                  <a:cubicBezTo>
                    <a:pt x="3399583" y="2893445"/>
                    <a:pt x="3399648" y="2893445"/>
                    <a:pt x="3399745" y="2893510"/>
                  </a:cubicBezTo>
                  <a:cubicBezTo>
                    <a:pt x="3399389" y="2893445"/>
                    <a:pt x="3399001" y="2893348"/>
                    <a:pt x="3399001" y="2893025"/>
                  </a:cubicBezTo>
                  <a:cubicBezTo>
                    <a:pt x="3399066" y="2892346"/>
                    <a:pt x="3398581" y="2892346"/>
                    <a:pt x="3398257" y="2892184"/>
                  </a:cubicBezTo>
                  <a:cubicBezTo>
                    <a:pt x="3397513" y="2891958"/>
                    <a:pt x="3398645" y="2891278"/>
                    <a:pt x="3398322" y="2890858"/>
                  </a:cubicBezTo>
                  <a:cubicBezTo>
                    <a:pt x="3397740" y="2890955"/>
                    <a:pt x="3396996" y="2891375"/>
                    <a:pt x="3396414" y="2890858"/>
                  </a:cubicBezTo>
                  <a:cubicBezTo>
                    <a:pt x="3396576" y="2890632"/>
                    <a:pt x="3396737" y="2890470"/>
                    <a:pt x="3396931" y="2890114"/>
                  </a:cubicBezTo>
                  <a:lnTo>
                    <a:pt x="3395250" y="2889791"/>
                  </a:lnTo>
                  <a:cubicBezTo>
                    <a:pt x="3395250" y="2889564"/>
                    <a:pt x="3395250" y="2889209"/>
                    <a:pt x="3395250" y="2889047"/>
                  </a:cubicBezTo>
                  <a:cubicBezTo>
                    <a:pt x="3395185" y="2888626"/>
                    <a:pt x="3394182" y="2889564"/>
                    <a:pt x="3394344" y="2888626"/>
                  </a:cubicBezTo>
                  <a:cubicBezTo>
                    <a:pt x="3394441" y="2888303"/>
                    <a:pt x="3393924" y="2888044"/>
                    <a:pt x="3393762" y="2887721"/>
                  </a:cubicBezTo>
                  <a:cubicBezTo>
                    <a:pt x="3393697" y="2887656"/>
                    <a:pt x="3393600" y="2887559"/>
                    <a:pt x="3393536" y="2887495"/>
                  </a:cubicBezTo>
                  <a:cubicBezTo>
                    <a:pt x="3393374" y="2887559"/>
                    <a:pt x="3393180" y="2887721"/>
                    <a:pt x="3392921" y="2887818"/>
                  </a:cubicBezTo>
                  <a:cubicBezTo>
                    <a:pt x="3392533" y="2887236"/>
                    <a:pt x="3392048" y="2886557"/>
                    <a:pt x="3391530" y="2885910"/>
                  </a:cubicBezTo>
                  <a:cubicBezTo>
                    <a:pt x="3391692" y="2885586"/>
                    <a:pt x="3391854" y="2885166"/>
                    <a:pt x="3392048" y="2884746"/>
                  </a:cubicBezTo>
                  <a:cubicBezTo>
                    <a:pt x="3391627" y="2884907"/>
                    <a:pt x="3391207" y="2885069"/>
                    <a:pt x="3390787" y="2885231"/>
                  </a:cubicBezTo>
                  <a:cubicBezTo>
                    <a:pt x="3390851" y="2884810"/>
                    <a:pt x="3390851" y="2884422"/>
                    <a:pt x="3390948" y="2883905"/>
                  </a:cubicBezTo>
                  <a:cubicBezTo>
                    <a:pt x="3390625" y="2884066"/>
                    <a:pt x="3390366" y="2884260"/>
                    <a:pt x="3390204" y="2884325"/>
                  </a:cubicBezTo>
                  <a:cubicBezTo>
                    <a:pt x="3389784" y="2884066"/>
                    <a:pt x="3389299" y="2883905"/>
                    <a:pt x="3388975" y="2883678"/>
                  </a:cubicBezTo>
                  <a:cubicBezTo>
                    <a:pt x="3388717" y="2883517"/>
                    <a:pt x="3388652" y="2883258"/>
                    <a:pt x="3388296" y="2883678"/>
                  </a:cubicBezTo>
                  <a:lnTo>
                    <a:pt x="3388135" y="2883517"/>
                  </a:lnTo>
                  <a:cubicBezTo>
                    <a:pt x="3388781" y="2882676"/>
                    <a:pt x="3388135" y="2882676"/>
                    <a:pt x="3387811" y="2882579"/>
                  </a:cubicBezTo>
                  <a:cubicBezTo>
                    <a:pt x="3387650" y="2882579"/>
                    <a:pt x="3387391" y="2882579"/>
                    <a:pt x="3387229" y="2882579"/>
                  </a:cubicBezTo>
                  <a:lnTo>
                    <a:pt x="3385321" y="2881026"/>
                  </a:lnTo>
                  <a:cubicBezTo>
                    <a:pt x="3383025" y="2879215"/>
                    <a:pt x="3380502" y="2877695"/>
                    <a:pt x="3377947" y="2876305"/>
                  </a:cubicBezTo>
                  <a:cubicBezTo>
                    <a:pt x="3378044" y="2875884"/>
                    <a:pt x="3377624" y="2875722"/>
                    <a:pt x="3377883" y="2875237"/>
                  </a:cubicBezTo>
                  <a:cubicBezTo>
                    <a:pt x="3377624" y="2875464"/>
                    <a:pt x="3377365" y="2875722"/>
                    <a:pt x="3377139" y="2875884"/>
                  </a:cubicBezTo>
                  <a:lnTo>
                    <a:pt x="3376460" y="2875561"/>
                  </a:lnTo>
                  <a:lnTo>
                    <a:pt x="3376460" y="2875302"/>
                  </a:lnTo>
                  <a:lnTo>
                    <a:pt x="3376298" y="2875464"/>
                  </a:lnTo>
                  <a:lnTo>
                    <a:pt x="3376136" y="2875399"/>
                  </a:lnTo>
                  <a:cubicBezTo>
                    <a:pt x="3375619" y="2874979"/>
                    <a:pt x="3375069" y="2874720"/>
                    <a:pt x="3374487" y="2874396"/>
                  </a:cubicBezTo>
                  <a:cubicBezTo>
                    <a:pt x="3374648" y="2873329"/>
                    <a:pt x="3373808" y="2872909"/>
                    <a:pt x="3373905" y="2871583"/>
                  </a:cubicBezTo>
                  <a:cubicBezTo>
                    <a:pt x="3373549" y="2872488"/>
                    <a:pt x="3373419" y="2872909"/>
                    <a:pt x="3373161" y="2873556"/>
                  </a:cubicBezTo>
                  <a:lnTo>
                    <a:pt x="3373064" y="2873556"/>
                  </a:lnTo>
                  <a:cubicBezTo>
                    <a:pt x="3372837" y="2872812"/>
                    <a:pt x="3372740" y="2872327"/>
                    <a:pt x="3372579" y="2871745"/>
                  </a:cubicBezTo>
                  <a:lnTo>
                    <a:pt x="3372482" y="2871745"/>
                  </a:lnTo>
                  <a:cubicBezTo>
                    <a:pt x="3371996" y="2872747"/>
                    <a:pt x="3371673" y="2871583"/>
                    <a:pt x="3371156" y="2872068"/>
                  </a:cubicBezTo>
                  <a:cubicBezTo>
                    <a:pt x="3371156" y="2872068"/>
                    <a:pt x="3371091" y="2872003"/>
                    <a:pt x="3370994" y="2871906"/>
                  </a:cubicBezTo>
                  <a:cubicBezTo>
                    <a:pt x="3370606" y="2871324"/>
                    <a:pt x="3370153" y="2870677"/>
                    <a:pt x="3369765" y="2870160"/>
                  </a:cubicBezTo>
                  <a:lnTo>
                    <a:pt x="3367275" y="2870419"/>
                  </a:lnTo>
                  <a:lnTo>
                    <a:pt x="3366854" y="2870160"/>
                  </a:lnTo>
                  <a:lnTo>
                    <a:pt x="3366369" y="2869933"/>
                  </a:lnTo>
                  <a:cubicBezTo>
                    <a:pt x="3366531" y="2869254"/>
                    <a:pt x="3366207" y="2869254"/>
                    <a:pt x="3365949" y="2869351"/>
                  </a:cubicBezTo>
                  <a:cubicBezTo>
                    <a:pt x="3365949" y="2869416"/>
                    <a:pt x="3365949" y="2869513"/>
                    <a:pt x="3365949" y="2869578"/>
                  </a:cubicBezTo>
                  <a:cubicBezTo>
                    <a:pt x="3365787" y="2869675"/>
                    <a:pt x="3365690" y="2869998"/>
                    <a:pt x="3365625" y="2870580"/>
                  </a:cubicBezTo>
                  <a:cubicBezTo>
                    <a:pt x="3365528" y="2871486"/>
                    <a:pt x="3365528" y="2872230"/>
                    <a:pt x="3365690" y="2873006"/>
                  </a:cubicBezTo>
                  <a:cubicBezTo>
                    <a:pt x="3365884" y="2872165"/>
                    <a:pt x="3365949" y="2871324"/>
                    <a:pt x="3366110" y="2870580"/>
                  </a:cubicBezTo>
                  <a:cubicBezTo>
                    <a:pt x="3366272" y="2871162"/>
                    <a:pt x="3366207" y="2872165"/>
                    <a:pt x="3366531" y="2872068"/>
                  </a:cubicBezTo>
                  <a:cubicBezTo>
                    <a:pt x="3366531" y="2872812"/>
                    <a:pt x="3366531" y="2873491"/>
                    <a:pt x="3366531" y="2874235"/>
                  </a:cubicBezTo>
                  <a:cubicBezTo>
                    <a:pt x="3366369" y="2875464"/>
                    <a:pt x="3366207" y="2876628"/>
                    <a:pt x="3366013" y="2877792"/>
                  </a:cubicBezTo>
                  <a:lnTo>
                    <a:pt x="3366013" y="2877631"/>
                  </a:lnTo>
                  <a:cubicBezTo>
                    <a:pt x="3365949" y="2877695"/>
                    <a:pt x="3365949" y="2877857"/>
                    <a:pt x="3365949" y="2877954"/>
                  </a:cubicBezTo>
                  <a:cubicBezTo>
                    <a:pt x="3365787" y="2877792"/>
                    <a:pt x="3365690" y="2877792"/>
                    <a:pt x="3365690" y="2878536"/>
                  </a:cubicBezTo>
                  <a:cubicBezTo>
                    <a:pt x="3365787" y="2878374"/>
                    <a:pt x="3365884" y="2878213"/>
                    <a:pt x="3365949" y="2877954"/>
                  </a:cubicBezTo>
                  <a:lnTo>
                    <a:pt x="3366013" y="2877954"/>
                  </a:lnTo>
                  <a:cubicBezTo>
                    <a:pt x="3365884" y="2878698"/>
                    <a:pt x="3365787" y="2879377"/>
                    <a:pt x="3365625" y="2880024"/>
                  </a:cubicBezTo>
                  <a:cubicBezTo>
                    <a:pt x="3365367" y="2880121"/>
                    <a:pt x="3365140" y="2880121"/>
                    <a:pt x="3364881" y="2880121"/>
                  </a:cubicBezTo>
                  <a:lnTo>
                    <a:pt x="3364784" y="2879862"/>
                  </a:lnTo>
                  <a:lnTo>
                    <a:pt x="3364720" y="2880121"/>
                  </a:lnTo>
                  <a:lnTo>
                    <a:pt x="3364461" y="2880121"/>
                  </a:lnTo>
                  <a:cubicBezTo>
                    <a:pt x="3364396" y="2878860"/>
                    <a:pt x="3364299" y="2878795"/>
                    <a:pt x="3364041" y="2879700"/>
                  </a:cubicBezTo>
                  <a:cubicBezTo>
                    <a:pt x="3363944" y="2879280"/>
                    <a:pt x="3363879" y="2878860"/>
                    <a:pt x="3363717" y="2878439"/>
                  </a:cubicBezTo>
                  <a:cubicBezTo>
                    <a:pt x="3363620" y="2878601"/>
                    <a:pt x="3363556" y="2878860"/>
                    <a:pt x="3363394" y="2878957"/>
                  </a:cubicBezTo>
                  <a:cubicBezTo>
                    <a:pt x="3363200" y="2879118"/>
                    <a:pt x="3363135" y="2878439"/>
                    <a:pt x="3363070" y="2878051"/>
                  </a:cubicBezTo>
                  <a:cubicBezTo>
                    <a:pt x="3363135" y="2877534"/>
                    <a:pt x="3363200" y="2877145"/>
                    <a:pt x="3363070" y="2876628"/>
                  </a:cubicBezTo>
                  <a:cubicBezTo>
                    <a:pt x="3362876" y="2876887"/>
                    <a:pt x="3362715" y="2877145"/>
                    <a:pt x="3362553" y="2877469"/>
                  </a:cubicBezTo>
                  <a:cubicBezTo>
                    <a:pt x="3362553" y="2877534"/>
                    <a:pt x="3362488" y="2877954"/>
                    <a:pt x="3362488" y="2878439"/>
                  </a:cubicBezTo>
                  <a:cubicBezTo>
                    <a:pt x="3362391" y="2877469"/>
                    <a:pt x="3361809" y="2878213"/>
                    <a:pt x="3362133" y="2875787"/>
                  </a:cubicBezTo>
                  <a:cubicBezTo>
                    <a:pt x="3361971" y="2876369"/>
                    <a:pt x="3361874" y="2876725"/>
                    <a:pt x="3361809" y="2876951"/>
                  </a:cubicBezTo>
                  <a:cubicBezTo>
                    <a:pt x="3361744" y="2877210"/>
                    <a:pt x="3361647" y="2877307"/>
                    <a:pt x="3361550" y="2877372"/>
                  </a:cubicBezTo>
                  <a:cubicBezTo>
                    <a:pt x="3361486" y="2876725"/>
                    <a:pt x="3361389" y="2876046"/>
                    <a:pt x="3361324" y="2875302"/>
                  </a:cubicBezTo>
                  <a:cubicBezTo>
                    <a:pt x="3361130" y="2875787"/>
                    <a:pt x="3361065" y="2876046"/>
                    <a:pt x="3361065" y="2876305"/>
                  </a:cubicBezTo>
                  <a:cubicBezTo>
                    <a:pt x="3361065" y="2876951"/>
                    <a:pt x="3361001" y="2877372"/>
                    <a:pt x="3360807" y="2877695"/>
                  </a:cubicBezTo>
                  <a:lnTo>
                    <a:pt x="3360645" y="2877695"/>
                  </a:lnTo>
                  <a:lnTo>
                    <a:pt x="3360483" y="2875787"/>
                  </a:lnTo>
                  <a:cubicBezTo>
                    <a:pt x="3360483" y="2876466"/>
                    <a:pt x="3360418" y="2877210"/>
                    <a:pt x="3360321" y="2877792"/>
                  </a:cubicBezTo>
                  <a:cubicBezTo>
                    <a:pt x="3360160" y="2877857"/>
                    <a:pt x="3359901" y="2878116"/>
                    <a:pt x="3359739" y="2878374"/>
                  </a:cubicBezTo>
                  <a:cubicBezTo>
                    <a:pt x="3359675" y="2878116"/>
                    <a:pt x="3359578" y="2878213"/>
                    <a:pt x="3359416" y="2878536"/>
                  </a:cubicBezTo>
                  <a:cubicBezTo>
                    <a:pt x="3359416" y="2878601"/>
                    <a:pt x="3359319" y="2878698"/>
                    <a:pt x="3359319" y="2878795"/>
                  </a:cubicBezTo>
                  <a:cubicBezTo>
                    <a:pt x="3358575" y="2878601"/>
                    <a:pt x="3357928" y="2878536"/>
                    <a:pt x="3357184" y="2878439"/>
                  </a:cubicBezTo>
                  <a:cubicBezTo>
                    <a:pt x="3357184" y="2878374"/>
                    <a:pt x="3357087" y="2878277"/>
                    <a:pt x="3357087" y="2878116"/>
                  </a:cubicBezTo>
                  <a:cubicBezTo>
                    <a:pt x="3357087" y="2878213"/>
                    <a:pt x="3357087" y="2878277"/>
                    <a:pt x="3356990" y="2878374"/>
                  </a:cubicBezTo>
                  <a:lnTo>
                    <a:pt x="3356182" y="2878277"/>
                  </a:lnTo>
                  <a:cubicBezTo>
                    <a:pt x="3355923" y="2878213"/>
                    <a:pt x="3355664" y="2878116"/>
                    <a:pt x="3355535" y="2877954"/>
                  </a:cubicBezTo>
                  <a:lnTo>
                    <a:pt x="3355535" y="2877857"/>
                  </a:lnTo>
                  <a:cubicBezTo>
                    <a:pt x="3355535" y="2877792"/>
                    <a:pt x="3355438" y="2877792"/>
                    <a:pt x="3355341" y="2877695"/>
                  </a:cubicBezTo>
                  <a:lnTo>
                    <a:pt x="3355341" y="2877857"/>
                  </a:lnTo>
                  <a:cubicBezTo>
                    <a:pt x="3354597" y="2877631"/>
                    <a:pt x="3353853" y="2877631"/>
                    <a:pt x="3353109" y="2877695"/>
                  </a:cubicBezTo>
                  <a:cubicBezTo>
                    <a:pt x="3351880" y="2877372"/>
                    <a:pt x="3350651" y="2877048"/>
                    <a:pt x="3349390" y="2876466"/>
                  </a:cubicBezTo>
                  <a:cubicBezTo>
                    <a:pt x="3348970" y="2875625"/>
                    <a:pt x="3348485" y="2875140"/>
                    <a:pt x="3348000" y="2875140"/>
                  </a:cubicBezTo>
                  <a:cubicBezTo>
                    <a:pt x="3344571" y="2875076"/>
                    <a:pt x="3341176" y="2874299"/>
                    <a:pt x="3338039" y="2877469"/>
                  </a:cubicBezTo>
                  <a:cubicBezTo>
                    <a:pt x="3338039" y="2877534"/>
                    <a:pt x="3337974" y="2877631"/>
                    <a:pt x="3337877" y="2877631"/>
                  </a:cubicBezTo>
                  <a:cubicBezTo>
                    <a:pt x="3337812" y="2877469"/>
                    <a:pt x="3337812" y="2877210"/>
                    <a:pt x="3337715" y="2876951"/>
                  </a:cubicBezTo>
                  <a:cubicBezTo>
                    <a:pt x="3337715" y="2877210"/>
                    <a:pt x="3337715" y="2877469"/>
                    <a:pt x="3337715" y="2877695"/>
                  </a:cubicBezTo>
                  <a:lnTo>
                    <a:pt x="3337456" y="2877631"/>
                  </a:lnTo>
                  <a:lnTo>
                    <a:pt x="3337392" y="2877307"/>
                  </a:lnTo>
                  <a:cubicBezTo>
                    <a:pt x="3337392" y="2877372"/>
                    <a:pt x="3337295" y="2877469"/>
                    <a:pt x="3337295" y="2877534"/>
                  </a:cubicBezTo>
                  <a:cubicBezTo>
                    <a:pt x="3336971" y="2877372"/>
                    <a:pt x="3336551" y="2877210"/>
                    <a:pt x="3336227" y="2877048"/>
                  </a:cubicBezTo>
                  <a:lnTo>
                    <a:pt x="3336227" y="2876725"/>
                  </a:lnTo>
                  <a:cubicBezTo>
                    <a:pt x="3336163" y="2876628"/>
                    <a:pt x="3336163" y="2876531"/>
                    <a:pt x="3336066" y="2876369"/>
                  </a:cubicBezTo>
                  <a:cubicBezTo>
                    <a:pt x="3336066" y="2876305"/>
                    <a:pt x="3335969" y="2876208"/>
                    <a:pt x="3335969" y="2876046"/>
                  </a:cubicBezTo>
                  <a:cubicBezTo>
                    <a:pt x="3335904" y="2876208"/>
                    <a:pt x="3335904" y="2876369"/>
                    <a:pt x="3335807" y="2876531"/>
                  </a:cubicBezTo>
                  <a:lnTo>
                    <a:pt x="3335904" y="2876887"/>
                  </a:lnTo>
                  <a:cubicBezTo>
                    <a:pt x="3335581" y="2876790"/>
                    <a:pt x="3335322" y="2876725"/>
                    <a:pt x="3335063" y="2876628"/>
                  </a:cubicBezTo>
                  <a:lnTo>
                    <a:pt x="3334966" y="2876369"/>
                  </a:lnTo>
                  <a:cubicBezTo>
                    <a:pt x="3334901" y="2876046"/>
                    <a:pt x="3334901" y="2876046"/>
                    <a:pt x="3334643" y="2875981"/>
                  </a:cubicBezTo>
                  <a:cubicBezTo>
                    <a:pt x="3334643" y="2876208"/>
                    <a:pt x="3334643" y="2876466"/>
                    <a:pt x="3334643" y="2876628"/>
                  </a:cubicBezTo>
                  <a:cubicBezTo>
                    <a:pt x="3334319" y="2876628"/>
                    <a:pt x="3333996" y="2876531"/>
                    <a:pt x="3333673" y="2876628"/>
                  </a:cubicBezTo>
                  <a:cubicBezTo>
                    <a:pt x="3333673" y="2876466"/>
                    <a:pt x="3333575" y="2876305"/>
                    <a:pt x="3333575" y="2876046"/>
                  </a:cubicBezTo>
                  <a:cubicBezTo>
                    <a:pt x="3333575" y="2876208"/>
                    <a:pt x="3333575" y="2876369"/>
                    <a:pt x="3333575" y="2876628"/>
                  </a:cubicBezTo>
                  <a:cubicBezTo>
                    <a:pt x="3332767" y="2876725"/>
                    <a:pt x="3331926" y="2877048"/>
                    <a:pt x="3331182" y="2877857"/>
                  </a:cubicBezTo>
                  <a:cubicBezTo>
                    <a:pt x="3330083" y="2877857"/>
                    <a:pt x="3329015" y="2877954"/>
                    <a:pt x="3327948" y="2878051"/>
                  </a:cubicBezTo>
                  <a:lnTo>
                    <a:pt x="3327948" y="2877954"/>
                  </a:lnTo>
                  <a:cubicBezTo>
                    <a:pt x="3327786" y="2877857"/>
                    <a:pt x="3327625" y="2877792"/>
                    <a:pt x="3327463" y="2877792"/>
                  </a:cubicBezTo>
                  <a:cubicBezTo>
                    <a:pt x="3327366" y="2877792"/>
                    <a:pt x="3327366" y="2877954"/>
                    <a:pt x="3327301" y="2878051"/>
                  </a:cubicBezTo>
                  <a:lnTo>
                    <a:pt x="3327043" y="2878051"/>
                  </a:lnTo>
                  <a:cubicBezTo>
                    <a:pt x="3326946" y="2877954"/>
                    <a:pt x="3326946" y="2877857"/>
                    <a:pt x="3326946" y="2878051"/>
                  </a:cubicBezTo>
                  <a:lnTo>
                    <a:pt x="3325458" y="2878213"/>
                  </a:lnTo>
                  <a:cubicBezTo>
                    <a:pt x="3325393" y="2877695"/>
                    <a:pt x="3325393" y="2877210"/>
                    <a:pt x="3325296" y="2876725"/>
                  </a:cubicBezTo>
                  <a:cubicBezTo>
                    <a:pt x="3325232" y="2877048"/>
                    <a:pt x="3325135" y="2877275"/>
                    <a:pt x="3325135" y="2877469"/>
                  </a:cubicBezTo>
                  <a:cubicBezTo>
                    <a:pt x="3325232" y="2877695"/>
                    <a:pt x="3325296" y="2877954"/>
                    <a:pt x="3325458" y="2878277"/>
                  </a:cubicBezTo>
                  <a:cubicBezTo>
                    <a:pt x="3324391" y="2878439"/>
                    <a:pt x="3323226" y="2878601"/>
                    <a:pt x="3322159" y="2878860"/>
                  </a:cubicBezTo>
                  <a:cubicBezTo>
                    <a:pt x="3322159" y="2878536"/>
                    <a:pt x="3322062" y="2878277"/>
                    <a:pt x="3322062" y="2877857"/>
                  </a:cubicBezTo>
                  <a:cubicBezTo>
                    <a:pt x="3322062" y="2878277"/>
                    <a:pt x="3322062" y="2878536"/>
                    <a:pt x="3322062" y="2878860"/>
                  </a:cubicBezTo>
                  <a:cubicBezTo>
                    <a:pt x="3320898" y="2879215"/>
                    <a:pt x="3319734" y="2879539"/>
                    <a:pt x="3318602" y="2880024"/>
                  </a:cubicBezTo>
                  <a:cubicBezTo>
                    <a:pt x="3318505" y="2879765"/>
                    <a:pt x="3318408" y="2879539"/>
                    <a:pt x="3318278" y="2879215"/>
                  </a:cubicBezTo>
                  <a:cubicBezTo>
                    <a:pt x="3318343" y="2879539"/>
                    <a:pt x="3318343" y="2879765"/>
                    <a:pt x="3318343" y="2880024"/>
                  </a:cubicBezTo>
                  <a:lnTo>
                    <a:pt x="3318343" y="2880121"/>
                  </a:lnTo>
                  <a:lnTo>
                    <a:pt x="3317858" y="2880347"/>
                  </a:lnTo>
                  <a:lnTo>
                    <a:pt x="3317858" y="2880444"/>
                  </a:lnTo>
                  <a:lnTo>
                    <a:pt x="3317599" y="2880509"/>
                  </a:lnTo>
                  <a:cubicBezTo>
                    <a:pt x="3317534" y="2880347"/>
                    <a:pt x="3317340" y="2880121"/>
                    <a:pt x="3317276" y="2880121"/>
                  </a:cubicBezTo>
                  <a:cubicBezTo>
                    <a:pt x="3317017" y="2880024"/>
                    <a:pt x="3316758" y="2879700"/>
                    <a:pt x="3316532" y="2879539"/>
                  </a:cubicBezTo>
                  <a:lnTo>
                    <a:pt x="3316435" y="2879215"/>
                  </a:lnTo>
                  <a:lnTo>
                    <a:pt x="3316338" y="2879280"/>
                  </a:lnTo>
                  <a:lnTo>
                    <a:pt x="3316435" y="2879539"/>
                  </a:lnTo>
                  <a:cubicBezTo>
                    <a:pt x="3316532" y="2879765"/>
                    <a:pt x="3316597" y="2880121"/>
                    <a:pt x="3316758" y="2880509"/>
                  </a:cubicBezTo>
                  <a:cubicBezTo>
                    <a:pt x="3316694" y="2880509"/>
                    <a:pt x="3316597" y="2880929"/>
                    <a:pt x="3316532" y="2881026"/>
                  </a:cubicBezTo>
                  <a:cubicBezTo>
                    <a:pt x="3316435" y="2881026"/>
                    <a:pt x="3316338" y="2880929"/>
                    <a:pt x="3316273" y="2880606"/>
                  </a:cubicBezTo>
                  <a:cubicBezTo>
                    <a:pt x="3316273" y="2880509"/>
                    <a:pt x="3316208" y="2880509"/>
                    <a:pt x="3316111" y="2880509"/>
                  </a:cubicBezTo>
                  <a:lnTo>
                    <a:pt x="3316014" y="2880606"/>
                  </a:lnTo>
                  <a:cubicBezTo>
                    <a:pt x="3316014" y="2880606"/>
                    <a:pt x="3316111" y="2880865"/>
                    <a:pt x="3316208" y="2881091"/>
                  </a:cubicBezTo>
                  <a:lnTo>
                    <a:pt x="3316208" y="2881188"/>
                  </a:lnTo>
                  <a:lnTo>
                    <a:pt x="3316014" y="2881285"/>
                  </a:lnTo>
                  <a:cubicBezTo>
                    <a:pt x="3316014" y="2881188"/>
                    <a:pt x="3315950" y="2881026"/>
                    <a:pt x="3315950" y="2881026"/>
                  </a:cubicBezTo>
                  <a:cubicBezTo>
                    <a:pt x="3315950" y="2880929"/>
                    <a:pt x="3315950" y="2880865"/>
                    <a:pt x="3316014" y="2880768"/>
                  </a:cubicBezTo>
                  <a:cubicBezTo>
                    <a:pt x="3315950" y="2880929"/>
                    <a:pt x="3315950" y="2881285"/>
                    <a:pt x="3315788" y="2881026"/>
                  </a:cubicBezTo>
                  <a:cubicBezTo>
                    <a:pt x="3315529" y="2880606"/>
                    <a:pt x="3315465" y="2880929"/>
                    <a:pt x="3315368" y="2881091"/>
                  </a:cubicBezTo>
                  <a:cubicBezTo>
                    <a:pt x="3315206" y="2881511"/>
                    <a:pt x="3315044" y="2880283"/>
                    <a:pt x="3314882" y="2880185"/>
                  </a:cubicBezTo>
                  <a:cubicBezTo>
                    <a:pt x="3314882" y="2880671"/>
                    <a:pt x="3314947" y="2881511"/>
                    <a:pt x="3314688" y="2881673"/>
                  </a:cubicBezTo>
                  <a:cubicBezTo>
                    <a:pt x="3314624" y="2881447"/>
                    <a:pt x="3314527" y="2881188"/>
                    <a:pt x="3314462" y="2880865"/>
                  </a:cubicBezTo>
                  <a:lnTo>
                    <a:pt x="3314139" y="2881932"/>
                  </a:lnTo>
                  <a:cubicBezTo>
                    <a:pt x="3314042" y="2881770"/>
                    <a:pt x="3313880" y="2881608"/>
                    <a:pt x="3313783" y="2881447"/>
                  </a:cubicBezTo>
                  <a:cubicBezTo>
                    <a:pt x="3313621" y="2881188"/>
                    <a:pt x="3313880" y="2882579"/>
                    <a:pt x="3313459" y="2881770"/>
                  </a:cubicBezTo>
                  <a:cubicBezTo>
                    <a:pt x="3313298" y="2881511"/>
                    <a:pt x="3313201" y="2881608"/>
                    <a:pt x="3313039" y="2881608"/>
                  </a:cubicBezTo>
                  <a:cubicBezTo>
                    <a:pt x="3312974" y="2881608"/>
                    <a:pt x="3312974" y="2881608"/>
                    <a:pt x="3312877" y="2881608"/>
                  </a:cubicBezTo>
                  <a:cubicBezTo>
                    <a:pt x="3312877" y="2881835"/>
                    <a:pt x="3312877" y="2881997"/>
                    <a:pt x="3312974" y="2882255"/>
                  </a:cubicBezTo>
                  <a:lnTo>
                    <a:pt x="3312069" y="2881997"/>
                  </a:lnTo>
                  <a:cubicBezTo>
                    <a:pt x="3311972" y="2881673"/>
                    <a:pt x="3311810" y="2881285"/>
                    <a:pt x="3311648" y="2880865"/>
                  </a:cubicBezTo>
                  <a:cubicBezTo>
                    <a:pt x="3311648" y="2881285"/>
                    <a:pt x="3311648" y="2881608"/>
                    <a:pt x="3311648" y="2881997"/>
                  </a:cubicBezTo>
                  <a:cubicBezTo>
                    <a:pt x="3311454" y="2881673"/>
                    <a:pt x="3311325" y="2881350"/>
                    <a:pt x="3311131" y="2880929"/>
                  </a:cubicBezTo>
                  <a:cubicBezTo>
                    <a:pt x="3311131" y="2881285"/>
                    <a:pt x="3311131" y="2881511"/>
                    <a:pt x="3311228" y="2881770"/>
                  </a:cubicBezTo>
                  <a:cubicBezTo>
                    <a:pt x="3311066" y="2881932"/>
                    <a:pt x="3310905" y="2882094"/>
                    <a:pt x="3310807" y="2882191"/>
                  </a:cubicBezTo>
                  <a:cubicBezTo>
                    <a:pt x="3310743" y="2882255"/>
                    <a:pt x="3310581" y="2882094"/>
                    <a:pt x="3310743" y="2882676"/>
                  </a:cubicBezTo>
                  <a:lnTo>
                    <a:pt x="3310646" y="2882676"/>
                  </a:lnTo>
                  <a:cubicBezTo>
                    <a:pt x="3310387" y="2881608"/>
                    <a:pt x="3310322" y="2882094"/>
                    <a:pt x="3310225" y="2882255"/>
                  </a:cubicBezTo>
                  <a:cubicBezTo>
                    <a:pt x="3310225" y="2882352"/>
                    <a:pt x="3310128" y="2882514"/>
                    <a:pt x="3310128" y="2882579"/>
                  </a:cubicBezTo>
                  <a:cubicBezTo>
                    <a:pt x="3309805" y="2882579"/>
                    <a:pt x="3309482" y="2882514"/>
                    <a:pt x="3309255" y="2882579"/>
                  </a:cubicBezTo>
                  <a:cubicBezTo>
                    <a:pt x="3308156" y="2882676"/>
                    <a:pt x="3307088" y="2882837"/>
                    <a:pt x="3305989" y="2883096"/>
                  </a:cubicBezTo>
                  <a:cubicBezTo>
                    <a:pt x="3305859" y="2882676"/>
                    <a:pt x="3305762" y="2882837"/>
                    <a:pt x="3305601" y="2882255"/>
                  </a:cubicBezTo>
                  <a:cubicBezTo>
                    <a:pt x="3305601" y="2882579"/>
                    <a:pt x="3305665" y="2882934"/>
                    <a:pt x="3305665" y="2883161"/>
                  </a:cubicBezTo>
                  <a:lnTo>
                    <a:pt x="3303110" y="2881511"/>
                  </a:lnTo>
                  <a:lnTo>
                    <a:pt x="3303046" y="2881285"/>
                  </a:lnTo>
                  <a:lnTo>
                    <a:pt x="3303046" y="2881511"/>
                  </a:lnTo>
                  <a:lnTo>
                    <a:pt x="3302949" y="2881511"/>
                  </a:lnTo>
                  <a:lnTo>
                    <a:pt x="3302205" y="2881447"/>
                  </a:lnTo>
                  <a:cubicBezTo>
                    <a:pt x="3301849" y="2880444"/>
                    <a:pt x="3301526" y="2880509"/>
                    <a:pt x="3301041" y="2879280"/>
                  </a:cubicBezTo>
                  <a:cubicBezTo>
                    <a:pt x="3301299" y="2880185"/>
                    <a:pt x="3301461" y="2880671"/>
                    <a:pt x="3301623" y="2881350"/>
                  </a:cubicBezTo>
                  <a:cubicBezTo>
                    <a:pt x="3301299" y="2880865"/>
                    <a:pt x="3301105" y="2880444"/>
                    <a:pt x="3300879" y="2880121"/>
                  </a:cubicBezTo>
                  <a:lnTo>
                    <a:pt x="3300879" y="2880185"/>
                  </a:lnTo>
                  <a:cubicBezTo>
                    <a:pt x="3301105" y="2881285"/>
                    <a:pt x="3300620" y="2880444"/>
                    <a:pt x="3300717" y="2881026"/>
                  </a:cubicBezTo>
                  <a:cubicBezTo>
                    <a:pt x="3300717" y="2881026"/>
                    <a:pt x="3300620" y="2881026"/>
                    <a:pt x="3300620" y="2880929"/>
                  </a:cubicBezTo>
                  <a:cubicBezTo>
                    <a:pt x="3300297" y="2880606"/>
                    <a:pt x="3300038" y="2880283"/>
                    <a:pt x="3299715" y="2879927"/>
                  </a:cubicBezTo>
                  <a:lnTo>
                    <a:pt x="3299294" y="2881285"/>
                  </a:lnTo>
                  <a:lnTo>
                    <a:pt x="3298971" y="2881285"/>
                  </a:lnTo>
                  <a:cubicBezTo>
                    <a:pt x="3298712" y="2880444"/>
                    <a:pt x="3298712" y="2880929"/>
                    <a:pt x="3298550" y="2881026"/>
                  </a:cubicBezTo>
                  <a:cubicBezTo>
                    <a:pt x="3298389" y="2881091"/>
                    <a:pt x="3298162" y="2880929"/>
                    <a:pt x="3297968" y="2880929"/>
                  </a:cubicBezTo>
                  <a:cubicBezTo>
                    <a:pt x="3297903" y="2880671"/>
                    <a:pt x="3297806" y="2880444"/>
                    <a:pt x="3297645" y="2880121"/>
                  </a:cubicBezTo>
                  <a:cubicBezTo>
                    <a:pt x="3297483" y="2880121"/>
                    <a:pt x="3297580" y="2881026"/>
                    <a:pt x="3297160" y="2880121"/>
                  </a:cubicBezTo>
                  <a:cubicBezTo>
                    <a:pt x="3297160" y="2880024"/>
                    <a:pt x="3296966" y="2880185"/>
                    <a:pt x="3297160" y="2880671"/>
                  </a:cubicBezTo>
                  <a:lnTo>
                    <a:pt x="3297224" y="2881091"/>
                  </a:lnTo>
                  <a:cubicBezTo>
                    <a:pt x="3297160" y="2881026"/>
                    <a:pt x="3297063" y="2880929"/>
                    <a:pt x="3297063" y="2880929"/>
                  </a:cubicBezTo>
                  <a:cubicBezTo>
                    <a:pt x="3296901" y="2880185"/>
                    <a:pt x="3296642" y="2880283"/>
                    <a:pt x="3296480" y="2879862"/>
                  </a:cubicBezTo>
                  <a:cubicBezTo>
                    <a:pt x="3296480" y="2880185"/>
                    <a:pt x="3296577" y="2880606"/>
                    <a:pt x="3296577" y="2880929"/>
                  </a:cubicBezTo>
                  <a:cubicBezTo>
                    <a:pt x="3296319" y="2881091"/>
                    <a:pt x="3295898" y="2880671"/>
                    <a:pt x="3295413" y="2879603"/>
                  </a:cubicBezTo>
                  <a:cubicBezTo>
                    <a:pt x="3295510" y="2880606"/>
                    <a:pt x="3295413" y="2881188"/>
                    <a:pt x="3295251" y="2881350"/>
                  </a:cubicBezTo>
                  <a:lnTo>
                    <a:pt x="3294896" y="2881350"/>
                  </a:lnTo>
                  <a:cubicBezTo>
                    <a:pt x="3294831" y="2881285"/>
                    <a:pt x="3294669" y="2881285"/>
                    <a:pt x="3294572" y="2881091"/>
                  </a:cubicBezTo>
                  <a:cubicBezTo>
                    <a:pt x="3294411" y="2880929"/>
                    <a:pt x="3294508" y="2881091"/>
                    <a:pt x="3294508" y="2881285"/>
                  </a:cubicBezTo>
                  <a:lnTo>
                    <a:pt x="3294508" y="2881350"/>
                  </a:lnTo>
                  <a:lnTo>
                    <a:pt x="3293440" y="2881511"/>
                  </a:lnTo>
                  <a:cubicBezTo>
                    <a:pt x="3293343" y="2881350"/>
                    <a:pt x="3293246" y="2881188"/>
                    <a:pt x="3293182" y="2880929"/>
                  </a:cubicBezTo>
                  <a:cubicBezTo>
                    <a:pt x="3293182" y="2881188"/>
                    <a:pt x="3293182" y="2881350"/>
                    <a:pt x="3293182" y="2881511"/>
                  </a:cubicBezTo>
                  <a:cubicBezTo>
                    <a:pt x="3292341" y="2881673"/>
                    <a:pt x="3291500" y="2881770"/>
                    <a:pt x="3290756" y="2882094"/>
                  </a:cubicBezTo>
                  <a:cubicBezTo>
                    <a:pt x="3290627" y="2881932"/>
                    <a:pt x="3290433" y="2881932"/>
                    <a:pt x="3290368" y="2882094"/>
                  </a:cubicBezTo>
                  <a:cubicBezTo>
                    <a:pt x="3290206" y="2882255"/>
                    <a:pt x="3290109" y="2882191"/>
                    <a:pt x="3289883" y="2881511"/>
                  </a:cubicBezTo>
                  <a:cubicBezTo>
                    <a:pt x="3289786" y="2881188"/>
                    <a:pt x="3289689" y="2880865"/>
                    <a:pt x="3289624" y="2880509"/>
                  </a:cubicBezTo>
                  <a:lnTo>
                    <a:pt x="3289301" y="2880283"/>
                  </a:lnTo>
                  <a:cubicBezTo>
                    <a:pt x="3289204" y="2879927"/>
                    <a:pt x="3289042" y="2879539"/>
                    <a:pt x="3288880" y="2878957"/>
                  </a:cubicBezTo>
                  <a:cubicBezTo>
                    <a:pt x="3288880" y="2879280"/>
                    <a:pt x="3288880" y="2879442"/>
                    <a:pt x="3288880" y="2879603"/>
                  </a:cubicBezTo>
                  <a:cubicBezTo>
                    <a:pt x="3289204" y="2880768"/>
                    <a:pt x="3289204" y="2880671"/>
                    <a:pt x="3289042" y="2881026"/>
                  </a:cubicBezTo>
                  <a:cubicBezTo>
                    <a:pt x="3288945" y="2881285"/>
                    <a:pt x="3288622" y="2880865"/>
                    <a:pt x="3288686" y="2881511"/>
                  </a:cubicBezTo>
                  <a:cubicBezTo>
                    <a:pt x="3288686" y="2881770"/>
                    <a:pt x="3288460" y="2881673"/>
                    <a:pt x="3288298" y="2881608"/>
                  </a:cubicBezTo>
                  <a:cubicBezTo>
                    <a:pt x="3288039" y="2881511"/>
                    <a:pt x="3287813" y="2881511"/>
                    <a:pt x="3287619" y="2881835"/>
                  </a:cubicBezTo>
                  <a:lnTo>
                    <a:pt x="3287619" y="2881932"/>
                  </a:lnTo>
                  <a:lnTo>
                    <a:pt x="3287619" y="2881835"/>
                  </a:lnTo>
                  <a:cubicBezTo>
                    <a:pt x="3287554" y="2881932"/>
                    <a:pt x="3287554" y="2882094"/>
                    <a:pt x="3287457" y="2882255"/>
                  </a:cubicBezTo>
                  <a:cubicBezTo>
                    <a:pt x="3287360" y="2881932"/>
                    <a:pt x="3287296" y="2881673"/>
                    <a:pt x="3287296" y="2881511"/>
                  </a:cubicBezTo>
                  <a:cubicBezTo>
                    <a:pt x="3287296" y="2881285"/>
                    <a:pt x="3287231" y="2881091"/>
                    <a:pt x="3287231" y="2880929"/>
                  </a:cubicBezTo>
                  <a:cubicBezTo>
                    <a:pt x="3286875" y="2880509"/>
                    <a:pt x="3286875" y="2880671"/>
                    <a:pt x="3286811" y="2880929"/>
                  </a:cubicBezTo>
                  <a:cubicBezTo>
                    <a:pt x="3286811" y="2881091"/>
                    <a:pt x="3286811" y="2881608"/>
                    <a:pt x="3286487" y="2880929"/>
                  </a:cubicBezTo>
                  <a:cubicBezTo>
                    <a:pt x="3286487" y="2881026"/>
                    <a:pt x="3286390" y="2881091"/>
                    <a:pt x="3286390" y="2881285"/>
                  </a:cubicBezTo>
                  <a:cubicBezTo>
                    <a:pt x="3286390" y="2881835"/>
                    <a:pt x="3286390" y="2882417"/>
                    <a:pt x="3286067" y="2882352"/>
                  </a:cubicBezTo>
                  <a:cubicBezTo>
                    <a:pt x="3285485" y="2882191"/>
                    <a:pt x="3285161" y="2882676"/>
                    <a:pt x="3284547" y="2882514"/>
                  </a:cubicBezTo>
                  <a:cubicBezTo>
                    <a:pt x="3284062" y="2882352"/>
                    <a:pt x="3284159" y="2882417"/>
                    <a:pt x="3283576" y="2881608"/>
                  </a:cubicBezTo>
                  <a:cubicBezTo>
                    <a:pt x="3283576" y="2881932"/>
                    <a:pt x="3283738" y="2882417"/>
                    <a:pt x="3283673" y="2882676"/>
                  </a:cubicBezTo>
                  <a:cubicBezTo>
                    <a:pt x="3283673" y="2882837"/>
                    <a:pt x="3283415" y="2882676"/>
                    <a:pt x="3283318" y="2882740"/>
                  </a:cubicBezTo>
                  <a:cubicBezTo>
                    <a:pt x="3283156" y="2882740"/>
                    <a:pt x="3282994" y="2882579"/>
                    <a:pt x="3282994" y="2882999"/>
                  </a:cubicBezTo>
                  <a:cubicBezTo>
                    <a:pt x="3282994" y="2883161"/>
                    <a:pt x="3282574" y="2882676"/>
                    <a:pt x="3282574" y="2882837"/>
                  </a:cubicBezTo>
                  <a:cubicBezTo>
                    <a:pt x="3282477" y="2883096"/>
                    <a:pt x="3282412" y="2882999"/>
                    <a:pt x="3282250" y="2882999"/>
                  </a:cubicBezTo>
                  <a:cubicBezTo>
                    <a:pt x="3281927" y="2882999"/>
                    <a:pt x="3281604" y="2882934"/>
                    <a:pt x="3281248" y="2882934"/>
                  </a:cubicBezTo>
                  <a:cubicBezTo>
                    <a:pt x="3281086" y="2882934"/>
                    <a:pt x="3280827" y="2882740"/>
                    <a:pt x="3280763" y="2883096"/>
                  </a:cubicBezTo>
                  <a:cubicBezTo>
                    <a:pt x="3280763" y="2883258"/>
                    <a:pt x="3280342" y="2882740"/>
                    <a:pt x="3280407" y="2883161"/>
                  </a:cubicBezTo>
                  <a:cubicBezTo>
                    <a:pt x="3280407" y="2883355"/>
                    <a:pt x="3280278" y="2883355"/>
                    <a:pt x="3280181" y="2883161"/>
                  </a:cubicBezTo>
                  <a:cubicBezTo>
                    <a:pt x="3279696" y="2882417"/>
                    <a:pt x="3279534" y="2882837"/>
                    <a:pt x="3279437" y="2883355"/>
                  </a:cubicBezTo>
                  <a:cubicBezTo>
                    <a:pt x="3279437" y="2883420"/>
                    <a:pt x="3279340" y="2883517"/>
                    <a:pt x="3279340" y="2883420"/>
                  </a:cubicBezTo>
                  <a:cubicBezTo>
                    <a:pt x="3278758" y="2882417"/>
                    <a:pt x="3278855" y="2883355"/>
                    <a:pt x="3278693" y="2883517"/>
                  </a:cubicBezTo>
                  <a:cubicBezTo>
                    <a:pt x="3278531" y="2883678"/>
                    <a:pt x="3278434" y="2883743"/>
                    <a:pt x="3278208" y="2883678"/>
                  </a:cubicBezTo>
                  <a:cubicBezTo>
                    <a:pt x="3278014" y="2883517"/>
                    <a:pt x="3277949" y="2883420"/>
                    <a:pt x="3277949" y="2883743"/>
                  </a:cubicBezTo>
                  <a:cubicBezTo>
                    <a:pt x="3277949" y="2883905"/>
                    <a:pt x="3277852" y="2884002"/>
                    <a:pt x="3277787" y="2884002"/>
                  </a:cubicBezTo>
                  <a:cubicBezTo>
                    <a:pt x="3277205" y="2883840"/>
                    <a:pt x="3277205" y="2884810"/>
                    <a:pt x="3276623" y="2884584"/>
                  </a:cubicBezTo>
                  <a:cubicBezTo>
                    <a:pt x="3276688" y="2885651"/>
                    <a:pt x="3276203" y="2885231"/>
                    <a:pt x="3275879" y="2885231"/>
                  </a:cubicBezTo>
                  <a:cubicBezTo>
                    <a:pt x="3275782" y="2885231"/>
                    <a:pt x="3275782" y="2885328"/>
                    <a:pt x="3275782" y="2885489"/>
                  </a:cubicBezTo>
                  <a:cubicBezTo>
                    <a:pt x="3275879" y="2885813"/>
                    <a:pt x="3275782" y="2885910"/>
                    <a:pt x="3275718" y="2885910"/>
                  </a:cubicBezTo>
                  <a:lnTo>
                    <a:pt x="3275944" y="2886557"/>
                  </a:lnTo>
                  <a:lnTo>
                    <a:pt x="3275718" y="2886654"/>
                  </a:lnTo>
                  <a:cubicBezTo>
                    <a:pt x="3275556" y="2886492"/>
                    <a:pt x="3275459" y="2886233"/>
                    <a:pt x="3275394" y="2886072"/>
                  </a:cubicBezTo>
                  <a:lnTo>
                    <a:pt x="3275200" y="2886330"/>
                  </a:lnTo>
                  <a:cubicBezTo>
                    <a:pt x="3274941" y="2885910"/>
                    <a:pt x="3275135" y="2886492"/>
                    <a:pt x="3274812" y="2885975"/>
                  </a:cubicBezTo>
                  <a:cubicBezTo>
                    <a:pt x="3274877" y="2886492"/>
                    <a:pt x="3274877" y="2886654"/>
                    <a:pt x="3274877" y="2886880"/>
                  </a:cubicBezTo>
                  <a:lnTo>
                    <a:pt x="3274456" y="2886977"/>
                  </a:lnTo>
                  <a:cubicBezTo>
                    <a:pt x="3274198" y="2886492"/>
                    <a:pt x="3273971" y="2885748"/>
                    <a:pt x="3273648" y="2884810"/>
                  </a:cubicBezTo>
                  <a:lnTo>
                    <a:pt x="3273648" y="2884746"/>
                  </a:lnTo>
                  <a:cubicBezTo>
                    <a:pt x="3273712" y="2885328"/>
                    <a:pt x="3273648" y="2885651"/>
                    <a:pt x="3273874" y="2886492"/>
                  </a:cubicBezTo>
                  <a:cubicBezTo>
                    <a:pt x="3273971" y="2886654"/>
                    <a:pt x="3273874" y="2886718"/>
                    <a:pt x="3273874" y="2886880"/>
                  </a:cubicBezTo>
                  <a:cubicBezTo>
                    <a:pt x="3273874" y="2887236"/>
                    <a:pt x="3273389" y="2886136"/>
                    <a:pt x="3273486" y="2886815"/>
                  </a:cubicBezTo>
                  <a:cubicBezTo>
                    <a:pt x="3273486" y="2886977"/>
                    <a:pt x="3273486" y="2887074"/>
                    <a:pt x="3273486" y="2887236"/>
                  </a:cubicBezTo>
                  <a:lnTo>
                    <a:pt x="3273066" y="2887300"/>
                  </a:lnTo>
                  <a:cubicBezTo>
                    <a:pt x="3272872" y="2887236"/>
                    <a:pt x="3272742" y="2886977"/>
                    <a:pt x="3272742" y="2887139"/>
                  </a:cubicBezTo>
                  <a:cubicBezTo>
                    <a:pt x="3272742" y="2887300"/>
                    <a:pt x="3272742" y="2887398"/>
                    <a:pt x="3272645" y="2887398"/>
                  </a:cubicBezTo>
                  <a:cubicBezTo>
                    <a:pt x="3272483" y="2887398"/>
                    <a:pt x="3272225" y="2886880"/>
                    <a:pt x="3271998" y="2886718"/>
                  </a:cubicBezTo>
                  <a:cubicBezTo>
                    <a:pt x="3271998" y="2887559"/>
                    <a:pt x="3271643" y="2887559"/>
                    <a:pt x="3270996" y="2886977"/>
                  </a:cubicBezTo>
                  <a:lnTo>
                    <a:pt x="3271060" y="2887624"/>
                  </a:lnTo>
                  <a:cubicBezTo>
                    <a:pt x="3270672" y="2886880"/>
                    <a:pt x="3270672" y="2887495"/>
                    <a:pt x="3270575" y="2887559"/>
                  </a:cubicBezTo>
                  <a:cubicBezTo>
                    <a:pt x="3270478" y="2887624"/>
                    <a:pt x="3270058" y="2887300"/>
                    <a:pt x="3270058" y="2887559"/>
                  </a:cubicBezTo>
                  <a:cubicBezTo>
                    <a:pt x="3270058" y="2887980"/>
                    <a:pt x="3269508" y="2887074"/>
                    <a:pt x="3269735" y="2887818"/>
                  </a:cubicBezTo>
                  <a:cubicBezTo>
                    <a:pt x="3269508" y="2887495"/>
                    <a:pt x="3269346" y="2887074"/>
                    <a:pt x="3269088" y="2886654"/>
                  </a:cubicBezTo>
                  <a:cubicBezTo>
                    <a:pt x="3269249" y="2887139"/>
                    <a:pt x="3269346" y="2887624"/>
                    <a:pt x="3269508" y="2888141"/>
                  </a:cubicBezTo>
                  <a:lnTo>
                    <a:pt x="3269411" y="2888141"/>
                  </a:lnTo>
                  <a:cubicBezTo>
                    <a:pt x="3269249" y="2888044"/>
                    <a:pt x="3269185" y="2888303"/>
                    <a:pt x="3268829" y="2887818"/>
                  </a:cubicBezTo>
                  <a:cubicBezTo>
                    <a:pt x="3268732" y="2887624"/>
                    <a:pt x="3268732" y="2888141"/>
                    <a:pt x="3268603" y="2888044"/>
                  </a:cubicBezTo>
                  <a:cubicBezTo>
                    <a:pt x="3268409" y="2887980"/>
                    <a:pt x="3268506" y="2888141"/>
                    <a:pt x="3268603" y="2888400"/>
                  </a:cubicBezTo>
                  <a:lnTo>
                    <a:pt x="3268344" y="2888465"/>
                  </a:lnTo>
                  <a:lnTo>
                    <a:pt x="3267923" y="2888044"/>
                  </a:lnTo>
                  <a:lnTo>
                    <a:pt x="3267923" y="2888626"/>
                  </a:lnTo>
                  <a:lnTo>
                    <a:pt x="3267600" y="2888723"/>
                  </a:lnTo>
                  <a:lnTo>
                    <a:pt x="3267341" y="2888400"/>
                  </a:lnTo>
                  <a:cubicBezTo>
                    <a:pt x="3267438" y="2888562"/>
                    <a:pt x="3267438" y="2888626"/>
                    <a:pt x="3267438" y="2888788"/>
                  </a:cubicBezTo>
                  <a:lnTo>
                    <a:pt x="3265207" y="2889564"/>
                  </a:lnTo>
                  <a:cubicBezTo>
                    <a:pt x="3265110" y="2889370"/>
                    <a:pt x="3264948" y="2889209"/>
                    <a:pt x="3264592" y="2888885"/>
                  </a:cubicBezTo>
                  <a:cubicBezTo>
                    <a:pt x="3264592" y="2889047"/>
                    <a:pt x="3264689" y="2889370"/>
                    <a:pt x="3264786" y="2889629"/>
                  </a:cubicBezTo>
                  <a:lnTo>
                    <a:pt x="3263945" y="2889952"/>
                  </a:lnTo>
                  <a:cubicBezTo>
                    <a:pt x="3263784" y="2889629"/>
                    <a:pt x="3263460" y="2889306"/>
                    <a:pt x="3263299" y="2888950"/>
                  </a:cubicBezTo>
                  <a:cubicBezTo>
                    <a:pt x="3263363" y="2889306"/>
                    <a:pt x="3263525" y="2889694"/>
                    <a:pt x="3263784" y="2890049"/>
                  </a:cubicBezTo>
                  <a:lnTo>
                    <a:pt x="3263460" y="2890114"/>
                  </a:lnTo>
                  <a:lnTo>
                    <a:pt x="3263363" y="2890049"/>
                  </a:lnTo>
                  <a:lnTo>
                    <a:pt x="3263363" y="2890114"/>
                  </a:lnTo>
                  <a:lnTo>
                    <a:pt x="3262134" y="2890632"/>
                  </a:lnTo>
                  <a:lnTo>
                    <a:pt x="3261649" y="2890793"/>
                  </a:lnTo>
                  <a:cubicBezTo>
                    <a:pt x="3261552" y="2890793"/>
                    <a:pt x="3261552" y="2890793"/>
                    <a:pt x="3261455" y="2890793"/>
                  </a:cubicBezTo>
                  <a:cubicBezTo>
                    <a:pt x="3261132" y="2890114"/>
                    <a:pt x="3260970" y="2889629"/>
                    <a:pt x="3260905" y="2889952"/>
                  </a:cubicBezTo>
                  <a:cubicBezTo>
                    <a:pt x="3261067" y="2890211"/>
                    <a:pt x="3261294" y="2890470"/>
                    <a:pt x="3261455" y="2890793"/>
                  </a:cubicBezTo>
                  <a:cubicBezTo>
                    <a:pt x="3261455" y="2890793"/>
                    <a:pt x="3261455" y="2890793"/>
                    <a:pt x="3261455" y="2890858"/>
                  </a:cubicBezTo>
                  <a:lnTo>
                    <a:pt x="3261067" y="2891020"/>
                  </a:lnTo>
                  <a:lnTo>
                    <a:pt x="3260970" y="2890955"/>
                  </a:lnTo>
                  <a:cubicBezTo>
                    <a:pt x="3260970" y="2891020"/>
                    <a:pt x="3260970" y="2891020"/>
                    <a:pt x="3260970" y="2891020"/>
                  </a:cubicBezTo>
                  <a:lnTo>
                    <a:pt x="3260226" y="2891278"/>
                  </a:lnTo>
                  <a:cubicBezTo>
                    <a:pt x="3260065" y="2890632"/>
                    <a:pt x="3259968" y="2890049"/>
                    <a:pt x="3259321" y="2888885"/>
                  </a:cubicBezTo>
                  <a:cubicBezTo>
                    <a:pt x="3259385" y="2889370"/>
                    <a:pt x="3259385" y="2889694"/>
                    <a:pt x="3259482" y="2890114"/>
                  </a:cubicBezTo>
                  <a:cubicBezTo>
                    <a:pt x="3259709" y="2890632"/>
                    <a:pt x="3259968" y="2890955"/>
                    <a:pt x="3260226" y="2891375"/>
                  </a:cubicBezTo>
                  <a:cubicBezTo>
                    <a:pt x="3257154" y="2892346"/>
                    <a:pt x="3253920" y="2893187"/>
                    <a:pt x="3251850" y="2895903"/>
                  </a:cubicBezTo>
                  <a:lnTo>
                    <a:pt x="3251624" y="2895418"/>
                  </a:lnTo>
                  <a:cubicBezTo>
                    <a:pt x="3251365" y="2895353"/>
                    <a:pt x="3251365" y="2895353"/>
                    <a:pt x="3251688" y="2896097"/>
                  </a:cubicBezTo>
                  <a:cubicBezTo>
                    <a:pt x="3251624" y="2896259"/>
                    <a:pt x="3251430" y="2896421"/>
                    <a:pt x="3251365" y="2896582"/>
                  </a:cubicBezTo>
                  <a:cubicBezTo>
                    <a:pt x="3251203" y="2896582"/>
                    <a:pt x="3250783" y="2896259"/>
                    <a:pt x="3250783" y="2896485"/>
                  </a:cubicBezTo>
                  <a:cubicBezTo>
                    <a:pt x="3250783" y="2896582"/>
                    <a:pt x="3250718" y="2896582"/>
                    <a:pt x="3250718" y="2896582"/>
                  </a:cubicBezTo>
                  <a:cubicBezTo>
                    <a:pt x="3248972" y="2895353"/>
                    <a:pt x="3246967" y="2893090"/>
                    <a:pt x="3245220" y="2888950"/>
                  </a:cubicBezTo>
                  <a:cubicBezTo>
                    <a:pt x="3244994" y="2888400"/>
                    <a:pt x="3244832" y="2887818"/>
                    <a:pt x="3244670" y="2887300"/>
                  </a:cubicBezTo>
                  <a:lnTo>
                    <a:pt x="3244832" y="2887495"/>
                  </a:lnTo>
                  <a:cubicBezTo>
                    <a:pt x="3244735" y="2887236"/>
                    <a:pt x="3244670" y="2887074"/>
                    <a:pt x="3244573" y="2886880"/>
                  </a:cubicBezTo>
                  <a:lnTo>
                    <a:pt x="3244412" y="2886233"/>
                  </a:lnTo>
                  <a:cubicBezTo>
                    <a:pt x="3244509" y="2886233"/>
                    <a:pt x="3244509" y="2886233"/>
                    <a:pt x="3244573" y="2886330"/>
                  </a:cubicBezTo>
                  <a:cubicBezTo>
                    <a:pt x="3244735" y="2886492"/>
                    <a:pt x="3244897" y="2886654"/>
                    <a:pt x="3244832" y="2886395"/>
                  </a:cubicBezTo>
                  <a:cubicBezTo>
                    <a:pt x="3244735" y="2885975"/>
                    <a:pt x="3244994" y="2886072"/>
                    <a:pt x="3245220" y="2886233"/>
                  </a:cubicBezTo>
                  <a:cubicBezTo>
                    <a:pt x="3245738" y="2886492"/>
                    <a:pt x="3245899" y="2886233"/>
                    <a:pt x="3246061" y="2885975"/>
                  </a:cubicBezTo>
                  <a:cubicBezTo>
                    <a:pt x="3246158" y="2885813"/>
                    <a:pt x="3247290" y="2886654"/>
                    <a:pt x="3247807" y="2887139"/>
                  </a:cubicBezTo>
                  <a:cubicBezTo>
                    <a:pt x="3247646" y="2886815"/>
                    <a:pt x="3247484" y="2886557"/>
                    <a:pt x="3247387" y="2886330"/>
                  </a:cubicBezTo>
                  <a:cubicBezTo>
                    <a:pt x="3247290" y="2885651"/>
                    <a:pt x="3247710" y="2885910"/>
                    <a:pt x="3247549" y="2885166"/>
                  </a:cubicBezTo>
                  <a:cubicBezTo>
                    <a:pt x="3247549" y="2885004"/>
                    <a:pt x="3247646" y="2885069"/>
                    <a:pt x="3247807" y="2885069"/>
                  </a:cubicBezTo>
                  <a:cubicBezTo>
                    <a:pt x="3247904" y="2885069"/>
                    <a:pt x="3248034" y="2885328"/>
                    <a:pt x="3248034" y="2885328"/>
                  </a:cubicBezTo>
                  <a:cubicBezTo>
                    <a:pt x="3247969" y="2884907"/>
                    <a:pt x="3247807" y="2884422"/>
                    <a:pt x="3248292" y="2884810"/>
                  </a:cubicBezTo>
                  <a:cubicBezTo>
                    <a:pt x="3248551" y="2885004"/>
                    <a:pt x="3248551" y="2884649"/>
                    <a:pt x="3248551" y="2884325"/>
                  </a:cubicBezTo>
                  <a:cubicBezTo>
                    <a:pt x="3248551" y="2884163"/>
                    <a:pt x="3248875" y="2884487"/>
                    <a:pt x="3249133" y="2884584"/>
                  </a:cubicBezTo>
                  <a:cubicBezTo>
                    <a:pt x="3249036" y="2883581"/>
                    <a:pt x="3249036" y="2883581"/>
                    <a:pt x="3250201" y="2885004"/>
                  </a:cubicBezTo>
                  <a:cubicBezTo>
                    <a:pt x="3250104" y="2884649"/>
                    <a:pt x="3249974" y="2884325"/>
                    <a:pt x="3249877" y="2884066"/>
                  </a:cubicBezTo>
                  <a:cubicBezTo>
                    <a:pt x="3249877" y="2883840"/>
                    <a:pt x="3249554" y="2883161"/>
                    <a:pt x="3250039" y="2883840"/>
                  </a:cubicBezTo>
                  <a:cubicBezTo>
                    <a:pt x="3250104" y="2883905"/>
                    <a:pt x="3250201" y="2883905"/>
                    <a:pt x="3250104" y="2883840"/>
                  </a:cubicBezTo>
                  <a:cubicBezTo>
                    <a:pt x="3249877" y="2882934"/>
                    <a:pt x="3250556" y="2883355"/>
                    <a:pt x="3250556" y="2882837"/>
                  </a:cubicBezTo>
                  <a:cubicBezTo>
                    <a:pt x="3250556" y="2882676"/>
                    <a:pt x="3250718" y="2882676"/>
                    <a:pt x="3250880" y="2882740"/>
                  </a:cubicBezTo>
                  <a:cubicBezTo>
                    <a:pt x="3251041" y="2882837"/>
                    <a:pt x="3251430" y="2883355"/>
                    <a:pt x="3251365" y="2882740"/>
                  </a:cubicBezTo>
                  <a:cubicBezTo>
                    <a:pt x="3251785" y="2883258"/>
                    <a:pt x="3251624" y="2882676"/>
                    <a:pt x="3251850" y="2882740"/>
                  </a:cubicBezTo>
                  <a:cubicBezTo>
                    <a:pt x="3252109" y="2882934"/>
                    <a:pt x="3252044" y="2882352"/>
                    <a:pt x="3252173" y="2882352"/>
                  </a:cubicBezTo>
                  <a:cubicBezTo>
                    <a:pt x="3252270" y="2882352"/>
                    <a:pt x="3252270" y="2882255"/>
                    <a:pt x="3252270" y="2882191"/>
                  </a:cubicBezTo>
                  <a:cubicBezTo>
                    <a:pt x="3251785" y="2881026"/>
                    <a:pt x="3252173" y="2881285"/>
                    <a:pt x="3252432" y="2881285"/>
                  </a:cubicBezTo>
                  <a:cubicBezTo>
                    <a:pt x="3252950" y="2881285"/>
                    <a:pt x="3253014" y="2881350"/>
                    <a:pt x="3253014" y="2880865"/>
                  </a:cubicBezTo>
                  <a:cubicBezTo>
                    <a:pt x="3253014" y="2880606"/>
                    <a:pt x="3253014" y="2880347"/>
                    <a:pt x="3253370" y="2880768"/>
                  </a:cubicBezTo>
                  <a:cubicBezTo>
                    <a:pt x="3253435" y="2880865"/>
                    <a:pt x="3253499" y="2880768"/>
                    <a:pt x="3253499" y="2880671"/>
                  </a:cubicBezTo>
                  <a:cubicBezTo>
                    <a:pt x="3253435" y="2880185"/>
                    <a:pt x="3253499" y="2880121"/>
                    <a:pt x="3253758" y="2880185"/>
                  </a:cubicBezTo>
                  <a:cubicBezTo>
                    <a:pt x="3253920" y="2880185"/>
                    <a:pt x="3254017" y="2880024"/>
                    <a:pt x="3254114" y="2879862"/>
                  </a:cubicBezTo>
                  <a:cubicBezTo>
                    <a:pt x="3254179" y="2879700"/>
                    <a:pt x="3254243" y="2879603"/>
                    <a:pt x="3254437" y="2879539"/>
                  </a:cubicBezTo>
                  <a:cubicBezTo>
                    <a:pt x="3256830" y="2879539"/>
                    <a:pt x="3259159" y="2879280"/>
                    <a:pt x="3260388" y="2877372"/>
                  </a:cubicBezTo>
                  <a:cubicBezTo>
                    <a:pt x="3260453" y="2877469"/>
                    <a:pt x="3260550" y="2877469"/>
                    <a:pt x="3260550" y="2877469"/>
                  </a:cubicBezTo>
                  <a:cubicBezTo>
                    <a:pt x="3260647" y="2877469"/>
                    <a:pt x="3260808" y="2877534"/>
                    <a:pt x="3260808" y="2877469"/>
                  </a:cubicBezTo>
                  <a:cubicBezTo>
                    <a:pt x="3260905" y="2877372"/>
                    <a:pt x="3260905" y="2877275"/>
                    <a:pt x="3260905" y="2877145"/>
                  </a:cubicBezTo>
                  <a:cubicBezTo>
                    <a:pt x="3260905" y="2876531"/>
                    <a:pt x="3260970" y="2876531"/>
                    <a:pt x="3261455" y="2877469"/>
                  </a:cubicBezTo>
                  <a:cubicBezTo>
                    <a:pt x="3261552" y="2877631"/>
                    <a:pt x="3261714" y="2877695"/>
                    <a:pt x="3261876" y="2877857"/>
                  </a:cubicBezTo>
                  <a:cubicBezTo>
                    <a:pt x="3261714" y="2877469"/>
                    <a:pt x="3261552" y="2877048"/>
                    <a:pt x="3261391" y="2876466"/>
                  </a:cubicBezTo>
                  <a:cubicBezTo>
                    <a:pt x="3261552" y="2876531"/>
                    <a:pt x="3261714" y="2876628"/>
                    <a:pt x="3261876" y="2876725"/>
                  </a:cubicBezTo>
                  <a:cubicBezTo>
                    <a:pt x="3261779" y="2876369"/>
                    <a:pt x="3261973" y="2876305"/>
                    <a:pt x="3262037" y="2876046"/>
                  </a:cubicBezTo>
                  <a:cubicBezTo>
                    <a:pt x="3262134" y="2875787"/>
                    <a:pt x="3262199" y="2875722"/>
                    <a:pt x="3262522" y="2875981"/>
                  </a:cubicBezTo>
                  <a:cubicBezTo>
                    <a:pt x="3262620" y="2876046"/>
                    <a:pt x="3262620" y="2875981"/>
                    <a:pt x="3262620" y="2875884"/>
                  </a:cubicBezTo>
                  <a:cubicBezTo>
                    <a:pt x="3262620" y="2875302"/>
                    <a:pt x="3262975" y="2875399"/>
                    <a:pt x="3263202" y="2875399"/>
                  </a:cubicBezTo>
                  <a:cubicBezTo>
                    <a:pt x="3263363" y="2875399"/>
                    <a:pt x="3263525" y="2875399"/>
                    <a:pt x="3263622" y="2875205"/>
                  </a:cubicBezTo>
                  <a:cubicBezTo>
                    <a:pt x="3263945" y="2874558"/>
                    <a:pt x="3263945" y="2874558"/>
                    <a:pt x="3264786" y="2875302"/>
                  </a:cubicBezTo>
                  <a:cubicBezTo>
                    <a:pt x="3264851" y="2875399"/>
                    <a:pt x="3264948" y="2875399"/>
                    <a:pt x="3264948" y="2875302"/>
                  </a:cubicBezTo>
                  <a:cubicBezTo>
                    <a:pt x="3264592" y="2874396"/>
                    <a:pt x="3264948" y="2874461"/>
                    <a:pt x="3265045" y="2874235"/>
                  </a:cubicBezTo>
                  <a:cubicBezTo>
                    <a:pt x="3265110" y="2873911"/>
                    <a:pt x="3265271" y="2873911"/>
                    <a:pt x="3265433" y="2873653"/>
                  </a:cubicBezTo>
                  <a:cubicBezTo>
                    <a:pt x="3265530" y="2873556"/>
                    <a:pt x="3265918" y="2874299"/>
                    <a:pt x="3265854" y="2873653"/>
                  </a:cubicBezTo>
                  <a:cubicBezTo>
                    <a:pt x="3266112" y="2873911"/>
                    <a:pt x="3266274" y="2874138"/>
                    <a:pt x="3266597" y="2874396"/>
                  </a:cubicBezTo>
                  <a:cubicBezTo>
                    <a:pt x="3266662" y="2874138"/>
                    <a:pt x="3266533" y="2873491"/>
                    <a:pt x="3266436" y="2872812"/>
                  </a:cubicBezTo>
                  <a:cubicBezTo>
                    <a:pt x="3268991" y="2872650"/>
                    <a:pt x="3271416" y="2872230"/>
                    <a:pt x="3273712" y="2871421"/>
                  </a:cubicBezTo>
                  <a:cubicBezTo>
                    <a:pt x="3277270" y="2870095"/>
                    <a:pt x="3280763" y="2868349"/>
                    <a:pt x="3284482" y="2867767"/>
                  </a:cubicBezTo>
                  <a:cubicBezTo>
                    <a:pt x="3285388" y="2867605"/>
                    <a:pt x="3286390" y="2867508"/>
                    <a:pt x="3287296" y="2867443"/>
                  </a:cubicBezTo>
                  <a:cubicBezTo>
                    <a:pt x="3287360" y="2867605"/>
                    <a:pt x="3287554" y="2868025"/>
                    <a:pt x="3287619" y="2868252"/>
                  </a:cubicBezTo>
                  <a:cubicBezTo>
                    <a:pt x="3287878" y="2869190"/>
                    <a:pt x="3288136" y="2869933"/>
                    <a:pt x="3288557" y="2870677"/>
                  </a:cubicBezTo>
                  <a:cubicBezTo>
                    <a:pt x="3288460" y="2870257"/>
                    <a:pt x="3288363" y="2869772"/>
                    <a:pt x="3288298" y="2869254"/>
                  </a:cubicBezTo>
                  <a:cubicBezTo>
                    <a:pt x="3288039" y="2868866"/>
                    <a:pt x="3287716" y="2868187"/>
                    <a:pt x="3287457" y="2867443"/>
                  </a:cubicBezTo>
                  <a:lnTo>
                    <a:pt x="3287975" y="2867346"/>
                  </a:lnTo>
                  <a:lnTo>
                    <a:pt x="3288039" y="2867864"/>
                  </a:lnTo>
                  <a:cubicBezTo>
                    <a:pt x="3288136" y="2868090"/>
                    <a:pt x="3288298" y="2868446"/>
                    <a:pt x="3288460" y="2868672"/>
                  </a:cubicBezTo>
                  <a:lnTo>
                    <a:pt x="3288460" y="2868769"/>
                  </a:lnTo>
                  <a:cubicBezTo>
                    <a:pt x="3288460" y="2868866"/>
                    <a:pt x="3288460" y="2868866"/>
                    <a:pt x="3288460" y="2868931"/>
                  </a:cubicBezTo>
                  <a:cubicBezTo>
                    <a:pt x="3288686" y="2869190"/>
                    <a:pt x="3288945" y="2869351"/>
                    <a:pt x="3289204" y="2869578"/>
                  </a:cubicBezTo>
                  <a:cubicBezTo>
                    <a:pt x="3289042" y="2868769"/>
                    <a:pt x="3288783" y="2867928"/>
                    <a:pt x="3288622" y="2867184"/>
                  </a:cubicBezTo>
                  <a:cubicBezTo>
                    <a:pt x="3289430" y="2867023"/>
                    <a:pt x="3290271" y="2866699"/>
                    <a:pt x="3291015" y="2866117"/>
                  </a:cubicBezTo>
                  <a:cubicBezTo>
                    <a:pt x="3293667" y="2866441"/>
                    <a:pt x="3296577" y="2866861"/>
                    <a:pt x="3298324" y="2863886"/>
                  </a:cubicBezTo>
                  <a:lnTo>
                    <a:pt x="3298550" y="2864306"/>
                  </a:lnTo>
                  <a:cubicBezTo>
                    <a:pt x="3298971" y="2865050"/>
                    <a:pt x="3299035" y="2864630"/>
                    <a:pt x="3299035" y="2864047"/>
                  </a:cubicBezTo>
                  <a:cubicBezTo>
                    <a:pt x="3299132" y="2864209"/>
                    <a:pt x="3299294" y="2864306"/>
                    <a:pt x="3299391" y="2864468"/>
                  </a:cubicBezTo>
                  <a:cubicBezTo>
                    <a:pt x="3299456" y="2864630"/>
                    <a:pt x="3299876" y="2864953"/>
                    <a:pt x="3299876" y="2864856"/>
                  </a:cubicBezTo>
                  <a:cubicBezTo>
                    <a:pt x="3299973" y="2864791"/>
                    <a:pt x="3300038" y="2864532"/>
                    <a:pt x="3300038" y="2864630"/>
                  </a:cubicBezTo>
                  <a:cubicBezTo>
                    <a:pt x="3300232" y="2865115"/>
                    <a:pt x="3300394" y="2864953"/>
                    <a:pt x="3300458" y="2865115"/>
                  </a:cubicBezTo>
                  <a:cubicBezTo>
                    <a:pt x="3300620" y="2865276"/>
                    <a:pt x="3300717" y="2865438"/>
                    <a:pt x="3300879" y="2865535"/>
                  </a:cubicBezTo>
                  <a:cubicBezTo>
                    <a:pt x="3301041" y="2865600"/>
                    <a:pt x="3301041" y="2865535"/>
                    <a:pt x="3300976" y="2864727"/>
                  </a:cubicBezTo>
                  <a:cubicBezTo>
                    <a:pt x="3300976" y="2864532"/>
                    <a:pt x="3300976" y="2864306"/>
                    <a:pt x="3300976" y="2864209"/>
                  </a:cubicBezTo>
                  <a:cubicBezTo>
                    <a:pt x="3301041" y="2864047"/>
                    <a:pt x="3301105" y="2863950"/>
                    <a:pt x="3301105" y="2863789"/>
                  </a:cubicBezTo>
                  <a:cubicBezTo>
                    <a:pt x="3301461" y="2864532"/>
                    <a:pt x="3301461" y="2864630"/>
                    <a:pt x="3301784" y="2866117"/>
                  </a:cubicBezTo>
                  <a:cubicBezTo>
                    <a:pt x="3302108" y="2866020"/>
                    <a:pt x="3301849" y="2865212"/>
                    <a:pt x="3301720" y="2864468"/>
                  </a:cubicBezTo>
                  <a:cubicBezTo>
                    <a:pt x="3301784" y="2864306"/>
                    <a:pt x="3301849" y="2864209"/>
                    <a:pt x="3301849" y="2864047"/>
                  </a:cubicBezTo>
                  <a:cubicBezTo>
                    <a:pt x="3302108" y="2864371"/>
                    <a:pt x="3302464" y="2865535"/>
                    <a:pt x="3302690" y="2865212"/>
                  </a:cubicBezTo>
                  <a:cubicBezTo>
                    <a:pt x="3302690" y="2864630"/>
                    <a:pt x="3302528" y="2863724"/>
                    <a:pt x="3302787" y="2863368"/>
                  </a:cubicBezTo>
                  <a:cubicBezTo>
                    <a:pt x="3303046" y="2863045"/>
                    <a:pt x="3303272" y="2863207"/>
                    <a:pt x="3303595" y="2864468"/>
                  </a:cubicBezTo>
                  <a:cubicBezTo>
                    <a:pt x="3303595" y="2864630"/>
                    <a:pt x="3303692" y="2864791"/>
                    <a:pt x="3303789" y="2865276"/>
                  </a:cubicBezTo>
                  <a:cubicBezTo>
                    <a:pt x="3303789" y="2864532"/>
                    <a:pt x="3303531" y="2863530"/>
                    <a:pt x="3303789" y="2863627"/>
                  </a:cubicBezTo>
                  <a:cubicBezTo>
                    <a:pt x="3304016" y="2863627"/>
                    <a:pt x="3304178" y="2863465"/>
                    <a:pt x="3304275" y="2863142"/>
                  </a:cubicBezTo>
                  <a:cubicBezTo>
                    <a:pt x="3304372" y="2862980"/>
                    <a:pt x="3304598" y="2863789"/>
                    <a:pt x="3304598" y="2863142"/>
                  </a:cubicBezTo>
                  <a:cubicBezTo>
                    <a:pt x="3304598" y="2862786"/>
                    <a:pt x="3304695" y="2862560"/>
                    <a:pt x="3304760" y="2862301"/>
                  </a:cubicBezTo>
                  <a:cubicBezTo>
                    <a:pt x="3304760" y="2862139"/>
                    <a:pt x="3304857" y="2862139"/>
                    <a:pt x="3304921" y="2861978"/>
                  </a:cubicBezTo>
                  <a:cubicBezTo>
                    <a:pt x="3305115" y="2862301"/>
                    <a:pt x="3305245" y="2862721"/>
                    <a:pt x="3305439" y="2863142"/>
                  </a:cubicBezTo>
                  <a:cubicBezTo>
                    <a:pt x="3305439" y="2863045"/>
                    <a:pt x="3305504" y="2863045"/>
                    <a:pt x="3305504" y="2863045"/>
                  </a:cubicBezTo>
                  <a:cubicBezTo>
                    <a:pt x="3305601" y="2862786"/>
                    <a:pt x="3305601" y="2862463"/>
                    <a:pt x="3305762" y="2862560"/>
                  </a:cubicBezTo>
                  <a:cubicBezTo>
                    <a:pt x="3306344" y="2862657"/>
                    <a:pt x="3306409" y="2862560"/>
                    <a:pt x="3306668" y="2861654"/>
                  </a:cubicBezTo>
                  <a:cubicBezTo>
                    <a:pt x="3306830" y="2861978"/>
                    <a:pt x="3306927" y="2862236"/>
                    <a:pt x="3307185" y="2862657"/>
                  </a:cubicBezTo>
                  <a:cubicBezTo>
                    <a:pt x="3307185" y="2862398"/>
                    <a:pt x="3307315" y="2862236"/>
                    <a:pt x="3307250" y="2861881"/>
                  </a:cubicBezTo>
                  <a:cubicBezTo>
                    <a:pt x="3307250" y="2861460"/>
                    <a:pt x="3307250" y="2861395"/>
                    <a:pt x="3307315" y="2861395"/>
                  </a:cubicBezTo>
                  <a:cubicBezTo>
                    <a:pt x="3307412" y="2861395"/>
                    <a:pt x="3307573" y="2861395"/>
                    <a:pt x="3307573" y="2861234"/>
                  </a:cubicBezTo>
                  <a:cubicBezTo>
                    <a:pt x="3307735" y="2860716"/>
                    <a:pt x="3307994" y="2860813"/>
                    <a:pt x="3308253" y="2860910"/>
                  </a:cubicBezTo>
                  <a:cubicBezTo>
                    <a:pt x="3308414" y="2860975"/>
                    <a:pt x="3308576" y="2861234"/>
                    <a:pt x="3308673" y="2861137"/>
                  </a:cubicBezTo>
                  <a:cubicBezTo>
                    <a:pt x="3308738" y="2860975"/>
                    <a:pt x="3308835" y="2860910"/>
                    <a:pt x="3309061" y="2861298"/>
                  </a:cubicBezTo>
                  <a:cubicBezTo>
                    <a:pt x="3309061" y="2861395"/>
                    <a:pt x="3309158" y="2861395"/>
                    <a:pt x="3309158" y="2861395"/>
                  </a:cubicBezTo>
                  <a:cubicBezTo>
                    <a:pt x="3309158" y="2860231"/>
                    <a:pt x="3309643" y="2860975"/>
                    <a:pt x="3309805" y="2860652"/>
                  </a:cubicBezTo>
                  <a:cubicBezTo>
                    <a:pt x="3309999" y="2860328"/>
                    <a:pt x="3310387" y="2860716"/>
                    <a:pt x="3310743" y="2860813"/>
                  </a:cubicBezTo>
                  <a:cubicBezTo>
                    <a:pt x="3310807" y="2861072"/>
                    <a:pt x="3310807" y="2861298"/>
                    <a:pt x="3310905" y="2861557"/>
                  </a:cubicBezTo>
                  <a:cubicBezTo>
                    <a:pt x="3310969" y="2861072"/>
                    <a:pt x="3311325" y="2861460"/>
                    <a:pt x="3311454" y="2861298"/>
                  </a:cubicBezTo>
                  <a:cubicBezTo>
                    <a:pt x="3311454" y="2861298"/>
                    <a:pt x="3311454" y="2861137"/>
                    <a:pt x="3311551" y="2861072"/>
                  </a:cubicBezTo>
                  <a:cubicBezTo>
                    <a:pt x="3311648" y="2861298"/>
                    <a:pt x="3311810" y="2861654"/>
                    <a:pt x="3311972" y="2861978"/>
                  </a:cubicBezTo>
                  <a:cubicBezTo>
                    <a:pt x="3311972" y="2861881"/>
                    <a:pt x="3312069" y="2861719"/>
                    <a:pt x="3312133" y="2861654"/>
                  </a:cubicBezTo>
                  <a:cubicBezTo>
                    <a:pt x="3312198" y="2861654"/>
                    <a:pt x="3312295" y="2861719"/>
                    <a:pt x="3312295" y="2861719"/>
                  </a:cubicBezTo>
                  <a:cubicBezTo>
                    <a:pt x="3312295" y="2861881"/>
                    <a:pt x="3312295" y="2862139"/>
                    <a:pt x="3312295" y="2862301"/>
                  </a:cubicBezTo>
                  <a:cubicBezTo>
                    <a:pt x="3312295" y="2862463"/>
                    <a:pt x="3312198" y="2862560"/>
                    <a:pt x="3312198" y="2862721"/>
                  </a:cubicBezTo>
                  <a:cubicBezTo>
                    <a:pt x="3312554" y="2863304"/>
                    <a:pt x="3312619" y="2863142"/>
                    <a:pt x="3312619" y="2862657"/>
                  </a:cubicBezTo>
                  <a:cubicBezTo>
                    <a:pt x="3312619" y="2862236"/>
                    <a:pt x="3312716" y="2861816"/>
                    <a:pt x="3312716" y="2861298"/>
                  </a:cubicBezTo>
                  <a:cubicBezTo>
                    <a:pt x="3312716" y="2860587"/>
                    <a:pt x="3312813" y="2860328"/>
                    <a:pt x="3313136" y="2860716"/>
                  </a:cubicBezTo>
                  <a:cubicBezTo>
                    <a:pt x="3313201" y="2860910"/>
                    <a:pt x="3313395" y="2860652"/>
                    <a:pt x="3313459" y="2860393"/>
                  </a:cubicBezTo>
                  <a:cubicBezTo>
                    <a:pt x="3313718" y="2859811"/>
                    <a:pt x="3313718" y="2859811"/>
                    <a:pt x="3314139" y="2860813"/>
                  </a:cubicBezTo>
                  <a:lnTo>
                    <a:pt x="3314203" y="2859487"/>
                  </a:lnTo>
                  <a:cubicBezTo>
                    <a:pt x="3314365" y="2859908"/>
                    <a:pt x="3314462" y="2860166"/>
                    <a:pt x="3314462" y="2860166"/>
                  </a:cubicBezTo>
                  <a:cubicBezTo>
                    <a:pt x="3314624" y="2859811"/>
                    <a:pt x="3315044" y="2860393"/>
                    <a:pt x="3315109" y="2859811"/>
                  </a:cubicBezTo>
                  <a:cubicBezTo>
                    <a:pt x="3315206" y="2859326"/>
                    <a:pt x="3315465" y="2860393"/>
                    <a:pt x="3315465" y="2859972"/>
                  </a:cubicBezTo>
                  <a:cubicBezTo>
                    <a:pt x="3315529" y="2859649"/>
                    <a:pt x="3315594" y="2859649"/>
                    <a:pt x="3315691" y="2859649"/>
                  </a:cubicBezTo>
                  <a:cubicBezTo>
                    <a:pt x="3316014" y="2859908"/>
                    <a:pt x="3316338" y="2859811"/>
                    <a:pt x="3316532" y="2858905"/>
                  </a:cubicBezTo>
                  <a:cubicBezTo>
                    <a:pt x="3316694" y="2859487"/>
                    <a:pt x="3316855" y="2859972"/>
                    <a:pt x="3317017" y="2860490"/>
                  </a:cubicBezTo>
                  <a:cubicBezTo>
                    <a:pt x="3317017" y="2860328"/>
                    <a:pt x="3317114" y="2860231"/>
                    <a:pt x="3317114" y="2860166"/>
                  </a:cubicBezTo>
                  <a:cubicBezTo>
                    <a:pt x="3317179" y="2859584"/>
                    <a:pt x="3317276" y="2859487"/>
                    <a:pt x="3317437" y="2859746"/>
                  </a:cubicBezTo>
                  <a:cubicBezTo>
                    <a:pt x="3317922" y="2860328"/>
                    <a:pt x="3318181" y="2860231"/>
                    <a:pt x="3318602" y="2859487"/>
                  </a:cubicBezTo>
                  <a:lnTo>
                    <a:pt x="3318763" y="2859584"/>
                  </a:lnTo>
                  <a:cubicBezTo>
                    <a:pt x="3318828" y="2859811"/>
                    <a:pt x="3318925" y="2859972"/>
                    <a:pt x="3319022" y="2860166"/>
                  </a:cubicBezTo>
                  <a:cubicBezTo>
                    <a:pt x="3319087" y="2860328"/>
                    <a:pt x="3319248" y="2860393"/>
                    <a:pt x="3319410" y="2860587"/>
                  </a:cubicBezTo>
                  <a:cubicBezTo>
                    <a:pt x="3319345" y="2860231"/>
                    <a:pt x="3319248" y="2859972"/>
                    <a:pt x="3319248" y="2859746"/>
                  </a:cubicBezTo>
                  <a:lnTo>
                    <a:pt x="3319248" y="2859649"/>
                  </a:lnTo>
                  <a:cubicBezTo>
                    <a:pt x="3319507" y="2859746"/>
                    <a:pt x="3319669" y="2859811"/>
                    <a:pt x="3319928" y="2859908"/>
                  </a:cubicBezTo>
                  <a:cubicBezTo>
                    <a:pt x="3319928" y="2860328"/>
                    <a:pt x="3319928" y="2860652"/>
                    <a:pt x="3319831" y="2860975"/>
                  </a:cubicBezTo>
                  <a:cubicBezTo>
                    <a:pt x="3319992" y="2861298"/>
                    <a:pt x="3320089" y="2861395"/>
                    <a:pt x="3320089" y="2860813"/>
                  </a:cubicBezTo>
                  <a:cubicBezTo>
                    <a:pt x="3320089" y="2860490"/>
                    <a:pt x="3320089" y="2860231"/>
                    <a:pt x="3320089" y="2859972"/>
                  </a:cubicBezTo>
                  <a:cubicBezTo>
                    <a:pt x="3320833" y="2860166"/>
                    <a:pt x="3321577" y="2860231"/>
                    <a:pt x="3322224" y="2859811"/>
                  </a:cubicBezTo>
                  <a:cubicBezTo>
                    <a:pt x="3322741" y="2859487"/>
                    <a:pt x="3323323" y="2858905"/>
                    <a:pt x="3323809" y="2858323"/>
                  </a:cubicBezTo>
                  <a:cubicBezTo>
                    <a:pt x="3323970" y="2858420"/>
                    <a:pt x="3324132" y="2858517"/>
                    <a:pt x="3324391" y="2858517"/>
                  </a:cubicBezTo>
                  <a:lnTo>
                    <a:pt x="3324552" y="2859164"/>
                  </a:lnTo>
                  <a:cubicBezTo>
                    <a:pt x="3324617" y="2859002"/>
                    <a:pt x="3324811" y="2858743"/>
                    <a:pt x="3324876" y="2858517"/>
                  </a:cubicBezTo>
                  <a:lnTo>
                    <a:pt x="3325393" y="2858420"/>
                  </a:lnTo>
                  <a:lnTo>
                    <a:pt x="3325458" y="2859390"/>
                  </a:lnTo>
                  <a:lnTo>
                    <a:pt x="3325555" y="2859390"/>
                  </a:lnTo>
                  <a:lnTo>
                    <a:pt x="3325393" y="2858420"/>
                  </a:lnTo>
                  <a:lnTo>
                    <a:pt x="3328013" y="2858258"/>
                  </a:lnTo>
                  <a:cubicBezTo>
                    <a:pt x="3328110" y="2858420"/>
                    <a:pt x="3328110" y="2858517"/>
                    <a:pt x="3328207" y="2858646"/>
                  </a:cubicBezTo>
                  <a:cubicBezTo>
                    <a:pt x="3328207" y="2858517"/>
                    <a:pt x="3328207" y="2858323"/>
                    <a:pt x="3328207" y="2858161"/>
                  </a:cubicBezTo>
                  <a:lnTo>
                    <a:pt x="3329436" y="2858097"/>
                  </a:lnTo>
                  <a:lnTo>
                    <a:pt x="3329436" y="2858161"/>
                  </a:lnTo>
                  <a:lnTo>
                    <a:pt x="3329533" y="2858097"/>
                  </a:lnTo>
                  <a:lnTo>
                    <a:pt x="3330762" y="2858000"/>
                  </a:lnTo>
                  <a:lnTo>
                    <a:pt x="3330827" y="2858258"/>
                  </a:lnTo>
                  <a:cubicBezTo>
                    <a:pt x="3330924" y="2858420"/>
                    <a:pt x="3331021" y="2858161"/>
                    <a:pt x="3331021" y="2858000"/>
                  </a:cubicBezTo>
                  <a:lnTo>
                    <a:pt x="3331085" y="2858000"/>
                  </a:lnTo>
                  <a:cubicBezTo>
                    <a:pt x="3331085" y="2858000"/>
                    <a:pt x="3331085" y="2858000"/>
                    <a:pt x="3331182" y="2858161"/>
                  </a:cubicBezTo>
                  <a:cubicBezTo>
                    <a:pt x="3331182" y="2858258"/>
                    <a:pt x="3331247" y="2858258"/>
                    <a:pt x="3331247" y="2858258"/>
                  </a:cubicBezTo>
                  <a:lnTo>
                    <a:pt x="3331441" y="2858000"/>
                  </a:lnTo>
                  <a:cubicBezTo>
                    <a:pt x="3332767" y="2857903"/>
                    <a:pt x="3334093" y="2857903"/>
                    <a:pt x="3335387" y="2858000"/>
                  </a:cubicBezTo>
                  <a:lnTo>
                    <a:pt x="3335484" y="2858097"/>
                  </a:lnTo>
                  <a:cubicBezTo>
                    <a:pt x="3335742" y="2858840"/>
                    <a:pt x="3335807" y="2858646"/>
                    <a:pt x="3335904" y="2858000"/>
                  </a:cubicBezTo>
                  <a:lnTo>
                    <a:pt x="3336648" y="2858000"/>
                  </a:lnTo>
                  <a:lnTo>
                    <a:pt x="3336713" y="2858646"/>
                  </a:lnTo>
                  <a:lnTo>
                    <a:pt x="3337036" y="2858000"/>
                  </a:lnTo>
                  <a:lnTo>
                    <a:pt x="3338233" y="2858097"/>
                  </a:lnTo>
                  <a:cubicBezTo>
                    <a:pt x="3338362" y="2858161"/>
                    <a:pt x="3338556" y="2858258"/>
                    <a:pt x="3338718" y="2858161"/>
                  </a:cubicBezTo>
                  <a:lnTo>
                    <a:pt x="3339106" y="2858161"/>
                  </a:lnTo>
                  <a:cubicBezTo>
                    <a:pt x="3339106" y="2858000"/>
                    <a:pt x="3339041" y="2857903"/>
                    <a:pt x="3339106" y="2857676"/>
                  </a:cubicBezTo>
                  <a:cubicBezTo>
                    <a:pt x="3339203" y="2857320"/>
                    <a:pt x="3339365" y="2857094"/>
                    <a:pt x="3339526" y="2856674"/>
                  </a:cubicBezTo>
                  <a:lnTo>
                    <a:pt x="3338782" y="2856091"/>
                  </a:lnTo>
                  <a:cubicBezTo>
                    <a:pt x="3338879" y="2855768"/>
                    <a:pt x="3338976" y="2855348"/>
                    <a:pt x="3339106" y="2854766"/>
                  </a:cubicBezTo>
                  <a:cubicBezTo>
                    <a:pt x="3338782" y="2855024"/>
                    <a:pt x="3338459" y="2855024"/>
                    <a:pt x="3338362" y="2855186"/>
                  </a:cubicBezTo>
                  <a:cubicBezTo>
                    <a:pt x="3337974" y="2856253"/>
                    <a:pt x="3337974" y="2856253"/>
                    <a:pt x="3337133" y="2856253"/>
                  </a:cubicBezTo>
                  <a:cubicBezTo>
                    <a:pt x="3336648" y="2856350"/>
                    <a:pt x="3336292" y="2855671"/>
                    <a:pt x="3335742" y="2856189"/>
                  </a:cubicBezTo>
                  <a:cubicBezTo>
                    <a:pt x="3335484" y="2856350"/>
                    <a:pt x="3334901" y="2855930"/>
                    <a:pt x="3334481" y="2855768"/>
                  </a:cubicBezTo>
                  <a:cubicBezTo>
                    <a:pt x="3333834" y="2855348"/>
                    <a:pt x="3333155" y="2855089"/>
                    <a:pt x="3332347" y="2855024"/>
                  </a:cubicBezTo>
                  <a:lnTo>
                    <a:pt x="3332250" y="2855089"/>
                  </a:lnTo>
                  <a:lnTo>
                    <a:pt x="3332250" y="2855024"/>
                  </a:lnTo>
                  <a:cubicBezTo>
                    <a:pt x="3332023" y="2855024"/>
                    <a:pt x="3331667" y="2855024"/>
                    <a:pt x="3331441" y="2855089"/>
                  </a:cubicBezTo>
                  <a:cubicBezTo>
                    <a:pt x="3331603" y="2854863"/>
                    <a:pt x="3331764" y="2854604"/>
                    <a:pt x="3331829" y="2854442"/>
                  </a:cubicBezTo>
                  <a:cubicBezTo>
                    <a:pt x="3332023" y="2854280"/>
                    <a:pt x="3332152" y="2854119"/>
                    <a:pt x="3332347" y="2854022"/>
                  </a:cubicBezTo>
                  <a:cubicBezTo>
                    <a:pt x="3332088" y="2853375"/>
                    <a:pt x="3331764" y="2853440"/>
                    <a:pt x="3331247" y="2853537"/>
                  </a:cubicBezTo>
                  <a:cubicBezTo>
                    <a:pt x="3331021" y="2853601"/>
                    <a:pt x="3330341" y="2853957"/>
                    <a:pt x="3330341" y="2853116"/>
                  </a:cubicBezTo>
                  <a:cubicBezTo>
                    <a:pt x="3330180" y="2853116"/>
                    <a:pt x="3330018" y="2853116"/>
                    <a:pt x="3329759" y="2853181"/>
                  </a:cubicBezTo>
                  <a:cubicBezTo>
                    <a:pt x="3328951" y="2853537"/>
                    <a:pt x="3328207" y="2853763"/>
                    <a:pt x="3327463" y="2853278"/>
                  </a:cubicBezTo>
                  <a:cubicBezTo>
                    <a:pt x="3326137" y="2852534"/>
                    <a:pt x="3324617" y="2852211"/>
                    <a:pt x="3323323" y="2851305"/>
                  </a:cubicBezTo>
                  <a:cubicBezTo>
                    <a:pt x="3322321" y="2850561"/>
                    <a:pt x="3322224" y="2850626"/>
                    <a:pt x="3321900" y="2849397"/>
                  </a:cubicBezTo>
                  <a:cubicBezTo>
                    <a:pt x="3321480" y="2849623"/>
                    <a:pt x="3321157" y="2849979"/>
                    <a:pt x="3320736" y="2849979"/>
                  </a:cubicBezTo>
                  <a:cubicBezTo>
                    <a:pt x="3320413" y="2849979"/>
                    <a:pt x="3320089" y="2849623"/>
                    <a:pt x="3319734" y="2849397"/>
                  </a:cubicBezTo>
                  <a:cubicBezTo>
                    <a:pt x="3319410" y="2849235"/>
                    <a:pt x="3319184" y="2848815"/>
                    <a:pt x="3318602" y="2848976"/>
                  </a:cubicBezTo>
                  <a:cubicBezTo>
                    <a:pt x="3318343" y="2849041"/>
                    <a:pt x="3318084" y="2848233"/>
                    <a:pt x="3317761" y="2848233"/>
                  </a:cubicBezTo>
                  <a:cubicBezTo>
                    <a:pt x="3317340" y="2848233"/>
                    <a:pt x="3317114" y="2847974"/>
                    <a:pt x="3316758" y="2847812"/>
                  </a:cubicBezTo>
                  <a:cubicBezTo>
                    <a:pt x="3316014" y="2847230"/>
                    <a:pt x="3315271" y="2846648"/>
                    <a:pt x="3314527" y="2846098"/>
                  </a:cubicBezTo>
                  <a:cubicBezTo>
                    <a:pt x="3314139" y="2845742"/>
                    <a:pt x="3313880" y="2845322"/>
                    <a:pt x="3313201" y="2845257"/>
                  </a:cubicBezTo>
                  <a:cubicBezTo>
                    <a:pt x="3312974" y="2845257"/>
                    <a:pt x="3312877" y="2844513"/>
                    <a:pt x="3312198" y="2844578"/>
                  </a:cubicBezTo>
                  <a:cubicBezTo>
                    <a:pt x="3312069" y="2844675"/>
                    <a:pt x="3311648" y="2844352"/>
                    <a:pt x="3311648" y="2844093"/>
                  </a:cubicBezTo>
                  <a:cubicBezTo>
                    <a:pt x="3311454" y="2842929"/>
                    <a:pt x="3310646" y="2842832"/>
                    <a:pt x="3309740" y="2842767"/>
                  </a:cubicBezTo>
                  <a:cubicBezTo>
                    <a:pt x="3309579" y="2842767"/>
                    <a:pt x="3309320" y="2842670"/>
                    <a:pt x="3309320" y="2842605"/>
                  </a:cubicBezTo>
                  <a:cubicBezTo>
                    <a:pt x="3309482" y="2841344"/>
                    <a:pt x="3308317" y="2841603"/>
                    <a:pt x="3307832" y="2841279"/>
                  </a:cubicBezTo>
                  <a:cubicBezTo>
                    <a:pt x="3307315" y="2841021"/>
                    <a:pt x="3306830" y="2840697"/>
                    <a:pt x="3306668" y="2840277"/>
                  </a:cubicBezTo>
                  <a:cubicBezTo>
                    <a:pt x="3306506" y="2839953"/>
                    <a:pt x="3306409" y="2839695"/>
                    <a:pt x="3305989" y="2839792"/>
                  </a:cubicBezTo>
                  <a:cubicBezTo>
                    <a:pt x="3305762" y="2839792"/>
                    <a:pt x="3305504" y="2839630"/>
                    <a:pt x="3305342" y="2839468"/>
                  </a:cubicBezTo>
                  <a:cubicBezTo>
                    <a:pt x="3304533" y="2838369"/>
                    <a:pt x="3302852" y="2838207"/>
                    <a:pt x="3302108" y="2836978"/>
                  </a:cubicBezTo>
                  <a:cubicBezTo>
                    <a:pt x="3300782" y="2837140"/>
                    <a:pt x="3300394" y="2835975"/>
                    <a:pt x="3299715" y="2835232"/>
                  </a:cubicBezTo>
                  <a:cubicBezTo>
                    <a:pt x="3299650" y="2835135"/>
                    <a:pt x="3299456" y="2835070"/>
                    <a:pt x="3299294" y="2835070"/>
                  </a:cubicBezTo>
                  <a:cubicBezTo>
                    <a:pt x="3298971" y="2835135"/>
                    <a:pt x="3298712" y="2834973"/>
                    <a:pt x="3298486" y="2834811"/>
                  </a:cubicBezTo>
                  <a:lnTo>
                    <a:pt x="3297903" y="2835329"/>
                  </a:lnTo>
                  <a:lnTo>
                    <a:pt x="3297386" y="2834746"/>
                  </a:lnTo>
                  <a:cubicBezTo>
                    <a:pt x="3297483" y="2834488"/>
                    <a:pt x="3297580" y="2834229"/>
                    <a:pt x="3297645" y="2834003"/>
                  </a:cubicBezTo>
                  <a:cubicBezTo>
                    <a:pt x="3297483" y="2833809"/>
                    <a:pt x="3297224" y="2833744"/>
                    <a:pt x="3296966" y="2833582"/>
                  </a:cubicBezTo>
                  <a:cubicBezTo>
                    <a:pt x="3297224" y="2833162"/>
                    <a:pt x="3296480" y="2833259"/>
                    <a:pt x="3296739" y="2832677"/>
                  </a:cubicBezTo>
                  <a:cubicBezTo>
                    <a:pt x="3296060" y="2832677"/>
                    <a:pt x="3295898" y="2832677"/>
                    <a:pt x="3295575" y="2832677"/>
                  </a:cubicBezTo>
                  <a:lnTo>
                    <a:pt x="3294669" y="2831609"/>
                  </a:lnTo>
                  <a:cubicBezTo>
                    <a:pt x="3295090" y="2831254"/>
                    <a:pt x="3295737" y="2830769"/>
                    <a:pt x="3296416" y="2830089"/>
                  </a:cubicBezTo>
                  <a:lnTo>
                    <a:pt x="3296416" y="2830025"/>
                  </a:lnTo>
                  <a:cubicBezTo>
                    <a:pt x="3295737" y="2830025"/>
                    <a:pt x="3295090" y="2829766"/>
                    <a:pt x="3294249" y="2830089"/>
                  </a:cubicBezTo>
                  <a:cubicBezTo>
                    <a:pt x="3294087" y="2830186"/>
                    <a:pt x="3293828" y="2830025"/>
                    <a:pt x="3293667" y="2829928"/>
                  </a:cubicBezTo>
                  <a:cubicBezTo>
                    <a:pt x="3293182" y="2829766"/>
                    <a:pt x="3293926" y="2828925"/>
                    <a:pt x="3293182" y="2828860"/>
                  </a:cubicBezTo>
                  <a:cubicBezTo>
                    <a:pt x="3292923" y="2828860"/>
                    <a:pt x="3292761" y="2828763"/>
                    <a:pt x="3292600" y="2828602"/>
                  </a:cubicBezTo>
                  <a:lnTo>
                    <a:pt x="3291856" y="2827534"/>
                  </a:lnTo>
                  <a:cubicBezTo>
                    <a:pt x="3291759" y="2827211"/>
                    <a:pt x="3291759" y="2826694"/>
                    <a:pt x="3291500" y="2826694"/>
                  </a:cubicBezTo>
                  <a:cubicBezTo>
                    <a:pt x="3291274" y="2826629"/>
                    <a:pt x="3291112" y="2826532"/>
                    <a:pt x="3291015" y="2826467"/>
                  </a:cubicBezTo>
                  <a:lnTo>
                    <a:pt x="3291015" y="2826370"/>
                  </a:lnTo>
                  <a:cubicBezTo>
                    <a:pt x="3290756" y="2825950"/>
                    <a:pt x="3291177" y="2825465"/>
                    <a:pt x="3291015" y="2825044"/>
                  </a:cubicBezTo>
                  <a:cubicBezTo>
                    <a:pt x="3290853" y="2824980"/>
                    <a:pt x="3290756" y="2824785"/>
                    <a:pt x="3290691" y="2824721"/>
                  </a:cubicBezTo>
                  <a:cubicBezTo>
                    <a:pt x="3290691" y="2824980"/>
                    <a:pt x="3290627" y="2825303"/>
                    <a:pt x="3290627" y="2825465"/>
                  </a:cubicBezTo>
                  <a:lnTo>
                    <a:pt x="3290433" y="2825465"/>
                  </a:lnTo>
                  <a:lnTo>
                    <a:pt x="3290368" y="2824397"/>
                  </a:lnTo>
                  <a:lnTo>
                    <a:pt x="3290271" y="2824300"/>
                  </a:lnTo>
                  <a:cubicBezTo>
                    <a:pt x="3290271" y="2824721"/>
                    <a:pt x="3290206" y="2825141"/>
                    <a:pt x="3290206" y="2825529"/>
                  </a:cubicBezTo>
                  <a:cubicBezTo>
                    <a:pt x="3290045" y="2825626"/>
                    <a:pt x="3289851" y="2825885"/>
                    <a:pt x="3289689" y="2826111"/>
                  </a:cubicBezTo>
                  <a:cubicBezTo>
                    <a:pt x="3289624" y="2825885"/>
                    <a:pt x="3289527" y="2825950"/>
                    <a:pt x="3289430" y="2826273"/>
                  </a:cubicBezTo>
                  <a:cubicBezTo>
                    <a:pt x="3289430" y="2826370"/>
                    <a:pt x="3289365" y="2826467"/>
                    <a:pt x="3289365" y="2826532"/>
                  </a:cubicBezTo>
                  <a:cubicBezTo>
                    <a:pt x="3288783" y="2826370"/>
                    <a:pt x="3288201" y="2826273"/>
                    <a:pt x="3287619" y="2826208"/>
                  </a:cubicBezTo>
                  <a:cubicBezTo>
                    <a:pt x="3287619" y="2826111"/>
                    <a:pt x="3287554" y="2826047"/>
                    <a:pt x="3287554" y="2825885"/>
                  </a:cubicBezTo>
                  <a:cubicBezTo>
                    <a:pt x="3287554" y="2826047"/>
                    <a:pt x="3287554" y="2826047"/>
                    <a:pt x="3287457" y="2826111"/>
                  </a:cubicBezTo>
                  <a:lnTo>
                    <a:pt x="3286811" y="2826047"/>
                  </a:lnTo>
                  <a:cubicBezTo>
                    <a:pt x="3286616" y="2825950"/>
                    <a:pt x="3286390" y="2825885"/>
                    <a:pt x="3286228" y="2825723"/>
                  </a:cubicBezTo>
                  <a:lnTo>
                    <a:pt x="3286228" y="2825626"/>
                  </a:lnTo>
                  <a:cubicBezTo>
                    <a:pt x="3286228" y="2825529"/>
                    <a:pt x="3286131" y="2825529"/>
                    <a:pt x="3286131" y="2825465"/>
                  </a:cubicBezTo>
                  <a:lnTo>
                    <a:pt x="3286131" y="2825626"/>
                  </a:lnTo>
                  <a:cubicBezTo>
                    <a:pt x="3285549" y="2825400"/>
                    <a:pt x="3284902" y="2825400"/>
                    <a:pt x="3284320" y="2825465"/>
                  </a:cubicBezTo>
                  <a:cubicBezTo>
                    <a:pt x="3283318" y="2825141"/>
                    <a:pt x="3282315" y="2824785"/>
                    <a:pt x="3281248" y="2824203"/>
                  </a:cubicBezTo>
                  <a:cubicBezTo>
                    <a:pt x="3280924" y="2823395"/>
                    <a:pt x="3280504" y="2822910"/>
                    <a:pt x="3280084" y="2822910"/>
                  </a:cubicBezTo>
                  <a:cubicBezTo>
                    <a:pt x="3277270" y="2822813"/>
                    <a:pt x="3274456" y="2821972"/>
                    <a:pt x="3271966" y="2825141"/>
                  </a:cubicBezTo>
                  <a:cubicBezTo>
                    <a:pt x="3271966" y="2825206"/>
                    <a:pt x="3271901" y="2825303"/>
                    <a:pt x="3271901" y="2825303"/>
                  </a:cubicBezTo>
                  <a:cubicBezTo>
                    <a:pt x="3271804" y="2825141"/>
                    <a:pt x="3271804" y="2824883"/>
                    <a:pt x="3271740" y="2824624"/>
                  </a:cubicBezTo>
                  <a:cubicBezTo>
                    <a:pt x="3271740" y="2824883"/>
                    <a:pt x="3271740" y="2825141"/>
                    <a:pt x="3271740" y="2825400"/>
                  </a:cubicBezTo>
                  <a:lnTo>
                    <a:pt x="3271578" y="2825303"/>
                  </a:lnTo>
                  <a:lnTo>
                    <a:pt x="3271481" y="2824980"/>
                  </a:lnTo>
                  <a:cubicBezTo>
                    <a:pt x="3271481" y="2825044"/>
                    <a:pt x="3271416" y="2825141"/>
                    <a:pt x="3271416" y="2825206"/>
                  </a:cubicBezTo>
                  <a:cubicBezTo>
                    <a:pt x="3271060" y="2825044"/>
                    <a:pt x="3270802" y="2824883"/>
                    <a:pt x="3270478" y="2824721"/>
                  </a:cubicBezTo>
                  <a:lnTo>
                    <a:pt x="3270478" y="2824397"/>
                  </a:lnTo>
                  <a:cubicBezTo>
                    <a:pt x="3270414" y="2824300"/>
                    <a:pt x="3270414" y="2824203"/>
                    <a:pt x="3270317" y="2824042"/>
                  </a:cubicBezTo>
                  <a:cubicBezTo>
                    <a:pt x="3270317" y="2823977"/>
                    <a:pt x="3270252" y="2823880"/>
                    <a:pt x="3270252" y="2823718"/>
                  </a:cubicBezTo>
                  <a:cubicBezTo>
                    <a:pt x="3270155" y="2823880"/>
                    <a:pt x="3270155" y="2824042"/>
                    <a:pt x="3270155" y="2824203"/>
                  </a:cubicBezTo>
                  <a:lnTo>
                    <a:pt x="3270252" y="2824559"/>
                  </a:lnTo>
                  <a:cubicBezTo>
                    <a:pt x="3269993" y="2824462"/>
                    <a:pt x="3269735" y="2824397"/>
                    <a:pt x="3269573" y="2824300"/>
                  </a:cubicBezTo>
                  <a:lnTo>
                    <a:pt x="3269508" y="2824042"/>
                  </a:lnTo>
                  <a:cubicBezTo>
                    <a:pt x="3269411" y="2823718"/>
                    <a:pt x="3269411" y="2823718"/>
                    <a:pt x="3269249" y="2823654"/>
                  </a:cubicBezTo>
                  <a:cubicBezTo>
                    <a:pt x="3269249" y="2823880"/>
                    <a:pt x="3269249" y="2824139"/>
                    <a:pt x="3269249" y="2824300"/>
                  </a:cubicBezTo>
                  <a:cubicBezTo>
                    <a:pt x="3268991" y="2824203"/>
                    <a:pt x="3268732" y="2824203"/>
                    <a:pt x="3268409" y="2824300"/>
                  </a:cubicBezTo>
                  <a:cubicBezTo>
                    <a:pt x="3268409" y="2824139"/>
                    <a:pt x="3268344" y="2823977"/>
                    <a:pt x="3268344" y="2823718"/>
                  </a:cubicBezTo>
                  <a:cubicBezTo>
                    <a:pt x="3268344" y="2823880"/>
                    <a:pt x="3268344" y="2824042"/>
                    <a:pt x="3268344" y="2824300"/>
                  </a:cubicBezTo>
                  <a:cubicBezTo>
                    <a:pt x="3267665" y="2824397"/>
                    <a:pt x="3267018" y="2824721"/>
                    <a:pt x="3266436" y="2825465"/>
                  </a:cubicBezTo>
                  <a:cubicBezTo>
                    <a:pt x="3265530" y="2825465"/>
                    <a:pt x="3264689" y="2825529"/>
                    <a:pt x="3263784" y="2825626"/>
                  </a:cubicBezTo>
                  <a:lnTo>
                    <a:pt x="3263784" y="2825529"/>
                  </a:lnTo>
                  <a:cubicBezTo>
                    <a:pt x="3263622" y="2825465"/>
                    <a:pt x="3263525" y="2825303"/>
                    <a:pt x="3263363" y="2825400"/>
                  </a:cubicBezTo>
                  <a:cubicBezTo>
                    <a:pt x="3263299" y="2825400"/>
                    <a:pt x="3263299" y="2825529"/>
                    <a:pt x="3263202" y="2825626"/>
                  </a:cubicBezTo>
                  <a:lnTo>
                    <a:pt x="3263040" y="2825626"/>
                  </a:lnTo>
                  <a:cubicBezTo>
                    <a:pt x="3262943" y="2825529"/>
                    <a:pt x="3262943" y="2825465"/>
                    <a:pt x="3262943" y="2825626"/>
                  </a:cubicBezTo>
                  <a:lnTo>
                    <a:pt x="3261714" y="2825788"/>
                  </a:lnTo>
                  <a:cubicBezTo>
                    <a:pt x="3261617" y="2825303"/>
                    <a:pt x="3261552" y="2824785"/>
                    <a:pt x="3261552" y="2824300"/>
                  </a:cubicBezTo>
                  <a:cubicBezTo>
                    <a:pt x="3261455" y="2824624"/>
                    <a:pt x="3261455" y="2824883"/>
                    <a:pt x="3261455" y="2824980"/>
                  </a:cubicBezTo>
                  <a:cubicBezTo>
                    <a:pt x="3261552" y="2825206"/>
                    <a:pt x="3261617" y="2825465"/>
                    <a:pt x="3261714" y="2825788"/>
                  </a:cubicBezTo>
                  <a:cubicBezTo>
                    <a:pt x="3260808" y="2825885"/>
                    <a:pt x="3259903" y="2826047"/>
                    <a:pt x="3258997" y="2826273"/>
                  </a:cubicBezTo>
                  <a:cubicBezTo>
                    <a:pt x="3258997" y="2825950"/>
                    <a:pt x="3258900" y="2825723"/>
                    <a:pt x="3258803" y="2825303"/>
                  </a:cubicBezTo>
                  <a:cubicBezTo>
                    <a:pt x="3258803" y="2825723"/>
                    <a:pt x="3258803" y="2825950"/>
                    <a:pt x="3258803" y="2826273"/>
                  </a:cubicBezTo>
                  <a:cubicBezTo>
                    <a:pt x="3257833" y="2826532"/>
                    <a:pt x="3256928" y="2826855"/>
                    <a:pt x="3255990" y="2827373"/>
                  </a:cubicBezTo>
                  <a:cubicBezTo>
                    <a:pt x="3255925" y="2827114"/>
                    <a:pt x="3255828" y="2826855"/>
                    <a:pt x="3255763" y="2826532"/>
                  </a:cubicBezTo>
                  <a:cubicBezTo>
                    <a:pt x="3255828" y="2826855"/>
                    <a:pt x="3255828" y="2827114"/>
                    <a:pt x="3255925" y="2827373"/>
                  </a:cubicBezTo>
                  <a:lnTo>
                    <a:pt x="3255925" y="2827470"/>
                  </a:lnTo>
                  <a:lnTo>
                    <a:pt x="3255505" y="2827696"/>
                  </a:lnTo>
                  <a:lnTo>
                    <a:pt x="3255505" y="2827793"/>
                  </a:lnTo>
                  <a:lnTo>
                    <a:pt x="3255343" y="2827858"/>
                  </a:lnTo>
                  <a:cubicBezTo>
                    <a:pt x="3255246" y="2827696"/>
                    <a:pt x="3255084" y="2827470"/>
                    <a:pt x="3255019" y="2827470"/>
                  </a:cubicBezTo>
                  <a:cubicBezTo>
                    <a:pt x="3254858" y="2827276"/>
                    <a:pt x="3254599" y="2827049"/>
                    <a:pt x="3254340" y="2826855"/>
                  </a:cubicBezTo>
                  <a:lnTo>
                    <a:pt x="3254243" y="2826532"/>
                  </a:lnTo>
                  <a:lnTo>
                    <a:pt x="3254179" y="2826629"/>
                  </a:lnTo>
                  <a:lnTo>
                    <a:pt x="3254243" y="2826855"/>
                  </a:lnTo>
                  <a:cubicBezTo>
                    <a:pt x="3254340" y="2827114"/>
                    <a:pt x="3254437" y="2827470"/>
                    <a:pt x="3254599" y="2827858"/>
                  </a:cubicBezTo>
                  <a:cubicBezTo>
                    <a:pt x="3254502" y="2827858"/>
                    <a:pt x="3254502" y="2828181"/>
                    <a:pt x="3254437" y="2828278"/>
                  </a:cubicBezTo>
                  <a:cubicBezTo>
                    <a:pt x="3254340" y="2828278"/>
                    <a:pt x="3254340" y="2828181"/>
                    <a:pt x="3254179" y="2827858"/>
                  </a:cubicBezTo>
                  <a:cubicBezTo>
                    <a:pt x="3254179" y="2827793"/>
                    <a:pt x="3254114" y="2827793"/>
                    <a:pt x="3254017" y="2827793"/>
                  </a:cubicBezTo>
                  <a:lnTo>
                    <a:pt x="3254017" y="2827858"/>
                  </a:lnTo>
                  <a:cubicBezTo>
                    <a:pt x="3254017" y="2827858"/>
                    <a:pt x="3254114" y="2828117"/>
                    <a:pt x="3254179" y="2828343"/>
                  </a:cubicBezTo>
                  <a:lnTo>
                    <a:pt x="3254179" y="2828440"/>
                  </a:lnTo>
                  <a:lnTo>
                    <a:pt x="3254114" y="2828537"/>
                  </a:lnTo>
                  <a:cubicBezTo>
                    <a:pt x="3254114" y="2828440"/>
                    <a:pt x="3254017" y="2828278"/>
                    <a:pt x="3254017" y="2828278"/>
                  </a:cubicBezTo>
                  <a:cubicBezTo>
                    <a:pt x="3254017" y="2828181"/>
                    <a:pt x="3254017" y="2828117"/>
                    <a:pt x="3254017" y="2828020"/>
                  </a:cubicBezTo>
                  <a:cubicBezTo>
                    <a:pt x="3253920" y="2828181"/>
                    <a:pt x="3253920" y="2828537"/>
                    <a:pt x="3253758" y="2828278"/>
                  </a:cubicBezTo>
                  <a:cubicBezTo>
                    <a:pt x="3253499" y="2827858"/>
                    <a:pt x="3253499" y="2828181"/>
                    <a:pt x="3253435" y="2828343"/>
                  </a:cubicBezTo>
                  <a:cubicBezTo>
                    <a:pt x="3253273" y="2828763"/>
                    <a:pt x="3253176" y="2827534"/>
                    <a:pt x="3252950" y="2827470"/>
                  </a:cubicBezTo>
                  <a:cubicBezTo>
                    <a:pt x="3252950" y="2827955"/>
                    <a:pt x="3253014" y="2828763"/>
                    <a:pt x="3252853" y="2828925"/>
                  </a:cubicBezTo>
                  <a:cubicBezTo>
                    <a:pt x="3252788" y="2828699"/>
                    <a:pt x="3252691" y="2828440"/>
                    <a:pt x="3252594" y="2828117"/>
                  </a:cubicBezTo>
                  <a:lnTo>
                    <a:pt x="3252367" y="2829119"/>
                  </a:lnTo>
                  <a:cubicBezTo>
                    <a:pt x="3252270" y="2828925"/>
                    <a:pt x="3252173" y="2828763"/>
                    <a:pt x="3252109" y="2828602"/>
                  </a:cubicBezTo>
                  <a:cubicBezTo>
                    <a:pt x="3251947" y="2828343"/>
                    <a:pt x="3252173" y="2829766"/>
                    <a:pt x="3251850" y="2828925"/>
                  </a:cubicBezTo>
                  <a:cubicBezTo>
                    <a:pt x="3251785" y="2828699"/>
                    <a:pt x="3251624" y="2828763"/>
                    <a:pt x="3251527" y="2828763"/>
                  </a:cubicBezTo>
                  <a:cubicBezTo>
                    <a:pt x="3251430" y="2828763"/>
                    <a:pt x="3251430" y="2828763"/>
                    <a:pt x="3251430" y="2828763"/>
                  </a:cubicBezTo>
                  <a:cubicBezTo>
                    <a:pt x="3251430" y="2829022"/>
                    <a:pt x="3251527" y="2829184"/>
                    <a:pt x="3251527" y="2829443"/>
                  </a:cubicBezTo>
                  <a:lnTo>
                    <a:pt x="3250783" y="2829184"/>
                  </a:lnTo>
                  <a:cubicBezTo>
                    <a:pt x="3250718" y="2828860"/>
                    <a:pt x="3250524" y="2828440"/>
                    <a:pt x="3250362" y="2828020"/>
                  </a:cubicBezTo>
                  <a:cubicBezTo>
                    <a:pt x="3250362" y="2828440"/>
                    <a:pt x="3250362" y="2828763"/>
                    <a:pt x="3250459" y="2829184"/>
                  </a:cubicBezTo>
                  <a:cubicBezTo>
                    <a:pt x="3250298" y="2828860"/>
                    <a:pt x="3250201" y="2828537"/>
                    <a:pt x="3249974" y="2828117"/>
                  </a:cubicBezTo>
                  <a:cubicBezTo>
                    <a:pt x="3249974" y="2828440"/>
                    <a:pt x="3250039" y="2828699"/>
                    <a:pt x="3250039" y="2828925"/>
                  </a:cubicBezTo>
                  <a:cubicBezTo>
                    <a:pt x="3249974" y="2829119"/>
                    <a:pt x="3249780" y="2829281"/>
                    <a:pt x="3249715" y="2829281"/>
                  </a:cubicBezTo>
                  <a:cubicBezTo>
                    <a:pt x="3249618" y="2829281"/>
                    <a:pt x="3249554" y="2829184"/>
                    <a:pt x="3249618" y="2829766"/>
                  </a:cubicBezTo>
                  <a:lnTo>
                    <a:pt x="3249554" y="2829766"/>
                  </a:lnTo>
                  <a:cubicBezTo>
                    <a:pt x="3249295" y="2828699"/>
                    <a:pt x="3249198" y="2829184"/>
                    <a:pt x="3249198" y="2829346"/>
                  </a:cubicBezTo>
                  <a:cubicBezTo>
                    <a:pt x="3249198" y="2829443"/>
                    <a:pt x="3249133" y="2829604"/>
                    <a:pt x="3249133" y="2829669"/>
                  </a:cubicBezTo>
                  <a:cubicBezTo>
                    <a:pt x="3248875" y="2829669"/>
                    <a:pt x="3248648" y="2829604"/>
                    <a:pt x="3248390" y="2829604"/>
                  </a:cubicBezTo>
                  <a:cubicBezTo>
                    <a:pt x="3247484" y="2829604"/>
                    <a:pt x="3246643" y="2829863"/>
                    <a:pt x="3245738" y="2830025"/>
                  </a:cubicBezTo>
                  <a:cubicBezTo>
                    <a:pt x="3245576" y="2829604"/>
                    <a:pt x="3245479" y="2829766"/>
                    <a:pt x="3245317" y="2829184"/>
                  </a:cubicBezTo>
                  <a:cubicBezTo>
                    <a:pt x="3245414" y="2829540"/>
                    <a:pt x="3245414" y="2829863"/>
                    <a:pt x="3245479" y="2830089"/>
                  </a:cubicBezTo>
                  <a:lnTo>
                    <a:pt x="3245220" y="2830186"/>
                  </a:lnTo>
                  <a:lnTo>
                    <a:pt x="3245155" y="2829928"/>
                  </a:lnTo>
                  <a:lnTo>
                    <a:pt x="3245155" y="2830186"/>
                  </a:lnTo>
                  <a:lnTo>
                    <a:pt x="3245058" y="2830186"/>
                  </a:lnTo>
                  <a:lnTo>
                    <a:pt x="3244509" y="2830089"/>
                  </a:lnTo>
                  <a:cubicBezTo>
                    <a:pt x="3244153" y="2829119"/>
                    <a:pt x="3243829" y="2829119"/>
                    <a:pt x="3243409" y="2827955"/>
                  </a:cubicBezTo>
                  <a:cubicBezTo>
                    <a:pt x="3243668" y="2828860"/>
                    <a:pt x="3243829" y="2829346"/>
                    <a:pt x="3243991" y="2830025"/>
                  </a:cubicBezTo>
                  <a:cubicBezTo>
                    <a:pt x="3243765" y="2829540"/>
                    <a:pt x="3243506" y="2829119"/>
                    <a:pt x="3243344" y="2828763"/>
                  </a:cubicBezTo>
                  <a:lnTo>
                    <a:pt x="3243344" y="2828860"/>
                  </a:lnTo>
                  <a:cubicBezTo>
                    <a:pt x="3243571" y="2829928"/>
                    <a:pt x="3243150" y="2829119"/>
                    <a:pt x="3243247" y="2829669"/>
                  </a:cubicBezTo>
                  <a:cubicBezTo>
                    <a:pt x="3243247" y="2829669"/>
                    <a:pt x="3243150" y="2829669"/>
                    <a:pt x="3243150" y="2829604"/>
                  </a:cubicBezTo>
                  <a:cubicBezTo>
                    <a:pt x="3242924" y="2829281"/>
                    <a:pt x="3242600" y="2828860"/>
                    <a:pt x="3242342" y="2828602"/>
                  </a:cubicBezTo>
                  <a:lnTo>
                    <a:pt x="3242018" y="2829863"/>
                  </a:lnTo>
                  <a:lnTo>
                    <a:pt x="3241695" y="2829863"/>
                  </a:lnTo>
                  <a:cubicBezTo>
                    <a:pt x="3241436" y="2829022"/>
                    <a:pt x="3241436" y="2829540"/>
                    <a:pt x="3241339" y="2829604"/>
                  </a:cubicBezTo>
                  <a:cubicBezTo>
                    <a:pt x="3241177" y="2829669"/>
                    <a:pt x="3241016" y="2829540"/>
                    <a:pt x="3240854" y="2829540"/>
                  </a:cubicBezTo>
                  <a:cubicBezTo>
                    <a:pt x="3240757" y="2829281"/>
                    <a:pt x="3240692" y="2829022"/>
                    <a:pt x="3240531" y="2828699"/>
                  </a:cubicBezTo>
                  <a:cubicBezTo>
                    <a:pt x="3240369" y="2828699"/>
                    <a:pt x="3240434" y="2829540"/>
                    <a:pt x="3240110" y="2828699"/>
                  </a:cubicBezTo>
                  <a:cubicBezTo>
                    <a:pt x="3240110" y="2828602"/>
                    <a:pt x="3240013" y="2828763"/>
                    <a:pt x="3240175" y="2829281"/>
                  </a:cubicBezTo>
                  <a:lnTo>
                    <a:pt x="3240272" y="2829669"/>
                  </a:lnTo>
                  <a:cubicBezTo>
                    <a:pt x="3240175" y="2829604"/>
                    <a:pt x="3240110" y="2829540"/>
                    <a:pt x="3240110" y="2829540"/>
                  </a:cubicBezTo>
                  <a:cubicBezTo>
                    <a:pt x="3239949" y="2828763"/>
                    <a:pt x="3239754" y="2828860"/>
                    <a:pt x="3239528" y="2828343"/>
                  </a:cubicBezTo>
                  <a:cubicBezTo>
                    <a:pt x="3239528" y="2828699"/>
                    <a:pt x="3239625" y="2829119"/>
                    <a:pt x="3239625" y="2829443"/>
                  </a:cubicBezTo>
                  <a:cubicBezTo>
                    <a:pt x="3239366" y="2829604"/>
                    <a:pt x="3239011" y="2829119"/>
                    <a:pt x="3238526" y="2828117"/>
                  </a:cubicBezTo>
                  <a:cubicBezTo>
                    <a:pt x="3238687" y="2829119"/>
                    <a:pt x="3238623" y="2829604"/>
                    <a:pt x="3238526" y="2829766"/>
                  </a:cubicBezTo>
                  <a:lnTo>
                    <a:pt x="3238299" y="2829766"/>
                  </a:lnTo>
                  <a:cubicBezTo>
                    <a:pt x="3238202" y="2829669"/>
                    <a:pt x="3238105" y="2829669"/>
                    <a:pt x="3237943" y="2829540"/>
                  </a:cubicBezTo>
                  <a:cubicBezTo>
                    <a:pt x="3237782" y="2829346"/>
                    <a:pt x="3237879" y="2829540"/>
                    <a:pt x="3237879" y="2829669"/>
                  </a:cubicBezTo>
                  <a:lnTo>
                    <a:pt x="3237879" y="2829766"/>
                  </a:lnTo>
                  <a:lnTo>
                    <a:pt x="3236941" y="2829863"/>
                  </a:lnTo>
                  <a:cubicBezTo>
                    <a:pt x="3236876" y="2829669"/>
                    <a:pt x="3236779" y="2829540"/>
                    <a:pt x="3236714" y="2829281"/>
                  </a:cubicBezTo>
                  <a:cubicBezTo>
                    <a:pt x="3236714" y="2829540"/>
                    <a:pt x="3236714" y="2829669"/>
                    <a:pt x="3236779" y="2829863"/>
                  </a:cubicBezTo>
                  <a:cubicBezTo>
                    <a:pt x="3236132" y="2829928"/>
                    <a:pt x="3235485" y="2830089"/>
                    <a:pt x="3234806" y="2830251"/>
                  </a:cubicBezTo>
                  <a:cubicBezTo>
                    <a:pt x="3234645" y="2830089"/>
                    <a:pt x="3234548" y="2830089"/>
                    <a:pt x="3234483" y="2830186"/>
                  </a:cubicBezTo>
                  <a:cubicBezTo>
                    <a:pt x="3234386" y="2830348"/>
                    <a:pt x="3234224" y="2830186"/>
                    <a:pt x="3233965" y="2829604"/>
                  </a:cubicBezTo>
                  <a:cubicBezTo>
                    <a:pt x="3233901" y="2829281"/>
                    <a:pt x="3233804" y="2828925"/>
                    <a:pt x="3233642" y="2828602"/>
                  </a:cubicBezTo>
                  <a:lnTo>
                    <a:pt x="3233319" y="2828343"/>
                  </a:lnTo>
                  <a:cubicBezTo>
                    <a:pt x="3233222" y="2828020"/>
                    <a:pt x="3233060" y="2827696"/>
                    <a:pt x="3232898" y="2827049"/>
                  </a:cubicBezTo>
                  <a:cubicBezTo>
                    <a:pt x="3232898" y="2827373"/>
                    <a:pt x="3232898" y="2827534"/>
                    <a:pt x="3232995" y="2827696"/>
                  </a:cubicBezTo>
                  <a:cubicBezTo>
                    <a:pt x="3233319" y="2828763"/>
                    <a:pt x="3233319" y="2828763"/>
                    <a:pt x="3233222" y="2829119"/>
                  </a:cubicBezTo>
                  <a:cubicBezTo>
                    <a:pt x="3233157" y="2829346"/>
                    <a:pt x="3232898" y="2828925"/>
                    <a:pt x="3232995" y="2829540"/>
                  </a:cubicBezTo>
                  <a:cubicBezTo>
                    <a:pt x="3232995" y="2829766"/>
                    <a:pt x="3232736" y="2829604"/>
                    <a:pt x="3232639" y="2829604"/>
                  </a:cubicBezTo>
                  <a:cubicBezTo>
                    <a:pt x="3232413" y="2829540"/>
                    <a:pt x="3232251" y="2829540"/>
                    <a:pt x="3232090" y="2829766"/>
                  </a:cubicBezTo>
                  <a:lnTo>
                    <a:pt x="3232090" y="2829863"/>
                  </a:lnTo>
                  <a:lnTo>
                    <a:pt x="3232090" y="2829766"/>
                  </a:lnTo>
                  <a:cubicBezTo>
                    <a:pt x="3232090" y="2829863"/>
                    <a:pt x="3231993" y="2830025"/>
                    <a:pt x="3231993" y="2830186"/>
                  </a:cubicBezTo>
                  <a:cubicBezTo>
                    <a:pt x="3231896" y="2829863"/>
                    <a:pt x="3231831" y="2829604"/>
                    <a:pt x="3231831" y="2829443"/>
                  </a:cubicBezTo>
                  <a:cubicBezTo>
                    <a:pt x="3231831" y="2829184"/>
                    <a:pt x="3231734" y="2829022"/>
                    <a:pt x="3231734" y="2828860"/>
                  </a:cubicBezTo>
                  <a:cubicBezTo>
                    <a:pt x="3231475" y="2828440"/>
                    <a:pt x="3231411" y="2828602"/>
                    <a:pt x="3231411" y="2828860"/>
                  </a:cubicBezTo>
                  <a:cubicBezTo>
                    <a:pt x="3231411" y="2829022"/>
                    <a:pt x="3231411" y="2829540"/>
                    <a:pt x="3231152" y="2828860"/>
                  </a:cubicBezTo>
                  <a:cubicBezTo>
                    <a:pt x="3231152" y="2828925"/>
                    <a:pt x="3231152" y="2829022"/>
                    <a:pt x="3231152" y="2829184"/>
                  </a:cubicBezTo>
                  <a:cubicBezTo>
                    <a:pt x="3231152" y="2829766"/>
                    <a:pt x="3231249" y="2830348"/>
                    <a:pt x="3230925" y="2830251"/>
                  </a:cubicBezTo>
                  <a:cubicBezTo>
                    <a:pt x="3230408" y="2830089"/>
                    <a:pt x="3230182" y="2830607"/>
                    <a:pt x="3229664" y="2830348"/>
                  </a:cubicBezTo>
                  <a:cubicBezTo>
                    <a:pt x="3229276" y="2830186"/>
                    <a:pt x="3229276" y="2830251"/>
                    <a:pt x="3228759" y="2829443"/>
                  </a:cubicBezTo>
                  <a:cubicBezTo>
                    <a:pt x="3228856" y="2829766"/>
                    <a:pt x="3228920" y="2830251"/>
                    <a:pt x="3228920" y="2830413"/>
                  </a:cubicBezTo>
                  <a:cubicBezTo>
                    <a:pt x="3228920" y="2830607"/>
                    <a:pt x="3228759" y="2830413"/>
                    <a:pt x="3228597" y="2830510"/>
                  </a:cubicBezTo>
                  <a:cubicBezTo>
                    <a:pt x="3228500" y="2830510"/>
                    <a:pt x="3228338" y="2830348"/>
                    <a:pt x="3228338" y="2830769"/>
                  </a:cubicBezTo>
                  <a:cubicBezTo>
                    <a:pt x="3228338" y="2830930"/>
                    <a:pt x="3228015" y="2830413"/>
                    <a:pt x="3228015" y="2830607"/>
                  </a:cubicBezTo>
                  <a:cubicBezTo>
                    <a:pt x="3228015" y="2830833"/>
                    <a:pt x="3227853" y="2830769"/>
                    <a:pt x="3227756" y="2830769"/>
                  </a:cubicBezTo>
                  <a:cubicBezTo>
                    <a:pt x="3227530" y="2830769"/>
                    <a:pt x="3227206" y="2830607"/>
                    <a:pt x="3226947" y="2830607"/>
                  </a:cubicBezTo>
                  <a:cubicBezTo>
                    <a:pt x="3226786" y="2830607"/>
                    <a:pt x="3226592" y="2830348"/>
                    <a:pt x="3226527" y="2830672"/>
                  </a:cubicBezTo>
                  <a:cubicBezTo>
                    <a:pt x="3226527" y="2830833"/>
                    <a:pt x="3226204" y="2830251"/>
                    <a:pt x="3226204" y="2830769"/>
                  </a:cubicBezTo>
                  <a:cubicBezTo>
                    <a:pt x="3226204" y="2830930"/>
                    <a:pt x="3226042" y="2830833"/>
                    <a:pt x="3225945" y="2830769"/>
                  </a:cubicBezTo>
                  <a:cubicBezTo>
                    <a:pt x="3225460" y="2830025"/>
                    <a:pt x="3225363" y="2830413"/>
                    <a:pt x="3225363" y="2830930"/>
                  </a:cubicBezTo>
                  <a:cubicBezTo>
                    <a:pt x="3225363" y="2830995"/>
                    <a:pt x="3225266" y="2831092"/>
                    <a:pt x="3225266" y="2830995"/>
                  </a:cubicBezTo>
                  <a:cubicBezTo>
                    <a:pt x="3224716" y="2829928"/>
                    <a:pt x="3224878" y="2830930"/>
                    <a:pt x="3224716" y="2831092"/>
                  </a:cubicBezTo>
                  <a:cubicBezTo>
                    <a:pt x="3224619" y="2831254"/>
                    <a:pt x="3224457" y="2831351"/>
                    <a:pt x="3224296" y="2831189"/>
                  </a:cubicBezTo>
                  <a:cubicBezTo>
                    <a:pt x="3224134" y="2830995"/>
                    <a:pt x="3224037" y="2830930"/>
                    <a:pt x="3224134" y="2831254"/>
                  </a:cubicBezTo>
                  <a:cubicBezTo>
                    <a:pt x="3224134" y="2831415"/>
                    <a:pt x="3224134" y="2831512"/>
                    <a:pt x="3224037" y="2831512"/>
                  </a:cubicBezTo>
                  <a:cubicBezTo>
                    <a:pt x="3223552" y="2831254"/>
                    <a:pt x="3223616" y="2832321"/>
                    <a:pt x="3223131" y="2832095"/>
                  </a:cubicBezTo>
                  <a:cubicBezTo>
                    <a:pt x="3223293" y="2833065"/>
                    <a:pt x="3222808" y="2832677"/>
                    <a:pt x="3222549" y="2832741"/>
                  </a:cubicBezTo>
                  <a:cubicBezTo>
                    <a:pt x="3222549" y="2832741"/>
                    <a:pt x="3222452" y="2832838"/>
                    <a:pt x="3222549" y="2832903"/>
                  </a:cubicBezTo>
                  <a:cubicBezTo>
                    <a:pt x="3222646" y="2833259"/>
                    <a:pt x="3222549" y="2833323"/>
                    <a:pt x="3222549" y="2833323"/>
                  </a:cubicBezTo>
                  <a:lnTo>
                    <a:pt x="3222808" y="2834003"/>
                  </a:lnTo>
                  <a:lnTo>
                    <a:pt x="3222646" y="2834067"/>
                  </a:lnTo>
                  <a:cubicBezTo>
                    <a:pt x="3222549" y="2833906"/>
                    <a:pt x="3222387" y="2833679"/>
                    <a:pt x="3222290" y="2833485"/>
                  </a:cubicBezTo>
                  <a:lnTo>
                    <a:pt x="3222226" y="2833744"/>
                  </a:lnTo>
                  <a:cubicBezTo>
                    <a:pt x="3221967" y="2833323"/>
                    <a:pt x="3222129" y="2833906"/>
                    <a:pt x="3221902" y="2833421"/>
                  </a:cubicBezTo>
                  <a:cubicBezTo>
                    <a:pt x="3221967" y="2833906"/>
                    <a:pt x="3221967" y="2834067"/>
                    <a:pt x="3222064" y="2834229"/>
                  </a:cubicBezTo>
                  <a:lnTo>
                    <a:pt x="3221741" y="2834326"/>
                  </a:lnTo>
                  <a:cubicBezTo>
                    <a:pt x="3221482" y="2833809"/>
                    <a:pt x="3221223" y="2833065"/>
                    <a:pt x="3220803" y="2832256"/>
                  </a:cubicBezTo>
                  <a:lnTo>
                    <a:pt x="3220803" y="2832159"/>
                  </a:lnTo>
                  <a:cubicBezTo>
                    <a:pt x="3220900" y="2832677"/>
                    <a:pt x="3220900" y="2833065"/>
                    <a:pt x="3221126" y="2833809"/>
                  </a:cubicBezTo>
                  <a:cubicBezTo>
                    <a:pt x="3221223" y="2834003"/>
                    <a:pt x="3221126" y="2834067"/>
                    <a:pt x="3221126" y="2834229"/>
                  </a:cubicBezTo>
                  <a:cubicBezTo>
                    <a:pt x="3221126" y="2834552"/>
                    <a:pt x="3220641" y="2833485"/>
                    <a:pt x="3220803" y="2834164"/>
                  </a:cubicBezTo>
                  <a:cubicBezTo>
                    <a:pt x="3220803" y="2834326"/>
                    <a:pt x="3220803" y="2834391"/>
                    <a:pt x="3220803" y="2834488"/>
                  </a:cubicBezTo>
                  <a:lnTo>
                    <a:pt x="3220479" y="2834552"/>
                  </a:lnTo>
                  <a:cubicBezTo>
                    <a:pt x="3220318" y="2834488"/>
                    <a:pt x="3220156" y="2834229"/>
                    <a:pt x="3220156" y="2834391"/>
                  </a:cubicBezTo>
                  <a:cubicBezTo>
                    <a:pt x="3220156" y="2834552"/>
                    <a:pt x="3220156" y="2834649"/>
                    <a:pt x="3220156" y="2834649"/>
                  </a:cubicBezTo>
                  <a:cubicBezTo>
                    <a:pt x="3219994" y="2834649"/>
                    <a:pt x="3219735" y="2834164"/>
                    <a:pt x="3219574" y="2834003"/>
                  </a:cubicBezTo>
                  <a:cubicBezTo>
                    <a:pt x="3219671" y="2834746"/>
                    <a:pt x="3219315" y="2834811"/>
                    <a:pt x="3218733" y="2834229"/>
                  </a:cubicBezTo>
                  <a:lnTo>
                    <a:pt x="3218830" y="2834811"/>
                  </a:lnTo>
                  <a:cubicBezTo>
                    <a:pt x="3218409" y="2834067"/>
                    <a:pt x="3218506" y="2834649"/>
                    <a:pt x="3218409" y="2834746"/>
                  </a:cubicBezTo>
                  <a:cubicBezTo>
                    <a:pt x="3218312" y="2834811"/>
                    <a:pt x="3217989" y="2834488"/>
                    <a:pt x="3217989" y="2834746"/>
                  </a:cubicBezTo>
                  <a:cubicBezTo>
                    <a:pt x="3217989" y="2835135"/>
                    <a:pt x="3217504" y="2834229"/>
                    <a:pt x="3217666" y="2834973"/>
                  </a:cubicBezTo>
                  <a:cubicBezTo>
                    <a:pt x="3217407" y="2834649"/>
                    <a:pt x="3217245" y="2834229"/>
                    <a:pt x="3216986" y="2833809"/>
                  </a:cubicBezTo>
                  <a:cubicBezTo>
                    <a:pt x="3217181" y="2834326"/>
                    <a:pt x="3217342" y="2834811"/>
                    <a:pt x="3217504" y="2835329"/>
                  </a:cubicBezTo>
                  <a:lnTo>
                    <a:pt x="3217407" y="2835329"/>
                  </a:lnTo>
                  <a:cubicBezTo>
                    <a:pt x="3217245" y="2835232"/>
                    <a:pt x="3217245" y="2835490"/>
                    <a:pt x="3216922" y="2834973"/>
                  </a:cubicBezTo>
                  <a:cubicBezTo>
                    <a:pt x="3216857" y="2834811"/>
                    <a:pt x="3216857" y="2835232"/>
                    <a:pt x="3216760" y="2835232"/>
                  </a:cubicBezTo>
                  <a:cubicBezTo>
                    <a:pt x="3216598" y="2835135"/>
                    <a:pt x="3216663" y="2835329"/>
                    <a:pt x="3216760" y="2835555"/>
                  </a:cubicBezTo>
                  <a:lnTo>
                    <a:pt x="3216501" y="2835652"/>
                  </a:lnTo>
                  <a:lnTo>
                    <a:pt x="3216081" y="2835232"/>
                  </a:lnTo>
                  <a:lnTo>
                    <a:pt x="3216081" y="2835814"/>
                  </a:lnTo>
                  <a:lnTo>
                    <a:pt x="3215758" y="2835878"/>
                  </a:lnTo>
                  <a:lnTo>
                    <a:pt x="3215531" y="2835555"/>
                  </a:lnTo>
                  <a:cubicBezTo>
                    <a:pt x="3215596" y="2835749"/>
                    <a:pt x="3215596" y="2835814"/>
                    <a:pt x="3215596" y="2835878"/>
                  </a:cubicBezTo>
                  <a:lnTo>
                    <a:pt x="3213785" y="2836461"/>
                  </a:lnTo>
                  <a:cubicBezTo>
                    <a:pt x="3213688" y="2836299"/>
                    <a:pt x="3213526" y="2836137"/>
                    <a:pt x="3213267" y="2835814"/>
                  </a:cubicBezTo>
                  <a:cubicBezTo>
                    <a:pt x="3213364" y="2835975"/>
                    <a:pt x="3213364" y="2836299"/>
                    <a:pt x="3213461" y="2836558"/>
                  </a:cubicBezTo>
                  <a:lnTo>
                    <a:pt x="3212717" y="2836816"/>
                  </a:lnTo>
                  <a:cubicBezTo>
                    <a:pt x="3212523" y="2836461"/>
                    <a:pt x="3212200" y="2836137"/>
                    <a:pt x="3212038" y="2835814"/>
                  </a:cubicBezTo>
                  <a:cubicBezTo>
                    <a:pt x="3212103" y="2836137"/>
                    <a:pt x="3212362" y="2836461"/>
                    <a:pt x="3212523" y="2836881"/>
                  </a:cubicBezTo>
                  <a:lnTo>
                    <a:pt x="3212297" y="2836978"/>
                  </a:lnTo>
                  <a:lnTo>
                    <a:pt x="3212200" y="2836881"/>
                  </a:lnTo>
                  <a:lnTo>
                    <a:pt x="3212200" y="2836978"/>
                  </a:lnTo>
                  <a:lnTo>
                    <a:pt x="3211197" y="2837398"/>
                  </a:lnTo>
                  <a:lnTo>
                    <a:pt x="3210777" y="2837560"/>
                  </a:lnTo>
                  <a:cubicBezTo>
                    <a:pt x="3210712" y="2837560"/>
                    <a:pt x="3210648" y="2837560"/>
                    <a:pt x="3210648" y="2837560"/>
                  </a:cubicBezTo>
                  <a:cubicBezTo>
                    <a:pt x="3210292" y="2836881"/>
                    <a:pt x="3210130" y="2836461"/>
                    <a:pt x="3210033" y="2836719"/>
                  </a:cubicBezTo>
                  <a:cubicBezTo>
                    <a:pt x="3210227" y="2836978"/>
                    <a:pt x="3210389" y="2837204"/>
                    <a:pt x="3210648" y="2837560"/>
                  </a:cubicBezTo>
                  <a:cubicBezTo>
                    <a:pt x="3210648" y="2837560"/>
                    <a:pt x="3210648" y="2837560"/>
                    <a:pt x="3210648" y="2837625"/>
                  </a:cubicBezTo>
                  <a:lnTo>
                    <a:pt x="3210292" y="2837819"/>
                  </a:lnTo>
                  <a:lnTo>
                    <a:pt x="3210227" y="2837722"/>
                  </a:lnTo>
                  <a:cubicBezTo>
                    <a:pt x="3210227" y="2837819"/>
                    <a:pt x="3210227" y="2837819"/>
                    <a:pt x="3210227" y="2837819"/>
                  </a:cubicBezTo>
                  <a:lnTo>
                    <a:pt x="3209645" y="2838045"/>
                  </a:lnTo>
                  <a:cubicBezTo>
                    <a:pt x="3209483" y="2837398"/>
                    <a:pt x="3209322" y="2836816"/>
                    <a:pt x="3208643" y="2835652"/>
                  </a:cubicBezTo>
                  <a:cubicBezTo>
                    <a:pt x="3208707" y="2836137"/>
                    <a:pt x="3208804" y="2836461"/>
                    <a:pt x="3208901" y="2836816"/>
                  </a:cubicBezTo>
                  <a:cubicBezTo>
                    <a:pt x="3209128" y="2837301"/>
                    <a:pt x="3209386" y="2837625"/>
                    <a:pt x="3209645" y="2838045"/>
                  </a:cubicBezTo>
                  <a:cubicBezTo>
                    <a:pt x="3207058" y="2838886"/>
                    <a:pt x="3204341" y="2839468"/>
                    <a:pt x="3202756" y="2841959"/>
                  </a:cubicBezTo>
                  <a:lnTo>
                    <a:pt x="3202498" y="2841441"/>
                  </a:lnTo>
                  <a:cubicBezTo>
                    <a:pt x="3202271" y="2841344"/>
                    <a:pt x="3202271" y="2841344"/>
                    <a:pt x="3202692" y="2842088"/>
                  </a:cubicBezTo>
                  <a:cubicBezTo>
                    <a:pt x="3202595" y="2842282"/>
                    <a:pt x="3202498" y="2842444"/>
                    <a:pt x="3202433" y="2842605"/>
                  </a:cubicBezTo>
                  <a:cubicBezTo>
                    <a:pt x="3202271" y="2842605"/>
                    <a:pt x="3201948" y="2842282"/>
                    <a:pt x="3201948" y="2842444"/>
                  </a:cubicBezTo>
                  <a:cubicBezTo>
                    <a:pt x="3201948" y="2842508"/>
                    <a:pt x="3201948" y="2842508"/>
                    <a:pt x="3201948" y="2842508"/>
                  </a:cubicBezTo>
                  <a:cubicBezTo>
                    <a:pt x="3200299" y="2841182"/>
                    <a:pt x="3198358" y="2839048"/>
                    <a:pt x="3196482" y="2834908"/>
                  </a:cubicBezTo>
                  <a:cubicBezTo>
                    <a:pt x="3196224" y="2834326"/>
                    <a:pt x="3195965" y="2833809"/>
                    <a:pt x="3195803" y="2833259"/>
                  </a:cubicBezTo>
                  <a:lnTo>
                    <a:pt x="3195965" y="2833421"/>
                  </a:lnTo>
                  <a:cubicBezTo>
                    <a:pt x="3195900" y="2833162"/>
                    <a:pt x="3195738" y="2833000"/>
                    <a:pt x="3195641" y="2832838"/>
                  </a:cubicBezTo>
                  <a:lnTo>
                    <a:pt x="3195480" y="2832159"/>
                  </a:lnTo>
                  <a:cubicBezTo>
                    <a:pt x="3195544" y="2832159"/>
                    <a:pt x="3195544" y="2832159"/>
                    <a:pt x="3195641" y="2832256"/>
                  </a:cubicBezTo>
                  <a:cubicBezTo>
                    <a:pt x="3195803" y="2832418"/>
                    <a:pt x="3195965" y="2832580"/>
                    <a:pt x="3195900" y="2832321"/>
                  </a:cubicBezTo>
                  <a:cubicBezTo>
                    <a:pt x="3195803" y="2831933"/>
                    <a:pt x="3196062" y="2831998"/>
                    <a:pt x="3196224" y="2832159"/>
                  </a:cubicBezTo>
                  <a:cubicBezTo>
                    <a:pt x="3196644" y="2832515"/>
                    <a:pt x="3196806" y="2832256"/>
                    <a:pt x="3196903" y="2831933"/>
                  </a:cubicBezTo>
                  <a:cubicBezTo>
                    <a:pt x="3196967" y="2831739"/>
                    <a:pt x="3198035" y="2832580"/>
                    <a:pt x="3198552" y="2833162"/>
                  </a:cubicBezTo>
                  <a:cubicBezTo>
                    <a:pt x="3198358" y="2832838"/>
                    <a:pt x="3198229" y="2832580"/>
                    <a:pt x="3198132" y="2832321"/>
                  </a:cubicBezTo>
                  <a:cubicBezTo>
                    <a:pt x="3197970" y="2831739"/>
                    <a:pt x="3198358" y="2831933"/>
                    <a:pt x="3198132" y="2831189"/>
                  </a:cubicBezTo>
                  <a:cubicBezTo>
                    <a:pt x="3198035" y="2830995"/>
                    <a:pt x="3198229" y="2831092"/>
                    <a:pt x="3198293" y="2831092"/>
                  </a:cubicBezTo>
                  <a:cubicBezTo>
                    <a:pt x="3198358" y="2831092"/>
                    <a:pt x="3198552" y="2831351"/>
                    <a:pt x="3198552" y="2831351"/>
                  </a:cubicBezTo>
                  <a:cubicBezTo>
                    <a:pt x="3198455" y="2830930"/>
                    <a:pt x="3198293" y="2830413"/>
                    <a:pt x="3198714" y="2830833"/>
                  </a:cubicBezTo>
                  <a:cubicBezTo>
                    <a:pt x="3198876" y="2830995"/>
                    <a:pt x="3198973" y="2830769"/>
                    <a:pt x="3198973" y="2830413"/>
                  </a:cubicBezTo>
                  <a:cubicBezTo>
                    <a:pt x="3198973" y="2830251"/>
                    <a:pt x="3199296" y="2830607"/>
                    <a:pt x="3199458" y="2830672"/>
                  </a:cubicBezTo>
                  <a:cubicBezTo>
                    <a:pt x="3199296" y="2829766"/>
                    <a:pt x="3199296" y="2829766"/>
                    <a:pt x="3200428" y="2831092"/>
                  </a:cubicBezTo>
                  <a:cubicBezTo>
                    <a:pt x="3200363" y="2830769"/>
                    <a:pt x="3200202" y="2830413"/>
                    <a:pt x="3200105" y="2830186"/>
                  </a:cubicBezTo>
                  <a:cubicBezTo>
                    <a:pt x="3200040" y="2829928"/>
                    <a:pt x="3199781" y="2829346"/>
                    <a:pt x="3200202" y="2829928"/>
                  </a:cubicBezTo>
                  <a:cubicBezTo>
                    <a:pt x="3200299" y="2830025"/>
                    <a:pt x="3200299" y="2830025"/>
                    <a:pt x="3200299" y="2829928"/>
                  </a:cubicBezTo>
                  <a:cubicBezTo>
                    <a:pt x="3200040" y="2829022"/>
                    <a:pt x="3200622" y="2829540"/>
                    <a:pt x="3200622" y="2829022"/>
                  </a:cubicBezTo>
                  <a:cubicBezTo>
                    <a:pt x="3200622" y="2828860"/>
                    <a:pt x="3200784" y="2828925"/>
                    <a:pt x="3200945" y="2828925"/>
                  </a:cubicBezTo>
                  <a:cubicBezTo>
                    <a:pt x="3201107" y="2829022"/>
                    <a:pt x="3201528" y="2829540"/>
                    <a:pt x="3201366" y="2828925"/>
                  </a:cubicBezTo>
                  <a:cubicBezTo>
                    <a:pt x="3201754" y="2829443"/>
                    <a:pt x="3201592" y="2828860"/>
                    <a:pt x="3201754" y="2828925"/>
                  </a:cubicBezTo>
                  <a:cubicBezTo>
                    <a:pt x="3202013" y="2829119"/>
                    <a:pt x="3201851" y="2828602"/>
                    <a:pt x="3202013" y="2828602"/>
                  </a:cubicBezTo>
                  <a:cubicBezTo>
                    <a:pt x="3202110" y="2828602"/>
                    <a:pt x="3202110" y="2828537"/>
                    <a:pt x="3202110" y="2828440"/>
                  </a:cubicBezTo>
                  <a:cubicBezTo>
                    <a:pt x="3201592" y="2827276"/>
                    <a:pt x="3201948" y="2827534"/>
                    <a:pt x="3202174" y="2827534"/>
                  </a:cubicBezTo>
                  <a:cubicBezTo>
                    <a:pt x="3202595" y="2827599"/>
                    <a:pt x="3202692" y="2827599"/>
                    <a:pt x="3202692" y="2827211"/>
                  </a:cubicBezTo>
                  <a:cubicBezTo>
                    <a:pt x="3202692" y="2826952"/>
                    <a:pt x="3202595" y="2826694"/>
                    <a:pt x="3202918" y="2827114"/>
                  </a:cubicBezTo>
                  <a:cubicBezTo>
                    <a:pt x="3203015" y="2827211"/>
                    <a:pt x="3203112" y="2827114"/>
                    <a:pt x="3203015" y="2827049"/>
                  </a:cubicBezTo>
                  <a:cubicBezTo>
                    <a:pt x="3202853" y="2826532"/>
                    <a:pt x="3203015" y="2826467"/>
                    <a:pt x="3203177" y="2826532"/>
                  </a:cubicBezTo>
                  <a:cubicBezTo>
                    <a:pt x="3203339" y="2826532"/>
                    <a:pt x="3203339" y="2826370"/>
                    <a:pt x="3203436" y="2826273"/>
                  </a:cubicBezTo>
                  <a:cubicBezTo>
                    <a:pt x="3203500" y="2826111"/>
                    <a:pt x="3203597" y="2826047"/>
                    <a:pt x="3203662" y="2825950"/>
                  </a:cubicBezTo>
                  <a:cubicBezTo>
                    <a:pt x="3205829" y="2826111"/>
                    <a:pt x="3207802" y="2825950"/>
                    <a:pt x="3208643" y="2824139"/>
                  </a:cubicBezTo>
                  <a:cubicBezTo>
                    <a:pt x="3208707" y="2824203"/>
                    <a:pt x="3208707" y="2824203"/>
                    <a:pt x="3208804" y="2824203"/>
                  </a:cubicBezTo>
                  <a:cubicBezTo>
                    <a:pt x="3208901" y="2824203"/>
                    <a:pt x="3208966" y="2824300"/>
                    <a:pt x="3209063" y="2824203"/>
                  </a:cubicBezTo>
                  <a:cubicBezTo>
                    <a:pt x="3209128" y="2824139"/>
                    <a:pt x="3209128" y="2824042"/>
                    <a:pt x="3209063" y="2823880"/>
                  </a:cubicBezTo>
                  <a:cubicBezTo>
                    <a:pt x="3208966" y="2823330"/>
                    <a:pt x="3209128" y="2823330"/>
                    <a:pt x="3209548" y="2824203"/>
                  </a:cubicBezTo>
                  <a:cubicBezTo>
                    <a:pt x="3209645" y="2824397"/>
                    <a:pt x="3209807" y="2824462"/>
                    <a:pt x="3209968" y="2824624"/>
                  </a:cubicBezTo>
                  <a:cubicBezTo>
                    <a:pt x="3209807" y="2824203"/>
                    <a:pt x="3209645" y="2823815"/>
                    <a:pt x="3209386" y="2823233"/>
                  </a:cubicBezTo>
                  <a:cubicBezTo>
                    <a:pt x="3209548" y="2823330"/>
                    <a:pt x="3209645" y="2823395"/>
                    <a:pt x="3209871" y="2823460"/>
                  </a:cubicBezTo>
                  <a:cubicBezTo>
                    <a:pt x="3209807" y="2823136"/>
                    <a:pt x="3209871" y="2823071"/>
                    <a:pt x="3209968" y="2822813"/>
                  </a:cubicBezTo>
                  <a:cubicBezTo>
                    <a:pt x="3210033" y="2822554"/>
                    <a:pt x="3210130" y="2822489"/>
                    <a:pt x="3210389" y="2822813"/>
                  </a:cubicBezTo>
                  <a:cubicBezTo>
                    <a:pt x="3210454" y="2822910"/>
                    <a:pt x="3210454" y="2822813"/>
                    <a:pt x="3210454" y="2822813"/>
                  </a:cubicBezTo>
                  <a:cubicBezTo>
                    <a:pt x="3210454" y="2822231"/>
                    <a:pt x="3210712" y="2822328"/>
                    <a:pt x="3210971" y="2822392"/>
                  </a:cubicBezTo>
                  <a:cubicBezTo>
                    <a:pt x="3211133" y="2822392"/>
                    <a:pt x="3211197" y="2822392"/>
                    <a:pt x="3211294" y="2822328"/>
                  </a:cubicBezTo>
                  <a:cubicBezTo>
                    <a:pt x="3211553" y="2821745"/>
                    <a:pt x="3211553" y="2821648"/>
                    <a:pt x="3212362" y="2822392"/>
                  </a:cubicBezTo>
                  <a:cubicBezTo>
                    <a:pt x="3212459" y="2822489"/>
                    <a:pt x="3212523" y="2822489"/>
                    <a:pt x="3212523" y="2822392"/>
                  </a:cubicBezTo>
                  <a:cubicBezTo>
                    <a:pt x="3212200" y="2821584"/>
                    <a:pt x="3212459" y="2821648"/>
                    <a:pt x="3212523" y="2821325"/>
                  </a:cubicBezTo>
                  <a:cubicBezTo>
                    <a:pt x="3212523" y="2821066"/>
                    <a:pt x="3212717" y="2821002"/>
                    <a:pt x="3212847" y="2820840"/>
                  </a:cubicBezTo>
                  <a:cubicBezTo>
                    <a:pt x="3212944" y="2820743"/>
                    <a:pt x="3213364" y="2821584"/>
                    <a:pt x="3213203" y="2820905"/>
                  </a:cubicBezTo>
                  <a:cubicBezTo>
                    <a:pt x="3213364" y="2821163"/>
                    <a:pt x="3213623" y="2821390"/>
                    <a:pt x="3213849" y="2821745"/>
                  </a:cubicBezTo>
                  <a:cubicBezTo>
                    <a:pt x="3213849" y="2821487"/>
                    <a:pt x="3213688" y="2820840"/>
                    <a:pt x="3213623" y="2820161"/>
                  </a:cubicBezTo>
                  <a:cubicBezTo>
                    <a:pt x="3215855" y="2820064"/>
                    <a:pt x="3217924" y="2819837"/>
                    <a:pt x="3219832" y="2819191"/>
                  </a:cubicBezTo>
                  <a:cubicBezTo>
                    <a:pt x="3222808" y="2817994"/>
                    <a:pt x="3225621" y="2816442"/>
                    <a:pt x="3228856" y="2816021"/>
                  </a:cubicBezTo>
                  <a:cubicBezTo>
                    <a:pt x="3229599" y="2815924"/>
                    <a:pt x="3230408" y="2815859"/>
                    <a:pt x="3231249" y="2815859"/>
                  </a:cubicBezTo>
                  <a:cubicBezTo>
                    <a:pt x="3231346" y="2816021"/>
                    <a:pt x="3231475" y="2816442"/>
                    <a:pt x="3231572" y="2816700"/>
                  </a:cubicBezTo>
                  <a:cubicBezTo>
                    <a:pt x="3231831" y="2817606"/>
                    <a:pt x="3232154" y="2818350"/>
                    <a:pt x="3232478" y="2819093"/>
                  </a:cubicBezTo>
                  <a:cubicBezTo>
                    <a:pt x="3232413" y="2818673"/>
                    <a:pt x="3232316" y="2818253"/>
                    <a:pt x="3232154" y="2817670"/>
                  </a:cubicBezTo>
                  <a:cubicBezTo>
                    <a:pt x="3231896" y="2817250"/>
                    <a:pt x="3231572" y="2816603"/>
                    <a:pt x="3231346" y="2815859"/>
                  </a:cubicBezTo>
                  <a:lnTo>
                    <a:pt x="3231734" y="2815859"/>
                  </a:lnTo>
                  <a:lnTo>
                    <a:pt x="3231831" y="2816345"/>
                  </a:lnTo>
                  <a:cubicBezTo>
                    <a:pt x="3231896" y="2816603"/>
                    <a:pt x="3232090" y="2816927"/>
                    <a:pt x="3232251" y="2817185"/>
                  </a:cubicBezTo>
                  <a:lnTo>
                    <a:pt x="3232251" y="2817250"/>
                  </a:lnTo>
                  <a:cubicBezTo>
                    <a:pt x="3232251" y="2817250"/>
                    <a:pt x="3232251" y="2817347"/>
                    <a:pt x="3232251" y="2817444"/>
                  </a:cubicBezTo>
                  <a:cubicBezTo>
                    <a:pt x="3232478" y="2817670"/>
                    <a:pt x="3232639" y="2817832"/>
                    <a:pt x="3232898" y="2818091"/>
                  </a:cubicBezTo>
                  <a:cubicBezTo>
                    <a:pt x="3232639" y="2817250"/>
                    <a:pt x="3232478" y="2816442"/>
                    <a:pt x="3232251" y="2815698"/>
                  </a:cubicBezTo>
                  <a:cubicBezTo>
                    <a:pt x="3232995" y="2815536"/>
                    <a:pt x="3233642" y="2815277"/>
                    <a:pt x="3234224" y="2814695"/>
                  </a:cubicBezTo>
                  <a:cubicBezTo>
                    <a:pt x="3236553" y="2815116"/>
                    <a:pt x="3238946" y="2815601"/>
                    <a:pt x="3240369" y="2812722"/>
                  </a:cubicBezTo>
                  <a:lnTo>
                    <a:pt x="3240595" y="2813110"/>
                  </a:lnTo>
                  <a:cubicBezTo>
                    <a:pt x="3241016" y="2813854"/>
                    <a:pt x="3241016" y="2813466"/>
                    <a:pt x="3241016" y="2812884"/>
                  </a:cubicBezTo>
                  <a:cubicBezTo>
                    <a:pt x="3241080" y="2813046"/>
                    <a:pt x="3241177" y="2813110"/>
                    <a:pt x="3241339" y="2813304"/>
                  </a:cubicBezTo>
                  <a:cubicBezTo>
                    <a:pt x="3241436" y="2813466"/>
                    <a:pt x="3241760" y="2813790"/>
                    <a:pt x="3241824" y="2813693"/>
                  </a:cubicBezTo>
                  <a:cubicBezTo>
                    <a:pt x="3241921" y="2813628"/>
                    <a:pt x="3241921" y="2813369"/>
                    <a:pt x="3242018" y="2813466"/>
                  </a:cubicBezTo>
                  <a:cubicBezTo>
                    <a:pt x="3242180" y="2813951"/>
                    <a:pt x="3242245" y="2813790"/>
                    <a:pt x="3242439" y="2813951"/>
                  </a:cubicBezTo>
                  <a:cubicBezTo>
                    <a:pt x="3242503" y="2814113"/>
                    <a:pt x="3242665" y="2814275"/>
                    <a:pt x="3242762" y="2814372"/>
                  </a:cubicBezTo>
                  <a:cubicBezTo>
                    <a:pt x="3242924" y="2814436"/>
                    <a:pt x="3242827" y="2814436"/>
                    <a:pt x="3242762" y="2813531"/>
                  </a:cubicBezTo>
                  <a:cubicBezTo>
                    <a:pt x="3242762" y="2813369"/>
                    <a:pt x="3242762" y="2813110"/>
                    <a:pt x="3242762" y="2813046"/>
                  </a:cubicBezTo>
                  <a:cubicBezTo>
                    <a:pt x="3242762" y="2812884"/>
                    <a:pt x="3242827" y="2812787"/>
                    <a:pt x="3242924" y="2812722"/>
                  </a:cubicBezTo>
                  <a:cubicBezTo>
                    <a:pt x="3243150" y="2813466"/>
                    <a:pt x="3243247" y="2813531"/>
                    <a:pt x="3243571" y="2815051"/>
                  </a:cubicBezTo>
                  <a:cubicBezTo>
                    <a:pt x="3243829" y="2814954"/>
                    <a:pt x="3243571" y="2814113"/>
                    <a:pt x="3243506" y="2813369"/>
                  </a:cubicBezTo>
                  <a:lnTo>
                    <a:pt x="3243668" y="2812981"/>
                  </a:lnTo>
                  <a:cubicBezTo>
                    <a:pt x="3243894" y="2813304"/>
                    <a:pt x="3244153" y="2814436"/>
                    <a:pt x="3244412" y="2814113"/>
                  </a:cubicBezTo>
                  <a:cubicBezTo>
                    <a:pt x="3244412" y="2813531"/>
                    <a:pt x="3244153" y="2812625"/>
                    <a:pt x="3244412" y="2812302"/>
                  </a:cubicBezTo>
                  <a:cubicBezTo>
                    <a:pt x="3244670" y="2811978"/>
                    <a:pt x="3244832" y="2812140"/>
                    <a:pt x="3245155" y="2813466"/>
                  </a:cubicBezTo>
                  <a:cubicBezTo>
                    <a:pt x="3245155" y="2813628"/>
                    <a:pt x="3245220" y="2813790"/>
                    <a:pt x="3245317" y="2814275"/>
                  </a:cubicBezTo>
                  <a:cubicBezTo>
                    <a:pt x="3245317" y="2813628"/>
                    <a:pt x="3244994" y="2812625"/>
                    <a:pt x="3245220" y="2812625"/>
                  </a:cubicBezTo>
                  <a:cubicBezTo>
                    <a:pt x="3245414" y="2812625"/>
                    <a:pt x="3245576" y="2812464"/>
                    <a:pt x="3245641" y="2812140"/>
                  </a:cubicBezTo>
                  <a:cubicBezTo>
                    <a:pt x="3245738" y="2811978"/>
                    <a:pt x="3245964" y="2812787"/>
                    <a:pt x="3245964" y="2812205"/>
                  </a:cubicBezTo>
                  <a:cubicBezTo>
                    <a:pt x="3245964" y="2811881"/>
                    <a:pt x="3246061" y="2811623"/>
                    <a:pt x="3246061" y="2811396"/>
                  </a:cubicBezTo>
                  <a:cubicBezTo>
                    <a:pt x="3246061" y="2811235"/>
                    <a:pt x="3246158" y="2811235"/>
                    <a:pt x="3246158" y="2811138"/>
                  </a:cubicBezTo>
                  <a:cubicBezTo>
                    <a:pt x="3246320" y="2811461"/>
                    <a:pt x="3246481" y="2811881"/>
                    <a:pt x="3246578" y="2812302"/>
                  </a:cubicBezTo>
                  <a:cubicBezTo>
                    <a:pt x="3246578" y="2812205"/>
                    <a:pt x="3246643" y="2812205"/>
                    <a:pt x="3246643" y="2812205"/>
                  </a:cubicBezTo>
                  <a:cubicBezTo>
                    <a:pt x="3246643" y="2811978"/>
                    <a:pt x="3246643" y="2811623"/>
                    <a:pt x="3246805" y="2811720"/>
                  </a:cubicBezTo>
                  <a:cubicBezTo>
                    <a:pt x="3247290" y="2811784"/>
                    <a:pt x="3247387" y="2811720"/>
                    <a:pt x="3247549" y="2810814"/>
                  </a:cubicBezTo>
                  <a:cubicBezTo>
                    <a:pt x="3247710" y="2811138"/>
                    <a:pt x="3247807" y="2811396"/>
                    <a:pt x="3247969" y="2811784"/>
                  </a:cubicBezTo>
                  <a:cubicBezTo>
                    <a:pt x="3247969" y="2811558"/>
                    <a:pt x="3248034" y="2811396"/>
                    <a:pt x="3248034" y="2811041"/>
                  </a:cubicBezTo>
                  <a:cubicBezTo>
                    <a:pt x="3247969" y="2810653"/>
                    <a:pt x="3248034" y="2810555"/>
                    <a:pt x="3248131" y="2810555"/>
                  </a:cubicBezTo>
                  <a:cubicBezTo>
                    <a:pt x="3248228" y="2810555"/>
                    <a:pt x="3248292" y="2810555"/>
                    <a:pt x="3248390" y="2810394"/>
                  </a:cubicBezTo>
                  <a:cubicBezTo>
                    <a:pt x="3248454" y="2809909"/>
                    <a:pt x="3248713" y="2809973"/>
                    <a:pt x="3248972" y="2810070"/>
                  </a:cubicBezTo>
                  <a:cubicBezTo>
                    <a:pt x="3249036" y="2810135"/>
                    <a:pt x="3249198" y="2810394"/>
                    <a:pt x="3249295" y="2810297"/>
                  </a:cubicBezTo>
                  <a:cubicBezTo>
                    <a:pt x="3249360" y="2810135"/>
                    <a:pt x="3249457" y="2810070"/>
                    <a:pt x="3249618" y="2810491"/>
                  </a:cubicBezTo>
                  <a:cubicBezTo>
                    <a:pt x="3249618" y="2810555"/>
                    <a:pt x="3249715" y="2810555"/>
                    <a:pt x="3249715" y="2810555"/>
                  </a:cubicBezTo>
                  <a:cubicBezTo>
                    <a:pt x="3249618" y="2809391"/>
                    <a:pt x="3250104" y="2810232"/>
                    <a:pt x="3250298" y="2809812"/>
                  </a:cubicBezTo>
                  <a:cubicBezTo>
                    <a:pt x="3250459" y="2809488"/>
                    <a:pt x="3250783" y="2809909"/>
                    <a:pt x="3251041" y="2809973"/>
                  </a:cubicBezTo>
                  <a:cubicBezTo>
                    <a:pt x="3251106" y="2810232"/>
                    <a:pt x="3251106" y="2810491"/>
                    <a:pt x="3251203" y="2810717"/>
                  </a:cubicBezTo>
                  <a:cubicBezTo>
                    <a:pt x="3251268" y="2810232"/>
                    <a:pt x="3251527" y="2810717"/>
                    <a:pt x="3251688" y="2810491"/>
                  </a:cubicBezTo>
                  <a:cubicBezTo>
                    <a:pt x="3251688" y="2810491"/>
                    <a:pt x="3251688" y="2810297"/>
                    <a:pt x="3251688" y="2810232"/>
                  </a:cubicBezTo>
                  <a:cubicBezTo>
                    <a:pt x="3251785" y="2810491"/>
                    <a:pt x="3251947" y="2810814"/>
                    <a:pt x="3252012" y="2811138"/>
                  </a:cubicBezTo>
                  <a:cubicBezTo>
                    <a:pt x="3252012" y="2811041"/>
                    <a:pt x="3252109" y="2810911"/>
                    <a:pt x="3252109" y="2810814"/>
                  </a:cubicBezTo>
                  <a:cubicBezTo>
                    <a:pt x="3252173" y="2810814"/>
                    <a:pt x="3252173" y="2810911"/>
                    <a:pt x="3252270" y="2810911"/>
                  </a:cubicBezTo>
                  <a:cubicBezTo>
                    <a:pt x="3252270" y="2811041"/>
                    <a:pt x="3252270" y="2811299"/>
                    <a:pt x="3252270" y="2811461"/>
                  </a:cubicBezTo>
                  <a:cubicBezTo>
                    <a:pt x="3252270" y="2811623"/>
                    <a:pt x="3252173" y="2811720"/>
                    <a:pt x="3252173" y="2811881"/>
                  </a:cubicBezTo>
                  <a:cubicBezTo>
                    <a:pt x="3252432" y="2812464"/>
                    <a:pt x="3252529" y="2812302"/>
                    <a:pt x="3252594" y="2811784"/>
                  </a:cubicBezTo>
                  <a:cubicBezTo>
                    <a:pt x="3252594" y="2811396"/>
                    <a:pt x="3252594" y="2810976"/>
                    <a:pt x="3252594" y="2810491"/>
                  </a:cubicBezTo>
                  <a:cubicBezTo>
                    <a:pt x="3252594" y="2809715"/>
                    <a:pt x="3252594" y="2809488"/>
                    <a:pt x="3252950" y="2809973"/>
                  </a:cubicBezTo>
                  <a:cubicBezTo>
                    <a:pt x="3253014" y="2810135"/>
                    <a:pt x="3253111" y="2809909"/>
                    <a:pt x="3253176" y="2809650"/>
                  </a:cubicBezTo>
                  <a:cubicBezTo>
                    <a:pt x="3253338" y="2809068"/>
                    <a:pt x="3253338" y="2809068"/>
                    <a:pt x="3253758" y="2810070"/>
                  </a:cubicBezTo>
                  <a:lnTo>
                    <a:pt x="3253758" y="2808744"/>
                  </a:lnTo>
                  <a:cubicBezTo>
                    <a:pt x="3253920" y="2809165"/>
                    <a:pt x="3254017" y="2809391"/>
                    <a:pt x="3254017" y="2809391"/>
                  </a:cubicBezTo>
                  <a:cubicBezTo>
                    <a:pt x="3254179" y="2809068"/>
                    <a:pt x="3254502" y="2809715"/>
                    <a:pt x="3254599" y="2809165"/>
                  </a:cubicBezTo>
                  <a:cubicBezTo>
                    <a:pt x="3254664" y="2808647"/>
                    <a:pt x="3254858" y="2809715"/>
                    <a:pt x="3254922" y="2809391"/>
                  </a:cubicBezTo>
                  <a:cubicBezTo>
                    <a:pt x="3254922" y="2809068"/>
                    <a:pt x="3255019" y="2809068"/>
                    <a:pt x="3255181" y="2809165"/>
                  </a:cubicBezTo>
                  <a:cubicBezTo>
                    <a:pt x="3255505" y="2809391"/>
                    <a:pt x="3255763" y="2809327"/>
                    <a:pt x="3255828" y="2808486"/>
                  </a:cubicBezTo>
                  <a:cubicBezTo>
                    <a:pt x="3255990" y="2809068"/>
                    <a:pt x="3256151" y="2809553"/>
                    <a:pt x="3256313" y="2810070"/>
                  </a:cubicBezTo>
                  <a:cubicBezTo>
                    <a:pt x="3256313" y="2809909"/>
                    <a:pt x="3256313" y="2809812"/>
                    <a:pt x="3256410" y="2809715"/>
                  </a:cubicBezTo>
                  <a:cubicBezTo>
                    <a:pt x="3256410" y="2809165"/>
                    <a:pt x="3256507" y="2809068"/>
                    <a:pt x="3256733" y="2809391"/>
                  </a:cubicBezTo>
                  <a:cubicBezTo>
                    <a:pt x="3257154" y="2809973"/>
                    <a:pt x="3257316" y="2809909"/>
                    <a:pt x="3257736" y="2809230"/>
                  </a:cubicBezTo>
                  <a:lnTo>
                    <a:pt x="3257898" y="2809327"/>
                  </a:lnTo>
                  <a:cubicBezTo>
                    <a:pt x="3257995" y="2809553"/>
                    <a:pt x="3258059" y="2809715"/>
                    <a:pt x="3258156" y="2809909"/>
                  </a:cubicBezTo>
                  <a:cubicBezTo>
                    <a:pt x="3258221" y="2810070"/>
                    <a:pt x="3258318" y="2810135"/>
                    <a:pt x="3258480" y="2810297"/>
                  </a:cubicBezTo>
                  <a:cubicBezTo>
                    <a:pt x="3258383" y="2809973"/>
                    <a:pt x="3258383" y="2809715"/>
                    <a:pt x="3258318" y="2809488"/>
                  </a:cubicBezTo>
                  <a:lnTo>
                    <a:pt x="3258318" y="2809391"/>
                  </a:lnTo>
                  <a:cubicBezTo>
                    <a:pt x="3258480" y="2809488"/>
                    <a:pt x="3258739" y="2809553"/>
                    <a:pt x="3258900" y="2809650"/>
                  </a:cubicBezTo>
                  <a:cubicBezTo>
                    <a:pt x="3258900" y="2810070"/>
                    <a:pt x="3258900" y="2810394"/>
                    <a:pt x="3258900" y="2810717"/>
                  </a:cubicBezTo>
                  <a:cubicBezTo>
                    <a:pt x="3258997" y="2811041"/>
                    <a:pt x="3259062" y="2811138"/>
                    <a:pt x="3259062" y="2810555"/>
                  </a:cubicBezTo>
                  <a:cubicBezTo>
                    <a:pt x="3259062" y="2810232"/>
                    <a:pt x="3259062" y="2809973"/>
                    <a:pt x="3259062" y="2809715"/>
                  </a:cubicBezTo>
                  <a:cubicBezTo>
                    <a:pt x="3259709" y="2809973"/>
                    <a:pt x="3260291" y="2809973"/>
                    <a:pt x="3260873" y="2809650"/>
                  </a:cubicBezTo>
                  <a:cubicBezTo>
                    <a:pt x="3261294" y="2809327"/>
                    <a:pt x="3261714" y="2808841"/>
                    <a:pt x="3262199" y="2808162"/>
                  </a:cubicBezTo>
                  <a:cubicBezTo>
                    <a:pt x="3262361" y="2808227"/>
                    <a:pt x="3262522" y="2808324"/>
                    <a:pt x="3262717" y="2808324"/>
                  </a:cubicBezTo>
                  <a:lnTo>
                    <a:pt x="3262878" y="2808971"/>
                  </a:lnTo>
                  <a:cubicBezTo>
                    <a:pt x="3262943" y="2808841"/>
                    <a:pt x="3263040" y="2808583"/>
                    <a:pt x="3263137" y="2808324"/>
                  </a:cubicBezTo>
                  <a:lnTo>
                    <a:pt x="3263525" y="2808227"/>
                  </a:lnTo>
                  <a:lnTo>
                    <a:pt x="3263622" y="2809230"/>
                  </a:lnTo>
                  <a:lnTo>
                    <a:pt x="3263687" y="2809230"/>
                  </a:lnTo>
                  <a:lnTo>
                    <a:pt x="3263525" y="2808227"/>
                  </a:lnTo>
                  <a:lnTo>
                    <a:pt x="3265757" y="2808065"/>
                  </a:lnTo>
                  <a:cubicBezTo>
                    <a:pt x="3265757" y="2808227"/>
                    <a:pt x="3265854" y="2808324"/>
                    <a:pt x="3265918" y="2808486"/>
                  </a:cubicBezTo>
                  <a:cubicBezTo>
                    <a:pt x="3265918" y="2808324"/>
                    <a:pt x="3265918" y="2808162"/>
                    <a:pt x="3265918" y="2808001"/>
                  </a:cubicBezTo>
                  <a:lnTo>
                    <a:pt x="3267018" y="2807904"/>
                  </a:lnTo>
                  <a:lnTo>
                    <a:pt x="3267018" y="2808001"/>
                  </a:lnTo>
                  <a:lnTo>
                    <a:pt x="3267018" y="2807904"/>
                  </a:lnTo>
                  <a:lnTo>
                    <a:pt x="3267988" y="2807839"/>
                  </a:lnTo>
                  <a:lnTo>
                    <a:pt x="3268085" y="2808065"/>
                  </a:lnTo>
                  <a:cubicBezTo>
                    <a:pt x="3268182" y="2808324"/>
                    <a:pt x="3268182" y="2808001"/>
                    <a:pt x="3268247" y="2807839"/>
                  </a:cubicBezTo>
                  <a:lnTo>
                    <a:pt x="3268344" y="2807839"/>
                  </a:lnTo>
                  <a:cubicBezTo>
                    <a:pt x="3268344" y="2807839"/>
                    <a:pt x="3268344" y="2807839"/>
                    <a:pt x="3268409" y="2808001"/>
                  </a:cubicBezTo>
                  <a:cubicBezTo>
                    <a:pt x="3268409" y="2808065"/>
                    <a:pt x="3268506" y="2808065"/>
                    <a:pt x="3268506" y="2808065"/>
                  </a:cubicBezTo>
                  <a:lnTo>
                    <a:pt x="3268667" y="2807839"/>
                  </a:lnTo>
                  <a:cubicBezTo>
                    <a:pt x="3269735" y="2807742"/>
                    <a:pt x="3270899" y="2807839"/>
                    <a:pt x="3271966" y="2807904"/>
                  </a:cubicBezTo>
                  <a:cubicBezTo>
                    <a:pt x="3271966" y="2807904"/>
                    <a:pt x="3271966" y="2808001"/>
                    <a:pt x="3272063" y="2808001"/>
                  </a:cubicBezTo>
                  <a:cubicBezTo>
                    <a:pt x="3272225" y="2808744"/>
                    <a:pt x="3272322" y="2808583"/>
                    <a:pt x="3272386" y="2807904"/>
                  </a:cubicBezTo>
                  <a:lnTo>
                    <a:pt x="3273066" y="2807904"/>
                  </a:lnTo>
                  <a:lnTo>
                    <a:pt x="3273130" y="2808583"/>
                  </a:lnTo>
                  <a:lnTo>
                    <a:pt x="3273389" y="2807904"/>
                  </a:lnTo>
                  <a:lnTo>
                    <a:pt x="3274295" y="2808001"/>
                  </a:lnTo>
                  <a:cubicBezTo>
                    <a:pt x="3274456" y="2808065"/>
                    <a:pt x="3274618" y="2808162"/>
                    <a:pt x="3274715" y="2808065"/>
                  </a:cubicBezTo>
                  <a:lnTo>
                    <a:pt x="3275135" y="2808162"/>
                  </a:lnTo>
                  <a:lnTo>
                    <a:pt x="3275297" y="2809068"/>
                  </a:lnTo>
                  <a:lnTo>
                    <a:pt x="3275362" y="2809068"/>
                  </a:lnTo>
                  <a:cubicBezTo>
                    <a:pt x="3275556" y="2808486"/>
                    <a:pt x="3275718" y="2808162"/>
                    <a:pt x="3275879" y="2808324"/>
                  </a:cubicBezTo>
                  <a:cubicBezTo>
                    <a:pt x="3275944" y="2808421"/>
                    <a:pt x="3275944" y="2808583"/>
                    <a:pt x="3276041" y="2808744"/>
                  </a:cubicBezTo>
                  <a:cubicBezTo>
                    <a:pt x="3276041" y="2808647"/>
                    <a:pt x="3276106" y="2808486"/>
                    <a:pt x="3276106" y="2808324"/>
                  </a:cubicBezTo>
                  <a:lnTo>
                    <a:pt x="3276203" y="2808324"/>
                  </a:lnTo>
                  <a:cubicBezTo>
                    <a:pt x="3276203" y="2808421"/>
                    <a:pt x="3276267" y="2808421"/>
                    <a:pt x="3276267" y="2808324"/>
                  </a:cubicBezTo>
                  <a:lnTo>
                    <a:pt x="3276461" y="2808324"/>
                  </a:lnTo>
                  <a:cubicBezTo>
                    <a:pt x="3276623" y="2808906"/>
                    <a:pt x="3276688" y="2808486"/>
                    <a:pt x="3276785" y="2808324"/>
                  </a:cubicBezTo>
                  <a:lnTo>
                    <a:pt x="3277367" y="2808421"/>
                  </a:lnTo>
                  <a:lnTo>
                    <a:pt x="3277432" y="2811041"/>
                  </a:lnTo>
                  <a:lnTo>
                    <a:pt x="3277432" y="2811138"/>
                  </a:lnTo>
                  <a:cubicBezTo>
                    <a:pt x="3277432" y="2810976"/>
                    <a:pt x="3277432" y="2810814"/>
                    <a:pt x="3277432" y="2810717"/>
                  </a:cubicBezTo>
                  <a:cubicBezTo>
                    <a:pt x="3277529" y="2809973"/>
                    <a:pt x="3277626" y="2809909"/>
                    <a:pt x="3277787" y="2810394"/>
                  </a:cubicBezTo>
                  <a:cubicBezTo>
                    <a:pt x="3278014" y="2810976"/>
                    <a:pt x="3278273" y="2811041"/>
                    <a:pt x="3278531" y="2810555"/>
                  </a:cubicBezTo>
                  <a:cubicBezTo>
                    <a:pt x="3278596" y="2810491"/>
                    <a:pt x="3278596" y="2810070"/>
                    <a:pt x="3278596" y="2809909"/>
                  </a:cubicBezTo>
                  <a:cubicBezTo>
                    <a:pt x="3278596" y="2809812"/>
                    <a:pt x="3278758" y="2809973"/>
                    <a:pt x="3278758" y="2809909"/>
                  </a:cubicBezTo>
                  <a:cubicBezTo>
                    <a:pt x="3278855" y="2809391"/>
                    <a:pt x="3279016" y="2810717"/>
                    <a:pt x="3279081" y="2809812"/>
                  </a:cubicBezTo>
                  <a:cubicBezTo>
                    <a:pt x="3279178" y="2810232"/>
                    <a:pt x="3279340" y="2809230"/>
                    <a:pt x="3279437" y="2810070"/>
                  </a:cubicBezTo>
                  <a:cubicBezTo>
                    <a:pt x="3279696" y="2809909"/>
                    <a:pt x="3279922" y="2809812"/>
                    <a:pt x="3280084" y="2809553"/>
                  </a:cubicBezTo>
                  <a:cubicBezTo>
                    <a:pt x="3280181" y="2809488"/>
                    <a:pt x="3280245" y="2809230"/>
                    <a:pt x="3280342" y="2809715"/>
                  </a:cubicBezTo>
                  <a:cubicBezTo>
                    <a:pt x="3280342" y="2809812"/>
                    <a:pt x="3280407" y="2809973"/>
                    <a:pt x="3280407" y="2809909"/>
                  </a:cubicBezTo>
                  <a:cubicBezTo>
                    <a:pt x="3280666" y="2809230"/>
                    <a:pt x="3280827" y="2809973"/>
                    <a:pt x="3281151" y="2809812"/>
                  </a:cubicBezTo>
                  <a:cubicBezTo>
                    <a:pt x="3281248" y="2809650"/>
                    <a:pt x="3281248" y="2809553"/>
                    <a:pt x="3281345" y="2809391"/>
                  </a:cubicBezTo>
                  <a:lnTo>
                    <a:pt x="3282089" y="2809553"/>
                  </a:lnTo>
                  <a:cubicBezTo>
                    <a:pt x="3282089" y="2809650"/>
                    <a:pt x="3282089" y="2809715"/>
                    <a:pt x="3282089" y="2809909"/>
                  </a:cubicBezTo>
                  <a:cubicBezTo>
                    <a:pt x="3282153" y="2809973"/>
                    <a:pt x="3282153" y="2809812"/>
                    <a:pt x="3282250" y="2809553"/>
                  </a:cubicBezTo>
                  <a:cubicBezTo>
                    <a:pt x="3282477" y="2809650"/>
                    <a:pt x="3282736" y="2809812"/>
                    <a:pt x="3283059" y="2809909"/>
                  </a:cubicBezTo>
                  <a:cubicBezTo>
                    <a:pt x="3282315" y="2807904"/>
                    <a:pt x="3281571" y="2805995"/>
                    <a:pt x="3280924" y="2804023"/>
                  </a:cubicBezTo>
                  <a:cubicBezTo>
                    <a:pt x="3280989" y="2803764"/>
                    <a:pt x="3281151" y="2803505"/>
                    <a:pt x="3281410" y="2803117"/>
                  </a:cubicBezTo>
                  <a:cubicBezTo>
                    <a:pt x="3281151" y="2802955"/>
                    <a:pt x="3280827" y="2802858"/>
                    <a:pt x="3280504" y="2802761"/>
                  </a:cubicBezTo>
                  <a:cubicBezTo>
                    <a:pt x="3280181" y="2801856"/>
                    <a:pt x="3280019" y="2800950"/>
                    <a:pt x="3279696" y="2800045"/>
                  </a:cubicBezTo>
                  <a:cubicBezTo>
                    <a:pt x="3279922" y="2799721"/>
                    <a:pt x="3280342" y="2799463"/>
                    <a:pt x="3280666" y="2799139"/>
                  </a:cubicBezTo>
                  <a:cubicBezTo>
                    <a:pt x="3280245" y="2798880"/>
                    <a:pt x="3279922" y="2799204"/>
                    <a:pt x="3279501" y="2799463"/>
                  </a:cubicBezTo>
                  <a:lnTo>
                    <a:pt x="3279178" y="2798395"/>
                  </a:lnTo>
                  <a:lnTo>
                    <a:pt x="3279275" y="2798234"/>
                  </a:lnTo>
                  <a:lnTo>
                    <a:pt x="3279081" y="2798137"/>
                  </a:lnTo>
                  <a:cubicBezTo>
                    <a:pt x="3278693" y="2796908"/>
                    <a:pt x="3278434" y="2795582"/>
                    <a:pt x="3278111" y="2794256"/>
                  </a:cubicBezTo>
                  <a:lnTo>
                    <a:pt x="3277787" y="2792768"/>
                  </a:lnTo>
                  <a:lnTo>
                    <a:pt x="3277787" y="2792348"/>
                  </a:lnTo>
                  <a:cubicBezTo>
                    <a:pt x="3278531" y="2792283"/>
                    <a:pt x="3279016" y="2792186"/>
                    <a:pt x="3278596" y="2791604"/>
                  </a:cubicBezTo>
                  <a:cubicBezTo>
                    <a:pt x="3278273" y="2791765"/>
                    <a:pt x="3278014" y="2792024"/>
                    <a:pt x="3277787" y="2792348"/>
                  </a:cubicBezTo>
                  <a:cubicBezTo>
                    <a:pt x="3277787" y="2792348"/>
                    <a:pt x="3277787" y="2792348"/>
                    <a:pt x="3277690" y="2792348"/>
                  </a:cubicBezTo>
                  <a:lnTo>
                    <a:pt x="3277432" y="2791086"/>
                  </a:lnTo>
                  <a:lnTo>
                    <a:pt x="3277529" y="2791022"/>
                  </a:lnTo>
                  <a:lnTo>
                    <a:pt x="3277432" y="2790925"/>
                  </a:lnTo>
                  <a:cubicBezTo>
                    <a:pt x="3277270" y="2790213"/>
                    <a:pt x="3277108" y="2789437"/>
                    <a:pt x="3277011" y="2788693"/>
                  </a:cubicBezTo>
                  <a:cubicBezTo>
                    <a:pt x="3277787" y="2789016"/>
                    <a:pt x="3278434" y="2789437"/>
                    <a:pt x="3279696" y="2788952"/>
                  </a:cubicBezTo>
                  <a:cubicBezTo>
                    <a:pt x="3279081" y="2788628"/>
                    <a:pt x="3278693" y="2788273"/>
                    <a:pt x="3278337" y="2788046"/>
                  </a:cubicBezTo>
                  <a:cubicBezTo>
                    <a:pt x="3277852" y="2788273"/>
                    <a:pt x="3277529" y="2788467"/>
                    <a:pt x="3277011" y="2788693"/>
                  </a:cubicBezTo>
                  <a:cubicBezTo>
                    <a:pt x="3275362" y="2779023"/>
                    <a:pt x="3275297" y="2769418"/>
                    <a:pt x="3273809" y="2759813"/>
                  </a:cubicBezTo>
                  <a:lnTo>
                    <a:pt x="3274392" y="2759877"/>
                  </a:lnTo>
                  <a:cubicBezTo>
                    <a:pt x="3274618" y="2759392"/>
                    <a:pt x="3274553" y="2759295"/>
                    <a:pt x="3273712" y="2759166"/>
                  </a:cubicBezTo>
                  <a:cubicBezTo>
                    <a:pt x="3273648" y="2758648"/>
                    <a:pt x="3273551" y="2758066"/>
                    <a:pt x="3273486" y="2757581"/>
                  </a:cubicBezTo>
                  <a:cubicBezTo>
                    <a:pt x="3273551" y="2757096"/>
                    <a:pt x="3274036" y="2756578"/>
                    <a:pt x="3273874" y="2756255"/>
                  </a:cubicBezTo>
                  <a:cubicBezTo>
                    <a:pt x="3273809" y="2756158"/>
                    <a:pt x="3273809" y="2756093"/>
                    <a:pt x="3273809" y="2755996"/>
                  </a:cubicBezTo>
                  <a:cubicBezTo>
                    <a:pt x="3275782" y="2753344"/>
                    <a:pt x="3278693" y="2751695"/>
                    <a:pt x="3283059" y="2753441"/>
                  </a:cubicBezTo>
                  <a:cubicBezTo>
                    <a:pt x="3283641" y="2753668"/>
                    <a:pt x="3284223" y="2754024"/>
                    <a:pt x="3284805" y="2754412"/>
                  </a:cubicBezTo>
                  <a:lnTo>
                    <a:pt x="3284547" y="2754606"/>
                  </a:lnTo>
                  <a:cubicBezTo>
                    <a:pt x="3284805" y="2754670"/>
                    <a:pt x="3284967" y="2754670"/>
                    <a:pt x="3285226" y="2754767"/>
                  </a:cubicBezTo>
                  <a:lnTo>
                    <a:pt x="3285905" y="2755350"/>
                  </a:lnTo>
                  <a:cubicBezTo>
                    <a:pt x="3285905" y="2755414"/>
                    <a:pt x="3285808" y="2755511"/>
                    <a:pt x="3285711" y="2755576"/>
                  </a:cubicBezTo>
                  <a:cubicBezTo>
                    <a:pt x="3285549" y="2755738"/>
                    <a:pt x="3285226" y="2755899"/>
                    <a:pt x="3285485" y="2756158"/>
                  </a:cubicBezTo>
                  <a:cubicBezTo>
                    <a:pt x="3285905" y="2756578"/>
                    <a:pt x="3285646" y="2756999"/>
                    <a:pt x="3285485" y="2757322"/>
                  </a:cubicBezTo>
                  <a:cubicBezTo>
                    <a:pt x="3284967" y="2758066"/>
                    <a:pt x="3285129" y="2758810"/>
                    <a:pt x="3285290" y="2759554"/>
                  </a:cubicBezTo>
                  <a:cubicBezTo>
                    <a:pt x="3285388" y="2759974"/>
                    <a:pt x="3284159" y="2761721"/>
                    <a:pt x="3283479" y="2762206"/>
                  </a:cubicBezTo>
                  <a:cubicBezTo>
                    <a:pt x="3283835" y="2762206"/>
                    <a:pt x="3284159" y="2762206"/>
                    <a:pt x="3284385" y="2762303"/>
                  </a:cubicBezTo>
                  <a:cubicBezTo>
                    <a:pt x="3284967" y="2762885"/>
                    <a:pt x="3284644" y="2763693"/>
                    <a:pt x="3285388" y="2764114"/>
                  </a:cubicBezTo>
                  <a:cubicBezTo>
                    <a:pt x="3285549" y="2764211"/>
                    <a:pt x="3285485" y="2764534"/>
                    <a:pt x="3285388" y="2764761"/>
                  </a:cubicBezTo>
                  <a:cubicBezTo>
                    <a:pt x="3285388" y="2764858"/>
                    <a:pt x="3285064" y="2765019"/>
                    <a:pt x="3285064" y="2765019"/>
                  </a:cubicBezTo>
                  <a:cubicBezTo>
                    <a:pt x="3285485" y="2765440"/>
                    <a:pt x="3286067" y="2765699"/>
                    <a:pt x="3285485" y="2766345"/>
                  </a:cubicBezTo>
                  <a:cubicBezTo>
                    <a:pt x="3285226" y="2766604"/>
                    <a:pt x="3285549" y="2767186"/>
                    <a:pt x="3285808" y="2767574"/>
                  </a:cubicBezTo>
                  <a:cubicBezTo>
                    <a:pt x="3285970" y="2767768"/>
                    <a:pt x="3285549" y="2768254"/>
                    <a:pt x="3285388" y="2768577"/>
                  </a:cubicBezTo>
                  <a:cubicBezTo>
                    <a:pt x="3286390" y="2769580"/>
                    <a:pt x="3286293" y="2769515"/>
                    <a:pt x="3284644" y="2770647"/>
                  </a:cubicBezTo>
                  <a:cubicBezTo>
                    <a:pt x="3284967" y="2770744"/>
                    <a:pt x="3285388" y="2770808"/>
                    <a:pt x="3285646" y="2770970"/>
                  </a:cubicBezTo>
                  <a:cubicBezTo>
                    <a:pt x="3285905" y="2771164"/>
                    <a:pt x="3286616" y="2771326"/>
                    <a:pt x="3285808" y="2771649"/>
                  </a:cubicBezTo>
                  <a:cubicBezTo>
                    <a:pt x="3285711" y="2771649"/>
                    <a:pt x="3285711" y="2771908"/>
                    <a:pt x="3285711" y="2771908"/>
                  </a:cubicBezTo>
                  <a:cubicBezTo>
                    <a:pt x="3286713" y="2772458"/>
                    <a:pt x="3286131" y="2773396"/>
                    <a:pt x="3286616" y="2774043"/>
                  </a:cubicBezTo>
                  <a:cubicBezTo>
                    <a:pt x="3286811" y="2774301"/>
                    <a:pt x="3286713" y="2774625"/>
                    <a:pt x="3286616" y="2774948"/>
                  </a:cubicBezTo>
                  <a:cubicBezTo>
                    <a:pt x="3286552" y="2775369"/>
                    <a:pt x="3285905" y="2775789"/>
                    <a:pt x="3286552" y="2776112"/>
                  </a:cubicBezTo>
                  <a:cubicBezTo>
                    <a:pt x="3285970" y="2776533"/>
                    <a:pt x="3286616" y="2776856"/>
                    <a:pt x="3286455" y="2777277"/>
                  </a:cubicBezTo>
                  <a:cubicBezTo>
                    <a:pt x="3286293" y="2777794"/>
                    <a:pt x="3286875" y="2778118"/>
                    <a:pt x="3286811" y="2778506"/>
                  </a:cubicBezTo>
                  <a:cubicBezTo>
                    <a:pt x="3286811" y="2778603"/>
                    <a:pt x="3286875" y="2778861"/>
                    <a:pt x="3286972" y="2778861"/>
                  </a:cubicBezTo>
                  <a:cubicBezTo>
                    <a:pt x="3288201" y="2778861"/>
                    <a:pt x="3287975" y="2779605"/>
                    <a:pt x="3287975" y="2780187"/>
                  </a:cubicBezTo>
                  <a:cubicBezTo>
                    <a:pt x="3287878" y="2781319"/>
                    <a:pt x="3287781" y="2781416"/>
                    <a:pt x="3288363" y="2781998"/>
                  </a:cubicBezTo>
                  <a:cubicBezTo>
                    <a:pt x="3288622" y="2782257"/>
                    <a:pt x="3288945" y="2782419"/>
                    <a:pt x="3288460" y="2782742"/>
                  </a:cubicBezTo>
                  <a:cubicBezTo>
                    <a:pt x="3288363" y="2782839"/>
                    <a:pt x="3288460" y="2783163"/>
                    <a:pt x="3288525" y="2783163"/>
                  </a:cubicBezTo>
                  <a:cubicBezTo>
                    <a:pt x="3289042" y="2783389"/>
                    <a:pt x="3289204" y="2783745"/>
                    <a:pt x="3289107" y="2784133"/>
                  </a:cubicBezTo>
                  <a:cubicBezTo>
                    <a:pt x="3289107" y="2784553"/>
                    <a:pt x="3289268" y="2784877"/>
                    <a:pt x="3289430" y="2785233"/>
                  </a:cubicBezTo>
                  <a:cubicBezTo>
                    <a:pt x="3289624" y="2785556"/>
                    <a:pt x="3289689" y="2785879"/>
                    <a:pt x="3289851" y="2786203"/>
                  </a:cubicBezTo>
                  <a:cubicBezTo>
                    <a:pt x="3290045" y="2791862"/>
                    <a:pt x="3290950" y="2797716"/>
                    <a:pt x="3293926" y="2801694"/>
                  </a:cubicBezTo>
                  <a:cubicBezTo>
                    <a:pt x="3293926" y="2801791"/>
                    <a:pt x="3293828" y="2801953"/>
                    <a:pt x="3293926" y="2802017"/>
                  </a:cubicBezTo>
                  <a:cubicBezTo>
                    <a:pt x="3293990" y="2802276"/>
                    <a:pt x="3293926" y="2802535"/>
                    <a:pt x="3294087" y="2802697"/>
                  </a:cubicBezTo>
                  <a:cubicBezTo>
                    <a:pt x="3294184" y="2802858"/>
                    <a:pt x="3294346" y="2803020"/>
                    <a:pt x="3294572" y="2803117"/>
                  </a:cubicBezTo>
                  <a:cubicBezTo>
                    <a:pt x="3295251" y="2803343"/>
                    <a:pt x="3295316" y="2803699"/>
                    <a:pt x="3294508" y="2804184"/>
                  </a:cubicBezTo>
                  <a:cubicBezTo>
                    <a:pt x="3294346" y="2804281"/>
                    <a:pt x="3294346" y="2804605"/>
                    <a:pt x="3294249" y="2804928"/>
                  </a:cubicBezTo>
                  <a:cubicBezTo>
                    <a:pt x="3294669" y="2804831"/>
                    <a:pt x="3295090" y="2804702"/>
                    <a:pt x="3295737" y="2804508"/>
                  </a:cubicBezTo>
                  <a:cubicBezTo>
                    <a:pt x="3295737" y="2804831"/>
                    <a:pt x="3295737" y="2805187"/>
                    <a:pt x="3295737" y="2805510"/>
                  </a:cubicBezTo>
                  <a:cubicBezTo>
                    <a:pt x="3296157" y="2805510"/>
                    <a:pt x="3296319" y="2805931"/>
                    <a:pt x="3296642" y="2806157"/>
                  </a:cubicBezTo>
                  <a:cubicBezTo>
                    <a:pt x="3297063" y="2806513"/>
                    <a:pt x="3297160" y="2806772"/>
                    <a:pt x="3296966" y="2807321"/>
                  </a:cubicBezTo>
                  <a:cubicBezTo>
                    <a:pt x="3296966" y="2807418"/>
                    <a:pt x="3296966" y="2807580"/>
                    <a:pt x="3297063" y="2807580"/>
                  </a:cubicBezTo>
                  <a:cubicBezTo>
                    <a:pt x="3297806" y="2807839"/>
                    <a:pt x="3297903" y="2808486"/>
                    <a:pt x="3298130" y="2809068"/>
                  </a:cubicBezTo>
                  <a:cubicBezTo>
                    <a:pt x="3298227" y="2809391"/>
                    <a:pt x="3298292" y="2809715"/>
                    <a:pt x="3298550" y="2809973"/>
                  </a:cubicBezTo>
                  <a:cubicBezTo>
                    <a:pt x="3299618" y="2810976"/>
                    <a:pt x="3299553" y="2810976"/>
                    <a:pt x="3299391" y="2812561"/>
                  </a:cubicBezTo>
                  <a:cubicBezTo>
                    <a:pt x="3299391" y="2812722"/>
                    <a:pt x="3299456" y="2812981"/>
                    <a:pt x="3299553" y="2812981"/>
                  </a:cubicBezTo>
                  <a:cubicBezTo>
                    <a:pt x="3300458" y="2812625"/>
                    <a:pt x="3300620" y="2813207"/>
                    <a:pt x="3301041" y="2813466"/>
                  </a:cubicBezTo>
                  <a:cubicBezTo>
                    <a:pt x="3301461" y="2813693"/>
                    <a:pt x="3301687" y="2814113"/>
                    <a:pt x="3302108" y="2814436"/>
                  </a:cubicBezTo>
                  <a:cubicBezTo>
                    <a:pt x="3302366" y="2814630"/>
                    <a:pt x="3301687" y="2815277"/>
                    <a:pt x="3302366" y="2815180"/>
                  </a:cubicBezTo>
                  <a:cubicBezTo>
                    <a:pt x="3302269" y="2815601"/>
                    <a:pt x="3302108" y="2815924"/>
                    <a:pt x="3301946" y="2816442"/>
                  </a:cubicBezTo>
                  <a:cubicBezTo>
                    <a:pt x="3302366" y="2816603"/>
                    <a:pt x="3303110" y="2816442"/>
                    <a:pt x="3303854" y="2816442"/>
                  </a:cubicBezTo>
                  <a:cubicBezTo>
                    <a:pt x="3306506" y="2821648"/>
                    <a:pt x="3310128" y="2826273"/>
                    <a:pt x="3314850" y="2829863"/>
                  </a:cubicBezTo>
                  <a:cubicBezTo>
                    <a:pt x="3322062" y="2835393"/>
                    <a:pt x="3331182" y="2838627"/>
                    <a:pt x="3340788" y="2842185"/>
                  </a:cubicBezTo>
                  <a:lnTo>
                    <a:pt x="3347805" y="2844902"/>
                  </a:lnTo>
                  <a:cubicBezTo>
                    <a:pt x="3347903" y="2845160"/>
                    <a:pt x="3347805" y="2845484"/>
                    <a:pt x="3347741" y="2845742"/>
                  </a:cubicBezTo>
                  <a:cubicBezTo>
                    <a:pt x="3347320" y="2846648"/>
                    <a:pt x="3347320" y="2847489"/>
                    <a:pt x="3347579" y="2848297"/>
                  </a:cubicBezTo>
                  <a:cubicBezTo>
                    <a:pt x="3347805" y="2847909"/>
                    <a:pt x="3348161" y="2847553"/>
                    <a:pt x="3348485" y="2847068"/>
                  </a:cubicBezTo>
                  <a:cubicBezTo>
                    <a:pt x="3348161" y="2846486"/>
                    <a:pt x="3348161" y="2845742"/>
                    <a:pt x="3348323" y="2844999"/>
                  </a:cubicBezTo>
                  <a:lnTo>
                    <a:pt x="3349649" y="2845484"/>
                  </a:lnTo>
                  <a:cubicBezTo>
                    <a:pt x="3349552" y="2845678"/>
                    <a:pt x="3349455" y="2845742"/>
                    <a:pt x="3349390" y="2845904"/>
                  </a:cubicBezTo>
                  <a:cubicBezTo>
                    <a:pt x="3349293" y="2846163"/>
                    <a:pt x="3349455" y="2846583"/>
                    <a:pt x="3349552" y="2846907"/>
                  </a:cubicBezTo>
                  <a:cubicBezTo>
                    <a:pt x="3349552" y="2846907"/>
                    <a:pt x="3349455" y="2846971"/>
                    <a:pt x="3349390" y="2846971"/>
                  </a:cubicBezTo>
                  <a:cubicBezTo>
                    <a:pt x="3349293" y="2846971"/>
                    <a:pt x="3349293" y="2847068"/>
                    <a:pt x="3349131" y="2847068"/>
                  </a:cubicBezTo>
                  <a:cubicBezTo>
                    <a:pt x="3349552" y="2847489"/>
                    <a:pt x="3349875" y="2847812"/>
                    <a:pt x="3350296" y="2848297"/>
                  </a:cubicBezTo>
                  <a:cubicBezTo>
                    <a:pt x="3350716" y="2847553"/>
                    <a:pt x="3350975" y="2846745"/>
                    <a:pt x="3351363" y="2846098"/>
                  </a:cubicBezTo>
                  <a:cubicBezTo>
                    <a:pt x="3353692" y="2846810"/>
                    <a:pt x="3356182" y="2847392"/>
                    <a:pt x="3358672" y="2847812"/>
                  </a:cubicBezTo>
                  <a:cubicBezTo>
                    <a:pt x="3365205" y="2850949"/>
                    <a:pt x="3372223" y="2854442"/>
                    <a:pt x="3380114" y="2855348"/>
                  </a:cubicBezTo>
                  <a:cubicBezTo>
                    <a:pt x="3380179" y="2855509"/>
                    <a:pt x="3380276" y="2855768"/>
                    <a:pt x="3380340" y="2855930"/>
                  </a:cubicBezTo>
                  <a:cubicBezTo>
                    <a:pt x="3380599" y="2856997"/>
                    <a:pt x="3381181" y="2856835"/>
                    <a:pt x="3381925" y="2856577"/>
                  </a:cubicBezTo>
                  <a:cubicBezTo>
                    <a:pt x="3382087" y="2856835"/>
                    <a:pt x="3382249" y="2857094"/>
                    <a:pt x="3382410" y="2857417"/>
                  </a:cubicBezTo>
                  <a:cubicBezTo>
                    <a:pt x="3382507" y="2857676"/>
                    <a:pt x="3383089" y="2858420"/>
                    <a:pt x="3383348" y="2858420"/>
                  </a:cubicBezTo>
                  <a:cubicBezTo>
                    <a:pt x="3383575" y="2858517"/>
                    <a:pt x="3384092" y="2858517"/>
                    <a:pt x="3384092" y="2858517"/>
                  </a:cubicBezTo>
                  <a:cubicBezTo>
                    <a:pt x="3384092" y="2859067"/>
                    <a:pt x="3384480" y="2859164"/>
                    <a:pt x="3384739" y="2859487"/>
                  </a:cubicBezTo>
                  <a:cubicBezTo>
                    <a:pt x="3384901" y="2859746"/>
                    <a:pt x="3385062" y="2860069"/>
                    <a:pt x="3385224" y="2860328"/>
                  </a:cubicBezTo>
                  <a:cubicBezTo>
                    <a:pt x="3385483" y="2860652"/>
                    <a:pt x="3385580" y="2860587"/>
                    <a:pt x="3386324" y="2859972"/>
                  </a:cubicBezTo>
                  <a:cubicBezTo>
                    <a:pt x="3386485" y="2859811"/>
                    <a:pt x="3386712" y="2859746"/>
                    <a:pt x="3386906" y="2859746"/>
                  </a:cubicBezTo>
                  <a:cubicBezTo>
                    <a:pt x="3387229" y="2859746"/>
                    <a:pt x="3387488" y="2859811"/>
                    <a:pt x="3387811" y="2859908"/>
                  </a:cubicBezTo>
                  <a:cubicBezTo>
                    <a:pt x="3387714" y="2860813"/>
                    <a:pt x="3387714" y="2860910"/>
                    <a:pt x="3386906" y="2862139"/>
                  </a:cubicBezTo>
                  <a:cubicBezTo>
                    <a:pt x="3387714" y="2862657"/>
                    <a:pt x="3388135" y="2861881"/>
                    <a:pt x="3388620" y="2861234"/>
                  </a:cubicBezTo>
                  <a:cubicBezTo>
                    <a:pt x="3388975" y="2861298"/>
                    <a:pt x="3389299" y="2861298"/>
                    <a:pt x="3389622" y="2861395"/>
                  </a:cubicBezTo>
                  <a:cubicBezTo>
                    <a:pt x="3389881" y="2861978"/>
                    <a:pt x="3389299" y="2862980"/>
                    <a:pt x="3390301" y="2863368"/>
                  </a:cubicBezTo>
                  <a:cubicBezTo>
                    <a:pt x="3390948" y="2863207"/>
                    <a:pt x="3391530" y="2862398"/>
                    <a:pt x="3392436" y="2862721"/>
                  </a:cubicBezTo>
                  <a:cubicBezTo>
                    <a:pt x="3393503" y="2863142"/>
                    <a:pt x="3393762" y="2863627"/>
                    <a:pt x="3393180" y="2864791"/>
                  </a:cubicBezTo>
                  <a:cubicBezTo>
                    <a:pt x="3393115" y="2864953"/>
                    <a:pt x="3392921" y="2865115"/>
                    <a:pt x="3392695" y="2865535"/>
                  </a:cubicBezTo>
                  <a:cubicBezTo>
                    <a:pt x="3393439" y="2865212"/>
                    <a:pt x="3394021" y="2864371"/>
                    <a:pt x="3394506" y="2864791"/>
                  </a:cubicBezTo>
                  <a:cubicBezTo>
                    <a:pt x="3394991" y="2865276"/>
                    <a:pt x="3395670" y="2865438"/>
                    <a:pt x="3396252" y="2865600"/>
                  </a:cubicBezTo>
                  <a:cubicBezTo>
                    <a:pt x="3396576" y="2865697"/>
                    <a:pt x="3396252" y="2866602"/>
                    <a:pt x="3396996" y="2866376"/>
                  </a:cubicBezTo>
                  <a:cubicBezTo>
                    <a:pt x="3397416" y="2866279"/>
                    <a:pt x="3397837" y="2866376"/>
                    <a:pt x="3398225" y="2866376"/>
                  </a:cubicBezTo>
                  <a:cubicBezTo>
                    <a:pt x="3398484" y="2866376"/>
                    <a:pt x="3398645" y="2866538"/>
                    <a:pt x="3398904" y="2866602"/>
                  </a:cubicBezTo>
                  <a:cubicBezTo>
                    <a:pt x="3398807" y="2867023"/>
                    <a:pt x="3398742" y="2867508"/>
                    <a:pt x="3398742" y="2868025"/>
                  </a:cubicBezTo>
                  <a:cubicBezTo>
                    <a:pt x="3398904" y="2868090"/>
                    <a:pt x="3398969" y="2868090"/>
                    <a:pt x="3399066" y="2868090"/>
                  </a:cubicBezTo>
                  <a:cubicBezTo>
                    <a:pt x="3399486" y="2868090"/>
                    <a:pt x="3399810" y="2868025"/>
                    <a:pt x="3400230" y="2868446"/>
                  </a:cubicBezTo>
                  <a:cubicBezTo>
                    <a:pt x="3401556" y="2869739"/>
                    <a:pt x="3401621" y="2869836"/>
                    <a:pt x="3403205" y="2870095"/>
                  </a:cubicBezTo>
                  <a:cubicBezTo>
                    <a:pt x="3403205" y="2870516"/>
                    <a:pt x="3403108" y="2870936"/>
                    <a:pt x="3403044" y="2871421"/>
                  </a:cubicBezTo>
                  <a:cubicBezTo>
                    <a:pt x="3403367" y="2871421"/>
                    <a:pt x="3403788" y="2871583"/>
                    <a:pt x="3404046" y="2871421"/>
                  </a:cubicBezTo>
                  <a:cubicBezTo>
                    <a:pt x="3404370" y="2871259"/>
                    <a:pt x="3404531" y="2871259"/>
                    <a:pt x="3404790" y="2871486"/>
                  </a:cubicBezTo>
                  <a:cubicBezTo>
                    <a:pt x="3405017" y="2871745"/>
                    <a:pt x="3405275" y="2872003"/>
                    <a:pt x="3405534" y="2872068"/>
                  </a:cubicBezTo>
                  <a:cubicBezTo>
                    <a:pt x="3406440" y="2872230"/>
                    <a:pt x="3406860" y="2872909"/>
                    <a:pt x="3407248" y="2873556"/>
                  </a:cubicBezTo>
                  <a:cubicBezTo>
                    <a:pt x="3407507" y="2873879"/>
                    <a:pt x="3407507" y="2874396"/>
                    <a:pt x="3407830" y="2874655"/>
                  </a:cubicBezTo>
                  <a:cubicBezTo>
                    <a:pt x="3408186" y="2874882"/>
                    <a:pt x="3408509" y="2875076"/>
                    <a:pt x="3408412" y="2875561"/>
                  </a:cubicBezTo>
                  <a:cubicBezTo>
                    <a:pt x="3408412" y="2875625"/>
                    <a:pt x="3408509" y="2875787"/>
                    <a:pt x="3408509" y="2875787"/>
                  </a:cubicBezTo>
                  <a:cubicBezTo>
                    <a:pt x="3409738" y="2875464"/>
                    <a:pt x="3409835" y="2876790"/>
                    <a:pt x="3410644" y="2877210"/>
                  </a:cubicBezTo>
                  <a:cubicBezTo>
                    <a:pt x="3411388" y="2877534"/>
                    <a:pt x="3411646" y="2878698"/>
                    <a:pt x="3412132" y="2879539"/>
                  </a:cubicBezTo>
                  <a:lnTo>
                    <a:pt x="3411646" y="2880088"/>
                  </a:lnTo>
                  <a:cubicBezTo>
                    <a:pt x="3412390" y="2880283"/>
                    <a:pt x="3412390" y="2881091"/>
                    <a:pt x="3412972" y="2881414"/>
                  </a:cubicBezTo>
                  <a:cubicBezTo>
                    <a:pt x="3413069" y="2881511"/>
                    <a:pt x="3413231" y="2881511"/>
                    <a:pt x="3413393" y="2881511"/>
                  </a:cubicBezTo>
                  <a:cubicBezTo>
                    <a:pt x="3413296" y="2881835"/>
                    <a:pt x="3413231" y="2882158"/>
                    <a:pt x="3413069" y="2882676"/>
                  </a:cubicBezTo>
                  <a:cubicBezTo>
                    <a:pt x="3413231" y="2882740"/>
                    <a:pt x="3413458" y="2882740"/>
                    <a:pt x="3413619" y="2882934"/>
                  </a:cubicBezTo>
                  <a:cubicBezTo>
                    <a:pt x="3413813" y="2883096"/>
                    <a:pt x="3413813" y="2883258"/>
                    <a:pt x="3413878" y="2883484"/>
                  </a:cubicBezTo>
                  <a:cubicBezTo>
                    <a:pt x="3413619" y="2883581"/>
                    <a:pt x="3413458" y="2883678"/>
                    <a:pt x="3413231" y="2883581"/>
                  </a:cubicBezTo>
                  <a:cubicBezTo>
                    <a:pt x="3412972" y="2883581"/>
                    <a:pt x="3412811" y="2883420"/>
                    <a:pt x="3412552" y="2883420"/>
                  </a:cubicBezTo>
                  <a:cubicBezTo>
                    <a:pt x="3412390" y="2884260"/>
                    <a:pt x="3412811" y="2884487"/>
                    <a:pt x="3413393" y="2884487"/>
                  </a:cubicBezTo>
                  <a:cubicBezTo>
                    <a:pt x="3413878" y="2884487"/>
                    <a:pt x="3414460" y="2884487"/>
                    <a:pt x="3414945" y="2884422"/>
                  </a:cubicBezTo>
                  <a:cubicBezTo>
                    <a:pt x="3415786" y="2884260"/>
                    <a:pt x="3416207" y="2884422"/>
                    <a:pt x="3416207" y="2885328"/>
                  </a:cubicBezTo>
                  <a:cubicBezTo>
                    <a:pt x="3416207" y="2885554"/>
                    <a:pt x="3416692" y="2885910"/>
                    <a:pt x="3417015" y="2886072"/>
                  </a:cubicBezTo>
                  <a:cubicBezTo>
                    <a:pt x="3418018" y="2886557"/>
                    <a:pt x="3418115" y="2886492"/>
                    <a:pt x="3417597" y="2887818"/>
                  </a:cubicBezTo>
                  <a:lnTo>
                    <a:pt x="3419182" y="2887818"/>
                  </a:lnTo>
                  <a:cubicBezTo>
                    <a:pt x="3419020" y="2888303"/>
                    <a:pt x="3418858" y="2888562"/>
                    <a:pt x="3418923" y="2888626"/>
                  </a:cubicBezTo>
                  <a:cubicBezTo>
                    <a:pt x="3419602" y="2889047"/>
                    <a:pt x="3419441" y="2890114"/>
                    <a:pt x="3420249" y="2890276"/>
                  </a:cubicBezTo>
                  <a:cubicBezTo>
                    <a:pt x="3420993" y="2890438"/>
                    <a:pt x="3420023" y="2891117"/>
                    <a:pt x="3420605" y="2891214"/>
                  </a:cubicBezTo>
                  <a:cubicBezTo>
                    <a:pt x="3420993" y="2891278"/>
                    <a:pt x="3421155" y="2891537"/>
                    <a:pt x="3421349" y="2891861"/>
                  </a:cubicBezTo>
                  <a:cubicBezTo>
                    <a:pt x="3421672" y="2892863"/>
                    <a:pt x="3422093" y="2893607"/>
                    <a:pt x="3423225" y="2894027"/>
                  </a:cubicBezTo>
                  <a:cubicBezTo>
                    <a:pt x="3422836" y="2894577"/>
                    <a:pt x="3422578" y="2894998"/>
                    <a:pt x="3422254" y="2895515"/>
                  </a:cubicBezTo>
                  <a:cubicBezTo>
                    <a:pt x="3422416" y="2895580"/>
                    <a:pt x="3422578" y="2895677"/>
                    <a:pt x="3422739" y="2895677"/>
                  </a:cubicBezTo>
                  <a:cubicBezTo>
                    <a:pt x="3423419" y="2895774"/>
                    <a:pt x="3423645" y="2895903"/>
                    <a:pt x="3423645" y="2896647"/>
                  </a:cubicBezTo>
                  <a:cubicBezTo>
                    <a:pt x="3423742" y="2898070"/>
                    <a:pt x="3424065" y="2898652"/>
                    <a:pt x="3425391" y="2899719"/>
                  </a:cubicBezTo>
                  <a:lnTo>
                    <a:pt x="3425553" y="2900302"/>
                  </a:lnTo>
                  <a:cubicBezTo>
                    <a:pt x="3425391" y="2900560"/>
                    <a:pt x="3425230" y="2900722"/>
                    <a:pt x="3425230" y="2900981"/>
                  </a:cubicBezTo>
                  <a:cubicBezTo>
                    <a:pt x="3425133" y="2901304"/>
                    <a:pt x="3425230" y="2901563"/>
                    <a:pt x="3425230" y="2902048"/>
                  </a:cubicBezTo>
                  <a:cubicBezTo>
                    <a:pt x="3425488" y="2901886"/>
                    <a:pt x="3425715" y="2901725"/>
                    <a:pt x="3425876" y="2901466"/>
                  </a:cubicBezTo>
                  <a:lnTo>
                    <a:pt x="3425973" y="2901369"/>
                  </a:lnTo>
                  <a:lnTo>
                    <a:pt x="3426556" y="2903115"/>
                  </a:lnTo>
                  <a:cubicBezTo>
                    <a:pt x="3426135" y="2903115"/>
                    <a:pt x="3425715" y="2903115"/>
                    <a:pt x="3425294" y="2902953"/>
                  </a:cubicBezTo>
                  <a:cubicBezTo>
                    <a:pt x="3425133" y="2903374"/>
                    <a:pt x="3425133" y="2903536"/>
                    <a:pt x="3425715" y="2903536"/>
                  </a:cubicBezTo>
                  <a:cubicBezTo>
                    <a:pt x="3426038" y="2903536"/>
                    <a:pt x="3426394" y="2903536"/>
                    <a:pt x="3426717" y="2903536"/>
                  </a:cubicBezTo>
                  <a:cubicBezTo>
                    <a:pt x="3427364" y="2905605"/>
                    <a:pt x="3428108" y="2907578"/>
                    <a:pt x="3429272" y="2909486"/>
                  </a:cubicBezTo>
                  <a:cubicBezTo>
                    <a:pt x="3430113" y="2910974"/>
                    <a:pt x="3431277" y="2912462"/>
                    <a:pt x="3432442" y="2913885"/>
                  </a:cubicBezTo>
                  <a:cubicBezTo>
                    <a:pt x="3432506" y="2914402"/>
                    <a:pt x="3432603" y="2914887"/>
                    <a:pt x="3432765" y="2915469"/>
                  </a:cubicBezTo>
                  <a:lnTo>
                    <a:pt x="3432183" y="2915858"/>
                  </a:lnTo>
                  <a:cubicBezTo>
                    <a:pt x="3432442" y="2916213"/>
                    <a:pt x="3432830" y="2916537"/>
                    <a:pt x="3433186" y="2916795"/>
                  </a:cubicBezTo>
                  <a:lnTo>
                    <a:pt x="3433671" y="2918186"/>
                  </a:lnTo>
                  <a:lnTo>
                    <a:pt x="3432668" y="2918542"/>
                  </a:lnTo>
                  <a:lnTo>
                    <a:pt x="3432765" y="2918768"/>
                  </a:lnTo>
                  <a:cubicBezTo>
                    <a:pt x="3433088" y="2918671"/>
                    <a:pt x="3433412" y="2918606"/>
                    <a:pt x="3433768" y="2918445"/>
                  </a:cubicBezTo>
                  <a:cubicBezTo>
                    <a:pt x="3434673" y="2921000"/>
                    <a:pt x="3435320" y="2923555"/>
                    <a:pt x="3436064" y="2926142"/>
                  </a:cubicBezTo>
                  <a:cubicBezTo>
                    <a:pt x="3435999" y="2926304"/>
                    <a:pt x="3435837" y="2926401"/>
                    <a:pt x="3435740" y="2926562"/>
                  </a:cubicBezTo>
                  <a:cubicBezTo>
                    <a:pt x="3435902" y="2926562"/>
                    <a:pt x="3436064" y="2926562"/>
                    <a:pt x="3436226" y="2926562"/>
                  </a:cubicBezTo>
                  <a:lnTo>
                    <a:pt x="3437163" y="2930185"/>
                  </a:lnTo>
                  <a:lnTo>
                    <a:pt x="3437066" y="2930185"/>
                  </a:lnTo>
                  <a:lnTo>
                    <a:pt x="3437163" y="2930346"/>
                  </a:lnTo>
                  <a:cubicBezTo>
                    <a:pt x="3437390" y="2931511"/>
                    <a:pt x="3437713" y="2932675"/>
                    <a:pt x="3437972" y="2933904"/>
                  </a:cubicBezTo>
                  <a:lnTo>
                    <a:pt x="3437713" y="2934098"/>
                  </a:lnTo>
                  <a:cubicBezTo>
                    <a:pt x="3437552" y="2934324"/>
                    <a:pt x="3437907" y="2934486"/>
                    <a:pt x="3438069" y="2934680"/>
                  </a:cubicBezTo>
                  <a:lnTo>
                    <a:pt x="3438134" y="2935003"/>
                  </a:lnTo>
                  <a:cubicBezTo>
                    <a:pt x="3438134" y="2935100"/>
                    <a:pt x="3438134" y="2935100"/>
                    <a:pt x="3438069" y="2935165"/>
                  </a:cubicBezTo>
                  <a:cubicBezTo>
                    <a:pt x="3437972" y="2935230"/>
                    <a:pt x="3437972" y="2935424"/>
                    <a:pt x="3438069" y="2935488"/>
                  </a:cubicBezTo>
                  <a:lnTo>
                    <a:pt x="3438392" y="2935974"/>
                  </a:lnTo>
                  <a:cubicBezTo>
                    <a:pt x="3439136" y="2939887"/>
                    <a:pt x="3439621" y="2943768"/>
                    <a:pt x="3440042" y="2947649"/>
                  </a:cubicBezTo>
                  <a:cubicBezTo>
                    <a:pt x="3440042" y="2947746"/>
                    <a:pt x="3439977" y="2947746"/>
                    <a:pt x="3439977" y="2947843"/>
                  </a:cubicBezTo>
                  <a:cubicBezTo>
                    <a:pt x="3439298" y="2948392"/>
                    <a:pt x="3439460" y="2948748"/>
                    <a:pt x="3440203" y="2949072"/>
                  </a:cubicBezTo>
                  <a:lnTo>
                    <a:pt x="3440462" y="2951303"/>
                  </a:lnTo>
                  <a:lnTo>
                    <a:pt x="3439783" y="2951465"/>
                  </a:lnTo>
                  <a:cubicBezTo>
                    <a:pt x="3440042" y="2951788"/>
                    <a:pt x="3440301" y="2952144"/>
                    <a:pt x="3440527" y="2952370"/>
                  </a:cubicBezTo>
                  <a:lnTo>
                    <a:pt x="3440721" y="2955702"/>
                  </a:lnTo>
                  <a:cubicBezTo>
                    <a:pt x="3440624" y="2956187"/>
                    <a:pt x="3440624" y="2956769"/>
                    <a:pt x="3440786" y="2957254"/>
                  </a:cubicBezTo>
                  <a:lnTo>
                    <a:pt x="3440786" y="2958742"/>
                  </a:lnTo>
                  <a:lnTo>
                    <a:pt x="3439880" y="2959162"/>
                  </a:lnTo>
                  <a:cubicBezTo>
                    <a:pt x="3439880" y="2959259"/>
                    <a:pt x="3439880" y="2959421"/>
                    <a:pt x="3439880" y="2959421"/>
                  </a:cubicBezTo>
                  <a:cubicBezTo>
                    <a:pt x="3440462" y="2960003"/>
                    <a:pt x="3440883" y="2960585"/>
                    <a:pt x="3440721" y="2961394"/>
                  </a:cubicBezTo>
                  <a:cubicBezTo>
                    <a:pt x="3440721" y="2961555"/>
                    <a:pt x="3440462" y="2961749"/>
                    <a:pt x="3440365" y="2962008"/>
                  </a:cubicBezTo>
                  <a:cubicBezTo>
                    <a:pt x="3440462" y="2962073"/>
                    <a:pt x="3440624" y="2962234"/>
                    <a:pt x="3440786" y="2962396"/>
                  </a:cubicBezTo>
                  <a:lnTo>
                    <a:pt x="3440786" y="2962720"/>
                  </a:lnTo>
                  <a:cubicBezTo>
                    <a:pt x="3440721" y="2962817"/>
                    <a:pt x="3440721" y="2962978"/>
                    <a:pt x="3440786" y="2963075"/>
                  </a:cubicBezTo>
                  <a:close/>
                  <a:moveTo>
                    <a:pt x="4202673" y="1088466"/>
                  </a:moveTo>
                  <a:cubicBezTo>
                    <a:pt x="4202414" y="1088046"/>
                    <a:pt x="4202156" y="1087658"/>
                    <a:pt x="4201735" y="1086978"/>
                  </a:cubicBezTo>
                  <a:cubicBezTo>
                    <a:pt x="4202091" y="1088143"/>
                    <a:pt x="4202156" y="1088401"/>
                    <a:pt x="4202673" y="1088466"/>
                  </a:cubicBezTo>
                  <a:close/>
                  <a:moveTo>
                    <a:pt x="4186179" y="1099915"/>
                  </a:moveTo>
                  <a:cubicBezTo>
                    <a:pt x="4186179" y="1100141"/>
                    <a:pt x="4186276" y="1100303"/>
                    <a:pt x="4186276" y="1100723"/>
                  </a:cubicBezTo>
                  <a:cubicBezTo>
                    <a:pt x="4186600" y="1100562"/>
                    <a:pt x="4186664" y="1100465"/>
                    <a:pt x="4186179" y="1099915"/>
                  </a:cubicBezTo>
                  <a:close/>
                  <a:moveTo>
                    <a:pt x="4259949" y="1049075"/>
                  </a:moveTo>
                  <a:lnTo>
                    <a:pt x="4261016" y="1049819"/>
                  </a:lnTo>
                  <a:lnTo>
                    <a:pt x="4261275" y="1049819"/>
                  </a:lnTo>
                  <a:cubicBezTo>
                    <a:pt x="4261016" y="1049560"/>
                    <a:pt x="4260790" y="1049237"/>
                    <a:pt x="4260531" y="1048978"/>
                  </a:cubicBezTo>
                  <a:cubicBezTo>
                    <a:pt x="4260046" y="1048654"/>
                    <a:pt x="4259949" y="1048816"/>
                    <a:pt x="4259949" y="1049075"/>
                  </a:cubicBezTo>
                  <a:close/>
                  <a:moveTo>
                    <a:pt x="4245784" y="1062464"/>
                  </a:moveTo>
                  <a:cubicBezTo>
                    <a:pt x="4245622" y="1062658"/>
                    <a:pt x="4245363" y="1062820"/>
                    <a:pt x="4245201" y="1062884"/>
                  </a:cubicBezTo>
                  <a:cubicBezTo>
                    <a:pt x="4240997" y="1066280"/>
                    <a:pt x="4236437" y="1068770"/>
                    <a:pt x="4233947" y="1074139"/>
                  </a:cubicBezTo>
                  <a:cubicBezTo>
                    <a:pt x="4233947" y="1074236"/>
                    <a:pt x="4233882" y="1074398"/>
                    <a:pt x="4233882" y="1074495"/>
                  </a:cubicBezTo>
                  <a:cubicBezTo>
                    <a:pt x="4233720" y="1074333"/>
                    <a:pt x="4233526" y="1074236"/>
                    <a:pt x="4233268" y="1074074"/>
                  </a:cubicBezTo>
                  <a:cubicBezTo>
                    <a:pt x="4233462" y="1074333"/>
                    <a:pt x="4233526" y="1074495"/>
                    <a:pt x="4233720" y="1074721"/>
                  </a:cubicBezTo>
                  <a:lnTo>
                    <a:pt x="4233365" y="1074818"/>
                  </a:lnTo>
                  <a:lnTo>
                    <a:pt x="4233041" y="1074559"/>
                  </a:lnTo>
                  <a:cubicBezTo>
                    <a:pt x="4233041" y="1074721"/>
                    <a:pt x="4233041" y="1074818"/>
                    <a:pt x="4233041" y="1074818"/>
                  </a:cubicBezTo>
                  <a:cubicBezTo>
                    <a:pt x="4232459" y="1074980"/>
                    <a:pt x="4231877" y="1075142"/>
                    <a:pt x="4231392" y="1075400"/>
                  </a:cubicBezTo>
                  <a:lnTo>
                    <a:pt x="4231198" y="1075142"/>
                  </a:lnTo>
                  <a:cubicBezTo>
                    <a:pt x="4231068" y="1075142"/>
                    <a:pt x="4230971" y="1075077"/>
                    <a:pt x="4230810" y="1075077"/>
                  </a:cubicBezTo>
                  <a:cubicBezTo>
                    <a:pt x="4230713" y="1075077"/>
                    <a:pt x="4230648" y="1074980"/>
                    <a:pt x="4230551" y="1074883"/>
                  </a:cubicBezTo>
                  <a:cubicBezTo>
                    <a:pt x="4230551" y="1075077"/>
                    <a:pt x="4230551" y="1075303"/>
                    <a:pt x="4230551" y="1075465"/>
                  </a:cubicBezTo>
                  <a:lnTo>
                    <a:pt x="4230810" y="1075724"/>
                  </a:lnTo>
                  <a:cubicBezTo>
                    <a:pt x="4230389" y="1075885"/>
                    <a:pt x="4229969" y="1076047"/>
                    <a:pt x="4229645" y="1076209"/>
                  </a:cubicBezTo>
                  <a:lnTo>
                    <a:pt x="4229484" y="1076047"/>
                  </a:lnTo>
                  <a:cubicBezTo>
                    <a:pt x="4229225" y="1075821"/>
                    <a:pt x="4229225" y="1075821"/>
                    <a:pt x="4228805" y="1075982"/>
                  </a:cubicBezTo>
                  <a:cubicBezTo>
                    <a:pt x="4228999" y="1076209"/>
                    <a:pt x="4229063" y="1076403"/>
                    <a:pt x="4229128" y="1076468"/>
                  </a:cubicBezTo>
                  <a:cubicBezTo>
                    <a:pt x="4228740" y="1076726"/>
                    <a:pt x="4228255" y="1076953"/>
                    <a:pt x="4227834" y="1077308"/>
                  </a:cubicBezTo>
                  <a:cubicBezTo>
                    <a:pt x="4227737" y="1077147"/>
                    <a:pt x="4227576" y="1077050"/>
                    <a:pt x="4227414" y="1076888"/>
                  </a:cubicBezTo>
                  <a:cubicBezTo>
                    <a:pt x="4227511" y="1077050"/>
                    <a:pt x="4227576" y="1077211"/>
                    <a:pt x="4227737" y="1077373"/>
                  </a:cubicBezTo>
                  <a:cubicBezTo>
                    <a:pt x="4226670" y="1078214"/>
                    <a:pt x="4225765" y="1079217"/>
                    <a:pt x="4225085" y="1080543"/>
                  </a:cubicBezTo>
                  <a:lnTo>
                    <a:pt x="4220784" y="1083421"/>
                  </a:lnTo>
                  <a:lnTo>
                    <a:pt x="4220784" y="1083356"/>
                  </a:lnTo>
                  <a:cubicBezTo>
                    <a:pt x="4220525" y="1083421"/>
                    <a:pt x="4220202" y="1083421"/>
                    <a:pt x="4220040" y="1083583"/>
                  </a:cubicBezTo>
                  <a:cubicBezTo>
                    <a:pt x="4219976" y="1083680"/>
                    <a:pt x="4219976" y="1083841"/>
                    <a:pt x="4219976" y="1083906"/>
                  </a:cubicBezTo>
                  <a:lnTo>
                    <a:pt x="4219620" y="1084100"/>
                  </a:lnTo>
                  <a:cubicBezTo>
                    <a:pt x="4219555" y="1084003"/>
                    <a:pt x="4219458" y="1084003"/>
                    <a:pt x="4219458" y="1084165"/>
                  </a:cubicBezTo>
                  <a:lnTo>
                    <a:pt x="4217485" y="1085491"/>
                  </a:lnTo>
                  <a:cubicBezTo>
                    <a:pt x="4217227" y="1085070"/>
                    <a:pt x="4216968" y="1084585"/>
                    <a:pt x="4216644" y="1084262"/>
                  </a:cubicBezTo>
                  <a:cubicBezTo>
                    <a:pt x="4216644" y="1084585"/>
                    <a:pt x="4216709" y="1084844"/>
                    <a:pt x="4216709" y="1085070"/>
                  </a:cubicBezTo>
                  <a:cubicBezTo>
                    <a:pt x="4216903" y="1085232"/>
                    <a:pt x="4217227" y="1085426"/>
                    <a:pt x="4217485" y="1085588"/>
                  </a:cubicBezTo>
                  <a:cubicBezTo>
                    <a:pt x="4215965" y="1086558"/>
                    <a:pt x="4214575" y="1087658"/>
                    <a:pt x="4213184" y="1088725"/>
                  </a:cubicBezTo>
                  <a:cubicBezTo>
                    <a:pt x="4213022" y="1088466"/>
                    <a:pt x="4212828" y="1088240"/>
                    <a:pt x="4212666" y="1087884"/>
                  </a:cubicBezTo>
                  <a:cubicBezTo>
                    <a:pt x="4212828" y="1088240"/>
                    <a:pt x="4212925" y="1088563"/>
                    <a:pt x="4213022" y="1088822"/>
                  </a:cubicBezTo>
                  <a:cubicBezTo>
                    <a:pt x="4211438" y="1089954"/>
                    <a:pt x="4209950" y="1091215"/>
                    <a:pt x="4208527" y="1092541"/>
                  </a:cubicBezTo>
                  <a:cubicBezTo>
                    <a:pt x="4208300" y="1092379"/>
                    <a:pt x="4208106" y="1092121"/>
                    <a:pt x="4207880" y="1091959"/>
                  </a:cubicBezTo>
                  <a:cubicBezTo>
                    <a:pt x="4208042" y="1092282"/>
                    <a:pt x="4208203" y="1092444"/>
                    <a:pt x="4208300" y="1092703"/>
                  </a:cubicBezTo>
                  <a:lnTo>
                    <a:pt x="4208300" y="1092767"/>
                  </a:lnTo>
                  <a:lnTo>
                    <a:pt x="4207621" y="1093350"/>
                  </a:lnTo>
                  <a:lnTo>
                    <a:pt x="4207621" y="1093447"/>
                  </a:lnTo>
                  <a:lnTo>
                    <a:pt x="4207298" y="1093770"/>
                  </a:lnTo>
                  <a:cubicBezTo>
                    <a:pt x="4207039" y="1093705"/>
                    <a:pt x="4206813" y="1093608"/>
                    <a:pt x="4206619" y="1093608"/>
                  </a:cubicBezTo>
                  <a:cubicBezTo>
                    <a:pt x="4206295" y="1093705"/>
                    <a:pt x="4205810" y="1093608"/>
                    <a:pt x="4205390" y="1093608"/>
                  </a:cubicBezTo>
                  <a:lnTo>
                    <a:pt x="4205228" y="1093350"/>
                  </a:lnTo>
                  <a:lnTo>
                    <a:pt x="4205131" y="1093447"/>
                  </a:lnTo>
                  <a:cubicBezTo>
                    <a:pt x="4205228" y="1093511"/>
                    <a:pt x="4205293" y="1093511"/>
                    <a:pt x="4205390" y="1093608"/>
                  </a:cubicBezTo>
                  <a:cubicBezTo>
                    <a:pt x="4205616" y="1093770"/>
                    <a:pt x="4205810" y="1094029"/>
                    <a:pt x="4206134" y="1094352"/>
                  </a:cubicBezTo>
                  <a:cubicBezTo>
                    <a:pt x="4205972" y="1094449"/>
                    <a:pt x="4206037" y="1094837"/>
                    <a:pt x="4205972" y="1094934"/>
                  </a:cubicBezTo>
                  <a:cubicBezTo>
                    <a:pt x="4205875" y="1095031"/>
                    <a:pt x="4205713" y="1094934"/>
                    <a:pt x="4205487" y="1094676"/>
                  </a:cubicBezTo>
                  <a:cubicBezTo>
                    <a:pt x="4205390" y="1094611"/>
                    <a:pt x="4205293" y="1094676"/>
                    <a:pt x="4205228" y="1094773"/>
                  </a:cubicBezTo>
                  <a:lnTo>
                    <a:pt x="4205228" y="1094837"/>
                  </a:lnTo>
                  <a:cubicBezTo>
                    <a:pt x="4205228" y="1094837"/>
                    <a:pt x="4205390" y="1095031"/>
                    <a:pt x="4205616" y="1095193"/>
                  </a:cubicBezTo>
                  <a:lnTo>
                    <a:pt x="4205616" y="1095258"/>
                  </a:lnTo>
                  <a:lnTo>
                    <a:pt x="4205487" y="1095419"/>
                  </a:lnTo>
                  <a:cubicBezTo>
                    <a:pt x="4205390" y="1095355"/>
                    <a:pt x="4205228" y="1095193"/>
                    <a:pt x="4205228" y="1095193"/>
                  </a:cubicBezTo>
                  <a:cubicBezTo>
                    <a:pt x="4205228" y="1095096"/>
                    <a:pt x="4205228" y="1094934"/>
                    <a:pt x="4205228" y="1094837"/>
                  </a:cubicBezTo>
                  <a:cubicBezTo>
                    <a:pt x="4205131" y="1095096"/>
                    <a:pt x="4205228" y="1095419"/>
                    <a:pt x="4204905" y="1095355"/>
                  </a:cubicBezTo>
                  <a:cubicBezTo>
                    <a:pt x="4204387" y="1095096"/>
                    <a:pt x="4204484" y="1095516"/>
                    <a:pt x="4204387" y="1095775"/>
                  </a:cubicBezTo>
                  <a:cubicBezTo>
                    <a:pt x="4204226" y="1096260"/>
                    <a:pt x="4203740" y="1095193"/>
                    <a:pt x="4203417" y="1095258"/>
                  </a:cubicBezTo>
                  <a:cubicBezTo>
                    <a:pt x="4203546" y="1095775"/>
                    <a:pt x="4203902" y="1096519"/>
                    <a:pt x="4203546" y="1096842"/>
                  </a:cubicBezTo>
                  <a:cubicBezTo>
                    <a:pt x="4203417" y="1096681"/>
                    <a:pt x="4203223" y="1096422"/>
                    <a:pt x="4202997" y="1096163"/>
                  </a:cubicBezTo>
                  <a:lnTo>
                    <a:pt x="4202835" y="1097425"/>
                  </a:lnTo>
                  <a:cubicBezTo>
                    <a:pt x="4202673" y="1097327"/>
                    <a:pt x="4202414" y="1097263"/>
                    <a:pt x="4202220" y="1097166"/>
                  </a:cubicBezTo>
                  <a:cubicBezTo>
                    <a:pt x="4201897" y="1097101"/>
                    <a:pt x="4202673" y="1098233"/>
                    <a:pt x="4201897" y="1097748"/>
                  </a:cubicBezTo>
                  <a:cubicBezTo>
                    <a:pt x="4201671" y="1097586"/>
                    <a:pt x="4201477" y="1097845"/>
                    <a:pt x="4201250" y="1097910"/>
                  </a:cubicBezTo>
                  <a:cubicBezTo>
                    <a:pt x="4201153" y="1097910"/>
                    <a:pt x="4201088" y="1098007"/>
                    <a:pt x="4201088" y="1098007"/>
                  </a:cubicBezTo>
                  <a:cubicBezTo>
                    <a:pt x="4201153" y="1098168"/>
                    <a:pt x="4201250" y="1098330"/>
                    <a:pt x="4201347" y="1098589"/>
                  </a:cubicBezTo>
                  <a:cubicBezTo>
                    <a:pt x="4200927" y="1098750"/>
                    <a:pt x="4200409" y="1098815"/>
                    <a:pt x="4199924" y="1098977"/>
                  </a:cubicBezTo>
                  <a:cubicBezTo>
                    <a:pt x="4199665" y="1098750"/>
                    <a:pt x="4199342" y="1098395"/>
                    <a:pt x="4199019" y="1098071"/>
                  </a:cubicBezTo>
                  <a:cubicBezTo>
                    <a:pt x="4199083" y="1098492"/>
                    <a:pt x="4199277" y="1098815"/>
                    <a:pt x="4199342" y="1099236"/>
                  </a:cubicBezTo>
                  <a:cubicBezTo>
                    <a:pt x="4199019" y="1098977"/>
                    <a:pt x="4198760" y="1098815"/>
                    <a:pt x="4198339" y="1098492"/>
                  </a:cubicBezTo>
                  <a:cubicBezTo>
                    <a:pt x="4198534" y="1098815"/>
                    <a:pt x="4198598" y="1099074"/>
                    <a:pt x="4198598" y="1099236"/>
                  </a:cubicBezTo>
                  <a:cubicBezTo>
                    <a:pt x="4198436" y="1099494"/>
                    <a:pt x="4198275" y="1099721"/>
                    <a:pt x="4198016" y="1099915"/>
                  </a:cubicBezTo>
                  <a:cubicBezTo>
                    <a:pt x="4197951" y="1099979"/>
                    <a:pt x="4197693" y="1099979"/>
                    <a:pt x="4198016" y="1100465"/>
                  </a:cubicBezTo>
                  <a:lnTo>
                    <a:pt x="4197854" y="1100562"/>
                  </a:lnTo>
                  <a:cubicBezTo>
                    <a:pt x="4197272" y="1099656"/>
                    <a:pt x="4197272" y="1100141"/>
                    <a:pt x="4197208" y="1100465"/>
                  </a:cubicBezTo>
                  <a:cubicBezTo>
                    <a:pt x="4197208" y="1100659"/>
                    <a:pt x="4197208" y="1100820"/>
                    <a:pt x="4197111" y="1100885"/>
                  </a:cubicBezTo>
                  <a:cubicBezTo>
                    <a:pt x="4196690" y="1101144"/>
                    <a:pt x="4196205" y="1101305"/>
                    <a:pt x="4195785" y="1101467"/>
                  </a:cubicBezTo>
                  <a:cubicBezTo>
                    <a:pt x="4194297" y="1102308"/>
                    <a:pt x="4192809" y="1103214"/>
                    <a:pt x="4191321" y="1104119"/>
                  </a:cubicBezTo>
                  <a:cubicBezTo>
                    <a:pt x="4190998" y="1103796"/>
                    <a:pt x="4190804" y="1104054"/>
                    <a:pt x="4190480" y="1103537"/>
                  </a:cubicBezTo>
                  <a:cubicBezTo>
                    <a:pt x="4190642" y="1103860"/>
                    <a:pt x="4190739" y="1104119"/>
                    <a:pt x="4190804" y="1104442"/>
                  </a:cubicBezTo>
                  <a:lnTo>
                    <a:pt x="4190416" y="1104701"/>
                  </a:lnTo>
                  <a:lnTo>
                    <a:pt x="4190254" y="1104540"/>
                  </a:lnTo>
                  <a:lnTo>
                    <a:pt x="4190319" y="1104798"/>
                  </a:lnTo>
                  <a:lnTo>
                    <a:pt x="4190254" y="1104863"/>
                  </a:lnTo>
                  <a:lnTo>
                    <a:pt x="4189155" y="1105283"/>
                  </a:lnTo>
                  <a:cubicBezTo>
                    <a:pt x="4188508" y="1104540"/>
                    <a:pt x="4187990" y="1104798"/>
                    <a:pt x="4187085" y="1103796"/>
                  </a:cubicBezTo>
                  <a:cubicBezTo>
                    <a:pt x="4187602" y="1104604"/>
                    <a:pt x="4187926" y="1105025"/>
                    <a:pt x="4188346" y="1105607"/>
                  </a:cubicBezTo>
                  <a:cubicBezTo>
                    <a:pt x="4187829" y="1105283"/>
                    <a:pt x="4187408" y="1105025"/>
                    <a:pt x="4186988" y="1104798"/>
                  </a:cubicBezTo>
                  <a:lnTo>
                    <a:pt x="4186988" y="1104863"/>
                  </a:lnTo>
                  <a:cubicBezTo>
                    <a:pt x="4187602" y="1105768"/>
                    <a:pt x="4186664" y="1105283"/>
                    <a:pt x="4186923" y="1105865"/>
                  </a:cubicBezTo>
                  <a:cubicBezTo>
                    <a:pt x="4186923" y="1105865"/>
                    <a:pt x="4186858" y="1105865"/>
                    <a:pt x="4186761" y="1105865"/>
                  </a:cubicBezTo>
                  <a:cubicBezTo>
                    <a:pt x="4186276" y="1105704"/>
                    <a:pt x="4185759" y="1105542"/>
                    <a:pt x="4185274" y="1105380"/>
                  </a:cubicBezTo>
                  <a:lnTo>
                    <a:pt x="4184853" y="1107030"/>
                  </a:lnTo>
                  <a:lnTo>
                    <a:pt x="4184594" y="1107094"/>
                  </a:lnTo>
                  <a:lnTo>
                    <a:pt x="4184368" y="1107191"/>
                  </a:lnTo>
                  <a:cubicBezTo>
                    <a:pt x="4183851" y="1106512"/>
                    <a:pt x="4183948" y="1107030"/>
                    <a:pt x="4183786" y="1107191"/>
                  </a:cubicBezTo>
                  <a:cubicBezTo>
                    <a:pt x="4183527" y="1107450"/>
                    <a:pt x="4183204" y="1107353"/>
                    <a:pt x="4182848" y="1107450"/>
                  </a:cubicBezTo>
                  <a:cubicBezTo>
                    <a:pt x="4182719" y="1107191"/>
                    <a:pt x="4182525" y="1107030"/>
                    <a:pt x="4182298" y="1106771"/>
                  </a:cubicBezTo>
                  <a:cubicBezTo>
                    <a:pt x="4182040" y="1106868"/>
                    <a:pt x="4182298" y="1107774"/>
                    <a:pt x="4181522" y="1107094"/>
                  </a:cubicBezTo>
                  <a:cubicBezTo>
                    <a:pt x="4181457" y="1107030"/>
                    <a:pt x="4181393" y="1107353"/>
                    <a:pt x="4181619" y="1107677"/>
                  </a:cubicBezTo>
                  <a:lnTo>
                    <a:pt x="4181878" y="1108000"/>
                  </a:lnTo>
                  <a:cubicBezTo>
                    <a:pt x="4181781" y="1108000"/>
                    <a:pt x="4181619" y="1107935"/>
                    <a:pt x="4181619" y="1107935"/>
                  </a:cubicBezTo>
                  <a:cubicBezTo>
                    <a:pt x="4181199" y="1107256"/>
                    <a:pt x="4180972" y="1107515"/>
                    <a:pt x="4180649" y="1107094"/>
                  </a:cubicBezTo>
                  <a:cubicBezTo>
                    <a:pt x="4180714" y="1107450"/>
                    <a:pt x="4180778" y="1107838"/>
                    <a:pt x="4180875" y="1108194"/>
                  </a:cubicBezTo>
                  <a:cubicBezTo>
                    <a:pt x="4180455" y="1108517"/>
                    <a:pt x="4179808" y="1108259"/>
                    <a:pt x="4178967" y="1107515"/>
                  </a:cubicBezTo>
                  <a:cubicBezTo>
                    <a:pt x="4179226" y="1108517"/>
                    <a:pt x="4179226" y="1109100"/>
                    <a:pt x="4178967" y="1109423"/>
                  </a:cubicBezTo>
                  <a:lnTo>
                    <a:pt x="4178579" y="1109682"/>
                  </a:lnTo>
                  <a:cubicBezTo>
                    <a:pt x="4178385" y="1109682"/>
                    <a:pt x="4178223" y="1109682"/>
                    <a:pt x="4177997" y="1109682"/>
                  </a:cubicBezTo>
                  <a:cubicBezTo>
                    <a:pt x="4177738" y="1109585"/>
                    <a:pt x="4177835" y="1109682"/>
                    <a:pt x="4177900" y="1109908"/>
                  </a:cubicBezTo>
                  <a:lnTo>
                    <a:pt x="4177900" y="1110005"/>
                  </a:lnTo>
                  <a:lnTo>
                    <a:pt x="4176315" y="1110814"/>
                  </a:lnTo>
                  <a:cubicBezTo>
                    <a:pt x="4176153" y="1110652"/>
                    <a:pt x="4176089" y="1110587"/>
                    <a:pt x="4175927" y="1110426"/>
                  </a:cubicBezTo>
                  <a:cubicBezTo>
                    <a:pt x="4175992" y="1110652"/>
                    <a:pt x="4175992" y="1110814"/>
                    <a:pt x="4175992" y="1111008"/>
                  </a:cubicBezTo>
                  <a:cubicBezTo>
                    <a:pt x="4174827" y="1111655"/>
                    <a:pt x="4173696" y="1112334"/>
                    <a:pt x="4172499" y="1112883"/>
                  </a:cubicBezTo>
                  <a:cubicBezTo>
                    <a:pt x="4172273" y="1112819"/>
                    <a:pt x="4172014" y="1112883"/>
                    <a:pt x="4171852" y="1113078"/>
                  </a:cubicBezTo>
                  <a:cubicBezTo>
                    <a:pt x="4171690" y="1113304"/>
                    <a:pt x="4171432" y="1113239"/>
                    <a:pt x="4171108" y="1112657"/>
                  </a:cubicBezTo>
                  <a:cubicBezTo>
                    <a:pt x="4170947" y="1112398"/>
                    <a:pt x="4170785" y="1112075"/>
                    <a:pt x="4170623" y="1111752"/>
                  </a:cubicBezTo>
                  <a:lnTo>
                    <a:pt x="4170041" y="1111655"/>
                  </a:lnTo>
                  <a:cubicBezTo>
                    <a:pt x="4169879" y="1111331"/>
                    <a:pt x="4169621" y="1111008"/>
                    <a:pt x="4169297" y="1110490"/>
                  </a:cubicBezTo>
                  <a:cubicBezTo>
                    <a:pt x="4169297" y="1110814"/>
                    <a:pt x="4169297" y="1111072"/>
                    <a:pt x="4169362" y="1111169"/>
                  </a:cubicBezTo>
                  <a:cubicBezTo>
                    <a:pt x="4169944" y="1112140"/>
                    <a:pt x="4169944" y="1112140"/>
                    <a:pt x="4169782" y="1112560"/>
                  </a:cubicBezTo>
                  <a:cubicBezTo>
                    <a:pt x="4169718" y="1112819"/>
                    <a:pt x="4169200" y="1112560"/>
                    <a:pt x="4169362" y="1113239"/>
                  </a:cubicBezTo>
                  <a:cubicBezTo>
                    <a:pt x="4169459" y="1113466"/>
                    <a:pt x="4169038" y="1113466"/>
                    <a:pt x="4168780" y="1113563"/>
                  </a:cubicBezTo>
                  <a:cubicBezTo>
                    <a:pt x="4168359" y="1113660"/>
                    <a:pt x="4168036" y="1113821"/>
                    <a:pt x="4167810" y="1114145"/>
                  </a:cubicBezTo>
                  <a:lnTo>
                    <a:pt x="4167810" y="1114209"/>
                  </a:lnTo>
                  <a:cubicBezTo>
                    <a:pt x="4167712" y="1114404"/>
                    <a:pt x="4167648" y="1114565"/>
                    <a:pt x="4167648" y="1114727"/>
                  </a:cubicBezTo>
                  <a:cubicBezTo>
                    <a:pt x="4167486" y="1114404"/>
                    <a:pt x="4167389" y="1114209"/>
                    <a:pt x="4167292" y="1114048"/>
                  </a:cubicBezTo>
                  <a:cubicBezTo>
                    <a:pt x="4167227" y="1113821"/>
                    <a:pt x="4167227" y="1113660"/>
                    <a:pt x="4167130" y="1113466"/>
                  </a:cubicBezTo>
                  <a:cubicBezTo>
                    <a:pt x="4166710" y="1113142"/>
                    <a:pt x="4166645" y="1113401"/>
                    <a:pt x="4166548" y="1113724"/>
                  </a:cubicBezTo>
                  <a:cubicBezTo>
                    <a:pt x="4166548" y="1113886"/>
                    <a:pt x="4166548" y="1114468"/>
                    <a:pt x="4166063" y="1113886"/>
                  </a:cubicBezTo>
                  <a:cubicBezTo>
                    <a:pt x="4166063" y="1113983"/>
                    <a:pt x="4165966" y="1114145"/>
                    <a:pt x="4165966" y="1114209"/>
                  </a:cubicBezTo>
                  <a:cubicBezTo>
                    <a:pt x="4165966" y="1114889"/>
                    <a:pt x="4166063" y="1115471"/>
                    <a:pt x="4165578" y="1115535"/>
                  </a:cubicBezTo>
                  <a:cubicBezTo>
                    <a:pt x="4164737" y="1115729"/>
                    <a:pt x="4164220" y="1116376"/>
                    <a:pt x="4163411" y="1116473"/>
                  </a:cubicBezTo>
                  <a:cubicBezTo>
                    <a:pt x="4162764" y="1116538"/>
                    <a:pt x="4162764" y="1116635"/>
                    <a:pt x="4161923" y="1115956"/>
                  </a:cubicBezTo>
                  <a:cubicBezTo>
                    <a:pt x="4162020" y="1116279"/>
                    <a:pt x="4162150" y="1116797"/>
                    <a:pt x="4162085" y="1117023"/>
                  </a:cubicBezTo>
                  <a:cubicBezTo>
                    <a:pt x="4162020" y="1117282"/>
                    <a:pt x="4161762" y="1117217"/>
                    <a:pt x="4161600" y="1117282"/>
                  </a:cubicBezTo>
                  <a:cubicBezTo>
                    <a:pt x="4161438" y="1117379"/>
                    <a:pt x="4161083" y="1117282"/>
                    <a:pt x="4161083" y="1117702"/>
                  </a:cubicBezTo>
                  <a:cubicBezTo>
                    <a:pt x="4161083" y="1117864"/>
                    <a:pt x="4160500" y="1117541"/>
                    <a:pt x="4160500" y="1117702"/>
                  </a:cubicBezTo>
                  <a:cubicBezTo>
                    <a:pt x="4160436" y="1117961"/>
                    <a:pt x="4160274" y="1117961"/>
                    <a:pt x="4160080" y="1118026"/>
                  </a:cubicBezTo>
                  <a:cubicBezTo>
                    <a:pt x="4159595" y="1118187"/>
                    <a:pt x="4159207" y="1118187"/>
                    <a:pt x="4158689" y="1118349"/>
                  </a:cubicBezTo>
                  <a:cubicBezTo>
                    <a:pt x="4158431" y="1118446"/>
                    <a:pt x="4158107" y="1118349"/>
                    <a:pt x="4158010" y="1118705"/>
                  </a:cubicBezTo>
                  <a:cubicBezTo>
                    <a:pt x="4157946" y="1118867"/>
                    <a:pt x="4157460" y="1118446"/>
                    <a:pt x="4157525" y="1118931"/>
                  </a:cubicBezTo>
                  <a:cubicBezTo>
                    <a:pt x="4157525" y="1119093"/>
                    <a:pt x="4157299" y="1119190"/>
                    <a:pt x="4157137" y="1119028"/>
                  </a:cubicBezTo>
                  <a:cubicBezTo>
                    <a:pt x="4156361" y="1118446"/>
                    <a:pt x="4156199" y="1118931"/>
                    <a:pt x="4156134" y="1119513"/>
                  </a:cubicBezTo>
                  <a:cubicBezTo>
                    <a:pt x="4156134" y="1119610"/>
                    <a:pt x="4156037" y="1119772"/>
                    <a:pt x="4155940" y="1119675"/>
                  </a:cubicBezTo>
                  <a:cubicBezTo>
                    <a:pt x="4155132" y="1118867"/>
                    <a:pt x="4155229" y="1119869"/>
                    <a:pt x="4155067" y="1120031"/>
                  </a:cubicBezTo>
                  <a:cubicBezTo>
                    <a:pt x="4154873" y="1120193"/>
                    <a:pt x="4154647" y="1120419"/>
                    <a:pt x="4154388" y="1120354"/>
                  </a:cubicBezTo>
                  <a:cubicBezTo>
                    <a:pt x="4154129" y="1120257"/>
                    <a:pt x="4153968" y="1120193"/>
                    <a:pt x="4154065" y="1120613"/>
                  </a:cubicBezTo>
                  <a:cubicBezTo>
                    <a:pt x="4154065" y="1120775"/>
                    <a:pt x="4153968" y="1120936"/>
                    <a:pt x="4153806" y="1120936"/>
                  </a:cubicBezTo>
                  <a:cubicBezTo>
                    <a:pt x="4153062" y="1120936"/>
                    <a:pt x="4152997" y="1122101"/>
                    <a:pt x="4152157" y="1122101"/>
                  </a:cubicBezTo>
                  <a:cubicBezTo>
                    <a:pt x="4152221" y="1123168"/>
                    <a:pt x="4151574" y="1122909"/>
                    <a:pt x="4151089" y="1123071"/>
                  </a:cubicBezTo>
                  <a:cubicBezTo>
                    <a:pt x="4150992" y="1123071"/>
                    <a:pt x="4150992" y="1123233"/>
                    <a:pt x="4150992" y="1123330"/>
                  </a:cubicBezTo>
                  <a:cubicBezTo>
                    <a:pt x="4151089" y="1123653"/>
                    <a:pt x="4150992" y="1123750"/>
                    <a:pt x="4150928" y="1123815"/>
                  </a:cubicBezTo>
                  <a:lnTo>
                    <a:pt x="4151251" y="1124494"/>
                  </a:lnTo>
                  <a:lnTo>
                    <a:pt x="4150928" y="1124656"/>
                  </a:lnTo>
                  <a:lnTo>
                    <a:pt x="4150410" y="1124170"/>
                  </a:lnTo>
                  <a:cubicBezTo>
                    <a:pt x="4150345" y="1124235"/>
                    <a:pt x="4150248" y="1124397"/>
                    <a:pt x="4150151" y="1124494"/>
                  </a:cubicBezTo>
                  <a:cubicBezTo>
                    <a:pt x="4149828" y="1124170"/>
                    <a:pt x="4149990" y="1124753"/>
                    <a:pt x="4149602" y="1124332"/>
                  </a:cubicBezTo>
                  <a:cubicBezTo>
                    <a:pt x="4149666" y="1124817"/>
                    <a:pt x="4149666" y="1125076"/>
                    <a:pt x="4149666" y="1125238"/>
                  </a:cubicBezTo>
                  <a:lnTo>
                    <a:pt x="4149019" y="1125496"/>
                  </a:lnTo>
                  <a:cubicBezTo>
                    <a:pt x="4148761" y="1124979"/>
                    <a:pt x="4148340" y="1124332"/>
                    <a:pt x="4147855" y="1123491"/>
                  </a:cubicBezTo>
                  <a:lnTo>
                    <a:pt x="4147758" y="1123491"/>
                  </a:lnTo>
                  <a:cubicBezTo>
                    <a:pt x="4147855" y="1124073"/>
                    <a:pt x="4147661" y="1124494"/>
                    <a:pt x="4148017" y="1125302"/>
                  </a:cubicBezTo>
                  <a:cubicBezTo>
                    <a:pt x="4148082" y="1125496"/>
                    <a:pt x="4148017" y="1125658"/>
                    <a:pt x="4148017" y="1125820"/>
                  </a:cubicBezTo>
                  <a:cubicBezTo>
                    <a:pt x="4148017" y="1126240"/>
                    <a:pt x="4147338" y="1125238"/>
                    <a:pt x="4147435" y="1125885"/>
                  </a:cubicBezTo>
                  <a:cubicBezTo>
                    <a:pt x="4147435" y="1126079"/>
                    <a:pt x="4147435" y="1126240"/>
                    <a:pt x="4147338" y="1126305"/>
                  </a:cubicBezTo>
                  <a:lnTo>
                    <a:pt x="4146788" y="1126564"/>
                  </a:lnTo>
                  <a:cubicBezTo>
                    <a:pt x="4146529" y="1126467"/>
                    <a:pt x="4146270" y="1126402"/>
                    <a:pt x="4146270" y="1126564"/>
                  </a:cubicBezTo>
                  <a:cubicBezTo>
                    <a:pt x="4146270" y="1126725"/>
                    <a:pt x="4146206" y="1126822"/>
                    <a:pt x="4146206" y="1126887"/>
                  </a:cubicBezTo>
                  <a:cubicBezTo>
                    <a:pt x="4145947" y="1126984"/>
                    <a:pt x="4145591" y="1126467"/>
                    <a:pt x="4145268" y="1126402"/>
                  </a:cubicBezTo>
                  <a:cubicBezTo>
                    <a:pt x="4145203" y="1127308"/>
                    <a:pt x="4144718" y="1127469"/>
                    <a:pt x="4143877" y="1127049"/>
                  </a:cubicBezTo>
                  <a:lnTo>
                    <a:pt x="4143877" y="1127728"/>
                  </a:lnTo>
                  <a:cubicBezTo>
                    <a:pt x="4143295" y="1127049"/>
                    <a:pt x="4143295" y="1127631"/>
                    <a:pt x="4143133" y="1127793"/>
                  </a:cubicBezTo>
                  <a:cubicBezTo>
                    <a:pt x="4142972" y="1127954"/>
                    <a:pt x="4142454" y="1127728"/>
                    <a:pt x="4142390" y="1128051"/>
                  </a:cubicBezTo>
                  <a:cubicBezTo>
                    <a:pt x="4142293" y="1128472"/>
                    <a:pt x="4141646" y="1127728"/>
                    <a:pt x="4141807" y="1128472"/>
                  </a:cubicBezTo>
                  <a:cubicBezTo>
                    <a:pt x="4141549" y="1128148"/>
                    <a:pt x="4141225" y="1127793"/>
                    <a:pt x="4140902" y="1127372"/>
                  </a:cubicBezTo>
                  <a:cubicBezTo>
                    <a:pt x="4141064" y="1127890"/>
                    <a:pt x="4141128" y="1128375"/>
                    <a:pt x="4141322" y="1128892"/>
                  </a:cubicBezTo>
                  <a:lnTo>
                    <a:pt x="4141225" y="1128957"/>
                  </a:lnTo>
                  <a:cubicBezTo>
                    <a:pt x="4140967" y="1128957"/>
                    <a:pt x="4140902" y="1129216"/>
                    <a:pt x="4140384" y="1128795"/>
                  </a:cubicBezTo>
                  <a:cubicBezTo>
                    <a:pt x="4140223" y="1128698"/>
                    <a:pt x="4140223" y="1129119"/>
                    <a:pt x="4140061" y="1129119"/>
                  </a:cubicBezTo>
                  <a:cubicBezTo>
                    <a:pt x="4139899" y="1129119"/>
                    <a:pt x="4139899" y="1129280"/>
                    <a:pt x="4139996" y="1129442"/>
                  </a:cubicBezTo>
                  <a:lnTo>
                    <a:pt x="4139576" y="1129636"/>
                  </a:lnTo>
                  <a:lnTo>
                    <a:pt x="4138994" y="1129280"/>
                  </a:lnTo>
                  <a:lnTo>
                    <a:pt x="4138897" y="1129959"/>
                  </a:lnTo>
                  <a:lnTo>
                    <a:pt x="4138412" y="1130218"/>
                  </a:lnTo>
                  <a:lnTo>
                    <a:pt x="4138056" y="1129959"/>
                  </a:lnTo>
                  <a:cubicBezTo>
                    <a:pt x="4138153" y="1130121"/>
                    <a:pt x="4138153" y="1130218"/>
                    <a:pt x="4138153" y="1130380"/>
                  </a:cubicBezTo>
                  <a:lnTo>
                    <a:pt x="4134854" y="1131868"/>
                  </a:lnTo>
                  <a:cubicBezTo>
                    <a:pt x="4134692" y="1131771"/>
                    <a:pt x="4134531" y="1131609"/>
                    <a:pt x="4134175" y="1131350"/>
                  </a:cubicBezTo>
                  <a:cubicBezTo>
                    <a:pt x="4134175" y="1131609"/>
                    <a:pt x="4134272" y="1131868"/>
                    <a:pt x="4134272" y="1132191"/>
                  </a:cubicBezTo>
                  <a:lnTo>
                    <a:pt x="4132946" y="1132773"/>
                  </a:lnTo>
                  <a:cubicBezTo>
                    <a:pt x="4132687" y="1132514"/>
                    <a:pt x="4132364" y="1132094"/>
                    <a:pt x="4132105" y="1131868"/>
                  </a:cubicBezTo>
                  <a:cubicBezTo>
                    <a:pt x="4132105" y="1132288"/>
                    <a:pt x="4132461" y="1132611"/>
                    <a:pt x="4132687" y="1132935"/>
                  </a:cubicBezTo>
                  <a:lnTo>
                    <a:pt x="4132202" y="1133194"/>
                  </a:lnTo>
                  <a:lnTo>
                    <a:pt x="4132105" y="1133097"/>
                  </a:lnTo>
                  <a:lnTo>
                    <a:pt x="4132105" y="1133194"/>
                  </a:lnTo>
                  <a:lnTo>
                    <a:pt x="4130294" y="1134002"/>
                  </a:lnTo>
                  <a:lnTo>
                    <a:pt x="4129647" y="1134358"/>
                  </a:lnTo>
                  <a:cubicBezTo>
                    <a:pt x="4129550" y="1134358"/>
                    <a:pt x="4129453" y="1134358"/>
                    <a:pt x="4129388" y="1134358"/>
                  </a:cubicBezTo>
                  <a:cubicBezTo>
                    <a:pt x="4129033" y="1133679"/>
                    <a:pt x="4128903" y="1133258"/>
                    <a:pt x="4128709" y="1133582"/>
                  </a:cubicBezTo>
                  <a:cubicBezTo>
                    <a:pt x="4128968" y="1133840"/>
                    <a:pt x="4129130" y="1134099"/>
                    <a:pt x="4129388" y="1134358"/>
                  </a:cubicBezTo>
                  <a:cubicBezTo>
                    <a:pt x="4129388" y="1134358"/>
                    <a:pt x="4129388" y="1134358"/>
                    <a:pt x="4129453" y="1134423"/>
                  </a:cubicBezTo>
                  <a:lnTo>
                    <a:pt x="4128903" y="1134681"/>
                  </a:lnTo>
                  <a:lnTo>
                    <a:pt x="4128806" y="1134584"/>
                  </a:lnTo>
                  <a:cubicBezTo>
                    <a:pt x="4128806" y="1134681"/>
                    <a:pt x="4128806" y="1134681"/>
                    <a:pt x="4128806" y="1134681"/>
                  </a:cubicBezTo>
                  <a:lnTo>
                    <a:pt x="4127707" y="1135166"/>
                  </a:lnTo>
                  <a:cubicBezTo>
                    <a:pt x="4127642" y="1134423"/>
                    <a:pt x="4127642" y="1133840"/>
                    <a:pt x="4126898" y="1132676"/>
                  </a:cubicBezTo>
                  <a:cubicBezTo>
                    <a:pt x="4126898" y="1133194"/>
                    <a:pt x="4126898" y="1133582"/>
                    <a:pt x="4126898" y="1134002"/>
                  </a:cubicBezTo>
                  <a:cubicBezTo>
                    <a:pt x="4127222" y="1134423"/>
                    <a:pt x="4127480" y="1134746"/>
                    <a:pt x="4127707" y="1135166"/>
                  </a:cubicBezTo>
                  <a:cubicBezTo>
                    <a:pt x="4123082" y="1137172"/>
                    <a:pt x="4118360" y="1138724"/>
                    <a:pt x="4114544" y="1142120"/>
                  </a:cubicBezTo>
                  <a:lnTo>
                    <a:pt x="4114318" y="1141635"/>
                  </a:lnTo>
                  <a:cubicBezTo>
                    <a:pt x="4113994" y="1141538"/>
                    <a:pt x="4113994" y="1141635"/>
                    <a:pt x="4114318" y="1142378"/>
                  </a:cubicBezTo>
                  <a:cubicBezTo>
                    <a:pt x="4114156" y="1142540"/>
                    <a:pt x="4113897" y="1142799"/>
                    <a:pt x="4113735" y="1143025"/>
                  </a:cubicBezTo>
                  <a:cubicBezTo>
                    <a:pt x="4113477" y="1143025"/>
                    <a:pt x="4112992" y="1142799"/>
                    <a:pt x="4112992" y="1143025"/>
                  </a:cubicBezTo>
                  <a:cubicBezTo>
                    <a:pt x="4112992" y="1143122"/>
                    <a:pt x="4112895" y="1143122"/>
                    <a:pt x="4112895" y="1143122"/>
                  </a:cubicBezTo>
                  <a:cubicBezTo>
                    <a:pt x="4110825" y="1142055"/>
                    <a:pt x="4108690" y="1139888"/>
                    <a:pt x="4107461" y="1135490"/>
                  </a:cubicBezTo>
                  <a:cubicBezTo>
                    <a:pt x="4107267" y="1134908"/>
                    <a:pt x="4107203" y="1134358"/>
                    <a:pt x="4107106" y="1133776"/>
                  </a:cubicBezTo>
                  <a:lnTo>
                    <a:pt x="4107267" y="1133937"/>
                  </a:lnTo>
                  <a:cubicBezTo>
                    <a:pt x="4107203" y="1133679"/>
                    <a:pt x="4107106" y="1133517"/>
                    <a:pt x="4107009" y="1133355"/>
                  </a:cubicBezTo>
                  <a:lnTo>
                    <a:pt x="4107009" y="1132611"/>
                  </a:lnTo>
                  <a:cubicBezTo>
                    <a:pt x="4107106" y="1132611"/>
                    <a:pt x="4107203" y="1132611"/>
                    <a:pt x="4107267" y="1132676"/>
                  </a:cubicBezTo>
                  <a:cubicBezTo>
                    <a:pt x="4107461" y="1132838"/>
                    <a:pt x="4107623" y="1133032"/>
                    <a:pt x="4107623" y="1132676"/>
                  </a:cubicBezTo>
                  <a:cubicBezTo>
                    <a:pt x="4107623" y="1132191"/>
                    <a:pt x="4107946" y="1132288"/>
                    <a:pt x="4108205" y="1132450"/>
                  </a:cubicBezTo>
                  <a:cubicBezTo>
                    <a:pt x="4108755" y="1132676"/>
                    <a:pt x="4109014" y="1132353"/>
                    <a:pt x="4109337" y="1132029"/>
                  </a:cubicBezTo>
                  <a:cubicBezTo>
                    <a:pt x="4109531" y="1131868"/>
                    <a:pt x="4110922" y="1132514"/>
                    <a:pt x="4111407" y="1133097"/>
                  </a:cubicBezTo>
                  <a:cubicBezTo>
                    <a:pt x="4111245" y="1132773"/>
                    <a:pt x="4111148" y="1132514"/>
                    <a:pt x="4111019" y="1132288"/>
                  </a:cubicBezTo>
                  <a:cubicBezTo>
                    <a:pt x="4111019" y="1131609"/>
                    <a:pt x="4111601" y="1131771"/>
                    <a:pt x="4111504" y="1130962"/>
                  </a:cubicBezTo>
                  <a:cubicBezTo>
                    <a:pt x="4111504" y="1130768"/>
                    <a:pt x="4111666" y="1130768"/>
                    <a:pt x="4111827" y="1130768"/>
                  </a:cubicBezTo>
                  <a:cubicBezTo>
                    <a:pt x="4111924" y="1130768"/>
                    <a:pt x="4112086" y="1131027"/>
                    <a:pt x="4112086" y="1131027"/>
                  </a:cubicBezTo>
                  <a:cubicBezTo>
                    <a:pt x="4112086" y="1130606"/>
                    <a:pt x="4111989" y="1130024"/>
                    <a:pt x="4112571" y="1130445"/>
                  </a:cubicBezTo>
                  <a:cubicBezTo>
                    <a:pt x="4112830" y="1130606"/>
                    <a:pt x="4112992" y="1130283"/>
                    <a:pt x="4113089" y="1129862"/>
                  </a:cubicBezTo>
                  <a:cubicBezTo>
                    <a:pt x="4113089" y="1129701"/>
                    <a:pt x="4113477" y="1129959"/>
                    <a:pt x="4113735" y="1130024"/>
                  </a:cubicBezTo>
                  <a:cubicBezTo>
                    <a:pt x="4113833" y="1128957"/>
                    <a:pt x="4113833" y="1128957"/>
                    <a:pt x="4115158" y="1130283"/>
                  </a:cubicBezTo>
                  <a:cubicBezTo>
                    <a:pt x="4115061" y="1129959"/>
                    <a:pt x="4114964" y="1129636"/>
                    <a:pt x="4114900" y="1129377"/>
                  </a:cubicBezTo>
                  <a:cubicBezTo>
                    <a:pt x="4114900" y="1129119"/>
                    <a:pt x="4114641" y="1128472"/>
                    <a:pt x="4115158" y="1129054"/>
                  </a:cubicBezTo>
                  <a:cubicBezTo>
                    <a:pt x="4115223" y="1129119"/>
                    <a:pt x="4115288" y="1129119"/>
                    <a:pt x="4115288" y="1129054"/>
                  </a:cubicBezTo>
                  <a:cubicBezTo>
                    <a:pt x="4115223" y="1128051"/>
                    <a:pt x="4115967" y="1128472"/>
                    <a:pt x="4116129" y="1127890"/>
                  </a:cubicBezTo>
                  <a:cubicBezTo>
                    <a:pt x="4116226" y="1127728"/>
                    <a:pt x="4116484" y="1127728"/>
                    <a:pt x="4116614" y="1127728"/>
                  </a:cubicBezTo>
                  <a:cubicBezTo>
                    <a:pt x="4116873" y="1127728"/>
                    <a:pt x="4117358" y="1128310"/>
                    <a:pt x="4117293" y="1127631"/>
                  </a:cubicBezTo>
                  <a:cubicBezTo>
                    <a:pt x="4117713" y="1128051"/>
                    <a:pt x="4117713" y="1127469"/>
                    <a:pt x="4117972" y="1127566"/>
                  </a:cubicBezTo>
                  <a:cubicBezTo>
                    <a:pt x="4118296" y="1127631"/>
                    <a:pt x="4118199" y="1127049"/>
                    <a:pt x="4118554" y="1127049"/>
                  </a:cubicBezTo>
                  <a:cubicBezTo>
                    <a:pt x="4118619" y="1127049"/>
                    <a:pt x="4118684" y="1126984"/>
                    <a:pt x="4118684" y="1126887"/>
                  </a:cubicBezTo>
                  <a:cubicBezTo>
                    <a:pt x="4118199" y="1125723"/>
                    <a:pt x="4118684" y="1125885"/>
                    <a:pt x="4119039" y="1125885"/>
                  </a:cubicBezTo>
                  <a:cubicBezTo>
                    <a:pt x="4119686" y="1125820"/>
                    <a:pt x="4119783" y="1125885"/>
                    <a:pt x="4119880" y="1125302"/>
                  </a:cubicBezTo>
                  <a:cubicBezTo>
                    <a:pt x="4119945" y="1125076"/>
                    <a:pt x="4119880" y="1124753"/>
                    <a:pt x="4120268" y="1125141"/>
                  </a:cubicBezTo>
                  <a:cubicBezTo>
                    <a:pt x="4120365" y="1125238"/>
                    <a:pt x="4120527" y="1125141"/>
                    <a:pt x="4120430" y="1124979"/>
                  </a:cubicBezTo>
                  <a:cubicBezTo>
                    <a:pt x="4120365" y="1124494"/>
                    <a:pt x="4120527" y="1124332"/>
                    <a:pt x="4120753" y="1124332"/>
                  </a:cubicBezTo>
                  <a:cubicBezTo>
                    <a:pt x="4121012" y="1124332"/>
                    <a:pt x="4121109" y="1124073"/>
                    <a:pt x="4121271" y="1123912"/>
                  </a:cubicBezTo>
                  <a:cubicBezTo>
                    <a:pt x="4121433" y="1123750"/>
                    <a:pt x="4121594" y="1123588"/>
                    <a:pt x="4121691" y="1123427"/>
                  </a:cubicBezTo>
                  <a:cubicBezTo>
                    <a:pt x="4124893" y="1122909"/>
                    <a:pt x="4128160" y="1122101"/>
                    <a:pt x="4129971" y="1119610"/>
                  </a:cubicBezTo>
                  <a:cubicBezTo>
                    <a:pt x="4130035" y="1119610"/>
                    <a:pt x="4130132" y="1119675"/>
                    <a:pt x="4130229" y="1119610"/>
                  </a:cubicBezTo>
                  <a:cubicBezTo>
                    <a:pt x="4130294" y="1119513"/>
                    <a:pt x="4130456" y="1119610"/>
                    <a:pt x="4130617" y="1119513"/>
                  </a:cubicBezTo>
                  <a:cubicBezTo>
                    <a:pt x="4130714" y="1119449"/>
                    <a:pt x="4130779" y="1119287"/>
                    <a:pt x="4130779" y="1119093"/>
                  </a:cubicBezTo>
                  <a:cubicBezTo>
                    <a:pt x="4130779" y="1118543"/>
                    <a:pt x="4130973" y="1118446"/>
                    <a:pt x="4131523" y="1119287"/>
                  </a:cubicBezTo>
                  <a:cubicBezTo>
                    <a:pt x="4131620" y="1119449"/>
                    <a:pt x="4131846" y="1119449"/>
                    <a:pt x="4132105" y="1119610"/>
                  </a:cubicBezTo>
                  <a:cubicBezTo>
                    <a:pt x="4131943" y="1119190"/>
                    <a:pt x="4131782" y="1118770"/>
                    <a:pt x="4131523" y="1118284"/>
                  </a:cubicBezTo>
                  <a:cubicBezTo>
                    <a:pt x="4131717" y="1118284"/>
                    <a:pt x="4131943" y="1118349"/>
                    <a:pt x="4132202" y="1118349"/>
                  </a:cubicBezTo>
                  <a:cubicBezTo>
                    <a:pt x="4132105" y="1118026"/>
                    <a:pt x="4132364" y="1117864"/>
                    <a:pt x="4132461" y="1117605"/>
                  </a:cubicBezTo>
                  <a:cubicBezTo>
                    <a:pt x="4132623" y="1117282"/>
                    <a:pt x="4132687" y="1117217"/>
                    <a:pt x="4133108" y="1117444"/>
                  </a:cubicBezTo>
                  <a:cubicBezTo>
                    <a:pt x="4133172" y="1117444"/>
                    <a:pt x="4133269" y="1117444"/>
                    <a:pt x="4133269" y="1117379"/>
                  </a:cubicBezTo>
                  <a:cubicBezTo>
                    <a:pt x="4133366" y="1116700"/>
                    <a:pt x="4133787" y="1116797"/>
                    <a:pt x="4134110" y="1116700"/>
                  </a:cubicBezTo>
                  <a:cubicBezTo>
                    <a:pt x="4134272" y="1116700"/>
                    <a:pt x="4134531" y="1116635"/>
                    <a:pt x="4134595" y="1116473"/>
                  </a:cubicBezTo>
                  <a:cubicBezTo>
                    <a:pt x="4135113" y="1115729"/>
                    <a:pt x="4135113" y="1115632"/>
                    <a:pt x="4136245" y="1116215"/>
                  </a:cubicBezTo>
                  <a:cubicBezTo>
                    <a:pt x="4136342" y="1116279"/>
                    <a:pt x="4136503" y="1116215"/>
                    <a:pt x="4136503" y="1116118"/>
                  </a:cubicBezTo>
                  <a:cubicBezTo>
                    <a:pt x="4136180" y="1115309"/>
                    <a:pt x="4136503" y="1115212"/>
                    <a:pt x="4136601" y="1114953"/>
                  </a:cubicBezTo>
                  <a:cubicBezTo>
                    <a:pt x="4136665" y="1114630"/>
                    <a:pt x="4136924" y="1114468"/>
                    <a:pt x="4137183" y="1114209"/>
                  </a:cubicBezTo>
                  <a:cubicBezTo>
                    <a:pt x="4137247" y="1114048"/>
                    <a:pt x="4137829" y="1114792"/>
                    <a:pt x="4137668" y="1114145"/>
                  </a:cubicBezTo>
                  <a:cubicBezTo>
                    <a:pt x="4137926" y="1114306"/>
                    <a:pt x="4138250" y="1114565"/>
                    <a:pt x="4138573" y="1114792"/>
                  </a:cubicBezTo>
                  <a:cubicBezTo>
                    <a:pt x="4138670" y="1114468"/>
                    <a:pt x="4138509" y="1113821"/>
                    <a:pt x="4138412" y="1113142"/>
                  </a:cubicBezTo>
                  <a:cubicBezTo>
                    <a:pt x="4141807" y="1112075"/>
                    <a:pt x="4145203" y="1110911"/>
                    <a:pt x="4148276" y="1109164"/>
                  </a:cubicBezTo>
                  <a:cubicBezTo>
                    <a:pt x="4153062" y="1106448"/>
                    <a:pt x="4157525" y="1103214"/>
                    <a:pt x="4162506" y="1100820"/>
                  </a:cubicBezTo>
                  <a:cubicBezTo>
                    <a:pt x="4163735" y="1100303"/>
                    <a:pt x="4164964" y="1099721"/>
                    <a:pt x="4166225" y="1099171"/>
                  </a:cubicBezTo>
                  <a:cubicBezTo>
                    <a:pt x="4166387" y="1099236"/>
                    <a:pt x="4166645" y="1099559"/>
                    <a:pt x="4166710" y="1099818"/>
                  </a:cubicBezTo>
                  <a:cubicBezTo>
                    <a:pt x="4167130" y="1100659"/>
                    <a:pt x="4167648" y="1101305"/>
                    <a:pt x="4168295" y="1101791"/>
                  </a:cubicBezTo>
                  <a:cubicBezTo>
                    <a:pt x="4168133" y="1101402"/>
                    <a:pt x="4167971" y="1100982"/>
                    <a:pt x="4167810" y="1100465"/>
                  </a:cubicBezTo>
                  <a:cubicBezTo>
                    <a:pt x="4167389" y="1100238"/>
                    <a:pt x="4166904" y="1099656"/>
                    <a:pt x="4166484" y="1098977"/>
                  </a:cubicBezTo>
                  <a:lnTo>
                    <a:pt x="4167130" y="1098653"/>
                  </a:lnTo>
                  <a:cubicBezTo>
                    <a:pt x="4167227" y="1098815"/>
                    <a:pt x="4167227" y="1098977"/>
                    <a:pt x="4167292" y="1099074"/>
                  </a:cubicBezTo>
                  <a:cubicBezTo>
                    <a:pt x="4167486" y="1099333"/>
                    <a:pt x="4167712" y="1099494"/>
                    <a:pt x="4167971" y="1099721"/>
                  </a:cubicBezTo>
                  <a:cubicBezTo>
                    <a:pt x="4167971" y="1099721"/>
                    <a:pt x="4167971" y="1099818"/>
                    <a:pt x="4167971" y="1099915"/>
                  </a:cubicBezTo>
                  <a:cubicBezTo>
                    <a:pt x="4167971" y="1099979"/>
                    <a:pt x="4167971" y="1099979"/>
                    <a:pt x="4167971" y="1100076"/>
                  </a:cubicBezTo>
                  <a:cubicBezTo>
                    <a:pt x="4168295" y="1100141"/>
                    <a:pt x="4168618" y="1100303"/>
                    <a:pt x="4169038" y="1100400"/>
                  </a:cubicBezTo>
                  <a:cubicBezTo>
                    <a:pt x="4168618" y="1099656"/>
                    <a:pt x="4168230" y="1098912"/>
                    <a:pt x="4167874" y="1098168"/>
                  </a:cubicBezTo>
                  <a:cubicBezTo>
                    <a:pt x="4169038" y="1097586"/>
                    <a:pt x="4170041" y="1096745"/>
                    <a:pt x="4170947" y="1095840"/>
                  </a:cubicBezTo>
                  <a:cubicBezTo>
                    <a:pt x="4174569" y="1094934"/>
                    <a:pt x="4178482" y="1093705"/>
                    <a:pt x="4180131" y="1089727"/>
                  </a:cubicBezTo>
                  <a:cubicBezTo>
                    <a:pt x="4180293" y="1089792"/>
                    <a:pt x="4180455" y="1089889"/>
                    <a:pt x="4180552" y="1089954"/>
                  </a:cubicBezTo>
                  <a:cubicBezTo>
                    <a:pt x="4181296" y="1090471"/>
                    <a:pt x="4181199" y="1090051"/>
                    <a:pt x="4181199" y="1089469"/>
                  </a:cubicBezTo>
                  <a:cubicBezTo>
                    <a:pt x="4181393" y="1089566"/>
                    <a:pt x="4181522" y="1089630"/>
                    <a:pt x="4181781" y="1089727"/>
                  </a:cubicBezTo>
                  <a:cubicBezTo>
                    <a:pt x="4181942" y="1089792"/>
                    <a:pt x="4182525" y="1089954"/>
                    <a:pt x="4182525" y="1089792"/>
                  </a:cubicBezTo>
                  <a:cubicBezTo>
                    <a:pt x="4182622" y="1089727"/>
                    <a:pt x="4182622" y="1089372"/>
                    <a:pt x="4182719" y="1089372"/>
                  </a:cubicBezTo>
                  <a:cubicBezTo>
                    <a:pt x="4183042" y="1089727"/>
                    <a:pt x="4183204" y="1089566"/>
                    <a:pt x="4183463" y="1089566"/>
                  </a:cubicBezTo>
                  <a:cubicBezTo>
                    <a:pt x="4183592" y="1089630"/>
                    <a:pt x="4183851" y="1089727"/>
                    <a:pt x="4184012" y="1089727"/>
                  </a:cubicBezTo>
                  <a:cubicBezTo>
                    <a:pt x="4184271" y="1089727"/>
                    <a:pt x="4184206" y="1089727"/>
                    <a:pt x="4183851" y="1088887"/>
                  </a:cubicBezTo>
                  <a:cubicBezTo>
                    <a:pt x="4183786" y="1088725"/>
                    <a:pt x="4183786" y="1088466"/>
                    <a:pt x="4183786" y="1088401"/>
                  </a:cubicBezTo>
                  <a:cubicBezTo>
                    <a:pt x="4183786" y="1088240"/>
                    <a:pt x="4183851" y="1088046"/>
                    <a:pt x="4183948" y="1087884"/>
                  </a:cubicBezTo>
                  <a:cubicBezTo>
                    <a:pt x="4184530" y="1088466"/>
                    <a:pt x="4184594" y="1088563"/>
                    <a:pt x="4185435" y="1089792"/>
                  </a:cubicBezTo>
                  <a:cubicBezTo>
                    <a:pt x="4185856" y="1089566"/>
                    <a:pt x="4185338" y="1088822"/>
                    <a:pt x="4184918" y="1088143"/>
                  </a:cubicBezTo>
                  <a:cubicBezTo>
                    <a:pt x="4185015" y="1087981"/>
                    <a:pt x="4185015" y="1087819"/>
                    <a:pt x="4185112" y="1087561"/>
                  </a:cubicBezTo>
                  <a:cubicBezTo>
                    <a:pt x="4185532" y="1087722"/>
                    <a:pt x="4186179" y="1088725"/>
                    <a:pt x="4186438" y="1088240"/>
                  </a:cubicBezTo>
                  <a:cubicBezTo>
                    <a:pt x="4186341" y="1087658"/>
                    <a:pt x="4185759" y="1086817"/>
                    <a:pt x="4186017" y="1086396"/>
                  </a:cubicBezTo>
                  <a:cubicBezTo>
                    <a:pt x="4186276" y="1085911"/>
                    <a:pt x="4186600" y="1085911"/>
                    <a:pt x="4187408" y="1086978"/>
                  </a:cubicBezTo>
                  <a:cubicBezTo>
                    <a:pt x="4187505" y="1087140"/>
                    <a:pt x="4187602" y="1087302"/>
                    <a:pt x="4187926" y="1087722"/>
                  </a:cubicBezTo>
                  <a:cubicBezTo>
                    <a:pt x="4187732" y="1087075"/>
                    <a:pt x="4187085" y="1086235"/>
                    <a:pt x="4187408" y="1086073"/>
                  </a:cubicBezTo>
                  <a:cubicBezTo>
                    <a:pt x="4187732" y="1085976"/>
                    <a:pt x="4187829" y="1085652"/>
                    <a:pt x="4187926" y="1085232"/>
                  </a:cubicBezTo>
                  <a:cubicBezTo>
                    <a:pt x="4187990" y="1085070"/>
                    <a:pt x="4188572" y="1085652"/>
                    <a:pt x="4188411" y="1085070"/>
                  </a:cubicBezTo>
                  <a:cubicBezTo>
                    <a:pt x="4188346" y="1084747"/>
                    <a:pt x="4188346" y="1084488"/>
                    <a:pt x="4188346" y="1084165"/>
                  </a:cubicBezTo>
                  <a:cubicBezTo>
                    <a:pt x="4188346" y="1084003"/>
                    <a:pt x="4188411" y="1083906"/>
                    <a:pt x="4188411" y="1083744"/>
                  </a:cubicBezTo>
                  <a:cubicBezTo>
                    <a:pt x="4188669" y="1084003"/>
                    <a:pt x="4188993" y="1084262"/>
                    <a:pt x="4189316" y="1084585"/>
                  </a:cubicBezTo>
                  <a:cubicBezTo>
                    <a:pt x="4189316" y="1084488"/>
                    <a:pt x="4189413" y="1084488"/>
                    <a:pt x="4189413" y="1084423"/>
                  </a:cubicBezTo>
                  <a:cubicBezTo>
                    <a:pt x="4189413" y="1084100"/>
                    <a:pt x="4189316" y="1083841"/>
                    <a:pt x="4189575" y="1083744"/>
                  </a:cubicBezTo>
                  <a:cubicBezTo>
                    <a:pt x="4190416" y="1083421"/>
                    <a:pt x="4190416" y="1083356"/>
                    <a:pt x="4190480" y="1082257"/>
                  </a:cubicBezTo>
                  <a:cubicBezTo>
                    <a:pt x="4190739" y="1082418"/>
                    <a:pt x="4191063" y="1082677"/>
                    <a:pt x="4191386" y="1082936"/>
                  </a:cubicBezTo>
                  <a:cubicBezTo>
                    <a:pt x="4191386" y="1082677"/>
                    <a:pt x="4191386" y="1082418"/>
                    <a:pt x="4191321" y="1082192"/>
                  </a:cubicBezTo>
                  <a:cubicBezTo>
                    <a:pt x="4191127" y="1081836"/>
                    <a:pt x="4191127" y="1081674"/>
                    <a:pt x="4191321" y="1081674"/>
                  </a:cubicBezTo>
                  <a:cubicBezTo>
                    <a:pt x="4191483" y="1081610"/>
                    <a:pt x="4191548" y="1081513"/>
                    <a:pt x="4191645" y="1081351"/>
                  </a:cubicBezTo>
                  <a:cubicBezTo>
                    <a:pt x="4191645" y="1080769"/>
                    <a:pt x="4192065" y="1080704"/>
                    <a:pt x="4192389" y="1080607"/>
                  </a:cubicBezTo>
                  <a:cubicBezTo>
                    <a:pt x="4192550" y="1080607"/>
                    <a:pt x="4192874" y="1080769"/>
                    <a:pt x="4192971" y="1080607"/>
                  </a:cubicBezTo>
                  <a:cubicBezTo>
                    <a:pt x="4193068" y="1080446"/>
                    <a:pt x="4193132" y="1080284"/>
                    <a:pt x="4193456" y="1080543"/>
                  </a:cubicBezTo>
                  <a:cubicBezTo>
                    <a:pt x="4193553" y="1080543"/>
                    <a:pt x="4193618" y="1080543"/>
                    <a:pt x="4193618" y="1080543"/>
                  </a:cubicBezTo>
                  <a:cubicBezTo>
                    <a:pt x="4193197" y="1079443"/>
                    <a:pt x="4194135" y="1079863"/>
                    <a:pt x="4194200" y="1079378"/>
                  </a:cubicBezTo>
                  <a:cubicBezTo>
                    <a:pt x="4194297" y="1078861"/>
                    <a:pt x="4195041" y="1079023"/>
                    <a:pt x="4195461" y="1078958"/>
                  </a:cubicBezTo>
                  <a:lnTo>
                    <a:pt x="4195946" y="1079540"/>
                  </a:lnTo>
                  <a:cubicBezTo>
                    <a:pt x="4195946" y="1079023"/>
                    <a:pt x="4196431" y="1079217"/>
                    <a:pt x="4196625" y="1078958"/>
                  </a:cubicBezTo>
                  <a:cubicBezTo>
                    <a:pt x="4196625" y="1078861"/>
                    <a:pt x="4196625" y="1078796"/>
                    <a:pt x="4196625" y="1078699"/>
                  </a:cubicBezTo>
                  <a:cubicBezTo>
                    <a:pt x="4196852" y="1078861"/>
                    <a:pt x="4197111" y="1079120"/>
                    <a:pt x="4197434" y="1079281"/>
                  </a:cubicBezTo>
                  <a:cubicBezTo>
                    <a:pt x="4197434" y="1079217"/>
                    <a:pt x="4197434" y="1078958"/>
                    <a:pt x="4197531" y="1078958"/>
                  </a:cubicBezTo>
                  <a:cubicBezTo>
                    <a:pt x="4197596" y="1078861"/>
                    <a:pt x="4197693" y="1078958"/>
                    <a:pt x="4197854" y="1078958"/>
                  </a:cubicBezTo>
                  <a:cubicBezTo>
                    <a:pt x="4197951" y="1079120"/>
                    <a:pt x="4198016" y="1079378"/>
                    <a:pt x="4198016" y="1079540"/>
                  </a:cubicBezTo>
                  <a:cubicBezTo>
                    <a:pt x="4198016" y="1079702"/>
                    <a:pt x="4198016" y="1079863"/>
                    <a:pt x="4198016" y="1080025"/>
                  </a:cubicBezTo>
                  <a:cubicBezTo>
                    <a:pt x="4198598" y="1080446"/>
                    <a:pt x="4198695" y="1080122"/>
                    <a:pt x="4198598" y="1079605"/>
                  </a:cubicBezTo>
                  <a:cubicBezTo>
                    <a:pt x="4198501" y="1079217"/>
                    <a:pt x="4198436" y="1078796"/>
                    <a:pt x="4198178" y="1078279"/>
                  </a:cubicBezTo>
                  <a:cubicBezTo>
                    <a:pt x="4197951" y="1077535"/>
                    <a:pt x="4197951" y="1077308"/>
                    <a:pt x="4198501" y="1077535"/>
                  </a:cubicBezTo>
                  <a:cubicBezTo>
                    <a:pt x="4198695" y="1077632"/>
                    <a:pt x="4198760" y="1077308"/>
                    <a:pt x="4198760" y="1077050"/>
                  </a:cubicBezTo>
                  <a:cubicBezTo>
                    <a:pt x="4198857" y="1076403"/>
                    <a:pt x="4198857" y="1076306"/>
                    <a:pt x="4199762" y="1077050"/>
                  </a:cubicBezTo>
                  <a:lnTo>
                    <a:pt x="4199342" y="1075724"/>
                  </a:lnTo>
                  <a:cubicBezTo>
                    <a:pt x="4199665" y="1075982"/>
                    <a:pt x="4199924" y="1076144"/>
                    <a:pt x="4199924" y="1076144"/>
                  </a:cubicBezTo>
                  <a:cubicBezTo>
                    <a:pt x="4200021" y="1075724"/>
                    <a:pt x="4200765" y="1076047"/>
                    <a:pt x="4200668" y="1075400"/>
                  </a:cubicBezTo>
                  <a:cubicBezTo>
                    <a:pt x="4200571" y="1074818"/>
                    <a:pt x="4201250" y="1075724"/>
                    <a:pt x="4201153" y="1075400"/>
                  </a:cubicBezTo>
                  <a:cubicBezTo>
                    <a:pt x="4201088" y="1075077"/>
                    <a:pt x="4201153" y="1074980"/>
                    <a:pt x="4201412" y="1074980"/>
                  </a:cubicBezTo>
                  <a:cubicBezTo>
                    <a:pt x="4201994" y="1074980"/>
                    <a:pt x="4202317" y="1074657"/>
                    <a:pt x="4202156" y="1073751"/>
                  </a:cubicBezTo>
                  <a:cubicBezTo>
                    <a:pt x="4202641" y="1074139"/>
                    <a:pt x="4202997" y="1074495"/>
                    <a:pt x="4203417" y="1074883"/>
                  </a:cubicBezTo>
                  <a:cubicBezTo>
                    <a:pt x="4203417" y="1074721"/>
                    <a:pt x="4203417" y="1074657"/>
                    <a:pt x="4203417" y="1074495"/>
                  </a:cubicBezTo>
                  <a:cubicBezTo>
                    <a:pt x="4203223" y="1073913"/>
                    <a:pt x="4203320" y="1073816"/>
                    <a:pt x="4203740" y="1073913"/>
                  </a:cubicBezTo>
                  <a:cubicBezTo>
                    <a:pt x="4204549" y="1074074"/>
                    <a:pt x="4204808" y="1073913"/>
                    <a:pt x="4205066" y="1072910"/>
                  </a:cubicBezTo>
                  <a:lnTo>
                    <a:pt x="4205293" y="1072813"/>
                  </a:lnTo>
                  <a:cubicBezTo>
                    <a:pt x="4205487" y="1073007"/>
                    <a:pt x="4205616" y="1073169"/>
                    <a:pt x="4205810" y="1073234"/>
                  </a:cubicBezTo>
                  <a:cubicBezTo>
                    <a:pt x="4206037" y="1073331"/>
                    <a:pt x="4206231" y="1073331"/>
                    <a:pt x="4206457" y="1073395"/>
                  </a:cubicBezTo>
                  <a:cubicBezTo>
                    <a:pt x="4206295" y="1073169"/>
                    <a:pt x="4206037" y="1073007"/>
                    <a:pt x="4205875" y="1072813"/>
                  </a:cubicBezTo>
                  <a:lnTo>
                    <a:pt x="4205810" y="1072748"/>
                  </a:lnTo>
                  <a:cubicBezTo>
                    <a:pt x="4206134" y="1072651"/>
                    <a:pt x="4206360" y="1072587"/>
                    <a:pt x="4206716" y="1072490"/>
                  </a:cubicBezTo>
                  <a:cubicBezTo>
                    <a:pt x="4206877" y="1072813"/>
                    <a:pt x="4206974" y="1073169"/>
                    <a:pt x="4207039" y="1073492"/>
                  </a:cubicBezTo>
                  <a:cubicBezTo>
                    <a:pt x="4207363" y="1073654"/>
                    <a:pt x="4207460" y="1073751"/>
                    <a:pt x="4207201" y="1073169"/>
                  </a:cubicBezTo>
                  <a:cubicBezTo>
                    <a:pt x="4207136" y="1072910"/>
                    <a:pt x="4206974" y="1072587"/>
                    <a:pt x="4206877" y="1072328"/>
                  </a:cubicBezTo>
                  <a:cubicBezTo>
                    <a:pt x="4207880" y="1072005"/>
                    <a:pt x="4208786" y="1071487"/>
                    <a:pt x="4209529" y="1070679"/>
                  </a:cubicBezTo>
                  <a:cubicBezTo>
                    <a:pt x="4210112" y="1069999"/>
                    <a:pt x="4210435" y="1069094"/>
                    <a:pt x="4210855" y="1068188"/>
                  </a:cubicBezTo>
                  <a:cubicBezTo>
                    <a:pt x="4211114" y="1068188"/>
                    <a:pt x="4211341" y="1068124"/>
                    <a:pt x="4211599" y="1067930"/>
                  </a:cubicBezTo>
                  <a:lnTo>
                    <a:pt x="4212084" y="1068447"/>
                  </a:lnTo>
                  <a:cubicBezTo>
                    <a:pt x="4212181" y="1068188"/>
                    <a:pt x="4212181" y="1067865"/>
                    <a:pt x="4212246" y="1067606"/>
                  </a:cubicBezTo>
                  <a:lnTo>
                    <a:pt x="4212828" y="1067186"/>
                  </a:lnTo>
                  <a:lnTo>
                    <a:pt x="4213410" y="1068027"/>
                  </a:lnTo>
                  <a:lnTo>
                    <a:pt x="4213507" y="1067930"/>
                  </a:lnTo>
                  <a:cubicBezTo>
                    <a:pt x="4213346" y="1067703"/>
                    <a:pt x="4213087" y="1067347"/>
                    <a:pt x="4212925" y="1067121"/>
                  </a:cubicBezTo>
                  <a:lnTo>
                    <a:pt x="4216159" y="1064890"/>
                  </a:lnTo>
                  <a:cubicBezTo>
                    <a:pt x="4216321" y="1064954"/>
                    <a:pt x="4216386" y="1065051"/>
                    <a:pt x="4216580" y="1065213"/>
                  </a:cubicBezTo>
                  <a:lnTo>
                    <a:pt x="4216321" y="1064793"/>
                  </a:lnTo>
                  <a:lnTo>
                    <a:pt x="4217809" y="1063790"/>
                  </a:lnTo>
                  <a:lnTo>
                    <a:pt x="4217906" y="1063790"/>
                  </a:lnTo>
                  <a:lnTo>
                    <a:pt x="4217906" y="1063725"/>
                  </a:lnTo>
                  <a:lnTo>
                    <a:pt x="4219296" y="1062723"/>
                  </a:lnTo>
                  <a:lnTo>
                    <a:pt x="4219458" y="1062884"/>
                  </a:lnTo>
                  <a:cubicBezTo>
                    <a:pt x="4219717" y="1062981"/>
                    <a:pt x="4219620" y="1062723"/>
                    <a:pt x="4219620" y="1062561"/>
                  </a:cubicBezTo>
                  <a:lnTo>
                    <a:pt x="4219781" y="1062464"/>
                  </a:lnTo>
                  <a:cubicBezTo>
                    <a:pt x="4219879" y="1062464"/>
                    <a:pt x="4219879" y="1062464"/>
                    <a:pt x="4219976" y="1062561"/>
                  </a:cubicBezTo>
                  <a:cubicBezTo>
                    <a:pt x="4220040" y="1062658"/>
                    <a:pt x="4220105" y="1062561"/>
                    <a:pt x="4220105" y="1062561"/>
                  </a:cubicBezTo>
                  <a:lnTo>
                    <a:pt x="4220202" y="1062238"/>
                  </a:lnTo>
                  <a:lnTo>
                    <a:pt x="4224988" y="1059068"/>
                  </a:lnTo>
                  <a:cubicBezTo>
                    <a:pt x="4224988" y="1059068"/>
                    <a:pt x="4225085" y="1059068"/>
                    <a:pt x="4225085" y="1059165"/>
                  </a:cubicBezTo>
                  <a:cubicBezTo>
                    <a:pt x="4225765" y="1059586"/>
                    <a:pt x="4225765" y="1059424"/>
                    <a:pt x="4225506" y="1058745"/>
                  </a:cubicBezTo>
                  <a:lnTo>
                    <a:pt x="4226411" y="1058163"/>
                  </a:lnTo>
                  <a:lnTo>
                    <a:pt x="4226832" y="1058680"/>
                  </a:lnTo>
                  <a:cubicBezTo>
                    <a:pt x="4226832" y="1058421"/>
                    <a:pt x="4226832" y="1058163"/>
                    <a:pt x="4226832" y="1057936"/>
                  </a:cubicBezTo>
                  <a:lnTo>
                    <a:pt x="4228158" y="1057095"/>
                  </a:lnTo>
                  <a:cubicBezTo>
                    <a:pt x="4228384" y="1056998"/>
                    <a:pt x="4228643" y="1056934"/>
                    <a:pt x="4228805" y="1056675"/>
                  </a:cubicBezTo>
                  <a:lnTo>
                    <a:pt x="4229387" y="1056255"/>
                  </a:lnTo>
                  <a:lnTo>
                    <a:pt x="4230066" y="1056837"/>
                  </a:lnTo>
                  <a:cubicBezTo>
                    <a:pt x="4230066" y="1056837"/>
                    <a:pt x="4230131" y="1056837"/>
                    <a:pt x="4230131" y="1056772"/>
                  </a:cubicBezTo>
                  <a:cubicBezTo>
                    <a:pt x="4229969" y="1056093"/>
                    <a:pt x="4230066" y="1055705"/>
                    <a:pt x="4230454" y="1055608"/>
                  </a:cubicBezTo>
                  <a:cubicBezTo>
                    <a:pt x="4230551" y="1055608"/>
                    <a:pt x="4230713" y="1055705"/>
                    <a:pt x="4230971" y="1055769"/>
                  </a:cubicBezTo>
                  <a:cubicBezTo>
                    <a:pt x="4230971" y="1055608"/>
                    <a:pt x="4230874" y="1055446"/>
                    <a:pt x="4230874" y="1055349"/>
                  </a:cubicBezTo>
                  <a:lnTo>
                    <a:pt x="4231068" y="1055284"/>
                  </a:lnTo>
                  <a:cubicBezTo>
                    <a:pt x="4231133" y="1055349"/>
                    <a:pt x="4231198" y="1055284"/>
                    <a:pt x="4231198" y="1055187"/>
                  </a:cubicBezTo>
                  <a:lnTo>
                    <a:pt x="4231392" y="1055123"/>
                  </a:lnTo>
                  <a:cubicBezTo>
                    <a:pt x="4231877" y="1055446"/>
                    <a:pt x="4231812" y="1054929"/>
                    <a:pt x="4231877" y="1054767"/>
                  </a:cubicBezTo>
                  <a:lnTo>
                    <a:pt x="4232718" y="1054282"/>
                  </a:lnTo>
                  <a:lnTo>
                    <a:pt x="4234367" y="1056352"/>
                  </a:lnTo>
                  <a:lnTo>
                    <a:pt x="4234464" y="1056352"/>
                  </a:lnTo>
                  <a:cubicBezTo>
                    <a:pt x="4234367" y="1056255"/>
                    <a:pt x="4234270" y="1056093"/>
                    <a:pt x="4234270" y="1056028"/>
                  </a:cubicBezTo>
                  <a:cubicBezTo>
                    <a:pt x="4233947" y="1055284"/>
                    <a:pt x="4233947" y="1055187"/>
                    <a:pt x="4234529" y="1055349"/>
                  </a:cubicBezTo>
                  <a:cubicBezTo>
                    <a:pt x="4235208" y="1055511"/>
                    <a:pt x="4235596" y="1055349"/>
                    <a:pt x="4235693" y="1054702"/>
                  </a:cubicBezTo>
                  <a:cubicBezTo>
                    <a:pt x="4235693" y="1054605"/>
                    <a:pt x="4235434" y="1054185"/>
                    <a:pt x="4235434" y="1054120"/>
                  </a:cubicBezTo>
                  <a:cubicBezTo>
                    <a:pt x="4235434" y="1053958"/>
                    <a:pt x="4235693" y="1054023"/>
                    <a:pt x="4235596" y="1053958"/>
                  </a:cubicBezTo>
                  <a:cubicBezTo>
                    <a:pt x="4235434" y="1053441"/>
                    <a:pt x="4236534" y="1054379"/>
                    <a:pt x="4236017" y="1053538"/>
                  </a:cubicBezTo>
                  <a:cubicBezTo>
                    <a:pt x="4236437" y="1053797"/>
                    <a:pt x="4236017" y="1052859"/>
                    <a:pt x="4236599" y="1053279"/>
                  </a:cubicBezTo>
                  <a:cubicBezTo>
                    <a:pt x="4236760" y="1052859"/>
                    <a:pt x="4237019" y="1052535"/>
                    <a:pt x="4237181" y="1052115"/>
                  </a:cubicBezTo>
                  <a:cubicBezTo>
                    <a:pt x="4237181" y="1051953"/>
                    <a:pt x="4237181" y="1051727"/>
                    <a:pt x="4237504" y="1051953"/>
                  </a:cubicBezTo>
                  <a:cubicBezTo>
                    <a:pt x="4237601" y="1052050"/>
                    <a:pt x="4237763" y="1052050"/>
                    <a:pt x="4237763" y="1051953"/>
                  </a:cubicBezTo>
                  <a:cubicBezTo>
                    <a:pt x="4237601" y="1051209"/>
                    <a:pt x="4238410" y="1051565"/>
                    <a:pt x="4238604" y="1051145"/>
                  </a:cubicBezTo>
                  <a:cubicBezTo>
                    <a:pt x="4238507" y="1050983"/>
                    <a:pt x="4238507" y="1050886"/>
                    <a:pt x="4238507" y="1050724"/>
                  </a:cubicBezTo>
                  <a:lnTo>
                    <a:pt x="4239477" y="1050045"/>
                  </a:lnTo>
                  <a:cubicBezTo>
                    <a:pt x="4239574" y="1050142"/>
                    <a:pt x="4239671" y="1050142"/>
                    <a:pt x="4239736" y="1050304"/>
                  </a:cubicBezTo>
                  <a:cubicBezTo>
                    <a:pt x="4239898" y="1050304"/>
                    <a:pt x="4239833" y="1050142"/>
                    <a:pt x="4239671" y="1049980"/>
                  </a:cubicBezTo>
                  <a:cubicBezTo>
                    <a:pt x="4243293" y="1047490"/>
                    <a:pt x="4246883" y="1045000"/>
                    <a:pt x="4250247" y="1042024"/>
                  </a:cubicBezTo>
                  <a:cubicBezTo>
                    <a:pt x="4252413" y="1040116"/>
                    <a:pt x="4254580" y="1038144"/>
                    <a:pt x="4256553" y="1035750"/>
                  </a:cubicBezTo>
                  <a:cubicBezTo>
                    <a:pt x="4256650" y="1035750"/>
                    <a:pt x="4256715" y="1035750"/>
                    <a:pt x="4256715" y="1035750"/>
                  </a:cubicBezTo>
                  <a:cubicBezTo>
                    <a:pt x="4257297" y="1035912"/>
                    <a:pt x="4257879" y="1035977"/>
                    <a:pt x="4258364" y="1035977"/>
                  </a:cubicBezTo>
                  <a:cubicBezTo>
                    <a:pt x="4258364" y="1036235"/>
                    <a:pt x="4258623" y="1036494"/>
                    <a:pt x="4259205" y="1036721"/>
                  </a:cubicBezTo>
                  <a:cubicBezTo>
                    <a:pt x="4260111" y="1037141"/>
                    <a:pt x="4260790" y="1037303"/>
                    <a:pt x="4261501" y="1037141"/>
                  </a:cubicBezTo>
                  <a:cubicBezTo>
                    <a:pt x="4260790" y="1036721"/>
                    <a:pt x="4260111" y="1036300"/>
                    <a:pt x="4259367" y="1035912"/>
                  </a:cubicBezTo>
                  <a:cubicBezTo>
                    <a:pt x="4259949" y="1035815"/>
                    <a:pt x="4261016" y="1036074"/>
                    <a:pt x="4261016" y="1035653"/>
                  </a:cubicBezTo>
                  <a:cubicBezTo>
                    <a:pt x="4261178" y="1035653"/>
                    <a:pt x="4261372" y="1035750"/>
                    <a:pt x="4261501" y="1035750"/>
                  </a:cubicBezTo>
                  <a:cubicBezTo>
                    <a:pt x="4261922" y="1035815"/>
                    <a:pt x="4262245" y="1035912"/>
                    <a:pt x="4262698" y="1035977"/>
                  </a:cubicBezTo>
                  <a:cubicBezTo>
                    <a:pt x="4262860" y="1035977"/>
                    <a:pt x="4263021" y="1036074"/>
                    <a:pt x="4263183" y="1036074"/>
                  </a:cubicBezTo>
                  <a:cubicBezTo>
                    <a:pt x="4264315" y="1036559"/>
                    <a:pt x="4265415" y="1037076"/>
                    <a:pt x="4266385" y="1037626"/>
                  </a:cubicBezTo>
                  <a:lnTo>
                    <a:pt x="4266255" y="1037626"/>
                  </a:lnTo>
                  <a:cubicBezTo>
                    <a:pt x="4266320" y="1037723"/>
                    <a:pt x="4266385" y="1037885"/>
                    <a:pt x="4266579" y="1037885"/>
                  </a:cubicBezTo>
                  <a:cubicBezTo>
                    <a:pt x="4266320" y="1038144"/>
                    <a:pt x="4266255" y="1038370"/>
                    <a:pt x="4266999" y="1038564"/>
                  </a:cubicBezTo>
                  <a:cubicBezTo>
                    <a:pt x="4266902" y="1038370"/>
                    <a:pt x="4266805" y="1038144"/>
                    <a:pt x="4266579" y="1037885"/>
                  </a:cubicBezTo>
                  <a:cubicBezTo>
                    <a:pt x="4266579" y="1037885"/>
                    <a:pt x="4266579" y="1037820"/>
                    <a:pt x="4266643" y="1037820"/>
                  </a:cubicBezTo>
                  <a:cubicBezTo>
                    <a:pt x="4267323" y="1038144"/>
                    <a:pt x="4267905" y="1038564"/>
                    <a:pt x="4268455" y="1038952"/>
                  </a:cubicBezTo>
                  <a:cubicBezTo>
                    <a:pt x="4268390" y="1039470"/>
                    <a:pt x="4268228" y="1039890"/>
                    <a:pt x="4268066" y="1040375"/>
                  </a:cubicBezTo>
                  <a:lnTo>
                    <a:pt x="4267711" y="1040375"/>
                  </a:lnTo>
                  <a:lnTo>
                    <a:pt x="4267905" y="1040634"/>
                  </a:lnTo>
                  <a:lnTo>
                    <a:pt x="4267711" y="1041022"/>
                  </a:lnTo>
                  <a:cubicBezTo>
                    <a:pt x="4266482" y="1040860"/>
                    <a:pt x="4266320" y="1041022"/>
                    <a:pt x="4267064" y="1041701"/>
                  </a:cubicBezTo>
                  <a:cubicBezTo>
                    <a:pt x="4266579" y="1041766"/>
                    <a:pt x="4266158" y="1041766"/>
                    <a:pt x="4265641" y="1041863"/>
                  </a:cubicBezTo>
                  <a:cubicBezTo>
                    <a:pt x="4265738" y="1042024"/>
                    <a:pt x="4265900" y="1042348"/>
                    <a:pt x="4265900" y="1042607"/>
                  </a:cubicBezTo>
                  <a:cubicBezTo>
                    <a:pt x="4265900" y="1043027"/>
                    <a:pt x="4265253" y="1042930"/>
                    <a:pt x="4264768" y="1043027"/>
                  </a:cubicBezTo>
                  <a:cubicBezTo>
                    <a:pt x="4264412" y="1042704"/>
                    <a:pt x="4263992" y="1042348"/>
                    <a:pt x="4263442" y="1042510"/>
                  </a:cubicBezTo>
                  <a:cubicBezTo>
                    <a:pt x="4263571" y="1042865"/>
                    <a:pt x="4263668" y="1043189"/>
                    <a:pt x="4263830" y="1043609"/>
                  </a:cubicBezTo>
                  <a:cubicBezTo>
                    <a:pt x="4263927" y="1043674"/>
                    <a:pt x="4264250" y="1043836"/>
                    <a:pt x="4264671" y="1044094"/>
                  </a:cubicBezTo>
                  <a:cubicBezTo>
                    <a:pt x="4263668" y="1043933"/>
                    <a:pt x="4263830" y="1045097"/>
                    <a:pt x="4261922" y="1043674"/>
                  </a:cubicBezTo>
                  <a:cubicBezTo>
                    <a:pt x="4262342" y="1044191"/>
                    <a:pt x="4262601" y="1044418"/>
                    <a:pt x="4262763" y="1044579"/>
                  </a:cubicBezTo>
                  <a:cubicBezTo>
                    <a:pt x="4262924" y="1044838"/>
                    <a:pt x="4262860" y="1045097"/>
                    <a:pt x="4262924" y="1045259"/>
                  </a:cubicBezTo>
                  <a:cubicBezTo>
                    <a:pt x="4262245" y="1045097"/>
                    <a:pt x="4261598" y="1045000"/>
                    <a:pt x="4260790" y="1044838"/>
                  </a:cubicBezTo>
                  <a:cubicBezTo>
                    <a:pt x="4261113" y="1045259"/>
                    <a:pt x="4261275" y="1045582"/>
                    <a:pt x="4261501" y="1045679"/>
                  </a:cubicBezTo>
                  <a:cubicBezTo>
                    <a:pt x="4262116" y="1046002"/>
                    <a:pt x="4262342" y="1046326"/>
                    <a:pt x="4262504" y="1046649"/>
                  </a:cubicBezTo>
                  <a:lnTo>
                    <a:pt x="4262342" y="1047005"/>
                  </a:lnTo>
                  <a:lnTo>
                    <a:pt x="4260531" y="1046326"/>
                  </a:lnTo>
                  <a:cubicBezTo>
                    <a:pt x="4261113" y="1046585"/>
                    <a:pt x="4261695" y="1047167"/>
                    <a:pt x="4262180" y="1047490"/>
                  </a:cubicBezTo>
                  <a:cubicBezTo>
                    <a:pt x="4262116" y="1047814"/>
                    <a:pt x="4262116" y="1048234"/>
                    <a:pt x="4262116" y="1048719"/>
                  </a:cubicBezTo>
                  <a:cubicBezTo>
                    <a:pt x="4261857" y="1048719"/>
                    <a:pt x="4261760" y="1048978"/>
                    <a:pt x="4261922" y="1049301"/>
                  </a:cubicBezTo>
                  <a:cubicBezTo>
                    <a:pt x="4262019" y="1049398"/>
                    <a:pt x="4262019" y="1049495"/>
                    <a:pt x="4262019" y="1049560"/>
                  </a:cubicBezTo>
                  <a:cubicBezTo>
                    <a:pt x="4261113" y="1050627"/>
                    <a:pt x="4260272" y="1051791"/>
                    <a:pt x="4259367" y="1052794"/>
                  </a:cubicBezTo>
                  <a:cubicBezTo>
                    <a:pt x="4259302" y="1052794"/>
                    <a:pt x="4259108" y="1052794"/>
                    <a:pt x="4259043" y="1052794"/>
                  </a:cubicBezTo>
                  <a:cubicBezTo>
                    <a:pt x="4259108" y="1052859"/>
                    <a:pt x="4259108" y="1052956"/>
                    <a:pt x="4259205" y="1053053"/>
                  </a:cubicBezTo>
                  <a:lnTo>
                    <a:pt x="4258105" y="1054282"/>
                  </a:lnTo>
                  <a:cubicBezTo>
                    <a:pt x="4257782" y="1054540"/>
                    <a:pt x="4257362" y="1054864"/>
                    <a:pt x="4257038" y="1055123"/>
                  </a:cubicBezTo>
                  <a:lnTo>
                    <a:pt x="4256974" y="1055026"/>
                  </a:lnTo>
                  <a:cubicBezTo>
                    <a:pt x="4256877" y="1055026"/>
                    <a:pt x="4256812" y="1055123"/>
                    <a:pt x="4256715" y="1055123"/>
                  </a:cubicBezTo>
                  <a:lnTo>
                    <a:pt x="4256877" y="1055187"/>
                  </a:lnTo>
                  <a:cubicBezTo>
                    <a:pt x="4255906" y="1056093"/>
                    <a:pt x="4254904" y="1057095"/>
                    <a:pt x="4254063" y="1058098"/>
                  </a:cubicBezTo>
                  <a:cubicBezTo>
                    <a:pt x="4252316" y="1059489"/>
                    <a:pt x="4250505" y="1060750"/>
                    <a:pt x="4248533" y="1061720"/>
                  </a:cubicBezTo>
                  <a:cubicBezTo>
                    <a:pt x="4247368" y="1061817"/>
                    <a:pt x="4246463" y="1061914"/>
                    <a:pt x="4245784" y="1062464"/>
                  </a:cubicBezTo>
                  <a:close/>
                  <a:moveTo>
                    <a:pt x="4237763" y="1015440"/>
                  </a:moveTo>
                  <a:cubicBezTo>
                    <a:pt x="4237407" y="1014955"/>
                    <a:pt x="4237278" y="1015052"/>
                    <a:pt x="4237278" y="1015279"/>
                  </a:cubicBezTo>
                  <a:lnTo>
                    <a:pt x="4238086" y="1016281"/>
                  </a:lnTo>
                  <a:lnTo>
                    <a:pt x="4238345" y="1016378"/>
                  </a:lnTo>
                  <a:cubicBezTo>
                    <a:pt x="4238086" y="1016119"/>
                    <a:pt x="4237925" y="1015699"/>
                    <a:pt x="4237763" y="1015440"/>
                  </a:cubicBezTo>
                  <a:close/>
                  <a:moveTo>
                    <a:pt x="4178482" y="1053053"/>
                  </a:moveTo>
                  <a:cubicBezTo>
                    <a:pt x="4178223" y="1052632"/>
                    <a:pt x="4177997" y="1052212"/>
                    <a:pt x="4177576" y="1051565"/>
                  </a:cubicBezTo>
                  <a:cubicBezTo>
                    <a:pt x="4177835" y="1052794"/>
                    <a:pt x="4177997" y="1052956"/>
                    <a:pt x="4178482" y="1053053"/>
                  </a:cubicBezTo>
                  <a:close/>
                  <a:moveTo>
                    <a:pt x="4161665" y="1065051"/>
                  </a:moveTo>
                  <a:cubicBezTo>
                    <a:pt x="4161665" y="1065278"/>
                    <a:pt x="4161762" y="1065472"/>
                    <a:pt x="4161762" y="1065860"/>
                  </a:cubicBezTo>
                  <a:cubicBezTo>
                    <a:pt x="4162085" y="1065698"/>
                    <a:pt x="4162150" y="1065633"/>
                    <a:pt x="4161665" y="1065051"/>
                  </a:cubicBezTo>
                  <a:close/>
                  <a:moveTo>
                    <a:pt x="4247271" y="1010233"/>
                  </a:moveTo>
                  <a:cubicBezTo>
                    <a:pt x="4247110" y="1010492"/>
                    <a:pt x="4246883" y="1010718"/>
                    <a:pt x="4246624" y="1010913"/>
                  </a:cubicBezTo>
                  <a:cubicBezTo>
                    <a:pt x="4246527" y="1010977"/>
                    <a:pt x="4246527" y="1010977"/>
                    <a:pt x="4246463" y="1011074"/>
                  </a:cubicBezTo>
                  <a:lnTo>
                    <a:pt x="4246204" y="1010913"/>
                  </a:lnTo>
                  <a:lnTo>
                    <a:pt x="4246301" y="1011236"/>
                  </a:lnTo>
                  <a:lnTo>
                    <a:pt x="4246042" y="1011462"/>
                  </a:lnTo>
                  <a:cubicBezTo>
                    <a:pt x="4245040" y="1010718"/>
                    <a:pt x="4244813" y="1010816"/>
                    <a:pt x="4245298" y="1011656"/>
                  </a:cubicBezTo>
                  <a:cubicBezTo>
                    <a:pt x="4244878" y="1011462"/>
                    <a:pt x="4244458" y="1011301"/>
                    <a:pt x="4243972" y="1011139"/>
                  </a:cubicBezTo>
                  <a:cubicBezTo>
                    <a:pt x="4243972" y="1011301"/>
                    <a:pt x="4244070" y="1011656"/>
                    <a:pt x="4243972" y="1011818"/>
                  </a:cubicBezTo>
                  <a:cubicBezTo>
                    <a:pt x="4243811" y="1012141"/>
                    <a:pt x="4243293" y="1011721"/>
                    <a:pt x="4242873" y="1011656"/>
                  </a:cubicBezTo>
                  <a:cubicBezTo>
                    <a:pt x="4242647" y="1011236"/>
                    <a:pt x="4242485" y="1010718"/>
                    <a:pt x="4241903" y="1010654"/>
                  </a:cubicBezTo>
                  <a:cubicBezTo>
                    <a:pt x="4241903" y="1010977"/>
                    <a:pt x="4241903" y="1011301"/>
                    <a:pt x="4242000" y="1011721"/>
                  </a:cubicBezTo>
                  <a:cubicBezTo>
                    <a:pt x="4242000" y="1011818"/>
                    <a:pt x="4242323" y="1012141"/>
                    <a:pt x="4242549" y="1012562"/>
                  </a:cubicBezTo>
                  <a:cubicBezTo>
                    <a:pt x="4241741" y="1012044"/>
                    <a:pt x="4241547" y="1013047"/>
                    <a:pt x="4240253" y="1011139"/>
                  </a:cubicBezTo>
                  <a:cubicBezTo>
                    <a:pt x="4240480" y="1011721"/>
                    <a:pt x="4240674" y="1012044"/>
                    <a:pt x="4240674" y="1012303"/>
                  </a:cubicBezTo>
                  <a:cubicBezTo>
                    <a:pt x="4240738" y="1012562"/>
                    <a:pt x="4240674" y="1012724"/>
                    <a:pt x="4240577" y="1012885"/>
                  </a:cubicBezTo>
                  <a:cubicBezTo>
                    <a:pt x="4239995" y="1012562"/>
                    <a:pt x="4239477" y="1012141"/>
                    <a:pt x="4238733" y="1011721"/>
                  </a:cubicBezTo>
                  <a:cubicBezTo>
                    <a:pt x="4238992" y="1012239"/>
                    <a:pt x="4238992" y="1012562"/>
                    <a:pt x="4239154" y="1012724"/>
                  </a:cubicBezTo>
                  <a:cubicBezTo>
                    <a:pt x="4239574" y="1013209"/>
                    <a:pt x="4239736" y="1013629"/>
                    <a:pt x="4239833" y="1013953"/>
                  </a:cubicBezTo>
                  <a:lnTo>
                    <a:pt x="4239671" y="1014211"/>
                  </a:lnTo>
                  <a:lnTo>
                    <a:pt x="4238183" y="1012982"/>
                  </a:lnTo>
                  <a:cubicBezTo>
                    <a:pt x="4238669" y="1013467"/>
                    <a:pt x="4238992" y="1014050"/>
                    <a:pt x="4239412" y="1014535"/>
                  </a:cubicBezTo>
                  <a:cubicBezTo>
                    <a:pt x="4239251" y="1014858"/>
                    <a:pt x="4239154" y="1015214"/>
                    <a:pt x="4239089" y="1015602"/>
                  </a:cubicBezTo>
                  <a:cubicBezTo>
                    <a:pt x="4238830" y="1015537"/>
                    <a:pt x="4238733" y="1015699"/>
                    <a:pt x="4238830" y="1016119"/>
                  </a:cubicBezTo>
                  <a:cubicBezTo>
                    <a:pt x="4238830" y="1016184"/>
                    <a:pt x="4238830" y="1016281"/>
                    <a:pt x="4238830" y="1016378"/>
                  </a:cubicBezTo>
                  <a:lnTo>
                    <a:pt x="4235855" y="1018513"/>
                  </a:lnTo>
                  <a:cubicBezTo>
                    <a:pt x="4235790" y="1018513"/>
                    <a:pt x="4235693" y="1018448"/>
                    <a:pt x="4235532" y="1018351"/>
                  </a:cubicBezTo>
                  <a:cubicBezTo>
                    <a:pt x="4235596" y="1018448"/>
                    <a:pt x="4235596" y="1018513"/>
                    <a:pt x="4235693" y="1018610"/>
                  </a:cubicBezTo>
                  <a:lnTo>
                    <a:pt x="4234529" y="1019418"/>
                  </a:lnTo>
                  <a:cubicBezTo>
                    <a:pt x="4234206" y="1019580"/>
                    <a:pt x="4233785" y="1019742"/>
                    <a:pt x="4233462" y="1020000"/>
                  </a:cubicBezTo>
                  <a:lnTo>
                    <a:pt x="4233365" y="1019936"/>
                  </a:lnTo>
                  <a:cubicBezTo>
                    <a:pt x="4233268" y="1019839"/>
                    <a:pt x="4233203" y="1019936"/>
                    <a:pt x="4233138" y="1020000"/>
                  </a:cubicBezTo>
                  <a:lnTo>
                    <a:pt x="4233268" y="1020162"/>
                  </a:lnTo>
                  <a:cubicBezTo>
                    <a:pt x="4232200" y="1020841"/>
                    <a:pt x="4231198" y="1021585"/>
                    <a:pt x="4230389" y="1022394"/>
                  </a:cubicBezTo>
                  <a:cubicBezTo>
                    <a:pt x="4228643" y="1023558"/>
                    <a:pt x="4226832" y="1024560"/>
                    <a:pt x="4224859" y="1025304"/>
                  </a:cubicBezTo>
                  <a:cubicBezTo>
                    <a:pt x="4223856" y="1025046"/>
                    <a:pt x="4222919" y="1025143"/>
                    <a:pt x="4222272" y="1025725"/>
                  </a:cubicBezTo>
                  <a:cubicBezTo>
                    <a:pt x="4217906" y="1029185"/>
                    <a:pt x="4213022" y="1031675"/>
                    <a:pt x="4210435" y="1037464"/>
                  </a:cubicBezTo>
                  <a:cubicBezTo>
                    <a:pt x="4210435" y="1037561"/>
                    <a:pt x="4210370" y="1037723"/>
                    <a:pt x="4210370" y="1037820"/>
                  </a:cubicBezTo>
                  <a:cubicBezTo>
                    <a:pt x="4210176" y="1037723"/>
                    <a:pt x="4210015" y="1037561"/>
                    <a:pt x="4209756" y="1037400"/>
                  </a:cubicBezTo>
                  <a:cubicBezTo>
                    <a:pt x="4209950" y="1037626"/>
                    <a:pt x="4210015" y="1037820"/>
                    <a:pt x="4210176" y="1037982"/>
                  </a:cubicBezTo>
                  <a:lnTo>
                    <a:pt x="4209853" y="1038047"/>
                  </a:lnTo>
                  <a:lnTo>
                    <a:pt x="4209529" y="1037885"/>
                  </a:lnTo>
                  <a:cubicBezTo>
                    <a:pt x="4209529" y="1038047"/>
                    <a:pt x="4209529" y="1038144"/>
                    <a:pt x="4209529" y="1038208"/>
                  </a:cubicBezTo>
                  <a:cubicBezTo>
                    <a:pt x="4208947" y="1038467"/>
                    <a:pt x="4208365" y="1038629"/>
                    <a:pt x="4207880" y="1038790"/>
                  </a:cubicBezTo>
                  <a:lnTo>
                    <a:pt x="4207686" y="1038564"/>
                  </a:lnTo>
                  <a:cubicBezTo>
                    <a:pt x="4207557" y="1038564"/>
                    <a:pt x="4207460" y="1038467"/>
                    <a:pt x="4207298" y="1038467"/>
                  </a:cubicBezTo>
                  <a:cubicBezTo>
                    <a:pt x="4207201" y="1038467"/>
                    <a:pt x="4207136" y="1038370"/>
                    <a:pt x="4207039" y="1038305"/>
                  </a:cubicBezTo>
                  <a:cubicBezTo>
                    <a:pt x="4207039" y="1038467"/>
                    <a:pt x="4207039" y="1038726"/>
                    <a:pt x="4207039" y="1038887"/>
                  </a:cubicBezTo>
                  <a:lnTo>
                    <a:pt x="4207298" y="1039146"/>
                  </a:lnTo>
                  <a:cubicBezTo>
                    <a:pt x="4206877" y="1039308"/>
                    <a:pt x="4206457" y="1039534"/>
                    <a:pt x="4206037" y="1039696"/>
                  </a:cubicBezTo>
                  <a:lnTo>
                    <a:pt x="4205875" y="1039534"/>
                  </a:lnTo>
                  <a:cubicBezTo>
                    <a:pt x="4205616" y="1039308"/>
                    <a:pt x="4205616" y="1039308"/>
                    <a:pt x="4205228" y="1039470"/>
                  </a:cubicBezTo>
                  <a:cubicBezTo>
                    <a:pt x="4205390" y="1039696"/>
                    <a:pt x="4205487" y="1039890"/>
                    <a:pt x="4205551" y="1039955"/>
                  </a:cubicBezTo>
                  <a:cubicBezTo>
                    <a:pt x="4205066" y="1040213"/>
                    <a:pt x="4204646" y="1040537"/>
                    <a:pt x="4204226" y="1040796"/>
                  </a:cubicBezTo>
                  <a:cubicBezTo>
                    <a:pt x="4204064" y="1040634"/>
                    <a:pt x="4203967" y="1040537"/>
                    <a:pt x="4203805" y="1040375"/>
                  </a:cubicBezTo>
                  <a:cubicBezTo>
                    <a:pt x="4203902" y="1040537"/>
                    <a:pt x="4203967" y="1040699"/>
                    <a:pt x="4204161" y="1040860"/>
                  </a:cubicBezTo>
                  <a:cubicBezTo>
                    <a:pt x="4203061" y="1041701"/>
                    <a:pt x="4202091" y="1042768"/>
                    <a:pt x="4201477" y="1044094"/>
                  </a:cubicBezTo>
                  <a:lnTo>
                    <a:pt x="4197111" y="1047167"/>
                  </a:lnTo>
                  <a:lnTo>
                    <a:pt x="4197111" y="1047070"/>
                  </a:lnTo>
                  <a:cubicBezTo>
                    <a:pt x="4196852" y="1047167"/>
                    <a:pt x="4196528" y="1047167"/>
                    <a:pt x="4196367" y="1047328"/>
                  </a:cubicBezTo>
                  <a:cubicBezTo>
                    <a:pt x="4196270" y="1047425"/>
                    <a:pt x="4196270" y="1047587"/>
                    <a:pt x="4196270" y="1047652"/>
                  </a:cubicBezTo>
                  <a:lnTo>
                    <a:pt x="4195946" y="1047911"/>
                  </a:lnTo>
                  <a:cubicBezTo>
                    <a:pt x="4195882" y="1047814"/>
                    <a:pt x="4195785" y="1047814"/>
                    <a:pt x="4195785" y="1047975"/>
                  </a:cubicBezTo>
                  <a:lnTo>
                    <a:pt x="4193812" y="1049398"/>
                  </a:lnTo>
                  <a:cubicBezTo>
                    <a:pt x="4193553" y="1048978"/>
                    <a:pt x="4193197" y="1048493"/>
                    <a:pt x="4192971" y="1048169"/>
                  </a:cubicBezTo>
                  <a:cubicBezTo>
                    <a:pt x="4192971" y="1048493"/>
                    <a:pt x="4193068" y="1048719"/>
                    <a:pt x="4193068" y="1048978"/>
                  </a:cubicBezTo>
                  <a:cubicBezTo>
                    <a:pt x="4193294" y="1049140"/>
                    <a:pt x="4193553" y="1049301"/>
                    <a:pt x="4193812" y="1049495"/>
                  </a:cubicBezTo>
                  <a:lnTo>
                    <a:pt x="4189413" y="1052859"/>
                  </a:lnTo>
                  <a:cubicBezTo>
                    <a:pt x="4189252" y="1052632"/>
                    <a:pt x="4189057" y="1052374"/>
                    <a:pt x="4188928" y="1052050"/>
                  </a:cubicBezTo>
                  <a:cubicBezTo>
                    <a:pt x="4189057" y="1052374"/>
                    <a:pt x="4189155" y="1052697"/>
                    <a:pt x="4189316" y="1052956"/>
                  </a:cubicBezTo>
                  <a:cubicBezTo>
                    <a:pt x="4187732" y="1054185"/>
                    <a:pt x="4186179" y="1055511"/>
                    <a:pt x="4184788" y="1056837"/>
                  </a:cubicBezTo>
                  <a:cubicBezTo>
                    <a:pt x="4184530" y="1056675"/>
                    <a:pt x="4184368" y="1056513"/>
                    <a:pt x="4184109" y="1056255"/>
                  </a:cubicBezTo>
                  <a:cubicBezTo>
                    <a:pt x="4184271" y="1056610"/>
                    <a:pt x="4184433" y="1056772"/>
                    <a:pt x="4184530" y="1056998"/>
                  </a:cubicBezTo>
                  <a:lnTo>
                    <a:pt x="4184530" y="1057095"/>
                  </a:lnTo>
                  <a:lnTo>
                    <a:pt x="4183851" y="1057775"/>
                  </a:lnTo>
                  <a:lnTo>
                    <a:pt x="4183851" y="1057839"/>
                  </a:lnTo>
                  <a:lnTo>
                    <a:pt x="4183527" y="1058163"/>
                  </a:lnTo>
                  <a:cubicBezTo>
                    <a:pt x="4183268" y="1058098"/>
                    <a:pt x="4183042" y="1058001"/>
                    <a:pt x="4182848" y="1058001"/>
                  </a:cubicBezTo>
                  <a:cubicBezTo>
                    <a:pt x="4182525" y="1058098"/>
                    <a:pt x="4182040" y="1058001"/>
                    <a:pt x="4181619" y="1058001"/>
                  </a:cubicBezTo>
                  <a:lnTo>
                    <a:pt x="4181393" y="1057775"/>
                  </a:lnTo>
                  <a:lnTo>
                    <a:pt x="4181296" y="1057839"/>
                  </a:lnTo>
                  <a:cubicBezTo>
                    <a:pt x="4181393" y="1057936"/>
                    <a:pt x="4181457" y="1057936"/>
                    <a:pt x="4181522" y="1058001"/>
                  </a:cubicBezTo>
                  <a:cubicBezTo>
                    <a:pt x="4181781" y="1058163"/>
                    <a:pt x="4181975" y="1058421"/>
                    <a:pt x="4182298" y="1058745"/>
                  </a:cubicBezTo>
                  <a:cubicBezTo>
                    <a:pt x="4182137" y="1058842"/>
                    <a:pt x="4182201" y="1059262"/>
                    <a:pt x="4182137" y="1059424"/>
                  </a:cubicBezTo>
                  <a:cubicBezTo>
                    <a:pt x="4182040" y="1059489"/>
                    <a:pt x="4181878" y="1059424"/>
                    <a:pt x="4181619" y="1059165"/>
                  </a:cubicBezTo>
                  <a:cubicBezTo>
                    <a:pt x="4181522" y="1059068"/>
                    <a:pt x="4181457" y="1059165"/>
                    <a:pt x="4181393" y="1059262"/>
                  </a:cubicBezTo>
                  <a:lnTo>
                    <a:pt x="4181393" y="1059327"/>
                  </a:lnTo>
                  <a:cubicBezTo>
                    <a:pt x="4181393" y="1059327"/>
                    <a:pt x="4181522" y="1059489"/>
                    <a:pt x="4181781" y="1059650"/>
                  </a:cubicBezTo>
                  <a:lnTo>
                    <a:pt x="4181781" y="1059747"/>
                  </a:lnTo>
                  <a:lnTo>
                    <a:pt x="4181619" y="1059909"/>
                  </a:lnTo>
                  <a:cubicBezTo>
                    <a:pt x="4181522" y="1059844"/>
                    <a:pt x="4181393" y="1059650"/>
                    <a:pt x="4181393" y="1059650"/>
                  </a:cubicBezTo>
                  <a:cubicBezTo>
                    <a:pt x="4181393" y="1059586"/>
                    <a:pt x="4181393" y="1059424"/>
                    <a:pt x="4181393" y="1059327"/>
                  </a:cubicBezTo>
                  <a:cubicBezTo>
                    <a:pt x="4181296" y="1059586"/>
                    <a:pt x="4181393" y="1060006"/>
                    <a:pt x="4181037" y="1059844"/>
                  </a:cubicBezTo>
                  <a:cubicBezTo>
                    <a:pt x="4180552" y="1059586"/>
                    <a:pt x="4180649" y="1060006"/>
                    <a:pt x="4180552" y="1060232"/>
                  </a:cubicBezTo>
                  <a:cubicBezTo>
                    <a:pt x="4180390" y="1060750"/>
                    <a:pt x="4179905" y="1059650"/>
                    <a:pt x="4179549" y="1059747"/>
                  </a:cubicBezTo>
                  <a:cubicBezTo>
                    <a:pt x="4179711" y="1060232"/>
                    <a:pt x="4180067" y="1060976"/>
                    <a:pt x="4179711" y="1061332"/>
                  </a:cubicBezTo>
                  <a:cubicBezTo>
                    <a:pt x="4179549" y="1061138"/>
                    <a:pt x="4179388" y="1060912"/>
                    <a:pt x="4179129" y="1060653"/>
                  </a:cubicBezTo>
                  <a:lnTo>
                    <a:pt x="4178967" y="1061914"/>
                  </a:lnTo>
                  <a:cubicBezTo>
                    <a:pt x="4178805" y="1061817"/>
                    <a:pt x="4178579" y="1061720"/>
                    <a:pt x="4178385" y="1061655"/>
                  </a:cubicBezTo>
                  <a:cubicBezTo>
                    <a:pt x="4178062" y="1061558"/>
                    <a:pt x="4178805" y="1062723"/>
                    <a:pt x="4178062" y="1062238"/>
                  </a:cubicBezTo>
                  <a:cubicBezTo>
                    <a:pt x="4177835" y="1062076"/>
                    <a:pt x="4177576" y="1062302"/>
                    <a:pt x="4177382" y="1062399"/>
                  </a:cubicBezTo>
                  <a:cubicBezTo>
                    <a:pt x="4177318" y="1062399"/>
                    <a:pt x="4177253" y="1062464"/>
                    <a:pt x="4177253" y="1062464"/>
                  </a:cubicBezTo>
                  <a:cubicBezTo>
                    <a:pt x="4177318" y="1062658"/>
                    <a:pt x="4177382" y="1062820"/>
                    <a:pt x="4177479" y="1063046"/>
                  </a:cubicBezTo>
                  <a:cubicBezTo>
                    <a:pt x="4176994" y="1063208"/>
                    <a:pt x="4176574" y="1063305"/>
                    <a:pt x="4176089" y="1063467"/>
                  </a:cubicBezTo>
                  <a:cubicBezTo>
                    <a:pt x="4175830" y="1063208"/>
                    <a:pt x="4175507" y="1062884"/>
                    <a:pt x="4175183" y="1062561"/>
                  </a:cubicBezTo>
                  <a:cubicBezTo>
                    <a:pt x="4175248" y="1062981"/>
                    <a:pt x="4175410" y="1063305"/>
                    <a:pt x="4175507" y="1063725"/>
                  </a:cubicBezTo>
                  <a:cubicBezTo>
                    <a:pt x="4175183" y="1063467"/>
                    <a:pt x="4174925" y="1063305"/>
                    <a:pt x="4174504" y="1062981"/>
                  </a:cubicBezTo>
                  <a:cubicBezTo>
                    <a:pt x="4174666" y="1063305"/>
                    <a:pt x="4174763" y="1063564"/>
                    <a:pt x="4174763" y="1063725"/>
                  </a:cubicBezTo>
                  <a:cubicBezTo>
                    <a:pt x="4174569" y="1063984"/>
                    <a:pt x="4174439" y="1064210"/>
                    <a:pt x="4174181" y="1064469"/>
                  </a:cubicBezTo>
                  <a:cubicBezTo>
                    <a:pt x="4174084" y="1064534"/>
                    <a:pt x="4173857" y="1064534"/>
                    <a:pt x="4174181" y="1065051"/>
                  </a:cubicBezTo>
                  <a:lnTo>
                    <a:pt x="4174019" y="1065116"/>
                  </a:lnTo>
                  <a:cubicBezTo>
                    <a:pt x="4173437" y="1064210"/>
                    <a:pt x="4173340" y="1064793"/>
                    <a:pt x="4173340" y="1065051"/>
                  </a:cubicBezTo>
                  <a:cubicBezTo>
                    <a:pt x="4173340" y="1065213"/>
                    <a:pt x="4173340" y="1065375"/>
                    <a:pt x="4173243" y="1065472"/>
                  </a:cubicBezTo>
                  <a:cubicBezTo>
                    <a:pt x="4172758" y="1065698"/>
                    <a:pt x="4172370" y="1065860"/>
                    <a:pt x="4171852" y="1066119"/>
                  </a:cubicBezTo>
                  <a:cubicBezTo>
                    <a:pt x="4170300" y="1067024"/>
                    <a:pt x="4168780" y="1067930"/>
                    <a:pt x="4167227" y="1068867"/>
                  </a:cubicBezTo>
                  <a:cubicBezTo>
                    <a:pt x="4166904" y="1068512"/>
                    <a:pt x="4166710" y="1068770"/>
                    <a:pt x="4166387" y="1068285"/>
                  </a:cubicBezTo>
                  <a:cubicBezTo>
                    <a:pt x="4166548" y="1068609"/>
                    <a:pt x="4166645" y="1068867"/>
                    <a:pt x="4166710" y="1069191"/>
                  </a:cubicBezTo>
                  <a:lnTo>
                    <a:pt x="4166289" y="1069417"/>
                  </a:lnTo>
                  <a:lnTo>
                    <a:pt x="4166063" y="1069256"/>
                  </a:lnTo>
                  <a:lnTo>
                    <a:pt x="4166160" y="1069514"/>
                  </a:lnTo>
                  <a:lnTo>
                    <a:pt x="4166063" y="1069611"/>
                  </a:lnTo>
                  <a:lnTo>
                    <a:pt x="4164964" y="1069999"/>
                  </a:lnTo>
                  <a:cubicBezTo>
                    <a:pt x="4164220" y="1069256"/>
                    <a:pt x="4163735" y="1069514"/>
                    <a:pt x="4162829" y="1068609"/>
                  </a:cubicBezTo>
                  <a:cubicBezTo>
                    <a:pt x="4163411" y="1069353"/>
                    <a:pt x="4163670" y="1069773"/>
                    <a:pt x="4164090" y="1070355"/>
                  </a:cubicBezTo>
                  <a:cubicBezTo>
                    <a:pt x="4163508" y="1069999"/>
                    <a:pt x="4163152" y="1069773"/>
                    <a:pt x="4162764" y="1069514"/>
                  </a:cubicBezTo>
                  <a:lnTo>
                    <a:pt x="4162764" y="1069611"/>
                  </a:lnTo>
                  <a:cubicBezTo>
                    <a:pt x="4163346" y="1070517"/>
                    <a:pt x="4162409" y="1069999"/>
                    <a:pt x="4162667" y="1070582"/>
                  </a:cubicBezTo>
                  <a:cubicBezTo>
                    <a:pt x="4162667" y="1070582"/>
                    <a:pt x="4162570" y="1070582"/>
                    <a:pt x="4162506" y="1070582"/>
                  </a:cubicBezTo>
                  <a:cubicBezTo>
                    <a:pt x="4162020" y="1070420"/>
                    <a:pt x="4161503" y="1070258"/>
                    <a:pt x="4161018" y="1070193"/>
                  </a:cubicBezTo>
                  <a:lnTo>
                    <a:pt x="4160597" y="1071843"/>
                  </a:lnTo>
                  <a:lnTo>
                    <a:pt x="4160339" y="1071908"/>
                  </a:lnTo>
                  <a:lnTo>
                    <a:pt x="4160080" y="1072005"/>
                  </a:lnTo>
                  <a:cubicBezTo>
                    <a:pt x="4159595" y="1071325"/>
                    <a:pt x="4159595" y="1071843"/>
                    <a:pt x="4159433" y="1072005"/>
                  </a:cubicBezTo>
                  <a:cubicBezTo>
                    <a:pt x="4159207" y="1072263"/>
                    <a:pt x="4158851" y="1072166"/>
                    <a:pt x="4158528" y="1072328"/>
                  </a:cubicBezTo>
                  <a:cubicBezTo>
                    <a:pt x="4158366" y="1072069"/>
                    <a:pt x="4158204" y="1071908"/>
                    <a:pt x="4157946" y="1071681"/>
                  </a:cubicBezTo>
                  <a:cubicBezTo>
                    <a:pt x="4157687" y="1071746"/>
                    <a:pt x="4157946" y="1072651"/>
                    <a:pt x="4157202" y="1072005"/>
                  </a:cubicBezTo>
                  <a:cubicBezTo>
                    <a:pt x="4157137" y="1071908"/>
                    <a:pt x="4157040" y="1072263"/>
                    <a:pt x="4157299" y="1072587"/>
                  </a:cubicBezTo>
                  <a:lnTo>
                    <a:pt x="4157525" y="1072910"/>
                  </a:lnTo>
                  <a:cubicBezTo>
                    <a:pt x="4157460" y="1072910"/>
                    <a:pt x="4157299" y="1072813"/>
                    <a:pt x="4157299" y="1072813"/>
                  </a:cubicBezTo>
                  <a:cubicBezTo>
                    <a:pt x="4156878" y="1072166"/>
                    <a:pt x="4156620" y="1072425"/>
                    <a:pt x="4156296" y="1072005"/>
                  </a:cubicBezTo>
                  <a:cubicBezTo>
                    <a:pt x="4156361" y="1072328"/>
                    <a:pt x="4156458" y="1072748"/>
                    <a:pt x="4156555" y="1073072"/>
                  </a:cubicBezTo>
                  <a:cubicBezTo>
                    <a:pt x="4156134" y="1073395"/>
                    <a:pt x="4155455" y="1073234"/>
                    <a:pt x="4154614" y="1072425"/>
                  </a:cubicBezTo>
                  <a:cubicBezTo>
                    <a:pt x="4154873" y="1073395"/>
                    <a:pt x="4154873" y="1073977"/>
                    <a:pt x="4154614" y="1074333"/>
                  </a:cubicBezTo>
                  <a:lnTo>
                    <a:pt x="4154129" y="1074559"/>
                  </a:lnTo>
                  <a:cubicBezTo>
                    <a:pt x="4153968" y="1074559"/>
                    <a:pt x="4153806" y="1074559"/>
                    <a:pt x="4153547" y="1074559"/>
                  </a:cubicBezTo>
                  <a:cubicBezTo>
                    <a:pt x="4153321" y="1074495"/>
                    <a:pt x="4153385" y="1074559"/>
                    <a:pt x="4153482" y="1074818"/>
                  </a:cubicBezTo>
                  <a:lnTo>
                    <a:pt x="4153482" y="1074883"/>
                  </a:lnTo>
                  <a:lnTo>
                    <a:pt x="4151898" y="1075724"/>
                  </a:lnTo>
                  <a:cubicBezTo>
                    <a:pt x="4151736" y="1075562"/>
                    <a:pt x="4151671" y="1075465"/>
                    <a:pt x="4151477" y="1075303"/>
                  </a:cubicBezTo>
                  <a:cubicBezTo>
                    <a:pt x="4151574" y="1075562"/>
                    <a:pt x="4151574" y="1075724"/>
                    <a:pt x="4151574" y="1075885"/>
                  </a:cubicBezTo>
                  <a:lnTo>
                    <a:pt x="4148017" y="1077955"/>
                  </a:lnTo>
                  <a:cubicBezTo>
                    <a:pt x="4147758" y="1077891"/>
                    <a:pt x="4147532" y="1077955"/>
                    <a:pt x="4147338" y="1078117"/>
                  </a:cubicBezTo>
                  <a:cubicBezTo>
                    <a:pt x="4147176" y="1078376"/>
                    <a:pt x="4146950" y="1078279"/>
                    <a:pt x="4146529" y="1077794"/>
                  </a:cubicBezTo>
                  <a:cubicBezTo>
                    <a:pt x="4146335" y="1077535"/>
                    <a:pt x="4146206" y="1077211"/>
                    <a:pt x="4146012" y="1076888"/>
                  </a:cubicBezTo>
                  <a:lnTo>
                    <a:pt x="4145462" y="1076791"/>
                  </a:lnTo>
                  <a:cubicBezTo>
                    <a:pt x="4145268" y="1076468"/>
                    <a:pt x="4145041" y="1076144"/>
                    <a:pt x="4144718" y="1075627"/>
                  </a:cubicBezTo>
                  <a:cubicBezTo>
                    <a:pt x="4144718" y="1075982"/>
                    <a:pt x="4144718" y="1076209"/>
                    <a:pt x="4144783" y="1076306"/>
                  </a:cubicBezTo>
                  <a:cubicBezTo>
                    <a:pt x="4145365" y="1077308"/>
                    <a:pt x="4145365" y="1077308"/>
                    <a:pt x="4145203" y="1077697"/>
                  </a:cubicBezTo>
                  <a:cubicBezTo>
                    <a:pt x="4145106" y="1077955"/>
                    <a:pt x="4144621" y="1077697"/>
                    <a:pt x="4144783" y="1078376"/>
                  </a:cubicBezTo>
                  <a:cubicBezTo>
                    <a:pt x="4144880" y="1078634"/>
                    <a:pt x="4144362" y="1078634"/>
                    <a:pt x="4144136" y="1078699"/>
                  </a:cubicBezTo>
                  <a:cubicBezTo>
                    <a:pt x="4143716" y="1078796"/>
                    <a:pt x="4143392" y="1078958"/>
                    <a:pt x="4143133" y="1079378"/>
                  </a:cubicBezTo>
                  <a:lnTo>
                    <a:pt x="4143133" y="1079443"/>
                  </a:lnTo>
                  <a:cubicBezTo>
                    <a:pt x="4143036" y="1079605"/>
                    <a:pt x="4142972" y="1079766"/>
                    <a:pt x="4142972" y="1079960"/>
                  </a:cubicBezTo>
                  <a:cubicBezTo>
                    <a:pt x="4142810" y="1079605"/>
                    <a:pt x="4142713" y="1079443"/>
                    <a:pt x="4142648" y="1079281"/>
                  </a:cubicBezTo>
                  <a:cubicBezTo>
                    <a:pt x="4142551" y="1079023"/>
                    <a:pt x="4142551" y="1078861"/>
                    <a:pt x="4142454" y="1078699"/>
                  </a:cubicBezTo>
                  <a:cubicBezTo>
                    <a:pt x="4141969" y="1078376"/>
                    <a:pt x="4141969" y="1078634"/>
                    <a:pt x="4141872" y="1078958"/>
                  </a:cubicBezTo>
                  <a:cubicBezTo>
                    <a:pt x="4141872" y="1079120"/>
                    <a:pt x="4141872" y="1079702"/>
                    <a:pt x="4141387" y="1079120"/>
                  </a:cubicBezTo>
                  <a:cubicBezTo>
                    <a:pt x="4141387" y="1079217"/>
                    <a:pt x="4141322" y="1079378"/>
                    <a:pt x="4141322" y="1079443"/>
                  </a:cubicBezTo>
                  <a:cubicBezTo>
                    <a:pt x="4141322" y="1080122"/>
                    <a:pt x="4141322" y="1080769"/>
                    <a:pt x="4140805" y="1080866"/>
                  </a:cubicBezTo>
                  <a:cubicBezTo>
                    <a:pt x="4139996" y="1081028"/>
                    <a:pt x="4139479" y="1081772"/>
                    <a:pt x="4138670" y="1081772"/>
                  </a:cubicBezTo>
                  <a:cubicBezTo>
                    <a:pt x="4137926" y="1081836"/>
                    <a:pt x="4137991" y="1081933"/>
                    <a:pt x="4137086" y="1081286"/>
                  </a:cubicBezTo>
                  <a:cubicBezTo>
                    <a:pt x="4137183" y="1081610"/>
                    <a:pt x="4137312" y="1082095"/>
                    <a:pt x="4137247" y="1082354"/>
                  </a:cubicBezTo>
                  <a:cubicBezTo>
                    <a:pt x="4137183" y="1082612"/>
                    <a:pt x="4136924" y="1082515"/>
                    <a:pt x="4136762" y="1082612"/>
                  </a:cubicBezTo>
                  <a:cubicBezTo>
                    <a:pt x="4136601" y="1082677"/>
                    <a:pt x="4136245" y="1082612"/>
                    <a:pt x="4136245" y="1083000"/>
                  </a:cubicBezTo>
                  <a:cubicBezTo>
                    <a:pt x="4136245" y="1083162"/>
                    <a:pt x="4135663" y="1082839"/>
                    <a:pt x="4135663" y="1083000"/>
                  </a:cubicBezTo>
                  <a:cubicBezTo>
                    <a:pt x="4135598" y="1083259"/>
                    <a:pt x="4135436" y="1083259"/>
                    <a:pt x="4135242" y="1083356"/>
                  </a:cubicBezTo>
                  <a:cubicBezTo>
                    <a:pt x="4134757" y="1083518"/>
                    <a:pt x="4134272" y="1083518"/>
                    <a:pt x="4133852" y="1083680"/>
                  </a:cubicBezTo>
                  <a:cubicBezTo>
                    <a:pt x="4133593" y="1083744"/>
                    <a:pt x="4133269" y="1083680"/>
                    <a:pt x="4133108" y="1084003"/>
                  </a:cubicBezTo>
                  <a:cubicBezTo>
                    <a:pt x="4133043" y="1084165"/>
                    <a:pt x="4132526" y="1083744"/>
                    <a:pt x="4132623" y="1084262"/>
                  </a:cubicBezTo>
                  <a:cubicBezTo>
                    <a:pt x="4132623" y="1084423"/>
                    <a:pt x="4132364" y="1084488"/>
                    <a:pt x="4132202" y="1084326"/>
                  </a:cubicBezTo>
                  <a:cubicBezTo>
                    <a:pt x="4131361" y="1083744"/>
                    <a:pt x="4131297" y="1084326"/>
                    <a:pt x="4131103" y="1084844"/>
                  </a:cubicBezTo>
                  <a:cubicBezTo>
                    <a:pt x="4131103" y="1084909"/>
                    <a:pt x="4131038" y="1085070"/>
                    <a:pt x="4130973" y="1085006"/>
                  </a:cubicBezTo>
                  <a:cubicBezTo>
                    <a:pt x="4130132" y="1084165"/>
                    <a:pt x="4130229" y="1085167"/>
                    <a:pt x="4129971" y="1085426"/>
                  </a:cubicBezTo>
                  <a:cubicBezTo>
                    <a:pt x="4129809" y="1085652"/>
                    <a:pt x="4129550" y="1085814"/>
                    <a:pt x="4129291" y="1085749"/>
                  </a:cubicBezTo>
                  <a:cubicBezTo>
                    <a:pt x="4129033" y="1085652"/>
                    <a:pt x="4128903" y="1085588"/>
                    <a:pt x="4128968" y="1085976"/>
                  </a:cubicBezTo>
                  <a:cubicBezTo>
                    <a:pt x="4128968" y="1086170"/>
                    <a:pt x="4128903" y="1086332"/>
                    <a:pt x="4128709" y="1086332"/>
                  </a:cubicBezTo>
                  <a:cubicBezTo>
                    <a:pt x="4127965" y="1086396"/>
                    <a:pt x="4127804" y="1087561"/>
                    <a:pt x="4127060" y="1087561"/>
                  </a:cubicBezTo>
                  <a:cubicBezTo>
                    <a:pt x="4127157" y="1088628"/>
                    <a:pt x="4126413" y="1088401"/>
                    <a:pt x="4125993" y="1088628"/>
                  </a:cubicBezTo>
                  <a:cubicBezTo>
                    <a:pt x="4125896" y="1088628"/>
                    <a:pt x="4125831" y="1088822"/>
                    <a:pt x="4125896" y="1088887"/>
                  </a:cubicBezTo>
                  <a:cubicBezTo>
                    <a:pt x="4125993" y="1089210"/>
                    <a:pt x="4125896" y="1089307"/>
                    <a:pt x="4125831" y="1089372"/>
                  </a:cubicBezTo>
                  <a:lnTo>
                    <a:pt x="4126154" y="1090051"/>
                  </a:lnTo>
                  <a:lnTo>
                    <a:pt x="4125831" y="1090212"/>
                  </a:lnTo>
                  <a:lnTo>
                    <a:pt x="4125314" y="1089727"/>
                  </a:lnTo>
                  <a:cubicBezTo>
                    <a:pt x="4125249" y="1089792"/>
                    <a:pt x="4125152" y="1089954"/>
                    <a:pt x="4125087" y="1090051"/>
                  </a:cubicBezTo>
                  <a:cubicBezTo>
                    <a:pt x="4124764" y="1089727"/>
                    <a:pt x="4124893" y="1090310"/>
                    <a:pt x="4124505" y="1089889"/>
                  </a:cubicBezTo>
                  <a:cubicBezTo>
                    <a:pt x="4124570" y="1090374"/>
                    <a:pt x="4124570" y="1090633"/>
                    <a:pt x="4124570" y="1090795"/>
                  </a:cubicBezTo>
                  <a:lnTo>
                    <a:pt x="4123923" y="1091118"/>
                  </a:lnTo>
                  <a:cubicBezTo>
                    <a:pt x="4123664" y="1090633"/>
                    <a:pt x="4123244" y="1089954"/>
                    <a:pt x="4122759" y="1089145"/>
                  </a:cubicBezTo>
                  <a:lnTo>
                    <a:pt x="4122694" y="1089145"/>
                  </a:lnTo>
                  <a:cubicBezTo>
                    <a:pt x="4122759" y="1089727"/>
                    <a:pt x="4122597" y="1090115"/>
                    <a:pt x="4122920" y="1090956"/>
                  </a:cubicBezTo>
                  <a:cubicBezTo>
                    <a:pt x="4123017" y="1091118"/>
                    <a:pt x="4122920" y="1091280"/>
                    <a:pt x="4122920" y="1091441"/>
                  </a:cubicBezTo>
                  <a:cubicBezTo>
                    <a:pt x="4122920" y="1091862"/>
                    <a:pt x="4122273" y="1090892"/>
                    <a:pt x="4122338" y="1091538"/>
                  </a:cubicBezTo>
                  <a:cubicBezTo>
                    <a:pt x="4122338" y="1091700"/>
                    <a:pt x="4122338" y="1091862"/>
                    <a:pt x="4122273" y="1091959"/>
                  </a:cubicBezTo>
                  <a:lnTo>
                    <a:pt x="4121691" y="1092185"/>
                  </a:lnTo>
                  <a:cubicBezTo>
                    <a:pt x="4121433" y="1092121"/>
                    <a:pt x="4121174" y="1092024"/>
                    <a:pt x="4121174" y="1092185"/>
                  </a:cubicBezTo>
                  <a:cubicBezTo>
                    <a:pt x="4121174" y="1092379"/>
                    <a:pt x="4121109" y="1092444"/>
                    <a:pt x="4121109" y="1092541"/>
                  </a:cubicBezTo>
                  <a:cubicBezTo>
                    <a:pt x="4120850" y="1092606"/>
                    <a:pt x="4120430" y="1092121"/>
                    <a:pt x="4120204" y="1092121"/>
                  </a:cubicBezTo>
                  <a:cubicBezTo>
                    <a:pt x="4120107" y="1093026"/>
                    <a:pt x="4119622" y="1093188"/>
                    <a:pt x="4118684" y="1092767"/>
                  </a:cubicBezTo>
                  <a:lnTo>
                    <a:pt x="4118684" y="1093447"/>
                  </a:lnTo>
                  <a:cubicBezTo>
                    <a:pt x="4118134" y="1092767"/>
                    <a:pt x="4118134" y="1093350"/>
                    <a:pt x="4117972" y="1093608"/>
                  </a:cubicBezTo>
                  <a:cubicBezTo>
                    <a:pt x="4117810" y="1093770"/>
                    <a:pt x="4117228" y="1093511"/>
                    <a:pt x="4117228" y="1093867"/>
                  </a:cubicBezTo>
                  <a:cubicBezTo>
                    <a:pt x="4117131" y="1094352"/>
                    <a:pt x="4116484" y="1093511"/>
                    <a:pt x="4116614" y="1094255"/>
                  </a:cubicBezTo>
                  <a:cubicBezTo>
                    <a:pt x="4116387" y="1093932"/>
                    <a:pt x="4116064" y="1093608"/>
                    <a:pt x="4115741" y="1093188"/>
                  </a:cubicBezTo>
                  <a:cubicBezTo>
                    <a:pt x="4115902" y="1093705"/>
                    <a:pt x="4115967" y="1094190"/>
                    <a:pt x="4116129" y="1094676"/>
                  </a:cubicBezTo>
                  <a:lnTo>
                    <a:pt x="4116064" y="1094773"/>
                  </a:lnTo>
                  <a:cubicBezTo>
                    <a:pt x="4115805" y="1094773"/>
                    <a:pt x="4115644" y="1095031"/>
                    <a:pt x="4115223" y="1094611"/>
                  </a:cubicBezTo>
                  <a:cubicBezTo>
                    <a:pt x="4115061" y="1094514"/>
                    <a:pt x="4115061" y="1094934"/>
                    <a:pt x="4114900" y="1094934"/>
                  </a:cubicBezTo>
                  <a:cubicBezTo>
                    <a:pt x="4114738" y="1094934"/>
                    <a:pt x="4114738" y="1095096"/>
                    <a:pt x="4114803" y="1095258"/>
                  </a:cubicBezTo>
                  <a:lnTo>
                    <a:pt x="4114415" y="1095419"/>
                  </a:lnTo>
                  <a:lnTo>
                    <a:pt x="4113833" y="1095096"/>
                  </a:lnTo>
                  <a:lnTo>
                    <a:pt x="4113735" y="1095775"/>
                  </a:lnTo>
                  <a:lnTo>
                    <a:pt x="4113153" y="1096002"/>
                  </a:lnTo>
                  <a:lnTo>
                    <a:pt x="4112733" y="1095775"/>
                  </a:lnTo>
                  <a:cubicBezTo>
                    <a:pt x="4112830" y="1095937"/>
                    <a:pt x="4112830" y="1096002"/>
                    <a:pt x="4112830" y="1096163"/>
                  </a:cubicBezTo>
                  <a:lnTo>
                    <a:pt x="4109434" y="1097748"/>
                  </a:lnTo>
                  <a:cubicBezTo>
                    <a:pt x="4109272" y="1097651"/>
                    <a:pt x="4109078" y="1097489"/>
                    <a:pt x="4108755" y="1097263"/>
                  </a:cubicBezTo>
                  <a:cubicBezTo>
                    <a:pt x="4108755" y="1097489"/>
                    <a:pt x="4108755" y="1097748"/>
                    <a:pt x="4108852" y="1098071"/>
                  </a:cubicBezTo>
                  <a:lnTo>
                    <a:pt x="4107526" y="1098750"/>
                  </a:lnTo>
                  <a:cubicBezTo>
                    <a:pt x="4107267" y="1098492"/>
                    <a:pt x="4106944" y="1098168"/>
                    <a:pt x="4106685" y="1097845"/>
                  </a:cubicBezTo>
                  <a:cubicBezTo>
                    <a:pt x="4106685" y="1098233"/>
                    <a:pt x="4106944" y="1098589"/>
                    <a:pt x="4107267" y="1098912"/>
                  </a:cubicBezTo>
                  <a:lnTo>
                    <a:pt x="4106782" y="1099171"/>
                  </a:lnTo>
                  <a:lnTo>
                    <a:pt x="4106685" y="1099074"/>
                  </a:lnTo>
                  <a:lnTo>
                    <a:pt x="4106685" y="1099171"/>
                  </a:lnTo>
                  <a:lnTo>
                    <a:pt x="4104809" y="1100076"/>
                  </a:lnTo>
                  <a:lnTo>
                    <a:pt x="4104066" y="1100400"/>
                  </a:lnTo>
                  <a:cubicBezTo>
                    <a:pt x="4103969" y="1100400"/>
                    <a:pt x="4103872" y="1100400"/>
                    <a:pt x="4103807" y="1100400"/>
                  </a:cubicBezTo>
                  <a:cubicBezTo>
                    <a:pt x="4103483" y="1099721"/>
                    <a:pt x="4103322" y="1099333"/>
                    <a:pt x="4103128" y="1099656"/>
                  </a:cubicBezTo>
                  <a:cubicBezTo>
                    <a:pt x="4103386" y="1099915"/>
                    <a:pt x="4103548" y="1100141"/>
                    <a:pt x="4103807" y="1100400"/>
                  </a:cubicBezTo>
                  <a:cubicBezTo>
                    <a:pt x="4103807" y="1100400"/>
                    <a:pt x="4103807" y="1100400"/>
                    <a:pt x="4103872" y="1100465"/>
                  </a:cubicBezTo>
                  <a:lnTo>
                    <a:pt x="4103225" y="1100723"/>
                  </a:lnTo>
                  <a:lnTo>
                    <a:pt x="4103128" y="1100659"/>
                  </a:lnTo>
                  <a:cubicBezTo>
                    <a:pt x="4103128" y="1100723"/>
                    <a:pt x="4103128" y="1100723"/>
                    <a:pt x="4103128" y="1100723"/>
                  </a:cubicBezTo>
                  <a:lnTo>
                    <a:pt x="4102060" y="1101241"/>
                  </a:lnTo>
                  <a:cubicBezTo>
                    <a:pt x="4101996" y="1100465"/>
                    <a:pt x="4101996" y="1099915"/>
                    <a:pt x="4101252" y="1098750"/>
                  </a:cubicBezTo>
                  <a:cubicBezTo>
                    <a:pt x="4101252" y="1099236"/>
                    <a:pt x="4101252" y="1099656"/>
                    <a:pt x="4101252" y="1100076"/>
                  </a:cubicBezTo>
                  <a:cubicBezTo>
                    <a:pt x="4101575" y="1100465"/>
                    <a:pt x="4101802" y="1100820"/>
                    <a:pt x="4102060" y="1101241"/>
                  </a:cubicBezTo>
                  <a:cubicBezTo>
                    <a:pt x="4097339" y="1103311"/>
                    <a:pt x="4092455" y="1104960"/>
                    <a:pt x="4088477" y="1108356"/>
                  </a:cubicBezTo>
                  <a:lnTo>
                    <a:pt x="4088251" y="1107838"/>
                  </a:lnTo>
                  <a:cubicBezTo>
                    <a:pt x="4087895" y="1107774"/>
                    <a:pt x="4087895" y="1107838"/>
                    <a:pt x="4088154" y="1108582"/>
                  </a:cubicBezTo>
                  <a:cubicBezTo>
                    <a:pt x="4087992" y="1108744"/>
                    <a:pt x="4087733" y="1109003"/>
                    <a:pt x="4087507" y="1109261"/>
                  </a:cubicBezTo>
                  <a:cubicBezTo>
                    <a:pt x="4087248" y="1109261"/>
                    <a:pt x="4086763" y="1109003"/>
                    <a:pt x="4086666" y="1109261"/>
                  </a:cubicBezTo>
                  <a:cubicBezTo>
                    <a:pt x="4086666" y="1109326"/>
                    <a:pt x="4086569" y="1109326"/>
                    <a:pt x="4086569" y="1109326"/>
                  </a:cubicBezTo>
                  <a:cubicBezTo>
                    <a:pt x="4084435" y="1108259"/>
                    <a:pt x="4082365" y="1106124"/>
                    <a:pt x="4081104" y="1101726"/>
                  </a:cubicBezTo>
                  <a:cubicBezTo>
                    <a:pt x="4080942" y="1101144"/>
                    <a:pt x="4080877" y="1100465"/>
                    <a:pt x="4080780" y="1099979"/>
                  </a:cubicBezTo>
                  <a:lnTo>
                    <a:pt x="4080942" y="1100141"/>
                  </a:lnTo>
                  <a:cubicBezTo>
                    <a:pt x="4080877" y="1099915"/>
                    <a:pt x="4080780" y="1099721"/>
                    <a:pt x="4080715" y="1099559"/>
                  </a:cubicBezTo>
                  <a:lnTo>
                    <a:pt x="4080715" y="1098815"/>
                  </a:lnTo>
                  <a:cubicBezTo>
                    <a:pt x="4080780" y="1098815"/>
                    <a:pt x="4080877" y="1098815"/>
                    <a:pt x="4080942" y="1098912"/>
                  </a:cubicBezTo>
                  <a:cubicBezTo>
                    <a:pt x="4081104" y="1099074"/>
                    <a:pt x="4081298" y="1099236"/>
                    <a:pt x="4081362" y="1098912"/>
                  </a:cubicBezTo>
                  <a:cubicBezTo>
                    <a:pt x="4081362" y="1098395"/>
                    <a:pt x="4081686" y="1098492"/>
                    <a:pt x="4081944" y="1098653"/>
                  </a:cubicBezTo>
                  <a:cubicBezTo>
                    <a:pt x="4082527" y="1098912"/>
                    <a:pt x="4082850" y="1098589"/>
                    <a:pt x="4083109" y="1098233"/>
                  </a:cubicBezTo>
                  <a:cubicBezTo>
                    <a:pt x="4083270" y="1098071"/>
                    <a:pt x="4084693" y="1098750"/>
                    <a:pt x="4085243" y="1099236"/>
                  </a:cubicBezTo>
                  <a:cubicBezTo>
                    <a:pt x="4085081" y="1098912"/>
                    <a:pt x="4085017" y="1098653"/>
                    <a:pt x="4084855" y="1098395"/>
                  </a:cubicBezTo>
                  <a:cubicBezTo>
                    <a:pt x="4084855" y="1097748"/>
                    <a:pt x="4085437" y="1097845"/>
                    <a:pt x="4085340" y="1097101"/>
                  </a:cubicBezTo>
                  <a:cubicBezTo>
                    <a:pt x="4085340" y="1096907"/>
                    <a:pt x="4085502" y="1096907"/>
                    <a:pt x="4085664" y="1096907"/>
                  </a:cubicBezTo>
                  <a:cubicBezTo>
                    <a:pt x="4085761" y="1096907"/>
                    <a:pt x="4085987" y="1097166"/>
                    <a:pt x="4085987" y="1097166"/>
                  </a:cubicBezTo>
                  <a:cubicBezTo>
                    <a:pt x="4085987" y="1096745"/>
                    <a:pt x="4085922" y="1096163"/>
                    <a:pt x="4086504" y="1096519"/>
                  </a:cubicBezTo>
                  <a:cubicBezTo>
                    <a:pt x="4086763" y="1096681"/>
                    <a:pt x="4086925" y="1096325"/>
                    <a:pt x="4086990" y="1095937"/>
                  </a:cubicBezTo>
                  <a:cubicBezTo>
                    <a:pt x="4087087" y="1095775"/>
                    <a:pt x="4087410" y="1096002"/>
                    <a:pt x="4087733" y="1096099"/>
                  </a:cubicBezTo>
                  <a:cubicBezTo>
                    <a:pt x="4087830" y="1095031"/>
                    <a:pt x="4087830" y="1095031"/>
                    <a:pt x="4089156" y="1096325"/>
                  </a:cubicBezTo>
                  <a:cubicBezTo>
                    <a:pt x="4089059" y="1096002"/>
                    <a:pt x="4088995" y="1095678"/>
                    <a:pt x="4088898" y="1095419"/>
                  </a:cubicBezTo>
                  <a:cubicBezTo>
                    <a:pt x="4088898" y="1095193"/>
                    <a:pt x="4088639" y="1094514"/>
                    <a:pt x="4089156" y="1095096"/>
                  </a:cubicBezTo>
                  <a:cubicBezTo>
                    <a:pt x="4089221" y="1095193"/>
                    <a:pt x="4089318" y="1095193"/>
                    <a:pt x="4089318" y="1095096"/>
                  </a:cubicBezTo>
                  <a:cubicBezTo>
                    <a:pt x="4089221" y="1094093"/>
                    <a:pt x="4089965" y="1094514"/>
                    <a:pt x="4090127" y="1093932"/>
                  </a:cubicBezTo>
                  <a:cubicBezTo>
                    <a:pt x="4090224" y="1093770"/>
                    <a:pt x="4090450" y="1093770"/>
                    <a:pt x="4090644" y="1093770"/>
                  </a:cubicBezTo>
                  <a:cubicBezTo>
                    <a:pt x="4090903" y="1093770"/>
                    <a:pt x="4091388" y="1094352"/>
                    <a:pt x="4091291" y="1093705"/>
                  </a:cubicBezTo>
                  <a:cubicBezTo>
                    <a:pt x="4091711" y="1094093"/>
                    <a:pt x="4091711" y="1093511"/>
                    <a:pt x="4091970" y="1093608"/>
                  </a:cubicBezTo>
                  <a:cubicBezTo>
                    <a:pt x="4092293" y="1093705"/>
                    <a:pt x="4092293" y="1093123"/>
                    <a:pt x="4092520" y="1093123"/>
                  </a:cubicBezTo>
                  <a:cubicBezTo>
                    <a:pt x="4092617" y="1093123"/>
                    <a:pt x="4092714" y="1093026"/>
                    <a:pt x="4092714" y="1092961"/>
                  </a:cubicBezTo>
                  <a:cubicBezTo>
                    <a:pt x="4092196" y="1091797"/>
                    <a:pt x="4092714" y="1091959"/>
                    <a:pt x="4093037" y="1091862"/>
                  </a:cubicBezTo>
                  <a:cubicBezTo>
                    <a:pt x="4093716" y="1091797"/>
                    <a:pt x="4093781" y="1091862"/>
                    <a:pt x="4093943" y="1091280"/>
                  </a:cubicBezTo>
                  <a:cubicBezTo>
                    <a:pt x="4094040" y="1091053"/>
                    <a:pt x="4093943" y="1090698"/>
                    <a:pt x="4094363" y="1091118"/>
                  </a:cubicBezTo>
                  <a:cubicBezTo>
                    <a:pt x="4094460" y="1091215"/>
                    <a:pt x="4094590" y="1091118"/>
                    <a:pt x="4094590" y="1090956"/>
                  </a:cubicBezTo>
                  <a:cubicBezTo>
                    <a:pt x="4094525" y="1090471"/>
                    <a:pt x="4094687" y="1090310"/>
                    <a:pt x="4095042" y="1090310"/>
                  </a:cubicBezTo>
                  <a:cubicBezTo>
                    <a:pt x="4095269" y="1090310"/>
                    <a:pt x="4095366" y="1090051"/>
                    <a:pt x="4095528" y="1089889"/>
                  </a:cubicBezTo>
                  <a:cubicBezTo>
                    <a:pt x="4095689" y="1089727"/>
                    <a:pt x="4095851" y="1089566"/>
                    <a:pt x="4096013" y="1089372"/>
                  </a:cubicBezTo>
                  <a:cubicBezTo>
                    <a:pt x="4099408" y="1088887"/>
                    <a:pt x="4102643" y="1087981"/>
                    <a:pt x="4104454" y="1085491"/>
                  </a:cubicBezTo>
                  <a:cubicBezTo>
                    <a:pt x="4104551" y="1085491"/>
                    <a:pt x="4104615" y="1085588"/>
                    <a:pt x="4104712" y="1085491"/>
                  </a:cubicBezTo>
                  <a:cubicBezTo>
                    <a:pt x="4104809" y="1085426"/>
                    <a:pt x="4105036" y="1085491"/>
                    <a:pt x="4105133" y="1085426"/>
                  </a:cubicBezTo>
                  <a:cubicBezTo>
                    <a:pt x="4105197" y="1085329"/>
                    <a:pt x="4105295" y="1085167"/>
                    <a:pt x="4105295" y="1085006"/>
                  </a:cubicBezTo>
                  <a:cubicBezTo>
                    <a:pt x="4105295" y="1084423"/>
                    <a:pt x="4105456" y="1084326"/>
                    <a:pt x="4106038" y="1085167"/>
                  </a:cubicBezTo>
                  <a:cubicBezTo>
                    <a:pt x="4106135" y="1085329"/>
                    <a:pt x="4106362" y="1085329"/>
                    <a:pt x="4106620" y="1085491"/>
                  </a:cubicBezTo>
                  <a:cubicBezTo>
                    <a:pt x="4106459" y="1085070"/>
                    <a:pt x="4106265" y="1084682"/>
                    <a:pt x="4106038" y="1084100"/>
                  </a:cubicBezTo>
                  <a:cubicBezTo>
                    <a:pt x="4106265" y="1084100"/>
                    <a:pt x="4106459" y="1084165"/>
                    <a:pt x="4106685" y="1084165"/>
                  </a:cubicBezTo>
                  <a:cubicBezTo>
                    <a:pt x="4106620" y="1083841"/>
                    <a:pt x="4106879" y="1083680"/>
                    <a:pt x="4106944" y="1083421"/>
                  </a:cubicBezTo>
                  <a:cubicBezTo>
                    <a:pt x="4107106" y="1083097"/>
                    <a:pt x="4107267" y="1083000"/>
                    <a:pt x="4107623" y="1083259"/>
                  </a:cubicBezTo>
                  <a:cubicBezTo>
                    <a:pt x="4107688" y="1083259"/>
                    <a:pt x="4107785" y="1083259"/>
                    <a:pt x="4107785" y="1083162"/>
                  </a:cubicBezTo>
                  <a:cubicBezTo>
                    <a:pt x="4107849" y="1082515"/>
                    <a:pt x="4108270" y="1082515"/>
                    <a:pt x="4108593" y="1082515"/>
                  </a:cubicBezTo>
                  <a:cubicBezTo>
                    <a:pt x="4108755" y="1082515"/>
                    <a:pt x="4109014" y="1082418"/>
                    <a:pt x="4109175" y="1082257"/>
                  </a:cubicBezTo>
                  <a:cubicBezTo>
                    <a:pt x="4109693" y="1081448"/>
                    <a:pt x="4109693" y="1081448"/>
                    <a:pt x="4110825" y="1081933"/>
                  </a:cubicBezTo>
                  <a:cubicBezTo>
                    <a:pt x="4110922" y="1082030"/>
                    <a:pt x="4111084" y="1081933"/>
                    <a:pt x="4111084" y="1081836"/>
                  </a:cubicBezTo>
                  <a:cubicBezTo>
                    <a:pt x="4110760" y="1081028"/>
                    <a:pt x="4111084" y="1080931"/>
                    <a:pt x="4111245" y="1080607"/>
                  </a:cubicBezTo>
                  <a:cubicBezTo>
                    <a:pt x="4111342" y="1080284"/>
                    <a:pt x="4111666" y="1080122"/>
                    <a:pt x="4111827" y="1079863"/>
                  </a:cubicBezTo>
                  <a:cubicBezTo>
                    <a:pt x="4111924" y="1079702"/>
                    <a:pt x="4112474" y="1080446"/>
                    <a:pt x="4112345" y="1079766"/>
                  </a:cubicBezTo>
                  <a:cubicBezTo>
                    <a:pt x="4112571" y="1079960"/>
                    <a:pt x="4112895" y="1080122"/>
                    <a:pt x="4113218" y="1080349"/>
                  </a:cubicBezTo>
                  <a:cubicBezTo>
                    <a:pt x="4113315" y="1080025"/>
                    <a:pt x="4113153" y="1079378"/>
                    <a:pt x="4113089" y="1078699"/>
                  </a:cubicBezTo>
                  <a:cubicBezTo>
                    <a:pt x="4116549" y="1077535"/>
                    <a:pt x="4120042" y="1076403"/>
                    <a:pt x="4123179" y="1074559"/>
                  </a:cubicBezTo>
                  <a:cubicBezTo>
                    <a:pt x="4128063" y="1071746"/>
                    <a:pt x="4132623" y="1068350"/>
                    <a:pt x="4137732" y="1065860"/>
                  </a:cubicBezTo>
                  <a:cubicBezTo>
                    <a:pt x="4138994" y="1065278"/>
                    <a:pt x="4140320" y="1064728"/>
                    <a:pt x="4141549" y="1064210"/>
                  </a:cubicBezTo>
                  <a:cubicBezTo>
                    <a:pt x="4141710" y="1064307"/>
                    <a:pt x="4141969" y="1064631"/>
                    <a:pt x="4142066" y="1064890"/>
                  </a:cubicBezTo>
                  <a:cubicBezTo>
                    <a:pt x="4142454" y="1065698"/>
                    <a:pt x="4143036" y="1066377"/>
                    <a:pt x="4143618" y="1066862"/>
                  </a:cubicBezTo>
                  <a:cubicBezTo>
                    <a:pt x="4143457" y="1066442"/>
                    <a:pt x="4143295" y="1066054"/>
                    <a:pt x="4143036" y="1065536"/>
                  </a:cubicBezTo>
                  <a:cubicBezTo>
                    <a:pt x="4142648" y="1065278"/>
                    <a:pt x="4142131" y="1064728"/>
                    <a:pt x="4141710" y="1064146"/>
                  </a:cubicBezTo>
                  <a:lnTo>
                    <a:pt x="4142390" y="1063790"/>
                  </a:lnTo>
                  <a:cubicBezTo>
                    <a:pt x="4142454" y="1063984"/>
                    <a:pt x="4142454" y="1064146"/>
                    <a:pt x="4142551" y="1064210"/>
                  </a:cubicBezTo>
                  <a:cubicBezTo>
                    <a:pt x="4142713" y="1064469"/>
                    <a:pt x="4142972" y="1064631"/>
                    <a:pt x="4143198" y="1064890"/>
                  </a:cubicBezTo>
                  <a:cubicBezTo>
                    <a:pt x="4143198" y="1064890"/>
                    <a:pt x="4143198" y="1064954"/>
                    <a:pt x="4143198" y="1065051"/>
                  </a:cubicBezTo>
                  <a:cubicBezTo>
                    <a:pt x="4143198" y="1065116"/>
                    <a:pt x="4143198" y="1065116"/>
                    <a:pt x="4143198" y="1065213"/>
                  </a:cubicBezTo>
                  <a:cubicBezTo>
                    <a:pt x="4143521" y="1065278"/>
                    <a:pt x="4143942" y="1065375"/>
                    <a:pt x="4144265" y="1065536"/>
                  </a:cubicBezTo>
                  <a:cubicBezTo>
                    <a:pt x="4143877" y="1064793"/>
                    <a:pt x="4143457" y="1064049"/>
                    <a:pt x="4143133" y="1063402"/>
                  </a:cubicBezTo>
                  <a:cubicBezTo>
                    <a:pt x="4144265" y="1062723"/>
                    <a:pt x="4145365" y="1061979"/>
                    <a:pt x="4146206" y="1060976"/>
                  </a:cubicBezTo>
                  <a:cubicBezTo>
                    <a:pt x="4149925" y="1060006"/>
                    <a:pt x="4153871" y="1058680"/>
                    <a:pt x="4155552" y="1054605"/>
                  </a:cubicBezTo>
                  <a:cubicBezTo>
                    <a:pt x="4155714" y="1054702"/>
                    <a:pt x="4155876" y="1054767"/>
                    <a:pt x="4155940" y="1054864"/>
                  </a:cubicBezTo>
                  <a:cubicBezTo>
                    <a:pt x="4156684" y="1055349"/>
                    <a:pt x="4156684" y="1054929"/>
                    <a:pt x="4156620" y="1054282"/>
                  </a:cubicBezTo>
                  <a:cubicBezTo>
                    <a:pt x="4156781" y="1054379"/>
                    <a:pt x="4157040" y="1054443"/>
                    <a:pt x="4157202" y="1054540"/>
                  </a:cubicBezTo>
                  <a:cubicBezTo>
                    <a:pt x="4157363" y="1054605"/>
                    <a:pt x="4157946" y="1054702"/>
                    <a:pt x="4158010" y="1054605"/>
                  </a:cubicBezTo>
                  <a:cubicBezTo>
                    <a:pt x="4158107" y="1054540"/>
                    <a:pt x="4158107" y="1054185"/>
                    <a:pt x="4158204" y="1054185"/>
                  </a:cubicBezTo>
                  <a:cubicBezTo>
                    <a:pt x="4158625" y="1054540"/>
                    <a:pt x="4158689" y="1054379"/>
                    <a:pt x="4158948" y="1054379"/>
                  </a:cubicBezTo>
                  <a:cubicBezTo>
                    <a:pt x="4159110" y="1054443"/>
                    <a:pt x="4159369" y="1054540"/>
                    <a:pt x="4159530" y="1054540"/>
                  </a:cubicBezTo>
                  <a:cubicBezTo>
                    <a:pt x="4159757" y="1054540"/>
                    <a:pt x="4159692" y="1054443"/>
                    <a:pt x="4159369" y="1053700"/>
                  </a:cubicBezTo>
                  <a:cubicBezTo>
                    <a:pt x="4159272" y="1053538"/>
                    <a:pt x="4159174" y="1053279"/>
                    <a:pt x="4159272" y="1053214"/>
                  </a:cubicBezTo>
                  <a:cubicBezTo>
                    <a:pt x="4159272" y="1053053"/>
                    <a:pt x="4159369" y="1052859"/>
                    <a:pt x="4159433" y="1052697"/>
                  </a:cubicBezTo>
                  <a:cubicBezTo>
                    <a:pt x="4160015" y="1053279"/>
                    <a:pt x="4160080" y="1053376"/>
                    <a:pt x="4160921" y="1054605"/>
                  </a:cubicBezTo>
                  <a:cubicBezTo>
                    <a:pt x="4161341" y="1054379"/>
                    <a:pt x="4160824" y="1053635"/>
                    <a:pt x="4160436" y="1052956"/>
                  </a:cubicBezTo>
                  <a:cubicBezTo>
                    <a:pt x="4160500" y="1052794"/>
                    <a:pt x="4160500" y="1052632"/>
                    <a:pt x="4160597" y="1052374"/>
                  </a:cubicBezTo>
                  <a:cubicBezTo>
                    <a:pt x="4161018" y="1052535"/>
                    <a:pt x="4161762" y="1053538"/>
                    <a:pt x="4162020" y="1053053"/>
                  </a:cubicBezTo>
                  <a:cubicBezTo>
                    <a:pt x="4161923" y="1052471"/>
                    <a:pt x="4161341" y="1051630"/>
                    <a:pt x="4161600" y="1051209"/>
                  </a:cubicBezTo>
                  <a:cubicBezTo>
                    <a:pt x="4161826" y="1050724"/>
                    <a:pt x="4162150" y="1050724"/>
                    <a:pt x="4162991" y="1051791"/>
                  </a:cubicBezTo>
                  <a:cubicBezTo>
                    <a:pt x="4163088" y="1051953"/>
                    <a:pt x="4163249" y="1052115"/>
                    <a:pt x="4163508" y="1052535"/>
                  </a:cubicBezTo>
                  <a:cubicBezTo>
                    <a:pt x="4163249" y="1051889"/>
                    <a:pt x="4162667" y="1051048"/>
                    <a:pt x="4162991" y="1050886"/>
                  </a:cubicBezTo>
                  <a:cubicBezTo>
                    <a:pt x="4163314" y="1050789"/>
                    <a:pt x="4163411" y="1050466"/>
                    <a:pt x="4163508" y="1050045"/>
                  </a:cubicBezTo>
                  <a:cubicBezTo>
                    <a:pt x="4163573" y="1049819"/>
                    <a:pt x="4164155" y="1050466"/>
                    <a:pt x="4163993" y="1049883"/>
                  </a:cubicBezTo>
                  <a:cubicBezTo>
                    <a:pt x="4163896" y="1049560"/>
                    <a:pt x="4163896" y="1049301"/>
                    <a:pt x="4163896" y="1048978"/>
                  </a:cubicBezTo>
                  <a:cubicBezTo>
                    <a:pt x="4163896" y="1048816"/>
                    <a:pt x="4163993" y="1048719"/>
                    <a:pt x="4163993" y="1048557"/>
                  </a:cubicBezTo>
                  <a:cubicBezTo>
                    <a:pt x="4164220" y="1048816"/>
                    <a:pt x="4164640" y="1049075"/>
                    <a:pt x="4164964" y="1049398"/>
                  </a:cubicBezTo>
                  <a:cubicBezTo>
                    <a:pt x="4164964" y="1049301"/>
                    <a:pt x="4165061" y="1049301"/>
                    <a:pt x="4165061" y="1049237"/>
                  </a:cubicBezTo>
                  <a:cubicBezTo>
                    <a:pt x="4165061" y="1048913"/>
                    <a:pt x="4164964" y="1048654"/>
                    <a:pt x="4165222" y="1048557"/>
                  </a:cubicBezTo>
                  <a:cubicBezTo>
                    <a:pt x="4166063" y="1048234"/>
                    <a:pt x="4166063" y="1048169"/>
                    <a:pt x="4166160" y="1047070"/>
                  </a:cubicBezTo>
                  <a:cubicBezTo>
                    <a:pt x="4166387" y="1047231"/>
                    <a:pt x="4166710" y="1047490"/>
                    <a:pt x="4167033" y="1047749"/>
                  </a:cubicBezTo>
                  <a:cubicBezTo>
                    <a:pt x="4167033" y="1047490"/>
                    <a:pt x="4167033" y="1047231"/>
                    <a:pt x="4166969" y="1047005"/>
                  </a:cubicBezTo>
                  <a:cubicBezTo>
                    <a:pt x="4166807" y="1046649"/>
                    <a:pt x="4166807" y="1046488"/>
                    <a:pt x="4166969" y="1046488"/>
                  </a:cubicBezTo>
                  <a:cubicBezTo>
                    <a:pt x="4167130" y="1046423"/>
                    <a:pt x="4167292" y="1046326"/>
                    <a:pt x="4167292" y="1046164"/>
                  </a:cubicBezTo>
                  <a:cubicBezTo>
                    <a:pt x="4167292" y="1045582"/>
                    <a:pt x="4167712" y="1045517"/>
                    <a:pt x="4168133" y="1045420"/>
                  </a:cubicBezTo>
                  <a:cubicBezTo>
                    <a:pt x="4168295" y="1045356"/>
                    <a:pt x="4168715" y="1045517"/>
                    <a:pt x="4168780" y="1045420"/>
                  </a:cubicBezTo>
                  <a:cubicBezTo>
                    <a:pt x="4168877" y="1045259"/>
                    <a:pt x="4168974" y="1045097"/>
                    <a:pt x="4169297" y="1045356"/>
                  </a:cubicBezTo>
                  <a:cubicBezTo>
                    <a:pt x="4169362" y="1045356"/>
                    <a:pt x="4169459" y="1045356"/>
                    <a:pt x="4169459" y="1045356"/>
                  </a:cubicBezTo>
                  <a:cubicBezTo>
                    <a:pt x="4169038" y="1044256"/>
                    <a:pt x="4169944" y="1044676"/>
                    <a:pt x="4170106" y="1044191"/>
                  </a:cubicBezTo>
                  <a:cubicBezTo>
                    <a:pt x="4170203" y="1043674"/>
                    <a:pt x="4170947" y="1043836"/>
                    <a:pt x="4171367" y="1043674"/>
                  </a:cubicBezTo>
                  <a:lnTo>
                    <a:pt x="4171852" y="1044256"/>
                  </a:lnTo>
                  <a:cubicBezTo>
                    <a:pt x="4171852" y="1043771"/>
                    <a:pt x="4172370" y="1043933"/>
                    <a:pt x="4172499" y="1043609"/>
                  </a:cubicBezTo>
                  <a:cubicBezTo>
                    <a:pt x="4172499" y="1043512"/>
                    <a:pt x="4172499" y="1043447"/>
                    <a:pt x="4172499" y="1043350"/>
                  </a:cubicBezTo>
                  <a:cubicBezTo>
                    <a:pt x="4172758" y="1043512"/>
                    <a:pt x="4173016" y="1043674"/>
                    <a:pt x="4173340" y="1043933"/>
                  </a:cubicBezTo>
                  <a:cubicBezTo>
                    <a:pt x="4173340" y="1043836"/>
                    <a:pt x="4173340" y="1043609"/>
                    <a:pt x="4173437" y="1043512"/>
                  </a:cubicBezTo>
                  <a:cubicBezTo>
                    <a:pt x="4173502" y="1043447"/>
                    <a:pt x="4173599" y="1043512"/>
                    <a:pt x="4173760" y="1043447"/>
                  </a:cubicBezTo>
                  <a:cubicBezTo>
                    <a:pt x="4173857" y="1043609"/>
                    <a:pt x="4173922" y="1043836"/>
                    <a:pt x="4174019" y="1044030"/>
                  </a:cubicBezTo>
                  <a:cubicBezTo>
                    <a:pt x="4174019" y="1044191"/>
                    <a:pt x="4174019" y="1044353"/>
                    <a:pt x="4174019" y="1044515"/>
                  </a:cubicBezTo>
                  <a:cubicBezTo>
                    <a:pt x="4174569" y="1044838"/>
                    <a:pt x="4174666" y="1044579"/>
                    <a:pt x="4174569" y="1044094"/>
                  </a:cubicBezTo>
                  <a:cubicBezTo>
                    <a:pt x="4174504" y="1043674"/>
                    <a:pt x="4174342" y="1043286"/>
                    <a:pt x="4174181" y="1042768"/>
                  </a:cubicBezTo>
                  <a:cubicBezTo>
                    <a:pt x="4173922" y="1042024"/>
                    <a:pt x="4173922" y="1041766"/>
                    <a:pt x="4174504" y="1041960"/>
                  </a:cubicBezTo>
                  <a:cubicBezTo>
                    <a:pt x="4174666" y="1042024"/>
                    <a:pt x="4174763" y="1041701"/>
                    <a:pt x="4174763" y="1041442"/>
                  </a:cubicBezTo>
                  <a:cubicBezTo>
                    <a:pt x="4174827" y="1040699"/>
                    <a:pt x="4174827" y="1040699"/>
                    <a:pt x="4175733" y="1041378"/>
                  </a:cubicBezTo>
                  <a:lnTo>
                    <a:pt x="4175313" y="1040052"/>
                  </a:lnTo>
                  <a:cubicBezTo>
                    <a:pt x="4175668" y="1040278"/>
                    <a:pt x="4175927" y="1040440"/>
                    <a:pt x="4175927" y="1040440"/>
                  </a:cubicBezTo>
                  <a:cubicBezTo>
                    <a:pt x="4175992" y="1040052"/>
                    <a:pt x="4176736" y="1040278"/>
                    <a:pt x="4176639" y="1039696"/>
                  </a:cubicBezTo>
                  <a:cubicBezTo>
                    <a:pt x="4176574" y="1039146"/>
                    <a:pt x="4177253" y="1040052"/>
                    <a:pt x="4177156" y="1039631"/>
                  </a:cubicBezTo>
                  <a:cubicBezTo>
                    <a:pt x="4177059" y="1039308"/>
                    <a:pt x="4177156" y="1039211"/>
                    <a:pt x="4177382" y="1039146"/>
                  </a:cubicBezTo>
                  <a:cubicBezTo>
                    <a:pt x="4177997" y="1039049"/>
                    <a:pt x="4178320" y="1038790"/>
                    <a:pt x="4178223" y="1037885"/>
                  </a:cubicBezTo>
                  <a:cubicBezTo>
                    <a:pt x="4178708" y="1038305"/>
                    <a:pt x="4179064" y="1038629"/>
                    <a:pt x="4179452" y="1038952"/>
                  </a:cubicBezTo>
                  <a:cubicBezTo>
                    <a:pt x="4179452" y="1038790"/>
                    <a:pt x="4179452" y="1038726"/>
                    <a:pt x="4179452" y="1038564"/>
                  </a:cubicBezTo>
                  <a:cubicBezTo>
                    <a:pt x="4179323" y="1037982"/>
                    <a:pt x="4179388" y="1037885"/>
                    <a:pt x="4179808" y="1037982"/>
                  </a:cubicBezTo>
                  <a:cubicBezTo>
                    <a:pt x="4180649" y="1038144"/>
                    <a:pt x="4180875" y="1037885"/>
                    <a:pt x="4181134" y="1036882"/>
                  </a:cubicBezTo>
                  <a:lnTo>
                    <a:pt x="4181393" y="1036818"/>
                  </a:lnTo>
                  <a:cubicBezTo>
                    <a:pt x="4181522" y="1036979"/>
                    <a:pt x="4181716" y="1037141"/>
                    <a:pt x="4181942" y="1037238"/>
                  </a:cubicBezTo>
                  <a:cubicBezTo>
                    <a:pt x="4182201" y="1037303"/>
                    <a:pt x="4182363" y="1037303"/>
                    <a:pt x="4182622" y="1037303"/>
                  </a:cubicBezTo>
                  <a:cubicBezTo>
                    <a:pt x="4182460" y="1037076"/>
                    <a:pt x="4182201" y="1036882"/>
                    <a:pt x="4182040" y="1036721"/>
                  </a:cubicBezTo>
                  <a:lnTo>
                    <a:pt x="4181942" y="1036656"/>
                  </a:lnTo>
                  <a:cubicBezTo>
                    <a:pt x="4182298" y="1036559"/>
                    <a:pt x="4182525" y="1036494"/>
                    <a:pt x="4182848" y="1036397"/>
                  </a:cubicBezTo>
                  <a:cubicBezTo>
                    <a:pt x="4183042" y="1036721"/>
                    <a:pt x="4183107" y="1037076"/>
                    <a:pt x="4183204" y="1037400"/>
                  </a:cubicBezTo>
                  <a:cubicBezTo>
                    <a:pt x="4183527" y="1037561"/>
                    <a:pt x="4183592" y="1037626"/>
                    <a:pt x="4183365" y="1037076"/>
                  </a:cubicBezTo>
                  <a:cubicBezTo>
                    <a:pt x="4183268" y="1036818"/>
                    <a:pt x="4183107" y="1036494"/>
                    <a:pt x="4183042" y="1036235"/>
                  </a:cubicBezTo>
                  <a:cubicBezTo>
                    <a:pt x="4184012" y="1035815"/>
                    <a:pt x="4185015" y="1035330"/>
                    <a:pt x="4185662" y="1034424"/>
                  </a:cubicBezTo>
                  <a:cubicBezTo>
                    <a:pt x="4186276" y="1033745"/>
                    <a:pt x="4186664" y="1032840"/>
                    <a:pt x="4186988" y="1031837"/>
                  </a:cubicBezTo>
                  <a:cubicBezTo>
                    <a:pt x="4187246" y="1031837"/>
                    <a:pt x="4187505" y="1031675"/>
                    <a:pt x="4187732" y="1031611"/>
                  </a:cubicBezTo>
                  <a:lnTo>
                    <a:pt x="4188249" y="1032096"/>
                  </a:lnTo>
                  <a:cubicBezTo>
                    <a:pt x="4188346" y="1031837"/>
                    <a:pt x="4188346" y="1031514"/>
                    <a:pt x="4188411" y="1031255"/>
                  </a:cubicBezTo>
                  <a:lnTo>
                    <a:pt x="4188993" y="1030867"/>
                  </a:lnTo>
                  <a:lnTo>
                    <a:pt x="4189575" y="1031675"/>
                  </a:lnTo>
                  <a:lnTo>
                    <a:pt x="4189672" y="1031611"/>
                  </a:lnTo>
                  <a:cubicBezTo>
                    <a:pt x="4189478" y="1031352"/>
                    <a:pt x="4189252" y="1031029"/>
                    <a:pt x="4188993" y="1030770"/>
                  </a:cubicBezTo>
                  <a:lnTo>
                    <a:pt x="4192227" y="1028441"/>
                  </a:lnTo>
                  <a:cubicBezTo>
                    <a:pt x="4192389" y="1028538"/>
                    <a:pt x="4192486" y="1028603"/>
                    <a:pt x="4192647" y="1028700"/>
                  </a:cubicBezTo>
                  <a:lnTo>
                    <a:pt x="4192389" y="1028280"/>
                  </a:lnTo>
                  <a:lnTo>
                    <a:pt x="4193876" y="1027212"/>
                  </a:lnTo>
                  <a:lnTo>
                    <a:pt x="4193941" y="1027212"/>
                  </a:lnTo>
                  <a:lnTo>
                    <a:pt x="4193941" y="1027115"/>
                  </a:lnTo>
                  <a:lnTo>
                    <a:pt x="4195364" y="1026048"/>
                  </a:lnTo>
                  <a:lnTo>
                    <a:pt x="4195526" y="1026210"/>
                  </a:lnTo>
                  <a:cubicBezTo>
                    <a:pt x="4195785" y="1026307"/>
                    <a:pt x="4195688" y="1026048"/>
                    <a:pt x="4195688" y="1025886"/>
                  </a:cubicBezTo>
                  <a:lnTo>
                    <a:pt x="4195882" y="1025789"/>
                  </a:lnTo>
                  <a:cubicBezTo>
                    <a:pt x="4195946" y="1025789"/>
                    <a:pt x="4195946" y="1025789"/>
                    <a:pt x="4196011" y="1025886"/>
                  </a:cubicBezTo>
                  <a:cubicBezTo>
                    <a:pt x="4196108" y="1025951"/>
                    <a:pt x="4196205" y="1025886"/>
                    <a:pt x="4196205" y="1025886"/>
                  </a:cubicBezTo>
                  <a:lnTo>
                    <a:pt x="4196270" y="1025563"/>
                  </a:lnTo>
                  <a:lnTo>
                    <a:pt x="4201153" y="1022167"/>
                  </a:lnTo>
                  <a:cubicBezTo>
                    <a:pt x="4201250" y="1022167"/>
                    <a:pt x="4201250" y="1022167"/>
                    <a:pt x="4201250" y="1022167"/>
                  </a:cubicBezTo>
                  <a:cubicBezTo>
                    <a:pt x="4201897" y="1022588"/>
                    <a:pt x="4201897" y="1022394"/>
                    <a:pt x="4201671" y="1021747"/>
                  </a:cubicBezTo>
                  <a:lnTo>
                    <a:pt x="4202576" y="1021068"/>
                  </a:lnTo>
                  <a:lnTo>
                    <a:pt x="4202997" y="1021585"/>
                  </a:lnTo>
                  <a:cubicBezTo>
                    <a:pt x="4202997" y="1021326"/>
                    <a:pt x="4202997" y="1021003"/>
                    <a:pt x="4202997" y="1020744"/>
                  </a:cubicBezTo>
                  <a:lnTo>
                    <a:pt x="4204387" y="1019839"/>
                  </a:lnTo>
                  <a:cubicBezTo>
                    <a:pt x="4204646" y="1019742"/>
                    <a:pt x="4204905" y="1019677"/>
                    <a:pt x="4205066" y="1019418"/>
                  </a:cubicBezTo>
                  <a:lnTo>
                    <a:pt x="4205713" y="1018998"/>
                  </a:lnTo>
                  <a:lnTo>
                    <a:pt x="4206360" y="1019580"/>
                  </a:lnTo>
                  <a:lnTo>
                    <a:pt x="4206457" y="1019515"/>
                  </a:lnTo>
                  <a:cubicBezTo>
                    <a:pt x="4206360" y="1018836"/>
                    <a:pt x="4206360" y="1018351"/>
                    <a:pt x="4206780" y="1018351"/>
                  </a:cubicBezTo>
                  <a:cubicBezTo>
                    <a:pt x="4206877" y="1018351"/>
                    <a:pt x="4207039" y="1018448"/>
                    <a:pt x="4207298" y="1018513"/>
                  </a:cubicBezTo>
                  <a:cubicBezTo>
                    <a:pt x="4207298" y="1018351"/>
                    <a:pt x="4207201" y="1018189"/>
                    <a:pt x="4207201" y="1018028"/>
                  </a:cubicBezTo>
                  <a:lnTo>
                    <a:pt x="4207363" y="1017931"/>
                  </a:lnTo>
                  <a:cubicBezTo>
                    <a:pt x="4207460" y="1018028"/>
                    <a:pt x="4207524" y="1017931"/>
                    <a:pt x="4207524" y="1017866"/>
                  </a:cubicBezTo>
                  <a:lnTo>
                    <a:pt x="4207686" y="1017672"/>
                  </a:lnTo>
                  <a:cubicBezTo>
                    <a:pt x="4208203" y="1018028"/>
                    <a:pt x="4208106" y="1017510"/>
                    <a:pt x="4208300" y="1017348"/>
                  </a:cubicBezTo>
                  <a:lnTo>
                    <a:pt x="4209109" y="1016766"/>
                  </a:lnTo>
                  <a:lnTo>
                    <a:pt x="4210758" y="1018836"/>
                  </a:lnTo>
                  <a:lnTo>
                    <a:pt x="4210855" y="1018836"/>
                  </a:lnTo>
                  <a:cubicBezTo>
                    <a:pt x="4210758" y="1018771"/>
                    <a:pt x="4210694" y="1018610"/>
                    <a:pt x="4210694" y="1018448"/>
                  </a:cubicBezTo>
                  <a:cubicBezTo>
                    <a:pt x="4210435" y="1017672"/>
                    <a:pt x="4210435" y="1017607"/>
                    <a:pt x="4210920" y="1017769"/>
                  </a:cubicBezTo>
                  <a:cubicBezTo>
                    <a:pt x="4211696" y="1017931"/>
                    <a:pt x="4212020" y="1017672"/>
                    <a:pt x="4212084" y="1017122"/>
                  </a:cubicBezTo>
                  <a:cubicBezTo>
                    <a:pt x="4212084" y="1016928"/>
                    <a:pt x="4211826" y="1016605"/>
                    <a:pt x="4211826" y="1016443"/>
                  </a:cubicBezTo>
                  <a:cubicBezTo>
                    <a:pt x="4211826" y="1016281"/>
                    <a:pt x="4212084" y="1016378"/>
                    <a:pt x="4212084" y="1016281"/>
                  </a:cubicBezTo>
                  <a:cubicBezTo>
                    <a:pt x="4211923" y="1015796"/>
                    <a:pt x="4212990" y="1016702"/>
                    <a:pt x="4212505" y="1015796"/>
                  </a:cubicBezTo>
                  <a:cubicBezTo>
                    <a:pt x="4212925" y="1016022"/>
                    <a:pt x="4212505" y="1015052"/>
                    <a:pt x="4213184" y="1015537"/>
                  </a:cubicBezTo>
                  <a:cubicBezTo>
                    <a:pt x="4213410" y="1015117"/>
                    <a:pt x="4213669" y="1014793"/>
                    <a:pt x="4213831" y="1014308"/>
                  </a:cubicBezTo>
                  <a:cubicBezTo>
                    <a:pt x="4213895" y="1014114"/>
                    <a:pt x="4213831" y="1013888"/>
                    <a:pt x="4214251" y="1014114"/>
                  </a:cubicBezTo>
                  <a:cubicBezTo>
                    <a:pt x="4214316" y="1014211"/>
                    <a:pt x="4214510" y="1014211"/>
                    <a:pt x="4214510" y="1014114"/>
                  </a:cubicBezTo>
                  <a:cubicBezTo>
                    <a:pt x="4214413" y="1013370"/>
                    <a:pt x="4215157" y="1013726"/>
                    <a:pt x="4215480" y="1013306"/>
                  </a:cubicBezTo>
                  <a:cubicBezTo>
                    <a:pt x="4215415" y="1013144"/>
                    <a:pt x="4215415" y="1012982"/>
                    <a:pt x="4215415" y="1012885"/>
                  </a:cubicBezTo>
                  <a:lnTo>
                    <a:pt x="4216580" y="1012239"/>
                  </a:lnTo>
                  <a:cubicBezTo>
                    <a:pt x="4216644" y="1012303"/>
                    <a:pt x="4216709" y="1012400"/>
                    <a:pt x="4216806" y="1012465"/>
                  </a:cubicBezTo>
                  <a:cubicBezTo>
                    <a:pt x="4216968" y="1012465"/>
                    <a:pt x="4216903" y="1012303"/>
                    <a:pt x="4216806" y="1012044"/>
                  </a:cubicBezTo>
                  <a:cubicBezTo>
                    <a:pt x="4220784" y="1009748"/>
                    <a:pt x="4224924" y="1007517"/>
                    <a:pt x="4229128" y="1005447"/>
                  </a:cubicBezTo>
                  <a:cubicBezTo>
                    <a:pt x="4232200" y="1003862"/>
                    <a:pt x="4235273" y="1002375"/>
                    <a:pt x="4238507" y="1000952"/>
                  </a:cubicBezTo>
                  <a:lnTo>
                    <a:pt x="4238604" y="1001049"/>
                  </a:lnTo>
                  <a:cubicBezTo>
                    <a:pt x="4239089" y="1001469"/>
                    <a:pt x="4239477" y="1001792"/>
                    <a:pt x="4239898" y="1001954"/>
                  </a:cubicBezTo>
                  <a:cubicBezTo>
                    <a:pt x="4239833" y="1002213"/>
                    <a:pt x="4239898" y="1002439"/>
                    <a:pt x="4240318" y="1002957"/>
                  </a:cubicBezTo>
                  <a:cubicBezTo>
                    <a:pt x="4240900" y="1003700"/>
                    <a:pt x="4241482" y="1004186"/>
                    <a:pt x="4242226" y="1004444"/>
                  </a:cubicBezTo>
                  <a:cubicBezTo>
                    <a:pt x="4241741" y="1003700"/>
                    <a:pt x="4241321" y="1003021"/>
                    <a:pt x="4240900" y="1002375"/>
                  </a:cubicBezTo>
                  <a:cubicBezTo>
                    <a:pt x="4241482" y="1002633"/>
                    <a:pt x="4242226" y="1003377"/>
                    <a:pt x="4242485" y="1002957"/>
                  </a:cubicBezTo>
                  <a:cubicBezTo>
                    <a:pt x="4242970" y="1003442"/>
                    <a:pt x="4243552" y="1003765"/>
                    <a:pt x="4244037" y="1004347"/>
                  </a:cubicBezTo>
                  <a:cubicBezTo>
                    <a:pt x="4244813" y="1005350"/>
                    <a:pt x="4245460" y="1006352"/>
                    <a:pt x="4246107" y="1007258"/>
                  </a:cubicBezTo>
                  <a:lnTo>
                    <a:pt x="4246042" y="1007161"/>
                  </a:lnTo>
                  <a:cubicBezTo>
                    <a:pt x="4246042" y="1007323"/>
                    <a:pt x="4246042" y="1007420"/>
                    <a:pt x="4246204" y="1007517"/>
                  </a:cubicBezTo>
                  <a:cubicBezTo>
                    <a:pt x="4245881" y="1007581"/>
                    <a:pt x="4245687" y="1007678"/>
                    <a:pt x="4246301" y="1008261"/>
                  </a:cubicBezTo>
                  <a:cubicBezTo>
                    <a:pt x="4246301" y="1008002"/>
                    <a:pt x="4246301" y="1007840"/>
                    <a:pt x="4246204" y="1007517"/>
                  </a:cubicBezTo>
                  <a:cubicBezTo>
                    <a:pt x="4246204" y="1007517"/>
                    <a:pt x="4246301" y="1007517"/>
                    <a:pt x="4246301" y="1007420"/>
                  </a:cubicBezTo>
                  <a:cubicBezTo>
                    <a:pt x="4246624" y="1009069"/>
                    <a:pt x="4246948" y="1009651"/>
                    <a:pt x="4247271" y="1010233"/>
                  </a:cubicBezTo>
                  <a:close/>
                  <a:moveTo>
                    <a:pt x="1981660" y="623856"/>
                  </a:moveTo>
                  <a:lnTo>
                    <a:pt x="1982242" y="622692"/>
                  </a:lnTo>
                  <a:lnTo>
                    <a:pt x="1982242" y="622433"/>
                  </a:lnTo>
                  <a:cubicBezTo>
                    <a:pt x="1981984" y="622757"/>
                    <a:pt x="1981822" y="623016"/>
                    <a:pt x="1981563" y="623339"/>
                  </a:cubicBezTo>
                  <a:cubicBezTo>
                    <a:pt x="1981337" y="623856"/>
                    <a:pt x="1981499" y="623921"/>
                    <a:pt x="1981660" y="623856"/>
                  </a:cubicBezTo>
                  <a:close/>
                  <a:moveTo>
                    <a:pt x="2017332" y="658688"/>
                  </a:moveTo>
                  <a:cubicBezTo>
                    <a:pt x="2018238" y="658041"/>
                    <a:pt x="2018432" y="657782"/>
                    <a:pt x="2018432" y="657362"/>
                  </a:cubicBezTo>
                  <a:cubicBezTo>
                    <a:pt x="2018173" y="657717"/>
                    <a:pt x="2017817" y="658105"/>
                    <a:pt x="2017332" y="658688"/>
                  </a:cubicBezTo>
                  <a:close/>
                  <a:moveTo>
                    <a:pt x="2030107" y="665738"/>
                  </a:moveTo>
                  <a:cubicBezTo>
                    <a:pt x="2030236" y="665641"/>
                    <a:pt x="2030430" y="665479"/>
                    <a:pt x="2030754" y="665317"/>
                  </a:cubicBezTo>
                  <a:cubicBezTo>
                    <a:pt x="2030592" y="665059"/>
                    <a:pt x="2030430" y="665059"/>
                    <a:pt x="2030107" y="665738"/>
                  </a:cubicBezTo>
                  <a:close/>
                  <a:moveTo>
                    <a:pt x="1977618" y="621690"/>
                  </a:moveTo>
                  <a:cubicBezTo>
                    <a:pt x="1977618" y="621690"/>
                    <a:pt x="1977682" y="621528"/>
                    <a:pt x="1977779" y="621269"/>
                  </a:cubicBezTo>
                  <a:cubicBezTo>
                    <a:pt x="1977844" y="621107"/>
                    <a:pt x="1977941" y="620946"/>
                    <a:pt x="1978006" y="620784"/>
                  </a:cubicBezTo>
                  <a:cubicBezTo>
                    <a:pt x="1977941" y="621787"/>
                    <a:pt x="1978750" y="621366"/>
                    <a:pt x="1977682" y="623436"/>
                  </a:cubicBezTo>
                  <a:cubicBezTo>
                    <a:pt x="1978006" y="622919"/>
                    <a:pt x="1978265" y="622595"/>
                    <a:pt x="1978426" y="622530"/>
                  </a:cubicBezTo>
                  <a:cubicBezTo>
                    <a:pt x="1978588" y="622336"/>
                    <a:pt x="1978750" y="622336"/>
                    <a:pt x="1978911" y="622272"/>
                  </a:cubicBezTo>
                  <a:cubicBezTo>
                    <a:pt x="1978847" y="622919"/>
                    <a:pt x="1978685" y="623598"/>
                    <a:pt x="1978588" y="624342"/>
                  </a:cubicBezTo>
                  <a:cubicBezTo>
                    <a:pt x="1978911" y="623921"/>
                    <a:pt x="1979170" y="623662"/>
                    <a:pt x="1979267" y="623501"/>
                  </a:cubicBezTo>
                  <a:cubicBezTo>
                    <a:pt x="1979493" y="622919"/>
                    <a:pt x="1979752" y="622595"/>
                    <a:pt x="1980011" y="622336"/>
                  </a:cubicBezTo>
                  <a:lnTo>
                    <a:pt x="1980237" y="622433"/>
                  </a:lnTo>
                  <a:lnTo>
                    <a:pt x="1979752" y="624244"/>
                  </a:lnTo>
                  <a:cubicBezTo>
                    <a:pt x="1980011" y="623598"/>
                    <a:pt x="1980334" y="623016"/>
                    <a:pt x="1980658" y="622433"/>
                  </a:cubicBezTo>
                  <a:cubicBezTo>
                    <a:pt x="1980916" y="622433"/>
                    <a:pt x="1981240" y="622336"/>
                    <a:pt x="1981563" y="622175"/>
                  </a:cubicBezTo>
                  <a:cubicBezTo>
                    <a:pt x="1981563" y="622433"/>
                    <a:pt x="1981757" y="622433"/>
                    <a:pt x="1981984" y="622175"/>
                  </a:cubicBezTo>
                  <a:cubicBezTo>
                    <a:pt x="1982081" y="622110"/>
                    <a:pt x="1982145" y="622110"/>
                    <a:pt x="1982242" y="622013"/>
                  </a:cubicBezTo>
                  <a:lnTo>
                    <a:pt x="1984700" y="623501"/>
                  </a:lnTo>
                  <a:cubicBezTo>
                    <a:pt x="1984700" y="623598"/>
                    <a:pt x="1984700" y="623662"/>
                    <a:pt x="1984700" y="623856"/>
                  </a:cubicBezTo>
                  <a:cubicBezTo>
                    <a:pt x="1984797" y="623759"/>
                    <a:pt x="1984894" y="623662"/>
                    <a:pt x="1984894" y="623598"/>
                  </a:cubicBezTo>
                  <a:lnTo>
                    <a:pt x="1985897" y="624180"/>
                  </a:lnTo>
                  <a:cubicBezTo>
                    <a:pt x="1986123" y="624406"/>
                    <a:pt x="1986382" y="624665"/>
                    <a:pt x="1986544" y="624827"/>
                  </a:cubicBezTo>
                  <a:lnTo>
                    <a:pt x="1986544" y="624924"/>
                  </a:lnTo>
                  <a:cubicBezTo>
                    <a:pt x="1986544" y="624988"/>
                    <a:pt x="1986641" y="624988"/>
                    <a:pt x="1986641" y="625182"/>
                  </a:cubicBezTo>
                  <a:lnTo>
                    <a:pt x="1986705" y="624988"/>
                  </a:lnTo>
                  <a:cubicBezTo>
                    <a:pt x="1987449" y="625667"/>
                    <a:pt x="1988290" y="626153"/>
                    <a:pt x="1989099" y="626573"/>
                  </a:cubicBezTo>
                  <a:cubicBezTo>
                    <a:pt x="1990360" y="627576"/>
                    <a:pt x="1991427" y="628805"/>
                    <a:pt x="1992333" y="630131"/>
                  </a:cubicBezTo>
                  <a:cubicBezTo>
                    <a:pt x="1992333" y="631036"/>
                    <a:pt x="1992430" y="631780"/>
                    <a:pt x="1992915" y="632200"/>
                  </a:cubicBezTo>
                  <a:cubicBezTo>
                    <a:pt x="1996246" y="634594"/>
                    <a:pt x="1998639" y="637666"/>
                    <a:pt x="2003426" y="637666"/>
                  </a:cubicBezTo>
                  <a:cubicBezTo>
                    <a:pt x="2003523" y="637666"/>
                    <a:pt x="2003587" y="637666"/>
                    <a:pt x="2003684" y="637601"/>
                  </a:cubicBezTo>
                  <a:cubicBezTo>
                    <a:pt x="2003587" y="637763"/>
                    <a:pt x="2003523" y="637925"/>
                    <a:pt x="2003329" y="638151"/>
                  </a:cubicBezTo>
                  <a:cubicBezTo>
                    <a:pt x="2003523" y="637925"/>
                    <a:pt x="2003684" y="637763"/>
                    <a:pt x="2003846" y="637601"/>
                  </a:cubicBezTo>
                  <a:lnTo>
                    <a:pt x="2003943" y="637828"/>
                  </a:lnTo>
                  <a:lnTo>
                    <a:pt x="2003749" y="638151"/>
                  </a:lnTo>
                  <a:cubicBezTo>
                    <a:pt x="2003846" y="638086"/>
                    <a:pt x="2003943" y="638086"/>
                    <a:pt x="2004008" y="637989"/>
                  </a:cubicBezTo>
                  <a:cubicBezTo>
                    <a:pt x="2004267" y="638410"/>
                    <a:pt x="2004428" y="638830"/>
                    <a:pt x="2004590" y="639154"/>
                  </a:cubicBezTo>
                  <a:lnTo>
                    <a:pt x="2004331" y="639412"/>
                  </a:lnTo>
                  <a:cubicBezTo>
                    <a:pt x="2004331" y="639477"/>
                    <a:pt x="2004331" y="639671"/>
                    <a:pt x="2004267" y="639833"/>
                  </a:cubicBezTo>
                  <a:cubicBezTo>
                    <a:pt x="2004267" y="639897"/>
                    <a:pt x="2004170" y="639995"/>
                    <a:pt x="2004105" y="640156"/>
                  </a:cubicBezTo>
                  <a:cubicBezTo>
                    <a:pt x="2004267" y="640059"/>
                    <a:pt x="2004428" y="639995"/>
                    <a:pt x="2004525" y="639897"/>
                  </a:cubicBezTo>
                  <a:lnTo>
                    <a:pt x="2004687" y="639574"/>
                  </a:lnTo>
                  <a:cubicBezTo>
                    <a:pt x="2004849" y="639833"/>
                    <a:pt x="2005010" y="640059"/>
                    <a:pt x="2005269" y="640318"/>
                  </a:cubicBezTo>
                  <a:lnTo>
                    <a:pt x="2005172" y="640577"/>
                  </a:lnTo>
                  <a:cubicBezTo>
                    <a:pt x="2005010" y="640900"/>
                    <a:pt x="2005010" y="640900"/>
                    <a:pt x="2005172" y="641159"/>
                  </a:cubicBezTo>
                  <a:cubicBezTo>
                    <a:pt x="2005334" y="640900"/>
                    <a:pt x="2005431" y="640803"/>
                    <a:pt x="2005593" y="640641"/>
                  </a:cubicBezTo>
                  <a:cubicBezTo>
                    <a:pt x="2005819" y="640900"/>
                    <a:pt x="2006078" y="641159"/>
                    <a:pt x="2006401" y="641385"/>
                  </a:cubicBezTo>
                  <a:cubicBezTo>
                    <a:pt x="2006336" y="641547"/>
                    <a:pt x="2006239" y="641741"/>
                    <a:pt x="2006078" y="641903"/>
                  </a:cubicBezTo>
                  <a:lnTo>
                    <a:pt x="2006401" y="641482"/>
                  </a:lnTo>
                  <a:cubicBezTo>
                    <a:pt x="2007145" y="642064"/>
                    <a:pt x="2008083" y="642388"/>
                    <a:pt x="2009215" y="642388"/>
                  </a:cubicBezTo>
                  <a:lnTo>
                    <a:pt x="2012028" y="644716"/>
                  </a:lnTo>
                  <a:cubicBezTo>
                    <a:pt x="2012125" y="644878"/>
                    <a:pt x="2012222" y="645104"/>
                    <a:pt x="2012287" y="645201"/>
                  </a:cubicBezTo>
                  <a:cubicBezTo>
                    <a:pt x="2012384" y="645201"/>
                    <a:pt x="2012449" y="645201"/>
                    <a:pt x="2012611" y="645104"/>
                  </a:cubicBezTo>
                  <a:lnTo>
                    <a:pt x="2012805" y="645298"/>
                  </a:lnTo>
                  <a:cubicBezTo>
                    <a:pt x="2012805" y="645363"/>
                    <a:pt x="2012805" y="645460"/>
                    <a:pt x="2012869" y="645363"/>
                  </a:cubicBezTo>
                  <a:lnTo>
                    <a:pt x="2014195" y="646430"/>
                  </a:lnTo>
                  <a:cubicBezTo>
                    <a:pt x="2013872" y="646851"/>
                    <a:pt x="2013548" y="647174"/>
                    <a:pt x="2013290" y="647595"/>
                  </a:cubicBezTo>
                  <a:cubicBezTo>
                    <a:pt x="2013548" y="647433"/>
                    <a:pt x="2013775" y="647368"/>
                    <a:pt x="2013937" y="647271"/>
                  </a:cubicBezTo>
                  <a:cubicBezTo>
                    <a:pt x="2014034" y="647012"/>
                    <a:pt x="2014195" y="646786"/>
                    <a:pt x="2014292" y="646430"/>
                  </a:cubicBezTo>
                  <a:cubicBezTo>
                    <a:pt x="2015263" y="647174"/>
                    <a:pt x="2016362" y="647950"/>
                    <a:pt x="2017332" y="648694"/>
                  </a:cubicBezTo>
                  <a:cubicBezTo>
                    <a:pt x="2017171" y="648921"/>
                    <a:pt x="2016944" y="649179"/>
                    <a:pt x="2016686" y="649438"/>
                  </a:cubicBezTo>
                  <a:cubicBezTo>
                    <a:pt x="2016944" y="649179"/>
                    <a:pt x="2017171" y="648921"/>
                    <a:pt x="2017429" y="648759"/>
                  </a:cubicBezTo>
                  <a:cubicBezTo>
                    <a:pt x="2018594" y="649503"/>
                    <a:pt x="2019758" y="650247"/>
                    <a:pt x="2021084" y="650829"/>
                  </a:cubicBezTo>
                  <a:cubicBezTo>
                    <a:pt x="2020890" y="651087"/>
                    <a:pt x="2020825" y="651314"/>
                    <a:pt x="2020663" y="651670"/>
                  </a:cubicBezTo>
                  <a:cubicBezTo>
                    <a:pt x="2020890" y="651411"/>
                    <a:pt x="2021084" y="651152"/>
                    <a:pt x="2021149" y="650990"/>
                  </a:cubicBezTo>
                  <a:lnTo>
                    <a:pt x="2021246" y="650926"/>
                  </a:lnTo>
                  <a:lnTo>
                    <a:pt x="2021828" y="651152"/>
                  </a:lnTo>
                  <a:lnTo>
                    <a:pt x="2021892" y="651152"/>
                  </a:lnTo>
                  <a:lnTo>
                    <a:pt x="2022151" y="651314"/>
                  </a:lnTo>
                  <a:cubicBezTo>
                    <a:pt x="2022151" y="651508"/>
                    <a:pt x="2022054" y="651831"/>
                    <a:pt x="2022054" y="651896"/>
                  </a:cubicBezTo>
                  <a:cubicBezTo>
                    <a:pt x="2022151" y="652155"/>
                    <a:pt x="2022151" y="652575"/>
                    <a:pt x="2022216" y="652899"/>
                  </a:cubicBezTo>
                  <a:lnTo>
                    <a:pt x="2022054" y="653157"/>
                  </a:lnTo>
                  <a:lnTo>
                    <a:pt x="2022151" y="653157"/>
                  </a:lnTo>
                  <a:cubicBezTo>
                    <a:pt x="2022151" y="653060"/>
                    <a:pt x="2022216" y="652996"/>
                    <a:pt x="2022216" y="652899"/>
                  </a:cubicBezTo>
                  <a:cubicBezTo>
                    <a:pt x="2022378" y="652640"/>
                    <a:pt x="2022572" y="652413"/>
                    <a:pt x="2022733" y="651993"/>
                  </a:cubicBezTo>
                  <a:cubicBezTo>
                    <a:pt x="2022798" y="652090"/>
                    <a:pt x="2023154" y="651831"/>
                    <a:pt x="2023218" y="651831"/>
                  </a:cubicBezTo>
                  <a:cubicBezTo>
                    <a:pt x="2023315" y="651831"/>
                    <a:pt x="2023218" y="651993"/>
                    <a:pt x="2023154" y="652316"/>
                  </a:cubicBezTo>
                  <a:cubicBezTo>
                    <a:pt x="2023057" y="652413"/>
                    <a:pt x="2023154" y="652478"/>
                    <a:pt x="2023218" y="652478"/>
                  </a:cubicBezTo>
                  <a:lnTo>
                    <a:pt x="2023315" y="652478"/>
                  </a:lnTo>
                  <a:cubicBezTo>
                    <a:pt x="2023315" y="652478"/>
                    <a:pt x="2023380" y="652252"/>
                    <a:pt x="2023542" y="651993"/>
                  </a:cubicBezTo>
                  <a:lnTo>
                    <a:pt x="2023639" y="651993"/>
                  </a:lnTo>
                  <a:lnTo>
                    <a:pt x="2023801" y="652090"/>
                  </a:lnTo>
                  <a:cubicBezTo>
                    <a:pt x="2023704" y="652155"/>
                    <a:pt x="2023639" y="652316"/>
                    <a:pt x="2023639" y="652316"/>
                  </a:cubicBezTo>
                  <a:cubicBezTo>
                    <a:pt x="2023542" y="652413"/>
                    <a:pt x="2023477" y="652413"/>
                    <a:pt x="2023380" y="652478"/>
                  </a:cubicBezTo>
                  <a:cubicBezTo>
                    <a:pt x="2023639" y="652413"/>
                    <a:pt x="2023865" y="652252"/>
                    <a:pt x="2023801" y="652575"/>
                  </a:cubicBezTo>
                  <a:cubicBezTo>
                    <a:pt x="2023639" y="653060"/>
                    <a:pt x="2023962" y="652899"/>
                    <a:pt x="2024221" y="652834"/>
                  </a:cubicBezTo>
                  <a:cubicBezTo>
                    <a:pt x="2024641" y="652737"/>
                    <a:pt x="2023801" y="653642"/>
                    <a:pt x="2023898" y="653804"/>
                  </a:cubicBezTo>
                  <a:cubicBezTo>
                    <a:pt x="2024286" y="653481"/>
                    <a:pt x="2024868" y="652899"/>
                    <a:pt x="2025127" y="652996"/>
                  </a:cubicBezTo>
                  <a:cubicBezTo>
                    <a:pt x="2024965" y="653222"/>
                    <a:pt x="2024868" y="653384"/>
                    <a:pt x="2024641" y="653739"/>
                  </a:cubicBezTo>
                  <a:lnTo>
                    <a:pt x="2025612" y="653319"/>
                  </a:lnTo>
                  <a:cubicBezTo>
                    <a:pt x="2025547" y="653481"/>
                    <a:pt x="2025547" y="653739"/>
                    <a:pt x="2025450" y="653901"/>
                  </a:cubicBezTo>
                  <a:cubicBezTo>
                    <a:pt x="2025450" y="654160"/>
                    <a:pt x="2026291" y="653060"/>
                    <a:pt x="2025935" y="653901"/>
                  </a:cubicBezTo>
                  <a:cubicBezTo>
                    <a:pt x="2025870" y="654160"/>
                    <a:pt x="2026032" y="654225"/>
                    <a:pt x="2026097" y="654386"/>
                  </a:cubicBezTo>
                  <a:cubicBezTo>
                    <a:pt x="2026097" y="654483"/>
                    <a:pt x="2026194" y="654483"/>
                    <a:pt x="2026194" y="654483"/>
                  </a:cubicBezTo>
                  <a:cubicBezTo>
                    <a:pt x="2026355" y="654322"/>
                    <a:pt x="2026452" y="654225"/>
                    <a:pt x="2026614" y="653966"/>
                  </a:cubicBezTo>
                  <a:lnTo>
                    <a:pt x="2027099" y="654904"/>
                  </a:lnTo>
                  <a:cubicBezTo>
                    <a:pt x="2026938" y="655227"/>
                    <a:pt x="2026711" y="655550"/>
                    <a:pt x="2026517" y="655971"/>
                  </a:cubicBezTo>
                  <a:cubicBezTo>
                    <a:pt x="2026873" y="655712"/>
                    <a:pt x="2027099" y="655453"/>
                    <a:pt x="2027455" y="655227"/>
                  </a:cubicBezTo>
                  <a:cubicBezTo>
                    <a:pt x="2027293" y="655550"/>
                    <a:pt x="2027196" y="655874"/>
                    <a:pt x="2026938" y="656391"/>
                  </a:cubicBezTo>
                  <a:cubicBezTo>
                    <a:pt x="2027196" y="656133"/>
                    <a:pt x="2027358" y="655971"/>
                    <a:pt x="2027520" y="655809"/>
                  </a:cubicBezTo>
                  <a:cubicBezTo>
                    <a:pt x="2027778" y="655874"/>
                    <a:pt x="2028005" y="655874"/>
                    <a:pt x="2028167" y="655971"/>
                  </a:cubicBezTo>
                  <a:cubicBezTo>
                    <a:pt x="2028264" y="656036"/>
                    <a:pt x="2028264" y="656230"/>
                    <a:pt x="2028587" y="655712"/>
                  </a:cubicBezTo>
                  <a:lnTo>
                    <a:pt x="2028684" y="655809"/>
                  </a:lnTo>
                  <a:cubicBezTo>
                    <a:pt x="2028005" y="656618"/>
                    <a:pt x="2028425" y="656456"/>
                    <a:pt x="2028684" y="656391"/>
                  </a:cubicBezTo>
                  <a:lnTo>
                    <a:pt x="2029007" y="656230"/>
                  </a:lnTo>
                  <a:cubicBezTo>
                    <a:pt x="2029266" y="656456"/>
                    <a:pt x="2029428" y="656779"/>
                    <a:pt x="2029687" y="657038"/>
                  </a:cubicBezTo>
                  <a:cubicBezTo>
                    <a:pt x="2030592" y="657879"/>
                    <a:pt x="2031498" y="658688"/>
                    <a:pt x="2032403" y="659431"/>
                  </a:cubicBezTo>
                  <a:cubicBezTo>
                    <a:pt x="2032144" y="659852"/>
                    <a:pt x="2032403" y="659852"/>
                    <a:pt x="2031983" y="660369"/>
                  </a:cubicBezTo>
                  <a:cubicBezTo>
                    <a:pt x="2032242" y="660111"/>
                    <a:pt x="2032500" y="659949"/>
                    <a:pt x="2032662" y="659690"/>
                  </a:cubicBezTo>
                  <a:lnTo>
                    <a:pt x="2032921" y="659852"/>
                  </a:lnTo>
                  <a:lnTo>
                    <a:pt x="2032824" y="660111"/>
                  </a:lnTo>
                  <a:lnTo>
                    <a:pt x="2032985" y="659949"/>
                  </a:lnTo>
                  <a:lnTo>
                    <a:pt x="2033082" y="659949"/>
                  </a:lnTo>
                  <a:lnTo>
                    <a:pt x="2033567" y="660596"/>
                  </a:lnTo>
                  <a:cubicBezTo>
                    <a:pt x="2033082" y="661501"/>
                    <a:pt x="2033309" y="661760"/>
                    <a:pt x="2032662" y="662924"/>
                  </a:cubicBezTo>
                  <a:cubicBezTo>
                    <a:pt x="2033244" y="662180"/>
                    <a:pt x="2033503" y="661760"/>
                    <a:pt x="2033891" y="661178"/>
                  </a:cubicBezTo>
                  <a:cubicBezTo>
                    <a:pt x="2033729" y="661760"/>
                    <a:pt x="2033567" y="662180"/>
                    <a:pt x="2033406" y="662601"/>
                  </a:cubicBezTo>
                  <a:lnTo>
                    <a:pt x="2033503" y="662601"/>
                  </a:lnTo>
                  <a:cubicBezTo>
                    <a:pt x="2034150" y="661663"/>
                    <a:pt x="2033891" y="662665"/>
                    <a:pt x="2034311" y="662245"/>
                  </a:cubicBezTo>
                  <a:lnTo>
                    <a:pt x="2034311" y="662342"/>
                  </a:lnTo>
                  <a:cubicBezTo>
                    <a:pt x="2034214" y="662827"/>
                    <a:pt x="2034214" y="663248"/>
                    <a:pt x="2034150" y="663733"/>
                  </a:cubicBezTo>
                  <a:lnTo>
                    <a:pt x="2035573" y="663345"/>
                  </a:lnTo>
                  <a:lnTo>
                    <a:pt x="2035637" y="663506"/>
                  </a:lnTo>
                  <a:lnTo>
                    <a:pt x="2035799" y="663668"/>
                  </a:lnTo>
                  <a:cubicBezTo>
                    <a:pt x="2035314" y="664412"/>
                    <a:pt x="2035734" y="664088"/>
                    <a:pt x="2035896" y="664153"/>
                  </a:cubicBezTo>
                  <a:cubicBezTo>
                    <a:pt x="2036058" y="664250"/>
                    <a:pt x="2036122" y="664574"/>
                    <a:pt x="2036219" y="664735"/>
                  </a:cubicBezTo>
                  <a:cubicBezTo>
                    <a:pt x="2036058" y="664994"/>
                    <a:pt x="2035896" y="665253"/>
                    <a:pt x="2035734" y="665479"/>
                  </a:cubicBezTo>
                  <a:cubicBezTo>
                    <a:pt x="2035799" y="665641"/>
                    <a:pt x="2036543" y="665059"/>
                    <a:pt x="2036122" y="665900"/>
                  </a:cubicBezTo>
                  <a:cubicBezTo>
                    <a:pt x="2036122" y="665997"/>
                    <a:pt x="2036284" y="665997"/>
                    <a:pt x="2036640" y="665576"/>
                  </a:cubicBezTo>
                  <a:lnTo>
                    <a:pt x="2036866" y="665253"/>
                  </a:lnTo>
                  <a:cubicBezTo>
                    <a:pt x="2036866" y="665317"/>
                    <a:pt x="2036866" y="665479"/>
                    <a:pt x="2036866" y="665479"/>
                  </a:cubicBezTo>
                  <a:cubicBezTo>
                    <a:pt x="2036381" y="666061"/>
                    <a:pt x="2036640" y="666223"/>
                    <a:pt x="2036381" y="666643"/>
                  </a:cubicBezTo>
                  <a:lnTo>
                    <a:pt x="2037222" y="665997"/>
                  </a:lnTo>
                  <a:cubicBezTo>
                    <a:pt x="2037545" y="666158"/>
                    <a:pt x="2037448" y="666740"/>
                    <a:pt x="2036963" y="667711"/>
                  </a:cubicBezTo>
                  <a:cubicBezTo>
                    <a:pt x="2037707" y="667064"/>
                    <a:pt x="2038192" y="666805"/>
                    <a:pt x="2038451" y="666902"/>
                  </a:cubicBezTo>
                  <a:lnTo>
                    <a:pt x="2038710" y="667129"/>
                  </a:lnTo>
                  <a:cubicBezTo>
                    <a:pt x="2038710" y="667226"/>
                    <a:pt x="2038774" y="667387"/>
                    <a:pt x="2038774" y="667549"/>
                  </a:cubicBezTo>
                  <a:cubicBezTo>
                    <a:pt x="2038774" y="667808"/>
                    <a:pt x="2038871" y="667646"/>
                    <a:pt x="2039033" y="667549"/>
                  </a:cubicBezTo>
                  <a:lnTo>
                    <a:pt x="2039130" y="667549"/>
                  </a:lnTo>
                  <a:lnTo>
                    <a:pt x="2040036" y="668455"/>
                  </a:lnTo>
                  <a:cubicBezTo>
                    <a:pt x="2039939" y="668649"/>
                    <a:pt x="2039874" y="668810"/>
                    <a:pt x="2039712" y="668972"/>
                  </a:cubicBezTo>
                  <a:cubicBezTo>
                    <a:pt x="2039874" y="668810"/>
                    <a:pt x="2040036" y="668713"/>
                    <a:pt x="2040197" y="668649"/>
                  </a:cubicBezTo>
                  <a:cubicBezTo>
                    <a:pt x="2040844" y="669295"/>
                    <a:pt x="2041588" y="669878"/>
                    <a:pt x="2042332" y="670460"/>
                  </a:cubicBezTo>
                  <a:cubicBezTo>
                    <a:pt x="2042332" y="670718"/>
                    <a:pt x="2042429" y="670880"/>
                    <a:pt x="2042591" y="670880"/>
                  </a:cubicBezTo>
                  <a:cubicBezTo>
                    <a:pt x="2042849" y="670880"/>
                    <a:pt x="2042849" y="671106"/>
                    <a:pt x="2042429" y="671624"/>
                  </a:cubicBezTo>
                  <a:cubicBezTo>
                    <a:pt x="2042267" y="671850"/>
                    <a:pt x="2042008" y="672109"/>
                    <a:pt x="2041782" y="672432"/>
                  </a:cubicBezTo>
                  <a:lnTo>
                    <a:pt x="2041847" y="672950"/>
                  </a:lnTo>
                  <a:cubicBezTo>
                    <a:pt x="2041588" y="673273"/>
                    <a:pt x="2041426" y="673532"/>
                    <a:pt x="2041006" y="674017"/>
                  </a:cubicBezTo>
                  <a:cubicBezTo>
                    <a:pt x="2041265" y="673855"/>
                    <a:pt x="2041426" y="673758"/>
                    <a:pt x="2041588" y="673597"/>
                  </a:cubicBezTo>
                  <a:cubicBezTo>
                    <a:pt x="2042332" y="672691"/>
                    <a:pt x="2042332" y="672691"/>
                    <a:pt x="2042655" y="672691"/>
                  </a:cubicBezTo>
                  <a:cubicBezTo>
                    <a:pt x="2042914" y="672594"/>
                    <a:pt x="2042752" y="673112"/>
                    <a:pt x="2043270" y="672691"/>
                  </a:cubicBezTo>
                  <a:cubicBezTo>
                    <a:pt x="2043496" y="672529"/>
                    <a:pt x="2043496" y="672853"/>
                    <a:pt x="2043593" y="673015"/>
                  </a:cubicBezTo>
                  <a:cubicBezTo>
                    <a:pt x="2043658" y="673273"/>
                    <a:pt x="2043917" y="673532"/>
                    <a:pt x="2044240" y="673532"/>
                  </a:cubicBezTo>
                  <a:lnTo>
                    <a:pt x="2044337" y="673435"/>
                  </a:lnTo>
                  <a:lnTo>
                    <a:pt x="2044337" y="673532"/>
                  </a:lnTo>
                  <a:cubicBezTo>
                    <a:pt x="2044402" y="673532"/>
                    <a:pt x="2044563" y="673532"/>
                    <a:pt x="2044725" y="673435"/>
                  </a:cubicBezTo>
                  <a:cubicBezTo>
                    <a:pt x="2044499" y="673694"/>
                    <a:pt x="2044337" y="673855"/>
                    <a:pt x="2044240" y="674017"/>
                  </a:cubicBezTo>
                  <a:lnTo>
                    <a:pt x="2043852" y="674438"/>
                  </a:lnTo>
                  <a:cubicBezTo>
                    <a:pt x="2043658" y="674923"/>
                    <a:pt x="2043852" y="674858"/>
                    <a:pt x="2044078" y="674761"/>
                  </a:cubicBezTo>
                  <a:cubicBezTo>
                    <a:pt x="2044240" y="674664"/>
                    <a:pt x="2044660" y="674438"/>
                    <a:pt x="2044337" y="675020"/>
                  </a:cubicBezTo>
                  <a:cubicBezTo>
                    <a:pt x="2044402" y="675020"/>
                    <a:pt x="2044499" y="674923"/>
                    <a:pt x="2044660" y="674923"/>
                  </a:cubicBezTo>
                  <a:cubicBezTo>
                    <a:pt x="2045146" y="674599"/>
                    <a:pt x="2045663" y="674341"/>
                    <a:pt x="2045825" y="674664"/>
                  </a:cubicBezTo>
                  <a:cubicBezTo>
                    <a:pt x="2046083" y="675246"/>
                    <a:pt x="2046730" y="675343"/>
                    <a:pt x="2046892" y="675925"/>
                  </a:cubicBezTo>
                  <a:cubicBezTo>
                    <a:pt x="2047054" y="676410"/>
                    <a:pt x="2047151" y="676346"/>
                    <a:pt x="2046730" y="677316"/>
                  </a:cubicBezTo>
                  <a:cubicBezTo>
                    <a:pt x="2046989" y="677090"/>
                    <a:pt x="2047409" y="676734"/>
                    <a:pt x="2047571" y="676669"/>
                  </a:cubicBezTo>
                  <a:cubicBezTo>
                    <a:pt x="2047733" y="676572"/>
                    <a:pt x="2047733" y="676831"/>
                    <a:pt x="2047797" y="676928"/>
                  </a:cubicBezTo>
                  <a:cubicBezTo>
                    <a:pt x="2047895" y="676993"/>
                    <a:pt x="2047895" y="677251"/>
                    <a:pt x="2048218" y="677090"/>
                  </a:cubicBezTo>
                  <a:cubicBezTo>
                    <a:pt x="2048380" y="676993"/>
                    <a:pt x="2048153" y="677575"/>
                    <a:pt x="2048315" y="677575"/>
                  </a:cubicBezTo>
                  <a:cubicBezTo>
                    <a:pt x="2048541" y="677478"/>
                    <a:pt x="2048541" y="677672"/>
                    <a:pt x="2048638" y="677736"/>
                  </a:cubicBezTo>
                  <a:cubicBezTo>
                    <a:pt x="2048800" y="678060"/>
                    <a:pt x="2048962" y="678416"/>
                    <a:pt x="2049123" y="678642"/>
                  </a:cubicBezTo>
                  <a:cubicBezTo>
                    <a:pt x="2049220" y="678804"/>
                    <a:pt x="2049220" y="679159"/>
                    <a:pt x="2049544" y="679062"/>
                  </a:cubicBezTo>
                  <a:cubicBezTo>
                    <a:pt x="2049706" y="678998"/>
                    <a:pt x="2049479" y="679547"/>
                    <a:pt x="2049867" y="679321"/>
                  </a:cubicBezTo>
                  <a:cubicBezTo>
                    <a:pt x="2050061" y="679224"/>
                    <a:pt x="2050126" y="679386"/>
                    <a:pt x="2050061" y="679547"/>
                  </a:cubicBezTo>
                  <a:cubicBezTo>
                    <a:pt x="2049706" y="680388"/>
                    <a:pt x="2050126" y="680291"/>
                    <a:pt x="2050611" y="680130"/>
                  </a:cubicBezTo>
                  <a:cubicBezTo>
                    <a:pt x="2050708" y="680130"/>
                    <a:pt x="2050773" y="680130"/>
                    <a:pt x="2050773" y="680227"/>
                  </a:cubicBezTo>
                  <a:cubicBezTo>
                    <a:pt x="2050223" y="681294"/>
                    <a:pt x="2051032" y="680712"/>
                    <a:pt x="2051290" y="680809"/>
                  </a:cubicBezTo>
                  <a:cubicBezTo>
                    <a:pt x="2051452" y="680873"/>
                    <a:pt x="2051711" y="680873"/>
                    <a:pt x="2051711" y="681132"/>
                  </a:cubicBezTo>
                  <a:cubicBezTo>
                    <a:pt x="2051711" y="681391"/>
                    <a:pt x="2051711" y="681456"/>
                    <a:pt x="2051937" y="681294"/>
                  </a:cubicBezTo>
                  <a:cubicBezTo>
                    <a:pt x="2052131" y="681229"/>
                    <a:pt x="2052196" y="681229"/>
                    <a:pt x="2052293" y="681294"/>
                  </a:cubicBezTo>
                  <a:cubicBezTo>
                    <a:pt x="2052455" y="681876"/>
                    <a:pt x="2053360" y="681391"/>
                    <a:pt x="2053522" y="682038"/>
                  </a:cubicBezTo>
                  <a:cubicBezTo>
                    <a:pt x="2054363" y="681456"/>
                    <a:pt x="2054363" y="682135"/>
                    <a:pt x="2054524" y="682361"/>
                  </a:cubicBezTo>
                  <a:cubicBezTo>
                    <a:pt x="2054524" y="682361"/>
                    <a:pt x="2054686" y="682361"/>
                    <a:pt x="2054751" y="682296"/>
                  </a:cubicBezTo>
                  <a:cubicBezTo>
                    <a:pt x="2055010" y="682135"/>
                    <a:pt x="2055074" y="682038"/>
                    <a:pt x="2055171" y="682135"/>
                  </a:cubicBezTo>
                  <a:lnTo>
                    <a:pt x="2055689" y="681553"/>
                  </a:lnTo>
                  <a:lnTo>
                    <a:pt x="2055850" y="681714"/>
                  </a:lnTo>
                  <a:cubicBezTo>
                    <a:pt x="2055753" y="681973"/>
                    <a:pt x="2055592" y="682135"/>
                    <a:pt x="2055495" y="682361"/>
                  </a:cubicBezTo>
                  <a:cubicBezTo>
                    <a:pt x="2055592" y="682361"/>
                    <a:pt x="2055689" y="682361"/>
                    <a:pt x="2055850" y="682361"/>
                  </a:cubicBezTo>
                  <a:cubicBezTo>
                    <a:pt x="2055592" y="682782"/>
                    <a:pt x="2056077" y="682361"/>
                    <a:pt x="2055753" y="682879"/>
                  </a:cubicBezTo>
                  <a:cubicBezTo>
                    <a:pt x="2056174" y="682555"/>
                    <a:pt x="2056335" y="682458"/>
                    <a:pt x="2056497" y="682361"/>
                  </a:cubicBezTo>
                  <a:lnTo>
                    <a:pt x="2056821" y="682717"/>
                  </a:lnTo>
                  <a:cubicBezTo>
                    <a:pt x="2056497" y="683202"/>
                    <a:pt x="2056012" y="683784"/>
                    <a:pt x="2055430" y="684528"/>
                  </a:cubicBezTo>
                  <a:lnTo>
                    <a:pt x="2055430" y="684625"/>
                  </a:lnTo>
                  <a:cubicBezTo>
                    <a:pt x="2055850" y="684269"/>
                    <a:pt x="2056271" y="684205"/>
                    <a:pt x="2056821" y="683525"/>
                  </a:cubicBezTo>
                  <a:cubicBezTo>
                    <a:pt x="2056982" y="683364"/>
                    <a:pt x="2057079" y="683364"/>
                    <a:pt x="2057144" y="683364"/>
                  </a:cubicBezTo>
                  <a:cubicBezTo>
                    <a:pt x="2057500" y="683202"/>
                    <a:pt x="2056821" y="684205"/>
                    <a:pt x="2057338" y="683784"/>
                  </a:cubicBezTo>
                  <a:cubicBezTo>
                    <a:pt x="2057500" y="683687"/>
                    <a:pt x="2057564" y="683622"/>
                    <a:pt x="2057661" y="683622"/>
                  </a:cubicBezTo>
                  <a:lnTo>
                    <a:pt x="2057985" y="683946"/>
                  </a:lnTo>
                  <a:cubicBezTo>
                    <a:pt x="2057985" y="684108"/>
                    <a:pt x="2057920" y="684431"/>
                    <a:pt x="2058082" y="684366"/>
                  </a:cubicBezTo>
                  <a:cubicBezTo>
                    <a:pt x="2058244" y="684269"/>
                    <a:pt x="2058341" y="684269"/>
                    <a:pt x="2058341" y="684269"/>
                  </a:cubicBezTo>
                  <a:cubicBezTo>
                    <a:pt x="2058405" y="684431"/>
                    <a:pt x="2058082" y="684948"/>
                    <a:pt x="2058147" y="685207"/>
                  </a:cubicBezTo>
                  <a:cubicBezTo>
                    <a:pt x="2058890" y="684851"/>
                    <a:pt x="2059149" y="685110"/>
                    <a:pt x="2058987" y="685951"/>
                  </a:cubicBezTo>
                  <a:lnTo>
                    <a:pt x="2059473" y="685595"/>
                  </a:lnTo>
                  <a:cubicBezTo>
                    <a:pt x="2059052" y="686339"/>
                    <a:pt x="2059570" y="686016"/>
                    <a:pt x="2059731" y="686113"/>
                  </a:cubicBezTo>
                  <a:cubicBezTo>
                    <a:pt x="2059893" y="686177"/>
                    <a:pt x="2059828" y="686695"/>
                    <a:pt x="2060055" y="686501"/>
                  </a:cubicBezTo>
                  <a:cubicBezTo>
                    <a:pt x="2060410" y="686339"/>
                    <a:pt x="2059893" y="687277"/>
                    <a:pt x="2060475" y="686759"/>
                  </a:cubicBezTo>
                  <a:cubicBezTo>
                    <a:pt x="2060216" y="687180"/>
                    <a:pt x="2060055" y="687503"/>
                    <a:pt x="2059828" y="687924"/>
                  </a:cubicBezTo>
                  <a:cubicBezTo>
                    <a:pt x="2060216" y="687503"/>
                    <a:pt x="2060572" y="687277"/>
                    <a:pt x="2060960" y="686857"/>
                  </a:cubicBezTo>
                  <a:lnTo>
                    <a:pt x="2061057" y="686921"/>
                  </a:lnTo>
                  <a:cubicBezTo>
                    <a:pt x="2061122" y="687083"/>
                    <a:pt x="2061284" y="687083"/>
                    <a:pt x="2061122" y="687600"/>
                  </a:cubicBezTo>
                  <a:cubicBezTo>
                    <a:pt x="2061057" y="687762"/>
                    <a:pt x="2061478" y="687503"/>
                    <a:pt x="2061478" y="687665"/>
                  </a:cubicBezTo>
                  <a:cubicBezTo>
                    <a:pt x="2061478" y="687827"/>
                    <a:pt x="2061639" y="687762"/>
                    <a:pt x="2061801" y="687600"/>
                  </a:cubicBezTo>
                  <a:lnTo>
                    <a:pt x="2062027" y="687827"/>
                  </a:lnTo>
                  <a:lnTo>
                    <a:pt x="2061898" y="688409"/>
                  </a:lnTo>
                  <a:lnTo>
                    <a:pt x="2062383" y="688182"/>
                  </a:lnTo>
                  <a:lnTo>
                    <a:pt x="2062707" y="688409"/>
                  </a:lnTo>
                  <a:lnTo>
                    <a:pt x="2062545" y="688829"/>
                  </a:lnTo>
                  <a:cubicBezTo>
                    <a:pt x="2062707" y="688668"/>
                    <a:pt x="2062707" y="688668"/>
                    <a:pt x="2062868" y="688571"/>
                  </a:cubicBezTo>
                  <a:lnTo>
                    <a:pt x="2064776" y="690414"/>
                  </a:lnTo>
                  <a:cubicBezTo>
                    <a:pt x="2064712" y="690576"/>
                    <a:pt x="2064615" y="690834"/>
                    <a:pt x="2064550" y="691158"/>
                  </a:cubicBezTo>
                  <a:cubicBezTo>
                    <a:pt x="2064712" y="691061"/>
                    <a:pt x="2064938" y="690834"/>
                    <a:pt x="2065197" y="690640"/>
                  </a:cubicBezTo>
                  <a:lnTo>
                    <a:pt x="2065941" y="691320"/>
                  </a:lnTo>
                  <a:cubicBezTo>
                    <a:pt x="2065779" y="691643"/>
                    <a:pt x="2065520" y="692063"/>
                    <a:pt x="2065359" y="692387"/>
                  </a:cubicBezTo>
                  <a:cubicBezTo>
                    <a:pt x="2065682" y="692225"/>
                    <a:pt x="2065844" y="691805"/>
                    <a:pt x="2066102" y="691481"/>
                  </a:cubicBezTo>
                  <a:lnTo>
                    <a:pt x="2066426" y="691740"/>
                  </a:lnTo>
                  <a:lnTo>
                    <a:pt x="2066426" y="691805"/>
                  </a:lnTo>
                  <a:lnTo>
                    <a:pt x="2066523" y="691740"/>
                  </a:lnTo>
                  <a:lnTo>
                    <a:pt x="2067590" y="692710"/>
                  </a:lnTo>
                  <a:lnTo>
                    <a:pt x="2068011" y="693066"/>
                  </a:lnTo>
                  <a:lnTo>
                    <a:pt x="2068075" y="693228"/>
                  </a:lnTo>
                  <a:cubicBezTo>
                    <a:pt x="2067590" y="693810"/>
                    <a:pt x="2067331" y="694133"/>
                    <a:pt x="2067590" y="694133"/>
                  </a:cubicBezTo>
                  <a:cubicBezTo>
                    <a:pt x="2067752" y="693810"/>
                    <a:pt x="2067914" y="693551"/>
                    <a:pt x="2068075" y="693228"/>
                  </a:cubicBezTo>
                  <a:cubicBezTo>
                    <a:pt x="2068075" y="693228"/>
                    <a:pt x="2068075" y="693228"/>
                    <a:pt x="2068172" y="693131"/>
                  </a:cubicBezTo>
                  <a:lnTo>
                    <a:pt x="2068496" y="693486"/>
                  </a:lnTo>
                  <a:lnTo>
                    <a:pt x="2068431" y="693551"/>
                  </a:lnTo>
                  <a:lnTo>
                    <a:pt x="2068496" y="693486"/>
                  </a:lnTo>
                  <a:lnTo>
                    <a:pt x="2069175" y="694036"/>
                  </a:lnTo>
                  <a:cubicBezTo>
                    <a:pt x="2068593" y="694457"/>
                    <a:pt x="2068075" y="694780"/>
                    <a:pt x="2067331" y="695944"/>
                  </a:cubicBezTo>
                  <a:cubicBezTo>
                    <a:pt x="2067752" y="695718"/>
                    <a:pt x="2068075" y="695459"/>
                    <a:pt x="2068431" y="695297"/>
                  </a:cubicBezTo>
                  <a:cubicBezTo>
                    <a:pt x="2068690" y="694780"/>
                    <a:pt x="2068916" y="694457"/>
                    <a:pt x="2069175" y="694036"/>
                  </a:cubicBezTo>
                  <a:cubicBezTo>
                    <a:pt x="2071730" y="696526"/>
                    <a:pt x="2074058" y="699340"/>
                    <a:pt x="2077616" y="700440"/>
                  </a:cubicBezTo>
                  <a:lnTo>
                    <a:pt x="2077292" y="700828"/>
                  </a:lnTo>
                  <a:cubicBezTo>
                    <a:pt x="2077292" y="701184"/>
                    <a:pt x="2077357" y="701087"/>
                    <a:pt x="2077842" y="700504"/>
                  </a:cubicBezTo>
                  <a:cubicBezTo>
                    <a:pt x="2078036" y="700504"/>
                    <a:pt x="2078263" y="700601"/>
                    <a:pt x="2078521" y="700666"/>
                  </a:cubicBezTo>
                  <a:cubicBezTo>
                    <a:pt x="2078586" y="700828"/>
                    <a:pt x="2078424" y="701345"/>
                    <a:pt x="2078683" y="701248"/>
                  </a:cubicBezTo>
                  <a:cubicBezTo>
                    <a:pt x="2078780" y="701248"/>
                    <a:pt x="2078780" y="701248"/>
                    <a:pt x="2078780" y="701248"/>
                  </a:cubicBezTo>
                  <a:cubicBezTo>
                    <a:pt x="2078360" y="703415"/>
                    <a:pt x="2077195" y="706067"/>
                    <a:pt x="2073961" y="709269"/>
                  </a:cubicBezTo>
                  <a:cubicBezTo>
                    <a:pt x="2073541" y="709689"/>
                    <a:pt x="2073056" y="710110"/>
                    <a:pt x="2072635" y="710433"/>
                  </a:cubicBezTo>
                  <a:lnTo>
                    <a:pt x="2072732" y="710207"/>
                  </a:lnTo>
                  <a:cubicBezTo>
                    <a:pt x="2072571" y="710368"/>
                    <a:pt x="2072377" y="710530"/>
                    <a:pt x="2072312" y="710692"/>
                  </a:cubicBezTo>
                  <a:lnTo>
                    <a:pt x="2071730" y="711112"/>
                  </a:lnTo>
                  <a:cubicBezTo>
                    <a:pt x="2071730" y="711015"/>
                    <a:pt x="2071730" y="711015"/>
                    <a:pt x="2071730" y="710950"/>
                  </a:cubicBezTo>
                  <a:cubicBezTo>
                    <a:pt x="2071827" y="710692"/>
                    <a:pt x="2071891" y="710530"/>
                    <a:pt x="2071633" y="710595"/>
                  </a:cubicBezTo>
                  <a:cubicBezTo>
                    <a:pt x="2071309" y="710853"/>
                    <a:pt x="2071245" y="710530"/>
                    <a:pt x="2071309" y="710271"/>
                  </a:cubicBezTo>
                  <a:cubicBezTo>
                    <a:pt x="2071406" y="709689"/>
                    <a:pt x="2071083" y="709689"/>
                    <a:pt x="2070760" y="709625"/>
                  </a:cubicBezTo>
                  <a:cubicBezTo>
                    <a:pt x="2070565" y="709625"/>
                    <a:pt x="2070824" y="708202"/>
                    <a:pt x="2071083" y="707458"/>
                  </a:cubicBezTo>
                  <a:cubicBezTo>
                    <a:pt x="2070824" y="707716"/>
                    <a:pt x="2070663" y="707975"/>
                    <a:pt x="2070501" y="708202"/>
                  </a:cubicBezTo>
                  <a:cubicBezTo>
                    <a:pt x="2069919" y="708525"/>
                    <a:pt x="2069919" y="708040"/>
                    <a:pt x="2069337" y="708525"/>
                  </a:cubicBezTo>
                  <a:cubicBezTo>
                    <a:pt x="2069175" y="708622"/>
                    <a:pt x="2069175" y="708460"/>
                    <a:pt x="2069175" y="708363"/>
                  </a:cubicBezTo>
                  <a:cubicBezTo>
                    <a:pt x="2069175" y="708299"/>
                    <a:pt x="2069337" y="708040"/>
                    <a:pt x="2069337" y="708040"/>
                  </a:cubicBezTo>
                  <a:cubicBezTo>
                    <a:pt x="2069013" y="708299"/>
                    <a:pt x="2068593" y="708622"/>
                    <a:pt x="2068754" y="707975"/>
                  </a:cubicBezTo>
                  <a:cubicBezTo>
                    <a:pt x="2068851" y="707716"/>
                    <a:pt x="2068496" y="707716"/>
                    <a:pt x="2068172" y="707878"/>
                  </a:cubicBezTo>
                  <a:cubicBezTo>
                    <a:pt x="2068011" y="707975"/>
                    <a:pt x="2068172" y="707458"/>
                    <a:pt x="2068172" y="707199"/>
                  </a:cubicBezTo>
                  <a:cubicBezTo>
                    <a:pt x="2067331" y="707716"/>
                    <a:pt x="2067331" y="707716"/>
                    <a:pt x="2068075" y="706067"/>
                  </a:cubicBezTo>
                  <a:cubicBezTo>
                    <a:pt x="2067849" y="706293"/>
                    <a:pt x="2067590" y="706552"/>
                    <a:pt x="2067331" y="706714"/>
                  </a:cubicBezTo>
                  <a:cubicBezTo>
                    <a:pt x="2067170" y="706811"/>
                    <a:pt x="2066685" y="707393"/>
                    <a:pt x="2067008" y="706649"/>
                  </a:cubicBezTo>
                  <a:cubicBezTo>
                    <a:pt x="2067008" y="706552"/>
                    <a:pt x="2067008" y="706455"/>
                    <a:pt x="2067008" y="706552"/>
                  </a:cubicBezTo>
                  <a:cubicBezTo>
                    <a:pt x="2066264" y="707134"/>
                    <a:pt x="2066361" y="706390"/>
                    <a:pt x="2065941" y="706552"/>
                  </a:cubicBezTo>
                  <a:cubicBezTo>
                    <a:pt x="2065779" y="706649"/>
                    <a:pt x="2065682" y="706390"/>
                    <a:pt x="2065682" y="706293"/>
                  </a:cubicBezTo>
                  <a:cubicBezTo>
                    <a:pt x="2065617" y="706132"/>
                    <a:pt x="2065941" y="705485"/>
                    <a:pt x="2065423" y="705905"/>
                  </a:cubicBezTo>
                  <a:cubicBezTo>
                    <a:pt x="2065682" y="705323"/>
                    <a:pt x="2065197" y="705711"/>
                    <a:pt x="2065197" y="705485"/>
                  </a:cubicBezTo>
                  <a:cubicBezTo>
                    <a:pt x="2065197" y="705129"/>
                    <a:pt x="2064776" y="705485"/>
                    <a:pt x="2064712" y="705323"/>
                  </a:cubicBezTo>
                  <a:cubicBezTo>
                    <a:pt x="2064712" y="705226"/>
                    <a:pt x="2064615" y="705226"/>
                    <a:pt x="2064550" y="705323"/>
                  </a:cubicBezTo>
                  <a:cubicBezTo>
                    <a:pt x="2063709" y="706229"/>
                    <a:pt x="2063709" y="705808"/>
                    <a:pt x="2063612" y="705550"/>
                  </a:cubicBezTo>
                  <a:cubicBezTo>
                    <a:pt x="2063353" y="705064"/>
                    <a:pt x="2063450" y="704967"/>
                    <a:pt x="2062965" y="705129"/>
                  </a:cubicBezTo>
                  <a:cubicBezTo>
                    <a:pt x="2062707" y="705226"/>
                    <a:pt x="2062545" y="705388"/>
                    <a:pt x="2062804" y="704903"/>
                  </a:cubicBezTo>
                  <a:cubicBezTo>
                    <a:pt x="2062868" y="704806"/>
                    <a:pt x="2062707" y="704741"/>
                    <a:pt x="2062642" y="704806"/>
                  </a:cubicBezTo>
                  <a:cubicBezTo>
                    <a:pt x="2062222" y="705129"/>
                    <a:pt x="2062125" y="705064"/>
                    <a:pt x="2062027" y="704806"/>
                  </a:cubicBezTo>
                  <a:cubicBezTo>
                    <a:pt x="2061963" y="704644"/>
                    <a:pt x="2061801" y="704644"/>
                    <a:pt x="2061639" y="704644"/>
                  </a:cubicBezTo>
                  <a:cubicBezTo>
                    <a:pt x="2061478" y="704644"/>
                    <a:pt x="2061284" y="704579"/>
                    <a:pt x="2061122" y="704579"/>
                  </a:cubicBezTo>
                  <a:cubicBezTo>
                    <a:pt x="2060055" y="702315"/>
                    <a:pt x="2058664" y="700343"/>
                    <a:pt x="2056335" y="700084"/>
                  </a:cubicBezTo>
                  <a:cubicBezTo>
                    <a:pt x="2056335" y="700019"/>
                    <a:pt x="2056335" y="699922"/>
                    <a:pt x="2056335" y="699922"/>
                  </a:cubicBezTo>
                  <a:cubicBezTo>
                    <a:pt x="2056271" y="699858"/>
                    <a:pt x="2056271" y="699696"/>
                    <a:pt x="2056174" y="699696"/>
                  </a:cubicBezTo>
                  <a:cubicBezTo>
                    <a:pt x="2056077" y="699696"/>
                    <a:pt x="2055915" y="699696"/>
                    <a:pt x="2055818" y="699761"/>
                  </a:cubicBezTo>
                  <a:cubicBezTo>
                    <a:pt x="2055333" y="700019"/>
                    <a:pt x="2055268" y="699922"/>
                    <a:pt x="2055818" y="699114"/>
                  </a:cubicBezTo>
                  <a:cubicBezTo>
                    <a:pt x="2055915" y="698920"/>
                    <a:pt x="2055915" y="698758"/>
                    <a:pt x="2056012" y="698532"/>
                  </a:cubicBezTo>
                  <a:cubicBezTo>
                    <a:pt x="2055753" y="698855"/>
                    <a:pt x="2055430" y="699178"/>
                    <a:pt x="2055010" y="699696"/>
                  </a:cubicBezTo>
                  <a:cubicBezTo>
                    <a:pt x="2055010" y="699502"/>
                    <a:pt x="2055010" y="699340"/>
                    <a:pt x="2054912" y="699114"/>
                  </a:cubicBezTo>
                  <a:cubicBezTo>
                    <a:pt x="2054686" y="699340"/>
                    <a:pt x="2054524" y="699178"/>
                    <a:pt x="2054266" y="699275"/>
                  </a:cubicBezTo>
                  <a:cubicBezTo>
                    <a:pt x="2054007" y="699340"/>
                    <a:pt x="2053845" y="699275"/>
                    <a:pt x="2053942" y="698855"/>
                  </a:cubicBezTo>
                  <a:cubicBezTo>
                    <a:pt x="2053942" y="698758"/>
                    <a:pt x="2053942" y="698758"/>
                    <a:pt x="2053845" y="698758"/>
                  </a:cubicBezTo>
                  <a:cubicBezTo>
                    <a:pt x="2053360" y="699017"/>
                    <a:pt x="2053263" y="698693"/>
                    <a:pt x="2053101" y="698435"/>
                  </a:cubicBezTo>
                  <a:cubicBezTo>
                    <a:pt x="2053004" y="698273"/>
                    <a:pt x="2052940" y="698111"/>
                    <a:pt x="2052778" y="698111"/>
                  </a:cubicBezTo>
                  <a:cubicBezTo>
                    <a:pt x="2052034" y="698111"/>
                    <a:pt x="2052034" y="698111"/>
                    <a:pt x="2052196" y="697044"/>
                  </a:cubicBezTo>
                  <a:cubicBezTo>
                    <a:pt x="2052196" y="696947"/>
                    <a:pt x="2052131" y="696850"/>
                    <a:pt x="2052131" y="696850"/>
                  </a:cubicBezTo>
                  <a:cubicBezTo>
                    <a:pt x="2051452" y="697529"/>
                    <a:pt x="2051355" y="697270"/>
                    <a:pt x="2051129" y="697367"/>
                  </a:cubicBezTo>
                  <a:cubicBezTo>
                    <a:pt x="2050773" y="697432"/>
                    <a:pt x="2050708" y="697270"/>
                    <a:pt x="2050449" y="697270"/>
                  </a:cubicBezTo>
                  <a:cubicBezTo>
                    <a:pt x="2050288" y="697270"/>
                    <a:pt x="2050773" y="696462"/>
                    <a:pt x="2050288" y="696947"/>
                  </a:cubicBezTo>
                  <a:cubicBezTo>
                    <a:pt x="2050385" y="696623"/>
                    <a:pt x="2050449" y="696365"/>
                    <a:pt x="2050611" y="695944"/>
                  </a:cubicBezTo>
                  <a:cubicBezTo>
                    <a:pt x="2050385" y="696041"/>
                    <a:pt x="2049803" y="696526"/>
                    <a:pt x="2049285" y="696850"/>
                  </a:cubicBezTo>
                  <a:cubicBezTo>
                    <a:pt x="2047733" y="694715"/>
                    <a:pt x="2046148" y="692646"/>
                    <a:pt x="2044175" y="691061"/>
                  </a:cubicBezTo>
                  <a:cubicBezTo>
                    <a:pt x="2041006" y="688668"/>
                    <a:pt x="2037545" y="686598"/>
                    <a:pt x="2034732" y="683784"/>
                  </a:cubicBezTo>
                  <a:cubicBezTo>
                    <a:pt x="2034053" y="683040"/>
                    <a:pt x="2033406" y="682296"/>
                    <a:pt x="2032727" y="681553"/>
                  </a:cubicBezTo>
                  <a:cubicBezTo>
                    <a:pt x="2032824" y="681391"/>
                    <a:pt x="2033050" y="681067"/>
                    <a:pt x="2033244" y="680809"/>
                  </a:cubicBezTo>
                  <a:cubicBezTo>
                    <a:pt x="2033826" y="680065"/>
                    <a:pt x="2034311" y="679386"/>
                    <a:pt x="2034635" y="678642"/>
                  </a:cubicBezTo>
                  <a:cubicBezTo>
                    <a:pt x="2034311" y="678998"/>
                    <a:pt x="2033988" y="679321"/>
                    <a:pt x="2033665" y="679644"/>
                  </a:cubicBezTo>
                  <a:cubicBezTo>
                    <a:pt x="2033503" y="680065"/>
                    <a:pt x="2033147" y="680712"/>
                    <a:pt x="2032662" y="681391"/>
                  </a:cubicBezTo>
                  <a:lnTo>
                    <a:pt x="2032242" y="680970"/>
                  </a:lnTo>
                  <a:lnTo>
                    <a:pt x="2032565" y="680647"/>
                  </a:lnTo>
                  <a:cubicBezTo>
                    <a:pt x="2032727" y="680388"/>
                    <a:pt x="2032888" y="680065"/>
                    <a:pt x="2032985" y="679806"/>
                  </a:cubicBezTo>
                  <a:lnTo>
                    <a:pt x="2033050" y="679741"/>
                  </a:lnTo>
                  <a:cubicBezTo>
                    <a:pt x="2033050" y="679741"/>
                    <a:pt x="2033147" y="679644"/>
                    <a:pt x="2033244" y="679644"/>
                  </a:cubicBezTo>
                  <a:cubicBezTo>
                    <a:pt x="2033244" y="679321"/>
                    <a:pt x="2033309" y="678998"/>
                    <a:pt x="2033309" y="678642"/>
                  </a:cubicBezTo>
                  <a:cubicBezTo>
                    <a:pt x="2032727" y="679321"/>
                    <a:pt x="2032242" y="679968"/>
                    <a:pt x="2031756" y="680550"/>
                  </a:cubicBezTo>
                  <a:cubicBezTo>
                    <a:pt x="2031077" y="679968"/>
                    <a:pt x="2030236" y="679483"/>
                    <a:pt x="2029363" y="679159"/>
                  </a:cubicBezTo>
                  <a:cubicBezTo>
                    <a:pt x="2027940" y="676734"/>
                    <a:pt x="2026355" y="674082"/>
                    <a:pt x="2022895" y="674502"/>
                  </a:cubicBezTo>
                  <a:cubicBezTo>
                    <a:pt x="2022895" y="674341"/>
                    <a:pt x="2022960" y="674179"/>
                    <a:pt x="2023057" y="674082"/>
                  </a:cubicBezTo>
                  <a:cubicBezTo>
                    <a:pt x="2023380" y="673273"/>
                    <a:pt x="2022960" y="673532"/>
                    <a:pt x="2022539" y="673855"/>
                  </a:cubicBezTo>
                  <a:cubicBezTo>
                    <a:pt x="2022539" y="673694"/>
                    <a:pt x="2022636" y="673532"/>
                    <a:pt x="2022636" y="673273"/>
                  </a:cubicBezTo>
                  <a:cubicBezTo>
                    <a:pt x="2022701" y="673112"/>
                    <a:pt x="2022701" y="672594"/>
                    <a:pt x="2022636" y="672594"/>
                  </a:cubicBezTo>
                  <a:cubicBezTo>
                    <a:pt x="2022539" y="672594"/>
                    <a:pt x="2022313" y="672691"/>
                    <a:pt x="2022313" y="672691"/>
                  </a:cubicBezTo>
                  <a:cubicBezTo>
                    <a:pt x="2022539" y="672206"/>
                    <a:pt x="2022378" y="672271"/>
                    <a:pt x="2022378" y="672012"/>
                  </a:cubicBezTo>
                  <a:cubicBezTo>
                    <a:pt x="2022378" y="671850"/>
                    <a:pt x="2022475" y="671624"/>
                    <a:pt x="2022475" y="671462"/>
                  </a:cubicBezTo>
                  <a:cubicBezTo>
                    <a:pt x="2022475" y="671268"/>
                    <a:pt x="2022378" y="671268"/>
                    <a:pt x="2021795" y="671947"/>
                  </a:cubicBezTo>
                  <a:cubicBezTo>
                    <a:pt x="2021634" y="672109"/>
                    <a:pt x="2021472" y="672206"/>
                    <a:pt x="2021407" y="672271"/>
                  </a:cubicBezTo>
                  <a:cubicBezTo>
                    <a:pt x="2021246" y="672368"/>
                    <a:pt x="2021149" y="672368"/>
                    <a:pt x="2020987" y="672368"/>
                  </a:cubicBezTo>
                  <a:cubicBezTo>
                    <a:pt x="2021407" y="671624"/>
                    <a:pt x="2021407" y="671624"/>
                    <a:pt x="2022313" y="670363"/>
                  </a:cubicBezTo>
                  <a:cubicBezTo>
                    <a:pt x="2022054" y="670136"/>
                    <a:pt x="2021472" y="670880"/>
                    <a:pt x="2021084" y="671462"/>
                  </a:cubicBezTo>
                  <a:cubicBezTo>
                    <a:pt x="2020890" y="671462"/>
                    <a:pt x="2020728" y="671527"/>
                    <a:pt x="2020566" y="671527"/>
                  </a:cubicBezTo>
                  <a:cubicBezTo>
                    <a:pt x="2020631" y="671106"/>
                    <a:pt x="2021407" y="670136"/>
                    <a:pt x="2020890" y="670201"/>
                  </a:cubicBezTo>
                  <a:cubicBezTo>
                    <a:pt x="2020469" y="670524"/>
                    <a:pt x="2019823" y="671268"/>
                    <a:pt x="2019402" y="671268"/>
                  </a:cubicBezTo>
                  <a:cubicBezTo>
                    <a:pt x="2018917" y="671268"/>
                    <a:pt x="2018917" y="671042"/>
                    <a:pt x="2019661" y="669878"/>
                  </a:cubicBezTo>
                  <a:cubicBezTo>
                    <a:pt x="2019726" y="669716"/>
                    <a:pt x="2019887" y="669554"/>
                    <a:pt x="2020146" y="669198"/>
                  </a:cubicBezTo>
                  <a:cubicBezTo>
                    <a:pt x="2019564" y="669716"/>
                    <a:pt x="2019014" y="670524"/>
                    <a:pt x="2018917" y="670298"/>
                  </a:cubicBezTo>
                  <a:cubicBezTo>
                    <a:pt x="2018755" y="670136"/>
                    <a:pt x="2018497" y="670136"/>
                    <a:pt x="2018173" y="670201"/>
                  </a:cubicBezTo>
                  <a:cubicBezTo>
                    <a:pt x="2018011" y="670298"/>
                    <a:pt x="2018400" y="669457"/>
                    <a:pt x="2017914" y="669878"/>
                  </a:cubicBezTo>
                  <a:cubicBezTo>
                    <a:pt x="2017656" y="670136"/>
                    <a:pt x="2017429" y="670201"/>
                    <a:pt x="2017171" y="670298"/>
                  </a:cubicBezTo>
                  <a:cubicBezTo>
                    <a:pt x="2017106" y="670363"/>
                    <a:pt x="2017009" y="670363"/>
                    <a:pt x="2016847" y="670363"/>
                  </a:cubicBezTo>
                  <a:cubicBezTo>
                    <a:pt x="2017009" y="670039"/>
                    <a:pt x="2017171" y="669619"/>
                    <a:pt x="2017429" y="669295"/>
                  </a:cubicBezTo>
                  <a:cubicBezTo>
                    <a:pt x="2017332" y="669295"/>
                    <a:pt x="2017332" y="669295"/>
                    <a:pt x="2017268" y="669295"/>
                  </a:cubicBezTo>
                  <a:cubicBezTo>
                    <a:pt x="2017009" y="669457"/>
                    <a:pt x="2016750" y="669619"/>
                    <a:pt x="2016686" y="669457"/>
                  </a:cubicBezTo>
                  <a:cubicBezTo>
                    <a:pt x="2016330" y="668972"/>
                    <a:pt x="2016265" y="668972"/>
                    <a:pt x="2015360" y="669392"/>
                  </a:cubicBezTo>
                  <a:cubicBezTo>
                    <a:pt x="2015521" y="669037"/>
                    <a:pt x="2015586" y="668713"/>
                    <a:pt x="2015748" y="668293"/>
                  </a:cubicBezTo>
                  <a:cubicBezTo>
                    <a:pt x="2015521" y="668455"/>
                    <a:pt x="2015360" y="668455"/>
                    <a:pt x="2015198" y="668713"/>
                  </a:cubicBezTo>
                  <a:cubicBezTo>
                    <a:pt x="2014939" y="668972"/>
                    <a:pt x="2014874" y="669037"/>
                    <a:pt x="2014777" y="668972"/>
                  </a:cubicBezTo>
                  <a:cubicBezTo>
                    <a:pt x="2014680" y="668875"/>
                    <a:pt x="2014616" y="668810"/>
                    <a:pt x="2014422" y="668875"/>
                  </a:cubicBezTo>
                  <a:cubicBezTo>
                    <a:pt x="2013937" y="669134"/>
                    <a:pt x="2013872" y="668810"/>
                    <a:pt x="2013678" y="668552"/>
                  </a:cubicBezTo>
                  <a:cubicBezTo>
                    <a:pt x="2013613" y="668390"/>
                    <a:pt x="2013678" y="668066"/>
                    <a:pt x="2013613" y="668066"/>
                  </a:cubicBezTo>
                  <a:cubicBezTo>
                    <a:pt x="2013451" y="668066"/>
                    <a:pt x="2013290" y="668066"/>
                    <a:pt x="2013451" y="667646"/>
                  </a:cubicBezTo>
                  <a:cubicBezTo>
                    <a:pt x="2013451" y="667549"/>
                    <a:pt x="2013451" y="667484"/>
                    <a:pt x="2013451" y="667484"/>
                  </a:cubicBezTo>
                  <a:cubicBezTo>
                    <a:pt x="2012611" y="668228"/>
                    <a:pt x="2012869" y="667387"/>
                    <a:pt x="2012352" y="667484"/>
                  </a:cubicBezTo>
                  <a:cubicBezTo>
                    <a:pt x="2011964" y="667549"/>
                    <a:pt x="2012028" y="666967"/>
                    <a:pt x="2011867" y="666643"/>
                  </a:cubicBezTo>
                  <a:lnTo>
                    <a:pt x="2012287" y="666061"/>
                  </a:lnTo>
                  <a:cubicBezTo>
                    <a:pt x="2011867" y="666320"/>
                    <a:pt x="2011964" y="665803"/>
                    <a:pt x="2011705" y="665803"/>
                  </a:cubicBezTo>
                  <a:cubicBezTo>
                    <a:pt x="2011608" y="665803"/>
                    <a:pt x="2011543" y="665900"/>
                    <a:pt x="2011446" y="665997"/>
                  </a:cubicBezTo>
                  <a:cubicBezTo>
                    <a:pt x="2011543" y="665738"/>
                    <a:pt x="2011705" y="665414"/>
                    <a:pt x="2011867" y="665059"/>
                  </a:cubicBezTo>
                  <a:cubicBezTo>
                    <a:pt x="2011802" y="665059"/>
                    <a:pt x="2011608" y="665156"/>
                    <a:pt x="2011543" y="665156"/>
                  </a:cubicBezTo>
                  <a:cubicBezTo>
                    <a:pt x="2011446" y="665156"/>
                    <a:pt x="2011446" y="664994"/>
                    <a:pt x="2011446" y="664897"/>
                  </a:cubicBezTo>
                  <a:cubicBezTo>
                    <a:pt x="2011608" y="664735"/>
                    <a:pt x="2011802" y="664574"/>
                    <a:pt x="2011867" y="664509"/>
                  </a:cubicBezTo>
                  <a:cubicBezTo>
                    <a:pt x="2012028" y="664412"/>
                    <a:pt x="2012125" y="664315"/>
                    <a:pt x="2012287" y="664250"/>
                  </a:cubicBezTo>
                  <a:cubicBezTo>
                    <a:pt x="2012546" y="663571"/>
                    <a:pt x="2012287" y="663668"/>
                    <a:pt x="2011867" y="663991"/>
                  </a:cubicBezTo>
                  <a:cubicBezTo>
                    <a:pt x="2011543" y="664250"/>
                    <a:pt x="2011220" y="664509"/>
                    <a:pt x="2010896" y="664832"/>
                  </a:cubicBezTo>
                  <a:cubicBezTo>
                    <a:pt x="2010282" y="665317"/>
                    <a:pt x="2010120" y="665414"/>
                    <a:pt x="2010217" y="664897"/>
                  </a:cubicBezTo>
                  <a:cubicBezTo>
                    <a:pt x="2010217" y="664735"/>
                    <a:pt x="2009959" y="664832"/>
                    <a:pt x="2009797" y="664897"/>
                  </a:cubicBezTo>
                  <a:cubicBezTo>
                    <a:pt x="2009215" y="665156"/>
                    <a:pt x="2009215" y="665156"/>
                    <a:pt x="2009635" y="664088"/>
                  </a:cubicBezTo>
                  <a:lnTo>
                    <a:pt x="2008665" y="664897"/>
                  </a:lnTo>
                  <a:cubicBezTo>
                    <a:pt x="2008827" y="664509"/>
                    <a:pt x="2008891" y="664250"/>
                    <a:pt x="2008891" y="664250"/>
                  </a:cubicBezTo>
                  <a:cubicBezTo>
                    <a:pt x="2008568" y="664315"/>
                    <a:pt x="2008730" y="663668"/>
                    <a:pt x="2008212" y="663927"/>
                  </a:cubicBezTo>
                  <a:cubicBezTo>
                    <a:pt x="2007824" y="664153"/>
                    <a:pt x="2008471" y="663248"/>
                    <a:pt x="2008148" y="663506"/>
                  </a:cubicBezTo>
                  <a:cubicBezTo>
                    <a:pt x="2007889" y="663668"/>
                    <a:pt x="2007824" y="663668"/>
                    <a:pt x="2007727" y="663506"/>
                  </a:cubicBezTo>
                  <a:cubicBezTo>
                    <a:pt x="2007662" y="663086"/>
                    <a:pt x="2007307" y="662924"/>
                    <a:pt x="2006660" y="663345"/>
                  </a:cubicBezTo>
                  <a:cubicBezTo>
                    <a:pt x="2006983" y="662763"/>
                    <a:pt x="2007145" y="662342"/>
                    <a:pt x="2007404" y="661922"/>
                  </a:cubicBezTo>
                  <a:cubicBezTo>
                    <a:pt x="2007242" y="662019"/>
                    <a:pt x="2007242" y="662019"/>
                    <a:pt x="2007080" y="662083"/>
                  </a:cubicBezTo>
                  <a:cubicBezTo>
                    <a:pt x="2006660" y="662439"/>
                    <a:pt x="2006498" y="662439"/>
                    <a:pt x="2006498" y="662083"/>
                  </a:cubicBezTo>
                  <a:cubicBezTo>
                    <a:pt x="2006498" y="661340"/>
                    <a:pt x="2006336" y="661178"/>
                    <a:pt x="2005496" y="661437"/>
                  </a:cubicBezTo>
                  <a:lnTo>
                    <a:pt x="2005399" y="661275"/>
                  </a:lnTo>
                  <a:cubicBezTo>
                    <a:pt x="2005496" y="661016"/>
                    <a:pt x="2005657" y="660854"/>
                    <a:pt x="2005657" y="660693"/>
                  </a:cubicBezTo>
                  <a:cubicBezTo>
                    <a:pt x="2005754" y="660434"/>
                    <a:pt x="2005657" y="660369"/>
                    <a:pt x="2005657" y="660111"/>
                  </a:cubicBezTo>
                  <a:cubicBezTo>
                    <a:pt x="2005496" y="660369"/>
                    <a:pt x="2005334" y="660596"/>
                    <a:pt x="2005237" y="660757"/>
                  </a:cubicBezTo>
                  <a:lnTo>
                    <a:pt x="2005237" y="660854"/>
                  </a:lnTo>
                  <a:cubicBezTo>
                    <a:pt x="2005172" y="660596"/>
                    <a:pt x="2005010" y="660434"/>
                    <a:pt x="2004913" y="660175"/>
                  </a:cubicBezTo>
                  <a:cubicBezTo>
                    <a:pt x="2005172" y="659949"/>
                    <a:pt x="2005496" y="659690"/>
                    <a:pt x="2005754" y="659528"/>
                  </a:cubicBezTo>
                  <a:cubicBezTo>
                    <a:pt x="2005819" y="659205"/>
                    <a:pt x="2005916" y="659108"/>
                    <a:pt x="2005496" y="659431"/>
                  </a:cubicBezTo>
                  <a:cubicBezTo>
                    <a:pt x="2005237" y="659593"/>
                    <a:pt x="2005075" y="659852"/>
                    <a:pt x="2004849" y="660014"/>
                  </a:cubicBezTo>
                  <a:cubicBezTo>
                    <a:pt x="2004428" y="659367"/>
                    <a:pt x="2003911" y="658785"/>
                    <a:pt x="2003102" y="658526"/>
                  </a:cubicBezTo>
                  <a:cubicBezTo>
                    <a:pt x="2002520" y="658364"/>
                    <a:pt x="2001679" y="658364"/>
                    <a:pt x="2000871" y="658461"/>
                  </a:cubicBezTo>
                  <a:cubicBezTo>
                    <a:pt x="2000774" y="658299"/>
                    <a:pt x="2000709" y="658041"/>
                    <a:pt x="2000612" y="657944"/>
                  </a:cubicBezTo>
                  <a:lnTo>
                    <a:pt x="2000935" y="657362"/>
                  </a:lnTo>
                  <a:cubicBezTo>
                    <a:pt x="2000774" y="657362"/>
                    <a:pt x="2000450" y="657523"/>
                    <a:pt x="2000289" y="657620"/>
                  </a:cubicBezTo>
                  <a:lnTo>
                    <a:pt x="1999868" y="657297"/>
                  </a:lnTo>
                  <a:lnTo>
                    <a:pt x="2000547" y="656456"/>
                  </a:lnTo>
                  <a:lnTo>
                    <a:pt x="2000450" y="656391"/>
                  </a:lnTo>
                  <a:lnTo>
                    <a:pt x="1999868" y="657200"/>
                  </a:lnTo>
                  <a:lnTo>
                    <a:pt x="1997701" y="655453"/>
                  </a:lnTo>
                  <a:cubicBezTo>
                    <a:pt x="1997798" y="655292"/>
                    <a:pt x="1997798" y="655227"/>
                    <a:pt x="1997863" y="655065"/>
                  </a:cubicBezTo>
                  <a:lnTo>
                    <a:pt x="1997540" y="655389"/>
                  </a:lnTo>
                  <a:lnTo>
                    <a:pt x="1996569" y="654548"/>
                  </a:lnTo>
                  <a:lnTo>
                    <a:pt x="1996569" y="654483"/>
                  </a:lnTo>
                  <a:lnTo>
                    <a:pt x="1996472" y="654483"/>
                  </a:lnTo>
                  <a:lnTo>
                    <a:pt x="1995470" y="653642"/>
                  </a:lnTo>
                  <a:lnTo>
                    <a:pt x="1995567" y="653481"/>
                  </a:lnTo>
                  <a:cubicBezTo>
                    <a:pt x="1995632" y="653222"/>
                    <a:pt x="1995405" y="653384"/>
                    <a:pt x="1995243" y="653481"/>
                  </a:cubicBezTo>
                  <a:lnTo>
                    <a:pt x="1995146" y="653384"/>
                  </a:lnTo>
                  <a:cubicBezTo>
                    <a:pt x="1995146" y="653319"/>
                    <a:pt x="1995146" y="653319"/>
                    <a:pt x="1995243" y="653222"/>
                  </a:cubicBezTo>
                  <a:cubicBezTo>
                    <a:pt x="1995243" y="653157"/>
                    <a:pt x="1995243" y="653060"/>
                    <a:pt x="1995146" y="653060"/>
                  </a:cubicBezTo>
                  <a:lnTo>
                    <a:pt x="1994888" y="653157"/>
                  </a:lnTo>
                  <a:lnTo>
                    <a:pt x="1991848" y="650408"/>
                  </a:lnTo>
                  <a:cubicBezTo>
                    <a:pt x="1991848" y="650344"/>
                    <a:pt x="1991848" y="650344"/>
                    <a:pt x="1991848" y="650344"/>
                  </a:cubicBezTo>
                  <a:cubicBezTo>
                    <a:pt x="1992171" y="649664"/>
                    <a:pt x="1992009" y="649664"/>
                    <a:pt x="1991427" y="650085"/>
                  </a:cubicBezTo>
                  <a:lnTo>
                    <a:pt x="1990845" y="649600"/>
                  </a:lnTo>
                  <a:lnTo>
                    <a:pt x="1991266" y="649082"/>
                  </a:lnTo>
                  <a:lnTo>
                    <a:pt x="1990586" y="649341"/>
                  </a:lnTo>
                  <a:lnTo>
                    <a:pt x="1989778" y="648500"/>
                  </a:lnTo>
                  <a:cubicBezTo>
                    <a:pt x="1989681" y="648274"/>
                    <a:pt x="1989584" y="648177"/>
                    <a:pt x="1989357" y="648112"/>
                  </a:cubicBezTo>
                  <a:lnTo>
                    <a:pt x="1989034" y="647756"/>
                  </a:lnTo>
                  <a:lnTo>
                    <a:pt x="1989454" y="646948"/>
                  </a:lnTo>
                  <a:cubicBezTo>
                    <a:pt x="1989454" y="646948"/>
                    <a:pt x="1989357" y="646851"/>
                    <a:pt x="1989357" y="646948"/>
                  </a:cubicBezTo>
                  <a:cubicBezTo>
                    <a:pt x="1988840" y="647271"/>
                    <a:pt x="1988452" y="647433"/>
                    <a:pt x="1988355" y="647110"/>
                  </a:cubicBezTo>
                  <a:cubicBezTo>
                    <a:pt x="1988355" y="647012"/>
                    <a:pt x="1988452" y="646851"/>
                    <a:pt x="1988452" y="646689"/>
                  </a:cubicBezTo>
                  <a:cubicBezTo>
                    <a:pt x="1988355" y="646786"/>
                    <a:pt x="1988193" y="646851"/>
                    <a:pt x="1988128" y="646948"/>
                  </a:cubicBezTo>
                  <a:lnTo>
                    <a:pt x="1988031" y="646851"/>
                  </a:lnTo>
                  <a:cubicBezTo>
                    <a:pt x="1988031" y="646786"/>
                    <a:pt x="1988031" y="646786"/>
                    <a:pt x="1987967" y="646786"/>
                  </a:cubicBezTo>
                  <a:lnTo>
                    <a:pt x="1987870" y="646689"/>
                  </a:lnTo>
                  <a:cubicBezTo>
                    <a:pt x="1988128" y="646204"/>
                    <a:pt x="1987708" y="646366"/>
                    <a:pt x="1987546" y="646366"/>
                  </a:cubicBezTo>
                  <a:lnTo>
                    <a:pt x="1987029" y="645881"/>
                  </a:lnTo>
                  <a:lnTo>
                    <a:pt x="1988614" y="643714"/>
                  </a:lnTo>
                  <a:lnTo>
                    <a:pt x="1988614" y="643617"/>
                  </a:lnTo>
                  <a:cubicBezTo>
                    <a:pt x="1988517" y="643714"/>
                    <a:pt x="1988355" y="643875"/>
                    <a:pt x="1988290" y="643972"/>
                  </a:cubicBezTo>
                  <a:cubicBezTo>
                    <a:pt x="1987708" y="644458"/>
                    <a:pt x="1987611" y="644555"/>
                    <a:pt x="1987708" y="644037"/>
                  </a:cubicBezTo>
                  <a:cubicBezTo>
                    <a:pt x="1987773" y="643390"/>
                    <a:pt x="1987611" y="643132"/>
                    <a:pt x="1987126" y="643293"/>
                  </a:cubicBezTo>
                  <a:cubicBezTo>
                    <a:pt x="1987029" y="643293"/>
                    <a:pt x="1986770" y="643617"/>
                    <a:pt x="1986608" y="643714"/>
                  </a:cubicBezTo>
                  <a:cubicBezTo>
                    <a:pt x="1986544" y="643811"/>
                    <a:pt x="1986544" y="643552"/>
                    <a:pt x="1986447" y="643617"/>
                  </a:cubicBezTo>
                  <a:cubicBezTo>
                    <a:pt x="1986059" y="643972"/>
                    <a:pt x="1986705" y="642711"/>
                    <a:pt x="1986059" y="643455"/>
                  </a:cubicBezTo>
                  <a:cubicBezTo>
                    <a:pt x="1986220" y="643035"/>
                    <a:pt x="1985444" y="643714"/>
                    <a:pt x="1985800" y="643035"/>
                  </a:cubicBezTo>
                  <a:cubicBezTo>
                    <a:pt x="1985477" y="643035"/>
                    <a:pt x="1985218" y="642873"/>
                    <a:pt x="1984797" y="642970"/>
                  </a:cubicBezTo>
                  <a:cubicBezTo>
                    <a:pt x="1984636" y="642970"/>
                    <a:pt x="1984474" y="643132"/>
                    <a:pt x="1984636" y="642711"/>
                  </a:cubicBezTo>
                  <a:cubicBezTo>
                    <a:pt x="1984700" y="642646"/>
                    <a:pt x="1984700" y="642485"/>
                    <a:pt x="1984636" y="642485"/>
                  </a:cubicBezTo>
                  <a:cubicBezTo>
                    <a:pt x="1984054" y="642873"/>
                    <a:pt x="1984312" y="642064"/>
                    <a:pt x="1983892" y="642064"/>
                  </a:cubicBezTo>
                  <a:cubicBezTo>
                    <a:pt x="1983730" y="642129"/>
                    <a:pt x="1983633" y="642226"/>
                    <a:pt x="1983568" y="642291"/>
                  </a:cubicBezTo>
                  <a:lnTo>
                    <a:pt x="1982889" y="641644"/>
                  </a:lnTo>
                  <a:cubicBezTo>
                    <a:pt x="1982986" y="641547"/>
                    <a:pt x="1982986" y="641482"/>
                    <a:pt x="1983051" y="641320"/>
                  </a:cubicBezTo>
                  <a:cubicBezTo>
                    <a:pt x="1983051" y="641159"/>
                    <a:pt x="1982889" y="641320"/>
                    <a:pt x="1982728" y="641482"/>
                  </a:cubicBezTo>
                  <a:cubicBezTo>
                    <a:pt x="1980173" y="638733"/>
                    <a:pt x="1977618" y="636017"/>
                    <a:pt x="1974869" y="633203"/>
                  </a:cubicBezTo>
                  <a:cubicBezTo>
                    <a:pt x="1973704" y="632039"/>
                    <a:pt x="1972637" y="630874"/>
                    <a:pt x="1971408" y="629710"/>
                  </a:cubicBezTo>
                  <a:cubicBezTo>
                    <a:pt x="1971408" y="629645"/>
                    <a:pt x="1971408" y="629548"/>
                    <a:pt x="1971408" y="629548"/>
                  </a:cubicBezTo>
                  <a:cubicBezTo>
                    <a:pt x="1971473" y="628966"/>
                    <a:pt x="1971570" y="628384"/>
                    <a:pt x="1971570" y="627996"/>
                  </a:cubicBezTo>
                  <a:cubicBezTo>
                    <a:pt x="1971732" y="627996"/>
                    <a:pt x="1971893" y="627640"/>
                    <a:pt x="1972120" y="627058"/>
                  </a:cubicBezTo>
                  <a:cubicBezTo>
                    <a:pt x="1972475" y="626153"/>
                    <a:pt x="1972540" y="625409"/>
                    <a:pt x="1972475" y="624762"/>
                  </a:cubicBezTo>
                  <a:cubicBezTo>
                    <a:pt x="1972120" y="625570"/>
                    <a:pt x="1971796" y="626250"/>
                    <a:pt x="1971473" y="626993"/>
                  </a:cubicBezTo>
                  <a:cubicBezTo>
                    <a:pt x="1971473" y="626411"/>
                    <a:pt x="1971635" y="625409"/>
                    <a:pt x="1971311" y="625409"/>
                  </a:cubicBezTo>
                  <a:cubicBezTo>
                    <a:pt x="1971408" y="624665"/>
                    <a:pt x="1971570" y="624083"/>
                    <a:pt x="1971635" y="623339"/>
                  </a:cubicBezTo>
                  <a:cubicBezTo>
                    <a:pt x="1972055" y="622175"/>
                    <a:pt x="1972475" y="621043"/>
                    <a:pt x="1972896" y="619943"/>
                  </a:cubicBezTo>
                  <a:lnTo>
                    <a:pt x="1972896" y="620105"/>
                  </a:lnTo>
                  <a:cubicBezTo>
                    <a:pt x="1972961" y="620040"/>
                    <a:pt x="1973058" y="619943"/>
                    <a:pt x="1973058" y="619781"/>
                  </a:cubicBezTo>
                  <a:cubicBezTo>
                    <a:pt x="1973219" y="619943"/>
                    <a:pt x="1973381" y="620040"/>
                    <a:pt x="1973543" y="619296"/>
                  </a:cubicBezTo>
                  <a:cubicBezTo>
                    <a:pt x="1973381" y="619458"/>
                    <a:pt x="1973219" y="619523"/>
                    <a:pt x="1973058" y="619781"/>
                  </a:cubicBezTo>
                  <a:cubicBezTo>
                    <a:pt x="1973058" y="619781"/>
                    <a:pt x="1972961" y="619781"/>
                    <a:pt x="1972961" y="619717"/>
                  </a:cubicBezTo>
                  <a:cubicBezTo>
                    <a:pt x="1973219" y="619038"/>
                    <a:pt x="1973543" y="618391"/>
                    <a:pt x="1973801" y="617809"/>
                  </a:cubicBezTo>
                  <a:cubicBezTo>
                    <a:pt x="1974125" y="617809"/>
                    <a:pt x="1974448" y="617873"/>
                    <a:pt x="1974772" y="617970"/>
                  </a:cubicBezTo>
                  <a:lnTo>
                    <a:pt x="1974772" y="618294"/>
                  </a:lnTo>
                  <a:lnTo>
                    <a:pt x="1975030" y="618035"/>
                  </a:lnTo>
                  <a:lnTo>
                    <a:pt x="1975354" y="618132"/>
                  </a:lnTo>
                  <a:cubicBezTo>
                    <a:pt x="1975192" y="619361"/>
                    <a:pt x="1975289" y="619523"/>
                    <a:pt x="1975871" y="618617"/>
                  </a:cubicBezTo>
                  <a:cubicBezTo>
                    <a:pt x="1975871" y="619038"/>
                    <a:pt x="1975936" y="619458"/>
                    <a:pt x="1975936" y="619943"/>
                  </a:cubicBezTo>
                  <a:cubicBezTo>
                    <a:pt x="1976098" y="619878"/>
                    <a:pt x="1976259" y="619620"/>
                    <a:pt x="1976421" y="619620"/>
                  </a:cubicBezTo>
                  <a:cubicBezTo>
                    <a:pt x="1976680" y="619523"/>
                    <a:pt x="1976680" y="620202"/>
                    <a:pt x="1976680" y="620622"/>
                  </a:cubicBezTo>
                  <a:cubicBezTo>
                    <a:pt x="1976421" y="621043"/>
                    <a:pt x="1976195" y="621431"/>
                    <a:pt x="1976259" y="621948"/>
                  </a:cubicBezTo>
                  <a:cubicBezTo>
                    <a:pt x="1977036" y="622175"/>
                    <a:pt x="1977262" y="621948"/>
                    <a:pt x="1977618" y="621690"/>
                  </a:cubicBezTo>
                  <a:close/>
                  <a:moveTo>
                    <a:pt x="1995405" y="583527"/>
                  </a:moveTo>
                  <a:cubicBezTo>
                    <a:pt x="1995146" y="583786"/>
                    <a:pt x="1994920" y="584012"/>
                    <a:pt x="1994661" y="584336"/>
                  </a:cubicBezTo>
                  <a:cubicBezTo>
                    <a:pt x="1994403" y="584595"/>
                    <a:pt x="1994403" y="584756"/>
                    <a:pt x="1994500" y="584756"/>
                  </a:cubicBezTo>
                  <a:cubicBezTo>
                    <a:pt x="1994500" y="584756"/>
                    <a:pt x="1994564" y="584853"/>
                    <a:pt x="1994661" y="584853"/>
                  </a:cubicBezTo>
                  <a:lnTo>
                    <a:pt x="1994920" y="584530"/>
                  </a:lnTo>
                  <a:lnTo>
                    <a:pt x="1995405" y="583786"/>
                  </a:lnTo>
                  <a:close/>
                  <a:moveTo>
                    <a:pt x="2042267" y="627737"/>
                  </a:moveTo>
                  <a:cubicBezTo>
                    <a:pt x="2043270" y="627058"/>
                    <a:pt x="2043431" y="626896"/>
                    <a:pt x="2043334" y="626411"/>
                  </a:cubicBezTo>
                  <a:cubicBezTo>
                    <a:pt x="2043076" y="626735"/>
                    <a:pt x="2042752" y="627155"/>
                    <a:pt x="2042267" y="627737"/>
                  </a:cubicBezTo>
                  <a:close/>
                  <a:moveTo>
                    <a:pt x="2058502" y="637763"/>
                  </a:moveTo>
                  <a:cubicBezTo>
                    <a:pt x="2058664" y="637666"/>
                    <a:pt x="2058890" y="637601"/>
                    <a:pt x="2059214" y="637407"/>
                  </a:cubicBezTo>
                  <a:cubicBezTo>
                    <a:pt x="2059084" y="637084"/>
                    <a:pt x="2058890" y="637084"/>
                    <a:pt x="2058502" y="637763"/>
                  </a:cubicBezTo>
                  <a:close/>
                  <a:moveTo>
                    <a:pt x="1995308" y="582945"/>
                  </a:moveTo>
                  <a:lnTo>
                    <a:pt x="1996408" y="583689"/>
                  </a:lnTo>
                  <a:lnTo>
                    <a:pt x="1998057" y="584918"/>
                  </a:lnTo>
                  <a:cubicBezTo>
                    <a:pt x="1998057" y="585015"/>
                    <a:pt x="1998057" y="585177"/>
                    <a:pt x="1998057" y="585274"/>
                  </a:cubicBezTo>
                  <a:cubicBezTo>
                    <a:pt x="1998122" y="585177"/>
                    <a:pt x="1998219" y="585080"/>
                    <a:pt x="1998316" y="585080"/>
                  </a:cubicBezTo>
                  <a:lnTo>
                    <a:pt x="1999383" y="585920"/>
                  </a:lnTo>
                  <a:cubicBezTo>
                    <a:pt x="1999610" y="586179"/>
                    <a:pt x="1999868" y="586503"/>
                    <a:pt x="2000127" y="586761"/>
                  </a:cubicBezTo>
                  <a:lnTo>
                    <a:pt x="2000127" y="586826"/>
                  </a:lnTo>
                  <a:cubicBezTo>
                    <a:pt x="2000127" y="586923"/>
                    <a:pt x="2000192" y="586988"/>
                    <a:pt x="2000192" y="587085"/>
                  </a:cubicBezTo>
                  <a:lnTo>
                    <a:pt x="2000289" y="586923"/>
                  </a:lnTo>
                  <a:cubicBezTo>
                    <a:pt x="2001130" y="587732"/>
                    <a:pt x="2002035" y="588314"/>
                    <a:pt x="2003005" y="588896"/>
                  </a:cubicBezTo>
                  <a:cubicBezTo>
                    <a:pt x="2004428" y="590157"/>
                    <a:pt x="2005819" y="591548"/>
                    <a:pt x="2006983" y="593035"/>
                  </a:cubicBezTo>
                  <a:cubicBezTo>
                    <a:pt x="2007080" y="594038"/>
                    <a:pt x="2007307" y="594879"/>
                    <a:pt x="2007986" y="595267"/>
                  </a:cubicBezTo>
                  <a:cubicBezTo>
                    <a:pt x="2012222" y="598275"/>
                    <a:pt x="2015683" y="601832"/>
                    <a:pt x="2021569" y="602317"/>
                  </a:cubicBezTo>
                  <a:cubicBezTo>
                    <a:pt x="2021634" y="602317"/>
                    <a:pt x="2021795" y="602317"/>
                    <a:pt x="2021892" y="602317"/>
                  </a:cubicBezTo>
                  <a:cubicBezTo>
                    <a:pt x="2021795" y="602479"/>
                    <a:pt x="2021731" y="602738"/>
                    <a:pt x="2021634" y="602964"/>
                  </a:cubicBezTo>
                  <a:cubicBezTo>
                    <a:pt x="2021795" y="602738"/>
                    <a:pt x="2021957" y="602576"/>
                    <a:pt x="2022151" y="602414"/>
                  </a:cubicBezTo>
                  <a:lnTo>
                    <a:pt x="2022313" y="602738"/>
                  </a:lnTo>
                  <a:lnTo>
                    <a:pt x="2022216" y="603061"/>
                  </a:lnTo>
                  <a:cubicBezTo>
                    <a:pt x="2022313" y="602964"/>
                    <a:pt x="2022378" y="602964"/>
                    <a:pt x="2022475" y="602964"/>
                  </a:cubicBezTo>
                  <a:cubicBezTo>
                    <a:pt x="2022798" y="603482"/>
                    <a:pt x="2023154" y="603902"/>
                    <a:pt x="2023477" y="604290"/>
                  </a:cubicBezTo>
                  <a:lnTo>
                    <a:pt x="2023315" y="604549"/>
                  </a:lnTo>
                  <a:cubicBezTo>
                    <a:pt x="2023315" y="604711"/>
                    <a:pt x="2023315" y="604808"/>
                    <a:pt x="2023315" y="604969"/>
                  </a:cubicBezTo>
                  <a:cubicBezTo>
                    <a:pt x="2023315" y="605034"/>
                    <a:pt x="2023218" y="605131"/>
                    <a:pt x="2023218" y="605293"/>
                  </a:cubicBezTo>
                  <a:cubicBezTo>
                    <a:pt x="2023380" y="605228"/>
                    <a:pt x="2023542" y="605131"/>
                    <a:pt x="2023704" y="605131"/>
                  </a:cubicBezTo>
                  <a:lnTo>
                    <a:pt x="2023865" y="604808"/>
                  </a:lnTo>
                  <a:cubicBezTo>
                    <a:pt x="2024124" y="605131"/>
                    <a:pt x="2024447" y="605454"/>
                    <a:pt x="2024706" y="605713"/>
                  </a:cubicBezTo>
                  <a:lnTo>
                    <a:pt x="2024641" y="605972"/>
                  </a:lnTo>
                  <a:cubicBezTo>
                    <a:pt x="2024447" y="606295"/>
                    <a:pt x="2024447" y="606295"/>
                    <a:pt x="2024706" y="606554"/>
                  </a:cubicBezTo>
                  <a:cubicBezTo>
                    <a:pt x="2024868" y="606295"/>
                    <a:pt x="2024965" y="606134"/>
                    <a:pt x="2025127" y="606037"/>
                  </a:cubicBezTo>
                  <a:cubicBezTo>
                    <a:pt x="2025450" y="606360"/>
                    <a:pt x="2025870" y="606716"/>
                    <a:pt x="2026194" y="606942"/>
                  </a:cubicBezTo>
                  <a:cubicBezTo>
                    <a:pt x="2026097" y="607104"/>
                    <a:pt x="2026032" y="607298"/>
                    <a:pt x="2025967" y="607460"/>
                  </a:cubicBezTo>
                  <a:lnTo>
                    <a:pt x="2026291" y="607039"/>
                  </a:lnTo>
                  <a:cubicBezTo>
                    <a:pt x="2027358" y="607783"/>
                    <a:pt x="2028522" y="608268"/>
                    <a:pt x="2029913" y="608430"/>
                  </a:cubicBezTo>
                  <a:lnTo>
                    <a:pt x="2033729" y="611437"/>
                  </a:lnTo>
                  <a:cubicBezTo>
                    <a:pt x="2033891" y="611664"/>
                    <a:pt x="2033988" y="611923"/>
                    <a:pt x="2034150" y="611987"/>
                  </a:cubicBezTo>
                  <a:cubicBezTo>
                    <a:pt x="2034247" y="611987"/>
                    <a:pt x="2034376" y="611987"/>
                    <a:pt x="2034473" y="611987"/>
                  </a:cubicBezTo>
                  <a:lnTo>
                    <a:pt x="2034732" y="612246"/>
                  </a:lnTo>
                  <a:cubicBezTo>
                    <a:pt x="2034732" y="612343"/>
                    <a:pt x="2034732" y="612408"/>
                    <a:pt x="2034893" y="612343"/>
                  </a:cubicBezTo>
                  <a:lnTo>
                    <a:pt x="2036705" y="613669"/>
                  </a:lnTo>
                  <a:cubicBezTo>
                    <a:pt x="2036381" y="614057"/>
                    <a:pt x="2036058" y="614413"/>
                    <a:pt x="2035799" y="614898"/>
                  </a:cubicBezTo>
                  <a:cubicBezTo>
                    <a:pt x="2036122" y="614736"/>
                    <a:pt x="2036381" y="614639"/>
                    <a:pt x="2036543" y="614575"/>
                  </a:cubicBezTo>
                  <a:cubicBezTo>
                    <a:pt x="2036640" y="614316"/>
                    <a:pt x="2036705" y="614057"/>
                    <a:pt x="2036802" y="613734"/>
                  </a:cubicBezTo>
                  <a:lnTo>
                    <a:pt x="2040941" y="616644"/>
                  </a:lnTo>
                  <a:cubicBezTo>
                    <a:pt x="2040780" y="616903"/>
                    <a:pt x="2040521" y="617129"/>
                    <a:pt x="2040262" y="617388"/>
                  </a:cubicBezTo>
                  <a:cubicBezTo>
                    <a:pt x="2040585" y="617129"/>
                    <a:pt x="2040780" y="616968"/>
                    <a:pt x="2041006" y="616709"/>
                  </a:cubicBezTo>
                  <a:cubicBezTo>
                    <a:pt x="2042494" y="617712"/>
                    <a:pt x="2044078" y="618714"/>
                    <a:pt x="2045728" y="619620"/>
                  </a:cubicBezTo>
                  <a:cubicBezTo>
                    <a:pt x="2045663" y="619878"/>
                    <a:pt x="2045501" y="620105"/>
                    <a:pt x="2045404" y="620461"/>
                  </a:cubicBezTo>
                  <a:cubicBezTo>
                    <a:pt x="2045663" y="620202"/>
                    <a:pt x="2045825" y="619943"/>
                    <a:pt x="2045986" y="619781"/>
                  </a:cubicBezTo>
                  <a:lnTo>
                    <a:pt x="2046083" y="619717"/>
                  </a:lnTo>
                  <a:lnTo>
                    <a:pt x="2046795" y="620105"/>
                  </a:lnTo>
                  <a:lnTo>
                    <a:pt x="2046892" y="620105"/>
                  </a:lnTo>
                  <a:lnTo>
                    <a:pt x="2047215" y="620267"/>
                  </a:lnTo>
                  <a:cubicBezTo>
                    <a:pt x="2047215" y="620525"/>
                    <a:pt x="2047151" y="620784"/>
                    <a:pt x="2047215" y="620946"/>
                  </a:cubicBezTo>
                  <a:cubicBezTo>
                    <a:pt x="2047409" y="621269"/>
                    <a:pt x="2047474" y="621690"/>
                    <a:pt x="2047571" y="622110"/>
                  </a:cubicBezTo>
                  <a:lnTo>
                    <a:pt x="2047409" y="622336"/>
                  </a:lnTo>
                  <a:lnTo>
                    <a:pt x="2047474" y="622336"/>
                  </a:lnTo>
                  <a:cubicBezTo>
                    <a:pt x="2047474" y="622272"/>
                    <a:pt x="2047571" y="622175"/>
                    <a:pt x="2047571" y="622110"/>
                  </a:cubicBezTo>
                  <a:cubicBezTo>
                    <a:pt x="2047733" y="621851"/>
                    <a:pt x="2047797" y="621593"/>
                    <a:pt x="2048056" y="621107"/>
                  </a:cubicBezTo>
                  <a:cubicBezTo>
                    <a:pt x="2048218" y="621204"/>
                    <a:pt x="2048477" y="621043"/>
                    <a:pt x="2048638" y="621043"/>
                  </a:cubicBezTo>
                  <a:cubicBezTo>
                    <a:pt x="2048703" y="621107"/>
                    <a:pt x="2048703" y="621204"/>
                    <a:pt x="2048541" y="621528"/>
                  </a:cubicBezTo>
                  <a:cubicBezTo>
                    <a:pt x="2048477" y="621593"/>
                    <a:pt x="2048638" y="621690"/>
                    <a:pt x="2048703" y="621690"/>
                  </a:cubicBezTo>
                  <a:lnTo>
                    <a:pt x="2048800" y="621690"/>
                  </a:lnTo>
                  <a:cubicBezTo>
                    <a:pt x="2048800" y="621690"/>
                    <a:pt x="2048865" y="621431"/>
                    <a:pt x="2048962" y="621204"/>
                  </a:cubicBezTo>
                  <a:lnTo>
                    <a:pt x="2049059" y="621204"/>
                  </a:lnTo>
                  <a:lnTo>
                    <a:pt x="2049285" y="621269"/>
                  </a:lnTo>
                  <a:cubicBezTo>
                    <a:pt x="2049285" y="621366"/>
                    <a:pt x="2049123" y="621528"/>
                    <a:pt x="2049123" y="621528"/>
                  </a:cubicBezTo>
                  <a:cubicBezTo>
                    <a:pt x="2049059" y="621593"/>
                    <a:pt x="2048962" y="621593"/>
                    <a:pt x="2048865" y="621593"/>
                  </a:cubicBezTo>
                  <a:cubicBezTo>
                    <a:pt x="2049123" y="621528"/>
                    <a:pt x="2049479" y="621431"/>
                    <a:pt x="2049382" y="621690"/>
                  </a:cubicBezTo>
                  <a:cubicBezTo>
                    <a:pt x="2049285" y="622175"/>
                    <a:pt x="2049641" y="622013"/>
                    <a:pt x="2049867" y="622013"/>
                  </a:cubicBezTo>
                  <a:cubicBezTo>
                    <a:pt x="2050385" y="621948"/>
                    <a:pt x="2049544" y="622854"/>
                    <a:pt x="2049706" y="623113"/>
                  </a:cubicBezTo>
                  <a:cubicBezTo>
                    <a:pt x="2050126" y="622854"/>
                    <a:pt x="2050773" y="622272"/>
                    <a:pt x="2051129" y="622433"/>
                  </a:cubicBezTo>
                  <a:cubicBezTo>
                    <a:pt x="2050935" y="622692"/>
                    <a:pt x="2050870" y="622854"/>
                    <a:pt x="2050708" y="623177"/>
                  </a:cubicBezTo>
                  <a:lnTo>
                    <a:pt x="2051872" y="622919"/>
                  </a:lnTo>
                  <a:cubicBezTo>
                    <a:pt x="2051872" y="623177"/>
                    <a:pt x="2051775" y="623339"/>
                    <a:pt x="2051775" y="623501"/>
                  </a:cubicBezTo>
                  <a:cubicBezTo>
                    <a:pt x="2051775" y="623856"/>
                    <a:pt x="2052681" y="622757"/>
                    <a:pt x="2052358" y="623598"/>
                  </a:cubicBezTo>
                  <a:cubicBezTo>
                    <a:pt x="2052293" y="623921"/>
                    <a:pt x="2052519" y="624018"/>
                    <a:pt x="2052681" y="624180"/>
                  </a:cubicBezTo>
                  <a:cubicBezTo>
                    <a:pt x="2052778" y="624244"/>
                    <a:pt x="2052778" y="624244"/>
                    <a:pt x="2052843" y="624342"/>
                  </a:cubicBezTo>
                  <a:cubicBezTo>
                    <a:pt x="2053004" y="624180"/>
                    <a:pt x="2053101" y="624083"/>
                    <a:pt x="2053360" y="623921"/>
                  </a:cubicBezTo>
                  <a:lnTo>
                    <a:pt x="2054104" y="625085"/>
                  </a:lnTo>
                  <a:cubicBezTo>
                    <a:pt x="2053942" y="625409"/>
                    <a:pt x="2053781" y="625829"/>
                    <a:pt x="2053522" y="626153"/>
                  </a:cubicBezTo>
                  <a:cubicBezTo>
                    <a:pt x="2053845" y="625926"/>
                    <a:pt x="2054201" y="625732"/>
                    <a:pt x="2054524" y="625506"/>
                  </a:cubicBezTo>
                  <a:cubicBezTo>
                    <a:pt x="2054363" y="625926"/>
                    <a:pt x="2054266" y="626153"/>
                    <a:pt x="2054104" y="626670"/>
                  </a:cubicBezTo>
                  <a:cubicBezTo>
                    <a:pt x="2054363" y="626411"/>
                    <a:pt x="2054589" y="626250"/>
                    <a:pt x="2054751" y="626153"/>
                  </a:cubicBezTo>
                  <a:cubicBezTo>
                    <a:pt x="2055010" y="626250"/>
                    <a:pt x="2055333" y="626314"/>
                    <a:pt x="2055592" y="626411"/>
                  </a:cubicBezTo>
                  <a:cubicBezTo>
                    <a:pt x="2055753" y="626476"/>
                    <a:pt x="2055753" y="626670"/>
                    <a:pt x="2056077" y="626250"/>
                  </a:cubicBezTo>
                  <a:lnTo>
                    <a:pt x="2056174" y="626314"/>
                  </a:lnTo>
                  <a:cubicBezTo>
                    <a:pt x="2055495" y="627155"/>
                    <a:pt x="2056012" y="626993"/>
                    <a:pt x="2056271" y="626993"/>
                  </a:cubicBezTo>
                  <a:cubicBezTo>
                    <a:pt x="2056433" y="626993"/>
                    <a:pt x="2056497" y="626896"/>
                    <a:pt x="2056659" y="626896"/>
                  </a:cubicBezTo>
                  <a:cubicBezTo>
                    <a:pt x="2056982" y="627252"/>
                    <a:pt x="2057338" y="627576"/>
                    <a:pt x="2057564" y="627899"/>
                  </a:cubicBezTo>
                  <a:cubicBezTo>
                    <a:pt x="2058826" y="628966"/>
                    <a:pt x="2060055" y="630066"/>
                    <a:pt x="2061219" y="631198"/>
                  </a:cubicBezTo>
                  <a:cubicBezTo>
                    <a:pt x="2061057" y="631618"/>
                    <a:pt x="2061284" y="631618"/>
                    <a:pt x="2060896" y="632136"/>
                  </a:cubicBezTo>
                  <a:cubicBezTo>
                    <a:pt x="2061122" y="631877"/>
                    <a:pt x="2061381" y="631715"/>
                    <a:pt x="2061639" y="631554"/>
                  </a:cubicBezTo>
                  <a:lnTo>
                    <a:pt x="2061963" y="631780"/>
                  </a:lnTo>
                  <a:lnTo>
                    <a:pt x="2061898" y="632039"/>
                  </a:lnTo>
                  <a:lnTo>
                    <a:pt x="2062060" y="631877"/>
                  </a:lnTo>
                  <a:lnTo>
                    <a:pt x="2062125" y="631942"/>
                  </a:lnTo>
                  <a:lnTo>
                    <a:pt x="2062804" y="632782"/>
                  </a:lnTo>
                  <a:cubicBezTo>
                    <a:pt x="2062286" y="633688"/>
                    <a:pt x="2062642" y="634011"/>
                    <a:pt x="2062060" y="635176"/>
                  </a:cubicBezTo>
                  <a:cubicBezTo>
                    <a:pt x="2062642" y="634432"/>
                    <a:pt x="2062965" y="634011"/>
                    <a:pt x="2063353" y="633462"/>
                  </a:cubicBezTo>
                  <a:cubicBezTo>
                    <a:pt x="2063192" y="634011"/>
                    <a:pt x="2063127" y="634529"/>
                    <a:pt x="2062965" y="634949"/>
                  </a:cubicBezTo>
                  <a:lnTo>
                    <a:pt x="2063030" y="634949"/>
                  </a:lnTo>
                  <a:cubicBezTo>
                    <a:pt x="2063774" y="634108"/>
                    <a:pt x="2063548" y="635111"/>
                    <a:pt x="2063968" y="634691"/>
                  </a:cubicBezTo>
                  <a:cubicBezTo>
                    <a:pt x="2063968" y="634691"/>
                    <a:pt x="2063968" y="634755"/>
                    <a:pt x="2063968" y="634852"/>
                  </a:cubicBezTo>
                  <a:cubicBezTo>
                    <a:pt x="2063968" y="635337"/>
                    <a:pt x="2063968" y="635920"/>
                    <a:pt x="2063968" y="636340"/>
                  </a:cubicBezTo>
                  <a:lnTo>
                    <a:pt x="2065617" y="636178"/>
                  </a:lnTo>
                  <a:lnTo>
                    <a:pt x="2065941" y="636502"/>
                  </a:lnTo>
                  <a:cubicBezTo>
                    <a:pt x="2065423" y="637181"/>
                    <a:pt x="2065941" y="637019"/>
                    <a:pt x="2066102" y="637084"/>
                  </a:cubicBezTo>
                  <a:cubicBezTo>
                    <a:pt x="2066361" y="637246"/>
                    <a:pt x="2066426" y="637601"/>
                    <a:pt x="2066620" y="637828"/>
                  </a:cubicBezTo>
                  <a:cubicBezTo>
                    <a:pt x="2066426" y="638086"/>
                    <a:pt x="2066264" y="638345"/>
                    <a:pt x="2066102" y="638572"/>
                  </a:cubicBezTo>
                  <a:cubicBezTo>
                    <a:pt x="2066264" y="638830"/>
                    <a:pt x="2067008" y="638248"/>
                    <a:pt x="2066620" y="639154"/>
                  </a:cubicBezTo>
                  <a:cubicBezTo>
                    <a:pt x="2066620" y="639251"/>
                    <a:pt x="2066846" y="639251"/>
                    <a:pt x="2067170" y="638830"/>
                  </a:cubicBezTo>
                  <a:lnTo>
                    <a:pt x="2067428" y="638507"/>
                  </a:lnTo>
                  <a:cubicBezTo>
                    <a:pt x="2067428" y="638572"/>
                    <a:pt x="2067428" y="638733"/>
                    <a:pt x="2067428" y="638733"/>
                  </a:cubicBezTo>
                  <a:cubicBezTo>
                    <a:pt x="2066943" y="639315"/>
                    <a:pt x="2067170" y="639477"/>
                    <a:pt x="2066943" y="639995"/>
                  </a:cubicBezTo>
                  <a:lnTo>
                    <a:pt x="2067849" y="639412"/>
                  </a:lnTo>
                  <a:cubicBezTo>
                    <a:pt x="2068269" y="639671"/>
                    <a:pt x="2068269" y="640318"/>
                    <a:pt x="2067752" y="641385"/>
                  </a:cubicBezTo>
                  <a:cubicBezTo>
                    <a:pt x="2068593" y="640803"/>
                    <a:pt x="2069175" y="640641"/>
                    <a:pt x="2069498" y="640738"/>
                  </a:cubicBezTo>
                  <a:lnTo>
                    <a:pt x="2069822" y="641062"/>
                  </a:lnTo>
                  <a:cubicBezTo>
                    <a:pt x="2069919" y="641223"/>
                    <a:pt x="2069919" y="641320"/>
                    <a:pt x="2069919" y="641547"/>
                  </a:cubicBezTo>
                  <a:cubicBezTo>
                    <a:pt x="2069919" y="641806"/>
                    <a:pt x="2069983" y="641644"/>
                    <a:pt x="2070177" y="641547"/>
                  </a:cubicBezTo>
                  <a:lnTo>
                    <a:pt x="2070242" y="641547"/>
                  </a:lnTo>
                  <a:lnTo>
                    <a:pt x="2071406" y="642711"/>
                  </a:lnTo>
                  <a:cubicBezTo>
                    <a:pt x="2071309" y="642873"/>
                    <a:pt x="2071245" y="643035"/>
                    <a:pt x="2071083" y="643229"/>
                  </a:cubicBezTo>
                  <a:cubicBezTo>
                    <a:pt x="2071309" y="643035"/>
                    <a:pt x="2071406" y="642970"/>
                    <a:pt x="2071568" y="642873"/>
                  </a:cubicBezTo>
                  <a:lnTo>
                    <a:pt x="2074317" y="645363"/>
                  </a:lnTo>
                  <a:cubicBezTo>
                    <a:pt x="2074317" y="645622"/>
                    <a:pt x="2074479" y="645784"/>
                    <a:pt x="2074640" y="645881"/>
                  </a:cubicBezTo>
                  <a:cubicBezTo>
                    <a:pt x="2074964" y="645945"/>
                    <a:pt x="2074899" y="646204"/>
                    <a:pt x="2074479" y="646689"/>
                  </a:cubicBezTo>
                  <a:cubicBezTo>
                    <a:pt x="2074220" y="646948"/>
                    <a:pt x="2074058" y="647174"/>
                    <a:pt x="2073703" y="647433"/>
                  </a:cubicBezTo>
                  <a:lnTo>
                    <a:pt x="2073800" y="647950"/>
                  </a:lnTo>
                  <a:cubicBezTo>
                    <a:pt x="2073541" y="648177"/>
                    <a:pt x="2073314" y="648500"/>
                    <a:pt x="2072894" y="649018"/>
                  </a:cubicBezTo>
                  <a:cubicBezTo>
                    <a:pt x="2073217" y="648856"/>
                    <a:pt x="2073379" y="648856"/>
                    <a:pt x="2073541" y="648694"/>
                  </a:cubicBezTo>
                  <a:cubicBezTo>
                    <a:pt x="2074317" y="647756"/>
                    <a:pt x="2074317" y="647853"/>
                    <a:pt x="2074802" y="647853"/>
                  </a:cubicBezTo>
                  <a:cubicBezTo>
                    <a:pt x="2075061" y="647853"/>
                    <a:pt x="2074964" y="648338"/>
                    <a:pt x="2075546" y="648015"/>
                  </a:cubicBezTo>
                  <a:cubicBezTo>
                    <a:pt x="2075772" y="647853"/>
                    <a:pt x="2075869" y="648274"/>
                    <a:pt x="2076031" y="648500"/>
                  </a:cubicBezTo>
                  <a:cubicBezTo>
                    <a:pt x="2076193" y="648856"/>
                    <a:pt x="2076452" y="649179"/>
                    <a:pt x="2076872" y="649179"/>
                  </a:cubicBezTo>
                  <a:lnTo>
                    <a:pt x="2076969" y="649179"/>
                  </a:lnTo>
                  <a:lnTo>
                    <a:pt x="2076969" y="649244"/>
                  </a:lnTo>
                  <a:cubicBezTo>
                    <a:pt x="2077131" y="649244"/>
                    <a:pt x="2077292" y="649244"/>
                    <a:pt x="2077454" y="649244"/>
                  </a:cubicBezTo>
                  <a:cubicBezTo>
                    <a:pt x="2077195" y="649503"/>
                    <a:pt x="2077034" y="649664"/>
                    <a:pt x="2076872" y="649761"/>
                  </a:cubicBezTo>
                  <a:lnTo>
                    <a:pt x="2076387" y="650085"/>
                  </a:lnTo>
                  <a:cubicBezTo>
                    <a:pt x="2076193" y="650570"/>
                    <a:pt x="2076452" y="650570"/>
                    <a:pt x="2076710" y="650505"/>
                  </a:cubicBezTo>
                  <a:cubicBezTo>
                    <a:pt x="2076872" y="650505"/>
                    <a:pt x="2077357" y="650247"/>
                    <a:pt x="2077034" y="650926"/>
                  </a:cubicBezTo>
                  <a:cubicBezTo>
                    <a:pt x="2077131" y="650926"/>
                    <a:pt x="2077292" y="650926"/>
                    <a:pt x="2077357" y="650829"/>
                  </a:cubicBezTo>
                  <a:cubicBezTo>
                    <a:pt x="2077939" y="650570"/>
                    <a:pt x="2078521" y="650344"/>
                    <a:pt x="2078780" y="650829"/>
                  </a:cubicBezTo>
                  <a:cubicBezTo>
                    <a:pt x="2079103" y="651508"/>
                    <a:pt x="2079912" y="651734"/>
                    <a:pt x="2080171" y="652478"/>
                  </a:cubicBezTo>
                  <a:cubicBezTo>
                    <a:pt x="2080429" y="653060"/>
                    <a:pt x="2080526" y="653060"/>
                    <a:pt x="2080171" y="654063"/>
                  </a:cubicBezTo>
                  <a:cubicBezTo>
                    <a:pt x="2080526" y="653901"/>
                    <a:pt x="2080915" y="653578"/>
                    <a:pt x="2081109" y="653578"/>
                  </a:cubicBezTo>
                  <a:cubicBezTo>
                    <a:pt x="2081335" y="653578"/>
                    <a:pt x="2081335" y="653804"/>
                    <a:pt x="2081432" y="653966"/>
                  </a:cubicBezTo>
                  <a:cubicBezTo>
                    <a:pt x="2081594" y="654160"/>
                    <a:pt x="2081497" y="654386"/>
                    <a:pt x="2081917" y="654322"/>
                  </a:cubicBezTo>
                  <a:cubicBezTo>
                    <a:pt x="2082079" y="654225"/>
                    <a:pt x="2081917" y="654904"/>
                    <a:pt x="2082079" y="654904"/>
                  </a:cubicBezTo>
                  <a:cubicBezTo>
                    <a:pt x="2082338" y="654904"/>
                    <a:pt x="2082402" y="655065"/>
                    <a:pt x="2082499" y="655227"/>
                  </a:cubicBezTo>
                  <a:cubicBezTo>
                    <a:pt x="2082758" y="655648"/>
                    <a:pt x="2082920" y="656036"/>
                    <a:pt x="2083178" y="656391"/>
                  </a:cubicBezTo>
                  <a:cubicBezTo>
                    <a:pt x="2083340" y="656553"/>
                    <a:pt x="2083340" y="656973"/>
                    <a:pt x="2083664" y="656876"/>
                  </a:cubicBezTo>
                  <a:cubicBezTo>
                    <a:pt x="2083825" y="656876"/>
                    <a:pt x="2083567" y="657459"/>
                    <a:pt x="2084052" y="657297"/>
                  </a:cubicBezTo>
                  <a:cubicBezTo>
                    <a:pt x="2084246" y="657200"/>
                    <a:pt x="2084310" y="657459"/>
                    <a:pt x="2084246" y="657620"/>
                  </a:cubicBezTo>
                  <a:cubicBezTo>
                    <a:pt x="2083890" y="658526"/>
                    <a:pt x="2084407" y="658461"/>
                    <a:pt x="2084990" y="658364"/>
                  </a:cubicBezTo>
                  <a:cubicBezTo>
                    <a:pt x="2085054" y="658364"/>
                    <a:pt x="2085248" y="658364"/>
                    <a:pt x="2085151" y="658461"/>
                  </a:cubicBezTo>
                  <a:cubicBezTo>
                    <a:pt x="2084569" y="659528"/>
                    <a:pt x="2085475" y="659043"/>
                    <a:pt x="2085733" y="659205"/>
                  </a:cubicBezTo>
                  <a:cubicBezTo>
                    <a:pt x="2085960" y="659270"/>
                    <a:pt x="2086218" y="659431"/>
                    <a:pt x="2086218" y="659690"/>
                  </a:cubicBezTo>
                  <a:cubicBezTo>
                    <a:pt x="2086218" y="659949"/>
                    <a:pt x="2086218" y="660111"/>
                    <a:pt x="2086542" y="659949"/>
                  </a:cubicBezTo>
                  <a:cubicBezTo>
                    <a:pt x="2086736" y="659852"/>
                    <a:pt x="2086898" y="659949"/>
                    <a:pt x="2086898" y="660014"/>
                  </a:cubicBezTo>
                  <a:cubicBezTo>
                    <a:pt x="2087124" y="660693"/>
                    <a:pt x="2088191" y="660434"/>
                    <a:pt x="2088450" y="661178"/>
                  </a:cubicBezTo>
                  <a:cubicBezTo>
                    <a:pt x="2089453" y="660693"/>
                    <a:pt x="2089453" y="661437"/>
                    <a:pt x="2089711" y="661857"/>
                  </a:cubicBezTo>
                  <a:cubicBezTo>
                    <a:pt x="2089711" y="661922"/>
                    <a:pt x="2089873" y="661922"/>
                    <a:pt x="2089938" y="661857"/>
                  </a:cubicBezTo>
                  <a:cubicBezTo>
                    <a:pt x="2090196" y="661663"/>
                    <a:pt x="2090358" y="661663"/>
                    <a:pt x="2090455" y="661760"/>
                  </a:cubicBezTo>
                  <a:lnTo>
                    <a:pt x="2090940" y="661178"/>
                  </a:lnTo>
                  <a:lnTo>
                    <a:pt x="2091199" y="661437"/>
                  </a:lnTo>
                  <a:cubicBezTo>
                    <a:pt x="2091102" y="661663"/>
                    <a:pt x="2090940" y="661857"/>
                    <a:pt x="2090876" y="662083"/>
                  </a:cubicBezTo>
                  <a:cubicBezTo>
                    <a:pt x="2090940" y="662083"/>
                    <a:pt x="2091102" y="662180"/>
                    <a:pt x="2091264" y="662180"/>
                  </a:cubicBezTo>
                  <a:cubicBezTo>
                    <a:pt x="2091037" y="662601"/>
                    <a:pt x="2091619" y="662245"/>
                    <a:pt x="2091264" y="662763"/>
                  </a:cubicBezTo>
                  <a:cubicBezTo>
                    <a:pt x="2091781" y="662504"/>
                    <a:pt x="2091943" y="662439"/>
                    <a:pt x="2092105" y="662342"/>
                  </a:cubicBezTo>
                  <a:lnTo>
                    <a:pt x="2092525" y="662827"/>
                  </a:lnTo>
                  <a:cubicBezTo>
                    <a:pt x="2092105" y="663248"/>
                    <a:pt x="2091619" y="663830"/>
                    <a:pt x="2090940" y="664509"/>
                  </a:cubicBezTo>
                  <a:lnTo>
                    <a:pt x="2090940" y="664574"/>
                  </a:lnTo>
                  <a:cubicBezTo>
                    <a:pt x="2091458" y="664315"/>
                    <a:pt x="2091846" y="664315"/>
                    <a:pt x="2092525" y="663733"/>
                  </a:cubicBezTo>
                  <a:cubicBezTo>
                    <a:pt x="2092687" y="663668"/>
                    <a:pt x="2092751" y="663668"/>
                    <a:pt x="2092945" y="663571"/>
                  </a:cubicBezTo>
                  <a:cubicBezTo>
                    <a:pt x="2093269" y="663506"/>
                    <a:pt x="2092590" y="664412"/>
                    <a:pt x="2093172" y="664088"/>
                  </a:cubicBezTo>
                  <a:cubicBezTo>
                    <a:pt x="2093334" y="663991"/>
                    <a:pt x="2093528" y="663991"/>
                    <a:pt x="2093592" y="663991"/>
                  </a:cubicBezTo>
                  <a:lnTo>
                    <a:pt x="2094013" y="664412"/>
                  </a:lnTo>
                  <a:cubicBezTo>
                    <a:pt x="2094013" y="664671"/>
                    <a:pt x="2094013" y="664897"/>
                    <a:pt x="2094077" y="664897"/>
                  </a:cubicBezTo>
                  <a:cubicBezTo>
                    <a:pt x="2094239" y="664832"/>
                    <a:pt x="2094336" y="664832"/>
                    <a:pt x="2094401" y="664897"/>
                  </a:cubicBezTo>
                  <a:cubicBezTo>
                    <a:pt x="2094498" y="665059"/>
                    <a:pt x="2094174" y="665576"/>
                    <a:pt x="2094239" y="665803"/>
                  </a:cubicBezTo>
                  <a:cubicBezTo>
                    <a:pt x="2095080" y="665576"/>
                    <a:pt x="2095403" y="665997"/>
                    <a:pt x="2095242" y="666902"/>
                  </a:cubicBezTo>
                  <a:lnTo>
                    <a:pt x="2095824" y="666643"/>
                  </a:lnTo>
                  <a:cubicBezTo>
                    <a:pt x="2095403" y="667387"/>
                    <a:pt x="2095921" y="667129"/>
                    <a:pt x="2096147" y="667323"/>
                  </a:cubicBezTo>
                  <a:cubicBezTo>
                    <a:pt x="2096406" y="667387"/>
                    <a:pt x="2096244" y="667969"/>
                    <a:pt x="2096568" y="667872"/>
                  </a:cubicBezTo>
                  <a:cubicBezTo>
                    <a:pt x="2096988" y="667808"/>
                    <a:pt x="2096406" y="668713"/>
                    <a:pt x="2097085" y="668293"/>
                  </a:cubicBezTo>
                  <a:cubicBezTo>
                    <a:pt x="2096826" y="668649"/>
                    <a:pt x="2096568" y="669037"/>
                    <a:pt x="2096309" y="669457"/>
                  </a:cubicBezTo>
                  <a:cubicBezTo>
                    <a:pt x="2096729" y="669134"/>
                    <a:pt x="2097150" y="668875"/>
                    <a:pt x="2097667" y="668552"/>
                  </a:cubicBezTo>
                  <a:lnTo>
                    <a:pt x="2097732" y="668649"/>
                  </a:lnTo>
                  <a:cubicBezTo>
                    <a:pt x="2097829" y="668875"/>
                    <a:pt x="2098055" y="668875"/>
                    <a:pt x="2097829" y="669457"/>
                  </a:cubicBezTo>
                  <a:cubicBezTo>
                    <a:pt x="2097732" y="669619"/>
                    <a:pt x="2098217" y="669457"/>
                    <a:pt x="2098217" y="669716"/>
                  </a:cubicBezTo>
                  <a:cubicBezTo>
                    <a:pt x="2098217" y="669878"/>
                    <a:pt x="2098379" y="669780"/>
                    <a:pt x="2098540" y="669716"/>
                  </a:cubicBezTo>
                  <a:lnTo>
                    <a:pt x="2098799" y="670039"/>
                  </a:lnTo>
                  <a:lnTo>
                    <a:pt x="2098637" y="670718"/>
                  </a:lnTo>
                  <a:lnTo>
                    <a:pt x="2099220" y="670621"/>
                  </a:lnTo>
                  <a:lnTo>
                    <a:pt x="2099543" y="671042"/>
                  </a:lnTo>
                  <a:lnTo>
                    <a:pt x="2099381" y="671462"/>
                  </a:lnTo>
                  <a:cubicBezTo>
                    <a:pt x="2099543" y="671365"/>
                    <a:pt x="2099640" y="671268"/>
                    <a:pt x="2099737" y="671268"/>
                  </a:cubicBezTo>
                  <a:lnTo>
                    <a:pt x="2102033" y="673855"/>
                  </a:lnTo>
                  <a:cubicBezTo>
                    <a:pt x="2101969" y="674017"/>
                    <a:pt x="2101872" y="674276"/>
                    <a:pt x="2101710" y="674664"/>
                  </a:cubicBezTo>
                  <a:cubicBezTo>
                    <a:pt x="2101969" y="674599"/>
                    <a:pt x="2102195" y="674438"/>
                    <a:pt x="2102454" y="674341"/>
                  </a:cubicBezTo>
                  <a:lnTo>
                    <a:pt x="2103359" y="675343"/>
                  </a:lnTo>
                  <a:cubicBezTo>
                    <a:pt x="2103198" y="675667"/>
                    <a:pt x="2102939" y="676087"/>
                    <a:pt x="2102680" y="676410"/>
                  </a:cubicBezTo>
                  <a:cubicBezTo>
                    <a:pt x="2103036" y="676249"/>
                    <a:pt x="2103295" y="675925"/>
                    <a:pt x="2103521" y="675602"/>
                  </a:cubicBezTo>
                  <a:lnTo>
                    <a:pt x="2103877" y="675990"/>
                  </a:lnTo>
                  <a:lnTo>
                    <a:pt x="2103780" y="676087"/>
                  </a:lnTo>
                  <a:lnTo>
                    <a:pt x="2103877" y="675990"/>
                  </a:lnTo>
                  <a:lnTo>
                    <a:pt x="2105170" y="677413"/>
                  </a:lnTo>
                  <a:lnTo>
                    <a:pt x="2105688" y="677898"/>
                  </a:lnTo>
                  <a:lnTo>
                    <a:pt x="2105752" y="678060"/>
                  </a:lnTo>
                  <a:cubicBezTo>
                    <a:pt x="2105170" y="678577"/>
                    <a:pt x="2104847" y="678901"/>
                    <a:pt x="2105267" y="678998"/>
                  </a:cubicBezTo>
                  <a:cubicBezTo>
                    <a:pt x="2105429" y="678739"/>
                    <a:pt x="2105591" y="678416"/>
                    <a:pt x="2105752" y="678060"/>
                  </a:cubicBezTo>
                  <a:cubicBezTo>
                    <a:pt x="2105752" y="678060"/>
                    <a:pt x="2105752" y="678060"/>
                    <a:pt x="2105849" y="677995"/>
                  </a:cubicBezTo>
                  <a:lnTo>
                    <a:pt x="2106270" y="678480"/>
                  </a:lnTo>
                  <a:lnTo>
                    <a:pt x="2106173" y="678577"/>
                  </a:lnTo>
                  <a:cubicBezTo>
                    <a:pt x="2106270" y="678577"/>
                    <a:pt x="2106270" y="678577"/>
                    <a:pt x="2106270" y="678480"/>
                  </a:cubicBezTo>
                  <a:lnTo>
                    <a:pt x="2107014" y="679321"/>
                  </a:lnTo>
                  <a:cubicBezTo>
                    <a:pt x="2106335" y="679644"/>
                    <a:pt x="2105752" y="679806"/>
                    <a:pt x="2104944" y="680873"/>
                  </a:cubicBezTo>
                  <a:cubicBezTo>
                    <a:pt x="2105429" y="680712"/>
                    <a:pt x="2105752" y="680550"/>
                    <a:pt x="2106173" y="680485"/>
                  </a:cubicBezTo>
                  <a:cubicBezTo>
                    <a:pt x="2106496" y="680065"/>
                    <a:pt x="2106755" y="679741"/>
                    <a:pt x="2107014" y="679321"/>
                  </a:cubicBezTo>
                  <a:cubicBezTo>
                    <a:pt x="2110151" y="682879"/>
                    <a:pt x="2112867" y="686759"/>
                    <a:pt x="2117104" y="689088"/>
                  </a:cubicBezTo>
                  <a:lnTo>
                    <a:pt x="2116684" y="689411"/>
                  </a:lnTo>
                  <a:cubicBezTo>
                    <a:pt x="2116684" y="689735"/>
                    <a:pt x="2116781" y="689735"/>
                    <a:pt x="2117428" y="689153"/>
                  </a:cubicBezTo>
                  <a:cubicBezTo>
                    <a:pt x="2117686" y="689250"/>
                    <a:pt x="2117945" y="689411"/>
                    <a:pt x="2118171" y="689508"/>
                  </a:cubicBezTo>
                  <a:cubicBezTo>
                    <a:pt x="2118268" y="689735"/>
                    <a:pt x="2118107" y="690252"/>
                    <a:pt x="2118365" y="690252"/>
                  </a:cubicBezTo>
                  <a:cubicBezTo>
                    <a:pt x="2118430" y="690252"/>
                    <a:pt x="2118527" y="690317"/>
                    <a:pt x="2118527" y="690317"/>
                  </a:cubicBezTo>
                  <a:cubicBezTo>
                    <a:pt x="2118010" y="692646"/>
                    <a:pt x="2116619" y="695200"/>
                    <a:pt x="2112867" y="697788"/>
                  </a:cubicBezTo>
                  <a:cubicBezTo>
                    <a:pt x="2112382" y="698111"/>
                    <a:pt x="2111800" y="698435"/>
                    <a:pt x="2111315" y="698693"/>
                  </a:cubicBezTo>
                  <a:lnTo>
                    <a:pt x="2111477" y="698435"/>
                  </a:lnTo>
                  <a:cubicBezTo>
                    <a:pt x="2111315" y="698596"/>
                    <a:pt x="2111153" y="698693"/>
                    <a:pt x="2110959" y="698855"/>
                  </a:cubicBezTo>
                  <a:lnTo>
                    <a:pt x="2110895" y="699502"/>
                  </a:lnTo>
                  <a:cubicBezTo>
                    <a:pt x="2110895" y="699437"/>
                    <a:pt x="2110895" y="699340"/>
                    <a:pt x="2110895" y="699275"/>
                  </a:cubicBezTo>
                  <a:cubicBezTo>
                    <a:pt x="2110959" y="699017"/>
                    <a:pt x="2111153" y="698855"/>
                    <a:pt x="2110830" y="698920"/>
                  </a:cubicBezTo>
                  <a:cubicBezTo>
                    <a:pt x="2110410" y="699114"/>
                    <a:pt x="2110410" y="698758"/>
                    <a:pt x="2110410" y="698532"/>
                  </a:cubicBezTo>
                  <a:cubicBezTo>
                    <a:pt x="2110474" y="697949"/>
                    <a:pt x="2110086" y="697788"/>
                    <a:pt x="2109730" y="697626"/>
                  </a:cubicBezTo>
                  <a:cubicBezTo>
                    <a:pt x="2109504" y="697529"/>
                    <a:pt x="2109827" y="696041"/>
                    <a:pt x="2110151" y="695362"/>
                  </a:cubicBezTo>
                  <a:cubicBezTo>
                    <a:pt x="2109892" y="695621"/>
                    <a:pt x="2109666" y="695783"/>
                    <a:pt x="2109504" y="695944"/>
                  </a:cubicBezTo>
                  <a:cubicBezTo>
                    <a:pt x="2108825" y="696106"/>
                    <a:pt x="2108825" y="695621"/>
                    <a:pt x="2108081" y="695944"/>
                  </a:cubicBezTo>
                  <a:cubicBezTo>
                    <a:pt x="2107919" y="696041"/>
                    <a:pt x="2107919" y="695880"/>
                    <a:pt x="2107822" y="695718"/>
                  </a:cubicBezTo>
                  <a:cubicBezTo>
                    <a:pt x="2107822" y="695621"/>
                    <a:pt x="2108016" y="695362"/>
                    <a:pt x="2108016" y="695362"/>
                  </a:cubicBezTo>
                  <a:cubicBezTo>
                    <a:pt x="2107596" y="695556"/>
                    <a:pt x="2107078" y="695783"/>
                    <a:pt x="2107240" y="695136"/>
                  </a:cubicBezTo>
                  <a:cubicBezTo>
                    <a:pt x="2107337" y="694877"/>
                    <a:pt x="2106917" y="694780"/>
                    <a:pt x="2106593" y="694877"/>
                  </a:cubicBezTo>
                  <a:cubicBezTo>
                    <a:pt x="2106432" y="694877"/>
                    <a:pt x="2106593" y="694457"/>
                    <a:pt x="2106593" y="694230"/>
                  </a:cubicBezTo>
                  <a:cubicBezTo>
                    <a:pt x="2105591" y="694457"/>
                    <a:pt x="2105591" y="694457"/>
                    <a:pt x="2106432" y="692904"/>
                  </a:cubicBezTo>
                  <a:cubicBezTo>
                    <a:pt x="2106108" y="693066"/>
                    <a:pt x="2105849" y="693292"/>
                    <a:pt x="2105591" y="693389"/>
                  </a:cubicBezTo>
                  <a:cubicBezTo>
                    <a:pt x="2105364" y="693486"/>
                    <a:pt x="2104847" y="693874"/>
                    <a:pt x="2105267" y="693228"/>
                  </a:cubicBezTo>
                  <a:cubicBezTo>
                    <a:pt x="2105267" y="693131"/>
                    <a:pt x="2105267" y="693066"/>
                    <a:pt x="2105170" y="693066"/>
                  </a:cubicBezTo>
                  <a:cubicBezTo>
                    <a:pt x="2104265" y="693486"/>
                    <a:pt x="2104426" y="692646"/>
                    <a:pt x="2103941" y="692710"/>
                  </a:cubicBezTo>
                  <a:cubicBezTo>
                    <a:pt x="2103780" y="692710"/>
                    <a:pt x="2103683" y="692549"/>
                    <a:pt x="2103618" y="692322"/>
                  </a:cubicBezTo>
                  <a:cubicBezTo>
                    <a:pt x="2103521" y="692063"/>
                    <a:pt x="2103941" y="691481"/>
                    <a:pt x="2103359" y="691740"/>
                  </a:cubicBezTo>
                  <a:cubicBezTo>
                    <a:pt x="2103683" y="691158"/>
                    <a:pt x="2103101" y="691417"/>
                    <a:pt x="2103101" y="691158"/>
                  </a:cubicBezTo>
                  <a:cubicBezTo>
                    <a:pt x="2103101" y="690834"/>
                    <a:pt x="2102615" y="691061"/>
                    <a:pt x="2102551" y="690834"/>
                  </a:cubicBezTo>
                  <a:cubicBezTo>
                    <a:pt x="2102551" y="690737"/>
                    <a:pt x="2102357" y="690737"/>
                    <a:pt x="2102357" y="690737"/>
                  </a:cubicBezTo>
                  <a:cubicBezTo>
                    <a:pt x="2101386" y="691578"/>
                    <a:pt x="2101451" y="691061"/>
                    <a:pt x="2101289" y="690737"/>
                  </a:cubicBezTo>
                  <a:cubicBezTo>
                    <a:pt x="2101031" y="690155"/>
                    <a:pt x="2101031" y="690091"/>
                    <a:pt x="2100546" y="690155"/>
                  </a:cubicBezTo>
                  <a:cubicBezTo>
                    <a:pt x="2100287" y="690155"/>
                    <a:pt x="2100060" y="690317"/>
                    <a:pt x="2100287" y="689832"/>
                  </a:cubicBezTo>
                  <a:cubicBezTo>
                    <a:pt x="2100384" y="689735"/>
                    <a:pt x="2100222" y="689670"/>
                    <a:pt x="2100125" y="689670"/>
                  </a:cubicBezTo>
                  <a:cubicBezTo>
                    <a:pt x="2099640" y="689897"/>
                    <a:pt x="2099543" y="689735"/>
                    <a:pt x="2099478" y="689508"/>
                  </a:cubicBezTo>
                  <a:cubicBezTo>
                    <a:pt x="2099381" y="689250"/>
                    <a:pt x="2099155" y="689250"/>
                    <a:pt x="2098961" y="689153"/>
                  </a:cubicBezTo>
                  <a:cubicBezTo>
                    <a:pt x="2098799" y="689088"/>
                    <a:pt x="2098637" y="688991"/>
                    <a:pt x="2098379" y="688926"/>
                  </a:cubicBezTo>
                  <a:cubicBezTo>
                    <a:pt x="2097085" y="686113"/>
                    <a:pt x="2095339" y="683461"/>
                    <a:pt x="2092590" y="682620"/>
                  </a:cubicBezTo>
                  <a:cubicBezTo>
                    <a:pt x="2092590" y="682555"/>
                    <a:pt x="2092590" y="682458"/>
                    <a:pt x="2092590" y="682361"/>
                  </a:cubicBezTo>
                  <a:cubicBezTo>
                    <a:pt x="2092525" y="682296"/>
                    <a:pt x="2092525" y="682135"/>
                    <a:pt x="2092428" y="682038"/>
                  </a:cubicBezTo>
                  <a:cubicBezTo>
                    <a:pt x="2092331" y="681973"/>
                    <a:pt x="2092169" y="681973"/>
                    <a:pt x="2092008" y="682038"/>
                  </a:cubicBezTo>
                  <a:cubicBezTo>
                    <a:pt x="2091458" y="682199"/>
                    <a:pt x="2091361" y="682038"/>
                    <a:pt x="2092008" y="681294"/>
                  </a:cubicBezTo>
                  <a:cubicBezTo>
                    <a:pt x="2092169" y="681132"/>
                    <a:pt x="2092105" y="680970"/>
                    <a:pt x="2092169" y="680712"/>
                  </a:cubicBezTo>
                  <a:cubicBezTo>
                    <a:pt x="2091846" y="680970"/>
                    <a:pt x="2091522" y="681294"/>
                    <a:pt x="2091102" y="681714"/>
                  </a:cubicBezTo>
                  <a:cubicBezTo>
                    <a:pt x="2091102" y="681553"/>
                    <a:pt x="2091037" y="681294"/>
                    <a:pt x="2091037" y="681067"/>
                  </a:cubicBezTo>
                  <a:cubicBezTo>
                    <a:pt x="2090682" y="681229"/>
                    <a:pt x="2090520" y="681067"/>
                    <a:pt x="2090261" y="681067"/>
                  </a:cubicBezTo>
                  <a:cubicBezTo>
                    <a:pt x="2089938" y="681067"/>
                    <a:pt x="2089776" y="680873"/>
                    <a:pt x="2089938" y="680485"/>
                  </a:cubicBezTo>
                  <a:cubicBezTo>
                    <a:pt x="2089938" y="680388"/>
                    <a:pt x="2089938" y="680388"/>
                    <a:pt x="2089873" y="680388"/>
                  </a:cubicBezTo>
                  <a:cubicBezTo>
                    <a:pt x="2089291" y="680550"/>
                    <a:pt x="2089194" y="680130"/>
                    <a:pt x="2089032" y="679806"/>
                  </a:cubicBezTo>
                  <a:cubicBezTo>
                    <a:pt x="2088967" y="679644"/>
                    <a:pt x="2088870" y="679483"/>
                    <a:pt x="2088709" y="679386"/>
                  </a:cubicBezTo>
                  <a:cubicBezTo>
                    <a:pt x="2087868" y="679224"/>
                    <a:pt x="2087868" y="679224"/>
                    <a:pt x="2088062" y="677995"/>
                  </a:cubicBezTo>
                  <a:cubicBezTo>
                    <a:pt x="2088062" y="677898"/>
                    <a:pt x="2087965" y="677736"/>
                    <a:pt x="2087965" y="677736"/>
                  </a:cubicBezTo>
                  <a:cubicBezTo>
                    <a:pt x="2087318" y="678318"/>
                    <a:pt x="2087124" y="677995"/>
                    <a:pt x="2086801" y="677995"/>
                  </a:cubicBezTo>
                  <a:cubicBezTo>
                    <a:pt x="2086477" y="677995"/>
                    <a:pt x="2086316" y="677833"/>
                    <a:pt x="2085992" y="677736"/>
                  </a:cubicBezTo>
                  <a:cubicBezTo>
                    <a:pt x="2085798" y="677672"/>
                    <a:pt x="2086316" y="676928"/>
                    <a:pt x="2085733" y="677316"/>
                  </a:cubicBezTo>
                  <a:cubicBezTo>
                    <a:pt x="2085798" y="676993"/>
                    <a:pt x="2085895" y="676669"/>
                    <a:pt x="2086057" y="676249"/>
                  </a:cubicBezTo>
                  <a:cubicBezTo>
                    <a:pt x="2085733" y="676249"/>
                    <a:pt x="2085151" y="676669"/>
                    <a:pt x="2084569" y="676993"/>
                  </a:cubicBezTo>
                  <a:cubicBezTo>
                    <a:pt x="2082661" y="674276"/>
                    <a:pt x="2080688" y="671527"/>
                    <a:pt x="2078198" y="669295"/>
                  </a:cubicBezTo>
                  <a:cubicBezTo>
                    <a:pt x="2074382" y="665803"/>
                    <a:pt x="2070080" y="662827"/>
                    <a:pt x="2066523" y="659043"/>
                  </a:cubicBezTo>
                  <a:cubicBezTo>
                    <a:pt x="2065682" y="658105"/>
                    <a:pt x="2064873" y="657135"/>
                    <a:pt x="2064033" y="656133"/>
                  </a:cubicBezTo>
                  <a:cubicBezTo>
                    <a:pt x="2064130" y="655971"/>
                    <a:pt x="2064356" y="655648"/>
                    <a:pt x="2064550" y="655453"/>
                  </a:cubicBezTo>
                  <a:cubicBezTo>
                    <a:pt x="2065197" y="654807"/>
                    <a:pt x="2065617" y="654160"/>
                    <a:pt x="2065941" y="653319"/>
                  </a:cubicBezTo>
                  <a:cubicBezTo>
                    <a:pt x="2065617" y="653642"/>
                    <a:pt x="2065262" y="653901"/>
                    <a:pt x="2064873" y="654225"/>
                  </a:cubicBezTo>
                  <a:cubicBezTo>
                    <a:pt x="2064776" y="654710"/>
                    <a:pt x="2064356" y="655292"/>
                    <a:pt x="2063871" y="655971"/>
                  </a:cubicBezTo>
                  <a:lnTo>
                    <a:pt x="2063353" y="655453"/>
                  </a:lnTo>
                  <a:lnTo>
                    <a:pt x="2063709" y="655130"/>
                  </a:lnTo>
                  <a:cubicBezTo>
                    <a:pt x="2063871" y="654904"/>
                    <a:pt x="2064033" y="654548"/>
                    <a:pt x="2064130" y="654322"/>
                  </a:cubicBezTo>
                  <a:cubicBezTo>
                    <a:pt x="2064130" y="654322"/>
                    <a:pt x="2064194" y="654322"/>
                    <a:pt x="2064194" y="654225"/>
                  </a:cubicBezTo>
                  <a:cubicBezTo>
                    <a:pt x="2064194" y="654160"/>
                    <a:pt x="2064291" y="654225"/>
                    <a:pt x="2064356" y="654160"/>
                  </a:cubicBezTo>
                  <a:cubicBezTo>
                    <a:pt x="2064356" y="653804"/>
                    <a:pt x="2064356" y="653384"/>
                    <a:pt x="2064356" y="653060"/>
                  </a:cubicBezTo>
                  <a:cubicBezTo>
                    <a:pt x="2063774" y="653642"/>
                    <a:pt x="2063192" y="654322"/>
                    <a:pt x="2062642" y="654807"/>
                  </a:cubicBezTo>
                  <a:cubicBezTo>
                    <a:pt x="2061704" y="653966"/>
                    <a:pt x="2060799" y="653319"/>
                    <a:pt x="2059634" y="652834"/>
                  </a:cubicBezTo>
                  <a:cubicBezTo>
                    <a:pt x="2057758" y="649826"/>
                    <a:pt x="2055592" y="646624"/>
                    <a:pt x="2051452" y="646430"/>
                  </a:cubicBezTo>
                  <a:cubicBezTo>
                    <a:pt x="2051452" y="646269"/>
                    <a:pt x="2051549" y="646107"/>
                    <a:pt x="2051549" y="645945"/>
                  </a:cubicBezTo>
                  <a:cubicBezTo>
                    <a:pt x="2051775" y="645104"/>
                    <a:pt x="2051355" y="645298"/>
                    <a:pt x="2050870" y="645525"/>
                  </a:cubicBezTo>
                  <a:cubicBezTo>
                    <a:pt x="2050870" y="645363"/>
                    <a:pt x="2050870" y="645104"/>
                    <a:pt x="2050935" y="644943"/>
                  </a:cubicBezTo>
                  <a:cubicBezTo>
                    <a:pt x="2050935" y="644716"/>
                    <a:pt x="2050935" y="644199"/>
                    <a:pt x="2050870" y="644199"/>
                  </a:cubicBezTo>
                  <a:cubicBezTo>
                    <a:pt x="2050773" y="644199"/>
                    <a:pt x="2050449" y="644199"/>
                    <a:pt x="2050449" y="644199"/>
                  </a:cubicBezTo>
                  <a:cubicBezTo>
                    <a:pt x="2050708" y="643714"/>
                    <a:pt x="2050449" y="643714"/>
                    <a:pt x="2050449" y="643455"/>
                  </a:cubicBezTo>
                  <a:cubicBezTo>
                    <a:pt x="2050449" y="643293"/>
                    <a:pt x="2050449" y="643035"/>
                    <a:pt x="2050449" y="642873"/>
                  </a:cubicBezTo>
                  <a:cubicBezTo>
                    <a:pt x="2050385" y="642646"/>
                    <a:pt x="2050385" y="642711"/>
                    <a:pt x="2049706" y="643293"/>
                  </a:cubicBezTo>
                  <a:cubicBezTo>
                    <a:pt x="2049544" y="643455"/>
                    <a:pt x="2049382" y="643552"/>
                    <a:pt x="2049285" y="643552"/>
                  </a:cubicBezTo>
                  <a:cubicBezTo>
                    <a:pt x="2049123" y="643617"/>
                    <a:pt x="2048962" y="643552"/>
                    <a:pt x="2048800" y="643552"/>
                  </a:cubicBezTo>
                  <a:cubicBezTo>
                    <a:pt x="2049123" y="642808"/>
                    <a:pt x="2049220" y="642711"/>
                    <a:pt x="2050223" y="641547"/>
                  </a:cubicBezTo>
                  <a:cubicBezTo>
                    <a:pt x="2049867" y="641320"/>
                    <a:pt x="2049285" y="641967"/>
                    <a:pt x="2048800" y="642549"/>
                  </a:cubicBezTo>
                  <a:cubicBezTo>
                    <a:pt x="2048638" y="642549"/>
                    <a:pt x="2048477" y="642549"/>
                    <a:pt x="2048218" y="642646"/>
                  </a:cubicBezTo>
                  <a:cubicBezTo>
                    <a:pt x="2048218" y="642226"/>
                    <a:pt x="2048962" y="641223"/>
                    <a:pt x="2048477" y="641159"/>
                  </a:cubicBezTo>
                  <a:cubicBezTo>
                    <a:pt x="2047992" y="641482"/>
                    <a:pt x="2047409" y="642226"/>
                    <a:pt x="2046892" y="642129"/>
                  </a:cubicBezTo>
                  <a:cubicBezTo>
                    <a:pt x="2046310" y="642064"/>
                    <a:pt x="2046310" y="641741"/>
                    <a:pt x="2047054" y="640641"/>
                  </a:cubicBezTo>
                  <a:cubicBezTo>
                    <a:pt x="2047151" y="640480"/>
                    <a:pt x="2047312" y="640318"/>
                    <a:pt x="2047636" y="639995"/>
                  </a:cubicBezTo>
                  <a:cubicBezTo>
                    <a:pt x="2047054" y="640415"/>
                    <a:pt x="2046472" y="641223"/>
                    <a:pt x="2046245" y="640965"/>
                  </a:cubicBezTo>
                  <a:cubicBezTo>
                    <a:pt x="2046083" y="640738"/>
                    <a:pt x="2045728" y="640738"/>
                    <a:pt x="2045340" y="640738"/>
                  </a:cubicBezTo>
                  <a:cubicBezTo>
                    <a:pt x="2045146" y="640738"/>
                    <a:pt x="2045566" y="639995"/>
                    <a:pt x="2044984" y="640318"/>
                  </a:cubicBezTo>
                  <a:cubicBezTo>
                    <a:pt x="2044725" y="640480"/>
                    <a:pt x="2044402" y="640577"/>
                    <a:pt x="2044175" y="640641"/>
                  </a:cubicBezTo>
                  <a:cubicBezTo>
                    <a:pt x="2044014" y="640738"/>
                    <a:pt x="2043917" y="640641"/>
                    <a:pt x="2043755" y="640641"/>
                  </a:cubicBezTo>
                  <a:cubicBezTo>
                    <a:pt x="2043917" y="640318"/>
                    <a:pt x="2044078" y="639897"/>
                    <a:pt x="2044240" y="639477"/>
                  </a:cubicBezTo>
                  <a:cubicBezTo>
                    <a:pt x="2044175" y="639477"/>
                    <a:pt x="2044175" y="639477"/>
                    <a:pt x="2044078" y="639477"/>
                  </a:cubicBezTo>
                  <a:cubicBezTo>
                    <a:pt x="2043852" y="639574"/>
                    <a:pt x="2043593" y="639736"/>
                    <a:pt x="2043431" y="639574"/>
                  </a:cubicBezTo>
                  <a:cubicBezTo>
                    <a:pt x="2042914" y="638895"/>
                    <a:pt x="2042849" y="638895"/>
                    <a:pt x="2041847" y="639251"/>
                  </a:cubicBezTo>
                  <a:cubicBezTo>
                    <a:pt x="2041944" y="638895"/>
                    <a:pt x="2042105" y="638572"/>
                    <a:pt x="2042267" y="638151"/>
                  </a:cubicBezTo>
                  <a:cubicBezTo>
                    <a:pt x="2042008" y="638248"/>
                    <a:pt x="2041782" y="638345"/>
                    <a:pt x="2041588" y="638507"/>
                  </a:cubicBezTo>
                  <a:cubicBezTo>
                    <a:pt x="2041362" y="638733"/>
                    <a:pt x="2041200" y="638830"/>
                    <a:pt x="2041103" y="638669"/>
                  </a:cubicBezTo>
                  <a:cubicBezTo>
                    <a:pt x="2041006" y="638572"/>
                    <a:pt x="2040844" y="638410"/>
                    <a:pt x="2040682" y="638507"/>
                  </a:cubicBezTo>
                  <a:cubicBezTo>
                    <a:pt x="2040100" y="638669"/>
                    <a:pt x="2039939" y="638345"/>
                    <a:pt x="2039777" y="637989"/>
                  </a:cubicBezTo>
                  <a:cubicBezTo>
                    <a:pt x="2039712" y="637828"/>
                    <a:pt x="2039777" y="637504"/>
                    <a:pt x="2039615" y="637407"/>
                  </a:cubicBezTo>
                  <a:cubicBezTo>
                    <a:pt x="2039357" y="637407"/>
                    <a:pt x="2039292" y="637343"/>
                    <a:pt x="2039357" y="637019"/>
                  </a:cubicBezTo>
                  <a:cubicBezTo>
                    <a:pt x="2039357" y="636922"/>
                    <a:pt x="2039357" y="636825"/>
                    <a:pt x="2039357" y="636825"/>
                  </a:cubicBezTo>
                  <a:cubicBezTo>
                    <a:pt x="2038451" y="637601"/>
                    <a:pt x="2038613" y="636599"/>
                    <a:pt x="2038128" y="636663"/>
                  </a:cubicBezTo>
                  <a:cubicBezTo>
                    <a:pt x="2037642" y="636760"/>
                    <a:pt x="2037642" y="636081"/>
                    <a:pt x="2037384" y="635693"/>
                  </a:cubicBezTo>
                  <a:lnTo>
                    <a:pt x="2037804" y="635014"/>
                  </a:lnTo>
                  <a:cubicBezTo>
                    <a:pt x="2037287" y="635176"/>
                    <a:pt x="2037384" y="634691"/>
                    <a:pt x="2037060" y="634594"/>
                  </a:cubicBezTo>
                  <a:cubicBezTo>
                    <a:pt x="2036963" y="634594"/>
                    <a:pt x="2036866" y="634691"/>
                    <a:pt x="2036802" y="634691"/>
                  </a:cubicBezTo>
                  <a:cubicBezTo>
                    <a:pt x="2036866" y="634432"/>
                    <a:pt x="2037060" y="634108"/>
                    <a:pt x="2037125" y="633785"/>
                  </a:cubicBezTo>
                  <a:cubicBezTo>
                    <a:pt x="2037060" y="633785"/>
                    <a:pt x="2036866" y="633850"/>
                    <a:pt x="2036802" y="633850"/>
                  </a:cubicBezTo>
                  <a:cubicBezTo>
                    <a:pt x="2036705" y="633850"/>
                    <a:pt x="2036705" y="633688"/>
                    <a:pt x="2036705" y="633623"/>
                  </a:cubicBezTo>
                  <a:cubicBezTo>
                    <a:pt x="2036866" y="633462"/>
                    <a:pt x="2037060" y="633268"/>
                    <a:pt x="2037125" y="633203"/>
                  </a:cubicBezTo>
                  <a:cubicBezTo>
                    <a:pt x="2037287" y="633106"/>
                    <a:pt x="2037448" y="633106"/>
                    <a:pt x="2037642" y="633041"/>
                  </a:cubicBezTo>
                  <a:cubicBezTo>
                    <a:pt x="2037804" y="632362"/>
                    <a:pt x="2037545" y="632362"/>
                    <a:pt x="2037125" y="632685"/>
                  </a:cubicBezTo>
                  <a:cubicBezTo>
                    <a:pt x="2036802" y="632944"/>
                    <a:pt x="2036381" y="633203"/>
                    <a:pt x="2036058" y="633526"/>
                  </a:cubicBezTo>
                  <a:cubicBezTo>
                    <a:pt x="2035476" y="634011"/>
                    <a:pt x="2035217" y="634108"/>
                    <a:pt x="2035217" y="633526"/>
                  </a:cubicBezTo>
                  <a:cubicBezTo>
                    <a:pt x="2035217" y="633365"/>
                    <a:pt x="2034893" y="633365"/>
                    <a:pt x="2034635" y="633462"/>
                  </a:cubicBezTo>
                  <a:cubicBezTo>
                    <a:pt x="2033988" y="633623"/>
                    <a:pt x="2033988" y="633623"/>
                    <a:pt x="2034311" y="632524"/>
                  </a:cubicBezTo>
                  <a:lnTo>
                    <a:pt x="2033244" y="633268"/>
                  </a:lnTo>
                  <a:cubicBezTo>
                    <a:pt x="2033406" y="632880"/>
                    <a:pt x="2033503" y="632621"/>
                    <a:pt x="2033503" y="632621"/>
                  </a:cubicBezTo>
                  <a:cubicBezTo>
                    <a:pt x="2033082" y="632685"/>
                    <a:pt x="2033147" y="631877"/>
                    <a:pt x="2032662" y="632200"/>
                  </a:cubicBezTo>
                  <a:cubicBezTo>
                    <a:pt x="2032144" y="632459"/>
                    <a:pt x="2032824" y="631554"/>
                    <a:pt x="2032500" y="631715"/>
                  </a:cubicBezTo>
                  <a:cubicBezTo>
                    <a:pt x="2032242" y="631877"/>
                    <a:pt x="2032080" y="631780"/>
                    <a:pt x="2031983" y="631618"/>
                  </a:cubicBezTo>
                  <a:cubicBezTo>
                    <a:pt x="2031821" y="631133"/>
                    <a:pt x="2031433" y="630874"/>
                    <a:pt x="2030657" y="631295"/>
                  </a:cubicBezTo>
                  <a:cubicBezTo>
                    <a:pt x="2030916" y="630713"/>
                    <a:pt x="2031174" y="630292"/>
                    <a:pt x="2031336" y="629807"/>
                  </a:cubicBezTo>
                  <a:cubicBezTo>
                    <a:pt x="2031174" y="629872"/>
                    <a:pt x="2031077" y="629872"/>
                    <a:pt x="2031013" y="629969"/>
                  </a:cubicBezTo>
                  <a:cubicBezTo>
                    <a:pt x="2030495" y="630292"/>
                    <a:pt x="2030430" y="630292"/>
                    <a:pt x="2030333" y="629872"/>
                  </a:cubicBezTo>
                  <a:cubicBezTo>
                    <a:pt x="2030236" y="629063"/>
                    <a:pt x="2030010" y="628902"/>
                    <a:pt x="2029007" y="628966"/>
                  </a:cubicBezTo>
                  <a:lnTo>
                    <a:pt x="2028846" y="628740"/>
                  </a:lnTo>
                  <a:cubicBezTo>
                    <a:pt x="2028943" y="628481"/>
                    <a:pt x="2029007" y="628319"/>
                    <a:pt x="2029104" y="628158"/>
                  </a:cubicBezTo>
                  <a:cubicBezTo>
                    <a:pt x="2029169" y="627899"/>
                    <a:pt x="2029104" y="627802"/>
                    <a:pt x="2029007" y="627479"/>
                  </a:cubicBezTo>
                  <a:cubicBezTo>
                    <a:pt x="2028846" y="627737"/>
                    <a:pt x="2028684" y="627996"/>
                    <a:pt x="2028587" y="628222"/>
                  </a:cubicBezTo>
                  <a:lnTo>
                    <a:pt x="2028587" y="628319"/>
                  </a:lnTo>
                  <a:lnTo>
                    <a:pt x="2028102" y="627576"/>
                  </a:lnTo>
                  <a:cubicBezTo>
                    <a:pt x="2028361" y="627317"/>
                    <a:pt x="2028684" y="627058"/>
                    <a:pt x="2028943" y="626896"/>
                  </a:cubicBezTo>
                  <a:cubicBezTo>
                    <a:pt x="2029007" y="626573"/>
                    <a:pt x="2029007" y="626411"/>
                    <a:pt x="2028587" y="626832"/>
                  </a:cubicBezTo>
                  <a:cubicBezTo>
                    <a:pt x="2028361" y="626993"/>
                    <a:pt x="2028102" y="627252"/>
                    <a:pt x="2027940" y="627414"/>
                  </a:cubicBezTo>
                  <a:cubicBezTo>
                    <a:pt x="2027358" y="626573"/>
                    <a:pt x="2026614" y="625926"/>
                    <a:pt x="2025612" y="625570"/>
                  </a:cubicBezTo>
                  <a:cubicBezTo>
                    <a:pt x="2024868" y="625344"/>
                    <a:pt x="2023898" y="625247"/>
                    <a:pt x="2022960" y="625182"/>
                  </a:cubicBezTo>
                  <a:cubicBezTo>
                    <a:pt x="2022895" y="624924"/>
                    <a:pt x="2022733" y="624762"/>
                    <a:pt x="2022572" y="624600"/>
                  </a:cubicBezTo>
                  <a:lnTo>
                    <a:pt x="2022895" y="624018"/>
                  </a:lnTo>
                  <a:cubicBezTo>
                    <a:pt x="2022636" y="624018"/>
                    <a:pt x="2022378" y="624083"/>
                    <a:pt x="2022054" y="624180"/>
                  </a:cubicBezTo>
                  <a:lnTo>
                    <a:pt x="2021569" y="623759"/>
                  </a:lnTo>
                  <a:lnTo>
                    <a:pt x="2022151" y="622919"/>
                  </a:lnTo>
                  <a:lnTo>
                    <a:pt x="2022054" y="622854"/>
                  </a:lnTo>
                  <a:cubicBezTo>
                    <a:pt x="2021828" y="623113"/>
                    <a:pt x="2021634" y="623436"/>
                    <a:pt x="2021472" y="623662"/>
                  </a:cubicBezTo>
                  <a:lnTo>
                    <a:pt x="2018594" y="621528"/>
                  </a:lnTo>
                  <a:cubicBezTo>
                    <a:pt x="2018658" y="621366"/>
                    <a:pt x="2018658" y="621269"/>
                    <a:pt x="2018755" y="621107"/>
                  </a:cubicBezTo>
                  <a:lnTo>
                    <a:pt x="2018432" y="621431"/>
                  </a:lnTo>
                  <a:lnTo>
                    <a:pt x="2017009" y="620461"/>
                  </a:lnTo>
                  <a:lnTo>
                    <a:pt x="2017009" y="620364"/>
                  </a:lnTo>
                  <a:lnTo>
                    <a:pt x="2016944" y="620364"/>
                  </a:lnTo>
                  <a:lnTo>
                    <a:pt x="2015618" y="619361"/>
                  </a:lnTo>
                  <a:lnTo>
                    <a:pt x="2015683" y="619135"/>
                  </a:lnTo>
                  <a:cubicBezTo>
                    <a:pt x="2015683" y="618876"/>
                    <a:pt x="2015521" y="619038"/>
                    <a:pt x="2015360" y="619135"/>
                  </a:cubicBezTo>
                  <a:lnTo>
                    <a:pt x="2015263" y="619038"/>
                  </a:lnTo>
                  <a:cubicBezTo>
                    <a:pt x="2015263" y="618973"/>
                    <a:pt x="2015263" y="618973"/>
                    <a:pt x="2015263" y="618876"/>
                  </a:cubicBezTo>
                  <a:cubicBezTo>
                    <a:pt x="2015263" y="618779"/>
                    <a:pt x="2015263" y="618714"/>
                    <a:pt x="2015198" y="618714"/>
                  </a:cubicBezTo>
                  <a:lnTo>
                    <a:pt x="2014874" y="618714"/>
                  </a:lnTo>
                  <a:lnTo>
                    <a:pt x="2010638" y="615318"/>
                  </a:lnTo>
                  <a:lnTo>
                    <a:pt x="2010638" y="615157"/>
                  </a:lnTo>
                  <a:cubicBezTo>
                    <a:pt x="2010896" y="614413"/>
                    <a:pt x="2010638" y="614413"/>
                    <a:pt x="2010153" y="614898"/>
                  </a:cubicBezTo>
                  <a:lnTo>
                    <a:pt x="2009312" y="614251"/>
                  </a:lnTo>
                  <a:lnTo>
                    <a:pt x="2009635" y="613669"/>
                  </a:lnTo>
                  <a:cubicBezTo>
                    <a:pt x="2009409" y="613734"/>
                    <a:pt x="2009150" y="613831"/>
                    <a:pt x="2008891" y="613895"/>
                  </a:cubicBezTo>
                  <a:lnTo>
                    <a:pt x="2007727" y="612925"/>
                  </a:lnTo>
                  <a:cubicBezTo>
                    <a:pt x="2007565" y="612666"/>
                    <a:pt x="2007404" y="612505"/>
                    <a:pt x="2007145" y="612408"/>
                  </a:cubicBezTo>
                  <a:lnTo>
                    <a:pt x="2006660" y="611923"/>
                  </a:lnTo>
                  <a:lnTo>
                    <a:pt x="2007080" y="611082"/>
                  </a:lnTo>
                  <a:cubicBezTo>
                    <a:pt x="2006983" y="611082"/>
                    <a:pt x="2006983" y="611017"/>
                    <a:pt x="2006983" y="611017"/>
                  </a:cubicBezTo>
                  <a:cubicBezTo>
                    <a:pt x="2006401" y="611340"/>
                    <a:pt x="2006013" y="611437"/>
                    <a:pt x="2005819" y="611082"/>
                  </a:cubicBezTo>
                  <a:cubicBezTo>
                    <a:pt x="2005819" y="611017"/>
                    <a:pt x="2005819" y="610758"/>
                    <a:pt x="2005819" y="610597"/>
                  </a:cubicBezTo>
                  <a:cubicBezTo>
                    <a:pt x="2005754" y="610694"/>
                    <a:pt x="2005593" y="610758"/>
                    <a:pt x="2005431" y="610855"/>
                  </a:cubicBezTo>
                  <a:lnTo>
                    <a:pt x="2005269" y="610758"/>
                  </a:lnTo>
                  <a:cubicBezTo>
                    <a:pt x="2005269" y="610694"/>
                    <a:pt x="2005269" y="610597"/>
                    <a:pt x="2005172" y="610694"/>
                  </a:cubicBezTo>
                  <a:lnTo>
                    <a:pt x="2005010" y="610500"/>
                  </a:lnTo>
                  <a:cubicBezTo>
                    <a:pt x="2005172" y="609917"/>
                    <a:pt x="2004752" y="610176"/>
                    <a:pt x="2004590" y="610111"/>
                  </a:cubicBezTo>
                  <a:lnTo>
                    <a:pt x="2003846" y="609529"/>
                  </a:lnTo>
                  <a:lnTo>
                    <a:pt x="2005334" y="607363"/>
                  </a:lnTo>
                  <a:lnTo>
                    <a:pt x="2005334" y="607298"/>
                  </a:lnTo>
                  <a:cubicBezTo>
                    <a:pt x="2005269" y="607363"/>
                    <a:pt x="2005075" y="607524"/>
                    <a:pt x="2005010" y="607621"/>
                  </a:cubicBezTo>
                  <a:cubicBezTo>
                    <a:pt x="2004331" y="608106"/>
                    <a:pt x="2004331" y="608106"/>
                    <a:pt x="2004331" y="607621"/>
                  </a:cubicBezTo>
                  <a:cubicBezTo>
                    <a:pt x="2004331" y="606877"/>
                    <a:pt x="2004008" y="606619"/>
                    <a:pt x="2003426" y="606716"/>
                  </a:cubicBezTo>
                  <a:cubicBezTo>
                    <a:pt x="2003329" y="606716"/>
                    <a:pt x="2003005" y="607039"/>
                    <a:pt x="2002941" y="607104"/>
                  </a:cubicBezTo>
                  <a:cubicBezTo>
                    <a:pt x="2002844" y="607201"/>
                    <a:pt x="2002779" y="606942"/>
                    <a:pt x="2002682" y="606942"/>
                  </a:cubicBezTo>
                  <a:cubicBezTo>
                    <a:pt x="2002261" y="607298"/>
                    <a:pt x="2002844" y="606037"/>
                    <a:pt x="2002197" y="606716"/>
                  </a:cubicBezTo>
                  <a:cubicBezTo>
                    <a:pt x="2002261" y="606198"/>
                    <a:pt x="2001518" y="606942"/>
                    <a:pt x="2001873" y="606198"/>
                  </a:cubicBezTo>
                  <a:cubicBezTo>
                    <a:pt x="2001453" y="606134"/>
                    <a:pt x="2001033" y="605972"/>
                    <a:pt x="2000612" y="605972"/>
                  </a:cubicBezTo>
                  <a:cubicBezTo>
                    <a:pt x="2000450" y="605972"/>
                    <a:pt x="2000289" y="606037"/>
                    <a:pt x="2000386" y="605616"/>
                  </a:cubicBezTo>
                  <a:cubicBezTo>
                    <a:pt x="2000386" y="605551"/>
                    <a:pt x="2000386" y="605390"/>
                    <a:pt x="2000289" y="605390"/>
                  </a:cubicBezTo>
                  <a:cubicBezTo>
                    <a:pt x="1999610" y="605713"/>
                    <a:pt x="1999707" y="604872"/>
                    <a:pt x="1999286" y="604808"/>
                  </a:cubicBezTo>
                  <a:cubicBezTo>
                    <a:pt x="1999124" y="604872"/>
                    <a:pt x="1999060" y="604969"/>
                    <a:pt x="1998866" y="604969"/>
                  </a:cubicBezTo>
                  <a:lnTo>
                    <a:pt x="1997960" y="604128"/>
                  </a:lnTo>
                  <a:cubicBezTo>
                    <a:pt x="1998057" y="604064"/>
                    <a:pt x="1998057" y="603967"/>
                    <a:pt x="1998122" y="603805"/>
                  </a:cubicBezTo>
                  <a:cubicBezTo>
                    <a:pt x="1998057" y="603643"/>
                    <a:pt x="1997960" y="603708"/>
                    <a:pt x="1997798" y="603967"/>
                  </a:cubicBezTo>
                  <a:cubicBezTo>
                    <a:pt x="1993982" y="600409"/>
                    <a:pt x="1990425" y="596593"/>
                    <a:pt x="1986867" y="592550"/>
                  </a:cubicBezTo>
                  <a:cubicBezTo>
                    <a:pt x="1985380" y="590901"/>
                    <a:pt x="1983892" y="589316"/>
                    <a:pt x="1982501" y="587505"/>
                  </a:cubicBezTo>
                  <a:lnTo>
                    <a:pt x="1982566" y="587408"/>
                  </a:lnTo>
                  <a:cubicBezTo>
                    <a:pt x="1982825" y="586826"/>
                    <a:pt x="1982986" y="586341"/>
                    <a:pt x="1983051" y="585856"/>
                  </a:cubicBezTo>
                  <a:cubicBezTo>
                    <a:pt x="1983310" y="585856"/>
                    <a:pt x="1983568" y="585662"/>
                    <a:pt x="1983892" y="585177"/>
                  </a:cubicBezTo>
                  <a:cubicBezTo>
                    <a:pt x="1984377" y="584336"/>
                    <a:pt x="1984733" y="583689"/>
                    <a:pt x="1984797" y="582945"/>
                  </a:cubicBezTo>
                  <a:cubicBezTo>
                    <a:pt x="1984215" y="583592"/>
                    <a:pt x="1983730" y="584174"/>
                    <a:pt x="1983245" y="584853"/>
                  </a:cubicBezTo>
                  <a:cubicBezTo>
                    <a:pt x="1983310" y="584271"/>
                    <a:pt x="1983827" y="583366"/>
                    <a:pt x="1983407" y="583204"/>
                  </a:cubicBezTo>
                  <a:cubicBezTo>
                    <a:pt x="1983730" y="582525"/>
                    <a:pt x="1983892" y="581878"/>
                    <a:pt x="1984312" y="581296"/>
                  </a:cubicBezTo>
                  <a:cubicBezTo>
                    <a:pt x="1985056" y="580293"/>
                    <a:pt x="1985800" y="579291"/>
                    <a:pt x="1986447" y="578482"/>
                  </a:cubicBezTo>
                  <a:lnTo>
                    <a:pt x="1986382" y="578644"/>
                  </a:lnTo>
                  <a:cubicBezTo>
                    <a:pt x="1986447" y="578547"/>
                    <a:pt x="1986641" y="578547"/>
                    <a:pt x="1986705" y="578385"/>
                  </a:cubicBezTo>
                  <a:cubicBezTo>
                    <a:pt x="1986867" y="578644"/>
                    <a:pt x="1987029" y="578805"/>
                    <a:pt x="1987385" y="578062"/>
                  </a:cubicBezTo>
                  <a:cubicBezTo>
                    <a:pt x="1987191" y="578126"/>
                    <a:pt x="1987029" y="578223"/>
                    <a:pt x="1986705" y="578385"/>
                  </a:cubicBezTo>
                  <a:cubicBezTo>
                    <a:pt x="1986705" y="578385"/>
                    <a:pt x="1986705" y="578385"/>
                    <a:pt x="1986641" y="578320"/>
                  </a:cubicBezTo>
                  <a:cubicBezTo>
                    <a:pt x="1987126" y="577738"/>
                    <a:pt x="1987546" y="577221"/>
                    <a:pt x="1988031" y="576736"/>
                  </a:cubicBezTo>
                  <a:cubicBezTo>
                    <a:pt x="1988355" y="576897"/>
                    <a:pt x="1988711" y="577059"/>
                    <a:pt x="1989034" y="577221"/>
                  </a:cubicBezTo>
                  <a:lnTo>
                    <a:pt x="1988937" y="577577"/>
                  </a:lnTo>
                  <a:lnTo>
                    <a:pt x="1989196" y="577382"/>
                  </a:lnTo>
                  <a:lnTo>
                    <a:pt x="1989454" y="577577"/>
                  </a:lnTo>
                  <a:cubicBezTo>
                    <a:pt x="1989034" y="578708"/>
                    <a:pt x="1989099" y="578870"/>
                    <a:pt x="1989778" y="578223"/>
                  </a:cubicBezTo>
                  <a:cubicBezTo>
                    <a:pt x="1989681" y="578644"/>
                    <a:pt x="1989681" y="579064"/>
                    <a:pt x="1989616" y="579549"/>
                  </a:cubicBezTo>
                  <a:cubicBezTo>
                    <a:pt x="1989778" y="579452"/>
                    <a:pt x="1990037" y="579388"/>
                    <a:pt x="1990263" y="579388"/>
                  </a:cubicBezTo>
                  <a:cubicBezTo>
                    <a:pt x="1990586" y="579388"/>
                    <a:pt x="1990360" y="580034"/>
                    <a:pt x="1990360" y="580455"/>
                  </a:cubicBezTo>
                  <a:cubicBezTo>
                    <a:pt x="1990037" y="580778"/>
                    <a:pt x="1989681" y="581134"/>
                    <a:pt x="1989681" y="581716"/>
                  </a:cubicBezTo>
                  <a:cubicBezTo>
                    <a:pt x="1990037" y="581619"/>
                    <a:pt x="1990360" y="581457"/>
                    <a:pt x="1990683" y="581296"/>
                  </a:cubicBezTo>
                  <a:cubicBezTo>
                    <a:pt x="1990748" y="581199"/>
                    <a:pt x="1990910" y="580875"/>
                    <a:pt x="1991266" y="580455"/>
                  </a:cubicBezTo>
                  <a:cubicBezTo>
                    <a:pt x="1991007" y="581360"/>
                    <a:pt x="1992009" y="581199"/>
                    <a:pt x="1990522" y="583107"/>
                  </a:cubicBezTo>
                  <a:cubicBezTo>
                    <a:pt x="1990910" y="582686"/>
                    <a:pt x="1991266" y="582460"/>
                    <a:pt x="1991427" y="582363"/>
                  </a:cubicBezTo>
                  <a:cubicBezTo>
                    <a:pt x="1991686" y="582201"/>
                    <a:pt x="1991848" y="582266"/>
                    <a:pt x="1992009" y="582201"/>
                  </a:cubicBezTo>
                  <a:cubicBezTo>
                    <a:pt x="1991848" y="582848"/>
                    <a:pt x="1991589" y="583430"/>
                    <a:pt x="1991330" y="584271"/>
                  </a:cubicBezTo>
                  <a:cubicBezTo>
                    <a:pt x="1991751" y="583948"/>
                    <a:pt x="1992009" y="583786"/>
                    <a:pt x="1992171" y="583527"/>
                  </a:cubicBezTo>
                  <a:cubicBezTo>
                    <a:pt x="1992495" y="582945"/>
                    <a:pt x="1992850" y="582686"/>
                    <a:pt x="1993174" y="582525"/>
                  </a:cubicBezTo>
                  <a:lnTo>
                    <a:pt x="1993400" y="582622"/>
                  </a:lnTo>
                  <a:lnTo>
                    <a:pt x="1992656" y="584336"/>
                  </a:lnTo>
                  <a:cubicBezTo>
                    <a:pt x="1992980" y="583786"/>
                    <a:pt x="1993497" y="583204"/>
                    <a:pt x="1993820" y="582686"/>
                  </a:cubicBezTo>
                  <a:cubicBezTo>
                    <a:pt x="1994176" y="582686"/>
                    <a:pt x="1994500" y="582686"/>
                    <a:pt x="1994920" y="582686"/>
                  </a:cubicBezTo>
                  <a:cubicBezTo>
                    <a:pt x="1994920" y="582945"/>
                    <a:pt x="1995049" y="583010"/>
                    <a:pt x="1995405" y="582783"/>
                  </a:cubicBezTo>
                  <a:cubicBezTo>
                    <a:pt x="1995146" y="583010"/>
                    <a:pt x="1995243" y="583010"/>
                    <a:pt x="1995308" y="582945"/>
                  </a:cubicBezTo>
                  <a:close/>
                  <a:moveTo>
                    <a:pt x="3331603" y="670201"/>
                  </a:moveTo>
                  <a:cubicBezTo>
                    <a:pt x="3331506" y="670136"/>
                    <a:pt x="3331441" y="670136"/>
                    <a:pt x="3331506" y="670945"/>
                  </a:cubicBezTo>
                  <a:cubicBezTo>
                    <a:pt x="3331603" y="670718"/>
                    <a:pt x="3331603" y="670524"/>
                    <a:pt x="3331603" y="670201"/>
                  </a:cubicBezTo>
                  <a:close/>
                  <a:moveTo>
                    <a:pt x="3326040" y="671462"/>
                  </a:moveTo>
                  <a:cubicBezTo>
                    <a:pt x="3326040" y="671947"/>
                    <a:pt x="3326040" y="672432"/>
                    <a:pt x="3325943" y="673176"/>
                  </a:cubicBezTo>
                  <a:cubicBezTo>
                    <a:pt x="3326137" y="672012"/>
                    <a:pt x="3326137" y="671786"/>
                    <a:pt x="3326040" y="671462"/>
                  </a:cubicBezTo>
                  <a:close/>
                  <a:moveTo>
                    <a:pt x="3310322" y="660919"/>
                  </a:moveTo>
                  <a:cubicBezTo>
                    <a:pt x="3310128" y="661275"/>
                    <a:pt x="3310064" y="661598"/>
                    <a:pt x="3309902" y="661922"/>
                  </a:cubicBezTo>
                  <a:cubicBezTo>
                    <a:pt x="3309740" y="662504"/>
                    <a:pt x="3309740" y="662504"/>
                    <a:pt x="3309805" y="662342"/>
                  </a:cubicBezTo>
                  <a:lnTo>
                    <a:pt x="3310225" y="661113"/>
                  </a:lnTo>
                  <a:close/>
                  <a:moveTo>
                    <a:pt x="3358737" y="673920"/>
                  </a:moveTo>
                  <a:cubicBezTo>
                    <a:pt x="3358834" y="674341"/>
                    <a:pt x="3358672" y="674179"/>
                    <a:pt x="3358575" y="674017"/>
                  </a:cubicBezTo>
                  <a:cubicBezTo>
                    <a:pt x="3358252" y="673694"/>
                    <a:pt x="3358187" y="673855"/>
                    <a:pt x="3358187" y="674017"/>
                  </a:cubicBezTo>
                  <a:cubicBezTo>
                    <a:pt x="3358187" y="674082"/>
                    <a:pt x="3357346" y="673112"/>
                    <a:pt x="3356926" y="672529"/>
                  </a:cubicBezTo>
                  <a:cubicBezTo>
                    <a:pt x="3357087" y="672853"/>
                    <a:pt x="3357184" y="673112"/>
                    <a:pt x="3357346" y="673338"/>
                  </a:cubicBezTo>
                  <a:cubicBezTo>
                    <a:pt x="3357508" y="673920"/>
                    <a:pt x="3357249" y="673694"/>
                    <a:pt x="3357508" y="674341"/>
                  </a:cubicBezTo>
                  <a:cubicBezTo>
                    <a:pt x="3357605" y="674502"/>
                    <a:pt x="3357411" y="674438"/>
                    <a:pt x="3357411" y="674438"/>
                  </a:cubicBezTo>
                  <a:lnTo>
                    <a:pt x="3357249" y="674082"/>
                  </a:lnTo>
                  <a:cubicBezTo>
                    <a:pt x="3357346" y="674502"/>
                    <a:pt x="3357605" y="675020"/>
                    <a:pt x="3357184" y="674502"/>
                  </a:cubicBezTo>
                  <a:cubicBezTo>
                    <a:pt x="3356990" y="674276"/>
                    <a:pt x="3356990" y="674599"/>
                    <a:pt x="3357087" y="674858"/>
                  </a:cubicBezTo>
                  <a:cubicBezTo>
                    <a:pt x="3357087" y="675020"/>
                    <a:pt x="3356861" y="674599"/>
                    <a:pt x="3356764" y="674502"/>
                  </a:cubicBezTo>
                  <a:cubicBezTo>
                    <a:pt x="3356990" y="675408"/>
                    <a:pt x="3356990" y="675408"/>
                    <a:pt x="3356117" y="673855"/>
                  </a:cubicBezTo>
                  <a:cubicBezTo>
                    <a:pt x="3356182" y="674179"/>
                    <a:pt x="3356343" y="674502"/>
                    <a:pt x="3356441" y="674761"/>
                  </a:cubicBezTo>
                  <a:cubicBezTo>
                    <a:pt x="3356505" y="674923"/>
                    <a:pt x="3356764" y="675602"/>
                    <a:pt x="3356343" y="674923"/>
                  </a:cubicBezTo>
                  <a:cubicBezTo>
                    <a:pt x="3356343" y="674858"/>
                    <a:pt x="3356279" y="674858"/>
                    <a:pt x="3356279" y="674858"/>
                  </a:cubicBezTo>
                  <a:cubicBezTo>
                    <a:pt x="3356505" y="675764"/>
                    <a:pt x="3356117" y="675181"/>
                    <a:pt x="3356182" y="675602"/>
                  </a:cubicBezTo>
                  <a:cubicBezTo>
                    <a:pt x="3356182" y="675764"/>
                    <a:pt x="3356117" y="675667"/>
                    <a:pt x="3356020" y="675602"/>
                  </a:cubicBezTo>
                  <a:cubicBezTo>
                    <a:pt x="3355923" y="675505"/>
                    <a:pt x="3355600" y="674923"/>
                    <a:pt x="3355761" y="675505"/>
                  </a:cubicBezTo>
                  <a:cubicBezTo>
                    <a:pt x="3355438" y="675020"/>
                    <a:pt x="3355600" y="675505"/>
                    <a:pt x="3355535" y="675343"/>
                  </a:cubicBezTo>
                  <a:cubicBezTo>
                    <a:pt x="3355341" y="675084"/>
                    <a:pt x="3355535" y="675667"/>
                    <a:pt x="3355341" y="675602"/>
                  </a:cubicBezTo>
                  <a:cubicBezTo>
                    <a:pt x="3355341" y="675602"/>
                    <a:pt x="3355276" y="675667"/>
                    <a:pt x="3355341" y="675667"/>
                  </a:cubicBezTo>
                  <a:cubicBezTo>
                    <a:pt x="3355858" y="676831"/>
                    <a:pt x="3355535" y="676507"/>
                    <a:pt x="3355438" y="676507"/>
                  </a:cubicBezTo>
                  <a:cubicBezTo>
                    <a:pt x="3355179" y="676346"/>
                    <a:pt x="3355115" y="676249"/>
                    <a:pt x="3355179" y="676734"/>
                  </a:cubicBezTo>
                  <a:cubicBezTo>
                    <a:pt x="3355179" y="676993"/>
                    <a:pt x="3355276" y="677251"/>
                    <a:pt x="3355018" y="676734"/>
                  </a:cubicBezTo>
                  <a:cubicBezTo>
                    <a:pt x="3354920" y="676669"/>
                    <a:pt x="3354920" y="676669"/>
                    <a:pt x="3354920" y="676831"/>
                  </a:cubicBezTo>
                  <a:cubicBezTo>
                    <a:pt x="3355115" y="677316"/>
                    <a:pt x="3355018" y="677316"/>
                    <a:pt x="3354920" y="677251"/>
                  </a:cubicBezTo>
                  <a:cubicBezTo>
                    <a:pt x="3354856" y="677154"/>
                    <a:pt x="3354856" y="677316"/>
                    <a:pt x="3354791" y="677413"/>
                  </a:cubicBezTo>
                  <a:cubicBezTo>
                    <a:pt x="3354791" y="677478"/>
                    <a:pt x="3354694" y="677575"/>
                    <a:pt x="3354694" y="677672"/>
                  </a:cubicBezTo>
                  <a:cubicBezTo>
                    <a:pt x="3353271" y="677090"/>
                    <a:pt x="3352042" y="676734"/>
                    <a:pt x="3351622" y="678157"/>
                  </a:cubicBezTo>
                  <a:cubicBezTo>
                    <a:pt x="3351525" y="678060"/>
                    <a:pt x="3351525" y="678060"/>
                    <a:pt x="3351525" y="678060"/>
                  </a:cubicBezTo>
                  <a:cubicBezTo>
                    <a:pt x="3351460" y="678060"/>
                    <a:pt x="3351395" y="677995"/>
                    <a:pt x="3351395" y="677995"/>
                  </a:cubicBezTo>
                  <a:cubicBezTo>
                    <a:pt x="3351395" y="677995"/>
                    <a:pt x="3351395" y="678157"/>
                    <a:pt x="3351395" y="678318"/>
                  </a:cubicBezTo>
                  <a:cubicBezTo>
                    <a:pt x="3351460" y="678804"/>
                    <a:pt x="3351395" y="678804"/>
                    <a:pt x="3351040" y="677898"/>
                  </a:cubicBezTo>
                  <a:cubicBezTo>
                    <a:pt x="3350975" y="677736"/>
                    <a:pt x="3350878" y="677672"/>
                    <a:pt x="3350781" y="677413"/>
                  </a:cubicBezTo>
                  <a:cubicBezTo>
                    <a:pt x="3350975" y="677833"/>
                    <a:pt x="3351040" y="678221"/>
                    <a:pt x="3351201" y="678804"/>
                  </a:cubicBezTo>
                  <a:cubicBezTo>
                    <a:pt x="3351137" y="678739"/>
                    <a:pt x="3351040" y="678642"/>
                    <a:pt x="3350878" y="678480"/>
                  </a:cubicBezTo>
                  <a:cubicBezTo>
                    <a:pt x="3350975" y="678804"/>
                    <a:pt x="3350878" y="678804"/>
                    <a:pt x="3350878" y="679062"/>
                  </a:cubicBezTo>
                  <a:cubicBezTo>
                    <a:pt x="3350878" y="679321"/>
                    <a:pt x="3350781" y="679321"/>
                    <a:pt x="3350651" y="678998"/>
                  </a:cubicBezTo>
                  <a:cubicBezTo>
                    <a:pt x="3350651" y="678901"/>
                    <a:pt x="3350554" y="678901"/>
                    <a:pt x="3350554" y="678998"/>
                  </a:cubicBezTo>
                  <a:cubicBezTo>
                    <a:pt x="3350651" y="679483"/>
                    <a:pt x="3350457" y="679386"/>
                    <a:pt x="3350296" y="679321"/>
                  </a:cubicBezTo>
                  <a:cubicBezTo>
                    <a:pt x="3350231" y="679224"/>
                    <a:pt x="3350134" y="679224"/>
                    <a:pt x="3350134" y="679321"/>
                  </a:cubicBezTo>
                  <a:cubicBezTo>
                    <a:pt x="3350069" y="679806"/>
                    <a:pt x="3350069" y="679903"/>
                    <a:pt x="3349455" y="678998"/>
                  </a:cubicBezTo>
                  <a:cubicBezTo>
                    <a:pt x="3349390" y="678901"/>
                    <a:pt x="3349390" y="678901"/>
                    <a:pt x="3349390" y="678901"/>
                  </a:cubicBezTo>
                  <a:cubicBezTo>
                    <a:pt x="3349649" y="679806"/>
                    <a:pt x="3349455" y="679644"/>
                    <a:pt x="3349455" y="679903"/>
                  </a:cubicBezTo>
                  <a:cubicBezTo>
                    <a:pt x="3349455" y="680130"/>
                    <a:pt x="3349390" y="680130"/>
                    <a:pt x="3349326" y="680291"/>
                  </a:cubicBezTo>
                  <a:cubicBezTo>
                    <a:pt x="3349326" y="680388"/>
                    <a:pt x="3348970" y="679547"/>
                    <a:pt x="3349131" y="680227"/>
                  </a:cubicBezTo>
                  <a:cubicBezTo>
                    <a:pt x="3348970" y="679968"/>
                    <a:pt x="3348905" y="679644"/>
                    <a:pt x="3348646" y="679321"/>
                  </a:cubicBezTo>
                  <a:cubicBezTo>
                    <a:pt x="3348646" y="679547"/>
                    <a:pt x="3348808" y="680227"/>
                    <a:pt x="3348905" y="680809"/>
                  </a:cubicBezTo>
                  <a:cubicBezTo>
                    <a:pt x="3347482" y="680388"/>
                    <a:pt x="3346253" y="680130"/>
                    <a:pt x="3345089" y="680388"/>
                  </a:cubicBezTo>
                  <a:cubicBezTo>
                    <a:pt x="3343342" y="680809"/>
                    <a:pt x="3341628" y="681714"/>
                    <a:pt x="3339720" y="681456"/>
                  </a:cubicBezTo>
                  <a:cubicBezTo>
                    <a:pt x="3339203" y="681391"/>
                    <a:pt x="3338782" y="681229"/>
                    <a:pt x="3338297" y="681132"/>
                  </a:cubicBezTo>
                  <a:cubicBezTo>
                    <a:pt x="3338297" y="680970"/>
                    <a:pt x="3338233" y="680550"/>
                    <a:pt x="3338136" y="680291"/>
                  </a:cubicBezTo>
                  <a:cubicBezTo>
                    <a:pt x="3338039" y="679386"/>
                    <a:pt x="3337877" y="678577"/>
                    <a:pt x="3337650" y="677833"/>
                  </a:cubicBezTo>
                  <a:cubicBezTo>
                    <a:pt x="3337715" y="678221"/>
                    <a:pt x="3337715" y="678739"/>
                    <a:pt x="3337812" y="679224"/>
                  </a:cubicBezTo>
                  <a:cubicBezTo>
                    <a:pt x="3337974" y="679644"/>
                    <a:pt x="3338039" y="680388"/>
                    <a:pt x="3338233" y="681132"/>
                  </a:cubicBezTo>
                  <a:lnTo>
                    <a:pt x="3337974" y="681067"/>
                  </a:lnTo>
                  <a:lnTo>
                    <a:pt x="3337877" y="680550"/>
                  </a:lnTo>
                  <a:lnTo>
                    <a:pt x="3337715" y="679644"/>
                  </a:lnTo>
                  <a:lnTo>
                    <a:pt x="3337715" y="679547"/>
                  </a:lnTo>
                  <a:cubicBezTo>
                    <a:pt x="3337715" y="679547"/>
                    <a:pt x="3337715" y="679483"/>
                    <a:pt x="3337715" y="679386"/>
                  </a:cubicBezTo>
                  <a:cubicBezTo>
                    <a:pt x="3337650" y="679159"/>
                    <a:pt x="3337489" y="678901"/>
                    <a:pt x="3337392" y="678577"/>
                  </a:cubicBezTo>
                  <a:cubicBezTo>
                    <a:pt x="3337489" y="679386"/>
                    <a:pt x="3337553" y="680291"/>
                    <a:pt x="3337715" y="681067"/>
                  </a:cubicBezTo>
                  <a:cubicBezTo>
                    <a:pt x="3337295" y="681067"/>
                    <a:pt x="3336907" y="681229"/>
                    <a:pt x="3336551" y="681553"/>
                  </a:cubicBezTo>
                  <a:cubicBezTo>
                    <a:pt x="3335225" y="680647"/>
                    <a:pt x="3333899" y="679644"/>
                    <a:pt x="3332896" y="682135"/>
                  </a:cubicBezTo>
                  <a:cubicBezTo>
                    <a:pt x="3332896" y="681973"/>
                    <a:pt x="3332832" y="681811"/>
                    <a:pt x="3332832" y="681714"/>
                  </a:cubicBezTo>
                  <a:cubicBezTo>
                    <a:pt x="3332670" y="680873"/>
                    <a:pt x="3332573" y="681294"/>
                    <a:pt x="3332573" y="681811"/>
                  </a:cubicBezTo>
                  <a:cubicBezTo>
                    <a:pt x="3332508" y="681617"/>
                    <a:pt x="3332508" y="681456"/>
                    <a:pt x="3332411" y="681294"/>
                  </a:cubicBezTo>
                  <a:cubicBezTo>
                    <a:pt x="3332347" y="681132"/>
                    <a:pt x="3332250" y="680712"/>
                    <a:pt x="3332152" y="680809"/>
                  </a:cubicBezTo>
                  <a:cubicBezTo>
                    <a:pt x="3332152" y="680873"/>
                    <a:pt x="3332088" y="681132"/>
                    <a:pt x="3332088" y="681067"/>
                  </a:cubicBezTo>
                  <a:cubicBezTo>
                    <a:pt x="3332023" y="680550"/>
                    <a:pt x="3331926" y="680712"/>
                    <a:pt x="3331926" y="680485"/>
                  </a:cubicBezTo>
                  <a:cubicBezTo>
                    <a:pt x="3331829" y="680291"/>
                    <a:pt x="3331764" y="680130"/>
                    <a:pt x="3331764" y="680065"/>
                  </a:cubicBezTo>
                  <a:cubicBezTo>
                    <a:pt x="3331667" y="679903"/>
                    <a:pt x="3331667" y="679968"/>
                    <a:pt x="3331667" y="680873"/>
                  </a:cubicBezTo>
                  <a:cubicBezTo>
                    <a:pt x="3331667" y="681067"/>
                    <a:pt x="3331667" y="681294"/>
                    <a:pt x="3331667" y="681391"/>
                  </a:cubicBezTo>
                  <a:cubicBezTo>
                    <a:pt x="3331667" y="681553"/>
                    <a:pt x="3331603" y="681617"/>
                    <a:pt x="3331603" y="681714"/>
                  </a:cubicBezTo>
                  <a:cubicBezTo>
                    <a:pt x="3331506" y="680873"/>
                    <a:pt x="3331506" y="680809"/>
                    <a:pt x="3331441" y="679321"/>
                  </a:cubicBezTo>
                  <a:cubicBezTo>
                    <a:pt x="3331279" y="679321"/>
                    <a:pt x="3331344" y="680227"/>
                    <a:pt x="3331344" y="680970"/>
                  </a:cubicBezTo>
                  <a:lnTo>
                    <a:pt x="3331279" y="681391"/>
                  </a:lnTo>
                  <a:cubicBezTo>
                    <a:pt x="3331182" y="681067"/>
                    <a:pt x="3331085" y="679806"/>
                    <a:pt x="3330924" y="680130"/>
                  </a:cubicBezTo>
                  <a:cubicBezTo>
                    <a:pt x="3330827" y="680712"/>
                    <a:pt x="3330924" y="681617"/>
                    <a:pt x="3330762" y="681876"/>
                  </a:cubicBezTo>
                  <a:cubicBezTo>
                    <a:pt x="3330600" y="682135"/>
                    <a:pt x="3330503" y="681973"/>
                    <a:pt x="3330438" y="680647"/>
                  </a:cubicBezTo>
                  <a:cubicBezTo>
                    <a:pt x="3330438" y="680485"/>
                    <a:pt x="3330438" y="680291"/>
                    <a:pt x="3330438" y="679741"/>
                  </a:cubicBezTo>
                  <a:cubicBezTo>
                    <a:pt x="3330438" y="680388"/>
                    <a:pt x="3330438" y="681456"/>
                    <a:pt x="3330341" y="681391"/>
                  </a:cubicBezTo>
                  <a:cubicBezTo>
                    <a:pt x="3330277" y="681294"/>
                    <a:pt x="3330180" y="681456"/>
                    <a:pt x="3330083" y="681811"/>
                  </a:cubicBezTo>
                  <a:cubicBezTo>
                    <a:pt x="3330018" y="681973"/>
                    <a:pt x="3330018" y="681067"/>
                    <a:pt x="3329953" y="681714"/>
                  </a:cubicBezTo>
                  <a:cubicBezTo>
                    <a:pt x="3329953" y="682038"/>
                    <a:pt x="3329856" y="682199"/>
                    <a:pt x="3329759" y="682458"/>
                  </a:cubicBezTo>
                  <a:cubicBezTo>
                    <a:pt x="3329759" y="682555"/>
                    <a:pt x="3329695" y="682620"/>
                    <a:pt x="3329695" y="682717"/>
                  </a:cubicBezTo>
                  <a:cubicBezTo>
                    <a:pt x="3329598" y="682361"/>
                    <a:pt x="3329598" y="681973"/>
                    <a:pt x="3329533" y="681456"/>
                  </a:cubicBezTo>
                  <a:cubicBezTo>
                    <a:pt x="3329533" y="681553"/>
                    <a:pt x="3329533" y="681553"/>
                    <a:pt x="3329436" y="681553"/>
                  </a:cubicBezTo>
                  <a:cubicBezTo>
                    <a:pt x="3329371" y="681811"/>
                    <a:pt x="3329371" y="682038"/>
                    <a:pt x="3329274" y="682038"/>
                  </a:cubicBezTo>
                  <a:cubicBezTo>
                    <a:pt x="3329015" y="681876"/>
                    <a:pt x="3328951" y="681876"/>
                    <a:pt x="3328757" y="682782"/>
                  </a:cubicBezTo>
                  <a:cubicBezTo>
                    <a:pt x="3328692" y="682458"/>
                    <a:pt x="3328692" y="682135"/>
                    <a:pt x="3328627" y="681714"/>
                  </a:cubicBezTo>
                  <a:cubicBezTo>
                    <a:pt x="3328627" y="681973"/>
                    <a:pt x="3328530" y="682135"/>
                    <a:pt x="3328530" y="682361"/>
                  </a:cubicBezTo>
                  <a:cubicBezTo>
                    <a:pt x="3328530" y="682782"/>
                    <a:pt x="3328530" y="682879"/>
                    <a:pt x="3328433" y="682879"/>
                  </a:cubicBezTo>
                  <a:cubicBezTo>
                    <a:pt x="3328369" y="682879"/>
                    <a:pt x="3328369" y="682879"/>
                    <a:pt x="3328272" y="683040"/>
                  </a:cubicBezTo>
                  <a:cubicBezTo>
                    <a:pt x="3328207" y="683525"/>
                    <a:pt x="3328013" y="683364"/>
                    <a:pt x="3327948" y="683202"/>
                  </a:cubicBezTo>
                  <a:cubicBezTo>
                    <a:pt x="3327883" y="683137"/>
                    <a:pt x="3327786" y="682782"/>
                    <a:pt x="3327786" y="682879"/>
                  </a:cubicBezTo>
                  <a:cubicBezTo>
                    <a:pt x="3327689" y="682943"/>
                    <a:pt x="3327689" y="683040"/>
                    <a:pt x="3327625" y="682620"/>
                  </a:cubicBezTo>
                  <a:cubicBezTo>
                    <a:pt x="3327625" y="682555"/>
                    <a:pt x="3327625" y="682555"/>
                    <a:pt x="3327625" y="682555"/>
                  </a:cubicBezTo>
                  <a:cubicBezTo>
                    <a:pt x="3327528" y="683687"/>
                    <a:pt x="3327366" y="682782"/>
                    <a:pt x="3327204" y="683202"/>
                  </a:cubicBezTo>
                  <a:cubicBezTo>
                    <a:pt x="3327140" y="683525"/>
                    <a:pt x="3326946" y="683040"/>
                    <a:pt x="3326784" y="682879"/>
                  </a:cubicBezTo>
                  <a:cubicBezTo>
                    <a:pt x="3326784" y="682620"/>
                    <a:pt x="3326784" y="682361"/>
                    <a:pt x="3326784" y="682135"/>
                  </a:cubicBezTo>
                  <a:cubicBezTo>
                    <a:pt x="3326687" y="682555"/>
                    <a:pt x="3326622" y="682135"/>
                    <a:pt x="3326460" y="682199"/>
                  </a:cubicBezTo>
                  <a:cubicBezTo>
                    <a:pt x="3326460" y="682199"/>
                    <a:pt x="3326460" y="682361"/>
                    <a:pt x="3326363" y="682458"/>
                  </a:cubicBezTo>
                  <a:cubicBezTo>
                    <a:pt x="3326363" y="682135"/>
                    <a:pt x="3326299" y="681876"/>
                    <a:pt x="3326299" y="681456"/>
                  </a:cubicBezTo>
                  <a:cubicBezTo>
                    <a:pt x="3326299" y="681553"/>
                    <a:pt x="3326202" y="681714"/>
                    <a:pt x="3326202" y="681714"/>
                  </a:cubicBezTo>
                  <a:cubicBezTo>
                    <a:pt x="3326202" y="681714"/>
                    <a:pt x="3326137" y="681617"/>
                    <a:pt x="3326137" y="681553"/>
                  </a:cubicBezTo>
                  <a:cubicBezTo>
                    <a:pt x="3326137" y="681391"/>
                    <a:pt x="3326202" y="681132"/>
                    <a:pt x="3326202" y="680970"/>
                  </a:cubicBezTo>
                  <a:cubicBezTo>
                    <a:pt x="3326202" y="680809"/>
                    <a:pt x="3326299" y="680712"/>
                    <a:pt x="3326299" y="680550"/>
                  </a:cubicBezTo>
                  <a:cubicBezTo>
                    <a:pt x="3326202" y="679903"/>
                    <a:pt x="3326137" y="680130"/>
                    <a:pt x="3326040" y="680550"/>
                  </a:cubicBezTo>
                  <a:cubicBezTo>
                    <a:pt x="3325943" y="680970"/>
                    <a:pt x="3325943" y="681391"/>
                    <a:pt x="3325878" y="681876"/>
                  </a:cubicBezTo>
                  <a:cubicBezTo>
                    <a:pt x="3325814" y="682620"/>
                    <a:pt x="3325717" y="682782"/>
                    <a:pt x="3325620" y="682361"/>
                  </a:cubicBezTo>
                  <a:cubicBezTo>
                    <a:pt x="3325620" y="682199"/>
                    <a:pt x="3325555" y="682458"/>
                    <a:pt x="3325458" y="682620"/>
                  </a:cubicBezTo>
                  <a:cubicBezTo>
                    <a:pt x="3325296" y="683137"/>
                    <a:pt x="3325296" y="683202"/>
                    <a:pt x="3325232" y="682038"/>
                  </a:cubicBezTo>
                  <a:lnTo>
                    <a:pt x="3325070" y="683364"/>
                  </a:lnTo>
                  <a:cubicBezTo>
                    <a:pt x="3325070" y="682943"/>
                    <a:pt x="3324973" y="682717"/>
                    <a:pt x="3324973" y="682717"/>
                  </a:cubicBezTo>
                  <a:cubicBezTo>
                    <a:pt x="3324876" y="682943"/>
                    <a:pt x="3324714" y="682296"/>
                    <a:pt x="3324617" y="682879"/>
                  </a:cubicBezTo>
                  <a:cubicBezTo>
                    <a:pt x="3324552" y="683364"/>
                    <a:pt x="3324552" y="682199"/>
                    <a:pt x="3324488" y="682620"/>
                  </a:cubicBezTo>
                  <a:cubicBezTo>
                    <a:pt x="3324391" y="682943"/>
                    <a:pt x="3324391" y="682943"/>
                    <a:pt x="3324294" y="682879"/>
                  </a:cubicBezTo>
                  <a:cubicBezTo>
                    <a:pt x="3324132" y="682620"/>
                    <a:pt x="3323970" y="682620"/>
                    <a:pt x="3323809" y="683461"/>
                  </a:cubicBezTo>
                  <a:cubicBezTo>
                    <a:pt x="3323809" y="682782"/>
                    <a:pt x="3323809" y="682361"/>
                    <a:pt x="3323809" y="681811"/>
                  </a:cubicBezTo>
                  <a:cubicBezTo>
                    <a:pt x="3323809" y="681973"/>
                    <a:pt x="3323744" y="682038"/>
                    <a:pt x="3323744" y="682135"/>
                  </a:cubicBezTo>
                  <a:cubicBezTo>
                    <a:pt x="3323647" y="682717"/>
                    <a:pt x="3323550" y="682717"/>
                    <a:pt x="3323485" y="682458"/>
                  </a:cubicBezTo>
                  <a:cubicBezTo>
                    <a:pt x="3323323" y="681811"/>
                    <a:pt x="3323226" y="681811"/>
                    <a:pt x="3322903" y="682458"/>
                  </a:cubicBezTo>
                  <a:lnTo>
                    <a:pt x="3322806" y="682361"/>
                  </a:lnTo>
                  <a:cubicBezTo>
                    <a:pt x="3322806" y="682135"/>
                    <a:pt x="3322806" y="681876"/>
                    <a:pt x="3322806" y="681714"/>
                  </a:cubicBezTo>
                  <a:cubicBezTo>
                    <a:pt x="3322806" y="681456"/>
                    <a:pt x="3322741" y="681456"/>
                    <a:pt x="3322741" y="681229"/>
                  </a:cubicBezTo>
                  <a:cubicBezTo>
                    <a:pt x="3322741" y="681553"/>
                    <a:pt x="3322741" y="681811"/>
                    <a:pt x="3322741" y="682038"/>
                  </a:cubicBezTo>
                  <a:lnTo>
                    <a:pt x="3322741" y="682135"/>
                  </a:lnTo>
                  <a:lnTo>
                    <a:pt x="3322483" y="681811"/>
                  </a:lnTo>
                  <a:cubicBezTo>
                    <a:pt x="3322547" y="681391"/>
                    <a:pt x="3322644" y="681067"/>
                    <a:pt x="3322644" y="680809"/>
                  </a:cubicBezTo>
                  <a:cubicBezTo>
                    <a:pt x="3322644" y="680485"/>
                    <a:pt x="3322644" y="680388"/>
                    <a:pt x="3322547" y="680873"/>
                  </a:cubicBezTo>
                  <a:cubicBezTo>
                    <a:pt x="3322483" y="681229"/>
                    <a:pt x="3322483" y="681456"/>
                    <a:pt x="3322418" y="681714"/>
                  </a:cubicBezTo>
                  <a:cubicBezTo>
                    <a:pt x="3322062" y="681391"/>
                    <a:pt x="3321739" y="681229"/>
                    <a:pt x="3321415" y="681456"/>
                  </a:cubicBezTo>
                  <a:cubicBezTo>
                    <a:pt x="3321092" y="681714"/>
                    <a:pt x="3320833" y="682135"/>
                    <a:pt x="3320413" y="682620"/>
                  </a:cubicBezTo>
                  <a:cubicBezTo>
                    <a:pt x="3320348" y="682458"/>
                    <a:pt x="3320251" y="682361"/>
                    <a:pt x="3320154" y="682361"/>
                  </a:cubicBezTo>
                  <a:lnTo>
                    <a:pt x="3320154" y="681714"/>
                  </a:lnTo>
                  <a:cubicBezTo>
                    <a:pt x="3320089" y="681811"/>
                    <a:pt x="3319992" y="682135"/>
                    <a:pt x="3319928" y="682296"/>
                  </a:cubicBezTo>
                  <a:lnTo>
                    <a:pt x="3319669" y="682296"/>
                  </a:lnTo>
                  <a:lnTo>
                    <a:pt x="3319734" y="681294"/>
                  </a:lnTo>
                  <a:lnTo>
                    <a:pt x="3319669" y="682296"/>
                  </a:lnTo>
                  <a:lnTo>
                    <a:pt x="3318408" y="682038"/>
                  </a:lnTo>
                  <a:cubicBezTo>
                    <a:pt x="3318408" y="681876"/>
                    <a:pt x="3318408" y="681811"/>
                    <a:pt x="3318408" y="681553"/>
                  </a:cubicBezTo>
                  <a:cubicBezTo>
                    <a:pt x="3318408" y="681714"/>
                    <a:pt x="3318343" y="681876"/>
                    <a:pt x="3318343" y="681973"/>
                  </a:cubicBezTo>
                  <a:lnTo>
                    <a:pt x="3317761" y="681876"/>
                  </a:lnTo>
                  <a:lnTo>
                    <a:pt x="3317761" y="681811"/>
                  </a:lnTo>
                  <a:lnTo>
                    <a:pt x="3317761" y="681876"/>
                  </a:lnTo>
                  <a:lnTo>
                    <a:pt x="3317179" y="681811"/>
                  </a:lnTo>
                  <a:lnTo>
                    <a:pt x="3317179" y="681553"/>
                  </a:lnTo>
                  <a:cubicBezTo>
                    <a:pt x="3317179" y="681294"/>
                    <a:pt x="3317114" y="681617"/>
                    <a:pt x="3317017" y="681714"/>
                  </a:cubicBezTo>
                  <a:lnTo>
                    <a:pt x="3316952" y="681714"/>
                  </a:lnTo>
                  <a:cubicBezTo>
                    <a:pt x="3316952" y="681714"/>
                    <a:pt x="3316952" y="681714"/>
                    <a:pt x="3316952" y="681553"/>
                  </a:cubicBezTo>
                  <a:cubicBezTo>
                    <a:pt x="3316952" y="681456"/>
                    <a:pt x="3316855" y="681456"/>
                    <a:pt x="3316855" y="681456"/>
                  </a:cubicBezTo>
                  <a:lnTo>
                    <a:pt x="3316791" y="681617"/>
                  </a:lnTo>
                  <a:cubicBezTo>
                    <a:pt x="3316208" y="681456"/>
                    <a:pt x="3315529" y="681229"/>
                    <a:pt x="3314947" y="680970"/>
                  </a:cubicBezTo>
                  <a:lnTo>
                    <a:pt x="3314947" y="680873"/>
                  </a:lnTo>
                  <a:cubicBezTo>
                    <a:pt x="3315044" y="680130"/>
                    <a:pt x="3314947" y="680291"/>
                    <a:pt x="3314721" y="680873"/>
                  </a:cubicBezTo>
                  <a:lnTo>
                    <a:pt x="3314365" y="680712"/>
                  </a:lnTo>
                  <a:lnTo>
                    <a:pt x="3314462" y="680065"/>
                  </a:lnTo>
                  <a:lnTo>
                    <a:pt x="3314203" y="680647"/>
                  </a:lnTo>
                  <a:cubicBezTo>
                    <a:pt x="3314042" y="680550"/>
                    <a:pt x="3313880" y="680485"/>
                    <a:pt x="3313718" y="680388"/>
                  </a:cubicBezTo>
                  <a:cubicBezTo>
                    <a:pt x="3313621" y="680227"/>
                    <a:pt x="3313524" y="680227"/>
                    <a:pt x="3313459" y="680291"/>
                  </a:cubicBezTo>
                  <a:lnTo>
                    <a:pt x="3313201" y="680227"/>
                  </a:lnTo>
                  <a:lnTo>
                    <a:pt x="3313395" y="679321"/>
                  </a:lnTo>
                  <a:cubicBezTo>
                    <a:pt x="3313395" y="679321"/>
                    <a:pt x="3313395" y="679321"/>
                    <a:pt x="3313298" y="679321"/>
                  </a:cubicBezTo>
                  <a:cubicBezTo>
                    <a:pt x="3313039" y="679903"/>
                    <a:pt x="3312877" y="680227"/>
                    <a:pt x="3312813" y="679968"/>
                  </a:cubicBezTo>
                  <a:cubicBezTo>
                    <a:pt x="3312813" y="679903"/>
                    <a:pt x="3312813" y="679741"/>
                    <a:pt x="3312813" y="679547"/>
                  </a:cubicBezTo>
                  <a:cubicBezTo>
                    <a:pt x="3312716" y="679644"/>
                    <a:pt x="3312716" y="679806"/>
                    <a:pt x="3312651" y="679968"/>
                  </a:cubicBezTo>
                  <a:lnTo>
                    <a:pt x="3312554" y="679968"/>
                  </a:lnTo>
                  <a:cubicBezTo>
                    <a:pt x="3312554" y="679903"/>
                    <a:pt x="3312554" y="679903"/>
                    <a:pt x="3312457" y="679968"/>
                  </a:cubicBezTo>
                  <a:lnTo>
                    <a:pt x="3312392" y="679968"/>
                  </a:lnTo>
                  <a:cubicBezTo>
                    <a:pt x="3312457" y="679386"/>
                    <a:pt x="3312295" y="679806"/>
                    <a:pt x="3312198" y="679903"/>
                  </a:cubicBezTo>
                  <a:lnTo>
                    <a:pt x="3311875" y="679741"/>
                  </a:lnTo>
                  <a:lnTo>
                    <a:pt x="3312457" y="677154"/>
                  </a:lnTo>
                  <a:lnTo>
                    <a:pt x="3312457" y="677090"/>
                  </a:lnTo>
                  <a:cubicBezTo>
                    <a:pt x="3312457" y="677251"/>
                    <a:pt x="3312392" y="677316"/>
                    <a:pt x="3312392" y="677478"/>
                  </a:cubicBezTo>
                  <a:cubicBezTo>
                    <a:pt x="3312133" y="678221"/>
                    <a:pt x="3312133" y="678221"/>
                    <a:pt x="3312133" y="677833"/>
                  </a:cubicBezTo>
                  <a:cubicBezTo>
                    <a:pt x="3312133" y="677251"/>
                    <a:pt x="3312069" y="677090"/>
                    <a:pt x="3311810" y="677478"/>
                  </a:cubicBezTo>
                  <a:cubicBezTo>
                    <a:pt x="3311810" y="677575"/>
                    <a:pt x="3311648" y="677995"/>
                    <a:pt x="3311551" y="678060"/>
                  </a:cubicBezTo>
                  <a:cubicBezTo>
                    <a:pt x="3311454" y="678157"/>
                    <a:pt x="3311454" y="677995"/>
                    <a:pt x="3311454" y="678060"/>
                  </a:cubicBezTo>
                  <a:cubicBezTo>
                    <a:pt x="3311325" y="678577"/>
                    <a:pt x="3311551" y="677154"/>
                    <a:pt x="3311228" y="678157"/>
                  </a:cubicBezTo>
                  <a:cubicBezTo>
                    <a:pt x="3311325" y="677736"/>
                    <a:pt x="3310969" y="678642"/>
                    <a:pt x="3311066" y="677898"/>
                  </a:cubicBezTo>
                  <a:cubicBezTo>
                    <a:pt x="3310905" y="677995"/>
                    <a:pt x="3310743" y="678060"/>
                    <a:pt x="3310581" y="678318"/>
                  </a:cubicBezTo>
                  <a:cubicBezTo>
                    <a:pt x="3310484" y="678416"/>
                    <a:pt x="3310387" y="678577"/>
                    <a:pt x="3310484" y="678157"/>
                  </a:cubicBezTo>
                  <a:cubicBezTo>
                    <a:pt x="3310484" y="678060"/>
                    <a:pt x="3310484" y="677898"/>
                    <a:pt x="3310484" y="677995"/>
                  </a:cubicBezTo>
                  <a:cubicBezTo>
                    <a:pt x="3310225" y="678577"/>
                    <a:pt x="3310225" y="677833"/>
                    <a:pt x="3310064" y="677898"/>
                  </a:cubicBezTo>
                  <a:cubicBezTo>
                    <a:pt x="3309999" y="678060"/>
                    <a:pt x="3309999" y="678157"/>
                    <a:pt x="3309902" y="678221"/>
                  </a:cubicBezTo>
                  <a:lnTo>
                    <a:pt x="3309579" y="677898"/>
                  </a:lnTo>
                  <a:cubicBezTo>
                    <a:pt x="3309579" y="677833"/>
                    <a:pt x="3309579" y="677736"/>
                    <a:pt x="3309643" y="677575"/>
                  </a:cubicBezTo>
                  <a:cubicBezTo>
                    <a:pt x="3309643" y="677413"/>
                    <a:pt x="3309579" y="677672"/>
                    <a:pt x="3309482" y="677833"/>
                  </a:cubicBezTo>
                  <a:cubicBezTo>
                    <a:pt x="3307412" y="675990"/>
                    <a:pt x="3305665" y="673435"/>
                    <a:pt x="3304533" y="670298"/>
                  </a:cubicBezTo>
                  <a:cubicBezTo>
                    <a:pt x="3304533" y="670201"/>
                    <a:pt x="3304598" y="670201"/>
                    <a:pt x="3304598" y="670201"/>
                  </a:cubicBezTo>
                  <a:cubicBezTo>
                    <a:pt x="3304760" y="669619"/>
                    <a:pt x="3304921" y="669134"/>
                    <a:pt x="3305115" y="668713"/>
                  </a:cubicBezTo>
                  <a:cubicBezTo>
                    <a:pt x="3305180" y="668649"/>
                    <a:pt x="3305342" y="668390"/>
                    <a:pt x="3305601" y="667808"/>
                  </a:cubicBezTo>
                  <a:cubicBezTo>
                    <a:pt x="3305924" y="666902"/>
                    <a:pt x="3306183" y="666223"/>
                    <a:pt x="3306344" y="665576"/>
                  </a:cubicBezTo>
                  <a:cubicBezTo>
                    <a:pt x="3305989" y="666385"/>
                    <a:pt x="3305665" y="667064"/>
                    <a:pt x="3305342" y="667808"/>
                  </a:cubicBezTo>
                  <a:cubicBezTo>
                    <a:pt x="3305504" y="667323"/>
                    <a:pt x="3305859" y="666320"/>
                    <a:pt x="3305665" y="666320"/>
                  </a:cubicBezTo>
                  <a:cubicBezTo>
                    <a:pt x="3305924" y="665641"/>
                    <a:pt x="3306183" y="664994"/>
                    <a:pt x="3306441" y="664315"/>
                  </a:cubicBezTo>
                  <a:cubicBezTo>
                    <a:pt x="3306927" y="663183"/>
                    <a:pt x="3307412" y="662083"/>
                    <a:pt x="3307832" y="661016"/>
                  </a:cubicBezTo>
                  <a:lnTo>
                    <a:pt x="3307735" y="661178"/>
                  </a:lnTo>
                  <a:cubicBezTo>
                    <a:pt x="3307832" y="661113"/>
                    <a:pt x="3307832" y="661016"/>
                    <a:pt x="3307929" y="660854"/>
                  </a:cubicBezTo>
                  <a:cubicBezTo>
                    <a:pt x="3307929" y="661016"/>
                    <a:pt x="3307994" y="661016"/>
                    <a:pt x="3308253" y="660272"/>
                  </a:cubicBezTo>
                  <a:cubicBezTo>
                    <a:pt x="3308156" y="660434"/>
                    <a:pt x="3308059" y="660531"/>
                    <a:pt x="3307929" y="660854"/>
                  </a:cubicBezTo>
                  <a:cubicBezTo>
                    <a:pt x="3308253" y="660175"/>
                    <a:pt x="3308511" y="659528"/>
                    <a:pt x="3308738" y="658946"/>
                  </a:cubicBezTo>
                  <a:cubicBezTo>
                    <a:pt x="3308835" y="658946"/>
                    <a:pt x="3308899" y="658849"/>
                    <a:pt x="3308996" y="658946"/>
                  </a:cubicBezTo>
                  <a:lnTo>
                    <a:pt x="3308899" y="659205"/>
                  </a:lnTo>
                  <a:lnTo>
                    <a:pt x="3309061" y="658946"/>
                  </a:lnTo>
                  <a:lnTo>
                    <a:pt x="3309158" y="658946"/>
                  </a:lnTo>
                  <a:cubicBezTo>
                    <a:pt x="3308738" y="660111"/>
                    <a:pt x="3308738" y="660175"/>
                    <a:pt x="3309158" y="659367"/>
                  </a:cubicBezTo>
                  <a:cubicBezTo>
                    <a:pt x="3309061" y="659787"/>
                    <a:pt x="3308996" y="660111"/>
                    <a:pt x="3308835" y="660531"/>
                  </a:cubicBezTo>
                  <a:cubicBezTo>
                    <a:pt x="3308899" y="660434"/>
                    <a:pt x="3309061" y="660175"/>
                    <a:pt x="3309061" y="660111"/>
                  </a:cubicBezTo>
                  <a:cubicBezTo>
                    <a:pt x="3309158" y="660014"/>
                    <a:pt x="3308996" y="660596"/>
                    <a:pt x="3308899" y="661016"/>
                  </a:cubicBezTo>
                  <a:cubicBezTo>
                    <a:pt x="3308738" y="661437"/>
                    <a:pt x="3308511" y="661857"/>
                    <a:pt x="3308414" y="662342"/>
                  </a:cubicBezTo>
                  <a:cubicBezTo>
                    <a:pt x="3308576" y="662083"/>
                    <a:pt x="3308673" y="661922"/>
                    <a:pt x="3308899" y="661598"/>
                  </a:cubicBezTo>
                  <a:cubicBezTo>
                    <a:pt x="3308899" y="661501"/>
                    <a:pt x="3309061" y="661113"/>
                    <a:pt x="3309255" y="660693"/>
                  </a:cubicBezTo>
                  <a:cubicBezTo>
                    <a:pt x="3308996" y="661598"/>
                    <a:pt x="3309384" y="661016"/>
                    <a:pt x="3308511" y="663183"/>
                  </a:cubicBezTo>
                  <a:cubicBezTo>
                    <a:pt x="3308738" y="662665"/>
                    <a:pt x="3308899" y="662342"/>
                    <a:pt x="3308996" y="662180"/>
                  </a:cubicBezTo>
                  <a:cubicBezTo>
                    <a:pt x="3309061" y="662019"/>
                    <a:pt x="3309158" y="661922"/>
                    <a:pt x="3309255" y="661857"/>
                  </a:cubicBezTo>
                  <a:cubicBezTo>
                    <a:pt x="3309061" y="662504"/>
                    <a:pt x="3308899" y="663086"/>
                    <a:pt x="3308673" y="663830"/>
                  </a:cubicBezTo>
                  <a:cubicBezTo>
                    <a:pt x="3308899" y="663345"/>
                    <a:pt x="3308996" y="663086"/>
                    <a:pt x="3309061" y="662924"/>
                  </a:cubicBezTo>
                  <a:cubicBezTo>
                    <a:pt x="3309320" y="662245"/>
                    <a:pt x="3309482" y="661922"/>
                    <a:pt x="3309579" y="661598"/>
                  </a:cubicBezTo>
                  <a:lnTo>
                    <a:pt x="3309643" y="661598"/>
                  </a:lnTo>
                  <a:lnTo>
                    <a:pt x="3309061" y="663409"/>
                  </a:lnTo>
                  <a:cubicBezTo>
                    <a:pt x="3309320" y="662827"/>
                    <a:pt x="3309579" y="662083"/>
                    <a:pt x="3309740" y="661501"/>
                  </a:cubicBezTo>
                  <a:cubicBezTo>
                    <a:pt x="3309805" y="661437"/>
                    <a:pt x="3309999" y="661275"/>
                    <a:pt x="3310128" y="661016"/>
                  </a:cubicBezTo>
                  <a:cubicBezTo>
                    <a:pt x="3310128" y="661275"/>
                    <a:pt x="3310128" y="661178"/>
                    <a:pt x="3310322" y="660854"/>
                  </a:cubicBezTo>
                  <a:cubicBezTo>
                    <a:pt x="3310387" y="660757"/>
                    <a:pt x="3310387" y="660693"/>
                    <a:pt x="3310387" y="660596"/>
                  </a:cubicBezTo>
                  <a:cubicBezTo>
                    <a:pt x="3310646" y="660757"/>
                    <a:pt x="3310905" y="660919"/>
                    <a:pt x="3311131" y="661113"/>
                  </a:cubicBezTo>
                  <a:cubicBezTo>
                    <a:pt x="3311131" y="661178"/>
                    <a:pt x="3311131" y="661275"/>
                    <a:pt x="3311066" y="661437"/>
                  </a:cubicBezTo>
                  <a:cubicBezTo>
                    <a:pt x="3311131" y="661340"/>
                    <a:pt x="3311131" y="661275"/>
                    <a:pt x="3311131" y="661178"/>
                  </a:cubicBezTo>
                  <a:lnTo>
                    <a:pt x="3311390" y="661340"/>
                  </a:lnTo>
                  <a:cubicBezTo>
                    <a:pt x="3311454" y="661437"/>
                    <a:pt x="3311551" y="661598"/>
                    <a:pt x="3311551" y="661663"/>
                  </a:cubicBezTo>
                  <a:lnTo>
                    <a:pt x="3311551" y="661760"/>
                  </a:lnTo>
                  <a:cubicBezTo>
                    <a:pt x="3311551" y="661857"/>
                    <a:pt x="3311551" y="661857"/>
                    <a:pt x="3311551" y="661922"/>
                  </a:cubicBezTo>
                  <a:lnTo>
                    <a:pt x="3311648" y="661760"/>
                  </a:lnTo>
                  <a:cubicBezTo>
                    <a:pt x="3311875" y="662019"/>
                    <a:pt x="3312133" y="662180"/>
                    <a:pt x="3312392" y="662180"/>
                  </a:cubicBezTo>
                  <a:cubicBezTo>
                    <a:pt x="3312813" y="662601"/>
                    <a:pt x="3313136" y="663086"/>
                    <a:pt x="3313459" y="663733"/>
                  </a:cubicBezTo>
                  <a:cubicBezTo>
                    <a:pt x="3313395" y="664574"/>
                    <a:pt x="3313459" y="665059"/>
                    <a:pt x="3313621" y="665156"/>
                  </a:cubicBezTo>
                  <a:cubicBezTo>
                    <a:pt x="3314882" y="665641"/>
                    <a:pt x="3316111" y="666805"/>
                    <a:pt x="3317922" y="664153"/>
                  </a:cubicBezTo>
                  <a:cubicBezTo>
                    <a:pt x="3317922" y="664088"/>
                    <a:pt x="3318020" y="664088"/>
                    <a:pt x="3318020" y="663991"/>
                  </a:cubicBezTo>
                  <a:cubicBezTo>
                    <a:pt x="3318020" y="664153"/>
                    <a:pt x="3318020" y="664412"/>
                    <a:pt x="3317922" y="664671"/>
                  </a:cubicBezTo>
                  <a:cubicBezTo>
                    <a:pt x="3318020" y="664412"/>
                    <a:pt x="3318020" y="664153"/>
                    <a:pt x="3318084" y="663927"/>
                  </a:cubicBezTo>
                  <a:lnTo>
                    <a:pt x="3318181" y="664088"/>
                  </a:lnTo>
                  <a:lnTo>
                    <a:pt x="3318181" y="664412"/>
                  </a:lnTo>
                  <a:cubicBezTo>
                    <a:pt x="3318181" y="664315"/>
                    <a:pt x="3318278" y="664250"/>
                    <a:pt x="3318278" y="664153"/>
                  </a:cubicBezTo>
                  <a:cubicBezTo>
                    <a:pt x="3318343" y="664412"/>
                    <a:pt x="3318505" y="664574"/>
                    <a:pt x="3318602" y="664735"/>
                  </a:cubicBezTo>
                  <a:lnTo>
                    <a:pt x="3318505" y="665059"/>
                  </a:lnTo>
                  <a:cubicBezTo>
                    <a:pt x="3318505" y="665156"/>
                    <a:pt x="3318505" y="665253"/>
                    <a:pt x="3318505" y="665414"/>
                  </a:cubicBezTo>
                  <a:cubicBezTo>
                    <a:pt x="3318505" y="665479"/>
                    <a:pt x="3318505" y="665576"/>
                    <a:pt x="3318505" y="665738"/>
                  </a:cubicBezTo>
                  <a:cubicBezTo>
                    <a:pt x="3318602" y="665576"/>
                    <a:pt x="3318602" y="665414"/>
                    <a:pt x="3318666" y="665317"/>
                  </a:cubicBezTo>
                  <a:lnTo>
                    <a:pt x="3318763" y="664994"/>
                  </a:lnTo>
                  <a:cubicBezTo>
                    <a:pt x="3318860" y="665059"/>
                    <a:pt x="3318925" y="665253"/>
                    <a:pt x="3319022" y="665317"/>
                  </a:cubicBezTo>
                  <a:lnTo>
                    <a:pt x="3319022" y="665576"/>
                  </a:lnTo>
                  <a:cubicBezTo>
                    <a:pt x="3319022" y="665900"/>
                    <a:pt x="3319022" y="665900"/>
                    <a:pt x="3319087" y="665997"/>
                  </a:cubicBezTo>
                  <a:cubicBezTo>
                    <a:pt x="3319184" y="665738"/>
                    <a:pt x="3319184" y="665479"/>
                    <a:pt x="3319184" y="665414"/>
                  </a:cubicBezTo>
                  <a:cubicBezTo>
                    <a:pt x="3319248" y="665479"/>
                    <a:pt x="3319410" y="665576"/>
                    <a:pt x="3319507" y="665576"/>
                  </a:cubicBezTo>
                  <a:cubicBezTo>
                    <a:pt x="3319507" y="665738"/>
                    <a:pt x="3319507" y="665900"/>
                    <a:pt x="3319410" y="666158"/>
                  </a:cubicBezTo>
                  <a:cubicBezTo>
                    <a:pt x="3319410" y="665997"/>
                    <a:pt x="3319507" y="665803"/>
                    <a:pt x="3319507" y="665576"/>
                  </a:cubicBezTo>
                  <a:cubicBezTo>
                    <a:pt x="3319831" y="665576"/>
                    <a:pt x="3320251" y="665414"/>
                    <a:pt x="3320574" y="664735"/>
                  </a:cubicBezTo>
                  <a:cubicBezTo>
                    <a:pt x="3320995" y="664897"/>
                    <a:pt x="3321415" y="664994"/>
                    <a:pt x="3321803" y="665059"/>
                  </a:cubicBezTo>
                  <a:lnTo>
                    <a:pt x="3321803" y="665156"/>
                  </a:lnTo>
                  <a:cubicBezTo>
                    <a:pt x="3321900" y="665253"/>
                    <a:pt x="3321900" y="665414"/>
                    <a:pt x="3321997" y="665414"/>
                  </a:cubicBezTo>
                  <a:cubicBezTo>
                    <a:pt x="3321997" y="665414"/>
                    <a:pt x="3322062" y="665317"/>
                    <a:pt x="3322062" y="665156"/>
                  </a:cubicBezTo>
                  <a:lnTo>
                    <a:pt x="3322159" y="665156"/>
                  </a:lnTo>
                  <a:cubicBezTo>
                    <a:pt x="3322159" y="665253"/>
                    <a:pt x="3322159" y="665317"/>
                    <a:pt x="3322224" y="665156"/>
                  </a:cubicBezTo>
                  <a:lnTo>
                    <a:pt x="3322806" y="665253"/>
                  </a:lnTo>
                  <a:cubicBezTo>
                    <a:pt x="3322741" y="665738"/>
                    <a:pt x="3322741" y="666223"/>
                    <a:pt x="3322644" y="666740"/>
                  </a:cubicBezTo>
                  <a:cubicBezTo>
                    <a:pt x="3322741" y="666482"/>
                    <a:pt x="3322741" y="666223"/>
                    <a:pt x="3322806" y="666061"/>
                  </a:cubicBezTo>
                  <a:cubicBezTo>
                    <a:pt x="3322806" y="665803"/>
                    <a:pt x="3322806" y="665479"/>
                    <a:pt x="3322806" y="665253"/>
                  </a:cubicBezTo>
                  <a:cubicBezTo>
                    <a:pt x="3323226" y="665317"/>
                    <a:pt x="3323744" y="665317"/>
                    <a:pt x="3324132" y="665253"/>
                  </a:cubicBezTo>
                  <a:cubicBezTo>
                    <a:pt x="3324132" y="665576"/>
                    <a:pt x="3324132" y="665803"/>
                    <a:pt x="3324067" y="666223"/>
                  </a:cubicBezTo>
                  <a:cubicBezTo>
                    <a:pt x="3324132" y="665803"/>
                    <a:pt x="3324132" y="665576"/>
                    <a:pt x="3324132" y="665253"/>
                  </a:cubicBezTo>
                  <a:cubicBezTo>
                    <a:pt x="3324617" y="665156"/>
                    <a:pt x="3325135" y="664994"/>
                    <a:pt x="3325620" y="664735"/>
                  </a:cubicBezTo>
                  <a:cubicBezTo>
                    <a:pt x="3325620" y="664994"/>
                    <a:pt x="3325620" y="665317"/>
                    <a:pt x="3325620" y="665641"/>
                  </a:cubicBezTo>
                  <a:cubicBezTo>
                    <a:pt x="3325620" y="665317"/>
                    <a:pt x="3325620" y="665059"/>
                    <a:pt x="3325620" y="664832"/>
                  </a:cubicBezTo>
                  <a:lnTo>
                    <a:pt x="3325620" y="664735"/>
                  </a:lnTo>
                  <a:lnTo>
                    <a:pt x="3325878" y="664574"/>
                  </a:lnTo>
                  <a:lnTo>
                    <a:pt x="3325878" y="664509"/>
                  </a:lnTo>
                  <a:lnTo>
                    <a:pt x="3325943" y="664412"/>
                  </a:lnTo>
                  <a:cubicBezTo>
                    <a:pt x="3325943" y="664574"/>
                    <a:pt x="3326040" y="664832"/>
                    <a:pt x="3326040" y="664897"/>
                  </a:cubicBezTo>
                  <a:cubicBezTo>
                    <a:pt x="3326137" y="665059"/>
                    <a:pt x="3326202" y="665414"/>
                    <a:pt x="3326299" y="665641"/>
                  </a:cubicBezTo>
                  <a:cubicBezTo>
                    <a:pt x="3326299" y="665738"/>
                    <a:pt x="3326299" y="665900"/>
                    <a:pt x="3326299" y="665997"/>
                  </a:cubicBezTo>
                  <a:lnTo>
                    <a:pt x="3326299" y="665738"/>
                  </a:lnTo>
                  <a:cubicBezTo>
                    <a:pt x="3326299" y="665414"/>
                    <a:pt x="3326299" y="665156"/>
                    <a:pt x="3326299" y="664671"/>
                  </a:cubicBezTo>
                  <a:cubicBezTo>
                    <a:pt x="3326363" y="664671"/>
                    <a:pt x="3326363" y="664315"/>
                    <a:pt x="3326363" y="664250"/>
                  </a:cubicBezTo>
                  <a:cubicBezTo>
                    <a:pt x="3326363" y="664250"/>
                    <a:pt x="3326460" y="664315"/>
                    <a:pt x="3326460" y="664735"/>
                  </a:cubicBezTo>
                  <a:cubicBezTo>
                    <a:pt x="3326460" y="664832"/>
                    <a:pt x="3326558" y="664832"/>
                    <a:pt x="3326558" y="664832"/>
                  </a:cubicBezTo>
                  <a:lnTo>
                    <a:pt x="3326558" y="664735"/>
                  </a:lnTo>
                  <a:cubicBezTo>
                    <a:pt x="3326558" y="664735"/>
                    <a:pt x="3326558" y="664509"/>
                    <a:pt x="3326558" y="664250"/>
                  </a:cubicBezTo>
                  <a:lnTo>
                    <a:pt x="3326558" y="664153"/>
                  </a:lnTo>
                  <a:lnTo>
                    <a:pt x="3326622" y="664153"/>
                  </a:lnTo>
                  <a:cubicBezTo>
                    <a:pt x="3326622" y="664250"/>
                    <a:pt x="3326622" y="664509"/>
                    <a:pt x="3326622" y="664509"/>
                  </a:cubicBezTo>
                  <a:cubicBezTo>
                    <a:pt x="3326622" y="664574"/>
                    <a:pt x="3326622" y="664671"/>
                    <a:pt x="3326622" y="664735"/>
                  </a:cubicBezTo>
                  <a:cubicBezTo>
                    <a:pt x="3326687" y="664574"/>
                    <a:pt x="3326687" y="664250"/>
                    <a:pt x="3326784" y="664509"/>
                  </a:cubicBezTo>
                  <a:cubicBezTo>
                    <a:pt x="3326881" y="664994"/>
                    <a:pt x="3326881" y="664671"/>
                    <a:pt x="3326946" y="664509"/>
                  </a:cubicBezTo>
                  <a:cubicBezTo>
                    <a:pt x="3327043" y="664153"/>
                    <a:pt x="3327043" y="665414"/>
                    <a:pt x="3327140" y="665479"/>
                  </a:cubicBezTo>
                  <a:cubicBezTo>
                    <a:pt x="3327204" y="664994"/>
                    <a:pt x="3327204" y="664153"/>
                    <a:pt x="3327301" y="664088"/>
                  </a:cubicBezTo>
                  <a:cubicBezTo>
                    <a:pt x="3327301" y="664315"/>
                    <a:pt x="3327301" y="664574"/>
                    <a:pt x="3327301" y="664897"/>
                  </a:cubicBezTo>
                  <a:lnTo>
                    <a:pt x="3327463" y="663927"/>
                  </a:lnTo>
                  <a:cubicBezTo>
                    <a:pt x="3327463" y="664088"/>
                    <a:pt x="3327528" y="664315"/>
                    <a:pt x="3327528" y="664412"/>
                  </a:cubicBezTo>
                  <a:cubicBezTo>
                    <a:pt x="3327625" y="664671"/>
                    <a:pt x="3327625" y="663248"/>
                    <a:pt x="3327689" y="664153"/>
                  </a:cubicBezTo>
                  <a:cubicBezTo>
                    <a:pt x="3327689" y="664509"/>
                    <a:pt x="3327786" y="664315"/>
                    <a:pt x="3327883" y="664412"/>
                  </a:cubicBezTo>
                  <a:lnTo>
                    <a:pt x="3327948" y="664412"/>
                  </a:lnTo>
                  <a:cubicBezTo>
                    <a:pt x="3327948" y="664153"/>
                    <a:pt x="3327948" y="663991"/>
                    <a:pt x="3327948" y="663733"/>
                  </a:cubicBezTo>
                  <a:lnTo>
                    <a:pt x="3328272" y="664153"/>
                  </a:lnTo>
                  <a:cubicBezTo>
                    <a:pt x="3328272" y="664509"/>
                    <a:pt x="3328369" y="664897"/>
                    <a:pt x="3328369" y="665414"/>
                  </a:cubicBezTo>
                  <a:cubicBezTo>
                    <a:pt x="3328369" y="664994"/>
                    <a:pt x="3328433" y="664671"/>
                    <a:pt x="3328433" y="664250"/>
                  </a:cubicBezTo>
                  <a:cubicBezTo>
                    <a:pt x="3328530" y="664671"/>
                    <a:pt x="3328530" y="664897"/>
                    <a:pt x="3328627" y="665414"/>
                  </a:cubicBezTo>
                  <a:cubicBezTo>
                    <a:pt x="3328627" y="665059"/>
                    <a:pt x="3328627" y="664832"/>
                    <a:pt x="3328627" y="664574"/>
                  </a:cubicBezTo>
                  <a:cubicBezTo>
                    <a:pt x="3328692" y="664509"/>
                    <a:pt x="3328757" y="664315"/>
                    <a:pt x="3328757" y="664315"/>
                  </a:cubicBezTo>
                  <a:cubicBezTo>
                    <a:pt x="3328757" y="664315"/>
                    <a:pt x="3328854" y="664509"/>
                    <a:pt x="3328854" y="663927"/>
                  </a:cubicBezTo>
                  <a:cubicBezTo>
                    <a:pt x="3328854" y="664994"/>
                    <a:pt x="3328951" y="664574"/>
                    <a:pt x="3329015" y="664412"/>
                  </a:cubicBezTo>
                  <a:lnTo>
                    <a:pt x="3329112" y="664088"/>
                  </a:lnTo>
                  <a:cubicBezTo>
                    <a:pt x="3329209" y="664153"/>
                    <a:pt x="3329371" y="664250"/>
                    <a:pt x="3329436" y="664315"/>
                  </a:cubicBezTo>
                  <a:cubicBezTo>
                    <a:pt x="3329856" y="664509"/>
                    <a:pt x="3330277" y="664509"/>
                    <a:pt x="3330697" y="664509"/>
                  </a:cubicBezTo>
                  <a:cubicBezTo>
                    <a:pt x="3330762" y="664897"/>
                    <a:pt x="3330762" y="664832"/>
                    <a:pt x="3330827" y="665414"/>
                  </a:cubicBezTo>
                  <a:cubicBezTo>
                    <a:pt x="3330827" y="665059"/>
                    <a:pt x="3330827" y="664735"/>
                    <a:pt x="3330827" y="664509"/>
                  </a:cubicBezTo>
                  <a:lnTo>
                    <a:pt x="3330924" y="664509"/>
                  </a:lnTo>
                  <a:lnTo>
                    <a:pt x="3330924" y="664735"/>
                  </a:lnTo>
                  <a:lnTo>
                    <a:pt x="3330924" y="664509"/>
                  </a:lnTo>
                  <a:lnTo>
                    <a:pt x="3331182" y="664735"/>
                  </a:lnTo>
                  <a:cubicBezTo>
                    <a:pt x="3331279" y="665738"/>
                    <a:pt x="3331441" y="665803"/>
                    <a:pt x="3331603" y="667064"/>
                  </a:cubicBezTo>
                  <a:cubicBezTo>
                    <a:pt x="3331506" y="666158"/>
                    <a:pt x="3331441" y="665576"/>
                    <a:pt x="3331441" y="664897"/>
                  </a:cubicBezTo>
                  <a:cubicBezTo>
                    <a:pt x="3331506" y="665479"/>
                    <a:pt x="3331603" y="665900"/>
                    <a:pt x="3331667" y="666320"/>
                  </a:cubicBezTo>
                  <a:lnTo>
                    <a:pt x="3331667" y="666223"/>
                  </a:lnTo>
                  <a:cubicBezTo>
                    <a:pt x="3331603" y="665156"/>
                    <a:pt x="3331764" y="666061"/>
                    <a:pt x="3331764" y="665479"/>
                  </a:cubicBezTo>
                  <a:lnTo>
                    <a:pt x="3331764" y="665576"/>
                  </a:lnTo>
                  <a:cubicBezTo>
                    <a:pt x="3331829" y="665997"/>
                    <a:pt x="3332023" y="666385"/>
                    <a:pt x="3332088" y="666740"/>
                  </a:cubicBezTo>
                  <a:lnTo>
                    <a:pt x="3332250" y="665576"/>
                  </a:lnTo>
                  <a:lnTo>
                    <a:pt x="3332347" y="665641"/>
                  </a:lnTo>
                  <a:lnTo>
                    <a:pt x="3332411" y="665738"/>
                  </a:lnTo>
                  <a:cubicBezTo>
                    <a:pt x="3332508" y="666579"/>
                    <a:pt x="3332508" y="666158"/>
                    <a:pt x="3332573" y="666061"/>
                  </a:cubicBezTo>
                  <a:cubicBezTo>
                    <a:pt x="3332670" y="665997"/>
                    <a:pt x="3332767" y="666223"/>
                    <a:pt x="3332832" y="666320"/>
                  </a:cubicBezTo>
                  <a:cubicBezTo>
                    <a:pt x="3332832" y="666579"/>
                    <a:pt x="3332896" y="666902"/>
                    <a:pt x="3332896" y="667129"/>
                  </a:cubicBezTo>
                  <a:cubicBezTo>
                    <a:pt x="3332993" y="667226"/>
                    <a:pt x="3332993" y="666320"/>
                    <a:pt x="3333155" y="667226"/>
                  </a:cubicBezTo>
                  <a:cubicBezTo>
                    <a:pt x="3333155" y="667323"/>
                    <a:pt x="3333252" y="667129"/>
                    <a:pt x="3333155" y="666643"/>
                  </a:cubicBezTo>
                  <a:lnTo>
                    <a:pt x="3333090" y="666223"/>
                  </a:lnTo>
                  <a:cubicBezTo>
                    <a:pt x="3333090" y="666320"/>
                    <a:pt x="3333155" y="666385"/>
                    <a:pt x="3333155" y="666385"/>
                  </a:cubicBezTo>
                  <a:cubicBezTo>
                    <a:pt x="3333252" y="667129"/>
                    <a:pt x="3333349" y="667129"/>
                    <a:pt x="3333414" y="667646"/>
                  </a:cubicBezTo>
                  <a:cubicBezTo>
                    <a:pt x="3333414" y="667323"/>
                    <a:pt x="3333414" y="666967"/>
                    <a:pt x="3333414" y="666579"/>
                  </a:cubicBezTo>
                  <a:cubicBezTo>
                    <a:pt x="3333511" y="666482"/>
                    <a:pt x="3333673" y="666967"/>
                    <a:pt x="3333899" y="668066"/>
                  </a:cubicBezTo>
                  <a:cubicBezTo>
                    <a:pt x="3333834" y="667064"/>
                    <a:pt x="3333899" y="666579"/>
                    <a:pt x="3333996" y="666385"/>
                  </a:cubicBezTo>
                  <a:lnTo>
                    <a:pt x="3334158" y="666482"/>
                  </a:lnTo>
                  <a:cubicBezTo>
                    <a:pt x="3334222" y="666579"/>
                    <a:pt x="3334222" y="666643"/>
                    <a:pt x="3334319" y="666805"/>
                  </a:cubicBezTo>
                  <a:cubicBezTo>
                    <a:pt x="3334416" y="666967"/>
                    <a:pt x="3334319" y="666805"/>
                    <a:pt x="3334319" y="666643"/>
                  </a:cubicBezTo>
                  <a:lnTo>
                    <a:pt x="3334319" y="666579"/>
                  </a:lnTo>
                  <a:lnTo>
                    <a:pt x="3334837" y="666643"/>
                  </a:lnTo>
                  <a:cubicBezTo>
                    <a:pt x="3334837" y="666805"/>
                    <a:pt x="3334901" y="666967"/>
                    <a:pt x="3334901" y="667226"/>
                  </a:cubicBezTo>
                  <a:cubicBezTo>
                    <a:pt x="3334901" y="666967"/>
                    <a:pt x="3334901" y="666805"/>
                    <a:pt x="3334901" y="666643"/>
                  </a:cubicBezTo>
                  <a:cubicBezTo>
                    <a:pt x="3335225" y="666740"/>
                    <a:pt x="3335581" y="666740"/>
                    <a:pt x="3335904" y="666643"/>
                  </a:cubicBezTo>
                  <a:cubicBezTo>
                    <a:pt x="3335969" y="666805"/>
                    <a:pt x="3336066" y="666902"/>
                    <a:pt x="3336066" y="666805"/>
                  </a:cubicBezTo>
                  <a:cubicBezTo>
                    <a:pt x="3336163" y="666643"/>
                    <a:pt x="3336163" y="666805"/>
                    <a:pt x="3336292" y="667484"/>
                  </a:cubicBezTo>
                  <a:cubicBezTo>
                    <a:pt x="3336389" y="667808"/>
                    <a:pt x="3336389" y="668131"/>
                    <a:pt x="3336486" y="668552"/>
                  </a:cubicBezTo>
                  <a:lnTo>
                    <a:pt x="3336648" y="668875"/>
                  </a:lnTo>
                  <a:cubicBezTo>
                    <a:pt x="3336713" y="669198"/>
                    <a:pt x="3336810" y="669619"/>
                    <a:pt x="3336907" y="670201"/>
                  </a:cubicBezTo>
                  <a:cubicBezTo>
                    <a:pt x="3336907" y="669878"/>
                    <a:pt x="3336907" y="669716"/>
                    <a:pt x="3336907" y="669554"/>
                  </a:cubicBezTo>
                  <a:cubicBezTo>
                    <a:pt x="3336713" y="668390"/>
                    <a:pt x="3336713" y="668455"/>
                    <a:pt x="3336713" y="668131"/>
                  </a:cubicBezTo>
                  <a:cubicBezTo>
                    <a:pt x="3336713" y="667969"/>
                    <a:pt x="3336907" y="668390"/>
                    <a:pt x="3336907" y="667711"/>
                  </a:cubicBezTo>
                  <a:cubicBezTo>
                    <a:pt x="3336907" y="667484"/>
                    <a:pt x="3336971" y="667646"/>
                    <a:pt x="3337036" y="667711"/>
                  </a:cubicBezTo>
                  <a:cubicBezTo>
                    <a:pt x="3337230" y="667872"/>
                    <a:pt x="3337295" y="667872"/>
                    <a:pt x="3337392" y="667646"/>
                  </a:cubicBezTo>
                  <a:lnTo>
                    <a:pt x="3337392" y="667549"/>
                  </a:lnTo>
                  <a:lnTo>
                    <a:pt x="3337392" y="667646"/>
                  </a:lnTo>
                  <a:cubicBezTo>
                    <a:pt x="3337392" y="667549"/>
                    <a:pt x="3337392" y="667484"/>
                    <a:pt x="3337489" y="667323"/>
                  </a:cubicBezTo>
                  <a:cubicBezTo>
                    <a:pt x="3337553" y="667646"/>
                    <a:pt x="3337553" y="667872"/>
                    <a:pt x="3337553" y="668066"/>
                  </a:cubicBezTo>
                  <a:cubicBezTo>
                    <a:pt x="3337553" y="668293"/>
                    <a:pt x="3337553" y="668455"/>
                    <a:pt x="3337650" y="668649"/>
                  </a:cubicBezTo>
                  <a:cubicBezTo>
                    <a:pt x="3337812" y="669134"/>
                    <a:pt x="3337812" y="668972"/>
                    <a:pt x="3337812" y="668713"/>
                  </a:cubicBezTo>
                  <a:cubicBezTo>
                    <a:pt x="3337812" y="668552"/>
                    <a:pt x="3337812" y="668066"/>
                    <a:pt x="3337974" y="668810"/>
                  </a:cubicBezTo>
                  <a:cubicBezTo>
                    <a:pt x="3337974" y="668713"/>
                    <a:pt x="3337974" y="668649"/>
                    <a:pt x="3337974" y="668552"/>
                  </a:cubicBezTo>
                  <a:cubicBezTo>
                    <a:pt x="3337974" y="667969"/>
                    <a:pt x="3337877" y="667387"/>
                    <a:pt x="3338039" y="667549"/>
                  </a:cubicBezTo>
                  <a:cubicBezTo>
                    <a:pt x="3338297" y="667808"/>
                    <a:pt x="3338459" y="667484"/>
                    <a:pt x="3338718" y="667808"/>
                  </a:cubicBezTo>
                  <a:cubicBezTo>
                    <a:pt x="3338976" y="668066"/>
                    <a:pt x="3338976" y="667969"/>
                    <a:pt x="3339203" y="668972"/>
                  </a:cubicBezTo>
                  <a:cubicBezTo>
                    <a:pt x="3339203" y="668649"/>
                    <a:pt x="3339106" y="668131"/>
                    <a:pt x="3339106" y="667969"/>
                  </a:cubicBezTo>
                  <a:cubicBezTo>
                    <a:pt x="3339106" y="667808"/>
                    <a:pt x="3339203" y="667969"/>
                    <a:pt x="3339300" y="667969"/>
                  </a:cubicBezTo>
                  <a:cubicBezTo>
                    <a:pt x="3339365" y="667969"/>
                    <a:pt x="3339462" y="668228"/>
                    <a:pt x="3339462" y="667808"/>
                  </a:cubicBezTo>
                  <a:cubicBezTo>
                    <a:pt x="3339462" y="667646"/>
                    <a:pt x="3339623" y="668228"/>
                    <a:pt x="3339623" y="668066"/>
                  </a:cubicBezTo>
                  <a:cubicBezTo>
                    <a:pt x="3339623" y="667808"/>
                    <a:pt x="3339720" y="667969"/>
                    <a:pt x="3339785" y="667969"/>
                  </a:cubicBezTo>
                  <a:cubicBezTo>
                    <a:pt x="3339947" y="668066"/>
                    <a:pt x="3340108" y="668228"/>
                    <a:pt x="3340205" y="668293"/>
                  </a:cubicBezTo>
                  <a:cubicBezTo>
                    <a:pt x="3340302" y="668293"/>
                    <a:pt x="3340367" y="668649"/>
                    <a:pt x="3340432" y="668293"/>
                  </a:cubicBezTo>
                  <a:cubicBezTo>
                    <a:pt x="3340432" y="668228"/>
                    <a:pt x="3340626" y="668713"/>
                    <a:pt x="3340626" y="668293"/>
                  </a:cubicBezTo>
                  <a:cubicBezTo>
                    <a:pt x="3340626" y="668131"/>
                    <a:pt x="3340690" y="668228"/>
                    <a:pt x="3340788" y="668390"/>
                  </a:cubicBezTo>
                  <a:cubicBezTo>
                    <a:pt x="3341111" y="669198"/>
                    <a:pt x="3341111" y="668810"/>
                    <a:pt x="3341111" y="668390"/>
                  </a:cubicBezTo>
                  <a:cubicBezTo>
                    <a:pt x="3341111" y="668293"/>
                    <a:pt x="3341111" y="668228"/>
                    <a:pt x="3341176" y="668293"/>
                  </a:cubicBezTo>
                  <a:cubicBezTo>
                    <a:pt x="3341531" y="669457"/>
                    <a:pt x="3341434" y="668455"/>
                    <a:pt x="3341531" y="668390"/>
                  </a:cubicBezTo>
                  <a:cubicBezTo>
                    <a:pt x="3341628" y="668293"/>
                    <a:pt x="3341628" y="668228"/>
                    <a:pt x="3341790" y="668390"/>
                  </a:cubicBezTo>
                  <a:cubicBezTo>
                    <a:pt x="3341855" y="668552"/>
                    <a:pt x="3341952" y="668649"/>
                    <a:pt x="3341855" y="668293"/>
                  </a:cubicBezTo>
                  <a:cubicBezTo>
                    <a:pt x="3341855" y="668131"/>
                    <a:pt x="3341855" y="668066"/>
                    <a:pt x="3341952" y="668131"/>
                  </a:cubicBezTo>
                  <a:cubicBezTo>
                    <a:pt x="3342178" y="668455"/>
                    <a:pt x="3342113" y="667484"/>
                    <a:pt x="3342437" y="667808"/>
                  </a:cubicBezTo>
                  <a:cubicBezTo>
                    <a:pt x="3342275" y="666805"/>
                    <a:pt x="3342599" y="667323"/>
                    <a:pt x="3342696" y="667387"/>
                  </a:cubicBezTo>
                  <a:cubicBezTo>
                    <a:pt x="3342696" y="667387"/>
                    <a:pt x="3342696" y="667323"/>
                    <a:pt x="3342696" y="667226"/>
                  </a:cubicBezTo>
                  <a:cubicBezTo>
                    <a:pt x="3342599" y="666902"/>
                    <a:pt x="3342696" y="666805"/>
                    <a:pt x="3342696" y="666805"/>
                  </a:cubicBezTo>
                  <a:lnTo>
                    <a:pt x="3342502" y="666061"/>
                  </a:lnTo>
                  <a:lnTo>
                    <a:pt x="3342599" y="666061"/>
                  </a:lnTo>
                  <a:cubicBezTo>
                    <a:pt x="3342696" y="666320"/>
                    <a:pt x="3342760" y="666482"/>
                    <a:pt x="3342857" y="666740"/>
                  </a:cubicBezTo>
                  <a:lnTo>
                    <a:pt x="3342922" y="666579"/>
                  </a:lnTo>
                  <a:cubicBezTo>
                    <a:pt x="3343116" y="666967"/>
                    <a:pt x="3342922" y="666385"/>
                    <a:pt x="3343181" y="666967"/>
                  </a:cubicBezTo>
                  <a:cubicBezTo>
                    <a:pt x="3343116" y="666482"/>
                    <a:pt x="3343116" y="666320"/>
                    <a:pt x="3343019" y="666158"/>
                  </a:cubicBezTo>
                  <a:lnTo>
                    <a:pt x="3343181" y="666158"/>
                  </a:lnTo>
                  <a:cubicBezTo>
                    <a:pt x="3343342" y="666740"/>
                    <a:pt x="3343601" y="667484"/>
                    <a:pt x="3343860" y="668390"/>
                  </a:cubicBezTo>
                  <a:lnTo>
                    <a:pt x="3343860" y="668455"/>
                  </a:lnTo>
                  <a:cubicBezTo>
                    <a:pt x="3343763" y="667969"/>
                    <a:pt x="3343763" y="667646"/>
                    <a:pt x="3343504" y="666805"/>
                  </a:cubicBezTo>
                  <a:cubicBezTo>
                    <a:pt x="3343439" y="666643"/>
                    <a:pt x="3343504" y="666579"/>
                    <a:pt x="3343439" y="666385"/>
                  </a:cubicBezTo>
                  <a:cubicBezTo>
                    <a:pt x="3343439" y="666061"/>
                    <a:pt x="3343763" y="667226"/>
                    <a:pt x="3343601" y="666579"/>
                  </a:cubicBezTo>
                  <a:cubicBezTo>
                    <a:pt x="3343601" y="666385"/>
                    <a:pt x="3343601" y="666320"/>
                    <a:pt x="3343601" y="666223"/>
                  </a:cubicBezTo>
                  <a:lnTo>
                    <a:pt x="3343763" y="666223"/>
                  </a:lnTo>
                  <a:cubicBezTo>
                    <a:pt x="3343860" y="666385"/>
                    <a:pt x="3343925" y="666579"/>
                    <a:pt x="3343925" y="666482"/>
                  </a:cubicBezTo>
                  <a:cubicBezTo>
                    <a:pt x="3343925" y="666320"/>
                    <a:pt x="3343925" y="666223"/>
                    <a:pt x="3343925" y="666223"/>
                  </a:cubicBezTo>
                  <a:cubicBezTo>
                    <a:pt x="3344022" y="666320"/>
                    <a:pt x="3344183" y="666805"/>
                    <a:pt x="3344345" y="666967"/>
                  </a:cubicBezTo>
                  <a:cubicBezTo>
                    <a:pt x="3344248" y="666223"/>
                    <a:pt x="3344442" y="666320"/>
                    <a:pt x="3344765" y="666967"/>
                  </a:cubicBezTo>
                  <a:lnTo>
                    <a:pt x="3344507" y="666158"/>
                  </a:lnTo>
                  <a:cubicBezTo>
                    <a:pt x="3344830" y="666902"/>
                    <a:pt x="3344765" y="666385"/>
                    <a:pt x="3344765" y="666320"/>
                  </a:cubicBezTo>
                  <a:cubicBezTo>
                    <a:pt x="3344830" y="666223"/>
                    <a:pt x="3344992" y="666643"/>
                    <a:pt x="3344992" y="666385"/>
                  </a:cubicBezTo>
                  <a:cubicBezTo>
                    <a:pt x="3344927" y="666061"/>
                    <a:pt x="3345315" y="666967"/>
                    <a:pt x="3345186" y="666223"/>
                  </a:cubicBezTo>
                  <a:cubicBezTo>
                    <a:pt x="3345315" y="666643"/>
                    <a:pt x="3345509" y="667064"/>
                    <a:pt x="3345671" y="667484"/>
                  </a:cubicBezTo>
                  <a:cubicBezTo>
                    <a:pt x="3345509" y="666967"/>
                    <a:pt x="3345412" y="666482"/>
                    <a:pt x="3345251" y="665997"/>
                  </a:cubicBezTo>
                  <a:cubicBezTo>
                    <a:pt x="3345315" y="666061"/>
                    <a:pt x="3345315" y="665900"/>
                    <a:pt x="3345574" y="666385"/>
                  </a:cubicBezTo>
                  <a:cubicBezTo>
                    <a:pt x="3345671" y="666579"/>
                    <a:pt x="3345574" y="666158"/>
                    <a:pt x="3345671" y="666223"/>
                  </a:cubicBezTo>
                  <a:cubicBezTo>
                    <a:pt x="3345768" y="666320"/>
                    <a:pt x="3345671" y="666158"/>
                    <a:pt x="3345671" y="665997"/>
                  </a:cubicBezTo>
                  <a:lnTo>
                    <a:pt x="3345768" y="665997"/>
                  </a:lnTo>
                  <a:lnTo>
                    <a:pt x="3345994" y="666482"/>
                  </a:lnTo>
                  <a:lnTo>
                    <a:pt x="3345930" y="665997"/>
                  </a:lnTo>
                  <a:lnTo>
                    <a:pt x="3346091" y="665997"/>
                  </a:lnTo>
                  <a:lnTo>
                    <a:pt x="3346253" y="666320"/>
                  </a:lnTo>
                  <a:cubicBezTo>
                    <a:pt x="3346156" y="666158"/>
                    <a:pt x="3346156" y="666061"/>
                    <a:pt x="3346156" y="665997"/>
                  </a:cubicBezTo>
                  <a:lnTo>
                    <a:pt x="3347159" y="665900"/>
                  </a:lnTo>
                  <a:cubicBezTo>
                    <a:pt x="3347256" y="666061"/>
                    <a:pt x="3347320" y="666223"/>
                    <a:pt x="3347482" y="666643"/>
                  </a:cubicBezTo>
                  <a:cubicBezTo>
                    <a:pt x="3347385" y="666482"/>
                    <a:pt x="3347385" y="666158"/>
                    <a:pt x="3347320" y="665900"/>
                  </a:cubicBezTo>
                  <a:lnTo>
                    <a:pt x="3347741" y="665803"/>
                  </a:lnTo>
                  <a:cubicBezTo>
                    <a:pt x="3347903" y="666158"/>
                    <a:pt x="3348064" y="666579"/>
                    <a:pt x="3348226" y="666902"/>
                  </a:cubicBezTo>
                  <a:cubicBezTo>
                    <a:pt x="3348161" y="666579"/>
                    <a:pt x="3348000" y="666158"/>
                    <a:pt x="3347805" y="665738"/>
                  </a:cubicBezTo>
                  <a:lnTo>
                    <a:pt x="3348000" y="665738"/>
                  </a:lnTo>
                  <a:lnTo>
                    <a:pt x="3348064" y="665803"/>
                  </a:lnTo>
                  <a:lnTo>
                    <a:pt x="3348064" y="665738"/>
                  </a:lnTo>
                  <a:lnTo>
                    <a:pt x="3348646" y="665641"/>
                  </a:lnTo>
                  <a:lnTo>
                    <a:pt x="3348808" y="665641"/>
                  </a:lnTo>
                  <a:lnTo>
                    <a:pt x="3348905" y="665738"/>
                  </a:lnTo>
                  <a:cubicBezTo>
                    <a:pt x="3349131" y="666385"/>
                    <a:pt x="3349326" y="666902"/>
                    <a:pt x="3349326" y="666643"/>
                  </a:cubicBezTo>
                  <a:cubicBezTo>
                    <a:pt x="3349131" y="666320"/>
                    <a:pt x="3349067" y="666061"/>
                    <a:pt x="3348905" y="665738"/>
                  </a:cubicBezTo>
                  <a:cubicBezTo>
                    <a:pt x="3348905" y="665738"/>
                    <a:pt x="3348905" y="665738"/>
                    <a:pt x="3348905" y="665641"/>
                  </a:cubicBezTo>
                  <a:lnTo>
                    <a:pt x="3349067" y="665641"/>
                  </a:lnTo>
                  <a:lnTo>
                    <a:pt x="3349131" y="665738"/>
                  </a:lnTo>
                  <a:cubicBezTo>
                    <a:pt x="3349131" y="665641"/>
                    <a:pt x="3349131" y="665641"/>
                    <a:pt x="3349131" y="665641"/>
                  </a:cubicBezTo>
                  <a:lnTo>
                    <a:pt x="3349455" y="665576"/>
                  </a:lnTo>
                  <a:cubicBezTo>
                    <a:pt x="3349649" y="666223"/>
                    <a:pt x="3349811" y="666740"/>
                    <a:pt x="3350393" y="667969"/>
                  </a:cubicBezTo>
                  <a:cubicBezTo>
                    <a:pt x="3350296" y="667549"/>
                    <a:pt x="3350231" y="667129"/>
                    <a:pt x="3350134" y="666805"/>
                  </a:cubicBezTo>
                  <a:cubicBezTo>
                    <a:pt x="3349875" y="666320"/>
                    <a:pt x="3349714" y="665997"/>
                    <a:pt x="3349552" y="665479"/>
                  </a:cubicBezTo>
                  <a:cubicBezTo>
                    <a:pt x="3350975" y="665414"/>
                    <a:pt x="3352527" y="665479"/>
                    <a:pt x="3353206" y="663733"/>
                  </a:cubicBezTo>
                  <a:lnTo>
                    <a:pt x="3353465" y="664250"/>
                  </a:lnTo>
                  <a:cubicBezTo>
                    <a:pt x="3353595" y="664412"/>
                    <a:pt x="3353595" y="664315"/>
                    <a:pt x="3353206" y="663571"/>
                  </a:cubicBezTo>
                  <a:cubicBezTo>
                    <a:pt x="3353206" y="663506"/>
                    <a:pt x="3353271" y="663345"/>
                    <a:pt x="3353271" y="663248"/>
                  </a:cubicBezTo>
                  <a:cubicBezTo>
                    <a:pt x="3353368" y="663345"/>
                    <a:pt x="3353692" y="663668"/>
                    <a:pt x="3353595" y="663506"/>
                  </a:cubicBezTo>
                  <a:cubicBezTo>
                    <a:pt x="3353595" y="663409"/>
                    <a:pt x="3353595" y="663409"/>
                    <a:pt x="3353595" y="663409"/>
                  </a:cubicBezTo>
                  <a:cubicBezTo>
                    <a:pt x="3354856" y="664994"/>
                    <a:pt x="3356441" y="667387"/>
                    <a:pt x="3358252" y="671462"/>
                  </a:cubicBezTo>
                  <a:cubicBezTo>
                    <a:pt x="3358510" y="672012"/>
                    <a:pt x="3358672" y="672529"/>
                    <a:pt x="3358931" y="673015"/>
                  </a:cubicBezTo>
                  <a:lnTo>
                    <a:pt x="3358737" y="672788"/>
                  </a:lnTo>
                  <a:cubicBezTo>
                    <a:pt x="3358834" y="673015"/>
                    <a:pt x="3358931" y="673176"/>
                    <a:pt x="3358995" y="673338"/>
                  </a:cubicBezTo>
                  <a:lnTo>
                    <a:pt x="3359157" y="673920"/>
                  </a:lnTo>
                  <a:lnTo>
                    <a:pt x="3359060" y="673855"/>
                  </a:lnTo>
                  <a:cubicBezTo>
                    <a:pt x="3358834" y="673920"/>
                    <a:pt x="3358737" y="673694"/>
                    <a:pt x="3358737" y="673920"/>
                  </a:cubicBezTo>
                  <a:close/>
                  <a:moveTo>
                    <a:pt x="3346900" y="630551"/>
                  </a:moveTo>
                  <a:cubicBezTo>
                    <a:pt x="3346318" y="630454"/>
                    <a:pt x="3346091" y="630454"/>
                    <a:pt x="3346253" y="631198"/>
                  </a:cubicBezTo>
                  <a:cubicBezTo>
                    <a:pt x="3346415" y="631036"/>
                    <a:pt x="3346577" y="630874"/>
                    <a:pt x="3346900" y="630551"/>
                  </a:cubicBezTo>
                  <a:close/>
                  <a:moveTo>
                    <a:pt x="3312392" y="626993"/>
                  </a:moveTo>
                  <a:cubicBezTo>
                    <a:pt x="3312198" y="627479"/>
                    <a:pt x="3312069" y="627899"/>
                    <a:pt x="3311810" y="628643"/>
                  </a:cubicBezTo>
                  <a:cubicBezTo>
                    <a:pt x="3312877" y="627737"/>
                    <a:pt x="3312974" y="627479"/>
                    <a:pt x="3312392" y="626993"/>
                  </a:cubicBezTo>
                  <a:close/>
                  <a:moveTo>
                    <a:pt x="3217342" y="567033"/>
                  </a:moveTo>
                  <a:cubicBezTo>
                    <a:pt x="3216986" y="567227"/>
                    <a:pt x="3216663" y="567389"/>
                    <a:pt x="3216340" y="567616"/>
                  </a:cubicBezTo>
                  <a:cubicBezTo>
                    <a:pt x="3215855" y="568036"/>
                    <a:pt x="3216113" y="568198"/>
                    <a:pt x="3216437" y="568295"/>
                  </a:cubicBezTo>
                  <a:lnTo>
                    <a:pt x="3217342" y="567389"/>
                  </a:lnTo>
                  <a:close/>
                  <a:moveTo>
                    <a:pt x="3476910" y="578385"/>
                  </a:moveTo>
                  <a:cubicBezTo>
                    <a:pt x="3476716" y="578805"/>
                    <a:pt x="3474744" y="579549"/>
                    <a:pt x="3473903" y="579549"/>
                  </a:cubicBezTo>
                  <a:cubicBezTo>
                    <a:pt x="3474161" y="579808"/>
                    <a:pt x="3474420" y="579970"/>
                    <a:pt x="3474647" y="580131"/>
                  </a:cubicBezTo>
                  <a:cubicBezTo>
                    <a:pt x="3474841" y="580940"/>
                    <a:pt x="3474097" y="581457"/>
                    <a:pt x="3474420" y="582266"/>
                  </a:cubicBezTo>
                  <a:cubicBezTo>
                    <a:pt x="3474485" y="582460"/>
                    <a:pt x="3474161" y="582686"/>
                    <a:pt x="3474000" y="582783"/>
                  </a:cubicBezTo>
                  <a:cubicBezTo>
                    <a:pt x="3473903" y="582848"/>
                    <a:pt x="3473579" y="582783"/>
                    <a:pt x="3473579" y="582783"/>
                  </a:cubicBezTo>
                  <a:cubicBezTo>
                    <a:pt x="3473644" y="583366"/>
                    <a:pt x="3473903" y="583851"/>
                    <a:pt x="3472997" y="584012"/>
                  </a:cubicBezTo>
                  <a:cubicBezTo>
                    <a:pt x="3472577" y="584109"/>
                    <a:pt x="3472512" y="584692"/>
                    <a:pt x="3472415" y="585177"/>
                  </a:cubicBezTo>
                  <a:cubicBezTo>
                    <a:pt x="3472415" y="585435"/>
                    <a:pt x="3471768" y="585500"/>
                    <a:pt x="3471445" y="585662"/>
                  </a:cubicBezTo>
                  <a:cubicBezTo>
                    <a:pt x="3471510" y="586988"/>
                    <a:pt x="3471510" y="587085"/>
                    <a:pt x="3469504" y="586761"/>
                  </a:cubicBezTo>
                  <a:cubicBezTo>
                    <a:pt x="3469698" y="587085"/>
                    <a:pt x="3469957" y="587408"/>
                    <a:pt x="3469957" y="587667"/>
                  </a:cubicBezTo>
                  <a:cubicBezTo>
                    <a:pt x="3470022" y="587926"/>
                    <a:pt x="3470442" y="588572"/>
                    <a:pt x="3469601" y="588314"/>
                  </a:cubicBezTo>
                  <a:cubicBezTo>
                    <a:pt x="3469504" y="588314"/>
                    <a:pt x="3469375" y="588411"/>
                    <a:pt x="3469375" y="588475"/>
                  </a:cubicBezTo>
                  <a:cubicBezTo>
                    <a:pt x="3469698" y="589575"/>
                    <a:pt x="3468631" y="589898"/>
                    <a:pt x="3468437" y="590739"/>
                  </a:cubicBezTo>
                  <a:cubicBezTo>
                    <a:pt x="3468372" y="591063"/>
                    <a:pt x="3468049" y="591224"/>
                    <a:pt x="3467790" y="591386"/>
                  </a:cubicBezTo>
                  <a:cubicBezTo>
                    <a:pt x="3467435" y="591548"/>
                    <a:pt x="3466691" y="591386"/>
                    <a:pt x="3466885" y="592130"/>
                  </a:cubicBezTo>
                  <a:cubicBezTo>
                    <a:pt x="3466206" y="591968"/>
                    <a:pt x="3466303" y="592712"/>
                    <a:pt x="3465882" y="592874"/>
                  </a:cubicBezTo>
                  <a:cubicBezTo>
                    <a:pt x="3465365" y="593035"/>
                    <a:pt x="3465462" y="593715"/>
                    <a:pt x="3465138" y="593941"/>
                  </a:cubicBezTo>
                  <a:cubicBezTo>
                    <a:pt x="3465041" y="594038"/>
                    <a:pt x="3464880" y="594200"/>
                    <a:pt x="3464977" y="594297"/>
                  </a:cubicBezTo>
                  <a:cubicBezTo>
                    <a:pt x="3465720" y="595267"/>
                    <a:pt x="3464977" y="595526"/>
                    <a:pt x="3464556" y="595849"/>
                  </a:cubicBezTo>
                  <a:cubicBezTo>
                    <a:pt x="3463554" y="596528"/>
                    <a:pt x="3463489" y="596528"/>
                    <a:pt x="3463295" y="597337"/>
                  </a:cubicBezTo>
                  <a:cubicBezTo>
                    <a:pt x="3463230" y="597757"/>
                    <a:pt x="3463295" y="598081"/>
                    <a:pt x="3462745" y="597919"/>
                  </a:cubicBezTo>
                  <a:cubicBezTo>
                    <a:pt x="3462648" y="597919"/>
                    <a:pt x="3462422" y="598178"/>
                    <a:pt x="3462422" y="598275"/>
                  </a:cubicBezTo>
                  <a:cubicBezTo>
                    <a:pt x="3462486" y="598825"/>
                    <a:pt x="3462228" y="599180"/>
                    <a:pt x="3461840" y="599342"/>
                  </a:cubicBezTo>
                  <a:cubicBezTo>
                    <a:pt x="3461419" y="599504"/>
                    <a:pt x="3461225" y="599924"/>
                    <a:pt x="3461096" y="600248"/>
                  </a:cubicBezTo>
                  <a:cubicBezTo>
                    <a:pt x="3460837" y="600571"/>
                    <a:pt x="3460578" y="600830"/>
                    <a:pt x="3460352" y="601153"/>
                  </a:cubicBezTo>
                  <a:cubicBezTo>
                    <a:pt x="3455371" y="604484"/>
                    <a:pt x="3450326" y="607621"/>
                    <a:pt x="3446995" y="611761"/>
                  </a:cubicBezTo>
                  <a:cubicBezTo>
                    <a:pt x="3446833" y="611761"/>
                    <a:pt x="3446736" y="611761"/>
                    <a:pt x="3446672" y="611826"/>
                  </a:cubicBezTo>
                  <a:cubicBezTo>
                    <a:pt x="3446510" y="611987"/>
                    <a:pt x="3446251" y="611987"/>
                    <a:pt x="3446090" y="612181"/>
                  </a:cubicBezTo>
                  <a:cubicBezTo>
                    <a:pt x="3445928" y="612343"/>
                    <a:pt x="3445863" y="612505"/>
                    <a:pt x="3445766" y="612763"/>
                  </a:cubicBezTo>
                  <a:cubicBezTo>
                    <a:pt x="3445604" y="613507"/>
                    <a:pt x="3445346" y="613669"/>
                    <a:pt x="3444602" y="612925"/>
                  </a:cubicBezTo>
                  <a:cubicBezTo>
                    <a:pt x="3444440" y="612763"/>
                    <a:pt x="3444117" y="612828"/>
                    <a:pt x="3443793" y="612828"/>
                  </a:cubicBezTo>
                  <a:cubicBezTo>
                    <a:pt x="3443923" y="613249"/>
                    <a:pt x="3444181" y="613669"/>
                    <a:pt x="3444440" y="614154"/>
                  </a:cubicBezTo>
                  <a:cubicBezTo>
                    <a:pt x="3444117" y="614251"/>
                    <a:pt x="3443793" y="614316"/>
                    <a:pt x="3443373" y="614413"/>
                  </a:cubicBezTo>
                  <a:cubicBezTo>
                    <a:pt x="3443373" y="614833"/>
                    <a:pt x="3443049" y="615060"/>
                    <a:pt x="3442791" y="615480"/>
                  </a:cubicBezTo>
                  <a:cubicBezTo>
                    <a:pt x="3442532" y="615965"/>
                    <a:pt x="3442209" y="616127"/>
                    <a:pt x="3441626" y="616062"/>
                  </a:cubicBezTo>
                  <a:cubicBezTo>
                    <a:pt x="3441529" y="616062"/>
                    <a:pt x="3441368" y="616127"/>
                    <a:pt x="3441368" y="616224"/>
                  </a:cubicBezTo>
                  <a:cubicBezTo>
                    <a:pt x="3441141" y="617065"/>
                    <a:pt x="3440462" y="617226"/>
                    <a:pt x="3439783" y="617453"/>
                  </a:cubicBezTo>
                  <a:cubicBezTo>
                    <a:pt x="3439460" y="617647"/>
                    <a:pt x="3439136" y="617809"/>
                    <a:pt x="3438910" y="618035"/>
                  </a:cubicBezTo>
                  <a:cubicBezTo>
                    <a:pt x="3437907" y="619296"/>
                    <a:pt x="3437907" y="619296"/>
                    <a:pt x="3436161" y="619135"/>
                  </a:cubicBezTo>
                  <a:cubicBezTo>
                    <a:pt x="3435999" y="619135"/>
                    <a:pt x="3435740" y="619199"/>
                    <a:pt x="3435740" y="619296"/>
                  </a:cubicBezTo>
                  <a:cubicBezTo>
                    <a:pt x="3436064" y="620202"/>
                    <a:pt x="3435417" y="620364"/>
                    <a:pt x="3435158" y="620784"/>
                  </a:cubicBezTo>
                  <a:cubicBezTo>
                    <a:pt x="3434932" y="621269"/>
                    <a:pt x="3434414" y="621528"/>
                    <a:pt x="3433994" y="621851"/>
                  </a:cubicBezTo>
                  <a:cubicBezTo>
                    <a:pt x="3433768" y="622110"/>
                    <a:pt x="3433088" y="621366"/>
                    <a:pt x="3433186" y="622175"/>
                  </a:cubicBezTo>
                  <a:cubicBezTo>
                    <a:pt x="3432765" y="622110"/>
                    <a:pt x="3432442" y="621948"/>
                    <a:pt x="3431860" y="621787"/>
                  </a:cubicBezTo>
                  <a:cubicBezTo>
                    <a:pt x="3431601" y="622175"/>
                    <a:pt x="3431601" y="622919"/>
                    <a:pt x="3431504" y="623662"/>
                  </a:cubicBezTo>
                  <a:cubicBezTo>
                    <a:pt x="3425391" y="626153"/>
                    <a:pt x="3419344" y="628481"/>
                    <a:pt x="3413231" y="630810"/>
                  </a:cubicBezTo>
                  <a:cubicBezTo>
                    <a:pt x="3403788" y="634594"/>
                    <a:pt x="3394118" y="638086"/>
                    <a:pt x="3383995" y="639412"/>
                  </a:cubicBezTo>
                  <a:cubicBezTo>
                    <a:pt x="3381505" y="639736"/>
                    <a:pt x="3379112" y="640059"/>
                    <a:pt x="3376621" y="640221"/>
                  </a:cubicBezTo>
                  <a:cubicBezTo>
                    <a:pt x="3376460" y="640059"/>
                    <a:pt x="3376363" y="639671"/>
                    <a:pt x="3376363" y="639412"/>
                  </a:cubicBezTo>
                  <a:cubicBezTo>
                    <a:pt x="3376363" y="638410"/>
                    <a:pt x="3376039" y="637666"/>
                    <a:pt x="3375489" y="636922"/>
                  </a:cubicBezTo>
                  <a:cubicBezTo>
                    <a:pt x="3375392" y="637407"/>
                    <a:pt x="3375295" y="637828"/>
                    <a:pt x="3375231" y="638410"/>
                  </a:cubicBezTo>
                  <a:cubicBezTo>
                    <a:pt x="3375716" y="638830"/>
                    <a:pt x="3376039" y="639477"/>
                    <a:pt x="3376233" y="640221"/>
                  </a:cubicBezTo>
                  <a:lnTo>
                    <a:pt x="3374810" y="640318"/>
                  </a:lnTo>
                  <a:cubicBezTo>
                    <a:pt x="3374810" y="640156"/>
                    <a:pt x="3374907" y="639995"/>
                    <a:pt x="3374810" y="639833"/>
                  </a:cubicBezTo>
                  <a:cubicBezTo>
                    <a:pt x="3374810" y="639477"/>
                    <a:pt x="3374487" y="639251"/>
                    <a:pt x="3374293" y="638992"/>
                  </a:cubicBezTo>
                  <a:cubicBezTo>
                    <a:pt x="3374293" y="638992"/>
                    <a:pt x="3374390" y="638895"/>
                    <a:pt x="3374390" y="638830"/>
                  </a:cubicBezTo>
                  <a:cubicBezTo>
                    <a:pt x="3374390" y="638733"/>
                    <a:pt x="3374487" y="638733"/>
                    <a:pt x="3374551" y="638669"/>
                  </a:cubicBezTo>
                  <a:cubicBezTo>
                    <a:pt x="3374066" y="638410"/>
                    <a:pt x="3373646" y="638248"/>
                    <a:pt x="3373064" y="637989"/>
                  </a:cubicBezTo>
                  <a:cubicBezTo>
                    <a:pt x="3372999" y="638830"/>
                    <a:pt x="3373161" y="639736"/>
                    <a:pt x="3373064" y="640480"/>
                  </a:cubicBezTo>
                  <a:cubicBezTo>
                    <a:pt x="3370768" y="640641"/>
                    <a:pt x="3368439" y="641223"/>
                    <a:pt x="3366110" y="641741"/>
                  </a:cubicBezTo>
                  <a:cubicBezTo>
                    <a:pt x="3359416" y="641223"/>
                    <a:pt x="3352366" y="640318"/>
                    <a:pt x="3345768" y="642646"/>
                  </a:cubicBezTo>
                  <a:cubicBezTo>
                    <a:pt x="3345574" y="642485"/>
                    <a:pt x="3345412" y="642291"/>
                    <a:pt x="3345315" y="642129"/>
                  </a:cubicBezTo>
                  <a:cubicBezTo>
                    <a:pt x="3344765" y="641223"/>
                    <a:pt x="3344345" y="641644"/>
                    <a:pt x="3343860" y="642129"/>
                  </a:cubicBezTo>
                  <a:cubicBezTo>
                    <a:pt x="3343601" y="641967"/>
                    <a:pt x="3343439" y="641806"/>
                    <a:pt x="3343181" y="641547"/>
                  </a:cubicBezTo>
                  <a:cubicBezTo>
                    <a:pt x="3343019" y="641385"/>
                    <a:pt x="3342372" y="640965"/>
                    <a:pt x="3342113" y="640965"/>
                  </a:cubicBezTo>
                  <a:cubicBezTo>
                    <a:pt x="3341855" y="641062"/>
                    <a:pt x="3341531" y="641223"/>
                    <a:pt x="3341434" y="641159"/>
                  </a:cubicBezTo>
                  <a:cubicBezTo>
                    <a:pt x="3341273" y="640641"/>
                    <a:pt x="3340852" y="640738"/>
                    <a:pt x="3340626" y="640577"/>
                  </a:cubicBezTo>
                  <a:cubicBezTo>
                    <a:pt x="3340367" y="640415"/>
                    <a:pt x="3340108" y="640156"/>
                    <a:pt x="3339882" y="640059"/>
                  </a:cubicBezTo>
                  <a:cubicBezTo>
                    <a:pt x="3339559" y="639897"/>
                    <a:pt x="3339559" y="639995"/>
                    <a:pt x="3339203" y="640803"/>
                  </a:cubicBezTo>
                  <a:cubicBezTo>
                    <a:pt x="3339106" y="640965"/>
                    <a:pt x="3338976" y="641223"/>
                    <a:pt x="3338782" y="641320"/>
                  </a:cubicBezTo>
                  <a:cubicBezTo>
                    <a:pt x="3338556" y="641482"/>
                    <a:pt x="3338297" y="641482"/>
                    <a:pt x="3338039" y="641547"/>
                  </a:cubicBezTo>
                  <a:cubicBezTo>
                    <a:pt x="3337812" y="640738"/>
                    <a:pt x="3337812" y="640641"/>
                    <a:pt x="3337877" y="639154"/>
                  </a:cubicBezTo>
                  <a:cubicBezTo>
                    <a:pt x="3337036" y="639089"/>
                    <a:pt x="3337036" y="639995"/>
                    <a:pt x="3336907" y="640738"/>
                  </a:cubicBezTo>
                  <a:cubicBezTo>
                    <a:pt x="3336648" y="640803"/>
                    <a:pt x="3336389" y="640965"/>
                    <a:pt x="3336066" y="641062"/>
                  </a:cubicBezTo>
                  <a:cubicBezTo>
                    <a:pt x="3335645" y="640738"/>
                    <a:pt x="3335645" y="639477"/>
                    <a:pt x="3334837" y="639671"/>
                  </a:cubicBezTo>
                  <a:cubicBezTo>
                    <a:pt x="3334416" y="640156"/>
                    <a:pt x="3334222" y="641159"/>
                    <a:pt x="3333414" y="641223"/>
                  </a:cubicBezTo>
                  <a:cubicBezTo>
                    <a:pt x="3332411" y="641385"/>
                    <a:pt x="3332023" y="641159"/>
                    <a:pt x="3332023" y="639833"/>
                  </a:cubicBezTo>
                  <a:cubicBezTo>
                    <a:pt x="3332023" y="639671"/>
                    <a:pt x="3332088" y="639477"/>
                    <a:pt x="3332088" y="638895"/>
                  </a:cubicBezTo>
                  <a:cubicBezTo>
                    <a:pt x="3331603" y="639574"/>
                    <a:pt x="3331603" y="640577"/>
                    <a:pt x="3331021" y="640415"/>
                  </a:cubicBezTo>
                  <a:cubicBezTo>
                    <a:pt x="3330438" y="640221"/>
                    <a:pt x="3329953" y="640415"/>
                    <a:pt x="3329371" y="640577"/>
                  </a:cubicBezTo>
                  <a:cubicBezTo>
                    <a:pt x="3329015" y="640641"/>
                    <a:pt x="3328951" y="639833"/>
                    <a:pt x="3328433" y="640318"/>
                  </a:cubicBezTo>
                  <a:cubicBezTo>
                    <a:pt x="3328207" y="640641"/>
                    <a:pt x="3327883" y="640803"/>
                    <a:pt x="3327528" y="640965"/>
                  </a:cubicBezTo>
                  <a:cubicBezTo>
                    <a:pt x="3327366" y="641062"/>
                    <a:pt x="3327204" y="641062"/>
                    <a:pt x="3326946" y="641159"/>
                  </a:cubicBezTo>
                  <a:cubicBezTo>
                    <a:pt x="3326784" y="640738"/>
                    <a:pt x="3326687" y="640318"/>
                    <a:pt x="3326558" y="639897"/>
                  </a:cubicBezTo>
                  <a:cubicBezTo>
                    <a:pt x="3326363" y="639897"/>
                    <a:pt x="3326363" y="639897"/>
                    <a:pt x="3326299" y="639995"/>
                  </a:cubicBezTo>
                  <a:cubicBezTo>
                    <a:pt x="3325943" y="640221"/>
                    <a:pt x="3325717" y="640480"/>
                    <a:pt x="3325296" y="640318"/>
                  </a:cubicBezTo>
                  <a:cubicBezTo>
                    <a:pt x="3323809" y="639833"/>
                    <a:pt x="3323647" y="639897"/>
                    <a:pt x="3322418" y="640577"/>
                  </a:cubicBezTo>
                  <a:cubicBezTo>
                    <a:pt x="3322224" y="640221"/>
                    <a:pt x="3322062" y="639833"/>
                    <a:pt x="3321900" y="639412"/>
                  </a:cubicBezTo>
                  <a:cubicBezTo>
                    <a:pt x="3321674" y="639574"/>
                    <a:pt x="3321318" y="639736"/>
                    <a:pt x="3321157" y="639995"/>
                  </a:cubicBezTo>
                  <a:cubicBezTo>
                    <a:pt x="3320995" y="640318"/>
                    <a:pt x="3320930" y="640480"/>
                    <a:pt x="3320574" y="640318"/>
                  </a:cubicBezTo>
                  <a:cubicBezTo>
                    <a:pt x="3320348" y="640221"/>
                    <a:pt x="3319992" y="640156"/>
                    <a:pt x="3319734" y="640318"/>
                  </a:cubicBezTo>
                  <a:cubicBezTo>
                    <a:pt x="3319022" y="640641"/>
                    <a:pt x="3318408" y="640415"/>
                    <a:pt x="3317858" y="640156"/>
                  </a:cubicBezTo>
                  <a:cubicBezTo>
                    <a:pt x="3317534" y="639995"/>
                    <a:pt x="3317276" y="639671"/>
                    <a:pt x="3316952" y="639671"/>
                  </a:cubicBezTo>
                  <a:cubicBezTo>
                    <a:pt x="3316532" y="639671"/>
                    <a:pt x="3316273" y="639736"/>
                    <a:pt x="3316111" y="639315"/>
                  </a:cubicBezTo>
                  <a:cubicBezTo>
                    <a:pt x="3316111" y="639251"/>
                    <a:pt x="3315950" y="639154"/>
                    <a:pt x="3315950" y="639154"/>
                  </a:cubicBezTo>
                  <a:cubicBezTo>
                    <a:pt x="3315206" y="640156"/>
                    <a:pt x="3314462" y="639154"/>
                    <a:pt x="3313718" y="639315"/>
                  </a:cubicBezTo>
                  <a:cubicBezTo>
                    <a:pt x="3313039" y="639477"/>
                    <a:pt x="3312198" y="638830"/>
                    <a:pt x="3311551" y="638507"/>
                  </a:cubicBezTo>
                  <a:cubicBezTo>
                    <a:pt x="3311551" y="638248"/>
                    <a:pt x="3311551" y="637989"/>
                    <a:pt x="3311648" y="637763"/>
                  </a:cubicBezTo>
                  <a:cubicBezTo>
                    <a:pt x="3311066" y="638086"/>
                    <a:pt x="3310581" y="637504"/>
                    <a:pt x="3310064" y="637504"/>
                  </a:cubicBezTo>
                  <a:cubicBezTo>
                    <a:pt x="3309999" y="637504"/>
                    <a:pt x="3309902" y="637601"/>
                    <a:pt x="3309740" y="637666"/>
                  </a:cubicBezTo>
                  <a:cubicBezTo>
                    <a:pt x="3309643" y="637343"/>
                    <a:pt x="3309482" y="637019"/>
                    <a:pt x="3309384" y="636599"/>
                  </a:cubicBezTo>
                  <a:cubicBezTo>
                    <a:pt x="3309255" y="636663"/>
                    <a:pt x="3309061" y="636760"/>
                    <a:pt x="3308899" y="636760"/>
                  </a:cubicBezTo>
                  <a:cubicBezTo>
                    <a:pt x="3308738" y="636760"/>
                    <a:pt x="3308576" y="636599"/>
                    <a:pt x="3308511" y="636502"/>
                  </a:cubicBezTo>
                  <a:cubicBezTo>
                    <a:pt x="3308673" y="636340"/>
                    <a:pt x="3308738" y="636081"/>
                    <a:pt x="3308899" y="636017"/>
                  </a:cubicBezTo>
                  <a:cubicBezTo>
                    <a:pt x="3309061" y="635855"/>
                    <a:pt x="3309255" y="635855"/>
                    <a:pt x="3309482" y="635693"/>
                  </a:cubicBezTo>
                  <a:cubicBezTo>
                    <a:pt x="3309158" y="634949"/>
                    <a:pt x="3308738" y="635014"/>
                    <a:pt x="3308317" y="635434"/>
                  </a:cubicBezTo>
                  <a:cubicBezTo>
                    <a:pt x="3307994" y="635758"/>
                    <a:pt x="3307573" y="636081"/>
                    <a:pt x="3307250" y="636502"/>
                  </a:cubicBezTo>
                  <a:cubicBezTo>
                    <a:pt x="3306765" y="637181"/>
                    <a:pt x="3306441" y="637246"/>
                    <a:pt x="3305924" y="636663"/>
                  </a:cubicBezTo>
                  <a:cubicBezTo>
                    <a:pt x="3305762" y="636502"/>
                    <a:pt x="3305245" y="636599"/>
                    <a:pt x="3304921" y="636663"/>
                  </a:cubicBezTo>
                  <a:cubicBezTo>
                    <a:pt x="3304016" y="637019"/>
                    <a:pt x="3304016" y="637019"/>
                    <a:pt x="3303595" y="635693"/>
                  </a:cubicBezTo>
                  <a:lnTo>
                    <a:pt x="3302528" y="636663"/>
                  </a:lnTo>
                  <a:cubicBezTo>
                    <a:pt x="3302366" y="636178"/>
                    <a:pt x="3302366" y="635855"/>
                    <a:pt x="3302302" y="635855"/>
                  </a:cubicBezTo>
                  <a:cubicBezTo>
                    <a:pt x="3301623" y="635920"/>
                    <a:pt x="3301105" y="635111"/>
                    <a:pt x="3300458" y="635531"/>
                  </a:cubicBezTo>
                  <a:cubicBezTo>
                    <a:pt x="3299876" y="635855"/>
                    <a:pt x="3300135" y="634755"/>
                    <a:pt x="3299715" y="635014"/>
                  </a:cubicBezTo>
                  <a:cubicBezTo>
                    <a:pt x="3299391" y="635273"/>
                    <a:pt x="3299132" y="635176"/>
                    <a:pt x="3298906" y="635014"/>
                  </a:cubicBezTo>
                  <a:cubicBezTo>
                    <a:pt x="3298162" y="634529"/>
                    <a:pt x="3297321" y="634367"/>
                    <a:pt x="3296416" y="634852"/>
                  </a:cubicBezTo>
                  <a:cubicBezTo>
                    <a:pt x="3296319" y="634205"/>
                    <a:pt x="3296319" y="633688"/>
                    <a:pt x="3296254" y="633106"/>
                  </a:cubicBezTo>
                  <a:cubicBezTo>
                    <a:pt x="3296092" y="633203"/>
                    <a:pt x="3295898" y="633268"/>
                    <a:pt x="3295834" y="633365"/>
                  </a:cubicBezTo>
                  <a:cubicBezTo>
                    <a:pt x="3295316" y="633785"/>
                    <a:pt x="3295090" y="633785"/>
                    <a:pt x="3294669" y="633365"/>
                  </a:cubicBezTo>
                  <a:cubicBezTo>
                    <a:pt x="3293828" y="632459"/>
                    <a:pt x="3293246" y="632200"/>
                    <a:pt x="3291759" y="632459"/>
                  </a:cubicBezTo>
                  <a:lnTo>
                    <a:pt x="3291371" y="632200"/>
                  </a:lnTo>
                  <a:cubicBezTo>
                    <a:pt x="3291371" y="631942"/>
                    <a:pt x="3291274" y="631715"/>
                    <a:pt x="3291177" y="631457"/>
                  </a:cubicBezTo>
                  <a:cubicBezTo>
                    <a:pt x="3291112" y="631198"/>
                    <a:pt x="3290853" y="631036"/>
                    <a:pt x="3290530" y="630713"/>
                  </a:cubicBezTo>
                  <a:cubicBezTo>
                    <a:pt x="3290433" y="631036"/>
                    <a:pt x="3290433" y="631295"/>
                    <a:pt x="3290433" y="631554"/>
                  </a:cubicBezTo>
                  <a:lnTo>
                    <a:pt x="3290433" y="631618"/>
                  </a:lnTo>
                  <a:lnTo>
                    <a:pt x="3289042" y="630810"/>
                  </a:lnTo>
                  <a:cubicBezTo>
                    <a:pt x="3289301" y="630454"/>
                    <a:pt x="3289624" y="630228"/>
                    <a:pt x="3289948" y="630066"/>
                  </a:cubicBezTo>
                  <a:cubicBezTo>
                    <a:pt x="3289883" y="629645"/>
                    <a:pt x="3289689" y="629548"/>
                    <a:pt x="3289365" y="629969"/>
                  </a:cubicBezTo>
                  <a:cubicBezTo>
                    <a:pt x="3289107" y="630228"/>
                    <a:pt x="3288945" y="630454"/>
                    <a:pt x="3288686" y="630616"/>
                  </a:cubicBezTo>
                  <a:cubicBezTo>
                    <a:pt x="3287037" y="629710"/>
                    <a:pt x="3285290" y="629063"/>
                    <a:pt x="3283479" y="628546"/>
                  </a:cubicBezTo>
                  <a:cubicBezTo>
                    <a:pt x="3281992" y="628222"/>
                    <a:pt x="3280407" y="628158"/>
                    <a:pt x="3278758" y="627996"/>
                  </a:cubicBezTo>
                  <a:cubicBezTo>
                    <a:pt x="3278434" y="627737"/>
                    <a:pt x="3278014" y="627479"/>
                    <a:pt x="3277626" y="627252"/>
                  </a:cubicBezTo>
                  <a:lnTo>
                    <a:pt x="3277690" y="626573"/>
                  </a:lnTo>
                  <a:cubicBezTo>
                    <a:pt x="3277270" y="626573"/>
                    <a:pt x="3276882" y="626670"/>
                    <a:pt x="3276461" y="626735"/>
                  </a:cubicBezTo>
                  <a:lnTo>
                    <a:pt x="3275297" y="626250"/>
                  </a:lnTo>
                  <a:lnTo>
                    <a:pt x="3275718" y="625344"/>
                  </a:lnTo>
                  <a:lnTo>
                    <a:pt x="3275556" y="625247"/>
                  </a:lnTo>
                  <a:cubicBezTo>
                    <a:pt x="3275394" y="625570"/>
                    <a:pt x="3275200" y="625829"/>
                    <a:pt x="3275135" y="626250"/>
                  </a:cubicBezTo>
                  <a:lnTo>
                    <a:pt x="3268732" y="623274"/>
                  </a:lnTo>
                  <a:cubicBezTo>
                    <a:pt x="3268732" y="623113"/>
                    <a:pt x="3268732" y="622919"/>
                    <a:pt x="3268732" y="622757"/>
                  </a:cubicBezTo>
                  <a:lnTo>
                    <a:pt x="3268409" y="623177"/>
                  </a:lnTo>
                  <a:cubicBezTo>
                    <a:pt x="3267438" y="622692"/>
                    <a:pt x="3266436" y="622272"/>
                    <a:pt x="3265433" y="621787"/>
                  </a:cubicBezTo>
                  <a:lnTo>
                    <a:pt x="3265433" y="621690"/>
                  </a:lnTo>
                  <a:lnTo>
                    <a:pt x="3265271" y="621690"/>
                  </a:lnTo>
                  <a:lnTo>
                    <a:pt x="3262458" y="620202"/>
                  </a:lnTo>
                  <a:lnTo>
                    <a:pt x="3262458" y="619943"/>
                  </a:lnTo>
                  <a:cubicBezTo>
                    <a:pt x="3262393" y="619717"/>
                    <a:pt x="3262134" y="619878"/>
                    <a:pt x="3261876" y="619878"/>
                  </a:cubicBezTo>
                  <a:lnTo>
                    <a:pt x="3261649" y="619717"/>
                  </a:lnTo>
                  <a:cubicBezTo>
                    <a:pt x="3261649" y="619620"/>
                    <a:pt x="3261552" y="619620"/>
                    <a:pt x="3261552" y="619523"/>
                  </a:cubicBezTo>
                  <a:cubicBezTo>
                    <a:pt x="3261552" y="619458"/>
                    <a:pt x="3261391" y="619361"/>
                    <a:pt x="3261294" y="619361"/>
                  </a:cubicBezTo>
                  <a:lnTo>
                    <a:pt x="3260808" y="619361"/>
                  </a:lnTo>
                  <a:cubicBezTo>
                    <a:pt x="3257736" y="617809"/>
                    <a:pt x="3254761" y="615965"/>
                    <a:pt x="3251785" y="614154"/>
                  </a:cubicBezTo>
                  <a:cubicBezTo>
                    <a:pt x="3251785" y="614057"/>
                    <a:pt x="3251688" y="614057"/>
                    <a:pt x="3251688" y="613992"/>
                  </a:cubicBezTo>
                  <a:cubicBezTo>
                    <a:pt x="3251688" y="613087"/>
                    <a:pt x="3251365" y="613087"/>
                    <a:pt x="3250718" y="613507"/>
                  </a:cubicBezTo>
                  <a:lnTo>
                    <a:pt x="3249036" y="612505"/>
                  </a:lnTo>
                  <a:lnTo>
                    <a:pt x="3249295" y="611923"/>
                  </a:lnTo>
                  <a:cubicBezTo>
                    <a:pt x="3248875" y="611923"/>
                    <a:pt x="3248551" y="611987"/>
                    <a:pt x="3248228" y="611987"/>
                  </a:cubicBezTo>
                  <a:lnTo>
                    <a:pt x="3245835" y="610338"/>
                  </a:lnTo>
                  <a:cubicBezTo>
                    <a:pt x="3245479" y="610014"/>
                    <a:pt x="3245155" y="609691"/>
                    <a:pt x="3244670" y="609529"/>
                  </a:cubicBezTo>
                  <a:lnTo>
                    <a:pt x="3243571" y="608786"/>
                  </a:lnTo>
                  <a:lnTo>
                    <a:pt x="3243829" y="607848"/>
                  </a:lnTo>
                  <a:cubicBezTo>
                    <a:pt x="3243765" y="607783"/>
                    <a:pt x="3243668" y="607783"/>
                    <a:pt x="3243668" y="607783"/>
                  </a:cubicBezTo>
                  <a:cubicBezTo>
                    <a:pt x="3242924" y="608042"/>
                    <a:pt x="3242277" y="608042"/>
                    <a:pt x="3241760" y="607460"/>
                  </a:cubicBezTo>
                  <a:cubicBezTo>
                    <a:pt x="3241695" y="607298"/>
                    <a:pt x="3241598" y="607104"/>
                    <a:pt x="3241501" y="606877"/>
                  </a:cubicBezTo>
                  <a:cubicBezTo>
                    <a:pt x="3241339" y="606877"/>
                    <a:pt x="3241177" y="606942"/>
                    <a:pt x="3240951" y="606942"/>
                  </a:cubicBezTo>
                  <a:lnTo>
                    <a:pt x="3240692" y="606780"/>
                  </a:lnTo>
                  <a:cubicBezTo>
                    <a:pt x="3240692" y="606619"/>
                    <a:pt x="3240595" y="606619"/>
                    <a:pt x="3240434" y="606619"/>
                  </a:cubicBezTo>
                  <a:lnTo>
                    <a:pt x="3240110" y="606360"/>
                  </a:lnTo>
                  <a:cubicBezTo>
                    <a:pt x="3240110" y="605713"/>
                    <a:pt x="3239528" y="605875"/>
                    <a:pt x="3239205" y="605713"/>
                  </a:cubicBezTo>
                  <a:lnTo>
                    <a:pt x="3237782" y="604646"/>
                  </a:lnTo>
                  <a:lnTo>
                    <a:pt x="3239269" y="602479"/>
                  </a:lnTo>
                  <a:lnTo>
                    <a:pt x="3239269" y="602414"/>
                  </a:lnTo>
                  <a:cubicBezTo>
                    <a:pt x="3239205" y="602479"/>
                    <a:pt x="3239011" y="602576"/>
                    <a:pt x="3238946" y="602641"/>
                  </a:cubicBezTo>
                  <a:cubicBezTo>
                    <a:pt x="3238137" y="603061"/>
                    <a:pt x="3238137" y="603061"/>
                    <a:pt x="3237879" y="602317"/>
                  </a:cubicBezTo>
                  <a:cubicBezTo>
                    <a:pt x="3237555" y="601412"/>
                    <a:pt x="3236941" y="600894"/>
                    <a:pt x="3236068" y="600830"/>
                  </a:cubicBezTo>
                  <a:cubicBezTo>
                    <a:pt x="3235874" y="600830"/>
                    <a:pt x="3235550" y="601088"/>
                    <a:pt x="3235388" y="601153"/>
                  </a:cubicBezTo>
                  <a:cubicBezTo>
                    <a:pt x="3235227" y="601153"/>
                    <a:pt x="3235130" y="600830"/>
                    <a:pt x="3234968" y="600894"/>
                  </a:cubicBezTo>
                  <a:cubicBezTo>
                    <a:pt x="3234386" y="601153"/>
                    <a:pt x="3234806" y="599762"/>
                    <a:pt x="3234062" y="600409"/>
                  </a:cubicBezTo>
                  <a:cubicBezTo>
                    <a:pt x="3234062" y="599827"/>
                    <a:pt x="3233060" y="600409"/>
                    <a:pt x="3233222" y="599568"/>
                  </a:cubicBezTo>
                  <a:cubicBezTo>
                    <a:pt x="3232478" y="599342"/>
                    <a:pt x="3231831" y="598922"/>
                    <a:pt x="3231087" y="598760"/>
                  </a:cubicBezTo>
                  <a:cubicBezTo>
                    <a:pt x="3230731" y="598663"/>
                    <a:pt x="3230602" y="598760"/>
                    <a:pt x="3230602" y="598275"/>
                  </a:cubicBezTo>
                  <a:cubicBezTo>
                    <a:pt x="3230602" y="598081"/>
                    <a:pt x="3230505" y="597919"/>
                    <a:pt x="3230408" y="597919"/>
                  </a:cubicBezTo>
                  <a:cubicBezTo>
                    <a:pt x="3229502" y="598016"/>
                    <a:pt x="3229341" y="597013"/>
                    <a:pt x="3228597" y="596593"/>
                  </a:cubicBezTo>
                  <a:cubicBezTo>
                    <a:pt x="3228435" y="596690"/>
                    <a:pt x="3228273" y="596690"/>
                    <a:pt x="3228015" y="596690"/>
                  </a:cubicBezTo>
                  <a:lnTo>
                    <a:pt x="3226268" y="595105"/>
                  </a:lnTo>
                  <a:cubicBezTo>
                    <a:pt x="3226365" y="595041"/>
                    <a:pt x="3226365" y="594944"/>
                    <a:pt x="3226462" y="594782"/>
                  </a:cubicBezTo>
                  <a:cubicBezTo>
                    <a:pt x="3226268" y="594523"/>
                    <a:pt x="3226107" y="594620"/>
                    <a:pt x="3225945" y="594782"/>
                  </a:cubicBezTo>
                  <a:cubicBezTo>
                    <a:pt x="3215693" y="585597"/>
                    <a:pt x="3206573" y="575313"/>
                    <a:pt x="3198811" y="564220"/>
                  </a:cubicBezTo>
                  <a:lnTo>
                    <a:pt x="3198876" y="564155"/>
                  </a:lnTo>
                  <a:cubicBezTo>
                    <a:pt x="3199199" y="563638"/>
                    <a:pt x="3199458" y="563088"/>
                    <a:pt x="3199555" y="562570"/>
                  </a:cubicBezTo>
                  <a:cubicBezTo>
                    <a:pt x="3199878" y="562732"/>
                    <a:pt x="3200299" y="562667"/>
                    <a:pt x="3200687" y="562247"/>
                  </a:cubicBezTo>
                  <a:cubicBezTo>
                    <a:pt x="3201430" y="561568"/>
                    <a:pt x="3201754" y="560921"/>
                    <a:pt x="3201851" y="560080"/>
                  </a:cubicBezTo>
                  <a:cubicBezTo>
                    <a:pt x="3201107" y="560501"/>
                    <a:pt x="3200363" y="560921"/>
                    <a:pt x="3199619" y="561341"/>
                  </a:cubicBezTo>
                  <a:cubicBezTo>
                    <a:pt x="3199684" y="560598"/>
                    <a:pt x="3200299" y="559757"/>
                    <a:pt x="3199684" y="559336"/>
                  </a:cubicBezTo>
                  <a:cubicBezTo>
                    <a:pt x="3200105" y="558754"/>
                    <a:pt x="3200363" y="558107"/>
                    <a:pt x="3200881" y="557525"/>
                  </a:cubicBezTo>
                  <a:cubicBezTo>
                    <a:pt x="3201851" y="556781"/>
                    <a:pt x="3202853" y="556037"/>
                    <a:pt x="3203824" y="555455"/>
                  </a:cubicBezTo>
                  <a:lnTo>
                    <a:pt x="3203759" y="555617"/>
                  </a:lnTo>
                  <a:cubicBezTo>
                    <a:pt x="3203921" y="555617"/>
                    <a:pt x="3204082" y="555617"/>
                    <a:pt x="3204179" y="555455"/>
                  </a:cubicBezTo>
                  <a:cubicBezTo>
                    <a:pt x="3204438" y="555876"/>
                    <a:pt x="3204568" y="556102"/>
                    <a:pt x="3205085" y="555455"/>
                  </a:cubicBezTo>
                  <a:cubicBezTo>
                    <a:pt x="3204826" y="555455"/>
                    <a:pt x="3204568" y="555358"/>
                    <a:pt x="3204179" y="555455"/>
                  </a:cubicBezTo>
                  <a:cubicBezTo>
                    <a:pt x="3204179" y="555455"/>
                    <a:pt x="3204082" y="555358"/>
                    <a:pt x="3204082" y="555294"/>
                  </a:cubicBezTo>
                  <a:cubicBezTo>
                    <a:pt x="3204762" y="554873"/>
                    <a:pt x="3205344" y="554550"/>
                    <a:pt x="3205991" y="554226"/>
                  </a:cubicBezTo>
                  <a:cubicBezTo>
                    <a:pt x="3206508" y="554614"/>
                    <a:pt x="3206993" y="555035"/>
                    <a:pt x="3207414" y="555455"/>
                  </a:cubicBezTo>
                  <a:lnTo>
                    <a:pt x="3207317" y="555779"/>
                  </a:lnTo>
                  <a:cubicBezTo>
                    <a:pt x="3207414" y="555779"/>
                    <a:pt x="3207575" y="555779"/>
                    <a:pt x="3207640" y="555779"/>
                  </a:cubicBezTo>
                  <a:lnTo>
                    <a:pt x="3208060" y="556199"/>
                  </a:lnTo>
                  <a:cubicBezTo>
                    <a:pt x="3207575" y="557363"/>
                    <a:pt x="3207640" y="557622"/>
                    <a:pt x="3208643" y="557266"/>
                  </a:cubicBezTo>
                  <a:cubicBezTo>
                    <a:pt x="3208578" y="557784"/>
                    <a:pt x="3208578" y="558269"/>
                    <a:pt x="3208481" y="558851"/>
                  </a:cubicBezTo>
                  <a:cubicBezTo>
                    <a:pt x="3208707" y="558948"/>
                    <a:pt x="3209063" y="558851"/>
                    <a:pt x="3209386" y="559013"/>
                  </a:cubicBezTo>
                  <a:cubicBezTo>
                    <a:pt x="3209807" y="559272"/>
                    <a:pt x="3209645" y="559918"/>
                    <a:pt x="3209548" y="560436"/>
                  </a:cubicBezTo>
                  <a:cubicBezTo>
                    <a:pt x="3209160" y="560662"/>
                    <a:pt x="3208643" y="560824"/>
                    <a:pt x="3208707" y="561503"/>
                  </a:cubicBezTo>
                  <a:cubicBezTo>
                    <a:pt x="3209160" y="561568"/>
                    <a:pt x="3209645" y="561665"/>
                    <a:pt x="3210130" y="561665"/>
                  </a:cubicBezTo>
                  <a:cubicBezTo>
                    <a:pt x="3210292" y="561665"/>
                    <a:pt x="3210551" y="561341"/>
                    <a:pt x="3210874" y="561018"/>
                  </a:cubicBezTo>
                  <a:cubicBezTo>
                    <a:pt x="3210551" y="561988"/>
                    <a:pt x="3212038" y="562312"/>
                    <a:pt x="3210033" y="563832"/>
                  </a:cubicBezTo>
                  <a:cubicBezTo>
                    <a:pt x="3210712" y="563638"/>
                    <a:pt x="3211036" y="563411"/>
                    <a:pt x="3211294" y="563411"/>
                  </a:cubicBezTo>
                  <a:cubicBezTo>
                    <a:pt x="3211618" y="563411"/>
                    <a:pt x="3211877" y="563476"/>
                    <a:pt x="3212103" y="563573"/>
                  </a:cubicBezTo>
                  <a:cubicBezTo>
                    <a:pt x="3211877" y="564220"/>
                    <a:pt x="3211715" y="564899"/>
                    <a:pt x="3211456" y="565707"/>
                  </a:cubicBezTo>
                  <a:cubicBezTo>
                    <a:pt x="3212038" y="565546"/>
                    <a:pt x="3212459" y="565546"/>
                    <a:pt x="3212620" y="565319"/>
                  </a:cubicBezTo>
                  <a:cubicBezTo>
                    <a:pt x="3213041" y="564802"/>
                    <a:pt x="3213461" y="564640"/>
                    <a:pt x="3213946" y="564575"/>
                  </a:cubicBezTo>
                  <a:lnTo>
                    <a:pt x="3214367" y="564899"/>
                  </a:lnTo>
                  <a:lnTo>
                    <a:pt x="3213526" y="566645"/>
                  </a:lnTo>
                  <a:cubicBezTo>
                    <a:pt x="3213849" y="566063"/>
                    <a:pt x="3214593" y="565707"/>
                    <a:pt x="3215014" y="565222"/>
                  </a:cubicBezTo>
                  <a:cubicBezTo>
                    <a:pt x="3215434" y="565481"/>
                    <a:pt x="3215919" y="565643"/>
                    <a:pt x="3216501" y="565804"/>
                  </a:cubicBezTo>
                  <a:cubicBezTo>
                    <a:pt x="3216501" y="566128"/>
                    <a:pt x="3216760" y="566290"/>
                    <a:pt x="3217245" y="566225"/>
                  </a:cubicBezTo>
                  <a:cubicBezTo>
                    <a:pt x="3217342" y="566225"/>
                    <a:pt x="3217504" y="566225"/>
                    <a:pt x="3217601" y="566225"/>
                  </a:cubicBezTo>
                  <a:cubicBezTo>
                    <a:pt x="3218927" y="567616"/>
                    <a:pt x="3220382" y="568877"/>
                    <a:pt x="3221805" y="570203"/>
                  </a:cubicBezTo>
                  <a:cubicBezTo>
                    <a:pt x="3221805" y="570365"/>
                    <a:pt x="3221805" y="570429"/>
                    <a:pt x="3221805" y="570591"/>
                  </a:cubicBezTo>
                  <a:cubicBezTo>
                    <a:pt x="3221902" y="570526"/>
                    <a:pt x="3221967" y="570526"/>
                    <a:pt x="3222064" y="570429"/>
                  </a:cubicBezTo>
                  <a:lnTo>
                    <a:pt x="3223713" y="572014"/>
                  </a:lnTo>
                  <a:lnTo>
                    <a:pt x="3224942" y="573437"/>
                  </a:lnTo>
                  <a:lnTo>
                    <a:pt x="3224942" y="573502"/>
                  </a:lnTo>
                  <a:cubicBezTo>
                    <a:pt x="3224942" y="573599"/>
                    <a:pt x="3225039" y="573663"/>
                    <a:pt x="3225201" y="573825"/>
                  </a:cubicBezTo>
                  <a:lnTo>
                    <a:pt x="3225266" y="573663"/>
                  </a:lnTo>
                  <a:cubicBezTo>
                    <a:pt x="3226689" y="575086"/>
                    <a:pt x="3228176" y="576315"/>
                    <a:pt x="3229858" y="577382"/>
                  </a:cubicBezTo>
                  <a:cubicBezTo>
                    <a:pt x="3232251" y="579646"/>
                    <a:pt x="3234645" y="581943"/>
                    <a:pt x="3236941" y="584336"/>
                  </a:cubicBezTo>
                  <a:cubicBezTo>
                    <a:pt x="3237361" y="585597"/>
                    <a:pt x="3238040" y="586761"/>
                    <a:pt x="3239108" y="587570"/>
                  </a:cubicBezTo>
                  <a:cubicBezTo>
                    <a:pt x="3246481" y="592809"/>
                    <a:pt x="3253370" y="598501"/>
                    <a:pt x="3262717" y="600150"/>
                  </a:cubicBezTo>
                  <a:cubicBezTo>
                    <a:pt x="3262878" y="600150"/>
                    <a:pt x="3263040" y="600150"/>
                    <a:pt x="3263202" y="600248"/>
                  </a:cubicBezTo>
                  <a:cubicBezTo>
                    <a:pt x="3263202" y="600506"/>
                    <a:pt x="3263202" y="600668"/>
                    <a:pt x="3263137" y="600991"/>
                  </a:cubicBezTo>
                  <a:cubicBezTo>
                    <a:pt x="3263299" y="600733"/>
                    <a:pt x="3263460" y="600571"/>
                    <a:pt x="3263525" y="600409"/>
                  </a:cubicBezTo>
                  <a:lnTo>
                    <a:pt x="3263945" y="600830"/>
                  </a:lnTo>
                  <a:lnTo>
                    <a:pt x="3263945" y="601250"/>
                  </a:lnTo>
                  <a:cubicBezTo>
                    <a:pt x="3264107" y="601250"/>
                    <a:pt x="3264204" y="601153"/>
                    <a:pt x="3264269" y="601153"/>
                  </a:cubicBezTo>
                  <a:cubicBezTo>
                    <a:pt x="3264948" y="601832"/>
                    <a:pt x="3265692" y="602414"/>
                    <a:pt x="3266436" y="602899"/>
                  </a:cubicBezTo>
                  <a:lnTo>
                    <a:pt x="3266274" y="603158"/>
                  </a:lnTo>
                  <a:cubicBezTo>
                    <a:pt x="3266339" y="603320"/>
                    <a:pt x="3266436" y="603482"/>
                    <a:pt x="3266533" y="603643"/>
                  </a:cubicBezTo>
                  <a:cubicBezTo>
                    <a:pt x="3266533" y="603708"/>
                    <a:pt x="3266533" y="603902"/>
                    <a:pt x="3266533" y="603967"/>
                  </a:cubicBezTo>
                  <a:cubicBezTo>
                    <a:pt x="3266759" y="603902"/>
                    <a:pt x="3267018" y="603902"/>
                    <a:pt x="3267180" y="603805"/>
                  </a:cubicBezTo>
                  <a:lnTo>
                    <a:pt x="3267277" y="603482"/>
                  </a:lnTo>
                  <a:lnTo>
                    <a:pt x="3268991" y="604711"/>
                  </a:lnTo>
                  <a:lnTo>
                    <a:pt x="3268991" y="604969"/>
                  </a:lnTo>
                  <a:cubicBezTo>
                    <a:pt x="3268991" y="605293"/>
                    <a:pt x="3268991" y="605293"/>
                    <a:pt x="3269508" y="605713"/>
                  </a:cubicBezTo>
                  <a:cubicBezTo>
                    <a:pt x="3269573" y="605454"/>
                    <a:pt x="3269735" y="605293"/>
                    <a:pt x="3269832" y="605228"/>
                  </a:cubicBezTo>
                  <a:cubicBezTo>
                    <a:pt x="3270575" y="605616"/>
                    <a:pt x="3271319" y="606037"/>
                    <a:pt x="3272063" y="606457"/>
                  </a:cubicBezTo>
                  <a:cubicBezTo>
                    <a:pt x="3271998" y="606619"/>
                    <a:pt x="3271998" y="606780"/>
                    <a:pt x="3271901" y="607039"/>
                  </a:cubicBezTo>
                  <a:cubicBezTo>
                    <a:pt x="3271998" y="606877"/>
                    <a:pt x="3272063" y="606716"/>
                    <a:pt x="3272225" y="606554"/>
                  </a:cubicBezTo>
                  <a:cubicBezTo>
                    <a:pt x="3274198" y="607524"/>
                    <a:pt x="3276364" y="608203"/>
                    <a:pt x="3278596" y="608430"/>
                  </a:cubicBezTo>
                  <a:cubicBezTo>
                    <a:pt x="3281151" y="609691"/>
                    <a:pt x="3283738" y="610855"/>
                    <a:pt x="3286293" y="611923"/>
                  </a:cubicBezTo>
                  <a:cubicBezTo>
                    <a:pt x="3286616" y="612181"/>
                    <a:pt x="3286972" y="612408"/>
                    <a:pt x="3287360" y="612569"/>
                  </a:cubicBezTo>
                  <a:cubicBezTo>
                    <a:pt x="3287554" y="612666"/>
                    <a:pt x="3287716" y="612569"/>
                    <a:pt x="3287975" y="612569"/>
                  </a:cubicBezTo>
                  <a:lnTo>
                    <a:pt x="3288557" y="612828"/>
                  </a:lnTo>
                  <a:cubicBezTo>
                    <a:pt x="3288622" y="612990"/>
                    <a:pt x="3288622" y="612990"/>
                    <a:pt x="3288783" y="612925"/>
                  </a:cubicBezTo>
                  <a:cubicBezTo>
                    <a:pt x="3290045" y="613410"/>
                    <a:pt x="3291177" y="613895"/>
                    <a:pt x="3292438" y="614316"/>
                  </a:cubicBezTo>
                  <a:cubicBezTo>
                    <a:pt x="3292179" y="614833"/>
                    <a:pt x="3291953" y="615221"/>
                    <a:pt x="3291856" y="615739"/>
                  </a:cubicBezTo>
                  <a:cubicBezTo>
                    <a:pt x="3292179" y="615577"/>
                    <a:pt x="3292503" y="615383"/>
                    <a:pt x="3292761" y="615318"/>
                  </a:cubicBezTo>
                  <a:cubicBezTo>
                    <a:pt x="3292697" y="615060"/>
                    <a:pt x="3292697" y="614736"/>
                    <a:pt x="3292600" y="614413"/>
                  </a:cubicBezTo>
                  <a:cubicBezTo>
                    <a:pt x="3295413" y="615383"/>
                    <a:pt x="3298162" y="616321"/>
                    <a:pt x="3300976" y="617129"/>
                  </a:cubicBezTo>
                  <a:cubicBezTo>
                    <a:pt x="3300879" y="617388"/>
                    <a:pt x="3300717" y="617712"/>
                    <a:pt x="3300555" y="618035"/>
                  </a:cubicBezTo>
                  <a:cubicBezTo>
                    <a:pt x="3300782" y="617712"/>
                    <a:pt x="3301041" y="617453"/>
                    <a:pt x="3301202" y="617226"/>
                  </a:cubicBezTo>
                  <a:cubicBezTo>
                    <a:pt x="3304275" y="617970"/>
                    <a:pt x="3307412" y="618779"/>
                    <a:pt x="3310581" y="619296"/>
                  </a:cubicBezTo>
                  <a:cubicBezTo>
                    <a:pt x="3310646" y="619620"/>
                    <a:pt x="3310646" y="619878"/>
                    <a:pt x="3310743" y="620202"/>
                  </a:cubicBezTo>
                  <a:cubicBezTo>
                    <a:pt x="3310807" y="619878"/>
                    <a:pt x="3310905" y="619620"/>
                    <a:pt x="3310969" y="619361"/>
                  </a:cubicBezTo>
                  <a:lnTo>
                    <a:pt x="3310969" y="619296"/>
                  </a:lnTo>
                  <a:lnTo>
                    <a:pt x="3312392" y="619458"/>
                  </a:lnTo>
                  <a:lnTo>
                    <a:pt x="3312457" y="619458"/>
                  </a:lnTo>
                  <a:lnTo>
                    <a:pt x="3313201" y="619523"/>
                  </a:lnTo>
                  <a:cubicBezTo>
                    <a:pt x="3313395" y="619781"/>
                    <a:pt x="3313524" y="620040"/>
                    <a:pt x="3313783" y="620202"/>
                  </a:cubicBezTo>
                  <a:cubicBezTo>
                    <a:pt x="3314268" y="620461"/>
                    <a:pt x="3314721" y="620849"/>
                    <a:pt x="3315206" y="621269"/>
                  </a:cubicBezTo>
                  <a:lnTo>
                    <a:pt x="3315109" y="621269"/>
                  </a:lnTo>
                  <a:cubicBezTo>
                    <a:pt x="3315109" y="621366"/>
                    <a:pt x="3315109" y="621528"/>
                    <a:pt x="3315109" y="621593"/>
                  </a:cubicBezTo>
                  <a:cubicBezTo>
                    <a:pt x="3315109" y="621593"/>
                    <a:pt x="3315206" y="621593"/>
                    <a:pt x="3315271" y="621593"/>
                  </a:cubicBezTo>
                  <a:cubicBezTo>
                    <a:pt x="3315271" y="621528"/>
                    <a:pt x="3315271" y="621431"/>
                    <a:pt x="3315206" y="621269"/>
                  </a:cubicBezTo>
                  <a:cubicBezTo>
                    <a:pt x="3315109" y="620946"/>
                    <a:pt x="3315109" y="620687"/>
                    <a:pt x="3315109" y="620202"/>
                  </a:cubicBezTo>
                  <a:cubicBezTo>
                    <a:pt x="3315368" y="620267"/>
                    <a:pt x="3315691" y="619943"/>
                    <a:pt x="3315950" y="619943"/>
                  </a:cubicBezTo>
                  <a:lnTo>
                    <a:pt x="3316014" y="619943"/>
                  </a:lnTo>
                  <a:cubicBezTo>
                    <a:pt x="3316208" y="619943"/>
                    <a:pt x="3316273" y="620105"/>
                    <a:pt x="3316338" y="620525"/>
                  </a:cubicBezTo>
                  <a:cubicBezTo>
                    <a:pt x="3316338" y="620622"/>
                    <a:pt x="3316597" y="620687"/>
                    <a:pt x="3316694" y="620687"/>
                  </a:cubicBezTo>
                  <a:cubicBezTo>
                    <a:pt x="3316791" y="620687"/>
                    <a:pt x="3316791" y="620687"/>
                    <a:pt x="3316855" y="620687"/>
                  </a:cubicBezTo>
                  <a:cubicBezTo>
                    <a:pt x="3316855" y="620687"/>
                    <a:pt x="3316791" y="620461"/>
                    <a:pt x="3316694" y="620105"/>
                  </a:cubicBezTo>
                  <a:lnTo>
                    <a:pt x="3316855" y="620105"/>
                  </a:lnTo>
                  <a:lnTo>
                    <a:pt x="3317276" y="620202"/>
                  </a:lnTo>
                  <a:cubicBezTo>
                    <a:pt x="3317276" y="620267"/>
                    <a:pt x="3317276" y="620525"/>
                    <a:pt x="3317276" y="620525"/>
                  </a:cubicBezTo>
                  <a:cubicBezTo>
                    <a:pt x="3317179" y="620622"/>
                    <a:pt x="3317114" y="620687"/>
                    <a:pt x="3316952" y="620687"/>
                  </a:cubicBezTo>
                  <a:cubicBezTo>
                    <a:pt x="3317276" y="620622"/>
                    <a:pt x="3317599" y="620364"/>
                    <a:pt x="3317761" y="620687"/>
                  </a:cubicBezTo>
                  <a:cubicBezTo>
                    <a:pt x="3318084" y="621269"/>
                    <a:pt x="3318408" y="621043"/>
                    <a:pt x="3318860" y="620849"/>
                  </a:cubicBezTo>
                  <a:cubicBezTo>
                    <a:pt x="3319507" y="620622"/>
                    <a:pt x="3319022" y="621787"/>
                    <a:pt x="3319507" y="621948"/>
                  </a:cubicBezTo>
                  <a:cubicBezTo>
                    <a:pt x="3319928" y="621528"/>
                    <a:pt x="3320251" y="620784"/>
                    <a:pt x="3320995" y="620784"/>
                  </a:cubicBezTo>
                  <a:cubicBezTo>
                    <a:pt x="3320995" y="621043"/>
                    <a:pt x="3320995" y="621269"/>
                    <a:pt x="3320995" y="621593"/>
                  </a:cubicBezTo>
                  <a:lnTo>
                    <a:pt x="3322483" y="620849"/>
                  </a:lnTo>
                  <a:cubicBezTo>
                    <a:pt x="3322644" y="621107"/>
                    <a:pt x="3322741" y="621269"/>
                    <a:pt x="3322903" y="621431"/>
                  </a:cubicBezTo>
                  <a:cubicBezTo>
                    <a:pt x="3323162" y="621787"/>
                    <a:pt x="3323485" y="620364"/>
                    <a:pt x="3323873" y="621366"/>
                  </a:cubicBezTo>
                  <a:cubicBezTo>
                    <a:pt x="3324067" y="621690"/>
                    <a:pt x="3324552" y="621690"/>
                    <a:pt x="3324876" y="621787"/>
                  </a:cubicBezTo>
                  <a:cubicBezTo>
                    <a:pt x="3324973" y="621851"/>
                    <a:pt x="3325135" y="621851"/>
                    <a:pt x="3325232" y="621851"/>
                  </a:cubicBezTo>
                  <a:cubicBezTo>
                    <a:pt x="3325296" y="621690"/>
                    <a:pt x="3325393" y="621528"/>
                    <a:pt x="3325458" y="621269"/>
                  </a:cubicBezTo>
                  <a:cubicBezTo>
                    <a:pt x="3326137" y="621528"/>
                    <a:pt x="3326881" y="621787"/>
                    <a:pt x="3327528" y="622110"/>
                  </a:cubicBezTo>
                  <a:cubicBezTo>
                    <a:pt x="3327625" y="622433"/>
                    <a:pt x="3327689" y="622919"/>
                    <a:pt x="3327689" y="623339"/>
                  </a:cubicBezTo>
                  <a:cubicBezTo>
                    <a:pt x="3327948" y="622919"/>
                    <a:pt x="3328207" y="622692"/>
                    <a:pt x="3328433" y="622336"/>
                  </a:cubicBezTo>
                  <a:cubicBezTo>
                    <a:pt x="3328627" y="622757"/>
                    <a:pt x="3328757" y="623113"/>
                    <a:pt x="3328951" y="623598"/>
                  </a:cubicBezTo>
                  <a:cubicBezTo>
                    <a:pt x="3329112" y="623274"/>
                    <a:pt x="3329274" y="623016"/>
                    <a:pt x="3329371" y="622854"/>
                  </a:cubicBezTo>
                  <a:cubicBezTo>
                    <a:pt x="3329856" y="622757"/>
                    <a:pt x="3330277" y="622757"/>
                    <a:pt x="3330762" y="622757"/>
                  </a:cubicBezTo>
                  <a:cubicBezTo>
                    <a:pt x="3331021" y="622757"/>
                    <a:pt x="3331279" y="622919"/>
                    <a:pt x="3331344" y="622336"/>
                  </a:cubicBezTo>
                  <a:lnTo>
                    <a:pt x="3331603" y="622433"/>
                  </a:lnTo>
                  <a:cubicBezTo>
                    <a:pt x="3331441" y="623501"/>
                    <a:pt x="3332023" y="623177"/>
                    <a:pt x="3332347" y="623016"/>
                  </a:cubicBezTo>
                  <a:lnTo>
                    <a:pt x="3332832" y="622757"/>
                  </a:lnTo>
                  <a:lnTo>
                    <a:pt x="3335160" y="623274"/>
                  </a:lnTo>
                  <a:cubicBezTo>
                    <a:pt x="3337877" y="623856"/>
                    <a:pt x="3340690" y="623921"/>
                    <a:pt x="3343504" y="624180"/>
                  </a:cubicBezTo>
                  <a:cubicBezTo>
                    <a:pt x="3343601" y="624600"/>
                    <a:pt x="3344022" y="624503"/>
                    <a:pt x="3344022" y="625182"/>
                  </a:cubicBezTo>
                  <a:cubicBezTo>
                    <a:pt x="3344183" y="624827"/>
                    <a:pt x="3344248" y="624503"/>
                    <a:pt x="3344345" y="624244"/>
                  </a:cubicBezTo>
                  <a:lnTo>
                    <a:pt x="3345089" y="624342"/>
                  </a:lnTo>
                  <a:lnTo>
                    <a:pt x="3345251" y="624600"/>
                  </a:lnTo>
                  <a:lnTo>
                    <a:pt x="3345315" y="624342"/>
                  </a:lnTo>
                  <a:lnTo>
                    <a:pt x="3345509" y="624342"/>
                  </a:lnTo>
                  <a:lnTo>
                    <a:pt x="3347320" y="624665"/>
                  </a:lnTo>
                  <a:cubicBezTo>
                    <a:pt x="3347579" y="625732"/>
                    <a:pt x="3348485" y="625732"/>
                    <a:pt x="3348905" y="626993"/>
                  </a:cubicBezTo>
                  <a:cubicBezTo>
                    <a:pt x="3348905" y="625991"/>
                    <a:pt x="3348905" y="625506"/>
                    <a:pt x="3348808" y="624827"/>
                  </a:cubicBezTo>
                  <a:lnTo>
                    <a:pt x="3348905" y="624827"/>
                  </a:lnTo>
                  <a:cubicBezTo>
                    <a:pt x="3349326" y="625409"/>
                    <a:pt x="3349649" y="625829"/>
                    <a:pt x="3349972" y="626250"/>
                  </a:cubicBezTo>
                  <a:lnTo>
                    <a:pt x="3350069" y="626153"/>
                  </a:lnTo>
                  <a:cubicBezTo>
                    <a:pt x="3350069" y="625085"/>
                    <a:pt x="3350781" y="625991"/>
                    <a:pt x="3351040" y="625409"/>
                  </a:cubicBezTo>
                  <a:cubicBezTo>
                    <a:pt x="3351040" y="625409"/>
                    <a:pt x="3351137" y="625506"/>
                    <a:pt x="3351201" y="625506"/>
                  </a:cubicBezTo>
                  <a:cubicBezTo>
                    <a:pt x="3351783" y="625926"/>
                    <a:pt x="3352301" y="626314"/>
                    <a:pt x="3352851" y="626670"/>
                  </a:cubicBezTo>
                  <a:lnTo>
                    <a:pt x="3354856" y="625506"/>
                  </a:lnTo>
                  <a:lnTo>
                    <a:pt x="3355276" y="625570"/>
                  </a:lnTo>
                  <a:lnTo>
                    <a:pt x="3355761" y="625667"/>
                  </a:lnTo>
                  <a:cubicBezTo>
                    <a:pt x="3355858" y="626476"/>
                    <a:pt x="3356279" y="626088"/>
                    <a:pt x="3356602" y="625991"/>
                  </a:cubicBezTo>
                  <a:cubicBezTo>
                    <a:pt x="3357087" y="625926"/>
                    <a:pt x="3357605" y="626088"/>
                    <a:pt x="3358090" y="626153"/>
                  </a:cubicBezTo>
                  <a:cubicBezTo>
                    <a:pt x="3358187" y="626411"/>
                    <a:pt x="3358252" y="626735"/>
                    <a:pt x="3358349" y="626993"/>
                  </a:cubicBezTo>
                  <a:cubicBezTo>
                    <a:pt x="3358737" y="626993"/>
                    <a:pt x="3359157" y="626153"/>
                    <a:pt x="3359675" y="626993"/>
                  </a:cubicBezTo>
                  <a:cubicBezTo>
                    <a:pt x="3359675" y="627058"/>
                    <a:pt x="3360063" y="626896"/>
                    <a:pt x="3359998" y="626411"/>
                  </a:cubicBezTo>
                  <a:lnTo>
                    <a:pt x="3359998" y="625991"/>
                  </a:lnTo>
                  <a:cubicBezTo>
                    <a:pt x="3360063" y="626088"/>
                    <a:pt x="3360321" y="626153"/>
                    <a:pt x="3360321" y="626153"/>
                  </a:cubicBezTo>
                  <a:cubicBezTo>
                    <a:pt x="3360321" y="626896"/>
                    <a:pt x="3360807" y="626832"/>
                    <a:pt x="3361065" y="627317"/>
                  </a:cubicBezTo>
                  <a:cubicBezTo>
                    <a:pt x="3361227" y="626896"/>
                    <a:pt x="3361389" y="626573"/>
                    <a:pt x="3361550" y="626250"/>
                  </a:cubicBezTo>
                  <a:cubicBezTo>
                    <a:pt x="3362391" y="626088"/>
                    <a:pt x="3363135" y="626573"/>
                    <a:pt x="3363717" y="627640"/>
                  </a:cubicBezTo>
                  <a:cubicBezTo>
                    <a:pt x="3364138" y="626670"/>
                    <a:pt x="3364623" y="626088"/>
                    <a:pt x="3365205" y="625926"/>
                  </a:cubicBezTo>
                  <a:lnTo>
                    <a:pt x="3366013" y="625926"/>
                  </a:lnTo>
                  <a:cubicBezTo>
                    <a:pt x="3366272" y="625991"/>
                    <a:pt x="3366531" y="625991"/>
                    <a:pt x="3366790" y="626153"/>
                  </a:cubicBezTo>
                  <a:cubicBezTo>
                    <a:pt x="3367113" y="626314"/>
                    <a:pt x="3367016" y="626153"/>
                    <a:pt x="3367113" y="625926"/>
                  </a:cubicBezTo>
                  <a:lnTo>
                    <a:pt x="3367210" y="625829"/>
                  </a:lnTo>
                  <a:lnTo>
                    <a:pt x="3370088" y="625570"/>
                  </a:lnTo>
                  <a:cubicBezTo>
                    <a:pt x="3370153" y="625732"/>
                    <a:pt x="3370250" y="625926"/>
                    <a:pt x="3370347" y="626153"/>
                  </a:cubicBezTo>
                  <a:cubicBezTo>
                    <a:pt x="3370412" y="625926"/>
                    <a:pt x="3370509" y="625732"/>
                    <a:pt x="3370606" y="625570"/>
                  </a:cubicBezTo>
                  <a:cubicBezTo>
                    <a:pt x="3372740" y="625344"/>
                    <a:pt x="3374907" y="625247"/>
                    <a:pt x="3377042" y="624827"/>
                  </a:cubicBezTo>
                  <a:cubicBezTo>
                    <a:pt x="3377365" y="624988"/>
                    <a:pt x="3377786" y="624924"/>
                    <a:pt x="3378109" y="624762"/>
                  </a:cubicBezTo>
                  <a:cubicBezTo>
                    <a:pt x="3378626" y="624503"/>
                    <a:pt x="3378885" y="624665"/>
                    <a:pt x="3379047" y="625344"/>
                  </a:cubicBezTo>
                  <a:cubicBezTo>
                    <a:pt x="3379112" y="625667"/>
                    <a:pt x="3379112" y="625991"/>
                    <a:pt x="3379112" y="626411"/>
                  </a:cubicBezTo>
                  <a:lnTo>
                    <a:pt x="3379952" y="626573"/>
                  </a:lnTo>
                  <a:cubicBezTo>
                    <a:pt x="3380017" y="626896"/>
                    <a:pt x="3380114" y="627317"/>
                    <a:pt x="3380179" y="627899"/>
                  </a:cubicBezTo>
                  <a:cubicBezTo>
                    <a:pt x="3380373" y="627576"/>
                    <a:pt x="3380599" y="627317"/>
                    <a:pt x="3380502" y="627155"/>
                  </a:cubicBezTo>
                  <a:cubicBezTo>
                    <a:pt x="3380373" y="625991"/>
                    <a:pt x="3380437" y="625991"/>
                    <a:pt x="3380955" y="625570"/>
                  </a:cubicBezTo>
                  <a:cubicBezTo>
                    <a:pt x="3381278" y="625344"/>
                    <a:pt x="3381763" y="625667"/>
                    <a:pt x="3382022" y="624988"/>
                  </a:cubicBezTo>
                  <a:cubicBezTo>
                    <a:pt x="3382087" y="624665"/>
                    <a:pt x="3382766" y="624827"/>
                    <a:pt x="3383186" y="624827"/>
                  </a:cubicBezTo>
                  <a:cubicBezTo>
                    <a:pt x="3383833" y="624827"/>
                    <a:pt x="3384415" y="624827"/>
                    <a:pt x="3385095" y="624406"/>
                  </a:cubicBezTo>
                  <a:lnTo>
                    <a:pt x="3385095" y="624342"/>
                  </a:lnTo>
                  <a:lnTo>
                    <a:pt x="3385095" y="624406"/>
                  </a:lnTo>
                  <a:cubicBezTo>
                    <a:pt x="3385256" y="624342"/>
                    <a:pt x="3385483" y="624180"/>
                    <a:pt x="3385644" y="623921"/>
                  </a:cubicBezTo>
                  <a:cubicBezTo>
                    <a:pt x="3385644" y="624244"/>
                    <a:pt x="3385644" y="624503"/>
                    <a:pt x="3385644" y="624665"/>
                  </a:cubicBezTo>
                  <a:cubicBezTo>
                    <a:pt x="3385644" y="624924"/>
                    <a:pt x="3385580" y="625085"/>
                    <a:pt x="3385483" y="625247"/>
                  </a:cubicBezTo>
                  <a:cubicBezTo>
                    <a:pt x="3385968" y="625667"/>
                    <a:pt x="3386227" y="625409"/>
                    <a:pt x="3386485" y="625085"/>
                  </a:cubicBezTo>
                  <a:cubicBezTo>
                    <a:pt x="3386647" y="624924"/>
                    <a:pt x="3386906" y="624342"/>
                    <a:pt x="3387326" y="624924"/>
                  </a:cubicBezTo>
                  <a:cubicBezTo>
                    <a:pt x="3387391" y="624762"/>
                    <a:pt x="3387552" y="624665"/>
                    <a:pt x="3387650" y="624503"/>
                  </a:cubicBezTo>
                  <a:cubicBezTo>
                    <a:pt x="3388038" y="623856"/>
                    <a:pt x="3388393" y="623177"/>
                    <a:pt x="3389234" y="623113"/>
                  </a:cubicBezTo>
                  <a:cubicBezTo>
                    <a:pt x="3390528" y="623113"/>
                    <a:pt x="3391692" y="622433"/>
                    <a:pt x="3393018" y="622433"/>
                  </a:cubicBezTo>
                  <a:cubicBezTo>
                    <a:pt x="3394118" y="622433"/>
                    <a:pt x="3394118" y="622336"/>
                    <a:pt x="3395088" y="623177"/>
                  </a:cubicBezTo>
                  <a:cubicBezTo>
                    <a:pt x="3395185" y="622757"/>
                    <a:pt x="3395250" y="622272"/>
                    <a:pt x="3395444" y="622013"/>
                  </a:cubicBezTo>
                  <a:cubicBezTo>
                    <a:pt x="3395605" y="621787"/>
                    <a:pt x="3395993" y="621851"/>
                    <a:pt x="3396317" y="621787"/>
                  </a:cubicBezTo>
                  <a:cubicBezTo>
                    <a:pt x="3396673" y="621690"/>
                    <a:pt x="3396996" y="621787"/>
                    <a:pt x="3397255" y="621366"/>
                  </a:cubicBezTo>
                  <a:cubicBezTo>
                    <a:pt x="3397319" y="621204"/>
                    <a:pt x="3397999" y="621593"/>
                    <a:pt x="3398160" y="621366"/>
                  </a:cubicBezTo>
                  <a:cubicBezTo>
                    <a:pt x="3398387" y="621043"/>
                    <a:pt x="3398742" y="621107"/>
                    <a:pt x="3399001" y="621043"/>
                  </a:cubicBezTo>
                  <a:cubicBezTo>
                    <a:pt x="3399745" y="620946"/>
                    <a:pt x="3400554" y="620784"/>
                    <a:pt x="3401297" y="620687"/>
                  </a:cubicBezTo>
                  <a:cubicBezTo>
                    <a:pt x="3401718" y="620622"/>
                    <a:pt x="3402203" y="620784"/>
                    <a:pt x="3402526" y="620364"/>
                  </a:cubicBezTo>
                  <a:cubicBezTo>
                    <a:pt x="3402720" y="620202"/>
                    <a:pt x="3403270" y="620622"/>
                    <a:pt x="3403464" y="620105"/>
                  </a:cubicBezTo>
                  <a:cubicBezTo>
                    <a:pt x="3403529" y="619943"/>
                    <a:pt x="3403949" y="619878"/>
                    <a:pt x="3404111" y="620040"/>
                  </a:cubicBezTo>
                  <a:cubicBezTo>
                    <a:pt x="3405017" y="620687"/>
                    <a:pt x="3405437" y="620040"/>
                    <a:pt x="3405954" y="619458"/>
                  </a:cubicBezTo>
                  <a:cubicBezTo>
                    <a:pt x="3406019" y="619361"/>
                    <a:pt x="3406181" y="619199"/>
                    <a:pt x="3406278" y="619296"/>
                  </a:cubicBezTo>
                  <a:cubicBezTo>
                    <a:pt x="3407183" y="620202"/>
                    <a:pt x="3407410" y="619038"/>
                    <a:pt x="3407863" y="618779"/>
                  </a:cubicBezTo>
                  <a:cubicBezTo>
                    <a:pt x="3408251" y="618552"/>
                    <a:pt x="3408606" y="618294"/>
                    <a:pt x="3409092" y="618391"/>
                  </a:cubicBezTo>
                  <a:cubicBezTo>
                    <a:pt x="3409415" y="618455"/>
                    <a:pt x="3409577" y="618455"/>
                    <a:pt x="3409738" y="618035"/>
                  </a:cubicBezTo>
                  <a:cubicBezTo>
                    <a:pt x="3409835" y="617809"/>
                    <a:pt x="3410094" y="617712"/>
                    <a:pt x="3410256" y="617647"/>
                  </a:cubicBezTo>
                  <a:cubicBezTo>
                    <a:pt x="3411420" y="617550"/>
                    <a:pt x="3412067" y="616224"/>
                    <a:pt x="3413296" y="616224"/>
                  </a:cubicBezTo>
                  <a:cubicBezTo>
                    <a:pt x="3413555" y="615060"/>
                    <a:pt x="3414557" y="615157"/>
                    <a:pt x="3415366" y="614898"/>
                  </a:cubicBezTo>
                  <a:cubicBezTo>
                    <a:pt x="3415463" y="614898"/>
                    <a:pt x="3415624" y="614736"/>
                    <a:pt x="3415624" y="614575"/>
                  </a:cubicBezTo>
                  <a:cubicBezTo>
                    <a:pt x="3415624" y="614251"/>
                    <a:pt x="3415786" y="614057"/>
                    <a:pt x="3415948" y="613992"/>
                  </a:cubicBezTo>
                  <a:lnTo>
                    <a:pt x="3415624" y="613313"/>
                  </a:lnTo>
                  <a:lnTo>
                    <a:pt x="3416142" y="613087"/>
                  </a:lnTo>
                  <a:lnTo>
                    <a:pt x="3416692" y="613572"/>
                  </a:lnTo>
                  <a:cubicBezTo>
                    <a:pt x="3416886" y="613507"/>
                    <a:pt x="3417015" y="613313"/>
                    <a:pt x="3417209" y="613152"/>
                  </a:cubicBezTo>
                  <a:cubicBezTo>
                    <a:pt x="3417533" y="613507"/>
                    <a:pt x="3417630" y="612828"/>
                    <a:pt x="3418018" y="613249"/>
                  </a:cubicBezTo>
                  <a:cubicBezTo>
                    <a:pt x="3418115" y="612666"/>
                    <a:pt x="3418115" y="612408"/>
                    <a:pt x="3418212" y="612246"/>
                  </a:cubicBezTo>
                  <a:lnTo>
                    <a:pt x="3419279" y="611826"/>
                  </a:lnTo>
                  <a:cubicBezTo>
                    <a:pt x="3419505" y="612343"/>
                    <a:pt x="3419829" y="613087"/>
                    <a:pt x="3420281" y="613895"/>
                  </a:cubicBezTo>
                  <a:lnTo>
                    <a:pt x="3420346" y="613895"/>
                  </a:lnTo>
                  <a:cubicBezTo>
                    <a:pt x="3420443" y="613249"/>
                    <a:pt x="3420767" y="612763"/>
                    <a:pt x="3420605" y="611923"/>
                  </a:cubicBezTo>
                  <a:cubicBezTo>
                    <a:pt x="3420605" y="611761"/>
                    <a:pt x="3420767" y="611599"/>
                    <a:pt x="3420767" y="611437"/>
                  </a:cubicBezTo>
                  <a:cubicBezTo>
                    <a:pt x="3420928" y="611017"/>
                    <a:pt x="3421575" y="611923"/>
                    <a:pt x="3421672" y="611179"/>
                  </a:cubicBezTo>
                  <a:cubicBezTo>
                    <a:pt x="3421672" y="611017"/>
                    <a:pt x="3421769" y="610855"/>
                    <a:pt x="3421899" y="610694"/>
                  </a:cubicBezTo>
                  <a:lnTo>
                    <a:pt x="3422836" y="610176"/>
                  </a:lnTo>
                  <a:cubicBezTo>
                    <a:pt x="3423160" y="610176"/>
                    <a:pt x="3423483" y="610273"/>
                    <a:pt x="3423580" y="610111"/>
                  </a:cubicBezTo>
                  <a:cubicBezTo>
                    <a:pt x="3423645" y="609853"/>
                    <a:pt x="3423742" y="609756"/>
                    <a:pt x="3423839" y="609691"/>
                  </a:cubicBezTo>
                  <a:lnTo>
                    <a:pt x="3423904" y="609691"/>
                  </a:lnTo>
                  <a:cubicBezTo>
                    <a:pt x="3424227" y="609594"/>
                    <a:pt x="3424745" y="610014"/>
                    <a:pt x="3425068" y="609917"/>
                  </a:cubicBezTo>
                  <a:cubicBezTo>
                    <a:pt x="3425488" y="608850"/>
                    <a:pt x="3426232" y="608527"/>
                    <a:pt x="3427364" y="608688"/>
                  </a:cubicBezTo>
                  <a:lnTo>
                    <a:pt x="3427558" y="607945"/>
                  </a:lnTo>
                  <a:cubicBezTo>
                    <a:pt x="3428302" y="608527"/>
                    <a:pt x="3428367" y="607848"/>
                    <a:pt x="3428722" y="607621"/>
                  </a:cubicBezTo>
                  <a:cubicBezTo>
                    <a:pt x="3429046" y="607363"/>
                    <a:pt x="3429693" y="607524"/>
                    <a:pt x="3429854" y="607104"/>
                  </a:cubicBezTo>
                  <a:cubicBezTo>
                    <a:pt x="3430048" y="606619"/>
                    <a:pt x="3430954" y="607298"/>
                    <a:pt x="3430792" y="606457"/>
                  </a:cubicBezTo>
                  <a:cubicBezTo>
                    <a:pt x="3431116" y="606716"/>
                    <a:pt x="3431439" y="607039"/>
                    <a:pt x="3431860" y="607363"/>
                  </a:cubicBezTo>
                  <a:cubicBezTo>
                    <a:pt x="3431763" y="606780"/>
                    <a:pt x="3431601" y="606295"/>
                    <a:pt x="3431504" y="605713"/>
                  </a:cubicBezTo>
                  <a:lnTo>
                    <a:pt x="3431698" y="605616"/>
                  </a:lnTo>
                  <a:cubicBezTo>
                    <a:pt x="3432021" y="605551"/>
                    <a:pt x="3432248" y="605131"/>
                    <a:pt x="3432862" y="605454"/>
                  </a:cubicBezTo>
                  <a:cubicBezTo>
                    <a:pt x="3433024" y="605551"/>
                    <a:pt x="3433186" y="604969"/>
                    <a:pt x="3433444" y="604969"/>
                  </a:cubicBezTo>
                  <a:cubicBezTo>
                    <a:pt x="3433671" y="604872"/>
                    <a:pt x="3433671" y="604711"/>
                    <a:pt x="3433574" y="604484"/>
                  </a:cubicBezTo>
                  <a:lnTo>
                    <a:pt x="3434253" y="604064"/>
                  </a:lnTo>
                  <a:lnTo>
                    <a:pt x="3434997" y="604225"/>
                  </a:lnTo>
                  <a:lnTo>
                    <a:pt x="3435255" y="603482"/>
                  </a:lnTo>
                  <a:lnTo>
                    <a:pt x="3436064" y="602964"/>
                  </a:lnTo>
                  <a:lnTo>
                    <a:pt x="3436581" y="603158"/>
                  </a:lnTo>
                  <a:cubicBezTo>
                    <a:pt x="3436484" y="602964"/>
                    <a:pt x="3436581" y="602899"/>
                    <a:pt x="3436581" y="602738"/>
                  </a:cubicBezTo>
                  <a:cubicBezTo>
                    <a:pt x="3438328" y="601735"/>
                    <a:pt x="3439977" y="600571"/>
                    <a:pt x="3441529" y="599342"/>
                  </a:cubicBezTo>
                  <a:cubicBezTo>
                    <a:pt x="3441788" y="599342"/>
                    <a:pt x="3442047" y="599407"/>
                    <a:pt x="3442467" y="599568"/>
                  </a:cubicBezTo>
                  <a:cubicBezTo>
                    <a:pt x="3442467" y="599342"/>
                    <a:pt x="3442467" y="599019"/>
                    <a:pt x="3442370" y="598663"/>
                  </a:cubicBezTo>
                  <a:lnTo>
                    <a:pt x="3444278" y="597272"/>
                  </a:lnTo>
                  <a:cubicBezTo>
                    <a:pt x="3444602" y="597434"/>
                    <a:pt x="3445022" y="597693"/>
                    <a:pt x="3445443" y="597919"/>
                  </a:cubicBezTo>
                  <a:cubicBezTo>
                    <a:pt x="3445443" y="597499"/>
                    <a:pt x="3445022" y="597272"/>
                    <a:pt x="3444667" y="597013"/>
                  </a:cubicBezTo>
                  <a:lnTo>
                    <a:pt x="3445443" y="596431"/>
                  </a:lnTo>
                  <a:lnTo>
                    <a:pt x="3445604" y="596431"/>
                  </a:lnTo>
                  <a:cubicBezTo>
                    <a:pt x="3445604" y="596431"/>
                    <a:pt x="3445604" y="596367"/>
                    <a:pt x="3445604" y="596270"/>
                  </a:cubicBezTo>
                  <a:cubicBezTo>
                    <a:pt x="3446510" y="595623"/>
                    <a:pt x="3447351" y="594879"/>
                    <a:pt x="3448159" y="594135"/>
                  </a:cubicBezTo>
                  <a:lnTo>
                    <a:pt x="3449162" y="593294"/>
                  </a:lnTo>
                  <a:lnTo>
                    <a:pt x="3449485" y="593133"/>
                  </a:lnTo>
                  <a:cubicBezTo>
                    <a:pt x="3449906" y="593715"/>
                    <a:pt x="3450229" y="594135"/>
                    <a:pt x="3450488" y="593618"/>
                  </a:cubicBezTo>
                  <a:cubicBezTo>
                    <a:pt x="3450132" y="593456"/>
                    <a:pt x="3449906" y="593294"/>
                    <a:pt x="3449485" y="593133"/>
                  </a:cubicBezTo>
                  <a:cubicBezTo>
                    <a:pt x="3449485" y="593133"/>
                    <a:pt x="3449485" y="593133"/>
                    <a:pt x="3449421" y="593035"/>
                  </a:cubicBezTo>
                  <a:lnTo>
                    <a:pt x="3450229" y="592292"/>
                  </a:lnTo>
                  <a:lnTo>
                    <a:pt x="3450326" y="592292"/>
                  </a:lnTo>
                  <a:cubicBezTo>
                    <a:pt x="3450326" y="592227"/>
                    <a:pt x="3450326" y="592227"/>
                    <a:pt x="3450326" y="592227"/>
                  </a:cubicBezTo>
                  <a:lnTo>
                    <a:pt x="3451814" y="590901"/>
                  </a:lnTo>
                  <a:cubicBezTo>
                    <a:pt x="3451976" y="591645"/>
                    <a:pt x="3451976" y="592389"/>
                    <a:pt x="3453140" y="593197"/>
                  </a:cubicBezTo>
                  <a:cubicBezTo>
                    <a:pt x="3453140" y="592615"/>
                    <a:pt x="3453140" y="592130"/>
                    <a:pt x="3453043" y="591645"/>
                  </a:cubicBezTo>
                  <a:cubicBezTo>
                    <a:pt x="3452558" y="591289"/>
                    <a:pt x="3452202" y="591127"/>
                    <a:pt x="3451814" y="590804"/>
                  </a:cubicBezTo>
                  <a:cubicBezTo>
                    <a:pt x="3458023" y="585338"/>
                    <a:pt x="3464233" y="579388"/>
                    <a:pt x="3467629" y="571690"/>
                  </a:cubicBezTo>
                  <a:lnTo>
                    <a:pt x="3468049" y="572014"/>
                  </a:lnTo>
                  <a:cubicBezTo>
                    <a:pt x="3468437" y="571755"/>
                    <a:pt x="3468437" y="571690"/>
                    <a:pt x="3467790" y="571108"/>
                  </a:cubicBezTo>
                  <a:cubicBezTo>
                    <a:pt x="3467952" y="570688"/>
                    <a:pt x="3468114" y="570203"/>
                    <a:pt x="3468275" y="569782"/>
                  </a:cubicBezTo>
                  <a:cubicBezTo>
                    <a:pt x="3468534" y="569524"/>
                    <a:pt x="3469181" y="569362"/>
                    <a:pt x="3469181" y="569039"/>
                  </a:cubicBezTo>
                  <a:cubicBezTo>
                    <a:pt x="3469181" y="568942"/>
                    <a:pt x="3469181" y="568877"/>
                    <a:pt x="3469278" y="568780"/>
                  </a:cubicBezTo>
                  <a:cubicBezTo>
                    <a:pt x="3472189" y="567874"/>
                    <a:pt x="3475584" y="567971"/>
                    <a:pt x="3478560" y="571529"/>
                  </a:cubicBezTo>
                  <a:cubicBezTo>
                    <a:pt x="3478980" y="572014"/>
                    <a:pt x="3479304" y="572596"/>
                    <a:pt x="3479530" y="573178"/>
                  </a:cubicBezTo>
                  <a:lnTo>
                    <a:pt x="3479207" y="573178"/>
                  </a:lnTo>
                  <a:cubicBezTo>
                    <a:pt x="3479368" y="573340"/>
                    <a:pt x="3479530" y="573502"/>
                    <a:pt x="3479724" y="573599"/>
                  </a:cubicBezTo>
                  <a:lnTo>
                    <a:pt x="3479950" y="574407"/>
                  </a:lnTo>
                  <a:cubicBezTo>
                    <a:pt x="3479853" y="574504"/>
                    <a:pt x="3479789" y="574569"/>
                    <a:pt x="3479627" y="574569"/>
                  </a:cubicBezTo>
                  <a:cubicBezTo>
                    <a:pt x="3479368" y="574666"/>
                    <a:pt x="3479045" y="574569"/>
                    <a:pt x="3479110" y="574989"/>
                  </a:cubicBezTo>
                  <a:cubicBezTo>
                    <a:pt x="3479304" y="575571"/>
                    <a:pt x="3478786" y="575830"/>
                    <a:pt x="3478463" y="575992"/>
                  </a:cubicBezTo>
                  <a:cubicBezTo>
                    <a:pt x="3477460" y="576994"/>
                    <a:pt x="3477234" y="577641"/>
                    <a:pt x="3476910" y="578385"/>
                  </a:cubicBezTo>
                  <a:close/>
                  <a:moveTo>
                    <a:pt x="3365043" y="487636"/>
                  </a:moveTo>
                  <a:cubicBezTo>
                    <a:pt x="3366110" y="487992"/>
                    <a:pt x="3366369" y="487992"/>
                    <a:pt x="3366790" y="487798"/>
                  </a:cubicBezTo>
                  <a:cubicBezTo>
                    <a:pt x="3366272" y="487733"/>
                    <a:pt x="3365787" y="487636"/>
                    <a:pt x="3365043" y="487636"/>
                  </a:cubicBezTo>
                  <a:close/>
                  <a:moveTo>
                    <a:pt x="3366110" y="500314"/>
                  </a:moveTo>
                  <a:cubicBezTo>
                    <a:pt x="3366272" y="500411"/>
                    <a:pt x="3366466" y="500476"/>
                    <a:pt x="3366790" y="500637"/>
                  </a:cubicBezTo>
                  <a:cubicBezTo>
                    <a:pt x="3366951" y="500476"/>
                    <a:pt x="3366854" y="500411"/>
                    <a:pt x="3366110" y="500314"/>
                  </a:cubicBezTo>
                  <a:close/>
                  <a:moveTo>
                    <a:pt x="3370412" y="445173"/>
                  </a:moveTo>
                  <a:lnTo>
                    <a:pt x="3371738" y="445108"/>
                  </a:lnTo>
                  <a:lnTo>
                    <a:pt x="3371996" y="445011"/>
                  </a:lnTo>
                  <a:cubicBezTo>
                    <a:pt x="3371673" y="445011"/>
                    <a:pt x="3371253" y="445011"/>
                    <a:pt x="3370929" y="445011"/>
                  </a:cubicBezTo>
                  <a:cubicBezTo>
                    <a:pt x="3370250" y="444914"/>
                    <a:pt x="3370250" y="445108"/>
                    <a:pt x="3370412" y="445173"/>
                  </a:cubicBezTo>
                  <a:close/>
                  <a:moveTo>
                    <a:pt x="3336713" y="541549"/>
                  </a:moveTo>
                  <a:cubicBezTo>
                    <a:pt x="3336486" y="541225"/>
                    <a:pt x="3336713" y="541225"/>
                    <a:pt x="3336971" y="541290"/>
                  </a:cubicBezTo>
                  <a:cubicBezTo>
                    <a:pt x="3337489" y="541452"/>
                    <a:pt x="3337489" y="541225"/>
                    <a:pt x="3337553" y="540967"/>
                  </a:cubicBezTo>
                  <a:cubicBezTo>
                    <a:pt x="3337553" y="540805"/>
                    <a:pt x="3338879" y="541290"/>
                    <a:pt x="3339462" y="541710"/>
                  </a:cubicBezTo>
                  <a:cubicBezTo>
                    <a:pt x="3339203" y="541452"/>
                    <a:pt x="3338976" y="541225"/>
                    <a:pt x="3338782" y="541064"/>
                  </a:cubicBezTo>
                  <a:cubicBezTo>
                    <a:pt x="3338459" y="540546"/>
                    <a:pt x="3338976" y="540643"/>
                    <a:pt x="3338459" y="539964"/>
                  </a:cubicBezTo>
                  <a:cubicBezTo>
                    <a:pt x="3338362" y="539802"/>
                    <a:pt x="3338556" y="539802"/>
                    <a:pt x="3338621" y="539802"/>
                  </a:cubicBezTo>
                  <a:cubicBezTo>
                    <a:pt x="3338718" y="539802"/>
                    <a:pt x="3338976" y="539964"/>
                    <a:pt x="3338976" y="539964"/>
                  </a:cubicBezTo>
                  <a:cubicBezTo>
                    <a:pt x="3338718" y="539641"/>
                    <a:pt x="3338362" y="539220"/>
                    <a:pt x="3338976" y="539479"/>
                  </a:cubicBezTo>
                  <a:cubicBezTo>
                    <a:pt x="3339203" y="539544"/>
                    <a:pt x="3339106" y="539317"/>
                    <a:pt x="3338976" y="538994"/>
                  </a:cubicBezTo>
                  <a:cubicBezTo>
                    <a:pt x="3338879" y="538800"/>
                    <a:pt x="3339300" y="539058"/>
                    <a:pt x="3339559" y="539058"/>
                  </a:cubicBezTo>
                  <a:cubicBezTo>
                    <a:pt x="3339041" y="538250"/>
                    <a:pt x="3339041" y="538250"/>
                    <a:pt x="3340626" y="539156"/>
                  </a:cubicBezTo>
                  <a:cubicBezTo>
                    <a:pt x="3340367" y="538897"/>
                    <a:pt x="3340108" y="538638"/>
                    <a:pt x="3339947" y="538476"/>
                  </a:cubicBezTo>
                  <a:cubicBezTo>
                    <a:pt x="3339785" y="538315"/>
                    <a:pt x="3339300" y="537830"/>
                    <a:pt x="3339947" y="538250"/>
                  </a:cubicBezTo>
                  <a:cubicBezTo>
                    <a:pt x="3340044" y="538250"/>
                    <a:pt x="3340108" y="538250"/>
                    <a:pt x="3340044" y="538250"/>
                  </a:cubicBezTo>
                  <a:cubicBezTo>
                    <a:pt x="3339462" y="537474"/>
                    <a:pt x="3340108" y="537733"/>
                    <a:pt x="3339947" y="537312"/>
                  </a:cubicBezTo>
                  <a:cubicBezTo>
                    <a:pt x="3339882" y="537150"/>
                    <a:pt x="3340044" y="537150"/>
                    <a:pt x="3340205" y="537150"/>
                  </a:cubicBezTo>
                  <a:cubicBezTo>
                    <a:pt x="3340367" y="537150"/>
                    <a:pt x="3340949" y="537474"/>
                    <a:pt x="3340529" y="536989"/>
                  </a:cubicBezTo>
                  <a:cubicBezTo>
                    <a:pt x="3341046" y="537312"/>
                    <a:pt x="3340690" y="536827"/>
                    <a:pt x="3340949" y="536827"/>
                  </a:cubicBezTo>
                  <a:cubicBezTo>
                    <a:pt x="3341273" y="536924"/>
                    <a:pt x="3340852" y="536504"/>
                    <a:pt x="3341046" y="536407"/>
                  </a:cubicBezTo>
                  <a:cubicBezTo>
                    <a:pt x="3341111" y="536407"/>
                    <a:pt x="3341111" y="536342"/>
                    <a:pt x="3341046" y="536245"/>
                  </a:cubicBezTo>
                  <a:cubicBezTo>
                    <a:pt x="3340044" y="535404"/>
                    <a:pt x="3340529" y="535501"/>
                    <a:pt x="3340690" y="535404"/>
                  </a:cubicBezTo>
                  <a:cubicBezTo>
                    <a:pt x="3341111" y="535339"/>
                    <a:pt x="3341176" y="535339"/>
                    <a:pt x="3340949" y="534919"/>
                  </a:cubicBezTo>
                  <a:cubicBezTo>
                    <a:pt x="3340852" y="534757"/>
                    <a:pt x="3340690" y="534498"/>
                    <a:pt x="3341111" y="534757"/>
                  </a:cubicBezTo>
                  <a:cubicBezTo>
                    <a:pt x="3341176" y="534854"/>
                    <a:pt x="3341273" y="534757"/>
                    <a:pt x="3341176" y="534660"/>
                  </a:cubicBezTo>
                  <a:cubicBezTo>
                    <a:pt x="3340852" y="534337"/>
                    <a:pt x="3340949" y="534175"/>
                    <a:pt x="3341111" y="534175"/>
                  </a:cubicBezTo>
                  <a:cubicBezTo>
                    <a:pt x="3341273" y="534175"/>
                    <a:pt x="3341176" y="533916"/>
                    <a:pt x="3341176" y="533852"/>
                  </a:cubicBezTo>
                  <a:cubicBezTo>
                    <a:pt x="3341176" y="533690"/>
                    <a:pt x="3341176" y="533593"/>
                    <a:pt x="3341176" y="533431"/>
                  </a:cubicBezTo>
                  <a:cubicBezTo>
                    <a:pt x="3343116" y="532784"/>
                    <a:pt x="3344668" y="531523"/>
                    <a:pt x="3344442" y="529615"/>
                  </a:cubicBezTo>
                  <a:cubicBezTo>
                    <a:pt x="3344507" y="529615"/>
                    <a:pt x="3344571" y="529615"/>
                    <a:pt x="3344571" y="529615"/>
                  </a:cubicBezTo>
                  <a:cubicBezTo>
                    <a:pt x="3344668" y="529550"/>
                    <a:pt x="3344765" y="529550"/>
                    <a:pt x="3344765" y="529550"/>
                  </a:cubicBezTo>
                  <a:cubicBezTo>
                    <a:pt x="3344765" y="529453"/>
                    <a:pt x="3344668" y="529389"/>
                    <a:pt x="3344571" y="529195"/>
                  </a:cubicBezTo>
                  <a:cubicBezTo>
                    <a:pt x="3344183" y="528806"/>
                    <a:pt x="3344345" y="528709"/>
                    <a:pt x="3345186" y="529195"/>
                  </a:cubicBezTo>
                  <a:cubicBezTo>
                    <a:pt x="3345315" y="529292"/>
                    <a:pt x="3345509" y="529292"/>
                    <a:pt x="3345768" y="529292"/>
                  </a:cubicBezTo>
                  <a:cubicBezTo>
                    <a:pt x="3345412" y="529033"/>
                    <a:pt x="3344992" y="528806"/>
                    <a:pt x="3344507" y="528451"/>
                  </a:cubicBezTo>
                  <a:cubicBezTo>
                    <a:pt x="3344668" y="528451"/>
                    <a:pt x="3344830" y="528451"/>
                    <a:pt x="3344992" y="528386"/>
                  </a:cubicBezTo>
                  <a:cubicBezTo>
                    <a:pt x="3344765" y="528127"/>
                    <a:pt x="3344765" y="528063"/>
                    <a:pt x="3344668" y="527804"/>
                  </a:cubicBezTo>
                  <a:cubicBezTo>
                    <a:pt x="3344571" y="527545"/>
                    <a:pt x="3344571" y="527480"/>
                    <a:pt x="3344992" y="527545"/>
                  </a:cubicBezTo>
                  <a:cubicBezTo>
                    <a:pt x="3345089" y="527545"/>
                    <a:pt x="3345089" y="527545"/>
                    <a:pt x="3345089" y="527480"/>
                  </a:cubicBezTo>
                  <a:cubicBezTo>
                    <a:pt x="3344765" y="527060"/>
                    <a:pt x="3344992" y="526963"/>
                    <a:pt x="3345186" y="526898"/>
                  </a:cubicBezTo>
                  <a:cubicBezTo>
                    <a:pt x="3345251" y="526801"/>
                    <a:pt x="3345412" y="526801"/>
                    <a:pt x="3345315" y="526640"/>
                  </a:cubicBezTo>
                  <a:cubicBezTo>
                    <a:pt x="3345186" y="526057"/>
                    <a:pt x="3345186" y="526057"/>
                    <a:pt x="3346253" y="526154"/>
                  </a:cubicBezTo>
                  <a:cubicBezTo>
                    <a:pt x="3346318" y="526154"/>
                    <a:pt x="3346415" y="526057"/>
                    <a:pt x="3346415" y="526057"/>
                  </a:cubicBezTo>
                  <a:cubicBezTo>
                    <a:pt x="3345574" y="525572"/>
                    <a:pt x="3345833" y="525475"/>
                    <a:pt x="3345768" y="525314"/>
                  </a:cubicBezTo>
                  <a:cubicBezTo>
                    <a:pt x="3345574" y="525055"/>
                    <a:pt x="3345671" y="524990"/>
                    <a:pt x="3345671" y="524731"/>
                  </a:cubicBezTo>
                  <a:cubicBezTo>
                    <a:pt x="3345671" y="524667"/>
                    <a:pt x="3346512" y="524990"/>
                    <a:pt x="3345930" y="524570"/>
                  </a:cubicBezTo>
                  <a:cubicBezTo>
                    <a:pt x="3346253" y="524667"/>
                    <a:pt x="3346512" y="524667"/>
                    <a:pt x="3346900" y="524731"/>
                  </a:cubicBezTo>
                  <a:cubicBezTo>
                    <a:pt x="3346738" y="524570"/>
                    <a:pt x="3346156" y="524149"/>
                    <a:pt x="3345671" y="523761"/>
                  </a:cubicBezTo>
                  <a:cubicBezTo>
                    <a:pt x="3347159" y="522338"/>
                    <a:pt x="3348582" y="520851"/>
                    <a:pt x="3349326" y="519039"/>
                  </a:cubicBezTo>
                  <a:cubicBezTo>
                    <a:pt x="3350457" y="516129"/>
                    <a:pt x="3350975" y="513056"/>
                    <a:pt x="3352301" y="510178"/>
                  </a:cubicBezTo>
                  <a:cubicBezTo>
                    <a:pt x="3352624" y="509499"/>
                    <a:pt x="3353045" y="508755"/>
                    <a:pt x="3353368" y="508108"/>
                  </a:cubicBezTo>
                  <a:cubicBezTo>
                    <a:pt x="3353530" y="508108"/>
                    <a:pt x="3353950" y="508173"/>
                    <a:pt x="3354209" y="508270"/>
                  </a:cubicBezTo>
                  <a:cubicBezTo>
                    <a:pt x="3355115" y="508496"/>
                    <a:pt x="3355923" y="508690"/>
                    <a:pt x="3356667" y="508690"/>
                  </a:cubicBezTo>
                  <a:cubicBezTo>
                    <a:pt x="3356279" y="508496"/>
                    <a:pt x="3355858" y="508335"/>
                    <a:pt x="3355341" y="508173"/>
                  </a:cubicBezTo>
                  <a:cubicBezTo>
                    <a:pt x="3354856" y="508173"/>
                    <a:pt x="3354209" y="508108"/>
                    <a:pt x="3353465" y="507947"/>
                  </a:cubicBezTo>
                  <a:lnTo>
                    <a:pt x="3353595" y="507526"/>
                  </a:lnTo>
                  <a:lnTo>
                    <a:pt x="3354047" y="507688"/>
                  </a:lnTo>
                  <a:cubicBezTo>
                    <a:pt x="3354371" y="507752"/>
                    <a:pt x="3354597" y="507752"/>
                    <a:pt x="3354920" y="507752"/>
                  </a:cubicBezTo>
                  <a:cubicBezTo>
                    <a:pt x="3354920" y="507752"/>
                    <a:pt x="3355018" y="507752"/>
                    <a:pt x="3355018" y="507849"/>
                  </a:cubicBezTo>
                  <a:cubicBezTo>
                    <a:pt x="3355018" y="507849"/>
                    <a:pt x="3355115" y="507947"/>
                    <a:pt x="3355179" y="507947"/>
                  </a:cubicBezTo>
                  <a:cubicBezTo>
                    <a:pt x="3355535" y="507849"/>
                    <a:pt x="3355761" y="507752"/>
                    <a:pt x="3356117" y="507688"/>
                  </a:cubicBezTo>
                  <a:cubicBezTo>
                    <a:pt x="3355276" y="507429"/>
                    <a:pt x="3354435" y="507267"/>
                    <a:pt x="3353692" y="507009"/>
                  </a:cubicBezTo>
                  <a:cubicBezTo>
                    <a:pt x="3353950" y="506362"/>
                    <a:pt x="3354047" y="505618"/>
                    <a:pt x="3353789" y="504777"/>
                  </a:cubicBezTo>
                  <a:cubicBezTo>
                    <a:pt x="3355276" y="503063"/>
                    <a:pt x="3356667" y="500799"/>
                    <a:pt x="3354597" y="498503"/>
                  </a:cubicBezTo>
                  <a:cubicBezTo>
                    <a:pt x="3354791" y="498503"/>
                    <a:pt x="3354920" y="498406"/>
                    <a:pt x="3355018" y="498406"/>
                  </a:cubicBezTo>
                  <a:cubicBezTo>
                    <a:pt x="3355858" y="498341"/>
                    <a:pt x="3355535" y="498147"/>
                    <a:pt x="3354920" y="497921"/>
                  </a:cubicBezTo>
                  <a:cubicBezTo>
                    <a:pt x="3355115" y="497824"/>
                    <a:pt x="3355276" y="497824"/>
                    <a:pt x="3355535" y="497759"/>
                  </a:cubicBezTo>
                  <a:cubicBezTo>
                    <a:pt x="3355664" y="497759"/>
                    <a:pt x="3356117" y="497500"/>
                    <a:pt x="3356117" y="497500"/>
                  </a:cubicBezTo>
                  <a:cubicBezTo>
                    <a:pt x="3356020" y="497403"/>
                    <a:pt x="3355858" y="497242"/>
                    <a:pt x="3355858" y="497242"/>
                  </a:cubicBezTo>
                  <a:cubicBezTo>
                    <a:pt x="3356343" y="497242"/>
                    <a:pt x="3356279" y="497080"/>
                    <a:pt x="3356441" y="497015"/>
                  </a:cubicBezTo>
                  <a:cubicBezTo>
                    <a:pt x="3356602" y="496918"/>
                    <a:pt x="3356861" y="496918"/>
                    <a:pt x="3356926" y="496854"/>
                  </a:cubicBezTo>
                  <a:cubicBezTo>
                    <a:pt x="3357087" y="496757"/>
                    <a:pt x="3356990" y="496757"/>
                    <a:pt x="3356182" y="496498"/>
                  </a:cubicBezTo>
                  <a:cubicBezTo>
                    <a:pt x="3356020" y="496433"/>
                    <a:pt x="3355761" y="496433"/>
                    <a:pt x="3355664" y="496336"/>
                  </a:cubicBezTo>
                  <a:cubicBezTo>
                    <a:pt x="3355535" y="496271"/>
                    <a:pt x="3355535" y="496174"/>
                    <a:pt x="3355438" y="496077"/>
                  </a:cubicBezTo>
                  <a:cubicBezTo>
                    <a:pt x="3356279" y="496077"/>
                    <a:pt x="3356343" y="496077"/>
                    <a:pt x="3357831" y="496271"/>
                  </a:cubicBezTo>
                  <a:cubicBezTo>
                    <a:pt x="3357831" y="496013"/>
                    <a:pt x="3356990" y="495916"/>
                    <a:pt x="3356279" y="495754"/>
                  </a:cubicBezTo>
                  <a:lnTo>
                    <a:pt x="3355923" y="495431"/>
                  </a:lnTo>
                  <a:cubicBezTo>
                    <a:pt x="3356279" y="495334"/>
                    <a:pt x="3357508" y="495431"/>
                    <a:pt x="3357249" y="495107"/>
                  </a:cubicBezTo>
                  <a:cubicBezTo>
                    <a:pt x="3356764" y="494945"/>
                    <a:pt x="3355761" y="494784"/>
                    <a:pt x="3355535" y="494525"/>
                  </a:cubicBezTo>
                  <a:cubicBezTo>
                    <a:pt x="3355276" y="494202"/>
                    <a:pt x="3355535" y="494105"/>
                    <a:pt x="3356861" y="494105"/>
                  </a:cubicBezTo>
                  <a:cubicBezTo>
                    <a:pt x="3356990" y="494105"/>
                    <a:pt x="3357184" y="494105"/>
                    <a:pt x="3357734" y="494202"/>
                  </a:cubicBezTo>
                  <a:cubicBezTo>
                    <a:pt x="3357087" y="494008"/>
                    <a:pt x="3356020" y="493943"/>
                    <a:pt x="3356182" y="493781"/>
                  </a:cubicBezTo>
                  <a:cubicBezTo>
                    <a:pt x="3356279" y="493619"/>
                    <a:pt x="3356117" y="493458"/>
                    <a:pt x="3355858" y="493199"/>
                  </a:cubicBezTo>
                  <a:cubicBezTo>
                    <a:pt x="3355664" y="493102"/>
                    <a:pt x="3356602" y="493102"/>
                    <a:pt x="3356020" y="492940"/>
                  </a:cubicBezTo>
                  <a:cubicBezTo>
                    <a:pt x="3355664" y="492876"/>
                    <a:pt x="3355535" y="492714"/>
                    <a:pt x="3355276" y="492617"/>
                  </a:cubicBezTo>
                  <a:cubicBezTo>
                    <a:pt x="3355179" y="492520"/>
                    <a:pt x="3355115" y="492520"/>
                    <a:pt x="3355018" y="492455"/>
                  </a:cubicBezTo>
                  <a:cubicBezTo>
                    <a:pt x="3355341" y="492455"/>
                    <a:pt x="3355858" y="492358"/>
                    <a:pt x="3356279" y="492358"/>
                  </a:cubicBezTo>
                  <a:cubicBezTo>
                    <a:pt x="3356279" y="492294"/>
                    <a:pt x="3356182" y="492294"/>
                    <a:pt x="3356182" y="492294"/>
                  </a:cubicBezTo>
                  <a:cubicBezTo>
                    <a:pt x="3355923" y="492196"/>
                    <a:pt x="3355664" y="492132"/>
                    <a:pt x="3355761" y="491938"/>
                  </a:cubicBezTo>
                  <a:cubicBezTo>
                    <a:pt x="3356020" y="491453"/>
                    <a:pt x="3355923" y="491453"/>
                    <a:pt x="3355115" y="490968"/>
                  </a:cubicBezTo>
                  <a:cubicBezTo>
                    <a:pt x="3355438" y="490871"/>
                    <a:pt x="3355761" y="490871"/>
                    <a:pt x="3356182" y="490806"/>
                  </a:cubicBezTo>
                  <a:cubicBezTo>
                    <a:pt x="3355923" y="490709"/>
                    <a:pt x="3355761" y="490644"/>
                    <a:pt x="3355535" y="490547"/>
                  </a:cubicBezTo>
                  <a:cubicBezTo>
                    <a:pt x="3355115" y="490450"/>
                    <a:pt x="3355018" y="490450"/>
                    <a:pt x="3355115" y="490385"/>
                  </a:cubicBezTo>
                  <a:cubicBezTo>
                    <a:pt x="3355115" y="490288"/>
                    <a:pt x="3355179" y="490224"/>
                    <a:pt x="3355018" y="490127"/>
                  </a:cubicBezTo>
                  <a:cubicBezTo>
                    <a:pt x="3354532" y="489868"/>
                    <a:pt x="3354791" y="489706"/>
                    <a:pt x="3354856" y="489480"/>
                  </a:cubicBezTo>
                  <a:cubicBezTo>
                    <a:pt x="3354920" y="489383"/>
                    <a:pt x="3355276" y="489318"/>
                    <a:pt x="3355179" y="489221"/>
                  </a:cubicBezTo>
                  <a:cubicBezTo>
                    <a:pt x="3355115" y="489124"/>
                    <a:pt x="3355018" y="488962"/>
                    <a:pt x="3355438" y="488962"/>
                  </a:cubicBezTo>
                  <a:cubicBezTo>
                    <a:pt x="3355535" y="488962"/>
                    <a:pt x="3355535" y="488898"/>
                    <a:pt x="3355535" y="488898"/>
                  </a:cubicBezTo>
                  <a:cubicBezTo>
                    <a:pt x="3354371" y="488639"/>
                    <a:pt x="3355276" y="488380"/>
                    <a:pt x="3354920" y="488154"/>
                  </a:cubicBezTo>
                  <a:cubicBezTo>
                    <a:pt x="3354597" y="487895"/>
                    <a:pt x="3355115" y="487636"/>
                    <a:pt x="3355276" y="487410"/>
                  </a:cubicBezTo>
                  <a:cubicBezTo>
                    <a:pt x="3355535" y="487410"/>
                    <a:pt x="3355761" y="487410"/>
                    <a:pt x="3356020" y="487410"/>
                  </a:cubicBezTo>
                  <a:cubicBezTo>
                    <a:pt x="3355600" y="487248"/>
                    <a:pt x="3356020" y="487054"/>
                    <a:pt x="3355923" y="486893"/>
                  </a:cubicBezTo>
                  <a:cubicBezTo>
                    <a:pt x="3355923" y="486893"/>
                    <a:pt x="3355761" y="486828"/>
                    <a:pt x="3355664" y="486828"/>
                  </a:cubicBezTo>
                  <a:cubicBezTo>
                    <a:pt x="3356020" y="486731"/>
                    <a:pt x="3356279" y="486731"/>
                    <a:pt x="3356667" y="486666"/>
                  </a:cubicBezTo>
                  <a:cubicBezTo>
                    <a:pt x="3356602" y="486569"/>
                    <a:pt x="3356441" y="486569"/>
                    <a:pt x="3356441" y="486504"/>
                  </a:cubicBezTo>
                  <a:cubicBezTo>
                    <a:pt x="3356441" y="486407"/>
                    <a:pt x="3356505" y="486407"/>
                    <a:pt x="3356602" y="486310"/>
                  </a:cubicBezTo>
                  <a:cubicBezTo>
                    <a:pt x="3356764" y="486310"/>
                    <a:pt x="3356990" y="486407"/>
                    <a:pt x="3357184" y="486407"/>
                  </a:cubicBezTo>
                  <a:cubicBezTo>
                    <a:pt x="3357346" y="486504"/>
                    <a:pt x="3357411" y="486504"/>
                    <a:pt x="3357605" y="486569"/>
                  </a:cubicBezTo>
                  <a:cubicBezTo>
                    <a:pt x="3358252" y="486407"/>
                    <a:pt x="3358090" y="486310"/>
                    <a:pt x="3357605" y="486149"/>
                  </a:cubicBezTo>
                  <a:cubicBezTo>
                    <a:pt x="3357184" y="486084"/>
                    <a:pt x="3356764" y="485987"/>
                    <a:pt x="3356279" y="485825"/>
                  </a:cubicBezTo>
                  <a:cubicBezTo>
                    <a:pt x="3355535" y="485664"/>
                    <a:pt x="3355341" y="485567"/>
                    <a:pt x="3355858" y="485405"/>
                  </a:cubicBezTo>
                  <a:cubicBezTo>
                    <a:pt x="3356020" y="485340"/>
                    <a:pt x="3355761" y="485179"/>
                    <a:pt x="3355600" y="485081"/>
                  </a:cubicBezTo>
                  <a:cubicBezTo>
                    <a:pt x="3355115" y="484823"/>
                    <a:pt x="3355018" y="484823"/>
                    <a:pt x="3356182" y="484596"/>
                  </a:cubicBezTo>
                  <a:lnTo>
                    <a:pt x="3354856" y="484338"/>
                  </a:lnTo>
                  <a:cubicBezTo>
                    <a:pt x="3355276" y="484241"/>
                    <a:pt x="3355535" y="484176"/>
                    <a:pt x="3355535" y="484176"/>
                  </a:cubicBezTo>
                  <a:cubicBezTo>
                    <a:pt x="3355276" y="484014"/>
                    <a:pt x="3355923" y="483756"/>
                    <a:pt x="3355341" y="483594"/>
                  </a:cubicBezTo>
                  <a:cubicBezTo>
                    <a:pt x="3354856" y="483432"/>
                    <a:pt x="3356020" y="483432"/>
                    <a:pt x="3355600" y="483335"/>
                  </a:cubicBezTo>
                  <a:cubicBezTo>
                    <a:pt x="3355276" y="483270"/>
                    <a:pt x="3355276" y="483173"/>
                    <a:pt x="3355341" y="483109"/>
                  </a:cubicBezTo>
                  <a:cubicBezTo>
                    <a:pt x="3355600" y="482850"/>
                    <a:pt x="3355600" y="482527"/>
                    <a:pt x="3354791" y="482268"/>
                  </a:cubicBezTo>
                  <a:cubicBezTo>
                    <a:pt x="3355438" y="482171"/>
                    <a:pt x="3355858" y="482106"/>
                    <a:pt x="3356441" y="482106"/>
                  </a:cubicBezTo>
                  <a:cubicBezTo>
                    <a:pt x="3356279" y="482009"/>
                    <a:pt x="3356182" y="482009"/>
                    <a:pt x="3356117" y="482009"/>
                  </a:cubicBezTo>
                  <a:cubicBezTo>
                    <a:pt x="3355535" y="481847"/>
                    <a:pt x="3355535" y="481847"/>
                    <a:pt x="3355761" y="481686"/>
                  </a:cubicBezTo>
                  <a:cubicBezTo>
                    <a:pt x="3356441" y="481362"/>
                    <a:pt x="3356343" y="481104"/>
                    <a:pt x="3355664" y="480683"/>
                  </a:cubicBezTo>
                  <a:lnTo>
                    <a:pt x="3355761" y="480521"/>
                  </a:lnTo>
                  <a:cubicBezTo>
                    <a:pt x="3356020" y="480457"/>
                    <a:pt x="3356279" y="480457"/>
                    <a:pt x="3356441" y="480457"/>
                  </a:cubicBezTo>
                  <a:cubicBezTo>
                    <a:pt x="3356667" y="480360"/>
                    <a:pt x="3356667" y="480295"/>
                    <a:pt x="3356926" y="480198"/>
                  </a:cubicBezTo>
                  <a:cubicBezTo>
                    <a:pt x="3356602" y="480198"/>
                    <a:pt x="3356343" y="480295"/>
                    <a:pt x="3356117" y="480295"/>
                  </a:cubicBezTo>
                  <a:lnTo>
                    <a:pt x="3356020" y="480295"/>
                  </a:lnTo>
                  <a:lnTo>
                    <a:pt x="3356343" y="479778"/>
                  </a:lnTo>
                  <a:cubicBezTo>
                    <a:pt x="3356764" y="479778"/>
                    <a:pt x="3357087" y="479875"/>
                    <a:pt x="3357346" y="479939"/>
                  </a:cubicBezTo>
                  <a:cubicBezTo>
                    <a:pt x="3357669" y="479875"/>
                    <a:pt x="3357734" y="479778"/>
                    <a:pt x="3357184" y="479778"/>
                  </a:cubicBezTo>
                  <a:cubicBezTo>
                    <a:pt x="3356861" y="479713"/>
                    <a:pt x="3356602" y="479713"/>
                    <a:pt x="3356343" y="479713"/>
                  </a:cubicBezTo>
                  <a:cubicBezTo>
                    <a:pt x="3356667" y="479131"/>
                    <a:pt x="3356764" y="478452"/>
                    <a:pt x="3356441" y="477869"/>
                  </a:cubicBezTo>
                  <a:cubicBezTo>
                    <a:pt x="3356182" y="477384"/>
                    <a:pt x="3355664" y="476899"/>
                    <a:pt x="3355115" y="476382"/>
                  </a:cubicBezTo>
                  <a:cubicBezTo>
                    <a:pt x="3355276" y="476220"/>
                    <a:pt x="3355276" y="476058"/>
                    <a:pt x="3355341" y="475961"/>
                  </a:cubicBezTo>
                  <a:lnTo>
                    <a:pt x="3356020" y="475897"/>
                  </a:lnTo>
                  <a:cubicBezTo>
                    <a:pt x="3355858" y="475800"/>
                    <a:pt x="3355600" y="475638"/>
                    <a:pt x="3355438" y="475573"/>
                  </a:cubicBezTo>
                  <a:lnTo>
                    <a:pt x="3355438" y="475153"/>
                  </a:lnTo>
                  <a:lnTo>
                    <a:pt x="3356441" y="475153"/>
                  </a:lnTo>
                  <a:lnTo>
                    <a:pt x="3356441" y="475056"/>
                  </a:lnTo>
                  <a:lnTo>
                    <a:pt x="3355341" y="475153"/>
                  </a:lnTo>
                  <a:lnTo>
                    <a:pt x="3355341" y="472824"/>
                  </a:lnTo>
                  <a:cubicBezTo>
                    <a:pt x="3355535" y="472824"/>
                    <a:pt x="3355600" y="472760"/>
                    <a:pt x="3355858" y="472760"/>
                  </a:cubicBezTo>
                  <a:cubicBezTo>
                    <a:pt x="3355664" y="472760"/>
                    <a:pt x="3355535" y="472760"/>
                    <a:pt x="3355341" y="472760"/>
                  </a:cubicBezTo>
                  <a:lnTo>
                    <a:pt x="3355341" y="471660"/>
                  </a:lnTo>
                  <a:lnTo>
                    <a:pt x="3355438" y="471660"/>
                  </a:lnTo>
                  <a:lnTo>
                    <a:pt x="3355341" y="471660"/>
                  </a:lnTo>
                  <a:lnTo>
                    <a:pt x="3355341" y="470593"/>
                  </a:lnTo>
                  <a:lnTo>
                    <a:pt x="3355600" y="470593"/>
                  </a:lnTo>
                  <a:cubicBezTo>
                    <a:pt x="3355858" y="470496"/>
                    <a:pt x="3355535" y="470496"/>
                    <a:pt x="3355341" y="470431"/>
                  </a:cubicBezTo>
                  <a:lnTo>
                    <a:pt x="3355341" y="470334"/>
                  </a:lnTo>
                  <a:cubicBezTo>
                    <a:pt x="3355341" y="470334"/>
                    <a:pt x="3355341" y="470334"/>
                    <a:pt x="3355535" y="470269"/>
                  </a:cubicBezTo>
                  <a:cubicBezTo>
                    <a:pt x="3355600" y="470269"/>
                    <a:pt x="3355600" y="470172"/>
                    <a:pt x="3355600" y="470172"/>
                  </a:cubicBezTo>
                  <a:lnTo>
                    <a:pt x="3355341" y="470011"/>
                  </a:lnTo>
                  <a:lnTo>
                    <a:pt x="3355438" y="466550"/>
                  </a:lnTo>
                  <a:lnTo>
                    <a:pt x="3355535" y="466453"/>
                  </a:lnTo>
                  <a:cubicBezTo>
                    <a:pt x="3356279" y="466194"/>
                    <a:pt x="3356117" y="466130"/>
                    <a:pt x="3355438" y="466130"/>
                  </a:cubicBezTo>
                  <a:lnTo>
                    <a:pt x="3355438" y="465451"/>
                  </a:lnTo>
                  <a:lnTo>
                    <a:pt x="3356117" y="465386"/>
                  </a:lnTo>
                  <a:lnTo>
                    <a:pt x="3355438" y="465127"/>
                  </a:lnTo>
                  <a:lnTo>
                    <a:pt x="3355535" y="464125"/>
                  </a:lnTo>
                  <a:cubicBezTo>
                    <a:pt x="3355600" y="463963"/>
                    <a:pt x="3355664" y="463801"/>
                    <a:pt x="3355535" y="463639"/>
                  </a:cubicBezTo>
                  <a:lnTo>
                    <a:pt x="3355535" y="463154"/>
                  </a:lnTo>
                  <a:lnTo>
                    <a:pt x="3356441" y="462960"/>
                  </a:lnTo>
                  <a:lnTo>
                    <a:pt x="3356441" y="462896"/>
                  </a:lnTo>
                  <a:cubicBezTo>
                    <a:pt x="3355858" y="462734"/>
                    <a:pt x="3355438" y="462572"/>
                    <a:pt x="3355664" y="462313"/>
                  </a:cubicBezTo>
                  <a:cubicBezTo>
                    <a:pt x="3355761" y="462216"/>
                    <a:pt x="3355923" y="462152"/>
                    <a:pt x="3356117" y="462152"/>
                  </a:cubicBezTo>
                  <a:cubicBezTo>
                    <a:pt x="3356020" y="462152"/>
                    <a:pt x="3355858" y="462055"/>
                    <a:pt x="3355664" y="462055"/>
                  </a:cubicBezTo>
                  <a:lnTo>
                    <a:pt x="3355664" y="461990"/>
                  </a:lnTo>
                  <a:cubicBezTo>
                    <a:pt x="3355761" y="461990"/>
                    <a:pt x="3355761" y="461893"/>
                    <a:pt x="3355664" y="461893"/>
                  </a:cubicBezTo>
                  <a:lnTo>
                    <a:pt x="3355664" y="461731"/>
                  </a:lnTo>
                  <a:cubicBezTo>
                    <a:pt x="3356279" y="461570"/>
                    <a:pt x="3355858" y="461473"/>
                    <a:pt x="3355664" y="461311"/>
                  </a:cubicBezTo>
                  <a:lnTo>
                    <a:pt x="3355664" y="460664"/>
                  </a:lnTo>
                  <a:lnTo>
                    <a:pt x="3358349" y="460405"/>
                  </a:lnTo>
                  <a:lnTo>
                    <a:pt x="3358413" y="460405"/>
                  </a:lnTo>
                  <a:cubicBezTo>
                    <a:pt x="3358252" y="460405"/>
                    <a:pt x="3358090" y="460405"/>
                    <a:pt x="3357993" y="460405"/>
                  </a:cubicBezTo>
                  <a:cubicBezTo>
                    <a:pt x="3357184" y="460341"/>
                    <a:pt x="3357184" y="460341"/>
                    <a:pt x="3357605" y="460082"/>
                  </a:cubicBezTo>
                  <a:cubicBezTo>
                    <a:pt x="3358187" y="459759"/>
                    <a:pt x="3358187" y="459500"/>
                    <a:pt x="3357734" y="459241"/>
                  </a:cubicBezTo>
                  <a:cubicBezTo>
                    <a:pt x="3357669" y="459176"/>
                    <a:pt x="3357249" y="459241"/>
                    <a:pt x="3357087" y="459176"/>
                  </a:cubicBezTo>
                  <a:cubicBezTo>
                    <a:pt x="3356990" y="459176"/>
                    <a:pt x="3357184" y="459015"/>
                    <a:pt x="3357087" y="459015"/>
                  </a:cubicBezTo>
                  <a:cubicBezTo>
                    <a:pt x="3356602" y="458918"/>
                    <a:pt x="3357928" y="458659"/>
                    <a:pt x="3356926" y="458659"/>
                  </a:cubicBezTo>
                  <a:cubicBezTo>
                    <a:pt x="3357346" y="458497"/>
                    <a:pt x="3356343" y="458433"/>
                    <a:pt x="3357087" y="458271"/>
                  </a:cubicBezTo>
                  <a:cubicBezTo>
                    <a:pt x="3356926" y="458012"/>
                    <a:pt x="3356861" y="457753"/>
                    <a:pt x="3356505" y="457527"/>
                  </a:cubicBezTo>
                  <a:cubicBezTo>
                    <a:pt x="3356441" y="457430"/>
                    <a:pt x="3356182" y="457333"/>
                    <a:pt x="3356602" y="457268"/>
                  </a:cubicBezTo>
                  <a:cubicBezTo>
                    <a:pt x="3356667" y="457268"/>
                    <a:pt x="3356861" y="457171"/>
                    <a:pt x="3356764" y="457107"/>
                  </a:cubicBezTo>
                  <a:cubicBezTo>
                    <a:pt x="3356117" y="456945"/>
                    <a:pt x="3356861" y="456589"/>
                    <a:pt x="3356602" y="456363"/>
                  </a:cubicBezTo>
                  <a:cubicBezTo>
                    <a:pt x="3356441" y="456363"/>
                    <a:pt x="3356343" y="456266"/>
                    <a:pt x="3356182" y="456266"/>
                  </a:cubicBezTo>
                  <a:lnTo>
                    <a:pt x="3356279" y="455457"/>
                  </a:lnTo>
                  <a:cubicBezTo>
                    <a:pt x="3356343" y="455457"/>
                    <a:pt x="3356441" y="455457"/>
                    <a:pt x="3356602" y="455360"/>
                  </a:cubicBezTo>
                  <a:cubicBezTo>
                    <a:pt x="3356667" y="455263"/>
                    <a:pt x="3356505" y="455263"/>
                    <a:pt x="3356279" y="455263"/>
                  </a:cubicBezTo>
                  <a:cubicBezTo>
                    <a:pt x="3356990" y="450477"/>
                    <a:pt x="3358252" y="445496"/>
                    <a:pt x="3360160" y="440451"/>
                  </a:cubicBezTo>
                  <a:cubicBezTo>
                    <a:pt x="3360257" y="440451"/>
                    <a:pt x="3360321" y="440451"/>
                    <a:pt x="3360321" y="440451"/>
                  </a:cubicBezTo>
                  <a:cubicBezTo>
                    <a:pt x="3360904" y="440289"/>
                    <a:pt x="3361486" y="440192"/>
                    <a:pt x="3361874" y="440031"/>
                  </a:cubicBezTo>
                  <a:cubicBezTo>
                    <a:pt x="3361971" y="440192"/>
                    <a:pt x="3362327" y="440192"/>
                    <a:pt x="3362876" y="440128"/>
                  </a:cubicBezTo>
                  <a:cubicBezTo>
                    <a:pt x="3363814" y="440031"/>
                    <a:pt x="3364558" y="439869"/>
                    <a:pt x="3365205" y="439545"/>
                  </a:cubicBezTo>
                  <a:cubicBezTo>
                    <a:pt x="3364299" y="439545"/>
                    <a:pt x="3363556" y="439545"/>
                    <a:pt x="3362715" y="439642"/>
                  </a:cubicBezTo>
                  <a:cubicBezTo>
                    <a:pt x="3363200" y="439384"/>
                    <a:pt x="3364299" y="439222"/>
                    <a:pt x="3364138" y="438963"/>
                  </a:cubicBezTo>
                  <a:cubicBezTo>
                    <a:pt x="3364881" y="438802"/>
                    <a:pt x="3365464" y="438705"/>
                    <a:pt x="3366207" y="438543"/>
                  </a:cubicBezTo>
                  <a:cubicBezTo>
                    <a:pt x="3367436" y="438478"/>
                    <a:pt x="3368601" y="438381"/>
                    <a:pt x="3369765" y="438317"/>
                  </a:cubicBezTo>
                  <a:lnTo>
                    <a:pt x="3369603" y="438317"/>
                  </a:lnTo>
                  <a:cubicBezTo>
                    <a:pt x="3369668" y="438317"/>
                    <a:pt x="3369830" y="438381"/>
                    <a:pt x="3370024" y="438317"/>
                  </a:cubicBezTo>
                  <a:cubicBezTo>
                    <a:pt x="3369927" y="438478"/>
                    <a:pt x="3369830" y="438640"/>
                    <a:pt x="3370671" y="438478"/>
                  </a:cubicBezTo>
                  <a:cubicBezTo>
                    <a:pt x="3370509" y="438381"/>
                    <a:pt x="3370347" y="438381"/>
                    <a:pt x="3370024" y="438317"/>
                  </a:cubicBezTo>
                  <a:lnTo>
                    <a:pt x="3370024" y="438219"/>
                  </a:lnTo>
                  <a:cubicBezTo>
                    <a:pt x="3370768" y="438219"/>
                    <a:pt x="3371414" y="438219"/>
                    <a:pt x="3372094" y="438219"/>
                  </a:cubicBezTo>
                  <a:cubicBezTo>
                    <a:pt x="3372158" y="438478"/>
                    <a:pt x="3372223" y="438640"/>
                    <a:pt x="3372223" y="438899"/>
                  </a:cubicBezTo>
                  <a:lnTo>
                    <a:pt x="3371996" y="438963"/>
                  </a:lnTo>
                  <a:lnTo>
                    <a:pt x="3372223" y="439060"/>
                  </a:lnTo>
                  <a:lnTo>
                    <a:pt x="3372223" y="439287"/>
                  </a:lnTo>
                  <a:cubicBezTo>
                    <a:pt x="3371091" y="439642"/>
                    <a:pt x="3370994" y="439707"/>
                    <a:pt x="3371899" y="439804"/>
                  </a:cubicBezTo>
                  <a:cubicBezTo>
                    <a:pt x="3371479" y="439966"/>
                    <a:pt x="3371156" y="440128"/>
                    <a:pt x="3370768" y="440289"/>
                  </a:cubicBezTo>
                  <a:cubicBezTo>
                    <a:pt x="3370929" y="440386"/>
                    <a:pt x="3371156" y="440386"/>
                    <a:pt x="3371253" y="440548"/>
                  </a:cubicBezTo>
                  <a:cubicBezTo>
                    <a:pt x="3371414" y="440710"/>
                    <a:pt x="3370832" y="440871"/>
                    <a:pt x="3370412" y="441033"/>
                  </a:cubicBezTo>
                  <a:cubicBezTo>
                    <a:pt x="3369927" y="441033"/>
                    <a:pt x="3369506" y="441033"/>
                    <a:pt x="3369021" y="441292"/>
                  </a:cubicBezTo>
                  <a:cubicBezTo>
                    <a:pt x="3369280" y="441357"/>
                    <a:pt x="3369603" y="441518"/>
                    <a:pt x="3369927" y="441615"/>
                  </a:cubicBezTo>
                  <a:cubicBezTo>
                    <a:pt x="3370024" y="441615"/>
                    <a:pt x="3370412" y="441615"/>
                    <a:pt x="3370929" y="441518"/>
                  </a:cubicBezTo>
                  <a:cubicBezTo>
                    <a:pt x="3370024" y="441777"/>
                    <a:pt x="3370768" y="442197"/>
                    <a:pt x="3368342" y="442359"/>
                  </a:cubicBezTo>
                  <a:cubicBezTo>
                    <a:pt x="3368924" y="442456"/>
                    <a:pt x="3369280" y="442456"/>
                    <a:pt x="3369506" y="442456"/>
                  </a:cubicBezTo>
                  <a:cubicBezTo>
                    <a:pt x="3369765" y="442521"/>
                    <a:pt x="3369830" y="442618"/>
                    <a:pt x="3369927" y="442683"/>
                  </a:cubicBezTo>
                  <a:cubicBezTo>
                    <a:pt x="3369280" y="442844"/>
                    <a:pt x="3368698" y="443103"/>
                    <a:pt x="3367954" y="443265"/>
                  </a:cubicBezTo>
                  <a:cubicBezTo>
                    <a:pt x="3368536" y="443362"/>
                    <a:pt x="3368762" y="443362"/>
                    <a:pt x="3369021" y="443362"/>
                  </a:cubicBezTo>
                  <a:cubicBezTo>
                    <a:pt x="3369668" y="443265"/>
                    <a:pt x="3370088" y="443265"/>
                    <a:pt x="3370412" y="443362"/>
                  </a:cubicBezTo>
                  <a:lnTo>
                    <a:pt x="3370509" y="443523"/>
                  </a:lnTo>
                  <a:lnTo>
                    <a:pt x="3368698" y="443944"/>
                  </a:lnTo>
                  <a:cubicBezTo>
                    <a:pt x="3369345" y="443847"/>
                    <a:pt x="3370088" y="443847"/>
                    <a:pt x="3370671" y="443782"/>
                  </a:cubicBezTo>
                  <a:cubicBezTo>
                    <a:pt x="3370832" y="443944"/>
                    <a:pt x="3370994" y="444106"/>
                    <a:pt x="3371350" y="444267"/>
                  </a:cubicBezTo>
                  <a:cubicBezTo>
                    <a:pt x="3371156" y="444332"/>
                    <a:pt x="3371156" y="444526"/>
                    <a:pt x="3371576" y="444526"/>
                  </a:cubicBezTo>
                  <a:cubicBezTo>
                    <a:pt x="3371673" y="444526"/>
                    <a:pt x="3371738" y="444591"/>
                    <a:pt x="3371835" y="444591"/>
                  </a:cubicBezTo>
                  <a:lnTo>
                    <a:pt x="3371835" y="446822"/>
                  </a:lnTo>
                  <a:cubicBezTo>
                    <a:pt x="3371738" y="446919"/>
                    <a:pt x="3371673" y="446919"/>
                    <a:pt x="3371479" y="446984"/>
                  </a:cubicBezTo>
                  <a:cubicBezTo>
                    <a:pt x="3371673" y="446984"/>
                    <a:pt x="3371673" y="446984"/>
                    <a:pt x="3371835" y="446984"/>
                  </a:cubicBezTo>
                  <a:lnTo>
                    <a:pt x="3371835" y="447825"/>
                  </a:lnTo>
                  <a:cubicBezTo>
                    <a:pt x="3371738" y="448083"/>
                    <a:pt x="3371673" y="448310"/>
                    <a:pt x="3371673" y="448569"/>
                  </a:cubicBezTo>
                  <a:lnTo>
                    <a:pt x="3371576" y="448569"/>
                  </a:lnTo>
                  <a:cubicBezTo>
                    <a:pt x="3371479" y="448569"/>
                    <a:pt x="3371479" y="448666"/>
                    <a:pt x="3371479" y="448730"/>
                  </a:cubicBezTo>
                  <a:lnTo>
                    <a:pt x="3371673" y="448730"/>
                  </a:lnTo>
                  <a:cubicBezTo>
                    <a:pt x="3371479" y="449474"/>
                    <a:pt x="3371576" y="450218"/>
                    <a:pt x="3371738" y="450962"/>
                  </a:cubicBezTo>
                  <a:cubicBezTo>
                    <a:pt x="3371673" y="452223"/>
                    <a:pt x="3371350" y="453549"/>
                    <a:pt x="3370929" y="454778"/>
                  </a:cubicBezTo>
                  <a:cubicBezTo>
                    <a:pt x="3370153" y="455263"/>
                    <a:pt x="3369668" y="455781"/>
                    <a:pt x="3369765" y="456266"/>
                  </a:cubicBezTo>
                  <a:cubicBezTo>
                    <a:pt x="3369927" y="459662"/>
                    <a:pt x="3369280" y="462960"/>
                    <a:pt x="3372482" y="466194"/>
                  </a:cubicBezTo>
                  <a:cubicBezTo>
                    <a:pt x="3372579" y="466194"/>
                    <a:pt x="3372676" y="466291"/>
                    <a:pt x="3372676" y="466356"/>
                  </a:cubicBezTo>
                  <a:cubicBezTo>
                    <a:pt x="3372482" y="466453"/>
                    <a:pt x="3372223" y="466453"/>
                    <a:pt x="3371996" y="466550"/>
                  </a:cubicBezTo>
                  <a:cubicBezTo>
                    <a:pt x="3372223" y="466550"/>
                    <a:pt x="3372482" y="466550"/>
                    <a:pt x="3372740" y="466550"/>
                  </a:cubicBezTo>
                  <a:lnTo>
                    <a:pt x="3372676" y="466777"/>
                  </a:lnTo>
                  <a:lnTo>
                    <a:pt x="3372320" y="466874"/>
                  </a:lnTo>
                  <a:cubicBezTo>
                    <a:pt x="3372417" y="466874"/>
                    <a:pt x="3372482" y="466938"/>
                    <a:pt x="3372579" y="466938"/>
                  </a:cubicBezTo>
                  <a:cubicBezTo>
                    <a:pt x="3372417" y="467359"/>
                    <a:pt x="3372223" y="467682"/>
                    <a:pt x="3372094" y="468038"/>
                  </a:cubicBezTo>
                  <a:lnTo>
                    <a:pt x="3371738" y="468038"/>
                  </a:lnTo>
                  <a:cubicBezTo>
                    <a:pt x="3371673" y="468102"/>
                    <a:pt x="3371576" y="468102"/>
                    <a:pt x="3371414" y="468200"/>
                  </a:cubicBezTo>
                  <a:cubicBezTo>
                    <a:pt x="3371350" y="468200"/>
                    <a:pt x="3371253" y="468264"/>
                    <a:pt x="3371091" y="468264"/>
                  </a:cubicBezTo>
                  <a:cubicBezTo>
                    <a:pt x="3371253" y="468361"/>
                    <a:pt x="3371414" y="468361"/>
                    <a:pt x="3371576" y="468426"/>
                  </a:cubicBezTo>
                  <a:lnTo>
                    <a:pt x="3371899" y="468361"/>
                  </a:lnTo>
                  <a:cubicBezTo>
                    <a:pt x="3371835" y="468685"/>
                    <a:pt x="3371738" y="468943"/>
                    <a:pt x="3371673" y="469170"/>
                  </a:cubicBezTo>
                  <a:lnTo>
                    <a:pt x="3371414" y="469267"/>
                  </a:lnTo>
                  <a:cubicBezTo>
                    <a:pt x="3371091" y="469364"/>
                    <a:pt x="3371091" y="469364"/>
                    <a:pt x="3370994" y="469590"/>
                  </a:cubicBezTo>
                  <a:cubicBezTo>
                    <a:pt x="3371253" y="469590"/>
                    <a:pt x="3371479" y="469590"/>
                    <a:pt x="3371673" y="469590"/>
                  </a:cubicBezTo>
                  <a:cubicBezTo>
                    <a:pt x="3371576" y="469946"/>
                    <a:pt x="3371576" y="470269"/>
                    <a:pt x="3371576" y="470593"/>
                  </a:cubicBezTo>
                  <a:cubicBezTo>
                    <a:pt x="3371414" y="470593"/>
                    <a:pt x="3371253" y="470690"/>
                    <a:pt x="3370994" y="470690"/>
                  </a:cubicBezTo>
                  <a:cubicBezTo>
                    <a:pt x="3371156" y="470690"/>
                    <a:pt x="3371350" y="470690"/>
                    <a:pt x="3371576" y="470690"/>
                  </a:cubicBezTo>
                  <a:cubicBezTo>
                    <a:pt x="3371673" y="471498"/>
                    <a:pt x="3371899" y="472339"/>
                    <a:pt x="3372643" y="473148"/>
                  </a:cubicBezTo>
                  <a:lnTo>
                    <a:pt x="3372579" y="476479"/>
                  </a:lnTo>
                  <a:lnTo>
                    <a:pt x="3372482" y="476479"/>
                  </a:lnTo>
                  <a:cubicBezTo>
                    <a:pt x="3372417" y="476641"/>
                    <a:pt x="3372223" y="476802"/>
                    <a:pt x="3372320" y="476964"/>
                  </a:cubicBezTo>
                  <a:cubicBezTo>
                    <a:pt x="3372320" y="477061"/>
                    <a:pt x="3372417" y="477126"/>
                    <a:pt x="3372579" y="477126"/>
                  </a:cubicBezTo>
                  <a:lnTo>
                    <a:pt x="3372579" y="477384"/>
                  </a:lnTo>
                  <a:cubicBezTo>
                    <a:pt x="3372482" y="477384"/>
                    <a:pt x="3372417" y="477449"/>
                    <a:pt x="3372579" y="477449"/>
                  </a:cubicBezTo>
                  <a:lnTo>
                    <a:pt x="3372579" y="478969"/>
                  </a:lnTo>
                  <a:cubicBezTo>
                    <a:pt x="3372094" y="478969"/>
                    <a:pt x="3371479" y="478872"/>
                    <a:pt x="3371091" y="478969"/>
                  </a:cubicBezTo>
                  <a:cubicBezTo>
                    <a:pt x="3371350" y="479034"/>
                    <a:pt x="3371576" y="479131"/>
                    <a:pt x="3371738" y="479195"/>
                  </a:cubicBezTo>
                  <a:cubicBezTo>
                    <a:pt x="3371996" y="479131"/>
                    <a:pt x="3372223" y="479131"/>
                    <a:pt x="3372579" y="479034"/>
                  </a:cubicBezTo>
                  <a:cubicBezTo>
                    <a:pt x="3372579" y="480198"/>
                    <a:pt x="3372643" y="481362"/>
                    <a:pt x="3372740" y="482527"/>
                  </a:cubicBezTo>
                  <a:cubicBezTo>
                    <a:pt x="3372417" y="482527"/>
                    <a:pt x="3372158" y="482527"/>
                    <a:pt x="3371738" y="482527"/>
                  </a:cubicBezTo>
                  <a:cubicBezTo>
                    <a:pt x="3372158" y="482591"/>
                    <a:pt x="3372417" y="482591"/>
                    <a:pt x="3372740" y="482688"/>
                  </a:cubicBezTo>
                  <a:cubicBezTo>
                    <a:pt x="3372837" y="483917"/>
                    <a:pt x="3372999" y="485179"/>
                    <a:pt x="3373225" y="486504"/>
                  </a:cubicBezTo>
                  <a:cubicBezTo>
                    <a:pt x="3372999" y="486504"/>
                    <a:pt x="3372643" y="486569"/>
                    <a:pt x="3372320" y="486666"/>
                  </a:cubicBezTo>
                  <a:cubicBezTo>
                    <a:pt x="3372643" y="486666"/>
                    <a:pt x="3372902" y="486666"/>
                    <a:pt x="3373161" y="486731"/>
                  </a:cubicBezTo>
                  <a:lnTo>
                    <a:pt x="3373225" y="486731"/>
                  </a:lnTo>
                  <a:lnTo>
                    <a:pt x="3373322" y="487313"/>
                  </a:lnTo>
                  <a:lnTo>
                    <a:pt x="3373419" y="487313"/>
                  </a:lnTo>
                  <a:lnTo>
                    <a:pt x="3373484" y="487572"/>
                  </a:lnTo>
                  <a:cubicBezTo>
                    <a:pt x="3373322" y="487636"/>
                    <a:pt x="3373064" y="487733"/>
                    <a:pt x="3372999" y="487798"/>
                  </a:cubicBezTo>
                  <a:cubicBezTo>
                    <a:pt x="3372837" y="488057"/>
                    <a:pt x="3372482" y="488219"/>
                    <a:pt x="3372223" y="488477"/>
                  </a:cubicBezTo>
                  <a:cubicBezTo>
                    <a:pt x="3372158" y="488477"/>
                    <a:pt x="3371996" y="488477"/>
                    <a:pt x="3371899" y="488477"/>
                  </a:cubicBezTo>
                  <a:lnTo>
                    <a:pt x="3371899" y="488574"/>
                  </a:lnTo>
                  <a:cubicBezTo>
                    <a:pt x="3371996" y="488574"/>
                    <a:pt x="3372094" y="488574"/>
                    <a:pt x="3372158" y="488477"/>
                  </a:cubicBezTo>
                  <a:cubicBezTo>
                    <a:pt x="3372482" y="488477"/>
                    <a:pt x="3372740" y="488380"/>
                    <a:pt x="3373225" y="488380"/>
                  </a:cubicBezTo>
                  <a:cubicBezTo>
                    <a:pt x="3373225" y="488477"/>
                    <a:pt x="3373549" y="488639"/>
                    <a:pt x="3373646" y="488736"/>
                  </a:cubicBezTo>
                  <a:cubicBezTo>
                    <a:pt x="3373646" y="488801"/>
                    <a:pt x="3373549" y="488801"/>
                    <a:pt x="3373161" y="488898"/>
                  </a:cubicBezTo>
                  <a:cubicBezTo>
                    <a:pt x="3373064" y="488898"/>
                    <a:pt x="3373064" y="488962"/>
                    <a:pt x="3373064" y="489059"/>
                  </a:cubicBezTo>
                  <a:lnTo>
                    <a:pt x="3373161" y="489124"/>
                  </a:lnTo>
                  <a:cubicBezTo>
                    <a:pt x="3373161" y="489124"/>
                    <a:pt x="3373419" y="489124"/>
                    <a:pt x="3373646" y="489059"/>
                  </a:cubicBezTo>
                  <a:lnTo>
                    <a:pt x="3373743" y="489124"/>
                  </a:lnTo>
                  <a:lnTo>
                    <a:pt x="3373743" y="489318"/>
                  </a:lnTo>
                  <a:cubicBezTo>
                    <a:pt x="3373646" y="489318"/>
                    <a:pt x="3373419" y="489318"/>
                    <a:pt x="3373419" y="489318"/>
                  </a:cubicBezTo>
                  <a:cubicBezTo>
                    <a:pt x="3373322" y="489318"/>
                    <a:pt x="3373225" y="489221"/>
                    <a:pt x="3373161" y="489221"/>
                  </a:cubicBezTo>
                  <a:cubicBezTo>
                    <a:pt x="3373322" y="489383"/>
                    <a:pt x="3373646" y="489480"/>
                    <a:pt x="3373419" y="489545"/>
                  </a:cubicBezTo>
                  <a:cubicBezTo>
                    <a:pt x="3372902" y="489706"/>
                    <a:pt x="3373225" y="489803"/>
                    <a:pt x="3373419" y="489965"/>
                  </a:cubicBezTo>
                  <a:cubicBezTo>
                    <a:pt x="3373743" y="490224"/>
                    <a:pt x="3372482" y="490062"/>
                    <a:pt x="3372417" y="490288"/>
                  </a:cubicBezTo>
                  <a:cubicBezTo>
                    <a:pt x="3372902" y="490450"/>
                    <a:pt x="3373743" y="490547"/>
                    <a:pt x="3373743" y="490871"/>
                  </a:cubicBezTo>
                  <a:cubicBezTo>
                    <a:pt x="3373484" y="490871"/>
                    <a:pt x="3373225" y="490871"/>
                    <a:pt x="3372902" y="490871"/>
                  </a:cubicBezTo>
                  <a:lnTo>
                    <a:pt x="3373808" y="491453"/>
                  </a:lnTo>
                  <a:cubicBezTo>
                    <a:pt x="3373646" y="491550"/>
                    <a:pt x="3373419" y="491614"/>
                    <a:pt x="3373322" y="491614"/>
                  </a:cubicBezTo>
                  <a:cubicBezTo>
                    <a:pt x="3373064" y="491711"/>
                    <a:pt x="3374487" y="491873"/>
                    <a:pt x="3373549" y="492035"/>
                  </a:cubicBezTo>
                  <a:cubicBezTo>
                    <a:pt x="3373225" y="492132"/>
                    <a:pt x="3373322" y="492294"/>
                    <a:pt x="3373225" y="492455"/>
                  </a:cubicBezTo>
                  <a:cubicBezTo>
                    <a:pt x="3373225" y="492520"/>
                    <a:pt x="3373225" y="492520"/>
                    <a:pt x="3373225" y="492617"/>
                  </a:cubicBezTo>
                  <a:cubicBezTo>
                    <a:pt x="3373484" y="492617"/>
                    <a:pt x="3373646" y="492714"/>
                    <a:pt x="3373905" y="492714"/>
                  </a:cubicBezTo>
                  <a:lnTo>
                    <a:pt x="3373419" y="493522"/>
                  </a:lnTo>
                  <a:cubicBezTo>
                    <a:pt x="3373064" y="493522"/>
                    <a:pt x="3372579" y="493522"/>
                    <a:pt x="3372158" y="493619"/>
                  </a:cubicBezTo>
                  <a:cubicBezTo>
                    <a:pt x="3372579" y="493684"/>
                    <a:pt x="3372902" y="493846"/>
                    <a:pt x="3373225" y="493943"/>
                  </a:cubicBezTo>
                  <a:cubicBezTo>
                    <a:pt x="3372837" y="494008"/>
                    <a:pt x="3372482" y="494008"/>
                    <a:pt x="3372094" y="494105"/>
                  </a:cubicBezTo>
                  <a:cubicBezTo>
                    <a:pt x="3372417" y="494202"/>
                    <a:pt x="3372643" y="494266"/>
                    <a:pt x="3372837" y="494266"/>
                  </a:cubicBezTo>
                  <a:cubicBezTo>
                    <a:pt x="3372902" y="494428"/>
                    <a:pt x="3372999" y="494687"/>
                    <a:pt x="3373064" y="494848"/>
                  </a:cubicBezTo>
                  <a:cubicBezTo>
                    <a:pt x="3373064" y="494945"/>
                    <a:pt x="3372902" y="495010"/>
                    <a:pt x="3373484" y="495107"/>
                  </a:cubicBezTo>
                  <a:lnTo>
                    <a:pt x="3373484" y="495172"/>
                  </a:lnTo>
                  <a:cubicBezTo>
                    <a:pt x="3372417" y="495107"/>
                    <a:pt x="3372837" y="495334"/>
                    <a:pt x="3372999" y="495431"/>
                  </a:cubicBezTo>
                  <a:lnTo>
                    <a:pt x="3373322" y="495689"/>
                  </a:lnTo>
                  <a:cubicBezTo>
                    <a:pt x="3373225" y="496013"/>
                    <a:pt x="3373064" y="496336"/>
                    <a:pt x="3372999" y="496595"/>
                  </a:cubicBezTo>
                  <a:cubicBezTo>
                    <a:pt x="3372740" y="497662"/>
                    <a:pt x="3372482" y="498826"/>
                    <a:pt x="3372320" y="499991"/>
                  </a:cubicBezTo>
                  <a:cubicBezTo>
                    <a:pt x="3371899" y="499991"/>
                    <a:pt x="3371996" y="500152"/>
                    <a:pt x="3371350" y="500055"/>
                  </a:cubicBezTo>
                  <a:cubicBezTo>
                    <a:pt x="3371673" y="500152"/>
                    <a:pt x="3371996" y="500217"/>
                    <a:pt x="3372223" y="500314"/>
                  </a:cubicBezTo>
                  <a:lnTo>
                    <a:pt x="3372223" y="500637"/>
                  </a:lnTo>
                  <a:lnTo>
                    <a:pt x="3371996" y="500637"/>
                  </a:lnTo>
                  <a:lnTo>
                    <a:pt x="3372223" y="500734"/>
                  </a:lnTo>
                  <a:lnTo>
                    <a:pt x="3372223" y="500799"/>
                  </a:lnTo>
                  <a:lnTo>
                    <a:pt x="3371899" y="501478"/>
                  </a:lnTo>
                  <a:cubicBezTo>
                    <a:pt x="3370832" y="501478"/>
                    <a:pt x="3370768" y="501802"/>
                    <a:pt x="3369506" y="501802"/>
                  </a:cubicBezTo>
                  <a:cubicBezTo>
                    <a:pt x="3370412" y="501899"/>
                    <a:pt x="3370929" y="501963"/>
                    <a:pt x="3371673" y="502060"/>
                  </a:cubicBezTo>
                  <a:cubicBezTo>
                    <a:pt x="3371091" y="502125"/>
                    <a:pt x="3370671" y="502222"/>
                    <a:pt x="3370153" y="502287"/>
                  </a:cubicBezTo>
                  <a:lnTo>
                    <a:pt x="3370250" y="502287"/>
                  </a:lnTo>
                  <a:cubicBezTo>
                    <a:pt x="3371350" y="502481"/>
                    <a:pt x="3370412" y="502643"/>
                    <a:pt x="3370929" y="502804"/>
                  </a:cubicBezTo>
                  <a:cubicBezTo>
                    <a:pt x="3370929" y="502804"/>
                    <a:pt x="3370832" y="502804"/>
                    <a:pt x="3370832" y="502869"/>
                  </a:cubicBezTo>
                  <a:cubicBezTo>
                    <a:pt x="3370412" y="503063"/>
                    <a:pt x="3369927" y="503225"/>
                    <a:pt x="3369603" y="503386"/>
                  </a:cubicBezTo>
                  <a:lnTo>
                    <a:pt x="3370573" y="504357"/>
                  </a:lnTo>
                  <a:lnTo>
                    <a:pt x="3370509" y="504551"/>
                  </a:lnTo>
                  <a:lnTo>
                    <a:pt x="3370412" y="504712"/>
                  </a:lnTo>
                  <a:cubicBezTo>
                    <a:pt x="3369603" y="504615"/>
                    <a:pt x="3370024" y="504777"/>
                    <a:pt x="3370024" y="504939"/>
                  </a:cubicBezTo>
                  <a:cubicBezTo>
                    <a:pt x="3370024" y="505133"/>
                    <a:pt x="3369765" y="505295"/>
                    <a:pt x="3369668" y="505521"/>
                  </a:cubicBezTo>
                  <a:cubicBezTo>
                    <a:pt x="3369409" y="505521"/>
                    <a:pt x="3369086" y="505456"/>
                    <a:pt x="3368762" y="505456"/>
                  </a:cubicBezTo>
                  <a:cubicBezTo>
                    <a:pt x="3368698" y="505618"/>
                    <a:pt x="3369506" y="505941"/>
                    <a:pt x="3368601" y="505941"/>
                  </a:cubicBezTo>
                  <a:cubicBezTo>
                    <a:pt x="3368504" y="505941"/>
                    <a:pt x="3368698" y="506103"/>
                    <a:pt x="3369183" y="506200"/>
                  </a:cubicBezTo>
                  <a:lnTo>
                    <a:pt x="3369603" y="506265"/>
                  </a:lnTo>
                  <a:cubicBezTo>
                    <a:pt x="3369506" y="506265"/>
                    <a:pt x="3369409" y="506362"/>
                    <a:pt x="3369409" y="506362"/>
                  </a:cubicBezTo>
                  <a:cubicBezTo>
                    <a:pt x="3368698" y="506200"/>
                    <a:pt x="3368698" y="506426"/>
                    <a:pt x="3368180" y="506426"/>
                  </a:cubicBezTo>
                  <a:lnTo>
                    <a:pt x="3369183" y="506847"/>
                  </a:lnTo>
                  <a:cubicBezTo>
                    <a:pt x="3369183" y="507203"/>
                    <a:pt x="3368601" y="507364"/>
                    <a:pt x="3367533" y="507364"/>
                  </a:cubicBezTo>
                  <a:cubicBezTo>
                    <a:pt x="3368439" y="507752"/>
                    <a:pt x="3368924" y="508011"/>
                    <a:pt x="3369021" y="508270"/>
                  </a:cubicBezTo>
                  <a:lnTo>
                    <a:pt x="3368924" y="508593"/>
                  </a:lnTo>
                  <a:cubicBezTo>
                    <a:pt x="3368859" y="508690"/>
                    <a:pt x="3368762" y="508755"/>
                    <a:pt x="3368601" y="508852"/>
                  </a:cubicBezTo>
                  <a:cubicBezTo>
                    <a:pt x="3368342" y="508917"/>
                    <a:pt x="3368504" y="508917"/>
                    <a:pt x="3368762" y="509014"/>
                  </a:cubicBezTo>
                  <a:lnTo>
                    <a:pt x="3368859" y="509014"/>
                  </a:lnTo>
                  <a:lnTo>
                    <a:pt x="3368439" y="510081"/>
                  </a:lnTo>
                  <a:cubicBezTo>
                    <a:pt x="3368277" y="510081"/>
                    <a:pt x="3368083" y="510081"/>
                    <a:pt x="3367857" y="510016"/>
                  </a:cubicBezTo>
                  <a:cubicBezTo>
                    <a:pt x="3368083" y="510081"/>
                    <a:pt x="3368180" y="510178"/>
                    <a:pt x="3368342" y="510243"/>
                  </a:cubicBezTo>
                  <a:cubicBezTo>
                    <a:pt x="3368083" y="511084"/>
                    <a:pt x="3367857" y="511892"/>
                    <a:pt x="3367598" y="512733"/>
                  </a:cubicBezTo>
                  <a:cubicBezTo>
                    <a:pt x="3367339" y="512830"/>
                    <a:pt x="3367275" y="512895"/>
                    <a:pt x="3367339" y="513056"/>
                  </a:cubicBezTo>
                  <a:cubicBezTo>
                    <a:pt x="3367436" y="513315"/>
                    <a:pt x="3367275" y="513315"/>
                    <a:pt x="3366628" y="513153"/>
                  </a:cubicBezTo>
                  <a:cubicBezTo>
                    <a:pt x="3366272" y="513056"/>
                    <a:pt x="3365949" y="512992"/>
                    <a:pt x="3365625" y="512830"/>
                  </a:cubicBezTo>
                  <a:lnTo>
                    <a:pt x="3365205" y="512992"/>
                  </a:lnTo>
                  <a:cubicBezTo>
                    <a:pt x="3364881" y="512895"/>
                    <a:pt x="3364461" y="512830"/>
                    <a:pt x="3363879" y="512636"/>
                  </a:cubicBezTo>
                  <a:cubicBezTo>
                    <a:pt x="3364138" y="512830"/>
                    <a:pt x="3364299" y="512992"/>
                    <a:pt x="3364461" y="512992"/>
                  </a:cubicBezTo>
                  <a:cubicBezTo>
                    <a:pt x="3365625" y="513315"/>
                    <a:pt x="3365528" y="513315"/>
                    <a:pt x="3365787" y="513639"/>
                  </a:cubicBezTo>
                  <a:cubicBezTo>
                    <a:pt x="3365949" y="513800"/>
                    <a:pt x="3365464" y="513897"/>
                    <a:pt x="3366013" y="514156"/>
                  </a:cubicBezTo>
                  <a:cubicBezTo>
                    <a:pt x="3366272" y="514318"/>
                    <a:pt x="3366013" y="514479"/>
                    <a:pt x="3365884" y="514544"/>
                  </a:cubicBezTo>
                  <a:cubicBezTo>
                    <a:pt x="3365625" y="514706"/>
                    <a:pt x="3365528" y="514964"/>
                    <a:pt x="3365690" y="515288"/>
                  </a:cubicBezTo>
                  <a:lnTo>
                    <a:pt x="3365787" y="515288"/>
                  </a:lnTo>
                  <a:lnTo>
                    <a:pt x="3365690" y="515288"/>
                  </a:lnTo>
                  <a:cubicBezTo>
                    <a:pt x="3365787" y="515385"/>
                    <a:pt x="3365884" y="515547"/>
                    <a:pt x="3365949" y="515644"/>
                  </a:cubicBezTo>
                  <a:cubicBezTo>
                    <a:pt x="3365625" y="515547"/>
                    <a:pt x="3365464" y="515482"/>
                    <a:pt x="3365205" y="515385"/>
                  </a:cubicBezTo>
                  <a:cubicBezTo>
                    <a:pt x="3365043" y="515288"/>
                    <a:pt x="3364881" y="515223"/>
                    <a:pt x="3364720" y="515126"/>
                  </a:cubicBezTo>
                  <a:cubicBezTo>
                    <a:pt x="3364202" y="515126"/>
                    <a:pt x="3364299" y="515288"/>
                    <a:pt x="3364461" y="515482"/>
                  </a:cubicBezTo>
                  <a:cubicBezTo>
                    <a:pt x="3364558" y="515547"/>
                    <a:pt x="3365043" y="515870"/>
                    <a:pt x="3364299" y="515708"/>
                  </a:cubicBezTo>
                  <a:cubicBezTo>
                    <a:pt x="3364396" y="515805"/>
                    <a:pt x="3364396" y="515870"/>
                    <a:pt x="3364558" y="515967"/>
                  </a:cubicBezTo>
                  <a:cubicBezTo>
                    <a:pt x="3365043" y="516290"/>
                    <a:pt x="3365528" y="516614"/>
                    <a:pt x="3365205" y="516873"/>
                  </a:cubicBezTo>
                  <a:cubicBezTo>
                    <a:pt x="3364784" y="517293"/>
                    <a:pt x="3364946" y="517875"/>
                    <a:pt x="3364461" y="518199"/>
                  </a:cubicBezTo>
                  <a:cubicBezTo>
                    <a:pt x="3364041" y="518457"/>
                    <a:pt x="3364138" y="518522"/>
                    <a:pt x="3363135" y="518457"/>
                  </a:cubicBezTo>
                  <a:cubicBezTo>
                    <a:pt x="3363458" y="518619"/>
                    <a:pt x="3363879" y="518845"/>
                    <a:pt x="3364041" y="519039"/>
                  </a:cubicBezTo>
                  <a:cubicBezTo>
                    <a:pt x="3364138" y="519201"/>
                    <a:pt x="3363944" y="519266"/>
                    <a:pt x="3363879" y="519363"/>
                  </a:cubicBezTo>
                  <a:cubicBezTo>
                    <a:pt x="3363814" y="519428"/>
                    <a:pt x="3363556" y="519525"/>
                    <a:pt x="3363879" y="519783"/>
                  </a:cubicBezTo>
                  <a:cubicBezTo>
                    <a:pt x="3364041" y="519848"/>
                    <a:pt x="3363394" y="519848"/>
                    <a:pt x="3363458" y="520010"/>
                  </a:cubicBezTo>
                  <a:cubicBezTo>
                    <a:pt x="3363620" y="520171"/>
                    <a:pt x="3363458" y="520268"/>
                    <a:pt x="3363394" y="520365"/>
                  </a:cubicBezTo>
                  <a:cubicBezTo>
                    <a:pt x="3363135" y="520592"/>
                    <a:pt x="3362876" y="520754"/>
                    <a:pt x="3362715" y="521012"/>
                  </a:cubicBezTo>
                  <a:cubicBezTo>
                    <a:pt x="3362650" y="521174"/>
                    <a:pt x="3362327" y="521174"/>
                    <a:pt x="3362488" y="521497"/>
                  </a:cubicBezTo>
                  <a:cubicBezTo>
                    <a:pt x="3362553" y="521594"/>
                    <a:pt x="3361971" y="521594"/>
                    <a:pt x="3362327" y="521853"/>
                  </a:cubicBezTo>
                  <a:cubicBezTo>
                    <a:pt x="3362391" y="521918"/>
                    <a:pt x="3362327" y="522079"/>
                    <a:pt x="3362133" y="522015"/>
                  </a:cubicBezTo>
                  <a:cubicBezTo>
                    <a:pt x="3361227" y="521918"/>
                    <a:pt x="3361486" y="522241"/>
                    <a:pt x="3361809" y="522662"/>
                  </a:cubicBezTo>
                  <a:cubicBezTo>
                    <a:pt x="3361874" y="522759"/>
                    <a:pt x="3361874" y="522823"/>
                    <a:pt x="3361809" y="522823"/>
                  </a:cubicBezTo>
                  <a:cubicBezTo>
                    <a:pt x="3360645" y="522597"/>
                    <a:pt x="3361389" y="523179"/>
                    <a:pt x="3361389" y="523405"/>
                  </a:cubicBezTo>
                  <a:cubicBezTo>
                    <a:pt x="3361389" y="523567"/>
                    <a:pt x="3361389" y="523826"/>
                    <a:pt x="3361130" y="523826"/>
                  </a:cubicBezTo>
                  <a:cubicBezTo>
                    <a:pt x="3360904" y="523923"/>
                    <a:pt x="3360807" y="523923"/>
                    <a:pt x="3361065" y="524085"/>
                  </a:cubicBezTo>
                  <a:cubicBezTo>
                    <a:pt x="3361227" y="524149"/>
                    <a:pt x="3361227" y="524311"/>
                    <a:pt x="3361130" y="524311"/>
                  </a:cubicBezTo>
                  <a:cubicBezTo>
                    <a:pt x="3360645" y="524570"/>
                    <a:pt x="3361389" y="525314"/>
                    <a:pt x="3360807" y="525572"/>
                  </a:cubicBezTo>
                  <a:cubicBezTo>
                    <a:pt x="3361647" y="526219"/>
                    <a:pt x="3361001" y="526316"/>
                    <a:pt x="3360742" y="526575"/>
                  </a:cubicBezTo>
                  <a:cubicBezTo>
                    <a:pt x="3360742" y="526575"/>
                    <a:pt x="3360742" y="526640"/>
                    <a:pt x="3360807" y="526737"/>
                  </a:cubicBezTo>
                  <a:cubicBezTo>
                    <a:pt x="3361065" y="526898"/>
                    <a:pt x="3361130" y="526963"/>
                    <a:pt x="3361065" y="527060"/>
                  </a:cubicBezTo>
                  <a:lnTo>
                    <a:pt x="3361744" y="527383"/>
                  </a:lnTo>
                  <a:lnTo>
                    <a:pt x="3361647" y="527545"/>
                  </a:lnTo>
                  <a:cubicBezTo>
                    <a:pt x="3361389" y="527480"/>
                    <a:pt x="3361130" y="527480"/>
                    <a:pt x="3361001" y="527383"/>
                  </a:cubicBezTo>
                  <a:cubicBezTo>
                    <a:pt x="3361001" y="527480"/>
                    <a:pt x="3361001" y="527545"/>
                    <a:pt x="3361065" y="527707"/>
                  </a:cubicBezTo>
                  <a:cubicBezTo>
                    <a:pt x="3360645" y="527545"/>
                    <a:pt x="3361130" y="527966"/>
                    <a:pt x="3360580" y="527804"/>
                  </a:cubicBezTo>
                  <a:cubicBezTo>
                    <a:pt x="3361001" y="528127"/>
                    <a:pt x="3361065" y="528224"/>
                    <a:pt x="3361227" y="528386"/>
                  </a:cubicBezTo>
                  <a:lnTo>
                    <a:pt x="3361065" y="528871"/>
                  </a:lnTo>
                  <a:cubicBezTo>
                    <a:pt x="3360580" y="528645"/>
                    <a:pt x="3359804" y="528289"/>
                    <a:pt x="3358995" y="527966"/>
                  </a:cubicBezTo>
                  <a:lnTo>
                    <a:pt x="3358931" y="527966"/>
                  </a:lnTo>
                  <a:cubicBezTo>
                    <a:pt x="3359319" y="528289"/>
                    <a:pt x="3359578" y="528645"/>
                    <a:pt x="3360257" y="529033"/>
                  </a:cubicBezTo>
                  <a:cubicBezTo>
                    <a:pt x="3360418" y="529130"/>
                    <a:pt x="3360418" y="529195"/>
                    <a:pt x="3360483" y="529389"/>
                  </a:cubicBezTo>
                  <a:cubicBezTo>
                    <a:pt x="3360742" y="529615"/>
                    <a:pt x="3359675" y="529195"/>
                    <a:pt x="3360160" y="529615"/>
                  </a:cubicBezTo>
                  <a:cubicBezTo>
                    <a:pt x="3360321" y="529712"/>
                    <a:pt x="3360321" y="529874"/>
                    <a:pt x="3360418" y="529971"/>
                  </a:cubicBezTo>
                  <a:lnTo>
                    <a:pt x="3360160" y="530294"/>
                  </a:lnTo>
                  <a:cubicBezTo>
                    <a:pt x="3359998" y="530294"/>
                    <a:pt x="3359675" y="530294"/>
                    <a:pt x="3359804" y="530456"/>
                  </a:cubicBezTo>
                  <a:cubicBezTo>
                    <a:pt x="3359901" y="530520"/>
                    <a:pt x="3359998" y="530618"/>
                    <a:pt x="3359901" y="530715"/>
                  </a:cubicBezTo>
                  <a:cubicBezTo>
                    <a:pt x="3359804" y="530779"/>
                    <a:pt x="3359254" y="530618"/>
                    <a:pt x="3358995" y="530618"/>
                  </a:cubicBezTo>
                  <a:cubicBezTo>
                    <a:pt x="3359481" y="531200"/>
                    <a:pt x="3359254" y="531523"/>
                    <a:pt x="3358413" y="531458"/>
                  </a:cubicBezTo>
                  <a:lnTo>
                    <a:pt x="3358834" y="531846"/>
                  </a:lnTo>
                  <a:cubicBezTo>
                    <a:pt x="3357993" y="531620"/>
                    <a:pt x="3358413" y="531943"/>
                    <a:pt x="3358413" y="532202"/>
                  </a:cubicBezTo>
                  <a:cubicBezTo>
                    <a:pt x="3358413" y="532364"/>
                    <a:pt x="3357928" y="532364"/>
                    <a:pt x="3358090" y="532526"/>
                  </a:cubicBezTo>
                  <a:cubicBezTo>
                    <a:pt x="3358349" y="532849"/>
                    <a:pt x="3357346" y="532526"/>
                    <a:pt x="3357928" y="532946"/>
                  </a:cubicBezTo>
                  <a:cubicBezTo>
                    <a:pt x="3357508" y="532784"/>
                    <a:pt x="3357087" y="532590"/>
                    <a:pt x="3356667" y="532429"/>
                  </a:cubicBezTo>
                  <a:cubicBezTo>
                    <a:pt x="3357087" y="532784"/>
                    <a:pt x="3357508" y="533011"/>
                    <a:pt x="3357928" y="533334"/>
                  </a:cubicBezTo>
                  <a:lnTo>
                    <a:pt x="3357831" y="533431"/>
                  </a:lnTo>
                  <a:cubicBezTo>
                    <a:pt x="3357669" y="533528"/>
                    <a:pt x="3357734" y="533690"/>
                    <a:pt x="3357184" y="533528"/>
                  </a:cubicBezTo>
                  <a:cubicBezTo>
                    <a:pt x="3356990" y="533431"/>
                    <a:pt x="3357249" y="533755"/>
                    <a:pt x="3357184" y="533852"/>
                  </a:cubicBezTo>
                  <a:cubicBezTo>
                    <a:pt x="3356990" y="533852"/>
                    <a:pt x="3357184" y="534013"/>
                    <a:pt x="3357346" y="534110"/>
                  </a:cubicBezTo>
                  <a:lnTo>
                    <a:pt x="3357184" y="534337"/>
                  </a:lnTo>
                  <a:lnTo>
                    <a:pt x="3356602" y="534272"/>
                  </a:lnTo>
                  <a:lnTo>
                    <a:pt x="3356926" y="534757"/>
                  </a:lnTo>
                  <a:lnTo>
                    <a:pt x="3356667" y="535081"/>
                  </a:lnTo>
                  <a:lnTo>
                    <a:pt x="3356279" y="535016"/>
                  </a:lnTo>
                  <a:cubicBezTo>
                    <a:pt x="3356441" y="535081"/>
                    <a:pt x="3356441" y="535178"/>
                    <a:pt x="3356505" y="535242"/>
                  </a:cubicBezTo>
                  <a:lnTo>
                    <a:pt x="3355115" y="537150"/>
                  </a:lnTo>
                  <a:cubicBezTo>
                    <a:pt x="3354920" y="537086"/>
                    <a:pt x="3354694" y="537086"/>
                    <a:pt x="3354274" y="536924"/>
                  </a:cubicBezTo>
                  <a:cubicBezTo>
                    <a:pt x="3354371" y="537086"/>
                    <a:pt x="3354597" y="537312"/>
                    <a:pt x="3354856" y="537474"/>
                  </a:cubicBezTo>
                  <a:lnTo>
                    <a:pt x="3354274" y="538250"/>
                  </a:lnTo>
                  <a:cubicBezTo>
                    <a:pt x="3353950" y="538056"/>
                    <a:pt x="3353530" y="537894"/>
                    <a:pt x="3353109" y="537733"/>
                  </a:cubicBezTo>
                  <a:cubicBezTo>
                    <a:pt x="3353368" y="537991"/>
                    <a:pt x="3353692" y="538153"/>
                    <a:pt x="3354112" y="538412"/>
                  </a:cubicBezTo>
                  <a:lnTo>
                    <a:pt x="3353853" y="538638"/>
                  </a:lnTo>
                  <a:lnTo>
                    <a:pt x="3353789" y="538638"/>
                  </a:lnTo>
                  <a:lnTo>
                    <a:pt x="3353853" y="538735"/>
                  </a:lnTo>
                  <a:lnTo>
                    <a:pt x="3353045" y="539738"/>
                  </a:lnTo>
                  <a:lnTo>
                    <a:pt x="3352721" y="540126"/>
                  </a:lnTo>
                  <a:lnTo>
                    <a:pt x="3352527" y="540223"/>
                  </a:lnTo>
                  <a:cubicBezTo>
                    <a:pt x="3351977" y="539802"/>
                    <a:pt x="3351525" y="539479"/>
                    <a:pt x="3351622" y="539802"/>
                  </a:cubicBezTo>
                  <a:cubicBezTo>
                    <a:pt x="3351977" y="539964"/>
                    <a:pt x="3352204" y="540061"/>
                    <a:pt x="3352527" y="540223"/>
                  </a:cubicBezTo>
                  <a:cubicBezTo>
                    <a:pt x="3352527" y="540223"/>
                    <a:pt x="3352527" y="540223"/>
                    <a:pt x="3352624" y="540320"/>
                  </a:cubicBezTo>
                  <a:lnTo>
                    <a:pt x="3352366" y="540643"/>
                  </a:lnTo>
                  <a:lnTo>
                    <a:pt x="3352301" y="540643"/>
                  </a:lnTo>
                  <a:lnTo>
                    <a:pt x="3352366" y="540708"/>
                  </a:lnTo>
                  <a:lnTo>
                    <a:pt x="3351880" y="541290"/>
                  </a:lnTo>
                  <a:cubicBezTo>
                    <a:pt x="3351395" y="540805"/>
                    <a:pt x="3351040" y="540320"/>
                    <a:pt x="3349908" y="539641"/>
                  </a:cubicBezTo>
                  <a:cubicBezTo>
                    <a:pt x="3350231" y="540061"/>
                    <a:pt x="3350393" y="540320"/>
                    <a:pt x="3350651" y="540643"/>
                  </a:cubicBezTo>
                  <a:cubicBezTo>
                    <a:pt x="3351137" y="540870"/>
                    <a:pt x="3351460" y="541128"/>
                    <a:pt x="3351880" y="541387"/>
                  </a:cubicBezTo>
                  <a:cubicBezTo>
                    <a:pt x="3349649" y="543780"/>
                    <a:pt x="3347062" y="545688"/>
                    <a:pt x="3345833" y="548922"/>
                  </a:cubicBezTo>
                  <a:lnTo>
                    <a:pt x="3345412" y="548502"/>
                  </a:lnTo>
                  <a:cubicBezTo>
                    <a:pt x="3345186" y="548502"/>
                    <a:pt x="3345186" y="548502"/>
                    <a:pt x="3345768" y="549149"/>
                  </a:cubicBezTo>
                  <a:cubicBezTo>
                    <a:pt x="3345671" y="549343"/>
                    <a:pt x="3345671" y="549569"/>
                    <a:pt x="3345574" y="549731"/>
                  </a:cubicBezTo>
                  <a:cubicBezTo>
                    <a:pt x="3345412" y="549828"/>
                    <a:pt x="3344927" y="549569"/>
                    <a:pt x="3344992" y="549828"/>
                  </a:cubicBezTo>
                  <a:cubicBezTo>
                    <a:pt x="3344992" y="549893"/>
                    <a:pt x="3344992" y="549893"/>
                    <a:pt x="3344992" y="549893"/>
                  </a:cubicBezTo>
                  <a:cubicBezTo>
                    <a:pt x="3343019" y="549149"/>
                    <a:pt x="3340626" y="547499"/>
                    <a:pt x="3337812" y="544039"/>
                  </a:cubicBezTo>
                  <a:cubicBezTo>
                    <a:pt x="3337392" y="543522"/>
                    <a:pt x="3337036" y="543036"/>
                    <a:pt x="3336810" y="542616"/>
                  </a:cubicBezTo>
                  <a:lnTo>
                    <a:pt x="3337036" y="542778"/>
                  </a:lnTo>
                  <a:cubicBezTo>
                    <a:pt x="3336907" y="542616"/>
                    <a:pt x="3336713" y="542454"/>
                    <a:pt x="3336648" y="542293"/>
                  </a:cubicBezTo>
                  <a:lnTo>
                    <a:pt x="3336292" y="541710"/>
                  </a:lnTo>
                  <a:cubicBezTo>
                    <a:pt x="3336389" y="541710"/>
                    <a:pt x="3336389" y="541710"/>
                    <a:pt x="3336486" y="541807"/>
                  </a:cubicBezTo>
                  <a:cubicBezTo>
                    <a:pt x="3336648" y="541613"/>
                    <a:pt x="3336907" y="541807"/>
                    <a:pt x="3336713" y="541549"/>
                  </a:cubicBezTo>
                  <a:close/>
                  <a:moveTo>
                    <a:pt x="3430113" y="385827"/>
                  </a:moveTo>
                  <a:cubicBezTo>
                    <a:pt x="3430113" y="386377"/>
                    <a:pt x="3430275" y="386377"/>
                    <a:pt x="3430437" y="386215"/>
                  </a:cubicBezTo>
                  <a:lnTo>
                    <a:pt x="3430372" y="384889"/>
                  </a:lnTo>
                  <a:lnTo>
                    <a:pt x="3430178" y="384663"/>
                  </a:lnTo>
                  <a:cubicBezTo>
                    <a:pt x="3430113" y="385083"/>
                    <a:pt x="3430113" y="385407"/>
                    <a:pt x="3430113" y="385827"/>
                  </a:cubicBezTo>
                  <a:close/>
                  <a:moveTo>
                    <a:pt x="3449582" y="426641"/>
                  </a:moveTo>
                  <a:cubicBezTo>
                    <a:pt x="3449065" y="426480"/>
                    <a:pt x="3448677" y="426383"/>
                    <a:pt x="3447933" y="426221"/>
                  </a:cubicBezTo>
                  <a:cubicBezTo>
                    <a:pt x="3449000" y="426706"/>
                    <a:pt x="3449259" y="426803"/>
                    <a:pt x="3449582" y="426641"/>
                  </a:cubicBezTo>
                  <a:close/>
                  <a:moveTo>
                    <a:pt x="3442791" y="438802"/>
                  </a:moveTo>
                  <a:cubicBezTo>
                    <a:pt x="3442791" y="439060"/>
                    <a:pt x="3442855" y="439222"/>
                    <a:pt x="3442855" y="439642"/>
                  </a:cubicBezTo>
                  <a:cubicBezTo>
                    <a:pt x="3443114" y="439545"/>
                    <a:pt x="3443211" y="439384"/>
                    <a:pt x="3442791" y="438802"/>
                  </a:cubicBezTo>
                  <a:close/>
                  <a:moveTo>
                    <a:pt x="3418115" y="417521"/>
                  </a:moveTo>
                  <a:cubicBezTo>
                    <a:pt x="3418276" y="417424"/>
                    <a:pt x="3417856" y="417360"/>
                    <a:pt x="3417953" y="417198"/>
                  </a:cubicBezTo>
                  <a:cubicBezTo>
                    <a:pt x="3418018" y="417101"/>
                    <a:pt x="3417856" y="417036"/>
                    <a:pt x="3417630" y="417036"/>
                  </a:cubicBezTo>
                  <a:lnTo>
                    <a:pt x="3417630" y="416680"/>
                  </a:lnTo>
                  <a:lnTo>
                    <a:pt x="3418212" y="416454"/>
                  </a:lnTo>
                  <a:lnTo>
                    <a:pt x="3417694" y="416195"/>
                  </a:lnTo>
                  <a:lnTo>
                    <a:pt x="3417694" y="415775"/>
                  </a:lnTo>
                  <a:lnTo>
                    <a:pt x="3418115" y="415613"/>
                  </a:lnTo>
                  <a:cubicBezTo>
                    <a:pt x="3417953" y="415613"/>
                    <a:pt x="3417856" y="415549"/>
                    <a:pt x="3417694" y="415549"/>
                  </a:cubicBezTo>
                  <a:cubicBezTo>
                    <a:pt x="3417759" y="414708"/>
                    <a:pt x="3417856" y="413867"/>
                    <a:pt x="3418018" y="413058"/>
                  </a:cubicBezTo>
                  <a:cubicBezTo>
                    <a:pt x="3418212" y="413058"/>
                    <a:pt x="3418438" y="412961"/>
                    <a:pt x="3418858" y="412897"/>
                  </a:cubicBezTo>
                  <a:cubicBezTo>
                    <a:pt x="3418697" y="412800"/>
                    <a:pt x="3418373" y="412735"/>
                    <a:pt x="3418115" y="412638"/>
                  </a:cubicBezTo>
                  <a:lnTo>
                    <a:pt x="3418276" y="411635"/>
                  </a:lnTo>
                  <a:cubicBezTo>
                    <a:pt x="3418600" y="411635"/>
                    <a:pt x="3419085" y="411571"/>
                    <a:pt x="3419505" y="411571"/>
                  </a:cubicBezTo>
                  <a:cubicBezTo>
                    <a:pt x="3419182" y="411409"/>
                    <a:pt x="3418761" y="411409"/>
                    <a:pt x="3418373" y="411409"/>
                  </a:cubicBezTo>
                  <a:lnTo>
                    <a:pt x="3418438" y="410988"/>
                  </a:lnTo>
                  <a:lnTo>
                    <a:pt x="3418535" y="410988"/>
                  </a:lnTo>
                  <a:lnTo>
                    <a:pt x="3418438" y="410891"/>
                  </a:lnTo>
                  <a:lnTo>
                    <a:pt x="3418761" y="409501"/>
                  </a:lnTo>
                  <a:lnTo>
                    <a:pt x="3418858" y="408983"/>
                  </a:lnTo>
                  <a:lnTo>
                    <a:pt x="3418956" y="408919"/>
                  </a:lnTo>
                  <a:cubicBezTo>
                    <a:pt x="3419699" y="409080"/>
                    <a:pt x="3420087" y="409145"/>
                    <a:pt x="3419926" y="408919"/>
                  </a:cubicBezTo>
                  <a:cubicBezTo>
                    <a:pt x="3419602" y="408919"/>
                    <a:pt x="3419279" y="408822"/>
                    <a:pt x="3418956" y="408919"/>
                  </a:cubicBezTo>
                  <a:cubicBezTo>
                    <a:pt x="3418956" y="408919"/>
                    <a:pt x="3418956" y="408919"/>
                    <a:pt x="3418858" y="408919"/>
                  </a:cubicBezTo>
                  <a:lnTo>
                    <a:pt x="3419020" y="408498"/>
                  </a:lnTo>
                  <a:lnTo>
                    <a:pt x="3419085" y="408498"/>
                  </a:lnTo>
                  <a:lnTo>
                    <a:pt x="3419020" y="408401"/>
                  </a:lnTo>
                  <a:lnTo>
                    <a:pt x="3419279" y="407657"/>
                  </a:lnTo>
                  <a:cubicBezTo>
                    <a:pt x="3419926" y="408013"/>
                    <a:pt x="3420346" y="408336"/>
                    <a:pt x="3421769" y="408498"/>
                  </a:cubicBezTo>
                  <a:cubicBezTo>
                    <a:pt x="3421349" y="408239"/>
                    <a:pt x="3421025" y="408013"/>
                    <a:pt x="3420767" y="407851"/>
                  </a:cubicBezTo>
                  <a:cubicBezTo>
                    <a:pt x="3420281" y="407754"/>
                    <a:pt x="3419829" y="407657"/>
                    <a:pt x="3419344" y="407657"/>
                  </a:cubicBezTo>
                  <a:cubicBezTo>
                    <a:pt x="3420346" y="404456"/>
                    <a:pt x="3423419" y="400963"/>
                    <a:pt x="3421672" y="400316"/>
                  </a:cubicBezTo>
                  <a:lnTo>
                    <a:pt x="3422157" y="400219"/>
                  </a:lnTo>
                  <a:cubicBezTo>
                    <a:pt x="3422578" y="400057"/>
                    <a:pt x="3421834" y="400316"/>
                    <a:pt x="3422093" y="400219"/>
                  </a:cubicBezTo>
                  <a:cubicBezTo>
                    <a:pt x="3422513" y="400122"/>
                    <a:pt x="3422836" y="399960"/>
                    <a:pt x="3423095" y="399895"/>
                  </a:cubicBezTo>
                  <a:cubicBezTo>
                    <a:pt x="3423322" y="399734"/>
                    <a:pt x="3423483" y="399637"/>
                    <a:pt x="3423580" y="399572"/>
                  </a:cubicBezTo>
                  <a:cubicBezTo>
                    <a:pt x="3423645" y="399475"/>
                    <a:pt x="3423580" y="399572"/>
                    <a:pt x="3423580" y="399637"/>
                  </a:cubicBezTo>
                  <a:cubicBezTo>
                    <a:pt x="3423580" y="399572"/>
                    <a:pt x="3423580" y="399378"/>
                    <a:pt x="3423580" y="399313"/>
                  </a:cubicBezTo>
                  <a:cubicBezTo>
                    <a:pt x="3423580" y="399055"/>
                    <a:pt x="3423483" y="398893"/>
                    <a:pt x="3423419" y="398634"/>
                  </a:cubicBezTo>
                  <a:cubicBezTo>
                    <a:pt x="3423322" y="398634"/>
                    <a:pt x="3423322" y="398570"/>
                    <a:pt x="3423225" y="398570"/>
                  </a:cubicBezTo>
                  <a:lnTo>
                    <a:pt x="3423419" y="398472"/>
                  </a:lnTo>
                  <a:cubicBezTo>
                    <a:pt x="3423419" y="398408"/>
                    <a:pt x="3423419" y="398311"/>
                    <a:pt x="3423322" y="398246"/>
                  </a:cubicBezTo>
                  <a:cubicBezTo>
                    <a:pt x="3423095" y="397308"/>
                    <a:pt x="3422675" y="396241"/>
                    <a:pt x="3422578" y="395012"/>
                  </a:cubicBezTo>
                  <a:cubicBezTo>
                    <a:pt x="3422254" y="394753"/>
                    <a:pt x="3421899" y="394592"/>
                    <a:pt x="3421575" y="394333"/>
                  </a:cubicBezTo>
                  <a:cubicBezTo>
                    <a:pt x="3420670" y="393524"/>
                    <a:pt x="3419829" y="392586"/>
                    <a:pt x="3419085" y="391778"/>
                  </a:cubicBezTo>
                  <a:lnTo>
                    <a:pt x="3419279" y="391843"/>
                  </a:lnTo>
                  <a:cubicBezTo>
                    <a:pt x="3419279" y="391681"/>
                    <a:pt x="3419182" y="391616"/>
                    <a:pt x="3419085" y="391519"/>
                  </a:cubicBezTo>
                  <a:cubicBezTo>
                    <a:pt x="3419441" y="391357"/>
                    <a:pt x="3419602" y="391196"/>
                    <a:pt x="3418956" y="390711"/>
                  </a:cubicBezTo>
                  <a:cubicBezTo>
                    <a:pt x="3418956" y="390937"/>
                    <a:pt x="3418956" y="391099"/>
                    <a:pt x="3419085" y="391519"/>
                  </a:cubicBezTo>
                  <a:cubicBezTo>
                    <a:pt x="3419085" y="391519"/>
                    <a:pt x="3419020" y="391519"/>
                    <a:pt x="3419020" y="391616"/>
                  </a:cubicBezTo>
                  <a:cubicBezTo>
                    <a:pt x="3418535" y="391034"/>
                    <a:pt x="3418115" y="390452"/>
                    <a:pt x="3417759" y="389870"/>
                  </a:cubicBezTo>
                  <a:cubicBezTo>
                    <a:pt x="3418115" y="389449"/>
                    <a:pt x="3418438" y="388964"/>
                    <a:pt x="3418858" y="388641"/>
                  </a:cubicBezTo>
                  <a:lnTo>
                    <a:pt x="3419182" y="388706"/>
                  </a:lnTo>
                  <a:cubicBezTo>
                    <a:pt x="3419182" y="388641"/>
                    <a:pt x="3419182" y="388447"/>
                    <a:pt x="3419182" y="388382"/>
                  </a:cubicBezTo>
                  <a:lnTo>
                    <a:pt x="3419602" y="388059"/>
                  </a:lnTo>
                  <a:cubicBezTo>
                    <a:pt x="3420670" y="388706"/>
                    <a:pt x="3420831" y="388706"/>
                    <a:pt x="3420605" y="387703"/>
                  </a:cubicBezTo>
                  <a:cubicBezTo>
                    <a:pt x="3421025" y="387897"/>
                    <a:pt x="3421510" y="388059"/>
                    <a:pt x="3421996" y="388220"/>
                  </a:cubicBezTo>
                  <a:cubicBezTo>
                    <a:pt x="3422093" y="388059"/>
                    <a:pt x="3422093" y="387638"/>
                    <a:pt x="3422254" y="387477"/>
                  </a:cubicBezTo>
                  <a:cubicBezTo>
                    <a:pt x="3422513" y="387153"/>
                    <a:pt x="3423095" y="387541"/>
                    <a:pt x="3423483" y="387703"/>
                  </a:cubicBezTo>
                  <a:cubicBezTo>
                    <a:pt x="3423580" y="388220"/>
                    <a:pt x="3423742" y="388706"/>
                    <a:pt x="3424227" y="388867"/>
                  </a:cubicBezTo>
                  <a:cubicBezTo>
                    <a:pt x="3424324" y="388544"/>
                    <a:pt x="3424421" y="388220"/>
                    <a:pt x="3424486" y="387703"/>
                  </a:cubicBezTo>
                  <a:cubicBezTo>
                    <a:pt x="3424486" y="387638"/>
                    <a:pt x="3424324" y="387315"/>
                    <a:pt x="3424065" y="386797"/>
                  </a:cubicBezTo>
                  <a:cubicBezTo>
                    <a:pt x="3424809" y="387477"/>
                    <a:pt x="3425294" y="386474"/>
                    <a:pt x="3426038" y="388803"/>
                  </a:cubicBezTo>
                  <a:cubicBezTo>
                    <a:pt x="3426038" y="388220"/>
                    <a:pt x="3425973" y="387800"/>
                    <a:pt x="3425973" y="387541"/>
                  </a:cubicBezTo>
                  <a:cubicBezTo>
                    <a:pt x="3426038" y="387315"/>
                    <a:pt x="3426232" y="387153"/>
                    <a:pt x="3426297" y="386959"/>
                  </a:cubicBezTo>
                  <a:cubicBezTo>
                    <a:pt x="3426717" y="387541"/>
                    <a:pt x="3427138" y="388059"/>
                    <a:pt x="3427558" y="388706"/>
                  </a:cubicBezTo>
                  <a:cubicBezTo>
                    <a:pt x="3427558" y="388123"/>
                    <a:pt x="3427623" y="387897"/>
                    <a:pt x="3427558" y="387638"/>
                  </a:cubicBezTo>
                  <a:cubicBezTo>
                    <a:pt x="3427364" y="386959"/>
                    <a:pt x="3427364" y="386571"/>
                    <a:pt x="3427461" y="386215"/>
                  </a:cubicBezTo>
                  <a:cubicBezTo>
                    <a:pt x="3427558" y="386215"/>
                    <a:pt x="3427623" y="386151"/>
                    <a:pt x="3427785" y="386151"/>
                  </a:cubicBezTo>
                  <a:lnTo>
                    <a:pt x="3428625" y="387897"/>
                  </a:lnTo>
                  <a:cubicBezTo>
                    <a:pt x="3428367" y="387218"/>
                    <a:pt x="3428367" y="386474"/>
                    <a:pt x="3428205" y="385892"/>
                  </a:cubicBezTo>
                  <a:cubicBezTo>
                    <a:pt x="3428561" y="385730"/>
                    <a:pt x="3428787" y="385407"/>
                    <a:pt x="3429111" y="385083"/>
                  </a:cubicBezTo>
                  <a:cubicBezTo>
                    <a:pt x="3429305" y="385245"/>
                    <a:pt x="3429434" y="385245"/>
                    <a:pt x="3429628" y="384825"/>
                  </a:cubicBezTo>
                  <a:cubicBezTo>
                    <a:pt x="3429628" y="384728"/>
                    <a:pt x="3429693" y="384663"/>
                    <a:pt x="3429790" y="384566"/>
                  </a:cubicBezTo>
                  <a:cubicBezTo>
                    <a:pt x="3431180" y="384501"/>
                    <a:pt x="3432506" y="384501"/>
                    <a:pt x="3433768" y="384663"/>
                  </a:cubicBezTo>
                  <a:cubicBezTo>
                    <a:pt x="3433832" y="384728"/>
                    <a:pt x="3433832" y="384825"/>
                    <a:pt x="3433929" y="384986"/>
                  </a:cubicBezTo>
                  <a:cubicBezTo>
                    <a:pt x="3433994" y="384889"/>
                    <a:pt x="3433994" y="384825"/>
                    <a:pt x="3433994" y="384728"/>
                  </a:cubicBezTo>
                  <a:cubicBezTo>
                    <a:pt x="3434511" y="384825"/>
                    <a:pt x="3434997" y="384825"/>
                    <a:pt x="3435514" y="384986"/>
                  </a:cubicBezTo>
                  <a:cubicBezTo>
                    <a:pt x="3435902" y="385148"/>
                    <a:pt x="3436323" y="385310"/>
                    <a:pt x="3436646" y="385407"/>
                  </a:cubicBezTo>
                  <a:lnTo>
                    <a:pt x="3436646" y="385471"/>
                  </a:lnTo>
                  <a:cubicBezTo>
                    <a:pt x="3436646" y="385568"/>
                    <a:pt x="3436743" y="385568"/>
                    <a:pt x="3436905" y="385633"/>
                  </a:cubicBezTo>
                  <a:lnTo>
                    <a:pt x="3436905" y="385471"/>
                  </a:lnTo>
                  <a:cubicBezTo>
                    <a:pt x="3438069" y="385892"/>
                    <a:pt x="3439233" y="386312"/>
                    <a:pt x="3440462" y="386636"/>
                  </a:cubicBezTo>
                  <a:cubicBezTo>
                    <a:pt x="3442273" y="387541"/>
                    <a:pt x="3443923" y="388964"/>
                    <a:pt x="3445281" y="390711"/>
                  </a:cubicBezTo>
                  <a:cubicBezTo>
                    <a:pt x="3445346" y="391778"/>
                    <a:pt x="3445507" y="392522"/>
                    <a:pt x="3445993" y="393007"/>
                  </a:cubicBezTo>
                  <a:cubicBezTo>
                    <a:pt x="3449485" y="396500"/>
                    <a:pt x="3450391" y="400478"/>
                    <a:pt x="3454531" y="403356"/>
                  </a:cubicBezTo>
                  <a:cubicBezTo>
                    <a:pt x="3454628" y="403356"/>
                    <a:pt x="3454692" y="403453"/>
                    <a:pt x="3454789" y="403518"/>
                  </a:cubicBezTo>
                  <a:cubicBezTo>
                    <a:pt x="3454628" y="403615"/>
                    <a:pt x="3454466" y="403776"/>
                    <a:pt x="3454207" y="403873"/>
                  </a:cubicBezTo>
                  <a:cubicBezTo>
                    <a:pt x="3454466" y="403776"/>
                    <a:pt x="3454692" y="403712"/>
                    <a:pt x="3454951" y="403712"/>
                  </a:cubicBezTo>
                  <a:lnTo>
                    <a:pt x="3454886" y="404035"/>
                  </a:lnTo>
                  <a:lnTo>
                    <a:pt x="3454531" y="404197"/>
                  </a:lnTo>
                  <a:cubicBezTo>
                    <a:pt x="3454628" y="404197"/>
                    <a:pt x="3454692" y="404197"/>
                    <a:pt x="3454789" y="404197"/>
                  </a:cubicBezTo>
                  <a:cubicBezTo>
                    <a:pt x="3454692" y="404682"/>
                    <a:pt x="3454692" y="405102"/>
                    <a:pt x="3454628" y="405587"/>
                  </a:cubicBezTo>
                  <a:lnTo>
                    <a:pt x="3454272" y="405685"/>
                  </a:lnTo>
                  <a:cubicBezTo>
                    <a:pt x="3454207" y="405782"/>
                    <a:pt x="3454142" y="405846"/>
                    <a:pt x="3454045" y="405943"/>
                  </a:cubicBezTo>
                  <a:cubicBezTo>
                    <a:pt x="3453948" y="406008"/>
                    <a:pt x="3453884" y="406008"/>
                    <a:pt x="3453787" y="406105"/>
                  </a:cubicBezTo>
                  <a:cubicBezTo>
                    <a:pt x="3453948" y="406105"/>
                    <a:pt x="3454142" y="406170"/>
                    <a:pt x="3454272" y="406170"/>
                  </a:cubicBezTo>
                  <a:lnTo>
                    <a:pt x="3454628" y="406105"/>
                  </a:lnTo>
                  <a:cubicBezTo>
                    <a:pt x="3454628" y="406428"/>
                    <a:pt x="3454628" y="406752"/>
                    <a:pt x="3454531" y="407075"/>
                  </a:cubicBezTo>
                  <a:lnTo>
                    <a:pt x="3454272" y="407172"/>
                  </a:lnTo>
                  <a:cubicBezTo>
                    <a:pt x="3453948" y="407334"/>
                    <a:pt x="3453948" y="407334"/>
                    <a:pt x="3453948" y="407593"/>
                  </a:cubicBezTo>
                  <a:cubicBezTo>
                    <a:pt x="3454207" y="407496"/>
                    <a:pt x="3454369" y="407496"/>
                    <a:pt x="3454531" y="407496"/>
                  </a:cubicBezTo>
                  <a:cubicBezTo>
                    <a:pt x="3454531" y="407916"/>
                    <a:pt x="3454628" y="408239"/>
                    <a:pt x="3454692" y="408595"/>
                  </a:cubicBezTo>
                  <a:cubicBezTo>
                    <a:pt x="3454531" y="408660"/>
                    <a:pt x="3454369" y="408660"/>
                    <a:pt x="3454207" y="408757"/>
                  </a:cubicBezTo>
                  <a:cubicBezTo>
                    <a:pt x="3454369" y="408757"/>
                    <a:pt x="3454531" y="408660"/>
                    <a:pt x="3454789" y="408660"/>
                  </a:cubicBezTo>
                  <a:cubicBezTo>
                    <a:pt x="3455016" y="409565"/>
                    <a:pt x="3455468" y="410471"/>
                    <a:pt x="3456277" y="411215"/>
                  </a:cubicBezTo>
                  <a:cubicBezTo>
                    <a:pt x="3456439" y="412476"/>
                    <a:pt x="3456536" y="413705"/>
                    <a:pt x="3456600" y="414966"/>
                  </a:cubicBezTo>
                  <a:lnTo>
                    <a:pt x="3456536" y="414966"/>
                  </a:lnTo>
                  <a:cubicBezTo>
                    <a:pt x="3456439" y="415128"/>
                    <a:pt x="3456277" y="415354"/>
                    <a:pt x="3456342" y="415549"/>
                  </a:cubicBezTo>
                  <a:cubicBezTo>
                    <a:pt x="3456342" y="415613"/>
                    <a:pt x="3456536" y="415710"/>
                    <a:pt x="3456600" y="415710"/>
                  </a:cubicBezTo>
                  <a:lnTo>
                    <a:pt x="3456600" y="415937"/>
                  </a:lnTo>
                  <a:cubicBezTo>
                    <a:pt x="3456536" y="416034"/>
                    <a:pt x="3456439" y="416034"/>
                    <a:pt x="3456600" y="416131"/>
                  </a:cubicBezTo>
                  <a:lnTo>
                    <a:pt x="3456697" y="417845"/>
                  </a:lnTo>
                  <a:cubicBezTo>
                    <a:pt x="3456212" y="417845"/>
                    <a:pt x="3455630" y="417845"/>
                    <a:pt x="3455210" y="417845"/>
                  </a:cubicBezTo>
                  <a:cubicBezTo>
                    <a:pt x="3455468" y="417942"/>
                    <a:pt x="3455695" y="418103"/>
                    <a:pt x="3455857" y="418103"/>
                  </a:cubicBezTo>
                  <a:cubicBezTo>
                    <a:pt x="3456115" y="418006"/>
                    <a:pt x="3456342" y="417942"/>
                    <a:pt x="3456697" y="417845"/>
                  </a:cubicBezTo>
                  <a:cubicBezTo>
                    <a:pt x="3456697" y="419171"/>
                    <a:pt x="3456762" y="420497"/>
                    <a:pt x="3456762" y="421823"/>
                  </a:cubicBezTo>
                  <a:cubicBezTo>
                    <a:pt x="3456439" y="421823"/>
                    <a:pt x="3456212" y="421758"/>
                    <a:pt x="3455792" y="421758"/>
                  </a:cubicBezTo>
                  <a:cubicBezTo>
                    <a:pt x="3456115" y="421823"/>
                    <a:pt x="3456439" y="421920"/>
                    <a:pt x="3456762" y="421984"/>
                  </a:cubicBezTo>
                  <a:cubicBezTo>
                    <a:pt x="3456762" y="423407"/>
                    <a:pt x="3456762" y="424895"/>
                    <a:pt x="3456762" y="426544"/>
                  </a:cubicBezTo>
                  <a:cubicBezTo>
                    <a:pt x="3456536" y="426544"/>
                    <a:pt x="3456212" y="426544"/>
                    <a:pt x="3455857" y="426544"/>
                  </a:cubicBezTo>
                  <a:cubicBezTo>
                    <a:pt x="3456212" y="426641"/>
                    <a:pt x="3456439" y="426706"/>
                    <a:pt x="3456697" y="426706"/>
                  </a:cubicBezTo>
                  <a:lnTo>
                    <a:pt x="3456762" y="426706"/>
                  </a:lnTo>
                  <a:lnTo>
                    <a:pt x="3456762" y="427870"/>
                  </a:lnTo>
                  <a:cubicBezTo>
                    <a:pt x="3456600" y="427967"/>
                    <a:pt x="3456277" y="428032"/>
                    <a:pt x="3456212" y="428129"/>
                  </a:cubicBezTo>
                  <a:cubicBezTo>
                    <a:pt x="3455954" y="428356"/>
                    <a:pt x="3455630" y="428550"/>
                    <a:pt x="3455274" y="428776"/>
                  </a:cubicBezTo>
                  <a:cubicBezTo>
                    <a:pt x="3455210" y="428776"/>
                    <a:pt x="3455016" y="428776"/>
                    <a:pt x="3454951" y="428711"/>
                  </a:cubicBezTo>
                  <a:lnTo>
                    <a:pt x="3454951" y="428776"/>
                  </a:lnTo>
                  <a:cubicBezTo>
                    <a:pt x="3455016" y="428776"/>
                    <a:pt x="3455113" y="428776"/>
                    <a:pt x="3455210" y="428776"/>
                  </a:cubicBezTo>
                  <a:cubicBezTo>
                    <a:pt x="3455533" y="428776"/>
                    <a:pt x="3455792" y="428873"/>
                    <a:pt x="3456277" y="428873"/>
                  </a:cubicBezTo>
                  <a:cubicBezTo>
                    <a:pt x="3456277" y="429035"/>
                    <a:pt x="3456536" y="429196"/>
                    <a:pt x="3456600" y="429358"/>
                  </a:cubicBezTo>
                  <a:cubicBezTo>
                    <a:pt x="3456600" y="429455"/>
                    <a:pt x="3456439" y="429455"/>
                    <a:pt x="3456115" y="429455"/>
                  </a:cubicBezTo>
                  <a:cubicBezTo>
                    <a:pt x="3456018" y="429455"/>
                    <a:pt x="3455954" y="429520"/>
                    <a:pt x="3456018" y="429617"/>
                  </a:cubicBezTo>
                  <a:lnTo>
                    <a:pt x="3456115" y="429681"/>
                  </a:lnTo>
                  <a:cubicBezTo>
                    <a:pt x="3456115" y="429681"/>
                    <a:pt x="3456342" y="429681"/>
                    <a:pt x="3456600" y="429681"/>
                  </a:cubicBezTo>
                  <a:lnTo>
                    <a:pt x="3456697" y="429779"/>
                  </a:lnTo>
                  <a:lnTo>
                    <a:pt x="3456697" y="429940"/>
                  </a:lnTo>
                  <a:cubicBezTo>
                    <a:pt x="3456600" y="429940"/>
                    <a:pt x="3456342" y="429940"/>
                    <a:pt x="3456342" y="429940"/>
                  </a:cubicBezTo>
                  <a:cubicBezTo>
                    <a:pt x="3456277" y="429843"/>
                    <a:pt x="3456212" y="429779"/>
                    <a:pt x="3456115" y="429779"/>
                  </a:cubicBezTo>
                  <a:cubicBezTo>
                    <a:pt x="3456277" y="429940"/>
                    <a:pt x="3456536" y="430199"/>
                    <a:pt x="3456212" y="430264"/>
                  </a:cubicBezTo>
                  <a:cubicBezTo>
                    <a:pt x="3455695" y="430361"/>
                    <a:pt x="3455954" y="430619"/>
                    <a:pt x="3456115" y="430781"/>
                  </a:cubicBezTo>
                  <a:cubicBezTo>
                    <a:pt x="3456342" y="431169"/>
                    <a:pt x="3455210" y="430684"/>
                    <a:pt x="3455016" y="430943"/>
                  </a:cubicBezTo>
                  <a:cubicBezTo>
                    <a:pt x="3455468" y="431169"/>
                    <a:pt x="3456212" y="431590"/>
                    <a:pt x="3456212" y="431913"/>
                  </a:cubicBezTo>
                  <a:cubicBezTo>
                    <a:pt x="3455954" y="431848"/>
                    <a:pt x="3455695" y="431848"/>
                    <a:pt x="3455371" y="431751"/>
                  </a:cubicBezTo>
                  <a:lnTo>
                    <a:pt x="3456018" y="432754"/>
                  </a:lnTo>
                  <a:cubicBezTo>
                    <a:pt x="3455792" y="432754"/>
                    <a:pt x="3455630" y="432851"/>
                    <a:pt x="3455468" y="432851"/>
                  </a:cubicBezTo>
                  <a:cubicBezTo>
                    <a:pt x="3455210" y="432916"/>
                    <a:pt x="3456439" y="433433"/>
                    <a:pt x="3455533" y="433433"/>
                  </a:cubicBezTo>
                  <a:cubicBezTo>
                    <a:pt x="3455210" y="433433"/>
                    <a:pt x="3455210" y="433756"/>
                    <a:pt x="3455016" y="433918"/>
                  </a:cubicBezTo>
                  <a:cubicBezTo>
                    <a:pt x="3454951" y="433983"/>
                    <a:pt x="3454951" y="434080"/>
                    <a:pt x="3454951" y="434177"/>
                  </a:cubicBezTo>
                  <a:cubicBezTo>
                    <a:pt x="3455113" y="434339"/>
                    <a:pt x="3455274" y="434403"/>
                    <a:pt x="3455468" y="434500"/>
                  </a:cubicBezTo>
                  <a:lnTo>
                    <a:pt x="3454369" y="435665"/>
                  </a:lnTo>
                  <a:cubicBezTo>
                    <a:pt x="3454045" y="435568"/>
                    <a:pt x="3453625" y="435406"/>
                    <a:pt x="3453205" y="435309"/>
                  </a:cubicBezTo>
                  <a:cubicBezTo>
                    <a:pt x="3453560" y="435665"/>
                    <a:pt x="3453722" y="435891"/>
                    <a:pt x="3454045" y="436247"/>
                  </a:cubicBezTo>
                  <a:cubicBezTo>
                    <a:pt x="3453625" y="436150"/>
                    <a:pt x="3453302" y="436150"/>
                    <a:pt x="3452816" y="436053"/>
                  </a:cubicBezTo>
                  <a:cubicBezTo>
                    <a:pt x="3453043" y="436311"/>
                    <a:pt x="3453205" y="436473"/>
                    <a:pt x="3453399" y="436635"/>
                  </a:cubicBezTo>
                  <a:cubicBezTo>
                    <a:pt x="3453302" y="436991"/>
                    <a:pt x="3453302" y="437314"/>
                    <a:pt x="3453140" y="437573"/>
                  </a:cubicBezTo>
                  <a:cubicBezTo>
                    <a:pt x="3453043" y="437734"/>
                    <a:pt x="3452816" y="437799"/>
                    <a:pt x="3453302" y="438122"/>
                  </a:cubicBezTo>
                  <a:lnTo>
                    <a:pt x="3453205" y="438317"/>
                  </a:lnTo>
                  <a:cubicBezTo>
                    <a:pt x="3452299" y="437637"/>
                    <a:pt x="3452558" y="438122"/>
                    <a:pt x="3452558" y="438478"/>
                  </a:cubicBezTo>
                  <a:cubicBezTo>
                    <a:pt x="3452558" y="438640"/>
                    <a:pt x="3452622" y="438802"/>
                    <a:pt x="3452622" y="438963"/>
                  </a:cubicBezTo>
                  <a:cubicBezTo>
                    <a:pt x="3452299" y="439384"/>
                    <a:pt x="3451879" y="439804"/>
                    <a:pt x="3451555" y="440128"/>
                  </a:cubicBezTo>
                  <a:cubicBezTo>
                    <a:pt x="3450326" y="441518"/>
                    <a:pt x="3449000" y="442780"/>
                    <a:pt x="3447513" y="443944"/>
                  </a:cubicBezTo>
                  <a:cubicBezTo>
                    <a:pt x="3447189" y="443588"/>
                    <a:pt x="3447092" y="443847"/>
                    <a:pt x="3446736" y="443362"/>
                  </a:cubicBezTo>
                  <a:cubicBezTo>
                    <a:pt x="3446833" y="443685"/>
                    <a:pt x="3446995" y="444009"/>
                    <a:pt x="3447092" y="444267"/>
                  </a:cubicBezTo>
                  <a:lnTo>
                    <a:pt x="3446736" y="444526"/>
                  </a:lnTo>
                  <a:lnTo>
                    <a:pt x="3446607" y="444332"/>
                  </a:lnTo>
                  <a:lnTo>
                    <a:pt x="3446672" y="444591"/>
                  </a:lnTo>
                  <a:lnTo>
                    <a:pt x="3446607" y="444688"/>
                  </a:lnTo>
                  <a:lnTo>
                    <a:pt x="3445604" y="445173"/>
                  </a:lnTo>
                  <a:cubicBezTo>
                    <a:pt x="3445022" y="444267"/>
                    <a:pt x="3444537" y="444526"/>
                    <a:pt x="3443858" y="443426"/>
                  </a:cubicBezTo>
                  <a:cubicBezTo>
                    <a:pt x="3444278" y="444332"/>
                    <a:pt x="3444440" y="444752"/>
                    <a:pt x="3444667" y="445432"/>
                  </a:cubicBezTo>
                  <a:cubicBezTo>
                    <a:pt x="3444278" y="445011"/>
                    <a:pt x="3443923" y="444688"/>
                    <a:pt x="3443599" y="444429"/>
                  </a:cubicBezTo>
                  <a:lnTo>
                    <a:pt x="3443599" y="444526"/>
                  </a:lnTo>
                  <a:cubicBezTo>
                    <a:pt x="3443923" y="445593"/>
                    <a:pt x="3443276" y="444914"/>
                    <a:pt x="3443373" y="445496"/>
                  </a:cubicBezTo>
                  <a:cubicBezTo>
                    <a:pt x="3443373" y="445496"/>
                    <a:pt x="3443276" y="445496"/>
                    <a:pt x="3443276" y="445432"/>
                  </a:cubicBezTo>
                  <a:cubicBezTo>
                    <a:pt x="3442855" y="445173"/>
                    <a:pt x="3442467" y="444849"/>
                    <a:pt x="3442112" y="444591"/>
                  </a:cubicBezTo>
                  <a:cubicBezTo>
                    <a:pt x="3441853" y="445108"/>
                    <a:pt x="3441626" y="445593"/>
                    <a:pt x="3441303" y="446078"/>
                  </a:cubicBezTo>
                  <a:lnTo>
                    <a:pt x="3440786" y="446078"/>
                  </a:lnTo>
                  <a:cubicBezTo>
                    <a:pt x="3440527" y="445270"/>
                    <a:pt x="3440462" y="445755"/>
                    <a:pt x="3440301" y="445852"/>
                  </a:cubicBezTo>
                  <a:cubicBezTo>
                    <a:pt x="3440042" y="446014"/>
                    <a:pt x="3439718" y="445755"/>
                    <a:pt x="3439395" y="445755"/>
                  </a:cubicBezTo>
                  <a:cubicBezTo>
                    <a:pt x="3439298" y="445496"/>
                    <a:pt x="3439233" y="445173"/>
                    <a:pt x="3439233" y="444914"/>
                  </a:cubicBezTo>
                  <a:cubicBezTo>
                    <a:pt x="3438975" y="444914"/>
                    <a:pt x="3438813" y="445755"/>
                    <a:pt x="3438457" y="444849"/>
                  </a:cubicBezTo>
                  <a:cubicBezTo>
                    <a:pt x="3438457" y="444752"/>
                    <a:pt x="3438231" y="444914"/>
                    <a:pt x="3438328" y="445432"/>
                  </a:cubicBezTo>
                  <a:lnTo>
                    <a:pt x="3438328" y="445852"/>
                  </a:lnTo>
                  <a:cubicBezTo>
                    <a:pt x="3438231" y="445755"/>
                    <a:pt x="3438134" y="445658"/>
                    <a:pt x="3438134" y="445658"/>
                  </a:cubicBezTo>
                  <a:cubicBezTo>
                    <a:pt x="3438134" y="444914"/>
                    <a:pt x="3437810" y="444914"/>
                    <a:pt x="3437713" y="444429"/>
                  </a:cubicBezTo>
                  <a:cubicBezTo>
                    <a:pt x="3437649" y="444752"/>
                    <a:pt x="3437584" y="445108"/>
                    <a:pt x="3437487" y="445496"/>
                  </a:cubicBezTo>
                  <a:cubicBezTo>
                    <a:pt x="3437002" y="445593"/>
                    <a:pt x="3436646" y="445011"/>
                    <a:pt x="3436387" y="443847"/>
                  </a:cubicBezTo>
                  <a:cubicBezTo>
                    <a:pt x="3436161" y="444849"/>
                    <a:pt x="3435837" y="445270"/>
                    <a:pt x="3435514" y="445334"/>
                  </a:cubicBezTo>
                  <a:lnTo>
                    <a:pt x="3435094" y="445173"/>
                  </a:lnTo>
                  <a:cubicBezTo>
                    <a:pt x="3434997" y="445108"/>
                    <a:pt x="3434835" y="444914"/>
                    <a:pt x="3434770" y="444752"/>
                  </a:cubicBezTo>
                  <a:cubicBezTo>
                    <a:pt x="3434576" y="444526"/>
                    <a:pt x="3434673" y="444688"/>
                    <a:pt x="3434511" y="444849"/>
                  </a:cubicBezTo>
                  <a:lnTo>
                    <a:pt x="3434511" y="444914"/>
                  </a:lnTo>
                  <a:lnTo>
                    <a:pt x="3433024" y="444170"/>
                  </a:lnTo>
                  <a:cubicBezTo>
                    <a:pt x="3433024" y="444009"/>
                    <a:pt x="3433024" y="443782"/>
                    <a:pt x="3433088" y="443588"/>
                  </a:cubicBezTo>
                  <a:cubicBezTo>
                    <a:pt x="3432927" y="443782"/>
                    <a:pt x="3432862" y="443944"/>
                    <a:pt x="3432765" y="444106"/>
                  </a:cubicBezTo>
                  <a:cubicBezTo>
                    <a:pt x="3431698" y="443523"/>
                    <a:pt x="3430631" y="442844"/>
                    <a:pt x="3429693" y="442100"/>
                  </a:cubicBezTo>
                  <a:cubicBezTo>
                    <a:pt x="3429628" y="441777"/>
                    <a:pt x="3429531" y="441615"/>
                    <a:pt x="3429305" y="441615"/>
                  </a:cubicBezTo>
                  <a:cubicBezTo>
                    <a:pt x="3428949" y="441518"/>
                    <a:pt x="3428949" y="441357"/>
                    <a:pt x="3429305" y="440710"/>
                  </a:cubicBezTo>
                  <a:cubicBezTo>
                    <a:pt x="3429434" y="440451"/>
                    <a:pt x="3429628" y="440128"/>
                    <a:pt x="3429790" y="439804"/>
                  </a:cubicBezTo>
                  <a:lnTo>
                    <a:pt x="3429693" y="439287"/>
                  </a:lnTo>
                  <a:cubicBezTo>
                    <a:pt x="3429854" y="438963"/>
                    <a:pt x="3430048" y="438640"/>
                    <a:pt x="3430372" y="438058"/>
                  </a:cubicBezTo>
                  <a:cubicBezTo>
                    <a:pt x="3430113" y="438219"/>
                    <a:pt x="3429951" y="438317"/>
                    <a:pt x="3429854" y="438478"/>
                  </a:cubicBezTo>
                  <a:cubicBezTo>
                    <a:pt x="3429305" y="439448"/>
                    <a:pt x="3429305" y="439384"/>
                    <a:pt x="3428884" y="439448"/>
                  </a:cubicBezTo>
                  <a:cubicBezTo>
                    <a:pt x="3428625" y="439448"/>
                    <a:pt x="3428722" y="438963"/>
                    <a:pt x="3428205" y="439384"/>
                  </a:cubicBezTo>
                  <a:cubicBezTo>
                    <a:pt x="3427979" y="439545"/>
                    <a:pt x="3427882" y="439125"/>
                    <a:pt x="3427785" y="438899"/>
                  </a:cubicBezTo>
                  <a:cubicBezTo>
                    <a:pt x="3427623" y="438543"/>
                    <a:pt x="3427461" y="438219"/>
                    <a:pt x="3427041" y="438219"/>
                  </a:cubicBezTo>
                  <a:lnTo>
                    <a:pt x="3426976" y="438219"/>
                  </a:lnTo>
                  <a:lnTo>
                    <a:pt x="3426976" y="438122"/>
                  </a:lnTo>
                  <a:cubicBezTo>
                    <a:pt x="3426814" y="438122"/>
                    <a:pt x="3426653" y="438122"/>
                    <a:pt x="3426491" y="438122"/>
                  </a:cubicBezTo>
                  <a:cubicBezTo>
                    <a:pt x="3426717" y="437896"/>
                    <a:pt x="3426879" y="437734"/>
                    <a:pt x="3427041" y="437637"/>
                  </a:cubicBezTo>
                  <a:lnTo>
                    <a:pt x="3427558" y="437314"/>
                  </a:lnTo>
                  <a:cubicBezTo>
                    <a:pt x="3427720" y="436829"/>
                    <a:pt x="3427558" y="436829"/>
                    <a:pt x="3427299" y="436894"/>
                  </a:cubicBezTo>
                  <a:cubicBezTo>
                    <a:pt x="3427138" y="436894"/>
                    <a:pt x="3426653" y="437152"/>
                    <a:pt x="3427041" y="436570"/>
                  </a:cubicBezTo>
                  <a:cubicBezTo>
                    <a:pt x="3426976" y="436570"/>
                    <a:pt x="3426814" y="436570"/>
                    <a:pt x="3426717" y="436635"/>
                  </a:cubicBezTo>
                  <a:cubicBezTo>
                    <a:pt x="3426135" y="436894"/>
                    <a:pt x="3425553" y="437055"/>
                    <a:pt x="3425391" y="436635"/>
                  </a:cubicBezTo>
                  <a:cubicBezTo>
                    <a:pt x="3425165" y="435891"/>
                    <a:pt x="3424583" y="435729"/>
                    <a:pt x="3424583" y="435082"/>
                  </a:cubicBezTo>
                  <a:cubicBezTo>
                    <a:pt x="3424583" y="434565"/>
                    <a:pt x="3424486" y="434565"/>
                    <a:pt x="3425068" y="433756"/>
                  </a:cubicBezTo>
                  <a:cubicBezTo>
                    <a:pt x="3424745" y="433918"/>
                    <a:pt x="3424324" y="434080"/>
                    <a:pt x="3424065" y="434080"/>
                  </a:cubicBezTo>
                  <a:cubicBezTo>
                    <a:pt x="3423904" y="434080"/>
                    <a:pt x="3423968" y="433821"/>
                    <a:pt x="3423904" y="433756"/>
                  </a:cubicBezTo>
                  <a:cubicBezTo>
                    <a:pt x="3423839" y="433595"/>
                    <a:pt x="3423904" y="433433"/>
                    <a:pt x="3423580" y="433433"/>
                  </a:cubicBezTo>
                  <a:cubicBezTo>
                    <a:pt x="3423419" y="433433"/>
                    <a:pt x="3423839" y="432916"/>
                    <a:pt x="3423645" y="432916"/>
                  </a:cubicBezTo>
                  <a:cubicBezTo>
                    <a:pt x="3423419" y="432916"/>
                    <a:pt x="3423419" y="432754"/>
                    <a:pt x="3423419" y="432689"/>
                  </a:cubicBezTo>
                  <a:cubicBezTo>
                    <a:pt x="3423322" y="432333"/>
                    <a:pt x="3423322" y="431913"/>
                    <a:pt x="3423225" y="431590"/>
                  </a:cubicBezTo>
                  <a:cubicBezTo>
                    <a:pt x="3423160" y="431428"/>
                    <a:pt x="3423322" y="431104"/>
                    <a:pt x="3422998" y="431104"/>
                  </a:cubicBezTo>
                  <a:cubicBezTo>
                    <a:pt x="3422836" y="431104"/>
                    <a:pt x="3423322" y="430684"/>
                    <a:pt x="3422836" y="430781"/>
                  </a:cubicBezTo>
                  <a:cubicBezTo>
                    <a:pt x="3422675" y="430781"/>
                    <a:pt x="3422675" y="430619"/>
                    <a:pt x="3422836" y="430425"/>
                  </a:cubicBezTo>
                  <a:cubicBezTo>
                    <a:pt x="3423483" y="429779"/>
                    <a:pt x="3422998" y="429779"/>
                    <a:pt x="3422513" y="429681"/>
                  </a:cubicBezTo>
                  <a:cubicBezTo>
                    <a:pt x="3422416" y="429681"/>
                    <a:pt x="3422351" y="429617"/>
                    <a:pt x="3422351" y="429617"/>
                  </a:cubicBezTo>
                  <a:cubicBezTo>
                    <a:pt x="3423322" y="428873"/>
                    <a:pt x="3422351" y="429035"/>
                    <a:pt x="3422157" y="428938"/>
                  </a:cubicBezTo>
                  <a:cubicBezTo>
                    <a:pt x="3421996" y="428776"/>
                    <a:pt x="3421834" y="428711"/>
                    <a:pt x="3421996" y="428453"/>
                  </a:cubicBezTo>
                  <a:cubicBezTo>
                    <a:pt x="3422093" y="428291"/>
                    <a:pt x="3422157" y="428129"/>
                    <a:pt x="3421834" y="428194"/>
                  </a:cubicBezTo>
                  <a:cubicBezTo>
                    <a:pt x="3421672" y="428194"/>
                    <a:pt x="3421575" y="428129"/>
                    <a:pt x="3421575" y="428032"/>
                  </a:cubicBezTo>
                  <a:cubicBezTo>
                    <a:pt x="3421769" y="427450"/>
                    <a:pt x="3420670" y="427450"/>
                    <a:pt x="3420831" y="426803"/>
                  </a:cubicBezTo>
                  <a:cubicBezTo>
                    <a:pt x="3419764" y="426868"/>
                    <a:pt x="3420184" y="426286"/>
                    <a:pt x="3420184" y="425962"/>
                  </a:cubicBezTo>
                  <a:cubicBezTo>
                    <a:pt x="3420184" y="425898"/>
                    <a:pt x="3420087" y="425898"/>
                    <a:pt x="3419926" y="425898"/>
                  </a:cubicBezTo>
                  <a:cubicBezTo>
                    <a:pt x="3419602" y="425898"/>
                    <a:pt x="3419505" y="425898"/>
                    <a:pt x="3419441" y="425801"/>
                  </a:cubicBezTo>
                  <a:lnTo>
                    <a:pt x="3418697" y="426059"/>
                  </a:lnTo>
                  <a:lnTo>
                    <a:pt x="3418600" y="425801"/>
                  </a:lnTo>
                  <a:cubicBezTo>
                    <a:pt x="3418858" y="425704"/>
                    <a:pt x="3419020" y="425542"/>
                    <a:pt x="3419182" y="425477"/>
                  </a:cubicBezTo>
                  <a:lnTo>
                    <a:pt x="3418956" y="425315"/>
                  </a:lnTo>
                  <a:cubicBezTo>
                    <a:pt x="3419344" y="425154"/>
                    <a:pt x="3418761" y="425154"/>
                    <a:pt x="3419279" y="424895"/>
                  </a:cubicBezTo>
                  <a:cubicBezTo>
                    <a:pt x="3418761" y="424895"/>
                    <a:pt x="3418600" y="424895"/>
                    <a:pt x="3418373" y="424895"/>
                  </a:cubicBezTo>
                  <a:lnTo>
                    <a:pt x="3418276" y="424410"/>
                  </a:lnTo>
                  <a:cubicBezTo>
                    <a:pt x="3418858" y="424216"/>
                    <a:pt x="3419602" y="424054"/>
                    <a:pt x="3420508" y="423731"/>
                  </a:cubicBezTo>
                  <a:lnTo>
                    <a:pt x="3420605" y="423731"/>
                  </a:lnTo>
                  <a:cubicBezTo>
                    <a:pt x="3420023" y="423731"/>
                    <a:pt x="3419699" y="423634"/>
                    <a:pt x="3418858" y="423731"/>
                  </a:cubicBezTo>
                  <a:cubicBezTo>
                    <a:pt x="3418697" y="423731"/>
                    <a:pt x="3418600" y="423634"/>
                    <a:pt x="3418438" y="423634"/>
                  </a:cubicBezTo>
                  <a:cubicBezTo>
                    <a:pt x="3418115" y="423569"/>
                    <a:pt x="3419182" y="423246"/>
                    <a:pt x="3418535" y="423246"/>
                  </a:cubicBezTo>
                  <a:cubicBezTo>
                    <a:pt x="3418373" y="423246"/>
                    <a:pt x="3418276" y="423149"/>
                    <a:pt x="3418115" y="423149"/>
                  </a:cubicBezTo>
                  <a:lnTo>
                    <a:pt x="3418018" y="422664"/>
                  </a:lnTo>
                  <a:cubicBezTo>
                    <a:pt x="3418115" y="422502"/>
                    <a:pt x="3418373" y="422340"/>
                    <a:pt x="3418212" y="422340"/>
                  </a:cubicBezTo>
                  <a:cubicBezTo>
                    <a:pt x="3418018" y="422340"/>
                    <a:pt x="3417953" y="422243"/>
                    <a:pt x="3417953" y="422146"/>
                  </a:cubicBezTo>
                  <a:cubicBezTo>
                    <a:pt x="3417953" y="421984"/>
                    <a:pt x="3418535" y="421758"/>
                    <a:pt x="3418697" y="421564"/>
                  </a:cubicBezTo>
                  <a:cubicBezTo>
                    <a:pt x="3417953" y="421402"/>
                    <a:pt x="3417953" y="421014"/>
                    <a:pt x="3418600" y="420497"/>
                  </a:cubicBezTo>
                  <a:lnTo>
                    <a:pt x="3417953" y="420432"/>
                  </a:lnTo>
                  <a:cubicBezTo>
                    <a:pt x="3418761" y="420173"/>
                    <a:pt x="3418212" y="420076"/>
                    <a:pt x="3418115" y="419915"/>
                  </a:cubicBezTo>
                  <a:cubicBezTo>
                    <a:pt x="3418018" y="419753"/>
                    <a:pt x="3418438" y="419494"/>
                    <a:pt x="3418212" y="419332"/>
                  </a:cubicBezTo>
                  <a:cubicBezTo>
                    <a:pt x="3417791" y="419171"/>
                    <a:pt x="3418858" y="418944"/>
                    <a:pt x="3418018" y="418847"/>
                  </a:cubicBezTo>
                  <a:cubicBezTo>
                    <a:pt x="3418438" y="418750"/>
                    <a:pt x="3418858" y="418589"/>
                    <a:pt x="3419344" y="418524"/>
                  </a:cubicBezTo>
                  <a:cubicBezTo>
                    <a:pt x="3418761" y="418524"/>
                    <a:pt x="3418373" y="418427"/>
                    <a:pt x="3417791" y="418427"/>
                  </a:cubicBezTo>
                  <a:lnTo>
                    <a:pt x="3417791" y="418362"/>
                  </a:lnTo>
                  <a:cubicBezTo>
                    <a:pt x="3417694" y="417845"/>
                    <a:pt x="3417533" y="417683"/>
                    <a:pt x="3418115" y="417521"/>
                  </a:cubicBezTo>
                  <a:close/>
                  <a:moveTo>
                    <a:pt x="3266597" y="438802"/>
                  </a:moveTo>
                  <a:cubicBezTo>
                    <a:pt x="3266177" y="438640"/>
                    <a:pt x="3265692" y="438381"/>
                    <a:pt x="3265045" y="438122"/>
                  </a:cubicBezTo>
                  <a:cubicBezTo>
                    <a:pt x="3266015" y="438802"/>
                    <a:pt x="3266177" y="438899"/>
                    <a:pt x="3266597" y="438802"/>
                  </a:cubicBezTo>
                  <a:close/>
                  <a:moveTo>
                    <a:pt x="3259159" y="451641"/>
                  </a:moveTo>
                  <a:cubicBezTo>
                    <a:pt x="3259159" y="451867"/>
                    <a:pt x="3259159" y="452061"/>
                    <a:pt x="3259224" y="452449"/>
                  </a:cubicBezTo>
                  <a:cubicBezTo>
                    <a:pt x="3259579" y="452385"/>
                    <a:pt x="3259579" y="452288"/>
                    <a:pt x="3259159" y="451641"/>
                  </a:cubicBezTo>
                  <a:close/>
                  <a:moveTo>
                    <a:pt x="3249780" y="394592"/>
                  </a:moveTo>
                  <a:cubicBezTo>
                    <a:pt x="3249780" y="395012"/>
                    <a:pt x="3249780" y="395335"/>
                    <a:pt x="3249877" y="395756"/>
                  </a:cubicBezTo>
                  <a:cubicBezTo>
                    <a:pt x="3250039" y="396338"/>
                    <a:pt x="3250201" y="396241"/>
                    <a:pt x="3250362" y="395982"/>
                  </a:cubicBezTo>
                  <a:lnTo>
                    <a:pt x="3250039" y="394753"/>
                  </a:lnTo>
                  <a:close/>
                  <a:moveTo>
                    <a:pt x="3276267" y="415128"/>
                  </a:moveTo>
                  <a:cubicBezTo>
                    <a:pt x="3276138" y="415193"/>
                    <a:pt x="3275879" y="415290"/>
                    <a:pt x="3275621" y="415354"/>
                  </a:cubicBezTo>
                  <a:cubicBezTo>
                    <a:pt x="3275879" y="415354"/>
                    <a:pt x="3276138" y="415354"/>
                    <a:pt x="3276364" y="415290"/>
                  </a:cubicBezTo>
                  <a:lnTo>
                    <a:pt x="3276267" y="415613"/>
                  </a:lnTo>
                  <a:lnTo>
                    <a:pt x="3275944" y="415775"/>
                  </a:lnTo>
                  <a:cubicBezTo>
                    <a:pt x="3276041" y="415872"/>
                    <a:pt x="3276138" y="415872"/>
                    <a:pt x="3276203" y="415872"/>
                  </a:cubicBezTo>
                  <a:cubicBezTo>
                    <a:pt x="3276041" y="416357"/>
                    <a:pt x="3275944" y="416874"/>
                    <a:pt x="3275782" y="417263"/>
                  </a:cubicBezTo>
                  <a:lnTo>
                    <a:pt x="3275459" y="417263"/>
                  </a:lnTo>
                  <a:cubicBezTo>
                    <a:pt x="3275394" y="417360"/>
                    <a:pt x="3275297" y="417424"/>
                    <a:pt x="3275135" y="417521"/>
                  </a:cubicBezTo>
                  <a:cubicBezTo>
                    <a:pt x="3275038" y="417521"/>
                    <a:pt x="3274941" y="417618"/>
                    <a:pt x="3274812" y="417618"/>
                  </a:cubicBezTo>
                  <a:cubicBezTo>
                    <a:pt x="3274941" y="417683"/>
                    <a:pt x="3275135" y="417780"/>
                    <a:pt x="3275297" y="417845"/>
                  </a:cubicBezTo>
                  <a:lnTo>
                    <a:pt x="3275621" y="417780"/>
                  </a:lnTo>
                  <a:cubicBezTo>
                    <a:pt x="3275556" y="418103"/>
                    <a:pt x="3275459" y="418524"/>
                    <a:pt x="3275394" y="418847"/>
                  </a:cubicBezTo>
                  <a:lnTo>
                    <a:pt x="3275135" y="418944"/>
                  </a:lnTo>
                  <a:cubicBezTo>
                    <a:pt x="3274812" y="419009"/>
                    <a:pt x="3274812" y="419009"/>
                    <a:pt x="3274715" y="419332"/>
                  </a:cubicBezTo>
                  <a:cubicBezTo>
                    <a:pt x="3274941" y="419332"/>
                    <a:pt x="3275200" y="419332"/>
                    <a:pt x="3275394" y="419332"/>
                  </a:cubicBezTo>
                  <a:cubicBezTo>
                    <a:pt x="3275297" y="419753"/>
                    <a:pt x="3275297" y="420076"/>
                    <a:pt x="3275297" y="420497"/>
                  </a:cubicBezTo>
                  <a:cubicBezTo>
                    <a:pt x="3275135" y="420497"/>
                    <a:pt x="3274941" y="420497"/>
                    <a:pt x="3274715" y="420594"/>
                  </a:cubicBezTo>
                  <a:cubicBezTo>
                    <a:pt x="3274877" y="420594"/>
                    <a:pt x="3275038" y="420594"/>
                    <a:pt x="3275297" y="420594"/>
                  </a:cubicBezTo>
                  <a:cubicBezTo>
                    <a:pt x="3275297" y="421661"/>
                    <a:pt x="3275556" y="422664"/>
                    <a:pt x="3276203" y="423634"/>
                  </a:cubicBezTo>
                  <a:cubicBezTo>
                    <a:pt x="3276138" y="424960"/>
                    <a:pt x="3275879" y="426286"/>
                    <a:pt x="3275718" y="427612"/>
                  </a:cubicBezTo>
                  <a:lnTo>
                    <a:pt x="3275621" y="427612"/>
                  </a:lnTo>
                  <a:cubicBezTo>
                    <a:pt x="3275556" y="427773"/>
                    <a:pt x="3275297" y="427967"/>
                    <a:pt x="3275394" y="428129"/>
                  </a:cubicBezTo>
                  <a:cubicBezTo>
                    <a:pt x="3275394" y="428194"/>
                    <a:pt x="3275459" y="428291"/>
                    <a:pt x="3275556" y="428356"/>
                  </a:cubicBezTo>
                  <a:lnTo>
                    <a:pt x="3275459" y="428614"/>
                  </a:lnTo>
                  <a:cubicBezTo>
                    <a:pt x="3275394" y="428614"/>
                    <a:pt x="3275297" y="428711"/>
                    <a:pt x="3275459" y="428776"/>
                  </a:cubicBezTo>
                  <a:lnTo>
                    <a:pt x="3275135" y="430619"/>
                  </a:lnTo>
                  <a:cubicBezTo>
                    <a:pt x="3274618" y="430522"/>
                    <a:pt x="3274133" y="430361"/>
                    <a:pt x="3273648" y="430361"/>
                  </a:cubicBezTo>
                  <a:cubicBezTo>
                    <a:pt x="3273874" y="430522"/>
                    <a:pt x="3274133" y="430684"/>
                    <a:pt x="3274198" y="430781"/>
                  </a:cubicBezTo>
                  <a:cubicBezTo>
                    <a:pt x="3274456" y="430781"/>
                    <a:pt x="3274812" y="430684"/>
                    <a:pt x="3275038" y="430684"/>
                  </a:cubicBezTo>
                  <a:cubicBezTo>
                    <a:pt x="3274812" y="432010"/>
                    <a:pt x="3274553" y="433433"/>
                    <a:pt x="3274295" y="434759"/>
                  </a:cubicBezTo>
                  <a:cubicBezTo>
                    <a:pt x="3274068" y="434662"/>
                    <a:pt x="3273712" y="434565"/>
                    <a:pt x="3273389" y="434500"/>
                  </a:cubicBezTo>
                  <a:cubicBezTo>
                    <a:pt x="3273712" y="434662"/>
                    <a:pt x="3274068" y="434824"/>
                    <a:pt x="3274295" y="434921"/>
                  </a:cubicBezTo>
                  <a:cubicBezTo>
                    <a:pt x="3274068" y="436311"/>
                    <a:pt x="3273809" y="437799"/>
                    <a:pt x="3273551" y="439384"/>
                  </a:cubicBezTo>
                  <a:cubicBezTo>
                    <a:pt x="3273324" y="439384"/>
                    <a:pt x="3272969" y="439287"/>
                    <a:pt x="3272645" y="439287"/>
                  </a:cubicBezTo>
                  <a:cubicBezTo>
                    <a:pt x="3272969" y="439448"/>
                    <a:pt x="3273227" y="439545"/>
                    <a:pt x="3273389" y="439642"/>
                  </a:cubicBezTo>
                  <a:lnTo>
                    <a:pt x="3273486" y="439642"/>
                  </a:lnTo>
                  <a:lnTo>
                    <a:pt x="3273389" y="440289"/>
                  </a:lnTo>
                  <a:lnTo>
                    <a:pt x="3273389" y="440386"/>
                  </a:lnTo>
                  <a:lnTo>
                    <a:pt x="3273324" y="440710"/>
                  </a:lnTo>
                  <a:cubicBezTo>
                    <a:pt x="3273130" y="440774"/>
                    <a:pt x="3272807" y="440774"/>
                    <a:pt x="3272742" y="440871"/>
                  </a:cubicBezTo>
                  <a:cubicBezTo>
                    <a:pt x="3272483" y="441033"/>
                    <a:pt x="3272128" y="441195"/>
                    <a:pt x="3271804" y="441357"/>
                  </a:cubicBezTo>
                  <a:lnTo>
                    <a:pt x="3271481" y="441292"/>
                  </a:lnTo>
                  <a:lnTo>
                    <a:pt x="3271481" y="441357"/>
                  </a:lnTo>
                  <a:cubicBezTo>
                    <a:pt x="3271578" y="441357"/>
                    <a:pt x="3271643" y="441357"/>
                    <a:pt x="3271740" y="441357"/>
                  </a:cubicBezTo>
                  <a:cubicBezTo>
                    <a:pt x="3272063" y="441454"/>
                    <a:pt x="3272322" y="441518"/>
                    <a:pt x="3272807" y="441615"/>
                  </a:cubicBezTo>
                  <a:cubicBezTo>
                    <a:pt x="3272742" y="441777"/>
                    <a:pt x="3273066" y="441939"/>
                    <a:pt x="3273066" y="442100"/>
                  </a:cubicBezTo>
                  <a:cubicBezTo>
                    <a:pt x="3273066" y="442197"/>
                    <a:pt x="3272872" y="442197"/>
                    <a:pt x="3272548" y="442100"/>
                  </a:cubicBezTo>
                  <a:cubicBezTo>
                    <a:pt x="3272483" y="442100"/>
                    <a:pt x="3272386" y="442197"/>
                    <a:pt x="3272386" y="442262"/>
                  </a:cubicBezTo>
                  <a:lnTo>
                    <a:pt x="3272483" y="442359"/>
                  </a:lnTo>
                  <a:cubicBezTo>
                    <a:pt x="3272483" y="442359"/>
                    <a:pt x="3272742" y="442359"/>
                    <a:pt x="3272969" y="442456"/>
                  </a:cubicBezTo>
                  <a:lnTo>
                    <a:pt x="3272969" y="442683"/>
                  </a:lnTo>
                  <a:cubicBezTo>
                    <a:pt x="3272872" y="442683"/>
                    <a:pt x="3272645" y="442618"/>
                    <a:pt x="3272645" y="442618"/>
                  </a:cubicBezTo>
                  <a:cubicBezTo>
                    <a:pt x="3272548" y="442521"/>
                    <a:pt x="3272483" y="442456"/>
                    <a:pt x="3272483" y="442359"/>
                  </a:cubicBezTo>
                  <a:cubicBezTo>
                    <a:pt x="3272548" y="442521"/>
                    <a:pt x="3272807" y="442780"/>
                    <a:pt x="3272548" y="442844"/>
                  </a:cubicBezTo>
                  <a:cubicBezTo>
                    <a:pt x="3272063" y="442844"/>
                    <a:pt x="3272322" y="443103"/>
                    <a:pt x="3272386" y="443362"/>
                  </a:cubicBezTo>
                  <a:cubicBezTo>
                    <a:pt x="3272548" y="443782"/>
                    <a:pt x="3271481" y="443200"/>
                    <a:pt x="3271319" y="443362"/>
                  </a:cubicBezTo>
                  <a:cubicBezTo>
                    <a:pt x="3271740" y="443685"/>
                    <a:pt x="3272386" y="444106"/>
                    <a:pt x="3272322" y="444429"/>
                  </a:cubicBezTo>
                  <a:cubicBezTo>
                    <a:pt x="3272063" y="444332"/>
                    <a:pt x="3271804" y="444267"/>
                    <a:pt x="3271481" y="444170"/>
                  </a:cubicBezTo>
                  <a:lnTo>
                    <a:pt x="3272063" y="445173"/>
                  </a:lnTo>
                  <a:cubicBezTo>
                    <a:pt x="3271804" y="445173"/>
                    <a:pt x="3271643" y="445173"/>
                    <a:pt x="3271481" y="445173"/>
                  </a:cubicBezTo>
                  <a:cubicBezTo>
                    <a:pt x="3271255" y="445270"/>
                    <a:pt x="3272386" y="445852"/>
                    <a:pt x="3271578" y="445658"/>
                  </a:cubicBezTo>
                  <a:cubicBezTo>
                    <a:pt x="3271255" y="445593"/>
                    <a:pt x="3271255" y="445852"/>
                    <a:pt x="3271060" y="446014"/>
                  </a:cubicBezTo>
                  <a:cubicBezTo>
                    <a:pt x="3270996" y="446078"/>
                    <a:pt x="3270996" y="446078"/>
                    <a:pt x="3270996" y="446175"/>
                  </a:cubicBezTo>
                  <a:cubicBezTo>
                    <a:pt x="3271158" y="446240"/>
                    <a:pt x="3271319" y="446402"/>
                    <a:pt x="3271481" y="446499"/>
                  </a:cubicBezTo>
                  <a:lnTo>
                    <a:pt x="3270575" y="447243"/>
                  </a:lnTo>
                  <a:cubicBezTo>
                    <a:pt x="3270252" y="447178"/>
                    <a:pt x="3269832" y="446984"/>
                    <a:pt x="3269346" y="446919"/>
                  </a:cubicBezTo>
                  <a:cubicBezTo>
                    <a:pt x="3269670" y="447243"/>
                    <a:pt x="3269832" y="447501"/>
                    <a:pt x="3270155" y="447825"/>
                  </a:cubicBezTo>
                  <a:cubicBezTo>
                    <a:pt x="3269735" y="447728"/>
                    <a:pt x="3269411" y="447728"/>
                    <a:pt x="3268926" y="447663"/>
                  </a:cubicBezTo>
                  <a:cubicBezTo>
                    <a:pt x="3269185" y="447922"/>
                    <a:pt x="3269346" y="448083"/>
                    <a:pt x="3269508" y="448245"/>
                  </a:cubicBezTo>
                  <a:cubicBezTo>
                    <a:pt x="3269411" y="448569"/>
                    <a:pt x="3269411" y="448892"/>
                    <a:pt x="3269249" y="449248"/>
                  </a:cubicBezTo>
                  <a:cubicBezTo>
                    <a:pt x="3269185" y="449409"/>
                    <a:pt x="3268991" y="449474"/>
                    <a:pt x="3269411" y="449798"/>
                  </a:cubicBezTo>
                  <a:lnTo>
                    <a:pt x="3269346" y="449992"/>
                  </a:lnTo>
                  <a:cubicBezTo>
                    <a:pt x="3268409" y="449312"/>
                    <a:pt x="3268667" y="449895"/>
                    <a:pt x="3268667" y="450218"/>
                  </a:cubicBezTo>
                  <a:cubicBezTo>
                    <a:pt x="3268667" y="450380"/>
                    <a:pt x="3268732" y="450541"/>
                    <a:pt x="3268732" y="450735"/>
                  </a:cubicBezTo>
                  <a:cubicBezTo>
                    <a:pt x="3268344" y="451124"/>
                    <a:pt x="3267988" y="451641"/>
                    <a:pt x="3267600" y="452061"/>
                  </a:cubicBezTo>
                  <a:cubicBezTo>
                    <a:pt x="3266339" y="453711"/>
                    <a:pt x="3265045" y="455101"/>
                    <a:pt x="3263525" y="456363"/>
                  </a:cubicBezTo>
                  <a:cubicBezTo>
                    <a:pt x="3263202" y="456007"/>
                    <a:pt x="3263137" y="456266"/>
                    <a:pt x="3262781" y="455781"/>
                  </a:cubicBezTo>
                  <a:cubicBezTo>
                    <a:pt x="3262878" y="456104"/>
                    <a:pt x="3263040" y="456427"/>
                    <a:pt x="3263137" y="456751"/>
                  </a:cubicBezTo>
                  <a:lnTo>
                    <a:pt x="3262717" y="457107"/>
                  </a:lnTo>
                  <a:lnTo>
                    <a:pt x="3262522" y="456945"/>
                  </a:lnTo>
                  <a:lnTo>
                    <a:pt x="3262620" y="457171"/>
                  </a:lnTo>
                  <a:lnTo>
                    <a:pt x="3262522" y="457268"/>
                  </a:lnTo>
                  <a:lnTo>
                    <a:pt x="3261455" y="457753"/>
                  </a:lnTo>
                  <a:cubicBezTo>
                    <a:pt x="3260905" y="456945"/>
                    <a:pt x="3260388" y="457171"/>
                    <a:pt x="3259709" y="456104"/>
                  </a:cubicBezTo>
                  <a:cubicBezTo>
                    <a:pt x="3260129" y="457010"/>
                    <a:pt x="3260323" y="457430"/>
                    <a:pt x="3260550" y="458077"/>
                  </a:cubicBezTo>
                  <a:cubicBezTo>
                    <a:pt x="3260129" y="457689"/>
                    <a:pt x="3259806" y="457333"/>
                    <a:pt x="3259385" y="457107"/>
                  </a:cubicBezTo>
                  <a:lnTo>
                    <a:pt x="3259385" y="457171"/>
                  </a:lnTo>
                  <a:cubicBezTo>
                    <a:pt x="3259709" y="458271"/>
                    <a:pt x="3259062" y="457592"/>
                    <a:pt x="3259062" y="458174"/>
                  </a:cubicBezTo>
                  <a:cubicBezTo>
                    <a:pt x="3259062" y="458174"/>
                    <a:pt x="3258997" y="458174"/>
                    <a:pt x="3258900" y="458077"/>
                  </a:cubicBezTo>
                  <a:cubicBezTo>
                    <a:pt x="3258480" y="457850"/>
                    <a:pt x="3258059" y="457527"/>
                    <a:pt x="3257639" y="457268"/>
                  </a:cubicBezTo>
                  <a:lnTo>
                    <a:pt x="3256766" y="458756"/>
                  </a:lnTo>
                  <a:lnTo>
                    <a:pt x="3256184" y="458756"/>
                  </a:lnTo>
                  <a:cubicBezTo>
                    <a:pt x="3255990" y="457915"/>
                    <a:pt x="3255828" y="458433"/>
                    <a:pt x="3255569" y="458497"/>
                  </a:cubicBezTo>
                  <a:cubicBezTo>
                    <a:pt x="3255343" y="458594"/>
                    <a:pt x="3255019" y="458433"/>
                    <a:pt x="3254696" y="458433"/>
                  </a:cubicBezTo>
                  <a:cubicBezTo>
                    <a:pt x="3254599" y="458174"/>
                    <a:pt x="3254502" y="457850"/>
                    <a:pt x="3254502" y="457592"/>
                  </a:cubicBezTo>
                  <a:cubicBezTo>
                    <a:pt x="3254243" y="457527"/>
                    <a:pt x="3254017" y="458433"/>
                    <a:pt x="3253758" y="457527"/>
                  </a:cubicBezTo>
                  <a:cubicBezTo>
                    <a:pt x="3253758" y="457430"/>
                    <a:pt x="3253499" y="457592"/>
                    <a:pt x="3253596" y="458077"/>
                  </a:cubicBezTo>
                  <a:lnTo>
                    <a:pt x="3253596" y="458497"/>
                  </a:lnTo>
                  <a:cubicBezTo>
                    <a:pt x="3253499" y="458433"/>
                    <a:pt x="3253370" y="458336"/>
                    <a:pt x="3253370" y="458336"/>
                  </a:cubicBezTo>
                  <a:cubicBezTo>
                    <a:pt x="3253370" y="457592"/>
                    <a:pt x="3253014" y="457592"/>
                    <a:pt x="3252950" y="457107"/>
                  </a:cubicBezTo>
                  <a:cubicBezTo>
                    <a:pt x="3252853" y="457430"/>
                    <a:pt x="3252691" y="457753"/>
                    <a:pt x="3252626" y="458174"/>
                  </a:cubicBezTo>
                  <a:cubicBezTo>
                    <a:pt x="3252109" y="458271"/>
                    <a:pt x="3251688" y="457689"/>
                    <a:pt x="3251527" y="456524"/>
                  </a:cubicBezTo>
                  <a:cubicBezTo>
                    <a:pt x="3251203" y="457430"/>
                    <a:pt x="3250880" y="457915"/>
                    <a:pt x="3250459" y="457915"/>
                  </a:cubicBezTo>
                  <a:lnTo>
                    <a:pt x="3249974" y="457753"/>
                  </a:lnTo>
                  <a:cubicBezTo>
                    <a:pt x="3249877" y="457689"/>
                    <a:pt x="3249715" y="457527"/>
                    <a:pt x="3249618" y="457333"/>
                  </a:cubicBezTo>
                  <a:cubicBezTo>
                    <a:pt x="3249457" y="457107"/>
                    <a:pt x="3249554" y="457268"/>
                    <a:pt x="3249360" y="457430"/>
                  </a:cubicBezTo>
                  <a:lnTo>
                    <a:pt x="3249295" y="457527"/>
                  </a:lnTo>
                  <a:cubicBezTo>
                    <a:pt x="3248713" y="457268"/>
                    <a:pt x="3248228" y="457010"/>
                    <a:pt x="3247710" y="456751"/>
                  </a:cubicBezTo>
                  <a:cubicBezTo>
                    <a:pt x="3247710" y="456589"/>
                    <a:pt x="3247710" y="456363"/>
                    <a:pt x="3247807" y="456201"/>
                  </a:cubicBezTo>
                  <a:cubicBezTo>
                    <a:pt x="3247646" y="456363"/>
                    <a:pt x="3247549" y="456524"/>
                    <a:pt x="3247484" y="456686"/>
                  </a:cubicBezTo>
                  <a:cubicBezTo>
                    <a:pt x="3246320" y="456007"/>
                    <a:pt x="3245220" y="455263"/>
                    <a:pt x="3244250" y="454519"/>
                  </a:cubicBezTo>
                  <a:cubicBezTo>
                    <a:pt x="3244153" y="454196"/>
                    <a:pt x="3244088" y="454034"/>
                    <a:pt x="3243829" y="453937"/>
                  </a:cubicBezTo>
                  <a:cubicBezTo>
                    <a:pt x="3243506" y="453872"/>
                    <a:pt x="3243506" y="453614"/>
                    <a:pt x="3243829" y="453032"/>
                  </a:cubicBezTo>
                  <a:cubicBezTo>
                    <a:pt x="3243991" y="452805"/>
                    <a:pt x="3244153" y="452449"/>
                    <a:pt x="3244412" y="452126"/>
                  </a:cubicBezTo>
                  <a:lnTo>
                    <a:pt x="3244347" y="451544"/>
                  </a:lnTo>
                  <a:cubicBezTo>
                    <a:pt x="3244509" y="451221"/>
                    <a:pt x="3244735" y="450897"/>
                    <a:pt x="3245091" y="450380"/>
                  </a:cubicBezTo>
                  <a:cubicBezTo>
                    <a:pt x="3244832" y="450541"/>
                    <a:pt x="3244670" y="450638"/>
                    <a:pt x="3244573" y="450735"/>
                  </a:cubicBezTo>
                  <a:cubicBezTo>
                    <a:pt x="3243894" y="451706"/>
                    <a:pt x="3243894" y="451641"/>
                    <a:pt x="3243506" y="451641"/>
                  </a:cubicBezTo>
                  <a:cubicBezTo>
                    <a:pt x="3243247" y="451641"/>
                    <a:pt x="3243344" y="451124"/>
                    <a:pt x="3242827" y="451479"/>
                  </a:cubicBezTo>
                  <a:cubicBezTo>
                    <a:pt x="3242600" y="451641"/>
                    <a:pt x="3242503" y="451221"/>
                    <a:pt x="3242439" y="450962"/>
                  </a:cubicBezTo>
                  <a:cubicBezTo>
                    <a:pt x="3242277" y="450541"/>
                    <a:pt x="3242083" y="450315"/>
                    <a:pt x="3241695" y="450153"/>
                  </a:cubicBezTo>
                  <a:lnTo>
                    <a:pt x="3241598" y="450153"/>
                  </a:lnTo>
                  <a:lnTo>
                    <a:pt x="3241598" y="450056"/>
                  </a:lnTo>
                  <a:cubicBezTo>
                    <a:pt x="3241436" y="450056"/>
                    <a:pt x="3241275" y="449992"/>
                    <a:pt x="3241080" y="449992"/>
                  </a:cubicBezTo>
                  <a:cubicBezTo>
                    <a:pt x="3241339" y="449798"/>
                    <a:pt x="3241501" y="449636"/>
                    <a:pt x="3241695" y="449474"/>
                  </a:cubicBezTo>
                  <a:cubicBezTo>
                    <a:pt x="3241824" y="449409"/>
                    <a:pt x="3242018" y="449312"/>
                    <a:pt x="3242180" y="449151"/>
                  </a:cubicBezTo>
                  <a:cubicBezTo>
                    <a:pt x="3242439" y="448666"/>
                    <a:pt x="3242180" y="448666"/>
                    <a:pt x="3241921" y="448666"/>
                  </a:cubicBezTo>
                  <a:cubicBezTo>
                    <a:pt x="3241760" y="448666"/>
                    <a:pt x="3241275" y="448827"/>
                    <a:pt x="3241760" y="448245"/>
                  </a:cubicBezTo>
                  <a:cubicBezTo>
                    <a:pt x="3241695" y="448245"/>
                    <a:pt x="3241598" y="448245"/>
                    <a:pt x="3241436" y="448245"/>
                  </a:cubicBezTo>
                  <a:cubicBezTo>
                    <a:pt x="3240854" y="448407"/>
                    <a:pt x="3240207" y="448472"/>
                    <a:pt x="3240110" y="447986"/>
                  </a:cubicBezTo>
                  <a:cubicBezTo>
                    <a:pt x="3239949" y="447243"/>
                    <a:pt x="3239269" y="446757"/>
                    <a:pt x="3239269" y="445917"/>
                  </a:cubicBezTo>
                  <a:cubicBezTo>
                    <a:pt x="3239269" y="445270"/>
                    <a:pt x="3239205" y="445270"/>
                    <a:pt x="3239949" y="444526"/>
                  </a:cubicBezTo>
                  <a:cubicBezTo>
                    <a:pt x="3239625" y="444591"/>
                    <a:pt x="3239108" y="444688"/>
                    <a:pt x="3238881" y="444591"/>
                  </a:cubicBezTo>
                  <a:cubicBezTo>
                    <a:pt x="3238687" y="444526"/>
                    <a:pt x="3238784" y="444267"/>
                    <a:pt x="3238687" y="444170"/>
                  </a:cubicBezTo>
                  <a:cubicBezTo>
                    <a:pt x="3238623" y="444009"/>
                    <a:pt x="3238784" y="443782"/>
                    <a:pt x="3238364" y="443782"/>
                  </a:cubicBezTo>
                  <a:cubicBezTo>
                    <a:pt x="3238202" y="443782"/>
                    <a:pt x="3238687" y="443362"/>
                    <a:pt x="3238526" y="443265"/>
                  </a:cubicBezTo>
                  <a:cubicBezTo>
                    <a:pt x="3238299" y="443200"/>
                    <a:pt x="3238364" y="443038"/>
                    <a:pt x="3238364" y="442941"/>
                  </a:cubicBezTo>
                  <a:cubicBezTo>
                    <a:pt x="3238364" y="442618"/>
                    <a:pt x="3238461" y="442197"/>
                    <a:pt x="3238364" y="441874"/>
                  </a:cubicBezTo>
                  <a:cubicBezTo>
                    <a:pt x="3238364" y="441712"/>
                    <a:pt x="3238526" y="441454"/>
                    <a:pt x="3238202" y="441292"/>
                  </a:cubicBezTo>
                  <a:cubicBezTo>
                    <a:pt x="3238040" y="441195"/>
                    <a:pt x="3238623" y="440871"/>
                    <a:pt x="3238137" y="440871"/>
                  </a:cubicBezTo>
                  <a:cubicBezTo>
                    <a:pt x="3237943" y="440871"/>
                    <a:pt x="3237943" y="440710"/>
                    <a:pt x="3238137" y="440548"/>
                  </a:cubicBezTo>
                  <a:cubicBezTo>
                    <a:pt x="3238881" y="440031"/>
                    <a:pt x="3238461" y="439869"/>
                    <a:pt x="3237943" y="439707"/>
                  </a:cubicBezTo>
                  <a:cubicBezTo>
                    <a:pt x="3237879" y="439707"/>
                    <a:pt x="3237782" y="439642"/>
                    <a:pt x="3237879" y="439545"/>
                  </a:cubicBezTo>
                  <a:cubicBezTo>
                    <a:pt x="3238946" y="439060"/>
                    <a:pt x="3237943" y="438963"/>
                    <a:pt x="3237782" y="438802"/>
                  </a:cubicBezTo>
                  <a:cubicBezTo>
                    <a:pt x="3237620" y="438640"/>
                    <a:pt x="3237555" y="438478"/>
                    <a:pt x="3237685" y="438219"/>
                  </a:cubicBezTo>
                  <a:cubicBezTo>
                    <a:pt x="3237879" y="438058"/>
                    <a:pt x="3237943" y="437961"/>
                    <a:pt x="3237620" y="437896"/>
                  </a:cubicBezTo>
                  <a:cubicBezTo>
                    <a:pt x="3237458" y="437896"/>
                    <a:pt x="3237361" y="437799"/>
                    <a:pt x="3237361" y="437637"/>
                  </a:cubicBezTo>
                  <a:cubicBezTo>
                    <a:pt x="3237620" y="437055"/>
                    <a:pt x="3236553" y="436829"/>
                    <a:pt x="3236876" y="436247"/>
                  </a:cubicBezTo>
                  <a:cubicBezTo>
                    <a:pt x="3235809" y="436150"/>
                    <a:pt x="3236294" y="435665"/>
                    <a:pt x="3236391" y="435244"/>
                  </a:cubicBezTo>
                  <a:cubicBezTo>
                    <a:pt x="3236391" y="435147"/>
                    <a:pt x="3236294" y="435147"/>
                    <a:pt x="3236229" y="435147"/>
                  </a:cubicBezTo>
                  <a:cubicBezTo>
                    <a:pt x="3235874" y="435147"/>
                    <a:pt x="3235809" y="435082"/>
                    <a:pt x="3235809" y="434985"/>
                  </a:cubicBezTo>
                  <a:lnTo>
                    <a:pt x="3235065" y="435082"/>
                  </a:lnTo>
                  <a:lnTo>
                    <a:pt x="3235065" y="434824"/>
                  </a:lnTo>
                  <a:cubicBezTo>
                    <a:pt x="3235291" y="434759"/>
                    <a:pt x="3235550" y="434662"/>
                    <a:pt x="3235712" y="434565"/>
                  </a:cubicBezTo>
                  <a:lnTo>
                    <a:pt x="3235485" y="434339"/>
                  </a:lnTo>
                  <a:cubicBezTo>
                    <a:pt x="3235874" y="434177"/>
                    <a:pt x="3235291" y="434177"/>
                    <a:pt x="3235874" y="433983"/>
                  </a:cubicBezTo>
                  <a:cubicBezTo>
                    <a:pt x="3235388" y="433918"/>
                    <a:pt x="3235227" y="433918"/>
                    <a:pt x="3234968" y="433821"/>
                  </a:cubicBezTo>
                  <a:lnTo>
                    <a:pt x="3234968" y="433336"/>
                  </a:lnTo>
                  <a:cubicBezTo>
                    <a:pt x="3235550" y="433239"/>
                    <a:pt x="3236294" y="433174"/>
                    <a:pt x="3237200" y="433077"/>
                  </a:cubicBezTo>
                  <a:lnTo>
                    <a:pt x="3237297" y="433077"/>
                  </a:lnTo>
                  <a:cubicBezTo>
                    <a:pt x="3236811" y="433013"/>
                    <a:pt x="3236391" y="432851"/>
                    <a:pt x="3235550" y="432851"/>
                  </a:cubicBezTo>
                  <a:cubicBezTo>
                    <a:pt x="3235388" y="432851"/>
                    <a:pt x="3235291" y="432754"/>
                    <a:pt x="3235130" y="432689"/>
                  </a:cubicBezTo>
                  <a:cubicBezTo>
                    <a:pt x="3234806" y="432592"/>
                    <a:pt x="3235971" y="432333"/>
                    <a:pt x="3235291" y="432269"/>
                  </a:cubicBezTo>
                  <a:cubicBezTo>
                    <a:pt x="3235130" y="432269"/>
                    <a:pt x="3235065" y="432172"/>
                    <a:pt x="3234968" y="432107"/>
                  </a:cubicBezTo>
                  <a:lnTo>
                    <a:pt x="3234968" y="431590"/>
                  </a:lnTo>
                  <a:cubicBezTo>
                    <a:pt x="3235130" y="431428"/>
                    <a:pt x="3235388" y="431363"/>
                    <a:pt x="3235227" y="431266"/>
                  </a:cubicBezTo>
                  <a:cubicBezTo>
                    <a:pt x="3235065" y="431169"/>
                    <a:pt x="3234968" y="431169"/>
                    <a:pt x="3234968" y="431104"/>
                  </a:cubicBezTo>
                  <a:cubicBezTo>
                    <a:pt x="3235065" y="430943"/>
                    <a:pt x="3235615" y="430781"/>
                    <a:pt x="3235809" y="430684"/>
                  </a:cubicBezTo>
                  <a:cubicBezTo>
                    <a:pt x="3235065" y="430361"/>
                    <a:pt x="3235130" y="429940"/>
                    <a:pt x="3235874" y="429520"/>
                  </a:cubicBezTo>
                  <a:lnTo>
                    <a:pt x="3235291" y="429358"/>
                  </a:lnTo>
                  <a:cubicBezTo>
                    <a:pt x="3236132" y="429196"/>
                    <a:pt x="3235615" y="429035"/>
                    <a:pt x="3235550" y="428873"/>
                  </a:cubicBezTo>
                  <a:cubicBezTo>
                    <a:pt x="3235485" y="428711"/>
                    <a:pt x="3235971" y="428453"/>
                    <a:pt x="3235712" y="428291"/>
                  </a:cubicBezTo>
                  <a:cubicBezTo>
                    <a:pt x="3235388" y="428129"/>
                    <a:pt x="3236391" y="427967"/>
                    <a:pt x="3235615" y="427773"/>
                  </a:cubicBezTo>
                  <a:cubicBezTo>
                    <a:pt x="3236068" y="427709"/>
                    <a:pt x="3236456" y="427709"/>
                    <a:pt x="3236941" y="427612"/>
                  </a:cubicBezTo>
                  <a:cubicBezTo>
                    <a:pt x="3236456" y="427547"/>
                    <a:pt x="3235971" y="427450"/>
                    <a:pt x="3235485" y="427385"/>
                  </a:cubicBezTo>
                  <a:lnTo>
                    <a:pt x="3235485" y="427288"/>
                  </a:lnTo>
                  <a:cubicBezTo>
                    <a:pt x="3235550" y="427127"/>
                    <a:pt x="3235388" y="426965"/>
                    <a:pt x="3235971" y="426803"/>
                  </a:cubicBezTo>
                  <a:cubicBezTo>
                    <a:pt x="3236132" y="426803"/>
                    <a:pt x="3235712" y="426544"/>
                    <a:pt x="3235874" y="426480"/>
                  </a:cubicBezTo>
                  <a:cubicBezTo>
                    <a:pt x="3235971" y="426383"/>
                    <a:pt x="3235809" y="426286"/>
                    <a:pt x="3235615" y="426286"/>
                  </a:cubicBezTo>
                  <a:lnTo>
                    <a:pt x="3235712" y="425962"/>
                  </a:lnTo>
                  <a:lnTo>
                    <a:pt x="3236294" y="425704"/>
                  </a:lnTo>
                  <a:lnTo>
                    <a:pt x="3235809" y="425380"/>
                  </a:lnTo>
                  <a:lnTo>
                    <a:pt x="3235874" y="424960"/>
                  </a:lnTo>
                  <a:lnTo>
                    <a:pt x="3236294" y="424895"/>
                  </a:lnTo>
                  <a:cubicBezTo>
                    <a:pt x="3236132" y="424895"/>
                    <a:pt x="3236068" y="424798"/>
                    <a:pt x="3235971" y="424798"/>
                  </a:cubicBezTo>
                  <a:cubicBezTo>
                    <a:pt x="3236132" y="423892"/>
                    <a:pt x="3236294" y="423084"/>
                    <a:pt x="3236553" y="422243"/>
                  </a:cubicBezTo>
                  <a:cubicBezTo>
                    <a:pt x="3236714" y="422243"/>
                    <a:pt x="3236941" y="422146"/>
                    <a:pt x="3237361" y="422081"/>
                  </a:cubicBezTo>
                  <a:cubicBezTo>
                    <a:pt x="3237200" y="421984"/>
                    <a:pt x="3236876" y="421823"/>
                    <a:pt x="3236617" y="421758"/>
                  </a:cubicBezTo>
                  <a:lnTo>
                    <a:pt x="3236876" y="420755"/>
                  </a:lnTo>
                  <a:cubicBezTo>
                    <a:pt x="3237200" y="420755"/>
                    <a:pt x="3237685" y="420755"/>
                    <a:pt x="3238137" y="420755"/>
                  </a:cubicBezTo>
                  <a:cubicBezTo>
                    <a:pt x="3237782" y="420594"/>
                    <a:pt x="3237361" y="420594"/>
                    <a:pt x="3236941" y="420497"/>
                  </a:cubicBezTo>
                  <a:lnTo>
                    <a:pt x="3237038" y="420076"/>
                  </a:lnTo>
                  <a:lnTo>
                    <a:pt x="3237135" y="420076"/>
                  </a:lnTo>
                  <a:lnTo>
                    <a:pt x="3237038" y="420012"/>
                  </a:lnTo>
                  <a:lnTo>
                    <a:pt x="3237458" y="418589"/>
                  </a:lnTo>
                  <a:lnTo>
                    <a:pt x="3237620" y="418103"/>
                  </a:lnTo>
                  <a:lnTo>
                    <a:pt x="3237685" y="418006"/>
                  </a:lnTo>
                  <a:cubicBezTo>
                    <a:pt x="3238461" y="418265"/>
                    <a:pt x="3238881" y="418362"/>
                    <a:pt x="3238687" y="418103"/>
                  </a:cubicBezTo>
                  <a:cubicBezTo>
                    <a:pt x="3238364" y="418103"/>
                    <a:pt x="3238040" y="418006"/>
                    <a:pt x="3237685" y="418006"/>
                  </a:cubicBezTo>
                  <a:cubicBezTo>
                    <a:pt x="3237685" y="418006"/>
                    <a:pt x="3237685" y="418006"/>
                    <a:pt x="3237620" y="418006"/>
                  </a:cubicBezTo>
                  <a:lnTo>
                    <a:pt x="3237782" y="417521"/>
                  </a:lnTo>
                  <a:lnTo>
                    <a:pt x="3237879" y="417521"/>
                  </a:lnTo>
                  <a:lnTo>
                    <a:pt x="3237782" y="417424"/>
                  </a:lnTo>
                  <a:lnTo>
                    <a:pt x="3238040" y="416616"/>
                  </a:lnTo>
                  <a:cubicBezTo>
                    <a:pt x="3238623" y="416939"/>
                    <a:pt x="3239108" y="417263"/>
                    <a:pt x="3240434" y="417521"/>
                  </a:cubicBezTo>
                  <a:cubicBezTo>
                    <a:pt x="3240013" y="417263"/>
                    <a:pt x="3239690" y="417036"/>
                    <a:pt x="3239431" y="416777"/>
                  </a:cubicBezTo>
                  <a:cubicBezTo>
                    <a:pt x="3238946" y="416680"/>
                    <a:pt x="3238526" y="416616"/>
                    <a:pt x="3238040" y="416519"/>
                  </a:cubicBezTo>
                  <a:cubicBezTo>
                    <a:pt x="3239269" y="413543"/>
                    <a:pt x="3240951" y="410891"/>
                    <a:pt x="3241824" y="407851"/>
                  </a:cubicBezTo>
                  <a:cubicBezTo>
                    <a:pt x="3241177" y="407657"/>
                    <a:pt x="3240531" y="407496"/>
                    <a:pt x="3239852" y="407269"/>
                  </a:cubicBezTo>
                  <a:lnTo>
                    <a:pt x="3240013" y="407269"/>
                  </a:lnTo>
                  <a:cubicBezTo>
                    <a:pt x="3239949" y="407075"/>
                    <a:pt x="3239852" y="407011"/>
                    <a:pt x="3239690" y="407011"/>
                  </a:cubicBezTo>
                  <a:cubicBezTo>
                    <a:pt x="3239949" y="406590"/>
                    <a:pt x="3240013" y="406267"/>
                    <a:pt x="3239205" y="406267"/>
                  </a:cubicBezTo>
                  <a:cubicBezTo>
                    <a:pt x="3239269" y="406525"/>
                    <a:pt x="3239431" y="406752"/>
                    <a:pt x="3239690" y="407011"/>
                  </a:cubicBezTo>
                  <a:cubicBezTo>
                    <a:pt x="3239690" y="407011"/>
                    <a:pt x="3239690" y="407075"/>
                    <a:pt x="3239625" y="407172"/>
                  </a:cubicBezTo>
                  <a:cubicBezTo>
                    <a:pt x="3238946" y="406913"/>
                    <a:pt x="3238299" y="406525"/>
                    <a:pt x="3237685" y="406170"/>
                  </a:cubicBezTo>
                  <a:cubicBezTo>
                    <a:pt x="3237782" y="405426"/>
                    <a:pt x="3237879" y="404779"/>
                    <a:pt x="3238202" y="404035"/>
                  </a:cubicBezTo>
                  <a:lnTo>
                    <a:pt x="3238526" y="403938"/>
                  </a:lnTo>
                  <a:cubicBezTo>
                    <a:pt x="3238461" y="403873"/>
                    <a:pt x="3238461" y="403712"/>
                    <a:pt x="3238364" y="403615"/>
                  </a:cubicBezTo>
                  <a:lnTo>
                    <a:pt x="3238623" y="402936"/>
                  </a:lnTo>
                  <a:cubicBezTo>
                    <a:pt x="3239949" y="402936"/>
                    <a:pt x="3240110" y="402774"/>
                    <a:pt x="3239528" y="401965"/>
                  </a:cubicBezTo>
                  <a:cubicBezTo>
                    <a:pt x="3240013" y="401804"/>
                    <a:pt x="3240595" y="401707"/>
                    <a:pt x="3241177" y="401642"/>
                  </a:cubicBezTo>
                  <a:cubicBezTo>
                    <a:pt x="3241177" y="401383"/>
                    <a:pt x="3241080" y="400963"/>
                    <a:pt x="3241177" y="400704"/>
                  </a:cubicBezTo>
                  <a:cubicBezTo>
                    <a:pt x="3241339" y="400219"/>
                    <a:pt x="3242083" y="400381"/>
                    <a:pt x="3242600" y="400381"/>
                  </a:cubicBezTo>
                  <a:cubicBezTo>
                    <a:pt x="3242827" y="400801"/>
                    <a:pt x="3243086" y="401221"/>
                    <a:pt x="3243765" y="401124"/>
                  </a:cubicBezTo>
                  <a:cubicBezTo>
                    <a:pt x="3243765" y="400704"/>
                    <a:pt x="3243765" y="400381"/>
                    <a:pt x="3243765" y="399798"/>
                  </a:cubicBezTo>
                  <a:cubicBezTo>
                    <a:pt x="3243765" y="399734"/>
                    <a:pt x="3243409" y="399378"/>
                    <a:pt x="3243086" y="399055"/>
                  </a:cubicBezTo>
                  <a:cubicBezTo>
                    <a:pt x="3244088" y="399378"/>
                    <a:pt x="3244412" y="398149"/>
                    <a:pt x="3245738" y="400122"/>
                  </a:cubicBezTo>
                  <a:cubicBezTo>
                    <a:pt x="3245576" y="399572"/>
                    <a:pt x="3245414" y="399216"/>
                    <a:pt x="3245414" y="398893"/>
                  </a:cubicBezTo>
                  <a:cubicBezTo>
                    <a:pt x="3245414" y="398570"/>
                    <a:pt x="3245576" y="398408"/>
                    <a:pt x="3245641" y="398149"/>
                  </a:cubicBezTo>
                  <a:cubicBezTo>
                    <a:pt x="3246223" y="398472"/>
                    <a:pt x="3246805" y="398893"/>
                    <a:pt x="3247484" y="399378"/>
                  </a:cubicBezTo>
                  <a:cubicBezTo>
                    <a:pt x="3247387" y="398796"/>
                    <a:pt x="3247387" y="398472"/>
                    <a:pt x="3247225" y="398311"/>
                  </a:cubicBezTo>
                  <a:cubicBezTo>
                    <a:pt x="3246902" y="397729"/>
                    <a:pt x="3246805" y="397308"/>
                    <a:pt x="3246805" y="396920"/>
                  </a:cubicBezTo>
                  <a:cubicBezTo>
                    <a:pt x="3246902" y="396823"/>
                    <a:pt x="3246967" y="396726"/>
                    <a:pt x="3247161" y="396661"/>
                  </a:cubicBezTo>
                  <a:lnTo>
                    <a:pt x="3248487" y="398052"/>
                  </a:lnTo>
                  <a:cubicBezTo>
                    <a:pt x="3248034" y="397502"/>
                    <a:pt x="3247904" y="396823"/>
                    <a:pt x="3247646" y="396241"/>
                  </a:cubicBezTo>
                  <a:cubicBezTo>
                    <a:pt x="3247969" y="395918"/>
                    <a:pt x="3248228" y="395594"/>
                    <a:pt x="3248487" y="395174"/>
                  </a:cubicBezTo>
                  <a:cubicBezTo>
                    <a:pt x="3248713" y="395238"/>
                    <a:pt x="3248875" y="395174"/>
                    <a:pt x="3248972" y="394753"/>
                  </a:cubicBezTo>
                  <a:cubicBezTo>
                    <a:pt x="3248972" y="394656"/>
                    <a:pt x="3249036" y="394592"/>
                    <a:pt x="3249036" y="394430"/>
                  </a:cubicBezTo>
                  <a:cubicBezTo>
                    <a:pt x="3250621" y="393912"/>
                    <a:pt x="3252109" y="393589"/>
                    <a:pt x="3253596" y="393524"/>
                  </a:cubicBezTo>
                  <a:lnTo>
                    <a:pt x="3253855" y="393751"/>
                  </a:lnTo>
                  <a:cubicBezTo>
                    <a:pt x="3253855" y="393589"/>
                    <a:pt x="3253920" y="393524"/>
                    <a:pt x="3253920" y="393427"/>
                  </a:cubicBezTo>
                  <a:cubicBezTo>
                    <a:pt x="3254502" y="393363"/>
                    <a:pt x="3255084" y="393363"/>
                    <a:pt x="3255666" y="393363"/>
                  </a:cubicBezTo>
                  <a:cubicBezTo>
                    <a:pt x="3256184" y="393427"/>
                    <a:pt x="3256669" y="393524"/>
                    <a:pt x="3257089" y="393589"/>
                  </a:cubicBezTo>
                  <a:lnTo>
                    <a:pt x="3257089" y="393686"/>
                  </a:lnTo>
                  <a:cubicBezTo>
                    <a:pt x="3257154" y="393751"/>
                    <a:pt x="3257251" y="393751"/>
                    <a:pt x="3257413" y="393848"/>
                  </a:cubicBezTo>
                  <a:lnTo>
                    <a:pt x="3257413" y="393686"/>
                  </a:lnTo>
                  <a:cubicBezTo>
                    <a:pt x="3258900" y="394009"/>
                    <a:pt x="3260388" y="394268"/>
                    <a:pt x="3261876" y="394592"/>
                  </a:cubicBezTo>
                  <a:cubicBezTo>
                    <a:pt x="3264269" y="395594"/>
                    <a:pt x="3266759" y="397567"/>
                    <a:pt x="3267859" y="399378"/>
                  </a:cubicBezTo>
                  <a:cubicBezTo>
                    <a:pt x="3267859" y="400478"/>
                    <a:pt x="3267988" y="401286"/>
                    <a:pt x="3268506" y="401965"/>
                  </a:cubicBezTo>
                  <a:cubicBezTo>
                    <a:pt x="3272063" y="406428"/>
                    <a:pt x="3272225" y="410827"/>
                    <a:pt x="3275879" y="414805"/>
                  </a:cubicBezTo>
                  <a:cubicBezTo>
                    <a:pt x="3276041" y="414966"/>
                    <a:pt x="3276203" y="415031"/>
                    <a:pt x="3276267" y="415128"/>
                  </a:cubicBezTo>
                  <a:close/>
                  <a:moveTo>
                    <a:pt x="3475973" y="354521"/>
                  </a:moveTo>
                  <a:lnTo>
                    <a:pt x="3474905" y="355588"/>
                  </a:lnTo>
                  <a:cubicBezTo>
                    <a:pt x="3475164" y="355330"/>
                    <a:pt x="3475487" y="355103"/>
                    <a:pt x="3475714" y="354845"/>
                  </a:cubicBezTo>
                  <a:cubicBezTo>
                    <a:pt x="3476231" y="354424"/>
                    <a:pt x="3476167" y="354424"/>
                    <a:pt x="3475973" y="354521"/>
                  </a:cubicBezTo>
                  <a:close/>
                  <a:moveTo>
                    <a:pt x="3462228" y="332174"/>
                  </a:moveTo>
                  <a:cubicBezTo>
                    <a:pt x="3461484" y="332982"/>
                    <a:pt x="3461322" y="333241"/>
                    <a:pt x="3461225" y="333564"/>
                  </a:cubicBezTo>
                  <a:cubicBezTo>
                    <a:pt x="3461581" y="333144"/>
                    <a:pt x="3461840" y="332756"/>
                    <a:pt x="3462228" y="332174"/>
                  </a:cubicBezTo>
                  <a:close/>
                  <a:moveTo>
                    <a:pt x="3458088" y="338027"/>
                  </a:moveTo>
                  <a:lnTo>
                    <a:pt x="3457926" y="338286"/>
                  </a:lnTo>
                  <a:close/>
                  <a:moveTo>
                    <a:pt x="3454692" y="330265"/>
                  </a:moveTo>
                  <a:cubicBezTo>
                    <a:pt x="3454628" y="330427"/>
                    <a:pt x="3454466" y="330589"/>
                    <a:pt x="3454272" y="330848"/>
                  </a:cubicBezTo>
                  <a:cubicBezTo>
                    <a:pt x="3454272" y="331009"/>
                    <a:pt x="3454369" y="330912"/>
                    <a:pt x="3454692" y="330265"/>
                  </a:cubicBezTo>
                  <a:close/>
                  <a:moveTo>
                    <a:pt x="3483249" y="352451"/>
                  </a:moveTo>
                  <a:cubicBezTo>
                    <a:pt x="3482602" y="353098"/>
                    <a:pt x="3482117" y="353616"/>
                    <a:pt x="3481697" y="354198"/>
                  </a:cubicBezTo>
                  <a:cubicBezTo>
                    <a:pt x="3482376" y="353616"/>
                    <a:pt x="3482926" y="353098"/>
                    <a:pt x="3483508" y="352613"/>
                  </a:cubicBezTo>
                  <a:cubicBezTo>
                    <a:pt x="3483185" y="353034"/>
                    <a:pt x="3482441" y="353777"/>
                    <a:pt x="3482602" y="353842"/>
                  </a:cubicBezTo>
                  <a:cubicBezTo>
                    <a:pt x="3482117" y="354359"/>
                    <a:pt x="3481697" y="354845"/>
                    <a:pt x="3481115" y="355427"/>
                  </a:cubicBezTo>
                  <a:cubicBezTo>
                    <a:pt x="3480209" y="356268"/>
                    <a:pt x="3479304" y="357076"/>
                    <a:pt x="3478463" y="357820"/>
                  </a:cubicBezTo>
                  <a:lnTo>
                    <a:pt x="3478560" y="357755"/>
                  </a:lnTo>
                  <a:cubicBezTo>
                    <a:pt x="3478463" y="357820"/>
                    <a:pt x="3478398" y="357820"/>
                    <a:pt x="3478236" y="357982"/>
                  </a:cubicBezTo>
                  <a:cubicBezTo>
                    <a:pt x="3478236" y="357820"/>
                    <a:pt x="3478236" y="357755"/>
                    <a:pt x="3477654" y="358337"/>
                  </a:cubicBezTo>
                  <a:cubicBezTo>
                    <a:pt x="3477784" y="358240"/>
                    <a:pt x="3477881" y="358176"/>
                    <a:pt x="3478236" y="357982"/>
                  </a:cubicBezTo>
                  <a:lnTo>
                    <a:pt x="3478236" y="358079"/>
                  </a:lnTo>
                  <a:cubicBezTo>
                    <a:pt x="3477654" y="358564"/>
                    <a:pt x="3477137" y="358984"/>
                    <a:pt x="3476652" y="359405"/>
                  </a:cubicBezTo>
                  <a:cubicBezTo>
                    <a:pt x="3476490" y="359308"/>
                    <a:pt x="3476393" y="359243"/>
                    <a:pt x="3476231" y="359146"/>
                  </a:cubicBezTo>
                  <a:lnTo>
                    <a:pt x="3476393" y="358920"/>
                  </a:lnTo>
                  <a:lnTo>
                    <a:pt x="3476167" y="359081"/>
                  </a:lnTo>
                  <a:lnTo>
                    <a:pt x="3476070" y="358984"/>
                  </a:lnTo>
                  <a:cubicBezTo>
                    <a:pt x="3476910" y="358079"/>
                    <a:pt x="3476910" y="357982"/>
                    <a:pt x="3476167" y="358564"/>
                  </a:cubicBezTo>
                  <a:cubicBezTo>
                    <a:pt x="3476393" y="358240"/>
                    <a:pt x="3476652" y="357917"/>
                    <a:pt x="3476910" y="357594"/>
                  </a:cubicBezTo>
                  <a:cubicBezTo>
                    <a:pt x="3476716" y="357658"/>
                    <a:pt x="3476555" y="357755"/>
                    <a:pt x="3476393" y="357820"/>
                  </a:cubicBezTo>
                  <a:cubicBezTo>
                    <a:pt x="3476231" y="357820"/>
                    <a:pt x="3476652" y="357335"/>
                    <a:pt x="3476910" y="357011"/>
                  </a:cubicBezTo>
                  <a:cubicBezTo>
                    <a:pt x="3477234" y="356656"/>
                    <a:pt x="3477654" y="356429"/>
                    <a:pt x="3477881" y="356009"/>
                  </a:cubicBezTo>
                  <a:cubicBezTo>
                    <a:pt x="3477654" y="356171"/>
                    <a:pt x="3477396" y="356268"/>
                    <a:pt x="3477040" y="356429"/>
                  </a:cubicBezTo>
                  <a:cubicBezTo>
                    <a:pt x="3476975" y="356494"/>
                    <a:pt x="3476716" y="356753"/>
                    <a:pt x="3476328" y="357076"/>
                  </a:cubicBezTo>
                  <a:cubicBezTo>
                    <a:pt x="3476910" y="356332"/>
                    <a:pt x="3476231" y="356656"/>
                    <a:pt x="3477978" y="355006"/>
                  </a:cubicBezTo>
                  <a:cubicBezTo>
                    <a:pt x="3477460" y="355330"/>
                    <a:pt x="3477234" y="355588"/>
                    <a:pt x="3477040" y="355685"/>
                  </a:cubicBezTo>
                  <a:cubicBezTo>
                    <a:pt x="3476910" y="355750"/>
                    <a:pt x="3476716" y="355847"/>
                    <a:pt x="3476652" y="355847"/>
                  </a:cubicBezTo>
                  <a:cubicBezTo>
                    <a:pt x="3477040" y="355330"/>
                    <a:pt x="3477460" y="354845"/>
                    <a:pt x="3477978" y="354262"/>
                  </a:cubicBezTo>
                  <a:cubicBezTo>
                    <a:pt x="3477557" y="354586"/>
                    <a:pt x="3477299" y="354780"/>
                    <a:pt x="3477137" y="354942"/>
                  </a:cubicBezTo>
                  <a:cubicBezTo>
                    <a:pt x="3476652" y="355427"/>
                    <a:pt x="3476328" y="355685"/>
                    <a:pt x="3476070" y="355847"/>
                  </a:cubicBezTo>
                  <a:cubicBezTo>
                    <a:pt x="3476070" y="355847"/>
                    <a:pt x="3475973" y="355847"/>
                    <a:pt x="3475973" y="355750"/>
                  </a:cubicBezTo>
                  <a:lnTo>
                    <a:pt x="3477234" y="354359"/>
                  </a:lnTo>
                  <a:cubicBezTo>
                    <a:pt x="3476716" y="354780"/>
                    <a:pt x="3476231" y="355330"/>
                    <a:pt x="3475714" y="355750"/>
                  </a:cubicBezTo>
                  <a:cubicBezTo>
                    <a:pt x="3475584" y="355750"/>
                    <a:pt x="3475326" y="355847"/>
                    <a:pt x="3475067" y="355912"/>
                  </a:cubicBezTo>
                  <a:cubicBezTo>
                    <a:pt x="3475164" y="355750"/>
                    <a:pt x="3475164" y="355685"/>
                    <a:pt x="3474841" y="355912"/>
                  </a:cubicBezTo>
                  <a:cubicBezTo>
                    <a:pt x="3474744" y="356009"/>
                    <a:pt x="3474647" y="356009"/>
                    <a:pt x="3474582" y="356106"/>
                  </a:cubicBezTo>
                  <a:lnTo>
                    <a:pt x="3473838" y="355006"/>
                  </a:lnTo>
                  <a:lnTo>
                    <a:pt x="3474000" y="354780"/>
                  </a:lnTo>
                  <a:cubicBezTo>
                    <a:pt x="3473903" y="354845"/>
                    <a:pt x="3473838" y="354942"/>
                    <a:pt x="3473741" y="354942"/>
                  </a:cubicBezTo>
                  <a:lnTo>
                    <a:pt x="3473515" y="354521"/>
                  </a:lnTo>
                  <a:cubicBezTo>
                    <a:pt x="3473515" y="354359"/>
                    <a:pt x="3473418" y="354198"/>
                    <a:pt x="3473418" y="354036"/>
                  </a:cubicBezTo>
                  <a:lnTo>
                    <a:pt x="3473515" y="353939"/>
                  </a:lnTo>
                  <a:cubicBezTo>
                    <a:pt x="3473579" y="353842"/>
                    <a:pt x="3473515" y="353842"/>
                    <a:pt x="3473515" y="353777"/>
                  </a:cubicBezTo>
                  <a:lnTo>
                    <a:pt x="3473321" y="353939"/>
                  </a:lnTo>
                  <a:cubicBezTo>
                    <a:pt x="3473159" y="353454"/>
                    <a:pt x="3472900" y="353195"/>
                    <a:pt x="3472512" y="352936"/>
                  </a:cubicBezTo>
                  <a:cubicBezTo>
                    <a:pt x="3472189" y="352290"/>
                    <a:pt x="3471930" y="351449"/>
                    <a:pt x="3471833" y="350543"/>
                  </a:cubicBezTo>
                  <a:cubicBezTo>
                    <a:pt x="3472253" y="349799"/>
                    <a:pt x="3472415" y="349217"/>
                    <a:pt x="3472189" y="349056"/>
                  </a:cubicBezTo>
                  <a:cubicBezTo>
                    <a:pt x="3470830" y="347568"/>
                    <a:pt x="3470119" y="345563"/>
                    <a:pt x="3466691" y="346501"/>
                  </a:cubicBezTo>
                  <a:cubicBezTo>
                    <a:pt x="3466626" y="346501"/>
                    <a:pt x="3466561" y="346565"/>
                    <a:pt x="3466561" y="346565"/>
                  </a:cubicBezTo>
                  <a:cubicBezTo>
                    <a:pt x="3466626" y="346404"/>
                    <a:pt x="3466788" y="346242"/>
                    <a:pt x="3466949" y="346080"/>
                  </a:cubicBezTo>
                  <a:cubicBezTo>
                    <a:pt x="3466788" y="346307"/>
                    <a:pt x="3466626" y="346501"/>
                    <a:pt x="3466464" y="346565"/>
                  </a:cubicBezTo>
                  <a:lnTo>
                    <a:pt x="3466464" y="346404"/>
                  </a:lnTo>
                  <a:lnTo>
                    <a:pt x="3466626" y="346145"/>
                  </a:lnTo>
                  <a:cubicBezTo>
                    <a:pt x="3466561" y="346242"/>
                    <a:pt x="3466464" y="346242"/>
                    <a:pt x="3466464" y="346307"/>
                  </a:cubicBezTo>
                  <a:cubicBezTo>
                    <a:pt x="3466464" y="345983"/>
                    <a:pt x="3466367" y="345757"/>
                    <a:pt x="3466367" y="345498"/>
                  </a:cubicBezTo>
                  <a:lnTo>
                    <a:pt x="3466626" y="345239"/>
                  </a:lnTo>
                  <a:cubicBezTo>
                    <a:pt x="3466691" y="345175"/>
                    <a:pt x="3466691" y="345078"/>
                    <a:pt x="3466788" y="344916"/>
                  </a:cubicBezTo>
                  <a:cubicBezTo>
                    <a:pt x="3466788" y="344819"/>
                    <a:pt x="3466885" y="344754"/>
                    <a:pt x="3466949" y="344657"/>
                  </a:cubicBezTo>
                  <a:cubicBezTo>
                    <a:pt x="3466788" y="344754"/>
                    <a:pt x="3466691" y="344819"/>
                    <a:pt x="3466561" y="344916"/>
                  </a:cubicBezTo>
                  <a:lnTo>
                    <a:pt x="3466303" y="345175"/>
                  </a:lnTo>
                  <a:cubicBezTo>
                    <a:pt x="3466303" y="344981"/>
                    <a:pt x="3466206" y="344819"/>
                    <a:pt x="3466141" y="344657"/>
                  </a:cubicBezTo>
                  <a:lnTo>
                    <a:pt x="3466303" y="344431"/>
                  </a:lnTo>
                  <a:cubicBezTo>
                    <a:pt x="3466464" y="344172"/>
                    <a:pt x="3466464" y="344172"/>
                    <a:pt x="3466464" y="344010"/>
                  </a:cubicBezTo>
                  <a:cubicBezTo>
                    <a:pt x="3466303" y="344237"/>
                    <a:pt x="3466141" y="344334"/>
                    <a:pt x="3466044" y="344496"/>
                  </a:cubicBezTo>
                  <a:cubicBezTo>
                    <a:pt x="3465979" y="344334"/>
                    <a:pt x="3465882" y="344172"/>
                    <a:pt x="3465720" y="344075"/>
                  </a:cubicBezTo>
                  <a:cubicBezTo>
                    <a:pt x="3465818" y="343913"/>
                    <a:pt x="3465979" y="343849"/>
                    <a:pt x="3466044" y="343687"/>
                  </a:cubicBezTo>
                  <a:lnTo>
                    <a:pt x="3465623" y="344075"/>
                  </a:lnTo>
                  <a:cubicBezTo>
                    <a:pt x="3465235" y="343752"/>
                    <a:pt x="3464718" y="343687"/>
                    <a:pt x="3463909" y="343913"/>
                  </a:cubicBezTo>
                  <a:lnTo>
                    <a:pt x="3462551" y="342684"/>
                  </a:lnTo>
                  <a:cubicBezTo>
                    <a:pt x="3462551" y="342587"/>
                    <a:pt x="3462551" y="342361"/>
                    <a:pt x="3462486" y="342361"/>
                  </a:cubicBezTo>
                  <a:cubicBezTo>
                    <a:pt x="3462486" y="342361"/>
                    <a:pt x="3462325" y="342426"/>
                    <a:pt x="3462228" y="342426"/>
                  </a:cubicBezTo>
                  <a:lnTo>
                    <a:pt x="3462163" y="342361"/>
                  </a:lnTo>
                  <a:cubicBezTo>
                    <a:pt x="3462228" y="342264"/>
                    <a:pt x="3462228" y="342167"/>
                    <a:pt x="3462066" y="342264"/>
                  </a:cubicBezTo>
                  <a:lnTo>
                    <a:pt x="3461419" y="341779"/>
                  </a:lnTo>
                  <a:cubicBezTo>
                    <a:pt x="3461743" y="341358"/>
                    <a:pt x="3462066" y="340938"/>
                    <a:pt x="3462325" y="340615"/>
                  </a:cubicBezTo>
                  <a:cubicBezTo>
                    <a:pt x="3462066" y="340776"/>
                    <a:pt x="3461904" y="340938"/>
                    <a:pt x="3461840" y="341035"/>
                  </a:cubicBezTo>
                  <a:cubicBezTo>
                    <a:pt x="3461743" y="341261"/>
                    <a:pt x="3461581" y="341520"/>
                    <a:pt x="3461419" y="341779"/>
                  </a:cubicBezTo>
                  <a:cubicBezTo>
                    <a:pt x="3460902" y="341358"/>
                    <a:pt x="3460417" y="341035"/>
                    <a:pt x="3459834" y="340776"/>
                  </a:cubicBezTo>
                  <a:cubicBezTo>
                    <a:pt x="3459996" y="340518"/>
                    <a:pt x="3460158" y="340291"/>
                    <a:pt x="3460417" y="340032"/>
                  </a:cubicBezTo>
                  <a:cubicBezTo>
                    <a:pt x="3460158" y="340291"/>
                    <a:pt x="3459996" y="340518"/>
                    <a:pt x="3459770" y="340776"/>
                  </a:cubicBezTo>
                  <a:cubicBezTo>
                    <a:pt x="3459155" y="340453"/>
                    <a:pt x="3458508" y="340194"/>
                    <a:pt x="3457862" y="340097"/>
                  </a:cubicBezTo>
                  <a:cubicBezTo>
                    <a:pt x="3458023" y="339871"/>
                    <a:pt x="3458088" y="339612"/>
                    <a:pt x="3458282" y="339353"/>
                  </a:cubicBezTo>
                  <a:cubicBezTo>
                    <a:pt x="3458088" y="339709"/>
                    <a:pt x="3457926" y="339871"/>
                    <a:pt x="3457765" y="340032"/>
                  </a:cubicBezTo>
                  <a:lnTo>
                    <a:pt x="3457700" y="340097"/>
                  </a:lnTo>
                  <a:lnTo>
                    <a:pt x="3457182" y="340097"/>
                  </a:lnTo>
                  <a:cubicBezTo>
                    <a:pt x="3457280" y="339935"/>
                    <a:pt x="3457344" y="339709"/>
                    <a:pt x="3457344" y="339612"/>
                  </a:cubicBezTo>
                  <a:cubicBezTo>
                    <a:pt x="3457344" y="339450"/>
                    <a:pt x="3457441" y="339127"/>
                    <a:pt x="3457441" y="338868"/>
                  </a:cubicBezTo>
                  <a:cubicBezTo>
                    <a:pt x="3457280" y="339127"/>
                    <a:pt x="3457085" y="339353"/>
                    <a:pt x="3456956" y="339774"/>
                  </a:cubicBezTo>
                  <a:cubicBezTo>
                    <a:pt x="3456859" y="339774"/>
                    <a:pt x="3456697" y="340032"/>
                    <a:pt x="3456600" y="340032"/>
                  </a:cubicBezTo>
                  <a:cubicBezTo>
                    <a:pt x="3456600" y="340032"/>
                    <a:pt x="3456600" y="339935"/>
                    <a:pt x="3456762" y="339612"/>
                  </a:cubicBezTo>
                  <a:cubicBezTo>
                    <a:pt x="3456859" y="339547"/>
                    <a:pt x="3456762" y="339547"/>
                    <a:pt x="3456762" y="339547"/>
                  </a:cubicBezTo>
                  <a:lnTo>
                    <a:pt x="3456697" y="339612"/>
                  </a:lnTo>
                  <a:cubicBezTo>
                    <a:pt x="3456697" y="339612"/>
                    <a:pt x="3456600" y="339774"/>
                    <a:pt x="3456439" y="340032"/>
                  </a:cubicBezTo>
                  <a:lnTo>
                    <a:pt x="3456277" y="340032"/>
                  </a:lnTo>
                  <a:cubicBezTo>
                    <a:pt x="3456342" y="339935"/>
                    <a:pt x="3456439" y="339774"/>
                    <a:pt x="3456439" y="339774"/>
                  </a:cubicBezTo>
                  <a:cubicBezTo>
                    <a:pt x="3456536" y="339709"/>
                    <a:pt x="3456600" y="339612"/>
                    <a:pt x="3456600" y="339612"/>
                  </a:cubicBezTo>
                  <a:cubicBezTo>
                    <a:pt x="3456439" y="339774"/>
                    <a:pt x="3456277" y="339935"/>
                    <a:pt x="3456342" y="339709"/>
                  </a:cubicBezTo>
                  <a:cubicBezTo>
                    <a:pt x="3456536" y="339289"/>
                    <a:pt x="3456277" y="339547"/>
                    <a:pt x="3456212" y="339612"/>
                  </a:cubicBezTo>
                  <a:cubicBezTo>
                    <a:pt x="3455857" y="339871"/>
                    <a:pt x="3456600" y="338868"/>
                    <a:pt x="3456600" y="338706"/>
                  </a:cubicBezTo>
                  <a:cubicBezTo>
                    <a:pt x="3456277" y="339127"/>
                    <a:pt x="3455792" y="339774"/>
                    <a:pt x="3455695" y="339774"/>
                  </a:cubicBezTo>
                  <a:cubicBezTo>
                    <a:pt x="3455857" y="339547"/>
                    <a:pt x="3455954" y="339289"/>
                    <a:pt x="3456115" y="339030"/>
                  </a:cubicBezTo>
                  <a:lnTo>
                    <a:pt x="3455371" y="339709"/>
                  </a:lnTo>
                  <a:cubicBezTo>
                    <a:pt x="3455468" y="339547"/>
                    <a:pt x="3455533" y="339353"/>
                    <a:pt x="3455533" y="339192"/>
                  </a:cubicBezTo>
                  <a:cubicBezTo>
                    <a:pt x="3455630" y="338965"/>
                    <a:pt x="3454886" y="340097"/>
                    <a:pt x="3455210" y="339353"/>
                  </a:cubicBezTo>
                  <a:cubicBezTo>
                    <a:pt x="3455371" y="339127"/>
                    <a:pt x="3455210" y="339127"/>
                    <a:pt x="3455210" y="339030"/>
                  </a:cubicBezTo>
                  <a:lnTo>
                    <a:pt x="3455113" y="338965"/>
                  </a:lnTo>
                  <a:cubicBezTo>
                    <a:pt x="3455016" y="339127"/>
                    <a:pt x="3454886" y="339289"/>
                    <a:pt x="3454789" y="339450"/>
                  </a:cubicBezTo>
                  <a:lnTo>
                    <a:pt x="3454628" y="338868"/>
                  </a:lnTo>
                  <a:cubicBezTo>
                    <a:pt x="3454789" y="338545"/>
                    <a:pt x="3454951" y="338221"/>
                    <a:pt x="3455210" y="337801"/>
                  </a:cubicBezTo>
                  <a:cubicBezTo>
                    <a:pt x="3454951" y="338124"/>
                    <a:pt x="3454789" y="338383"/>
                    <a:pt x="3454531" y="338706"/>
                  </a:cubicBezTo>
                  <a:cubicBezTo>
                    <a:pt x="3454692" y="338383"/>
                    <a:pt x="3454789" y="338027"/>
                    <a:pt x="3455016" y="337639"/>
                  </a:cubicBezTo>
                  <a:cubicBezTo>
                    <a:pt x="3454886" y="337963"/>
                    <a:pt x="3454692" y="338124"/>
                    <a:pt x="3454628" y="338286"/>
                  </a:cubicBezTo>
                  <a:cubicBezTo>
                    <a:pt x="3454466" y="338286"/>
                    <a:pt x="3454369" y="338383"/>
                    <a:pt x="3454272" y="338383"/>
                  </a:cubicBezTo>
                  <a:cubicBezTo>
                    <a:pt x="3454207" y="338383"/>
                    <a:pt x="3454272" y="338221"/>
                    <a:pt x="3453948" y="338706"/>
                  </a:cubicBezTo>
                  <a:lnTo>
                    <a:pt x="3453948" y="338609"/>
                  </a:lnTo>
                  <a:cubicBezTo>
                    <a:pt x="3454466" y="337704"/>
                    <a:pt x="3454207" y="338027"/>
                    <a:pt x="3454045" y="338124"/>
                  </a:cubicBezTo>
                  <a:lnTo>
                    <a:pt x="3453787" y="338383"/>
                  </a:lnTo>
                  <a:cubicBezTo>
                    <a:pt x="3453722" y="338221"/>
                    <a:pt x="3453625" y="338027"/>
                    <a:pt x="3453463" y="337963"/>
                  </a:cubicBezTo>
                  <a:cubicBezTo>
                    <a:pt x="3453043" y="337542"/>
                    <a:pt x="3452558" y="337283"/>
                    <a:pt x="3452137" y="336960"/>
                  </a:cubicBezTo>
                  <a:cubicBezTo>
                    <a:pt x="3452299" y="336540"/>
                    <a:pt x="3452202" y="336637"/>
                    <a:pt x="3452461" y="336055"/>
                  </a:cubicBezTo>
                  <a:cubicBezTo>
                    <a:pt x="3452299" y="336378"/>
                    <a:pt x="3452137" y="336637"/>
                    <a:pt x="3451976" y="336895"/>
                  </a:cubicBezTo>
                  <a:lnTo>
                    <a:pt x="3452137" y="336313"/>
                  </a:lnTo>
                  <a:lnTo>
                    <a:pt x="3452202" y="336055"/>
                  </a:lnTo>
                  <a:lnTo>
                    <a:pt x="3452137" y="336313"/>
                  </a:lnTo>
                  <a:lnTo>
                    <a:pt x="3451976" y="335893"/>
                  </a:lnTo>
                  <a:cubicBezTo>
                    <a:pt x="3452396" y="334890"/>
                    <a:pt x="3452202" y="334826"/>
                    <a:pt x="3452719" y="333661"/>
                  </a:cubicBezTo>
                  <a:cubicBezTo>
                    <a:pt x="3452299" y="334470"/>
                    <a:pt x="3452137" y="334987"/>
                    <a:pt x="3451814" y="335634"/>
                  </a:cubicBezTo>
                  <a:cubicBezTo>
                    <a:pt x="3451976" y="335052"/>
                    <a:pt x="3452073" y="334632"/>
                    <a:pt x="3452202" y="334243"/>
                  </a:cubicBezTo>
                  <a:cubicBezTo>
                    <a:pt x="3451717" y="335214"/>
                    <a:pt x="3451976" y="334308"/>
                    <a:pt x="3451717" y="334826"/>
                  </a:cubicBezTo>
                  <a:lnTo>
                    <a:pt x="3451717" y="334729"/>
                  </a:lnTo>
                  <a:cubicBezTo>
                    <a:pt x="3451814" y="334308"/>
                    <a:pt x="3451879" y="333888"/>
                    <a:pt x="3451879" y="333500"/>
                  </a:cubicBezTo>
                  <a:lnTo>
                    <a:pt x="3451070" y="334405"/>
                  </a:lnTo>
                  <a:lnTo>
                    <a:pt x="3450973" y="334308"/>
                  </a:lnTo>
                  <a:lnTo>
                    <a:pt x="3450876" y="334243"/>
                  </a:lnTo>
                  <a:cubicBezTo>
                    <a:pt x="3451232" y="333403"/>
                    <a:pt x="3450973" y="333823"/>
                    <a:pt x="3450876" y="333823"/>
                  </a:cubicBezTo>
                  <a:cubicBezTo>
                    <a:pt x="3450811" y="333823"/>
                    <a:pt x="3450811" y="333564"/>
                    <a:pt x="3450747" y="333500"/>
                  </a:cubicBezTo>
                  <a:cubicBezTo>
                    <a:pt x="3450811" y="333241"/>
                    <a:pt x="3450876" y="332982"/>
                    <a:pt x="3451070" y="332659"/>
                  </a:cubicBezTo>
                  <a:cubicBezTo>
                    <a:pt x="3450973" y="332562"/>
                    <a:pt x="3450553" y="333338"/>
                    <a:pt x="3450876" y="332400"/>
                  </a:cubicBezTo>
                  <a:cubicBezTo>
                    <a:pt x="3450876" y="332335"/>
                    <a:pt x="3450811" y="332400"/>
                    <a:pt x="3450553" y="332917"/>
                  </a:cubicBezTo>
                  <a:lnTo>
                    <a:pt x="3450391" y="333338"/>
                  </a:lnTo>
                  <a:cubicBezTo>
                    <a:pt x="3450391" y="333241"/>
                    <a:pt x="3450391" y="333144"/>
                    <a:pt x="3450391" y="333144"/>
                  </a:cubicBezTo>
                  <a:cubicBezTo>
                    <a:pt x="3450747" y="332400"/>
                    <a:pt x="3450553" y="332400"/>
                    <a:pt x="3450747" y="332012"/>
                  </a:cubicBezTo>
                  <a:lnTo>
                    <a:pt x="3450229" y="332917"/>
                  </a:lnTo>
                  <a:cubicBezTo>
                    <a:pt x="3450067" y="332917"/>
                    <a:pt x="3450132" y="332335"/>
                    <a:pt x="3450391" y="331333"/>
                  </a:cubicBezTo>
                  <a:cubicBezTo>
                    <a:pt x="3450003" y="332238"/>
                    <a:pt x="3449647" y="332659"/>
                    <a:pt x="3449485" y="332756"/>
                  </a:cubicBezTo>
                  <a:lnTo>
                    <a:pt x="3449324" y="332659"/>
                  </a:lnTo>
                  <a:cubicBezTo>
                    <a:pt x="3449324" y="332562"/>
                    <a:pt x="3449324" y="332497"/>
                    <a:pt x="3449324" y="332335"/>
                  </a:cubicBezTo>
                  <a:cubicBezTo>
                    <a:pt x="3449324" y="332077"/>
                    <a:pt x="3449324" y="332238"/>
                    <a:pt x="3449162" y="332497"/>
                  </a:cubicBezTo>
                  <a:lnTo>
                    <a:pt x="3449162" y="332562"/>
                  </a:lnTo>
                  <a:lnTo>
                    <a:pt x="3448677" y="332238"/>
                  </a:lnTo>
                  <a:cubicBezTo>
                    <a:pt x="3448742" y="332077"/>
                    <a:pt x="3448742" y="331915"/>
                    <a:pt x="3448806" y="331656"/>
                  </a:cubicBezTo>
                  <a:cubicBezTo>
                    <a:pt x="3448742" y="331915"/>
                    <a:pt x="3448677" y="332012"/>
                    <a:pt x="3448580" y="332174"/>
                  </a:cubicBezTo>
                  <a:cubicBezTo>
                    <a:pt x="3448159" y="331915"/>
                    <a:pt x="3447836" y="331656"/>
                    <a:pt x="3447416" y="331591"/>
                  </a:cubicBezTo>
                  <a:cubicBezTo>
                    <a:pt x="3447416" y="331333"/>
                    <a:pt x="3447351" y="331333"/>
                    <a:pt x="3447254" y="331333"/>
                  </a:cubicBezTo>
                  <a:cubicBezTo>
                    <a:pt x="3447092" y="331430"/>
                    <a:pt x="3447092" y="331268"/>
                    <a:pt x="3447351" y="330589"/>
                  </a:cubicBezTo>
                  <a:cubicBezTo>
                    <a:pt x="3447416" y="330265"/>
                    <a:pt x="3447513" y="329942"/>
                    <a:pt x="3447674" y="329586"/>
                  </a:cubicBezTo>
                  <a:lnTo>
                    <a:pt x="3447577" y="329263"/>
                  </a:lnTo>
                  <a:cubicBezTo>
                    <a:pt x="3447674" y="328940"/>
                    <a:pt x="3447836" y="328519"/>
                    <a:pt x="3447998" y="327937"/>
                  </a:cubicBezTo>
                  <a:cubicBezTo>
                    <a:pt x="3447836" y="328196"/>
                    <a:pt x="3447739" y="328357"/>
                    <a:pt x="3447739" y="328519"/>
                  </a:cubicBezTo>
                  <a:cubicBezTo>
                    <a:pt x="3447416" y="329586"/>
                    <a:pt x="3447416" y="329586"/>
                    <a:pt x="3447189" y="329845"/>
                  </a:cubicBezTo>
                  <a:cubicBezTo>
                    <a:pt x="3446995" y="330007"/>
                    <a:pt x="3447092" y="329522"/>
                    <a:pt x="3446833" y="330104"/>
                  </a:cubicBezTo>
                  <a:cubicBezTo>
                    <a:pt x="3446736" y="330330"/>
                    <a:pt x="3446672" y="330104"/>
                    <a:pt x="3446607" y="330007"/>
                  </a:cubicBezTo>
                  <a:cubicBezTo>
                    <a:pt x="3446510" y="329845"/>
                    <a:pt x="3446413" y="329748"/>
                    <a:pt x="3446187" y="329942"/>
                  </a:cubicBezTo>
                  <a:lnTo>
                    <a:pt x="3446187" y="330007"/>
                  </a:lnTo>
                  <a:lnTo>
                    <a:pt x="3446187" y="329942"/>
                  </a:lnTo>
                  <a:cubicBezTo>
                    <a:pt x="3446090" y="330007"/>
                    <a:pt x="3445993" y="330104"/>
                    <a:pt x="3445928" y="330265"/>
                  </a:cubicBezTo>
                  <a:cubicBezTo>
                    <a:pt x="3445993" y="329942"/>
                    <a:pt x="3446090" y="329748"/>
                    <a:pt x="3446187" y="329522"/>
                  </a:cubicBezTo>
                  <a:cubicBezTo>
                    <a:pt x="3446251" y="329360"/>
                    <a:pt x="3446348" y="329198"/>
                    <a:pt x="3446348" y="328940"/>
                  </a:cubicBezTo>
                  <a:cubicBezTo>
                    <a:pt x="3446413" y="328422"/>
                    <a:pt x="3446251" y="328616"/>
                    <a:pt x="3446187" y="328778"/>
                  </a:cubicBezTo>
                  <a:cubicBezTo>
                    <a:pt x="3446090" y="328842"/>
                    <a:pt x="3445928" y="329360"/>
                    <a:pt x="3445993" y="328616"/>
                  </a:cubicBezTo>
                  <a:cubicBezTo>
                    <a:pt x="3445928" y="328681"/>
                    <a:pt x="3445928" y="328778"/>
                    <a:pt x="3445863" y="328842"/>
                  </a:cubicBezTo>
                  <a:cubicBezTo>
                    <a:pt x="3445604" y="329360"/>
                    <a:pt x="3445346" y="329845"/>
                    <a:pt x="3445281" y="329683"/>
                  </a:cubicBezTo>
                  <a:cubicBezTo>
                    <a:pt x="3445119" y="329360"/>
                    <a:pt x="3444764" y="329586"/>
                    <a:pt x="3444602" y="329198"/>
                  </a:cubicBezTo>
                  <a:cubicBezTo>
                    <a:pt x="3444440" y="328842"/>
                    <a:pt x="3444440" y="328940"/>
                    <a:pt x="3444537" y="327937"/>
                  </a:cubicBezTo>
                  <a:cubicBezTo>
                    <a:pt x="3444440" y="328260"/>
                    <a:pt x="3444278" y="328778"/>
                    <a:pt x="3444181" y="328940"/>
                  </a:cubicBezTo>
                  <a:cubicBezTo>
                    <a:pt x="3444117" y="329101"/>
                    <a:pt x="3444117" y="328842"/>
                    <a:pt x="3444020" y="328842"/>
                  </a:cubicBezTo>
                  <a:cubicBezTo>
                    <a:pt x="3443923" y="328842"/>
                    <a:pt x="3443923" y="328616"/>
                    <a:pt x="3443793" y="328940"/>
                  </a:cubicBezTo>
                  <a:cubicBezTo>
                    <a:pt x="3443696" y="329101"/>
                    <a:pt x="3443696" y="328422"/>
                    <a:pt x="3443696" y="328616"/>
                  </a:cubicBezTo>
                  <a:cubicBezTo>
                    <a:pt x="3443599" y="328778"/>
                    <a:pt x="3443535" y="328681"/>
                    <a:pt x="3443535" y="328616"/>
                  </a:cubicBezTo>
                  <a:cubicBezTo>
                    <a:pt x="3443373" y="328422"/>
                    <a:pt x="3443276" y="328196"/>
                    <a:pt x="3443114" y="328099"/>
                  </a:cubicBezTo>
                  <a:cubicBezTo>
                    <a:pt x="3443049" y="328034"/>
                    <a:pt x="3443049" y="327775"/>
                    <a:pt x="3442855" y="328034"/>
                  </a:cubicBezTo>
                  <a:cubicBezTo>
                    <a:pt x="3442791" y="328099"/>
                    <a:pt x="3442791" y="327517"/>
                    <a:pt x="3442694" y="327937"/>
                  </a:cubicBezTo>
                  <a:cubicBezTo>
                    <a:pt x="3442597" y="328099"/>
                    <a:pt x="3442597" y="328034"/>
                    <a:pt x="3442597" y="327775"/>
                  </a:cubicBezTo>
                  <a:cubicBezTo>
                    <a:pt x="3442597" y="326870"/>
                    <a:pt x="3442467" y="327290"/>
                    <a:pt x="3442209" y="327614"/>
                  </a:cubicBezTo>
                  <a:cubicBezTo>
                    <a:pt x="3442209" y="327678"/>
                    <a:pt x="3442112" y="327678"/>
                    <a:pt x="3442112" y="327678"/>
                  </a:cubicBezTo>
                  <a:cubicBezTo>
                    <a:pt x="3442209" y="326546"/>
                    <a:pt x="3441853" y="327452"/>
                    <a:pt x="3441788" y="327517"/>
                  </a:cubicBezTo>
                  <a:cubicBezTo>
                    <a:pt x="3441724" y="327614"/>
                    <a:pt x="3441529" y="327678"/>
                    <a:pt x="3441529" y="327452"/>
                  </a:cubicBezTo>
                  <a:cubicBezTo>
                    <a:pt x="3441465" y="327290"/>
                    <a:pt x="3441465" y="327128"/>
                    <a:pt x="3441368" y="327452"/>
                  </a:cubicBezTo>
                  <a:cubicBezTo>
                    <a:pt x="3441303" y="327614"/>
                    <a:pt x="3441303" y="327678"/>
                    <a:pt x="3441206" y="327614"/>
                  </a:cubicBezTo>
                  <a:cubicBezTo>
                    <a:pt x="3441044" y="327193"/>
                    <a:pt x="3440721" y="328099"/>
                    <a:pt x="3440462" y="327678"/>
                  </a:cubicBezTo>
                  <a:cubicBezTo>
                    <a:pt x="3440203" y="328681"/>
                    <a:pt x="3440139" y="328099"/>
                    <a:pt x="3439977" y="328034"/>
                  </a:cubicBezTo>
                  <a:cubicBezTo>
                    <a:pt x="3439977" y="328034"/>
                    <a:pt x="3439880" y="328099"/>
                    <a:pt x="3439880" y="328196"/>
                  </a:cubicBezTo>
                  <a:cubicBezTo>
                    <a:pt x="3439783" y="328519"/>
                    <a:pt x="3439783" y="328616"/>
                    <a:pt x="3439718" y="328616"/>
                  </a:cubicBezTo>
                  <a:lnTo>
                    <a:pt x="3439654" y="329360"/>
                  </a:lnTo>
                  <a:lnTo>
                    <a:pt x="3439557" y="329263"/>
                  </a:lnTo>
                  <a:cubicBezTo>
                    <a:pt x="3439557" y="329004"/>
                    <a:pt x="3439557" y="328778"/>
                    <a:pt x="3439557" y="328616"/>
                  </a:cubicBezTo>
                  <a:lnTo>
                    <a:pt x="3439395" y="328778"/>
                  </a:lnTo>
                  <a:cubicBezTo>
                    <a:pt x="3439395" y="328260"/>
                    <a:pt x="3439298" y="328842"/>
                    <a:pt x="3439298" y="328357"/>
                  </a:cubicBezTo>
                  <a:cubicBezTo>
                    <a:pt x="3439233" y="328842"/>
                    <a:pt x="3439136" y="329004"/>
                    <a:pt x="3439136" y="329198"/>
                  </a:cubicBezTo>
                  <a:lnTo>
                    <a:pt x="3438910" y="329101"/>
                  </a:lnTo>
                  <a:cubicBezTo>
                    <a:pt x="3438910" y="328519"/>
                    <a:pt x="3438975" y="327775"/>
                    <a:pt x="3439072" y="326773"/>
                  </a:cubicBezTo>
                  <a:lnTo>
                    <a:pt x="3439072" y="326708"/>
                  </a:lnTo>
                  <a:cubicBezTo>
                    <a:pt x="3438975" y="327193"/>
                    <a:pt x="3438813" y="327517"/>
                    <a:pt x="3438716" y="328357"/>
                  </a:cubicBezTo>
                  <a:cubicBezTo>
                    <a:pt x="3438716" y="328519"/>
                    <a:pt x="3438651" y="328616"/>
                    <a:pt x="3438651" y="328778"/>
                  </a:cubicBezTo>
                  <a:cubicBezTo>
                    <a:pt x="3438554" y="329101"/>
                    <a:pt x="3438554" y="327937"/>
                    <a:pt x="3438457" y="328519"/>
                  </a:cubicBezTo>
                  <a:cubicBezTo>
                    <a:pt x="3438457" y="328681"/>
                    <a:pt x="3438392" y="328778"/>
                    <a:pt x="3438392" y="328842"/>
                  </a:cubicBezTo>
                  <a:lnTo>
                    <a:pt x="3438134" y="328778"/>
                  </a:lnTo>
                  <a:cubicBezTo>
                    <a:pt x="3438069" y="328616"/>
                    <a:pt x="3438069" y="328357"/>
                    <a:pt x="3437972" y="328519"/>
                  </a:cubicBezTo>
                  <a:cubicBezTo>
                    <a:pt x="3437972" y="328681"/>
                    <a:pt x="3437907" y="328681"/>
                    <a:pt x="3437907" y="328681"/>
                  </a:cubicBezTo>
                  <a:cubicBezTo>
                    <a:pt x="3437810" y="328616"/>
                    <a:pt x="3437810" y="328034"/>
                    <a:pt x="3437713" y="327872"/>
                  </a:cubicBezTo>
                  <a:cubicBezTo>
                    <a:pt x="3437487" y="328616"/>
                    <a:pt x="3437325" y="328519"/>
                    <a:pt x="3437163" y="327678"/>
                  </a:cubicBezTo>
                  <a:lnTo>
                    <a:pt x="3437066" y="328260"/>
                  </a:lnTo>
                  <a:cubicBezTo>
                    <a:pt x="3437002" y="327452"/>
                    <a:pt x="3436905" y="327937"/>
                    <a:pt x="3436840" y="328034"/>
                  </a:cubicBezTo>
                  <a:cubicBezTo>
                    <a:pt x="3436743" y="328099"/>
                    <a:pt x="3436646" y="327614"/>
                    <a:pt x="3436581" y="327872"/>
                  </a:cubicBezTo>
                  <a:cubicBezTo>
                    <a:pt x="3436484" y="328196"/>
                    <a:pt x="3436387" y="327193"/>
                    <a:pt x="3436323" y="327937"/>
                  </a:cubicBezTo>
                  <a:cubicBezTo>
                    <a:pt x="3436323" y="327517"/>
                    <a:pt x="3436258" y="327128"/>
                    <a:pt x="3436258" y="326611"/>
                  </a:cubicBezTo>
                  <a:cubicBezTo>
                    <a:pt x="3436161" y="327193"/>
                    <a:pt x="3436161" y="327614"/>
                    <a:pt x="3436064" y="328196"/>
                  </a:cubicBezTo>
                  <a:lnTo>
                    <a:pt x="3435999" y="328196"/>
                  </a:lnTo>
                  <a:cubicBezTo>
                    <a:pt x="3435902" y="328099"/>
                    <a:pt x="3435837" y="328260"/>
                    <a:pt x="3435740" y="327678"/>
                  </a:cubicBezTo>
                  <a:cubicBezTo>
                    <a:pt x="3435740" y="327517"/>
                    <a:pt x="3435643" y="327937"/>
                    <a:pt x="3435579" y="327775"/>
                  </a:cubicBezTo>
                  <a:cubicBezTo>
                    <a:pt x="3435514" y="327678"/>
                    <a:pt x="3435514" y="327872"/>
                    <a:pt x="3435514" y="328034"/>
                  </a:cubicBezTo>
                  <a:lnTo>
                    <a:pt x="3435320" y="328034"/>
                  </a:lnTo>
                  <a:lnTo>
                    <a:pt x="3435255" y="327452"/>
                  </a:lnTo>
                  <a:lnTo>
                    <a:pt x="3435094" y="327937"/>
                  </a:lnTo>
                  <a:lnTo>
                    <a:pt x="3434932" y="327872"/>
                  </a:lnTo>
                  <a:lnTo>
                    <a:pt x="3434835" y="327452"/>
                  </a:lnTo>
                  <a:cubicBezTo>
                    <a:pt x="3434835" y="327614"/>
                    <a:pt x="3434835" y="327678"/>
                    <a:pt x="3434770" y="327775"/>
                  </a:cubicBezTo>
                  <a:lnTo>
                    <a:pt x="3433444" y="327517"/>
                  </a:lnTo>
                  <a:cubicBezTo>
                    <a:pt x="3433444" y="327355"/>
                    <a:pt x="3433347" y="327128"/>
                    <a:pt x="3433250" y="326708"/>
                  </a:cubicBezTo>
                  <a:cubicBezTo>
                    <a:pt x="3433250" y="326870"/>
                    <a:pt x="3433186" y="327193"/>
                    <a:pt x="3433186" y="327452"/>
                  </a:cubicBezTo>
                  <a:lnTo>
                    <a:pt x="3432700" y="327355"/>
                  </a:lnTo>
                  <a:cubicBezTo>
                    <a:pt x="3432603" y="327031"/>
                    <a:pt x="3432603" y="326546"/>
                    <a:pt x="3432506" y="326126"/>
                  </a:cubicBezTo>
                  <a:cubicBezTo>
                    <a:pt x="3432442" y="326449"/>
                    <a:pt x="3432506" y="326870"/>
                    <a:pt x="3432603" y="327290"/>
                  </a:cubicBezTo>
                  <a:lnTo>
                    <a:pt x="3432442" y="327290"/>
                  </a:lnTo>
                  <a:lnTo>
                    <a:pt x="3432442" y="327193"/>
                  </a:lnTo>
                  <a:lnTo>
                    <a:pt x="3432442" y="327290"/>
                  </a:lnTo>
                  <a:lnTo>
                    <a:pt x="3431698" y="327193"/>
                  </a:lnTo>
                  <a:lnTo>
                    <a:pt x="3431439" y="327193"/>
                  </a:lnTo>
                  <a:lnTo>
                    <a:pt x="3431374" y="327128"/>
                  </a:lnTo>
                  <a:cubicBezTo>
                    <a:pt x="3431374" y="326352"/>
                    <a:pt x="3431277" y="325867"/>
                    <a:pt x="3431180" y="326126"/>
                  </a:cubicBezTo>
                  <a:cubicBezTo>
                    <a:pt x="3431277" y="326449"/>
                    <a:pt x="3431277" y="326773"/>
                    <a:pt x="3431374" y="327128"/>
                  </a:cubicBezTo>
                  <a:cubicBezTo>
                    <a:pt x="3431374" y="327128"/>
                    <a:pt x="3431374" y="327128"/>
                    <a:pt x="3431374" y="327193"/>
                  </a:cubicBezTo>
                  <a:lnTo>
                    <a:pt x="3431116" y="327193"/>
                  </a:lnTo>
                  <a:lnTo>
                    <a:pt x="3431116" y="327128"/>
                  </a:lnTo>
                  <a:cubicBezTo>
                    <a:pt x="3431116" y="327193"/>
                    <a:pt x="3431116" y="327193"/>
                    <a:pt x="3431116" y="327193"/>
                  </a:cubicBezTo>
                  <a:lnTo>
                    <a:pt x="3430695" y="327128"/>
                  </a:lnTo>
                  <a:cubicBezTo>
                    <a:pt x="3430792" y="326449"/>
                    <a:pt x="3430857" y="325867"/>
                    <a:pt x="3430695" y="324541"/>
                  </a:cubicBezTo>
                  <a:cubicBezTo>
                    <a:pt x="3430631" y="325059"/>
                    <a:pt x="3430631" y="325382"/>
                    <a:pt x="3430534" y="325705"/>
                  </a:cubicBezTo>
                  <a:cubicBezTo>
                    <a:pt x="3430631" y="326191"/>
                    <a:pt x="3430631" y="326611"/>
                    <a:pt x="3430695" y="327128"/>
                  </a:cubicBezTo>
                  <a:cubicBezTo>
                    <a:pt x="3428787" y="326773"/>
                    <a:pt x="3426879" y="326191"/>
                    <a:pt x="3425165" y="327614"/>
                  </a:cubicBezTo>
                  <a:lnTo>
                    <a:pt x="3425165" y="327031"/>
                  </a:lnTo>
                  <a:cubicBezTo>
                    <a:pt x="3425068" y="326773"/>
                    <a:pt x="3424971" y="326870"/>
                    <a:pt x="3425068" y="327678"/>
                  </a:cubicBezTo>
                  <a:cubicBezTo>
                    <a:pt x="3424971" y="327775"/>
                    <a:pt x="3424906" y="327937"/>
                    <a:pt x="3424809" y="328034"/>
                  </a:cubicBezTo>
                  <a:cubicBezTo>
                    <a:pt x="3424745" y="327937"/>
                    <a:pt x="3424583" y="327452"/>
                    <a:pt x="3424486" y="327678"/>
                  </a:cubicBezTo>
                  <a:cubicBezTo>
                    <a:pt x="3424486" y="327775"/>
                    <a:pt x="3424421" y="327775"/>
                    <a:pt x="3424421" y="327775"/>
                  </a:cubicBezTo>
                  <a:cubicBezTo>
                    <a:pt x="3423645" y="325867"/>
                    <a:pt x="3423095" y="323053"/>
                    <a:pt x="3422998" y="318590"/>
                  </a:cubicBezTo>
                  <a:cubicBezTo>
                    <a:pt x="3422998" y="317911"/>
                    <a:pt x="3422998" y="317329"/>
                    <a:pt x="3422998" y="316844"/>
                  </a:cubicBezTo>
                  <a:lnTo>
                    <a:pt x="3423095" y="317103"/>
                  </a:lnTo>
                  <a:cubicBezTo>
                    <a:pt x="3423095" y="316844"/>
                    <a:pt x="3423095" y="316682"/>
                    <a:pt x="3423095" y="316424"/>
                  </a:cubicBezTo>
                  <a:lnTo>
                    <a:pt x="3423160" y="315777"/>
                  </a:lnTo>
                  <a:cubicBezTo>
                    <a:pt x="3423160" y="315777"/>
                    <a:pt x="3423225" y="315841"/>
                    <a:pt x="3423225" y="315938"/>
                  </a:cubicBezTo>
                  <a:cubicBezTo>
                    <a:pt x="3423322" y="316100"/>
                    <a:pt x="3423322" y="316424"/>
                    <a:pt x="3423419" y="316100"/>
                  </a:cubicBezTo>
                  <a:cubicBezTo>
                    <a:pt x="3423483" y="315680"/>
                    <a:pt x="3423580" y="315841"/>
                    <a:pt x="3423645" y="316100"/>
                  </a:cubicBezTo>
                  <a:cubicBezTo>
                    <a:pt x="3423839" y="316585"/>
                    <a:pt x="3423968" y="316424"/>
                    <a:pt x="3424162" y="316197"/>
                  </a:cubicBezTo>
                  <a:cubicBezTo>
                    <a:pt x="3424227" y="316100"/>
                    <a:pt x="3424745" y="317329"/>
                    <a:pt x="3424906" y="318008"/>
                  </a:cubicBezTo>
                  <a:cubicBezTo>
                    <a:pt x="3424906" y="317685"/>
                    <a:pt x="3424809" y="317329"/>
                    <a:pt x="3424809" y="317103"/>
                  </a:cubicBezTo>
                  <a:cubicBezTo>
                    <a:pt x="3424906" y="316521"/>
                    <a:pt x="3425068" y="316844"/>
                    <a:pt x="3425165" y="316100"/>
                  </a:cubicBezTo>
                  <a:cubicBezTo>
                    <a:pt x="3425165" y="315938"/>
                    <a:pt x="3425230" y="316003"/>
                    <a:pt x="3425294" y="316100"/>
                  </a:cubicBezTo>
                  <a:lnTo>
                    <a:pt x="3425391" y="316424"/>
                  </a:lnTo>
                  <a:cubicBezTo>
                    <a:pt x="3425488" y="316003"/>
                    <a:pt x="3425488" y="315518"/>
                    <a:pt x="3425650" y="316100"/>
                  </a:cubicBezTo>
                  <a:cubicBezTo>
                    <a:pt x="3425715" y="316359"/>
                    <a:pt x="3425812" y="316100"/>
                    <a:pt x="3425909" y="315777"/>
                  </a:cubicBezTo>
                  <a:cubicBezTo>
                    <a:pt x="3425909" y="315615"/>
                    <a:pt x="3426038" y="316003"/>
                    <a:pt x="3426135" y="316262"/>
                  </a:cubicBezTo>
                  <a:cubicBezTo>
                    <a:pt x="3426297" y="315356"/>
                    <a:pt x="3426297" y="315356"/>
                    <a:pt x="3426653" y="317103"/>
                  </a:cubicBezTo>
                  <a:cubicBezTo>
                    <a:pt x="3426653" y="316779"/>
                    <a:pt x="3426653" y="316359"/>
                    <a:pt x="3426653" y="316197"/>
                  </a:cubicBezTo>
                  <a:cubicBezTo>
                    <a:pt x="3426653" y="315938"/>
                    <a:pt x="3426653" y="315259"/>
                    <a:pt x="3426814" y="316003"/>
                  </a:cubicBezTo>
                  <a:cubicBezTo>
                    <a:pt x="3426814" y="316100"/>
                    <a:pt x="3426879" y="316100"/>
                    <a:pt x="3426879" y="316100"/>
                  </a:cubicBezTo>
                  <a:cubicBezTo>
                    <a:pt x="3426976" y="315195"/>
                    <a:pt x="3427235" y="315841"/>
                    <a:pt x="3427299" y="315453"/>
                  </a:cubicBezTo>
                  <a:cubicBezTo>
                    <a:pt x="3427364" y="315259"/>
                    <a:pt x="3427461" y="315453"/>
                    <a:pt x="3427558" y="315518"/>
                  </a:cubicBezTo>
                  <a:cubicBezTo>
                    <a:pt x="3427623" y="315615"/>
                    <a:pt x="3427785" y="316359"/>
                    <a:pt x="3427785" y="315680"/>
                  </a:cubicBezTo>
                  <a:cubicBezTo>
                    <a:pt x="3427882" y="316262"/>
                    <a:pt x="3427979" y="315680"/>
                    <a:pt x="3428043" y="315841"/>
                  </a:cubicBezTo>
                  <a:cubicBezTo>
                    <a:pt x="3428205" y="316100"/>
                    <a:pt x="3428205" y="315615"/>
                    <a:pt x="3428302" y="315680"/>
                  </a:cubicBezTo>
                  <a:cubicBezTo>
                    <a:pt x="3428302" y="315680"/>
                    <a:pt x="3428367" y="315680"/>
                    <a:pt x="3428367" y="315615"/>
                  </a:cubicBezTo>
                  <a:cubicBezTo>
                    <a:pt x="3428302" y="314354"/>
                    <a:pt x="3428561" y="314710"/>
                    <a:pt x="3428625" y="314871"/>
                  </a:cubicBezTo>
                  <a:cubicBezTo>
                    <a:pt x="3428884" y="315098"/>
                    <a:pt x="3428949" y="315195"/>
                    <a:pt x="3429046" y="314774"/>
                  </a:cubicBezTo>
                  <a:cubicBezTo>
                    <a:pt x="3429111" y="314515"/>
                    <a:pt x="3429111" y="314289"/>
                    <a:pt x="3429208" y="314871"/>
                  </a:cubicBezTo>
                  <a:cubicBezTo>
                    <a:pt x="3429208" y="314936"/>
                    <a:pt x="3429305" y="314936"/>
                    <a:pt x="3429305" y="314871"/>
                  </a:cubicBezTo>
                  <a:cubicBezTo>
                    <a:pt x="3429369" y="314354"/>
                    <a:pt x="3429434" y="314354"/>
                    <a:pt x="3429531" y="314451"/>
                  </a:cubicBezTo>
                  <a:cubicBezTo>
                    <a:pt x="3429628" y="314515"/>
                    <a:pt x="3429693" y="314354"/>
                    <a:pt x="3429790" y="314289"/>
                  </a:cubicBezTo>
                  <a:cubicBezTo>
                    <a:pt x="3429854" y="314192"/>
                    <a:pt x="3429951" y="314127"/>
                    <a:pt x="3430048" y="314030"/>
                  </a:cubicBezTo>
                  <a:cubicBezTo>
                    <a:pt x="3431439" y="315098"/>
                    <a:pt x="3432765" y="315777"/>
                    <a:pt x="3433929" y="314451"/>
                  </a:cubicBezTo>
                  <a:cubicBezTo>
                    <a:pt x="3433929" y="314515"/>
                    <a:pt x="3433994" y="314612"/>
                    <a:pt x="3433994" y="314612"/>
                  </a:cubicBezTo>
                  <a:cubicBezTo>
                    <a:pt x="3434091" y="314612"/>
                    <a:pt x="3434091" y="314774"/>
                    <a:pt x="3434188" y="314710"/>
                  </a:cubicBezTo>
                  <a:cubicBezTo>
                    <a:pt x="3434253" y="314710"/>
                    <a:pt x="3434253" y="314515"/>
                    <a:pt x="3434317" y="314354"/>
                  </a:cubicBezTo>
                  <a:cubicBezTo>
                    <a:pt x="3434414" y="313869"/>
                    <a:pt x="3434511" y="313869"/>
                    <a:pt x="3434576" y="314871"/>
                  </a:cubicBezTo>
                  <a:cubicBezTo>
                    <a:pt x="3434576" y="315033"/>
                    <a:pt x="3434673" y="315195"/>
                    <a:pt x="3434770" y="315356"/>
                  </a:cubicBezTo>
                  <a:cubicBezTo>
                    <a:pt x="3434770" y="314936"/>
                    <a:pt x="3434770" y="314515"/>
                    <a:pt x="3434770" y="313869"/>
                  </a:cubicBezTo>
                  <a:cubicBezTo>
                    <a:pt x="3434835" y="314030"/>
                    <a:pt x="3434932" y="314127"/>
                    <a:pt x="3434997" y="314289"/>
                  </a:cubicBezTo>
                  <a:cubicBezTo>
                    <a:pt x="3435094" y="313933"/>
                    <a:pt x="3435158" y="313933"/>
                    <a:pt x="3435255" y="313707"/>
                  </a:cubicBezTo>
                  <a:cubicBezTo>
                    <a:pt x="3435320" y="313448"/>
                    <a:pt x="3435417" y="313448"/>
                    <a:pt x="3435579" y="313869"/>
                  </a:cubicBezTo>
                  <a:cubicBezTo>
                    <a:pt x="3435579" y="313933"/>
                    <a:pt x="3435643" y="313933"/>
                    <a:pt x="3435643" y="313869"/>
                  </a:cubicBezTo>
                  <a:cubicBezTo>
                    <a:pt x="3435837" y="313384"/>
                    <a:pt x="3435999" y="313545"/>
                    <a:pt x="3436161" y="313707"/>
                  </a:cubicBezTo>
                  <a:cubicBezTo>
                    <a:pt x="3436258" y="313772"/>
                    <a:pt x="3436323" y="313869"/>
                    <a:pt x="3436387" y="313772"/>
                  </a:cubicBezTo>
                  <a:cubicBezTo>
                    <a:pt x="3436743" y="313384"/>
                    <a:pt x="3436743" y="313287"/>
                    <a:pt x="3437066" y="314354"/>
                  </a:cubicBezTo>
                  <a:cubicBezTo>
                    <a:pt x="3437066" y="314451"/>
                    <a:pt x="3437163" y="314451"/>
                    <a:pt x="3437163" y="314451"/>
                  </a:cubicBezTo>
                  <a:cubicBezTo>
                    <a:pt x="3437228" y="313545"/>
                    <a:pt x="3437390" y="313707"/>
                    <a:pt x="3437487" y="313448"/>
                  </a:cubicBezTo>
                  <a:cubicBezTo>
                    <a:pt x="3437584" y="313189"/>
                    <a:pt x="3437713" y="313189"/>
                    <a:pt x="3437907" y="313125"/>
                  </a:cubicBezTo>
                  <a:cubicBezTo>
                    <a:pt x="3437972" y="313028"/>
                    <a:pt x="3437972" y="313933"/>
                    <a:pt x="3438134" y="313287"/>
                  </a:cubicBezTo>
                  <a:cubicBezTo>
                    <a:pt x="3438231" y="313610"/>
                    <a:pt x="3438231" y="313869"/>
                    <a:pt x="3438328" y="314289"/>
                  </a:cubicBezTo>
                  <a:cubicBezTo>
                    <a:pt x="3438392" y="314030"/>
                    <a:pt x="3438554" y="313384"/>
                    <a:pt x="3438651" y="312801"/>
                  </a:cubicBezTo>
                  <a:cubicBezTo>
                    <a:pt x="3440203" y="313610"/>
                    <a:pt x="3441788" y="314354"/>
                    <a:pt x="3443438" y="314612"/>
                  </a:cubicBezTo>
                  <a:cubicBezTo>
                    <a:pt x="3445993" y="315033"/>
                    <a:pt x="3448742" y="315033"/>
                    <a:pt x="3451070" y="316359"/>
                  </a:cubicBezTo>
                  <a:cubicBezTo>
                    <a:pt x="3451652" y="316682"/>
                    <a:pt x="3452137" y="317006"/>
                    <a:pt x="3452719" y="317426"/>
                  </a:cubicBezTo>
                  <a:cubicBezTo>
                    <a:pt x="3452719" y="317588"/>
                    <a:pt x="3452558" y="318008"/>
                    <a:pt x="3452461" y="318267"/>
                  </a:cubicBezTo>
                  <a:cubicBezTo>
                    <a:pt x="3452137" y="319173"/>
                    <a:pt x="3451976" y="319916"/>
                    <a:pt x="3451814" y="320725"/>
                  </a:cubicBezTo>
                  <a:cubicBezTo>
                    <a:pt x="3451976" y="320337"/>
                    <a:pt x="3452137" y="319916"/>
                    <a:pt x="3452396" y="319399"/>
                  </a:cubicBezTo>
                  <a:cubicBezTo>
                    <a:pt x="3452461" y="318914"/>
                    <a:pt x="3452622" y="318267"/>
                    <a:pt x="3452816" y="317523"/>
                  </a:cubicBezTo>
                  <a:lnTo>
                    <a:pt x="3453140" y="317685"/>
                  </a:lnTo>
                  <a:lnTo>
                    <a:pt x="3452946" y="318073"/>
                  </a:lnTo>
                  <a:cubicBezTo>
                    <a:pt x="3452881" y="318332"/>
                    <a:pt x="3452816" y="318655"/>
                    <a:pt x="3452816" y="319011"/>
                  </a:cubicBezTo>
                  <a:lnTo>
                    <a:pt x="3452719" y="319076"/>
                  </a:lnTo>
                  <a:cubicBezTo>
                    <a:pt x="3452719" y="319076"/>
                    <a:pt x="3452622" y="319173"/>
                    <a:pt x="3452622" y="319237"/>
                  </a:cubicBezTo>
                  <a:cubicBezTo>
                    <a:pt x="3452622" y="319593"/>
                    <a:pt x="3452622" y="319819"/>
                    <a:pt x="3452622" y="320143"/>
                  </a:cubicBezTo>
                  <a:cubicBezTo>
                    <a:pt x="3452946" y="319399"/>
                    <a:pt x="3453205" y="318590"/>
                    <a:pt x="3453560" y="317847"/>
                  </a:cubicBezTo>
                  <a:cubicBezTo>
                    <a:pt x="3454045" y="318073"/>
                    <a:pt x="3454628" y="318267"/>
                    <a:pt x="3455371" y="318073"/>
                  </a:cubicBezTo>
                  <a:cubicBezTo>
                    <a:pt x="3456536" y="319755"/>
                    <a:pt x="3457603" y="321404"/>
                    <a:pt x="3460093" y="319916"/>
                  </a:cubicBezTo>
                  <a:cubicBezTo>
                    <a:pt x="3460093" y="320078"/>
                    <a:pt x="3459996" y="320240"/>
                    <a:pt x="3459996" y="320337"/>
                  </a:cubicBezTo>
                  <a:cubicBezTo>
                    <a:pt x="3459770" y="321145"/>
                    <a:pt x="3459996" y="320822"/>
                    <a:pt x="3460352" y="320402"/>
                  </a:cubicBezTo>
                  <a:cubicBezTo>
                    <a:pt x="3460352" y="320563"/>
                    <a:pt x="3460255" y="320725"/>
                    <a:pt x="3460255" y="320984"/>
                  </a:cubicBezTo>
                  <a:cubicBezTo>
                    <a:pt x="3460255" y="321145"/>
                    <a:pt x="3460158" y="321566"/>
                    <a:pt x="3460255" y="321566"/>
                  </a:cubicBezTo>
                  <a:cubicBezTo>
                    <a:pt x="3460352" y="321566"/>
                    <a:pt x="3460481" y="321404"/>
                    <a:pt x="3460481" y="321404"/>
                  </a:cubicBezTo>
                  <a:cubicBezTo>
                    <a:pt x="3460352" y="321889"/>
                    <a:pt x="3460417" y="321825"/>
                    <a:pt x="3460417" y="321986"/>
                  </a:cubicBezTo>
                  <a:cubicBezTo>
                    <a:pt x="3460417" y="322148"/>
                    <a:pt x="3460352" y="322407"/>
                    <a:pt x="3460352" y="322471"/>
                  </a:cubicBezTo>
                  <a:cubicBezTo>
                    <a:pt x="3460352" y="322633"/>
                    <a:pt x="3460352" y="322568"/>
                    <a:pt x="3460837" y="321825"/>
                  </a:cubicBezTo>
                  <a:cubicBezTo>
                    <a:pt x="3460902" y="321663"/>
                    <a:pt x="3461096" y="321469"/>
                    <a:pt x="3461160" y="321404"/>
                  </a:cubicBezTo>
                  <a:cubicBezTo>
                    <a:pt x="3461225" y="321307"/>
                    <a:pt x="3461419" y="321242"/>
                    <a:pt x="3461484" y="321242"/>
                  </a:cubicBezTo>
                  <a:cubicBezTo>
                    <a:pt x="3461160" y="321986"/>
                    <a:pt x="3461160" y="322051"/>
                    <a:pt x="3460417" y="323377"/>
                  </a:cubicBezTo>
                  <a:cubicBezTo>
                    <a:pt x="3460578" y="323474"/>
                    <a:pt x="3460999" y="322730"/>
                    <a:pt x="3461419" y="321986"/>
                  </a:cubicBezTo>
                  <a:lnTo>
                    <a:pt x="3461743" y="321727"/>
                  </a:lnTo>
                  <a:cubicBezTo>
                    <a:pt x="3461678" y="322051"/>
                    <a:pt x="3461096" y="323150"/>
                    <a:pt x="3461419" y="323053"/>
                  </a:cubicBezTo>
                  <a:cubicBezTo>
                    <a:pt x="3461743" y="322633"/>
                    <a:pt x="3462228" y="321727"/>
                    <a:pt x="3462486" y="321663"/>
                  </a:cubicBezTo>
                  <a:cubicBezTo>
                    <a:pt x="3462810" y="321469"/>
                    <a:pt x="3462810" y="321727"/>
                    <a:pt x="3462228" y="322989"/>
                  </a:cubicBezTo>
                  <a:cubicBezTo>
                    <a:pt x="3462163" y="323150"/>
                    <a:pt x="3462066" y="323312"/>
                    <a:pt x="3461840" y="323733"/>
                  </a:cubicBezTo>
                  <a:cubicBezTo>
                    <a:pt x="3462228" y="323150"/>
                    <a:pt x="3462745" y="322213"/>
                    <a:pt x="3462810" y="322407"/>
                  </a:cubicBezTo>
                  <a:cubicBezTo>
                    <a:pt x="3462907" y="322568"/>
                    <a:pt x="3463069" y="322407"/>
                    <a:pt x="3463295" y="322213"/>
                  </a:cubicBezTo>
                  <a:cubicBezTo>
                    <a:pt x="3463489" y="322148"/>
                    <a:pt x="3463069" y="322892"/>
                    <a:pt x="3463489" y="322471"/>
                  </a:cubicBezTo>
                  <a:cubicBezTo>
                    <a:pt x="3463651" y="322213"/>
                    <a:pt x="3463909" y="322051"/>
                    <a:pt x="3464071" y="321889"/>
                  </a:cubicBezTo>
                  <a:cubicBezTo>
                    <a:pt x="3464136" y="321825"/>
                    <a:pt x="3464233" y="321825"/>
                    <a:pt x="3464297" y="321727"/>
                  </a:cubicBezTo>
                  <a:cubicBezTo>
                    <a:pt x="3464136" y="322051"/>
                    <a:pt x="3463974" y="322471"/>
                    <a:pt x="3463812" y="322892"/>
                  </a:cubicBezTo>
                  <a:cubicBezTo>
                    <a:pt x="3463909" y="322892"/>
                    <a:pt x="3463909" y="322892"/>
                    <a:pt x="3463909" y="322795"/>
                  </a:cubicBezTo>
                  <a:cubicBezTo>
                    <a:pt x="3464071" y="322633"/>
                    <a:pt x="3464233" y="322407"/>
                    <a:pt x="3464297" y="322471"/>
                  </a:cubicBezTo>
                  <a:cubicBezTo>
                    <a:pt x="3464556" y="322795"/>
                    <a:pt x="3464556" y="322795"/>
                    <a:pt x="3465300" y="322213"/>
                  </a:cubicBezTo>
                  <a:cubicBezTo>
                    <a:pt x="3465235" y="322568"/>
                    <a:pt x="3465041" y="322795"/>
                    <a:pt x="3464880" y="323215"/>
                  </a:cubicBezTo>
                  <a:cubicBezTo>
                    <a:pt x="3465041" y="323053"/>
                    <a:pt x="3465235" y="322989"/>
                    <a:pt x="3465365" y="322730"/>
                  </a:cubicBezTo>
                  <a:cubicBezTo>
                    <a:pt x="3465623" y="322407"/>
                    <a:pt x="3465720" y="322310"/>
                    <a:pt x="3465720" y="322407"/>
                  </a:cubicBezTo>
                  <a:cubicBezTo>
                    <a:pt x="3465720" y="322471"/>
                    <a:pt x="3465818" y="322471"/>
                    <a:pt x="3465979" y="322407"/>
                  </a:cubicBezTo>
                  <a:cubicBezTo>
                    <a:pt x="3466367" y="322051"/>
                    <a:pt x="3466367" y="322310"/>
                    <a:pt x="3466464" y="322471"/>
                  </a:cubicBezTo>
                  <a:cubicBezTo>
                    <a:pt x="3466464" y="322568"/>
                    <a:pt x="3466367" y="322892"/>
                    <a:pt x="3466464" y="322892"/>
                  </a:cubicBezTo>
                  <a:cubicBezTo>
                    <a:pt x="3466626" y="322892"/>
                    <a:pt x="3466691" y="322795"/>
                    <a:pt x="3466561" y="323215"/>
                  </a:cubicBezTo>
                  <a:cubicBezTo>
                    <a:pt x="3466561" y="323312"/>
                    <a:pt x="3466561" y="323312"/>
                    <a:pt x="3466561" y="323312"/>
                  </a:cubicBezTo>
                  <a:cubicBezTo>
                    <a:pt x="3467305" y="322407"/>
                    <a:pt x="3466949" y="323215"/>
                    <a:pt x="3467305" y="323053"/>
                  </a:cubicBezTo>
                  <a:cubicBezTo>
                    <a:pt x="3467629" y="322892"/>
                    <a:pt x="3467532" y="323377"/>
                    <a:pt x="3467629" y="323636"/>
                  </a:cubicBezTo>
                  <a:lnTo>
                    <a:pt x="3467208" y="324282"/>
                  </a:lnTo>
                  <a:cubicBezTo>
                    <a:pt x="3467532" y="323959"/>
                    <a:pt x="3467370" y="324476"/>
                    <a:pt x="3467629" y="324379"/>
                  </a:cubicBezTo>
                  <a:cubicBezTo>
                    <a:pt x="3467629" y="324379"/>
                    <a:pt x="3467693" y="324282"/>
                    <a:pt x="3467790" y="324218"/>
                  </a:cubicBezTo>
                  <a:cubicBezTo>
                    <a:pt x="3467629" y="324476"/>
                    <a:pt x="3467532" y="324703"/>
                    <a:pt x="3467370" y="325123"/>
                  </a:cubicBezTo>
                  <a:cubicBezTo>
                    <a:pt x="3467435" y="325059"/>
                    <a:pt x="3467532" y="324962"/>
                    <a:pt x="3467629" y="324962"/>
                  </a:cubicBezTo>
                  <a:cubicBezTo>
                    <a:pt x="3467693" y="324962"/>
                    <a:pt x="3467629" y="325059"/>
                    <a:pt x="3467629" y="325123"/>
                  </a:cubicBezTo>
                  <a:cubicBezTo>
                    <a:pt x="3467532" y="325285"/>
                    <a:pt x="3467370" y="325447"/>
                    <a:pt x="3467305" y="325544"/>
                  </a:cubicBezTo>
                  <a:cubicBezTo>
                    <a:pt x="3467111" y="325608"/>
                    <a:pt x="3467046" y="325705"/>
                    <a:pt x="3466949" y="325867"/>
                  </a:cubicBezTo>
                  <a:cubicBezTo>
                    <a:pt x="3466691" y="326449"/>
                    <a:pt x="3466885" y="326352"/>
                    <a:pt x="3467208" y="326029"/>
                  </a:cubicBezTo>
                  <a:cubicBezTo>
                    <a:pt x="3467435" y="325705"/>
                    <a:pt x="3467790" y="325447"/>
                    <a:pt x="3468114" y="325059"/>
                  </a:cubicBezTo>
                  <a:cubicBezTo>
                    <a:pt x="3468631" y="324476"/>
                    <a:pt x="3468761" y="324379"/>
                    <a:pt x="3468631" y="324800"/>
                  </a:cubicBezTo>
                  <a:cubicBezTo>
                    <a:pt x="3468534" y="324962"/>
                    <a:pt x="3468761" y="324800"/>
                    <a:pt x="3468955" y="324703"/>
                  </a:cubicBezTo>
                  <a:cubicBezTo>
                    <a:pt x="3469440" y="324379"/>
                    <a:pt x="3469440" y="324379"/>
                    <a:pt x="3468955" y="325382"/>
                  </a:cubicBezTo>
                  <a:lnTo>
                    <a:pt x="3469860" y="324379"/>
                  </a:lnTo>
                  <a:cubicBezTo>
                    <a:pt x="3469698" y="324800"/>
                    <a:pt x="3469504" y="325059"/>
                    <a:pt x="3469504" y="325059"/>
                  </a:cubicBezTo>
                  <a:cubicBezTo>
                    <a:pt x="3469763" y="324865"/>
                    <a:pt x="3469601" y="325544"/>
                    <a:pt x="3470022" y="325123"/>
                  </a:cubicBezTo>
                  <a:cubicBezTo>
                    <a:pt x="3470442" y="324800"/>
                    <a:pt x="3469763" y="325705"/>
                    <a:pt x="3470022" y="325447"/>
                  </a:cubicBezTo>
                  <a:cubicBezTo>
                    <a:pt x="3470281" y="325220"/>
                    <a:pt x="3470345" y="325220"/>
                    <a:pt x="3470345" y="325382"/>
                  </a:cubicBezTo>
                  <a:cubicBezTo>
                    <a:pt x="3470345" y="325705"/>
                    <a:pt x="3470507" y="325802"/>
                    <a:pt x="3471186" y="325285"/>
                  </a:cubicBezTo>
                  <a:cubicBezTo>
                    <a:pt x="3470830" y="325867"/>
                    <a:pt x="3470604" y="326288"/>
                    <a:pt x="3470345" y="326708"/>
                  </a:cubicBezTo>
                  <a:cubicBezTo>
                    <a:pt x="3470442" y="326611"/>
                    <a:pt x="3470507" y="326546"/>
                    <a:pt x="3470604" y="326449"/>
                  </a:cubicBezTo>
                  <a:cubicBezTo>
                    <a:pt x="3471024" y="326029"/>
                    <a:pt x="3471089" y="326029"/>
                    <a:pt x="3471024" y="326352"/>
                  </a:cubicBezTo>
                  <a:cubicBezTo>
                    <a:pt x="3470830" y="327031"/>
                    <a:pt x="3470927" y="327128"/>
                    <a:pt x="3471671" y="326773"/>
                  </a:cubicBezTo>
                  <a:lnTo>
                    <a:pt x="3471671" y="326934"/>
                  </a:lnTo>
                  <a:cubicBezTo>
                    <a:pt x="3471574" y="327128"/>
                    <a:pt x="3471445" y="327355"/>
                    <a:pt x="3471348" y="327517"/>
                  </a:cubicBezTo>
                  <a:cubicBezTo>
                    <a:pt x="3471251" y="327678"/>
                    <a:pt x="3471251" y="327872"/>
                    <a:pt x="3471186" y="328034"/>
                  </a:cubicBezTo>
                  <a:cubicBezTo>
                    <a:pt x="3471348" y="327775"/>
                    <a:pt x="3471510" y="327517"/>
                    <a:pt x="3471671" y="327355"/>
                  </a:cubicBezTo>
                  <a:lnTo>
                    <a:pt x="3471671" y="327290"/>
                  </a:lnTo>
                  <a:cubicBezTo>
                    <a:pt x="3471768" y="327452"/>
                    <a:pt x="3471768" y="327614"/>
                    <a:pt x="3471768" y="327775"/>
                  </a:cubicBezTo>
                  <a:cubicBezTo>
                    <a:pt x="3471510" y="328034"/>
                    <a:pt x="3471251" y="328260"/>
                    <a:pt x="3471024" y="328519"/>
                  </a:cubicBezTo>
                  <a:cubicBezTo>
                    <a:pt x="3470830" y="328842"/>
                    <a:pt x="3470830" y="328940"/>
                    <a:pt x="3471186" y="328519"/>
                  </a:cubicBezTo>
                  <a:cubicBezTo>
                    <a:pt x="3471348" y="328260"/>
                    <a:pt x="3471574" y="328099"/>
                    <a:pt x="3471768" y="327937"/>
                  </a:cubicBezTo>
                  <a:cubicBezTo>
                    <a:pt x="3471930" y="328422"/>
                    <a:pt x="3472189" y="328842"/>
                    <a:pt x="3472771" y="328842"/>
                  </a:cubicBezTo>
                  <a:cubicBezTo>
                    <a:pt x="3473159" y="328842"/>
                    <a:pt x="3473741" y="328681"/>
                    <a:pt x="3474420" y="328519"/>
                  </a:cubicBezTo>
                  <a:cubicBezTo>
                    <a:pt x="3474420" y="328681"/>
                    <a:pt x="3474420" y="328842"/>
                    <a:pt x="3474485" y="328940"/>
                  </a:cubicBezTo>
                  <a:lnTo>
                    <a:pt x="3474161" y="329522"/>
                  </a:lnTo>
                  <a:cubicBezTo>
                    <a:pt x="3474323" y="329425"/>
                    <a:pt x="3474582" y="329360"/>
                    <a:pt x="3474744" y="329198"/>
                  </a:cubicBezTo>
                  <a:lnTo>
                    <a:pt x="3474970" y="329360"/>
                  </a:lnTo>
                  <a:lnTo>
                    <a:pt x="3474323" y="330168"/>
                  </a:lnTo>
                  <a:lnTo>
                    <a:pt x="3474970" y="329360"/>
                  </a:lnTo>
                  <a:lnTo>
                    <a:pt x="3476231" y="330427"/>
                  </a:lnTo>
                  <a:cubicBezTo>
                    <a:pt x="3476167" y="330589"/>
                    <a:pt x="3476070" y="330686"/>
                    <a:pt x="3475973" y="330848"/>
                  </a:cubicBezTo>
                  <a:lnTo>
                    <a:pt x="3476328" y="330492"/>
                  </a:lnTo>
                  <a:lnTo>
                    <a:pt x="3476910" y="331009"/>
                  </a:lnTo>
                  <a:lnTo>
                    <a:pt x="3476910" y="331074"/>
                  </a:lnTo>
                  <a:lnTo>
                    <a:pt x="3476975" y="331074"/>
                  </a:lnTo>
                  <a:lnTo>
                    <a:pt x="3476975" y="331494"/>
                  </a:lnTo>
                  <a:lnTo>
                    <a:pt x="3476813" y="331656"/>
                  </a:lnTo>
                  <a:cubicBezTo>
                    <a:pt x="3476716" y="331818"/>
                    <a:pt x="3476910" y="331656"/>
                    <a:pt x="3477040" y="331591"/>
                  </a:cubicBezTo>
                  <a:lnTo>
                    <a:pt x="3477137" y="331656"/>
                  </a:lnTo>
                  <a:cubicBezTo>
                    <a:pt x="3477137" y="331656"/>
                    <a:pt x="3477137" y="331753"/>
                    <a:pt x="3477040" y="331818"/>
                  </a:cubicBezTo>
                  <a:cubicBezTo>
                    <a:pt x="3476975" y="331915"/>
                    <a:pt x="3477040" y="331915"/>
                    <a:pt x="3477040" y="331915"/>
                  </a:cubicBezTo>
                  <a:lnTo>
                    <a:pt x="3477299" y="331818"/>
                  </a:lnTo>
                  <a:cubicBezTo>
                    <a:pt x="3477784" y="332400"/>
                    <a:pt x="3478398" y="333079"/>
                    <a:pt x="3478883" y="333661"/>
                  </a:cubicBezTo>
                  <a:cubicBezTo>
                    <a:pt x="3478883" y="333661"/>
                    <a:pt x="3478883" y="333726"/>
                    <a:pt x="3478786" y="333726"/>
                  </a:cubicBezTo>
                  <a:cubicBezTo>
                    <a:pt x="3478398" y="334405"/>
                    <a:pt x="3478560" y="334308"/>
                    <a:pt x="3479045" y="333823"/>
                  </a:cubicBezTo>
                  <a:lnTo>
                    <a:pt x="3479368" y="334146"/>
                  </a:lnTo>
                  <a:lnTo>
                    <a:pt x="3478980" y="334632"/>
                  </a:lnTo>
                  <a:lnTo>
                    <a:pt x="3479530" y="334308"/>
                  </a:lnTo>
                  <a:lnTo>
                    <a:pt x="3479950" y="334890"/>
                  </a:lnTo>
                  <a:cubicBezTo>
                    <a:pt x="3479950" y="335052"/>
                    <a:pt x="3480048" y="335149"/>
                    <a:pt x="3480112" y="335149"/>
                  </a:cubicBezTo>
                  <a:lnTo>
                    <a:pt x="3480306" y="335408"/>
                  </a:lnTo>
                  <a:lnTo>
                    <a:pt x="3479724" y="336152"/>
                  </a:lnTo>
                  <a:cubicBezTo>
                    <a:pt x="3479724" y="336152"/>
                    <a:pt x="3479724" y="336216"/>
                    <a:pt x="3479789" y="336152"/>
                  </a:cubicBezTo>
                  <a:cubicBezTo>
                    <a:pt x="3480306" y="335796"/>
                    <a:pt x="3480630" y="335634"/>
                    <a:pt x="3480533" y="335893"/>
                  </a:cubicBezTo>
                  <a:cubicBezTo>
                    <a:pt x="3480533" y="335957"/>
                    <a:pt x="3480468" y="336152"/>
                    <a:pt x="3480371" y="336216"/>
                  </a:cubicBezTo>
                  <a:cubicBezTo>
                    <a:pt x="3480468" y="336152"/>
                    <a:pt x="3480630" y="336055"/>
                    <a:pt x="3480694" y="335957"/>
                  </a:cubicBezTo>
                  <a:lnTo>
                    <a:pt x="3480791" y="336055"/>
                  </a:lnTo>
                  <a:cubicBezTo>
                    <a:pt x="3480694" y="336152"/>
                    <a:pt x="3480791" y="336152"/>
                    <a:pt x="3480791" y="336152"/>
                  </a:cubicBezTo>
                  <a:lnTo>
                    <a:pt x="3480856" y="336216"/>
                  </a:lnTo>
                  <a:cubicBezTo>
                    <a:pt x="3480533" y="336701"/>
                    <a:pt x="3480856" y="336475"/>
                    <a:pt x="3481050" y="336475"/>
                  </a:cubicBezTo>
                  <a:lnTo>
                    <a:pt x="3481276" y="336798"/>
                  </a:lnTo>
                  <a:lnTo>
                    <a:pt x="3479465" y="338706"/>
                  </a:lnTo>
                  <a:lnTo>
                    <a:pt x="3479465" y="338771"/>
                  </a:lnTo>
                  <a:cubicBezTo>
                    <a:pt x="3479530" y="338706"/>
                    <a:pt x="3479724" y="338609"/>
                    <a:pt x="3479789" y="338545"/>
                  </a:cubicBezTo>
                  <a:cubicBezTo>
                    <a:pt x="3480371" y="338027"/>
                    <a:pt x="3480468" y="338027"/>
                    <a:pt x="3480209" y="338448"/>
                  </a:cubicBezTo>
                  <a:cubicBezTo>
                    <a:pt x="3479950" y="339030"/>
                    <a:pt x="3480048" y="339192"/>
                    <a:pt x="3480468" y="338965"/>
                  </a:cubicBezTo>
                  <a:cubicBezTo>
                    <a:pt x="3480533" y="338868"/>
                    <a:pt x="3480856" y="338609"/>
                    <a:pt x="3480953" y="338545"/>
                  </a:cubicBezTo>
                  <a:cubicBezTo>
                    <a:pt x="3481050" y="338448"/>
                    <a:pt x="3480953" y="338706"/>
                    <a:pt x="3481050" y="338609"/>
                  </a:cubicBezTo>
                  <a:cubicBezTo>
                    <a:pt x="3481438" y="338286"/>
                    <a:pt x="3480533" y="339353"/>
                    <a:pt x="3481276" y="338706"/>
                  </a:cubicBezTo>
                  <a:cubicBezTo>
                    <a:pt x="3481050" y="339030"/>
                    <a:pt x="3481794" y="338448"/>
                    <a:pt x="3481276" y="339030"/>
                  </a:cubicBezTo>
                  <a:cubicBezTo>
                    <a:pt x="3481535" y="339030"/>
                    <a:pt x="3481697" y="339127"/>
                    <a:pt x="3482020" y="339030"/>
                  </a:cubicBezTo>
                  <a:cubicBezTo>
                    <a:pt x="3482117" y="339030"/>
                    <a:pt x="3482279" y="338868"/>
                    <a:pt x="3482020" y="339192"/>
                  </a:cubicBezTo>
                  <a:cubicBezTo>
                    <a:pt x="3481923" y="339289"/>
                    <a:pt x="3481923" y="339450"/>
                    <a:pt x="3481923" y="339353"/>
                  </a:cubicBezTo>
                  <a:cubicBezTo>
                    <a:pt x="3482538" y="339030"/>
                    <a:pt x="3482117" y="339709"/>
                    <a:pt x="3482376" y="339709"/>
                  </a:cubicBezTo>
                  <a:cubicBezTo>
                    <a:pt x="3482538" y="339612"/>
                    <a:pt x="3482602" y="339547"/>
                    <a:pt x="3482699" y="339450"/>
                  </a:cubicBezTo>
                  <a:lnTo>
                    <a:pt x="3482926" y="339935"/>
                  </a:lnTo>
                  <a:cubicBezTo>
                    <a:pt x="3482861" y="340032"/>
                    <a:pt x="3482861" y="340097"/>
                    <a:pt x="3482699" y="340194"/>
                  </a:cubicBezTo>
                  <a:cubicBezTo>
                    <a:pt x="3482602" y="340291"/>
                    <a:pt x="3482764" y="340194"/>
                    <a:pt x="3482926" y="340032"/>
                  </a:cubicBezTo>
                  <a:cubicBezTo>
                    <a:pt x="3484252" y="343105"/>
                    <a:pt x="3485093" y="346501"/>
                    <a:pt x="3485319" y="350382"/>
                  </a:cubicBezTo>
                  <a:lnTo>
                    <a:pt x="3485254" y="350446"/>
                  </a:lnTo>
                  <a:cubicBezTo>
                    <a:pt x="3484834" y="350867"/>
                    <a:pt x="3484511" y="351384"/>
                    <a:pt x="3484187" y="351708"/>
                  </a:cubicBezTo>
                  <a:cubicBezTo>
                    <a:pt x="3483928" y="351772"/>
                    <a:pt x="3483670" y="352031"/>
                    <a:pt x="3483249" y="352451"/>
                  </a:cubicBezTo>
                  <a:close/>
                  <a:moveTo>
                    <a:pt x="3169478" y="388544"/>
                  </a:moveTo>
                  <a:lnTo>
                    <a:pt x="3168410" y="387897"/>
                  </a:lnTo>
                  <a:lnTo>
                    <a:pt x="3168152" y="387800"/>
                  </a:lnTo>
                  <a:cubicBezTo>
                    <a:pt x="3168507" y="388059"/>
                    <a:pt x="3168734" y="388220"/>
                    <a:pt x="3169057" y="388447"/>
                  </a:cubicBezTo>
                  <a:cubicBezTo>
                    <a:pt x="3169478" y="388803"/>
                    <a:pt x="3169575" y="388706"/>
                    <a:pt x="3169478" y="388544"/>
                  </a:cubicBezTo>
                  <a:close/>
                  <a:moveTo>
                    <a:pt x="3198973" y="361895"/>
                  </a:moveTo>
                  <a:cubicBezTo>
                    <a:pt x="3199296" y="362315"/>
                    <a:pt x="3199619" y="362639"/>
                    <a:pt x="3200105" y="363221"/>
                  </a:cubicBezTo>
                  <a:cubicBezTo>
                    <a:pt x="3199555" y="362121"/>
                    <a:pt x="3199361" y="361960"/>
                    <a:pt x="3198973" y="361895"/>
                  </a:cubicBezTo>
                  <a:close/>
                  <a:moveTo>
                    <a:pt x="3207478" y="354101"/>
                  </a:moveTo>
                  <a:cubicBezTo>
                    <a:pt x="3207414" y="353939"/>
                    <a:pt x="3207317" y="353777"/>
                    <a:pt x="3207252" y="353454"/>
                  </a:cubicBezTo>
                  <a:cubicBezTo>
                    <a:pt x="3206993" y="353454"/>
                    <a:pt x="3206993" y="353616"/>
                    <a:pt x="3207478" y="354101"/>
                  </a:cubicBezTo>
                  <a:close/>
                  <a:moveTo>
                    <a:pt x="3197614" y="379262"/>
                  </a:moveTo>
                  <a:cubicBezTo>
                    <a:pt x="3197485" y="379197"/>
                    <a:pt x="3197388" y="379100"/>
                    <a:pt x="3197226" y="379036"/>
                  </a:cubicBezTo>
                  <a:lnTo>
                    <a:pt x="3197614" y="379262"/>
                  </a:lnTo>
                  <a:lnTo>
                    <a:pt x="3196903" y="380006"/>
                  </a:lnTo>
                  <a:lnTo>
                    <a:pt x="3196806" y="380006"/>
                  </a:lnTo>
                  <a:lnTo>
                    <a:pt x="3196806" y="380103"/>
                  </a:lnTo>
                  <a:lnTo>
                    <a:pt x="3196159" y="380750"/>
                  </a:lnTo>
                  <a:lnTo>
                    <a:pt x="3195965" y="380588"/>
                  </a:lnTo>
                  <a:cubicBezTo>
                    <a:pt x="3195803" y="380523"/>
                    <a:pt x="3195965" y="380685"/>
                    <a:pt x="3196062" y="380847"/>
                  </a:cubicBezTo>
                  <a:lnTo>
                    <a:pt x="3195965" y="380944"/>
                  </a:lnTo>
                  <a:cubicBezTo>
                    <a:pt x="3195965" y="380944"/>
                    <a:pt x="3195900" y="380944"/>
                    <a:pt x="3195803" y="380847"/>
                  </a:cubicBezTo>
                  <a:cubicBezTo>
                    <a:pt x="3195738" y="380750"/>
                    <a:pt x="3195641" y="380847"/>
                    <a:pt x="3195738" y="380847"/>
                  </a:cubicBezTo>
                  <a:lnTo>
                    <a:pt x="3195803" y="381105"/>
                  </a:lnTo>
                  <a:lnTo>
                    <a:pt x="3193669" y="383240"/>
                  </a:lnTo>
                  <a:lnTo>
                    <a:pt x="3193572" y="383240"/>
                  </a:lnTo>
                  <a:cubicBezTo>
                    <a:pt x="3192925" y="382917"/>
                    <a:pt x="3192990" y="383078"/>
                    <a:pt x="3193410" y="383563"/>
                  </a:cubicBezTo>
                  <a:lnTo>
                    <a:pt x="3192990" y="383984"/>
                  </a:lnTo>
                  <a:lnTo>
                    <a:pt x="3192504" y="383563"/>
                  </a:lnTo>
                  <a:lnTo>
                    <a:pt x="3192828" y="384145"/>
                  </a:lnTo>
                  <a:lnTo>
                    <a:pt x="3192149" y="384728"/>
                  </a:lnTo>
                  <a:cubicBezTo>
                    <a:pt x="3192019" y="384728"/>
                    <a:pt x="3191825" y="384825"/>
                    <a:pt x="3191825" y="384986"/>
                  </a:cubicBezTo>
                  <a:lnTo>
                    <a:pt x="3191502" y="385245"/>
                  </a:lnTo>
                  <a:lnTo>
                    <a:pt x="3190758" y="384728"/>
                  </a:lnTo>
                  <a:cubicBezTo>
                    <a:pt x="3190758" y="384728"/>
                    <a:pt x="3190693" y="384728"/>
                    <a:pt x="3190758" y="384825"/>
                  </a:cubicBezTo>
                  <a:cubicBezTo>
                    <a:pt x="3191081" y="385310"/>
                    <a:pt x="3191275" y="385633"/>
                    <a:pt x="3191017" y="385633"/>
                  </a:cubicBezTo>
                  <a:cubicBezTo>
                    <a:pt x="3190920" y="385633"/>
                    <a:pt x="3190758" y="385568"/>
                    <a:pt x="3190596" y="385568"/>
                  </a:cubicBezTo>
                  <a:cubicBezTo>
                    <a:pt x="3190693" y="385633"/>
                    <a:pt x="3190758" y="385827"/>
                    <a:pt x="3190855" y="385892"/>
                  </a:cubicBezTo>
                  <a:lnTo>
                    <a:pt x="3190758" y="385989"/>
                  </a:lnTo>
                  <a:cubicBezTo>
                    <a:pt x="3190693" y="385989"/>
                    <a:pt x="3190693" y="385989"/>
                    <a:pt x="3190693" y="386054"/>
                  </a:cubicBezTo>
                  <a:lnTo>
                    <a:pt x="3190596" y="386151"/>
                  </a:lnTo>
                  <a:cubicBezTo>
                    <a:pt x="3190079" y="385892"/>
                    <a:pt x="3190338" y="386215"/>
                    <a:pt x="3190338" y="386377"/>
                  </a:cubicBezTo>
                  <a:lnTo>
                    <a:pt x="3189949" y="386797"/>
                  </a:lnTo>
                  <a:lnTo>
                    <a:pt x="3187783" y="385245"/>
                  </a:lnTo>
                  <a:lnTo>
                    <a:pt x="3187686" y="385245"/>
                  </a:lnTo>
                  <a:cubicBezTo>
                    <a:pt x="3187783" y="385310"/>
                    <a:pt x="3187944" y="385407"/>
                    <a:pt x="3188009" y="385471"/>
                  </a:cubicBezTo>
                  <a:cubicBezTo>
                    <a:pt x="3188623" y="386054"/>
                    <a:pt x="3188623" y="386054"/>
                    <a:pt x="3188106" y="385989"/>
                  </a:cubicBezTo>
                  <a:cubicBezTo>
                    <a:pt x="3187524" y="385827"/>
                    <a:pt x="3187265" y="385989"/>
                    <a:pt x="3187524" y="386474"/>
                  </a:cubicBezTo>
                  <a:cubicBezTo>
                    <a:pt x="3187621" y="386571"/>
                    <a:pt x="3187880" y="386797"/>
                    <a:pt x="3187944" y="386959"/>
                  </a:cubicBezTo>
                  <a:cubicBezTo>
                    <a:pt x="3188009" y="387056"/>
                    <a:pt x="3187783" y="387056"/>
                    <a:pt x="3187880" y="387153"/>
                  </a:cubicBezTo>
                  <a:cubicBezTo>
                    <a:pt x="3188203" y="387541"/>
                    <a:pt x="3187039" y="386797"/>
                    <a:pt x="3187783" y="387477"/>
                  </a:cubicBezTo>
                  <a:cubicBezTo>
                    <a:pt x="3187362" y="387315"/>
                    <a:pt x="3188106" y="387962"/>
                    <a:pt x="3187362" y="387638"/>
                  </a:cubicBezTo>
                  <a:cubicBezTo>
                    <a:pt x="3187362" y="387897"/>
                    <a:pt x="3187265" y="388123"/>
                    <a:pt x="3187362" y="388447"/>
                  </a:cubicBezTo>
                  <a:cubicBezTo>
                    <a:pt x="3187362" y="388641"/>
                    <a:pt x="3187524" y="388706"/>
                    <a:pt x="3187136" y="388544"/>
                  </a:cubicBezTo>
                  <a:cubicBezTo>
                    <a:pt x="3187039" y="388447"/>
                    <a:pt x="3186877" y="388447"/>
                    <a:pt x="3186942" y="388544"/>
                  </a:cubicBezTo>
                  <a:cubicBezTo>
                    <a:pt x="3187362" y="389029"/>
                    <a:pt x="3186618" y="388803"/>
                    <a:pt x="3186618" y="389126"/>
                  </a:cubicBezTo>
                  <a:cubicBezTo>
                    <a:pt x="3186715" y="389288"/>
                    <a:pt x="3186780" y="389385"/>
                    <a:pt x="3186877" y="389449"/>
                  </a:cubicBezTo>
                  <a:lnTo>
                    <a:pt x="3186295" y="389967"/>
                  </a:lnTo>
                  <a:cubicBezTo>
                    <a:pt x="3186198" y="389870"/>
                    <a:pt x="3186133" y="389870"/>
                    <a:pt x="3185939" y="389773"/>
                  </a:cubicBezTo>
                  <a:cubicBezTo>
                    <a:pt x="3185810" y="389773"/>
                    <a:pt x="3185939" y="389967"/>
                    <a:pt x="3186133" y="390032"/>
                  </a:cubicBezTo>
                  <a:cubicBezTo>
                    <a:pt x="3182737" y="392780"/>
                    <a:pt x="3178986" y="395432"/>
                    <a:pt x="3174782" y="397987"/>
                  </a:cubicBezTo>
                  <a:lnTo>
                    <a:pt x="3174717" y="397890"/>
                  </a:lnTo>
                  <a:cubicBezTo>
                    <a:pt x="3174135" y="397664"/>
                    <a:pt x="3173617" y="397502"/>
                    <a:pt x="3173197" y="397308"/>
                  </a:cubicBezTo>
                  <a:cubicBezTo>
                    <a:pt x="3173197" y="397147"/>
                    <a:pt x="3172970" y="396985"/>
                    <a:pt x="3172388" y="396661"/>
                  </a:cubicBezTo>
                  <a:cubicBezTo>
                    <a:pt x="3171547" y="396176"/>
                    <a:pt x="3170901" y="395918"/>
                    <a:pt x="3170222" y="395756"/>
                  </a:cubicBezTo>
                  <a:cubicBezTo>
                    <a:pt x="3170965" y="396241"/>
                    <a:pt x="3171547" y="396661"/>
                    <a:pt x="3172291" y="397082"/>
                  </a:cubicBezTo>
                  <a:cubicBezTo>
                    <a:pt x="3171709" y="396985"/>
                    <a:pt x="3170804" y="396500"/>
                    <a:pt x="3170804" y="396726"/>
                  </a:cubicBezTo>
                  <a:cubicBezTo>
                    <a:pt x="3170157" y="396403"/>
                    <a:pt x="3169575" y="396176"/>
                    <a:pt x="3168896" y="395918"/>
                  </a:cubicBezTo>
                  <a:cubicBezTo>
                    <a:pt x="3167828" y="395238"/>
                    <a:pt x="3166826" y="394656"/>
                    <a:pt x="3165855" y="394009"/>
                  </a:cubicBezTo>
                  <a:lnTo>
                    <a:pt x="3166017" y="394106"/>
                  </a:lnTo>
                  <a:cubicBezTo>
                    <a:pt x="3165920" y="394009"/>
                    <a:pt x="3165855" y="393912"/>
                    <a:pt x="3165694" y="393848"/>
                  </a:cubicBezTo>
                  <a:cubicBezTo>
                    <a:pt x="3165855" y="393751"/>
                    <a:pt x="3166017" y="393686"/>
                    <a:pt x="3165241" y="393363"/>
                  </a:cubicBezTo>
                  <a:cubicBezTo>
                    <a:pt x="3165338" y="393524"/>
                    <a:pt x="3165435" y="393589"/>
                    <a:pt x="3165694" y="393848"/>
                  </a:cubicBezTo>
                  <a:lnTo>
                    <a:pt x="3165597" y="393912"/>
                  </a:lnTo>
                  <a:cubicBezTo>
                    <a:pt x="3165015" y="393524"/>
                    <a:pt x="3164432" y="393104"/>
                    <a:pt x="3163850" y="392780"/>
                  </a:cubicBezTo>
                  <a:cubicBezTo>
                    <a:pt x="3163947" y="392522"/>
                    <a:pt x="3164012" y="392263"/>
                    <a:pt x="3164109" y="392101"/>
                  </a:cubicBezTo>
                  <a:lnTo>
                    <a:pt x="3164368" y="392198"/>
                  </a:lnTo>
                  <a:lnTo>
                    <a:pt x="3164174" y="391940"/>
                  </a:lnTo>
                  <a:lnTo>
                    <a:pt x="3164271" y="391778"/>
                  </a:lnTo>
                  <a:cubicBezTo>
                    <a:pt x="3165435" y="392198"/>
                    <a:pt x="3165500" y="392198"/>
                    <a:pt x="3164756" y="391616"/>
                  </a:cubicBezTo>
                  <a:cubicBezTo>
                    <a:pt x="3165176" y="391681"/>
                    <a:pt x="3165597" y="391778"/>
                    <a:pt x="3166017" y="391843"/>
                  </a:cubicBezTo>
                  <a:cubicBezTo>
                    <a:pt x="3165920" y="391681"/>
                    <a:pt x="3165758" y="391519"/>
                    <a:pt x="3165694" y="391357"/>
                  </a:cubicBezTo>
                  <a:cubicBezTo>
                    <a:pt x="3165694" y="391099"/>
                    <a:pt x="3166244" y="391357"/>
                    <a:pt x="3166664" y="391455"/>
                  </a:cubicBezTo>
                  <a:cubicBezTo>
                    <a:pt x="3167084" y="391681"/>
                    <a:pt x="3167408" y="392037"/>
                    <a:pt x="3167925" y="392101"/>
                  </a:cubicBezTo>
                  <a:cubicBezTo>
                    <a:pt x="3167764" y="391843"/>
                    <a:pt x="3167570" y="391616"/>
                    <a:pt x="3167311" y="391357"/>
                  </a:cubicBezTo>
                  <a:cubicBezTo>
                    <a:pt x="3167246" y="391293"/>
                    <a:pt x="3166923" y="391099"/>
                    <a:pt x="3166502" y="390872"/>
                  </a:cubicBezTo>
                  <a:cubicBezTo>
                    <a:pt x="3167408" y="391196"/>
                    <a:pt x="3166987" y="390452"/>
                    <a:pt x="3168993" y="391778"/>
                  </a:cubicBezTo>
                  <a:cubicBezTo>
                    <a:pt x="3168572" y="391357"/>
                    <a:pt x="3168249" y="391196"/>
                    <a:pt x="3168087" y="391034"/>
                  </a:cubicBezTo>
                  <a:cubicBezTo>
                    <a:pt x="3167925" y="390872"/>
                    <a:pt x="3167925" y="390711"/>
                    <a:pt x="3167828" y="390614"/>
                  </a:cubicBezTo>
                  <a:cubicBezTo>
                    <a:pt x="3168410" y="390872"/>
                    <a:pt x="3169057" y="391034"/>
                    <a:pt x="3169833" y="391357"/>
                  </a:cubicBezTo>
                  <a:cubicBezTo>
                    <a:pt x="3169381" y="391034"/>
                    <a:pt x="3169251" y="390775"/>
                    <a:pt x="3168993" y="390711"/>
                  </a:cubicBezTo>
                  <a:cubicBezTo>
                    <a:pt x="3168410" y="390355"/>
                    <a:pt x="3168087" y="390129"/>
                    <a:pt x="3167828" y="389870"/>
                  </a:cubicBezTo>
                  <a:lnTo>
                    <a:pt x="3167925" y="389708"/>
                  </a:lnTo>
                  <a:lnTo>
                    <a:pt x="3169639" y="390452"/>
                  </a:lnTo>
                  <a:cubicBezTo>
                    <a:pt x="3169057" y="390129"/>
                    <a:pt x="3168507" y="389708"/>
                    <a:pt x="3167925" y="389385"/>
                  </a:cubicBezTo>
                  <a:cubicBezTo>
                    <a:pt x="3167925" y="389126"/>
                    <a:pt x="3167828" y="388867"/>
                    <a:pt x="3167667" y="388641"/>
                  </a:cubicBezTo>
                  <a:cubicBezTo>
                    <a:pt x="3167925" y="388641"/>
                    <a:pt x="3167925" y="388544"/>
                    <a:pt x="3167667" y="388285"/>
                  </a:cubicBezTo>
                  <a:cubicBezTo>
                    <a:pt x="3167570" y="388220"/>
                    <a:pt x="3167570" y="388123"/>
                    <a:pt x="3167505" y="388123"/>
                  </a:cubicBezTo>
                  <a:lnTo>
                    <a:pt x="3168831" y="386474"/>
                  </a:lnTo>
                  <a:cubicBezTo>
                    <a:pt x="3168896" y="386474"/>
                    <a:pt x="3168993" y="386571"/>
                    <a:pt x="3169154" y="386571"/>
                  </a:cubicBezTo>
                  <a:cubicBezTo>
                    <a:pt x="3169057" y="386474"/>
                    <a:pt x="3168993" y="386377"/>
                    <a:pt x="3168896" y="386377"/>
                  </a:cubicBezTo>
                  <a:lnTo>
                    <a:pt x="3169381" y="385730"/>
                  </a:lnTo>
                  <a:cubicBezTo>
                    <a:pt x="3169575" y="385568"/>
                    <a:pt x="3169833" y="385407"/>
                    <a:pt x="3169995" y="385310"/>
                  </a:cubicBezTo>
                  <a:lnTo>
                    <a:pt x="3170060" y="385407"/>
                  </a:lnTo>
                  <a:cubicBezTo>
                    <a:pt x="3170157" y="385407"/>
                    <a:pt x="3170157" y="385407"/>
                    <a:pt x="3170222" y="385310"/>
                  </a:cubicBezTo>
                  <a:lnTo>
                    <a:pt x="3170060" y="385245"/>
                  </a:lnTo>
                  <a:cubicBezTo>
                    <a:pt x="3170642" y="384728"/>
                    <a:pt x="3171062" y="384145"/>
                    <a:pt x="3171321" y="383499"/>
                  </a:cubicBezTo>
                  <a:cubicBezTo>
                    <a:pt x="3172227" y="382658"/>
                    <a:pt x="3173197" y="381849"/>
                    <a:pt x="3174361" y="381267"/>
                  </a:cubicBezTo>
                  <a:cubicBezTo>
                    <a:pt x="3175267" y="381429"/>
                    <a:pt x="3175946" y="381332"/>
                    <a:pt x="3176205" y="380944"/>
                  </a:cubicBezTo>
                  <a:cubicBezTo>
                    <a:pt x="3178177" y="378356"/>
                    <a:pt x="3180732" y="376545"/>
                    <a:pt x="3180506" y="372244"/>
                  </a:cubicBezTo>
                  <a:cubicBezTo>
                    <a:pt x="3180506" y="372147"/>
                    <a:pt x="3180506" y="372082"/>
                    <a:pt x="3180409" y="371985"/>
                  </a:cubicBezTo>
                  <a:cubicBezTo>
                    <a:pt x="3180571" y="372082"/>
                    <a:pt x="3180732" y="372147"/>
                    <a:pt x="3180991" y="372309"/>
                  </a:cubicBezTo>
                  <a:cubicBezTo>
                    <a:pt x="3180732" y="372147"/>
                    <a:pt x="3180571" y="371985"/>
                    <a:pt x="3180409" y="371824"/>
                  </a:cubicBezTo>
                  <a:lnTo>
                    <a:pt x="3180668" y="371727"/>
                  </a:lnTo>
                  <a:lnTo>
                    <a:pt x="3180991" y="371888"/>
                  </a:lnTo>
                  <a:cubicBezTo>
                    <a:pt x="3180926" y="371824"/>
                    <a:pt x="3180926" y="371727"/>
                    <a:pt x="3180829" y="371662"/>
                  </a:cubicBezTo>
                  <a:cubicBezTo>
                    <a:pt x="3181250" y="371500"/>
                    <a:pt x="3181573" y="371403"/>
                    <a:pt x="3181897" y="371241"/>
                  </a:cubicBezTo>
                  <a:lnTo>
                    <a:pt x="3182155" y="371500"/>
                  </a:lnTo>
                  <a:cubicBezTo>
                    <a:pt x="3182252" y="371500"/>
                    <a:pt x="3182414" y="371565"/>
                    <a:pt x="3182479" y="371565"/>
                  </a:cubicBezTo>
                  <a:cubicBezTo>
                    <a:pt x="3182576" y="371565"/>
                    <a:pt x="3182640" y="371662"/>
                    <a:pt x="3182737" y="371727"/>
                  </a:cubicBezTo>
                  <a:cubicBezTo>
                    <a:pt x="3182640" y="371565"/>
                    <a:pt x="3182576" y="371403"/>
                    <a:pt x="3182479" y="371338"/>
                  </a:cubicBezTo>
                  <a:lnTo>
                    <a:pt x="3182252" y="371144"/>
                  </a:lnTo>
                  <a:cubicBezTo>
                    <a:pt x="3182479" y="370983"/>
                    <a:pt x="3182737" y="370918"/>
                    <a:pt x="3182996" y="370756"/>
                  </a:cubicBezTo>
                  <a:lnTo>
                    <a:pt x="3183223" y="370918"/>
                  </a:lnTo>
                  <a:cubicBezTo>
                    <a:pt x="3183481" y="371080"/>
                    <a:pt x="3183546" y="371080"/>
                    <a:pt x="3183740" y="370983"/>
                  </a:cubicBezTo>
                  <a:cubicBezTo>
                    <a:pt x="3183481" y="370821"/>
                    <a:pt x="3183384" y="370659"/>
                    <a:pt x="3183223" y="370595"/>
                  </a:cubicBezTo>
                  <a:cubicBezTo>
                    <a:pt x="3183481" y="370401"/>
                    <a:pt x="3183740" y="370174"/>
                    <a:pt x="3183869" y="370012"/>
                  </a:cubicBezTo>
                  <a:cubicBezTo>
                    <a:pt x="3184063" y="370077"/>
                    <a:pt x="3184128" y="370239"/>
                    <a:pt x="3184322" y="370336"/>
                  </a:cubicBezTo>
                  <a:lnTo>
                    <a:pt x="3183869" y="369915"/>
                  </a:lnTo>
                  <a:cubicBezTo>
                    <a:pt x="3184387" y="369333"/>
                    <a:pt x="3184710" y="368525"/>
                    <a:pt x="3184710" y="367522"/>
                  </a:cubicBezTo>
                  <a:lnTo>
                    <a:pt x="3186942" y="365355"/>
                  </a:lnTo>
                  <a:cubicBezTo>
                    <a:pt x="3187136" y="365291"/>
                    <a:pt x="3187362" y="365291"/>
                    <a:pt x="3187362" y="365194"/>
                  </a:cubicBezTo>
                  <a:cubicBezTo>
                    <a:pt x="3187362" y="365129"/>
                    <a:pt x="3187362" y="365032"/>
                    <a:pt x="3187265" y="364935"/>
                  </a:cubicBezTo>
                  <a:lnTo>
                    <a:pt x="3187459" y="364773"/>
                  </a:lnTo>
                  <a:cubicBezTo>
                    <a:pt x="3187524" y="364870"/>
                    <a:pt x="3187621" y="364870"/>
                    <a:pt x="3187524" y="364709"/>
                  </a:cubicBezTo>
                  <a:lnTo>
                    <a:pt x="3188526" y="363706"/>
                  </a:lnTo>
                  <a:cubicBezTo>
                    <a:pt x="3188850" y="364029"/>
                    <a:pt x="3189270" y="364450"/>
                    <a:pt x="3189594" y="364773"/>
                  </a:cubicBezTo>
                  <a:cubicBezTo>
                    <a:pt x="3189432" y="364547"/>
                    <a:pt x="3189335" y="364288"/>
                    <a:pt x="3189270" y="364126"/>
                  </a:cubicBezTo>
                  <a:cubicBezTo>
                    <a:pt x="3189109" y="363965"/>
                    <a:pt x="3188785" y="363803"/>
                    <a:pt x="3188526" y="363609"/>
                  </a:cubicBezTo>
                  <a:cubicBezTo>
                    <a:pt x="3189270" y="362865"/>
                    <a:pt x="3190014" y="362121"/>
                    <a:pt x="3190693" y="361313"/>
                  </a:cubicBezTo>
                  <a:cubicBezTo>
                    <a:pt x="3190855" y="361539"/>
                    <a:pt x="3191081" y="361733"/>
                    <a:pt x="3191340" y="362057"/>
                  </a:cubicBezTo>
                  <a:cubicBezTo>
                    <a:pt x="3191081" y="361733"/>
                    <a:pt x="3190920" y="361474"/>
                    <a:pt x="3190758" y="361216"/>
                  </a:cubicBezTo>
                  <a:cubicBezTo>
                    <a:pt x="3191502" y="360310"/>
                    <a:pt x="3192149" y="359405"/>
                    <a:pt x="3192925" y="358402"/>
                  </a:cubicBezTo>
                  <a:cubicBezTo>
                    <a:pt x="3193151" y="358564"/>
                    <a:pt x="3193345" y="358726"/>
                    <a:pt x="3193572" y="358984"/>
                  </a:cubicBezTo>
                  <a:cubicBezTo>
                    <a:pt x="3193345" y="358726"/>
                    <a:pt x="3193151" y="358564"/>
                    <a:pt x="3192990" y="358337"/>
                  </a:cubicBezTo>
                  <a:lnTo>
                    <a:pt x="3192925" y="358240"/>
                  </a:lnTo>
                  <a:lnTo>
                    <a:pt x="3193151" y="357755"/>
                  </a:lnTo>
                  <a:lnTo>
                    <a:pt x="3193151" y="357658"/>
                  </a:lnTo>
                  <a:lnTo>
                    <a:pt x="3193345" y="357400"/>
                  </a:lnTo>
                  <a:cubicBezTo>
                    <a:pt x="3193475" y="357497"/>
                    <a:pt x="3193733" y="357594"/>
                    <a:pt x="3193830" y="357594"/>
                  </a:cubicBezTo>
                  <a:cubicBezTo>
                    <a:pt x="3194089" y="357594"/>
                    <a:pt x="3194413" y="357658"/>
                    <a:pt x="3194736" y="357658"/>
                  </a:cubicBezTo>
                  <a:lnTo>
                    <a:pt x="3194995" y="357917"/>
                  </a:lnTo>
                  <a:lnTo>
                    <a:pt x="3194995" y="357820"/>
                  </a:lnTo>
                  <a:lnTo>
                    <a:pt x="3194736" y="357658"/>
                  </a:lnTo>
                  <a:cubicBezTo>
                    <a:pt x="3194477" y="357497"/>
                    <a:pt x="3194315" y="357238"/>
                    <a:pt x="3193895" y="356914"/>
                  </a:cubicBezTo>
                  <a:cubicBezTo>
                    <a:pt x="3193992" y="356850"/>
                    <a:pt x="3193830" y="356494"/>
                    <a:pt x="3193830" y="356429"/>
                  </a:cubicBezTo>
                  <a:cubicBezTo>
                    <a:pt x="3193830" y="356429"/>
                    <a:pt x="3193992" y="356429"/>
                    <a:pt x="3194218" y="356656"/>
                  </a:cubicBezTo>
                  <a:cubicBezTo>
                    <a:pt x="3194315" y="356753"/>
                    <a:pt x="3194413" y="356656"/>
                    <a:pt x="3194413" y="356656"/>
                  </a:cubicBezTo>
                  <a:lnTo>
                    <a:pt x="3194413" y="356591"/>
                  </a:lnTo>
                  <a:cubicBezTo>
                    <a:pt x="3194413" y="356591"/>
                    <a:pt x="3194218" y="356429"/>
                    <a:pt x="3193992" y="356268"/>
                  </a:cubicBezTo>
                  <a:lnTo>
                    <a:pt x="3193992" y="356171"/>
                  </a:lnTo>
                  <a:lnTo>
                    <a:pt x="3194089" y="356009"/>
                  </a:lnTo>
                  <a:cubicBezTo>
                    <a:pt x="3194154" y="356106"/>
                    <a:pt x="3194315" y="356171"/>
                    <a:pt x="3194315" y="356171"/>
                  </a:cubicBezTo>
                  <a:cubicBezTo>
                    <a:pt x="3194413" y="356268"/>
                    <a:pt x="3194413" y="356332"/>
                    <a:pt x="3194413" y="356429"/>
                  </a:cubicBezTo>
                  <a:cubicBezTo>
                    <a:pt x="3194315" y="356171"/>
                    <a:pt x="3194218" y="355912"/>
                    <a:pt x="3194477" y="356009"/>
                  </a:cubicBezTo>
                  <a:cubicBezTo>
                    <a:pt x="3194898" y="356268"/>
                    <a:pt x="3194736" y="355912"/>
                    <a:pt x="3194736" y="355685"/>
                  </a:cubicBezTo>
                  <a:cubicBezTo>
                    <a:pt x="3194639" y="355265"/>
                    <a:pt x="3195415" y="356268"/>
                    <a:pt x="3195641" y="356171"/>
                  </a:cubicBezTo>
                  <a:cubicBezTo>
                    <a:pt x="3195415" y="355750"/>
                    <a:pt x="3194898" y="355103"/>
                    <a:pt x="3195059" y="354845"/>
                  </a:cubicBezTo>
                  <a:cubicBezTo>
                    <a:pt x="3195221" y="355006"/>
                    <a:pt x="3195480" y="355168"/>
                    <a:pt x="3195641" y="355427"/>
                  </a:cubicBezTo>
                  <a:lnTo>
                    <a:pt x="3195415" y="354424"/>
                  </a:lnTo>
                  <a:cubicBezTo>
                    <a:pt x="3195544" y="354521"/>
                    <a:pt x="3195738" y="354586"/>
                    <a:pt x="3195900" y="354683"/>
                  </a:cubicBezTo>
                  <a:cubicBezTo>
                    <a:pt x="3196159" y="354780"/>
                    <a:pt x="3195221" y="353777"/>
                    <a:pt x="3195965" y="354262"/>
                  </a:cubicBezTo>
                  <a:cubicBezTo>
                    <a:pt x="3196224" y="354424"/>
                    <a:pt x="3196288" y="354262"/>
                    <a:pt x="3196482" y="354198"/>
                  </a:cubicBezTo>
                  <a:cubicBezTo>
                    <a:pt x="3196547" y="354198"/>
                    <a:pt x="3196547" y="354101"/>
                    <a:pt x="3196547" y="354101"/>
                  </a:cubicBezTo>
                  <a:cubicBezTo>
                    <a:pt x="3196385" y="353939"/>
                    <a:pt x="3196288" y="353777"/>
                    <a:pt x="3196224" y="353616"/>
                  </a:cubicBezTo>
                  <a:lnTo>
                    <a:pt x="3197129" y="353454"/>
                  </a:lnTo>
                  <a:cubicBezTo>
                    <a:pt x="3197388" y="353680"/>
                    <a:pt x="3197711" y="354036"/>
                    <a:pt x="3198035" y="354262"/>
                  </a:cubicBezTo>
                  <a:cubicBezTo>
                    <a:pt x="3197808" y="353939"/>
                    <a:pt x="3197614" y="353616"/>
                    <a:pt x="3197485" y="353260"/>
                  </a:cubicBezTo>
                  <a:cubicBezTo>
                    <a:pt x="3197808" y="353519"/>
                    <a:pt x="3198035" y="353680"/>
                    <a:pt x="3198455" y="354036"/>
                  </a:cubicBezTo>
                  <a:cubicBezTo>
                    <a:pt x="3198293" y="353680"/>
                    <a:pt x="3198132" y="353519"/>
                    <a:pt x="3198035" y="353357"/>
                  </a:cubicBezTo>
                  <a:cubicBezTo>
                    <a:pt x="3198132" y="353195"/>
                    <a:pt x="3198132" y="352936"/>
                    <a:pt x="3198229" y="352872"/>
                  </a:cubicBezTo>
                  <a:cubicBezTo>
                    <a:pt x="3198293" y="352775"/>
                    <a:pt x="3198455" y="352872"/>
                    <a:pt x="3198035" y="352354"/>
                  </a:cubicBezTo>
                  <a:lnTo>
                    <a:pt x="3198132" y="352290"/>
                  </a:lnTo>
                  <a:cubicBezTo>
                    <a:pt x="3198779" y="353098"/>
                    <a:pt x="3198714" y="352710"/>
                    <a:pt x="3198617" y="352451"/>
                  </a:cubicBezTo>
                  <a:cubicBezTo>
                    <a:pt x="3198617" y="352354"/>
                    <a:pt x="3198552" y="352193"/>
                    <a:pt x="3198552" y="352128"/>
                  </a:cubicBezTo>
                  <a:cubicBezTo>
                    <a:pt x="3198779" y="351966"/>
                    <a:pt x="3199134" y="351869"/>
                    <a:pt x="3199361" y="351708"/>
                  </a:cubicBezTo>
                  <a:cubicBezTo>
                    <a:pt x="3200299" y="351125"/>
                    <a:pt x="3201107" y="350543"/>
                    <a:pt x="3201948" y="349961"/>
                  </a:cubicBezTo>
                  <a:cubicBezTo>
                    <a:pt x="3202271" y="350285"/>
                    <a:pt x="3202271" y="350123"/>
                    <a:pt x="3202692" y="350543"/>
                  </a:cubicBezTo>
                  <a:cubicBezTo>
                    <a:pt x="3202498" y="350220"/>
                    <a:pt x="3202368" y="349961"/>
                    <a:pt x="3202174" y="349702"/>
                  </a:cubicBezTo>
                  <a:lnTo>
                    <a:pt x="3202433" y="349541"/>
                  </a:lnTo>
                  <a:lnTo>
                    <a:pt x="3202595" y="349702"/>
                  </a:lnTo>
                  <a:lnTo>
                    <a:pt x="3202433" y="349476"/>
                  </a:lnTo>
                  <a:lnTo>
                    <a:pt x="3202498" y="349476"/>
                  </a:lnTo>
                  <a:lnTo>
                    <a:pt x="3203177" y="349217"/>
                  </a:lnTo>
                  <a:cubicBezTo>
                    <a:pt x="3203921" y="349961"/>
                    <a:pt x="3204179" y="349799"/>
                    <a:pt x="3205085" y="350705"/>
                  </a:cubicBezTo>
                  <a:cubicBezTo>
                    <a:pt x="3204503" y="349961"/>
                    <a:pt x="3204179" y="349541"/>
                    <a:pt x="3203759" y="349056"/>
                  </a:cubicBezTo>
                  <a:cubicBezTo>
                    <a:pt x="3204244" y="349379"/>
                    <a:pt x="3204568" y="349638"/>
                    <a:pt x="3204923" y="349961"/>
                  </a:cubicBezTo>
                  <a:lnTo>
                    <a:pt x="3204923" y="349896"/>
                  </a:lnTo>
                  <a:cubicBezTo>
                    <a:pt x="3204244" y="348959"/>
                    <a:pt x="3204988" y="349541"/>
                    <a:pt x="3204762" y="349056"/>
                  </a:cubicBezTo>
                  <a:lnTo>
                    <a:pt x="3204826" y="349056"/>
                  </a:lnTo>
                  <a:cubicBezTo>
                    <a:pt x="3205247" y="349314"/>
                    <a:pt x="3205667" y="349476"/>
                    <a:pt x="3205991" y="349638"/>
                  </a:cubicBezTo>
                  <a:lnTo>
                    <a:pt x="3205894" y="348312"/>
                  </a:lnTo>
                  <a:lnTo>
                    <a:pt x="3206088" y="348215"/>
                  </a:lnTo>
                  <a:lnTo>
                    <a:pt x="3206249" y="348150"/>
                  </a:lnTo>
                  <a:cubicBezTo>
                    <a:pt x="3206734" y="348797"/>
                    <a:pt x="3206573" y="348376"/>
                    <a:pt x="3206637" y="348215"/>
                  </a:cubicBezTo>
                  <a:cubicBezTo>
                    <a:pt x="3206734" y="348053"/>
                    <a:pt x="3207058" y="348150"/>
                    <a:pt x="3207252" y="348150"/>
                  </a:cubicBezTo>
                  <a:cubicBezTo>
                    <a:pt x="3207414" y="348376"/>
                    <a:pt x="3207575" y="348570"/>
                    <a:pt x="3207834" y="348797"/>
                  </a:cubicBezTo>
                  <a:cubicBezTo>
                    <a:pt x="3207963" y="348797"/>
                    <a:pt x="3207575" y="347988"/>
                    <a:pt x="3208222" y="348635"/>
                  </a:cubicBezTo>
                  <a:cubicBezTo>
                    <a:pt x="3208319" y="348732"/>
                    <a:pt x="3208319" y="348473"/>
                    <a:pt x="3207963" y="348053"/>
                  </a:cubicBezTo>
                  <a:lnTo>
                    <a:pt x="3207737" y="347730"/>
                  </a:lnTo>
                  <a:cubicBezTo>
                    <a:pt x="3207834" y="347730"/>
                    <a:pt x="3207899" y="347827"/>
                    <a:pt x="3207899" y="347827"/>
                  </a:cubicBezTo>
                  <a:cubicBezTo>
                    <a:pt x="3208319" y="348473"/>
                    <a:pt x="3208481" y="348312"/>
                    <a:pt x="3208804" y="348635"/>
                  </a:cubicBezTo>
                  <a:lnTo>
                    <a:pt x="3208384" y="347633"/>
                  </a:lnTo>
                  <a:cubicBezTo>
                    <a:pt x="3208578" y="347406"/>
                    <a:pt x="3209128" y="347730"/>
                    <a:pt x="3209904" y="348473"/>
                  </a:cubicBezTo>
                  <a:cubicBezTo>
                    <a:pt x="3209483" y="347568"/>
                    <a:pt x="3209322" y="347050"/>
                    <a:pt x="3209386" y="346824"/>
                  </a:cubicBezTo>
                  <a:lnTo>
                    <a:pt x="3209645" y="346727"/>
                  </a:lnTo>
                  <a:cubicBezTo>
                    <a:pt x="3209710" y="346727"/>
                    <a:pt x="3209904" y="346727"/>
                    <a:pt x="3210033" y="346824"/>
                  </a:cubicBezTo>
                  <a:cubicBezTo>
                    <a:pt x="3210292" y="346889"/>
                    <a:pt x="3210130" y="346824"/>
                    <a:pt x="3210033" y="346565"/>
                  </a:cubicBezTo>
                  <a:lnTo>
                    <a:pt x="3210033" y="346501"/>
                  </a:lnTo>
                  <a:lnTo>
                    <a:pt x="3211036" y="346080"/>
                  </a:lnTo>
                  <a:cubicBezTo>
                    <a:pt x="3211133" y="346242"/>
                    <a:pt x="3211294" y="346307"/>
                    <a:pt x="3211456" y="346501"/>
                  </a:cubicBezTo>
                  <a:cubicBezTo>
                    <a:pt x="3211391" y="346242"/>
                    <a:pt x="3211294" y="346080"/>
                    <a:pt x="3211197" y="345983"/>
                  </a:cubicBezTo>
                  <a:cubicBezTo>
                    <a:pt x="3211877" y="345660"/>
                    <a:pt x="3212620" y="345239"/>
                    <a:pt x="3213267" y="344819"/>
                  </a:cubicBezTo>
                  <a:cubicBezTo>
                    <a:pt x="3213526" y="344916"/>
                    <a:pt x="3213623" y="344916"/>
                    <a:pt x="3213688" y="344754"/>
                  </a:cubicBezTo>
                  <a:cubicBezTo>
                    <a:pt x="3213785" y="344496"/>
                    <a:pt x="3213946" y="344657"/>
                    <a:pt x="3214367" y="345239"/>
                  </a:cubicBezTo>
                  <a:cubicBezTo>
                    <a:pt x="3214529" y="345498"/>
                    <a:pt x="3214690" y="345821"/>
                    <a:pt x="3214917" y="346145"/>
                  </a:cubicBezTo>
                  <a:lnTo>
                    <a:pt x="3215337" y="346307"/>
                  </a:lnTo>
                  <a:cubicBezTo>
                    <a:pt x="3215531" y="346662"/>
                    <a:pt x="3215758" y="346889"/>
                    <a:pt x="3216113" y="347471"/>
                  </a:cubicBezTo>
                  <a:cubicBezTo>
                    <a:pt x="3216016" y="347147"/>
                    <a:pt x="3216016" y="346986"/>
                    <a:pt x="3215919" y="346824"/>
                  </a:cubicBezTo>
                  <a:cubicBezTo>
                    <a:pt x="3215272" y="345821"/>
                    <a:pt x="3215337" y="345821"/>
                    <a:pt x="3215337" y="345498"/>
                  </a:cubicBezTo>
                  <a:cubicBezTo>
                    <a:pt x="3215337" y="345239"/>
                    <a:pt x="3215758" y="345563"/>
                    <a:pt x="3215531" y="344981"/>
                  </a:cubicBezTo>
                  <a:cubicBezTo>
                    <a:pt x="3215434" y="344754"/>
                    <a:pt x="3215693" y="344819"/>
                    <a:pt x="3215855" y="344819"/>
                  </a:cubicBezTo>
                  <a:cubicBezTo>
                    <a:pt x="3216113" y="344819"/>
                    <a:pt x="3216340" y="344754"/>
                    <a:pt x="3216437" y="344496"/>
                  </a:cubicBezTo>
                  <a:lnTo>
                    <a:pt x="3216437" y="344431"/>
                  </a:lnTo>
                  <a:cubicBezTo>
                    <a:pt x="3216437" y="344334"/>
                    <a:pt x="3216437" y="344172"/>
                    <a:pt x="3216437" y="344010"/>
                  </a:cubicBezTo>
                  <a:cubicBezTo>
                    <a:pt x="3216598" y="344334"/>
                    <a:pt x="3216663" y="344496"/>
                    <a:pt x="3216760" y="344657"/>
                  </a:cubicBezTo>
                  <a:cubicBezTo>
                    <a:pt x="3216857" y="344819"/>
                    <a:pt x="3216922" y="344981"/>
                    <a:pt x="3216986" y="345239"/>
                  </a:cubicBezTo>
                  <a:cubicBezTo>
                    <a:pt x="3217407" y="345563"/>
                    <a:pt x="3217342" y="345401"/>
                    <a:pt x="3217342" y="345175"/>
                  </a:cubicBezTo>
                  <a:cubicBezTo>
                    <a:pt x="3217342" y="344981"/>
                    <a:pt x="3217181" y="344496"/>
                    <a:pt x="3217666" y="345078"/>
                  </a:cubicBezTo>
                  <a:cubicBezTo>
                    <a:pt x="3217666" y="344981"/>
                    <a:pt x="3217666" y="344916"/>
                    <a:pt x="3217666" y="344754"/>
                  </a:cubicBezTo>
                  <a:cubicBezTo>
                    <a:pt x="3217504" y="344172"/>
                    <a:pt x="3217407" y="343590"/>
                    <a:pt x="3217763" y="343590"/>
                  </a:cubicBezTo>
                  <a:cubicBezTo>
                    <a:pt x="3218248" y="343590"/>
                    <a:pt x="3218506" y="343105"/>
                    <a:pt x="3219056" y="343170"/>
                  </a:cubicBezTo>
                  <a:cubicBezTo>
                    <a:pt x="3219574" y="343267"/>
                    <a:pt x="3219477" y="343170"/>
                    <a:pt x="3220253" y="343913"/>
                  </a:cubicBezTo>
                  <a:cubicBezTo>
                    <a:pt x="3220156" y="343590"/>
                    <a:pt x="3219897" y="343105"/>
                    <a:pt x="3219897" y="342911"/>
                  </a:cubicBezTo>
                  <a:cubicBezTo>
                    <a:pt x="3219897" y="342749"/>
                    <a:pt x="3220059" y="342846"/>
                    <a:pt x="3220253" y="342846"/>
                  </a:cubicBezTo>
                  <a:cubicBezTo>
                    <a:pt x="3220318" y="342749"/>
                    <a:pt x="3220576" y="342911"/>
                    <a:pt x="3220479" y="342587"/>
                  </a:cubicBezTo>
                  <a:cubicBezTo>
                    <a:pt x="3220479" y="342426"/>
                    <a:pt x="3220900" y="342846"/>
                    <a:pt x="3220900" y="342684"/>
                  </a:cubicBezTo>
                  <a:cubicBezTo>
                    <a:pt x="3220900" y="342426"/>
                    <a:pt x="3221061" y="342523"/>
                    <a:pt x="3221126" y="342523"/>
                  </a:cubicBezTo>
                  <a:cubicBezTo>
                    <a:pt x="3221482" y="342523"/>
                    <a:pt x="3221805" y="342523"/>
                    <a:pt x="3222064" y="342523"/>
                  </a:cubicBezTo>
                  <a:cubicBezTo>
                    <a:pt x="3222226" y="342523"/>
                    <a:pt x="3222452" y="342684"/>
                    <a:pt x="3222452" y="342361"/>
                  </a:cubicBezTo>
                  <a:cubicBezTo>
                    <a:pt x="3222452" y="342167"/>
                    <a:pt x="3222873" y="342684"/>
                    <a:pt x="3222808" y="342167"/>
                  </a:cubicBezTo>
                  <a:cubicBezTo>
                    <a:pt x="3222808" y="342005"/>
                    <a:pt x="3222970" y="342005"/>
                    <a:pt x="3223067" y="342167"/>
                  </a:cubicBezTo>
                  <a:cubicBezTo>
                    <a:pt x="3223713" y="342846"/>
                    <a:pt x="3223713" y="342426"/>
                    <a:pt x="3223616" y="341941"/>
                  </a:cubicBezTo>
                  <a:cubicBezTo>
                    <a:pt x="3223616" y="341844"/>
                    <a:pt x="3223616" y="341779"/>
                    <a:pt x="3223713" y="341844"/>
                  </a:cubicBezTo>
                  <a:cubicBezTo>
                    <a:pt x="3224457" y="342749"/>
                    <a:pt x="3224198" y="341844"/>
                    <a:pt x="3224296" y="341682"/>
                  </a:cubicBezTo>
                  <a:cubicBezTo>
                    <a:pt x="3224393" y="341520"/>
                    <a:pt x="3224457" y="341358"/>
                    <a:pt x="3224716" y="341520"/>
                  </a:cubicBezTo>
                  <a:cubicBezTo>
                    <a:pt x="3224878" y="341617"/>
                    <a:pt x="3224942" y="341682"/>
                    <a:pt x="3224942" y="341358"/>
                  </a:cubicBezTo>
                  <a:cubicBezTo>
                    <a:pt x="3224942" y="341197"/>
                    <a:pt x="3224942" y="341100"/>
                    <a:pt x="3225039" y="341100"/>
                  </a:cubicBezTo>
                  <a:cubicBezTo>
                    <a:pt x="3225524" y="341261"/>
                    <a:pt x="3225460" y="340194"/>
                    <a:pt x="3225945" y="340453"/>
                  </a:cubicBezTo>
                  <a:cubicBezTo>
                    <a:pt x="3225686" y="339450"/>
                    <a:pt x="3226268" y="339774"/>
                    <a:pt x="3226527" y="339774"/>
                  </a:cubicBezTo>
                  <a:cubicBezTo>
                    <a:pt x="3226592" y="339774"/>
                    <a:pt x="3226592" y="339709"/>
                    <a:pt x="3226527" y="339612"/>
                  </a:cubicBezTo>
                  <a:cubicBezTo>
                    <a:pt x="3226462" y="339289"/>
                    <a:pt x="3226462" y="339192"/>
                    <a:pt x="3226527" y="339192"/>
                  </a:cubicBezTo>
                  <a:lnTo>
                    <a:pt x="3226204" y="338545"/>
                  </a:lnTo>
                  <a:lnTo>
                    <a:pt x="3226365" y="338448"/>
                  </a:lnTo>
                  <a:lnTo>
                    <a:pt x="3226786" y="339030"/>
                  </a:lnTo>
                  <a:lnTo>
                    <a:pt x="3226850" y="338771"/>
                  </a:lnTo>
                  <a:cubicBezTo>
                    <a:pt x="3227109" y="339192"/>
                    <a:pt x="3226947" y="338609"/>
                    <a:pt x="3227271" y="339030"/>
                  </a:cubicBezTo>
                  <a:cubicBezTo>
                    <a:pt x="3227206" y="338545"/>
                    <a:pt x="3227109" y="338383"/>
                    <a:pt x="3227109" y="338221"/>
                  </a:cubicBezTo>
                  <a:lnTo>
                    <a:pt x="3227530" y="338027"/>
                  </a:lnTo>
                  <a:cubicBezTo>
                    <a:pt x="3227756" y="338545"/>
                    <a:pt x="3228112" y="339289"/>
                    <a:pt x="3228532" y="340097"/>
                  </a:cubicBezTo>
                  <a:lnTo>
                    <a:pt x="3228532" y="340194"/>
                  </a:lnTo>
                  <a:cubicBezTo>
                    <a:pt x="3228435" y="339709"/>
                    <a:pt x="3228435" y="339289"/>
                    <a:pt x="3228112" y="338545"/>
                  </a:cubicBezTo>
                  <a:cubicBezTo>
                    <a:pt x="3228015" y="338383"/>
                    <a:pt x="3228112" y="338286"/>
                    <a:pt x="3228015" y="338124"/>
                  </a:cubicBezTo>
                  <a:cubicBezTo>
                    <a:pt x="3228015" y="337801"/>
                    <a:pt x="3228532" y="338771"/>
                    <a:pt x="3228435" y="338124"/>
                  </a:cubicBezTo>
                  <a:cubicBezTo>
                    <a:pt x="3228435" y="337963"/>
                    <a:pt x="3228435" y="337866"/>
                    <a:pt x="3228435" y="337801"/>
                  </a:cubicBezTo>
                  <a:lnTo>
                    <a:pt x="3228759" y="337704"/>
                  </a:lnTo>
                  <a:cubicBezTo>
                    <a:pt x="3228920" y="337801"/>
                    <a:pt x="3229082" y="337963"/>
                    <a:pt x="3229082" y="337866"/>
                  </a:cubicBezTo>
                  <a:cubicBezTo>
                    <a:pt x="3229082" y="337704"/>
                    <a:pt x="3229082" y="337639"/>
                    <a:pt x="3229082" y="337639"/>
                  </a:cubicBezTo>
                  <a:cubicBezTo>
                    <a:pt x="3229276" y="337639"/>
                    <a:pt x="3229599" y="338124"/>
                    <a:pt x="3229761" y="338221"/>
                  </a:cubicBezTo>
                  <a:cubicBezTo>
                    <a:pt x="3229664" y="337380"/>
                    <a:pt x="3230020" y="337380"/>
                    <a:pt x="3230667" y="337963"/>
                  </a:cubicBezTo>
                  <a:lnTo>
                    <a:pt x="3230570" y="337380"/>
                  </a:lnTo>
                  <a:cubicBezTo>
                    <a:pt x="3231087" y="338124"/>
                    <a:pt x="3230990" y="337542"/>
                    <a:pt x="3231087" y="337478"/>
                  </a:cubicBezTo>
                  <a:cubicBezTo>
                    <a:pt x="3231152" y="337380"/>
                    <a:pt x="3231572" y="337704"/>
                    <a:pt x="3231572" y="337478"/>
                  </a:cubicBezTo>
                  <a:cubicBezTo>
                    <a:pt x="3231572" y="337057"/>
                    <a:pt x="3232154" y="337963"/>
                    <a:pt x="3231896" y="337219"/>
                  </a:cubicBezTo>
                  <a:cubicBezTo>
                    <a:pt x="3232154" y="337542"/>
                    <a:pt x="3232316" y="337963"/>
                    <a:pt x="3232575" y="338383"/>
                  </a:cubicBezTo>
                  <a:cubicBezTo>
                    <a:pt x="3232413" y="337866"/>
                    <a:pt x="3232316" y="337380"/>
                    <a:pt x="3232154" y="336895"/>
                  </a:cubicBezTo>
                  <a:lnTo>
                    <a:pt x="3232251" y="336895"/>
                  </a:lnTo>
                  <a:cubicBezTo>
                    <a:pt x="3232413" y="336960"/>
                    <a:pt x="3232478" y="336701"/>
                    <a:pt x="3232801" y="337219"/>
                  </a:cubicBezTo>
                  <a:cubicBezTo>
                    <a:pt x="3232898" y="337380"/>
                    <a:pt x="3232898" y="336960"/>
                    <a:pt x="3232995" y="336960"/>
                  </a:cubicBezTo>
                  <a:cubicBezTo>
                    <a:pt x="3233157" y="337057"/>
                    <a:pt x="3233060" y="336895"/>
                    <a:pt x="3232995" y="336637"/>
                  </a:cubicBezTo>
                  <a:lnTo>
                    <a:pt x="3233222" y="336540"/>
                  </a:lnTo>
                  <a:lnTo>
                    <a:pt x="3233642" y="336960"/>
                  </a:lnTo>
                  <a:lnTo>
                    <a:pt x="3233642" y="336378"/>
                  </a:lnTo>
                  <a:lnTo>
                    <a:pt x="3233965" y="336313"/>
                  </a:lnTo>
                  <a:lnTo>
                    <a:pt x="3234224" y="336637"/>
                  </a:lnTo>
                  <a:cubicBezTo>
                    <a:pt x="3234159" y="336475"/>
                    <a:pt x="3234159" y="336378"/>
                    <a:pt x="3234159" y="336216"/>
                  </a:cubicBezTo>
                  <a:lnTo>
                    <a:pt x="3236294" y="335731"/>
                  </a:lnTo>
                  <a:cubicBezTo>
                    <a:pt x="3236391" y="335893"/>
                    <a:pt x="3236553" y="336055"/>
                    <a:pt x="3236779" y="336378"/>
                  </a:cubicBezTo>
                  <a:cubicBezTo>
                    <a:pt x="3236779" y="336216"/>
                    <a:pt x="3236714" y="335893"/>
                    <a:pt x="3236714" y="335634"/>
                  </a:cubicBezTo>
                  <a:lnTo>
                    <a:pt x="3237555" y="335408"/>
                  </a:lnTo>
                  <a:cubicBezTo>
                    <a:pt x="3237685" y="335731"/>
                    <a:pt x="3237943" y="336152"/>
                    <a:pt x="3238105" y="336475"/>
                  </a:cubicBezTo>
                  <a:cubicBezTo>
                    <a:pt x="3238105" y="336152"/>
                    <a:pt x="3237943" y="335731"/>
                    <a:pt x="3237685" y="335311"/>
                  </a:cubicBezTo>
                  <a:lnTo>
                    <a:pt x="3238040" y="335214"/>
                  </a:lnTo>
                  <a:lnTo>
                    <a:pt x="3238105" y="335311"/>
                  </a:lnTo>
                  <a:lnTo>
                    <a:pt x="3238105" y="335214"/>
                  </a:lnTo>
                  <a:lnTo>
                    <a:pt x="3239366" y="334987"/>
                  </a:lnTo>
                  <a:lnTo>
                    <a:pt x="3239852" y="334890"/>
                  </a:lnTo>
                  <a:cubicBezTo>
                    <a:pt x="3239949" y="334890"/>
                    <a:pt x="3239949" y="334987"/>
                    <a:pt x="3240013" y="334987"/>
                  </a:cubicBezTo>
                  <a:cubicBezTo>
                    <a:pt x="3240175" y="335731"/>
                    <a:pt x="3240369" y="336152"/>
                    <a:pt x="3240434" y="335893"/>
                  </a:cubicBezTo>
                  <a:cubicBezTo>
                    <a:pt x="3240272" y="335569"/>
                    <a:pt x="3240175" y="335311"/>
                    <a:pt x="3240013" y="334987"/>
                  </a:cubicBezTo>
                  <a:cubicBezTo>
                    <a:pt x="3240013" y="334987"/>
                    <a:pt x="3240013" y="334987"/>
                    <a:pt x="3240013" y="334890"/>
                  </a:cubicBezTo>
                  <a:lnTo>
                    <a:pt x="3240434" y="334826"/>
                  </a:lnTo>
                  <a:lnTo>
                    <a:pt x="3240531" y="334890"/>
                  </a:lnTo>
                  <a:cubicBezTo>
                    <a:pt x="3240531" y="334826"/>
                    <a:pt x="3240531" y="334826"/>
                    <a:pt x="3240531" y="334826"/>
                  </a:cubicBezTo>
                  <a:lnTo>
                    <a:pt x="3241275" y="334729"/>
                  </a:lnTo>
                  <a:cubicBezTo>
                    <a:pt x="3241275" y="335408"/>
                    <a:pt x="3241275" y="335957"/>
                    <a:pt x="3241695" y="337283"/>
                  </a:cubicBezTo>
                  <a:cubicBezTo>
                    <a:pt x="3241695" y="336798"/>
                    <a:pt x="3241695" y="336475"/>
                    <a:pt x="3241760" y="336055"/>
                  </a:cubicBezTo>
                  <a:cubicBezTo>
                    <a:pt x="3241598" y="335569"/>
                    <a:pt x="3241436" y="335149"/>
                    <a:pt x="3241275" y="334729"/>
                  </a:cubicBezTo>
                  <a:cubicBezTo>
                    <a:pt x="3244412" y="334405"/>
                    <a:pt x="3247387" y="334729"/>
                    <a:pt x="3250524" y="333564"/>
                  </a:cubicBezTo>
                  <a:lnTo>
                    <a:pt x="3250524" y="334146"/>
                  </a:lnTo>
                  <a:cubicBezTo>
                    <a:pt x="3250718" y="334405"/>
                    <a:pt x="3250718" y="334308"/>
                    <a:pt x="3250783" y="333500"/>
                  </a:cubicBezTo>
                  <a:cubicBezTo>
                    <a:pt x="3250944" y="333403"/>
                    <a:pt x="3251106" y="333338"/>
                    <a:pt x="3251365" y="333241"/>
                  </a:cubicBezTo>
                  <a:cubicBezTo>
                    <a:pt x="3251527" y="333338"/>
                    <a:pt x="3251624" y="333823"/>
                    <a:pt x="3251785" y="333661"/>
                  </a:cubicBezTo>
                  <a:cubicBezTo>
                    <a:pt x="3251785" y="333564"/>
                    <a:pt x="3251850" y="333564"/>
                    <a:pt x="3251850" y="333564"/>
                  </a:cubicBezTo>
                  <a:cubicBezTo>
                    <a:pt x="3252594" y="335634"/>
                    <a:pt x="3252594" y="338448"/>
                    <a:pt x="3251688" y="342846"/>
                  </a:cubicBezTo>
                  <a:cubicBezTo>
                    <a:pt x="3251527" y="343428"/>
                    <a:pt x="3251430" y="344010"/>
                    <a:pt x="3251300" y="344593"/>
                  </a:cubicBezTo>
                  <a:lnTo>
                    <a:pt x="3251300" y="344334"/>
                  </a:lnTo>
                  <a:cubicBezTo>
                    <a:pt x="3251300" y="344593"/>
                    <a:pt x="3251203" y="344754"/>
                    <a:pt x="3251203" y="344981"/>
                  </a:cubicBezTo>
                  <a:lnTo>
                    <a:pt x="3251041" y="345660"/>
                  </a:lnTo>
                  <a:cubicBezTo>
                    <a:pt x="3251041" y="345660"/>
                    <a:pt x="3251041" y="345563"/>
                    <a:pt x="3251041" y="345498"/>
                  </a:cubicBezTo>
                  <a:cubicBezTo>
                    <a:pt x="3251041" y="345336"/>
                    <a:pt x="3251041" y="344981"/>
                    <a:pt x="3250944" y="345239"/>
                  </a:cubicBezTo>
                  <a:cubicBezTo>
                    <a:pt x="3250880" y="345660"/>
                    <a:pt x="3250783" y="345401"/>
                    <a:pt x="3250718" y="345239"/>
                  </a:cubicBezTo>
                  <a:cubicBezTo>
                    <a:pt x="3250621" y="344754"/>
                    <a:pt x="3250459" y="344916"/>
                    <a:pt x="3250298" y="345078"/>
                  </a:cubicBezTo>
                  <a:cubicBezTo>
                    <a:pt x="3250201" y="345175"/>
                    <a:pt x="3249877" y="343849"/>
                    <a:pt x="3249780" y="343170"/>
                  </a:cubicBezTo>
                  <a:cubicBezTo>
                    <a:pt x="3249780" y="343493"/>
                    <a:pt x="3249780" y="343849"/>
                    <a:pt x="3249780" y="344075"/>
                  </a:cubicBezTo>
                  <a:cubicBezTo>
                    <a:pt x="3249618" y="344657"/>
                    <a:pt x="3249457" y="344334"/>
                    <a:pt x="3249360" y="345078"/>
                  </a:cubicBezTo>
                  <a:cubicBezTo>
                    <a:pt x="3249360" y="345239"/>
                    <a:pt x="3249295" y="345175"/>
                    <a:pt x="3249230" y="345078"/>
                  </a:cubicBezTo>
                  <a:lnTo>
                    <a:pt x="3249133" y="344754"/>
                  </a:lnTo>
                  <a:cubicBezTo>
                    <a:pt x="3249036" y="345175"/>
                    <a:pt x="3249036" y="345660"/>
                    <a:pt x="3248875" y="345078"/>
                  </a:cubicBezTo>
                  <a:cubicBezTo>
                    <a:pt x="3248810" y="344819"/>
                    <a:pt x="3248713" y="345078"/>
                    <a:pt x="3248648" y="345401"/>
                  </a:cubicBezTo>
                  <a:cubicBezTo>
                    <a:pt x="3248648" y="345563"/>
                    <a:pt x="3248454" y="345078"/>
                    <a:pt x="3248390" y="344916"/>
                  </a:cubicBezTo>
                  <a:cubicBezTo>
                    <a:pt x="3248228" y="345821"/>
                    <a:pt x="3248228" y="345821"/>
                    <a:pt x="3247904" y="344075"/>
                  </a:cubicBezTo>
                  <a:cubicBezTo>
                    <a:pt x="3247904" y="344431"/>
                    <a:pt x="3247904" y="344819"/>
                    <a:pt x="3247904" y="344981"/>
                  </a:cubicBezTo>
                  <a:cubicBezTo>
                    <a:pt x="3247904" y="345239"/>
                    <a:pt x="3247904" y="345919"/>
                    <a:pt x="3247710" y="345175"/>
                  </a:cubicBezTo>
                  <a:cubicBezTo>
                    <a:pt x="3247710" y="345078"/>
                    <a:pt x="3247646" y="345078"/>
                    <a:pt x="3247646" y="345078"/>
                  </a:cubicBezTo>
                  <a:cubicBezTo>
                    <a:pt x="3247646" y="345983"/>
                    <a:pt x="3247290" y="345336"/>
                    <a:pt x="3247225" y="345757"/>
                  </a:cubicBezTo>
                  <a:cubicBezTo>
                    <a:pt x="3247225" y="345919"/>
                    <a:pt x="3247064" y="345821"/>
                    <a:pt x="3246967" y="345757"/>
                  </a:cubicBezTo>
                  <a:cubicBezTo>
                    <a:pt x="3246902" y="345660"/>
                    <a:pt x="3246740" y="344916"/>
                    <a:pt x="3246740" y="345563"/>
                  </a:cubicBezTo>
                  <a:cubicBezTo>
                    <a:pt x="3246578" y="344981"/>
                    <a:pt x="3246578" y="345563"/>
                    <a:pt x="3246384" y="345401"/>
                  </a:cubicBezTo>
                  <a:cubicBezTo>
                    <a:pt x="3246223" y="345175"/>
                    <a:pt x="3246223" y="345757"/>
                    <a:pt x="3246158" y="345660"/>
                  </a:cubicBezTo>
                  <a:cubicBezTo>
                    <a:pt x="3246158" y="345660"/>
                    <a:pt x="3246061" y="345660"/>
                    <a:pt x="3246061" y="345757"/>
                  </a:cubicBezTo>
                  <a:cubicBezTo>
                    <a:pt x="3246223" y="346986"/>
                    <a:pt x="3246061" y="346662"/>
                    <a:pt x="3245899" y="346565"/>
                  </a:cubicBezTo>
                  <a:cubicBezTo>
                    <a:pt x="3245576" y="346404"/>
                    <a:pt x="3245576" y="346307"/>
                    <a:pt x="3245479" y="346727"/>
                  </a:cubicBezTo>
                  <a:cubicBezTo>
                    <a:pt x="3245479" y="346986"/>
                    <a:pt x="3245479" y="347244"/>
                    <a:pt x="3245317" y="346727"/>
                  </a:cubicBezTo>
                  <a:cubicBezTo>
                    <a:pt x="3245317" y="346662"/>
                    <a:pt x="3245220" y="346662"/>
                    <a:pt x="3245220" y="346824"/>
                  </a:cubicBezTo>
                  <a:cubicBezTo>
                    <a:pt x="3245220" y="347309"/>
                    <a:pt x="3245155" y="347309"/>
                    <a:pt x="3245091" y="347244"/>
                  </a:cubicBezTo>
                  <a:cubicBezTo>
                    <a:pt x="3244994" y="347147"/>
                    <a:pt x="3244897" y="347309"/>
                    <a:pt x="3244832" y="347406"/>
                  </a:cubicBezTo>
                  <a:cubicBezTo>
                    <a:pt x="3244735" y="347471"/>
                    <a:pt x="3244670" y="347568"/>
                    <a:pt x="3244670" y="347633"/>
                  </a:cubicBezTo>
                  <a:cubicBezTo>
                    <a:pt x="3243086" y="346889"/>
                    <a:pt x="3241339" y="346727"/>
                    <a:pt x="3240595" y="348376"/>
                  </a:cubicBezTo>
                  <a:cubicBezTo>
                    <a:pt x="3240531" y="348312"/>
                    <a:pt x="3240434" y="348312"/>
                    <a:pt x="3240434" y="348312"/>
                  </a:cubicBezTo>
                  <a:cubicBezTo>
                    <a:pt x="3240369" y="348312"/>
                    <a:pt x="3240272" y="348215"/>
                    <a:pt x="3240175" y="348312"/>
                  </a:cubicBezTo>
                  <a:cubicBezTo>
                    <a:pt x="3240110" y="348376"/>
                    <a:pt x="3240110" y="348473"/>
                    <a:pt x="3240175" y="348635"/>
                  </a:cubicBezTo>
                  <a:cubicBezTo>
                    <a:pt x="3240272" y="349120"/>
                    <a:pt x="3240175" y="349120"/>
                    <a:pt x="3239690" y="348215"/>
                  </a:cubicBezTo>
                  <a:cubicBezTo>
                    <a:pt x="3239625" y="348053"/>
                    <a:pt x="3239528" y="347988"/>
                    <a:pt x="3239366" y="347827"/>
                  </a:cubicBezTo>
                  <a:cubicBezTo>
                    <a:pt x="3239528" y="348215"/>
                    <a:pt x="3239690" y="348635"/>
                    <a:pt x="3239852" y="349217"/>
                  </a:cubicBezTo>
                  <a:cubicBezTo>
                    <a:pt x="3239754" y="349120"/>
                    <a:pt x="3239625" y="349056"/>
                    <a:pt x="3239431" y="348959"/>
                  </a:cubicBezTo>
                  <a:cubicBezTo>
                    <a:pt x="3239528" y="349314"/>
                    <a:pt x="3239431" y="349379"/>
                    <a:pt x="3239366" y="349541"/>
                  </a:cubicBezTo>
                  <a:cubicBezTo>
                    <a:pt x="3239366" y="349799"/>
                    <a:pt x="3239269" y="349896"/>
                    <a:pt x="3239011" y="349541"/>
                  </a:cubicBezTo>
                  <a:cubicBezTo>
                    <a:pt x="3238946" y="349476"/>
                    <a:pt x="3238946" y="349541"/>
                    <a:pt x="3238946" y="349541"/>
                  </a:cubicBezTo>
                  <a:cubicBezTo>
                    <a:pt x="3239011" y="350123"/>
                    <a:pt x="3238784" y="349961"/>
                    <a:pt x="3238526" y="349961"/>
                  </a:cubicBezTo>
                  <a:cubicBezTo>
                    <a:pt x="3238461" y="349961"/>
                    <a:pt x="3238299" y="349896"/>
                    <a:pt x="3238299" y="350058"/>
                  </a:cubicBezTo>
                  <a:cubicBezTo>
                    <a:pt x="3238105" y="350640"/>
                    <a:pt x="3238105" y="350640"/>
                    <a:pt x="3237361" y="349896"/>
                  </a:cubicBezTo>
                  <a:cubicBezTo>
                    <a:pt x="3237297" y="349799"/>
                    <a:pt x="3237200" y="349799"/>
                    <a:pt x="3237200" y="349896"/>
                  </a:cubicBezTo>
                  <a:cubicBezTo>
                    <a:pt x="3237555" y="350705"/>
                    <a:pt x="3237297" y="350640"/>
                    <a:pt x="3237297" y="350964"/>
                  </a:cubicBezTo>
                  <a:cubicBezTo>
                    <a:pt x="3237297" y="351190"/>
                    <a:pt x="3237135" y="351287"/>
                    <a:pt x="3237038" y="351449"/>
                  </a:cubicBezTo>
                  <a:cubicBezTo>
                    <a:pt x="3236941" y="351546"/>
                    <a:pt x="3236553" y="350802"/>
                    <a:pt x="3236714" y="351384"/>
                  </a:cubicBezTo>
                  <a:cubicBezTo>
                    <a:pt x="3236553" y="351125"/>
                    <a:pt x="3236294" y="350867"/>
                    <a:pt x="3236035" y="350543"/>
                  </a:cubicBezTo>
                  <a:cubicBezTo>
                    <a:pt x="3236035" y="350802"/>
                    <a:pt x="3236229" y="351449"/>
                    <a:pt x="3236391" y="352031"/>
                  </a:cubicBezTo>
                  <a:cubicBezTo>
                    <a:pt x="3234386" y="352193"/>
                    <a:pt x="3232413" y="352354"/>
                    <a:pt x="3230828" y="353260"/>
                  </a:cubicBezTo>
                  <a:cubicBezTo>
                    <a:pt x="3228273" y="354586"/>
                    <a:pt x="3226042" y="356591"/>
                    <a:pt x="3223196" y="357594"/>
                  </a:cubicBezTo>
                  <a:cubicBezTo>
                    <a:pt x="3222549" y="357820"/>
                    <a:pt x="3221805" y="358079"/>
                    <a:pt x="3221126" y="358337"/>
                  </a:cubicBezTo>
                  <a:cubicBezTo>
                    <a:pt x="3220997" y="358176"/>
                    <a:pt x="3220803" y="357820"/>
                    <a:pt x="3220641" y="357658"/>
                  </a:cubicBezTo>
                  <a:cubicBezTo>
                    <a:pt x="3220156" y="356850"/>
                    <a:pt x="3219671" y="356171"/>
                    <a:pt x="3219056" y="355588"/>
                  </a:cubicBezTo>
                  <a:cubicBezTo>
                    <a:pt x="3219315" y="356009"/>
                    <a:pt x="3219477" y="356332"/>
                    <a:pt x="3219735" y="356850"/>
                  </a:cubicBezTo>
                  <a:cubicBezTo>
                    <a:pt x="3220059" y="357173"/>
                    <a:pt x="3220576" y="357755"/>
                    <a:pt x="3220997" y="358337"/>
                  </a:cubicBezTo>
                  <a:lnTo>
                    <a:pt x="3220576" y="358499"/>
                  </a:lnTo>
                  <a:lnTo>
                    <a:pt x="3220318" y="358079"/>
                  </a:lnTo>
                  <a:cubicBezTo>
                    <a:pt x="3220156" y="357820"/>
                    <a:pt x="3219897" y="357594"/>
                    <a:pt x="3219735" y="357335"/>
                  </a:cubicBezTo>
                  <a:lnTo>
                    <a:pt x="3219735" y="357238"/>
                  </a:lnTo>
                  <a:cubicBezTo>
                    <a:pt x="3219735" y="357238"/>
                    <a:pt x="3219735" y="357173"/>
                    <a:pt x="3219671" y="357076"/>
                  </a:cubicBezTo>
                  <a:cubicBezTo>
                    <a:pt x="3219412" y="356914"/>
                    <a:pt x="3219153" y="356753"/>
                    <a:pt x="3218830" y="356591"/>
                  </a:cubicBezTo>
                  <a:cubicBezTo>
                    <a:pt x="3219250" y="357335"/>
                    <a:pt x="3219735" y="358079"/>
                    <a:pt x="3220156" y="358661"/>
                  </a:cubicBezTo>
                  <a:cubicBezTo>
                    <a:pt x="3219574" y="358984"/>
                    <a:pt x="3218992" y="359405"/>
                    <a:pt x="3218668" y="360051"/>
                  </a:cubicBezTo>
                  <a:cubicBezTo>
                    <a:pt x="3216501" y="360310"/>
                    <a:pt x="3214043" y="360634"/>
                    <a:pt x="3214108" y="363803"/>
                  </a:cubicBezTo>
                  <a:lnTo>
                    <a:pt x="3213785" y="363544"/>
                  </a:lnTo>
                  <a:cubicBezTo>
                    <a:pt x="3213106" y="362962"/>
                    <a:pt x="3213300" y="363383"/>
                    <a:pt x="3213526" y="363868"/>
                  </a:cubicBezTo>
                  <a:cubicBezTo>
                    <a:pt x="3213364" y="363803"/>
                    <a:pt x="3213203" y="363706"/>
                    <a:pt x="3213041" y="363609"/>
                  </a:cubicBezTo>
                  <a:cubicBezTo>
                    <a:pt x="3212847" y="363544"/>
                    <a:pt x="3212459" y="363383"/>
                    <a:pt x="3212459" y="363447"/>
                  </a:cubicBezTo>
                  <a:cubicBezTo>
                    <a:pt x="3212459" y="363544"/>
                    <a:pt x="3212459" y="363803"/>
                    <a:pt x="3212459" y="363803"/>
                  </a:cubicBezTo>
                  <a:cubicBezTo>
                    <a:pt x="3212103" y="363447"/>
                    <a:pt x="3212103" y="363609"/>
                    <a:pt x="3211877" y="363544"/>
                  </a:cubicBezTo>
                  <a:cubicBezTo>
                    <a:pt x="3211715" y="363447"/>
                    <a:pt x="3211553" y="363383"/>
                    <a:pt x="3211391" y="363286"/>
                  </a:cubicBezTo>
                  <a:cubicBezTo>
                    <a:pt x="3211230" y="363286"/>
                    <a:pt x="3211294" y="363286"/>
                    <a:pt x="3211715" y="364029"/>
                  </a:cubicBezTo>
                  <a:cubicBezTo>
                    <a:pt x="3211780" y="364191"/>
                    <a:pt x="3211877" y="364385"/>
                    <a:pt x="3211974" y="364450"/>
                  </a:cubicBezTo>
                  <a:cubicBezTo>
                    <a:pt x="3212038" y="364612"/>
                    <a:pt x="3211974" y="364709"/>
                    <a:pt x="3211974" y="364870"/>
                  </a:cubicBezTo>
                  <a:cubicBezTo>
                    <a:pt x="3211391" y="364288"/>
                    <a:pt x="3211294" y="364191"/>
                    <a:pt x="3210389" y="363059"/>
                  </a:cubicBezTo>
                  <a:cubicBezTo>
                    <a:pt x="3210227" y="363221"/>
                    <a:pt x="3210712" y="363868"/>
                    <a:pt x="3211230" y="364450"/>
                  </a:cubicBezTo>
                  <a:cubicBezTo>
                    <a:pt x="3211230" y="364612"/>
                    <a:pt x="3211230" y="364709"/>
                    <a:pt x="3211294" y="364870"/>
                  </a:cubicBezTo>
                  <a:cubicBezTo>
                    <a:pt x="3210971" y="364709"/>
                    <a:pt x="3210227" y="363706"/>
                    <a:pt x="3210130" y="364126"/>
                  </a:cubicBezTo>
                  <a:cubicBezTo>
                    <a:pt x="3210389" y="364612"/>
                    <a:pt x="3210971" y="365355"/>
                    <a:pt x="3210971" y="365679"/>
                  </a:cubicBezTo>
                  <a:cubicBezTo>
                    <a:pt x="3210971" y="366099"/>
                    <a:pt x="3210712" y="366035"/>
                    <a:pt x="3209807" y="365032"/>
                  </a:cubicBezTo>
                  <a:cubicBezTo>
                    <a:pt x="3209710" y="364870"/>
                    <a:pt x="3209548" y="364773"/>
                    <a:pt x="3209225" y="364385"/>
                  </a:cubicBezTo>
                  <a:cubicBezTo>
                    <a:pt x="3209548" y="364935"/>
                    <a:pt x="3210227" y="365776"/>
                    <a:pt x="3210033" y="365776"/>
                  </a:cubicBezTo>
                  <a:cubicBezTo>
                    <a:pt x="3209904" y="365873"/>
                    <a:pt x="3209904" y="366099"/>
                    <a:pt x="3209968" y="366358"/>
                  </a:cubicBezTo>
                  <a:cubicBezTo>
                    <a:pt x="3209968" y="366520"/>
                    <a:pt x="3209386" y="365938"/>
                    <a:pt x="3209710" y="366455"/>
                  </a:cubicBezTo>
                  <a:cubicBezTo>
                    <a:pt x="3209904" y="366778"/>
                    <a:pt x="3209968" y="366940"/>
                    <a:pt x="3210033" y="367199"/>
                  </a:cubicBezTo>
                  <a:cubicBezTo>
                    <a:pt x="3210130" y="367264"/>
                    <a:pt x="3210033" y="367361"/>
                    <a:pt x="3210033" y="367522"/>
                  </a:cubicBezTo>
                  <a:cubicBezTo>
                    <a:pt x="3209807" y="367264"/>
                    <a:pt x="3209483" y="367005"/>
                    <a:pt x="3209160" y="366681"/>
                  </a:cubicBezTo>
                  <a:cubicBezTo>
                    <a:pt x="3209160" y="366778"/>
                    <a:pt x="3209160" y="366778"/>
                    <a:pt x="3209160" y="366843"/>
                  </a:cubicBezTo>
                  <a:cubicBezTo>
                    <a:pt x="3209225" y="367102"/>
                    <a:pt x="3209386" y="367361"/>
                    <a:pt x="3209225" y="367361"/>
                  </a:cubicBezTo>
                  <a:cubicBezTo>
                    <a:pt x="3208707" y="367522"/>
                    <a:pt x="3208707" y="367587"/>
                    <a:pt x="3209063" y="368428"/>
                  </a:cubicBezTo>
                  <a:cubicBezTo>
                    <a:pt x="3208804" y="368266"/>
                    <a:pt x="3208578" y="368007"/>
                    <a:pt x="3208157" y="367749"/>
                  </a:cubicBezTo>
                  <a:cubicBezTo>
                    <a:pt x="3208222" y="368007"/>
                    <a:pt x="3208319" y="368169"/>
                    <a:pt x="3208481" y="368428"/>
                  </a:cubicBezTo>
                  <a:cubicBezTo>
                    <a:pt x="3208707" y="368751"/>
                    <a:pt x="3208707" y="368848"/>
                    <a:pt x="3208643" y="368848"/>
                  </a:cubicBezTo>
                  <a:cubicBezTo>
                    <a:pt x="3208578" y="368848"/>
                    <a:pt x="3208481" y="368913"/>
                    <a:pt x="3208578" y="369075"/>
                  </a:cubicBezTo>
                  <a:cubicBezTo>
                    <a:pt x="3208707" y="369592"/>
                    <a:pt x="3208481" y="369592"/>
                    <a:pt x="3208222" y="369592"/>
                  </a:cubicBezTo>
                  <a:cubicBezTo>
                    <a:pt x="3208157" y="369592"/>
                    <a:pt x="3207834" y="369430"/>
                    <a:pt x="3207834" y="369495"/>
                  </a:cubicBezTo>
                  <a:cubicBezTo>
                    <a:pt x="3207834" y="369657"/>
                    <a:pt x="3207834" y="369754"/>
                    <a:pt x="3207478" y="369495"/>
                  </a:cubicBezTo>
                  <a:cubicBezTo>
                    <a:pt x="3207414" y="369495"/>
                    <a:pt x="3207414" y="369430"/>
                    <a:pt x="3207414" y="369430"/>
                  </a:cubicBezTo>
                  <a:cubicBezTo>
                    <a:pt x="3208060" y="370401"/>
                    <a:pt x="3207317" y="369915"/>
                    <a:pt x="3207414" y="370336"/>
                  </a:cubicBezTo>
                  <a:cubicBezTo>
                    <a:pt x="3207478" y="370659"/>
                    <a:pt x="3206993" y="370498"/>
                    <a:pt x="3206637" y="370595"/>
                  </a:cubicBezTo>
                  <a:lnTo>
                    <a:pt x="3206152" y="370077"/>
                  </a:lnTo>
                  <a:cubicBezTo>
                    <a:pt x="3206314" y="370498"/>
                    <a:pt x="3205894" y="370239"/>
                    <a:pt x="3205894" y="370498"/>
                  </a:cubicBezTo>
                  <a:cubicBezTo>
                    <a:pt x="3205894" y="370498"/>
                    <a:pt x="3205991" y="370659"/>
                    <a:pt x="3205991" y="370756"/>
                  </a:cubicBezTo>
                  <a:cubicBezTo>
                    <a:pt x="3205764" y="370595"/>
                    <a:pt x="3205505" y="370401"/>
                    <a:pt x="3205247" y="370174"/>
                  </a:cubicBezTo>
                  <a:cubicBezTo>
                    <a:pt x="3205247" y="370239"/>
                    <a:pt x="3205344" y="370401"/>
                    <a:pt x="3205344" y="370498"/>
                  </a:cubicBezTo>
                  <a:cubicBezTo>
                    <a:pt x="3205344" y="370595"/>
                    <a:pt x="3205182" y="370498"/>
                    <a:pt x="3205182" y="370498"/>
                  </a:cubicBezTo>
                  <a:cubicBezTo>
                    <a:pt x="3205085" y="370336"/>
                    <a:pt x="3204923" y="370174"/>
                    <a:pt x="3204826" y="370012"/>
                  </a:cubicBezTo>
                  <a:cubicBezTo>
                    <a:pt x="3204762" y="369818"/>
                    <a:pt x="3204762" y="369754"/>
                    <a:pt x="3204665" y="369592"/>
                  </a:cubicBezTo>
                  <a:cubicBezTo>
                    <a:pt x="3204082" y="369269"/>
                    <a:pt x="3204179" y="369430"/>
                    <a:pt x="3204438" y="369818"/>
                  </a:cubicBezTo>
                  <a:cubicBezTo>
                    <a:pt x="3204665" y="370174"/>
                    <a:pt x="3204826" y="370498"/>
                    <a:pt x="3205182" y="370918"/>
                  </a:cubicBezTo>
                  <a:cubicBezTo>
                    <a:pt x="3205570" y="371500"/>
                    <a:pt x="3205667" y="371727"/>
                    <a:pt x="3205247" y="371500"/>
                  </a:cubicBezTo>
                  <a:cubicBezTo>
                    <a:pt x="3205085" y="371403"/>
                    <a:pt x="3205182" y="371662"/>
                    <a:pt x="3205247" y="371888"/>
                  </a:cubicBezTo>
                  <a:cubicBezTo>
                    <a:pt x="3205408" y="372470"/>
                    <a:pt x="3205505" y="372470"/>
                    <a:pt x="3204503" y="371824"/>
                  </a:cubicBezTo>
                  <a:lnTo>
                    <a:pt x="3205247" y="372891"/>
                  </a:lnTo>
                  <a:cubicBezTo>
                    <a:pt x="3204923" y="372664"/>
                    <a:pt x="3204665" y="372470"/>
                    <a:pt x="3204665" y="372470"/>
                  </a:cubicBezTo>
                  <a:cubicBezTo>
                    <a:pt x="3204762" y="372826"/>
                    <a:pt x="3204179" y="372470"/>
                    <a:pt x="3204438" y="372988"/>
                  </a:cubicBezTo>
                  <a:cubicBezTo>
                    <a:pt x="3204665" y="373473"/>
                    <a:pt x="3203824" y="372664"/>
                    <a:pt x="3204082" y="372988"/>
                  </a:cubicBezTo>
                  <a:cubicBezTo>
                    <a:pt x="3204244" y="373214"/>
                    <a:pt x="3204244" y="373311"/>
                    <a:pt x="3204082" y="373311"/>
                  </a:cubicBezTo>
                  <a:cubicBezTo>
                    <a:pt x="3203759" y="373311"/>
                    <a:pt x="3203597" y="373473"/>
                    <a:pt x="3204018" y="374217"/>
                  </a:cubicBezTo>
                  <a:cubicBezTo>
                    <a:pt x="3203500" y="373796"/>
                    <a:pt x="3203177" y="373570"/>
                    <a:pt x="3202756" y="373214"/>
                  </a:cubicBezTo>
                  <a:cubicBezTo>
                    <a:pt x="3202853" y="373408"/>
                    <a:pt x="3202853" y="373408"/>
                    <a:pt x="3202951" y="373570"/>
                  </a:cubicBezTo>
                  <a:cubicBezTo>
                    <a:pt x="3203274" y="374055"/>
                    <a:pt x="3203274" y="374152"/>
                    <a:pt x="3202951" y="373958"/>
                  </a:cubicBezTo>
                  <a:cubicBezTo>
                    <a:pt x="3202271" y="373732"/>
                    <a:pt x="3202174" y="373893"/>
                    <a:pt x="3202368" y="374637"/>
                  </a:cubicBezTo>
                  <a:lnTo>
                    <a:pt x="3202174" y="374637"/>
                  </a:lnTo>
                  <a:cubicBezTo>
                    <a:pt x="3202013" y="374476"/>
                    <a:pt x="3201754" y="374379"/>
                    <a:pt x="3201689" y="374314"/>
                  </a:cubicBezTo>
                  <a:cubicBezTo>
                    <a:pt x="3201528" y="374217"/>
                    <a:pt x="3201366" y="374217"/>
                    <a:pt x="3201204" y="374152"/>
                  </a:cubicBezTo>
                  <a:cubicBezTo>
                    <a:pt x="3201430" y="374314"/>
                    <a:pt x="3201625" y="374540"/>
                    <a:pt x="3201754" y="374734"/>
                  </a:cubicBezTo>
                  <a:lnTo>
                    <a:pt x="3201851" y="374799"/>
                  </a:lnTo>
                  <a:cubicBezTo>
                    <a:pt x="3201689" y="374896"/>
                    <a:pt x="3201430" y="374896"/>
                    <a:pt x="3201269" y="374896"/>
                  </a:cubicBezTo>
                  <a:cubicBezTo>
                    <a:pt x="3201042" y="374540"/>
                    <a:pt x="3200881" y="374314"/>
                    <a:pt x="3200687" y="374055"/>
                  </a:cubicBezTo>
                  <a:cubicBezTo>
                    <a:pt x="3200428" y="373893"/>
                    <a:pt x="3200299" y="373796"/>
                    <a:pt x="3200687" y="374314"/>
                  </a:cubicBezTo>
                  <a:cubicBezTo>
                    <a:pt x="3200881" y="374540"/>
                    <a:pt x="3201042" y="374799"/>
                    <a:pt x="3201204" y="374961"/>
                  </a:cubicBezTo>
                  <a:cubicBezTo>
                    <a:pt x="3200622" y="375122"/>
                    <a:pt x="3200105" y="375478"/>
                    <a:pt x="3199943" y="376028"/>
                  </a:cubicBezTo>
                  <a:cubicBezTo>
                    <a:pt x="3199781" y="376545"/>
                    <a:pt x="3199878" y="377192"/>
                    <a:pt x="3199943" y="377871"/>
                  </a:cubicBezTo>
                  <a:cubicBezTo>
                    <a:pt x="3199781" y="377871"/>
                    <a:pt x="3199619" y="377936"/>
                    <a:pt x="3199555" y="377936"/>
                  </a:cubicBezTo>
                  <a:lnTo>
                    <a:pt x="3199037" y="377548"/>
                  </a:lnTo>
                  <a:cubicBezTo>
                    <a:pt x="3199037" y="377710"/>
                    <a:pt x="3199199" y="377936"/>
                    <a:pt x="3199296" y="378195"/>
                  </a:cubicBezTo>
                  <a:lnTo>
                    <a:pt x="3199037" y="378453"/>
                  </a:lnTo>
                  <a:lnTo>
                    <a:pt x="3198293" y="377774"/>
                  </a:lnTo>
                  <a:lnTo>
                    <a:pt x="3198229" y="377774"/>
                  </a:lnTo>
                  <a:lnTo>
                    <a:pt x="3198973" y="378453"/>
                  </a:lnTo>
                  <a:close/>
                  <a:moveTo>
                    <a:pt x="3059713" y="197377"/>
                  </a:moveTo>
                  <a:cubicBezTo>
                    <a:pt x="3059616" y="197280"/>
                    <a:pt x="3059454" y="197280"/>
                    <a:pt x="3059292" y="197118"/>
                  </a:cubicBezTo>
                  <a:cubicBezTo>
                    <a:pt x="3059195" y="197215"/>
                    <a:pt x="3059195" y="197280"/>
                    <a:pt x="3059713" y="197377"/>
                  </a:cubicBezTo>
                  <a:close/>
                  <a:moveTo>
                    <a:pt x="3059357" y="203424"/>
                  </a:moveTo>
                  <a:cubicBezTo>
                    <a:pt x="3058710" y="203101"/>
                    <a:pt x="3058548" y="203101"/>
                    <a:pt x="3058290" y="203166"/>
                  </a:cubicBezTo>
                  <a:cubicBezTo>
                    <a:pt x="3058613" y="203263"/>
                    <a:pt x="3058936" y="203327"/>
                    <a:pt x="3059357" y="203424"/>
                  </a:cubicBezTo>
                  <a:close/>
                  <a:moveTo>
                    <a:pt x="3051078" y="222214"/>
                  </a:moveTo>
                  <a:lnTo>
                    <a:pt x="3050269" y="222117"/>
                  </a:lnTo>
                  <a:lnTo>
                    <a:pt x="3050107" y="222117"/>
                  </a:lnTo>
                  <a:cubicBezTo>
                    <a:pt x="3050334" y="222214"/>
                    <a:pt x="3050528" y="222214"/>
                    <a:pt x="3050754" y="222311"/>
                  </a:cubicBezTo>
                  <a:cubicBezTo>
                    <a:pt x="3051175" y="222311"/>
                    <a:pt x="3051175" y="222311"/>
                    <a:pt x="3051078" y="222214"/>
                  </a:cubicBezTo>
                  <a:close/>
                  <a:moveTo>
                    <a:pt x="3064176" y="182047"/>
                  </a:moveTo>
                  <a:cubicBezTo>
                    <a:pt x="3064273" y="182047"/>
                    <a:pt x="3064079" y="181885"/>
                    <a:pt x="3064176" y="181885"/>
                  </a:cubicBezTo>
                  <a:cubicBezTo>
                    <a:pt x="3064273" y="181885"/>
                    <a:pt x="3064176" y="181821"/>
                    <a:pt x="3064014" y="181724"/>
                  </a:cubicBezTo>
                  <a:lnTo>
                    <a:pt x="3064079" y="181659"/>
                  </a:lnTo>
                  <a:lnTo>
                    <a:pt x="3064434" y="181724"/>
                  </a:lnTo>
                  <a:lnTo>
                    <a:pt x="3064176" y="181465"/>
                  </a:lnTo>
                  <a:lnTo>
                    <a:pt x="3064273" y="181303"/>
                  </a:lnTo>
                  <a:lnTo>
                    <a:pt x="3064499" y="181400"/>
                  </a:lnTo>
                  <a:cubicBezTo>
                    <a:pt x="3064434" y="181303"/>
                    <a:pt x="3064337" y="181303"/>
                    <a:pt x="3064337" y="181239"/>
                  </a:cubicBezTo>
                  <a:lnTo>
                    <a:pt x="3064919" y="180333"/>
                  </a:lnTo>
                  <a:cubicBezTo>
                    <a:pt x="3065016" y="180333"/>
                    <a:pt x="3065178" y="180398"/>
                    <a:pt x="3065405" y="180398"/>
                  </a:cubicBezTo>
                  <a:cubicBezTo>
                    <a:pt x="3065340" y="180333"/>
                    <a:pt x="3065178" y="180236"/>
                    <a:pt x="3065016" y="180171"/>
                  </a:cubicBezTo>
                  <a:lnTo>
                    <a:pt x="3065243" y="179816"/>
                  </a:lnTo>
                  <a:cubicBezTo>
                    <a:pt x="3065502" y="179913"/>
                    <a:pt x="3065760" y="179977"/>
                    <a:pt x="3065987" y="180074"/>
                  </a:cubicBezTo>
                  <a:cubicBezTo>
                    <a:pt x="3065825" y="179913"/>
                    <a:pt x="3065566" y="179816"/>
                    <a:pt x="3065340" y="179751"/>
                  </a:cubicBezTo>
                  <a:lnTo>
                    <a:pt x="3065405" y="179589"/>
                  </a:lnTo>
                  <a:lnTo>
                    <a:pt x="3065502" y="179589"/>
                  </a:lnTo>
                  <a:lnTo>
                    <a:pt x="3065405" y="179492"/>
                  </a:lnTo>
                  <a:lnTo>
                    <a:pt x="3065760" y="179007"/>
                  </a:lnTo>
                  <a:lnTo>
                    <a:pt x="3065825" y="178845"/>
                  </a:lnTo>
                  <a:lnTo>
                    <a:pt x="3065922" y="178845"/>
                  </a:lnTo>
                  <a:cubicBezTo>
                    <a:pt x="3066342" y="179072"/>
                    <a:pt x="3066569" y="179169"/>
                    <a:pt x="3066504" y="179007"/>
                  </a:cubicBezTo>
                  <a:cubicBezTo>
                    <a:pt x="3066342" y="178910"/>
                    <a:pt x="3066084" y="178845"/>
                    <a:pt x="3065922" y="178845"/>
                  </a:cubicBezTo>
                  <a:lnTo>
                    <a:pt x="3065825" y="178845"/>
                  </a:lnTo>
                  <a:lnTo>
                    <a:pt x="3065922" y="178651"/>
                  </a:lnTo>
                  <a:lnTo>
                    <a:pt x="3065987" y="178651"/>
                  </a:lnTo>
                  <a:lnTo>
                    <a:pt x="3065922" y="178651"/>
                  </a:lnTo>
                  <a:lnTo>
                    <a:pt x="3066084" y="178328"/>
                  </a:lnTo>
                  <a:cubicBezTo>
                    <a:pt x="3066407" y="178587"/>
                    <a:pt x="3066731" y="178845"/>
                    <a:pt x="3067474" y="179072"/>
                  </a:cubicBezTo>
                  <a:cubicBezTo>
                    <a:pt x="3067248" y="178910"/>
                    <a:pt x="3067086" y="178748"/>
                    <a:pt x="3066892" y="178587"/>
                  </a:cubicBezTo>
                  <a:cubicBezTo>
                    <a:pt x="3066569" y="178490"/>
                    <a:pt x="3066342" y="178328"/>
                    <a:pt x="3066084" y="178263"/>
                  </a:cubicBezTo>
                  <a:cubicBezTo>
                    <a:pt x="3066892" y="177002"/>
                    <a:pt x="3067992" y="175935"/>
                    <a:pt x="3067992" y="174285"/>
                  </a:cubicBezTo>
                  <a:lnTo>
                    <a:pt x="3068315" y="174447"/>
                  </a:lnTo>
                  <a:cubicBezTo>
                    <a:pt x="3068477" y="174447"/>
                    <a:pt x="3068477" y="174447"/>
                    <a:pt x="3067992" y="174188"/>
                  </a:cubicBezTo>
                  <a:cubicBezTo>
                    <a:pt x="3067992" y="174124"/>
                    <a:pt x="3067992" y="174027"/>
                    <a:pt x="3067895" y="173865"/>
                  </a:cubicBezTo>
                  <a:cubicBezTo>
                    <a:pt x="3067992" y="173865"/>
                    <a:pt x="3068315" y="173865"/>
                    <a:pt x="3068218" y="173768"/>
                  </a:cubicBezTo>
                  <a:lnTo>
                    <a:pt x="3068218" y="173703"/>
                  </a:lnTo>
                  <a:cubicBezTo>
                    <a:pt x="3069480" y="173865"/>
                    <a:pt x="3071226" y="174447"/>
                    <a:pt x="3073619" y="175935"/>
                  </a:cubicBezTo>
                  <a:cubicBezTo>
                    <a:pt x="3073943" y="176193"/>
                    <a:pt x="3074201" y="176355"/>
                    <a:pt x="3074525" y="176517"/>
                  </a:cubicBezTo>
                  <a:lnTo>
                    <a:pt x="3074363" y="176420"/>
                  </a:lnTo>
                  <a:cubicBezTo>
                    <a:pt x="3074525" y="176517"/>
                    <a:pt x="3074622" y="176581"/>
                    <a:pt x="3074686" y="176581"/>
                  </a:cubicBezTo>
                  <a:lnTo>
                    <a:pt x="3075010" y="176840"/>
                  </a:lnTo>
                  <a:lnTo>
                    <a:pt x="3074945" y="176840"/>
                  </a:lnTo>
                  <a:cubicBezTo>
                    <a:pt x="3074783" y="176840"/>
                    <a:pt x="3074686" y="176775"/>
                    <a:pt x="3074783" y="176840"/>
                  </a:cubicBezTo>
                  <a:cubicBezTo>
                    <a:pt x="3074945" y="177002"/>
                    <a:pt x="3074848" y="177002"/>
                    <a:pt x="3074686" y="177002"/>
                  </a:cubicBezTo>
                  <a:cubicBezTo>
                    <a:pt x="3074363" y="177002"/>
                    <a:pt x="3074428" y="177099"/>
                    <a:pt x="3074428" y="177261"/>
                  </a:cubicBezTo>
                  <a:cubicBezTo>
                    <a:pt x="3074428" y="177325"/>
                    <a:pt x="3073619" y="177164"/>
                    <a:pt x="3073199" y="177099"/>
                  </a:cubicBezTo>
                  <a:cubicBezTo>
                    <a:pt x="3073360" y="177164"/>
                    <a:pt x="3073522" y="177261"/>
                    <a:pt x="3073684" y="177325"/>
                  </a:cubicBezTo>
                  <a:cubicBezTo>
                    <a:pt x="3073943" y="177584"/>
                    <a:pt x="3073684" y="177584"/>
                    <a:pt x="3074104" y="177843"/>
                  </a:cubicBezTo>
                  <a:cubicBezTo>
                    <a:pt x="3074201" y="177907"/>
                    <a:pt x="3074104" y="177907"/>
                    <a:pt x="3074040" y="177907"/>
                  </a:cubicBezTo>
                  <a:lnTo>
                    <a:pt x="3073781" y="177843"/>
                  </a:lnTo>
                  <a:cubicBezTo>
                    <a:pt x="3073943" y="178004"/>
                    <a:pt x="3074266" y="178166"/>
                    <a:pt x="3073846" y="178101"/>
                  </a:cubicBezTo>
                  <a:cubicBezTo>
                    <a:pt x="3073684" y="178101"/>
                    <a:pt x="3073781" y="178166"/>
                    <a:pt x="3073943" y="178328"/>
                  </a:cubicBezTo>
                  <a:cubicBezTo>
                    <a:pt x="3074040" y="178425"/>
                    <a:pt x="3073684" y="178328"/>
                    <a:pt x="3073619" y="178328"/>
                  </a:cubicBezTo>
                  <a:cubicBezTo>
                    <a:pt x="3074040" y="178748"/>
                    <a:pt x="3074040" y="178748"/>
                    <a:pt x="3072940" y="178425"/>
                  </a:cubicBezTo>
                  <a:cubicBezTo>
                    <a:pt x="3073102" y="178490"/>
                    <a:pt x="3073360" y="178651"/>
                    <a:pt x="3073425" y="178748"/>
                  </a:cubicBezTo>
                  <a:cubicBezTo>
                    <a:pt x="3073522" y="178845"/>
                    <a:pt x="3073943" y="179072"/>
                    <a:pt x="3073425" y="178910"/>
                  </a:cubicBezTo>
                  <a:cubicBezTo>
                    <a:pt x="3073360" y="178910"/>
                    <a:pt x="3073360" y="178910"/>
                    <a:pt x="3073360" y="178910"/>
                  </a:cubicBezTo>
                  <a:cubicBezTo>
                    <a:pt x="3073846" y="179233"/>
                    <a:pt x="3073360" y="179169"/>
                    <a:pt x="3073619" y="179395"/>
                  </a:cubicBezTo>
                  <a:cubicBezTo>
                    <a:pt x="3073684" y="179492"/>
                    <a:pt x="3073619" y="179492"/>
                    <a:pt x="3073522" y="179492"/>
                  </a:cubicBezTo>
                  <a:cubicBezTo>
                    <a:pt x="3073425" y="179492"/>
                    <a:pt x="3073037" y="179395"/>
                    <a:pt x="3073360" y="179589"/>
                  </a:cubicBezTo>
                  <a:cubicBezTo>
                    <a:pt x="3073037" y="179492"/>
                    <a:pt x="3073296" y="179654"/>
                    <a:pt x="3073199" y="179654"/>
                  </a:cubicBezTo>
                  <a:cubicBezTo>
                    <a:pt x="3073037" y="179654"/>
                    <a:pt x="3073296" y="179816"/>
                    <a:pt x="3073199" y="179913"/>
                  </a:cubicBezTo>
                  <a:lnTo>
                    <a:pt x="3073199" y="179977"/>
                  </a:lnTo>
                  <a:cubicBezTo>
                    <a:pt x="3073846" y="180333"/>
                    <a:pt x="3073619" y="180333"/>
                    <a:pt x="3073522" y="180398"/>
                  </a:cubicBezTo>
                  <a:cubicBezTo>
                    <a:pt x="3073296" y="180495"/>
                    <a:pt x="3073296" y="180495"/>
                    <a:pt x="3073425" y="180656"/>
                  </a:cubicBezTo>
                  <a:cubicBezTo>
                    <a:pt x="3073522" y="180721"/>
                    <a:pt x="3073684" y="180818"/>
                    <a:pt x="3073360" y="180721"/>
                  </a:cubicBezTo>
                  <a:cubicBezTo>
                    <a:pt x="3073296" y="180721"/>
                    <a:pt x="3073296" y="180721"/>
                    <a:pt x="3073360" y="180818"/>
                  </a:cubicBezTo>
                  <a:cubicBezTo>
                    <a:pt x="3073619" y="180980"/>
                    <a:pt x="3073619" y="181077"/>
                    <a:pt x="3073522" y="181077"/>
                  </a:cubicBezTo>
                  <a:cubicBezTo>
                    <a:pt x="3073425" y="181077"/>
                    <a:pt x="3073522" y="181142"/>
                    <a:pt x="3073522" y="181239"/>
                  </a:cubicBezTo>
                  <a:cubicBezTo>
                    <a:pt x="3073522" y="181303"/>
                    <a:pt x="3073522" y="181400"/>
                    <a:pt x="3073522" y="181400"/>
                  </a:cubicBezTo>
                  <a:cubicBezTo>
                    <a:pt x="3072552" y="181885"/>
                    <a:pt x="3071711" y="182565"/>
                    <a:pt x="3072099" y="183535"/>
                  </a:cubicBezTo>
                  <a:cubicBezTo>
                    <a:pt x="3072034" y="183535"/>
                    <a:pt x="3072034" y="183535"/>
                    <a:pt x="3072034" y="183535"/>
                  </a:cubicBezTo>
                  <a:lnTo>
                    <a:pt x="3071970" y="183632"/>
                  </a:lnTo>
                  <a:cubicBezTo>
                    <a:pt x="3071970" y="183632"/>
                    <a:pt x="3072034" y="183729"/>
                    <a:pt x="3072099" y="183793"/>
                  </a:cubicBezTo>
                  <a:cubicBezTo>
                    <a:pt x="3072358" y="183955"/>
                    <a:pt x="3072358" y="184052"/>
                    <a:pt x="3071711" y="183793"/>
                  </a:cubicBezTo>
                  <a:cubicBezTo>
                    <a:pt x="3071614" y="183729"/>
                    <a:pt x="3071549" y="183793"/>
                    <a:pt x="3071355" y="183729"/>
                  </a:cubicBezTo>
                  <a:cubicBezTo>
                    <a:pt x="3071614" y="183793"/>
                    <a:pt x="3071873" y="183955"/>
                    <a:pt x="3072196" y="184117"/>
                  </a:cubicBezTo>
                  <a:cubicBezTo>
                    <a:pt x="3072099" y="184117"/>
                    <a:pt x="3072034" y="184117"/>
                    <a:pt x="3071873" y="184117"/>
                  </a:cubicBezTo>
                  <a:cubicBezTo>
                    <a:pt x="3072034" y="184214"/>
                    <a:pt x="3072034" y="184311"/>
                    <a:pt x="3072099" y="184376"/>
                  </a:cubicBezTo>
                  <a:cubicBezTo>
                    <a:pt x="3072196" y="184473"/>
                    <a:pt x="3072196" y="184537"/>
                    <a:pt x="3071970" y="184537"/>
                  </a:cubicBezTo>
                  <a:cubicBezTo>
                    <a:pt x="3071873" y="184537"/>
                    <a:pt x="3071970" y="184537"/>
                    <a:pt x="3071970" y="184537"/>
                  </a:cubicBezTo>
                  <a:cubicBezTo>
                    <a:pt x="3072196" y="184796"/>
                    <a:pt x="3072034" y="184796"/>
                    <a:pt x="3071970" y="184861"/>
                  </a:cubicBezTo>
                  <a:cubicBezTo>
                    <a:pt x="3071873" y="184861"/>
                    <a:pt x="3071776" y="184958"/>
                    <a:pt x="3071873" y="185055"/>
                  </a:cubicBezTo>
                  <a:cubicBezTo>
                    <a:pt x="3072034" y="185378"/>
                    <a:pt x="3072034" y="185378"/>
                    <a:pt x="3071355" y="185281"/>
                  </a:cubicBezTo>
                  <a:cubicBezTo>
                    <a:pt x="3071291" y="185281"/>
                    <a:pt x="3071291" y="185378"/>
                    <a:pt x="3071291" y="185378"/>
                  </a:cubicBezTo>
                  <a:cubicBezTo>
                    <a:pt x="3071776" y="185605"/>
                    <a:pt x="3071711" y="185702"/>
                    <a:pt x="3071776" y="185799"/>
                  </a:cubicBezTo>
                  <a:cubicBezTo>
                    <a:pt x="3071873" y="185960"/>
                    <a:pt x="3071873" y="185960"/>
                    <a:pt x="3071873" y="186122"/>
                  </a:cubicBezTo>
                  <a:cubicBezTo>
                    <a:pt x="3071873" y="186187"/>
                    <a:pt x="3071355" y="185960"/>
                    <a:pt x="3071711" y="186187"/>
                  </a:cubicBezTo>
                  <a:cubicBezTo>
                    <a:pt x="3071549" y="186187"/>
                    <a:pt x="3071291" y="186122"/>
                    <a:pt x="3071032" y="186122"/>
                  </a:cubicBezTo>
                  <a:cubicBezTo>
                    <a:pt x="3071129" y="186187"/>
                    <a:pt x="3071549" y="186445"/>
                    <a:pt x="3071873" y="186607"/>
                  </a:cubicBezTo>
                  <a:cubicBezTo>
                    <a:pt x="3071032" y="187351"/>
                    <a:pt x="3070288" y="188095"/>
                    <a:pt x="3069965" y="189000"/>
                  </a:cubicBezTo>
                  <a:cubicBezTo>
                    <a:pt x="3069383" y="190423"/>
                    <a:pt x="3069156" y="192008"/>
                    <a:pt x="3068315" y="193399"/>
                  </a:cubicBezTo>
                  <a:cubicBezTo>
                    <a:pt x="3068154" y="193657"/>
                    <a:pt x="3067830" y="194078"/>
                    <a:pt x="3067571" y="194401"/>
                  </a:cubicBezTo>
                  <a:cubicBezTo>
                    <a:pt x="3067474" y="194401"/>
                    <a:pt x="3067248" y="194304"/>
                    <a:pt x="3067086" y="194240"/>
                  </a:cubicBezTo>
                  <a:cubicBezTo>
                    <a:pt x="3066504" y="193981"/>
                    <a:pt x="3065987" y="193884"/>
                    <a:pt x="3065502" y="193819"/>
                  </a:cubicBezTo>
                  <a:cubicBezTo>
                    <a:pt x="3065760" y="193884"/>
                    <a:pt x="3065987" y="194078"/>
                    <a:pt x="3066342" y="194143"/>
                  </a:cubicBezTo>
                  <a:cubicBezTo>
                    <a:pt x="3066569" y="194143"/>
                    <a:pt x="3067086" y="194304"/>
                    <a:pt x="3067474" y="194401"/>
                  </a:cubicBezTo>
                  <a:lnTo>
                    <a:pt x="3067410" y="194563"/>
                  </a:lnTo>
                  <a:lnTo>
                    <a:pt x="3067151" y="194466"/>
                  </a:lnTo>
                  <a:lnTo>
                    <a:pt x="3066569" y="194304"/>
                  </a:lnTo>
                  <a:lnTo>
                    <a:pt x="3066504" y="194304"/>
                  </a:lnTo>
                  <a:cubicBezTo>
                    <a:pt x="3066504" y="194304"/>
                    <a:pt x="3066407" y="194304"/>
                    <a:pt x="3066407" y="194240"/>
                  </a:cubicBezTo>
                  <a:cubicBezTo>
                    <a:pt x="3066245" y="194240"/>
                    <a:pt x="3066084" y="194240"/>
                    <a:pt x="3065825" y="194240"/>
                  </a:cubicBezTo>
                  <a:cubicBezTo>
                    <a:pt x="3066342" y="194401"/>
                    <a:pt x="3066828" y="194563"/>
                    <a:pt x="3067313" y="194725"/>
                  </a:cubicBezTo>
                  <a:cubicBezTo>
                    <a:pt x="3067151" y="195048"/>
                    <a:pt x="3067086" y="195404"/>
                    <a:pt x="3067248" y="195792"/>
                  </a:cubicBezTo>
                  <a:cubicBezTo>
                    <a:pt x="3066245" y="196536"/>
                    <a:pt x="3065340" y="197474"/>
                    <a:pt x="3066504" y="198864"/>
                  </a:cubicBezTo>
                  <a:lnTo>
                    <a:pt x="3066245" y="198864"/>
                  </a:lnTo>
                  <a:cubicBezTo>
                    <a:pt x="3065760" y="198800"/>
                    <a:pt x="3065922" y="198961"/>
                    <a:pt x="3066245" y="199123"/>
                  </a:cubicBezTo>
                  <a:cubicBezTo>
                    <a:pt x="3066148" y="199123"/>
                    <a:pt x="3065987" y="199123"/>
                    <a:pt x="3065922" y="199123"/>
                  </a:cubicBezTo>
                  <a:cubicBezTo>
                    <a:pt x="3065825" y="199123"/>
                    <a:pt x="3065502" y="199123"/>
                    <a:pt x="3065566" y="199188"/>
                  </a:cubicBezTo>
                  <a:cubicBezTo>
                    <a:pt x="3065566" y="199285"/>
                    <a:pt x="3065663" y="199349"/>
                    <a:pt x="3065663" y="199349"/>
                  </a:cubicBezTo>
                  <a:cubicBezTo>
                    <a:pt x="3065340" y="199285"/>
                    <a:pt x="3065405" y="199349"/>
                    <a:pt x="3065243" y="199349"/>
                  </a:cubicBezTo>
                  <a:cubicBezTo>
                    <a:pt x="3065178" y="199349"/>
                    <a:pt x="3065016" y="199349"/>
                    <a:pt x="3064919" y="199349"/>
                  </a:cubicBezTo>
                  <a:cubicBezTo>
                    <a:pt x="3064822" y="199349"/>
                    <a:pt x="3064822" y="199349"/>
                    <a:pt x="3065340" y="199608"/>
                  </a:cubicBezTo>
                  <a:cubicBezTo>
                    <a:pt x="3065405" y="199705"/>
                    <a:pt x="3065566" y="199705"/>
                    <a:pt x="3065566" y="199770"/>
                  </a:cubicBezTo>
                  <a:cubicBezTo>
                    <a:pt x="3065663" y="199867"/>
                    <a:pt x="3065663" y="199867"/>
                    <a:pt x="3065760" y="199932"/>
                  </a:cubicBezTo>
                  <a:cubicBezTo>
                    <a:pt x="3065243" y="199867"/>
                    <a:pt x="3065146" y="199867"/>
                    <a:pt x="3064273" y="199608"/>
                  </a:cubicBezTo>
                  <a:cubicBezTo>
                    <a:pt x="3064273" y="199770"/>
                    <a:pt x="3064758" y="199867"/>
                    <a:pt x="3065243" y="200029"/>
                  </a:cubicBezTo>
                  <a:lnTo>
                    <a:pt x="3065405" y="200190"/>
                  </a:lnTo>
                  <a:cubicBezTo>
                    <a:pt x="3065146" y="200190"/>
                    <a:pt x="3064434" y="200029"/>
                    <a:pt x="3064596" y="200190"/>
                  </a:cubicBezTo>
                  <a:cubicBezTo>
                    <a:pt x="3064919" y="200352"/>
                    <a:pt x="3065502" y="200514"/>
                    <a:pt x="3065566" y="200675"/>
                  </a:cubicBezTo>
                  <a:cubicBezTo>
                    <a:pt x="3065760" y="200869"/>
                    <a:pt x="3065566" y="200934"/>
                    <a:pt x="3064758" y="200675"/>
                  </a:cubicBezTo>
                  <a:cubicBezTo>
                    <a:pt x="3064661" y="200675"/>
                    <a:pt x="3064499" y="200611"/>
                    <a:pt x="3064273" y="200514"/>
                  </a:cubicBezTo>
                  <a:cubicBezTo>
                    <a:pt x="3064661" y="200675"/>
                    <a:pt x="3065243" y="200869"/>
                    <a:pt x="3065146" y="200934"/>
                  </a:cubicBezTo>
                  <a:cubicBezTo>
                    <a:pt x="3065081" y="201031"/>
                    <a:pt x="3065146" y="201096"/>
                    <a:pt x="3065340" y="201258"/>
                  </a:cubicBezTo>
                  <a:cubicBezTo>
                    <a:pt x="3065405" y="201355"/>
                    <a:pt x="3064822" y="201258"/>
                    <a:pt x="3065243" y="201355"/>
                  </a:cubicBezTo>
                  <a:cubicBezTo>
                    <a:pt x="3065405" y="201419"/>
                    <a:pt x="3065566" y="201516"/>
                    <a:pt x="3065663" y="201613"/>
                  </a:cubicBezTo>
                  <a:cubicBezTo>
                    <a:pt x="3065760" y="201678"/>
                    <a:pt x="3065760" y="201678"/>
                    <a:pt x="3065825" y="201775"/>
                  </a:cubicBezTo>
                  <a:cubicBezTo>
                    <a:pt x="3065566" y="201775"/>
                    <a:pt x="3065340" y="201678"/>
                    <a:pt x="3065081" y="201678"/>
                  </a:cubicBezTo>
                  <a:lnTo>
                    <a:pt x="3065146" y="201775"/>
                  </a:lnTo>
                  <a:cubicBezTo>
                    <a:pt x="3065340" y="201840"/>
                    <a:pt x="3065502" y="201937"/>
                    <a:pt x="3065405" y="202001"/>
                  </a:cubicBezTo>
                  <a:cubicBezTo>
                    <a:pt x="3065243" y="202163"/>
                    <a:pt x="3065243" y="202260"/>
                    <a:pt x="3065760" y="202584"/>
                  </a:cubicBezTo>
                  <a:cubicBezTo>
                    <a:pt x="3065566" y="202584"/>
                    <a:pt x="3065340" y="202519"/>
                    <a:pt x="3065081" y="202519"/>
                  </a:cubicBezTo>
                  <a:cubicBezTo>
                    <a:pt x="3065243" y="202584"/>
                    <a:pt x="3065340" y="202681"/>
                    <a:pt x="3065502" y="202681"/>
                  </a:cubicBezTo>
                  <a:cubicBezTo>
                    <a:pt x="3065760" y="202745"/>
                    <a:pt x="3065825" y="202745"/>
                    <a:pt x="3065760" y="202842"/>
                  </a:cubicBezTo>
                  <a:cubicBezTo>
                    <a:pt x="3065760" y="202842"/>
                    <a:pt x="3065663" y="202939"/>
                    <a:pt x="3065825" y="203004"/>
                  </a:cubicBezTo>
                  <a:cubicBezTo>
                    <a:pt x="3066084" y="203166"/>
                    <a:pt x="3065987" y="203263"/>
                    <a:pt x="3065825" y="203327"/>
                  </a:cubicBezTo>
                  <a:cubicBezTo>
                    <a:pt x="3065760" y="203327"/>
                    <a:pt x="3065566" y="203327"/>
                    <a:pt x="3065566" y="203424"/>
                  </a:cubicBezTo>
                  <a:cubicBezTo>
                    <a:pt x="3065663" y="203489"/>
                    <a:pt x="3065663" y="203489"/>
                    <a:pt x="3065405" y="203489"/>
                  </a:cubicBezTo>
                  <a:lnTo>
                    <a:pt x="3065340" y="203489"/>
                  </a:lnTo>
                  <a:cubicBezTo>
                    <a:pt x="3065987" y="203748"/>
                    <a:pt x="3065405" y="203748"/>
                    <a:pt x="3065663" y="203910"/>
                  </a:cubicBezTo>
                  <a:cubicBezTo>
                    <a:pt x="3065825" y="204071"/>
                    <a:pt x="3065502" y="204071"/>
                    <a:pt x="3065405" y="204233"/>
                  </a:cubicBezTo>
                  <a:lnTo>
                    <a:pt x="3065016" y="204168"/>
                  </a:lnTo>
                  <a:cubicBezTo>
                    <a:pt x="3065243" y="204330"/>
                    <a:pt x="3064919" y="204330"/>
                    <a:pt x="3065016" y="204427"/>
                  </a:cubicBezTo>
                  <a:cubicBezTo>
                    <a:pt x="3065016" y="204427"/>
                    <a:pt x="3065081" y="204492"/>
                    <a:pt x="3065146" y="204492"/>
                  </a:cubicBezTo>
                  <a:cubicBezTo>
                    <a:pt x="3065016" y="204492"/>
                    <a:pt x="3064822" y="204492"/>
                    <a:pt x="3064596" y="204427"/>
                  </a:cubicBezTo>
                  <a:cubicBezTo>
                    <a:pt x="3064661" y="204427"/>
                    <a:pt x="3064758" y="204492"/>
                    <a:pt x="3064758" y="204492"/>
                  </a:cubicBezTo>
                  <a:cubicBezTo>
                    <a:pt x="3064758" y="204492"/>
                    <a:pt x="3064661" y="204492"/>
                    <a:pt x="3064661" y="204589"/>
                  </a:cubicBezTo>
                  <a:cubicBezTo>
                    <a:pt x="3064596" y="204492"/>
                    <a:pt x="3064434" y="204492"/>
                    <a:pt x="3064337" y="204492"/>
                  </a:cubicBezTo>
                  <a:cubicBezTo>
                    <a:pt x="3064273" y="204427"/>
                    <a:pt x="3064176" y="204427"/>
                    <a:pt x="3064079" y="204330"/>
                  </a:cubicBezTo>
                  <a:cubicBezTo>
                    <a:pt x="3063691" y="204330"/>
                    <a:pt x="3063755" y="204427"/>
                    <a:pt x="3064079" y="204492"/>
                  </a:cubicBezTo>
                  <a:cubicBezTo>
                    <a:pt x="3064337" y="204589"/>
                    <a:pt x="3064596" y="204653"/>
                    <a:pt x="3064822" y="204815"/>
                  </a:cubicBezTo>
                  <a:cubicBezTo>
                    <a:pt x="3065243" y="205009"/>
                    <a:pt x="3065405" y="205074"/>
                    <a:pt x="3065081" y="205074"/>
                  </a:cubicBezTo>
                  <a:cubicBezTo>
                    <a:pt x="3064984" y="205074"/>
                    <a:pt x="3065081" y="205171"/>
                    <a:pt x="3065243" y="205235"/>
                  </a:cubicBezTo>
                  <a:cubicBezTo>
                    <a:pt x="3065566" y="205397"/>
                    <a:pt x="3065566" y="205397"/>
                    <a:pt x="3064822" y="205397"/>
                  </a:cubicBezTo>
                  <a:lnTo>
                    <a:pt x="3065566" y="205753"/>
                  </a:lnTo>
                  <a:cubicBezTo>
                    <a:pt x="3065340" y="205753"/>
                    <a:pt x="3065146" y="205753"/>
                    <a:pt x="3065146" y="205753"/>
                  </a:cubicBezTo>
                  <a:cubicBezTo>
                    <a:pt x="3065340" y="205915"/>
                    <a:pt x="3064919" y="205915"/>
                    <a:pt x="3065243" y="206076"/>
                  </a:cubicBezTo>
                  <a:cubicBezTo>
                    <a:pt x="3065502" y="206238"/>
                    <a:pt x="3064822" y="206076"/>
                    <a:pt x="3065081" y="206141"/>
                  </a:cubicBezTo>
                  <a:cubicBezTo>
                    <a:pt x="3065243" y="206238"/>
                    <a:pt x="3065243" y="206303"/>
                    <a:pt x="3065146" y="206303"/>
                  </a:cubicBezTo>
                  <a:cubicBezTo>
                    <a:pt x="3065016" y="206400"/>
                    <a:pt x="3065016" y="206561"/>
                    <a:pt x="3065405" y="206723"/>
                  </a:cubicBezTo>
                  <a:cubicBezTo>
                    <a:pt x="3065016" y="206658"/>
                    <a:pt x="3064758" y="206658"/>
                    <a:pt x="3064434" y="206561"/>
                  </a:cubicBezTo>
                  <a:cubicBezTo>
                    <a:pt x="3064499" y="206561"/>
                    <a:pt x="3064499" y="206658"/>
                    <a:pt x="3064596" y="206658"/>
                  </a:cubicBezTo>
                  <a:cubicBezTo>
                    <a:pt x="3064919" y="206820"/>
                    <a:pt x="3064919" y="206820"/>
                    <a:pt x="3064758" y="206885"/>
                  </a:cubicBezTo>
                  <a:cubicBezTo>
                    <a:pt x="3064337" y="206982"/>
                    <a:pt x="3064337" y="207079"/>
                    <a:pt x="3064661" y="207402"/>
                  </a:cubicBezTo>
                  <a:lnTo>
                    <a:pt x="3064596" y="207467"/>
                  </a:lnTo>
                  <a:cubicBezTo>
                    <a:pt x="3064434" y="207467"/>
                    <a:pt x="3064337" y="207467"/>
                    <a:pt x="3064176" y="207467"/>
                  </a:cubicBezTo>
                  <a:cubicBezTo>
                    <a:pt x="3064014" y="207467"/>
                    <a:pt x="3064014" y="207467"/>
                    <a:pt x="3063852" y="207564"/>
                  </a:cubicBezTo>
                  <a:cubicBezTo>
                    <a:pt x="3064014" y="207564"/>
                    <a:pt x="3064176" y="207629"/>
                    <a:pt x="3064337" y="207629"/>
                  </a:cubicBezTo>
                  <a:lnTo>
                    <a:pt x="3064434" y="207629"/>
                  </a:lnTo>
                  <a:lnTo>
                    <a:pt x="3064176" y="207823"/>
                  </a:lnTo>
                  <a:cubicBezTo>
                    <a:pt x="3063917" y="207726"/>
                    <a:pt x="3063755" y="207629"/>
                    <a:pt x="3063593" y="207564"/>
                  </a:cubicBezTo>
                  <a:cubicBezTo>
                    <a:pt x="3063432" y="207564"/>
                    <a:pt x="3063335" y="207564"/>
                    <a:pt x="3063691" y="207629"/>
                  </a:cubicBezTo>
                  <a:cubicBezTo>
                    <a:pt x="3063852" y="207726"/>
                    <a:pt x="3064014" y="207726"/>
                    <a:pt x="3064176" y="207823"/>
                  </a:cubicBezTo>
                  <a:cubicBezTo>
                    <a:pt x="3063917" y="208049"/>
                    <a:pt x="3063755" y="208308"/>
                    <a:pt x="3063917" y="208631"/>
                  </a:cubicBezTo>
                  <a:cubicBezTo>
                    <a:pt x="3064014" y="208890"/>
                    <a:pt x="3064273" y="209213"/>
                    <a:pt x="3064596" y="209472"/>
                  </a:cubicBezTo>
                  <a:cubicBezTo>
                    <a:pt x="3064499" y="209537"/>
                    <a:pt x="3064434" y="209537"/>
                    <a:pt x="3064434" y="209634"/>
                  </a:cubicBezTo>
                  <a:lnTo>
                    <a:pt x="3064014" y="209537"/>
                  </a:lnTo>
                  <a:cubicBezTo>
                    <a:pt x="3064079" y="209634"/>
                    <a:pt x="3064273" y="209699"/>
                    <a:pt x="3064337" y="209796"/>
                  </a:cubicBezTo>
                  <a:lnTo>
                    <a:pt x="3064273" y="209957"/>
                  </a:lnTo>
                  <a:lnTo>
                    <a:pt x="3063593" y="209796"/>
                  </a:lnTo>
                  <a:lnTo>
                    <a:pt x="3064273" y="209893"/>
                  </a:lnTo>
                  <a:lnTo>
                    <a:pt x="3064014" y="210960"/>
                  </a:lnTo>
                  <a:cubicBezTo>
                    <a:pt x="3063917" y="210960"/>
                    <a:pt x="3063852" y="210960"/>
                    <a:pt x="3063691" y="210960"/>
                  </a:cubicBezTo>
                  <a:lnTo>
                    <a:pt x="3063917" y="211025"/>
                  </a:lnTo>
                  <a:lnTo>
                    <a:pt x="3063852" y="211542"/>
                  </a:lnTo>
                  <a:lnTo>
                    <a:pt x="3063755" y="212027"/>
                  </a:lnTo>
                  <a:lnTo>
                    <a:pt x="3063593" y="212027"/>
                  </a:lnTo>
                  <a:cubicBezTo>
                    <a:pt x="3063432" y="212027"/>
                    <a:pt x="3063593" y="212124"/>
                    <a:pt x="3063691" y="212124"/>
                  </a:cubicBezTo>
                  <a:lnTo>
                    <a:pt x="3063691" y="212189"/>
                  </a:lnTo>
                  <a:cubicBezTo>
                    <a:pt x="3063691" y="212189"/>
                    <a:pt x="3063691" y="212189"/>
                    <a:pt x="3063593" y="212189"/>
                  </a:cubicBezTo>
                  <a:cubicBezTo>
                    <a:pt x="3063496" y="212189"/>
                    <a:pt x="3063496" y="212189"/>
                    <a:pt x="3063496" y="212189"/>
                  </a:cubicBezTo>
                  <a:lnTo>
                    <a:pt x="3063593" y="212286"/>
                  </a:lnTo>
                  <a:cubicBezTo>
                    <a:pt x="3063432" y="212771"/>
                    <a:pt x="3063270" y="213288"/>
                    <a:pt x="3063076" y="213838"/>
                  </a:cubicBezTo>
                  <a:lnTo>
                    <a:pt x="3063011" y="213838"/>
                  </a:lnTo>
                  <a:cubicBezTo>
                    <a:pt x="3062526" y="213838"/>
                    <a:pt x="3062591" y="213935"/>
                    <a:pt x="3063011" y="214032"/>
                  </a:cubicBezTo>
                  <a:lnTo>
                    <a:pt x="3062947" y="214356"/>
                  </a:lnTo>
                  <a:lnTo>
                    <a:pt x="3062526" y="214259"/>
                  </a:lnTo>
                  <a:lnTo>
                    <a:pt x="3062850" y="214420"/>
                  </a:lnTo>
                  <a:lnTo>
                    <a:pt x="3062688" y="214841"/>
                  </a:lnTo>
                  <a:cubicBezTo>
                    <a:pt x="3062591" y="214938"/>
                    <a:pt x="3062591" y="215002"/>
                    <a:pt x="3062591" y="215099"/>
                  </a:cubicBezTo>
                  <a:lnTo>
                    <a:pt x="3062526" y="215261"/>
                  </a:lnTo>
                  <a:lnTo>
                    <a:pt x="3061944" y="215164"/>
                  </a:lnTo>
                  <a:cubicBezTo>
                    <a:pt x="3062268" y="215358"/>
                    <a:pt x="3062526" y="215423"/>
                    <a:pt x="3062365" y="215520"/>
                  </a:cubicBezTo>
                  <a:cubicBezTo>
                    <a:pt x="3062365" y="215520"/>
                    <a:pt x="3062203" y="215520"/>
                    <a:pt x="3062106" y="215520"/>
                  </a:cubicBezTo>
                  <a:lnTo>
                    <a:pt x="3062365" y="215585"/>
                  </a:lnTo>
                  <a:lnTo>
                    <a:pt x="3062365" y="215682"/>
                  </a:lnTo>
                  <a:cubicBezTo>
                    <a:pt x="3062268" y="215682"/>
                    <a:pt x="3062268" y="215682"/>
                    <a:pt x="3062365" y="215746"/>
                  </a:cubicBezTo>
                  <a:lnTo>
                    <a:pt x="3062365" y="215843"/>
                  </a:lnTo>
                  <a:cubicBezTo>
                    <a:pt x="3062009" y="215843"/>
                    <a:pt x="3062268" y="215908"/>
                    <a:pt x="3062268" y="216005"/>
                  </a:cubicBezTo>
                  <a:lnTo>
                    <a:pt x="3062203" y="216264"/>
                  </a:lnTo>
                  <a:lnTo>
                    <a:pt x="3060521" y="216005"/>
                  </a:lnTo>
                  <a:lnTo>
                    <a:pt x="3060780" y="216102"/>
                  </a:lnTo>
                  <a:cubicBezTo>
                    <a:pt x="3061265" y="216264"/>
                    <a:pt x="3061265" y="216264"/>
                    <a:pt x="3060942" y="216264"/>
                  </a:cubicBezTo>
                  <a:cubicBezTo>
                    <a:pt x="3060521" y="216328"/>
                    <a:pt x="3060521" y="216425"/>
                    <a:pt x="3060780" y="216587"/>
                  </a:cubicBezTo>
                  <a:cubicBezTo>
                    <a:pt x="3060845" y="216587"/>
                    <a:pt x="3061103" y="216652"/>
                    <a:pt x="3061200" y="216652"/>
                  </a:cubicBezTo>
                  <a:cubicBezTo>
                    <a:pt x="3061265" y="216652"/>
                    <a:pt x="3061103" y="216749"/>
                    <a:pt x="3061200" y="216749"/>
                  </a:cubicBezTo>
                  <a:cubicBezTo>
                    <a:pt x="3061524" y="216846"/>
                    <a:pt x="3060618" y="216846"/>
                    <a:pt x="3061200" y="216911"/>
                  </a:cubicBezTo>
                  <a:cubicBezTo>
                    <a:pt x="3060942" y="216911"/>
                    <a:pt x="3061524" y="217072"/>
                    <a:pt x="3061006" y="217072"/>
                  </a:cubicBezTo>
                  <a:cubicBezTo>
                    <a:pt x="3061103" y="217234"/>
                    <a:pt x="3061103" y="217331"/>
                    <a:pt x="3061265" y="217493"/>
                  </a:cubicBezTo>
                  <a:cubicBezTo>
                    <a:pt x="3061362" y="217590"/>
                    <a:pt x="3061427" y="217590"/>
                    <a:pt x="3061200" y="217590"/>
                  </a:cubicBezTo>
                  <a:cubicBezTo>
                    <a:pt x="3061103" y="217590"/>
                    <a:pt x="3061103" y="217590"/>
                    <a:pt x="3061103" y="217590"/>
                  </a:cubicBezTo>
                  <a:cubicBezTo>
                    <a:pt x="3061524" y="217751"/>
                    <a:pt x="3061006" y="217816"/>
                    <a:pt x="3061103" y="217913"/>
                  </a:cubicBezTo>
                  <a:cubicBezTo>
                    <a:pt x="3061200" y="217913"/>
                    <a:pt x="3061265" y="217978"/>
                    <a:pt x="3061362" y="217978"/>
                  </a:cubicBezTo>
                  <a:lnTo>
                    <a:pt x="3061200" y="218334"/>
                  </a:lnTo>
                  <a:cubicBezTo>
                    <a:pt x="3061103" y="218334"/>
                    <a:pt x="3061103" y="218334"/>
                    <a:pt x="3060942" y="218334"/>
                  </a:cubicBezTo>
                  <a:cubicBezTo>
                    <a:pt x="3060845" y="218334"/>
                    <a:pt x="3060942" y="218398"/>
                    <a:pt x="3061103" y="218398"/>
                  </a:cubicBezTo>
                  <a:cubicBezTo>
                    <a:pt x="3060036" y="220468"/>
                    <a:pt x="3058710" y="222538"/>
                    <a:pt x="3056964" y="224608"/>
                  </a:cubicBezTo>
                  <a:lnTo>
                    <a:pt x="3056867" y="224608"/>
                  </a:lnTo>
                  <a:cubicBezTo>
                    <a:pt x="3056478" y="224608"/>
                    <a:pt x="3056155" y="224608"/>
                    <a:pt x="3055896" y="224608"/>
                  </a:cubicBezTo>
                  <a:cubicBezTo>
                    <a:pt x="3055799" y="224543"/>
                    <a:pt x="3055638" y="224543"/>
                    <a:pt x="3055217" y="224446"/>
                  </a:cubicBezTo>
                  <a:cubicBezTo>
                    <a:pt x="3054635" y="224381"/>
                    <a:pt x="3054150" y="224381"/>
                    <a:pt x="3053730" y="224446"/>
                  </a:cubicBezTo>
                  <a:cubicBezTo>
                    <a:pt x="3054247" y="224543"/>
                    <a:pt x="3054732" y="224608"/>
                    <a:pt x="3055217" y="224705"/>
                  </a:cubicBezTo>
                  <a:cubicBezTo>
                    <a:pt x="3054894" y="224769"/>
                    <a:pt x="3054247" y="224705"/>
                    <a:pt x="3054312" y="224866"/>
                  </a:cubicBezTo>
                  <a:cubicBezTo>
                    <a:pt x="3053924" y="224866"/>
                    <a:pt x="3053503" y="224866"/>
                    <a:pt x="3052986" y="224866"/>
                  </a:cubicBezTo>
                  <a:cubicBezTo>
                    <a:pt x="3052242" y="224769"/>
                    <a:pt x="3051498" y="224705"/>
                    <a:pt x="3050754" y="224608"/>
                  </a:cubicBezTo>
                  <a:lnTo>
                    <a:pt x="3050851" y="224608"/>
                  </a:lnTo>
                  <a:cubicBezTo>
                    <a:pt x="3050754" y="224608"/>
                    <a:pt x="3050657" y="224543"/>
                    <a:pt x="3050592" y="224543"/>
                  </a:cubicBezTo>
                  <a:cubicBezTo>
                    <a:pt x="3050657" y="224446"/>
                    <a:pt x="3050657" y="224381"/>
                    <a:pt x="3050172" y="224381"/>
                  </a:cubicBezTo>
                  <a:cubicBezTo>
                    <a:pt x="3050269" y="224446"/>
                    <a:pt x="3050334" y="224446"/>
                    <a:pt x="3050592" y="224543"/>
                  </a:cubicBezTo>
                  <a:cubicBezTo>
                    <a:pt x="3050172" y="224446"/>
                    <a:pt x="3049687" y="224381"/>
                    <a:pt x="3049266" y="224284"/>
                  </a:cubicBezTo>
                  <a:cubicBezTo>
                    <a:pt x="3049266" y="224187"/>
                    <a:pt x="3049202" y="224026"/>
                    <a:pt x="3049266" y="223961"/>
                  </a:cubicBezTo>
                  <a:lnTo>
                    <a:pt x="3049428" y="223961"/>
                  </a:lnTo>
                  <a:lnTo>
                    <a:pt x="3049266" y="223864"/>
                  </a:lnTo>
                  <a:lnTo>
                    <a:pt x="3049266" y="223799"/>
                  </a:lnTo>
                  <a:cubicBezTo>
                    <a:pt x="3050010" y="223799"/>
                    <a:pt x="3050107" y="223702"/>
                    <a:pt x="3049525" y="223637"/>
                  </a:cubicBezTo>
                  <a:cubicBezTo>
                    <a:pt x="3049784" y="223637"/>
                    <a:pt x="3050010" y="223540"/>
                    <a:pt x="3050269" y="223540"/>
                  </a:cubicBezTo>
                  <a:cubicBezTo>
                    <a:pt x="3050172" y="223443"/>
                    <a:pt x="3050010" y="223443"/>
                    <a:pt x="3049946" y="223379"/>
                  </a:cubicBezTo>
                  <a:cubicBezTo>
                    <a:pt x="3049849" y="223282"/>
                    <a:pt x="3050269" y="223282"/>
                    <a:pt x="3050495" y="223217"/>
                  </a:cubicBezTo>
                  <a:cubicBezTo>
                    <a:pt x="3050754" y="223282"/>
                    <a:pt x="3051078" y="223282"/>
                    <a:pt x="3051336" y="223282"/>
                  </a:cubicBezTo>
                  <a:cubicBezTo>
                    <a:pt x="3051175" y="223217"/>
                    <a:pt x="3051013" y="223120"/>
                    <a:pt x="3050851" y="223055"/>
                  </a:cubicBezTo>
                  <a:cubicBezTo>
                    <a:pt x="3050754" y="223055"/>
                    <a:pt x="3050495" y="223055"/>
                    <a:pt x="3050269" y="222958"/>
                  </a:cubicBezTo>
                  <a:cubicBezTo>
                    <a:pt x="3050851" y="222958"/>
                    <a:pt x="3050431" y="222635"/>
                    <a:pt x="3051918" y="222861"/>
                  </a:cubicBezTo>
                  <a:cubicBezTo>
                    <a:pt x="3051595" y="222797"/>
                    <a:pt x="3051336" y="222700"/>
                    <a:pt x="3051272" y="222700"/>
                  </a:cubicBezTo>
                  <a:cubicBezTo>
                    <a:pt x="3051078" y="222635"/>
                    <a:pt x="3051078" y="222635"/>
                    <a:pt x="3051013" y="222538"/>
                  </a:cubicBezTo>
                  <a:cubicBezTo>
                    <a:pt x="3051433" y="222538"/>
                    <a:pt x="3051854" y="222538"/>
                    <a:pt x="3052339" y="222473"/>
                  </a:cubicBezTo>
                  <a:cubicBezTo>
                    <a:pt x="3052015" y="222376"/>
                    <a:pt x="3051854" y="222311"/>
                    <a:pt x="3051660" y="222311"/>
                  </a:cubicBezTo>
                  <a:cubicBezTo>
                    <a:pt x="3051272" y="222311"/>
                    <a:pt x="3051013" y="222214"/>
                    <a:pt x="3050851" y="222117"/>
                  </a:cubicBezTo>
                  <a:lnTo>
                    <a:pt x="3050851" y="222053"/>
                  </a:lnTo>
                  <a:lnTo>
                    <a:pt x="3052015" y="222053"/>
                  </a:lnTo>
                  <a:cubicBezTo>
                    <a:pt x="3051595" y="221956"/>
                    <a:pt x="3051175" y="221956"/>
                    <a:pt x="3050754" y="221891"/>
                  </a:cubicBezTo>
                  <a:cubicBezTo>
                    <a:pt x="3050657" y="221794"/>
                    <a:pt x="3050592" y="221729"/>
                    <a:pt x="3050431" y="221568"/>
                  </a:cubicBezTo>
                  <a:cubicBezTo>
                    <a:pt x="3050592" y="221568"/>
                    <a:pt x="3050528" y="221471"/>
                    <a:pt x="3050334" y="221374"/>
                  </a:cubicBezTo>
                  <a:lnTo>
                    <a:pt x="3050172" y="221309"/>
                  </a:lnTo>
                  <a:lnTo>
                    <a:pt x="3050431" y="220242"/>
                  </a:lnTo>
                  <a:lnTo>
                    <a:pt x="3050592" y="220242"/>
                  </a:lnTo>
                  <a:cubicBezTo>
                    <a:pt x="3050528" y="220242"/>
                    <a:pt x="3050528" y="220242"/>
                    <a:pt x="3050431" y="220145"/>
                  </a:cubicBezTo>
                  <a:lnTo>
                    <a:pt x="3050528" y="219724"/>
                  </a:lnTo>
                  <a:cubicBezTo>
                    <a:pt x="3050592" y="219660"/>
                    <a:pt x="3050657" y="219498"/>
                    <a:pt x="3050754" y="219401"/>
                  </a:cubicBezTo>
                  <a:lnTo>
                    <a:pt x="3050851" y="219401"/>
                  </a:lnTo>
                  <a:cubicBezTo>
                    <a:pt x="3050916" y="219401"/>
                    <a:pt x="3050916" y="219401"/>
                    <a:pt x="3050916" y="219304"/>
                  </a:cubicBezTo>
                  <a:cubicBezTo>
                    <a:pt x="3050851" y="219304"/>
                    <a:pt x="3050851" y="219304"/>
                    <a:pt x="3050851" y="219304"/>
                  </a:cubicBezTo>
                  <a:cubicBezTo>
                    <a:pt x="3051013" y="218980"/>
                    <a:pt x="3051078" y="218657"/>
                    <a:pt x="3051078" y="218237"/>
                  </a:cubicBezTo>
                  <a:cubicBezTo>
                    <a:pt x="3051336" y="217654"/>
                    <a:pt x="3051660" y="217072"/>
                    <a:pt x="3052080" y="216587"/>
                  </a:cubicBezTo>
                  <a:cubicBezTo>
                    <a:pt x="3052598" y="216490"/>
                    <a:pt x="3052986" y="216264"/>
                    <a:pt x="3052986" y="216005"/>
                  </a:cubicBezTo>
                  <a:cubicBezTo>
                    <a:pt x="3053244" y="214420"/>
                    <a:pt x="3054150" y="213030"/>
                    <a:pt x="3052598" y="211025"/>
                  </a:cubicBezTo>
                  <a:lnTo>
                    <a:pt x="3052501" y="210960"/>
                  </a:lnTo>
                  <a:cubicBezTo>
                    <a:pt x="3052662" y="210960"/>
                    <a:pt x="3052727" y="210960"/>
                    <a:pt x="3052921" y="210960"/>
                  </a:cubicBezTo>
                  <a:cubicBezTo>
                    <a:pt x="3052727" y="210960"/>
                    <a:pt x="3052598" y="210863"/>
                    <a:pt x="3052501" y="210863"/>
                  </a:cubicBezTo>
                  <a:lnTo>
                    <a:pt x="3052598" y="210798"/>
                  </a:lnTo>
                  <a:lnTo>
                    <a:pt x="3052824" y="210798"/>
                  </a:lnTo>
                  <a:cubicBezTo>
                    <a:pt x="3052727" y="210798"/>
                    <a:pt x="3052662" y="210701"/>
                    <a:pt x="3052662" y="210701"/>
                  </a:cubicBezTo>
                  <a:lnTo>
                    <a:pt x="3053083" y="210281"/>
                  </a:lnTo>
                  <a:lnTo>
                    <a:pt x="3053244" y="210378"/>
                  </a:lnTo>
                  <a:cubicBezTo>
                    <a:pt x="3053341" y="210378"/>
                    <a:pt x="3053406" y="210378"/>
                    <a:pt x="3053503" y="210281"/>
                  </a:cubicBezTo>
                  <a:cubicBezTo>
                    <a:pt x="3053568" y="210281"/>
                    <a:pt x="3053665" y="210281"/>
                    <a:pt x="3053665" y="210281"/>
                  </a:cubicBezTo>
                  <a:lnTo>
                    <a:pt x="3053406" y="210119"/>
                  </a:lnTo>
                  <a:lnTo>
                    <a:pt x="3053147" y="210119"/>
                  </a:lnTo>
                  <a:cubicBezTo>
                    <a:pt x="3053244" y="209957"/>
                    <a:pt x="3053341" y="209893"/>
                    <a:pt x="3053406" y="209796"/>
                  </a:cubicBezTo>
                  <a:lnTo>
                    <a:pt x="3053568" y="209796"/>
                  </a:lnTo>
                  <a:cubicBezTo>
                    <a:pt x="3053827" y="209796"/>
                    <a:pt x="3053827" y="209796"/>
                    <a:pt x="3053924" y="209699"/>
                  </a:cubicBezTo>
                  <a:cubicBezTo>
                    <a:pt x="3053730" y="209699"/>
                    <a:pt x="3053665" y="209634"/>
                    <a:pt x="3053503" y="209634"/>
                  </a:cubicBezTo>
                  <a:cubicBezTo>
                    <a:pt x="3053568" y="209472"/>
                    <a:pt x="3053568" y="209375"/>
                    <a:pt x="3053665" y="209213"/>
                  </a:cubicBezTo>
                  <a:lnTo>
                    <a:pt x="3053988" y="209310"/>
                  </a:lnTo>
                  <a:lnTo>
                    <a:pt x="3053665" y="209213"/>
                  </a:lnTo>
                  <a:cubicBezTo>
                    <a:pt x="3053730" y="208793"/>
                    <a:pt x="3053665" y="208373"/>
                    <a:pt x="3053244" y="207887"/>
                  </a:cubicBezTo>
                  <a:lnTo>
                    <a:pt x="3053665" y="206400"/>
                  </a:lnTo>
                  <a:cubicBezTo>
                    <a:pt x="3053730" y="206303"/>
                    <a:pt x="3053827" y="206303"/>
                    <a:pt x="3053827" y="206238"/>
                  </a:cubicBezTo>
                  <a:lnTo>
                    <a:pt x="3053730" y="206141"/>
                  </a:lnTo>
                  <a:lnTo>
                    <a:pt x="3053730" y="206076"/>
                  </a:lnTo>
                  <a:cubicBezTo>
                    <a:pt x="3053827" y="206076"/>
                    <a:pt x="3053827" y="206076"/>
                    <a:pt x="3053730" y="205979"/>
                  </a:cubicBezTo>
                  <a:lnTo>
                    <a:pt x="3053924" y="205333"/>
                  </a:lnTo>
                  <a:cubicBezTo>
                    <a:pt x="3054247" y="205397"/>
                    <a:pt x="3054570" y="205494"/>
                    <a:pt x="3054797" y="205559"/>
                  </a:cubicBezTo>
                  <a:cubicBezTo>
                    <a:pt x="3054635" y="205494"/>
                    <a:pt x="3054473" y="205397"/>
                    <a:pt x="3054409" y="205333"/>
                  </a:cubicBezTo>
                  <a:cubicBezTo>
                    <a:pt x="3054247" y="205333"/>
                    <a:pt x="3054085" y="205333"/>
                    <a:pt x="3053924" y="205333"/>
                  </a:cubicBezTo>
                  <a:cubicBezTo>
                    <a:pt x="3053988" y="204815"/>
                    <a:pt x="3054085" y="204233"/>
                    <a:pt x="3054150" y="203748"/>
                  </a:cubicBezTo>
                  <a:cubicBezTo>
                    <a:pt x="3054312" y="203845"/>
                    <a:pt x="3054473" y="203845"/>
                    <a:pt x="3054732" y="203910"/>
                  </a:cubicBezTo>
                  <a:cubicBezTo>
                    <a:pt x="3054473" y="203845"/>
                    <a:pt x="3054312" y="203748"/>
                    <a:pt x="3054150" y="203683"/>
                  </a:cubicBezTo>
                  <a:cubicBezTo>
                    <a:pt x="3054247" y="203101"/>
                    <a:pt x="3054247" y="202519"/>
                    <a:pt x="3054247" y="201840"/>
                  </a:cubicBezTo>
                  <a:cubicBezTo>
                    <a:pt x="3054409" y="201840"/>
                    <a:pt x="3054570" y="201840"/>
                    <a:pt x="3054797" y="201937"/>
                  </a:cubicBezTo>
                  <a:cubicBezTo>
                    <a:pt x="3054570" y="201840"/>
                    <a:pt x="3054473" y="201840"/>
                    <a:pt x="3054312" y="201775"/>
                  </a:cubicBezTo>
                  <a:lnTo>
                    <a:pt x="3054247" y="201775"/>
                  </a:lnTo>
                  <a:lnTo>
                    <a:pt x="3054247" y="201355"/>
                  </a:lnTo>
                  <a:cubicBezTo>
                    <a:pt x="3054312" y="201355"/>
                    <a:pt x="3054473" y="201355"/>
                    <a:pt x="3054570" y="201258"/>
                  </a:cubicBezTo>
                  <a:cubicBezTo>
                    <a:pt x="3054667" y="201193"/>
                    <a:pt x="3054894" y="201193"/>
                    <a:pt x="3055055" y="201096"/>
                  </a:cubicBezTo>
                  <a:lnTo>
                    <a:pt x="3055217" y="201096"/>
                  </a:lnTo>
                  <a:lnTo>
                    <a:pt x="3055055" y="201096"/>
                  </a:lnTo>
                  <a:cubicBezTo>
                    <a:pt x="3054894" y="201096"/>
                    <a:pt x="3054732" y="201031"/>
                    <a:pt x="3054409" y="201031"/>
                  </a:cubicBezTo>
                  <a:cubicBezTo>
                    <a:pt x="3054409" y="200934"/>
                    <a:pt x="3054247" y="200869"/>
                    <a:pt x="3054150" y="200869"/>
                  </a:cubicBezTo>
                  <a:cubicBezTo>
                    <a:pt x="3054150" y="200869"/>
                    <a:pt x="3054247" y="200869"/>
                    <a:pt x="3054473" y="200869"/>
                  </a:cubicBezTo>
                  <a:cubicBezTo>
                    <a:pt x="3054570" y="200869"/>
                    <a:pt x="3054570" y="200772"/>
                    <a:pt x="3054570" y="200772"/>
                  </a:cubicBezTo>
                  <a:cubicBezTo>
                    <a:pt x="3054570" y="200772"/>
                    <a:pt x="3054409" y="200772"/>
                    <a:pt x="3054247" y="200772"/>
                  </a:cubicBezTo>
                  <a:lnTo>
                    <a:pt x="3054247" y="200675"/>
                  </a:lnTo>
                  <a:cubicBezTo>
                    <a:pt x="3054312" y="200675"/>
                    <a:pt x="3054409" y="200675"/>
                    <a:pt x="3054409" y="200675"/>
                  </a:cubicBezTo>
                  <a:cubicBezTo>
                    <a:pt x="3054473" y="200675"/>
                    <a:pt x="3054570" y="200772"/>
                    <a:pt x="3054570" y="200772"/>
                  </a:cubicBezTo>
                  <a:cubicBezTo>
                    <a:pt x="3054473" y="200675"/>
                    <a:pt x="3054312" y="200611"/>
                    <a:pt x="3054473" y="200611"/>
                  </a:cubicBezTo>
                  <a:cubicBezTo>
                    <a:pt x="3054797" y="200611"/>
                    <a:pt x="3054570" y="200514"/>
                    <a:pt x="3054473" y="200449"/>
                  </a:cubicBezTo>
                  <a:cubicBezTo>
                    <a:pt x="3054312" y="200287"/>
                    <a:pt x="3055055" y="200514"/>
                    <a:pt x="3055153" y="200449"/>
                  </a:cubicBezTo>
                  <a:cubicBezTo>
                    <a:pt x="3054894" y="200287"/>
                    <a:pt x="3054409" y="200093"/>
                    <a:pt x="3054312" y="200029"/>
                  </a:cubicBezTo>
                  <a:cubicBezTo>
                    <a:pt x="3054473" y="200029"/>
                    <a:pt x="3054635" y="200093"/>
                    <a:pt x="3054797" y="200093"/>
                  </a:cubicBezTo>
                  <a:lnTo>
                    <a:pt x="3054312" y="199705"/>
                  </a:lnTo>
                  <a:cubicBezTo>
                    <a:pt x="3054409" y="199705"/>
                    <a:pt x="3054570" y="199705"/>
                    <a:pt x="3054635" y="199705"/>
                  </a:cubicBezTo>
                  <a:cubicBezTo>
                    <a:pt x="3054797" y="199705"/>
                    <a:pt x="3053988" y="199446"/>
                    <a:pt x="3054473" y="199446"/>
                  </a:cubicBezTo>
                  <a:cubicBezTo>
                    <a:pt x="3054635" y="199446"/>
                    <a:pt x="3054635" y="199349"/>
                    <a:pt x="3054732" y="199285"/>
                  </a:cubicBezTo>
                  <a:lnTo>
                    <a:pt x="3054732" y="199188"/>
                  </a:lnTo>
                  <a:cubicBezTo>
                    <a:pt x="3054570" y="199123"/>
                    <a:pt x="3054473" y="199123"/>
                    <a:pt x="3054312" y="199026"/>
                  </a:cubicBezTo>
                  <a:lnTo>
                    <a:pt x="3054667" y="198703"/>
                  </a:lnTo>
                  <a:cubicBezTo>
                    <a:pt x="3054894" y="198703"/>
                    <a:pt x="3055153" y="198800"/>
                    <a:pt x="3055411" y="198864"/>
                  </a:cubicBezTo>
                  <a:cubicBezTo>
                    <a:pt x="3055153" y="198800"/>
                    <a:pt x="3054991" y="198703"/>
                    <a:pt x="3054732" y="198541"/>
                  </a:cubicBezTo>
                  <a:cubicBezTo>
                    <a:pt x="3054991" y="198541"/>
                    <a:pt x="3055153" y="198541"/>
                    <a:pt x="3055476" y="198606"/>
                  </a:cubicBezTo>
                  <a:cubicBezTo>
                    <a:pt x="3055217" y="198541"/>
                    <a:pt x="3055153" y="198444"/>
                    <a:pt x="3054991" y="198444"/>
                  </a:cubicBezTo>
                  <a:cubicBezTo>
                    <a:pt x="3054991" y="198379"/>
                    <a:pt x="3054894" y="198282"/>
                    <a:pt x="3054894" y="198218"/>
                  </a:cubicBezTo>
                  <a:cubicBezTo>
                    <a:pt x="3054894" y="198120"/>
                    <a:pt x="3054991" y="198120"/>
                    <a:pt x="3054667" y="198023"/>
                  </a:cubicBezTo>
                  <a:lnTo>
                    <a:pt x="3054667" y="197959"/>
                  </a:lnTo>
                  <a:cubicBezTo>
                    <a:pt x="3055314" y="198120"/>
                    <a:pt x="3055055" y="197959"/>
                    <a:pt x="3054991" y="197862"/>
                  </a:cubicBezTo>
                  <a:lnTo>
                    <a:pt x="3054732" y="198606"/>
                  </a:lnTo>
                  <a:cubicBezTo>
                    <a:pt x="3054797" y="198444"/>
                    <a:pt x="3054894" y="198379"/>
                    <a:pt x="3054991" y="198218"/>
                  </a:cubicBezTo>
                  <a:cubicBezTo>
                    <a:pt x="3055217" y="197700"/>
                    <a:pt x="3055411" y="197215"/>
                    <a:pt x="3055573" y="196730"/>
                  </a:cubicBezTo>
                  <a:cubicBezTo>
                    <a:pt x="3055799" y="196795"/>
                    <a:pt x="3055799" y="196730"/>
                    <a:pt x="3056155" y="196795"/>
                  </a:cubicBezTo>
                  <a:cubicBezTo>
                    <a:pt x="3055993" y="196730"/>
                    <a:pt x="3055735" y="196633"/>
                    <a:pt x="3055638" y="196536"/>
                  </a:cubicBezTo>
                  <a:lnTo>
                    <a:pt x="3055638" y="196374"/>
                  </a:lnTo>
                  <a:lnTo>
                    <a:pt x="3055799" y="196374"/>
                  </a:lnTo>
                  <a:lnTo>
                    <a:pt x="3055638" y="196309"/>
                  </a:lnTo>
                  <a:lnTo>
                    <a:pt x="3055896" y="196051"/>
                  </a:lnTo>
                  <a:cubicBezTo>
                    <a:pt x="3056543" y="196212"/>
                    <a:pt x="3056640" y="196051"/>
                    <a:pt x="3057384" y="196212"/>
                  </a:cubicBezTo>
                  <a:cubicBezTo>
                    <a:pt x="3056802" y="196051"/>
                    <a:pt x="3056478" y="195954"/>
                    <a:pt x="3056058" y="195889"/>
                  </a:cubicBezTo>
                  <a:cubicBezTo>
                    <a:pt x="3056381" y="195889"/>
                    <a:pt x="3056737" y="195889"/>
                    <a:pt x="3056964" y="195954"/>
                  </a:cubicBezTo>
                  <a:cubicBezTo>
                    <a:pt x="3056317" y="195792"/>
                    <a:pt x="3056867" y="195792"/>
                    <a:pt x="3056543" y="195630"/>
                  </a:cubicBezTo>
                  <a:lnTo>
                    <a:pt x="3056640" y="195630"/>
                  </a:lnTo>
                  <a:cubicBezTo>
                    <a:pt x="3056867" y="195630"/>
                    <a:pt x="3057222" y="195566"/>
                    <a:pt x="3057481" y="195566"/>
                  </a:cubicBezTo>
                  <a:lnTo>
                    <a:pt x="3056867" y="194983"/>
                  </a:lnTo>
                  <a:lnTo>
                    <a:pt x="3056964" y="194886"/>
                  </a:lnTo>
                  <a:lnTo>
                    <a:pt x="3057061" y="194822"/>
                  </a:lnTo>
                  <a:cubicBezTo>
                    <a:pt x="3057546" y="194983"/>
                    <a:pt x="3057287" y="194822"/>
                    <a:pt x="3057287" y="194725"/>
                  </a:cubicBezTo>
                  <a:cubicBezTo>
                    <a:pt x="3057287" y="194660"/>
                    <a:pt x="3057481" y="194563"/>
                    <a:pt x="3057546" y="194466"/>
                  </a:cubicBezTo>
                  <a:lnTo>
                    <a:pt x="3058063" y="194660"/>
                  </a:lnTo>
                  <a:cubicBezTo>
                    <a:pt x="3058128" y="194563"/>
                    <a:pt x="3057643" y="194304"/>
                    <a:pt x="3058225" y="194466"/>
                  </a:cubicBezTo>
                  <a:cubicBezTo>
                    <a:pt x="3058290" y="194466"/>
                    <a:pt x="3058225" y="194401"/>
                    <a:pt x="3057869" y="194304"/>
                  </a:cubicBezTo>
                  <a:lnTo>
                    <a:pt x="3057643" y="194240"/>
                  </a:lnTo>
                  <a:cubicBezTo>
                    <a:pt x="3057707" y="194240"/>
                    <a:pt x="3057804" y="194240"/>
                    <a:pt x="3057804" y="194240"/>
                  </a:cubicBezTo>
                  <a:cubicBezTo>
                    <a:pt x="3058290" y="194401"/>
                    <a:pt x="3058290" y="194304"/>
                    <a:pt x="3058548" y="194304"/>
                  </a:cubicBezTo>
                  <a:lnTo>
                    <a:pt x="3057966" y="193981"/>
                  </a:lnTo>
                  <a:cubicBezTo>
                    <a:pt x="3057966" y="193819"/>
                    <a:pt x="3058290" y="193819"/>
                    <a:pt x="3059033" y="193884"/>
                  </a:cubicBezTo>
                  <a:cubicBezTo>
                    <a:pt x="3058451" y="193657"/>
                    <a:pt x="3058225" y="193496"/>
                    <a:pt x="3058128" y="193334"/>
                  </a:cubicBezTo>
                  <a:lnTo>
                    <a:pt x="3058225" y="193140"/>
                  </a:lnTo>
                  <a:cubicBezTo>
                    <a:pt x="3058290" y="193140"/>
                    <a:pt x="3058290" y="193075"/>
                    <a:pt x="3058451" y="193075"/>
                  </a:cubicBezTo>
                  <a:cubicBezTo>
                    <a:pt x="3058613" y="193075"/>
                    <a:pt x="3058451" y="193075"/>
                    <a:pt x="3058387" y="192978"/>
                  </a:cubicBezTo>
                  <a:lnTo>
                    <a:pt x="3058613" y="192493"/>
                  </a:lnTo>
                  <a:cubicBezTo>
                    <a:pt x="3058710" y="192493"/>
                    <a:pt x="3058872" y="192590"/>
                    <a:pt x="3058936" y="192590"/>
                  </a:cubicBezTo>
                  <a:cubicBezTo>
                    <a:pt x="3058807" y="192493"/>
                    <a:pt x="3058710" y="192493"/>
                    <a:pt x="3058613" y="192396"/>
                  </a:cubicBezTo>
                  <a:cubicBezTo>
                    <a:pt x="3058807" y="192073"/>
                    <a:pt x="3058936" y="191652"/>
                    <a:pt x="3059130" y="191329"/>
                  </a:cubicBezTo>
                  <a:cubicBezTo>
                    <a:pt x="3059292" y="191329"/>
                    <a:pt x="3059292" y="191264"/>
                    <a:pt x="3059292" y="191167"/>
                  </a:cubicBezTo>
                  <a:cubicBezTo>
                    <a:pt x="3059195" y="191070"/>
                    <a:pt x="3059357" y="191070"/>
                    <a:pt x="3059777" y="191167"/>
                  </a:cubicBezTo>
                  <a:cubicBezTo>
                    <a:pt x="3059939" y="191264"/>
                    <a:pt x="3060198" y="191329"/>
                    <a:pt x="3060359" y="191426"/>
                  </a:cubicBezTo>
                  <a:lnTo>
                    <a:pt x="3060618" y="191329"/>
                  </a:lnTo>
                  <a:cubicBezTo>
                    <a:pt x="3060877" y="191426"/>
                    <a:pt x="3061006" y="191491"/>
                    <a:pt x="3061427" y="191588"/>
                  </a:cubicBezTo>
                  <a:cubicBezTo>
                    <a:pt x="3061265" y="191491"/>
                    <a:pt x="3061200" y="191426"/>
                    <a:pt x="3061103" y="191329"/>
                  </a:cubicBezTo>
                  <a:cubicBezTo>
                    <a:pt x="3060456" y="191070"/>
                    <a:pt x="3060456" y="191070"/>
                    <a:pt x="3060295" y="190908"/>
                  </a:cubicBezTo>
                  <a:cubicBezTo>
                    <a:pt x="3060198" y="190844"/>
                    <a:pt x="3060521" y="190844"/>
                    <a:pt x="3060133" y="190682"/>
                  </a:cubicBezTo>
                  <a:cubicBezTo>
                    <a:pt x="3059939" y="190585"/>
                    <a:pt x="3060133" y="190520"/>
                    <a:pt x="3060198" y="190520"/>
                  </a:cubicBezTo>
                  <a:cubicBezTo>
                    <a:pt x="3060359" y="190423"/>
                    <a:pt x="3060359" y="190326"/>
                    <a:pt x="3060295" y="190165"/>
                  </a:cubicBezTo>
                  <a:cubicBezTo>
                    <a:pt x="3060295" y="190100"/>
                    <a:pt x="3060198" y="190100"/>
                    <a:pt x="3060133" y="190003"/>
                  </a:cubicBezTo>
                  <a:cubicBezTo>
                    <a:pt x="3060295" y="190100"/>
                    <a:pt x="3060456" y="190165"/>
                    <a:pt x="3060521" y="190165"/>
                  </a:cubicBezTo>
                  <a:lnTo>
                    <a:pt x="3060877" y="190326"/>
                  </a:lnTo>
                  <a:cubicBezTo>
                    <a:pt x="3061200" y="190423"/>
                    <a:pt x="3061103" y="190326"/>
                    <a:pt x="3060942" y="190165"/>
                  </a:cubicBezTo>
                  <a:cubicBezTo>
                    <a:pt x="3060877" y="190100"/>
                    <a:pt x="3060618" y="189938"/>
                    <a:pt x="3061039" y="190100"/>
                  </a:cubicBezTo>
                  <a:cubicBezTo>
                    <a:pt x="3060942" y="190003"/>
                    <a:pt x="3060942" y="190003"/>
                    <a:pt x="3060877" y="189938"/>
                  </a:cubicBezTo>
                  <a:cubicBezTo>
                    <a:pt x="3060521" y="189680"/>
                    <a:pt x="3060295" y="189518"/>
                    <a:pt x="3060456" y="189421"/>
                  </a:cubicBezTo>
                  <a:cubicBezTo>
                    <a:pt x="3060683" y="189259"/>
                    <a:pt x="3060521" y="189000"/>
                    <a:pt x="3060877" y="188839"/>
                  </a:cubicBezTo>
                  <a:cubicBezTo>
                    <a:pt x="3061103" y="188774"/>
                    <a:pt x="3061039" y="188677"/>
                    <a:pt x="3061685" y="188839"/>
                  </a:cubicBezTo>
                  <a:cubicBezTo>
                    <a:pt x="3061524" y="188774"/>
                    <a:pt x="3061200" y="188612"/>
                    <a:pt x="3061103" y="188515"/>
                  </a:cubicBezTo>
                  <a:cubicBezTo>
                    <a:pt x="3061039" y="188451"/>
                    <a:pt x="3061200" y="188451"/>
                    <a:pt x="3061200" y="188354"/>
                  </a:cubicBezTo>
                  <a:cubicBezTo>
                    <a:pt x="3061200" y="188257"/>
                    <a:pt x="3061362" y="188257"/>
                    <a:pt x="3061200" y="188192"/>
                  </a:cubicBezTo>
                  <a:cubicBezTo>
                    <a:pt x="3061103" y="188095"/>
                    <a:pt x="3061524" y="188192"/>
                    <a:pt x="3061427" y="188095"/>
                  </a:cubicBezTo>
                  <a:cubicBezTo>
                    <a:pt x="3061362" y="188030"/>
                    <a:pt x="3061427" y="188030"/>
                    <a:pt x="3061427" y="187933"/>
                  </a:cubicBezTo>
                  <a:cubicBezTo>
                    <a:pt x="3061524" y="187868"/>
                    <a:pt x="3061685" y="187771"/>
                    <a:pt x="3061847" y="187610"/>
                  </a:cubicBezTo>
                  <a:cubicBezTo>
                    <a:pt x="3061944" y="187513"/>
                    <a:pt x="3062106" y="187513"/>
                    <a:pt x="3061944" y="187351"/>
                  </a:cubicBezTo>
                  <a:cubicBezTo>
                    <a:pt x="3061847" y="187286"/>
                    <a:pt x="3062268" y="187351"/>
                    <a:pt x="3062009" y="187189"/>
                  </a:cubicBezTo>
                  <a:cubicBezTo>
                    <a:pt x="3061944" y="187125"/>
                    <a:pt x="3062009" y="187125"/>
                    <a:pt x="3062106" y="187125"/>
                  </a:cubicBezTo>
                  <a:cubicBezTo>
                    <a:pt x="3062688" y="187189"/>
                    <a:pt x="3062526" y="187028"/>
                    <a:pt x="3062268" y="186769"/>
                  </a:cubicBezTo>
                  <a:lnTo>
                    <a:pt x="3062268" y="186704"/>
                  </a:lnTo>
                  <a:cubicBezTo>
                    <a:pt x="3063011" y="186866"/>
                    <a:pt x="3062526" y="186542"/>
                    <a:pt x="3062429" y="186445"/>
                  </a:cubicBezTo>
                  <a:cubicBezTo>
                    <a:pt x="3062429" y="186381"/>
                    <a:pt x="3062429" y="186284"/>
                    <a:pt x="3062526" y="186284"/>
                  </a:cubicBezTo>
                  <a:cubicBezTo>
                    <a:pt x="3062591" y="186284"/>
                    <a:pt x="3062753" y="186284"/>
                    <a:pt x="3062526" y="186122"/>
                  </a:cubicBezTo>
                  <a:cubicBezTo>
                    <a:pt x="3062429" y="186025"/>
                    <a:pt x="3062429" y="186025"/>
                    <a:pt x="3062429" y="185960"/>
                  </a:cubicBezTo>
                  <a:cubicBezTo>
                    <a:pt x="3062688" y="185863"/>
                    <a:pt x="3062268" y="185443"/>
                    <a:pt x="3062526" y="185378"/>
                  </a:cubicBezTo>
                  <a:cubicBezTo>
                    <a:pt x="3061944" y="185055"/>
                    <a:pt x="3062365" y="185055"/>
                    <a:pt x="3062429" y="184861"/>
                  </a:cubicBezTo>
                  <a:cubicBezTo>
                    <a:pt x="3062429" y="184861"/>
                    <a:pt x="3062429" y="184796"/>
                    <a:pt x="3062365" y="184796"/>
                  </a:cubicBezTo>
                  <a:cubicBezTo>
                    <a:pt x="3062203" y="184699"/>
                    <a:pt x="3062203" y="184634"/>
                    <a:pt x="3062203" y="184634"/>
                  </a:cubicBezTo>
                  <a:lnTo>
                    <a:pt x="3061782" y="184473"/>
                  </a:lnTo>
                  <a:lnTo>
                    <a:pt x="3061847" y="184376"/>
                  </a:lnTo>
                  <a:lnTo>
                    <a:pt x="3062268" y="184473"/>
                  </a:lnTo>
                  <a:lnTo>
                    <a:pt x="3062203" y="184311"/>
                  </a:lnTo>
                  <a:cubicBezTo>
                    <a:pt x="3062429" y="184376"/>
                    <a:pt x="3062106" y="184214"/>
                    <a:pt x="3062526" y="184311"/>
                  </a:cubicBezTo>
                  <a:cubicBezTo>
                    <a:pt x="3062268" y="184117"/>
                    <a:pt x="3062203" y="184052"/>
                    <a:pt x="3062106" y="183955"/>
                  </a:cubicBezTo>
                  <a:lnTo>
                    <a:pt x="3062203" y="183793"/>
                  </a:lnTo>
                  <a:cubicBezTo>
                    <a:pt x="3062526" y="183955"/>
                    <a:pt x="3062947" y="184117"/>
                    <a:pt x="3063496" y="184311"/>
                  </a:cubicBezTo>
                  <a:cubicBezTo>
                    <a:pt x="3063270" y="184117"/>
                    <a:pt x="3063108" y="183955"/>
                    <a:pt x="3062591" y="183729"/>
                  </a:cubicBezTo>
                  <a:cubicBezTo>
                    <a:pt x="3062526" y="183632"/>
                    <a:pt x="3062429" y="183632"/>
                    <a:pt x="3062429" y="183535"/>
                  </a:cubicBezTo>
                  <a:cubicBezTo>
                    <a:pt x="3062268" y="183373"/>
                    <a:pt x="3062947" y="183632"/>
                    <a:pt x="3062591" y="183470"/>
                  </a:cubicBezTo>
                  <a:cubicBezTo>
                    <a:pt x="3062526" y="183373"/>
                    <a:pt x="3062429" y="183373"/>
                    <a:pt x="3062429" y="183308"/>
                  </a:cubicBezTo>
                  <a:lnTo>
                    <a:pt x="3062526" y="183147"/>
                  </a:lnTo>
                  <a:cubicBezTo>
                    <a:pt x="3062591" y="183147"/>
                    <a:pt x="3062753" y="183147"/>
                    <a:pt x="3062688" y="183050"/>
                  </a:cubicBezTo>
                  <a:cubicBezTo>
                    <a:pt x="3062591" y="182985"/>
                    <a:pt x="3062591" y="182985"/>
                    <a:pt x="3062591" y="182985"/>
                  </a:cubicBezTo>
                  <a:cubicBezTo>
                    <a:pt x="3062688" y="182888"/>
                    <a:pt x="3063011" y="183050"/>
                    <a:pt x="3063173" y="183050"/>
                  </a:cubicBezTo>
                  <a:cubicBezTo>
                    <a:pt x="3062850" y="182726"/>
                    <a:pt x="3062947" y="182629"/>
                    <a:pt x="3063432" y="182629"/>
                  </a:cubicBezTo>
                  <a:lnTo>
                    <a:pt x="3063108" y="182403"/>
                  </a:lnTo>
                  <a:cubicBezTo>
                    <a:pt x="3063593" y="182565"/>
                    <a:pt x="3063335" y="182306"/>
                    <a:pt x="3063335" y="182241"/>
                  </a:cubicBezTo>
                  <a:cubicBezTo>
                    <a:pt x="3063335" y="182144"/>
                    <a:pt x="3063691" y="182144"/>
                    <a:pt x="3063496" y="182047"/>
                  </a:cubicBezTo>
                  <a:cubicBezTo>
                    <a:pt x="3063335" y="181885"/>
                    <a:pt x="3063917" y="182047"/>
                    <a:pt x="3063496" y="181885"/>
                  </a:cubicBezTo>
                  <a:cubicBezTo>
                    <a:pt x="3063755" y="181982"/>
                    <a:pt x="3064014" y="182047"/>
                    <a:pt x="3064337" y="182144"/>
                  </a:cubicBezTo>
                  <a:cubicBezTo>
                    <a:pt x="3064014" y="181982"/>
                    <a:pt x="3063755" y="181821"/>
                    <a:pt x="3063496" y="181659"/>
                  </a:cubicBezTo>
                  <a:cubicBezTo>
                    <a:pt x="3063852" y="182047"/>
                    <a:pt x="3063755" y="181982"/>
                    <a:pt x="3064176" y="182047"/>
                  </a:cubicBezTo>
                  <a:close/>
                  <a:moveTo>
                    <a:pt x="3000270" y="235539"/>
                  </a:moveTo>
                  <a:lnTo>
                    <a:pt x="2999429" y="235474"/>
                  </a:lnTo>
                  <a:lnTo>
                    <a:pt x="2999267" y="235539"/>
                  </a:lnTo>
                  <a:cubicBezTo>
                    <a:pt x="2999526" y="235636"/>
                    <a:pt x="2999688" y="235701"/>
                    <a:pt x="2999914" y="235701"/>
                  </a:cubicBezTo>
                  <a:cubicBezTo>
                    <a:pt x="3000335" y="235701"/>
                    <a:pt x="3000335" y="235636"/>
                    <a:pt x="3000270" y="235539"/>
                  </a:cubicBezTo>
                  <a:close/>
                  <a:moveTo>
                    <a:pt x="3013821" y="191167"/>
                  </a:moveTo>
                  <a:cubicBezTo>
                    <a:pt x="3014080" y="191329"/>
                    <a:pt x="3014403" y="191426"/>
                    <a:pt x="3014823" y="191588"/>
                  </a:cubicBezTo>
                  <a:cubicBezTo>
                    <a:pt x="3014241" y="191070"/>
                    <a:pt x="3014177" y="191005"/>
                    <a:pt x="3013821" y="191167"/>
                  </a:cubicBezTo>
                  <a:close/>
                  <a:moveTo>
                    <a:pt x="3019060" y="178587"/>
                  </a:moveTo>
                  <a:cubicBezTo>
                    <a:pt x="3018963" y="178490"/>
                    <a:pt x="3018898" y="178328"/>
                    <a:pt x="3018801" y="178166"/>
                  </a:cubicBezTo>
                  <a:cubicBezTo>
                    <a:pt x="3018640" y="178328"/>
                    <a:pt x="3018640" y="178425"/>
                    <a:pt x="3019060" y="178587"/>
                  </a:cubicBezTo>
                  <a:close/>
                  <a:moveTo>
                    <a:pt x="2998200" y="242007"/>
                  </a:moveTo>
                  <a:lnTo>
                    <a:pt x="2998362" y="241910"/>
                  </a:lnTo>
                  <a:lnTo>
                    <a:pt x="2998200" y="241845"/>
                  </a:lnTo>
                  <a:lnTo>
                    <a:pt x="2998200" y="241587"/>
                  </a:lnTo>
                  <a:cubicBezTo>
                    <a:pt x="2998912" y="241425"/>
                    <a:pt x="2999009" y="241328"/>
                    <a:pt x="2998427" y="241102"/>
                  </a:cubicBezTo>
                  <a:cubicBezTo>
                    <a:pt x="2998685" y="240940"/>
                    <a:pt x="2998912" y="240843"/>
                    <a:pt x="2999170" y="240681"/>
                  </a:cubicBezTo>
                  <a:cubicBezTo>
                    <a:pt x="2999106" y="240584"/>
                    <a:pt x="2998912" y="240519"/>
                    <a:pt x="2998847" y="240358"/>
                  </a:cubicBezTo>
                  <a:cubicBezTo>
                    <a:pt x="2998782" y="240099"/>
                    <a:pt x="2999170" y="240002"/>
                    <a:pt x="2999429" y="239840"/>
                  </a:cubicBezTo>
                  <a:cubicBezTo>
                    <a:pt x="2999753" y="239937"/>
                    <a:pt x="3000011" y="240002"/>
                    <a:pt x="3000270" y="239840"/>
                  </a:cubicBezTo>
                  <a:cubicBezTo>
                    <a:pt x="3000108" y="239679"/>
                    <a:pt x="2999914" y="239517"/>
                    <a:pt x="2999753" y="239355"/>
                  </a:cubicBezTo>
                  <a:cubicBezTo>
                    <a:pt x="2999688" y="239355"/>
                    <a:pt x="2999429" y="239355"/>
                    <a:pt x="2999170" y="239258"/>
                  </a:cubicBezTo>
                  <a:cubicBezTo>
                    <a:pt x="2999753" y="239096"/>
                    <a:pt x="2999332" y="238514"/>
                    <a:pt x="3000852" y="238773"/>
                  </a:cubicBezTo>
                  <a:cubicBezTo>
                    <a:pt x="3000496" y="238611"/>
                    <a:pt x="3000270" y="238514"/>
                    <a:pt x="3000173" y="238450"/>
                  </a:cubicBezTo>
                  <a:cubicBezTo>
                    <a:pt x="3000011" y="238353"/>
                    <a:pt x="3000011" y="238191"/>
                    <a:pt x="2999914" y="238126"/>
                  </a:cubicBezTo>
                  <a:cubicBezTo>
                    <a:pt x="3000335" y="238029"/>
                    <a:pt x="3000755" y="237867"/>
                    <a:pt x="3001240" y="237770"/>
                  </a:cubicBezTo>
                  <a:cubicBezTo>
                    <a:pt x="3000917" y="237609"/>
                    <a:pt x="3000755" y="237544"/>
                    <a:pt x="3000593" y="237544"/>
                  </a:cubicBezTo>
                  <a:cubicBezTo>
                    <a:pt x="3000173" y="237544"/>
                    <a:pt x="2999914" y="237447"/>
                    <a:pt x="2999753" y="237285"/>
                  </a:cubicBezTo>
                  <a:lnTo>
                    <a:pt x="2999753" y="237124"/>
                  </a:lnTo>
                  <a:lnTo>
                    <a:pt x="3000917" y="236962"/>
                  </a:lnTo>
                  <a:cubicBezTo>
                    <a:pt x="3000496" y="236962"/>
                    <a:pt x="3000108" y="236865"/>
                    <a:pt x="2999688" y="236800"/>
                  </a:cubicBezTo>
                  <a:cubicBezTo>
                    <a:pt x="2999591" y="236542"/>
                    <a:pt x="2999526" y="236380"/>
                    <a:pt x="2999332" y="236121"/>
                  </a:cubicBezTo>
                  <a:cubicBezTo>
                    <a:pt x="2999526" y="236056"/>
                    <a:pt x="2999526" y="235959"/>
                    <a:pt x="2999267" y="235798"/>
                  </a:cubicBezTo>
                  <a:lnTo>
                    <a:pt x="2999106" y="235701"/>
                  </a:lnTo>
                  <a:lnTo>
                    <a:pt x="2999429" y="233210"/>
                  </a:lnTo>
                  <a:lnTo>
                    <a:pt x="2999591" y="233146"/>
                  </a:lnTo>
                  <a:cubicBezTo>
                    <a:pt x="2999526" y="233146"/>
                    <a:pt x="2999526" y="233049"/>
                    <a:pt x="2999429" y="233049"/>
                  </a:cubicBezTo>
                  <a:lnTo>
                    <a:pt x="2999591" y="232143"/>
                  </a:lnTo>
                  <a:cubicBezTo>
                    <a:pt x="2999688" y="231917"/>
                    <a:pt x="2999753" y="231561"/>
                    <a:pt x="2999850" y="231399"/>
                  </a:cubicBezTo>
                  <a:lnTo>
                    <a:pt x="2999914" y="231399"/>
                  </a:lnTo>
                  <a:cubicBezTo>
                    <a:pt x="3000011" y="231399"/>
                    <a:pt x="3000011" y="231335"/>
                    <a:pt x="3000011" y="231238"/>
                  </a:cubicBezTo>
                  <a:cubicBezTo>
                    <a:pt x="2999914" y="231238"/>
                    <a:pt x="2999914" y="231238"/>
                    <a:pt x="2999914" y="231238"/>
                  </a:cubicBezTo>
                  <a:cubicBezTo>
                    <a:pt x="3000108" y="230397"/>
                    <a:pt x="3000270" y="229588"/>
                    <a:pt x="3000270" y="228747"/>
                  </a:cubicBezTo>
                  <a:cubicBezTo>
                    <a:pt x="3000593" y="227421"/>
                    <a:pt x="3001014" y="226031"/>
                    <a:pt x="3001499" y="224705"/>
                  </a:cubicBezTo>
                  <a:cubicBezTo>
                    <a:pt x="3002081" y="224381"/>
                    <a:pt x="3002404" y="223864"/>
                    <a:pt x="3002566" y="223282"/>
                  </a:cubicBezTo>
                  <a:cubicBezTo>
                    <a:pt x="3003148" y="219563"/>
                    <a:pt x="3004474" y="216167"/>
                    <a:pt x="3003407" y="212189"/>
                  </a:cubicBezTo>
                  <a:cubicBezTo>
                    <a:pt x="3003407" y="212124"/>
                    <a:pt x="3003310" y="212027"/>
                    <a:pt x="3003310" y="212027"/>
                  </a:cubicBezTo>
                  <a:cubicBezTo>
                    <a:pt x="3003472" y="212027"/>
                    <a:pt x="3003569" y="212027"/>
                    <a:pt x="3003730" y="212027"/>
                  </a:cubicBezTo>
                  <a:cubicBezTo>
                    <a:pt x="3003569" y="211962"/>
                    <a:pt x="3003407" y="211962"/>
                    <a:pt x="3003310" y="211865"/>
                  </a:cubicBezTo>
                  <a:lnTo>
                    <a:pt x="3003472" y="211607"/>
                  </a:lnTo>
                  <a:lnTo>
                    <a:pt x="3003730" y="211607"/>
                  </a:lnTo>
                  <a:cubicBezTo>
                    <a:pt x="3003666" y="211542"/>
                    <a:pt x="3003666" y="211542"/>
                    <a:pt x="3003569" y="211445"/>
                  </a:cubicBezTo>
                  <a:cubicBezTo>
                    <a:pt x="3003827" y="211122"/>
                    <a:pt x="3003989" y="210701"/>
                    <a:pt x="3004151" y="210378"/>
                  </a:cubicBezTo>
                  <a:lnTo>
                    <a:pt x="3004313" y="210442"/>
                  </a:lnTo>
                  <a:cubicBezTo>
                    <a:pt x="3004410" y="210378"/>
                    <a:pt x="3004474" y="210378"/>
                    <a:pt x="3004571" y="210281"/>
                  </a:cubicBezTo>
                  <a:cubicBezTo>
                    <a:pt x="3004636" y="210281"/>
                    <a:pt x="3004733" y="210281"/>
                    <a:pt x="3004733" y="210281"/>
                  </a:cubicBezTo>
                  <a:lnTo>
                    <a:pt x="3004474" y="210054"/>
                  </a:lnTo>
                  <a:lnTo>
                    <a:pt x="3004248" y="210054"/>
                  </a:lnTo>
                  <a:cubicBezTo>
                    <a:pt x="3004410" y="209796"/>
                    <a:pt x="3004474" y="209472"/>
                    <a:pt x="3004636" y="209213"/>
                  </a:cubicBezTo>
                  <a:lnTo>
                    <a:pt x="3004798" y="209213"/>
                  </a:lnTo>
                  <a:cubicBezTo>
                    <a:pt x="3005056" y="209213"/>
                    <a:pt x="3005056" y="209213"/>
                    <a:pt x="3005153" y="208955"/>
                  </a:cubicBezTo>
                  <a:cubicBezTo>
                    <a:pt x="3004992" y="208955"/>
                    <a:pt x="3004895" y="208890"/>
                    <a:pt x="3004733" y="208890"/>
                  </a:cubicBezTo>
                  <a:cubicBezTo>
                    <a:pt x="3004798" y="208567"/>
                    <a:pt x="3004992" y="208211"/>
                    <a:pt x="3005056" y="207887"/>
                  </a:cubicBezTo>
                  <a:lnTo>
                    <a:pt x="3005380" y="207887"/>
                  </a:lnTo>
                  <a:lnTo>
                    <a:pt x="3005056" y="207823"/>
                  </a:lnTo>
                  <a:cubicBezTo>
                    <a:pt x="3005315" y="206885"/>
                    <a:pt x="3005380" y="205979"/>
                    <a:pt x="3005121" y="205009"/>
                  </a:cubicBezTo>
                  <a:lnTo>
                    <a:pt x="3006221" y="201613"/>
                  </a:lnTo>
                  <a:cubicBezTo>
                    <a:pt x="3006318" y="201419"/>
                    <a:pt x="3006479" y="201355"/>
                    <a:pt x="3006479" y="201193"/>
                  </a:cubicBezTo>
                  <a:cubicBezTo>
                    <a:pt x="3006479" y="201096"/>
                    <a:pt x="3006479" y="201031"/>
                    <a:pt x="3006382" y="200934"/>
                  </a:cubicBezTo>
                  <a:lnTo>
                    <a:pt x="3006479" y="200675"/>
                  </a:lnTo>
                  <a:cubicBezTo>
                    <a:pt x="3006544" y="200675"/>
                    <a:pt x="3006544" y="200611"/>
                    <a:pt x="3006479" y="200611"/>
                  </a:cubicBezTo>
                  <a:lnTo>
                    <a:pt x="3006965" y="199026"/>
                  </a:lnTo>
                  <a:cubicBezTo>
                    <a:pt x="3007288" y="199123"/>
                    <a:pt x="3007547" y="199285"/>
                    <a:pt x="3007870" y="199349"/>
                  </a:cubicBezTo>
                  <a:cubicBezTo>
                    <a:pt x="3007708" y="199188"/>
                    <a:pt x="3007611" y="199026"/>
                    <a:pt x="3007547" y="198961"/>
                  </a:cubicBezTo>
                  <a:cubicBezTo>
                    <a:pt x="3007385" y="198961"/>
                    <a:pt x="3007191" y="198961"/>
                    <a:pt x="3006965" y="198961"/>
                  </a:cubicBezTo>
                  <a:cubicBezTo>
                    <a:pt x="3007288" y="197797"/>
                    <a:pt x="3007708" y="196633"/>
                    <a:pt x="3008032" y="195404"/>
                  </a:cubicBezTo>
                  <a:cubicBezTo>
                    <a:pt x="3008193" y="195469"/>
                    <a:pt x="3008388" y="195566"/>
                    <a:pt x="3008614" y="195630"/>
                  </a:cubicBezTo>
                  <a:cubicBezTo>
                    <a:pt x="3008452" y="195469"/>
                    <a:pt x="3008291" y="195404"/>
                    <a:pt x="3008129" y="195307"/>
                  </a:cubicBezTo>
                  <a:cubicBezTo>
                    <a:pt x="3008549" y="193981"/>
                    <a:pt x="3008873" y="192752"/>
                    <a:pt x="3009196" y="191426"/>
                  </a:cubicBezTo>
                  <a:cubicBezTo>
                    <a:pt x="3009358" y="191426"/>
                    <a:pt x="3009519" y="191426"/>
                    <a:pt x="3009778" y="191426"/>
                  </a:cubicBezTo>
                  <a:cubicBezTo>
                    <a:pt x="3009616" y="191329"/>
                    <a:pt x="3009455" y="191264"/>
                    <a:pt x="3009261" y="191167"/>
                  </a:cubicBezTo>
                  <a:lnTo>
                    <a:pt x="3009196" y="191167"/>
                  </a:lnTo>
                  <a:lnTo>
                    <a:pt x="3009261" y="190585"/>
                  </a:lnTo>
                  <a:lnTo>
                    <a:pt x="3009358" y="190262"/>
                  </a:lnTo>
                  <a:cubicBezTo>
                    <a:pt x="3009519" y="190165"/>
                    <a:pt x="3009681" y="190165"/>
                    <a:pt x="3009778" y="190100"/>
                  </a:cubicBezTo>
                  <a:cubicBezTo>
                    <a:pt x="3009940" y="189938"/>
                    <a:pt x="3010199" y="189744"/>
                    <a:pt x="3010457" y="189582"/>
                  </a:cubicBezTo>
                  <a:lnTo>
                    <a:pt x="3010619" y="189680"/>
                  </a:lnTo>
                  <a:lnTo>
                    <a:pt x="3010619" y="189582"/>
                  </a:lnTo>
                  <a:cubicBezTo>
                    <a:pt x="3010522" y="189582"/>
                    <a:pt x="3010522" y="189582"/>
                    <a:pt x="3010457" y="189582"/>
                  </a:cubicBezTo>
                  <a:cubicBezTo>
                    <a:pt x="3010263" y="189582"/>
                    <a:pt x="3010102" y="189518"/>
                    <a:pt x="3009778" y="189518"/>
                  </a:cubicBezTo>
                  <a:cubicBezTo>
                    <a:pt x="3009875" y="189421"/>
                    <a:pt x="3009681" y="189259"/>
                    <a:pt x="3009681" y="189097"/>
                  </a:cubicBezTo>
                  <a:cubicBezTo>
                    <a:pt x="3009681" y="189000"/>
                    <a:pt x="3009778" y="189000"/>
                    <a:pt x="3010037" y="189000"/>
                  </a:cubicBezTo>
                  <a:cubicBezTo>
                    <a:pt x="3010102" y="189000"/>
                    <a:pt x="3010102" y="188936"/>
                    <a:pt x="3010102" y="188839"/>
                  </a:cubicBezTo>
                  <a:lnTo>
                    <a:pt x="3010102" y="188774"/>
                  </a:lnTo>
                  <a:cubicBezTo>
                    <a:pt x="3010102" y="188774"/>
                    <a:pt x="3009940" y="188774"/>
                    <a:pt x="3009778" y="188774"/>
                  </a:cubicBezTo>
                  <a:lnTo>
                    <a:pt x="3009778" y="188515"/>
                  </a:lnTo>
                  <a:cubicBezTo>
                    <a:pt x="3009875" y="188515"/>
                    <a:pt x="3009940" y="188515"/>
                    <a:pt x="3009940" y="188515"/>
                  </a:cubicBezTo>
                  <a:cubicBezTo>
                    <a:pt x="3010037" y="188612"/>
                    <a:pt x="3010037" y="188612"/>
                    <a:pt x="3010037" y="188677"/>
                  </a:cubicBezTo>
                  <a:cubicBezTo>
                    <a:pt x="3009940" y="188515"/>
                    <a:pt x="3009875" y="188354"/>
                    <a:pt x="3010037" y="188257"/>
                  </a:cubicBezTo>
                  <a:cubicBezTo>
                    <a:pt x="3010360" y="188192"/>
                    <a:pt x="3010199" y="188030"/>
                    <a:pt x="3010199" y="187868"/>
                  </a:cubicBezTo>
                  <a:cubicBezTo>
                    <a:pt x="3010102" y="187513"/>
                    <a:pt x="3010781" y="187933"/>
                    <a:pt x="3010942" y="187771"/>
                  </a:cubicBezTo>
                  <a:cubicBezTo>
                    <a:pt x="3010684" y="187513"/>
                    <a:pt x="3010263" y="187286"/>
                    <a:pt x="3010263" y="186931"/>
                  </a:cubicBezTo>
                  <a:cubicBezTo>
                    <a:pt x="3010457" y="186931"/>
                    <a:pt x="3010619" y="187028"/>
                    <a:pt x="3010781" y="187125"/>
                  </a:cubicBezTo>
                  <a:lnTo>
                    <a:pt x="3010457" y="186381"/>
                  </a:lnTo>
                  <a:cubicBezTo>
                    <a:pt x="3010619" y="186381"/>
                    <a:pt x="3010684" y="186284"/>
                    <a:pt x="3010845" y="186284"/>
                  </a:cubicBezTo>
                  <a:cubicBezTo>
                    <a:pt x="3011007" y="186187"/>
                    <a:pt x="3010263" y="185863"/>
                    <a:pt x="3010845" y="185863"/>
                  </a:cubicBezTo>
                  <a:cubicBezTo>
                    <a:pt x="3011007" y="185863"/>
                    <a:pt x="3011104" y="185605"/>
                    <a:pt x="3011201" y="185540"/>
                  </a:cubicBezTo>
                  <a:lnTo>
                    <a:pt x="3011266" y="185378"/>
                  </a:lnTo>
                  <a:cubicBezTo>
                    <a:pt x="3011201" y="185281"/>
                    <a:pt x="3011007" y="185216"/>
                    <a:pt x="3010942" y="185119"/>
                  </a:cubicBezTo>
                  <a:lnTo>
                    <a:pt x="3011589" y="184376"/>
                  </a:lnTo>
                  <a:cubicBezTo>
                    <a:pt x="3011848" y="184473"/>
                    <a:pt x="3012107" y="184473"/>
                    <a:pt x="3012333" y="184537"/>
                  </a:cubicBezTo>
                  <a:cubicBezTo>
                    <a:pt x="3012171" y="184376"/>
                    <a:pt x="3012010" y="184214"/>
                    <a:pt x="3011751" y="184052"/>
                  </a:cubicBezTo>
                  <a:cubicBezTo>
                    <a:pt x="3012010" y="184052"/>
                    <a:pt x="3012268" y="184052"/>
                    <a:pt x="3012592" y="184052"/>
                  </a:cubicBezTo>
                  <a:cubicBezTo>
                    <a:pt x="3012430" y="183890"/>
                    <a:pt x="3012268" y="183793"/>
                    <a:pt x="3012171" y="183729"/>
                  </a:cubicBezTo>
                  <a:cubicBezTo>
                    <a:pt x="3012171" y="183470"/>
                    <a:pt x="3012171" y="183308"/>
                    <a:pt x="3012268" y="183147"/>
                  </a:cubicBezTo>
                  <a:cubicBezTo>
                    <a:pt x="3012268" y="183050"/>
                    <a:pt x="3012430" y="182985"/>
                    <a:pt x="3012107" y="182791"/>
                  </a:cubicBezTo>
                  <a:lnTo>
                    <a:pt x="3012171" y="182726"/>
                  </a:lnTo>
                  <a:cubicBezTo>
                    <a:pt x="3012754" y="182985"/>
                    <a:pt x="3012689" y="182726"/>
                    <a:pt x="3012592" y="182565"/>
                  </a:cubicBezTo>
                  <a:lnTo>
                    <a:pt x="3012527" y="182306"/>
                  </a:lnTo>
                  <a:cubicBezTo>
                    <a:pt x="3012689" y="181982"/>
                    <a:pt x="3012915" y="181724"/>
                    <a:pt x="3013077" y="181465"/>
                  </a:cubicBezTo>
                  <a:cubicBezTo>
                    <a:pt x="3013659" y="180398"/>
                    <a:pt x="3014177" y="179330"/>
                    <a:pt x="3014759" y="178263"/>
                  </a:cubicBezTo>
                  <a:cubicBezTo>
                    <a:pt x="3014985" y="178328"/>
                    <a:pt x="3014985" y="178166"/>
                    <a:pt x="3015406" y="178328"/>
                  </a:cubicBezTo>
                  <a:cubicBezTo>
                    <a:pt x="3015244" y="178166"/>
                    <a:pt x="3015082" y="178101"/>
                    <a:pt x="3014920" y="177907"/>
                  </a:cubicBezTo>
                  <a:lnTo>
                    <a:pt x="3015082" y="177681"/>
                  </a:lnTo>
                  <a:lnTo>
                    <a:pt x="3015244" y="177681"/>
                  </a:lnTo>
                  <a:lnTo>
                    <a:pt x="3015147" y="177584"/>
                  </a:lnTo>
                  <a:lnTo>
                    <a:pt x="3015147" y="177519"/>
                  </a:lnTo>
                  <a:lnTo>
                    <a:pt x="3015664" y="176840"/>
                  </a:lnTo>
                  <a:cubicBezTo>
                    <a:pt x="3016311" y="177002"/>
                    <a:pt x="3016473" y="176678"/>
                    <a:pt x="3017314" y="176937"/>
                  </a:cubicBezTo>
                  <a:cubicBezTo>
                    <a:pt x="3016731" y="176678"/>
                    <a:pt x="3016473" y="176517"/>
                    <a:pt x="3016085" y="176355"/>
                  </a:cubicBezTo>
                  <a:cubicBezTo>
                    <a:pt x="3016473" y="176355"/>
                    <a:pt x="3016731" y="176355"/>
                    <a:pt x="3017055" y="176355"/>
                  </a:cubicBezTo>
                  <a:cubicBezTo>
                    <a:pt x="3016473" y="176032"/>
                    <a:pt x="3017055" y="176032"/>
                    <a:pt x="3016829" y="175773"/>
                  </a:cubicBezTo>
                  <a:lnTo>
                    <a:pt x="3016893" y="175773"/>
                  </a:lnTo>
                  <a:cubicBezTo>
                    <a:pt x="3017217" y="175676"/>
                    <a:pt x="3017540" y="175611"/>
                    <a:pt x="3017896" y="175514"/>
                  </a:cubicBezTo>
                  <a:lnTo>
                    <a:pt x="3017637" y="174447"/>
                  </a:lnTo>
                  <a:lnTo>
                    <a:pt x="3017734" y="174285"/>
                  </a:lnTo>
                  <a:lnTo>
                    <a:pt x="3017799" y="174124"/>
                  </a:lnTo>
                  <a:cubicBezTo>
                    <a:pt x="3018316" y="174350"/>
                    <a:pt x="3018154" y="174027"/>
                    <a:pt x="3018154" y="173865"/>
                  </a:cubicBezTo>
                  <a:cubicBezTo>
                    <a:pt x="3018219" y="173703"/>
                    <a:pt x="3018381" y="173541"/>
                    <a:pt x="3018543" y="173380"/>
                  </a:cubicBezTo>
                  <a:lnTo>
                    <a:pt x="3019060" y="173541"/>
                  </a:lnTo>
                  <a:cubicBezTo>
                    <a:pt x="3019125" y="173380"/>
                    <a:pt x="3018801" y="172959"/>
                    <a:pt x="3019383" y="173121"/>
                  </a:cubicBezTo>
                  <a:cubicBezTo>
                    <a:pt x="3019480" y="173121"/>
                    <a:pt x="3019480" y="172959"/>
                    <a:pt x="3019125" y="172798"/>
                  </a:cubicBezTo>
                  <a:lnTo>
                    <a:pt x="3018898" y="172636"/>
                  </a:lnTo>
                  <a:cubicBezTo>
                    <a:pt x="3018963" y="172636"/>
                    <a:pt x="3019060" y="172539"/>
                    <a:pt x="3019060" y="172539"/>
                  </a:cubicBezTo>
                  <a:cubicBezTo>
                    <a:pt x="3019480" y="172798"/>
                    <a:pt x="3019545" y="172539"/>
                    <a:pt x="3019869" y="172636"/>
                  </a:cubicBezTo>
                  <a:lnTo>
                    <a:pt x="3019383" y="172118"/>
                  </a:lnTo>
                  <a:cubicBezTo>
                    <a:pt x="3019480" y="171795"/>
                    <a:pt x="3019966" y="171698"/>
                    <a:pt x="3020612" y="171892"/>
                  </a:cubicBezTo>
                  <a:cubicBezTo>
                    <a:pt x="3020224" y="171375"/>
                    <a:pt x="3020030" y="171051"/>
                    <a:pt x="3020030" y="170792"/>
                  </a:cubicBezTo>
                  <a:lnTo>
                    <a:pt x="3020224" y="170566"/>
                  </a:lnTo>
                  <a:cubicBezTo>
                    <a:pt x="3020289" y="170469"/>
                    <a:pt x="3020386" y="170372"/>
                    <a:pt x="3020548" y="170372"/>
                  </a:cubicBezTo>
                  <a:cubicBezTo>
                    <a:pt x="3020709" y="170307"/>
                    <a:pt x="3020612" y="170307"/>
                    <a:pt x="3020548" y="170210"/>
                  </a:cubicBezTo>
                  <a:lnTo>
                    <a:pt x="3021292" y="169240"/>
                  </a:lnTo>
                  <a:cubicBezTo>
                    <a:pt x="3021356" y="169240"/>
                    <a:pt x="3021550" y="169305"/>
                    <a:pt x="3021615" y="169305"/>
                  </a:cubicBezTo>
                  <a:cubicBezTo>
                    <a:pt x="3021550" y="169143"/>
                    <a:pt x="3021453" y="169046"/>
                    <a:pt x="3021356" y="168981"/>
                  </a:cubicBezTo>
                  <a:cubicBezTo>
                    <a:pt x="3021874" y="168140"/>
                    <a:pt x="3022359" y="167397"/>
                    <a:pt x="3022941" y="166653"/>
                  </a:cubicBezTo>
                  <a:cubicBezTo>
                    <a:pt x="3023103" y="166588"/>
                    <a:pt x="3023264" y="166491"/>
                    <a:pt x="3023264" y="166329"/>
                  </a:cubicBezTo>
                  <a:cubicBezTo>
                    <a:pt x="3023361" y="166071"/>
                    <a:pt x="3023426" y="166071"/>
                    <a:pt x="3023846" y="166329"/>
                  </a:cubicBezTo>
                  <a:cubicBezTo>
                    <a:pt x="3024008" y="166426"/>
                    <a:pt x="3024170" y="166588"/>
                    <a:pt x="3024364" y="166750"/>
                  </a:cubicBezTo>
                  <a:lnTo>
                    <a:pt x="3024687" y="166588"/>
                  </a:lnTo>
                  <a:cubicBezTo>
                    <a:pt x="3024849" y="166750"/>
                    <a:pt x="3025108" y="166814"/>
                    <a:pt x="3025431" y="167073"/>
                  </a:cubicBezTo>
                  <a:cubicBezTo>
                    <a:pt x="3025334" y="166911"/>
                    <a:pt x="3025270" y="166750"/>
                    <a:pt x="3025172" y="166653"/>
                  </a:cubicBezTo>
                  <a:cubicBezTo>
                    <a:pt x="3024590" y="166232"/>
                    <a:pt x="3024590" y="166232"/>
                    <a:pt x="3024590" y="165909"/>
                  </a:cubicBezTo>
                  <a:cubicBezTo>
                    <a:pt x="3024590" y="165747"/>
                    <a:pt x="3024946" y="165747"/>
                    <a:pt x="3024687" y="165424"/>
                  </a:cubicBezTo>
                  <a:cubicBezTo>
                    <a:pt x="3024590" y="165262"/>
                    <a:pt x="3024849" y="165165"/>
                    <a:pt x="3025011" y="165003"/>
                  </a:cubicBezTo>
                  <a:cubicBezTo>
                    <a:pt x="3025270" y="164842"/>
                    <a:pt x="3025431" y="164680"/>
                    <a:pt x="3025431" y="164357"/>
                  </a:cubicBezTo>
                  <a:cubicBezTo>
                    <a:pt x="3025431" y="164260"/>
                    <a:pt x="3025431" y="164098"/>
                    <a:pt x="3025431" y="164001"/>
                  </a:cubicBezTo>
                  <a:cubicBezTo>
                    <a:pt x="3025593" y="164163"/>
                    <a:pt x="3025690" y="164260"/>
                    <a:pt x="3025755" y="164357"/>
                  </a:cubicBezTo>
                  <a:lnTo>
                    <a:pt x="3026013" y="164680"/>
                  </a:lnTo>
                  <a:cubicBezTo>
                    <a:pt x="3026337" y="164745"/>
                    <a:pt x="3026337" y="164583"/>
                    <a:pt x="3026337" y="164357"/>
                  </a:cubicBezTo>
                  <a:cubicBezTo>
                    <a:pt x="3026337" y="164260"/>
                    <a:pt x="3026175" y="163936"/>
                    <a:pt x="3026595" y="164098"/>
                  </a:cubicBezTo>
                  <a:cubicBezTo>
                    <a:pt x="3026595" y="164001"/>
                    <a:pt x="3026595" y="163936"/>
                    <a:pt x="3026498" y="163839"/>
                  </a:cubicBezTo>
                  <a:cubicBezTo>
                    <a:pt x="3026337" y="163419"/>
                    <a:pt x="3026175" y="163095"/>
                    <a:pt x="3026498" y="162837"/>
                  </a:cubicBezTo>
                  <a:cubicBezTo>
                    <a:pt x="3027016" y="162513"/>
                    <a:pt x="3027081" y="161931"/>
                    <a:pt x="3027663" y="161705"/>
                  </a:cubicBezTo>
                  <a:cubicBezTo>
                    <a:pt x="3028083" y="161446"/>
                    <a:pt x="3028083" y="161446"/>
                    <a:pt x="3028730" y="161608"/>
                  </a:cubicBezTo>
                  <a:cubicBezTo>
                    <a:pt x="3028665" y="161349"/>
                    <a:pt x="3028407" y="161122"/>
                    <a:pt x="3028407" y="161025"/>
                  </a:cubicBezTo>
                  <a:cubicBezTo>
                    <a:pt x="3028407" y="160864"/>
                    <a:pt x="3028568" y="160864"/>
                    <a:pt x="3028665" y="160767"/>
                  </a:cubicBezTo>
                  <a:cubicBezTo>
                    <a:pt x="3028730" y="160702"/>
                    <a:pt x="3028989" y="160702"/>
                    <a:pt x="3028892" y="160379"/>
                  </a:cubicBezTo>
                  <a:cubicBezTo>
                    <a:pt x="3028892" y="160282"/>
                    <a:pt x="3029312" y="160379"/>
                    <a:pt x="3029312" y="160217"/>
                  </a:cubicBezTo>
                  <a:cubicBezTo>
                    <a:pt x="3029312" y="160023"/>
                    <a:pt x="3029409" y="159958"/>
                    <a:pt x="3029571" y="159861"/>
                  </a:cubicBezTo>
                  <a:cubicBezTo>
                    <a:pt x="3029830" y="159699"/>
                    <a:pt x="3030153" y="159473"/>
                    <a:pt x="3030379" y="159279"/>
                  </a:cubicBezTo>
                  <a:cubicBezTo>
                    <a:pt x="3030573" y="159214"/>
                    <a:pt x="3030800" y="159214"/>
                    <a:pt x="3030800" y="158891"/>
                  </a:cubicBezTo>
                  <a:cubicBezTo>
                    <a:pt x="3030800" y="158794"/>
                    <a:pt x="3031220" y="158891"/>
                    <a:pt x="3031059" y="158535"/>
                  </a:cubicBezTo>
                  <a:cubicBezTo>
                    <a:pt x="3031059" y="158471"/>
                    <a:pt x="3031156" y="158373"/>
                    <a:pt x="3031317" y="158373"/>
                  </a:cubicBezTo>
                  <a:cubicBezTo>
                    <a:pt x="3031899" y="158535"/>
                    <a:pt x="3031899" y="158212"/>
                    <a:pt x="3031899" y="157791"/>
                  </a:cubicBezTo>
                  <a:cubicBezTo>
                    <a:pt x="3031899" y="157727"/>
                    <a:pt x="3031899" y="157630"/>
                    <a:pt x="3031964" y="157630"/>
                  </a:cubicBezTo>
                  <a:cubicBezTo>
                    <a:pt x="3032643" y="157953"/>
                    <a:pt x="3032385" y="157403"/>
                    <a:pt x="3032546" y="157209"/>
                  </a:cubicBezTo>
                  <a:cubicBezTo>
                    <a:pt x="3032643" y="157048"/>
                    <a:pt x="3032708" y="156886"/>
                    <a:pt x="3032967" y="156886"/>
                  </a:cubicBezTo>
                  <a:cubicBezTo>
                    <a:pt x="3033128" y="156886"/>
                    <a:pt x="3033225" y="156886"/>
                    <a:pt x="3033128" y="156627"/>
                  </a:cubicBezTo>
                  <a:cubicBezTo>
                    <a:pt x="3033128" y="156562"/>
                    <a:pt x="3033128" y="156401"/>
                    <a:pt x="3033225" y="156401"/>
                  </a:cubicBezTo>
                  <a:cubicBezTo>
                    <a:pt x="3033710" y="156239"/>
                    <a:pt x="3033613" y="155495"/>
                    <a:pt x="3034099" y="155333"/>
                  </a:cubicBezTo>
                  <a:cubicBezTo>
                    <a:pt x="3033969" y="154654"/>
                    <a:pt x="3034454" y="154654"/>
                    <a:pt x="3034713" y="154493"/>
                  </a:cubicBezTo>
                  <a:cubicBezTo>
                    <a:pt x="3034778" y="154493"/>
                    <a:pt x="3034778" y="154396"/>
                    <a:pt x="3034713" y="154331"/>
                  </a:cubicBezTo>
                  <a:cubicBezTo>
                    <a:pt x="3034616" y="154169"/>
                    <a:pt x="3034616" y="154072"/>
                    <a:pt x="3034713" y="154007"/>
                  </a:cubicBezTo>
                  <a:lnTo>
                    <a:pt x="3034357" y="153652"/>
                  </a:lnTo>
                  <a:lnTo>
                    <a:pt x="3034519" y="153490"/>
                  </a:lnTo>
                  <a:lnTo>
                    <a:pt x="3034939" y="153749"/>
                  </a:lnTo>
                  <a:lnTo>
                    <a:pt x="3035101" y="153490"/>
                  </a:lnTo>
                  <a:cubicBezTo>
                    <a:pt x="3035360" y="153652"/>
                    <a:pt x="3035198" y="153328"/>
                    <a:pt x="3035522" y="153490"/>
                  </a:cubicBezTo>
                  <a:cubicBezTo>
                    <a:pt x="3035457" y="153167"/>
                    <a:pt x="3035457" y="153070"/>
                    <a:pt x="3035360" y="152908"/>
                  </a:cubicBezTo>
                  <a:lnTo>
                    <a:pt x="3035780" y="152584"/>
                  </a:lnTo>
                  <a:cubicBezTo>
                    <a:pt x="3036007" y="152843"/>
                    <a:pt x="3036265" y="153264"/>
                    <a:pt x="3036686" y="153652"/>
                  </a:cubicBezTo>
                  <a:cubicBezTo>
                    <a:pt x="3036589" y="153328"/>
                    <a:pt x="3036589" y="153005"/>
                    <a:pt x="3036362" y="152584"/>
                  </a:cubicBezTo>
                  <a:cubicBezTo>
                    <a:pt x="3036265" y="152487"/>
                    <a:pt x="3036362" y="152423"/>
                    <a:pt x="3036362" y="152261"/>
                  </a:cubicBezTo>
                  <a:cubicBezTo>
                    <a:pt x="3036362" y="152002"/>
                    <a:pt x="3036848" y="152487"/>
                    <a:pt x="3036783" y="152099"/>
                  </a:cubicBezTo>
                  <a:cubicBezTo>
                    <a:pt x="3036783" y="152002"/>
                    <a:pt x="3036783" y="151938"/>
                    <a:pt x="3036783" y="151841"/>
                  </a:cubicBezTo>
                  <a:lnTo>
                    <a:pt x="3037171" y="151582"/>
                  </a:lnTo>
                  <a:cubicBezTo>
                    <a:pt x="3037365" y="151582"/>
                    <a:pt x="3037527" y="151679"/>
                    <a:pt x="3037527" y="151517"/>
                  </a:cubicBezTo>
                  <a:cubicBezTo>
                    <a:pt x="3037527" y="151420"/>
                    <a:pt x="3037527" y="151356"/>
                    <a:pt x="3037591" y="151258"/>
                  </a:cubicBezTo>
                  <a:cubicBezTo>
                    <a:pt x="3037753" y="151194"/>
                    <a:pt x="3038012" y="151420"/>
                    <a:pt x="3038174" y="151420"/>
                  </a:cubicBezTo>
                  <a:cubicBezTo>
                    <a:pt x="3038174" y="150838"/>
                    <a:pt x="3038497" y="150676"/>
                    <a:pt x="3039079" y="150838"/>
                  </a:cubicBezTo>
                  <a:lnTo>
                    <a:pt x="3039079" y="150418"/>
                  </a:lnTo>
                  <a:cubicBezTo>
                    <a:pt x="3039500" y="150773"/>
                    <a:pt x="3039500" y="150418"/>
                    <a:pt x="3039597" y="150256"/>
                  </a:cubicBezTo>
                  <a:cubicBezTo>
                    <a:pt x="3039758" y="150094"/>
                    <a:pt x="3040082" y="150256"/>
                    <a:pt x="3040082" y="150030"/>
                  </a:cubicBezTo>
                  <a:cubicBezTo>
                    <a:pt x="3040082" y="149674"/>
                    <a:pt x="3040567" y="150191"/>
                    <a:pt x="3040502" y="149674"/>
                  </a:cubicBezTo>
                  <a:cubicBezTo>
                    <a:pt x="3040664" y="149868"/>
                    <a:pt x="3040923" y="150094"/>
                    <a:pt x="3041084" y="150256"/>
                  </a:cubicBezTo>
                  <a:cubicBezTo>
                    <a:pt x="3040987" y="149933"/>
                    <a:pt x="3040923" y="149674"/>
                    <a:pt x="3040825" y="149286"/>
                  </a:cubicBezTo>
                  <a:lnTo>
                    <a:pt x="3040923" y="149189"/>
                  </a:lnTo>
                  <a:cubicBezTo>
                    <a:pt x="3041084" y="149189"/>
                    <a:pt x="3041149" y="149027"/>
                    <a:pt x="3041505" y="149286"/>
                  </a:cubicBezTo>
                  <a:cubicBezTo>
                    <a:pt x="3041569" y="149350"/>
                    <a:pt x="3041569" y="149027"/>
                    <a:pt x="3041731" y="149027"/>
                  </a:cubicBezTo>
                  <a:cubicBezTo>
                    <a:pt x="3041893" y="149027"/>
                    <a:pt x="3041828" y="148930"/>
                    <a:pt x="3041828" y="148768"/>
                  </a:cubicBezTo>
                  <a:lnTo>
                    <a:pt x="3042054" y="148607"/>
                  </a:lnTo>
                  <a:lnTo>
                    <a:pt x="3042475" y="148768"/>
                  </a:lnTo>
                  <a:lnTo>
                    <a:pt x="3042572" y="148348"/>
                  </a:lnTo>
                  <a:lnTo>
                    <a:pt x="3042992" y="148186"/>
                  </a:lnTo>
                  <a:lnTo>
                    <a:pt x="3043219" y="148348"/>
                  </a:lnTo>
                  <a:cubicBezTo>
                    <a:pt x="3043219" y="148283"/>
                    <a:pt x="3043219" y="148186"/>
                    <a:pt x="3043219" y="148121"/>
                  </a:cubicBezTo>
                  <a:cubicBezTo>
                    <a:pt x="3044060" y="147798"/>
                    <a:pt x="3044803" y="147442"/>
                    <a:pt x="3045644" y="147119"/>
                  </a:cubicBezTo>
                  <a:cubicBezTo>
                    <a:pt x="3045709" y="147216"/>
                    <a:pt x="3045871" y="147281"/>
                    <a:pt x="3046032" y="147442"/>
                  </a:cubicBezTo>
                  <a:cubicBezTo>
                    <a:pt x="3046032" y="147281"/>
                    <a:pt x="3046032" y="147119"/>
                    <a:pt x="3046032" y="146957"/>
                  </a:cubicBezTo>
                  <a:lnTo>
                    <a:pt x="3047035" y="146634"/>
                  </a:lnTo>
                  <a:cubicBezTo>
                    <a:pt x="3047197" y="146795"/>
                    <a:pt x="3047358" y="147054"/>
                    <a:pt x="3047520" y="147281"/>
                  </a:cubicBezTo>
                  <a:cubicBezTo>
                    <a:pt x="3047520" y="147054"/>
                    <a:pt x="3047455" y="146795"/>
                    <a:pt x="3047294" y="146634"/>
                  </a:cubicBezTo>
                  <a:lnTo>
                    <a:pt x="3047617" y="146472"/>
                  </a:lnTo>
                  <a:lnTo>
                    <a:pt x="3047714" y="146537"/>
                  </a:lnTo>
                  <a:lnTo>
                    <a:pt x="3047714" y="146472"/>
                  </a:lnTo>
                  <a:lnTo>
                    <a:pt x="3049105" y="146052"/>
                  </a:lnTo>
                  <a:lnTo>
                    <a:pt x="3049590" y="145890"/>
                  </a:lnTo>
                  <a:cubicBezTo>
                    <a:pt x="3049687" y="145890"/>
                    <a:pt x="3049784" y="145890"/>
                    <a:pt x="3049784" y="145890"/>
                  </a:cubicBezTo>
                  <a:cubicBezTo>
                    <a:pt x="3049849" y="146375"/>
                    <a:pt x="3049946" y="146634"/>
                    <a:pt x="3050107" y="146472"/>
                  </a:cubicBezTo>
                  <a:cubicBezTo>
                    <a:pt x="3050010" y="146278"/>
                    <a:pt x="3049946" y="146116"/>
                    <a:pt x="3049784" y="145890"/>
                  </a:cubicBezTo>
                  <a:lnTo>
                    <a:pt x="3049784" y="145793"/>
                  </a:lnTo>
                  <a:lnTo>
                    <a:pt x="3050269" y="145728"/>
                  </a:lnTo>
                  <a:lnTo>
                    <a:pt x="3050269" y="145793"/>
                  </a:lnTo>
                  <a:lnTo>
                    <a:pt x="3050269" y="145728"/>
                  </a:lnTo>
                  <a:lnTo>
                    <a:pt x="3051078" y="145534"/>
                  </a:lnTo>
                  <a:cubicBezTo>
                    <a:pt x="3051013" y="146052"/>
                    <a:pt x="3050916" y="146375"/>
                    <a:pt x="3051272" y="147216"/>
                  </a:cubicBezTo>
                  <a:cubicBezTo>
                    <a:pt x="3051336" y="146860"/>
                    <a:pt x="3051433" y="146634"/>
                    <a:pt x="3051498" y="146375"/>
                  </a:cubicBezTo>
                  <a:cubicBezTo>
                    <a:pt x="3051336" y="146052"/>
                    <a:pt x="3051272" y="145793"/>
                    <a:pt x="3051175" y="145534"/>
                  </a:cubicBezTo>
                  <a:cubicBezTo>
                    <a:pt x="3054732" y="144790"/>
                    <a:pt x="3058225" y="144887"/>
                    <a:pt x="3061782" y="144402"/>
                  </a:cubicBezTo>
                  <a:lnTo>
                    <a:pt x="3061685" y="144726"/>
                  </a:lnTo>
                  <a:cubicBezTo>
                    <a:pt x="3061847" y="144887"/>
                    <a:pt x="3061847" y="144790"/>
                    <a:pt x="3062009" y="144305"/>
                  </a:cubicBezTo>
                  <a:cubicBezTo>
                    <a:pt x="3062203" y="144305"/>
                    <a:pt x="3062429" y="144208"/>
                    <a:pt x="3062591" y="144143"/>
                  </a:cubicBezTo>
                  <a:cubicBezTo>
                    <a:pt x="3062753" y="144208"/>
                    <a:pt x="3062914" y="144564"/>
                    <a:pt x="3063076" y="144467"/>
                  </a:cubicBezTo>
                  <a:cubicBezTo>
                    <a:pt x="3063173" y="144467"/>
                    <a:pt x="3063173" y="144467"/>
                    <a:pt x="3063173" y="144467"/>
                  </a:cubicBezTo>
                  <a:cubicBezTo>
                    <a:pt x="3064014" y="145793"/>
                    <a:pt x="3064273" y="147604"/>
                    <a:pt x="3063270" y="150353"/>
                  </a:cubicBezTo>
                  <a:cubicBezTo>
                    <a:pt x="3063076" y="150773"/>
                    <a:pt x="3063011" y="151097"/>
                    <a:pt x="3062850" y="151356"/>
                  </a:cubicBezTo>
                  <a:lnTo>
                    <a:pt x="3062850" y="151194"/>
                  </a:lnTo>
                  <a:cubicBezTo>
                    <a:pt x="3062850" y="151356"/>
                    <a:pt x="3062753" y="151420"/>
                    <a:pt x="3062753" y="151582"/>
                  </a:cubicBezTo>
                  <a:lnTo>
                    <a:pt x="3062526" y="152002"/>
                  </a:lnTo>
                  <a:lnTo>
                    <a:pt x="3062429" y="151938"/>
                  </a:lnTo>
                  <a:cubicBezTo>
                    <a:pt x="3062429" y="151744"/>
                    <a:pt x="3062365" y="151582"/>
                    <a:pt x="3062268" y="151744"/>
                  </a:cubicBezTo>
                  <a:cubicBezTo>
                    <a:pt x="3062106" y="152002"/>
                    <a:pt x="3062009" y="151841"/>
                    <a:pt x="3061944" y="151679"/>
                  </a:cubicBezTo>
                  <a:cubicBezTo>
                    <a:pt x="3061782" y="151356"/>
                    <a:pt x="3061524" y="151420"/>
                    <a:pt x="3061265" y="151517"/>
                  </a:cubicBezTo>
                  <a:cubicBezTo>
                    <a:pt x="3061200" y="151582"/>
                    <a:pt x="3060683" y="150773"/>
                    <a:pt x="3060521" y="150256"/>
                  </a:cubicBezTo>
                  <a:cubicBezTo>
                    <a:pt x="3060521" y="150515"/>
                    <a:pt x="3060521" y="150676"/>
                    <a:pt x="3060456" y="150838"/>
                  </a:cubicBezTo>
                  <a:cubicBezTo>
                    <a:pt x="3060295" y="151194"/>
                    <a:pt x="3060036" y="151000"/>
                    <a:pt x="3059874" y="151420"/>
                  </a:cubicBezTo>
                  <a:cubicBezTo>
                    <a:pt x="3059874" y="151517"/>
                    <a:pt x="3059713" y="151420"/>
                    <a:pt x="3059713" y="151420"/>
                  </a:cubicBezTo>
                  <a:lnTo>
                    <a:pt x="3059616" y="151194"/>
                  </a:lnTo>
                  <a:cubicBezTo>
                    <a:pt x="3059551" y="151420"/>
                    <a:pt x="3059454" y="151744"/>
                    <a:pt x="3059195" y="151356"/>
                  </a:cubicBezTo>
                  <a:cubicBezTo>
                    <a:pt x="3059130" y="151194"/>
                    <a:pt x="3058936" y="151356"/>
                    <a:pt x="3058775" y="151517"/>
                  </a:cubicBezTo>
                  <a:cubicBezTo>
                    <a:pt x="3058710" y="151582"/>
                    <a:pt x="3058613" y="151356"/>
                    <a:pt x="3058451" y="151194"/>
                  </a:cubicBezTo>
                  <a:cubicBezTo>
                    <a:pt x="3058225" y="151744"/>
                    <a:pt x="3058225" y="151744"/>
                    <a:pt x="3057804" y="150676"/>
                  </a:cubicBezTo>
                  <a:cubicBezTo>
                    <a:pt x="3057804" y="150935"/>
                    <a:pt x="3057707" y="151097"/>
                    <a:pt x="3057707" y="151258"/>
                  </a:cubicBezTo>
                  <a:cubicBezTo>
                    <a:pt x="3057643" y="151420"/>
                    <a:pt x="3057643" y="151841"/>
                    <a:pt x="3057546" y="151356"/>
                  </a:cubicBezTo>
                  <a:cubicBezTo>
                    <a:pt x="3057546" y="151258"/>
                    <a:pt x="3057481" y="151356"/>
                    <a:pt x="3057481" y="151356"/>
                  </a:cubicBezTo>
                  <a:cubicBezTo>
                    <a:pt x="3057287" y="151938"/>
                    <a:pt x="3057061" y="151517"/>
                    <a:pt x="3056802" y="151841"/>
                  </a:cubicBezTo>
                  <a:cubicBezTo>
                    <a:pt x="3056705" y="151938"/>
                    <a:pt x="3056640" y="151841"/>
                    <a:pt x="3056543" y="151841"/>
                  </a:cubicBezTo>
                  <a:cubicBezTo>
                    <a:pt x="3056381" y="151744"/>
                    <a:pt x="3056317" y="151356"/>
                    <a:pt x="3056220" y="151744"/>
                  </a:cubicBezTo>
                  <a:cubicBezTo>
                    <a:pt x="3056058" y="151420"/>
                    <a:pt x="3055993" y="151744"/>
                    <a:pt x="3055896" y="151679"/>
                  </a:cubicBezTo>
                  <a:cubicBezTo>
                    <a:pt x="3055735" y="151517"/>
                    <a:pt x="3055638" y="151938"/>
                    <a:pt x="3055476" y="151841"/>
                  </a:cubicBezTo>
                  <a:cubicBezTo>
                    <a:pt x="3055476" y="151841"/>
                    <a:pt x="3055411" y="151841"/>
                    <a:pt x="3055411" y="151938"/>
                  </a:cubicBezTo>
                  <a:cubicBezTo>
                    <a:pt x="3055476" y="152681"/>
                    <a:pt x="3055217" y="152487"/>
                    <a:pt x="3055055" y="152423"/>
                  </a:cubicBezTo>
                  <a:cubicBezTo>
                    <a:pt x="3054732" y="152326"/>
                    <a:pt x="3054635" y="152326"/>
                    <a:pt x="3054473" y="152584"/>
                  </a:cubicBezTo>
                  <a:cubicBezTo>
                    <a:pt x="3054409" y="152746"/>
                    <a:pt x="3054409" y="152908"/>
                    <a:pt x="3054247" y="152584"/>
                  </a:cubicBezTo>
                  <a:cubicBezTo>
                    <a:pt x="3054247" y="152487"/>
                    <a:pt x="3054150" y="152584"/>
                    <a:pt x="3054085" y="152681"/>
                  </a:cubicBezTo>
                  <a:cubicBezTo>
                    <a:pt x="3054085" y="153005"/>
                    <a:pt x="3053924" y="153005"/>
                    <a:pt x="3053827" y="153005"/>
                  </a:cubicBezTo>
                  <a:cubicBezTo>
                    <a:pt x="3053665" y="152908"/>
                    <a:pt x="3053568" y="153070"/>
                    <a:pt x="3053503" y="153167"/>
                  </a:cubicBezTo>
                  <a:cubicBezTo>
                    <a:pt x="3053406" y="153264"/>
                    <a:pt x="3053341" y="153328"/>
                    <a:pt x="3053147" y="153425"/>
                  </a:cubicBezTo>
                  <a:cubicBezTo>
                    <a:pt x="3051336" y="153167"/>
                    <a:pt x="3049266" y="153490"/>
                    <a:pt x="3048199" y="154913"/>
                  </a:cubicBezTo>
                  <a:cubicBezTo>
                    <a:pt x="3048102" y="154913"/>
                    <a:pt x="3048102" y="154816"/>
                    <a:pt x="3048038" y="154913"/>
                  </a:cubicBezTo>
                  <a:cubicBezTo>
                    <a:pt x="3047940" y="154913"/>
                    <a:pt x="3047876" y="154913"/>
                    <a:pt x="3047779" y="154913"/>
                  </a:cubicBezTo>
                  <a:cubicBezTo>
                    <a:pt x="3047714" y="154978"/>
                    <a:pt x="3047714" y="155075"/>
                    <a:pt x="3047714" y="155139"/>
                  </a:cubicBezTo>
                  <a:cubicBezTo>
                    <a:pt x="3047714" y="155495"/>
                    <a:pt x="3047617" y="155560"/>
                    <a:pt x="3047294" y="154978"/>
                  </a:cubicBezTo>
                  <a:cubicBezTo>
                    <a:pt x="3047197" y="154913"/>
                    <a:pt x="3047132" y="154913"/>
                    <a:pt x="3046938" y="154816"/>
                  </a:cubicBezTo>
                  <a:cubicBezTo>
                    <a:pt x="3047035" y="155075"/>
                    <a:pt x="3047197" y="155333"/>
                    <a:pt x="3047294" y="155657"/>
                  </a:cubicBezTo>
                  <a:cubicBezTo>
                    <a:pt x="3047197" y="155657"/>
                    <a:pt x="3047035" y="155560"/>
                    <a:pt x="3046873" y="155560"/>
                  </a:cubicBezTo>
                  <a:cubicBezTo>
                    <a:pt x="3046938" y="155819"/>
                    <a:pt x="3046776" y="155819"/>
                    <a:pt x="3046712" y="155980"/>
                  </a:cubicBezTo>
                  <a:cubicBezTo>
                    <a:pt x="3046615" y="156142"/>
                    <a:pt x="3046517" y="156239"/>
                    <a:pt x="3046291" y="156077"/>
                  </a:cubicBezTo>
                  <a:cubicBezTo>
                    <a:pt x="3046291" y="156077"/>
                    <a:pt x="3046194" y="156077"/>
                    <a:pt x="3046194" y="156142"/>
                  </a:cubicBezTo>
                  <a:cubicBezTo>
                    <a:pt x="3046194" y="156562"/>
                    <a:pt x="3045968" y="156562"/>
                    <a:pt x="3045709" y="156562"/>
                  </a:cubicBezTo>
                  <a:cubicBezTo>
                    <a:pt x="3045644" y="156562"/>
                    <a:pt x="3045450" y="156562"/>
                    <a:pt x="3045386" y="156724"/>
                  </a:cubicBezTo>
                  <a:cubicBezTo>
                    <a:pt x="3045127" y="157209"/>
                    <a:pt x="3045127" y="157209"/>
                    <a:pt x="3044448" y="156886"/>
                  </a:cubicBezTo>
                  <a:cubicBezTo>
                    <a:pt x="3044383" y="156886"/>
                    <a:pt x="3044318" y="156886"/>
                    <a:pt x="3044318" y="156886"/>
                  </a:cubicBezTo>
                  <a:cubicBezTo>
                    <a:pt x="3044545" y="157403"/>
                    <a:pt x="3044318" y="157403"/>
                    <a:pt x="3044318" y="157630"/>
                  </a:cubicBezTo>
                  <a:cubicBezTo>
                    <a:pt x="3044318" y="157888"/>
                    <a:pt x="3044124" y="157953"/>
                    <a:pt x="3044060" y="158147"/>
                  </a:cubicBezTo>
                  <a:cubicBezTo>
                    <a:pt x="3043963" y="158212"/>
                    <a:pt x="3043639" y="157791"/>
                    <a:pt x="3043801" y="158212"/>
                  </a:cubicBezTo>
                  <a:cubicBezTo>
                    <a:pt x="3043639" y="158147"/>
                    <a:pt x="3043477" y="158050"/>
                    <a:pt x="3043219" y="157888"/>
                  </a:cubicBezTo>
                  <a:cubicBezTo>
                    <a:pt x="3043219" y="158050"/>
                    <a:pt x="3043380" y="158471"/>
                    <a:pt x="3043477" y="158891"/>
                  </a:cubicBezTo>
                  <a:cubicBezTo>
                    <a:pt x="3041666" y="159635"/>
                    <a:pt x="3039758" y="160767"/>
                    <a:pt x="3038238" y="162287"/>
                  </a:cubicBezTo>
                  <a:cubicBezTo>
                    <a:pt x="3035942" y="164680"/>
                    <a:pt x="3034034" y="167494"/>
                    <a:pt x="3031899" y="170210"/>
                  </a:cubicBezTo>
                  <a:cubicBezTo>
                    <a:pt x="3031382" y="170889"/>
                    <a:pt x="3030735" y="171536"/>
                    <a:pt x="3030218" y="172215"/>
                  </a:cubicBezTo>
                  <a:cubicBezTo>
                    <a:pt x="3030153" y="172215"/>
                    <a:pt x="3029894" y="172054"/>
                    <a:pt x="3029733" y="171957"/>
                  </a:cubicBezTo>
                  <a:cubicBezTo>
                    <a:pt x="3029247" y="171633"/>
                    <a:pt x="3028827" y="171375"/>
                    <a:pt x="3028245" y="171310"/>
                  </a:cubicBezTo>
                  <a:cubicBezTo>
                    <a:pt x="3028504" y="171472"/>
                    <a:pt x="3028665" y="171698"/>
                    <a:pt x="3028892" y="171892"/>
                  </a:cubicBezTo>
                  <a:cubicBezTo>
                    <a:pt x="3029247" y="171892"/>
                    <a:pt x="3029636" y="172054"/>
                    <a:pt x="3030056" y="172280"/>
                  </a:cubicBezTo>
                  <a:lnTo>
                    <a:pt x="3029733" y="172701"/>
                  </a:lnTo>
                  <a:lnTo>
                    <a:pt x="3029474" y="172539"/>
                  </a:lnTo>
                  <a:cubicBezTo>
                    <a:pt x="3029312" y="172442"/>
                    <a:pt x="3029086" y="172442"/>
                    <a:pt x="3028892" y="172377"/>
                  </a:cubicBezTo>
                  <a:lnTo>
                    <a:pt x="3028827" y="172280"/>
                  </a:lnTo>
                  <a:cubicBezTo>
                    <a:pt x="3028827" y="172280"/>
                    <a:pt x="3028827" y="172215"/>
                    <a:pt x="3028730" y="172215"/>
                  </a:cubicBezTo>
                  <a:cubicBezTo>
                    <a:pt x="3028504" y="172280"/>
                    <a:pt x="3028245" y="172280"/>
                    <a:pt x="3027986" y="172377"/>
                  </a:cubicBezTo>
                  <a:cubicBezTo>
                    <a:pt x="3028407" y="172701"/>
                    <a:pt x="3028892" y="173024"/>
                    <a:pt x="3029247" y="173283"/>
                  </a:cubicBezTo>
                  <a:cubicBezTo>
                    <a:pt x="3028730" y="173962"/>
                    <a:pt x="3028407" y="174706"/>
                    <a:pt x="3028148" y="175514"/>
                  </a:cubicBezTo>
                  <a:cubicBezTo>
                    <a:pt x="3026434" y="177164"/>
                    <a:pt x="3024590" y="179233"/>
                    <a:pt x="3024946" y="181982"/>
                  </a:cubicBezTo>
                  <a:lnTo>
                    <a:pt x="3024590" y="181982"/>
                  </a:lnTo>
                  <a:cubicBezTo>
                    <a:pt x="3024008" y="181982"/>
                    <a:pt x="3024170" y="182144"/>
                    <a:pt x="3024429" y="182467"/>
                  </a:cubicBezTo>
                  <a:cubicBezTo>
                    <a:pt x="3024267" y="182467"/>
                    <a:pt x="3024170" y="182565"/>
                    <a:pt x="3024008" y="182565"/>
                  </a:cubicBezTo>
                  <a:cubicBezTo>
                    <a:pt x="3023846" y="182565"/>
                    <a:pt x="3023523" y="182726"/>
                    <a:pt x="3023523" y="182791"/>
                  </a:cubicBezTo>
                  <a:cubicBezTo>
                    <a:pt x="3023523" y="182888"/>
                    <a:pt x="3023523" y="183050"/>
                    <a:pt x="3023523" y="183050"/>
                  </a:cubicBezTo>
                  <a:cubicBezTo>
                    <a:pt x="3023200" y="182985"/>
                    <a:pt x="3023200" y="183147"/>
                    <a:pt x="3023103" y="183211"/>
                  </a:cubicBezTo>
                  <a:cubicBezTo>
                    <a:pt x="3022941" y="183211"/>
                    <a:pt x="3022876" y="183308"/>
                    <a:pt x="3022682" y="183308"/>
                  </a:cubicBezTo>
                  <a:cubicBezTo>
                    <a:pt x="3022618" y="183373"/>
                    <a:pt x="3022618" y="183373"/>
                    <a:pt x="3023038" y="183729"/>
                  </a:cubicBezTo>
                  <a:cubicBezTo>
                    <a:pt x="3023103" y="183793"/>
                    <a:pt x="3023200" y="183890"/>
                    <a:pt x="3023264" y="183955"/>
                  </a:cubicBezTo>
                  <a:cubicBezTo>
                    <a:pt x="3023361" y="184052"/>
                    <a:pt x="3023361" y="184214"/>
                    <a:pt x="3023361" y="184311"/>
                  </a:cubicBezTo>
                  <a:cubicBezTo>
                    <a:pt x="3022876" y="184214"/>
                    <a:pt x="3022779" y="184214"/>
                    <a:pt x="3021938" y="183793"/>
                  </a:cubicBezTo>
                  <a:cubicBezTo>
                    <a:pt x="3021777" y="184052"/>
                    <a:pt x="3022359" y="184311"/>
                    <a:pt x="3022779" y="184537"/>
                  </a:cubicBezTo>
                  <a:lnTo>
                    <a:pt x="3022876" y="184861"/>
                  </a:lnTo>
                  <a:cubicBezTo>
                    <a:pt x="3022618" y="184958"/>
                    <a:pt x="3021874" y="184634"/>
                    <a:pt x="3021938" y="184958"/>
                  </a:cubicBezTo>
                  <a:cubicBezTo>
                    <a:pt x="3022197" y="185216"/>
                    <a:pt x="3022779" y="185443"/>
                    <a:pt x="3022779" y="185799"/>
                  </a:cubicBezTo>
                  <a:cubicBezTo>
                    <a:pt x="3022779" y="186187"/>
                    <a:pt x="3022618" y="186284"/>
                    <a:pt x="3021777" y="185960"/>
                  </a:cubicBezTo>
                  <a:cubicBezTo>
                    <a:pt x="3021680" y="185863"/>
                    <a:pt x="3021550" y="185863"/>
                    <a:pt x="3021292" y="185702"/>
                  </a:cubicBezTo>
                  <a:cubicBezTo>
                    <a:pt x="3021615" y="186025"/>
                    <a:pt x="3022197" y="186187"/>
                    <a:pt x="3022100" y="186445"/>
                  </a:cubicBezTo>
                  <a:cubicBezTo>
                    <a:pt x="3021938" y="186607"/>
                    <a:pt x="3022035" y="186866"/>
                    <a:pt x="3022100" y="187125"/>
                  </a:cubicBezTo>
                  <a:cubicBezTo>
                    <a:pt x="3022197" y="187286"/>
                    <a:pt x="3021615" y="187125"/>
                    <a:pt x="3021938" y="187351"/>
                  </a:cubicBezTo>
                  <a:cubicBezTo>
                    <a:pt x="3022100" y="187513"/>
                    <a:pt x="3022197" y="187674"/>
                    <a:pt x="3022294" y="187868"/>
                  </a:cubicBezTo>
                  <a:cubicBezTo>
                    <a:pt x="3022359" y="187933"/>
                    <a:pt x="3022359" y="188030"/>
                    <a:pt x="3022359" y="188095"/>
                  </a:cubicBezTo>
                  <a:cubicBezTo>
                    <a:pt x="3022100" y="188095"/>
                    <a:pt x="3021874" y="188030"/>
                    <a:pt x="3021615" y="188030"/>
                  </a:cubicBezTo>
                  <a:cubicBezTo>
                    <a:pt x="3021615" y="188095"/>
                    <a:pt x="3021615" y="188095"/>
                    <a:pt x="3021615" y="188095"/>
                  </a:cubicBezTo>
                  <a:cubicBezTo>
                    <a:pt x="3021712" y="188257"/>
                    <a:pt x="3021874" y="188451"/>
                    <a:pt x="3021777" y="188515"/>
                  </a:cubicBezTo>
                  <a:cubicBezTo>
                    <a:pt x="3021453" y="189000"/>
                    <a:pt x="3021453" y="189000"/>
                    <a:pt x="3021777" y="189582"/>
                  </a:cubicBezTo>
                  <a:cubicBezTo>
                    <a:pt x="3021550" y="189582"/>
                    <a:pt x="3021356" y="189582"/>
                    <a:pt x="3021033" y="189582"/>
                  </a:cubicBezTo>
                  <a:cubicBezTo>
                    <a:pt x="3021130" y="189744"/>
                    <a:pt x="3021195" y="189841"/>
                    <a:pt x="3021356" y="190003"/>
                  </a:cubicBezTo>
                  <a:cubicBezTo>
                    <a:pt x="3021550" y="190165"/>
                    <a:pt x="3021615" y="190165"/>
                    <a:pt x="3021550" y="190262"/>
                  </a:cubicBezTo>
                  <a:cubicBezTo>
                    <a:pt x="3021453" y="190326"/>
                    <a:pt x="3021453" y="190423"/>
                    <a:pt x="3021550" y="190585"/>
                  </a:cubicBezTo>
                  <a:cubicBezTo>
                    <a:pt x="3021712" y="190908"/>
                    <a:pt x="3021550" y="191070"/>
                    <a:pt x="3021356" y="191264"/>
                  </a:cubicBezTo>
                  <a:cubicBezTo>
                    <a:pt x="3021292" y="191329"/>
                    <a:pt x="3021033" y="191426"/>
                    <a:pt x="3021033" y="191491"/>
                  </a:cubicBezTo>
                  <a:cubicBezTo>
                    <a:pt x="3021033" y="191652"/>
                    <a:pt x="3021033" y="191749"/>
                    <a:pt x="3020806" y="191749"/>
                  </a:cubicBezTo>
                  <a:cubicBezTo>
                    <a:pt x="3020709" y="191749"/>
                    <a:pt x="3020709" y="191749"/>
                    <a:pt x="3020709" y="191749"/>
                  </a:cubicBezTo>
                  <a:cubicBezTo>
                    <a:pt x="3021292" y="192170"/>
                    <a:pt x="3020709" y="192234"/>
                    <a:pt x="3020806" y="192590"/>
                  </a:cubicBezTo>
                  <a:cubicBezTo>
                    <a:pt x="3020871" y="192817"/>
                    <a:pt x="3020451" y="193075"/>
                    <a:pt x="3020289" y="193237"/>
                  </a:cubicBezTo>
                  <a:lnTo>
                    <a:pt x="3019869" y="193075"/>
                  </a:lnTo>
                  <a:cubicBezTo>
                    <a:pt x="3020030" y="193334"/>
                    <a:pt x="3019707" y="193399"/>
                    <a:pt x="3019707" y="193657"/>
                  </a:cubicBezTo>
                  <a:cubicBezTo>
                    <a:pt x="3019707" y="193657"/>
                    <a:pt x="3019804" y="193722"/>
                    <a:pt x="3019804" y="193819"/>
                  </a:cubicBezTo>
                  <a:cubicBezTo>
                    <a:pt x="3019642" y="193819"/>
                    <a:pt x="3019383" y="193819"/>
                    <a:pt x="3019125" y="193819"/>
                  </a:cubicBezTo>
                  <a:cubicBezTo>
                    <a:pt x="3019125" y="193884"/>
                    <a:pt x="3019222" y="193981"/>
                    <a:pt x="3019222" y="194078"/>
                  </a:cubicBezTo>
                  <a:cubicBezTo>
                    <a:pt x="3019222" y="194143"/>
                    <a:pt x="3019125" y="194143"/>
                    <a:pt x="3019060" y="194240"/>
                  </a:cubicBezTo>
                  <a:cubicBezTo>
                    <a:pt x="3018963" y="194143"/>
                    <a:pt x="3018801" y="194078"/>
                    <a:pt x="3018737" y="193981"/>
                  </a:cubicBezTo>
                  <a:cubicBezTo>
                    <a:pt x="3018640" y="193884"/>
                    <a:pt x="3018640" y="193819"/>
                    <a:pt x="3018543" y="193722"/>
                  </a:cubicBezTo>
                  <a:cubicBezTo>
                    <a:pt x="3018154" y="193722"/>
                    <a:pt x="3018154" y="193884"/>
                    <a:pt x="3018381" y="194143"/>
                  </a:cubicBezTo>
                  <a:cubicBezTo>
                    <a:pt x="3018543" y="194304"/>
                    <a:pt x="3018801" y="194563"/>
                    <a:pt x="3019060" y="194725"/>
                  </a:cubicBezTo>
                  <a:cubicBezTo>
                    <a:pt x="3019480" y="194983"/>
                    <a:pt x="3019545" y="195145"/>
                    <a:pt x="3019125" y="195210"/>
                  </a:cubicBezTo>
                  <a:cubicBezTo>
                    <a:pt x="3019060" y="195210"/>
                    <a:pt x="3019125" y="195469"/>
                    <a:pt x="3019222" y="195566"/>
                  </a:cubicBezTo>
                  <a:cubicBezTo>
                    <a:pt x="3019480" y="195954"/>
                    <a:pt x="3019480" y="195954"/>
                    <a:pt x="3018737" y="195954"/>
                  </a:cubicBezTo>
                  <a:lnTo>
                    <a:pt x="3019383" y="196536"/>
                  </a:lnTo>
                  <a:cubicBezTo>
                    <a:pt x="3019125" y="196536"/>
                    <a:pt x="3018898" y="196536"/>
                    <a:pt x="3018898" y="196536"/>
                  </a:cubicBezTo>
                  <a:cubicBezTo>
                    <a:pt x="3018963" y="196795"/>
                    <a:pt x="3018478" y="196892"/>
                    <a:pt x="3018801" y="197215"/>
                  </a:cubicBezTo>
                  <a:cubicBezTo>
                    <a:pt x="3019060" y="197474"/>
                    <a:pt x="3018381" y="197215"/>
                    <a:pt x="3018543" y="197474"/>
                  </a:cubicBezTo>
                  <a:cubicBezTo>
                    <a:pt x="3018737" y="197635"/>
                    <a:pt x="3018737" y="197700"/>
                    <a:pt x="3018640" y="197797"/>
                  </a:cubicBezTo>
                  <a:cubicBezTo>
                    <a:pt x="3018381" y="198023"/>
                    <a:pt x="3018316" y="198282"/>
                    <a:pt x="3018640" y="198703"/>
                  </a:cubicBezTo>
                  <a:cubicBezTo>
                    <a:pt x="3018219" y="198703"/>
                    <a:pt x="3017960" y="198606"/>
                    <a:pt x="3017637" y="198606"/>
                  </a:cubicBezTo>
                  <a:cubicBezTo>
                    <a:pt x="3017734" y="198703"/>
                    <a:pt x="3017734" y="198703"/>
                    <a:pt x="3017799" y="198800"/>
                  </a:cubicBezTo>
                  <a:cubicBezTo>
                    <a:pt x="3018057" y="199026"/>
                    <a:pt x="3018154" y="199123"/>
                    <a:pt x="3017896" y="199188"/>
                  </a:cubicBezTo>
                  <a:cubicBezTo>
                    <a:pt x="3017411" y="199446"/>
                    <a:pt x="3017314" y="199608"/>
                    <a:pt x="3017572" y="200287"/>
                  </a:cubicBezTo>
                  <a:lnTo>
                    <a:pt x="3017475" y="200449"/>
                  </a:lnTo>
                  <a:cubicBezTo>
                    <a:pt x="3017314" y="200449"/>
                    <a:pt x="3017152" y="200449"/>
                    <a:pt x="3017055" y="200449"/>
                  </a:cubicBezTo>
                  <a:cubicBezTo>
                    <a:pt x="3016893" y="200449"/>
                    <a:pt x="3016829" y="200514"/>
                    <a:pt x="3016667" y="200611"/>
                  </a:cubicBezTo>
                  <a:cubicBezTo>
                    <a:pt x="3016829" y="200611"/>
                    <a:pt x="3016990" y="200675"/>
                    <a:pt x="3017152" y="200675"/>
                  </a:cubicBezTo>
                  <a:lnTo>
                    <a:pt x="3017217" y="200675"/>
                  </a:lnTo>
                  <a:lnTo>
                    <a:pt x="3016893" y="201193"/>
                  </a:lnTo>
                  <a:cubicBezTo>
                    <a:pt x="3016667" y="201096"/>
                    <a:pt x="3016473" y="200934"/>
                    <a:pt x="3016311" y="200772"/>
                  </a:cubicBezTo>
                  <a:cubicBezTo>
                    <a:pt x="3016085" y="200772"/>
                    <a:pt x="3015988" y="200869"/>
                    <a:pt x="3016311" y="201031"/>
                  </a:cubicBezTo>
                  <a:lnTo>
                    <a:pt x="3016829" y="201355"/>
                  </a:lnTo>
                  <a:cubicBezTo>
                    <a:pt x="3016408" y="201937"/>
                    <a:pt x="3016149" y="202584"/>
                    <a:pt x="3016149" y="203263"/>
                  </a:cubicBezTo>
                  <a:cubicBezTo>
                    <a:pt x="3016149" y="203845"/>
                    <a:pt x="3016311" y="204427"/>
                    <a:pt x="3016408" y="205074"/>
                  </a:cubicBezTo>
                  <a:cubicBezTo>
                    <a:pt x="3016311" y="205235"/>
                    <a:pt x="3016149" y="205333"/>
                    <a:pt x="3016085" y="205494"/>
                  </a:cubicBezTo>
                  <a:lnTo>
                    <a:pt x="3015664" y="205397"/>
                  </a:lnTo>
                  <a:cubicBezTo>
                    <a:pt x="3015664" y="205559"/>
                    <a:pt x="3015826" y="205753"/>
                    <a:pt x="3015891" y="205915"/>
                  </a:cubicBezTo>
                  <a:lnTo>
                    <a:pt x="3015729" y="206303"/>
                  </a:lnTo>
                  <a:lnTo>
                    <a:pt x="3015147" y="206141"/>
                  </a:lnTo>
                  <a:lnTo>
                    <a:pt x="3015147" y="206238"/>
                  </a:lnTo>
                  <a:lnTo>
                    <a:pt x="3015826" y="206400"/>
                  </a:lnTo>
                  <a:lnTo>
                    <a:pt x="3015147" y="208890"/>
                  </a:lnTo>
                  <a:cubicBezTo>
                    <a:pt x="3015082" y="208890"/>
                    <a:pt x="3014985" y="208890"/>
                    <a:pt x="3014823" y="208890"/>
                  </a:cubicBezTo>
                  <a:lnTo>
                    <a:pt x="3015082" y="208955"/>
                  </a:lnTo>
                  <a:lnTo>
                    <a:pt x="3014759" y="210119"/>
                  </a:lnTo>
                  <a:lnTo>
                    <a:pt x="3014759" y="210216"/>
                  </a:lnTo>
                  <a:lnTo>
                    <a:pt x="3014403" y="211283"/>
                  </a:lnTo>
                  <a:lnTo>
                    <a:pt x="3014241" y="211283"/>
                  </a:lnTo>
                  <a:cubicBezTo>
                    <a:pt x="3014080" y="211283"/>
                    <a:pt x="3014241" y="211445"/>
                    <a:pt x="3014338" y="211542"/>
                  </a:cubicBezTo>
                  <a:lnTo>
                    <a:pt x="3014338" y="211607"/>
                  </a:lnTo>
                  <a:cubicBezTo>
                    <a:pt x="3014338" y="211607"/>
                    <a:pt x="3014338" y="211607"/>
                    <a:pt x="3014241" y="211607"/>
                  </a:cubicBezTo>
                  <a:cubicBezTo>
                    <a:pt x="3014177" y="211607"/>
                    <a:pt x="3014177" y="211704"/>
                    <a:pt x="3014177" y="211704"/>
                  </a:cubicBezTo>
                  <a:lnTo>
                    <a:pt x="3014241" y="211865"/>
                  </a:lnTo>
                  <a:lnTo>
                    <a:pt x="3013271" y="215520"/>
                  </a:lnTo>
                  <a:lnTo>
                    <a:pt x="3013174" y="215520"/>
                  </a:lnTo>
                  <a:cubicBezTo>
                    <a:pt x="3012689" y="215585"/>
                    <a:pt x="3012754" y="215682"/>
                    <a:pt x="3013174" y="215908"/>
                  </a:cubicBezTo>
                  <a:lnTo>
                    <a:pt x="3013012" y="216587"/>
                  </a:lnTo>
                  <a:lnTo>
                    <a:pt x="3012592" y="216490"/>
                  </a:lnTo>
                  <a:lnTo>
                    <a:pt x="3012915" y="216911"/>
                  </a:lnTo>
                  <a:lnTo>
                    <a:pt x="3012592" y="217913"/>
                  </a:lnTo>
                  <a:cubicBezTo>
                    <a:pt x="3012527" y="218075"/>
                    <a:pt x="3012430" y="218237"/>
                    <a:pt x="3012430" y="218398"/>
                  </a:cubicBezTo>
                  <a:lnTo>
                    <a:pt x="3012268" y="218916"/>
                  </a:lnTo>
                  <a:lnTo>
                    <a:pt x="3011686" y="218916"/>
                  </a:lnTo>
                  <a:lnTo>
                    <a:pt x="3011686" y="218980"/>
                  </a:lnTo>
                  <a:cubicBezTo>
                    <a:pt x="3012010" y="219239"/>
                    <a:pt x="3012171" y="219498"/>
                    <a:pt x="3012010" y="219724"/>
                  </a:cubicBezTo>
                  <a:cubicBezTo>
                    <a:pt x="3011945" y="219821"/>
                    <a:pt x="3011848" y="219821"/>
                    <a:pt x="3011751" y="219886"/>
                  </a:cubicBezTo>
                  <a:lnTo>
                    <a:pt x="3012010" y="220048"/>
                  </a:lnTo>
                  <a:lnTo>
                    <a:pt x="3012010" y="220145"/>
                  </a:lnTo>
                  <a:cubicBezTo>
                    <a:pt x="3011945" y="220145"/>
                    <a:pt x="3011945" y="220242"/>
                    <a:pt x="3012010" y="220242"/>
                  </a:cubicBezTo>
                  <a:lnTo>
                    <a:pt x="3012010" y="220403"/>
                  </a:lnTo>
                  <a:cubicBezTo>
                    <a:pt x="3011686" y="220468"/>
                    <a:pt x="3011848" y="220630"/>
                    <a:pt x="3011945" y="220791"/>
                  </a:cubicBezTo>
                  <a:lnTo>
                    <a:pt x="3011751" y="221471"/>
                  </a:lnTo>
                  <a:lnTo>
                    <a:pt x="3010102" y="221212"/>
                  </a:lnTo>
                  <a:lnTo>
                    <a:pt x="3010360" y="221309"/>
                  </a:lnTo>
                  <a:cubicBezTo>
                    <a:pt x="3010781" y="221568"/>
                    <a:pt x="3010845" y="221568"/>
                    <a:pt x="3010522" y="221729"/>
                  </a:cubicBezTo>
                  <a:cubicBezTo>
                    <a:pt x="3010102" y="221956"/>
                    <a:pt x="3010037" y="222214"/>
                    <a:pt x="3010263" y="222538"/>
                  </a:cubicBezTo>
                  <a:cubicBezTo>
                    <a:pt x="3010360" y="222635"/>
                    <a:pt x="3010619" y="222700"/>
                    <a:pt x="3010619" y="222700"/>
                  </a:cubicBezTo>
                  <a:cubicBezTo>
                    <a:pt x="3010684" y="222797"/>
                    <a:pt x="3010522" y="222861"/>
                    <a:pt x="3010619" y="222861"/>
                  </a:cubicBezTo>
                  <a:cubicBezTo>
                    <a:pt x="3010942" y="223055"/>
                    <a:pt x="3010037" y="223055"/>
                    <a:pt x="3010619" y="223282"/>
                  </a:cubicBezTo>
                  <a:cubicBezTo>
                    <a:pt x="3010360" y="223379"/>
                    <a:pt x="3010845" y="223637"/>
                    <a:pt x="3010457" y="223702"/>
                  </a:cubicBezTo>
                  <a:cubicBezTo>
                    <a:pt x="3010522" y="223961"/>
                    <a:pt x="3010522" y="224284"/>
                    <a:pt x="3010619" y="224543"/>
                  </a:cubicBezTo>
                  <a:cubicBezTo>
                    <a:pt x="3010684" y="224608"/>
                    <a:pt x="3010781" y="224705"/>
                    <a:pt x="3010522" y="224769"/>
                  </a:cubicBezTo>
                  <a:cubicBezTo>
                    <a:pt x="3010457" y="224769"/>
                    <a:pt x="3010360" y="224866"/>
                    <a:pt x="3010360" y="224866"/>
                  </a:cubicBezTo>
                  <a:cubicBezTo>
                    <a:pt x="3010684" y="225190"/>
                    <a:pt x="3010199" y="225352"/>
                    <a:pt x="3010263" y="225707"/>
                  </a:cubicBezTo>
                  <a:cubicBezTo>
                    <a:pt x="3010360" y="225772"/>
                    <a:pt x="3010457" y="225772"/>
                    <a:pt x="3010522" y="225869"/>
                  </a:cubicBezTo>
                  <a:lnTo>
                    <a:pt x="3010263" y="226678"/>
                  </a:lnTo>
                  <a:cubicBezTo>
                    <a:pt x="3010199" y="226678"/>
                    <a:pt x="3010199" y="226678"/>
                    <a:pt x="3010037" y="226678"/>
                  </a:cubicBezTo>
                  <a:cubicBezTo>
                    <a:pt x="3009940" y="226775"/>
                    <a:pt x="3010037" y="226839"/>
                    <a:pt x="3010199" y="226839"/>
                  </a:cubicBezTo>
                  <a:cubicBezTo>
                    <a:pt x="3008776" y="231820"/>
                    <a:pt x="3007288" y="236800"/>
                    <a:pt x="3005639" y="241910"/>
                  </a:cubicBezTo>
                  <a:lnTo>
                    <a:pt x="3005542" y="241910"/>
                  </a:lnTo>
                  <a:cubicBezTo>
                    <a:pt x="3005218" y="242007"/>
                    <a:pt x="3004798" y="242007"/>
                    <a:pt x="3004571" y="242169"/>
                  </a:cubicBezTo>
                  <a:cubicBezTo>
                    <a:pt x="3004474" y="242007"/>
                    <a:pt x="3004313" y="241910"/>
                    <a:pt x="3003892" y="241910"/>
                  </a:cubicBezTo>
                  <a:cubicBezTo>
                    <a:pt x="3003310" y="241910"/>
                    <a:pt x="3002825" y="241910"/>
                    <a:pt x="3002404" y="242169"/>
                  </a:cubicBezTo>
                  <a:cubicBezTo>
                    <a:pt x="3002987" y="242266"/>
                    <a:pt x="3003407" y="242331"/>
                    <a:pt x="3003892" y="242492"/>
                  </a:cubicBezTo>
                  <a:cubicBezTo>
                    <a:pt x="3003569" y="242654"/>
                    <a:pt x="3002922" y="242751"/>
                    <a:pt x="3002987" y="243010"/>
                  </a:cubicBezTo>
                  <a:cubicBezTo>
                    <a:pt x="3002566" y="243010"/>
                    <a:pt x="3002178" y="243171"/>
                    <a:pt x="3001661" y="243171"/>
                  </a:cubicBezTo>
                  <a:cubicBezTo>
                    <a:pt x="3000917" y="243074"/>
                    <a:pt x="3000173" y="243010"/>
                    <a:pt x="2999429" y="242816"/>
                  </a:cubicBezTo>
                  <a:lnTo>
                    <a:pt x="2999526" y="242816"/>
                  </a:lnTo>
                  <a:cubicBezTo>
                    <a:pt x="2999429" y="242751"/>
                    <a:pt x="2999332" y="242751"/>
                    <a:pt x="2999267" y="242751"/>
                  </a:cubicBezTo>
                  <a:cubicBezTo>
                    <a:pt x="2999332" y="242589"/>
                    <a:pt x="2999332" y="242428"/>
                    <a:pt x="2998847" y="242492"/>
                  </a:cubicBezTo>
                  <a:cubicBezTo>
                    <a:pt x="2998944" y="242589"/>
                    <a:pt x="2999009" y="242654"/>
                    <a:pt x="2999267" y="242751"/>
                  </a:cubicBezTo>
                  <a:cubicBezTo>
                    <a:pt x="2999267" y="242751"/>
                    <a:pt x="2999267" y="242751"/>
                    <a:pt x="2999267" y="242816"/>
                  </a:cubicBezTo>
                  <a:cubicBezTo>
                    <a:pt x="2998847" y="242751"/>
                    <a:pt x="2998362" y="242654"/>
                    <a:pt x="2997941" y="242589"/>
                  </a:cubicBezTo>
                  <a:cubicBezTo>
                    <a:pt x="2998200" y="242492"/>
                    <a:pt x="2998200" y="242266"/>
                    <a:pt x="2998200" y="242007"/>
                  </a:cubicBezTo>
                  <a:close/>
                  <a:moveTo>
                    <a:pt x="3130830" y="57373"/>
                  </a:moveTo>
                  <a:cubicBezTo>
                    <a:pt x="3130895" y="57858"/>
                    <a:pt x="3131057" y="58375"/>
                    <a:pt x="3131251" y="59119"/>
                  </a:cubicBezTo>
                  <a:cubicBezTo>
                    <a:pt x="3133062" y="56791"/>
                    <a:pt x="3132965" y="56532"/>
                    <a:pt x="3130830" y="57373"/>
                  </a:cubicBezTo>
                  <a:close/>
                  <a:moveTo>
                    <a:pt x="3242827" y="11837"/>
                  </a:moveTo>
                  <a:cubicBezTo>
                    <a:pt x="3243409" y="11513"/>
                    <a:pt x="3243894" y="11190"/>
                    <a:pt x="3244832" y="10608"/>
                  </a:cubicBezTo>
                  <a:cubicBezTo>
                    <a:pt x="3242762" y="10996"/>
                    <a:pt x="3242018" y="11255"/>
                    <a:pt x="3242827" y="11837"/>
                  </a:cubicBezTo>
                  <a:close/>
                  <a:moveTo>
                    <a:pt x="2969126" y="353842"/>
                  </a:moveTo>
                  <a:cubicBezTo>
                    <a:pt x="2969611" y="354198"/>
                    <a:pt x="2970128" y="354780"/>
                    <a:pt x="2970549" y="354942"/>
                  </a:cubicBezTo>
                  <a:cubicBezTo>
                    <a:pt x="2971195" y="355103"/>
                    <a:pt x="2970937" y="354198"/>
                    <a:pt x="2970549" y="353260"/>
                  </a:cubicBezTo>
                  <a:lnTo>
                    <a:pt x="2969223" y="353195"/>
                  </a:lnTo>
                  <a:close/>
                  <a:moveTo>
                    <a:pt x="2953731" y="246729"/>
                  </a:moveTo>
                  <a:cubicBezTo>
                    <a:pt x="2951662" y="213612"/>
                    <a:pt x="2953052" y="181885"/>
                    <a:pt x="2961008" y="148445"/>
                  </a:cubicBezTo>
                  <a:lnTo>
                    <a:pt x="2961332" y="146795"/>
                  </a:lnTo>
                  <a:cubicBezTo>
                    <a:pt x="2961655" y="146537"/>
                    <a:pt x="2961914" y="146213"/>
                    <a:pt x="2962334" y="145890"/>
                  </a:cubicBezTo>
                  <a:cubicBezTo>
                    <a:pt x="2962172" y="145631"/>
                    <a:pt x="2962011" y="145469"/>
                    <a:pt x="2961849" y="145211"/>
                  </a:cubicBezTo>
                  <a:lnTo>
                    <a:pt x="2962916" y="143141"/>
                  </a:lnTo>
                  <a:lnTo>
                    <a:pt x="2963498" y="142656"/>
                  </a:lnTo>
                  <a:cubicBezTo>
                    <a:pt x="2963595" y="142235"/>
                    <a:pt x="2963660" y="141912"/>
                    <a:pt x="2963660" y="141653"/>
                  </a:cubicBezTo>
                  <a:lnTo>
                    <a:pt x="2968544" y="132145"/>
                  </a:lnTo>
                  <a:lnTo>
                    <a:pt x="2968802" y="132371"/>
                  </a:lnTo>
                  <a:lnTo>
                    <a:pt x="2970031" y="131045"/>
                  </a:lnTo>
                  <a:cubicBezTo>
                    <a:pt x="2970290" y="130884"/>
                    <a:pt x="2970452" y="130819"/>
                    <a:pt x="2970710" y="130657"/>
                  </a:cubicBezTo>
                  <a:cubicBezTo>
                    <a:pt x="2970937" y="129978"/>
                    <a:pt x="2971195" y="129331"/>
                    <a:pt x="2971357" y="128749"/>
                  </a:cubicBezTo>
                  <a:lnTo>
                    <a:pt x="2970937" y="128814"/>
                  </a:lnTo>
                  <a:lnTo>
                    <a:pt x="2975594" y="122022"/>
                  </a:lnTo>
                  <a:lnTo>
                    <a:pt x="2975982" y="121861"/>
                  </a:lnTo>
                  <a:cubicBezTo>
                    <a:pt x="2976564" y="121634"/>
                    <a:pt x="2976402" y="121537"/>
                    <a:pt x="2978213" y="119791"/>
                  </a:cubicBezTo>
                  <a:cubicBezTo>
                    <a:pt x="2977987" y="119726"/>
                    <a:pt x="2977890" y="119467"/>
                    <a:pt x="2977890" y="119209"/>
                  </a:cubicBezTo>
                  <a:lnTo>
                    <a:pt x="2984682" y="111770"/>
                  </a:lnTo>
                  <a:cubicBezTo>
                    <a:pt x="2984940" y="111770"/>
                    <a:pt x="2985102" y="111867"/>
                    <a:pt x="2985361" y="111867"/>
                  </a:cubicBezTo>
                  <a:cubicBezTo>
                    <a:pt x="2985264" y="111609"/>
                    <a:pt x="2985199" y="111447"/>
                    <a:pt x="2985199" y="111285"/>
                  </a:cubicBezTo>
                  <a:cubicBezTo>
                    <a:pt x="2988660" y="108374"/>
                    <a:pt x="2992314" y="105658"/>
                    <a:pt x="2995775" y="102812"/>
                  </a:cubicBezTo>
                  <a:cubicBezTo>
                    <a:pt x="2999591" y="100354"/>
                    <a:pt x="3003472" y="98284"/>
                    <a:pt x="3007547" y="96441"/>
                  </a:cubicBezTo>
                  <a:cubicBezTo>
                    <a:pt x="3018543" y="92657"/>
                    <a:pt x="3030153" y="91719"/>
                    <a:pt x="3041084" y="92463"/>
                  </a:cubicBezTo>
                  <a:lnTo>
                    <a:pt x="3040987" y="92560"/>
                  </a:lnTo>
                  <a:cubicBezTo>
                    <a:pt x="3042637" y="92721"/>
                    <a:pt x="3044124" y="92980"/>
                    <a:pt x="3045644" y="93142"/>
                  </a:cubicBezTo>
                  <a:cubicBezTo>
                    <a:pt x="3046291" y="93239"/>
                    <a:pt x="3046938" y="93142"/>
                    <a:pt x="3047617" y="93142"/>
                  </a:cubicBezTo>
                  <a:lnTo>
                    <a:pt x="3049946" y="93401"/>
                  </a:lnTo>
                  <a:cubicBezTo>
                    <a:pt x="3050269" y="93562"/>
                    <a:pt x="3050592" y="93627"/>
                    <a:pt x="3051078" y="93562"/>
                  </a:cubicBezTo>
                  <a:cubicBezTo>
                    <a:pt x="3053568" y="93983"/>
                    <a:pt x="3056058" y="94306"/>
                    <a:pt x="3058548" y="94791"/>
                  </a:cubicBezTo>
                  <a:cubicBezTo>
                    <a:pt x="3060683" y="95212"/>
                    <a:pt x="3064337" y="95956"/>
                    <a:pt x="3064499" y="96053"/>
                  </a:cubicBezTo>
                  <a:cubicBezTo>
                    <a:pt x="3064434" y="96538"/>
                    <a:pt x="3064176" y="97023"/>
                    <a:pt x="3064273" y="97540"/>
                  </a:cubicBezTo>
                  <a:cubicBezTo>
                    <a:pt x="3064822" y="97379"/>
                    <a:pt x="3065146" y="97184"/>
                    <a:pt x="3065405" y="97120"/>
                  </a:cubicBezTo>
                  <a:cubicBezTo>
                    <a:pt x="3065146" y="96796"/>
                    <a:pt x="3064919" y="96441"/>
                    <a:pt x="3064661" y="96053"/>
                  </a:cubicBezTo>
                  <a:lnTo>
                    <a:pt x="3066245" y="96441"/>
                  </a:lnTo>
                  <a:cubicBezTo>
                    <a:pt x="3066666" y="96117"/>
                    <a:pt x="3067054" y="95794"/>
                    <a:pt x="3067410" y="95470"/>
                  </a:cubicBezTo>
                  <a:lnTo>
                    <a:pt x="3072293" y="91234"/>
                  </a:lnTo>
                  <a:cubicBezTo>
                    <a:pt x="3076433" y="87676"/>
                    <a:pt x="3080734" y="84377"/>
                    <a:pt x="3084971" y="80885"/>
                  </a:cubicBezTo>
                  <a:cubicBezTo>
                    <a:pt x="3085036" y="81143"/>
                    <a:pt x="3085197" y="81467"/>
                    <a:pt x="3085294" y="81887"/>
                  </a:cubicBezTo>
                  <a:cubicBezTo>
                    <a:pt x="3085521" y="81208"/>
                    <a:pt x="3085715" y="80723"/>
                    <a:pt x="3085844" y="80238"/>
                  </a:cubicBezTo>
                  <a:cubicBezTo>
                    <a:pt x="3095223" y="73026"/>
                    <a:pt x="3104731" y="65911"/>
                    <a:pt x="3114595" y="59346"/>
                  </a:cubicBezTo>
                  <a:cubicBezTo>
                    <a:pt x="3115080" y="59346"/>
                    <a:pt x="3115662" y="59346"/>
                    <a:pt x="3116245" y="59346"/>
                  </a:cubicBezTo>
                  <a:cubicBezTo>
                    <a:pt x="3116180" y="59022"/>
                    <a:pt x="3116180" y="58699"/>
                    <a:pt x="3116018" y="58537"/>
                  </a:cubicBezTo>
                  <a:lnTo>
                    <a:pt x="3116018" y="58440"/>
                  </a:lnTo>
                  <a:lnTo>
                    <a:pt x="3120384" y="55465"/>
                  </a:lnTo>
                  <a:lnTo>
                    <a:pt x="3120481" y="55465"/>
                  </a:lnTo>
                  <a:cubicBezTo>
                    <a:pt x="3120546" y="55400"/>
                    <a:pt x="3120643" y="55400"/>
                    <a:pt x="3120708" y="55303"/>
                  </a:cubicBezTo>
                  <a:lnTo>
                    <a:pt x="3122874" y="53815"/>
                  </a:lnTo>
                  <a:cubicBezTo>
                    <a:pt x="3123715" y="53492"/>
                    <a:pt x="3124524" y="53330"/>
                    <a:pt x="3125365" y="52910"/>
                  </a:cubicBezTo>
                  <a:cubicBezTo>
                    <a:pt x="3127176" y="52069"/>
                    <a:pt x="3128987" y="51325"/>
                    <a:pt x="3130992" y="50420"/>
                  </a:cubicBezTo>
                  <a:cubicBezTo>
                    <a:pt x="3131057" y="50420"/>
                    <a:pt x="3130895" y="50420"/>
                    <a:pt x="3130830" y="50517"/>
                  </a:cubicBezTo>
                  <a:cubicBezTo>
                    <a:pt x="3130895" y="50581"/>
                    <a:pt x="3130992" y="50678"/>
                    <a:pt x="3131154" y="50678"/>
                  </a:cubicBezTo>
                  <a:cubicBezTo>
                    <a:pt x="3131251" y="50678"/>
                    <a:pt x="3131477" y="50420"/>
                    <a:pt x="3131639" y="50322"/>
                  </a:cubicBezTo>
                  <a:cubicBezTo>
                    <a:pt x="3131477" y="50322"/>
                    <a:pt x="3131315" y="50322"/>
                    <a:pt x="3130992" y="50420"/>
                  </a:cubicBezTo>
                  <a:cubicBezTo>
                    <a:pt x="3130410" y="50420"/>
                    <a:pt x="3130054" y="50258"/>
                    <a:pt x="3129407" y="50096"/>
                  </a:cubicBezTo>
                  <a:cubicBezTo>
                    <a:pt x="3130313" y="49579"/>
                    <a:pt x="3130895" y="48770"/>
                    <a:pt x="3131736" y="48253"/>
                  </a:cubicBezTo>
                  <a:lnTo>
                    <a:pt x="3131995" y="48091"/>
                  </a:lnTo>
                  <a:cubicBezTo>
                    <a:pt x="3132480" y="47865"/>
                    <a:pt x="3132965" y="47606"/>
                    <a:pt x="3133709" y="47606"/>
                  </a:cubicBezTo>
                  <a:cubicBezTo>
                    <a:pt x="3133967" y="47606"/>
                    <a:pt x="3134646" y="47185"/>
                    <a:pt x="3135035" y="46927"/>
                  </a:cubicBezTo>
                  <a:lnTo>
                    <a:pt x="3135455" y="46603"/>
                  </a:lnTo>
                  <a:cubicBezTo>
                    <a:pt x="3135293" y="46700"/>
                    <a:pt x="3134970" y="46603"/>
                    <a:pt x="3134388" y="46700"/>
                  </a:cubicBezTo>
                  <a:cubicBezTo>
                    <a:pt x="3134549" y="46603"/>
                    <a:pt x="3134646" y="46539"/>
                    <a:pt x="3134711" y="46442"/>
                  </a:cubicBezTo>
                  <a:lnTo>
                    <a:pt x="3135940" y="45698"/>
                  </a:lnTo>
                  <a:cubicBezTo>
                    <a:pt x="3136199" y="45698"/>
                    <a:pt x="3136458" y="45698"/>
                    <a:pt x="3136458" y="45795"/>
                  </a:cubicBezTo>
                  <a:cubicBezTo>
                    <a:pt x="3136264" y="46021"/>
                    <a:pt x="3136037" y="46280"/>
                    <a:pt x="3135714" y="46539"/>
                  </a:cubicBezTo>
                  <a:cubicBezTo>
                    <a:pt x="3136522" y="45795"/>
                    <a:pt x="3137363" y="44954"/>
                    <a:pt x="3138333" y="44792"/>
                  </a:cubicBezTo>
                  <a:cubicBezTo>
                    <a:pt x="3139918" y="44372"/>
                    <a:pt x="3140759" y="43628"/>
                    <a:pt x="3141826" y="42884"/>
                  </a:cubicBezTo>
                  <a:cubicBezTo>
                    <a:pt x="3143799" y="41493"/>
                    <a:pt x="3143476" y="43046"/>
                    <a:pt x="3145222" y="42237"/>
                  </a:cubicBezTo>
                  <a:cubicBezTo>
                    <a:pt x="3145966" y="41299"/>
                    <a:pt x="3146386" y="40167"/>
                    <a:pt x="3148618" y="38906"/>
                  </a:cubicBezTo>
                  <a:cubicBezTo>
                    <a:pt x="3148876" y="39068"/>
                    <a:pt x="3149200" y="39165"/>
                    <a:pt x="3149523" y="39424"/>
                  </a:cubicBezTo>
                  <a:cubicBezTo>
                    <a:pt x="3150849" y="38324"/>
                    <a:pt x="3152175" y="37354"/>
                    <a:pt x="3153501" y="36254"/>
                  </a:cubicBezTo>
                  <a:cubicBezTo>
                    <a:pt x="3154245" y="36092"/>
                    <a:pt x="3154827" y="36028"/>
                    <a:pt x="3155506" y="35769"/>
                  </a:cubicBezTo>
                  <a:cubicBezTo>
                    <a:pt x="3156735" y="35446"/>
                    <a:pt x="3156315" y="33958"/>
                    <a:pt x="3158482" y="33958"/>
                  </a:cubicBezTo>
                  <a:cubicBezTo>
                    <a:pt x="3159226" y="33958"/>
                    <a:pt x="3160875" y="33117"/>
                    <a:pt x="3162104" y="32632"/>
                  </a:cubicBezTo>
                  <a:cubicBezTo>
                    <a:pt x="3162524" y="32438"/>
                    <a:pt x="3162945" y="32212"/>
                    <a:pt x="3163365" y="32050"/>
                  </a:cubicBezTo>
                  <a:cubicBezTo>
                    <a:pt x="3163430" y="31694"/>
                    <a:pt x="3163527" y="31532"/>
                    <a:pt x="3163689" y="31209"/>
                  </a:cubicBezTo>
                  <a:cubicBezTo>
                    <a:pt x="3166179" y="30206"/>
                    <a:pt x="3168831" y="29236"/>
                    <a:pt x="3171450" y="28137"/>
                  </a:cubicBezTo>
                  <a:cubicBezTo>
                    <a:pt x="3171968" y="28298"/>
                    <a:pt x="3172647" y="28492"/>
                    <a:pt x="3173294" y="28654"/>
                  </a:cubicBezTo>
                  <a:cubicBezTo>
                    <a:pt x="3173876" y="27910"/>
                    <a:pt x="3174361" y="27328"/>
                    <a:pt x="3174846" y="26649"/>
                  </a:cubicBezTo>
                  <a:cubicBezTo>
                    <a:pt x="3175784" y="26649"/>
                    <a:pt x="3176528" y="26649"/>
                    <a:pt x="3177757" y="26649"/>
                  </a:cubicBezTo>
                  <a:cubicBezTo>
                    <a:pt x="3178113" y="26164"/>
                    <a:pt x="3178339" y="25840"/>
                    <a:pt x="3178501" y="25485"/>
                  </a:cubicBezTo>
                  <a:cubicBezTo>
                    <a:pt x="3180085" y="24741"/>
                    <a:pt x="3181670" y="24094"/>
                    <a:pt x="3183223" y="23350"/>
                  </a:cubicBezTo>
                  <a:cubicBezTo>
                    <a:pt x="3184128" y="23027"/>
                    <a:pt x="3185131" y="22768"/>
                    <a:pt x="3184872" y="22186"/>
                  </a:cubicBezTo>
                  <a:lnTo>
                    <a:pt x="3185810" y="21862"/>
                  </a:lnTo>
                  <a:cubicBezTo>
                    <a:pt x="3186198" y="22865"/>
                    <a:pt x="3187686" y="21765"/>
                    <a:pt x="3188688" y="21183"/>
                  </a:cubicBezTo>
                  <a:lnTo>
                    <a:pt x="3190176" y="20278"/>
                  </a:lnTo>
                  <a:lnTo>
                    <a:pt x="3198617" y="17302"/>
                  </a:lnTo>
                  <a:cubicBezTo>
                    <a:pt x="3208804" y="14392"/>
                    <a:pt x="3218733" y="10608"/>
                    <a:pt x="3229179" y="8441"/>
                  </a:cubicBezTo>
                  <a:cubicBezTo>
                    <a:pt x="3229858" y="8700"/>
                    <a:pt x="3231249" y="8279"/>
                    <a:pt x="3231346" y="8861"/>
                  </a:cubicBezTo>
                  <a:cubicBezTo>
                    <a:pt x="3231669" y="8441"/>
                    <a:pt x="3231993" y="8021"/>
                    <a:pt x="3232316" y="7697"/>
                  </a:cubicBezTo>
                  <a:lnTo>
                    <a:pt x="3234968" y="7050"/>
                  </a:lnTo>
                  <a:lnTo>
                    <a:pt x="3235550" y="7115"/>
                  </a:lnTo>
                  <a:lnTo>
                    <a:pt x="3235809" y="6792"/>
                  </a:lnTo>
                  <a:lnTo>
                    <a:pt x="3236391" y="6630"/>
                  </a:lnTo>
                  <a:lnTo>
                    <a:pt x="3243086" y="5207"/>
                  </a:lnTo>
                  <a:cubicBezTo>
                    <a:pt x="3244250" y="5951"/>
                    <a:pt x="3247549" y="5369"/>
                    <a:pt x="3249360" y="6371"/>
                  </a:cubicBezTo>
                  <a:cubicBezTo>
                    <a:pt x="3249036" y="5466"/>
                    <a:pt x="3248875" y="4981"/>
                    <a:pt x="3248648" y="4301"/>
                  </a:cubicBezTo>
                  <a:lnTo>
                    <a:pt x="3248875" y="4301"/>
                  </a:lnTo>
                  <a:cubicBezTo>
                    <a:pt x="3250621" y="4560"/>
                    <a:pt x="3251947" y="4786"/>
                    <a:pt x="3253273" y="4981"/>
                  </a:cubicBezTo>
                  <a:cubicBezTo>
                    <a:pt x="3253176" y="4981"/>
                    <a:pt x="3253435" y="4883"/>
                    <a:pt x="3253435" y="4883"/>
                  </a:cubicBezTo>
                  <a:cubicBezTo>
                    <a:pt x="3253370" y="3816"/>
                    <a:pt x="3256248" y="4237"/>
                    <a:pt x="3256992" y="3460"/>
                  </a:cubicBezTo>
                  <a:cubicBezTo>
                    <a:pt x="3256992" y="3460"/>
                    <a:pt x="3257413" y="3460"/>
                    <a:pt x="3257639" y="3460"/>
                  </a:cubicBezTo>
                  <a:cubicBezTo>
                    <a:pt x="3259709" y="3557"/>
                    <a:pt x="3261876" y="3557"/>
                    <a:pt x="3263784" y="3655"/>
                  </a:cubicBezTo>
                  <a:cubicBezTo>
                    <a:pt x="3266177" y="2911"/>
                    <a:pt x="3268603" y="1973"/>
                    <a:pt x="3270996" y="1326"/>
                  </a:cubicBezTo>
                  <a:lnTo>
                    <a:pt x="3272645" y="1229"/>
                  </a:lnTo>
                  <a:lnTo>
                    <a:pt x="3274392" y="1164"/>
                  </a:lnTo>
                  <a:cubicBezTo>
                    <a:pt x="3274812" y="1973"/>
                    <a:pt x="3276203" y="1391"/>
                    <a:pt x="3277529" y="1229"/>
                  </a:cubicBezTo>
                  <a:cubicBezTo>
                    <a:pt x="3279275" y="1003"/>
                    <a:pt x="3281151" y="1067"/>
                    <a:pt x="3283091" y="1003"/>
                  </a:cubicBezTo>
                  <a:cubicBezTo>
                    <a:pt x="3283318" y="1229"/>
                    <a:pt x="3283576" y="1488"/>
                    <a:pt x="3283835" y="1811"/>
                  </a:cubicBezTo>
                  <a:cubicBezTo>
                    <a:pt x="3285388" y="1746"/>
                    <a:pt x="3287037" y="744"/>
                    <a:pt x="3288686" y="1488"/>
                  </a:cubicBezTo>
                  <a:cubicBezTo>
                    <a:pt x="3288880" y="1585"/>
                    <a:pt x="3290368" y="1229"/>
                    <a:pt x="3290109" y="744"/>
                  </a:cubicBezTo>
                  <a:cubicBezTo>
                    <a:pt x="3290045" y="582"/>
                    <a:pt x="3290109" y="485"/>
                    <a:pt x="3290109" y="323"/>
                  </a:cubicBezTo>
                  <a:cubicBezTo>
                    <a:pt x="3290530" y="323"/>
                    <a:pt x="3291371" y="420"/>
                    <a:pt x="3291371" y="420"/>
                  </a:cubicBezTo>
                  <a:cubicBezTo>
                    <a:pt x="3291112" y="1229"/>
                    <a:pt x="3293246" y="1003"/>
                    <a:pt x="3294023" y="1391"/>
                  </a:cubicBezTo>
                  <a:cubicBezTo>
                    <a:pt x="3294766" y="1003"/>
                    <a:pt x="3295413" y="582"/>
                    <a:pt x="3296092" y="162"/>
                  </a:cubicBezTo>
                  <a:cubicBezTo>
                    <a:pt x="3299229" y="0"/>
                    <a:pt x="3301784" y="582"/>
                    <a:pt x="3303692" y="1649"/>
                  </a:cubicBezTo>
                  <a:cubicBezTo>
                    <a:pt x="3305439" y="647"/>
                    <a:pt x="3307315" y="162"/>
                    <a:pt x="3309643" y="0"/>
                  </a:cubicBezTo>
                  <a:lnTo>
                    <a:pt x="3312716" y="97"/>
                  </a:lnTo>
                  <a:cubicBezTo>
                    <a:pt x="3313524" y="162"/>
                    <a:pt x="3314462" y="259"/>
                    <a:pt x="3315465" y="420"/>
                  </a:cubicBezTo>
                  <a:cubicBezTo>
                    <a:pt x="3316694" y="582"/>
                    <a:pt x="3316273" y="420"/>
                    <a:pt x="3316855" y="259"/>
                  </a:cubicBezTo>
                  <a:lnTo>
                    <a:pt x="3317114" y="162"/>
                  </a:lnTo>
                  <a:cubicBezTo>
                    <a:pt x="3320671" y="259"/>
                    <a:pt x="3324229" y="162"/>
                    <a:pt x="3327786" y="647"/>
                  </a:cubicBezTo>
                  <a:cubicBezTo>
                    <a:pt x="3327948" y="841"/>
                    <a:pt x="3328207" y="1067"/>
                    <a:pt x="3328433" y="1326"/>
                  </a:cubicBezTo>
                  <a:cubicBezTo>
                    <a:pt x="3329015" y="1164"/>
                    <a:pt x="3329371" y="1003"/>
                    <a:pt x="3329759" y="906"/>
                  </a:cubicBezTo>
                  <a:lnTo>
                    <a:pt x="3353853" y="3234"/>
                  </a:lnTo>
                  <a:cubicBezTo>
                    <a:pt x="3355115" y="3655"/>
                    <a:pt x="3356343" y="3816"/>
                    <a:pt x="3357669" y="3978"/>
                  </a:cubicBezTo>
                  <a:cubicBezTo>
                    <a:pt x="3359578" y="4140"/>
                    <a:pt x="3360321" y="4463"/>
                    <a:pt x="3360418" y="5142"/>
                  </a:cubicBezTo>
                  <a:cubicBezTo>
                    <a:pt x="3360418" y="5466"/>
                    <a:pt x="3360160" y="5724"/>
                    <a:pt x="3359901" y="6112"/>
                  </a:cubicBezTo>
                  <a:cubicBezTo>
                    <a:pt x="3360742" y="6371"/>
                    <a:pt x="3361550" y="6630"/>
                    <a:pt x="3362488" y="6856"/>
                  </a:cubicBezTo>
                  <a:cubicBezTo>
                    <a:pt x="3362488" y="7212"/>
                    <a:pt x="3362391" y="7600"/>
                    <a:pt x="3362391" y="8279"/>
                  </a:cubicBezTo>
                  <a:cubicBezTo>
                    <a:pt x="3363297" y="8118"/>
                    <a:pt x="3364202" y="8118"/>
                    <a:pt x="3364299" y="7956"/>
                  </a:cubicBezTo>
                  <a:cubicBezTo>
                    <a:pt x="3364623" y="6792"/>
                    <a:pt x="3364881" y="6856"/>
                    <a:pt x="3367113" y="7050"/>
                  </a:cubicBezTo>
                  <a:cubicBezTo>
                    <a:pt x="3368536" y="7115"/>
                    <a:pt x="3369927" y="7859"/>
                    <a:pt x="3371414" y="7438"/>
                  </a:cubicBezTo>
                  <a:cubicBezTo>
                    <a:pt x="3372094" y="7277"/>
                    <a:pt x="3374163" y="7956"/>
                    <a:pt x="3375489" y="8279"/>
                  </a:cubicBezTo>
                  <a:cubicBezTo>
                    <a:pt x="3377689" y="8861"/>
                    <a:pt x="3379855" y="9444"/>
                    <a:pt x="3382249" y="9670"/>
                  </a:cubicBezTo>
                  <a:lnTo>
                    <a:pt x="3382443" y="9605"/>
                  </a:lnTo>
                  <a:lnTo>
                    <a:pt x="3382507" y="9670"/>
                  </a:lnTo>
                  <a:cubicBezTo>
                    <a:pt x="3383348" y="9767"/>
                    <a:pt x="3384092" y="9864"/>
                    <a:pt x="3384998" y="9864"/>
                  </a:cubicBezTo>
                  <a:cubicBezTo>
                    <a:pt x="3384642" y="10090"/>
                    <a:pt x="3384512" y="10349"/>
                    <a:pt x="3384254" y="10446"/>
                  </a:cubicBezTo>
                  <a:cubicBezTo>
                    <a:pt x="3383898" y="10608"/>
                    <a:pt x="3383510" y="10673"/>
                    <a:pt x="3383089" y="10770"/>
                  </a:cubicBezTo>
                  <a:cubicBezTo>
                    <a:pt x="3384318" y="11513"/>
                    <a:pt x="3385321" y="11578"/>
                    <a:pt x="3386647" y="11675"/>
                  </a:cubicBezTo>
                  <a:cubicBezTo>
                    <a:pt x="3387326" y="11675"/>
                    <a:pt x="3388975" y="11513"/>
                    <a:pt x="3389558" y="12419"/>
                  </a:cubicBezTo>
                  <a:cubicBezTo>
                    <a:pt x="3390043" y="12419"/>
                    <a:pt x="3390625" y="12516"/>
                    <a:pt x="3391045" y="12516"/>
                  </a:cubicBezTo>
                  <a:cubicBezTo>
                    <a:pt x="3393115" y="12419"/>
                    <a:pt x="3394926" y="12322"/>
                    <a:pt x="3397675" y="13163"/>
                  </a:cubicBezTo>
                  <a:cubicBezTo>
                    <a:pt x="3402041" y="14586"/>
                    <a:pt x="3406666" y="15491"/>
                    <a:pt x="3411000" y="17141"/>
                  </a:cubicBezTo>
                  <a:cubicBezTo>
                    <a:pt x="3414460" y="18467"/>
                    <a:pt x="3414557" y="18370"/>
                    <a:pt x="3416789" y="20116"/>
                  </a:cubicBezTo>
                  <a:cubicBezTo>
                    <a:pt x="3417630" y="20019"/>
                    <a:pt x="3418438" y="19793"/>
                    <a:pt x="3419441" y="19857"/>
                  </a:cubicBezTo>
                  <a:cubicBezTo>
                    <a:pt x="3420346" y="20019"/>
                    <a:pt x="3421510" y="20536"/>
                    <a:pt x="3422578" y="20957"/>
                  </a:cubicBezTo>
                  <a:cubicBezTo>
                    <a:pt x="3423742" y="21345"/>
                    <a:pt x="3424809" y="21862"/>
                    <a:pt x="3426232" y="22024"/>
                  </a:cubicBezTo>
                  <a:cubicBezTo>
                    <a:pt x="3426879" y="22089"/>
                    <a:pt x="3428302" y="23188"/>
                    <a:pt x="3429111" y="23350"/>
                  </a:cubicBezTo>
                  <a:cubicBezTo>
                    <a:pt x="3430372" y="23512"/>
                    <a:pt x="3431277" y="23932"/>
                    <a:pt x="3432248" y="24353"/>
                  </a:cubicBezTo>
                  <a:lnTo>
                    <a:pt x="3439977" y="27490"/>
                  </a:lnTo>
                  <a:cubicBezTo>
                    <a:pt x="3441368" y="28072"/>
                    <a:pt x="3442694" y="28816"/>
                    <a:pt x="3444440" y="29139"/>
                  </a:cubicBezTo>
                  <a:cubicBezTo>
                    <a:pt x="3445184" y="29301"/>
                    <a:pt x="3446251" y="30368"/>
                    <a:pt x="3447674" y="30465"/>
                  </a:cubicBezTo>
                  <a:cubicBezTo>
                    <a:pt x="3448159" y="30465"/>
                    <a:pt x="3449421" y="31047"/>
                    <a:pt x="3449809" y="31468"/>
                  </a:cubicBezTo>
                  <a:cubicBezTo>
                    <a:pt x="3451652" y="33117"/>
                    <a:pt x="3453884" y="33602"/>
                    <a:pt x="3456212" y="34120"/>
                  </a:cubicBezTo>
                  <a:cubicBezTo>
                    <a:pt x="3456600" y="34184"/>
                    <a:pt x="3457344" y="34443"/>
                    <a:pt x="3457441" y="34508"/>
                  </a:cubicBezTo>
                  <a:cubicBezTo>
                    <a:pt x="3458605" y="36254"/>
                    <a:pt x="3461225" y="36351"/>
                    <a:pt x="3462907" y="36998"/>
                  </a:cubicBezTo>
                  <a:cubicBezTo>
                    <a:pt x="3464395" y="37580"/>
                    <a:pt x="3465979" y="38259"/>
                    <a:pt x="3467111" y="39003"/>
                  </a:cubicBezTo>
                  <a:cubicBezTo>
                    <a:pt x="3468049" y="39650"/>
                    <a:pt x="3468437" y="39973"/>
                    <a:pt x="3469504" y="40070"/>
                  </a:cubicBezTo>
                  <a:cubicBezTo>
                    <a:pt x="3470022" y="40167"/>
                    <a:pt x="3471024" y="40491"/>
                    <a:pt x="3471574" y="40814"/>
                  </a:cubicBezTo>
                  <a:cubicBezTo>
                    <a:pt x="3475164" y="42981"/>
                    <a:pt x="3479110" y="43887"/>
                    <a:pt x="3482602" y="46118"/>
                  </a:cubicBezTo>
                  <a:cubicBezTo>
                    <a:pt x="3485416" y="46539"/>
                    <a:pt x="3487906" y="48511"/>
                    <a:pt x="3490461" y="49999"/>
                  </a:cubicBezTo>
                  <a:cubicBezTo>
                    <a:pt x="3490817" y="50258"/>
                    <a:pt x="3491399" y="50420"/>
                    <a:pt x="3491723" y="50517"/>
                  </a:cubicBezTo>
                  <a:cubicBezTo>
                    <a:pt x="3492466" y="50517"/>
                    <a:pt x="3493113" y="50840"/>
                    <a:pt x="3493792" y="51260"/>
                  </a:cubicBezTo>
                  <a:lnTo>
                    <a:pt x="3494213" y="50581"/>
                  </a:lnTo>
                  <a:lnTo>
                    <a:pt x="3496024" y="51648"/>
                  </a:lnTo>
                  <a:cubicBezTo>
                    <a:pt x="3496283" y="52069"/>
                    <a:pt x="3496412" y="52489"/>
                    <a:pt x="3496606" y="52813"/>
                  </a:cubicBezTo>
                  <a:cubicBezTo>
                    <a:pt x="3497188" y="53136"/>
                    <a:pt x="3497835" y="53395"/>
                    <a:pt x="3498579" y="53815"/>
                  </a:cubicBezTo>
                  <a:cubicBezTo>
                    <a:pt x="3498741" y="54462"/>
                    <a:pt x="3500228" y="54656"/>
                    <a:pt x="3500487" y="55465"/>
                  </a:cubicBezTo>
                  <a:cubicBezTo>
                    <a:pt x="3501813" y="55723"/>
                    <a:pt x="3502298" y="55723"/>
                    <a:pt x="3502880" y="55982"/>
                  </a:cubicBezTo>
                  <a:lnTo>
                    <a:pt x="3506373" y="58278"/>
                  </a:lnTo>
                  <a:cubicBezTo>
                    <a:pt x="3506017" y="58796"/>
                    <a:pt x="3505629" y="59346"/>
                    <a:pt x="3505047" y="60186"/>
                  </a:cubicBezTo>
                  <a:lnTo>
                    <a:pt x="3505144" y="60283"/>
                  </a:lnTo>
                  <a:cubicBezTo>
                    <a:pt x="3506535" y="60510"/>
                    <a:pt x="3508281" y="61351"/>
                    <a:pt x="3509445" y="61092"/>
                  </a:cubicBezTo>
                  <a:cubicBezTo>
                    <a:pt x="3509672" y="61027"/>
                    <a:pt x="3510416" y="61415"/>
                    <a:pt x="3510901" y="61609"/>
                  </a:cubicBezTo>
                  <a:cubicBezTo>
                    <a:pt x="3512162" y="61998"/>
                    <a:pt x="3512000" y="63324"/>
                    <a:pt x="3513650" y="63744"/>
                  </a:cubicBezTo>
                  <a:cubicBezTo>
                    <a:pt x="3514070" y="63841"/>
                    <a:pt x="3514652" y="64067"/>
                    <a:pt x="3515137" y="64423"/>
                  </a:cubicBezTo>
                  <a:lnTo>
                    <a:pt x="3518307" y="66719"/>
                  </a:lnTo>
                  <a:cubicBezTo>
                    <a:pt x="3518954" y="67398"/>
                    <a:pt x="3519697" y="68304"/>
                    <a:pt x="3520183" y="68466"/>
                  </a:cubicBezTo>
                  <a:cubicBezTo>
                    <a:pt x="3520765" y="68627"/>
                    <a:pt x="3521185" y="68951"/>
                    <a:pt x="3521509" y="69210"/>
                  </a:cubicBezTo>
                  <a:lnTo>
                    <a:pt x="3521703" y="69371"/>
                  </a:lnTo>
                  <a:cubicBezTo>
                    <a:pt x="3522673" y="70212"/>
                    <a:pt x="3522932" y="71215"/>
                    <a:pt x="3523675" y="72023"/>
                  </a:cubicBezTo>
                  <a:cubicBezTo>
                    <a:pt x="3526586" y="73446"/>
                    <a:pt x="3529141" y="75419"/>
                    <a:pt x="3530952" y="78168"/>
                  </a:cubicBezTo>
                  <a:lnTo>
                    <a:pt x="3532699" y="78912"/>
                  </a:lnTo>
                  <a:cubicBezTo>
                    <a:pt x="3533022" y="80303"/>
                    <a:pt x="3534607" y="80982"/>
                    <a:pt x="3535739" y="81952"/>
                  </a:cubicBezTo>
                  <a:cubicBezTo>
                    <a:pt x="3536935" y="82890"/>
                    <a:pt x="3538067" y="84604"/>
                    <a:pt x="3539005" y="85186"/>
                  </a:cubicBezTo>
                  <a:cubicBezTo>
                    <a:pt x="3540396" y="86027"/>
                    <a:pt x="3540654" y="87773"/>
                    <a:pt x="3542045" y="88097"/>
                  </a:cubicBezTo>
                  <a:cubicBezTo>
                    <a:pt x="3542142" y="88743"/>
                    <a:pt x="3542142" y="89423"/>
                    <a:pt x="3542207" y="90166"/>
                  </a:cubicBezTo>
                  <a:cubicBezTo>
                    <a:pt x="3543145" y="90328"/>
                    <a:pt x="3543953" y="90490"/>
                    <a:pt x="3544859" y="90652"/>
                  </a:cubicBezTo>
                  <a:lnTo>
                    <a:pt x="3545344" y="91169"/>
                  </a:lnTo>
                  <a:cubicBezTo>
                    <a:pt x="3546185" y="92139"/>
                    <a:pt x="3547284" y="93142"/>
                    <a:pt x="3547608" y="94468"/>
                  </a:cubicBezTo>
                  <a:cubicBezTo>
                    <a:pt x="3547672" y="94888"/>
                    <a:pt x="3549095" y="95794"/>
                    <a:pt x="3549580" y="96441"/>
                  </a:cubicBezTo>
                  <a:cubicBezTo>
                    <a:pt x="3550163" y="97281"/>
                    <a:pt x="3550486" y="97379"/>
                    <a:pt x="3550842" y="97443"/>
                  </a:cubicBezTo>
                  <a:lnTo>
                    <a:pt x="3552556" y="99513"/>
                  </a:lnTo>
                  <a:cubicBezTo>
                    <a:pt x="3552912" y="100192"/>
                    <a:pt x="3553138" y="100742"/>
                    <a:pt x="3553397" y="101421"/>
                  </a:cubicBezTo>
                  <a:cubicBezTo>
                    <a:pt x="3554044" y="101906"/>
                    <a:pt x="3554626" y="102424"/>
                    <a:pt x="3555208" y="103006"/>
                  </a:cubicBezTo>
                  <a:lnTo>
                    <a:pt x="3557375" y="105819"/>
                  </a:lnTo>
                  <a:lnTo>
                    <a:pt x="3557763" y="107048"/>
                  </a:lnTo>
                  <a:cubicBezTo>
                    <a:pt x="3558021" y="107048"/>
                    <a:pt x="3558280" y="107307"/>
                    <a:pt x="3558604" y="107469"/>
                  </a:cubicBezTo>
                  <a:cubicBezTo>
                    <a:pt x="3562905" y="113517"/>
                    <a:pt x="3566980" y="119791"/>
                    <a:pt x="3570376" y="126356"/>
                  </a:cubicBezTo>
                  <a:cubicBezTo>
                    <a:pt x="3570537" y="126906"/>
                    <a:pt x="3570602" y="127488"/>
                    <a:pt x="3570699" y="128588"/>
                  </a:cubicBezTo>
                  <a:cubicBezTo>
                    <a:pt x="3571184" y="129170"/>
                    <a:pt x="3571766" y="129493"/>
                    <a:pt x="3572251" y="129978"/>
                  </a:cubicBezTo>
                  <a:lnTo>
                    <a:pt x="3575906" y="137999"/>
                  </a:lnTo>
                  <a:cubicBezTo>
                    <a:pt x="3575906" y="138775"/>
                    <a:pt x="3575680" y="139422"/>
                    <a:pt x="3575583" y="140166"/>
                  </a:cubicBezTo>
                  <a:cubicBezTo>
                    <a:pt x="3576326" y="141006"/>
                    <a:pt x="3576488" y="140327"/>
                    <a:pt x="3576747" y="139842"/>
                  </a:cubicBezTo>
                  <a:cubicBezTo>
                    <a:pt x="3577135" y="140845"/>
                    <a:pt x="3577491" y="141912"/>
                    <a:pt x="3577911" y="142979"/>
                  </a:cubicBezTo>
                  <a:lnTo>
                    <a:pt x="3577911" y="143303"/>
                  </a:lnTo>
                  <a:lnTo>
                    <a:pt x="3578138" y="143561"/>
                  </a:lnTo>
                  <a:cubicBezTo>
                    <a:pt x="3579561" y="147442"/>
                    <a:pt x="3581145" y="151356"/>
                    <a:pt x="3582051" y="155333"/>
                  </a:cubicBezTo>
                  <a:lnTo>
                    <a:pt x="3583280" y="159861"/>
                  </a:lnTo>
                  <a:lnTo>
                    <a:pt x="3583538" y="161025"/>
                  </a:lnTo>
                  <a:cubicBezTo>
                    <a:pt x="3582698" y="160961"/>
                    <a:pt x="3582212" y="160961"/>
                    <a:pt x="3582956" y="162675"/>
                  </a:cubicBezTo>
                  <a:cubicBezTo>
                    <a:pt x="3583215" y="162287"/>
                    <a:pt x="3583344" y="161866"/>
                    <a:pt x="3583538" y="161025"/>
                  </a:cubicBezTo>
                  <a:cubicBezTo>
                    <a:pt x="3583538" y="161025"/>
                    <a:pt x="3583538" y="161025"/>
                    <a:pt x="3583603" y="160961"/>
                  </a:cubicBezTo>
                  <a:cubicBezTo>
                    <a:pt x="3583959" y="162287"/>
                    <a:pt x="3584347" y="163613"/>
                    <a:pt x="3584606" y="164906"/>
                  </a:cubicBezTo>
                  <a:lnTo>
                    <a:pt x="3584541" y="165165"/>
                  </a:lnTo>
                  <a:cubicBezTo>
                    <a:pt x="3584606" y="165262"/>
                    <a:pt x="3584606" y="165327"/>
                    <a:pt x="3584670" y="165424"/>
                  </a:cubicBezTo>
                  <a:lnTo>
                    <a:pt x="3586029" y="172539"/>
                  </a:lnTo>
                  <a:cubicBezTo>
                    <a:pt x="3585091" y="171116"/>
                    <a:pt x="3584185" y="169466"/>
                    <a:pt x="3583021" y="170566"/>
                  </a:cubicBezTo>
                  <a:cubicBezTo>
                    <a:pt x="3583797" y="171892"/>
                    <a:pt x="3584347" y="172959"/>
                    <a:pt x="3584767" y="173962"/>
                  </a:cubicBezTo>
                  <a:cubicBezTo>
                    <a:pt x="3585285" y="173444"/>
                    <a:pt x="3585608" y="173024"/>
                    <a:pt x="3586029" y="172539"/>
                  </a:cubicBezTo>
                  <a:cubicBezTo>
                    <a:pt x="3590750" y="203004"/>
                    <a:pt x="3585350" y="233631"/>
                    <a:pt x="3576262" y="262188"/>
                  </a:cubicBezTo>
                  <a:lnTo>
                    <a:pt x="3575744" y="261864"/>
                  </a:lnTo>
                  <a:cubicBezTo>
                    <a:pt x="3575000" y="263352"/>
                    <a:pt x="3575000" y="263514"/>
                    <a:pt x="3575583" y="264258"/>
                  </a:cubicBezTo>
                  <a:lnTo>
                    <a:pt x="3573998" y="269076"/>
                  </a:lnTo>
                  <a:cubicBezTo>
                    <a:pt x="3573448" y="270402"/>
                    <a:pt x="3572348" y="271728"/>
                    <a:pt x="3572122" y="272796"/>
                  </a:cubicBezTo>
                  <a:cubicBezTo>
                    <a:pt x="3572025" y="273119"/>
                    <a:pt x="3571928" y="273313"/>
                    <a:pt x="3571863" y="273540"/>
                  </a:cubicBezTo>
                  <a:cubicBezTo>
                    <a:pt x="3566721" y="280493"/>
                    <a:pt x="3561773" y="284147"/>
                    <a:pt x="3559930" y="277517"/>
                  </a:cubicBezTo>
                  <a:cubicBezTo>
                    <a:pt x="3559703" y="276612"/>
                    <a:pt x="3559606" y="275448"/>
                    <a:pt x="3559606" y="274122"/>
                  </a:cubicBezTo>
                  <a:cubicBezTo>
                    <a:pt x="3559768" y="273960"/>
                    <a:pt x="3559930" y="273863"/>
                    <a:pt x="3560091" y="273701"/>
                  </a:cubicBezTo>
                  <a:cubicBezTo>
                    <a:pt x="3559930" y="273475"/>
                    <a:pt x="3559768" y="273313"/>
                    <a:pt x="3559703" y="273054"/>
                  </a:cubicBezTo>
                  <a:cubicBezTo>
                    <a:pt x="3559768" y="272375"/>
                    <a:pt x="3559768" y="271793"/>
                    <a:pt x="3559833" y="271146"/>
                  </a:cubicBezTo>
                  <a:cubicBezTo>
                    <a:pt x="3560027" y="270888"/>
                    <a:pt x="3560188" y="270564"/>
                    <a:pt x="3560350" y="270402"/>
                  </a:cubicBezTo>
                  <a:cubicBezTo>
                    <a:pt x="3560770" y="269917"/>
                    <a:pt x="3561191" y="269659"/>
                    <a:pt x="3561256" y="268818"/>
                  </a:cubicBezTo>
                  <a:cubicBezTo>
                    <a:pt x="3561417" y="267492"/>
                    <a:pt x="3562161" y="266263"/>
                    <a:pt x="3562743" y="265357"/>
                  </a:cubicBezTo>
                  <a:cubicBezTo>
                    <a:pt x="3564069" y="263287"/>
                    <a:pt x="3564813" y="261121"/>
                    <a:pt x="3565492" y="258824"/>
                  </a:cubicBezTo>
                  <a:cubicBezTo>
                    <a:pt x="3565913" y="257563"/>
                    <a:pt x="3568856" y="252938"/>
                    <a:pt x="3569955" y="251612"/>
                  </a:cubicBezTo>
                  <a:cubicBezTo>
                    <a:pt x="3569632" y="251354"/>
                    <a:pt x="3569373" y="251192"/>
                    <a:pt x="3569114" y="251095"/>
                  </a:cubicBezTo>
                  <a:cubicBezTo>
                    <a:pt x="3569211" y="249122"/>
                    <a:pt x="3570182" y="246891"/>
                    <a:pt x="3569955" y="245080"/>
                  </a:cubicBezTo>
                  <a:cubicBezTo>
                    <a:pt x="3569858" y="244724"/>
                    <a:pt x="3570279" y="243754"/>
                    <a:pt x="3570537" y="243074"/>
                  </a:cubicBezTo>
                  <a:cubicBezTo>
                    <a:pt x="3570602" y="242751"/>
                    <a:pt x="3571120" y="242428"/>
                    <a:pt x="3571120" y="242428"/>
                  </a:cubicBezTo>
                  <a:cubicBezTo>
                    <a:pt x="3571120" y="241102"/>
                    <a:pt x="3570796" y="240002"/>
                    <a:pt x="3571863" y="238288"/>
                  </a:cubicBezTo>
                  <a:cubicBezTo>
                    <a:pt x="3572251" y="237544"/>
                    <a:pt x="3572510" y="235701"/>
                    <a:pt x="3572510" y="234213"/>
                  </a:cubicBezTo>
                  <a:cubicBezTo>
                    <a:pt x="3572510" y="233469"/>
                    <a:pt x="3573189" y="232305"/>
                    <a:pt x="3573610" y="231335"/>
                  </a:cubicBezTo>
                  <a:cubicBezTo>
                    <a:pt x="3573448" y="227939"/>
                    <a:pt x="3573448" y="228003"/>
                    <a:pt x="3575680" y="225190"/>
                  </a:cubicBezTo>
                  <a:cubicBezTo>
                    <a:pt x="3575421" y="224705"/>
                    <a:pt x="3575065" y="224284"/>
                    <a:pt x="3575000" y="223637"/>
                  </a:cubicBezTo>
                  <a:cubicBezTo>
                    <a:pt x="3574936" y="223055"/>
                    <a:pt x="3574257" y="222311"/>
                    <a:pt x="3575259" y="221471"/>
                  </a:cubicBezTo>
                  <a:cubicBezTo>
                    <a:pt x="3575324" y="221374"/>
                    <a:pt x="3575518" y="220791"/>
                    <a:pt x="3575421" y="220727"/>
                  </a:cubicBezTo>
                  <a:cubicBezTo>
                    <a:pt x="3574742" y="218560"/>
                    <a:pt x="3575744" y="215843"/>
                    <a:pt x="3575680" y="213515"/>
                  </a:cubicBezTo>
                  <a:cubicBezTo>
                    <a:pt x="3575680" y="212706"/>
                    <a:pt x="3575841" y="211542"/>
                    <a:pt x="3576003" y="210636"/>
                  </a:cubicBezTo>
                  <a:cubicBezTo>
                    <a:pt x="3576262" y="209472"/>
                    <a:pt x="3577006" y="208470"/>
                    <a:pt x="3576488" y="207079"/>
                  </a:cubicBezTo>
                  <a:cubicBezTo>
                    <a:pt x="3577135" y="206076"/>
                    <a:pt x="3576650" y="204589"/>
                    <a:pt x="3576909" y="203489"/>
                  </a:cubicBezTo>
                  <a:cubicBezTo>
                    <a:pt x="3577232" y="202001"/>
                    <a:pt x="3576650" y="200772"/>
                    <a:pt x="3576812" y="199446"/>
                  </a:cubicBezTo>
                  <a:cubicBezTo>
                    <a:pt x="3576812" y="199026"/>
                    <a:pt x="3576812" y="198379"/>
                    <a:pt x="3576747" y="198282"/>
                  </a:cubicBezTo>
                  <a:cubicBezTo>
                    <a:pt x="3575518" y="197538"/>
                    <a:pt x="3575841" y="195566"/>
                    <a:pt x="3575841" y="193819"/>
                  </a:cubicBezTo>
                  <a:cubicBezTo>
                    <a:pt x="3576003" y="190262"/>
                    <a:pt x="3576068" y="190003"/>
                    <a:pt x="3575421" y="187933"/>
                  </a:cubicBezTo>
                  <a:cubicBezTo>
                    <a:pt x="3575065" y="186931"/>
                    <a:pt x="3574839" y="186381"/>
                    <a:pt x="3575259" y="185443"/>
                  </a:cubicBezTo>
                  <a:cubicBezTo>
                    <a:pt x="3575324" y="185281"/>
                    <a:pt x="3575259" y="184311"/>
                    <a:pt x="3575065" y="184052"/>
                  </a:cubicBezTo>
                  <a:cubicBezTo>
                    <a:pt x="3574515" y="183050"/>
                    <a:pt x="3574418" y="181885"/>
                    <a:pt x="3574321" y="180559"/>
                  </a:cubicBezTo>
                  <a:cubicBezTo>
                    <a:pt x="3574257" y="179330"/>
                    <a:pt x="3573933" y="178263"/>
                    <a:pt x="3573674" y="177002"/>
                  </a:cubicBezTo>
                  <a:cubicBezTo>
                    <a:pt x="3573448" y="175838"/>
                    <a:pt x="3573254" y="174706"/>
                    <a:pt x="3572931" y="173606"/>
                  </a:cubicBezTo>
                  <a:cubicBezTo>
                    <a:pt x="3570796" y="156077"/>
                    <a:pt x="3564490" y="138096"/>
                    <a:pt x="3554884" y="125515"/>
                  </a:cubicBezTo>
                  <a:cubicBezTo>
                    <a:pt x="3554820" y="125192"/>
                    <a:pt x="3554626" y="124933"/>
                    <a:pt x="3554367" y="124513"/>
                  </a:cubicBezTo>
                  <a:cubicBezTo>
                    <a:pt x="3553979" y="123930"/>
                    <a:pt x="3553720" y="123284"/>
                    <a:pt x="3553300" y="122701"/>
                  </a:cubicBezTo>
                  <a:cubicBezTo>
                    <a:pt x="3552912" y="122216"/>
                    <a:pt x="3552491" y="121634"/>
                    <a:pt x="3551974" y="121278"/>
                  </a:cubicBezTo>
                  <a:cubicBezTo>
                    <a:pt x="3550680" y="120211"/>
                    <a:pt x="3550098" y="119306"/>
                    <a:pt x="3550680" y="118303"/>
                  </a:cubicBezTo>
                  <a:cubicBezTo>
                    <a:pt x="3550745" y="118141"/>
                    <a:pt x="3550324" y="117236"/>
                    <a:pt x="3550001" y="116395"/>
                  </a:cubicBezTo>
                  <a:cubicBezTo>
                    <a:pt x="3549483" y="116492"/>
                    <a:pt x="3548998" y="116557"/>
                    <a:pt x="3548352" y="116654"/>
                  </a:cubicBezTo>
                  <a:cubicBezTo>
                    <a:pt x="3547834" y="115813"/>
                    <a:pt x="3547349" y="115004"/>
                    <a:pt x="3546767" y="113937"/>
                  </a:cubicBezTo>
                  <a:cubicBezTo>
                    <a:pt x="3546088" y="113581"/>
                    <a:pt x="3545214" y="112514"/>
                    <a:pt x="3544277" y="111609"/>
                  </a:cubicBezTo>
                  <a:cubicBezTo>
                    <a:pt x="3543145" y="110541"/>
                    <a:pt x="3542563" y="109603"/>
                    <a:pt x="3541948" y="108471"/>
                  </a:cubicBezTo>
                  <a:cubicBezTo>
                    <a:pt x="3541883" y="108277"/>
                    <a:pt x="3541560" y="107889"/>
                    <a:pt x="3541398" y="107792"/>
                  </a:cubicBezTo>
                  <a:cubicBezTo>
                    <a:pt x="3539652" y="106628"/>
                    <a:pt x="3538488" y="104979"/>
                    <a:pt x="3537162" y="103329"/>
                  </a:cubicBezTo>
                  <a:cubicBezTo>
                    <a:pt x="3536515" y="102488"/>
                    <a:pt x="3535739" y="101518"/>
                    <a:pt x="3534930" y="100839"/>
                  </a:cubicBezTo>
                  <a:cubicBezTo>
                    <a:pt x="3531373" y="97928"/>
                    <a:pt x="3531373" y="97928"/>
                    <a:pt x="3528979" y="94144"/>
                  </a:cubicBezTo>
                  <a:cubicBezTo>
                    <a:pt x="3528721" y="93724"/>
                    <a:pt x="3528074" y="93045"/>
                    <a:pt x="3527977" y="93142"/>
                  </a:cubicBezTo>
                  <a:cubicBezTo>
                    <a:pt x="3526910" y="93401"/>
                    <a:pt x="3525487" y="91913"/>
                    <a:pt x="3524322" y="91234"/>
                  </a:cubicBezTo>
                  <a:cubicBezTo>
                    <a:pt x="3523093" y="90393"/>
                    <a:pt x="3521767" y="89261"/>
                    <a:pt x="3520506" y="88323"/>
                  </a:cubicBezTo>
                  <a:cubicBezTo>
                    <a:pt x="3519795" y="87773"/>
                    <a:pt x="3519795" y="86609"/>
                    <a:pt x="3518533" y="86447"/>
                  </a:cubicBezTo>
                  <a:cubicBezTo>
                    <a:pt x="3518048" y="85703"/>
                    <a:pt x="3517563" y="84863"/>
                    <a:pt x="3516884" y="83860"/>
                  </a:cubicBezTo>
                  <a:cubicBezTo>
                    <a:pt x="3515817" y="83278"/>
                    <a:pt x="3514394" y="83051"/>
                    <a:pt x="3512971" y="82696"/>
                  </a:cubicBezTo>
                  <a:cubicBezTo>
                    <a:pt x="3497415" y="69792"/>
                    <a:pt x="3479724" y="58860"/>
                    <a:pt x="3460578" y="50161"/>
                  </a:cubicBezTo>
                  <a:cubicBezTo>
                    <a:pt x="3430857" y="36675"/>
                    <a:pt x="3398807" y="27749"/>
                    <a:pt x="3366790" y="21022"/>
                  </a:cubicBezTo>
                  <a:cubicBezTo>
                    <a:pt x="3358931" y="19469"/>
                    <a:pt x="3351201" y="17788"/>
                    <a:pt x="3343342" y="17205"/>
                  </a:cubicBezTo>
                  <a:cubicBezTo>
                    <a:pt x="3342922" y="16979"/>
                    <a:pt x="3342857" y="16559"/>
                    <a:pt x="3343019" y="16300"/>
                  </a:cubicBezTo>
                  <a:cubicBezTo>
                    <a:pt x="3343504" y="15394"/>
                    <a:pt x="3343019" y="14586"/>
                    <a:pt x="3341531" y="13648"/>
                  </a:cubicBezTo>
                  <a:cubicBezTo>
                    <a:pt x="3341046" y="14068"/>
                    <a:pt x="3340529" y="14489"/>
                    <a:pt x="3339882" y="14974"/>
                  </a:cubicBezTo>
                  <a:cubicBezTo>
                    <a:pt x="3341176" y="15556"/>
                    <a:pt x="3341790" y="16300"/>
                    <a:pt x="3341952" y="17141"/>
                  </a:cubicBezTo>
                  <a:lnTo>
                    <a:pt x="3337553" y="16656"/>
                  </a:lnTo>
                  <a:cubicBezTo>
                    <a:pt x="3337715" y="16462"/>
                    <a:pt x="3337877" y="16397"/>
                    <a:pt x="3337974" y="16235"/>
                  </a:cubicBezTo>
                  <a:cubicBezTo>
                    <a:pt x="3338039" y="15879"/>
                    <a:pt x="3337230" y="15556"/>
                    <a:pt x="3336810" y="15233"/>
                  </a:cubicBezTo>
                  <a:cubicBezTo>
                    <a:pt x="3336810" y="15233"/>
                    <a:pt x="3337036" y="15136"/>
                    <a:pt x="3337133" y="15136"/>
                  </a:cubicBezTo>
                  <a:cubicBezTo>
                    <a:pt x="3337295" y="15136"/>
                    <a:pt x="3337392" y="15071"/>
                    <a:pt x="3337650" y="15071"/>
                  </a:cubicBezTo>
                  <a:cubicBezTo>
                    <a:pt x="3336227" y="14650"/>
                    <a:pt x="3334837" y="14230"/>
                    <a:pt x="3333252" y="13810"/>
                  </a:cubicBezTo>
                  <a:cubicBezTo>
                    <a:pt x="3332670" y="14586"/>
                    <a:pt x="3332670" y="15491"/>
                    <a:pt x="3331926" y="16235"/>
                  </a:cubicBezTo>
                  <a:cubicBezTo>
                    <a:pt x="3324391" y="15233"/>
                    <a:pt x="3316855" y="15556"/>
                    <a:pt x="3309320" y="15879"/>
                  </a:cubicBezTo>
                  <a:cubicBezTo>
                    <a:pt x="3288201" y="14489"/>
                    <a:pt x="3264528" y="16720"/>
                    <a:pt x="3244509" y="23415"/>
                  </a:cubicBezTo>
                  <a:cubicBezTo>
                    <a:pt x="3243894" y="23415"/>
                    <a:pt x="3243506" y="23350"/>
                    <a:pt x="3243086" y="23350"/>
                  </a:cubicBezTo>
                  <a:cubicBezTo>
                    <a:pt x="3241016" y="23027"/>
                    <a:pt x="3239852" y="23674"/>
                    <a:pt x="3238461" y="24579"/>
                  </a:cubicBezTo>
                  <a:lnTo>
                    <a:pt x="3236229" y="24579"/>
                  </a:lnTo>
                  <a:cubicBezTo>
                    <a:pt x="3235550" y="24579"/>
                    <a:pt x="3233222" y="24741"/>
                    <a:pt x="3232672" y="24935"/>
                  </a:cubicBezTo>
                  <a:cubicBezTo>
                    <a:pt x="3231993" y="25161"/>
                    <a:pt x="3230828" y="25679"/>
                    <a:pt x="3230828" y="25582"/>
                  </a:cubicBezTo>
                  <a:cubicBezTo>
                    <a:pt x="3230085" y="25258"/>
                    <a:pt x="3228856" y="25679"/>
                    <a:pt x="3227950" y="25743"/>
                  </a:cubicBezTo>
                  <a:cubicBezTo>
                    <a:pt x="3227109" y="25840"/>
                    <a:pt x="3226268" y="25743"/>
                    <a:pt x="3225460" y="25905"/>
                  </a:cubicBezTo>
                  <a:cubicBezTo>
                    <a:pt x="3224393" y="26164"/>
                    <a:pt x="3224393" y="26164"/>
                    <a:pt x="3223649" y="27328"/>
                  </a:cubicBezTo>
                  <a:cubicBezTo>
                    <a:pt x="3223455" y="27554"/>
                    <a:pt x="3223067" y="27910"/>
                    <a:pt x="3222646" y="28137"/>
                  </a:cubicBezTo>
                  <a:cubicBezTo>
                    <a:pt x="3221967" y="28557"/>
                    <a:pt x="3221126" y="28816"/>
                    <a:pt x="3220382" y="29236"/>
                  </a:cubicBezTo>
                  <a:cubicBezTo>
                    <a:pt x="3219153" y="28816"/>
                    <a:pt x="3219056" y="28719"/>
                    <a:pt x="3218668" y="27231"/>
                  </a:cubicBezTo>
                  <a:cubicBezTo>
                    <a:pt x="3216016" y="28072"/>
                    <a:pt x="3216437" y="28880"/>
                    <a:pt x="3216437" y="29721"/>
                  </a:cubicBezTo>
                  <a:cubicBezTo>
                    <a:pt x="3215693" y="30045"/>
                    <a:pt x="3214917" y="30465"/>
                    <a:pt x="3214108" y="30886"/>
                  </a:cubicBezTo>
                  <a:cubicBezTo>
                    <a:pt x="3212620" y="31047"/>
                    <a:pt x="3212038" y="29883"/>
                    <a:pt x="3209386" y="31047"/>
                  </a:cubicBezTo>
                  <a:cubicBezTo>
                    <a:pt x="3208319" y="31953"/>
                    <a:pt x="3208578" y="32955"/>
                    <a:pt x="3206088" y="33958"/>
                  </a:cubicBezTo>
                  <a:cubicBezTo>
                    <a:pt x="3203274" y="35090"/>
                    <a:pt x="3201948" y="35607"/>
                    <a:pt x="3200881" y="34508"/>
                  </a:cubicBezTo>
                  <a:cubicBezTo>
                    <a:pt x="3200687" y="34346"/>
                    <a:pt x="3200784" y="34184"/>
                    <a:pt x="3200622" y="33699"/>
                  </a:cubicBezTo>
                  <a:cubicBezTo>
                    <a:pt x="3199619" y="34766"/>
                    <a:pt x="3200299" y="35672"/>
                    <a:pt x="3198358" y="36351"/>
                  </a:cubicBezTo>
                  <a:cubicBezTo>
                    <a:pt x="3196547" y="36998"/>
                    <a:pt x="3195156" y="37742"/>
                    <a:pt x="3193572" y="38583"/>
                  </a:cubicBezTo>
                  <a:cubicBezTo>
                    <a:pt x="3192763" y="39068"/>
                    <a:pt x="3191664" y="38486"/>
                    <a:pt x="3190758" y="39585"/>
                  </a:cubicBezTo>
                  <a:cubicBezTo>
                    <a:pt x="3190273" y="40167"/>
                    <a:pt x="3189335" y="40717"/>
                    <a:pt x="3188526" y="41235"/>
                  </a:cubicBezTo>
                  <a:cubicBezTo>
                    <a:pt x="3188106" y="41558"/>
                    <a:pt x="3187524" y="41817"/>
                    <a:pt x="3186942" y="42140"/>
                  </a:cubicBezTo>
                  <a:cubicBezTo>
                    <a:pt x="3186295" y="42043"/>
                    <a:pt x="3185454" y="41881"/>
                    <a:pt x="3184646" y="41720"/>
                  </a:cubicBezTo>
                  <a:cubicBezTo>
                    <a:pt x="3184322" y="41881"/>
                    <a:pt x="3184063" y="41979"/>
                    <a:pt x="3183869" y="42140"/>
                  </a:cubicBezTo>
                  <a:cubicBezTo>
                    <a:pt x="3183126" y="42722"/>
                    <a:pt x="3182640" y="43304"/>
                    <a:pt x="3181411" y="43790"/>
                  </a:cubicBezTo>
                  <a:cubicBezTo>
                    <a:pt x="3176690" y="45698"/>
                    <a:pt x="3176366" y="45956"/>
                    <a:pt x="3173294" y="48253"/>
                  </a:cubicBezTo>
                  <a:cubicBezTo>
                    <a:pt x="3172550" y="48253"/>
                    <a:pt x="3171806" y="48253"/>
                    <a:pt x="3170707" y="48188"/>
                  </a:cubicBezTo>
                  <a:cubicBezTo>
                    <a:pt x="3170157" y="48673"/>
                    <a:pt x="3169251" y="49255"/>
                    <a:pt x="3169154" y="49676"/>
                  </a:cubicBezTo>
                  <a:cubicBezTo>
                    <a:pt x="3168993" y="50161"/>
                    <a:pt x="3168831" y="50420"/>
                    <a:pt x="3167925" y="50743"/>
                  </a:cubicBezTo>
                  <a:cubicBezTo>
                    <a:pt x="3167084" y="51066"/>
                    <a:pt x="3166179" y="51487"/>
                    <a:pt x="3165597" y="52004"/>
                  </a:cubicBezTo>
                  <a:cubicBezTo>
                    <a:pt x="3163947" y="53395"/>
                    <a:pt x="3162039" y="54236"/>
                    <a:pt x="3160131" y="55044"/>
                  </a:cubicBezTo>
                  <a:cubicBezTo>
                    <a:pt x="3159129" y="55465"/>
                    <a:pt x="3157964" y="55723"/>
                    <a:pt x="3157220" y="56209"/>
                  </a:cubicBezTo>
                  <a:cubicBezTo>
                    <a:pt x="3156218" y="56888"/>
                    <a:pt x="3155506" y="57276"/>
                    <a:pt x="3154504" y="57373"/>
                  </a:cubicBezTo>
                  <a:cubicBezTo>
                    <a:pt x="3154342" y="57373"/>
                    <a:pt x="3153922" y="57534"/>
                    <a:pt x="3153922" y="57534"/>
                  </a:cubicBezTo>
                  <a:cubicBezTo>
                    <a:pt x="3152919" y="59346"/>
                    <a:pt x="3149944" y="59863"/>
                    <a:pt x="3148036" y="61351"/>
                  </a:cubicBezTo>
                  <a:cubicBezTo>
                    <a:pt x="3146386" y="62677"/>
                    <a:pt x="3143670" y="63679"/>
                    <a:pt x="3141341" y="64811"/>
                  </a:cubicBezTo>
                  <a:lnTo>
                    <a:pt x="3140662" y="64067"/>
                  </a:lnTo>
                  <a:cubicBezTo>
                    <a:pt x="3139433" y="65329"/>
                    <a:pt x="3137590" y="65814"/>
                    <a:pt x="3136199" y="66816"/>
                  </a:cubicBezTo>
                  <a:cubicBezTo>
                    <a:pt x="3135940" y="66978"/>
                    <a:pt x="3135875" y="67237"/>
                    <a:pt x="3135617" y="67463"/>
                  </a:cubicBezTo>
                  <a:cubicBezTo>
                    <a:pt x="3134970" y="67463"/>
                    <a:pt x="3134291" y="67560"/>
                    <a:pt x="3133450" y="67625"/>
                  </a:cubicBezTo>
                  <a:cubicBezTo>
                    <a:pt x="3133126" y="67981"/>
                    <a:pt x="3132738" y="68401"/>
                    <a:pt x="3132318" y="68627"/>
                  </a:cubicBezTo>
                  <a:cubicBezTo>
                    <a:pt x="3131898" y="68951"/>
                    <a:pt x="3131380" y="69145"/>
                    <a:pt x="3130895" y="69371"/>
                  </a:cubicBezTo>
                  <a:cubicBezTo>
                    <a:pt x="3131057" y="69048"/>
                    <a:pt x="3131057" y="68789"/>
                    <a:pt x="3131315" y="68466"/>
                  </a:cubicBezTo>
                  <a:cubicBezTo>
                    <a:pt x="3131574" y="68045"/>
                    <a:pt x="3132059" y="67625"/>
                    <a:pt x="3132577" y="67237"/>
                  </a:cubicBezTo>
                  <a:cubicBezTo>
                    <a:pt x="3130830" y="67463"/>
                    <a:pt x="3129828" y="68401"/>
                    <a:pt x="3129181" y="69371"/>
                  </a:cubicBezTo>
                  <a:cubicBezTo>
                    <a:pt x="3128599" y="70212"/>
                    <a:pt x="3127984" y="71118"/>
                    <a:pt x="3127758" y="71862"/>
                  </a:cubicBezTo>
                  <a:cubicBezTo>
                    <a:pt x="3127240" y="73090"/>
                    <a:pt x="3126529" y="73834"/>
                    <a:pt x="3124524" y="74513"/>
                  </a:cubicBezTo>
                  <a:cubicBezTo>
                    <a:pt x="3123845" y="74772"/>
                    <a:pt x="3122777" y="75678"/>
                    <a:pt x="3122131" y="76325"/>
                  </a:cubicBezTo>
                  <a:cubicBezTo>
                    <a:pt x="3120158" y="78233"/>
                    <a:pt x="3120158" y="78233"/>
                    <a:pt x="3117570" y="78653"/>
                  </a:cubicBezTo>
                  <a:cubicBezTo>
                    <a:pt x="3117085" y="79494"/>
                    <a:pt x="3116665" y="80400"/>
                    <a:pt x="3116180" y="81208"/>
                  </a:cubicBezTo>
                  <a:cubicBezTo>
                    <a:pt x="3115242" y="81370"/>
                    <a:pt x="3114692" y="81370"/>
                    <a:pt x="3114595" y="81467"/>
                  </a:cubicBezTo>
                  <a:cubicBezTo>
                    <a:pt x="3113107" y="82890"/>
                    <a:pt x="3110876" y="83634"/>
                    <a:pt x="3109809" y="85024"/>
                  </a:cubicBezTo>
                  <a:cubicBezTo>
                    <a:pt x="3108806" y="86253"/>
                    <a:pt x="3108062" y="85445"/>
                    <a:pt x="3107480" y="86350"/>
                  </a:cubicBezTo>
                  <a:cubicBezTo>
                    <a:pt x="3106963" y="87094"/>
                    <a:pt x="3106316" y="87579"/>
                    <a:pt x="3105475" y="88097"/>
                  </a:cubicBezTo>
                  <a:cubicBezTo>
                    <a:pt x="3103082" y="89487"/>
                    <a:pt x="3101012" y="91169"/>
                    <a:pt x="3099460" y="93304"/>
                  </a:cubicBezTo>
                  <a:cubicBezTo>
                    <a:pt x="3098360" y="93304"/>
                    <a:pt x="3097616" y="93304"/>
                    <a:pt x="3096711" y="93304"/>
                  </a:cubicBezTo>
                  <a:cubicBezTo>
                    <a:pt x="3096387" y="93724"/>
                    <a:pt x="3096128" y="93983"/>
                    <a:pt x="3095967" y="94209"/>
                  </a:cubicBezTo>
                  <a:cubicBezTo>
                    <a:pt x="3095320" y="95373"/>
                    <a:pt x="3094802" y="95858"/>
                    <a:pt x="3093315" y="96699"/>
                  </a:cubicBezTo>
                  <a:cubicBezTo>
                    <a:pt x="3090178" y="98446"/>
                    <a:pt x="3088658" y="99610"/>
                    <a:pt x="3085618" y="103006"/>
                  </a:cubicBezTo>
                  <a:lnTo>
                    <a:pt x="3084389" y="103911"/>
                  </a:lnTo>
                  <a:cubicBezTo>
                    <a:pt x="3083968" y="103976"/>
                    <a:pt x="3083548" y="103976"/>
                    <a:pt x="3083063" y="104235"/>
                  </a:cubicBezTo>
                  <a:cubicBezTo>
                    <a:pt x="3082448" y="104494"/>
                    <a:pt x="3081704" y="104979"/>
                    <a:pt x="3080637" y="105658"/>
                  </a:cubicBezTo>
                  <a:cubicBezTo>
                    <a:pt x="3080993" y="105722"/>
                    <a:pt x="3081219" y="105884"/>
                    <a:pt x="3081575" y="105884"/>
                  </a:cubicBezTo>
                  <a:cubicBezTo>
                    <a:pt x="3081640" y="105884"/>
                    <a:pt x="3081640" y="105884"/>
                    <a:pt x="3081640" y="105884"/>
                  </a:cubicBezTo>
                  <a:lnTo>
                    <a:pt x="3079570" y="107469"/>
                  </a:lnTo>
                  <a:lnTo>
                    <a:pt x="3076239" y="110186"/>
                  </a:lnTo>
                  <a:cubicBezTo>
                    <a:pt x="3076595" y="109377"/>
                    <a:pt x="3077241" y="108374"/>
                    <a:pt x="3078179" y="107145"/>
                  </a:cubicBezTo>
                  <a:cubicBezTo>
                    <a:pt x="3077015" y="107728"/>
                    <a:pt x="3076336" y="108116"/>
                    <a:pt x="3075754" y="109442"/>
                  </a:cubicBezTo>
                  <a:cubicBezTo>
                    <a:pt x="3075430" y="110121"/>
                    <a:pt x="3075107" y="110865"/>
                    <a:pt x="3074525" y="111673"/>
                  </a:cubicBezTo>
                  <a:lnTo>
                    <a:pt x="3071549" y="114163"/>
                  </a:lnTo>
                  <a:cubicBezTo>
                    <a:pt x="3071291" y="114325"/>
                    <a:pt x="3071032" y="114681"/>
                    <a:pt x="3070806" y="114746"/>
                  </a:cubicBezTo>
                  <a:lnTo>
                    <a:pt x="3069900" y="114487"/>
                  </a:lnTo>
                  <a:lnTo>
                    <a:pt x="3067992" y="114002"/>
                  </a:lnTo>
                  <a:lnTo>
                    <a:pt x="3060521" y="112029"/>
                  </a:lnTo>
                  <a:cubicBezTo>
                    <a:pt x="3057287" y="111350"/>
                    <a:pt x="3054570" y="110703"/>
                    <a:pt x="3051498" y="110444"/>
                  </a:cubicBezTo>
                  <a:cubicBezTo>
                    <a:pt x="3046776" y="109862"/>
                    <a:pt x="3041990" y="109959"/>
                    <a:pt x="3037268" y="110283"/>
                  </a:cubicBezTo>
                  <a:cubicBezTo>
                    <a:pt x="3035942" y="110121"/>
                    <a:pt x="3034616" y="109959"/>
                    <a:pt x="3033225" y="110024"/>
                  </a:cubicBezTo>
                  <a:lnTo>
                    <a:pt x="3032546" y="109377"/>
                  </a:lnTo>
                  <a:cubicBezTo>
                    <a:pt x="3031479" y="109539"/>
                    <a:pt x="3030379" y="109797"/>
                    <a:pt x="3029409" y="110121"/>
                  </a:cubicBezTo>
                  <a:cubicBezTo>
                    <a:pt x="3028148" y="110283"/>
                    <a:pt x="3026822" y="110283"/>
                    <a:pt x="3025593" y="110444"/>
                  </a:cubicBezTo>
                  <a:lnTo>
                    <a:pt x="3025431" y="109442"/>
                  </a:lnTo>
                  <a:lnTo>
                    <a:pt x="3024849" y="109539"/>
                  </a:lnTo>
                  <a:cubicBezTo>
                    <a:pt x="3024849" y="109862"/>
                    <a:pt x="3024849" y="110186"/>
                    <a:pt x="3025108" y="110541"/>
                  </a:cubicBezTo>
                  <a:cubicBezTo>
                    <a:pt x="3018219" y="111447"/>
                    <a:pt x="3011751" y="113355"/>
                    <a:pt x="3005962" y="116492"/>
                  </a:cubicBezTo>
                  <a:cubicBezTo>
                    <a:pt x="3005736" y="116492"/>
                    <a:pt x="3005477" y="116395"/>
                    <a:pt x="3005153" y="116395"/>
                  </a:cubicBezTo>
                  <a:cubicBezTo>
                    <a:pt x="3005153" y="116557"/>
                    <a:pt x="3005153" y="116751"/>
                    <a:pt x="3005153" y="116977"/>
                  </a:cubicBezTo>
                  <a:cubicBezTo>
                    <a:pt x="3002566" y="118724"/>
                    <a:pt x="3000270" y="120696"/>
                    <a:pt x="2997683" y="122443"/>
                  </a:cubicBezTo>
                  <a:lnTo>
                    <a:pt x="2997618" y="122443"/>
                  </a:lnTo>
                  <a:lnTo>
                    <a:pt x="2997359" y="122701"/>
                  </a:lnTo>
                  <a:cubicBezTo>
                    <a:pt x="2995128" y="124674"/>
                    <a:pt x="2993220" y="127165"/>
                    <a:pt x="2991150" y="129331"/>
                  </a:cubicBezTo>
                  <a:cubicBezTo>
                    <a:pt x="2991053" y="129331"/>
                    <a:pt x="2990988" y="129331"/>
                    <a:pt x="2990826" y="129331"/>
                  </a:cubicBezTo>
                  <a:cubicBezTo>
                    <a:pt x="2990244" y="129558"/>
                    <a:pt x="2990147" y="130140"/>
                    <a:pt x="2989921" y="130657"/>
                  </a:cubicBezTo>
                  <a:cubicBezTo>
                    <a:pt x="2989662" y="130819"/>
                    <a:pt x="2989565" y="131045"/>
                    <a:pt x="2989403" y="131304"/>
                  </a:cubicBezTo>
                  <a:cubicBezTo>
                    <a:pt x="2989339" y="131401"/>
                    <a:pt x="2989242" y="131563"/>
                    <a:pt x="2989080" y="131628"/>
                  </a:cubicBezTo>
                  <a:cubicBezTo>
                    <a:pt x="2988918" y="131725"/>
                    <a:pt x="2988660" y="132145"/>
                    <a:pt x="2988595" y="132307"/>
                  </a:cubicBezTo>
                  <a:lnTo>
                    <a:pt x="2988013" y="133536"/>
                  </a:lnTo>
                  <a:lnTo>
                    <a:pt x="2983776" y="140069"/>
                  </a:lnTo>
                  <a:cubicBezTo>
                    <a:pt x="2982547" y="142397"/>
                    <a:pt x="2981545" y="144887"/>
                    <a:pt x="2980380" y="147281"/>
                  </a:cubicBezTo>
                  <a:cubicBezTo>
                    <a:pt x="2977890" y="152002"/>
                    <a:pt x="2976564" y="157403"/>
                    <a:pt x="2974850" y="162513"/>
                  </a:cubicBezTo>
                  <a:cubicBezTo>
                    <a:pt x="2974753" y="162610"/>
                    <a:pt x="2974688" y="162772"/>
                    <a:pt x="2974591" y="162837"/>
                  </a:cubicBezTo>
                  <a:cubicBezTo>
                    <a:pt x="2973427" y="164098"/>
                    <a:pt x="2973265" y="164906"/>
                    <a:pt x="2973686" y="166232"/>
                  </a:cubicBezTo>
                  <a:lnTo>
                    <a:pt x="2972360" y="172442"/>
                  </a:lnTo>
                  <a:lnTo>
                    <a:pt x="2971681" y="172442"/>
                  </a:lnTo>
                  <a:cubicBezTo>
                    <a:pt x="2971681" y="173444"/>
                    <a:pt x="2971681" y="174447"/>
                    <a:pt x="2971778" y="175352"/>
                  </a:cubicBezTo>
                  <a:cubicBezTo>
                    <a:pt x="2971131" y="178425"/>
                    <a:pt x="2970355" y="181465"/>
                    <a:pt x="2970031" y="184699"/>
                  </a:cubicBezTo>
                  <a:cubicBezTo>
                    <a:pt x="2969805" y="186187"/>
                    <a:pt x="2969546" y="187674"/>
                    <a:pt x="2969449" y="189259"/>
                  </a:cubicBezTo>
                  <a:lnTo>
                    <a:pt x="2968867" y="193560"/>
                  </a:lnTo>
                  <a:lnTo>
                    <a:pt x="2967897" y="194466"/>
                  </a:lnTo>
                  <a:cubicBezTo>
                    <a:pt x="2967897" y="194822"/>
                    <a:pt x="2967800" y="195048"/>
                    <a:pt x="2967800" y="195210"/>
                  </a:cubicBezTo>
                  <a:cubicBezTo>
                    <a:pt x="2968123" y="196956"/>
                    <a:pt x="2968285" y="198864"/>
                    <a:pt x="2968058" y="201096"/>
                  </a:cubicBezTo>
                  <a:cubicBezTo>
                    <a:pt x="2967961" y="201678"/>
                    <a:pt x="2967800" y="202098"/>
                    <a:pt x="2967541" y="202681"/>
                  </a:cubicBezTo>
                  <a:cubicBezTo>
                    <a:pt x="2967638" y="203101"/>
                    <a:pt x="2967800" y="203586"/>
                    <a:pt x="2967897" y="204071"/>
                  </a:cubicBezTo>
                  <a:lnTo>
                    <a:pt x="2967800" y="205171"/>
                  </a:lnTo>
                  <a:cubicBezTo>
                    <a:pt x="2967735" y="205494"/>
                    <a:pt x="2967735" y="205818"/>
                    <a:pt x="2967735" y="206141"/>
                  </a:cubicBezTo>
                  <a:lnTo>
                    <a:pt x="2967638" y="207467"/>
                  </a:lnTo>
                  <a:cubicBezTo>
                    <a:pt x="2967056" y="208631"/>
                    <a:pt x="2967379" y="209957"/>
                    <a:pt x="2967379" y="211122"/>
                  </a:cubicBezTo>
                  <a:lnTo>
                    <a:pt x="2967056" y="217072"/>
                  </a:lnTo>
                  <a:lnTo>
                    <a:pt x="2964404" y="216911"/>
                  </a:lnTo>
                  <a:lnTo>
                    <a:pt x="2964339" y="217008"/>
                  </a:lnTo>
                  <a:cubicBezTo>
                    <a:pt x="2964501" y="217169"/>
                    <a:pt x="2964663" y="217234"/>
                    <a:pt x="2964727" y="217493"/>
                  </a:cubicBezTo>
                  <a:cubicBezTo>
                    <a:pt x="2965568" y="219077"/>
                    <a:pt x="2965568" y="219142"/>
                    <a:pt x="2965148" y="221147"/>
                  </a:cubicBezTo>
                  <a:cubicBezTo>
                    <a:pt x="2964663" y="223702"/>
                    <a:pt x="2964566" y="226451"/>
                    <a:pt x="2965148" y="229071"/>
                  </a:cubicBezTo>
                  <a:cubicBezTo>
                    <a:pt x="2965245" y="229588"/>
                    <a:pt x="2965665" y="229847"/>
                    <a:pt x="2965795" y="230332"/>
                  </a:cubicBezTo>
                  <a:cubicBezTo>
                    <a:pt x="2965892" y="230752"/>
                    <a:pt x="2965730" y="231723"/>
                    <a:pt x="2965892" y="231981"/>
                  </a:cubicBezTo>
                  <a:cubicBezTo>
                    <a:pt x="2966474" y="233146"/>
                    <a:pt x="2965083" y="234536"/>
                    <a:pt x="2966053" y="235539"/>
                  </a:cubicBezTo>
                  <a:cubicBezTo>
                    <a:pt x="2965665" y="236703"/>
                    <a:pt x="2966732" y="238191"/>
                    <a:pt x="2966053" y="239258"/>
                  </a:cubicBezTo>
                  <a:cubicBezTo>
                    <a:pt x="2966409" y="241748"/>
                    <a:pt x="2966732" y="244336"/>
                    <a:pt x="2967153" y="246729"/>
                  </a:cubicBezTo>
                  <a:cubicBezTo>
                    <a:pt x="2967315" y="247634"/>
                    <a:pt x="2967541" y="248217"/>
                    <a:pt x="2967153" y="248960"/>
                  </a:cubicBezTo>
                  <a:cubicBezTo>
                    <a:pt x="2967056" y="249219"/>
                    <a:pt x="2966991" y="249866"/>
                    <a:pt x="2967056" y="250125"/>
                  </a:cubicBezTo>
                  <a:cubicBezTo>
                    <a:pt x="2967864" y="252421"/>
                    <a:pt x="2967315" y="254749"/>
                    <a:pt x="2967703" y="257660"/>
                  </a:cubicBezTo>
                  <a:cubicBezTo>
                    <a:pt x="2967864" y="257984"/>
                    <a:pt x="2968058" y="258566"/>
                    <a:pt x="2968220" y="258986"/>
                  </a:cubicBezTo>
                  <a:lnTo>
                    <a:pt x="2969061" y="266748"/>
                  </a:lnTo>
                  <a:cubicBezTo>
                    <a:pt x="2968964" y="266845"/>
                    <a:pt x="2968867" y="266910"/>
                    <a:pt x="2968705" y="267104"/>
                  </a:cubicBezTo>
                  <a:cubicBezTo>
                    <a:pt x="2968705" y="267912"/>
                    <a:pt x="2968964" y="268236"/>
                    <a:pt x="2969223" y="268494"/>
                  </a:cubicBezTo>
                  <a:cubicBezTo>
                    <a:pt x="2973524" y="314451"/>
                    <a:pt x="2983453" y="359987"/>
                    <a:pt x="2995289" y="404844"/>
                  </a:cubicBezTo>
                  <a:lnTo>
                    <a:pt x="2995192" y="404941"/>
                  </a:lnTo>
                  <a:cubicBezTo>
                    <a:pt x="2994772" y="405587"/>
                    <a:pt x="2994449" y="406428"/>
                    <a:pt x="2994384" y="407657"/>
                  </a:cubicBezTo>
                  <a:cubicBezTo>
                    <a:pt x="2993899" y="406428"/>
                    <a:pt x="2993381" y="405846"/>
                    <a:pt x="2992702" y="405943"/>
                  </a:cubicBezTo>
                  <a:cubicBezTo>
                    <a:pt x="2991732" y="406008"/>
                    <a:pt x="2991247" y="406913"/>
                    <a:pt x="2991247" y="408983"/>
                  </a:cubicBezTo>
                  <a:cubicBezTo>
                    <a:pt x="2992314" y="409565"/>
                    <a:pt x="2993317" y="409986"/>
                    <a:pt x="2994287" y="410471"/>
                  </a:cubicBezTo>
                  <a:cubicBezTo>
                    <a:pt x="2994287" y="412217"/>
                    <a:pt x="2993478" y="412961"/>
                    <a:pt x="2994287" y="415290"/>
                  </a:cubicBezTo>
                  <a:cubicBezTo>
                    <a:pt x="2993705" y="415872"/>
                    <a:pt x="2993478" y="417101"/>
                    <a:pt x="2992702" y="417424"/>
                  </a:cubicBezTo>
                  <a:cubicBezTo>
                    <a:pt x="2991312" y="417198"/>
                    <a:pt x="2989986" y="416939"/>
                    <a:pt x="2988660" y="416357"/>
                  </a:cubicBezTo>
                  <a:lnTo>
                    <a:pt x="2988757" y="416131"/>
                  </a:lnTo>
                  <a:cubicBezTo>
                    <a:pt x="2988498" y="415775"/>
                    <a:pt x="2988239" y="415354"/>
                    <a:pt x="2988174" y="415549"/>
                  </a:cubicBezTo>
                  <a:cubicBezTo>
                    <a:pt x="2987754" y="413802"/>
                    <a:pt x="2987431" y="412735"/>
                    <a:pt x="2986848" y="413479"/>
                  </a:cubicBezTo>
                  <a:cubicBezTo>
                    <a:pt x="2987269" y="414223"/>
                    <a:pt x="2987592" y="414805"/>
                    <a:pt x="2988174" y="415549"/>
                  </a:cubicBezTo>
                  <a:cubicBezTo>
                    <a:pt x="2988174" y="415613"/>
                    <a:pt x="2988239" y="415872"/>
                    <a:pt x="2988336" y="416195"/>
                  </a:cubicBezTo>
                  <a:cubicBezTo>
                    <a:pt x="2987431" y="415872"/>
                    <a:pt x="2986590" y="415354"/>
                    <a:pt x="2985684" y="414708"/>
                  </a:cubicBezTo>
                  <a:lnTo>
                    <a:pt x="2983453" y="408175"/>
                  </a:lnTo>
                  <a:lnTo>
                    <a:pt x="2983550" y="407431"/>
                  </a:lnTo>
                  <a:cubicBezTo>
                    <a:pt x="2983356" y="407172"/>
                    <a:pt x="2983194" y="406913"/>
                    <a:pt x="2982968" y="406687"/>
                  </a:cubicBezTo>
                  <a:lnTo>
                    <a:pt x="2982288" y="404617"/>
                  </a:lnTo>
                  <a:cubicBezTo>
                    <a:pt x="2982968" y="402612"/>
                    <a:pt x="2982774" y="401707"/>
                    <a:pt x="2981383" y="400542"/>
                  </a:cubicBezTo>
                  <a:cubicBezTo>
                    <a:pt x="2981383" y="399313"/>
                    <a:pt x="2981383" y="398052"/>
                    <a:pt x="2981480" y="396661"/>
                  </a:cubicBezTo>
                  <a:cubicBezTo>
                    <a:pt x="2981124" y="395982"/>
                    <a:pt x="2980542" y="395174"/>
                    <a:pt x="2980122" y="394171"/>
                  </a:cubicBezTo>
                  <a:cubicBezTo>
                    <a:pt x="2979475" y="392522"/>
                    <a:pt x="2979733" y="391293"/>
                    <a:pt x="2979733" y="389967"/>
                  </a:cubicBezTo>
                  <a:cubicBezTo>
                    <a:pt x="2980380" y="390355"/>
                    <a:pt x="2981059" y="391034"/>
                    <a:pt x="2980898" y="389029"/>
                  </a:cubicBezTo>
                  <a:cubicBezTo>
                    <a:pt x="2980283" y="387962"/>
                    <a:pt x="2979636" y="386636"/>
                    <a:pt x="2978990" y="385471"/>
                  </a:cubicBezTo>
                  <a:cubicBezTo>
                    <a:pt x="2978828" y="385148"/>
                    <a:pt x="2978472" y="385407"/>
                    <a:pt x="2977890" y="385471"/>
                  </a:cubicBezTo>
                  <a:cubicBezTo>
                    <a:pt x="2978310" y="383563"/>
                    <a:pt x="2976338" y="379262"/>
                    <a:pt x="2979054" y="380103"/>
                  </a:cubicBezTo>
                  <a:cubicBezTo>
                    <a:pt x="2978213" y="379197"/>
                    <a:pt x="2977728" y="378777"/>
                    <a:pt x="2977340" y="378195"/>
                  </a:cubicBezTo>
                  <a:cubicBezTo>
                    <a:pt x="2976920" y="377451"/>
                    <a:pt x="2976499" y="376448"/>
                    <a:pt x="2976144" y="375802"/>
                  </a:cubicBezTo>
                  <a:cubicBezTo>
                    <a:pt x="2976499" y="374540"/>
                    <a:pt x="2976823" y="373408"/>
                    <a:pt x="2977243" y="371888"/>
                  </a:cubicBezTo>
                  <a:cubicBezTo>
                    <a:pt x="2976402" y="370983"/>
                    <a:pt x="2975917" y="370077"/>
                    <a:pt x="2975659" y="370174"/>
                  </a:cubicBezTo>
                  <a:cubicBezTo>
                    <a:pt x="2975012" y="370336"/>
                    <a:pt x="2974430" y="369754"/>
                    <a:pt x="2973847" y="368848"/>
                  </a:cubicBezTo>
                  <a:lnTo>
                    <a:pt x="2973362" y="367199"/>
                  </a:lnTo>
                  <a:lnTo>
                    <a:pt x="2974591" y="364709"/>
                  </a:lnTo>
                  <a:cubicBezTo>
                    <a:pt x="2974074" y="365194"/>
                    <a:pt x="2973104" y="364547"/>
                    <a:pt x="2972521" y="364709"/>
                  </a:cubicBezTo>
                  <a:cubicBezTo>
                    <a:pt x="2971875" y="363059"/>
                    <a:pt x="2971195" y="361377"/>
                    <a:pt x="2970549" y="359566"/>
                  </a:cubicBezTo>
                  <a:cubicBezTo>
                    <a:pt x="2970549" y="358661"/>
                    <a:pt x="2970290" y="357755"/>
                    <a:pt x="2969611" y="356850"/>
                  </a:cubicBezTo>
                  <a:cubicBezTo>
                    <a:pt x="2969449" y="356591"/>
                    <a:pt x="2969287" y="356332"/>
                    <a:pt x="2969223" y="356009"/>
                  </a:cubicBezTo>
                  <a:lnTo>
                    <a:pt x="2964242" y="335214"/>
                  </a:lnTo>
                  <a:cubicBezTo>
                    <a:pt x="2964242" y="334890"/>
                    <a:pt x="2964339" y="334567"/>
                    <a:pt x="2964339" y="334243"/>
                  </a:cubicBezTo>
                  <a:cubicBezTo>
                    <a:pt x="2964145" y="334146"/>
                    <a:pt x="2964080" y="333985"/>
                    <a:pt x="2963919" y="333823"/>
                  </a:cubicBezTo>
                  <a:lnTo>
                    <a:pt x="2962269" y="325608"/>
                  </a:lnTo>
                  <a:lnTo>
                    <a:pt x="2961105" y="318752"/>
                  </a:lnTo>
                  <a:lnTo>
                    <a:pt x="2961170" y="318493"/>
                  </a:lnTo>
                  <a:cubicBezTo>
                    <a:pt x="2961267" y="318267"/>
                    <a:pt x="2961105" y="317685"/>
                    <a:pt x="2961008" y="317103"/>
                  </a:cubicBezTo>
                  <a:lnTo>
                    <a:pt x="2960846" y="317167"/>
                  </a:lnTo>
                  <a:cubicBezTo>
                    <a:pt x="2959617" y="310052"/>
                    <a:pt x="2958291" y="303034"/>
                    <a:pt x="2957030" y="295887"/>
                  </a:cubicBezTo>
                  <a:cubicBezTo>
                    <a:pt x="2955057" y="283986"/>
                    <a:pt x="2954216" y="271890"/>
                    <a:pt x="2953246" y="259892"/>
                  </a:cubicBezTo>
                  <a:cubicBezTo>
                    <a:pt x="2953893" y="256172"/>
                    <a:pt x="2954055" y="251774"/>
                    <a:pt x="2953731" y="246729"/>
                  </a:cubicBezTo>
                  <a:close/>
                  <a:moveTo>
                    <a:pt x="3131800" y="676410"/>
                  </a:moveTo>
                  <a:lnTo>
                    <a:pt x="3132641" y="675408"/>
                  </a:lnTo>
                  <a:lnTo>
                    <a:pt x="3132738" y="675181"/>
                  </a:lnTo>
                  <a:cubicBezTo>
                    <a:pt x="3132480" y="675408"/>
                    <a:pt x="3132124" y="675602"/>
                    <a:pt x="3131898" y="675925"/>
                  </a:cubicBezTo>
                  <a:cubicBezTo>
                    <a:pt x="3131477" y="676346"/>
                    <a:pt x="3131639" y="676410"/>
                    <a:pt x="3131800" y="676410"/>
                  </a:cubicBezTo>
                  <a:close/>
                  <a:moveTo>
                    <a:pt x="3180344" y="717968"/>
                  </a:moveTo>
                  <a:cubicBezTo>
                    <a:pt x="3181250" y="717160"/>
                    <a:pt x="3181314" y="716998"/>
                    <a:pt x="3181250" y="716481"/>
                  </a:cubicBezTo>
                  <a:cubicBezTo>
                    <a:pt x="3180991" y="716901"/>
                    <a:pt x="3180732" y="717322"/>
                    <a:pt x="3180344" y="717968"/>
                  </a:cubicBezTo>
                  <a:close/>
                  <a:moveTo>
                    <a:pt x="3184387" y="711856"/>
                  </a:moveTo>
                  <a:lnTo>
                    <a:pt x="3184484" y="711856"/>
                  </a:lnTo>
                  <a:cubicBezTo>
                    <a:pt x="3184484" y="711759"/>
                    <a:pt x="3184549" y="711694"/>
                    <a:pt x="3184549" y="711597"/>
                  </a:cubicBezTo>
                  <a:close/>
                  <a:moveTo>
                    <a:pt x="3198455" y="724598"/>
                  </a:moveTo>
                  <a:cubicBezTo>
                    <a:pt x="3198617" y="724437"/>
                    <a:pt x="3198811" y="724340"/>
                    <a:pt x="3199037" y="724113"/>
                  </a:cubicBezTo>
                  <a:cubicBezTo>
                    <a:pt x="3198876" y="723855"/>
                    <a:pt x="3198714" y="723855"/>
                    <a:pt x="3198455" y="724598"/>
                  </a:cubicBezTo>
                  <a:close/>
                  <a:moveTo>
                    <a:pt x="3121775" y="672109"/>
                  </a:moveTo>
                  <a:cubicBezTo>
                    <a:pt x="3122389" y="671527"/>
                    <a:pt x="3122971" y="671042"/>
                    <a:pt x="3123521" y="670460"/>
                  </a:cubicBezTo>
                  <a:cubicBezTo>
                    <a:pt x="3123845" y="670201"/>
                    <a:pt x="3124103" y="669878"/>
                    <a:pt x="3124459" y="669619"/>
                  </a:cubicBezTo>
                  <a:lnTo>
                    <a:pt x="3124362" y="669780"/>
                  </a:lnTo>
                  <a:cubicBezTo>
                    <a:pt x="3124459" y="669716"/>
                    <a:pt x="3124621" y="669716"/>
                    <a:pt x="3124685" y="669554"/>
                  </a:cubicBezTo>
                  <a:cubicBezTo>
                    <a:pt x="3124783" y="669780"/>
                    <a:pt x="3124944" y="669942"/>
                    <a:pt x="3125365" y="669295"/>
                  </a:cubicBezTo>
                  <a:cubicBezTo>
                    <a:pt x="3125171" y="669392"/>
                    <a:pt x="3124944" y="669392"/>
                    <a:pt x="3124685" y="669554"/>
                  </a:cubicBezTo>
                  <a:cubicBezTo>
                    <a:pt x="3124685" y="669554"/>
                    <a:pt x="3124685" y="669457"/>
                    <a:pt x="3124621" y="669457"/>
                  </a:cubicBezTo>
                  <a:cubicBezTo>
                    <a:pt x="3125171" y="668972"/>
                    <a:pt x="3125688" y="668552"/>
                    <a:pt x="3126173" y="668131"/>
                  </a:cubicBezTo>
                  <a:cubicBezTo>
                    <a:pt x="3126529" y="668293"/>
                    <a:pt x="3126755" y="668455"/>
                    <a:pt x="3127111" y="668713"/>
                  </a:cubicBezTo>
                  <a:lnTo>
                    <a:pt x="3127014" y="668972"/>
                  </a:lnTo>
                  <a:lnTo>
                    <a:pt x="3127240" y="668875"/>
                  </a:lnTo>
                  <a:lnTo>
                    <a:pt x="3127499" y="669134"/>
                  </a:lnTo>
                  <a:cubicBezTo>
                    <a:pt x="3126917" y="670201"/>
                    <a:pt x="3126917" y="670363"/>
                    <a:pt x="3127758" y="669780"/>
                  </a:cubicBezTo>
                  <a:cubicBezTo>
                    <a:pt x="3127661" y="670201"/>
                    <a:pt x="3127499" y="670621"/>
                    <a:pt x="3127434" y="671106"/>
                  </a:cubicBezTo>
                  <a:cubicBezTo>
                    <a:pt x="3127596" y="671106"/>
                    <a:pt x="3127920" y="670945"/>
                    <a:pt x="3128081" y="671042"/>
                  </a:cubicBezTo>
                  <a:cubicBezTo>
                    <a:pt x="3128437" y="671106"/>
                    <a:pt x="3128081" y="671689"/>
                    <a:pt x="3127984" y="672109"/>
                  </a:cubicBezTo>
                  <a:cubicBezTo>
                    <a:pt x="3127661" y="672432"/>
                    <a:pt x="3127240" y="672691"/>
                    <a:pt x="3127176" y="673176"/>
                  </a:cubicBezTo>
                  <a:cubicBezTo>
                    <a:pt x="3127499" y="673112"/>
                    <a:pt x="3127855" y="673015"/>
                    <a:pt x="3128178" y="672950"/>
                  </a:cubicBezTo>
                  <a:cubicBezTo>
                    <a:pt x="3128243" y="672950"/>
                    <a:pt x="3128502" y="672594"/>
                    <a:pt x="3128825" y="672206"/>
                  </a:cubicBezTo>
                  <a:cubicBezTo>
                    <a:pt x="3128437" y="673112"/>
                    <a:pt x="3129407" y="673015"/>
                    <a:pt x="3127758" y="674664"/>
                  </a:cubicBezTo>
                  <a:cubicBezTo>
                    <a:pt x="3128243" y="674341"/>
                    <a:pt x="3128502" y="674082"/>
                    <a:pt x="3128760" y="674017"/>
                  </a:cubicBezTo>
                  <a:cubicBezTo>
                    <a:pt x="3128987" y="673920"/>
                    <a:pt x="3129181" y="673920"/>
                    <a:pt x="3129310" y="673920"/>
                  </a:cubicBezTo>
                  <a:cubicBezTo>
                    <a:pt x="3129084" y="674502"/>
                    <a:pt x="3128760" y="675084"/>
                    <a:pt x="3128437" y="675828"/>
                  </a:cubicBezTo>
                  <a:cubicBezTo>
                    <a:pt x="3128922" y="675505"/>
                    <a:pt x="3129181" y="675408"/>
                    <a:pt x="3129310" y="675246"/>
                  </a:cubicBezTo>
                  <a:cubicBezTo>
                    <a:pt x="3129731" y="674761"/>
                    <a:pt x="3130054" y="674502"/>
                    <a:pt x="3130410" y="674341"/>
                  </a:cubicBezTo>
                  <a:lnTo>
                    <a:pt x="3130669" y="674502"/>
                  </a:lnTo>
                  <a:lnTo>
                    <a:pt x="3129731" y="676152"/>
                  </a:lnTo>
                  <a:cubicBezTo>
                    <a:pt x="3130151" y="675602"/>
                    <a:pt x="3130669" y="675181"/>
                    <a:pt x="3131057" y="674664"/>
                  </a:cubicBezTo>
                  <a:cubicBezTo>
                    <a:pt x="3131380" y="674761"/>
                    <a:pt x="3131736" y="674761"/>
                    <a:pt x="3132059" y="674761"/>
                  </a:cubicBezTo>
                  <a:cubicBezTo>
                    <a:pt x="3132059" y="675020"/>
                    <a:pt x="3132124" y="675084"/>
                    <a:pt x="3132577" y="674858"/>
                  </a:cubicBezTo>
                  <a:cubicBezTo>
                    <a:pt x="3132641" y="674858"/>
                    <a:pt x="3132738" y="674761"/>
                    <a:pt x="3132803" y="674761"/>
                  </a:cubicBezTo>
                  <a:lnTo>
                    <a:pt x="3135196" y="676993"/>
                  </a:lnTo>
                  <a:cubicBezTo>
                    <a:pt x="3135196" y="677090"/>
                    <a:pt x="3135132" y="677154"/>
                    <a:pt x="3135132" y="677316"/>
                  </a:cubicBezTo>
                  <a:cubicBezTo>
                    <a:pt x="3135196" y="677251"/>
                    <a:pt x="3135293" y="677154"/>
                    <a:pt x="3135390" y="677154"/>
                  </a:cubicBezTo>
                  <a:lnTo>
                    <a:pt x="3136264" y="677995"/>
                  </a:lnTo>
                  <a:cubicBezTo>
                    <a:pt x="3136522" y="678318"/>
                    <a:pt x="3136684" y="678577"/>
                    <a:pt x="3136943" y="678901"/>
                  </a:cubicBezTo>
                  <a:lnTo>
                    <a:pt x="3136878" y="678998"/>
                  </a:lnTo>
                  <a:cubicBezTo>
                    <a:pt x="3136878" y="679062"/>
                    <a:pt x="3136943" y="679159"/>
                    <a:pt x="3136943" y="679224"/>
                  </a:cubicBezTo>
                  <a:lnTo>
                    <a:pt x="3137040" y="679062"/>
                  </a:lnTo>
                  <a:cubicBezTo>
                    <a:pt x="3137784" y="679903"/>
                    <a:pt x="3138592" y="680550"/>
                    <a:pt x="3139530" y="681229"/>
                  </a:cubicBezTo>
                  <a:cubicBezTo>
                    <a:pt x="3140824" y="682555"/>
                    <a:pt x="3142085" y="683946"/>
                    <a:pt x="3143152" y="685531"/>
                  </a:cubicBezTo>
                  <a:cubicBezTo>
                    <a:pt x="3143152" y="686501"/>
                    <a:pt x="3143411" y="687342"/>
                    <a:pt x="3143993" y="687827"/>
                  </a:cubicBezTo>
                  <a:cubicBezTo>
                    <a:pt x="3147939" y="690899"/>
                    <a:pt x="3151528" y="694457"/>
                    <a:pt x="3157317" y="694780"/>
                  </a:cubicBezTo>
                  <a:cubicBezTo>
                    <a:pt x="3157382" y="694780"/>
                    <a:pt x="3157479" y="694780"/>
                    <a:pt x="3157641" y="694780"/>
                  </a:cubicBezTo>
                  <a:cubicBezTo>
                    <a:pt x="3157576" y="694974"/>
                    <a:pt x="3157479" y="695200"/>
                    <a:pt x="3157382" y="695459"/>
                  </a:cubicBezTo>
                  <a:cubicBezTo>
                    <a:pt x="3157576" y="695200"/>
                    <a:pt x="3157738" y="695039"/>
                    <a:pt x="3157803" y="694877"/>
                  </a:cubicBezTo>
                  <a:lnTo>
                    <a:pt x="3157964" y="695200"/>
                  </a:lnTo>
                  <a:lnTo>
                    <a:pt x="3157900" y="695556"/>
                  </a:lnTo>
                  <a:cubicBezTo>
                    <a:pt x="3157964" y="695459"/>
                    <a:pt x="3158061" y="695459"/>
                    <a:pt x="3158158" y="695362"/>
                  </a:cubicBezTo>
                  <a:cubicBezTo>
                    <a:pt x="3158482" y="695783"/>
                    <a:pt x="3158805" y="696300"/>
                    <a:pt x="3159129" y="696688"/>
                  </a:cubicBezTo>
                  <a:lnTo>
                    <a:pt x="3158967" y="696947"/>
                  </a:lnTo>
                  <a:cubicBezTo>
                    <a:pt x="3158967" y="697109"/>
                    <a:pt x="3158967" y="697206"/>
                    <a:pt x="3158967" y="697367"/>
                  </a:cubicBezTo>
                  <a:cubicBezTo>
                    <a:pt x="3158967" y="697432"/>
                    <a:pt x="3158902" y="697529"/>
                    <a:pt x="3158902" y="697691"/>
                  </a:cubicBezTo>
                  <a:cubicBezTo>
                    <a:pt x="3159032" y="697626"/>
                    <a:pt x="3159226" y="697529"/>
                    <a:pt x="3159387" y="697432"/>
                  </a:cubicBezTo>
                  <a:lnTo>
                    <a:pt x="3159549" y="697109"/>
                  </a:lnTo>
                  <a:cubicBezTo>
                    <a:pt x="3159808" y="697432"/>
                    <a:pt x="3160131" y="697691"/>
                    <a:pt x="3160358" y="698014"/>
                  </a:cubicBezTo>
                  <a:lnTo>
                    <a:pt x="3160293" y="698273"/>
                  </a:lnTo>
                  <a:cubicBezTo>
                    <a:pt x="3160228" y="698596"/>
                    <a:pt x="3160131" y="698596"/>
                    <a:pt x="3160358" y="698855"/>
                  </a:cubicBezTo>
                  <a:cubicBezTo>
                    <a:pt x="3160552" y="698596"/>
                    <a:pt x="3160616" y="698435"/>
                    <a:pt x="3160713" y="698370"/>
                  </a:cubicBezTo>
                  <a:cubicBezTo>
                    <a:pt x="3161037" y="698693"/>
                    <a:pt x="3161457" y="698920"/>
                    <a:pt x="3161878" y="699178"/>
                  </a:cubicBezTo>
                  <a:cubicBezTo>
                    <a:pt x="3161781" y="699340"/>
                    <a:pt x="3161716" y="699502"/>
                    <a:pt x="3161619" y="699696"/>
                  </a:cubicBezTo>
                  <a:lnTo>
                    <a:pt x="3161942" y="699275"/>
                  </a:lnTo>
                  <a:cubicBezTo>
                    <a:pt x="3163042" y="699922"/>
                    <a:pt x="3164174" y="700343"/>
                    <a:pt x="3165597" y="700440"/>
                  </a:cubicBezTo>
                  <a:lnTo>
                    <a:pt x="3169575" y="703059"/>
                  </a:lnTo>
                  <a:cubicBezTo>
                    <a:pt x="3169736" y="703253"/>
                    <a:pt x="3169801" y="703577"/>
                    <a:pt x="3170060" y="703577"/>
                  </a:cubicBezTo>
                  <a:cubicBezTo>
                    <a:pt x="3170157" y="703577"/>
                    <a:pt x="3170319" y="703577"/>
                    <a:pt x="3170383" y="703480"/>
                  </a:cubicBezTo>
                  <a:lnTo>
                    <a:pt x="3170707" y="703641"/>
                  </a:lnTo>
                  <a:cubicBezTo>
                    <a:pt x="3170707" y="703738"/>
                    <a:pt x="3170707" y="703835"/>
                    <a:pt x="3170901" y="703738"/>
                  </a:cubicBezTo>
                  <a:lnTo>
                    <a:pt x="3172776" y="704903"/>
                  </a:lnTo>
                  <a:cubicBezTo>
                    <a:pt x="3172550" y="705323"/>
                    <a:pt x="3172227" y="705711"/>
                    <a:pt x="3171968" y="706229"/>
                  </a:cubicBezTo>
                  <a:cubicBezTo>
                    <a:pt x="3172227" y="706067"/>
                    <a:pt x="3172453" y="705905"/>
                    <a:pt x="3172647" y="705808"/>
                  </a:cubicBezTo>
                  <a:cubicBezTo>
                    <a:pt x="3172712" y="705550"/>
                    <a:pt x="3172776" y="705226"/>
                    <a:pt x="3172776" y="704967"/>
                  </a:cubicBezTo>
                  <a:cubicBezTo>
                    <a:pt x="3174199" y="705808"/>
                    <a:pt x="3175687" y="706649"/>
                    <a:pt x="3177175" y="707393"/>
                  </a:cubicBezTo>
                  <a:cubicBezTo>
                    <a:pt x="3177013" y="707619"/>
                    <a:pt x="3176851" y="707878"/>
                    <a:pt x="3176690" y="708202"/>
                  </a:cubicBezTo>
                  <a:cubicBezTo>
                    <a:pt x="3176916" y="707975"/>
                    <a:pt x="3177175" y="707716"/>
                    <a:pt x="3177337" y="707458"/>
                  </a:cubicBezTo>
                  <a:cubicBezTo>
                    <a:pt x="3178986" y="708299"/>
                    <a:pt x="3180668" y="708945"/>
                    <a:pt x="3182317" y="709625"/>
                  </a:cubicBezTo>
                  <a:cubicBezTo>
                    <a:pt x="3182220" y="709851"/>
                    <a:pt x="3182155" y="710207"/>
                    <a:pt x="3182058" y="710433"/>
                  </a:cubicBezTo>
                  <a:cubicBezTo>
                    <a:pt x="3182220" y="710110"/>
                    <a:pt x="3182414" y="709948"/>
                    <a:pt x="3182479" y="709689"/>
                  </a:cubicBezTo>
                  <a:lnTo>
                    <a:pt x="3182479" y="709625"/>
                  </a:lnTo>
                  <a:lnTo>
                    <a:pt x="3183223" y="709851"/>
                  </a:lnTo>
                  <a:lnTo>
                    <a:pt x="3183320" y="709851"/>
                  </a:lnTo>
                  <a:lnTo>
                    <a:pt x="3183740" y="710045"/>
                  </a:lnTo>
                  <a:cubicBezTo>
                    <a:pt x="3183740" y="710207"/>
                    <a:pt x="3183740" y="710530"/>
                    <a:pt x="3183805" y="710692"/>
                  </a:cubicBezTo>
                  <a:cubicBezTo>
                    <a:pt x="3183966" y="710950"/>
                    <a:pt x="3184128" y="711339"/>
                    <a:pt x="3184290" y="711759"/>
                  </a:cubicBezTo>
                  <a:cubicBezTo>
                    <a:pt x="3184387" y="711533"/>
                    <a:pt x="3184484" y="711177"/>
                    <a:pt x="3184646" y="710789"/>
                  </a:cubicBezTo>
                  <a:cubicBezTo>
                    <a:pt x="3184807" y="710853"/>
                    <a:pt x="3185066" y="710595"/>
                    <a:pt x="3185195" y="710595"/>
                  </a:cubicBezTo>
                  <a:cubicBezTo>
                    <a:pt x="3185292" y="710595"/>
                    <a:pt x="3185292" y="710789"/>
                    <a:pt x="3185195" y="711112"/>
                  </a:cubicBezTo>
                  <a:cubicBezTo>
                    <a:pt x="3185195" y="711177"/>
                    <a:pt x="3185292" y="711274"/>
                    <a:pt x="3185389" y="711274"/>
                  </a:cubicBezTo>
                  <a:lnTo>
                    <a:pt x="3185454" y="711274"/>
                  </a:lnTo>
                  <a:cubicBezTo>
                    <a:pt x="3185454" y="711274"/>
                    <a:pt x="3185551" y="711015"/>
                    <a:pt x="3185551" y="710789"/>
                  </a:cubicBezTo>
                  <a:lnTo>
                    <a:pt x="3185616" y="710789"/>
                  </a:lnTo>
                  <a:lnTo>
                    <a:pt x="3185875" y="710853"/>
                  </a:lnTo>
                  <a:cubicBezTo>
                    <a:pt x="3185875" y="710950"/>
                    <a:pt x="3185810" y="711177"/>
                    <a:pt x="3185810" y="711177"/>
                  </a:cubicBezTo>
                  <a:cubicBezTo>
                    <a:pt x="3185713" y="711274"/>
                    <a:pt x="3185616" y="711339"/>
                    <a:pt x="3185551" y="711339"/>
                  </a:cubicBezTo>
                  <a:cubicBezTo>
                    <a:pt x="3185810" y="711274"/>
                    <a:pt x="3186036" y="711015"/>
                    <a:pt x="3186036" y="711339"/>
                  </a:cubicBezTo>
                  <a:cubicBezTo>
                    <a:pt x="3186036" y="711856"/>
                    <a:pt x="3186360" y="711694"/>
                    <a:pt x="3186618" y="711597"/>
                  </a:cubicBezTo>
                  <a:cubicBezTo>
                    <a:pt x="3187136" y="711436"/>
                    <a:pt x="3186360" y="712503"/>
                    <a:pt x="3186618" y="712665"/>
                  </a:cubicBezTo>
                  <a:cubicBezTo>
                    <a:pt x="3187039" y="712341"/>
                    <a:pt x="3187524" y="711694"/>
                    <a:pt x="3187880" y="711759"/>
                  </a:cubicBezTo>
                  <a:cubicBezTo>
                    <a:pt x="3187783" y="712018"/>
                    <a:pt x="3187686" y="712276"/>
                    <a:pt x="3187524" y="712600"/>
                  </a:cubicBezTo>
                  <a:lnTo>
                    <a:pt x="3188623" y="712115"/>
                  </a:lnTo>
                  <a:cubicBezTo>
                    <a:pt x="3188623" y="712341"/>
                    <a:pt x="3188623" y="712503"/>
                    <a:pt x="3188623" y="712665"/>
                  </a:cubicBezTo>
                  <a:cubicBezTo>
                    <a:pt x="3188688" y="713020"/>
                    <a:pt x="3189335" y="711759"/>
                    <a:pt x="3189206" y="712665"/>
                  </a:cubicBezTo>
                  <a:cubicBezTo>
                    <a:pt x="3189109" y="713020"/>
                    <a:pt x="3189432" y="713020"/>
                    <a:pt x="3189594" y="713182"/>
                  </a:cubicBezTo>
                  <a:cubicBezTo>
                    <a:pt x="3189691" y="713247"/>
                    <a:pt x="3189691" y="713247"/>
                    <a:pt x="3189755" y="713247"/>
                  </a:cubicBezTo>
                  <a:cubicBezTo>
                    <a:pt x="3189949" y="713085"/>
                    <a:pt x="3190014" y="712923"/>
                    <a:pt x="3190176" y="712762"/>
                  </a:cubicBezTo>
                  <a:lnTo>
                    <a:pt x="3191081" y="713667"/>
                  </a:lnTo>
                  <a:cubicBezTo>
                    <a:pt x="3191017" y="713991"/>
                    <a:pt x="3190855" y="714411"/>
                    <a:pt x="3190758" y="714831"/>
                  </a:cubicBezTo>
                  <a:cubicBezTo>
                    <a:pt x="3191081" y="714508"/>
                    <a:pt x="3191340" y="714249"/>
                    <a:pt x="3191599" y="713991"/>
                  </a:cubicBezTo>
                  <a:cubicBezTo>
                    <a:pt x="3191502" y="714411"/>
                    <a:pt x="3191502" y="714734"/>
                    <a:pt x="3191405" y="715252"/>
                  </a:cubicBezTo>
                  <a:cubicBezTo>
                    <a:pt x="3191664" y="714993"/>
                    <a:pt x="3191825" y="714734"/>
                    <a:pt x="3191922" y="714573"/>
                  </a:cubicBezTo>
                  <a:cubicBezTo>
                    <a:pt x="3192149" y="714573"/>
                    <a:pt x="3192504" y="714573"/>
                    <a:pt x="3192763" y="714670"/>
                  </a:cubicBezTo>
                  <a:cubicBezTo>
                    <a:pt x="3192925" y="714734"/>
                    <a:pt x="3192990" y="714928"/>
                    <a:pt x="3193248" y="714411"/>
                  </a:cubicBezTo>
                  <a:lnTo>
                    <a:pt x="3193345" y="714508"/>
                  </a:lnTo>
                  <a:cubicBezTo>
                    <a:pt x="3192828" y="715478"/>
                    <a:pt x="3193248" y="715252"/>
                    <a:pt x="3193475" y="715090"/>
                  </a:cubicBezTo>
                  <a:lnTo>
                    <a:pt x="3193895" y="714928"/>
                  </a:lnTo>
                  <a:cubicBezTo>
                    <a:pt x="3194315" y="715155"/>
                    <a:pt x="3194639" y="715478"/>
                    <a:pt x="3194995" y="715737"/>
                  </a:cubicBezTo>
                  <a:cubicBezTo>
                    <a:pt x="3196288" y="716578"/>
                    <a:pt x="3197808" y="717322"/>
                    <a:pt x="3199199" y="718065"/>
                  </a:cubicBezTo>
                  <a:cubicBezTo>
                    <a:pt x="3199134" y="718486"/>
                    <a:pt x="3199361" y="718486"/>
                    <a:pt x="3199037" y="719068"/>
                  </a:cubicBezTo>
                  <a:cubicBezTo>
                    <a:pt x="3199296" y="718809"/>
                    <a:pt x="3199458" y="718551"/>
                    <a:pt x="3199619" y="718324"/>
                  </a:cubicBezTo>
                  <a:lnTo>
                    <a:pt x="3200040" y="718486"/>
                  </a:lnTo>
                  <a:lnTo>
                    <a:pt x="3200040" y="718712"/>
                  </a:lnTo>
                  <a:lnTo>
                    <a:pt x="3200202" y="718551"/>
                  </a:lnTo>
                  <a:lnTo>
                    <a:pt x="3200299" y="718551"/>
                  </a:lnTo>
                  <a:lnTo>
                    <a:pt x="3201107" y="719230"/>
                  </a:lnTo>
                  <a:cubicBezTo>
                    <a:pt x="3200784" y="720200"/>
                    <a:pt x="3201269" y="720459"/>
                    <a:pt x="3200945" y="721785"/>
                  </a:cubicBezTo>
                  <a:cubicBezTo>
                    <a:pt x="3201366" y="720879"/>
                    <a:pt x="3201528" y="720459"/>
                    <a:pt x="3201754" y="719812"/>
                  </a:cubicBezTo>
                  <a:cubicBezTo>
                    <a:pt x="3201754" y="720394"/>
                    <a:pt x="3201754" y="720879"/>
                    <a:pt x="3201754" y="721364"/>
                  </a:cubicBezTo>
                  <a:lnTo>
                    <a:pt x="3201851" y="721364"/>
                  </a:lnTo>
                  <a:cubicBezTo>
                    <a:pt x="3202368" y="720394"/>
                    <a:pt x="3202368" y="721364"/>
                    <a:pt x="3202692" y="720879"/>
                  </a:cubicBezTo>
                  <a:cubicBezTo>
                    <a:pt x="3202692" y="720879"/>
                    <a:pt x="3202692" y="720944"/>
                    <a:pt x="3202756" y="721041"/>
                  </a:cubicBezTo>
                  <a:cubicBezTo>
                    <a:pt x="3202853" y="721526"/>
                    <a:pt x="3203015" y="722043"/>
                    <a:pt x="3203112" y="722529"/>
                  </a:cubicBezTo>
                  <a:lnTo>
                    <a:pt x="3204568" y="721946"/>
                  </a:lnTo>
                  <a:lnTo>
                    <a:pt x="3205085" y="722270"/>
                  </a:lnTo>
                  <a:cubicBezTo>
                    <a:pt x="3204762" y="723111"/>
                    <a:pt x="3205182" y="722787"/>
                    <a:pt x="3205408" y="722787"/>
                  </a:cubicBezTo>
                  <a:cubicBezTo>
                    <a:pt x="3205667" y="722852"/>
                    <a:pt x="3205829" y="723111"/>
                    <a:pt x="3206088" y="723369"/>
                  </a:cubicBezTo>
                  <a:cubicBezTo>
                    <a:pt x="3205991" y="723596"/>
                    <a:pt x="3205894" y="723952"/>
                    <a:pt x="3205829" y="724178"/>
                  </a:cubicBezTo>
                  <a:cubicBezTo>
                    <a:pt x="3205991" y="724340"/>
                    <a:pt x="3206637" y="723693"/>
                    <a:pt x="3206508" y="724598"/>
                  </a:cubicBezTo>
                  <a:cubicBezTo>
                    <a:pt x="3206508" y="724695"/>
                    <a:pt x="3206734" y="724598"/>
                    <a:pt x="3206896" y="724178"/>
                  </a:cubicBezTo>
                  <a:lnTo>
                    <a:pt x="3207058" y="723757"/>
                  </a:lnTo>
                  <a:cubicBezTo>
                    <a:pt x="3207058" y="723855"/>
                    <a:pt x="3207155" y="724016"/>
                    <a:pt x="3207155" y="724016"/>
                  </a:cubicBezTo>
                  <a:cubicBezTo>
                    <a:pt x="3206831" y="724695"/>
                    <a:pt x="3207155" y="724760"/>
                    <a:pt x="3206993" y="725342"/>
                  </a:cubicBezTo>
                  <a:lnTo>
                    <a:pt x="3207737" y="724534"/>
                  </a:lnTo>
                  <a:cubicBezTo>
                    <a:pt x="3208222" y="724598"/>
                    <a:pt x="3208319" y="725278"/>
                    <a:pt x="3208157" y="726409"/>
                  </a:cubicBezTo>
                  <a:cubicBezTo>
                    <a:pt x="3208804" y="725601"/>
                    <a:pt x="3209225" y="725278"/>
                    <a:pt x="3209645" y="725278"/>
                  </a:cubicBezTo>
                  <a:lnTo>
                    <a:pt x="3210033" y="725504"/>
                  </a:lnTo>
                  <a:cubicBezTo>
                    <a:pt x="3210130" y="725601"/>
                    <a:pt x="3210227" y="725763"/>
                    <a:pt x="3210292" y="725924"/>
                  </a:cubicBezTo>
                  <a:cubicBezTo>
                    <a:pt x="3210389" y="726183"/>
                    <a:pt x="3210389" y="726021"/>
                    <a:pt x="3210551" y="725827"/>
                  </a:cubicBezTo>
                  <a:lnTo>
                    <a:pt x="3210648" y="725763"/>
                  </a:lnTo>
                  <a:lnTo>
                    <a:pt x="3212038" y="726603"/>
                  </a:lnTo>
                  <a:cubicBezTo>
                    <a:pt x="3211974" y="726765"/>
                    <a:pt x="3211974" y="726927"/>
                    <a:pt x="3211877" y="727153"/>
                  </a:cubicBezTo>
                  <a:cubicBezTo>
                    <a:pt x="3212038" y="726992"/>
                    <a:pt x="3212103" y="726830"/>
                    <a:pt x="3212297" y="726765"/>
                  </a:cubicBezTo>
                  <a:cubicBezTo>
                    <a:pt x="3213364" y="727347"/>
                    <a:pt x="3214529" y="727832"/>
                    <a:pt x="3215596" y="728318"/>
                  </a:cubicBezTo>
                  <a:cubicBezTo>
                    <a:pt x="3215693" y="728576"/>
                    <a:pt x="3215855" y="728738"/>
                    <a:pt x="3216113" y="728673"/>
                  </a:cubicBezTo>
                  <a:cubicBezTo>
                    <a:pt x="3216437" y="728673"/>
                    <a:pt x="3216437" y="728835"/>
                    <a:pt x="3216243" y="729482"/>
                  </a:cubicBezTo>
                  <a:cubicBezTo>
                    <a:pt x="3216113" y="729805"/>
                    <a:pt x="3216016" y="730064"/>
                    <a:pt x="3215855" y="730484"/>
                  </a:cubicBezTo>
                  <a:lnTo>
                    <a:pt x="3216113" y="730970"/>
                  </a:lnTo>
                  <a:cubicBezTo>
                    <a:pt x="3215919" y="731293"/>
                    <a:pt x="3215855" y="731649"/>
                    <a:pt x="3215596" y="732295"/>
                  </a:cubicBezTo>
                  <a:cubicBezTo>
                    <a:pt x="3215855" y="732037"/>
                    <a:pt x="3216016" y="731972"/>
                    <a:pt x="3216113" y="731810"/>
                  </a:cubicBezTo>
                  <a:cubicBezTo>
                    <a:pt x="3216501" y="730743"/>
                    <a:pt x="3216598" y="730808"/>
                    <a:pt x="3216986" y="730646"/>
                  </a:cubicBezTo>
                  <a:cubicBezTo>
                    <a:pt x="3217245" y="730549"/>
                    <a:pt x="3217342" y="731067"/>
                    <a:pt x="3217763" y="730549"/>
                  </a:cubicBezTo>
                  <a:cubicBezTo>
                    <a:pt x="3217924" y="730323"/>
                    <a:pt x="3218183" y="730646"/>
                    <a:pt x="3218312" y="730808"/>
                  </a:cubicBezTo>
                  <a:cubicBezTo>
                    <a:pt x="3218571" y="731067"/>
                    <a:pt x="3218927" y="731293"/>
                    <a:pt x="3219315" y="731228"/>
                  </a:cubicBezTo>
                  <a:lnTo>
                    <a:pt x="3219412" y="731131"/>
                  </a:lnTo>
                  <a:lnTo>
                    <a:pt x="3219412" y="731228"/>
                  </a:lnTo>
                  <a:cubicBezTo>
                    <a:pt x="3219574" y="731228"/>
                    <a:pt x="3219735" y="731131"/>
                    <a:pt x="3219897" y="731067"/>
                  </a:cubicBezTo>
                  <a:cubicBezTo>
                    <a:pt x="3219735" y="731390"/>
                    <a:pt x="3219671" y="731552"/>
                    <a:pt x="3219574" y="731713"/>
                  </a:cubicBezTo>
                  <a:lnTo>
                    <a:pt x="3219250" y="732231"/>
                  </a:lnTo>
                  <a:cubicBezTo>
                    <a:pt x="3219250" y="732813"/>
                    <a:pt x="3219477" y="732619"/>
                    <a:pt x="3219735" y="732554"/>
                  </a:cubicBezTo>
                  <a:cubicBezTo>
                    <a:pt x="3219897" y="732457"/>
                    <a:pt x="3220318" y="732037"/>
                    <a:pt x="3220156" y="732813"/>
                  </a:cubicBezTo>
                  <a:cubicBezTo>
                    <a:pt x="3220253" y="732716"/>
                    <a:pt x="3220382" y="732716"/>
                    <a:pt x="3220479" y="732619"/>
                  </a:cubicBezTo>
                  <a:cubicBezTo>
                    <a:pt x="3220997" y="732231"/>
                    <a:pt x="3221385" y="731810"/>
                    <a:pt x="3221805" y="732134"/>
                  </a:cubicBezTo>
                  <a:cubicBezTo>
                    <a:pt x="3222387" y="732619"/>
                    <a:pt x="3223131" y="732619"/>
                    <a:pt x="3223713" y="733201"/>
                  </a:cubicBezTo>
                  <a:cubicBezTo>
                    <a:pt x="3224134" y="733718"/>
                    <a:pt x="3224198" y="733621"/>
                    <a:pt x="3224198" y="734689"/>
                  </a:cubicBezTo>
                  <a:cubicBezTo>
                    <a:pt x="3224457" y="734462"/>
                    <a:pt x="3224716" y="733945"/>
                    <a:pt x="3224942" y="733880"/>
                  </a:cubicBezTo>
                  <a:cubicBezTo>
                    <a:pt x="3225136" y="733783"/>
                    <a:pt x="3225266" y="734042"/>
                    <a:pt x="3225460" y="734107"/>
                  </a:cubicBezTo>
                  <a:cubicBezTo>
                    <a:pt x="3225621" y="734204"/>
                    <a:pt x="3225686" y="734462"/>
                    <a:pt x="3226042" y="734204"/>
                  </a:cubicBezTo>
                  <a:cubicBezTo>
                    <a:pt x="3226204" y="734107"/>
                    <a:pt x="3226204" y="734786"/>
                    <a:pt x="3226365" y="734624"/>
                  </a:cubicBezTo>
                  <a:cubicBezTo>
                    <a:pt x="3226592" y="734462"/>
                    <a:pt x="3226689" y="734624"/>
                    <a:pt x="3226850" y="734689"/>
                  </a:cubicBezTo>
                  <a:cubicBezTo>
                    <a:pt x="3227206" y="734947"/>
                    <a:pt x="3227530" y="735271"/>
                    <a:pt x="3227950" y="735530"/>
                  </a:cubicBezTo>
                  <a:cubicBezTo>
                    <a:pt x="3228176" y="735691"/>
                    <a:pt x="3228273" y="736015"/>
                    <a:pt x="3228597" y="735853"/>
                  </a:cubicBezTo>
                  <a:cubicBezTo>
                    <a:pt x="3228759" y="735788"/>
                    <a:pt x="3228759" y="736435"/>
                    <a:pt x="3229082" y="736112"/>
                  </a:cubicBezTo>
                  <a:cubicBezTo>
                    <a:pt x="3229179" y="736015"/>
                    <a:pt x="3229405" y="736112"/>
                    <a:pt x="3229405" y="736370"/>
                  </a:cubicBezTo>
                  <a:cubicBezTo>
                    <a:pt x="3229502" y="737341"/>
                    <a:pt x="3229923" y="737114"/>
                    <a:pt x="3230408" y="736759"/>
                  </a:cubicBezTo>
                  <a:cubicBezTo>
                    <a:pt x="3230505" y="736694"/>
                    <a:pt x="3230667" y="736694"/>
                    <a:pt x="3230667" y="736759"/>
                  </a:cubicBezTo>
                  <a:cubicBezTo>
                    <a:pt x="3230505" y="738020"/>
                    <a:pt x="3231249" y="737179"/>
                    <a:pt x="3231475" y="737179"/>
                  </a:cubicBezTo>
                  <a:cubicBezTo>
                    <a:pt x="3231734" y="737179"/>
                    <a:pt x="3232090" y="737179"/>
                    <a:pt x="3232154" y="737438"/>
                  </a:cubicBezTo>
                  <a:cubicBezTo>
                    <a:pt x="3232251" y="737696"/>
                    <a:pt x="3232316" y="737858"/>
                    <a:pt x="3232575" y="737502"/>
                  </a:cubicBezTo>
                  <a:cubicBezTo>
                    <a:pt x="3232736" y="737341"/>
                    <a:pt x="3232898" y="737341"/>
                    <a:pt x="3232995" y="737438"/>
                  </a:cubicBezTo>
                  <a:cubicBezTo>
                    <a:pt x="3233480" y="738020"/>
                    <a:pt x="3234386" y="737276"/>
                    <a:pt x="3234806" y="737858"/>
                  </a:cubicBezTo>
                  <a:cubicBezTo>
                    <a:pt x="3235550" y="737017"/>
                    <a:pt x="3235809" y="737761"/>
                    <a:pt x="3236229" y="737923"/>
                  </a:cubicBezTo>
                  <a:cubicBezTo>
                    <a:pt x="3236294" y="737923"/>
                    <a:pt x="3236391" y="737923"/>
                    <a:pt x="3236456" y="737858"/>
                  </a:cubicBezTo>
                  <a:cubicBezTo>
                    <a:pt x="3236617" y="737599"/>
                    <a:pt x="3236811" y="737502"/>
                    <a:pt x="3236876" y="737599"/>
                  </a:cubicBezTo>
                  <a:lnTo>
                    <a:pt x="3237135" y="736856"/>
                  </a:lnTo>
                  <a:lnTo>
                    <a:pt x="3237458" y="737017"/>
                  </a:lnTo>
                  <a:cubicBezTo>
                    <a:pt x="3237458" y="737276"/>
                    <a:pt x="3237458" y="737502"/>
                    <a:pt x="3237361" y="737761"/>
                  </a:cubicBezTo>
                  <a:cubicBezTo>
                    <a:pt x="3237458" y="737761"/>
                    <a:pt x="3237620" y="737761"/>
                    <a:pt x="3237782" y="737696"/>
                  </a:cubicBezTo>
                  <a:cubicBezTo>
                    <a:pt x="3237685" y="738182"/>
                    <a:pt x="3238105" y="737599"/>
                    <a:pt x="3238040" y="738182"/>
                  </a:cubicBezTo>
                  <a:cubicBezTo>
                    <a:pt x="3238364" y="737761"/>
                    <a:pt x="3238526" y="737599"/>
                    <a:pt x="3238623" y="737502"/>
                  </a:cubicBezTo>
                  <a:lnTo>
                    <a:pt x="3239205" y="737761"/>
                  </a:lnTo>
                  <a:cubicBezTo>
                    <a:pt x="3239011" y="738343"/>
                    <a:pt x="3238784" y="739087"/>
                    <a:pt x="3238461" y="739928"/>
                  </a:cubicBezTo>
                  <a:lnTo>
                    <a:pt x="3238461" y="739993"/>
                  </a:lnTo>
                  <a:cubicBezTo>
                    <a:pt x="3238784" y="739572"/>
                    <a:pt x="3239205" y="739346"/>
                    <a:pt x="3239528" y="738602"/>
                  </a:cubicBezTo>
                  <a:cubicBezTo>
                    <a:pt x="3239625" y="738440"/>
                    <a:pt x="3239754" y="738440"/>
                    <a:pt x="3239852" y="738246"/>
                  </a:cubicBezTo>
                  <a:cubicBezTo>
                    <a:pt x="3240110" y="738020"/>
                    <a:pt x="3239852" y="739184"/>
                    <a:pt x="3240272" y="738602"/>
                  </a:cubicBezTo>
                  <a:cubicBezTo>
                    <a:pt x="3240369" y="738440"/>
                    <a:pt x="3240531" y="738440"/>
                    <a:pt x="3240595" y="738343"/>
                  </a:cubicBezTo>
                  <a:lnTo>
                    <a:pt x="3241177" y="738602"/>
                  </a:lnTo>
                  <a:cubicBezTo>
                    <a:pt x="3241275" y="738764"/>
                    <a:pt x="3241339" y="739087"/>
                    <a:pt x="3241501" y="739022"/>
                  </a:cubicBezTo>
                  <a:cubicBezTo>
                    <a:pt x="3241695" y="738925"/>
                    <a:pt x="3241760" y="738828"/>
                    <a:pt x="3241760" y="738828"/>
                  </a:cubicBezTo>
                  <a:cubicBezTo>
                    <a:pt x="3241921" y="738925"/>
                    <a:pt x="3241824" y="739572"/>
                    <a:pt x="3242018" y="739766"/>
                  </a:cubicBezTo>
                  <a:cubicBezTo>
                    <a:pt x="3242665" y="739184"/>
                    <a:pt x="3243150" y="739410"/>
                    <a:pt x="3243409" y="740251"/>
                  </a:cubicBezTo>
                  <a:lnTo>
                    <a:pt x="3243829" y="739766"/>
                  </a:lnTo>
                  <a:cubicBezTo>
                    <a:pt x="3243765" y="740575"/>
                    <a:pt x="3244153" y="740154"/>
                    <a:pt x="3244412" y="740154"/>
                  </a:cubicBezTo>
                  <a:cubicBezTo>
                    <a:pt x="3244670" y="740154"/>
                    <a:pt x="3244832" y="740736"/>
                    <a:pt x="3245091" y="740510"/>
                  </a:cubicBezTo>
                  <a:cubicBezTo>
                    <a:pt x="3245414" y="740251"/>
                    <a:pt x="3245317" y="741319"/>
                    <a:pt x="3245738" y="740575"/>
                  </a:cubicBezTo>
                  <a:cubicBezTo>
                    <a:pt x="3245641" y="740995"/>
                    <a:pt x="3245641" y="741416"/>
                    <a:pt x="3245576" y="741901"/>
                  </a:cubicBezTo>
                  <a:cubicBezTo>
                    <a:pt x="3245835" y="741416"/>
                    <a:pt x="3246061" y="740995"/>
                    <a:pt x="3246320" y="740510"/>
                  </a:cubicBezTo>
                  <a:lnTo>
                    <a:pt x="3246384" y="740575"/>
                  </a:lnTo>
                  <a:cubicBezTo>
                    <a:pt x="3246578" y="740736"/>
                    <a:pt x="3246805" y="740672"/>
                    <a:pt x="3246805" y="741254"/>
                  </a:cubicBezTo>
                  <a:cubicBezTo>
                    <a:pt x="3246805" y="741416"/>
                    <a:pt x="3247161" y="741092"/>
                    <a:pt x="3247225" y="741254"/>
                  </a:cubicBezTo>
                  <a:cubicBezTo>
                    <a:pt x="3247290" y="741416"/>
                    <a:pt x="3247387" y="741254"/>
                    <a:pt x="3247549" y="741092"/>
                  </a:cubicBezTo>
                  <a:lnTo>
                    <a:pt x="3247969" y="741254"/>
                  </a:lnTo>
                  <a:lnTo>
                    <a:pt x="3248131" y="741901"/>
                  </a:lnTo>
                  <a:lnTo>
                    <a:pt x="3248648" y="741480"/>
                  </a:lnTo>
                  <a:lnTo>
                    <a:pt x="3249133" y="741642"/>
                  </a:lnTo>
                  <a:lnTo>
                    <a:pt x="3249230" y="742062"/>
                  </a:lnTo>
                  <a:cubicBezTo>
                    <a:pt x="3249295" y="741901"/>
                    <a:pt x="3249360" y="741836"/>
                    <a:pt x="3249457" y="741739"/>
                  </a:cubicBezTo>
                  <a:lnTo>
                    <a:pt x="3252691" y="742903"/>
                  </a:lnTo>
                  <a:cubicBezTo>
                    <a:pt x="3252691" y="743065"/>
                    <a:pt x="3252788" y="743324"/>
                    <a:pt x="3252788" y="743712"/>
                  </a:cubicBezTo>
                  <a:cubicBezTo>
                    <a:pt x="3252950" y="743550"/>
                    <a:pt x="3253111" y="743324"/>
                    <a:pt x="3253273" y="743065"/>
                  </a:cubicBezTo>
                  <a:lnTo>
                    <a:pt x="3254599" y="743485"/>
                  </a:lnTo>
                  <a:cubicBezTo>
                    <a:pt x="3254599" y="743809"/>
                    <a:pt x="3254599" y="744294"/>
                    <a:pt x="3254502" y="744714"/>
                  </a:cubicBezTo>
                  <a:cubicBezTo>
                    <a:pt x="3254761" y="744456"/>
                    <a:pt x="3254761" y="743971"/>
                    <a:pt x="3254858" y="743550"/>
                  </a:cubicBezTo>
                  <a:lnTo>
                    <a:pt x="3255343" y="743712"/>
                  </a:lnTo>
                  <a:lnTo>
                    <a:pt x="3255343" y="743906"/>
                  </a:lnTo>
                  <a:lnTo>
                    <a:pt x="3255440" y="743809"/>
                  </a:lnTo>
                  <a:lnTo>
                    <a:pt x="3257251" y="744391"/>
                  </a:lnTo>
                  <a:lnTo>
                    <a:pt x="3257898" y="744650"/>
                  </a:lnTo>
                  <a:cubicBezTo>
                    <a:pt x="3257995" y="744714"/>
                    <a:pt x="3257995" y="744714"/>
                    <a:pt x="3258059" y="744811"/>
                  </a:cubicBezTo>
                  <a:cubicBezTo>
                    <a:pt x="3257833" y="745555"/>
                    <a:pt x="3257736" y="745976"/>
                    <a:pt x="3258059" y="745782"/>
                  </a:cubicBezTo>
                  <a:cubicBezTo>
                    <a:pt x="3258059" y="745458"/>
                    <a:pt x="3258156" y="745135"/>
                    <a:pt x="3258059" y="744811"/>
                  </a:cubicBezTo>
                  <a:cubicBezTo>
                    <a:pt x="3258059" y="744811"/>
                    <a:pt x="3258059" y="744811"/>
                    <a:pt x="3258059" y="744714"/>
                  </a:cubicBezTo>
                  <a:lnTo>
                    <a:pt x="3258642" y="744876"/>
                  </a:lnTo>
                  <a:lnTo>
                    <a:pt x="3258642" y="744973"/>
                  </a:lnTo>
                  <a:lnTo>
                    <a:pt x="3258739" y="744876"/>
                  </a:lnTo>
                  <a:lnTo>
                    <a:pt x="3259806" y="745232"/>
                  </a:lnTo>
                  <a:cubicBezTo>
                    <a:pt x="3259385" y="745782"/>
                    <a:pt x="3258997" y="746299"/>
                    <a:pt x="3258803" y="747625"/>
                  </a:cubicBezTo>
                  <a:cubicBezTo>
                    <a:pt x="3259159" y="747205"/>
                    <a:pt x="3259385" y="746946"/>
                    <a:pt x="3259644" y="746623"/>
                  </a:cubicBezTo>
                  <a:cubicBezTo>
                    <a:pt x="3259709" y="746040"/>
                    <a:pt x="3259709" y="745717"/>
                    <a:pt x="3259806" y="745232"/>
                  </a:cubicBezTo>
                  <a:cubicBezTo>
                    <a:pt x="3264269" y="746784"/>
                    <a:pt x="3268667" y="748595"/>
                    <a:pt x="3273551" y="748272"/>
                  </a:cubicBezTo>
                  <a:lnTo>
                    <a:pt x="3273389" y="748789"/>
                  </a:lnTo>
                  <a:cubicBezTo>
                    <a:pt x="3273551" y="749016"/>
                    <a:pt x="3273648" y="749016"/>
                    <a:pt x="3273874" y="748207"/>
                  </a:cubicBezTo>
                  <a:cubicBezTo>
                    <a:pt x="3274133" y="748207"/>
                    <a:pt x="3274456" y="748110"/>
                    <a:pt x="3274715" y="748110"/>
                  </a:cubicBezTo>
                  <a:cubicBezTo>
                    <a:pt x="3274877" y="748272"/>
                    <a:pt x="3275038" y="748789"/>
                    <a:pt x="3275297" y="748595"/>
                  </a:cubicBezTo>
                  <a:cubicBezTo>
                    <a:pt x="3275362" y="748531"/>
                    <a:pt x="3275459" y="748595"/>
                    <a:pt x="3275459" y="748595"/>
                  </a:cubicBezTo>
                  <a:cubicBezTo>
                    <a:pt x="3276364" y="750762"/>
                    <a:pt x="3276688" y="753738"/>
                    <a:pt x="3274941" y="757974"/>
                  </a:cubicBezTo>
                  <a:cubicBezTo>
                    <a:pt x="3274715" y="758556"/>
                    <a:pt x="3274456" y="759041"/>
                    <a:pt x="3274133" y="759527"/>
                  </a:cubicBezTo>
                  <a:lnTo>
                    <a:pt x="3274133" y="759300"/>
                  </a:lnTo>
                  <a:cubicBezTo>
                    <a:pt x="3274068" y="759527"/>
                    <a:pt x="3273971" y="759721"/>
                    <a:pt x="3273971" y="759947"/>
                  </a:cubicBezTo>
                  <a:lnTo>
                    <a:pt x="3273551" y="760529"/>
                  </a:lnTo>
                  <a:cubicBezTo>
                    <a:pt x="3273486" y="760464"/>
                    <a:pt x="3273486" y="760464"/>
                    <a:pt x="3273486" y="760367"/>
                  </a:cubicBezTo>
                  <a:cubicBezTo>
                    <a:pt x="3273389" y="760109"/>
                    <a:pt x="3273389" y="759882"/>
                    <a:pt x="3273227" y="760109"/>
                  </a:cubicBezTo>
                  <a:cubicBezTo>
                    <a:pt x="3272969" y="760464"/>
                    <a:pt x="3272742" y="760206"/>
                    <a:pt x="3272645" y="759947"/>
                  </a:cubicBezTo>
                  <a:cubicBezTo>
                    <a:pt x="3272322" y="759365"/>
                    <a:pt x="3271901" y="759462"/>
                    <a:pt x="3271481" y="759527"/>
                  </a:cubicBezTo>
                  <a:cubicBezTo>
                    <a:pt x="3271222" y="759527"/>
                    <a:pt x="3270672" y="758136"/>
                    <a:pt x="3270478" y="757392"/>
                  </a:cubicBezTo>
                  <a:cubicBezTo>
                    <a:pt x="3270414" y="757715"/>
                    <a:pt x="3270317" y="758039"/>
                    <a:pt x="3270252" y="758298"/>
                  </a:cubicBezTo>
                  <a:cubicBezTo>
                    <a:pt x="3269832" y="758783"/>
                    <a:pt x="3269508" y="758395"/>
                    <a:pt x="3269088" y="759041"/>
                  </a:cubicBezTo>
                  <a:cubicBezTo>
                    <a:pt x="3268991" y="759203"/>
                    <a:pt x="3268829" y="759041"/>
                    <a:pt x="3268732" y="758944"/>
                  </a:cubicBezTo>
                  <a:cubicBezTo>
                    <a:pt x="3268667" y="758944"/>
                    <a:pt x="3268667" y="758556"/>
                    <a:pt x="3268667" y="758556"/>
                  </a:cubicBezTo>
                  <a:cubicBezTo>
                    <a:pt x="3268344" y="758880"/>
                    <a:pt x="3268085" y="759365"/>
                    <a:pt x="3267923" y="758718"/>
                  </a:cubicBezTo>
                  <a:cubicBezTo>
                    <a:pt x="3267859" y="758459"/>
                    <a:pt x="3267503" y="758621"/>
                    <a:pt x="3267180" y="758783"/>
                  </a:cubicBezTo>
                  <a:cubicBezTo>
                    <a:pt x="3267018" y="758880"/>
                    <a:pt x="3266921" y="758459"/>
                    <a:pt x="3266759" y="758201"/>
                  </a:cubicBezTo>
                  <a:cubicBezTo>
                    <a:pt x="3266015" y="758944"/>
                    <a:pt x="3266015" y="758944"/>
                    <a:pt x="3265854" y="757133"/>
                  </a:cubicBezTo>
                  <a:cubicBezTo>
                    <a:pt x="3265692" y="757457"/>
                    <a:pt x="3265530" y="757812"/>
                    <a:pt x="3265433" y="757974"/>
                  </a:cubicBezTo>
                  <a:cubicBezTo>
                    <a:pt x="3265271" y="758136"/>
                    <a:pt x="3265013" y="758783"/>
                    <a:pt x="3265013" y="758039"/>
                  </a:cubicBezTo>
                  <a:cubicBezTo>
                    <a:pt x="3265013" y="757974"/>
                    <a:pt x="3264948" y="757877"/>
                    <a:pt x="3264948" y="757974"/>
                  </a:cubicBezTo>
                  <a:cubicBezTo>
                    <a:pt x="3264366" y="758783"/>
                    <a:pt x="3264107" y="758039"/>
                    <a:pt x="3263622" y="758298"/>
                  </a:cubicBezTo>
                  <a:cubicBezTo>
                    <a:pt x="3263460" y="758395"/>
                    <a:pt x="3263299" y="758201"/>
                    <a:pt x="3263137" y="758136"/>
                  </a:cubicBezTo>
                  <a:cubicBezTo>
                    <a:pt x="3262943" y="757974"/>
                    <a:pt x="3262943" y="757230"/>
                    <a:pt x="3262522" y="757812"/>
                  </a:cubicBezTo>
                  <a:cubicBezTo>
                    <a:pt x="3262522" y="757133"/>
                    <a:pt x="3262134" y="757715"/>
                    <a:pt x="3261973" y="757457"/>
                  </a:cubicBezTo>
                  <a:cubicBezTo>
                    <a:pt x="3261779" y="757133"/>
                    <a:pt x="3261455" y="757651"/>
                    <a:pt x="3261229" y="757457"/>
                  </a:cubicBezTo>
                  <a:cubicBezTo>
                    <a:pt x="3261132" y="757457"/>
                    <a:pt x="3261067" y="757457"/>
                    <a:pt x="3260970" y="757554"/>
                  </a:cubicBezTo>
                  <a:cubicBezTo>
                    <a:pt x="3260550" y="758718"/>
                    <a:pt x="3260323" y="758298"/>
                    <a:pt x="3260065" y="758136"/>
                  </a:cubicBezTo>
                  <a:cubicBezTo>
                    <a:pt x="3259482" y="757715"/>
                    <a:pt x="3259482" y="757651"/>
                    <a:pt x="3259062" y="757974"/>
                  </a:cubicBezTo>
                  <a:cubicBezTo>
                    <a:pt x="3258803" y="758136"/>
                    <a:pt x="3258642" y="758395"/>
                    <a:pt x="3258642" y="757812"/>
                  </a:cubicBezTo>
                  <a:cubicBezTo>
                    <a:pt x="3258642" y="757715"/>
                    <a:pt x="3258480" y="757651"/>
                    <a:pt x="3258383" y="757812"/>
                  </a:cubicBezTo>
                  <a:cubicBezTo>
                    <a:pt x="3258059" y="758201"/>
                    <a:pt x="3257898" y="758201"/>
                    <a:pt x="3257736" y="758039"/>
                  </a:cubicBezTo>
                  <a:cubicBezTo>
                    <a:pt x="3257574" y="757877"/>
                    <a:pt x="3257316" y="757974"/>
                    <a:pt x="3257089" y="758039"/>
                  </a:cubicBezTo>
                  <a:cubicBezTo>
                    <a:pt x="3256830" y="758039"/>
                    <a:pt x="3256669" y="758039"/>
                    <a:pt x="3256410" y="758039"/>
                  </a:cubicBezTo>
                  <a:cubicBezTo>
                    <a:pt x="3253693" y="756228"/>
                    <a:pt x="3250783" y="754643"/>
                    <a:pt x="3247904" y="755161"/>
                  </a:cubicBezTo>
                  <a:cubicBezTo>
                    <a:pt x="3247904" y="755064"/>
                    <a:pt x="3247807" y="754999"/>
                    <a:pt x="3247710" y="754999"/>
                  </a:cubicBezTo>
                  <a:cubicBezTo>
                    <a:pt x="3247646" y="754999"/>
                    <a:pt x="3247549" y="754805"/>
                    <a:pt x="3247387" y="754805"/>
                  </a:cubicBezTo>
                  <a:cubicBezTo>
                    <a:pt x="3247290" y="754805"/>
                    <a:pt x="3247161" y="754902"/>
                    <a:pt x="3246967" y="754999"/>
                  </a:cubicBezTo>
                  <a:cubicBezTo>
                    <a:pt x="3246578" y="755387"/>
                    <a:pt x="3246417" y="755322"/>
                    <a:pt x="3246578" y="754320"/>
                  </a:cubicBezTo>
                  <a:cubicBezTo>
                    <a:pt x="3246578" y="754158"/>
                    <a:pt x="3246481" y="753996"/>
                    <a:pt x="3246417" y="753738"/>
                  </a:cubicBezTo>
                  <a:cubicBezTo>
                    <a:pt x="3246223" y="754158"/>
                    <a:pt x="3246061" y="754578"/>
                    <a:pt x="3245835" y="755161"/>
                  </a:cubicBezTo>
                  <a:cubicBezTo>
                    <a:pt x="3245641" y="754999"/>
                    <a:pt x="3245576" y="754805"/>
                    <a:pt x="3245414" y="754578"/>
                  </a:cubicBezTo>
                  <a:cubicBezTo>
                    <a:pt x="3245155" y="754902"/>
                    <a:pt x="3244994" y="754805"/>
                    <a:pt x="3244670" y="754902"/>
                  </a:cubicBezTo>
                  <a:cubicBezTo>
                    <a:pt x="3244347" y="755064"/>
                    <a:pt x="3244153" y="754999"/>
                    <a:pt x="3244088" y="754578"/>
                  </a:cubicBezTo>
                  <a:cubicBezTo>
                    <a:pt x="3244088" y="754481"/>
                    <a:pt x="3243991" y="754481"/>
                    <a:pt x="3243894" y="754481"/>
                  </a:cubicBezTo>
                  <a:cubicBezTo>
                    <a:pt x="3243409" y="754902"/>
                    <a:pt x="3243150" y="754578"/>
                    <a:pt x="3242827" y="754417"/>
                  </a:cubicBezTo>
                  <a:cubicBezTo>
                    <a:pt x="3242665" y="754320"/>
                    <a:pt x="3242503" y="754158"/>
                    <a:pt x="3242277" y="754158"/>
                  </a:cubicBezTo>
                  <a:cubicBezTo>
                    <a:pt x="3241339" y="754417"/>
                    <a:pt x="3241339" y="754417"/>
                    <a:pt x="3240951" y="753155"/>
                  </a:cubicBezTo>
                  <a:cubicBezTo>
                    <a:pt x="3240951" y="753091"/>
                    <a:pt x="3240757" y="752994"/>
                    <a:pt x="3240692" y="752994"/>
                  </a:cubicBezTo>
                  <a:cubicBezTo>
                    <a:pt x="3240369" y="753835"/>
                    <a:pt x="3240013" y="753576"/>
                    <a:pt x="3239754" y="753738"/>
                  </a:cubicBezTo>
                  <a:cubicBezTo>
                    <a:pt x="3239431" y="753899"/>
                    <a:pt x="3239205" y="753835"/>
                    <a:pt x="3238881" y="753835"/>
                  </a:cubicBezTo>
                  <a:cubicBezTo>
                    <a:pt x="3238687" y="753835"/>
                    <a:pt x="3238881" y="752929"/>
                    <a:pt x="3238461" y="753511"/>
                  </a:cubicBezTo>
                  <a:cubicBezTo>
                    <a:pt x="3238364" y="753155"/>
                    <a:pt x="3238364" y="752832"/>
                    <a:pt x="3238299" y="752412"/>
                  </a:cubicBezTo>
                  <a:cubicBezTo>
                    <a:pt x="3238040" y="752573"/>
                    <a:pt x="3237620" y="753155"/>
                    <a:pt x="3237200" y="753673"/>
                  </a:cubicBezTo>
                  <a:cubicBezTo>
                    <a:pt x="3234159" y="751829"/>
                    <a:pt x="3230990" y="750180"/>
                    <a:pt x="3227691" y="749016"/>
                  </a:cubicBezTo>
                  <a:cubicBezTo>
                    <a:pt x="3222549" y="747205"/>
                    <a:pt x="3217181" y="745782"/>
                    <a:pt x="3212297" y="743227"/>
                  </a:cubicBezTo>
                  <a:cubicBezTo>
                    <a:pt x="3211133" y="742580"/>
                    <a:pt x="3209968" y="741901"/>
                    <a:pt x="3208804" y="741254"/>
                  </a:cubicBezTo>
                  <a:cubicBezTo>
                    <a:pt x="3208804" y="741092"/>
                    <a:pt x="3208966" y="740672"/>
                    <a:pt x="3209063" y="740413"/>
                  </a:cubicBezTo>
                  <a:cubicBezTo>
                    <a:pt x="3209483" y="739572"/>
                    <a:pt x="3209710" y="738764"/>
                    <a:pt x="3209710" y="737923"/>
                  </a:cubicBezTo>
                  <a:cubicBezTo>
                    <a:pt x="3209483" y="738343"/>
                    <a:pt x="3209225" y="738667"/>
                    <a:pt x="3208966" y="739184"/>
                  </a:cubicBezTo>
                  <a:cubicBezTo>
                    <a:pt x="3208966" y="739669"/>
                    <a:pt x="3208804" y="740413"/>
                    <a:pt x="3208578" y="741092"/>
                  </a:cubicBezTo>
                  <a:lnTo>
                    <a:pt x="3207899" y="740736"/>
                  </a:lnTo>
                  <a:cubicBezTo>
                    <a:pt x="3207963" y="740575"/>
                    <a:pt x="3208060" y="740510"/>
                    <a:pt x="3208157" y="740316"/>
                  </a:cubicBezTo>
                  <a:cubicBezTo>
                    <a:pt x="3208222" y="740090"/>
                    <a:pt x="3208222" y="739766"/>
                    <a:pt x="3208319" y="739410"/>
                  </a:cubicBezTo>
                  <a:lnTo>
                    <a:pt x="3208384" y="739346"/>
                  </a:lnTo>
                  <a:cubicBezTo>
                    <a:pt x="3208384" y="739346"/>
                    <a:pt x="3208481" y="739249"/>
                    <a:pt x="3208578" y="739249"/>
                  </a:cubicBezTo>
                  <a:cubicBezTo>
                    <a:pt x="3208481" y="738925"/>
                    <a:pt x="3208319" y="738602"/>
                    <a:pt x="3208222" y="738182"/>
                  </a:cubicBezTo>
                  <a:cubicBezTo>
                    <a:pt x="3207834" y="738925"/>
                    <a:pt x="3207478" y="739669"/>
                    <a:pt x="3207090" y="740413"/>
                  </a:cubicBezTo>
                  <a:cubicBezTo>
                    <a:pt x="3205894" y="739831"/>
                    <a:pt x="3204762" y="739410"/>
                    <a:pt x="3203436" y="739249"/>
                  </a:cubicBezTo>
                  <a:cubicBezTo>
                    <a:pt x="3200622" y="736856"/>
                    <a:pt x="3197550" y="734301"/>
                    <a:pt x="3193345" y="735044"/>
                  </a:cubicBezTo>
                  <a:cubicBezTo>
                    <a:pt x="3193345" y="734883"/>
                    <a:pt x="3193345" y="734689"/>
                    <a:pt x="3193345" y="734527"/>
                  </a:cubicBezTo>
                  <a:cubicBezTo>
                    <a:pt x="3193410" y="733621"/>
                    <a:pt x="3192990" y="733880"/>
                    <a:pt x="3192601" y="734301"/>
                  </a:cubicBezTo>
                  <a:cubicBezTo>
                    <a:pt x="3192601" y="734107"/>
                    <a:pt x="3192504" y="733880"/>
                    <a:pt x="3192504" y="733621"/>
                  </a:cubicBezTo>
                  <a:cubicBezTo>
                    <a:pt x="3192504" y="733363"/>
                    <a:pt x="3192343" y="732878"/>
                    <a:pt x="3192149" y="732878"/>
                  </a:cubicBezTo>
                  <a:cubicBezTo>
                    <a:pt x="3192019" y="732878"/>
                    <a:pt x="3191761" y="732975"/>
                    <a:pt x="3191761" y="732975"/>
                  </a:cubicBezTo>
                  <a:cubicBezTo>
                    <a:pt x="3191825" y="732457"/>
                    <a:pt x="3191599" y="732457"/>
                    <a:pt x="3191599" y="732231"/>
                  </a:cubicBezTo>
                  <a:cubicBezTo>
                    <a:pt x="3191502" y="732037"/>
                    <a:pt x="3191502" y="731810"/>
                    <a:pt x="3191405" y="731649"/>
                  </a:cubicBezTo>
                  <a:cubicBezTo>
                    <a:pt x="3191340" y="731487"/>
                    <a:pt x="3191275" y="731487"/>
                    <a:pt x="3190758" y="732231"/>
                  </a:cubicBezTo>
                  <a:cubicBezTo>
                    <a:pt x="3190693" y="732393"/>
                    <a:pt x="3190532" y="732554"/>
                    <a:pt x="3190338" y="732554"/>
                  </a:cubicBezTo>
                  <a:cubicBezTo>
                    <a:pt x="3190176" y="732619"/>
                    <a:pt x="3190014" y="732619"/>
                    <a:pt x="3189852" y="732619"/>
                  </a:cubicBezTo>
                  <a:cubicBezTo>
                    <a:pt x="3190014" y="731810"/>
                    <a:pt x="3190079" y="731810"/>
                    <a:pt x="3190758" y="730387"/>
                  </a:cubicBezTo>
                  <a:cubicBezTo>
                    <a:pt x="3190338" y="730226"/>
                    <a:pt x="3190014" y="730970"/>
                    <a:pt x="3189594" y="731713"/>
                  </a:cubicBezTo>
                  <a:cubicBezTo>
                    <a:pt x="3189432" y="731810"/>
                    <a:pt x="3189270" y="731810"/>
                    <a:pt x="3189012" y="731875"/>
                  </a:cubicBezTo>
                  <a:cubicBezTo>
                    <a:pt x="3188947" y="731487"/>
                    <a:pt x="3189432" y="730323"/>
                    <a:pt x="3188947" y="730387"/>
                  </a:cubicBezTo>
                  <a:cubicBezTo>
                    <a:pt x="3188526" y="730808"/>
                    <a:pt x="3188009" y="731649"/>
                    <a:pt x="3187524" y="731649"/>
                  </a:cubicBezTo>
                  <a:cubicBezTo>
                    <a:pt x="3186942" y="731649"/>
                    <a:pt x="3186877" y="731390"/>
                    <a:pt x="3187362" y="730161"/>
                  </a:cubicBezTo>
                  <a:cubicBezTo>
                    <a:pt x="3187459" y="729967"/>
                    <a:pt x="3187524" y="729805"/>
                    <a:pt x="3187783" y="729417"/>
                  </a:cubicBezTo>
                  <a:cubicBezTo>
                    <a:pt x="3187265" y="729902"/>
                    <a:pt x="3186877" y="730905"/>
                    <a:pt x="3186618" y="730646"/>
                  </a:cubicBezTo>
                  <a:cubicBezTo>
                    <a:pt x="3186392" y="730387"/>
                    <a:pt x="3186036" y="730484"/>
                    <a:pt x="3185616" y="730549"/>
                  </a:cubicBezTo>
                  <a:cubicBezTo>
                    <a:pt x="3185454" y="730646"/>
                    <a:pt x="3185713" y="729805"/>
                    <a:pt x="3185195" y="730226"/>
                  </a:cubicBezTo>
                  <a:cubicBezTo>
                    <a:pt x="3184969" y="730484"/>
                    <a:pt x="3184710" y="730549"/>
                    <a:pt x="3184484" y="730743"/>
                  </a:cubicBezTo>
                  <a:cubicBezTo>
                    <a:pt x="3184322" y="730808"/>
                    <a:pt x="3184225" y="730808"/>
                    <a:pt x="3184063" y="730808"/>
                  </a:cubicBezTo>
                  <a:cubicBezTo>
                    <a:pt x="3184128" y="730484"/>
                    <a:pt x="3184225" y="729967"/>
                    <a:pt x="3184322" y="729579"/>
                  </a:cubicBezTo>
                  <a:cubicBezTo>
                    <a:pt x="3184225" y="729579"/>
                    <a:pt x="3184225" y="729579"/>
                    <a:pt x="3184128" y="729579"/>
                  </a:cubicBezTo>
                  <a:cubicBezTo>
                    <a:pt x="3183869" y="729741"/>
                    <a:pt x="3183643" y="729902"/>
                    <a:pt x="3183481" y="729741"/>
                  </a:cubicBezTo>
                  <a:cubicBezTo>
                    <a:pt x="3182802" y="729158"/>
                    <a:pt x="3182737" y="729223"/>
                    <a:pt x="3181735" y="729644"/>
                  </a:cubicBezTo>
                  <a:cubicBezTo>
                    <a:pt x="3181800" y="729320"/>
                    <a:pt x="3181800" y="728997"/>
                    <a:pt x="3181897" y="728479"/>
                  </a:cubicBezTo>
                  <a:cubicBezTo>
                    <a:pt x="3181670" y="728673"/>
                    <a:pt x="3181476" y="728738"/>
                    <a:pt x="3181314" y="728900"/>
                  </a:cubicBezTo>
                  <a:cubicBezTo>
                    <a:pt x="3181056" y="729223"/>
                    <a:pt x="3180991" y="729320"/>
                    <a:pt x="3180926" y="729158"/>
                  </a:cubicBezTo>
                  <a:cubicBezTo>
                    <a:pt x="3180829" y="729061"/>
                    <a:pt x="3180668" y="728997"/>
                    <a:pt x="3180506" y="729061"/>
                  </a:cubicBezTo>
                  <a:cubicBezTo>
                    <a:pt x="3179988" y="729320"/>
                    <a:pt x="3179730" y="728997"/>
                    <a:pt x="3179503" y="728738"/>
                  </a:cubicBezTo>
                  <a:cubicBezTo>
                    <a:pt x="3179342" y="728576"/>
                    <a:pt x="3179342" y="728253"/>
                    <a:pt x="3179180" y="728253"/>
                  </a:cubicBezTo>
                  <a:cubicBezTo>
                    <a:pt x="3178921" y="728253"/>
                    <a:pt x="3178760" y="728253"/>
                    <a:pt x="3178857" y="727832"/>
                  </a:cubicBezTo>
                  <a:cubicBezTo>
                    <a:pt x="3178857" y="727735"/>
                    <a:pt x="3178857" y="727671"/>
                    <a:pt x="3178857" y="727671"/>
                  </a:cubicBezTo>
                  <a:cubicBezTo>
                    <a:pt x="3178113" y="728576"/>
                    <a:pt x="3178016" y="727574"/>
                    <a:pt x="3177531" y="727671"/>
                  </a:cubicBezTo>
                  <a:cubicBezTo>
                    <a:pt x="3177013" y="727735"/>
                    <a:pt x="3176851" y="727089"/>
                    <a:pt x="3176528" y="726830"/>
                  </a:cubicBezTo>
                  <a:lnTo>
                    <a:pt x="3176787" y="726183"/>
                  </a:lnTo>
                  <a:cubicBezTo>
                    <a:pt x="3176269" y="726409"/>
                    <a:pt x="3176269" y="725827"/>
                    <a:pt x="3175946" y="725827"/>
                  </a:cubicBezTo>
                  <a:cubicBezTo>
                    <a:pt x="3175849" y="725827"/>
                    <a:pt x="3175784" y="725924"/>
                    <a:pt x="3175687" y="726021"/>
                  </a:cubicBezTo>
                  <a:cubicBezTo>
                    <a:pt x="3175784" y="725666"/>
                    <a:pt x="3175784" y="725439"/>
                    <a:pt x="3175849" y="725019"/>
                  </a:cubicBezTo>
                  <a:cubicBezTo>
                    <a:pt x="3175784" y="725019"/>
                    <a:pt x="3175590" y="725180"/>
                    <a:pt x="3175525" y="725083"/>
                  </a:cubicBezTo>
                  <a:cubicBezTo>
                    <a:pt x="3175461" y="725083"/>
                    <a:pt x="3175461" y="724922"/>
                    <a:pt x="3175364" y="724857"/>
                  </a:cubicBezTo>
                  <a:cubicBezTo>
                    <a:pt x="3175525" y="724695"/>
                    <a:pt x="3175590" y="724534"/>
                    <a:pt x="3175784" y="724437"/>
                  </a:cubicBezTo>
                  <a:cubicBezTo>
                    <a:pt x="3175946" y="724340"/>
                    <a:pt x="3176043" y="724275"/>
                    <a:pt x="3176205" y="724178"/>
                  </a:cubicBezTo>
                  <a:cubicBezTo>
                    <a:pt x="3176269" y="723531"/>
                    <a:pt x="3175946" y="723531"/>
                    <a:pt x="3175590" y="723855"/>
                  </a:cubicBezTo>
                  <a:cubicBezTo>
                    <a:pt x="3175267" y="724113"/>
                    <a:pt x="3174943" y="724437"/>
                    <a:pt x="3174620" y="724760"/>
                  </a:cubicBezTo>
                  <a:cubicBezTo>
                    <a:pt x="3174135" y="725342"/>
                    <a:pt x="3173876" y="725439"/>
                    <a:pt x="3173779" y="724857"/>
                  </a:cubicBezTo>
                  <a:cubicBezTo>
                    <a:pt x="3173779" y="724695"/>
                    <a:pt x="3173456" y="724760"/>
                    <a:pt x="3173197" y="724857"/>
                  </a:cubicBezTo>
                  <a:cubicBezTo>
                    <a:pt x="3172550" y="725083"/>
                    <a:pt x="3172550" y="725083"/>
                    <a:pt x="3172712" y="723952"/>
                  </a:cubicBezTo>
                  <a:lnTo>
                    <a:pt x="3171709" y="724857"/>
                  </a:lnTo>
                  <a:cubicBezTo>
                    <a:pt x="3171806" y="724437"/>
                    <a:pt x="3171806" y="724113"/>
                    <a:pt x="3171806" y="724113"/>
                  </a:cubicBezTo>
                  <a:cubicBezTo>
                    <a:pt x="3171386" y="724178"/>
                    <a:pt x="3171386" y="723434"/>
                    <a:pt x="3170804" y="723757"/>
                  </a:cubicBezTo>
                  <a:cubicBezTo>
                    <a:pt x="3170319" y="724113"/>
                    <a:pt x="3170901" y="723111"/>
                    <a:pt x="3170577" y="723369"/>
                  </a:cubicBezTo>
                  <a:cubicBezTo>
                    <a:pt x="3170319" y="723596"/>
                    <a:pt x="3170157" y="723531"/>
                    <a:pt x="3170060" y="723369"/>
                  </a:cubicBezTo>
                  <a:cubicBezTo>
                    <a:pt x="3169833" y="722852"/>
                    <a:pt x="3169381" y="722690"/>
                    <a:pt x="3168637" y="723208"/>
                  </a:cubicBezTo>
                  <a:cubicBezTo>
                    <a:pt x="3168831" y="722626"/>
                    <a:pt x="3168993" y="722108"/>
                    <a:pt x="3169154" y="721623"/>
                  </a:cubicBezTo>
                  <a:cubicBezTo>
                    <a:pt x="3168993" y="721688"/>
                    <a:pt x="3168896" y="721688"/>
                    <a:pt x="3168831" y="721785"/>
                  </a:cubicBezTo>
                  <a:cubicBezTo>
                    <a:pt x="3168410" y="722205"/>
                    <a:pt x="3168249" y="722205"/>
                    <a:pt x="3168152" y="721785"/>
                  </a:cubicBezTo>
                  <a:cubicBezTo>
                    <a:pt x="3167990" y="720944"/>
                    <a:pt x="3167667" y="720782"/>
                    <a:pt x="3166664" y="721041"/>
                  </a:cubicBezTo>
                  <a:lnTo>
                    <a:pt x="3166502" y="720782"/>
                  </a:lnTo>
                  <a:cubicBezTo>
                    <a:pt x="3166567" y="720556"/>
                    <a:pt x="3166567" y="720297"/>
                    <a:pt x="3166664" y="720135"/>
                  </a:cubicBezTo>
                  <a:cubicBezTo>
                    <a:pt x="3166664" y="719877"/>
                    <a:pt x="3166567" y="719812"/>
                    <a:pt x="3166502" y="719456"/>
                  </a:cubicBezTo>
                  <a:cubicBezTo>
                    <a:pt x="3166438" y="719715"/>
                    <a:pt x="3166244" y="719974"/>
                    <a:pt x="3166179" y="720200"/>
                  </a:cubicBezTo>
                  <a:lnTo>
                    <a:pt x="3166179" y="720297"/>
                  </a:lnTo>
                  <a:lnTo>
                    <a:pt x="3165597" y="719618"/>
                  </a:lnTo>
                  <a:cubicBezTo>
                    <a:pt x="3165855" y="719294"/>
                    <a:pt x="3166082" y="719133"/>
                    <a:pt x="3166438" y="718874"/>
                  </a:cubicBezTo>
                  <a:cubicBezTo>
                    <a:pt x="3166502" y="718551"/>
                    <a:pt x="3166438" y="718389"/>
                    <a:pt x="3166082" y="718809"/>
                  </a:cubicBezTo>
                  <a:cubicBezTo>
                    <a:pt x="3165855" y="719068"/>
                    <a:pt x="3165694" y="719230"/>
                    <a:pt x="3165500" y="719391"/>
                  </a:cubicBezTo>
                  <a:cubicBezTo>
                    <a:pt x="3164756" y="718648"/>
                    <a:pt x="3163947" y="717968"/>
                    <a:pt x="3162945" y="717742"/>
                  </a:cubicBezTo>
                  <a:cubicBezTo>
                    <a:pt x="3162104" y="717483"/>
                    <a:pt x="3161101" y="717483"/>
                    <a:pt x="3160131" y="717548"/>
                  </a:cubicBezTo>
                  <a:cubicBezTo>
                    <a:pt x="3159969" y="717322"/>
                    <a:pt x="3159808" y="717160"/>
                    <a:pt x="3159646" y="716998"/>
                  </a:cubicBezTo>
                  <a:lnTo>
                    <a:pt x="3159872" y="716416"/>
                  </a:lnTo>
                  <a:cubicBezTo>
                    <a:pt x="3159646" y="716416"/>
                    <a:pt x="3159387" y="716578"/>
                    <a:pt x="3159032" y="716578"/>
                  </a:cubicBezTo>
                  <a:lnTo>
                    <a:pt x="3158482" y="716157"/>
                  </a:lnTo>
                  <a:lnTo>
                    <a:pt x="3158967" y="715252"/>
                  </a:lnTo>
                  <a:lnTo>
                    <a:pt x="3158902" y="715155"/>
                  </a:lnTo>
                  <a:cubicBezTo>
                    <a:pt x="3158708" y="715414"/>
                    <a:pt x="3158546" y="715737"/>
                    <a:pt x="3158385" y="716060"/>
                  </a:cubicBezTo>
                  <a:lnTo>
                    <a:pt x="3155151" y="713991"/>
                  </a:lnTo>
                  <a:cubicBezTo>
                    <a:pt x="3155248" y="713829"/>
                    <a:pt x="3155248" y="713764"/>
                    <a:pt x="3155345" y="713505"/>
                  </a:cubicBezTo>
                  <a:lnTo>
                    <a:pt x="3154989" y="713829"/>
                  </a:lnTo>
                  <a:lnTo>
                    <a:pt x="3153501" y="712859"/>
                  </a:lnTo>
                  <a:lnTo>
                    <a:pt x="3153501" y="712762"/>
                  </a:lnTo>
                  <a:lnTo>
                    <a:pt x="3153437" y="712762"/>
                  </a:lnTo>
                  <a:lnTo>
                    <a:pt x="3152014" y="711759"/>
                  </a:lnTo>
                  <a:lnTo>
                    <a:pt x="3152078" y="711533"/>
                  </a:lnTo>
                  <a:cubicBezTo>
                    <a:pt x="3152078" y="711274"/>
                    <a:pt x="3151949" y="711436"/>
                    <a:pt x="3151690" y="711533"/>
                  </a:cubicBezTo>
                  <a:lnTo>
                    <a:pt x="3151528" y="711436"/>
                  </a:lnTo>
                  <a:cubicBezTo>
                    <a:pt x="3151528" y="711339"/>
                    <a:pt x="3151528" y="711339"/>
                    <a:pt x="3151528" y="711274"/>
                  </a:cubicBezTo>
                  <a:cubicBezTo>
                    <a:pt x="3151528" y="711177"/>
                    <a:pt x="3151528" y="711112"/>
                    <a:pt x="3151431" y="711112"/>
                  </a:cubicBezTo>
                  <a:lnTo>
                    <a:pt x="3151108" y="711112"/>
                  </a:lnTo>
                  <a:lnTo>
                    <a:pt x="3146483" y="707716"/>
                  </a:lnTo>
                  <a:lnTo>
                    <a:pt x="3146483" y="707555"/>
                  </a:lnTo>
                  <a:cubicBezTo>
                    <a:pt x="3146613" y="706811"/>
                    <a:pt x="3146483" y="706811"/>
                    <a:pt x="3145869" y="707296"/>
                  </a:cubicBezTo>
                  <a:lnTo>
                    <a:pt x="3145060" y="706649"/>
                  </a:lnTo>
                  <a:lnTo>
                    <a:pt x="3145384" y="706067"/>
                  </a:lnTo>
                  <a:cubicBezTo>
                    <a:pt x="3145157" y="706132"/>
                    <a:pt x="3144899" y="706229"/>
                    <a:pt x="3144640" y="706293"/>
                  </a:cubicBezTo>
                  <a:lnTo>
                    <a:pt x="3143411" y="705226"/>
                  </a:lnTo>
                  <a:cubicBezTo>
                    <a:pt x="3143249" y="704967"/>
                    <a:pt x="3143087" y="704806"/>
                    <a:pt x="3142829" y="704741"/>
                  </a:cubicBezTo>
                  <a:lnTo>
                    <a:pt x="3142247" y="704224"/>
                  </a:lnTo>
                  <a:lnTo>
                    <a:pt x="3142667" y="703415"/>
                  </a:lnTo>
                  <a:cubicBezTo>
                    <a:pt x="3142570" y="703415"/>
                    <a:pt x="3142570" y="703318"/>
                    <a:pt x="3142570" y="703318"/>
                  </a:cubicBezTo>
                  <a:cubicBezTo>
                    <a:pt x="3141988" y="703641"/>
                    <a:pt x="3141600" y="703738"/>
                    <a:pt x="3141341" y="703318"/>
                  </a:cubicBezTo>
                  <a:cubicBezTo>
                    <a:pt x="3141244" y="703253"/>
                    <a:pt x="3141341" y="702995"/>
                    <a:pt x="3141341" y="702833"/>
                  </a:cubicBezTo>
                  <a:cubicBezTo>
                    <a:pt x="3141244" y="702898"/>
                    <a:pt x="3141082" y="702995"/>
                    <a:pt x="3140921" y="702995"/>
                  </a:cubicBezTo>
                  <a:lnTo>
                    <a:pt x="3140759" y="702898"/>
                  </a:lnTo>
                  <a:cubicBezTo>
                    <a:pt x="3140759" y="702833"/>
                    <a:pt x="3140759" y="702736"/>
                    <a:pt x="3140597" y="702833"/>
                  </a:cubicBezTo>
                  <a:lnTo>
                    <a:pt x="3140403" y="702671"/>
                  </a:lnTo>
                  <a:cubicBezTo>
                    <a:pt x="3140597" y="702089"/>
                    <a:pt x="3140177" y="702315"/>
                    <a:pt x="3139918" y="702251"/>
                  </a:cubicBezTo>
                  <a:lnTo>
                    <a:pt x="3139174" y="701572"/>
                  </a:lnTo>
                  <a:lnTo>
                    <a:pt x="3140759" y="699437"/>
                  </a:lnTo>
                  <a:lnTo>
                    <a:pt x="3140759" y="699340"/>
                  </a:lnTo>
                  <a:cubicBezTo>
                    <a:pt x="3140662" y="699437"/>
                    <a:pt x="3140500" y="699599"/>
                    <a:pt x="3140403" y="699696"/>
                  </a:cubicBezTo>
                  <a:cubicBezTo>
                    <a:pt x="3139756" y="700181"/>
                    <a:pt x="3139756" y="700181"/>
                    <a:pt x="3139756" y="699599"/>
                  </a:cubicBezTo>
                  <a:cubicBezTo>
                    <a:pt x="3139756" y="698855"/>
                    <a:pt x="3139433" y="698532"/>
                    <a:pt x="3138851" y="698693"/>
                  </a:cubicBezTo>
                  <a:cubicBezTo>
                    <a:pt x="3138786" y="698693"/>
                    <a:pt x="3138430" y="699017"/>
                    <a:pt x="3138333" y="699114"/>
                  </a:cubicBezTo>
                  <a:cubicBezTo>
                    <a:pt x="3138269" y="699178"/>
                    <a:pt x="3138204" y="698855"/>
                    <a:pt x="3138107" y="698920"/>
                  </a:cubicBezTo>
                  <a:cubicBezTo>
                    <a:pt x="3137590" y="699275"/>
                    <a:pt x="3138269" y="697949"/>
                    <a:pt x="3137590" y="698693"/>
                  </a:cubicBezTo>
                  <a:cubicBezTo>
                    <a:pt x="3137687" y="698176"/>
                    <a:pt x="3136943" y="698855"/>
                    <a:pt x="3137201" y="698176"/>
                  </a:cubicBezTo>
                  <a:cubicBezTo>
                    <a:pt x="3136781" y="698111"/>
                    <a:pt x="3136361" y="697949"/>
                    <a:pt x="3135875" y="697852"/>
                  </a:cubicBezTo>
                  <a:cubicBezTo>
                    <a:pt x="3135714" y="697852"/>
                    <a:pt x="3135455" y="697949"/>
                    <a:pt x="3135617" y="697529"/>
                  </a:cubicBezTo>
                  <a:cubicBezTo>
                    <a:pt x="3135714" y="697432"/>
                    <a:pt x="3135617" y="697270"/>
                    <a:pt x="3135520" y="697270"/>
                  </a:cubicBezTo>
                  <a:cubicBezTo>
                    <a:pt x="3134873" y="697529"/>
                    <a:pt x="3134970" y="696688"/>
                    <a:pt x="3134549" y="696623"/>
                  </a:cubicBezTo>
                  <a:cubicBezTo>
                    <a:pt x="3134388" y="696688"/>
                    <a:pt x="3134291" y="696688"/>
                    <a:pt x="3134129" y="696785"/>
                  </a:cubicBezTo>
                  <a:lnTo>
                    <a:pt x="3133223" y="695880"/>
                  </a:lnTo>
                  <a:cubicBezTo>
                    <a:pt x="3133321" y="695783"/>
                    <a:pt x="3133321" y="695718"/>
                    <a:pt x="3133385" y="695556"/>
                  </a:cubicBezTo>
                  <a:cubicBezTo>
                    <a:pt x="3133385" y="695362"/>
                    <a:pt x="3133223" y="695459"/>
                    <a:pt x="3133062" y="695621"/>
                  </a:cubicBezTo>
                  <a:cubicBezTo>
                    <a:pt x="3129407" y="691805"/>
                    <a:pt x="3126108" y="687600"/>
                    <a:pt x="3123036" y="683202"/>
                  </a:cubicBezTo>
                  <a:cubicBezTo>
                    <a:pt x="3121645" y="681229"/>
                    <a:pt x="3120222" y="679321"/>
                    <a:pt x="3118961" y="677251"/>
                  </a:cubicBezTo>
                  <a:lnTo>
                    <a:pt x="3119058" y="677154"/>
                  </a:lnTo>
                  <a:cubicBezTo>
                    <a:pt x="3119382" y="676669"/>
                    <a:pt x="3119640" y="676152"/>
                    <a:pt x="3119802" y="675667"/>
                  </a:cubicBezTo>
                  <a:cubicBezTo>
                    <a:pt x="3120061" y="675764"/>
                    <a:pt x="3120319" y="675602"/>
                    <a:pt x="3120708" y="675084"/>
                  </a:cubicBezTo>
                  <a:cubicBezTo>
                    <a:pt x="3121387" y="674341"/>
                    <a:pt x="3121775" y="673758"/>
                    <a:pt x="3121969" y="673015"/>
                  </a:cubicBezTo>
                  <a:cubicBezTo>
                    <a:pt x="3121290" y="673597"/>
                    <a:pt x="3120708" y="674082"/>
                    <a:pt x="3120061" y="674664"/>
                  </a:cubicBezTo>
                  <a:cubicBezTo>
                    <a:pt x="3120222" y="674082"/>
                    <a:pt x="3120805" y="673273"/>
                    <a:pt x="3120481" y="673112"/>
                  </a:cubicBezTo>
                  <a:cubicBezTo>
                    <a:pt x="3121031" y="673273"/>
                    <a:pt x="3121290" y="672691"/>
                    <a:pt x="3121775" y="672109"/>
                  </a:cubicBezTo>
                  <a:close/>
                  <a:moveTo>
                    <a:pt x="2465254" y="1090956"/>
                  </a:moveTo>
                  <a:lnTo>
                    <a:pt x="2464995" y="1091053"/>
                  </a:lnTo>
                  <a:cubicBezTo>
                    <a:pt x="2465319" y="1091280"/>
                    <a:pt x="2465578" y="1091538"/>
                    <a:pt x="2465901" y="1091700"/>
                  </a:cubicBezTo>
                  <a:cubicBezTo>
                    <a:pt x="2466483" y="1091959"/>
                    <a:pt x="2466483" y="1091700"/>
                    <a:pt x="2466418" y="1091441"/>
                  </a:cubicBezTo>
                  <a:close/>
                  <a:moveTo>
                    <a:pt x="2474116" y="997976"/>
                  </a:moveTo>
                  <a:cubicBezTo>
                    <a:pt x="2465739" y="1022749"/>
                    <a:pt x="2457395" y="1047425"/>
                    <a:pt x="2449019" y="1072005"/>
                  </a:cubicBezTo>
                  <a:lnTo>
                    <a:pt x="2442810" y="1090471"/>
                  </a:lnTo>
                  <a:lnTo>
                    <a:pt x="2440837" y="1096584"/>
                  </a:lnTo>
                  <a:lnTo>
                    <a:pt x="2440255" y="1098492"/>
                  </a:lnTo>
                  <a:cubicBezTo>
                    <a:pt x="2440740" y="1098815"/>
                    <a:pt x="2441484" y="1098912"/>
                    <a:pt x="2442130" y="1099171"/>
                  </a:cubicBezTo>
                  <a:cubicBezTo>
                    <a:pt x="2447855" y="1101047"/>
                    <a:pt x="2453579" y="1102955"/>
                    <a:pt x="2459303" y="1104863"/>
                  </a:cubicBezTo>
                  <a:cubicBezTo>
                    <a:pt x="2459303" y="1104798"/>
                    <a:pt x="2459303" y="1104798"/>
                    <a:pt x="2459303" y="1104701"/>
                  </a:cubicBezTo>
                  <a:lnTo>
                    <a:pt x="2459627" y="1104604"/>
                  </a:lnTo>
                  <a:lnTo>
                    <a:pt x="2459465" y="1104281"/>
                  </a:lnTo>
                  <a:lnTo>
                    <a:pt x="2459627" y="1103796"/>
                  </a:lnTo>
                  <a:cubicBezTo>
                    <a:pt x="2460953" y="1103699"/>
                    <a:pt x="2461114" y="1103537"/>
                    <a:pt x="2460274" y="1102890"/>
                  </a:cubicBezTo>
                  <a:cubicBezTo>
                    <a:pt x="2460759" y="1102728"/>
                    <a:pt x="2461179" y="1102534"/>
                    <a:pt x="2461761" y="1102308"/>
                  </a:cubicBezTo>
                  <a:cubicBezTo>
                    <a:pt x="2461697" y="1102049"/>
                    <a:pt x="2461535" y="1101726"/>
                    <a:pt x="2461535" y="1101467"/>
                  </a:cubicBezTo>
                  <a:cubicBezTo>
                    <a:pt x="2461535" y="1100982"/>
                    <a:pt x="2462182" y="1100885"/>
                    <a:pt x="2462699" y="1100723"/>
                  </a:cubicBezTo>
                  <a:cubicBezTo>
                    <a:pt x="2463087" y="1101047"/>
                    <a:pt x="2463443" y="1101402"/>
                    <a:pt x="2464025" y="1100982"/>
                  </a:cubicBezTo>
                  <a:cubicBezTo>
                    <a:pt x="2463831" y="1100562"/>
                    <a:pt x="2463766" y="1100141"/>
                    <a:pt x="2463508" y="1099721"/>
                  </a:cubicBezTo>
                  <a:cubicBezTo>
                    <a:pt x="2463443" y="1099656"/>
                    <a:pt x="2463087" y="1099559"/>
                    <a:pt x="2462602" y="1099333"/>
                  </a:cubicBezTo>
                  <a:cubicBezTo>
                    <a:pt x="2463669" y="1099171"/>
                    <a:pt x="2463346" y="1097845"/>
                    <a:pt x="2465513" y="1098912"/>
                  </a:cubicBezTo>
                  <a:cubicBezTo>
                    <a:pt x="2464995" y="1098395"/>
                    <a:pt x="2464769" y="1098233"/>
                    <a:pt x="2464575" y="1098007"/>
                  </a:cubicBezTo>
                  <a:cubicBezTo>
                    <a:pt x="2464413" y="1097748"/>
                    <a:pt x="2464413" y="1097425"/>
                    <a:pt x="2464413" y="1097263"/>
                  </a:cubicBezTo>
                  <a:cubicBezTo>
                    <a:pt x="2465157" y="1097166"/>
                    <a:pt x="2465836" y="1097101"/>
                    <a:pt x="2466645" y="1097004"/>
                  </a:cubicBezTo>
                  <a:cubicBezTo>
                    <a:pt x="2466257" y="1096584"/>
                    <a:pt x="2466095" y="1096260"/>
                    <a:pt x="2465836" y="1096163"/>
                  </a:cubicBezTo>
                  <a:cubicBezTo>
                    <a:pt x="2465157" y="1096002"/>
                    <a:pt x="2464834" y="1095678"/>
                    <a:pt x="2464672" y="1095355"/>
                  </a:cubicBezTo>
                  <a:lnTo>
                    <a:pt x="2464769" y="1094837"/>
                  </a:lnTo>
                  <a:lnTo>
                    <a:pt x="2466742" y="1094934"/>
                  </a:lnTo>
                  <a:cubicBezTo>
                    <a:pt x="2466095" y="1094837"/>
                    <a:pt x="2465513" y="1094352"/>
                    <a:pt x="2464834" y="1094190"/>
                  </a:cubicBezTo>
                  <a:cubicBezTo>
                    <a:pt x="2464834" y="1093705"/>
                    <a:pt x="2464834" y="1093188"/>
                    <a:pt x="2464672" y="1092606"/>
                  </a:cubicBezTo>
                  <a:cubicBezTo>
                    <a:pt x="2464931" y="1092444"/>
                    <a:pt x="2464995" y="1092185"/>
                    <a:pt x="2464672" y="1091862"/>
                  </a:cubicBezTo>
                  <a:cubicBezTo>
                    <a:pt x="2464575" y="1091797"/>
                    <a:pt x="2464575" y="1091700"/>
                    <a:pt x="2464510" y="1091538"/>
                  </a:cubicBezTo>
                  <a:lnTo>
                    <a:pt x="2466418" y="1086332"/>
                  </a:lnTo>
                  <a:cubicBezTo>
                    <a:pt x="2466483" y="1086235"/>
                    <a:pt x="2466645" y="1086235"/>
                    <a:pt x="2466742" y="1086170"/>
                  </a:cubicBezTo>
                  <a:cubicBezTo>
                    <a:pt x="2466645" y="1086073"/>
                    <a:pt x="2466580" y="1085976"/>
                    <a:pt x="2466483" y="1085976"/>
                  </a:cubicBezTo>
                  <a:lnTo>
                    <a:pt x="2467227" y="1083906"/>
                  </a:lnTo>
                  <a:lnTo>
                    <a:pt x="2468068" y="1082257"/>
                  </a:lnTo>
                  <a:lnTo>
                    <a:pt x="2468165" y="1082257"/>
                  </a:lnTo>
                  <a:cubicBezTo>
                    <a:pt x="2468230" y="1082257"/>
                    <a:pt x="2468327" y="1082095"/>
                    <a:pt x="2468391" y="1081933"/>
                  </a:cubicBezTo>
                  <a:lnTo>
                    <a:pt x="2468230" y="1081836"/>
                  </a:lnTo>
                  <a:cubicBezTo>
                    <a:pt x="2468973" y="1080122"/>
                    <a:pt x="2469653" y="1078376"/>
                    <a:pt x="2470041" y="1076565"/>
                  </a:cubicBezTo>
                  <a:cubicBezTo>
                    <a:pt x="2471205" y="1073654"/>
                    <a:pt x="2472628" y="1070743"/>
                    <a:pt x="2474180" y="1067930"/>
                  </a:cubicBezTo>
                  <a:cubicBezTo>
                    <a:pt x="2475280" y="1067186"/>
                    <a:pt x="2476088" y="1066280"/>
                    <a:pt x="2476509" y="1065051"/>
                  </a:cubicBezTo>
                  <a:cubicBezTo>
                    <a:pt x="2479258" y="1056837"/>
                    <a:pt x="2482815" y="1049301"/>
                    <a:pt x="2482718" y="1040278"/>
                  </a:cubicBezTo>
                  <a:cubicBezTo>
                    <a:pt x="2482718" y="1040116"/>
                    <a:pt x="2482718" y="1039955"/>
                    <a:pt x="2482654" y="1039890"/>
                  </a:cubicBezTo>
                  <a:cubicBezTo>
                    <a:pt x="2482880" y="1039890"/>
                    <a:pt x="2483042" y="1039793"/>
                    <a:pt x="2483397" y="1039793"/>
                  </a:cubicBezTo>
                  <a:cubicBezTo>
                    <a:pt x="2483139" y="1039631"/>
                    <a:pt x="2482880" y="1039534"/>
                    <a:pt x="2482718" y="1039470"/>
                  </a:cubicBezTo>
                  <a:lnTo>
                    <a:pt x="2483042" y="1038952"/>
                  </a:lnTo>
                  <a:lnTo>
                    <a:pt x="2483462" y="1038887"/>
                  </a:lnTo>
                  <a:cubicBezTo>
                    <a:pt x="2483397" y="1038726"/>
                    <a:pt x="2483397" y="1038629"/>
                    <a:pt x="2483300" y="1038564"/>
                  </a:cubicBezTo>
                  <a:cubicBezTo>
                    <a:pt x="2483785" y="1037723"/>
                    <a:pt x="2484206" y="1036979"/>
                    <a:pt x="2484626" y="1036235"/>
                  </a:cubicBezTo>
                  <a:lnTo>
                    <a:pt x="2484950" y="1036397"/>
                  </a:lnTo>
                  <a:cubicBezTo>
                    <a:pt x="2485111" y="1036300"/>
                    <a:pt x="2485208" y="1036138"/>
                    <a:pt x="2485370" y="1036074"/>
                  </a:cubicBezTo>
                  <a:cubicBezTo>
                    <a:pt x="2485467" y="1035977"/>
                    <a:pt x="2485629" y="1036074"/>
                    <a:pt x="2485694" y="1035977"/>
                  </a:cubicBezTo>
                  <a:cubicBezTo>
                    <a:pt x="2485629" y="1035750"/>
                    <a:pt x="2485532" y="1035556"/>
                    <a:pt x="2485467" y="1035395"/>
                  </a:cubicBezTo>
                  <a:lnTo>
                    <a:pt x="2485111" y="1035330"/>
                  </a:lnTo>
                  <a:lnTo>
                    <a:pt x="2486017" y="1033486"/>
                  </a:lnTo>
                  <a:lnTo>
                    <a:pt x="2486276" y="1033486"/>
                  </a:lnTo>
                  <a:cubicBezTo>
                    <a:pt x="2486599" y="1033486"/>
                    <a:pt x="2486599" y="1033486"/>
                    <a:pt x="2486955" y="1032937"/>
                  </a:cubicBezTo>
                  <a:cubicBezTo>
                    <a:pt x="2486696" y="1032840"/>
                    <a:pt x="2486534" y="1032743"/>
                    <a:pt x="2486373" y="1032678"/>
                  </a:cubicBezTo>
                  <a:cubicBezTo>
                    <a:pt x="2486696" y="1031934"/>
                    <a:pt x="2486955" y="1031190"/>
                    <a:pt x="2487278" y="1030446"/>
                  </a:cubicBezTo>
                  <a:cubicBezTo>
                    <a:pt x="2487440" y="1030446"/>
                    <a:pt x="2487602" y="1030511"/>
                    <a:pt x="2487860" y="1030511"/>
                  </a:cubicBezTo>
                  <a:cubicBezTo>
                    <a:pt x="2487699" y="1030446"/>
                    <a:pt x="2487537" y="1030349"/>
                    <a:pt x="2487343" y="1030285"/>
                  </a:cubicBezTo>
                  <a:cubicBezTo>
                    <a:pt x="2488022" y="1028215"/>
                    <a:pt x="2488443" y="1026145"/>
                    <a:pt x="2488443" y="1023978"/>
                  </a:cubicBezTo>
                  <a:lnTo>
                    <a:pt x="2491256" y="1016281"/>
                  </a:lnTo>
                  <a:cubicBezTo>
                    <a:pt x="2491483" y="1015958"/>
                    <a:pt x="2491741" y="1015602"/>
                    <a:pt x="2491838" y="1015279"/>
                  </a:cubicBezTo>
                  <a:cubicBezTo>
                    <a:pt x="2491838" y="1015117"/>
                    <a:pt x="2491838" y="1014955"/>
                    <a:pt x="2491741" y="1014793"/>
                  </a:cubicBezTo>
                  <a:lnTo>
                    <a:pt x="2491903" y="1014211"/>
                  </a:lnTo>
                  <a:cubicBezTo>
                    <a:pt x="2492065" y="1014114"/>
                    <a:pt x="2492065" y="1014114"/>
                    <a:pt x="2492000" y="1013953"/>
                  </a:cubicBezTo>
                  <a:lnTo>
                    <a:pt x="2493229" y="1010395"/>
                  </a:lnTo>
                  <a:cubicBezTo>
                    <a:pt x="2493746" y="1010654"/>
                    <a:pt x="2494135" y="1010913"/>
                    <a:pt x="2494652" y="1010977"/>
                  </a:cubicBezTo>
                  <a:cubicBezTo>
                    <a:pt x="2494490" y="1010654"/>
                    <a:pt x="2494296" y="1010330"/>
                    <a:pt x="2494232" y="1010169"/>
                  </a:cubicBezTo>
                  <a:cubicBezTo>
                    <a:pt x="2493973" y="1010233"/>
                    <a:pt x="2493649" y="1010233"/>
                    <a:pt x="2493326" y="1010330"/>
                  </a:cubicBezTo>
                  <a:lnTo>
                    <a:pt x="2495978" y="1002213"/>
                  </a:lnTo>
                  <a:cubicBezTo>
                    <a:pt x="2496204" y="1002277"/>
                    <a:pt x="2496560" y="1002439"/>
                    <a:pt x="2496884" y="1002633"/>
                  </a:cubicBezTo>
                  <a:cubicBezTo>
                    <a:pt x="2496560" y="1002375"/>
                    <a:pt x="2496301" y="1002116"/>
                    <a:pt x="2496043" y="1001954"/>
                  </a:cubicBezTo>
                  <a:cubicBezTo>
                    <a:pt x="2496948" y="998979"/>
                    <a:pt x="2497886" y="996068"/>
                    <a:pt x="2498630" y="993093"/>
                  </a:cubicBezTo>
                  <a:cubicBezTo>
                    <a:pt x="2498953" y="993093"/>
                    <a:pt x="2499212" y="993093"/>
                    <a:pt x="2499536" y="993028"/>
                  </a:cubicBezTo>
                  <a:cubicBezTo>
                    <a:pt x="2499212" y="992834"/>
                    <a:pt x="2498953" y="992769"/>
                    <a:pt x="2498792" y="992672"/>
                  </a:cubicBezTo>
                  <a:lnTo>
                    <a:pt x="2498695" y="992672"/>
                  </a:lnTo>
                  <a:lnTo>
                    <a:pt x="2499018" y="991346"/>
                  </a:lnTo>
                  <a:lnTo>
                    <a:pt x="2499115" y="991346"/>
                  </a:lnTo>
                  <a:lnTo>
                    <a:pt x="2499115" y="991282"/>
                  </a:lnTo>
                  <a:lnTo>
                    <a:pt x="2499277" y="990602"/>
                  </a:lnTo>
                  <a:cubicBezTo>
                    <a:pt x="2499536" y="990441"/>
                    <a:pt x="2499859" y="990376"/>
                    <a:pt x="2499956" y="990117"/>
                  </a:cubicBezTo>
                  <a:cubicBezTo>
                    <a:pt x="2500279" y="989697"/>
                    <a:pt x="2500700" y="989276"/>
                    <a:pt x="2501088" y="988888"/>
                  </a:cubicBezTo>
                  <a:lnTo>
                    <a:pt x="2501088" y="988953"/>
                  </a:lnTo>
                  <a:cubicBezTo>
                    <a:pt x="2501185" y="988953"/>
                    <a:pt x="2501347" y="989050"/>
                    <a:pt x="2501444" y="989050"/>
                  </a:cubicBezTo>
                  <a:cubicBezTo>
                    <a:pt x="2501444" y="989050"/>
                    <a:pt x="2501444" y="988953"/>
                    <a:pt x="2501444" y="988888"/>
                  </a:cubicBezTo>
                  <a:cubicBezTo>
                    <a:pt x="2501347" y="988888"/>
                    <a:pt x="2501282" y="988888"/>
                    <a:pt x="2501088" y="988953"/>
                  </a:cubicBezTo>
                  <a:cubicBezTo>
                    <a:pt x="2500764" y="988953"/>
                    <a:pt x="2500506" y="988953"/>
                    <a:pt x="2500021" y="988888"/>
                  </a:cubicBezTo>
                  <a:cubicBezTo>
                    <a:pt x="2500118" y="988630"/>
                    <a:pt x="2499859" y="988306"/>
                    <a:pt x="2499859" y="988047"/>
                  </a:cubicBezTo>
                  <a:lnTo>
                    <a:pt x="2499859" y="987950"/>
                  </a:lnTo>
                  <a:cubicBezTo>
                    <a:pt x="2499956" y="987789"/>
                    <a:pt x="2500021" y="987724"/>
                    <a:pt x="2500441" y="987724"/>
                  </a:cubicBezTo>
                  <a:cubicBezTo>
                    <a:pt x="2500506" y="987724"/>
                    <a:pt x="2500603" y="987562"/>
                    <a:pt x="2500603" y="987401"/>
                  </a:cubicBezTo>
                  <a:lnTo>
                    <a:pt x="2500603" y="987207"/>
                  </a:lnTo>
                  <a:cubicBezTo>
                    <a:pt x="2500603" y="987207"/>
                    <a:pt x="2500344" y="987207"/>
                    <a:pt x="2500021" y="987304"/>
                  </a:cubicBezTo>
                  <a:lnTo>
                    <a:pt x="2500021" y="987142"/>
                  </a:lnTo>
                  <a:lnTo>
                    <a:pt x="2500118" y="986722"/>
                  </a:lnTo>
                  <a:cubicBezTo>
                    <a:pt x="2500182" y="986722"/>
                    <a:pt x="2500441" y="986722"/>
                    <a:pt x="2500441" y="986722"/>
                  </a:cubicBezTo>
                  <a:cubicBezTo>
                    <a:pt x="2500506" y="986819"/>
                    <a:pt x="2500603" y="986980"/>
                    <a:pt x="2500603" y="987045"/>
                  </a:cubicBezTo>
                  <a:cubicBezTo>
                    <a:pt x="2500506" y="986722"/>
                    <a:pt x="2500344" y="986398"/>
                    <a:pt x="2500700" y="986236"/>
                  </a:cubicBezTo>
                  <a:cubicBezTo>
                    <a:pt x="2501282" y="985978"/>
                    <a:pt x="2501023" y="985654"/>
                    <a:pt x="2501023" y="985234"/>
                  </a:cubicBezTo>
                  <a:cubicBezTo>
                    <a:pt x="2500926" y="984555"/>
                    <a:pt x="2501929" y="985234"/>
                    <a:pt x="2502252" y="984749"/>
                  </a:cubicBezTo>
                  <a:cubicBezTo>
                    <a:pt x="2501929" y="984328"/>
                    <a:pt x="2501185" y="983811"/>
                    <a:pt x="2501347" y="983164"/>
                  </a:cubicBezTo>
                  <a:cubicBezTo>
                    <a:pt x="2501605" y="983164"/>
                    <a:pt x="2501832" y="983261"/>
                    <a:pt x="2502187" y="983326"/>
                  </a:cubicBezTo>
                  <a:lnTo>
                    <a:pt x="2501670" y="981838"/>
                  </a:lnTo>
                  <a:cubicBezTo>
                    <a:pt x="2501929" y="981741"/>
                    <a:pt x="2502187" y="981676"/>
                    <a:pt x="2502349" y="981515"/>
                  </a:cubicBezTo>
                  <a:cubicBezTo>
                    <a:pt x="2502673" y="981256"/>
                    <a:pt x="2501444" y="980771"/>
                    <a:pt x="2502349" y="980609"/>
                  </a:cubicBezTo>
                  <a:cubicBezTo>
                    <a:pt x="2502673" y="980512"/>
                    <a:pt x="2502770" y="980027"/>
                    <a:pt x="2502931" y="979768"/>
                  </a:cubicBezTo>
                  <a:cubicBezTo>
                    <a:pt x="2502996" y="979671"/>
                    <a:pt x="2502996" y="979509"/>
                    <a:pt x="2503093" y="979445"/>
                  </a:cubicBezTo>
                  <a:cubicBezTo>
                    <a:pt x="2502931" y="979283"/>
                    <a:pt x="2502770" y="979186"/>
                    <a:pt x="2502511" y="979121"/>
                  </a:cubicBezTo>
                  <a:cubicBezTo>
                    <a:pt x="2502834" y="978539"/>
                    <a:pt x="2503255" y="977860"/>
                    <a:pt x="2503675" y="977213"/>
                  </a:cubicBezTo>
                  <a:cubicBezTo>
                    <a:pt x="2504096" y="977213"/>
                    <a:pt x="2504484" y="977213"/>
                    <a:pt x="2505001" y="977278"/>
                  </a:cubicBezTo>
                  <a:cubicBezTo>
                    <a:pt x="2504645" y="976955"/>
                    <a:pt x="2504419" y="976631"/>
                    <a:pt x="2504160" y="976372"/>
                  </a:cubicBezTo>
                  <a:cubicBezTo>
                    <a:pt x="2504581" y="976275"/>
                    <a:pt x="2505001" y="976211"/>
                    <a:pt x="2505486" y="976114"/>
                  </a:cubicBezTo>
                  <a:cubicBezTo>
                    <a:pt x="2505163" y="975887"/>
                    <a:pt x="2505001" y="975726"/>
                    <a:pt x="2504839" y="975532"/>
                  </a:cubicBezTo>
                  <a:cubicBezTo>
                    <a:pt x="2504904" y="975046"/>
                    <a:pt x="2504904" y="974626"/>
                    <a:pt x="2505001" y="974206"/>
                  </a:cubicBezTo>
                  <a:cubicBezTo>
                    <a:pt x="2505066" y="973979"/>
                    <a:pt x="2505325" y="973817"/>
                    <a:pt x="2504742" y="973559"/>
                  </a:cubicBezTo>
                  <a:lnTo>
                    <a:pt x="2504839" y="973300"/>
                  </a:lnTo>
                  <a:cubicBezTo>
                    <a:pt x="2505810" y="973656"/>
                    <a:pt x="2505583" y="973074"/>
                    <a:pt x="2505486" y="972718"/>
                  </a:cubicBezTo>
                  <a:cubicBezTo>
                    <a:pt x="2505422" y="972556"/>
                    <a:pt x="2505422" y="972394"/>
                    <a:pt x="2505325" y="972233"/>
                  </a:cubicBezTo>
                  <a:lnTo>
                    <a:pt x="2506327" y="970163"/>
                  </a:lnTo>
                  <a:lnTo>
                    <a:pt x="2509367" y="962563"/>
                  </a:lnTo>
                  <a:cubicBezTo>
                    <a:pt x="2509788" y="962563"/>
                    <a:pt x="2509885" y="962142"/>
                    <a:pt x="2510467" y="962369"/>
                  </a:cubicBezTo>
                  <a:cubicBezTo>
                    <a:pt x="2510208" y="962142"/>
                    <a:pt x="2509949" y="961981"/>
                    <a:pt x="2509723" y="961787"/>
                  </a:cubicBezTo>
                  <a:lnTo>
                    <a:pt x="2509949" y="961140"/>
                  </a:lnTo>
                  <a:lnTo>
                    <a:pt x="2510208" y="961140"/>
                  </a:lnTo>
                  <a:lnTo>
                    <a:pt x="2510046" y="960978"/>
                  </a:lnTo>
                  <a:lnTo>
                    <a:pt x="2510111" y="960816"/>
                  </a:lnTo>
                  <a:lnTo>
                    <a:pt x="2510952" y="959232"/>
                  </a:lnTo>
                  <a:cubicBezTo>
                    <a:pt x="2512019" y="959329"/>
                    <a:pt x="2512375" y="958585"/>
                    <a:pt x="2513701" y="958585"/>
                  </a:cubicBezTo>
                  <a:cubicBezTo>
                    <a:pt x="2512763" y="958229"/>
                    <a:pt x="2512278" y="958164"/>
                    <a:pt x="2511631" y="957906"/>
                  </a:cubicBezTo>
                  <a:lnTo>
                    <a:pt x="2511631" y="957841"/>
                  </a:lnTo>
                  <a:cubicBezTo>
                    <a:pt x="2512278" y="957582"/>
                    <a:pt x="2512763" y="957485"/>
                    <a:pt x="2513280" y="957324"/>
                  </a:cubicBezTo>
                  <a:lnTo>
                    <a:pt x="2513280" y="957259"/>
                  </a:lnTo>
                  <a:cubicBezTo>
                    <a:pt x="2512181" y="956839"/>
                    <a:pt x="2513345" y="956515"/>
                    <a:pt x="2512860" y="956095"/>
                  </a:cubicBezTo>
                  <a:cubicBezTo>
                    <a:pt x="2512860" y="956095"/>
                    <a:pt x="2512925" y="955998"/>
                    <a:pt x="2513022" y="955933"/>
                  </a:cubicBezTo>
                  <a:cubicBezTo>
                    <a:pt x="2513604" y="955577"/>
                    <a:pt x="2514186" y="955189"/>
                    <a:pt x="2514671" y="954833"/>
                  </a:cubicBezTo>
                  <a:lnTo>
                    <a:pt x="2514251" y="952602"/>
                  </a:lnTo>
                  <a:lnTo>
                    <a:pt x="2514445" y="952214"/>
                  </a:lnTo>
                  <a:lnTo>
                    <a:pt x="2514606" y="951793"/>
                  </a:lnTo>
                  <a:cubicBezTo>
                    <a:pt x="2515415" y="952020"/>
                    <a:pt x="2515091" y="951535"/>
                    <a:pt x="2515189" y="951114"/>
                  </a:cubicBezTo>
                  <a:cubicBezTo>
                    <a:pt x="2515253" y="950694"/>
                    <a:pt x="2515674" y="950306"/>
                    <a:pt x="2515932" y="949885"/>
                  </a:cubicBezTo>
                  <a:cubicBezTo>
                    <a:pt x="2516159" y="949950"/>
                    <a:pt x="2516514" y="949950"/>
                    <a:pt x="2516838" y="950047"/>
                  </a:cubicBezTo>
                  <a:cubicBezTo>
                    <a:pt x="2517064" y="949724"/>
                    <a:pt x="2516417" y="948980"/>
                    <a:pt x="2517420" y="948883"/>
                  </a:cubicBezTo>
                  <a:cubicBezTo>
                    <a:pt x="2517485" y="948883"/>
                    <a:pt x="2517485" y="948462"/>
                    <a:pt x="2517000" y="948301"/>
                  </a:cubicBezTo>
                  <a:lnTo>
                    <a:pt x="2516579" y="948139"/>
                  </a:lnTo>
                  <a:cubicBezTo>
                    <a:pt x="2516676" y="948074"/>
                    <a:pt x="2516838" y="947880"/>
                    <a:pt x="2516838" y="947880"/>
                  </a:cubicBezTo>
                  <a:cubicBezTo>
                    <a:pt x="2517485" y="948236"/>
                    <a:pt x="2517646" y="947718"/>
                    <a:pt x="2518229" y="947718"/>
                  </a:cubicBezTo>
                  <a:lnTo>
                    <a:pt x="2517420" y="946813"/>
                  </a:lnTo>
                  <a:cubicBezTo>
                    <a:pt x="2517582" y="946004"/>
                    <a:pt x="2518326" y="945584"/>
                    <a:pt x="2519555" y="945487"/>
                  </a:cubicBezTo>
                  <a:cubicBezTo>
                    <a:pt x="2518811" y="944743"/>
                    <a:pt x="2518487" y="944096"/>
                    <a:pt x="2518584" y="943514"/>
                  </a:cubicBezTo>
                  <a:lnTo>
                    <a:pt x="2518908" y="942770"/>
                  </a:lnTo>
                  <a:cubicBezTo>
                    <a:pt x="2519069" y="942609"/>
                    <a:pt x="2519231" y="942414"/>
                    <a:pt x="2519490" y="942188"/>
                  </a:cubicBezTo>
                  <a:cubicBezTo>
                    <a:pt x="2519813" y="941929"/>
                    <a:pt x="2519555" y="942026"/>
                    <a:pt x="2519490" y="941768"/>
                  </a:cubicBezTo>
                  <a:lnTo>
                    <a:pt x="2519490" y="941671"/>
                  </a:lnTo>
                  <a:lnTo>
                    <a:pt x="2520654" y="939116"/>
                  </a:lnTo>
                  <a:cubicBezTo>
                    <a:pt x="2520816" y="939116"/>
                    <a:pt x="2521042" y="939116"/>
                    <a:pt x="2521204" y="939213"/>
                  </a:cubicBezTo>
                  <a:cubicBezTo>
                    <a:pt x="2521042" y="938954"/>
                    <a:pt x="2520978" y="938857"/>
                    <a:pt x="2520816" y="938695"/>
                  </a:cubicBezTo>
                  <a:lnTo>
                    <a:pt x="2523209" y="932906"/>
                  </a:lnTo>
                  <a:cubicBezTo>
                    <a:pt x="2523532" y="932647"/>
                    <a:pt x="2523694" y="932421"/>
                    <a:pt x="2523694" y="932001"/>
                  </a:cubicBezTo>
                  <a:cubicBezTo>
                    <a:pt x="2523791" y="931516"/>
                    <a:pt x="2524050" y="931322"/>
                    <a:pt x="2524600" y="931580"/>
                  </a:cubicBezTo>
                  <a:cubicBezTo>
                    <a:pt x="2524955" y="931677"/>
                    <a:pt x="2525182" y="931839"/>
                    <a:pt x="2525602" y="932001"/>
                  </a:cubicBezTo>
                  <a:lnTo>
                    <a:pt x="2526184" y="931516"/>
                  </a:lnTo>
                  <a:cubicBezTo>
                    <a:pt x="2526508" y="931677"/>
                    <a:pt x="2526864" y="931742"/>
                    <a:pt x="2527510" y="932001"/>
                  </a:cubicBezTo>
                  <a:cubicBezTo>
                    <a:pt x="2527252" y="931677"/>
                    <a:pt x="2527252" y="931419"/>
                    <a:pt x="2527090" y="931322"/>
                  </a:cubicBezTo>
                  <a:cubicBezTo>
                    <a:pt x="2526023" y="930933"/>
                    <a:pt x="2526120" y="930836"/>
                    <a:pt x="2526023" y="930190"/>
                  </a:cubicBezTo>
                  <a:cubicBezTo>
                    <a:pt x="2525926" y="929769"/>
                    <a:pt x="2526508" y="929607"/>
                    <a:pt x="2526120" y="929025"/>
                  </a:cubicBezTo>
                  <a:cubicBezTo>
                    <a:pt x="2525926" y="928767"/>
                    <a:pt x="2526346" y="928346"/>
                    <a:pt x="2526508" y="928023"/>
                  </a:cubicBezTo>
                  <a:cubicBezTo>
                    <a:pt x="2526864" y="927538"/>
                    <a:pt x="2527187" y="926955"/>
                    <a:pt x="2527187" y="926276"/>
                  </a:cubicBezTo>
                  <a:lnTo>
                    <a:pt x="2527090" y="926212"/>
                  </a:lnTo>
                  <a:lnTo>
                    <a:pt x="2527187" y="926212"/>
                  </a:lnTo>
                  <a:cubicBezTo>
                    <a:pt x="2527187" y="925953"/>
                    <a:pt x="2527187" y="925694"/>
                    <a:pt x="2527090" y="925468"/>
                  </a:cubicBezTo>
                  <a:cubicBezTo>
                    <a:pt x="2527349" y="925630"/>
                    <a:pt x="2527607" y="925791"/>
                    <a:pt x="2527769" y="925856"/>
                  </a:cubicBezTo>
                  <a:lnTo>
                    <a:pt x="2528190" y="926373"/>
                  </a:lnTo>
                  <a:cubicBezTo>
                    <a:pt x="2528739" y="926212"/>
                    <a:pt x="2528739" y="925953"/>
                    <a:pt x="2528578" y="925532"/>
                  </a:cubicBezTo>
                  <a:cubicBezTo>
                    <a:pt x="2528513" y="925306"/>
                    <a:pt x="2528190" y="924789"/>
                    <a:pt x="2528933" y="924789"/>
                  </a:cubicBezTo>
                  <a:cubicBezTo>
                    <a:pt x="2528933" y="924627"/>
                    <a:pt x="2528836" y="924465"/>
                    <a:pt x="2528836" y="924304"/>
                  </a:cubicBezTo>
                  <a:cubicBezTo>
                    <a:pt x="2528513" y="923624"/>
                    <a:pt x="2528190" y="922978"/>
                    <a:pt x="2528578" y="922298"/>
                  </a:cubicBezTo>
                  <a:cubicBezTo>
                    <a:pt x="2529321" y="921328"/>
                    <a:pt x="2529419" y="920002"/>
                    <a:pt x="2530259" y="919000"/>
                  </a:cubicBezTo>
                  <a:cubicBezTo>
                    <a:pt x="2530906" y="918159"/>
                    <a:pt x="2530809" y="918159"/>
                    <a:pt x="2531973" y="917835"/>
                  </a:cubicBezTo>
                  <a:cubicBezTo>
                    <a:pt x="2531747" y="917512"/>
                    <a:pt x="2531327" y="917189"/>
                    <a:pt x="2531327" y="916833"/>
                  </a:cubicBezTo>
                  <a:cubicBezTo>
                    <a:pt x="2531230" y="916606"/>
                    <a:pt x="2531553" y="916348"/>
                    <a:pt x="2531747" y="916024"/>
                  </a:cubicBezTo>
                  <a:cubicBezTo>
                    <a:pt x="2531909" y="915701"/>
                    <a:pt x="2532135" y="915507"/>
                    <a:pt x="2531973" y="915022"/>
                  </a:cubicBezTo>
                  <a:cubicBezTo>
                    <a:pt x="2531909" y="914763"/>
                    <a:pt x="2532653" y="914601"/>
                    <a:pt x="2532556" y="914375"/>
                  </a:cubicBezTo>
                  <a:cubicBezTo>
                    <a:pt x="2532491" y="914019"/>
                    <a:pt x="2532653" y="913793"/>
                    <a:pt x="2532814" y="913534"/>
                  </a:cubicBezTo>
                  <a:cubicBezTo>
                    <a:pt x="2533235" y="912952"/>
                    <a:pt x="2533623" y="912208"/>
                    <a:pt x="2533979" y="911626"/>
                  </a:cubicBezTo>
                  <a:cubicBezTo>
                    <a:pt x="2534140" y="911302"/>
                    <a:pt x="2534561" y="911044"/>
                    <a:pt x="2534464" y="910462"/>
                  </a:cubicBezTo>
                  <a:cubicBezTo>
                    <a:pt x="2534464" y="910235"/>
                    <a:pt x="2535143" y="910138"/>
                    <a:pt x="2534787" y="909653"/>
                  </a:cubicBezTo>
                  <a:cubicBezTo>
                    <a:pt x="2534722" y="909491"/>
                    <a:pt x="2534884" y="909136"/>
                    <a:pt x="2535143" y="909136"/>
                  </a:cubicBezTo>
                  <a:cubicBezTo>
                    <a:pt x="2536210" y="908909"/>
                    <a:pt x="2536048" y="908230"/>
                    <a:pt x="2535887" y="907486"/>
                  </a:cubicBezTo>
                  <a:cubicBezTo>
                    <a:pt x="2535887" y="907422"/>
                    <a:pt x="2535887" y="907163"/>
                    <a:pt x="2535951" y="907163"/>
                  </a:cubicBezTo>
                  <a:cubicBezTo>
                    <a:pt x="2537213" y="907163"/>
                    <a:pt x="2536631" y="906257"/>
                    <a:pt x="2536695" y="905740"/>
                  </a:cubicBezTo>
                  <a:cubicBezTo>
                    <a:pt x="2536792" y="905352"/>
                    <a:pt x="2536857" y="904931"/>
                    <a:pt x="2537213" y="904673"/>
                  </a:cubicBezTo>
                  <a:cubicBezTo>
                    <a:pt x="2537439" y="904511"/>
                    <a:pt x="2537601" y="904414"/>
                    <a:pt x="2537439" y="904026"/>
                  </a:cubicBezTo>
                  <a:cubicBezTo>
                    <a:pt x="2537374" y="903832"/>
                    <a:pt x="2537374" y="903605"/>
                    <a:pt x="2537536" y="903444"/>
                  </a:cubicBezTo>
                  <a:cubicBezTo>
                    <a:pt x="2538280" y="902538"/>
                    <a:pt x="2537762" y="901277"/>
                    <a:pt x="2538539" y="900371"/>
                  </a:cubicBezTo>
                  <a:cubicBezTo>
                    <a:pt x="2537860" y="899369"/>
                    <a:pt x="2538700" y="898787"/>
                    <a:pt x="2539024" y="898140"/>
                  </a:cubicBezTo>
                  <a:cubicBezTo>
                    <a:pt x="2539088" y="898043"/>
                    <a:pt x="2539088" y="897881"/>
                    <a:pt x="2539024" y="897816"/>
                  </a:cubicBezTo>
                  <a:cubicBezTo>
                    <a:pt x="2538765" y="897558"/>
                    <a:pt x="2538765" y="897299"/>
                    <a:pt x="2538862" y="897137"/>
                  </a:cubicBezTo>
                  <a:lnTo>
                    <a:pt x="2538183" y="896878"/>
                  </a:lnTo>
                  <a:lnTo>
                    <a:pt x="2538442" y="896393"/>
                  </a:lnTo>
                  <a:cubicBezTo>
                    <a:pt x="2538700" y="896393"/>
                    <a:pt x="2538927" y="896393"/>
                    <a:pt x="2539185" y="896393"/>
                  </a:cubicBezTo>
                  <a:cubicBezTo>
                    <a:pt x="2539185" y="896232"/>
                    <a:pt x="2539185" y="895973"/>
                    <a:pt x="2539283" y="895811"/>
                  </a:cubicBezTo>
                  <a:cubicBezTo>
                    <a:pt x="2539768" y="895908"/>
                    <a:pt x="2539347" y="895326"/>
                    <a:pt x="2539929" y="895391"/>
                  </a:cubicBezTo>
                  <a:cubicBezTo>
                    <a:pt x="2539606" y="894906"/>
                    <a:pt x="2539509" y="894744"/>
                    <a:pt x="2539347" y="894582"/>
                  </a:cubicBezTo>
                  <a:lnTo>
                    <a:pt x="2539832" y="893580"/>
                  </a:lnTo>
                  <a:cubicBezTo>
                    <a:pt x="2540350" y="893838"/>
                    <a:pt x="2541094" y="894065"/>
                    <a:pt x="2541999" y="894421"/>
                  </a:cubicBezTo>
                  <a:lnTo>
                    <a:pt x="2542096" y="894421"/>
                  </a:lnTo>
                  <a:cubicBezTo>
                    <a:pt x="2541740" y="893903"/>
                    <a:pt x="2541579" y="893321"/>
                    <a:pt x="2540932" y="892836"/>
                  </a:cubicBezTo>
                  <a:cubicBezTo>
                    <a:pt x="2540770" y="892739"/>
                    <a:pt x="2540770" y="892512"/>
                    <a:pt x="2540673" y="892351"/>
                  </a:cubicBezTo>
                  <a:cubicBezTo>
                    <a:pt x="2540511" y="891930"/>
                    <a:pt x="2541676" y="892189"/>
                    <a:pt x="2541158" y="891607"/>
                  </a:cubicBezTo>
                  <a:cubicBezTo>
                    <a:pt x="2541094" y="891413"/>
                    <a:pt x="2540997" y="891251"/>
                    <a:pt x="2540997" y="891089"/>
                  </a:cubicBezTo>
                  <a:lnTo>
                    <a:pt x="2541417" y="890184"/>
                  </a:lnTo>
                  <a:cubicBezTo>
                    <a:pt x="2541676" y="890022"/>
                    <a:pt x="2541999" y="889860"/>
                    <a:pt x="2541902" y="889699"/>
                  </a:cubicBezTo>
                  <a:cubicBezTo>
                    <a:pt x="2541837" y="889537"/>
                    <a:pt x="2541837" y="889343"/>
                    <a:pt x="2541837" y="889278"/>
                  </a:cubicBezTo>
                  <a:lnTo>
                    <a:pt x="2541837" y="889181"/>
                  </a:lnTo>
                  <a:cubicBezTo>
                    <a:pt x="2541999" y="888955"/>
                    <a:pt x="2542678" y="888955"/>
                    <a:pt x="2542905" y="888696"/>
                  </a:cubicBezTo>
                  <a:cubicBezTo>
                    <a:pt x="2542484" y="887694"/>
                    <a:pt x="2542905" y="886950"/>
                    <a:pt x="2543907" y="886465"/>
                  </a:cubicBezTo>
                  <a:lnTo>
                    <a:pt x="2543487" y="885786"/>
                  </a:lnTo>
                  <a:cubicBezTo>
                    <a:pt x="2544392" y="885786"/>
                    <a:pt x="2544069" y="885203"/>
                    <a:pt x="2544166" y="884880"/>
                  </a:cubicBezTo>
                  <a:cubicBezTo>
                    <a:pt x="2544231" y="884460"/>
                    <a:pt x="2544910" y="884233"/>
                    <a:pt x="2544748" y="883813"/>
                  </a:cubicBezTo>
                  <a:cubicBezTo>
                    <a:pt x="2544554" y="883328"/>
                    <a:pt x="2545654" y="883328"/>
                    <a:pt x="2545072" y="882745"/>
                  </a:cubicBezTo>
                  <a:cubicBezTo>
                    <a:pt x="2545492" y="882745"/>
                    <a:pt x="2545977" y="882810"/>
                    <a:pt x="2546462" y="882907"/>
                  </a:cubicBezTo>
                  <a:cubicBezTo>
                    <a:pt x="2546042" y="882487"/>
                    <a:pt x="2545718" y="882163"/>
                    <a:pt x="2545233" y="881840"/>
                  </a:cubicBezTo>
                  <a:lnTo>
                    <a:pt x="2545298" y="881646"/>
                  </a:lnTo>
                  <a:cubicBezTo>
                    <a:pt x="2545557" y="881419"/>
                    <a:pt x="2545557" y="880999"/>
                    <a:pt x="2546139" y="880902"/>
                  </a:cubicBezTo>
                  <a:cubicBezTo>
                    <a:pt x="2546300" y="880902"/>
                    <a:pt x="2546139" y="880320"/>
                    <a:pt x="2546300" y="880158"/>
                  </a:cubicBezTo>
                  <a:cubicBezTo>
                    <a:pt x="2546559" y="879996"/>
                    <a:pt x="2546398" y="879835"/>
                    <a:pt x="2546236" y="879673"/>
                  </a:cubicBezTo>
                  <a:lnTo>
                    <a:pt x="2546559" y="878994"/>
                  </a:lnTo>
                  <a:lnTo>
                    <a:pt x="2547303" y="878768"/>
                  </a:lnTo>
                  <a:lnTo>
                    <a:pt x="2547044" y="878024"/>
                  </a:lnTo>
                  <a:lnTo>
                    <a:pt x="2547465" y="877183"/>
                  </a:lnTo>
                  <a:lnTo>
                    <a:pt x="2547950" y="877021"/>
                  </a:lnTo>
                  <a:cubicBezTo>
                    <a:pt x="2547788" y="876924"/>
                    <a:pt x="2547788" y="876762"/>
                    <a:pt x="2547723" y="876698"/>
                  </a:cubicBezTo>
                  <a:lnTo>
                    <a:pt x="2550117" y="871491"/>
                  </a:lnTo>
                  <a:cubicBezTo>
                    <a:pt x="2550375" y="871394"/>
                    <a:pt x="2550602" y="871297"/>
                    <a:pt x="2551022" y="871232"/>
                  </a:cubicBezTo>
                  <a:cubicBezTo>
                    <a:pt x="2550958" y="870973"/>
                    <a:pt x="2550699" y="870715"/>
                    <a:pt x="2550537" y="870488"/>
                  </a:cubicBezTo>
                  <a:lnTo>
                    <a:pt x="2551443" y="868418"/>
                  </a:lnTo>
                  <a:cubicBezTo>
                    <a:pt x="2551863" y="868418"/>
                    <a:pt x="2552348" y="868418"/>
                    <a:pt x="2552769" y="868418"/>
                  </a:cubicBezTo>
                  <a:cubicBezTo>
                    <a:pt x="2552510" y="867998"/>
                    <a:pt x="2552090" y="867998"/>
                    <a:pt x="2551701" y="867901"/>
                  </a:cubicBezTo>
                  <a:lnTo>
                    <a:pt x="2552025" y="867092"/>
                  </a:lnTo>
                  <a:lnTo>
                    <a:pt x="2552187" y="867092"/>
                  </a:lnTo>
                  <a:lnTo>
                    <a:pt x="2552090" y="866995"/>
                  </a:lnTo>
                  <a:lnTo>
                    <a:pt x="2553415" y="864117"/>
                  </a:lnTo>
                  <a:lnTo>
                    <a:pt x="2553933" y="863017"/>
                  </a:lnTo>
                  <a:lnTo>
                    <a:pt x="2554095" y="862791"/>
                  </a:lnTo>
                  <a:cubicBezTo>
                    <a:pt x="2554741" y="863115"/>
                    <a:pt x="2555162" y="863373"/>
                    <a:pt x="2555162" y="862791"/>
                  </a:cubicBezTo>
                  <a:cubicBezTo>
                    <a:pt x="2554838" y="862791"/>
                    <a:pt x="2554515" y="862694"/>
                    <a:pt x="2554095" y="862791"/>
                  </a:cubicBezTo>
                  <a:cubicBezTo>
                    <a:pt x="2554095" y="862791"/>
                    <a:pt x="2554095" y="862791"/>
                    <a:pt x="2553998" y="862791"/>
                  </a:cubicBezTo>
                  <a:lnTo>
                    <a:pt x="2554418" y="861789"/>
                  </a:lnTo>
                  <a:lnTo>
                    <a:pt x="2554515" y="861789"/>
                  </a:lnTo>
                  <a:cubicBezTo>
                    <a:pt x="2554515" y="861789"/>
                    <a:pt x="2554515" y="861692"/>
                    <a:pt x="2554418" y="861692"/>
                  </a:cubicBezTo>
                  <a:lnTo>
                    <a:pt x="2555162" y="859977"/>
                  </a:lnTo>
                  <a:cubicBezTo>
                    <a:pt x="2555647" y="860560"/>
                    <a:pt x="2556003" y="861206"/>
                    <a:pt x="2557329" y="861530"/>
                  </a:cubicBezTo>
                  <a:cubicBezTo>
                    <a:pt x="2557070" y="861045"/>
                    <a:pt x="2556811" y="860624"/>
                    <a:pt x="2556650" y="860204"/>
                  </a:cubicBezTo>
                  <a:cubicBezTo>
                    <a:pt x="2556067" y="860139"/>
                    <a:pt x="2555744" y="860042"/>
                    <a:pt x="2555259" y="859977"/>
                  </a:cubicBezTo>
                  <a:cubicBezTo>
                    <a:pt x="2558655" y="852862"/>
                    <a:pt x="2562374" y="845974"/>
                    <a:pt x="2564282" y="838277"/>
                  </a:cubicBezTo>
                  <a:lnTo>
                    <a:pt x="2537957" y="839667"/>
                  </a:lnTo>
                  <a:cubicBezTo>
                    <a:pt x="2537439" y="839667"/>
                    <a:pt x="2536792" y="839603"/>
                    <a:pt x="2536695" y="840249"/>
                  </a:cubicBezTo>
                  <a:lnTo>
                    <a:pt x="2535143" y="844163"/>
                  </a:lnTo>
                  <a:lnTo>
                    <a:pt x="2529742" y="857746"/>
                  </a:lnTo>
                  <a:lnTo>
                    <a:pt x="2518972" y="884815"/>
                  </a:lnTo>
                  <a:cubicBezTo>
                    <a:pt x="2513766" y="896135"/>
                    <a:pt x="2508235" y="909136"/>
                    <a:pt x="2502414" y="924465"/>
                  </a:cubicBezTo>
                  <a:cubicBezTo>
                    <a:pt x="2493003" y="948980"/>
                    <a:pt x="2483462" y="973559"/>
                    <a:pt x="2474116" y="997976"/>
                  </a:cubicBezTo>
                  <a:close/>
                  <a:moveTo>
                    <a:pt x="2565026" y="838018"/>
                  </a:moveTo>
                  <a:lnTo>
                    <a:pt x="2564864" y="838018"/>
                  </a:lnTo>
                  <a:lnTo>
                    <a:pt x="2565026" y="838018"/>
                  </a:lnTo>
                  <a:cubicBezTo>
                    <a:pt x="2565026" y="838018"/>
                    <a:pt x="2564929" y="838018"/>
                    <a:pt x="2565026" y="838018"/>
                  </a:cubicBezTo>
                  <a:close/>
                  <a:moveTo>
                    <a:pt x="2516838" y="961560"/>
                  </a:moveTo>
                  <a:cubicBezTo>
                    <a:pt x="2516644" y="961302"/>
                    <a:pt x="2516579" y="961140"/>
                    <a:pt x="2516320" y="960816"/>
                  </a:cubicBezTo>
                  <a:cubicBezTo>
                    <a:pt x="2516094" y="961237"/>
                    <a:pt x="2516094" y="961463"/>
                    <a:pt x="2516838" y="961560"/>
                  </a:cubicBezTo>
                  <a:close/>
                  <a:moveTo>
                    <a:pt x="2507879" y="992446"/>
                  </a:moveTo>
                  <a:cubicBezTo>
                    <a:pt x="2507071" y="991346"/>
                    <a:pt x="2506812" y="991282"/>
                    <a:pt x="2506295" y="991702"/>
                  </a:cubicBezTo>
                  <a:cubicBezTo>
                    <a:pt x="2506812" y="991928"/>
                    <a:pt x="2507233" y="992090"/>
                    <a:pt x="2507879" y="992446"/>
                  </a:cubicBezTo>
                  <a:close/>
                  <a:moveTo>
                    <a:pt x="2468650" y="1108097"/>
                  </a:moveTo>
                  <a:cubicBezTo>
                    <a:pt x="2468488" y="1108000"/>
                    <a:pt x="2468553" y="1107838"/>
                    <a:pt x="2468327" y="1107774"/>
                  </a:cubicBezTo>
                  <a:cubicBezTo>
                    <a:pt x="2467809" y="1107612"/>
                    <a:pt x="2467324" y="1107515"/>
                    <a:pt x="2466904" y="1107515"/>
                  </a:cubicBezTo>
                  <a:cubicBezTo>
                    <a:pt x="2467486" y="1107677"/>
                    <a:pt x="2468068" y="1107935"/>
                    <a:pt x="2468650" y="1108097"/>
                  </a:cubicBezTo>
                  <a:close/>
                  <a:moveTo>
                    <a:pt x="2781581" y="834460"/>
                  </a:moveTo>
                  <a:lnTo>
                    <a:pt x="2783748" y="834719"/>
                  </a:lnTo>
                  <a:cubicBezTo>
                    <a:pt x="2785235" y="834396"/>
                    <a:pt x="2787467" y="834137"/>
                    <a:pt x="2788146" y="833717"/>
                  </a:cubicBezTo>
                  <a:cubicBezTo>
                    <a:pt x="2789213" y="833134"/>
                    <a:pt x="2786238" y="833070"/>
                    <a:pt x="2782939" y="833134"/>
                  </a:cubicBezTo>
                  <a:close/>
                  <a:moveTo>
                    <a:pt x="2882872" y="1738163"/>
                  </a:moveTo>
                  <a:cubicBezTo>
                    <a:pt x="2884942" y="1738228"/>
                    <a:pt x="2886753" y="1738228"/>
                    <a:pt x="2890052" y="1738389"/>
                  </a:cubicBezTo>
                  <a:cubicBezTo>
                    <a:pt x="2883261" y="1737419"/>
                    <a:pt x="2880609" y="1737063"/>
                    <a:pt x="2882872" y="1738163"/>
                  </a:cubicBezTo>
                  <a:close/>
                  <a:moveTo>
                    <a:pt x="3551003" y="1364431"/>
                  </a:moveTo>
                  <a:cubicBezTo>
                    <a:pt x="3551650" y="1364496"/>
                    <a:pt x="3552232" y="1364658"/>
                    <a:pt x="3552815" y="1364852"/>
                  </a:cubicBezTo>
                  <a:cubicBezTo>
                    <a:pt x="3552750" y="1364852"/>
                    <a:pt x="3552815" y="1364755"/>
                    <a:pt x="3552750" y="1364658"/>
                  </a:cubicBezTo>
                  <a:cubicBezTo>
                    <a:pt x="3552071" y="1364431"/>
                    <a:pt x="3551553" y="1364334"/>
                    <a:pt x="3551003" y="1364431"/>
                  </a:cubicBezTo>
                  <a:close/>
                  <a:moveTo>
                    <a:pt x="3551068" y="1348778"/>
                  </a:moveTo>
                  <a:lnTo>
                    <a:pt x="3549839" y="1348293"/>
                  </a:lnTo>
                  <a:lnTo>
                    <a:pt x="3549580" y="1348358"/>
                  </a:lnTo>
                  <a:cubicBezTo>
                    <a:pt x="3549904" y="1348616"/>
                    <a:pt x="3550163" y="1348843"/>
                    <a:pt x="3550486" y="1349037"/>
                  </a:cubicBezTo>
                  <a:cubicBezTo>
                    <a:pt x="3551068" y="1349263"/>
                    <a:pt x="3551165" y="1349102"/>
                    <a:pt x="3551068" y="1348778"/>
                  </a:cubicBezTo>
                  <a:close/>
                  <a:moveTo>
                    <a:pt x="3588584" y="1251982"/>
                  </a:moveTo>
                  <a:cubicBezTo>
                    <a:pt x="3589069" y="1252143"/>
                    <a:pt x="3589489" y="1252338"/>
                    <a:pt x="3590168" y="1252661"/>
                  </a:cubicBezTo>
                  <a:cubicBezTo>
                    <a:pt x="3589327" y="1251561"/>
                    <a:pt x="3589166" y="1251497"/>
                    <a:pt x="3588584" y="1251982"/>
                  </a:cubicBezTo>
                  <a:close/>
                  <a:moveTo>
                    <a:pt x="3597186" y="1222260"/>
                  </a:moveTo>
                  <a:cubicBezTo>
                    <a:pt x="3597025" y="1222034"/>
                    <a:pt x="3596960" y="1221840"/>
                    <a:pt x="3596701" y="1221517"/>
                  </a:cubicBezTo>
                  <a:cubicBezTo>
                    <a:pt x="3596442" y="1221937"/>
                    <a:pt x="3596442" y="1222196"/>
                    <a:pt x="3597186" y="1222260"/>
                  </a:cubicBezTo>
                  <a:close/>
                  <a:moveTo>
                    <a:pt x="3384318" y="993351"/>
                  </a:moveTo>
                  <a:cubicBezTo>
                    <a:pt x="3384254" y="992931"/>
                    <a:pt x="3384318" y="992446"/>
                    <a:pt x="3384157" y="992025"/>
                  </a:cubicBezTo>
                  <a:cubicBezTo>
                    <a:pt x="3383898" y="991443"/>
                    <a:pt x="3383510" y="991767"/>
                    <a:pt x="3383251" y="992284"/>
                  </a:cubicBezTo>
                  <a:lnTo>
                    <a:pt x="3383995" y="993351"/>
                  </a:lnTo>
                  <a:close/>
                  <a:moveTo>
                    <a:pt x="3184549" y="1054379"/>
                  </a:moveTo>
                  <a:cubicBezTo>
                    <a:pt x="3183061" y="1055349"/>
                    <a:pt x="3183061" y="1055608"/>
                    <a:pt x="3184128" y="1056028"/>
                  </a:cubicBezTo>
                  <a:cubicBezTo>
                    <a:pt x="3184225" y="1055608"/>
                    <a:pt x="3184387" y="1055123"/>
                    <a:pt x="3184549" y="1054379"/>
                  </a:cubicBezTo>
                  <a:close/>
                  <a:moveTo>
                    <a:pt x="3122034" y="1044676"/>
                  </a:moveTo>
                  <a:cubicBezTo>
                    <a:pt x="3121645" y="1044773"/>
                    <a:pt x="3121387" y="1044838"/>
                    <a:pt x="3120708" y="1045000"/>
                  </a:cubicBezTo>
                  <a:cubicBezTo>
                    <a:pt x="3121775" y="1045420"/>
                    <a:pt x="3122228" y="1045517"/>
                    <a:pt x="3122034" y="1044676"/>
                  </a:cubicBezTo>
                  <a:close/>
                  <a:moveTo>
                    <a:pt x="2548047" y="1680531"/>
                  </a:moveTo>
                  <a:cubicBezTo>
                    <a:pt x="2547562" y="1680014"/>
                    <a:pt x="2547141" y="1679464"/>
                    <a:pt x="2546398" y="1678720"/>
                  </a:cubicBezTo>
                  <a:cubicBezTo>
                    <a:pt x="2547044" y="1687646"/>
                    <a:pt x="2547303" y="1687743"/>
                    <a:pt x="2548047" y="1680531"/>
                  </a:cubicBezTo>
                  <a:close/>
                  <a:moveTo>
                    <a:pt x="2493876" y="909071"/>
                  </a:moveTo>
                  <a:cubicBezTo>
                    <a:pt x="2494232" y="908489"/>
                    <a:pt x="2495234" y="906322"/>
                    <a:pt x="2495396" y="905578"/>
                  </a:cubicBezTo>
                  <a:cubicBezTo>
                    <a:pt x="2497627" y="898043"/>
                    <a:pt x="2501023" y="891186"/>
                    <a:pt x="2504322" y="882066"/>
                  </a:cubicBezTo>
                  <a:cubicBezTo>
                    <a:pt x="2504645" y="880837"/>
                    <a:pt x="2505163" y="879188"/>
                    <a:pt x="2505648" y="877603"/>
                  </a:cubicBezTo>
                  <a:lnTo>
                    <a:pt x="2515189" y="853251"/>
                  </a:lnTo>
                  <a:cubicBezTo>
                    <a:pt x="2515415" y="853024"/>
                    <a:pt x="2515577" y="852765"/>
                    <a:pt x="2515835" y="852345"/>
                  </a:cubicBezTo>
                  <a:cubicBezTo>
                    <a:pt x="2516903" y="849790"/>
                    <a:pt x="2517161" y="848723"/>
                    <a:pt x="2517258" y="847882"/>
                  </a:cubicBezTo>
                  <a:lnTo>
                    <a:pt x="2522627" y="834137"/>
                  </a:lnTo>
                  <a:lnTo>
                    <a:pt x="2524697" y="828833"/>
                  </a:lnTo>
                  <a:lnTo>
                    <a:pt x="2525764" y="826117"/>
                  </a:lnTo>
                  <a:cubicBezTo>
                    <a:pt x="2525926" y="825696"/>
                    <a:pt x="2526120" y="825179"/>
                    <a:pt x="2526346" y="824791"/>
                  </a:cubicBezTo>
                  <a:lnTo>
                    <a:pt x="2527834" y="824694"/>
                  </a:lnTo>
                  <a:lnTo>
                    <a:pt x="2538765" y="824047"/>
                  </a:lnTo>
                  <a:lnTo>
                    <a:pt x="2567419" y="822462"/>
                  </a:lnTo>
                  <a:cubicBezTo>
                    <a:pt x="2586533" y="821556"/>
                    <a:pt x="2605646" y="820813"/>
                    <a:pt x="2624792" y="820295"/>
                  </a:cubicBezTo>
                  <a:cubicBezTo>
                    <a:pt x="2663051" y="819325"/>
                    <a:pt x="2701278" y="819163"/>
                    <a:pt x="2739473" y="819810"/>
                  </a:cubicBezTo>
                  <a:cubicBezTo>
                    <a:pt x="2815894" y="821233"/>
                    <a:pt x="2892057" y="825955"/>
                    <a:pt x="2967735" y="833975"/>
                  </a:cubicBezTo>
                  <a:cubicBezTo>
                    <a:pt x="2967800" y="834040"/>
                    <a:pt x="2967800" y="834040"/>
                    <a:pt x="2967864" y="834137"/>
                  </a:cubicBezTo>
                  <a:cubicBezTo>
                    <a:pt x="2969611" y="834881"/>
                    <a:pt x="2971778" y="835625"/>
                    <a:pt x="2975270" y="836466"/>
                  </a:cubicBezTo>
                  <a:cubicBezTo>
                    <a:pt x="2970872" y="836110"/>
                    <a:pt x="2968641" y="836304"/>
                    <a:pt x="2968058" y="836789"/>
                  </a:cubicBezTo>
                  <a:cubicBezTo>
                    <a:pt x="2967218" y="837695"/>
                    <a:pt x="2969384" y="838600"/>
                    <a:pt x="2975917" y="839861"/>
                  </a:cubicBezTo>
                  <a:cubicBezTo>
                    <a:pt x="2978731" y="839279"/>
                    <a:pt x="2981286" y="838697"/>
                    <a:pt x="2983938" y="838180"/>
                  </a:cubicBezTo>
                  <a:cubicBezTo>
                    <a:pt x="2989177" y="839279"/>
                    <a:pt x="2990568" y="840444"/>
                    <a:pt x="2998524" y="841187"/>
                  </a:cubicBezTo>
                  <a:cubicBezTo>
                    <a:pt x="2999526" y="841996"/>
                    <a:pt x="3002987" y="842998"/>
                    <a:pt x="3003310" y="843807"/>
                  </a:cubicBezTo>
                  <a:cubicBezTo>
                    <a:pt x="3000981" y="844810"/>
                    <a:pt x="2998588" y="845812"/>
                    <a:pt x="2995548" y="846653"/>
                  </a:cubicBezTo>
                  <a:lnTo>
                    <a:pt x="2994869" y="846394"/>
                  </a:lnTo>
                  <a:cubicBezTo>
                    <a:pt x="2993478" y="846394"/>
                    <a:pt x="2992152" y="846297"/>
                    <a:pt x="2992573" y="846556"/>
                  </a:cubicBezTo>
                  <a:cubicBezTo>
                    <a:pt x="2986913" y="845877"/>
                    <a:pt x="2983356" y="845489"/>
                    <a:pt x="2984940" y="846459"/>
                  </a:cubicBezTo>
                  <a:cubicBezTo>
                    <a:pt x="2987495" y="846556"/>
                    <a:pt x="2989824" y="846653"/>
                    <a:pt x="2992573" y="846556"/>
                  </a:cubicBezTo>
                  <a:cubicBezTo>
                    <a:pt x="2992702" y="846556"/>
                    <a:pt x="2993640" y="846718"/>
                    <a:pt x="2994772" y="846815"/>
                  </a:cubicBezTo>
                  <a:cubicBezTo>
                    <a:pt x="2992702" y="847300"/>
                    <a:pt x="2990309" y="847785"/>
                    <a:pt x="2987431" y="848141"/>
                  </a:cubicBezTo>
                  <a:cubicBezTo>
                    <a:pt x="2979960" y="847462"/>
                    <a:pt x="2972618" y="846815"/>
                    <a:pt x="2965083" y="846136"/>
                  </a:cubicBezTo>
                  <a:lnTo>
                    <a:pt x="2962755" y="845650"/>
                  </a:lnTo>
                  <a:cubicBezTo>
                    <a:pt x="2961914" y="845650"/>
                    <a:pt x="2960782" y="845650"/>
                    <a:pt x="2959844" y="845650"/>
                  </a:cubicBezTo>
                  <a:lnTo>
                    <a:pt x="2952988" y="845068"/>
                  </a:lnTo>
                  <a:cubicBezTo>
                    <a:pt x="2947781" y="843419"/>
                    <a:pt x="2944773" y="843063"/>
                    <a:pt x="2939825" y="843645"/>
                  </a:cubicBezTo>
                  <a:cubicBezTo>
                    <a:pt x="2936009" y="842998"/>
                    <a:pt x="2932289" y="842255"/>
                    <a:pt x="2928053" y="841511"/>
                  </a:cubicBezTo>
                  <a:cubicBezTo>
                    <a:pt x="2925659" y="841414"/>
                    <a:pt x="2922522" y="841511"/>
                    <a:pt x="2919191" y="841349"/>
                  </a:cubicBezTo>
                  <a:cubicBezTo>
                    <a:pt x="2913402" y="841090"/>
                    <a:pt x="2910006" y="840185"/>
                    <a:pt x="2905964" y="839506"/>
                  </a:cubicBezTo>
                  <a:cubicBezTo>
                    <a:pt x="2907937" y="839182"/>
                    <a:pt x="2910686" y="838924"/>
                    <a:pt x="2904476" y="838018"/>
                  </a:cubicBezTo>
                  <a:cubicBezTo>
                    <a:pt x="2900498" y="838018"/>
                    <a:pt x="2895841" y="838018"/>
                    <a:pt x="2891475" y="838018"/>
                  </a:cubicBezTo>
                  <a:cubicBezTo>
                    <a:pt x="2890408" y="838018"/>
                    <a:pt x="2890796" y="838438"/>
                    <a:pt x="2890311" y="838924"/>
                  </a:cubicBezTo>
                  <a:cubicBezTo>
                    <a:pt x="2884910" y="837598"/>
                    <a:pt x="2869774" y="837533"/>
                    <a:pt x="2874981" y="835366"/>
                  </a:cubicBezTo>
                  <a:cubicBezTo>
                    <a:pt x="2871262" y="835722"/>
                    <a:pt x="2869710" y="836045"/>
                    <a:pt x="2867381" y="836110"/>
                  </a:cubicBezTo>
                  <a:cubicBezTo>
                    <a:pt x="2864729" y="836207"/>
                    <a:pt x="2861333" y="836110"/>
                    <a:pt x="2858940" y="836110"/>
                  </a:cubicBezTo>
                  <a:cubicBezTo>
                    <a:pt x="2855447" y="835301"/>
                    <a:pt x="2852052" y="834557"/>
                    <a:pt x="2847912" y="833555"/>
                  </a:cubicBezTo>
                  <a:cubicBezTo>
                    <a:pt x="2844290" y="833878"/>
                    <a:pt x="2841120" y="834040"/>
                    <a:pt x="2841120" y="834299"/>
                  </a:cubicBezTo>
                  <a:cubicBezTo>
                    <a:pt x="2841120" y="834978"/>
                    <a:pt x="2838727" y="835301"/>
                    <a:pt x="2835396" y="835463"/>
                  </a:cubicBezTo>
                  <a:cubicBezTo>
                    <a:pt x="2833520" y="835366"/>
                    <a:pt x="2831612" y="835301"/>
                    <a:pt x="2829704" y="835301"/>
                  </a:cubicBezTo>
                  <a:lnTo>
                    <a:pt x="2823236" y="833134"/>
                  </a:lnTo>
                  <a:cubicBezTo>
                    <a:pt x="2824400" y="833878"/>
                    <a:pt x="2821425" y="834460"/>
                    <a:pt x="2821425" y="835140"/>
                  </a:cubicBezTo>
                  <a:cubicBezTo>
                    <a:pt x="2815636" y="835140"/>
                    <a:pt x="2809750" y="835140"/>
                    <a:pt x="2803637" y="835140"/>
                  </a:cubicBezTo>
                  <a:cubicBezTo>
                    <a:pt x="2800888" y="834784"/>
                    <a:pt x="2797654" y="834784"/>
                    <a:pt x="2794258" y="835043"/>
                  </a:cubicBezTo>
                  <a:cubicBezTo>
                    <a:pt x="2793353" y="835140"/>
                    <a:pt x="2792350" y="835140"/>
                    <a:pt x="2791380" y="835204"/>
                  </a:cubicBezTo>
                  <a:cubicBezTo>
                    <a:pt x="2768450" y="834557"/>
                    <a:pt x="2745521" y="834137"/>
                    <a:pt x="2722558" y="834040"/>
                  </a:cubicBezTo>
                  <a:cubicBezTo>
                    <a:pt x="2721556" y="833975"/>
                    <a:pt x="2720683" y="833878"/>
                    <a:pt x="2719421" y="833717"/>
                  </a:cubicBezTo>
                  <a:cubicBezTo>
                    <a:pt x="2719001" y="833878"/>
                    <a:pt x="2718419" y="833878"/>
                    <a:pt x="2717934" y="834040"/>
                  </a:cubicBezTo>
                  <a:lnTo>
                    <a:pt x="2691123" y="834137"/>
                  </a:lnTo>
                  <a:lnTo>
                    <a:pt x="2668840" y="834234"/>
                  </a:lnTo>
                  <a:lnTo>
                    <a:pt x="2668258" y="834137"/>
                  </a:lnTo>
                  <a:cubicBezTo>
                    <a:pt x="2667514" y="834040"/>
                    <a:pt x="2665671" y="834137"/>
                    <a:pt x="2663601" y="834137"/>
                  </a:cubicBezTo>
                  <a:lnTo>
                    <a:pt x="2663698" y="834299"/>
                  </a:lnTo>
                  <a:cubicBezTo>
                    <a:pt x="2640510" y="834622"/>
                    <a:pt x="2617353" y="835366"/>
                    <a:pt x="2594230" y="836530"/>
                  </a:cubicBezTo>
                  <a:lnTo>
                    <a:pt x="2575957" y="837371"/>
                  </a:lnTo>
                  <a:cubicBezTo>
                    <a:pt x="2576022" y="837436"/>
                    <a:pt x="2576119" y="837533"/>
                    <a:pt x="2576183" y="837695"/>
                  </a:cubicBezTo>
                  <a:lnTo>
                    <a:pt x="2575860" y="837695"/>
                  </a:lnTo>
                  <a:cubicBezTo>
                    <a:pt x="2576119" y="837856"/>
                    <a:pt x="2576281" y="837953"/>
                    <a:pt x="2576442" y="838018"/>
                  </a:cubicBezTo>
                  <a:lnTo>
                    <a:pt x="2576863" y="838762"/>
                  </a:lnTo>
                  <a:cubicBezTo>
                    <a:pt x="2576766" y="838859"/>
                    <a:pt x="2576669" y="838924"/>
                    <a:pt x="2576604" y="838924"/>
                  </a:cubicBezTo>
                  <a:cubicBezTo>
                    <a:pt x="2576345" y="839021"/>
                    <a:pt x="2576119" y="839021"/>
                    <a:pt x="2576183" y="839344"/>
                  </a:cubicBezTo>
                  <a:cubicBezTo>
                    <a:pt x="2576442" y="839861"/>
                    <a:pt x="2576119" y="840088"/>
                    <a:pt x="2575795" y="840249"/>
                  </a:cubicBezTo>
                  <a:cubicBezTo>
                    <a:pt x="2575116" y="840670"/>
                    <a:pt x="2574955" y="841349"/>
                    <a:pt x="2574858" y="841996"/>
                  </a:cubicBezTo>
                  <a:cubicBezTo>
                    <a:pt x="2574793" y="842319"/>
                    <a:pt x="2573046" y="843257"/>
                    <a:pt x="2572206" y="843322"/>
                  </a:cubicBezTo>
                  <a:cubicBezTo>
                    <a:pt x="2572529" y="843484"/>
                    <a:pt x="2572788" y="843645"/>
                    <a:pt x="2573046" y="843742"/>
                  </a:cubicBezTo>
                  <a:cubicBezTo>
                    <a:pt x="2573370" y="844486"/>
                    <a:pt x="2572788" y="844907"/>
                    <a:pt x="2573305" y="845650"/>
                  </a:cubicBezTo>
                  <a:cubicBezTo>
                    <a:pt x="2573370" y="845812"/>
                    <a:pt x="2573208" y="845974"/>
                    <a:pt x="2573046" y="846136"/>
                  </a:cubicBezTo>
                  <a:cubicBezTo>
                    <a:pt x="2572949" y="846233"/>
                    <a:pt x="2572626" y="846233"/>
                    <a:pt x="2572626" y="846233"/>
                  </a:cubicBezTo>
                  <a:cubicBezTo>
                    <a:pt x="2572885" y="846718"/>
                    <a:pt x="2573208" y="847138"/>
                    <a:pt x="2572464" y="847397"/>
                  </a:cubicBezTo>
                  <a:cubicBezTo>
                    <a:pt x="2572141" y="847462"/>
                    <a:pt x="2572141" y="848044"/>
                    <a:pt x="2572303" y="848529"/>
                  </a:cubicBezTo>
                  <a:cubicBezTo>
                    <a:pt x="2572400" y="848787"/>
                    <a:pt x="2571817" y="848949"/>
                    <a:pt x="2571559" y="849111"/>
                  </a:cubicBezTo>
                  <a:cubicBezTo>
                    <a:pt x="2572044" y="850275"/>
                    <a:pt x="2572044" y="850275"/>
                    <a:pt x="2570071" y="850437"/>
                  </a:cubicBezTo>
                  <a:cubicBezTo>
                    <a:pt x="2570330" y="850696"/>
                    <a:pt x="2570653" y="850954"/>
                    <a:pt x="2570815" y="851181"/>
                  </a:cubicBezTo>
                  <a:cubicBezTo>
                    <a:pt x="2570977" y="851439"/>
                    <a:pt x="2571559" y="851860"/>
                    <a:pt x="2570718" y="851763"/>
                  </a:cubicBezTo>
                  <a:cubicBezTo>
                    <a:pt x="2570653" y="851763"/>
                    <a:pt x="2570556" y="851925"/>
                    <a:pt x="2570556" y="851925"/>
                  </a:cubicBezTo>
                  <a:cubicBezTo>
                    <a:pt x="2571235" y="852862"/>
                    <a:pt x="2570233" y="853251"/>
                    <a:pt x="2570394" y="853994"/>
                  </a:cubicBezTo>
                  <a:cubicBezTo>
                    <a:pt x="2570491" y="854253"/>
                    <a:pt x="2570233" y="854512"/>
                    <a:pt x="2569974" y="854738"/>
                  </a:cubicBezTo>
                  <a:cubicBezTo>
                    <a:pt x="2569748" y="854997"/>
                    <a:pt x="2569004" y="854997"/>
                    <a:pt x="2569392" y="855579"/>
                  </a:cubicBezTo>
                  <a:cubicBezTo>
                    <a:pt x="2568745" y="855579"/>
                    <a:pt x="2569166" y="856226"/>
                    <a:pt x="2568810" y="856420"/>
                  </a:cubicBezTo>
                  <a:cubicBezTo>
                    <a:pt x="2568422" y="856646"/>
                    <a:pt x="2568810" y="857228"/>
                    <a:pt x="2568583" y="857552"/>
                  </a:cubicBezTo>
                  <a:cubicBezTo>
                    <a:pt x="2568486" y="857649"/>
                    <a:pt x="2568486" y="857908"/>
                    <a:pt x="2568583" y="857908"/>
                  </a:cubicBezTo>
                  <a:cubicBezTo>
                    <a:pt x="2569651" y="858554"/>
                    <a:pt x="2569068" y="858975"/>
                    <a:pt x="2568810" y="859395"/>
                  </a:cubicBezTo>
                  <a:cubicBezTo>
                    <a:pt x="2568260" y="860204"/>
                    <a:pt x="2568066" y="860204"/>
                    <a:pt x="2568260" y="860948"/>
                  </a:cubicBezTo>
                  <a:cubicBezTo>
                    <a:pt x="2568325" y="861303"/>
                    <a:pt x="2568486" y="861530"/>
                    <a:pt x="2567904" y="861530"/>
                  </a:cubicBezTo>
                  <a:cubicBezTo>
                    <a:pt x="2567840" y="861530"/>
                    <a:pt x="2567678" y="861789"/>
                    <a:pt x="2567743" y="861950"/>
                  </a:cubicBezTo>
                  <a:cubicBezTo>
                    <a:pt x="2568066" y="862371"/>
                    <a:pt x="2568001" y="862694"/>
                    <a:pt x="2567743" y="863017"/>
                  </a:cubicBezTo>
                  <a:cubicBezTo>
                    <a:pt x="2567516" y="863276"/>
                    <a:pt x="2567516" y="863697"/>
                    <a:pt x="2567516" y="864020"/>
                  </a:cubicBezTo>
                  <a:cubicBezTo>
                    <a:pt x="2567419" y="864343"/>
                    <a:pt x="2567322" y="864699"/>
                    <a:pt x="2567322" y="865023"/>
                  </a:cubicBezTo>
                  <a:cubicBezTo>
                    <a:pt x="2564347" y="869162"/>
                    <a:pt x="2561695" y="873722"/>
                    <a:pt x="2561307" y="878250"/>
                  </a:cubicBezTo>
                  <a:cubicBezTo>
                    <a:pt x="2561210" y="878347"/>
                    <a:pt x="2561113" y="878347"/>
                    <a:pt x="2561048" y="878509"/>
                  </a:cubicBezTo>
                  <a:cubicBezTo>
                    <a:pt x="2560951" y="878671"/>
                    <a:pt x="2560789" y="878832"/>
                    <a:pt x="2560725" y="878994"/>
                  </a:cubicBezTo>
                  <a:cubicBezTo>
                    <a:pt x="2560628" y="879188"/>
                    <a:pt x="2560725" y="879414"/>
                    <a:pt x="2560789" y="879576"/>
                  </a:cubicBezTo>
                  <a:cubicBezTo>
                    <a:pt x="2561113" y="880255"/>
                    <a:pt x="2560951" y="880514"/>
                    <a:pt x="2559981" y="880255"/>
                  </a:cubicBezTo>
                  <a:cubicBezTo>
                    <a:pt x="2559787" y="880158"/>
                    <a:pt x="2559560" y="880417"/>
                    <a:pt x="2559302" y="880579"/>
                  </a:cubicBezTo>
                  <a:cubicBezTo>
                    <a:pt x="2559625" y="880837"/>
                    <a:pt x="2560045" y="880999"/>
                    <a:pt x="2560628" y="881322"/>
                  </a:cubicBezTo>
                  <a:cubicBezTo>
                    <a:pt x="2560369" y="881484"/>
                    <a:pt x="2560207" y="881743"/>
                    <a:pt x="2559884" y="882002"/>
                  </a:cubicBezTo>
                  <a:cubicBezTo>
                    <a:pt x="2560142" y="882325"/>
                    <a:pt x="2559981" y="882648"/>
                    <a:pt x="2560045" y="883069"/>
                  </a:cubicBezTo>
                  <a:cubicBezTo>
                    <a:pt x="2560142" y="883554"/>
                    <a:pt x="2559981" y="883813"/>
                    <a:pt x="2559463" y="884071"/>
                  </a:cubicBezTo>
                  <a:cubicBezTo>
                    <a:pt x="2559399" y="884071"/>
                    <a:pt x="2559302" y="884233"/>
                    <a:pt x="2559399" y="884298"/>
                  </a:cubicBezTo>
                  <a:cubicBezTo>
                    <a:pt x="2559625" y="885042"/>
                    <a:pt x="2559237" y="885462"/>
                    <a:pt x="2558881" y="885980"/>
                  </a:cubicBezTo>
                  <a:cubicBezTo>
                    <a:pt x="2558719" y="886206"/>
                    <a:pt x="2558461" y="886465"/>
                    <a:pt x="2558461" y="886788"/>
                  </a:cubicBezTo>
                  <a:cubicBezTo>
                    <a:pt x="2558396" y="888114"/>
                    <a:pt x="2558396" y="888114"/>
                    <a:pt x="2557070" y="888858"/>
                  </a:cubicBezTo>
                  <a:cubicBezTo>
                    <a:pt x="2556908" y="888955"/>
                    <a:pt x="2556811" y="889181"/>
                    <a:pt x="2556811" y="889181"/>
                  </a:cubicBezTo>
                  <a:cubicBezTo>
                    <a:pt x="2557652" y="889699"/>
                    <a:pt x="2557232" y="890184"/>
                    <a:pt x="2557329" y="890604"/>
                  </a:cubicBezTo>
                  <a:cubicBezTo>
                    <a:pt x="2557393" y="891089"/>
                    <a:pt x="2557232" y="891510"/>
                    <a:pt x="2557167" y="891995"/>
                  </a:cubicBezTo>
                  <a:cubicBezTo>
                    <a:pt x="2557167" y="892254"/>
                    <a:pt x="2556229" y="892092"/>
                    <a:pt x="2556747" y="892674"/>
                  </a:cubicBezTo>
                  <a:cubicBezTo>
                    <a:pt x="2556391" y="892739"/>
                    <a:pt x="2556003" y="892933"/>
                    <a:pt x="2555485" y="892998"/>
                  </a:cubicBezTo>
                  <a:cubicBezTo>
                    <a:pt x="2555582" y="893418"/>
                    <a:pt x="2556067" y="894000"/>
                    <a:pt x="2556488" y="894485"/>
                  </a:cubicBezTo>
                  <a:cubicBezTo>
                    <a:pt x="2553674" y="899369"/>
                    <a:pt x="2551022" y="904349"/>
                    <a:pt x="2548952" y="909718"/>
                  </a:cubicBezTo>
                  <a:cubicBezTo>
                    <a:pt x="2545718" y="917932"/>
                    <a:pt x="2543002" y="926373"/>
                    <a:pt x="2539283" y="934491"/>
                  </a:cubicBezTo>
                  <a:cubicBezTo>
                    <a:pt x="2538345" y="936399"/>
                    <a:pt x="2537342" y="938372"/>
                    <a:pt x="2536469" y="940280"/>
                  </a:cubicBezTo>
                  <a:cubicBezTo>
                    <a:pt x="2536275" y="940345"/>
                    <a:pt x="2535887" y="940183"/>
                    <a:pt x="2535628" y="940118"/>
                  </a:cubicBezTo>
                  <a:cubicBezTo>
                    <a:pt x="2534787" y="939698"/>
                    <a:pt x="2533979" y="939536"/>
                    <a:pt x="2533073" y="939601"/>
                  </a:cubicBezTo>
                  <a:cubicBezTo>
                    <a:pt x="2533461" y="939860"/>
                    <a:pt x="2533817" y="940183"/>
                    <a:pt x="2534205" y="940539"/>
                  </a:cubicBezTo>
                  <a:cubicBezTo>
                    <a:pt x="2534787" y="940345"/>
                    <a:pt x="2535531" y="940442"/>
                    <a:pt x="2536210" y="940603"/>
                  </a:cubicBezTo>
                  <a:lnTo>
                    <a:pt x="2535693" y="941671"/>
                  </a:lnTo>
                  <a:cubicBezTo>
                    <a:pt x="2535531" y="941606"/>
                    <a:pt x="2535466" y="941509"/>
                    <a:pt x="2535305" y="941444"/>
                  </a:cubicBezTo>
                  <a:cubicBezTo>
                    <a:pt x="2535046" y="941347"/>
                    <a:pt x="2534625" y="941444"/>
                    <a:pt x="2534302" y="941444"/>
                  </a:cubicBezTo>
                  <a:cubicBezTo>
                    <a:pt x="2534302" y="941444"/>
                    <a:pt x="2534205" y="941347"/>
                    <a:pt x="2534205" y="941283"/>
                  </a:cubicBezTo>
                  <a:cubicBezTo>
                    <a:pt x="2534205" y="941186"/>
                    <a:pt x="2534140" y="941186"/>
                    <a:pt x="2534140" y="941088"/>
                  </a:cubicBezTo>
                  <a:cubicBezTo>
                    <a:pt x="2533720" y="941347"/>
                    <a:pt x="2533396" y="941606"/>
                    <a:pt x="2532879" y="941929"/>
                  </a:cubicBezTo>
                  <a:cubicBezTo>
                    <a:pt x="2533623" y="942350"/>
                    <a:pt x="2534464" y="942673"/>
                    <a:pt x="2535143" y="943094"/>
                  </a:cubicBezTo>
                  <a:cubicBezTo>
                    <a:pt x="2534302" y="945002"/>
                    <a:pt x="2533720" y="946910"/>
                    <a:pt x="2533299" y="948980"/>
                  </a:cubicBezTo>
                  <a:cubicBezTo>
                    <a:pt x="2530259" y="953928"/>
                    <a:pt x="2526993" y="959490"/>
                    <a:pt x="2527349" y="965700"/>
                  </a:cubicBezTo>
                  <a:cubicBezTo>
                    <a:pt x="2527187" y="965765"/>
                    <a:pt x="2526928" y="965862"/>
                    <a:pt x="2526767" y="965862"/>
                  </a:cubicBezTo>
                  <a:cubicBezTo>
                    <a:pt x="2525764" y="966023"/>
                    <a:pt x="2526023" y="966508"/>
                    <a:pt x="2526443" y="967091"/>
                  </a:cubicBezTo>
                  <a:cubicBezTo>
                    <a:pt x="2526184" y="967188"/>
                    <a:pt x="2526023" y="967349"/>
                    <a:pt x="2525764" y="967446"/>
                  </a:cubicBezTo>
                  <a:cubicBezTo>
                    <a:pt x="2525538" y="967511"/>
                    <a:pt x="2524923" y="967931"/>
                    <a:pt x="2524923" y="968190"/>
                  </a:cubicBezTo>
                  <a:cubicBezTo>
                    <a:pt x="2524923" y="968352"/>
                    <a:pt x="2525020" y="968772"/>
                    <a:pt x="2524923" y="968772"/>
                  </a:cubicBezTo>
                  <a:cubicBezTo>
                    <a:pt x="2524373" y="968772"/>
                    <a:pt x="2524438" y="969096"/>
                    <a:pt x="2524115" y="969257"/>
                  </a:cubicBezTo>
                  <a:cubicBezTo>
                    <a:pt x="2523856" y="969419"/>
                    <a:pt x="2523629" y="969516"/>
                    <a:pt x="2523468" y="969678"/>
                  </a:cubicBezTo>
                  <a:cubicBezTo>
                    <a:pt x="2523209" y="969904"/>
                    <a:pt x="2523274" y="969904"/>
                    <a:pt x="2524050" y="970486"/>
                  </a:cubicBezTo>
                  <a:cubicBezTo>
                    <a:pt x="2524212" y="970648"/>
                    <a:pt x="2524373" y="970842"/>
                    <a:pt x="2524373" y="971004"/>
                  </a:cubicBezTo>
                  <a:cubicBezTo>
                    <a:pt x="2524438" y="971230"/>
                    <a:pt x="2524438" y="971489"/>
                    <a:pt x="2524438" y="971748"/>
                  </a:cubicBezTo>
                  <a:cubicBezTo>
                    <a:pt x="2523629" y="971748"/>
                    <a:pt x="2523532" y="971748"/>
                    <a:pt x="2522045" y="971166"/>
                  </a:cubicBezTo>
                  <a:cubicBezTo>
                    <a:pt x="2521786" y="971909"/>
                    <a:pt x="2522627" y="972136"/>
                    <a:pt x="2523371" y="972492"/>
                  </a:cubicBezTo>
                  <a:cubicBezTo>
                    <a:pt x="2523371" y="972718"/>
                    <a:pt x="2523468" y="972977"/>
                    <a:pt x="2523532" y="973235"/>
                  </a:cubicBezTo>
                  <a:cubicBezTo>
                    <a:pt x="2523047" y="973462"/>
                    <a:pt x="2521883" y="973138"/>
                    <a:pt x="2521883" y="973979"/>
                  </a:cubicBezTo>
                  <a:cubicBezTo>
                    <a:pt x="2522304" y="974464"/>
                    <a:pt x="2523209" y="974885"/>
                    <a:pt x="2523112" y="975629"/>
                  </a:cubicBezTo>
                  <a:cubicBezTo>
                    <a:pt x="2523112" y="976469"/>
                    <a:pt x="2522789" y="976793"/>
                    <a:pt x="2521463" y="976469"/>
                  </a:cubicBezTo>
                  <a:cubicBezTo>
                    <a:pt x="2521301" y="976469"/>
                    <a:pt x="2521139" y="976275"/>
                    <a:pt x="2520654" y="976114"/>
                  </a:cubicBezTo>
                  <a:cubicBezTo>
                    <a:pt x="2521139" y="976696"/>
                    <a:pt x="2522142" y="976955"/>
                    <a:pt x="2521883" y="977440"/>
                  </a:cubicBezTo>
                  <a:cubicBezTo>
                    <a:pt x="2521624" y="977957"/>
                    <a:pt x="2521624" y="978345"/>
                    <a:pt x="2521786" y="978927"/>
                  </a:cubicBezTo>
                  <a:cubicBezTo>
                    <a:pt x="2521883" y="979186"/>
                    <a:pt x="2520978" y="979121"/>
                    <a:pt x="2521398" y="979671"/>
                  </a:cubicBezTo>
                  <a:cubicBezTo>
                    <a:pt x="2521624" y="979930"/>
                    <a:pt x="2521721" y="980350"/>
                    <a:pt x="2521883" y="980609"/>
                  </a:cubicBezTo>
                  <a:cubicBezTo>
                    <a:pt x="2521980" y="980771"/>
                    <a:pt x="2521980" y="980932"/>
                    <a:pt x="2521980" y="981191"/>
                  </a:cubicBezTo>
                  <a:cubicBezTo>
                    <a:pt x="2521560" y="981191"/>
                    <a:pt x="2521139" y="981256"/>
                    <a:pt x="2520654" y="981256"/>
                  </a:cubicBezTo>
                  <a:cubicBezTo>
                    <a:pt x="2520654" y="981353"/>
                    <a:pt x="2520654" y="981418"/>
                    <a:pt x="2520654" y="981515"/>
                  </a:cubicBezTo>
                  <a:cubicBezTo>
                    <a:pt x="2520783" y="981838"/>
                    <a:pt x="2520978" y="982097"/>
                    <a:pt x="2520783" y="982420"/>
                  </a:cubicBezTo>
                  <a:cubicBezTo>
                    <a:pt x="2520137" y="983649"/>
                    <a:pt x="2520137" y="983746"/>
                    <a:pt x="2520654" y="984975"/>
                  </a:cubicBezTo>
                  <a:cubicBezTo>
                    <a:pt x="2520298" y="985072"/>
                    <a:pt x="2519910" y="985137"/>
                    <a:pt x="2519393" y="985234"/>
                  </a:cubicBezTo>
                  <a:cubicBezTo>
                    <a:pt x="2519555" y="985493"/>
                    <a:pt x="2519555" y="985816"/>
                    <a:pt x="2519813" y="985978"/>
                  </a:cubicBezTo>
                  <a:cubicBezTo>
                    <a:pt x="2520137" y="986236"/>
                    <a:pt x="2520234" y="986301"/>
                    <a:pt x="2520072" y="986560"/>
                  </a:cubicBezTo>
                  <a:cubicBezTo>
                    <a:pt x="2519975" y="986819"/>
                    <a:pt x="2519813" y="987045"/>
                    <a:pt x="2519975" y="987304"/>
                  </a:cubicBezTo>
                  <a:cubicBezTo>
                    <a:pt x="2520234" y="987950"/>
                    <a:pt x="2519910" y="988468"/>
                    <a:pt x="2519555" y="988953"/>
                  </a:cubicBezTo>
                  <a:cubicBezTo>
                    <a:pt x="2519393" y="989212"/>
                    <a:pt x="2518972" y="989373"/>
                    <a:pt x="2518972" y="989632"/>
                  </a:cubicBezTo>
                  <a:cubicBezTo>
                    <a:pt x="2518972" y="989956"/>
                    <a:pt x="2518972" y="990214"/>
                    <a:pt x="2518487" y="990279"/>
                  </a:cubicBezTo>
                  <a:cubicBezTo>
                    <a:pt x="2518390" y="990279"/>
                    <a:pt x="2518326" y="990376"/>
                    <a:pt x="2518326" y="990376"/>
                  </a:cubicBezTo>
                  <a:cubicBezTo>
                    <a:pt x="2519231" y="991185"/>
                    <a:pt x="2518164" y="991605"/>
                    <a:pt x="2518229" y="992349"/>
                  </a:cubicBezTo>
                  <a:cubicBezTo>
                    <a:pt x="2518326" y="993028"/>
                    <a:pt x="2517646" y="993513"/>
                    <a:pt x="2517258" y="994160"/>
                  </a:cubicBezTo>
                  <a:cubicBezTo>
                    <a:pt x="2517000" y="994095"/>
                    <a:pt x="2516741" y="994095"/>
                    <a:pt x="2516514" y="993998"/>
                  </a:cubicBezTo>
                  <a:cubicBezTo>
                    <a:pt x="2516741" y="994580"/>
                    <a:pt x="2516159" y="994904"/>
                    <a:pt x="2516159" y="995421"/>
                  </a:cubicBezTo>
                  <a:cubicBezTo>
                    <a:pt x="2516159" y="995486"/>
                    <a:pt x="2516256" y="995583"/>
                    <a:pt x="2516320" y="995745"/>
                  </a:cubicBezTo>
                  <a:cubicBezTo>
                    <a:pt x="2515997" y="995842"/>
                    <a:pt x="2515674" y="995842"/>
                    <a:pt x="2515253" y="995906"/>
                  </a:cubicBezTo>
                  <a:cubicBezTo>
                    <a:pt x="2515253" y="996068"/>
                    <a:pt x="2515415" y="996230"/>
                    <a:pt x="2515350" y="996424"/>
                  </a:cubicBezTo>
                  <a:cubicBezTo>
                    <a:pt x="2515350" y="996585"/>
                    <a:pt x="2515189" y="996650"/>
                    <a:pt x="2515091" y="996747"/>
                  </a:cubicBezTo>
                  <a:cubicBezTo>
                    <a:pt x="2514930" y="996585"/>
                    <a:pt x="2514768" y="996488"/>
                    <a:pt x="2514574" y="996327"/>
                  </a:cubicBezTo>
                  <a:cubicBezTo>
                    <a:pt x="2514509" y="996165"/>
                    <a:pt x="2514445" y="996003"/>
                    <a:pt x="2514348" y="995745"/>
                  </a:cubicBezTo>
                  <a:cubicBezTo>
                    <a:pt x="2513604" y="995906"/>
                    <a:pt x="2513701" y="996327"/>
                    <a:pt x="2514024" y="996747"/>
                  </a:cubicBezTo>
                  <a:cubicBezTo>
                    <a:pt x="2514348" y="997071"/>
                    <a:pt x="2514574" y="997491"/>
                    <a:pt x="2514994" y="997814"/>
                  </a:cubicBezTo>
                  <a:cubicBezTo>
                    <a:pt x="2515577" y="998300"/>
                    <a:pt x="2515674" y="998655"/>
                    <a:pt x="2515091" y="998979"/>
                  </a:cubicBezTo>
                  <a:cubicBezTo>
                    <a:pt x="2514833" y="999043"/>
                    <a:pt x="2514994" y="999561"/>
                    <a:pt x="2515091" y="999820"/>
                  </a:cubicBezTo>
                  <a:cubicBezTo>
                    <a:pt x="2515350" y="1000725"/>
                    <a:pt x="2515350" y="1000725"/>
                    <a:pt x="2514089" y="1000887"/>
                  </a:cubicBezTo>
                  <a:lnTo>
                    <a:pt x="2515091" y="1001954"/>
                  </a:lnTo>
                  <a:cubicBezTo>
                    <a:pt x="2514574" y="1002051"/>
                    <a:pt x="2514251" y="1002051"/>
                    <a:pt x="2514348" y="1002116"/>
                  </a:cubicBezTo>
                  <a:cubicBezTo>
                    <a:pt x="2514445" y="1002698"/>
                    <a:pt x="2513604" y="1003118"/>
                    <a:pt x="2514024" y="1003700"/>
                  </a:cubicBezTo>
                  <a:cubicBezTo>
                    <a:pt x="2514348" y="1004283"/>
                    <a:pt x="2513280" y="1003959"/>
                    <a:pt x="2513507" y="1004283"/>
                  </a:cubicBezTo>
                  <a:cubicBezTo>
                    <a:pt x="2513766" y="1004606"/>
                    <a:pt x="2513701" y="1004768"/>
                    <a:pt x="2513507" y="1005026"/>
                  </a:cubicBezTo>
                  <a:cubicBezTo>
                    <a:pt x="2513022" y="1005609"/>
                    <a:pt x="2512763" y="1006352"/>
                    <a:pt x="2513345" y="1007258"/>
                  </a:cubicBezTo>
                  <a:cubicBezTo>
                    <a:pt x="2512698" y="1007258"/>
                    <a:pt x="2512181" y="1007258"/>
                    <a:pt x="2511631" y="1007258"/>
                  </a:cubicBezTo>
                  <a:cubicBezTo>
                    <a:pt x="2511696" y="1007420"/>
                    <a:pt x="2511793" y="1007517"/>
                    <a:pt x="2511857" y="1007678"/>
                  </a:cubicBezTo>
                  <a:cubicBezTo>
                    <a:pt x="2512278" y="1008164"/>
                    <a:pt x="2512278" y="1008325"/>
                    <a:pt x="2511857" y="1008649"/>
                  </a:cubicBezTo>
                  <a:cubicBezTo>
                    <a:pt x="2510952" y="1009328"/>
                    <a:pt x="2510790" y="1009813"/>
                    <a:pt x="2511049" y="1011236"/>
                  </a:cubicBezTo>
                  <a:lnTo>
                    <a:pt x="2510790" y="1011559"/>
                  </a:lnTo>
                  <a:cubicBezTo>
                    <a:pt x="2510531" y="1011559"/>
                    <a:pt x="2510305" y="1011559"/>
                    <a:pt x="2510111" y="1011656"/>
                  </a:cubicBezTo>
                  <a:cubicBezTo>
                    <a:pt x="2509885" y="1011721"/>
                    <a:pt x="2509723" y="1011980"/>
                    <a:pt x="2509464" y="1012141"/>
                  </a:cubicBezTo>
                  <a:cubicBezTo>
                    <a:pt x="2509788" y="1012239"/>
                    <a:pt x="2510046" y="1012239"/>
                    <a:pt x="2510305" y="1012303"/>
                  </a:cubicBezTo>
                  <a:lnTo>
                    <a:pt x="2510370" y="1012303"/>
                  </a:lnTo>
                  <a:lnTo>
                    <a:pt x="2509626" y="1013532"/>
                  </a:lnTo>
                  <a:cubicBezTo>
                    <a:pt x="2509302" y="1013306"/>
                    <a:pt x="2509044" y="1013047"/>
                    <a:pt x="2508785" y="1012724"/>
                  </a:cubicBezTo>
                  <a:cubicBezTo>
                    <a:pt x="2508462" y="1012788"/>
                    <a:pt x="2508300" y="1012885"/>
                    <a:pt x="2508720" y="1013306"/>
                  </a:cubicBezTo>
                  <a:cubicBezTo>
                    <a:pt x="2508979" y="1013467"/>
                    <a:pt x="2509205" y="1013726"/>
                    <a:pt x="2509367" y="1013888"/>
                  </a:cubicBezTo>
                  <a:cubicBezTo>
                    <a:pt x="2508559" y="1015376"/>
                    <a:pt x="2507879" y="1016863"/>
                    <a:pt x="2507653" y="1018513"/>
                  </a:cubicBezTo>
                  <a:cubicBezTo>
                    <a:pt x="2507394" y="1019839"/>
                    <a:pt x="2507491" y="1021326"/>
                    <a:pt x="2507491" y="1022749"/>
                  </a:cubicBezTo>
                  <a:cubicBezTo>
                    <a:pt x="2507233" y="1023073"/>
                    <a:pt x="2507071" y="1023396"/>
                    <a:pt x="2506812" y="1023817"/>
                  </a:cubicBezTo>
                  <a:lnTo>
                    <a:pt x="2506165" y="1023720"/>
                  </a:lnTo>
                  <a:cubicBezTo>
                    <a:pt x="2506165" y="1024075"/>
                    <a:pt x="2506327" y="1024463"/>
                    <a:pt x="2506392" y="1024819"/>
                  </a:cubicBezTo>
                  <a:lnTo>
                    <a:pt x="2505971" y="1025886"/>
                  </a:lnTo>
                  <a:lnTo>
                    <a:pt x="2505001" y="1025563"/>
                  </a:lnTo>
                  <a:lnTo>
                    <a:pt x="2504904" y="1025725"/>
                  </a:lnTo>
                  <a:cubicBezTo>
                    <a:pt x="2505228" y="1025886"/>
                    <a:pt x="2505583" y="1025951"/>
                    <a:pt x="2505907" y="1026048"/>
                  </a:cubicBezTo>
                  <a:lnTo>
                    <a:pt x="2503837" y="1031934"/>
                  </a:lnTo>
                  <a:cubicBezTo>
                    <a:pt x="2503675" y="1031934"/>
                    <a:pt x="2503578" y="1031934"/>
                    <a:pt x="2503352" y="1031999"/>
                  </a:cubicBezTo>
                  <a:lnTo>
                    <a:pt x="2503740" y="1032258"/>
                  </a:lnTo>
                  <a:lnTo>
                    <a:pt x="2502770" y="1035007"/>
                  </a:lnTo>
                  <a:lnTo>
                    <a:pt x="2502673" y="1035007"/>
                  </a:lnTo>
                  <a:lnTo>
                    <a:pt x="2502673" y="1035071"/>
                  </a:lnTo>
                  <a:lnTo>
                    <a:pt x="2501767" y="1037723"/>
                  </a:lnTo>
                  <a:lnTo>
                    <a:pt x="2501508" y="1037723"/>
                  </a:lnTo>
                  <a:cubicBezTo>
                    <a:pt x="2501282" y="1037820"/>
                    <a:pt x="2501444" y="1038047"/>
                    <a:pt x="2501508" y="1038305"/>
                  </a:cubicBezTo>
                  <a:lnTo>
                    <a:pt x="2501444" y="1038564"/>
                  </a:lnTo>
                  <a:cubicBezTo>
                    <a:pt x="2501347" y="1038564"/>
                    <a:pt x="2501347" y="1038629"/>
                    <a:pt x="2501282" y="1038629"/>
                  </a:cubicBezTo>
                  <a:cubicBezTo>
                    <a:pt x="2501185" y="1038629"/>
                    <a:pt x="2501088" y="1038790"/>
                    <a:pt x="2501088" y="1038887"/>
                  </a:cubicBezTo>
                  <a:lnTo>
                    <a:pt x="2501185" y="1039308"/>
                  </a:lnTo>
                  <a:lnTo>
                    <a:pt x="2497951" y="1047911"/>
                  </a:lnTo>
                  <a:cubicBezTo>
                    <a:pt x="2497886" y="1047911"/>
                    <a:pt x="2497886" y="1047975"/>
                    <a:pt x="2497789" y="1047975"/>
                  </a:cubicBezTo>
                  <a:cubicBezTo>
                    <a:pt x="2496948" y="1048169"/>
                    <a:pt x="2497045" y="1048396"/>
                    <a:pt x="2497530" y="1048913"/>
                  </a:cubicBezTo>
                  <a:lnTo>
                    <a:pt x="2496948" y="1050563"/>
                  </a:lnTo>
                  <a:lnTo>
                    <a:pt x="2496301" y="1050401"/>
                  </a:lnTo>
                  <a:cubicBezTo>
                    <a:pt x="2496366" y="1050724"/>
                    <a:pt x="2496560" y="1051048"/>
                    <a:pt x="2496625" y="1051306"/>
                  </a:cubicBezTo>
                  <a:lnTo>
                    <a:pt x="2495622" y="1053700"/>
                  </a:lnTo>
                  <a:cubicBezTo>
                    <a:pt x="2495396" y="1054023"/>
                    <a:pt x="2495234" y="1054443"/>
                    <a:pt x="2495137" y="1054864"/>
                  </a:cubicBezTo>
                  <a:lnTo>
                    <a:pt x="2494717" y="1055931"/>
                  </a:lnTo>
                  <a:lnTo>
                    <a:pt x="2493811" y="1055931"/>
                  </a:lnTo>
                  <a:cubicBezTo>
                    <a:pt x="2493811" y="1056028"/>
                    <a:pt x="2493746" y="1056093"/>
                    <a:pt x="2493746" y="1056093"/>
                  </a:cubicBezTo>
                  <a:cubicBezTo>
                    <a:pt x="2494135" y="1056772"/>
                    <a:pt x="2494296" y="1057354"/>
                    <a:pt x="2493908" y="1057839"/>
                  </a:cubicBezTo>
                  <a:cubicBezTo>
                    <a:pt x="2493811" y="1057936"/>
                    <a:pt x="2493552" y="1058001"/>
                    <a:pt x="2493391" y="1058163"/>
                  </a:cubicBezTo>
                  <a:cubicBezTo>
                    <a:pt x="2493488" y="1058324"/>
                    <a:pt x="2493552" y="1058518"/>
                    <a:pt x="2493649" y="1058680"/>
                  </a:cubicBezTo>
                  <a:lnTo>
                    <a:pt x="2493552" y="1058906"/>
                  </a:lnTo>
                  <a:cubicBezTo>
                    <a:pt x="2493488" y="1059004"/>
                    <a:pt x="2493391" y="1059068"/>
                    <a:pt x="2493488" y="1059165"/>
                  </a:cubicBezTo>
                  <a:lnTo>
                    <a:pt x="2493326" y="1059489"/>
                  </a:lnTo>
                  <a:cubicBezTo>
                    <a:pt x="2492647" y="1059650"/>
                    <a:pt x="2493003" y="1060071"/>
                    <a:pt x="2493003" y="1060394"/>
                  </a:cubicBezTo>
                  <a:lnTo>
                    <a:pt x="2492421" y="1061914"/>
                  </a:lnTo>
                  <a:lnTo>
                    <a:pt x="2489930" y="1061073"/>
                  </a:lnTo>
                  <a:lnTo>
                    <a:pt x="2489833" y="1061073"/>
                  </a:lnTo>
                  <a:cubicBezTo>
                    <a:pt x="2489930" y="1061138"/>
                    <a:pt x="2490092" y="1061235"/>
                    <a:pt x="2490157" y="1061332"/>
                  </a:cubicBezTo>
                  <a:cubicBezTo>
                    <a:pt x="2490739" y="1061979"/>
                    <a:pt x="2490836" y="1061979"/>
                    <a:pt x="2490254" y="1062399"/>
                  </a:cubicBezTo>
                  <a:cubicBezTo>
                    <a:pt x="2489510" y="1062884"/>
                    <a:pt x="2489186" y="1063564"/>
                    <a:pt x="2489413" y="1064372"/>
                  </a:cubicBezTo>
                  <a:cubicBezTo>
                    <a:pt x="2489413" y="1064534"/>
                    <a:pt x="2489833" y="1064728"/>
                    <a:pt x="2489930" y="1064890"/>
                  </a:cubicBezTo>
                  <a:cubicBezTo>
                    <a:pt x="2489995" y="1065051"/>
                    <a:pt x="2489672" y="1065213"/>
                    <a:pt x="2489833" y="1065278"/>
                  </a:cubicBezTo>
                  <a:cubicBezTo>
                    <a:pt x="2490254" y="1065795"/>
                    <a:pt x="2488766" y="1065698"/>
                    <a:pt x="2489672" y="1066216"/>
                  </a:cubicBezTo>
                  <a:cubicBezTo>
                    <a:pt x="2489186" y="1066377"/>
                    <a:pt x="2489930" y="1067024"/>
                    <a:pt x="2489186" y="1067121"/>
                  </a:cubicBezTo>
                  <a:cubicBezTo>
                    <a:pt x="2489089" y="1067768"/>
                    <a:pt x="2489025" y="1068447"/>
                    <a:pt x="2489025" y="1069191"/>
                  </a:cubicBezTo>
                  <a:cubicBezTo>
                    <a:pt x="2489025" y="1069417"/>
                    <a:pt x="2489186" y="1069676"/>
                    <a:pt x="2488669" y="1069676"/>
                  </a:cubicBezTo>
                  <a:cubicBezTo>
                    <a:pt x="2488507" y="1069676"/>
                    <a:pt x="2488346" y="1069838"/>
                    <a:pt x="2488443" y="1069935"/>
                  </a:cubicBezTo>
                  <a:cubicBezTo>
                    <a:pt x="2488863" y="1070743"/>
                    <a:pt x="2487925" y="1071099"/>
                    <a:pt x="2487860" y="1071843"/>
                  </a:cubicBezTo>
                  <a:cubicBezTo>
                    <a:pt x="2487925" y="1072005"/>
                    <a:pt x="2488022" y="1072166"/>
                    <a:pt x="2488087" y="1072328"/>
                  </a:cubicBezTo>
                  <a:lnTo>
                    <a:pt x="2487278" y="1074236"/>
                  </a:lnTo>
                  <a:cubicBezTo>
                    <a:pt x="2487181" y="1074236"/>
                    <a:pt x="2487117" y="1074236"/>
                    <a:pt x="2486955" y="1074236"/>
                  </a:cubicBezTo>
                  <a:cubicBezTo>
                    <a:pt x="2486793" y="1074398"/>
                    <a:pt x="2486955" y="1074559"/>
                    <a:pt x="2487117" y="1074657"/>
                  </a:cubicBezTo>
                  <a:cubicBezTo>
                    <a:pt x="2482136" y="1085976"/>
                    <a:pt x="2476670" y="1097166"/>
                    <a:pt x="2470720" y="1108194"/>
                  </a:cubicBezTo>
                  <a:cubicBezTo>
                    <a:pt x="2470623" y="1108194"/>
                    <a:pt x="2470558" y="1108194"/>
                    <a:pt x="2470558" y="1108194"/>
                  </a:cubicBezTo>
                  <a:cubicBezTo>
                    <a:pt x="2470235" y="1108194"/>
                    <a:pt x="2469976" y="1108194"/>
                    <a:pt x="2469717" y="1108259"/>
                  </a:cubicBezTo>
                  <a:cubicBezTo>
                    <a:pt x="2471625" y="1108938"/>
                    <a:pt x="2473598" y="1109585"/>
                    <a:pt x="2475506" y="1110167"/>
                  </a:cubicBezTo>
                  <a:cubicBezTo>
                    <a:pt x="2500279" y="1118446"/>
                    <a:pt x="2525182" y="1126564"/>
                    <a:pt x="2550440" y="1134520"/>
                  </a:cubicBezTo>
                  <a:cubicBezTo>
                    <a:pt x="2552090" y="1135005"/>
                    <a:pt x="2553674" y="1135490"/>
                    <a:pt x="2555324" y="1136007"/>
                  </a:cubicBezTo>
                  <a:cubicBezTo>
                    <a:pt x="2556326" y="1136589"/>
                    <a:pt x="2557393" y="1137172"/>
                    <a:pt x="2558558" y="1137818"/>
                  </a:cubicBezTo>
                  <a:cubicBezTo>
                    <a:pt x="2559043" y="1137721"/>
                    <a:pt x="2559560" y="1137560"/>
                    <a:pt x="2559981" y="1137495"/>
                  </a:cubicBezTo>
                  <a:lnTo>
                    <a:pt x="2566514" y="1139888"/>
                  </a:lnTo>
                  <a:cubicBezTo>
                    <a:pt x="2567160" y="1140212"/>
                    <a:pt x="2567743" y="1140567"/>
                    <a:pt x="2568422" y="1140891"/>
                  </a:cubicBezTo>
                  <a:cubicBezTo>
                    <a:pt x="2569651" y="1141214"/>
                    <a:pt x="2570556" y="1141473"/>
                    <a:pt x="2571300" y="1141635"/>
                  </a:cubicBezTo>
                  <a:cubicBezTo>
                    <a:pt x="2581487" y="1145354"/>
                    <a:pt x="2591578" y="1149073"/>
                    <a:pt x="2601862" y="1152792"/>
                  </a:cubicBezTo>
                  <a:lnTo>
                    <a:pt x="2601442" y="1153051"/>
                  </a:lnTo>
                  <a:cubicBezTo>
                    <a:pt x="2603026" y="1153730"/>
                    <a:pt x="2604676" y="1154377"/>
                    <a:pt x="2606261" y="1155056"/>
                  </a:cubicBezTo>
                  <a:cubicBezTo>
                    <a:pt x="2607004" y="1155379"/>
                    <a:pt x="2607490" y="1155703"/>
                    <a:pt x="2608072" y="1156026"/>
                  </a:cubicBezTo>
                  <a:cubicBezTo>
                    <a:pt x="2610141" y="1156608"/>
                    <a:pt x="2612114" y="1157126"/>
                    <a:pt x="2613861" y="1157514"/>
                  </a:cubicBezTo>
                  <a:lnTo>
                    <a:pt x="2613214" y="1156932"/>
                  </a:lnTo>
                  <a:lnTo>
                    <a:pt x="2636564" y="1165308"/>
                  </a:lnTo>
                  <a:lnTo>
                    <a:pt x="2637534" y="1165890"/>
                  </a:lnTo>
                  <a:cubicBezTo>
                    <a:pt x="2639022" y="1166699"/>
                    <a:pt x="2638860" y="1166699"/>
                    <a:pt x="2645911" y="1169286"/>
                  </a:cubicBezTo>
                  <a:cubicBezTo>
                    <a:pt x="2645749" y="1168963"/>
                    <a:pt x="2646234" y="1168866"/>
                    <a:pt x="2646913" y="1168963"/>
                  </a:cubicBezTo>
                  <a:cubicBezTo>
                    <a:pt x="2656324" y="1172261"/>
                    <a:pt x="2665703" y="1175496"/>
                    <a:pt x="2675050" y="1178794"/>
                  </a:cubicBezTo>
                  <a:cubicBezTo>
                    <a:pt x="2675373" y="1179118"/>
                    <a:pt x="2675697" y="1179376"/>
                    <a:pt x="2676117" y="1179797"/>
                  </a:cubicBezTo>
                  <a:cubicBezTo>
                    <a:pt x="2676440" y="1179700"/>
                    <a:pt x="2676699" y="1179635"/>
                    <a:pt x="2677022" y="1179538"/>
                  </a:cubicBezTo>
                  <a:cubicBezTo>
                    <a:pt x="2684396" y="1182125"/>
                    <a:pt x="2691867" y="1184680"/>
                    <a:pt x="2699047" y="1187171"/>
                  </a:cubicBezTo>
                  <a:cubicBezTo>
                    <a:pt x="2695166" y="1194383"/>
                    <a:pt x="2691188" y="1201498"/>
                    <a:pt x="2687307" y="1208613"/>
                  </a:cubicBezTo>
                  <a:cubicBezTo>
                    <a:pt x="2684817" y="1213334"/>
                    <a:pt x="2682423" y="1218056"/>
                    <a:pt x="2679933" y="1222778"/>
                  </a:cubicBezTo>
                  <a:cubicBezTo>
                    <a:pt x="2675211" y="1232124"/>
                    <a:pt x="2670651" y="1241471"/>
                    <a:pt x="2666447" y="1250753"/>
                  </a:cubicBezTo>
                  <a:cubicBezTo>
                    <a:pt x="2651603" y="1280636"/>
                    <a:pt x="2638278" y="1311263"/>
                    <a:pt x="2626215" y="1342407"/>
                  </a:cubicBezTo>
                  <a:cubicBezTo>
                    <a:pt x="2626215" y="1342310"/>
                    <a:pt x="2626215" y="1342310"/>
                    <a:pt x="2626215" y="1342245"/>
                  </a:cubicBezTo>
                  <a:cubicBezTo>
                    <a:pt x="2624307" y="1346967"/>
                    <a:pt x="2622463" y="1351171"/>
                    <a:pt x="2620976" y="1355473"/>
                  </a:cubicBezTo>
                  <a:cubicBezTo>
                    <a:pt x="2620394" y="1357381"/>
                    <a:pt x="2619747" y="1359192"/>
                    <a:pt x="2619165" y="1361100"/>
                  </a:cubicBezTo>
                  <a:lnTo>
                    <a:pt x="2616674" y="1367892"/>
                  </a:lnTo>
                  <a:cubicBezTo>
                    <a:pt x="2616189" y="1368894"/>
                    <a:pt x="2615769" y="1369897"/>
                    <a:pt x="2615510" y="1371223"/>
                  </a:cubicBezTo>
                  <a:cubicBezTo>
                    <a:pt x="2610400" y="1385776"/>
                    <a:pt x="2605581" y="1400427"/>
                    <a:pt x="2601021" y="1415174"/>
                  </a:cubicBezTo>
                  <a:cubicBezTo>
                    <a:pt x="2600698" y="1414527"/>
                    <a:pt x="2600536" y="1413201"/>
                    <a:pt x="2599792" y="1414107"/>
                  </a:cubicBezTo>
                  <a:cubicBezTo>
                    <a:pt x="2599113" y="1417406"/>
                    <a:pt x="2598563" y="1420219"/>
                    <a:pt x="2598143" y="1422063"/>
                  </a:cubicBezTo>
                  <a:cubicBezTo>
                    <a:pt x="2598790" y="1420640"/>
                    <a:pt x="2599631" y="1418829"/>
                    <a:pt x="2600536" y="1416985"/>
                  </a:cubicBezTo>
                  <a:cubicBezTo>
                    <a:pt x="2590349" y="1450264"/>
                    <a:pt x="2581908" y="1484060"/>
                    <a:pt x="2574955" y="1518083"/>
                  </a:cubicBezTo>
                  <a:cubicBezTo>
                    <a:pt x="2574696" y="1517759"/>
                    <a:pt x="2574469" y="1517339"/>
                    <a:pt x="2574211" y="1516919"/>
                  </a:cubicBezTo>
                  <a:cubicBezTo>
                    <a:pt x="2574211" y="1518762"/>
                    <a:pt x="2574211" y="1520250"/>
                    <a:pt x="2574211" y="1521640"/>
                  </a:cubicBezTo>
                  <a:cubicBezTo>
                    <a:pt x="2566837" y="1558735"/>
                    <a:pt x="2561468" y="1596154"/>
                    <a:pt x="2558137" y="1633669"/>
                  </a:cubicBezTo>
                  <a:cubicBezTo>
                    <a:pt x="2557717" y="1635060"/>
                    <a:pt x="2557329" y="1636483"/>
                    <a:pt x="2556908" y="1638132"/>
                  </a:cubicBezTo>
                  <a:cubicBezTo>
                    <a:pt x="2557232" y="1638553"/>
                    <a:pt x="2557393" y="1638973"/>
                    <a:pt x="2557652" y="1639038"/>
                  </a:cubicBezTo>
                  <a:lnTo>
                    <a:pt x="2557717" y="1639135"/>
                  </a:lnTo>
                  <a:lnTo>
                    <a:pt x="2556488" y="1656017"/>
                  </a:lnTo>
                  <a:lnTo>
                    <a:pt x="2556391" y="1656276"/>
                  </a:lnTo>
                  <a:cubicBezTo>
                    <a:pt x="2556391" y="1656599"/>
                    <a:pt x="2556391" y="1656858"/>
                    <a:pt x="2556391" y="1657181"/>
                  </a:cubicBezTo>
                  <a:lnTo>
                    <a:pt x="2555906" y="1665525"/>
                  </a:lnTo>
                  <a:cubicBezTo>
                    <a:pt x="2555582" y="1668274"/>
                    <a:pt x="2555097" y="1670926"/>
                    <a:pt x="2554903" y="1673740"/>
                  </a:cubicBezTo>
                  <a:cubicBezTo>
                    <a:pt x="2554321" y="1680111"/>
                    <a:pt x="2553836" y="1686223"/>
                    <a:pt x="2553254" y="1693209"/>
                  </a:cubicBezTo>
                  <a:cubicBezTo>
                    <a:pt x="2553254" y="1693435"/>
                    <a:pt x="2553254" y="1692950"/>
                    <a:pt x="2553351" y="1692530"/>
                  </a:cubicBezTo>
                  <a:cubicBezTo>
                    <a:pt x="2553254" y="1692692"/>
                    <a:pt x="2553092" y="1692789"/>
                    <a:pt x="2553027" y="1693209"/>
                  </a:cubicBezTo>
                  <a:cubicBezTo>
                    <a:pt x="2553027" y="1693371"/>
                    <a:pt x="2553027" y="1694503"/>
                    <a:pt x="2552930" y="1695182"/>
                  </a:cubicBezTo>
                  <a:cubicBezTo>
                    <a:pt x="2553027" y="1694761"/>
                    <a:pt x="2553092" y="1694341"/>
                    <a:pt x="2553254" y="1693274"/>
                  </a:cubicBezTo>
                  <a:cubicBezTo>
                    <a:pt x="2553577" y="1691689"/>
                    <a:pt x="2553933" y="1690880"/>
                    <a:pt x="2554515" y="1689554"/>
                  </a:cubicBezTo>
                  <a:cubicBezTo>
                    <a:pt x="2554321" y="1692853"/>
                    <a:pt x="2554580" y="1695764"/>
                    <a:pt x="2554515" y="1698739"/>
                  </a:cubicBezTo>
                  <a:lnTo>
                    <a:pt x="2554515" y="1699645"/>
                  </a:lnTo>
                  <a:cubicBezTo>
                    <a:pt x="2554418" y="1701391"/>
                    <a:pt x="2554256" y="1703202"/>
                    <a:pt x="2553836" y="1705207"/>
                  </a:cubicBezTo>
                  <a:cubicBezTo>
                    <a:pt x="2553674" y="1705790"/>
                    <a:pt x="2553674" y="1708247"/>
                    <a:pt x="2553577" y="1709768"/>
                  </a:cubicBezTo>
                  <a:lnTo>
                    <a:pt x="2553577" y="1711579"/>
                  </a:lnTo>
                  <a:cubicBezTo>
                    <a:pt x="2553674" y="1710996"/>
                    <a:pt x="2553836" y="1710091"/>
                    <a:pt x="2554159" y="1708442"/>
                  </a:cubicBezTo>
                  <a:cubicBezTo>
                    <a:pt x="2554159" y="1708991"/>
                    <a:pt x="2554159" y="1709347"/>
                    <a:pt x="2554159" y="1709832"/>
                  </a:cubicBezTo>
                  <a:lnTo>
                    <a:pt x="2554095" y="1714554"/>
                  </a:lnTo>
                  <a:cubicBezTo>
                    <a:pt x="2553998" y="1715201"/>
                    <a:pt x="2553771" y="1715880"/>
                    <a:pt x="2553771" y="1715718"/>
                  </a:cubicBezTo>
                  <a:cubicBezTo>
                    <a:pt x="2553674" y="1714877"/>
                    <a:pt x="2553577" y="1713713"/>
                    <a:pt x="2553577" y="1712646"/>
                  </a:cubicBezTo>
                  <a:cubicBezTo>
                    <a:pt x="2553674" y="1716139"/>
                    <a:pt x="2553998" y="1719599"/>
                    <a:pt x="2553577" y="1722672"/>
                  </a:cubicBezTo>
                  <a:cubicBezTo>
                    <a:pt x="2553254" y="1725970"/>
                    <a:pt x="2553254" y="1725323"/>
                    <a:pt x="2553351" y="1725906"/>
                  </a:cubicBezTo>
                  <a:cubicBezTo>
                    <a:pt x="2553415" y="1726326"/>
                    <a:pt x="2553513" y="1726649"/>
                    <a:pt x="2553577" y="1726876"/>
                  </a:cubicBezTo>
                  <a:cubicBezTo>
                    <a:pt x="2553577" y="1726973"/>
                    <a:pt x="2553674" y="1727070"/>
                    <a:pt x="2553674" y="1727135"/>
                  </a:cubicBezTo>
                  <a:cubicBezTo>
                    <a:pt x="2554580" y="1726973"/>
                    <a:pt x="2553415" y="1728137"/>
                    <a:pt x="2554903" y="1728040"/>
                  </a:cubicBezTo>
                  <a:cubicBezTo>
                    <a:pt x="2555744" y="1727717"/>
                    <a:pt x="2554903" y="1727458"/>
                    <a:pt x="2557717" y="1726876"/>
                  </a:cubicBezTo>
                  <a:cubicBezTo>
                    <a:pt x="2559884" y="1726391"/>
                    <a:pt x="2562600" y="1725906"/>
                    <a:pt x="2566740" y="1725485"/>
                  </a:cubicBezTo>
                  <a:cubicBezTo>
                    <a:pt x="2567419" y="1725647"/>
                    <a:pt x="2568066" y="1725906"/>
                    <a:pt x="2568810" y="1726132"/>
                  </a:cubicBezTo>
                  <a:cubicBezTo>
                    <a:pt x="2574114" y="1725388"/>
                    <a:pt x="2579418" y="1724644"/>
                    <a:pt x="2584560" y="1723900"/>
                  </a:cubicBezTo>
                  <a:cubicBezTo>
                    <a:pt x="2586888" y="1723900"/>
                    <a:pt x="2588861" y="1723900"/>
                    <a:pt x="2591093" y="1723900"/>
                  </a:cubicBezTo>
                  <a:cubicBezTo>
                    <a:pt x="2595168" y="1723836"/>
                    <a:pt x="2596073" y="1722348"/>
                    <a:pt x="2602283" y="1722833"/>
                  </a:cubicBezTo>
                  <a:cubicBezTo>
                    <a:pt x="2604514" y="1722995"/>
                    <a:pt x="2610400" y="1722510"/>
                    <a:pt x="2614605" y="1722348"/>
                  </a:cubicBezTo>
                  <a:cubicBezTo>
                    <a:pt x="2616092" y="1722251"/>
                    <a:pt x="2617580" y="1722186"/>
                    <a:pt x="2619003" y="1722089"/>
                  </a:cubicBezTo>
                  <a:cubicBezTo>
                    <a:pt x="2619747" y="1721831"/>
                    <a:pt x="2620232" y="1721669"/>
                    <a:pt x="2621073" y="1721346"/>
                  </a:cubicBezTo>
                  <a:cubicBezTo>
                    <a:pt x="2629772" y="1721022"/>
                    <a:pt x="2638698" y="1720763"/>
                    <a:pt x="2647883" y="1720602"/>
                  </a:cubicBezTo>
                  <a:cubicBezTo>
                    <a:pt x="2649306" y="1720925"/>
                    <a:pt x="2650956" y="1721249"/>
                    <a:pt x="2652605" y="1721669"/>
                  </a:cubicBezTo>
                  <a:cubicBezTo>
                    <a:pt x="2655257" y="1721184"/>
                    <a:pt x="2657424" y="1720763"/>
                    <a:pt x="2659882" y="1720343"/>
                  </a:cubicBezTo>
                  <a:cubicBezTo>
                    <a:pt x="2662631" y="1720666"/>
                    <a:pt x="2664959" y="1720925"/>
                    <a:pt x="2668420" y="1721346"/>
                  </a:cubicBezTo>
                  <a:cubicBezTo>
                    <a:pt x="2670069" y="1720925"/>
                    <a:pt x="2671169" y="1720666"/>
                    <a:pt x="2672139" y="1720440"/>
                  </a:cubicBezTo>
                  <a:cubicBezTo>
                    <a:pt x="2677766" y="1720181"/>
                    <a:pt x="2683232" y="1720117"/>
                    <a:pt x="2688698" y="1719923"/>
                  </a:cubicBezTo>
                  <a:cubicBezTo>
                    <a:pt x="2691770" y="1719858"/>
                    <a:pt x="2695069" y="1720020"/>
                    <a:pt x="2695069" y="1719437"/>
                  </a:cubicBezTo>
                  <a:lnTo>
                    <a:pt x="2698303" y="1719437"/>
                  </a:lnTo>
                  <a:cubicBezTo>
                    <a:pt x="2698400" y="1720505"/>
                    <a:pt x="2704124" y="1720117"/>
                    <a:pt x="2707843" y="1719923"/>
                  </a:cubicBezTo>
                  <a:cubicBezTo>
                    <a:pt x="2709751" y="1719858"/>
                    <a:pt x="2711466" y="1719696"/>
                    <a:pt x="2713374" y="1719599"/>
                  </a:cubicBezTo>
                  <a:cubicBezTo>
                    <a:pt x="2722979" y="1719858"/>
                    <a:pt x="2732584" y="1720117"/>
                    <a:pt x="2742189" y="1720343"/>
                  </a:cubicBezTo>
                  <a:cubicBezTo>
                    <a:pt x="2776212" y="1721507"/>
                    <a:pt x="2810235" y="1723739"/>
                    <a:pt x="2844193" y="1727070"/>
                  </a:cubicBezTo>
                  <a:cubicBezTo>
                    <a:pt x="2845842" y="1727620"/>
                    <a:pt x="2850823" y="1728040"/>
                    <a:pt x="2850564" y="1728622"/>
                  </a:cubicBezTo>
                  <a:cubicBezTo>
                    <a:pt x="2852052" y="1728461"/>
                    <a:pt x="2853378" y="1728299"/>
                    <a:pt x="2854542" y="1728137"/>
                  </a:cubicBezTo>
                  <a:lnTo>
                    <a:pt x="2863306" y="1729140"/>
                  </a:lnTo>
                  <a:lnTo>
                    <a:pt x="2864891" y="1729528"/>
                  </a:lnTo>
                  <a:lnTo>
                    <a:pt x="2865893" y="1729366"/>
                  </a:lnTo>
                  <a:lnTo>
                    <a:pt x="2867705" y="1729528"/>
                  </a:lnTo>
                  <a:cubicBezTo>
                    <a:pt x="2874981" y="1730530"/>
                    <a:pt x="2882193" y="1731436"/>
                    <a:pt x="2889405" y="1732438"/>
                  </a:cubicBezTo>
                  <a:cubicBezTo>
                    <a:pt x="2892478" y="1733829"/>
                    <a:pt x="2903150" y="1735349"/>
                    <a:pt x="2908034" y="1737322"/>
                  </a:cubicBezTo>
                  <a:cubicBezTo>
                    <a:pt x="2907710" y="1736319"/>
                    <a:pt x="2907613" y="1735737"/>
                    <a:pt x="2907355" y="1735090"/>
                  </a:cubicBezTo>
                  <a:lnTo>
                    <a:pt x="2908034" y="1735155"/>
                  </a:lnTo>
                  <a:cubicBezTo>
                    <a:pt x="2913241" y="1736481"/>
                    <a:pt x="2917057" y="1737484"/>
                    <a:pt x="2921035" y="1738486"/>
                  </a:cubicBezTo>
                  <a:cubicBezTo>
                    <a:pt x="2920873" y="1738486"/>
                    <a:pt x="2921617" y="1738551"/>
                    <a:pt x="2921617" y="1738551"/>
                  </a:cubicBezTo>
                  <a:cubicBezTo>
                    <a:pt x="2922102" y="1737484"/>
                    <a:pt x="2930866" y="1739812"/>
                    <a:pt x="2933615" y="1739651"/>
                  </a:cubicBezTo>
                  <a:cubicBezTo>
                    <a:pt x="2933680" y="1739651"/>
                    <a:pt x="2935006" y="1739877"/>
                    <a:pt x="2935685" y="1740039"/>
                  </a:cubicBezTo>
                  <a:cubicBezTo>
                    <a:pt x="2942218" y="1741559"/>
                    <a:pt x="2948686" y="1743046"/>
                    <a:pt x="2954637" y="1744437"/>
                  </a:cubicBezTo>
                  <a:cubicBezTo>
                    <a:pt x="2962496" y="1745504"/>
                    <a:pt x="2970549" y="1746604"/>
                    <a:pt x="2978569" y="1747671"/>
                  </a:cubicBezTo>
                  <a:lnTo>
                    <a:pt x="2983873" y="1748738"/>
                  </a:lnTo>
                  <a:lnTo>
                    <a:pt x="2989403" y="1749903"/>
                  </a:lnTo>
                  <a:cubicBezTo>
                    <a:pt x="2990309" y="1750970"/>
                    <a:pt x="2994869" y="1751326"/>
                    <a:pt x="2999170" y="1752231"/>
                  </a:cubicBezTo>
                  <a:cubicBezTo>
                    <a:pt x="3004798" y="1753395"/>
                    <a:pt x="3010619" y="1754721"/>
                    <a:pt x="3016473" y="1756209"/>
                  </a:cubicBezTo>
                  <a:cubicBezTo>
                    <a:pt x="3017152" y="1756597"/>
                    <a:pt x="3017799" y="1757018"/>
                    <a:pt x="3018543" y="1757535"/>
                  </a:cubicBezTo>
                  <a:cubicBezTo>
                    <a:pt x="3023620" y="1758764"/>
                    <a:pt x="3029247" y="1759023"/>
                    <a:pt x="3033775" y="1761093"/>
                  </a:cubicBezTo>
                  <a:cubicBezTo>
                    <a:pt x="3034196" y="1761254"/>
                    <a:pt x="3039014" y="1762257"/>
                    <a:pt x="3038335" y="1761578"/>
                  </a:cubicBezTo>
                  <a:cubicBezTo>
                    <a:pt x="3038174" y="1761416"/>
                    <a:pt x="3038432" y="1761319"/>
                    <a:pt x="3038432" y="1761157"/>
                  </a:cubicBezTo>
                  <a:cubicBezTo>
                    <a:pt x="3039758" y="1761578"/>
                    <a:pt x="3042248" y="1762257"/>
                    <a:pt x="3042313" y="1762257"/>
                  </a:cubicBezTo>
                  <a:cubicBezTo>
                    <a:pt x="3041246" y="1762807"/>
                    <a:pt x="3047876" y="1764327"/>
                    <a:pt x="3050107" y="1765394"/>
                  </a:cubicBezTo>
                  <a:cubicBezTo>
                    <a:pt x="3052501" y="1765653"/>
                    <a:pt x="3054732" y="1765814"/>
                    <a:pt x="3057125" y="1766041"/>
                  </a:cubicBezTo>
                  <a:cubicBezTo>
                    <a:pt x="3067151" y="1768369"/>
                    <a:pt x="3074848" y="1771086"/>
                    <a:pt x="3080314" y="1773576"/>
                  </a:cubicBezTo>
                  <a:cubicBezTo>
                    <a:pt x="3086103" y="1774158"/>
                    <a:pt x="3092248" y="1775226"/>
                    <a:pt x="3099363" y="1777134"/>
                  </a:cubicBezTo>
                  <a:lnTo>
                    <a:pt x="3108709" y="1779883"/>
                  </a:lnTo>
                  <a:cubicBezTo>
                    <a:pt x="3111361" y="1780691"/>
                    <a:pt x="3114013" y="1781532"/>
                    <a:pt x="3116988" y="1782599"/>
                  </a:cubicBezTo>
                  <a:cubicBezTo>
                    <a:pt x="3120708" y="1783925"/>
                    <a:pt x="3119576" y="1783440"/>
                    <a:pt x="3121387" y="1783699"/>
                  </a:cubicBezTo>
                  <a:cubicBezTo>
                    <a:pt x="3121645" y="1783764"/>
                    <a:pt x="3121872" y="1783764"/>
                    <a:pt x="3122034" y="1783861"/>
                  </a:cubicBezTo>
                  <a:lnTo>
                    <a:pt x="3138592" y="1788970"/>
                  </a:lnTo>
                  <a:lnTo>
                    <a:pt x="3152014" y="1793304"/>
                  </a:lnTo>
                  <a:cubicBezTo>
                    <a:pt x="3152337" y="1793628"/>
                    <a:pt x="3152596" y="1793369"/>
                    <a:pt x="3152919" y="1793466"/>
                  </a:cubicBezTo>
                  <a:cubicBezTo>
                    <a:pt x="3153501" y="1792722"/>
                    <a:pt x="3153825" y="1792205"/>
                    <a:pt x="3154245" y="1791719"/>
                  </a:cubicBezTo>
                  <a:cubicBezTo>
                    <a:pt x="3174782" y="1775484"/>
                    <a:pt x="3196547" y="1760834"/>
                    <a:pt x="3219315" y="1747994"/>
                  </a:cubicBezTo>
                  <a:cubicBezTo>
                    <a:pt x="3222970" y="1746183"/>
                    <a:pt x="3226527" y="1744275"/>
                    <a:pt x="3230408" y="1742108"/>
                  </a:cubicBezTo>
                  <a:cubicBezTo>
                    <a:pt x="3235874" y="1739068"/>
                    <a:pt x="3238202" y="1738163"/>
                    <a:pt x="3238946" y="1738486"/>
                  </a:cubicBezTo>
                  <a:cubicBezTo>
                    <a:pt x="3239269" y="1738648"/>
                    <a:pt x="3238687" y="1739295"/>
                    <a:pt x="3238526" y="1739877"/>
                  </a:cubicBezTo>
                  <a:cubicBezTo>
                    <a:pt x="3241080" y="1738745"/>
                    <a:pt x="3243765" y="1737581"/>
                    <a:pt x="3246481" y="1736255"/>
                  </a:cubicBezTo>
                  <a:cubicBezTo>
                    <a:pt x="3246740" y="1736578"/>
                    <a:pt x="3246967" y="1736837"/>
                    <a:pt x="3247387" y="1737322"/>
                  </a:cubicBezTo>
                  <a:cubicBezTo>
                    <a:pt x="3249877" y="1735737"/>
                    <a:pt x="3252367" y="1734411"/>
                    <a:pt x="3252367" y="1734250"/>
                  </a:cubicBezTo>
                  <a:cubicBezTo>
                    <a:pt x="3252270" y="1733021"/>
                    <a:pt x="3252950" y="1732697"/>
                    <a:pt x="3259482" y="1729366"/>
                  </a:cubicBezTo>
                  <a:cubicBezTo>
                    <a:pt x="3263525" y="1727296"/>
                    <a:pt x="3268247" y="1725809"/>
                    <a:pt x="3272225" y="1723480"/>
                  </a:cubicBezTo>
                  <a:cubicBezTo>
                    <a:pt x="3273971" y="1722510"/>
                    <a:pt x="3280601" y="1720020"/>
                    <a:pt x="3284902" y="1718435"/>
                  </a:cubicBezTo>
                  <a:cubicBezTo>
                    <a:pt x="3288136" y="1717271"/>
                    <a:pt x="3291371" y="1716139"/>
                    <a:pt x="3294669" y="1714974"/>
                  </a:cubicBezTo>
                  <a:cubicBezTo>
                    <a:pt x="3294669" y="1712969"/>
                    <a:pt x="3294766" y="1710996"/>
                    <a:pt x="3294766" y="1708927"/>
                  </a:cubicBezTo>
                  <a:lnTo>
                    <a:pt x="3294669" y="1708506"/>
                  </a:lnTo>
                  <a:cubicBezTo>
                    <a:pt x="3294669" y="1708442"/>
                    <a:pt x="3294669" y="1708345"/>
                    <a:pt x="3294766" y="1708247"/>
                  </a:cubicBezTo>
                  <a:cubicBezTo>
                    <a:pt x="3294766" y="1705628"/>
                    <a:pt x="3294766" y="1702976"/>
                    <a:pt x="3294831" y="1700227"/>
                  </a:cubicBezTo>
                  <a:cubicBezTo>
                    <a:pt x="3295154" y="1701132"/>
                    <a:pt x="3295316" y="1701488"/>
                    <a:pt x="3295510" y="1702297"/>
                  </a:cubicBezTo>
                  <a:cubicBezTo>
                    <a:pt x="3295672" y="1703202"/>
                    <a:pt x="3295737" y="1704528"/>
                    <a:pt x="3295898" y="1705628"/>
                  </a:cubicBezTo>
                  <a:cubicBezTo>
                    <a:pt x="3296642" y="1701294"/>
                    <a:pt x="3296642" y="1697995"/>
                    <a:pt x="3296642" y="1693759"/>
                  </a:cubicBezTo>
                  <a:cubicBezTo>
                    <a:pt x="3296642" y="1691624"/>
                    <a:pt x="3296416" y="1686644"/>
                    <a:pt x="3297321" y="1683927"/>
                  </a:cubicBezTo>
                  <a:cubicBezTo>
                    <a:pt x="3297321" y="1682278"/>
                    <a:pt x="3297321" y="1680531"/>
                    <a:pt x="3297321" y="1679108"/>
                  </a:cubicBezTo>
                  <a:cubicBezTo>
                    <a:pt x="3297224" y="1672672"/>
                    <a:pt x="3297063" y="1666786"/>
                    <a:pt x="3297968" y="1657602"/>
                  </a:cubicBezTo>
                  <a:cubicBezTo>
                    <a:pt x="3299456" y="1642757"/>
                    <a:pt x="3300717" y="1627525"/>
                    <a:pt x="3302852" y="1612551"/>
                  </a:cubicBezTo>
                  <a:cubicBezTo>
                    <a:pt x="3304598" y="1600455"/>
                    <a:pt x="3304598" y="1600293"/>
                    <a:pt x="3306668" y="1592014"/>
                  </a:cubicBezTo>
                  <a:cubicBezTo>
                    <a:pt x="3306668" y="1589362"/>
                    <a:pt x="3306441" y="1587228"/>
                    <a:pt x="3306765" y="1583897"/>
                  </a:cubicBezTo>
                  <a:cubicBezTo>
                    <a:pt x="3306991" y="1580921"/>
                    <a:pt x="3307832" y="1576782"/>
                    <a:pt x="3308414" y="1573159"/>
                  </a:cubicBezTo>
                  <a:cubicBezTo>
                    <a:pt x="3309061" y="1569182"/>
                    <a:pt x="3309805" y="1565430"/>
                    <a:pt x="3310128" y="1561064"/>
                  </a:cubicBezTo>
                  <a:cubicBezTo>
                    <a:pt x="3310322" y="1559059"/>
                    <a:pt x="3311810" y="1553593"/>
                    <a:pt x="3312069" y="1551038"/>
                  </a:cubicBezTo>
                  <a:cubicBezTo>
                    <a:pt x="3312457" y="1547157"/>
                    <a:pt x="3313201" y="1543923"/>
                    <a:pt x="3313783" y="1540527"/>
                  </a:cubicBezTo>
                  <a:cubicBezTo>
                    <a:pt x="3315529" y="1531666"/>
                    <a:pt x="3317340" y="1522805"/>
                    <a:pt x="3319087" y="1513943"/>
                  </a:cubicBezTo>
                  <a:cubicBezTo>
                    <a:pt x="3320154" y="1508995"/>
                    <a:pt x="3321318" y="1504435"/>
                    <a:pt x="3322224" y="1498808"/>
                  </a:cubicBezTo>
                  <a:cubicBezTo>
                    <a:pt x="3322580" y="1496479"/>
                    <a:pt x="3324132" y="1492178"/>
                    <a:pt x="3324649" y="1487715"/>
                  </a:cubicBezTo>
                  <a:cubicBezTo>
                    <a:pt x="3324811" y="1486292"/>
                    <a:pt x="3325878" y="1481732"/>
                    <a:pt x="3326363" y="1480244"/>
                  </a:cubicBezTo>
                  <a:cubicBezTo>
                    <a:pt x="3328854" y="1473129"/>
                    <a:pt x="3330083" y="1465917"/>
                    <a:pt x="3331506" y="1458382"/>
                  </a:cubicBezTo>
                  <a:cubicBezTo>
                    <a:pt x="3331764" y="1457056"/>
                    <a:pt x="3332347" y="1454501"/>
                    <a:pt x="3332411" y="1454242"/>
                  </a:cubicBezTo>
                  <a:cubicBezTo>
                    <a:pt x="3334901" y="1448970"/>
                    <a:pt x="3335969" y="1441014"/>
                    <a:pt x="3337392" y="1435290"/>
                  </a:cubicBezTo>
                  <a:cubicBezTo>
                    <a:pt x="3338621" y="1430148"/>
                    <a:pt x="3339947" y="1424876"/>
                    <a:pt x="3341273" y="1420801"/>
                  </a:cubicBezTo>
                  <a:cubicBezTo>
                    <a:pt x="3342437" y="1417406"/>
                    <a:pt x="3343019" y="1415756"/>
                    <a:pt x="3343504" y="1412522"/>
                  </a:cubicBezTo>
                  <a:cubicBezTo>
                    <a:pt x="3343763" y="1410873"/>
                    <a:pt x="3344571" y="1407736"/>
                    <a:pt x="3345251" y="1405569"/>
                  </a:cubicBezTo>
                  <a:cubicBezTo>
                    <a:pt x="3349228" y="1392826"/>
                    <a:pt x="3352042" y="1380246"/>
                    <a:pt x="3356505" y="1367568"/>
                  </a:cubicBezTo>
                  <a:cubicBezTo>
                    <a:pt x="3358187" y="1358966"/>
                    <a:pt x="3361874" y="1349619"/>
                    <a:pt x="3365043" y="1340402"/>
                  </a:cubicBezTo>
                  <a:cubicBezTo>
                    <a:pt x="3365528" y="1339076"/>
                    <a:pt x="3366013" y="1337362"/>
                    <a:pt x="3366272" y="1336359"/>
                  </a:cubicBezTo>
                  <a:cubicBezTo>
                    <a:pt x="3366951" y="1333546"/>
                    <a:pt x="3367954" y="1330311"/>
                    <a:pt x="3369086" y="1327013"/>
                  </a:cubicBezTo>
                  <a:lnTo>
                    <a:pt x="3368601" y="1326172"/>
                  </a:lnTo>
                  <a:lnTo>
                    <a:pt x="3369830" y="1322614"/>
                  </a:lnTo>
                  <a:lnTo>
                    <a:pt x="3376039" y="1324005"/>
                  </a:lnTo>
                  <a:cubicBezTo>
                    <a:pt x="3377786" y="1324684"/>
                    <a:pt x="3379532" y="1325266"/>
                    <a:pt x="3381278" y="1325913"/>
                  </a:cubicBezTo>
                  <a:cubicBezTo>
                    <a:pt x="3383575" y="1326431"/>
                    <a:pt x="3386065" y="1326916"/>
                    <a:pt x="3389137" y="1327498"/>
                  </a:cubicBezTo>
                  <a:cubicBezTo>
                    <a:pt x="3390625" y="1328339"/>
                    <a:pt x="3394862" y="1328662"/>
                    <a:pt x="3396673" y="1329665"/>
                  </a:cubicBezTo>
                  <a:cubicBezTo>
                    <a:pt x="3400651" y="1330053"/>
                    <a:pt x="3402138" y="1330214"/>
                    <a:pt x="3404046" y="1330409"/>
                  </a:cubicBezTo>
                  <a:lnTo>
                    <a:pt x="3417209" y="1333384"/>
                  </a:lnTo>
                  <a:cubicBezTo>
                    <a:pt x="3417015" y="1333966"/>
                    <a:pt x="3416692" y="1334613"/>
                    <a:pt x="3416368" y="1335518"/>
                  </a:cubicBezTo>
                  <a:lnTo>
                    <a:pt x="3416789" y="1335680"/>
                  </a:lnTo>
                  <a:cubicBezTo>
                    <a:pt x="3421025" y="1336101"/>
                    <a:pt x="3427138" y="1337200"/>
                    <a:pt x="3430048" y="1336941"/>
                  </a:cubicBezTo>
                  <a:cubicBezTo>
                    <a:pt x="3430695" y="1336844"/>
                    <a:pt x="3433186" y="1337362"/>
                    <a:pt x="3434835" y="1337588"/>
                  </a:cubicBezTo>
                  <a:cubicBezTo>
                    <a:pt x="3438813" y="1338170"/>
                    <a:pt x="3440527" y="1339755"/>
                    <a:pt x="3445669" y="1340240"/>
                  </a:cubicBezTo>
                  <a:cubicBezTo>
                    <a:pt x="3446995" y="1340402"/>
                    <a:pt x="3448903" y="1340661"/>
                    <a:pt x="3450876" y="1341081"/>
                  </a:cubicBezTo>
                  <a:lnTo>
                    <a:pt x="3463166" y="1343895"/>
                  </a:lnTo>
                  <a:cubicBezTo>
                    <a:pt x="3466141" y="1344703"/>
                    <a:pt x="3469504" y="1345706"/>
                    <a:pt x="3471186" y="1345964"/>
                  </a:cubicBezTo>
                  <a:cubicBezTo>
                    <a:pt x="3472997" y="1346223"/>
                    <a:pt x="3474582" y="1346547"/>
                    <a:pt x="3475908" y="1346773"/>
                  </a:cubicBezTo>
                  <a:lnTo>
                    <a:pt x="3476555" y="1346967"/>
                  </a:lnTo>
                  <a:cubicBezTo>
                    <a:pt x="3480533" y="1347937"/>
                    <a:pt x="3482861" y="1349037"/>
                    <a:pt x="3486516" y="1350007"/>
                  </a:cubicBezTo>
                  <a:cubicBezTo>
                    <a:pt x="3496412" y="1351495"/>
                    <a:pt x="3506535" y="1353823"/>
                    <a:pt x="3516366" y="1356799"/>
                  </a:cubicBezTo>
                  <a:cubicBezTo>
                    <a:pt x="3518307" y="1357057"/>
                    <a:pt x="3520280" y="1357316"/>
                    <a:pt x="3522252" y="1357478"/>
                  </a:cubicBezTo>
                  <a:cubicBezTo>
                    <a:pt x="3525907" y="1359127"/>
                    <a:pt x="3530952" y="1359709"/>
                    <a:pt x="3535836" y="1360777"/>
                  </a:cubicBezTo>
                  <a:cubicBezTo>
                    <a:pt x="3538164" y="1361262"/>
                    <a:pt x="3540816" y="1361941"/>
                    <a:pt x="3543274" y="1362588"/>
                  </a:cubicBezTo>
                  <a:cubicBezTo>
                    <a:pt x="3543371" y="1362200"/>
                    <a:pt x="3543468" y="1361779"/>
                    <a:pt x="3543630" y="1361359"/>
                  </a:cubicBezTo>
                  <a:lnTo>
                    <a:pt x="3543953" y="1361262"/>
                  </a:lnTo>
                  <a:lnTo>
                    <a:pt x="3543791" y="1360938"/>
                  </a:lnTo>
                  <a:lnTo>
                    <a:pt x="3543953" y="1360453"/>
                  </a:lnTo>
                  <a:cubicBezTo>
                    <a:pt x="3545279" y="1360453"/>
                    <a:pt x="3545441" y="1360292"/>
                    <a:pt x="3544632" y="1359548"/>
                  </a:cubicBezTo>
                  <a:cubicBezTo>
                    <a:pt x="3545117" y="1359386"/>
                    <a:pt x="3545538" y="1359192"/>
                    <a:pt x="3546088" y="1359030"/>
                  </a:cubicBezTo>
                  <a:cubicBezTo>
                    <a:pt x="3546023" y="1358804"/>
                    <a:pt x="3545861" y="1358545"/>
                    <a:pt x="3545861" y="1358222"/>
                  </a:cubicBezTo>
                  <a:cubicBezTo>
                    <a:pt x="3545861" y="1357704"/>
                    <a:pt x="3546540" y="1357704"/>
                    <a:pt x="3547026" y="1357478"/>
                  </a:cubicBezTo>
                  <a:cubicBezTo>
                    <a:pt x="3547414" y="1357801"/>
                    <a:pt x="3547769" y="1358125"/>
                    <a:pt x="3548352" y="1357801"/>
                  </a:cubicBezTo>
                  <a:cubicBezTo>
                    <a:pt x="3548157" y="1357381"/>
                    <a:pt x="3548093" y="1356960"/>
                    <a:pt x="3547834" y="1356572"/>
                  </a:cubicBezTo>
                  <a:cubicBezTo>
                    <a:pt x="3547769" y="1356475"/>
                    <a:pt x="3547414" y="1356378"/>
                    <a:pt x="3546929" y="1356152"/>
                  </a:cubicBezTo>
                  <a:cubicBezTo>
                    <a:pt x="3547931" y="1356055"/>
                    <a:pt x="3547672" y="1354664"/>
                    <a:pt x="3549839" y="1355828"/>
                  </a:cubicBezTo>
                  <a:cubicBezTo>
                    <a:pt x="3549419" y="1355311"/>
                    <a:pt x="3549095" y="1355149"/>
                    <a:pt x="3548934" y="1354891"/>
                  </a:cubicBezTo>
                  <a:cubicBezTo>
                    <a:pt x="3548772" y="1354664"/>
                    <a:pt x="3548772" y="1354308"/>
                    <a:pt x="3548772" y="1354147"/>
                  </a:cubicBezTo>
                  <a:cubicBezTo>
                    <a:pt x="3549419" y="1354082"/>
                    <a:pt x="3550163" y="1354082"/>
                    <a:pt x="3551003" y="1353985"/>
                  </a:cubicBezTo>
                  <a:cubicBezTo>
                    <a:pt x="3550583" y="1353565"/>
                    <a:pt x="3550421" y="1353241"/>
                    <a:pt x="3550163" y="1353177"/>
                  </a:cubicBezTo>
                  <a:cubicBezTo>
                    <a:pt x="3549483" y="1352918"/>
                    <a:pt x="3549257" y="1352659"/>
                    <a:pt x="3548998" y="1352336"/>
                  </a:cubicBezTo>
                  <a:lnTo>
                    <a:pt x="3549095" y="1351915"/>
                  </a:lnTo>
                  <a:lnTo>
                    <a:pt x="3551068" y="1352012"/>
                  </a:lnTo>
                  <a:cubicBezTo>
                    <a:pt x="3550421" y="1351915"/>
                    <a:pt x="3549839" y="1351430"/>
                    <a:pt x="3549160" y="1351268"/>
                  </a:cubicBezTo>
                  <a:cubicBezTo>
                    <a:pt x="3549160" y="1350751"/>
                    <a:pt x="3549160" y="1350266"/>
                    <a:pt x="3549095" y="1349781"/>
                  </a:cubicBezTo>
                  <a:cubicBezTo>
                    <a:pt x="3549354" y="1349619"/>
                    <a:pt x="3549419" y="1349360"/>
                    <a:pt x="3549095" y="1349037"/>
                  </a:cubicBezTo>
                  <a:cubicBezTo>
                    <a:pt x="3548998" y="1348940"/>
                    <a:pt x="3548998" y="1348843"/>
                    <a:pt x="3548934" y="1348681"/>
                  </a:cubicBezTo>
                  <a:lnTo>
                    <a:pt x="3550906" y="1343636"/>
                  </a:lnTo>
                  <a:cubicBezTo>
                    <a:pt x="3551003" y="1343571"/>
                    <a:pt x="3551165" y="1343571"/>
                    <a:pt x="3551230" y="1343474"/>
                  </a:cubicBezTo>
                  <a:cubicBezTo>
                    <a:pt x="3551165" y="1343410"/>
                    <a:pt x="3551068" y="1343313"/>
                    <a:pt x="3551003" y="1343313"/>
                  </a:cubicBezTo>
                  <a:lnTo>
                    <a:pt x="3551747" y="1341340"/>
                  </a:lnTo>
                  <a:lnTo>
                    <a:pt x="3552556" y="1339755"/>
                  </a:lnTo>
                  <a:lnTo>
                    <a:pt x="3552653" y="1339755"/>
                  </a:lnTo>
                  <a:cubicBezTo>
                    <a:pt x="3552750" y="1339755"/>
                    <a:pt x="3552815" y="1339593"/>
                    <a:pt x="3552912" y="1339432"/>
                  </a:cubicBezTo>
                  <a:lnTo>
                    <a:pt x="3552750" y="1339335"/>
                  </a:lnTo>
                  <a:cubicBezTo>
                    <a:pt x="3553494" y="1337685"/>
                    <a:pt x="3554141" y="1335939"/>
                    <a:pt x="3554561" y="1334192"/>
                  </a:cubicBezTo>
                  <a:cubicBezTo>
                    <a:pt x="3555790" y="1331379"/>
                    <a:pt x="3557116" y="1328662"/>
                    <a:pt x="3558604" y="1325913"/>
                  </a:cubicBezTo>
                  <a:cubicBezTo>
                    <a:pt x="3559703" y="1325266"/>
                    <a:pt x="3560512" y="1324361"/>
                    <a:pt x="3560932" y="1323099"/>
                  </a:cubicBezTo>
                  <a:cubicBezTo>
                    <a:pt x="3563649" y="1315241"/>
                    <a:pt x="3567045" y="1307964"/>
                    <a:pt x="3566721" y="1299167"/>
                  </a:cubicBezTo>
                  <a:cubicBezTo>
                    <a:pt x="3566721" y="1299005"/>
                    <a:pt x="3566656" y="1298844"/>
                    <a:pt x="3566656" y="1298779"/>
                  </a:cubicBezTo>
                  <a:cubicBezTo>
                    <a:pt x="3566883" y="1298779"/>
                    <a:pt x="3567045" y="1298682"/>
                    <a:pt x="3567400" y="1298682"/>
                  </a:cubicBezTo>
                  <a:cubicBezTo>
                    <a:pt x="3567142" y="1298617"/>
                    <a:pt x="3566883" y="1298423"/>
                    <a:pt x="3566721" y="1298359"/>
                  </a:cubicBezTo>
                  <a:lnTo>
                    <a:pt x="3567045" y="1297874"/>
                  </a:lnTo>
                  <a:lnTo>
                    <a:pt x="3567465" y="1297777"/>
                  </a:lnTo>
                  <a:cubicBezTo>
                    <a:pt x="3567400" y="1297615"/>
                    <a:pt x="3567400" y="1297518"/>
                    <a:pt x="3567303" y="1297453"/>
                  </a:cubicBezTo>
                  <a:cubicBezTo>
                    <a:pt x="3567724" y="1296709"/>
                    <a:pt x="3568209" y="1295965"/>
                    <a:pt x="3568629" y="1295222"/>
                  </a:cubicBezTo>
                  <a:lnTo>
                    <a:pt x="3568953" y="1295383"/>
                  </a:lnTo>
                  <a:cubicBezTo>
                    <a:pt x="3569114" y="1295286"/>
                    <a:pt x="3569211" y="1295222"/>
                    <a:pt x="3569373" y="1295125"/>
                  </a:cubicBezTo>
                  <a:cubicBezTo>
                    <a:pt x="3569470" y="1295028"/>
                    <a:pt x="3569632" y="1295125"/>
                    <a:pt x="3569697" y="1295028"/>
                  </a:cubicBezTo>
                  <a:cubicBezTo>
                    <a:pt x="3569632" y="1294866"/>
                    <a:pt x="3569470" y="1294639"/>
                    <a:pt x="3569373" y="1294478"/>
                  </a:cubicBezTo>
                  <a:lnTo>
                    <a:pt x="3569050" y="1294381"/>
                  </a:lnTo>
                  <a:lnTo>
                    <a:pt x="3569858" y="1292634"/>
                  </a:lnTo>
                  <a:lnTo>
                    <a:pt x="3570117" y="1292634"/>
                  </a:lnTo>
                  <a:cubicBezTo>
                    <a:pt x="3570440" y="1292634"/>
                    <a:pt x="3570440" y="1292634"/>
                    <a:pt x="3570796" y="1292052"/>
                  </a:cubicBezTo>
                  <a:cubicBezTo>
                    <a:pt x="3570537" y="1291987"/>
                    <a:pt x="3570376" y="1291890"/>
                    <a:pt x="3570182" y="1291826"/>
                  </a:cubicBezTo>
                  <a:cubicBezTo>
                    <a:pt x="3570537" y="1291082"/>
                    <a:pt x="3570796" y="1290338"/>
                    <a:pt x="3571023" y="1289659"/>
                  </a:cubicBezTo>
                  <a:cubicBezTo>
                    <a:pt x="3571184" y="1289659"/>
                    <a:pt x="3571378" y="1289756"/>
                    <a:pt x="3571605" y="1289756"/>
                  </a:cubicBezTo>
                  <a:cubicBezTo>
                    <a:pt x="3571443" y="1289659"/>
                    <a:pt x="3571281" y="1289594"/>
                    <a:pt x="3571120" y="1289497"/>
                  </a:cubicBezTo>
                  <a:cubicBezTo>
                    <a:pt x="3571702" y="1287524"/>
                    <a:pt x="3572122" y="1285519"/>
                    <a:pt x="3572025" y="1283385"/>
                  </a:cubicBezTo>
                  <a:lnTo>
                    <a:pt x="3574580" y="1275914"/>
                  </a:lnTo>
                  <a:lnTo>
                    <a:pt x="3574677" y="1275914"/>
                  </a:lnTo>
                  <a:cubicBezTo>
                    <a:pt x="3574839" y="1275591"/>
                    <a:pt x="3575162" y="1275267"/>
                    <a:pt x="3575162" y="1274911"/>
                  </a:cubicBezTo>
                  <a:cubicBezTo>
                    <a:pt x="3575162" y="1274750"/>
                    <a:pt x="3575162" y="1274588"/>
                    <a:pt x="3575065" y="1274426"/>
                  </a:cubicBezTo>
                  <a:lnTo>
                    <a:pt x="3575259" y="1273844"/>
                  </a:lnTo>
                  <a:cubicBezTo>
                    <a:pt x="3575421" y="1273780"/>
                    <a:pt x="3575421" y="1273780"/>
                    <a:pt x="3575324" y="1273586"/>
                  </a:cubicBezTo>
                  <a:lnTo>
                    <a:pt x="3576391" y="1270125"/>
                  </a:lnTo>
                  <a:cubicBezTo>
                    <a:pt x="3576909" y="1270287"/>
                    <a:pt x="3577329" y="1270545"/>
                    <a:pt x="3577814" y="1270610"/>
                  </a:cubicBezTo>
                  <a:cubicBezTo>
                    <a:pt x="3577652" y="1270287"/>
                    <a:pt x="3577491" y="1269963"/>
                    <a:pt x="3577329" y="1269802"/>
                  </a:cubicBezTo>
                  <a:cubicBezTo>
                    <a:pt x="3577070" y="1269866"/>
                    <a:pt x="3576747" y="1269866"/>
                    <a:pt x="3576391" y="1269963"/>
                  </a:cubicBezTo>
                  <a:lnTo>
                    <a:pt x="3578720" y="1262104"/>
                  </a:lnTo>
                  <a:cubicBezTo>
                    <a:pt x="3578978" y="1262169"/>
                    <a:pt x="3579302" y="1262331"/>
                    <a:pt x="3579658" y="1262428"/>
                  </a:cubicBezTo>
                  <a:cubicBezTo>
                    <a:pt x="3579302" y="1262169"/>
                    <a:pt x="3579075" y="1262007"/>
                    <a:pt x="3578817" y="1261749"/>
                  </a:cubicBezTo>
                  <a:cubicBezTo>
                    <a:pt x="3579561" y="1258870"/>
                    <a:pt x="3580304" y="1255960"/>
                    <a:pt x="3580886" y="1253081"/>
                  </a:cubicBezTo>
                  <a:cubicBezTo>
                    <a:pt x="3581210" y="1253081"/>
                    <a:pt x="3581469" y="1252984"/>
                    <a:pt x="3581792" y="1252984"/>
                  </a:cubicBezTo>
                  <a:cubicBezTo>
                    <a:pt x="3581469" y="1252823"/>
                    <a:pt x="3581210" y="1252726"/>
                    <a:pt x="3580951" y="1252661"/>
                  </a:cubicBezTo>
                  <a:lnTo>
                    <a:pt x="3580886" y="1252661"/>
                  </a:lnTo>
                  <a:lnTo>
                    <a:pt x="3581145" y="1251335"/>
                  </a:lnTo>
                  <a:lnTo>
                    <a:pt x="3581145" y="1251238"/>
                  </a:lnTo>
                  <a:lnTo>
                    <a:pt x="3581275" y="1250591"/>
                  </a:lnTo>
                  <a:cubicBezTo>
                    <a:pt x="3581533" y="1250429"/>
                    <a:pt x="3581792" y="1250332"/>
                    <a:pt x="3581954" y="1250074"/>
                  </a:cubicBezTo>
                  <a:cubicBezTo>
                    <a:pt x="3582277" y="1249686"/>
                    <a:pt x="3582698" y="1249265"/>
                    <a:pt x="3583118" y="1248845"/>
                  </a:cubicBezTo>
                  <a:lnTo>
                    <a:pt x="3583118" y="1248942"/>
                  </a:lnTo>
                  <a:cubicBezTo>
                    <a:pt x="3583215" y="1248942"/>
                    <a:pt x="3583344" y="1249006"/>
                    <a:pt x="3583441" y="1249006"/>
                  </a:cubicBezTo>
                  <a:cubicBezTo>
                    <a:pt x="3583441" y="1249006"/>
                    <a:pt x="3583441" y="1248942"/>
                    <a:pt x="3583441" y="1248845"/>
                  </a:cubicBezTo>
                  <a:cubicBezTo>
                    <a:pt x="3583344" y="1248845"/>
                    <a:pt x="3583280" y="1248845"/>
                    <a:pt x="3583118" y="1248942"/>
                  </a:cubicBezTo>
                  <a:cubicBezTo>
                    <a:pt x="3582795" y="1248942"/>
                    <a:pt x="3582536" y="1248942"/>
                    <a:pt x="3582051" y="1248942"/>
                  </a:cubicBezTo>
                  <a:cubicBezTo>
                    <a:pt x="3582115" y="1248683"/>
                    <a:pt x="3581889" y="1248360"/>
                    <a:pt x="3581889" y="1248101"/>
                  </a:cubicBezTo>
                  <a:lnTo>
                    <a:pt x="3581889" y="1248004"/>
                  </a:lnTo>
                  <a:cubicBezTo>
                    <a:pt x="3581889" y="1247842"/>
                    <a:pt x="3582051" y="1247777"/>
                    <a:pt x="3582471" y="1247777"/>
                  </a:cubicBezTo>
                  <a:cubicBezTo>
                    <a:pt x="3582536" y="1247777"/>
                    <a:pt x="3582601" y="1247616"/>
                    <a:pt x="3582601" y="1247422"/>
                  </a:cubicBezTo>
                  <a:lnTo>
                    <a:pt x="3582601" y="1247260"/>
                  </a:lnTo>
                  <a:cubicBezTo>
                    <a:pt x="3582601" y="1247260"/>
                    <a:pt x="3582374" y="1247357"/>
                    <a:pt x="3582051" y="1247357"/>
                  </a:cubicBezTo>
                  <a:lnTo>
                    <a:pt x="3582051" y="1247260"/>
                  </a:lnTo>
                  <a:lnTo>
                    <a:pt x="3582115" y="1246937"/>
                  </a:lnTo>
                  <a:cubicBezTo>
                    <a:pt x="3582212" y="1246937"/>
                    <a:pt x="3582471" y="1246937"/>
                    <a:pt x="3582471" y="1246937"/>
                  </a:cubicBezTo>
                  <a:cubicBezTo>
                    <a:pt x="3582536" y="1247034"/>
                    <a:pt x="3582601" y="1247098"/>
                    <a:pt x="3582601" y="1247260"/>
                  </a:cubicBezTo>
                  <a:cubicBezTo>
                    <a:pt x="3582536" y="1246937"/>
                    <a:pt x="3582277" y="1246613"/>
                    <a:pt x="3582601" y="1246451"/>
                  </a:cubicBezTo>
                  <a:cubicBezTo>
                    <a:pt x="3583215" y="1246193"/>
                    <a:pt x="3582956" y="1245869"/>
                    <a:pt x="3582859" y="1245449"/>
                  </a:cubicBezTo>
                  <a:cubicBezTo>
                    <a:pt x="3582698" y="1244802"/>
                    <a:pt x="3583797" y="1245352"/>
                    <a:pt x="3584024" y="1244964"/>
                  </a:cubicBezTo>
                  <a:cubicBezTo>
                    <a:pt x="3583603" y="1244543"/>
                    <a:pt x="3582956" y="1244123"/>
                    <a:pt x="3583021" y="1243476"/>
                  </a:cubicBezTo>
                  <a:cubicBezTo>
                    <a:pt x="3583280" y="1243476"/>
                    <a:pt x="3583538" y="1243541"/>
                    <a:pt x="3583862" y="1243541"/>
                  </a:cubicBezTo>
                  <a:lnTo>
                    <a:pt x="3583280" y="1242053"/>
                  </a:lnTo>
                  <a:cubicBezTo>
                    <a:pt x="3583538" y="1241988"/>
                    <a:pt x="3583797" y="1241891"/>
                    <a:pt x="3583959" y="1241730"/>
                  </a:cubicBezTo>
                  <a:cubicBezTo>
                    <a:pt x="3584282" y="1241471"/>
                    <a:pt x="3582956" y="1240986"/>
                    <a:pt x="3583959" y="1240824"/>
                  </a:cubicBezTo>
                  <a:cubicBezTo>
                    <a:pt x="3584282" y="1240727"/>
                    <a:pt x="3584282" y="1240242"/>
                    <a:pt x="3584444" y="1239983"/>
                  </a:cubicBezTo>
                  <a:cubicBezTo>
                    <a:pt x="3584541" y="1239919"/>
                    <a:pt x="3584541" y="1239725"/>
                    <a:pt x="3584541" y="1239660"/>
                  </a:cubicBezTo>
                  <a:cubicBezTo>
                    <a:pt x="3584347" y="1239563"/>
                    <a:pt x="3584185" y="1239401"/>
                    <a:pt x="3583959" y="1239336"/>
                  </a:cubicBezTo>
                  <a:cubicBezTo>
                    <a:pt x="3584282" y="1238754"/>
                    <a:pt x="3584606" y="1238075"/>
                    <a:pt x="3584929" y="1237428"/>
                  </a:cubicBezTo>
                  <a:cubicBezTo>
                    <a:pt x="3585285" y="1237428"/>
                    <a:pt x="3585770" y="1237428"/>
                    <a:pt x="3586190" y="1237428"/>
                  </a:cubicBezTo>
                  <a:cubicBezTo>
                    <a:pt x="3585867" y="1237073"/>
                    <a:pt x="3585608" y="1236846"/>
                    <a:pt x="3585285" y="1236523"/>
                  </a:cubicBezTo>
                  <a:cubicBezTo>
                    <a:pt x="3585673" y="1236426"/>
                    <a:pt x="3586029" y="1236329"/>
                    <a:pt x="3586611" y="1236264"/>
                  </a:cubicBezTo>
                  <a:cubicBezTo>
                    <a:pt x="3586255" y="1236005"/>
                    <a:pt x="3586093" y="1235844"/>
                    <a:pt x="3585932" y="1235779"/>
                  </a:cubicBezTo>
                  <a:cubicBezTo>
                    <a:pt x="3585932" y="1235359"/>
                    <a:pt x="3585932" y="1234841"/>
                    <a:pt x="3586029" y="1234453"/>
                  </a:cubicBezTo>
                  <a:cubicBezTo>
                    <a:pt x="3586093" y="1234194"/>
                    <a:pt x="3586255" y="1234033"/>
                    <a:pt x="3585770" y="1233871"/>
                  </a:cubicBezTo>
                  <a:lnTo>
                    <a:pt x="3585867" y="1233612"/>
                  </a:lnTo>
                  <a:cubicBezTo>
                    <a:pt x="3586934" y="1233936"/>
                    <a:pt x="3586611" y="1233353"/>
                    <a:pt x="3586514" y="1233030"/>
                  </a:cubicBezTo>
                  <a:cubicBezTo>
                    <a:pt x="3586417" y="1232868"/>
                    <a:pt x="3586352" y="1232707"/>
                    <a:pt x="3586352" y="1232545"/>
                  </a:cubicBezTo>
                  <a:lnTo>
                    <a:pt x="3587161" y="1230475"/>
                  </a:lnTo>
                  <a:cubicBezTo>
                    <a:pt x="3588099" y="1227985"/>
                    <a:pt x="3588907" y="1225495"/>
                    <a:pt x="3589748" y="1222940"/>
                  </a:cubicBezTo>
                  <a:cubicBezTo>
                    <a:pt x="3590168" y="1222940"/>
                    <a:pt x="3590233" y="1222519"/>
                    <a:pt x="3590815" y="1222681"/>
                  </a:cubicBezTo>
                  <a:cubicBezTo>
                    <a:pt x="3590492" y="1222422"/>
                    <a:pt x="3590233" y="1222260"/>
                    <a:pt x="3590007" y="1222099"/>
                  </a:cubicBezTo>
                  <a:lnTo>
                    <a:pt x="3590168" y="1221452"/>
                  </a:lnTo>
                  <a:lnTo>
                    <a:pt x="3590395" y="1221355"/>
                  </a:lnTo>
                  <a:lnTo>
                    <a:pt x="3590168" y="1221193"/>
                  </a:lnTo>
                  <a:lnTo>
                    <a:pt x="3590168" y="1221032"/>
                  </a:lnTo>
                  <a:lnTo>
                    <a:pt x="3590880" y="1219447"/>
                  </a:lnTo>
                  <a:cubicBezTo>
                    <a:pt x="3591979" y="1219544"/>
                    <a:pt x="3592238" y="1218703"/>
                    <a:pt x="3593564" y="1218703"/>
                  </a:cubicBezTo>
                  <a:cubicBezTo>
                    <a:pt x="3592626" y="1218444"/>
                    <a:pt x="3592141" y="1218380"/>
                    <a:pt x="3591494" y="1218121"/>
                  </a:cubicBezTo>
                  <a:lnTo>
                    <a:pt x="3591494" y="1218056"/>
                  </a:lnTo>
                  <a:cubicBezTo>
                    <a:pt x="3592141" y="1217797"/>
                    <a:pt x="3592626" y="1217636"/>
                    <a:pt x="3593144" y="1217474"/>
                  </a:cubicBezTo>
                  <a:lnTo>
                    <a:pt x="3593144" y="1217377"/>
                  </a:lnTo>
                  <a:cubicBezTo>
                    <a:pt x="3592076" y="1217054"/>
                    <a:pt x="3593144" y="1216633"/>
                    <a:pt x="3592626" y="1216310"/>
                  </a:cubicBezTo>
                  <a:cubicBezTo>
                    <a:pt x="3592626" y="1216310"/>
                    <a:pt x="3592723" y="1216213"/>
                    <a:pt x="3592820" y="1216148"/>
                  </a:cubicBezTo>
                  <a:cubicBezTo>
                    <a:pt x="3593370" y="1215728"/>
                    <a:pt x="3593888" y="1215404"/>
                    <a:pt x="3594373" y="1215081"/>
                  </a:cubicBezTo>
                  <a:lnTo>
                    <a:pt x="3593791" y="1212914"/>
                  </a:lnTo>
                  <a:lnTo>
                    <a:pt x="3593952" y="1212494"/>
                  </a:lnTo>
                  <a:lnTo>
                    <a:pt x="3594146" y="1212073"/>
                  </a:lnTo>
                  <a:cubicBezTo>
                    <a:pt x="3594955" y="1212235"/>
                    <a:pt x="3594631" y="1211750"/>
                    <a:pt x="3594696" y="1211426"/>
                  </a:cubicBezTo>
                  <a:cubicBezTo>
                    <a:pt x="3594793" y="1211006"/>
                    <a:pt x="3595117" y="1210585"/>
                    <a:pt x="3595375" y="1210165"/>
                  </a:cubicBezTo>
                  <a:cubicBezTo>
                    <a:pt x="3595634" y="1210165"/>
                    <a:pt x="3595957" y="1210262"/>
                    <a:pt x="3596281" y="1210262"/>
                  </a:cubicBezTo>
                  <a:cubicBezTo>
                    <a:pt x="3596442" y="1209939"/>
                    <a:pt x="3595763" y="1209259"/>
                    <a:pt x="3596701" y="1209098"/>
                  </a:cubicBezTo>
                  <a:cubicBezTo>
                    <a:pt x="3596766" y="1209098"/>
                    <a:pt x="3596766" y="1208677"/>
                    <a:pt x="3596216" y="1208613"/>
                  </a:cubicBezTo>
                  <a:lnTo>
                    <a:pt x="3595763" y="1208516"/>
                  </a:lnTo>
                  <a:cubicBezTo>
                    <a:pt x="3595860" y="1208451"/>
                    <a:pt x="3596022" y="1208289"/>
                    <a:pt x="3596022" y="1208289"/>
                  </a:cubicBezTo>
                  <a:cubicBezTo>
                    <a:pt x="3596766" y="1208516"/>
                    <a:pt x="3596863" y="1208030"/>
                    <a:pt x="3597348" y="1208030"/>
                  </a:cubicBezTo>
                  <a:lnTo>
                    <a:pt x="3596442" y="1207190"/>
                  </a:lnTo>
                  <a:cubicBezTo>
                    <a:pt x="3596604" y="1206381"/>
                    <a:pt x="3597283" y="1205961"/>
                    <a:pt x="3598512" y="1205799"/>
                  </a:cubicBezTo>
                  <a:cubicBezTo>
                    <a:pt x="3597704" y="1205055"/>
                    <a:pt x="3597348" y="1204473"/>
                    <a:pt x="3597348" y="1203891"/>
                  </a:cubicBezTo>
                  <a:lnTo>
                    <a:pt x="3597607" y="1203147"/>
                  </a:lnTo>
                  <a:cubicBezTo>
                    <a:pt x="3597768" y="1202985"/>
                    <a:pt x="3597833" y="1202824"/>
                    <a:pt x="3598092" y="1202565"/>
                  </a:cubicBezTo>
                  <a:cubicBezTo>
                    <a:pt x="3598351" y="1202306"/>
                    <a:pt x="3598189" y="1202403"/>
                    <a:pt x="3598027" y="1202144"/>
                  </a:cubicBezTo>
                  <a:lnTo>
                    <a:pt x="3597930" y="1202080"/>
                  </a:lnTo>
                  <a:lnTo>
                    <a:pt x="3598836" y="1199492"/>
                  </a:lnTo>
                  <a:cubicBezTo>
                    <a:pt x="3599030" y="1199492"/>
                    <a:pt x="3599256" y="1199492"/>
                    <a:pt x="3599418" y="1199492"/>
                  </a:cubicBezTo>
                  <a:cubicBezTo>
                    <a:pt x="3599256" y="1199331"/>
                    <a:pt x="3599094" y="1199169"/>
                    <a:pt x="3599030" y="1199007"/>
                  </a:cubicBezTo>
                  <a:lnTo>
                    <a:pt x="3600906" y="1193218"/>
                  </a:lnTo>
                  <a:cubicBezTo>
                    <a:pt x="3601164" y="1192960"/>
                    <a:pt x="3601326" y="1192701"/>
                    <a:pt x="3601326" y="1192313"/>
                  </a:cubicBezTo>
                  <a:cubicBezTo>
                    <a:pt x="3601326" y="1191795"/>
                    <a:pt x="3601585" y="1191634"/>
                    <a:pt x="3602232" y="1191795"/>
                  </a:cubicBezTo>
                  <a:cubicBezTo>
                    <a:pt x="3602587" y="1191892"/>
                    <a:pt x="3602814" y="1192054"/>
                    <a:pt x="3603234" y="1192119"/>
                  </a:cubicBezTo>
                  <a:lnTo>
                    <a:pt x="3603719" y="1191537"/>
                  </a:lnTo>
                  <a:cubicBezTo>
                    <a:pt x="3604043" y="1191634"/>
                    <a:pt x="3604495" y="1191731"/>
                    <a:pt x="3605045" y="1191892"/>
                  </a:cubicBezTo>
                  <a:cubicBezTo>
                    <a:pt x="3604819" y="1191537"/>
                    <a:pt x="3604722" y="1191310"/>
                    <a:pt x="3604560" y="1191310"/>
                  </a:cubicBezTo>
                  <a:cubicBezTo>
                    <a:pt x="3603493" y="1190987"/>
                    <a:pt x="3603493" y="1190890"/>
                    <a:pt x="3603396" y="1190243"/>
                  </a:cubicBezTo>
                  <a:cubicBezTo>
                    <a:pt x="3603299" y="1189823"/>
                    <a:pt x="3603913" y="1189564"/>
                    <a:pt x="3603396" y="1189079"/>
                  </a:cubicBezTo>
                  <a:cubicBezTo>
                    <a:pt x="3603169" y="1188820"/>
                    <a:pt x="3603557" y="1188400"/>
                    <a:pt x="3603719" y="1188076"/>
                  </a:cubicBezTo>
                  <a:cubicBezTo>
                    <a:pt x="3604043" y="1187591"/>
                    <a:pt x="3604237" y="1187009"/>
                    <a:pt x="3604237" y="1186427"/>
                  </a:cubicBezTo>
                  <a:lnTo>
                    <a:pt x="3604140" y="1186330"/>
                  </a:lnTo>
                  <a:lnTo>
                    <a:pt x="3604237" y="1186330"/>
                  </a:lnTo>
                  <a:cubicBezTo>
                    <a:pt x="3604237" y="1186103"/>
                    <a:pt x="3604140" y="1185909"/>
                    <a:pt x="3604043" y="1185683"/>
                  </a:cubicBezTo>
                  <a:cubicBezTo>
                    <a:pt x="3604398" y="1185845"/>
                    <a:pt x="3604560" y="1185909"/>
                    <a:pt x="3604722" y="1186006"/>
                  </a:cubicBezTo>
                  <a:lnTo>
                    <a:pt x="3605239" y="1186427"/>
                  </a:lnTo>
                  <a:cubicBezTo>
                    <a:pt x="3605789" y="1186265"/>
                    <a:pt x="3605724" y="1185909"/>
                    <a:pt x="3605563" y="1185586"/>
                  </a:cubicBezTo>
                  <a:cubicBezTo>
                    <a:pt x="3605466" y="1185424"/>
                    <a:pt x="3605045" y="1184842"/>
                    <a:pt x="3605886" y="1184842"/>
                  </a:cubicBezTo>
                  <a:cubicBezTo>
                    <a:pt x="3605789" y="1184680"/>
                    <a:pt x="3605789" y="1184519"/>
                    <a:pt x="3605724" y="1184422"/>
                  </a:cubicBezTo>
                  <a:cubicBezTo>
                    <a:pt x="3605304" y="1183775"/>
                    <a:pt x="3604883" y="1183193"/>
                    <a:pt x="3605304" y="1182513"/>
                  </a:cubicBezTo>
                  <a:cubicBezTo>
                    <a:pt x="3605886" y="1181543"/>
                    <a:pt x="3605886" y="1180282"/>
                    <a:pt x="3606630" y="1179215"/>
                  </a:cubicBezTo>
                  <a:cubicBezTo>
                    <a:pt x="3607212" y="1178374"/>
                    <a:pt x="3607115" y="1178374"/>
                    <a:pt x="3608182" y="1177986"/>
                  </a:cubicBezTo>
                  <a:cubicBezTo>
                    <a:pt x="3607956" y="1177630"/>
                    <a:pt x="3607535" y="1177404"/>
                    <a:pt x="3607374" y="1177048"/>
                  </a:cubicBezTo>
                  <a:cubicBezTo>
                    <a:pt x="3607309" y="1176821"/>
                    <a:pt x="3607535" y="1176563"/>
                    <a:pt x="3607697" y="1176239"/>
                  </a:cubicBezTo>
                  <a:cubicBezTo>
                    <a:pt x="3607794" y="1175916"/>
                    <a:pt x="3608118" y="1175754"/>
                    <a:pt x="3607859" y="1175334"/>
                  </a:cubicBezTo>
                  <a:cubicBezTo>
                    <a:pt x="3607794" y="1175172"/>
                    <a:pt x="3608441" y="1174913"/>
                    <a:pt x="3608376" y="1174655"/>
                  </a:cubicBezTo>
                  <a:cubicBezTo>
                    <a:pt x="3608279" y="1174331"/>
                    <a:pt x="3608441" y="1174073"/>
                    <a:pt x="3608538" y="1173846"/>
                  </a:cubicBezTo>
                  <a:cubicBezTo>
                    <a:pt x="3608861" y="1173167"/>
                    <a:pt x="3609185" y="1172520"/>
                    <a:pt x="3609508" y="1171938"/>
                  </a:cubicBezTo>
                  <a:cubicBezTo>
                    <a:pt x="3609702" y="1171615"/>
                    <a:pt x="3610026" y="1171259"/>
                    <a:pt x="3609929" y="1170774"/>
                  </a:cubicBezTo>
                  <a:cubicBezTo>
                    <a:pt x="3609864" y="1170612"/>
                    <a:pt x="3610511" y="1170353"/>
                    <a:pt x="3610187" y="1169933"/>
                  </a:cubicBezTo>
                  <a:cubicBezTo>
                    <a:pt x="3610123" y="1169771"/>
                    <a:pt x="3610252" y="1169448"/>
                    <a:pt x="3610446" y="1169448"/>
                  </a:cubicBezTo>
                  <a:cubicBezTo>
                    <a:pt x="3611449" y="1169124"/>
                    <a:pt x="3611255" y="1168445"/>
                    <a:pt x="3611028" y="1167798"/>
                  </a:cubicBezTo>
                  <a:cubicBezTo>
                    <a:pt x="3611028" y="1167701"/>
                    <a:pt x="3611028" y="1167475"/>
                    <a:pt x="3611028" y="1167475"/>
                  </a:cubicBezTo>
                  <a:cubicBezTo>
                    <a:pt x="3612257" y="1167378"/>
                    <a:pt x="3611513" y="1166472"/>
                    <a:pt x="3611578" y="1166052"/>
                  </a:cubicBezTo>
                  <a:cubicBezTo>
                    <a:pt x="3611578" y="1165632"/>
                    <a:pt x="3611675" y="1165211"/>
                    <a:pt x="3611934" y="1164985"/>
                  </a:cubicBezTo>
                  <a:cubicBezTo>
                    <a:pt x="3612193" y="1164726"/>
                    <a:pt x="3612322" y="1164629"/>
                    <a:pt x="3612095" y="1164306"/>
                  </a:cubicBezTo>
                  <a:cubicBezTo>
                    <a:pt x="3611934" y="1164144"/>
                    <a:pt x="3611998" y="1163885"/>
                    <a:pt x="3612095" y="1163723"/>
                  </a:cubicBezTo>
                  <a:cubicBezTo>
                    <a:pt x="3612775" y="1162818"/>
                    <a:pt x="3612095" y="1161589"/>
                    <a:pt x="3612775" y="1160748"/>
                  </a:cubicBezTo>
                  <a:cubicBezTo>
                    <a:pt x="3611934" y="1159842"/>
                    <a:pt x="3612775" y="1159260"/>
                    <a:pt x="3613001" y="1158517"/>
                  </a:cubicBezTo>
                  <a:cubicBezTo>
                    <a:pt x="3613001" y="1158419"/>
                    <a:pt x="3613001" y="1158258"/>
                    <a:pt x="3612936" y="1158193"/>
                  </a:cubicBezTo>
                  <a:cubicBezTo>
                    <a:pt x="3612678" y="1157934"/>
                    <a:pt x="3612678" y="1157773"/>
                    <a:pt x="3612678" y="1157514"/>
                  </a:cubicBezTo>
                  <a:lnTo>
                    <a:pt x="3611934" y="1157288"/>
                  </a:lnTo>
                  <a:lnTo>
                    <a:pt x="3612095" y="1156770"/>
                  </a:lnTo>
                  <a:cubicBezTo>
                    <a:pt x="3612322" y="1156770"/>
                    <a:pt x="3612581" y="1156705"/>
                    <a:pt x="3612839" y="1156705"/>
                  </a:cubicBezTo>
                  <a:cubicBezTo>
                    <a:pt x="3612839" y="1156544"/>
                    <a:pt x="3612839" y="1156350"/>
                    <a:pt x="3612839" y="1156123"/>
                  </a:cubicBezTo>
                  <a:cubicBezTo>
                    <a:pt x="3613324" y="1156123"/>
                    <a:pt x="3612839" y="1155606"/>
                    <a:pt x="3613421" y="1155606"/>
                  </a:cubicBezTo>
                  <a:cubicBezTo>
                    <a:pt x="3613001" y="1155218"/>
                    <a:pt x="3612936" y="1155056"/>
                    <a:pt x="3612775" y="1154862"/>
                  </a:cubicBezTo>
                  <a:lnTo>
                    <a:pt x="3613098" y="1153892"/>
                  </a:lnTo>
                  <a:cubicBezTo>
                    <a:pt x="3613648" y="1154053"/>
                    <a:pt x="3614392" y="1154280"/>
                    <a:pt x="3615330" y="1154539"/>
                  </a:cubicBezTo>
                  <a:lnTo>
                    <a:pt x="3615394" y="1154539"/>
                  </a:lnTo>
                  <a:cubicBezTo>
                    <a:pt x="3615006" y="1154053"/>
                    <a:pt x="3614844" y="1153536"/>
                    <a:pt x="3614068" y="1153148"/>
                  </a:cubicBezTo>
                  <a:cubicBezTo>
                    <a:pt x="3613907" y="1153051"/>
                    <a:pt x="3613907" y="1152792"/>
                    <a:pt x="3613842" y="1152630"/>
                  </a:cubicBezTo>
                  <a:cubicBezTo>
                    <a:pt x="3613583" y="1152210"/>
                    <a:pt x="3614747" y="1152404"/>
                    <a:pt x="3614262" y="1151887"/>
                  </a:cubicBezTo>
                  <a:cubicBezTo>
                    <a:pt x="3614068" y="1151725"/>
                    <a:pt x="3614068" y="1151563"/>
                    <a:pt x="3614004" y="1151402"/>
                  </a:cubicBezTo>
                  <a:lnTo>
                    <a:pt x="3614327" y="1150496"/>
                  </a:lnTo>
                  <a:cubicBezTo>
                    <a:pt x="3614586" y="1150334"/>
                    <a:pt x="3614844" y="1150076"/>
                    <a:pt x="3614747" y="1149914"/>
                  </a:cubicBezTo>
                  <a:cubicBezTo>
                    <a:pt x="3614650" y="1149752"/>
                    <a:pt x="3614586" y="1149590"/>
                    <a:pt x="3614650" y="1149493"/>
                  </a:cubicBezTo>
                  <a:lnTo>
                    <a:pt x="3614650" y="1149396"/>
                  </a:lnTo>
                  <a:cubicBezTo>
                    <a:pt x="3614844" y="1149073"/>
                    <a:pt x="3615394" y="1149073"/>
                    <a:pt x="3615653" y="1148847"/>
                  </a:cubicBezTo>
                  <a:cubicBezTo>
                    <a:pt x="3615168" y="1147844"/>
                    <a:pt x="3615491" y="1147100"/>
                    <a:pt x="3616397" y="1146583"/>
                  </a:cubicBezTo>
                  <a:lnTo>
                    <a:pt x="3615976" y="1146001"/>
                  </a:lnTo>
                  <a:cubicBezTo>
                    <a:pt x="3616914" y="1145936"/>
                    <a:pt x="3616462" y="1145451"/>
                    <a:pt x="3616559" y="1145030"/>
                  </a:cubicBezTo>
                  <a:cubicBezTo>
                    <a:pt x="3616656" y="1144610"/>
                    <a:pt x="3617238" y="1144287"/>
                    <a:pt x="3617076" y="1143931"/>
                  </a:cubicBezTo>
                  <a:cubicBezTo>
                    <a:pt x="3616817" y="1143446"/>
                    <a:pt x="3617885" y="1143446"/>
                    <a:pt x="3617302" y="1142961"/>
                  </a:cubicBezTo>
                  <a:cubicBezTo>
                    <a:pt x="3617723" y="1142961"/>
                    <a:pt x="3618208" y="1142961"/>
                    <a:pt x="3618725" y="1142961"/>
                  </a:cubicBezTo>
                  <a:cubicBezTo>
                    <a:pt x="3618208" y="1142637"/>
                    <a:pt x="3617885" y="1142378"/>
                    <a:pt x="3617399" y="1141958"/>
                  </a:cubicBezTo>
                  <a:lnTo>
                    <a:pt x="3617464" y="1141796"/>
                  </a:lnTo>
                  <a:cubicBezTo>
                    <a:pt x="3617658" y="1141538"/>
                    <a:pt x="3617658" y="1141117"/>
                    <a:pt x="3618208" y="1140955"/>
                  </a:cubicBezTo>
                  <a:cubicBezTo>
                    <a:pt x="3618402" y="1140955"/>
                    <a:pt x="3618143" y="1140470"/>
                    <a:pt x="3618305" y="1140212"/>
                  </a:cubicBezTo>
                  <a:cubicBezTo>
                    <a:pt x="3618467" y="1140050"/>
                    <a:pt x="3618305" y="1139888"/>
                    <a:pt x="3618143" y="1139791"/>
                  </a:cubicBezTo>
                  <a:lnTo>
                    <a:pt x="3618402" y="1139144"/>
                  </a:lnTo>
                  <a:lnTo>
                    <a:pt x="3619049" y="1138821"/>
                  </a:lnTo>
                  <a:lnTo>
                    <a:pt x="3618725" y="1138142"/>
                  </a:lnTo>
                  <a:lnTo>
                    <a:pt x="3618984" y="1137333"/>
                  </a:lnTo>
                  <a:lnTo>
                    <a:pt x="3619469" y="1137172"/>
                  </a:lnTo>
                  <a:cubicBezTo>
                    <a:pt x="3619308" y="1137074"/>
                    <a:pt x="3619308" y="1136977"/>
                    <a:pt x="3619146" y="1136816"/>
                  </a:cubicBezTo>
                  <a:lnTo>
                    <a:pt x="3620860" y="1131512"/>
                  </a:lnTo>
                  <a:cubicBezTo>
                    <a:pt x="3621054" y="1131447"/>
                    <a:pt x="3621280" y="1131350"/>
                    <a:pt x="3621798" y="1131188"/>
                  </a:cubicBezTo>
                  <a:cubicBezTo>
                    <a:pt x="3621604" y="1130962"/>
                    <a:pt x="3621377" y="1130768"/>
                    <a:pt x="3621216" y="1130542"/>
                  </a:cubicBezTo>
                  <a:lnTo>
                    <a:pt x="3621862" y="1128472"/>
                  </a:lnTo>
                  <a:cubicBezTo>
                    <a:pt x="3622283" y="1128375"/>
                    <a:pt x="3622671" y="1128375"/>
                    <a:pt x="3623188" y="1128375"/>
                  </a:cubicBezTo>
                  <a:cubicBezTo>
                    <a:pt x="3622930" y="1128051"/>
                    <a:pt x="3622542" y="1128051"/>
                    <a:pt x="3622024" y="1128051"/>
                  </a:cubicBezTo>
                  <a:lnTo>
                    <a:pt x="3622283" y="1127211"/>
                  </a:lnTo>
                  <a:lnTo>
                    <a:pt x="3622445" y="1127146"/>
                  </a:lnTo>
                  <a:lnTo>
                    <a:pt x="3622348" y="1127049"/>
                  </a:lnTo>
                  <a:lnTo>
                    <a:pt x="3623285" y="1124073"/>
                  </a:lnTo>
                  <a:lnTo>
                    <a:pt x="3623609" y="1122909"/>
                  </a:lnTo>
                  <a:lnTo>
                    <a:pt x="3623771" y="1122683"/>
                  </a:lnTo>
                  <a:cubicBezTo>
                    <a:pt x="3624514" y="1122909"/>
                    <a:pt x="3624935" y="1123071"/>
                    <a:pt x="3624838" y="1122586"/>
                  </a:cubicBezTo>
                  <a:cubicBezTo>
                    <a:pt x="3624514" y="1122586"/>
                    <a:pt x="3624191" y="1122586"/>
                    <a:pt x="3623771" y="1122683"/>
                  </a:cubicBezTo>
                  <a:cubicBezTo>
                    <a:pt x="3623771" y="1122683"/>
                    <a:pt x="3623771" y="1122683"/>
                    <a:pt x="3623674" y="1122683"/>
                  </a:cubicBezTo>
                  <a:lnTo>
                    <a:pt x="3623997" y="1121680"/>
                  </a:lnTo>
                  <a:lnTo>
                    <a:pt x="3624094" y="1121680"/>
                  </a:lnTo>
                  <a:cubicBezTo>
                    <a:pt x="3623997" y="1121680"/>
                    <a:pt x="3623997" y="1121583"/>
                    <a:pt x="3623997" y="1121583"/>
                  </a:cubicBezTo>
                  <a:lnTo>
                    <a:pt x="3624611" y="1119869"/>
                  </a:lnTo>
                  <a:cubicBezTo>
                    <a:pt x="3625194" y="1120419"/>
                    <a:pt x="3625582" y="1121001"/>
                    <a:pt x="3626908" y="1121163"/>
                  </a:cubicBezTo>
                  <a:cubicBezTo>
                    <a:pt x="3626584" y="1120678"/>
                    <a:pt x="3626325" y="1120354"/>
                    <a:pt x="3626067" y="1119934"/>
                  </a:cubicBezTo>
                  <a:cubicBezTo>
                    <a:pt x="3625517" y="1119934"/>
                    <a:pt x="3625097" y="1119869"/>
                    <a:pt x="3624611" y="1119869"/>
                  </a:cubicBezTo>
                  <a:cubicBezTo>
                    <a:pt x="3627005" y="1112560"/>
                    <a:pt x="3629818" y="1105380"/>
                    <a:pt x="3630562" y="1097748"/>
                  </a:cubicBezTo>
                  <a:lnTo>
                    <a:pt x="3631047" y="1097910"/>
                  </a:lnTo>
                  <a:cubicBezTo>
                    <a:pt x="3631403" y="1097586"/>
                    <a:pt x="3631306" y="1097489"/>
                    <a:pt x="3630562" y="1097166"/>
                  </a:cubicBezTo>
                  <a:cubicBezTo>
                    <a:pt x="3630562" y="1096745"/>
                    <a:pt x="3630562" y="1096325"/>
                    <a:pt x="3630627" y="1095840"/>
                  </a:cubicBezTo>
                  <a:cubicBezTo>
                    <a:pt x="3630821" y="1095516"/>
                    <a:pt x="3631403" y="1095258"/>
                    <a:pt x="3631306" y="1094934"/>
                  </a:cubicBezTo>
                  <a:cubicBezTo>
                    <a:pt x="3631306" y="1094837"/>
                    <a:pt x="3631306" y="1094773"/>
                    <a:pt x="3631306" y="1094676"/>
                  </a:cubicBezTo>
                  <a:cubicBezTo>
                    <a:pt x="3633699" y="1093188"/>
                    <a:pt x="3636836" y="1092541"/>
                    <a:pt x="3640814" y="1094934"/>
                  </a:cubicBezTo>
                  <a:cubicBezTo>
                    <a:pt x="3641396" y="1095258"/>
                    <a:pt x="3641817" y="1095678"/>
                    <a:pt x="3642302" y="1096163"/>
                  </a:cubicBezTo>
                  <a:lnTo>
                    <a:pt x="3641978" y="1096260"/>
                  </a:lnTo>
                  <a:cubicBezTo>
                    <a:pt x="3642237" y="1096325"/>
                    <a:pt x="3642399" y="1096422"/>
                    <a:pt x="3642561" y="1096519"/>
                  </a:cubicBezTo>
                  <a:lnTo>
                    <a:pt x="3643046" y="1097166"/>
                  </a:lnTo>
                  <a:cubicBezTo>
                    <a:pt x="3642981" y="1097263"/>
                    <a:pt x="3642981" y="1097327"/>
                    <a:pt x="3642819" y="1097327"/>
                  </a:cubicBezTo>
                  <a:cubicBezTo>
                    <a:pt x="3642561" y="1097425"/>
                    <a:pt x="3642302" y="1097489"/>
                    <a:pt x="3642496" y="1097748"/>
                  </a:cubicBezTo>
                  <a:cubicBezTo>
                    <a:pt x="3642819" y="1098168"/>
                    <a:pt x="3642496" y="1098492"/>
                    <a:pt x="3642237" y="1098750"/>
                  </a:cubicBezTo>
                  <a:cubicBezTo>
                    <a:pt x="3641558" y="1099236"/>
                    <a:pt x="3641558" y="1099915"/>
                    <a:pt x="3641558" y="1100562"/>
                  </a:cubicBezTo>
                  <a:cubicBezTo>
                    <a:pt x="3641558" y="1100885"/>
                    <a:pt x="3640006" y="1101985"/>
                    <a:pt x="3639165" y="1102211"/>
                  </a:cubicBezTo>
                  <a:cubicBezTo>
                    <a:pt x="3639488" y="1102308"/>
                    <a:pt x="3639844" y="1102470"/>
                    <a:pt x="3640006" y="1102534"/>
                  </a:cubicBezTo>
                  <a:cubicBezTo>
                    <a:pt x="3640426" y="1103214"/>
                    <a:pt x="3639909" y="1103699"/>
                    <a:pt x="3640491" y="1104378"/>
                  </a:cubicBezTo>
                  <a:cubicBezTo>
                    <a:pt x="3640653" y="1104540"/>
                    <a:pt x="3640426" y="1104701"/>
                    <a:pt x="3640329" y="1104863"/>
                  </a:cubicBezTo>
                  <a:cubicBezTo>
                    <a:pt x="3640232" y="1104960"/>
                    <a:pt x="3639909" y="1104960"/>
                    <a:pt x="3639909" y="1104960"/>
                  </a:cubicBezTo>
                  <a:cubicBezTo>
                    <a:pt x="3640167" y="1105380"/>
                    <a:pt x="3640653" y="1105768"/>
                    <a:pt x="3639909" y="1106124"/>
                  </a:cubicBezTo>
                  <a:cubicBezTo>
                    <a:pt x="3639585" y="1106286"/>
                    <a:pt x="3639747" y="1106771"/>
                    <a:pt x="3639909" y="1107256"/>
                  </a:cubicBezTo>
                  <a:cubicBezTo>
                    <a:pt x="3640006" y="1107515"/>
                    <a:pt x="3639488" y="1107677"/>
                    <a:pt x="3639230" y="1107935"/>
                  </a:cubicBezTo>
                  <a:cubicBezTo>
                    <a:pt x="3639909" y="1109003"/>
                    <a:pt x="3639909" y="1109003"/>
                    <a:pt x="3638001" y="1109326"/>
                  </a:cubicBezTo>
                  <a:cubicBezTo>
                    <a:pt x="3638356" y="1109585"/>
                    <a:pt x="3638680" y="1109746"/>
                    <a:pt x="3638841" y="1109908"/>
                  </a:cubicBezTo>
                  <a:cubicBezTo>
                    <a:pt x="3639003" y="1110070"/>
                    <a:pt x="3639682" y="1110490"/>
                    <a:pt x="3638841" y="1110490"/>
                  </a:cubicBezTo>
                  <a:cubicBezTo>
                    <a:pt x="3638744" y="1110490"/>
                    <a:pt x="3638680" y="1110652"/>
                    <a:pt x="3638744" y="1110652"/>
                  </a:cubicBezTo>
                  <a:cubicBezTo>
                    <a:pt x="3639488" y="1111396"/>
                    <a:pt x="3638680" y="1111978"/>
                    <a:pt x="3638841" y="1112722"/>
                  </a:cubicBezTo>
                  <a:cubicBezTo>
                    <a:pt x="3638906" y="1112981"/>
                    <a:pt x="3638744" y="1113239"/>
                    <a:pt x="3638583" y="1113466"/>
                  </a:cubicBezTo>
                  <a:cubicBezTo>
                    <a:pt x="3638421" y="1113724"/>
                    <a:pt x="3637612" y="1113821"/>
                    <a:pt x="3638162" y="1114404"/>
                  </a:cubicBezTo>
                  <a:cubicBezTo>
                    <a:pt x="3637515" y="1114468"/>
                    <a:pt x="3638001" y="1115050"/>
                    <a:pt x="3637677" y="1115309"/>
                  </a:cubicBezTo>
                  <a:cubicBezTo>
                    <a:pt x="3637354" y="1115632"/>
                    <a:pt x="3637774" y="1116053"/>
                    <a:pt x="3637612" y="1116376"/>
                  </a:cubicBezTo>
                  <a:cubicBezTo>
                    <a:pt x="3637515" y="1116473"/>
                    <a:pt x="3637515" y="1116700"/>
                    <a:pt x="3637612" y="1116700"/>
                  </a:cubicBezTo>
                  <a:cubicBezTo>
                    <a:pt x="3638744" y="1117217"/>
                    <a:pt x="3638259" y="1117702"/>
                    <a:pt x="3638001" y="1118123"/>
                  </a:cubicBezTo>
                  <a:cubicBezTo>
                    <a:pt x="3637515" y="1119028"/>
                    <a:pt x="3637418" y="1119028"/>
                    <a:pt x="3637677" y="1119675"/>
                  </a:cubicBezTo>
                  <a:cubicBezTo>
                    <a:pt x="3637774" y="1120031"/>
                    <a:pt x="3638001" y="1120257"/>
                    <a:pt x="3637418" y="1120354"/>
                  </a:cubicBezTo>
                  <a:cubicBezTo>
                    <a:pt x="3637354" y="1120354"/>
                    <a:pt x="3637257" y="1120613"/>
                    <a:pt x="3637354" y="1120775"/>
                  </a:cubicBezTo>
                  <a:cubicBezTo>
                    <a:pt x="3637774" y="1121163"/>
                    <a:pt x="3637677" y="1121519"/>
                    <a:pt x="3637418" y="1121745"/>
                  </a:cubicBezTo>
                  <a:cubicBezTo>
                    <a:pt x="3637257" y="1122101"/>
                    <a:pt x="3637257" y="1122424"/>
                    <a:pt x="3637257" y="1122747"/>
                  </a:cubicBezTo>
                  <a:cubicBezTo>
                    <a:pt x="3637257" y="1123071"/>
                    <a:pt x="3637160" y="1123427"/>
                    <a:pt x="3637160" y="1123750"/>
                  </a:cubicBezTo>
                  <a:cubicBezTo>
                    <a:pt x="3634766" y="1128148"/>
                    <a:pt x="3632794" y="1132838"/>
                    <a:pt x="3632794" y="1137236"/>
                  </a:cubicBezTo>
                  <a:cubicBezTo>
                    <a:pt x="3632697" y="1137333"/>
                    <a:pt x="3632632" y="1137398"/>
                    <a:pt x="3632535" y="1137495"/>
                  </a:cubicBezTo>
                  <a:cubicBezTo>
                    <a:pt x="3632470" y="1137657"/>
                    <a:pt x="3632276" y="1137818"/>
                    <a:pt x="3632276" y="1137980"/>
                  </a:cubicBezTo>
                  <a:cubicBezTo>
                    <a:pt x="3632276" y="1138142"/>
                    <a:pt x="3632276" y="1138400"/>
                    <a:pt x="3632470" y="1138562"/>
                  </a:cubicBezTo>
                  <a:cubicBezTo>
                    <a:pt x="3632891" y="1139144"/>
                    <a:pt x="3632697" y="1139403"/>
                    <a:pt x="3631726" y="1139241"/>
                  </a:cubicBezTo>
                  <a:cubicBezTo>
                    <a:pt x="3631565" y="1139241"/>
                    <a:pt x="3631306" y="1139403"/>
                    <a:pt x="3631047" y="1139565"/>
                  </a:cubicBezTo>
                  <a:cubicBezTo>
                    <a:pt x="3631468" y="1139726"/>
                    <a:pt x="3631888" y="1139888"/>
                    <a:pt x="3632470" y="1140147"/>
                  </a:cubicBezTo>
                  <a:cubicBezTo>
                    <a:pt x="3632276" y="1140373"/>
                    <a:pt x="3632050" y="1140567"/>
                    <a:pt x="3631791" y="1140891"/>
                  </a:cubicBezTo>
                  <a:cubicBezTo>
                    <a:pt x="3632147" y="1141117"/>
                    <a:pt x="3631953" y="1141538"/>
                    <a:pt x="3632050" y="1141861"/>
                  </a:cubicBezTo>
                  <a:cubicBezTo>
                    <a:pt x="3632147" y="1142378"/>
                    <a:pt x="3632050" y="1142637"/>
                    <a:pt x="3631629" y="1142864"/>
                  </a:cubicBezTo>
                  <a:cubicBezTo>
                    <a:pt x="3631565" y="1142864"/>
                    <a:pt x="3631565" y="1143025"/>
                    <a:pt x="3631565" y="1143122"/>
                  </a:cubicBezTo>
                  <a:cubicBezTo>
                    <a:pt x="3631888" y="1143769"/>
                    <a:pt x="3631565" y="1144287"/>
                    <a:pt x="3631306" y="1144772"/>
                  </a:cubicBezTo>
                  <a:cubicBezTo>
                    <a:pt x="3631144" y="1145030"/>
                    <a:pt x="3630950" y="1145354"/>
                    <a:pt x="3631047" y="1145612"/>
                  </a:cubicBezTo>
                  <a:cubicBezTo>
                    <a:pt x="3631144" y="1146938"/>
                    <a:pt x="3631209" y="1146938"/>
                    <a:pt x="3629883" y="1147747"/>
                  </a:cubicBezTo>
                  <a:cubicBezTo>
                    <a:pt x="3629818" y="1147844"/>
                    <a:pt x="3629657" y="1148070"/>
                    <a:pt x="3629721" y="1148070"/>
                  </a:cubicBezTo>
                  <a:cubicBezTo>
                    <a:pt x="3630562" y="1148491"/>
                    <a:pt x="3630206" y="1149008"/>
                    <a:pt x="3630400" y="1149396"/>
                  </a:cubicBezTo>
                  <a:cubicBezTo>
                    <a:pt x="3630562" y="1149817"/>
                    <a:pt x="3630400" y="1150334"/>
                    <a:pt x="3630400" y="1150722"/>
                  </a:cubicBezTo>
                  <a:cubicBezTo>
                    <a:pt x="3630400" y="1150981"/>
                    <a:pt x="3629495" y="1150916"/>
                    <a:pt x="3630077" y="1151402"/>
                  </a:cubicBezTo>
                  <a:cubicBezTo>
                    <a:pt x="3629721" y="1151563"/>
                    <a:pt x="3629333" y="1151660"/>
                    <a:pt x="3628880" y="1151887"/>
                  </a:cubicBezTo>
                  <a:cubicBezTo>
                    <a:pt x="3629074" y="1152210"/>
                    <a:pt x="3629560" y="1152792"/>
                    <a:pt x="3630077" y="1153310"/>
                  </a:cubicBezTo>
                  <a:cubicBezTo>
                    <a:pt x="3627813" y="1158355"/>
                    <a:pt x="3625743" y="1163400"/>
                    <a:pt x="3624191" y="1168769"/>
                  </a:cubicBezTo>
                  <a:cubicBezTo>
                    <a:pt x="3621798" y="1177048"/>
                    <a:pt x="3619857" y="1185521"/>
                    <a:pt x="3616914" y="1193606"/>
                  </a:cubicBezTo>
                  <a:cubicBezTo>
                    <a:pt x="3616138" y="1195515"/>
                    <a:pt x="3615330" y="1197520"/>
                    <a:pt x="3614586" y="1199492"/>
                  </a:cubicBezTo>
                  <a:cubicBezTo>
                    <a:pt x="3614392" y="1199589"/>
                    <a:pt x="3614004" y="1199492"/>
                    <a:pt x="3613745" y="1199331"/>
                  </a:cubicBezTo>
                  <a:cubicBezTo>
                    <a:pt x="3612839" y="1198910"/>
                    <a:pt x="3611998" y="1198910"/>
                    <a:pt x="3611190" y="1199072"/>
                  </a:cubicBezTo>
                  <a:cubicBezTo>
                    <a:pt x="3611578" y="1199331"/>
                    <a:pt x="3611934" y="1199589"/>
                    <a:pt x="3612419" y="1199913"/>
                  </a:cubicBezTo>
                  <a:cubicBezTo>
                    <a:pt x="3612936" y="1199654"/>
                    <a:pt x="3613648" y="1199751"/>
                    <a:pt x="3614489" y="1199913"/>
                  </a:cubicBezTo>
                  <a:lnTo>
                    <a:pt x="3614068" y="1200980"/>
                  </a:lnTo>
                  <a:cubicBezTo>
                    <a:pt x="3613907" y="1200915"/>
                    <a:pt x="3613842" y="1200818"/>
                    <a:pt x="3613648" y="1200754"/>
                  </a:cubicBezTo>
                  <a:cubicBezTo>
                    <a:pt x="3613421" y="1200657"/>
                    <a:pt x="3613001" y="1200754"/>
                    <a:pt x="3612678" y="1200818"/>
                  </a:cubicBezTo>
                  <a:lnTo>
                    <a:pt x="3612581" y="1200754"/>
                  </a:lnTo>
                  <a:cubicBezTo>
                    <a:pt x="3612581" y="1200657"/>
                    <a:pt x="3612516" y="1200657"/>
                    <a:pt x="3612516" y="1200592"/>
                  </a:cubicBezTo>
                  <a:cubicBezTo>
                    <a:pt x="3612095" y="1200915"/>
                    <a:pt x="3611772" y="1201142"/>
                    <a:pt x="3611352" y="1201498"/>
                  </a:cubicBezTo>
                  <a:cubicBezTo>
                    <a:pt x="3612095" y="1201886"/>
                    <a:pt x="3612936" y="1202080"/>
                    <a:pt x="3613648" y="1202468"/>
                  </a:cubicBezTo>
                  <a:cubicBezTo>
                    <a:pt x="3613001" y="1204376"/>
                    <a:pt x="3612581" y="1206284"/>
                    <a:pt x="3612322" y="1208289"/>
                  </a:cubicBezTo>
                  <a:cubicBezTo>
                    <a:pt x="3609702" y="1213334"/>
                    <a:pt x="3606953" y="1218865"/>
                    <a:pt x="3607632" y="1224912"/>
                  </a:cubicBezTo>
                  <a:cubicBezTo>
                    <a:pt x="3607438" y="1225009"/>
                    <a:pt x="3607309" y="1225074"/>
                    <a:pt x="3607115" y="1225074"/>
                  </a:cubicBezTo>
                  <a:cubicBezTo>
                    <a:pt x="3606209" y="1225333"/>
                    <a:pt x="3606468" y="1225753"/>
                    <a:pt x="3606889" y="1226335"/>
                  </a:cubicBezTo>
                  <a:cubicBezTo>
                    <a:pt x="3606630" y="1226497"/>
                    <a:pt x="3606468" y="1226562"/>
                    <a:pt x="3606209" y="1226724"/>
                  </a:cubicBezTo>
                  <a:cubicBezTo>
                    <a:pt x="3605983" y="1226821"/>
                    <a:pt x="3605466" y="1227306"/>
                    <a:pt x="3605466" y="1227500"/>
                  </a:cubicBezTo>
                  <a:cubicBezTo>
                    <a:pt x="3605466" y="1227661"/>
                    <a:pt x="3605627" y="1228049"/>
                    <a:pt x="3605563" y="1228049"/>
                  </a:cubicBezTo>
                  <a:cubicBezTo>
                    <a:pt x="3604980" y="1228049"/>
                    <a:pt x="3605045" y="1228470"/>
                    <a:pt x="3604819" y="1228632"/>
                  </a:cubicBezTo>
                  <a:cubicBezTo>
                    <a:pt x="3604560" y="1228793"/>
                    <a:pt x="3604301" y="1228890"/>
                    <a:pt x="3604140" y="1229149"/>
                  </a:cubicBezTo>
                  <a:cubicBezTo>
                    <a:pt x="3603978" y="1229375"/>
                    <a:pt x="3603978" y="1229375"/>
                    <a:pt x="3604722" y="1229893"/>
                  </a:cubicBezTo>
                  <a:cubicBezTo>
                    <a:pt x="3604883" y="1229958"/>
                    <a:pt x="3605045" y="1230119"/>
                    <a:pt x="3605142" y="1230313"/>
                  </a:cubicBezTo>
                  <a:cubicBezTo>
                    <a:pt x="3605239" y="1230540"/>
                    <a:pt x="3605239" y="1230798"/>
                    <a:pt x="3605239" y="1230960"/>
                  </a:cubicBezTo>
                  <a:cubicBezTo>
                    <a:pt x="3604398" y="1230960"/>
                    <a:pt x="3604301" y="1230960"/>
                    <a:pt x="3602814" y="1230540"/>
                  </a:cubicBezTo>
                  <a:cubicBezTo>
                    <a:pt x="3602587" y="1231219"/>
                    <a:pt x="3603493" y="1231445"/>
                    <a:pt x="3604237" y="1231704"/>
                  </a:cubicBezTo>
                  <a:cubicBezTo>
                    <a:pt x="3604301" y="1231963"/>
                    <a:pt x="3604301" y="1232189"/>
                    <a:pt x="3604398" y="1232448"/>
                  </a:cubicBezTo>
                  <a:cubicBezTo>
                    <a:pt x="3603978" y="1232707"/>
                    <a:pt x="3602749" y="1232448"/>
                    <a:pt x="3602814" y="1233192"/>
                  </a:cubicBezTo>
                  <a:cubicBezTo>
                    <a:pt x="3603234" y="1233709"/>
                    <a:pt x="3604140" y="1234033"/>
                    <a:pt x="3604237" y="1234679"/>
                  </a:cubicBezTo>
                  <a:cubicBezTo>
                    <a:pt x="3604237" y="1235520"/>
                    <a:pt x="3603913" y="1235844"/>
                    <a:pt x="3602652" y="1235585"/>
                  </a:cubicBezTo>
                  <a:cubicBezTo>
                    <a:pt x="3602490" y="1235585"/>
                    <a:pt x="3602329" y="1235520"/>
                    <a:pt x="3601843" y="1235359"/>
                  </a:cubicBezTo>
                  <a:cubicBezTo>
                    <a:pt x="3602426" y="1235844"/>
                    <a:pt x="3603396" y="1236102"/>
                    <a:pt x="3603169" y="1236587"/>
                  </a:cubicBezTo>
                  <a:cubicBezTo>
                    <a:pt x="3602911" y="1237073"/>
                    <a:pt x="3602975" y="1237493"/>
                    <a:pt x="3603169" y="1238011"/>
                  </a:cubicBezTo>
                  <a:cubicBezTo>
                    <a:pt x="3603234" y="1238237"/>
                    <a:pt x="3602329" y="1238237"/>
                    <a:pt x="3602814" y="1238754"/>
                  </a:cubicBezTo>
                  <a:cubicBezTo>
                    <a:pt x="3603072" y="1238981"/>
                    <a:pt x="3603234" y="1239336"/>
                    <a:pt x="3603299" y="1239660"/>
                  </a:cubicBezTo>
                  <a:cubicBezTo>
                    <a:pt x="3603396" y="1239822"/>
                    <a:pt x="3603396" y="1239983"/>
                    <a:pt x="3603396" y="1240145"/>
                  </a:cubicBezTo>
                  <a:cubicBezTo>
                    <a:pt x="3602975" y="1240242"/>
                    <a:pt x="3602587" y="1240242"/>
                    <a:pt x="3602070" y="1240307"/>
                  </a:cubicBezTo>
                  <a:cubicBezTo>
                    <a:pt x="3602070" y="1240404"/>
                    <a:pt x="3602070" y="1240468"/>
                    <a:pt x="3602070" y="1240565"/>
                  </a:cubicBezTo>
                  <a:cubicBezTo>
                    <a:pt x="3602232" y="1240889"/>
                    <a:pt x="3602490" y="1241148"/>
                    <a:pt x="3602329" y="1241471"/>
                  </a:cubicBezTo>
                  <a:cubicBezTo>
                    <a:pt x="3601746" y="1242732"/>
                    <a:pt x="3601746" y="1242797"/>
                    <a:pt x="3602329" y="1244058"/>
                  </a:cubicBezTo>
                  <a:cubicBezTo>
                    <a:pt x="3601973" y="1244123"/>
                    <a:pt x="3601585" y="1244220"/>
                    <a:pt x="3601100" y="1244285"/>
                  </a:cubicBezTo>
                  <a:cubicBezTo>
                    <a:pt x="3601229" y="1244543"/>
                    <a:pt x="3601326" y="1244867"/>
                    <a:pt x="3601585" y="1245028"/>
                  </a:cubicBezTo>
                  <a:cubicBezTo>
                    <a:pt x="3601908" y="1245190"/>
                    <a:pt x="3601973" y="1245352"/>
                    <a:pt x="3601908" y="1245611"/>
                  </a:cubicBezTo>
                  <a:cubicBezTo>
                    <a:pt x="3601843" y="1245869"/>
                    <a:pt x="3601746" y="1246128"/>
                    <a:pt x="3601843" y="1246290"/>
                  </a:cubicBezTo>
                  <a:cubicBezTo>
                    <a:pt x="3602167" y="1246937"/>
                    <a:pt x="3601843" y="1247422"/>
                    <a:pt x="3601488" y="1247939"/>
                  </a:cubicBezTo>
                  <a:cubicBezTo>
                    <a:pt x="3601326" y="1248198"/>
                    <a:pt x="3600906" y="1248360"/>
                    <a:pt x="3600906" y="1248586"/>
                  </a:cubicBezTo>
                  <a:cubicBezTo>
                    <a:pt x="3600906" y="1248942"/>
                    <a:pt x="3600906" y="1249168"/>
                    <a:pt x="3600517" y="1249265"/>
                  </a:cubicBezTo>
                  <a:cubicBezTo>
                    <a:pt x="3600420" y="1249265"/>
                    <a:pt x="3600356" y="1249330"/>
                    <a:pt x="3600356" y="1249330"/>
                  </a:cubicBezTo>
                  <a:cubicBezTo>
                    <a:pt x="3601326" y="1250074"/>
                    <a:pt x="3600259" y="1250591"/>
                    <a:pt x="3600420" y="1251238"/>
                  </a:cubicBezTo>
                  <a:cubicBezTo>
                    <a:pt x="3600582" y="1251917"/>
                    <a:pt x="3599838" y="1252402"/>
                    <a:pt x="3599515" y="1253081"/>
                  </a:cubicBezTo>
                  <a:cubicBezTo>
                    <a:pt x="3599256" y="1252984"/>
                    <a:pt x="3599030" y="1252984"/>
                    <a:pt x="3598771" y="1252984"/>
                  </a:cubicBezTo>
                  <a:cubicBezTo>
                    <a:pt x="3599094" y="1253566"/>
                    <a:pt x="3598448" y="1253890"/>
                    <a:pt x="3598448" y="1254310"/>
                  </a:cubicBezTo>
                  <a:cubicBezTo>
                    <a:pt x="3598448" y="1254407"/>
                    <a:pt x="3598512" y="1254472"/>
                    <a:pt x="3598609" y="1254569"/>
                  </a:cubicBezTo>
                  <a:cubicBezTo>
                    <a:pt x="3598286" y="1254634"/>
                    <a:pt x="3597930" y="1254634"/>
                    <a:pt x="3597510" y="1254731"/>
                  </a:cubicBezTo>
                  <a:cubicBezTo>
                    <a:pt x="3597607" y="1254892"/>
                    <a:pt x="3597704" y="1255054"/>
                    <a:pt x="3597704" y="1255216"/>
                  </a:cubicBezTo>
                  <a:cubicBezTo>
                    <a:pt x="3597704" y="1255378"/>
                    <a:pt x="3597510" y="1255475"/>
                    <a:pt x="3597445" y="1255539"/>
                  </a:cubicBezTo>
                  <a:cubicBezTo>
                    <a:pt x="3597283" y="1255378"/>
                    <a:pt x="3597089" y="1255313"/>
                    <a:pt x="3596960" y="1255151"/>
                  </a:cubicBezTo>
                  <a:cubicBezTo>
                    <a:pt x="3596766" y="1254957"/>
                    <a:pt x="3596766" y="1254795"/>
                    <a:pt x="3596701" y="1254569"/>
                  </a:cubicBezTo>
                  <a:cubicBezTo>
                    <a:pt x="3595957" y="1254795"/>
                    <a:pt x="3596022" y="1255151"/>
                    <a:pt x="3596378" y="1255539"/>
                  </a:cubicBezTo>
                  <a:cubicBezTo>
                    <a:pt x="3596701" y="1255895"/>
                    <a:pt x="3597025" y="1256283"/>
                    <a:pt x="3597445" y="1256542"/>
                  </a:cubicBezTo>
                  <a:cubicBezTo>
                    <a:pt x="3598092" y="1257027"/>
                    <a:pt x="3598189" y="1257383"/>
                    <a:pt x="3597607" y="1257706"/>
                  </a:cubicBezTo>
                  <a:cubicBezTo>
                    <a:pt x="3597348" y="1257771"/>
                    <a:pt x="3597510" y="1258288"/>
                    <a:pt x="3597607" y="1258547"/>
                  </a:cubicBezTo>
                  <a:cubicBezTo>
                    <a:pt x="3597930" y="1259356"/>
                    <a:pt x="3597930" y="1259356"/>
                    <a:pt x="3596701" y="1259614"/>
                  </a:cubicBezTo>
                  <a:lnTo>
                    <a:pt x="3597704" y="1260681"/>
                  </a:lnTo>
                  <a:cubicBezTo>
                    <a:pt x="3597186" y="1260779"/>
                    <a:pt x="3596960" y="1260779"/>
                    <a:pt x="3596960" y="1260843"/>
                  </a:cubicBezTo>
                  <a:cubicBezTo>
                    <a:pt x="3597025" y="1261425"/>
                    <a:pt x="3596281" y="1261846"/>
                    <a:pt x="3596604" y="1262428"/>
                  </a:cubicBezTo>
                  <a:cubicBezTo>
                    <a:pt x="3596960" y="1262913"/>
                    <a:pt x="3595860" y="1262687"/>
                    <a:pt x="3596216" y="1263010"/>
                  </a:cubicBezTo>
                  <a:cubicBezTo>
                    <a:pt x="3596442" y="1263333"/>
                    <a:pt x="3596378" y="1263495"/>
                    <a:pt x="3596216" y="1263754"/>
                  </a:cubicBezTo>
                  <a:cubicBezTo>
                    <a:pt x="3595699" y="1264336"/>
                    <a:pt x="3595537" y="1265080"/>
                    <a:pt x="3596119" y="1265888"/>
                  </a:cubicBezTo>
                  <a:cubicBezTo>
                    <a:pt x="3595440" y="1265888"/>
                    <a:pt x="3594955" y="1265888"/>
                    <a:pt x="3594373" y="1265985"/>
                  </a:cubicBezTo>
                  <a:cubicBezTo>
                    <a:pt x="3594470" y="1266147"/>
                    <a:pt x="3594534" y="1266244"/>
                    <a:pt x="3594631" y="1266406"/>
                  </a:cubicBezTo>
                  <a:cubicBezTo>
                    <a:pt x="3595019" y="1266891"/>
                    <a:pt x="3595019" y="1267053"/>
                    <a:pt x="3594631" y="1267376"/>
                  </a:cubicBezTo>
                  <a:cubicBezTo>
                    <a:pt x="3593694" y="1268055"/>
                    <a:pt x="3593629" y="1268540"/>
                    <a:pt x="3593888" y="1269866"/>
                  </a:cubicBezTo>
                  <a:lnTo>
                    <a:pt x="3593629" y="1270190"/>
                  </a:lnTo>
                  <a:cubicBezTo>
                    <a:pt x="3593370" y="1270190"/>
                    <a:pt x="3593144" y="1270287"/>
                    <a:pt x="3592950" y="1270287"/>
                  </a:cubicBezTo>
                  <a:cubicBezTo>
                    <a:pt x="3592723" y="1270384"/>
                    <a:pt x="3592562" y="1270610"/>
                    <a:pt x="3592303" y="1270772"/>
                  </a:cubicBezTo>
                  <a:cubicBezTo>
                    <a:pt x="3592626" y="1270772"/>
                    <a:pt x="3592885" y="1270869"/>
                    <a:pt x="3593144" y="1270869"/>
                  </a:cubicBezTo>
                  <a:lnTo>
                    <a:pt x="3593208" y="1270869"/>
                  </a:lnTo>
                  <a:lnTo>
                    <a:pt x="3592562" y="1272098"/>
                  </a:lnTo>
                  <a:cubicBezTo>
                    <a:pt x="3592238" y="1271871"/>
                    <a:pt x="3591979" y="1271613"/>
                    <a:pt x="3591721" y="1271289"/>
                  </a:cubicBezTo>
                  <a:cubicBezTo>
                    <a:pt x="3591397" y="1271354"/>
                    <a:pt x="3591236" y="1271451"/>
                    <a:pt x="3591721" y="1271871"/>
                  </a:cubicBezTo>
                  <a:cubicBezTo>
                    <a:pt x="3591979" y="1272033"/>
                    <a:pt x="3592238" y="1272195"/>
                    <a:pt x="3592400" y="1272454"/>
                  </a:cubicBezTo>
                  <a:cubicBezTo>
                    <a:pt x="3591624" y="1273844"/>
                    <a:pt x="3590977" y="1275429"/>
                    <a:pt x="3590815" y="1277078"/>
                  </a:cubicBezTo>
                  <a:cubicBezTo>
                    <a:pt x="3590653" y="1278404"/>
                    <a:pt x="3590750" y="1279795"/>
                    <a:pt x="3590815" y="1281218"/>
                  </a:cubicBezTo>
                  <a:cubicBezTo>
                    <a:pt x="3590556" y="1281541"/>
                    <a:pt x="3590395" y="1281865"/>
                    <a:pt x="3590233" y="1282221"/>
                  </a:cubicBezTo>
                  <a:lnTo>
                    <a:pt x="3589554" y="1282221"/>
                  </a:lnTo>
                  <a:cubicBezTo>
                    <a:pt x="3589554" y="1282544"/>
                    <a:pt x="3589748" y="1282867"/>
                    <a:pt x="3589910" y="1283288"/>
                  </a:cubicBezTo>
                  <a:lnTo>
                    <a:pt x="3589554" y="1284355"/>
                  </a:lnTo>
                  <a:lnTo>
                    <a:pt x="3588584" y="1284032"/>
                  </a:lnTo>
                  <a:lnTo>
                    <a:pt x="3588487" y="1284193"/>
                  </a:lnTo>
                  <a:cubicBezTo>
                    <a:pt x="3588810" y="1284290"/>
                    <a:pt x="3589166" y="1284452"/>
                    <a:pt x="3589489" y="1284452"/>
                  </a:cubicBezTo>
                  <a:lnTo>
                    <a:pt x="3587581" y="1290241"/>
                  </a:lnTo>
                  <a:cubicBezTo>
                    <a:pt x="3587419" y="1290241"/>
                    <a:pt x="3587355" y="1290241"/>
                    <a:pt x="3587096" y="1290338"/>
                  </a:cubicBezTo>
                  <a:lnTo>
                    <a:pt x="3587484" y="1290564"/>
                  </a:lnTo>
                  <a:lnTo>
                    <a:pt x="3586611" y="1293313"/>
                  </a:lnTo>
                  <a:lnTo>
                    <a:pt x="3586514" y="1293313"/>
                  </a:lnTo>
                  <a:lnTo>
                    <a:pt x="3586514" y="1293378"/>
                  </a:lnTo>
                  <a:lnTo>
                    <a:pt x="3585673" y="1295965"/>
                  </a:lnTo>
                  <a:lnTo>
                    <a:pt x="3585414" y="1295965"/>
                  </a:lnTo>
                  <a:cubicBezTo>
                    <a:pt x="3585188" y="1296030"/>
                    <a:pt x="3585350" y="1296289"/>
                    <a:pt x="3585511" y="1296451"/>
                  </a:cubicBezTo>
                  <a:lnTo>
                    <a:pt x="3585414" y="1296709"/>
                  </a:lnTo>
                  <a:cubicBezTo>
                    <a:pt x="3585350" y="1296709"/>
                    <a:pt x="3585350" y="1296774"/>
                    <a:pt x="3585285" y="1296774"/>
                  </a:cubicBezTo>
                  <a:cubicBezTo>
                    <a:pt x="3585188" y="1296774"/>
                    <a:pt x="3585091" y="1296936"/>
                    <a:pt x="3585091" y="1297033"/>
                  </a:cubicBezTo>
                  <a:lnTo>
                    <a:pt x="3585188" y="1297453"/>
                  </a:lnTo>
                  <a:lnTo>
                    <a:pt x="3582115" y="1305894"/>
                  </a:lnTo>
                  <a:lnTo>
                    <a:pt x="3581954" y="1305959"/>
                  </a:lnTo>
                  <a:cubicBezTo>
                    <a:pt x="3581145" y="1306153"/>
                    <a:pt x="3581210" y="1306379"/>
                    <a:pt x="3581727" y="1306897"/>
                  </a:cubicBezTo>
                  <a:lnTo>
                    <a:pt x="3581145" y="1308449"/>
                  </a:lnTo>
                  <a:lnTo>
                    <a:pt x="3580466" y="1308287"/>
                  </a:lnTo>
                  <a:cubicBezTo>
                    <a:pt x="3580628" y="1308611"/>
                    <a:pt x="3580725" y="1308966"/>
                    <a:pt x="3580789" y="1309193"/>
                  </a:cubicBezTo>
                  <a:lnTo>
                    <a:pt x="3579884" y="1311586"/>
                  </a:lnTo>
                  <a:cubicBezTo>
                    <a:pt x="3579658" y="1311942"/>
                    <a:pt x="3579463" y="1312362"/>
                    <a:pt x="3579463" y="1312750"/>
                  </a:cubicBezTo>
                  <a:lnTo>
                    <a:pt x="3579075" y="1313850"/>
                  </a:lnTo>
                  <a:lnTo>
                    <a:pt x="3578138" y="1313850"/>
                  </a:lnTo>
                  <a:cubicBezTo>
                    <a:pt x="3578138" y="1313915"/>
                    <a:pt x="3578073" y="1314012"/>
                    <a:pt x="3578073" y="1314012"/>
                  </a:cubicBezTo>
                  <a:cubicBezTo>
                    <a:pt x="3578461" y="1314594"/>
                    <a:pt x="3578655" y="1315176"/>
                    <a:pt x="3578235" y="1315726"/>
                  </a:cubicBezTo>
                  <a:cubicBezTo>
                    <a:pt x="3578138" y="1315823"/>
                    <a:pt x="3577911" y="1315920"/>
                    <a:pt x="3577749" y="1315984"/>
                  </a:cubicBezTo>
                  <a:cubicBezTo>
                    <a:pt x="3577814" y="1316146"/>
                    <a:pt x="3577911" y="1316308"/>
                    <a:pt x="3577976" y="1316502"/>
                  </a:cubicBezTo>
                  <a:lnTo>
                    <a:pt x="3577911" y="1316728"/>
                  </a:lnTo>
                  <a:cubicBezTo>
                    <a:pt x="3577814" y="1316825"/>
                    <a:pt x="3577749" y="1316890"/>
                    <a:pt x="3577814" y="1316987"/>
                  </a:cubicBezTo>
                  <a:lnTo>
                    <a:pt x="3577652" y="1317310"/>
                  </a:lnTo>
                  <a:cubicBezTo>
                    <a:pt x="3577006" y="1317472"/>
                    <a:pt x="3577329" y="1317893"/>
                    <a:pt x="3577329" y="1318216"/>
                  </a:cubicBezTo>
                  <a:lnTo>
                    <a:pt x="3576747" y="1319704"/>
                  </a:lnTo>
                  <a:lnTo>
                    <a:pt x="3574257" y="1318895"/>
                  </a:lnTo>
                  <a:lnTo>
                    <a:pt x="3574192" y="1318895"/>
                  </a:lnTo>
                  <a:cubicBezTo>
                    <a:pt x="3574257" y="1318960"/>
                    <a:pt x="3574418" y="1319057"/>
                    <a:pt x="3574515" y="1319122"/>
                  </a:cubicBezTo>
                  <a:cubicBezTo>
                    <a:pt x="3575065" y="1319801"/>
                    <a:pt x="3575162" y="1319801"/>
                    <a:pt x="3574580" y="1320124"/>
                  </a:cubicBezTo>
                  <a:cubicBezTo>
                    <a:pt x="3573836" y="1320642"/>
                    <a:pt x="3573513" y="1321191"/>
                    <a:pt x="3573771" y="1322032"/>
                  </a:cubicBezTo>
                  <a:cubicBezTo>
                    <a:pt x="3573836" y="1322194"/>
                    <a:pt x="3574192" y="1322356"/>
                    <a:pt x="3574257" y="1322517"/>
                  </a:cubicBezTo>
                  <a:cubicBezTo>
                    <a:pt x="3574321" y="1322711"/>
                    <a:pt x="3573998" y="1322873"/>
                    <a:pt x="3574192" y="1322938"/>
                  </a:cubicBezTo>
                  <a:cubicBezTo>
                    <a:pt x="3574580" y="1323358"/>
                    <a:pt x="3573189" y="1323261"/>
                    <a:pt x="3573998" y="1323843"/>
                  </a:cubicBezTo>
                  <a:cubicBezTo>
                    <a:pt x="3573513" y="1324005"/>
                    <a:pt x="3574257" y="1324684"/>
                    <a:pt x="3573513" y="1324684"/>
                  </a:cubicBezTo>
                  <a:cubicBezTo>
                    <a:pt x="3573448" y="1325331"/>
                    <a:pt x="3573351" y="1326010"/>
                    <a:pt x="3573448" y="1326657"/>
                  </a:cubicBezTo>
                  <a:cubicBezTo>
                    <a:pt x="3573448" y="1326916"/>
                    <a:pt x="3573610" y="1327174"/>
                    <a:pt x="3573092" y="1327174"/>
                  </a:cubicBezTo>
                  <a:cubicBezTo>
                    <a:pt x="3572931" y="1327174"/>
                    <a:pt x="3572769" y="1327336"/>
                    <a:pt x="3572866" y="1327401"/>
                  </a:cubicBezTo>
                  <a:cubicBezTo>
                    <a:pt x="3573254" y="1328145"/>
                    <a:pt x="3572348" y="1328500"/>
                    <a:pt x="3572251" y="1329309"/>
                  </a:cubicBezTo>
                  <a:cubicBezTo>
                    <a:pt x="3572348" y="1329471"/>
                    <a:pt x="3572446" y="1329665"/>
                    <a:pt x="3572510" y="1329826"/>
                  </a:cubicBezTo>
                  <a:lnTo>
                    <a:pt x="3571702" y="1331734"/>
                  </a:lnTo>
                  <a:cubicBezTo>
                    <a:pt x="3571605" y="1331734"/>
                    <a:pt x="3571540" y="1331734"/>
                    <a:pt x="3571378" y="1331734"/>
                  </a:cubicBezTo>
                  <a:cubicBezTo>
                    <a:pt x="3571184" y="1331896"/>
                    <a:pt x="3571378" y="1332058"/>
                    <a:pt x="3571540" y="1332123"/>
                  </a:cubicBezTo>
                  <a:cubicBezTo>
                    <a:pt x="3566656" y="1343054"/>
                    <a:pt x="3561094" y="1353823"/>
                    <a:pt x="3554981" y="1364334"/>
                  </a:cubicBezTo>
                  <a:cubicBezTo>
                    <a:pt x="3557763" y="1365175"/>
                    <a:pt x="3560447" y="1365984"/>
                    <a:pt x="3562905" y="1365984"/>
                  </a:cubicBezTo>
                  <a:cubicBezTo>
                    <a:pt x="3564328" y="1366727"/>
                    <a:pt x="3565816" y="1367471"/>
                    <a:pt x="3567465" y="1368409"/>
                  </a:cubicBezTo>
                  <a:cubicBezTo>
                    <a:pt x="3570052" y="1368409"/>
                    <a:pt x="3572251" y="1368409"/>
                    <a:pt x="3574839" y="1368474"/>
                  </a:cubicBezTo>
                  <a:lnTo>
                    <a:pt x="3577135" y="1368991"/>
                  </a:lnTo>
                  <a:cubicBezTo>
                    <a:pt x="3579075" y="1369379"/>
                    <a:pt x="3581145" y="1369897"/>
                    <a:pt x="3583215" y="1370382"/>
                  </a:cubicBezTo>
                  <a:cubicBezTo>
                    <a:pt x="3584541" y="1370705"/>
                    <a:pt x="3585770" y="1371126"/>
                    <a:pt x="3587096" y="1371708"/>
                  </a:cubicBezTo>
                  <a:cubicBezTo>
                    <a:pt x="3587355" y="1371805"/>
                    <a:pt x="3587937" y="1371967"/>
                    <a:pt x="3588681" y="1372031"/>
                  </a:cubicBezTo>
                  <a:cubicBezTo>
                    <a:pt x="3589166" y="1370705"/>
                    <a:pt x="3589748" y="1368894"/>
                    <a:pt x="3590233" y="1367827"/>
                  </a:cubicBezTo>
                  <a:cubicBezTo>
                    <a:pt x="3590750" y="1366921"/>
                    <a:pt x="3590880" y="1366339"/>
                    <a:pt x="3591074" y="1365757"/>
                  </a:cubicBezTo>
                  <a:cubicBezTo>
                    <a:pt x="3591300" y="1365013"/>
                    <a:pt x="3591397" y="1364593"/>
                    <a:pt x="3591494" y="1364108"/>
                  </a:cubicBezTo>
                  <a:lnTo>
                    <a:pt x="3594793" y="1356152"/>
                  </a:lnTo>
                  <a:cubicBezTo>
                    <a:pt x="3595763" y="1354244"/>
                    <a:pt x="3596766" y="1352336"/>
                    <a:pt x="3597768" y="1350363"/>
                  </a:cubicBezTo>
                  <a:cubicBezTo>
                    <a:pt x="3598609" y="1347873"/>
                    <a:pt x="3599353" y="1345544"/>
                    <a:pt x="3600097" y="1343151"/>
                  </a:cubicBezTo>
                  <a:lnTo>
                    <a:pt x="3604237" y="1332705"/>
                  </a:lnTo>
                  <a:lnTo>
                    <a:pt x="3606048" y="1329147"/>
                  </a:lnTo>
                  <a:cubicBezTo>
                    <a:pt x="3606048" y="1328565"/>
                    <a:pt x="3606468" y="1327498"/>
                    <a:pt x="3606630" y="1326592"/>
                  </a:cubicBezTo>
                  <a:cubicBezTo>
                    <a:pt x="3615330" y="1304568"/>
                    <a:pt x="3623512" y="1282382"/>
                    <a:pt x="3631306" y="1260035"/>
                  </a:cubicBezTo>
                  <a:cubicBezTo>
                    <a:pt x="3632050" y="1258353"/>
                    <a:pt x="3632891" y="1256704"/>
                    <a:pt x="3634281" y="1253825"/>
                  </a:cubicBezTo>
                  <a:cubicBezTo>
                    <a:pt x="3634863" y="1251561"/>
                    <a:pt x="3635187" y="1249686"/>
                    <a:pt x="3635607" y="1247616"/>
                  </a:cubicBezTo>
                  <a:lnTo>
                    <a:pt x="3644469" y="1220870"/>
                  </a:lnTo>
                  <a:cubicBezTo>
                    <a:pt x="3645439" y="1218962"/>
                    <a:pt x="3646377" y="1217377"/>
                    <a:pt x="3647282" y="1215631"/>
                  </a:cubicBezTo>
                  <a:cubicBezTo>
                    <a:pt x="3647865" y="1212332"/>
                    <a:pt x="3647024" y="1213819"/>
                    <a:pt x="3646280" y="1214887"/>
                  </a:cubicBezTo>
                  <a:lnTo>
                    <a:pt x="3649255" y="1204538"/>
                  </a:lnTo>
                  <a:cubicBezTo>
                    <a:pt x="3649449" y="1204214"/>
                    <a:pt x="3649514" y="1203891"/>
                    <a:pt x="3649676" y="1203567"/>
                  </a:cubicBezTo>
                  <a:lnTo>
                    <a:pt x="3649837" y="1202565"/>
                  </a:lnTo>
                  <a:lnTo>
                    <a:pt x="3660930" y="1164467"/>
                  </a:lnTo>
                  <a:lnTo>
                    <a:pt x="3665167" y="1149979"/>
                  </a:lnTo>
                  <a:cubicBezTo>
                    <a:pt x="3665587" y="1148750"/>
                    <a:pt x="3665911" y="1147585"/>
                    <a:pt x="3666331" y="1146356"/>
                  </a:cubicBezTo>
                  <a:cubicBezTo>
                    <a:pt x="3666752" y="1147521"/>
                    <a:pt x="3667140" y="1147909"/>
                    <a:pt x="3668660" y="1141958"/>
                  </a:cubicBezTo>
                  <a:cubicBezTo>
                    <a:pt x="3667981" y="1143025"/>
                    <a:pt x="3667398" y="1144028"/>
                    <a:pt x="3666331" y="1146356"/>
                  </a:cubicBezTo>
                  <a:lnTo>
                    <a:pt x="3666234" y="1146421"/>
                  </a:lnTo>
                  <a:lnTo>
                    <a:pt x="3669889" y="1133840"/>
                  </a:lnTo>
                  <a:lnTo>
                    <a:pt x="3670147" y="1133258"/>
                  </a:lnTo>
                  <a:cubicBezTo>
                    <a:pt x="3670147" y="1133032"/>
                    <a:pt x="3670212" y="1132676"/>
                    <a:pt x="3670277" y="1132514"/>
                  </a:cubicBezTo>
                  <a:lnTo>
                    <a:pt x="3673543" y="1121421"/>
                  </a:lnTo>
                  <a:lnTo>
                    <a:pt x="3674869" y="1116958"/>
                  </a:lnTo>
                  <a:cubicBezTo>
                    <a:pt x="3675031" y="1115729"/>
                    <a:pt x="3676357" y="1114048"/>
                    <a:pt x="3674513" y="1113563"/>
                  </a:cubicBezTo>
                  <a:lnTo>
                    <a:pt x="3675936" y="1114145"/>
                  </a:lnTo>
                  <a:cubicBezTo>
                    <a:pt x="3675936" y="1114468"/>
                    <a:pt x="3675839" y="1114953"/>
                    <a:pt x="3675839" y="1115309"/>
                  </a:cubicBezTo>
                  <a:cubicBezTo>
                    <a:pt x="3675742" y="1116118"/>
                    <a:pt x="3675742" y="1116861"/>
                    <a:pt x="3675742" y="1117605"/>
                  </a:cubicBezTo>
                  <a:cubicBezTo>
                    <a:pt x="3675742" y="1118931"/>
                    <a:pt x="3676001" y="1119869"/>
                    <a:pt x="3677101" y="1118705"/>
                  </a:cubicBezTo>
                  <a:cubicBezTo>
                    <a:pt x="3677327" y="1116538"/>
                    <a:pt x="3678168" y="1114565"/>
                    <a:pt x="3677683" y="1113239"/>
                  </a:cubicBezTo>
                  <a:cubicBezTo>
                    <a:pt x="3676098" y="1112398"/>
                    <a:pt x="3674610" y="1111655"/>
                    <a:pt x="3673187" y="1111008"/>
                  </a:cubicBezTo>
                  <a:cubicBezTo>
                    <a:pt x="3673867" y="1112075"/>
                    <a:pt x="3674190" y="1112722"/>
                    <a:pt x="3674416" y="1113466"/>
                  </a:cubicBezTo>
                  <a:lnTo>
                    <a:pt x="3645116" y="1094611"/>
                  </a:lnTo>
                  <a:lnTo>
                    <a:pt x="3613907" y="1075239"/>
                  </a:lnTo>
                  <a:cubicBezTo>
                    <a:pt x="3593047" y="1062464"/>
                    <a:pt x="3571928" y="1050239"/>
                    <a:pt x="3550680" y="1038208"/>
                  </a:cubicBezTo>
                  <a:cubicBezTo>
                    <a:pt x="3508022" y="1014373"/>
                    <a:pt x="3464621" y="992284"/>
                    <a:pt x="3420443" y="972233"/>
                  </a:cubicBezTo>
                  <a:cubicBezTo>
                    <a:pt x="3420670" y="972136"/>
                    <a:pt x="3420928" y="972071"/>
                    <a:pt x="3421090" y="971974"/>
                  </a:cubicBezTo>
                  <a:cubicBezTo>
                    <a:pt x="3416465" y="969516"/>
                    <a:pt x="3415883" y="969322"/>
                    <a:pt x="3414137" y="969419"/>
                  </a:cubicBezTo>
                  <a:lnTo>
                    <a:pt x="3407927" y="966702"/>
                  </a:lnTo>
                  <a:lnTo>
                    <a:pt x="3408024" y="966767"/>
                  </a:lnTo>
                  <a:lnTo>
                    <a:pt x="3407863" y="966767"/>
                  </a:lnTo>
                  <a:cubicBezTo>
                    <a:pt x="3407766" y="967026"/>
                    <a:pt x="3407669" y="967252"/>
                    <a:pt x="3407863" y="967252"/>
                  </a:cubicBezTo>
                  <a:cubicBezTo>
                    <a:pt x="3407086" y="967834"/>
                    <a:pt x="3406666" y="968255"/>
                    <a:pt x="3407410" y="968578"/>
                  </a:cubicBezTo>
                  <a:cubicBezTo>
                    <a:pt x="3407604" y="968190"/>
                    <a:pt x="3407766" y="967834"/>
                    <a:pt x="3407863" y="967252"/>
                  </a:cubicBezTo>
                  <a:cubicBezTo>
                    <a:pt x="3407863" y="967252"/>
                    <a:pt x="3408024" y="967188"/>
                    <a:pt x="3408089" y="967026"/>
                  </a:cubicBezTo>
                  <a:cubicBezTo>
                    <a:pt x="3408412" y="967770"/>
                    <a:pt x="3408671" y="968514"/>
                    <a:pt x="3408833" y="969257"/>
                  </a:cubicBezTo>
                  <a:cubicBezTo>
                    <a:pt x="3408024" y="970163"/>
                    <a:pt x="3407183" y="971069"/>
                    <a:pt x="3406343" y="971974"/>
                  </a:cubicBezTo>
                  <a:lnTo>
                    <a:pt x="3405857" y="972071"/>
                  </a:lnTo>
                  <a:cubicBezTo>
                    <a:pt x="3405857" y="972233"/>
                    <a:pt x="3405793" y="972394"/>
                    <a:pt x="3405696" y="972653"/>
                  </a:cubicBezTo>
                  <a:lnTo>
                    <a:pt x="3404855" y="973462"/>
                  </a:lnTo>
                  <a:cubicBezTo>
                    <a:pt x="3403367" y="973300"/>
                    <a:pt x="3402947" y="973559"/>
                    <a:pt x="3403141" y="974788"/>
                  </a:cubicBezTo>
                  <a:cubicBezTo>
                    <a:pt x="3402397" y="974982"/>
                    <a:pt x="3401718" y="975143"/>
                    <a:pt x="3400877" y="975370"/>
                  </a:cubicBezTo>
                  <a:cubicBezTo>
                    <a:pt x="3400715" y="975790"/>
                    <a:pt x="3400554" y="976275"/>
                    <a:pt x="3400230" y="976793"/>
                  </a:cubicBezTo>
                  <a:cubicBezTo>
                    <a:pt x="3399648" y="977537"/>
                    <a:pt x="3398807" y="977537"/>
                    <a:pt x="3398063" y="977795"/>
                  </a:cubicBezTo>
                  <a:cubicBezTo>
                    <a:pt x="3397999" y="977213"/>
                    <a:pt x="3397902" y="976534"/>
                    <a:pt x="3396931" y="976955"/>
                  </a:cubicBezTo>
                  <a:cubicBezTo>
                    <a:pt x="3396673" y="977601"/>
                    <a:pt x="3396317" y="978345"/>
                    <a:pt x="3396090" y="979121"/>
                  </a:cubicBezTo>
                  <a:cubicBezTo>
                    <a:pt x="3395993" y="979283"/>
                    <a:pt x="3396317" y="979509"/>
                    <a:pt x="3396673" y="979930"/>
                  </a:cubicBezTo>
                  <a:cubicBezTo>
                    <a:pt x="3395347" y="979930"/>
                    <a:pt x="3394182" y="982161"/>
                    <a:pt x="3393115" y="979865"/>
                  </a:cubicBezTo>
                  <a:cubicBezTo>
                    <a:pt x="3393115" y="980674"/>
                    <a:pt x="3393180" y="981191"/>
                    <a:pt x="3393018" y="981515"/>
                  </a:cubicBezTo>
                  <a:cubicBezTo>
                    <a:pt x="3392856" y="981935"/>
                    <a:pt x="3392533" y="982420"/>
                    <a:pt x="3392274" y="982744"/>
                  </a:cubicBezTo>
                  <a:cubicBezTo>
                    <a:pt x="3391369" y="982679"/>
                    <a:pt x="3390528" y="982582"/>
                    <a:pt x="3389461" y="982485"/>
                  </a:cubicBezTo>
                  <a:cubicBezTo>
                    <a:pt x="3389396" y="983261"/>
                    <a:pt x="3389234" y="983811"/>
                    <a:pt x="3389396" y="984005"/>
                  </a:cubicBezTo>
                  <a:cubicBezTo>
                    <a:pt x="3389784" y="984490"/>
                    <a:pt x="3389784" y="984975"/>
                    <a:pt x="3389622" y="985654"/>
                  </a:cubicBezTo>
                  <a:lnTo>
                    <a:pt x="3388975" y="986301"/>
                  </a:lnTo>
                  <a:lnTo>
                    <a:pt x="3386906" y="985654"/>
                  </a:lnTo>
                  <a:cubicBezTo>
                    <a:pt x="3387488" y="985978"/>
                    <a:pt x="3387650" y="986883"/>
                    <a:pt x="3388038" y="987304"/>
                  </a:cubicBezTo>
                  <a:cubicBezTo>
                    <a:pt x="3387488" y="988047"/>
                    <a:pt x="3386809" y="988791"/>
                    <a:pt x="3386324" y="989697"/>
                  </a:cubicBezTo>
                  <a:cubicBezTo>
                    <a:pt x="3385838" y="989859"/>
                    <a:pt x="3385483" y="990214"/>
                    <a:pt x="3385321" y="990861"/>
                  </a:cubicBezTo>
                  <a:cubicBezTo>
                    <a:pt x="3385321" y="991023"/>
                    <a:pt x="3385159" y="991185"/>
                    <a:pt x="3385159" y="991346"/>
                  </a:cubicBezTo>
                  <a:cubicBezTo>
                    <a:pt x="3382249" y="993772"/>
                    <a:pt x="3379532" y="996424"/>
                    <a:pt x="3376460" y="998558"/>
                  </a:cubicBezTo>
                  <a:cubicBezTo>
                    <a:pt x="3376298" y="998558"/>
                    <a:pt x="3376136" y="998655"/>
                    <a:pt x="3375877" y="998655"/>
                  </a:cubicBezTo>
                  <a:cubicBezTo>
                    <a:pt x="3375877" y="998817"/>
                    <a:pt x="3375877" y="998882"/>
                    <a:pt x="3375877" y="999043"/>
                  </a:cubicBezTo>
                  <a:lnTo>
                    <a:pt x="3372320" y="1001695"/>
                  </a:lnTo>
                  <a:lnTo>
                    <a:pt x="3369280" y="1003700"/>
                  </a:lnTo>
                  <a:lnTo>
                    <a:pt x="3369086" y="1003700"/>
                  </a:lnTo>
                  <a:cubicBezTo>
                    <a:pt x="3368924" y="1003700"/>
                    <a:pt x="3368698" y="1003862"/>
                    <a:pt x="3368439" y="1004024"/>
                  </a:cubicBezTo>
                  <a:lnTo>
                    <a:pt x="3368601" y="1004186"/>
                  </a:lnTo>
                  <a:cubicBezTo>
                    <a:pt x="3365367" y="1006255"/>
                    <a:pt x="3362553" y="1008746"/>
                    <a:pt x="3359416" y="1010913"/>
                  </a:cubicBezTo>
                  <a:cubicBezTo>
                    <a:pt x="3353950" y="1014211"/>
                    <a:pt x="3348388" y="1017445"/>
                    <a:pt x="3342760" y="1020324"/>
                  </a:cubicBezTo>
                  <a:cubicBezTo>
                    <a:pt x="3340529" y="1020679"/>
                    <a:pt x="3338297" y="1021326"/>
                    <a:pt x="3335969" y="1022652"/>
                  </a:cubicBezTo>
                  <a:cubicBezTo>
                    <a:pt x="3332152" y="1024722"/>
                    <a:pt x="3328433" y="1026792"/>
                    <a:pt x="3324617" y="1028797"/>
                  </a:cubicBezTo>
                  <a:cubicBezTo>
                    <a:pt x="3320736" y="1030608"/>
                    <a:pt x="3316952" y="1032355"/>
                    <a:pt x="3313136" y="1034166"/>
                  </a:cubicBezTo>
                  <a:cubicBezTo>
                    <a:pt x="3305601" y="1038047"/>
                    <a:pt x="3297806" y="1041281"/>
                    <a:pt x="3290271" y="1045744"/>
                  </a:cubicBezTo>
                  <a:lnTo>
                    <a:pt x="3289527" y="1046261"/>
                  </a:lnTo>
                  <a:cubicBezTo>
                    <a:pt x="3289301" y="1046099"/>
                    <a:pt x="3289042" y="1046002"/>
                    <a:pt x="3288783" y="1045841"/>
                  </a:cubicBezTo>
                  <a:cubicBezTo>
                    <a:pt x="3288783" y="1046164"/>
                    <a:pt x="3288783" y="1046326"/>
                    <a:pt x="3288880" y="1046585"/>
                  </a:cubicBezTo>
                  <a:lnTo>
                    <a:pt x="3287813" y="1046843"/>
                  </a:lnTo>
                  <a:lnTo>
                    <a:pt x="3287360" y="1046649"/>
                  </a:lnTo>
                  <a:cubicBezTo>
                    <a:pt x="3287231" y="1046843"/>
                    <a:pt x="3287134" y="1047005"/>
                    <a:pt x="3286972" y="1047070"/>
                  </a:cubicBezTo>
                  <a:lnTo>
                    <a:pt x="3281668" y="1048072"/>
                  </a:lnTo>
                  <a:lnTo>
                    <a:pt x="3281604" y="1047749"/>
                  </a:lnTo>
                  <a:cubicBezTo>
                    <a:pt x="3281248" y="1047749"/>
                    <a:pt x="3281021" y="1047652"/>
                    <a:pt x="3280666" y="1047652"/>
                  </a:cubicBezTo>
                  <a:cubicBezTo>
                    <a:pt x="3280504" y="1047652"/>
                    <a:pt x="3280407" y="1047490"/>
                    <a:pt x="3280278" y="1047490"/>
                  </a:cubicBezTo>
                  <a:cubicBezTo>
                    <a:pt x="3280019" y="1047749"/>
                    <a:pt x="3279696" y="1047975"/>
                    <a:pt x="3279437" y="1048234"/>
                  </a:cubicBezTo>
                  <a:lnTo>
                    <a:pt x="3279696" y="1048557"/>
                  </a:lnTo>
                  <a:lnTo>
                    <a:pt x="3275718" y="1049495"/>
                  </a:lnTo>
                  <a:lnTo>
                    <a:pt x="3275459" y="1049301"/>
                  </a:lnTo>
                  <a:cubicBezTo>
                    <a:pt x="3275135" y="1049075"/>
                    <a:pt x="3275135" y="1049075"/>
                    <a:pt x="3273874" y="1049301"/>
                  </a:cubicBezTo>
                  <a:cubicBezTo>
                    <a:pt x="3273971" y="1049560"/>
                    <a:pt x="3273971" y="1049722"/>
                    <a:pt x="3273971" y="1049980"/>
                  </a:cubicBezTo>
                  <a:lnTo>
                    <a:pt x="3269249" y="1051209"/>
                  </a:lnTo>
                  <a:cubicBezTo>
                    <a:pt x="3269185" y="1051048"/>
                    <a:pt x="3268991" y="1050886"/>
                    <a:pt x="3268926" y="1050724"/>
                  </a:cubicBezTo>
                  <a:cubicBezTo>
                    <a:pt x="3268926" y="1050983"/>
                    <a:pt x="3268926" y="1051145"/>
                    <a:pt x="3268926" y="1051306"/>
                  </a:cubicBezTo>
                  <a:cubicBezTo>
                    <a:pt x="3264786" y="1052535"/>
                    <a:pt x="3260647" y="1053538"/>
                    <a:pt x="3256766" y="1055187"/>
                  </a:cubicBezTo>
                  <a:cubicBezTo>
                    <a:pt x="3251365" y="1056352"/>
                    <a:pt x="3245964" y="1057516"/>
                    <a:pt x="3240531" y="1058098"/>
                  </a:cubicBezTo>
                  <a:lnTo>
                    <a:pt x="3240531" y="1058001"/>
                  </a:lnTo>
                  <a:cubicBezTo>
                    <a:pt x="3239690" y="1058001"/>
                    <a:pt x="3238881" y="1058001"/>
                    <a:pt x="3238202" y="1058163"/>
                  </a:cubicBezTo>
                  <a:cubicBezTo>
                    <a:pt x="3237879" y="1058260"/>
                    <a:pt x="3237555" y="1058324"/>
                    <a:pt x="3237297" y="1058518"/>
                  </a:cubicBezTo>
                  <a:lnTo>
                    <a:pt x="3236132" y="1058680"/>
                  </a:lnTo>
                  <a:cubicBezTo>
                    <a:pt x="3235971" y="1058583"/>
                    <a:pt x="3235712" y="1058583"/>
                    <a:pt x="3235550" y="1058745"/>
                  </a:cubicBezTo>
                  <a:lnTo>
                    <a:pt x="3228015" y="1059844"/>
                  </a:lnTo>
                  <a:cubicBezTo>
                    <a:pt x="3228015" y="1059327"/>
                    <a:pt x="3228176" y="1058745"/>
                    <a:pt x="3227950" y="1058324"/>
                  </a:cubicBezTo>
                  <a:cubicBezTo>
                    <a:pt x="3227433" y="1058680"/>
                    <a:pt x="3226947" y="1059004"/>
                    <a:pt x="3226689" y="1059165"/>
                  </a:cubicBezTo>
                  <a:cubicBezTo>
                    <a:pt x="3226947" y="1059327"/>
                    <a:pt x="3227336" y="1059586"/>
                    <a:pt x="3227691" y="1059909"/>
                  </a:cubicBezTo>
                  <a:lnTo>
                    <a:pt x="3210551" y="1061235"/>
                  </a:lnTo>
                  <a:cubicBezTo>
                    <a:pt x="3210551" y="1060912"/>
                    <a:pt x="3210648" y="1060653"/>
                    <a:pt x="3210648" y="1060232"/>
                  </a:cubicBezTo>
                  <a:cubicBezTo>
                    <a:pt x="3210389" y="1060653"/>
                    <a:pt x="3210130" y="1060976"/>
                    <a:pt x="3209904" y="1061235"/>
                  </a:cubicBezTo>
                  <a:cubicBezTo>
                    <a:pt x="3203694" y="1061817"/>
                    <a:pt x="3197485" y="1061494"/>
                    <a:pt x="3191178" y="1061817"/>
                  </a:cubicBezTo>
                  <a:cubicBezTo>
                    <a:pt x="3190920" y="1061558"/>
                    <a:pt x="3190693" y="1061235"/>
                    <a:pt x="3190435" y="1060912"/>
                  </a:cubicBezTo>
                  <a:cubicBezTo>
                    <a:pt x="3190338" y="1061235"/>
                    <a:pt x="3190273" y="1061494"/>
                    <a:pt x="3190273" y="1061720"/>
                  </a:cubicBezTo>
                  <a:lnTo>
                    <a:pt x="3190273" y="1061817"/>
                  </a:lnTo>
                  <a:lnTo>
                    <a:pt x="3187459" y="1061914"/>
                  </a:lnTo>
                  <a:lnTo>
                    <a:pt x="3187362" y="1061914"/>
                  </a:lnTo>
                  <a:cubicBezTo>
                    <a:pt x="3187265" y="1061914"/>
                    <a:pt x="3187265" y="1061914"/>
                    <a:pt x="3187200" y="1061979"/>
                  </a:cubicBezTo>
                  <a:lnTo>
                    <a:pt x="3185810" y="1062076"/>
                  </a:lnTo>
                  <a:cubicBezTo>
                    <a:pt x="3185389" y="1061914"/>
                    <a:pt x="3184969" y="1061558"/>
                    <a:pt x="3184484" y="1061494"/>
                  </a:cubicBezTo>
                  <a:cubicBezTo>
                    <a:pt x="3183384" y="1061235"/>
                    <a:pt x="3182414" y="1060815"/>
                    <a:pt x="3181314" y="1060491"/>
                  </a:cubicBezTo>
                  <a:cubicBezTo>
                    <a:pt x="3181314" y="1060491"/>
                    <a:pt x="3181314" y="1060491"/>
                    <a:pt x="3181411" y="1060491"/>
                  </a:cubicBezTo>
                  <a:cubicBezTo>
                    <a:pt x="3181411" y="1060394"/>
                    <a:pt x="3181411" y="1060232"/>
                    <a:pt x="3181314" y="1060168"/>
                  </a:cubicBezTo>
                  <a:cubicBezTo>
                    <a:pt x="3181314" y="1060168"/>
                    <a:pt x="3181056" y="1060168"/>
                    <a:pt x="3180991" y="1060168"/>
                  </a:cubicBezTo>
                  <a:cubicBezTo>
                    <a:pt x="3181056" y="1060232"/>
                    <a:pt x="3181056" y="1060329"/>
                    <a:pt x="3181314" y="1060491"/>
                  </a:cubicBezTo>
                  <a:cubicBezTo>
                    <a:pt x="3181573" y="1060815"/>
                    <a:pt x="3181670" y="1061073"/>
                    <a:pt x="3181897" y="1061655"/>
                  </a:cubicBezTo>
                  <a:cubicBezTo>
                    <a:pt x="3181314" y="1061558"/>
                    <a:pt x="3180829" y="1061914"/>
                    <a:pt x="3180344" y="1061914"/>
                  </a:cubicBezTo>
                  <a:lnTo>
                    <a:pt x="3180183" y="1061914"/>
                  </a:lnTo>
                  <a:cubicBezTo>
                    <a:pt x="3179827" y="1061914"/>
                    <a:pt x="3179600" y="1061720"/>
                    <a:pt x="3179245" y="1061332"/>
                  </a:cubicBezTo>
                  <a:cubicBezTo>
                    <a:pt x="3179180" y="1061235"/>
                    <a:pt x="3178760" y="1061138"/>
                    <a:pt x="3178501" y="1061138"/>
                  </a:cubicBezTo>
                  <a:lnTo>
                    <a:pt x="3178177" y="1061235"/>
                  </a:lnTo>
                  <a:cubicBezTo>
                    <a:pt x="3178274" y="1061235"/>
                    <a:pt x="3178436" y="1061494"/>
                    <a:pt x="3178662" y="1061817"/>
                  </a:cubicBezTo>
                  <a:lnTo>
                    <a:pt x="3178436" y="1061914"/>
                  </a:lnTo>
                  <a:lnTo>
                    <a:pt x="3177660" y="1061914"/>
                  </a:lnTo>
                  <a:cubicBezTo>
                    <a:pt x="3177595" y="1061817"/>
                    <a:pt x="3177531" y="1061558"/>
                    <a:pt x="3177531" y="1061558"/>
                  </a:cubicBezTo>
                  <a:cubicBezTo>
                    <a:pt x="3177660" y="1061494"/>
                    <a:pt x="3177854" y="1061397"/>
                    <a:pt x="3178016" y="1061332"/>
                  </a:cubicBezTo>
                  <a:cubicBezTo>
                    <a:pt x="3177434" y="1061494"/>
                    <a:pt x="3176851" y="1061720"/>
                    <a:pt x="3176366" y="1061397"/>
                  </a:cubicBezTo>
                  <a:cubicBezTo>
                    <a:pt x="3175525" y="1060912"/>
                    <a:pt x="3174943" y="1061138"/>
                    <a:pt x="3174296" y="1061235"/>
                  </a:cubicBezTo>
                  <a:cubicBezTo>
                    <a:pt x="3172970" y="1061494"/>
                    <a:pt x="3173617" y="1060329"/>
                    <a:pt x="3172647" y="1060071"/>
                  </a:cubicBezTo>
                  <a:cubicBezTo>
                    <a:pt x="3172065" y="1060491"/>
                    <a:pt x="3171450" y="1061332"/>
                    <a:pt x="3170060" y="1061235"/>
                  </a:cubicBezTo>
                  <a:cubicBezTo>
                    <a:pt x="3169995" y="1060976"/>
                    <a:pt x="3169898" y="1060653"/>
                    <a:pt x="3169833" y="1060329"/>
                  </a:cubicBezTo>
                  <a:cubicBezTo>
                    <a:pt x="3168896" y="1060588"/>
                    <a:pt x="3167990" y="1060815"/>
                    <a:pt x="3167084" y="1061073"/>
                  </a:cubicBezTo>
                  <a:cubicBezTo>
                    <a:pt x="3166761" y="1060815"/>
                    <a:pt x="3166438" y="1060653"/>
                    <a:pt x="3166082" y="1060491"/>
                  </a:cubicBezTo>
                  <a:cubicBezTo>
                    <a:pt x="3165435" y="1060168"/>
                    <a:pt x="3165112" y="1061558"/>
                    <a:pt x="3164271" y="1060588"/>
                  </a:cubicBezTo>
                  <a:cubicBezTo>
                    <a:pt x="3163947" y="1060232"/>
                    <a:pt x="3163042" y="1060168"/>
                    <a:pt x="3162298" y="1060006"/>
                  </a:cubicBezTo>
                  <a:cubicBezTo>
                    <a:pt x="3162039" y="1059909"/>
                    <a:pt x="3161781" y="1059909"/>
                    <a:pt x="3161619" y="1059844"/>
                  </a:cubicBezTo>
                  <a:cubicBezTo>
                    <a:pt x="3161457" y="1060006"/>
                    <a:pt x="3161360" y="1060168"/>
                    <a:pt x="3161198" y="1060394"/>
                  </a:cubicBezTo>
                  <a:cubicBezTo>
                    <a:pt x="3159808" y="1060006"/>
                    <a:pt x="3158385" y="1059650"/>
                    <a:pt x="3156994" y="1059262"/>
                  </a:cubicBezTo>
                  <a:cubicBezTo>
                    <a:pt x="3156832" y="1058842"/>
                    <a:pt x="3156638" y="1058421"/>
                    <a:pt x="3156412" y="1057936"/>
                  </a:cubicBezTo>
                  <a:cubicBezTo>
                    <a:pt x="3155894" y="1058260"/>
                    <a:pt x="3155506" y="1058518"/>
                    <a:pt x="3155086" y="1058842"/>
                  </a:cubicBezTo>
                  <a:cubicBezTo>
                    <a:pt x="3154763" y="1058421"/>
                    <a:pt x="3154407" y="1058001"/>
                    <a:pt x="3153922" y="1057419"/>
                  </a:cubicBezTo>
                  <a:cubicBezTo>
                    <a:pt x="3153598" y="1057775"/>
                    <a:pt x="3153340" y="1057936"/>
                    <a:pt x="3153178" y="1058098"/>
                  </a:cubicBezTo>
                  <a:cubicBezTo>
                    <a:pt x="3152272" y="1058001"/>
                    <a:pt x="3151367" y="1058001"/>
                    <a:pt x="3150429" y="1057936"/>
                  </a:cubicBezTo>
                  <a:cubicBezTo>
                    <a:pt x="3149944" y="1057839"/>
                    <a:pt x="3149459" y="1057581"/>
                    <a:pt x="3149297" y="1058163"/>
                  </a:cubicBezTo>
                  <a:lnTo>
                    <a:pt x="3148779" y="1058098"/>
                  </a:lnTo>
                  <a:cubicBezTo>
                    <a:pt x="3148941" y="1056998"/>
                    <a:pt x="3147939" y="1057257"/>
                    <a:pt x="3147389" y="1057354"/>
                  </a:cubicBezTo>
                  <a:lnTo>
                    <a:pt x="3146386" y="1057516"/>
                  </a:lnTo>
                  <a:cubicBezTo>
                    <a:pt x="3144802" y="1057192"/>
                    <a:pt x="3143314" y="1056675"/>
                    <a:pt x="3141826" y="1056255"/>
                  </a:cubicBezTo>
                  <a:lnTo>
                    <a:pt x="3125688" y="1051889"/>
                  </a:lnTo>
                  <a:cubicBezTo>
                    <a:pt x="3125526" y="1051371"/>
                    <a:pt x="3124685" y="1051306"/>
                    <a:pt x="3124944" y="1050724"/>
                  </a:cubicBezTo>
                  <a:cubicBezTo>
                    <a:pt x="3124621" y="1050983"/>
                    <a:pt x="3124362" y="1051209"/>
                    <a:pt x="3124039" y="1051371"/>
                  </a:cubicBezTo>
                  <a:lnTo>
                    <a:pt x="3122713" y="1050886"/>
                  </a:lnTo>
                  <a:lnTo>
                    <a:pt x="3122551" y="1050563"/>
                  </a:lnTo>
                  <a:lnTo>
                    <a:pt x="3122292" y="1050724"/>
                  </a:lnTo>
                  <a:lnTo>
                    <a:pt x="3122034" y="1050627"/>
                  </a:lnTo>
                  <a:lnTo>
                    <a:pt x="3118735" y="1049237"/>
                  </a:lnTo>
                  <a:cubicBezTo>
                    <a:pt x="3118573" y="1048072"/>
                    <a:pt x="3116891" y="1047490"/>
                    <a:pt x="3116568" y="1046002"/>
                  </a:cubicBezTo>
                  <a:cubicBezTo>
                    <a:pt x="3116342" y="1046908"/>
                    <a:pt x="3116245" y="1047425"/>
                    <a:pt x="3116018" y="1048072"/>
                  </a:cubicBezTo>
                  <a:lnTo>
                    <a:pt x="3115921" y="1047975"/>
                  </a:lnTo>
                  <a:cubicBezTo>
                    <a:pt x="3115242" y="1047167"/>
                    <a:pt x="3114822" y="1046585"/>
                    <a:pt x="3114336" y="1045905"/>
                  </a:cubicBezTo>
                  <a:lnTo>
                    <a:pt x="3114272" y="1045905"/>
                  </a:lnTo>
                  <a:cubicBezTo>
                    <a:pt x="3113851" y="1046908"/>
                    <a:pt x="3112752" y="1045582"/>
                    <a:pt x="3112202" y="1046002"/>
                  </a:cubicBezTo>
                  <a:cubicBezTo>
                    <a:pt x="3112202" y="1046002"/>
                    <a:pt x="3112040" y="1045905"/>
                    <a:pt x="3111878" y="1045841"/>
                  </a:cubicBezTo>
                  <a:cubicBezTo>
                    <a:pt x="3110941" y="1045097"/>
                    <a:pt x="3110132" y="1044353"/>
                    <a:pt x="3109291" y="1043674"/>
                  </a:cubicBezTo>
                  <a:cubicBezTo>
                    <a:pt x="3107965" y="1043609"/>
                    <a:pt x="3106542" y="1043609"/>
                    <a:pt x="3105216" y="1043350"/>
                  </a:cubicBezTo>
                  <a:lnTo>
                    <a:pt x="3104472" y="1042930"/>
                  </a:lnTo>
                  <a:lnTo>
                    <a:pt x="3103664" y="1042510"/>
                  </a:lnTo>
                  <a:cubicBezTo>
                    <a:pt x="3103826" y="1041701"/>
                    <a:pt x="3103017" y="1041766"/>
                    <a:pt x="3102338" y="1041539"/>
                  </a:cubicBezTo>
                  <a:cubicBezTo>
                    <a:pt x="3101432" y="1041216"/>
                    <a:pt x="3100689" y="1040634"/>
                    <a:pt x="3099783" y="1040116"/>
                  </a:cubicBezTo>
                  <a:cubicBezTo>
                    <a:pt x="3099783" y="1039793"/>
                    <a:pt x="3099783" y="1039534"/>
                    <a:pt x="3099783" y="1039146"/>
                  </a:cubicBezTo>
                  <a:cubicBezTo>
                    <a:pt x="3099007" y="1038726"/>
                    <a:pt x="3097875" y="1039146"/>
                    <a:pt x="3097551" y="1037982"/>
                  </a:cubicBezTo>
                  <a:cubicBezTo>
                    <a:pt x="3097551" y="1037885"/>
                    <a:pt x="3096711" y="1037723"/>
                    <a:pt x="3096614" y="1038208"/>
                  </a:cubicBezTo>
                  <a:cubicBezTo>
                    <a:pt x="3096614" y="1038370"/>
                    <a:pt x="3096549" y="1038467"/>
                    <a:pt x="3096452" y="1038629"/>
                  </a:cubicBezTo>
                  <a:cubicBezTo>
                    <a:pt x="3096290" y="1038467"/>
                    <a:pt x="3095967" y="1038208"/>
                    <a:pt x="3095967" y="1038208"/>
                  </a:cubicBezTo>
                  <a:cubicBezTo>
                    <a:pt x="3096387" y="1037561"/>
                    <a:pt x="3095385" y="1037141"/>
                    <a:pt x="3095223" y="1036559"/>
                  </a:cubicBezTo>
                  <a:cubicBezTo>
                    <a:pt x="3094738" y="1036721"/>
                    <a:pt x="3094220" y="1036882"/>
                    <a:pt x="3093735" y="1037076"/>
                  </a:cubicBezTo>
                  <a:cubicBezTo>
                    <a:pt x="3092151" y="1036494"/>
                    <a:pt x="3091180" y="1035395"/>
                    <a:pt x="3090825" y="1034004"/>
                  </a:cubicBezTo>
                  <a:cubicBezTo>
                    <a:pt x="3089596" y="1034489"/>
                    <a:pt x="3088431" y="1034586"/>
                    <a:pt x="3087267" y="1034166"/>
                  </a:cubicBezTo>
                  <a:lnTo>
                    <a:pt x="3085844" y="1033422"/>
                  </a:lnTo>
                  <a:cubicBezTo>
                    <a:pt x="3085456" y="1033163"/>
                    <a:pt x="3085133" y="1032937"/>
                    <a:pt x="3084712" y="1032581"/>
                  </a:cubicBezTo>
                  <a:cubicBezTo>
                    <a:pt x="3084195" y="1032161"/>
                    <a:pt x="3084292" y="1032355"/>
                    <a:pt x="3083968" y="1032419"/>
                  </a:cubicBezTo>
                  <a:lnTo>
                    <a:pt x="3083774" y="1032419"/>
                  </a:lnTo>
                  <a:lnTo>
                    <a:pt x="3078988" y="1029541"/>
                  </a:lnTo>
                  <a:cubicBezTo>
                    <a:pt x="3078988" y="1029282"/>
                    <a:pt x="3078988" y="1029120"/>
                    <a:pt x="3078988" y="1028862"/>
                  </a:cubicBezTo>
                  <a:cubicBezTo>
                    <a:pt x="3078664" y="1028959"/>
                    <a:pt x="3078406" y="1028959"/>
                    <a:pt x="3078179" y="1029023"/>
                  </a:cubicBezTo>
                  <a:lnTo>
                    <a:pt x="3067313" y="1022588"/>
                  </a:lnTo>
                  <a:cubicBezTo>
                    <a:pt x="3066828" y="1022070"/>
                    <a:pt x="3066342" y="1021650"/>
                    <a:pt x="3065663" y="1021423"/>
                  </a:cubicBezTo>
                  <a:cubicBezTo>
                    <a:pt x="3064758" y="1021003"/>
                    <a:pt x="3064499" y="1020679"/>
                    <a:pt x="3064758" y="1020097"/>
                  </a:cubicBezTo>
                  <a:cubicBezTo>
                    <a:pt x="3064919" y="1019839"/>
                    <a:pt x="3065178" y="1019580"/>
                    <a:pt x="3065502" y="1019256"/>
                  </a:cubicBezTo>
                  <a:cubicBezTo>
                    <a:pt x="3065178" y="1018933"/>
                    <a:pt x="3064822" y="1018610"/>
                    <a:pt x="3064499" y="1018254"/>
                  </a:cubicBezTo>
                  <a:cubicBezTo>
                    <a:pt x="3064661" y="1017931"/>
                    <a:pt x="3064919" y="1017607"/>
                    <a:pt x="3065178" y="1017122"/>
                  </a:cubicBezTo>
                  <a:cubicBezTo>
                    <a:pt x="3064596" y="1017122"/>
                    <a:pt x="3064176" y="1016928"/>
                    <a:pt x="3064014" y="1017122"/>
                  </a:cubicBezTo>
                  <a:cubicBezTo>
                    <a:pt x="3063335" y="1018028"/>
                    <a:pt x="3063270" y="1017931"/>
                    <a:pt x="3062106" y="1017510"/>
                  </a:cubicBezTo>
                  <a:cubicBezTo>
                    <a:pt x="3061427" y="1017284"/>
                    <a:pt x="3061039" y="1016378"/>
                    <a:pt x="3060133" y="1016540"/>
                  </a:cubicBezTo>
                  <a:cubicBezTo>
                    <a:pt x="3059713" y="1016605"/>
                    <a:pt x="3058872" y="1015699"/>
                    <a:pt x="3058387" y="1015214"/>
                  </a:cubicBezTo>
                  <a:cubicBezTo>
                    <a:pt x="3057481" y="1014373"/>
                    <a:pt x="3056543" y="1013629"/>
                    <a:pt x="3055411" y="1013047"/>
                  </a:cubicBezTo>
                  <a:lnTo>
                    <a:pt x="3055314" y="1013047"/>
                  </a:lnTo>
                  <a:lnTo>
                    <a:pt x="3055314" y="1012982"/>
                  </a:lnTo>
                  <a:cubicBezTo>
                    <a:pt x="3054894" y="1012788"/>
                    <a:pt x="3054473" y="1012627"/>
                    <a:pt x="3054085" y="1012465"/>
                  </a:cubicBezTo>
                  <a:cubicBezTo>
                    <a:pt x="3054409" y="1012303"/>
                    <a:pt x="3054570" y="1012141"/>
                    <a:pt x="3054829" y="1012044"/>
                  </a:cubicBezTo>
                  <a:cubicBezTo>
                    <a:pt x="3055055" y="1011980"/>
                    <a:pt x="3055314" y="1011980"/>
                    <a:pt x="3055573" y="1011883"/>
                  </a:cubicBezTo>
                  <a:cubicBezTo>
                    <a:pt x="3055314" y="1011074"/>
                    <a:pt x="3054732" y="1010913"/>
                    <a:pt x="3054085" y="1010718"/>
                  </a:cubicBezTo>
                  <a:cubicBezTo>
                    <a:pt x="3053730" y="1010654"/>
                    <a:pt x="3052759" y="1010557"/>
                    <a:pt x="3052824" y="1009748"/>
                  </a:cubicBezTo>
                  <a:cubicBezTo>
                    <a:pt x="3052598" y="1009651"/>
                    <a:pt x="3052339" y="1009587"/>
                    <a:pt x="3052015" y="1009490"/>
                  </a:cubicBezTo>
                  <a:cubicBezTo>
                    <a:pt x="3050851" y="1009328"/>
                    <a:pt x="3049784" y="1009231"/>
                    <a:pt x="3048620" y="1008261"/>
                  </a:cubicBezTo>
                  <a:cubicBezTo>
                    <a:pt x="3046873" y="1006579"/>
                    <a:pt x="3044545" y="1005512"/>
                    <a:pt x="3043057" y="1003539"/>
                  </a:cubicBezTo>
                  <a:cubicBezTo>
                    <a:pt x="3041731" y="1002051"/>
                    <a:pt x="3041731" y="1002051"/>
                    <a:pt x="3041311" y="1000369"/>
                  </a:cubicBezTo>
                  <a:cubicBezTo>
                    <a:pt x="3040728" y="1000369"/>
                    <a:pt x="3040243" y="1000563"/>
                    <a:pt x="3039661" y="1000305"/>
                  </a:cubicBezTo>
                  <a:cubicBezTo>
                    <a:pt x="3039176" y="1000143"/>
                    <a:pt x="3038853" y="999464"/>
                    <a:pt x="3038432" y="999140"/>
                  </a:cubicBezTo>
                  <a:cubicBezTo>
                    <a:pt x="3037915" y="998720"/>
                    <a:pt x="3037591" y="998138"/>
                    <a:pt x="3036848" y="997911"/>
                  </a:cubicBezTo>
                  <a:cubicBezTo>
                    <a:pt x="3036524" y="997814"/>
                    <a:pt x="3036201" y="996747"/>
                    <a:pt x="3035780" y="996585"/>
                  </a:cubicBezTo>
                  <a:cubicBezTo>
                    <a:pt x="3035198" y="996327"/>
                    <a:pt x="3034875" y="995906"/>
                    <a:pt x="3034454" y="995486"/>
                  </a:cubicBezTo>
                  <a:lnTo>
                    <a:pt x="3031479" y="992349"/>
                  </a:lnTo>
                  <a:cubicBezTo>
                    <a:pt x="3030897" y="991767"/>
                    <a:pt x="3030476" y="991120"/>
                    <a:pt x="3029636" y="990699"/>
                  </a:cubicBezTo>
                  <a:cubicBezTo>
                    <a:pt x="3029247" y="990538"/>
                    <a:pt x="3029150" y="989632"/>
                    <a:pt x="3028310" y="989373"/>
                  </a:cubicBezTo>
                  <a:cubicBezTo>
                    <a:pt x="3028083" y="989276"/>
                    <a:pt x="3027566" y="988694"/>
                    <a:pt x="3027566" y="988371"/>
                  </a:cubicBezTo>
                  <a:cubicBezTo>
                    <a:pt x="3027339" y="986883"/>
                    <a:pt x="3026240" y="986301"/>
                    <a:pt x="3025108" y="985719"/>
                  </a:cubicBezTo>
                  <a:cubicBezTo>
                    <a:pt x="3024946" y="985654"/>
                    <a:pt x="3024590" y="985396"/>
                    <a:pt x="3024590" y="985331"/>
                  </a:cubicBezTo>
                  <a:cubicBezTo>
                    <a:pt x="3024752" y="983811"/>
                    <a:pt x="3023264" y="983584"/>
                    <a:pt x="3022521" y="982905"/>
                  </a:cubicBezTo>
                  <a:cubicBezTo>
                    <a:pt x="3021874" y="982323"/>
                    <a:pt x="3021195" y="981741"/>
                    <a:pt x="3020871" y="981191"/>
                  </a:cubicBezTo>
                  <a:cubicBezTo>
                    <a:pt x="3020612" y="980674"/>
                    <a:pt x="3020548" y="980350"/>
                    <a:pt x="3019869" y="980189"/>
                  </a:cubicBezTo>
                  <a:cubicBezTo>
                    <a:pt x="3019545" y="980092"/>
                    <a:pt x="3019125" y="979768"/>
                    <a:pt x="3018963" y="979445"/>
                  </a:cubicBezTo>
                  <a:cubicBezTo>
                    <a:pt x="3017734" y="977601"/>
                    <a:pt x="3015567" y="976793"/>
                    <a:pt x="3014403" y="974982"/>
                  </a:cubicBezTo>
                  <a:cubicBezTo>
                    <a:pt x="3012754" y="974561"/>
                    <a:pt x="3012171" y="972912"/>
                    <a:pt x="3011266" y="971651"/>
                  </a:cubicBezTo>
                  <a:cubicBezTo>
                    <a:pt x="3011104" y="971489"/>
                    <a:pt x="3010845" y="971230"/>
                    <a:pt x="3010684" y="971230"/>
                  </a:cubicBezTo>
                  <a:cubicBezTo>
                    <a:pt x="3010263" y="971166"/>
                    <a:pt x="3009940" y="970907"/>
                    <a:pt x="3009681" y="970648"/>
                  </a:cubicBezTo>
                  <a:lnTo>
                    <a:pt x="3009131" y="971166"/>
                  </a:lnTo>
                  <a:lnTo>
                    <a:pt x="3008452" y="970325"/>
                  </a:lnTo>
                  <a:cubicBezTo>
                    <a:pt x="3008549" y="970001"/>
                    <a:pt x="3008549" y="969743"/>
                    <a:pt x="3008614" y="969419"/>
                  </a:cubicBezTo>
                  <a:cubicBezTo>
                    <a:pt x="3008388" y="969160"/>
                    <a:pt x="3008032" y="968934"/>
                    <a:pt x="3007708" y="968675"/>
                  </a:cubicBezTo>
                  <a:cubicBezTo>
                    <a:pt x="3007870" y="968190"/>
                    <a:pt x="3007062" y="967996"/>
                    <a:pt x="3007223" y="967446"/>
                  </a:cubicBezTo>
                  <a:cubicBezTo>
                    <a:pt x="3006479" y="967252"/>
                    <a:pt x="3006124" y="967188"/>
                    <a:pt x="3005800" y="967026"/>
                  </a:cubicBezTo>
                  <a:lnTo>
                    <a:pt x="3004474" y="965279"/>
                  </a:lnTo>
                  <a:cubicBezTo>
                    <a:pt x="3004992" y="964956"/>
                    <a:pt x="3005542" y="964439"/>
                    <a:pt x="3006318" y="963856"/>
                  </a:cubicBezTo>
                  <a:lnTo>
                    <a:pt x="3006318" y="963792"/>
                  </a:lnTo>
                  <a:cubicBezTo>
                    <a:pt x="3005477" y="963630"/>
                    <a:pt x="3004571" y="963048"/>
                    <a:pt x="3003666" y="963210"/>
                  </a:cubicBezTo>
                  <a:cubicBezTo>
                    <a:pt x="3003407" y="963210"/>
                    <a:pt x="3003148" y="962951"/>
                    <a:pt x="3002825" y="962886"/>
                  </a:cubicBezTo>
                  <a:cubicBezTo>
                    <a:pt x="3002178" y="962563"/>
                    <a:pt x="3002922" y="961625"/>
                    <a:pt x="3001822" y="961399"/>
                  </a:cubicBezTo>
                  <a:cubicBezTo>
                    <a:pt x="3001596" y="961302"/>
                    <a:pt x="3001240" y="961140"/>
                    <a:pt x="3001014" y="960978"/>
                  </a:cubicBezTo>
                  <a:cubicBezTo>
                    <a:pt x="3000593" y="960493"/>
                    <a:pt x="3000173" y="959911"/>
                    <a:pt x="2999850" y="959329"/>
                  </a:cubicBezTo>
                  <a:cubicBezTo>
                    <a:pt x="2999688" y="958811"/>
                    <a:pt x="2999526" y="958164"/>
                    <a:pt x="2999267" y="958067"/>
                  </a:cubicBezTo>
                  <a:cubicBezTo>
                    <a:pt x="2998944" y="957906"/>
                    <a:pt x="2998782" y="957744"/>
                    <a:pt x="2998685" y="957582"/>
                  </a:cubicBezTo>
                  <a:lnTo>
                    <a:pt x="2998588" y="957485"/>
                  </a:lnTo>
                  <a:cubicBezTo>
                    <a:pt x="2998265" y="956903"/>
                    <a:pt x="2998524" y="956256"/>
                    <a:pt x="2998265" y="955674"/>
                  </a:cubicBezTo>
                  <a:cubicBezTo>
                    <a:pt x="2996777" y="954769"/>
                    <a:pt x="2995872" y="953346"/>
                    <a:pt x="2995451" y="951632"/>
                  </a:cubicBezTo>
                  <a:lnTo>
                    <a:pt x="2994384" y="951211"/>
                  </a:lnTo>
                  <a:cubicBezTo>
                    <a:pt x="2994707" y="950209"/>
                    <a:pt x="2993802" y="949885"/>
                    <a:pt x="2993317" y="949206"/>
                  </a:cubicBezTo>
                  <a:cubicBezTo>
                    <a:pt x="2992799" y="948624"/>
                    <a:pt x="2992638" y="947557"/>
                    <a:pt x="2992055" y="947233"/>
                  </a:cubicBezTo>
                  <a:cubicBezTo>
                    <a:pt x="2991247" y="946748"/>
                    <a:pt x="2991732" y="945584"/>
                    <a:pt x="2990729" y="945487"/>
                  </a:cubicBezTo>
                  <a:cubicBezTo>
                    <a:pt x="2990891" y="945066"/>
                    <a:pt x="2991150" y="944581"/>
                    <a:pt x="2991409" y="944096"/>
                  </a:cubicBezTo>
                  <a:cubicBezTo>
                    <a:pt x="2990729" y="944096"/>
                    <a:pt x="2990147" y="943999"/>
                    <a:pt x="2989500" y="943999"/>
                  </a:cubicBezTo>
                  <a:lnTo>
                    <a:pt x="2989339" y="943676"/>
                  </a:lnTo>
                  <a:cubicBezTo>
                    <a:pt x="2989080" y="943094"/>
                    <a:pt x="2988498" y="942511"/>
                    <a:pt x="2988660" y="941671"/>
                  </a:cubicBezTo>
                  <a:cubicBezTo>
                    <a:pt x="2988757" y="941444"/>
                    <a:pt x="2987916" y="940927"/>
                    <a:pt x="2987754" y="940539"/>
                  </a:cubicBezTo>
                  <a:cubicBezTo>
                    <a:pt x="2987592" y="940021"/>
                    <a:pt x="2987334" y="940021"/>
                    <a:pt x="2987107" y="940021"/>
                  </a:cubicBezTo>
                  <a:lnTo>
                    <a:pt x="2986363" y="938792"/>
                  </a:lnTo>
                  <a:lnTo>
                    <a:pt x="2986266" y="937628"/>
                  </a:lnTo>
                  <a:lnTo>
                    <a:pt x="2985199" y="936884"/>
                  </a:lnTo>
                  <a:lnTo>
                    <a:pt x="2984294" y="935299"/>
                  </a:lnTo>
                  <a:lnTo>
                    <a:pt x="2984294" y="934556"/>
                  </a:lnTo>
                  <a:cubicBezTo>
                    <a:pt x="2984100" y="934556"/>
                    <a:pt x="2983938" y="934491"/>
                    <a:pt x="2983776" y="934394"/>
                  </a:cubicBezTo>
                  <a:cubicBezTo>
                    <a:pt x="2981803" y="931095"/>
                    <a:pt x="2979895" y="927861"/>
                    <a:pt x="2978246" y="924368"/>
                  </a:cubicBezTo>
                  <a:cubicBezTo>
                    <a:pt x="2978246" y="924045"/>
                    <a:pt x="2978310" y="923624"/>
                    <a:pt x="2978408" y="923042"/>
                  </a:cubicBezTo>
                  <a:cubicBezTo>
                    <a:pt x="2978084" y="922816"/>
                    <a:pt x="2977664" y="922719"/>
                    <a:pt x="2977243" y="922557"/>
                  </a:cubicBezTo>
                  <a:lnTo>
                    <a:pt x="2975173" y="918579"/>
                  </a:lnTo>
                  <a:cubicBezTo>
                    <a:pt x="2975335" y="918094"/>
                    <a:pt x="2975594" y="917674"/>
                    <a:pt x="2975820" y="917189"/>
                  </a:cubicBezTo>
                  <a:cubicBezTo>
                    <a:pt x="2975270" y="916833"/>
                    <a:pt x="2975012" y="917350"/>
                    <a:pt x="2974753" y="917674"/>
                  </a:cubicBezTo>
                  <a:lnTo>
                    <a:pt x="2973944" y="916186"/>
                  </a:lnTo>
                  <a:lnTo>
                    <a:pt x="2973944" y="916024"/>
                  </a:lnTo>
                  <a:lnTo>
                    <a:pt x="2973750" y="915927"/>
                  </a:lnTo>
                  <a:cubicBezTo>
                    <a:pt x="2972780" y="914116"/>
                    <a:pt x="2971875" y="912111"/>
                    <a:pt x="2970937" y="910235"/>
                  </a:cubicBezTo>
                  <a:lnTo>
                    <a:pt x="2969967" y="907971"/>
                  </a:lnTo>
                  <a:lnTo>
                    <a:pt x="2969805" y="907422"/>
                  </a:lnTo>
                  <a:cubicBezTo>
                    <a:pt x="2970549" y="907228"/>
                    <a:pt x="2970937" y="907066"/>
                    <a:pt x="2970355" y="906257"/>
                  </a:cubicBezTo>
                  <a:cubicBezTo>
                    <a:pt x="2970128" y="906581"/>
                    <a:pt x="2969967" y="906839"/>
                    <a:pt x="2969805" y="907422"/>
                  </a:cubicBezTo>
                  <a:cubicBezTo>
                    <a:pt x="2969805" y="907422"/>
                    <a:pt x="2969805" y="907422"/>
                    <a:pt x="2969708" y="907486"/>
                  </a:cubicBezTo>
                  <a:lnTo>
                    <a:pt x="2968802" y="905578"/>
                  </a:lnTo>
                  <a:lnTo>
                    <a:pt x="2968867" y="905416"/>
                  </a:lnTo>
                  <a:cubicBezTo>
                    <a:pt x="2968802" y="905416"/>
                    <a:pt x="2968802" y="905352"/>
                    <a:pt x="2968705" y="905352"/>
                  </a:cubicBezTo>
                  <a:lnTo>
                    <a:pt x="2967153" y="901956"/>
                  </a:lnTo>
                  <a:cubicBezTo>
                    <a:pt x="2968123" y="902344"/>
                    <a:pt x="2968964" y="902926"/>
                    <a:pt x="2970031" y="902021"/>
                  </a:cubicBezTo>
                  <a:cubicBezTo>
                    <a:pt x="2969287" y="901536"/>
                    <a:pt x="2968705" y="901115"/>
                    <a:pt x="2968123" y="900792"/>
                  </a:cubicBezTo>
                  <a:cubicBezTo>
                    <a:pt x="2967735" y="901212"/>
                    <a:pt x="2967476" y="901536"/>
                    <a:pt x="2967153" y="901956"/>
                  </a:cubicBezTo>
                  <a:cubicBezTo>
                    <a:pt x="2960943" y="887467"/>
                    <a:pt x="2956125" y="872623"/>
                    <a:pt x="2950594" y="857972"/>
                  </a:cubicBezTo>
                  <a:lnTo>
                    <a:pt x="2951176" y="857908"/>
                  </a:lnTo>
                  <a:cubicBezTo>
                    <a:pt x="2951176" y="857002"/>
                    <a:pt x="2951079" y="857002"/>
                    <a:pt x="2950174" y="856905"/>
                  </a:cubicBezTo>
                  <a:lnTo>
                    <a:pt x="2949171" y="854415"/>
                  </a:lnTo>
                  <a:cubicBezTo>
                    <a:pt x="2949107" y="853671"/>
                    <a:pt x="2949333" y="852668"/>
                    <a:pt x="2949010" y="852280"/>
                  </a:cubicBezTo>
                  <a:cubicBezTo>
                    <a:pt x="2948913" y="852086"/>
                    <a:pt x="2948913" y="852022"/>
                    <a:pt x="2948848" y="851860"/>
                  </a:cubicBezTo>
                  <a:cubicBezTo>
                    <a:pt x="2949656" y="847138"/>
                    <a:pt x="2951920" y="843807"/>
                    <a:pt x="2956804" y="845392"/>
                  </a:cubicBezTo>
                  <a:cubicBezTo>
                    <a:pt x="2957451" y="845650"/>
                    <a:pt x="2958130" y="845974"/>
                    <a:pt x="2958777" y="846459"/>
                  </a:cubicBezTo>
                  <a:lnTo>
                    <a:pt x="2958615" y="846815"/>
                  </a:lnTo>
                  <a:cubicBezTo>
                    <a:pt x="2958874" y="846815"/>
                    <a:pt x="2959100" y="846815"/>
                    <a:pt x="2959262" y="846879"/>
                  </a:cubicBezTo>
                  <a:lnTo>
                    <a:pt x="2960103" y="847623"/>
                  </a:lnTo>
                  <a:cubicBezTo>
                    <a:pt x="2960103" y="847785"/>
                    <a:pt x="2960103" y="847947"/>
                    <a:pt x="2960103" y="848141"/>
                  </a:cubicBezTo>
                  <a:cubicBezTo>
                    <a:pt x="2960006" y="848464"/>
                    <a:pt x="2959779" y="848723"/>
                    <a:pt x="2960200" y="849111"/>
                  </a:cubicBezTo>
                  <a:cubicBezTo>
                    <a:pt x="2960782" y="849628"/>
                    <a:pt x="2960782" y="850437"/>
                    <a:pt x="2960685" y="851019"/>
                  </a:cubicBezTo>
                  <a:cubicBezTo>
                    <a:pt x="2960523" y="852345"/>
                    <a:pt x="2961008" y="853412"/>
                    <a:pt x="2961526" y="854577"/>
                  </a:cubicBezTo>
                  <a:cubicBezTo>
                    <a:pt x="2961752" y="855256"/>
                    <a:pt x="2961332" y="858231"/>
                    <a:pt x="2960943" y="859234"/>
                  </a:cubicBezTo>
                  <a:cubicBezTo>
                    <a:pt x="2961267" y="859137"/>
                    <a:pt x="2961590" y="859137"/>
                    <a:pt x="2961849" y="859072"/>
                  </a:cubicBezTo>
                  <a:cubicBezTo>
                    <a:pt x="2962657" y="859880"/>
                    <a:pt x="2962657" y="861206"/>
                    <a:pt x="2963660" y="861789"/>
                  </a:cubicBezTo>
                  <a:cubicBezTo>
                    <a:pt x="2963822" y="861886"/>
                    <a:pt x="2963919" y="862435"/>
                    <a:pt x="2963983" y="862791"/>
                  </a:cubicBezTo>
                  <a:cubicBezTo>
                    <a:pt x="2963983" y="862953"/>
                    <a:pt x="2963822" y="863276"/>
                    <a:pt x="2963822" y="863276"/>
                  </a:cubicBezTo>
                  <a:cubicBezTo>
                    <a:pt x="2964404" y="863761"/>
                    <a:pt x="2965083" y="864117"/>
                    <a:pt x="2964824" y="865281"/>
                  </a:cubicBezTo>
                  <a:cubicBezTo>
                    <a:pt x="2964727" y="865766"/>
                    <a:pt x="2965245" y="866575"/>
                    <a:pt x="2965730" y="867254"/>
                  </a:cubicBezTo>
                  <a:cubicBezTo>
                    <a:pt x="2965989" y="867578"/>
                    <a:pt x="2965827" y="868321"/>
                    <a:pt x="2965827" y="869001"/>
                  </a:cubicBezTo>
                  <a:cubicBezTo>
                    <a:pt x="2967218" y="870327"/>
                    <a:pt x="2967218" y="870327"/>
                    <a:pt x="2966150" y="872461"/>
                  </a:cubicBezTo>
                  <a:cubicBezTo>
                    <a:pt x="2966571" y="872623"/>
                    <a:pt x="2966991" y="872623"/>
                    <a:pt x="2967315" y="872881"/>
                  </a:cubicBezTo>
                  <a:cubicBezTo>
                    <a:pt x="2967638" y="873043"/>
                    <a:pt x="2968382" y="873140"/>
                    <a:pt x="2967800" y="873949"/>
                  </a:cubicBezTo>
                  <a:cubicBezTo>
                    <a:pt x="2967735" y="874046"/>
                    <a:pt x="2967800" y="874369"/>
                    <a:pt x="2967897" y="874369"/>
                  </a:cubicBezTo>
                  <a:cubicBezTo>
                    <a:pt x="2969126" y="875113"/>
                    <a:pt x="2969061" y="876698"/>
                    <a:pt x="2969870" y="877700"/>
                  </a:cubicBezTo>
                  <a:cubicBezTo>
                    <a:pt x="2970193" y="878024"/>
                    <a:pt x="2970290" y="878671"/>
                    <a:pt x="2970355" y="879188"/>
                  </a:cubicBezTo>
                  <a:cubicBezTo>
                    <a:pt x="2970452" y="879835"/>
                    <a:pt x="2970031" y="880579"/>
                    <a:pt x="2970872" y="881064"/>
                  </a:cubicBezTo>
                  <a:cubicBezTo>
                    <a:pt x="2970452" y="881840"/>
                    <a:pt x="2971357" y="882325"/>
                    <a:pt x="2971357" y="882972"/>
                  </a:cubicBezTo>
                  <a:cubicBezTo>
                    <a:pt x="2971454" y="883813"/>
                    <a:pt x="2972198" y="884233"/>
                    <a:pt x="2972360" y="884880"/>
                  </a:cubicBezTo>
                  <a:cubicBezTo>
                    <a:pt x="2972424" y="885042"/>
                    <a:pt x="2972618" y="885397"/>
                    <a:pt x="2972683" y="885397"/>
                  </a:cubicBezTo>
                  <a:cubicBezTo>
                    <a:pt x="2974009" y="885203"/>
                    <a:pt x="2974106" y="886368"/>
                    <a:pt x="2974333" y="887273"/>
                  </a:cubicBezTo>
                  <a:cubicBezTo>
                    <a:pt x="2974850" y="889181"/>
                    <a:pt x="2974850" y="889278"/>
                    <a:pt x="2975659" y="890184"/>
                  </a:cubicBezTo>
                  <a:cubicBezTo>
                    <a:pt x="2976079" y="890604"/>
                    <a:pt x="2976402" y="890766"/>
                    <a:pt x="2976079" y="891413"/>
                  </a:cubicBezTo>
                  <a:cubicBezTo>
                    <a:pt x="2976014" y="891510"/>
                    <a:pt x="2976241" y="891995"/>
                    <a:pt x="2976402" y="892092"/>
                  </a:cubicBezTo>
                  <a:cubicBezTo>
                    <a:pt x="2977082" y="892415"/>
                    <a:pt x="2977340" y="892998"/>
                    <a:pt x="2977502" y="893677"/>
                  </a:cubicBezTo>
                  <a:cubicBezTo>
                    <a:pt x="2977664" y="894324"/>
                    <a:pt x="2978084" y="894809"/>
                    <a:pt x="2978472" y="895391"/>
                  </a:cubicBezTo>
                  <a:lnTo>
                    <a:pt x="2979475" y="896975"/>
                  </a:lnTo>
                  <a:cubicBezTo>
                    <a:pt x="2982385" y="906160"/>
                    <a:pt x="2986590" y="915280"/>
                    <a:pt x="2991829" y="921975"/>
                  </a:cubicBezTo>
                  <a:cubicBezTo>
                    <a:pt x="2991829" y="922137"/>
                    <a:pt x="2991894" y="922298"/>
                    <a:pt x="2991991" y="922557"/>
                  </a:cubicBezTo>
                  <a:cubicBezTo>
                    <a:pt x="2992152" y="922881"/>
                    <a:pt x="2992314" y="923301"/>
                    <a:pt x="2992476" y="923560"/>
                  </a:cubicBezTo>
                  <a:cubicBezTo>
                    <a:pt x="2992638" y="923786"/>
                    <a:pt x="2992961" y="924142"/>
                    <a:pt x="2993317" y="924207"/>
                  </a:cubicBezTo>
                  <a:cubicBezTo>
                    <a:pt x="2994222" y="924724"/>
                    <a:pt x="2994449" y="925209"/>
                    <a:pt x="2993705" y="925953"/>
                  </a:cubicBezTo>
                  <a:cubicBezTo>
                    <a:pt x="2993543" y="926115"/>
                    <a:pt x="2993802" y="926600"/>
                    <a:pt x="2993802" y="927117"/>
                  </a:cubicBezTo>
                  <a:cubicBezTo>
                    <a:pt x="2994222" y="927020"/>
                    <a:pt x="2994707" y="926858"/>
                    <a:pt x="2995289" y="926697"/>
                  </a:cubicBezTo>
                  <a:cubicBezTo>
                    <a:pt x="2995451" y="927182"/>
                    <a:pt x="2995613" y="927699"/>
                    <a:pt x="2995775" y="928346"/>
                  </a:cubicBezTo>
                  <a:cubicBezTo>
                    <a:pt x="2996292" y="928443"/>
                    <a:pt x="2996712" y="929090"/>
                    <a:pt x="2997198" y="929607"/>
                  </a:cubicBezTo>
                  <a:cubicBezTo>
                    <a:pt x="2997780" y="930190"/>
                    <a:pt x="2998103" y="930675"/>
                    <a:pt x="2998200" y="931419"/>
                  </a:cubicBezTo>
                  <a:cubicBezTo>
                    <a:pt x="2998200" y="931580"/>
                    <a:pt x="2998362" y="931742"/>
                    <a:pt x="2998427" y="931839"/>
                  </a:cubicBezTo>
                  <a:cubicBezTo>
                    <a:pt x="2999429" y="932421"/>
                    <a:pt x="2999850" y="933488"/>
                    <a:pt x="3000335" y="934491"/>
                  </a:cubicBezTo>
                  <a:cubicBezTo>
                    <a:pt x="3000593" y="934976"/>
                    <a:pt x="3000852" y="935558"/>
                    <a:pt x="3001240" y="936043"/>
                  </a:cubicBezTo>
                  <a:cubicBezTo>
                    <a:pt x="3002987" y="937790"/>
                    <a:pt x="3003084" y="937790"/>
                    <a:pt x="3003569" y="940183"/>
                  </a:cubicBezTo>
                  <a:cubicBezTo>
                    <a:pt x="3003666" y="940442"/>
                    <a:pt x="3003892" y="940862"/>
                    <a:pt x="3003989" y="940862"/>
                  </a:cubicBezTo>
                  <a:cubicBezTo>
                    <a:pt x="3004992" y="940603"/>
                    <a:pt x="3005380" y="941509"/>
                    <a:pt x="3006059" y="942026"/>
                  </a:cubicBezTo>
                  <a:cubicBezTo>
                    <a:pt x="3006706" y="942511"/>
                    <a:pt x="3007223" y="943255"/>
                    <a:pt x="3007805" y="943837"/>
                  </a:cubicBezTo>
                  <a:cubicBezTo>
                    <a:pt x="3008129" y="944161"/>
                    <a:pt x="3007611" y="945002"/>
                    <a:pt x="3008549" y="945066"/>
                  </a:cubicBezTo>
                  <a:cubicBezTo>
                    <a:pt x="3008549" y="945649"/>
                    <a:pt x="3008614" y="946166"/>
                    <a:pt x="3008614" y="946910"/>
                  </a:cubicBezTo>
                  <a:cubicBezTo>
                    <a:pt x="3009196" y="947298"/>
                    <a:pt x="3010102" y="947395"/>
                    <a:pt x="3011007" y="947557"/>
                  </a:cubicBezTo>
                  <a:cubicBezTo>
                    <a:pt x="3013659" y="952214"/>
                    <a:pt x="3017152" y="956256"/>
                    <a:pt x="3020224" y="960655"/>
                  </a:cubicBezTo>
                  <a:cubicBezTo>
                    <a:pt x="3023361" y="965021"/>
                    <a:pt x="3026919" y="968999"/>
                    <a:pt x="3030735" y="972912"/>
                  </a:cubicBezTo>
                  <a:cubicBezTo>
                    <a:pt x="3042151" y="985234"/>
                    <a:pt x="3055735" y="995260"/>
                    <a:pt x="3069156" y="1005253"/>
                  </a:cubicBezTo>
                  <a:cubicBezTo>
                    <a:pt x="3072293" y="1007905"/>
                    <a:pt x="3075915" y="1009813"/>
                    <a:pt x="3079246" y="1012141"/>
                  </a:cubicBezTo>
                  <a:cubicBezTo>
                    <a:pt x="3079311" y="1012400"/>
                    <a:pt x="3079149" y="1012788"/>
                    <a:pt x="3078988" y="1012982"/>
                  </a:cubicBezTo>
                  <a:cubicBezTo>
                    <a:pt x="3078341" y="1013726"/>
                    <a:pt x="3078179" y="1014535"/>
                    <a:pt x="3078503" y="1015602"/>
                  </a:cubicBezTo>
                  <a:cubicBezTo>
                    <a:pt x="3078923" y="1015376"/>
                    <a:pt x="3079311" y="1015117"/>
                    <a:pt x="3079893" y="1014793"/>
                  </a:cubicBezTo>
                  <a:cubicBezTo>
                    <a:pt x="3079505" y="1014050"/>
                    <a:pt x="3079570" y="1013209"/>
                    <a:pt x="3079893" y="1012562"/>
                  </a:cubicBezTo>
                  <a:lnTo>
                    <a:pt x="3081801" y="1013791"/>
                  </a:lnTo>
                  <a:cubicBezTo>
                    <a:pt x="3081640" y="1013888"/>
                    <a:pt x="3081478" y="1013953"/>
                    <a:pt x="3081381" y="1014114"/>
                  </a:cubicBezTo>
                  <a:cubicBezTo>
                    <a:pt x="3081219" y="1014373"/>
                    <a:pt x="3081478" y="1014858"/>
                    <a:pt x="3081478" y="1015279"/>
                  </a:cubicBezTo>
                  <a:cubicBezTo>
                    <a:pt x="3081478" y="1015279"/>
                    <a:pt x="3081316" y="1015279"/>
                    <a:pt x="3081219" y="1015279"/>
                  </a:cubicBezTo>
                  <a:cubicBezTo>
                    <a:pt x="3081155" y="1015279"/>
                    <a:pt x="3081058" y="1015279"/>
                    <a:pt x="3080896" y="1015279"/>
                  </a:cubicBezTo>
                  <a:cubicBezTo>
                    <a:pt x="3081381" y="1015958"/>
                    <a:pt x="3081898" y="1016540"/>
                    <a:pt x="3082481" y="1017187"/>
                  </a:cubicBezTo>
                  <a:cubicBezTo>
                    <a:pt x="3083127" y="1016605"/>
                    <a:pt x="3083548" y="1015796"/>
                    <a:pt x="3084195" y="1015279"/>
                  </a:cubicBezTo>
                  <a:cubicBezTo>
                    <a:pt x="3087526" y="1017284"/>
                    <a:pt x="3090922" y="1019256"/>
                    <a:pt x="3094641" y="1020421"/>
                  </a:cubicBezTo>
                  <a:cubicBezTo>
                    <a:pt x="3099363" y="1023137"/>
                    <a:pt x="3104408" y="1025951"/>
                    <a:pt x="3109550" y="1028441"/>
                  </a:cubicBezTo>
                  <a:cubicBezTo>
                    <a:pt x="3114757" y="1030867"/>
                    <a:pt x="3120481" y="1032096"/>
                    <a:pt x="3125850" y="1032743"/>
                  </a:cubicBezTo>
                  <a:cubicBezTo>
                    <a:pt x="3126108" y="1033001"/>
                    <a:pt x="3126270" y="1033163"/>
                    <a:pt x="3126367" y="1033422"/>
                  </a:cubicBezTo>
                  <a:cubicBezTo>
                    <a:pt x="3127014" y="1034586"/>
                    <a:pt x="3127855" y="1034424"/>
                    <a:pt x="3128760" y="1034166"/>
                  </a:cubicBezTo>
                  <a:cubicBezTo>
                    <a:pt x="3129084" y="1034424"/>
                    <a:pt x="3129310" y="1034748"/>
                    <a:pt x="3129666" y="1035007"/>
                  </a:cubicBezTo>
                  <a:cubicBezTo>
                    <a:pt x="3129925" y="1035330"/>
                    <a:pt x="3130895" y="1035977"/>
                    <a:pt x="3131251" y="1035977"/>
                  </a:cubicBezTo>
                  <a:cubicBezTo>
                    <a:pt x="3131574" y="1035977"/>
                    <a:pt x="3132318" y="1035977"/>
                    <a:pt x="3132318" y="1035977"/>
                  </a:cubicBezTo>
                  <a:cubicBezTo>
                    <a:pt x="3132480" y="1036559"/>
                    <a:pt x="3133126" y="1036559"/>
                    <a:pt x="3133547" y="1036882"/>
                  </a:cubicBezTo>
                  <a:cubicBezTo>
                    <a:pt x="3133870" y="1037141"/>
                    <a:pt x="3134226" y="1037464"/>
                    <a:pt x="3134646" y="1037626"/>
                  </a:cubicBezTo>
                  <a:cubicBezTo>
                    <a:pt x="3135132" y="1037885"/>
                    <a:pt x="3135132" y="1037885"/>
                    <a:pt x="3135875" y="1037141"/>
                  </a:cubicBezTo>
                  <a:cubicBezTo>
                    <a:pt x="3136037" y="1036979"/>
                    <a:pt x="3136296" y="1036818"/>
                    <a:pt x="3136619" y="1036818"/>
                  </a:cubicBezTo>
                  <a:cubicBezTo>
                    <a:pt x="3137040" y="1036721"/>
                    <a:pt x="3137460" y="1036818"/>
                    <a:pt x="3137945" y="1036818"/>
                  </a:cubicBezTo>
                  <a:cubicBezTo>
                    <a:pt x="3138269" y="1037723"/>
                    <a:pt x="3138269" y="1037820"/>
                    <a:pt x="3137848" y="1039308"/>
                  </a:cubicBezTo>
                  <a:cubicBezTo>
                    <a:pt x="3139271" y="1039631"/>
                    <a:pt x="3139336" y="1038790"/>
                    <a:pt x="3139659" y="1038047"/>
                  </a:cubicBezTo>
                  <a:cubicBezTo>
                    <a:pt x="3140080" y="1038047"/>
                    <a:pt x="3140597" y="1038047"/>
                    <a:pt x="3141082" y="1037982"/>
                  </a:cubicBezTo>
                  <a:cubicBezTo>
                    <a:pt x="3141729" y="1038467"/>
                    <a:pt x="3141600" y="1039696"/>
                    <a:pt x="3143087" y="1039793"/>
                  </a:cubicBezTo>
                  <a:cubicBezTo>
                    <a:pt x="3143799" y="1039470"/>
                    <a:pt x="3144155" y="1038467"/>
                    <a:pt x="3145481" y="1038629"/>
                  </a:cubicBezTo>
                  <a:cubicBezTo>
                    <a:pt x="3147065" y="1038726"/>
                    <a:pt x="3147712" y="1039146"/>
                    <a:pt x="3147712" y="1040537"/>
                  </a:cubicBezTo>
                  <a:cubicBezTo>
                    <a:pt x="3147712" y="1040699"/>
                    <a:pt x="3147615" y="1040860"/>
                    <a:pt x="3147551" y="1041378"/>
                  </a:cubicBezTo>
                  <a:cubicBezTo>
                    <a:pt x="3148359" y="1040860"/>
                    <a:pt x="3148359" y="1039890"/>
                    <a:pt x="3149362" y="1040116"/>
                  </a:cubicBezTo>
                  <a:cubicBezTo>
                    <a:pt x="3150364" y="1040375"/>
                    <a:pt x="3151205" y="1040278"/>
                    <a:pt x="3152078" y="1040213"/>
                  </a:cubicBezTo>
                  <a:cubicBezTo>
                    <a:pt x="3152596" y="1040116"/>
                    <a:pt x="3152854" y="1041022"/>
                    <a:pt x="3153598" y="1040537"/>
                  </a:cubicBezTo>
                  <a:cubicBezTo>
                    <a:pt x="3154019" y="1040278"/>
                    <a:pt x="3154568" y="1040116"/>
                    <a:pt x="3155086" y="1040052"/>
                  </a:cubicBezTo>
                  <a:cubicBezTo>
                    <a:pt x="3155345" y="1039955"/>
                    <a:pt x="3155668" y="1039955"/>
                    <a:pt x="3156089" y="1039955"/>
                  </a:cubicBezTo>
                  <a:cubicBezTo>
                    <a:pt x="3156315" y="1040375"/>
                    <a:pt x="3156574" y="1040860"/>
                    <a:pt x="3156897" y="1041281"/>
                  </a:cubicBezTo>
                  <a:cubicBezTo>
                    <a:pt x="3157059" y="1041281"/>
                    <a:pt x="3157220" y="1041281"/>
                    <a:pt x="3157317" y="1041281"/>
                  </a:cubicBezTo>
                  <a:cubicBezTo>
                    <a:pt x="3157803" y="1041119"/>
                    <a:pt x="3158223" y="1040860"/>
                    <a:pt x="3158902" y="1041022"/>
                  </a:cubicBezTo>
                  <a:cubicBezTo>
                    <a:pt x="3161457" y="1041701"/>
                    <a:pt x="3161619" y="1041604"/>
                    <a:pt x="3163689" y="1041119"/>
                  </a:cubicBezTo>
                  <a:cubicBezTo>
                    <a:pt x="3164012" y="1041539"/>
                    <a:pt x="3164271" y="1041863"/>
                    <a:pt x="3164691" y="1042348"/>
                  </a:cubicBezTo>
                  <a:cubicBezTo>
                    <a:pt x="3165112" y="1042186"/>
                    <a:pt x="3165694" y="1042122"/>
                    <a:pt x="3165855" y="1041863"/>
                  </a:cubicBezTo>
                  <a:cubicBezTo>
                    <a:pt x="3166082" y="1041539"/>
                    <a:pt x="3166244" y="1041442"/>
                    <a:pt x="3166761" y="1041539"/>
                  </a:cubicBezTo>
                  <a:cubicBezTo>
                    <a:pt x="3167181" y="1041604"/>
                    <a:pt x="3167764" y="1041701"/>
                    <a:pt x="3168087" y="1041604"/>
                  </a:cubicBezTo>
                  <a:cubicBezTo>
                    <a:pt x="3169251" y="1041216"/>
                    <a:pt x="3170222" y="1041539"/>
                    <a:pt x="3171321" y="1041766"/>
                  </a:cubicBezTo>
                  <a:cubicBezTo>
                    <a:pt x="3171806" y="1041863"/>
                    <a:pt x="3172388" y="1042283"/>
                    <a:pt x="3172873" y="1042283"/>
                  </a:cubicBezTo>
                  <a:cubicBezTo>
                    <a:pt x="3173456" y="1042186"/>
                    <a:pt x="3173973" y="1042186"/>
                    <a:pt x="3174361" y="1042607"/>
                  </a:cubicBezTo>
                  <a:cubicBezTo>
                    <a:pt x="3174458" y="1042704"/>
                    <a:pt x="3174717" y="1042768"/>
                    <a:pt x="3174717" y="1042768"/>
                  </a:cubicBezTo>
                  <a:cubicBezTo>
                    <a:pt x="3175687" y="1041701"/>
                    <a:pt x="3177110" y="1042704"/>
                    <a:pt x="3178274" y="1042445"/>
                  </a:cubicBezTo>
                  <a:cubicBezTo>
                    <a:pt x="3179342" y="1042186"/>
                    <a:pt x="3180732" y="1042865"/>
                    <a:pt x="3182058" y="1043092"/>
                  </a:cubicBezTo>
                  <a:cubicBezTo>
                    <a:pt x="3182155" y="1043350"/>
                    <a:pt x="3182155" y="1043609"/>
                    <a:pt x="3182252" y="1043836"/>
                  </a:cubicBezTo>
                  <a:cubicBezTo>
                    <a:pt x="3183126" y="1043512"/>
                    <a:pt x="3184063" y="1044030"/>
                    <a:pt x="3184872" y="1044030"/>
                  </a:cubicBezTo>
                  <a:cubicBezTo>
                    <a:pt x="3185066" y="1044030"/>
                    <a:pt x="3185131" y="1043836"/>
                    <a:pt x="3185292" y="1043771"/>
                  </a:cubicBezTo>
                  <a:cubicBezTo>
                    <a:pt x="3185551" y="1044094"/>
                    <a:pt x="3185875" y="1044418"/>
                    <a:pt x="3186198" y="1044838"/>
                  </a:cubicBezTo>
                  <a:cubicBezTo>
                    <a:pt x="3186457" y="1044773"/>
                    <a:pt x="3186715" y="1044676"/>
                    <a:pt x="3187039" y="1044676"/>
                  </a:cubicBezTo>
                  <a:cubicBezTo>
                    <a:pt x="3187265" y="1044676"/>
                    <a:pt x="3187621" y="1044773"/>
                    <a:pt x="3187880" y="1044838"/>
                  </a:cubicBezTo>
                  <a:cubicBezTo>
                    <a:pt x="3187686" y="1045000"/>
                    <a:pt x="3187621" y="1045259"/>
                    <a:pt x="3187362" y="1045420"/>
                  </a:cubicBezTo>
                  <a:cubicBezTo>
                    <a:pt x="3187136" y="1045582"/>
                    <a:pt x="3186780" y="1045679"/>
                    <a:pt x="3186457" y="1045841"/>
                  </a:cubicBezTo>
                  <a:cubicBezTo>
                    <a:pt x="3187265" y="1046585"/>
                    <a:pt x="3187944" y="1046326"/>
                    <a:pt x="3188526" y="1045905"/>
                  </a:cubicBezTo>
                  <a:cubicBezTo>
                    <a:pt x="3189012" y="1045517"/>
                    <a:pt x="3189529" y="1045097"/>
                    <a:pt x="3189852" y="1044676"/>
                  </a:cubicBezTo>
                  <a:cubicBezTo>
                    <a:pt x="3190435" y="1043933"/>
                    <a:pt x="3191017" y="1043771"/>
                    <a:pt x="3192019" y="1044256"/>
                  </a:cubicBezTo>
                  <a:cubicBezTo>
                    <a:pt x="3192343" y="1044418"/>
                    <a:pt x="3193087" y="1044191"/>
                    <a:pt x="3193572" y="1044030"/>
                  </a:cubicBezTo>
                  <a:cubicBezTo>
                    <a:pt x="3194995" y="1043512"/>
                    <a:pt x="3194995" y="1043447"/>
                    <a:pt x="3196159" y="1044579"/>
                  </a:cubicBezTo>
                  <a:lnTo>
                    <a:pt x="3197485" y="1043350"/>
                  </a:lnTo>
                  <a:cubicBezTo>
                    <a:pt x="3197873" y="1043771"/>
                    <a:pt x="3198132" y="1044094"/>
                    <a:pt x="3198229" y="1044030"/>
                  </a:cubicBezTo>
                  <a:cubicBezTo>
                    <a:pt x="3199199" y="1043771"/>
                    <a:pt x="3200363" y="1044418"/>
                    <a:pt x="3201269" y="1043836"/>
                  </a:cubicBezTo>
                  <a:cubicBezTo>
                    <a:pt x="3202013" y="1043350"/>
                    <a:pt x="3202110" y="1044515"/>
                    <a:pt x="3202595" y="1044094"/>
                  </a:cubicBezTo>
                  <a:cubicBezTo>
                    <a:pt x="3203015" y="1043771"/>
                    <a:pt x="3203436" y="1043771"/>
                    <a:pt x="3203921" y="1043836"/>
                  </a:cubicBezTo>
                  <a:cubicBezTo>
                    <a:pt x="3205344" y="1044191"/>
                    <a:pt x="3206734" y="1044094"/>
                    <a:pt x="3207963" y="1043189"/>
                  </a:cubicBezTo>
                  <a:cubicBezTo>
                    <a:pt x="3208384" y="1043771"/>
                    <a:pt x="3208707" y="1044256"/>
                    <a:pt x="3209160" y="1044773"/>
                  </a:cubicBezTo>
                  <a:cubicBezTo>
                    <a:pt x="3209386" y="1044579"/>
                    <a:pt x="3209548" y="1044515"/>
                    <a:pt x="3209710" y="1044418"/>
                  </a:cubicBezTo>
                  <a:cubicBezTo>
                    <a:pt x="3210292" y="1043836"/>
                    <a:pt x="3210712" y="1043771"/>
                    <a:pt x="3211553" y="1044030"/>
                  </a:cubicBezTo>
                  <a:cubicBezTo>
                    <a:pt x="3213364" y="1044515"/>
                    <a:pt x="3214367" y="1044418"/>
                    <a:pt x="3216663" y="1043609"/>
                  </a:cubicBezTo>
                  <a:lnTo>
                    <a:pt x="3217504" y="1043674"/>
                  </a:lnTo>
                  <a:cubicBezTo>
                    <a:pt x="3217666" y="1043933"/>
                    <a:pt x="3217924" y="1044094"/>
                    <a:pt x="3218183" y="1044256"/>
                  </a:cubicBezTo>
                  <a:cubicBezTo>
                    <a:pt x="3218506" y="1044418"/>
                    <a:pt x="3218992" y="1044515"/>
                    <a:pt x="3219574" y="1044676"/>
                  </a:cubicBezTo>
                  <a:cubicBezTo>
                    <a:pt x="3219509" y="1044353"/>
                    <a:pt x="3219412" y="1044094"/>
                    <a:pt x="3219250" y="1043836"/>
                  </a:cubicBezTo>
                  <a:lnTo>
                    <a:pt x="3219250" y="1043771"/>
                  </a:lnTo>
                  <a:lnTo>
                    <a:pt x="3221967" y="1043933"/>
                  </a:lnTo>
                  <a:cubicBezTo>
                    <a:pt x="3221805" y="1044353"/>
                    <a:pt x="3221482" y="1044676"/>
                    <a:pt x="3221061" y="1045000"/>
                  </a:cubicBezTo>
                  <a:cubicBezTo>
                    <a:pt x="3221482" y="1045356"/>
                    <a:pt x="3221805" y="1045420"/>
                    <a:pt x="3222064" y="1044838"/>
                  </a:cubicBezTo>
                  <a:cubicBezTo>
                    <a:pt x="3222226" y="1044515"/>
                    <a:pt x="3222387" y="1044256"/>
                    <a:pt x="3222646" y="1043933"/>
                  </a:cubicBezTo>
                  <a:cubicBezTo>
                    <a:pt x="3225783" y="1044191"/>
                    <a:pt x="3228920" y="1043609"/>
                    <a:pt x="3232090" y="1042930"/>
                  </a:cubicBezTo>
                  <a:cubicBezTo>
                    <a:pt x="3234548" y="1042348"/>
                    <a:pt x="3237038" y="1041539"/>
                    <a:pt x="3239528" y="1040634"/>
                  </a:cubicBezTo>
                  <a:cubicBezTo>
                    <a:pt x="3240272" y="1040634"/>
                    <a:pt x="3241016" y="1040634"/>
                    <a:pt x="3241857" y="1040537"/>
                  </a:cubicBezTo>
                  <a:lnTo>
                    <a:pt x="3242277" y="1041119"/>
                  </a:lnTo>
                  <a:cubicBezTo>
                    <a:pt x="3242827" y="1040860"/>
                    <a:pt x="3243344" y="1040537"/>
                    <a:pt x="3243926" y="1040278"/>
                  </a:cubicBezTo>
                  <a:lnTo>
                    <a:pt x="3245996" y="1039890"/>
                  </a:lnTo>
                  <a:lnTo>
                    <a:pt x="3246158" y="1040860"/>
                  </a:lnTo>
                  <a:lnTo>
                    <a:pt x="3246481" y="1040796"/>
                  </a:lnTo>
                  <a:cubicBezTo>
                    <a:pt x="3246481" y="1040440"/>
                    <a:pt x="3246417" y="1040116"/>
                    <a:pt x="3246223" y="1039793"/>
                  </a:cubicBezTo>
                  <a:lnTo>
                    <a:pt x="3257833" y="1037303"/>
                  </a:lnTo>
                  <a:cubicBezTo>
                    <a:pt x="3257995" y="1037400"/>
                    <a:pt x="3258059" y="1037561"/>
                    <a:pt x="3258318" y="1037626"/>
                  </a:cubicBezTo>
                  <a:cubicBezTo>
                    <a:pt x="3258318" y="1037464"/>
                    <a:pt x="3258415" y="1037303"/>
                    <a:pt x="3258415" y="1037141"/>
                  </a:cubicBezTo>
                  <a:cubicBezTo>
                    <a:pt x="3260226" y="1036721"/>
                    <a:pt x="3262037" y="1036494"/>
                    <a:pt x="3263784" y="1035912"/>
                  </a:cubicBezTo>
                  <a:lnTo>
                    <a:pt x="3263848" y="1035977"/>
                  </a:lnTo>
                  <a:lnTo>
                    <a:pt x="3264043" y="1035912"/>
                  </a:lnTo>
                  <a:lnTo>
                    <a:pt x="3269185" y="1034424"/>
                  </a:lnTo>
                  <a:lnTo>
                    <a:pt x="3269346" y="1034586"/>
                  </a:lnTo>
                  <a:cubicBezTo>
                    <a:pt x="3269735" y="1034651"/>
                    <a:pt x="3269929" y="1034327"/>
                    <a:pt x="3270155" y="1034069"/>
                  </a:cubicBezTo>
                  <a:lnTo>
                    <a:pt x="3270672" y="1033907"/>
                  </a:lnTo>
                  <a:cubicBezTo>
                    <a:pt x="3270737" y="1033907"/>
                    <a:pt x="3270802" y="1033907"/>
                    <a:pt x="3270899" y="1034004"/>
                  </a:cubicBezTo>
                  <a:cubicBezTo>
                    <a:pt x="3270996" y="1034069"/>
                    <a:pt x="3271255" y="1034004"/>
                    <a:pt x="3271416" y="1033907"/>
                  </a:cubicBezTo>
                  <a:lnTo>
                    <a:pt x="3272063" y="1033486"/>
                  </a:lnTo>
                  <a:lnTo>
                    <a:pt x="3280504" y="1031093"/>
                  </a:lnTo>
                  <a:lnTo>
                    <a:pt x="3288783" y="1028215"/>
                  </a:lnTo>
                  <a:cubicBezTo>
                    <a:pt x="3288880" y="1028215"/>
                    <a:pt x="3288945" y="1028215"/>
                    <a:pt x="3289042" y="1028215"/>
                  </a:cubicBezTo>
                  <a:cubicBezTo>
                    <a:pt x="3290045" y="1028603"/>
                    <a:pt x="3290433" y="1028280"/>
                    <a:pt x="3290756" y="1027471"/>
                  </a:cubicBezTo>
                  <a:lnTo>
                    <a:pt x="3293926" y="1026307"/>
                  </a:lnTo>
                  <a:lnTo>
                    <a:pt x="3294249" y="1026889"/>
                  </a:lnTo>
                  <a:cubicBezTo>
                    <a:pt x="3294669" y="1026469"/>
                    <a:pt x="3295090" y="1026145"/>
                    <a:pt x="3295413" y="1025789"/>
                  </a:cubicBezTo>
                  <a:cubicBezTo>
                    <a:pt x="3296966" y="1025207"/>
                    <a:pt x="3298550" y="1024819"/>
                    <a:pt x="3300135" y="1024140"/>
                  </a:cubicBezTo>
                  <a:cubicBezTo>
                    <a:pt x="3300879" y="1023881"/>
                    <a:pt x="3301623" y="1023655"/>
                    <a:pt x="3302302" y="1023234"/>
                  </a:cubicBezTo>
                  <a:lnTo>
                    <a:pt x="3304372" y="1022329"/>
                  </a:lnTo>
                  <a:lnTo>
                    <a:pt x="3305180" y="1022911"/>
                  </a:lnTo>
                  <a:cubicBezTo>
                    <a:pt x="3305342" y="1022814"/>
                    <a:pt x="3305504" y="1022814"/>
                    <a:pt x="3305504" y="1022749"/>
                  </a:cubicBezTo>
                  <a:cubicBezTo>
                    <a:pt x="3306086" y="1021811"/>
                    <a:pt x="3306830" y="1021068"/>
                    <a:pt x="3307994" y="1020841"/>
                  </a:cubicBezTo>
                  <a:cubicBezTo>
                    <a:pt x="3308253" y="1020744"/>
                    <a:pt x="3308576" y="1020841"/>
                    <a:pt x="3308899" y="1020841"/>
                  </a:cubicBezTo>
                  <a:cubicBezTo>
                    <a:pt x="3309061" y="1020679"/>
                    <a:pt x="3309255" y="1020421"/>
                    <a:pt x="3309384" y="1020162"/>
                  </a:cubicBezTo>
                  <a:lnTo>
                    <a:pt x="3309902" y="1019936"/>
                  </a:lnTo>
                  <a:cubicBezTo>
                    <a:pt x="3310064" y="1019936"/>
                    <a:pt x="3310225" y="1019839"/>
                    <a:pt x="3310387" y="1019742"/>
                  </a:cubicBezTo>
                  <a:lnTo>
                    <a:pt x="3311066" y="1019515"/>
                  </a:lnTo>
                  <a:cubicBezTo>
                    <a:pt x="3311875" y="1019742"/>
                    <a:pt x="3312295" y="1019095"/>
                    <a:pt x="3312813" y="1018771"/>
                  </a:cubicBezTo>
                  <a:lnTo>
                    <a:pt x="3315594" y="1017510"/>
                  </a:lnTo>
                  <a:lnTo>
                    <a:pt x="3316791" y="1019936"/>
                  </a:lnTo>
                  <a:lnTo>
                    <a:pt x="3316855" y="1019936"/>
                  </a:lnTo>
                  <a:cubicBezTo>
                    <a:pt x="3316855" y="1019742"/>
                    <a:pt x="3316855" y="1019580"/>
                    <a:pt x="3316952" y="1019418"/>
                  </a:cubicBezTo>
                  <a:cubicBezTo>
                    <a:pt x="3317340" y="1018351"/>
                    <a:pt x="3317340" y="1018351"/>
                    <a:pt x="3318408" y="1018254"/>
                  </a:cubicBezTo>
                  <a:cubicBezTo>
                    <a:pt x="3319831" y="1018092"/>
                    <a:pt x="3321092" y="1017510"/>
                    <a:pt x="3322062" y="1016443"/>
                  </a:cubicBezTo>
                  <a:cubicBezTo>
                    <a:pt x="3322224" y="1016184"/>
                    <a:pt x="3322159" y="1015796"/>
                    <a:pt x="3322321" y="1015537"/>
                  </a:cubicBezTo>
                  <a:cubicBezTo>
                    <a:pt x="3322483" y="1015376"/>
                    <a:pt x="3323000" y="1015279"/>
                    <a:pt x="3323065" y="1015117"/>
                  </a:cubicBezTo>
                  <a:cubicBezTo>
                    <a:pt x="3323323" y="1014373"/>
                    <a:pt x="3324617" y="1015214"/>
                    <a:pt x="3324617" y="1014114"/>
                  </a:cubicBezTo>
                  <a:cubicBezTo>
                    <a:pt x="3325393" y="1014211"/>
                    <a:pt x="3325555" y="1012982"/>
                    <a:pt x="3326460" y="1013370"/>
                  </a:cubicBezTo>
                  <a:cubicBezTo>
                    <a:pt x="3327528" y="1012627"/>
                    <a:pt x="3328627" y="1011883"/>
                    <a:pt x="3329598" y="1011074"/>
                  </a:cubicBezTo>
                  <a:cubicBezTo>
                    <a:pt x="3330018" y="1010718"/>
                    <a:pt x="3330083" y="1010395"/>
                    <a:pt x="3330697" y="1010654"/>
                  </a:cubicBezTo>
                  <a:cubicBezTo>
                    <a:pt x="3330827" y="1010718"/>
                    <a:pt x="3331182" y="1010654"/>
                    <a:pt x="3331279" y="1010492"/>
                  </a:cubicBezTo>
                  <a:cubicBezTo>
                    <a:pt x="3332023" y="1009328"/>
                    <a:pt x="3333414" y="1009393"/>
                    <a:pt x="3334643" y="1008584"/>
                  </a:cubicBezTo>
                  <a:cubicBezTo>
                    <a:pt x="3334740" y="1008325"/>
                    <a:pt x="3334901" y="1008164"/>
                    <a:pt x="3335063" y="1007905"/>
                  </a:cubicBezTo>
                  <a:lnTo>
                    <a:pt x="3338556" y="1005835"/>
                  </a:lnTo>
                  <a:cubicBezTo>
                    <a:pt x="3338621" y="1005932"/>
                    <a:pt x="3338718" y="1005932"/>
                    <a:pt x="3338879" y="1006029"/>
                  </a:cubicBezTo>
                  <a:cubicBezTo>
                    <a:pt x="3339300" y="1005835"/>
                    <a:pt x="3339365" y="1005609"/>
                    <a:pt x="3339300" y="1005350"/>
                  </a:cubicBezTo>
                  <a:cubicBezTo>
                    <a:pt x="3359998" y="993837"/>
                    <a:pt x="3379629" y="979930"/>
                    <a:pt x="3397578" y="963856"/>
                  </a:cubicBezTo>
                  <a:lnTo>
                    <a:pt x="3397675" y="963954"/>
                  </a:lnTo>
                  <a:cubicBezTo>
                    <a:pt x="3398322" y="964115"/>
                    <a:pt x="3399001" y="964277"/>
                    <a:pt x="3399648" y="964212"/>
                  </a:cubicBezTo>
                  <a:cubicBezTo>
                    <a:pt x="3399228" y="964794"/>
                    <a:pt x="3399228" y="965279"/>
                    <a:pt x="3399648" y="965700"/>
                  </a:cubicBezTo>
                  <a:cubicBezTo>
                    <a:pt x="3400230" y="966444"/>
                    <a:pt x="3401071" y="966702"/>
                    <a:pt x="3402300" y="966347"/>
                  </a:cubicBezTo>
                  <a:cubicBezTo>
                    <a:pt x="3402041" y="965603"/>
                    <a:pt x="3401815" y="964859"/>
                    <a:pt x="3401459" y="964212"/>
                  </a:cubicBezTo>
                  <a:lnTo>
                    <a:pt x="3399389" y="963307"/>
                  </a:lnTo>
                  <a:cubicBezTo>
                    <a:pt x="3395185" y="961302"/>
                    <a:pt x="3390528" y="958650"/>
                    <a:pt x="3387488" y="957485"/>
                  </a:cubicBezTo>
                  <a:cubicBezTo>
                    <a:pt x="3386485" y="957097"/>
                    <a:pt x="3385838" y="956839"/>
                    <a:pt x="3385095" y="956515"/>
                  </a:cubicBezTo>
                  <a:cubicBezTo>
                    <a:pt x="3361324" y="943740"/>
                    <a:pt x="3345574" y="934070"/>
                    <a:pt x="3363135" y="936722"/>
                  </a:cubicBezTo>
                  <a:cubicBezTo>
                    <a:pt x="3365528" y="937046"/>
                    <a:pt x="3368924" y="937951"/>
                    <a:pt x="3372999" y="939116"/>
                  </a:cubicBezTo>
                  <a:cubicBezTo>
                    <a:pt x="3373549" y="939439"/>
                    <a:pt x="3373969" y="939795"/>
                    <a:pt x="3374551" y="940118"/>
                  </a:cubicBezTo>
                  <a:cubicBezTo>
                    <a:pt x="3375134" y="940118"/>
                    <a:pt x="3375619" y="940118"/>
                    <a:pt x="3376136" y="940118"/>
                  </a:cubicBezTo>
                  <a:cubicBezTo>
                    <a:pt x="3378044" y="940700"/>
                    <a:pt x="3379952" y="941347"/>
                    <a:pt x="3382022" y="942026"/>
                  </a:cubicBezTo>
                  <a:cubicBezTo>
                    <a:pt x="3383025" y="942511"/>
                    <a:pt x="3383995" y="942997"/>
                    <a:pt x="3384836" y="943417"/>
                  </a:cubicBezTo>
                  <a:cubicBezTo>
                    <a:pt x="3386647" y="944484"/>
                    <a:pt x="3387811" y="945228"/>
                    <a:pt x="3390366" y="946166"/>
                  </a:cubicBezTo>
                  <a:cubicBezTo>
                    <a:pt x="3394441" y="947557"/>
                    <a:pt x="3398904" y="949788"/>
                    <a:pt x="3402041" y="951438"/>
                  </a:cubicBezTo>
                  <a:cubicBezTo>
                    <a:pt x="3409350" y="955254"/>
                    <a:pt x="3416465" y="958423"/>
                    <a:pt x="3423904" y="961722"/>
                  </a:cubicBezTo>
                  <a:cubicBezTo>
                    <a:pt x="3427979" y="963533"/>
                    <a:pt x="3443923" y="972556"/>
                    <a:pt x="3448321" y="975467"/>
                  </a:cubicBezTo>
                  <a:cubicBezTo>
                    <a:pt x="3448839" y="975305"/>
                    <a:pt x="3449259" y="975143"/>
                    <a:pt x="3449485" y="975046"/>
                  </a:cubicBezTo>
                  <a:cubicBezTo>
                    <a:pt x="3455695" y="977375"/>
                    <a:pt x="3462972" y="981418"/>
                    <a:pt x="3468372" y="983261"/>
                  </a:cubicBezTo>
                  <a:cubicBezTo>
                    <a:pt x="3469440" y="983584"/>
                    <a:pt x="3472577" y="985331"/>
                    <a:pt x="3474582" y="986398"/>
                  </a:cubicBezTo>
                  <a:cubicBezTo>
                    <a:pt x="3475584" y="986883"/>
                    <a:pt x="3476716" y="987886"/>
                    <a:pt x="3476910" y="987950"/>
                  </a:cubicBezTo>
                  <a:cubicBezTo>
                    <a:pt x="3480953" y="989632"/>
                    <a:pt x="3484090" y="990538"/>
                    <a:pt x="3489814" y="994160"/>
                  </a:cubicBezTo>
                  <a:cubicBezTo>
                    <a:pt x="3492305" y="995745"/>
                    <a:pt x="3497997" y="998397"/>
                    <a:pt x="3502395" y="1000305"/>
                  </a:cubicBezTo>
                  <a:cubicBezTo>
                    <a:pt x="3504562" y="1001307"/>
                    <a:pt x="3508281" y="1003700"/>
                    <a:pt x="3511515" y="1005609"/>
                  </a:cubicBezTo>
                  <a:cubicBezTo>
                    <a:pt x="3521767" y="1010072"/>
                    <a:pt x="3521864" y="1010072"/>
                    <a:pt x="3530532" y="1016702"/>
                  </a:cubicBezTo>
                  <a:cubicBezTo>
                    <a:pt x="3532213" y="1017187"/>
                    <a:pt x="3533345" y="1017445"/>
                    <a:pt x="3535253" y="1018189"/>
                  </a:cubicBezTo>
                  <a:cubicBezTo>
                    <a:pt x="3537000" y="1018933"/>
                    <a:pt x="3539393" y="1019354"/>
                    <a:pt x="3541980" y="1021650"/>
                  </a:cubicBezTo>
                  <a:cubicBezTo>
                    <a:pt x="3542207" y="1021908"/>
                    <a:pt x="3543953" y="1022911"/>
                    <a:pt x="3544374" y="1023073"/>
                  </a:cubicBezTo>
                  <a:cubicBezTo>
                    <a:pt x="3551068" y="1025725"/>
                    <a:pt x="3559186" y="1030932"/>
                    <a:pt x="3566301" y="1034586"/>
                  </a:cubicBezTo>
                  <a:cubicBezTo>
                    <a:pt x="3568888" y="1035912"/>
                    <a:pt x="3572251" y="1037982"/>
                    <a:pt x="3575162" y="1039696"/>
                  </a:cubicBezTo>
                  <a:cubicBezTo>
                    <a:pt x="3578720" y="1041863"/>
                    <a:pt x="3581469" y="1044256"/>
                    <a:pt x="3585932" y="1046164"/>
                  </a:cubicBezTo>
                  <a:cubicBezTo>
                    <a:pt x="3588810" y="1048493"/>
                    <a:pt x="3593305" y="1050466"/>
                    <a:pt x="3596604" y="1052632"/>
                  </a:cubicBezTo>
                  <a:cubicBezTo>
                    <a:pt x="3600906" y="1055446"/>
                    <a:pt x="3604819" y="1057095"/>
                    <a:pt x="3608958" y="1059650"/>
                  </a:cubicBezTo>
                  <a:cubicBezTo>
                    <a:pt x="3610026" y="1060329"/>
                    <a:pt x="3612257" y="1061558"/>
                    <a:pt x="3612419" y="1061558"/>
                  </a:cubicBezTo>
                  <a:cubicBezTo>
                    <a:pt x="3615233" y="1061720"/>
                    <a:pt x="3621119" y="1065795"/>
                    <a:pt x="3626261" y="1069029"/>
                  </a:cubicBezTo>
                  <a:cubicBezTo>
                    <a:pt x="3636836" y="1075724"/>
                    <a:pt x="3637515" y="1076209"/>
                    <a:pt x="3643822" y="1079702"/>
                  </a:cubicBezTo>
                  <a:cubicBezTo>
                    <a:pt x="3646862" y="1081351"/>
                    <a:pt x="3648932" y="1082354"/>
                    <a:pt x="3651099" y="1084326"/>
                  </a:cubicBezTo>
                  <a:cubicBezTo>
                    <a:pt x="3651519" y="1084747"/>
                    <a:pt x="3654494" y="1086558"/>
                    <a:pt x="3655303" y="1086978"/>
                  </a:cubicBezTo>
                  <a:cubicBezTo>
                    <a:pt x="3658634" y="1088563"/>
                    <a:pt x="3662095" y="1090633"/>
                    <a:pt x="3666008" y="1093285"/>
                  </a:cubicBezTo>
                  <a:cubicBezTo>
                    <a:pt x="3669533" y="1095678"/>
                    <a:pt x="3673123" y="1097748"/>
                    <a:pt x="3676745" y="1099979"/>
                  </a:cubicBezTo>
                  <a:lnTo>
                    <a:pt x="3685542" y="1105542"/>
                  </a:lnTo>
                  <a:lnTo>
                    <a:pt x="3690490" y="1108679"/>
                  </a:lnTo>
                  <a:cubicBezTo>
                    <a:pt x="3691072" y="1108841"/>
                    <a:pt x="3691007" y="1109326"/>
                    <a:pt x="3690846" y="1109843"/>
                  </a:cubicBezTo>
                  <a:lnTo>
                    <a:pt x="3690425" y="1111234"/>
                  </a:lnTo>
                  <a:lnTo>
                    <a:pt x="3689681" y="1114048"/>
                  </a:lnTo>
                  <a:cubicBezTo>
                    <a:pt x="3680238" y="1145354"/>
                    <a:pt x="3670536" y="1177307"/>
                    <a:pt x="3661189" y="1208289"/>
                  </a:cubicBezTo>
                  <a:cubicBezTo>
                    <a:pt x="3652586" y="1237913"/>
                    <a:pt x="3642561" y="1266050"/>
                    <a:pt x="3633958" y="1292149"/>
                  </a:cubicBezTo>
                  <a:cubicBezTo>
                    <a:pt x="3633538" y="1293152"/>
                    <a:pt x="3633052" y="1294284"/>
                    <a:pt x="3632535" y="1295610"/>
                  </a:cubicBezTo>
                  <a:cubicBezTo>
                    <a:pt x="3631629" y="1297938"/>
                    <a:pt x="3630724" y="1300331"/>
                    <a:pt x="3629883" y="1302660"/>
                  </a:cubicBezTo>
                  <a:cubicBezTo>
                    <a:pt x="3629139" y="1304827"/>
                    <a:pt x="3628395" y="1307123"/>
                    <a:pt x="3627910" y="1308966"/>
                  </a:cubicBezTo>
                  <a:cubicBezTo>
                    <a:pt x="3626325" y="1314594"/>
                    <a:pt x="3625000" y="1317990"/>
                    <a:pt x="3623447" y="1319316"/>
                  </a:cubicBezTo>
                  <a:cubicBezTo>
                    <a:pt x="3623124" y="1319542"/>
                    <a:pt x="3621798" y="1322776"/>
                    <a:pt x="3620633" y="1325266"/>
                  </a:cubicBezTo>
                  <a:cubicBezTo>
                    <a:pt x="3620698" y="1326075"/>
                    <a:pt x="3620860" y="1327077"/>
                    <a:pt x="3621054" y="1328403"/>
                  </a:cubicBezTo>
                  <a:cubicBezTo>
                    <a:pt x="3619728" y="1331476"/>
                    <a:pt x="3618402" y="1334548"/>
                    <a:pt x="3616720" y="1338429"/>
                  </a:cubicBezTo>
                  <a:cubicBezTo>
                    <a:pt x="3616235" y="1340661"/>
                    <a:pt x="3614424" y="1345221"/>
                    <a:pt x="3612936" y="1349522"/>
                  </a:cubicBezTo>
                  <a:cubicBezTo>
                    <a:pt x="3611190" y="1354567"/>
                    <a:pt x="3609702" y="1358125"/>
                    <a:pt x="3607697" y="1362103"/>
                  </a:cubicBezTo>
                  <a:cubicBezTo>
                    <a:pt x="3607374" y="1362782"/>
                    <a:pt x="3606792" y="1364269"/>
                    <a:pt x="3606565" y="1365013"/>
                  </a:cubicBezTo>
                  <a:lnTo>
                    <a:pt x="3605239" y="1368894"/>
                  </a:lnTo>
                  <a:lnTo>
                    <a:pt x="3603234" y="1373875"/>
                  </a:lnTo>
                  <a:cubicBezTo>
                    <a:pt x="3601229" y="1378596"/>
                    <a:pt x="3599256" y="1383383"/>
                    <a:pt x="3597186" y="1388169"/>
                  </a:cubicBezTo>
                  <a:lnTo>
                    <a:pt x="3588260" y="1386100"/>
                  </a:lnTo>
                  <a:cubicBezTo>
                    <a:pt x="3585091" y="1385356"/>
                    <a:pt x="3581889" y="1384612"/>
                    <a:pt x="3578655" y="1383868"/>
                  </a:cubicBezTo>
                  <a:cubicBezTo>
                    <a:pt x="3576747" y="1383480"/>
                    <a:pt x="3574839" y="1383060"/>
                    <a:pt x="3573028" y="1382639"/>
                  </a:cubicBezTo>
                  <a:cubicBezTo>
                    <a:pt x="3557375" y="1379664"/>
                    <a:pt x="3557439" y="1379664"/>
                    <a:pt x="3542951" y="1375362"/>
                  </a:cubicBezTo>
                  <a:cubicBezTo>
                    <a:pt x="3541560" y="1374942"/>
                    <a:pt x="3538326" y="1374198"/>
                    <a:pt x="3538261" y="1374198"/>
                  </a:cubicBezTo>
                  <a:cubicBezTo>
                    <a:pt x="3535933" y="1374619"/>
                    <a:pt x="3529206" y="1372937"/>
                    <a:pt x="3524581" y="1372128"/>
                  </a:cubicBezTo>
                  <a:cubicBezTo>
                    <a:pt x="3519536" y="1371223"/>
                    <a:pt x="3513747" y="1369961"/>
                    <a:pt x="3508346" y="1368894"/>
                  </a:cubicBezTo>
                  <a:cubicBezTo>
                    <a:pt x="3505047" y="1368247"/>
                    <a:pt x="3503074" y="1366824"/>
                    <a:pt x="3499161" y="1366663"/>
                  </a:cubicBezTo>
                  <a:cubicBezTo>
                    <a:pt x="3496283" y="1365757"/>
                    <a:pt x="3493469" y="1364755"/>
                    <a:pt x="3489717" y="1363526"/>
                  </a:cubicBezTo>
                  <a:cubicBezTo>
                    <a:pt x="3485740" y="1362846"/>
                    <a:pt x="3481438" y="1362588"/>
                    <a:pt x="3476813" y="1362200"/>
                  </a:cubicBezTo>
                  <a:cubicBezTo>
                    <a:pt x="3444602" y="1354664"/>
                    <a:pt x="3412487" y="1347129"/>
                    <a:pt x="3379694" y="1339496"/>
                  </a:cubicBezTo>
                  <a:lnTo>
                    <a:pt x="3379435" y="1340014"/>
                  </a:lnTo>
                  <a:lnTo>
                    <a:pt x="3379370" y="1340240"/>
                  </a:lnTo>
                  <a:lnTo>
                    <a:pt x="3378465" y="1342892"/>
                  </a:lnTo>
                  <a:lnTo>
                    <a:pt x="3374390" y="1354729"/>
                  </a:lnTo>
                  <a:cubicBezTo>
                    <a:pt x="3371835" y="1362685"/>
                    <a:pt x="3369183" y="1370641"/>
                    <a:pt x="3366628" y="1378661"/>
                  </a:cubicBezTo>
                  <a:cubicBezTo>
                    <a:pt x="3361550" y="1394735"/>
                    <a:pt x="3356861" y="1411034"/>
                    <a:pt x="3352366" y="1427431"/>
                  </a:cubicBezTo>
                  <a:cubicBezTo>
                    <a:pt x="3339720" y="1474714"/>
                    <a:pt x="3329695" y="1522805"/>
                    <a:pt x="3322418" y="1571316"/>
                  </a:cubicBezTo>
                  <a:cubicBezTo>
                    <a:pt x="3318763" y="1595572"/>
                    <a:pt x="3315788" y="1619924"/>
                    <a:pt x="3313459" y="1644342"/>
                  </a:cubicBezTo>
                  <a:cubicBezTo>
                    <a:pt x="3312295" y="1656502"/>
                    <a:pt x="3311325" y="1668759"/>
                    <a:pt x="3310484" y="1680952"/>
                  </a:cubicBezTo>
                  <a:lnTo>
                    <a:pt x="3309320" y="1699224"/>
                  </a:lnTo>
                  <a:lnTo>
                    <a:pt x="3308156" y="1723998"/>
                  </a:lnTo>
                  <a:lnTo>
                    <a:pt x="3294346" y="1728946"/>
                  </a:lnTo>
                  <a:lnTo>
                    <a:pt x="3286616" y="1731856"/>
                  </a:lnTo>
                  <a:cubicBezTo>
                    <a:pt x="3281507" y="1733829"/>
                    <a:pt x="3276461" y="1735899"/>
                    <a:pt x="3271416" y="1738066"/>
                  </a:cubicBezTo>
                  <a:cubicBezTo>
                    <a:pt x="3247225" y="1748318"/>
                    <a:pt x="3224037" y="1760575"/>
                    <a:pt x="3201948" y="1774676"/>
                  </a:cubicBezTo>
                  <a:cubicBezTo>
                    <a:pt x="3200687" y="1775226"/>
                    <a:pt x="3200105" y="1775161"/>
                    <a:pt x="3200299" y="1774740"/>
                  </a:cubicBezTo>
                  <a:cubicBezTo>
                    <a:pt x="3200945" y="1773156"/>
                    <a:pt x="3198811" y="1773576"/>
                    <a:pt x="3194089" y="1775808"/>
                  </a:cubicBezTo>
                  <a:cubicBezTo>
                    <a:pt x="3192990" y="1777069"/>
                    <a:pt x="3192019" y="1778298"/>
                    <a:pt x="3190693" y="1779883"/>
                  </a:cubicBezTo>
                  <a:cubicBezTo>
                    <a:pt x="3194671" y="1777716"/>
                    <a:pt x="3196903" y="1777134"/>
                    <a:pt x="3197970" y="1777295"/>
                  </a:cubicBezTo>
                  <a:cubicBezTo>
                    <a:pt x="3193895" y="1779947"/>
                    <a:pt x="3189755" y="1782696"/>
                    <a:pt x="3185810" y="1785510"/>
                  </a:cubicBezTo>
                  <a:cubicBezTo>
                    <a:pt x="3186198" y="1785025"/>
                    <a:pt x="3186554" y="1784604"/>
                    <a:pt x="3186457" y="1784443"/>
                  </a:cubicBezTo>
                  <a:cubicBezTo>
                    <a:pt x="3186392" y="1784184"/>
                    <a:pt x="3183902" y="1785510"/>
                    <a:pt x="3182576" y="1786092"/>
                  </a:cubicBezTo>
                  <a:cubicBezTo>
                    <a:pt x="3182576" y="1786092"/>
                    <a:pt x="3183126" y="1785575"/>
                    <a:pt x="3183481" y="1785348"/>
                  </a:cubicBezTo>
                  <a:cubicBezTo>
                    <a:pt x="3183805" y="1785090"/>
                    <a:pt x="3184128" y="1784766"/>
                    <a:pt x="3184807" y="1784184"/>
                  </a:cubicBezTo>
                  <a:cubicBezTo>
                    <a:pt x="3180668" y="1786739"/>
                    <a:pt x="3176787" y="1789229"/>
                    <a:pt x="3172388" y="1792205"/>
                  </a:cubicBezTo>
                  <a:cubicBezTo>
                    <a:pt x="3171386" y="1793951"/>
                    <a:pt x="3172130" y="1794533"/>
                    <a:pt x="3170965" y="1796441"/>
                  </a:cubicBezTo>
                  <a:lnTo>
                    <a:pt x="3163527" y="1802133"/>
                  </a:lnTo>
                  <a:cubicBezTo>
                    <a:pt x="3159711" y="1804397"/>
                    <a:pt x="3155345" y="1811577"/>
                    <a:pt x="3149620" y="1807372"/>
                  </a:cubicBezTo>
                  <a:lnTo>
                    <a:pt x="3129407" y="1801066"/>
                  </a:lnTo>
                  <a:cubicBezTo>
                    <a:pt x="3117312" y="1797444"/>
                    <a:pt x="3105249" y="1794048"/>
                    <a:pt x="3093056" y="1790814"/>
                  </a:cubicBezTo>
                  <a:cubicBezTo>
                    <a:pt x="3025270" y="1770601"/>
                    <a:pt x="2948524" y="1754204"/>
                    <a:pt x="2878474" y="1748156"/>
                  </a:cubicBezTo>
                  <a:cubicBezTo>
                    <a:pt x="2876728" y="1747768"/>
                    <a:pt x="2875240" y="1747509"/>
                    <a:pt x="2874173" y="1747251"/>
                  </a:cubicBezTo>
                  <a:cubicBezTo>
                    <a:pt x="2867866" y="1745698"/>
                    <a:pt x="2863403" y="1745601"/>
                    <a:pt x="2858261" y="1745504"/>
                  </a:cubicBezTo>
                  <a:cubicBezTo>
                    <a:pt x="2855868" y="1745116"/>
                    <a:pt x="2853475" y="1744696"/>
                    <a:pt x="2851243" y="1744275"/>
                  </a:cubicBezTo>
                  <a:cubicBezTo>
                    <a:pt x="2849173" y="1743855"/>
                    <a:pt x="2841702" y="1742788"/>
                    <a:pt x="2839568" y="1742626"/>
                  </a:cubicBezTo>
                  <a:cubicBezTo>
                    <a:pt x="2837239" y="1742464"/>
                    <a:pt x="2833197" y="1742205"/>
                    <a:pt x="2832938" y="1742205"/>
                  </a:cubicBezTo>
                  <a:cubicBezTo>
                    <a:pt x="2830868" y="1741462"/>
                    <a:pt x="2826567" y="1741300"/>
                    <a:pt x="2823495" y="1740879"/>
                  </a:cubicBezTo>
                  <a:cubicBezTo>
                    <a:pt x="2820843" y="1740459"/>
                    <a:pt x="2818288" y="1740136"/>
                    <a:pt x="2815539" y="1739715"/>
                  </a:cubicBezTo>
                  <a:cubicBezTo>
                    <a:pt x="2811916" y="1739295"/>
                    <a:pt x="2811916" y="1739392"/>
                    <a:pt x="2808521" y="1739974"/>
                  </a:cubicBezTo>
                  <a:cubicBezTo>
                    <a:pt x="2807777" y="1740136"/>
                    <a:pt x="2806192" y="1740233"/>
                    <a:pt x="2804607" y="1740233"/>
                  </a:cubicBezTo>
                  <a:cubicBezTo>
                    <a:pt x="2802052" y="1740136"/>
                    <a:pt x="2799239" y="1740039"/>
                    <a:pt x="2796490" y="1739974"/>
                  </a:cubicBezTo>
                  <a:cubicBezTo>
                    <a:pt x="2793126" y="1738971"/>
                    <a:pt x="2792932" y="1738907"/>
                    <a:pt x="2793029" y="1737322"/>
                  </a:cubicBezTo>
                  <a:cubicBezTo>
                    <a:pt x="2783748" y="1736675"/>
                    <a:pt x="2784330" y="1737645"/>
                    <a:pt x="2783424" y="1738389"/>
                  </a:cubicBezTo>
                  <a:cubicBezTo>
                    <a:pt x="2780707" y="1738389"/>
                    <a:pt x="2777958" y="1738389"/>
                    <a:pt x="2774886" y="1738389"/>
                  </a:cubicBezTo>
                  <a:cubicBezTo>
                    <a:pt x="2769938" y="1737807"/>
                    <a:pt x="2769356" y="1736481"/>
                    <a:pt x="2759815" y="1736416"/>
                  </a:cubicBezTo>
                  <a:cubicBezTo>
                    <a:pt x="2755611" y="1736837"/>
                    <a:pt x="2755093" y="1737742"/>
                    <a:pt x="2746329" y="1737645"/>
                  </a:cubicBezTo>
                  <a:cubicBezTo>
                    <a:pt x="2736142" y="1737581"/>
                    <a:pt x="2731355" y="1737322"/>
                    <a:pt x="2729285" y="1735899"/>
                  </a:cubicBezTo>
                  <a:cubicBezTo>
                    <a:pt x="2729027" y="1735737"/>
                    <a:pt x="2729285" y="1735576"/>
                    <a:pt x="2729447" y="1734993"/>
                  </a:cubicBezTo>
                  <a:cubicBezTo>
                    <a:pt x="2725146" y="1735576"/>
                    <a:pt x="2726116" y="1736675"/>
                    <a:pt x="2719421" y="1736416"/>
                  </a:cubicBezTo>
                  <a:cubicBezTo>
                    <a:pt x="2713050" y="1736255"/>
                    <a:pt x="2707585" y="1736481"/>
                    <a:pt x="2701860" y="1736675"/>
                  </a:cubicBezTo>
                  <a:cubicBezTo>
                    <a:pt x="2698820" y="1736740"/>
                    <a:pt x="2696168" y="1735899"/>
                    <a:pt x="2691867" y="1736578"/>
                  </a:cubicBezTo>
                  <a:cubicBezTo>
                    <a:pt x="2689635" y="1736902"/>
                    <a:pt x="2686046" y="1737160"/>
                    <a:pt x="2682909" y="1737419"/>
                  </a:cubicBezTo>
                  <a:cubicBezTo>
                    <a:pt x="2681259" y="1737484"/>
                    <a:pt x="2679189" y="1737581"/>
                    <a:pt x="2676796" y="1737742"/>
                  </a:cubicBezTo>
                  <a:cubicBezTo>
                    <a:pt x="2674791" y="1737419"/>
                    <a:pt x="2672398" y="1737063"/>
                    <a:pt x="2670069" y="1736675"/>
                  </a:cubicBezTo>
                  <a:cubicBezTo>
                    <a:pt x="2668743" y="1736740"/>
                    <a:pt x="2667935" y="1736837"/>
                    <a:pt x="2667256" y="1736837"/>
                  </a:cubicBezTo>
                  <a:cubicBezTo>
                    <a:pt x="2664377" y="1737160"/>
                    <a:pt x="2662049" y="1737484"/>
                    <a:pt x="2657586" y="1737484"/>
                  </a:cubicBezTo>
                  <a:cubicBezTo>
                    <a:pt x="2640704" y="1737904"/>
                    <a:pt x="2639378" y="1737904"/>
                    <a:pt x="2626700" y="1739392"/>
                  </a:cubicBezTo>
                  <a:cubicBezTo>
                    <a:pt x="2624468" y="1739133"/>
                    <a:pt x="2622140" y="1738971"/>
                    <a:pt x="2619068" y="1738648"/>
                  </a:cubicBezTo>
                  <a:cubicBezTo>
                    <a:pt x="2616513" y="1738971"/>
                    <a:pt x="2613052" y="1739392"/>
                    <a:pt x="2612211" y="1739715"/>
                  </a:cubicBezTo>
                  <a:cubicBezTo>
                    <a:pt x="2611047" y="1740233"/>
                    <a:pt x="2610141" y="1740394"/>
                    <a:pt x="2606843" y="1740556"/>
                  </a:cubicBezTo>
                  <a:cubicBezTo>
                    <a:pt x="2603932" y="1740718"/>
                    <a:pt x="2600439" y="1740879"/>
                    <a:pt x="2598046" y="1741203"/>
                  </a:cubicBezTo>
                  <a:cubicBezTo>
                    <a:pt x="2591190" y="1742205"/>
                    <a:pt x="2584236" y="1742529"/>
                    <a:pt x="2577186" y="1742949"/>
                  </a:cubicBezTo>
                  <a:cubicBezTo>
                    <a:pt x="2573629" y="1743208"/>
                    <a:pt x="2569909" y="1743208"/>
                    <a:pt x="2566740" y="1743531"/>
                  </a:cubicBezTo>
                  <a:cubicBezTo>
                    <a:pt x="2562697" y="1743952"/>
                    <a:pt x="2560304" y="1744275"/>
                    <a:pt x="2556650" y="1744275"/>
                  </a:cubicBezTo>
                  <a:cubicBezTo>
                    <a:pt x="2555744" y="1744372"/>
                    <a:pt x="2553027" y="1744534"/>
                    <a:pt x="2552833" y="1744534"/>
                  </a:cubicBezTo>
                  <a:cubicBezTo>
                    <a:pt x="2547950" y="1745504"/>
                    <a:pt x="2541255" y="1746345"/>
                    <a:pt x="2534302" y="1747024"/>
                  </a:cubicBezTo>
                  <a:cubicBezTo>
                    <a:pt x="2534399" y="1742788"/>
                    <a:pt x="2534399" y="1738325"/>
                    <a:pt x="2534464" y="1733926"/>
                  </a:cubicBezTo>
                  <a:cubicBezTo>
                    <a:pt x="2534464" y="1729948"/>
                    <a:pt x="2534464" y="1726067"/>
                    <a:pt x="2534464" y="1722348"/>
                  </a:cubicBezTo>
                  <a:cubicBezTo>
                    <a:pt x="2534205" y="1715201"/>
                    <a:pt x="2534949" y="1705628"/>
                    <a:pt x="2535466" y="1696928"/>
                  </a:cubicBezTo>
                  <a:cubicBezTo>
                    <a:pt x="2535693" y="1696508"/>
                    <a:pt x="2535951" y="1696087"/>
                    <a:pt x="2536275" y="1695667"/>
                  </a:cubicBezTo>
                  <a:cubicBezTo>
                    <a:pt x="2536048" y="1689975"/>
                    <a:pt x="2536792" y="1683830"/>
                    <a:pt x="2537019" y="1677944"/>
                  </a:cubicBezTo>
                  <a:cubicBezTo>
                    <a:pt x="2537019" y="1677038"/>
                    <a:pt x="2536954" y="1676230"/>
                    <a:pt x="2536954" y="1675227"/>
                  </a:cubicBezTo>
                  <a:cubicBezTo>
                    <a:pt x="2537374" y="1673319"/>
                    <a:pt x="2537762" y="1671346"/>
                    <a:pt x="2538280" y="1668856"/>
                  </a:cubicBezTo>
                  <a:cubicBezTo>
                    <a:pt x="2538280" y="1667272"/>
                    <a:pt x="2538280" y="1665525"/>
                    <a:pt x="2538345" y="1663649"/>
                  </a:cubicBezTo>
                  <a:cubicBezTo>
                    <a:pt x="2538442" y="1661903"/>
                    <a:pt x="2538700" y="1660092"/>
                    <a:pt x="2538862" y="1658248"/>
                  </a:cubicBezTo>
                  <a:cubicBezTo>
                    <a:pt x="2539024" y="1659154"/>
                    <a:pt x="2539185" y="1659833"/>
                    <a:pt x="2539283" y="1661062"/>
                  </a:cubicBezTo>
                  <a:cubicBezTo>
                    <a:pt x="2539283" y="1662550"/>
                    <a:pt x="2539283" y="1664555"/>
                    <a:pt x="2539347" y="1666786"/>
                  </a:cubicBezTo>
                  <a:cubicBezTo>
                    <a:pt x="2540350" y="1661321"/>
                    <a:pt x="2540414" y="1657084"/>
                    <a:pt x="2540253" y="1653462"/>
                  </a:cubicBezTo>
                  <a:cubicBezTo>
                    <a:pt x="2540091" y="1650293"/>
                    <a:pt x="2539929" y="1647155"/>
                    <a:pt x="2539671" y="1644827"/>
                  </a:cubicBezTo>
                  <a:cubicBezTo>
                    <a:pt x="2539185" y="1641205"/>
                    <a:pt x="2539347" y="1637647"/>
                    <a:pt x="2540414" y="1631017"/>
                  </a:cubicBezTo>
                  <a:cubicBezTo>
                    <a:pt x="2540770" y="1628786"/>
                    <a:pt x="2541094" y="1623967"/>
                    <a:pt x="2541158" y="1620830"/>
                  </a:cubicBezTo>
                  <a:cubicBezTo>
                    <a:pt x="2541579" y="1611645"/>
                    <a:pt x="2541579" y="1611710"/>
                    <a:pt x="2543649" y="1603851"/>
                  </a:cubicBezTo>
                  <a:cubicBezTo>
                    <a:pt x="2543584" y="1600876"/>
                    <a:pt x="2543487" y="1597900"/>
                    <a:pt x="2543487" y="1594990"/>
                  </a:cubicBezTo>
                  <a:cubicBezTo>
                    <a:pt x="2544328" y="1592176"/>
                    <a:pt x="2544748" y="1590785"/>
                    <a:pt x="2544813" y="1590203"/>
                  </a:cubicBezTo>
                  <a:cubicBezTo>
                    <a:pt x="2545395" y="1583509"/>
                    <a:pt x="2547206" y="1575973"/>
                    <a:pt x="2547465" y="1570249"/>
                  </a:cubicBezTo>
                  <a:cubicBezTo>
                    <a:pt x="2547723" y="1565107"/>
                    <a:pt x="2548952" y="1564880"/>
                    <a:pt x="2549114" y="1561484"/>
                  </a:cubicBezTo>
                  <a:cubicBezTo>
                    <a:pt x="2549211" y="1558735"/>
                    <a:pt x="2549632" y="1556019"/>
                    <a:pt x="2550278" y="1552785"/>
                  </a:cubicBezTo>
                  <a:cubicBezTo>
                    <a:pt x="2552187" y="1543600"/>
                    <a:pt x="2553674" y="1534641"/>
                    <a:pt x="2554515" y="1526103"/>
                  </a:cubicBezTo>
                  <a:cubicBezTo>
                    <a:pt x="2555647" y="1523484"/>
                    <a:pt x="2556488" y="1521576"/>
                    <a:pt x="2557490" y="1519344"/>
                  </a:cubicBezTo>
                  <a:cubicBezTo>
                    <a:pt x="2557652" y="1517759"/>
                    <a:pt x="2557814" y="1516433"/>
                    <a:pt x="2557911" y="1515528"/>
                  </a:cubicBezTo>
                  <a:cubicBezTo>
                    <a:pt x="2558234" y="1511291"/>
                    <a:pt x="2558655" y="1508995"/>
                    <a:pt x="2560142" y="1503335"/>
                  </a:cubicBezTo>
                  <a:cubicBezTo>
                    <a:pt x="2563441" y="1491919"/>
                    <a:pt x="2564605" y="1485548"/>
                    <a:pt x="2567678" y="1470574"/>
                  </a:cubicBezTo>
                  <a:lnTo>
                    <a:pt x="2569068" y="1465432"/>
                  </a:lnTo>
                  <a:cubicBezTo>
                    <a:pt x="2569586" y="1464268"/>
                    <a:pt x="2570136" y="1463200"/>
                    <a:pt x="2570653" y="1461616"/>
                  </a:cubicBezTo>
                  <a:cubicBezTo>
                    <a:pt x="2571397" y="1459643"/>
                    <a:pt x="2572141" y="1456667"/>
                    <a:pt x="2573370" y="1452851"/>
                  </a:cubicBezTo>
                  <a:cubicBezTo>
                    <a:pt x="2572885" y="1453433"/>
                    <a:pt x="2572561" y="1453595"/>
                    <a:pt x="2572141" y="1454404"/>
                  </a:cubicBezTo>
                  <a:cubicBezTo>
                    <a:pt x="2572044" y="1454501"/>
                    <a:pt x="2572044" y="1454404"/>
                    <a:pt x="2572044" y="1454501"/>
                  </a:cubicBezTo>
                  <a:lnTo>
                    <a:pt x="2577024" y="1437522"/>
                  </a:lnTo>
                  <a:cubicBezTo>
                    <a:pt x="2577024" y="1439009"/>
                    <a:pt x="2576766" y="1441241"/>
                    <a:pt x="2576281" y="1444249"/>
                  </a:cubicBezTo>
                  <a:cubicBezTo>
                    <a:pt x="2577283" y="1441758"/>
                    <a:pt x="2577865" y="1440109"/>
                    <a:pt x="2577930" y="1437683"/>
                  </a:cubicBezTo>
                  <a:cubicBezTo>
                    <a:pt x="2578027" y="1436357"/>
                    <a:pt x="2578092" y="1434967"/>
                    <a:pt x="2578253" y="1433317"/>
                  </a:cubicBezTo>
                  <a:cubicBezTo>
                    <a:pt x="2584301" y="1413525"/>
                    <a:pt x="2590446" y="1393635"/>
                    <a:pt x="2597140" y="1373681"/>
                  </a:cubicBezTo>
                  <a:cubicBezTo>
                    <a:pt x="2602283" y="1357801"/>
                    <a:pt x="2607813" y="1341663"/>
                    <a:pt x="2613602" y="1325525"/>
                  </a:cubicBezTo>
                  <a:cubicBezTo>
                    <a:pt x="2615510" y="1321127"/>
                    <a:pt x="2617418" y="1316567"/>
                    <a:pt x="2619423" y="1311780"/>
                  </a:cubicBezTo>
                  <a:cubicBezTo>
                    <a:pt x="2619908" y="1311198"/>
                    <a:pt x="2620394" y="1310519"/>
                    <a:pt x="2620911" y="1309937"/>
                  </a:cubicBezTo>
                  <a:cubicBezTo>
                    <a:pt x="2622302" y="1306153"/>
                    <a:pt x="2623563" y="1302563"/>
                    <a:pt x="2624889" y="1298941"/>
                  </a:cubicBezTo>
                  <a:lnTo>
                    <a:pt x="2630516" y="1285940"/>
                  </a:lnTo>
                  <a:lnTo>
                    <a:pt x="2631486" y="1286360"/>
                  </a:lnTo>
                  <a:lnTo>
                    <a:pt x="2632327" y="1284355"/>
                  </a:lnTo>
                  <a:cubicBezTo>
                    <a:pt x="2632069" y="1284032"/>
                    <a:pt x="2631842" y="1283773"/>
                    <a:pt x="2631260" y="1284290"/>
                  </a:cubicBezTo>
                  <a:cubicBezTo>
                    <a:pt x="2641836" y="1260423"/>
                    <a:pt x="2653187" y="1236911"/>
                    <a:pt x="2665347" y="1213917"/>
                  </a:cubicBezTo>
                  <a:cubicBezTo>
                    <a:pt x="2665865" y="1213237"/>
                    <a:pt x="2666350" y="1212655"/>
                    <a:pt x="2667029" y="1211847"/>
                  </a:cubicBezTo>
                  <a:cubicBezTo>
                    <a:pt x="2667094" y="1211329"/>
                    <a:pt x="2667094" y="1211006"/>
                    <a:pt x="2667191" y="1210585"/>
                  </a:cubicBezTo>
                  <a:lnTo>
                    <a:pt x="2675211" y="1195676"/>
                  </a:lnTo>
                  <a:lnTo>
                    <a:pt x="2674047" y="1195288"/>
                  </a:lnTo>
                  <a:lnTo>
                    <a:pt x="2674047" y="1195191"/>
                  </a:lnTo>
                  <a:lnTo>
                    <a:pt x="2673821" y="1195191"/>
                  </a:lnTo>
                  <a:lnTo>
                    <a:pt x="2643420" y="1184583"/>
                  </a:lnTo>
                  <a:cubicBezTo>
                    <a:pt x="2643162" y="1184422"/>
                    <a:pt x="2643000" y="1184260"/>
                    <a:pt x="2642773" y="1184098"/>
                  </a:cubicBezTo>
                  <a:cubicBezTo>
                    <a:pt x="2640768" y="1183193"/>
                    <a:pt x="2638796" y="1182772"/>
                    <a:pt x="2636790" y="1182287"/>
                  </a:cubicBezTo>
                  <a:lnTo>
                    <a:pt x="2633750" y="1181188"/>
                  </a:lnTo>
                  <a:cubicBezTo>
                    <a:pt x="2633233" y="1180961"/>
                    <a:pt x="2632748" y="1180799"/>
                    <a:pt x="2632230" y="1180541"/>
                  </a:cubicBezTo>
                  <a:cubicBezTo>
                    <a:pt x="2631842" y="1180282"/>
                    <a:pt x="2630160" y="1179700"/>
                    <a:pt x="2629190" y="1179376"/>
                  </a:cubicBezTo>
                  <a:cubicBezTo>
                    <a:pt x="2627541" y="1178891"/>
                    <a:pt x="2625956" y="1178374"/>
                    <a:pt x="2624371" y="1177986"/>
                  </a:cubicBezTo>
                  <a:lnTo>
                    <a:pt x="2516094" y="1140147"/>
                  </a:lnTo>
                  <a:cubicBezTo>
                    <a:pt x="2515674" y="1139985"/>
                    <a:pt x="2515091" y="1139726"/>
                    <a:pt x="2514768" y="1139565"/>
                  </a:cubicBezTo>
                  <a:cubicBezTo>
                    <a:pt x="2510111" y="1137172"/>
                    <a:pt x="2507233" y="1136331"/>
                    <a:pt x="2503255" y="1135651"/>
                  </a:cubicBezTo>
                  <a:lnTo>
                    <a:pt x="2482654" y="1128472"/>
                  </a:lnTo>
                  <a:cubicBezTo>
                    <a:pt x="2482557" y="1128213"/>
                    <a:pt x="2482460" y="1127954"/>
                    <a:pt x="2482395" y="1127631"/>
                  </a:cubicBezTo>
                  <a:cubicBezTo>
                    <a:pt x="2479064" y="1126725"/>
                    <a:pt x="2476024" y="1125885"/>
                    <a:pt x="2473113" y="1125076"/>
                  </a:cubicBezTo>
                  <a:lnTo>
                    <a:pt x="2442389" y="1114209"/>
                  </a:lnTo>
                  <a:cubicBezTo>
                    <a:pt x="2438832" y="1112981"/>
                    <a:pt x="2435274" y="1111655"/>
                    <a:pt x="2431717" y="1110426"/>
                  </a:cubicBezTo>
                  <a:lnTo>
                    <a:pt x="2425184" y="1108194"/>
                  </a:lnTo>
                  <a:lnTo>
                    <a:pt x="2421853" y="1107030"/>
                  </a:lnTo>
                  <a:cubicBezTo>
                    <a:pt x="2420947" y="1107030"/>
                    <a:pt x="2421529" y="1106286"/>
                    <a:pt x="2421626" y="1105768"/>
                  </a:cubicBezTo>
                  <a:lnTo>
                    <a:pt x="2422208" y="1104119"/>
                  </a:lnTo>
                  <a:lnTo>
                    <a:pt x="2429323" y="1083356"/>
                  </a:lnTo>
                  <a:cubicBezTo>
                    <a:pt x="2429970" y="1082354"/>
                    <a:pt x="2430552" y="1081448"/>
                    <a:pt x="2431231" y="1080446"/>
                  </a:cubicBezTo>
                  <a:cubicBezTo>
                    <a:pt x="2431555" y="1079443"/>
                    <a:pt x="2431878" y="1078473"/>
                    <a:pt x="2432040" y="1078052"/>
                  </a:cubicBezTo>
                  <a:cubicBezTo>
                    <a:pt x="2433366" y="1072328"/>
                    <a:pt x="2435112" y="1066119"/>
                    <a:pt x="2437764" y="1059004"/>
                  </a:cubicBezTo>
                  <a:cubicBezTo>
                    <a:pt x="2438411" y="1057257"/>
                    <a:pt x="2439090" y="1055866"/>
                    <a:pt x="2439931" y="1053861"/>
                  </a:cubicBezTo>
                  <a:cubicBezTo>
                    <a:pt x="2440255" y="1052632"/>
                    <a:pt x="2440578" y="1050983"/>
                    <a:pt x="2440998" y="1049398"/>
                  </a:cubicBezTo>
                  <a:lnTo>
                    <a:pt x="2442163" y="1045905"/>
                  </a:lnTo>
                  <a:cubicBezTo>
                    <a:pt x="2442551" y="1044935"/>
                    <a:pt x="2442971" y="1043836"/>
                    <a:pt x="2443230" y="1042704"/>
                  </a:cubicBezTo>
                  <a:lnTo>
                    <a:pt x="2444718" y="1038370"/>
                  </a:lnTo>
                  <a:cubicBezTo>
                    <a:pt x="2446529" y="1034812"/>
                    <a:pt x="2447628" y="1030349"/>
                    <a:pt x="2448760" y="1026630"/>
                  </a:cubicBezTo>
                  <a:lnTo>
                    <a:pt x="2455325" y="1007678"/>
                  </a:lnTo>
                  <a:lnTo>
                    <a:pt x="2457719" y="1008907"/>
                  </a:lnTo>
                  <a:lnTo>
                    <a:pt x="2457880" y="1008584"/>
                  </a:lnTo>
                  <a:cubicBezTo>
                    <a:pt x="2457880" y="1008099"/>
                    <a:pt x="2457880" y="1007678"/>
                    <a:pt x="2458042" y="1006838"/>
                  </a:cubicBezTo>
                  <a:cubicBezTo>
                    <a:pt x="2459045" y="1001534"/>
                    <a:pt x="2459045" y="1001307"/>
                    <a:pt x="2461600" y="995260"/>
                  </a:cubicBezTo>
                  <a:cubicBezTo>
                    <a:pt x="2464995" y="987207"/>
                    <a:pt x="2468391" y="979121"/>
                    <a:pt x="2471140" y="970583"/>
                  </a:cubicBezTo>
                  <a:cubicBezTo>
                    <a:pt x="2471722" y="968934"/>
                    <a:pt x="2471528" y="968093"/>
                    <a:pt x="2472046" y="966347"/>
                  </a:cubicBezTo>
                  <a:cubicBezTo>
                    <a:pt x="2472466" y="964956"/>
                    <a:pt x="2473792" y="962045"/>
                    <a:pt x="2474019" y="961140"/>
                  </a:cubicBezTo>
                  <a:cubicBezTo>
                    <a:pt x="2474924" y="957259"/>
                    <a:pt x="2477932" y="953443"/>
                    <a:pt x="2478158" y="949950"/>
                  </a:cubicBezTo>
                  <a:cubicBezTo>
                    <a:pt x="2479905" y="946554"/>
                    <a:pt x="2480907" y="941347"/>
                    <a:pt x="2482815" y="938372"/>
                  </a:cubicBezTo>
                  <a:cubicBezTo>
                    <a:pt x="2485629" y="930513"/>
                    <a:pt x="2488507" y="922557"/>
                    <a:pt x="2491256" y="914957"/>
                  </a:cubicBezTo>
                  <a:cubicBezTo>
                    <a:pt x="2492162" y="912952"/>
                    <a:pt x="2492647" y="911141"/>
                    <a:pt x="2493876" y="909071"/>
                  </a:cubicBezTo>
                  <a:close/>
                  <a:moveTo>
                    <a:pt x="3579722" y="450380"/>
                  </a:moveTo>
                  <a:lnTo>
                    <a:pt x="3578332" y="449733"/>
                  </a:lnTo>
                  <a:lnTo>
                    <a:pt x="3578235" y="451221"/>
                  </a:lnTo>
                  <a:cubicBezTo>
                    <a:pt x="3578720" y="452223"/>
                    <a:pt x="3579205" y="453711"/>
                    <a:pt x="3579658" y="454131"/>
                  </a:cubicBezTo>
                  <a:cubicBezTo>
                    <a:pt x="3580401" y="454778"/>
                    <a:pt x="3580207" y="452708"/>
                    <a:pt x="3579722" y="450380"/>
                  </a:cubicBezTo>
                  <a:close/>
                  <a:moveTo>
                    <a:pt x="3049363" y="450962"/>
                  </a:moveTo>
                  <a:cubicBezTo>
                    <a:pt x="3043154" y="449733"/>
                    <a:pt x="3043057" y="450056"/>
                    <a:pt x="3047520" y="452126"/>
                  </a:cubicBezTo>
                  <a:cubicBezTo>
                    <a:pt x="3048038" y="451803"/>
                    <a:pt x="3048523" y="451479"/>
                    <a:pt x="3049363" y="450962"/>
                  </a:cubicBezTo>
                  <a:close/>
                  <a:moveTo>
                    <a:pt x="3084712" y="620525"/>
                  </a:moveTo>
                  <a:cubicBezTo>
                    <a:pt x="3085521" y="621690"/>
                    <a:pt x="3086200" y="622757"/>
                    <a:pt x="3087526" y="624665"/>
                  </a:cubicBezTo>
                  <a:cubicBezTo>
                    <a:pt x="3085618" y="620364"/>
                    <a:pt x="3084712" y="618714"/>
                    <a:pt x="3084712" y="620525"/>
                  </a:cubicBezTo>
                  <a:close/>
                  <a:moveTo>
                    <a:pt x="3578720" y="371824"/>
                  </a:moveTo>
                  <a:cubicBezTo>
                    <a:pt x="3583215" y="390290"/>
                    <a:pt x="3586837" y="408983"/>
                    <a:pt x="3589327" y="427773"/>
                  </a:cubicBezTo>
                  <a:cubicBezTo>
                    <a:pt x="3590653" y="437217"/>
                    <a:pt x="3591559" y="446660"/>
                    <a:pt x="3592400" y="456104"/>
                  </a:cubicBezTo>
                  <a:cubicBezTo>
                    <a:pt x="3593208" y="465127"/>
                    <a:pt x="3593629" y="476479"/>
                    <a:pt x="3594049" y="481362"/>
                  </a:cubicBezTo>
                  <a:cubicBezTo>
                    <a:pt x="3598092" y="481589"/>
                    <a:pt x="3607859" y="483756"/>
                    <a:pt x="3614909" y="488154"/>
                  </a:cubicBezTo>
                  <a:cubicBezTo>
                    <a:pt x="3622186" y="492455"/>
                    <a:pt x="3627748" y="499570"/>
                    <a:pt x="3630627" y="507364"/>
                  </a:cubicBezTo>
                  <a:cubicBezTo>
                    <a:pt x="3636351" y="523244"/>
                    <a:pt x="3632891" y="540223"/>
                    <a:pt x="3626423" y="554550"/>
                  </a:cubicBezTo>
                  <a:cubicBezTo>
                    <a:pt x="3626325" y="554550"/>
                    <a:pt x="3626325" y="554550"/>
                    <a:pt x="3626261" y="554614"/>
                  </a:cubicBezTo>
                  <a:cubicBezTo>
                    <a:pt x="3625194" y="555552"/>
                    <a:pt x="3624094" y="556781"/>
                    <a:pt x="3622542" y="558689"/>
                  </a:cubicBezTo>
                  <a:cubicBezTo>
                    <a:pt x="3623932" y="555940"/>
                    <a:pt x="3624094" y="554291"/>
                    <a:pt x="3623771" y="553806"/>
                  </a:cubicBezTo>
                  <a:cubicBezTo>
                    <a:pt x="3623027" y="552900"/>
                    <a:pt x="3621927" y="554129"/>
                    <a:pt x="3619210" y="557687"/>
                  </a:cubicBezTo>
                  <a:cubicBezTo>
                    <a:pt x="3619146" y="559757"/>
                    <a:pt x="3618984" y="561568"/>
                    <a:pt x="3618628" y="563476"/>
                  </a:cubicBezTo>
                  <a:cubicBezTo>
                    <a:pt x="3616235" y="566290"/>
                    <a:pt x="3614844" y="566548"/>
                    <a:pt x="3611513" y="570688"/>
                  </a:cubicBezTo>
                  <a:cubicBezTo>
                    <a:pt x="3610446" y="570785"/>
                    <a:pt x="3608441" y="572111"/>
                    <a:pt x="3607794" y="571755"/>
                  </a:cubicBezTo>
                  <a:cubicBezTo>
                    <a:pt x="3607794" y="569847"/>
                    <a:pt x="3607859" y="567971"/>
                    <a:pt x="3608182" y="565901"/>
                  </a:cubicBezTo>
                  <a:lnTo>
                    <a:pt x="3608538" y="565643"/>
                  </a:lnTo>
                  <a:cubicBezTo>
                    <a:pt x="3608958" y="564899"/>
                    <a:pt x="3609379" y="564155"/>
                    <a:pt x="3609120" y="564220"/>
                  </a:cubicBezTo>
                  <a:cubicBezTo>
                    <a:pt x="3611352" y="561568"/>
                    <a:pt x="3612516" y="559595"/>
                    <a:pt x="3611255" y="560080"/>
                  </a:cubicBezTo>
                  <a:cubicBezTo>
                    <a:pt x="3610511" y="561503"/>
                    <a:pt x="3609929" y="562732"/>
                    <a:pt x="3609120" y="564220"/>
                  </a:cubicBezTo>
                  <a:cubicBezTo>
                    <a:pt x="3609023" y="564317"/>
                    <a:pt x="3608700" y="564737"/>
                    <a:pt x="3608279" y="565319"/>
                  </a:cubicBezTo>
                  <a:cubicBezTo>
                    <a:pt x="3608441" y="563896"/>
                    <a:pt x="3608700" y="562312"/>
                    <a:pt x="3609185" y="560598"/>
                  </a:cubicBezTo>
                  <a:cubicBezTo>
                    <a:pt x="3611578" y="556781"/>
                    <a:pt x="3613842" y="552900"/>
                    <a:pt x="3615588" y="548664"/>
                  </a:cubicBezTo>
                  <a:cubicBezTo>
                    <a:pt x="3615815" y="548243"/>
                    <a:pt x="3616138" y="547920"/>
                    <a:pt x="3616397" y="547499"/>
                  </a:cubicBezTo>
                  <a:cubicBezTo>
                    <a:pt x="3616462" y="547014"/>
                    <a:pt x="3616656" y="546335"/>
                    <a:pt x="3616720" y="545753"/>
                  </a:cubicBezTo>
                  <a:cubicBezTo>
                    <a:pt x="3617238" y="544459"/>
                    <a:pt x="3617723" y="543198"/>
                    <a:pt x="3618046" y="541807"/>
                  </a:cubicBezTo>
                  <a:cubicBezTo>
                    <a:pt x="3620213" y="539058"/>
                    <a:pt x="3620601" y="537150"/>
                    <a:pt x="3620278" y="534175"/>
                  </a:cubicBezTo>
                  <a:cubicBezTo>
                    <a:pt x="3620957" y="532041"/>
                    <a:pt x="3621701" y="529777"/>
                    <a:pt x="3622186" y="527319"/>
                  </a:cubicBezTo>
                  <a:cubicBezTo>
                    <a:pt x="3622186" y="525896"/>
                    <a:pt x="3621862" y="524085"/>
                    <a:pt x="3621604" y="522177"/>
                  </a:cubicBezTo>
                  <a:cubicBezTo>
                    <a:pt x="3621216" y="518942"/>
                    <a:pt x="3621442" y="516970"/>
                    <a:pt x="3621216" y="514641"/>
                  </a:cubicBezTo>
                  <a:cubicBezTo>
                    <a:pt x="3621927" y="515547"/>
                    <a:pt x="3622768" y="516970"/>
                    <a:pt x="3622283" y="513412"/>
                  </a:cubicBezTo>
                  <a:cubicBezTo>
                    <a:pt x="3621377" y="511342"/>
                    <a:pt x="3620116" y="508917"/>
                    <a:pt x="3618531" y="507267"/>
                  </a:cubicBezTo>
                  <a:cubicBezTo>
                    <a:pt x="3618208" y="506847"/>
                    <a:pt x="3617982" y="507267"/>
                    <a:pt x="3617399" y="507267"/>
                  </a:cubicBezTo>
                  <a:cubicBezTo>
                    <a:pt x="3617076" y="505877"/>
                    <a:pt x="3615491" y="503613"/>
                    <a:pt x="3614262" y="502060"/>
                  </a:cubicBezTo>
                  <a:cubicBezTo>
                    <a:pt x="3613001" y="500573"/>
                    <a:pt x="3612095" y="499311"/>
                    <a:pt x="3613907" y="499311"/>
                  </a:cubicBezTo>
                  <a:cubicBezTo>
                    <a:pt x="3611934" y="498503"/>
                    <a:pt x="3611028" y="498341"/>
                    <a:pt x="3609864" y="497824"/>
                  </a:cubicBezTo>
                  <a:cubicBezTo>
                    <a:pt x="3608441" y="497242"/>
                    <a:pt x="3606792" y="496498"/>
                    <a:pt x="3605466" y="496077"/>
                  </a:cubicBezTo>
                  <a:cubicBezTo>
                    <a:pt x="3603913" y="494687"/>
                    <a:pt x="3602167" y="493458"/>
                    <a:pt x="3599838" y="492035"/>
                  </a:cubicBezTo>
                  <a:cubicBezTo>
                    <a:pt x="3598286" y="492132"/>
                    <a:pt x="3593629" y="491711"/>
                    <a:pt x="3593629" y="492035"/>
                  </a:cubicBezTo>
                  <a:cubicBezTo>
                    <a:pt x="3593370" y="492714"/>
                    <a:pt x="3590233" y="492779"/>
                    <a:pt x="3585673" y="492779"/>
                  </a:cubicBezTo>
                  <a:lnTo>
                    <a:pt x="3582471" y="492520"/>
                  </a:lnTo>
                  <a:cubicBezTo>
                    <a:pt x="3582277" y="491291"/>
                    <a:pt x="3582277" y="489868"/>
                    <a:pt x="3582115" y="488574"/>
                  </a:cubicBezTo>
                  <a:lnTo>
                    <a:pt x="3583441" y="479778"/>
                  </a:lnTo>
                  <a:cubicBezTo>
                    <a:pt x="3582859" y="481362"/>
                    <a:pt x="3581954" y="478128"/>
                    <a:pt x="3581275" y="478128"/>
                  </a:cubicBezTo>
                  <a:cubicBezTo>
                    <a:pt x="3581145" y="475961"/>
                    <a:pt x="3581048" y="475153"/>
                    <a:pt x="3580886" y="474150"/>
                  </a:cubicBezTo>
                  <a:lnTo>
                    <a:pt x="3580531" y="471078"/>
                  </a:lnTo>
                  <a:cubicBezTo>
                    <a:pt x="3580304" y="469105"/>
                    <a:pt x="3579981" y="467035"/>
                    <a:pt x="3579722" y="464868"/>
                  </a:cubicBezTo>
                  <a:cubicBezTo>
                    <a:pt x="3579722" y="462960"/>
                    <a:pt x="3579561" y="460729"/>
                    <a:pt x="3578881" y="458497"/>
                  </a:cubicBezTo>
                  <a:cubicBezTo>
                    <a:pt x="3578720" y="457915"/>
                    <a:pt x="3578558" y="457171"/>
                    <a:pt x="3578461" y="456524"/>
                  </a:cubicBezTo>
                  <a:cubicBezTo>
                    <a:pt x="3576909" y="440774"/>
                    <a:pt x="3574677" y="425057"/>
                    <a:pt x="3571766" y="409501"/>
                  </a:cubicBezTo>
                  <a:cubicBezTo>
                    <a:pt x="3571766" y="408757"/>
                    <a:pt x="3571702" y="408175"/>
                    <a:pt x="3571702" y="407334"/>
                  </a:cubicBezTo>
                  <a:cubicBezTo>
                    <a:pt x="3571540" y="407075"/>
                    <a:pt x="3571378" y="406687"/>
                    <a:pt x="3571184" y="406331"/>
                  </a:cubicBezTo>
                  <a:cubicBezTo>
                    <a:pt x="3569955" y="400316"/>
                    <a:pt x="3568791" y="394268"/>
                    <a:pt x="3567400" y="388220"/>
                  </a:cubicBezTo>
                  <a:cubicBezTo>
                    <a:pt x="3566398" y="383175"/>
                    <a:pt x="3565169" y="378195"/>
                    <a:pt x="3563972" y="373214"/>
                  </a:cubicBezTo>
                  <a:lnTo>
                    <a:pt x="3563972" y="372826"/>
                  </a:lnTo>
                  <a:cubicBezTo>
                    <a:pt x="3563972" y="372309"/>
                    <a:pt x="3563649" y="371080"/>
                    <a:pt x="3563325" y="369657"/>
                  </a:cubicBezTo>
                  <a:lnTo>
                    <a:pt x="3563164" y="369754"/>
                  </a:lnTo>
                  <a:cubicBezTo>
                    <a:pt x="3559186" y="354262"/>
                    <a:pt x="3554367" y="338965"/>
                    <a:pt x="3548675" y="324056"/>
                  </a:cubicBezTo>
                  <a:cubicBezTo>
                    <a:pt x="3539652" y="298895"/>
                    <a:pt x="3528785" y="274283"/>
                    <a:pt x="3516302" y="250448"/>
                  </a:cubicBezTo>
                  <a:cubicBezTo>
                    <a:pt x="3514555" y="246470"/>
                    <a:pt x="3512582" y="242331"/>
                    <a:pt x="3510254" y="237932"/>
                  </a:cubicBezTo>
                  <a:cubicBezTo>
                    <a:pt x="3509090" y="235798"/>
                    <a:pt x="3507861" y="233566"/>
                    <a:pt x="3506535" y="231238"/>
                  </a:cubicBezTo>
                  <a:cubicBezTo>
                    <a:pt x="3505629" y="229653"/>
                    <a:pt x="3504691" y="228101"/>
                    <a:pt x="3503721" y="226451"/>
                  </a:cubicBezTo>
                  <a:lnTo>
                    <a:pt x="3503301" y="225869"/>
                  </a:lnTo>
                  <a:cubicBezTo>
                    <a:pt x="3503139" y="225772"/>
                    <a:pt x="3502816" y="225869"/>
                    <a:pt x="3502621" y="225869"/>
                  </a:cubicBezTo>
                  <a:lnTo>
                    <a:pt x="3501231" y="225934"/>
                  </a:lnTo>
                  <a:lnTo>
                    <a:pt x="3495021" y="226257"/>
                  </a:lnTo>
                  <a:lnTo>
                    <a:pt x="3481115" y="226839"/>
                  </a:lnTo>
                  <a:cubicBezTo>
                    <a:pt x="3471833" y="227098"/>
                    <a:pt x="3462551" y="227357"/>
                    <a:pt x="3453399" y="227583"/>
                  </a:cubicBezTo>
                  <a:cubicBezTo>
                    <a:pt x="3434997" y="227939"/>
                    <a:pt x="3416627" y="227939"/>
                    <a:pt x="3398322" y="227777"/>
                  </a:cubicBezTo>
                  <a:cubicBezTo>
                    <a:pt x="3361744" y="227421"/>
                    <a:pt x="3325232" y="226192"/>
                    <a:pt x="3288039" y="224705"/>
                  </a:cubicBezTo>
                  <a:cubicBezTo>
                    <a:pt x="3286811" y="224705"/>
                    <a:pt x="3285646" y="224608"/>
                    <a:pt x="3284482" y="224608"/>
                  </a:cubicBezTo>
                  <a:cubicBezTo>
                    <a:pt x="3283738" y="224381"/>
                    <a:pt x="3282897" y="224026"/>
                    <a:pt x="3281992" y="223702"/>
                  </a:cubicBezTo>
                  <a:cubicBezTo>
                    <a:pt x="3281668" y="223961"/>
                    <a:pt x="3281345" y="224187"/>
                    <a:pt x="3281086" y="224381"/>
                  </a:cubicBezTo>
                  <a:lnTo>
                    <a:pt x="3276203" y="223799"/>
                  </a:lnTo>
                  <a:cubicBezTo>
                    <a:pt x="3275718" y="223637"/>
                    <a:pt x="3275200" y="223443"/>
                    <a:pt x="3274715" y="223282"/>
                  </a:cubicBezTo>
                  <a:cubicBezTo>
                    <a:pt x="3273809" y="223282"/>
                    <a:pt x="3273130" y="223379"/>
                    <a:pt x="3272548" y="223379"/>
                  </a:cubicBezTo>
                  <a:cubicBezTo>
                    <a:pt x="3265045" y="222473"/>
                    <a:pt x="3257413" y="221568"/>
                    <a:pt x="3249877" y="220565"/>
                  </a:cubicBezTo>
                  <a:lnTo>
                    <a:pt x="3250104" y="220242"/>
                  </a:lnTo>
                  <a:cubicBezTo>
                    <a:pt x="3248972" y="219983"/>
                    <a:pt x="3247710" y="219724"/>
                    <a:pt x="3246578" y="219498"/>
                  </a:cubicBezTo>
                  <a:cubicBezTo>
                    <a:pt x="3245964" y="219304"/>
                    <a:pt x="3245641" y="219142"/>
                    <a:pt x="3245155" y="218980"/>
                  </a:cubicBezTo>
                  <a:cubicBezTo>
                    <a:pt x="3243668" y="218980"/>
                    <a:pt x="3242180" y="218980"/>
                    <a:pt x="3240951" y="218980"/>
                  </a:cubicBezTo>
                  <a:lnTo>
                    <a:pt x="3241436" y="219401"/>
                  </a:lnTo>
                  <a:lnTo>
                    <a:pt x="3224134" y="217072"/>
                  </a:lnTo>
                  <a:lnTo>
                    <a:pt x="3223390" y="216749"/>
                  </a:lnTo>
                  <a:cubicBezTo>
                    <a:pt x="3222226" y="216264"/>
                    <a:pt x="3222323" y="216264"/>
                    <a:pt x="3217083" y="215520"/>
                  </a:cubicBezTo>
                  <a:cubicBezTo>
                    <a:pt x="3217245" y="215843"/>
                    <a:pt x="3216922" y="215908"/>
                    <a:pt x="3216437" y="216102"/>
                  </a:cubicBezTo>
                  <a:cubicBezTo>
                    <a:pt x="3209483" y="215099"/>
                    <a:pt x="3202595" y="214194"/>
                    <a:pt x="3195641" y="213191"/>
                  </a:cubicBezTo>
                  <a:cubicBezTo>
                    <a:pt x="3195415" y="212933"/>
                    <a:pt x="3195156" y="212771"/>
                    <a:pt x="3194833" y="212512"/>
                  </a:cubicBezTo>
                  <a:cubicBezTo>
                    <a:pt x="3194574" y="212706"/>
                    <a:pt x="3194413" y="212868"/>
                    <a:pt x="3194154" y="213030"/>
                  </a:cubicBezTo>
                  <a:cubicBezTo>
                    <a:pt x="3175687" y="210442"/>
                    <a:pt x="3157576" y="207984"/>
                    <a:pt x="3139853" y="205494"/>
                  </a:cubicBezTo>
                  <a:lnTo>
                    <a:pt x="3122389" y="202260"/>
                  </a:lnTo>
                  <a:lnTo>
                    <a:pt x="3118153" y="201419"/>
                  </a:lnTo>
                  <a:cubicBezTo>
                    <a:pt x="3117506" y="201355"/>
                    <a:pt x="3116342" y="200772"/>
                    <a:pt x="3116568" y="201937"/>
                  </a:cubicBezTo>
                  <a:lnTo>
                    <a:pt x="3113366" y="230655"/>
                  </a:lnTo>
                  <a:cubicBezTo>
                    <a:pt x="3113366" y="230591"/>
                    <a:pt x="3113366" y="230591"/>
                    <a:pt x="3113366" y="230591"/>
                  </a:cubicBezTo>
                  <a:cubicBezTo>
                    <a:pt x="3112849" y="234148"/>
                    <a:pt x="3112267" y="237350"/>
                    <a:pt x="3111943" y="240519"/>
                  </a:cubicBezTo>
                  <a:cubicBezTo>
                    <a:pt x="3111781" y="241910"/>
                    <a:pt x="3111684" y="243333"/>
                    <a:pt x="3111620" y="244724"/>
                  </a:cubicBezTo>
                  <a:lnTo>
                    <a:pt x="3110941" y="249769"/>
                  </a:lnTo>
                  <a:cubicBezTo>
                    <a:pt x="3110682" y="250545"/>
                    <a:pt x="3110617" y="251354"/>
                    <a:pt x="3110617" y="252259"/>
                  </a:cubicBezTo>
                  <a:cubicBezTo>
                    <a:pt x="3109130" y="263126"/>
                    <a:pt x="3107545" y="273960"/>
                    <a:pt x="3105895" y="284729"/>
                  </a:cubicBezTo>
                  <a:cubicBezTo>
                    <a:pt x="3105475" y="284212"/>
                    <a:pt x="3105087" y="283306"/>
                    <a:pt x="3104472" y="283986"/>
                  </a:cubicBezTo>
                  <a:cubicBezTo>
                    <a:pt x="3104408" y="286379"/>
                    <a:pt x="3104343" y="288449"/>
                    <a:pt x="3104246" y="289678"/>
                  </a:cubicBezTo>
                  <a:cubicBezTo>
                    <a:pt x="3104666" y="288610"/>
                    <a:pt x="3105152" y="287284"/>
                    <a:pt x="3105669" y="285958"/>
                  </a:cubicBezTo>
                  <a:cubicBezTo>
                    <a:pt x="3101853" y="310311"/>
                    <a:pt x="3097390" y="334567"/>
                    <a:pt x="3092409" y="358661"/>
                  </a:cubicBezTo>
                  <a:cubicBezTo>
                    <a:pt x="3092151" y="358402"/>
                    <a:pt x="3091924" y="358176"/>
                    <a:pt x="3091568" y="357755"/>
                  </a:cubicBezTo>
                  <a:cubicBezTo>
                    <a:pt x="3091665" y="359081"/>
                    <a:pt x="3091730" y="360149"/>
                    <a:pt x="3091827" y="361151"/>
                  </a:cubicBezTo>
                  <a:cubicBezTo>
                    <a:pt x="3086361" y="387380"/>
                    <a:pt x="3080314" y="413479"/>
                    <a:pt x="3073619" y="439287"/>
                  </a:cubicBezTo>
                  <a:cubicBezTo>
                    <a:pt x="3073037" y="440192"/>
                    <a:pt x="3072552" y="441130"/>
                    <a:pt x="3071970" y="442197"/>
                  </a:cubicBezTo>
                  <a:cubicBezTo>
                    <a:pt x="3072196" y="442521"/>
                    <a:pt x="3072358" y="442844"/>
                    <a:pt x="3072617" y="442941"/>
                  </a:cubicBezTo>
                  <a:lnTo>
                    <a:pt x="3072714" y="443038"/>
                  </a:lnTo>
                  <a:lnTo>
                    <a:pt x="3067636" y="461570"/>
                  </a:lnTo>
                  <a:lnTo>
                    <a:pt x="3067571" y="461828"/>
                  </a:lnTo>
                  <a:cubicBezTo>
                    <a:pt x="3067474" y="462216"/>
                    <a:pt x="3067410" y="462572"/>
                    <a:pt x="3067313" y="462960"/>
                  </a:cubicBezTo>
                  <a:cubicBezTo>
                    <a:pt x="3066731" y="465127"/>
                    <a:pt x="3066148" y="467520"/>
                    <a:pt x="3065502" y="469428"/>
                  </a:cubicBezTo>
                  <a:lnTo>
                    <a:pt x="3061944" y="467456"/>
                  </a:lnTo>
                  <a:cubicBezTo>
                    <a:pt x="3058613" y="465386"/>
                    <a:pt x="3055476" y="463316"/>
                    <a:pt x="3052242" y="461473"/>
                  </a:cubicBezTo>
                  <a:lnTo>
                    <a:pt x="3046873" y="458756"/>
                  </a:lnTo>
                  <a:lnTo>
                    <a:pt x="3043574" y="457171"/>
                  </a:lnTo>
                  <a:cubicBezTo>
                    <a:pt x="3041666" y="456363"/>
                    <a:pt x="3039758" y="455522"/>
                    <a:pt x="3037688" y="454778"/>
                  </a:cubicBezTo>
                  <a:cubicBezTo>
                    <a:pt x="3037527" y="454681"/>
                    <a:pt x="3037850" y="454875"/>
                    <a:pt x="3038077" y="454940"/>
                  </a:cubicBezTo>
                  <a:cubicBezTo>
                    <a:pt x="3038012" y="454778"/>
                    <a:pt x="3038012" y="454681"/>
                    <a:pt x="3037753" y="454519"/>
                  </a:cubicBezTo>
                  <a:cubicBezTo>
                    <a:pt x="3037688" y="454455"/>
                    <a:pt x="3036945" y="454358"/>
                    <a:pt x="3036524" y="454293"/>
                  </a:cubicBezTo>
                  <a:cubicBezTo>
                    <a:pt x="3036783" y="454455"/>
                    <a:pt x="3036945" y="454616"/>
                    <a:pt x="3037591" y="454875"/>
                  </a:cubicBezTo>
                  <a:cubicBezTo>
                    <a:pt x="3038432" y="455457"/>
                    <a:pt x="3038853" y="455845"/>
                    <a:pt x="3039597" y="456589"/>
                  </a:cubicBezTo>
                  <a:cubicBezTo>
                    <a:pt x="3037591" y="455942"/>
                    <a:pt x="3035780" y="455845"/>
                    <a:pt x="3034034" y="455522"/>
                  </a:cubicBezTo>
                  <a:lnTo>
                    <a:pt x="3033549" y="455457"/>
                  </a:lnTo>
                  <a:cubicBezTo>
                    <a:pt x="3032546" y="455263"/>
                    <a:pt x="3031479" y="454875"/>
                    <a:pt x="3030315" y="454358"/>
                  </a:cubicBezTo>
                  <a:cubicBezTo>
                    <a:pt x="3029959" y="454196"/>
                    <a:pt x="3028504" y="454034"/>
                    <a:pt x="3027663" y="453937"/>
                  </a:cubicBezTo>
                  <a:lnTo>
                    <a:pt x="3026660" y="454034"/>
                  </a:lnTo>
                  <a:cubicBezTo>
                    <a:pt x="3027016" y="454131"/>
                    <a:pt x="3027501" y="454196"/>
                    <a:pt x="3028407" y="454616"/>
                  </a:cubicBezTo>
                  <a:cubicBezTo>
                    <a:pt x="3028083" y="454616"/>
                    <a:pt x="3027889" y="454616"/>
                    <a:pt x="3027566" y="454616"/>
                  </a:cubicBezTo>
                  <a:lnTo>
                    <a:pt x="3024946" y="454519"/>
                  </a:lnTo>
                  <a:cubicBezTo>
                    <a:pt x="3024526" y="454358"/>
                    <a:pt x="3024170" y="454293"/>
                    <a:pt x="3024267" y="454196"/>
                  </a:cubicBezTo>
                  <a:cubicBezTo>
                    <a:pt x="3024687" y="454034"/>
                    <a:pt x="3025334" y="454034"/>
                    <a:pt x="3026013" y="453937"/>
                  </a:cubicBezTo>
                  <a:cubicBezTo>
                    <a:pt x="3024008" y="454034"/>
                    <a:pt x="3022197" y="454519"/>
                    <a:pt x="3020548" y="454455"/>
                  </a:cubicBezTo>
                  <a:cubicBezTo>
                    <a:pt x="3017896" y="454358"/>
                    <a:pt x="3016149" y="455263"/>
                    <a:pt x="3014500" y="456266"/>
                  </a:cubicBezTo>
                  <a:cubicBezTo>
                    <a:pt x="3011428" y="458336"/>
                    <a:pt x="3012268" y="456686"/>
                    <a:pt x="3009519" y="458174"/>
                  </a:cubicBezTo>
                  <a:cubicBezTo>
                    <a:pt x="3008937" y="458918"/>
                    <a:pt x="3008711" y="459920"/>
                    <a:pt x="3008032" y="460826"/>
                  </a:cubicBezTo>
                  <a:cubicBezTo>
                    <a:pt x="3007708" y="461311"/>
                    <a:pt x="3007385" y="461828"/>
                    <a:pt x="3006868" y="462475"/>
                  </a:cubicBezTo>
                  <a:cubicBezTo>
                    <a:pt x="3006479" y="463219"/>
                    <a:pt x="3006059" y="464060"/>
                    <a:pt x="3005380" y="464965"/>
                  </a:cubicBezTo>
                  <a:cubicBezTo>
                    <a:pt x="3004959" y="465127"/>
                    <a:pt x="3004571" y="465224"/>
                    <a:pt x="3004054" y="465386"/>
                  </a:cubicBezTo>
                  <a:cubicBezTo>
                    <a:pt x="3002825" y="468200"/>
                    <a:pt x="3001596" y="470916"/>
                    <a:pt x="3000917" y="473989"/>
                  </a:cubicBezTo>
                  <a:cubicBezTo>
                    <a:pt x="3000335" y="475218"/>
                    <a:pt x="2999655" y="476220"/>
                    <a:pt x="2999170" y="477449"/>
                  </a:cubicBezTo>
                  <a:cubicBezTo>
                    <a:pt x="2998427" y="479778"/>
                    <a:pt x="2999526" y="480683"/>
                    <a:pt x="2997941" y="484176"/>
                  </a:cubicBezTo>
                  <a:cubicBezTo>
                    <a:pt x="2997521" y="485502"/>
                    <a:pt x="2996842" y="489059"/>
                    <a:pt x="2996777" y="491711"/>
                  </a:cubicBezTo>
                  <a:cubicBezTo>
                    <a:pt x="2996680" y="492617"/>
                    <a:pt x="2996680" y="493619"/>
                    <a:pt x="2996615" y="494428"/>
                  </a:cubicBezTo>
                  <a:cubicBezTo>
                    <a:pt x="2996777" y="494848"/>
                    <a:pt x="2996939" y="495269"/>
                    <a:pt x="2997198" y="495754"/>
                  </a:cubicBezTo>
                  <a:cubicBezTo>
                    <a:pt x="2997036" y="498406"/>
                    <a:pt x="2997262" y="501155"/>
                    <a:pt x="2997262" y="503969"/>
                  </a:cubicBezTo>
                  <a:cubicBezTo>
                    <a:pt x="2997683" y="506685"/>
                    <a:pt x="2997780" y="509499"/>
                    <a:pt x="2998427" y="512248"/>
                  </a:cubicBezTo>
                  <a:cubicBezTo>
                    <a:pt x="2998265" y="513153"/>
                    <a:pt x="2998103" y="514221"/>
                    <a:pt x="2997941" y="515385"/>
                  </a:cubicBezTo>
                  <a:cubicBezTo>
                    <a:pt x="2998685" y="516970"/>
                    <a:pt x="2999429" y="518102"/>
                    <a:pt x="3000335" y="519363"/>
                  </a:cubicBezTo>
                  <a:cubicBezTo>
                    <a:pt x="3000593" y="521012"/>
                    <a:pt x="3000593" y="522500"/>
                    <a:pt x="3001078" y="524570"/>
                  </a:cubicBezTo>
                  <a:cubicBezTo>
                    <a:pt x="3001822" y="525314"/>
                    <a:pt x="3002404" y="525831"/>
                    <a:pt x="3002825" y="526219"/>
                  </a:cubicBezTo>
                  <a:cubicBezTo>
                    <a:pt x="3004248" y="529389"/>
                    <a:pt x="3006318" y="531782"/>
                    <a:pt x="3008032" y="534337"/>
                  </a:cubicBezTo>
                  <a:cubicBezTo>
                    <a:pt x="3009196" y="535598"/>
                    <a:pt x="3010360" y="537086"/>
                    <a:pt x="3010781" y="536730"/>
                  </a:cubicBezTo>
                  <a:lnTo>
                    <a:pt x="3011945" y="538056"/>
                  </a:lnTo>
                  <a:cubicBezTo>
                    <a:pt x="3011169" y="538897"/>
                    <a:pt x="3014015" y="540546"/>
                    <a:pt x="3015664" y="541710"/>
                  </a:cubicBezTo>
                  <a:cubicBezTo>
                    <a:pt x="3016473" y="542390"/>
                    <a:pt x="3017475" y="542551"/>
                    <a:pt x="3018381" y="543036"/>
                  </a:cubicBezTo>
                  <a:cubicBezTo>
                    <a:pt x="3022779" y="545753"/>
                    <a:pt x="3028083" y="547273"/>
                    <a:pt x="3033613" y="547920"/>
                  </a:cubicBezTo>
                  <a:cubicBezTo>
                    <a:pt x="3037430" y="548340"/>
                    <a:pt x="3041408" y="548243"/>
                    <a:pt x="3045386" y="547823"/>
                  </a:cubicBezTo>
                  <a:cubicBezTo>
                    <a:pt x="3046517" y="547661"/>
                    <a:pt x="3047035" y="547661"/>
                    <a:pt x="3048684" y="547338"/>
                  </a:cubicBezTo>
                  <a:cubicBezTo>
                    <a:pt x="3050495" y="547014"/>
                    <a:pt x="3052242" y="546756"/>
                    <a:pt x="3054409" y="546173"/>
                  </a:cubicBezTo>
                  <a:cubicBezTo>
                    <a:pt x="3058451" y="545203"/>
                    <a:pt x="3062753" y="543942"/>
                    <a:pt x="3066828" y="542778"/>
                  </a:cubicBezTo>
                  <a:lnTo>
                    <a:pt x="3070806" y="562312"/>
                  </a:lnTo>
                  <a:cubicBezTo>
                    <a:pt x="3071614" y="566063"/>
                    <a:pt x="3072358" y="569297"/>
                    <a:pt x="3073360" y="572758"/>
                  </a:cubicBezTo>
                  <a:cubicBezTo>
                    <a:pt x="3075107" y="579646"/>
                    <a:pt x="3077435" y="586341"/>
                    <a:pt x="3079732" y="592971"/>
                  </a:cubicBezTo>
                  <a:cubicBezTo>
                    <a:pt x="3079732" y="594200"/>
                    <a:pt x="3081058" y="597272"/>
                    <a:pt x="3080378" y="597337"/>
                  </a:cubicBezTo>
                  <a:cubicBezTo>
                    <a:pt x="3081058" y="598178"/>
                    <a:pt x="3081640" y="598825"/>
                    <a:pt x="3082222" y="599504"/>
                  </a:cubicBezTo>
                  <a:lnTo>
                    <a:pt x="3084453" y="604969"/>
                  </a:lnTo>
                  <a:lnTo>
                    <a:pt x="3084615" y="606037"/>
                  </a:lnTo>
                  <a:lnTo>
                    <a:pt x="3085133" y="606554"/>
                  </a:lnTo>
                  <a:lnTo>
                    <a:pt x="3085618" y="607621"/>
                  </a:lnTo>
                  <a:cubicBezTo>
                    <a:pt x="3087590" y="612084"/>
                    <a:pt x="3089596" y="616547"/>
                    <a:pt x="3091730" y="620946"/>
                  </a:cubicBezTo>
                  <a:cubicBezTo>
                    <a:pt x="3091730" y="623339"/>
                    <a:pt x="3095223" y="629807"/>
                    <a:pt x="3095870" y="633462"/>
                  </a:cubicBezTo>
                  <a:cubicBezTo>
                    <a:pt x="3096549" y="632685"/>
                    <a:pt x="3096937" y="632362"/>
                    <a:pt x="3097454" y="631780"/>
                  </a:cubicBezTo>
                  <a:lnTo>
                    <a:pt x="3097713" y="632200"/>
                  </a:lnTo>
                  <a:cubicBezTo>
                    <a:pt x="3099007" y="635596"/>
                    <a:pt x="3100009" y="638151"/>
                    <a:pt x="3101174" y="640641"/>
                  </a:cubicBezTo>
                  <a:cubicBezTo>
                    <a:pt x="3101077" y="640577"/>
                    <a:pt x="3101432" y="640965"/>
                    <a:pt x="3101432" y="640965"/>
                  </a:cubicBezTo>
                  <a:cubicBezTo>
                    <a:pt x="3102500" y="640577"/>
                    <a:pt x="3104990" y="646269"/>
                    <a:pt x="3106478" y="647368"/>
                  </a:cubicBezTo>
                  <a:cubicBezTo>
                    <a:pt x="3106478" y="647433"/>
                    <a:pt x="3106963" y="648177"/>
                    <a:pt x="3107221" y="648597"/>
                  </a:cubicBezTo>
                  <a:cubicBezTo>
                    <a:pt x="3109356" y="652575"/>
                    <a:pt x="3111781" y="656456"/>
                    <a:pt x="3113916" y="660014"/>
                  </a:cubicBezTo>
                  <a:lnTo>
                    <a:pt x="3119964" y="666740"/>
                  </a:lnTo>
                  <a:lnTo>
                    <a:pt x="3123198" y="670298"/>
                  </a:lnTo>
                  <a:cubicBezTo>
                    <a:pt x="3122616" y="670783"/>
                    <a:pt x="3122131" y="671365"/>
                    <a:pt x="3121451" y="671947"/>
                  </a:cubicBezTo>
                  <a:cubicBezTo>
                    <a:pt x="3120966" y="672529"/>
                    <a:pt x="3120708" y="673112"/>
                    <a:pt x="3120319" y="673694"/>
                  </a:cubicBezTo>
                  <a:cubicBezTo>
                    <a:pt x="3120643" y="673855"/>
                    <a:pt x="3120061" y="674664"/>
                    <a:pt x="3119899" y="675246"/>
                  </a:cubicBezTo>
                  <a:cubicBezTo>
                    <a:pt x="3120481" y="674761"/>
                    <a:pt x="3121128" y="674179"/>
                    <a:pt x="3121775" y="673597"/>
                  </a:cubicBezTo>
                  <a:cubicBezTo>
                    <a:pt x="3121645" y="674341"/>
                    <a:pt x="3121225" y="674923"/>
                    <a:pt x="3120546" y="675667"/>
                  </a:cubicBezTo>
                  <a:cubicBezTo>
                    <a:pt x="3120158" y="676087"/>
                    <a:pt x="3119899" y="676346"/>
                    <a:pt x="3119640" y="676249"/>
                  </a:cubicBezTo>
                  <a:cubicBezTo>
                    <a:pt x="3119479" y="676669"/>
                    <a:pt x="3119220" y="677154"/>
                    <a:pt x="3118896" y="677736"/>
                  </a:cubicBezTo>
                  <a:lnTo>
                    <a:pt x="3118832" y="677833"/>
                  </a:lnTo>
                  <a:cubicBezTo>
                    <a:pt x="3120061" y="679903"/>
                    <a:pt x="3121451" y="681811"/>
                    <a:pt x="3122874" y="683784"/>
                  </a:cubicBezTo>
                  <a:lnTo>
                    <a:pt x="3121290" y="687083"/>
                  </a:lnTo>
                  <a:cubicBezTo>
                    <a:pt x="3120222" y="687503"/>
                    <a:pt x="3119317" y="690479"/>
                    <a:pt x="3118056" y="693292"/>
                  </a:cubicBezTo>
                  <a:cubicBezTo>
                    <a:pt x="3116503" y="696947"/>
                    <a:pt x="3114498" y="700666"/>
                    <a:pt x="3112687" y="704579"/>
                  </a:cubicBezTo>
                  <a:cubicBezTo>
                    <a:pt x="3112202" y="704903"/>
                    <a:pt x="3111781" y="705323"/>
                    <a:pt x="3111199" y="705647"/>
                  </a:cubicBezTo>
                  <a:cubicBezTo>
                    <a:pt x="3109615" y="708945"/>
                    <a:pt x="3108806" y="712859"/>
                    <a:pt x="3106542" y="715575"/>
                  </a:cubicBezTo>
                  <a:cubicBezTo>
                    <a:pt x="3106413" y="715834"/>
                    <a:pt x="3105087" y="719068"/>
                    <a:pt x="3105734" y="718712"/>
                  </a:cubicBezTo>
                  <a:cubicBezTo>
                    <a:pt x="3105895" y="718648"/>
                    <a:pt x="3105992" y="718809"/>
                    <a:pt x="3106154" y="718874"/>
                  </a:cubicBezTo>
                  <a:cubicBezTo>
                    <a:pt x="3105637" y="719715"/>
                    <a:pt x="3104828" y="721364"/>
                    <a:pt x="3104828" y="721364"/>
                  </a:cubicBezTo>
                  <a:cubicBezTo>
                    <a:pt x="3104408" y="720459"/>
                    <a:pt x="3102403" y="724857"/>
                    <a:pt x="3101335" y="726086"/>
                  </a:cubicBezTo>
                  <a:cubicBezTo>
                    <a:pt x="3101012" y="727735"/>
                    <a:pt x="3100689" y="729320"/>
                    <a:pt x="3100268" y="730970"/>
                  </a:cubicBezTo>
                  <a:cubicBezTo>
                    <a:pt x="3097357" y="737502"/>
                    <a:pt x="3094544" y="742483"/>
                    <a:pt x="3091827" y="745782"/>
                  </a:cubicBezTo>
                  <a:cubicBezTo>
                    <a:pt x="3090986" y="749857"/>
                    <a:pt x="3089854" y="754061"/>
                    <a:pt x="3087590" y="758718"/>
                  </a:cubicBezTo>
                  <a:lnTo>
                    <a:pt x="3084453" y="764766"/>
                  </a:lnTo>
                  <a:cubicBezTo>
                    <a:pt x="3083451" y="766415"/>
                    <a:pt x="3082545" y="768065"/>
                    <a:pt x="3081381" y="770070"/>
                  </a:cubicBezTo>
                  <a:cubicBezTo>
                    <a:pt x="3079990" y="772366"/>
                    <a:pt x="3080475" y="771719"/>
                    <a:pt x="3080055" y="772948"/>
                  </a:cubicBezTo>
                  <a:lnTo>
                    <a:pt x="3079893" y="773433"/>
                  </a:lnTo>
                  <a:lnTo>
                    <a:pt x="3068477" y="794810"/>
                  </a:lnTo>
                  <a:cubicBezTo>
                    <a:pt x="3068057" y="795134"/>
                    <a:pt x="3067733" y="795457"/>
                    <a:pt x="3067216" y="795878"/>
                  </a:cubicBezTo>
                  <a:cubicBezTo>
                    <a:pt x="3066828" y="797139"/>
                    <a:pt x="3066569" y="797948"/>
                    <a:pt x="3066342" y="798788"/>
                  </a:cubicBezTo>
                  <a:cubicBezTo>
                    <a:pt x="3057546" y="814668"/>
                    <a:pt x="3048523" y="830483"/>
                    <a:pt x="3039241" y="846071"/>
                  </a:cubicBezTo>
                  <a:cubicBezTo>
                    <a:pt x="3037591" y="848367"/>
                    <a:pt x="3036104" y="850793"/>
                    <a:pt x="3034616" y="853509"/>
                  </a:cubicBezTo>
                  <a:cubicBezTo>
                    <a:pt x="3033549" y="855417"/>
                    <a:pt x="3032708" y="856743"/>
                    <a:pt x="3032126" y="857552"/>
                  </a:cubicBezTo>
                  <a:cubicBezTo>
                    <a:pt x="3031382" y="858490"/>
                    <a:pt x="3031382" y="858231"/>
                    <a:pt x="3030897" y="858231"/>
                  </a:cubicBezTo>
                  <a:cubicBezTo>
                    <a:pt x="3030573" y="858134"/>
                    <a:pt x="3030379" y="857746"/>
                    <a:pt x="3030153" y="857390"/>
                  </a:cubicBezTo>
                  <a:lnTo>
                    <a:pt x="3028989" y="858975"/>
                  </a:lnTo>
                  <a:lnTo>
                    <a:pt x="3028407" y="859816"/>
                  </a:lnTo>
                  <a:cubicBezTo>
                    <a:pt x="3028310" y="860139"/>
                    <a:pt x="3028504" y="860463"/>
                    <a:pt x="3028568" y="860786"/>
                  </a:cubicBezTo>
                  <a:cubicBezTo>
                    <a:pt x="3028148" y="860883"/>
                    <a:pt x="3027824" y="860883"/>
                    <a:pt x="3027178" y="860948"/>
                  </a:cubicBezTo>
                  <a:cubicBezTo>
                    <a:pt x="3027986" y="862435"/>
                    <a:pt x="3028568" y="863697"/>
                    <a:pt x="3028827" y="863858"/>
                  </a:cubicBezTo>
                  <a:cubicBezTo>
                    <a:pt x="3030056" y="863761"/>
                    <a:pt x="3030153" y="864279"/>
                    <a:pt x="3032126" y="868839"/>
                  </a:cubicBezTo>
                  <a:cubicBezTo>
                    <a:pt x="3033387" y="871653"/>
                    <a:pt x="3034293" y="874951"/>
                    <a:pt x="3036007" y="877506"/>
                  </a:cubicBezTo>
                  <a:cubicBezTo>
                    <a:pt x="3036848" y="878606"/>
                    <a:pt x="3038594" y="883069"/>
                    <a:pt x="3039823" y="885980"/>
                  </a:cubicBezTo>
                  <a:cubicBezTo>
                    <a:pt x="3041990" y="890604"/>
                    <a:pt x="3044221" y="895164"/>
                    <a:pt x="3047132" y="899627"/>
                  </a:cubicBezTo>
                  <a:lnTo>
                    <a:pt x="3047261" y="899789"/>
                  </a:lnTo>
                  <a:cubicBezTo>
                    <a:pt x="3047261" y="899886"/>
                    <a:pt x="3047261" y="899886"/>
                    <a:pt x="3047358" y="899951"/>
                  </a:cubicBezTo>
                  <a:cubicBezTo>
                    <a:pt x="3048361" y="901439"/>
                    <a:pt x="3049266" y="903023"/>
                    <a:pt x="3050431" y="904511"/>
                  </a:cubicBezTo>
                  <a:cubicBezTo>
                    <a:pt x="3049849" y="904187"/>
                    <a:pt x="3049525" y="904090"/>
                    <a:pt x="3049008" y="903670"/>
                  </a:cubicBezTo>
                  <a:cubicBezTo>
                    <a:pt x="3048523" y="903282"/>
                    <a:pt x="3047940" y="902538"/>
                    <a:pt x="3047358" y="902021"/>
                  </a:cubicBezTo>
                  <a:cubicBezTo>
                    <a:pt x="3048361" y="904931"/>
                    <a:pt x="3049784" y="906678"/>
                    <a:pt x="3051595" y="909071"/>
                  </a:cubicBezTo>
                  <a:cubicBezTo>
                    <a:pt x="3052501" y="910235"/>
                    <a:pt x="3054732" y="912790"/>
                    <a:pt x="3055153" y="914763"/>
                  </a:cubicBezTo>
                  <a:cubicBezTo>
                    <a:pt x="3055896" y="915604"/>
                    <a:pt x="3056640" y="916509"/>
                    <a:pt x="3057287" y="917253"/>
                  </a:cubicBezTo>
                  <a:cubicBezTo>
                    <a:pt x="3060456" y="920487"/>
                    <a:pt x="3062914" y="923463"/>
                    <a:pt x="3066989" y="928443"/>
                  </a:cubicBezTo>
                  <a:cubicBezTo>
                    <a:pt x="3070029" y="932486"/>
                    <a:pt x="3073425" y="936399"/>
                    <a:pt x="3077080" y="940021"/>
                  </a:cubicBezTo>
                  <a:cubicBezTo>
                    <a:pt x="3080572" y="943837"/>
                    <a:pt x="3084292" y="947395"/>
                    <a:pt x="3088011" y="950952"/>
                  </a:cubicBezTo>
                  <a:cubicBezTo>
                    <a:pt x="3093897" y="956839"/>
                    <a:pt x="3094220" y="956580"/>
                    <a:pt x="3098198" y="960978"/>
                  </a:cubicBezTo>
                  <a:cubicBezTo>
                    <a:pt x="3099848" y="961787"/>
                    <a:pt x="3101271" y="962304"/>
                    <a:pt x="3103146" y="963468"/>
                  </a:cubicBezTo>
                  <a:cubicBezTo>
                    <a:pt x="3104828" y="964697"/>
                    <a:pt x="3107157" y="966282"/>
                    <a:pt x="3109291" y="967673"/>
                  </a:cubicBezTo>
                  <a:cubicBezTo>
                    <a:pt x="3111620" y="969160"/>
                    <a:pt x="3113690" y="970745"/>
                    <a:pt x="3116342" y="972071"/>
                  </a:cubicBezTo>
                  <a:cubicBezTo>
                    <a:pt x="3117506" y="972718"/>
                    <a:pt x="3120546" y="975143"/>
                    <a:pt x="3122195" y="975726"/>
                  </a:cubicBezTo>
                  <a:cubicBezTo>
                    <a:pt x="3124685" y="976793"/>
                    <a:pt x="3126594" y="977860"/>
                    <a:pt x="3128760" y="979024"/>
                  </a:cubicBezTo>
                  <a:cubicBezTo>
                    <a:pt x="3134064" y="982161"/>
                    <a:pt x="3139853" y="984328"/>
                    <a:pt x="3145545" y="986722"/>
                  </a:cubicBezTo>
                  <a:cubicBezTo>
                    <a:pt x="3148682" y="988145"/>
                    <a:pt x="3151690" y="989535"/>
                    <a:pt x="3155571" y="990214"/>
                  </a:cubicBezTo>
                  <a:cubicBezTo>
                    <a:pt x="3157156" y="990538"/>
                    <a:pt x="3159969" y="991928"/>
                    <a:pt x="3163042" y="992349"/>
                  </a:cubicBezTo>
                  <a:cubicBezTo>
                    <a:pt x="3164012" y="992511"/>
                    <a:pt x="3166987" y="993416"/>
                    <a:pt x="3167990" y="993934"/>
                  </a:cubicBezTo>
                  <a:cubicBezTo>
                    <a:pt x="3172873" y="995842"/>
                    <a:pt x="3177919" y="996230"/>
                    <a:pt x="3183061" y="996812"/>
                  </a:cubicBezTo>
                  <a:cubicBezTo>
                    <a:pt x="3183966" y="996909"/>
                    <a:pt x="3185713" y="997168"/>
                    <a:pt x="3185939" y="997329"/>
                  </a:cubicBezTo>
                  <a:cubicBezTo>
                    <a:pt x="3189755" y="998817"/>
                    <a:pt x="3195318" y="998397"/>
                    <a:pt x="3199296" y="998655"/>
                  </a:cubicBezTo>
                  <a:cubicBezTo>
                    <a:pt x="3202918" y="999043"/>
                    <a:pt x="3206637" y="998720"/>
                    <a:pt x="3209548" y="998979"/>
                  </a:cubicBezTo>
                  <a:cubicBezTo>
                    <a:pt x="3212038" y="999140"/>
                    <a:pt x="3213203" y="999237"/>
                    <a:pt x="3215434" y="998882"/>
                  </a:cubicBezTo>
                  <a:cubicBezTo>
                    <a:pt x="3216598" y="998655"/>
                    <a:pt x="3218830" y="998720"/>
                    <a:pt x="3220318" y="998655"/>
                  </a:cubicBezTo>
                  <a:cubicBezTo>
                    <a:pt x="3224878" y="998397"/>
                    <a:pt x="3229341" y="997814"/>
                    <a:pt x="3233804" y="997329"/>
                  </a:cubicBezTo>
                  <a:cubicBezTo>
                    <a:pt x="3238299" y="996585"/>
                    <a:pt x="3242600" y="995583"/>
                    <a:pt x="3247161" y="995001"/>
                  </a:cubicBezTo>
                  <a:cubicBezTo>
                    <a:pt x="3252788" y="992834"/>
                    <a:pt x="3259579" y="991767"/>
                    <a:pt x="3265918" y="989956"/>
                  </a:cubicBezTo>
                  <a:cubicBezTo>
                    <a:pt x="3266856" y="989697"/>
                    <a:pt x="3268085" y="989212"/>
                    <a:pt x="3268603" y="988953"/>
                  </a:cubicBezTo>
                  <a:cubicBezTo>
                    <a:pt x="3269832" y="988209"/>
                    <a:pt x="3271319" y="987627"/>
                    <a:pt x="3272969" y="987142"/>
                  </a:cubicBezTo>
                  <a:lnTo>
                    <a:pt x="3272807" y="986398"/>
                  </a:lnTo>
                  <a:cubicBezTo>
                    <a:pt x="3274295" y="985881"/>
                    <a:pt x="3275782" y="985493"/>
                    <a:pt x="3277205" y="984910"/>
                  </a:cubicBezTo>
                  <a:cubicBezTo>
                    <a:pt x="3278014" y="984813"/>
                    <a:pt x="3278952" y="984749"/>
                    <a:pt x="3279760" y="984652"/>
                  </a:cubicBezTo>
                  <a:cubicBezTo>
                    <a:pt x="3281086" y="984070"/>
                    <a:pt x="3282574" y="983487"/>
                    <a:pt x="3284320" y="982679"/>
                  </a:cubicBezTo>
                  <a:cubicBezTo>
                    <a:pt x="3285549" y="982679"/>
                    <a:pt x="3287975" y="981191"/>
                    <a:pt x="3289430" y="980997"/>
                  </a:cubicBezTo>
                  <a:cubicBezTo>
                    <a:pt x="3291759" y="979445"/>
                    <a:pt x="3292600" y="978927"/>
                    <a:pt x="3293764" y="978184"/>
                  </a:cubicBezTo>
                  <a:cubicBezTo>
                    <a:pt x="3296577" y="977052"/>
                    <a:pt x="3299391" y="975726"/>
                    <a:pt x="3302108" y="974206"/>
                  </a:cubicBezTo>
                  <a:cubicBezTo>
                    <a:pt x="3302366" y="974788"/>
                    <a:pt x="3302625" y="975467"/>
                    <a:pt x="3302949" y="976372"/>
                  </a:cubicBezTo>
                  <a:lnTo>
                    <a:pt x="3303175" y="976275"/>
                  </a:lnTo>
                  <a:cubicBezTo>
                    <a:pt x="3305601" y="974561"/>
                    <a:pt x="3309255" y="972233"/>
                    <a:pt x="3310387" y="970583"/>
                  </a:cubicBezTo>
                  <a:cubicBezTo>
                    <a:pt x="3310646" y="970260"/>
                    <a:pt x="3312133" y="969257"/>
                    <a:pt x="3313039" y="968578"/>
                  </a:cubicBezTo>
                  <a:cubicBezTo>
                    <a:pt x="3315271" y="967026"/>
                    <a:pt x="3317017" y="967188"/>
                    <a:pt x="3319669" y="964794"/>
                  </a:cubicBezTo>
                  <a:cubicBezTo>
                    <a:pt x="3320348" y="964115"/>
                    <a:pt x="3321415" y="963468"/>
                    <a:pt x="3322483" y="962563"/>
                  </a:cubicBezTo>
                  <a:lnTo>
                    <a:pt x="3328207" y="958747"/>
                  </a:lnTo>
                  <a:cubicBezTo>
                    <a:pt x="3328757" y="958423"/>
                    <a:pt x="3329371" y="958067"/>
                    <a:pt x="3329953" y="957744"/>
                  </a:cubicBezTo>
                  <a:cubicBezTo>
                    <a:pt x="3329856" y="957162"/>
                    <a:pt x="3329759" y="956677"/>
                    <a:pt x="3329695" y="956353"/>
                  </a:cubicBezTo>
                  <a:cubicBezTo>
                    <a:pt x="3329371" y="955577"/>
                    <a:pt x="3329177" y="955027"/>
                    <a:pt x="3329112" y="954445"/>
                  </a:cubicBezTo>
                  <a:lnTo>
                    <a:pt x="3329015" y="954187"/>
                  </a:lnTo>
                  <a:cubicBezTo>
                    <a:pt x="3328627" y="951858"/>
                    <a:pt x="3328757" y="949626"/>
                    <a:pt x="3328530" y="947072"/>
                  </a:cubicBezTo>
                  <a:cubicBezTo>
                    <a:pt x="3326460" y="940183"/>
                    <a:pt x="3325555" y="932906"/>
                    <a:pt x="3325393" y="925630"/>
                  </a:cubicBezTo>
                  <a:cubicBezTo>
                    <a:pt x="3325037" y="924304"/>
                    <a:pt x="3324617" y="922881"/>
                    <a:pt x="3324294" y="921555"/>
                  </a:cubicBezTo>
                  <a:cubicBezTo>
                    <a:pt x="3324811" y="918741"/>
                    <a:pt x="3323970" y="915280"/>
                    <a:pt x="3323550" y="911723"/>
                  </a:cubicBezTo>
                  <a:cubicBezTo>
                    <a:pt x="3323226" y="908230"/>
                    <a:pt x="3323323" y="903832"/>
                    <a:pt x="3322968" y="901374"/>
                  </a:cubicBezTo>
                  <a:cubicBezTo>
                    <a:pt x="3322418" y="897816"/>
                    <a:pt x="3323323" y="894582"/>
                    <a:pt x="3322483" y="891833"/>
                  </a:cubicBezTo>
                  <a:cubicBezTo>
                    <a:pt x="3322903" y="890669"/>
                    <a:pt x="3323226" y="889602"/>
                    <a:pt x="3323744" y="888276"/>
                  </a:cubicBezTo>
                  <a:cubicBezTo>
                    <a:pt x="3323162" y="886529"/>
                    <a:pt x="3322644" y="884977"/>
                    <a:pt x="3322062" y="883231"/>
                  </a:cubicBezTo>
                  <a:lnTo>
                    <a:pt x="3322062" y="881581"/>
                  </a:lnTo>
                  <a:cubicBezTo>
                    <a:pt x="3322159" y="878671"/>
                    <a:pt x="3321997" y="875372"/>
                    <a:pt x="3322644" y="872623"/>
                  </a:cubicBezTo>
                  <a:cubicBezTo>
                    <a:pt x="3322806" y="871814"/>
                    <a:pt x="3322483" y="868160"/>
                    <a:pt x="3322644" y="866252"/>
                  </a:cubicBezTo>
                  <a:cubicBezTo>
                    <a:pt x="3322903" y="864117"/>
                    <a:pt x="3322741" y="863373"/>
                    <a:pt x="3322483" y="862694"/>
                  </a:cubicBezTo>
                  <a:lnTo>
                    <a:pt x="3322806" y="856582"/>
                  </a:lnTo>
                  <a:cubicBezTo>
                    <a:pt x="3323162" y="855094"/>
                    <a:pt x="3323388" y="853606"/>
                    <a:pt x="3323744" y="852022"/>
                  </a:cubicBezTo>
                  <a:cubicBezTo>
                    <a:pt x="3323744" y="850210"/>
                    <a:pt x="3323647" y="848464"/>
                    <a:pt x="3323647" y="846653"/>
                  </a:cubicBezTo>
                  <a:lnTo>
                    <a:pt x="3324488" y="838762"/>
                  </a:lnTo>
                  <a:lnTo>
                    <a:pt x="3325232" y="836045"/>
                  </a:lnTo>
                  <a:cubicBezTo>
                    <a:pt x="3325037" y="835625"/>
                    <a:pt x="3325135" y="834784"/>
                    <a:pt x="3325037" y="834234"/>
                  </a:cubicBezTo>
                  <a:cubicBezTo>
                    <a:pt x="3327043" y="817579"/>
                    <a:pt x="3330277" y="801117"/>
                    <a:pt x="3334481" y="784882"/>
                  </a:cubicBezTo>
                  <a:cubicBezTo>
                    <a:pt x="3334966" y="783718"/>
                    <a:pt x="3335484" y="782489"/>
                    <a:pt x="3336486" y="780419"/>
                  </a:cubicBezTo>
                  <a:cubicBezTo>
                    <a:pt x="3336713" y="778737"/>
                    <a:pt x="3336810" y="777411"/>
                    <a:pt x="3336907" y="775923"/>
                  </a:cubicBezTo>
                  <a:lnTo>
                    <a:pt x="3340302" y="764604"/>
                  </a:lnTo>
                  <a:cubicBezTo>
                    <a:pt x="3340432" y="764087"/>
                    <a:pt x="3340529" y="763504"/>
                    <a:pt x="3340788" y="763084"/>
                  </a:cubicBezTo>
                  <a:lnTo>
                    <a:pt x="3342437" y="762858"/>
                  </a:lnTo>
                  <a:lnTo>
                    <a:pt x="3345671" y="762437"/>
                  </a:lnTo>
                  <a:lnTo>
                    <a:pt x="3351622" y="761596"/>
                  </a:lnTo>
                  <a:cubicBezTo>
                    <a:pt x="3353206" y="761790"/>
                    <a:pt x="3354435" y="762017"/>
                    <a:pt x="3355761" y="762276"/>
                  </a:cubicBezTo>
                  <a:cubicBezTo>
                    <a:pt x="3357993" y="761596"/>
                    <a:pt x="3356764" y="761370"/>
                    <a:pt x="3355858" y="761014"/>
                  </a:cubicBezTo>
                  <a:cubicBezTo>
                    <a:pt x="3358349" y="760626"/>
                    <a:pt x="3360807" y="760464"/>
                    <a:pt x="3363200" y="759882"/>
                  </a:cubicBezTo>
                  <a:cubicBezTo>
                    <a:pt x="3363458" y="759882"/>
                    <a:pt x="3363717" y="759882"/>
                    <a:pt x="3363944" y="759882"/>
                  </a:cubicBezTo>
                  <a:lnTo>
                    <a:pt x="3364623" y="759624"/>
                  </a:lnTo>
                  <a:lnTo>
                    <a:pt x="3378044" y="756810"/>
                  </a:lnTo>
                  <a:lnTo>
                    <a:pt x="3391272" y="753091"/>
                  </a:lnTo>
                  <a:cubicBezTo>
                    <a:pt x="3394667" y="752185"/>
                    <a:pt x="3397999" y="751086"/>
                    <a:pt x="3401200" y="749857"/>
                  </a:cubicBezTo>
                  <a:lnTo>
                    <a:pt x="3403691" y="749016"/>
                  </a:lnTo>
                  <a:cubicBezTo>
                    <a:pt x="3403270" y="749921"/>
                    <a:pt x="3403270" y="750503"/>
                    <a:pt x="3407183" y="748854"/>
                  </a:cubicBezTo>
                  <a:cubicBezTo>
                    <a:pt x="3406278" y="748854"/>
                    <a:pt x="3405437" y="748789"/>
                    <a:pt x="3403691" y="749016"/>
                  </a:cubicBezTo>
                  <a:cubicBezTo>
                    <a:pt x="3403691" y="749016"/>
                    <a:pt x="3403626" y="749016"/>
                    <a:pt x="3403626" y="748951"/>
                  </a:cubicBezTo>
                  <a:lnTo>
                    <a:pt x="3412164" y="745879"/>
                  </a:lnTo>
                  <a:lnTo>
                    <a:pt x="3412649" y="745782"/>
                  </a:lnTo>
                  <a:cubicBezTo>
                    <a:pt x="3412811" y="745717"/>
                    <a:pt x="3412972" y="745620"/>
                    <a:pt x="3413134" y="745458"/>
                  </a:cubicBezTo>
                  <a:lnTo>
                    <a:pt x="3427882" y="739022"/>
                  </a:lnTo>
                  <a:cubicBezTo>
                    <a:pt x="3425165" y="740995"/>
                    <a:pt x="3421575" y="743162"/>
                    <a:pt x="3423904" y="743550"/>
                  </a:cubicBezTo>
                  <a:cubicBezTo>
                    <a:pt x="3426814" y="741739"/>
                    <a:pt x="3429046" y="740510"/>
                    <a:pt x="3431019" y="739087"/>
                  </a:cubicBezTo>
                  <a:cubicBezTo>
                    <a:pt x="3429854" y="739087"/>
                    <a:pt x="3429046" y="739022"/>
                    <a:pt x="3427979" y="739022"/>
                  </a:cubicBezTo>
                  <a:cubicBezTo>
                    <a:pt x="3458088" y="724534"/>
                    <a:pt x="3485934" y="704644"/>
                    <a:pt x="3508346" y="679741"/>
                  </a:cubicBezTo>
                  <a:cubicBezTo>
                    <a:pt x="3514232" y="673758"/>
                    <a:pt x="3519180" y="666967"/>
                    <a:pt x="3524419" y="660434"/>
                  </a:cubicBezTo>
                  <a:cubicBezTo>
                    <a:pt x="3529141" y="653578"/>
                    <a:pt x="3534186" y="646851"/>
                    <a:pt x="3538229" y="639574"/>
                  </a:cubicBezTo>
                  <a:lnTo>
                    <a:pt x="3544438" y="628740"/>
                  </a:lnTo>
                  <a:lnTo>
                    <a:pt x="3549904" y="617453"/>
                  </a:lnTo>
                  <a:cubicBezTo>
                    <a:pt x="3551812" y="613734"/>
                    <a:pt x="3553494" y="609917"/>
                    <a:pt x="3554884" y="606037"/>
                  </a:cubicBezTo>
                  <a:lnTo>
                    <a:pt x="3557213" y="600086"/>
                  </a:lnTo>
                  <a:cubicBezTo>
                    <a:pt x="3558183" y="597596"/>
                    <a:pt x="3559121" y="594944"/>
                    <a:pt x="3560253" y="592550"/>
                  </a:cubicBezTo>
                  <a:lnTo>
                    <a:pt x="3563325" y="592292"/>
                  </a:lnTo>
                  <a:lnTo>
                    <a:pt x="3563164" y="592874"/>
                  </a:lnTo>
                  <a:cubicBezTo>
                    <a:pt x="3567788" y="592809"/>
                    <a:pt x="3568468" y="592550"/>
                    <a:pt x="3569276" y="591645"/>
                  </a:cubicBezTo>
                  <a:cubicBezTo>
                    <a:pt x="3572866" y="591063"/>
                    <a:pt x="3576391" y="590222"/>
                    <a:pt x="3579884" y="589155"/>
                  </a:cubicBezTo>
                  <a:cubicBezTo>
                    <a:pt x="3582956" y="588411"/>
                    <a:pt x="3586417" y="587570"/>
                    <a:pt x="3588422" y="586600"/>
                  </a:cubicBezTo>
                  <a:cubicBezTo>
                    <a:pt x="3589069" y="586244"/>
                    <a:pt x="3589489" y="586082"/>
                    <a:pt x="3589974" y="585856"/>
                  </a:cubicBezTo>
                  <a:cubicBezTo>
                    <a:pt x="3598609" y="583107"/>
                    <a:pt x="3605304" y="578967"/>
                    <a:pt x="3609282" y="577221"/>
                  </a:cubicBezTo>
                  <a:cubicBezTo>
                    <a:pt x="3613260" y="575507"/>
                    <a:pt x="3614909" y="576412"/>
                    <a:pt x="3611772" y="582622"/>
                  </a:cubicBezTo>
                  <a:cubicBezTo>
                    <a:pt x="3610770" y="584174"/>
                    <a:pt x="3609185" y="586503"/>
                    <a:pt x="3606792" y="588734"/>
                  </a:cubicBezTo>
                  <a:cubicBezTo>
                    <a:pt x="3606306" y="588993"/>
                    <a:pt x="3605983" y="589155"/>
                    <a:pt x="3605466" y="589413"/>
                  </a:cubicBezTo>
                  <a:cubicBezTo>
                    <a:pt x="3605239" y="589801"/>
                    <a:pt x="3605045" y="590222"/>
                    <a:pt x="3604883" y="590545"/>
                  </a:cubicBezTo>
                  <a:cubicBezTo>
                    <a:pt x="3603719" y="591548"/>
                    <a:pt x="3602490" y="592615"/>
                    <a:pt x="3601100" y="593618"/>
                  </a:cubicBezTo>
                  <a:cubicBezTo>
                    <a:pt x="3600259" y="594038"/>
                    <a:pt x="3599515" y="594361"/>
                    <a:pt x="3598836" y="594620"/>
                  </a:cubicBezTo>
                  <a:cubicBezTo>
                    <a:pt x="3597283" y="595267"/>
                    <a:pt x="3596281" y="595429"/>
                    <a:pt x="3594373" y="596593"/>
                  </a:cubicBezTo>
                  <a:cubicBezTo>
                    <a:pt x="3591494" y="598339"/>
                    <a:pt x="3587743" y="599504"/>
                    <a:pt x="3585026" y="600086"/>
                  </a:cubicBezTo>
                  <a:cubicBezTo>
                    <a:pt x="3581889" y="600733"/>
                    <a:pt x="3578881" y="601412"/>
                    <a:pt x="3575906" y="601994"/>
                  </a:cubicBezTo>
                  <a:cubicBezTo>
                    <a:pt x="3573674" y="602414"/>
                    <a:pt x="3571346" y="602802"/>
                    <a:pt x="3569050" y="603223"/>
                  </a:cubicBezTo>
                  <a:cubicBezTo>
                    <a:pt x="3568856" y="603223"/>
                    <a:pt x="3568532" y="603223"/>
                    <a:pt x="3568047" y="603158"/>
                  </a:cubicBezTo>
                  <a:cubicBezTo>
                    <a:pt x="3567788" y="603320"/>
                    <a:pt x="3567627" y="603643"/>
                    <a:pt x="3567303" y="603967"/>
                  </a:cubicBezTo>
                  <a:lnTo>
                    <a:pt x="3566883" y="604484"/>
                  </a:lnTo>
                  <a:cubicBezTo>
                    <a:pt x="3566721" y="604711"/>
                    <a:pt x="3566236" y="605778"/>
                    <a:pt x="3565913" y="606360"/>
                  </a:cubicBezTo>
                  <a:cubicBezTo>
                    <a:pt x="3564393" y="609174"/>
                    <a:pt x="3563002" y="611664"/>
                    <a:pt x="3562258" y="612925"/>
                  </a:cubicBezTo>
                  <a:cubicBezTo>
                    <a:pt x="3562517" y="613313"/>
                    <a:pt x="3562646" y="613572"/>
                    <a:pt x="3562840" y="613831"/>
                  </a:cubicBezTo>
                  <a:cubicBezTo>
                    <a:pt x="3561579" y="618455"/>
                    <a:pt x="3558377" y="623501"/>
                    <a:pt x="3557375" y="627576"/>
                  </a:cubicBezTo>
                  <a:cubicBezTo>
                    <a:pt x="3557116" y="628384"/>
                    <a:pt x="3555952" y="630616"/>
                    <a:pt x="3555143" y="632039"/>
                  </a:cubicBezTo>
                  <a:cubicBezTo>
                    <a:pt x="3554723" y="632685"/>
                    <a:pt x="3553979" y="633526"/>
                    <a:pt x="3553882" y="633688"/>
                  </a:cubicBezTo>
                  <a:cubicBezTo>
                    <a:pt x="3552653" y="636599"/>
                    <a:pt x="3551909" y="638895"/>
                    <a:pt x="3548998" y="642711"/>
                  </a:cubicBezTo>
                  <a:cubicBezTo>
                    <a:pt x="3547672" y="644361"/>
                    <a:pt x="3545764" y="648435"/>
                    <a:pt x="3544018" y="651508"/>
                  </a:cubicBezTo>
                  <a:cubicBezTo>
                    <a:pt x="3543209" y="652996"/>
                    <a:pt x="3541075" y="655389"/>
                    <a:pt x="3539328" y="657459"/>
                  </a:cubicBezTo>
                  <a:cubicBezTo>
                    <a:pt x="3535415" y="664574"/>
                    <a:pt x="3535674" y="664735"/>
                    <a:pt x="3529400" y="669716"/>
                  </a:cubicBezTo>
                  <a:cubicBezTo>
                    <a:pt x="3528882" y="670880"/>
                    <a:pt x="3528721" y="671689"/>
                    <a:pt x="3527977" y="673015"/>
                  </a:cubicBezTo>
                  <a:cubicBezTo>
                    <a:pt x="3527330" y="674179"/>
                    <a:pt x="3526812" y="675925"/>
                    <a:pt x="3524743" y="677316"/>
                  </a:cubicBezTo>
                  <a:cubicBezTo>
                    <a:pt x="3524581" y="677478"/>
                    <a:pt x="3523578" y="678577"/>
                    <a:pt x="3523514" y="678804"/>
                  </a:cubicBezTo>
                  <a:cubicBezTo>
                    <a:pt x="3520926" y="683364"/>
                    <a:pt x="3515655" y="687924"/>
                    <a:pt x="3512097" y="692484"/>
                  </a:cubicBezTo>
                  <a:cubicBezTo>
                    <a:pt x="3510836" y="694133"/>
                    <a:pt x="3508702" y="696041"/>
                    <a:pt x="3506858" y="697626"/>
                  </a:cubicBezTo>
                  <a:cubicBezTo>
                    <a:pt x="3504627" y="699599"/>
                    <a:pt x="3502298" y="700828"/>
                    <a:pt x="3500164" y="703738"/>
                  </a:cubicBezTo>
                  <a:cubicBezTo>
                    <a:pt x="3497835" y="705129"/>
                    <a:pt x="3495668" y="707975"/>
                    <a:pt x="3493372" y="709625"/>
                  </a:cubicBezTo>
                  <a:cubicBezTo>
                    <a:pt x="3490397" y="711759"/>
                    <a:pt x="3488391" y="714088"/>
                    <a:pt x="3485675" y="716254"/>
                  </a:cubicBezTo>
                  <a:cubicBezTo>
                    <a:pt x="3484931" y="716804"/>
                    <a:pt x="3483605" y="717968"/>
                    <a:pt x="3483508" y="718130"/>
                  </a:cubicBezTo>
                  <a:cubicBezTo>
                    <a:pt x="3483023" y="720394"/>
                    <a:pt x="3478463" y="722949"/>
                    <a:pt x="3474905" y="725439"/>
                  </a:cubicBezTo>
                  <a:cubicBezTo>
                    <a:pt x="3467435" y="730549"/>
                    <a:pt x="3466949" y="730808"/>
                    <a:pt x="3462745" y="733880"/>
                  </a:cubicBezTo>
                  <a:cubicBezTo>
                    <a:pt x="3460675" y="735368"/>
                    <a:pt x="3459414" y="736435"/>
                    <a:pt x="3457344" y="737114"/>
                  </a:cubicBezTo>
                  <a:cubicBezTo>
                    <a:pt x="3456956" y="737179"/>
                    <a:pt x="3454886" y="738602"/>
                    <a:pt x="3454369" y="739022"/>
                  </a:cubicBezTo>
                  <a:cubicBezTo>
                    <a:pt x="3452461" y="740898"/>
                    <a:pt x="3449809" y="742224"/>
                    <a:pt x="3446736" y="743712"/>
                  </a:cubicBezTo>
                  <a:cubicBezTo>
                    <a:pt x="3443923" y="745038"/>
                    <a:pt x="3441465" y="746623"/>
                    <a:pt x="3438716" y="748110"/>
                  </a:cubicBezTo>
                  <a:cubicBezTo>
                    <a:pt x="3436258" y="749598"/>
                    <a:pt x="3433509" y="750924"/>
                    <a:pt x="3430792" y="752185"/>
                  </a:cubicBezTo>
                  <a:cubicBezTo>
                    <a:pt x="3410159" y="761208"/>
                    <a:pt x="3388038" y="767903"/>
                    <a:pt x="3366207" y="771719"/>
                  </a:cubicBezTo>
                  <a:cubicBezTo>
                    <a:pt x="3363458" y="772366"/>
                    <a:pt x="3360742" y="772625"/>
                    <a:pt x="3357993" y="773045"/>
                  </a:cubicBezTo>
                  <a:lnTo>
                    <a:pt x="3351622" y="773951"/>
                  </a:lnTo>
                  <a:cubicBezTo>
                    <a:pt x="3351137" y="774015"/>
                    <a:pt x="3350457" y="773951"/>
                    <a:pt x="3350457" y="774694"/>
                  </a:cubicBezTo>
                  <a:lnTo>
                    <a:pt x="3349326" y="778996"/>
                  </a:lnTo>
                  <a:cubicBezTo>
                    <a:pt x="3346641" y="788698"/>
                    <a:pt x="3344571" y="798271"/>
                    <a:pt x="3343116" y="807488"/>
                  </a:cubicBezTo>
                  <a:cubicBezTo>
                    <a:pt x="3342857" y="808232"/>
                    <a:pt x="3342696" y="808976"/>
                    <a:pt x="3342437" y="809946"/>
                  </a:cubicBezTo>
                  <a:cubicBezTo>
                    <a:pt x="3342113" y="811628"/>
                    <a:pt x="3341693" y="813277"/>
                    <a:pt x="3341434" y="814927"/>
                  </a:cubicBezTo>
                  <a:cubicBezTo>
                    <a:pt x="3341176" y="816414"/>
                    <a:pt x="3341046" y="818064"/>
                    <a:pt x="3341046" y="819390"/>
                  </a:cubicBezTo>
                  <a:cubicBezTo>
                    <a:pt x="3340852" y="823368"/>
                    <a:pt x="3340529" y="825858"/>
                    <a:pt x="3339300" y="826925"/>
                  </a:cubicBezTo>
                  <a:cubicBezTo>
                    <a:pt x="3339041" y="827184"/>
                    <a:pt x="3338621" y="829415"/>
                    <a:pt x="3338233" y="831323"/>
                  </a:cubicBezTo>
                  <a:cubicBezTo>
                    <a:pt x="3338556" y="831906"/>
                    <a:pt x="3338976" y="832488"/>
                    <a:pt x="3339462" y="833393"/>
                  </a:cubicBezTo>
                  <a:cubicBezTo>
                    <a:pt x="3339041" y="835625"/>
                    <a:pt x="3338621" y="837856"/>
                    <a:pt x="3338233" y="840670"/>
                  </a:cubicBezTo>
                  <a:cubicBezTo>
                    <a:pt x="3338459" y="842255"/>
                    <a:pt x="3338136" y="845553"/>
                    <a:pt x="3337974" y="848723"/>
                  </a:cubicBezTo>
                  <a:cubicBezTo>
                    <a:pt x="3337974" y="852345"/>
                    <a:pt x="3337812" y="854932"/>
                    <a:pt x="3337133" y="857908"/>
                  </a:cubicBezTo>
                  <a:cubicBezTo>
                    <a:pt x="3337036" y="858393"/>
                    <a:pt x="3336971" y="859460"/>
                    <a:pt x="3337036" y="860042"/>
                  </a:cubicBezTo>
                  <a:cubicBezTo>
                    <a:pt x="3337392" y="864764"/>
                    <a:pt x="3336971" y="869647"/>
                    <a:pt x="3336810" y="874531"/>
                  </a:cubicBezTo>
                  <a:cubicBezTo>
                    <a:pt x="3336648" y="877183"/>
                    <a:pt x="3336648" y="879932"/>
                    <a:pt x="3336713" y="882487"/>
                  </a:cubicBezTo>
                  <a:cubicBezTo>
                    <a:pt x="3337392" y="893321"/>
                    <a:pt x="3337392" y="893256"/>
                    <a:pt x="3336971" y="903508"/>
                  </a:cubicBezTo>
                  <a:cubicBezTo>
                    <a:pt x="3336971" y="904511"/>
                    <a:pt x="3337133" y="906742"/>
                    <a:pt x="3337133" y="906839"/>
                  </a:cubicBezTo>
                  <a:cubicBezTo>
                    <a:pt x="3338136" y="908230"/>
                    <a:pt x="3338362" y="912952"/>
                    <a:pt x="3338976" y="916089"/>
                  </a:cubicBezTo>
                  <a:cubicBezTo>
                    <a:pt x="3339462" y="919582"/>
                    <a:pt x="3340108" y="923560"/>
                    <a:pt x="3340626" y="927279"/>
                  </a:cubicBezTo>
                  <a:cubicBezTo>
                    <a:pt x="3341046" y="929510"/>
                    <a:pt x="3340302" y="931160"/>
                    <a:pt x="3341370" y="933747"/>
                  </a:cubicBezTo>
                  <a:cubicBezTo>
                    <a:pt x="3341370" y="935817"/>
                    <a:pt x="3341434" y="937887"/>
                    <a:pt x="3341434" y="940539"/>
                  </a:cubicBezTo>
                  <a:cubicBezTo>
                    <a:pt x="3342178" y="943255"/>
                    <a:pt x="3343342" y="946004"/>
                    <a:pt x="3344507" y="948883"/>
                  </a:cubicBezTo>
                  <a:lnTo>
                    <a:pt x="3345833" y="955771"/>
                  </a:lnTo>
                  <a:cubicBezTo>
                    <a:pt x="3346318" y="958650"/>
                    <a:pt x="3347159" y="961722"/>
                    <a:pt x="3347320" y="964536"/>
                  </a:cubicBezTo>
                  <a:lnTo>
                    <a:pt x="3340108" y="969904"/>
                  </a:lnTo>
                  <a:lnTo>
                    <a:pt x="3336486" y="972556"/>
                  </a:lnTo>
                  <a:lnTo>
                    <a:pt x="3334158" y="974044"/>
                  </a:lnTo>
                  <a:cubicBezTo>
                    <a:pt x="3328757" y="977601"/>
                    <a:pt x="3323226" y="980835"/>
                    <a:pt x="3317599" y="983811"/>
                  </a:cubicBezTo>
                  <a:cubicBezTo>
                    <a:pt x="3306344" y="989859"/>
                    <a:pt x="3294669" y="995001"/>
                    <a:pt x="3282574" y="999302"/>
                  </a:cubicBezTo>
                  <a:cubicBezTo>
                    <a:pt x="3258383" y="1007678"/>
                    <a:pt x="3232672" y="1012239"/>
                    <a:pt x="3206573" y="1011818"/>
                  </a:cubicBezTo>
                  <a:cubicBezTo>
                    <a:pt x="3186360" y="1011301"/>
                    <a:pt x="3166244" y="1007743"/>
                    <a:pt x="3147033" y="1001469"/>
                  </a:cubicBezTo>
                  <a:cubicBezTo>
                    <a:pt x="3127984" y="994742"/>
                    <a:pt x="3109776" y="985493"/>
                    <a:pt x="3093412" y="973559"/>
                  </a:cubicBezTo>
                  <a:cubicBezTo>
                    <a:pt x="3060521" y="949626"/>
                    <a:pt x="3036168" y="915766"/>
                    <a:pt x="3021195" y="878768"/>
                  </a:cubicBezTo>
                  <a:cubicBezTo>
                    <a:pt x="3020289" y="876536"/>
                    <a:pt x="3019383" y="874207"/>
                    <a:pt x="3018640" y="871879"/>
                  </a:cubicBezTo>
                  <a:cubicBezTo>
                    <a:pt x="3017734" y="869421"/>
                    <a:pt x="3017217" y="867901"/>
                    <a:pt x="3015729" y="863017"/>
                  </a:cubicBezTo>
                  <a:lnTo>
                    <a:pt x="3014823" y="859977"/>
                  </a:lnTo>
                  <a:lnTo>
                    <a:pt x="3014403" y="858393"/>
                  </a:lnTo>
                  <a:cubicBezTo>
                    <a:pt x="3014338" y="857908"/>
                    <a:pt x="3014920" y="857487"/>
                    <a:pt x="3015082" y="857002"/>
                  </a:cubicBezTo>
                  <a:lnTo>
                    <a:pt x="3018478" y="851536"/>
                  </a:lnTo>
                  <a:lnTo>
                    <a:pt x="3022423" y="845068"/>
                  </a:lnTo>
                  <a:lnTo>
                    <a:pt x="3036848" y="821233"/>
                  </a:lnTo>
                  <a:cubicBezTo>
                    <a:pt x="3037527" y="820489"/>
                    <a:pt x="3038012" y="820392"/>
                    <a:pt x="3038077" y="820813"/>
                  </a:cubicBezTo>
                  <a:cubicBezTo>
                    <a:pt x="3038432" y="822139"/>
                    <a:pt x="3039823" y="821298"/>
                    <a:pt x="3042313" y="818581"/>
                  </a:cubicBezTo>
                  <a:cubicBezTo>
                    <a:pt x="3042475" y="817320"/>
                    <a:pt x="3042637" y="816156"/>
                    <a:pt x="3042798" y="814765"/>
                  </a:cubicBezTo>
                  <a:cubicBezTo>
                    <a:pt x="3040825" y="817320"/>
                    <a:pt x="3039435" y="818322"/>
                    <a:pt x="3038497" y="818419"/>
                  </a:cubicBezTo>
                  <a:lnTo>
                    <a:pt x="3043736" y="809396"/>
                  </a:lnTo>
                  <a:cubicBezTo>
                    <a:pt x="3043639" y="809784"/>
                    <a:pt x="3043639" y="810205"/>
                    <a:pt x="3043736" y="810366"/>
                  </a:cubicBezTo>
                  <a:cubicBezTo>
                    <a:pt x="3043963" y="810528"/>
                    <a:pt x="3045192" y="809040"/>
                    <a:pt x="3045968" y="808297"/>
                  </a:cubicBezTo>
                  <a:cubicBezTo>
                    <a:pt x="3045968" y="808297"/>
                    <a:pt x="3045806" y="808814"/>
                    <a:pt x="3045644" y="809138"/>
                  </a:cubicBezTo>
                  <a:cubicBezTo>
                    <a:pt x="3045547" y="809396"/>
                    <a:pt x="3045386" y="809720"/>
                    <a:pt x="3045192" y="810302"/>
                  </a:cubicBezTo>
                  <a:cubicBezTo>
                    <a:pt x="3047100" y="807391"/>
                    <a:pt x="3048943" y="804739"/>
                    <a:pt x="3051013" y="801602"/>
                  </a:cubicBezTo>
                  <a:cubicBezTo>
                    <a:pt x="3050916" y="800114"/>
                    <a:pt x="3050010" y="799791"/>
                    <a:pt x="3050107" y="798109"/>
                  </a:cubicBezTo>
                  <a:cubicBezTo>
                    <a:pt x="3058710" y="782650"/>
                    <a:pt x="3066828" y="766900"/>
                    <a:pt x="3074363" y="751021"/>
                  </a:cubicBezTo>
                  <a:cubicBezTo>
                    <a:pt x="3085197" y="728835"/>
                    <a:pt x="3096387" y="705226"/>
                    <a:pt x="3107286" y="681617"/>
                  </a:cubicBezTo>
                  <a:lnTo>
                    <a:pt x="3108806" y="678416"/>
                  </a:lnTo>
                  <a:cubicBezTo>
                    <a:pt x="3109032" y="677833"/>
                    <a:pt x="3109291" y="677478"/>
                    <a:pt x="3109356" y="676993"/>
                  </a:cubicBezTo>
                  <a:lnTo>
                    <a:pt x="3106154" y="673015"/>
                  </a:lnTo>
                  <a:cubicBezTo>
                    <a:pt x="3102015" y="667808"/>
                    <a:pt x="3097940" y="662439"/>
                    <a:pt x="3094123" y="656973"/>
                  </a:cubicBezTo>
                  <a:cubicBezTo>
                    <a:pt x="3086523" y="646107"/>
                    <a:pt x="3079570" y="634949"/>
                    <a:pt x="3073425" y="623662"/>
                  </a:cubicBezTo>
                  <a:cubicBezTo>
                    <a:pt x="3073037" y="622433"/>
                    <a:pt x="3072714" y="621366"/>
                    <a:pt x="3072520" y="620622"/>
                  </a:cubicBezTo>
                  <a:cubicBezTo>
                    <a:pt x="3071291" y="616062"/>
                    <a:pt x="3069641" y="613249"/>
                    <a:pt x="3067733" y="610014"/>
                  </a:cubicBezTo>
                  <a:cubicBezTo>
                    <a:pt x="3067216" y="608365"/>
                    <a:pt x="3066666" y="606619"/>
                    <a:pt x="3066245" y="604969"/>
                  </a:cubicBezTo>
                  <a:cubicBezTo>
                    <a:pt x="3065890" y="603482"/>
                    <a:pt x="3064176" y="598275"/>
                    <a:pt x="3063658" y="596755"/>
                  </a:cubicBezTo>
                  <a:cubicBezTo>
                    <a:pt x="3063011" y="595202"/>
                    <a:pt x="3061944" y="592453"/>
                    <a:pt x="3061847" y="592292"/>
                  </a:cubicBezTo>
                  <a:cubicBezTo>
                    <a:pt x="3061750" y="590642"/>
                    <a:pt x="3060780" y="587732"/>
                    <a:pt x="3060295" y="585500"/>
                  </a:cubicBezTo>
                  <a:cubicBezTo>
                    <a:pt x="3059874" y="583592"/>
                    <a:pt x="3059454" y="581781"/>
                    <a:pt x="3059033" y="579808"/>
                  </a:cubicBezTo>
                  <a:cubicBezTo>
                    <a:pt x="3058451" y="577221"/>
                    <a:pt x="3058451" y="577221"/>
                    <a:pt x="3056964" y="575086"/>
                  </a:cubicBezTo>
                  <a:cubicBezTo>
                    <a:pt x="3056640" y="574569"/>
                    <a:pt x="3056155" y="573599"/>
                    <a:pt x="3055799" y="572499"/>
                  </a:cubicBezTo>
                  <a:cubicBezTo>
                    <a:pt x="3055314" y="570785"/>
                    <a:pt x="3054732" y="568780"/>
                    <a:pt x="3054150" y="566872"/>
                  </a:cubicBezTo>
                  <a:cubicBezTo>
                    <a:pt x="3054635" y="565643"/>
                    <a:pt x="3054797" y="565804"/>
                    <a:pt x="3056220" y="565158"/>
                  </a:cubicBezTo>
                  <a:cubicBezTo>
                    <a:pt x="3055638" y="562312"/>
                    <a:pt x="3054991" y="563411"/>
                    <a:pt x="3054312" y="564058"/>
                  </a:cubicBezTo>
                  <a:cubicBezTo>
                    <a:pt x="3054247" y="563993"/>
                    <a:pt x="3054247" y="563638"/>
                    <a:pt x="3053988" y="563735"/>
                  </a:cubicBezTo>
                  <a:lnTo>
                    <a:pt x="3052921" y="564220"/>
                  </a:lnTo>
                  <a:cubicBezTo>
                    <a:pt x="3052565" y="564155"/>
                    <a:pt x="3052404" y="563735"/>
                    <a:pt x="3052015" y="563573"/>
                  </a:cubicBezTo>
                  <a:cubicBezTo>
                    <a:pt x="3051660" y="563476"/>
                    <a:pt x="3051239" y="563411"/>
                    <a:pt x="3050754" y="563411"/>
                  </a:cubicBezTo>
                  <a:cubicBezTo>
                    <a:pt x="3050010" y="563411"/>
                    <a:pt x="3048361" y="563638"/>
                    <a:pt x="3046615" y="563896"/>
                  </a:cubicBezTo>
                  <a:cubicBezTo>
                    <a:pt x="3043380" y="564640"/>
                    <a:pt x="3043122" y="565901"/>
                    <a:pt x="3036104" y="566063"/>
                  </a:cubicBezTo>
                  <a:cubicBezTo>
                    <a:pt x="3027889" y="565901"/>
                    <a:pt x="3023944" y="564575"/>
                    <a:pt x="3022618" y="562829"/>
                  </a:cubicBezTo>
                  <a:cubicBezTo>
                    <a:pt x="3022423" y="562570"/>
                    <a:pt x="3022682" y="562506"/>
                    <a:pt x="3022941" y="561988"/>
                  </a:cubicBezTo>
                  <a:cubicBezTo>
                    <a:pt x="3019448" y="561762"/>
                    <a:pt x="3019869" y="562991"/>
                    <a:pt x="3014662" y="560824"/>
                  </a:cubicBezTo>
                  <a:cubicBezTo>
                    <a:pt x="3009681" y="558689"/>
                    <a:pt x="3005865" y="556102"/>
                    <a:pt x="3001984" y="553224"/>
                  </a:cubicBezTo>
                  <a:cubicBezTo>
                    <a:pt x="2999753" y="551736"/>
                    <a:pt x="2999009" y="549408"/>
                    <a:pt x="2996195" y="547273"/>
                  </a:cubicBezTo>
                  <a:cubicBezTo>
                    <a:pt x="2994546" y="546109"/>
                    <a:pt x="2992702" y="543877"/>
                    <a:pt x="2991150" y="541807"/>
                  </a:cubicBezTo>
                  <a:cubicBezTo>
                    <a:pt x="2990309" y="540708"/>
                    <a:pt x="2989242" y="539317"/>
                    <a:pt x="2988239" y="537668"/>
                  </a:cubicBezTo>
                  <a:cubicBezTo>
                    <a:pt x="2987851" y="536083"/>
                    <a:pt x="2987431" y="534175"/>
                    <a:pt x="2986913" y="532267"/>
                  </a:cubicBezTo>
                  <a:cubicBezTo>
                    <a:pt x="2986428" y="531361"/>
                    <a:pt x="2986105" y="530779"/>
                    <a:pt x="2985846" y="530294"/>
                  </a:cubicBezTo>
                  <a:cubicBezTo>
                    <a:pt x="2984843" y="528224"/>
                    <a:pt x="2983938" y="526575"/>
                    <a:pt x="2982774" y="523179"/>
                  </a:cubicBezTo>
                  <a:cubicBezTo>
                    <a:pt x="2981124" y="516711"/>
                    <a:pt x="2980380" y="513218"/>
                    <a:pt x="2979960" y="510178"/>
                  </a:cubicBezTo>
                  <a:cubicBezTo>
                    <a:pt x="2979313" y="507106"/>
                    <a:pt x="2978796" y="504357"/>
                    <a:pt x="2978213" y="499409"/>
                  </a:cubicBezTo>
                  <a:cubicBezTo>
                    <a:pt x="2978408" y="497662"/>
                    <a:pt x="2978796" y="495851"/>
                    <a:pt x="2979410" y="493458"/>
                  </a:cubicBezTo>
                  <a:cubicBezTo>
                    <a:pt x="2979216" y="491453"/>
                    <a:pt x="2979151" y="488736"/>
                    <a:pt x="2978957" y="487992"/>
                  </a:cubicBezTo>
                  <a:cubicBezTo>
                    <a:pt x="2978731" y="486990"/>
                    <a:pt x="2978731" y="486246"/>
                    <a:pt x="2979054" y="483658"/>
                  </a:cubicBezTo>
                  <a:cubicBezTo>
                    <a:pt x="2979313" y="481427"/>
                    <a:pt x="2979895" y="478710"/>
                    <a:pt x="2980219" y="476802"/>
                  </a:cubicBezTo>
                  <a:cubicBezTo>
                    <a:pt x="2980639" y="474086"/>
                    <a:pt x="2981221" y="471240"/>
                    <a:pt x="2982288" y="468620"/>
                  </a:cubicBezTo>
                  <a:cubicBezTo>
                    <a:pt x="2983194" y="465871"/>
                    <a:pt x="2984261" y="463219"/>
                    <a:pt x="2985846" y="460664"/>
                  </a:cubicBezTo>
                  <a:cubicBezTo>
                    <a:pt x="2987172" y="458012"/>
                    <a:pt x="2989177" y="455457"/>
                    <a:pt x="2990729" y="453193"/>
                  </a:cubicBezTo>
                  <a:cubicBezTo>
                    <a:pt x="2992476" y="450315"/>
                    <a:pt x="2994449" y="448407"/>
                    <a:pt x="2996518" y="446822"/>
                  </a:cubicBezTo>
                  <a:cubicBezTo>
                    <a:pt x="2996842" y="446596"/>
                    <a:pt x="2997844" y="445658"/>
                    <a:pt x="2997941" y="445593"/>
                  </a:cubicBezTo>
                  <a:cubicBezTo>
                    <a:pt x="2999591" y="443523"/>
                    <a:pt x="3002566" y="441195"/>
                    <a:pt x="3005962" y="439448"/>
                  </a:cubicBezTo>
                  <a:cubicBezTo>
                    <a:pt x="3009519" y="437799"/>
                    <a:pt x="3013400" y="436635"/>
                    <a:pt x="3016893" y="435988"/>
                  </a:cubicBezTo>
                  <a:cubicBezTo>
                    <a:pt x="3023264" y="434500"/>
                    <a:pt x="3031544" y="435406"/>
                    <a:pt x="3038238" y="437152"/>
                  </a:cubicBezTo>
                  <a:cubicBezTo>
                    <a:pt x="3038594" y="437476"/>
                    <a:pt x="3038853" y="437799"/>
                    <a:pt x="3039079" y="438122"/>
                  </a:cubicBezTo>
                  <a:cubicBezTo>
                    <a:pt x="3043639" y="438705"/>
                    <a:pt x="3048038" y="440710"/>
                    <a:pt x="3052177" y="442262"/>
                  </a:cubicBezTo>
                  <a:cubicBezTo>
                    <a:pt x="3052824" y="442521"/>
                    <a:pt x="3052501" y="442262"/>
                    <a:pt x="3052727" y="442262"/>
                  </a:cubicBezTo>
                  <a:cubicBezTo>
                    <a:pt x="3052824" y="442618"/>
                    <a:pt x="3053083" y="443038"/>
                    <a:pt x="3053471" y="443685"/>
                  </a:cubicBezTo>
                  <a:cubicBezTo>
                    <a:pt x="3053730" y="443685"/>
                    <a:pt x="3053924" y="443588"/>
                    <a:pt x="3054150" y="443782"/>
                  </a:cubicBezTo>
                  <a:cubicBezTo>
                    <a:pt x="3054312" y="443847"/>
                    <a:pt x="3054473" y="443944"/>
                    <a:pt x="3054635" y="444106"/>
                  </a:cubicBezTo>
                  <a:cubicBezTo>
                    <a:pt x="3054797" y="444267"/>
                    <a:pt x="3054797" y="444106"/>
                    <a:pt x="3054797" y="444009"/>
                  </a:cubicBezTo>
                  <a:cubicBezTo>
                    <a:pt x="3054797" y="444267"/>
                    <a:pt x="3054991" y="444752"/>
                    <a:pt x="3054894" y="444752"/>
                  </a:cubicBezTo>
                  <a:cubicBezTo>
                    <a:pt x="3054894" y="444849"/>
                    <a:pt x="3054894" y="444849"/>
                    <a:pt x="3054797" y="444914"/>
                  </a:cubicBezTo>
                  <a:cubicBezTo>
                    <a:pt x="3054635" y="445011"/>
                    <a:pt x="3054312" y="444914"/>
                    <a:pt x="3053924" y="444914"/>
                  </a:cubicBezTo>
                  <a:cubicBezTo>
                    <a:pt x="3054473" y="445496"/>
                    <a:pt x="3054991" y="445917"/>
                    <a:pt x="3055411" y="446175"/>
                  </a:cubicBezTo>
                  <a:cubicBezTo>
                    <a:pt x="3055799" y="446014"/>
                    <a:pt x="3055638" y="444914"/>
                    <a:pt x="3055638" y="444332"/>
                  </a:cubicBezTo>
                  <a:cubicBezTo>
                    <a:pt x="3055541" y="443265"/>
                    <a:pt x="3055314" y="442359"/>
                    <a:pt x="3054991" y="441874"/>
                  </a:cubicBezTo>
                  <a:lnTo>
                    <a:pt x="3054635" y="441357"/>
                  </a:lnTo>
                  <a:lnTo>
                    <a:pt x="3054570" y="441195"/>
                  </a:lnTo>
                  <a:lnTo>
                    <a:pt x="3054732" y="440192"/>
                  </a:lnTo>
                  <a:cubicBezTo>
                    <a:pt x="3055055" y="438705"/>
                    <a:pt x="3055541" y="437055"/>
                    <a:pt x="3056381" y="434921"/>
                  </a:cubicBezTo>
                  <a:cubicBezTo>
                    <a:pt x="3056964" y="433433"/>
                    <a:pt x="3057546" y="430199"/>
                    <a:pt x="3057966" y="428032"/>
                  </a:cubicBezTo>
                  <a:cubicBezTo>
                    <a:pt x="3059033" y="421758"/>
                    <a:pt x="3059033" y="421823"/>
                    <a:pt x="3061427" y="416777"/>
                  </a:cubicBezTo>
                  <a:cubicBezTo>
                    <a:pt x="3061524" y="414708"/>
                    <a:pt x="3061621" y="412638"/>
                    <a:pt x="3061685" y="410568"/>
                  </a:cubicBezTo>
                  <a:cubicBezTo>
                    <a:pt x="3062591" y="408757"/>
                    <a:pt x="3063076" y="407851"/>
                    <a:pt x="3063173" y="407431"/>
                  </a:cubicBezTo>
                  <a:cubicBezTo>
                    <a:pt x="3064014" y="402871"/>
                    <a:pt x="3065890" y="397826"/>
                    <a:pt x="3066245" y="393912"/>
                  </a:cubicBezTo>
                  <a:cubicBezTo>
                    <a:pt x="3066569" y="390355"/>
                    <a:pt x="3067733" y="390355"/>
                    <a:pt x="3067895" y="388059"/>
                  </a:cubicBezTo>
                  <a:cubicBezTo>
                    <a:pt x="3067960" y="386151"/>
                    <a:pt x="3068412" y="384242"/>
                    <a:pt x="3069059" y="382076"/>
                  </a:cubicBezTo>
                  <a:cubicBezTo>
                    <a:pt x="3070806" y="375866"/>
                    <a:pt x="3072099" y="369754"/>
                    <a:pt x="3072520" y="363803"/>
                  </a:cubicBezTo>
                  <a:cubicBezTo>
                    <a:pt x="3073522" y="362057"/>
                    <a:pt x="3074266" y="360731"/>
                    <a:pt x="3075172" y="359243"/>
                  </a:cubicBezTo>
                  <a:cubicBezTo>
                    <a:pt x="3075269" y="358176"/>
                    <a:pt x="3075430" y="357238"/>
                    <a:pt x="3075430" y="356591"/>
                  </a:cubicBezTo>
                  <a:cubicBezTo>
                    <a:pt x="3075495" y="353616"/>
                    <a:pt x="3075754" y="352031"/>
                    <a:pt x="3076853" y="348150"/>
                  </a:cubicBezTo>
                  <a:cubicBezTo>
                    <a:pt x="3079085" y="340194"/>
                    <a:pt x="3079990" y="335796"/>
                    <a:pt x="3081219" y="325382"/>
                  </a:cubicBezTo>
                  <a:lnTo>
                    <a:pt x="3082060" y="321825"/>
                  </a:lnTo>
                  <a:cubicBezTo>
                    <a:pt x="3082448" y="321081"/>
                    <a:pt x="3082804" y="320240"/>
                    <a:pt x="3083224" y="319173"/>
                  </a:cubicBezTo>
                  <a:cubicBezTo>
                    <a:pt x="3083710" y="317750"/>
                    <a:pt x="3084130" y="315680"/>
                    <a:pt x="3084777" y="313028"/>
                  </a:cubicBezTo>
                  <a:cubicBezTo>
                    <a:pt x="3084389" y="313448"/>
                    <a:pt x="3084130" y="313545"/>
                    <a:pt x="3083774" y="314127"/>
                  </a:cubicBezTo>
                  <a:cubicBezTo>
                    <a:pt x="3083710" y="314192"/>
                    <a:pt x="3083710" y="314127"/>
                    <a:pt x="3083710" y="314192"/>
                  </a:cubicBezTo>
                  <a:lnTo>
                    <a:pt x="3086103" y="302291"/>
                  </a:lnTo>
                  <a:cubicBezTo>
                    <a:pt x="3086361" y="303358"/>
                    <a:pt x="3086361" y="304910"/>
                    <a:pt x="3086361" y="306980"/>
                  </a:cubicBezTo>
                  <a:cubicBezTo>
                    <a:pt x="3087041" y="305266"/>
                    <a:pt x="3087267" y="304102"/>
                    <a:pt x="3087041" y="302355"/>
                  </a:cubicBezTo>
                  <a:cubicBezTo>
                    <a:pt x="3086847" y="301450"/>
                    <a:pt x="3086782" y="300447"/>
                    <a:pt x="3086685" y="299283"/>
                  </a:cubicBezTo>
                  <a:cubicBezTo>
                    <a:pt x="3089337" y="285312"/>
                    <a:pt x="3091665" y="271049"/>
                    <a:pt x="3093412" y="256658"/>
                  </a:cubicBezTo>
                  <a:cubicBezTo>
                    <a:pt x="3094738" y="245144"/>
                    <a:pt x="3095708" y="233469"/>
                    <a:pt x="3096549" y="221632"/>
                  </a:cubicBezTo>
                  <a:cubicBezTo>
                    <a:pt x="3096937" y="218398"/>
                    <a:pt x="3097454" y="215002"/>
                    <a:pt x="3097940" y="211445"/>
                  </a:cubicBezTo>
                  <a:cubicBezTo>
                    <a:pt x="3098198" y="210960"/>
                    <a:pt x="3098522" y="210442"/>
                    <a:pt x="3098780" y="209957"/>
                  </a:cubicBezTo>
                  <a:cubicBezTo>
                    <a:pt x="3098877" y="206885"/>
                    <a:pt x="3099007" y="204007"/>
                    <a:pt x="3099104" y="201096"/>
                  </a:cubicBezTo>
                  <a:lnTo>
                    <a:pt x="3100947" y="182791"/>
                  </a:lnTo>
                  <a:lnTo>
                    <a:pt x="3101853" y="183890"/>
                  </a:lnTo>
                  <a:lnTo>
                    <a:pt x="3102015" y="182565"/>
                  </a:lnTo>
                  <a:lnTo>
                    <a:pt x="3102079" y="181885"/>
                  </a:lnTo>
                  <a:cubicBezTo>
                    <a:pt x="3102176" y="181821"/>
                    <a:pt x="3102500" y="181982"/>
                    <a:pt x="3102661" y="181982"/>
                  </a:cubicBezTo>
                  <a:cubicBezTo>
                    <a:pt x="3102661" y="181659"/>
                    <a:pt x="3102500" y="181239"/>
                    <a:pt x="3101271" y="180656"/>
                  </a:cubicBezTo>
                  <a:lnTo>
                    <a:pt x="3137945" y="187610"/>
                  </a:lnTo>
                  <a:lnTo>
                    <a:pt x="3164497" y="192170"/>
                  </a:lnTo>
                  <a:cubicBezTo>
                    <a:pt x="3165112" y="192396"/>
                    <a:pt x="3165500" y="192590"/>
                    <a:pt x="3166244" y="192914"/>
                  </a:cubicBezTo>
                  <a:cubicBezTo>
                    <a:pt x="3166567" y="192817"/>
                    <a:pt x="3166826" y="192655"/>
                    <a:pt x="3167181" y="192590"/>
                  </a:cubicBezTo>
                  <a:lnTo>
                    <a:pt x="3192084" y="196374"/>
                  </a:lnTo>
                  <a:lnTo>
                    <a:pt x="3192246" y="196471"/>
                  </a:lnTo>
                  <a:cubicBezTo>
                    <a:pt x="3192569" y="196471"/>
                    <a:pt x="3192925" y="196536"/>
                    <a:pt x="3193248" y="196536"/>
                  </a:cubicBezTo>
                  <a:lnTo>
                    <a:pt x="3217245" y="199770"/>
                  </a:lnTo>
                  <a:cubicBezTo>
                    <a:pt x="3217407" y="199867"/>
                    <a:pt x="3217601" y="199932"/>
                    <a:pt x="3217763" y="200093"/>
                  </a:cubicBezTo>
                  <a:cubicBezTo>
                    <a:pt x="3219250" y="200514"/>
                    <a:pt x="3220641" y="200449"/>
                    <a:pt x="3222064" y="200449"/>
                  </a:cubicBezTo>
                  <a:lnTo>
                    <a:pt x="3224296" y="200772"/>
                  </a:lnTo>
                  <a:cubicBezTo>
                    <a:pt x="3224716" y="200869"/>
                    <a:pt x="3225039" y="200934"/>
                    <a:pt x="3225460" y="201031"/>
                  </a:cubicBezTo>
                  <a:cubicBezTo>
                    <a:pt x="3225783" y="201096"/>
                    <a:pt x="3227012" y="201355"/>
                    <a:pt x="3227691" y="201355"/>
                  </a:cubicBezTo>
                  <a:lnTo>
                    <a:pt x="3231152" y="201613"/>
                  </a:lnTo>
                  <a:cubicBezTo>
                    <a:pt x="3257574" y="204815"/>
                    <a:pt x="3284062" y="207402"/>
                    <a:pt x="3310646" y="209310"/>
                  </a:cubicBezTo>
                  <a:cubicBezTo>
                    <a:pt x="3310969" y="209375"/>
                    <a:pt x="3311390" y="209472"/>
                    <a:pt x="3311648" y="209472"/>
                  </a:cubicBezTo>
                  <a:cubicBezTo>
                    <a:pt x="3315206" y="210442"/>
                    <a:pt x="3317276" y="210442"/>
                    <a:pt x="3320089" y="209957"/>
                  </a:cubicBezTo>
                  <a:lnTo>
                    <a:pt x="3335322" y="210863"/>
                  </a:lnTo>
                  <a:lnTo>
                    <a:pt x="3335645" y="211542"/>
                  </a:lnTo>
                  <a:cubicBezTo>
                    <a:pt x="3338039" y="211445"/>
                    <a:pt x="3340302" y="211380"/>
                    <a:pt x="3342372" y="211283"/>
                  </a:cubicBezTo>
                  <a:lnTo>
                    <a:pt x="3364946" y="212350"/>
                  </a:lnTo>
                  <a:cubicBezTo>
                    <a:pt x="3368504" y="212609"/>
                    <a:pt x="3372094" y="212771"/>
                    <a:pt x="3375716" y="212771"/>
                  </a:cubicBezTo>
                  <a:lnTo>
                    <a:pt x="3385968" y="213094"/>
                  </a:lnTo>
                  <a:lnTo>
                    <a:pt x="3388296" y="214032"/>
                  </a:lnTo>
                  <a:cubicBezTo>
                    <a:pt x="3389040" y="214032"/>
                    <a:pt x="3389719" y="214097"/>
                    <a:pt x="3390043" y="214032"/>
                  </a:cubicBezTo>
                  <a:cubicBezTo>
                    <a:pt x="3394118" y="213515"/>
                    <a:pt x="3398581" y="213191"/>
                    <a:pt x="3403885" y="213515"/>
                  </a:cubicBezTo>
                  <a:cubicBezTo>
                    <a:pt x="3405114" y="213612"/>
                    <a:pt x="3406278" y="213773"/>
                    <a:pt x="3407669" y="213935"/>
                  </a:cubicBezTo>
                  <a:cubicBezTo>
                    <a:pt x="3408606" y="213838"/>
                    <a:pt x="3409738" y="213676"/>
                    <a:pt x="3410806" y="213515"/>
                  </a:cubicBezTo>
                  <a:lnTo>
                    <a:pt x="3413393" y="213515"/>
                  </a:lnTo>
                  <a:cubicBezTo>
                    <a:pt x="3414137" y="213612"/>
                    <a:pt x="3414945" y="213612"/>
                    <a:pt x="3415689" y="213515"/>
                  </a:cubicBezTo>
                  <a:lnTo>
                    <a:pt x="3418858" y="213515"/>
                  </a:lnTo>
                  <a:cubicBezTo>
                    <a:pt x="3421575" y="214097"/>
                    <a:pt x="3424745" y="213676"/>
                    <a:pt x="3427461" y="213515"/>
                  </a:cubicBezTo>
                  <a:lnTo>
                    <a:pt x="3441368" y="213515"/>
                  </a:lnTo>
                  <a:lnTo>
                    <a:pt x="3441141" y="216167"/>
                  </a:lnTo>
                  <a:lnTo>
                    <a:pt x="3441368" y="216264"/>
                  </a:lnTo>
                  <a:cubicBezTo>
                    <a:pt x="3441724" y="216102"/>
                    <a:pt x="3441950" y="215908"/>
                    <a:pt x="3442532" y="215843"/>
                  </a:cubicBezTo>
                  <a:cubicBezTo>
                    <a:pt x="3446187" y="215002"/>
                    <a:pt x="3446413" y="215002"/>
                    <a:pt x="3450973" y="215358"/>
                  </a:cubicBezTo>
                  <a:cubicBezTo>
                    <a:pt x="3457021" y="215843"/>
                    <a:pt x="3463166" y="215746"/>
                    <a:pt x="3469375" y="215099"/>
                  </a:cubicBezTo>
                  <a:cubicBezTo>
                    <a:pt x="3470604" y="214938"/>
                    <a:pt x="3471089" y="214517"/>
                    <a:pt x="3472350" y="214356"/>
                  </a:cubicBezTo>
                  <a:cubicBezTo>
                    <a:pt x="3473321" y="214194"/>
                    <a:pt x="3475584" y="214356"/>
                    <a:pt x="3476231" y="214194"/>
                  </a:cubicBezTo>
                  <a:cubicBezTo>
                    <a:pt x="3478980" y="213612"/>
                    <a:pt x="3482182" y="214841"/>
                    <a:pt x="3484511" y="213773"/>
                  </a:cubicBezTo>
                  <a:cubicBezTo>
                    <a:pt x="3487163" y="214097"/>
                    <a:pt x="3490720" y="212933"/>
                    <a:pt x="3493210" y="213612"/>
                  </a:cubicBezTo>
                  <a:lnTo>
                    <a:pt x="3503301" y="212868"/>
                  </a:lnTo>
                  <a:cubicBezTo>
                    <a:pt x="3505629" y="212771"/>
                    <a:pt x="3508087" y="212448"/>
                    <a:pt x="3510351" y="212512"/>
                  </a:cubicBezTo>
                  <a:cubicBezTo>
                    <a:pt x="3511580" y="214517"/>
                    <a:pt x="3512906" y="216425"/>
                    <a:pt x="3514167" y="218334"/>
                  </a:cubicBezTo>
                  <a:cubicBezTo>
                    <a:pt x="3516366" y="221729"/>
                    <a:pt x="3516981" y="222311"/>
                    <a:pt x="3517466" y="224026"/>
                  </a:cubicBezTo>
                  <a:cubicBezTo>
                    <a:pt x="3517628" y="224543"/>
                    <a:pt x="3518372" y="226031"/>
                    <a:pt x="3518695" y="226451"/>
                  </a:cubicBezTo>
                  <a:cubicBezTo>
                    <a:pt x="3522091" y="230817"/>
                    <a:pt x="3524161" y="235959"/>
                    <a:pt x="3527653" y="241845"/>
                  </a:cubicBezTo>
                  <a:cubicBezTo>
                    <a:pt x="3528235" y="242492"/>
                    <a:pt x="3528882" y="243559"/>
                    <a:pt x="3529529" y="244497"/>
                  </a:cubicBezTo>
                  <a:cubicBezTo>
                    <a:pt x="3532440" y="249963"/>
                    <a:pt x="3535253" y="255429"/>
                    <a:pt x="3538002" y="260959"/>
                  </a:cubicBezTo>
                  <a:cubicBezTo>
                    <a:pt x="3538002" y="261218"/>
                    <a:pt x="3538002" y="261444"/>
                    <a:pt x="3538002" y="261800"/>
                  </a:cubicBezTo>
                  <a:cubicBezTo>
                    <a:pt x="3538746" y="263611"/>
                    <a:pt x="3539231" y="264193"/>
                    <a:pt x="3539749" y="264613"/>
                  </a:cubicBezTo>
                  <a:cubicBezTo>
                    <a:pt x="3556890" y="298636"/>
                    <a:pt x="3569794" y="334826"/>
                    <a:pt x="3578720" y="371824"/>
                  </a:cubicBezTo>
                  <a:close/>
                  <a:moveTo>
                    <a:pt x="1947799" y="760367"/>
                  </a:moveTo>
                  <a:cubicBezTo>
                    <a:pt x="1948284" y="760626"/>
                    <a:pt x="1948705" y="760788"/>
                    <a:pt x="1949449" y="761111"/>
                  </a:cubicBezTo>
                  <a:cubicBezTo>
                    <a:pt x="1948543" y="757812"/>
                    <a:pt x="1948284" y="757554"/>
                    <a:pt x="1947799" y="760367"/>
                  </a:cubicBezTo>
                  <a:close/>
                  <a:moveTo>
                    <a:pt x="1966428" y="620364"/>
                  </a:moveTo>
                  <a:cubicBezTo>
                    <a:pt x="1966331" y="619523"/>
                    <a:pt x="1966331" y="618876"/>
                    <a:pt x="1966266" y="617550"/>
                  </a:cubicBezTo>
                  <a:cubicBezTo>
                    <a:pt x="1965587" y="620040"/>
                    <a:pt x="1965425" y="621107"/>
                    <a:pt x="1966428" y="620364"/>
                  </a:cubicBezTo>
                  <a:close/>
                  <a:moveTo>
                    <a:pt x="2332689" y="1052535"/>
                  </a:moveTo>
                  <a:lnTo>
                    <a:pt x="2333368" y="1053053"/>
                  </a:lnTo>
                  <a:cubicBezTo>
                    <a:pt x="2334015" y="1052859"/>
                    <a:pt x="2334920" y="1052859"/>
                    <a:pt x="2335276" y="1052632"/>
                  </a:cubicBezTo>
                  <a:cubicBezTo>
                    <a:pt x="2335858" y="1052212"/>
                    <a:pt x="2334856" y="1051791"/>
                    <a:pt x="2333627" y="1051565"/>
                  </a:cubicBezTo>
                  <a:close/>
                  <a:moveTo>
                    <a:pt x="1941169" y="763343"/>
                  </a:moveTo>
                  <a:cubicBezTo>
                    <a:pt x="1941234" y="760626"/>
                    <a:pt x="1941752" y="757877"/>
                    <a:pt x="1942431" y="754902"/>
                  </a:cubicBezTo>
                  <a:cubicBezTo>
                    <a:pt x="1942495" y="754805"/>
                    <a:pt x="1942657" y="754805"/>
                    <a:pt x="1942754" y="754643"/>
                  </a:cubicBezTo>
                  <a:cubicBezTo>
                    <a:pt x="1942754" y="754578"/>
                    <a:pt x="1942819" y="754061"/>
                    <a:pt x="1942916" y="753738"/>
                  </a:cubicBezTo>
                  <a:cubicBezTo>
                    <a:pt x="1942819" y="753899"/>
                    <a:pt x="1942657" y="754061"/>
                    <a:pt x="1942495" y="754578"/>
                  </a:cubicBezTo>
                  <a:cubicBezTo>
                    <a:pt x="1942075" y="755225"/>
                    <a:pt x="1941655" y="755581"/>
                    <a:pt x="1941169" y="756131"/>
                  </a:cubicBezTo>
                  <a:cubicBezTo>
                    <a:pt x="1941331" y="754643"/>
                    <a:pt x="1941331" y="753252"/>
                    <a:pt x="1941493" y="751926"/>
                  </a:cubicBezTo>
                  <a:lnTo>
                    <a:pt x="1941590" y="751603"/>
                  </a:lnTo>
                  <a:cubicBezTo>
                    <a:pt x="1941752" y="750762"/>
                    <a:pt x="1942010" y="750018"/>
                    <a:pt x="1942592" y="749177"/>
                  </a:cubicBezTo>
                  <a:cubicBezTo>
                    <a:pt x="1942754" y="748951"/>
                    <a:pt x="1943078" y="747851"/>
                    <a:pt x="1943239" y="747205"/>
                  </a:cubicBezTo>
                  <a:lnTo>
                    <a:pt x="1943401" y="746364"/>
                  </a:lnTo>
                  <a:cubicBezTo>
                    <a:pt x="1943239" y="746623"/>
                    <a:pt x="1942981" y="746946"/>
                    <a:pt x="1942495" y="747625"/>
                  </a:cubicBezTo>
                  <a:cubicBezTo>
                    <a:pt x="1942592" y="747366"/>
                    <a:pt x="1942592" y="747205"/>
                    <a:pt x="1942657" y="746946"/>
                  </a:cubicBezTo>
                  <a:cubicBezTo>
                    <a:pt x="1942819" y="746202"/>
                    <a:pt x="1943142" y="745555"/>
                    <a:pt x="1943401" y="744876"/>
                  </a:cubicBezTo>
                  <a:cubicBezTo>
                    <a:pt x="1943660" y="744650"/>
                    <a:pt x="1943918" y="744391"/>
                    <a:pt x="1943918" y="744456"/>
                  </a:cubicBezTo>
                  <a:cubicBezTo>
                    <a:pt x="1943918" y="744876"/>
                    <a:pt x="1943724" y="745394"/>
                    <a:pt x="1943660" y="745879"/>
                  </a:cubicBezTo>
                  <a:cubicBezTo>
                    <a:pt x="1943983" y="744294"/>
                    <a:pt x="1944404" y="742742"/>
                    <a:pt x="1945212" y="741577"/>
                  </a:cubicBezTo>
                  <a:cubicBezTo>
                    <a:pt x="1946635" y="739766"/>
                    <a:pt x="1947120" y="738182"/>
                    <a:pt x="1947961" y="736532"/>
                  </a:cubicBezTo>
                  <a:cubicBezTo>
                    <a:pt x="1949513" y="733460"/>
                    <a:pt x="1949772" y="735368"/>
                    <a:pt x="1951357" y="733201"/>
                  </a:cubicBezTo>
                  <a:cubicBezTo>
                    <a:pt x="1951842" y="731713"/>
                    <a:pt x="1952004" y="730161"/>
                    <a:pt x="1954332" y="727412"/>
                  </a:cubicBezTo>
                  <a:cubicBezTo>
                    <a:pt x="1954656" y="727412"/>
                    <a:pt x="1955076" y="727412"/>
                    <a:pt x="1955561" y="727347"/>
                  </a:cubicBezTo>
                  <a:cubicBezTo>
                    <a:pt x="1956822" y="725601"/>
                    <a:pt x="1958634" y="723434"/>
                    <a:pt x="1959539" y="722205"/>
                  </a:cubicBezTo>
                  <a:cubicBezTo>
                    <a:pt x="1959798" y="722270"/>
                    <a:pt x="1959960" y="722270"/>
                    <a:pt x="1960218" y="722270"/>
                  </a:cubicBezTo>
                  <a:cubicBezTo>
                    <a:pt x="1960542" y="722270"/>
                    <a:pt x="1959960" y="721785"/>
                    <a:pt x="1960057" y="721688"/>
                  </a:cubicBezTo>
                  <a:cubicBezTo>
                    <a:pt x="1960057" y="721623"/>
                    <a:pt x="1960121" y="721623"/>
                    <a:pt x="1960283" y="721623"/>
                  </a:cubicBezTo>
                  <a:cubicBezTo>
                    <a:pt x="1960639" y="721526"/>
                    <a:pt x="1960477" y="721203"/>
                    <a:pt x="1960477" y="720944"/>
                  </a:cubicBezTo>
                  <a:cubicBezTo>
                    <a:pt x="1960380" y="720459"/>
                    <a:pt x="1960380" y="719877"/>
                    <a:pt x="1960283" y="719391"/>
                  </a:cubicBezTo>
                  <a:cubicBezTo>
                    <a:pt x="1960057" y="719133"/>
                    <a:pt x="1959863" y="718971"/>
                    <a:pt x="1959539" y="718712"/>
                  </a:cubicBezTo>
                  <a:cubicBezTo>
                    <a:pt x="1959377" y="715478"/>
                    <a:pt x="1959151" y="712115"/>
                    <a:pt x="1958892" y="708719"/>
                  </a:cubicBezTo>
                  <a:cubicBezTo>
                    <a:pt x="1959216" y="708137"/>
                    <a:pt x="1959539" y="707555"/>
                    <a:pt x="1959960" y="706811"/>
                  </a:cubicBezTo>
                  <a:cubicBezTo>
                    <a:pt x="1959474" y="705808"/>
                    <a:pt x="1959054" y="705064"/>
                    <a:pt x="1958634" y="704159"/>
                  </a:cubicBezTo>
                  <a:cubicBezTo>
                    <a:pt x="1958989" y="703059"/>
                    <a:pt x="1959216" y="702251"/>
                    <a:pt x="1959539" y="700828"/>
                  </a:cubicBezTo>
                  <a:cubicBezTo>
                    <a:pt x="1959151" y="700246"/>
                    <a:pt x="1958892" y="699858"/>
                    <a:pt x="1958634" y="699502"/>
                  </a:cubicBezTo>
                  <a:cubicBezTo>
                    <a:pt x="1958407" y="697432"/>
                    <a:pt x="1958148" y="695362"/>
                    <a:pt x="1957890" y="693292"/>
                  </a:cubicBezTo>
                  <a:cubicBezTo>
                    <a:pt x="1957793" y="692160"/>
                    <a:pt x="1957793" y="690899"/>
                    <a:pt x="1957243" y="690899"/>
                  </a:cubicBezTo>
                  <a:lnTo>
                    <a:pt x="1957146" y="689735"/>
                  </a:lnTo>
                  <a:cubicBezTo>
                    <a:pt x="1958213" y="689670"/>
                    <a:pt x="1957631" y="687503"/>
                    <a:pt x="1957405" y="686113"/>
                  </a:cubicBezTo>
                  <a:lnTo>
                    <a:pt x="1956984" y="684043"/>
                  </a:lnTo>
                  <a:lnTo>
                    <a:pt x="1956661" y="673176"/>
                  </a:lnTo>
                  <a:cubicBezTo>
                    <a:pt x="1956564" y="660272"/>
                    <a:pt x="1956499" y="647368"/>
                    <a:pt x="1957793" y="634270"/>
                  </a:cubicBezTo>
                  <a:cubicBezTo>
                    <a:pt x="1958310" y="633623"/>
                    <a:pt x="1958310" y="631780"/>
                    <a:pt x="1958989" y="631877"/>
                  </a:cubicBezTo>
                  <a:cubicBezTo>
                    <a:pt x="1958731" y="631295"/>
                    <a:pt x="1958472" y="630713"/>
                    <a:pt x="1958213" y="630292"/>
                  </a:cubicBezTo>
                  <a:lnTo>
                    <a:pt x="1958634" y="626896"/>
                  </a:lnTo>
                  <a:lnTo>
                    <a:pt x="1958989" y="626314"/>
                  </a:lnTo>
                  <a:lnTo>
                    <a:pt x="1958795" y="625926"/>
                  </a:lnTo>
                  <a:lnTo>
                    <a:pt x="1958892" y="625247"/>
                  </a:lnTo>
                  <a:cubicBezTo>
                    <a:pt x="1959313" y="622433"/>
                    <a:pt x="1959798" y="619717"/>
                    <a:pt x="1960477" y="616903"/>
                  </a:cubicBezTo>
                  <a:cubicBezTo>
                    <a:pt x="1961771" y="615901"/>
                    <a:pt x="1962450" y="611664"/>
                    <a:pt x="1964358" y="610111"/>
                  </a:cubicBezTo>
                  <a:cubicBezTo>
                    <a:pt x="1963355" y="610014"/>
                    <a:pt x="1962870" y="610014"/>
                    <a:pt x="1962191" y="609917"/>
                  </a:cubicBezTo>
                  <a:lnTo>
                    <a:pt x="1962288" y="609691"/>
                  </a:lnTo>
                  <a:cubicBezTo>
                    <a:pt x="1963355" y="607783"/>
                    <a:pt x="1964196" y="606360"/>
                    <a:pt x="1965005" y="604969"/>
                  </a:cubicBezTo>
                  <a:cubicBezTo>
                    <a:pt x="1965005" y="605034"/>
                    <a:pt x="1965005" y="604711"/>
                    <a:pt x="1965005" y="604711"/>
                  </a:cubicBezTo>
                  <a:cubicBezTo>
                    <a:pt x="1963937" y="604290"/>
                    <a:pt x="1965910" y="601088"/>
                    <a:pt x="1965749" y="599924"/>
                  </a:cubicBezTo>
                  <a:cubicBezTo>
                    <a:pt x="1965749" y="599924"/>
                    <a:pt x="1966007" y="599407"/>
                    <a:pt x="1966169" y="599180"/>
                  </a:cubicBezTo>
                  <a:cubicBezTo>
                    <a:pt x="1967430" y="596755"/>
                    <a:pt x="1968918" y="594458"/>
                    <a:pt x="1970309" y="592292"/>
                  </a:cubicBezTo>
                  <a:cubicBezTo>
                    <a:pt x="1971214" y="589155"/>
                    <a:pt x="1972799" y="586082"/>
                    <a:pt x="1974351" y="583010"/>
                  </a:cubicBezTo>
                  <a:lnTo>
                    <a:pt x="1975871" y="581199"/>
                  </a:lnTo>
                  <a:lnTo>
                    <a:pt x="1977424" y="579291"/>
                  </a:lnTo>
                  <a:cubicBezTo>
                    <a:pt x="1978329" y="579452"/>
                    <a:pt x="1979429" y="577803"/>
                    <a:pt x="1980755" y="576315"/>
                  </a:cubicBezTo>
                  <a:cubicBezTo>
                    <a:pt x="1982469" y="574504"/>
                    <a:pt x="1984797" y="573016"/>
                    <a:pt x="1987191" y="571690"/>
                  </a:cubicBezTo>
                  <a:cubicBezTo>
                    <a:pt x="1987611" y="571755"/>
                    <a:pt x="1988031" y="571852"/>
                    <a:pt x="1988517" y="571917"/>
                  </a:cubicBezTo>
                  <a:cubicBezTo>
                    <a:pt x="1990425" y="570785"/>
                    <a:pt x="1992495" y="569103"/>
                    <a:pt x="1994888" y="569103"/>
                  </a:cubicBezTo>
                  <a:cubicBezTo>
                    <a:pt x="1995049" y="569103"/>
                    <a:pt x="1997119" y="568198"/>
                    <a:pt x="1996634" y="567874"/>
                  </a:cubicBezTo>
                  <a:cubicBezTo>
                    <a:pt x="1996472" y="567777"/>
                    <a:pt x="1996569" y="567616"/>
                    <a:pt x="1996569" y="567454"/>
                  </a:cubicBezTo>
                  <a:cubicBezTo>
                    <a:pt x="1997216" y="567389"/>
                    <a:pt x="1998381" y="567227"/>
                    <a:pt x="1998381" y="567292"/>
                  </a:cubicBezTo>
                  <a:cubicBezTo>
                    <a:pt x="1998122" y="568133"/>
                    <a:pt x="2001130" y="567454"/>
                    <a:pt x="2002197" y="567777"/>
                  </a:cubicBezTo>
                  <a:cubicBezTo>
                    <a:pt x="2003199" y="567292"/>
                    <a:pt x="2004105" y="566969"/>
                    <a:pt x="2005172" y="566548"/>
                  </a:cubicBezTo>
                  <a:cubicBezTo>
                    <a:pt x="2009797" y="566063"/>
                    <a:pt x="2013193" y="567454"/>
                    <a:pt x="2015360" y="568877"/>
                  </a:cubicBezTo>
                  <a:cubicBezTo>
                    <a:pt x="2017753" y="568521"/>
                    <a:pt x="2020566" y="568359"/>
                    <a:pt x="2023380" y="569362"/>
                  </a:cubicBezTo>
                  <a:lnTo>
                    <a:pt x="2027099" y="570785"/>
                  </a:lnTo>
                  <a:cubicBezTo>
                    <a:pt x="2028167" y="571173"/>
                    <a:pt x="2029104" y="571755"/>
                    <a:pt x="2030172" y="572434"/>
                  </a:cubicBezTo>
                  <a:cubicBezTo>
                    <a:pt x="2031498" y="573243"/>
                    <a:pt x="2031077" y="572919"/>
                    <a:pt x="2031918" y="573016"/>
                  </a:cubicBezTo>
                  <a:lnTo>
                    <a:pt x="2032177" y="573081"/>
                  </a:lnTo>
                  <a:cubicBezTo>
                    <a:pt x="2036316" y="575086"/>
                    <a:pt x="2040197" y="577221"/>
                    <a:pt x="2044014" y="579646"/>
                  </a:cubicBezTo>
                  <a:cubicBezTo>
                    <a:pt x="2044175" y="579970"/>
                    <a:pt x="2044240" y="580196"/>
                    <a:pt x="2044402" y="580552"/>
                  </a:cubicBezTo>
                  <a:cubicBezTo>
                    <a:pt x="2045146" y="580714"/>
                    <a:pt x="2045566" y="580778"/>
                    <a:pt x="2046083" y="580875"/>
                  </a:cubicBezTo>
                  <a:cubicBezTo>
                    <a:pt x="2054427" y="586179"/>
                    <a:pt x="2062383" y="591968"/>
                    <a:pt x="2070177" y="597854"/>
                  </a:cubicBezTo>
                  <a:cubicBezTo>
                    <a:pt x="2071245" y="598922"/>
                    <a:pt x="2072409" y="599924"/>
                    <a:pt x="2073703" y="600830"/>
                  </a:cubicBezTo>
                  <a:cubicBezTo>
                    <a:pt x="2075611" y="602156"/>
                    <a:pt x="2076290" y="602899"/>
                    <a:pt x="2075966" y="603482"/>
                  </a:cubicBezTo>
                  <a:cubicBezTo>
                    <a:pt x="2075772" y="603805"/>
                    <a:pt x="2075384" y="603902"/>
                    <a:pt x="2075061" y="604064"/>
                  </a:cubicBezTo>
                  <a:cubicBezTo>
                    <a:pt x="2075772" y="604808"/>
                    <a:pt x="2076613" y="605551"/>
                    <a:pt x="2077357" y="606295"/>
                  </a:cubicBezTo>
                  <a:cubicBezTo>
                    <a:pt x="2077195" y="606619"/>
                    <a:pt x="2076969" y="606942"/>
                    <a:pt x="2076613" y="607460"/>
                  </a:cubicBezTo>
                  <a:cubicBezTo>
                    <a:pt x="2077713" y="607848"/>
                    <a:pt x="2078618" y="608430"/>
                    <a:pt x="2078683" y="608268"/>
                  </a:cubicBezTo>
                  <a:cubicBezTo>
                    <a:pt x="2079524" y="607460"/>
                    <a:pt x="2079783" y="607686"/>
                    <a:pt x="2082079" y="609109"/>
                  </a:cubicBezTo>
                  <a:cubicBezTo>
                    <a:pt x="2083502" y="610014"/>
                    <a:pt x="2084666" y="611502"/>
                    <a:pt x="2086380" y="612084"/>
                  </a:cubicBezTo>
                  <a:cubicBezTo>
                    <a:pt x="2087124" y="612343"/>
                    <a:pt x="2089032" y="614154"/>
                    <a:pt x="2090261" y="615318"/>
                  </a:cubicBezTo>
                  <a:cubicBezTo>
                    <a:pt x="2092331" y="617226"/>
                    <a:pt x="2094401" y="618973"/>
                    <a:pt x="2096826" y="620622"/>
                  </a:cubicBezTo>
                  <a:lnTo>
                    <a:pt x="2096988" y="620622"/>
                  </a:lnTo>
                  <a:lnTo>
                    <a:pt x="2097085" y="620687"/>
                  </a:lnTo>
                  <a:cubicBezTo>
                    <a:pt x="2097894" y="621204"/>
                    <a:pt x="2098734" y="621787"/>
                    <a:pt x="2099543" y="622336"/>
                  </a:cubicBezTo>
                  <a:cubicBezTo>
                    <a:pt x="2099058" y="622433"/>
                    <a:pt x="2098799" y="622530"/>
                    <a:pt x="2098476" y="622433"/>
                  </a:cubicBezTo>
                  <a:cubicBezTo>
                    <a:pt x="2098055" y="622336"/>
                    <a:pt x="2097570" y="622175"/>
                    <a:pt x="2097150" y="622110"/>
                  </a:cubicBezTo>
                  <a:cubicBezTo>
                    <a:pt x="2098055" y="623501"/>
                    <a:pt x="2099155" y="624180"/>
                    <a:pt x="2100449" y="624988"/>
                  </a:cubicBezTo>
                  <a:cubicBezTo>
                    <a:pt x="2101225" y="625409"/>
                    <a:pt x="2102939" y="626153"/>
                    <a:pt x="2103198" y="627414"/>
                  </a:cubicBezTo>
                  <a:cubicBezTo>
                    <a:pt x="2103683" y="627737"/>
                    <a:pt x="2104265" y="628061"/>
                    <a:pt x="2104750" y="628319"/>
                  </a:cubicBezTo>
                  <a:cubicBezTo>
                    <a:pt x="2107014" y="629387"/>
                    <a:pt x="2108987" y="630389"/>
                    <a:pt x="2111574" y="632685"/>
                  </a:cubicBezTo>
                  <a:cubicBezTo>
                    <a:pt x="2115616" y="636437"/>
                    <a:pt x="2120177" y="639833"/>
                    <a:pt x="2124219" y="643714"/>
                  </a:cubicBezTo>
                  <a:cubicBezTo>
                    <a:pt x="2127518" y="646851"/>
                    <a:pt x="2127615" y="646786"/>
                    <a:pt x="2129458" y="649600"/>
                  </a:cubicBezTo>
                  <a:cubicBezTo>
                    <a:pt x="2130429" y="649923"/>
                    <a:pt x="2131334" y="650085"/>
                    <a:pt x="2132337" y="650667"/>
                  </a:cubicBezTo>
                  <a:cubicBezTo>
                    <a:pt x="2133339" y="651249"/>
                    <a:pt x="2134342" y="652413"/>
                    <a:pt x="2135409" y="653319"/>
                  </a:cubicBezTo>
                  <a:cubicBezTo>
                    <a:pt x="2136573" y="654322"/>
                    <a:pt x="2137479" y="655292"/>
                    <a:pt x="2138967" y="656133"/>
                  </a:cubicBezTo>
                  <a:cubicBezTo>
                    <a:pt x="2139613" y="656456"/>
                    <a:pt x="2140875" y="658299"/>
                    <a:pt x="2141683" y="658785"/>
                  </a:cubicBezTo>
                  <a:cubicBezTo>
                    <a:pt x="2142945" y="659528"/>
                    <a:pt x="2143850" y="660369"/>
                    <a:pt x="2144756" y="661275"/>
                  </a:cubicBezTo>
                  <a:lnTo>
                    <a:pt x="2152291" y="667872"/>
                  </a:lnTo>
                  <a:cubicBezTo>
                    <a:pt x="2153714" y="669134"/>
                    <a:pt x="2154943" y="670460"/>
                    <a:pt x="2156754" y="671527"/>
                  </a:cubicBezTo>
                  <a:cubicBezTo>
                    <a:pt x="2157498" y="671947"/>
                    <a:pt x="2158436" y="673532"/>
                    <a:pt x="2160085" y="674179"/>
                  </a:cubicBezTo>
                  <a:cubicBezTo>
                    <a:pt x="2160570" y="674438"/>
                    <a:pt x="2161896" y="675505"/>
                    <a:pt x="2162220" y="675990"/>
                  </a:cubicBezTo>
                  <a:cubicBezTo>
                    <a:pt x="2163901" y="678416"/>
                    <a:pt x="2166198" y="679806"/>
                    <a:pt x="2168688" y="681229"/>
                  </a:cubicBezTo>
                  <a:cubicBezTo>
                    <a:pt x="2169108" y="681456"/>
                    <a:pt x="2169917" y="682038"/>
                    <a:pt x="2170014" y="682135"/>
                  </a:cubicBezTo>
                  <a:cubicBezTo>
                    <a:pt x="2170984" y="684366"/>
                    <a:pt x="2173895" y="685434"/>
                    <a:pt x="2175641" y="686695"/>
                  </a:cubicBezTo>
                  <a:cubicBezTo>
                    <a:pt x="2177194" y="687827"/>
                    <a:pt x="2178875" y="688991"/>
                    <a:pt x="2180040" y="690155"/>
                  </a:cubicBezTo>
                  <a:cubicBezTo>
                    <a:pt x="2180945" y="691061"/>
                    <a:pt x="2181430" y="691578"/>
                    <a:pt x="2182595" y="692063"/>
                  </a:cubicBezTo>
                  <a:cubicBezTo>
                    <a:pt x="2183177" y="692322"/>
                    <a:pt x="2184179" y="692969"/>
                    <a:pt x="2184826" y="693551"/>
                  </a:cubicBezTo>
                  <a:cubicBezTo>
                    <a:pt x="2188545" y="696850"/>
                    <a:pt x="2192944" y="699017"/>
                    <a:pt x="2196663" y="702251"/>
                  </a:cubicBezTo>
                  <a:cubicBezTo>
                    <a:pt x="2199897" y="703318"/>
                    <a:pt x="2202549" y="706067"/>
                    <a:pt x="2205363" y="708202"/>
                  </a:cubicBezTo>
                  <a:cubicBezTo>
                    <a:pt x="2205783" y="708525"/>
                    <a:pt x="2206365" y="708881"/>
                    <a:pt x="2206688" y="708945"/>
                  </a:cubicBezTo>
                  <a:cubicBezTo>
                    <a:pt x="2207529" y="709107"/>
                    <a:pt x="2208241" y="709625"/>
                    <a:pt x="2209017" y="710110"/>
                  </a:cubicBezTo>
                  <a:lnTo>
                    <a:pt x="2209502" y="709527"/>
                  </a:lnTo>
                  <a:lnTo>
                    <a:pt x="2211572" y="711015"/>
                  </a:lnTo>
                  <a:cubicBezTo>
                    <a:pt x="2211831" y="711436"/>
                    <a:pt x="2212057" y="711921"/>
                    <a:pt x="2212219" y="712341"/>
                  </a:cubicBezTo>
                  <a:cubicBezTo>
                    <a:pt x="2212898" y="712762"/>
                    <a:pt x="2213642" y="713247"/>
                    <a:pt x="2214547" y="713764"/>
                  </a:cubicBezTo>
                  <a:cubicBezTo>
                    <a:pt x="2214806" y="714508"/>
                    <a:pt x="2216358" y="714928"/>
                    <a:pt x="2216714" y="715834"/>
                  </a:cubicBezTo>
                  <a:cubicBezTo>
                    <a:pt x="2218202" y="716319"/>
                    <a:pt x="2218687" y="716481"/>
                    <a:pt x="2219431" y="716740"/>
                  </a:cubicBezTo>
                  <a:lnTo>
                    <a:pt x="2223506" y="719618"/>
                  </a:lnTo>
                  <a:cubicBezTo>
                    <a:pt x="2223150" y="720135"/>
                    <a:pt x="2222665" y="720717"/>
                    <a:pt x="2222083" y="721461"/>
                  </a:cubicBezTo>
                  <a:lnTo>
                    <a:pt x="2222180" y="721623"/>
                  </a:lnTo>
                  <a:cubicBezTo>
                    <a:pt x="2223732" y="722108"/>
                    <a:pt x="2225802" y="723111"/>
                    <a:pt x="2227128" y="723014"/>
                  </a:cubicBezTo>
                  <a:cubicBezTo>
                    <a:pt x="2227484" y="723014"/>
                    <a:pt x="2228228" y="723531"/>
                    <a:pt x="2228777" y="723693"/>
                  </a:cubicBezTo>
                  <a:cubicBezTo>
                    <a:pt x="2230200" y="724275"/>
                    <a:pt x="2230136" y="725666"/>
                    <a:pt x="2232108" y="726248"/>
                  </a:cubicBezTo>
                  <a:cubicBezTo>
                    <a:pt x="2232594" y="726409"/>
                    <a:pt x="2233273" y="726765"/>
                    <a:pt x="2233920" y="727089"/>
                  </a:cubicBezTo>
                  <a:lnTo>
                    <a:pt x="2237736" y="729741"/>
                  </a:lnTo>
                  <a:cubicBezTo>
                    <a:pt x="2238577" y="730484"/>
                    <a:pt x="2239547" y="731487"/>
                    <a:pt x="2240129" y="731649"/>
                  </a:cubicBezTo>
                  <a:cubicBezTo>
                    <a:pt x="2240808" y="731875"/>
                    <a:pt x="2241293" y="732134"/>
                    <a:pt x="2241714" y="732457"/>
                  </a:cubicBezTo>
                  <a:lnTo>
                    <a:pt x="2241875" y="732619"/>
                  </a:lnTo>
                  <a:cubicBezTo>
                    <a:pt x="2243104" y="733557"/>
                    <a:pt x="2243525" y="734527"/>
                    <a:pt x="2244624" y="735433"/>
                  </a:cubicBezTo>
                  <a:cubicBezTo>
                    <a:pt x="2248085" y="736953"/>
                    <a:pt x="2251222" y="739087"/>
                    <a:pt x="2254036" y="741836"/>
                  </a:cubicBezTo>
                  <a:cubicBezTo>
                    <a:pt x="2254779" y="742062"/>
                    <a:pt x="2255459" y="742224"/>
                    <a:pt x="2256202" y="742483"/>
                  </a:cubicBezTo>
                  <a:cubicBezTo>
                    <a:pt x="2256946" y="743971"/>
                    <a:pt x="2258854" y="744553"/>
                    <a:pt x="2260407" y="745458"/>
                  </a:cubicBezTo>
                  <a:cubicBezTo>
                    <a:pt x="2261991" y="746364"/>
                    <a:pt x="2263641" y="748046"/>
                    <a:pt x="2264902" y="748531"/>
                  </a:cubicBezTo>
                  <a:cubicBezTo>
                    <a:pt x="2266713" y="749177"/>
                    <a:pt x="2267554" y="751021"/>
                    <a:pt x="2269203" y="751086"/>
                  </a:cubicBezTo>
                  <a:cubicBezTo>
                    <a:pt x="2269462" y="751765"/>
                    <a:pt x="2269786" y="752412"/>
                    <a:pt x="2270012" y="753252"/>
                  </a:cubicBezTo>
                  <a:cubicBezTo>
                    <a:pt x="2271112" y="753252"/>
                    <a:pt x="2272017" y="753317"/>
                    <a:pt x="2273084" y="753317"/>
                  </a:cubicBezTo>
                  <a:lnTo>
                    <a:pt x="2273828" y="753835"/>
                  </a:lnTo>
                  <a:cubicBezTo>
                    <a:pt x="2275090" y="754740"/>
                    <a:pt x="2276642" y="755484"/>
                    <a:pt x="2277547" y="756713"/>
                  </a:cubicBezTo>
                  <a:cubicBezTo>
                    <a:pt x="2277806" y="757069"/>
                    <a:pt x="2279617" y="757715"/>
                    <a:pt x="2280458" y="758395"/>
                  </a:cubicBezTo>
                  <a:cubicBezTo>
                    <a:pt x="2281364" y="759138"/>
                    <a:pt x="2281784" y="759138"/>
                    <a:pt x="2282205" y="759138"/>
                  </a:cubicBezTo>
                  <a:lnTo>
                    <a:pt x="2284921" y="760788"/>
                  </a:lnTo>
                  <a:lnTo>
                    <a:pt x="2286732" y="762534"/>
                  </a:lnTo>
                  <a:cubicBezTo>
                    <a:pt x="2287670" y="762858"/>
                    <a:pt x="2288479" y="763181"/>
                    <a:pt x="2289384" y="763504"/>
                  </a:cubicBezTo>
                  <a:lnTo>
                    <a:pt x="2292942" y="765671"/>
                  </a:lnTo>
                  <a:lnTo>
                    <a:pt x="2294041" y="766739"/>
                  </a:lnTo>
                  <a:cubicBezTo>
                    <a:pt x="2294300" y="766674"/>
                    <a:pt x="2294688" y="766836"/>
                    <a:pt x="2295012" y="766900"/>
                  </a:cubicBezTo>
                  <a:cubicBezTo>
                    <a:pt x="2302579" y="771363"/>
                    <a:pt x="2310179" y="775762"/>
                    <a:pt x="2317877" y="780063"/>
                  </a:cubicBezTo>
                  <a:cubicBezTo>
                    <a:pt x="2318362" y="780580"/>
                    <a:pt x="2318879" y="781066"/>
                    <a:pt x="2319688" y="781971"/>
                  </a:cubicBezTo>
                  <a:cubicBezTo>
                    <a:pt x="2320529" y="782230"/>
                    <a:pt x="2321369" y="782295"/>
                    <a:pt x="2322081" y="782392"/>
                  </a:cubicBezTo>
                  <a:lnTo>
                    <a:pt x="2331298" y="787372"/>
                  </a:lnTo>
                  <a:cubicBezTo>
                    <a:pt x="2331880" y="788019"/>
                    <a:pt x="2332204" y="788763"/>
                    <a:pt x="2332624" y="789442"/>
                  </a:cubicBezTo>
                  <a:cubicBezTo>
                    <a:pt x="2333853" y="789668"/>
                    <a:pt x="2333530" y="789021"/>
                    <a:pt x="2333271" y="788439"/>
                  </a:cubicBezTo>
                  <a:lnTo>
                    <a:pt x="2336828" y="790347"/>
                  </a:lnTo>
                  <a:lnTo>
                    <a:pt x="2337184" y="790574"/>
                  </a:lnTo>
                  <a:lnTo>
                    <a:pt x="2337572" y="790671"/>
                  </a:lnTo>
                  <a:lnTo>
                    <a:pt x="2350670" y="797462"/>
                  </a:lnTo>
                  <a:lnTo>
                    <a:pt x="2355618" y="800017"/>
                  </a:lnTo>
                  <a:lnTo>
                    <a:pt x="2356880" y="800697"/>
                  </a:lnTo>
                  <a:cubicBezTo>
                    <a:pt x="2356201" y="801182"/>
                    <a:pt x="2355877" y="801602"/>
                    <a:pt x="2358044" y="802346"/>
                  </a:cubicBezTo>
                  <a:cubicBezTo>
                    <a:pt x="2357785" y="801861"/>
                    <a:pt x="2357527" y="801343"/>
                    <a:pt x="2356880" y="800697"/>
                  </a:cubicBezTo>
                  <a:lnTo>
                    <a:pt x="2356880" y="800600"/>
                  </a:lnTo>
                  <a:lnTo>
                    <a:pt x="2361246" y="802766"/>
                  </a:lnTo>
                  <a:lnTo>
                    <a:pt x="2361407" y="802928"/>
                  </a:lnTo>
                  <a:cubicBezTo>
                    <a:pt x="2361504" y="802928"/>
                    <a:pt x="2361666" y="802993"/>
                    <a:pt x="2361763" y="802993"/>
                  </a:cubicBezTo>
                  <a:lnTo>
                    <a:pt x="2369525" y="806809"/>
                  </a:lnTo>
                  <a:cubicBezTo>
                    <a:pt x="2367617" y="806647"/>
                    <a:pt x="2365385" y="806227"/>
                    <a:pt x="2365741" y="807876"/>
                  </a:cubicBezTo>
                  <a:cubicBezTo>
                    <a:pt x="2367552" y="808232"/>
                    <a:pt x="2368975" y="808458"/>
                    <a:pt x="2370301" y="808717"/>
                  </a:cubicBezTo>
                  <a:cubicBezTo>
                    <a:pt x="2370042" y="807973"/>
                    <a:pt x="2369784" y="807488"/>
                    <a:pt x="2369622" y="806809"/>
                  </a:cubicBezTo>
                  <a:cubicBezTo>
                    <a:pt x="2402319" y="822721"/>
                    <a:pt x="2435759" y="837274"/>
                    <a:pt x="2470299" y="847947"/>
                  </a:cubicBezTo>
                  <a:lnTo>
                    <a:pt x="2469976" y="848367"/>
                  </a:lnTo>
                  <a:cubicBezTo>
                    <a:pt x="2471722" y="849208"/>
                    <a:pt x="2471949" y="849273"/>
                    <a:pt x="2472790" y="848626"/>
                  </a:cubicBezTo>
                  <a:lnTo>
                    <a:pt x="2478579" y="850275"/>
                  </a:lnTo>
                  <a:cubicBezTo>
                    <a:pt x="2480228" y="850954"/>
                    <a:pt x="2481877" y="852022"/>
                    <a:pt x="2483139" y="852183"/>
                  </a:cubicBezTo>
                  <a:cubicBezTo>
                    <a:pt x="2483527" y="852280"/>
                    <a:pt x="2483785" y="852345"/>
                    <a:pt x="2484044" y="852442"/>
                  </a:cubicBezTo>
                  <a:cubicBezTo>
                    <a:pt x="2492906" y="857390"/>
                    <a:pt x="2498533" y="862209"/>
                    <a:pt x="2491095" y="864505"/>
                  </a:cubicBezTo>
                  <a:cubicBezTo>
                    <a:pt x="2490092" y="864861"/>
                    <a:pt x="2488669" y="865023"/>
                    <a:pt x="2487020" y="865023"/>
                  </a:cubicBezTo>
                  <a:cubicBezTo>
                    <a:pt x="2486858" y="864861"/>
                    <a:pt x="2486696" y="864699"/>
                    <a:pt x="2486437" y="864505"/>
                  </a:cubicBezTo>
                  <a:cubicBezTo>
                    <a:pt x="2486211" y="864699"/>
                    <a:pt x="2485952" y="864861"/>
                    <a:pt x="2485694" y="865023"/>
                  </a:cubicBezTo>
                  <a:cubicBezTo>
                    <a:pt x="2484950" y="865023"/>
                    <a:pt x="2484141" y="864926"/>
                    <a:pt x="2483300" y="864926"/>
                  </a:cubicBezTo>
                  <a:cubicBezTo>
                    <a:pt x="2482880" y="864764"/>
                    <a:pt x="2482557" y="864602"/>
                    <a:pt x="2482233" y="864440"/>
                  </a:cubicBezTo>
                  <a:cubicBezTo>
                    <a:pt x="2481554" y="864020"/>
                    <a:pt x="2481134" y="863600"/>
                    <a:pt x="2480066" y="863535"/>
                  </a:cubicBezTo>
                  <a:cubicBezTo>
                    <a:pt x="2478417" y="863438"/>
                    <a:pt x="2476670" y="862629"/>
                    <a:pt x="2475506" y="861950"/>
                  </a:cubicBezTo>
                  <a:cubicBezTo>
                    <a:pt x="2472790" y="860560"/>
                    <a:pt x="2469976" y="859719"/>
                    <a:pt x="2466968" y="858878"/>
                  </a:cubicBezTo>
                  <a:cubicBezTo>
                    <a:pt x="2465416" y="858490"/>
                    <a:pt x="2459368" y="854932"/>
                    <a:pt x="2457816" y="853606"/>
                  </a:cubicBezTo>
                  <a:cubicBezTo>
                    <a:pt x="2457557" y="853930"/>
                    <a:pt x="2457298" y="854156"/>
                    <a:pt x="2457234" y="854350"/>
                  </a:cubicBezTo>
                  <a:cubicBezTo>
                    <a:pt x="2454743" y="854091"/>
                    <a:pt x="2451930" y="852604"/>
                    <a:pt x="2449698" y="852604"/>
                  </a:cubicBezTo>
                  <a:cubicBezTo>
                    <a:pt x="2449278" y="852604"/>
                    <a:pt x="2448016" y="852022"/>
                    <a:pt x="2447273" y="851698"/>
                  </a:cubicBezTo>
                  <a:cubicBezTo>
                    <a:pt x="2446884" y="851536"/>
                    <a:pt x="2446529" y="851019"/>
                    <a:pt x="2446464" y="851019"/>
                  </a:cubicBezTo>
                  <a:cubicBezTo>
                    <a:pt x="2444815" y="850793"/>
                    <a:pt x="2443489" y="850954"/>
                    <a:pt x="2441322" y="849467"/>
                  </a:cubicBezTo>
                  <a:cubicBezTo>
                    <a:pt x="2440416" y="848787"/>
                    <a:pt x="2438088" y="848205"/>
                    <a:pt x="2436341" y="847882"/>
                  </a:cubicBezTo>
                  <a:cubicBezTo>
                    <a:pt x="2435436" y="847720"/>
                    <a:pt x="2434110" y="846718"/>
                    <a:pt x="2432881" y="845974"/>
                  </a:cubicBezTo>
                  <a:cubicBezTo>
                    <a:pt x="2428644" y="845230"/>
                    <a:pt x="2428644" y="845230"/>
                    <a:pt x="2425507" y="842158"/>
                  </a:cubicBezTo>
                  <a:cubicBezTo>
                    <a:pt x="2424860" y="842255"/>
                    <a:pt x="2424246" y="842416"/>
                    <a:pt x="2423437" y="842319"/>
                  </a:cubicBezTo>
                  <a:cubicBezTo>
                    <a:pt x="2422693" y="842255"/>
                    <a:pt x="2421626" y="842578"/>
                    <a:pt x="2420785" y="841414"/>
                  </a:cubicBezTo>
                  <a:cubicBezTo>
                    <a:pt x="2420721" y="841349"/>
                    <a:pt x="2420042" y="840993"/>
                    <a:pt x="2419880" y="840993"/>
                  </a:cubicBezTo>
                  <a:cubicBezTo>
                    <a:pt x="2417066" y="840832"/>
                    <a:pt x="2413994" y="838859"/>
                    <a:pt x="2411018" y="838115"/>
                  </a:cubicBezTo>
                  <a:cubicBezTo>
                    <a:pt x="2409951" y="837856"/>
                    <a:pt x="2408625" y="837112"/>
                    <a:pt x="2407558" y="836530"/>
                  </a:cubicBezTo>
                  <a:cubicBezTo>
                    <a:pt x="2406135" y="835786"/>
                    <a:pt x="2405229" y="834622"/>
                    <a:pt x="2403321" y="834557"/>
                  </a:cubicBezTo>
                  <a:cubicBezTo>
                    <a:pt x="2402319" y="833458"/>
                    <a:pt x="2400411" y="833296"/>
                    <a:pt x="2399085" y="832488"/>
                  </a:cubicBezTo>
                  <a:cubicBezTo>
                    <a:pt x="2397435" y="831485"/>
                    <a:pt x="2395786" y="831323"/>
                    <a:pt x="2394136" y="830483"/>
                  </a:cubicBezTo>
                  <a:cubicBezTo>
                    <a:pt x="2393716" y="830256"/>
                    <a:pt x="2392810" y="829900"/>
                    <a:pt x="2392713" y="829997"/>
                  </a:cubicBezTo>
                  <a:cubicBezTo>
                    <a:pt x="2391387" y="830741"/>
                    <a:pt x="2389059" y="829318"/>
                    <a:pt x="2386989" y="828348"/>
                  </a:cubicBezTo>
                  <a:cubicBezTo>
                    <a:pt x="2382785" y="826181"/>
                    <a:pt x="2382623" y="826019"/>
                    <a:pt x="2379971" y="825276"/>
                  </a:cubicBezTo>
                  <a:cubicBezTo>
                    <a:pt x="2378645" y="824952"/>
                    <a:pt x="2377804" y="824791"/>
                    <a:pt x="2377093" y="823885"/>
                  </a:cubicBezTo>
                  <a:cubicBezTo>
                    <a:pt x="2376899" y="823691"/>
                    <a:pt x="2375734" y="823109"/>
                    <a:pt x="2375411" y="823109"/>
                  </a:cubicBezTo>
                  <a:cubicBezTo>
                    <a:pt x="2374020" y="823044"/>
                    <a:pt x="2372597" y="822365"/>
                    <a:pt x="2371045" y="821556"/>
                  </a:cubicBezTo>
                  <a:cubicBezTo>
                    <a:pt x="2369622" y="820813"/>
                    <a:pt x="2368134" y="820230"/>
                    <a:pt x="2366647" y="819648"/>
                  </a:cubicBezTo>
                  <a:lnTo>
                    <a:pt x="2362410" y="817837"/>
                  </a:lnTo>
                  <a:cubicBezTo>
                    <a:pt x="2341809" y="806809"/>
                    <a:pt x="2320755" y="794972"/>
                    <a:pt x="2302224" y="786046"/>
                  </a:cubicBezTo>
                  <a:cubicBezTo>
                    <a:pt x="2301900" y="785787"/>
                    <a:pt x="2301577" y="785464"/>
                    <a:pt x="2301059" y="785205"/>
                  </a:cubicBezTo>
                  <a:cubicBezTo>
                    <a:pt x="2300251" y="784720"/>
                    <a:pt x="2299507" y="784138"/>
                    <a:pt x="2298666" y="783718"/>
                  </a:cubicBezTo>
                  <a:cubicBezTo>
                    <a:pt x="2297922" y="783297"/>
                    <a:pt x="2297081" y="782974"/>
                    <a:pt x="2296370" y="782812"/>
                  </a:cubicBezTo>
                  <a:cubicBezTo>
                    <a:pt x="2294203" y="782133"/>
                    <a:pt x="2293039" y="781486"/>
                    <a:pt x="2292942" y="780225"/>
                  </a:cubicBezTo>
                  <a:cubicBezTo>
                    <a:pt x="2292942" y="779998"/>
                    <a:pt x="2291874" y="779255"/>
                    <a:pt x="2291034" y="778575"/>
                  </a:cubicBezTo>
                  <a:cubicBezTo>
                    <a:pt x="2290646" y="778834"/>
                    <a:pt x="2290063" y="778996"/>
                    <a:pt x="2289384" y="779319"/>
                  </a:cubicBezTo>
                  <a:cubicBezTo>
                    <a:pt x="2288414" y="778575"/>
                    <a:pt x="2287411" y="777832"/>
                    <a:pt x="2286085" y="776926"/>
                  </a:cubicBezTo>
                  <a:cubicBezTo>
                    <a:pt x="2285180" y="776829"/>
                    <a:pt x="2283595" y="775859"/>
                    <a:pt x="2282043" y="775180"/>
                  </a:cubicBezTo>
                  <a:cubicBezTo>
                    <a:pt x="2280199" y="774371"/>
                    <a:pt x="2278970" y="773627"/>
                    <a:pt x="2277741" y="772463"/>
                  </a:cubicBezTo>
                  <a:cubicBezTo>
                    <a:pt x="2277483" y="772301"/>
                    <a:pt x="2276965" y="771945"/>
                    <a:pt x="2276739" y="771881"/>
                  </a:cubicBezTo>
                  <a:cubicBezTo>
                    <a:pt x="2274249" y="771040"/>
                    <a:pt x="2272017" y="769391"/>
                    <a:pt x="2269786" y="767903"/>
                  </a:cubicBezTo>
                  <a:cubicBezTo>
                    <a:pt x="2268621" y="767062"/>
                    <a:pt x="2267295" y="766253"/>
                    <a:pt x="2266034" y="765574"/>
                  </a:cubicBezTo>
                  <a:cubicBezTo>
                    <a:pt x="2260730" y="762858"/>
                    <a:pt x="2260665" y="762858"/>
                    <a:pt x="2256429" y="758944"/>
                  </a:cubicBezTo>
                  <a:cubicBezTo>
                    <a:pt x="2256041" y="758621"/>
                    <a:pt x="2255038" y="757877"/>
                    <a:pt x="2254973" y="757877"/>
                  </a:cubicBezTo>
                  <a:cubicBezTo>
                    <a:pt x="2253777" y="758201"/>
                    <a:pt x="2251707" y="756648"/>
                    <a:pt x="2250058" y="755904"/>
                  </a:cubicBezTo>
                  <a:cubicBezTo>
                    <a:pt x="2248311" y="755064"/>
                    <a:pt x="2246435" y="753835"/>
                    <a:pt x="2244624" y="752832"/>
                  </a:cubicBezTo>
                  <a:cubicBezTo>
                    <a:pt x="2243428" y="752185"/>
                    <a:pt x="2243266" y="751021"/>
                    <a:pt x="2241714" y="750762"/>
                  </a:cubicBezTo>
                  <a:cubicBezTo>
                    <a:pt x="2240970" y="749857"/>
                    <a:pt x="2240129" y="749016"/>
                    <a:pt x="2239126" y="747851"/>
                  </a:cubicBezTo>
                  <a:cubicBezTo>
                    <a:pt x="2237736" y="747205"/>
                    <a:pt x="2236086" y="746881"/>
                    <a:pt x="2234275" y="746461"/>
                  </a:cubicBezTo>
                  <a:cubicBezTo>
                    <a:pt x="2212898" y="731228"/>
                    <a:pt x="2192038" y="715414"/>
                    <a:pt x="2170984" y="699178"/>
                  </a:cubicBezTo>
                  <a:cubicBezTo>
                    <a:pt x="2138384" y="674179"/>
                    <a:pt x="2106658" y="647530"/>
                    <a:pt x="2075611" y="621528"/>
                  </a:cubicBezTo>
                  <a:cubicBezTo>
                    <a:pt x="2068011" y="615221"/>
                    <a:pt x="2060475" y="609012"/>
                    <a:pt x="2052681" y="603158"/>
                  </a:cubicBezTo>
                  <a:cubicBezTo>
                    <a:pt x="2052358" y="602738"/>
                    <a:pt x="2052455" y="602317"/>
                    <a:pt x="2052778" y="602156"/>
                  </a:cubicBezTo>
                  <a:cubicBezTo>
                    <a:pt x="2053748" y="601638"/>
                    <a:pt x="2053587" y="600571"/>
                    <a:pt x="2052519" y="598825"/>
                  </a:cubicBezTo>
                  <a:cubicBezTo>
                    <a:pt x="2051775" y="598825"/>
                    <a:pt x="2051032" y="598922"/>
                    <a:pt x="2050126" y="598922"/>
                  </a:cubicBezTo>
                  <a:cubicBezTo>
                    <a:pt x="2051193" y="600248"/>
                    <a:pt x="2051452" y="601315"/>
                    <a:pt x="2051290" y="602059"/>
                  </a:cubicBezTo>
                  <a:lnTo>
                    <a:pt x="2046892" y="598825"/>
                  </a:lnTo>
                  <a:cubicBezTo>
                    <a:pt x="2047151" y="598825"/>
                    <a:pt x="2047377" y="598825"/>
                    <a:pt x="2047539" y="598663"/>
                  </a:cubicBezTo>
                  <a:cubicBezTo>
                    <a:pt x="2047733" y="598436"/>
                    <a:pt x="2047054" y="597596"/>
                    <a:pt x="2046795" y="597110"/>
                  </a:cubicBezTo>
                  <a:cubicBezTo>
                    <a:pt x="2046795" y="597110"/>
                    <a:pt x="2047054" y="597175"/>
                    <a:pt x="2047215" y="597272"/>
                  </a:cubicBezTo>
                  <a:cubicBezTo>
                    <a:pt x="2047377" y="597337"/>
                    <a:pt x="2047539" y="597337"/>
                    <a:pt x="2047797" y="597499"/>
                  </a:cubicBezTo>
                  <a:cubicBezTo>
                    <a:pt x="2046472" y="596270"/>
                    <a:pt x="2045243" y="595105"/>
                    <a:pt x="2043755" y="593779"/>
                  </a:cubicBezTo>
                  <a:cubicBezTo>
                    <a:pt x="2042752" y="594135"/>
                    <a:pt x="2042332" y="594879"/>
                    <a:pt x="2041265" y="595105"/>
                  </a:cubicBezTo>
                  <a:cubicBezTo>
                    <a:pt x="2033665" y="590157"/>
                    <a:pt x="2025773" y="585856"/>
                    <a:pt x="2017914" y="583689"/>
                  </a:cubicBezTo>
                  <a:cubicBezTo>
                    <a:pt x="2010379" y="580714"/>
                    <a:pt x="2002779" y="580293"/>
                    <a:pt x="1996311" y="583366"/>
                  </a:cubicBezTo>
                  <a:lnTo>
                    <a:pt x="1995243" y="582622"/>
                  </a:lnTo>
                  <a:cubicBezTo>
                    <a:pt x="1995146" y="582622"/>
                    <a:pt x="1995049" y="582686"/>
                    <a:pt x="1994985" y="582783"/>
                  </a:cubicBezTo>
                  <a:cubicBezTo>
                    <a:pt x="1994661" y="583010"/>
                    <a:pt x="1994500" y="582945"/>
                    <a:pt x="1994500" y="582686"/>
                  </a:cubicBezTo>
                  <a:cubicBezTo>
                    <a:pt x="1994079" y="582783"/>
                    <a:pt x="1993723" y="582783"/>
                    <a:pt x="1993400" y="582686"/>
                  </a:cubicBezTo>
                  <a:cubicBezTo>
                    <a:pt x="1993077" y="583269"/>
                    <a:pt x="1992592" y="583786"/>
                    <a:pt x="1992268" y="584336"/>
                  </a:cubicBezTo>
                  <a:lnTo>
                    <a:pt x="1992980" y="582622"/>
                  </a:lnTo>
                  <a:lnTo>
                    <a:pt x="1992753" y="582525"/>
                  </a:lnTo>
                  <a:cubicBezTo>
                    <a:pt x="1992430" y="582686"/>
                    <a:pt x="1992171" y="583010"/>
                    <a:pt x="1991751" y="583527"/>
                  </a:cubicBezTo>
                  <a:cubicBezTo>
                    <a:pt x="1991589" y="583786"/>
                    <a:pt x="1991330" y="583851"/>
                    <a:pt x="1990910" y="584271"/>
                  </a:cubicBezTo>
                  <a:cubicBezTo>
                    <a:pt x="1991169" y="583527"/>
                    <a:pt x="1991330" y="582848"/>
                    <a:pt x="1991589" y="582201"/>
                  </a:cubicBezTo>
                  <a:cubicBezTo>
                    <a:pt x="1991427" y="582201"/>
                    <a:pt x="1991266" y="582201"/>
                    <a:pt x="1991007" y="582363"/>
                  </a:cubicBezTo>
                  <a:cubicBezTo>
                    <a:pt x="1990845" y="582460"/>
                    <a:pt x="1990522" y="582783"/>
                    <a:pt x="1990101" y="583107"/>
                  </a:cubicBezTo>
                  <a:cubicBezTo>
                    <a:pt x="1991589" y="581199"/>
                    <a:pt x="1990586" y="581457"/>
                    <a:pt x="1990845" y="580455"/>
                  </a:cubicBezTo>
                  <a:cubicBezTo>
                    <a:pt x="1990586" y="580875"/>
                    <a:pt x="1990360" y="581199"/>
                    <a:pt x="1990263" y="581296"/>
                  </a:cubicBezTo>
                  <a:cubicBezTo>
                    <a:pt x="1989940" y="581457"/>
                    <a:pt x="1989584" y="581619"/>
                    <a:pt x="1989260" y="581716"/>
                  </a:cubicBezTo>
                  <a:cubicBezTo>
                    <a:pt x="1989260" y="581134"/>
                    <a:pt x="1989584" y="580875"/>
                    <a:pt x="1989940" y="580455"/>
                  </a:cubicBezTo>
                  <a:cubicBezTo>
                    <a:pt x="1989940" y="580034"/>
                    <a:pt x="1990198" y="579388"/>
                    <a:pt x="1989843" y="579388"/>
                  </a:cubicBezTo>
                  <a:cubicBezTo>
                    <a:pt x="1989681" y="579388"/>
                    <a:pt x="1989422" y="579549"/>
                    <a:pt x="1989196" y="579549"/>
                  </a:cubicBezTo>
                  <a:cubicBezTo>
                    <a:pt x="1989260" y="579064"/>
                    <a:pt x="1989260" y="578644"/>
                    <a:pt x="1989357" y="578223"/>
                  </a:cubicBezTo>
                  <a:cubicBezTo>
                    <a:pt x="1988614" y="578870"/>
                    <a:pt x="1988614" y="578708"/>
                    <a:pt x="1989034" y="577577"/>
                  </a:cubicBezTo>
                  <a:lnTo>
                    <a:pt x="1988775" y="577382"/>
                  </a:lnTo>
                  <a:lnTo>
                    <a:pt x="1988517" y="577577"/>
                  </a:lnTo>
                  <a:lnTo>
                    <a:pt x="1988614" y="577221"/>
                  </a:lnTo>
                  <a:cubicBezTo>
                    <a:pt x="1988290" y="577059"/>
                    <a:pt x="1987967" y="576897"/>
                    <a:pt x="1987611" y="576736"/>
                  </a:cubicBezTo>
                  <a:cubicBezTo>
                    <a:pt x="1987191" y="577221"/>
                    <a:pt x="1986705" y="577803"/>
                    <a:pt x="1986220" y="578320"/>
                  </a:cubicBezTo>
                  <a:cubicBezTo>
                    <a:pt x="1986285" y="578385"/>
                    <a:pt x="1986285" y="578385"/>
                    <a:pt x="1986285" y="578385"/>
                  </a:cubicBezTo>
                  <a:cubicBezTo>
                    <a:pt x="1986220" y="578547"/>
                    <a:pt x="1986123" y="578547"/>
                    <a:pt x="1985962" y="578644"/>
                  </a:cubicBezTo>
                  <a:lnTo>
                    <a:pt x="1986059" y="578482"/>
                  </a:lnTo>
                  <a:cubicBezTo>
                    <a:pt x="1985380" y="579388"/>
                    <a:pt x="1984636" y="580390"/>
                    <a:pt x="1983892" y="581296"/>
                  </a:cubicBezTo>
                  <a:cubicBezTo>
                    <a:pt x="1983471" y="581943"/>
                    <a:pt x="1983310" y="582622"/>
                    <a:pt x="1982986" y="583204"/>
                  </a:cubicBezTo>
                  <a:cubicBezTo>
                    <a:pt x="1983407" y="583269"/>
                    <a:pt x="1982889" y="584271"/>
                    <a:pt x="1982825" y="584853"/>
                  </a:cubicBezTo>
                  <a:cubicBezTo>
                    <a:pt x="1983310" y="584174"/>
                    <a:pt x="1983827" y="583592"/>
                    <a:pt x="1984377" y="582945"/>
                  </a:cubicBezTo>
                  <a:cubicBezTo>
                    <a:pt x="1984312" y="583689"/>
                    <a:pt x="1983989" y="584336"/>
                    <a:pt x="1983471" y="585177"/>
                  </a:cubicBezTo>
                  <a:cubicBezTo>
                    <a:pt x="1983148" y="585662"/>
                    <a:pt x="1982889" y="585920"/>
                    <a:pt x="1982631" y="585856"/>
                  </a:cubicBezTo>
                  <a:cubicBezTo>
                    <a:pt x="1982566" y="586341"/>
                    <a:pt x="1982307" y="586826"/>
                    <a:pt x="1982145" y="587408"/>
                  </a:cubicBezTo>
                  <a:cubicBezTo>
                    <a:pt x="1982145" y="587408"/>
                    <a:pt x="1982145" y="587505"/>
                    <a:pt x="1982081" y="587505"/>
                  </a:cubicBezTo>
                  <a:cubicBezTo>
                    <a:pt x="1983471" y="589219"/>
                    <a:pt x="1984959" y="590901"/>
                    <a:pt x="1986447" y="592550"/>
                  </a:cubicBezTo>
                  <a:cubicBezTo>
                    <a:pt x="1981240" y="600409"/>
                    <a:pt x="1978588" y="610758"/>
                    <a:pt x="1977682" y="620784"/>
                  </a:cubicBezTo>
                  <a:cubicBezTo>
                    <a:pt x="1977618" y="620946"/>
                    <a:pt x="1977521" y="621107"/>
                    <a:pt x="1977521" y="621204"/>
                  </a:cubicBezTo>
                  <a:cubicBezTo>
                    <a:pt x="1977197" y="621431"/>
                    <a:pt x="1976939" y="621593"/>
                    <a:pt x="1976680" y="621851"/>
                  </a:cubicBezTo>
                  <a:cubicBezTo>
                    <a:pt x="1976615" y="621366"/>
                    <a:pt x="1976842" y="620946"/>
                    <a:pt x="1977100" y="620525"/>
                  </a:cubicBezTo>
                  <a:cubicBezTo>
                    <a:pt x="1977100" y="620105"/>
                    <a:pt x="1977100" y="619458"/>
                    <a:pt x="1976842" y="619523"/>
                  </a:cubicBezTo>
                  <a:cubicBezTo>
                    <a:pt x="1976680" y="619523"/>
                    <a:pt x="1976421" y="619781"/>
                    <a:pt x="1976356" y="619878"/>
                  </a:cubicBezTo>
                  <a:cubicBezTo>
                    <a:pt x="1976356" y="619361"/>
                    <a:pt x="1976292" y="618973"/>
                    <a:pt x="1976292" y="618552"/>
                  </a:cubicBezTo>
                  <a:cubicBezTo>
                    <a:pt x="1975774" y="619361"/>
                    <a:pt x="1975710" y="619296"/>
                    <a:pt x="1975774" y="618035"/>
                  </a:cubicBezTo>
                  <a:lnTo>
                    <a:pt x="1975451" y="617970"/>
                  </a:lnTo>
                  <a:lnTo>
                    <a:pt x="1975192" y="618197"/>
                  </a:lnTo>
                  <a:lnTo>
                    <a:pt x="1975192" y="617873"/>
                  </a:lnTo>
                  <a:cubicBezTo>
                    <a:pt x="1974869" y="617809"/>
                    <a:pt x="1974545" y="617712"/>
                    <a:pt x="1974222" y="617712"/>
                  </a:cubicBezTo>
                  <a:cubicBezTo>
                    <a:pt x="1973866" y="618294"/>
                    <a:pt x="1973640" y="618973"/>
                    <a:pt x="1973381" y="619620"/>
                  </a:cubicBezTo>
                  <a:cubicBezTo>
                    <a:pt x="1973478" y="619620"/>
                    <a:pt x="1973478" y="619717"/>
                    <a:pt x="1973478" y="619717"/>
                  </a:cubicBezTo>
                  <a:cubicBezTo>
                    <a:pt x="1973478" y="619878"/>
                    <a:pt x="1973381" y="619943"/>
                    <a:pt x="1973284" y="620040"/>
                  </a:cubicBezTo>
                  <a:lnTo>
                    <a:pt x="1973284" y="619878"/>
                  </a:lnTo>
                  <a:cubicBezTo>
                    <a:pt x="1972896" y="620946"/>
                    <a:pt x="1972475" y="622110"/>
                    <a:pt x="1972055" y="623274"/>
                  </a:cubicBezTo>
                  <a:cubicBezTo>
                    <a:pt x="1971893" y="624018"/>
                    <a:pt x="1971796" y="624665"/>
                    <a:pt x="1971732" y="625344"/>
                  </a:cubicBezTo>
                  <a:cubicBezTo>
                    <a:pt x="1972055" y="625344"/>
                    <a:pt x="1971796" y="626314"/>
                    <a:pt x="1971893" y="626896"/>
                  </a:cubicBezTo>
                  <a:cubicBezTo>
                    <a:pt x="1972217" y="626153"/>
                    <a:pt x="1972540" y="625409"/>
                    <a:pt x="1972896" y="624665"/>
                  </a:cubicBezTo>
                  <a:cubicBezTo>
                    <a:pt x="1972961" y="625409"/>
                    <a:pt x="1972799" y="626088"/>
                    <a:pt x="1972540" y="626993"/>
                  </a:cubicBezTo>
                  <a:cubicBezTo>
                    <a:pt x="1972378" y="627576"/>
                    <a:pt x="1972217" y="627802"/>
                    <a:pt x="1971958" y="627899"/>
                  </a:cubicBezTo>
                  <a:cubicBezTo>
                    <a:pt x="1971958" y="628384"/>
                    <a:pt x="1971893" y="628902"/>
                    <a:pt x="1971796" y="629484"/>
                  </a:cubicBezTo>
                  <a:cubicBezTo>
                    <a:pt x="1971796" y="629484"/>
                    <a:pt x="1971796" y="629548"/>
                    <a:pt x="1971796" y="629645"/>
                  </a:cubicBezTo>
                  <a:cubicBezTo>
                    <a:pt x="1973058" y="630810"/>
                    <a:pt x="1974222" y="631942"/>
                    <a:pt x="1975289" y="633106"/>
                  </a:cubicBezTo>
                  <a:cubicBezTo>
                    <a:pt x="1974966" y="634205"/>
                    <a:pt x="1974610" y="636017"/>
                    <a:pt x="1974610" y="636663"/>
                  </a:cubicBezTo>
                  <a:cubicBezTo>
                    <a:pt x="1974610" y="637504"/>
                    <a:pt x="1974707" y="638992"/>
                    <a:pt x="1974707" y="639089"/>
                  </a:cubicBezTo>
                  <a:cubicBezTo>
                    <a:pt x="1974125" y="639833"/>
                    <a:pt x="1974125" y="641385"/>
                    <a:pt x="1973866" y="642485"/>
                  </a:cubicBezTo>
                  <a:cubicBezTo>
                    <a:pt x="1973640" y="643455"/>
                    <a:pt x="1973284" y="644361"/>
                    <a:pt x="1973219" y="645363"/>
                  </a:cubicBezTo>
                  <a:cubicBezTo>
                    <a:pt x="1973058" y="646689"/>
                    <a:pt x="1973122" y="646689"/>
                    <a:pt x="1973963" y="647950"/>
                  </a:cubicBezTo>
                  <a:cubicBezTo>
                    <a:pt x="1974125" y="648177"/>
                    <a:pt x="1974351" y="648759"/>
                    <a:pt x="1974351" y="649341"/>
                  </a:cubicBezTo>
                  <a:cubicBezTo>
                    <a:pt x="1974545" y="650247"/>
                    <a:pt x="1974545" y="651314"/>
                    <a:pt x="1974610" y="652316"/>
                  </a:cubicBezTo>
                  <a:cubicBezTo>
                    <a:pt x="1973801" y="653578"/>
                    <a:pt x="1973704" y="653642"/>
                    <a:pt x="1972152" y="653578"/>
                  </a:cubicBezTo>
                  <a:cubicBezTo>
                    <a:pt x="1972055" y="656973"/>
                    <a:pt x="1972961" y="656779"/>
                    <a:pt x="1973704" y="657038"/>
                  </a:cubicBezTo>
                  <a:cubicBezTo>
                    <a:pt x="1973866" y="658041"/>
                    <a:pt x="1973963" y="659043"/>
                    <a:pt x="1974125" y="660175"/>
                  </a:cubicBezTo>
                  <a:cubicBezTo>
                    <a:pt x="1973801" y="662019"/>
                    <a:pt x="1972540" y="662245"/>
                    <a:pt x="1972896" y="665738"/>
                  </a:cubicBezTo>
                  <a:cubicBezTo>
                    <a:pt x="1973478" y="667323"/>
                    <a:pt x="1974448" y="667387"/>
                    <a:pt x="1974707" y="670621"/>
                  </a:cubicBezTo>
                  <a:cubicBezTo>
                    <a:pt x="1975127" y="674341"/>
                    <a:pt x="1975030" y="676087"/>
                    <a:pt x="1973704" y="676928"/>
                  </a:cubicBezTo>
                  <a:cubicBezTo>
                    <a:pt x="1973543" y="676993"/>
                    <a:pt x="1973381" y="676928"/>
                    <a:pt x="1972799" y="676928"/>
                  </a:cubicBezTo>
                  <a:cubicBezTo>
                    <a:pt x="1973543" y="678480"/>
                    <a:pt x="1974545" y="678060"/>
                    <a:pt x="1974610" y="680550"/>
                  </a:cubicBezTo>
                  <a:cubicBezTo>
                    <a:pt x="1974610" y="682879"/>
                    <a:pt x="1974966" y="684851"/>
                    <a:pt x="1975289" y="687018"/>
                  </a:cubicBezTo>
                  <a:cubicBezTo>
                    <a:pt x="1975451" y="688085"/>
                    <a:pt x="1974707" y="689153"/>
                    <a:pt x="1975451" y="690640"/>
                  </a:cubicBezTo>
                  <a:cubicBezTo>
                    <a:pt x="1975871" y="691481"/>
                    <a:pt x="1976098" y="692710"/>
                    <a:pt x="1976421" y="693874"/>
                  </a:cubicBezTo>
                  <a:cubicBezTo>
                    <a:pt x="1976615" y="694457"/>
                    <a:pt x="1976680" y="695200"/>
                    <a:pt x="1976842" y="696106"/>
                  </a:cubicBezTo>
                  <a:cubicBezTo>
                    <a:pt x="1976518" y="696850"/>
                    <a:pt x="1976195" y="697788"/>
                    <a:pt x="1975871" y="698693"/>
                  </a:cubicBezTo>
                  <a:cubicBezTo>
                    <a:pt x="1975936" y="699178"/>
                    <a:pt x="1975936" y="699502"/>
                    <a:pt x="1976033" y="699696"/>
                  </a:cubicBezTo>
                  <a:cubicBezTo>
                    <a:pt x="1976356" y="700763"/>
                    <a:pt x="1976680" y="701572"/>
                    <a:pt x="1976777" y="703253"/>
                  </a:cubicBezTo>
                  <a:cubicBezTo>
                    <a:pt x="1977100" y="709463"/>
                    <a:pt x="1977359" y="709948"/>
                    <a:pt x="1978685" y="714573"/>
                  </a:cubicBezTo>
                  <a:cubicBezTo>
                    <a:pt x="1978426" y="715414"/>
                    <a:pt x="1978167" y="716319"/>
                    <a:pt x="1977941" y="717483"/>
                  </a:cubicBezTo>
                  <a:cubicBezTo>
                    <a:pt x="1978103" y="718065"/>
                    <a:pt x="1978265" y="718227"/>
                    <a:pt x="1978426" y="719230"/>
                  </a:cubicBezTo>
                  <a:cubicBezTo>
                    <a:pt x="1978588" y="720135"/>
                    <a:pt x="1978847" y="720879"/>
                    <a:pt x="1979008" y="721203"/>
                  </a:cubicBezTo>
                  <a:cubicBezTo>
                    <a:pt x="1979493" y="722043"/>
                    <a:pt x="1979688" y="722787"/>
                    <a:pt x="1979914" y="725019"/>
                  </a:cubicBezTo>
                  <a:cubicBezTo>
                    <a:pt x="1980076" y="726668"/>
                    <a:pt x="1980237" y="728673"/>
                    <a:pt x="1980496" y="730161"/>
                  </a:cubicBezTo>
                  <a:cubicBezTo>
                    <a:pt x="1980173" y="730387"/>
                    <a:pt x="1980011" y="730646"/>
                    <a:pt x="1979752" y="730808"/>
                  </a:cubicBezTo>
                  <a:cubicBezTo>
                    <a:pt x="1978006" y="732393"/>
                    <a:pt x="1975936" y="733945"/>
                    <a:pt x="1974028" y="735627"/>
                  </a:cubicBezTo>
                  <a:lnTo>
                    <a:pt x="1970632" y="738343"/>
                  </a:lnTo>
                  <a:cubicBezTo>
                    <a:pt x="1969824" y="739087"/>
                    <a:pt x="1968756" y="739669"/>
                    <a:pt x="1968174" y="740413"/>
                  </a:cubicBezTo>
                  <a:cubicBezTo>
                    <a:pt x="1967430" y="741416"/>
                    <a:pt x="1966913" y="742062"/>
                    <a:pt x="1966104" y="742580"/>
                  </a:cubicBezTo>
                  <a:cubicBezTo>
                    <a:pt x="1965943" y="742645"/>
                    <a:pt x="1965587" y="742968"/>
                    <a:pt x="1965587" y="742968"/>
                  </a:cubicBezTo>
                  <a:cubicBezTo>
                    <a:pt x="1965425" y="745038"/>
                    <a:pt x="1963194" y="746881"/>
                    <a:pt x="1962547" y="749016"/>
                  </a:cubicBezTo>
                  <a:cubicBezTo>
                    <a:pt x="1961965" y="750924"/>
                    <a:pt x="1960477" y="753155"/>
                    <a:pt x="1960057" y="755581"/>
                  </a:cubicBezTo>
                  <a:cubicBezTo>
                    <a:pt x="1959798" y="755646"/>
                    <a:pt x="1959539" y="755743"/>
                    <a:pt x="1959216" y="755807"/>
                  </a:cubicBezTo>
                  <a:cubicBezTo>
                    <a:pt x="1959216" y="757457"/>
                    <a:pt x="1958731" y="759138"/>
                    <a:pt x="1958731" y="760788"/>
                  </a:cubicBezTo>
                  <a:cubicBezTo>
                    <a:pt x="1958731" y="761014"/>
                    <a:pt x="1958795" y="761273"/>
                    <a:pt x="1958892" y="761532"/>
                  </a:cubicBezTo>
                  <a:cubicBezTo>
                    <a:pt x="1958569" y="762114"/>
                    <a:pt x="1958407" y="762696"/>
                    <a:pt x="1958051" y="763440"/>
                  </a:cubicBezTo>
                  <a:cubicBezTo>
                    <a:pt x="1958148" y="763925"/>
                    <a:pt x="1958407" y="764410"/>
                    <a:pt x="1958407" y="764927"/>
                  </a:cubicBezTo>
                  <a:cubicBezTo>
                    <a:pt x="1958472" y="765413"/>
                    <a:pt x="1958310" y="765995"/>
                    <a:pt x="1958407" y="766577"/>
                  </a:cubicBezTo>
                  <a:cubicBezTo>
                    <a:pt x="1958148" y="766318"/>
                    <a:pt x="1957890" y="766156"/>
                    <a:pt x="1957728" y="765833"/>
                  </a:cubicBezTo>
                  <a:cubicBezTo>
                    <a:pt x="1957566" y="765413"/>
                    <a:pt x="1957405" y="764830"/>
                    <a:pt x="1957243" y="764184"/>
                  </a:cubicBezTo>
                  <a:cubicBezTo>
                    <a:pt x="1956661" y="765930"/>
                    <a:pt x="1957081" y="767224"/>
                    <a:pt x="1957728" y="768323"/>
                  </a:cubicBezTo>
                  <a:cubicBezTo>
                    <a:pt x="1958310" y="769229"/>
                    <a:pt x="1958795" y="770070"/>
                    <a:pt x="1959474" y="770619"/>
                  </a:cubicBezTo>
                  <a:cubicBezTo>
                    <a:pt x="1960542" y="771557"/>
                    <a:pt x="1960962" y="772528"/>
                    <a:pt x="1961124" y="774597"/>
                  </a:cubicBezTo>
                  <a:cubicBezTo>
                    <a:pt x="1961221" y="775341"/>
                    <a:pt x="1962029" y="776667"/>
                    <a:pt x="1962547" y="777573"/>
                  </a:cubicBezTo>
                  <a:cubicBezTo>
                    <a:pt x="1964099" y="780160"/>
                    <a:pt x="1964261" y="779998"/>
                    <a:pt x="1964261" y="782877"/>
                  </a:cubicBezTo>
                  <a:cubicBezTo>
                    <a:pt x="1965005" y="783556"/>
                    <a:pt x="1966007" y="784203"/>
                    <a:pt x="1966751" y="784882"/>
                  </a:cubicBezTo>
                  <a:cubicBezTo>
                    <a:pt x="1966848" y="785949"/>
                    <a:pt x="1966848" y="786434"/>
                    <a:pt x="1966913" y="786628"/>
                  </a:cubicBezTo>
                  <a:cubicBezTo>
                    <a:pt x="1968239" y="788439"/>
                    <a:pt x="1969144" y="790994"/>
                    <a:pt x="1970632" y="792320"/>
                  </a:cubicBezTo>
                  <a:cubicBezTo>
                    <a:pt x="1972055" y="793485"/>
                    <a:pt x="1971214" y="794228"/>
                    <a:pt x="1972152" y="794972"/>
                  </a:cubicBezTo>
                  <a:cubicBezTo>
                    <a:pt x="1972961" y="795554"/>
                    <a:pt x="1973478" y="796298"/>
                    <a:pt x="1974125" y="797301"/>
                  </a:cubicBezTo>
                  <a:cubicBezTo>
                    <a:pt x="1975774" y="800114"/>
                    <a:pt x="1977844" y="802508"/>
                    <a:pt x="1980334" y="804319"/>
                  </a:cubicBezTo>
                  <a:cubicBezTo>
                    <a:pt x="1980496" y="805483"/>
                    <a:pt x="1980593" y="806324"/>
                    <a:pt x="1980755" y="807326"/>
                  </a:cubicBezTo>
                  <a:cubicBezTo>
                    <a:pt x="1981240" y="807650"/>
                    <a:pt x="1981563" y="807973"/>
                    <a:pt x="1981919" y="808135"/>
                  </a:cubicBezTo>
                  <a:cubicBezTo>
                    <a:pt x="1983310" y="808976"/>
                    <a:pt x="1983892" y="809461"/>
                    <a:pt x="1985056" y="811272"/>
                  </a:cubicBezTo>
                  <a:cubicBezTo>
                    <a:pt x="1987385" y="814830"/>
                    <a:pt x="1989034" y="816576"/>
                    <a:pt x="1993335" y="820230"/>
                  </a:cubicBezTo>
                  <a:lnTo>
                    <a:pt x="1994564" y="821718"/>
                  </a:lnTo>
                  <a:cubicBezTo>
                    <a:pt x="1994726" y="822203"/>
                    <a:pt x="1994920" y="822721"/>
                    <a:pt x="1995146" y="823206"/>
                  </a:cubicBezTo>
                  <a:cubicBezTo>
                    <a:pt x="1995567" y="823950"/>
                    <a:pt x="1996311" y="824791"/>
                    <a:pt x="1997152" y="825955"/>
                  </a:cubicBezTo>
                  <a:cubicBezTo>
                    <a:pt x="1997216" y="825534"/>
                    <a:pt x="1997313" y="825276"/>
                    <a:pt x="1997216" y="824855"/>
                  </a:cubicBezTo>
                  <a:cubicBezTo>
                    <a:pt x="1997216" y="824791"/>
                    <a:pt x="1997216" y="824791"/>
                    <a:pt x="1997216" y="824791"/>
                  </a:cubicBezTo>
                  <a:lnTo>
                    <a:pt x="2001518" y="829577"/>
                  </a:lnTo>
                  <a:cubicBezTo>
                    <a:pt x="2000871" y="829512"/>
                    <a:pt x="2000030" y="829092"/>
                    <a:pt x="1999124" y="828574"/>
                  </a:cubicBezTo>
                  <a:cubicBezTo>
                    <a:pt x="1999545" y="829512"/>
                    <a:pt x="1999965" y="830094"/>
                    <a:pt x="2000935" y="830256"/>
                  </a:cubicBezTo>
                  <a:cubicBezTo>
                    <a:pt x="2001518" y="830418"/>
                    <a:pt x="2002035" y="830483"/>
                    <a:pt x="2002682" y="830838"/>
                  </a:cubicBezTo>
                  <a:cubicBezTo>
                    <a:pt x="2007662" y="836530"/>
                    <a:pt x="2013031" y="841931"/>
                    <a:pt x="2018820" y="846976"/>
                  </a:cubicBezTo>
                  <a:cubicBezTo>
                    <a:pt x="2023380" y="851019"/>
                    <a:pt x="2028199" y="854997"/>
                    <a:pt x="2033244" y="858813"/>
                  </a:cubicBezTo>
                  <a:cubicBezTo>
                    <a:pt x="2034408" y="860042"/>
                    <a:pt x="2035734" y="861368"/>
                    <a:pt x="2037060" y="862629"/>
                  </a:cubicBezTo>
                  <a:lnTo>
                    <a:pt x="2037222" y="863697"/>
                  </a:lnTo>
                  <a:cubicBezTo>
                    <a:pt x="2038386" y="864602"/>
                    <a:pt x="2039615" y="865346"/>
                    <a:pt x="2040780" y="866090"/>
                  </a:cubicBezTo>
                  <a:lnTo>
                    <a:pt x="2044660" y="869583"/>
                  </a:lnTo>
                  <a:lnTo>
                    <a:pt x="2044014" y="870327"/>
                  </a:lnTo>
                  <a:lnTo>
                    <a:pt x="2044596" y="870812"/>
                  </a:lnTo>
                  <a:cubicBezTo>
                    <a:pt x="2044822" y="870650"/>
                    <a:pt x="2045081" y="870391"/>
                    <a:pt x="2045146" y="869971"/>
                  </a:cubicBezTo>
                  <a:cubicBezTo>
                    <a:pt x="2052358" y="876180"/>
                    <a:pt x="2059473" y="882487"/>
                    <a:pt x="2066943" y="888437"/>
                  </a:cubicBezTo>
                  <a:cubicBezTo>
                    <a:pt x="2067105" y="888793"/>
                    <a:pt x="2067170" y="889020"/>
                    <a:pt x="2067364" y="889440"/>
                  </a:cubicBezTo>
                  <a:cubicBezTo>
                    <a:pt x="2067590" y="889440"/>
                    <a:pt x="2067752" y="889343"/>
                    <a:pt x="2068011" y="889343"/>
                  </a:cubicBezTo>
                  <a:cubicBezTo>
                    <a:pt x="2071503" y="892189"/>
                    <a:pt x="2074899" y="895003"/>
                    <a:pt x="2078360" y="897719"/>
                  </a:cubicBezTo>
                  <a:lnTo>
                    <a:pt x="2078457" y="897816"/>
                  </a:lnTo>
                  <a:lnTo>
                    <a:pt x="2078845" y="898043"/>
                  </a:lnTo>
                  <a:lnTo>
                    <a:pt x="2088967" y="905902"/>
                  </a:lnTo>
                  <a:cubicBezTo>
                    <a:pt x="2088967" y="906096"/>
                    <a:pt x="2089032" y="906160"/>
                    <a:pt x="2089032" y="906257"/>
                  </a:cubicBezTo>
                  <a:cubicBezTo>
                    <a:pt x="2089550" y="906904"/>
                    <a:pt x="2090293" y="907066"/>
                    <a:pt x="2091037" y="907422"/>
                  </a:cubicBezTo>
                  <a:lnTo>
                    <a:pt x="2092008" y="908165"/>
                  </a:lnTo>
                  <a:cubicBezTo>
                    <a:pt x="2092202" y="908327"/>
                    <a:pt x="2092363" y="908392"/>
                    <a:pt x="2092428" y="908651"/>
                  </a:cubicBezTo>
                  <a:cubicBezTo>
                    <a:pt x="2092525" y="908812"/>
                    <a:pt x="2093010" y="909233"/>
                    <a:pt x="2093334" y="909394"/>
                  </a:cubicBezTo>
                  <a:lnTo>
                    <a:pt x="2094918" y="910300"/>
                  </a:lnTo>
                  <a:cubicBezTo>
                    <a:pt x="2106108" y="918838"/>
                    <a:pt x="2117589" y="926955"/>
                    <a:pt x="2129264" y="934879"/>
                  </a:cubicBezTo>
                  <a:cubicBezTo>
                    <a:pt x="2129361" y="934976"/>
                    <a:pt x="2129620" y="935138"/>
                    <a:pt x="2129685" y="935235"/>
                  </a:cubicBezTo>
                  <a:cubicBezTo>
                    <a:pt x="2130849" y="936884"/>
                    <a:pt x="2131916" y="937369"/>
                    <a:pt x="2133501" y="937628"/>
                  </a:cubicBezTo>
                  <a:lnTo>
                    <a:pt x="2140196" y="942026"/>
                  </a:lnTo>
                  <a:lnTo>
                    <a:pt x="2140034" y="942673"/>
                  </a:lnTo>
                  <a:cubicBezTo>
                    <a:pt x="2141198" y="943158"/>
                    <a:pt x="2142362" y="943579"/>
                    <a:pt x="2143365" y="943999"/>
                  </a:cubicBezTo>
                  <a:lnTo>
                    <a:pt x="2153455" y="950370"/>
                  </a:lnTo>
                  <a:cubicBezTo>
                    <a:pt x="2155040" y="951438"/>
                    <a:pt x="2156592" y="952440"/>
                    <a:pt x="2158242" y="953346"/>
                  </a:cubicBezTo>
                  <a:lnTo>
                    <a:pt x="2162899" y="956095"/>
                  </a:lnTo>
                  <a:lnTo>
                    <a:pt x="2163481" y="957485"/>
                  </a:lnTo>
                  <a:cubicBezTo>
                    <a:pt x="2163804" y="957647"/>
                    <a:pt x="2164128" y="957906"/>
                    <a:pt x="2164290" y="957906"/>
                  </a:cubicBezTo>
                  <a:cubicBezTo>
                    <a:pt x="2166456" y="958423"/>
                    <a:pt x="2168688" y="959329"/>
                    <a:pt x="2170919" y="960719"/>
                  </a:cubicBezTo>
                  <a:cubicBezTo>
                    <a:pt x="2171502" y="961043"/>
                    <a:pt x="2171922" y="961560"/>
                    <a:pt x="2172407" y="961981"/>
                  </a:cubicBezTo>
                  <a:cubicBezTo>
                    <a:pt x="2172925" y="962045"/>
                    <a:pt x="2173474" y="962207"/>
                    <a:pt x="2174056" y="962369"/>
                  </a:cubicBezTo>
                  <a:lnTo>
                    <a:pt x="2175221" y="963048"/>
                  </a:lnTo>
                  <a:cubicBezTo>
                    <a:pt x="2175544" y="963307"/>
                    <a:pt x="2175900" y="963468"/>
                    <a:pt x="2176320" y="963630"/>
                  </a:cubicBezTo>
                  <a:lnTo>
                    <a:pt x="2177808" y="964374"/>
                  </a:lnTo>
                  <a:cubicBezTo>
                    <a:pt x="2178875" y="965538"/>
                    <a:pt x="2180525" y="965926"/>
                    <a:pt x="2181851" y="966508"/>
                  </a:cubicBezTo>
                  <a:lnTo>
                    <a:pt x="2188481" y="969904"/>
                  </a:lnTo>
                  <a:lnTo>
                    <a:pt x="2187155" y="972233"/>
                  </a:lnTo>
                  <a:lnTo>
                    <a:pt x="2187219" y="972330"/>
                  </a:lnTo>
                  <a:cubicBezTo>
                    <a:pt x="2187478" y="972330"/>
                    <a:pt x="2187640" y="972233"/>
                    <a:pt x="2187963" y="972233"/>
                  </a:cubicBezTo>
                  <a:cubicBezTo>
                    <a:pt x="2190033" y="972394"/>
                    <a:pt x="2190227" y="972394"/>
                    <a:pt x="2192200" y="973882"/>
                  </a:cubicBezTo>
                  <a:cubicBezTo>
                    <a:pt x="2194852" y="975887"/>
                    <a:pt x="2197762" y="977375"/>
                    <a:pt x="2200899" y="978345"/>
                  </a:cubicBezTo>
                  <a:cubicBezTo>
                    <a:pt x="2201546" y="978539"/>
                    <a:pt x="2201967" y="978281"/>
                    <a:pt x="2202646" y="978539"/>
                  </a:cubicBezTo>
                  <a:cubicBezTo>
                    <a:pt x="2203131" y="978701"/>
                    <a:pt x="2204134" y="979348"/>
                    <a:pt x="2204522" y="979445"/>
                  </a:cubicBezTo>
                  <a:cubicBezTo>
                    <a:pt x="2206106" y="979607"/>
                    <a:pt x="2207012" y="981579"/>
                    <a:pt x="2208597" y="981256"/>
                  </a:cubicBezTo>
                  <a:cubicBezTo>
                    <a:pt x="2209664" y="982258"/>
                    <a:pt x="2211831" y="982161"/>
                    <a:pt x="2212639" y="983423"/>
                  </a:cubicBezTo>
                  <a:cubicBezTo>
                    <a:pt x="2215453" y="984555"/>
                    <a:pt x="2218364" y="985881"/>
                    <a:pt x="2221177" y="986883"/>
                  </a:cubicBezTo>
                  <a:cubicBezTo>
                    <a:pt x="2222244" y="987304"/>
                    <a:pt x="2222988" y="987401"/>
                    <a:pt x="2223570" y="988145"/>
                  </a:cubicBezTo>
                  <a:cubicBezTo>
                    <a:pt x="2223732" y="988371"/>
                    <a:pt x="2224476" y="988791"/>
                    <a:pt x="2224735" y="988888"/>
                  </a:cubicBezTo>
                  <a:cubicBezTo>
                    <a:pt x="2227645" y="989535"/>
                    <a:pt x="2229877" y="991346"/>
                    <a:pt x="2233176" y="992769"/>
                  </a:cubicBezTo>
                  <a:cubicBezTo>
                    <a:pt x="2233693" y="992834"/>
                    <a:pt x="2234340" y="993028"/>
                    <a:pt x="2234922" y="993093"/>
                  </a:cubicBezTo>
                  <a:lnTo>
                    <a:pt x="2243622" y="997232"/>
                  </a:lnTo>
                  <a:cubicBezTo>
                    <a:pt x="2243686" y="997394"/>
                    <a:pt x="2243686" y="997491"/>
                    <a:pt x="2243848" y="997750"/>
                  </a:cubicBezTo>
                  <a:cubicBezTo>
                    <a:pt x="2244786" y="998235"/>
                    <a:pt x="2245174" y="998235"/>
                    <a:pt x="2245595" y="998138"/>
                  </a:cubicBezTo>
                  <a:cubicBezTo>
                    <a:pt x="2296758" y="1022588"/>
                    <a:pt x="2348924" y="1044838"/>
                    <a:pt x="2401737" y="1065213"/>
                  </a:cubicBezTo>
                  <a:cubicBezTo>
                    <a:pt x="2401737" y="1065278"/>
                    <a:pt x="2401737" y="1065278"/>
                    <a:pt x="2401737" y="1065375"/>
                  </a:cubicBezTo>
                  <a:cubicBezTo>
                    <a:pt x="2402157" y="1066119"/>
                    <a:pt x="2402804" y="1066959"/>
                    <a:pt x="2403903" y="1067768"/>
                  </a:cubicBezTo>
                  <a:cubicBezTo>
                    <a:pt x="2402319" y="1067347"/>
                    <a:pt x="2401413" y="1067347"/>
                    <a:pt x="2401090" y="1067865"/>
                  </a:cubicBezTo>
                  <a:cubicBezTo>
                    <a:pt x="2400508" y="1068673"/>
                    <a:pt x="2401090" y="1069676"/>
                    <a:pt x="2403224" y="1071002"/>
                  </a:cubicBezTo>
                  <a:cubicBezTo>
                    <a:pt x="2404486" y="1070517"/>
                    <a:pt x="2405650" y="1070096"/>
                    <a:pt x="2406814" y="1069611"/>
                  </a:cubicBezTo>
                  <a:cubicBezTo>
                    <a:pt x="2408528" y="1070743"/>
                    <a:pt x="2408690" y="1071908"/>
                    <a:pt x="2411601" y="1072748"/>
                  </a:cubicBezTo>
                  <a:cubicBezTo>
                    <a:pt x="2411762" y="1073557"/>
                    <a:pt x="2412830" y="1074559"/>
                    <a:pt x="2412668" y="1075303"/>
                  </a:cubicBezTo>
                  <a:cubicBezTo>
                    <a:pt x="2411504" y="1076209"/>
                    <a:pt x="2410372" y="1077147"/>
                    <a:pt x="2408884" y="1077794"/>
                  </a:cubicBezTo>
                  <a:lnTo>
                    <a:pt x="2408690" y="1077535"/>
                  </a:lnTo>
                  <a:cubicBezTo>
                    <a:pt x="2408205" y="1077470"/>
                    <a:pt x="2407623" y="1077470"/>
                    <a:pt x="2407784" y="1077632"/>
                  </a:cubicBezTo>
                  <a:cubicBezTo>
                    <a:pt x="2405812" y="1076791"/>
                    <a:pt x="2404550" y="1076403"/>
                    <a:pt x="2404906" y="1077308"/>
                  </a:cubicBezTo>
                  <a:cubicBezTo>
                    <a:pt x="2405876" y="1077470"/>
                    <a:pt x="2406717" y="1077535"/>
                    <a:pt x="2407784" y="1077632"/>
                  </a:cubicBezTo>
                  <a:cubicBezTo>
                    <a:pt x="2407881" y="1077632"/>
                    <a:pt x="2408205" y="1077794"/>
                    <a:pt x="2408528" y="1077955"/>
                  </a:cubicBezTo>
                  <a:cubicBezTo>
                    <a:pt x="2407623" y="1078376"/>
                    <a:pt x="2406555" y="1078796"/>
                    <a:pt x="2405294" y="1079120"/>
                  </a:cubicBezTo>
                  <a:lnTo>
                    <a:pt x="2397274" y="1076565"/>
                  </a:lnTo>
                  <a:lnTo>
                    <a:pt x="2396530" y="1075982"/>
                  </a:lnTo>
                  <a:cubicBezTo>
                    <a:pt x="2396206" y="1075982"/>
                    <a:pt x="2395786" y="1075885"/>
                    <a:pt x="2395365" y="1075885"/>
                  </a:cubicBezTo>
                  <a:lnTo>
                    <a:pt x="2392875" y="1075077"/>
                  </a:lnTo>
                  <a:cubicBezTo>
                    <a:pt x="2391387" y="1073234"/>
                    <a:pt x="2390320" y="1072813"/>
                    <a:pt x="2388250" y="1073072"/>
                  </a:cubicBezTo>
                  <a:cubicBezTo>
                    <a:pt x="2387021" y="1072263"/>
                    <a:pt x="2385760" y="1071422"/>
                    <a:pt x="2384434" y="1070420"/>
                  </a:cubicBezTo>
                  <a:cubicBezTo>
                    <a:pt x="2383529" y="1070258"/>
                    <a:pt x="2382364" y="1070096"/>
                    <a:pt x="2381135" y="1069773"/>
                  </a:cubicBezTo>
                  <a:cubicBezTo>
                    <a:pt x="2379066" y="1069191"/>
                    <a:pt x="2377998" y="1068188"/>
                    <a:pt x="2376672" y="1067283"/>
                  </a:cubicBezTo>
                  <a:cubicBezTo>
                    <a:pt x="2377481" y="1067121"/>
                    <a:pt x="2378645" y="1066959"/>
                    <a:pt x="2376575" y="1065795"/>
                  </a:cubicBezTo>
                  <a:cubicBezTo>
                    <a:pt x="2375088" y="1065536"/>
                    <a:pt x="2373341" y="1065278"/>
                    <a:pt x="2371692" y="1064954"/>
                  </a:cubicBezTo>
                  <a:cubicBezTo>
                    <a:pt x="2371271" y="1064890"/>
                    <a:pt x="2371271" y="1065375"/>
                    <a:pt x="2370948" y="1065795"/>
                  </a:cubicBezTo>
                  <a:cubicBezTo>
                    <a:pt x="2369363" y="1064210"/>
                    <a:pt x="2363736" y="1062981"/>
                    <a:pt x="2366388" y="1061397"/>
                  </a:cubicBezTo>
                  <a:cubicBezTo>
                    <a:pt x="2364900" y="1061494"/>
                    <a:pt x="2364253" y="1061655"/>
                    <a:pt x="2363348" y="1061494"/>
                  </a:cubicBezTo>
                  <a:cubicBezTo>
                    <a:pt x="2362345" y="1061397"/>
                    <a:pt x="2361084" y="1060976"/>
                    <a:pt x="2360178" y="1060815"/>
                  </a:cubicBezTo>
                  <a:cubicBezTo>
                    <a:pt x="2359208" y="1059747"/>
                    <a:pt x="2358206" y="1058745"/>
                    <a:pt x="2356944" y="1057419"/>
                  </a:cubicBezTo>
                  <a:cubicBezTo>
                    <a:pt x="2355457" y="1057516"/>
                    <a:pt x="2354325" y="1057257"/>
                    <a:pt x="2354228" y="1057516"/>
                  </a:cubicBezTo>
                  <a:cubicBezTo>
                    <a:pt x="2353969" y="1058163"/>
                    <a:pt x="2352999" y="1058163"/>
                    <a:pt x="2351738" y="1058098"/>
                  </a:cubicBezTo>
                  <a:lnTo>
                    <a:pt x="2349668" y="1057354"/>
                  </a:lnTo>
                  <a:lnTo>
                    <a:pt x="2348018" y="1054702"/>
                  </a:lnTo>
                  <a:cubicBezTo>
                    <a:pt x="2348180" y="1055446"/>
                    <a:pt x="2346951" y="1055769"/>
                    <a:pt x="2346692" y="1056352"/>
                  </a:cubicBezTo>
                  <a:cubicBezTo>
                    <a:pt x="2344623" y="1055705"/>
                    <a:pt x="2342456" y="1055123"/>
                    <a:pt x="2340224" y="1054605"/>
                  </a:cubicBezTo>
                  <a:cubicBezTo>
                    <a:pt x="2339319" y="1054023"/>
                    <a:pt x="2338154" y="1053700"/>
                    <a:pt x="2336828" y="1053635"/>
                  </a:cubicBezTo>
                  <a:lnTo>
                    <a:pt x="2335761" y="1053441"/>
                  </a:lnTo>
                  <a:lnTo>
                    <a:pt x="2311764" y="1043836"/>
                  </a:lnTo>
                  <a:cubicBezTo>
                    <a:pt x="2311408" y="1043609"/>
                    <a:pt x="2311182" y="1043447"/>
                    <a:pt x="2310762" y="1043092"/>
                  </a:cubicBezTo>
                  <a:cubicBezTo>
                    <a:pt x="2310600" y="1043189"/>
                    <a:pt x="2310341" y="1043189"/>
                    <a:pt x="2310082" y="1043189"/>
                  </a:cubicBezTo>
                  <a:lnTo>
                    <a:pt x="2300736" y="1039373"/>
                  </a:lnTo>
                  <a:lnTo>
                    <a:pt x="2293136" y="1035977"/>
                  </a:lnTo>
                  <a:lnTo>
                    <a:pt x="2292974" y="1035815"/>
                  </a:lnTo>
                  <a:cubicBezTo>
                    <a:pt x="2292715" y="1035653"/>
                    <a:pt x="2292133" y="1035395"/>
                    <a:pt x="2291389" y="1035071"/>
                  </a:cubicBezTo>
                  <a:lnTo>
                    <a:pt x="2291389" y="1035233"/>
                  </a:lnTo>
                  <a:cubicBezTo>
                    <a:pt x="2283433" y="1031772"/>
                    <a:pt x="2275413" y="1028377"/>
                    <a:pt x="2267392" y="1025046"/>
                  </a:cubicBezTo>
                  <a:cubicBezTo>
                    <a:pt x="2254036" y="1019095"/>
                    <a:pt x="2240970" y="1012788"/>
                    <a:pt x="2227969" y="1006191"/>
                  </a:cubicBezTo>
                  <a:cubicBezTo>
                    <a:pt x="2224088" y="1003442"/>
                    <a:pt x="2219431" y="1000790"/>
                    <a:pt x="2213901" y="998138"/>
                  </a:cubicBezTo>
                  <a:cubicBezTo>
                    <a:pt x="2195854" y="989535"/>
                    <a:pt x="2178617" y="980835"/>
                    <a:pt x="2161055" y="971748"/>
                  </a:cubicBezTo>
                  <a:cubicBezTo>
                    <a:pt x="2143753" y="962304"/>
                    <a:pt x="2127130" y="952278"/>
                    <a:pt x="2109827" y="942253"/>
                  </a:cubicBezTo>
                  <a:lnTo>
                    <a:pt x="2108081" y="941347"/>
                  </a:lnTo>
                  <a:cubicBezTo>
                    <a:pt x="2107822" y="940927"/>
                    <a:pt x="2107596" y="940539"/>
                    <a:pt x="2107337" y="940021"/>
                  </a:cubicBezTo>
                  <a:cubicBezTo>
                    <a:pt x="2107014" y="940183"/>
                    <a:pt x="2106755" y="940280"/>
                    <a:pt x="2106496" y="940345"/>
                  </a:cubicBezTo>
                  <a:lnTo>
                    <a:pt x="2104426" y="938695"/>
                  </a:lnTo>
                  <a:lnTo>
                    <a:pt x="2103941" y="937951"/>
                  </a:lnTo>
                  <a:cubicBezTo>
                    <a:pt x="2103521" y="937790"/>
                    <a:pt x="2103198" y="937628"/>
                    <a:pt x="2102874" y="937531"/>
                  </a:cubicBezTo>
                  <a:lnTo>
                    <a:pt x="2093172" y="929996"/>
                  </a:lnTo>
                  <a:lnTo>
                    <a:pt x="2093528" y="929834"/>
                  </a:lnTo>
                  <a:lnTo>
                    <a:pt x="2092105" y="928443"/>
                  </a:lnTo>
                  <a:cubicBezTo>
                    <a:pt x="2091846" y="928184"/>
                    <a:pt x="2091846" y="927926"/>
                    <a:pt x="2091684" y="927699"/>
                  </a:cubicBezTo>
                  <a:cubicBezTo>
                    <a:pt x="2090940" y="927376"/>
                    <a:pt x="2090196" y="927020"/>
                    <a:pt x="2089614" y="926697"/>
                  </a:cubicBezTo>
                  <a:lnTo>
                    <a:pt x="2089614" y="927117"/>
                  </a:lnTo>
                  <a:lnTo>
                    <a:pt x="2082338" y="921328"/>
                  </a:lnTo>
                  <a:lnTo>
                    <a:pt x="2082176" y="920811"/>
                  </a:lnTo>
                  <a:cubicBezTo>
                    <a:pt x="2081852" y="920164"/>
                    <a:pt x="2081917" y="920164"/>
                    <a:pt x="2079686" y="918417"/>
                  </a:cubicBezTo>
                  <a:cubicBezTo>
                    <a:pt x="2079589" y="918676"/>
                    <a:pt x="2079362" y="918741"/>
                    <a:pt x="2079103" y="918741"/>
                  </a:cubicBezTo>
                  <a:cubicBezTo>
                    <a:pt x="2076128" y="916445"/>
                    <a:pt x="2073217" y="914116"/>
                    <a:pt x="2070339" y="911788"/>
                  </a:cubicBezTo>
                  <a:cubicBezTo>
                    <a:pt x="2070339" y="911561"/>
                    <a:pt x="2070339" y="911302"/>
                    <a:pt x="2070242" y="911044"/>
                  </a:cubicBezTo>
                  <a:cubicBezTo>
                    <a:pt x="2069983" y="911141"/>
                    <a:pt x="2069822" y="911205"/>
                    <a:pt x="2069660" y="911302"/>
                  </a:cubicBezTo>
                  <a:cubicBezTo>
                    <a:pt x="2061704" y="905255"/>
                    <a:pt x="2054104" y="899142"/>
                    <a:pt x="2046245" y="893677"/>
                  </a:cubicBezTo>
                  <a:cubicBezTo>
                    <a:pt x="2036640" y="885462"/>
                    <a:pt x="2027196" y="877118"/>
                    <a:pt x="2017914" y="868418"/>
                  </a:cubicBezTo>
                  <a:lnTo>
                    <a:pt x="2018011" y="868418"/>
                  </a:lnTo>
                  <a:cubicBezTo>
                    <a:pt x="2016686" y="867092"/>
                    <a:pt x="2015424" y="865766"/>
                    <a:pt x="2014195" y="864602"/>
                  </a:cubicBezTo>
                  <a:cubicBezTo>
                    <a:pt x="2013613" y="864117"/>
                    <a:pt x="2013031" y="863600"/>
                    <a:pt x="2012449" y="863212"/>
                  </a:cubicBezTo>
                  <a:lnTo>
                    <a:pt x="2010476" y="861303"/>
                  </a:lnTo>
                  <a:cubicBezTo>
                    <a:pt x="2010217" y="860948"/>
                    <a:pt x="2009959" y="860624"/>
                    <a:pt x="2009538" y="860366"/>
                  </a:cubicBezTo>
                  <a:lnTo>
                    <a:pt x="1996958" y="848205"/>
                  </a:lnTo>
                  <a:cubicBezTo>
                    <a:pt x="1997475" y="847947"/>
                    <a:pt x="1998122" y="847947"/>
                    <a:pt x="1998219" y="847300"/>
                  </a:cubicBezTo>
                  <a:cubicBezTo>
                    <a:pt x="1997119" y="846556"/>
                    <a:pt x="1996246" y="845974"/>
                    <a:pt x="1995567" y="845553"/>
                  </a:cubicBezTo>
                  <a:cubicBezTo>
                    <a:pt x="1995826" y="846136"/>
                    <a:pt x="1996149" y="846879"/>
                    <a:pt x="1996472" y="847623"/>
                  </a:cubicBezTo>
                  <a:cubicBezTo>
                    <a:pt x="1987288" y="838115"/>
                    <a:pt x="1977941" y="828995"/>
                    <a:pt x="1969080" y="818807"/>
                  </a:cubicBezTo>
                  <a:cubicBezTo>
                    <a:pt x="1969403" y="818743"/>
                    <a:pt x="1969662" y="818581"/>
                    <a:pt x="1970050" y="818484"/>
                  </a:cubicBezTo>
                  <a:cubicBezTo>
                    <a:pt x="1969338" y="818225"/>
                    <a:pt x="1968756" y="817999"/>
                    <a:pt x="1968142" y="817740"/>
                  </a:cubicBezTo>
                  <a:cubicBezTo>
                    <a:pt x="1958731" y="806550"/>
                    <a:pt x="1949449" y="794552"/>
                    <a:pt x="1943918" y="779416"/>
                  </a:cubicBezTo>
                  <a:cubicBezTo>
                    <a:pt x="1943983" y="778737"/>
                    <a:pt x="1944080" y="778090"/>
                    <a:pt x="1944145" y="777249"/>
                  </a:cubicBezTo>
                  <a:cubicBezTo>
                    <a:pt x="1943724" y="777185"/>
                    <a:pt x="1943498" y="777088"/>
                    <a:pt x="1943239" y="777185"/>
                  </a:cubicBezTo>
                  <a:lnTo>
                    <a:pt x="1943142" y="777185"/>
                  </a:lnTo>
                  <a:cubicBezTo>
                    <a:pt x="1942431" y="774856"/>
                    <a:pt x="1941752" y="772528"/>
                    <a:pt x="1941331" y="770070"/>
                  </a:cubicBezTo>
                  <a:lnTo>
                    <a:pt x="1941331" y="769973"/>
                  </a:lnTo>
                  <a:cubicBezTo>
                    <a:pt x="1941234" y="769811"/>
                    <a:pt x="1941234" y="769714"/>
                    <a:pt x="1941234" y="769552"/>
                  </a:cubicBezTo>
                  <a:cubicBezTo>
                    <a:pt x="1941008" y="768323"/>
                    <a:pt x="1940749" y="767159"/>
                    <a:pt x="1940684" y="765833"/>
                  </a:cubicBezTo>
                  <a:cubicBezTo>
                    <a:pt x="1941008" y="765833"/>
                    <a:pt x="1941169" y="764604"/>
                    <a:pt x="1941169" y="763343"/>
                  </a:cubicBezTo>
                  <a:close/>
                  <a:moveTo>
                    <a:pt x="1942431" y="754902"/>
                  </a:moveTo>
                  <a:cubicBezTo>
                    <a:pt x="1942431" y="754805"/>
                    <a:pt x="1942495" y="754740"/>
                    <a:pt x="1942495" y="754578"/>
                  </a:cubicBezTo>
                  <a:cubicBezTo>
                    <a:pt x="1942495" y="754481"/>
                    <a:pt x="1942431" y="754740"/>
                    <a:pt x="1942431" y="754902"/>
                  </a:cubicBezTo>
                  <a:close/>
                  <a:moveTo>
                    <a:pt x="1973963" y="619523"/>
                  </a:moveTo>
                  <a:cubicBezTo>
                    <a:pt x="1973801" y="619717"/>
                    <a:pt x="1973640" y="619781"/>
                    <a:pt x="1973478" y="620040"/>
                  </a:cubicBezTo>
                  <a:cubicBezTo>
                    <a:pt x="1973640" y="620267"/>
                    <a:pt x="1973801" y="620364"/>
                    <a:pt x="1973963" y="619523"/>
                  </a:cubicBezTo>
                  <a:close/>
                  <a:moveTo>
                    <a:pt x="1987029" y="578482"/>
                  </a:moveTo>
                  <a:cubicBezTo>
                    <a:pt x="1986867" y="578547"/>
                    <a:pt x="1986705" y="578644"/>
                    <a:pt x="1986382" y="578805"/>
                  </a:cubicBezTo>
                  <a:cubicBezTo>
                    <a:pt x="1986544" y="579064"/>
                    <a:pt x="1986641" y="579226"/>
                    <a:pt x="1987029" y="578482"/>
                  </a:cubicBezTo>
                  <a:close/>
                  <a:moveTo>
                    <a:pt x="1994500" y="584756"/>
                  </a:moveTo>
                  <a:cubicBezTo>
                    <a:pt x="1994661" y="584692"/>
                    <a:pt x="1994726" y="584595"/>
                    <a:pt x="1994920" y="584530"/>
                  </a:cubicBezTo>
                  <a:lnTo>
                    <a:pt x="1995405" y="583786"/>
                  </a:lnTo>
                  <a:lnTo>
                    <a:pt x="1995405" y="583527"/>
                  </a:lnTo>
                  <a:cubicBezTo>
                    <a:pt x="1995146" y="583786"/>
                    <a:pt x="1994920" y="584012"/>
                    <a:pt x="1994661" y="584336"/>
                  </a:cubicBezTo>
                  <a:cubicBezTo>
                    <a:pt x="1994403" y="584595"/>
                    <a:pt x="1994403" y="584692"/>
                    <a:pt x="1994500" y="584756"/>
                  </a:cubicBezTo>
                  <a:close/>
                  <a:moveTo>
                    <a:pt x="4195202" y="1176498"/>
                  </a:moveTo>
                  <a:cubicBezTo>
                    <a:pt x="4197208" y="1174655"/>
                    <a:pt x="4197854" y="1173846"/>
                    <a:pt x="4196625" y="1174008"/>
                  </a:cubicBezTo>
                  <a:cubicBezTo>
                    <a:pt x="4196270" y="1174752"/>
                    <a:pt x="4195946" y="1175334"/>
                    <a:pt x="4195202" y="1176498"/>
                  </a:cubicBezTo>
                  <a:close/>
                  <a:moveTo>
                    <a:pt x="3793075" y="1120031"/>
                  </a:moveTo>
                  <a:lnTo>
                    <a:pt x="3792267" y="1119869"/>
                  </a:lnTo>
                  <a:cubicBezTo>
                    <a:pt x="3791652" y="1120257"/>
                    <a:pt x="3790941" y="1120678"/>
                    <a:pt x="3790682" y="1121098"/>
                  </a:cubicBezTo>
                  <a:cubicBezTo>
                    <a:pt x="3790326" y="1121745"/>
                    <a:pt x="3791523" y="1121583"/>
                    <a:pt x="3792752" y="1121357"/>
                  </a:cubicBezTo>
                  <a:close/>
                  <a:moveTo>
                    <a:pt x="3687935" y="1351430"/>
                  </a:moveTo>
                  <a:cubicBezTo>
                    <a:pt x="3689099" y="1351689"/>
                    <a:pt x="3691492" y="1351333"/>
                    <a:pt x="3693304" y="1350913"/>
                  </a:cubicBezTo>
                  <a:cubicBezTo>
                    <a:pt x="3694241" y="1350751"/>
                    <a:pt x="3695955" y="1351107"/>
                    <a:pt x="3697443" y="1351268"/>
                  </a:cubicBezTo>
                  <a:cubicBezTo>
                    <a:pt x="3701777" y="1350169"/>
                    <a:pt x="3701777" y="1350266"/>
                    <a:pt x="3706078" y="1351754"/>
                  </a:cubicBezTo>
                  <a:cubicBezTo>
                    <a:pt x="3706725" y="1351430"/>
                    <a:pt x="3707145" y="1351010"/>
                    <a:pt x="3707889" y="1350686"/>
                  </a:cubicBezTo>
                  <a:cubicBezTo>
                    <a:pt x="3708633" y="1350428"/>
                    <a:pt x="3709474" y="1349684"/>
                    <a:pt x="3710800" y="1350363"/>
                  </a:cubicBezTo>
                  <a:cubicBezTo>
                    <a:pt x="3710929" y="1350428"/>
                    <a:pt x="3711673" y="1350428"/>
                    <a:pt x="3711867" y="1350363"/>
                  </a:cubicBezTo>
                  <a:cubicBezTo>
                    <a:pt x="3714584" y="1349263"/>
                    <a:pt x="3718335" y="1349781"/>
                    <a:pt x="3721375" y="1349199"/>
                  </a:cubicBezTo>
                  <a:cubicBezTo>
                    <a:pt x="3722475" y="1348940"/>
                    <a:pt x="3724027" y="1349037"/>
                    <a:pt x="3725353" y="1349037"/>
                  </a:cubicBezTo>
                  <a:cubicBezTo>
                    <a:pt x="3727003" y="1349037"/>
                    <a:pt x="3728426" y="1349684"/>
                    <a:pt x="3730237" y="1348940"/>
                  </a:cubicBezTo>
                  <a:cubicBezTo>
                    <a:pt x="3731725" y="1349425"/>
                    <a:pt x="3733568" y="1348778"/>
                    <a:pt x="3735120" y="1348940"/>
                  </a:cubicBezTo>
                  <a:cubicBezTo>
                    <a:pt x="3737125" y="1349102"/>
                    <a:pt x="3738678" y="1348455"/>
                    <a:pt x="3740586" y="1348455"/>
                  </a:cubicBezTo>
                  <a:cubicBezTo>
                    <a:pt x="3741103" y="1348455"/>
                    <a:pt x="3742074" y="1348293"/>
                    <a:pt x="3742074" y="1348293"/>
                  </a:cubicBezTo>
                  <a:cubicBezTo>
                    <a:pt x="3742979" y="1346967"/>
                    <a:pt x="3745728" y="1347129"/>
                    <a:pt x="3748121" y="1347129"/>
                  </a:cubicBezTo>
                  <a:cubicBezTo>
                    <a:pt x="3753005" y="1347032"/>
                    <a:pt x="3753328" y="1347129"/>
                    <a:pt x="3756077" y="1346450"/>
                  </a:cubicBezTo>
                  <a:cubicBezTo>
                    <a:pt x="3757403" y="1346126"/>
                    <a:pt x="3758212" y="1345803"/>
                    <a:pt x="3759376" y="1346288"/>
                  </a:cubicBezTo>
                  <a:cubicBezTo>
                    <a:pt x="3759635" y="1346385"/>
                    <a:pt x="3760961" y="1346288"/>
                    <a:pt x="3761284" y="1346126"/>
                  </a:cubicBezTo>
                  <a:cubicBezTo>
                    <a:pt x="3762675" y="1345544"/>
                    <a:pt x="3764260" y="1345382"/>
                    <a:pt x="3766006" y="1345382"/>
                  </a:cubicBezTo>
                  <a:cubicBezTo>
                    <a:pt x="3767655" y="1345382"/>
                    <a:pt x="3769240" y="1345124"/>
                    <a:pt x="3770889" y="1344897"/>
                  </a:cubicBezTo>
                  <a:lnTo>
                    <a:pt x="3775611" y="1344315"/>
                  </a:lnTo>
                  <a:cubicBezTo>
                    <a:pt x="3799705" y="1343410"/>
                    <a:pt x="3824769" y="1341728"/>
                    <a:pt x="3845726" y="1337750"/>
                  </a:cubicBezTo>
                  <a:cubicBezTo>
                    <a:pt x="3846147" y="1337750"/>
                    <a:pt x="3846664" y="1337750"/>
                    <a:pt x="3847214" y="1337750"/>
                  </a:cubicBezTo>
                  <a:cubicBezTo>
                    <a:pt x="3848217" y="1337685"/>
                    <a:pt x="3849219" y="1337685"/>
                    <a:pt x="3850125" y="1337524"/>
                  </a:cubicBezTo>
                  <a:cubicBezTo>
                    <a:pt x="3850966" y="1337362"/>
                    <a:pt x="3851936" y="1337200"/>
                    <a:pt x="3852615" y="1336941"/>
                  </a:cubicBezTo>
                  <a:cubicBezTo>
                    <a:pt x="3854749" y="1336198"/>
                    <a:pt x="3856172" y="1336036"/>
                    <a:pt x="3857013" y="1336941"/>
                  </a:cubicBezTo>
                  <a:cubicBezTo>
                    <a:pt x="3857175" y="1337103"/>
                    <a:pt x="3858501" y="1337103"/>
                    <a:pt x="3859568" y="1337103"/>
                  </a:cubicBezTo>
                  <a:cubicBezTo>
                    <a:pt x="3859827" y="1336683"/>
                    <a:pt x="3860053" y="1336198"/>
                    <a:pt x="3860377" y="1335454"/>
                  </a:cubicBezTo>
                  <a:cubicBezTo>
                    <a:pt x="3861703" y="1335357"/>
                    <a:pt x="3862964" y="1335357"/>
                    <a:pt x="3864613" y="1335292"/>
                  </a:cubicBezTo>
                  <a:cubicBezTo>
                    <a:pt x="3865454" y="1334775"/>
                    <a:pt x="3867362" y="1334548"/>
                    <a:pt x="3868979" y="1334128"/>
                  </a:cubicBezTo>
                  <a:cubicBezTo>
                    <a:pt x="3870985" y="1333610"/>
                    <a:pt x="3872472" y="1333384"/>
                    <a:pt x="3874219" y="1333546"/>
                  </a:cubicBezTo>
                  <a:cubicBezTo>
                    <a:pt x="3874542" y="1333546"/>
                    <a:pt x="3875124" y="1333449"/>
                    <a:pt x="3875448" y="1333384"/>
                  </a:cubicBezTo>
                  <a:cubicBezTo>
                    <a:pt x="3878035" y="1332478"/>
                    <a:pt x="3880849" y="1332284"/>
                    <a:pt x="3883565" y="1332058"/>
                  </a:cubicBezTo>
                  <a:cubicBezTo>
                    <a:pt x="3885053" y="1331896"/>
                    <a:pt x="3886638" y="1331734"/>
                    <a:pt x="3888061" y="1331379"/>
                  </a:cubicBezTo>
                  <a:cubicBezTo>
                    <a:pt x="3894076" y="1329988"/>
                    <a:pt x="3894011" y="1329988"/>
                    <a:pt x="3899962" y="1330053"/>
                  </a:cubicBezTo>
                  <a:cubicBezTo>
                    <a:pt x="3900544" y="1330053"/>
                    <a:pt x="3901773" y="1329891"/>
                    <a:pt x="3901870" y="1329826"/>
                  </a:cubicBezTo>
                  <a:cubicBezTo>
                    <a:pt x="3902549" y="1328727"/>
                    <a:pt x="3905266" y="1328565"/>
                    <a:pt x="3907012" y="1327983"/>
                  </a:cubicBezTo>
                  <a:cubicBezTo>
                    <a:pt x="3908920" y="1327401"/>
                    <a:pt x="3911217" y="1327077"/>
                    <a:pt x="3913286" y="1326592"/>
                  </a:cubicBezTo>
                  <a:cubicBezTo>
                    <a:pt x="3914612" y="1326269"/>
                    <a:pt x="3915615" y="1327077"/>
                    <a:pt x="3916941" y="1326172"/>
                  </a:cubicBezTo>
                  <a:cubicBezTo>
                    <a:pt x="3918105" y="1326269"/>
                    <a:pt x="3919334" y="1326334"/>
                    <a:pt x="3920919" y="1326495"/>
                  </a:cubicBezTo>
                  <a:cubicBezTo>
                    <a:pt x="3922407" y="1326010"/>
                    <a:pt x="3923991" y="1325105"/>
                    <a:pt x="3925544" y="1324199"/>
                  </a:cubicBezTo>
                  <a:cubicBezTo>
                    <a:pt x="3952290" y="1320286"/>
                    <a:pt x="3978939" y="1315564"/>
                    <a:pt x="4005684" y="1309290"/>
                  </a:cubicBezTo>
                  <a:cubicBezTo>
                    <a:pt x="4026480" y="1304406"/>
                    <a:pt x="4046854" y="1298779"/>
                    <a:pt x="4067617" y="1292893"/>
                  </a:cubicBezTo>
                  <a:cubicBezTo>
                    <a:pt x="4088251" y="1287104"/>
                    <a:pt x="4108690" y="1281315"/>
                    <a:pt x="4128321" y="1274265"/>
                  </a:cubicBezTo>
                  <a:cubicBezTo>
                    <a:pt x="4137829" y="1270772"/>
                    <a:pt x="4147111" y="1266988"/>
                    <a:pt x="4155617" y="1262331"/>
                  </a:cubicBezTo>
                  <a:cubicBezTo>
                    <a:pt x="4156134" y="1262266"/>
                    <a:pt x="4156458" y="1262493"/>
                    <a:pt x="4156555" y="1262848"/>
                  </a:cubicBezTo>
                  <a:cubicBezTo>
                    <a:pt x="4156620" y="1263916"/>
                    <a:pt x="4157622" y="1264239"/>
                    <a:pt x="4159692" y="1263916"/>
                  </a:cubicBezTo>
                  <a:cubicBezTo>
                    <a:pt x="4159951" y="1263236"/>
                    <a:pt x="4160177" y="1262590"/>
                    <a:pt x="4160597" y="1261684"/>
                  </a:cubicBezTo>
                  <a:cubicBezTo>
                    <a:pt x="4158948" y="1262169"/>
                    <a:pt x="4157881" y="1261910"/>
                    <a:pt x="4157202" y="1261425"/>
                  </a:cubicBezTo>
                  <a:cubicBezTo>
                    <a:pt x="4158689" y="1260520"/>
                    <a:pt x="4160339" y="1259679"/>
                    <a:pt x="4161826" y="1258709"/>
                  </a:cubicBezTo>
                  <a:cubicBezTo>
                    <a:pt x="4161762" y="1258935"/>
                    <a:pt x="4161665" y="1259194"/>
                    <a:pt x="4161762" y="1259356"/>
                  </a:cubicBezTo>
                  <a:cubicBezTo>
                    <a:pt x="4161923" y="1259614"/>
                    <a:pt x="4162829" y="1259291"/>
                    <a:pt x="4163508" y="1259291"/>
                  </a:cubicBezTo>
                  <a:cubicBezTo>
                    <a:pt x="4163508" y="1259291"/>
                    <a:pt x="4163346" y="1259517"/>
                    <a:pt x="4163249" y="1259614"/>
                  </a:cubicBezTo>
                  <a:cubicBezTo>
                    <a:pt x="4163152" y="1259679"/>
                    <a:pt x="4163088" y="1259841"/>
                    <a:pt x="4162829" y="1260099"/>
                  </a:cubicBezTo>
                  <a:cubicBezTo>
                    <a:pt x="4164414" y="1259291"/>
                    <a:pt x="4165901" y="1258547"/>
                    <a:pt x="4167648" y="1257609"/>
                  </a:cubicBezTo>
                  <a:cubicBezTo>
                    <a:pt x="4167648" y="1256542"/>
                    <a:pt x="4167033" y="1255960"/>
                    <a:pt x="4167130" y="1254892"/>
                  </a:cubicBezTo>
                  <a:cubicBezTo>
                    <a:pt x="4174019" y="1249427"/>
                    <a:pt x="4178385" y="1242732"/>
                    <a:pt x="4178062" y="1236329"/>
                  </a:cubicBezTo>
                  <a:cubicBezTo>
                    <a:pt x="4178579" y="1231704"/>
                    <a:pt x="4176833" y="1226238"/>
                    <a:pt x="4173437" y="1220870"/>
                  </a:cubicBezTo>
                  <a:cubicBezTo>
                    <a:pt x="4171690" y="1218121"/>
                    <a:pt x="4169944" y="1215728"/>
                    <a:pt x="4167292" y="1212817"/>
                  </a:cubicBezTo>
                  <a:cubicBezTo>
                    <a:pt x="4162991" y="1208192"/>
                    <a:pt x="4157687" y="1203794"/>
                    <a:pt x="4152997" y="1199492"/>
                  </a:cubicBezTo>
                  <a:lnTo>
                    <a:pt x="4167292" y="1187914"/>
                  </a:lnTo>
                  <a:lnTo>
                    <a:pt x="4172111" y="1183678"/>
                  </a:lnTo>
                  <a:lnTo>
                    <a:pt x="4175830" y="1180120"/>
                  </a:lnTo>
                  <a:cubicBezTo>
                    <a:pt x="4180714" y="1175334"/>
                    <a:pt x="4185177" y="1170289"/>
                    <a:pt x="4189155" y="1165146"/>
                  </a:cubicBezTo>
                  <a:cubicBezTo>
                    <a:pt x="4189737" y="1164726"/>
                    <a:pt x="4190254" y="1164403"/>
                    <a:pt x="4190578" y="1164241"/>
                  </a:cubicBezTo>
                  <a:cubicBezTo>
                    <a:pt x="4192809" y="1162980"/>
                    <a:pt x="4193715" y="1161492"/>
                    <a:pt x="4194556" y="1159584"/>
                  </a:cubicBezTo>
                  <a:lnTo>
                    <a:pt x="4196690" y="1157870"/>
                  </a:lnTo>
                  <a:cubicBezTo>
                    <a:pt x="4197337" y="1157352"/>
                    <a:pt x="4199504" y="1155444"/>
                    <a:pt x="4199924" y="1154700"/>
                  </a:cubicBezTo>
                  <a:cubicBezTo>
                    <a:pt x="4200409" y="1153956"/>
                    <a:pt x="4201250" y="1152630"/>
                    <a:pt x="4201347" y="1152630"/>
                  </a:cubicBezTo>
                  <a:cubicBezTo>
                    <a:pt x="4202220" y="1152307"/>
                    <a:pt x="4203158" y="1150981"/>
                    <a:pt x="4203967" y="1150140"/>
                  </a:cubicBezTo>
                  <a:cubicBezTo>
                    <a:pt x="4204743" y="1149396"/>
                    <a:pt x="4205487" y="1148750"/>
                    <a:pt x="4206231" y="1148006"/>
                  </a:cubicBezTo>
                  <a:cubicBezTo>
                    <a:pt x="4207136" y="1146938"/>
                    <a:pt x="4207136" y="1146938"/>
                    <a:pt x="4207201" y="1145451"/>
                  </a:cubicBezTo>
                  <a:cubicBezTo>
                    <a:pt x="4207201" y="1145095"/>
                    <a:pt x="4207363" y="1144513"/>
                    <a:pt x="4207686" y="1143931"/>
                  </a:cubicBezTo>
                  <a:cubicBezTo>
                    <a:pt x="4208106" y="1143122"/>
                    <a:pt x="4208689" y="1142120"/>
                    <a:pt x="4209206" y="1141214"/>
                  </a:cubicBezTo>
                  <a:cubicBezTo>
                    <a:pt x="4210597" y="1140567"/>
                    <a:pt x="4210694" y="1140632"/>
                    <a:pt x="4211923" y="1141473"/>
                  </a:cubicBezTo>
                  <a:cubicBezTo>
                    <a:pt x="4213992" y="1138562"/>
                    <a:pt x="4213087" y="1138239"/>
                    <a:pt x="4212666" y="1137560"/>
                  </a:cubicBezTo>
                  <a:cubicBezTo>
                    <a:pt x="4213087" y="1136654"/>
                    <a:pt x="4213572" y="1135651"/>
                    <a:pt x="4214089" y="1134681"/>
                  </a:cubicBezTo>
                  <a:cubicBezTo>
                    <a:pt x="4215415" y="1133258"/>
                    <a:pt x="4216644" y="1133776"/>
                    <a:pt x="4218294" y="1130542"/>
                  </a:cubicBezTo>
                  <a:cubicBezTo>
                    <a:pt x="4218650" y="1128892"/>
                    <a:pt x="4217906" y="1128213"/>
                    <a:pt x="4219458" y="1125238"/>
                  </a:cubicBezTo>
                  <a:cubicBezTo>
                    <a:pt x="4221204" y="1121842"/>
                    <a:pt x="4222175" y="1120257"/>
                    <a:pt x="4223759" y="1120257"/>
                  </a:cubicBezTo>
                  <a:cubicBezTo>
                    <a:pt x="4224018" y="1120257"/>
                    <a:pt x="4224115" y="1120419"/>
                    <a:pt x="4224503" y="1120775"/>
                  </a:cubicBezTo>
                  <a:cubicBezTo>
                    <a:pt x="4224665" y="1119028"/>
                    <a:pt x="4223598" y="1118867"/>
                    <a:pt x="4224924" y="1116635"/>
                  </a:cubicBezTo>
                  <a:cubicBezTo>
                    <a:pt x="4226088" y="1114468"/>
                    <a:pt x="4226832" y="1112560"/>
                    <a:pt x="4227576" y="1110490"/>
                  </a:cubicBezTo>
                  <a:cubicBezTo>
                    <a:pt x="4227996" y="1109423"/>
                    <a:pt x="4229225" y="1108938"/>
                    <a:pt x="4229387" y="1107094"/>
                  </a:cubicBezTo>
                  <a:cubicBezTo>
                    <a:pt x="4229484" y="1106189"/>
                    <a:pt x="4229904" y="1104863"/>
                    <a:pt x="4230131" y="1103699"/>
                  </a:cubicBezTo>
                  <a:cubicBezTo>
                    <a:pt x="4230325" y="1103052"/>
                    <a:pt x="4230551" y="1102373"/>
                    <a:pt x="4230874" y="1101467"/>
                  </a:cubicBezTo>
                  <a:cubicBezTo>
                    <a:pt x="4231554" y="1100885"/>
                    <a:pt x="4232297" y="1100303"/>
                    <a:pt x="4233041" y="1099656"/>
                  </a:cubicBezTo>
                  <a:cubicBezTo>
                    <a:pt x="4233203" y="1099171"/>
                    <a:pt x="4233365" y="1098815"/>
                    <a:pt x="4233365" y="1098653"/>
                  </a:cubicBezTo>
                  <a:cubicBezTo>
                    <a:pt x="4233623" y="1097489"/>
                    <a:pt x="4233720" y="1096584"/>
                    <a:pt x="4234464" y="1095031"/>
                  </a:cubicBezTo>
                  <a:cubicBezTo>
                    <a:pt x="4237181" y="1089145"/>
                    <a:pt x="4237278" y="1088628"/>
                    <a:pt x="4238248" y="1083744"/>
                  </a:cubicBezTo>
                  <a:cubicBezTo>
                    <a:pt x="4238830" y="1083097"/>
                    <a:pt x="4239509" y="1082354"/>
                    <a:pt x="4240318" y="1081448"/>
                  </a:cubicBezTo>
                  <a:cubicBezTo>
                    <a:pt x="4240415" y="1080446"/>
                    <a:pt x="4240738" y="1079120"/>
                    <a:pt x="4240577" y="1078699"/>
                  </a:cubicBezTo>
                  <a:cubicBezTo>
                    <a:pt x="4240415" y="1078117"/>
                    <a:pt x="4240415" y="1077794"/>
                    <a:pt x="4240803" y="1076629"/>
                  </a:cubicBezTo>
                  <a:cubicBezTo>
                    <a:pt x="4241224" y="1075627"/>
                    <a:pt x="4241644" y="1074398"/>
                    <a:pt x="4241806" y="1073395"/>
                  </a:cubicBezTo>
                  <a:cubicBezTo>
                    <a:pt x="4242226" y="1070743"/>
                    <a:pt x="4243229" y="1068285"/>
                    <a:pt x="4244134" y="1065795"/>
                  </a:cubicBezTo>
                  <a:cubicBezTo>
                    <a:pt x="4244555" y="1064728"/>
                    <a:pt x="4245040" y="1063628"/>
                    <a:pt x="4245363" y="1062658"/>
                  </a:cubicBezTo>
                  <a:cubicBezTo>
                    <a:pt x="4245557" y="1062464"/>
                    <a:pt x="4245784" y="1062399"/>
                    <a:pt x="4245945" y="1062238"/>
                  </a:cubicBezTo>
                  <a:cubicBezTo>
                    <a:pt x="4246624" y="1061655"/>
                    <a:pt x="4247530" y="1061558"/>
                    <a:pt x="4248597" y="1061655"/>
                  </a:cubicBezTo>
                  <a:cubicBezTo>
                    <a:pt x="4250602" y="1060653"/>
                    <a:pt x="4252413" y="1059424"/>
                    <a:pt x="4254160" y="1058001"/>
                  </a:cubicBezTo>
                  <a:cubicBezTo>
                    <a:pt x="4254968" y="1056934"/>
                    <a:pt x="4255906" y="1056028"/>
                    <a:pt x="4256974" y="1055123"/>
                  </a:cubicBezTo>
                  <a:lnTo>
                    <a:pt x="4256812" y="1055026"/>
                  </a:lnTo>
                  <a:cubicBezTo>
                    <a:pt x="4256877" y="1054929"/>
                    <a:pt x="4256974" y="1054864"/>
                    <a:pt x="4257038" y="1054929"/>
                  </a:cubicBezTo>
                  <a:lnTo>
                    <a:pt x="4257135" y="1055026"/>
                  </a:lnTo>
                  <a:cubicBezTo>
                    <a:pt x="4257459" y="1054767"/>
                    <a:pt x="4257782" y="1054443"/>
                    <a:pt x="4258203" y="1054185"/>
                  </a:cubicBezTo>
                  <a:lnTo>
                    <a:pt x="4259302" y="1052956"/>
                  </a:lnTo>
                  <a:cubicBezTo>
                    <a:pt x="4259205" y="1052859"/>
                    <a:pt x="4259205" y="1052794"/>
                    <a:pt x="4259108" y="1052697"/>
                  </a:cubicBezTo>
                  <a:cubicBezTo>
                    <a:pt x="4259302" y="1052697"/>
                    <a:pt x="4259367" y="1052697"/>
                    <a:pt x="4259431" y="1052697"/>
                  </a:cubicBezTo>
                  <a:cubicBezTo>
                    <a:pt x="4260369" y="1051727"/>
                    <a:pt x="4261178" y="1050563"/>
                    <a:pt x="4262116" y="1049495"/>
                  </a:cubicBezTo>
                  <a:cubicBezTo>
                    <a:pt x="4262116" y="1049398"/>
                    <a:pt x="4262019" y="1049301"/>
                    <a:pt x="4262019" y="1049237"/>
                  </a:cubicBezTo>
                  <a:cubicBezTo>
                    <a:pt x="4261760" y="1048816"/>
                    <a:pt x="4261857" y="1048654"/>
                    <a:pt x="4262180" y="1048654"/>
                  </a:cubicBezTo>
                  <a:cubicBezTo>
                    <a:pt x="4262180" y="1048169"/>
                    <a:pt x="4262180" y="1047749"/>
                    <a:pt x="4262277" y="1047425"/>
                  </a:cubicBezTo>
                  <a:cubicBezTo>
                    <a:pt x="4261695" y="1047070"/>
                    <a:pt x="4261178" y="1046585"/>
                    <a:pt x="4260628" y="1046261"/>
                  </a:cubicBezTo>
                  <a:lnTo>
                    <a:pt x="4262439" y="1046908"/>
                  </a:lnTo>
                  <a:lnTo>
                    <a:pt x="4262601" y="1046585"/>
                  </a:lnTo>
                  <a:cubicBezTo>
                    <a:pt x="4262439" y="1046261"/>
                    <a:pt x="4262180" y="1045905"/>
                    <a:pt x="4261598" y="1045582"/>
                  </a:cubicBezTo>
                  <a:cubicBezTo>
                    <a:pt x="4261372" y="1045420"/>
                    <a:pt x="4261275" y="1045162"/>
                    <a:pt x="4260854" y="1044773"/>
                  </a:cubicBezTo>
                  <a:cubicBezTo>
                    <a:pt x="4261695" y="1044935"/>
                    <a:pt x="4262342" y="1045097"/>
                    <a:pt x="4263021" y="1045162"/>
                  </a:cubicBezTo>
                  <a:cubicBezTo>
                    <a:pt x="4263021" y="1045000"/>
                    <a:pt x="4263021" y="1044773"/>
                    <a:pt x="4262860" y="1044515"/>
                  </a:cubicBezTo>
                  <a:cubicBezTo>
                    <a:pt x="4262763" y="1044256"/>
                    <a:pt x="4262439" y="1044030"/>
                    <a:pt x="4262019" y="1043609"/>
                  </a:cubicBezTo>
                  <a:cubicBezTo>
                    <a:pt x="4263992" y="1045000"/>
                    <a:pt x="4263765" y="1043836"/>
                    <a:pt x="4264768" y="1044030"/>
                  </a:cubicBezTo>
                  <a:cubicBezTo>
                    <a:pt x="4264347" y="1043771"/>
                    <a:pt x="4263927" y="1043609"/>
                    <a:pt x="4263927" y="1043512"/>
                  </a:cubicBezTo>
                  <a:cubicBezTo>
                    <a:pt x="4263765" y="1043092"/>
                    <a:pt x="4263603" y="1042768"/>
                    <a:pt x="4263506" y="1042445"/>
                  </a:cubicBezTo>
                  <a:cubicBezTo>
                    <a:pt x="4264089" y="1042283"/>
                    <a:pt x="4264412" y="1042607"/>
                    <a:pt x="4264832" y="1042930"/>
                  </a:cubicBezTo>
                  <a:cubicBezTo>
                    <a:pt x="4265318" y="1042865"/>
                    <a:pt x="4265997" y="1042930"/>
                    <a:pt x="4265997" y="1042510"/>
                  </a:cubicBezTo>
                  <a:cubicBezTo>
                    <a:pt x="4265997" y="1042283"/>
                    <a:pt x="4265835" y="1042024"/>
                    <a:pt x="4265738" y="1041766"/>
                  </a:cubicBezTo>
                  <a:cubicBezTo>
                    <a:pt x="4266255" y="1041701"/>
                    <a:pt x="4266741" y="1041604"/>
                    <a:pt x="4267161" y="1041604"/>
                  </a:cubicBezTo>
                  <a:cubicBezTo>
                    <a:pt x="4266417" y="1040957"/>
                    <a:pt x="4266579" y="1040860"/>
                    <a:pt x="4267808" y="1040957"/>
                  </a:cubicBezTo>
                  <a:lnTo>
                    <a:pt x="4267969" y="1040537"/>
                  </a:lnTo>
                  <a:lnTo>
                    <a:pt x="4267808" y="1040278"/>
                  </a:lnTo>
                  <a:lnTo>
                    <a:pt x="4268131" y="1040278"/>
                  </a:lnTo>
                  <a:cubicBezTo>
                    <a:pt x="4268325" y="1039793"/>
                    <a:pt x="4268487" y="1039373"/>
                    <a:pt x="4268552" y="1038887"/>
                  </a:cubicBezTo>
                  <a:cubicBezTo>
                    <a:pt x="4267969" y="1038467"/>
                    <a:pt x="4267387" y="1038144"/>
                    <a:pt x="4266741" y="1037723"/>
                  </a:cubicBezTo>
                  <a:cubicBezTo>
                    <a:pt x="4266643" y="1037820"/>
                    <a:pt x="4266643" y="1037820"/>
                    <a:pt x="4266643" y="1037820"/>
                  </a:cubicBezTo>
                  <a:cubicBezTo>
                    <a:pt x="4266482" y="1037820"/>
                    <a:pt x="4266417" y="1037626"/>
                    <a:pt x="4266320" y="1037561"/>
                  </a:cubicBezTo>
                  <a:lnTo>
                    <a:pt x="4266482" y="1037561"/>
                  </a:lnTo>
                  <a:cubicBezTo>
                    <a:pt x="4265512" y="1036979"/>
                    <a:pt x="4264412" y="1036494"/>
                    <a:pt x="4263248" y="1035977"/>
                  </a:cubicBezTo>
                  <a:cubicBezTo>
                    <a:pt x="4263086" y="1035912"/>
                    <a:pt x="4262924" y="1035912"/>
                    <a:pt x="4262763" y="1035912"/>
                  </a:cubicBezTo>
                  <a:cubicBezTo>
                    <a:pt x="4262860" y="1035653"/>
                    <a:pt x="4262860" y="1035556"/>
                    <a:pt x="4262924" y="1035233"/>
                  </a:cubicBezTo>
                  <a:cubicBezTo>
                    <a:pt x="4262439" y="1035007"/>
                    <a:pt x="4262019" y="1034748"/>
                    <a:pt x="4261275" y="1034424"/>
                  </a:cubicBezTo>
                  <a:cubicBezTo>
                    <a:pt x="4261437" y="1035007"/>
                    <a:pt x="4261534" y="1035233"/>
                    <a:pt x="4261598" y="1035653"/>
                  </a:cubicBezTo>
                  <a:cubicBezTo>
                    <a:pt x="4261437" y="1035653"/>
                    <a:pt x="4261275" y="1035556"/>
                    <a:pt x="4261113" y="1035556"/>
                  </a:cubicBezTo>
                  <a:cubicBezTo>
                    <a:pt x="4261016" y="1035977"/>
                    <a:pt x="4260046" y="1035750"/>
                    <a:pt x="4259431" y="1035815"/>
                  </a:cubicBezTo>
                  <a:cubicBezTo>
                    <a:pt x="4260208" y="1036235"/>
                    <a:pt x="4260854" y="1036656"/>
                    <a:pt x="4261598" y="1037076"/>
                  </a:cubicBezTo>
                  <a:cubicBezTo>
                    <a:pt x="4260854" y="1037141"/>
                    <a:pt x="4260111" y="1036979"/>
                    <a:pt x="4259302" y="1036656"/>
                  </a:cubicBezTo>
                  <a:cubicBezTo>
                    <a:pt x="4258720" y="1036397"/>
                    <a:pt x="4258461" y="1036138"/>
                    <a:pt x="4258461" y="1035912"/>
                  </a:cubicBezTo>
                  <a:cubicBezTo>
                    <a:pt x="4257976" y="1035912"/>
                    <a:pt x="4257362" y="1035815"/>
                    <a:pt x="4256812" y="1035653"/>
                  </a:cubicBezTo>
                  <a:cubicBezTo>
                    <a:pt x="4256812" y="1035653"/>
                    <a:pt x="4256715" y="1035653"/>
                    <a:pt x="4256650" y="1035653"/>
                  </a:cubicBezTo>
                  <a:cubicBezTo>
                    <a:pt x="4254645" y="1038047"/>
                    <a:pt x="4252575" y="1040052"/>
                    <a:pt x="4250344" y="1041960"/>
                  </a:cubicBezTo>
                  <a:cubicBezTo>
                    <a:pt x="4250441" y="1041442"/>
                    <a:pt x="4250602" y="1041022"/>
                    <a:pt x="4250667" y="1040537"/>
                  </a:cubicBezTo>
                  <a:cubicBezTo>
                    <a:pt x="4250926" y="1040375"/>
                    <a:pt x="4251249" y="1040278"/>
                    <a:pt x="4251508" y="1040213"/>
                  </a:cubicBezTo>
                  <a:cubicBezTo>
                    <a:pt x="4251346" y="1038144"/>
                    <a:pt x="4252155" y="1035977"/>
                    <a:pt x="4252090" y="1033907"/>
                  </a:cubicBezTo>
                  <a:cubicBezTo>
                    <a:pt x="4252090" y="1033584"/>
                    <a:pt x="4251993" y="1033325"/>
                    <a:pt x="4251928" y="1032937"/>
                  </a:cubicBezTo>
                  <a:cubicBezTo>
                    <a:pt x="4252252" y="1032258"/>
                    <a:pt x="4252575" y="1031611"/>
                    <a:pt x="4252996" y="1030770"/>
                  </a:cubicBezTo>
                  <a:cubicBezTo>
                    <a:pt x="4252899" y="1030188"/>
                    <a:pt x="4252834" y="1029606"/>
                    <a:pt x="4252834" y="1028959"/>
                  </a:cubicBezTo>
                  <a:cubicBezTo>
                    <a:pt x="4252899" y="1028377"/>
                    <a:pt x="4252899" y="1027697"/>
                    <a:pt x="4252996" y="1027115"/>
                  </a:cubicBezTo>
                  <a:cubicBezTo>
                    <a:pt x="4253157" y="1027471"/>
                    <a:pt x="4253416" y="1027633"/>
                    <a:pt x="4253578" y="1028118"/>
                  </a:cubicBezTo>
                  <a:cubicBezTo>
                    <a:pt x="4253739" y="1028603"/>
                    <a:pt x="4253836" y="1029347"/>
                    <a:pt x="4253901" y="1030091"/>
                  </a:cubicBezTo>
                  <a:cubicBezTo>
                    <a:pt x="4254645" y="1028118"/>
                    <a:pt x="4254419" y="1026727"/>
                    <a:pt x="4253901" y="1025466"/>
                  </a:cubicBezTo>
                  <a:cubicBezTo>
                    <a:pt x="4253481" y="1024399"/>
                    <a:pt x="4252899" y="1023396"/>
                    <a:pt x="4252413" y="1022749"/>
                  </a:cubicBezTo>
                  <a:cubicBezTo>
                    <a:pt x="4251573" y="1021650"/>
                    <a:pt x="4251152" y="1020582"/>
                    <a:pt x="4251346" y="1018513"/>
                  </a:cubicBezTo>
                  <a:cubicBezTo>
                    <a:pt x="4251249" y="1017866"/>
                    <a:pt x="4250829" y="1016443"/>
                    <a:pt x="4250344" y="1015796"/>
                  </a:cubicBezTo>
                  <a:cubicBezTo>
                    <a:pt x="4249018" y="1013629"/>
                    <a:pt x="4249018" y="1013888"/>
                    <a:pt x="4249018" y="1011559"/>
                  </a:cubicBezTo>
                  <a:cubicBezTo>
                    <a:pt x="4248274" y="1011236"/>
                    <a:pt x="4247627" y="1010913"/>
                    <a:pt x="4246883" y="1010816"/>
                  </a:cubicBezTo>
                  <a:cubicBezTo>
                    <a:pt x="4247110" y="1010557"/>
                    <a:pt x="4247368" y="1010395"/>
                    <a:pt x="4247530" y="1010169"/>
                  </a:cubicBezTo>
                  <a:cubicBezTo>
                    <a:pt x="4247207" y="1009587"/>
                    <a:pt x="4246883" y="1009004"/>
                    <a:pt x="4246463" y="1008325"/>
                  </a:cubicBezTo>
                  <a:cubicBezTo>
                    <a:pt x="4246366" y="1008325"/>
                    <a:pt x="4246366" y="1008422"/>
                    <a:pt x="4246366" y="1008422"/>
                  </a:cubicBezTo>
                  <a:cubicBezTo>
                    <a:pt x="4246301" y="1008325"/>
                    <a:pt x="4246204" y="1008164"/>
                    <a:pt x="4246204" y="1008099"/>
                  </a:cubicBezTo>
                  <a:lnTo>
                    <a:pt x="4246301" y="1008164"/>
                  </a:lnTo>
                  <a:cubicBezTo>
                    <a:pt x="4245622" y="1007258"/>
                    <a:pt x="4244943" y="1006255"/>
                    <a:pt x="4244231" y="1005253"/>
                  </a:cubicBezTo>
                  <a:cubicBezTo>
                    <a:pt x="4243714" y="1004703"/>
                    <a:pt x="4243132" y="1004347"/>
                    <a:pt x="4242647" y="1003862"/>
                  </a:cubicBezTo>
                  <a:cubicBezTo>
                    <a:pt x="4242388" y="1004186"/>
                    <a:pt x="4241644" y="1003442"/>
                    <a:pt x="4241062" y="1003280"/>
                  </a:cubicBezTo>
                  <a:cubicBezTo>
                    <a:pt x="4241482" y="1003959"/>
                    <a:pt x="4241903" y="1004606"/>
                    <a:pt x="4242388" y="1005350"/>
                  </a:cubicBezTo>
                  <a:cubicBezTo>
                    <a:pt x="4241741" y="1005091"/>
                    <a:pt x="4241159" y="1004606"/>
                    <a:pt x="4240480" y="1003862"/>
                  </a:cubicBezTo>
                  <a:cubicBezTo>
                    <a:pt x="4240092" y="1003377"/>
                    <a:pt x="4239995" y="1003021"/>
                    <a:pt x="4240092" y="1002860"/>
                  </a:cubicBezTo>
                  <a:cubicBezTo>
                    <a:pt x="4239671" y="1002633"/>
                    <a:pt x="4239154" y="1002277"/>
                    <a:pt x="4238733" y="1001954"/>
                  </a:cubicBezTo>
                  <a:lnTo>
                    <a:pt x="4238669" y="1001889"/>
                  </a:lnTo>
                  <a:cubicBezTo>
                    <a:pt x="4235434" y="1003280"/>
                    <a:pt x="4232394" y="1004768"/>
                    <a:pt x="4229322" y="1006352"/>
                  </a:cubicBezTo>
                  <a:cubicBezTo>
                    <a:pt x="4228902" y="1006191"/>
                    <a:pt x="4228481" y="1005932"/>
                    <a:pt x="4228158" y="1005770"/>
                  </a:cubicBezTo>
                  <a:cubicBezTo>
                    <a:pt x="4227673" y="1005932"/>
                    <a:pt x="4227155" y="1006191"/>
                    <a:pt x="4226929" y="1006255"/>
                  </a:cubicBezTo>
                  <a:cubicBezTo>
                    <a:pt x="4225603" y="1007096"/>
                    <a:pt x="4224859" y="1007161"/>
                    <a:pt x="4222789" y="1007323"/>
                  </a:cubicBezTo>
                  <a:cubicBezTo>
                    <a:pt x="4218553" y="1007581"/>
                    <a:pt x="4216224" y="1008325"/>
                    <a:pt x="4211179" y="1010654"/>
                  </a:cubicBezTo>
                  <a:lnTo>
                    <a:pt x="4209271" y="1011139"/>
                  </a:lnTo>
                  <a:cubicBezTo>
                    <a:pt x="4208786" y="1011074"/>
                    <a:pt x="4208300" y="1010977"/>
                    <a:pt x="4207621" y="1011074"/>
                  </a:cubicBezTo>
                  <a:cubicBezTo>
                    <a:pt x="4206813" y="1011139"/>
                    <a:pt x="4205713" y="1011462"/>
                    <a:pt x="4204226" y="1011818"/>
                  </a:cubicBezTo>
                  <a:cubicBezTo>
                    <a:pt x="4204549" y="1011980"/>
                    <a:pt x="4204743" y="1012239"/>
                    <a:pt x="4205131" y="1012303"/>
                  </a:cubicBezTo>
                  <a:cubicBezTo>
                    <a:pt x="4205228" y="1012303"/>
                    <a:pt x="4205228" y="1012400"/>
                    <a:pt x="4205228" y="1012400"/>
                  </a:cubicBezTo>
                  <a:cubicBezTo>
                    <a:pt x="4203158" y="1013047"/>
                    <a:pt x="4201088" y="1013726"/>
                    <a:pt x="4199019" y="1014470"/>
                  </a:cubicBezTo>
                  <a:cubicBezTo>
                    <a:pt x="4199342" y="1013888"/>
                    <a:pt x="4200021" y="1013306"/>
                    <a:pt x="4200927" y="1012562"/>
                  </a:cubicBezTo>
                  <a:cubicBezTo>
                    <a:pt x="4199827" y="1012627"/>
                    <a:pt x="4199277" y="1012788"/>
                    <a:pt x="4198598" y="1013629"/>
                  </a:cubicBezTo>
                  <a:cubicBezTo>
                    <a:pt x="4198275" y="1014114"/>
                    <a:pt x="4197854" y="1014535"/>
                    <a:pt x="4197434" y="1015052"/>
                  </a:cubicBezTo>
                  <a:cubicBezTo>
                    <a:pt x="4190157" y="1017672"/>
                    <a:pt x="4182848" y="1020906"/>
                    <a:pt x="4175830" y="1024722"/>
                  </a:cubicBezTo>
                  <a:cubicBezTo>
                    <a:pt x="4170203" y="1027697"/>
                    <a:pt x="4164575" y="1031093"/>
                    <a:pt x="4158948" y="1034586"/>
                  </a:cubicBezTo>
                  <a:cubicBezTo>
                    <a:pt x="4157299" y="1035330"/>
                    <a:pt x="4155552" y="1036138"/>
                    <a:pt x="4153741" y="1036979"/>
                  </a:cubicBezTo>
                  <a:lnTo>
                    <a:pt x="4152642" y="1036818"/>
                  </a:lnTo>
                  <a:cubicBezTo>
                    <a:pt x="4151316" y="1037626"/>
                    <a:pt x="4150151" y="1038564"/>
                    <a:pt x="4148922" y="1039470"/>
                  </a:cubicBezTo>
                  <a:lnTo>
                    <a:pt x="4144039" y="1041960"/>
                  </a:lnTo>
                  <a:lnTo>
                    <a:pt x="4143521" y="1041022"/>
                  </a:lnTo>
                  <a:lnTo>
                    <a:pt x="4142810" y="1041442"/>
                  </a:lnTo>
                  <a:cubicBezTo>
                    <a:pt x="4142875" y="1041766"/>
                    <a:pt x="4143036" y="1042122"/>
                    <a:pt x="4143392" y="1042283"/>
                  </a:cubicBezTo>
                  <a:cubicBezTo>
                    <a:pt x="4134369" y="1046908"/>
                    <a:pt x="4125152" y="1051565"/>
                    <a:pt x="4115644" y="1055769"/>
                  </a:cubicBezTo>
                  <a:cubicBezTo>
                    <a:pt x="4115288" y="1055769"/>
                    <a:pt x="4114964" y="1055769"/>
                    <a:pt x="4114479" y="1055769"/>
                  </a:cubicBezTo>
                  <a:cubicBezTo>
                    <a:pt x="4114415" y="1056028"/>
                    <a:pt x="4114318" y="1056190"/>
                    <a:pt x="4114221" y="1056352"/>
                  </a:cubicBezTo>
                  <a:lnTo>
                    <a:pt x="4101155" y="1062076"/>
                  </a:lnTo>
                  <a:lnTo>
                    <a:pt x="4101058" y="1062076"/>
                  </a:lnTo>
                  <a:lnTo>
                    <a:pt x="4100573" y="1062302"/>
                  </a:lnTo>
                  <a:lnTo>
                    <a:pt x="4087895" y="1067542"/>
                  </a:lnTo>
                  <a:cubicBezTo>
                    <a:pt x="4087733" y="1067542"/>
                    <a:pt x="4087636" y="1067444"/>
                    <a:pt x="4087572" y="1067444"/>
                  </a:cubicBezTo>
                  <a:cubicBezTo>
                    <a:pt x="4086763" y="1067606"/>
                    <a:pt x="4086084" y="1068124"/>
                    <a:pt x="4085437" y="1068609"/>
                  </a:cubicBezTo>
                  <a:lnTo>
                    <a:pt x="4084241" y="1069094"/>
                  </a:lnTo>
                  <a:cubicBezTo>
                    <a:pt x="4084014" y="1069191"/>
                    <a:pt x="4083852" y="1069256"/>
                    <a:pt x="4083594" y="1069191"/>
                  </a:cubicBezTo>
                  <a:cubicBezTo>
                    <a:pt x="4083432" y="1069191"/>
                    <a:pt x="4082785" y="1069417"/>
                    <a:pt x="4082365" y="1069611"/>
                  </a:cubicBezTo>
                  <a:lnTo>
                    <a:pt x="4080618" y="1070517"/>
                  </a:lnTo>
                  <a:cubicBezTo>
                    <a:pt x="4066550" y="1075982"/>
                    <a:pt x="4052385" y="1081092"/>
                    <a:pt x="4038058" y="1085911"/>
                  </a:cubicBezTo>
                  <a:cubicBezTo>
                    <a:pt x="4037896" y="1085911"/>
                    <a:pt x="4037637" y="1085976"/>
                    <a:pt x="4037476" y="1085976"/>
                  </a:cubicBezTo>
                  <a:cubicBezTo>
                    <a:pt x="4035341" y="1085911"/>
                    <a:pt x="4034242" y="1086493"/>
                    <a:pt x="4032948" y="1087561"/>
                  </a:cubicBezTo>
                  <a:lnTo>
                    <a:pt x="4024733" y="1090212"/>
                  </a:lnTo>
                  <a:lnTo>
                    <a:pt x="4024313" y="1089630"/>
                  </a:lnTo>
                  <a:cubicBezTo>
                    <a:pt x="4023084" y="1090310"/>
                    <a:pt x="4022017" y="1090892"/>
                    <a:pt x="4020917" y="1091441"/>
                  </a:cubicBezTo>
                  <a:lnTo>
                    <a:pt x="4008660" y="1095096"/>
                  </a:lnTo>
                  <a:cubicBezTo>
                    <a:pt x="4006687" y="1095581"/>
                    <a:pt x="4004779" y="1096163"/>
                    <a:pt x="4002774" y="1096842"/>
                  </a:cubicBezTo>
                  <a:lnTo>
                    <a:pt x="3997243" y="1098492"/>
                  </a:lnTo>
                  <a:lnTo>
                    <a:pt x="3995756" y="1098007"/>
                  </a:lnTo>
                  <a:cubicBezTo>
                    <a:pt x="3995335" y="1098071"/>
                    <a:pt x="3994915" y="1098168"/>
                    <a:pt x="3994753" y="1098330"/>
                  </a:cubicBezTo>
                  <a:cubicBezTo>
                    <a:pt x="3992683" y="1099494"/>
                    <a:pt x="3990355" y="1100562"/>
                    <a:pt x="3987477" y="1101144"/>
                  </a:cubicBezTo>
                  <a:cubicBezTo>
                    <a:pt x="3986733" y="1101305"/>
                    <a:pt x="3986151" y="1101305"/>
                    <a:pt x="3985245" y="1101305"/>
                  </a:cubicBezTo>
                  <a:cubicBezTo>
                    <a:pt x="3984825" y="1101564"/>
                    <a:pt x="3984145" y="1101888"/>
                    <a:pt x="3983660" y="1102211"/>
                  </a:cubicBezTo>
                  <a:lnTo>
                    <a:pt x="3982270" y="1102631"/>
                  </a:lnTo>
                  <a:cubicBezTo>
                    <a:pt x="3981849" y="1102631"/>
                    <a:pt x="3981429" y="1102793"/>
                    <a:pt x="3980944" y="1102955"/>
                  </a:cubicBezTo>
                  <a:lnTo>
                    <a:pt x="3979197" y="1103472"/>
                  </a:lnTo>
                  <a:cubicBezTo>
                    <a:pt x="3977548" y="1103375"/>
                    <a:pt x="3975963" y="1104216"/>
                    <a:pt x="3974475" y="1104701"/>
                  </a:cubicBezTo>
                  <a:lnTo>
                    <a:pt x="3966875" y="1106609"/>
                  </a:lnTo>
                  <a:lnTo>
                    <a:pt x="3966358" y="1104054"/>
                  </a:lnTo>
                  <a:lnTo>
                    <a:pt x="3966196" y="1104054"/>
                  </a:lnTo>
                  <a:cubicBezTo>
                    <a:pt x="3966035" y="1104216"/>
                    <a:pt x="3965937" y="1104442"/>
                    <a:pt x="3965711" y="1104604"/>
                  </a:cubicBezTo>
                  <a:cubicBezTo>
                    <a:pt x="3963868" y="1105865"/>
                    <a:pt x="3963803" y="1105930"/>
                    <a:pt x="3961151" y="1106189"/>
                  </a:cubicBezTo>
                  <a:cubicBezTo>
                    <a:pt x="3957658" y="1106448"/>
                    <a:pt x="3954359" y="1107256"/>
                    <a:pt x="3951028" y="1108582"/>
                  </a:cubicBezTo>
                  <a:cubicBezTo>
                    <a:pt x="3950382" y="1108841"/>
                    <a:pt x="3950220" y="1109326"/>
                    <a:pt x="3949573" y="1109585"/>
                  </a:cubicBezTo>
                  <a:cubicBezTo>
                    <a:pt x="3949056" y="1109843"/>
                    <a:pt x="3947827" y="1109908"/>
                    <a:pt x="3947406" y="1110167"/>
                  </a:cubicBezTo>
                  <a:cubicBezTo>
                    <a:pt x="3946015" y="1111008"/>
                    <a:pt x="3943946" y="1110070"/>
                    <a:pt x="3942846" y="1111331"/>
                  </a:cubicBezTo>
                  <a:cubicBezTo>
                    <a:pt x="3941294" y="1111234"/>
                    <a:pt x="3939547" y="1112657"/>
                    <a:pt x="3938060" y="1112237"/>
                  </a:cubicBezTo>
                  <a:cubicBezTo>
                    <a:pt x="3934890" y="1113142"/>
                    <a:pt x="3931688" y="1113983"/>
                    <a:pt x="3928616" y="1114953"/>
                  </a:cubicBezTo>
                  <a:cubicBezTo>
                    <a:pt x="3927452" y="1115374"/>
                    <a:pt x="3926708" y="1115729"/>
                    <a:pt x="3925705" y="1115471"/>
                  </a:cubicBezTo>
                  <a:cubicBezTo>
                    <a:pt x="3925479" y="1115374"/>
                    <a:pt x="3924476" y="1115471"/>
                    <a:pt x="3924218" y="1115632"/>
                  </a:cubicBezTo>
                  <a:cubicBezTo>
                    <a:pt x="3921404" y="1116958"/>
                    <a:pt x="3918267" y="1116797"/>
                    <a:pt x="3914612" y="1117702"/>
                  </a:cubicBezTo>
                  <a:cubicBezTo>
                    <a:pt x="3914192" y="1117961"/>
                    <a:pt x="3913545" y="1118187"/>
                    <a:pt x="3912898" y="1118446"/>
                  </a:cubicBezTo>
                  <a:lnTo>
                    <a:pt x="3902776" y="1120354"/>
                  </a:lnTo>
                  <a:cubicBezTo>
                    <a:pt x="3902614" y="1120257"/>
                    <a:pt x="3902549" y="1120193"/>
                    <a:pt x="3902291" y="1120096"/>
                  </a:cubicBezTo>
                  <a:cubicBezTo>
                    <a:pt x="3901223" y="1120193"/>
                    <a:pt x="3900803" y="1120419"/>
                    <a:pt x="3900544" y="1120775"/>
                  </a:cubicBezTo>
                  <a:cubicBezTo>
                    <a:pt x="3841328" y="1131124"/>
                    <a:pt x="3781497" y="1136234"/>
                    <a:pt x="3721958" y="1136492"/>
                  </a:cubicBezTo>
                  <a:cubicBezTo>
                    <a:pt x="3721958" y="1136428"/>
                    <a:pt x="3721958" y="1136428"/>
                    <a:pt x="3721893" y="1136331"/>
                  </a:cubicBezTo>
                  <a:cubicBezTo>
                    <a:pt x="3721149" y="1135749"/>
                    <a:pt x="3720211" y="1135263"/>
                    <a:pt x="3718821" y="1134843"/>
                  </a:cubicBezTo>
                  <a:cubicBezTo>
                    <a:pt x="3720567" y="1134681"/>
                    <a:pt x="3721375" y="1134261"/>
                    <a:pt x="3721537" y="1133679"/>
                  </a:cubicBezTo>
                  <a:cubicBezTo>
                    <a:pt x="3721796" y="1132676"/>
                    <a:pt x="3720890" y="1132029"/>
                    <a:pt x="3718335" y="1131512"/>
                  </a:cubicBezTo>
                  <a:cubicBezTo>
                    <a:pt x="3717236" y="1132450"/>
                    <a:pt x="3716330" y="1133258"/>
                    <a:pt x="3715425" y="1134099"/>
                  </a:cubicBezTo>
                  <a:cubicBezTo>
                    <a:pt x="3713355" y="1133679"/>
                    <a:pt x="3712676" y="1132611"/>
                    <a:pt x="3709603" y="1132935"/>
                  </a:cubicBezTo>
                  <a:cubicBezTo>
                    <a:pt x="3709118" y="1132288"/>
                    <a:pt x="3707792" y="1131706"/>
                    <a:pt x="3707534" y="1130962"/>
                  </a:cubicBezTo>
                  <a:cubicBezTo>
                    <a:pt x="3708374" y="1129701"/>
                    <a:pt x="3709215" y="1128375"/>
                    <a:pt x="3710283" y="1127211"/>
                  </a:cubicBezTo>
                  <a:lnTo>
                    <a:pt x="3710541" y="1127372"/>
                  </a:lnTo>
                  <a:cubicBezTo>
                    <a:pt x="3711026" y="1127211"/>
                    <a:pt x="3711608" y="1127146"/>
                    <a:pt x="3711447" y="1126984"/>
                  </a:cubicBezTo>
                  <a:cubicBezTo>
                    <a:pt x="3713678" y="1126984"/>
                    <a:pt x="3715069" y="1126984"/>
                    <a:pt x="3714357" y="1126240"/>
                  </a:cubicBezTo>
                  <a:cubicBezTo>
                    <a:pt x="3713355" y="1126467"/>
                    <a:pt x="3712449" y="1126628"/>
                    <a:pt x="3711447" y="1126984"/>
                  </a:cubicBezTo>
                  <a:cubicBezTo>
                    <a:pt x="3711350" y="1126984"/>
                    <a:pt x="3711026" y="1126984"/>
                    <a:pt x="3710606" y="1126984"/>
                  </a:cubicBezTo>
                  <a:cubicBezTo>
                    <a:pt x="3711350" y="1126240"/>
                    <a:pt x="3712288" y="1125496"/>
                    <a:pt x="3713355" y="1124753"/>
                  </a:cubicBezTo>
                  <a:lnTo>
                    <a:pt x="3722022" y="1124170"/>
                  </a:lnTo>
                  <a:lnTo>
                    <a:pt x="3722960" y="1124397"/>
                  </a:lnTo>
                  <a:cubicBezTo>
                    <a:pt x="3723284" y="1124332"/>
                    <a:pt x="3723704" y="1124170"/>
                    <a:pt x="3724092" y="1124073"/>
                  </a:cubicBezTo>
                  <a:lnTo>
                    <a:pt x="3726776" y="1123912"/>
                  </a:lnTo>
                  <a:cubicBezTo>
                    <a:pt x="3728911" y="1124979"/>
                    <a:pt x="3730075" y="1125076"/>
                    <a:pt x="3731886" y="1124009"/>
                  </a:cubicBezTo>
                  <a:cubicBezTo>
                    <a:pt x="3733374" y="1124332"/>
                    <a:pt x="3734894" y="1124656"/>
                    <a:pt x="3736608" y="1124979"/>
                  </a:cubicBezTo>
                  <a:cubicBezTo>
                    <a:pt x="3737514" y="1124817"/>
                    <a:pt x="3738775" y="1124494"/>
                    <a:pt x="3740004" y="1124332"/>
                  </a:cubicBezTo>
                  <a:cubicBezTo>
                    <a:pt x="3742235" y="1124073"/>
                    <a:pt x="3743658" y="1124559"/>
                    <a:pt x="3745243" y="1124817"/>
                  </a:cubicBezTo>
                  <a:cubicBezTo>
                    <a:pt x="3744467" y="1125302"/>
                    <a:pt x="3743497" y="1125885"/>
                    <a:pt x="3745890" y="1126143"/>
                  </a:cubicBezTo>
                  <a:cubicBezTo>
                    <a:pt x="3747378" y="1125820"/>
                    <a:pt x="3749189" y="1125399"/>
                    <a:pt x="3750870" y="1124914"/>
                  </a:cubicBezTo>
                  <a:cubicBezTo>
                    <a:pt x="3751258" y="1124817"/>
                    <a:pt x="3751000" y="1124397"/>
                    <a:pt x="3751194" y="1123912"/>
                  </a:cubicBezTo>
                  <a:cubicBezTo>
                    <a:pt x="3753328" y="1124753"/>
                    <a:pt x="3759214" y="1123588"/>
                    <a:pt x="3757403" y="1126079"/>
                  </a:cubicBezTo>
                  <a:cubicBezTo>
                    <a:pt x="3758794" y="1125399"/>
                    <a:pt x="3759376" y="1124979"/>
                    <a:pt x="3760217" y="1124753"/>
                  </a:cubicBezTo>
                  <a:cubicBezTo>
                    <a:pt x="3761219" y="1124397"/>
                    <a:pt x="3762545" y="1124235"/>
                    <a:pt x="3763419" y="1124073"/>
                  </a:cubicBezTo>
                  <a:cubicBezTo>
                    <a:pt x="3764842" y="1124656"/>
                    <a:pt x="3766265" y="1125141"/>
                    <a:pt x="3767914" y="1125820"/>
                  </a:cubicBezTo>
                  <a:cubicBezTo>
                    <a:pt x="3769240" y="1125141"/>
                    <a:pt x="3770469" y="1124817"/>
                    <a:pt x="3770469" y="1124559"/>
                  </a:cubicBezTo>
                  <a:cubicBezTo>
                    <a:pt x="3770404" y="1123912"/>
                    <a:pt x="3771310" y="1123427"/>
                    <a:pt x="3772539" y="1123006"/>
                  </a:cubicBezTo>
                  <a:lnTo>
                    <a:pt x="3774770" y="1122747"/>
                  </a:lnTo>
                  <a:lnTo>
                    <a:pt x="3777519" y="1124397"/>
                  </a:lnTo>
                  <a:cubicBezTo>
                    <a:pt x="3777034" y="1123815"/>
                    <a:pt x="3778101" y="1122909"/>
                    <a:pt x="3778004" y="1122327"/>
                  </a:cubicBezTo>
                  <a:cubicBezTo>
                    <a:pt x="3780236" y="1122004"/>
                    <a:pt x="3782500" y="1121583"/>
                    <a:pt x="3784796" y="1121001"/>
                  </a:cubicBezTo>
                  <a:cubicBezTo>
                    <a:pt x="3785863" y="1121098"/>
                    <a:pt x="3787125" y="1120936"/>
                    <a:pt x="3788353" y="1120419"/>
                  </a:cubicBezTo>
                  <a:lnTo>
                    <a:pt x="3789453" y="1120096"/>
                  </a:lnTo>
                  <a:cubicBezTo>
                    <a:pt x="3798282" y="1119352"/>
                    <a:pt x="3807241" y="1118543"/>
                    <a:pt x="3816102" y="1117379"/>
                  </a:cubicBezTo>
                  <a:cubicBezTo>
                    <a:pt x="3816490" y="1117444"/>
                    <a:pt x="3816846" y="1117444"/>
                    <a:pt x="3817331" y="1117541"/>
                  </a:cubicBezTo>
                  <a:cubicBezTo>
                    <a:pt x="3817493" y="1117379"/>
                    <a:pt x="3817687" y="1117282"/>
                    <a:pt x="3817913" y="1117217"/>
                  </a:cubicBezTo>
                  <a:lnTo>
                    <a:pt x="3828262" y="1115956"/>
                  </a:lnTo>
                  <a:cubicBezTo>
                    <a:pt x="3831173" y="1115729"/>
                    <a:pt x="3834051" y="1115471"/>
                    <a:pt x="3836865" y="1115147"/>
                  </a:cubicBezTo>
                  <a:lnTo>
                    <a:pt x="3837124" y="1115212"/>
                  </a:lnTo>
                  <a:cubicBezTo>
                    <a:pt x="3837447" y="1115309"/>
                    <a:pt x="3838126" y="1115147"/>
                    <a:pt x="3838935" y="1115050"/>
                  </a:cubicBezTo>
                  <a:lnTo>
                    <a:pt x="3838870" y="1114889"/>
                  </a:lnTo>
                  <a:cubicBezTo>
                    <a:pt x="3847796" y="1113724"/>
                    <a:pt x="3856755" y="1112398"/>
                    <a:pt x="3865616" y="1110911"/>
                  </a:cubicBezTo>
                  <a:cubicBezTo>
                    <a:pt x="3880525" y="1108517"/>
                    <a:pt x="3895402" y="1106351"/>
                    <a:pt x="3910311" y="1103699"/>
                  </a:cubicBezTo>
                  <a:cubicBezTo>
                    <a:pt x="3915195" y="1103537"/>
                    <a:pt x="3920725" y="1102955"/>
                    <a:pt x="3926934" y="1101467"/>
                  </a:cubicBezTo>
                  <a:cubicBezTo>
                    <a:pt x="3967263" y="1092379"/>
                    <a:pt x="4005943" y="1082515"/>
                    <a:pt x="4043459" y="1065795"/>
                  </a:cubicBezTo>
                  <a:lnTo>
                    <a:pt x="4045270" y="1064954"/>
                  </a:lnTo>
                  <a:cubicBezTo>
                    <a:pt x="4045755" y="1065051"/>
                    <a:pt x="4046240" y="1065051"/>
                    <a:pt x="4046854" y="1065116"/>
                  </a:cubicBezTo>
                  <a:cubicBezTo>
                    <a:pt x="4046919" y="1064793"/>
                    <a:pt x="4046984" y="1064534"/>
                    <a:pt x="4046984" y="1064307"/>
                  </a:cubicBezTo>
                  <a:lnTo>
                    <a:pt x="4049571" y="1063467"/>
                  </a:lnTo>
                  <a:cubicBezTo>
                    <a:pt x="4049895" y="1063467"/>
                    <a:pt x="4050153" y="1063467"/>
                    <a:pt x="4050477" y="1063467"/>
                  </a:cubicBezTo>
                  <a:cubicBezTo>
                    <a:pt x="4050897" y="1063208"/>
                    <a:pt x="4051220" y="1062981"/>
                    <a:pt x="4051479" y="1062820"/>
                  </a:cubicBezTo>
                  <a:cubicBezTo>
                    <a:pt x="4055522" y="1061655"/>
                    <a:pt x="4059403" y="1060232"/>
                    <a:pt x="4063478" y="1058906"/>
                  </a:cubicBezTo>
                  <a:lnTo>
                    <a:pt x="4063478" y="1059262"/>
                  </a:lnTo>
                  <a:cubicBezTo>
                    <a:pt x="4064157" y="1059068"/>
                    <a:pt x="4064804" y="1059004"/>
                    <a:pt x="4065483" y="1058842"/>
                  </a:cubicBezTo>
                  <a:cubicBezTo>
                    <a:pt x="4065806" y="1058745"/>
                    <a:pt x="4066065" y="1058842"/>
                    <a:pt x="4066291" y="1058842"/>
                  </a:cubicBezTo>
                  <a:cubicBezTo>
                    <a:pt x="4067035" y="1058421"/>
                    <a:pt x="4067682" y="1057936"/>
                    <a:pt x="4068296" y="1057581"/>
                  </a:cubicBezTo>
                  <a:lnTo>
                    <a:pt x="4067876" y="1057354"/>
                  </a:lnTo>
                  <a:cubicBezTo>
                    <a:pt x="4070948" y="1056255"/>
                    <a:pt x="4073891" y="1055284"/>
                    <a:pt x="4076899" y="1054120"/>
                  </a:cubicBezTo>
                  <a:lnTo>
                    <a:pt x="4077384" y="1054185"/>
                  </a:lnTo>
                  <a:cubicBezTo>
                    <a:pt x="4078128" y="1054282"/>
                    <a:pt x="4078031" y="1054282"/>
                    <a:pt x="4080780" y="1053279"/>
                  </a:cubicBezTo>
                  <a:cubicBezTo>
                    <a:pt x="4080554" y="1053053"/>
                    <a:pt x="4080715" y="1052859"/>
                    <a:pt x="4080877" y="1052632"/>
                  </a:cubicBezTo>
                  <a:cubicBezTo>
                    <a:pt x="4084435" y="1051209"/>
                    <a:pt x="4087992" y="1049722"/>
                    <a:pt x="4091550" y="1048331"/>
                  </a:cubicBezTo>
                  <a:cubicBezTo>
                    <a:pt x="4091776" y="1048396"/>
                    <a:pt x="4091970" y="1048493"/>
                    <a:pt x="4092196" y="1048654"/>
                  </a:cubicBezTo>
                  <a:cubicBezTo>
                    <a:pt x="4092196" y="1048396"/>
                    <a:pt x="4092293" y="1048234"/>
                    <a:pt x="4092293" y="1047975"/>
                  </a:cubicBezTo>
                  <a:cubicBezTo>
                    <a:pt x="4101737" y="1043836"/>
                    <a:pt x="4111019" y="1039696"/>
                    <a:pt x="4119298" y="1034812"/>
                  </a:cubicBezTo>
                  <a:cubicBezTo>
                    <a:pt x="4130876" y="1029185"/>
                    <a:pt x="4142551" y="1023073"/>
                    <a:pt x="4154291" y="1017122"/>
                  </a:cubicBezTo>
                  <a:lnTo>
                    <a:pt x="4154291" y="1017187"/>
                  </a:lnTo>
                  <a:cubicBezTo>
                    <a:pt x="4156134" y="1016378"/>
                    <a:pt x="4157881" y="1015699"/>
                    <a:pt x="4159433" y="1014793"/>
                  </a:cubicBezTo>
                  <a:cubicBezTo>
                    <a:pt x="4160080" y="1014373"/>
                    <a:pt x="4160759" y="1013953"/>
                    <a:pt x="4161438" y="1013532"/>
                  </a:cubicBezTo>
                  <a:lnTo>
                    <a:pt x="4163993" y="1012303"/>
                  </a:lnTo>
                  <a:cubicBezTo>
                    <a:pt x="4164414" y="1012239"/>
                    <a:pt x="4164834" y="1012044"/>
                    <a:pt x="4165222" y="1011721"/>
                  </a:cubicBezTo>
                  <a:cubicBezTo>
                    <a:pt x="4170785" y="1009004"/>
                    <a:pt x="4176315" y="1006352"/>
                    <a:pt x="4181975" y="1003862"/>
                  </a:cubicBezTo>
                  <a:cubicBezTo>
                    <a:pt x="4181975" y="1004444"/>
                    <a:pt x="4181716" y="1005091"/>
                    <a:pt x="4182298" y="1005350"/>
                  </a:cubicBezTo>
                  <a:cubicBezTo>
                    <a:pt x="4183463" y="1004509"/>
                    <a:pt x="4184368" y="1003862"/>
                    <a:pt x="4184918" y="1003442"/>
                  </a:cubicBezTo>
                  <a:cubicBezTo>
                    <a:pt x="4184271" y="1003442"/>
                    <a:pt x="4183463" y="1003539"/>
                    <a:pt x="4182525" y="1003603"/>
                  </a:cubicBezTo>
                  <a:cubicBezTo>
                    <a:pt x="4195364" y="997976"/>
                    <a:pt x="4208430" y="992608"/>
                    <a:pt x="4223274" y="989859"/>
                  </a:cubicBezTo>
                  <a:cubicBezTo>
                    <a:pt x="4223177" y="990214"/>
                    <a:pt x="4223113" y="990538"/>
                    <a:pt x="4223016" y="990958"/>
                  </a:cubicBezTo>
                  <a:cubicBezTo>
                    <a:pt x="4223695" y="990441"/>
                    <a:pt x="4224245" y="990020"/>
                    <a:pt x="4224859" y="989632"/>
                  </a:cubicBezTo>
                  <a:cubicBezTo>
                    <a:pt x="4232880" y="988468"/>
                    <a:pt x="4242064" y="987950"/>
                    <a:pt x="4251508" y="992187"/>
                  </a:cubicBezTo>
                  <a:cubicBezTo>
                    <a:pt x="4256133" y="994354"/>
                    <a:pt x="4260272" y="998073"/>
                    <a:pt x="4263086" y="1002213"/>
                  </a:cubicBezTo>
                  <a:cubicBezTo>
                    <a:pt x="4265900" y="1006417"/>
                    <a:pt x="4267646" y="1010977"/>
                    <a:pt x="4268649" y="1015279"/>
                  </a:cubicBezTo>
                  <a:cubicBezTo>
                    <a:pt x="4268552" y="1016022"/>
                    <a:pt x="4268325" y="1016766"/>
                    <a:pt x="4268131" y="1017510"/>
                  </a:cubicBezTo>
                  <a:cubicBezTo>
                    <a:pt x="4268552" y="1017607"/>
                    <a:pt x="4268810" y="1017769"/>
                    <a:pt x="4269069" y="1017769"/>
                  </a:cubicBezTo>
                  <a:lnTo>
                    <a:pt x="4269134" y="1017769"/>
                  </a:lnTo>
                  <a:cubicBezTo>
                    <a:pt x="4269651" y="1020421"/>
                    <a:pt x="4269878" y="1022911"/>
                    <a:pt x="4270039" y="1025466"/>
                  </a:cubicBezTo>
                  <a:lnTo>
                    <a:pt x="4270039" y="1025563"/>
                  </a:lnTo>
                  <a:cubicBezTo>
                    <a:pt x="4270039" y="1025725"/>
                    <a:pt x="4270039" y="1025789"/>
                    <a:pt x="4270136" y="1025951"/>
                  </a:cubicBezTo>
                  <a:cubicBezTo>
                    <a:pt x="4270136" y="1027212"/>
                    <a:pt x="4270298" y="1028441"/>
                    <a:pt x="4270201" y="1029703"/>
                  </a:cubicBezTo>
                  <a:cubicBezTo>
                    <a:pt x="4270039" y="1030932"/>
                    <a:pt x="4269716" y="1031999"/>
                    <a:pt x="4269554" y="1033260"/>
                  </a:cubicBezTo>
                  <a:cubicBezTo>
                    <a:pt x="4269231" y="1035977"/>
                    <a:pt x="4268649" y="1038564"/>
                    <a:pt x="4267969" y="1041442"/>
                  </a:cubicBezTo>
                  <a:cubicBezTo>
                    <a:pt x="4267969" y="1041539"/>
                    <a:pt x="4267969" y="1041378"/>
                    <a:pt x="4268066" y="1041119"/>
                  </a:cubicBezTo>
                  <a:cubicBezTo>
                    <a:pt x="4267969" y="1041216"/>
                    <a:pt x="4267808" y="1041216"/>
                    <a:pt x="4267711" y="1041378"/>
                  </a:cubicBezTo>
                  <a:cubicBezTo>
                    <a:pt x="4267711" y="1041442"/>
                    <a:pt x="4267646" y="1041960"/>
                    <a:pt x="4267646" y="1042186"/>
                  </a:cubicBezTo>
                  <a:cubicBezTo>
                    <a:pt x="4267711" y="1042024"/>
                    <a:pt x="4267905" y="1041863"/>
                    <a:pt x="4267969" y="1041442"/>
                  </a:cubicBezTo>
                  <a:cubicBezTo>
                    <a:pt x="4268390" y="1040860"/>
                    <a:pt x="4268713" y="1040537"/>
                    <a:pt x="4269231" y="1039955"/>
                  </a:cubicBezTo>
                  <a:cubicBezTo>
                    <a:pt x="4269069" y="1041378"/>
                    <a:pt x="4269231" y="1042607"/>
                    <a:pt x="4269134" y="1043836"/>
                  </a:cubicBezTo>
                  <a:lnTo>
                    <a:pt x="4269069" y="1044191"/>
                  </a:lnTo>
                  <a:cubicBezTo>
                    <a:pt x="4268972" y="1044935"/>
                    <a:pt x="4268713" y="1045679"/>
                    <a:pt x="4268228" y="1046423"/>
                  </a:cubicBezTo>
                  <a:cubicBezTo>
                    <a:pt x="4268066" y="1046649"/>
                    <a:pt x="4267905" y="1047652"/>
                    <a:pt x="4267808" y="1048331"/>
                  </a:cubicBezTo>
                  <a:lnTo>
                    <a:pt x="4267711" y="1049075"/>
                  </a:lnTo>
                  <a:cubicBezTo>
                    <a:pt x="4267808" y="1048816"/>
                    <a:pt x="4268066" y="1048493"/>
                    <a:pt x="4268455" y="1047911"/>
                  </a:cubicBezTo>
                  <a:cubicBezTo>
                    <a:pt x="4268455" y="1048169"/>
                    <a:pt x="4268455" y="1048331"/>
                    <a:pt x="4268390" y="1048493"/>
                  </a:cubicBezTo>
                  <a:lnTo>
                    <a:pt x="4268066" y="1050466"/>
                  </a:lnTo>
                  <a:cubicBezTo>
                    <a:pt x="4267905" y="1050724"/>
                    <a:pt x="4267646" y="1050983"/>
                    <a:pt x="4267646" y="1050886"/>
                  </a:cubicBezTo>
                  <a:cubicBezTo>
                    <a:pt x="4267581" y="1050563"/>
                    <a:pt x="4267646" y="1050045"/>
                    <a:pt x="4267646" y="1049560"/>
                  </a:cubicBezTo>
                  <a:cubicBezTo>
                    <a:pt x="4267581" y="1051048"/>
                    <a:pt x="4267581" y="1052471"/>
                    <a:pt x="4266999" y="1053700"/>
                  </a:cubicBezTo>
                  <a:cubicBezTo>
                    <a:pt x="4266061" y="1055608"/>
                    <a:pt x="4266061" y="1057095"/>
                    <a:pt x="4265835" y="1058745"/>
                  </a:cubicBezTo>
                  <a:cubicBezTo>
                    <a:pt x="4265415" y="1061914"/>
                    <a:pt x="4264574" y="1060232"/>
                    <a:pt x="4263765" y="1062658"/>
                  </a:cubicBezTo>
                  <a:cubicBezTo>
                    <a:pt x="4263830" y="1064146"/>
                    <a:pt x="4264315" y="1065536"/>
                    <a:pt x="4263506" y="1068673"/>
                  </a:cubicBezTo>
                  <a:cubicBezTo>
                    <a:pt x="4263183" y="1068867"/>
                    <a:pt x="4262860" y="1069029"/>
                    <a:pt x="4262439" y="1069191"/>
                  </a:cubicBezTo>
                  <a:cubicBezTo>
                    <a:pt x="4262116" y="1071325"/>
                    <a:pt x="4261760" y="1073492"/>
                    <a:pt x="4261437" y="1075562"/>
                  </a:cubicBezTo>
                  <a:cubicBezTo>
                    <a:pt x="4260951" y="1076403"/>
                    <a:pt x="4260531" y="1077147"/>
                    <a:pt x="4260111" y="1077891"/>
                  </a:cubicBezTo>
                  <a:cubicBezTo>
                    <a:pt x="4259367" y="1079378"/>
                    <a:pt x="4260531" y="1080187"/>
                    <a:pt x="4258882" y="1082192"/>
                  </a:cubicBezTo>
                  <a:cubicBezTo>
                    <a:pt x="4258300" y="1082936"/>
                    <a:pt x="4257620" y="1085167"/>
                    <a:pt x="4256974" y="1086752"/>
                  </a:cubicBezTo>
                  <a:cubicBezTo>
                    <a:pt x="4256715" y="1087302"/>
                    <a:pt x="4256553" y="1087884"/>
                    <a:pt x="4256294" y="1088401"/>
                  </a:cubicBezTo>
                  <a:cubicBezTo>
                    <a:pt x="4256391" y="1088725"/>
                    <a:pt x="4256488" y="1088984"/>
                    <a:pt x="4256650" y="1089372"/>
                  </a:cubicBezTo>
                  <a:cubicBezTo>
                    <a:pt x="4255227" y="1092541"/>
                    <a:pt x="4253836" y="1095840"/>
                    <a:pt x="4252252" y="1099171"/>
                  </a:cubicBezTo>
                  <a:cubicBezTo>
                    <a:pt x="4251670" y="1099494"/>
                    <a:pt x="4251087" y="1099979"/>
                    <a:pt x="4250441" y="1100400"/>
                  </a:cubicBezTo>
                  <a:cubicBezTo>
                    <a:pt x="4250441" y="1101564"/>
                    <a:pt x="4250344" y="1102470"/>
                    <a:pt x="4250344" y="1103537"/>
                  </a:cubicBezTo>
                  <a:cubicBezTo>
                    <a:pt x="4249600" y="1104378"/>
                    <a:pt x="4248953" y="1105122"/>
                    <a:pt x="4247950" y="1106189"/>
                  </a:cubicBezTo>
                  <a:cubicBezTo>
                    <a:pt x="4248015" y="1106933"/>
                    <a:pt x="4248015" y="1107450"/>
                    <a:pt x="4248112" y="1107838"/>
                  </a:cubicBezTo>
                  <a:cubicBezTo>
                    <a:pt x="4247271" y="1109908"/>
                    <a:pt x="4246527" y="1111978"/>
                    <a:pt x="4245622" y="1113983"/>
                  </a:cubicBezTo>
                  <a:cubicBezTo>
                    <a:pt x="4245137" y="1115147"/>
                    <a:pt x="4244393" y="1116215"/>
                    <a:pt x="4244943" y="1116473"/>
                  </a:cubicBezTo>
                  <a:lnTo>
                    <a:pt x="4244393" y="1117605"/>
                  </a:lnTo>
                  <a:cubicBezTo>
                    <a:pt x="4243390" y="1117217"/>
                    <a:pt x="4242744" y="1119449"/>
                    <a:pt x="4242226" y="1120839"/>
                  </a:cubicBezTo>
                  <a:lnTo>
                    <a:pt x="4241547" y="1123006"/>
                  </a:lnTo>
                  <a:cubicBezTo>
                    <a:pt x="4239736" y="1126402"/>
                    <a:pt x="4237763" y="1129701"/>
                    <a:pt x="4235855" y="1133097"/>
                  </a:cubicBezTo>
                  <a:cubicBezTo>
                    <a:pt x="4228805" y="1144933"/>
                    <a:pt x="4220849" y="1156188"/>
                    <a:pt x="4212181" y="1166699"/>
                  </a:cubicBezTo>
                  <a:cubicBezTo>
                    <a:pt x="4211438" y="1166957"/>
                    <a:pt x="4210176" y="1168542"/>
                    <a:pt x="4209756" y="1168122"/>
                  </a:cubicBezTo>
                  <a:cubicBezTo>
                    <a:pt x="4209691" y="1168769"/>
                    <a:pt x="4209529" y="1169351"/>
                    <a:pt x="4209432" y="1169933"/>
                  </a:cubicBezTo>
                  <a:lnTo>
                    <a:pt x="4207136" y="1172682"/>
                  </a:lnTo>
                  <a:lnTo>
                    <a:pt x="4206554" y="1173005"/>
                  </a:lnTo>
                  <a:lnTo>
                    <a:pt x="4206457" y="1173490"/>
                  </a:lnTo>
                  <a:lnTo>
                    <a:pt x="4205972" y="1174008"/>
                  </a:lnTo>
                  <a:cubicBezTo>
                    <a:pt x="4203902" y="1176078"/>
                    <a:pt x="4201897" y="1178309"/>
                    <a:pt x="4199827" y="1180282"/>
                  </a:cubicBezTo>
                  <a:cubicBezTo>
                    <a:pt x="4198178" y="1180541"/>
                    <a:pt x="4195202" y="1183613"/>
                    <a:pt x="4192809" y="1184098"/>
                  </a:cubicBezTo>
                  <a:cubicBezTo>
                    <a:pt x="4193618" y="1184680"/>
                    <a:pt x="4194038" y="1184939"/>
                    <a:pt x="4194620" y="1185327"/>
                  </a:cubicBezTo>
                  <a:lnTo>
                    <a:pt x="4194459" y="1185521"/>
                  </a:lnTo>
                  <a:cubicBezTo>
                    <a:pt x="4192550" y="1186588"/>
                    <a:pt x="4191127" y="1187397"/>
                    <a:pt x="4189672" y="1188238"/>
                  </a:cubicBezTo>
                  <a:cubicBezTo>
                    <a:pt x="4189737" y="1188173"/>
                    <a:pt x="4189478" y="1188400"/>
                    <a:pt x="4189478" y="1188400"/>
                  </a:cubicBezTo>
                  <a:cubicBezTo>
                    <a:pt x="4190157" y="1189305"/>
                    <a:pt x="4186923" y="1191149"/>
                    <a:pt x="4186503" y="1192216"/>
                  </a:cubicBezTo>
                  <a:cubicBezTo>
                    <a:pt x="4186503" y="1192216"/>
                    <a:pt x="4186114" y="1192539"/>
                    <a:pt x="4185856" y="1192701"/>
                  </a:cubicBezTo>
                  <a:cubicBezTo>
                    <a:pt x="4183592" y="1194189"/>
                    <a:pt x="4181296" y="1195612"/>
                    <a:pt x="4179226" y="1196938"/>
                  </a:cubicBezTo>
                  <a:cubicBezTo>
                    <a:pt x="4177997" y="1198522"/>
                    <a:pt x="4177835" y="1199072"/>
                    <a:pt x="4177382" y="1199913"/>
                  </a:cubicBezTo>
                  <a:lnTo>
                    <a:pt x="4176833" y="1200333"/>
                  </a:lnTo>
                  <a:cubicBezTo>
                    <a:pt x="4176736" y="1200398"/>
                    <a:pt x="4176509" y="1200495"/>
                    <a:pt x="4176509" y="1200592"/>
                  </a:cubicBezTo>
                  <a:lnTo>
                    <a:pt x="4176639" y="1200754"/>
                  </a:lnTo>
                  <a:cubicBezTo>
                    <a:pt x="4175507" y="1200818"/>
                    <a:pt x="4176736" y="1201336"/>
                    <a:pt x="4177156" y="1201659"/>
                  </a:cubicBezTo>
                  <a:cubicBezTo>
                    <a:pt x="4177835" y="1202144"/>
                    <a:pt x="4178062" y="1202727"/>
                    <a:pt x="4178708" y="1203632"/>
                  </a:cubicBezTo>
                  <a:cubicBezTo>
                    <a:pt x="4178708" y="1204053"/>
                    <a:pt x="4178708" y="1204473"/>
                    <a:pt x="4178708" y="1204893"/>
                  </a:cubicBezTo>
                  <a:cubicBezTo>
                    <a:pt x="4180067" y="1206446"/>
                    <a:pt x="4182298" y="1207707"/>
                    <a:pt x="4182848" y="1209939"/>
                  </a:cubicBezTo>
                  <a:cubicBezTo>
                    <a:pt x="4182945" y="1210100"/>
                    <a:pt x="4184271" y="1211685"/>
                    <a:pt x="4184530" y="1211168"/>
                  </a:cubicBezTo>
                  <a:cubicBezTo>
                    <a:pt x="4184594" y="1211006"/>
                    <a:pt x="4184788" y="1211006"/>
                    <a:pt x="4184853" y="1210941"/>
                  </a:cubicBezTo>
                  <a:cubicBezTo>
                    <a:pt x="4185177" y="1211491"/>
                    <a:pt x="4185662" y="1212494"/>
                    <a:pt x="4185662" y="1212494"/>
                  </a:cubicBezTo>
                  <a:cubicBezTo>
                    <a:pt x="4184853" y="1212591"/>
                    <a:pt x="4186503" y="1214984"/>
                    <a:pt x="4186600" y="1216148"/>
                  </a:cubicBezTo>
                  <a:cubicBezTo>
                    <a:pt x="4187408" y="1216795"/>
                    <a:pt x="4188184" y="1217539"/>
                    <a:pt x="4188993" y="1218283"/>
                  </a:cubicBezTo>
                  <a:cubicBezTo>
                    <a:pt x="4191224" y="1222260"/>
                    <a:pt x="4191806" y="1226238"/>
                    <a:pt x="4191386" y="1229052"/>
                  </a:cubicBezTo>
                  <a:cubicBezTo>
                    <a:pt x="4192809" y="1231381"/>
                    <a:pt x="4193876" y="1234356"/>
                    <a:pt x="4193715" y="1237913"/>
                  </a:cubicBezTo>
                  <a:cubicBezTo>
                    <a:pt x="4193715" y="1239498"/>
                    <a:pt x="4193132" y="1241051"/>
                    <a:pt x="4192874" y="1242538"/>
                  </a:cubicBezTo>
                  <a:cubicBezTo>
                    <a:pt x="4192550" y="1243864"/>
                    <a:pt x="4192130" y="1245126"/>
                    <a:pt x="4191645" y="1246613"/>
                  </a:cubicBezTo>
                  <a:cubicBezTo>
                    <a:pt x="4190739" y="1248263"/>
                    <a:pt x="4191063" y="1247777"/>
                    <a:pt x="4190998" y="1248586"/>
                  </a:cubicBezTo>
                  <a:lnTo>
                    <a:pt x="4190901" y="1248942"/>
                  </a:lnTo>
                  <a:cubicBezTo>
                    <a:pt x="4188734" y="1253987"/>
                    <a:pt x="4185435" y="1258191"/>
                    <a:pt x="4181975" y="1261749"/>
                  </a:cubicBezTo>
                  <a:cubicBezTo>
                    <a:pt x="4181619" y="1261846"/>
                    <a:pt x="4181296" y="1261910"/>
                    <a:pt x="4180875" y="1262007"/>
                  </a:cubicBezTo>
                  <a:cubicBezTo>
                    <a:pt x="4180455" y="1262687"/>
                    <a:pt x="4180228" y="1263172"/>
                    <a:pt x="4179970" y="1263657"/>
                  </a:cubicBezTo>
                  <a:cubicBezTo>
                    <a:pt x="4171690" y="1271192"/>
                    <a:pt x="4162344" y="1276399"/>
                    <a:pt x="4152997" y="1280959"/>
                  </a:cubicBezTo>
                  <a:cubicBezTo>
                    <a:pt x="4151413" y="1281477"/>
                    <a:pt x="4149925" y="1282059"/>
                    <a:pt x="4148340" y="1282867"/>
                  </a:cubicBezTo>
                  <a:cubicBezTo>
                    <a:pt x="4146109" y="1284032"/>
                    <a:pt x="4145106" y="1284290"/>
                    <a:pt x="4144718" y="1283708"/>
                  </a:cubicBezTo>
                  <a:cubicBezTo>
                    <a:pt x="4144459" y="1283449"/>
                    <a:pt x="4144621" y="1283029"/>
                    <a:pt x="4144621" y="1282544"/>
                  </a:cubicBezTo>
                  <a:cubicBezTo>
                    <a:pt x="4143521" y="1282867"/>
                    <a:pt x="4142454" y="1283288"/>
                    <a:pt x="4141322" y="1283611"/>
                  </a:cubicBezTo>
                  <a:cubicBezTo>
                    <a:pt x="4141128" y="1283288"/>
                    <a:pt x="4140967" y="1282964"/>
                    <a:pt x="4140643" y="1282382"/>
                  </a:cubicBezTo>
                  <a:cubicBezTo>
                    <a:pt x="4139641" y="1283126"/>
                    <a:pt x="4138735" y="1283611"/>
                    <a:pt x="4138735" y="1283773"/>
                  </a:cubicBezTo>
                  <a:cubicBezTo>
                    <a:pt x="4138994" y="1284937"/>
                    <a:pt x="4138735" y="1285034"/>
                    <a:pt x="4136180" y="1286360"/>
                  </a:cubicBezTo>
                  <a:cubicBezTo>
                    <a:pt x="4134595" y="1287169"/>
                    <a:pt x="4132623" y="1287524"/>
                    <a:pt x="4131103" y="1288656"/>
                  </a:cubicBezTo>
                  <a:cubicBezTo>
                    <a:pt x="4130456" y="1289174"/>
                    <a:pt x="4127804" y="1289918"/>
                    <a:pt x="4126090" y="1290403"/>
                  </a:cubicBezTo>
                  <a:cubicBezTo>
                    <a:pt x="4123244" y="1291308"/>
                    <a:pt x="4120527" y="1292149"/>
                    <a:pt x="4117616" y="1293313"/>
                  </a:cubicBezTo>
                  <a:lnTo>
                    <a:pt x="4117552" y="1293378"/>
                  </a:lnTo>
                  <a:lnTo>
                    <a:pt x="4117358" y="1293378"/>
                  </a:lnTo>
                  <a:cubicBezTo>
                    <a:pt x="4116484" y="1293799"/>
                    <a:pt x="4115482" y="1294219"/>
                    <a:pt x="4114479" y="1294704"/>
                  </a:cubicBezTo>
                  <a:cubicBezTo>
                    <a:pt x="4114738" y="1294284"/>
                    <a:pt x="4114738" y="1294057"/>
                    <a:pt x="4114964" y="1293734"/>
                  </a:cubicBezTo>
                  <a:cubicBezTo>
                    <a:pt x="4115223" y="1293378"/>
                    <a:pt x="4115741" y="1293055"/>
                    <a:pt x="4116064" y="1292731"/>
                  </a:cubicBezTo>
                  <a:cubicBezTo>
                    <a:pt x="4114221" y="1292796"/>
                    <a:pt x="4113089" y="1293313"/>
                    <a:pt x="4111601" y="1294057"/>
                  </a:cubicBezTo>
                  <a:cubicBezTo>
                    <a:pt x="4110825" y="1294478"/>
                    <a:pt x="4109078" y="1295545"/>
                    <a:pt x="4107849" y="1295125"/>
                  </a:cubicBezTo>
                  <a:cubicBezTo>
                    <a:pt x="4107267" y="1295383"/>
                    <a:pt x="4106620" y="1295707"/>
                    <a:pt x="4106135" y="1295965"/>
                  </a:cubicBezTo>
                  <a:cubicBezTo>
                    <a:pt x="4103872" y="1297194"/>
                    <a:pt x="4101802" y="1298423"/>
                    <a:pt x="4098341" y="1299361"/>
                  </a:cubicBezTo>
                  <a:cubicBezTo>
                    <a:pt x="4092617" y="1300687"/>
                    <a:pt x="4086990" y="1302757"/>
                    <a:pt x="4081201" y="1303889"/>
                  </a:cubicBezTo>
                  <a:cubicBezTo>
                    <a:pt x="4076576" y="1304892"/>
                    <a:pt x="4076479" y="1304989"/>
                    <a:pt x="4073083" y="1304989"/>
                  </a:cubicBezTo>
                  <a:cubicBezTo>
                    <a:pt x="4072177" y="1305571"/>
                    <a:pt x="4071498" y="1306315"/>
                    <a:pt x="4070366" y="1306800"/>
                  </a:cubicBezTo>
                  <a:cubicBezTo>
                    <a:pt x="4069267" y="1307285"/>
                    <a:pt x="4067617" y="1307543"/>
                    <a:pt x="4066291" y="1307867"/>
                  </a:cubicBezTo>
                  <a:cubicBezTo>
                    <a:pt x="4064804" y="1308287"/>
                    <a:pt x="4063316" y="1308449"/>
                    <a:pt x="4061731" y="1309290"/>
                  </a:cubicBezTo>
                  <a:cubicBezTo>
                    <a:pt x="4060987" y="1309613"/>
                    <a:pt x="4058756" y="1309613"/>
                    <a:pt x="4057850" y="1310034"/>
                  </a:cubicBezTo>
                  <a:cubicBezTo>
                    <a:pt x="4056460" y="1310616"/>
                    <a:pt x="4055198" y="1310842"/>
                    <a:pt x="4053872" y="1311198"/>
                  </a:cubicBezTo>
                  <a:lnTo>
                    <a:pt x="4043523" y="1313591"/>
                  </a:lnTo>
                  <a:cubicBezTo>
                    <a:pt x="4041615" y="1314076"/>
                    <a:pt x="4039707" y="1314238"/>
                    <a:pt x="4037637" y="1315079"/>
                  </a:cubicBezTo>
                  <a:cubicBezTo>
                    <a:pt x="4036829" y="1315402"/>
                    <a:pt x="4034921" y="1315241"/>
                    <a:pt x="4033336" y="1316146"/>
                  </a:cubicBezTo>
                  <a:cubicBezTo>
                    <a:pt x="4032851" y="1316405"/>
                    <a:pt x="4031104" y="1316825"/>
                    <a:pt x="4030425" y="1316728"/>
                  </a:cubicBezTo>
                  <a:cubicBezTo>
                    <a:pt x="4027385" y="1316567"/>
                    <a:pt x="4024733" y="1317634"/>
                    <a:pt x="4021920" y="1318798"/>
                  </a:cubicBezTo>
                  <a:cubicBezTo>
                    <a:pt x="4021402" y="1318960"/>
                    <a:pt x="4020432" y="1319316"/>
                    <a:pt x="4020335" y="1319316"/>
                  </a:cubicBezTo>
                  <a:cubicBezTo>
                    <a:pt x="4017877" y="1318733"/>
                    <a:pt x="4015063" y="1320286"/>
                    <a:pt x="4012897" y="1320965"/>
                  </a:cubicBezTo>
                  <a:cubicBezTo>
                    <a:pt x="4010924" y="1321547"/>
                    <a:pt x="4008854" y="1322129"/>
                    <a:pt x="4007172" y="1322291"/>
                  </a:cubicBezTo>
                  <a:cubicBezTo>
                    <a:pt x="4005781" y="1322453"/>
                    <a:pt x="4005102" y="1322453"/>
                    <a:pt x="4003970" y="1323099"/>
                  </a:cubicBezTo>
                  <a:cubicBezTo>
                    <a:pt x="4003388" y="1323455"/>
                    <a:pt x="4002127" y="1323779"/>
                    <a:pt x="4001318" y="1323940"/>
                  </a:cubicBezTo>
                  <a:cubicBezTo>
                    <a:pt x="3996079" y="1324684"/>
                    <a:pt x="3991454" y="1326754"/>
                    <a:pt x="3986215" y="1327498"/>
                  </a:cubicBezTo>
                  <a:cubicBezTo>
                    <a:pt x="3983078" y="1329244"/>
                    <a:pt x="3979197" y="1329471"/>
                    <a:pt x="3975478" y="1330150"/>
                  </a:cubicBezTo>
                  <a:cubicBezTo>
                    <a:pt x="3974993" y="1330214"/>
                    <a:pt x="3974217" y="1330473"/>
                    <a:pt x="3973893" y="1330635"/>
                  </a:cubicBezTo>
                  <a:cubicBezTo>
                    <a:pt x="3973150" y="1331152"/>
                    <a:pt x="3972244" y="1331379"/>
                    <a:pt x="3971338" y="1331540"/>
                  </a:cubicBezTo>
                  <a:lnTo>
                    <a:pt x="3971403" y="1332284"/>
                  </a:lnTo>
                  <a:lnTo>
                    <a:pt x="3968783" y="1332802"/>
                  </a:lnTo>
                  <a:cubicBezTo>
                    <a:pt x="3968266" y="1332640"/>
                    <a:pt x="3967684" y="1332543"/>
                    <a:pt x="3967263" y="1332381"/>
                  </a:cubicBezTo>
                  <a:cubicBezTo>
                    <a:pt x="3966455" y="1332640"/>
                    <a:pt x="3965614" y="1332802"/>
                    <a:pt x="3964547" y="1333125"/>
                  </a:cubicBezTo>
                  <a:cubicBezTo>
                    <a:pt x="3963803" y="1332802"/>
                    <a:pt x="3962315" y="1333707"/>
                    <a:pt x="3961474" y="1333287"/>
                  </a:cubicBezTo>
                  <a:cubicBezTo>
                    <a:pt x="3960051" y="1334128"/>
                    <a:pt x="3959566" y="1334354"/>
                    <a:pt x="3958822" y="1334710"/>
                  </a:cubicBezTo>
                  <a:lnTo>
                    <a:pt x="3953616" y="1335615"/>
                  </a:lnTo>
                  <a:cubicBezTo>
                    <a:pt x="3953519" y="1335033"/>
                    <a:pt x="3953454" y="1334289"/>
                    <a:pt x="3953292" y="1333384"/>
                  </a:cubicBezTo>
                  <a:lnTo>
                    <a:pt x="3953098" y="1333384"/>
                  </a:lnTo>
                  <a:cubicBezTo>
                    <a:pt x="3951643" y="1334192"/>
                    <a:pt x="3949217" y="1334936"/>
                    <a:pt x="3948409" y="1335939"/>
                  </a:cubicBezTo>
                  <a:cubicBezTo>
                    <a:pt x="3948247" y="1336198"/>
                    <a:pt x="3947244" y="1336424"/>
                    <a:pt x="3946565" y="1336683"/>
                  </a:cubicBezTo>
                  <a:cubicBezTo>
                    <a:pt x="3945078" y="1337265"/>
                    <a:pt x="3944107" y="1336262"/>
                    <a:pt x="3942264" y="1337265"/>
                  </a:cubicBezTo>
                  <a:cubicBezTo>
                    <a:pt x="3941779" y="1337524"/>
                    <a:pt x="3941100" y="1337750"/>
                    <a:pt x="3940291" y="1338009"/>
                  </a:cubicBezTo>
                  <a:lnTo>
                    <a:pt x="3935408" y="1338849"/>
                  </a:lnTo>
                  <a:cubicBezTo>
                    <a:pt x="3934146" y="1338914"/>
                    <a:pt x="3932756" y="1338849"/>
                    <a:pt x="3932174" y="1339076"/>
                  </a:cubicBezTo>
                  <a:cubicBezTo>
                    <a:pt x="3931527" y="1339335"/>
                    <a:pt x="3930945" y="1339496"/>
                    <a:pt x="3930330" y="1339593"/>
                  </a:cubicBezTo>
                  <a:lnTo>
                    <a:pt x="3930104" y="1339593"/>
                  </a:lnTo>
                  <a:cubicBezTo>
                    <a:pt x="3928519" y="1339820"/>
                    <a:pt x="3927452" y="1339335"/>
                    <a:pt x="3925964" y="1339432"/>
                  </a:cubicBezTo>
                  <a:cubicBezTo>
                    <a:pt x="3922245" y="1340822"/>
                    <a:pt x="3918170" y="1341404"/>
                    <a:pt x="3914127" y="1341340"/>
                  </a:cubicBezTo>
                  <a:cubicBezTo>
                    <a:pt x="3913383" y="1341663"/>
                    <a:pt x="3912704" y="1341987"/>
                    <a:pt x="3911960" y="1342310"/>
                  </a:cubicBezTo>
                  <a:cubicBezTo>
                    <a:pt x="3910311" y="1341728"/>
                    <a:pt x="3908500" y="1342569"/>
                    <a:pt x="3906495" y="1342892"/>
                  </a:cubicBezTo>
                  <a:cubicBezTo>
                    <a:pt x="3904619" y="1343216"/>
                    <a:pt x="3902097" y="1343151"/>
                    <a:pt x="3900803" y="1343636"/>
                  </a:cubicBezTo>
                  <a:cubicBezTo>
                    <a:pt x="3898895" y="1344315"/>
                    <a:pt x="3896987" y="1343571"/>
                    <a:pt x="3895564" y="1344541"/>
                  </a:cubicBezTo>
                  <a:cubicBezTo>
                    <a:pt x="3894917" y="1344218"/>
                    <a:pt x="3894270" y="1343895"/>
                    <a:pt x="3893429" y="1343474"/>
                  </a:cubicBezTo>
                  <a:cubicBezTo>
                    <a:pt x="3892524" y="1344153"/>
                    <a:pt x="3891747" y="1344703"/>
                    <a:pt x="3890874" y="1345479"/>
                  </a:cubicBezTo>
                  <a:lnTo>
                    <a:pt x="3889936" y="1345641"/>
                  </a:lnTo>
                  <a:cubicBezTo>
                    <a:pt x="3888384" y="1345803"/>
                    <a:pt x="3886541" y="1346223"/>
                    <a:pt x="3884988" y="1345867"/>
                  </a:cubicBezTo>
                  <a:cubicBezTo>
                    <a:pt x="3884471" y="1345803"/>
                    <a:pt x="3882595" y="1346450"/>
                    <a:pt x="3881495" y="1346450"/>
                  </a:cubicBezTo>
                  <a:cubicBezTo>
                    <a:pt x="3880266" y="1346547"/>
                    <a:pt x="3879943" y="1346708"/>
                    <a:pt x="3879587" y="1347032"/>
                  </a:cubicBezTo>
                  <a:lnTo>
                    <a:pt x="3876191" y="1347452"/>
                  </a:lnTo>
                  <a:lnTo>
                    <a:pt x="3873637" y="1347193"/>
                  </a:lnTo>
                  <a:cubicBezTo>
                    <a:pt x="3872634" y="1347549"/>
                    <a:pt x="3871728" y="1347776"/>
                    <a:pt x="3870823" y="1348099"/>
                  </a:cubicBezTo>
                  <a:lnTo>
                    <a:pt x="3866424" y="1348681"/>
                  </a:lnTo>
                  <a:lnTo>
                    <a:pt x="3864840" y="1348519"/>
                  </a:lnTo>
                  <a:cubicBezTo>
                    <a:pt x="3864710" y="1348778"/>
                    <a:pt x="3864193" y="1348843"/>
                    <a:pt x="3863967" y="1349037"/>
                  </a:cubicBezTo>
                  <a:lnTo>
                    <a:pt x="3836315" y="1352174"/>
                  </a:lnTo>
                  <a:cubicBezTo>
                    <a:pt x="3835539" y="1352077"/>
                    <a:pt x="3834795" y="1351915"/>
                    <a:pt x="3833566" y="1351689"/>
                  </a:cubicBezTo>
                  <a:cubicBezTo>
                    <a:pt x="3832661" y="1352012"/>
                    <a:pt x="3831981" y="1352336"/>
                    <a:pt x="3831238" y="1352756"/>
                  </a:cubicBezTo>
                  <a:lnTo>
                    <a:pt x="3820242" y="1353823"/>
                  </a:lnTo>
                  <a:cubicBezTo>
                    <a:pt x="3819304" y="1353565"/>
                    <a:pt x="3818657" y="1353177"/>
                    <a:pt x="3817848" y="1352821"/>
                  </a:cubicBezTo>
                  <a:cubicBezTo>
                    <a:pt x="3816587" y="1353338"/>
                    <a:pt x="3817234" y="1353662"/>
                    <a:pt x="3817848" y="1354082"/>
                  </a:cubicBezTo>
                  <a:lnTo>
                    <a:pt x="3813612" y="1354502"/>
                  </a:lnTo>
                  <a:lnTo>
                    <a:pt x="3813191" y="1354405"/>
                  </a:lnTo>
                  <a:lnTo>
                    <a:pt x="3812771" y="1354567"/>
                  </a:lnTo>
                  <a:lnTo>
                    <a:pt x="3797312" y="1355990"/>
                  </a:lnTo>
                  <a:lnTo>
                    <a:pt x="3791426" y="1356475"/>
                  </a:lnTo>
                  <a:lnTo>
                    <a:pt x="3789938" y="1356475"/>
                  </a:lnTo>
                  <a:cubicBezTo>
                    <a:pt x="3790262" y="1355731"/>
                    <a:pt x="3790326" y="1355246"/>
                    <a:pt x="3787933" y="1355634"/>
                  </a:cubicBezTo>
                  <a:cubicBezTo>
                    <a:pt x="3788451" y="1355990"/>
                    <a:pt x="3788936" y="1356217"/>
                    <a:pt x="3789938" y="1356475"/>
                  </a:cubicBezTo>
                  <a:cubicBezTo>
                    <a:pt x="3789938" y="1356475"/>
                    <a:pt x="3789938" y="1356475"/>
                    <a:pt x="3790003" y="1356572"/>
                  </a:cubicBezTo>
                  <a:lnTo>
                    <a:pt x="3784893" y="1356960"/>
                  </a:lnTo>
                  <a:lnTo>
                    <a:pt x="3784634" y="1356896"/>
                  </a:lnTo>
                  <a:cubicBezTo>
                    <a:pt x="3784570" y="1356960"/>
                    <a:pt x="3784376" y="1356960"/>
                    <a:pt x="3784311" y="1356960"/>
                  </a:cubicBezTo>
                  <a:lnTo>
                    <a:pt x="3775288" y="1357704"/>
                  </a:lnTo>
                  <a:cubicBezTo>
                    <a:pt x="3777099" y="1356896"/>
                    <a:pt x="3779330" y="1356152"/>
                    <a:pt x="3778166" y="1354891"/>
                  </a:cubicBezTo>
                  <a:cubicBezTo>
                    <a:pt x="3776355" y="1355570"/>
                    <a:pt x="3774964" y="1355990"/>
                    <a:pt x="3773638" y="1356475"/>
                  </a:cubicBezTo>
                  <a:cubicBezTo>
                    <a:pt x="3774221" y="1356960"/>
                    <a:pt x="3774706" y="1357316"/>
                    <a:pt x="3775288" y="1357801"/>
                  </a:cubicBezTo>
                  <a:cubicBezTo>
                    <a:pt x="3736964" y="1360453"/>
                    <a:pt x="3698769" y="1361617"/>
                    <a:pt x="3660769" y="1363914"/>
                  </a:cubicBezTo>
                  <a:lnTo>
                    <a:pt x="3660930" y="1363332"/>
                  </a:lnTo>
                  <a:cubicBezTo>
                    <a:pt x="3658860" y="1363170"/>
                    <a:pt x="3658634" y="1363267"/>
                    <a:pt x="3658052" y="1364108"/>
                  </a:cubicBezTo>
                  <a:lnTo>
                    <a:pt x="3651681" y="1364496"/>
                  </a:lnTo>
                  <a:cubicBezTo>
                    <a:pt x="3649837" y="1364431"/>
                    <a:pt x="3647768" y="1364011"/>
                    <a:pt x="3646442" y="1364269"/>
                  </a:cubicBezTo>
                  <a:cubicBezTo>
                    <a:pt x="3646053" y="1364334"/>
                    <a:pt x="3645795" y="1364334"/>
                    <a:pt x="3645471" y="1364334"/>
                  </a:cubicBezTo>
                  <a:cubicBezTo>
                    <a:pt x="3634863" y="1362588"/>
                    <a:pt x="3627748" y="1359968"/>
                    <a:pt x="3634346" y="1355311"/>
                  </a:cubicBezTo>
                  <a:cubicBezTo>
                    <a:pt x="3635284" y="1354664"/>
                    <a:pt x="3636610" y="1354082"/>
                    <a:pt x="3638259" y="1353500"/>
                  </a:cubicBezTo>
                  <a:cubicBezTo>
                    <a:pt x="3638486" y="1353565"/>
                    <a:pt x="3638744" y="1353662"/>
                    <a:pt x="3639003" y="1353759"/>
                  </a:cubicBezTo>
                  <a:cubicBezTo>
                    <a:pt x="3639262" y="1353500"/>
                    <a:pt x="3639424" y="1353241"/>
                    <a:pt x="3639585" y="1353079"/>
                  </a:cubicBezTo>
                  <a:cubicBezTo>
                    <a:pt x="3640329" y="1352821"/>
                    <a:pt x="3641170" y="1352659"/>
                    <a:pt x="3641978" y="1352433"/>
                  </a:cubicBezTo>
                  <a:cubicBezTo>
                    <a:pt x="3642399" y="1352433"/>
                    <a:pt x="3642884" y="1352497"/>
                    <a:pt x="3643240" y="1352594"/>
                  </a:cubicBezTo>
                  <a:cubicBezTo>
                    <a:pt x="3644048" y="1352756"/>
                    <a:pt x="3644566" y="1352982"/>
                    <a:pt x="3645633" y="1352756"/>
                  </a:cubicBezTo>
                  <a:cubicBezTo>
                    <a:pt x="3647282" y="1352336"/>
                    <a:pt x="3649191" y="1352497"/>
                    <a:pt x="3650581" y="1352659"/>
                  </a:cubicBezTo>
                  <a:cubicBezTo>
                    <a:pt x="3653815" y="1353079"/>
                    <a:pt x="3656791" y="1352821"/>
                    <a:pt x="3659960" y="1352594"/>
                  </a:cubicBezTo>
                  <a:cubicBezTo>
                    <a:pt x="3661674" y="1352433"/>
                    <a:pt x="3668821" y="1353565"/>
                    <a:pt x="3670891" y="1354147"/>
                  </a:cubicBezTo>
                  <a:cubicBezTo>
                    <a:pt x="3671053" y="1353823"/>
                    <a:pt x="3671118" y="1353500"/>
                    <a:pt x="3671215" y="1353241"/>
                  </a:cubicBezTo>
                  <a:cubicBezTo>
                    <a:pt x="3673770" y="1352594"/>
                    <a:pt x="3677004" y="1352821"/>
                    <a:pt x="3679171" y="1352012"/>
                  </a:cubicBezTo>
                  <a:cubicBezTo>
                    <a:pt x="3679559" y="1351851"/>
                    <a:pt x="3680982" y="1351915"/>
                    <a:pt x="3681887" y="1351915"/>
                  </a:cubicBezTo>
                  <a:cubicBezTo>
                    <a:pt x="3682308" y="1351915"/>
                    <a:pt x="3682890" y="1352239"/>
                    <a:pt x="3682954" y="1352239"/>
                  </a:cubicBezTo>
                  <a:cubicBezTo>
                    <a:pt x="3684022" y="1351592"/>
                    <a:pt x="3685283" y="1350913"/>
                    <a:pt x="3687935" y="1351430"/>
                  </a:cubicBezTo>
                  <a:close/>
                  <a:moveTo>
                    <a:pt x="4261275" y="1049819"/>
                  </a:moveTo>
                  <a:cubicBezTo>
                    <a:pt x="4261016" y="1049560"/>
                    <a:pt x="4260790" y="1049237"/>
                    <a:pt x="4260531" y="1048978"/>
                  </a:cubicBezTo>
                  <a:cubicBezTo>
                    <a:pt x="4260046" y="1048557"/>
                    <a:pt x="4259949" y="1048719"/>
                    <a:pt x="4260046" y="1048978"/>
                  </a:cubicBezTo>
                  <a:lnTo>
                    <a:pt x="4261113" y="1049722"/>
                  </a:lnTo>
                  <a:close/>
                  <a:moveTo>
                    <a:pt x="4266741" y="1038629"/>
                  </a:moveTo>
                  <a:cubicBezTo>
                    <a:pt x="4266643" y="1038467"/>
                    <a:pt x="4266579" y="1038208"/>
                    <a:pt x="4266320" y="1037982"/>
                  </a:cubicBezTo>
                  <a:cubicBezTo>
                    <a:pt x="4266061" y="1038208"/>
                    <a:pt x="4265900" y="1038467"/>
                    <a:pt x="4266741" y="1038629"/>
                  </a:cubicBezTo>
                  <a:close/>
                  <a:moveTo>
                    <a:pt x="4246204" y="1009231"/>
                  </a:moveTo>
                  <a:cubicBezTo>
                    <a:pt x="4246204" y="1009004"/>
                    <a:pt x="4246204" y="1008843"/>
                    <a:pt x="4246139" y="1008487"/>
                  </a:cubicBezTo>
                  <a:cubicBezTo>
                    <a:pt x="4245784" y="1008584"/>
                    <a:pt x="4245622" y="1008746"/>
                    <a:pt x="4246204" y="1009231"/>
                  </a:cubicBezTo>
                  <a:close/>
                  <a:moveTo>
                    <a:pt x="765674" y="1239983"/>
                  </a:moveTo>
                  <a:cubicBezTo>
                    <a:pt x="765092" y="1239498"/>
                    <a:pt x="764768" y="1239142"/>
                    <a:pt x="764833" y="1239401"/>
                  </a:cubicBezTo>
                  <a:cubicBezTo>
                    <a:pt x="765189" y="1239563"/>
                    <a:pt x="765415" y="1239725"/>
                    <a:pt x="765674" y="1239983"/>
                  </a:cubicBezTo>
                  <a:close/>
                  <a:moveTo>
                    <a:pt x="739834" y="1194189"/>
                  </a:moveTo>
                  <a:cubicBezTo>
                    <a:pt x="739834" y="1194383"/>
                    <a:pt x="739931" y="1194544"/>
                    <a:pt x="739995" y="1194868"/>
                  </a:cubicBezTo>
                  <a:cubicBezTo>
                    <a:pt x="740254" y="1194868"/>
                    <a:pt x="740416" y="1194771"/>
                    <a:pt x="739834" y="1194189"/>
                  </a:cubicBezTo>
                  <a:close/>
                  <a:moveTo>
                    <a:pt x="773371" y="1215631"/>
                  </a:moveTo>
                  <a:cubicBezTo>
                    <a:pt x="773533" y="1215631"/>
                    <a:pt x="773792" y="1215631"/>
                    <a:pt x="774115" y="1215728"/>
                  </a:cubicBezTo>
                  <a:cubicBezTo>
                    <a:pt x="774212" y="1215566"/>
                    <a:pt x="774115" y="1215469"/>
                    <a:pt x="773371" y="1215631"/>
                  </a:cubicBezTo>
                  <a:close/>
                  <a:moveTo>
                    <a:pt x="240102" y="2243943"/>
                  </a:moveTo>
                  <a:lnTo>
                    <a:pt x="238873" y="2244266"/>
                  </a:lnTo>
                  <a:lnTo>
                    <a:pt x="238776" y="2244686"/>
                  </a:lnTo>
                  <a:cubicBezTo>
                    <a:pt x="239196" y="2244751"/>
                    <a:pt x="239681" y="2244913"/>
                    <a:pt x="240102" y="2244848"/>
                  </a:cubicBezTo>
                  <a:cubicBezTo>
                    <a:pt x="240684" y="2244751"/>
                    <a:pt x="240457" y="2244331"/>
                    <a:pt x="240102" y="2243943"/>
                  </a:cubicBezTo>
                  <a:close/>
                  <a:moveTo>
                    <a:pt x="775861" y="1205961"/>
                  </a:moveTo>
                  <a:lnTo>
                    <a:pt x="776120" y="1205799"/>
                  </a:lnTo>
                  <a:close/>
                  <a:moveTo>
                    <a:pt x="188033" y="1778395"/>
                  </a:moveTo>
                  <a:cubicBezTo>
                    <a:pt x="187612" y="1778395"/>
                    <a:pt x="187289" y="1778460"/>
                    <a:pt x="186804" y="1778621"/>
                  </a:cubicBezTo>
                  <a:cubicBezTo>
                    <a:pt x="187354" y="1779139"/>
                    <a:pt x="187774" y="1779365"/>
                    <a:pt x="188033" y="1778395"/>
                  </a:cubicBezTo>
                  <a:close/>
                  <a:moveTo>
                    <a:pt x="185704" y="2042588"/>
                  </a:moveTo>
                  <a:cubicBezTo>
                    <a:pt x="186222" y="2042588"/>
                    <a:pt x="186707" y="2042491"/>
                    <a:pt x="187451" y="2042491"/>
                  </a:cubicBezTo>
                  <a:cubicBezTo>
                    <a:pt x="186060" y="2041327"/>
                    <a:pt x="185801" y="2041424"/>
                    <a:pt x="185704" y="2042588"/>
                  </a:cubicBezTo>
                  <a:close/>
                  <a:moveTo>
                    <a:pt x="769232" y="1208871"/>
                  </a:moveTo>
                  <a:cubicBezTo>
                    <a:pt x="770331" y="1208516"/>
                    <a:pt x="770558" y="1208451"/>
                    <a:pt x="770816" y="1208095"/>
                  </a:cubicBezTo>
                  <a:cubicBezTo>
                    <a:pt x="770331" y="1208354"/>
                    <a:pt x="769911" y="1208516"/>
                    <a:pt x="769232" y="1208871"/>
                  </a:cubicBezTo>
                  <a:close/>
                  <a:moveTo>
                    <a:pt x="745978" y="1192539"/>
                  </a:moveTo>
                  <a:lnTo>
                    <a:pt x="745558" y="1191310"/>
                  </a:lnTo>
                  <a:lnTo>
                    <a:pt x="745396" y="1191149"/>
                  </a:lnTo>
                  <a:cubicBezTo>
                    <a:pt x="745493" y="1191472"/>
                    <a:pt x="745558" y="1191795"/>
                    <a:pt x="745655" y="1192216"/>
                  </a:cubicBezTo>
                  <a:cubicBezTo>
                    <a:pt x="745881" y="1192701"/>
                    <a:pt x="745978" y="1192701"/>
                    <a:pt x="745978" y="1192539"/>
                  </a:cubicBezTo>
                  <a:close/>
                  <a:moveTo>
                    <a:pt x="5701125" y="3898957"/>
                  </a:moveTo>
                  <a:cubicBezTo>
                    <a:pt x="5700963" y="3899216"/>
                    <a:pt x="5700866" y="3899377"/>
                    <a:pt x="5700705" y="3899701"/>
                  </a:cubicBezTo>
                  <a:cubicBezTo>
                    <a:pt x="5701222" y="3899798"/>
                    <a:pt x="5701448" y="3899701"/>
                    <a:pt x="5701125" y="3898957"/>
                  </a:cubicBezTo>
                  <a:close/>
                  <a:moveTo>
                    <a:pt x="254008" y="2273308"/>
                  </a:moveTo>
                  <a:cubicBezTo>
                    <a:pt x="254364" y="2273567"/>
                    <a:pt x="254687" y="2273826"/>
                    <a:pt x="255173" y="2274052"/>
                  </a:cubicBezTo>
                  <a:cubicBezTo>
                    <a:pt x="254849" y="2273243"/>
                    <a:pt x="254590" y="2272758"/>
                    <a:pt x="254008" y="2273308"/>
                  </a:cubicBezTo>
                  <a:close/>
                  <a:moveTo>
                    <a:pt x="5646631" y="3955004"/>
                  </a:moveTo>
                  <a:cubicBezTo>
                    <a:pt x="5646469" y="3955586"/>
                    <a:pt x="5646825" y="3955586"/>
                    <a:pt x="5647213" y="3955521"/>
                  </a:cubicBezTo>
                  <a:lnTo>
                    <a:pt x="5647568" y="3954260"/>
                  </a:lnTo>
                  <a:lnTo>
                    <a:pt x="5647310" y="3954001"/>
                  </a:lnTo>
                  <a:cubicBezTo>
                    <a:pt x="5647051" y="3954260"/>
                    <a:pt x="5646825" y="3954583"/>
                    <a:pt x="5646631" y="3955004"/>
                  </a:cubicBezTo>
                  <a:close/>
                  <a:moveTo>
                    <a:pt x="462995" y="1061979"/>
                  </a:moveTo>
                  <a:cubicBezTo>
                    <a:pt x="464224" y="1062238"/>
                    <a:pt x="465389" y="1062399"/>
                    <a:pt x="466779" y="1062464"/>
                  </a:cubicBezTo>
                  <a:cubicBezTo>
                    <a:pt x="464063" y="1061494"/>
                    <a:pt x="462413" y="1060976"/>
                    <a:pt x="462995" y="1061979"/>
                  </a:cubicBezTo>
                  <a:close/>
                  <a:moveTo>
                    <a:pt x="570270" y="1495056"/>
                  </a:moveTo>
                  <a:cubicBezTo>
                    <a:pt x="566971" y="1495638"/>
                    <a:pt x="565742" y="1495994"/>
                    <a:pt x="567068" y="1496479"/>
                  </a:cubicBezTo>
                  <a:cubicBezTo>
                    <a:pt x="567974" y="1496059"/>
                    <a:pt x="568718" y="1495735"/>
                    <a:pt x="570270" y="1495056"/>
                  </a:cubicBezTo>
                  <a:close/>
                  <a:moveTo>
                    <a:pt x="370597" y="1027956"/>
                  </a:moveTo>
                  <a:cubicBezTo>
                    <a:pt x="371244" y="1027633"/>
                    <a:pt x="369918" y="1027051"/>
                    <a:pt x="368366" y="1026533"/>
                  </a:cubicBezTo>
                  <a:lnTo>
                    <a:pt x="367266" y="1027536"/>
                  </a:lnTo>
                  <a:lnTo>
                    <a:pt x="368204" y="1028215"/>
                  </a:lnTo>
                  <a:cubicBezTo>
                    <a:pt x="369013" y="1028118"/>
                    <a:pt x="370177" y="1028215"/>
                    <a:pt x="370597" y="1027956"/>
                  </a:cubicBezTo>
                  <a:close/>
                  <a:moveTo>
                    <a:pt x="384569" y="1455503"/>
                  </a:moveTo>
                  <a:cubicBezTo>
                    <a:pt x="384084" y="1455730"/>
                    <a:pt x="383598" y="1455988"/>
                    <a:pt x="382855" y="1456312"/>
                  </a:cubicBezTo>
                  <a:cubicBezTo>
                    <a:pt x="386994" y="1458155"/>
                    <a:pt x="387156" y="1457993"/>
                    <a:pt x="384569" y="1455503"/>
                  </a:cubicBezTo>
                  <a:close/>
                  <a:moveTo>
                    <a:pt x="5795431" y="3976963"/>
                  </a:moveTo>
                  <a:cubicBezTo>
                    <a:pt x="5796498" y="3975864"/>
                    <a:pt x="5796498" y="3975637"/>
                    <a:pt x="5795657" y="3975217"/>
                  </a:cubicBezTo>
                  <a:cubicBezTo>
                    <a:pt x="5795593" y="3975702"/>
                    <a:pt x="5795496" y="3976219"/>
                    <a:pt x="5795431" y="3976963"/>
                  </a:cubicBezTo>
                  <a:close/>
                  <a:moveTo>
                    <a:pt x="667067" y="1096842"/>
                  </a:moveTo>
                  <a:cubicBezTo>
                    <a:pt x="667649" y="1097263"/>
                    <a:pt x="668134" y="1097586"/>
                    <a:pt x="669298" y="1098071"/>
                  </a:cubicBezTo>
                  <a:cubicBezTo>
                    <a:pt x="669977" y="1097425"/>
                    <a:pt x="670139" y="1096907"/>
                    <a:pt x="667067" y="1096842"/>
                  </a:cubicBezTo>
                  <a:close/>
                  <a:moveTo>
                    <a:pt x="392686" y="1454662"/>
                  </a:moveTo>
                  <a:cubicBezTo>
                    <a:pt x="392686" y="1454759"/>
                    <a:pt x="393204" y="1454986"/>
                    <a:pt x="393527" y="1455180"/>
                  </a:cubicBezTo>
                  <a:cubicBezTo>
                    <a:pt x="393430" y="1454986"/>
                    <a:pt x="393268" y="1454824"/>
                    <a:pt x="392945" y="1454404"/>
                  </a:cubicBezTo>
                  <a:cubicBezTo>
                    <a:pt x="393042" y="1454501"/>
                    <a:pt x="392848" y="1454339"/>
                    <a:pt x="392686" y="1454242"/>
                  </a:cubicBezTo>
                  <a:cubicBezTo>
                    <a:pt x="392622" y="1454404"/>
                    <a:pt x="392622" y="1454501"/>
                    <a:pt x="392686" y="1454662"/>
                  </a:cubicBezTo>
                  <a:close/>
                  <a:moveTo>
                    <a:pt x="268659" y="1297938"/>
                  </a:moveTo>
                  <a:lnTo>
                    <a:pt x="269015" y="1298035"/>
                  </a:lnTo>
                  <a:cubicBezTo>
                    <a:pt x="268918" y="1297938"/>
                    <a:pt x="268756" y="1297938"/>
                    <a:pt x="268659" y="1297938"/>
                  </a:cubicBezTo>
                  <a:close/>
                  <a:moveTo>
                    <a:pt x="263290" y="1296774"/>
                  </a:moveTo>
                  <a:cubicBezTo>
                    <a:pt x="262805" y="1296709"/>
                    <a:pt x="262288" y="1296612"/>
                    <a:pt x="261641" y="1296451"/>
                  </a:cubicBezTo>
                  <a:cubicBezTo>
                    <a:pt x="262643" y="1296871"/>
                    <a:pt x="262870" y="1296871"/>
                    <a:pt x="263290" y="1296774"/>
                  </a:cubicBezTo>
                  <a:close/>
                  <a:moveTo>
                    <a:pt x="284991" y="1283611"/>
                  </a:moveTo>
                  <a:cubicBezTo>
                    <a:pt x="284829" y="1283288"/>
                    <a:pt x="284732" y="1282964"/>
                    <a:pt x="284571" y="1282609"/>
                  </a:cubicBezTo>
                  <a:cubicBezTo>
                    <a:pt x="284312" y="1282059"/>
                    <a:pt x="284312" y="1282124"/>
                    <a:pt x="284312" y="1282285"/>
                  </a:cubicBezTo>
                  <a:lnTo>
                    <a:pt x="284829" y="1283449"/>
                  </a:lnTo>
                  <a:close/>
                  <a:moveTo>
                    <a:pt x="264131" y="1304827"/>
                  </a:moveTo>
                  <a:cubicBezTo>
                    <a:pt x="264357" y="1304827"/>
                    <a:pt x="264519" y="1304827"/>
                    <a:pt x="264875" y="1304730"/>
                  </a:cubicBezTo>
                  <a:cubicBezTo>
                    <a:pt x="264875" y="1304633"/>
                    <a:pt x="264875" y="1304568"/>
                    <a:pt x="264131" y="1304827"/>
                  </a:cubicBezTo>
                  <a:close/>
                  <a:moveTo>
                    <a:pt x="288548" y="1281865"/>
                  </a:moveTo>
                  <a:cubicBezTo>
                    <a:pt x="288548" y="1281703"/>
                    <a:pt x="288548" y="1281541"/>
                    <a:pt x="288451" y="1281218"/>
                  </a:cubicBezTo>
                  <a:cubicBezTo>
                    <a:pt x="288387" y="1281121"/>
                    <a:pt x="288290" y="1281121"/>
                    <a:pt x="288548" y="1281865"/>
                  </a:cubicBezTo>
                  <a:close/>
                  <a:moveTo>
                    <a:pt x="281336" y="1323682"/>
                  </a:moveTo>
                  <a:cubicBezTo>
                    <a:pt x="281336" y="1323358"/>
                    <a:pt x="281336" y="1323035"/>
                    <a:pt x="281336" y="1322711"/>
                  </a:cubicBezTo>
                  <a:cubicBezTo>
                    <a:pt x="281175" y="1323455"/>
                    <a:pt x="281175" y="1323940"/>
                    <a:pt x="281336" y="1323682"/>
                  </a:cubicBezTo>
                  <a:close/>
                  <a:moveTo>
                    <a:pt x="173124" y="1981884"/>
                  </a:moveTo>
                  <a:cubicBezTo>
                    <a:pt x="172865" y="1981658"/>
                    <a:pt x="172639" y="1981399"/>
                    <a:pt x="172218" y="1980914"/>
                  </a:cubicBezTo>
                  <a:cubicBezTo>
                    <a:pt x="172315" y="1981981"/>
                    <a:pt x="172380" y="1982401"/>
                    <a:pt x="173124" y="1981884"/>
                  </a:cubicBezTo>
                  <a:close/>
                  <a:moveTo>
                    <a:pt x="5635052" y="3953516"/>
                  </a:moveTo>
                  <a:cubicBezTo>
                    <a:pt x="5635149" y="3953451"/>
                    <a:pt x="5635149" y="3953354"/>
                    <a:pt x="5635214" y="3953096"/>
                  </a:cubicBezTo>
                  <a:close/>
                  <a:moveTo>
                    <a:pt x="450738" y="2579092"/>
                  </a:moveTo>
                  <a:cubicBezTo>
                    <a:pt x="450738" y="2578833"/>
                    <a:pt x="450641" y="2578574"/>
                    <a:pt x="450479" y="2578251"/>
                  </a:cubicBezTo>
                  <a:cubicBezTo>
                    <a:pt x="450156" y="2578574"/>
                    <a:pt x="449994" y="2578736"/>
                    <a:pt x="450738" y="2579092"/>
                  </a:cubicBezTo>
                  <a:close/>
                  <a:moveTo>
                    <a:pt x="351646" y="2632228"/>
                  </a:moveTo>
                  <a:cubicBezTo>
                    <a:pt x="351549" y="2631743"/>
                    <a:pt x="351549" y="2631225"/>
                    <a:pt x="351387" y="2630481"/>
                  </a:cubicBezTo>
                  <a:cubicBezTo>
                    <a:pt x="351063" y="2631743"/>
                    <a:pt x="351063" y="2631969"/>
                    <a:pt x="351646" y="2632228"/>
                  </a:cubicBezTo>
                  <a:close/>
                  <a:moveTo>
                    <a:pt x="322830" y="2637532"/>
                  </a:moveTo>
                  <a:cubicBezTo>
                    <a:pt x="323315" y="2637596"/>
                    <a:pt x="323477" y="2637532"/>
                    <a:pt x="323250" y="2636788"/>
                  </a:cubicBezTo>
                  <a:cubicBezTo>
                    <a:pt x="323153" y="2636949"/>
                    <a:pt x="323056" y="2637208"/>
                    <a:pt x="322830" y="2637532"/>
                  </a:cubicBezTo>
                  <a:close/>
                  <a:moveTo>
                    <a:pt x="373476" y="1165211"/>
                  </a:moveTo>
                  <a:cubicBezTo>
                    <a:pt x="373411" y="1165049"/>
                    <a:pt x="373411" y="1164823"/>
                    <a:pt x="373314" y="1164467"/>
                  </a:cubicBezTo>
                  <a:cubicBezTo>
                    <a:pt x="373152" y="1164467"/>
                    <a:pt x="373088" y="1164564"/>
                    <a:pt x="373476" y="1165211"/>
                  </a:cubicBezTo>
                  <a:close/>
                  <a:moveTo>
                    <a:pt x="5733013" y="3902256"/>
                  </a:moveTo>
                  <a:cubicBezTo>
                    <a:pt x="5733013" y="3902256"/>
                    <a:pt x="5733078" y="3902256"/>
                    <a:pt x="5733013" y="3902256"/>
                  </a:cubicBezTo>
                  <a:cubicBezTo>
                    <a:pt x="5733013" y="3902191"/>
                    <a:pt x="5733013" y="3902094"/>
                    <a:pt x="5733013" y="3902029"/>
                  </a:cubicBezTo>
                  <a:cubicBezTo>
                    <a:pt x="5733013" y="3902094"/>
                    <a:pt x="5732916" y="3902094"/>
                    <a:pt x="5732916" y="3902191"/>
                  </a:cubicBezTo>
                  <a:cubicBezTo>
                    <a:pt x="5733013" y="3902191"/>
                    <a:pt x="5733013" y="3902256"/>
                    <a:pt x="5733013" y="3902256"/>
                  </a:cubicBezTo>
                  <a:cubicBezTo>
                    <a:pt x="5733142" y="3902514"/>
                    <a:pt x="5733239" y="3902838"/>
                    <a:pt x="5733401" y="3903258"/>
                  </a:cubicBezTo>
                  <a:lnTo>
                    <a:pt x="5733660" y="3902450"/>
                  </a:lnTo>
                  <a:cubicBezTo>
                    <a:pt x="5733498" y="3902450"/>
                    <a:pt x="5733239" y="3902353"/>
                    <a:pt x="5733013" y="3902256"/>
                  </a:cubicBezTo>
                  <a:close/>
                  <a:moveTo>
                    <a:pt x="229914" y="2622784"/>
                  </a:moveTo>
                  <a:cubicBezTo>
                    <a:pt x="229753" y="2623108"/>
                    <a:pt x="229688" y="2623463"/>
                    <a:pt x="229591" y="2623787"/>
                  </a:cubicBezTo>
                  <a:cubicBezTo>
                    <a:pt x="230173" y="2623302"/>
                    <a:pt x="230432" y="2622881"/>
                    <a:pt x="229914" y="2622784"/>
                  </a:cubicBezTo>
                  <a:close/>
                  <a:moveTo>
                    <a:pt x="440292" y="2591252"/>
                  </a:moveTo>
                  <a:lnTo>
                    <a:pt x="441230" y="2592157"/>
                  </a:lnTo>
                  <a:lnTo>
                    <a:pt x="441456" y="2592157"/>
                  </a:lnTo>
                  <a:cubicBezTo>
                    <a:pt x="441295" y="2591834"/>
                    <a:pt x="441133" y="2591510"/>
                    <a:pt x="440874" y="2591155"/>
                  </a:cubicBezTo>
                  <a:cubicBezTo>
                    <a:pt x="440551" y="2590734"/>
                    <a:pt x="440389" y="2590928"/>
                    <a:pt x="440292" y="2591252"/>
                  </a:cubicBezTo>
                  <a:close/>
                  <a:moveTo>
                    <a:pt x="680973" y="2603832"/>
                  </a:moveTo>
                  <a:cubicBezTo>
                    <a:pt x="680908" y="2603509"/>
                    <a:pt x="680811" y="2603088"/>
                    <a:pt x="680650" y="2602765"/>
                  </a:cubicBezTo>
                  <a:cubicBezTo>
                    <a:pt x="680391" y="2602248"/>
                    <a:pt x="680229" y="2602345"/>
                    <a:pt x="680068" y="2602603"/>
                  </a:cubicBezTo>
                  <a:lnTo>
                    <a:pt x="680747" y="2603735"/>
                  </a:lnTo>
                  <a:close/>
                  <a:moveTo>
                    <a:pt x="5812636" y="3885697"/>
                  </a:moveTo>
                  <a:cubicBezTo>
                    <a:pt x="5813380" y="3884889"/>
                    <a:pt x="5813542" y="3884630"/>
                    <a:pt x="5813542" y="3884209"/>
                  </a:cubicBezTo>
                  <a:cubicBezTo>
                    <a:pt x="5813219" y="3884727"/>
                    <a:pt x="5812992" y="3885147"/>
                    <a:pt x="5812636" y="3885697"/>
                  </a:cubicBezTo>
                  <a:close/>
                  <a:moveTo>
                    <a:pt x="470692" y="2606387"/>
                  </a:moveTo>
                  <a:cubicBezTo>
                    <a:pt x="470595" y="2606743"/>
                    <a:pt x="470531" y="2607066"/>
                    <a:pt x="470531" y="2607390"/>
                  </a:cubicBezTo>
                  <a:cubicBezTo>
                    <a:pt x="470919" y="2606808"/>
                    <a:pt x="471178" y="2606387"/>
                    <a:pt x="470692" y="2606387"/>
                  </a:cubicBezTo>
                  <a:close/>
                  <a:moveTo>
                    <a:pt x="5826802" y="3837444"/>
                  </a:moveTo>
                  <a:lnTo>
                    <a:pt x="5827869" y="3838188"/>
                  </a:lnTo>
                  <a:lnTo>
                    <a:pt x="5828225" y="3838091"/>
                  </a:lnTo>
                  <a:cubicBezTo>
                    <a:pt x="5827966" y="3837768"/>
                    <a:pt x="5827707" y="3837444"/>
                    <a:pt x="5827481" y="3837283"/>
                  </a:cubicBezTo>
                  <a:cubicBezTo>
                    <a:pt x="5826899" y="3836862"/>
                    <a:pt x="5826802" y="3837121"/>
                    <a:pt x="5826802" y="3837444"/>
                  </a:cubicBezTo>
                  <a:close/>
                  <a:moveTo>
                    <a:pt x="692907" y="2594647"/>
                  </a:moveTo>
                  <a:cubicBezTo>
                    <a:pt x="692972" y="2594389"/>
                    <a:pt x="692972" y="2594130"/>
                    <a:pt x="692972" y="2593807"/>
                  </a:cubicBezTo>
                  <a:cubicBezTo>
                    <a:pt x="692487" y="2593904"/>
                    <a:pt x="692325" y="2594065"/>
                    <a:pt x="692907" y="2594647"/>
                  </a:cubicBezTo>
                  <a:close/>
                  <a:moveTo>
                    <a:pt x="588252" y="2635203"/>
                  </a:moveTo>
                  <a:cubicBezTo>
                    <a:pt x="588252" y="2635203"/>
                    <a:pt x="588187" y="2635203"/>
                    <a:pt x="588090" y="2635300"/>
                  </a:cubicBezTo>
                  <a:cubicBezTo>
                    <a:pt x="588090" y="2635365"/>
                    <a:pt x="588187" y="2635462"/>
                    <a:pt x="588252" y="2635526"/>
                  </a:cubicBezTo>
                  <a:lnTo>
                    <a:pt x="588349" y="2635526"/>
                  </a:lnTo>
                  <a:cubicBezTo>
                    <a:pt x="588252" y="2635462"/>
                    <a:pt x="588252" y="2635300"/>
                    <a:pt x="588252" y="2635203"/>
                  </a:cubicBezTo>
                  <a:close/>
                  <a:moveTo>
                    <a:pt x="201293" y="2610301"/>
                  </a:moveTo>
                  <a:cubicBezTo>
                    <a:pt x="201131" y="2609945"/>
                    <a:pt x="201034" y="2609557"/>
                    <a:pt x="200872" y="2609201"/>
                  </a:cubicBezTo>
                  <a:cubicBezTo>
                    <a:pt x="200613" y="2608716"/>
                    <a:pt x="200452" y="2608813"/>
                    <a:pt x="200355" y="2609039"/>
                  </a:cubicBezTo>
                  <a:lnTo>
                    <a:pt x="201034" y="2610203"/>
                  </a:lnTo>
                  <a:close/>
                  <a:moveTo>
                    <a:pt x="124192" y="2644744"/>
                  </a:moveTo>
                  <a:cubicBezTo>
                    <a:pt x="124127" y="2644226"/>
                    <a:pt x="124030" y="2643741"/>
                    <a:pt x="123965" y="2642997"/>
                  </a:cubicBezTo>
                  <a:cubicBezTo>
                    <a:pt x="123610" y="2644226"/>
                    <a:pt x="123707" y="2644485"/>
                    <a:pt x="124192" y="2644744"/>
                  </a:cubicBezTo>
                  <a:close/>
                  <a:moveTo>
                    <a:pt x="360830" y="3181635"/>
                  </a:moveTo>
                  <a:cubicBezTo>
                    <a:pt x="361736" y="3181312"/>
                    <a:pt x="362480" y="3181053"/>
                    <a:pt x="363967" y="3180568"/>
                  </a:cubicBezTo>
                  <a:cubicBezTo>
                    <a:pt x="360830" y="3180827"/>
                    <a:pt x="359666" y="3180988"/>
                    <a:pt x="360830" y="3181635"/>
                  </a:cubicBezTo>
                  <a:close/>
                  <a:moveTo>
                    <a:pt x="5729359" y="3884889"/>
                  </a:moveTo>
                  <a:lnTo>
                    <a:pt x="5729423" y="3884727"/>
                  </a:lnTo>
                  <a:lnTo>
                    <a:pt x="5729423" y="3884468"/>
                  </a:lnTo>
                  <a:cubicBezTo>
                    <a:pt x="5729359" y="3884630"/>
                    <a:pt x="5729359" y="3884791"/>
                    <a:pt x="5729262" y="3884889"/>
                  </a:cubicBezTo>
                  <a:cubicBezTo>
                    <a:pt x="5729262" y="3884889"/>
                    <a:pt x="5729262" y="3884889"/>
                    <a:pt x="5729359" y="3884889"/>
                  </a:cubicBezTo>
                  <a:close/>
                  <a:moveTo>
                    <a:pt x="210542" y="2605417"/>
                  </a:moveTo>
                  <a:cubicBezTo>
                    <a:pt x="210639" y="2605223"/>
                    <a:pt x="210704" y="2605061"/>
                    <a:pt x="210704" y="2604673"/>
                  </a:cubicBezTo>
                  <a:cubicBezTo>
                    <a:pt x="210380" y="2604673"/>
                    <a:pt x="210219" y="2604673"/>
                    <a:pt x="210542" y="2605417"/>
                  </a:cubicBezTo>
                  <a:close/>
                  <a:moveTo>
                    <a:pt x="124548" y="2650274"/>
                  </a:moveTo>
                  <a:cubicBezTo>
                    <a:pt x="124548" y="2650274"/>
                    <a:pt x="124451" y="2650274"/>
                    <a:pt x="124354" y="2650371"/>
                  </a:cubicBezTo>
                  <a:cubicBezTo>
                    <a:pt x="124451" y="2650436"/>
                    <a:pt x="124451" y="2650533"/>
                    <a:pt x="124548" y="2650597"/>
                  </a:cubicBezTo>
                  <a:lnTo>
                    <a:pt x="124612" y="2650597"/>
                  </a:lnTo>
                  <a:close/>
                  <a:moveTo>
                    <a:pt x="19213" y="2624045"/>
                  </a:moveTo>
                  <a:cubicBezTo>
                    <a:pt x="19149" y="2624369"/>
                    <a:pt x="18987" y="2624692"/>
                    <a:pt x="18987" y="2625016"/>
                  </a:cubicBezTo>
                  <a:cubicBezTo>
                    <a:pt x="19472" y="2624433"/>
                    <a:pt x="19698" y="2624045"/>
                    <a:pt x="19213" y="2624045"/>
                  </a:cubicBezTo>
                  <a:close/>
                  <a:moveTo>
                    <a:pt x="98546" y="2648527"/>
                  </a:moveTo>
                  <a:cubicBezTo>
                    <a:pt x="98934" y="2648624"/>
                    <a:pt x="99128" y="2648624"/>
                    <a:pt x="98934" y="2647784"/>
                  </a:cubicBezTo>
                  <a:cubicBezTo>
                    <a:pt x="98869" y="2648042"/>
                    <a:pt x="98772" y="2648204"/>
                    <a:pt x="98546" y="2648527"/>
                  </a:cubicBezTo>
                  <a:close/>
                  <a:moveTo>
                    <a:pt x="5757851" y="3896628"/>
                  </a:moveTo>
                  <a:cubicBezTo>
                    <a:pt x="5757851" y="3896564"/>
                    <a:pt x="5757851" y="3896467"/>
                    <a:pt x="5757754" y="3896467"/>
                  </a:cubicBezTo>
                  <a:cubicBezTo>
                    <a:pt x="5757657" y="3896628"/>
                    <a:pt x="5757657" y="3896628"/>
                    <a:pt x="5757592" y="3896790"/>
                  </a:cubicBezTo>
                  <a:cubicBezTo>
                    <a:pt x="5757657" y="3896725"/>
                    <a:pt x="5757754" y="3896628"/>
                    <a:pt x="5757851" y="3896628"/>
                  </a:cubicBezTo>
                  <a:close/>
                  <a:moveTo>
                    <a:pt x="397408" y="3689808"/>
                  </a:moveTo>
                  <a:cubicBezTo>
                    <a:pt x="397828" y="3689323"/>
                    <a:pt x="398249" y="3688903"/>
                    <a:pt x="398831" y="3687932"/>
                  </a:cubicBezTo>
                  <a:cubicBezTo>
                    <a:pt x="398152" y="3687350"/>
                    <a:pt x="397764" y="3687091"/>
                    <a:pt x="397408" y="3689808"/>
                  </a:cubicBezTo>
                  <a:close/>
                  <a:moveTo>
                    <a:pt x="182503" y="3197773"/>
                  </a:moveTo>
                  <a:cubicBezTo>
                    <a:pt x="186448" y="3196544"/>
                    <a:pt x="186448" y="3196286"/>
                    <a:pt x="183214" y="3196059"/>
                  </a:cubicBezTo>
                  <a:cubicBezTo>
                    <a:pt x="182988" y="3196544"/>
                    <a:pt x="182729" y="3197029"/>
                    <a:pt x="182503" y="3197773"/>
                  </a:cubicBezTo>
                  <a:close/>
                  <a:moveTo>
                    <a:pt x="148965" y="3767556"/>
                  </a:moveTo>
                  <a:cubicBezTo>
                    <a:pt x="149191" y="3768300"/>
                    <a:pt x="149450" y="3769302"/>
                    <a:pt x="149871" y="3769625"/>
                  </a:cubicBezTo>
                  <a:cubicBezTo>
                    <a:pt x="150356" y="3770143"/>
                    <a:pt x="150517" y="3768882"/>
                    <a:pt x="150517" y="3767329"/>
                  </a:cubicBezTo>
                  <a:lnTo>
                    <a:pt x="149288" y="3766650"/>
                  </a:lnTo>
                  <a:close/>
                  <a:moveTo>
                    <a:pt x="5753291" y="3902191"/>
                  </a:moveTo>
                  <a:cubicBezTo>
                    <a:pt x="5753032" y="3902611"/>
                    <a:pt x="5752773" y="3902999"/>
                    <a:pt x="5752385" y="3903679"/>
                  </a:cubicBezTo>
                  <a:cubicBezTo>
                    <a:pt x="5753129" y="3902838"/>
                    <a:pt x="5753194" y="3902611"/>
                    <a:pt x="5753291" y="3902191"/>
                  </a:cubicBezTo>
                  <a:close/>
                  <a:moveTo>
                    <a:pt x="188615" y="3190335"/>
                  </a:moveTo>
                  <a:cubicBezTo>
                    <a:pt x="188712" y="3190335"/>
                    <a:pt x="189197" y="3190335"/>
                    <a:pt x="189521" y="3190238"/>
                  </a:cubicBezTo>
                  <a:cubicBezTo>
                    <a:pt x="189359" y="3190173"/>
                    <a:pt x="189100" y="3190076"/>
                    <a:pt x="188615" y="3190012"/>
                  </a:cubicBezTo>
                  <a:cubicBezTo>
                    <a:pt x="188712" y="3190012"/>
                    <a:pt x="188518" y="3190012"/>
                    <a:pt x="188292" y="3190012"/>
                  </a:cubicBezTo>
                  <a:cubicBezTo>
                    <a:pt x="188453" y="3190173"/>
                    <a:pt x="188453" y="3190238"/>
                    <a:pt x="188615" y="3190335"/>
                  </a:cubicBezTo>
                  <a:close/>
                  <a:moveTo>
                    <a:pt x="5365459" y="3824928"/>
                  </a:moveTo>
                  <a:cubicBezTo>
                    <a:pt x="5365459" y="3824928"/>
                    <a:pt x="5365459" y="3825122"/>
                    <a:pt x="5365459" y="3825187"/>
                  </a:cubicBezTo>
                  <a:cubicBezTo>
                    <a:pt x="5365556" y="3825122"/>
                    <a:pt x="5365653" y="3825025"/>
                    <a:pt x="5365717" y="3824864"/>
                  </a:cubicBezTo>
                  <a:cubicBezTo>
                    <a:pt x="5365717" y="3824864"/>
                    <a:pt x="5365717" y="3824864"/>
                    <a:pt x="5365717" y="3824767"/>
                  </a:cubicBezTo>
                  <a:cubicBezTo>
                    <a:pt x="5365653" y="3824767"/>
                    <a:pt x="5365556" y="3824864"/>
                    <a:pt x="5365459" y="3824928"/>
                  </a:cubicBezTo>
                  <a:close/>
                  <a:moveTo>
                    <a:pt x="5757851" y="3896628"/>
                  </a:moveTo>
                  <a:cubicBezTo>
                    <a:pt x="5757916" y="3896628"/>
                    <a:pt x="5757495" y="3897307"/>
                    <a:pt x="5757592" y="3897566"/>
                  </a:cubicBezTo>
                  <a:cubicBezTo>
                    <a:pt x="5757657" y="3897372"/>
                    <a:pt x="5757851" y="3897210"/>
                    <a:pt x="5757980" y="3897049"/>
                  </a:cubicBezTo>
                  <a:cubicBezTo>
                    <a:pt x="5757916" y="3896887"/>
                    <a:pt x="5757851" y="3896790"/>
                    <a:pt x="5757851" y="3896628"/>
                  </a:cubicBezTo>
                  <a:close/>
                  <a:moveTo>
                    <a:pt x="632559" y="1228405"/>
                  </a:moveTo>
                  <a:cubicBezTo>
                    <a:pt x="632721" y="1228405"/>
                    <a:pt x="632882" y="1228405"/>
                    <a:pt x="633206" y="1228308"/>
                  </a:cubicBezTo>
                  <a:cubicBezTo>
                    <a:pt x="633206" y="1228049"/>
                    <a:pt x="633206" y="1227888"/>
                    <a:pt x="632559" y="1228405"/>
                  </a:cubicBezTo>
                  <a:close/>
                  <a:moveTo>
                    <a:pt x="609791" y="1194932"/>
                  </a:moveTo>
                  <a:lnTo>
                    <a:pt x="609694" y="1195288"/>
                  </a:lnTo>
                  <a:cubicBezTo>
                    <a:pt x="609791" y="1195191"/>
                    <a:pt x="609791" y="1195029"/>
                    <a:pt x="609791" y="1194932"/>
                  </a:cubicBezTo>
                  <a:close/>
                  <a:moveTo>
                    <a:pt x="570852" y="1214725"/>
                  </a:moveTo>
                  <a:cubicBezTo>
                    <a:pt x="571208" y="1214822"/>
                    <a:pt x="571532" y="1214887"/>
                    <a:pt x="571855" y="1214984"/>
                  </a:cubicBezTo>
                  <a:cubicBezTo>
                    <a:pt x="571111" y="1214660"/>
                    <a:pt x="570691" y="1214499"/>
                    <a:pt x="570852" y="1214725"/>
                  </a:cubicBezTo>
                  <a:close/>
                  <a:moveTo>
                    <a:pt x="534695" y="1262590"/>
                  </a:moveTo>
                  <a:cubicBezTo>
                    <a:pt x="534922" y="1262687"/>
                    <a:pt x="535083" y="1262687"/>
                    <a:pt x="535439" y="1262751"/>
                  </a:cubicBezTo>
                  <a:cubicBezTo>
                    <a:pt x="535601" y="1262590"/>
                    <a:pt x="535504" y="1262493"/>
                    <a:pt x="534695" y="1262590"/>
                  </a:cubicBezTo>
                  <a:close/>
                  <a:moveTo>
                    <a:pt x="532949" y="1249750"/>
                  </a:moveTo>
                  <a:cubicBezTo>
                    <a:pt x="532464" y="1249847"/>
                    <a:pt x="531946" y="1249847"/>
                    <a:pt x="531202" y="1249912"/>
                  </a:cubicBezTo>
                  <a:cubicBezTo>
                    <a:pt x="532367" y="1250009"/>
                    <a:pt x="532625" y="1250009"/>
                    <a:pt x="532949" y="1249750"/>
                  </a:cubicBezTo>
                  <a:close/>
                  <a:moveTo>
                    <a:pt x="532625" y="1205379"/>
                  </a:moveTo>
                  <a:lnTo>
                    <a:pt x="532852" y="1205281"/>
                  </a:lnTo>
                  <a:cubicBezTo>
                    <a:pt x="532528" y="1205281"/>
                    <a:pt x="532108" y="1205379"/>
                    <a:pt x="531785" y="1205379"/>
                  </a:cubicBezTo>
                  <a:cubicBezTo>
                    <a:pt x="531202" y="1205476"/>
                    <a:pt x="531202" y="1205540"/>
                    <a:pt x="531364" y="1205637"/>
                  </a:cubicBezTo>
                  <a:close/>
                  <a:moveTo>
                    <a:pt x="6113019" y="2900819"/>
                  </a:moveTo>
                  <a:lnTo>
                    <a:pt x="6113019" y="2901045"/>
                  </a:lnTo>
                  <a:cubicBezTo>
                    <a:pt x="6113278" y="2900819"/>
                    <a:pt x="6113504" y="2900560"/>
                    <a:pt x="6113763" y="2900237"/>
                  </a:cubicBezTo>
                  <a:cubicBezTo>
                    <a:pt x="6114086" y="2899719"/>
                    <a:pt x="6113924" y="2899655"/>
                    <a:pt x="6113666" y="2899719"/>
                  </a:cubicBezTo>
                  <a:close/>
                  <a:moveTo>
                    <a:pt x="6047529" y="2829604"/>
                  </a:moveTo>
                  <a:cubicBezTo>
                    <a:pt x="6047270" y="2829604"/>
                    <a:pt x="6047108" y="2829701"/>
                    <a:pt x="6046688" y="2829701"/>
                  </a:cubicBezTo>
                  <a:cubicBezTo>
                    <a:pt x="6046882" y="2830089"/>
                    <a:pt x="6046946" y="2830186"/>
                    <a:pt x="6047529" y="2829604"/>
                  </a:cubicBezTo>
                  <a:close/>
                  <a:moveTo>
                    <a:pt x="6061112" y="2846745"/>
                  </a:moveTo>
                  <a:cubicBezTo>
                    <a:pt x="6061532" y="2846422"/>
                    <a:pt x="6061920" y="2846163"/>
                    <a:pt x="6062502" y="2845742"/>
                  </a:cubicBezTo>
                  <a:cubicBezTo>
                    <a:pt x="6061273" y="2846001"/>
                    <a:pt x="6061112" y="2846163"/>
                    <a:pt x="6061112" y="2846745"/>
                  </a:cubicBezTo>
                  <a:close/>
                  <a:moveTo>
                    <a:pt x="599765" y="1190631"/>
                  </a:moveTo>
                  <a:cubicBezTo>
                    <a:pt x="599765" y="1190890"/>
                    <a:pt x="599765" y="1191051"/>
                    <a:pt x="599765" y="1191375"/>
                  </a:cubicBezTo>
                  <a:cubicBezTo>
                    <a:pt x="599927" y="1191472"/>
                    <a:pt x="600024" y="1191375"/>
                    <a:pt x="599765" y="1190631"/>
                  </a:cubicBezTo>
                  <a:close/>
                  <a:moveTo>
                    <a:pt x="630133" y="1221517"/>
                  </a:moveTo>
                  <a:lnTo>
                    <a:pt x="629001" y="1222099"/>
                  </a:lnTo>
                  <a:lnTo>
                    <a:pt x="628807" y="1222260"/>
                  </a:lnTo>
                  <a:cubicBezTo>
                    <a:pt x="629163" y="1222099"/>
                    <a:pt x="629486" y="1222034"/>
                    <a:pt x="629907" y="1221840"/>
                  </a:cubicBezTo>
                  <a:cubicBezTo>
                    <a:pt x="630392" y="1221614"/>
                    <a:pt x="630295" y="1221517"/>
                    <a:pt x="630133" y="1221517"/>
                  </a:cubicBezTo>
                  <a:close/>
                  <a:moveTo>
                    <a:pt x="611440" y="1187914"/>
                  </a:moveTo>
                  <a:cubicBezTo>
                    <a:pt x="610955" y="1188982"/>
                    <a:pt x="610955" y="1189240"/>
                    <a:pt x="611117" y="1189564"/>
                  </a:cubicBezTo>
                  <a:cubicBezTo>
                    <a:pt x="611117" y="1189079"/>
                    <a:pt x="611278" y="1188561"/>
                    <a:pt x="611440" y="1187914"/>
                  </a:cubicBezTo>
                  <a:close/>
                  <a:moveTo>
                    <a:pt x="533790" y="1305959"/>
                  </a:moveTo>
                  <a:cubicBezTo>
                    <a:pt x="534113" y="1305959"/>
                    <a:pt x="534436" y="1305959"/>
                    <a:pt x="534760" y="1305959"/>
                  </a:cubicBezTo>
                  <a:cubicBezTo>
                    <a:pt x="534016" y="1305797"/>
                    <a:pt x="533531" y="1305732"/>
                    <a:pt x="533790" y="1305959"/>
                  </a:cubicBezTo>
                  <a:close/>
                  <a:moveTo>
                    <a:pt x="592877" y="1552267"/>
                  </a:moveTo>
                  <a:lnTo>
                    <a:pt x="594202" y="1552461"/>
                  </a:lnTo>
                  <a:lnTo>
                    <a:pt x="594461" y="1552106"/>
                  </a:lnTo>
                  <a:cubicBezTo>
                    <a:pt x="594041" y="1551879"/>
                    <a:pt x="593717" y="1551523"/>
                    <a:pt x="593297" y="1551459"/>
                  </a:cubicBezTo>
                  <a:cubicBezTo>
                    <a:pt x="592715" y="1551297"/>
                    <a:pt x="592715" y="1551685"/>
                    <a:pt x="592877" y="1552267"/>
                  </a:cubicBezTo>
                  <a:close/>
                  <a:moveTo>
                    <a:pt x="473409" y="1723577"/>
                  </a:moveTo>
                  <a:cubicBezTo>
                    <a:pt x="473086" y="1723739"/>
                    <a:pt x="472762" y="1723836"/>
                    <a:pt x="472180" y="1724062"/>
                  </a:cubicBezTo>
                  <a:cubicBezTo>
                    <a:pt x="473247" y="1724418"/>
                    <a:pt x="473668" y="1724418"/>
                    <a:pt x="473409" y="1723577"/>
                  </a:cubicBezTo>
                  <a:close/>
                  <a:moveTo>
                    <a:pt x="536991" y="1718208"/>
                  </a:moveTo>
                  <a:cubicBezTo>
                    <a:pt x="535924" y="1719599"/>
                    <a:pt x="535924" y="1719858"/>
                    <a:pt x="537153" y="1719923"/>
                  </a:cubicBezTo>
                  <a:cubicBezTo>
                    <a:pt x="537088" y="1719437"/>
                    <a:pt x="537088" y="1718952"/>
                    <a:pt x="536991" y="1718208"/>
                  </a:cubicBezTo>
                  <a:close/>
                  <a:moveTo>
                    <a:pt x="406269" y="1568179"/>
                  </a:moveTo>
                  <a:cubicBezTo>
                    <a:pt x="405946" y="1568341"/>
                    <a:pt x="405623" y="1568438"/>
                    <a:pt x="405202" y="1568761"/>
                  </a:cubicBezTo>
                  <a:cubicBezTo>
                    <a:pt x="405849" y="1569020"/>
                    <a:pt x="406366" y="1569182"/>
                    <a:pt x="406269" y="1568179"/>
                  </a:cubicBezTo>
                  <a:close/>
                  <a:moveTo>
                    <a:pt x="536603" y="1725809"/>
                  </a:moveTo>
                  <a:cubicBezTo>
                    <a:pt x="536603" y="1725809"/>
                    <a:pt x="536442" y="1725906"/>
                    <a:pt x="536248" y="1725906"/>
                  </a:cubicBezTo>
                  <a:cubicBezTo>
                    <a:pt x="536345" y="1725970"/>
                    <a:pt x="536442" y="1726067"/>
                    <a:pt x="536668" y="1726067"/>
                  </a:cubicBezTo>
                  <a:cubicBezTo>
                    <a:pt x="536668" y="1726067"/>
                    <a:pt x="536668" y="1726067"/>
                    <a:pt x="536765" y="1726067"/>
                  </a:cubicBezTo>
                  <a:cubicBezTo>
                    <a:pt x="536765" y="1725970"/>
                    <a:pt x="536668" y="1725906"/>
                    <a:pt x="536603" y="1725809"/>
                  </a:cubicBezTo>
                  <a:close/>
                  <a:moveTo>
                    <a:pt x="594202" y="1520476"/>
                  </a:moveTo>
                  <a:cubicBezTo>
                    <a:pt x="594041" y="1520088"/>
                    <a:pt x="593976" y="1519732"/>
                    <a:pt x="593620" y="1519247"/>
                  </a:cubicBezTo>
                  <a:cubicBezTo>
                    <a:pt x="593459" y="1520153"/>
                    <a:pt x="593394" y="1520735"/>
                    <a:pt x="594202" y="1520476"/>
                  </a:cubicBezTo>
                  <a:close/>
                  <a:moveTo>
                    <a:pt x="654745" y="1301754"/>
                  </a:moveTo>
                  <a:cubicBezTo>
                    <a:pt x="654486" y="1301496"/>
                    <a:pt x="654227" y="1301172"/>
                    <a:pt x="653904" y="1300914"/>
                  </a:cubicBezTo>
                  <a:cubicBezTo>
                    <a:pt x="653419" y="1300590"/>
                    <a:pt x="653322" y="1300752"/>
                    <a:pt x="653322" y="1301075"/>
                  </a:cubicBezTo>
                  <a:lnTo>
                    <a:pt x="654421" y="1301819"/>
                  </a:lnTo>
                  <a:close/>
                  <a:moveTo>
                    <a:pt x="451482" y="1387264"/>
                  </a:moveTo>
                  <a:cubicBezTo>
                    <a:pt x="451482" y="1387620"/>
                    <a:pt x="451385" y="1387943"/>
                    <a:pt x="451482" y="1388363"/>
                  </a:cubicBezTo>
                  <a:cubicBezTo>
                    <a:pt x="451805" y="1387684"/>
                    <a:pt x="451967" y="1387199"/>
                    <a:pt x="451482" y="1387264"/>
                  </a:cubicBezTo>
                  <a:close/>
                  <a:moveTo>
                    <a:pt x="550154" y="1381637"/>
                  </a:moveTo>
                  <a:cubicBezTo>
                    <a:pt x="550089" y="1381895"/>
                    <a:pt x="549992" y="1382154"/>
                    <a:pt x="549928" y="1382477"/>
                  </a:cubicBezTo>
                  <a:cubicBezTo>
                    <a:pt x="550510" y="1382477"/>
                    <a:pt x="550672" y="1382316"/>
                    <a:pt x="550154" y="1381637"/>
                  </a:cubicBezTo>
                  <a:close/>
                  <a:moveTo>
                    <a:pt x="6123950" y="2905864"/>
                  </a:moveTo>
                  <a:cubicBezTo>
                    <a:pt x="6124112" y="2905767"/>
                    <a:pt x="6124338" y="2905702"/>
                    <a:pt x="6124597" y="2905444"/>
                  </a:cubicBezTo>
                  <a:cubicBezTo>
                    <a:pt x="6124338" y="2905185"/>
                    <a:pt x="6124209" y="2905120"/>
                    <a:pt x="6123950" y="2905864"/>
                  </a:cubicBezTo>
                  <a:close/>
                  <a:moveTo>
                    <a:pt x="577418" y="1368635"/>
                  </a:moveTo>
                  <a:cubicBezTo>
                    <a:pt x="577159" y="1368247"/>
                    <a:pt x="576997" y="1367730"/>
                    <a:pt x="576674" y="1367083"/>
                  </a:cubicBezTo>
                  <a:cubicBezTo>
                    <a:pt x="576577" y="1368409"/>
                    <a:pt x="576738" y="1368635"/>
                    <a:pt x="577418" y="1368635"/>
                  </a:cubicBezTo>
                  <a:close/>
                  <a:moveTo>
                    <a:pt x="365455" y="1170515"/>
                  </a:moveTo>
                  <a:cubicBezTo>
                    <a:pt x="365714" y="1170935"/>
                    <a:pt x="365940" y="1171356"/>
                    <a:pt x="366361" y="1171938"/>
                  </a:cubicBezTo>
                  <a:cubicBezTo>
                    <a:pt x="365940" y="1170935"/>
                    <a:pt x="365779" y="1170677"/>
                    <a:pt x="365455" y="1170515"/>
                  </a:cubicBezTo>
                  <a:close/>
                  <a:moveTo>
                    <a:pt x="531202" y="1198846"/>
                  </a:moveTo>
                  <a:cubicBezTo>
                    <a:pt x="531041" y="1198749"/>
                    <a:pt x="530879" y="1198749"/>
                    <a:pt x="530556" y="1198749"/>
                  </a:cubicBezTo>
                  <a:cubicBezTo>
                    <a:pt x="530459" y="1198910"/>
                    <a:pt x="530459" y="1199072"/>
                    <a:pt x="531202" y="1198846"/>
                  </a:cubicBezTo>
                  <a:close/>
                  <a:moveTo>
                    <a:pt x="661601" y="1287169"/>
                  </a:moveTo>
                  <a:cubicBezTo>
                    <a:pt x="661536" y="1286942"/>
                    <a:pt x="661536" y="1286684"/>
                    <a:pt x="661278" y="1286360"/>
                  </a:cubicBezTo>
                  <a:cubicBezTo>
                    <a:pt x="660954" y="1286748"/>
                    <a:pt x="660792" y="1287007"/>
                    <a:pt x="661601" y="1287169"/>
                  </a:cubicBezTo>
                  <a:close/>
                  <a:moveTo>
                    <a:pt x="579229" y="1373939"/>
                  </a:moveTo>
                  <a:lnTo>
                    <a:pt x="579132" y="1374036"/>
                  </a:lnTo>
                  <a:cubicBezTo>
                    <a:pt x="579229" y="1374101"/>
                    <a:pt x="579326" y="1374101"/>
                    <a:pt x="579390" y="1374198"/>
                  </a:cubicBezTo>
                  <a:lnTo>
                    <a:pt x="579487" y="1374198"/>
                  </a:lnTo>
                  <a:cubicBezTo>
                    <a:pt x="579390" y="1374101"/>
                    <a:pt x="579326" y="1374036"/>
                    <a:pt x="579229" y="1373939"/>
                  </a:cubicBezTo>
                  <a:close/>
                  <a:moveTo>
                    <a:pt x="423733" y="1233936"/>
                  </a:moveTo>
                  <a:cubicBezTo>
                    <a:pt x="423992" y="1233936"/>
                    <a:pt x="423992" y="1233871"/>
                    <a:pt x="423572" y="1233192"/>
                  </a:cubicBezTo>
                  <a:cubicBezTo>
                    <a:pt x="423669" y="1233450"/>
                    <a:pt x="423669" y="1233612"/>
                    <a:pt x="423733" y="1233936"/>
                  </a:cubicBezTo>
                  <a:close/>
                  <a:moveTo>
                    <a:pt x="465647" y="1251238"/>
                  </a:moveTo>
                  <a:cubicBezTo>
                    <a:pt x="465809" y="1251173"/>
                    <a:pt x="465971" y="1251173"/>
                    <a:pt x="466294" y="1251012"/>
                  </a:cubicBezTo>
                  <a:cubicBezTo>
                    <a:pt x="466229" y="1250753"/>
                    <a:pt x="466229" y="1250656"/>
                    <a:pt x="465647" y="1251238"/>
                  </a:cubicBezTo>
                  <a:close/>
                  <a:moveTo>
                    <a:pt x="599603" y="1394055"/>
                  </a:moveTo>
                  <a:lnTo>
                    <a:pt x="599830" y="1394152"/>
                  </a:lnTo>
                  <a:cubicBezTo>
                    <a:pt x="599506" y="1393991"/>
                    <a:pt x="599248" y="1393732"/>
                    <a:pt x="598924" y="1393570"/>
                  </a:cubicBezTo>
                  <a:cubicBezTo>
                    <a:pt x="598439" y="1393247"/>
                    <a:pt x="598342" y="1393312"/>
                    <a:pt x="598536" y="1393473"/>
                  </a:cubicBezTo>
                  <a:close/>
                  <a:moveTo>
                    <a:pt x="434503" y="1234776"/>
                  </a:moveTo>
                  <a:lnTo>
                    <a:pt x="434600" y="1235100"/>
                  </a:lnTo>
                  <a:close/>
                  <a:moveTo>
                    <a:pt x="5769688" y="3247805"/>
                  </a:moveTo>
                  <a:cubicBezTo>
                    <a:pt x="5769752" y="3248128"/>
                    <a:pt x="5769752" y="3248452"/>
                    <a:pt x="5769914" y="3248872"/>
                  </a:cubicBezTo>
                  <a:cubicBezTo>
                    <a:pt x="5770173" y="3248128"/>
                    <a:pt x="5770335" y="3247708"/>
                    <a:pt x="5769688" y="3247805"/>
                  </a:cubicBezTo>
                  <a:close/>
                  <a:moveTo>
                    <a:pt x="406852" y="1263657"/>
                  </a:moveTo>
                  <a:cubicBezTo>
                    <a:pt x="407175" y="1263592"/>
                    <a:pt x="407531" y="1263592"/>
                    <a:pt x="407854" y="1263495"/>
                  </a:cubicBezTo>
                  <a:cubicBezTo>
                    <a:pt x="407110" y="1263495"/>
                    <a:pt x="406690" y="1263495"/>
                    <a:pt x="406852" y="1263657"/>
                  </a:cubicBezTo>
                  <a:close/>
                  <a:moveTo>
                    <a:pt x="433921" y="1229214"/>
                  </a:moveTo>
                  <a:cubicBezTo>
                    <a:pt x="433856" y="1228729"/>
                    <a:pt x="433759" y="1228244"/>
                    <a:pt x="433662" y="1227500"/>
                  </a:cubicBezTo>
                  <a:cubicBezTo>
                    <a:pt x="433597" y="1228729"/>
                    <a:pt x="433597" y="1228890"/>
                    <a:pt x="433921" y="1229214"/>
                  </a:cubicBezTo>
                  <a:close/>
                  <a:moveTo>
                    <a:pt x="461831" y="1246937"/>
                  </a:moveTo>
                  <a:lnTo>
                    <a:pt x="461669" y="1247098"/>
                  </a:lnTo>
                  <a:cubicBezTo>
                    <a:pt x="461993" y="1246872"/>
                    <a:pt x="462252" y="1246678"/>
                    <a:pt x="462575" y="1246451"/>
                  </a:cubicBezTo>
                  <a:cubicBezTo>
                    <a:pt x="462995" y="1246031"/>
                    <a:pt x="462995" y="1246031"/>
                    <a:pt x="462834" y="1246031"/>
                  </a:cubicBezTo>
                  <a:close/>
                  <a:moveTo>
                    <a:pt x="336478" y="1189143"/>
                  </a:moveTo>
                  <a:cubicBezTo>
                    <a:pt x="336736" y="1189402"/>
                    <a:pt x="337060" y="1189564"/>
                    <a:pt x="337319" y="1189823"/>
                  </a:cubicBezTo>
                  <a:cubicBezTo>
                    <a:pt x="337804" y="1190146"/>
                    <a:pt x="337804" y="1190049"/>
                    <a:pt x="337739" y="1189887"/>
                  </a:cubicBezTo>
                  <a:lnTo>
                    <a:pt x="336639" y="1189143"/>
                  </a:lnTo>
                  <a:close/>
                  <a:moveTo>
                    <a:pt x="333923" y="1193865"/>
                  </a:moveTo>
                  <a:cubicBezTo>
                    <a:pt x="333987" y="1194027"/>
                    <a:pt x="334084" y="1194124"/>
                    <a:pt x="334311" y="1194383"/>
                  </a:cubicBezTo>
                  <a:cubicBezTo>
                    <a:pt x="334570" y="1194286"/>
                    <a:pt x="334667" y="1194189"/>
                    <a:pt x="333923" y="1193865"/>
                  </a:cubicBezTo>
                  <a:close/>
                  <a:moveTo>
                    <a:pt x="5840288" y="3975378"/>
                  </a:moveTo>
                  <a:cubicBezTo>
                    <a:pt x="5840547" y="3975120"/>
                    <a:pt x="5840708" y="3974958"/>
                    <a:pt x="5841129" y="3974635"/>
                  </a:cubicBezTo>
                  <a:cubicBezTo>
                    <a:pt x="5840385" y="3974538"/>
                    <a:pt x="5840062" y="3974635"/>
                    <a:pt x="5840288" y="3975378"/>
                  </a:cubicBezTo>
                  <a:close/>
                  <a:moveTo>
                    <a:pt x="362641" y="1165729"/>
                  </a:moveTo>
                  <a:lnTo>
                    <a:pt x="362480" y="1165470"/>
                  </a:lnTo>
                  <a:close/>
                  <a:moveTo>
                    <a:pt x="403973" y="1156123"/>
                  </a:moveTo>
                  <a:cubicBezTo>
                    <a:pt x="403876" y="1155800"/>
                    <a:pt x="403779" y="1155444"/>
                    <a:pt x="403714" y="1155121"/>
                  </a:cubicBezTo>
                  <a:cubicBezTo>
                    <a:pt x="403779" y="1155865"/>
                    <a:pt x="403876" y="1156350"/>
                    <a:pt x="403973" y="1156123"/>
                  </a:cubicBezTo>
                  <a:close/>
                  <a:moveTo>
                    <a:pt x="574927" y="1130962"/>
                  </a:moveTo>
                  <a:cubicBezTo>
                    <a:pt x="575089" y="1131285"/>
                    <a:pt x="575251" y="1131512"/>
                    <a:pt x="575412" y="1131868"/>
                  </a:cubicBezTo>
                  <a:cubicBezTo>
                    <a:pt x="575186" y="1131124"/>
                    <a:pt x="574992" y="1130703"/>
                    <a:pt x="574927" y="1130962"/>
                  </a:cubicBezTo>
                  <a:close/>
                  <a:moveTo>
                    <a:pt x="6009625" y="2767833"/>
                  </a:moveTo>
                  <a:cubicBezTo>
                    <a:pt x="6009366" y="2767995"/>
                    <a:pt x="6009043" y="2768189"/>
                    <a:pt x="6008784" y="2768512"/>
                  </a:cubicBezTo>
                  <a:cubicBezTo>
                    <a:pt x="6009431" y="2768254"/>
                    <a:pt x="6009948" y="2768092"/>
                    <a:pt x="6009625" y="2767833"/>
                  </a:cubicBezTo>
                  <a:close/>
                  <a:moveTo>
                    <a:pt x="6088343" y="3281989"/>
                  </a:moveTo>
                  <a:lnTo>
                    <a:pt x="6088440" y="3283315"/>
                  </a:lnTo>
                  <a:lnTo>
                    <a:pt x="6088666" y="3283477"/>
                  </a:lnTo>
                  <a:cubicBezTo>
                    <a:pt x="6088763" y="3283056"/>
                    <a:pt x="6089022" y="3282733"/>
                    <a:pt x="6089022" y="3282312"/>
                  </a:cubicBezTo>
                  <a:cubicBezTo>
                    <a:pt x="6089022" y="3281730"/>
                    <a:pt x="6088666" y="3281730"/>
                    <a:pt x="6088343" y="3281989"/>
                  </a:cubicBezTo>
                  <a:close/>
                  <a:moveTo>
                    <a:pt x="5945849" y="3280663"/>
                  </a:moveTo>
                  <a:cubicBezTo>
                    <a:pt x="5945849" y="3280663"/>
                    <a:pt x="5945687" y="3280663"/>
                    <a:pt x="5945622" y="3280663"/>
                  </a:cubicBezTo>
                  <a:cubicBezTo>
                    <a:pt x="5945622" y="3280760"/>
                    <a:pt x="5945687" y="3280825"/>
                    <a:pt x="5945784" y="3280922"/>
                  </a:cubicBezTo>
                  <a:cubicBezTo>
                    <a:pt x="5945784" y="3280922"/>
                    <a:pt x="5945784" y="3280922"/>
                    <a:pt x="5945849" y="3280922"/>
                  </a:cubicBezTo>
                  <a:cubicBezTo>
                    <a:pt x="5945849" y="3280922"/>
                    <a:pt x="5945849" y="3280760"/>
                    <a:pt x="5945849" y="3280663"/>
                  </a:cubicBezTo>
                  <a:close/>
                  <a:moveTo>
                    <a:pt x="638348" y="1131027"/>
                  </a:moveTo>
                  <a:cubicBezTo>
                    <a:pt x="638413" y="1130865"/>
                    <a:pt x="638510" y="1130768"/>
                    <a:pt x="638768" y="1130542"/>
                  </a:cubicBezTo>
                  <a:cubicBezTo>
                    <a:pt x="638671" y="1130283"/>
                    <a:pt x="638671" y="1130283"/>
                    <a:pt x="638348" y="1131027"/>
                  </a:cubicBezTo>
                  <a:close/>
                  <a:moveTo>
                    <a:pt x="635534" y="1128375"/>
                  </a:moveTo>
                  <a:lnTo>
                    <a:pt x="635017" y="1129636"/>
                  </a:lnTo>
                  <a:lnTo>
                    <a:pt x="634952" y="1129862"/>
                  </a:lnTo>
                  <a:cubicBezTo>
                    <a:pt x="635114" y="1129539"/>
                    <a:pt x="635211" y="1129216"/>
                    <a:pt x="635372" y="1128892"/>
                  </a:cubicBezTo>
                  <a:cubicBezTo>
                    <a:pt x="635599" y="1128310"/>
                    <a:pt x="635599" y="1128310"/>
                    <a:pt x="635534" y="1128375"/>
                  </a:cubicBezTo>
                  <a:close/>
                  <a:moveTo>
                    <a:pt x="609694" y="1118284"/>
                  </a:moveTo>
                  <a:cubicBezTo>
                    <a:pt x="609597" y="1119449"/>
                    <a:pt x="609694" y="1119675"/>
                    <a:pt x="609855" y="1120031"/>
                  </a:cubicBezTo>
                  <a:cubicBezTo>
                    <a:pt x="609855" y="1119513"/>
                    <a:pt x="609791" y="1119028"/>
                    <a:pt x="609694" y="1118284"/>
                  </a:cubicBezTo>
                  <a:close/>
                  <a:moveTo>
                    <a:pt x="601673" y="1121842"/>
                  </a:moveTo>
                  <a:cubicBezTo>
                    <a:pt x="601673" y="1122101"/>
                    <a:pt x="601673" y="1122262"/>
                    <a:pt x="601673" y="1122586"/>
                  </a:cubicBezTo>
                  <a:cubicBezTo>
                    <a:pt x="601835" y="1122683"/>
                    <a:pt x="601835" y="1122586"/>
                    <a:pt x="601673" y="1121842"/>
                  </a:cubicBezTo>
                  <a:close/>
                  <a:moveTo>
                    <a:pt x="5947595" y="3275295"/>
                  </a:moveTo>
                  <a:cubicBezTo>
                    <a:pt x="5947692" y="3274777"/>
                    <a:pt x="5947757" y="3274292"/>
                    <a:pt x="5947919" y="3273548"/>
                  </a:cubicBezTo>
                  <a:cubicBezTo>
                    <a:pt x="5946851" y="3274615"/>
                    <a:pt x="5946851" y="3274874"/>
                    <a:pt x="5947595" y="3275295"/>
                  </a:cubicBezTo>
                  <a:close/>
                  <a:moveTo>
                    <a:pt x="6110690" y="3278173"/>
                  </a:moveTo>
                  <a:cubicBezTo>
                    <a:pt x="6110949" y="3277914"/>
                    <a:pt x="6111111" y="3277688"/>
                    <a:pt x="6111370" y="3277364"/>
                  </a:cubicBezTo>
                  <a:cubicBezTo>
                    <a:pt x="6110593" y="3277364"/>
                    <a:pt x="6110270" y="3277429"/>
                    <a:pt x="6110690" y="3278173"/>
                  </a:cubicBezTo>
                  <a:close/>
                  <a:moveTo>
                    <a:pt x="5906037" y="3271640"/>
                  </a:moveTo>
                  <a:cubicBezTo>
                    <a:pt x="5905778" y="3271802"/>
                    <a:pt x="5905617" y="3271963"/>
                    <a:pt x="5905196" y="3272222"/>
                  </a:cubicBezTo>
                  <a:cubicBezTo>
                    <a:pt x="5905940" y="3272481"/>
                    <a:pt x="5906199" y="3272481"/>
                    <a:pt x="5906037" y="3271640"/>
                  </a:cubicBezTo>
                  <a:close/>
                  <a:moveTo>
                    <a:pt x="578161" y="1406992"/>
                  </a:moveTo>
                  <a:cubicBezTo>
                    <a:pt x="577903" y="1406571"/>
                    <a:pt x="577579" y="1406151"/>
                    <a:pt x="577159" y="1405569"/>
                  </a:cubicBezTo>
                  <a:cubicBezTo>
                    <a:pt x="577644" y="1406571"/>
                    <a:pt x="577838" y="1406798"/>
                    <a:pt x="578161" y="1406992"/>
                  </a:cubicBezTo>
                  <a:close/>
                  <a:moveTo>
                    <a:pt x="573116" y="1411617"/>
                  </a:moveTo>
                  <a:cubicBezTo>
                    <a:pt x="573278" y="1411714"/>
                    <a:pt x="573278" y="1411617"/>
                    <a:pt x="572857" y="1410937"/>
                  </a:cubicBezTo>
                  <a:cubicBezTo>
                    <a:pt x="572922" y="1411196"/>
                    <a:pt x="572922" y="1411358"/>
                    <a:pt x="573116" y="1411617"/>
                  </a:cubicBezTo>
                  <a:close/>
                  <a:moveTo>
                    <a:pt x="601415" y="1390336"/>
                  </a:moveTo>
                  <a:cubicBezTo>
                    <a:pt x="601253" y="1390239"/>
                    <a:pt x="601156" y="1390078"/>
                    <a:pt x="600929" y="1389916"/>
                  </a:cubicBezTo>
                  <a:cubicBezTo>
                    <a:pt x="600768" y="1390013"/>
                    <a:pt x="600671" y="1390078"/>
                    <a:pt x="601415" y="1390336"/>
                  </a:cubicBezTo>
                  <a:close/>
                  <a:moveTo>
                    <a:pt x="553162" y="1420058"/>
                  </a:moveTo>
                  <a:cubicBezTo>
                    <a:pt x="553324" y="1420381"/>
                    <a:pt x="553388" y="1420640"/>
                    <a:pt x="553550" y="1420963"/>
                  </a:cubicBezTo>
                  <a:cubicBezTo>
                    <a:pt x="553324" y="1420219"/>
                    <a:pt x="553162" y="1419799"/>
                    <a:pt x="553162" y="1420058"/>
                  </a:cubicBezTo>
                  <a:close/>
                  <a:moveTo>
                    <a:pt x="137355" y="3857722"/>
                  </a:moveTo>
                  <a:cubicBezTo>
                    <a:pt x="137355" y="3858886"/>
                    <a:pt x="137355" y="3859954"/>
                    <a:pt x="137452" y="3861215"/>
                  </a:cubicBezTo>
                  <a:cubicBezTo>
                    <a:pt x="137937" y="3858628"/>
                    <a:pt x="138260" y="3857075"/>
                    <a:pt x="137355" y="3857722"/>
                  </a:cubicBezTo>
                  <a:close/>
                  <a:moveTo>
                    <a:pt x="1118643" y="2517320"/>
                  </a:moveTo>
                  <a:cubicBezTo>
                    <a:pt x="1118805" y="2516803"/>
                    <a:pt x="1119031" y="2516318"/>
                    <a:pt x="1119290" y="2515574"/>
                  </a:cubicBezTo>
                  <a:cubicBezTo>
                    <a:pt x="1115732" y="2516738"/>
                    <a:pt x="1115635" y="2516997"/>
                    <a:pt x="1118643" y="2517320"/>
                  </a:cubicBezTo>
                  <a:close/>
                  <a:moveTo>
                    <a:pt x="962889" y="2497269"/>
                  </a:moveTo>
                  <a:cubicBezTo>
                    <a:pt x="965703" y="2497107"/>
                    <a:pt x="966770" y="2496946"/>
                    <a:pt x="965703" y="2496299"/>
                  </a:cubicBezTo>
                  <a:cubicBezTo>
                    <a:pt x="964894" y="2496525"/>
                    <a:pt x="964215" y="2496849"/>
                    <a:pt x="962889" y="2497269"/>
                  </a:cubicBezTo>
                  <a:close/>
                  <a:moveTo>
                    <a:pt x="452388" y="2382523"/>
                  </a:moveTo>
                  <a:cubicBezTo>
                    <a:pt x="452646" y="2383106"/>
                    <a:pt x="452873" y="2383591"/>
                    <a:pt x="453552" y="2384432"/>
                  </a:cubicBezTo>
                  <a:cubicBezTo>
                    <a:pt x="454296" y="2383946"/>
                    <a:pt x="454619" y="2383591"/>
                    <a:pt x="452388" y="2382523"/>
                  </a:cubicBezTo>
                  <a:close/>
                  <a:moveTo>
                    <a:pt x="5267433" y="3921304"/>
                  </a:moveTo>
                  <a:cubicBezTo>
                    <a:pt x="5267433" y="3921240"/>
                    <a:pt x="5267304" y="3921304"/>
                    <a:pt x="5267304" y="3921304"/>
                  </a:cubicBezTo>
                  <a:cubicBezTo>
                    <a:pt x="5267304" y="3921304"/>
                    <a:pt x="5267369" y="3921304"/>
                    <a:pt x="5267433" y="3921304"/>
                  </a:cubicBezTo>
                  <a:close/>
                  <a:moveTo>
                    <a:pt x="5268112" y="3913931"/>
                  </a:moveTo>
                  <a:cubicBezTo>
                    <a:pt x="5267433" y="3915095"/>
                    <a:pt x="5267433" y="3915354"/>
                    <a:pt x="5268112" y="3915677"/>
                  </a:cubicBezTo>
                  <a:cubicBezTo>
                    <a:pt x="5268112" y="3915192"/>
                    <a:pt x="5268112" y="3914675"/>
                    <a:pt x="5268112" y="3913931"/>
                  </a:cubicBezTo>
                  <a:close/>
                  <a:moveTo>
                    <a:pt x="993613" y="2230424"/>
                  </a:moveTo>
                  <a:cubicBezTo>
                    <a:pt x="992934" y="2230262"/>
                    <a:pt x="993354" y="2231362"/>
                    <a:pt x="994033" y="2232494"/>
                  </a:cubicBezTo>
                  <a:lnTo>
                    <a:pt x="995424" y="2232429"/>
                  </a:lnTo>
                  <a:lnTo>
                    <a:pt x="995327" y="2231588"/>
                  </a:lnTo>
                  <a:cubicBezTo>
                    <a:pt x="994777" y="2231265"/>
                    <a:pt x="994098" y="2230586"/>
                    <a:pt x="993613" y="2230424"/>
                  </a:cubicBezTo>
                  <a:close/>
                  <a:moveTo>
                    <a:pt x="5820916" y="2379386"/>
                  </a:moveTo>
                  <a:cubicBezTo>
                    <a:pt x="5821174" y="2378707"/>
                    <a:pt x="5821660" y="2377963"/>
                    <a:pt x="5821595" y="2377478"/>
                  </a:cubicBezTo>
                  <a:cubicBezTo>
                    <a:pt x="5821498" y="2376734"/>
                    <a:pt x="5820592" y="2377478"/>
                    <a:pt x="5819687" y="2378384"/>
                  </a:cubicBezTo>
                  <a:lnTo>
                    <a:pt x="5820075" y="2379710"/>
                  </a:lnTo>
                  <a:close/>
                  <a:moveTo>
                    <a:pt x="5270926" y="3922404"/>
                  </a:moveTo>
                  <a:cubicBezTo>
                    <a:pt x="5270861" y="3922727"/>
                    <a:pt x="5270861" y="3922727"/>
                    <a:pt x="5270926" y="3922889"/>
                  </a:cubicBezTo>
                  <a:cubicBezTo>
                    <a:pt x="5271023" y="3922630"/>
                    <a:pt x="5271088" y="3922469"/>
                    <a:pt x="5271185" y="3922307"/>
                  </a:cubicBezTo>
                  <a:close/>
                  <a:moveTo>
                    <a:pt x="5338810" y="2538439"/>
                  </a:moveTo>
                  <a:cubicBezTo>
                    <a:pt x="5335349" y="2539506"/>
                    <a:pt x="5335349" y="2539765"/>
                    <a:pt x="5338163" y="2540153"/>
                  </a:cubicBezTo>
                  <a:cubicBezTo>
                    <a:pt x="5338325" y="2539571"/>
                    <a:pt x="5338486" y="2539183"/>
                    <a:pt x="5338810" y="2538439"/>
                  </a:cubicBezTo>
                  <a:close/>
                  <a:moveTo>
                    <a:pt x="5286417" y="3936375"/>
                  </a:moveTo>
                  <a:cubicBezTo>
                    <a:pt x="5286579" y="3936214"/>
                    <a:pt x="5286676" y="3936117"/>
                    <a:pt x="5286902" y="3935890"/>
                  </a:cubicBezTo>
                  <a:cubicBezTo>
                    <a:pt x="5286902" y="3935728"/>
                    <a:pt x="5286805" y="3935728"/>
                    <a:pt x="5286417" y="3936375"/>
                  </a:cubicBezTo>
                  <a:close/>
                  <a:moveTo>
                    <a:pt x="3267180" y="3979195"/>
                  </a:moveTo>
                  <a:cubicBezTo>
                    <a:pt x="3270058" y="3978515"/>
                    <a:pt x="3272548" y="3977933"/>
                    <a:pt x="3277205" y="3976769"/>
                  </a:cubicBezTo>
                  <a:cubicBezTo>
                    <a:pt x="3267438" y="3977125"/>
                    <a:pt x="3263622" y="3977448"/>
                    <a:pt x="3267180" y="3979195"/>
                  </a:cubicBezTo>
                  <a:close/>
                  <a:moveTo>
                    <a:pt x="5278461" y="3933885"/>
                  </a:moveTo>
                  <a:cubicBezTo>
                    <a:pt x="5279205" y="3932979"/>
                    <a:pt x="5279302" y="3932818"/>
                    <a:pt x="5279367" y="3932397"/>
                  </a:cubicBezTo>
                  <a:cubicBezTo>
                    <a:pt x="5279141" y="3932818"/>
                    <a:pt x="5278882" y="3933238"/>
                    <a:pt x="5278461" y="3933885"/>
                  </a:cubicBezTo>
                  <a:close/>
                  <a:moveTo>
                    <a:pt x="2708070" y="3939448"/>
                  </a:moveTo>
                  <a:cubicBezTo>
                    <a:pt x="2707067" y="3940515"/>
                    <a:pt x="2706194" y="3941517"/>
                    <a:pt x="2704674" y="3943167"/>
                  </a:cubicBezTo>
                  <a:cubicBezTo>
                    <a:pt x="2717675" y="3942908"/>
                    <a:pt x="2717934" y="3942326"/>
                    <a:pt x="2708070" y="3939448"/>
                  </a:cubicBezTo>
                  <a:close/>
                  <a:moveTo>
                    <a:pt x="1309713" y="2773881"/>
                  </a:moveTo>
                  <a:cubicBezTo>
                    <a:pt x="1307740" y="2773137"/>
                    <a:pt x="1309454" y="2776953"/>
                    <a:pt x="1311783" y="2781093"/>
                  </a:cubicBezTo>
                  <a:lnTo>
                    <a:pt x="1315437" y="2781352"/>
                  </a:lnTo>
                  <a:lnTo>
                    <a:pt x="1314694" y="2778344"/>
                  </a:lnTo>
                  <a:cubicBezTo>
                    <a:pt x="1313109" y="2776856"/>
                    <a:pt x="1311039" y="2774398"/>
                    <a:pt x="1309713" y="2773881"/>
                  </a:cubicBezTo>
                  <a:close/>
                  <a:moveTo>
                    <a:pt x="1130868" y="2423758"/>
                  </a:moveTo>
                  <a:cubicBezTo>
                    <a:pt x="1130965" y="2424081"/>
                    <a:pt x="1130965" y="2424405"/>
                    <a:pt x="1131062" y="2424761"/>
                  </a:cubicBezTo>
                  <a:cubicBezTo>
                    <a:pt x="1131062" y="2424017"/>
                    <a:pt x="1131062" y="2423596"/>
                    <a:pt x="1130868" y="2423758"/>
                  </a:cubicBezTo>
                  <a:close/>
                  <a:moveTo>
                    <a:pt x="5357794" y="3854844"/>
                  </a:moveTo>
                  <a:lnTo>
                    <a:pt x="5358926" y="3855394"/>
                  </a:lnTo>
                  <a:lnTo>
                    <a:pt x="5359184" y="3855329"/>
                  </a:lnTo>
                  <a:cubicBezTo>
                    <a:pt x="5358926" y="3855070"/>
                    <a:pt x="5358699" y="3854747"/>
                    <a:pt x="5358279" y="3854585"/>
                  </a:cubicBezTo>
                  <a:cubicBezTo>
                    <a:pt x="5357858" y="3854262"/>
                    <a:pt x="5357794" y="3854488"/>
                    <a:pt x="5357794" y="3854844"/>
                  </a:cubicBezTo>
                  <a:close/>
                  <a:moveTo>
                    <a:pt x="1206707" y="2364801"/>
                  </a:moveTo>
                  <a:lnTo>
                    <a:pt x="1207128" y="2366062"/>
                  </a:lnTo>
                  <a:lnTo>
                    <a:pt x="1207289" y="2366224"/>
                  </a:lnTo>
                  <a:cubicBezTo>
                    <a:pt x="1207225" y="2365900"/>
                    <a:pt x="1207128" y="2365544"/>
                    <a:pt x="1207063" y="2365124"/>
                  </a:cubicBezTo>
                  <a:cubicBezTo>
                    <a:pt x="1206869" y="2364574"/>
                    <a:pt x="1206804" y="2364639"/>
                    <a:pt x="1206707" y="2364801"/>
                  </a:cubicBezTo>
                  <a:close/>
                  <a:moveTo>
                    <a:pt x="5367884" y="3341529"/>
                  </a:moveTo>
                  <a:lnTo>
                    <a:pt x="5368143" y="3340785"/>
                  </a:lnTo>
                  <a:cubicBezTo>
                    <a:pt x="5367787" y="3340203"/>
                    <a:pt x="5367464" y="3339459"/>
                    <a:pt x="5367043" y="3339103"/>
                  </a:cubicBezTo>
                  <a:cubicBezTo>
                    <a:pt x="5366461" y="3338715"/>
                    <a:pt x="5366461" y="3339782"/>
                    <a:pt x="5366558" y="3341011"/>
                  </a:cubicBezTo>
                  <a:close/>
                  <a:moveTo>
                    <a:pt x="1164082" y="2371754"/>
                  </a:moveTo>
                  <a:cubicBezTo>
                    <a:pt x="1163985" y="2371269"/>
                    <a:pt x="1163920" y="2370848"/>
                    <a:pt x="1163758" y="2370104"/>
                  </a:cubicBezTo>
                  <a:cubicBezTo>
                    <a:pt x="1163758" y="2371269"/>
                    <a:pt x="1163758" y="2371527"/>
                    <a:pt x="1164082" y="2371754"/>
                  </a:cubicBezTo>
                  <a:close/>
                  <a:moveTo>
                    <a:pt x="1213596" y="2407620"/>
                  </a:moveTo>
                  <a:lnTo>
                    <a:pt x="1214178" y="2408784"/>
                  </a:lnTo>
                  <a:lnTo>
                    <a:pt x="1214340" y="2408946"/>
                  </a:lnTo>
                  <a:cubicBezTo>
                    <a:pt x="1214178" y="2408590"/>
                    <a:pt x="1214081" y="2408267"/>
                    <a:pt x="1213919" y="2407943"/>
                  </a:cubicBezTo>
                  <a:cubicBezTo>
                    <a:pt x="1213660" y="2407361"/>
                    <a:pt x="1213596" y="2407361"/>
                    <a:pt x="1213596" y="2407620"/>
                  </a:cubicBezTo>
                  <a:close/>
                  <a:moveTo>
                    <a:pt x="1109426" y="2377543"/>
                  </a:moveTo>
                  <a:cubicBezTo>
                    <a:pt x="1109523" y="2377899"/>
                    <a:pt x="1109523" y="2378222"/>
                    <a:pt x="1109587" y="2378545"/>
                  </a:cubicBezTo>
                  <a:cubicBezTo>
                    <a:pt x="1109587" y="2377802"/>
                    <a:pt x="1109587" y="2377381"/>
                    <a:pt x="1109426" y="2377543"/>
                  </a:cubicBezTo>
                  <a:close/>
                  <a:moveTo>
                    <a:pt x="1151566" y="2375570"/>
                  </a:moveTo>
                  <a:cubicBezTo>
                    <a:pt x="1151825" y="2375667"/>
                    <a:pt x="1151922" y="2375570"/>
                    <a:pt x="1151663" y="2374826"/>
                  </a:cubicBezTo>
                  <a:cubicBezTo>
                    <a:pt x="1151663" y="2375085"/>
                    <a:pt x="1151663" y="2375247"/>
                    <a:pt x="1151566" y="2375570"/>
                  </a:cubicBezTo>
                  <a:close/>
                  <a:moveTo>
                    <a:pt x="5359928" y="3822794"/>
                  </a:moveTo>
                  <a:cubicBezTo>
                    <a:pt x="5359443" y="3822632"/>
                    <a:pt x="5358926" y="3822471"/>
                    <a:pt x="5358182" y="3822212"/>
                  </a:cubicBezTo>
                  <a:cubicBezTo>
                    <a:pt x="5359346" y="3825349"/>
                    <a:pt x="5359508" y="3825187"/>
                    <a:pt x="5359928" y="3822794"/>
                  </a:cubicBezTo>
                  <a:close/>
                  <a:moveTo>
                    <a:pt x="5353978" y="3914125"/>
                  </a:moveTo>
                  <a:cubicBezTo>
                    <a:pt x="5354139" y="3913931"/>
                    <a:pt x="5354301" y="3913866"/>
                    <a:pt x="5354560" y="3913607"/>
                  </a:cubicBezTo>
                  <a:cubicBezTo>
                    <a:pt x="5354463" y="3913446"/>
                    <a:pt x="5354366" y="3913446"/>
                    <a:pt x="5353978" y="3914125"/>
                  </a:cubicBezTo>
                  <a:close/>
                  <a:moveTo>
                    <a:pt x="1176986" y="2415899"/>
                  </a:moveTo>
                  <a:cubicBezTo>
                    <a:pt x="1176824" y="2415382"/>
                    <a:pt x="1176759" y="2414994"/>
                    <a:pt x="1176598" y="2414250"/>
                  </a:cubicBezTo>
                  <a:cubicBezTo>
                    <a:pt x="1176662" y="2415382"/>
                    <a:pt x="1176759" y="2415641"/>
                    <a:pt x="1176986" y="2415899"/>
                  </a:cubicBezTo>
                  <a:close/>
                  <a:moveTo>
                    <a:pt x="1166572" y="2419780"/>
                  </a:moveTo>
                  <a:cubicBezTo>
                    <a:pt x="1166798" y="2419877"/>
                    <a:pt x="1166798" y="2419780"/>
                    <a:pt x="1166572" y="2419036"/>
                  </a:cubicBezTo>
                  <a:cubicBezTo>
                    <a:pt x="1166637" y="2419295"/>
                    <a:pt x="1166637" y="2419457"/>
                    <a:pt x="1166572" y="2419780"/>
                  </a:cubicBezTo>
                  <a:close/>
                  <a:moveTo>
                    <a:pt x="1216409" y="2405550"/>
                  </a:moveTo>
                  <a:cubicBezTo>
                    <a:pt x="1216409" y="2405453"/>
                    <a:pt x="1216409" y="2405453"/>
                    <a:pt x="1216409" y="2405550"/>
                  </a:cubicBezTo>
                  <a:cubicBezTo>
                    <a:pt x="1216409" y="2405453"/>
                    <a:pt x="1216409" y="2405453"/>
                    <a:pt x="1216409" y="2405550"/>
                  </a:cubicBezTo>
                  <a:cubicBezTo>
                    <a:pt x="1216409" y="2405453"/>
                    <a:pt x="1216409" y="2405453"/>
                    <a:pt x="1216409" y="2405550"/>
                  </a:cubicBezTo>
                  <a:close/>
                  <a:moveTo>
                    <a:pt x="5344437" y="3910632"/>
                  </a:moveTo>
                  <a:cubicBezTo>
                    <a:pt x="5345213" y="3909791"/>
                    <a:pt x="5345375" y="3909565"/>
                    <a:pt x="5345375" y="3909144"/>
                  </a:cubicBezTo>
                  <a:cubicBezTo>
                    <a:pt x="5345116" y="3909629"/>
                    <a:pt x="5344857" y="3910050"/>
                    <a:pt x="5344437" y="3910632"/>
                  </a:cubicBezTo>
                  <a:close/>
                  <a:moveTo>
                    <a:pt x="5188877" y="2534041"/>
                  </a:moveTo>
                  <a:cubicBezTo>
                    <a:pt x="5188295" y="2534623"/>
                    <a:pt x="5187810" y="2535108"/>
                    <a:pt x="5186807" y="2536110"/>
                  </a:cubicBezTo>
                  <a:cubicBezTo>
                    <a:pt x="5189201" y="2534784"/>
                    <a:pt x="5190041" y="2534202"/>
                    <a:pt x="5188877" y="2534041"/>
                  </a:cubicBezTo>
                  <a:close/>
                  <a:moveTo>
                    <a:pt x="1178247" y="2421365"/>
                  </a:moveTo>
                  <a:lnTo>
                    <a:pt x="1178312" y="2421688"/>
                  </a:lnTo>
                  <a:close/>
                  <a:moveTo>
                    <a:pt x="5374740" y="3989705"/>
                  </a:moveTo>
                  <a:cubicBezTo>
                    <a:pt x="5373997" y="3989608"/>
                    <a:pt x="5373738" y="3989608"/>
                    <a:pt x="5373997" y="3990449"/>
                  </a:cubicBezTo>
                  <a:cubicBezTo>
                    <a:pt x="5374255" y="3990191"/>
                    <a:pt x="5374417" y="3990029"/>
                    <a:pt x="5374740" y="3989705"/>
                  </a:cubicBezTo>
                  <a:close/>
                  <a:moveTo>
                    <a:pt x="5727030" y="2926627"/>
                  </a:moveTo>
                  <a:cubicBezTo>
                    <a:pt x="5727547" y="2926724"/>
                    <a:pt x="5728033" y="2926821"/>
                    <a:pt x="5728776" y="2926886"/>
                  </a:cubicBezTo>
                  <a:cubicBezTo>
                    <a:pt x="5727677" y="2926045"/>
                    <a:pt x="5727450" y="2925980"/>
                    <a:pt x="5727030" y="2926627"/>
                  </a:cubicBezTo>
                  <a:close/>
                  <a:moveTo>
                    <a:pt x="5407955" y="2818608"/>
                  </a:moveTo>
                  <a:cubicBezTo>
                    <a:pt x="5407955" y="2818608"/>
                    <a:pt x="5407955" y="2818511"/>
                    <a:pt x="5408052" y="2818511"/>
                  </a:cubicBezTo>
                  <a:cubicBezTo>
                    <a:pt x="5407955" y="2818511"/>
                    <a:pt x="5407858" y="2818414"/>
                    <a:pt x="5407793" y="2818414"/>
                  </a:cubicBezTo>
                  <a:close/>
                  <a:moveTo>
                    <a:pt x="5306210" y="3954680"/>
                  </a:moveTo>
                  <a:cubicBezTo>
                    <a:pt x="5306436" y="3954422"/>
                    <a:pt x="5306695" y="3954260"/>
                    <a:pt x="5306954" y="3953936"/>
                  </a:cubicBezTo>
                  <a:cubicBezTo>
                    <a:pt x="5306275" y="3954422"/>
                    <a:pt x="5305951" y="3954745"/>
                    <a:pt x="5306210" y="3954680"/>
                  </a:cubicBezTo>
                  <a:close/>
                  <a:moveTo>
                    <a:pt x="5334670" y="2881673"/>
                  </a:moveTo>
                  <a:cubicBezTo>
                    <a:pt x="5334670" y="2881932"/>
                    <a:pt x="5334605" y="2882094"/>
                    <a:pt x="5334670" y="2882514"/>
                  </a:cubicBezTo>
                  <a:cubicBezTo>
                    <a:pt x="5335026" y="2882352"/>
                    <a:pt x="5335252" y="2882255"/>
                    <a:pt x="5334670" y="2881673"/>
                  </a:cubicBezTo>
                  <a:close/>
                  <a:moveTo>
                    <a:pt x="5348415" y="3904584"/>
                  </a:moveTo>
                  <a:lnTo>
                    <a:pt x="5348577" y="3904325"/>
                  </a:lnTo>
                  <a:close/>
                  <a:moveTo>
                    <a:pt x="5712380" y="3041470"/>
                  </a:moveTo>
                  <a:lnTo>
                    <a:pt x="5712121" y="3041631"/>
                  </a:lnTo>
                  <a:cubicBezTo>
                    <a:pt x="5712444" y="3041793"/>
                    <a:pt x="5712800" y="3041955"/>
                    <a:pt x="5713188" y="3042052"/>
                  </a:cubicBezTo>
                  <a:cubicBezTo>
                    <a:pt x="5713803" y="3042149"/>
                    <a:pt x="5713803" y="3041890"/>
                    <a:pt x="5713641" y="3041631"/>
                  </a:cubicBezTo>
                  <a:close/>
                  <a:moveTo>
                    <a:pt x="5379300" y="3935470"/>
                  </a:moveTo>
                  <a:cubicBezTo>
                    <a:pt x="5379559" y="3935211"/>
                    <a:pt x="5379721" y="3934985"/>
                    <a:pt x="5379947" y="3934726"/>
                  </a:cubicBezTo>
                  <a:cubicBezTo>
                    <a:pt x="5379397" y="3935146"/>
                    <a:pt x="5379074" y="3935470"/>
                    <a:pt x="5379300" y="3935470"/>
                  </a:cubicBezTo>
                  <a:close/>
                  <a:moveTo>
                    <a:pt x="5470696" y="2731417"/>
                  </a:moveTo>
                  <a:cubicBezTo>
                    <a:pt x="5470373" y="2731320"/>
                    <a:pt x="5470049" y="2731256"/>
                    <a:pt x="5469629" y="2731256"/>
                  </a:cubicBezTo>
                  <a:cubicBezTo>
                    <a:pt x="5470275" y="2731676"/>
                    <a:pt x="5470793" y="2731838"/>
                    <a:pt x="5470696" y="2731417"/>
                  </a:cubicBezTo>
                  <a:close/>
                  <a:moveTo>
                    <a:pt x="5235674" y="3916259"/>
                  </a:moveTo>
                  <a:cubicBezTo>
                    <a:pt x="5235513" y="3916421"/>
                    <a:pt x="5235319" y="3916680"/>
                    <a:pt x="5235060" y="3917003"/>
                  </a:cubicBezTo>
                  <a:cubicBezTo>
                    <a:pt x="5235577" y="3917100"/>
                    <a:pt x="5235836" y="3917003"/>
                    <a:pt x="5235674" y="3916259"/>
                  </a:cubicBezTo>
                  <a:close/>
                  <a:moveTo>
                    <a:pt x="5311740" y="3887702"/>
                  </a:moveTo>
                  <a:cubicBezTo>
                    <a:pt x="5311837" y="3887605"/>
                    <a:pt x="5311837" y="3887443"/>
                    <a:pt x="5311902" y="3887120"/>
                  </a:cubicBezTo>
                  <a:cubicBezTo>
                    <a:pt x="5311837" y="3887282"/>
                    <a:pt x="5311740" y="3887379"/>
                    <a:pt x="5311579" y="3887702"/>
                  </a:cubicBezTo>
                  <a:cubicBezTo>
                    <a:pt x="5311579" y="3887702"/>
                    <a:pt x="5311643" y="3887702"/>
                    <a:pt x="5311740" y="3887702"/>
                  </a:cubicBezTo>
                  <a:close/>
                  <a:moveTo>
                    <a:pt x="5575028" y="3419988"/>
                  </a:moveTo>
                  <a:cubicBezTo>
                    <a:pt x="5574607" y="3420408"/>
                    <a:pt x="5574284" y="3420732"/>
                    <a:pt x="5573766" y="3421572"/>
                  </a:cubicBezTo>
                  <a:cubicBezTo>
                    <a:pt x="5574510" y="3422058"/>
                    <a:pt x="5574963" y="3422252"/>
                    <a:pt x="5575028" y="3419988"/>
                  </a:cubicBezTo>
                  <a:close/>
                  <a:moveTo>
                    <a:pt x="5427230" y="2802955"/>
                  </a:moveTo>
                  <a:cubicBezTo>
                    <a:pt x="5427165" y="2802697"/>
                    <a:pt x="5427068" y="2802535"/>
                    <a:pt x="5427003" y="2802115"/>
                  </a:cubicBezTo>
                  <a:cubicBezTo>
                    <a:pt x="5426583" y="2802438"/>
                    <a:pt x="5426486" y="2802632"/>
                    <a:pt x="5427230" y="2802955"/>
                  </a:cubicBezTo>
                  <a:close/>
                  <a:moveTo>
                    <a:pt x="5515003" y="3979195"/>
                  </a:moveTo>
                  <a:cubicBezTo>
                    <a:pt x="5514841" y="3978839"/>
                    <a:pt x="5514680" y="3978613"/>
                    <a:pt x="5514356" y="3978289"/>
                  </a:cubicBezTo>
                  <a:cubicBezTo>
                    <a:pt x="5514356" y="3979033"/>
                    <a:pt x="5514421" y="3979421"/>
                    <a:pt x="5515003" y="3979195"/>
                  </a:cubicBezTo>
                  <a:close/>
                  <a:moveTo>
                    <a:pt x="5344857" y="2874138"/>
                  </a:moveTo>
                  <a:cubicBezTo>
                    <a:pt x="5345019" y="2874493"/>
                    <a:pt x="5345116" y="2874882"/>
                    <a:pt x="5345278" y="2875237"/>
                  </a:cubicBezTo>
                  <a:cubicBezTo>
                    <a:pt x="5345601" y="2875722"/>
                    <a:pt x="5345698" y="2875625"/>
                    <a:pt x="5345763" y="2875399"/>
                  </a:cubicBezTo>
                  <a:lnTo>
                    <a:pt x="5345019" y="2874299"/>
                  </a:lnTo>
                  <a:close/>
                  <a:moveTo>
                    <a:pt x="5411609" y="2822813"/>
                  </a:moveTo>
                  <a:cubicBezTo>
                    <a:pt x="5411932" y="2823136"/>
                    <a:pt x="5412256" y="2823492"/>
                    <a:pt x="5412838" y="2824074"/>
                  </a:cubicBezTo>
                  <a:cubicBezTo>
                    <a:pt x="5412321" y="2822910"/>
                    <a:pt x="5412191" y="2822748"/>
                    <a:pt x="5411609" y="2822813"/>
                  </a:cubicBezTo>
                  <a:close/>
                  <a:moveTo>
                    <a:pt x="5370859" y="3267500"/>
                  </a:moveTo>
                  <a:cubicBezTo>
                    <a:pt x="5370795" y="3266595"/>
                    <a:pt x="5370601" y="3265754"/>
                    <a:pt x="5370374" y="3264687"/>
                  </a:cubicBezTo>
                  <a:cubicBezTo>
                    <a:pt x="5370116" y="3266757"/>
                    <a:pt x="5370051" y="3268082"/>
                    <a:pt x="5370859" y="3267500"/>
                  </a:cubicBezTo>
                  <a:close/>
                  <a:moveTo>
                    <a:pt x="5490100" y="3848699"/>
                  </a:moveTo>
                  <a:cubicBezTo>
                    <a:pt x="5490747" y="3848376"/>
                    <a:pt x="5491394" y="3848117"/>
                    <a:pt x="5492494" y="3847632"/>
                  </a:cubicBezTo>
                  <a:cubicBezTo>
                    <a:pt x="5490003" y="3847891"/>
                    <a:pt x="5489098" y="3848117"/>
                    <a:pt x="5490100" y="3848699"/>
                  </a:cubicBezTo>
                  <a:close/>
                  <a:moveTo>
                    <a:pt x="5735148" y="3077983"/>
                  </a:moveTo>
                  <a:cubicBezTo>
                    <a:pt x="5735083" y="3077497"/>
                    <a:pt x="5734986" y="3076980"/>
                    <a:pt x="5734889" y="3076236"/>
                  </a:cubicBezTo>
                  <a:cubicBezTo>
                    <a:pt x="5734889" y="3077400"/>
                    <a:pt x="5734986" y="3077659"/>
                    <a:pt x="5735148" y="3077983"/>
                  </a:cubicBezTo>
                  <a:close/>
                  <a:moveTo>
                    <a:pt x="5735730" y="3083545"/>
                  </a:moveTo>
                  <a:lnTo>
                    <a:pt x="5735827" y="3083869"/>
                  </a:lnTo>
                  <a:cubicBezTo>
                    <a:pt x="5735730" y="3083707"/>
                    <a:pt x="5735730" y="3083610"/>
                    <a:pt x="5735730" y="3083545"/>
                  </a:cubicBezTo>
                  <a:close/>
                  <a:moveTo>
                    <a:pt x="5768006" y="3074684"/>
                  </a:moveTo>
                  <a:cubicBezTo>
                    <a:pt x="5768006" y="3074522"/>
                    <a:pt x="5767941" y="3074328"/>
                    <a:pt x="5767844" y="3074005"/>
                  </a:cubicBezTo>
                  <a:cubicBezTo>
                    <a:pt x="5767683" y="3074005"/>
                    <a:pt x="5767618" y="3074005"/>
                    <a:pt x="5768006" y="3074684"/>
                  </a:cubicBezTo>
                  <a:close/>
                  <a:moveTo>
                    <a:pt x="5167856" y="3987312"/>
                  </a:moveTo>
                  <a:cubicBezTo>
                    <a:pt x="5168017" y="3987118"/>
                    <a:pt x="5168341" y="3987118"/>
                    <a:pt x="5168341" y="3986730"/>
                  </a:cubicBezTo>
                  <a:cubicBezTo>
                    <a:pt x="5168438" y="3986148"/>
                    <a:pt x="5168438" y="3985630"/>
                    <a:pt x="5168179" y="3985145"/>
                  </a:cubicBezTo>
                  <a:cubicBezTo>
                    <a:pt x="5168082" y="3985889"/>
                    <a:pt x="5167953" y="3986633"/>
                    <a:pt x="5167856" y="3987312"/>
                  </a:cubicBezTo>
                  <a:close/>
                  <a:moveTo>
                    <a:pt x="5763478" y="3075589"/>
                  </a:moveTo>
                  <a:lnTo>
                    <a:pt x="5764060" y="3076754"/>
                  </a:lnTo>
                  <a:lnTo>
                    <a:pt x="5764190" y="3076915"/>
                  </a:lnTo>
                  <a:cubicBezTo>
                    <a:pt x="5764060" y="3076592"/>
                    <a:pt x="5763963" y="3076236"/>
                    <a:pt x="5763802" y="3075913"/>
                  </a:cubicBezTo>
                  <a:cubicBezTo>
                    <a:pt x="5763478" y="3075331"/>
                    <a:pt x="5763478" y="3075428"/>
                    <a:pt x="5763478" y="3075589"/>
                  </a:cubicBezTo>
                  <a:close/>
                  <a:moveTo>
                    <a:pt x="5701125" y="3077400"/>
                  </a:moveTo>
                  <a:cubicBezTo>
                    <a:pt x="5701125" y="3077724"/>
                    <a:pt x="5701125" y="3078080"/>
                    <a:pt x="5701222" y="3078403"/>
                  </a:cubicBezTo>
                  <a:cubicBezTo>
                    <a:pt x="5701222" y="3077659"/>
                    <a:pt x="5701222" y="3077142"/>
                    <a:pt x="5701125" y="3077400"/>
                  </a:cubicBezTo>
                  <a:close/>
                  <a:moveTo>
                    <a:pt x="5727127" y="3079891"/>
                  </a:moveTo>
                  <a:cubicBezTo>
                    <a:pt x="5727289" y="3079988"/>
                    <a:pt x="5727289" y="3079988"/>
                    <a:pt x="5727192" y="3079147"/>
                  </a:cubicBezTo>
                  <a:cubicBezTo>
                    <a:pt x="5727192" y="3079406"/>
                    <a:pt x="5727192" y="3079567"/>
                    <a:pt x="5727127" y="3079891"/>
                  </a:cubicBezTo>
                  <a:close/>
                  <a:moveTo>
                    <a:pt x="5331371" y="3991452"/>
                  </a:moveTo>
                  <a:cubicBezTo>
                    <a:pt x="5331274" y="3991937"/>
                    <a:pt x="5331274" y="3992422"/>
                    <a:pt x="5331210" y="3993166"/>
                  </a:cubicBezTo>
                  <a:cubicBezTo>
                    <a:pt x="5332115" y="3992002"/>
                    <a:pt x="5332115" y="3991775"/>
                    <a:pt x="5331371" y="3991452"/>
                  </a:cubicBezTo>
                  <a:close/>
                  <a:moveTo>
                    <a:pt x="5721661" y="2925075"/>
                  </a:moveTo>
                  <a:cubicBezTo>
                    <a:pt x="5721661" y="2925075"/>
                    <a:pt x="5721661" y="2924978"/>
                    <a:pt x="5721661" y="2924913"/>
                  </a:cubicBezTo>
                  <a:cubicBezTo>
                    <a:pt x="5721564" y="2924913"/>
                    <a:pt x="5721467" y="2924978"/>
                    <a:pt x="5721403" y="2925075"/>
                  </a:cubicBezTo>
                  <a:cubicBezTo>
                    <a:pt x="5721403" y="2925075"/>
                    <a:pt x="5721403" y="2925075"/>
                    <a:pt x="5721403" y="2925139"/>
                  </a:cubicBezTo>
                  <a:cubicBezTo>
                    <a:pt x="5721403" y="2925139"/>
                    <a:pt x="5721467" y="2925139"/>
                    <a:pt x="5721661" y="2925075"/>
                  </a:cubicBezTo>
                  <a:close/>
                  <a:moveTo>
                    <a:pt x="5728873" y="2891537"/>
                  </a:moveTo>
                  <a:cubicBezTo>
                    <a:pt x="5728679" y="2892119"/>
                    <a:pt x="5728679" y="2892378"/>
                    <a:pt x="5729520" y="2892184"/>
                  </a:cubicBezTo>
                  <a:cubicBezTo>
                    <a:pt x="5729359" y="2892022"/>
                    <a:pt x="5729197" y="2891861"/>
                    <a:pt x="5728873" y="2891537"/>
                  </a:cubicBezTo>
                  <a:close/>
                  <a:moveTo>
                    <a:pt x="5741357" y="2778344"/>
                  </a:moveTo>
                  <a:cubicBezTo>
                    <a:pt x="5741034" y="2778441"/>
                    <a:pt x="5740710" y="2778538"/>
                    <a:pt x="5740290" y="2778700"/>
                  </a:cubicBezTo>
                  <a:cubicBezTo>
                    <a:pt x="5741098" y="2778861"/>
                    <a:pt x="5741519" y="2778926"/>
                    <a:pt x="5741357" y="2778344"/>
                  </a:cubicBezTo>
                  <a:close/>
                  <a:moveTo>
                    <a:pt x="5188780" y="3982073"/>
                  </a:moveTo>
                  <a:lnTo>
                    <a:pt x="5189039" y="3980747"/>
                  </a:lnTo>
                  <a:lnTo>
                    <a:pt x="5188780" y="3980521"/>
                  </a:lnTo>
                  <a:cubicBezTo>
                    <a:pt x="5188651" y="3980844"/>
                    <a:pt x="5188392" y="3981167"/>
                    <a:pt x="5188230" y="3981588"/>
                  </a:cubicBezTo>
                  <a:cubicBezTo>
                    <a:pt x="5188133" y="3982235"/>
                    <a:pt x="5188457" y="3982235"/>
                    <a:pt x="5188780" y="3982073"/>
                  </a:cubicBezTo>
                  <a:close/>
                  <a:moveTo>
                    <a:pt x="5711571" y="3059354"/>
                  </a:moveTo>
                  <a:cubicBezTo>
                    <a:pt x="5711733" y="3059613"/>
                    <a:pt x="5711797" y="3059775"/>
                    <a:pt x="5712121" y="3060033"/>
                  </a:cubicBezTo>
                  <a:cubicBezTo>
                    <a:pt x="5712315" y="3059516"/>
                    <a:pt x="5712380" y="3059192"/>
                    <a:pt x="5711571" y="3059354"/>
                  </a:cubicBezTo>
                  <a:close/>
                  <a:moveTo>
                    <a:pt x="5168017" y="3984725"/>
                  </a:moveTo>
                  <a:cubicBezTo>
                    <a:pt x="5167953" y="3984563"/>
                    <a:pt x="5167953" y="3984499"/>
                    <a:pt x="5167759" y="3984305"/>
                  </a:cubicBezTo>
                  <a:cubicBezTo>
                    <a:pt x="5167694" y="3984499"/>
                    <a:pt x="5167597" y="3984563"/>
                    <a:pt x="5167597" y="3984725"/>
                  </a:cubicBezTo>
                  <a:cubicBezTo>
                    <a:pt x="5167694" y="3984725"/>
                    <a:pt x="5167856" y="3984725"/>
                    <a:pt x="5168017" y="3984725"/>
                  </a:cubicBezTo>
                  <a:close/>
                  <a:moveTo>
                    <a:pt x="5760568" y="3906234"/>
                  </a:moveTo>
                  <a:cubicBezTo>
                    <a:pt x="5760729" y="3906072"/>
                    <a:pt x="5760794" y="3906007"/>
                    <a:pt x="5761053" y="3905748"/>
                  </a:cubicBezTo>
                  <a:cubicBezTo>
                    <a:pt x="5760988" y="3905490"/>
                    <a:pt x="5760891" y="3905587"/>
                    <a:pt x="5760568" y="3906234"/>
                  </a:cubicBezTo>
                  <a:close/>
                  <a:moveTo>
                    <a:pt x="5066920" y="2495296"/>
                  </a:moveTo>
                  <a:cubicBezTo>
                    <a:pt x="5066758" y="2495134"/>
                    <a:pt x="5066661" y="2495199"/>
                    <a:pt x="5066758" y="2496040"/>
                  </a:cubicBezTo>
                  <a:cubicBezTo>
                    <a:pt x="5066855" y="2495781"/>
                    <a:pt x="5066855" y="2495523"/>
                    <a:pt x="5066920" y="2495296"/>
                  </a:cubicBezTo>
                  <a:close/>
                  <a:moveTo>
                    <a:pt x="5097579" y="2492062"/>
                  </a:moveTo>
                  <a:cubicBezTo>
                    <a:pt x="5097482" y="2491739"/>
                    <a:pt x="5097320" y="2491480"/>
                    <a:pt x="5097223" y="2491157"/>
                  </a:cubicBezTo>
                  <a:cubicBezTo>
                    <a:pt x="5097320" y="2491803"/>
                    <a:pt x="5097482" y="2492321"/>
                    <a:pt x="5097579" y="2492062"/>
                  </a:cubicBezTo>
                  <a:close/>
                  <a:moveTo>
                    <a:pt x="5880358" y="2326800"/>
                  </a:moveTo>
                  <a:cubicBezTo>
                    <a:pt x="5880940" y="2325991"/>
                    <a:pt x="5881523" y="2325248"/>
                    <a:pt x="5882105" y="2324245"/>
                  </a:cubicBezTo>
                  <a:cubicBezTo>
                    <a:pt x="5880358" y="2325797"/>
                    <a:pt x="5879388" y="2326735"/>
                    <a:pt x="5880358" y="2326800"/>
                  </a:cubicBezTo>
                  <a:close/>
                  <a:moveTo>
                    <a:pt x="5057411" y="2496202"/>
                  </a:moveTo>
                  <a:cubicBezTo>
                    <a:pt x="5057411" y="2496687"/>
                    <a:pt x="5057314" y="2497204"/>
                    <a:pt x="5057250" y="2497948"/>
                  </a:cubicBezTo>
                  <a:cubicBezTo>
                    <a:pt x="5057573" y="2496784"/>
                    <a:pt x="5057573" y="2496525"/>
                    <a:pt x="5057411" y="2496202"/>
                  </a:cubicBezTo>
                  <a:close/>
                  <a:moveTo>
                    <a:pt x="5038363" y="2504222"/>
                  </a:moveTo>
                  <a:cubicBezTo>
                    <a:pt x="5038363" y="2504222"/>
                    <a:pt x="5038427" y="2504319"/>
                    <a:pt x="5038427" y="2504384"/>
                  </a:cubicBezTo>
                  <a:lnTo>
                    <a:pt x="5038524" y="2504061"/>
                  </a:lnTo>
                  <a:close/>
                  <a:moveTo>
                    <a:pt x="5783562" y="3861215"/>
                  </a:moveTo>
                  <a:cubicBezTo>
                    <a:pt x="5783497" y="3861377"/>
                    <a:pt x="5783336" y="3861441"/>
                    <a:pt x="5783174" y="3861700"/>
                  </a:cubicBezTo>
                  <a:cubicBezTo>
                    <a:pt x="5783239" y="3861862"/>
                    <a:pt x="5783336" y="3861959"/>
                    <a:pt x="5783562" y="3861215"/>
                  </a:cubicBezTo>
                  <a:close/>
                  <a:moveTo>
                    <a:pt x="5870494" y="3830912"/>
                  </a:moveTo>
                  <a:cubicBezTo>
                    <a:pt x="5869751" y="3830912"/>
                    <a:pt x="5869201" y="3830976"/>
                    <a:pt x="5868036" y="3830976"/>
                  </a:cubicBezTo>
                  <a:cubicBezTo>
                    <a:pt x="5870268" y="3831720"/>
                    <a:pt x="5871109" y="3831817"/>
                    <a:pt x="5870494" y="3830912"/>
                  </a:cubicBezTo>
                  <a:close/>
                  <a:moveTo>
                    <a:pt x="5073873" y="2443227"/>
                  </a:moveTo>
                  <a:cubicBezTo>
                    <a:pt x="5073970" y="2443033"/>
                    <a:pt x="5074067" y="2442872"/>
                    <a:pt x="5074229" y="2442548"/>
                  </a:cubicBezTo>
                  <a:cubicBezTo>
                    <a:pt x="5074067" y="2442386"/>
                    <a:pt x="5073970" y="2442483"/>
                    <a:pt x="5073873" y="2443227"/>
                  </a:cubicBezTo>
                  <a:close/>
                  <a:moveTo>
                    <a:pt x="5027690" y="2419198"/>
                  </a:moveTo>
                  <a:cubicBezTo>
                    <a:pt x="5027528" y="2419295"/>
                    <a:pt x="5027431" y="2419360"/>
                    <a:pt x="5027205" y="2419618"/>
                  </a:cubicBezTo>
                  <a:cubicBezTo>
                    <a:pt x="5027270" y="2419877"/>
                    <a:pt x="5027334" y="2419942"/>
                    <a:pt x="5027690" y="2419198"/>
                  </a:cubicBezTo>
                  <a:close/>
                  <a:moveTo>
                    <a:pt x="5064785" y="2435854"/>
                  </a:moveTo>
                  <a:cubicBezTo>
                    <a:pt x="5064785" y="2435918"/>
                    <a:pt x="5064688" y="2436015"/>
                    <a:pt x="5064688" y="2436177"/>
                  </a:cubicBezTo>
                  <a:lnTo>
                    <a:pt x="5064785" y="2436177"/>
                  </a:lnTo>
                  <a:close/>
                  <a:moveTo>
                    <a:pt x="5755522" y="3435738"/>
                  </a:moveTo>
                  <a:cubicBezTo>
                    <a:pt x="5755199" y="3436158"/>
                    <a:pt x="5754940" y="3436546"/>
                    <a:pt x="5754682" y="3437387"/>
                  </a:cubicBezTo>
                  <a:cubicBezTo>
                    <a:pt x="5755425" y="3437646"/>
                    <a:pt x="5755910" y="3437711"/>
                    <a:pt x="5755522" y="3435738"/>
                  </a:cubicBezTo>
                  <a:close/>
                  <a:moveTo>
                    <a:pt x="5999341" y="3826190"/>
                  </a:moveTo>
                  <a:cubicBezTo>
                    <a:pt x="5999341" y="3825672"/>
                    <a:pt x="5999341" y="3825187"/>
                    <a:pt x="5999341" y="3824346"/>
                  </a:cubicBezTo>
                  <a:cubicBezTo>
                    <a:pt x="5996947" y="3826351"/>
                    <a:pt x="5996947" y="3826610"/>
                    <a:pt x="5999341" y="3826190"/>
                  </a:cubicBezTo>
                  <a:close/>
                  <a:moveTo>
                    <a:pt x="5630395" y="3965094"/>
                  </a:moveTo>
                  <a:cubicBezTo>
                    <a:pt x="5630751" y="3965094"/>
                    <a:pt x="5631075" y="3965029"/>
                    <a:pt x="5631495" y="3964932"/>
                  </a:cubicBezTo>
                  <a:cubicBezTo>
                    <a:pt x="5630848" y="3964706"/>
                    <a:pt x="5630331" y="3964609"/>
                    <a:pt x="5630395" y="3965094"/>
                  </a:cubicBezTo>
                  <a:close/>
                  <a:moveTo>
                    <a:pt x="6005550" y="3407407"/>
                  </a:moveTo>
                  <a:lnTo>
                    <a:pt x="6005809" y="3406760"/>
                  </a:lnTo>
                  <a:cubicBezTo>
                    <a:pt x="6005485" y="3406243"/>
                    <a:pt x="6005130" y="3405499"/>
                    <a:pt x="6004709" y="3405273"/>
                  </a:cubicBezTo>
                  <a:cubicBezTo>
                    <a:pt x="6004159" y="3404949"/>
                    <a:pt x="6004159" y="3405855"/>
                    <a:pt x="6004224" y="3407019"/>
                  </a:cubicBezTo>
                  <a:close/>
                  <a:moveTo>
                    <a:pt x="5109998" y="2444941"/>
                  </a:moveTo>
                  <a:cubicBezTo>
                    <a:pt x="5109901" y="2444618"/>
                    <a:pt x="5109804" y="2444295"/>
                    <a:pt x="5109804" y="2443971"/>
                  </a:cubicBezTo>
                  <a:cubicBezTo>
                    <a:pt x="5109804" y="2444715"/>
                    <a:pt x="5109804" y="2445200"/>
                    <a:pt x="5109998" y="2444941"/>
                  </a:cubicBezTo>
                  <a:close/>
                  <a:moveTo>
                    <a:pt x="5643267" y="3220962"/>
                  </a:moveTo>
                  <a:cubicBezTo>
                    <a:pt x="5643073" y="3220638"/>
                    <a:pt x="5642911" y="3220380"/>
                    <a:pt x="5642685" y="3220056"/>
                  </a:cubicBezTo>
                  <a:cubicBezTo>
                    <a:pt x="5642685" y="3220800"/>
                    <a:pt x="5642750" y="3221285"/>
                    <a:pt x="5643267" y="3220962"/>
                  </a:cubicBezTo>
                  <a:close/>
                  <a:moveTo>
                    <a:pt x="860077" y="3682305"/>
                  </a:moveTo>
                  <a:cubicBezTo>
                    <a:pt x="860401" y="3681626"/>
                    <a:pt x="860724" y="3681141"/>
                    <a:pt x="861047" y="3679879"/>
                  </a:cubicBezTo>
                  <a:cubicBezTo>
                    <a:pt x="860304" y="3679394"/>
                    <a:pt x="859915" y="3679233"/>
                    <a:pt x="860077" y="3682305"/>
                  </a:cubicBezTo>
                  <a:close/>
                  <a:moveTo>
                    <a:pt x="640418" y="3774768"/>
                  </a:moveTo>
                  <a:lnTo>
                    <a:pt x="639092" y="3774186"/>
                  </a:lnTo>
                  <a:lnTo>
                    <a:pt x="638930" y="3775253"/>
                  </a:lnTo>
                  <a:cubicBezTo>
                    <a:pt x="639350" y="3775997"/>
                    <a:pt x="639674" y="3777096"/>
                    <a:pt x="640094" y="3777420"/>
                  </a:cubicBezTo>
                  <a:cubicBezTo>
                    <a:pt x="640644" y="3777905"/>
                    <a:pt x="640579" y="3776417"/>
                    <a:pt x="640418" y="3774768"/>
                  </a:cubicBezTo>
                  <a:close/>
                  <a:moveTo>
                    <a:pt x="5821757" y="3888931"/>
                  </a:moveTo>
                  <a:cubicBezTo>
                    <a:pt x="5821918" y="3888769"/>
                    <a:pt x="5822015" y="3888705"/>
                    <a:pt x="5822242" y="3888446"/>
                  </a:cubicBezTo>
                  <a:cubicBezTo>
                    <a:pt x="5822145" y="3888187"/>
                    <a:pt x="5822080" y="3888284"/>
                    <a:pt x="5821757" y="3888931"/>
                  </a:cubicBezTo>
                  <a:close/>
                  <a:moveTo>
                    <a:pt x="560342" y="2631160"/>
                  </a:moveTo>
                  <a:cubicBezTo>
                    <a:pt x="560180" y="2631322"/>
                    <a:pt x="560115" y="2631484"/>
                    <a:pt x="559856" y="2631807"/>
                  </a:cubicBezTo>
                  <a:cubicBezTo>
                    <a:pt x="560277" y="2631969"/>
                    <a:pt x="560503" y="2631969"/>
                    <a:pt x="560342" y="2631160"/>
                  </a:cubicBezTo>
                  <a:close/>
                  <a:moveTo>
                    <a:pt x="597534" y="3138428"/>
                  </a:moveTo>
                  <a:cubicBezTo>
                    <a:pt x="597437" y="3139010"/>
                    <a:pt x="597372" y="3139495"/>
                    <a:pt x="597178" y="3140336"/>
                  </a:cubicBezTo>
                  <a:cubicBezTo>
                    <a:pt x="601156" y="3137943"/>
                    <a:pt x="601156" y="3137684"/>
                    <a:pt x="597534" y="3138428"/>
                  </a:cubicBezTo>
                  <a:close/>
                  <a:moveTo>
                    <a:pt x="601997" y="3131313"/>
                  </a:moveTo>
                  <a:cubicBezTo>
                    <a:pt x="602094" y="3131313"/>
                    <a:pt x="602579" y="3131151"/>
                    <a:pt x="602902" y="3130957"/>
                  </a:cubicBezTo>
                  <a:cubicBezTo>
                    <a:pt x="602676" y="3130957"/>
                    <a:pt x="602482" y="3130892"/>
                    <a:pt x="601900" y="3130957"/>
                  </a:cubicBezTo>
                  <a:cubicBezTo>
                    <a:pt x="601997" y="3130957"/>
                    <a:pt x="601835" y="3130957"/>
                    <a:pt x="601576" y="3131054"/>
                  </a:cubicBezTo>
                  <a:cubicBezTo>
                    <a:pt x="601738" y="3131151"/>
                    <a:pt x="601835" y="3131313"/>
                    <a:pt x="601997" y="3131313"/>
                  </a:cubicBezTo>
                  <a:close/>
                  <a:moveTo>
                    <a:pt x="779904" y="2615766"/>
                  </a:moveTo>
                  <a:cubicBezTo>
                    <a:pt x="779581" y="2616898"/>
                    <a:pt x="779581" y="2617157"/>
                    <a:pt x="779904" y="2617480"/>
                  </a:cubicBezTo>
                  <a:cubicBezTo>
                    <a:pt x="779904" y="2616995"/>
                    <a:pt x="779904" y="2616510"/>
                    <a:pt x="779904" y="2615766"/>
                  </a:cubicBezTo>
                  <a:close/>
                  <a:moveTo>
                    <a:pt x="837147" y="2610042"/>
                  </a:moveTo>
                  <a:cubicBezTo>
                    <a:pt x="837050" y="2609718"/>
                    <a:pt x="836953" y="2609298"/>
                    <a:pt x="836792" y="2608975"/>
                  </a:cubicBezTo>
                  <a:cubicBezTo>
                    <a:pt x="836565" y="2608392"/>
                    <a:pt x="836468" y="2608457"/>
                    <a:pt x="836371" y="2608716"/>
                  </a:cubicBezTo>
                  <a:lnTo>
                    <a:pt x="836953" y="2609880"/>
                  </a:lnTo>
                  <a:close/>
                  <a:moveTo>
                    <a:pt x="844909" y="2605158"/>
                  </a:moveTo>
                  <a:cubicBezTo>
                    <a:pt x="844909" y="2604997"/>
                    <a:pt x="844909" y="2604835"/>
                    <a:pt x="844845" y="2604414"/>
                  </a:cubicBezTo>
                  <a:cubicBezTo>
                    <a:pt x="844489" y="2604479"/>
                    <a:pt x="844327" y="2604576"/>
                    <a:pt x="844909" y="2605158"/>
                  </a:cubicBezTo>
                  <a:close/>
                  <a:moveTo>
                    <a:pt x="788280" y="3081540"/>
                  </a:moveTo>
                  <a:cubicBezTo>
                    <a:pt x="789186" y="3081055"/>
                    <a:pt x="790027" y="3080635"/>
                    <a:pt x="791514" y="3079891"/>
                  </a:cubicBezTo>
                  <a:cubicBezTo>
                    <a:pt x="788183" y="3080732"/>
                    <a:pt x="786890" y="3081217"/>
                    <a:pt x="788280" y="3081540"/>
                  </a:cubicBezTo>
                  <a:close/>
                  <a:moveTo>
                    <a:pt x="763281" y="2617416"/>
                  </a:moveTo>
                  <a:cubicBezTo>
                    <a:pt x="763184" y="2617577"/>
                    <a:pt x="763119" y="2617739"/>
                    <a:pt x="762957" y="2618062"/>
                  </a:cubicBezTo>
                  <a:cubicBezTo>
                    <a:pt x="763184" y="2618224"/>
                    <a:pt x="763281" y="2618159"/>
                    <a:pt x="763281" y="2617416"/>
                  </a:cubicBezTo>
                  <a:close/>
                  <a:moveTo>
                    <a:pt x="588413" y="2627926"/>
                  </a:moveTo>
                  <a:cubicBezTo>
                    <a:pt x="587928" y="2629091"/>
                    <a:pt x="587928" y="2629317"/>
                    <a:pt x="588510" y="2629673"/>
                  </a:cubicBezTo>
                  <a:cubicBezTo>
                    <a:pt x="588510" y="2629155"/>
                    <a:pt x="588510" y="2628670"/>
                    <a:pt x="588413" y="2627926"/>
                  </a:cubicBezTo>
                  <a:close/>
                  <a:moveTo>
                    <a:pt x="779581" y="2623043"/>
                  </a:moveTo>
                  <a:lnTo>
                    <a:pt x="779516" y="2623043"/>
                  </a:lnTo>
                  <a:cubicBezTo>
                    <a:pt x="779516" y="2623108"/>
                    <a:pt x="779581" y="2623205"/>
                    <a:pt x="779581" y="2623302"/>
                  </a:cubicBezTo>
                  <a:cubicBezTo>
                    <a:pt x="779581" y="2623302"/>
                    <a:pt x="779581" y="2623108"/>
                    <a:pt x="779581" y="2623043"/>
                  </a:cubicBezTo>
                  <a:close/>
                  <a:moveTo>
                    <a:pt x="710791" y="2600695"/>
                  </a:moveTo>
                  <a:cubicBezTo>
                    <a:pt x="710630" y="2601019"/>
                    <a:pt x="710533" y="2601277"/>
                    <a:pt x="710468" y="2601665"/>
                  </a:cubicBezTo>
                  <a:cubicBezTo>
                    <a:pt x="710856" y="2601019"/>
                    <a:pt x="711115" y="2600598"/>
                    <a:pt x="710791" y="2600695"/>
                  </a:cubicBezTo>
                  <a:close/>
                  <a:moveTo>
                    <a:pt x="640321" y="3876674"/>
                  </a:moveTo>
                  <a:cubicBezTo>
                    <a:pt x="640482" y="3878000"/>
                    <a:pt x="640644" y="3879164"/>
                    <a:pt x="641000" y="3880490"/>
                  </a:cubicBezTo>
                  <a:cubicBezTo>
                    <a:pt x="641064" y="3877612"/>
                    <a:pt x="641162" y="3875865"/>
                    <a:pt x="640321" y="3876674"/>
                  </a:cubicBezTo>
                  <a:close/>
                  <a:moveTo>
                    <a:pt x="4809874" y="3047259"/>
                  </a:moveTo>
                  <a:cubicBezTo>
                    <a:pt x="4808192" y="3048261"/>
                    <a:pt x="4806607" y="3049167"/>
                    <a:pt x="4803988" y="3051657"/>
                  </a:cubicBezTo>
                  <a:cubicBezTo>
                    <a:pt x="4804732" y="3053824"/>
                    <a:pt x="4805540" y="3054794"/>
                    <a:pt x="4809874" y="3047259"/>
                  </a:cubicBezTo>
                  <a:close/>
                  <a:moveTo>
                    <a:pt x="5200391" y="2353546"/>
                  </a:moveTo>
                  <a:cubicBezTo>
                    <a:pt x="5199873" y="2353643"/>
                    <a:pt x="5199550" y="2353643"/>
                    <a:pt x="5198903" y="2353869"/>
                  </a:cubicBezTo>
                  <a:cubicBezTo>
                    <a:pt x="5199226" y="2354775"/>
                    <a:pt x="5199388" y="2355357"/>
                    <a:pt x="5200391" y="2353546"/>
                  </a:cubicBezTo>
                  <a:close/>
                  <a:moveTo>
                    <a:pt x="973497" y="2155005"/>
                  </a:moveTo>
                  <a:cubicBezTo>
                    <a:pt x="973173" y="2154002"/>
                    <a:pt x="972915" y="2153194"/>
                    <a:pt x="972430" y="2152127"/>
                  </a:cubicBezTo>
                  <a:cubicBezTo>
                    <a:pt x="972559" y="2154423"/>
                    <a:pt x="972753" y="2155846"/>
                    <a:pt x="973497" y="2155005"/>
                  </a:cubicBezTo>
                  <a:close/>
                  <a:moveTo>
                    <a:pt x="1214986" y="2511596"/>
                  </a:moveTo>
                  <a:cubicBezTo>
                    <a:pt x="1213499" y="2508200"/>
                    <a:pt x="1212270" y="2505225"/>
                    <a:pt x="1210362" y="2501732"/>
                  </a:cubicBezTo>
                  <a:cubicBezTo>
                    <a:pt x="1212335" y="2509623"/>
                    <a:pt x="1213758" y="2514507"/>
                    <a:pt x="1214986" y="2511596"/>
                  </a:cubicBezTo>
                  <a:close/>
                  <a:moveTo>
                    <a:pt x="5207408" y="2368293"/>
                  </a:moveTo>
                  <a:lnTo>
                    <a:pt x="5207506" y="2366967"/>
                  </a:lnTo>
                  <a:lnTo>
                    <a:pt x="5207408" y="2366709"/>
                  </a:lnTo>
                  <a:cubicBezTo>
                    <a:pt x="5207344" y="2367032"/>
                    <a:pt x="5207279" y="2367453"/>
                    <a:pt x="5207182" y="2367776"/>
                  </a:cubicBezTo>
                  <a:cubicBezTo>
                    <a:pt x="5207182" y="2368455"/>
                    <a:pt x="5207344" y="2368455"/>
                    <a:pt x="5207408" y="2368293"/>
                  </a:cubicBezTo>
                  <a:close/>
                  <a:moveTo>
                    <a:pt x="5479493" y="3232734"/>
                  </a:moveTo>
                  <a:cubicBezTo>
                    <a:pt x="5480301" y="3231634"/>
                    <a:pt x="5480398" y="3231408"/>
                    <a:pt x="5479654" y="3230987"/>
                  </a:cubicBezTo>
                  <a:cubicBezTo>
                    <a:pt x="5479654" y="3231473"/>
                    <a:pt x="5479557" y="3231990"/>
                    <a:pt x="5479493" y="3232734"/>
                  </a:cubicBezTo>
                  <a:close/>
                  <a:moveTo>
                    <a:pt x="5268695" y="2366062"/>
                  </a:moveTo>
                  <a:cubicBezTo>
                    <a:pt x="5268792" y="2366547"/>
                    <a:pt x="5268856" y="2367032"/>
                    <a:pt x="5268953" y="2367776"/>
                  </a:cubicBezTo>
                  <a:cubicBezTo>
                    <a:pt x="5269115" y="2366644"/>
                    <a:pt x="5269115" y="2366385"/>
                    <a:pt x="5268695" y="2366062"/>
                  </a:cubicBezTo>
                  <a:close/>
                  <a:moveTo>
                    <a:pt x="5352910" y="3216984"/>
                  </a:moveTo>
                  <a:cubicBezTo>
                    <a:pt x="5352716" y="3217566"/>
                    <a:pt x="5352975" y="3217566"/>
                    <a:pt x="5353298" y="3217501"/>
                  </a:cubicBezTo>
                  <a:lnTo>
                    <a:pt x="5353557" y="3216240"/>
                  </a:lnTo>
                  <a:lnTo>
                    <a:pt x="5353395" y="3216014"/>
                  </a:lnTo>
                  <a:cubicBezTo>
                    <a:pt x="5353234" y="3216240"/>
                    <a:pt x="5352975" y="3216596"/>
                    <a:pt x="5352910" y="3216984"/>
                  </a:cubicBezTo>
                  <a:close/>
                  <a:moveTo>
                    <a:pt x="5063136" y="2441384"/>
                  </a:moveTo>
                  <a:cubicBezTo>
                    <a:pt x="5062942" y="2441901"/>
                    <a:pt x="5062877" y="2442289"/>
                    <a:pt x="5062618" y="2443033"/>
                  </a:cubicBezTo>
                  <a:cubicBezTo>
                    <a:pt x="5063136" y="2442063"/>
                    <a:pt x="5063200" y="2441804"/>
                    <a:pt x="5063136" y="2441384"/>
                  </a:cubicBezTo>
                  <a:close/>
                  <a:moveTo>
                    <a:pt x="5334185" y="3213847"/>
                  </a:moveTo>
                  <a:cubicBezTo>
                    <a:pt x="5333926" y="3214008"/>
                    <a:pt x="5333667" y="3214105"/>
                    <a:pt x="5333344" y="3214429"/>
                  </a:cubicBezTo>
                  <a:cubicBezTo>
                    <a:pt x="5333926" y="3214591"/>
                    <a:pt x="5334282" y="3214688"/>
                    <a:pt x="5334185" y="3213847"/>
                  </a:cubicBezTo>
                  <a:close/>
                  <a:moveTo>
                    <a:pt x="1166572" y="2305196"/>
                  </a:moveTo>
                  <a:lnTo>
                    <a:pt x="1167219" y="2306361"/>
                  </a:lnTo>
                  <a:lnTo>
                    <a:pt x="1167381" y="2306522"/>
                  </a:lnTo>
                  <a:cubicBezTo>
                    <a:pt x="1167219" y="2306199"/>
                    <a:pt x="1167057" y="2305875"/>
                    <a:pt x="1166896" y="2305520"/>
                  </a:cubicBezTo>
                  <a:cubicBezTo>
                    <a:pt x="1166637" y="2304938"/>
                    <a:pt x="1166572" y="2305035"/>
                    <a:pt x="1166572" y="2305196"/>
                  </a:cubicBezTo>
                  <a:close/>
                  <a:moveTo>
                    <a:pt x="1135945" y="2310015"/>
                  </a:moveTo>
                  <a:cubicBezTo>
                    <a:pt x="1135848" y="2309498"/>
                    <a:pt x="1135751" y="2309012"/>
                    <a:pt x="1135687" y="2308269"/>
                  </a:cubicBezTo>
                  <a:cubicBezTo>
                    <a:pt x="1135687" y="2309433"/>
                    <a:pt x="1135687" y="2309659"/>
                    <a:pt x="1135945" y="2310015"/>
                  </a:cubicBezTo>
                  <a:close/>
                  <a:moveTo>
                    <a:pt x="5480883" y="3225522"/>
                  </a:moveTo>
                  <a:lnTo>
                    <a:pt x="5481045" y="3225522"/>
                  </a:lnTo>
                  <a:cubicBezTo>
                    <a:pt x="5481045" y="3225425"/>
                    <a:pt x="5480980" y="3225360"/>
                    <a:pt x="5480883" y="3225263"/>
                  </a:cubicBezTo>
                  <a:cubicBezTo>
                    <a:pt x="5480883" y="3225263"/>
                    <a:pt x="5480883" y="3225263"/>
                    <a:pt x="5480819" y="3225263"/>
                  </a:cubicBezTo>
                  <a:cubicBezTo>
                    <a:pt x="5480883" y="3225263"/>
                    <a:pt x="5480883" y="3225425"/>
                    <a:pt x="5480883" y="3225522"/>
                  </a:cubicBezTo>
                  <a:close/>
                  <a:moveTo>
                    <a:pt x="1127084" y="2312150"/>
                  </a:moveTo>
                  <a:cubicBezTo>
                    <a:pt x="1127246" y="2312247"/>
                    <a:pt x="1127310" y="2312247"/>
                    <a:pt x="1127149" y="2311406"/>
                  </a:cubicBezTo>
                  <a:cubicBezTo>
                    <a:pt x="1127149" y="2311664"/>
                    <a:pt x="1127149" y="2311826"/>
                    <a:pt x="1127084" y="2312150"/>
                  </a:cubicBezTo>
                  <a:close/>
                  <a:moveTo>
                    <a:pt x="1098268" y="2308172"/>
                  </a:moveTo>
                  <a:cubicBezTo>
                    <a:pt x="1098171" y="2308495"/>
                    <a:pt x="1098171" y="2308851"/>
                    <a:pt x="1098106" y="2309174"/>
                  </a:cubicBezTo>
                  <a:cubicBezTo>
                    <a:pt x="1098333" y="2308495"/>
                    <a:pt x="1098430" y="2308010"/>
                    <a:pt x="1098268" y="2308172"/>
                  </a:cubicBezTo>
                  <a:close/>
                  <a:moveTo>
                    <a:pt x="1136495" y="2315545"/>
                  </a:moveTo>
                  <a:lnTo>
                    <a:pt x="1136592" y="2315804"/>
                  </a:lnTo>
                  <a:cubicBezTo>
                    <a:pt x="1136592" y="2315707"/>
                    <a:pt x="1136592" y="2315642"/>
                    <a:pt x="1136495" y="2315545"/>
                  </a:cubicBezTo>
                  <a:close/>
                  <a:moveTo>
                    <a:pt x="5098452" y="2367776"/>
                  </a:moveTo>
                  <a:lnTo>
                    <a:pt x="5098549" y="2367453"/>
                  </a:lnTo>
                  <a:close/>
                  <a:moveTo>
                    <a:pt x="5138619" y="2372110"/>
                  </a:moveTo>
                  <a:cubicBezTo>
                    <a:pt x="5138458" y="2371754"/>
                    <a:pt x="5138393" y="2371527"/>
                    <a:pt x="5138231" y="2371172"/>
                  </a:cubicBezTo>
                  <a:cubicBezTo>
                    <a:pt x="5138393" y="2371916"/>
                    <a:pt x="5138555" y="2372336"/>
                    <a:pt x="5138619" y="2372110"/>
                  </a:cubicBezTo>
                  <a:close/>
                  <a:moveTo>
                    <a:pt x="5846918" y="3907657"/>
                  </a:moveTo>
                  <a:cubicBezTo>
                    <a:pt x="5847080" y="3907398"/>
                    <a:pt x="5847241" y="3907139"/>
                    <a:pt x="5847500" y="3906816"/>
                  </a:cubicBezTo>
                  <a:cubicBezTo>
                    <a:pt x="5846983" y="3907398"/>
                    <a:pt x="5846659" y="3907721"/>
                    <a:pt x="5846918" y="3907657"/>
                  </a:cubicBezTo>
                  <a:close/>
                  <a:moveTo>
                    <a:pt x="5032412" y="2421850"/>
                  </a:moveTo>
                  <a:lnTo>
                    <a:pt x="5032476" y="2421591"/>
                  </a:lnTo>
                  <a:cubicBezTo>
                    <a:pt x="5032315" y="2421947"/>
                    <a:pt x="5032088" y="2422173"/>
                    <a:pt x="5031894" y="2422529"/>
                  </a:cubicBezTo>
                  <a:cubicBezTo>
                    <a:pt x="5031571" y="2423014"/>
                    <a:pt x="5031668" y="2423079"/>
                    <a:pt x="5031830" y="2422917"/>
                  </a:cubicBezTo>
                  <a:close/>
                  <a:moveTo>
                    <a:pt x="5816614" y="3879682"/>
                  </a:moveTo>
                  <a:lnTo>
                    <a:pt x="5816776" y="3879423"/>
                  </a:lnTo>
                  <a:close/>
                  <a:moveTo>
                    <a:pt x="5106246" y="2374244"/>
                  </a:moveTo>
                  <a:cubicBezTo>
                    <a:pt x="5106343" y="2374082"/>
                    <a:pt x="5106343" y="2373921"/>
                    <a:pt x="5106505" y="2373597"/>
                  </a:cubicBezTo>
                  <a:cubicBezTo>
                    <a:pt x="5106343" y="2373403"/>
                    <a:pt x="5106246" y="2373500"/>
                    <a:pt x="5106246" y="2374244"/>
                  </a:cubicBezTo>
                  <a:close/>
                  <a:moveTo>
                    <a:pt x="6008202" y="3340785"/>
                  </a:moveTo>
                  <a:cubicBezTo>
                    <a:pt x="6008040" y="3339944"/>
                    <a:pt x="6007943" y="3339200"/>
                    <a:pt x="6007717" y="3338295"/>
                  </a:cubicBezTo>
                  <a:cubicBezTo>
                    <a:pt x="6007458" y="3340106"/>
                    <a:pt x="6007361" y="3341270"/>
                    <a:pt x="6008202" y="3340785"/>
                  </a:cubicBezTo>
                  <a:close/>
                  <a:moveTo>
                    <a:pt x="5986857" y="3956427"/>
                  </a:moveTo>
                  <a:cubicBezTo>
                    <a:pt x="5986598" y="3956071"/>
                    <a:pt x="5986404" y="3955845"/>
                    <a:pt x="5986081" y="3955586"/>
                  </a:cubicBezTo>
                  <a:cubicBezTo>
                    <a:pt x="5986178" y="3956330"/>
                    <a:pt x="5986275" y="3956815"/>
                    <a:pt x="5986857" y="3956427"/>
                  </a:cubicBezTo>
                  <a:close/>
                  <a:moveTo>
                    <a:pt x="5345763" y="2343520"/>
                  </a:moveTo>
                  <a:cubicBezTo>
                    <a:pt x="5345601" y="2343197"/>
                    <a:pt x="5345440" y="2342938"/>
                    <a:pt x="5345213" y="2342712"/>
                  </a:cubicBezTo>
                  <a:cubicBezTo>
                    <a:pt x="5345440" y="2343359"/>
                    <a:pt x="5345537" y="2343876"/>
                    <a:pt x="5345763" y="2343520"/>
                  </a:cubicBezTo>
                  <a:close/>
                  <a:moveTo>
                    <a:pt x="5268112" y="2360499"/>
                  </a:moveTo>
                  <a:lnTo>
                    <a:pt x="5268177" y="2360435"/>
                  </a:lnTo>
                  <a:cubicBezTo>
                    <a:pt x="5268177" y="2360338"/>
                    <a:pt x="5268112" y="2360241"/>
                    <a:pt x="5268048" y="2360176"/>
                  </a:cubicBezTo>
                  <a:close/>
                  <a:moveTo>
                    <a:pt x="5517558" y="3230308"/>
                  </a:moveTo>
                  <a:cubicBezTo>
                    <a:pt x="5517752" y="3230082"/>
                    <a:pt x="5517881" y="3229920"/>
                    <a:pt x="5518237" y="3229564"/>
                  </a:cubicBezTo>
                  <a:cubicBezTo>
                    <a:pt x="5517655" y="3229500"/>
                    <a:pt x="5517332" y="3229564"/>
                    <a:pt x="5517558" y="3230308"/>
                  </a:cubicBezTo>
                  <a:close/>
                  <a:moveTo>
                    <a:pt x="5286902" y="2360823"/>
                  </a:moveTo>
                  <a:cubicBezTo>
                    <a:pt x="5286579" y="2360758"/>
                    <a:pt x="5286482" y="2360920"/>
                    <a:pt x="5286741" y="2361566"/>
                  </a:cubicBezTo>
                  <a:cubicBezTo>
                    <a:pt x="5286741" y="2361405"/>
                    <a:pt x="5286805" y="2361178"/>
                    <a:pt x="5286902" y="2360823"/>
                  </a:cubicBezTo>
                  <a:close/>
                  <a:moveTo>
                    <a:pt x="5781363" y="3924280"/>
                  </a:moveTo>
                  <a:cubicBezTo>
                    <a:pt x="5781589" y="3924053"/>
                    <a:pt x="5781751" y="3923795"/>
                    <a:pt x="5782010" y="3923536"/>
                  </a:cubicBezTo>
                  <a:cubicBezTo>
                    <a:pt x="5781427" y="3924053"/>
                    <a:pt x="5781104" y="3924377"/>
                    <a:pt x="5781363" y="3924280"/>
                  </a:cubicBezTo>
                  <a:close/>
                  <a:moveTo>
                    <a:pt x="5096156" y="2374665"/>
                  </a:moveTo>
                  <a:cubicBezTo>
                    <a:pt x="5096738" y="2373662"/>
                    <a:pt x="5096738" y="2373403"/>
                    <a:pt x="5096738" y="2373015"/>
                  </a:cubicBezTo>
                  <a:cubicBezTo>
                    <a:pt x="5096479" y="2373500"/>
                    <a:pt x="5096382" y="2373985"/>
                    <a:pt x="5096156" y="2374665"/>
                  </a:cubicBezTo>
                  <a:close/>
                  <a:moveTo>
                    <a:pt x="5797307" y="3969751"/>
                  </a:moveTo>
                  <a:cubicBezTo>
                    <a:pt x="5797307" y="3969751"/>
                    <a:pt x="5797501" y="3969751"/>
                    <a:pt x="5797566" y="3969751"/>
                  </a:cubicBezTo>
                  <a:cubicBezTo>
                    <a:pt x="5797501" y="3969654"/>
                    <a:pt x="5797501" y="3969589"/>
                    <a:pt x="5797307" y="3969492"/>
                  </a:cubicBezTo>
                  <a:cubicBezTo>
                    <a:pt x="5797307" y="3969492"/>
                    <a:pt x="5797307" y="3969492"/>
                    <a:pt x="5797242" y="3969492"/>
                  </a:cubicBezTo>
                  <a:cubicBezTo>
                    <a:pt x="5797242" y="3969492"/>
                    <a:pt x="5797242" y="3969589"/>
                    <a:pt x="5797307" y="3969751"/>
                  </a:cubicBezTo>
                  <a:close/>
                  <a:moveTo>
                    <a:pt x="2981059" y="1410291"/>
                  </a:moveTo>
                  <a:cubicBezTo>
                    <a:pt x="2982288" y="1409385"/>
                    <a:pt x="2982288" y="1409126"/>
                    <a:pt x="2981545" y="1408641"/>
                  </a:cubicBezTo>
                  <a:cubicBezTo>
                    <a:pt x="2981383" y="1409126"/>
                    <a:pt x="2981221" y="1409547"/>
                    <a:pt x="2981059" y="1410291"/>
                  </a:cubicBezTo>
                  <a:close/>
                  <a:moveTo>
                    <a:pt x="3198455" y="724598"/>
                  </a:moveTo>
                  <a:cubicBezTo>
                    <a:pt x="3198617" y="724437"/>
                    <a:pt x="3198811" y="724340"/>
                    <a:pt x="3199037" y="724113"/>
                  </a:cubicBezTo>
                  <a:cubicBezTo>
                    <a:pt x="3198876" y="723855"/>
                    <a:pt x="3198714" y="723855"/>
                    <a:pt x="3198455" y="724598"/>
                  </a:cubicBezTo>
                  <a:close/>
                  <a:moveTo>
                    <a:pt x="3184549" y="711597"/>
                  </a:moveTo>
                  <a:lnTo>
                    <a:pt x="3184387" y="711856"/>
                  </a:lnTo>
                  <a:lnTo>
                    <a:pt x="3184484" y="711856"/>
                  </a:lnTo>
                  <a:cubicBezTo>
                    <a:pt x="3184484" y="711856"/>
                    <a:pt x="3184549" y="711694"/>
                    <a:pt x="3184549" y="711597"/>
                  </a:cubicBezTo>
                  <a:close/>
                  <a:moveTo>
                    <a:pt x="3430437" y="386215"/>
                  </a:moveTo>
                  <a:lnTo>
                    <a:pt x="3430372" y="384889"/>
                  </a:lnTo>
                  <a:lnTo>
                    <a:pt x="3430178" y="384663"/>
                  </a:lnTo>
                  <a:cubicBezTo>
                    <a:pt x="3430113" y="385083"/>
                    <a:pt x="3430113" y="385407"/>
                    <a:pt x="3430113" y="385827"/>
                  </a:cubicBezTo>
                  <a:cubicBezTo>
                    <a:pt x="3430113" y="386377"/>
                    <a:pt x="3430275" y="386377"/>
                    <a:pt x="3430437" y="386215"/>
                  </a:cubicBezTo>
                  <a:close/>
                  <a:moveTo>
                    <a:pt x="3125268" y="669295"/>
                  </a:moveTo>
                  <a:cubicBezTo>
                    <a:pt x="3125106" y="669392"/>
                    <a:pt x="3124847" y="669392"/>
                    <a:pt x="3124621" y="669554"/>
                  </a:cubicBezTo>
                  <a:cubicBezTo>
                    <a:pt x="3124783" y="669780"/>
                    <a:pt x="3124847" y="669942"/>
                    <a:pt x="3125268" y="669295"/>
                  </a:cubicBezTo>
                  <a:close/>
                  <a:moveTo>
                    <a:pt x="3454692" y="330265"/>
                  </a:moveTo>
                  <a:cubicBezTo>
                    <a:pt x="3454628" y="330427"/>
                    <a:pt x="3454466" y="330589"/>
                    <a:pt x="3454272" y="330848"/>
                  </a:cubicBezTo>
                  <a:cubicBezTo>
                    <a:pt x="3454272" y="331009"/>
                    <a:pt x="3454369" y="330912"/>
                    <a:pt x="3454692" y="330265"/>
                  </a:cubicBezTo>
                  <a:close/>
                  <a:moveTo>
                    <a:pt x="3790682" y="1121163"/>
                  </a:moveTo>
                  <a:cubicBezTo>
                    <a:pt x="3790326" y="1121842"/>
                    <a:pt x="3791523" y="1121680"/>
                    <a:pt x="3792752" y="1121421"/>
                  </a:cubicBezTo>
                  <a:lnTo>
                    <a:pt x="3793075" y="1120096"/>
                  </a:lnTo>
                  <a:lnTo>
                    <a:pt x="3792267" y="1119934"/>
                  </a:lnTo>
                  <a:cubicBezTo>
                    <a:pt x="3791652" y="1120354"/>
                    <a:pt x="3790844" y="1120775"/>
                    <a:pt x="3790682" y="1121163"/>
                  </a:cubicBezTo>
                  <a:close/>
                  <a:moveTo>
                    <a:pt x="3407669" y="749113"/>
                  </a:moveTo>
                  <a:cubicBezTo>
                    <a:pt x="3406763" y="749113"/>
                    <a:pt x="3405954" y="749016"/>
                    <a:pt x="3404208" y="749274"/>
                  </a:cubicBezTo>
                  <a:cubicBezTo>
                    <a:pt x="3403788" y="750180"/>
                    <a:pt x="3403788" y="750762"/>
                    <a:pt x="3407669" y="749113"/>
                  </a:cubicBezTo>
                  <a:close/>
                  <a:moveTo>
                    <a:pt x="4202673" y="1088466"/>
                  </a:moveTo>
                  <a:cubicBezTo>
                    <a:pt x="4202414" y="1088046"/>
                    <a:pt x="4202156" y="1087658"/>
                    <a:pt x="4201735" y="1086978"/>
                  </a:cubicBezTo>
                  <a:cubicBezTo>
                    <a:pt x="4202091" y="1088143"/>
                    <a:pt x="4202156" y="1088401"/>
                    <a:pt x="4202673" y="1088466"/>
                  </a:cubicBezTo>
                  <a:close/>
                  <a:moveTo>
                    <a:pt x="4196690" y="1174008"/>
                  </a:moveTo>
                  <a:cubicBezTo>
                    <a:pt x="4196270" y="1174752"/>
                    <a:pt x="4195946" y="1175334"/>
                    <a:pt x="4195267" y="1176498"/>
                  </a:cubicBezTo>
                  <a:cubicBezTo>
                    <a:pt x="4197208" y="1174655"/>
                    <a:pt x="4197854" y="1173846"/>
                    <a:pt x="4196690" y="1174008"/>
                  </a:cubicBezTo>
                  <a:close/>
                  <a:moveTo>
                    <a:pt x="3431116" y="327031"/>
                  </a:moveTo>
                  <a:cubicBezTo>
                    <a:pt x="3431116" y="326288"/>
                    <a:pt x="3431019" y="325802"/>
                    <a:pt x="3430954" y="326029"/>
                  </a:cubicBezTo>
                  <a:cubicBezTo>
                    <a:pt x="3431019" y="326352"/>
                    <a:pt x="3431116" y="326708"/>
                    <a:pt x="3431116" y="327031"/>
                  </a:cubicBezTo>
                  <a:close/>
                  <a:moveTo>
                    <a:pt x="3477719" y="358176"/>
                  </a:moveTo>
                  <a:cubicBezTo>
                    <a:pt x="3477881" y="358079"/>
                    <a:pt x="3477978" y="357982"/>
                    <a:pt x="3478301" y="357820"/>
                  </a:cubicBezTo>
                  <a:cubicBezTo>
                    <a:pt x="3478301" y="357658"/>
                    <a:pt x="3478301" y="357594"/>
                    <a:pt x="3477719" y="358176"/>
                  </a:cubicBezTo>
                  <a:close/>
                  <a:moveTo>
                    <a:pt x="3578332" y="451221"/>
                  </a:moveTo>
                  <a:cubicBezTo>
                    <a:pt x="3578817" y="452223"/>
                    <a:pt x="3579302" y="453711"/>
                    <a:pt x="3579722" y="454131"/>
                  </a:cubicBezTo>
                  <a:cubicBezTo>
                    <a:pt x="3580401" y="454778"/>
                    <a:pt x="3580143" y="452805"/>
                    <a:pt x="3579722" y="450477"/>
                  </a:cubicBezTo>
                  <a:lnTo>
                    <a:pt x="3578332" y="449798"/>
                  </a:lnTo>
                  <a:close/>
                  <a:moveTo>
                    <a:pt x="3084712" y="620525"/>
                  </a:moveTo>
                  <a:cubicBezTo>
                    <a:pt x="3085521" y="621690"/>
                    <a:pt x="3086200" y="622757"/>
                    <a:pt x="3087526" y="624665"/>
                  </a:cubicBezTo>
                  <a:cubicBezTo>
                    <a:pt x="3085618" y="620364"/>
                    <a:pt x="3084712" y="618714"/>
                    <a:pt x="3084712" y="620525"/>
                  </a:cubicBezTo>
                  <a:close/>
                  <a:moveTo>
                    <a:pt x="3047520" y="452126"/>
                  </a:moveTo>
                  <a:cubicBezTo>
                    <a:pt x="3048038" y="451803"/>
                    <a:pt x="3048523" y="451479"/>
                    <a:pt x="3049363" y="450962"/>
                  </a:cubicBezTo>
                  <a:cubicBezTo>
                    <a:pt x="3043154" y="449733"/>
                    <a:pt x="3043057" y="450056"/>
                    <a:pt x="3047520" y="452126"/>
                  </a:cubicBezTo>
                  <a:close/>
                  <a:moveTo>
                    <a:pt x="3037915" y="454681"/>
                  </a:moveTo>
                  <a:cubicBezTo>
                    <a:pt x="3037850" y="454616"/>
                    <a:pt x="3037106" y="454519"/>
                    <a:pt x="3036686" y="454455"/>
                  </a:cubicBezTo>
                  <a:cubicBezTo>
                    <a:pt x="3036945" y="454616"/>
                    <a:pt x="3037106" y="454778"/>
                    <a:pt x="3037753" y="455037"/>
                  </a:cubicBezTo>
                  <a:cubicBezTo>
                    <a:pt x="3037591" y="454940"/>
                    <a:pt x="3037915" y="455101"/>
                    <a:pt x="3038174" y="455198"/>
                  </a:cubicBezTo>
                  <a:cubicBezTo>
                    <a:pt x="3038174" y="454940"/>
                    <a:pt x="3038174" y="454875"/>
                    <a:pt x="3037915" y="454681"/>
                  </a:cubicBezTo>
                  <a:close/>
                  <a:moveTo>
                    <a:pt x="3132738" y="675408"/>
                  </a:moveTo>
                  <a:lnTo>
                    <a:pt x="3132803" y="675181"/>
                  </a:lnTo>
                  <a:cubicBezTo>
                    <a:pt x="3132577" y="675408"/>
                    <a:pt x="3132221" y="675602"/>
                    <a:pt x="3131995" y="675925"/>
                  </a:cubicBezTo>
                  <a:cubicBezTo>
                    <a:pt x="3131574" y="676346"/>
                    <a:pt x="3131639" y="676410"/>
                    <a:pt x="3131898" y="676410"/>
                  </a:cubicBezTo>
                  <a:close/>
                  <a:moveTo>
                    <a:pt x="3611190" y="560177"/>
                  </a:moveTo>
                  <a:cubicBezTo>
                    <a:pt x="3610446" y="561568"/>
                    <a:pt x="3609864" y="562829"/>
                    <a:pt x="3609023" y="564317"/>
                  </a:cubicBezTo>
                  <a:cubicBezTo>
                    <a:pt x="3611255" y="561665"/>
                    <a:pt x="3612419" y="559692"/>
                    <a:pt x="3611190" y="560177"/>
                  </a:cubicBezTo>
                  <a:close/>
                  <a:moveTo>
                    <a:pt x="3257995" y="745782"/>
                  </a:moveTo>
                  <a:cubicBezTo>
                    <a:pt x="3257995" y="745458"/>
                    <a:pt x="3258059" y="745135"/>
                    <a:pt x="3257995" y="744811"/>
                  </a:cubicBezTo>
                  <a:cubicBezTo>
                    <a:pt x="3257833" y="745555"/>
                    <a:pt x="3257639" y="745976"/>
                    <a:pt x="3257995" y="745782"/>
                  </a:cubicBezTo>
                  <a:close/>
                  <a:moveTo>
                    <a:pt x="5438161" y="1394379"/>
                  </a:moveTo>
                  <a:lnTo>
                    <a:pt x="5438096" y="1394638"/>
                  </a:lnTo>
                  <a:cubicBezTo>
                    <a:pt x="5438355" y="1394314"/>
                    <a:pt x="5438517" y="1394055"/>
                    <a:pt x="5438743" y="1393732"/>
                  </a:cubicBezTo>
                  <a:cubicBezTo>
                    <a:pt x="5439099" y="1393247"/>
                    <a:pt x="5439002" y="1393150"/>
                    <a:pt x="5438840" y="1393312"/>
                  </a:cubicBezTo>
                  <a:close/>
                  <a:moveTo>
                    <a:pt x="5430626" y="1365240"/>
                  </a:moveTo>
                  <a:cubicBezTo>
                    <a:pt x="5431143" y="1365240"/>
                    <a:pt x="5431628" y="1365240"/>
                    <a:pt x="5432372" y="1365240"/>
                  </a:cubicBezTo>
                  <a:cubicBezTo>
                    <a:pt x="5431208" y="1365175"/>
                    <a:pt x="5430949" y="1365078"/>
                    <a:pt x="5430626" y="1365240"/>
                  </a:cubicBezTo>
                  <a:close/>
                  <a:moveTo>
                    <a:pt x="3787610" y="1355570"/>
                  </a:moveTo>
                  <a:cubicBezTo>
                    <a:pt x="3788127" y="1355893"/>
                    <a:pt x="3788612" y="1356152"/>
                    <a:pt x="3789582" y="1356378"/>
                  </a:cubicBezTo>
                  <a:cubicBezTo>
                    <a:pt x="3789938" y="1355634"/>
                    <a:pt x="3790003" y="1355149"/>
                    <a:pt x="3787610" y="1355570"/>
                  </a:cubicBezTo>
                  <a:close/>
                  <a:moveTo>
                    <a:pt x="4186276" y="1100659"/>
                  </a:moveTo>
                  <a:cubicBezTo>
                    <a:pt x="4186600" y="1100562"/>
                    <a:pt x="4186664" y="1100465"/>
                    <a:pt x="4186179" y="1099818"/>
                  </a:cubicBezTo>
                  <a:cubicBezTo>
                    <a:pt x="4186179" y="1100141"/>
                    <a:pt x="4186276" y="1100303"/>
                    <a:pt x="4186276" y="1100659"/>
                  </a:cubicBezTo>
                  <a:close/>
                  <a:moveTo>
                    <a:pt x="4267581" y="1041119"/>
                  </a:moveTo>
                  <a:cubicBezTo>
                    <a:pt x="4267581" y="1041216"/>
                    <a:pt x="4267484" y="1041701"/>
                    <a:pt x="4267484" y="1041960"/>
                  </a:cubicBezTo>
                  <a:cubicBezTo>
                    <a:pt x="4267581" y="1041766"/>
                    <a:pt x="4267711" y="1041604"/>
                    <a:pt x="4267808" y="1041216"/>
                  </a:cubicBezTo>
                  <a:cubicBezTo>
                    <a:pt x="4267808" y="1041281"/>
                    <a:pt x="4267808" y="1041119"/>
                    <a:pt x="4267905" y="1040860"/>
                  </a:cubicBezTo>
                  <a:cubicBezTo>
                    <a:pt x="4267808" y="1040957"/>
                    <a:pt x="4267646" y="1040957"/>
                    <a:pt x="4267581" y="1041119"/>
                  </a:cubicBezTo>
                  <a:close/>
                  <a:moveTo>
                    <a:pt x="5665776" y="1406571"/>
                  </a:moveTo>
                  <a:cubicBezTo>
                    <a:pt x="5665938" y="1406733"/>
                    <a:pt x="5666100" y="1406798"/>
                    <a:pt x="5666358" y="1407056"/>
                  </a:cubicBezTo>
                  <a:cubicBezTo>
                    <a:pt x="5666520" y="1406895"/>
                    <a:pt x="5666520" y="1406733"/>
                    <a:pt x="5665776" y="1406571"/>
                  </a:cubicBezTo>
                  <a:close/>
                  <a:moveTo>
                    <a:pt x="5446699" y="1337944"/>
                  </a:moveTo>
                  <a:cubicBezTo>
                    <a:pt x="5446634" y="1337588"/>
                    <a:pt x="5446537" y="1337362"/>
                    <a:pt x="5446376" y="1336941"/>
                  </a:cubicBezTo>
                  <a:cubicBezTo>
                    <a:pt x="5446537" y="1337750"/>
                    <a:pt x="5446634" y="1338170"/>
                    <a:pt x="5446699" y="1337944"/>
                  </a:cubicBezTo>
                  <a:close/>
                  <a:moveTo>
                    <a:pt x="5443885" y="1396804"/>
                  </a:moveTo>
                  <a:cubicBezTo>
                    <a:pt x="5443982" y="1396643"/>
                    <a:pt x="5444112" y="1396546"/>
                    <a:pt x="5444306" y="1396222"/>
                  </a:cubicBezTo>
                  <a:cubicBezTo>
                    <a:pt x="5444112" y="1396061"/>
                    <a:pt x="5444047" y="1395964"/>
                    <a:pt x="5443885" y="1396804"/>
                  </a:cubicBezTo>
                  <a:close/>
                  <a:moveTo>
                    <a:pt x="5430076" y="1357316"/>
                  </a:moveTo>
                  <a:cubicBezTo>
                    <a:pt x="5429882" y="1357381"/>
                    <a:pt x="5429979" y="1357478"/>
                    <a:pt x="5430723" y="1357543"/>
                  </a:cubicBezTo>
                  <a:cubicBezTo>
                    <a:pt x="5430561" y="1357543"/>
                    <a:pt x="5430399" y="1357478"/>
                    <a:pt x="5430076" y="1357316"/>
                  </a:cubicBezTo>
                  <a:close/>
                  <a:moveTo>
                    <a:pt x="4262601" y="1035395"/>
                  </a:moveTo>
                  <a:cubicBezTo>
                    <a:pt x="4262116" y="1035168"/>
                    <a:pt x="4261695" y="1034909"/>
                    <a:pt x="4260951" y="1034586"/>
                  </a:cubicBezTo>
                  <a:cubicBezTo>
                    <a:pt x="4261113" y="1035168"/>
                    <a:pt x="4261178" y="1035395"/>
                    <a:pt x="4261275" y="1035815"/>
                  </a:cubicBezTo>
                  <a:cubicBezTo>
                    <a:pt x="4261695" y="1035912"/>
                    <a:pt x="4262019" y="1035977"/>
                    <a:pt x="4262439" y="1036074"/>
                  </a:cubicBezTo>
                  <a:cubicBezTo>
                    <a:pt x="4262504" y="1035815"/>
                    <a:pt x="4262601" y="1035750"/>
                    <a:pt x="4262601" y="1035395"/>
                  </a:cubicBezTo>
                  <a:close/>
                  <a:moveTo>
                    <a:pt x="4237278" y="1015279"/>
                  </a:moveTo>
                  <a:lnTo>
                    <a:pt x="4238086" y="1016281"/>
                  </a:lnTo>
                  <a:lnTo>
                    <a:pt x="4238345" y="1016378"/>
                  </a:lnTo>
                  <a:cubicBezTo>
                    <a:pt x="4238183" y="1016022"/>
                    <a:pt x="4238022" y="1015699"/>
                    <a:pt x="4237763" y="1015376"/>
                  </a:cubicBezTo>
                  <a:cubicBezTo>
                    <a:pt x="4237343" y="1014955"/>
                    <a:pt x="4237278" y="1015052"/>
                    <a:pt x="4237278" y="1015279"/>
                  </a:cubicBezTo>
                  <a:close/>
                  <a:moveTo>
                    <a:pt x="4128806" y="1133840"/>
                  </a:moveTo>
                  <a:cubicBezTo>
                    <a:pt x="4129033" y="1134099"/>
                    <a:pt x="4129227" y="1134358"/>
                    <a:pt x="4129453" y="1134584"/>
                  </a:cubicBezTo>
                  <a:cubicBezTo>
                    <a:pt x="4129227" y="1133937"/>
                    <a:pt x="4128968" y="1133517"/>
                    <a:pt x="4128806" y="1133840"/>
                  </a:cubicBezTo>
                  <a:close/>
                  <a:moveTo>
                    <a:pt x="3714002" y="1125820"/>
                  </a:moveTo>
                  <a:cubicBezTo>
                    <a:pt x="3712999" y="1126079"/>
                    <a:pt x="3712126" y="1126240"/>
                    <a:pt x="3711123" y="1126564"/>
                  </a:cubicBezTo>
                  <a:cubicBezTo>
                    <a:pt x="3713355" y="1126628"/>
                    <a:pt x="3714746" y="1126628"/>
                    <a:pt x="3714002" y="1125820"/>
                  </a:cubicBezTo>
                  <a:close/>
                  <a:moveTo>
                    <a:pt x="4102804" y="1100303"/>
                  </a:moveTo>
                  <a:cubicBezTo>
                    <a:pt x="4103063" y="1100562"/>
                    <a:pt x="4103225" y="1100820"/>
                    <a:pt x="4103483" y="1101047"/>
                  </a:cubicBezTo>
                  <a:cubicBezTo>
                    <a:pt x="4103225" y="1100400"/>
                    <a:pt x="4102966" y="1099979"/>
                    <a:pt x="4102804" y="1100303"/>
                  </a:cubicBezTo>
                  <a:close/>
                  <a:moveTo>
                    <a:pt x="4161762" y="1065795"/>
                  </a:moveTo>
                  <a:cubicBezTo>
                    <a:pt x="4162085" y="1065698"/>
                    <a:pt x="4162150" y="1065536"/>
                    <a:pt x="4161665" y="1064954"/>
                  </a:cubicBezTo>
                  <a:cubicBezTo>
                    <a:pt x="4161665" y="1065213"/>
                    <a:pt x="4161762" y="1065472"/>
                    <a:pt x="4161762" y="1065795"/>
                  </a:cubicBezTo>
                  <a:close/>
                  <a:moveTo>
                    <a:pt x="4178482" y="1053053"/>
                  </a:moveTo>
                  <a:cubicBezTo>
                    <a:pt x="4178223" y="1052632"/>
                    <a:pt x="4177997" y="1052212"/>
                    <a:pt x="4177576" y="1051565"/>
                  </a:cubicBezTo>
                  <a:cubicBezTo>
                    <a:pt x="4177835" y="1052794"/>
                    <a:pt x="4177997" y="1052956"/>
                    <a:pt x="4178482" y="1053053"/>
                  </a:cubicBezTo>
                  <a:close/>
                  <a:moveTo>
                    <a:pt x="4181134" y="1057936"/>
                  </a:moveTo>
                  <a:lnTo>
                    <a:pt x="4181037" y="1058001"/>
                  </a:lnTo>
                  <a:cubicBezTo>
                    <a:pt x="4181134" y="1058098"/>
                    <a:pt x="4181199" y="1058098"/>
                    <a:pt x="4181296" y="1058163"/>
                  </a:cubicBezTo>
                  <a:close/>
                  <a:moveTo>
                    <a:pt x="3366790" y="487733"/>
                  </a:moveTo>
                  <a:cubicBezTo>
                    <a:pt x="3366272" y="487733"/>
                    <a:pt x="3365787" y="487636"/>
                    <a:pt x="3365043" y="487572"/>
                  </a:cubicBezTo>
                  <a:cubicBezTo>
                    <a:pt x="3366110" y="487992"/>
                    <a:pt x="3366369" y="487992"/>
                    <a:pt x="3366790" y="487733"/>
                  </a:cubicBezTo>
                  <a:close/>
                  <a:moveTo>
                    <a:pt x="3266597" y="438802"/>
                  </a:moveTo>
                  <a:cubicBezTo>
                    <a:pt x="3266177" y="438640"/>
                    <a:pt x="3265692" y="438381"/>
                    <a:pt x="3265045" y="438122"/>
                  </a:cubicBezTo>
                  <a:cubicBezTo>
                    <a:pt x="3266015" y="438802"/>
                    <a:pt x="3266177" y="438899"/>
                    <a:pt x="3266597" y="438802"/>
                  </a:cubicBezTo>
                  <a:close/>
                  <a:moveTo>
                    <a:pt x="3168152" y="387800"/>
                  </a:moveTo>
                  <a:cubicBezTo>
                    <a:pt x="3168507" y="388059"/>
                    <a:pt x="3168734" y="388220"/>
                    <a:pt x="3169057" y="388447"/>
                  </a:cubicBezTo>
                  <a:cubicBezTo>
                    <a:pt x="3169575" y="388803"/>
                    <a:pt x="3169639" y="388706"/>
                    <a:pt x="3169478" y="388544"/>
                  </a:cubicBezTo>
                  <a:lnTo>
                    <a:pt x="3168410" y="387897"/>
                  </a:lnTo>
                  <a:close/>
                  <a:moveTo>
                    <a:pt x="3259224" y="452449"/>
                  </a:moveTo>
                  <a:cubicBezTo>
                    <a:pt x="3259482" y="452385"/>
                    <a:pt x="3259579" y="452288"/>
                    <a:pt x="3259159" y="451641"/>
                  </a:cubicBezTo>
                  <a:cubicBezTo>
                    <a:pt x="3259224" y="451867"/>
                    <a:pt x="3259224" y="452061"/>
                    <a:pt x="3259224" y="452449"/>
                  </a:cubicBezTo>
                  <a:close/>
                  <a:moveTo>
                    <a:pt x="3238881" y="417942"/>
                  </a:moveTo>
                  <a:cubicBezTo>
                    <a:pt x="3238526" y="417942"/>
                    <a:pt x="3238202" y="417845"/>
                    <a:pt x="3237879" y="417845"/>
                  </a:cubicBezTo>
                  <a:cubicBezTo>
                    <a:pt x="3238526" y="418103"/>
                    <a:pt x="3239011" y="418200"/>
                    <a:pt x="3238881" y="417942"/>
                  </a:cubicBezTo>
                  <a:close/>
                  <a:moveTo>
                    <a:pt x="3239366" y="406170"/>
                  </a:moveTo>
                  <a:cubicBezTo>
                    <a:pt x="3239431" y="406428"/>
                    <a:pt x="3239625" y="406687"/>
                    <a:pt x="3239852" y="406913"/>
                  </a:cubicBezTo>
                  <a:cubicBezTo>
                    <a:pt x="3240110" y="406525"/>
                    <a:pt x="3240207" y="406267"/>
                    <a:pt x="3239366" y="406170"/>
                  </a:cubicBezTo>
                  <a:close/>
                  <a:moveTo>
                    <a:pt x="3372223" y="488380"/>
                  </a:moveTo>
                  <a:cubicBezTo>
                    <a:pt x="3372320" y="488477"/>
                    <a:pt x="3372417" y="488477"/>
                    <a:pt x="3372579" y="488380"/>
                  </a:cubicBezTo>
                  <a:cubicBezTo>
                    <a:pt x="3372482" y="488380"/>
                    <a:pt x="3372417" y="488380"/>
                    <a:pt x="3372223" y="488380"/>
                  </a:cubicBezTo>
                  <a:close/>
                  <a:moveTo>
                    <a:pt x="3271643" y="441195"/>
                  </a:moveTo>
                  <a:cubicBezTo>
                    <a:pt x="3271740" y="441292"/>
                    <a:pt x="3271804" y="441292"/>
                    <a:pt x="3271901" y="441292"/>
                  </a:cubicBezTo>
                  <a:close/>
                  <a:moveTo>
                    <a:pt x="3250362" y="396079"/>
                  </a:moveTo>
                  <a:lnTo>
                    <a:pt x="3250039" y="394850"/>
                  </a:lnTo>
                  <a:lnTo>
                    <a:pt x="3249780" y="394656"/>
                  </a:lnTo>
                  <a:cubicBezTo>
                    <a:pt x="3249780" y="395077"/>
                    <a:pt x="3249780" y="395432"/>
                    <a:pt x="3249877" y="395821"/>
                  </a:cubicBezTo>
                  <a:cubicBezTo>
                    <a:pt x="3250039" y="396338"/>
                    <a:pt x="3250201" y="396241"/>
                    <a:pt x="3250362" y="396079"/>
                  </a:cubicBezTo>
                  <a:close/>
                  <a:moveTo>
                    <a:pt x="3351783" y="539802"/>
                  </a:moveTo>
                  <a:cubicBezTo>
                    <a:pt x="3352139" y="539964"/>
                    <a:pt x="3352366" y="540061"/>
                    <a:pt x="3352721" y="540223"/>
                  </a:cubicBezTo>
                  <a:cubicBezTo>
                    <a:pt x="3352139" y="539802"/>
                    <a:pt x="3351719" y="539479"/>
                    <a:pt x="3351783" y="539802"/>
                  </a:cubicBezTo>
                  <a:close/>
                  <a:moveTo>
                    <a:pt x="3442855" y="439642"/>
                  </a:moveTo>
                  <a:cubicBezTo>
                    <a:pt x="3443114" y="439642"/>
                    <a:pt x="3443211" y="439448"/>
                    <a:pt x="3442791" y="438802"/>
                  </a:cubicBezTo>
                  <a:cubicBezTo>
                    <a:pt x="3442791" y="439060"/>
                    <a:pt x="3442855" y="439222"/>
                    <a:pt x="3442855" y="439642"/>
                  </a:cubicBezTo>
                  <a:close/>
                  <a:moveTo>
                    <a:pt x="3449582" y="426641"/>
                  </a:moveTo>
                  <a:cubicBezTo>
                    <a:pt x="3449065" y="426480"/>
                    <a:pt x="3448677" y="426383"/>
                    <a:pt x="3447933" y="426221"/>
                  </a:cubicBezTo>
                  <a:cubicBezTo>
                    <a:pt x="3449000" y="426706"/>
                    <a:pt x="3449259" y="426803"/>
                    <a:pt x="3449582" y="426641"/>
                  </a:cubicBezTo>
                  <a:close/>
                  <a:moveTo>
                    <a:pt x="3419926" y="408983"/>
                  </a:moveTo>
                  <a:cubicBezTo>
                    <a:pt x="3419602" y="408983"/>
                    <a:pt x="3419279" y="408919"/>
                    <a:pt x="3418956" y="408983"/>
                  </a:cubicBezTo>
                  <a:cubicBezTo>
                    <a:pt x="3419699" y="409080"/>
                    <a:pt x="3420087" y="409242"/>
                    <a:pt x="3419926" y="408983"/>
                  </a:cubicBezTo>
                  <a:close/>
                  <a:moveTo>
                    <a:pt x="5668655" y="1391759"/>
                  </a:moveTo>
                  <a:cubicBezTo>
                    <a:pt x="5669593" y="1392406"/>
                    <a:pt x="5669819" y="1392503"/>
                    <a:pt x="5670239" y="1392406"/>
                  </a:cubicBezTo>
                  <a:cubicBezTo>
                    <a:pt x="5669819" y="1392147"/>
                    <a:pt x="5669399" y="1391986"/>
                    <a:pt x="5668655" y="1391759"/>
                  </a:cubicBezTo>
                  <a:close/>
                  <a:moveTo>
                    <a:pt x="3457926" y="338286"/>
                  </a:moveTo>
                  <a:lnTo>
                    <a:pt x="3458088" y="338027"/>
                  </a:lnTo>
                  <a:lnTo>
                    <a:pt x="3458023" y="338027"/>
                  </a:lnTo>
                  <a:close/>
                  <a:moveTo>
                    <a:pt x="3366790" y="500637"/>
                  </a:moveTo>
                  <a:cubicBezTo>
                    <a:pt x="3366951" y="500476"/>
                    <a:pt x="3366854" y="500314"/>
                    <a:pt x="3366110" y="500314"/>
                  </a:cubicBezTo>
                  <a:cubicBezTo>
                    <a:pt x="3366272" y="500476"/>
                    <a:pt x="3366466" y="500573"/>
                    <a:pt x="3366790" y="500637"/>
                  </a:cubicBezTo>
                  <a:close/>
                  <a:moveTo>
                    <a:pt x="3418956" y="390517"/>
                  </a:moveTo>
                  <a:cubicBezTo>
                    <a:pt x="3418956" y="390775"/>
                    <a:pt x="3418956" y="390937"/>
                    <a:pt x="3419085" y="391357"/>
                  </a:cubicBezTo>
                  <a:cubicBezTo>
                    <a:pt x="3419441" y="391099"/>
                    <a:pt x="3419602" y="391034"/>
                    <a:pt x="3418956" y="390517"/>
                  </a:cubicBezTo>
                  <a:close/>
                  <a:moveTo>
                    <a:pt x="3370929" y="438640"/>
                  </a:moveTo>
                  <a:cubicBezTo>
                    <a:pt x="3370768" y="438543"/>
                    <a:pt x="3370606" y="438543"/>
                    <a:pt x="3370250" y="438478"/>
                  </a:cubicBezTo>
                  <a:cubicBezTo>
                    <a:pt x="3370153" y="438640"/>
                    <a:pt x="3370153" y="438802"/>
                    <a:pt x="3370929" y="438640"/>
                  </a:cubicBezTo>
                  <a:close/>
                  <a:moveTo>
                    <a:pt x="3371738" y="445011"/>
                  </a:moveTo>
                  <a:lnTo>
                    <a:pt x="3371996" y="444914"/>
                  </a:lnTo>
                  <a:cubicBezTo>
                    <a:pt x="3371673" y="444914"/>
                    <a:pt x="3371253" y="444914"/>
                    <a:pt x="3370929" y="444914"/>
                  </a:cubicBezTo>
                  <a:cubicBezTo>
                    <a:pt x="3370347" y="444914"/>
                    <a:pt x="3370347" y="445108"/>
                    <a:pt x="3370509" y="445173"/>
                  </a:cubicBezTo>
                  <a:close/>
                  <a:moveTo>
                    <a:pt x="3311875" y="628643"/>
                  </a:moveTo>
                  <a:cubicBezTo>
                    <a:pt x="3312877" y="627737"/>
                    <a:pt x="3312974" y="627479"/>
                    <a:pt x="3312457" y="626993"/>
                  </a:cubicBezTo>
                  <a:cubicBezTo>
                    <a:pt x="3312295" y="627479"/>
                    <a:pt x="3312133" y="627996"/>
                    <a:pt x="3311875" y="628643"/>
                  </a:cubicBezTo>
                  <a:close/>
                  <a:moveTo>
                    <a:pt x="3216437" y="568198"/>
                  </a:moveTo>
                  <a:lnTo>
                    <a:pt x="3217342" y="567292"/>
                  </a:lnTo>
                  <a:lnTo>
                    <a:pt x="3217342" y="566969"/>
                  </a:lnTo>
                  <a:cubicBezTo>
                    <a:pt x="3216986" y="567130"/>
                    <a:pt x="3216663" y="567292"/>
                    <a:pt x="3216340" y="567551"/>
                  </a:cubicBezTo>
                  <a:cubicBezTo>
                    <a:pt x="3215855" y="567971"/>
                    <a:pt x="3216113" y="568133"/>
                    <a:pt x="3216437" y="568198"/>
                  </a:cubicBezTo>
                  <a:close/>
                  <a:moveTo>
                    <a:pt x="3346253" y="631198"/>
                  </a:moveTo>
                  <a:cubicBezTo>
                    <a:pt x="3346415" y="631036"/>
                    <a:pt x="3346577" y="630810"/>
                    <a:pt x="3346900" y="630551"/>
                  </a:cubicBezTo>
                  <a:cubicBezTo>
                    <a:pt x="3346318" y="630389"/>
                    <a:pt x="3346091" y="630454"/>
                    <a:pt x="3346253" y="631198"/>
                  </a:cubicBezTo>
                  <a:close/>
                  <a:moveTo>
                    <a:pt x="3204665" y="555455"/>
                  </a:moveTo>
                  <a:cubicBezTo>
                    <a:pt x="3204438" y="555455"/>
                    <a:pt x="3204179" y="555358"/>
                    <a:pt x="3203759" y="555455"/>
                  </a:cubicBezTo>
                  <a:cubicBezTo>
                    <a:pt x="3204018" y="555940"/>
                    <a:pt x="3204244" y="556199"/>
                    <a:pt x="3204665" y="555455"/>
                  </a:cubicBezTo>
                  <a:close/>
                  <a:moveTo>
                    <a:pt x="3462228" y="332174"/>
                  </a:moveTo>
                  <a:cubicBezTo>
                    <a:pt x="3461484" y="332982"/>
                    <a:pt x="3461322" y="333241"/>
                    <a:pt x="3461225" y="333564"/>
                  </a:cubicBezTo>
                  <a:cubicBezTo>
                    <a:pt x="3461581" y="333144"/>
                    <a:pt x="3461840" y="332756"/>
                    <a:pt x="3462228" y="332174"/>
                  </a:cubicBezTo>
                  <a:close/>
                  <a:moveTo>
                    <a:pt x="3198973" y="361895"/>
                  </a:moveTo>
                  <a:cubicBezTo>
                    <a:pt x="3199296" y="362315"/>
                    <a:pt x="3199619" y="362639"/>
                    <a:pt x="3200105" y="363221"/>
                  </a:cubicBezTo>
                  <a:cubicBezTo>
                    <a:pt x="3199555" y="362121"/>
                    <a:pt x="3199361" y="361960"/>
                    <a:pt x="3198973" y="361895"/>
                  </a:cubicBezTo>
                  <a:close/>
                  <a:moveTo>
                    <a:pt x="3475067" y="355330"/>
                  </a:moveTo>
                  <a:lnTo>
                    <a:pt x="3474905" y="355524"/>
                  </a:lnTo>
                  <a:cubicBezTo>
                    <a:pt x="3475164" y="355265"/>
                    <a:pt x="3475487" y="355006"/>
                    <a:pt x="3475714" y="354780"/>
                  </a:cubicBezTo>
                  <a:cubicBezTo>
                    <a:pt x="3476167" y="354359"/>
                    <a:pt x="3476167" y="354359"/>
                    <a:pt x="3475973" y="354424"/>
                  </a:cubicBezTo>
                  <a:close/>
                  <a:moveTo>
                    <a:pt x="3349326" y="666643"/>
                  </a:moveTo>
                  <a:cubicBezTo>
                    <a:pt x="3349131" y="666320"/>
                    <a:pt x="3349067" y="666061"/>
                    <a:pt x="3348905" y="665738"/>
                  </a:cubicBezTo>
                  <a:cubicBezTo>
                    <a:pt x="3349131" y="666482"/>
                    <a:pt x="3349326" y="666902"/>
                    <a:pt x="3349326" y="666643"/>
                  </a:cubicBezTo>
                  <a:close/>
                  <a:moveTo>
                    <a:pt x="3450067" y="594038"/>
                  </a:moveTo>
                  <a:cubicBezTo>
                    <a:pt x="3449744" y="593876"/>
                    <a:pt x="3449485" y="593715"/>
                    <a:pt x="3449065" y="593553"/>
                  </a:cubicBezTo>
                  <a:cubicBezTo>
                    <a:pt x="3449582" y="594135"/>
                    <a:pt x="3449906" y="594523"/>
                    <a:pt x="3450067" y="594038"/>
                  </a:cubicBezTo>
                  <a:close/>
                  <a:moveTo>
                    <a:pt x="3165241" y="393266"/>
                  </a:moveTo>
                  <a:cubicBezTo>
                    <a:pt x="3165338" y="393427"/>
                    <a:pt x="3165435" y="393524"/>
                    <a:pt x="3165694" y="393751"/>
                  </a:cubicBezTo>
                  <a:cubicBezTo>
                    <a:pt x="3165920" y="393686"/>
                    <a:pt x="3166017" y="393589"/>
                    <a:pt x="3165241" y="393266"/>
                  </a:cubicBezTo>
                  <a:close/>
                  <a:moveTo>
                    <a:pt x="3207252" y="353454"/>
                  </a:moveTo>
                  <a:cubicBezTo>
                    <a:pt x="3206993" y="353454"/>
                    <a:pt x="3206993" y="353519"/>
                    <a:pt x="3207478" y="354101"/>
                  </a:cubicBezTo>
                  <a:cubicBezTo>
                    <a:pt x="3207414" y="353939"/>
                    <a:pt x="3207414" y="353777"/>
                    <a:pt x="3207252" y="353454"/>
                  </a:cubicBezTo>
                  <a:close/>
                  <a:moveTo>
                    <a:pt x="3241016" y="335472"/>
                  </a:moveTo>
                  <a:cubicBezTo>
                    <a:pt x="3240854" y="335149"/>
                    <a:pt x="3240757" y="334890"/>
                    <a:pt x="3240595" y="334567"/>
                  </a:cubicBezTo>
                  <a:cubicBezTo>
                    <a:pt x="3240757" y="335311"/>
                    <a:pt x="3240951" y="335796"/>
                    <a:pt x="3241016" y="335472"/>
                  </a:cubicBezTo>
                  <a:close/>
                  <a:moveTo>
                    <a:pt x="3326040" y="673176"/>
                  </a:moveTo>
                  <a:cubicBezTo>
                    <a:pt x="3326202" y="672012"/>
                    <a:pt x="3326202" y="671786"/>
                    <a:pt x="3326137" y="671462"/>
                  </a:cubicBezTo>
                  <a:cubicBezTo>
                    <a:pt x="3326040" y="671947"/>
                    <a:pt x="3326040" y="672432"/>
                    <a:pt x="3326040" y="673176"/>
                  </a:cubicBezTo>
                  <a:close/>
                  <a:moveTo>
                    <a:pt x="3331603" y="670880"/>
                  </a:moveTo>
                  <a:cubicBezTo>
                    <a:pt x="3331603" y="670718"/>
                    <a:pt x="3331603" y="670460"/>
                    <a:pt x="3331667" y="670136"/>
                  </a:cubicBezTo>
                  <a:cubicBezTo>
                    <a:pt x="3331506" y="670039"/>
                    <a:pt x="3331506" y="670136"/>
                    <a:pt x="3331603" y="670880"/>
                  </a:cubicBezTo>
                  <a:close/>
                  <a:moveTo>
                    <a:pt x="3307929" y="660272"/>
                  </a:moveTo>
                  <a:cubicBezTo>
                    <a:pt x="3307832" y="660434"/>
                    <a:pt x="3307735" y="660531"/>
                    <a:pt x="3307573" y="660854"/>
                  </a:cubicBezTo>
                  <a:cubicBezTo>
                    <a:pt x="3307670" y="661016"/>
                    <a:pt x="3307670" y="661016"/>
                    <a:pt x="3307929" y="660272"/>
                  </a:cubicBezTo>
                  <a:close/>
                  <a:moveTo>
                    <a:pt x="3309805" y="662439"/>
                  </a:moveTo>
                  <a:lnTo>
                    <a:pt x="3310225" y="661178"/>
                  </a:lnTo>
                  <a:lnTo>
                    <a:pt x="3310322" y="660919"/>
                  </a:lnTo>
                  <a:cubicBezTo>
                    <a:pt x="3310128" y="661275"/>
                    <a:pt x="3310064" y="661598"/>
                    <a:pt x="3309902" y="661922"/>
                  </a:cubicBezTo>
                  <a:cubicBezTo>
                    <a:pt x="3309643" y="662504"/>
                    <a:pt x="3309740" y="662504"/>
                    <a:pt x="3309805" y="662439"/>
                  </a:cubicBezTo>
                  <a:close/>
                  <a:moveTo>
                    <a:pt x="3326299" y="665900"/>
                  </a:moveTo>
                  <a:lnTo>
                    <a:pt x="3326299" y="665576"/>
                  </a:lnTo>
                  <a:cubicBezTo>
                    <a:pt x="3326299" y="665738"/>
                    <a:pt x="3326299" y="665803"/>
                    <a:pt x="3326299" y="665900"/>
                  </a:cubicBezTo>
                  <a:close/>
                  <a:moveTo>
                    <a:pt x="3180344" y="717968"/>
                  </a:moveTo>
                  <a:cubicBezTo>
                    <a:pt x="3181250" y="717160"/>
                    <a:pt x="3181314" y="716998"/>
                    <a:pt x="3181250" y="716481"/>
                  </a:cubicBezTo>
                  <a:cubicBezTo>
                    <a:pt x="3180991" y="716901"/>
                    <a:pt x="3180732" y="717322"/>
                    <a:pt x="3180344" y="717968"/>
                  </a:cubicBezTo>
                  <a:close/>
                  <a:moveTo>
                    <a:pt x="5878644" y="988306"/>
                  </a:moveTo>
                  <a:cubicBezTo>
                    <a:pt x="5879032" y="987950"/>
                    <a:pt x="5879453" y="987724"/>
                    <a:pt x="5880035" y="987207"/>
                  </a:cubicBezTo>
                  <a:cubicBezTo>
                    <a:pt x="5876963" y="986398"/>
                    <a:pt x="5876704" y="986624"/>
                    <a:pt x="5878644" y="988306"/>
                  </a:cubicBezTo>
                  <a:close/>
                  <a:moveTo>
                    <a:pt x="5994619" y="1341987"/>
                  </a:moveTo>
                  <a:cubicBezTo>
                    <a:pt x="5994683" y="1342569"/>
                    <a:pt x="5994683" y="1343410"/>
                    <a:pt x="5994942" y="1343798"/>
                  </a:cubicBezTo>
                  <a:cubicBezTo>
                    <a:pt x="5995363" y="1344380"/>
                    <a:pt x="5995783" y="1343474"/>
                    <a:pt x="5996106" y="1342407"/>
                  </a:cubicBezTo>
                  <a:lnTo>
                    <a:pt x="5995136" y="1341501"/>
                  </a:lnTo>
                  <a:close/>
                  <a:moveTo>
                    <a:pt x="5754520" y="939536"/>
                  </a:moveTo>
                  <a:cubicBezTo>
                    <a:pt x="5753776" y="939601"/>
                    <a:pt x="5753194" y="939698"/>
                    <a:pt x="5752030" y="939860"/>
                  </a:cubicBezTo>
                  <a:cubicBezTo>
                    <a:pt x="5754261" y="940345"/>
                    <a:pt x="5755264" y="940442"/>
                    <a:pt x="5754520" y="939536"/>
                  </a:cubicBezTo>
                  <a:close/>
                  <a:moveTo>
                    <a:pt x="5791518" y="1003765"/>
                  </a:moveTo>
                  <a:cubicBezTo>
                    <a:pt x="5791453" y="1003959"/>
                    <a:pt x="5791356" y="1004121"/>
                    <a:pt x="5791291" y="1004444"/>
                  </a:cubicBezTo>
                  <a:cubicBezTo>
                    <a:pt x="5791518" y="1004509"/>
                    <a:pt x="5791615" y="1004509"/>
                    <a:pt x="5791518" y="1003765"/>
                  </a:cubicBezTo>
                  <a:close/>
                  <a:moveTo>
                    <a:pt x="5798051" y="1004347"/>
                  </a:moveTo>
                  <a:cubicBezTo>
                    <a:pt x="5798051" y="1004929"/>
                    <a:pt x="5798148" y="1004929"/>
                    <a:pt x="5798245" y="1004768"/>
                  </a:cubicBezTo>
                  <a:lnTo>
                    <a:pt x="5798245" y="1003442"/>
                  </a:lnTo>
                  <a:lnTo>
                    <a:pt x="5798148" y="1003183"/>
                  </a:lnTo>
                  <a:cubicBezTo>
                    <a:pt x="5798148" y="1003603"/>
                    <a:pt x="5798051" y="1003959"/>
                    <a:pt x="5798051" y="1004347"/>
                  </a:cubicBezTo>
                  <a:close/>
                  <a:moveTo>
                    <a:pt x="5456045" y="1433964"/>
                  </a:moveTo>
                  <a:cubicBezTo>
                    <a:pt x="5455787" y="1433059"/>
                    <a:pt x="5455657" y="1433059"/>
                    <a:pt x="5455399" y="1434061"/>
                  </a:cubicBezTo>
                  <a:cubicBezTo>
                    <a:pt x="5455722" y="1435387"/>
                    <a:pt x="5456045" y="1436454"/>
                    <a:pt x="5456628" y="1438524"/>
                  </a:cubicBezTo>
                  <a:cubicBezTo>
                    <a:pt x="5456401" y="1436616"/>
                    <a:pt x="5456207" y="1435031"/>
                    <a:pt x="5456045" y="1433964"/>
                  </a:cubicBezTo>
                  <a:close/>
                  <a:moveTo>
                    <a:pt x="5839382" y="1016928"/>
                  </a:moveTo>
                  <a:cubicBezTo>
                    <a:pt x="5839900" y="1015861"/>
                    <a:pt x="5839965" y="1015699"/>
                    <a:pt x="5839803" y="1015279"/>
                  </a:cubicBezTo>
                  <a:cubicBezTo>
                    <a:pt x="5839706" y="1015796"/>
                    <a:pt x="5839544" y="1016281"/>
                    <a:pt x="5839382" y="1016928"/>
                  </a:cubicBezTo>
                  <a:close/>
                  <a:moveTo>
                    <a:pt x="5851866" y="1018189"/>
                  </a:moveTo>
                  <a:cubicBezTo>
                    <a:pt x="5851963" y="1018028"/>
                    <a:pt x="5852125" y="1017866"/>
                    <a:pt x="5852319" y="1017607"/>
                  </a:cubicBezTo>
                  <a:cubicBezTo>
                    <a:pt x="5852222" y="1017445"/>
                    <a:pt x="5852060" y="1017445"/>
                    <a:pt x="5851866" y="1018189"/>
                  </a:cubicBezTo>
                  <a:close/>
                  <a:moveTo>
                    <a:pt x="5936599" y="1451267"/>
                  </a:moveTo>
                  <a:cubicBezTo>
                    <a:pt x="5937084" y="1451267"/>
                    <a:pt x="5937569" y="1451202"/>
                    <a:pt x="5938313" y="1451202"/>
                  </a:cubicBezTo>
                  <a:cubicBezTo>
                    <a:pt x="5937181" y="1451105"/>
                    <a:pt x="5936923" y="1451105"/>
                    <a:pt x="5936599" y="1451267"/>
                  </a:cubicBezTo>
                  <a:close/>
                  <a:moveTo>
                    <a:pt x="5821660" y="1278889"/>
                  </a:moveTo>
                  <a:lnTo>
                    <a:pt x="5821498" y="1279148"/>
                  </a:lnTo>
                  <a:close/>
                  <a:moveTo>
                    <a:pt x="5916807" y="1389107"/>
                  </a:moveTo>
                  <a:lnTo>
                    <a:pt x="5919103" y="1389851"/>
                  </a:lnTo>
                  <a:cubicBezTo>
                    <a:pt x="5921173" y="1389851"/>
                    <a:pt x="5923760" y="1390175"/>
                    <a:pt x="5924665" y="1390013"/>
                  </a:cubicBezTo>
                  <a:cubicBezTo>
                    <a:pt x="5925991" y="1389754"/>
                    <a:pt x="5923081" y="1388946"/>
                    <a:pt x="5919297" y="1388266"/>
                  </a:cubicBezTo>
                  <a:close/>
                  <a:moveTo>
                    <a:pt x="5934529" y="1443246"/>
                  </a:moveTo>
                  <a:cubicBezTo>
                    <a:pt x="5934271" y="1443246"/>
                    <a:pt x="5934109" y="1443246"/>
                    <a:pt x="5933786" y="1443311"/>
                  </a:cubicBezTo>
                  <a:cubicBezTo>
                    <a:pt x="5933689" y="1443505"/>
                    <a:pt x="5933786" y="1443505"/>
                    <a:pt x="5934529" y="1443246"/>
                  </a:cubicBezTo>
                  <a:close/>
                  <a:moveTo>
                    <a:pt x="5919361" y="1421707"/>
                  </a:moveTo>
                  <a:cubicBezTo>
                    <a:pt x="5919297" y="1422063"/>
                    <a:pt x="5919200" y="1422289"/>
                    <a:pt x="5919038" y="1422709"/>
                  </a:cubicBezTo>
                  <a:cubicBezTo>
                    <a:pt x="5919361" y="1421966"/>
                    <a:pt x="5919523" y="1421545"/>
                    <a:pt x="5919361" y="1421707"/>
                  </a:cubicBezTo>
                  <a:close/>
                  <a:moveTo>
                    <a:pt x="5913896" y="1466596"/>
                  </a:moveTo>
                  <a:cubicBezTo>
                    <a:pt x="5913896" y="1466758"/>
                    <a:pt x="5913896" y="1466920"/>
                    <a:pt x="5913961" y="1467243"/>
                  </a:cubicBezTo>
                  <a:cubicBezTo>
                    <a:pt x="5914155" y="1467243"/>
                    <a:pt x="5914219" y="1467243"/>
                    <a:pt x="5913896" y="1466596"/>
                  </a:cubicBezTo>
                  <a:close/>
                  <a:moveTo>
                    <a:pt x="5931037" y="1451525"/>
                  </a:moveTo>
                  <a:lnTo>
                    <a:pt x="5930713" y="1451525"/>
                  </a:lnTo>
                  <a:cubicBezTo>
                    <a:pt x="5930875" y="1451525"/>
                    <a:pt x="5930972" y="1451525"/>
                    <a:pt x="5931037" y="1451525"/>
                  </a:cubicBezTo>
                  <a:close/>
                  <a:moveTo>
                    <a:pt x="5917550" y="1464591"/>
                  </a:moveTo>
                  <a:cubicBezTo>
                    <a:pt x="5917712" y="1464947"/>
                    <a:pt x="5917777" y="1465270"/>
                    <a:pt x="5917971" y="1465594"/>
                  </a:cubicBezTo>
                  <a:cubicBezTo>
                    <a:pt x="5918197" y="1466176"/>
                    <a:pt x="5918294" y="1466079"/>
                    <a:pt x="5918197" y="1465917"/>
                  </a:cubicBezTo>
                  <a:lnTo>
                    <a:pt x="5917615" y="1464753"/>
                  </a:lnTo>
                  <a:close/>
                  <a:moveTo>
                    <a:pt x="5785244" y="1257706"/>
                  </a:moveTo>
                  <a:cubicBezTo>
                    <a:pt x="5785244" y="1258030"/>
                    <a:pt x="5785244" y="1258353"/>
                    <a:pt x="5785244" y="1258709"/>
                  </a:cubicBezTo>
                  <a:cubicBezTo>
                    <a:pt x="5785308" y="1257965"/>
                    <a:pt x="5785405" y="1257447"/>
                    <a:pt x="5785244" y="1257706"/>
                  </a:cubicBezTo>
                  <a:close/>
                  <a:moveTo>
                    <a:pt x="5783077" y="1638132"/>
                  </a:moveTo>
                  <a:cubicBezTo>
                    <a:pt x="5782818" y="1638973"/>
                    <a:pt x="5782592" y="1639620"/>
                    <a:pt x="5782430" y="1641205"/>
                  </a:cubicBezTo>
                  <a:cubicBezTo>
                    <a:pt x="5783174" y="1641690"/>
                    <a:pt x="5783659" y="1641787"/>
                    <a:pt x="5783077" y="1638132"/>
                  </a:cubicBezTo>
                  <a:close/>
                  <a:moveTo>
                    <a:pt x="5739869" y="1639620"/>
                  </a:moveTo>
                  <a:cubicBezTo>
                    <a:pt x="5739772" y="1639135"/>
                    <a:pt x="5739708" y="1638617"/>
                    <a:pt x="5739611" y="1637874"/>
                  </a:cubicBezTo>
                  <a:cubicBezTo>
                    <a:pt x="5739449" y="1639135"/>
                    <a:pt x="5739546" y="1639394"/>
                    <a:pt x="5739869" y="1639620"/>
                  </a:cubicBezTo>
                  <a:close/>
                  <a:moveTo>
                    <a:pt x="5949665" y="1473614"/>
                  </a:moveTo>
                  <a:cubicBezTo>
                    <a:pt x="5949018" y="1474778"/>
                    <a:pt x="5948274" y="1475781"/>
                    <a:pt x="5947530" y="1477107"/>
                  </a:cubicBezTo>
                  <a:cubicBezTo>
                    <a:pt x="5949762" y="1474940"/>
                    <a:pt x="5950894" y="1473388"/>
                    <a:pt x="5949665" y="1473614"/>
                  </a:cubicBezTo>
                  <a:close/>
                  <a:moveTo>
                    <a:pt x="5429397" y="1174978"/>
                  </a:moveTo>
                  <a:cubicBezTo>
                    <a:pt x="5429817" y="1174655"/>
                    <a:pt x="5430140" y="1174331"/>
                    <a:pt x="5430626" y="1173587"/>
                  </a:cubicBezTo>
                  <a:cubicBezTo>
                    <a:pt x="5429979" y="1173102"/>
                    <a:pt x="5429558" y="1172908"/>
                    <a:pt x="5429397" y="1174978"/>
                  </a:cubicBezTo>
                  <a:close/>
                  <a:moveTo>
                    <a:pt x="5724734" y="1643178"/>
                  </a:moveTo>
                  <a:cubicBezTo>
                    <a:pt x="5724960" y="1643275"/>
                    <a:pt x="5725122" y="1643178"/>
                    <a:pt x="5724863" y="1642434"/>
                  </a:cubicBezTo>
                  <a:cubicBezTo>
                    <a:pt x="5724799" y="1642692"/>
                    <a:pt x="5724799" y="1642854"/>
                    <a:pt x="5724734" y="1643178"/>
                  </a:cubicBezTo>
                  <a:close/>
                  <a:moveTo>
                    <a:pt x="5674864" y="1646573"/>
                  </a:moveTo>
                  <a:cubicBezTo>
                    <a:pt x="5674961" y="1646897"/>
                    <a:pt x="5675058" y="1647253"/>
                    <a:pt x="5675123" y="1647576"/>
                  </a:cubicBezTo>
                  <a:cubicBezTo>
                    <a:pt x="5675058" y="1646832"/>
                    <a:pt x="5675058" y="1646347"/>
                    <a:pt x="5674864" y="1646573"/>
                  </a:cubicBezTo>
                  <a:close/>
                  <a:moveTo>
                    <a:pt x="5798051" y="1622253"/>
                  </a:moveTo>
                  <a:cubicBezTo>
                    <a:pt x="5798051" y="1622059"/>
                    <a:pt x="5798051" y="1621897"/>
                    <a:pt x="5797986" y="1621574"/>
                  </a:cubicBezTo>
                  <a:cubicBezTo>
                    <a:pt x="5797663" y="1621574"/>
                    <a:pt x="5797501" y="1621671"/>
                    <a:pt x="5798051" y="1622253"/>
                  </a:cubicBezTo>
                  <a:close/>
                  <a:moveTo>
                    <a:pt x="5840385" y="1056190"/>
                  </a:moveTo>
                  <a:cubicBezTo>
                    <a:pt x="5840288" y="1056352"/>
                    <a:pt x="5840223" y="1056449"/>
                    <a:pt x="5840062" y="1056772"/>
                  </a:cubicBezTo>
                  <a:cubicBezTo>
                    <a:pt x="5840126" y="1056934"/>
                    <a:pt x="5840126" y="1056998"/>
                    <a:pt x="5840385" y="1056190"/>
                  </a:cubicBezTo>
                  <a:close/>
                  <a:moveTo>
                    <a:pt x="5865611" y="1071261"/>
                  </a:moveTo>
                  <a:cubicBezTo>
                    <a:pt x="5865708" y="1071099"/>
                    <a:pt x="5865805" y="1070937"/>
                    <a:pt x="5865870" y="1070582"/>
                  </a:cubicBezTo>
                  <a:cubicBezTo>
                    <a:pt x="5865870" y="1070420"/>
                    <a:pt x="5865805" y="1070517"/>
                    <a:pt x="5865611" y="1071261"/>
                  </a:cubicBezTo>
                  <a:close/>
                  <a:moveTo>
                    <a:pt x="5861471" y="1064534"/>
                  </a:moveTo>
                  <a:cubicBezTo>
                    <a:pt x="5861471" y="1064631"/>
                    <a:pt x="5861407" y="1064793"/>
                    <a:pt x="5861407" y="1064890"/>
                  </a:cubicBezTo>
                  <a:close/>
                  <a:moveTo>
                    <a:pt x="5872014" y="990699"/>
                  </a:moveTo>
                  <a:cubicBezTo>
                    <a:pt x="5872014" y="990602"/>
                    <a:pt x="5871594" y="990441"/>
                    <a:pt x="5871432" y="990376"/>
                  </a:cubicBezTo>
                  <a:cubicBezTo>
                    <a:pt x="5871497" y="990538"/>
                    <a:pt x="5871594" y="990602"/>
                    <a:pt x="5871820" y="990958"/>
                  </a:cubicBezTo>
                  <a:cubicBezTo>
                    <a:pt x="5871756" y="990861"/>
                    <a:pt x="5871917" y="991023"/>
                    <a:pt x="5872014" y="991120"/>
                  </a:cubicBezTo>
                  <a:cubicBezTo>
                    <a:pt x="5872079" y="990958"/>
                    <a:pt x="5872079" y="990764"/>
                    <a:pt x="5872014" y="990699"/>
                  </a:cubicBezTo>
                  <a:close/>
                  <a:moveTo>
                    <a:pt x="5889576" y="1035330"/>
                  </a:moveTo>
                  <a:cubicBezTo>
                    <a:pt x="5889737" y="1035007"/>
                    <a:pt x="5889802" y="1034748"/>
                    <a:pt x="5889964" y="1034424"/>
                  </a:cubicBezTo>
                  <a:cubicBezTo>
                    <a:pt x="5889576" y="1035007"/>
                    <a:pt x="5889317" y="1035395"/>
                    <a:pt x="5889576" y="1035330"/>
                  </a:cubicBezTo>
                  <a:close/>
                  <a:moveTo>
                    <a:pt x="5884918" y="1075465"/>
                  </a:moveTo>
                  <a:cubicBezTo>
                    <a:pt x="5884918" y="1075142"/>
                    <a:pt x="5884983" y="1074818"/>
                    <a:pt x="5884983" y="1074495"/>
                  </a:cubicBezTo>
                  <a:cubicBezTo>
                    <a:pt x="5884918" y="1075142"/>
                    <a:pt x="5884854" y="1075627"/>
                    <a:pt x="5884918" y="1075465"/>
                  </a:cubicBezTo>
                  <a:close/>
                  <a:moveTo>
                    <a:pt x="5841452" y="1009975"/>
                  </a:moveTo>
                  <a:lnTo>
                    <a:pt x="5841517" y="1009651"/>
                  </a:lnTo>
                  <a:cubicBezTo>
                    <a:pt x="5841517" y="1009813"/>
                    <a:pt x="5841452" y="1009910"/>
                    <a:pt x="5841452" y="1009975"/>
                  </a:cubicBezTo>
                  <a:close/>
                  <a:moveTo>
                    <a:pt x="5842778" y="1058421"/>
                  </a:moveTo>
                  <a:lnTo>
                    <a:pt x="5843199" y="1057192"/>
                  </a:lnTo>
                  <a:lnTo>
                    <a:pt x="5843263" y="1056934"/>
                  </a:lnTo>
                  <a:cubicBezTo>
                    <a:pt x="5843102" y="1057257"/>
                    <a:pt x="5843037" y="1057581"/>
                    <a:pt x="5842843" y="1057936"/>
                  </a:cubicBezTo>
                  <a:cubicBezTo>
                    <a:pt x="5842616" y="1058583"/>
                    <a:pt x="5842714" y="1058583"/>
                    <a:pt x="5842778" y="1058421"/>
                  </a:cubicBezTo>
                  <a:close/>
                  <a:moveTo>
                    <a:pt x="5859822" y="1070193"/>
                  </a:moveTo>
                  <a:cubicBezTo>
                    <a:pt x="5859660" y="1070679"/>
                    <a:pt x="5859595" y="1071099"/>
                    <a:pt x="5859337" y="1071843"/>
                  </a:cubicBezTo>
                  <a:cubicBezTo>
                    <a:pt x="5859757" y="1070743"/>
                    <a:pt x="5859822" y="1070517"/>
                    <a:pt x="5859822" y="1070193"/>
                  </a:cubicBezTo>
                  <a:close/>
                  <a:moveTo>
                    <a:pt x="5623863" y="1359192"/>
                  </a:moveTo>
                  <a:cubicBezTo>
                    <a:pt x="5624057" y="1359192"/>
                    <a:pt x="5624186" y="1359192"/>
                    <a:pt x="5624542" y="1359192"/>
                  </a:cubicBezTo>
                  <a:cubicBezTo>
                    <a:pt x="5624639" y="1358966"/>
                    <a:pt x="5624639" y="1358869"/>
                    <a:pt x="5623863" y="1359192"/>
                  </a:cubicBezTo>
                  <a:close/>
                  <a:moveTo>
                    <a:pt x="5622957" y="1352821"/>
                  </a:moveTo>
                  <a:lnTo>
                    <a:pt x="5621728" y="1353241"/>
                  </a:lnTo>
                  <a:lnTo>
                    <a:pt x="5621566" y="1353403"/>
                  </a:lnTo>
                  <a:cubicBezTo>
                    <a:pt x="5621890" y="1353338"/>
                    <a:pt x="5622213" y="1353241"/>
                    <a:pt x="5622634" y="1353177"/>
                  </a:cubicBezTo>
                  <a:cubicBezTo>
                    <a:pt x="5623119" y="1352982"/>
                    <a:pt x="5623119" y="1352918"/>
                    <a:pt x="5622957" y="1352821"/>
                  </a:cubicBezTo>
                  <a:close/>
                  <a:moveTo>
                    <a:pt x="5694010" y="1347549"/>
                  </a:moveTo>
                  <a:lnTo>
                    <a:pt x="5694236" y="1347549"/>
                  </a:lnTo>
                  <a:cubicBezTo>
                    <a:pt x="5693913" y="1347355"/>
                    <a:pt x="5693590" y="1347193"/>
                    <a:pt x="5693266" y="1347032"/>
                  </a:cubicBezTo>
                  <a:cubicBezTo>
                    <a:pt x="5692684" y="1346773"/>
                    <a:pt x="5692684" y="1346870"/>
                    <a:pt x="5692749" y="1347129"/>
                  </a:cubicBezTo>
                  <a:close/>
                  <a:moveTo>
                    <a:pt x="5603003" y="1320642"/>
                  </a:moveTo>
                  <a:cubicBezTo>
                    <a:pt x="5602518" y="1321709"/>
                    <a:pt x="5602420" y="1321871"/>
                    <a:pt x="5602615" y="1322291"/>
                  </a:cubicBezTo>
                  <a:cubicBezTo>
                    <a:pt x="5602679" y="1321773"/>
                    <a:pt x="5602841" y="1321385"/>
                    <a:pt x="5603003" y="1320642"/>
                  </a:cubicBezTo>
                  <a:close/>
                  <a:moveTo>
                    <a:pt x="5559698" y="1344897"/>
                  </a:moveTo>
                  <a:cubicBezTo>
                    <a:pt x="5560022" y="1345059"/>
                    <a:pt x="5560280" y="1345124"/>
                    <a:pt x="5560636" y="1345285"/>
                  </a:cubicBezTo>
                  <a:cubicBezTo>
                    <a:pt x="5560022" y="1344897"/>
                    <a:pt x="5559633" y="1344639"/>
                    <a:pt x="5559698" y="1344897"/>
                  </a:cubicBezTo>
                  <a:close/>
                  <a:moveTo>
                    <a:pt x="5685310" y="1571736"/>
                  </a:moveTo>
                  <a:lnTo>
                    <a:pt x="5685472" y="1571995"/>
                  </a:lnTo>
                  <a:close/>
                  <a:moveTo>
                    <a:pt x="5682658" y="1566756"/>
                  </a:moveTo>
                  <a:cubicBezTo>
                    <a:pt x="5682400" y="1566368"/>
                    <a:pt x="5682141" y="1565947"/>
                    <a:pt x="5681817" y="1565268"/>
                  </a:cubicBezTo>
                  <a:cubicBezTo>
                    <a:pt x="5682335" y="1566368"/>
                    <a:pt x="5682400" y="1566530"/>
                    <a:pt x="5682658" y="1566756"/>
                  </a:cubicBezTo>
                  <a:close/>
                  <a:moveTo>
                    <a:pt x="5601095" y="1327660"/>
                  </a:moveTo>
                  <a:lnTo>
                    <a:pt x="5601030" y="1327983"/>
                  </a:lnTo>
                  <a:cubicBezTo>
                    <a:pt x="5601095" y="1327821"/>
                    <a:pt x="5601095" y="1327757"/>
                    <a:pt x="5601095" y="1327660"/>
                  </a:cubicBezTo>
                  <a:close/>
                  <a:moveTo>
                    <a:pt x="5701869" y="1561387"/>
                  </a:moveTo>
                  <a:lnTo>
                    <a:pt x="5702031" y="1561549"/>
                  </a:lnTo>
                  <a:cubicBezTo>
                    <a:pt x="5701772" y="1561290"/>
                    <a:pt x="5701610" y="1560967"/>
                    <a:pt x="5701384" y="1560741"/>
                  </a:cubicBezTo>
                  <a:cubicBezTo>
                    <a:pt x="5700963" y="1560320"/>
                    <a:pt x="5700963" y="1560320"/>
                    <a:pt x="5701028" y="1560482"/>
                  </a:cubicBezTo>
                  <a:close/>
                  <a:moveTo>
                    <a:pt x="5590745" y="1322291"/>
                  </a:moveTo>
                  <a:cubicBezTo>
                    <a:pt x="5590745" y="1322517"/>
                    <a:pt x="5590681" y="1322711"/>
                    <a:pt x="5590681" y="1323035"/>
                  </a:cubicBezTo>
                  <a:cubicBezTo>
                    <a:pt x="5590939" y="1323099"/>
                    <a:pt x="5590939" y="1323035"/>
                    <a:pt x="5590745" y="1322291"/>
                  </a:cubicBezTo>
                  <a:close/>
                  <a:moveTo>
                    <a:pt x="5617233" y="1242959"/>
                  </a:moveTo>
                  <a:cubicBezTo>
                    <a:pt x="5617233" y="1242635"/>
                    <a:pt x="5617233" y="1242312"/>
                    <a:pt x="5617168" y="1241988"/>
                  </a:cubicBezTo>
                  <a:cubicBezTo>
                    <a:pt x="5617168" y="1242732"/>
                    <a:pt x="5617103" y="1243120"/>
                    <a:pt x="5617233" y="1242959"/>
                  </a:cubicBezTo>
                  <a:close/>
                  <a:moveTo>
                    <a:pt x="5663027" y="1452334"/>
                  </a:moveTo>
                  <a:cubicBezTo>
                    <a:pt x="5663286" y="1452107"/>
                    <a:pt x="5663512" y="1451946"/>
                    <a:pt x="5663868" y="1451687"/>
                  </a:cubicBezTo>
                  <a:cubicBezTo>
                    <a:pt x="5663124" y="1452010"/>
                    <a:pt x="5662704" y="1452172"/>
                    <a:pt x="5663027" y="1452334"/>
                  </a:cubicBezTo>
                  <a:close/>
                  <a:moveTo>
                    <a:pt x="5855132" y="1300428"/>
                  </a:moveTo>
                  <a:cubicBezTo>
                    <a:pt x="5855262" y="1300331"/>
                    <a:pt x="5855359" y="1300267"/>
                    <a:pt x="5855618" y="1300008"/>
                  </a:cubicBezTo>
                  <a:cubicBezTo>
                    <a:pt x="5855521" y="1299749"/>
                    <a:pt x="5855456" y="1299685"/>
                    <a:pt x="5855132" y="1300428"/>
                  </a:cubicBezTo>
                  <a:close/>
                  <a:moveTo>
                    <a:pt x="5539841" y="1258288"/>
                  </a:moveTo>
                  <a:cubicBezTo>
                    <a:pt x="5540003" y="1258612"/>
                    <a:pt x="5540164" y="1258870"/>
                    <a:pt x="5540423" y="1259291"/>
                  </a:cubicBezTo>
                  <a:cubicBezTo>
                    <a:pt x="5540746" y="1259776"/>
                    <a:pt x="5540843" y="1259679"/>
                    <a:pt x="5540746" y="1259517"/>
                  </a:cubicBezTo>
                  <a:lnTo>
                    <a:pt x="5540003" y="1258450"/>
                  </a:lnTo>
                  <a:close/>
                  <a:moveTo>
                    <a:pt x="5572893" y="1243638"/>
                  </a:moveTo>
                  <a:lnTo>
                    <a:pt x="5572796" y="1243379"/>
                  </a:lnTo>
                  <a:close/>
                  <a:moveTo>
                    <a:pt x="5583986" y="1245126"/>
                  </a:moveTo>
                  <a:cubicBezTo>
                    <a:pt x="5583792" y="1245028"/>
                    <a:pt x="5583727" y="1245126"/>
                    <a:pt x="5583986" y="1245869"/>
                  </a:cubicBezTo>
                  <a:cubicBezTo>
                    <a:pt x="5583986" y="1245611"/>
                    <a:pt x="5583986" y="1245449"/>
                    <a:pt x="5583986" y="1245126"/>
                  </a:cubicBezTo>
                  <a:close/>
                  <a:moveTo>
                    <a:pt x="5574381" y="1249006"/>
                  </a:moveTo>
                  <a:cubicBezTo>
                    <a:pt x="5574510" y="1249492"/>
                    <a:pt x="5574607" y="1249912"/>
                    <a:pt x="5574866" y="1250656"/>
                  </a:cubicBezTo>
                  <a:cubicBezTo>
                    <a:pt x="5574704" y="1249492"/>
                    <a:pt x="5574607" y="1249265"/>
                    <a:pt x="5574381" y="1249006"/>
                  </a:cubicBezTo>
                  <a:close/>
                  <a:moveTo>
                    <a:pt x="5535636" y="1261910"/>
                  </a:moveTo>
                  <a:cubicBezTo>
                    <a:pt x="5535701" y="1262104"/>
                    <a:pt x="5535701" y="1262266"/>
                    <a:pt x="5535863" y="1262493"/>
                  </a:cubicBezTo>
                  <a:cubicBezTo>
                    <a:pt x="5536025" y="1262493"/>
                    <a:pt x="5536122" y="1262493"/>
                    <a:pt x="5535636" y="1261910"/>
                  </a:cubicBezTo>
                  <a:close/>
                  <a:moveTo>
                    <a:pt x="5696565" y="1340240"/>
                  </a:moveTo>
                  <a:cubicBezTo>
                    <a:pt x="5696500" y="1340078"/>
                    <a:pt x="5696306" y="1340014"/>
                    <a:pt x="5696080" y="1339755"/>
                  </a:cubicBezTo>
                  <a:cubicBezTo>
                    <a:pt x="5695821" y="1339917"/>
                    <a:pt x="5695756" y="1340078"/>
                    <a:pt x="5696565" y="1340240"/>
                  </a:cubicBezTo>
                  <a:close/>
                  <a:moveTo>
                    <a:pt x="5785147" y="1333384"/>
                  </a:moveTo>
                  <a:cubicBezTo>
                    <a:pt x="5785082" y="1333546"/>
                    <a:pt x="5784985" y="1333804"/>
                    <a:pt x="5784888" y="1334128"/>
                  </a:cubicBezTo>
                  <a:cubicBezTo>
                    <a:pt x="5785082" y="1334192"/>
                    <a:pt x="5785147" y="1334128"/>
                    <a:pt x="5785147" y="1333384"/>
                  </a:cubicBezTo>
                  <a:close/>
                  <a:moveTo>
                    <a:pt x="5798148" y="1333610"/>
                  </a:moveTo>
                  <a:cubicBezTo>
                    <a:pt x="5797501" y="1334613"/>
                    <a:pt x="5797404" y="1334872"/>
                    <a:pt x="5797566" y="1335195"/>
                  </a:cubicBezTo>
                  <a:cubicBezTo>
                    <a:pt x="5797727" y="1334775"/>
                    <a:pt x="5797921" y="1334289"/>
                    <a:pt x="5798148" y="1333610"/>
                  </a:cubicBezTo>
                  <a:close/>
                  <a:moveTo>
                    <a:pt x="5821757" y="1371805"/>
                  </a:moveTo>
                  <a:cubicBezTo>
                    <a:pt x="5821918" y="1371805"/>
                    <a:pt x="5822080" y="1371870"/>
                    <a:pt x="5822403" y="1371870"/>
                  </a:cubicBezTo>
                  <a:cubicBezTo>
                    <a:pt x="5822500" y="1371708"/>
                    <a:pt x="5822500" y="1371546"/>
                    <a:pt x="5821757" y="1371805"/>
                  </a:cubicBezTo>
                  <a:close/>
                  <a:moveTo>
                    <a:pt x="5795431" y="1340661"/>
                  </a:moveTo>
                  <a:lnTo>
                    <a:pt x="5795496" y="1340402"/>
                  </a:lnTo>
                  <a:lnTo>
                    <a:pt x="5795431" y="1340402"/>
                  </a:lnTo>
                  <a:close/>
                  <a:moveTo>
                    <a:pt x="5815709" y="1269543"/>
                  </a:moveTo>
                  <a:cubicBezTo>
                    <a:pt x="5815547" y="1269705"/>
                    <a:pt x="5815450" y="1269802"/>
                    <a:pt x="5815224" y="1270028"/>
                  </a:cubicBezTo>
                  <a:cubicBezTo>
                    <a:pt x="5815288" y="1270190"/>
                    <a:pt x="5815385" y="1270190"/>
                    <a:pt x="5815709" y="1269543"/>
                  </a:cubicBezTo>
                  <a:close/>
                  <a:moveTo>
                    <a:pt x="5825638" y="1272777"/>
                  </a:moveTo>
                  <a:cubicBezTo>
                    <a:pt x="5824894" y="1273586"/>
                    <a:pt x="5824732" y="1273844"/>
                    <a:pt x="5824732" y="1274265"/>
                  </a:cubicBezTo>
                  <a:cubicBezTo>
                    <a:pt x="5824958" y="1273844"/>
                    <a:pt x="5825217" y="1273424"/>
                    <a:pt x="5825638" y="1272777"/>
                  </a:cubicBezTo>
                  <a:close/>
                  <a:moveTo>
                    <a:pt x="5748149" y="1350266"/>
                  </a:moveTo>
                  <a:cubicBezTo>
                    <a:pt x="5748472" y="1350428"/>
                    <a:pt x="5748731" y="1350589"/>
                    <a:pt x="5748990" y="1350848"/>
                  </a:cubicBezTo>
                  <a:cubicBezTo>
                    <a:pt x="5748375" y="1350266"/>
                    <a:pt x="5748052" y="1350007"/>
                    <a:pt x="5748149" y="1350266"/>
                  </a:cubicBezTo>
                  <a:close/>
                  <a:moveTo>
                    <a:pt x="5678195" y="1570313"/>
                  </a:moveTo>
                  <a:cubicBezTo>
                    <a:pt x="5678357" y="1570410"/>
                    <a:pt x="5678357" y="1570313"/>
                    <a:pt x="5678001" y="1569667"/>
                  </a:cubicBezTo>
                  <a:cubicBezTo>
                    <a:pt x="5678001" y="1569828"/>
                    <a:pt x="5678098" y="1570087"/>
                    <a:pt x="5678195" y="1570313"/>
                  </a:cubicBezTo>
                  <a:close/>
                  <a:moveTo>
                    <a:pt x="5850572" y="1297777"/>
                  </a:moveTo>
                  <a:lnTo>
                    <a:pt x="5850475" y="1298035"/>
                  </a:lnTo>
                  <a:cubicBezTo>
                    <a:pt x="5850734" y="1297679"/>
                    <a:pt x="5850896" y="1297453"/>
                    <a:pt x="5851122" y="1297097"/>
                  </a:cubicBezTo>
                  <a:cubicBezTo>
                    <a:pt x="5851478" y="1296612"/>
                    <a:pt x="5851381" y="1296612"/>
                    <a:pt x="5851219" y="1296709"/>
                  </a:cubicBezTo>
                  <a:close/>
                  <a:moveTo>
                    <a:pt x="5793038" y="1465691"/>
                  </a:moveTo>
                  <a:lnTo>
                    <a:pt x="5793911" y="1466596"/>
                  </a:lnTo>
                  <a:lnTo>
                    <a:pt x="5794267" y="1466596"/>
                  </a:lnTo>
                  <a:cubicBezTo>
                    <a:pt x="5794105" y="1466273"/>
                    <a:pt x="5793911" y="1465917"/>
                    <a:pt x="5793685" y="1465594"/>
                  </a:cubicBezTo>
                  <a:cubicBezTo>
                    <a:pt x="5793167" y="1465173"/>
                    <a:pt x="5793103" y="1465335"/>
                    <a:pt x="5793038" y="1465691"/>
                  </a:cubicBezTo>
                  <a:close/>
                  <a:moveTo>
                    <a:pt x="5659729" y="1572157"/>
                  </a:moveTo>
                  <a:cubicBezTo>
                    <a:pt x="5659729" y="1572480"/>
                    <a:pt x="5659632" y="1572804"/>
                    <a:pt x="5659632" y="1573159"/>
                  </a:cubicBezTo>
                  <a:cubicBezTo>
                    <a:pt x="5659826" y="1572480"/>
                    <a:pt x="5659890" y="1571995"/>
                    <a:pt x="5659729" y="1572157"/>
                  </a:cubicBezTo>
                  <a:close/>
                  <a:moveTo>
                    <a:pt x="5703939" y="1559479"/>
                  </a:moveTo>
                  <a:cubicBezTo>
                    <a:pt x="5703842" y="1559318"/>
                    <a:pt x="5703777" y="1559221"/>
                    <a:pt x="5703615" y="1558994"/>
                  </a:cubicBezTo>
                  <a:cubicBezTo>
                    <a:pt x="5703356" y="1558897"/>
                    <a:pt x="5703356" y="1558994"/>
                    <a:pt x="5703939" y="1559479"/>
                  </a:cubicBezTo>
                  <a:close/>
                  <a:moveTo>
                    <a:pt x="5700769" y="1517016"/>
                  </a:moveTo>
                  <a:cubicBezTo>
                    <a:pt x="5700705" y="1516498"/>
                    <a:pt x="5700640" y="1516013"/>
                    <a:pt x="5700446" y="1515366"/>
                  </a:cubicBezTo>
                  <a:cubicBezTo>
                    <a:pt x="5700122" y="1516595"/>
                    <a:pt x="5700219" y="1516854"/>
                    <a:pt x="5700769" y="1517016"/>
                  </a:cubicBezTo>
                  <a:close/>
                  <a:moveTo>
                    <a:pt x="5569400" y="1501621"/>
                  </a:moveTo>
                  <a:cubicBezTo>
                    <a:pt x="5569303" y="1501945"/>
                    <a:pt x="5569239" y="1502268"/>
                    <a:pt x="5569239" y="1502689"/>
                  </a:cubicBezTo>
                  <a:cubicBezTo>
                    <a:pt x="5569627" y="1502106"/>
                    <a:pt x="5569886" y="1501686"/>
                    <a:pt x="5569400" y="1501621"/>
                  </a:cubicBezTo>
                  <a:close/>
                  <a:moveTo>
                    <a:pt x="5804357" y="1453336"/>
                  </a:moveTo>
                  <a:cubicBezTo>
                    <a:pt x="5804357" y="1453110"/>
                    <a:pt x="5804357" y="1452851"/>
                    <a:pt x="5804195" y="1452431"/>
                  </a:cubicBezTo>
                  <a:cubicBezTo>
                    <a:pt x="5803775" y="1452754"/>
                    <a:pt x="5803613" y="1452916"/>
                    <a:pt x="5804357" y="1453336"/>
                  </a:cubicBezTo>
                  <a:close/>
                  <a:moveTo>
                    <a:pt x="5669593" y="1523646"/>
                  </a:moveTo>
                  <a:cubicBezTo>
                    <a:pt x="5670175" y="1523710"/>
                    <a:pt x="5670336" y="1523646"/>
                    <a:pt x="5670078" y="1522902"/>
                  </a:cubicBezTo>
                  <a:cubicBezTo>
                    <a:pt x="5669916" y="1523063"/>
                    <a:pt x="5669722" y="1523290"/>
                    <a:pt x="5669593" y="1523646"/>
                  </a:cubicBezTo>
                  <a:close/>
                  <a:moveTo>
                    <a:pt x="5701287" y="1522643"/>
                  </a:moveTo>
                  <a:cubicBezTo>
                    <a:pt x="5701287" y="1522643"/>
                    <a:pt x="5701222" y="1522708"/>
                    <a:pt x="5701125" y="1522708"/>
                  </a:cubicBezTo>
                  <a:cubicBezTo>
                    <a:pt x="5701222" y="1522805"/>
                    <a:pt x="5701222" y="1522902"/>
                    <a:pt x="5701384" y="1522966"/>
                  </a:cubicBezTo>
                  <a:lnTo>
                    <a:pt x="5701448" y="1522966"/>
                  </a:lnTo>
                  <a:cubicBezTo>
                    <a:pt x="5701384" y="1522805"/>
                    <a:pt x="5701384" y="1522708"/>
                    <a:pt x="5701287" y="1522643"/>
                  </a:cubicBezTo>
                  <a:close/>
                  <a:moveTo>
                    <a:pt x="5820269" y="1366566"/>
                  </a:moveTo>
                  <a:lnTo>
                    <a:pt x="5820075" y="1366727"/>
                  </a:lnTo>
                  <a:cubicBezTo>
                    <a:pt x="5820431" y="1366663"/>
                    <a:pt x="5820754" y="1366566"/>
                    <a:pt x="5821174" y="1366501"/>
                  </a:cubicBezTo>
                  <a:cubicBezTo>
                    <a:pt x="5821757" y="1366339"/>
                    <a:pt x="5821757" y="1366242"/>
                    <a:pt x="5821498" y="1366242"/>
                  </a:cubicBezTo>
                  <a:close/>
                  <a:moveTo>
                    <a:pt x="3313459" y="2872165"/>
                  </a:moveTo>
                  <a:cubicBezTo>
                    <a:pt x="3313395" y="2871680"/>
                    <a:pt x="3313298" y="2871162"/>
                    <a:pt x="3313201" y="2870419"/>
                  </a:cubicBezTo>
                  <a:cubicBezTo>
                    <a:pt x="3313136" y="2871583"/>
                    <a:pt x="3313201" y="2871842"/>
                    <a:pt x="3313459" y="2872165"/>
                  </a:cubicBezTo>
                  <a:close/>
                  <a:moveTo>
                    <a:pt x="2885848" y="2992376"/>
                  </a:moveTo>
                  <a:cubicBezTo>
                    <a:pt x="2886171" y="2992279"/>
                    <a:pt x="2886430" y="2992117"/>
                    <a:pt x="2887012" y="2991956"/>
                  </a:cubicBezTo>
                  <a:cubicBezTo>
                    <a:pt x="2886074" y="2991535"/>
                    <a:pt x="2885686" y="2991535"/>
                    <a:pt x="2885848" y="2992376"/>
                  </a:cubicBezTo>
                  <a:close/>
                  <a:moveTo>
                    <a:pt x="3113107" y="3044542"/>
                  </a:moveTo>
                  <a:lnTo>
                    <a:pt x="3112849" y="3044704"/>
                  </a:lnTo>
                  <a:cubicBezTo>
                    <a:pt x="3113172" y="3044865"/>
                    <a:pt x="3113496" y="3045124"/>
                    <a:pt x="3113851" y="3045286"/>
                  </a:cubicBezTo>
                  <a:cubicBezTo>
                    <a:pt x="3114433" y="3045448"/>
                    <a:pt x="3114433" y="3045189"/>
                    <a:pt x="3114336" y="3044962"/>
                  </a:cubicBezTo>
                  <a:close/>
                  <a:moveTo>
                    <a:pt x="2833003" y="2977144"/>
                  </a:moveTo>
                  <a:cubicBezTo>
                    <a:pt x="2832776" y="2977564"/>
                    <a:pt x="2832615" y="2978049"/>
                    <a:pt x="2832259" y="2978728"/>
                  </a:cubicBezTo>
                  <a:cubicBezTo>
                    <a:pt x="2833747" y="2977984"/>
                    <a:pt x="2833844" y="2977790"/>
                    <a:pt x="2833003" y="2977144"/>
                  </a:cubicBezTo>
                  <a:close/>
                  <a:moveTo>
                    <a:pt x="3021938" y="2882934"/>
                  </a:moveTo>
                  <a:lnTo>
                    <a:pt x="3022100" y="2884649"/>
                  </a:lnTo>
                  <a:lnTo>
                    <a:pt x="3022100" y="2884746"/>
                  </a:lnTo>
                  <a:cubicBezTo>
                    <a:pt x="3022100" y="2884584"/>
                    <a:pt x="3022100" y="2884422"/>
                    <a:pt x="3022100" y="2884325"/>
                  </a:cubicBezTo>
                  <a:cubicBezTo>
                    <a:pt x="3022197" y="2883517"/>
                    <a:pt x="3022197" y="2883517"/>
                    <a:pt x="3022359" y="2883905"/>
                  </a:cubicBezTo>
                  <a:cubicBezTo>
                    <a:pt x="3022618" y="2884487"/>
                    <a:pt x="3022876" y="2884487"/>
                    <a:pt x="3023038" y="2884099"/>
                  </a:cubicBezTo>
                  <a:lnTo>
                    <a:pt x="3023038" y="2884002"/>
                  </a:lnTo>
                  <a:cubicBezTo>
                    <a:pt x="3022682" y="2883581"/>
                    <a:pt x="3022359" y="2883258"/>
                    <a:pt x="3021938" y="2882934"/>
                  </a:cubicBezTo>
                  <a:close/>
                  <a:moveTo>
                    <a:pt x="2990309" y="2897067"/>
                  </a:moveTo>
                  <a:cubicBezTo>
                    <a:pt x="2990503" y="2897164"/>
                    <a:pt x="2990568" y="2897067"/>
                    <a:pt x="2990406" y="2896324"/>
                  </a:cubicBezTo>
                  <a:cubicBezTo>
                    <a:pt x="2990406" y="2896582"/>
                    <a:pt x="2990406" y="2896744"/>
                    <a:pt x="2990309" y="2897067"/>
                  </a:cubicBezTo>
                  <a:close/>
                  <a:moveTo>
                    <a:pt x="3094641" y="2936491"/>
                  </a:moveTo>
                  <a:cubicBezTo>
                    <a:pt x="3095061" y="2936232"/>
                    <a:pt x="3095482" y="2936006"/>
                    <a:pt x="3096128" y="2935585"/>
                  </a:cubicBezTo>
                  <a:cubicBezTo>
                    <a:pt x="3094802" y="2935585"/>
                    <a:pt x="3094544" y="2935747"/>
                    <a:pt x="3094641" y="2936491"/>
                  </a:cubicBezTo>
                  <a:close/>
                  <a:moveTo>
                    <a:pt x="2663472" y="2903471"/>
                  </a:moveTo>
                  <a:cubicBezTo>
                    <a:pt x="2663051" y="2903956"/>
                    <a:pt x="2663472" y="2904118"/>
                    <a:pt x="2663957" y="2904118"/>
                  </a:cubicBezTo>
                  <a:lnTo>
                    <a:pt x="2664604" y="2903051"/>
                  </a:lnTo>
                  <a:lnTo>
                    <a:pt x="2664442" y="2902727"/>
                  </a:lnTo>
                  <a:cubicBezTo>
                    <a:pt x="2664118" y="2902953"/>
                    <a:pt x="2663698" y="2903115"/>
                    <a:pt x="2663472" y="2903471"/>
                  </a:cubicBezTo>
                  <a:close/>
                  <a:moveTo>
                    <a:pt x="3034875" y="2897003"/>
                  </a:moveTo>
                  <a:lnTo>
                    <a:pt x="3034939" y="2898329"/>
                  </a:lnTo>
                  <a:lnTo>
                    <a:pt x="3035036" y="2898587"/>
                  </a:lnTo>
                  <a:cubicBezTo>
                    <a:pt x="3035036" y="2898232"/>
                    <a:pt x="3035036" y="2897844"/>
                    <a:pt x="3035036" y="2897488"/>
                  </a:cubicBezTo>
                  <a:cubicBezTo>
                    <a:pt x="3035036" y="2896744"/>
                    <a:pt x="3034939" y="2896744"/>
                    <a:pt x="3034875" y="2897003"/>
                  </a:cubicBezTo>
                  <a:close/>
                  <a:moveTo>
                    <a:pt x="3000432" y="2894513"/>
                  </a:moveTo>
                  <a:cubicBezTo>
                    <a:pt x="3000335" y="2894027"/>
                    <a:pt x="3000335" y="2893510"/>
                    <a:pt x="3000270" y="2892766"/>
                  </a:cubicBezTo>
                  <a:cubicBezTo>
                    <a:pt x="3000173" y="2893930"/>
                    <a:pt x="3000173" y="2894189"/>
                    <a:pt x="3000432" y="2894513"/>
                  </a:cubicBezTo>
                  <a:close/>
                  <a:moveTo>
                    <a:pt x="3420928" y="3010681"/>
                  </a:moveTo>
                  <a:lnTo>
                    <a:pt x="3420670" y="3010843"/>
                  </a:lnTo>
                  <a:cubicBezTo>
                    <a:pt x="3421025" y="3011005"/>
                    <a:pt x="3421349" y="3011263"/>
                    <a:pt x="3421769" y="3011328"/>
                  </a:cubicBezTo>
                  <a:cubicBezTo>
                    <a:pt x="3422351" y="3011490"/>
                    <a:pt x="3422351" y="3011166"/>
                    <a:pt x="3422254" y="3010843"/>
                  </a:cubicBezTo>
                  <a:close/>
                  <a:moveTo>
                    <a:pt x="3256766" y="2967053"/>
                  </a:moveTo>
                  <a:cubicBezTo>
                    <a:pt x="3256992" y="2966891"/>
                    <a:pt x="3257154" y="2966697"/>
                    <a:pt x="3257574" y="2966471"/>
                  </a:cubicBezTo>
                  <a:cubicBezTo>
                    <a:pt x="3256928" y="2966212"/>
                    <a:pt x="3256669" y="2966212"/>
                    <a:pt x="3256766" y="2967053"/>
                  </a:cubicBezTo>
                  <a:close/>
                  <a:moveTo>
                    <a:pt x="2404744" y="1078117"/>
                  </a:moveTo>
                  <a:cubicBezTo>
                    <a:pt x="2405715" y="1078279"/>
                    <a:pt x="2406555" y="1078376"/>
                    <a:pt x="2407623" y="1078473"/>
                  </a:cubicBezTo>
                  <a:cubicBezTo>
                    <a:pt x="2405650" y="1077632"/>
                    <a:pt x="2404389" y="1077211"/>
                    <a:pt x="2404744" y="1078117"/>
                  </a:cubicBezTo>
                  <a:close/>
                  <a:moveTo>
                    <a:pt x="3087267" y="2914402"/>
                  </a:moveTo>
                  <a:cubicBezTo>
                    <a:pt x="3087590" y="2914305"/>
                    <a:pt x="3087849" y="2914143"/>
                    <a:pt x="3088108" y="2914046"/>
                  </a:cubicBezTo>
                  <a:cubicBezTo>
                    <a:pt x="3088011" y="2913982"/>
                    <a:pt x="3087914" y="2913982"/>
                    <a:pt x="3087849" y="2913885"/>
                  </a:cubicBezTo>
                  <a:cubicBezTo>
                    <a:pt x="3087687" y="2913982"/>
                    <a:pt x="3087590" y="2914143"/>
                    <a:pt x="3087267" y="2914402"/>
                  </a:cubicBezTo>
                  <a:close/>
                  <a:moveTo>
                    <a:pt x="3071129" y="2911556"/>
                  </a:moveTo>
                  <a:cubicBezTo>
                    <a:pt x="3070870" y="2911653"/>
                    <a:pt x="3070644" y="2911653"/>
                    <a:pt x="3070223" y="2911750"/>
                  </a:cubicBezTo>
                  <a:cubicBezTo>
                    <a:pt x="3070547" y="2912235"/>
                    <a:pt x="3070806" y="2912332"/>
                    <a:pt x="3071129" y="2911556"/>
                  </a:cubicBezTo>
                  <a:close/>
                  <a:moveTo>
                    <a:pt x="3216922" y="2961814"/>
                  </a:moveTo>
                  <a:cubicBezTo>
                    <a:pt x="3218086" y="2960908"/>
                    <a:pt x="3218183" y="2960747"/>
                    <a:pt x="3217504" y="2960165"/>
                  </a:cubicBezTo>
                  <a:cubicBezTo>
                    <a:pt x="3217342" y="2960682"/>
                    <a:pt x="3217181" y="2961070"/>
                    <a:pt x="3216922" y="2961814"/>
                  </a:cubicBezTo>
                  <a:close/>
                  <a:moveTo>
                    <a:pt x="3095320" y="2904118"/>
                  </a:moveTo>
                  <a:cubicBezTo>
                    <a:pt x="3094964" y="2904603"/>
                    <a:pt x="3095223" y="2904700"/>
                    <a:pt x="3095643" y="2904700"/>
                  </a:cubicBezTo>
                  <a:lnTo>
                    <a:pt x="3096290" y="2903536"/>
                  </a:lnTo>
                  <a:lnTo>
                    <a:pt x="3096193" y="2903212"/>
                  </a:lnTo>
                  <a:cubicBezTo>
                    <a:pt x="3095805" y="2903536"/>
                    <a:pt x="3095482" y="2903794"/>
                    <a:pt x="3095320" y="2904118"/>
                  </a:cubicBezTo>
                  <a:close/>
                  <a:moveTo>
                    <a:pt x="3075915" y="2900819"/>
                  </a:moveTo>
                  <a:cubicBezTo>
                    <a:pt x="3075754" y="2900981"/>
                    <a:pt x="3075592" y="2901142"/>
                    <a:pt x="3075430" y="2901401"/>
                  </a:cubicBezTo>
                  <a:cubicBezTo>
                    <a:pt x="3075689" y="2901466"/>
                    <a:pt x="3075851" y="2901563"/>
                    <a:pt x="3076109" y="2901725"/>
                  </a:cubicBezTo>
                  <a:cubicBezTo>
                    <a:pt x="3076012" y="2901401"/>
                    <a:pt x="3076012" y="2901045"/>
                    <a:pt x="3075915" y="2900819"/>
                  </a:cubicBezTo>
                  <a:close/>
                  <a:moveTo>
                    <a:pt x="3398904" y="2892604"/>
                  </a:moveTo>
                  <a:cubicBezTo>
                    <a:pt x="3399001" y="2892604"/>
                    <a:pt x="3399066" y="2892540"/>
                    <a:pt x="3399131" y="2892443"/>
                  </a:cubicBezTo>
                  <a:cubicBezTo>
                    <a:pt x="3399131" y="2892443"/>
                    <a:pt x="3399066" y="2892378"/>
                    <a:pt x="3399001" y="2892378"/>
                  </a:cubicBezTo>
                  <a:cubicBezTo>
                    <a:pt x="3399001" y="2892378"/>
                    <a:pt x="3398904" y="2892443"/>
                    <a:pt x="3398904" y="2892604"/>
                  </a:cubicBezTo>
                  <a:close/>
                  <a:moveTo>
                    <a:pt x="433856" y="2168685"/>
                  </a:moveTo>
                  <a:cubicBezTo>
                    <a:pt x="433856" y="2168427"/>
                    <a:pt x="433921" y="2168168"/>
                    <a:pt x="434018" y="2167683"/>
                  </a:cubicBezTo>
                  <a:cubicBezTo>
                    <a:pt x="433436" y="2168006"/>
                    <a:pt x="433177" y="2168168"/>
                    <a:pt x="433856" y="2168685"/>
                  </a:cubicBezTo>
                  <a:close/>
                  <a:moveTo>
                    <a:pt x="3300879" y="2876046"/>
                  </a:moveTo>
                  <a:cubicBezTo>
                    <a:pt x="3301105" y="2876143"/>
                    <a:pt x="3301202" y="2876046"/>
                    <a:pt x="3300976" y="2875302"/>
                  </a:cubicBezTo>
                  <a:cubicBezTo>
                    <a:pt x="3300879" y="2875464"/>
                    <a:pt x="3300879" y="2875722"/>
                    <a:pt x="3300879" y="2876046"/>
                  </a:cubicBezTo>
                  <a:close/>
                  <a:moveTo>
                    <a:pt x="3341855" y="2860166"/>
                  </a:moveTo>
                  <a:lnTo>
                    <a:pt x="3341952" y="2861719"/>
                  </a:lnTo>
                  <a:lnTo>
                    <a:pt x="3341952" y="2861816"/>
                  </a:lnTo>
                  <a:cubicBezTo>
                    <a:pt x="3341952" y="2861654"/>
                    <a:pt x="3341952" y="2861492"/>
                    <a:pt x="3341952" y="2861395"/>
                  </a:cubicBezTo>
                  <a:cubicBezTo>
                    <a:pt x="3342113" y="2860652"/>
                    <a:pt x="3342113" y="2860587"/>
                    <a:pt x="3342372" y="2860975"/>
                  </a:cubicBezTo>
                  <a:cubicBezTo>
                    <a:pt x="3342696" y="2861557"/>
                    <a:pt x="3342922" y="2861654"/>
                    <a:pt x="3343245" y="2861137"/>
                  </a:cubicBezTo>
                  <a:cubicBezTo>
                    <a:pt x="3343342" y="2861072"/>
                    <a:pt x="3343342" y="2860813"/>
                    <a:pt x="3343342" y="2860587"/>
                  </a:cubicBezTo>
                  <a:close/>
                  <a:moveTo>
                    <a:pt x="3339106" y="2859067"/>
                  </a:moveTo>
                  <a:lnTo>
                    <a:pt x="3339203" y="2859746"/>
                  </a:lnTo>
                  <a:lnTo>
                    <a:pt x="3339300" y="2859746"/>
                  </a:lnTo>
                  <a:cubicBezTo>
                    <a:pt x="3339365" y="2859584"/>
                    <a:pt x="3339462" y="2859423"/>
                    <a:pt x="3339462" y="2859326"/>
                  </a:cubicBezTo>
                  <a:cubicBezTo>
                    <a:pt x="3339300" y="2859164"/>
                    <a:pt x="3339203" y="2859164"/>
                    <a:pt x="3339106" y="2859067"/>
                  </a:cubicBezTo>
                  <a:close/>
                  <a:moveTo>
                    <a:pt x="3418858" y="3030215"/>
                  </a:moveTo>
                  <a:cubicBezTo>
                    <a:pt x="3419020" y="3030474"/>
                    <a:pt x="3419085" y="3030700"/>
                    <a:pt x="3419441" y="3031056"/>
                  </a:cubicBezTo>
                  <a:cubicBezTo>
                    <a:pt x="3419602" y="3030538"/>
                    <a:pt x="3419699" y="3030118"/>
                    <a:pt x="3418858" y="3030215"/>
                  </a:cubicBezTo>
                  <a:close/>
                  <a:moveTo>
                    <a:pt x="3243344" y="2825562"/>
                  </a:moveTo>
                  <a:cubicBezTo>
                    <a:pt x="3243571" y="2825626"/>
                    <a:pt x="3243571" y="2825562"/>
                    <a:pt x="3243344" y="2824818"/>
                  </a:cubicBezTo>
                  <a:cubicBezTo>
                    <a:pt x="3243344" y="2825044"/>
                    <a:pt x="3243344" y="2825206"/>
                    <a:pt x="3243344" y="2825562"/>
                  </a:cubicBezTo>
                  <a:close/>
                  <a:moveTo>
                    <a:pt x="3289365" y="2825626"/>
                  </a:moveTo>
                  <a:lnTo>
                    <a:pt x="3289301" y="2826952"/>
                  </a:lnTo>
                  <a:lnTo>
                    <a:pt x="3289365" y="2827211"/>
                  </a:lnTo>
                  <a:cubicBezTo>
                    <a:pt x="3289430" y="2826888"/>
                    <a:pt x="3289430" y="2826467"/>
                    <a:pt x="3289527" y="2826144"/>
                  </a:cubicBezTo>
                  <a:cubicBezTo>
                    <a:pt x="3289527" y="2825465"/>
                    <a:pt x="3289430" y="2825465"/>
                    <a:pt x="3289365" y="2825626"/>
                  </a:cubicBezTo>
                  <a:close/>
                  <a:moveTo>
                    <a:pt x="2992799" y="2839307"/>
                  </a:moveTo>
                  <a:cubicBezTo>
                    <a:pt x="2992961" y="2839210"/>
                    <a:pt x="2993058" y="2839113"/>
                    <a:pt x="2993220" y="2839048"/>
                  </a:cubicBezTo>
                  <a:cubicBezTo>
                    <a:pt x="2993058" y="2838951"/>
                    <a:pt x="2992896" y="2838951"/>
                    <a:pt x="2992702" y="2838951"/>
                  </a:cubicBezTo>
                  <a:cubicBezTo>
                    <a:pt x="2992702" y="2839048"/>
                    <a:pt x="2992799" y="2839210"/>
                    <a:pt x="2992799" y="2839307"/>
                  </a:cubicBezTo>
                  <a:close/>
                  <a:moveTo>
                    <a:pt x="3253693" y="2822069"/>
                  </a:moveTo>
                  <a:cubicBezTo>
                    <a:pt x="3253596" y="2821584"/>
                    <a:pt x="3253499" y="2821066"/>
                    <a:pt x="3253435" y="2820322"/>
                  </a:cubicBezTo>
                  <a:cubicBezTo>
                    <a:pt x="3253435" y="2821487"/>
                    <a:pt x="3253435" y="2821745"/>
                    <a:pt x="3253693" y="2822069"/>
                  </a:cubicBezTo>
                  <a:close/>
                  <a:moveTo>
                    <a:pt x="2922846" y="2845257"/>
                  </a:moveTo>
                  <a:cubicBezTo>
                    <a:pt x="2922846" y="2844772"/>
                    <a:pt x="2922749" y="2844255"/>
                    <a:pt x="2922749" y="2843511"/>
                  </a:cubicBezTo>
                  <a:cubicBezTo>
                    <a:pt x="2922425" y="2844772"/>
                    <a:pt x="2922522" y="2844999"/>
                    <a:pt x="2922846" y="2845257"/>
                  </a:cubicBezTo>
                  <a:close/>
                  <a:moveTo>
                    <a:pt x="2984358" y="2847586"/>
                  </a:moveTo>
                  <a:lnTo>
                    <a:pt x="2984358" y="2848912"/>
                  </a:lnTo>
                  <a:lnTo>
                    <a:pt x="2984423" y="2849138"/>
                  </a:lnTo>
                  <a:cubicBezTo>
                    <a:pt x="2984520" y="2848815"/>
                    <a:pt x="2984617" y="2848394"/>
                    <a:pt x="2984617" y="2848071"/>
                  </a:cubicBezTo>
                  <a:cubicBezTo>
                    <a:pt x="2984682" y="2847392"/>
                    <a:pt x="2984520" y="2847392"/>
                    <a:pt x="2984358" y="2847586"/>
                  </a:cubicBezTo>
                  <a:close/>
                  <a:moveTo>
                    <a:pt x="2993123" y="2842864"/>
                  </a:moveTo>
                  <a:cubicBezTo>
                    <a:pt x="2993123" y="2842767"/>
                    <a:pt x="2993123" y="2842767"/>
                    <a:pt x="2993123" y="2842864"/>
                  </a:cubicBezTo>
                  <a:cubicBezTo>
                    <a:pt x="2993123" y="2842767"/>
                    <a:pt x="2993123" y="2842767"/>
                    <a:pt x="2993123" y="2842767"/>
                  </a:cubicBezTo>
                  <a:cubicBezTo>
                    <a:pt x="2993058" y="2842767"/>
                    <a:pt x="2993058" y="2842767"/>
                    <a:pt x="2993123" y="2842864"/>
                  </a:cubicBezTo>
                  <a:close/>
                  <a:moveTo>
                    <a:pt x="3356505" y="2875140"/>
                  </a:moveTo>
                  <a:lnTo>
                    <a:pt x="3356441" y="2876466"/>
                  </a:lnTo>
                  <a:lnTo>
                    <a:pt x="3356505" y="2876725"/>
                  </a:lnTo>
                  <a:cubicBezTo>
                    <a:pt x="3356602" y="2876369"/>
                    <a:pt x="3356602" y="2875981"/>
                    <a:pt x="3356667" y="2875625"/>
                  </a:cubicBezTo>
                  <a:cubicBezTo>
                    <a:pt x="3356764" y="2874979"/>
                    <a:pt x="3356667" y="2874979"/>
                    <a:pt x="3356505" y="2875140"/>
                  </a:cubicBezTo>
                  <a:close/>
                  <a:moveTo>
                    <a:pt x="2904638" y="2848556"/>
                  </a:moveTo>
                  <a:cubicBezTo>
                    <a:pt x="2904961" y="2848653"/>
                    <a:pt x="2905058" y="2848556"/>
                    <a:pt x="2904897" y="2847812"/>
                  </a:cubicBezTo>
                  <a:cubicBezTo>
                    <a:pt x="2904800" y="2847974"/>
                    <a:pt x="2904703" y="2848168"/>
                    <a:pt x="2904638" y="2848556"/>
                  </a:cubicBezTo>
                  <a:close/>
                  <a:moveTo>
                    <a:pt x="3374810" y="2867120"/>
                  </a:moveTo>
                  <a:cubicBezTo>
                    <a:pt x="3374551" y="2867184"/>
                    <a:pt x="3374293" y="2867281"/>
                    <a:pt x="3373905" y="2867443"/>
                  </a:cubicBezTo>
                  <a:cubicBezTo>
                    <a:pt x="3374390" y="2867864"/>
                    <a:pt x="3374648" y="2867864"/>
                    <a:pt x="3374810" y="2867120"/>
                  </a:cubicBezTo>
                  <a:close/>
                  <a:moveTo>
                    <a:pt x="2067914" y="694457"/>
                  </a:moveTo>
                  <a:cubicBezTo>
                    <a:pt x="2068108" y="694133"/>
                    <a:pt x="2068269" y="693874"/>
                    <a:pt x="2068431" y="693551"/>
                  </a:cubicBezTo>
                  <a:cubicBezTo>
                    <a:pt x="2067849" y="694133"/>
                    <a:pt x="2067590" y="694457"/>
                    <a:pt x="2067914" y="694457"/>
                  </a:cubicBezTo>
                  <a:close/>
                  <a:moveTo>
                    <a:pt x="3404208" y="2889791"/>
                  </a:moveTo>
                  <a:cubicBezTo>
                    <a:pt x="3404596" y="2889564"/>
                    <a:pt x="3405017" y="2889209"/>
                    <a:pt x="3405599" y="2888788"/>
                  </a:cubicBezTo>
                  <a:cubicBezTo>
                    <a:pt x="3404208" y="2888885"/>
                    <a:pt x="3404046" y="2889047"/>
                    <a:pt x="3404208" y="2889791"/>
                  </a:cubicBezTo>
                  <a:close/>
                  <a:moveTo>
                    <a:pt x="266589" y="2262215"/>
                  </a:moveTo>
                  <a:cubicBezTo>
                    <a:pt x="266427" y="2262474"/>
                    <a:pt x="266266" y="2262733"/>
                    <a:pt x="266201" y="2263153"/>
                  </a:cubicBezTo>
                  <a:cubicBezTo>
                    <a:pt x="266783" y="2262959"/>
                    <a:pt x="267106" y="2262894"/>
                    <a:pt x="266589" y="2262215"/>
                  </a:cubicBezTo>
                  <a:close/>
                  <a:moveTo>
                    <a:pt x="836727" y="2272823"/>
                  </a:moveTo>
                  <a:lnTo>
                    <a:pt x="835401" y="2272661"/>
                  </a:lnTo>
                  <a:lnTo>
                    <a:pt x="835142" y="2272823"/>
                  </a:lnTo>
                  <a:cubicBezTo>
                    <a:pt x="835466" y="2272985"/>
                    <a:pt x="835821" y="2273146"/>
                    <a:pt x="836210" y="2273243"/>
                  </a:cubicBezTo>
                  <a:cubicBezTo>
                    <a:pt x="836889" y="2273308"/>
                    <a:pt x="836889" y="2273082"/>
                    <a:pt x="836727" y="2272823"/>
                  </a:cubicBezTo>
                  <a:close/>
                  <a:moveTo>
                    <a:pt x="841675" y="2138964"/>
                  </a:moveTo>
                  <a:cubicBezTo>
                    <a:pt x="841449" y="2138770"/>
                    <a:pt x="841287" y="2138705"/>
                    <a:pt x="840931" y="2138446"/>
                  </a:cubicBezTo>
                  <a:cubicBezTo>
                    <a:pt x="840867" y="2138964"/>
                    <a:pt x="840931" y="2139190"/>
                    <a:pt x="841675" y="2138964"/>
                  </a:cubicBezTo>
                  <a:close/>
                  <a:moveTo>
                    <a:pt x="906195" y="2159824"/>
                  </a:moveTo>
                  <a:cubicBezTo>
                    <a:pt x="905937" y="2159727"/>
                    <a:pt x="905840" y="2159824"/>
                    <a:pt x="906098" y="2160568"/>
                  </a:cubicBezTo>
                  <a:cubicBezTo>
                    <a:pt x="906098" y="2160309"/>
                    <a:pt x="906098" y="2160147"/>
                    <a:pt x="906195" y="2159824"/>
                  </a:cubicBezTo>
                  <a:close/>
                  <a:moveTo>
                    <a:pt x="892677" y="2162799"/>
                  </a:moveTo>
                  <a:cubicBezTo>
                    <a:pt x="892677" y="2163284"/>
                    <a:pt x="892774" y="2163802"/>
                    <a:pt x="892839" y="2164546"/>
                  </a:cubicBezTo>
                  <a:cubicBezTo>
                    <a:pt x="893033" y="2163381"/>
                    <a:pt x="893033" y="2163123"/>
                    <a:pt x="892677" y="2162799"/>
                  </a:cubicBezTo>
                  <a:close/>
                  <a:moveTo>
                    <a:pt x="831908" y="2037025"/>
                  </a:moveTo>
                  <a:cubicBezTo>
                    <a:pt x="831585" y="2037187"/>
                    <a:pt x="831326" y="2037284"/>
                    <a:pt x="831003" y="2037543"/>
                  </a:cubicBezTo>
                  <a:cubicBezTo>
                    <a:pt x="831682" y="2037543"/>
                    <a:pt x="832167" y="2037446"/>
                    <a:pt x="831908" y="2037025"/>
                  </a:cubicBezTo>
                  <a:close/>
                  <a:moveTo>
                    <a:pt x="837891" y="2168912"/>
                  </a:moveTo>
                  <a:cubicBezTo>
                    <a:pt x="837891" y="2168912"/>
                    <a:pt x="837891" y="2168847"/>
                    <a:pt x="837891" y="2168750"/>
                  </a:cubicBezTo>
                  <a:cubicBezTo>
                    <a:pt x="837794" y="2168750"/>
                    <a:pt x="837697" y="2168847"/>
                    <a:pt x="837633" y="2168912"/>
                  </a:cubicBezTo>
                  <a:lnTo>
                    <a:pt x="837633" y="2169009"/>
                  </a:lnTo>
                  <a:cubicBezTo>
                    <a:pt x="837697" y="2169009"/>
                    <a:pt x="837794" y="2169009"/>
                    <a:pt x="837891" y="2168912"/>
                  </a:cubicBezTo>
                  <a:close/>
                  <a:moveTo>
                    <a:pt x="882425" y="2301736"/>
                  </a:moveTo>
                  <a:cubicBezTo>
                    <a:pt x="882263" y="2302221"/>
                    <a:pt x="882101" y="2302641"/>
                    <a:pt x="881843" y="2303385"/>
                  </a:cubicBezTo>
                  <a:cubicBezTo>
                    <a:pt x="882683" y="2302383"/>
                    <a:pt x="882748" y="2302221"/>
                    <a:pt x="882425" y="2301736"/>
                  </a:cubicBezTo>
                  <a:close/>
                  <a:moveTo>
                    <a:pt x="905840" y="2306943"/>
                  </a:moveTo>
                  <a:cubicBezTo>
                    <a:pt x="906001" y="2306781"/>
                    <a:pt x="906195" y="2306619"/>
                    <a:pt x="906422" y="2306361"/>
                  </a:cubicBezTo>
                  <a:cubicBezTo>
                    <a:pt x="906001" y="2306102"/>
                    <a:pt x="905840" y="2306102"/>
                    <a:pt x="905840" y="2306943"/>
                  </a:cubicBezTo>
                  <a:close/>
                  <a:moveTo>
                    <a:pt x="530620" y="2079586"/>
                  </a:moveTo>
                  <a:cubicBezTo>
                    <a:pt x="530297" y="2079424"/>
                    <a:pt x="529973" y="2079327"/>
                    <a:pt x="529553" y="2079263"/>
                  </a:cubicBezTo>
                  <a:cubicBezTo>
                    <a:pt x="530038" y="2079845"/>
                    <a:pt x="530394" y="2080265"/>
                    <a:pt x="530620" y="2079586"/>
                  </a:cubicBezTo>
                  <a:close/>
                  <a:moveTo>
                    <a:pt x="449897" y="1876097"/>
                  </a:moveTo>
                  <a:cubicBezTo>
                    <a:pt x="449736" y="1876323"/>
                    <a:pt x="449509" y="1876647"/>
                    <a:pt x="449315" y="1877002"/>
                  </a:cubicBezTo>
                  <a:cubicBezTo>
                    <a:pt x="449994" y="1876485"/>
                    <a:pt x="450318" y="1876259"/>
                    <a:pt x="449897" y="1876097"/>
                  </a:cubicBezTo>
                  <a:close/>
                  <a:moveTo>
                    <a:pt x="541487" y="2050123"/>
                  </a:moveTo>
                  <a:lnTo>
                    <a:pt x="541293" y="2050350"/>
                  </a:lnTo>
                  <a:cubicBezTo>
                    <a:pt x="541648" y="2050285"/>
                    <a:pt x="542069" y="2050188"/>
                    <a:pt x="542392" y="2050123"/>
                  </a:cubicBezTo>
                  <a:cubicBezTo>
                    <a:pt x="542974" y="2049865"/>
                    <a:pt x="542877" y="2049703"/>
                    <a:pt x="542651" y="2049606"/>
                  </a:cubicBezTo>
                  <a:close/>
                  <a:moveTo>
                    <a:pt x="402388" y="2192682"/>
                  </a:moveTo>
                  <a:cubicBezTo>
                    <a:pt x="402615" y="2193103"/>
                    <a:pt x="402874" y="2193523"/>
                    <a:pt x="403197" y="2194170"/>
                  </a:cubicBezTo>
                  <a:cubicBezTo>
                    <a:pt x="403294" y="2192779"/>
                    <a:pt x="403132" y="2192520"/>
                    <a:pt x="402388" y="2192682"/>
                  </a:cubicBezTo>
                  <a:close/>
                  <a:moveTo>
                    <a:pt x="284732" y="2253451"/>
                  </a:moveTo>
                  <a:cubicBezTo>
                    <a:pt x="284732" y="2253871"/>
                    <a:pt x="284732" y="2254292"/>
                    <a:pt x="284829" y="2254615"/>
                  </a:cubicBezTo>
                  <a:cubicBezTo>
                    <a:pt x="284991" y="2255197"/>
                    <a:pt x="285217" y="2255035"/>
                    <a:pt x="285476" y="2254777"/>
                  </a:cubicBezTo>
                  <a:lnTo>
                    <a:pt x="284991" y="2253548"/>
                  </a:lnTo>
                  <a:close/>
                  <a:moveTo>
                    <a:pt x="949726" y="2150057"/>
                  </a:moveTo>
                  <a:cubicBezTo>
                    <a:pt x="949565" y="2149701"/>
                    <a:pt x="949467" y="2149475"/>
                    <a:pt x="949306" y="2149119"/>
                  </a:cubicBezTo>
                  <a:cubicBezTo>
                    <a:pt x="949467" y="2149863"/>
                    <a:pt x="949565" y="2150283"/>
                    <a:pt x="949726" y="2150057"/>
                  </a:cubicBezTo>
                  <a:close/>
                  <a:moveTo>
                    <a:pt x="493299" y="1948929"/>
                  </a:moveTo>
                  <a:cubicBezTo>
                    <a:pt x="493040" y="1948929"/>
                    <a:pt x="492878" y="1948929"/>
                    <a:pt x="492458" y="1948864"/>
                  </a:cubicBezTo>
                  <a:cubicBezTo>
                    <a:pt x="492555" y="1949284"/>
                    <a:pt x="492717" y="1949446"/>
                    <a:pt x="493299" y="1948929"/>
                  </a:cubicBezTo>
                  <a:close/>
                  <a:moveTo>
                    <a:pt x="2030107" y="665738"/>
                  </a:moveTo>
                  <a:cubicBezTo>
                    <a:pt x="2030236" y="665641"/>
                    <a:pt x="2030430" y="665479"/>
                    <a:pt x="2030754" y="665317"/>
                  </a:cubicBezTo>
                  <a:cubicBezTo>
                    <a:pt x="2030592" y="665059"/>
                    <a:pt x="2030430" y="665059"/>
                    <a:pt x="2030107" y="665738"/>
                  </a:cubicBezTo>
                  <a:close/>
                  <a:moveTo>
                    <a:pt x="3109227" y="3060777"/>
                  </a:moveTo>
                  <a:cubicBezTo>
                    <a:pt x="3109291" y="3061004"/>
                    <a:pt x="3109356" y="3061262"/>
                    <a:pt x="3109615" y="3061586"/>
                  </a:cubicBezTo>
                  <a:cubicBezTo>
                    <a:pt x="3109873" y="3061165"/>
                    <a:pt x="3109970" y="3060842"/>
                    <a:pt x="3109227" y="3060777"/>
                  </a:cubicBezTo>
                  <a:close/>
                  <a:moveTo>
                    <a:pt x="506106" y="1971212"/>
                  </a:moveTo>
                  <a:cubicBezTo>
                    <a:pt x="506526" y="1970953"/>
                    <a:pt x="507044" y="1970791"/>
                    <a:pt x="507691" y="1970468"/>
                  </a:cubicBezTo>
                  <a:cubicBezTo>
                    <a:pt x="506462" y="1970468"/>
                    <a:pt x="506203" y="1970629"/>
                    <a:pt x="506106" y="1971212"/>
                  </a:cubicBezTo>
                  <a:close/>
                  <a:moveTo>
                    <a:pt x="2043334" y="626411"/>
                  </a:moveTo>
                  <a:cubicBezTo>
                    <a:pt x="2043011" y="626832"/>
                    <a:pt x="2042655" y="627155"/>
                    <a:pt x="2042267" y="627737"/>
                  </a:cubicBezTo>
                  <a:cubicBezTo>
                    <a:pt x="2043270" y="627058"/>
                    <a:pt x="2043431" y="626896"/>
                    <a:pt x="2043334" y="626411"/>
                  </a:cubicBezTo>
                  <a:close/>
                  <a:moveTo>
                    <a:pt x="2358044" y="802605"/>
                  </a:moveTo>
                  <a:cubicBezTo>
                    <a:pt x="2357785" y="802087"/>
                    <a:pt x="2357527" y="801602"/>
                    <a:pt x="2356880" y="800923"/>
                  </a:cubicBezTo>
                  <a:cubicBezTo>
                    <a:pt x="2356201" y="801440"/>
                    <a:pt x="2355877" y="801861"/>
                    <a:pt x="2358044" y="802605"/>
                  </a:cubicBezTo>
                  <a:close/>
                  <a:moveTo>
                    <a:pt x="2058502" y="637763"/>
                  </a:moveTo>
                  <a:cubicBezTo>
                    <a:pt x="2058664" y="637666"/>
                    <a:pt x="2058890" y="637601"/>
                    <a:pt x="2059214" y="637407"/>
                  </a:cubicBezTo>
                  <a:cubicBezTo>
                    <a:pt x="2059084" y="637084"/>
                    <a:pt x="2058890" y="637084"/>
                    <a:pt x="2058502" y="637763"/>
                  </a:cubicBezTo>
                  <a:close/>
                  <a:moveTo>
                    <a:pt x="1994661" y="584853"/>
                  </a:moveTo>
                  <a:lnTo>
                    <a:pt x="1994920" y="584530"/>
                  </a:lnTo>
                  <a:cubicBezTo>
                    <a:pt x="1994726" y="584595"/>
                    <a:pt x="1994661" y="584692"/>
                    <a:pt x="1994500" y="584756"/>
                  </a:cubicBezTo>
                  <a:cubicBezTo>
                    <a:pt x="1994500" y="584756"/>
                    <a:pt x="1994564" y="584853"/>
                    <a:pt x="1994661" y="584853"/>
                  </a:cubicBezTo>
                  <a:close/>
                  <a:moveTo>
                    <a:pt x="2018432" y="657362"/>
                  </a:moveTo>
                  <a:cubicBezTo>
                    <a:pt x="2018076" y="657782"/>
                    <a:pt x="2017817" y="658105"/>
                    <a:pt x="2017332" y="658688"/>
                  </a:cubicBezTo>
                  <a:cubicBezTo>
                    <a:pt x="2018238" y="657944"/>
                    <a:pt x="2018432" y="657782"/>
                    <a:pt x="2018432" y="657362"/>
                  </a:cubicBezTo>
                  <a:close/>
                  <a:moveTo>
                    <a:pt x="2047215" y="622336"/>
                  </a:moveTo>
                  <a:cubicBezTo>
                    <a:pt x="2047312" y="622272"/>
                    <a:pt x="2047409" y="622175"/>
                    <a:pt x="2047409" y="622110"/>
                  </a:cubicBezTo>
                  <a:close/>
                  <a:moveTo>
                    <a:pt x="2105849" y="679224"/>
                  </a:moveTo>
                  <a:cubicBezTo>
                    <a:pt x="2106011" y="678998"/>
                    <a:pt x="2106173" y="678642"/>
                    <a:pt x="2106335" y="678318"/>
                  </a:cubicBezTo>
                  <a:cubicBezTo>
                    <a:pt x="2105849" y="678901"/>
                    <a:pt x="2105526" y="679224"/>
                    <a:pt x="2105849" y="679224"/>
                  </a:cubicBezTo>
                  <a:close/>
                  <a:moveTo>
                    <a:pt x="1982242" y="622692"/>
                  </a:moveTo>
                  <a:lnTo>
                    <a:pt x="1982242" y="622433"/>
                  </a:lnTo>
                  <a:cubicBezTo>
                    <a:pt x="1981984" y="622757"/>
                    <a:pt x="1981822" y="623016"/>
                    <a:pt x="1981563" y="623339"/>
                  </a:cubicBezTo>
                  <a:cubicBezTo>
                    <a:pt x="1981337" y="623856"/>
                    <a:pt x="1981402" y="623921"/>
                    <a:pt x="1981563" y="623856"/>
                  </a:cubicBezTo>
                  <a:close/>
                  <a:moveTo>
                    <a:pt x="984913" y="2315125"/>
                  </a:moveTo>
                  <a:cubicBezTo>
                    <a:pt x="984848" y="2314802"/>
                    <a:pt x="984751" y="2314478"/>
                    <a:pt x="984654" y="2314155"/>
                  </a:cubicBezTo>
                  <a:cubicBezTo>
                    <a:pt x="984590" y="2314899"/>
                    <a:pt x="984590" y="2315384"/>
                    <a:pt x="984913" y="2315125"/>
                  </a:cubicBezTo>
                  <a:close/>
                  <a:moveTo>
                    <a:pt x="584209" y="2110051"/>
                  </a:moveTo>
                  <a:cubicBezTo>
                    <a:pt x="583692" y="2110375"/>
                    <a:pt x="583950" y="2110633"/>
                    <a:pt x="584371" y="2110795"/>
                  </a:cubicBezTo>
                  <a:lnTo>
                    <a:pt x="585438" y="2109986"/>
                  </a:lnTo>
                  <a:lnTo>
                    <a:pt x="585438" y="2109631"/>
                  </a:lnTo>
                  <a:cubicBezTo>
                    <a:pt x="585018" y="2109792"/>
                    <a:pt x="584533" y="2109792"/>
                    <a:pt x="584209" y="2110051"/>
                  </a:cubicBezTo>
                  <a:close/>
                  <a:moveTo>
                    <a:pt x="706231" y="2217940"/>
                  </a:moveTo>
                  <a:cubicBezTo>
                    <a:pt x="707719" y="2217520"/>
                    <a:pt x="707881" y="2217358"/>
                    <a:pt x="707299" y="2216614"/>
                  </a:cubicBezTo>
                  <a:cubicBezTo>
                    <a:pt x="706975" y="2216938"/>
                    <a:pt x="706652" y="2217358"/>
                    <a:pt x="706231" y="2217940"/>
                  </a:cubicBezTo>
                  <a:close/>
                  <a:moveTo>
                    <a:pt x="884559" y="2296594"/>
                  </a:moveTo>
                  <a:lnTo>
                    <a:pt x="884656" y="2296594"/>
                  </a:lnTo>
                  <a:cubicBezTo>
                    <a:pt x="884656" y="2296497"/>
                    <a:pt x="884656" y="2296432"/>
                    <a:pt x="884559" y="2296270"/>
                  </a:cubicBezTo>
                  <a:close/>
                  <a:moveTo>
                    <a:pt x="749956" y="2239868"/>
                  </a:moveTo>
                  <a:cubicBezTo>
                    <a:pt x="750280" y="2239803"/>
                    <a:pt x="750538" y="2239706"/>
                    <a:pt x="751024" y="2239641"/>
                  </a:cubicBezTo>
                  <a:cubicBezTo>
                    <a:pt x="750344" y="2239221"/>
                    <a:pt x="750021" y="2239124"/>
                    <a:pt x="749956" y="2239868"/>
                  </a:cubicBezTo>
                  <a:close/>
                  <a:moveTo>
                    <a:pt x="1966428" y="620364"/>
                  </a:moveTo>
                  <a:cubicBezTo>
                    <a:pt x="1966331" y="619523"/>
                    <a:pt x="1966331" y="618876"/>
                    <a:pt x="1966266" y="617550"/>
                  </a:cubicBezTo>
                  <a:cubicBezTo>
                    <a:pt x="1965587" y="620040"/>
                    <a:pt x="1965425" y="621107"/>
                    <a:pt x="1966428" y="620364"/>
                  </a:cubicBezTo>
                  <a:close/>
                  <a:moveTo>
                    <a:pt x="2335276" y="1052535"/>
                  </a:moveTo>
                  <a:cubicBezTo>
                    <a:pt x="2335858" y="1052115"/>
                    <a:pt x="2334856" y="1051727"/>
                    <a:pt x="2333627" y="1051468"/>
                  </a:cubicBezTo>
                  <a:lnTo>
                    <a:pt x="2332689" y="1052535"/>
                  </a:lnTo>
                  <a:lnTo>
                    <a:pt x="2333368" y="1053053"/>
                  </a:lnTo>
                  <a:cubicBezTo>
                    <a:pt x="2334015" y="1052859"/>
                    <a:pt x="2334856" y="1052859"/>
                    <a:pt x="2335276" y="1052535"/>
                  </a:cubicBezTo>
                  <a:close/>
                  <a:moveTo>
                    <a:pt x="711438" y="2212637"/>
                  </a:moveTo>
                  <a:cubicBezTo>
                    <a:pt x="711438" y="2212637"/>
                    <a:pt x="711600" y="2212734"/>
                    <a:pt x="711697" y="2212734"/>
                  </a:cubicBezTo>
                  <a:cubicBezTo>
                    <a:pt x="711697" y="2212637"/>
                    <a:pt x="711697" y="2212540"/>
                    <a:pt x="711600" y="2212378"/>
                  </a:cubicBezTo>
                  <a:cubicBezTo>
                    <a:pt x="711600" y="2212378"/>
                    <a:pt x="711600" y="2212378"/>
                    <a:pt x="711535" y="2212313"/>
                  </a:cubicBezTo>
                  <a:cubicBezTo>
                    <a:pt x="711535" y="2212378"/>
                    <a:pt x="711438" y="2212540"/>
                    <a:pt x="711438" y="2212637"/>
                  </a:cubicBezTo>
                  <a:close/>
                  <a:moveTo>
                    <a:pt x="1947799" y="760367"/>
                  </a:moveTo>
                  <a:cubicBezTo>
                    <a:pt x="1948284" y="760626"/>
                    <a:pt x="1948705" y="760788"/>
                    <a:pt x="1949449" y="761111"/>
                  </a:cubicBezTo>
                  <a:cubicBezTo>
                    <a:pt x="1948543" y="757812"/>
                    <a:pt x="1948284" y="757554"/>
                    <a:pt x="1947799" y="760367"/>
                  </a:cubicBezTo>
                  <a:close/>
                  <a:moveTo>
                    <a:pt x="568459" y="2091843"/>
                  </a:moveTo>
                  <a:cubicBezTo>
                    <a:pt x="568136" y="2091681"/>
                    <a:pt x="567812" y="2091584"/>
                    <a:pt x="567392" y="2091584"/>
                  </a:cubicBezTo>
                  <a:cubicBezTo>
                    <a:pt x="567715" y="2092167"/>
                    <a:pt x="567974" y="2092490"/>
                    <a:pt x="568459" y="2091843"/>
                  </a:cubicBezTo>
                  <a:close/>
                  <a:moveTo>
                    <a:pt x="2983873" y="1403434"/>
                  </a:moveTo>
                  <a:cubicBezTo>
                    <a:pt x="2983873" y="1403434"/>
                    <a:pt x="2984035" y="1403434"/>
                    <a:pt x="2984100" y="1403434"/>
                  </a:cubicBezTo>
                  <a:cubicBezTo>
                    <a:pt x="2984100" y="1403337"/>
                    <a:pt x="2984035" y="1403240"/>
                    <a:pt x="2983938" y="1403079"/>
                  </a:cubicBezTo>
                  <a:cubicBezTo>
                    <a:pt x="2983938" y="1403079"/>
                    <a:pt x="2983938" y="1403079"/>
                    <a:pt x="2983873" y="1403079"/>
                  </a:cubicBezTo>
                  <a:cubicBezTo>
                    <a:pt x="2983873" y="1403240"/>
                    <a:pt x="2983873" y="1403337"/>
                    <a:pt x="2983873" y="1403434"/>
                  </a:cubicBezTo>
                  <a:close/>
                  <a:moveTo>
                    <a:pt x="3122034" y="1044676"/>
                  </a:moveTo>
                  <a:cubicBezTo>
                    <a:pt x="3121645" y="1044773"/>
                    <a:pt x="3121387" y="1044838"/>
                    <a:pt x="3120708" y="1045000"/>
                  </a:cubicBezTo>
                  <a:cubicBezTo>
                    <a:pt x="3121775" y="1045420"/>
                    <a:pt x="3122228" y="1045517"/>
                    <a:pt x="3122034" y="1044676"/>
                  </a:cubicBezTo>
                  <a:close/>
                  <a:moveTo>
                    <a:pt x="3184128" y="1056028"/>
                  </a:moveTo>
                  <a:cubicBezTo>
                    <a:pt x="3184225" y="1055511"/>
                    <a:pt x="3184387" y="1055026"/>
                    <a:pt x="3184549" y="1054379"/>
                  </a:cubicBezTo>
                  <a:cubicBezTo>
                    <a:pt x="3183061" y="1055349"/>
                    <a:pt x="3182996" y="1055608"/>
                    <a:pt x="3184128" y="1056028"/>
                  </a:cubicBezTo>
                  <a:close/>
                  <a:moveTo>
                    <a:pt x="2548047" y="1680531"/>
                  </a:moveTo>
                  <a:cubicBezTo>
                    <a:pt x="2547562" y="1680014"/>
                    <a:pt x="2547141" y="1679464"/>
                    <a:pt x="2546398" y="1678720"/>
                  </a:cubicBezTo>
                  <a:cubicBezTo>
                    <a:pt x="2547044" y="1687646"/>
                    <a:pt x="2547303" y="1687743"/>
                    <a:pt x="2548047" y="1680531"/>
                  </a:cubicBezTo>
                  <a:close/>
                  <a:moveTo>
                    <a:pt x="3669048" y="1143381"/>
                  </a:moveTo>
                  <a:cubicBezTo>
                    <a:pt x="3668401" y="1144448"/>
                    <a:pt x="3667819" y="1145451"/>
                    <a:pt x="3666752" y="1147747"/>
                  </a:cubicBezTo>
                  <a:cubicBezTo>
                    <a:pt x="3667140" y="1148911"/>
                    <a:pt x="3667560" y="1149332"/>
                    <a:pt x="3669048" y="1143381"/>
                  </a:cubicBezTo>
                  <a:close/>
                  <a:moveTo>
                    <a:pt x="3383186" y="992349"/>
                  </a:moveTo>
                  <a:lnTo>
                    <a:pt x="3383898" y="993416"/>
                  </a:lnTo>
                  <a:lnTo>
                    <a:pt x="3384318" y="993351"/>
                  </a:lnTo>
                  <a:cubicBezTo>
                    <a:pt x="3384254" y="992931"/>
                    <a:pt x="3384318" y="992446"/>
                    <a:pt x="3384157" y="992025"/>
                  </a:cubicBezTo>
                  <a:cubicBezTo>
                    <a:pt x="3383833" y="991540"/>
                    <a:pt x="3383510" y="991864"/>
                    <a:pt x="3383186" y="992349"/>
                  </a:cubicBezTo>
                  <a:close/>
                  <a:moveTo>
                    <a:pt x="2984843" y="846556"/>
                  </a:moveTo>
                  <a:cubicBezTo>
                    <a:pt x="2987431" y="846653"/>
                    <a:pt x="2989759" y="846718"/>
                    <a:pt x="2992476" y="846653"/>
                  </a:cubicBezTo>
                  <a:cubicBezTo>
                    <a:pt x="2986848" y="845974"/>
                    <a:pt x="2983291" y="845553"/>
                    <a:pt x="2984843" y="846556"/>
                  </a:cubicBezTo>
                  <a:close/>
                  <a:moveTo>
                    <a:pt x="3583603" y="1249427"/>
                  </a:moveTo>
                  <a:cubicBezTo>
                    <a:pt x="3583603" y="1249427"/>
                    <a:pt x="3583603" y="1249330"/>
                    <a:pt x="3583603" y="1249265"/>
                  </a:cubicBezTo>
                  <a:cubicBezTo>
                    <a:pt x="3583538" y="1249265"/>
                    <a:pt x="3583441" y="1249265"/>
                    <a:pt x="3583280" y="1249330"/>
                  </a:cubicBezTo>
                  <a:lnTo>
                    <a:pt x="3583280" y="1249427"/>
                  </a:lnTo>
                  <a:cubicBezTo>
                    <a:pt x="3583344" y="1249330"/>
                    <a:pt x="3583538" y="1249427"/>
                    <a:pt x="3583603" y="1249427"/>
                  </a:cubicBezTo>
                  <a:close/>
                  <a:moveTo>
                    <a:pt x="3625582" y="1123427"/>
                  </a:moveTo>
                  <a:cubicBezTo>
                    <a:pt x="3625258" y="1123427"/>
                    <a:pt x="3624935" y="1123427"/>
                    <a:pt x="3624514" y="1123491"/>
                  </a:cubicBezTo>
                  <a:cubicBezTo>
                    <a:pt x="3625194" y="1123815"/>
                    <a:pt x="3625679" y="1124009"/>
                    <a:pt x="3625582" y="1123427"/>
                  </a:cubicBezTo>
                  <a:close/>
                  <a:moveTo>
                    <a:pt x="3407863" y="970001"/>
                  </a:moveTo>
                  <a:cubicBezTo>
                    <a:pt x="3408024" y="969581"/>
                    <a:pt x="3408186" y="969257"/>
                    <a:pt x="3408251" y="968675"/>
                  </a:cubicBezTo>
                  <a:cubicBezTo>
                    <a:pt x="3407507" y="969322"/>
                    <a:pt x="3407086" y="969678"/>
                    <a:pt x="3407863" y="970001"/>
                  </a:cubicBezTo>
                  <a:close/>
                  <a:moveTo>
                    <a:pt x="2788146" y="833814"/>
                  </a:moveTo>
                  <a:cubicBezTo>
                    <a:pt x="2789213" y="833232"/>
                    <a:pt x="2786238" y="833134"/>
                    <a:pt x="2782939" y="833232"/>
                  </a:cubicBezTo>
                  <a:lnTo>
                    <a:pt x="2781678" y="834460"/>
                  </a:lnTo>
                  <a:lnTo>
                    <a:pt x="2783845" y="834719"/>
                  </a:lnTo>
                  <a:cubicBezTo>
                    <a:pt x="2785235" y="834460"/>
                    <a:pt x="2787402" y="834137"/>
                    <a:pt x="2788146" y="833814"/>
                  </a:cubicBezTo>
                  <a:close/>
                  <a:moveTo>
                    <a:pt x="2466839" y="1107515"/>
                  </a:moveTo>
                  <a:cubicBezTo>
                    <a:pt x="2467389" y="1107677"/>
                    <a:pt x="2467971" y="1107935"/>
                    <a:pt x="2468553" y="1108097"/>
                  </a:cubicBezTo>
                  <a:cubicBezTo>
                    <a:pt x="2468391" y="1108000"/>
                    <a:pt x="2468488" y="1107838"/>
                    <a:pt x="2468230" y="1107774"/>
                  </a:cubicBezTo>
                  <a:cubicBezTo>
                    <a:pt x="2467809" y="1107515"/>
                    <a:pt x="2467324" y="1107515"/>
                    <a:pt x="2466839" y="1107515"/>
                  </a:cubicBezTo>
                  <a:close/>
                  <a:moveTo>
                    <a:pt x="2506295" y="991702"/>
                  </a:moveTo>
                  <a:cubicBezTo>
                    <a:pt x="2506715" y="991864"/>
                    <a:pt x="2507233" y="992090"/>
                    <a:pt x="2507879" y="992446"/>
                  </a:cubicBezTo>
                  <a:cubicBezTo>
                    <a:pt x="2507071" y="991346"/>
                    <a:pt x="2506909" y="991282"/>
                    <a:pt x="2506295" y="991702"/>
                  </a:cubicBezTo>
                  <a:close/>
                  <a:moveTo>
                    <a:pt x="2890052" y="1738389"/>
                  </a:moveTo>
                  <a:cubicBezTo>
                    <a:pt x="2883261" y="1737419"/>
                    <a:pt x="2880609" y="1737063"/>
                    <a:pt x="2882872" y="1738163"/>
                  </a:cubicBezTo>
                  <a:cubicBezTo>
                    <a:pt x="2884942" y="1738228"/>
                    <a:pt x="2886753" y="1738325"/>
                    <a:pt x="2890052" y="1738389"/>
                  </a:cubicBezTo>
                  <a:close/>
                  <a:moveTo>
                    <a:pt x="2516838" y="961560"/>
                  </a:moveTo>
                  <a:cubicBezTo>
                    <a:pt x="2516644" y="961302"/>
                    <a:pt x="2516579" y="961140"/>
                    <a:pt x="2516320" y="960816"/>
                  </a:cubicBezTo>
                  <a:cubicBezTo>
                    <a:pt x="2516094" y="961237"/>
                    <a:pt x="2516094" y="961463"/>
                    <a:pt x="2516838" y="961560"/>
                  </a:cubicBezTo>
                  <a:close/>
                  <a:moveTo>
                    <a:pt x="3552815" y="1364755"/>
                  </a:moveTo>
                  <a:cubicBezTo>
                    <a:pt x="3552750" y="1364755"/>
                    <a:pt x="3552815" y="1364658"/>
                    <a:pt x="3552750" y="1364593"/>
                  </a:cubicBezTo>
                  <a:cubicBezTo>
                    <a:pt x="3552168" y="1364334"/>
                    <a:pt x="3551553" y="1364269"/>
                    <a:pt x="3551003" y="1364334"/>
                  </a:cubicBezTo>
                  <a:cubicBezTo>
                    <a:pt x="3551650" y="1364496"/>
                    <a:pt x="3552232" y="1364658"/>
                    <a:pt x="3552815" y="1364755"/>
                  </a:cubicBezTo>
                  <a:close/>
                  <a:moveTo>
                    <a:pt x="3549580" y="1348358"/>
                  </a:moveTo>
                  <a:cubicBezTo>
                    <a:pt x="3549904" y="1348616"/>
                    <a:pt x="3550163" y="1348843"/>
                    <a:pt x="3550486" y="1349037"/>
                  </a:cubicBezTo>
                  <a:cubicBezTo>
                    <a:pt x="3551003" y="1349263"/>
                    <a:pt x="3551068" y="1349102"/>
                    <a:pt x="3551068" y="1348778"/>
                  </a:cubicBezTo>
                  <a:lnTo>
                    <a:pt x="3549839" y="1348293"/>
                  </a:lnTo>
                  <a:close/>
                  <a:moveTo>
                    <a:pt x="3596701" y="1221517"/>
                  </a:moveTo>
                  <a:cubicBezTo>
                    <a:pt x="3596442" y="1222034"/>
                    <a:pt x="3596442" y="1222196"/>
                    <a:pt x="3597186" y="1222260"/>
                  </a:cubicBezTo>
                  <a:cubicBezTo>
                    <a:pt x="3597089" y="1222034"/>
                    <a:pt x="3596960" y="1221840"/>
                    <a:pt x="3596701" y="1221517"/>
                  </a:cubicBezTo>
                  <a:close/>
                  <a:moveTo>
                    <a:pt x="3588584" y="1251982"/>
                  </a:moveTo>
                  <a:cubicBezTo>
                    <a:pt x="3589069" y="1252143"/>
                    <a:pt x="3589489" y="1252338"/>
                    <a:pt x="3590168" y="1252661"/>
                  </a:cubicBezTo>
                  <a:cubicBezTo>
                    <a:pt x="3589327" y="1251561"/>
                    <a:pt x="3589166" y="1251497"/>
                    <a:pt x="3588584" y="1251982"/>
                  </a:cubicBezTo>
                  <a:close/>
                  <a:moveTo>
                    <a:pt x="3050269" y="222117"/>
                  </a:moveTo>
                  <a:lnTo>
                    <a:pt x="3050107" y="222117"/>
                  </a:lnTo>
                  <a:cubicBezTo>
                    <a:pt x="3050334" y="222214"/>
                    <a:pt x="3050528" y="222214"/>
                    <a:pt x="3050754" y="222311"/>
                  </a:cubicBezTo>
                  <a:cubicBezTo>
                    <a:pt x="3051078" y="222376"/>
                    <a:pt x="3051078" y="222311"/>
                    <a:pt x="3051013" y="222214"/>
                  </a:cubicBezTo>
                  <a:close/>
                  <a:moveTo>
                    <a:pt x="3050010" y="225287"/>
                  </a:moveTo>
                  <a:cubicBezTo>
                    <a:pt x="3050107" y="225352"/>
                    <a:pt x="3050172" y="225352"/>
                    <a:pt x="3050431" y="225449"/>
                  </a:cubicBezTo>
                  <a:cubicBezTo>
                    <a:pt x="3050528" y="225352"/>
                    <a:pt x="3050528" y="225287"/>
                    <a:pt x="3050010" y="225287"/>
                  </a:cubicBezTo>
                  <a:close/>
                  <a:moveTo>
                    <a:pt x="3066504" y="179007"/>
                  </a:moveTo>
                  <a:cubicBezTo>
                    <a:pt x="3066342" y="178910"/>
                    <a:pt x="3066084" y="178845"/>
                    <a:pt x="3065922" y="178845"/>
                  </a:cubicBezTo>
                  <a:cubicBezTo>
                    <a:pt x="3066342" y="179007"/>
                    <a:pt x="3066569" y="179072"/>
                    <a:pt x="3066504" y="179007"/>
                  </a:cubicBezTo>
                  <a:close/>
                  <a:moveTo>
                    <a:pt x="3055055" y="202098"/>
                  </a:moveTo>
                  <a:lnTo>
                    <a:pt x="3054894" y="202001"/>
                  </a:lnTo>
                  <a:close/>
                  <a:moveTo>
                    <a:pt x="3050172" y="146278"/>
                  </a:moveTo>
                  <a:cubicBezTo>
                    <a:pt x="3050107" y="146116"/>
                    <a:pt x="3050010" y="145955"/>
                    <a:pt x="3049849" y="145728"/>
                  </a:cubicBezTo>
                  <a:cubicBezTo>
                    <a:pt x="3049946" y="146213"/>
                    <a:pt x="3050010" y="146472"/>
                    <a:pt x="3050172" y="146278"/>
                  </a:cubicBezTo>
                  <a:close/>
                  <a:moveTo>
                    <a:pt x="2999429" y="235377"/>
                  </a:moveTo>
                  <a:lnTo>
                    <a:pt x="2999267" y="235474"/>
                  </a:lnTo>
                  <a:cubicBezTo>
                    <a:pt x="2999526" y="235539"/>
                    <a:pt x="2999688" y="235636"/>
                    <a:pt x="2999914" y="235636"/>
                  </a:cubicBezTo>
                  <a:cubicBezTo>
                    <a:pt x="3000270" y="235701"/>
                    <a:pt x="3000335" y="235539"/>
                    <a:pt x="3000173" y="235474"/>
                  </a:cubicBezTo>
                  <a:close/>
                  <a:moveTo>
                    <a:pt x="3018801" y="178166"/>
                  </a:moveTo>
                  <a:cubicBezTo>
                    <a:pt x="3018640" y="178328"/>
                    <a:pt x="3018640" y="178425"/>
                    <a:pt x="3019060" y="178587"/>
                  </a:cubicBezTo>
                  <a:cubicBezTo>
                    <a:pt x="3018963" y="178425"/>
                    <a:pt x="3018898" y="178328"/>
                    <a:pt x="3018801" y="178166"/>
                  </a:cubicBezTo>
                  <a:close/>
                  <a:moveTo>
                    <a:pt x="3013821" y="191167"/>
                  </a:moveTo>
                  <a:cubicBezTo>
                    <a:pt x="3014080" y="191329"/>
                    <a:pt x="3014403" y="191426"/>
                    <a:pt x="3014823" y="191588"/>
                  </a:cubicBezTo>
                  <a:cubicBezTo>
                    <a:pt x="3014241" y="191070"/>
                    <a:pt x="3014177" y="191005"/>
                    <a:pt x="3013821" y="191167"/>
                  </a:cubicBezTo>
                  <a:close/>
                  <a:moveTo>
                    <a:pt x="2638860" y="2891117"/>
                  </a:moveTo>
                  <a:cubicBezTo>
                    <a:pt x="2638440" y="2891117"/>
                    <a:pt x="2638116" y="2891117"/>
                    <a:pt x="2637631" y="2891278"/>
                  </a:cubicBezTo>
                  <a:cubicBezTo>
                    <a:pt x="2638278" y="2891699"/>
                    <a:pt x="2638698" y="2891958"/>
                    <a:pt x="2638860" y="2891117"/>
                  </a:cubicBezTo>
                  <a:close/>
                  <a:moveTo>
                    <a:pt x="3059357" y="203424"/>
                  </a:moveTo>
                  <a:cubicBezTo>
                    <a:pt x="3058710" y="203101"/>
                    <a:pt x="3058548" y="203101"/>
                    <a:pt x="3058290" y="203166"/>
                  </a:cubicBezTo>
                  <a:cubicBezTo>
                    <a:pt x="3058613" y="203263"/>
                    <a:pt x="3058936" y="203327"/>
                    <a:pt x="3059357" y="203424"/>
                  </a:cubicBezTo>
                  <a:close/>
                  <a:moveTo>
                    <a:pt x="3130830" y="57373"/>
                  </a:moveTo>
                  <a:cubicBezTo>
                    <a:pt x="3130895" y="57858"/>
                    <a:pt x="3131057" y="58375"/>
                    <a:pt x="3131251" y="59119"/>
                  </a:cubicBezTo>
                  <a:cubicBezTo>
                    <a:pt x="3133062" y="56791"/>
                    <a:pt x="3132965" y="56532"/>
                    <a:pt x="3130830" y="57373"/>
                  </a:cubicBezTo>
                  <a:close/>
                  <a:moveTo>
                    <a:pt x="2970549" y="353195"/>
                  </a:moveTo>
                  <a:lnTo>
                    <a:pt x="2969223" y="353098"/>
                  </a:lnTo>
                  <a:lnTo>
                    <a:pt x="2969126" y="353842"/>
                  </a:lnTo>
                  <a:cubicBezTo>
                    <a:pt x="2969611" y="354198"/>
                    <a:pt x="2970128" y="354780"/>
                    <a:pt x="2970549" y="354942"/>
                  </a:cubicBezTo>
                  <a:cubicBezTo>
                    <a:pt x="2971131" y="355006"/>
                    <a:pt x="2970937" y="354101"/>
                    <a:pt x="2970549" y="353195"/>
                  </a:cubicBezTo>
                  <a:close/>
                  <a:moveTo>
                    <a:pt x="3244832" y="10608"/>
                  </a:moveTo>
                  <a:cubicBezTo>
                    <a:pt x="3242762" y="10996"/>
                    <a:pt x="3241921" y="11255"/>
                    <a:pt x="3242827" y="11837"/>
                  </a:cubicBezTo>
                  <a:cubicBezTo>
                    <a:pt x="3243409" y="11513"/>
                    <a:pt x="3243894" y="11190"/>
                    <a:pt x="3244832" y="10608"/>
                  </a:cubicBezTo>
                  <a:close/>
                  <a:moveTo>
                    <a:pt x="3059713" y="197377"/>
                  </a:moveTo>
                  <a:cubicBezTo>
                    <a:pt x="3059616" y="197280"/>
                    <a:pt x="3059454" y="197280"/>
                    <a:pt x="3059292" y="197118"/>
                  </a:cubicBezTo>
                  <a:cubicBezTo>
                    <a:pt x="3059195" y="197215"/>
                    <a:pt x="3059195" y="197280"/>
                    <a:pt x="3059713" y="197377"/>
                  </a:cubicBezTo>
                  <a:close/>
                  <a:moveTo>
                    <a:pt x="3131380" y="50678"/>
                  </a:moveTo>
                  <a:cubicBezTo>
                    <a:pt x="3131477" y="50678"/>
                    <a:pt x="3131736" y="50420"/>
                    <a:pt x="3131898" y="50322"/>
                  </a:cubicBezTo>
                  <a:cubicBezTo>
                    <a:pt x="3131736" y="50322"/>
                    <a:pt x="3131574" y="50322"/>
                    <a:pt x="3131251" y="50420"/>
                  </a:cubicBezTo>
                  <a:cubicBezTo>
                    <a:pt x="3131315" y="50420"/>
                    <a:pt x="3131154" y="50420"/>
                    <a:pt x="3131057" y="50517"/>
                  </a:cubicBezTo>
                  <a:cubicBezTo>
                    <a:pt x="3131154" y="50581"/>
                    <a:pt x="3131251" y="50678"/>
                    <a:pt x="3131380" y="50678"/>
                  </a:cubicBezTo>
                  <a:close/>
                  <a:moveTo>
                    <a:pt x="3583215" y="162772"/>
                  </a:moveTo>
                  <a:cubicBezTo>
                    <a:pt x="3583441" y="162351"/>
                    <a:pt x="3583603" y="161931"/>
                    <a:pt x="3583797" y="161122"/>
                  </a:cubicBezTo>
                  <a:cubicBezTo>
                    <a:pt x="3582956" y="160961"/>
                    <a:pt x="3582471" y="161025"/>
                    <a:pt x="3583215" y="162772"/>
                  </a:cubicBezTo>
                  <a:close/>
                  <a:moveTo>
                    <a:pt x="2970613" y="907325"/>
                  </a:moveTo>
                  <a:cubicBezTo>
                    <a:pt x="2970355" y="907648"/>
                    <a:pt x="2970193" y="907907"/>
                    <a:pt x="2970031" y="908489"/>
                  </a:cubicBezTo>
                  <a:cubicBezTo>
                    <a:pt x="2970775" y="908230"/>
                    <a:pt x="2971195" y="908068"/>
                    <a:pt x="2970613" y="907325"/>
                  </a:cubicBezTo>
                  <a:close/>
                  <a:moveTo>
                    <a:pt x="2987010" y="413640"/>
                  </a:moveTo>
                  <a:cubicBezTo>
                    <a:pt x="2987431" y="414384"/>
                    <a:pt x="2987754" y="414966"/>
                    <a:pt x="2988336" y="415710"/>
                  </a:cubicBezTo>
                  <a:cubicBezTo>
                    <a:pt x="2987916" y="413964"/>
                    <a:pt x="2987592" y="412897"/>
                    <a:pt x="2987010" y="413640"/>
                  </a:cubicBezTo>
                  <a:close/>
                  <a:moveTo>
                    <a:pt x="3362876" y="2876790"/>
                  </a:moveTo>
                  <a:cubicBezTo>
                    <a:pt x="3362973" y="2876628"/>
                    <a:pt x="3363070" y="2876466"/>
                    <a:pt x="3363135" y="2876208"/>
                  </a:cubicBezTo>
                  <a:cubicBezTo>
                    <a:pt x="3362973" y="2876046"/>
                    <a:pt x="3362876" y="2876046"/>
                    <a:pt x="3362876" y="2876790"/>
                  </a:cubicBezTo>
                  <a:close/>
                  <a:moveTo>
                    <a:pt x="3389040" y="2982350"/>
                  </a:moveTo>
                  <a:cubicBezTo>
                    <a:pt x="3388975" y="2982027"/>
                    <a:pt x="3388878" y="2981704"/>
                    <a:pt x="3388717" y="2981283"/>
                  </a:cubicBezTo>
                  <a:cubicBezTo>
                    <a:pt x="3388458" y="2982027"/>
                    <a:pt x="3388393" y="2982512"/>
                    <a:pt x="3389040" y="2982350"/>
                  </a:cubicBezTo>
                  <a:close/>
                  <a:moveTo>
                    <a:pt x="3220059" y="2955119"/>
                  </a:moveTo>
                  <a:lnTo>
                    <a:pt x="3220253" y="2955119"/>
                  </a:lnTo>
                  <a:cubicBezTo>
                    <a:pt x="3220253" y="2955022"/>
                    <a:pt x="3220253" y="2954958"/>
                    <a:pt x="3220156" y="2954796"/>
                  </a:cubicBezTo>
                  <a:cubicBezTo>
                    <a:pt x="3220156" y="2954796"/>
                    <a:pt x="3220156" y="2954796"/>
                    <a:pt x="3220059" y="2954796"/>
                  </a:cubicBezTo>
                  <a:cubicBezTo>
                    <a:pt x="3220059" y="2954861"/>
                    <a:pt x="3220059" y="2954958"/>
                    <a:pt x="3220059" y="2955119"/>
                  </a:cubicBezTo>
                  <a:close/>
                  <a:moveTo>
                    <a:pt x="2829381" y="1368571"/>
                  </a:moveTo>
                  <a:cubicBezTo>
                    <a:pt x="2829122" y="1369153"/>
                    <a:pt x="2829445" y="1369218"/>
                    <a:pt x="2829866" y="1369153"/>
                  </a:cubicBezTo>
                  <a:lnTo>
                    <a:pt x="2830383" y="1367892"/>
                  </a:lnTo>
                  <a:lnTo>
                    <a:pt x="2830189" y="1367665"/>
                  </a:lnTo>
                  <a:cubicBezTo>
                    <a:pt x="2829866" y="1367892"/>
                    <a:pt x="2829542" y="1368150"/>
                    <a:pt x="2829381" y="1368571"/>
                  </a:cubicBezTo>
                  <a:close/>
                  <a:moveTo>
                    <a:pt x="3027760" y="1415433"/>
                  </a:moveTo>
                  <a:cubicBezTo>
                    <a:pt x="3027986" y="1415271"/>
                    <a:pt x="3028245" y="1415077"/>
                    <a:pt x="3028665" y="1414851"/>
                  </a:cubicBezTo>
                  <a:cubicBezTo>
                    <a:pt x="3027889" y="1414592"/>
                    <a:pt x="3027566" y="1414689"/>
                    <a:pt x="3027760" y="1415433"/>
                  </a:cubicBezTo>
                  <a:close/>
                  <a:moveTo>
                    <a:pt x="3278596" y="2792671"/>
                  </a:moveTo>
                  <a:cubicBezTo>
                    <a:pt x="3278273" y="2792833"/>
                    <a:pt x="3278014" y="2793091"/>
                    <a:pt x="3277787" y="2793415"/>
                  </a:cubicBezTo>
                  <a:cubicBezTo>
                    <a:pt x="3278531" y="2793350"/>
                    <a:pt x="3278952" y="2793253"/>
                    <a:pt x="3278596" y="2792671"/>
                  </a:cubicBezTo>
                  <a:close/>
                  <a:moveTo>
                    <a:pt x="3210033" y="2837463"/>
                  </a:moveTo>
                  <a:cubicBezTo>
                    <a:pt x="3210227" y="2837722"/>
                    <a:pt x="3210389" y="2837981"/>
                    <a:pt x="3210648" y="2838304"/>
                  </a:cubicBezTo>
                  <a:cubicBezTo>
                    <a:pt x="3210292" y="2837625"/>
                    <a:pt x="3210130" y="2837237"/>
                    <a:pt x="3210033" y="2837463"/>
                  </a:cubicBezTo>
                  <a:close/>
                  <a:moveTo>
                    <a:pt x="3260647" y="2890049"/>
                  </a:moveTo>
                  <a:cubicBezTo>
                    <a:pt x="3260808" y="2890308"/>
                    <a:pt x="3261067" y="2890535"/>
                    <a:pt x="3261229" y="2890858"/>
                  </a:cubicBezTo>
                  <a:cubicBezTo>
                    <a:pt x="3260905" y="2890211"/>
                    <a:pt x="3260711" y="2889791"/>
                    <a:pt x="3260647" y="2890049"/>
                  </a:cubicBezTo>
                  <a:close/>
                  <a:moveTo>
                    <a:pt x="3077241" y="2895256"/>
                  </a:moveTo>
                  <a:cubicBezTo>
                    <a:pt x="3076918" y="2895353"/>
                    <a:pt x="3076692" y="2895353"/>
                    <a:pt x="3076239" y="2895515"/>
                  </a:cubicBezTo>
                  <a:cubicBezTo>
                    <a:pt x="3076756" y="2895936"/>
                    <a:pt x="3077080" y="2896097"/>
                    <a:pt x="3077241" y="2895256"/>
                  </a:cubicBezTo>
                  <a:close/>
                  <a:moveTo>
                    <a:pt x="3065081" y="3027401"/>
                  </a:moveTo>
                  <a:cubicBezTo>
                    <a:pt x="3064919" y="3027078"/>
                    <a:pt x="3064822" y="3026722"/>
                    <a:pt x="3064596" y="3026334"/>
                  </a:cubicBezTo>
                  <a:cubicBezTo>
                    <a:pt x="3064337" y="3026981"/>
                    <a:pt x="3064273" y="3027466"/>
                    <a:pt x="3065081" y="3027401"/>
                  </a:cubicBezTo>
                  <a:close/>
                  <a:moveTo>
                    <a:pt x="2836334" y="2972357"/>
                  </a:moveTo>
                  <a:cubicBezTo>
                    <a:pt x="2836334" y="2972357"/>
                    <a:pt x="2836496" y="2972357"/>
                    <a:pt x="2836593" y="2972422"/>
                  </a:cubicBezTo>
                  <a:cubicBezTo>
                    <a:pt x="2836593" y="2972357"/>
                    <a:pt x="2836496" y="2972260"/>
                    <a:pt x="2836399" y="2972098"/>
                  </a:cubicBezTo>
                  <a:cubicBezTo>
                    <a:pt x="2836399" y="2972098"/>
                    <a:pt x="2836399" y="2972098"/>
                    <a:pt x="2836334" y="2972098"/>
                  </a:cubicBezTo>
                  <a:cubicBezTo>
                    <a:pt x="2836334" y="2972163"/>
                    <a:pt x="2836237" y="2972260"/>
                    <a:pt x="2836334" y="2972357"/>
                  </a:cubicBezTo>
                  <a:close/>
                  <a:moveTo>
                    <a:pt x="3089499" y="2938884"/>
                  </a:moveTo>
                  <a:cubicBezTo>
                    <a:pt x="3089499" y="2938884"/>
                    <a:pt x="3089434" y="2938820"/>
                    <a:pt x="3089337" y="2938820"/>
                  </a:cubicBezTo>
                  <a:cubicBezTo>
                    <a:pt x="3089272" y="2938884"/>
                    <a:pt x="3089272" y="2938981"/>
                    <a:pt x="3089272" y="2939046"/>
                  </a:cubicBezTo>
                  <a:lnTo>
                    <a:pt x="3089272" y="2939143"/>
                  </a:lnTo>
                  <a:cubicBezTo>
                    <a:pt x="3089434" y="2938981"/>
                    <a:pt x="3089499" y="2938981"/>
                    <a:pt x="3089499" y="2938884"/>
                  </a:cubicBezTo>
                  <a:close/>
                  <a:moveTo>
                    <a:pt x="2957612" y="2903277"/>
                  </a:moveTo>
                  <a:cubicBezTo>
                    <a:pt x="2957774" y="2903633"/>
                    <a:pt x="2957871" y="2903859"/>
                    <a:pt x="2958033" y="2904215"/>
                  </a:cubicBezTo>
                  <a:cubicBezTo>
                    <a:pt x="2957774" y="2903536"/>
                    <a:pt x="2957709" y="2903051"/>
                    <a:pt x="2957612" y="2903277"/>
                  </a:cubicBezTo>
                  <a:close/>
                  <a:moveTo>
                    <a:pt x="2847750" y="2865276"/>
                  </a:moveTo>
                  <a:cubicBezTo>
                    <a:pt x="2848009" y="2865535"/>
                    <a:pt x="2848171" y="2865794"/>
                    <a:pt x="2848429" y="2866020"/>
                  </a:cubicBezTo>
                  <a:cubicBezTo>
                    <a:pt x="2848171" y="2865470"/>
                    <a:pt x="2847912" y="2864953"/>
                    <a:pt x="2847750" y="2865276"/>
                  </a:cubicBezTo>
                  <a:close/>
                  <a:moveTo>
                    <a:pt x="3040179" y="2897747"/>
                  </a:moveTo>
                  <a:cubicBezTo>
                    <a:pt x="3040243" y="2897585"/>
                    <a:pt x="3040243" y="2897423"/>
                    <a:pt x="3040308" y="2897067"/>
                  </a:cubicBezTo>
                  <a:cubicBezTo>
                    <a:pt x="3040179" y="2897003"/>
                    <a:pt x="3040082" y="2897003"/>
                    <a:pt x="3040179" y="2897747"/>
                  </a:cubicBezTo>
                  <a:close/>
                  <a:moveTo>
                    <a:pt x="2922749" y="2850885"/>
                  </a:moveTo>
                  <a:lnTo>
                    <a:pt x="2922684" y="2850982"/>
                  </a:lnTo>
                  <a:cubicBezTo>
                    <a:pt x="2922684" y="2851046"/>
                    <a:pt x="2922749" y="2851143"/>
                    <a:pt x="2922749" y="2851208"/>
                  </a:cubicBezTo>
                  <a:close/>
                  <a:moveTo>
                    <a:pt x="2992961" y="2832095"/>
                  </a:moveTo>
                  <a:cubicBezTo>
                    <a:pt x="2992638" y="2832159"/>
                    <a:pt x="2992314" y="2832353"/>
                    <a:pt x="2991991" y="2832515"/>
                  </a:cubicBezTo>
                  <a:cubicBezTo>
                    <a:pt x="2992638" y="2832580"/>
                    <a:pt x="2993123" y="2832580"/>
                    <a:pt x="2992961" y="2832095"/>
                  </a:cubicBezTo>
                  <a:close/>
                  <a:moveTo>
                    <a:pt x="2795681" y="1469669"/>
                  </a:moveTo>
                  <a:cubicBezTo>
                    <a:pt x="2795358" y="1470154"/>
                    <a:pt x="2795681" y="1470315"/>
                    <a:pt x="2796166" y="1470218"/>
                  </a:cubicBezTo>
                  <a:lnTo>
                    <a:pt x="2796749" y="1469086"/>
                  </a:lnTo>
                  <a:lnTo>
                    <a:pt x="2796587" y="1468731"/>
                  </a:lnTo>
                  <a:cubicBezTo>
                    <a:pt x="2796263" y="1469086"/>
                    <a:pt x="2795940" y="1469313"/>
                    <a:pt x="2795681" y="1469669"/>
                  </a:cubicBezTo>
                  <a:close/>
                  <a:moveTo>
                    <a:pt x="2807195" y="1361456"/>
                  </a:moveTo>
                  <a:cubicBezTo>
                    <a:pt x="2806839" y="1361520"/>
                    <a:pt x="2806516" y="1361617"/>
                    <a:pt x="2806095" y="1361779"/>
                  </a:cubicBezTo>
                  <a:cubicBezTo>
                    <a:pt x="2806774" y="1362103"/>
                    <a:pt x="2807195" y="1362264"/>
                    <a:pt x="2807195" y="1361456"/>
                  </a:cubicBezTo>
                  <a:close/>
                  <a:moveTo>
                    <a:pt x="2857032" y="1270384"/>
                  </a:moveTo>
                  <a:cubicBezTo>
                    <a:pt x="2856773" y="1270966"/>
                    <a:pt x="2857097" y="1270966"/>
                    <a:pt x="2857517" y="1270869"/>
                  </a:cubicBezTo>
                  <a:lnTo>
                    <a:pt x="2857841" y="1269640"/>
                  </a:lnTo>
                  <a:lnTo>
                    <a:pt x="2857679" y="1269381"/>
                  </a:lnTo>
                  <a:cubicBezTo>
                    <a:pt x="2857452" y="1269705"/>
                    <a:pt x="2857194" y="1270028"/>
                    <a:pt x="2857032" y="1270384"/>
                  </a:cubicBezTo>
                  <a:close/>
                  <a:moveTo>
                    <a:pt x="3006544" y="1303242"/>
                  </a:moveTo>
                  <a:cubicBezTo>
                    <a:pt x="3006382" y="1303727"/>
                    <a:pt x="3006318" y="1304148"/>
                    <a:pt x="3006059" y="1304892"/>
                  </a:cubicBezTo>
                  <a:cubicBezTo>
                    <a:pt x="3007288" y="1303889"/>
                    <a:pt x="3007288" y="1303663"/>
                    <a:pt x="3006544" y="1303242"/>
                  </a:cubicBezTo>
                  <a:close/>
                  <a:moveTo>
                    <a:pt x="3051433" y="1310616"/>
                  </a:moveTo>
                  <a:cubicBezTo>
                    <a:pt x="3051660" y="1310454"/>
                    <a:pt x="3051918" y="1310292"/>
                    <a:pt x="3052339" y="1310034"/>
                  </a:cubicBezTo>
                  <a:cubicBezTo>
                    <a:pt x="3051595" y="1309775"/>
                    <a:pt x="3051272" y="1309775"/>
                    <a:pt x="3051433" y="1310616"/>
                  </a:cubicBezTo>
                  <a:close/>
                  <a:moveTo>
                    <a:pt x="2464898" y="1091053"/>
                  </a:moveTo>
                  <a:cubicBezTo>
                    <a:pt x="2465254" y="1091280"/>
                    <a:pt x="2465513" y="1091538"/>
                    <a:pt x="2465836" y="1091700"/>
                  </a:cubicBezTo>
                  <a:cubicBezTo>
                    <a:pt x="2466418" y="1091959"/>
                    <a:pt x="2466418" y="1091700"/>
                    <a:pt x="2466321" y="1091441"/>
                  </a:cubicBezTo>
                  <a:lnTo>
                    <a:pt x="2465092" y="1090956"/>
                  </a:lnTo>
                  <a:close/>
                  <a:moveTo>
                    <a:pt x="2834749" y="1265565"/>
                  </a:moveTo>
                  <a:cubicBezTo>
                    <a:pt x="2834426" y="1265662"/>
                    <a:pt x="2834167" y="1265727"/>
                    <a:pt x="2833747" y="1266050"/>
                  </a:cubicBezTo>
                  <a:cubicBezTo>
                    <a:pt x="2834426" y="1266309"/>
                    <a:pt x="2834846" y="1266406"/>
                    <a:pt x="2834749" y="1265565"/>
                  </a:cubicBezTo>
                  <a:close/>
                  <a:moveTo>
                    <a:pt x="3200428" y="1330797"/>
                  </a:moveTo>
                  <a:cubicBezTo>
                    <a:pt x="3200299" y="1330473"/>
                    <a:pt x="3200202" y="1330150"/>
                    <a:pt x="3199878" y="1329826"/>
                  </a:cubicBezTo>
                  <a:cubicBezTo>
                    <a:pt x="3199781" y="1330473"/>
                    <a:pt x="3199684" y="1330991"/>
                    <a:pt x="3200428" y="1330797"/>
                  </a:cubicBezTo>
                  <a:close/>
                  <a:moveTo>
                    <a:pt x="3000593" y="1521479"/>
                  </a:moveTo>
                  <a:cubicBezTo>
                    <a:pt x="3000852" y="1521317"/>
                    <a:pt x="3001078" y="1521155"/>
                    <a:pt x="3001499" y="1520897"/>
                  </a:cubicBezTo>
                  <a:cubicBezTo>
                    <a:pt x="3000658" y="1520638"/>
                    <a:pt x="3000335" y="1520735"/>
                    <a:pt x="3000593" y="1521479"/>
                  </a:cubicBezTo>
                  <a:close/>
                  <a:moveTo>
                    <a:pt x="3182479" y="1430083"/>
                  </a:moveTo>
                  <a:cubicBezTo>
                    <a:pt x="3182317" y="1429760"/>
                    <a:pt x="3182252" y="1429404"/>
                    <a:pt x="3181994" y="1429081"/>
                  </a:cubicBezTo>
                  <a:cubicBezTo>
                    <a:pt x="3181800" y="1429760"/>
                    <a:pt x="3181735" y="1430245"/>
                    <a:pt x="3182479" y="1430083"/>
                  </a:cubicBezTo>
                  <a:close/>
                  <a:moveTo>
                    <a:pt x="2999170" y="242654"/>
                  </a:moveTo>
                  <a:cubicBezTo>
                    <a:pt x="2999267" y="242751"/>
                    <a:pt x="2999332" y="242816"/>
                    <a:pt x="2999591" y="242913"/>
                  </a:cubicBezTo>
                  <a:cubicBezTo>
                    <a:pt x="2999591" y="242751"/>
                    <a:pt x="2999688" y="242654"/>
                    <a:pt x="2999170" y="242654"/>
                  </a:cubicBezTo>
                  <a:close/>
                  <a:moveTo>
                    <a:pt x="2773237" y="1460807"/>
                  </a:moveTo>
                  <a:cubicBezTo>
                    <a:pt x="2772913" y="1460872"/>
                    <a:pt x="2772590" y="1460872"/>
                    <a:pt x="2772169" y="1461033"/>
                  </a:cubicBezTo>
                  <a:cubicBezTo>
                    <a:pt x="2772752" y="1461454"/>
                    <a:pt x="2773172" y="1461616"/>
                    <a:pt x="2773237" y="1460807"/>
                  </a:cubicBezTo>
                  <a:close/>
                  <a:moveTo>
                    <a:pt x="2954734" y="1510127"/>
                  </a:moveTo>
                  <a:cubicBezTo>
                    <a:pt x="2954734" y="1510127"/>
                    <a:pt x="2954896" y="1510127"/>
                    <a:pt x="2954960" y="1510127"/>
                  </a:cubicBezTo>
                  <a:cubicBezTo>
                    <a:pt x="2954960" y="1510062"/>
                    <a:pt x="2954896" y="1509965"/>
                    <a:pt x="2954799" y="1509804"/>
                  </a:cubicBezTo>
                  <a:cubicBezTo>
                    <a:pt x="2954799" y="1509804"/>
                    <a:pt x="2954799" y="1509804"/>
                    <a:pt x="2954734" y="1509804"/>
                  </a:cubicBezTo>
                  <a:cubicBezTo>
                    <a:pt x="2954734" y="1509901"/>
                    <a:pt x="2954734" y="1509965"/>
                    <a:pt x="2954734" y="1510127"/>
                  </a:cubicBezTo>
                  <a:close/>
                  <a:moveTo>
                    <a:pt x="3161878" y="1526459"/>
                  </a:moveTo>
                  <a:cubicBezTo>
                    <a:pt x="3161716" y="1526103"/>
                    <a:pt x="3161554" y="1525780"/>
                    <a:pt x="3161198" y="1525457"/>
                  </a:cubicBezTo>
                  <a:cubicBezTo>
                    <a:pt x="3161101" y="1526297"/>
                    <a:pt x="3161101" y="1526783"/>
                    <a:pt x="3161878" y="1526459"/>
                  </a:cubicBezTo>
                  <a:close/>
                  <a:moveTo>
                    <a:pt x="2951823" y="1517016"/>
                  </a:moveTo>
                  <a:cubicBezTo>
                    <a:pt x="2953052" y="1516110"/>
                    <a:pt x="2953149" y="1515851"/>
                    <a:pt x="2952308" y="1515366"/>
                  </a:cubicBezTo>
                  <a:cubicBezTo>
                    <a:pt x="2952244" y="1515754"/>
                    <a:pt x="2952082" y="1516272"/>
                    <a:pt x="2951823" y="1517016"/>
                  </a:cubicBezTo>
                </a:path>
              </a:pathLst>
            </a:custGeom>
            <a:solidFill>
              <a:srgbClr val="5E3023"/>
            </a:solidFill>
            <a:ln w="8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vi-VN"/>
            </a:p>
          </p:txBody>
        </p:sp>
        <p:sp>
          <p:nvSpPr>
            <p:cNvPr id="16" name="Hình tự do: Hình 15">
              <a:extLst>
                <a:ext uri="{FF2B5EF4-FFF2-40B4-BE49-F238E27FC236}">
                  <a16:creationId xmlns:a16="http://schemas.microsoft.com/office/drawing/2014/main" id="{4F2A9E5D-7604-00A1-9C6D-345D72426FBC}"/>
                </a:ext>
              </a:extLst>
            </p:cNvPr>
            <p:cNvSpPr/>
            <p:nvPr/>
          </p:nvSpPr>
          <p:spPr>
            <a:xfrm>
              <a:off x="10094064" y="8476846"/>
              <a:ext cx="1044422" cy="1087091"/>
            </a:xfrm>
            <a:custGeom>
              <a:avLst/>
              <a:gdLst>
                <a:gd name="connsiteX0" fmla="*/ 333823 w 1044422"/>
                <a:gd name="connsiteY0" fmla="*/ 1049079 h 1087091"/>
                <a:gd name="connsiteX1" fmla="*/ 334729 w 1044422"/>
                <a:gd name="connsiteY1" fmla="*/ 1048497 h 1087091"/>
                <a:gd name="connsiteX2" fmla="*/ 333823 w 1044422"/>
                <a:gd name="connsiteY2" fmla="*/ 1049079 h 1087091"/>
                <a:gd name="connsiteX3" fmla="*/ 285991 w 1044422"/>
                <a:gd name="connsiteY3" fmla="*/ 1044584 h 1087091"/>
                <a:gd name="connsiteX4" fmla="*/ 286476 w 1044422"/>
                <a:gd name="connsiteY4" fmla="*/ 1042934 h 1087091"/>
                <a:gd name="connsiteX5" fmla="*/ 285991 w 1044422"/>
                <a:gd name="connsiteY5" fmla="*/ 1044584 h 1087091"/>
                <a:gd name="connsiteX6" fmla="*/ 130981 w 1044422"/>
                <a:gd name="connsiteY6" fmla="*/ 1006001 h 1087091"/>
                <a:gd name="connsiteX7" fmla="*/ 130496 w 1044422"/>
                <a:gd name="connsiteY7" fmla="*/ 1005451 h 1087091"/>
                <a:gd name="connsiteX8" fmla="*/ 131239 w 1044422"/>
                <a:gd name="connsiteY8" fmla="*/ 1004513 h 1087091"/>
                <a:gd name="connsiteX9" fmla="*/ 131401 w 1044422"/>
                <a:gd name="connsiteY9" fmla="*/ 1004772 h 1087091"/>
                <a:gd name="connsiteX10" fmla="*/ 489642 w 1044422"/>
                <a:gd name="connsiteY10" fmla="*/ 952121 h 1087091"/>
                <a:gd name="connsiteX11" fmla="*/ 490321 w 1044422"/>
                <a:gd name="connsiteY11" fmla="*/ 950536 h 1087091"/>
                <a:gd name="connsiteX12" fmla="*/ 489642 w 1044422"/>
                <a:gd name="connsiteY12" fmla="*/ 952121 h 1087091"/>
                <a:gd name="connsiteX13" fmla="*/ 448730 w 1044422"/>
                <a:gd name="connsiteY13" fmla="*/ 956746 h 1087091"/>
                <a:gd name="connsiteX14" fmla="*/ 449312 w 1044422"/>
                <a:gd name="connsiteY14" fmla="*/ 957748 h 1087091"/>
                <a:gd name="connsiteX15" fmla="*/ 449151 w 1044422"/>
                <a:gd name="connsiteY15" fmla="*/ 957587 h 1087091"/>
                <a:gd name="connsiteX16" fmla="*/ 448407 w 1044422"/>
                <a:gd name="connsiteY16" fmla="*/ 956519 h 1087091"/>
                <a:gd name="connsiteX17" fmla="*/ 448730 w 1044422"/>
                <a:gd name="connsiteY17" fmla="*/ 956746 h 1087091"/>
                <a:gd name="connsiteX18" fmla="*/ 422178 w 1044422"/>
                <a:gd name="connsiteY18" fmla="*/ 965866 h 1087091"/>
                <a:gd name="connsiteX19" fmla="*/ 423246 w 1044422"/>
                <a:gd name="connsiteY19" fmla="*/ 967257 h 1087091"/>
                <a:gd name="connsiteX20" fmla="*/ 422178 w 1044422"/>
                <a:gd name="connsiteY20" fmla="*/ 965866 h 1087091"/>
                <a:gd name="connsiteX21" fmla="*/ 452320 w 1044422"/>
                <a:gd name="connsiteY21" fmla="*/ 949307 h 1087091"/>
                <a:gd name="connsiteX22" fmla="*/ 451641 w 1044422"/>
                <a:gd name="connsiteY22" fmla="*/ 950051 h 1087091"/>
                <a:gd name="connsiteX23" fmla="*/ 452320 w 1044422"/>
                <a:gd name="connsiteY23" fmla="*/ 949307 h 1087091"/>
                <a:gd name="connsiteX24" fmla="*/ 417683 w 1044422"/>
                <a:gd name="connsiteY24" fmla="*/ 973240 h 1087091"/>
                <a:gd name="connsiteX25" fmla="*/ 417360 w 1044422"/>
                <a:gd name="connsiteY25" fmla="*/ 972561 h 1087091"/>
                <a:gd name="connsiteX26" fmla="*/ 417683 w 1044422"/>
                <a:gd name="connsiteY26" fmla="*/ 973240 h 1087091"/>
                <a:gd name="connsiteX27" fmla="*/ 342523 w 1044422"/>
                <a:gd name="connsiteY27" fmla="*/ 940931 h 1087091"/>
                <a:gd name="connsiteX28" fmla="*/ 343687 w 1044422"/>
                <a:gd name="connsiteY28" fmla="*/ 942192 h 1087091"/>
                <a:gd name="connsiteX29" fmla="*/ 342523 w 1044422"/>
                <a:gd name="connsiteY29" fmla="*/ 940931 h 1087091"/>
                <a:gd name="connsiteX30" fmla="*/ 338060 w 1044422"/>
                <a:gd name="connsiteY30" fmla="*/ 949372 h 1087091"/>
                <a:gd name="connsiteX31" fmla="*/ 337639 w 1044422"/>
                <a:gd name="connsiteY31" fmla="*/ 948822 h 1087091"/>
                <a:gd name="connsiteX32" fmla="*/ 338060 w 1044422"/>
                <a:gd name="connsiteY32" fmla="*/ 949372 h 1087091"/>
                <a:gd name="connsiteX33" fmla="*/ 547370 w 1044422"/>
                <a:gd name="connsiteY33" fmla="*/ 1025212 h 1087091"/>
                <a:gd name="connsiteX34" fmla="*/ 547532 w 1044422"/>
                <a:gd name="connsiteY34" fmla="*/ 1024824 h 1087091"/>
                <a:gd name="connsiteX35" fmla="*/ 547596 w 1044422"/>
                <a:gd name="connsiteY35" fmla="*/ 1024080 h 1087091"/>
                <a:gd name="connsiteX36" fmla="*/ 546788 w 1044422"/>
                <a:gd name="connsiteY36" fmla="*/ 1021654 h 1087091"/>
                <a:gd name="connsiteX37" fmla="*/ 546853 w 1044422"/>
                <a:gd name="connsiteY37" fmla="*/ 1020425 h 1087091"/>
                <a:gd name="connsiteX38" fmla="*/ 546594 w 1044422"/>
                <a:gd name="connsiteY38" fmla="*/ 1019261 h 1087091"/>
                <a:gd name="connsiteX39" fmla="*/ 546529 w 1044422"/>
                <a:gd name="connsiteY39" fmla="*/ 1018679 h 1087091"/>
                <a:gd name="connsiteX40" fmla="*/ 545850 w 1044422"/>
                <a:gd name="connsiteY40" fmla="*/ 1018355 h 1087091"/>
                <a:gd name="connsiteX41" fmla="*/ 545688 w 1044422"/>
                <a:gd name="connsiteY41" fmla="*/ 1015703 h 1087091"/>
                <a:gd name="connsiteX42" fmla="*/ 545106 w 1044422"/>
                <a:gd name="connsiteY42" fmla="*/ 1014539 h 1087091"/>
                <a:gd name="connsiteX43" fmla="*/ 544718 w 1044422"/>
                <a:gd name="connsiteY43" fmla="*/ 1014474 h 1087091"/>
                <a:gd name="connsiteX44" fmla="*/ 544783 w 1044422"/>
                <a:gd name="connsiteY44" fmla="*/ 1014377 h 1087091"/>
                <a:gd name="connsiteX45" fmla="*/ 547435 w 1044422"/>
                <a:gd name="connsiteY45" fmla="*/ 1013957 h 1087091"/>
                <a:gd name="connsiteX46" fmla="*/ 547111 w 1044422"/>
                <a:gd name="connsiteY46" fmla="*/ 1011887 h 1087091"/>
                <a:gd name="connsiteX47" fmla="*/ 546950 w 1044422"/>
                <a:gd name="connsiteY47" fmla="*/ 1010658 h 1087091"/>
                <a:gd name="connsiteX48" fmla="*/ 546853 w 1044422"/>
                <a:gd name="connsiteY48" fmla="*/ 1010141 h 1087091"/>
                <a:gd name="connsiteX49" fmla="*/ 546788 w 1044422"/>
                <a:gd name="connsiteY49" fmla="*/ 1009817 h 1087091"/>
                <a:gd name="connsiteX50" fmla="*/ 546691 w 1044422"/>
                <a:gd name="connsiteY50" fmla="*/ 1009494 h 1087091"/>
                <a:gd name="connsiteX51" fmla="*/ 546206 w 1044422"/>
                <a:gd name="connsiteY51" fmla="*/ 1009073 h 1087091"/>
                <a:gd name="connsiteX52" fmla="*/ 546432 w 1044422"/>
                <a:gd name="connsiteY52" fmla="*/ 1008427 h 1087091"/>
                <a:gd name="connsiteX53" fmla="*/ 545300 w 1044422"/>
                <a:gd name="connsiteY53" fmla="*/ 1006583 h 1087091"/>
                <a:gd name="connsiteX54" fmla="*/ 545203 w 1044422"/>
                <a:gd name="connsiteY54" fmla="*/ 1006357 h 1087091"/>
                <a:gd name="connsiteX55" fmla="*/ 546012 w 1044422"/>
                <a:gd name="connsiteY55" fmla="*/ 1005775 h 1087091"/>
                <a:gd name="connsiteX56" fmla="*/ 545688 w 1044422"/>
                <a:gd name="connsiteY56" fmla="*/ 1004287 h 1087091"/>
                <a:gd name="connsiteX57" fmla="*/ 545365 w 1044422"/>
                <a:gd name="connsiteY57" fmla="*/ 1002702 h 1087091"/>
                <a:gd name="connsiteX58" fmla="*/ 544524 w 1044422"/>
                <a:gd name="connsiteY58" fmla="*/ 999404 h 1087091"/>
                <a:gd name="connsiteX59" fmla="*/ 543619 w 1044422"/>
                <a:gd name="connsiteY59" fmla="*/ 998660 h 1087091"/>
                <a:gd name="connsiteX60" fmla="*/ 544201 w 1044422"/>
                <a:gd name="connsiteY60" fmla="*/ 998401 h 1087091"/>
                <a:gd name="connsiteX61" fmla="*/ 543554 w 1044422"/>
                <a:gd name="connsiteY61" fmla="*/ 996169 h 1087091"/>
                <a:gd name="connsiteX62" fmla="*/ 543036 w 1044422"/>
                <a:gd name="connsiteY62" fmla="*/ 995005 h 1087091"/>
                <a:gd name="connsiteX63" fmla="*/ 543133 w 1044422"/>
                <a:gd name="connsiteY63" fmla="*/ 994843 h 1087091"/>
                <a:gd name="connsiteX64" fmla="*/ 538670 w 1044422"/>
                <a:gd name="connsiteY64" fmla="*/ 983492 h 1087091"/>
                <a:gd name="connsiteX65" fmla="*/ 538250 w 1044422"/>
                <a:gd name="connsiteY65" fmla="*/ 983071 h 1087091"/>
                <a:gd name="connsiteX66" fmla="*/ 538153 w 1044422"/>
                <a:gd name="connsiteY66" fmla="*/ 982748 h 1087091"/>
                <a:gd name="connsiteX67" fmla="*/ 538250 w 1044422"/>
                <a:gd name="connsiteY67" fmla="*/ 982489 h 1087091"/>
                <a:gd name="connsiteX68" fmla="*/ 538088 w 1044422"/>
                <a:gd name="connsiteY68" fmla="*/ 982166 h 1087091"/>
                <a:gd name="connsiteX69" fmla="*/ 537571 w 1044422"/>
                <a:gd name="connsiteY69" fmla="*/ 981681 h 1087091"/>
                <a:gd name="connsiteX70" fmla="*/ 537733 w 1044422"/>
                <a:gd name="connsiteY70" fmla="*/ 981519 h 1087091"/>
                <a:gd name="connsiteX71" fmla="*/ 536018 w 1044422"/>
                <a:gd name="connsiteY71" fmla="*/ 978188 h 1087091"/>
                <a:gd name="connsiteX72" fmla="*/ 535921 w 1044422"/>
                <a:gd name="connsiteY72" fmla="*/ 978123 h 1087091"/>
                <a:gd name="connsiteX73" fmla="*/ 535921 w 1044422"/>
                <a:gd name="connsiteY73" fmla="*/ 978026 h 1087091"/>
                <a:gd name="connsiteX74" fmla="*/ 533949 w 1044422"/>
                <a:gd name="connsiteY74" fmla="*/ 974727 h 1087091"/>
                <a:gd name="connsiteX75" fmla="*/ 533431 w 1044422"/>
                <a:gd name="connsiteY75" fmla="*/ 974889 h 1087091"/>
                <a:gd name="connsiteX76" fmla="*/ 533690 w 1044422"/>
                <a:gd name="connsiteY76" fmla="*/ 974404 h 1087091"/>
                <a:gd name="connsiteX77" fmla="*/ 528968 w 1044422"/>
                <a:gd name="connsiteY77" fmla="*/ 967451 h 1087091"/>
                <a:gd name="connsiteX78" fmla="*/ 528160 w 1044422"/>
                <a:gd name="connsiteY78" fmla="*/ 968098 h 1087091"/>
                <a:gd name="connsiteX79" fmla="*/ 527966 w 1044422"/>
                <a:gd name="connsiteY79" fmla="*/ 967936 h 1087091"/>
                <a:gd name="connsiteX80" fmla="*/ 528806 w 1044422"/>
                <a:gd name="connsiteY80" fmla="*/ 967257 h 1087091"/>
                <a:gd name="connsiteX81" fmla="*/ 527901 w 1044422"/>
                <a:gd name="connsiteY81" fmla="*/ 966028 h 1087091"/>
                <a:gd name="connsiteX82" fmla="*/ 526672 w 1044422"/>
                <a:gd name="connsiteY82" fmla="*/ 965446 h 1087091"/>
                <a:gd name="connsiteX83" fmla="*/ 526995 w 1044422"/>
                <a:gd name="connsiteY83" fmla="*/ 964863 h 1087091"/>
                <a:gd name="connsiteX84" fmla="*/ 526154 w 1044422"/>
                <a:gd name="connsiteY84" fmla="*/ 963473 h 1087091"/>
                <a:gd name="connsiteX85" fmla="*/ 521530 w 1044422"/>
                <a:gd name="connsiteY85" fmla="*/ 960239 h 1087091"/>
                <a:gd name="connsiteX86" fmla="*/ 516646 w 1044422"/>
                <a:gd name="connsiteY86" fmla="*/ 955517 h 1087091"/>
                <a:gd name="connsiteX87" fmla="*/ 515741 w 1044422"/>
                <a:gd name="connsiteY87" fmla="*/ 955840 h 1087091"/>
                <a:gd name="connsiteX88" fmla="*/ 515062 w 1044422"/>
                <a:gd name="connsiteY88" fmla="*/ 955420 h 1087091"/>
                <a:gd name="connsiteX89" fmla="*/ 516323 w 1044422"/>
                <a:gd name="connsiteY89" fmla="*/ 955096 h 1087091"/>
                <a:gd name="connsiteX90" fmla="*/ 515062 w 1044422"/>
                <a:gd name="connsiteY90" fmla="*/ 953609 h 1087091"/>
                <a:gd name="connsiteX91" fmla="*/ 515062 w 1044422"/>
                <a:gd name="connsiteY91" fmla="*/ 953706 h 1087091"/>
                <a:gd name="connsiteX92" fmla="*/ 514738 w 1044422"/>
                <a:gd name="connsiteY92" fmla="*/ 954450 h 1087091"/>
                <a:gd name="connsiteX93" fmla="*/ 514253 w 1044422"/>
                <a:gd name="connsiteY93" fmla="*/ 953447 h 1087091"/>
                <a:gd name="connsiteX94" fmla="*/ 514253 w 1044422"/>
                <a:gd name="connsiteY94" fmla="*/ 952703 h 1087091"/>
                <a:gd name="connsiteX95" fmla="*/ 513833 w 1044422"/>
                <a:gd name="connsiteY95" fmla="*/ 952283 h 1087091"/>
                <a:gd name="connsiteX96" fmla="*/ 510760 w 1044422"/>
                <a:gd name="connsiteY96" fmla="*/ 950116 h 1087091"/>
                <a:gd name="connsiteX97" fmla="*/ 509434 w 1044422"/>
                <a:gd name="connsiteY97" fmla="*/ 949631 h 1087091"/>
                <a:gd name="connsiteX98" fmla="*/ 508949 w 1044422"/>
                <a:gd name="connsiteY98" fmla="*/ 949728 h 1087091"/>
                <a:gd name="connsiteX99" fmla="*/ 509111 w 1044422"/>
                <a:gd name="connsiteY99" fmla="*/ 947884 h 1087091"/>
                <a:gd name="connsiteX100" fmla="*/ 506200 w 1044422"/>
                <a:gd name="connsiteY100" fmla="*/ 946817 h 1087091"/>
                <a:gd name="connsiteX101" fmla="*/ 505198 w 1044422"/>
                <a:gd name="connsiteY101" fmla="*/ 946558 h 1087091"/>
                <a:gd name="connsiteX102" fmla="*/ 504454 w 1044422"/>
                <a:gd name="connsiteY102" fmla="*/ 945912 h 1087091"/>
                <a:gd name="connsiteX103" fmla="*/ 502384 w 1044422"/>
                <a:gd name="connsiteY103" fmla="*/ 945006 h 1087091"/>
                <a:gd name="connsiteX104" fmla="*/ 502222 w 1044422"/>
                <a:gd name="connsiteY104" fmla="*/ 944101 h 1087091"/>
                <a:gd name="connsiteX105" fmla="*/ 500734 w 1044422"/>
                <a:gd name="connsiteY105" fmla="*/ 944844 h 1087091"/>
                <a:gd name="connsiteX106" fmla="*/ 499247 w 1044422"/>
                <a:gd name="connsiteY106" fmla="*/ 943583 h 1087091"/>
                <a:gd name="connsiteX107" fmla="*/ 498083 w 1044422"/>
                <a:gd name="connsiteY107" fmla="*/ 943357 h 1087091"/>
                <a:gd name="connsiteX108" fmla="*/ 496530 w 1044422"/>
                <a:gd name="connsiteY108" fmla="*/ 943163 h 1087091"/>
                <a:gd name="connsiteX109" fmla="*/ 495204 w 1044422"/>
                <a:gd name="connsiteY109" fmla="*/ 944101 h 1087091"/>
                <a:gd name="connsiteX110" fmla="*/ 493781 w 1044422"/>
                <a:gd name="connsiteY110" fmla="*/ 943583 h 1087091"/>
                <a:gd name="connsiteX111" fmla="*/ 494525 w 1044422"/>
                <a:gd name="connsiteY111" fmla="*/ 943421 h 1087091"/>
                <a:gd name="connsiteX112" fmla="*/ 495042 w 1044422"/>
                <a:gd name="connsiteY112" fmla="*/ 943001 h 1087091"/>
                <a:gd name="connsiteX113" fmla="*/ 494525 w 1044422"/>
                <a:gd name="connsiteY113" fmla="*/ 942678 h 1087091"/>
                <a:gd name="connsiteX114" fmla="*/ 493878 w 1044422"/>
                <a:gd name="connsiteY114" fmla="*/ 942775 h 1087091"/>
                <a:gd name="connsiteX115" fmla="*/ 493555 w 1044422"/>
                <a:gd name="connsiteY115" fmla="*/ 941610 h 1087091"/>
                <a:gd name="connsiteX116" fmla="*/ 493199 w 1044422"/>
                <a:gd name="connsiteY116" fmla="*/ 941772 h 1087091"/>
                <a:gd name="connsiteX117" fmla="*/ 491291 w 1044422"/>
                <a:gd name="connsiteY117" fmla="*/ 941287 h 1087091"/>
                <a:gd name="connsiteX118" fmla="*/ 491388 w 1044422"/>
                <a:gd name="connsiteY118" fmla="*/ 940543 h 1087091"/>
                <a:gd name="connsiteX119" fmla="*/ 488736 w 1044422"/>
                <a:gd name="connsiteY119" fmla="*/ 939541 h 1087091"/>
                <a:gd name="connsiteX120" fmla="*/ 486084 w 1044422"/>
                <a:gd name="connsiteY120" fmla="*/ 939541 h 1087091"/>
                <a:gd name="connsiteX121" fmla="*/ 485922 w 1044422"/>
                <a:gd name="connsiteY121" fmla="*/ 939379 h 1087091"/>
                <a:gd name="connsiteX122" fmla="*/ 484920 w 1044422"/>
                <a:gd name="connsiteY122" fmla="*/ 938958 h 1087091"/>
                <a:gd name="connsiteX123" fmla="*/ 483853 w 1044422"/>
                <a:gd name="connsiteY123" fmla="*/ 938473 h 1087091"/>
                <a:gd name="connsiteX124" fmla="*/ 481524 w 1044422"/>
                <a:gd name="connsiteY124" fmla="*/ 938215 h 1087091"/>
                <a:gd name="connsiteX125" fmla="*/ 480554 w 1044422"/>
                <a:gd name="connsiteY125" fmla="*/ 938215 h 1087091"/>
                <a:gd name="connsiteX126" fmla="*/ 479875 w 1044422"/>
                <a:gd name="connsiteY126" fmla="*/ 938635 h 1087091"/>
                <a:gd name="connsiteX127" fmla="*/ 479066 w 1044422"/>
                <a:gd name="connsiteY127" fmla="*/ 939217 h 1087091"/>
                <a:gd name="connsiteX128" fmla="*/ 478387 w 1044422"/>
                <a:gd name="connsiteY128" fmla="*/ 938053 h 1087091"/>
                <a:gd name="connsiteX129" fmla="*/ 474991 w 1044422"/>
                <a:gd name="connsiteY129" fmla="*/ 938376 h 1087091"/>
                <a:gd name="connsiteX130" fmla="*/ 473924 w 1044422"/>
                <a:gd name="connsiteY130" fmla="*/ 938797 h 1087091"/>
                <a:gd name="connsiteX131" fmla="*/ 473568 w 1044422"/>
                <a:gd name="connsiteY131" fmla="*/ 938861 h 1087091"/>
                <a:gd name="connsiteX132" fmla="*/ 473018 w 1044422"/>
                <a:gd name="connsiteY132" fmla="*/ 937632 h 1087091"/>
                <a:gd name="connsiteX133" fmla="*/ 472339 w 1044422"/>
                <a:gd name="connsiteY133" fmla="*/ 937794 h 1087091"/>
                <a:gd name="connsiteX134" fmla="*/ 471337 w 1044422"/>
                <a:gd name="connsiteY134" fmla="*/ 938473 h 1087091"/>
                <a:gd name="connsiteX135" fmla="*/ 470269 w 1044422"/>
                <a:gd name="connsiteY135" fmla="*/ 938279 h 1087091"/>
                <a:gd name="connsiteX136" fmla="*/ 468458 w 1044422"/>
                <a:gd name="connsiteY136" fmla="*/ 938635 h 1087091"/>
                <a:gd name="connsiteX137" fmla="*/ 467359 w 1044422"/>
                <a:gd name="connsiteY137" fmla="*/ 940187 h 1087091"/>
                <a:gd name="connsiteX138" fmla="*/ 467359 w 1044422"/>
                <a:gd name="connsiteY138" fmla="*/ 939282 h 1087091"/>
                <a:gd name="connsiteX139" fmla="*/ 465645 w 1044422"/>
                <a:gd name="connsiteY139" fmla="*/ 937956 h 1087091"/>
                <a:gd name="connsiteX140" fmla="*/ 464222 w 1044422"/>
                <a:gd name="connsiteY140" fmla="*/ 939702 h 1087091"/>
                <a:gd name="connsiteX141" fmla="*/ 462669 w 1044422"/>
                <a:gd name="connsiteY141" fmla="*/ 938376 h 1087091"/>
                <a:gd name="connsiteX142" fmla="*/ 461731 w 1044422"/>
                <a:gd name="connsiteY142" fmla="*/ 938797 h 1087091"/>
                <a:gd name="connsiteX143" fmla="*/ 460826 w 1044422"/>
                <a:gd name="connsiteY143" fmla="*/ 940446 h 1087091"/>
                <a:gd name="connsiteX144" fmla="*/ 460438 w 1044422"/>
                <a:gd name="connsiteY144" fmla="*/ 938053 h 1087091"/>
                <a:gd name="connsiteX145" fmla="*/ 459597 w 1044422"/>
                <a:gd name="connsiteY145" fmla="*/ 938376 h 1087091"/>
                <a:gd name="connsiteX146" fmla="*/ 459176 w 1044422"/>
                <a:gd name="connsiteY146" fmla="*/ 938861 h 1087091"/>
                <a:gd name="connsiteX147" fmla="*/ 458530 w 1044422"/>
                <a:gd name="connsiteY147" fmla="*/ 939702 h 1087091"/>
                <a:gd name="connsiteX148" fmla="*/ 457689 w 1044422"/>
                <a:gd name="connsiteY148" fmla="*/ 939282 h 1087091"/>
                <a:gd name="connsiteX149" fmla="*/ 456686 w 1044422"/>
                <a:gd name="connsiteY149" fmla="*/ 938797 h 1087091"/>
                <a:gd name="connsiteX150" fmla="*/ 456039 w 1044422"/>
                <a:gd name="connsiteY150" fmla="*/ 939023 h 1087091"/>
                <a:gd name="connsiteX151" fmla="*/ 454875 w 1044422"/>
                <a:gd name="connsiteY151" fmla="*/ 938538 h 1087091"/>
                <a:gd name="connsiteX152" fmla="*/ 454131 w 1044422"/>
                <a:gd name="connsiteY152" fmla="*/ 938053 h 1087091"/>
                <a:gd name="connsiteX153" fmla="*/ 452547 w 1044422"/>
                <a:gd name="connsiteY153" fmla="*/ 938215 h 1087091"/>
                <a:gd name="connsiteX154" fmla="*/ 452061 w 1044422"/>
                <a:gd name="connsiteY154" fmla="*/ 937794 h 1087091"/>
                <a:gd name="connsiteX155" fmla="*/ 430943 w 1044422"/>
                <a:gd name="connsiteY155" fmla="*/ 939023 h 1087091"/>
                <a:gd name="connsiteX156" fmla="*/ 423989 w 1044422"/>
                <a:gd name="connsiteY156" fmla="*/ 939443 h 1087091"/>
                <a:gd name="connsiteX157" fmla="*/ 423569 w 1044422"/>
                <a:gd name="connsiteY157" fmla="*/ 941934 h 1087091"/>
                <a:gd name="connsiteX158" fmla="*/ 422243 w 1044422"/>
                <a:gd name="connsiteY158" fmla="*/ 941028 h 1087091"/>
                <a:gd name="connsiteX159" fmla="*/ 422405 w 1044422"/>
                <a:gd name="connsiteY159" fmla="*/ 940866 h 1087091"/>
                <a:gd name="connsiteX160" fmla="*/ 422502 w 1044422"/>
                <a:gd name="connsiteY160" fmla="*/ 940769 h 1087091"/>
                <a:gd name="connsiteX161" fmla="*/ 422178 w 1044422"/>
                <a:gd name="connsiteY161" fmla="*/ 939864 h 1087091"/>
                <a:gd name="connsiteX162" fmla="*/ 422340 w 1044422"/>
                <a:gd name="connsiteY162" fmla="*/ 939379 h 1087091"/>
                <a:gd name="connsiteX163" fmla="*/ 421014 w 1044422"/>
                <a:gd name="connsiteY163" fmla="*/ 939217 h 1087091"/>
                <a:gd name="connsiteX164" fmla="*/ 421596 w 1044422"/>
                <a:gd name="connsiteY164" fmla="*/ 941190 h 1087091"/>
                <a:gd name="connsiteX165" fmla="*/ 421111 w 1044422"/>
                <a:gd name="connsiteY165" fmla="*/ 942613 h 1087091"/>
                <a:gd name="connsiteX166" fmla="*/ 420691 w 1044422"/>
                <a:gd name="connsiteY166" fmla="*/ 940026 h 1087091"/>
                <a:gd name="connsiteX167" fmla="*/ 420594 w 1044422"/>
                <a:gd name="connsiteY167" fmla="*/ 939217 h 1087091"/>
                <a:gd name="connsiteX168" fmla="*/ 413640 w 1044422"/>
                <a:gd name="connsiteY168" fmla="*/ 937956 h 1087091"/>
                <a:gd name="connsiteX169" fmla="*/ 385827 w 1044422"/>
                <a:gd name="connsiteY169" fmla="*/ 929774 h 1087091"/>
                <a:gd name="connsiteX170" fmla="*/ 370498 w 1044422"/>
                <a:gd name="connsiteY170" fmla="*/ 919327 h 1087091"/>
                <a:gd name="connsiteX171" fmla="*/ 368686 w 1044422"/>
                <a:gd name="connsiteY171" fmla="*/ 919910 h 1087091"/>
                <a:gd name="connsiteX172" fmla="*/ 368589 w 1044422"/>
                <a:gd name="connsiteY172" fmla="*/ 918584 h 1087091"/>
                <a:gd name="connsiteX173" fmla="*/ 368007 w 1044422"/>
                <a:gd name="connsiteY173" fmla="*/ 917937 h 1087091"/>
                <a:gd name="connsiteX174" fmla="*/ 366617 w 1044422"/>
                <a:gd name="connsiteY174" fmla="*/ 917355 h 1087091"/>
                <a:gd name="connsiteX175" fmla="*/ 365032 w 1044422"/>
                <a:gd name="connsiteY175" fmla="*/ 917419 h 1087091"/>
                <a:gd name="connsiteX176" fmla="*/ 364709 w 1044422"/>
                <a:gd name="connsiteY176" fmla="*/ 917096 h 1087091"/>
                <a:gd name="connsiteX177" fmla="*/ 362962 w 1044422"/>
                <a:gd name="connsiteY177" fmla="*/ 914929 h 1087091"/>
                <a:gd name="connsiteX178" fmla="*/ 362218 w 1044422"/>
                <a:gd name="connsiteY178" fmla="*/ 914185 h 1087091"/>
                <a:gd name="connsiteX179" fmla="*/ 360666 w 1044422"/>
                <a:gd name="connsiteY179" fmla="*/ 913118 h 1087091"/>
                <a:gd name="connsiteX180" fmla="*/ 360407 w 1044422"/>
                <a:gd name="connsiteY180" fmla="*/ 912956 h 1087091"/>
                <a:gd name="connsiteX181" fmla="*/ 359566 w 1044422"/>
                <a:gd name="connsiteY181" fmla="*/ 912051 h 1087091"/>
                <a:gd name="connsiteX182" fmla="*/ 358434 w 1044422"/>
                <a:gd name="connsiteY182" fmla="*/ 911792 h 1087091"/>
                <a:gd name="connsiteX183" fmla="*/ 358014 w 1044422"/>
                <a:gd name="connsiteY183" fmla="*/ 910789 h 1087091"/>
                <a:gd name="connsiteX184" fmla="*/ 356850 w 1044422"/>
                <a:gd name="connsiteY184" fmla="*/ 911727 h 1087091"/>
                <a:gd name="connsiteX185" fmla="*/ 356753 w 1044422"/>
                <a:gd name="connsiteY185" fmla="*/ 910886 h 1087091"/>
                <a:gd name="connsiteX186" fmla="*/ 356429 w 1044422"/>
                <a:gd name="connsiteY186" fmla="*/ 909819 h 1087091"/>
                <a:gd name="connsiteX187" fmla="*/ 355782 w 1044422"/>
                <a:gd name="connsiteY187" fmla="*/ 909657 h 1087091"/>
                <a:gd name="connsiteX188" fmla="*/ 355362 w 1044422"/>
                <a:gd name="connsiteY188" fmla="*/ 909075 h 1087091"/>
                <a:gd name="connsiteX189" fmla="*/ 355200 w 1044422"/>
                <a:gd name="connsiteY189" fmla="*/ 908720 h 1087091"/>
                <a:gd name="connsiteX190" fmla="*/ 345239 w 1044422"/>
                <a:gd name="connsiteY190" fmla="*/ 896139 h 1087091"/>
                <a:gd name="connsiteX191" fmla="*/ 344431 w 1044422"/>
                <a:gd name="connsiteY191" fmla="*/ 895395 h 1087091"/>
                <a:gd name="connsiteX192" fmla="*/ 343687 w 1044422"/>
                <a:gd name="connsiteY192" fmla="*/ 894587 h 1087091"/>
                <a:gd name="connsiteX193" fmla="*/ 342781 w 1044422"/>
                <a:gd name="connsiteY193" fmla="*/ 893907 h 1087091"/>
                <a:gd name="connsiteX194" fmla="*/ 342523 w 1044422"/>
                <a:gd name="connsiteY194" fmla="*/ 893584 h 1087091"/>
                <a:gd name="connsiteX195" fmla="*/ 342199 w 1044422"/>
                <a:gd name="connsiteY195" fmla="*/ 892937 h 1087091"/>
                <a:gd name="connsiteX196" fmla="*/ 341100 w 1044422"/>
                <a:gd name="connsiteY196" fmla="*/ 891417 h 1087091"/>
                <a:gd name="connsiteX197" fmla="*/ 339709 w 1044422"/>
                <a:gd name="connsiteY197" fmla="*/ 890673 h 1087091"/>
                <a:gd name="connsiteX198" fmla="*/ 339450 w 1044422"/>
                <a:gd name="connsiteY198" fmla="*/ 890447 h 1087091"/>
                <a:gd name="connsiteX199" fmla="*/ 338642 w 1044422"/>
                <a:gd name="connsiteY199" fmla="*/ 889444 h 1087091"/>
                <a:gd name="connsiteX200" fmla="*/ 338221 w 1044422"/>
                <a:gd name="connsiteY200" fmla="*/ 888377 h 1087091"/>
                <a:gd name="connsiteX201" fmla="*/ 337898 w 1044422"/>
                <a:gd name="connsiteY201" fmla="*/ 887278 h 1087091"/>
                <a:gd name="connsiteX202" fmla="*/ 337542 w 1044422"/>
                <a:gd name="connsiteY202" fmla="*/ 886469 h 1087091"/>
                <a:gd name="connsiteX203" fmla="*/ 335990 w 1044422"/>
                <a:gd name="connsiteY203" fmla="*/ 884820 h 1087091"/>
                <a:gd name="connsiteX204" fmla="*/ 335893 w 1044422"/>
                <a:gd name="connsiteY204" fmla="*/ 884561 h 1087091"/>
                <a:gd name="connsiteX205" fmla="*/ 335472 w 1044422"/>
                <a:gd name="connsiteY205" fmla="*/ 884076 h 1087091"/>
                <a:gd name="connsiteX206" fmla="*/ 334405 w 1044422"/>
                <a:gd name="connsiteY206" fmla="*/ 884076 h 1087091"/>
                <a:gd name="connsiteX207" fmla="*/ 334243 w 1044422"/>
                <a:gd name="connsiteY207" fmla="*/ 881909 h 1087091"/>
                <a:gd name="connsiteX208" fmla="*/ 334340 w 1044422"/>
                <a:gd name="connsiteY208" fmla="*/ 880842 h 1087091"/>
                <a:gd name="connsiteX209" fmla="*/ 333597 w 1044422"/>
                <a:gd name="connsiteY209" fmla="*/ 879839 h 1087091"/>
                <a:gd name="connsiteX210" fmla="*/ 332756 w 1044422"/>
                <a:gd name="connsiteY210" fmla="*/ 878772 h 1087091"/>
                <a:gd name="connsiteX211" fmla="*/ 333014 w 1044422"/>
                <a:gd name="connsiteY211" fmla="*/ 878449 h 1087091"/>
                <a:gd name="connsiteX212" fmla="*/ 332756 w 1044422"/>
                <a:gd name="connsiteY212" fmla="*/ 877866 h 1087091"/>
                <a:gd name="connsiteX213" fmla="*/ 331106 w 1044422"/>
                <a:gd name="connsiteY213" fmla="*/ 876540 h 1087091"/>
                <a:gd name="connsiteX214" fmla="*/ 330201 w 1044422"/>
                <a:gd name="connsiteY214" fmla="*/ 876767 h 1087091"/>
                <a:gd name="connsiteX215" fmla="*/ 331106 w 1044422"/>
                <a:gd name="connsiteY215" fmla="*/ 873791 h 1087091"/>
                <a:gd name="connsiteX216" fmla="*/ 330589 w 1044422"/>
                <a:gd name="connsiteY216" fmla="*/ 871722 h 1087091"/>
                <a:gd name="connsiteX217" fmla="*/ 330265 w 1044422"/>
                <a:gd name="connsiteY217" fmla="*/ 870654 h 1087091"/>
                <a:gd name="connsiteX218" fmla="*/ 330265 w 1044422"/>
                <a:gd name="connsiteY218" fmla="*/ 870072 h 1087091"/>
                <a:gd name="connsiteX219" fmla="*/ 330363 w 1044422"/>
                <a:gd name="connsiteY219" fmla="*/ 869749 h 1087091"/>
                <a:gd name="connsiteX220" fmla="*/ 329619 w 1044422"/>
                <a:gd name="connsiteY220" fmla="*/ 869393 h 1087091"/>
                <a:gd name="connsiteX221" fmla="*/ 328940 w 1044422"/>
                <a:gd name="connsiteY221" fmla="*/ 869490 h 1087091"/>
                <a:gd name="connsiteX222" fmla="*/ 329101 w 1044422"/>
                <a:gd name="connsiteY222" fmla="*/ 869231 h 1087091"/>
                <a:gd name="connsiteX223" fmla="*/ 327193 w 1044422"/>
                <a:gd name="connsiteY223" fmla="*/ 868908 h 1087091"/>
                <a:gd name="connsiteX224" fmla="*/ 319173 w 1044422"/>
                <a:gd name="connsiteY224" fmla="*/ 874212 h 1087091"/>
                <a:gd name="connsiteX225" fmla="*/ 319334 w 1044422"/>
                <a:gd name="connsiteY225" fmla="*/ 874471 h 1087091"/>
                <a:gd name="connsiteX226" fmla="*/ 319431 w 1044422"/>
                <a:gd name="connsiteY226" fmla="*/ 875861 h 1087091"/>
                <a:gd name="connsiteX227" fmla="*/ 320175 w 1044422"/>
                <a:gd name="connsiteY227" fmla="*/ 877349 h 1087091"/>
                <a:gd name="connsiteX228" fmla="*/ 320984 w 1044422"/>
                <a:gd name="connsiteY228" fmla="*/ 877866 h 1087091"/>
                <a:gd name="connsiteX229" fmla="*/ 320499 w 1044422"/>
                <a:gd name="connsiteY229" fmla="*/ 878028 h 1087091"/>
                <a:gd name="connsiteX230" fmla="*/ 334340 w 1044422"/>
                <a:gd name="connsiteY230" fmla="*/ 903771 h 1087091"/>
                <a:gd name="connsiteX231" fmla="*/ 335246 w 1044422"/>
                <a:gd name="connsiteY231" fmla="*/ 902607 h 1087091"/>
                <a:gd name="connsiteX232" fmla="*/ 336895 w 1044422"/>
                <a:gd name="connsiteY232" fmla="*/ 902866 h 1087091"/>
                <a:gd name="connsiteX233" fmla="*/ 334340 w 1044422"/>
                <a:gd name="connsiteY233" fmla="*/ 903771 h 1087091"/>
                <a:gd name="connsiteX234" fmla="*/ 335666 w 1044422"/>
                <a:gd name="connsiteY234" fmla="*/ 905680 h 1087091"/>
                <a:gd name="connsiteX235" fmla="*/ 335828 w 1044422"/>
                <a:gd name="connsiteY235" fmla="*/ 905680 h 1087091"/>
                <a:gd name="connsiteX236" fmla="*/ 335731 w 1044422"/>
                <a:gd name="connsiteY236" fmla="*/ 905744 h 1087091"/>
                <a:gd name="connsiteX237" fmla="*/ 336475 w 1044422"/>
                <a:gd name="connsiteY237" fmla="*/ 906844 h 1087091"/>
                <a:gd name="connsiteX238" fmla="*/ 336572 w 1044422"/>
                <a:gd name="connsiteY238" fmla="*/ 906747 h 1087091"/>
                <a:gd name="connsiteX239" fmla="*/ 337057 w 1044422"/>
                <a:gd name="connsiteY239" fmla="*/ 905744 h 1087091"/>
                <a:gd name="connsiteX240" fmla="*/ 336572 w 1044422"/>
                <a:gd name="connsiteY240" fmla="*/ 906747 h 1087091"/>
                <a:gd name="connsiteX241" fmla="*/ 336734 w 1044422"/>
                <a:gd name="connsiteY241" fmla="*/ 907070 h 1087091"/>
                <a:gd name="connsiteX242" fmla="*/ 337542 w 1044422"/>
                <a:gd name="connsiteY242" fmla="*/ 908332 h 1087091"/>
                <a:gd name="connsiteX243" fmla="*/ 340032 w 1044422"/>
                <a:gd name="connsiteY243" fmla="*/ 911372 h 1087091"/>
                <a:gd name="connsiteX244" fmla="*/ 340194 w 1044422"/>
                <a:gd name="connsiteY244" fmla="*/ 911372 h 1087091"/>
                <a:gd name="connsiteX245" fmla="*/ 340194 w 1044422"/>
                <a:gd name="connsiteY245" fmla="*/ 911566 h 1087091"/>
                <a:gd name="connsiteX246" fmla="*/ 340873 w 1044422"/>
                <a:gd name="connsiteY246" fmla="*/ 912374 h 1087091"/>
                <a:gd name="connsiteX247" fmla="*/ 341779 w 1044422"/>
                <a:gd name="connsiteY247" fmla="*/ 911630 h 1087091"/>
                <a:gd name="connsiteX248" fmla="*/ 341294 w 1044422"/>
                <a:gd name="connsiteY248" fmla="*/ 912859 h 1087091"/>
                <a:gd name="connsiteX249" fmla="*/ 343105 w 1044422"/>
                <a:gd name="connsiteY249" fmla="*/ 915026 h 1087091"/>
                <a:gd name="connsiteX250" fmla="*/ 344107 w 1044422"/>
                <a:gd name="connsiteY250" fmla="*/ 914929 h 1087091"/>
                <a:gd name="connsiteX251" fmla="*/ 344010 w 1044422"/>
                <a:gd name="connsiteY251" fmla="*/ 915932 h 1087091"/>
                <a:gd name="connsiteX252" fmla="*/ 348829 w 1044422"/>
                <a:gd name="connsiteY252" fmla="*/ 921139 h 1087091"/>
                <a:gd name="connsiteX253" fmla="*/ 349217 w 1044422"/>
                <a:gd name="connsiteY253" fmla="*/ 921074 h 1087091"/>
                <a:gd name="connsiteX254" fmla="*/ 349217 w 1044422"/>
                <a:gd name="connsiteY254" fmla="*/ 921656 h 1087091"/>
                <a:gd name="connsiteX255" fmla="*/ 350058 w 1044422"/>
                <a:gd name="connsiteY255" fmla="*/ 922400 h 1087091"/>
                <a:gd name="connsiteX256" fmla="*/ 350220 w 1044422"/>
                <a:gd name="connsiteY256" fmla="*/ 922400 h 1087091"/>
                <a:gd name="connsiteX257" fmla="*/ 350155 w 1044422"/>
                <a:gd name="connsiteY257" fmla="*/ 922400 h 1087091"/>
                <a:gd name="connsiteX258" fmla="*/ 349379 w 1044422"/>
                <a:gd name="connsiteY258" fmla="*/ 922723 h 1087091"/>
                <a:gd name="connsiteX259" fmla="*/ 349573 w 1044422"/>
                <a:gd name="connsiteY259" fmla="*/ 923402 h 1087091"/>
                <a:gd name="connsiteX260" fmla="*/ 349153 w 1044422"/>
                <a:gd name="connsiteY260" fmla="*/ 922885 h 1087091"/>
                <a:gd name="connsiteX261" fmla="*/ 348667 w 1044422"/>
                <a:gd name="connsiteY261" fmla="*/ 923144 h 1087091"/>
                <a:gd name="connsiteX262" fmla="*/ 348409 w 1044422"/>
                <a:gd name="connsiteY262" fmla="*/ 923402 h 1087091"/>
                <a:gd name="connsiteX263" fmla="*/ 348312 w 1044422"/>
                <a:gd name="connsiteY263" fmla="*/ 923305 h 1087091"/>
                <a:gd name="connsiteX264" fmla="*/ 345821 w 1044422"/>
                <a:gd name="connsiteY264" fmla="*/ 924890 h 1087091"/>
                <a:gd name="connsiteX265" fmla="*/ 345821 w 1044422"/>
                <a:gd name="connsiteY265" fmla="*/ 925116 h 1087091"/>
                <a:gd name="connsiteX266" fmla="*/ 345757 w 1044422"/>
                <a:gd name="connsiteY266" fmla="*/ 925116 h 1087091"/>
                <a:gd name="connsiteX267" fmla="*/ 345595 w 1044422"/>
                <a:gd name="connsiteY267" fmla="*/ 925052 h 1087091"/>
                <a:gd name="connsiteX268" fmla="*/ 345498 w 1044422"/>
                <a:gd name="connsiteY268" fmla="*/ 925116 h 1087091"/>
                <a:gd name="connsiteX269" fmla="*/ 345498 w 1044422"/>
                <a:gd name="connsiteY269" fmla="*/ 925375 h 1087091"/>
                <a:gd name="connsiteX270" fmla="*/ 345336 w 1044422"/>
                <a:gd name="connsiteY270" fmla="*/ 925213 h 1087091"/>
                <a:gd name="connsiteX271" fmla="*/ 344690 w 1044422"/>
                <a:gd name="connsiteY271" fmla="*/ 925699 h 1087091"/>
                <a:gd name="connsiteX272" fmla="*/ 344690 w 1044422"/>
                <a:gd name="connsiteY272" fmla="*/ 925796 h 1087091"/>
                <a:gd name="connsiteX273" fmla="*/ 344593 w 1044422"/>
                <a:gd name="connsiteY273" fmla="*/ 925796 h 1087091"/>
                <a:gd name="connsiteX274" fmla="*/ 343849 w 1044422"/>
                <a:gd name="connsiteY274" fmla="*/ 926378 h 1087091"/>
                <a:gd name="connsiteX275" fmla="*/ 344107 w 1044422"/>
                <a:gd name="connsiteY275" fmla="*/ 926701 h 1087091"/>
                <a:gd name="connsiteX276" fmla="*/ 343752 w 1044422"/>
                <a:gd name="connsiteY276" fmla="*/ 926378 h 1087091"/>
                <a:gd name="connsiteX277" fmla="*/ 342264 w 1044422"/>
                <a:gd name="connsiteY277" fmla="*/ 927607 h 1087091"/>
                <a:gd name="connsiteX278" fmla="*/ 342943 w 1044422"/>
                <a:gd name="connsiteY278" fmla="*/ 928351 h 1087091"/>
                <a:gd name="connsiteX279" fmla="*/ 342846 w 1044422"/>
                <a:gd name="connsiteY279" fmla="*/ 928351 h 1087091"/>
                <a:gd name="connsiteX280" fmla="*/ 342199 w 1044422"/>
                <a:gd name="connsiteY280" fmla="*/ 927607 h 1087091"/>
                <a:gd name="connsiteX281" fmla="*/ 341941 w 1044422"/>
                <a:gd name="connsiteY281" fmla="*/ 927865 h 1087091"/>
                <a:gd name="connsiteX282" fmla="*/ 342102 w 1044422"/>
                <a:gd name="connsiteY282" fmla="*/ 928512 h 1087091"/>
                <a:gd name="connsiteX283" fmla="*/ 341617 w 1044422"/>
                <a:gd name="connsiteY283" fmla="*/ 928124 h 1087091"/>
                <a:gd name="connsiteX284" fmla="*/ 341197 w 1044422"/>
                <a:gd name="connsiteY284" fmla="*/ 928189 h 1087091"/>
                <a:gd name="connsiteX285" fmla="*/ 341197 w 1044422"/>
                <a:gd name="connsiteY285" fmla="*/ 929935 h 1087091"/>
                <a:gd name="connsiteX286" fmla="*/ 340032 w 1044422"/>
                <a:gd name="connsiteY286" fmla="*/ 930841 h 1087091"/>
                <a:gd name="connsiteX287" fmla="*/ 340550 w 1044422"/>
                <a:gd name="connsiteY287" fmla="*/ 931488 h 1087091"/>
                <a:gd name="connsiteX288" fmla="*/ 340550 w 1044422"/>
                <a:gd name="connsiteY288" fmla="*/ 931682 h 1087091"/>
                <a:gd name="connsiteX289" fmla="*/ 339968 w 1044422"/>
                <a:gd name="connsiteY289" fmla="*/ 930841 h 1087091"/>
                <a:gd name="connsiteX290" fmla="*/ 339450 w 1044422"/>
                <a:gd name="connsiteY290" fmla="*/ 930938 h 1087091"/>
                <a:gd name="connsiteX291" fmla="*/ 339547 w 1044422"/>
                <a:gd name="connsiteY291" fmla="*/ 931002 h 1087091"/>
                <a:gd name="connsiteX292" fmla="*/ 340129 w 1044422"/>
                <a:gd name="connsiteY292" fmla="*/ 931585 h 1087091"/>
                <a:gd name="connsiteX293" fmla="*/ 339612 w 1044422"/>
                <a:gd name="connsiteY293" fmla="*/ 931423 h 1087091"/>
                <a:gd name="connsiteX294" fmla="*/ 339127 w 1044422"/>
                <a:gd name="connsiteY294" fmla="*/ 931002 h 1087091"/>
                <a:gd name="connsiteX295" fmla="*/ 338965 w 1044422"/>
                <a:gd name="connsiteY295" fmla="*/ 931002 h 1087091"/>
                <a:gd name="connsiteX296" fmla="*/ 338480 w 1044422"/>
                <a:gd name="connsiteY296" fmla="*/ 931585 h 1087091"/>
                <a:gd name="connsiteX297" fmla="*/ 338480 w 1044422"/>
                <a:gd name="connsiteY297" fmla="*/ 932005 h 1087091"/>
                <a:gd name="connsiteX298" fmla="*/ 338642 w 1044422"/>
                <a:gd name="connsiteY298" fmla="*/ 932328 h 1087091"/>
                <a:gd name="connsiteX299" fmla="*/ 337380 w 1044422"/>
                <a:gd name="connsiteY299" fmla="*/ 931261 h 1087091"/>
                <a:gd name="connsiteX300" fmla="*/ 337316 w 1044422"/>
                <a:gd name="connsiteY300" fmla="*/ 932070 h 1087091"/>
                <a:gd name="connsiteX301" fmla="*/ 337316 w 1044422"/>
                <a:gd name="connsiteY301" fmla="*/ 932425 h 1087091"/>
                <a:gd name="connsiteX302" fmla="*/ 336960 w 1044422"/>
                <a:gd name="connsiteY302" fmla="*/ 932425 h 1087091"/>
                <a:gd name="connsiteX303" fmla="*/ 336798 w 1044422"/>
                <a:gd name="connsiteY303" fmla="*/ 932814 h 1087091"/>
                <a:gd name="connsiteX304" fmla="*/ 336249 w 1044422"/>
                <a:gd name="connsiteY304" fmla="*/ 932425 h 1087091"/>
                <a:gd name="connsiteX305" fmla="*/ 336960 w 1044422"/>
                <a:gd name="connsiteY305" fmla="*/ 933493 h 1087091"/>
                <a:gd name="connsiteX306" fmla="*/ 336313 w 1044422"/>
                <a:gd name="connsiteY306" fmla="*/ 933396 h 1087091"/>
                <a:gd name="connsiteX307" fmla="*/ 336313 w 1044422"/>
                <a:gd name="connsiteY307" fmla="*/ 933751 h 1087091"/>
                <a:gd name="connsiteX308" fmla="*/ 336410 w 1044422"/>
                <a:gd name="connsiteY308" fmla="*/ 934334 h 1087091"/>
                <a:gd name="connsiteX309" fmla="*/ 337154 w 1044422"/>
                <a:gd name="connsiteY309" fmla="*/ 935401 h 1087091"/>
                <a:gd name="connsiteX310" fmla="*/ 336895 w 1044422"/>
                <a:gd name="connsiteY310" fmla="*/ 935627 h 1087091"/>
                <a:gd name="connsiteX311" fmla="*/ 336637 w 1044422"/>
                <a:gd name="connsiteY311" fmla="*/ 935239 h 1087091"/>
                <a:gd name="connsiteX312" fmla="*/ 336313 w 1044422"/>
                <a:gd name="connsiteY312" fmla="*/ 934819 h 1087091"/>
                <a:gd name="connsiteX313" fmla="*/ 336152 w 1044422"/>
                <a:gd name="connsiteY313" fmla="*/ 934819 h 1087091"/>
                <a:gd name="connsiteX314" fmla="*/ 336249 w 1044422"/>
                <a:gd name="connsiteY314" fmla="*/ 935077 h 1087091"/>
                <a:gd name="connsiteX315" fmla="*/ 335472 w 1044422"/>
                <a:gd name="connsiteY315" fmla="*/ 934495 h 1087091"/>
                <a:gd name="connsiteX316" fmla="*/ 335666 w 1044422"/>
                <a:gd name="connsiteY316" fmla="*/ 934722 h 1087091"/>
                <a:gd name="connsiteX317" fmla="*/ 335472 w 1044422"/>
                <a:gd name="connsiteY317" fmla="*/ 935077 h 1087091"/>
                <a:gd name="connsiteX318" fmla="*/ 334890 w 1044422"/>
                <a:gd name="connsiteY318" fmla="*/ 934560 h 1087091"/>
                <a:gd name="connsiteX319" fmla="*/ 334243 w 1044422"/>
                <a:gd name="connsiteY319" fmla="*/ 934722 h 1087091"/>
                <a:gd name="connsiteX320" fmla="*/ 334340 w 1044422"/>
                <a:gd name="connsiteY320" fmla="*/ 935563 h 1087091"/>
                <a:gd name="connsiteX321" fmla="*/ 334243 w 1044422"/>
                <a:gd name="connsiteY321" fmla="*/ 935466 h 1087091"/>
                <a:gd name="connsiteX322" fmla="*/ 333920 w 1044422"/>
                <a:gd name="connsiteY322" fmla="*/ 935466 h 1087091"/>
                <a:gd name="connsiteX323" fmla="*/ 333500 w 1044422"/>
                <a:gd name="connsiteY323" fmla="*/ 935401 h 1087091"/>
                <a:gd name="connsiteX324" fmla="*/ 333241 w 1044422"/>
                <a:gd name="connsiteY324" fmla="*/ 935821 h 1087091"/>
                <a:gd name="connsiteX325" fmla="*/ 333176 w 1044422"/>
                <a:gd name="connsiteY325" fmla="*/ 936048 h 1087091"/>
                <a:gd name="connsiteX326" fmla="*/ 333403 w 1044422"/>
                <a:gd name="connsiteY326" fmla="*/ 936468 h 1087091"/>
                <a:gd name="connsiteX327" fmla="*/ 333758 w 1044422"/>
                <a:gd name="connsiteY327" fmla="*/ 937050 h 1087091"/>
                <a:gd name="connsiteX328" fmla="*/ 332820 w 1044422"/>
                <a:gd name="connsiteY328" fmla="*/ 936403 h 1087091"/>
                <a:gd name="connsiteX329" fmla="*/ 332820 w 1044422"/>
                <a:gd name="connsiteY329" fmla="*/ 937374 h 1087091"/>
                <a:gd name="connsiteX330" fmla="*/ 333014 w 1044422"/>
                <a:gd name="connsiteY330" fmla="*/ 937891 h 1087091"/>
                <a:gd name="connsiteX331" fmla="*/ 333014 w 1044422"/>
                <a:gd name="connsiteY331" fmla="*/ 937956 h 1087091"/>
                <a:gd name="connsiteX332" fmla="*/ 332012 w 1044422"/>
                <a:gd name="connsiteY332" fmla="*/ 937212 h 1087091"/>
                <a:gd name="connsiteX333" fmla="*/ 332109 w 1044422"/>
                <a:gd name="connsiteY333" fmla="*/ 937471 h 1087091"/>
                <a:gd name="connsiteX334" fmla="*/ 332497 w 1044422"/>
                <a:gd name="connsiteY334" fmla="*/ 938118 h 1087091"/>
                <a:gd name="connsiteX335" fmla="*/ 332271 w 1044422"/>
                <a:gd name="connsiteY335" fmla="*/ 938215 h 1087091"/>
                <a:gd name="connsiteX336" fmla="*/ 332271 w 1044422"/>
                <a:gd name="connsiteY336" fmla="*/ 938797 h 1087091"/>
                <a:gd name="connsiteX337" fmla="*/ 333241 w 1044422"/>
                <a:gd name="connsiteY337" fmla="*/ 940123 h 1087091"/>
                <a:gd name="connsiteX338" fmla="*/ 332659 w 1044422"/>
                <a:gd name="connsiteY338" fmla="*/ 939443 h 1087091"/>
                <a:gd name="connsiteX339" fmla="*/ 331527 w 1044422"/>
                <a:gd name="connsiteY339" fmla="*/ 938797 h 1087091"/>
                <a:gd name="connsiteX340" fmla="*/ 332497 w 1044422"/>
                <a:gd name="connsiteY340" fmla="*/ 940284 h 1087091"/>
                <a:gd name="connsiteX341" fmla="*/ 331333 w 1044422"/>
                <a:gd name="connsiteY341" fmla="*/ 939605 h 1087091"/>
                <a:gd name="connsiteX342" fmla="*/ 331527 w 1044422"/>
                <a:gd name="connsiteY342" fmla="*/ 940026 h 1087091"/>
                <a:gd name="connsiteX343" fmla="*/ 332497 w 1044422"/>
                <a:gd name="connsiteY343" fmla="*/ 941352 h 1087091"/>
                <a:gd name="connsiteX344" fmla="*/ 330751 w 1044422"/>
                <a:gd name="connsiteY344" fmla="*/ 939702 h 1087091"/>
                <a:gd name="connsiteX345" fmla="*/ 330848 w 1044422"/>
                <a:gd name="connsiteY345" fmla="*/ 940026 h 1087091"/>
                <a:gd name="connsiteX346" fmla="*/ 331106 w 1044422"/>
                <a:gd name="connsiteY346" fmla="*/ 940446 h 1087091"/>
                <a:gd name="connsiteX347" fmla="*/ 331527 w 1044422"/>
                <a:gd name="connsiteY347" fmla="*/ 941093 h 1087091"/>
                <a:gd name="connsiteX348" fmla="*/ 331009 w 1044422"/>
                <a:gd name="connsiteY348" fmla="*/ 940931 h 1087091"/>
                <a:gd name="connsiteX349" fmla="*/ 330427 w 1044422"/>
                <a:gd name="connsiteY349" fmla="*/ 940705 h 1087091"/>
                <a:gd name="connsiteX350" fmla="*/ 330524 w 1044422"/>
                <a:gd name="connsiteY350" fmla="*/ 940931 h 1087091"/>
                <a:gd name="connsiteX351" fmla="*/ 329942 w 1044422"/>
                <a:gd name="connsiteY351" fmla="*/ 940769 h 1087091"/>
                <a:gd name="connsiteX352" fmla="*/ 329457 w 1044422"/>
                <a:gd name="connsiteY352" fmla="*/ 940543 h 1087091"/>
                <a:gd name="connsiteX353" fmla="*/ 329263 w 1044422"/>
                <a:gd name="connsiteY353" fmla="*/ 940866 h 1087091"/>
                <a:gd name="connsiteX354" fmla="*/ 328875 w 1044422"/>
                <a:gd name="connsiteY354" fmla="*/ 940608 h 1087091"/>
                <a:gd name="connsiteX355" fmla="*/ 325544 w 1044422"/>
                <a:gd name="connsiteY355" fmla="*/ 944262 h 1087091"/>
                <a:gd name="connsiteX356" fmla="*/ 324541 w 1044422"/>
                <a:gd name="connsiteY356" fmla="*/ 945750 h 1087091"/>
                <a:gd name="connsiteX357" fmla="*/ 326223 w 1044422"/>
                <a:gd name="connsiteY357" fmla="*/ 947561 h 1087091"/>
                <a:gd name="connsiteX358" fmla="*/ 325382 w 1044422"/>
                <a:gd name="connsiteY358" fmla="*/ 947238 h 1087091"/>
                <a:gd name="connsiteX359" fmla="*/ 325317 w 1044422"/>
                <a:gd name="connsiteY359" fmla="*/ 947076 h 1087091"/>
                <a:gd name="connsiteX360" fmla="*/ 325220 w 1044422"/>
                <a:gd name="connsiteY360" fmla="*/ 946979 h 1087091"/>
                <a:gd name="connsiteX361" fmla="*/ 324476 w 1044422"/>
                <a:gd name="connsiteY361" fmla="*/ 946397 h 1087091"/>
                <a:gd name="connsiteX362" fmla="*/ 324153 w 1044422"/>
                <a:gd name="connsiteY362" fmla="*/ 946073 h 1087091"/>
                <a:gd name="connsiteX363" fmla="*/ 323830 w 1044422"/>
                <a:gd name="connsiteY363" fmla="*/ 946235 h 1087091"/>
                <a:gd name="connsiteX364" fmla="*/ 325317 w 1044422"/>
                <a:gd name="connsiteY364" fmla="*/ 947496 h 1087091"/>
                <a:gd name="connsiteX365" fmla="*/ 326223 w 1044422"/>
                <a:gd name="connsiteY365" fmla="*/ 948564 h 1087091"/>
                <a:gd name="connsiteX366" fmla="*/ 324315 w 1044422"/>
                <a:gd name="connsiteY366" fmla="*/ 946817 h 1087091"/>
                <a:gd name="connsiteX367" fmla="*/ 323636 w 1044422"/>
                <a:gd name="connsiteY367" fmla="*/ 946235 h 1087091"/>
                <a:gd name="connsiteX368" fmla="*/ 321986 w 1044422"/>
                <a:gd name="connsiteY368" fmla="*/ 947141 h 1087091"/>
                <a:gd name="connsiteX369" fmla="*/ 316682 w 1044422"/>
                <a:gd name="connsiteY369" fmla="*/ 952283 h 1087091"/>
                <a:gd name="connsiteX370" fmla="*/ 312316 w 1044422"/>
                <a:gd name="connsiteY370" fmla="*/ 954611 h 1087091"/>
                <a:gd name="connsiteX371" fmla="*/ 313125 w 1044422"/>
                <a:gd name="connsiteY371" fmla="*/ 955840 h 1087091"/>
                <a:gd name="connsiteX372" fmla="*/ 312316 w 1044422"/>
                <a:gd name="connsiteY372" fmla="*/ 955258 h 1087091"/>
                <a:gd name="connsiteX373" fmla="*/ 312058 w 1044422"/>
                <a:gd name="connsiteY373" fmla="*/ 955258 h 1087091"/>
                <a:gd name="connsiteX374" fmla="*/ 312058 w 1044422"/>
                <a:gd name="connsiteY374" fmla="*/ 955776 h 1087091"/>
                <a:gd name="connsiteX375" fmla="*/ 312543 w 1044422"/>
                <a:gd name="connsiteY375" fmla="*/ 956681 h 1087091"/>
                <a:gd name="connsiteX376" fmla="*/ 312381 w 1044422"/>
                <a:gd name="connsiteY376" fmla="*/ 956681 h 1087091"/>
                <a:gd name="connsiteX377" fmla="*/ 311475 w 1044422"/>
                <a:gd name="connsiteY377" fmla="*/ 956746 h 1087091"/>
                <a:gd name="connsiteX378" fmla="*/ 311217 w 1044422"/>
                <a:gd name="connsiteY378" fmla="*/ 956908 h 1087091"/>
                <a:gd name="connsiteX379" fmla="*/ 311055 w 1044422"/>
                <a:gd name="connsiteY379" fmla="*/ 957425 h 1087091"/>
                <a:gd name="connsiteX380" fmla="*/ 310990 w 1044422"/>
                <a:gd name="connsiteY380" fmla="*/ 957490 h 1087091"/>
                <a:gd name="connsiteX381" fmla="*/ 310635 w 1044422"/>
                <a:gd name="connsiteY381" fmla="*/ 957587 h 1087091"/>
                <a:gd name="connsiteX382" fmla="*/ 310829 w 1044422"/>
                <a:gd name="connsiteY382" fmla="*/ 958169 h 1087091"/>
                <a:gd name="connsiteX383" fmla="*/ 310311 w 1044422"/>
                <a:gd name="connsiteY383" fmla="*/ 958072 h 1087091"/>
                <a:gd name="connsiteX384" fmla="*/ 311314 w 1044422"/>
                <a:gd name="connsiteY384" fmla="*/ 959171 h 1087091"/>
                <a:gd name="connsiteX385" fmla="*/ 310829 w 1044422"/>
                <a:gd name="connsiteY385" fmla="*/ 958913 h 1087091"/>
                <a:gd name="connsiteX386" fmla="*/ 310246 w 1044422"/>
                <a:gd name="connsiteY386" fmla="*/ 958751 h 1087091"/>
                <a:gd name="connsiteX387" fmla="*/ 310311 w 1044422"/>
                <a:gd name="connsiteY387" fmla="*/ 959074 h 1087091"/>
                <a:gd name="connsiteX388" fmla="*/ 310149 w 1044422"/>
                <a:gd name="connsiteY388" fmla="*/ 959171 h 1087091"/>
                <a:gd name="connsiteX389" fmla="*/ 309988 w 1044422"/>
                <a:gd name="connsiteY389" fmla="*/ 959171 h 1087091"/>
                <a:gd name="connsiteX390" fmla="*/ 306689 w 1044422"/>
                <a:gd name="connsiteY390" fmla="*/ 961565 h 1087091"/>
                <a:gd name="connsiteX391" fmla="*/ 306592 w 1044422"/>
                <a:gd name="connsiteY391" fmla="*/ 961888 h 1087091"/>
                <a:gd name="connsiteX392" fmla="*/ 306495 w 1044422"/>
                <a:gd name="connsiteY392" fmla="*/ 962211 h 1087091"/>
                <a:gd name="connsiteX393" fmla="*/ 306592 w 1044422"/>
                <a:gd name="connsiteY393" fmla="*/ 962729 h 1087091"/>
                <a:gd name="connsiteX394" fmla="*/ 306495 w 1044422"/>
                <a:gd name="connsiteY394" fmla="*/ 962794 h 1087091"/>
                <a:gd name="connsiteX395" fmla="*/ 306333 w 1044422"/>
                <a:gd name="connsiteY395" fmla="*/ 962891 h 1087091"/>
                <a:gd name="connsiteX396" fmla="*/ 307077 w 1044422"/>
                <a:gd name="connsiteY396" fmla="*/ 963117 h 1087091"/>
                <a:gd name="connsiteX397" fmla="*/ 307336 w 1044422"/>
                <a:gd name="connsiteY397" fmla="*/ 963861 h 1087091"/>
                <a:gd name="connsiteX398" fmla="*/ 307336 w 1044422"/>
                <a:gd name="connsiteY398" fmla="*/ 964055 h 1087091"/>
                <a:gd name="connsiteX399" fmla="*/ 307271 w 1044422"/>
                <a:gd name="connsiteY399" fmla="*/ 964378 h 1087091"/>
                <a:gd name="connsiteX400" fmla="*/ 306915 w 1044422"/>
                <a:gd name="connsiteY400" fmla="*/ 964378 h 1087091"/>
                <a:gd name="connsiteX401" fmla="*/ 306592 w 1044422"/>
                <a:gd name="connsiteY401" fmla="*/ 964443 h 1087091"/>
                <a:gd name="connsiteX402" fmla="*/ 306333 w 1044422"/>
                <a:gd name="connsiteY402" fmla="*/ 964540 h 1087091"/>
                <a:gd name="connsiteX403" fmla="*/ 306430 w 1044422"/>
                <a:gd name="connsiteY403" fmla="*/ 965381 h 1087091"/>
                <a:gd name="connsiteX404" fmla="*/ 306333 w 1044422"/>
                <a:gd name="connsiteY404" fmla="*/ 965381 h 1087091"/>
                <a:gd name="connsiteX405" fmla="*/ 306333 w 1044422"/>
                <a:gd name="connsiteY405" fmla="*/ 965607 h 1087091"/>
                <a:gd name="connsiteX406" fmla="*/ 306915 w 1044422"/>
                <a:gd name="connsiteY406" fmla="*/ 966351 h 1087091"/>
                <a:gd name="connsiteX407" fmla="*/ 305913 w 1044422"/>
                <a:gd name="connsiteY407" fmla="*/ 966125 h 1087091"/>
                <a:gd name="connsiteX408" fmla="*/ 305428 w 1044422"/>
                <a:gd name="connsiteY408" fmla="*/ 965931 h 1087091"/>
                <a:gd name="connsiteX409" fmla="*/ 305428 w 1044422"/>
                <a:gd name="connsiteY409" fmla="*/ 966351 h 1087091"/>
                <a:gd name="connsiteX410" fmla="*/ 305428 w 1044422"/>
                <a:gd name="connsiteY410" fmla="*/ 966869 h 1087091"/>
                <a:gd name="connsiteX411" fmla="*/ 305104 w 1044422"/>
                <a:gd name="connsiteY411" fmla="*/ 966610 h 1087091"/>
                <a:gd name="connsiteX412" fmla="*/ 305007 w 1044422"/>
                <a:gd name="connsiteY412" fmla="*/ 966675 h 1087091"/>
                <a:gd name="connsiteX413" fmla="*/ 305363 w 1044422"/>
                <a:gd name="connsiteY413" fmla="*/ 967677 h 1087091"/>
                <a:gd name="connsiteX414" fmla="*/ 306010 w 1044422"/>
                <a:gd name="connsiteY414" fmla="*/ 968356 h 1087091"/>
                <a:gd name="connsiteX415" fmla="*/ 304263 w 1044422"/>
                <a:gd name="connsiteY415" fmla="*/ 967451 h 1087091"/>
                <a:gd name="connsiteX416" fmla="*/ 303778 w 1044422"/>
                <a:gd name="connsiteY416" fmla="*/ 967677 h 1087091"/>
                <a:gd name="connsiteX417" fmla="*/ 303520 w 1044422"/>
                <a:gd name="connsiteY417" fmla="*/ 967839 h 1087091"/>
                <a:gd name="connsiteX418" fmla="*/ 303293 w 1044422"/>
                <a:gd name="connsiteY418" fmla="*/ 967774 h 1087091"/>
                <a:gd name="connsiteX419" fmla="*/ 303131 w 1044422"/>
                <a:gd name="connsiteY419" fmla="*/ 967677 h 1087091"/>
                <a:gd name="connsiteX420" fmla="*/ 303455 w 1044422"/>
                <a:gd name="connsiteY420" fmla="*/ 968259 h 1087091"/>
                <a:gd name="connsiteX421" fmla="*/ 303843 w 1044422"/>
                <a:gd name="connsiteY421" fmla="*/ 968744 h 1087091"/>
                <a:gd name="connsiteX422" fmla="*/ 303617 w 1044422"/>
                <a:gd name="connsiteY422" fmla="*/ 968583 h 1087091"/>
                <a:gd name="connsiteX423" fmla="*/ 304684 w 1044422"/>
                <a:gd name="connsiteY423" fmla="*/ 970006 h 1087091"/>
                <a:gd name="connsiteX424" fmla="*/ 311637 w 1044422"/>
                <a:gd name="connsiteY424" fmla="*/ 976118 h 1087091"/>
                <a:gd name="connsiteX425" fmla="*/ 311637 w 1044422"/>
                <a:gd name="connsiteY425" fmla="*/ 976053 h 1087091"/>
                <a:gd name="connsiteX426" fmla="*/ 312122 w 1044422"/>
                <a:gd name="connsiteY426" fmla="*/ 976118 h 1087091"/>
                <a:gd name="connsiteX427" fmla="*/ 312219 w 1044422"/>
                <a:gd name="connsiteY427" fmla="*/ 975633 h 1087091"/>
                <a:gd name="connsiteX428" fmla="*/ 311896 w 1044422"/>
                <a:gd name="connsiteY428" fmla="*/ 975051 h 1087091"/>
                <a:gd name="connsiteX429" fmla="*/ 312316 w 1044422"/>
                <a:gd name="connsiteY429" fmla="*/ 975471 h 1087091"/>
                <a:gd name="connsiteX430" fmla="*/ 316941 w 1044422"/>
                <a:gd name="connsiteY430" fmla="*/ 970749 h 1087091"/>
                <a:gd name="connsiteX431" fmla="*/ 315874 w 1044422"/>
                <a:gd name="connsiteY431" fmla="*/ 969844 h 1087091"/>
                <a:gd name="connsiteX432" fmla="*/ 315195 w 1044422"/>
                <a:gd name="connsiteY432" fmla="*/ 968841 h 1087091"/>
                <a:gd name="connsiteX433" fmla="*/ 316844 w 1044422"/>
                <a:gd name="connsiteY433" fmla="*/ 970814 h 1087091"/>
                <a:gd name="connsiteX434" fmla="*/ 317264 w 1044422"/>
                <a:gd name="connsiteY434" fmla="*/ 970491 h 1087091"/>
                <a:gd name="connsiteX435" fmla="*/ 317200 w 1044422"/>
                <a:gd name="connsiteY435" fmla="*/ 970426 h 1087091"/>
                <a:gd name="connsiteX436" fmla="*/ 317264 w 1044422"/>
                <a:gd name="connsiteY436" fmla="*/ 970491 h 1087091"/>
                <a:gd name="connsiteX437" fmla="*/ 317523 w 1044422"/>
                <a:gd name="connsiteY437" fmla="*/ 970329 h 1087091"/>
                <a:gd name="connsiteX438" fmla="*/ 317426 w 1044422"/>
                <a:gd name="connsiteY438" fmla="*/ 970264 h 1087091"/>
                <a:gd name="connsiteX439" fmla="*/ 316618 w 1044422"/>
                <a:gd name="connsiteY439" fmla="*/ 969585 h 1087091"/>
                <a:gd name="connsiteX440" fmla="*/ 317426 w 1044422"/>
                <a:gd name="connsiteY440" fmla="*/ 970264 h 1087091"/>
                <a:gd name="connsiteX441" fmla="*/ 317620 w 1044422"/>
                <a:gd name="connsiteY441" fmla="*/ 970264 h 1087091"/>
                <a:gd name="connsiteX442" fmla="*/ 317847 w 1044422"/>
                <a:gd name="connsiteY442" fmla="*/ 970006 h 1087091"/>
                <a:gd name="connsiteX443" fmla="*/ 318590 w 1044422"/>
                <a:gd name="connsiteY443" fmla="*/ 969424 h 1087091"/>
                <a:gd name="connsiteX444" fmla="*/ 318526 w 1044422"/>
                <a:gd name="connsiteY444" fmla="*/ 969326 h 1087091"/>
                <a:gd name="connsiteX445" fmla="*/ 318590 w 1044422"/>
                <a:gd name="connsiteY445" fmla="*/ 969424 h 1087091"/>
                <a:gd name="connsiteX446" fmla="*/ 318752 w 1044422"/>
                <a:gd name="connsiteY446" fmla="*/ 969262 h 1087091"/>
                <a:gd name="connsiteX447" fmla="*/ 317944 w 1044422"/>
                <a:gd name="connsiteY447" fmla="*/ 968421 h 1087091"/>
                <a:gd name="connsiteX448" fmla="*/ 318849 w 1044422"/>
                <a:gd name="connsiteY448" fmla="*/ 969165 h 1087091"/>
                <a:gd name="connsiteX449" fmla="*/ 319334 w 1044422"/>
                <a:gd name="connsiteY449" fmla="*/ 968744 h 1087091"/>
                <a:gd name="connsiteX450" fmla="*/ 318914 w 1044422"/>
                <a:gd name="connsiteY450" fmla="*/ 968098 h 1087091"/>
                <a:gd name="connsiteX451" fmla="*/ 319593 w 1044422"/>
                <a:gd name="connsiteY451" fmla="*/ 968583 h 1087091"/>
                <a:gd name="connsiteX452" fmla="*/ 320919 w 1044422"/>
                <a:gd name="connsiteY452" fmla="*/ 967677 h 1087091"/>
                <a:gd name="connsiteX453" fmla="*/ 320660 w 1044422"/>
                <a:gd name="connsiteY453" fmla="*/ 967354 h 1087091"/>
                <a:gd name="connsiteX454" fmla="*/ 320984 w 1044422"/>
                <a:gd name="connsiteY454" fmla="*/ 967612 h 1087091"/>
                <a:gd name="connsiteX455" fmla="*/ 321242 w 1044422"/>
                <a:gd name="connsiteY455" fmla="*/ 967451 h 1087091"/>
                <a:gd name="connsiteX456" fmla="*/ 320984 w 1044422"/>
                <a:gd name="connsiteY456" fmla="*/ 966933 h 1087091"/>
                <a:gd name="connsiteX457" fmla="*/ 321501 w 1044422"/>
                <a:gd name="connsiteY457" fmla="*/ 967257 h 1087091"/>
                <a:gd name="connsiteX458" fmla="*/ 321663 w 1044422"/>
                <a:gd name="connsiteY458" fmla="*/ 967192 h 1087091"/>
                <a:gd name="connsiteX459" fmla="*/ 321566 w 1044422"/>
                <a:gd name="connsiteY459" fmla="*/ 966933 h 1087091"/>
                <a:gd name="connsiteX460" fmla="*/ 321663 w 1044422"/>
                <a:gd name="connsiteY460" fmla="*/ 966675 h 1087091"/>
                <a:gd name="connsiteX461" fmla="*/ 322245 w 1044422"/>
                <a:gd name="connsiteY461" fmla="*/ 966869 h 1087091"/>
                <a:gd name="connsiteX462" fmla="*/ 322310 w 1044422"/>
                <a:gd name="connsiteY462" fmla="*/ 966869 h 1087091"/>
                <a:gd name="connsiteX463" fmla="*/ 321339 w 1044422"/>
                <a:gd name="connsiteY463" fmla="*/ 965607 h 1087091"/>
                <a:gd name="connsiteX464" fmla="*/ 322310 w 1044422"/>
                <a:gd name="connsiteY464" fmla="*/ 966513 h 1087091"/>
                <a:gd name="connsiteX465" fmla="*/ 322471 w 1044422"/>
                <a:gd name="connsiteY465" fmla="*/ 966286 h 1087091"/>
                <a:gd name="connsiteX466" fmla="*/ 322827 w 1044422"/>
                <a:gd name="connsiteY466" fmla="*/ 966189 h 1087091"/>
                <a:gd name="connsiteX467" fmla="*/ 323248 w 1044422"/>
                <a:gd name="connsiteY467" fmla="*/ 966189 h 1087091"/>
                <a:gd name="connsiteX468" fmla="*/ 322892 w 1044422"/>
                <a:gd name="connsiteY468" fmla="*/ 965704 h 1087091"/>
                <a:gd name="connsiteX469" fmla="*/ 323474 w 1044422"/>
                <a:gd name="connsiteY469" fmla="*/ 965284 h 1087091"/>
                <a:gd name="connsiteX470" fmla="*/ 324218 w 1044422"/>
                <a:gd name="connsiteY470" fmla="*/ 965704 h 1087091"/>
                <a:gd name="connsiteX471" fmla="*/ 324153 w 1044422"/>
                <a:gd name="connsiteY471" fmla="*/ 965446 h 1087091"/>
                <a:gd name="connsiteX472" fmla="*/ 324476 w 1044422"/>
                <a:gd name="connsiteY472" fmla="*/ 965543 h 1087091"/>
                <a:gd name="connsiteX473" fmla="*/ 324735 w 1044422"/>
                <a:gd name="connsiteY473" fmla="*/ 965381 h 1087091"/>
                <a:gd name="connsiteX474" fmla="*/ 324541 w 1044422"/>
                <a:gd name="connsiteY474" fmla="*/ 965025 h 1087091"/>
                <a:gd name="connsiteX475" fmla="*/ 324897 w 1044422"/>
                <a:gd name="connsiteY475" fmla="*/ 965025 h 1087091"/>
                <a:gd name="connsiteX476" fmla="*/ 324735 w 1044422"/>
                <a:gd name="connsiteY476" fmla="*/ 964702 h 1087091"/>
                <a:gd name="connsiteX477" fmla="*/ 323733 w 1044422"/>
                <a:gd name="connsiteY477" fmla="*/ 963311 h 1087091"/>
                <a:gd name="connsiteX478" fmla="*/ 323830 w 1044422"/>
                <a:gd name="connsiteY478" fmla="*/ 963311 h 1087091"/>
                <a:gd name="connsiteX479" fmla="*/ 325382 w 1044422"/>
                <a:gd name="connsiteY479" fmla="*/ 964960 h 1087091"/>
                <a:gd name="connsiteX480" fmla="*/ 325641 w 1044422"/>
                <a:gd name="connsiteY480" fmla="*/ 964799 h 1087091"/>
                <a:gd name="connsiteX481" fmla="*/ 325123 w 1044422"/>
                <a:gd name="connsiteY481" fmla="*/ 964055 h 1087091"/>
                <a:gd name="connsiteX482" fmla="*/ 325544 w 1044422"/>
                <a:gd name="connsiteY482" fmla="*/ 964217 h 1087091"/>
                <a:gd name="connsiteX483" fmla="*/ 325544 w 1044422"/>
                <a:gd name="connsiteY483" fmla="*/ 963958 h 1087091"/>
                <a:gd name="connsiteX484" fmla="*/ 326126 w 1044422"/>
                <a:gd name="connsiteY484" fmla="*/ 964378 h 1087091"/>
                <a:gd name="connsiteX485" fmla="*/ 326288 w 1044422"/>
                <a:gd name="connsiteY485" fmla="*/ 964281 h 1087091"/>
                <a:gd name="connsiteX486" fmla="*/ 325802 w 1044422"/>
                <a:gd name="connsiteY486" fmla="*/ 963796 h 1087091"/>
                <a:gd name="connsiteX487" fmla="*/ 325641 w 1044422"/>
                <a:gd name="connsiteY487" fmla="*/ 963376 h 1087091"/>
                <a:gd name="connsiteX488" fmla="*/ 325544 w 1044422"/>
                <a:gd name="connsiteY488" fmla="*/ 963214 h 1087091"/>
                <a:gd name="connsiteX489" fmla="*/ 325705 w 1044422"/>
                <a:gd name="connsiteY489" fmla="*/ 962535 h 1087091"/>
                <a:gd name="connsiteX490" fmla="*/ 326223 w 1044422"/>
                <a:gd name="connsiteY490" fmla="*/ 961791 h 1087091"/>
                <a:gd name="connsiteX491" fmla="*/ 326223 w 1044422"/>
                <a:gd name="connsiteY491" fmla="*/ 961565 h 1087091"/>
                <a:gd name="connsiteX492" fmla="*/ 326288 w 1044422"/>
                <a:gd name="connsiteY492" fmla="*/ 961403 h 1087091"/>
                <a:gd name="connsiteX493" fmla="*/ 326546 w 1044422"/>
                <a:gd name="connsiteY493" fmla="*/ 961241 h 1087091"/>
                <a:gd name="connsiteX494" fmla="*/ 326967 w 1044422"/>
                <a:gd name="connsiteY494" fmla="*/ 961047 h 1087091"/>
                <a:gd name="connsiteX495" fmla="*/ 326967 w 1044422"/>
                <a:gd name="connsiteY495" fmla="*/ 960983 h 1087091"/>
                <a:gd name="connsiteX496" fmla="*/ 327387 w 1044422"/>
                <a:gd name="connsiteY496" fmla="*/ 960659 h 1087091"/>
                <a:gd name="connsiteX497" fmla="*/ 327549 w 1044422"/>
                <a:gd name="connsiteY497" fmla="*/ 960659 h 1087091"/>
                <a:gd name="connsiteX498" fmla="*/ 327711 w 1044422"/>
                <a:gd name="connsiteY498" fmla="*/ 960465 h 1087091"/>
                <a:gd name="connsiteX499" fmla="*/ 327969 w 1044422"/>
                <a:gd name="connsiteY499" fmla="*/ 960239 h 1087091"/>
                <a:gd name="connsiteX500" fmla="*/ 328681 w 1044422"/>
                <a:gd name="connsiteY500" fmla="*/ 960077 h 1087091"/>
                <a:gd name="connsiteX501" fmla="*/ 328875 w 1044422"/>
                <a:gd name="connsiteY501" fmla="*/ 959915 h 1087091"/>
                <a:gd name="connsiteX502" fmla="*/ 329263 w 1044422"/>
                <a:gd name="connsiteY502" fmla="*/ 959980 h 1087091"/>
                <a:gd name="connsiteX503" fmla="*/ 329360 w 1044422"/>
                <a:gd name="connsiteY503" fmla="*/ 959721 h 1087091"/>
                <a:gd name="connsiteX504" fmla="*/ 329619 w 1044422"/>
                <a:gd name="connsiteY504" fmla="*/ 959560 h 1087091"/>
                <a:gd name="connsiteX505" fmla="*/ 329037 w 1044422"/>
                <a:gd name="connsiteY505" fmla="*/ 958751 h 1087091"/>
                <a:gd name="connsiteX506" fmla="*/ 330201 w 1044422"/>
                <a:gd name="connsiteY506" fmla="*/ 959236 h 1087091"/>
                <a:gd name="connsiteX507" fmla="*/ 331171 w 1044422"/>
                <a:gd name="connsiteY507" fmla="*/ 958751 h 1087091"/>
                <a:gd name="connsiteX508" fmla="*/ 330848 w 1044422"/>
                <a:gd name="connsiteY508" fmla="*/ 957748 h 1087091"/>
                <a:gd name="connsiteX509" fmla="*/ 330751 w 1044422"/>
                <a:gd name="connsiteY509" fmla="*/ 957490 h 1087091"/>
                <a:gd name="connsiteX510" fmla="*/ 331009 w 1044422"/>
                <a:gd name="connsiteY510" fmla="*/ 957425 h 1087091"/>
                <a:gd name="connsiteX511" fmla="*/ 331268 w 1044422"/>
                <a:gd name="connsiteY511" fmla="*/ 957328 h 1087091"/>
                <a:gd name="connsiteX512" fmla="*/ 331591 w 1044422"/>
                <a:gd name="connsiteY512" fmla="*/ 957845 h 1087091"/>
                <a:gd name="connsiteX513" fmla="*/ 332109 w 1044422"/>
                <a:gd name="connsiteY513" fmla="*/ 958395 h 1087091"/>
                <a:gd name="connsiteX514" fmla="*/ 332012 w 1044422"/>
                <a:gd name="connsiteY514" fmla="*/ 958072 h 1087091"/>
                <a:gd name="connsiteX515" fmla="*/ 332109 w 1044422"/>
                <a:gd name="connsiteY515" fmla="*/ 958072 h 1087091"/>
                <a:gd name="connsiteX516" fmla="*/ 332012 w 1044422"/>
                <a:gd name="connsiteY516" fmla="*/ 958007 h 1087091"/>
                <a:gd name="connsiteX517" fmla="*/ 332335 w 1044422"/>
                <a:gd name="connsiteY517" fmla="*/ 957651 h 1087091"/>
                <a:gd name="connsiteX518" fmla="*/ 332594 w 1044422"/>
                <a:gd name="connsiteY518" fmla="*/ 957490 h 1087091"/>
                <a:gd name="connsiteX519" fmla="*/ 332594 w 1044422"/>
                <a:gd name="connsiteY519" fmla="*/ 957005 h 1087091"/>
                <a:gd name="connsiteX520" fmla="*/ 331688 w 1044422"/>
                <a:gd name="connsiteY520" fmla="*/ 955840 h 1087091"/>
                <a:gd name="connsiteX521" fmla="*/ 331333 w 1044422"/>
                <a:gd name="connsiteY521" fmla="*/ 955258 h 1087091"/>
                <a:gd name="connsiteX522" fmla="*/ 332335 w 1044422"/>
                <a:gd name="connsiteY522" fmla="*/ 956261 h 1087091"/>
                <a:gd name="connsiteX523" fmla="*/ 332756 w 1044422"/>
                <a:gd name="connsiteY523" fmla="*/ 956325 h 1087091"/>
                <a:gd name="connsiteX524" fmla="*/ 333500 w 1044422"/>
                <a:gd name="connsiteY524" fmla="*/ 957102 h 1087091"/>
                <a:gd name="connsiteX525" fmla="*/ 334179 w 1044422"/>
                <a:gd name="connsiteY525" fmla="*/ 957425 h 1087091"/>
                <a:gd name="connsiteX526" fmla="*/ 334502 w 1044422"/>
                <a:gd name="connsiteY526" fmla="*/ 957328 h 1087091"/>
                <a:gd name="connsiteX527" fmla="*/ 335828 w 1044422"/>
                <a:gd name="connsiteY527" fmla="*/ 956261 h 1087091"/>
                <a:gd name="connsiteX528" fmla="*/ 335472 w 1044422"/>
                <a:gd name="connsiteY528" fmla="*/ 955776 h 1087091"/>
                <a:gd name="connsiteX529" fmla="*/ 335893 w 1044422"/>
                <a:gd name="connsiteY529" fmla="*/ 956164 h 1087091"/>
                <a:gd name="connsiteX530" fmla="*/ 336572 w 1044422"/>
                <a:gd name="connsiteY530" fmla="*/ 955776 h 1087091"/>
                <a:gd name="connsiteX531" fmla="*/ 336572 w 1044422"/>
                <a:gd name="connsiteY531" fmla="*/ 955679 h 1087091"/>
                <a:gd name="connsiteX532" fmla="*/ 336475 w 1044422"/>
                <a:gd name="connsiteY532" fmla="*/ 955517 h 1087091"/>
                <a:gd name="connsiteX533" fmla="*/ 336798 w 1044422"/>
                <a:gd name="connsiteY533" fmla="*/ 955582 h 1087091"/>
                <a:gd name="connsiteX534" fmla="*/ 336960 w 1044422"/>
                <a:gd name="connsiteY534" fmla="*/ 955517 h 1087091"/>
                <a:gd name="connsiteX535" fmla="*/ 336152 w 1044422"/>
                <a:gd name="connsiteY535" fmla="*/ 954094 h 1087091"/>
                <a:gd name="connsiteX536" fmla="*/ 337639 w 1044422"/>
                <a:gd name="connsiteY536" fmla="*/ 954838 h 1087091"/>
                <a:gd name="connsiteX537" fmla="*/ 336960 w 1044422"/>
                <a:gd name="connsiteY537" fmla="*/ 953932 h 1087091"/>
                <a:gd name="connsiteX538" fmla="*/ 337963 w 1044422"/>
                <a:gd name="connsiteY538" fmla="*/ 954676 h 1087091"/>
                <a:gd name="connsiteX539" fmla="*/ 338124 w 1044422"/>
                <a:gd name="connsiteY539" fmla="*/ 954773 h 1087091"/>
                <a:gd name="connsiteX540" fmla="*/ 337801 w 1044422"/>
                <a:gd name="connsiteY540" fmla="*/ 954450 h 1087091"/>
                <a:gd name="connsiteX541" fmla="*/ 337478 w 1044422"/>
                <a:gd name="connsiteY541" fmla="*/ 953932 h 1087091"/>
                <a:gd name="connsiteX542" fmla="*/ 337801 w 1044422"/>
                <a:gd name="connsiteY542" fmla="*/ 953771 h 1087091"/>
                <a:gd name="connsiteX543" fmla="*/ 338480 w 1044422"/>
                <a:gd name="connsiteY543" fmla="*/ 954353 h 1087091"/>
                <a:gd name="connsiteX544" fmla="*/ 338965 w 1044422"/>
                <a:gd name="connsiteY544" fmla="*/ 954256 h 1087091"/>
                <a:gd name="connsiteX545" fmla="*/ 339386 w 1044422"/>
                <a:gd name="connsiteY545" fmla="*/ 954353 h 1087091"/>
                <a:gd name="connsiteX546" fmla="*/ 339450 w 1044422"/>
                <a:gd name="connsiteY546" fmla="*/ 954256 h 1087091"/>
                <a:gd name="connsiteX547" fmla="*/ 339547 w 1044422"/>
                <a:gd name="connsiteY547" fmla="*/ 954191 h 1087091"/>
                <a:gd name="connsiteX548" fmla="*/ 339127 w 1044422"/>
                <a:gd name="connsiteY548" fmla="*/ 953027 h 1087091"/>
                <a:gd name="connsiteX549" fmla="*/ 340291 w 1044422"/>
                <a:gd name="connsiteY549" fmla="*/ 953609 h 1087091"/>
                <a:gd name="connsiteX550" fmla="*/ 340388 w 1044422"/>
                <a:gd name="connsiteY550" fmla="*/ 953609 h 1087091"/>
                <a:gd name="connsiteX551" fmla="*/ 340032 w 1044422"/>
                <a:gd name="connsiteY551" fmla="*/ 952865 h 1087091"/>
                <a:gd name="connsiteX552" fmla="*/ 340032 w 1044422"/>
                <a:gd name="connsiteY552" fmla="*/ 952768 h 1087091"/>
                <a:gd name="connsiteX553" fmla="*/ 341294 w 1044422"/>
                <a:gd name="connsiteY553" fmla="*/ 953609 h 1087091"/>
                <a:gd name="connsiteX554" fmla="*/ 339709 w 1044422"/>
                <a:gd name="connsiteY554" fmla="*/ 952121 h 1087091"/>
                <a:gd name="connsiteX555" fmla="*/ 341682 w 1044422"/>
                <a:gd name="connsiteY555" fmla="*/ 953512 h 1087091"/>
                <a:gd name="connsiteX556" fmla="*/ 342199 w 1044422"/>
                <a:gd name="connsiteY556" fmla="*/ 953350 h 1087091"/>
                <a:gd name="connsiteX557" fmla="*/ 342038 w 1044422"/>
                <a:gd name="connsiteY557" fmla="*/ 953188 h 1087091"/>
                <a:gd name="connsiteX558" fmla="*/ 342199 w 1044422"/>
                <a:gd name="connsiteY558" fmla="*/ 953350 h 1087091"/>
                <a:gd name="connsiteX559" fmla="*/ 342361 w 1044422"/>
                <a:gd name="connsiteY559" fmla="*/ 953188 h 1087091"/>
                <a:gd name="connsiteX560" fmla="*/ 341779 w 1044422"/>
                <a:gd name="connsiteY560" fmla="*/ 952445 h 1087091"/>
                <a:gd name="connsiteX561" fmla="*/ 342523 w 1044422"/>
                <a:gd name="connsiteY561" fmla="*/ 953027 h 1087091"/>
                <a:gd name="connsiteX562" fmla="*/ 344334 w 1044422"/>
                <a:gd name="connsiteY562" fmla="*/ 951636 h 1087091"/>
                <a:gd name="connsiteX563" fmla="*/ 344916 w 1044422"/>
                <a:gd name="connsiteY563" fmla="*/ 951280 h 1087091"/>
                <a:gd name="connsiteX564" fmla="*/ 344754 w 1044422"/>
                <a:gd name="connsiteY564" fmla="*/ 950957 h 1087091"/>
                <a:gd name="connsiteX565" fmla="*/ 345239 w 1044422"/>
                <a:gd name="connsiteY565" fmla="*/ 951119 h 1087091"/>
                <a:gd name="connsiteX566" fmla="*/ 345336 w 1044422"/>
                <a:gd name="connsiteY566" fmla="*/ 951119 h 1087091"/>
                <a:gd name="connsiteX567" fmla="*/ 345078 w 1044422"/>
                <a:gd name="connsiteY567" fmla="*/ 950698 h 1087091"/>
                <a:gd name="connsiteX568" fmla="*/ 345175 w 1044422"/>
                <a:gd name="connsiteY568" fmla="*/ 950213 h 1087091"/>
                <a:gd name="connsiteX569" fmla="*/ 344690 w 1044422"/>
                <a:gd name="connsiteY569" fmla="*/ 949566 h 1087091"/>
                <a:gd name="connsiteX570" fmla="*/ 345660 w 1044422"/>
                <a:gd name="connsiteY570" fmla="*/ 950213 h 1087091"/>
                <a:gd name="connsiteX571" fmla="*/ 345013 w 1044422"/>
                <a:gd name="connsiteY571" fmla="*/ 949307 h 1087091"/>
                <a:gd name="connsiteX572" fmla="*/ 345918 w 1044422"/>
                <a:gd name="connsiteY572" fmla="*/ 950116 h 1087091"/>
                <a:gd name="connsiteX573" fmla="*/ 346662 w 1044422"/>
                <a:gd name="connsiteY573" fmla="*/ 950051 h 1087091"/>
                <a:gd name="connsiteX574" fmla="*/ 346242 w 1044422"/>
                <a:gd name="connsiteY574" fmla="*/ 949566 h 1087091"/>
                <a:gd name="connsiteX575" fmla="*/ 346339 w 1044422"/>
                <a:gd name="connsiteY575" fmla="*/ 949469 h 1087091"/>
                <a:gd name="connsiteX576" fmla="*/ 346759 w 1044422"/>
                <a:gd name="connsiteY576" fmla="*/ 949469 h 1087091"/>
                <a:gd name="connsiteX577" fmla="*/ 346759 w 1044422"/>
                <a:gd name="connsiteY577" fmla="*/ 949049 h 1087091"/>
                <a:gd name="connsiteX578" fmla="*/ 347244 w 1044422"/>
                <a:gd name="connsiteY578" fmla="*/ 949307 h 1087091"/>
                <a:gd name="connsiteX579" fmla="*/ 346824 w 1044422"/>
                <a:gd name="connsiteY579" fmla="*/ 948402 h 1087091"/>
                <a:gd name="connsiteX580" fmla="*/ 347503 w 1044422"/>
                <a:gd name="connsiteY580" fmla="*/ 948984 h 1087091"/>
                <a:gd name="connsiteX581" fmla="*/ 346759 w 1044422"/>
                <a:gd name="connsiteY581" fmla="*/ 947723 h 1087091"/>
                <a:gd name="connsiteX582" fmla="*/ 347568 w 1044422"/>
                <a:gd name="connsiteY582" fmla="*/ 948240 h 1087091"/>
                <a:gd name="connsiteX583" fmla="*/ 347730 w 1044422"/>
                <a:gd name="connsiteY583" fmla="*/ 947981 h 1087091"/>
                <a:gd name="connsiteX584" fmla="*/ 347730 w 1044422"/>
                <a:gd name="connsiteY584" fmla="*/ 947658 h 1087091"/>
                <a:gd name="connsiteX585" fmla="*/ 347891 w 1044422"/>
                <a:gd name="connsiteY585" fmla="*/ 947884 h 1087091"/>
                <a:gd name="connsiteX586" fmla="*/ 348150 w 1044422"/>
                <a:gd name="connsiteY586" fmla="*/ 948046 h 1087091"/>
                <a:gd name="connsiteX587" fmla="*/ 348247 w 1044422"/>
                <a:gd name="connsiteY587" fmla="*/ 947981 h 1087091"/>
                <a:gd name="connsiteX588" fmla="*/ 348247 w 1044422"/>
                <a:gd name="connsiteY588" fmla="*/ 947884 h 1087091"/>
                <a:gd name="connsiteX589" fmla="*/ 347827 w 1044422"/>
                <a:gd name="connsiteY589" fmla="*/ 947561 h 1087091"/>
                <a:gd name="connsiteX590" fmla="*/ 347827 w 1044422"/>
                <a:gd name="connsiteY590" fmla="*/ 947496 h 1087091"/>
                <a:gd name="connsiteX591" fmla="*/ 347988 w 1044422"/>
                <a:gd name="connsiteY591" fmla="*/ 947496 h 1087091"/>
                <a:gd name="connsiteX592" fmla="*/ 348409 w 1044422"/>
                <a:gd name="connsiteY592" fmla="*/ 947723 h 1087091"/>
                <a:gd name="connsiteX593" fmla="*/ 348247 w 1044422"/>
                <a:gd name="connsiteY593" fmla="*/ 947302 h 1087091"/>
                <a:gd name="connsiteX594" fmla="*/ 347406 w 1044422"/>
                <a:gd name="connsiteY594" fmla="*/ 946656 h 1087091"/>
                <a:gd name="connsiteX595" fmla="*/ 347147 w 1044422"/>
                <a:gd name="connsiteY595" fmla="*/ 946494 h 1087091"/>
                <a:gd name="connsiteX596" fmla="*/ 347147 w 1044422"/>
                <a:gd name="connsiteY596" fmla="*/ 946397 h 1087091"/>
                <a:gd name="connsiteX597" fmla="*/ 347406 w 1044422"/>
                <a:gd name="connsiteY597" fmla="*/ 946656 h 1087091"/>
                <a:gd name="connsiteX598" fmla="*/ 348247 w 1044422"/>
                <a:gd name="connsiteY598" fmla="*/ 946817 h 1087091"/>
                <a:gd name="connsiteX599" fmla="*/ 348732 w 1044422"/>
                <a:gd name="connsiteY599" fmla="*/ 947076 h 1087091"/>
                <a:gd name="connsiteX600" fmla="*/ 348829 w 1044422"/>
                <a:gd name="connsiteY600" fmla="*/ 946914 h 1087091"/>
                <a:gd name="connsiteX601" fmla="*/ 348829 w 1044422"/>
                <a:gd name="connsiteY601" fmla="*/ 946817 h 1087091"/>
                <a:gd name="connsiteX602" fmla="*/ 348991 w 1044422"/>
                <a:gd name="connsiteY602" fmla="*/ 946494 h 1087091"/>
                <a:gd name="connsiteX603" fmla="*/ 348894 w 1044422"/>
                <a:gd name="connsiteY603" fmla="*/ 946397 h 1087091"/>
                <a:gd name="connsiteX604" fmla="*/ 348312 w 1044422"/>
                <a:gd name="connsiteY604" fmla="*/ 945815 h 1087091"/>
                <a:gd name="connsiteX605" fmla="*/ 348991 w 1044422"/>
                <a:gd name="connsiteY605" fmla="*/ 946397 h 1087091"/>
                <a:gd name="connsiteX606" fmla="*/ 350382 w 1044422"/>
                <a:gd name="connsiteY606" fmla="*/ 944262 h 1087091"/>
                <a:gd name="connsiteX607" fmla="*/ 349799 w 1044422"/>
                <a:gd name="connsiteY607" fmla="*/ 943518 h 1087091"/>
                <a:gd name="connsiteX608" fmla="*/ 350479 w 1044422"/>
                <a:gd name="connsiteY608" fmla="*/ 944262 h 1087091"/>
                <a:gd name="connsiteX609" fmla="*/ 352031 w 1044422"/>
                <a:gd name="connsiteY609" fmla="*/ 942613 h 1087091"/>
                <a:gd name="connsiteX610" fmla="*/ 351384 w 1044422"/>
                <a:gd name="connsiteY610" fmla="*/ 942095 h 1087091"/>
                <a:gd name="connsiteX611" fmla="*/ 351061 w 1044422"/>
                <a:gd name="connsiteY611" fmla="*/ 941513 h 1087091"/>
                <a:gd name="connsiteX612" fmla="*/ 352031 w 1044422"/>
                <a:gd name="connsiteY612" fmla="*/ 942613 h 1087091"/>
                <a:gd name="connsiteX613" fmla="*/ 352807 w 1044422"/>
                <a:gd name="connsiteY613" fmla="*/ 941934 h 1087091"/>
                <a:gd name="connsiteX614" fmla="*/ 352872 w 1044422"/>
                <a:gd name="connsiteY614" fmla="*/ 941837 h 1087091"/>
                <a:gd name="connsiteX615" fmla="*/ 352969 w 1044422"/>
                <a:gd name="connsiteY615" fmla="*/ 941772 h 1087091"/>
                <a:gd name="connsiteX616" fmla="*/ 352872 w 1044422"/>
                <a:gd name="connsiteY616" fmla="*/ 941513 h 1087091"/>
                <a:gd name="connsiteX617" fmla="*/ 353195 w 1044422"/>
                <a:gd name="connsiteY617" fmla="*/ 941449 h 1087091"/>
                <a:gd name="connsiteX618" fmla="*/ 354877 w 1044422"/>
                <a:gd name="connsiteY618" fmla="*/ 940123 h 1087091"/>
                <a:gd name="connsiteX619" fmla="*/ 355427 w 1044422"/>
                <a:gd name="connsiteY619" fmla="*/ 938279 h 1087091"/>
                <a:gd name="connsiteX620" fmla="*/ 355103 w 1044422"/>
                <a:gd name="connsiteY620" fmla="*/ 937891 h 1087091"/>
                <a:gd name="connsiteX621" fmla="*/ 355524 w 1044422"/>
                <a:gd name="connsiteY621" fmla="*/ 938279 h 1087091"/>
                <a:gd name="connsiteX622" fmla="*/ 356009 w 1044422"/>
                <a:gd name="connsiteY622" fmla="*/ 937956 h 1087091"/>
                <a:gd name="connsiteX623" fmla="*/ 355588 w 1044422"/>
                <a:gd name="connsiteY623" fmla="*/ 937471 h 1087091"/>
                <a:gd name="connsiteX624" fmla="*/ 356009 w 1044422"/>
                <a:gd name="connsiteY624" fmla="*/ 937697 h 1087091"/>
                <a:gd name="connsiteX625" fmla="*/ 356171 w 1044422"/>
                <a:gd name="connsiteY625" fmla="*/ 937891 h 1087091"/>
                <a:gd name="connsiteX626" fmla="*/ 356753 w 1044422"/>
                <a:gd name="connsiteY626" fmla="*/ 937794 h 1087091"/>
                <a:gd name="connsiteX627" fmla="*/ 356526 w 1044422"/>
                <a:gd name="connsiteY627" fmla="*/ 937535 h 1087091"/>
                <a:gd name="connsiteX628" fmla="*/ 356365 w 1044422"/>
                <a:gd name="connsiteY628" fmla="*/ 937147 h 1087091"/>
                <a:gd name="connsiteX629" fmla="*/ 356591 w 1044422"/>
                <a:gd name="connsiteY629" fmla="*/ 937374 h 1087091"/>
                <a:gd name="connsiteX630" fmla="*/ 356947 w 1044422"/>
                <a:gd name="connsiteY630" fmla="*/ 937535 h 1087091"/>
                <a:gd name="connsiteX631" fmla="*/ 357108 w 1044422"/>
                <a:gd name="connsiteY631" fmla="*/ 937794 h 1087091"/>
                <a:gd name="connsiteX632" fmla="*/ 357917 w 1044422"/>
                <a:gd name="connsiteY632" fmla="*/ 937794 h 1087091"/>
                <a:gd name="connsiteX633" fmla="*/ 357852 w 1044422"/>
                <a:gd name="connsiteY633" fmla="*/ 937535 h 1087091"/>
                <a:gd name="connsiteX634" fmla="*/ 358079 w 1044422"/>
                <a:gd name="connsiteY634" fmla="*/ 937794 h 1087091"/>
                <a:gd name="connsiteX635" fmla="*/ 358240 w 1044422"/>
                <a:gd name="connsiteY635" fmla="*/ 937794 h 1087091"/>
                <a:gd name="connsiteX636" fmla="*/ 357852 w 1044422"/>
                <a:gd name="connsiteY636" fmla="*/ 937212 h 1087091"/>
                <a:gd name="connsiteX637" fmla="*/ 358337 w 1044422"/>
                <a:gd name="connsiteY637" fmla="*/ 937697 h 1087091"/>
                <a:gd name="connsiteX638" fmla="*/ 358337 w 1044422"/>
                <a:gd name="connsiteY638" fmla="*/ 937471 h 1087091"/>
                <a:gd name="connsiteX639" fmla="*/ 361798 w 1044422"/>
                <a:gd name="connsiteY639" fmla="*/ 932652 h 1087091"/>
                <a:gd name="connsiteX640" fmla="*/ 361992 w 1044422"/>
                <a:gd name="connsiteY640" fmla="*/ 932652 h 1087091"/>
                <a:gd name="connsiteX641" fmla="*/ 362574 w 1044422"/>
                <a:gd name="connsiteY641" fmla="*/ 933331 h 1087091"/>
                <a:gd name="connsiteX642" fmla="*/ 363641 w 1044422"/>
                <a:gd name="connsiteY642" fmla="*/ 934075 h 1087091"/>
                <a:gd name="connsiteX643" fmla="*/ 364288 w 1044422"/>
                <a:gd name="connsiteY643" fmla="*/ 934075 h 1087091"/>
                <a:gd name="connsiteX644" fmla="*/ 365129 w 1044422"/>
                <a:gd name="connsiteY644" fmla="*/ 934819 h 1087091"/>
                <a:gd name="connsiteX645" fmla="*/ 365711 w 1044422"/>
                <a:gd name="connsiteY645" fmla="*/ 934722 h 1087091"/>
                <a:gd name="connsiteX646" fmla="*/ 367684 w 1044422"/>
                <a:gd name="connsiteY646" fmla="*/ 933978 h 1087091"/>
                <a:gd name="connsiteX647" fmla="*/ 367684 w 1044422"/>
                <a:gd name="connsiteY647" fmla="*/ 934075 h 1087091"/>
                <a:gd name="connsiteX648" fmla="*/ 366455 w 1044422"/>
                <a:gd name="connsiteY648" fmla="*/ 935983 h 1087091"/>
                <a:gd name="connsiteX649" fmla="*/ 367619 w 1044422"/>
                <a:gd name="connsiteY649" fmla="*/ 936727 h 1087091"/>
                <a:gd name="connsiteX650" fmla="*/ 368686 w 1044422"/>
                <a:gd name="connsiteY650" fmla="*/ 936403 h 1087091"/>
                <a:gd name="connsiteX651" fmla="*/ 369107 w 1044422"/>
                <a:gd name="connsiteY651" fmla="*/ 937212 h 1087091"/>
                <a:gd name="connsiteX652" fmla="*/ 369851 w 1044422"/>
                <a:gd name="connsiteY652" fmla="*/ 937374 h 1087091"/>
                <a:gd name="connsiteX653" fmla="*/ 369851 w 1044422"/>
                <a:gd name="connsiteY653" fmla="*/ 938118 h 1087091"/>
                <a:gd name="connsiteX654" fmla="*/ 370433 w 1044422"/>
                <a:gd name="connsiteY654" fmla="*/ 938473 h 1087091"/>
                <a:gd name="connsiteX655" fmla="*/ 370853 w 1044422"/>
                <a:gd name="connsiteY655" fmla="*/ 937794 h 1087091"/>
                <a:gd name="connsiteX656" fmla="*/ 371662 w 1044422"/>
                <a:gd name="connsiteY656" fmla="*/ 937794 h 1087091"/>
                <a:gd name="connsiteX657" fmla="*/ 372082 w 1044422"/>
                <a:gd name="connsiteY657" fmla="*/ 937891 h 1087091"/>
                <a:gd name="connsiteX658" fmla="*/ 374734 w 1044422"/>
                <a:gd name="connsiteY658" fmla="*/ 938958 h 1087091"/>
                <a:gd name="connsiteX659" fmla="*/ 378292 w 1044422"/>
                <a:gd name="connsiteY659" fmla="*/ 940608 h 1087091"/>
                <a:gd name="connsiteX660" fmla="*/ 379036 w 1044422"/>
                <a:gd name="connsiteY660" fmla="*/ 940769 h 1087091"/>
                <a:gd name="connsiteX661" fmla="*/ 379779 w 1044422"/>
                <a:gd name="connsiteY661" fmla="*/ 941093 h 1087091"/>
                <a:gd name="connsiteX662" fmla="*/ 381105 w 1044422"/>
                <a:gd name="connsiteY662" fmla="*/ 941772 h 1087091"/>
                <a:gd name="connsiteX663" fmla="*/ 382852 w 1044422"/>
                <a:gd name="connsiteY663" fmla="*/ 942678 h 1087091"/>
                <a:gd name="connsiteX664" fmla="*/ 383272 w 1044422"/>
                <a:gd name="connsiteY664" fmla="*/ 942775 h 1087091"/>
                <a:gd name="connsiteX665" fmla="*/ 385245 w 1044422"/>
                <a:gd name="connsiteY665" fmla="*/ 943745 h 1087091"/>
                <a:gd name="connsiteX666" fmla="*/ 385924 w 1044422"/>
                <a:gd name="connsiteY666" fmla="*/ 944101 h 1087091"/>
                <a:gd name="connsiteX667" fmla="*/ 386991 w 1044422"/>
                <a:gd name="connsiteY667" fmla="*/ 944489 h 1087091"/>
                <a:gd name="connsiteX668" fmla="*/ 388382 w 1044422"/>
                <a:gd name="connsiteY668" fmla="*/ 945071 h 1087091"/>
                <a:gd name="connsiteX669" fmla="*/ 390775 w 1044422"/>
                <a:gd name="connsiteY669" fmla="*/ 946397 h 1087091"/>
                <a:gd name="connsiteX670" fmla="*/ 391778 w 1044422"/>
                <a:gd name="connsiteY670" fmla="*/ 946753 h 1087091"/>
                <a:gd name="connsiteX671" fmla="*/ 392683 w 1044422"/>
                <a:gd name="connsiteY671" fmla="*/ 947399 h 1087091"/>
                <a:gd name="connsiteX672" fmla="*/ 393945 w 1044422"/>
                <a:gd name="connsiteY672" fmla="*/ 947658 h 1087091"/>
                <a:gd name="connsiteX673" fmla="*/ 394915 w 1044422"/>
                <a:gd name="connsiteY673" fmla="*/ 947981 h 1087091"/>
                <a:gd name="connsiteX674" fmla="*/ 396015 w 1044422"/>
                <a:gd name="connsiteY674" fmla="*/ 947238 h 1087091"/>
                <a:gd name="connsiteX675" fmla="*/ 397664 w 1044422"/>
                <a:gd name="connsiteY675" fmla="*/ 948984 h 1087091"/>
                <a:gd name="connsiteX676" fmla="*/ 402062 w 1044422"/>
                <a:gd name="connsiteY676" fmla="*/ 950472 h 1087091"/>
                <a:gd name="connsiteX677" fmla="*/ 404359 w 1044422"/>
                <a:gd name="connsiteY677" fmla="*/ 949954 h 1087091"/>
                <a:gd name="connsiteX678" fmla="*/ 404876 w 1044422"/>
                <a:gd name="connsiteY678" fmla="*/ 949793 h 1087091"/>
                <a:gd name="connsiteX679" fmla="*/ 405846 w 1044422"/>
                <a:gd name="connsiteY679" fmla="*/ 950051 h 1087091"/>
                <a:gd name="connsiteX680" fmla="*/ 407010 w 1044422"/>
                <a:gd name="connsiteY680" fmla="*/ 950375 h 1087091"/>
                <a:gd name="connsiteX681" fmla="*/ 406622 w 1044422"/>
                <a:gd name="connsiteY681" fmla="*/ 950892 h 1087091"/>
                <a:gd name="connsiteX682" fmla="*/ 406267 w 1044422"/>
                <a:gd name="connsiteY682" fmla="*/ 951539 h 1087091"/>
                <a:gd name="connsiteX683" fmla="*/ 407108 w 1044422"/>
                <a:gd name="connsiteY683" fmla="*/ 951377 h 1087091"/>
                <a:gd name="connsiteX684" fmla="*/ 407108 w 1044422"/>
                <a:gd name="connsiteY684" fmla="*/ 951442 h 1087091"/>
                <a:gd name="connsiteX685" fmla="*/ 407172 w 1044422"/>
                <a:gd name="connsiteY685" fmla="*/ 951377 h 1087091"/>
                <a:gd name="connsiteX686" fmla="*/ 409404 w 1044422"/>
                <a:gd name="connsiteY686" fmla="*/ 951798 h 1087091"/>
                <a:gd name="connsiteX687" fmla="*/ 410762 w 1044422"/>
                <a:gd name="connsiteY687" fmla="*/ 951959 h 1087091"/>
                <a:gd name="connsiteX688" fmla="*/ 412153 w 1044422"/>
                <a:gd name="connsiteY688" fmla="*/ 951798 h 1087091"/>
                <a:gd name="connsiteX689" fmla="*/ 413155 w 1044422"/>
                <a:gd name="connsiteY689" fmla="*/ 950472 h 1087091"/>
                <a:gd name="connsiteX690" fmla="*/ 413802 w 1044422"/>
                <a:gd name="connsiteY690" fmla="*/ 949890 h 1087091"/>
                <a:gd name="connsiteX691" fmla="*/ 413737 w 1044422"/>
                <a:gd name="connsiteY691" fmla="*/ 951280 h 1087091"/>
                <a:gd name="connsiteX692" fmla="*/ 414546 w 1044422"/>
                <a:gd name="connsiteY692" fmla="*/ 951701 h 1087091"/>
                <a:gd name="connsiteX693" fmla="*/ 414384 w 1044422"/>
                <a:gd name="connsiteY693" fmla="*/ 952768 h 1087091"/>
                <a:gd name="connsiteX694" fmla="*/ 415225 w 1044422"/>
                <a:gd name="connsiteY694" fmla="*/ 953609 h 1087091"/>
                <a:gd name="connsiteX695" fmla="*/ 416454 w 1044422"/>
                <a:gd name="connsiteY695" fmla="*/ 953932 h 1087091"/>
                <a:gd name="connsiteX696" fmla="*/ 421596 w 1044422"/>
                <a:gd name="connsiteY696" fmla="*/ 954256 h 1087091"/>
                <a:gd name="connsiteX697" fmla="*/ 421499 w 1044422"/>
                <a:gd name="connsiteY697" fmla="*/ 955194 h 1087091"/>
                <a:gd name="connsiteX698" fmla="*/ 420432 w 1044422"/>
                <a:gd name="connsiteY698" fmla="*/ 955840 h 1087091"/>
                <a:gd name="connsiteX699" fmla="*/ 420852 w 1044422"/>
                <a:gd name="connsiteY699" fmla="*/ 956584 h 1087091"/>
                <a:gd name="connsiteX700" fmla="*/ 420852 w 1044422"/>
                <a:gd name="connsiteY700" fmla="*/ 956746 h 1087091"/>
                <a:gd name="connsiteX701" fmla="*/ 420335 w 1044422"/>
                <a:gd name="connsiteY701" fmla="*/ 955840 h 1087091"/>
                <a:gd name="connsiteX702" fmla="*/ 419850 w 1044422"/>
                <a:gd name="connsiteY702" fmla="*/ 955840 h 1087091"/>
                <a:gd name="connsiteX703" fmla="*/ 419947 w 1044422"/>
                <a:gd name="connsiteY703" fmla="*/ 955937 h 1087091"/>
                <a:gd name="connsiteX704" fmla="*/ 420432 w 1044422"/>
                <a:gd name="connsiteY704" fmla="*/ 956584 h 1087091"/>
                <a:gd name="connsiteX705" fmla="*/ 420012 w 1044422"/>
                <a:gd name="connsiteY705" fmla="*/ 956325 h 1087091"/>
                <a:gd name="connsiteX706" fmla="*/ 419591 w 1044422"/>
                <a:gd name="connsiteY706" fmla="*/ 955937 h 1087091"/>
                <a:gd name="connsiteX707" fmla="*/ 419429 w 1044422"/>
                <a:gd name="connsiteY707" fmla="*/ 955937 h 1087091"/>
                <a:gd name="connsiteX708" fmla="*/ 418944 w 1044422"/>
                <a:gd name="connsiteY708" fmla="*/ 956422 h 1087091"/>
                <a:gd name="connsiteX709" fmla="*/ 418944 w 1044422"/>
                <a:gd name="connsiteY709" fmla="*/ 956843 h 1087091"/>
                <a:gd name="connsiteX710" fmla="*/ 419106 w 1044422"/>
                <a:gd name="connsiteY710" fmla="*/ 957166 h 1087091"/>
                <a:gd name="connsiteX711" fmla="*/ 418039 w 1044422"/>
                <a:gd name="connsiteY711" fmla="*/ 956002 h 1087091"/>
                <a:gd name="connsiteX712" fmla="*/ 417942 w 1044422"/>
                <a:gd name="connsiteY712" fmla="*/ 956843 h 1087091"/>
                <a:gd name="connsiteX713" fmla="*/ 417942 w 1044422"/>
                <a:gd name="connsiteY713" fmla="*/ 957166 h 1087091"/>
                <a:gd name="connsiteX714" fmla="*/ 417618 w 1044422"/>
                <a:gd name="connsiteY714" fmla="*/ 957102 h 1087091"/>
                <a:gd name="connsiteX715" fmla="*/ 417360 w 1044422"/>
                <a:gd name="connsiteY715" fmla="*/ 957490 h 1087091"/>
                <a:gd name="connsiteX716" fmla="*/ 416874 w 1044422"/>
                <a:gd name="connsiteY716" fmla="*/ 957005 h 1087091"/>
                <a:gd name="connsiteX717" fmla="*/ 417521 w 1044422"/>
                <a:gd name="connsiteY717" fmla="*/ 958169 h 1087091"/>
                <a:gd name="connsiteX718" fmla="*/ 416971 w 1044422"/>
                <a:gd name="connsiteY718" fmla="*/ 957910 h 1087091"/>
                <a:gd name="connsiteX719" fmla="*/ 416971 w 1044422"/>
                <a:gd name="connsiteY719" fmla="*/ 958234 h 1087091"/>
                <a:gd name="connsiteX720" fmla="*/ 417036 w 1044422"/>
                <a:gd name="connsiteY720" fmla="*/ 958816 h 1087091"/>
                <a:gd name="connsiteX721" fmla="*/ 417683 w 1044422"/>
                <a:gd name="connsiteY721" fmla="*/ 959980 h 1087091"/>
                <a:gd name="connsiteX722" fmla="*/ 417457 w 1044422"/>
                <a:gd name="connsiteY722" fmla="*/ 960142 h 1087091"/>
                <a:gd name="connsiteX723" fmla="*/ 417295 w 1044422"/>
                <a:gd name="connsiteY723" fmla="*/ 959721 h 1087091"/>
                <a:gd name="connsiteX724" fmla="*/ 416971 w 1044422"/>
                <a:gd name="connsiteY724" fmla="*/ 959236 h 1087091"/>
                <a:gd name="connsiteX725" fmla="*/ 416777 w 1044422"/>
                <a:gd name="connsiteY725" fmla="*/ 959171 h 1087091"/>
                <a:gd name="connsiteX726" fmla="*/ 416874 w 1044422"/>
                <a:gd name="connsiteY726" fmla="*/ 959398 h 1087091"/>
                <a:gd name="connsiteX727" fmla="*/ 416195 w 1044422"/>
                <a:gd name="connsiteY727" fmla="*/ 958751 h 1087091"/>
                <a:gd name="connsiteX728" fmla="*/ 416292 w 1044422"/>
                <a:gd name="connsiteY728" fmla="*/ 958977 h 1087091"/>
                <a:gd name="connsiteX729" fmla="*/ 416034 w 1044422"/>
                <a:gd name="connsiteY729" fmla="*/ 959333 h 1087091"/>
                <a:gd name="connsiteX730" fmla="*/ 415548 w 1044422"/>
                <a:gd name="connsiteY730" fmla="*/ 958751 h 1087091"/>
                <a:gd name="connsiteX731" fmla="*/ 414966 w 1044422"/>
                <a:gd name="connsiteY731" fmla="*/ 958816 h 1087091"/>
                <a:gd name="connsiteX732" fmla="*/ 414966 w 1044422"/>
                <a:gd name="connsiteY732" fmla="*/ 959657 h 1087091"/>
                <a:gd name="connsiteX733" fmla="*/ 414902 w 1044422"/>
                <a:gd name="connsiteY733" fmla="*/ 959560 h 1087091"/>
                <a:gd name="connsiteX734" fmla="*/ 414546 w 1044422"/>
                <a:gd name="connsiteY734" fmla="*/ 959560 h 1087091"/>
                <a:gd name="connsiteX735" fmla="*/ 414125 w 1044422"/>
                <a:gd name="connsiteY735" fmla="*/ 959495 h 1087091"/>
                <a:gd name="connsiteX736" fmla="*/ 413899 w 1044422"/>
                <a:gd name="connsiteY736" fmla="*/ 959915 h 1087091"/>
                <a:gd name="connsiteX737" fmla="*/ 413802 w 1044422"/>
                <a:gd name="connsiteY737" fmla="*/ 960142 h 1087091"/>
                <a:gd name="connsiteX738" fmla="*/ 413964 w 1044422"/>
                <a:gd name="connsiteY738" fmla="*/ 960562 h 1087091"/>
                <a:gd name="connsiteX739" fmla="*/ 414320 w 1044422"/>
                <a:gd name="connsiteY739" fmla="*/ 961241 h 1087091"/>
                <a:gd name="connsiteX740" fmla="*/ 413479 w 1044422"/>
                <a:gd name="connsiteY740" fmla="*/ 960465 h 1087091"/>
                <a:gd name="connsiteX741" fmla="*/ 413382 w 1044422"/>
                <a:gd name="connsiteY741" fmla="*/ 961468 h 1087091"/>
                <a:gd name="connsiteX742" fmla="*/ 413543 w 1044422"/>
                <a:gd name="connsiteY742" fmla="*/ 961985 h 1087091"/>
                <a:gd name="connsiteX743" fmla="*/ 413543 w 1044422"/>
                <a:gd name="connsiteY743" fmla="*/ 962050 h 1087091"/>
                <a:gd name="connsiteX744" fmla="*/ 412638 w 1044422"/>
                <a:gd name="connsiteY744" fmla="*/ 961241 h 1087091"/>
                <a:gd name="connsiteX745" fmla="*/ 412735 w 1044422"/>
                <a:gd name="connsiteY745" fmla="*/ 961468 h 1087091"/>
                <a:gd name="connsiteX746" fmla="*/ 413058 w 1044422"/>
                <a:gd name="connsiteY746" fmla="*/ 962211 h 1087091"/>
                <a:gd name="connsiteX747" fmla="*/ 412832 w 1044422"/>
                <a:gd name="connsiteY747" fmla="*/ 962309 h 1087091"/>
                <a:gd name="connsiteX748" fmla="*/ 412735 w 1044422"/>
                <a:gd name="connsiteY748" fmla="*/ 962794 h 1087091"/>
                <a:gd name="connsiteX749" fmla="*/ 413640 w 1044422"/>
                <a:gd name="connsiteY749" fmla="*/ 964217 h 1087091"/>
                <a:gd name="connsiteX750" fmla="*/ 413058 w 1044422"/>
                <a:gd name="connsiteY750" fmla="*/ 963537 h 1087091"/>
                <a:gd name="connsiteX751" fmla="*/ 411991 w 1044422"/>
                <a:gd name="connsiteY751" fmla="*/ 962794 h 1087091"/>
                <a:gd name="connsiteX752" fmla="*/ 412897 w 1044422"/>
                <a:gd name="connsiteY752" fmla="*/ 964281 h 1087091"/>
                <a:gd name="connsiteX753" fmla="*/ 411829 w 1044422"/>
                <a:gd name="connsiteY753" fmla="*/ 963473 h 1087091"/>
                <a:gd name="connsiteX754" fmla="*/ 411894 w 1044422"/>
                <a:gd name="connsiteY754" fmla="*/ 963861 h 1087091"/>
                <a:gd name="connsiteX755" fmla="*/ 412832 w 1044422"/>
                <a:gd name="connsiteY755" fmla="*/ 965284 h 1087091"/>
                <a:gd name="connsiteX756" fmla="*/ 411247 w 1044422"/>
                <a:gd name="connsiteY756" fmla="*/ 963473 h 1087091"/>
                <a:gd name="connsiteX757" fmla="*/ 411312 w 1044422"/>
                <a:gd name="connsiteY757" fmla="*/ 963796 h 1087091"/>
                <a:gd name="connsiteX758" fmla="*/ 411571 w 1044422"/>
                <a:gd name="connsiteY758" fmla="*/ 964217 h 1087091"/>
                <a:gd name="connsiteX759" fmla="*/ 411991 w 1044422"/>
                <a:gd name="connsiteY759" fmla="*/ 964960 h 1087091"/>
                <a:gd name="connsiteX760" fmla="*/ 411571 w 1044422"/>
                <a:gd name="connsiteY760" fmla="*/ 964702 h 1087091"/>
                <a:gd name="connsiteX761" fmla="*/ 411085 w 1044422"/>
                <a:gd name="connsiteY761" fmla="*/ 964378 h 1087091"/>
                <a:gd name="connsiteX762" fmla="*/ 411150 w 1044422"/>
                <a:gd name="connsiteY762" fmla="*/ 964605 h 1087091"/>
                <a:gd name="connsiteX763" fmla="*/ 410665 w 1044422"/>
                <a:gd name="connsiteY763" fmla="*/ 964378 h 1087091"/>
                <a:gd name="connsiteX764" fmla="*/ 410245 w 1044422"/>
                <a:gd name="connsiteY764" fmla="*/ 964055 h 1087091"/>
                <a:gd name="connsiteX765" fmla="*/ 410083 w 1044422"/>
                <a:gd name="connsiteY765" fmla="*/ 964378 h 1087091"/>
                <a:gd name="connsiteX766" fmla="*/ 409759 w 1044422"/>
                <a:gd name="connsiteY766" fmla="*/ 964120 h 1087091"/>
                <a:gd name="connsiteX767" fmla="*/ 406364 w 1044422"/>
                <a:gd name="connsiteY767" fmla="*/ 967451 h 1087091"/>
                <a:gd name="connsiteX768" fmla="*/ 405361 w 1044422"/>
                <a:gd name="connsiteY768" fmla="*/ 968744 h 1087091"/>
                <a:gd name="connsiteX769" fmla="*/ 406946 w 1044422"/>
                <a:gd name="connsiteY769" fmla="*/ 970652 h 1087091"/>
                <a:gd name="connsiteX770" fmla="*/ 406105 w 1044422"/>
                <a:gd name="connsiteY770" fmla="*/ 970264 h 1087091"/>
                <a:gd name="connsiteX771" fmla="*/ 406040 w 1044422"/>
                <a:gd name="connsiteY771" fmla="*/ 970070 h 1087091"/>
                <a:gd name="connsiteX772" fmla="*/ 405943 w 1044422"/>
                <a:gd name="connsiteY772" fmla="*/ 970006 h 1087091"/>
                <a:gd name="connsiteX773" fmla="*/ 405264 w 1044422"/>
                <a:gd name="connsiteY773" fmla="*/ 969326 h 1087091"/>
                <a:gd name="connsiteX774" fmla="*/ 404941 w 1044422"/>
                <a:gd name="connsiteY774" fmla="*/ 969003 h 1087091"/>
                <a:gd name="connsiteX775" fmla="*/ 404617 w 1044422"/>
                <a:gd name="connsiteY775" fmla="*/ 969165 h 1087091"/>
                <a:gd name="connsiteX776" fmla="*/ 406040 w 1044422"/>
                <a:gd name="connsiteY776" fmla="*/ 970491 h 1087091"/>
                <a:gd name="connsiteX777" fmla="*/ 406946 w 1044422"/>
                <a:gd name="connsiteY777" fmla="*/ 971655 h 1087091"/>
                <a:gd name="connsiteX778" fmla="*/ 405102 w 1044422"/>
                <a:gd name="connsiteY778" fmla="*/ 969844 h 1087091"/>
                <a:gd name="connsiteX779" fmla="*/ 404553 w 1044422"/>
                <a:gd name="connsiteY779" fmla="*/ 969262 h 1087091"/>
                <a:gd name="connsiteX780" fmla="*/ 402871 w 1044422"/>
                <a:gd name="connsiteY780" fmla="*/ 970006 h 1087091"/>
                <a:gd name="connsiteX781" fmla="*/ 397761 w 1044422"/>
                <a:gd name="connsiteY781" fmla="*/ 974889 h 1087091"/>
                <a:gd name="connsiteX782" fmla="*/ 393524 w 1044422"/>
                <a:gd name="connsiteY782" fmla="*/ 977218 h 1087091"/>
                <a:gd name="connsiteX783" fmla="*/ 394430 w 1044422"/>
                <a:gd name="connsiteY783" fmla="*/ 978447 h 1087091"/>
                <a:gd name="connsiteX784" fmla="*/ 393524 w 1044422"/>
                <a:gd name="connsiteY784" fmla="*/ 977962 h 1087091"/>
                <a:gd name="connsiteX785" fmla="*/ 393266 w 1044422"/>
                <a:gd name="connsiteY785" fmla="*/ 977962 h 1087091"/>
                <a:gd name="connsiteX786" fmla="*/ 393266 w 1044422"/>
                <a:gd name="connsiteY786" fmla="*/ 978447 h 1087091"/>
                <a:gd name="connsiteX787" fmla="*/ 393783 w 1044422"/>
                <a:gd name="connsiteY787" fmla="*/ 979352 h 1087091"/>
                <a:gd name="connsiteX788" fmla="*/ 393621 w 1044422"/>
                <a:gd name="connsiteY788" fmla="*/ 979352 h 1087091"/>
                <a:gd name="connsiteX789" fmla="*/ 392780 w 1044422"/>
                <a:gd name="connsiteY789" fmla="*/ 979514 h 1087091"/>
                <a:gd name="connsiteX790" fmla="*/ 392619 w 1044422"/>
                <a:gd name="connsiteY790" fmla="*/ 979676 h 1087091"/>
                <a:gd name="connsiteX791" fmla="*/ 392457 w 1044422"/>
                <a:gd name="connsiteY791" fmla="*/ 980193 h 1087091"/>
                <a:gd name="connsiteX792" fmla="*/ 392360 w 1044422"/>
                <a:gd name="connsiteY792" fmla="*/ 980258 h 1087091"/>
                <a:gd name="connsiteX793" fmla="*/ 392037 w 1044422"/>
                <a:gd name="connsiteY793" fmla="*/ 980355 h 1087091"/>
                <a:gd name="connsiteX794" fmla="*/ 392295 w 1044422"/>
                <a:gd name="connsiteY794" fmla="*/ 980937 h 1087091"/>
                <a:gd name="connsiteX795" fmla="*/ 391778 w 1044422"/>
                <a:gd name="connsiteY795" fmla="*/ 980840 h 1087091"/>
                <a:gd name="connsiteX796" fmla="*/ 392845 w 1044422"/>
                <a:gd name="connsiteY796" fmla="*/ 981842 h 1087091"/>
                <a:gd name="connsiteX797" fmla="*/ 392360 w 1044422"/>
                <a:gd name="connsiteY797" fmla="*/ 981584 h 1087091"/>
                <a:gd name="connsiteX798" fmla="*/ 391778 w 1044422"/>
                <a:gd name="connsiteY798" fmla="*/ 981422 h 1087091"/>
                <a:gd name="connsiteX799" fmla="*/ 391940 w 1044422"/>
                <a:gd name="connsiteY799" fmla="*/ 981745 h 1087091"/>
                <a:gd name="connsiteX800" fmla="*/ 391778 w 1044422"/>
                <a:gd name="connsiteY800" fmla="*/ 981842 h 1087091"/>
                <a:gd name="connsiteX801" fmla="*/ 391616 w 1044422"/>
                <a:gd name="connsiteY801" fmla="*/ 981842 h 1087091"/>
                <a:gd name="connsiteX802" fmla="*/ 388641 w 1044422"/>
                <a:gd name="connsiteY802" fmla="*/ 984494 h 1087091"/>
                <a:gd name="connsiteX803" fmla="*/ 388641 w 1044422"/>
                <a:gd name="connsiteY803" fmla="*/ 984818 h 1087091"/>
                <a:gd name="connsiteX804" fmla="*/ 388544 w 1044422"/>
                <a:gd name="connsiteY804" fmla="*/ 985141 h 1087091"/>
                <a:gd name="connsiteX805" fmla="*/ 388706 w 1044422"/>
                <a:gd name="connsiteY805" fmla="*/ 985562 h 1087091"/>
                <a:gd name="connsiteX806" fmla="*/ 388641 w 1044422"/>
                <a:gd name="connsiteY806" fmla="*/ 985659 h 1087091"/>
                <a:gd name="connsiteX807" fmla="*/ 388479 w 1044422"/>
                <a:gd name="connsiteY807" fmla="*/ 985723 h 1087091"/>
                <a:gd name="connsiteX808" fmla="*/ 388220 w 1044422"/>
                <a:gd name="connsiteY808" fmla="*/ 986144 h 1087091"/>
                <a:gd name="connsiteX809" fmla="*/ 388641 w 1044422"/>
                <a:gd name="connsiteY809" fmla="*/ 986888 h 1087091"/>
                <a:gd name="connsiteX810" fmla="*/ 388641 w 1044422"/>
                <a:gd name="connsiteY810" fmla="*/ 987049 h 1087091"/>
                <a:gd name="connsiteX811" fmla="*/ 388544 w 1044422"/>
                <a:gd name="connsiteY811" fmla="*/ 987373 h 1087091"/>
                <a:gd name="connsiteX812" fmla="*/ 388220 w 1044422"/>
                <a:gd name="connsiteY812" fmla="*/ 987470 h 1087091"/>
                <a:gd name="connsiteX813" fmla="*/ 387897 w 1044422"/>
                <a:gd name="connsiteY813" fmla="*/ 987567 h 1087091"/>
                <a:gd name="connsiteX814" fmla="*/ 387735 w 1044422"/>
                <a:gd name="connsiteY814" fmla="*/ 987728 h 1087091"/>
                <a:gd name="connsiteX815" fmla="*/ 387897 w 1044422"/>
                <a:gd name="connsiteY815" fmla="*/ 988537 h 1087091"/>
                <a:gd name="connsiteX816" fmla="*/ 387800 w 1044422"/>
                <a:gd name="connsiteY816" fmla="*/ 988537 h 1087091"/>
                <a:gd name="connsiteX817" fmla="*/ 387800 w 1044422"/>
                <a:gd name="connsiteY817" fmla="*/ 988796 h 1087091"/>
                <a:gd name="connsiteX818" fmla="*/ 388479 w 1044422"/>
                <a:gd name="connsiteY818" fmla="*/ 989443 h 1087091"/>
                <a:gd name="connsiteX819" fmla="*/ 387477 w 1044422"/>
                <a:gd name="connsiteY819" fmla="*/ 989281 h 1087091"/>
                <a:gd name="connsiteX820" fmla="*/ 386991 w 1044422"/>
                <a:gd name="connsiteY820" fmla="*/ 989216 h 1087091"/>
                <a:gd name="connsiteX821" fmla="*/ 386991 w 1044422"/>
                <a:gd name="connsiteY821" fmla="*/ 989637 h 1087091"/>
                <a:gd name="connsiteX822" fmla="*/ 387056 w 1044422"/>
                <a:gd name="connsiteY822" fmla="*/ 990025 h 1087091"/>
                <a:gd name="connsiteX823" fmla="*/ 386733 w 1044422"/>
                <a:gd name="connsiteY823" fmla="*/ 989863 h 1087091"/>
                <a:gd name="connsiteX824" fmla="*/ 386636 w 1044422"/>
                <a:gd name="connsiteY824" fmla="*/ 989960 h 1087091"/>
                <a:gd name="connsiteX825" fmla="*/ 387153 w 1044422"/>
                <a:gd name="connsiteY825" fmla="*/ 990866 h 1087091"/>
                <a:gd name="connsiteX826" fmla="*/ 387897 w 1044422"/>
                <a:gd name="connsiteY826" fmla="*/ 991448 h 1087091"/>
                <a:gd name="connsiteX827" fmla="*/ 385989 w 1044422"/>
                <a:gd name="connsiteY827" fmla="*/ 990769 h 1087091"/>
                <a:gd name="connsiteX828" fmla="*/ 385568 w 1044422"/>
                <a:gd name="connsiteY828" fmla="*/ 991124 h 1087091"/>
                <a:gd name="connsiteX829" fmla="*/ 385407 w 1044422"/>
                <a:gd name="connsiteY829" fmla="*/ 991351 h 1087091"/>
                <a:gd name="connsiteX830" fmla="*/ 385148 w 1044422"/>
                <a:gd name="connsiteY830" fmla="*/ 991351 h 1087091"/>
                <a:gd name="connsiteX831" fmla="*/ 384986 w 1044422"/>
                <a:gd name="connsiteY831" fmla="*/ 991351 h 1087091"/>
                <a:gd name="connsiteX832" fmla="*/ 385407 w 1044422"/>
                <a:gd name="connsiteY832" fmla="*/ 991868 h 1087091"/>
                <a:gd name="connsiteX833" fmla="*/ 385924 w 1044422"/>
                <a:gd name="connsiteY833" fmla="*/ 992289 h 1087091"/>
                <a:gd name="connsiteX834" fmla="*/ 385665 w 1044422"/>
                <a:gd name="connsiteY834" fmla="*/ 992192 h 1087091"/>
                <a:gd name="connsiteX835" fmla="*/ 386894 w 1044422"/>
                <a:gd name="connsiteY835" fmla="*/ 993356 h 1087091"/>
                <a:gd name="connsiteX836" fmla="*/ 394753 w 1044422"/>
                <a:gd name="connsiteY836" fmla="*/ 998304 h 1087091"/>
                <a:gd name="connsiteX837" fmla="*/ 394753 w 1044422"/>
                <a:gd name="connsiteY837" fmla="*/ 998239 h 1087091"/>
                <a:gd name="connsiteX838" fmla="*/ 395271 w 1044422"/>
                <a:gd name="connsiteY838" fmla="*/ 998239 h 1087091"/>
                <a:gd name="connsiteX839" fmla="*/ 395271 w 1044422"/>
                <a:gd name="connsiteY839" fmla="*/ 997819 h 1087091"/>
                <a:gd name="connsiteX840" fmla="*/ 394850 w 1044422"/>
                <a:gd name="connsiteY840" fmla="*/ 997334 h 1087091"/>
                <a:gd name="connsiteX841" fmla="*/ 395271 w 1044422"/>
                <a:gd name="connsiteY841" fmla="*/ 997657 h 1087091"/>
                <a:gd name="connsiteX842" fmla="*/ 398731 w 1044422"/>
                <a:gd name="connsiteY842" fmla="*/ 993032 h 1087091"/>
                <a:gd name="connsiteX843" fmla="*/ 397567 w 1044422"/>
                <a:gd name="connsiteY843" fmla="*/ 992192 h 1087091"/>
                <a:gd name="connsiteX844" fmla="*/ 396823 w 1044422"/>
                <a:gd name="connsiteY844" fmla="*/ 991286 h 1087091"/>
                <a:gd name="connsiteX845" fmla="*/ 398731 w 1044422"/>
                <a:gd name="connsiteY845" fmla="*/ 993032 h 1087091"/>
                <a:gd name="connsiteX846" fmla="*/ 399055 w 1044422"/>
                <a:gd name="connsiteY846" fmla="*/ 992677 h 1087091"/>
                <a:gd name="connsiteX847" fmla="*/ 398990 w 1044422"/>
                <a:gd name="connsiteY847" fmla="*/ 992612 h 1087091"/>
                <a:gd name="connsiteX848" fmla="*/ 399055 w 1044422"/>
                <a:gd name="connsiteY848" fmla="*/ 992677 h 1087091"/>
                <a:gd name="connsiteX849" fmla="*/ 399249 w 1044422"/>
                <a:gd name="connsiteY849" fmla="*/ 992515 h 1087091"/>
                <a:gd name="connsiteX850" fmla="*/ 399152 w 1044422"/>
                <a:gd name="connsiteY850" fmla="*/ 992450 h 1087091"/>
                <a:gd name="connsiteX851" fmla="*/ 398343 w 1044422"/>
                <a:gd name="connsiteY851" fmla="*/ 991868 h 1087091"/>
                <a:gd name="connsiteX852" fmla="*/ 399152 w 1044422"/>
                <a:gd name="connsiteY852" fmla="*/ 992450 h 1087091"/>
                <a:gd name="connsiteX853" fmla="*/ 399249 w 1044422"/>
                <a:gd name="connsiteY853" fmla="*/ 992450 h 1087091"/>
                <a:gd name="connsiteX854" fmla="*/ 399475 w 1044422"/>
                <a:gd name="connsiteY854" fmla="*/ 992289 h 1087091"/>
                <a:gd name="connsiteX855" fmla="*/ 400057 w 1044422"/>
                <a:gd name="connsiteY855" fmla="*/ 991771 h 1087091"/>
                <a:gd name="connsiteX856" fmla="*/ 399993 w 1044422"/>
                <a:gd name="connsiteY856" fmla="*/ 991706 h 1087091"/>
                <a:gd name="connsiteX857" fmla="*/ 400057 w 1044422"/>
                <a:gd name="connsiteY857" fmla="*/ 991771 h 1087091"/>
                <a:gd name="connsiteX858" fmla="*/ 400219 w 1044422"/>
                <a:gd name="connsiteY858" fmla="*/ 991609 h 1087091"/>
                <a:gd name="connsiteX859" fmla="*/ 399313 w 1044422"/>
                <a:gd name="connsiteY859" fmla="*/ 990866 h 1087091"/>
                <a:gd name="connsiteX860" fmla="*/ 400316 w 1044422"/>
                <a:gd name="connsiteY860" fmla="*/ 991512 h 1087091"/>
                <a:gd name="connsiteX861" fmla="*/ 400736 w 1044422"/>
                <a:gd name="connsiteY861" fmla="*/ 991189 h 1087091"/>
                <a:gd name="connsiteX862" fmla="*/ 400219 w 1044422"/>
                <a:gd name="connsiteY862" fmla="*/ 990607 h 1087091"/>
                <a:gd name="connsiteX863" fmla="*/ 400898 w 1044422"/>
                <a:gd name="connsiteY863" fmla="*/ 991027 h 1087091"/>
                <a:gd name="connsiteX864" fmla="*/ 402062 w 1044422"/>
                <a:gd name="connsiteY864" fmla="*/ 990122 h 1087091"/>
                <a:gd name="connsiteX865" fmla="*/ 401804 w 1044422"/>
                <a:gd name="connsiteY865" fmla="*/ 989863 h 1087091"/>
                <a:gd name="connsiteX866" fmla="*/ 402127 w 1044422"/>
                <a:gd name="connsiteY866" fmla="*/ 990025 h 1087091"/>
                <a:gd name="connsiteX867" fmla="*/ 402289 w 1044422"/>
                <a:gd name="connsiteY867" fmla="*/ 989863 h 1087091"/>
                <a:gd name="connsiteX868" fmla="*/ 402062 w 1044422"/>
                <a:gd name="connsiteY868" fmla="*/ 989443 h 1087091"/>
                <a:gd name="connsiteX869" fmla="*/ 402547 w 1044422"/>
                <a:gd name="connsiteY869" fmla="*/ 989701 h 1087091"/>
                <a:gd name="connsiteX870" fmla="*/ 402709 w 1044422"/>
                <a:gd name="connsiteY870" fmla="*/ 989637 h 1087091"/>
                <a:gd name="connsiteX871" fmla="*/ 402547 w 1044422"/>
                <a:gd name="connsiteY871" fmla="*/ 989378 h 1087091"/>
                <a:gd name="connsiteX872" fmla="*/ 402547 w 1044422"/>
                <a:gd name="connsiteY872" fmla="*/ 989119 h 1087091"/>
                <a:gd name="connsiteX873" fmla="*/ 403130 w 1044422"/>
                <a:gd name="connsiteY873" fmla="*/ 989281 h 1087091"/>
                <a:gd name="connsiteX874" fmla="*/ 402062 w 1044422"/>
                <a:gd name="connsiteY874" fmla="*/ 988149 h 1087091"/>
                <a:gd name="connsiteX875" fmla="*/ 403130 w 1044422"/>
                <a:gd name="connsiteY875" fmla="*/ 988957 h 1087091"/>
                <a:gd name="connsiteX876" fmla="*/ 403194 w 1044422"/>
                <a:gd name="connsiteY876" fmla="*/ 988699 h 1087091"/>
                <a:gd name="connsiteX877" fmla="*/ 403550 w 1044422"/>
                <a:gd name="connsiteY877" fmla="*/ 988634 h 1087091"/>
                <a:gd name="connsiteX878" fmla="*/ 403970 w 1044422"/>
                <a:gd name="connsiteY878" fmla="*/ 988634 h 1087091"/>
                <a:gd name="connsiteX879" fmla="*/ 403615 w 1044422"/>
                <a:gd name="connsiteY879" fmla="*/ 988149 h 1087091"/>
                <a:gd name="connsiteX880" fmla="*/ 404132 w 1044422"/>
                <a:gd name="connsiteY880" fmla="*/ 987793 h 1087091"/>
                <a:gd name="connsiteX881" fmla="*/ 404876 w 1044422"/>
                <a:gd name="connsiteY881" fmla="*/ 988214 h 1087091"/>
                <a:gd name="connsiteX882" fmla="*/ 404779 w 1044422"/>
                <a:gd name="connsiteY882" fmla="*/ 987955 h 1087091"/>
                <a:gd name="connsiteX883" fmla="*/ 405102 w 1044422"/>
                <a:gd name="connsiteY883" fmla="*/ 988052 h 1087091"/>
                <a:gd name="connsiteX884" fmla="*/ 405361 w 1044422"/>
                <a:gd name="connsiteY884" fmla="*/ 987890 h 1087091"/>
                <a:gd name="connsiteX885" fmla="*/ 405199 w 1044422"/>
                <a:gd name="connsiteY885" fmla="*/ 987567 h 1087091"/>
                <a:gd name="connsiteX886" fmla="*/ 405523 w 1044422"/>
                <a:gd name="connsiteY886" fmla="*/ 987567 h 1087091"/>
                <a:gd name="connsiteX887" fmla="*/ 405264 w 1044422"/>
                <a:gd name="connsiteY887" fmla="*/ 987211 h 1087091"/>
                <a:gd name="connsiteX888" fmla="*/ 404197 w 1044422"/>
                <a:gd name="connsiteY888" fmla="*/ 985885 h 1087091"/>
                <a:gd name="connsiteX889" fmla="*/ 404294 w 1044422"/>
                <a:gd name="connsiteY889" fmla="*/ 985885 h 1087091"/>
                <a:gd name="connsiteX890" fmla="*/ 405943 w 1044422"/>
                <a:gd name="connsiteY890" fmla="*/ 987470 h 1087091"/>
                <a:gd name="connsiteX891" fmla="*/ 406202 w 1044422"/>
                <a:gd name="connsiteY891" fmla="*/ 987308 h 1087091"/>
                <a:gd name="connsiteX892" fmla="*/ 405685 w 1044422"/>
                <a:gd name="connsiteY892" fmla="*/ 986629 h 1087091"/>
                <a:gd name="connsiteX893" fmla="*/ 406105 w 1044422"/>
                <a:gd name="connsiteY893" fmla="*/ 986823 h 1087091"/>
                <a:gd name="connsiteX894" fmla="*/ 406105 w 1044422"/>
                <a:gd name="connsiteY894" fmla="*/ 986564 h 1087091"/>
                <a:gd name="connsiteX895" fmla="*/ 406687 w 1044422"/>
                <a:gd name="connsiteY895" fmla="*/ 986985 h 1087091"/>
                <a:gd name="connsiteX896" fmla="*/ 406784 w 1044422"/>
                <a:gd name="connsiteY896" fmla="*/ 986888 h 1087091"/>
                <a:gd name="connsiteX897" fmla="*/ 406202 w 1044422"/>
                <a:gd name="connsiteY897" fmla="*/ 986402 h 1087091"/>
                <a:gd name="connsiteX898" fmla="*/ 406040 w 1044422"/>
                <a:gd name="connsiteY898" fmla="*/ 986079 h 1087091"/>
                <a:gd name="connsiteX899" fmla="*/ 405943 w 1044422"/>
                <a:gd name="connsiteY899" fmla="*/ 985885 h 1087091"/>
                <a:gd name="connsiteX900" fmla="*/ 406105 w 1044422"/>
                <a:gd name="connsiteY900" fmla="*/ 985238 h 1087091"/>
                <a:gd name="connsiteX901" fmla="*/ 406525 w 1044422"/>
                <a:gd name="connsiteY901" fmla="*/ 984559 h 1087091"/>
                <a:gd name="connsiteX902" fmla="*/ 406525 w 1044422"/>
                <a:gd name="connsiteY902" fmla="*/ 984333 h 1087091"/>
                <a:gd name="connsiteX903" fmla="*/ 406622 w 1044422"/>
                <a:gd name="connsiteY903" fmla="*/ 984171 h 1087091"/>
                <a:gd name="connsiteX904" fmla="*/ 406849 w 1044422"/>
                <a:gd name="connsiteY904" fmla="*/ 984009 h 1087091"/>
                <a:gd name="connsiteX905" fmla="*/ 407269 w 1044422"/>
                <a:gd name="connsiteY905" fmla="*/ 983815 h 1087091"/>
                <a:gd name="connsiteX906" fmla="*/ 407269 w 1044422"/>
                <a:gd name="connsiteY906" fmla="*/ 983751 h 1087091"/>
                <a:gd name="connsiteX907" fmla="*/ 407690 w 1044422"/>
                <a:gd name="connsiteY907" fmla="*/ 983492 h 1087091"/>
                <a:gd name="connsiteX908" fmla="*/ 407851 w 1044422"/>
                <a:gd name="connsiteY908" fmla="*/ 983492 h 1087091"/>
                <a:gd name="connsiteX909" fmla="*/ 408013 w 1044422"/>
                <a:gd name="connsiteY909" fmla="*/ 983330 h 1087091"/>
                <a:gd name="connsiteX910" fmla="*/ 408272 w 1044422"/>
                <a:gd name="connsiteY910" fmla="*/ 983168 h 1087091"/>
                <a:gd name="connsiteX911" fmla="*/ 408919 w 1044422"/>
                <a:gd name="connsiteY911" fmla="*/ 983071 h 1087091"/>
                <a:gd name="connsiteX912" fmla="*/ 409016 w 1044422"/>
                <a:gd name="connsiteY912" fmla="*/ 982910 h 1087091"/>
                <a:gd name="connsiteX913" fmla="*/ 409339 w 1044422"/>
                <a:gd name="connsiteY913" fmla="*/ 983007 h 1087091"/>
                <a:gd name="connsiteX914" fmla="*/ 409404 w 1044422"/>
                <a:gd name="connsiteY914" fmla="*/ 982748 h 1087091"/>
                <a:gd name="connsiteX915" fmla="*/ 409598 w 1044422"/>
                <a:gd name="connsiteY915" fmla="*/ 982683 h 1087091"/>
                <a:gd name="connsiteX916" fmla="*/ 409016 w 1044422"/>
                <a:gd name="connsiteY916" fmla="*/ 981842 h 1087091"/>
                <a:gd name="connsiteX917" fmla="*/ 410180 w 1044422"/>
                <a:gd name="connsiteY917" fmla="*/ 982425 h 1087091"/>
                <a:gd name="connsiteX918" fmla="*/ 411085 w 1044422"/>
                <a:gd name="connsiteY918" fmla="*/ 982101 h 1087091"/>
                <a:gd name="connsiteX919" fmla="*/ 410762 w 1044422"/>
                <a:gd name="connsiteY919" fmla="*/ 981099 h 1087091"/>
                <a:gd name="connsiteX920" fmla="*/ 410665 w 1044422"/>
                <a:gd name="connsiteY920" fmla="*/ 980840 h 1087091"/>
                <a:gd name="connsiteX921" fmla="*/ 410827 w 1044422"/>
                <a:gd name="connsiteY921" fmla="*/ 980775 h 1087091"/>
                <a:gd name="connsiteX922" fmla="*/ 411085 w 1044422"/>
                <a:gd name="connsiteY922" fmla="*/ 980678 h 1087091"/>
                <a:gd name="connsiteX923" fmla="*/ 411409 w 1044422"/>
                <a:gd name="connsiteY923" fmla="*/ 981163 h 1087091"/>
                <a:gd name="connsiteX924" fmla="*/ 411894 w 1044422"/>
                <a:gd name="connsiteY924" fmla="*/ 981745 h 1087091"/>
                <a:gd name="connsiteX925" fmla="*/ 411829 w 1044422"/>
                <a:gd name="connsiteY925" fmla="*/ 981422 h 1087091"/>
                <a:gd name="connsiteX926" fmla="*/ 411732 w 1044422"/>
                <a:gd name="connsiteY926" fmla="*/ 981357 h 1087091"/>
                <a:gd name="connsiteX927" fmla="*/ 412056 w 1044422"/>
                <a:gd name="connsiteY927" fmla="*/ 981002 h 1087091"/>
                <a:gd name="connsiteX928" fmla="*/ 412314 w 1044422"/>
                <a:gd name="connsiteY928" fmla="*/ 980840 h 1087091"/>
                <a:gd name="connsiteX929" fmla="*/ 412314 w 1044422"/>
                <a:gd name="connsiteY929" fmla="*/ 980419 h 1087091"/>
                <a:gd name="connsiteX930" fmla="*/ 411474 w 1044422"/>
                <a:gd name="connsiteY930" fmla="*/ 979287 h 1087091"/>
                <a:gd name="connsiteX931" fmla="*/ 411150 w 1044422"/>
                <a:gd name="connsiteY931" fmla="*/ 978705 h 1087091"/>
                <a:gd name="connsiteX932" fmla="*/ 412056 w 1044422"/>
                <a:gd name="connsiteY932" fmla="*/ 979676 h 1087091"/>
                <a:gd name="connsiteX933" fmla="*/ 412411 w 1044422"/>
                <a:gd name="connsiteY933" fmla="*/ 979870 h 1087091"/>
                <a:gd name="connsiteX934" fmla="*/ 413058 w 1044422"/>
                <a:gd name="connsiteY934" fmla="*/ 980678 h 1087091"/>
                <a:gd name="connsiteX935" fmla="*/ 413737 w 1044422"/>
                <a:gd name="connsiteY935" fmla="*/ 981099 h 1087091"/>
                <a:gd name="connsiteX936" fmla="*/ 413964 w 1044422"/>
                <a:gd name="connsiteY936" fmla="*/ 981002 h 1087091"/>
                <a:gd name="connsiteX937" fmla="*/ 415225 w 1044422"/>
                <a:gd name="connsiteY937" fmla="*/ 980096 h 1087091"/>
                <a:gd name="connsiteX938" fmla="*/ 414902 w 1044422"/>
                <a:gd name="connsiteY938" fmla="*/ 979611 h 1087091"/>
                <a:gd name="connsiteX939" fmla="*/ 415290 w 1044422"/>
                <a:gd name="connsiteY939" fmla="*/ 980031 h 1087091"/>
                <a:gd name="connsiteX940" fmla="*/ 415872 w 1044422"/>
                <a:gd name="connsiteY940" fmla="*/ 979676 h 1087091"/>
                <a:gd name="connsiteX941" fmla="*/ 415872 w 1044422"/>
                <a:gd name="connsiteY941" fmla="*/ 979611 h 1087091"/>
                <a:gd name="connsiteX942" fmla="*/ 415807 w 1044422"/>
                <a:gd name="connsiteY942" fmla="*/ 979449 h 1087091"/>
                <a:gd name="connsiteX943" fmla="*/ 416131 w 1044422"/>
                <a:gd name="connsiteY943" fmla="*/ 979514 h 1087091"/>
                <a:gd name="connsiteX944" fmla="*/ 416292 w 1044422"/>
                <a:gd name="connsiteY944" fmla="*/ 979449 h 1087091"/>
                <a:gd name="connsiteX945" fmla="*/ 415451 w 1044422"/>
                <a:gd name="connsiteY945" fmla="*/ 977962 h 1087091"/>
                <a:gd name="connsiteX946" fmla="*/ 416874 w 1044422"/>
                <a:gd name="connsiteY946" fmla="*/ 978770 h 1087091"/>
                <a:gd name="connsiteX947" fmla="*/ 416292 w 1044422"/>
                <a:gd name="connsiteY947" fmla="*/ 977864 h 1087091"/>
                <a:gd name="connsiteX948" fmla="*/ 417198 w 1044422"/>
                <a:gd name="connsiteY948" fmla="*/ 978705 h 1087091"/>
                <a:gd name="connsiteX949" fmla="*/ 417360 w 1044422"/>
                <a:gd name="connsiteY949" fmla="*/ 978770 h 1087091"/>
                <a:gd name="connsiteX950" fmla="*/ 417133 w 1044422"/>
                <a:gd name="connsiteY950" fmla="*/ 978447 h 1087091"/>
                <a:gd name="connsiteX951" fmla="*/ 416777 w 1044422"/>
                <a:gd name="connsiteY951" fmla="*/ 977962 h 1087091"/>
                <a:gd name="connsiteX952" fmla="*/ 417133 w 1044422"/>
                <a:gd name="connsiteY952" fmla="*/ 977864 h 1087091"/>
                <a:gd name="connsiteX953" fmla="*/ 417683 w 1044422"/>
                <a:gd name="connsiteY953" fmla="*/ 978544 h 1087091"/>
                <a:gd name="connsiteX954" fmla="*/ 418103 w 1044422"/>
                <a:gd name="connsiteY954" fmla="*/ 978544 h 1087091"/>
                <a:gd name="connsiteX955" fmla="*/ 418524 w 1044422"/>
                <a:gd name="connsiteY955" fmla="*/ 978705 h 1087091"/>
                <a:gd name="connsiteX956" fmla="*/ 418686 w 1044422"/>
                <a:gd name="connsiteY956" fmla="*/ 978705 h 1087091"/>
                <a:gd name="connsiteX957" fmla="*/ 418265 w 1044422"/>
                <a:gd name="connsiteY957" fmla="*/ 977541 h 1087091"/>
                <a:gd name="connsiteX958" fmla="*/ 419365 w 1044422"/>
                <a:gd name="connsiteY958" fmla="*/ 978188 h 1087091"/>
                <a:gd name="connsiteX959" fmla="*/ 419429 w 1044422"/>
                <a:gd name="connsiteY959" fmla="*/ 978285 h 1087091"/>
                <a:gd name="connsiteX960" fmla="*/ 419106 w 1044422"/>
                <a:gd name="connsiteY960" fmla="*/ 977541 h 1087091"/>
                <a:gd name="connsiteX961" fmla="*/ 419106 w 1044422"/>
                <a:gd name="connsiteY961" fmla="*/ 977444 h 1087091"/>
                <a:gd name="connsiteX962" fmla="*/ 420173 w 1044422"/>
                <a:gd name="connsiteY962" fmla="*/ 978350 h 1087091"/>
                <a:gd name="connsiteX963" fmla="*/ 418783 w 1044422"/>
                <a:gd name="connsiteY963" fmla="*/ 976700 h 1087091"/>
                <a:gd name="connsiteX964" fmla="*/ 420594 w 1044422"/>
                <a:gd name="connsiteY964" fmla="*/ 978285 h 1087091"/>
                <a:gd name="connsiteX965" fmla="*/ 421111 w 1044422"/>
                <a:gd name="connsiteY965" fmla="*/ 978188 h 1087091"/>
                <a:gd name="connsiteX966" fmla="*/ 420917 w 1044422"/>
                <a:gd name="connsiteY966" fmla="*/ 978026 h 1087091"/>
                <a:gd name="connsiteX967" fmla="*/ 421111 w 1044422"/>
                <a:gd name="connsiteY967" fmla="*/ 978188 h 1087091"/>
                <a:gd name="connsiteX968" fmla="*/ 421273 w 1044422"/>
                <a:gd name="connsiteY968" fmla="*/ 978123 h 1087091"/>
                <a:gd name="connsiteX969" fmla="*/ 420755 w 1044422"/>
                <a:gd name="connsiteY969" fmla="*/ 977379 h 1087091"/>
                <a:gd name="connsiteX970" fmla="*/ 421435 w 1044422"/>
                <a:gd name="connsiteY970" fmla="*/ 978026 h 1087091"/>
                <a:gd name="connsiteX971" fmla="*/ 423084 w 1044422"/>
                <a:gd name="connsiteY971" fmla="*/ 976959 h 1087091"/>
                <a:gd name="connsiteX972" fmla="*/ 423666 w 1044422"/>
                <a:gd name="connsiteY972" fmla="*/ 976797 h 1087091"/>
                <a:gd name="connsiteX973" fmla="*/ 423504 w 1044422"/>
                <a:gd name="connsiteY973" fmla="*/ 976474 h 1087091"/>
                <a:gd name="connsiteX974" fmla="*/ 423892 w 1044422"/>
                <a:gd name="connsiteY974" fmla="*/ 976700 h 1087091"/>
                <a:gd name="connsiteX975" fmla="*/ 423989 w 1044422"/>
                <a:gd name="connsiteY975" fmla="*/ 976700 h 1087091"/>
                <a:gd name="connsiteX976" fmla="*/ 423828 w 1044422"/>
                <a:gd name="connsiteY976" fmla="*/ 976280 h 1087091"/>
                <a:gd name="connsiteX977" fmla="*/ 423892 w 1044422"/>
                <a:gd name="connsiteY977" fmla="*/ 975892 h 1087091"/>
                <a:gd name="connsiteX978" fmla="*/ 423504 w 1044422"/>
                <a:gd name="connsiteY978" fmla="*/ 975213 h 1087091"/>
                <a:gd name="connsiteX979" fmla="*/ 424410 w 1044422"/>
                <a:gd name="connsiteY979" fmla="*/ 976053 h 1087091"/>
                <a:gd name="connsiteX980" fmla="*/ 423828 w 1044422"/>
                <a:gd name="connsiteY980" fmla="*/ 975051 h 1087091"/>
                <a:gd name="connsiteX981" fmla="*/ 424669 w 1044422"/>
                <a:gd name="connsiteY981" fmla="*/ 975956 h 1087091"/>
                <a:gd name="connsiteX982" fmla="*/ 425315 w 1044422"/>
                <a:gd name="connsiteY982" fmla="*/ 975956 h 1087091"/>
                <a:gd name="connsiteX983" fmla="*/ 424992 w 1044422"/>
                <a:gd name="connsiteY983" fmla="*/ 975471 h 1087091"/>
                <a:gd name="connsiteX984" fmla="*/ 425057 w 1044422"/>
                <a:gd name="connsiteY984" fmla="*/ 975374 h 1087091"/>
                <a:gd name="connsiteX985" fmla="*/ 425412 w 1044422"/>
                <a:gd name="connsiteY985" fmla="*/ 975471 h 1087091"/>
                <a:gd name="connsiteX986" fmla="*/ 425412 w 1044422"/>
                <a:gd name="connsiteY986" fmla="*/ 975148 h 1087091"/>
                <a:gd name="connsiteX987" fmla="*/ 425801 w 1044422"/>
                <a:gd name="connsiteY987" fmla="*/ 975471 h 1087091"/>
                <a:gd name="connsiteX988" fmla="*/ 425477 w 1044422"/>
                <a:gd name="connsiteY988" fmla="*/ 974566 h 1087091"/>
                <a:gd name="connsiteX989" fmla="*/ 426059 w 1044422"/>
                <a:gd name="connsiteY989" fmla="*/ 975213 h 1087091"/>
                <a:gd name="connsiteX990" fmla="*/ 425412 w 1044422"/>
                <a:gd name="connsiteY990" fmla="*/ 973984 h 1087091"/>
                <a:gd name="connsiteX991" fmla="*/ 426156 w 1044422"/>
                <a:gd name="connsiteY991" fmla="*/ 974630 h 1087091"/>
                <a:gd name="connsiteX992" fmla="*/ 426318 w 1044422"/>
                <a:gd name="connsiteY992" fmla="*/ 974469 h 1087091"/>
                <a:gd name="connsiteX993" fmla="*/ 426318 w 1044422"/>
                <a:gd name="connsiteY993" fmla="*/ 974145 h 1087091"/>
                <a:gd name="connsiteX994" fmla="*/ 426383 w 1044422"/>
                <a:gd name="connsiteY994" fmla="*/ 974404 h 1087091"/>
                <a:gd name="connsiteX995" fmla="*/ 426544 w 1044422"/>
                <a:gd name="connsiteY995" fmla="*/ 974630 h 1087091"/>
                <a:gd name="connsiteX996" fmla="*/ 426641 w 1044422"/>
                <a:gd name="connsiteY996" fmla="*/ 974566 h 1087091"/>
                <a:gd name="connsiteX997" fmla="*/ 426641 w 1044422"/>
                <a:gd name="connsiteY997" fmla="*/ 974469 h 1087091"/>
                <a:gd name="connsiteX998" fmla="*/ 426318 w 1044422"/>
                <a:gd name="connsiteY998" fmla="*/ 974145 h 1087091"/>
                <a:gd name="connsiteX999" fmla="*/ 426318 w 1044422"/>
                <a:gd name="connsiteY999" fmla="*/ 974048 h 1087091"/>
                <a:gd name="connsiteX1000" fmla="*/ 426383 w 1044422"/>
                <a:gd name="connsiteY1000" fmla="*/ 974048 h 1087091"/>
                <a:gd name="connsiteX1001" fmla="*/ 426803 w 1044422"/>
                <a:gd name="connsiteY1001" fmla="*/ 974404 h 1087091"/>
                <a:gd name="connsiteX1002" fmla="*/ 426738 w 1044422"/>
                <a:gd name="connsiteY1002" fmla="*/ 973984 h 1087091"/>
                <a:gd name="connsiteX1003" fmla="*/ 425962 w 1044422"/>
                <a:gd name="connsiteY1003" fmla="*/ 973143 h 1087091"/>
                <a:gd name="connsiteX1004" fmla="*/ 425801 w 1044422"/>
                <a:gd name="connsiteY1004" fmla="*/ 972981 h 1087091"/>
                <a:gd name="connsiteX1005" fmla="*/ 425801 w 1044422"/>
                <a:gd name="connsiteY1005" fmla="*/ 972884 h 1087091"/>
                <a:gd name="connsiteX1006" fmla="*/ 425962 w 1044422"/>
                <a:gd name="connsiteY1006" fmla="*/ 973143 h 1087091"/>
                <a:gd name="connsiteX1007" fmla="*/ 426738 w 1044422"/>
                <a:gd name="connsiteY1007" fmla="*/ 973466 h 1087091"/>
                <a:gd name="connsiteX1008" fmla="*/ 427127 w 1044422"/>
                <a:gd name="connsiteY1008" fmla="*/ 973725 h 1087091"/>
                <a:gd name="connsiteX1009" fmla="*/ 427224 w 1044422"/>
                <a:gd name="connsiteY1009" fmla="*/ 973563 h 1087091"/>
                <a:gd name="connsiteX1010" fmla="*/ 427224 w 1044422"/>
                <a:gd name="connsiteY1010" fmla="*/ 973466 h 1087091"/>
                <a:gd name="connsiteX1011" fmla="*/ 427385 w 1044422"/>
                <a:gd name="connsiteY1011" fmla="*/ 973143 h 1087091"/>
                <a:gd name="connsiteX1012" fmla="*/ 427321 w 1044422"/>
                <a:gd name="connsiteY1012" fmla="*/ 973078 h 1087091"/>
                <a:gd name="connsiteX1013" fmla="*/ 426803 w 1044422"/>
                <a:gd name="connsiteY1013" fmla="*/ 972399 h 1087091"/>
                <a:gd name="connsiteX1014" fmla="*/ 427385 w 1044422"/>
                <a:gd name="connsiteY1014" fmla="*/ 973078 h 1087091"/>
                <a:gd name="connsiteX1015" fmla="*/ 428808 w 1044422"/>
                <a:gd name="connsiteY1015" fmla="*/ 971235 h 1087091"/>
                <a:gd name="connsiteX1016" fmla="*/ 428291 w 1044422"/>
                <a:gd name="connsiteY1016" fmla="*/ 970426 h 1087091"/>
                <a:gd name="connsiteX1017" fmla="*/ 428873 w 1044422"/>
                <a:gd name="connsiteY1017" fmla="*/ 971235 h 1087091"/>
                <a:gd name="connsiteX1018" fmla="*/ 430458 w 1044422"/>
                <a:gd name="connsiteY1018" fmla="*/ 969909 h 1087091"/>
                <a:gd name="connsiteX1019" fmla="*/ 429876 w 1044422"/>
                <a:gd name="connsiteY1019" fmla="*/ 969326 h 1087091"/>
                <a:gd name="connsiteX1020" fmla="*/ 429617 w 1044422"/>
                <a:gd name="connsiteY1020" fmla="*/ 968680 h 1087091"/>
                <a:gd name="connsiteX1021" fmla="*/ 430522 w 1044422"/>
                <a:gd name="connsiteY1021" fmla="*/ 969909 h 1087091"/>
                <a:gd name="connsiteX1022" fmla="*/ 431266 w 1044422"/>
                <a:gd name="connsiteY1022" fmla="*/ 969326 h 1087091"/>
                <a:gd name="connsiteX1023" fmla="*/ 431363 w 1044422"/>
                <a:gd name="connsiteY1023" fmla="*/ 969326 h 1087091"/>
                <a:gd name="connsiteX1024" fmla="*/ 431460 w 1044422"/>
                <a:gd name="connsiteY1024" fmla="*/ 969262 h 1087091"/>
                <a:gd name="connsiteX1025" fmla="*/ 431363 w 1044422"/>
                <a:gd name="connsiteY1025" fmla="*/ 969003 h 1087091"/>
                <a:gd name="connsiteX1026" fmla="*/ 431687 w 1044422"/>
                <a:gd name="connsiteY1026" fmla="*/ 969003 h 1087091"/>
                <a:gd name="connsiteX1027" fmla="*/ 433433 w 1044422"/>
                <a:gd name="connsiteY1027" fmla="*/ 967936 h 1087091"/>
                <a:gd name="connsiteX1028" fmla="*/ 434080 w 1044422"/>
                <a:gd name="connsiteY1028" fmla="*/ 966189 h 1087091"/>
                <a:gd name="connsiteX1029" fmla="*/ 433756 w 1044422"/>
                <a:gd name="connsiteY1029" fmla="*/ 965704 h 1087091"/>
                <a:gd name="connsiteX1030" fmla="*/ 434080 w 1044422"/>
                <a:gd name="connsiteY1030" fmla="*/ 966125 h 1087091"/>
                <a:gd name="connsiteX1031" fmla="*/ 434662 w 1044422"/>
                <a:gd name="connsiteY1031" fmla="*/ 965866 h 1087091"/>
                <a:gd name="connsiteX1032" fmla="*/ 434339 w 1044422"/>
                <a:gd name="connsiteY1032" fmla="*/ 965381 h 1087091"/>
                <a:gd name="connsiteX1033" fmla="*/ 434759 w 1044422"/>
                <a:gd name="connsiteY1033" fmla="*/ 965607 h 1087091"/>
                <a:gd name="connsiteX1034" fmla="*/ 434921 w 1044422"/>
                <a:gd name="connsiteY1034" fmla="*/ 965769 h 1087091"/>
                <a:gd name="connsiteX1035" fmla="*/ 435503 w 1044422"/>
                <a:gd name="connsiteY1035" fmla="*/ 965704 h 1087091"/>
                <a:gd name="connsiteX1036" fmla="*/ 435244 w 1044422"/>
                <a:gd name="connsiteY1036" fmla="*/ 965446 h 1087091"/>
                <a:gd name="connsiteX1037" fmla="*/ 435082 w 1044422"/>
                <a:gd name="connsiteY1037" fmla="*/ 965025 h 1087091"/>
                <a:gd name="connsiteX1038" fmla="*/ 435341 w 1044422"/>
                <a:gd name="connsiteY1038" fmla="*/ 965284 h 1087091"/>
                <a:gd name="connsiteX1039" fmla="*/ 435600 w 1044422"/>
                <a:gd name="connsiteY1039" fmla="*/ 965446 h 1087091"/>
                <a:gd name="connsiteX1040" fmla="*/ 435762 w 1044422"/>
                <a:gd name="connsiteY1040" fmla="*/ 965704 h 1087091"/>
                <a:gd name="connsiteX1041" fmla="*/ 436570 w 1044422"/>
                <a:gd name="connsiteY1041" fmla="*/ 965769 h 1087091"/>
                <a:gd name="connsiteX1042" fmla="*/ 436505 w 1044422"/>
                <a:gd name="connsiteY1042" fmla="*/ 965543 h 1087091"/>
                <a:gd name="connsiteX1043" fmla="*/ 436732 w 1044422"/>
                <a:gd name="connsiteY1043" fmla="*/ 965769 h 1087091"/>
                <a:gd name="connsiteX1044" fmla="*/ 436893 w 1044422"/>
                <a:gd name="connsiteY1044" fmla="*/ 965769 h 1087091"/>
                <a:gd name="connsiteX1045" fmla="*/ 436505 w 1044422"/>
                <a:gd name="connsiteY1045" fmla="*/ 965187 h 1087091"/>
                <a:gd name="connsiteX1046" fmla="*/ 436893 w 1044422"/>
                <a:gd name="connsiteY1046" fmla="*/ 965704 h 1087091"/>
                <a:gd name="connsiteX1047" fmla="*/ 436893 w 1044422"/>
                <a:gd name="connsiteY1047" fmla="*/ 965446 h 1087091"/>
                <a:gd name="connsiteX1048" fmla="*/ 440968 w 1044422"/>
                <a:gd name="connsiteY1048" fmla="*/ 960303 h 1087091"/>
                <a:gd name="connsiteX1049" fmla="*/ 442456 w 1044422"/>
                <a:gd name="connsiteY1049" fmla="*/ 960886 h 1087091"/>
                <a:gd name="connsiteX1050" fmla="*/ 445108 w 1044422"/>
                <a:gd name="connsiteY1050" fmla="*/ 960562 h 1087091"/>
                <a:gd name="connsiteX1051" fmla="*/ 446337 w 1044422"/>
                <a:gd name="connsiteY1051" fmla="*/ 959915 h 1087091"/>
                <a:gd name="connsiteX1052" fmla="*/ 446272 w 1044422"/>
                <a:gd name="connsiteY1052" fmla="*/ 959721 h 1087091"/>
                <a:gd name="connsiteX1053" fmla="*/ 446434 w 1044422"/>
                <a:gd name="connsiteY1053" fmla="*/ 959818 h 1087091"/>
                <a:gd name="connsiteX1054" fmla="*/ 446499 w 1044422"/>
                <a:gd name="connsiteY1054" fmla="*/ 959915 h 1087091"/>
                <a:gd name="connsiteX1055" fmla="*/ 447016 w 1044422"/>
                <a:gd name="connsiteY1055" fmla="*/ 959915 h 1087091"/>
                <a:gd name="connsiteX1056" fmla="*/ 447501 w 1044422"/>
                <a:gd name="connsiteY1056" fmla="*/ 959657 h 1087091"/>
                <a:gd name="connsiteX1057" fmla="*/ 447340 w 1044422"/>
                <a:gd name="connsiteY1057" fmla="*/ 959398 h 1087091"/>
                <a:gd name="connsiteX1058" fmla="*/ 447598 w 1044422"/>
                <a:gd name="connsiteY1058" fmla="*/ 959657 h 1087091"/>
                <a:gd name="connsiteX1059" fmla="*/ 448924 w 1044422"/>
                <a:gd name="connsiteY1059" fmla="*/ 959074 h 1087091"/>
                <a:gd name="connsiteX1060" fmla="*/ 448827 w 1044422"/>
                <a:gd name="connsiteY1060" fmla="*/ 958816 h 1087091"/>
                <a:gd name="connsiteX1061" fmla="*/ 448827 w 1044422"/>
                <a:gd name="connsiteY1061" fmla="*/ 958589 h 1087091"/>
                <a:gd name="connsiteX1062" fmla="*/ 448827 w 1044422"/>
                <a:gd name="connsiteY1062" fmla="*/ 957910 h 1087091"/>
                <a:gd name="connsiteX1063" fmla="*/ 447663 w 1044422"/>
                <a:gd name="connsiteY1063" fmla="*/ 956261 h 1087091"/>
                <a:gd name="connsiteX1064" fmla="*/ 448827 w 1044422"/>
                <a:gd name="connsiteY1064" fmla="*/ 957748 h 1087091"/>
                <a:gd name="connsiteX1065" fmla="*/ 448924 w 1044422"/>
                <a:gd name="connsiteY1065" fmla="*/ 957651 h 1087091"/>
                <a:gd name="connsiteX1066" fmla="*/ 448245 w 1044422"/>
                <a:gd name="connsiteY1066" fmla="*/ 956422 h 1087091"/>
                <a:gd name="connsiteX1067" fmla="*/ 448019 w 1044422"/>
                <a:gd name="connsiteY1067" fmla="*/ 955937 h 1087091"/>
                <a:gd name="connsiteX1068" fmla="*/ 448019 w 1044422"/>
                <a:gd name="connsiteY1068" fmla="*/ 955776 h 1087091"/>
                <a:gd name="connsiteX1069" fmla="*/ 449086 w 1044422"/>
                <a:gd name="connsiteY1069" fmla="*/ 957005 h 1087091"/>
                <a:gd name="connsiteX1070" fmla="*/ 448989 w 1044422"/>
                <a:gd name="connsiteY1070" fmla="*/ 956584 h 1087091"/>
                <a:gd name="connsiteX1071" fmla="*/ 448569 w 1044422"/>
                <a:gd name="connsiteY1071" fmla="*/ 955840 h 1087091"/>
                <a:gd name="connsiteX1072" fmla="*/ 448730 w 1044422"/>
                <a:gd name="connsiteY1072" fmla="*/ 956002 h 1087091"/>
                <a:gd name="connsiteX1073" fmla="*/ 450250 w 1044422"/>
                <a:gd name="connsiteY1073" fmla="*/ 957587 h 1087091"/>
                <a:gd name="connsiteX1074" fmla="*/ 449668 w 1044422"/>
                <a:gd name="connsiteY1074" fmla="*/ 956746 h 1087091"/>
                <a:gd name="connsiteX1075" fmla="*/ 449506 w 1044422"/>
                <a:gd name="connsiteY1075" fmla="*/ 956261 h 1087091"/>
                <a:gd name="connsiteX1076" fmla="*/ 449506 w 1044422"/>
                <a:gd name="connsiteY1076" fmla="*/ 956002 h 1087091"/>
                <a:gd name="connsiteX1077" fmla="*/ 450250 w 1044422"/>
                <a:gd name="connsiteY1077" fmla="*/ 957005 h 1087091"/>
                <a:gd name="connsiteX1078" fmla="*/ 450994 w 1044422"/>
                <a:gd name="connsiteY1078" fmla="*/ 957587 h 1087091"/>
                <a:gd name="connsiteX1079" fmla="*/ 450800 w 1044422"/>
                <a:gd name="connsiteY1079" fmla="*/ 957102 h 1087091"/>
                <a:gd name="connsiteX1080" fmla="*/ 451738 w 1044422"/>
                <a:gd name="connsiteY1080" fmla="*/ 958007 h 1087091"/>
                <a:gd name="connsiteX1081" fmla="*/ 452158 w 1044422"/>
                <a:gd name="connsiteY1081" fmla="*/ 958169 h 1087091"/>
                <a:gd name="connsiteX1082" fmla="*/ 452223 w 1044422"/>
                <a:gd name="connsiteY1082" fmla="*/ 958072 h 1087091"/>
                <a:gd name="connsiteX1083" fmla="*/ 452158 w 1044422"/>
                <a:gd name="connsiteY1083" fmla="*/ 957845 h 1087091"/>
                <a:gd name="connsiteX1084" fmla="*/ 452320 w 1044422"/>
                <a:gd name="connsiteY1084" fmla="*/ 958007 h 1087091"/>
                <a:gd name="connsiteX1085" fmla="*/ 452644 w 1044422"/>
                <a:gd name="connsiteY1085" fmla="*/ 957651 h 1087091"/>
                <a:gd name="connsiteX1086" fmla="*/ 452223 w 1044422"/>
                <a:gd name="connsiteY1086" fmla="*/ 957005 h 1087091"/>
                <a:gd name="connsiteX1087" fmla="*/ 453290 w 1044422"/>
                <a:gd name="connsiteY1087" fmla="*/ 957102 h 1087091"/>
                <a:gd name="connsiteX1088" fmla="*/ 453452 w 1044422"/>
                <a:gd name="connsiteY1088" fmla="*/ 957102 h 1087091"/>
                <a:gd name="connsiteX1089" fmla="*/ 453549 w 1044422"/>
                <a:gd name="connsiteY1089" fmla="*/ 956843 h 1087091"/>
                <a:gd name="connsiteX1090" fmla="*/ 453711 w 1044422"/>
                <a:gd name="connsiteY1090" fmla="*/ 957102 h 1087091"/>
                <a:gd name="connsiteX1091" fmla="*/ 454552 w 1044422"/>
                <a:gd name="connsiteY1091" fmla="*/ 957102 h 1087091"/>
                <a:gd name="connsiteX1092" fmla="*/ 454875 w 1044422"/>
                <a:gd name="connsiteY1092" fmla="*/ 956164 h 1087091"/>
                <a:gd name="connsiteX1093" fmla="*/ 455522 w 1044422"/>
                <a:gd name="connsiteY1093" fmla="*/ 957102 h 1087091"/>
                <a:gd name="connsiteX1094" fmla="*/ 464901 w 1044422"/>
                <a:gd name="connsiteY1094" fmla="*/ 957263 h 1087091"/>
                <a:gd name="connsiteX1095" fmla="*/ 467456 w 1044422"/>
                <a:gd name="connsiteY1095" fmla="*/ 957587 h 1087091"/>
                <a:gd name="connsiteX1096" fmla="*/ 467941 w 1044422"/>
                <a:gd name="connsiteY1096" fmla="*/ 957263 h 1087091"/>
                <a:gd name="connsiteX1097" fmla="*/ 468782 w 1044422"/>
                <a:gd name="connsiteY1097" fmla="*/ 957748 h 1087091"/>
                <a:gd name="connsiteX1098" fmla="*/ 469040 w 1044422"/>
                <a:gd name="connsiteY1098" fmla="*/ 957748 h 1087091"/>
                <a:gd name="connsiteX1099" fmla="*/ 469623 w 1044422"/>
                <a:gd name="connsiteY1099" fmla="*/ 957328 h 1087091"/>
                <a:gd name="connsiteX1100" fmla="*/ 471110 w 1044422"/>
                <a:gd name="connsiteY1100" fmla="*/ 957166 h 1087091"/>
                <a:gd name="connsiteX1101" fmla="*/ 471498 w 1044422"/>
                <a:gd name="connsiteY1101" fmla="*/ 956422 h 1087091"/>
                <a:gd name="connsiteX1102" fmla="*/ 472177 w 1044422"/>
                <a:gd name="connsiteY1102" fmla="*/ 957651 h 1087091"/>
                <a:gd name="connsiteX1103" fmla="*/ 472921 w 1044422"/>
                <a:gd name="connsiteY1103" fmla="*/ 956584 h 1087091"/>
                <a:gd name="connsiteX1104" fmla="*/ 473245 w 1044422"/>
                <a:gd name="connsiteY1104" fmla="*/ 957845 h 1087091"/>
                <a:gd name="connsiteX1105" fmla="*/ 475476 w 1044422"/>
                <a:gd name="connsiteY1105" fmla="*/ 958589 h 1087091"/>
                <a:gd name="connsiteX1106" fmla="*/ 475735 w 1044422"/>
                <a:gd name="connsiteY1106" fmla="*/ 958007 h 1087091"/>
                <a:gd name="connsiteX1107" fmla="*/ 476058 w 1044422"/>
                <a:gd name="connsiteY1107" fmla="*/ 958072 h 1087091"/>
                <a:gd name="connsiteX1108" fmla="*/ 477061 w 1044422"/>
                <a:gd name="connsiteY1108" fmla="*/ 958492 h 1087091"/>
                <a:gd name="connsiteX1109" fmla="*/ 478063 w 1044422"/>
                <a:gd name="connsiteY1109" fmla="*/ 958331 h 1087091"/>
                <a:gd name="connsiteX1110" fmla="*/ 478484 w 1044422"/>
                <a:gd name="connsiteY1110" fmla="*/ 958913 h 1087091"/>
                <a:gd name="connsiteX1111" fmla="*/ 479972 w 1044422"/>
                <a:gd name="connsiteY1111" fmla="*/ 958234 h 1087091"/>
                <a:gd name="connsiteX1112" fmla="*/ 479972 w 1044422"/>
                <a:gd name="connsiteY1112" fmla="*/ 959074 h 1087091"/>
                <a:gd name="connsiteX1113" fmla="*/ 481459 w 1044422"/>
                <a:gd name="connsiteY1113" fmla="*/ 957910 h 1087091"/>
                <a:gd name="connsiteX1114" fmla="*/ 482106 w 1044422"/>
                <a:gd name="connsiteY1114" fmla="*/ 959074 h 1087091"/>
                <a:gd name="connsiteX1115" fmla="*/ 483206 w 1044422"/>
                <a:gd name="connsiteY1115" fmla="*/ 959333 h 1087091"/>
                <a:gd name="connsiteX1116" fmla="*/ 484111 w 1044422"/>
                <a:gd name="connsiteY1116" fmla="*/ 959333 h 1087091"/>
                <a:gd name="connsiteX1117" fmla="*/ 483755 w 1044422"/>
                <a:gd name="connsiteY1117" fmla="*/ 959495 h 1087091"/>
                <a:gd name="connsiteX1118" fmla="*/ 483755 w 1044422"/>
                <a:gd name="connsiteY1118" fmla="*/ 959818 h 1087091"/>
                <a:gd name="connsiteX1119" fmla="*/ 484176 w 1044422"/>
                <a:gd name="connsiteY1119" fmla="*/ 959915 h 1087091"/>
                <a:gd name="connsiteX1120" fmla="*/ 484338 w 1044422"/>
                <a:gd name="connsiteY1120" fmla="*/ 959915 h 1087091"/>
                <a:gd name="connsiteX1121" fmla="*/ 484176 w 1044422"/>
                <a:gd name="connsiteY1121" fmla="*/ 959333 h 1087091"/>
                <a:gd name="connsiteX1122" fmla="*/ 484338 w 1044422"/>
                <a:gd name="connsiteY1122" fmla="*/ 959333 h 1087091"/>
                <a:gd name="connsiteX1123" fmla="*/ 484693 w 1044422"/>
                <a:gd name="connsiteY1123" fmla="*/ 959495 h 1087091"/>
                <a:gd name="connsiteX1124" fmla="*/ 485017 w 1044422"/>
                <a:gd name="connsiteY1124" fmla="*/ 960077 h 1087091"/>
                <a:gd name="connsiteX1125" fmla="*/ 485081 w 1044422"/>
                <a:gd name="connsiteY1125" fmla="*/ 960077 h 1087091"/>
                <a:gd name="connsiteX1126" fmla="*/ 485922 w 1044422"/>
                <a:gd name="connsiteY1126" fmla="*/ 959915 h 1087091"/>
                <a:gd name="connsiteX1127" fmla="*/ 485922 w 1044422"/>
                <a:gd name="connsiteY1127" fmla="*/ 958816 h 1087091"/>
                <a:gd name="connsiteX1128" fmla="*/ 485825 w 1044422"/>
                <a:gd name="connsiteY1128" fmla="*/ 958492 h 1087091"/>
                <a:gd name="connsiteX1129" fmla="*/ 485987 w 1044422"/>
                <a:gd name="connsiteY1129" fmla="*/ 958492 h 1087091"/>
                <a:gd name="connsiteX1130" fmla="*/ 485987 w 1044422"/>
                <a:gd name="connsiteY1130" fmla="*/ 958816 h 1087091"/>
                <a:gd name="connsiteX1131" fmla="*/ 485922 w 1044422"/>
                <a:gd name="connsiteY1131" fmla="*/ 958816 h 1087091"/>
                <a:gd name="connsiteX1132" fmla="*/ 487248 w 1044422"/>
                <a:gd name="connsiteY1132" fmla="*/ 960077 h 1087091"/>
                <a:gd name="connsiteX1133" fmla="*/ 487733 w 1044422"/>
                <a:gd name="connsiteY1133" fmla="*/ 960724 h 1087091"/>
                <a:gd name="connsiteX1134" fmla="*/ 488413 w 1044422"/>
                <a:gd name="connsiteY1134" fmla="*/ 960886 h 1087091"/>
                <a:gd name="connsiteX1135" fmla="*/ 488477 w 1044422"/>
                <a:gd name="connsiteY1135" fmla="*/ 960886 h 1087091"/>
                <a:gd name="connsiteX1136" fmla="*/ 488477 w 1044422"/>
                <a:gd name="connsiteY1136" fmla="*/ 960983 h 1087091"/>
                <a:gd name="connsiteX1137" fmla="*/ 489900 w 1044422"/>
                <a:gd name="connsiteY1137" fmla="*/ 961306 h 1087091"/>
                <a:gd name="connsiteX1138" fmla="*/ 489900 w 1044422"/>
                <a:gd name="connsiteY1138" fmla="*/ 961241 h 1087091"/>
                <a:gd name="connsiteX1139" fmla="*/ 490321 w 1044422"/>
                <a:gd name="connsiteY1139" fmla="*/ 960465 h 1087091"/>
                <a:gd name="connsiteX1140" fmla="*/ 490321 w 1044422"/>
                <a:gd name="connsiteY1140" fmla="*/ 961468 h 1087091"/>
                <a:gd name="connsiteX1141" fmla="*/ 498923 w 1044422"/>
                <a:gd name="connsiteY1141" fmla="*/ 965381 h 1087091"/>
                <a:gd name="connsiteX1142" fmla="*/ 499829 w 1044422"/>
                <a:gd name="connsiteY1142" fmla="*/ 964799 h 1087091"/>
                <a:gd name="connsiteX1143" fmla="*/ 499247 w 1044422"/>
                <a:gd name="connsiteY1143" fmla="*/ 965543 h 1087091"/>
                <a:gd name="connsiteX1144" fmla="*/ 506362 w 1044422"/>
                <a:gd name="connsiteY1144" fmla="*/ 970911 h 1087091"/>
                <a:gd name="connsiteX1145" fmla="*/ 506523 w 1044422"/>
                <a:gd name="connsiteY1145" fmla="*/ 970006 h 1087091"/>
                <a:gd name="connsiteX1146" fmla="*/ 507526 w 1044422"/>
                <a:gd name="connsiteY1146" fmla="*/ 970006 h 1087091"/>
                <a:gd name="connsiteX1147" fmla="*/ 506459 w 1044422"/>
                <a:gd name="connsiteY1147" fmla="*/ 971073 h 1087091"/>
                <a:gd name="connsiteX1148" fmla="*/ 509272 w 1044422"/>
                <a:gd name="connsiteY1148" fmla="*/ 973887 h 1087091"/>
                <a:gd name="connsiteX1149" fmla="*/ 509434 w 1044422"/>
                <a:gd name="connsiteY1149" fmla="*/ 974145 h 1087091"/>
                <a:gd name="connsiteX1150" fmla="*/ 509855 w 1044422"/>
                <a:gd name="connsiteY1150" fmla="*/ 974630 h 1087091"/>
                <a:gd name="connsiteX1151" fmla="*/ 510340 w 1044422"/>
                <a:gd name="connsiteY1151" fmla="*/ 974889 h 1087091"/>
                <a:gd name="connsiteX1152" fmla="*/ 511019 w 1044422"/>
                <a:gd name="connsiteY1152" fmla="*/ 975956 h 1087091"/>
                <a:gd name="connsiteX1153" fmla="*/ 510922 w 1044422"/>
                <a:gd name="connsiteY1153" fmla="*/ 975956 h 1087091"/>
                <a:gd name="connsiteX1154" fmla="*/ 516129 w 1044422"/>
                <a:gd name="connsiteY1154" fmla="*/ 983007 h 1087091"/>
                <a:gd name="connsiteX1155" fmla="*/ 520624 w 1044422"/>
                <a:gd name="connsiteY1155" fmla="*/ 988311 h 1087091"/>
                <a:gd name="connsiteX1156" fmla="*/ 521109 w 1044422"/>
                <a:gd name="connsiteY1156" fmla="*/ 988052 h 1087091"/>
                <a:gd name="connsiteX1157" fmla="*/ 520689 w 1044422"/>
                <a:gd name="connsiteY1157" fmla="*/ 988472 h 1087091"/>
                <a:gd name="connsiteX1158" fmla="*/ 521853 w 1044422"/>
                <a:gd name="connsiteY1158" fmla="*/ 990866 h 1087091"/>
                <a:gd name="connsiteX1159" fmla="*/ 522435 w 1044422"/>
                <a:gd name="connsiteY1159" fmla="*/ 990607 h 1087091"/>
                <a:gd name="connsiteX1160" fmla="*/ 522435 w 1044422"/>
                <a:gd name="connsiteY1160" fmla="*/ 991512 h 1087091"/>
                <a:gd name="connsiteX1161" fmla="*/ 522274 w 1044422"/>
                <a:gd name="connsiteY1161" fmla="*/ 991706 h 1087091"/>
                <a:gd name="connsiteX1162" fmla="*/ 523017 w 1044422"/>
                <a:gd name="connsiteY1162" fmla="*/ 993776 h 1087091"/>
                <a:gd name="connsiteX1163" fmla="*/ 523244 w 1044422"/>
                <a:gd name="connsiteY1163" fmla="*/ 993517 h 1087091"/>
                <a:gd name="connsiteX1164" fmla="*/ 523923 w 1044422"/>
                <a:gd name="connsiteY1164" fmla="*/ 993776 h 1087091"/>
                <a:gd name="connsiteX1165" fmla="*/ 523664 w 1044422"/>
                <a:gd name="connsiteY1165" fmla="*/ 994100 h 1087091"/>
                <a:gd name="connsiteX1166" fmla="*/ 523600 w 1044422"/>
                <a:gd name="connsiteY1166" fmla="*/ 994682 h 1087091"/>
                <a:gd name="connsiteX1167" fmla="*/ 523244 w 1044422"/>
                <a:gd name="connsiteY1167" fmla="*/ 994746 h 1087091"/>
                <a:gd name="connsiteX1168" fmla="*/ 523923 w 1044422"/>
                <a:gd name="connsiteY1168" fmla="*/ 997657 h 1087091"/>
                <a:gd name="connsiteX1169" fmla="*/ 524246 w 1044422"/>
                <a:gd name="connsiteY1169" fmla="*/ 997819 h 1087091"/>
                <a:gd name="connsiteX1170" fmla="*/ 524020 w 1044422"/>
                <a:gd name="connsiteY1170" fmla="*/ 998142 h 1087091"/>
                <a:gd name="connsiteX1171" fmla="*/ 524085 w 1044422"/>
                <a:gd name="connsiteY1171" fmla="*/ 998821 h 1087091"/>
                <a:gd name="connsiteX1172" fmla="*/ 524828 w 1044422"/>
                <a:gd name="connsiteY1172" fmla="*/ 998660 h 1087091"/>
                <a:gd name="connsiteX1173" fmla="*/ 524343 w 1044422"/>
                <a:gd name="connsiteY1173" fmla="*/ 999242 h 1087091"/>
                <a:gd name="connsiteX1174" fmla="*/ 524667 w 1044422"/>
                <a:gd name="connsiteY1174" fmla="*/ 999565 h 1087091"/>
                <a:gd name="connsiteX1175" fmla="*/ 532946 w 1044422"/>
                <a:gd name="connsiteY1175" fmla="*/ 1026796 h 1087091"/>
                <a:gd name="connsiteX1176" fmla="*/ 532040 w 1044422"/>
                <a:gd name="connsiteY1176" fmla="*/ 1030839 h 1087091"/>
                <a:gd name="connsiteX1177" fmla="*/ 531297 w 1044422"/>
                <a:gd name="connsiteY1177" fmla="*/ 1041705 h 1087091"/>
                <a:gd name="connsiteX1178" fmla="*/ 531200 w 1044422"/>
                <a:gd name="connsiteY1178" fmla="*/ 1048174 h 1087091"/>
                <a:gd name="connsiteX1179" fmla="*/ 531361 w 1044422"/>
                <a:gd name="connsiteY1179" fmla="*/ 1048174 h 1087091"/>
                <a:gd name="connsiteX1180" fmla="*/ 531200 w 1044422"/>
                <a:gd name="connsiteY1180" fmla="*/ 1048562 h 1087091"/>
                <a:gd name="connsiteX1181" fmla="*/ 531135 w 1044422"/>
                <a:gd name="connsiteY1181" fmla="*/ 1048659 h 1087091"/>
                <a:gd name="connsiteX1182" fmla="*/ 530973 w 1044422"/>
                <a:gd name="connsiteY1182" fmla="*/ 1049985 h 1087091"/>
                <a:gd name="connsiteX1183" fmla="*/ 530617 w 1044422"/>
                <a:gd name="connsiteY1183" fmla="*/ 1050049 h 1087091"/>
                <a:gd name="connsiteX1184" fmla="*/ 529809 w 1044422"/>
                <a:gd name="connsiteY1184" fmla="*/ 1050793 h 1087091"/>
                <a:gd name="connsiteX1185" fmla="*/ 529809 w 1044422"/>
                <a:gd name="connsiteY1185" fmla="*/ 1050244 h 1087091"/>
                <a:gd name="connsiteX1186" fmla="*/ 494687 w 1044422"/>
                <a:gd name="connsiteY1186" fmla="*/ 1053607 h 1087091"/>
                <a:gd name="connsiteX1187" fmla="*/ 495269 w 1044422"/>
                <a:gd name="connsiteY1187" fmla="*/ 1055030 h 1087091"/>
                <a:gd name="connsiteX1188" fmla="*/ 493943 w 1044422"/>
                <a:gd name="connsiteY1188" fmla="*/ 1056259 h 1087091"/>
                <a:gd name="connsiteX1189" fmla="*/ 494687 w 1044422"/>
                <a:gd name="connsiteY1189" fmla="*/ 1053607 h 1087091"/>
                <a:gd name="connsiteX1190" fmla="*/ 491873 w 1044422"/>
                <a:gd name="connsiteY1190" fmla="*/ 1053801 h 1087091"/>
                <a:gd name="connsiteX1191" fmla="*/ 491808 w 1044422"/>
                <a:gd name="connsiteY1191" fmla="*/ 1053866 h 1087091"/>
                <a:gd name="connsiteX1192" fmla="*/ 491711 w 1044422"/>
                <a:gd name="connsiteY1192" fmla="*/ 1053801 h 1087091"/>
                <a:gd name="connsiteX1193" fmla="*/ 490127 w 1044422"/>
                <a:gd name="connsiteY1193" fmla="*/ 1053866 h 1087091"/>
                <a:gd name="connsiteX1194" fmla="*/ 490127 w 1044422"/>
                <a:gd name="connsiteY1194" fmla="*/ 1053963 h 1087091"/>
                <a:gd name="connsiteX1195" fmla="*/ 490806 w 1044422"/>
                <a:gd name="connsiteY1195" fmla="*/ 1054933 h 1087091"/>
                <a:gd name="connsiteX1196" fmla="*/ 490127 w 1044422"/>
                <a:gd name="connsiteY1196" fmla="*/ 1053963 h 1087091"/>
                <a:gd name="connsiteX1197" fmla="*/ 489642 w 1044422"/>
                <a:gd name="connsiteY1197" fmla="*/ 1053866 h 1087091"/>
                <a:gd name="connsiteX1198" fmla="*/ 487830 w 1044422"/>
                <a:gd name="connsiteY1198" fmla="*/ 1053963 h 1087091"/>
                <a:gd name="connsiteX1199" fmla="*/ 483012 w 1044422"/>
                <a:gd name="connsiteY1199" fmla="*/ 1054124 h 1087091"/>
                <a:gd name="connsiteX1200" fmla="*/ 482947 w 1044422"/>
                <a:gd name="connsiteY1200" fmla="*/ 1054189 h 1087091"/>
                <a:gd name="connsiteX1201" fmla="*/ 482785 w 1044422"/>
                <a:gd name="connsiteY1201" fmla="*/ 1054124 h 1087091"/>
                <a:gd name="connsiteX1202" fmla="*/ 481459 w 1044422"/>
                <a:gd name="connsiteY1202" fmla="*/ 1054189 h 1087091"/>
                <a:gd name="connsiteX1203" fmla="*/ 481459 w 1044422"/>
                <a:gd name="connsiteY1203" fmla="*/ 1055353 h 1087091"/>
                <a:gd name="connsiteX1204" fmla="*/ 480715 w 1044422"/>
                <a:gd name="connsiteY1204" fmla="*/ 1054189 h 1087091"/>
                <a:gd name="connsiteX1205" fmla="*/ 477320 w 1044422"/>
                <a:gd name="connsiteY1205" fmla="*/ 1054286 h 1087091"/>
                <a:gd name="connsiteX1206" fmla="*/ 476576 w 1044422"/>
                <a:gd name="connsiteY1206" fmla="*/ 1055127 h 1087091"/>
                <a:gd name="connsiteX1207" fmla="*/ 475735 w 1044422"/>
                <a:gd name="connsiteY1207" fmla="*/ 1054383 h 1087091"/>
                <a:gd name="connsiteX1208" fmla="*/ 467197 w 1044422"/>
                <a:gd name="connsiteY1208" fmla="*/ 1054448 h 1087091"/>
                <a:gd name="connsiteX1209" fmla="*/ 466874 w 1044422"/>
                <a:gd name="connsiteY1209" fmla="*/ 1054868 h 1087091"/>
                <a:gd name="connsiteX1210" fmla="*/ 466388 w 1044422"/>
                <a:gd name="connsiteY1210" fmla="*/ 1054448 h 1087091"/>
                <a:gd name="connsiteX1211" fmla="*/ 465062 w 1044422"/>
                <a:gd name="connsiteY1211" fmla="*/ 1054448 h 1087091"/>
                <a:gd name="connsiteX1212" fmla="*/ 464157 w 1044422"/>
                <a:gd name="connsiteY1212" fmla="*/ 1054933 h 1087091"/>
                <a:gd name="connsiteX1213" fmla="*/ 463316 w 1044422"/>
                <a:gd name="connsiteY1213" fmla="*/ 1054448 h 1087091"/>
                <a:gd name="connsiteX1214" fmla="*/ 462249 w 1044422"/>
                <a:gd name="connsiteY1214" fmla="*/ 1054448 h 1087091"/>
                <a:gd name="connsiteX1215" fmla="*/ 461667 w 1044422"/>
                <a:gd name="connsiteY1215" fmla="*/ 1054771 h 1087091"/>
                <a:gd name="connsiteX1216" fmla="*/ 460599 w 1044422"/>
                <a:gd name="connsiteY1216" fmla="*/ 1054933 h 1087091"/>
                <a:gd name="connsiteX1217" fmla="*/ 459015 w 1044422"/>
                <a:gd name="connsiteY1217" fmla="*/ 1054448 h 1087091"/>
                <a:gd name="connsiteX1218" fmla="*/ 458756 w 1044422"/>
                <a:gd name="connsiteY1218" fmla="*/ 1054448 h 1087091"/>
                <a:gd name="connsiteX1219" fmla="*/ 457947 w 1044422"/>
                <a:gd name="connsiteY1219" fmla="*/ 1056033 h 1087091"/>
                <a:gd name="connsiteX1220" fmla="*/ 457268 w 1044422"/>
                <a:gd name="connsiteY1220" fmla="*/ 1054707 h 1087091"/>
                <a:gd name="connsiteX1221" fmla="*/ 455619 w 1044422"/>
                <a:gd name="connsiteY1221" fmla="*/ 1054771 h 1087091"/>
                <a:gd name="connsiteX1222" fmla="*/ 453872 w 1044422"/>
                <a:gd name="connsiteY1222" fmla="*/ 1054707 h 1087091"/>
                <a:gd name="connsiteX1223" fmla="*/ 452223 w 1044422"/>
                <a:gd name="connsiteY1223" fmla="*/ 1054448 h 1087091"/>
                <a:gd name="connsiteX1224" fmla="*/ 451576 w 1044422"/>
                <a:gd name="connsiteY1224" fmla="*/ 1055030 h 1087091"/>
                <a:gd name="connsiteX1225" fmla="*/ 447825 w 1044422"/>
                <a:gd name="connsiteY1225" fmla="*/ 1054933 h 1087091"/>
                <a:gd name="connsiteX1226" fmla="*/ 446596 w 1044422"/>
                <a:gd name="connsiteY1226" fmla="*/ 1054124 h 1087091"/>
                <a:gd name="connsiteX1227" fmla="*/ 446499 w 1044422"/>
                <a:gd name="connsiteY1227" fmla="*/ 1054124 h 1087091"/>
                <a:gd name="connsiteX1228" fmla="*/ 445949 w 1044422"/>
                <a:gd name="connsiteY1228" fmla="*/ 1054383 h 1087091"/>
                <a:gd name="connsiteX1229" fmla="*/ 444946 w 1044422"/>
                <a:gd name="connsiteY1229" fmla="*/ 1054124 h 1087091"/>
                <a:gd name="connsiteX1230" fmla="*/ 443459 w 1044422"/>
                <a:gd name="connsiteY1230" fmla="*/ 1054124 h 1087091"/>
                <a:gd name="connsiteX1231" fmla="*/ 442780 w 1044422"/>
                <a:gd name="connsiteY1231" fmla="*/ 1054448 h 1087091"/>
                <a:gd name="connsiteX1232" fmla="*/ 441454 w 1044422"/>
                <a:gd name="connsiteY1232" fmla="*/ 1054286 h 1087091"/>
                <a:gd name="connsiteX1233" fmla="*/ 440871 w 1044422"/>
                <a:gd name="connsiteY1233" fmla="*/ 1054707 h 1087091"/>
                <a:gd name="connsiteX1234" fmla="*/ 439319 w 1044422"/>
                <a:gd name="connsiteY1234" fmla="*/ 1056356 h 1087091"/>
                <a:gd name="connsiteX1235" fmla="*/ 439222 w 1044422"/>
                <a:gd name="connsiteY1235" fmla="*/ 1056259 h 1087091"/>
                <a:gd name="connsiteX1236" fmla="*/ 439222 w 1044422"/>
                <a:gd name="connsiteY1236" fmla="*/ 1053963 h 1087091"/>
                <a:gd name="connsiteX1237" fmla="*/ 437573 w 1044422"/>
                <a:gd name="connsiteY1237" fmla="*/ 1053866 h 1087091"/>
                <a:gd name="connsiteX1238" fmla="*/ 436667 w 1044422"/>
                <a:gd name="connsiteY1238" fmla="*/ 1054707 h 1087091"/>
                <a:gd name="connsiteX1239" fmla="*/ 435762 w 1044422"/>
                <a:gd name="connsiteY1239" fmla="*/ 1054286 h 1087091"/>
                <a:gd name="connsiteX1240" fmla="*/ 434824 w 1044422"/>
                <a:gd name="connsiteY1240" fmla="*/ 1054448 h 1087091"/>
                <a:gd name="connsiteX1241" fmla="*/ 434436 w 1044422"/>
                <a:gd name="connsiteY1241" fmla="*/ 1053801 h 1087091"/>
                <a:gd name="connsiteX1242" fmla="*/ 433595 w 1044422"/>
                <a:gd name="connsiteY1242" fmla="*/ 1053801 h 1087091"/>
                <a:gd name="connsiteX1243" fmla="*/ 433595 w 1044422"/>
                <a:gd name="connsiteY1243" fmla="*/ 1054545 h 1087091"/>
                <a:gd name="connsiteX1244" fmla="*/ 432754 w 1044422"/>
                <a:gd name="connsiteY1244" fmla="*/ 1054933 h 1087091"/>
                <a:gd name="connsiteX1245" fmla="*/ 432269 w 1044422"/>
                <a:gd name="connsiteY1245" fmla="*/ 1055127 h 1087091"/>
                <a:gd name="connsiteX1246" fmla="*/ 428873 w 1044422"/>
                <a:gd name="connsiteY1246" fmla="*/ 1055450 h 1087091"/>
                <a:gd name="connsiteX1247" fmla="*/ 424151 w 1044422"/>
                <a:gd name="connsiteY1247" fmla="*/ 1055612 h 1087091"/>
                <a:gd name="connsiteX1248" fmla="*/ 423343 w 1044422"/>
                <a:gd name="connsiteY1248" fmla="*/ 1055774 h 1087091"/>
                <a:gd name="connsiteX1249" fmla="*/ 422340 w 1044422"/>
                <a:gd name="connsiteY1249" fmla="*/ 1055774 h 1087091"/>
                <a:gd name="connsiteX1250" fmla="*/ 420529 w 1044422"/>
                <a:gd name="connsiteY1250" fmla="*/ 1055677 h 1087091"/>
                <a:gd name="connsiteX1251" fmla="*/ 418200 w 1044422"/>
                <a:gd name="connsiteY1251" fmla="*/ 1055515 h 1087091"/>
                <a:gd name="connsiteX1252" fmla="*/ 417683 w 1044422"/>
                <a:gd name="connsiteY1252" fmla="*/ 1055612 h 1087091"/>
                <a:gd name="connsiteX1253" fmla="*/ 415063 w 1044422"/>
                <a:gd name="connsiteY1253" fmla="*/ 1055450 h 1087091"/>
                <a:gd name="connsiteX1254" fmla="*/ 414125 w 1044422"/>
                <a:gd name="connsiteY1254" fmla="*/ 1055289 h 1087091"/>
                <a:gd name="connsiteX1255" fmla="*/ 412832 w 1044422"/>
                <a:gd name="connsiteY1255" fmla="*/ 1055192 h 1087091"/>
                <a:gd name="connsiteX1256" fmla="*/ 410988 w 1044422"/>
                <a:gd name="connsiteY1256" fmla="*/ 1055127 h 1087091"/>
                <a:gd name="connsiteX1257" fmla="*/ 407754 w 1044422"/>
                <a:gd name="connsiteY1257" fmla="*/ 1054610 h 1087091"/>
                <a:gd name="connsiteX1258" fmla="*/ 406525 w 1044422"/>
                <a:gd name="connsiteY1258" fmla="*/ 1054610 h 1087091"/>
                <a:gd name="connsiteX1259" fmla="*/ 405264 w 1044422"/>
                <a:gd name="connsiteY1259" fmla="*/ 1054286 h 1087091"/>
                <a:gd name="connsiteX1260" fmla="*/ 403776 w 1044422"/>
                <a:gd name="connsiteY1260" fmla="*/ 1054383 h 1087091"/>
                <a:gd name="connsiteX1261" fmla="*/ 402483 w 1044422"/>
                <a:gd name="connsiteY1261" fmla="*/ 1054286 h 1087091"/>
                <a:gd name="connsiteX1262" fmla="*/ 401480 w 1044422"/>
                <a:gd name="connsiteY1262" fmla="*/ 1055289 h 1087091"/>
                <a:gd name="connsiteX1263" fmla="*/ 398990 w 1044422"/>
                <a:gd name="connsiteY1263" fmla="*/ 1053963 h 1087091"/>
                <a:gd name="connsiteX1264" fmla="*/ 393621 w 1044422"/>
                <a:gd name="connsiteY1264" fmla="*/ 1053381 h 1087091"/>
                <a:gd name="connsiteX1265" fmla="*/ 390969 w 1044422"/>
                <a:gd name="connsiteY1265" fmla="*/ 1054189 h 1087091"/>
                <a:gd name="connsiteX1266" fmla="*/ 390387 w 1044422"/>
                <a:gd name="connsiteY1266" fmla="*/ 1054448 h 1087091"/>
                <a:gd name="connsiteX1267" fmla="*/ 389223 w 1044422"/>
                <a:gd name="connsiteY1267" fmla="*/ 1054286 h 1087091"/>
                <a:gd name="connsiteX1268" fmla="*/ 387800 w 1044422"/>
                <a:gd name="connsiteY1268" fmla="*/ 1054124 h 1087091"/>
                <a:gd name="connsiteX1269" fmla="*/ 388220 w 1044422"/>
                <a:gd name="connsiteY1269" fmla="*/ 1053542 h 1087091"/>
                <a:gd name="connsiteX1270" fmla="*/ 388479 w 1044422"/>
                <a:gd name="connsiteY1270" fmla="*/ 1052798 h 1087091"/>
                <a:gd name="connsiteX1271" fmla="*/ 387477 w 1044422"/>
                <a:gd name="connsiteY1271" fmla="*/ 1053057 h 1087091"/>
                <a:gd name="connsiteX1272" fmla="*/ 387477 w 1044422"/>
                <a:gd name="connsiteY1272" fmla="*/ 1052960 h 1087091"/>
                <a:gd name="connsiteX1273" fmla="*/ 387412 w 1044422"/>
                <a:gd name="connsiteY1273" fmla="*/ 1053057 h 1087091"/>
                <a:gd name="connsiteX1274" fmla="*/ 384663 w 1044422"/>
                <a:gd name="connsiteY1274" fmla="*/ 1052863 h 1087091"/>
                <a:gd name="connsiteX1275" fmla="*/ 383014 w 1044422"/>
                <a:gd name="connsiteY1275" fmla="*/ 1052701 h 1087091"/>
                <a:gd name="connsiteX1276" fmla="*/ 381364 w 1044422"/>
                <a:gd name="connsiteY1276" fmla="*/ 1052960 h 1087091"/>
                <a:gd name="connsiteX1277" fmla="*/ 380265 w 1044422"/>
                <a:gd name="connsiteY1277" fmla="*/ 1054286 h 1087091"/>
                <a:gd name="connsiteX1278" fmla="*/ 379521 w 1044422"/>
                <a:gd name="connsiteY1278" fmla="*/ 1054868 h 1087091"/>
                <a:gd name="connsiteX1279" fmla="*/ 379618 w 1044422"/>
                <a:gd name="connsiteY1279" fmla="*/ 1053445 h 1087091"/>
                <a:gd name="connsiteX1280" fmla="*/ 378615 w 1044422"/>
                <a:gd name="connsiteY1280" fmla="*/ 1053057 h 1087091"/>
                <a:gd name="connsiteX1281" fmla="*/ 378777 w 1044422"/>
                <a:gd name="connsiteY1281" fmla="*/ 1051958 h 1087091"/>
                <a:gd name="connsiteX1282" fmla="*/ 377710 w 1044422"/>
                <a:gd name="connsiteY1282" fmla="*/ 1051149 h 1087091"/>
                <a:gd name="connsiteX1283" fmla="*/ 376222 w 1044422"/>
                <a:gd name="connsiteY1283" fmla="*/ 1050890 h 1087091"/>
                <a:gd name="connsiteX1284" fmla="*/ 366940 w 1044422"/>
                <a:gd name="connsiteY1284" fmla="*/ 1049985 h 1087091"/>
                <a:gd name="connsiteX1285" fmla="*/ 366358 w 1044422"/>
                <a:gd name="connsiteY1285" fmla="*/ 1050470 h 1087091"/>
                <a:gd name="connsiteX1286" fmla="*/ 366132 w 1044422"/>
                <a:gd name="connsiteY1286" fmla="*/ 1049888 h 1087091"/>
                <a:gd name="connsiteX1287" fmla="*/ 361992 w 1044422"/>
                <a:gd name="connsiteY1287" fmla="*/ 1049403 h 1087091"/>
                <a:gd name="connsiteX1288" fmla="*/ 361895 w 1044422"/>
                <a:gd name="connsiteY1288" fmla="*/ 1049467 h 1087091"/>
                <a:gd name="connsiteX1289" fmla="*/ 361313 w 1044422"/>
                <a:gd name="connsiteY1289" fmla="*/ 1049564 h 1087091"/>
                <a:gd name="connsiteX1290" fmla="*/ 360310 w 1044422"/>
                <a:gd name="connsiteY1290" fmla="*/ 1049144 h 1087091"/>
                <a:gd name="connsiteX1291" fmla="*/ 359178 w 1044422"/>
                <a:gd name="connsiteY1291" fmla="*/ 1048982 h 1087091"/>
                <a:gd name="connsiteX1292" fmla="*/ 356688 w 1044422"/>
                <a:gd name="connsiteY1292" fmla="*/ 1050405 h 1087091"/>
                <a:gd name="connsiteX1293" fmla="*/ 353939 w 1044422"/>
                <a:gd name="connsiteY1293" fmla="*/ 1048562 h 1087091"/>
                <a:gd name="connsiteX1294" fmla="*/ 353033 w 1044422"/>
                <a:gd name="connsiteY1294" fmla="*/ 1049564 h 1087091"/>
                <a:gd name="connsiteX1295" fmla="*/ 352225 w 1044422"/>
                <a:gd name="connsiteY1295" fmla="*/ 1048238 h 1087091"/>
                <a:gd name="connsiteX1296" fmla="*/ 351708 w 1044422"/>
                <a:gd name="connsiteY1296" fmla="*/ 1047980 h 1087091"/>
                <a:gd name="connsiteX1297" fmla="*/ 351643 w 1044422"/>
                <a:gd name="connsiteY1297" fmla="*/ 1048400 h 1087091"/>
                <a:gd name="connsiteX1298" fmla="*/ 351061 w 1044422"/>
                <a:gd name="connsiteY1298" fmla="*/ 1048918 h 1087091"/>
                <a:gd name="connsiteX1299" fmla="*/ 349217 w 1044422"/>
                <a:gd name="connsiteY1299" fmla="*/ 1048562 h 1087091"/>
                <a:gd name="connsiteX1300" fmla="*/ 349056 w 1044422"/>
                <a:gd name="connsiteY1300" fmla="*/ 1047656 h 1087091"/>
                <a:gd name="connsiteX1301" fmla="*/ 346986 w 1044422"/>
                <a:gd name="connsiteY1301" fmla="*/ 1047171 h 1087091"/>
                <a:gd name="connsiteX1302" fmla="*/ 345821 w 1044422"/>
                <a:gd name="connsiteY1302" fmla="*/ 1046654 h 1087091"/>
                <a:gd name="connsiteX1303" fmla="*/ 345175 w 1044422"/>
                <a:gd name="connsiteY1303" fmla="*/ 1046589 h 1087091"/>
                <a:gd name="connsiteX1304" fmla="*/ 344528 w 1044422"/>
                <a:gd name="connsiteY1304" fmla="*/ 1046492 h 1087091"/>
                <a:gd name="connsiteX1305" fmla="*/ 341520 w 1044422"/>
                <a:gd name="connsiteY1305" fmla="*/ 1047333 h 1087091"/>
                <a:gd name="connsiteX1306" fmla="*/ 339386 w 1044422"/>
                <a:gd name="connsiteY1306" fmla="*/ 1045910 h 1087091"/>
                <a:gd name="connsiteX1307" fmla="*/ 339127 w 1044422"/>
                <a:gd name="connsiteY1307" fmla="*/ 1045845 h 1087091"/>
                <a:gd name="connsiteX1308" fmla="*/ 337639 w 1044422"/>
                <a:gd name="connsiteY1308" fmla="*/ 1046427 h 1087091"/>
                <a:gd name="connsiteX1309" fmla="*/ 337542 w 1044422"/>
                <a:gd name="connsiteY1309" fmla="*/ 1046427 h 1087091"/>
                <a:gd name="connsiteX1310" fmla="*/ 336152 w 1044422"/>
                <a:gd name="connsiteY1310" fmla="*/ 1044843 h 1087091"/>
                <a:gd name="connsiteX1311" fmla="*/ 336055 w 1044422"/>
                <a:gd name="connsiteY1311" fmla="*/ 1044843 h 1087091"/>
                <a:gd name="connsiteX1312" fmla="*/ 335893 w 1044422"/>
                <a:gd name="connsiteY1312" fmla="*/ 1047009 h 1087091"/>
                <a:gd name="connsiteX1313" fmla="*/ 333920 w 1044422"/>
                <a:gd name="connsiteY1313" fmla="*/ 1044357 h 1087091"/>
                <a:gd name="connsiteX1314" fmla="*/ 331333 w 1044422"/>
                <a:gd name="connsiteY1314" fmla="*/ 1043775 h 1087091"/>
                <a:gd name="connsiteX1315" fmla="*/ 331106 w 1044422"/>
                <a:gd name="connsiteY1315" fmla="*/ 1043775 h 1087091"/>
                <a:gd name="connsiteX1316" fmla="*/ 330945 w 1044422"/>
                <a:gd name="connsiteY1316" fmla="*/ 1044034 h 1087091"/>
                <a:gd name="connsiteX1317" fmla="*/ 330751 w 1044422"/>
                <a:gd name="connsiteY1317" fmla="*/ 1043775 h 1087091"/>
                <a:gd name="connsiteX1318" fmla="*/ 329683 w 1044422"/>
                <a:gd name="connsiteY1318" fmla="*/ 1043678 h 1087091"/>
                <a:gd name="connsiteX1319" fmla="*/ 329101 w 1044422"/>
                <a:gd name="connsiteY1319" fmla="*/ 1044519 h 1087091"/>
                <a:gd name="connsiteX1320" fmla="*/ 328454 w 1044422"/>
                <a:gd name="connsiteY1320" fmla="*/ 1043517 h 1087091"/>
                <a:gd name="connsiteX1321" fmla="*/ 316359 w 1044422"/>
                <a:gd name="connsiteY1321" fmla="*/ 1041705 h 1087091"/>
                <a:gd name="connsiteX1322" fmla="*/ 312963 w 1044422"/>
                <a:gd name="connsiteY1322" fmla="*/ 1041026 h 1087091"/>
                <a:gd name="connsiteX1323" fmla="*/ 312316 w 1044422"/>
                <a:gd name="connsiteY1323" fmla="*/ 1041285 h 1087091"/>
                <a:gd name="connsiteX1324" fmla="*/ 311217 w 1044422"/>
                <a:gd name="connsiteY1324" fmla="*/ 1040703 h 1087091"/>
                <a:gd name="connsiteX1325" fmla="*/ 310829 w 1044422"/>
                <a:gd name="connsiteY1325" fmla="*/ 1040638 h 1087091"/>
                <a:gd name="connsiteX1326" fmla="*/ 309988 w 1044422"/>
                <a:gd name="connsiteY1326" fmla="*/ 1040962 h 1087091"/>
                <a:gd name="connsiteX1327" fmla="*/ 307983 w 1044422"/>
                <a:gd name="connsiteY1327" fmla="*/ 1040962 h 1087091"/>
                <a:gd name="connsiteX1328" fmla="*/ 307433 w 1044422"/>
                <a:gd name="connsiteY1328" fmla="*/ 1041705 h 1087091"/>
                <a:gd name="connsiteX1329" fmla="*/ 306592 w 1044422"/>
                <a:gd name="connsiteY1329" fmla="*/ 1040379 h 1087091"/>
                <a:gd name="connsiteX1330" fmla="*/ 305589 w 1044422"/>
                <a:gd name="connsiteY1330" fmla="*/ 1041382 h 1087091"/>
                <a:gd name="connsiteX1331" fmla="*/ 305201 w 1044422"/>
                <a:gd name="connsiteY1331" fmla="*/ 1040056 h 1087091"/>
                <a:gd name="connsiteX1332" fmla="*/ 302129 w 1044422"/>
                <a:gd name="connsiteY1332" fmla="*/ 1039118 h 1087091"/>
                <a:gd name="connsiteX1333" fmla="*/ 301773 w 1044422"/>
                <a:gd name="connsiteY1333" fmla="*/ 1039700 h 1087091"/>
                <a:gd name="connsiteX1334" fmla="*/ 301288 w 1044422"/>
                <a:gd name="connsiteY1334" fmla="*/ 1039636 h 1087091"/>
                <a:gd name="connsiteX1335" fmla="*/ 299897 w 1044422"/>
                <a:gd name="connsiteY1335" fmla="*/ 1039118 h 1087091"/>
                <a:gd name="connsiteX1336" fmla="*/ 298474 w 1044422"/>
                <a:gd name="connsiteY1336" fmla="*/ 1039215 h 1087091"/>
                <a:gd name="connsiteX1337" fmla="*/ 297828 w 1044422"/>
                <a:gd name="connsiteY1337" fmla="*/ 1038568 h 1087091"/>
                <a:gd name="connsiteX1338" fmla="*/ 295822 w 1044422"/>
                <a:gd name="connsiteY1338" fmla="*/ 1039215 h 1087091"/>
                <a:gd name="connsiteX1339" fmla="*/ 295758 w 1044422"/>
                <a:gd name="connsiteY1339" fmla="*/ 1038310 h 1087091"/>
                <a:gd name="connsiteX1340" fmla="*/ 293850 w 1044422"/>
                <a:gd name="connsiteY1340" fmla="*/ 1039474 h 1087091"/>
                <a:gd name="connsiteX1341" fmla="*/ 292782 w 1044422"/>
                <a:gd name="connsiteY1341" fmla="*/ 1038310 h 1087091"/>
                <a:gd name="connsiteX1342" fmla="*/ 291262 w 1044422"/>
                <a:gd name="connsiteY1342" fmla="*/ 1038148 h 1087091"/>
                <a:gd name="connsiteX1343" fmla="*/ 290033 w 1044422"/>
                <a:gd name="connsiteY1343" fmla="*/ 1038148 h 1087091"/>
                <a:gd name="connsiteX1344" fmla="*/ 290454 w 1044422"/>
                <a:gd name="connsiteY1344" fmla="*/ 1037986 h 1087091"/>
                <a:gd name="connsiteX1345" fmla="*/ 290357 w 1044422"/>
                <a:gd name="connsiteY1345" fmla="*/ 1037631 h 1087091"/>
                <a:gd name="connsiteX1346" fmla="*/ 289775 w 1044422"/>
                <a:gd name="connsiteY1346" fmla="*/ 1037566 h 1087091"/>
                <a:gd name="connsiteX1347" fmla="*/ 289613 w 1044422"/>
                <a:gd name="connsiteY1347" fmla="*/ 1037566 h 1087091"/>
                <a:gd name="connsiteX1348" fmla="*/ 289936 w 1044422"/>
                <a:gd name="connsiteY1348" fmla="*/ 1038148 h 1087091"/>
                <a:gd name="connsiteX1349" fmla="*/ 289710 w 1044422"/>
                <a:gd name="connsiteY1349" fmla="*/ 1038148 h 1087091"/>
                <a:gd name="connsiteX1350" fmla="*/ 289193 w 1044422"/>
                <a:gd name="connsiteY1350" fmla="*/ 1037986 h 1087091"/>
                <a:gd name="connsiteX1351" fmla="*/ 288643 w 1044422"/>
                <a:gd name="connsiteY1351" fmla="*/ 1037404 h 1087091"/>
                <a:gd name="connsiteX1352" fmla="*/ 288546 w 1044422"/>
                <a:gd name="connsiteY1352" fmla="*/ 1037404 h 1087091"/>
                <a:gd name="connsiteX1353" fmla="*/ 287381 w 1044422"/>
                <a:gd name="connsiteY1353" fmla="*/ 1037631 h 1087091"/>
                <a:gd name="connsiteX1354" fmla="*/ 287705 w 1044422"/>
                <a:gd name="connsiteY1354" fmla="*/ 1038795 h 1087091"/>
                <a:gd name="connsiteX1355" fmla="*/ 287867 w 1044422"/>
                <a:gd name="connsiteY1355" fmla="*/ 1039118 h 1087091"/>
                <a:gd name="connsiteX1356" fmla="*/ 287640 w 1044422"/>
                <a:gd name="connsiteY1356" fmla="*/ 1039118 h 1087091"/>
                <a:gd name="connsiteX1357" fmla="*/ 287640 w 1044422"/>
                <a:gd name="connsiteY1357" fmla="*/ 1038795 h 1087091"/>
                <a:gd name="connsiteX1358" fmla="*/ 287705 w 1044422"/>
                <a:gd name="connsiteY1358" fmla="*/ 1038795 h 1087091"/>
                <a:gd name="connsiteX1359" fmla="*/ 285473 w 1044422"/>
                <a:gd name="connsiteY1359" fmla="*/ 1037728 h 1087091"/>
                <a:gd name="connsiteX1360" fmla="*/ 284568 w 1044422"/>
                <a:gd name="connsiteY1360" fmla="*/ 1037048 h 1087091"/>
                <a:gd name="connsiteX1361" fmla="*/ 283565 w 1044422"/>
                <a:gd name="connsiteY1361" fmla="*/ 1036984 h 1087091"/>
                <a:gd name="connsiteX1362" fmla="*/ 283501 w 1044422"/>
                <a:gd name="connsiteY1362" fmla="*/ 1036984 h 1087091"/>
                <a:gd name="connsiteX1363" fmla="*/ 281431 w 1044422"/>
                <a:gd name="connsiteY1363" fmla="*/ 1036822 h 1087091"/>
                <a:gd name="connsiteX1364" fmla="*/ 281431 w 1044422"/>
                <a:gd name="connsiteY1364" fmla="*/ 1036887 h 1087091"/>
                <a:gd name="connsiteX1365" fmla="*/ 281172 w 1044422"/>
                <a:gd name="connsiteY1365" fmla="*/ 1037728 h 1087091"/>
                <a:gd name="connsiteX1366" fmla="*/ 280752 w 1044422"/>
                <a:gd name="connsiteY1366" fmla="*/ 1036822 h 1087091"/>
                <a:gd name="connsiteX1367" fmla="*/ 267104 w 1044422"/>
                <a:gd name="connsiteY1367" fmla="*/ 1035076 h 1087091"/>
                <a:gd name="connsiteX1368" fmla="*/ 266360 w 1044422"/>
                <a:gd name="connsiteY1368" fmla="*/ 1035981 h 1087091"/>
                <a:gd name="connsiteX1369" fmla="*/ 266586 w 1044422"/>
                <a:gd name="connsiteY1369" fmla="*/ 1035076 h 1087091"/>
                <a:gd name="connsiteX1370" fmla="*/ 254103 w 1044422"/>
                <a:gd name="connsiteY1370" fmla="*/ 1033006 h 1087091"/>
                <a:gd name="connsiteX1371" fmla="*/ 254588 w 1044422"/>
                <a:gd name="connsiteY1371" fmla="*/ 1033911 h 1087091"/>
                <a:gd name="connsiteX1372" fmla="*/ 253520 w 1044422"/>
                <a:gd name="connsiteY1372" fmla="*/ 1034429 h 1087091"/>
                <a:gd name="connsiteX1373" fmla="*/ 253844 w 1044422"/>
                <a:gd name="connsiteY1373" fmla="*/ 1032909 h 1087091"/>
                <a:gd name="connsiteX1374" fmla="*/ 248314 w 1044422"/>
                <a:gd name="connsiteY1374" fmla="*/ 1031939 h 1087091"/>
                <a:gd name="connsiteX1375" fmla="*/ 247893 w 1044422"/>
                <a:gd name="connsiteY1375" fmla="*/ 1031841 h 1087091"/>
                <a:gd name="connsiteX1376" fmla="*/ 247052 w 1044422"/>
                <a:gd name="connsiteY1376" fmla="*/ 1031680 h 1087091"/>
                <a:gd name="connsiteX1377" fmla="*/ 246308 w 1044422"/>
                <a:gd name="connsiteY1377" fmla="*/ 1031777 h 1087091"/>
                <a:gd name="connsiteX1378" fmla="*/ 244659 w 1044422"/>
                <a:gd name="connsiteY1378" fmla="*/ 1031259 h 1087091"/>
                <a:gd name="connsiteX1379" fmla="*/ 244659 w 1044422"/>
                <a:gd name="connsiteY1379" fmla="*/ 1031195 h 1087091"/>
                <a:gd name="connsiteX1380" fmla="*/ 232758 w 1044422"/>
                <a:gd name="connsiteY1380" fmla="*/ 1028866 h 1087091"/>
                <a:gd name="connsiteX1381" fmla="*/ 223314 w 1044422"/>
                <a:gd name="connsiteY1381" fmla="*/ 1028122 h 1087091"/>
                <a:gd name="connsiteX1382" fmla="*/ 223120 w 1044422"/>
                <a:gd name="connsiteY1382" fmla="*/ 1028607 h 1087091"/>
                <a:gd name="connsiteX1383" fmla="*/ 223055 w 1044422"/>
                <a:gd name="connsiteY1383" fmla="*/ 1028025 h 1087091"/>
                <a:gd name="connsiteX1384" fmla="*/ 219563 w 1044422"/>
                <a:gd name="connsiteY1384" fmla="*/ 1027281 h 1087091"/>
                <a:gd name="connsiteX1385" fmla="*/ 219336 w 1044422"/>
                <a:gd name="connsiteY1385" fmla="*/ 1027864 h 1087091"/>
                <a:gd name="connsiteX1386" fmla="*/ 218334 w 1044422"/>
                <a:gd name="connsiteY1386" fmla="*/ 1027217 h 1087091"/>
                <a:gd name="connsiteX1387" fmla="*/ 218269 w 1044422"/>
                <a:gd name="connsiteY1387" fmla="*/ 1026958 h 1087091"/>
                <a:gd name="connsiteX1388" fmla="*/ 215358 w 1044422"/>
                <a:gd name="connsiteY1388" fmla="*/ 1026149 h 1087091"/>
                <a:gd name="connsiteX1389" fmla="*/ 215358 w 1044422"/>
                <a:gd name="connsiteY1389" fmla="*/ 1026473 h 1087091"/>
                <a:gd name="connsiteX1390" fmla="*/ 214517 w 1044422"/>
                <a:gd name="connsiteY1390" fmla="*/ 1026796 h 1087091"/>
                <a:gd name="connsiteX1391" fmla="*/ 214356 w 1044422"/>
                <a:gd name="connsiteY1391" fmla="*/ 1026473 h 1087091"/>
                <a:gd name="connsiteX1392" fmla="*/ 213773 w 1044422"/>
                <a:gd name="connsiteY1392" fmla="*/ 1026052 h 1087091"/>
                <a:gd name="connsiteX1393" fmla="*/ 213871 w 1044422"/>
                <a:gd name="connsiteY1393" fmla="*/ 1025729 h 1087091"/>
                <a:gd name="connsiteX1394" fmla="*/ 210151 w 1044422"/>
                <a:gd name="connsiteY1394" fmla="*/ 1024468 h 1087091"/>
                <a:gd name="connsiteX1395" fmla="*/ 209731 w 1044422"/>
                <a:gd name="connsiteY1395" fmla="*/ 1024629 h 1087091"/>
                <a:gd name="connsiteX1396" fmla="*/ 209569 w 1044422"/>
                <a:gd name="connsiteY1396" fmla="*/ 1024241 h 1087091"/>
                <a:gd name="connsiteX1397" fmla="*/ 208728 w 1044422"/>
                <a:gd name="connsiteY1397" fmla="*/ 1023886 h 1087091"/>
                <a:gd name="connsiteX1398" fmla="*/ 208470 w 1044422"/>
                <a:gd name="connsiteY1398" fmla="*/ 1024565 h 1087091"/>
                <a:gd name="connsiteX1399" fmla="*/ 208146 w 1044422"/>
                <a:gd name="connsiteY1399" fmla="*/ 1023821 h 1087091"/>
                <a:gd name="connsiteX1400" fmla="*/ 207499 w 1044422"/>
                <a:gd name="connsiteY1400" fmla="*/ 1023886 h 1087091"/>
                <a:gd name="connsiteX1401" fmla="*/ 169984 w 1044422"/>
                <a:gd name="connsiteY1401" fmla="*/ 1018355 h 1087091"/>
                <a:gd name="connsiteX1402" fmla="*/ 165165 w 1044422"/>
                <a:gd name="connsiteY1402" fmla="*/ 1015962 h 1087091"/>
                <a:gd name="connsiteX1403" fmla="*/ 151776 w 1044422"/>
                <a:gd name="connsiteY1403" fmla="*/ 1011725 h 1087091"/>
                <a:gd name="connsiteX1404" fmla="*/ 143658 w 1044422"/>
                <a:gd name="connsiteY1404" fmla="*/ 1009656 h 1087091"/>
                <a:gd name="connsiteX1405" fmla="*/ 143658 w 1044422"/>
                <a:gd name="connsiteY1405" fmla="*/ 1009817 h 1087091"/>
                <a:gd name="connsiteX1406" fmla="*/ 143173 w 1044422"/>
                <a:gd name="connsiteY1406" fmla="*/ 1009591 h 1087091"/>
                <a:gd name="connsiteX1407" fmla="*/ 143076 w 1044422"/>
                <a:gd name="connsiteY1407" fmla="*/ 1009494 h 1087091"/>
                <a:gd name="connsiteX1408" fmla="*/ 140521 w 1044422"/>
                <a:gd name="connsiteY1408" fmla="*/ 1008588 h 1087091"/>
                <a:gd name="connsiteX1409" fmla="*/ 137449 w 1044422"/>
                <a:gd name="connsiteY1409" fmla="*/ 1007748 h 1087091"/>
                <a:gd name="connsiteX1410" fmla="*/ 137190 w 1044422"/>
                <a:gd name="connsiteY1410" fmla="*/ 1008006 h 1087091"/>
                <a:gd name="connsiteX1411" fmla="*/ 136964 w 1044422"/>
                <a:gd name="connsiteY1411" fmla="*/ 1007586 h 1087091"/>
                <a:gd name="connsiteX1412" fmla="*/ 129073 w 1044422"/>
                <a:gd name="connsiteY1412" fmla="*/ 1005257 h 1087091"/>
                <a:gd name="connsiteX1413" fmla="*/ 128685 w 1044422"/>
                <a:gd name="connsiteY1413" fmla="*/ 1005451 h 1087091"/>
                <a:gd name="connsiteX1414" fmla="*/ 127520 w 1044422"/>
                <a:gd name="connsiteY1414" fmla="*/ 1005354 h 1087091"/>
                <a:gd name="connsiteX1415" fmla="*/ 125289 w 1044422"/>
                <a:gd name="connsiteY1415" fmla="*/ 1005354 h 1087091"/>
                <a:gd name="connsiteX1416" fmla="*/ 124545 w 1044422"/>
                <a:gd name="connsiteY1416" fmla="*/ 1007262 h 1087091"/>
                <a:gd name="connsiteX1417" fmla="*/ 124286 w 1044422"/>
                <a:gd name="connsiteY1417" fmla="*/ 1005257 h 1087091"/>
                <a:gd name="connsiteX1418" fmla="*/ 123607 w 1044422"/>
                <a:gd name="connsiteY1418" fmla="*/ 1005096 h 1087091"/>
                <a:gd name="connsiteX1419" fmla="*/ 122637 w 1044422"/>
                <a:gd name="connsiteY1419" fmla="*/ 1006260 h 1087091"/>
                <a:gd name="connsiteX1420" fmla="*/ 121537 w 1044422"/>
                <a:gd name="connsiteY1420" fmla="*/ 1007101 h 1087091"/>
                <a:gd name="connsiteX1421" fmla="*/ 120793 w 1044422"/>
                <a:gd name="connsiteY1421" fmla="*/ 1004772 h 1087091"/>
                <a:gd name="connsiteX1422" fmla="*/ 119726 w 1044422"/>
                <a:gd name="connsiteY1422" fmla="*/ 1004934 h 1087091"/>
                <a:gd name="connsiteX1423" fmla="*/ 118562 w 1044422"/>
                <a:gd name="connsiteY1423" fmla="*/ 1005775 h 1087091"/>
                <a:gd name="connsiteX1424" fmla="*/ 117495 w 1044422"/>
                <a:gd name="connsiteY1424" fmla="*/ 1002799 h 1087091"/>
                <a:gd name="connsiteX1425" fmla="*/ 117074 w 1044422"/>
                <a:gd name="connsiteY1425" fmla="*/ 1003705 h 1087091"/>
                <a:gd name="connsiteX1426" fmla="*/ 115328 w 1044422"/>
                <a:gd name="connsiteY1426" fmla="*/ 1004125 h 1087091"/>
                <a:gd name="connsiteX1427" fmla="*/ 115489 w 1044422"/>
                <a:gd name="connsiteY1427" fmla="*/ 1002702 h 1087091"/>
                <a:gd name="connsiteX1428" fmla="*/ 114260 w 1044422"/>
                <a:gd name="connsiteY1428" fmla="*/ 1001376 h 1087091"/>
                <a:gd name="connsiteX1429" fmla="*/ 113096 w 1044422"/>
                <a:gd name="connsiteY1429" fmla="*/ 1001538 h 1087091"/>
                <a:gd name="connsiteX1430" fmla="*/ 112126 w 1044422"/>
                <a:gd name="connsiteY1430" fmla="*/ 999986 h 1087091"/>
                <a:gd name="connsiteX1431" fmla="*/ 110703 w 1044422"/>
                <a:gd name="connsiteY1431" fmla="*/ 999242 h 1087091"/>
                <a:gd name="connsiteX1432" fmla="*/ 109959 w 1044422"/>
                <a:gd name="connsiteY1432" fmla="*/ 998983 h 1087091"/>
                <a:gd name="connsiteX1433" fmla="*/ 109539 w 1044422"/>
                <a:gd name="connsiteY1433" fmla="*/ 999145 h 1087091"/>
                <a:gd name="connsiteX1434" fmla="*/ 109377 w 1044422"/>
                <a:gd name="connsiteY1434" fmla="*/ 998821 h 1087091"/>
                <a:gd name="connsiteX1435" fmla="*/ 106822 w 1044422"/>
                <a:gd name="connsiteY1435" fmla="*/ 998142 h 1087091"/>
                <a:gd name="connsiteX1436" fmla="*/ 105399 w 1044422"/>
                <a:gd name="connsiteY1436" fmla="*/ 999889 h 1087091"/>
                <a:gd name="connsiteX1437" fmla="*/ 105658 w 1044422"/>
                <a:gd name="connsiteY1437" fmla="*/ 999986 h 1087091"/>
                <a:gd name="connsiteX1438" fmla="*/ 106725 w 1044422"/>
                <a:gd name="connsiteY1438" fmla="*/ 999630 h 1087091"/>
                <a:gd name="connsiteX1439" fmla="*/ 105658 w 1044422"/>
                <a:gd name="connsiteY1439" fmla="*/ 999986 h 1087091"/>
                <a:gd name="connsiteX1440" fmla="*/ 105237 w 1044422"/>
                <a:gd name="connsiteY1440" fmla="*/ 1000212 h 1087091"/>
                <a:gd name="connsiteX1441" fmla="*/ 105237 w 1044422"/>
                <a:gd name="connsiteY1441" fmla="*/ 1000050 h 1087091"/>
                <a:gd name="connsiteX1442" fmla="*/ 103329 w 1044422"/>
                <a:gd name="connsiteY1442" fmla="*/ 1003187 h 1087091"/>
                <a:gd name="connsiteX1443" fmla="*/ 103265 w 1044422"/>
                <a:gd name="connsiteY1443" fmla="*/ 1005451 h 1087091"/>
                <a:gd name="connsiteX1444" fmla="*/ 104494 w 1044422"/>
                <a:gd name="connsiteY1444" fmla="*/ 1007327 h 1087091"/>
                <a:gd name="connsiteX1445" fmla="*/ 106078 w 1044422"/>
                <a:gd name="connsiteY1445" fmla="*/ 1005257 h 1087091"/>
                <a:gd name="connsiteX1446" fmla="*/ 106305 w 1044422"/>
                <a:gd name="connsiteY1446" fmla="*/ 1007845 h 1087091"/>
                <a:gd name="connsiteX1447" fmla="*/ 105237 w 1044422"/>
                <a:gd name="connsiteY1447" fmla="*/ 1008588 h 1087091"/>
                <a:gd name="connsiteX1448" fmla="*/ 105658 w 1044422"/>
                <a:gd name="connsiteY1448" fmla="*/ 1010399 h 1087091"/>
                <a:gd name="connsiteX1449" fmla="*/ 105658 w 1044422"/>
                <a:gd name="connsiteY1449" fmla="*/ 1010561 h 1087091"/>
                <a:gd name="connsiteX1450" fmla="*/ 158147 w 1044422"/>
                <a:gd name="connsiteY1450" fmla="*/ 1029610 h 1087091"/>
                <a:gd name="connsiteX1451" fmla="*/ 158794 w 1044422"/>
                <a:gd name="connsiteY1451" fmla="*/ 1029448 h 1087091"/>
                <a:gd name="connsiteX1452" fmla="*/ 158891 w 1044422"/>
                <a:gd name="connsiteY1452" fmla="*/ 1029772 h 1087091"/>
                <a:gd name="connsiteX1453" fmla="*/ 161963 w 1044422"/>
                <a:gd name="connsiteY1453" fmla="*/ 1030613 h 1087091"/>
                <a:gd name="connsiteX1454" fmla="*/ 162610 w 1044422"/>
                <a:gd name="connsiteY1454" fmla="*/ 1030354 h 1087091"/>
                <a:gd name="connsiteX1455" fmla="*/ 165586 w 1044422"/>
                <a:gd name="connsiteY1455" fmla="*/ 1030936 h 1087091"/>
                <a:gd name="connsiteX1456" fmla="*/ 166006 w 1044422"/>
                <a:gd name="connsiteY1456" fmla="*/ 1031195 h 1087091"/>
                <a:gd name="connsiteX1457" fmla="*/ 166847 w 1044422"/>
                <a:gd name="connsiteY1457" fmla="*/ 1031518 h 1087091"/>
                <a:gd name="connsiteX1458" fmla="*/ 169887 w 1044422"/>
                <a:gd name="connsiteY1458" fmla="*/ 1031615 h 1087091"/>
                <a:gd name="connsiteX1459" fmla="*/ 171310 w 1044422"/>
                <a:gd name="connsiteY1459" fmla="*/ 1032100 h 1087091"/>
                <a:gd name="connsiteX1460" fmla="*/ 172733 w 1044422"/>
                <a:gd name="connsiteY1460" fmla="*/ 1032262 h 1087091"/>
                <a:gd name="connsiteX1461" fmla="*/ 173380 w 1044422"/>
                <a:gd name="connsiteY1461" fmla="*/ 1032359 h 1087091"/>
                <a:gd name="connsiteX1462" fmla="*/ 174026 w 1044422"/>
                <a:gd name="connsiteY1462" fmla="*/ 1031841 h 1087091"/>
                <a:gd name="connsiteX1463" fmla="*/ 177099 w 1044422"/>
                <a:gd name="connsiteY1463" fmla="*/ 1032682 h 1087091"/>
                <a:gd name="connsiteX1464" fmla="*/ 178587 w 1044422"/>
                <a:gd name="connsiteY1464" fmla="*/ 1032585 h 1087091"/>
                <a:gd name="connsiteX1465" fmla="*/ 178845 w 1044422"/>
                <a:gd name="connsiteY1465" fmla="*/ 1032262 h 1087091"/>
                <a:gd name="connsiteX1466" fmla="*/ 178845 w 1044422"/>
                <a:gd name="connsiteY1466" fmla="*/ 1032359 h 1087091"/>
                <a:gd name="connsiteX1467" fmla="*/ 178263 w 1044422"/>
                <a:gd name="connsiteY1467" fmla="*/ 1034914 h 1087091"/>
                <a:gd name="connsiteX1468" fmla="*/ 180656 w 1044422"/>
                <a:gd name="connsiteY1468" fmla="*/ 1035496 h 1087091"/>
                <a:gd name="connsiteX1469" fmla="*/ 182144 w 1044422"/>
                <a:gd name="connsiteY1469" fmla="*/ 1035819 h 1087091"/>
                <a:gd name="connsiteX1470" fmla="*/ 182662 w 1044422"/>
                <a:gd name="connsiteY1470" fmla="*/ 1035981 h 1087091"/>
                <a:gd name="connsiteX1471" fmla="*/ 183082 w 1044422"/>
                <a:gd name="connsiteY1471" fmla="*/ 1036078 h 1087091"/>
                <a:gd name="connsiteX1472" fmla="*/ 183470 w 1044422"/>
                <a:gd name="connsiteY1472" fmla="*/ 1036143 h 1087091"/>
                <a:gd name="connsiteX1473" fmla="*/ 184052 w 1044422"/>
                <a:gd name="connsiteY1473" fmla="*/ 1035916 h 1087091"/>
                <a:gd name="connsiteX1474" fmla="*/ 184634 w 1044422"/>
                <a:gd name="connsiteY1474" fmla="*/ 1036402 h 1087091"/>
                <a:gd name="connsiteX1475" fmla="*/ 187125 w 1044422"/>
                <a:gd name="connsiteY1475" fmla="*/ 1036143 h 1087091"/>
                <a:gd name="connsiteX1476" fmla="*/ 187448 w 1044422"/>
                <a:gd name="connsiteY1476" fmla="*/ 1036143 h 1087091"/>
                <a:gd name="connsiteX1477" fmla="*/ 187707 w 1044422"/>
                <a:gd name="connsiteY1477" fmla="*/ 1037145 h 1087091"/>
                <a:gd name="connsiteX1478" fmla="*/ 189453 w 1044422"/>
                <a:gd name="connsiteY1478" fmla="*/ 1037566 h 1087091"/>
                <a:gd name="connsiteX1479" fmla="*/ 191264 w 1044422"/>
                <a:gd name="connsiteY1479" fmla="*/ 1037986 h 1087091"/>
                <a:gd name="connsiteX1480" fmla="*/ 195080 w 1044422"/>
                <a:gd name="connsiteY1480" fmla="*/ 1038892 h 1087091"/>
                <a:gd name="connsiteX1481" fmla="*/ 196309 w 1044422"/>
                <a:gd name="connsiteY1481" fmla="*/ 1038471 h 1087091"/>
                <a:gd name="connsiteX1482" fmla="*/ 196212 w 1044422"/>
                <a:gd name="connsiteY1482" fmla="*/ 1039118 h 1087091"/>
                <a:gd name="connsiteX1483" fmla="*/ 198800 w 1044422"/>
                <a:gd name="connsiteY1483" fmla="*/ 1039700 h 1087091"/>
                <a:gd name="connsiteX1484" fmla="*/ 200287 w 1044422"/>
                <a:gd name="connsiteY1484" fmla="*/ 1039959 h 1087091"/>
                <a:gd name="connsiteX1485" fmla="*/ 200449 w 1044422"/>
                <a:gd name="connsiteY1485" fmla="*/ 1040121 h 1087091"/>
                <a:gd name="connsiteX1486" fmla="*/ 214032 w 1044422"/>
                <a:gd name="connsiteY1486" fmla="*/ 1043031 h 1087091"/>
                <a:gd name="connsiteX1487" fmla="*/ 214679 w 1044422"/>
                <a:gd name="connsiteY1487" fmla="*/ 1042934 h 1087091"/>
                <a:gd name="connsiteX1488" fmla="*/ 215035 w 1044422"/>
                <a:gd name="connsiteY1488" fmla="*/ 1043096 h 1087091"/>
                <a:gd name="connsiteX1489" fmla="*/ 215196 w 1044422"/>
                <a:gd name="connsiteY1489" fmla="*/ 1043258 h 1087091"/>
                <a:gd name="connsiteX1490" fmla="*/ 215617 w 1044422"/>
                <a:gd name="connsiteY1490" fmla="*/ 1043355 h 1087091"/>
                <a:gd name="connsiteX1491" fmla="*/ 216361 w 1044422"/>
                <a:gd name="connsiteY1491" fmla="*/ 1043258 h 1087091"/>
                <a:gd name="connsiteX1492" fmla="*/ 216425 w 1044422"/>
                <a:gd name="connsiteY1492" fmla="*/ 1043517 h 1087091"/>
                <a:gd name="connsiteX1493" fmla="*/ 220565 w 1044422"/>
                <a:gd name="connsiteY1493" fmla="*/ 1044357 h 1087091"/>
                <a:gd name="connsiteX1494" fmla="*/ 220727 w 1044422"/>
                <a:gd name="connsiteY1494" fmla="*/ 1044357 h 1087091"/>
                <a:gd name="connsiteX1495" fmla="*/ 220727 w 1044422"/>
                <a:gd name="connsiteY1495" fmla="*/ 1044422 h 1087091"/>
                <a:gd name="connsiteX1496" fmla="*/ 225028 w 1044422"/>
                <a:gd name="connsiteY1496" fmla="*/ 1045263 h 1087091"/>
                <a:gd name="connsiteX1497" fmla="*/ 225287 w 1044422"/>
                <a:gd name="connsiteY1497" fmla="*/ 1044843 h 1087091"/>
                <a:gd name="connsiteX1498" fmla="*/ 225546 w 1044422"/>
                <a:gd name="connsiteY1498" fmla="*/ 1045328 h 1087091"/>
                <a:gd name="connsiteX1499" fmla="*/ 234827 w 1044422"/>
                <a:gd name="connsiteY1499" fmla="*/ 1047171 h 1087091"/>
                <a:gd name="connsiteX1500" fmla="*/ 234989 w 1044422"/>
                <a:gd name="connsiteY1500" fmla="*/ 1046169 h 1087091"/>
                <a:gd name="connsiteX1501" fmla="*/ 235216 w 1044422"/>
                <a:gd name="connsiteY1501" fmla="*/ 1046266 h 1087091"/>
                <a:gd name="connsiteX1502" fmla="*/ 235054 w 1044422"/>
                <a:gd name="connsiteY1502" fmla="*/ 1047236 h 1087091"/>
                <a:gd name="connsiteX1503" fmla="*/ 236703 w 1044422"/>
                <a:gd name="connsiteY1503" fmla="*/ 1047592 h 1087091"/>
                <a:gd name="connsiteX1504" fmla="*/ 238191 w 1044422"/>
                <a:gd name="connsiteY1504" fmla="*/ 1047236 h 1087091"/>
                <a:gd name="connsiteX1505" fmla="*/ 238385 w 1044422"/>
                <a:gd name="connsiteY1505" fmla="*/ 1047915 h 1087091"/>
                <a:gd name="connsiteX1506" fmla="*/ 240099 w 1044422"/>
                <a:gd name="connsiteY1506" fmla="*/ 1048497 h 1087091"/>
                <a:gd name="connsiteX1507" fmla="*/ 246405 w 1044422"/>
                <a:gd name="connsiteY1507" fmla="*/ 1048335 h 1087091"/>
                <a:gd name="connsiteX1508" fmla="*/ 253779 w 1044422"/>
                <a:gd name="connsiteY1508" fmla="*/ 1049726 h 1087091"/>
                <a:gd name="connsiteX1509" fmla="*/ 254426 w 1044422"/>
                <a:gd name="connsiteY1509" fmla="*/ 1048982 h 1087091"/>
                <a:gd name="connsiteX1510" fmla="*/ 255267 w 1044422"/>
                <a:gd name="connsiteY1510" fmla="*/ 1048982 h 1087091"/>
                <a:gd name="connsiteX1511" fmla="*/ 254264 w 1044422"/>
                <a:gd name="connsiteY1511" fmla="*/ 1049888 h 1087091"/>
                <a:gd name="connsiteX1512" fmla="*/ 256334 w 1044422"/>
                <a:gd name="connsiteY1512" fmla="*/ 1050567 h 1087091"/>
                <a:gd name="connsiteX1513" fmla="*/ 256334 w 1044422"/>
                <a:gd name="connsiteY1513" fmla="*/ 1050470 h 1087091"/>
                <a:gd name="connsiteX1514" fmla="*/ 256237 w 1044422"/>
                <a:gd name="connsiteY1514" fmla="*/ 1049661 h 1087091"/>
                <a:gd name="connsiteX1515" fmla="*/ 257240 w 1044422"/>
                <a:gd name="connsiteY1515" fmla="*/ 1050308 h 1087091"/>
                <a:gd name="connsiteX1516" fmla="*/ 257660 w 1044422"/>
                <a:gd name="connsiteY1516" fmla="*/ 1050987 h 1087091"/>
                <a:gd name="connsiteX1517" fmla="*/ 258242 w 1044422"/>
                <a:gd name="connsiteY1517" fmla="*/ 1051214 h 1087091"/>
                <a:gd name="connsiteX1518" fmla="*/ 262220 w 1044422"/>
                <a:gd name="connsiteY1518" fmla="*/ 1051893 h 1087091"/>
                <a:gd name="connsiteX1519" fmla="*/ 263708 w 1044422"/>
                <a:gd name="connsiteY1519" fmla="*/ 1051796 h 1087091"/>
                <a:gd name="connsiteX1520" fmla="*/ 264193 w 1044422"/>
                <a:gd name="connsiteY1520" fmla="*/ 1051537 h 1087091"/>
                <a:gd name="connsiteX1521" fmla="*/ 264775 w 1044422"/>
                <a:gd name="connsiteY1521" fmla="*/ 1053284 h 1087091"/>
                <a:gd name="connsiteX1522" fmla="*/ 268106 w 1044422"/>
                <a:gd name="connsiteY1522" fmla="*/ 1053284 h 1087091"/>
                <a:gd name="connsiteX1523" fmla="*/ 269173 w 1044422"/>
                <a:gd name="connsiteY1523" fmla="*/ 1053219 h 1087091"/>
                <a:gd name="connsiteX1524" fmla="*/ 270176 w 1044422"/>
                <a:gd name="connsiteY1524" fmla="*/ 1053607 h 1087091"/>
                <a:gd name="connsiteX1525" fmla="*/ 272569 w 1044422"/>
                <a:gd name="connsiteY1525" fmla="*/ 1053866 h 1087091"/>
                <a:gd name="connsiteX1526" fmla="*/ 273054 w 1044422"/>
                <a:gd name="connsiteY1526" fmla="*/ 1054610 h 1087091"/>
                <a:gd name="connsiteX1527" fmla="*/ 274316 w 1044422"/>
                <a:gd name="connsiteY1527" fmla="*/ 1053542 h 1087091"/>
                <a:gd name="connsiteX1528" fmla="*/ 276288 w 1044422"/>
                <a:gd name="connsiteY1528" fmla="*/ 1054448 h 1087091"/>
                <a:gd name="connsiteX1529" fmla="*/ 277517 w 1044422"/>
                <a:gd name="connsiteY1529" fmla="*/ 1054383 h 1087091"/>
                <a:gd name="connsiteX1530" fmla="*/ 279264 w 1044422"/>
                <a:gd name="connsiteY1530" fmla="*/ 1054189 h 1087091"/>
                <a:gd name="connsiteX1531" fmla="*/ 280525 w 1044422"/>
                <a:gd name="connsiteY1531" fmla="*/ 1053025 h 1087091"/>
                <a:gd name="connsiteX1532" fmla="*/ 282078 w 1044422"/>
                <a:gd name="connsiteY1532" fmla="*/ 1053284 h 1087091"/>
                <a:gd name="connsiteX1533" fmla="*/ 281334 w 1044422"/>
                <a:gd name="connsiteY1533" fmla="*/ 1053607 h 1087091"/>
                <a:gd name="connsiteX1534" fmla="*/ 280913 w 1044422"/>
                <a:gd name="connsiteY1534" fmla="*/ 1054124 h 1087091"/>
                <a:gd name="connsiteX1535" fmla="*/ 281495 w 1044422"/>
                <a:gd name="connsiteY1535" fmla="*/ 1054383 h 1087091"/>
                <a:gd name="connsiteX1536" fmla="*/ 282175 w 1044422"/>
                <a:gd name="connsiteY1536" fmla="*/ 1054189 h 1087091"/>
                <a:gd name="connsiteX1537" fmla="*/ 282757 w 1044422"/>
                <a:gd name="connsiteY1537" fmla="*/ 1055289 h 1087091"/>
                <a:gd name="connsiteX1538" fmla="*/ 283080 w 1044422"/>
                <a:gd name="connsiteY1538" fmla="*/ 1055127 h 1087091"/>
                <a:gd name="connsiteX1539" fmla="*/ 285215 w 1044422"/>
                <a:gd name="connsiteY1539" fmla="*/ 1055353 h 1087091"/>
                <a:gd name="connsiteX1540" fmla="*/ 285312 w 1044422"/>
                <a:gd name="connsiteY1540" fmla="*/ 1056097 h 1087091"/>
                <a:gd name="connsiteX1541" fmla="*/ 288287 w 1044422"/>
                <a:gd name="connsiteY1541" fmla="*/ 1056841 h 1087091"/>
                <a:gd name="connsiteX1542" fmla="*/ 291198 w 1044422"/>
                <a:gd name="connsiteY1542" fmla="*/ 1056679 h 1087091"/>
                <a:gd name="connsiteX1543" fmla="*/ 291424 w 1044422"/>
                <a:gd name="connsiteY1543" fmla="*/ 1056841 h 1087091"/>
                <a:gd name="connsiteX1544" fmla="*/ 292588 w 1044422"/>
                <a:gd name="connsiteY1544" fmla="*/ 1057261 h 1087091"/>
                <a:gd name="connsiteX1545" fmla="*/ 293850 w 1044422"/>
                <a:gd name="connsiteY1545" fmla="*/ 1057747 h 1087091"/>
                <a:gd name="connsiteX1546" fmla="*/ 296405 w 1044422"/>
                <a:gd name="connsiteY1546" fmla="*/ 1058005 h 1087091"/>
                <a:gd name="connsiteX1547" fmla="*/ 297472 w 1044422"/>
                <a:gd name="connsiteY1547" fmla="*/ 1058005 h 1087091"/>
                <a:gd name="connsiteX1548" fmla="*/ 298216 w 1044422"/>
                <a:gd name="connsiteY1548" fmla="*/ 1057682 h 1087091"/>
                <a:gd name="connsiteX1549" fmla="*/ 299154 w 1044422"/>
                <a:gd name="connsiteY1549" fmla="*/ 1057100 h 1087091"/>
                <a:gd name="connsiteX1550" fmla="*/ 299897 w 1044422"/>
                <a:gd name="connsiteY1550" fmla="*/ 1058329 h 1087091"/>
                <a:gd name="connsiteX1551" fmla="*/ 303681 w 1044422"/>
                <a:gd name="connsiteY1551" fmla="*/ 1058167 h 1087091"/>
                <a:gd name="connsiteX1552" fmla="*/ 304943 w 1044422"/>
                <a:gd name="connsiteY1552" fmla="*/ 1057844 h 1087091"/>
                <a:gd name="connsiteX1553" fmla="*/ 305266 w 1044422"/>
                <a:gd name="connsiteY1553" fmla="*/ 1057747 h 1087091"/>
                <a:gd name="connsiteX1554" fmla="*/ 305913 w 1044422"/>
                <a:gd name="connsiteY1554" fmla="*/ 1059073 h 1087091"/>
                <a:gd name="connsiteX1555" fmla="*/ 306689 w 1044422"/>
                <a:gd name="connsiteY1555" fmla="*/ 1058911 h 1087091"/>
                <a:gd name="connsiteX1556" fmla="*/ 307821 w 1044422"/>
                <a:gd name="connsiteY1556" fmla="*/ 1058329 h 1087091"/>
                <a:gd name="connsiteX1557" fmla="*/ 308985 w 1044422"/>
                <a:gd name="connsiteY1557" fmla="*/ 1058587 h 1087091"/>
                <a:gd name="connsiteX1558" fmla="*/ 311152 w 1044422"/>
                <a:gd name="connsiteY1558" fmla="*/ 1058523 h 1087091"/>
                <a:gd name="connsiteX1559" fmla="*/ 312543 w 1044422"/>
                <a:gd name="connsiteY1559" fmla="*/ 1057003 h 1087091"/>
                <a:gd name="connsiteX1560" fmla="*/ 312381 w 1044422"/>
                <a:gd name="connsiteY1560" fmla="*/ 1057844 h 1087091"/>
                <a:gd name="connsiteX1561" fmla="*/ 314289 w 1044422"/>
                <a:gd name="connsiteY1561" fmla="*/ 1059428 h 1087091"/>
                <a:gd name="connsiteX1562" fmla="*/ 316100 w 1044422"/>
                <a:gd name="connsiteY1562" fmla="*/ 1057941 h 1087091"/>
                <a:gd name="connsiteX1563" fmla="*/ 317782 w 1044422"/>
                <a:gd name="connsiteY1563" fmla="*/ 1059428 h 1087091"/>
                <a:gd name="connsiteX1564" fmla="*/ 318849 w 1044422"/>
                <a:gd name="connsiteY1564" fmla="*/ 1059170 h 1087091"/>
                <a:gd name="connsiteX1565" fmla="*/ 320240 w 1044422"/>
                <a:gd name="connsiteY1565" fmla="*/ 1057682 h 1087091"/>
                <a:gd name="connsiteX1566" fmla="*/ 320402 w 1044422"/>
                <a:gd name="connsiteY1566" fmla="*/ 1060172 h 1087091"/>
                <a:gd name="connsiteX1567" fmla="*/ 321404 w 1044422"/>
                <a:gd name="connsiteY1567" fmla="*/ 1060010 h 1087091"/>
                <a:gd name="connsiteX1568" fmla="*/ 321922 w 1044422"/>
                <a:gd name="connsiteY1568" fmla="*/ 1059590 h 1087091"/>
                <a:gd name="connsiteX1569" fmla="*/ 322827 w 1044422"/>
                <a:gd name="connsiteY1569" fmla="*/ 1058911 h 1087091"/>
                <a:gd name="connsiteX1570" fmla="*/ 323733 w 1044422"/>
                <a:gd name="connsiteY1570" fmla="*/ 1059493 h 1087091"/>
                <a:gd name="connsiteX1571" fmla="*/ 324800 w 1044422"/>
                <a:gd name="connsiteY1571" fmla="*/ 1060172 h 1087091"/>
                <a:gd name="connsiteX1572" fmla="*/ 325641 w 1044422"/>
                <a:gd name="connsiteY1572" fmla="*/ 1060010 h 1087091"/>
                <a:gd name="connsiteX1573" fmla="*/ 327031 w 1044422"/>
                <a:gd name="connsiteY1573" fmla="*/ 1060657 h 1087091"/>
                <a:gd name="connsiteX1574" fmla="*/ 327872 w 1044422"/>
                <a:gd name="connsiteY1574" fmla="*/ 1061239 h 1087091"/>
                <a:gd name="connsiteX1575" fmla="*/ 329845 w 1044422"/>
                <a:gd name="connsiteY1575" fmla="*/ 1061401 h 1087091"/>
                <a:gd name="connsiteX1576" fmla="*/ 330363 w 1044422"/>
                <a:gd name="connsiteY1576" fmla="*/ 1061886 h 1087091"/>
                <a:gd name="connsiteX1577" fmla="*/ 357108 w 1044422"/>
                <a:gd name="connsiteY1577" fmla="*/ 1064474 h 1087091"/>
                <a:gd name="connsiteX1578" fmla="*/ 366358 w 1044422"/>
                <a:gd name="connsiteY1578" fmla="*/ 1064894 h 1087091"/>
                <a:gd name="connsiteX1579" fmla="*/ 367037 w 1044422"/>
                <a:gd name="connsiteY1579" fmla="*/ 1062468 h 1087091"/>
                <a:gd name="connsiteX1580" fmla="*/ 368784 w 1044422"/>
                <a:gd name="connsiteY1580" fmla="*/ 1063471 h 1087091"/>
                <a:gd name="connsiteX1581" fmla="*/ 368525 w 1044422"/>
                <a:gd name="connsiteY1581" fmla="*/ 1063633 h 1087091"/>
                <a:gd name="connsiteX1582" fmla="*/ 368363 w 1044422"/>
                <a:gd name="connsiteY1582" fmla="*/ 1063730 h 1087091"/>
                <a:gd name="connsiteX1583" fmla="*/ 368784 w 1044422"/>
                <a:gd name="connsiteY1583" fmla="*/ 1064732 h 1087091"/>
                <a:gd name="connsiteX1584" fmla="*/ 368589 w 1044422"/>
                <a:gd name="connsiteY1584" fmla="*/ 1065217 h 1087091"/>
                <a:gd name="connsiteX1585" fmla="*/ 370433 w 1044422"/>
                <a:gd name="connsiteY1585" fmla="*/ 1065444 h 1087091"/>
                <a:gd name="connsiteX1586" fmla="*/ 369689 w 1044422"/>
                <a:gd name="connsiteY1586" fmla="*/ 1063471 h 1087091"/>
                <a:gd name="connsiteX1587" fmla="*/ 370433 w 1044422"/>
                <a:gd name="connsiteY1587" fmla="*/ 1062080 h 1087091"/>
                <a:gd name="connsiteX1588" fmla="*/ 370918 w 1044422"/>
                <a:gd name="connsiteY1588" fmla="*/ 1064635 h 1087091"/>
                <a:gd name="connsiteX1589" fmla="*/ 371015 w 1044422"/>
                <a:gd name="connsiteY1589" fmla="*/ 1065444 h 1087091"/>
                <a:gd name="connsiteX1590" fmla="*/ 380685 w 1044422"/>
                <a:gd name="connsiteY1590" fmla="*/ 1066705 h 1087091"/>
                <a:gd name="connsiteX1591" fmla="*/ 420917 w 1044422"/>
                <a:gd name="connsiteY1591" fmla="*/ 1068451 h 1087091"/>
                <a:gd name="connsiteX1592" fmla="*/ 446660 w 1044422"/>
                <a:gd name="connsiteY1592" fmla="*/ 1069842 h 1087091"/>
                <a:gd name="connsiteX1593" fmla="*/ 448245 w 1044422"/>
                <a:gd name="connsiteY1593" fmla="*/ 1068290 h 1087091"/>
                <a:gd name="connsiteX1594" fmla="*/ 449506 w 1044422"/>
                <a:gd name="connsiteY1594" fmla="*/ 1069260 h 1087091"/>
                <a:gd name="connsiteX1595" fmla="*/ 450638 w 1044422"/>
                <a:gd name="connsiteY1595" fmla="*/ 1069422 h 1087091"/>
                <a:gd name="connsiteX1596" fmla="*/ 452644 w 1044422"/>
                <a:gd name="connsiteY1596" fmla="*/ 1069034 h 1087091"/>
                <a:gd name="connsiteX1597" fmla="*/ 454293 w 1044422"/>
                <a:gd name="connsiteY1597" fmla="*/ 1068031 h 1087091"/>
                <a:gd name="connsiteX1598" fmla="*/ 454875 w 1044422"/>
                <a:gd name="connsiteY1598" fmla="*/ 1068096 h 1087091"/>
                <a:gd name="connsiteX1599" fmla="*/ 458691 w 1044422"/>
                <a:gd name="connsiteY1599" fmla="*/ 1068516 h 1087091"/>
                <a:gd name="connsiteX1600" fmla="*/ 460082 w 1044422"/>
                <a:gd name="connsiteY1600" fmla="*/ 1068516 h 1087091"/>
                <a:gd name="connsiteX1601" fmla="*/ 462669 w 1044422"/>
                <a:gd name="connsiteY1601" fmla="*/ 1068290 h 1087091"/>
                <a:gd name="connsiteX1602" fmla="*/ 463057 w 1044422"/>
                <a:gd name="connsiteY1602" fmla="*/ 1068290 h 1087091"/>
                <a:gd name="connsiteX1603" fmla="*/ 464739 w 1044422"/>
                <a:gd name="connsiteY1603" fmla="*/ 1068354 h 1087091"/>
                <a:gd name="connsiteX1604" fmla="*/ 466130 w 1044422"/>
                <a:gd name="connsiteY1604" fmla="*/ 1067772 h 1087091"/>
                <a:gd name="connsiteX1605" fmla="*/ 467456 w 1044422"/>
                <a:gd name="connsiteY1605" fmla="*/ 1068096 h 1087091"/>
                <a:gd name="connsiteX1606" fmla="*/ 467714 w 1044422"/>
                <a:gd name="connsiteY1606" fmla="*/ 1066608 h 1087091"/>
                <a:gd name="connsiteX1607" fmla="*/ 468523 w 1044422"/>
                <a:gd name="connsiteY1607" fmla="*/ 1067125 h 1087091"/>
                <a:gd name="connsiteX1608" fmla="*/ 469946 w 1044422"/>
                <a:gd name="connsiteY1608" fmla="*/ 1067611 h 1087091"/>
                <a:gd name="connsiteX1609" fmla="*/ 470690 w 1044422"/>
                <a:gd name="connsiteY1609" fmla="*/ 1067287 h 1087091"/>
                <a:gd name="connsiteX1610" fmla="*/ 471595 w 1044422"/>
                <a:gd name="connsiteY1610" fmla="*/ 1067352 h 1087091"/>
                <a:gd name="connsiteX1611" fmla="*/ 472080 w 1044422"/>
                <a:gd name="connsiteY1611" fmla="*/ 1067449 h 1087091"/>
                <a:gd name="connsiteX1612" fmla="*/ 494266 w 1044422"/>
                <a:gd name="connsiteY1612" fmla="*/ 1066705 h 1087091"/>
                <a:gd name="connsiteX1613" fmla="*/ 495786 w 1044422"/>
                <a:gd name="connsiteY1613" fmla="*/ 1066382 h 1087091"/>
                <a:gd name="connsiteX1614" fmla="*/ 497339 w 1044422"/>
                <a:gd name="connsiteY1614" fmla="*/ 1066123 h 1087091"/>
                <a:gd name="connsiteX1615" fmla="*/ 498826 w 1044422"/>
                <a:gd name="connsiteY1615" fmla="*/ 1065638 h 1087091"/>
                <a:gd name="connsiteX1616" fmla="*/ 499408 w 1044422"/>
                <a:gd name="connsiteY1616" fmla="*/ 1065541 h 1087091"/>
                <a:gd name="connsiteX1617" fmla="*/ 500476 w 1044422"/>
                <a:gd name="connsiteY1617" fmla="*/ 1065541 h 1087091"/>
                <a:gd name="connsiteX1618" fmla="*/ 502966 w 1044422"/>
                <a:gd name="connsiteY1618" fmla="*/ 1065217 h 1087091"/>
                <a:gd name="connsiteX1619" fmla="*/ 504809 w 1044422"/>
                <a:gd name="connsiteY1619" fmla="*/ 1064312 h 1087091"/>
                <a:gd name="connsiteX1620" fmla="*/ 505295 w 1044422"/>
                <a:gd name="connsiteY1620" fmla="*/ 1064150 h 1087091"/>
                <a:gd name="connsiteX1621" fmla="*/ 507041 w 1044422"/>
                <a:gd name="connsiteY1621" fmla="*/ 1063794 h 1087091"/>
                <a:gd name="connsiteX1622" fmla="*/ 508593 w 1044422"/>
                <a:gd name="connsiteY1622" fmla="*/ 1063891 h 1087091"/>
                <a:gd name="connsiteX1623" fmla="*/ 510178 w 1044422"/>
                <a:gd name="connsiteY1623" fmla="*/ 1063956 h 1087091"/>
                <a:gd name="connsiteX1624" fmla="*/ 511407 w 1044422"/>
                <a:gd name="connsiteY1624" fmla="*/ 1063891 h 1087091"/>
                <a:gd name="connsiteX1625" fmla="*/ 514318 w 1044422"/>
                <a:gd name="connsiteY1625" fmla="*/ 1062986 h 1087091"/>
                <a:gd name="connsiteX1626" fmla="*/ 514641 w 1044422"/>
                <a:gd name="connsiteY1626" fmla="*/ 1062986 h 1087091"/>
                <a:gd name="connsiteX1627" fmla="*/ 515547 w 1044422"/>
                <a:gd name="connsiteY1627" fmla="*/ 1062727 h 1087091"/>
                <a:gd name="connsiteX1628" fmla="*/ 516064 w 1044422"/>
                <a:gd name="connsiteY1628" fmla="*/ 1061725 h 1087091"/>
                <a:gd name="connsiteX1629" fmla="*/ 518781 w 1044422"/>
                <a:gd name="connsiteY1629" fmla="*/ 1062307 h 1087091"/>
                <a:gd name="connsiteX1630" fmla="*/ 520107 w 1044422"/>
                <a:gd name="connsiteY1630" fmla="*/ 1062662 h 1087091"/>
                <a:gd name="connsiteX1631" fmla="*/ 521756 w 1044422"/>
                <a:gd name="connsiteY1631" fmla="*/ 1062145 h 1087091"/>
                <a:gd name="connsiteX1632" fmla="*/ 523438 w 1044422"/>
                <a:gd name="connsiteY1632" fmla="*/ 1061660 h 1087091"/>
                <a:gd name="connsiteX1633" fmla="*/ 523826 w 1044422"/>
                <a:gd name="connsiteY1633" fmla="*/ 1061983 h 1087091"/>
                <a:gd name="connsiteX1634" fmla="*/ 524667 w 1044422"/>
                <a:gd name="connsiteY1634" fmla="*/ 1061886 h 1087091"/>
                <a:gd name="connsiteX1635" fmla="*/ 527060 w 1044422"/>
                <a:gd name="connsiteY1635" fmla="*/ 1060657 h 1087091"/>
                <a:gd name="connsiteX1636" fmla="*/ 527060 w 1044422"/>
                <a:gd name="connsiteY1636" fmla="*/ 1059752 h 1087091"/>
                <a:gd name="connsiteX1637" fmla="*/ 529874 w 1044422"/>
                <a:gd name="connsiteY1637" fmla="*/ 1061142 h 1087091"/>
                <a:gd name="connsiteX1638" fmla="*/ 530391 w 1044422"/>
                <a:gd name="connsiteY1638" fmla="*/ 1062727 h 1087091"/>
                <a:gd name="connsiteX1639" fmla="*/ 532364 w 1044422"/>
                <a:gd name="connsiteY1639" fmla="*/ 1062986 h 1087091"/>
                <a:gd name="connsiteX1640" fmla="*/ 530456 w 1044422"/>
                <a:gd name="connsiteY1640" fmla="*/ 1063471 h 1087091"/>
                <a:gd name="connsiteX1641" fmla="*/ 530456 w 1044422"/>
                <a:gd name="connsiteY1641" fmla="*/ 1064053 h 1087091"/>
                <a:gd name="connsiteX1642" fmla="*/ 531782 w 1044422"/>
                <a:gd name="connsiteY1642" fmla="*/ 1064635 h 1087091"/>
                <a:gd name="connsiteX1643" fmla="*/ 532784 w 1044422"/>
                <a:gd name="connsiteY1643" fmla="*/ 1065282 h 1087091"/>
                <a:gd name="connsiteX1644" fmla="*/ 530617 w 1044422"/>
                <a:gd name="connsiteY1644" fmla="*/ 1066220 h 1087091"/>
                <a:gd name="connsiteX1645" fmla="*/ 531038 w 1044422"/>
                <a:gd name="connsiteY1645" fmla="*/ 1067028 h 1087091"/>
                <a:gd name="connsiteX1646" fmla="*/ 532105 w 1044422"/>
                <a:gd name="connsiteY1646" fmla="*/ 1067869 h 1087091"/>
                <a:gd name="connsiteX1647" fmla="*/ 529389 w 1044422"/>
                <a:gd name="connsiteY1647" fmla="*/ 1069195 h 1087091"/>
                <a:gd name="connsiteX1648" fmla="*/ 530391 w 1044422"/>
                <a:gd name="connsiteY1648" fmla="*/ 1069357 h 1087091"/>
                <a:gd name="connsiteX1649" fmla="*/ 531200 w 1044422"/>
                <a:gd name="connsiteY1649" fmla="*/ 1070683 h 1087091"/>
                <a:gd name="connsiteX1650" fmla="*/ 529809 w 1044422"/>
                <a:gd name="connsiteY1650" fmla="*/ 1070748 h 1087091"/>
                <a:gd name="connsiteX1651" fmla="*/ 528806 w 1044422"/>
                <a:gd name="connsiteY1651" fmla="*/ 1072009 h 1087091"/>
                <a:gd name="connsiteX1652" fmla="*/ 529227 w 1044422"/>
                <a:gd name="connsiteY1652" fmla="*/ 1072914 h 1087091"/>
                <a:gd name="connsiteX1653" fmla="*/ 527901 w 1044422"/>
                <a:gd name="connsiteY1653" fmla="*/ 1073982 h 1087091"/>
                <a:gd name="connsiteX1654" fmla="*/ 527480 w 1044422"/>
                <a:gd name="connsiteY1654" fmla="*/ 1075243 h 1087091"/>
                <a:gd name="connsiteX1655" fmla="*/ 527383 w 1044422"/>
                <a:gd name="connsiteY1655" fmla="*/ 1075890 h 1087091"/>
                <a:gd name="connsiteX1656" fmla="*/ 527642 w 1044422"/>
                <a:gd name="connsiteY1656" fmla="*/ 1076213 h 1087091"/>
                <a:gd name="connsiteX1657" fmla="*/ 527319 w 1044422"/>
                <a:gd name="connsiteY1657" fmla="*/ 1076375 h 1087091"/>
                <a:gd name="connsiteX1658" fmla="*/ 527222 w 1044422"/>
                <a:gd name="connsiteY1658" fmla="*/ 1078542 h 1087091"/>
                <a:gd name="connsiteX1659" fmla="*/ 529227 w 1044422"/>
                <a:gd name="connsiteY1659" fmla="*/ 1079383 h 1087091"/>
                <a:gd name="connsiteX1660" fmla="*/ 529292 w 1044422"/>
                <a:gd name="connsiteY1660" fmla="*/ 1079124 h 1087091"/>
                <a:gd name="connsiteX1661" fmla="*/ 528742 w 1044422"/>
                <a:gd name="connsiteY1661" fmla="*/ 1078380 h 1087091"/>
                <a:gd name="connsiteX1662" fmla="*/ 529292 w 1044422"/>
                <a:gd name="connsiteY1662" fmla="*/ 1079124 h 1087091"/>
                <a:gd name="connsiteX1663" fmla="*/ 529647 w 1044422"/>
                <a:gd name="connsiteY1663" fmla="*/ 1079383 h 1087091"/>
                <a:gd name="connsiteX1664" fmla="*/ 529453 w 1044422"/>
                <a:gd name="connsiteY1664" fmla="*/ 1079447 h 1087091"/>
                <a:gd name="connsiteX1665" fmla="*/ 532946 w 1044422"/>
                <a:gd name="connsiteY1665" fmla="*/ 1080450 h 1087091"/>
                <a:gd name="connsiteX1666" fmla="*/ 535113 w 1044422"/>
                <a:gd name="connsiteY1666" fmla="*/ 1080127 h 1087091"/>
                <a:gd name="connsiteX1667" fmla="*/ 536665 w 1044422"/>
                <a:gd name="connsiteY1667" fmla="*/ 1078801 h 1087091"/>
                <a:gd name="connsiteX1668" fmla="*/ 534272 w 1044422"/>
                <a:gd name="connsiteY1668" fmla="*/ 1077895 h 1087091"/>
                <a:gd name="connsiteX1669" fmla="*/ 536665 w 1044422"/>
                <a:gd name="connsiteY1669" fmla="*/ 1077313 h 1087091"/>
                <a:gd name="connsiteX1670" fmla="*/ 537668 w 1044422"/>
                <a:gd name="connsiteY1670" fmla="*/ 1078057 h 1087091"/>
                <a:gd name="connsiteX1671" fmla="*/ 539317 w 1044422"/>
                <a:gd name="connsiteY1671" fmla="*/ 1077475 h 1087091"/>
                <a:gd name="connsiteX1672" fmla="*/ 539479 w 1044422"/>
                <a:gd name="connsiteY1672" fmla="*/ 1077475 h 1087091"/>
                <a:gd name="connsiteX1673" fmla="*/ 546012 w 1044422"/>
                <a:gd name="connsiteY1673" fmla="*/ 1032682 h 1087091"/>
                <a:gd name="connsiteX1674" fmla="*/ 545688 w 1044422"/>
                <a:gd name="connsiteY1674" fmla="*/ 1032262 h 1087091"/>
                <a:gd name="connsiteX1675" fmla="*/ 546012 w 1044422"/>
                <a:gd name="connsiteY1675" fmla="*/ 1032100 h 1087091"/>
                <a:gd name="connsiteX1676" fmla="*/ 546012 w 1044422"/>
                <a:gd name="connsiteY1676" fmla="*/ 1029448 h 1087091"/>
                <a:gd name="connsiteX1677" fmla="*/ 545624 w 1044422"/>
                <a:gd name="connsiteY1677" fmla="*/ 1029028 h 1087091"/>
                <a:gd name="connsiteX1678" fmla="*/ 547370 w 1044422"/>
                <a:gd name="connsiteY1678" fmla="*/ 1025212 h 1087091"/>
                <a:gd name="connsiteX1679" fmla="*/ 1030608 w 1044422"/>
                <a:gd name="connsiteY1679" fmla="*/ 1068516 h 1087091"/>
                <a:gd name="connsiteX1680" fmla="*/ 1029541 w 1044422"/>
                <a:gd name="connsiteY1680" fmla="*/ 1068096 h 1087091"/>
                <a:gd name="connsiteX1681" fmla="*/ 1029800 w 1044422"/>
                <a:gd name="connsiteY1681" fmla="*/ 1067934 h 1087091"/>
                <a:gd name="connsiteX1682" fmla="*/ 1031093 w 1044422"/>
                <a:gd name="connsiteY1682" fmla="*/ 1068096 h 1087091"/>
                <a:gd name="connsiteX1683" fmla="*/ 1030608 w 1044422"/>
                <a:gd name="connsiteY1683" fmla="*/ 1068516 h 1087091"/>
                <a:gd name="connsiteX1684" fmla="*/ 835657 w 1044422"/>
                <a:gd name="connsiteY1684" fmla="*/ 1070004 h 1087091"/>
                <a:gd name="connsiteX1685" fmla="*/ 836466 w 1044422"/>
                <a:gd name="connsiteY1685" fmla="*/ 1069357 h 1087091"/>
                <a:gd name="connsiteX1686" fmla="*/ 835657 w 1044422"/>
                <a:gd name="connsiteY1686" fmla="*/ 1070004 h 1087091"/>
                <a:gd name="connsiteX1687" fmla="*/ 789604 w 1044422"/>
                <a:gd name="connsiteY1687" fmla="*/ 1070263 h 1087091"/>
                <a:gd name="connsiteX1688" fmla="*/ 789927 w 1044422"/>
                <a:gd name="connsiteY1688" fmla="*/ 1068516 h 1087091"/>
                <a:gd name="connsiteX1689" fmla="*/ 789604 w 1044422"/>
                <a:gd name="connsiteY1689" fmla="*/ 1070263 h 1087091"/>
                <a:gd name="connsiteX1690" fmla="*/ 639348 w 1044422"/>
                <a:gd name="connsiteY1690" fmla="*/ 1041608 h 1087091"/>
                <a:gd name="connsiteX1691" fmla="*/ 638830 w 1044422"/>
                <a:gd name="connsiteY1691" fmla="*/ 1041026 h 1087091"/>
                <a:gd name="connsiteX1692" fmla="*/ 639574 w 1044422"/>
                <a:gd name="connsiteY1692" fmla="*/ 1040056 h 1087091"/>
                <a:gd name="connsiteX1693" fmla="*/ 639736 w 1044422"/>
                <a:gd name="connsiteY1693" fmla="*/ 1040282 h 1087091"/>
                <a:gd name="connsiteX1694" fmla="*/ 972265 w 1044422"/>
                <a:gd name="connsiteY1694" fmla="*/ 987146 h 1087091"/>
                <a:gd name="connsiteX1695" fmla="*/ 972491 w 1044422"/>
                <a:gd name="connsiteY1695" fmla="*/ 985400 h 1087091"/>
                <a:gd name="connsiteX1696" fmla="*/ 972265 w 1044422"/>
                <a:gd name="connsiteY1696" fmla="*/ 987146 h 1087091"/>
                <a:gd name="connsiteX1697" fmla="*/ 950791 w 1044422"/>
                <a:gd name="connsiteY1697" fmla="*/ 1000471 h 1087091"/>
                <a:gd name="connsiteX1698" fmla="*/ 950726 w 1044422"/>
                <a:gd name="connsiteY1698" fmla="*/ 1000212 h 1087091"/>
                <a:gd name="connsiteX1699" fmla="*/ 950370 w 1044422"/>
                <a:gd name="connsiteY1699" fmla="*/ 998983 h 1087091"/>
                <a:gd name="connsiteX1700" fmla="*/ 950629 w 1044422"/>
                <a:gd name="connsiteY1700" fmla="*/ 999404 h 1087091"/>
                <a:gd name="connsiteX1701" fmla="*/ 950791 w 1044422"/>
                <a:gd name="connsiteY1701" fmla="*/ 1000471 h 1087091"/>
                <a:gd name="connsiteX1702" fmla="*/ 929931 w 1044422"/>
                <a:gd name="connsiteY1702" fmla="*/ 1009332 h 1087091"/>
                <a:gd name="connsiteX1703" fmla="*/ 929769 w 1044422"/>
                <a:gd name="connsiteY1703" fmla="*/ 1009171 h 1087091"/>
                <a:gd name="connsiteX1704" fmla="*/ 929769 w 1044422"/>
                <a:gd name="connsiteY1704" fmla="*/ 1009073 h 1087091"/>
                <a:gd name="connsiteX1705" fmla="*/ 925629 w 1044422"/>
                <a:gd name="connsiteY1705" fmla="*/ 1003123 h 1087091"/>
                <a:gd name="connsiteX1706" fmla="*/ 926632 w 1044422"/>
                <a:gd name="connsiteY1706" fmla="*/ 1004513 h 1087091"/>
                <a:gd name="connsiteX1707" fmla="*/ 925629 w 1044422"/>
                <a:gd name="connsiteY1707" fmla="*/ 1003123 h 1087091"/>
                <a:gd name="connsiteX1708" fmla="*/ 921393 w 1044422"/>
                <a:gd name="connsiteY1708" fmla="*/ 1009979 h 1087091"/>
                <a:gd name="connsiteX1709" fmla="*/ 921069 w 1044422"/>
                <a:gd name="connsiteY1709" fmla="*/ 1009332 h 1087091"/>
                <a:gd name="connsiteX1710" fmla="*/ 921393 w 1044422"/>
                <a:gd name="connsiteY1710" fmla="*/ 1009979 h 1087091"/>
                <a:gd name="connsiteX1711" fmla="*/ 873075 w 1044422"/>
                <a:gd name="connsiteY1711" fmla="*/ 967030 h 1087091"/>
                <a:gd name="connsiteX1712" fmla="*/ 872558 w 1044422"/>
                <a:gd name="connsiteY1712" fmla="*/ 965769 h 1087091"/>
                <a:gd name="connsiteX1713" fmla="*/ 872817 w 1044422"/>
                <a:gd name="connsiteY1713" fmla="*/ 966125 h 1087091"/>
                <a:gd name="connsiteX1714" fmla="*/ 873140 w 1044422"/>
                <a:gd name="connsiteY1714" fmla="*/ 967192 h 1087091"/>
                <a:gd name="connsiteX1715" fmla="*/ 859557 w 1044422"/>
                <a:gd name="connsiteY1715" fmla="*/ 956843 h 1087091"/>
                <a:gd name="connsiteX1716" fmla="*/ 859234 w 1044422"/>
                <a:gd name="connsiteY1716" fmla="*/ 956099 h 1087091"/>
                <a:gd name="connsiteX1717" fmla="*/ 859298 w 1044422"/>
                <a:gd name="connsiteY1717" fmla="*/ 956099 h 1087091"/>
                <a:gd name="connsiteX1718" fmla="*/ 859395 w 1044422"/>
                <a:gd name="connsiteY1718" fmla="*/ 956099 h 1087091"/>
                <a:gd name="connsiteX1719" fmla="*/ 859492 w 1044422"/>
                <a:gd name="connsiteY1719" fmla="*/ 956422 h 1087091"/>
                <a:gd name="connsiteX1720" fmla="*/ 859557 w 1044422"/>
                <a:gd name="connsiteY1720" fmla="*/ 956843 h 1087091"/>
                <a:gd name="connsiteX1721" fmla="*/ 851795 w 1044422"/>
                <a:gd name="connsiteY1721" fmla="*/ 976377 h 1087091"/>
                <a:gd name="connsiteX1722" fmla="*/ 851633 w 1044422"/>
                <a:gd name="connsiteY1722" fmla="*/ 976215 h 1087091"/>
                <a:gd name="connsiteX1723" fmla="*/ 851633 w 1044422"/>
                <a:gd name="connsiteY1723" fmla="*/ 976118 h 1087091"/>
                <a:gd name="connsiteX1724" fmla="*/ 847817 w 1044422"/>
                <a:gd name="connsiteY1724" fmla="*/ 969909 h 1087091"/>
                <a:gd name="connsiteX1725" fmla="*/ 848723 w 1044422"/>
                <a:gd name="connsiteY1725" fmla="*/ 971396 h 1087091"/>
                <a:gd name="connsiteX1726" fmla="*/ 847817 w 1044422"/>
                <a:gd name="connsiteY1726" fmla="*/ 969909 h 1087091"/>
                <a:gd name="connsiteX1727" fmla="*/ 843354 w 1044422"/>
                <a:gd name="connsiteY1727" fmla="*/ 976539 h 1087091"/>
                <a:gd name="connsiteX1728" fmla="*/ 842998 w 1044422"/>
                <a:gd name="connsiteY1728" fmla="*/ 975892 h 1087091"/>
                <a:gd name="connsiteX1729" fmla="*/ 843354 w 1044422"/>
                <a:gd name="connsiteY1729" fmla="*/ 976539 h 1087091"/>
                <a:gd name="connsiteX1730" fmla="*/ 1043868 w 1044422"/>
                <a:gd name="connsiteY1730" fmla="*/ 1042449 h 1087091"/>
                <a:gd name="connsiteX1731" fmla="*/ 1043447 w 1044422"/>
                <a:gd name="connsiteY1731" fmla="*/ 1042029 h 1087091"/>
                <a:gd name="connsiteX1732" fmla="*/ 1043771 w 1044422"/>
                <a:gd name="connsiteY1732" fmla="*/ 1041867 h 1087091"/>
                <a:gd name="connsiteX1733" fmla="*/ 1043447 w 1044422"/>
                <a:gd name="connsiteY1733" fmla="*/ 1039377 h 1087091"/>
                <a:gd name="connsiteX1734" fmla="*/ 1042962 w 1044422"/>
                <a:gd name="connsiteY1734" fmla="*/ 1039054 h 1087091"/>
                <a:gd name="connsiteX1735" fmla="*/ 1042283 w 1044422"/>
                <a:gd name="connsiteY1735" fmla="*/ 1036725 h 1087091"/>
                <a:gd name="connsiteX1736" fmla="*/ 1042380 w 1044422"/>
                <a:gd name="connsiteY1736" fmla="*/ 1036305 h 1087091"/>
                <a:gd name="connsiteX1737" fmla="*/ 1042283 w 1044422"/>
                <a:gd name="connsiteY1737" fmla="*/ 1035561 h 1087091"/>
                <a:gd name="connsiteX1738" fmla="*/ 1041119 w 1044422"/>
                <a:gd name="connsiteY1738" fmla="*/ 1033426 h 1087091"/>
                <a:gd name="connsiteX1739" fmla="*/ 1040957 w 1044422"/>
                <a:gd name="connsiteY1739" fmla="*/ 1032165 h 1087091"/>
                <a:gd name="connsiteX1740" fmla="*/ 1040569 w 1044422"/>
                <a:gd name="connsiteY1740" fmla="*/ 1031098 h 1087091"/>
                <a:gd name="connsiteX1741" fmla="*/ 1040375 w 1044422"/>
                <a:gd name="connsiteY1741" fmla="*/ 1030613 h 1087091"/>
                <a:gd name="connsiteX1742" fmla="*/ 1039631 w 1044422"/>
                <a:gd name="connsiteY1742" fmla="*/ 1030451 h 1087091"/>
                <a:gd name="connsiteX1743" fmla="*/ 1038984 w 1044422"/>
                <a:gd name="connsiteY1743" fmla="*/ 1027961 h 1087091"/>
                <a:gd name="connsiteX1744" fmla="*/ 1038241 w 1044422"/>
                <a:gd name="connsiteY1744" fmla="*/ 1026958 h 1087091"/>
                <a:gd name="connsiteX1745" fmla="*/ 1037820 w 1044422"/>
                <a:gd name="connsiteY1745" fmla="*/ 1026958 h 1087091"/>
                <a:gd name="connsiteX1746" fmla="*/ 1037820 w 1044422"/>
                <a:gd name="connsiteY1746" fmla="*/ 1026893 h 1087091"/>
                <a:gd name="connsiteX1747" fmla="*/ 1040310 w 1044422"/>
                <a:gd name="connsiteY1747" fmla="*/ 1025955 h 1087091"/>
                <a:gd name="connsiteX1748" fmla="*/ 1039631 w 1044422"/>
                <a:gd name="connsiteY1748" fmla="*/ 1024080 h 1087091"/>
                <a:gd name="connsiteX1749" fmla="*/ 1039243 w 1044422"/>
                <a:gd name="connsiteY1749" fmla="*/ 1022915 h 1087091"/>
                <a:gd name="connsiteX1750" fmla="*/ 1039049 w 1044422"/>
                <a:gd name="connsiteY1750" fmla="*/ 1022495 h 1087091"/>
                <a:gd name="connsiteX1751" fmla="*/ 1038887 w 1044422"/>
                <a:gd name="connsiteY1751" fmla="*/ 1022172 h 1087091"/>
                <a:gd name="connsiteX1752" fmla="*/ 1038726 w 1044422"/>
                <a:gd name="connsiteY1752" fmla="*/ 1021816 h 1087091"/>
                <a:gd name="connsiteX1753" fmla="*/ 1038144 w 1044422"/>
                <a:gd name="connsiteY1753" fmla="*/ 1021589 h 1087091"/>
                <a:gd name="connsiteX1754" fmla="*/ 1038305 w 1044422"/>
                <a:gd name="connsiteY1754" fmla="*/ 1020910 h 1087091"/>
                <a:gd name="connsiteX1755" fmla="*/ 1036818 w 1044422"/>
                <a:gd name="connsiteY1755" fmla="*/ 1019423 h 1087091"/>
                <a:gd name="connsiteX1756" fmla="*/ 1036656 w 1044422"/>
                <a:gd name="connsiteY1756" fmla="*/ 1019196 h 1087091"/>
                <a:gd name="connsiteX1757" fmla="*/ 1037303 w 1044422"/>
                <a:gd name="connsiteY1757" fmla="*/ 1018517 h 1087091"/>
                <a:gd name="connsiteX1758" fmla="*/ 1036753 w 1044422"/>
                <a:gd name="connsiteY1758" fmla="*/ 1017191 h 1087091"/>
                <a:gd name="connsiteX1759" fmla="*/ 1036074 w 1044422"/>
                <a:gd name="connsiteY1759" fmla="*/ 1015800 h 1087091"/>
                <a:gd name="connsiteX1760" fmla="*/ 1034586 w 1044422"/>
                <a:gd name="connsiteY1760" fmla="*/ 1012890 h 1087091"/>
                <a:gd name="connsiteX1761" fmla="*/ 1033583 w 1044422"/>
                <a:gd name="connsiteY1761" fmla="*/ 1012405 h 1087091"/>
                <a:gd name="connsiteX1762" fmla="*/ 1034101 w 1044422"/>
                <a:gd name="connsiteY1762" fmla="*/ 1011984 h 1087091"/>
                <a:gd name="connsiteX1763" fmla="*/ 1032937 w 1044422"/>
                <a:gd name="connsiteY1763" fmla="*/ 1010076 h 1087091"/>
                <a:gd name="connsiteX1764" fmla="*/ 1032193 w 1044422"/>
                <a:gd name="connsiteY1764" fmla="*/ 1009073 h 1087091"/>
                <a:gd name="connsiteX1765" fmla="*/ 1032193 w 1044422"/>
                <a:gd name="connsiteY1765" fmla="*/ 1008912 h 1087091"/>
                <a:gd name="connsiteX1766" fmla="*/ 1025240 w 1044422"/>
                <a:gd name="connsiteY1766" fmla="*/ 999565 h 1087091"/>
                <a:gd name="connsiteX1767" fmla="*/ 1024754 w 1044422"/>
                <a:gd name="connsiteY1767" fmla="*/ 999307 h 1087091"/>
                <a:gd name="connsiteX1768" fmla="*/ 1024560 w 1044422"/>
                <a:gd name="connsiteY1768" fmla="*/ 998983 h 1087091"/>
                <a:gd name="connsiteX1769" fmla="*/ 1024560 w 1044422"/>
                <a:gd name="connsiteY1769" fmla="*/ 998724 h 1087091"/>
                <a:gd name="connsiteX1770" fmla="*/ 1024334 w 1044422"/>
                <a:gd name="connsiteY1770" fmla="*/ 998498 h 1087091"/>
                <a:gd name="connsiteX1771" fmla="*/ 1023752 w 1044422"/>
                <a:gd name="connsiteY1771" fmla="*/ 998142 h 1087091"/>
                <a:gd name="connsiteX1772" fmla="*/ 1023817 w 1044422"/>
                <a:gd name="connsiteY1772" fmla="*/ 997916 h 1087091"/>
                <a:gd name="connsiteX1773" fmla="*/ 1021359 w 1044422"/>
                <a:gd name="connsiteY1773" fmla="*/ 995329 h 1087091"/>
                <a:gd name="connsiteX1774" fmla="*/ 1021165 w 1044422"/>
                <a:gd name="connsiteY1774" fmla="*/ 995264 h 1087091"/>
                <a:gd name="connsiteX1775" fmla="*/ 1021165 w 1044422"/>
                <a:gd name="connsiteY1775" fmla="*/ 995167 h 1087091"/>
                <a:gd name="connsiteX1776" fmla="*/ 1018448 w 1044422"/>
                <a:gd name="connsiteY1776" fmla="*/ 992677 h 1087091"/>
                <a:gd name="connsiteX1777" fmla="*/ 1018027 w 1044422"/>
                <a:gd name="connsiteY1777" fmla="*/ 992935 h 1087091"/>
                <a:gd name="connsiteX1778" fmla="*/ 1018125 w 1044422"/>
                <a:gd name="connsiteY1778" fmla="*/ 992450 h 1087091"/>
                <a:gd name="connsiteX1779" fmla="*/ 1011753 w 1044422"/>
                <a:gd name="connsiteY1779" fmla="*/ 987567 h 1087091"/>
                <a:gd name="connsiteX1780" fmla="*/ 1011171 w 1044422"/>
                <a:gd name="connsiteY1780" fmla="*/ 988472 h 1087091"/>
                <a:gd name="connsiteX1781" fmla="*/ 1011010 w 1044422"/>
                <a:gd name="connsiteY1781" fmla="*/ 988311 h 1087091"/>
                <a:gd name="connsiteX1782" fmla="*/ 1011592 w 1044422"/>
                <a:gd name="connsiteY1782" fmla="*/ 987470 h 1087091"/>
                <a:gd name="connsiteX1783" fmla="*/ 1010330 w 1044422"/>
                <a:gd name="connsiteY1783" fmla="*/ 986629 h 1087091"/>
                <a:gd name="connsiteX1784" fmla="*/ 1009004 w 1044422"/>
                <a:gd name="connsiteY1784" fmla="*/ 986467 h 1087091"/>
                <a:gd name="connsiteX1785" fmla="*/ 1009166 w 1044422"/>
                <a:gd name="connsiteY1785" fmla="*/ 985820 h 1087091"/>
                <a:gd name="connsiteX1786" fmla="*/ 1008002 w 1044422"/>
                <a:gd name="connsiteY1786" fmla="*/ 984753 h 1087091"/>
                <a:gd name="connsiteX1787" fmla="*/ 1002730 w 1044422"/>
                <a:gd name="connsiteY1787" fmla="*/ 983427 h 1087091"/>
                <a:gd name="connsiteX1788" fmla="*/ 996747 w 1044422"/>
                <a:gd name="connsiteY1788" fmla="*/ 980840 h 1087091"/>
                <a:gd name="connsiteX1789" fmla="*/ 996100 w 1044422"/>
                <a:gd name="connsiteY1789" fmla="*/ 981519 h 1087091"/>
                <a:gd name="connsiteX1790" fmla="*/ 995421 w 1044422"/>
                <a:gd name="connsiteY1790" fmla="*/ 981422 h 1087091"/>
                <a:gd name="connsiteX1791" fmla="*/ 996424 w 1044422"/>
                <a:gd name="connsiteY1791" fmla="*/ 980678 h 1087091"/>
                <a:gd name="connsiteX1792" fmla="*/ 994774 w 1044422"/>
                <a:gd name="connsiteY1792" fmla="*/ 979870 h 1087091"/>
                <a:gd name="connsiteX1793" fmla="*/ 994774 w 1044422"/>
                <a:gd name="connsiteY1793" fmla="*/ 979934 h 1087091"/>
                <a:gd name="connsiteX1794" fmla="*/ 994677 w 1044422"/>
                <a:gd name="connsiteY1794" fmla="*/ 980775 h 1087091"/>
                <a:gd name="connsiteX1795" fmla="*/ 993934 w 1044422"/>
                <a:gd name="connsiteY1795" fmla="*/ 980031 h 1087091"/>
                <a:gd name="connsiteX1796" fmla="*/ 993675 w 1044422"/>
                <a:gd name="connsiteY1796" fmla="*/ 979287 h 1087091"/>
                <a:gd name="connsiteX1797" fmla="*/ 993190 w 1044422"/>
                <a:gd name="connsiteY1797" fmla="*/ 979029 h 1087091"/>
                <a:gd name="connsiteX1798" fmla="*/ 989794 w 1044422"/>
                <a:gd name="connsiteY1798" fmla="*/ 978188 h 1087091"/>
                <a:gd name="connsiteX1799" fmla="*/ 988468 w 1044422"/>
                <a:gd name="connsiteY1799" fmla="*/ 978188 h 1087091"/>
                <a:gd name="connsiteX1800" fmla="*/ 988047 w 1044422"/>
                <a:gd name="connsiteY1800" fmla="*/ 978447 h 1087091"/>
                <a:gd name="connsiteX1801" fmla="*/ 987627 w 1044422"/>
                <a:gd name="connsiteY1801" fmla="*/ 976700 h 1087091"/>
                <a:gd name="connsiteX1802" fmla="*/ 984846 w 1044422"/>
                <a:gd name="connsiteY1802" fmla="*/ 976797 h 1087091"/>
                <a:gd name="connsiteX1803" fmla="*/ 983908 w 1044422"/>
                <a:gd name="connsiteY1803" fmla="*/ 976862 h 1087091"/>
                <a:gd name="connsiteX1804" fmla="*/ 983099 w 1044422"/>
                <a:gd name="connsiteY1804" fmla="*/ 976474 h 1087091"/>
                <a:gd name="connsiteX1805" fmla="*/ 981094 w 1044422"/>
                <a:gd name="connsiteY1805" fmla="*/ 976377 h 1087091"/>
                <a:gd name="connsiteX1806" fmla="*/ 980706 w 1044422"/>
                <a:gd name="connsiteY1806" fmla="*/ 975633 h 1087091"/>
                <a:gd name="connsiteX1807" fmla="*/ 979704 w 1044422"/>
                <a:gd name="connsiteY1807" fmla="*/ 976797 h 1087091"/>
                <a:gd name="connsiteX1808" fmla="*/ 978054 w 1044422"/>
                <a:gd name="connsiteY1808" fmla="*/ 976053 h 1087091"/>
                <a:gd name="connsiteX1809" fmla="*/ 977052 w 1044422"/>
                <a:gd name="connsiteY1809" fmla="*/ 976215 h 1087091"/>
                <a:gd name="connsiteX1810" fmla="*/ 975629 w 1044422"/>
                <a:gd name="connsiteY1810" fmla="*/ 976636 h 1087091"/>
                <a:gd name="connsiteX1811" fmla="*/ 974723 w 1044422"/>
                <a:gd name="connsiteY1811" fmla="*/ 977864 h 1087091"/>
                <a:gd name="connsiteX1812" fmla="*/ 973494 w 1044422"/>
                <a:gd name="connsiteY1812" fmla="*/ 977800 h 1087091"/>
                <a:gd name="connsiteX1813" fmla="*/ 974076 w 1044422"/>
                <a:gd name="connsiteY1813" fmla="*/ 977379 h 1087091"/>
                <a:gd name="connsiteX1814" fmla="*/ 974400 w 1044422"/>
                <a:gd name="connsiteY1814" fmla="*/ 976797 h 1087091"/>
                <a:gd name="connsiteX1815" fmla="*/ 973914 w 1044422"/>
                <a:gd name="connsiteY1815" fmla="*/ 976636 h 1087091"/>
                <a:gd name="connsiteX1816" fmla="*/ 973397 w 1044422"/>
                <a:gd name="connsiteY1816" fmla="*/ 976862 h 1087091"/>
                <a:gd name="connsiteX1817" fmla="*/ 972815 w 1044422"/>
                <a:gd name="connsiteY1817" fmla="*/ 975892 h 1087091"/>
                <a:gd name="connsiteX1818" fmla="*/ 972589 w 1044422"/>
                <a:gd name="connsiteY1818" fmla="*/ 976118 h 1087091"/>
                <a:gd name="connsiteX1819" fmla="*/ 970907 w 1044422"/>
                <a:gd name="connsiteY1819" fmla="*/ 976215 h 1087091"/>
                <a:gd name="connsiteX1820" fmla="*/ 970842 w 1044422"/>
                <a:gd name="connsiteY1820" fmla="*/ 975471 h 1087091"/>
                <a:gd name="connsiteX1821" fmla="*/ 968449 w 1044422"/>
                <a:gd name="connsiteY1821" fmla="*/ 975051 h 1087091"/>
                <a:gd name="connsiteX1822" fmla="*/ 966217 w 1044422"/>
                <a:gd name="connsiteY1822" fmla="*/ 975633 h 1087091"/>
                <a:gd name="connsiteX1823" fmla="*/ 966056 w 1044422"/>
                <a:gd name="connsiteY1823" fmla="*/ 975536 h 1087091"/>
                <a:gd name="connsiteX1824" fmla="*/ 965118 w 1044422"/>
                <a:gd name="connsiteY1824" fmla="*/ 975310 h 1087091"/>
                <a:gd name="connsiteX1825" fmla="*/ 964148 w 1044422"/>
                <a:gd name="connsiteY1825" fmla="*/ 974954 h 1087091"/>
                <a:gd name="connsiteX1826" fmla="*/ 962142 w 1044422"/>
                <a:gd name="connsiteY1826" fmla="*/ 975148 h 1087091"/>
                <a:gd name="connsiteX1827" fmla="*/ 961334 w 1044422"/>
                <a:gd name="connsiteY1827" fmla="*/ 975310 h 1087091"/>
                <a:gd name="connsiteX1828" fmla="*/ 960816 w 1044422"/>
                <a:gd name="connsiteY1828" fmla="*/ 975795 h 1087091"/>
                <a:gd name="connsiteX1829" fmla="*/ 960170 w 1044422"/>
                <a:gd name="connsiteY1829" fmla="*/ 976474 h 1087091"/>
                <a:gd name="connsiteX1830" fmla="*/ 959426 w 1044422"/>
                <a:gd name="connsiteY1830" fmla="*/ 975374 h 1087091"/>
                <a:gd name="connsiteX1831" fmla="*/ 956580 w 1044422"/>
                <a:gd name="connsiteY1831" fmla="*/ 976118 h 1087091"/>
                <a:gd name="connsiteX1832" fmla="*/ 955707 w 1044422"/>
                <a:gd name="connsiteY1832" fmla="*/ 976636 h 1087091"/>
                <a:gd name="connsiteX1833" fmla="*/ 955448 w 1044422"/>
                <a:gd name="connsiteY1833" fmla="*/ 976700 h 1087091"/>
                <a:gd name="connsiteX1834" fmla="*/ 954769 w 1044422"/>
                <a:gd name="connsiteY1834" fmla="*/ 975536 h 1087091"/>
                <a:gd name="connsiteX1835" fmla="*/ 954187 w 1044422"/>
                <a:gd name="connsiteY1835" fmla="*/ 975795 h 1087091"/>
                <a:gd name="connsiteX1836" fmla="*/ 953378 w 1044422"/>
                <a:gd name="connsiteY1836" fmla="*/ 976539 h 1087091"/>
                <a:gd name="connsiteX1837" fmla="*/ 952440 w 1044422"/>
                <a:gd name="connsiteY1837" fmla="*/ 976474 h 1087091"/>
                <a:gd name="connsiteX1838" fmla="*/ 950888 w 1044422"/>
                <a:gd name="connsiteY1838" fmla="*/ 976862 h 1087091"/>
                <a:gd name="connsiteX1839" fmla="*/ 950047 w 1044422"/>
                <a:gd name="connsiteY1839" fmla="*/ 978544 h 1087091"/>
                <a:gd name="connsiteX1840" fmla="*/ 950047 w 1044422"/>
                <a:gd name="connsiteY1840" fmla="*/ 977606 h 1087091"/>
                <a:gd name="connsiteX1841" fmla="*/ 948495 w 1044422"/>
                <a:gd name="connsiteY1841" fmla="*/ 976377 h 1087091"/>
                <a:gd name="connsiteX1842" fmla="*/ 947330 w 1044422"/>
                <a:gd name="connsiteY1842" fmla="*/ 978123 h 1087091"/>
                <a:gd name="connsiteX1843" fmla="*/ 946004 w 1044422"/>
                <a:gd name="connsiteY1843" fmla="*/ 976797 h 1087091"/>
                <a:gd name="connsiteX1844" fmla="*/ 945260 w 1044422"/>
                <a:gd name="connsiteY1844" fmla="*/ 977218 h 1087091"/>
                <a:gd name="connsiteX1845" fmla="*/ 944420 w 1044422"/>
                <a:gd name="connsiteY1845" fmla="*/ 978867 h 1087091"/>
                <a:gd name="connsiteX1846" fmla="*/ 944096 w 1044422"/>
                <a:gd name="connsiteY1846" fmla="*/ 976474 h 1087091"/>
                <a:gd name="connsiteX1847" fmla="*/ 943449 w 1044422"/>
                <a:gd name="connsiteY1847" fmla="*/ 976797 h 1087091"/>
                <a:gd name="connsiteX1848" fmla="*/ 943094 w 1044422"/>
                <a:gd name="connsiteY1848" fmla="*/ 977282 h 1087091"/>
                <a:gd name="connsiteX1849" fmla="*/ 942511 w 1044422"/>
                <a:gd name="connsiteY1849" fmla="*/ 978123 h 1087091"/>
                <a:gd name="connsiteX1850" fmla="*/ 941865 w 1044422"/>
                <a:gd name="connsiteY1850" fmla="*/ 977606 h 1087091"/>
                <a:gd name="connsiteX1851" fmla="*/ 941024 w 1044422"/>
                <a:gd name="connsiteY1851" fmla="*/ 977024 h 1087091"/>
                <a:gd name="connsiteX1852" fmla="*/ 940442 w 1044422"/>
                <a:gd name="connsiteY1852" fmla="*/ 977282 h 1087091"/>
                <a:gd name="connsiteX1853" fmla="*/ 939471 w 1044422"/>
                <a:gd name="connsiteY1853" fmla="*/ 976700 h 1087091"/>
                <a:gd name="connsiteX1854" fmla="*/ 938889 w 1044422"/>
                <a:gd name="connsiteY1854" fmla="*/ 976118 h 1087091"/>
                <a:gd name="connsiteX1855" fmla="*/ 937563 w 1044422"/>
                <a:gd name="connsiteY1855" fmla="*/ 976118 h 1087091"/>
                <a:gd name="connsiteX1856" fmla="*/ 937240 w 1044422"/>
                <a:gd name="connsiteY1856" fmla="*/ 975633 h 1087091"/>
                <a:gd name="connsiteX1857" fmla="*/ 919161 w 1044422"/>
                <a:gd name="connsiteY1857" fmla="*/ 973240 h 1087091"/>
                <a:gd name="connsiteX1858" fmla="*/ 912952 w 1044422"/>
                <a:gd name="connsiteY1858" fmla="*/ 971914 h 1087091"/>
                <a:gd name="connsiteX1859" fmla="*/ 911982 w 1044422"/>
                <a:gd name="connsiteY1859" fmla="*/ 974210 h 1087091"/>
                <a:gd name="connsiteX1860" fmla="*/ 910979 w 1044422"/>
                <a:gd name="connsiteY1860" fmla="*/ 973078 h 1087091"/>
                <a:gd name="connsiteX1861" fmla="*/ 911141 w 1044422"/>
                <a:gd name="connsiteY1861" fmla="*/ 972981 h 1087091"/>
                <a:gd name="connsiteX1862" fmla="*/ 911302 w 1044422"/>
                <a:gd name="connsiteY1862" fmla="*/ 972884 h 1087091"/>
                <a:gd name="connsiteX1863" fmla="*/ 911238 w 1044422"/>
                <a:gd name="connsiteY1863" fmla="*/ 971914 h 1087091"/>
                <a:gd name="connsiteX1864" fmla="*/ 911464 w 1044422"/>
                <a:gd name="connsiteY1864" fmla="*/ 971493 h 1087091"/>
                <a:gd name="connsiteX1865" fmla="*/ 910332 w 1044422"/>
                <a:gd name="connsiteY1865" fmla="*/ 971008 h 1087091"/>
                <a:gd name="connsiteX1866" fmla="*/ 910332 w 1044422"/>
                <a:gd name="connsiteY1866" fmla="*/ 973078 h 1087091"/>
                <a:gd name="connsiteX1867" fmla="*/ 909491 w 1044422"/>
                <a:gd name="connsiteY1867" fmla="*/ 974307 h 1087091"/>
                <a:gd name="connsiteX1868" fmla="*/ 909815 w 1044422"/>
                <a:gd name="connsiteY1868" fmla="*/ 971752 h 1087091"/>
                <a:gd name="connsiteX1869" fmla="*/ 909976 w 1044422"/>
                <a:gd name="connsiteY1869" fmla="*/ 970911 h 1087091"/>
                <a:gd name="connsiteX1870" fmla="*/ 903864 w 1044422"/>
                <a:gd name="connsiteY1870" fmla="*/ 968098 h 1087091"/>
                <a:gd name="connsiteX1871" fmla="*/ 879835 w 1044422"/>
                <a:gd name="connsiteY1871" fmla="*/ 954838 h 1087091"/>
                <a:gd name="connsiteX1872" fmla="*/ 873140 w 1044422"/>
                <a:gd name="connsiteY1872" fmla="*/ 949146 h 1087091"/>
                <a:gd name="connsiteX1873" fmla="*/ 867351 w 1044422"/>
                <a:gd name="connsiteY1873" fmla="*/ 942613 h 1087091"/>
                <a:gd name="connsiteX1874" fmla="*/ 865508 w 1044422"/>
                <a:gd name="connsiteY1874" fmla="*/ 942936 h 1087091"/>
                <a:gd name="connsiteX1875" fmla="*/ 865702 w 1044422"/>
                <a:gd name="connsiteY1875" fmla="*/ 941610 h 1087091"/>
                <a:gd name="connsiteX1876" fmla="*/ 865281 w 1044422"/>
                <a:gd name="connsiteY1876" fmla="*/ 940931 h 1087091"/>
                <a:gd name="connsiteX1877" fmla="*/ 864052 w 1044422"/>
                <a:gd name="connsiteY1877" fmla="*/ 940187 h 1087091"/>
                <a:gd name="connsiteX1878" fmla="*/ 862565 w 1044422"/>
                <a:gd name="connsiteY1878" fmla="*/ 940026 h 1087091"/>
                <a:gd name="connsiteX1879" fmla="*/ 862306 w 1044422"/>
                <a:gd name="connsiteY1879" fmla="*/ 939702 h 1087091"/>
                <a:gd name="connsiteX1880" fmla="*/ 860883 w 1044422"/>
                <a:gd name="connsiteY1880" fmla="*/ 937471 h 1087091"/>
                <a:gd name="connsiteX1881" fmla="*/ 860236 w 1044422"/>
                <a:gd name="connsiteY1881" fmla="*/ 936727 h 1087091"/>
                <a:gd name="connsiteX1882" fmla="*/ 858910 w 1044422"/>
                <a:gd name="connsiteY1882" fmla="*/ 935466 h 1087091"/>
                <a:gd name="connsiteX1883" fmla="*/ 858748 w 1044422"/>
                <a:gd name="connsiteY1883" fmla="*/ 935304 h 1087091"/>
                <a:gd name="connsiteX1884" fmla="*/ 858166 w 1044422"/>
                <a:gd name="connsiteY1884" fmla="*/ 934334 h 1087091"/>
                <a:gd name="connsiteX1885" fmla="*/ 857164 w 1044422"/>
                <a:gd name="connsiteY1885" fmla="*/ 933913 h 1087091"/>
                <a:gd name="connsiteX1886" fmla="*/ 856905 w 1044422"/>
                <a:gd name="connsiteY1886" fmla="*/ 932911 h 1087091"/>
                <a:gd name="connsiteX1887" fmla="*/ 855579 w 1044422"/>
                <a:gd name="connsiteY1887" fmla="*/ 933654 h 1087091"/>
                <a:gd name="connsiteX1888" fmla="*/ 855676 w 1044422"/>
                <a:gd name="connsiteY1888" fmla="*/ 932911 h 1087091"/>
                <a:gd name="connsiteX1889" fmla="*/ 855514 w 1044422"/>
                <a:gd name="connsiteY1889" fmla="*/ 931843 h 1087091"/>
                <a:gd name="connsiteX1890" fmla="*/ 854932 w 1044422"/>
                <a:gd name="connsiteY1890" fmla="*/ 931585 h 1087091"/>
                <a:gd name="connsiteX1891" fmla="*/ 854609 w 1044422"/>
                <a:gd name="connsiteY1891" fmla="*/ 931002 h 1087091"/>
                <a:gd name="connsiteX1892" fmla="*/ 854512 w 1044422"/>
                <a:gd name="connsiteY1892" fmla="*/ 930679 h 1087091"/>
                <a:gd name="connsiteX1893" fmla="*/ 846653 w 1044422"/>
                <a:gd name="connsiteY1893" fmla="*/ 917840 h 1087091"/>
                <a:gd name="connsiteX1894" fmla="*/ 846006 w 1044422"/>
                <a:gd name="connsiteY1894" fmla="*/ 917096 h 1087091"/>
                <a:gd name="connsiteX1895" fmla="*/ 845327 w 1044422"/>
                <a:gd name="connsiteY1895" fmla="*/ 916255 h 1087091"/>
                <a:gd name="connsiteX1896" fmla="*/ 844486 w 1044422"/>
                <a:gd name="connsiteY1896" fmla="*/ 915608 h 1087091"/>
                <a:gd name="connsiteX1897" fmla="*/ 844260 w 1044422"/>
                <a:gd name="connsiteY1897" fmla="*/ 915285 h 1087091"/>
                <a:gd name="connsiteX1898" fmla="*/ 844001 w 1044422"/>
                <a:gd name="connsiteY1898" fmla="*/ 914606 h 1087091"/>
                <a:gd name="connsiteX1899" fmla="*/ 843160 w 1044422"/>
                <a:gd name="connsiteY1899" fmla="*/ 913118 h 1087091"/>
                <a:gd name="connsiteX1900" fmla="*/ 841931 w 1044422"/>
                <a:gd name="connsiteY1900" fmla="*/ 912309 h 1087091"/>
                <a:gd name="connsiteX1901" fmla="*/ 841672 w 1044422"/>
                <a:gd name="connsiteY1901" fmla="*/ 912051 h 1087091"/>
                <a:gd name="connsiteX1902" fmla="*/ 841026 w 1044422"/>
                <a:gd name="connsiteY1902" fmla="*/ 911048 h 1087091"/>
                <a:gd name="connsiteX1903" fmla="*/ 840767 w 1044422"/>
                <a:gd name="connsiteY1903" fmla="*/ 910046 h 1087091"/>
                <a:gd name="connsiteX1904" fmla="*/ 840508 w 1044422"/>
                <a:gd name="connsiteY1904" fmla="*/ 909075 h 1087091"/>
                <a:gd name="connsiteX1905" fmla="*/ 840185 w 1044422"/>
                <a:gd name="connsiteY1905" fmla="*/ 908234 h 1087091"/>
                <a:gd name="connsiteX1906" fmla="*/ 838794 w 1044422"/>
                <a:gd name="connsiteY1906" fmla="*/ 906585 h 1087091"/>
                <a:gd name="connsiteX1907" fmla="*/ 838794 w 1044422"/>
                <a:gd name="connsiteY1907" fmla="*/ 906326 h 1087091"/>
                <a:gd name="connsiteX1908" fmla="*/ 838438 w 1044422"/>
                <a:gd name="connsiteY1908" fmla="*/ 905841 h 1087091"/>
                <a:gd name="connsiteX1909" fmla="*/ 837468 w 1044422"/>
                <a:gd name="connsiteY1909" fmla="*/ 905841 h 1087091"/>
                <a:gd name="connsiteX1910" fmla="*/ 837630 w 1044422"/>
                <a:gd name="connsiteY1910" fmla="*/ 903771 h 1087091"/>
                <a:gd name="connsiteX1911" fmla="*/ 837792 w 1044422"/>
                <a:gd name="connsiteY1911" fmla="*/ 902769 h 1087091"/>
                <a:gd name="connsiteX1912" fmla="*/ 837145 w 1044422"/>
                <a:gd name="connsiteY1912" fmla="*/ 901766 h 1087091"/>
                <a:gd name="connsiteX1913" fmla="*/ 836369 w 1044422"/>
                <a:gd name="connsiteY1913" fmla="*/ 900796 h 1087091"/>
                <a:gd name="connsiteX1914" fmla="*/ 836627 w 1044422"/>
                <a:gd name="connsiteY1914" fmla="*/ 900440 h 1087091"/>
                <a:gd name="connsiteX1915" fmla="*/ 836466 w 1044422"/>
                <a:gd name="connsiteY1915" fmla="*/ 899891 h 1087091"/>
                <a:gd name="connsiteX1916" fmla="*/ 834978 w 1044422"/>
                <a:gd name="connsiteY1916" fmla="*/ 898565 h 1087091"/>
                <a:gd name="connsiteX1917" fmla="*/ 834072 w 1044422"/>
                <a:gd name="connsiteY1917" fmla="*/ 898791 h 1087091"/>
                <a:gd name="connsiteX1918" fmla="*/ 835237 w 1044422"/>
                <a:gd name="connsiteY1918" fmla="*/ 895977 h 1087091"/>
                <a:gd name="connsiteX1919" fmla="*/ 834816 w 1044422"/>
                <a:gd name="connsiteY1919" fmla="*/ 894004 h 1087091"/>
                <a:gd name="connsiteX1920" fmla="*/ 834557 w 1044422"/>
                <a:gd name="connsiteY1920" fmla="*/ 893002 h 1087091"/>
                <a:gd name="connsiteX1921" fmla="*/ 834654 w 1044422"/>
                <a:gd name="connsiteY1921" fmla="*/ 892420 h 1087091"/>
                <a:gd name="connsiteX1922" fmla="*/ 834719 w 1044422"/>
                <a:gd name="connsiteY1922" fmla="*/ 892161 h 1087091"/>
                <a:gd name="connsiteX1923" fmla="*/ 833975 w 1044422"/>
                <a:gd name="connsiteY1923" fmla="*/ 891838 h 1087091"/>
                <a:gd name="connsiteX1924" fmla="*/ 833329 w 1044422"/>
                <a:gd name="connsiteY1924" fmla="*/ 891935 h 1087091"/>
                <a:gd name="connsiteX1925" fmla="*/ 833587 w 1044422"/>
                <a:gd name="connsiteY1925" fmla="*/ 891676 h 1087091"/>
                <a:gd name="connsiteX1926" fmla="*/ 831679 w 1044422"/>
                <a:gd name="connsiteY1926" fmla="*/ 891256 h 1087091"/>
                <a:gd name="connsiteX1927" fmla="*/ 823400 w 1044422"/>
                <a:gd name="connsiteY1927" fmla="*/ 895977 h 1087091"/>
                <a:gd name="connsiteX1928" fmla="*/ 823465 w 1044422"/>
                <a:gd name="connsiteY1928" fmla="*/ 896236 h 1087091"/>
                <a:gd name="connsiteX1929" fmla="*/ 823465 w 1044422"/>
                <a:gd name="connsiteY1929" fmla="*/ 897562 h 1087091"/>
                <a:gd name="connsiteX1930" fmla="*/ 824111 w 1044422"/>
                <a:gd name="connsiteY1930" fmla="*/ 898953 h 1087091"/>
                <a:gd name="connsiteX1931" fmla="*/ 824952 w 1044422"/>
                <a:gd name="connsiteY1931" fmla="*/ 899470 h 1087091"/>
                <a:gd name="connsiteX1932" fmla="*/ 824467 w 1044422"/>
                <a:gd name="connsiteY1932" fmla="*/ 899535 h 1087091"/>
                <a:gd name="connsiteX1933" fmla="*/ 835301 w 1044422"/>
                <a:gd name="connsiteY1933" fmla="*/ 924373 h 1087091"/>
                <a:gd name="connsiteX1934" fmla="*/ 836369 w 1044422"/>
                <a:gd name="connsiteY1934" fmla="*/ 923402 h 1087091"/>
                <a:gd name="connsiteX1935" fmla="*/ 837953 w 1044422"/>
                <a:gd name="connsiteY1935" fmla="*/ 923726 h 1087091"/>
                <a:gd name="connsiteX1936" fmla="*/ 835398 w 1044422"/>
                <a:gd name="connsiteY1936" fmla="*/ 924373 h 1087091"/>
                <a:gd name="connsiteX1937" fmla="*/ 836369 w 1044422"/>
                <a:gd name="connsiteY1937" fmla="*/ 926281 h 1087091"/>
                <a:gd name="connsiteX1938" fmla="*/ 836466 w 1044422"/>
                <a:gd name="connsiteY1938" fmla="*/ 926281 h 1087091"/>
                <a:gd name="connsiteX1939" fmla="*/ 836369 w 1044422"/>
                <a:gd name="connsiteY1939" fmla="*/ 926378 h 1087091"/>
                <a:gd name="connsiteX1940" fmla="*/ 836951 w 1044422"/>
                <a:gd name="connsiteY1940" fmla="*/ 927445 h 1087091"/>
                <a:gd name="connsiteX1941" fmla="*/ 837048 w 1044422"/>
                <a:gd name="connsiteY1941" fmla="*/ 927348 h 1087091"/>
                <a:gd name="connsiteX1942" fmla="*/ 837727 w 1044422"/>
                <a:gd name="connsiteY1942" fmla="*/ 926442 h 1087091"/>
                <a:gd name="connsiteX1943" fmla="*/ 837048 w 1044422"/>
                <a:gd name="connsiteY1943" fmla="*/ 927348 h 1087091"/>
                <a:gd name="connsiteX1944" fmla="*/ 837145 w 1044422"/>
                <a:gd name="connsiteY1944" fmla="*/ 927704 h 1087091"/>
                <a:gd name="connsiteX1945" fmla="*/ 837792 w 1044422"/>
                <a:gd name="connsiteY1945" fmla="*/ 928933 h 1087091"/>
                <a:gd name="connsiteX1946" fmla="*/ 839797 w 1044422"/>
                <a:gd name="connsiteY1946" fmla="*/ 932070 h 1087091"/>
                <a:gd name="connsiteX1947" fmla="*/ 839958 w 1044422"/>
                <a:gd name="connsiteY1947" fmla="*/ 932070 h 1087091"/>
                <a:gd name="connsiteX1948" fmla="*/ 839958 w 1044422"/>
                <a:gd name="connsiteY1948" fmla="*/ 932264 h 1087091"/>
                <a:gd name="connsiteX1949" fmla="*/ 840508 w 1044422"/>
                <a:gd name="connsiteY1949" fmla="*/ 933072 h 1087091"/>
                <a:gd name="connsiteX1950" fmla="*/ 841511 w 1044422"/>
                <a:gd name="connsiteY1950" fmla="*/ 932425 h 1087091"/>
                <a:gd name="connsiteX1951" fmla="*/ 840864 w 1044422"/>
                <a:gd name="connsiteY1951" fmla="*/ 933557 h 1087091"/>
                <a:gd name="connsiteX1952" fmla="*/ 842255 w 1044422"/>
                <a:gd name="connsiteY1952" fmla="*/ 935724 h 1087091"/>
                <a:gd name="connsiteX1953" fmla="*/ 843160 w 1044422"/>
                <a:gd name="connsiteY1953" fmla="*/ 935724 h 1087091"/>
                <a:gd name="connsiteX1954" fmla="*/ 842934 w 1044422"/>
                <a:gd name="connsiteY1954" fmla="*/ 936727 h 1087091"/>
                <a:gd name="connsiteX1955" fmla="*/ 846815 w 1044422"/>
                <a:gd name="connsiteY1955" fmla="*/ 942095 h 1087091"/>
                <a:gd name="connsiteX1956" fmla="*/ 847235 w 1044422"/>
                <a:gd name="connsiteY1956" fmla="*/ 942031 h 1087091"/>
                <a:gd name="connsiteX1957" fmla="*/ 847138 w 1044422"/>
                <a:gd name="connsiteY1957" fmla="*/ 942613 h 1087091"/>
                <a:gd name="connsiteX1958" fmla="*/ 847817 w 1044422"/>
                <a:gd name="connsiteY1958" fmla="*/ 943421 h 1087091"/>
                <a:gd name="connsiteX1959" fmla="*/ 848626 w 1044422"/>
                <a:gd name="connsiteY1959" fmla="*/ 943680 h 1087091"/>
                <a:gd name="connsiteX1960" fmla="*/ 848561 w 1044422"/>
                <a:gd name="connsiteY1960" fmla="*/ 944489 h 1087091"/>
                <a:gd name="connsiteX1961" fmla="*/ 849046 w 1044422"/>
                <a:gd name="connsiteY1961" fmla="*/ 945168 h 1087091"/>
                <a:gd name="connsiteX1962" fmla="*/ 849564 w 1044422"/>
                <a:gd name="connsiteY1962" fmla="*/ 945330 h 1087091"/>
                <a:gd name="connsiteX1963" fmla="*/ 850210 w 1044422"/>
                <a:gd name="connsiteY1963" fmla="*/ 945912 h 1087091"/>
                <a:gd name="connsiteX1964" fmla="*/ 850631 w 1044422"/>
                <a:gd name="connsiteY1964" fmla="*/ 947076 h 1087091"/>
                <a:gd name="connsiteX1965" fmla="*/ 850793 w 1044422"/>
                <a:gd name="connsiteY1965" fmla="*/ 947238 h 1087091"/>
                <a:gd name="connsiteX1966" fmla="*/ 852377 w 1044422"/>
                <a:gd name="connsiteY1966" fmla="*/ 946656 h 1087091"/>
                <a:gd name="connsiteX1967" fmla="*/ 851698 w 1044422"/>
                <a:gd name="connsiteY1967" fmla="*/ 947884 h 1087091"/>
                <a:gd name="connsiteX1968" fmla="*/ 852604 w 1044422"/>
                <a:gd name="connsiteY1968" fmla="*/ 948725 h 1087091"/>
                <a:gd name="connsiteX1969" fmla="*/ 853445 w 1044422"/>
                <a:gd name="connsiteY1969" fmla="*/ 949793 h 1087091"/>
                <a:gd name="connsiteX1970" fmla="*/ 854188 w 1044422"/>
                <a:gd name="connsiteY1970" fmla="*/ 950957 h 1087091"/>
                <a:gd name="connsiteX1971" fmla="*/ 854997 w 1044422"/>
                <a:gd name="connsiteY1971" fmla="*/ 950957 h 1087091"/>
                <a:gd name="connsiteX1972" fmla="*/ 856905 w 1044422"/>
                <a:gd name="connsiteY1972" fmla="*/ 953124 h 1087091"/>
                <a:gd name="connsiteX1973" fmla="*/ 857067 w 1044422"/>
                <a:gd name="connsiteY1973" fmla="*/ 954353 h 1087091"/>
                <a:gd name="connsiteX1974" fmla="*/ 857164 w 1044422"/>
                <a:gd name="connsiteY1974" fmla="*/ 954450 h 1087091"/>
                <a:gd name="connsiteX1975" fmla="*/ 857649 w 1044422"/>
                <a:gd name="connsiteY1975" fmla="*/ 954611 h 1087091"/>
                <a:gd name="connsiteX1976" fmla="*/ 857746 w 1044422"/>
                <a:gd name="connsiteY1976" fmla="*/ 954676 h 1087091"/>
                <a:gd name="connsiteX1977" fmla="*/ 857649 w 1044422"/>
                <a:gd name="connsiteY1977" fmla="*/ 954676 h 1087091"/>
                <a:gd name="connsiteX1978" fmla="*/ 857746 w 1044422"/>
                <a:gd name="connsiteY1978" fmla="*/ 955096 h 1087091"/>
                <a:gd name="connsiteX1979" fmla="*/ 857487 w 1044422"/>
                <a:gd name="connsiteY1979" fmla="*/ 954773 h 1087091"/>
                <a:gd name="connsiteX1980" fmla="*/ 857487 w 1044422"/>
                <a:gd name="connsiteY1980" fmla="*/ 955582 h 1087091"/>
                <a:gd name="connsiteX1981" fmla="*/ 857487 w 1044422"/>
                <a:gd name="connsiteY1981" fmla="*/ 955582 h 1087091"/>
                <a:gd name="connsiteX1982" fmla="*/ 857002 w 1044422"/>
                <a:gd name="connsiteY1982" fmla="*/ 954838 h 1087091"/>
                <a:gd name="connsiteX1983" fmla="*/ 856679 w 1044422"/>
                <a:gd name="connsiteY1983" fmla="*/ 954935 h 1087091"/>
                <a:gd name="connsiteX1984" fmla="*/ 856355 w 1044422"/>
                <a:gd name="connsiteY1984" fmla="*/ 955032 h 1087091"/>
                <a:gd name="connsiteX1985" fmla="*/ 855676 w 1044422"/>
                <a:gd name="connsiteY1985" fmla="*/ 955194 h 1087091"/>
                <a:gd name="connsiteX1986" fmla="*/ 855773 w 1044422"/>
                <a:gd name="connsiteY1986" fmla="*/ 955840 h 1087091"/>
                <a:gd name="connsiteX1987" fmla="*/ 855417 w 1044422"/>
                <a:gd name="connsiteY1987" fmla="*/ 955258 h 1087091"/>
                <a:gd name="connsiteX1988" fmla="*/ 854997 w 1044422"/>
                <a:gd name="connsiteY1988" fmla="*/ 955420 h 1087091"/>
                <a:gd name="connsiteX1989" fmla="*/ 854835 w 1044422"/>
                <a:gd name="connsiteY1989" fmla="*/ 955582 h 1087091"/>
                <a:gd name="connsiteX1990" fmla="*/ 854771 w 1044422"/>
                <a:gd name="connsiteY1990" fmla="*/ 955517 h 1087091"/>
                <a:gd name="connsiteX1991" fmla="*/ 852604 w 1044422"/>
                <a:gd name="connsiteY1991" fmla="*/ 956325 h 1087091"/>
                <a:gd name="connsiteX1992" fmla="*/ 852604 w 1044422"/>
                <a:gd name="connsiteY1992" fmla="*/ 956584 h 1087091"/>
                <a:gd name="connsiteX1993" fmla="*/ 852539 w 1044422"/>
                <a:gd name="connsiteY1993" fmla="*/ 956584 h 1087091"/>
                <a:gd name="connsiteX1994" fmla="*/ 852442 w 1044422"/>
                <a:gd name="connsiteY1994" fmla="*/ 956519 h 1087091"/>
                <a:gd name="connsiteX1995" fmla="*/ 852377 w 1044422"/>
                <a:gd name="connsiteY1995" fmla="*/ 956519 h 1087091"/>
                <a:gd name="connsiteX1996" fmla="*/ 852377 w 1044422"/>
                <a:gd name="connsiteY1996" fmla="*/ 956746 h 1087091"/>
                <a:gd name="connsiteX1997" fmla="*/ 852280 w 1044422"/>
                <a:gd name="connsiteY1997" fmla="*/ 956584 h 1087091"/>
                <a:gd name="connsiteX1998" fmla="*/ 851633 w 1044422"/>
                <a:gd name="connsiteY1998" fmla="*/ 956908 h 1087091"/>
                <a:gd name="connsiteX1999" fmla="*/ 851633 w 1044422"/>
                <a:gd name="connsiteY1999" fmla="*/ 957005 h 1087091"/>
                <a:gd name="connsiteX2000" fmla="*/ 851633 w 1044422"/>
                <a:gd name="connsiteY2000" fmla="*/ 956908 h 1087091"/>
                <a:gd name="connsiteX2001" fmla="*/ 850954 w 1044422"/>
                <a:gd name="connsiteY2001" fmla="*/ 957263 h 1087091"/>
                <a:gd name="connsiteX2002" fmla="*/ 851116 w 1044422"/>
                <a:gd name="connsiteY2002" fmla="*/ 957651 h 1087091"/>
                <a:gd name="connsiteX2003" fmla="*/ 850857 w 1044422"/>
                <a:gd name="connsiteY2003" fmla="*/ 957263 h 1087091"/>
                <a:gd name="connsiteX2004" fmla="*/ 849467 w 1044422"/>
                <a:gd name="connsiteY2004" fmla="*/ 957910 h 1087091"/>
                <a:gd name="connsiteX2005" fmla="*/ 849952 w 1044422"/>
                <a:gd name="connsiteY2005" fmla="*/ 958816 h 1087091"/>
                <a:gd name="connsiteX2006" fmla="*/ 849887 w 1044422"/>
                <a:gd name="connsiteY2006" fmla="*/ 958816 h 1087091"/>
                <a:gd name="connsiteX2007" fmla="*/ 849370 w 1044422"/>
                <a:gd name="connsiteY2007" fmla="*/ 957910 h 1087091"/>
                <a:gd name="connsiteX2008" fmla="*/ 849143 w 1044422"/>
                <a:gd name="connsiteY2008" fmla="*/ 958072 h 1087091"/>
                <a:gd name="connsiteX2009" fmla="*/ 849208 w 1044422"/>
                <a:gd name="connsiteY2009" fmla="*/ 958751 h 1087091"/>
                <a:gd name="connsiteX2010" fmla="*/ 848884 w 1044422"/>
                <a:gd name="connsiteY2010" fmla="*/ 958169 h 1087091"/>
                <a:gd name="connsiteX2011" fmla="*/ 848464 w 1044422"/>
                <a:gd name="connsiteY2011" fmla="*/ 958072 h 1087091"/>
                <a:gd name="connsiteX2012" fmla="*/ 848238 w 1044422"/>
                <a:gd name="connsiteY2012" fmla="*/ 959657 h 1087091"/>
                <a:gd name="connsiteX2013" fmla="*/ 847073 w 1044422"/>
                <a:gd name="connsiteY2013" fmla="*/ 960142 h 1087091"/>
                <a:gd name="connsiteX2014" fmla="*/ 847397 w 1044422"/>
                <a:gd name="connsiteY2014" fmla="*/ 960886 h 1087091"/>
                <a:gd name="connsiteX2015" fmla="*/ 847300 w 1044422"/>
                <a:gd name="connsiteY2015" fmla="*/ 961047 h 1087091"/>
                <a:gd name="connsiteX2016" fmla="*/ 846879 w 1044422"/>
                <a:gd name="connsiteY2016" fmla="*/ 960142 h 1087091"/>
                <a:gd name="connsiteX2017" fmla="*/ 846394 w 1044422"/>
                <a:gd name="connsiteY2017" fmla="*/ 960077 h 1087091"/>
                <a:gd name="connsiteX2018" fmla="*/ 846394 w 1044422"/>
                <a:gd name="connsiteY2018" fmla="*/ 960142 h 1087091"/>
                <a:gd name="connsiteX2019" fmla="*/ 846879 w 1044422"/>
                <a:gd name="connsiteY2019" fmla="*/ 960821 h 1087091"/>
                <a:gd name="connsiteX2020" fmla="*/ 846491 w 1044422"/>
                <a:gd name="connsiteY2020" fmla="*/ 960465 h 1087091"/>
                <a:gd name="connsiteX2021" fmla="*/ 846071 w 1044422"/>
                <a:gd name="connsiteY2021" fmla="*/ 959980 h 1087091"/>
                <a:gd name="connsiteX2022" fmla="*/ 845909 w 1044422"/>
                <a:gd name="connsiteY2022" fmla="*/ 959980 h 1087091"/>
                <a:gd name="connsiteX2023" fmla="*/ 845327 w 1044422"/>
                <a:gd name="connsiteY2023" fmla="*/ 960400 h 1087091"/>
                <a:gd name="connsiteX2024" fmla="*/ 845230 w 1044422"/>
                <a:gd name="connsiteY2024" fmla="*/ 960821 h 1087091"/>
                <a:gd name="connsiteX2025" fmla="*/ 845327 w 1044422"/>
                <a:gd name="connsiteY2025" fmla="*/ 961144 h 1087091"/>
                <a:gd name="connsiteX2026" fmla="*/ 844324 w 1044422"/>
                <a:gd name="connsiteY2026" fmla="*/ 959818 h 1087091"/>
                <a:gd name="connsiteX2027" fmla="*/ 844163 w 1044422"/>
                <a:gd name="connsiteY2027" fmla="*/ 960562 h 1087091"/>
                <a:gd name="connsiteX2028" fmla="*/ 844163 w 1044422"/>
                <a:gd name="connsiteY2028" fmla="*/ 960886 h 1087091"/>
                <a:gd name="connsiteX2029" fmla="*/ 843936 w 1044422"/>
                <a:gd name="connsiteY2029" fmla="*/ 960821 h 1087091"/>
                <a:gd name="connsiteX2030" fmla="*/ 843678 w 1044422"/>
                <a:gd name="connsiteY2030" fmla="*/ 961144 h 1087091"/>
                <a:gd name="connsiteX2031" fmla="*/ 843257 w 1044422"/>
                <a:gd name="connsiteY2031" fmla="*/ 960659 h 1087091"/>
                <a:gd name="connsiteX2032" fmla="*/ 843839 w 1044422"/>
                <a:gd name="connsiteY2032" fmla="*/ 961791 h 1087091"/>
                <a:gd name="connsiteX2033" fmla="*/ 843257 w 1044422"/>
                <a:gd name="connsiteY2033" fmla="*/ 961565 h 1087091"/>
                <a:gd name="connsiteX2034" fmla="*/ 843257 w 1044422"/>
                <a:gd name="connsiteY2034" fmla="*/ 961888 h 1087091"/>
                <a:gd name="connsiteX2035" fmla="*/ 843257 w 1044422"/>
                <a:gd name="connsiteY2035" fmla="*/ 962470 h 1087091"/>
                <a:gd name="connsiteX2036" fmla="*/ 843839 w 1044422"/>
                <a:gd name="connsiteY2036" fmla="*/ 963634 h 1087091"/>
                <a:gd name="connsiteX2037" fmla="*/ 843581 w 1044422"/>
                <a:gd name="connsiteY2037" fmla="*/ 963796 h 1087091"/>
                <a:gd name="connsiteX2038" fmla="*/ 843419 w 1044422"/>
                <a:gd name="connsiteY2038" fmla="*/ 963376 h 1087091"/>
                <a:gd name="connsiteX2039" fmla="*/ 843160 w 1044422"/>
                <a:gd name="connsiteY2039" fmla="*/ 962891 h 1087091"/>
                <a:gd name="connsiteX2040" fmla="*/ 842998 w 1044422"/>
                <a:gd name="connsiteY2040" fmla="*/ 962794 h 1087091"/>
                <a:gd name="connsiteX2041" fmla="*/ 843095 w 1044422"/>
                <a:gd name="connsiteY2041" fmla="*/ 963052 h 1087091"/>
                <a:gd name="connsiteX2042" fmla="*/ 842416 w 1044422"/>
                <a:gd name="connsiteY2042" fmla="*/ 962309 h 1087091"/>
                <a:gd name="connsiteX2043" fmla="*/ 842513 w 1044422"/>
                <a:gd name="connsiteY2043" fmla="*/ 962535 h 1087091"/>
                <a:gd name="connsiteX2044" fmla="*/ 842255 w 1044422"/>
                <a:gd name="connsiteY2044" fmla="*/ 962794 h 1087091"/>
                <a:gd name="connsiteX2045" fmla="*/ 841867 w 1044422"/>
                <a:gd name="connsiteY2045" fmla="*/ 962211 h 1087091"/>
                <a:gd name="connsiteX2046" fmla="*/ 841284 w 1044422"/>
                <a:gd name="connsiteY2046" fmla="*/ 962211 h 1087091"/>
                <a:gd name="connsiteX2047" fmla="*/ 841284 w 1044422"/>
                <a:gd name="connsiteY2047" fmla="*/ 962955 h 1087091"/>
                <a:gd name="connsiteX2048" fmla="*/ 841187 w 1044422"/>
                <a:gd name="connsiteY2048" fmla="*/ 962891 h 1087091"/>
                <a:gd name="connsiteX2049" fmla="*/ 840929 w 1044422"/>
                <a:gd name="connsiteY2049" fmla="*/ 962794 h 1087091"/>
                <a:gd name="connsiteX2050" fmla="*/ 840605 w 1044422"/>
                <a:gd name="connsiteY2050" fmla="*/ 962632 h 1087091"/>
                <a:gd name="connsiteX2051" fmla="*/ 840346 w 1044422"/>
                <a:gd name="connsiteY2051" fmla="*/ 963052 h 1087091"/>
                <a:gd name="connsiteX2052" fmla="*/ 840282 w 1044422"/>
                <a:gd name="connsiteY2052" fmla="*/ 963214 h 1087091"/>
                <a:gd name="connsiteX2053" fmla="*/ 840444 w 1044422"/>
                <a:gd name="connsiteY2053" fmla="*/ 963634 h 1087091"/>
                <a:gd name="connsiteX2054" fmla="*/ 840670 w 1044422"/>
                <a:gd name="connsiteY2054" fmla="*/ 964281 h 1087091"/>
                <a:gd name="connsiteX2055" fmla="*/ 839958 w 1044422"/>
                <a:gd name="connsiteY2055" fmla="*/ 963473 h 1087091"/>
                <a:gd name="connsiteX2056" fmla="*/ 839861 w 1044422"/>
                <a:gd name="connsiteY2056" fmla="*/ 964378 h 1087091"/>
                <a:gd name="connsiteX2057" fmla="*/ 839958 w 1044422"/>
                <a:gd name="connsiteY2057" fmla="*/ 964863 h 1087091"/>
                <a:gd name="connsiteX2058" fmla="*/ 839958 w 1044422"/>
                <a:gd name="connsiteY2058" fmla="*/ 964960 h 1087091"/>
                <a:gd name="connsiteX2059" fmla="*/ 839118 w 1044422"/>
                <a:gd name="connsiteY2059" fmla="*/ 964055 h 1087091"/>
                <a:gd name="connsiteX2060" fmla="*/ 839215 w 1044422"/>
                <a:gd name="connsiteY2060" fmla="*/ 964281 h 1087091"/>
                <a:gd name="connsiteX2061" fmla="*/ 839441 w 1044422"/>
                <a:gd name="connsiteY2061" fmla="*/ 965025 h 1087091"/>
                <a:gd name="connsiteX2062" fmla="*/ 839215 w 1044422"/>
                <a:gd name="connsiteY2062" fmla="*/ 965025 h 1087091"/>
                <a:gd name="connsiteX2063" fmla="*/ 839118 w 1044422"/>
                <a:gd name="connsiteY2063" fmla="*/ 965543 h 1087091"/>
                <a:gd name="connsiteX2064" fmla="*/ 839861 w 1044422"/>
                <a:gd name="connsiteY2064" fmla="*/ 966933 h 1087091"/>
                <a:gd name="connsiteX2065" fmla="*/ 839376 w 1044422"/>
                <a:gd name="connsiteY2065" fmla="*/ 966189 h 1087091"/>
                <a:gd name="connsiteX2066" fmla="*/ 838374 w 1044422"/>
                <a:gd name="connsiteY2066" fmla="*/ 965381 h 1087091"/>
                <a:gd name="connsiteX2067" fmla="*/ 839215 w 1044422"/>
                <a:gd name="connsiteY2067" fmla="*/ 966933 h 1087091"/>
                <a:gd name="connsiteX2068" fmla="*/ 838212 w 1044422"/>
                <a:gd name="connsiteY2068" fmla="*/ 966028 h 1087091"/>
                <a:gd name="connsiteX2069" fmla="*/ 838277 w 1044422"/>
                <a:gd name="connsiteY2069" fmla="*/ 966448 h 1087091"/>
                <a:gd name="connsiteX2070" fmla="*/ 839118 w 1044422"/>
                <a:gd name="connsiteY2070" fmla="*/ 967936 h 1087091"/>
                <a:gd name="connsiteX2071" fmla="*/ 837630 w 1044422"/>
                <a:gd name="connsiteY2071" fmla="*/ 966028 h 1087091"/>
                <a:gd name="connsiteX2072" fmla="*/ 837727 w 1044422"/>
                <a:gd name="connsiteY2072" fmla="*/ 966351 h 1087091"/>
                <a:gd name="connsiteX2073" fmla="*/ 837953 w 1044422"/>
                <a:gd name="connsiteY2073" fmla="*/ 966772 h 1087091"/>
                <a:gd name="connsiteX2074" fmla="*/ 838277 w 1044422"/>
                <a:gd name="connsiteY2074" fmla="*/ 967515 h 1087091"/>
                <a:gd name="connsiteX2075" fmla="*/ 837889 w 1044422"/>
                <a:gd name="connsiteY2075" fmla="*/ 967257 h 1087091"/>
                <a:gd name="connsiteX2076" fmla="*/ 837371 w 1044422"/>
                <a:gd name="connsiteY2076" fmla="*/ 966933 h 1087091"/>
                <a:gd name="connsiteX2077" fmla="*/ 837371 w 1044422"/>
                <a:gd name="connsiteY2077" fmla="*/ 967192 h 1087091"/>
                <a:gd name="connsiteX2078" fmla="*/ 836886 w 1044422"/>
                <a:gd name="connsiteY2078" fmla="*/ 966933 h 1087091"/>
                <a:gd name="connsiteX2079" fmla="*/ 836466 w 1044422"/>
                <a:gd name="connsiteY2079" fmla="*/ 966610 h 1087091"/>
                <a:gd name="connsiteX2080" fmla="*/ 836304 w 1044422"/>
                <a:gd name="connsiteY2080" fmla="*/ 966869 h 1087091"/>
                <a:gd name="connsiteX2081" fmla="*/ 835980 w 1044422"/>
                <a:gd name="connsiteY2081" fmla="*/ 966513 h 1087091"/>
                <a:gd name="connsiteX2082" fmla="*/ 832649 w 1044422"/>
                <a:gd name="connsiteY2082" fmla="*/ 969424 h 1087091"/>
                <a:gd name="connsiteX2083" fmla="*/ 831679 w 1044422"/>
                <a:gd name="connsiteY2083" fmla="*/ 970652 h 1087091"/>
                <a:gd name="connsiteX2084" fmla="*/ 833167 w 1044422"/>
                <a:gd name="connsiteY2084" fmla="*/ 972658 h 1087091"/>
                <a:gd name="connsiteX2085" fmla="*/ 832391 w 1044422"/>
                <a:gd name="connsiteY2085" fmla="*/ 972140 h 1087091"/>
                <a:gd name="connsiteX2086" fmla="*/ 832326 w 1044422"/>
                <a:gd name="connsiteY2086" fmla="*/ 971978 h 1087091"/>
                <a:gd name="connsiteX2087" fmla="*/ 831582 w 1044422"/>
                <a:gd name="connsiteY2087" fmla="*/ 971235 h 1087091"/>
                <a:gd name="connsiteX2088" fmla="*/ 831323 w 1044422"/>
                <a:gd name="connsiteY2088" fmla="*/ 970814 h 1087091"/>
                <a:gd name="connsiteX2089" fmla="*/ 831000 w 1044422"/>
                <a:gd name="connsiteY2089" fmla="*/ 970911 h 1087091"/>
                <a:gd name="connsiteX2090" fmla="*/ 832326 w 1044422"/>
                <a:gd name="connsiteY2090" fmla="*/ 972334 h 1087091"/>
                <a:gd name="connsiteX2091" fmla="*/ 833167 w 1044422"/>
                <a:gd name="connsiteY2091" fmla="*/ 973466 h 1087091"/>
                <a:gd name="connsiteX2092" fmla="*/ 831420 w 1044422"/>
                <a:gd name="connsiteY2092" fmla="*/ 971590 h 1087091"/>
                <a:gd name="connsiteX2093" fmla="*/ 830838 w 1044422"/>
                <a:gd name="connsiteY2093" fmla="*/ 970911 h 1087091"/>
                <a:gd name="connsiteX2094" fmla="*/ 829254 w 1044422"/>
                <a:gd name="connsiteY2094" fmla="*/ 971493 h 1087091"/>
                <a:gd name="connsiteX2095" fmla="*/ 824208 w 1044422"/>
                <a:gd name="connsiteY2095" fmla="*/ 975730 h 1087091"/>
                <a:gd name="connsiteX2096" fmla="*/ 820166 w 1044422"/>
                <a:gd name="connsiteY2096" fmla="*/ 977541 h 1087091"/>
                <a:gd name="connsiteX2097" fmla="*/ 821071 w 1044422"/>
                <a:gd name="connsiteY2097" fmla="*/ 978770 h 1087091"/>
                <a:gd name="connsiteX2098" fmla="*/ 820230 w 1044422"/>
                <a:gd name="connsiteY2098" fmla="*/ 978188 h 1087091"/>
                <a:gd name="connsiteX2099" fmla="*/ 819972 w 1044422"/>
                <a:gd name="connsiteY2099" fmla="*/ 978188 h 1087091"/>
                <a:gd name="connsiteX2100" fmla="*/ 819972 w 1044422"/>
                <a:gd name="connsiteY2100" fmla="*/ 978705 h 1087091"/>
                <a:gd name="connsiteX2101" fmla="*/ 820489 w 1044422"/>
                <a:gd name="connsiteY2101" fmla="*/ 979611 h 1087091"/>
                <a:gd name="connsiteX2102" fmla="*/ 820392 w 1044422"/>
                <a:gd name="connsiteY2102" fmla="*/ 979611 h 1087091"/>
                <a:gd name="connsiteX2103" fmla="*/ 819584 w 1044422"/>
                <a:gd name="connsiteY2103" fmla="*/ 979676 h 1087091"/>
                <a:gd name="connsiteX2104" fmla="*/ 819422 w 1044422"/>
                <a:gd name="connsiteY2104" fmla="*/ 979870 h 1087091"/>
                <a:gd name="connsiteX2105" fmla="*/ 819260 w 1044422"/>
                <a:gd name="connsiteY2105" fmla="*/ 980258 h 1087091"/>
                <a:gd name="connsiteX2106" fmla="*/ 819163 w 1044422"/>
                <a:gd name="connsiteY2106" fmla="*/ 980355 h 1087091"/>
                <a:gd name="connsiteX2107" fmla="*/ 818840 w 1044422"/>
                <a:gd name="connsiteY2107" fmla="*/ 980419 h 1087091"/>
                <a:gd name="connsiteX2108" fmla="*/ 819099 w 1044422"/>
                <a:gd name="connsiteY2108" fmla="*/ 981002 h 1087091"/>
                <a:gd name="connsiteX2109" fmla="*/ 818678 w 1044422"/>
                <a:gd name="connsiteY2109" fmla="*/ 980840 h 1087091"/>
                <a:gd name="connsiteX2110" fmla="*/ 819648 w 1044422"/>
                <a:gd name="connsiteY2110" fmla="*/ 981939 h 1087091"/>
                <a:gd name="connsiteX2111" fmla="*/ 819163 w 1044422"/>
                <a:gd name="connsiteY2111" fmla="*/ 981681 h 1087091"/>
                <a:gd name="connsiteX2112" fmla="*/ 818581 w 1044422"/>
                <a:gd name="connsiteY2112" fmla="*/ 981422 h 1087091"/>
                <a:gd name="connsiteX2113" fmla="*/ 818743 w 1044422"/>
                <a:gd name="connsiteY2113" fmla="*/ 981745 h 1087091"/>
                <a:gd name="connsiteX2114" fmla="*/ 818581 w 1044422"/>
                <a:gd name="connsiteY2114" fmla="*/ 981745 h 1087091"/>
                <a:gd name="connsiteX2115" fmla="*/ 818419 w 1044422"/>
                <a:gd name="connsiteY2115" fmla="*/ 981681 h 1087091"/>
                <a:gd name="connsiteX2116" fmla="*/ 815509 w 1044422"/>
                <a:gd name="connsiteY2116" fmla="*/ 983912 h 1087091"/>
                <a:gd name="connsiteX2117" fmla="*/ 815509 w 1044422"/>
                <a:gd name="connsiteY2117" fmla="*/ 984236 h 1087091"/>
                <a:gd name="connsiteX2118" fmla="*/ 815444 w 1044422"/>
                <a:gd name="connsiteY2118" fmla="*/ 984494 h 1087091"/>
                <a:gd name="connsiteX2119" fmla="*/ 815509 w 1044422"/>
                <a:gd name="connsiteY2119" fmla="*/ 984915 h 1087091"/>
                <a:gd name="connsiteX2120" fmla="*/ 815444 w 1044422"/>
                <a:gd name="connsiteY2120" fmla="*/ 984979 h 1087091"/>
                <a:gd name="connsiteX2121" fmla="*/ 815282 w 1044422"/>
                <a:gd name="connsiteY2121" fmla="*/ 985077 h 1087091"/>
                <a:gd name="connsiteX2122" fmla="*/ 815024 w 1044422"/>
                <a:gd name="connsiteY2122" fmla="*/ 985400 h 1087091"/>
                <a:gd name="connsiteX2123" fmla="*/ 815347 w 1044422"/>
                <a:gd name="connsiteY2123" fmla="*/ 986144 h 1087091"/>
                <a:gd name="connsiteX2124" fmla="*/ 815347 w 1044422"/>
                <a:gd name="connsiteY2124" fmla="*/ 986241 h 1087091"/>
                <a:gd name="connsiteX2125" fmla="*/ 815282 w 1044422"/>
                <a:gd name="connsiteY2125" fmla="*/ 986564 h 1087091"/>
                <a:gd name="connsiteX2126" fmla="*/ 814959 w 1044422"/>
                <a:gd name="connsiteY2126" fmla="*/ 986564 h 1087091"/>
                <a:gd name="connsiteX2127" fmla="*/ 814603 w 1044422"/>
                <a:gd name="connsiteY2127" fmla="*/ 986629 h 1087091"/>
                <a:gd name="connsiteX2128" fmla="*/ 814441 w 1044422"/>
                <a:gd name="connsiteY2128" fmla="*/ 986726 h 1087091"/>
                <a:gd name="connsiteX2129" fmla="*/ 814603 w 1044422"/>
                <a:gd name="connsiteY2129" fmla="*/ 987567 h 1087091"/>
                <a:gd name="connsiteX2130" fmla="*/ 814538 w 1044422"/>
                <a:gd name="connsiteY2130" fmla="*/ 987567 h 1087091"/>
                <a:gd name="connsiteX2131" fmla="*/ 814538 w 1044422"/>
                <a:gd name="connsiteY2131" fmla="*/ 987728 h 1087091"/>
                <a:gd name="connsiteX2132" fmla="*/ 815185 w 1044422"/>
                <a:gd name="connsiteY2132" fmla="*/ 988375 h 1087091"/>
                <a:gd name="connsiteX2133" fmla="*/ 814280 w 1044422"/>
                <a:gd name="connsiteY2133" fmla="*/ 988149 h 1087091"/>
                <a:gd name="connsiteX2134" fmla="*/ 813762 w 1044422"/>
                <a:gd name="connsiteY2134" fmla="*/ 987955 h 1087091"/>
                <a:gd name="connsiteX2135" fmla="*/ 813762 w 1044422"/>
                <a:gd name="connsiteY2135" fmla="*/ 988375 h 1087091"/>
                <a:gd name="connsiteX2136" fmla="*/ 813859 w 1044422"/>
                <a:gd name="connsiteY2136" fmla="*/ 988796 h 1087091"/>
                <a:gd name="connsiteX2137" fmla="*/ 813536 w 1044422"/>
                <a:gd name="connsiteY2137" fmla="*/ 988634 h 1087091"/>
                <a:gd name="connsiteX2138" fmla="*/ 813439 w 1044422"/>
                <a:gd name="connsiteY2138" fmla="*/ 988699 h 1087091"/>
                <a:gd name="connsiteX2139" fmla="*/ 813956 w 1044422"/>
                <a:gd name="connsiteY2139" fmla="*/ 989637 h 1087091"/>
                <a:gd name="connsiteX2140" fmla="*/ 814603 w 1044422"/>
                <a:gd name="connsiteY2140" fmla="*/ 990219 h 1087091"/>
                <a:gd name="connsiteX2141" fmla="*/ 812792 w 1044422"/>
                <a:gd name="connsiteY2141" fmla="*/ 989378 h 1087091"/>
                <a:gd name="connsiteX2142" fmla="*/ 812372 w 1044422"/>
                <a:gd name="connsiteY2142" fmla="*/ 989637 h 1087091"/>
                <a:gd name="connsiteX2143" fmla="*/ 812210 w 1044422"/>
                <a:gd name="connsiteY2143" fmla="*/ 989798 h 1087091"/>
                <a:gd name="connsiteX2144" fmla="*/ 811951 w 1044422"/>
                <a:gd name="connsiteY2144" fmla="*/ 989798 h 1087091"/>
                <a:gd name="connsiteX2145" fmla="*/ 811789 w 1044422"/>
                <a:gd name="connsiteY2145" fmla="*/ 989701 h 1087091"/>
                <a:gd name="connsiteX2146" fmla="*/ 812210 w 1044422"/>
                <a:gd name="connsiteY2146" fmla="*/ 990219 h 1087091"/>
                <a:gd name="connsiteX2147" fmla="*/ 812695 w 1044422"/>
                <a:gd name="connsiteY2147" fmla="*/ 990607 h 1087091"/>
                <a:gd name="connsiteX2148" fmla="*/ 812469 w 1044422"/>
                <a:gd name="connsiteY2148" fmla="*/ 990445 h 1087091"/>
                <a:gd name="connsiteX2149" fmla="*/ 813698 w 1044422"/>
                <a:gd name="connsiteY2149" fmla="*/ 991706 h 1087091"/>
                <a:gd name="connsiteX2150" fmla="*/ 821233 w 1044422"/>
                <a:gd name="connsiteY2150" fmla="*/ 997172 h 1087091"/>
                <a:gd name="connsiteX2151" fmla="*/ 821233 w 1044422"/>
                <a:gd name="connsiteY2151" fmla="*/ 997075 h 1087091"/>
                <a:gd name="connsiteX2152" fmla="*/ 821653 w 1044422"/>
                <a:gd name="connsiteY2152" fmla="*/ 997172 h 1087091"/>
                <a:gd name="connsiteX2153" fmla="*/ 821653 w 1044422"/>
                <a:gd name="connsiteY2153" fmla="*/ 996752 h 1087091"/>
                <a:gd name="connsiteX2154" fmla="*/ 821233 w 1044422"/>
                <a:gd name="connsiteY2154" fmla="*/ 996234 h 1087091"/>
                <a:gd name="connsiteX2155" fmla="*/ 821653 w 1044422"/>
                <a:gd name="connsiteY2155" fmla="*/ 996590 h 1087091"/>
                <a:gd name="connsiteX2156" fmla="*/ 825114 w 1044422"/>
                <a:gd name="connsiteY2156" fmla="*/ 992515 h 1087091"/>
                <a:gd name="connsiteX2157" fmla="*/ 824047 w 1044422"/>
                <a:gd name="connsiteY2157" fmla="*/ 991609 h 1087091"/>
                <a:gd name="connsiteX2158" fmla="*/ 823400 w 1044422"/>
                <a:gd name="connsiteY2158" fmla="*/ 990704 h 1087091"/>
                <a:gd name="connsiteX2159" fmla="*/ 825211 w 1044422"/>
                <a:gd name="connsiteY2159" fmla="*/ 992515 h 1087091"/>
                <a:gd name="connsiteX2160" fmla="*/ 825534 w 1044422"/>
                <a:gd name="connsiteY2160" fmla="*/ 992289 h 1087091"/>
                <a:gd name="connsiteX2161" fmla="*/ 825470 w 1044422"/>
                <a:gd name="connsiteY2161" fmla="*/ 992192 h 1087091"/>
                <a:gd name="connsiteX2162" fmla="*/ 825534 w 1044422"/>
                <a:gd name="connsiteY2162" fmla="*/ 992289 h 1087091"/>
                <a:gd name="connsiteX2163" fmla="*/ 825696 w 1044422"/>
                <a:gd name="connsiteY2163" fmla="*/ 992094 h 1087091"/>
                <a:gd name="connsiteX2164" fmla="*/ 825631 w 1044422"/>
                <a:gd name="connsiteY2164" fmla="*/ 992030 h 1087091"/>
                <a:gd name="connsiteX2165" fmla="*/ 824791 w 1044422"/>
                <a:gd name="connsiteY2165" fmla="*/ 991448 h 1087091"/>
                <a:gd name="connsiteX2166" fmla="*/ 825631 w 1044422"/>
                <a:gd name="connsiteY2166" fmla="*/ 992030 h 1087091"/>
                <a:gd name="connsiteX2167" fmla="*/ 825696 w 1044422"/>
                <a:gd name="connsiteY2167" fmla="*/ 992030 h 1087091"/>
                <a:gd name="connsiteX2168" fmla="*/ 825955 w 1044422"/>
                <a:gd name="connsiteY2168" fmla="*/ 991868 h 1087091"/>
                <a:gd name="connsiteX2169" fmla="*/ 826537 w 1044422"/>
                <a:gd name="connsiteY2169" fmla="*/ 991351 h 1087091"/>
                <a:gd name="connsiteX2170" fmla="*/ 826440 w 1044422"/>
                <a:gd name="connsiteY2170" fmla="*/ 991286 h 1087091"/>
                <a:gd name="connsiteX2171" fmla="*/ 826537 w 1044422"/>
                <a:gd name="connsiteY2171" fmla="*/ 991351 h 1087091"/>
                <a:gd name="connsiteX2172" fmla="*/ 826699 w 1044422"/>
                <a:gd name="connsiteY2172" fmla="*/ 991286 h 1087091"/>
                <a:gd name="connsiteX2173" fmla="*/ 825858 w 1044422"/>
                <a:gd name="connsiteY2173" fmla="*/ 990445 h 1087091"/>
                <a:gd name="connsiteX2174" fmla="*/ 826860 w 1044422"/>
                <a:gd name="connsiteY2174" fmla="*/ 991189 h 1087091"/>
                <a:gd name="connsiteX2175" fmla="*/ 827281 w 1044422"/>
                <a:gd name="connsiteY2175" fmla="*/ 990866 h 1087091"/>
                <a:gd name="connsiteX2176" fmla="*/ 826796 w 1044422"/>
                <a:gd name="connsiteY2176" fmla="*/ 990283 h 1087091"/>
                <a:gd name="connsiteX2177" fmla="*/ 827442 w 1044422"/>
                <a:gd name="connsiteY2177" fmla="*/ 990769 h 1087091"/>
                <a:gd name="connsiteX2178" fmla="*/ 828510 w 1044422"/>
                <a:gd name="connsiteY2178" fmla="*/ 990025 h 1087091"/>
                <a:gd name="connsiteX2179" fmla="*/ 828283 w 1044422"/>
                <a:gd name="connsiteY2179" fmla="*/ 989701 h 1087091"/>
                <a:gd name="connsiteX2180" fmla="*/ 828607 w 1044422"/>
                <a:gd name="connsiteY2180" fmla="*/ 989960 h 1087091"/>
                <a:gd name="connsiteX2181" fmla="*/ 828768 w 1044422"/>
                <a:gd name="connsiteY2181" fmla="*/ 989863 h 1087091"/>
                <a:gd name="connsiteX2182" fmla="*/ 828510 w 1044422"/>
                <a:gd name="connsiteY2182" fmla="*/ 989443 h 1087091"/>
                <a:gd name="connsiteX2183" fmla="*/ 829027 w 1044422"/>
                <a:gd name="connsiteY2183" fmla="*/ 989798 h 1087091"/>
                <a:gd name="connsiteX2184" fmla="*/ 829189 w 1044422"/>
                <a:gd name="connsiteY2184" fmla="*/ 989701 h 1087091"/>
                <a:gd name="connsiteX2185" fmla="*/ 829027 w 1044422"/>
                <a:gd name="connsiteY2185" fmla="*/ 989443 h 1087091"/>
                <a:gd name="connsiteX2186" fmla="*/ 829027 w 1044422"/>
                <a:gd name="connsiteY2186" fmla="*/ 989281 h 1087091"/>
                <a:gd name="connsiteX2187" fmla="*/ 829512 w 1044422"/>
                <a:gd name="connsiteY2187" fmla="*/ 989443 h 1087091"/>
                <a:gd name="connsiteX2188" fmla="*/ 828510 w 1044422"/>
                <a:gd name="connsiteY2188" fmla="*/ 988311 h 1087091"/>
                <a:gd name="connsiteX2189" fmla="*/ 829512 w 1044422"/>
                <a:gd name="connsiteY2189" fmla="*/ 989216 h 1087091"/>
                <a:gd name="connsiteX2190" fmla="*/ 829609 w 1044422"/>
                <a:gd name="connsiteY2190" fmla="*/ 988957 h 1087091"/>
                <a:gd name="connsiteX2191" fmla="*/ 829933 w 1044422"/>
                <a:gd name="connsiteY2191" fmla="*/ 988893 h 1087091"/>
                <a:gd name="connsiteX2192" fmla="*/ 830256 w 1044422"/>
                <a:gd name="connsiteY2192" fmla="*/ 988893 h 1087091"/>
                <a:gd name="connsiteX2193" fmla="*/ 829933 w 1044422"/>
                <a:gd name="connsiteY2193" fmla="*/ 988375 h 1087091"/>
                <a:gd name="connsiteX2194" fmla="*/ 830418 w 1044422"/>
                <a:gd name="connsiteY2194" fmla="*/ 988052 h 1087091"/>
                <a:gd name="connsiteX2195" fmla="*/ 831162 w 1044422"/>
                <a:gd name="connsiteY2195" fmla="*/ 988537 h 1087091"/>
                <a:gd name="connsiteX2196" fmla="*/ 831097 w 1044422"/>
                <a:gd name="connsiteY2196" fmla="*/ 988375 h 1087091"/>
                <a:gd name="connsiteX2197" fmla="*/ 831420 w 1044422"/>
                <a:gd name="connsiteY2197" fmla="*/ 988472 h 1087091"/>
                <a:gd name="connsiteX2198" fmla="*/ 831582 w 1044422"/>
                <a:gd name="connsiteY2198" fmla="*/ 988375 h 1087091"/>
                <a:gd name="connsiteX2199" fmla="*/ 831420 w 1044422"/>
                <a:gd name="connsiteY2199" fmla="*/ 988052 h 1087091"/>
                <a:gd name="connsiteX2200" fmla="*/ 831679 w 1044422"/>
                <a:gd name="connsiteY2200" fmla="*/ 988052 h 1087091"/>
                <a:gd name="connsiteX2201" fmla="*/ 831517 w 1044422"/>
                <a:gd name="connsiteY2201" fmla="*/ 987728 h 1087091"/>
                <a:gd name="connsiteX2202" fmla="*/ 830515 w 1044422"/>
                <a:gd name="connsiteY2202" fmla="*/ 986305 h 1087091"/>
                <a:gd name="connsiteX2203" fmla="*/ 830580 w 1044422"/>
                <a:gd name="connsiteY2203" fmla="*/ 986305 h 1087091"/>
                <a:gd name="connsiteX2204" fmla="*/ 832164 w 1044422"/>
                <a:gd name="connsiteY2204" fmla="*/ 987955 h 1087091"/>
                <a:gd name="connsiteX2205" fmla="*/ 832391 w 1044422"/>
                <a:gd name="connsiteY2205" fmla="*/ 987890 h 1087091"/>
                <a:gd name="connsiteX2206" fmla="*/ 831906 w 1044422"/>
                <a:gd name="connsiteY2206" fmla="*/ 987211 h 1087091"/>
                <a:gd name="connsiteX2207" fmla="*/ 832326 w 1044422"/>
                <a:gd name="connsiteY2207" fmla="*/ 987470 h 1087091"/>
                <a:gd name="connsiteX2208" fmla="*/ 832326 w 1044422"/>
                <a:gd name="connsiteY2208" fmla="*/ 987211 h 1087091"/>
                <a:gd name="connsiteX2209" fmla="*/ 832811 w 1044422"/>
                <a:gd name="connsiteY2209" fmla="*/ 987728 h 1087091"/>
                <a:gd name="connsiteX2210" fmla="*/ 832908 w 1044422"/>
                <a:gd name="connsiteY2210" fmla="*/ 987631 h 1087091"/>
                <a:gd name="connsiteX2211" fmla="*/ 832423 w 1044422"/>
                <a:gd name="connsiteY2211" fmla="*/ 987049 h 1087091"/>
                <a:gd name="connsiteX2212" fmla="*/ 832261 w 1044422"/>
                <a:gd name="connsiteY2212" fmla="*/ 986629 h 1087091"/>
                <a:gd name="connsiteX2213" fmla="*/ 832164 w 1044422"/>
                <a:gd name="connsiteY2213" fmla="*/ 986467 h 1087091"/>
                <a:gd name="connsiteX2214" fmla="*/ 832326 w 1044422"/>
                <a:gd name="connsiteY2214" fmla="*/ 985885 h 1087091"/>
                <a:gd name="connsiteX2215" fmla="*/ 832746 w 1044422"/>
                <a:gd name="connsiteY2215" fmla="*/ 985303 h 1087091"/>
                <a:gd name="connsiteX2216" fmla="*/ 832746 w 1044422"/>
                <a:gd name="connsiteY2216" fmla="*/ 985077 h 1087091"/>
                <a:gd name="connsiteX2217" fmla="*/ 832811 w 1044422"/>
                <a:gd name="connsiteY2217" fmla="*/ 984979 h 1087091"/>
                <a:gd name="connsiteX2218" fmla="*/ 833070 w 1044422"/>
                <a:gd name="connsiteY2218" fmla="*/ 984818 h 1087091"/>
                <a:gd name="connsiteX2219" fmla="*/ 833393 w 1044422"/>
                <a:gd name="connsiteY2219" fmla="*/ 984753 h 1087091"/>
                <a:gd name="connsiteX2220" fmla="*/ 833393 w 1044422"/>
                <a:gd name="connsiteY2220" fmla="*/ 984656 h 1087091"/>
                <a:gd name="connsiteX2221" fmla="*/ 833749 w 1044422"/>
                <a:gd name="connsiteY2221" fmla="*/ 984397 h 1087091"/>
                <a:gd name="connsiteX2222" fmla="*/ 833911 w 1044422"/>
                <a:gd name="connsiteY2222" fmla="*/ 984397 h 1087091"/>
                <a:gd name="connsiteX2223" fmla="*/ 834072 w 1044422"/>
                <a:gd name="connsiteY2223" fmla="*/ 984333 h 1087091"/>
                <a:gd name="connsiteX2224" fmla="*/ 834331 w 1044422"/>
                <a:gd name="connsiteY2224" fmla="*/ 984171 h 1087091"/>
                <a:gd name="connsiteX2225" fmla="*/ 834978 w 1044422"/>
                <a:gd name="connsiteY2225" fmla="*/ 984171 h 1087091"/>
                <a:gd name="connsiteX2226" fmla="*/ 835075 w 1044422"/>
                <a:gd name="connsiteY2226" fmla="*/ 984009 h 1087091"/>
                <a:gd name="connsiteX2227" fmla="*/ 835398 w 1044422"/>
                <a:gd name="connsiteY2227" fmla="*/ 984074 h 1087091"/>
                <a:gd name="connsiteX2228" fmla="*/ 835463 w 1044422"/>
                <a:gd name="connsiteY2228" fmla="*/ 983815 h 1087091"/>
                <a:gd name="connsiteX2229" fmla="*/ 835657 w 1044422"/>
                <a:gd name="connsiteY2229" fmla="*/ 983751 h 1087091"/>
                <a:gd name="connsiteX2230" fmla="*/ 835075 w 1044422"/>
                <a:gd name="connsiteY2230" fmla="*/ 982910 h 1087091"/>
                <a:gd name="connsiteX2231" fmla="*/ 836142 w 1044422"/>
                <a:gd name="connsiteY2231" fmla="*/ 983589 h 1087091"/>
                <a:gd name="connsiteX2232" fmla="*/ 836951 w 1044422"/>
                <a:gd name="connsiteY2232" fmla="*/ 983330 h 1087091"/>
                <a:gd name="connsiteX2233" fmla="*/ 836627 w 1044422"/>
                <a:gd name="connsiteY2233" fmla="*/ 982328 h 1087091"/>
                <a:gd name="connsiteX2234" fmla="*/ 836530 w 1044422"/>
                <a:gd name="connsiteY2234" fmla="*/ 982101 h 1087091"/>
                <a:gd name="connsiteX2235" fmla="*/ 836724 w 1044422"/>
                <a:gd name="connsiteY2235" fmla="*/ 982004 h 1087091"/>
                <a:gd name="connsiteX2236" fmla="*/ 836951 w 1044422"/>
                <a:gd name="connsiteY2236" fmla="*/ 981939 h 1087091"/>
                <a:gd name="connsiteX2237" fmla="*/ 837306 w 1044422"/>
                <a:gd name="connsiteY2237" fmla="*/ 982425 h 1087091"/>
                <a:gd name="connsiteX2238" fmla="*/ 837792 w 1044422"/>
                <a:gd name="connsiteY2238" fmla="*/ 983007 h 1087091"/>
                <a:gd name="connsiteX2239" fmla="*/ 837727 w 1044422"/>
                <a:gd name="connsiteY2239" fmla="*/ 982683 h 1087091"/>
                <a:gd name="connsiteX2240" fmla="*/ 837727 w 1044422"/>
                <a:gd name="connsiteY2240" fmla="*/ 982586 h 1087091"/>
                <a:gd name="connsiteX2241" fmla="*/ 838050 w 1044422"/>
                <a:gd name="connsiteY2241" fmla="*/ 982328 h 1087091"/>
                <a:gd name="connsiteX2242" fmla="*/ 838277 w 1044422"/>
                <a:gd name="connsiteY2242" fmla="*/ 982263 h 1087091"/>
                <a:gd name="connsiteX2243" fmla="*/ 838277 w 1044422"/>
                <a:gd name="connsiteY2243" fmla="*/ 981842 h 1087091"/>
                <a:gd name="connsiteX2244" fmla="*/ 837468 w 1044422"/>
                <a:gd name="connsiteY2244" fmla="*/ 980678 h 1087091"/>
                <a:gd name="connsiteX2245" fmla="*/ 837145 w 1044422"/>
                <a:gd name="connsiteY2245" fmla="*/ 980096 h 1087091"/>
                <a:gd name="connsiteX2246" fmla="*/ 838050 w 1044422"/>
                <a:gd name="connsiteY2246" fmla="*/ 981163 h 1087091"/>
                <a:gd name="connsiteX2247" fmla="*/ 838374 w 1044422"/>
                <a:gd name="connsiteY2247" fmla="*/ 981357 h 1087091"/>
                <a:gd name="connsiteX2248" fmla="*/ 839021 w 1044422"/>
                <a:gd name="connsiteY2248" fmla="*/ 982166 h 1087091"/>
                <a:gd name="connsiteX2249" fmla="*/ 839603 w 1044422"/>
                <a:gd name="connsiteY2249" fmla="*/ 982586 h 1087091"/>
                <a:gd name="connsiteX2250" fmla="*/ 839861 w 1044422"/>
                <a:gd name="connsiteY2250" fmla="*/ 982586 h 1087091"/>
                <a:gd name="connsiteX2251" fmla="*/ 841026 w 1044422"/>
                <a:gd name="connsiteY2251" fmla="*/ 981842 h 1087091"/>
                <a:gd name="connsiteX2252" fmla="*/ 840670 w 1044422"/>
                <a:gd name="connsiteY2252" fmla="*/ 981357 h 1087091"/>
                <a:gd name="connsiteX2253" fmla="*/ 841090 w 1044422"/>
                <a:gd name="connsiteY2253" fmla="*/ 981745 h 1087091"/>
                <a:gd name="connsiteX2254" fmla="*/ 841672 w 1044422"/>
                <a:gd name="connsiteY2254" fmla="*/ 981519 h 1087091"/>
                <a:gd name="connsiteX2255" fmla="*/ 841672 w 1044422"/>
                <a:gd name="connsiteY2255" fmla="*/ 981422 h 1087091"/>
                <a:gd name="connsiteX2256" fmla="*/ 841608 w 1044422"/>
                <a:gd name="connsiteY2256" fmla="*/ 981260 h 1087091"/>
                <a:gd name="connsiteX2257" fmla="*/ 841931 w 1044422"/>
                <a:gd name="connsiteY2257" fmla="*/ 981422 h 1087091"/>
                <a:gd name="connsiteX2258" fmla="*/ 842093 w 1044422"/>
                <a:gd name="connsiteY2258" fmla="*/ 981357 h 1087091"/>
                <a:gd name="connsiteX2259" fmla="*/ 841349 w 1044422"/>
                <a:gd name="connsiteY2259" fmla="*/ 979870 h 1087091"/>
                <a:gd name="connsiteX2260" fmla="*/ 842675 w 1044422"/>
                <a:gd name="connsiteY2260" fmla="*/ 980840 h 1087091"/>
                <a:gd name="connsiteX2261" fmla="*/ 842093 w 1044422"/>
                <a:gd name="connsiteY2261" fmla="*/ 979934 h 1087091"/>
                <a:gd name="connsiteX2262" fmla="*/ 842998 w 1044422"/>
                <a:gd name="connsiteY2262" fmla="*/ 980840 h 1087091"/>
                <a:gd name="connsiteX2263" fmla="*/ 843160 w 1044422"/>
                <a:gd name="connsiteY2263" fmla="*/ 980937 h 1087091"/>
                <a:gd name="connsiteX2264" fmla="*/ 842934 w 1044422"/>
                <a:gd name="connsiteY2264" fmla="*/ 980581 h 1087091"/>
                <a:gd name="connsiteX2265" fmla="*/ 842610 w 1044422"/>
                <a:gd name="connsiteY2265" fmla="*/ 980096 h 1087091"/>
                <a:gd name="connsiteX2266" fmla="*/ 842837 w 1044422"/>
                <a:gd name="connsiteY2266" fmla="*/ 980031 h 1087091"/>
                <a:gd name="connsiteX2267" fmla="*/ 843419 w 1044422"/>
                <a:gd name="connsiteY2267" fmla="*/ 980678 h 1087091"/>
                <a:gd name="connsiteX2268" fmla="*/ 843839 w 1044422"/>
                <a:gd name="connsiteY2268" fmla="*/ 980678 h 1087091"/>
                <a:gd name="connsiteX2269" fmla="*/ 844163 w 1044422"/>
                <a:gd name="connsiteY2269" fmla="*/ 980840 h 1087091"/>
                <a:gd name="connsiteX2270" fmla="*/ 844324 w 1044422"/>
                <a:gd name="connsiteY2270" fmla="*/ 980840 h 1087091"/>
                <a:gd name="connsiteX2271" fmla="*/ 844001 w 1044422"/>
                <a:gd name="connsiteY2271" fmla="*/ 979676 h 1087091"/>
                <a:gd name="connsiteX2272" fmla="*/ 845004 w 1044422"/>
                <a:gd name="connsiteY2272" fmla="*/ 980419 h 1087091"/>
                <a:gd name="connsiteX2273" fmla="*/ 845068 w 1044422"/>
                <a:gd name="connsiteY2273" fmla="*/ 980516 h 1087091"/>
                <a:gd name="connsiteX2274" fmla="*/ 844745 w 1044422"/>
                <a:gd name="connsiteY2274" fmla="*/ 979773 h 1087091"/>
                <a:gd name="connsiteX2275" fmla="*/ 844745 w 1044422"/>
                <a:gd name="connsiteY2275" fmla="*/ 979676 h 1087091"/>
                <a:gd name="connsiteX2276" fmla="*/ 845747 w 1044422"/>
                <a:gd name="connsiteY2276" fmla="*/ 980678 h 1087091"/>
                <a:gd name="connsiteX2277" fmla="*/ 844421 w 1044422"/>
                <a:gd name="connsiteY2277" fmla="*/ 978932 h 1087091"/>
                <a:gd name="connsiteX2278" fmla="*/ 846071 w 1044422"/>
                <a:gd name="connsiteY2278" fmla="*/ 980613 h 1087091"/>
                <a:gd name="connsiteX2279" fmla="*/ 846491 w 1044422"/>
                <a:gd name="connsiteY2279" fmla="*/ 980613 h 1087091"/>
                <a:gd name="connsiteX2280" fmla="*/ 846330 w 1044422"/>
                <a:gd name="connsiteY2280" fmla="*/ 980355 h 1087091"/>
                <a:gd name="connsiteX2281" fmla="*/ 846491 w 1044422"/>
                <a:gd name="connsiteY2281" fmla="*/ 980516 h 1087091"/>
                <a:gd name="connsiteX2282" fmla="*/ 846556 w 1044422"/>
                <a:gd name="connsiteY2282" fmla="*/ 980419 h 1087091"/>
                <a:gd name="connsiteX2283" fmla="*/ 846071 w 1044422"/>
                <a:gd name="connsiteY2283" fmla="*/ 979676 h 1087091"/>
                <a:gd name="connsiteX2284" fmla="*/ 846750 w 1044422"/>
                <a:gd name="connsiteY2284" fmla="*/ 980355 h 1087091"/>
                <a:gd name="connsiteX2285" fmla="*/ 848302 w 1044422"/>
                <a:gd name="connsiteY2285" fmla="*/ 979514 h 1087091"/>
                <a:gd name="connsiteX2286" fmla="*/ 848820 w 1044422"/>
                <a:gd name="connsiteY2286" fmla="*/ 979449 h 1087091"/>
                <a:gd name="connsiteX2287" fmla="*/ 848723 w 1044422"/>
                <a:gd name="connsiteY2287" fmla="*/ 979093 h 1087091"/>
                <a:gd name="connsiteX2288" fmla="*/ 849143 w 1044422"/>
                <a:gd name="connsiteY2288" fmla="*/ 979352 h 1087091"/>
                <a:gd name="connsiteX2289" fmla="*/ 849208 w 1044422"/>
                <a:gd name="connsiteY2289" fmla="*/ 979352 h 1087091"/>
                <a:gd name="connsiteX2290" fmla="*/ 849046 w 1044422"/>
                <a:gd name="connsiteY2290" fmla="*/ 978932 h 1087091"/>
                <a:gd name="connsiteX2291" fmla="*/ 849143 w 1044422"/>
                <a:gd name="connsiteY2291" fmla="*/ 978544 h 1087091"/>
                <a:gd name="connsiteX2292" fmla="*/ 848723 w 1044422"/>
                <a:gd name="connsiteY2292" fmla="*/ 977864 h 1087091"/>
                <a:gd name="connsiteX2293" fmla="*/ 849564 w 1044422"/>
                <a:gd name="connsiteY2293" fmla="*/ 978770 h 1087091"/>
                <a:gd name="connsiteX2294" fmla="*/ 848982 w 1044422"/>
                <a:gd name="connsiteY2294" fmla="*/ 977800 h 1087091"/>
                <a:gd name="connsiteX2295" fmla="*/ 849725 w 1044422"/>
                <a:gd name="connsiteY2295" fmla="*/ 978770 h 1087091"/>
                <a:gd name="connsiteX2296" fmla="*/ 850372 w 1044422"/>
                <a:gd name="connsiteY2296" fmla="*/ 978867 h 1087091"/>
                <a:gd name="connsiteX2297" fmla="*/ 850049 w 1044422"/>
                <a:gd name="connsiteY2297" fmla="*/ 978285 h 1087091"/>
                <a:gd name="connsiteX2298" fmla="*/ 850146 w 1044422"/>
                <a:gd name="connsiteY2298" fmla="*/ 978285 h 1087091"/>
                <a:gd name="connsiteX2299" fmla="*/ 850469 w 1044422"/>
                <a:gd name="connsiteY2299" fmla="*/ 978350 h 1087091"/>
                <a:gd name="connsiteX2300" fmla="*/ 850469 w 1044422"/>
                <a:gd name="connsiteY2300" fmla="*/ 978026 h 1087091"/>
                <a:gd name="connsiteX2301" fmla="*/ 850890 w 1044422"/>
                <a:gd name="connsiteY2301" fmla="*/ 978350 h 1087091"/>
                <a:gd name="connsiteX2302" fmla="*/ 850534 w 1044422"/>
                <a:gd name="connsiteY2302" fmla="*/ 977444 h 1087091"/>
                <a:gd name="connsiteX2303" fmla="*/ 851051 w 1044422"/>
                <a:gd name="connsiteY2303" fmla="*/ 978123 h 1087091"/>
                <a:gd name="connsiteX2304" fmla="*/ 850469 w 1044422"/>
                <a:gd name="connsiteY2304" fmla="*/ 976797 h 1087091"/>
                <a:gd name="connsiteX2305" fmla="*/ 851116 w 1044422"/>
                <a:gd name="connsiteY2305" fmla="*/ 977541 h 1087091"/>
                <a:gd name="connsiteX2306" fmla="*/ 851278 w 1044422"/>
                <a:gd name="connsiteY2306" fmla="*/ 977379 h 1087091"/>
                <a:gd name="connsiteX2307" fmla="*/ 851278 w 1044422"/>
                <a:gd name="connsiteY2307" fmla="*/ 977121 h 1087091"/>
                <a:gd name="connsiteX2308" fmla="*/ 851375 w 1044422"/>
                <a:gd name="connsiteY2308" fmla="*/ 977379 h 1087091"/>
                <a:gd name="connsiteX2309" fmla="*/ 851536 w 1044422"/>
                <a:gd name="connsiteY2309" fmla="*/ 977606 h 1087091"/>
                <a:gd name="connsiteX2310" fmla="*/ 851633 w 1044422"/>
                <a:gd name="connsiteY2310" fmla="*/ 977541 h 1087091"/>
                <a:gd name="connsiteX2311" fmla="*/ 851633 w 1044422"/>
                <a:gd name="connsiteY2311" fmla="*/ 977444 h 1087091"/>
                <a:gd name="connsiteX2312" fmla="*/ 851278 w 1044422"/>
                <a:gd name="connsiteY2312" fmla="*/ 977024 h 1087091"/>
                <a:gd name="connsiteX2313" fmla="*/ 851278 w 1044422"/>
                <a:gd name="connsiteY2313" fmla="*/ 976959 h 1087091"/>
                <a:gd name="connsiteX2314" fmla="*/ 851375 w 1044422"/>
                <a:gd name="connsiteY2314" fmla="*/ 976959 h 1087091"/>
                <a:gd name="connsiteX2315" fmla="*/ 851698 w 1044422"/>
                <a:gd name="connsiteY2315" fmla="*/ 977282 h 1087091"/>
                <a:gd name="connsiteX2316" fmla="*/ 851633 w 1044422"/>
                <a:gd name="connsiteY2316" fmla="*/ 976862 h 1087091"/>
                <a:gd name="connsiteX2317" fmla="*/ 850954 w 1044422"/>
                <a:gd name="connsiteY2317" fmla="*/ 976053 h 1087091"/>
                <a:gd name="connsiteX2318" fmla="*/ 851633 w 1044422"/>
                <a:gd name="connsiteY2318" fmla="*/ 976474 h 1087091"/>
                <a:gd name="connsiteX2319" fmla="*/ 852022 w 1044422"/>
                <a:gd name="connsiteY2319" fmla="*/ 976797 h 1087091"/>
                <a:gd name="connsiteX2320" fmla="*/ 852119 w 1044422"/>
                <a:gd name="connsiteY2320" fmla="*/ 976636 h 1087091"/>
                <a:gd name="connsiteX2321" fmla="*/ 852119 w 1044422"/>
                <a:gd name="connsiteY2321" fmla="*/ 976539 h 1087091"/>
                <a:gd name="connsiteX2322" fmla="*/ 852280 w 1044422"/>
                <a:gd name="connsiteY2322" fmla="*/ 976280 h 1087091"/>
                <a:gd name="connsiteX2323" fmla="*/ 852280 w 1044422"/>
                <a:gd name="connsiteY2323" fmla="*/ 976215 h 1087091"/>
                <a:gd name="connsiteX2324" fmla="*/ 851860 w 1044422"/>
                <a:gd name="connsiteY2324" fmla="*/ 975471 h 1087091"/>
                <a:gd name="connsiteX2325" fmla="*/ 852442 w 1044422"/>
                <a:gd name="connsiteY2325" fmla="*/ 976118 h 1087091"/>
                <a:gd name="connsiteX2326" fmla="*/ 853865 w 1044422"/>
                <a:gd name="connsiteY2326" fmla="*/ 974566 h 1087091"/>
                <a:gd name="connsiteX2327" fmla="*/ 853445 w 1044422"/>
                <a:gd name="connsiteY2327" fmla="*/ 973660 h 1087091"/>
                <a:gd name="connsiteX2328" fmla="*/ 853930 w 1044422"/>
                <a:gd name="connsiteY2328" fmla="*/ 974469 h 1087091"/>
                <a:gd name="connsiteX2329" fmla="*/ 855417 w 1044422"/>
                <a:gd name="connsiteY2329" fmla="*/ 973401 h 1087091"/>
                <a:gd name="connsiteX2330" fmla="*/ 854932 w 1044422"/>
                <a:gd name="connsiteY2330" fmla="*/ 972722 h 1087091"/>
                <a:gd name="connsiteX2331" fmla="*/ 854674 w 1044422"/>
                <a:gd name="connsiteY2331" fmla="*/ 972075 h 1087091"/>
                <a:gd name="connsiteX2332" fmla="*/ 855417 w 1044422"/>
                <a:gd name="connsiteY2332" fmla="*/ 973401 h 1087091"/>
                <a:gd name="connsiteX2333" fmla="*/ 856161 w 1044422"/>
                <a:gd name="connsiteY2333" fmla="*/ 972981 h 1087091"/>
                <a:gd name="connsiteX2334" fmla="*/ 856258 w 1044422"/>
                <a:gd name="connsiteY2334" fmla="*/ 972981 h 1087091"/>
                <a:gd name="connsiteX2335" fmla="*/ 856355 w 1044422"/>
                <a:gd name="connsiteY2335" fmla="*/ 972884 h 1087091"/>
                <a:gd name="connsiteX2336" fmla="*/ 856355 w 1044422"/>
                <a:gd name="connsiteY2336" fmla="*/ 972658 h 1087091"/>
                <a:gd name="connsiteX2337" fmla="*/ 856679 w 1044422"/>
                <a:gd name="connsiteY2337" fmla="*/ 972722 h 1087091"/>
                <a:gd name="connsiteX2338" fmla="*/ 856679 w 1044422"/>
                <a:gd name="connsiteY2338" fmla="*/ 972819 h 1087091"/>
                <a:gd name="connsiteX2339" fmla="*/ 858231 w 1044422"/>
                <a:gd name="connsiteY2339" fmla="*/ 972075 h 1087091"/>
                <a:gd name="connsiteX2340" fmla="*/ 858975 w 1044422"/>
                <a:gd name="connsiteY2340" fmla="*/ 970588 h 1087091"/>
                <a:gd name="connsiteX2341" fmla="*/ 858748 w 1044422"/>
                <a:gd name="connsiteY2341" fmla="*/ 970070 h 1087091"/>
                <a:gd name="connsiteX2342" fmla="*/ 858975 w 1044422"/>
                <a:gd name="connsiteY2342" fmla="*/ 970588 h 1087091"/>
                <a:gd name="connsiteX2343" fmla="*/ 859492 w 1044422"/>
                <a:gd name="connsiteY2343" fmla="*/ 970426 h 1087091"/>
                <a:gd name="connsiteX2344" fmla="*/ 859234 w 1044422"/>
                <a:gd name="connsiteY2344" fmla="*/ 969844 h 1087091"/>
                <a:gd name="connsiteX2345" fmla="*/ 859557 w 1044422"/>
                <a:gd name="connsiteY2345" fmla="*/ 970167 h 1087091"/>
                <a:gd name="connsiteX2346" fmla="*/ 859719 w 1044422"/>
                <a:gd name="connsiteY2346" fmla="*/ 970426 h 1087091"/>
                <a:gd name="connsiteX2347" fmla="*/ 860236 w 1044422"/>
                <a:gd name="connsiteY2347" fmla="*/ 970491 h 1087091"/>
                <a:gd name="connsiteX2348" fmla="*/ 860074 w 1044422"/>
                <a:gd name="connsiteY2348" fmla="*/ 970167 h 1087091"/>
                <a:gd name="connsiteX2349" fmla="*/ 859913 w 1044422"/>
                <a:gd name="connsiteY2349" fmla="*/ 969747 h 1087091"/>
                <a:gd name="connsiteX2350" fmla="*/ 860074 w 1044422"/>
                <a:gd name="connsiteY2350" fmla="*/ 970006 h 1087091"/>
                <a:gd name="connsiteX2351" fmla="*/ 860301 w 1044422"/>
                <a:gd name="connsiteY2351" fmla="*/ 970264 h 1087091"/>
                <a:gd name="connsiteX2352" fmla="*/ 860495 w 1044422"/>
                <a:gd name="connsiteY2352" fmla="*/ 970588 h 1087091"/>
                <a:gd name="connsiteX2353" fmla="*/ 861239 w 1044422"/>
                <a:gd name="connsiteY2353" fmla="*/ 970814 h 1087091"/>
                <a:gd name="connsiteX2354" fmla="*/ 861142 w 1044422"/>
                <a:gd name="connsiteY2354" fmla="*/ 970588 h 1087091"/>
                <a:gd name="connsiteX2355" fmla="*/ 861303 w 1044422"/>
                <a:gd name="connsiteY2355" fmla="*/ 970814 h 1087091"/>
                <a:gd name="connsiteX2356" fmla="*/ 861465 w 1044422"/>
                <a:gd name="connsiteY2356" fmla="*/ 970911 h 1087091"/>
                <a:gd name="connsiteX2357" fmla="*/ 861142 w 1044422"/>
                <a:gd name="connsiteY2357" fmla="*/ 970264 h 1087091"/>
                <a:gd name="connsiteX2358" fmla="*/ 861465 w 1044422"/>
                <a:gd name="connsiteY2358" fmla="*/ 970814 h 1087091"/>
                <a:gd name="connsiteX2359" fmla="*/ 861465 w 1044422"/>
                <a:gd name="connsiteY2359" fmla="*/ 970588 h 1087091"/>
                <a:gd name="connsiteX2360" fmla="*/ 865605 w 1044422"/>
                <a:gd name="connsiteY2360" fmla="*/ 966513 h 1087091"/>
                <a:gd name="connsiteX2361" fmla="*/ 866866 w 1044422"/>
                <a:gd name="connsiteY2361" fmla="*/ 967451 h 1087091"/>
                <a:gd name="connsiteX2362" fmla="*/ 869259 w 1044422"/>
                <a:gd name="connsiteY2362" fmla="*/ 967774 h 1087091"/>
                <a:gd name="connsiteX2363" fmla="*/ 870424 w 1044422"/>
                <a:gd name="connsiteY2363" fmla="*/ 967451 h 1087091"/>
                <a:gd name="connsiteX2364" fmla="*/ 870327 w 1044422"/>
                <a:gd name="connsiteY2364" fmla="*/ 967257 h 1087091"/>
                <a:gd name="connsiteX2365" fmla="*/ 870488 w 1044422"/>
                <a:gd name="connsiteY2365" fmla="*/ 967354 h 1087091"/>
                <a:gd name="connsiteX2366" fmla="*/ 870585 w 1044422"/>
                <a:gd name="connsiteY2366" fmla="*/ 967451 h 1087091"/>
                <a:gd name="connsiteX2367" fmla="*/ 871070 w 1044422"/>
                <a:gd name="connsiteY2367" fmla="*/ 967515 h 1087091"/>
                <a:gd name="connsiteX2368" fmla="*/ 871588 w 1044422"/>
                <a:gd name="connsiteY2368" fmla="*/ 967451 h 1087091"/>
                <a:gd name="connsiteX2369" fmla="*/ 871491 w 1044422"/>
                <a:gd name="connsiteY2369" fmla="*/ 967192 h 1087091"/>
                <a:gd name="connsiteX2370" fmla="*/ 871652 w 1044422"/>
                <a:gd name="connsiteY2370" fmla="*/ 967451 h 1087091"/>
                <a:gd name="connsiteX2371" fmla="*/ 872817 w 1044422"/>
                <a:gd name="connsiteY2371" fmla="*/ 967192 h 1087091"/>
                <a:gd name="connsiteX2372" fmla="*/ 872720 w 1044422"/>
                <a:gd name="connsiteY2372" fmla="*/ 966933 h 1087091"/>
                <a:gd name="connsiteX2373" fmla="*/ 872817 w 1044422"/>
                <a:gd name="connsiteY2373" fmla="*/ 966675 h 1087091"/>
                <a:gd name="connsiteX2374" fmla="*/ 872914 w 1044422"/>
                <a:gd name="connsiteY2374" fmla="*/ 966028 h 1087091"/>
                <a:gd name="connsiteX2375" fmla="*/ 872655 w 1044422"/>
                <a:gd name="connsiteY2375" fmla="*/ 965446 h 1087091"/>
                <a:gd name="connsiteX2376" fmla="*/ 872817 w 1044422"/>
                <a:gd name="connsiteY2376" fmla="*/ 965543 h 1087091"/>
                <a:gd name="connsiteX2377" fmla="*/ 872914 w 1044422"/>
                <a:gd name="connsiteY2377" fmla="*/ 965769 h 1087091"/>
                <a:gd name="connsiteX2378" fmla="*/ 872978 w 1044422"/>
                <a:gd name="connsiteY2378" fmla="*/ 965704 h 1087091"/>
                <a:gd name="connsiteX2379" fmla="*/ 872914 w 1044422"/>
                <a:gd name="connsiteY2379" fmla="*/ 965543 h 1087091"/>
                <a:gd name="connsiteX2380" fmla="*/ 874046 w 1044422"/>
                <a:gd name="connsiteY2380" fmla="*/ 965866 h 1087091"/>
                <a:gd name="connsiteX2381" fmla="*/ 874143 w 1044422"/>
                <a:gd name="connsiteY2381" fmla="*/ 965931 h 1087091"/>
                <a:gd name="connsiteX2382" fmla="*/ 874143 w 1044422"/>
                <a:gd name="connsiteY2382" fmla="*/ 965866 h 1087091"/>
                <a:gd name="connsiteX2383" fmla="*/ 874207 w 1044422"/>
                <a:gd name="connsiteY2383" fmla="*/ 966513 h 1087091"/>
                <a:gd name="connsiteX2384" fmla="*/ 874563 w 1044422"/>
                <a:gd name="connsiteY2384" fmla="*/ 966675 h 1087091"/>
                <a:gd name="connsiteX2385" fmla="*/ 875630 w 1044422"/>
                <a:gd name="connsiteY2385" fmla="*/ 966869 h 1087091"/>
                <a:gd name="connsiteX2386" fmla="*/ 876213 w 1044422"/>
                <a:gd name="connsiteY2386" fmla="*/ 967839 h 1087091"/>
                <a:gd name="connsiteX2387" fmla="*/ 876698 w 1044422"/>
                <a:gd name="connsiteY2387" fmla="*/ 968356 h 1087091"/>
                <a:gd name="connsiteX2388" fmla="*/ 877539 w 1044422"/>
                <a:gd name="connsiteY2388" fmla="*/ 968938 h 1087091"/>
                <a:gd name="connsiteX2389" fmla="*/ 878703 w 1044422"/>
                <a:gd name="connsiteY2389" fmla="*/ 969747 h 1087091"/>
                <a:gd name="connsiteX2390" fmla="*/ 880611 w 1044422"/>
                <a:gd name="connsiteY2390" fmla="*/ 971396 h 1087091"/>
                <a:gd name="connsiteX2391" fmla="*/ 881516 w 1044422"/>
                <a:gd name="connsiteY2391" fmla="*/ 971817 h 1087091"/>
                <a:gd name="connsiteX2392" fmla="*/ 882163 w 1044422"/>
                <a:gd name="connsiteY2392" fmla="*/ 972561 h 1087091"/>
                <a:gd name="connsiteX2393" fmla="*/ 883263 w 1044422"/>
                <a:gd name="connsiteY2393" fmla="*/ 972981 h 1087091"/>
                <a:gd name="connsiteX2394" fmla="*/ 884071 w 1044422"/>
                <a:gd name="connsiteY2394" fmla="*/ 973563 h 1087091"/>
                <a:gd name="connsiteX2395" fmla="*/ 885236 w 1044422"/>
                <a:gd name="connsiteY2395" fmla="*/ 973078 h 1087091"/>
                <a:gd name="connsiteX2396" fmla="*/ 886400 w 1044422"/>
                <a:gd name="connsiteY2396" fmla="*/ 975051 h 1087091"/>
                <a:gd name="connsiteX2397" fmla="*/ 890022 w 1044422"/>
                <a:gd name="connsiteY2397" fmla="*/ 977282 h 1087091"/>
                <a:gd name="connsiteX2398" fmla="*/ 892254 w 1044422"/>
                <a:gd name="connsiteY2398" fmla="*/ 977282 h 1087091"/>
                <a:gd name="connsiteX2399" fmla="*/ 892771 w 1044422"/>
                <a:gd name="connsiteY2399" fmla="*/ 977218 h 1087091"/>
                <a:gd name="connsiteX2400" fmla="*/ 893612 w 1044422"/>
                <a:gd name="connsiteY2400" fmla="*/ 977703 h 1087091"/>
                <a:gd name="connsiteX2401" fmla="*/ 894582 w 1044422"/>
                <a:gd name="connsiteY2401" fmla="*/ 978285 h 1087091"/>
                <a:gd name="connsiteX2402" fmla="*/ 894097 w 1044422"/>
                <a:gd name="connsiteY2402" fmla="*/ 978705 h 1087091"/>
                <a:gd name="connsiteX2403" fmla="*/ 893612 w 1044422"/>
                <a:gd name="connsiteY2403" fmla="*/ 979287 h 1087091"/>
                <a:gd name="connsiteX2404" fmla="*/ 894421 w 1044422"/>
                <a:gd name="connsiteY2404" fmla="*/ 979287 h 1087091"/>
                <a:gd name="connsiteX2405" fmla="*/ 894421 w 1044422"/>
                <a:gd name="connsiteY2405" fmla="*/ 979352 h 1087091"/>
                <a:gd name="connsiteX2406" fmla="*/ 894485 w 1044422"/>
                <a:gd name="connsiteY2406" fmla="*/ 979287 h 1087091"/>
                <a:gd name="connsiteX2407" fmla="*/ 896426 w 1044422"/>
                <a:gd name="connsiteY2407" fmla="*/ 980096 h 1087091"/>
                <a:gd name="connsiteX2408" fmla="*/ 897558 w 1044422"/>
                <a:gd name="connsiteY2408" fmla="*/ 980678 h 1087091"/>
                <a:gd name="connsiteX2409" fmla="*/ 898884 w 1044422"/>
                <a:gd name="connsiteY2409" fmla="*/ 980840 h 1087091"/>
                <a:gd name="connsiteX2410" fmla="*/ 900145 w 1044422"/>
                <a:gd name="connsiteY2410" fmla="*/ 979773 h 1087091"/>
                <a:gd name="connsiteX2411" fmla="*/ 900889 w 1044422"/>
                <a:gd name="connsiteY2411" fmla="*/ 979352 h 1087091"/>
                <a:gd name="connsiteX2412" fmla="*/ 900371 w 1044422"/>
                <a:gd name="connsiteY2412" fmla="*/ 980678 h 1087091"/>
                <a:gd name="connsiteX2413" fmla="*/ 901050 w 1044422"/>
                <a:gd name="connsiteY2413" fmla="*/ 981260 h 1087091"/>
                <a:gd name="connsiteX2414" fmla="*/ 900565 w 1044422"/>
                <a:gd name="connsiteY2414" fmla="*/ 982263 h 1087091"/>
                <a:gd name="connsiteX2415" fmla="*/ 901115 w 1044422"/>
                <a:gd name="connsiteY2415" fmla="*/ 983233 h 1087091"/>
                <a:gd name="connsiteX2416" fmla="*/ 902215 w 1044422"/>
                <a:gd name="connsiteY2416" fmla="*/ 983815 h 1087091"/>
                <a:gd name="connsiteX2417" fmla="*/ 909168 w 1044422"/>
                <a:gd name="connsiteY2417" fmla="*/ 986305 h 1087091"/>
                <a:gd name="connsiteX2418" fmla="*/ 909750 w 1044422"/>
                <a:gd name="connsiteY2418" fmla="*/ 985885 h 1087091"/>
                <a:gd name="connsiteX2419" fmla="*/ 909750 w 1044422"/>
                <a:gd name="connsiteY2419" fmla="*/ 986467 h 1087091"/>
                <a:gd name="connsiteX2420" fmla="*/ 912887 w 1044422"/>
                <a:gd name="connsiteY2420" fmla="*/ 987470 h 1087091"/>
                <a:gd name="connsiteX2421" fmla="*/ 912984 w 1044422"/>
                <a:gd name="connsiteY2421" fmla="*/ 987373 h 1087091"/>
                <a:gd name="connsiteX2422" fmla="*/ 913372 w 1044422"/>
                <a:gd name="connsiteY2422" fmla="*/ 987308 h 1087091"/>
                <a:gd name="connsiteX2423" fmla="*/ 914116 w 1044422"/>
                <a:gd name="connsiteY2423" fmla="*/ 987793 h 1087091"/>
                <a:gd name="connsiteX2424" fmla="*/ 915054 w 1044422"/>
                <a:gd name="connsiteY2424" fmla="*/ 988149 h 1087091"/>
                <a:gd name="connsiteX2425" fmla="*/ 917189 w 1044422"/>
                <a:gd name="connsiteY2425" fmla="*/ 987049 h 1087091"/>
                <a:gd name="connsiteX2426" fmla="*/ 919097 w 1044422"/>
                <a:gd name="connsiteY2426" fmla="*/ 988957 h 1087091"/>
                <a:gd name="connsiteX2427" fmla="*/ 919937 w 1044422"/>
                <a:gd name="connsiteY2427" fmla="*/ 988052 h 1087091"/>
                <a:gd name="connsiteX2428" fmla="*/ 920423 w 1044422"/>
                <a:gd name="connsiteY2428" fmla="*/ 989378 h 1087091"/>
                <a:gd name="connsiteX2429" fmla="*/ 920746 w 1044422"/>
                <a:gd name="connsiteY2429" fmla="*/ 989637 h 1087091"/>
                <a:gd name="connsiteX2430" fmla="*/ 920843 w 1044422"/>
                <a:gd name="connsiteY2430" fmla="*/ 989216 h 1087091"/>
                <a:gd name="connsiteX2431" fmla="*/ 921328 w 1044422"/>
                <a:gd name="connsiteY2431" fmla="*/ 988699 h 1087091"/>
                <a:gd name="connsiteX2432" fmla="*/ 922751 w 1044422"/>
                <a:gd name="connsiteY2432" fmla="*/ 989054 h 1087091"/>
                <a:gd name="connsiteX2433" fmla="*/ 922816 w 1044422"/>
                <a:gd name="connsiteY2433" fmla="*/ 989960 h 1087091"/>
                <a:gd name="connsiteX2434" fmla="*/ 924465 w 1044422"/>
                <a:gd name="connsiteY2434" fmla="*/ 990542 h 1087091"/>
                <a:gd name="connsiteX2435" fmla="*/ 925306 w 1044422"/>
                <a:gd name="connsiteY2435" fmla="*/ 990963 h 1087091"/>
                <a:gd name="connsiteX2436" fmla="*/ 925144 w 1044422"/>
                <a:gd name="connsiteY2436" fmla="*/ 991933 h 1087091"/>
                <a:gd name="connsiteX2437" fmla="*/ 923980 w 1044422"/>
                <a:gd name="connsiteY2437" fmla="*/ 992515 h 1087091"/>
                <a:gd name="connsiteX2438" fmla="*/ 924401 w 1044422"/>
                <a:gd name="connsiteY2438" fmla="*/ 993259 h 1087091"/>
                <a:gd name="connsiteX2439" fmla="*/ 924304 w 1044422"/>
                <a:gd name="connsiteY2439" fmla="*/ 993420 h 1087091"/>
                <a:gd name="connsiteX2440" fmla="*/ 923883 w 1044422"/>
                <a:gd name="connsiteY2440" fmla="*/ 992515 h 1087091"/>
                <a:gd name="connsiteX2441" fmla="*/ 923398 w 1044422"/>
                <a:gd name="connsiteY2441" fmla="*/ 992450 h 1087091"/>
                <a:gd name="connsiteX2442" fmla="*/ 923463 w 1044422"/>
                <a:gd name="connsiteY2442" fmla="*/ 992515 h 1087091"/>
                <a:gd name="connsiteX2443" fmla="*/ 923980 w 1044422"/>
                <a:gd name="connsiteY2443" fmla="*/ 993194 h 1087091"/>
                <a:gd name="connsiteX2444" fmla="*/ 923560 w 1044422"/>
                <a:gd name="connsiteY2444" fmla="*/ 992838 h 1087091"/>
                <a:gd name="connsiteX2445" fmla="*/ 923139 w 1044422"/>
                <a:gd name="connsiteY2445" fmla="*/ 992353 h 1087091"/>
                <a:gd name="connsiteX2446" fmla="*/ 922978 w 1044422"/>
                <a:gd name="connsiteY2446" fmla="*/ 992353 h 1087091"/>
                <a:gd name="connsiteX2447" fmla="*/ 922395 w 1044422"/>
                <a:gd name="connsiteY2447" fmla="*/ 992774 h 1087091"/>
                <a:gd name="connsiteX2448" fmla="*/ 922395 w 1044422"/>
                <a:gd name="connsiteY2448" fmla="*/ 993194 h 1087091"/>
                <a:gd name="connsiteX2449" fmla="*/ 922492 w 1044422"/>
                <a:gd name="connsiteY2449" fmla="*/ 993517 h 1087091"/>
                <a:gd name="connsiteX2450" fmla="*/ 921393 w 1044422"/>
                <a:gd name="connsiteY2450" fmla="*/ 992289 h 1087091"/>
                <a:gd name="connsiteX2451" fmla="*/ 921263 w 1044422"/>
                <a:gd name="connsiteY2451" fmla="*/ 993097 h 1087091"/>
                <a:gd name="connsiteX2452" fmla="*/ 921263 w 1044422"/>
                <a:gd name="connsiteY2452" fmla="*/ 993420 h 1087091"/>
                <a:gd name="connsiteX2453" fmla="*/ 920908 w 1044422"/>
                <a:gd name="connsiteY2453" fmla="*/ 993356 h 1087091"/>
                <a:gd name="connsiteX2454" fmla="*/ 920681 w 1044422"/>
                <a:gd name="connsiteY2454" fmla="*/ 993776 h 1087091"/>
                <a:gd name="connsiteX2455" fmla="*/ 920164 w 1044422"/>
                <a:gd name="connsiteY2455" fmla="*/ 993259 h 1087091"/>
                <a:gd name="connsiteX2456" fmla="*/ 920746 w 1044422"/>
                <a:gd name="connsiteY2456" fmla="*/ 994423 h 1087091"/>
                <a:gd name="connsiteX2457" fmla="*/ 920164 w 1044422"/>
                <a:gd name="connsiteY2457" fmla="*/ 994164 h 1087091"/>
                <a:gd name="connsiteX2458" fmla="*/ 920164 w 1044422"/>
                <a:gd name="connsiteY2458" fmla="*/ 994520 h 1087091"/>
                <a:gd name="connsiteX2459" fmla="*/ 920261 w 1044422"/>
                <a:gd name="connsiteY2459" fmla="*/ 995102 h 1087091"/>
                <a:gd name="connsiteX2460" fmla="*/ 920843 w 1044422"/>
                <a:gd name="connsiteY2460" fmla="*/ 996234 h 1087091"/>
                <a:gd name="connsiteX2461" fmla="*/ 920584 w 1044422"/>
                <a:gd name="connsiteY2461" fmla="*/ 996428 h 1087091"/>
                <a:gd name="connsiteX2462" fmla="*/ 920423 w 1044422"/>
                <a:gd name="connsiteY2462" fmla="*/ 996008 h 1087091"/>
                <a:gd name="connsiteX2463" fmla="*/ 920164 w 1044422"/>
                <a:gd name="connsiteY2463" fmla="*/ 995490 h 1087091"/>
                <a:gd name="connsiteX2464" fmla="*/ 920002 w 1044422"/>
                <a:gd name="connsiteY2464" fmla="*/ 995426 h 1087091"/>
                <a:gd name="connsiteX2465" fmla="*/ 920099 w 1044422"/>
                <a:gd name="connsiteY2465" fmla="*/ 995652 h 1087091"/>
                <a:gd name="connsiteX2466" fmla="*/ 919420 w 1044422"/>
                <a:gd name="connsiteY2466" fmla="*/ 995005 h 1087091"/>
                <a:gd name="connsiteX2467" fmla="*/ 919517 w 1044422"/>
                <a:gd name="connsiteY2467" fmla="*/ 995264 h 1087091"/>
                <a:gd name="connsiteX2468" fmla="*/ 919258 w 1044422"/>
                <a:gd name="connsiteY2468" fmla="*/ 995587 h 1087091"/>
                <a:gd name="connsiteX2469" fmla="*/ 918773 w 1044422"/>
                <a:gd name="connsiteY2469" fmla="*/ 995005 h 1087091"/>
                <a:gd name="connsiteX2470" fmla="*/ 918191 w 1044422"/>
                <a:gd name="connsiteY2470" fmla="*/ 995102 h 1087091"/>
                <a:gd name="connsiteX2471" fmla="*/ 918191 w 1044422"/>
                <a:gd name="connsiteY2471" fmla="*/ 995911 h 1087091"/>
                <a:gd name="connsiteX2472" fmla="*/ 918094 w 1044422"/>
                <a:gd name="connsiteY2472" fmla="*/ 995846 h 1087091"/>
                <a:gd name="connsiteX2473" fmla="*/ 917868 w 1044422"/>
                <a:gd name="connsiteY2473" fmla="*/ 995749 h 1087091"/>
                <a:gd name="connsiteX2474" fmla="*/ 917512 w 1044422"/>
                <a:gd name="connsiteY2474" fmla="*/ 995587 h 1087091"/>
                <a:gd name="connsiteX2475" fmla="*/ 917286 w 1044422"/>
                <a:gd name="connsiteY2475" fmla="*/ 996008 h 1087091"/>
                <a:gd name="connsiteX2476" fmla="*/ 917189 w 1044422"/>
                <a:gd name="connsiteY2476" fmla="*/ 996234 h 1087091"/>
                <a:gd name="connsiteX2477" fmla="*/ 917350 w 1044422"/>
                <a:gd name="connsiteY2477" fmla="*/ 996655 h 1087091"/>
                <a:gd name="connsiteX2478" fmla="*/ 917674 w 1044422"/>
                <a:gd name="connsiteY2478" fmla="*/ 997334 h 1087091"/>
                <a:gd name="connsiteX2479" fmla="*/ 916865 w 1044422"/>
                <a:gd name="connsiteY2479" fmla="*/ 996590 h 1087091"/>
                <a:gd name="connsiteX2480" fmla="*/ 916768 w 1044422"/>
                <a:gd name="connsiteY2480" fmla="*/ 997560 h 1087091"/>
                <a:gd name="connsiteX2481" fmla="*/ 916930 w 1044422"/>
                <a:gd name="connsiteY2481" fmla="*/ 998078 h 1087091"/>
                <a:gd name="connsiteX2482" fmla="*/ 916930 w 1044422"/>
                <a:gd name="connsiteY2482" fmla="*/ 998142 h 1087091"/>
                <a:gd name="connsiteX2483" fmla="*/ 916121 w 1044422"/>
                <a:gd name="connsiteY2483" fmla="*/ 997334 h 1087091"/>
                <a:gd name="connsiteX2484" fmla="*/ 916186 w 1044422"/>
                <a:gd name="connsiteY2484" fmla="*/ 997560 h 1087091"/>
                <a:gd name="connsiteX2485" fmla="*/ 916542 w 1044422"/>
                <a:gd name="connsiteY2485" fmla="*/ 998304 h 1087091"/>
                <a:gd name="connsiteX2486" fmla="*/ 916283 w 1044422"/>
                <a:gd name="connsiteY2486" fmla="*/ 998304 h 1087091"/>
                <a:gd name="connsiteX2487" fmla="*/ 916186 w 1044422"/>
                <a:gd name="connsiteY2487" fmla="*/ 998821 h 1087091"/>
                <a:gd name="connsiteX2488" fmla="*/ 917027 w 1044422"/>
                <a:gd name="connsiteY2488" fmla="*/ 1000212 h 1087091"/>
                <a:gd name="connsiteX2489" fmla="*/ 916445 w 1044422"/>
                <a:gd name="connsiteY2489" fmla="*/ 999565 h 1087091"/>
                <a:gd name="connsiteX2490" fmla="*/ 915377 w 1044422"/>
                <a:gd name="connsiteY2490" fmla="*/ 998821 h 1087091"/>
                <a:gd name="connsiteX2491" fmla="*/ 916283 w 1044422"/>
                <a:gd name="connsiteY2491" fmla="*/ 1000374 h 1087091"/>
                <a:gd name="connsiteX2492" fmla="*/ 915216 w 1044422"/>
                <a:gd name="connsiteY2492" fmla="*/ 999565 h 1087091"/>
                <a:gd name="connsiteX2493" fmla="*/ 915280 w 1044422"/>
                <a:gd name="connsiteY2493" fmla="*/ 999986 h 1087091"/>
                <a:gd name="connsiteX2494" fmla="*/ 916186 w 1044422"/>
                <a:gd name="connsiteY2494" fmla="*/ 1001376 h 1087091"/>
                <a:gd name="connsiteX2495" fmla="*/ 914634 w 1044422"/>
                <a:gd name="connsiteY2495" fmla="*/ 999565 h 1087091"/>
                <a:gd name="connsiteX2496" fmla="*/ 914698 w 1044422"/>
                <a:gd name="connsiteY2496" fmla="*/ 999889 h 1087091"/>
                <a:gd name="connsiteX2497" fmla="*/ 914957 w 1044422"/>
                <a:gd name="connsiteY2497" fmla="*/ 1000309 h 1087091"/>
                <a:gd name="connsiteX2498" fmla="*/ 915377 w 1044422"/>
                <a:gd name="connsiteY2498" fmla="*/ 1001053 h 1087091"/>
                <a:gd name="connsiteX2499" fmla="*/ 914957 w 1044422"/>
                <a:gd name="connsiteY2499" fmla="*/ 1000794 h 1087091"/>
                <a:gd name="connsiteX2500" fmla="*/ 914472 w 1044422"/>
                <a:gd name="connsiteY2500" fmla="*/ 1000471 h 1087091"/>
                <a:gd name="connsiteX2501" fmla="*/ 914537 w 1044422"/>
                <a:gd name="connsiteY2501" fmla="*/ 1000730 h 1087091"/>
                <a:gd name="connsiteX2502" fmla="*/ 914051 w 1044422"/>
                <a:gd name="connsiteY2502" fmla="*/ 1000471 h 1087091"/>
                <a:gd name="connsiteX2503" fmla="*/ 913631 w 1044422"/>
                <a:gd name="connsiteY2503" fmla="*/ 1000147 h 1087091"/>
                <a:gd name="connsiteX2504" fmla="*/ 913469 w 1044422"/>
                <a:gd name="connsiteY2504" fmla="*/ 1000471 h 1087091"/>
                <a:gd name="connsiteX2505" fmla="*/ 913146 w 1044422"/>
                <a:gd name="connsiteY2505" fmla="*/ 1000212 h 1087091"/>
                <a:gd name="connsiteX2506" fmla="*/ 909912 w 1044422"/>
                <a:gd name="connsiteY2506" fmla="*/ 1003381 h 1087091"/>
                <a:gd name="connsiteX2507" fmla="*/ 909006 w 1044422"/>
                <a:gd name="connsiteY2507" fmla="*/ 1004707 h 1087091"/>
                <a:gd name="connsiteX2508" fmla="*/ 910559 w 1044422"/>
                <a:gd name="connsiteY2508" fmla="*/ 1006583 h 1087091"/>
                <a:gd name="connsiteX2509" fmla="*/ 909750 w 1044422"/>
                <a:gd name="connsiteY2509" fmla="*/ 1006195 h 1087091"/>
                <a:gd name="connsiteX2510" fmla="*/ 909653 w 1044422"/>
                <a:gd name="connsiteY2510" fmla="*/ 1006001 h 1087091"/>
                <a:gd name="connsiteX2511" fmla="*/ 909588 w 1044422"/>
                <a:gd name="connsiteY2511" fmla="*/ 1005936 h 1087091"/>
                <a:gd name="connsiteX2512" fmla="*/ 908909 w 1044422"/>
                <a:gd name="connsiteY2512" fmla="*/ 1005257 h 1087091"/>
                <a:gd name="connsiteX2513" fmla="*/ 908586 w 1044422"/>
                <a:gd name="connsiteY2513" fmla="*/ 1004934 h 1087091"/>
                <a:gd name="connsiteX2514" fmla="*/ 908327 w 1044422"/>
                <a:gd name="connsiteY2514" fmla="*/ 1005096 h 1087091"/>
                <a:gd name="connsiteX2515" fmla="*/ 909750 w 1044422"/>
                <a:gd name="connsiteY2515" fmla="*/ 1006422 h 1087091"/>
                <a:gd name="connsiteX2516" fmla="*/ 910656 w 1044422"/>
                <a:gd name="connsiteY2516" fmla="*/ 1007586 h 1087091"/>
                <a:gd name="connsiteX2517" fmla="*/ 908845 w 1044422"/>
                <a:gd name="connsiteY2517" fmla="*/ 1005775 h 1087091"/>
                <a:gd name="connsiteX2518" fmla="*/ 908262 w 1044422"/>
                <a:gd name="connsiteY2518" fmla="*/ 1005193 h 1087091"/>
                <a:gd name="connsiteX2519" fmla="*/ 906678 w 1044422"/>
                <a:gd name="connsiteY2519" fmla="*/ 1005839 h 1087091"/>
                <a:gd name="connsiteX2520" fmla="*/ 901891 w 1044422"/>
                <a:gd name="connsiteY2520" fmla="*/ 1010335 h 1087091"/>
                <a:gd name="connsiteX2521" fmla="*/ 897913 w 1044422"/>
                <a:gd name="connsiteY2521" fmla="*/ 1012211 h 1087091"/>
                <a:gd name="connsiteX2522" fmla="*/ 898819 w 1044422"/>
                <a:gd name="connsiteY2522" fmla="*/ 1013472 h 1087091"/>
                <a:gd name="connsiteX2523" fmla="*/ 897978 w 1044422"/>
                <a:gd name="connsiteY2523" fmla="*/ 1012890 h 1087091"/>
                <a:gd name="connsiteX2524" fmla="*/ 897752 w 1044422"/>
                <a:gd name="connsiteY2524" fmla="*/ 1012890 h 1087091"/>
                <a:gd name="connsiteX2525" fmla="*/ 897752 w 1044422"/>
                <a:gd name="connsiteY2525" fmla="*/ 1013375 h 1087091"/>
                <a:gd name="connsiteX2526" fmla="*/ 898237 w 1044422"/>
                <a:gd name="connsiteY2526" fmla="*/ 1014280 h 1087091"/>
                <a:gd name="connsiteX2527" fmla="*/ 898140 w 1044422"/>
                <a:gd name="connsiteY2527" fmla="*/ 1014280 h 1087091"/>
                <a:gd name="connsiteX2528" fmla="*/ 897331 w 1044422"/>
                <a:gd name="connsiteY2528" fmla="*/ 1014377 h 1087091"/>
                <a:gd name="connsiteX2529" fmla="*/ 897169 w 1044422"/>
                <a:gd name="connsiteY2529" fmla="*/ 1014539 h 1087091"/>
                <a:gd name="connsiteX2530" fmla="*/ 896975 w 1044422"/>
                <a:gd name="connsiteY2530" fmla="*/ 1014960 h 1087091"/>
                <a:gd name="connsiteX2531" fmla="*/ 896911 w 1044422"/>
                <a:gd name="connsiteY2531" fmla="*/ 1015057 h 1087091"/>
                <a:gd name="connsiteX2532" fmla="*/ 896587 w 1044422"/>
                <a:gd name="connsiteY2532" fmla="*/ 1015121 h 1087091"/>
                <a:gd name="connsiteX2533" fmla="*/ 896814 w 1044422"/>
                <a:gd name="connsiteY2533" fmla="*/ 1015703 h 1087091"/>
                <a:gd name="connsiteX2534" fmla="*/ 896426 w 1044422"/>
                <a:gd name="connsiteY2534" fmla="*/ 1015542 h 1087091"/>
                <a:gd name="connsiteX2535" fmla="*/ 897396 w 1044422"/>
                <a:gd name="connsiteY2535" fmla="*/ 1016609 h 1087091"/>
                <a:gd name="connsiteX2536" fmla="*/ 896911 w 1044422"/>
                <a:gd name="connsiteY2536" fmla="*/ 1016350 h 1087091"/>
                <a:gd name="connsiteX2537" fmla="*/ 896329 w 1044422"/>
                <a:gd name="connsiteY2537" fmla="*/ 1016124 h 1087091"/>
                <a:gd name="connsiteX2538" fmla="*/ 896490 w 1044422"/>
                <a:gd name="connsiteY2538" fmla="*/ 1016447 h 1087091"/>
                <a:gd name="connsiteX2539" fmla="*/ 896329 w 1044422"/>
                <a:gd name="connsiteY2539" fmla="*/ 1016447 h 1087091"/>
                <a:gd name="connsiteX2540" fmla="*/ 896167 w 1044422"/>
                <a:gd name="connsiteY2540" fmla="*/ 1016350 h 1087091"/>
                <a:gd name="connsiteX2541" fmla="*/ 893256 w 1044422"/>
                <a:gd name="connsiteY2541" fmla="*/ 1018517 h 1087091"/>
                <a:gd name="connsiteX2542" fmla="*/ 893256 w 1044422"/>
                <a:gd name="connsiteY2542" fmla="*/ 1018840 h 1087091"/>
                <a:gd name="connsiteX2543" fmla="*/ 893192 w 1044422"/>
                <a:gd name="connsiteY2543" fmla="*/ 1019099 h 1087091"/>
                <a:gd name="connsiteX2544" fmla="*/ 893256 w 1044422"/>
                <a:gd name="connsiteY2544" fmla="*/ 1019520 h 1087091"/>
                <a:gd name="connsiteX2545" fmla="*/ 893192 w 1044422"/>
                <a:gd name="connsiteY2545" fmla="*/ 1019584 h 1087091"/>
                <a:gd name="connsiteX2546" fmla="*/ 893030 w 1044422"/>
                <a:gd name="connsiteY2546" fmla="*/ 1019681 h 1087091"/>
                <a:gd name="connsiteX2547" fmla="*/ 892771 w 1044422"/>
                <a:gd name="connsiteY2547" fmla="*/ 1020005 h 1087091"/>
                <a:gd name="connsiteX2548" fmla="*/ 893095 w 1044422"/>
                <a:gd name="connsiteY2548" fmla="*/ 1020749 h 1087091"/>
                <a:gd name="connsiteX2549" fmla="*/ 893095 w 1044422"/>
                <a:gd name="connsiteY2549" fmla="*/ 1020846 h 1087091"/>
                <a:gd name="connsiteX2550" fmla="*/ 893030 w 1044422"/>
                <a:gd name="connsiteY2550" fmla="*/ 1021169 h 1087091"/>
                <a:gd name="connsiteX2551" fmla="*/ 892674 w 1044422"/>
                <a:gd name="connsiteY2551" fmla="*/ 1021169 h 1087091"/>
                <a:gd name="connsiteX2552" fmla="*/ 892351 w 1044422"/>
                <a:gd name="connsiteY2552" fmla="*/ 1021169 h 1087091"/>
                <a:gd name="connsiteX2553" fmla="*/ 892189 w 1044422"/>
                <a:gd name="connsiteY2553" fmla="*/ 1021266 h 1087091"/>
                <a:gd name="connsiteX2554" fmla="*/ 892351 w 1044422"/>
                <a:gd name="connsiteY2554" fmla="*/ 1022075 h 1087091"/>
                <a:gd name="connsiteX2555" fmla="*/ 892286 w 1044422"/>
                <a:gd name="connsiteY2555" fmla="*/ 1022075 h 1087091"/>
                <a:gd name="connsiteX2556" fmla="*/ 892286 w 1044422"/>
                <a:gd name="connsiteY2556" fmla="*/ 1022236 h 1087091"/>
                <a:gd name="connsiteX2557" fmla="*/ 892933 w 1044422"/>
                <a:gd name="connsiteY2557" fmla="*/ 1022980 h 1087091"/>
                <a:gd name="connsiteX2558" fmla="*/ 892027 w 1044422"/>
                <a:gd name="connsiteY2558" fmla="*/ 1022754 h 1087091"/>
                <a:gd name="connsiteX2559" fmla="*/ 891542 w 1044422"/>
                <a:gd name="connsiteY2559" fmla="*/ 1022592 h 1087091"/>
                <a:gd name="connsiteX2560" fmla="*/ 891542 w 1044422"/>
                <a:gd name="connsiteY2560" fmla="*/ 1022980 h 1087091"/>
                <a:gd name="connsiteX2561" fmla="*/ 891607 w 1044422"/>
                <a:gd name="connsiteY2561" fmla="*/ 1023401 h 1087091"/>
                <a:gd name="connsiteX2562" fmla="*/ 891283 w 1044422"/>
                <a:gd name="connsiteY2562" fmla="*/ 1023239 h 1087091"/>
                <a:gd name="connsiteX2563" fmla="*/ 891186 w 1044422"/>
                <a:gd name="connsiteY2563" fmla="*/ 1023336 h 1087091"/>
                <a:gd name="connsiteX2564" fmla="*/ 891607 w 1044422"/>
                <a:gd name="connsiteY2564" fmla="*/ 1024241 h 1087091"/>
                <a:gd name="connsiteX2565" fmla="*/ 892286 w 1044422"/>
                <a:gd name="connsiteY2565" fmla="*/ 1024888 h 1087091"/>
                <a:gd name="connsiteX2566" fmla="*/ 890540 w 1044422"/>
                <a:gd name="connsiteY2566" fmla="*/ 1023983 h 1087091"/>
                <a:gd name="connsiteX2567" fmla="*/ 890119 w 1044422"/>
                <a:gd name="connsiteY2567" fmla="*/ 1024241 h 1087091"/>
                <a:gd name="connsiteX2568" fmla="*/ 889957 w 1044422"/>
                <a:gd name="connsiteY2568" fmla="*/ 1024403 h 1087091"/>
                <a:gd name="connsiteX2569" fmla="*/ 889699 w 1044422"/>
                <a:gd name="connsiteY2569" fmla="*/ 1024306 h 1087091"/>
                <a:gd name="connsiteX2570" fmla="*/ 889537 w 1044422"/>
                <a:gd name="connsiteY2570" fmla="*/ 1024241 h 1087091"/>
                <a:gd name="connsiteX2571" fmla="*/ 889957 w 1044422"/>
                <a:gd name="connsiteY2571" fmla="*/ 1024726 h 1087091"/>
                <a:gd name="connsiteX2572" fmla="*/ 890443 w 1044422"/>
                <a:gd name="connsiteY2572" fmla="*/ 1025212 h 1087091"/>
                <a:gd name="connsiteX2573" fmla="*/ 890216 w 1044422"/>
                <a:gd name="connsiteY2573" fmla="*/ 1025050 h 1087091"/>
                <a:gd name="connsiteX2574" fmla="*/ 891348 w 1044422"/>
                <a:gd name="connsiteY2574" fmla="*/ 1026376 h 1087091"/>
                <a:gd name="connsiteX2575" fmla="*/ 898560 w 1044422"/>
                <a:gd name="connsiteY2575" fmla="*/ 1032262 h 1087091"/>
                <a:gd name="connsiteX2576" fmla="*/ 898560 w 1044422"/>
                <a:gd name="connsiteY2576" fmla="*/ 1032165 h 1087091"/>
                <a:gd name="connsiteX2577" fmla="*/ 898981 w 1044422"/>
                <a:gd name="connsiteY2577" fmla="*/ 1032262 h 1087091"/>
                <a:gd name="connsiteX2578" fmla="*/ 898981 w 1044422"/>
                <a:gd name="connsiteY2578" fmla="*/ 1031841 h 1087091"/>
                <a:gd name="connsiteX2579" fmla="*/ 898560 w 1044422"/>
                <a:gd name="connsiteY2579" fmla="*/ 1031259 h 1087091"/>
                <a:gd name="connsiteX2580" fmla="*/ 898981 w 1044422"/>
                <a:gd name="connsiteY2580" fmla="*/ 1031680 h 1087091"/>
                <a:gd name="connsiteX2581" fmla="*/ 902700 w 1044422"/>
                <a:gd name="connsiteY2581" fmla="*/ 1027540 h 1087091"/>
                <a:gd name="connsiteX2582" fmla="*/ 901633 w 1044422"/>
                <a:gd name="connsiteY2582" fmla="*/ 1026635 h 1087091"/>
                <a:gd name="connsiteX2583" fmla="*/ 900953 w 1044422"/>
                <a:gd name="connsiteY2583" fmla="*/ 1025632 h 1087091"/>
                <a:gd name="connsiteX2584" fmla="*/ 902700 w 1044422"/>
                <a:gd name="connsiteY2584" fmla="*/ 1027540 h 1087091"/>
                <a:gd name="connsiteX2585" fmla="*/ 903023 w 1044422"/>
                <a:gd name="connsiteY2585" fmla="*/ 1027281 h 1087091"/>
                <a:gd name="connsiteX2586" fmla="*/ 902959 w 1044422"/>
                <a:gd name="connsiteY2586" fmla="*/ 1027217 h 1087091"/>
                <a:gd name="connsiteX2587" fmla="*/ 903023 w 1044422"/>
                <a:gd name="connsiteY2587" fmla="*/ 1027281 h 1087091"/>
                <a:gd name="connsiteX2588" fmla="*/ 903185 w 1044422"/>
                <a:gd name="connsiteY2588" fmla="*/ 1027120 h 1087091"/>
                <a:gd name="connsiteX2589" fmla="*/ 903120 w 1044422"/>
                <a:gd name="connsiteY2589" fmla="*/ 1027055 h 1087091"/>
                <a:gd name="connsiteX2590" fmla="*/ 902279 w 1044422"/>
                <a:gd name="connsiteY2590" fmla="*/ 1026376 h 1087091"/>
                <a:gd name="connsiteX2591" fmla="*/ 903120 w 1044422"/>
                <a:gd name="connsiteY2591" fmla="*/ 1027055 h 1087091"/>
                <a:gd name="connsiteX2592" fmla="*/ 903185 w 1044422"/>
                <a:gd name="connsiteY2592" fmla="*/ 1027055 h 1087091"/>
                <a:gd name="connsiteX2593" fmla="*/ 903444 w 1044422"/>
                <a:gd name="connsiteY2593" fmla="*/ 1026893 h 1087091"/>
                <a:gd name="connsiteX2594" fmla="*/ 904026 w 1044422"/>
                <a:gd name="connsiteY2594" fmla="*/ 1026376 h 1087091"/>
                <a:gd name="connsiteX2595" fmla="*/ 903961 w 1044422"/>
                <a:gd name="connsiteY2595" fmla="*/ 1026311 h 1087091"/>
                <a:gd name="connsiteX2596" fmla="*/ 904026 w 1044422"/>
                <a:gd name="connsiteY2596" fmla="*/ 1026376 h 1087091"/>
                <a:gd name="connsiteX2597" fmla="*/ 904187 w 1044422"/>
                <a:gd name="connsiteY2597" fmla="*/ 1026214 h 1087091"/>
                <a:gd name="connsiteX2598" fmla="*/ 903379 w 1044422"/>
                <a:gd name="connsiteY2598" fmla="*/ 1025406 h 1087091"/>
                <a:gd name="connsiteX2599" fmla="*/ 904349 w 1044422"/>
                <a:gd name="connsiteY2599" fmla="*/ 1026149 h 1087091"/>
                <a:gd name="connsiteX2600" fmla="*/ 904770 w 1044422"/>
                <a:gd name="connsiteY2600" fmla="*/ 1025794 h 1087091"/>
                <a:gd name="connsiteX2601" fmla="*/ 904284 w 1044422"/>
                <a:gd name="connsiteY2601" fmla="*/ 1025212 h 1087091"/>
                <a:gd name="connsiteX2602" fmla="*/ 904931 w 1044422"/>
                <a:gd name="connsiteY2602" fmla="*/ 1025729 h 1087091"/>
                <a:gd name="connsiteX2603" fmla="*/ 906096 w 1044422"/>
                <a:gd name="connsiteY2603" fmla="*/ 1024985 h 1087091"/>
                <a:gd name="connsiteX2604" fmla="*/ 905837 w 1044422"/>
                <a:gd name="connsiteY2604" fmla="*/ 1024662 h 1087091"/>
                <a:gd name="connsiteX2605" fmla="*/ 906193 w 1044422"/>
                <a:gd name="connsiteY2605" fmla="*/ 1024888 h 1087091"/>
                <a:gd name="connsiteX2606" fmla="*/ 906354 w 1044422"/>
                <a:gd name="connsiteY2606" fmla="*/ 1024824 h 1087091"/>
                <a:gd name="connsiteX2607" fmla="*/ 906096 w 1044422"/>
                <a:gd name="connsiteY2607" fmla="*/ 1024403 h 1087091"/>
                <a:gd name="connsiteX2608" fmla="*/ 906581 w 1044422"/>
                <a:gd name="connsiteY2608" fmla="*/ 1024726 h 1087091"/>
                <a:gd name="connsiteX2609" fmla="*/ 906775 w 1044422"/>
                <a:gd name="connsiteY2609" fmla="*/ 1024662 h 1087091"/>
                <a:gd name="connsiteX2610" fmla="*/ 906581 w 1044422"/>
                <a:gd name="connsiteY2610" fmla="*/ 1024403 h 1087091"/>
                <a:gd name="connsiteX2611" fmla="*/ 906581 w 1044422"/>
                <a:gd name="connsiteY2611" fmla="*/ 1024241 h 1087091"/>
                <a:gd name="connsiteX2612" fmla="*/ 907098 w 1044422"/>
                <a:gd name="connsiteY2612" fmla="*/ 1024403 h 1087091"/>
                <a:gd name="connsiteX2613" fmla="*/ 906096 w 1044422"/>
                <a:gd name="connsiteY2613" fmla="*/ 1023239 h 1087091"/>
                <a:gd name="connsiteX2614" fmla="*/ 907098 w 1044422"/>
                <a:gd name="connsiteY2614" fmla="*/ 1024144 h 1087091"/>
                <a:gd name="connsiteX2615" fmla="*/ 907163 w 1044422"/>
                <a:gd name="connsiteY2615" fmla="*/ 1023886 h 1087091"/>
                <a:gd name="connsiteX2616" fmla="*/ 907519 w 1044422"/>
                <a:gd name="connsiteY2616" fmla="*/ 1023821 h 1087091"/>
                <a:gd name="connsiteX2617" fmla="*/ 907907 w 1044422"/>
                <a:gd name="connsiteY2617" fmla="*/ 1023821 h 1087091"/>
                <a:gd name="connsiteX2618" fmla="*/ 907583 w 1044422"/>
                <a:gd name="connsiteY2618" fmla="*/ 1023336 h 1087091"/>
                <a:gd name="connsiteX2619" fmla="*/ 908101 w 1044422"/>
                <a:gd name="connsiteY2619" fmla="*/ 1022980 h 1087091"/>
                <a:gd name="connsiteX2620" fmla="*/ 908845 w 1044422"/>
                <a:gd name="connsiteY2620" fmla="*/ 1023401 h 1087091"/>
                <a:gd name="connsiteX2621" fmla="*/ 908748 w 1044422"/>
                <a:gd name="connsiteY2621" fmla="*/ 1023239 h 1087091"/>
                <a:gd name="connsiteX2622" fmla="*/ 909071 w 1044422"/>
                <a:gd name="connsiteY2622" fmla="*/ 1023336 h 1087091"/>
                <a:gd name="connsiteX2623" fmla="*/ 909330 w 1044422"/>
                <a:gd name="connsiteY2623" fmla="*/ 1023142 h 1087091"/>
                <a:gd name="connsiteX2624" fmla="*/ 909168 w 1044422"/>
                <a:gd name="connsiteY2624" fmla="*/ 1022818 h 1087091"/>
                <a:gd name="connsiteX2625" fmla="*/ 909491 w 1044422"/>
                <a:gd name="connsiteY2625" fmla="*/ 1022818 h 1087091"/>
                <a:gd name="connsiteX2626" fmla="*/ 909233 w 1044422"/>
                <a:gd name="connsiteY2626" fmla="*/ 1022495 h 1087091"/>
                <a:gd name="connsiteX2627" fmla="*/ 908262 w 1044422"/>
                <a:gd name="connsiteY2627" fmla="*/ 1021169 h 1087091"/>
                <a:gd name="connsiteX2628" fmla="*/ 908327 w 1044422"/>
                <a:gd name="connsiteY2628" fmla="*/ 1021169 h 1087091"/>
                <a:gd name="connsiteX2629" fmla="*/ 909976 w 1044422"/>
                <a:gd name="connsiteY2629" fmla="*/ 1022754 h 1087091"/>
                <a:gd name="connsiteX2630" fmla="*/ 910235 w 1044422"/>
                <a:gd name="connsiteY2630" fmla="*/ 1022560 h 1087091"/>
                <a:gd name="connsiteX2631" fmla="*/ 909750 w 1044422"/>
                <a:gd name="connsiteY2631" fmla="*/ 1021913 h 1087091"/>
                <a:gd name="connsiteX2632" fmla="*/ 910171 w 1044422"/>
                <a:gd name="connsiteY2632" fmla="*/ 1022075 h 1087091"/>
                <a:gd name="connsiteX2633" fmla="*/ 910171 w 1044422"/>
                <a:gd name="connsiteY2633" fmla="*/ 1021816 h 1087091"/>
                <a:gd name="connsiteX2634" fmla="*/ 910720 w 1044422"/>
                <a:gd name="connsiteY2634" fmla="*/ 1022236 h 1087091"/>
                <a:gd name="connsiteX2635" fmla="*/ 910817 w 1044422"/>
                <a:gd name="connsiteY2635" fmla="*/ 1022172 h 1087091"/>
                <a:gd name="connsiteX2636" fmla="*/ 910332 w 1044422"/>
                <a:gd name="connsiteY2636" fmla="*/ 1021654 h 1087091"/>
                <a:gd name="connsiteX2637" fmla="*/ 910171 w 1044422"/>
                <a:gd name="connsiteY2637" fmla="*/ 1021331 h 1087091"/>
                <a:gd name="connsiteX2638" fmla="*/ 910074 w 1044422"/>
                <a:gd name="connsiteY2638" fmla="*/ 1021169 h 1087091"/>
                <a:gd name="connsiteX2639" fmla="*/ 910235 w 1044422"/>
                <a:gd name="connsiteY2639" fmla="*/ 1020490 h 1087091"/>
                <a:gd name="connsiteX2640" fmla="*/ 910656 w 1044422"/>
                <a:gd name="connsiteY2640" fmla="*/ 1019843 h 1087091"/>
                <a:gd name="connsiteX2641" fmla="*/ 910656 w 1044422"/>
                <a:gd name="connsiteY2641" fmla="*/ 1019584 h 1087091"/>
                <a:gd name="connsiteX2642" fmla="*/ 910720 w 1044422"/>
                <a:gd name="connsiteY2642" fmla="*/ 1019423 h 1087091"/>
                <a:gd name="connsiteX2643" fmla="*/ 910979 w 1044422"/>
                <a:gd name="connsiteY2643" fmla="*/ 1019261 h 1087091"/>
                <a:gd name="connsiteX2644" fmla="*/ 911302 w 1044422"/>
                <a:gd name="connsiteY2644" fmla="*/ 1019099 h 1087091"/>
                <a:gd name="connsiteX2645" fmla="*/ 911302 w 1044422"/>
                <a:gd name="connsiteY2645" fmla="*/ 1019002 h 1087091"/>
                <a:gd name="connsiteX2646" fmla="*/ 911658 w 1044422"/>
                <a:gd name="connsiteY2646" fmla="*/ 1018776 h 1087091"/>
                <a:gd name="connsiteX2647" fmla="*/ 911820 w 1044422"/>
                <a:gd name="connsiteY2647" fmla="*/ 1018776 h 1087091"/>
                <a:gd name="connsiteX2648" fmla="*/ 911982 w 1044422"/>
                <a:gd name="connsiteY2648" fmla="*/ 1018614 h 1087091"/>
                <a:gd name="connsiteX2649" fmla="*/ 912240 w 1044422"/>
                <a:gd name="connsiteY2649" fmla="*/ 1018452 h 1087091"/>
                <a:gd name="connsiteX2650" fmla="*/ 912887 w 1044422"/>
                <a:gd name="connsiteY2650" fmla="*/ 1018355 h 1087091"/>
                <a:gd name="connsiteX2651" fmla="*/ 912984 w 1044422"/>
                <a:gd name="connsiteY2651" fmla="*/ 1018194 h 1087091"/>
                <a:gd name="connsiteX2652" fmla="*/ 913308 w 1044422"/>
                <a:gd name="connsiteY2652" fmla="*/ 1018258 h 1087091"/>
                <a:gd name="connsiteX2653" fmla="*/ 913372 w 1044422"/>
                <a:gd name="connsiteY2653" fmla="*/ 1018032 h 1087091"/>
                <a:gd name="connsiteX2654" fmla="*/ 913534 w 1044422"/>
                <a:gd name="connsiteY2654" fmla="*/ 1017935 h 1087091"/>
                <a:gd name="connsiteX2655" fmla="*/ 912984 w 1044422"/>
                <a:gd name="connsiteY2655" fmla="*/ 1017126 h 1087091"/>
                <a:gd name="connsiteX2656" fmla="*/ 914051 w 1044422"/>
                <a:gd name="connsiteY2656" fmla="*/ 1017676 h 1087091"/>
                <a:gd name="connsiteX2657" fmla="*/ 914860 w 1044422"/>
                <a:gd name="connsiteY2657" fmla="*/ 1017353 h 1087091"/>
                <a:gd name="connsiteX2658" fmla="*/ 914537 w 1044422"/>
                <a:gd name="connsiteY2658" fmla="*/ 1016447 h 1087091"/>
                <a:gd name="connsiteX2659" fmla="*/ 914375 w 1044422"/>
                <a:gd name="connsiteY2659" fmla="*/ 1016188 h 1087091"/>
                <a:gd name="connsiteX2660" fmla="*/ 914537 w 1044422"/>
                <a:gd name="connsiteY2660" fmla="*/ 1016124 h 1087091"/>
                <a:gd name="connsiteX2661" fmla="*/ 914795 w 1044422"/>
                <a:gd name="connsiteY2661" fmla="*/ 1016027 h 1087091"/>
                <a:gd name="connsiteX2662" fmla="*/ 915119 w 1044422"/>
                <a:gd name="connsiteY2662" fmla="*/ 1016544 h 1087091"/>
                <a:gd name="connsiteX2663" fmla="*/ 915604 w 1044422"/>
                <a:gd name="connsiteY2663" fmla="*/ 1017126 h 1087091"/>
                <a:gd name="connsiteX2664" fmla="*/ 915539 w 1044422"/>
                <a:gd name="connsiteY2664" fmla="*/ 1016771 h 1087091"/>
                <a:gd name="connsiteX2665" fmla="*/ 915442 w 1044422"/>
                <a:gd name="connsiteY2665" fmla="*/ 1016706 h 1087091"/>
                <a:gd name="connsiteX2666" fmla="*/ 915798 w 1044422"/>
                <a:gd name="connsiteY2666" fmla="*/ 1016383 h 1087091"/>
                <a:gd name="connsiteX2667" fmla="*/ 916024 w 1044422"/>
                <a:gd name="connsiteY2667" fmla="*/ 1016188 h 1087091"/>
                <a:gd name="connsiteX2668" fmla="*/ 915960 w 1044422"/>
                <a:gd name="connsiteY2668" fmla="*/ 1015800 h 1087091"/>
                <a:gd name="connsiteX2669" fmla="*/ 915119 w 1044422"/>
                <a:gd name="connsiteY2669" fmla="*/ 1014636 h 1087091"/>
                <a:gd name="connsiteX2670" fmla="*/ 914795 w 1044422"/>
                <a:gd name="connsiteY2670" fmla="*/ 1014054 h 1087091"/>
                <a:gd name="connsiteX2671" fmla="*/ 915701 w 1044422"/>
                <a:gd name="connsiteY2671" fmla="*/ 1015057 h 1087091"/>
                <a:gd name="connsiteX2672" fmla="*/ 916024 w 1044422"/>
                <a:gd name="connsiteY2672" fmla="*/ 1015218 h 1087091"/>
                <a:gd name="connsiteX2673" fmla="*/ 916703 w 1044422"/>
                <a:gd name="connsiteY2673" fmla="*/ 1016027 h 1087091"/>
                <a:gd name="connsiteX2674" fmla="*/ 917286 w 1044422"/>
                <a:gd name="connsiteY2674" fmla="*/ 1016447 h 1087091"/>
                <a:gd name="connsiteX2675" fmla="*/ 917512 w 1044422"/>
                <a:gd name="connsiteY2675" fmla="*/ 1016447 h 1087091"/>
                <a:gd name="connsiteX2676" fmla="*/ 918676 w 1044422"/>
                <a:gd name="connsiteY2676" fmla="*/ 1015606 h 1087091"/>
                <a:gd name="connsiteX2677" fmla="*/ 918353 w 1044422"/>
                <a:gd name="connsiteY2677" fmla="*/ 1015121 h 1087091"/>
                <a:gd name="connsiteX2678" fmla="*/ 918773 w 1044422"/>
                <a:gd name="connsiteY2678" fmla="*/ 1015542 h 1087091"/>
                <a:gd name="connsiteX2679" fmla="*/ 919355 w 1044422"/>
                <a:gd name="connsiteY2679" fmla="*/ 1015218 h 1087091"/>
                <a:gd name="connsiteX2680" fmla="*/ 919355 w 1044422"/>
                <a:gd name="connsiteY2680" fmla="*/ 1015121 h 1087091"/>
                <a:gd name="connsiteX2681" fmla="*/ 919258 w 1044422"/>
                <a:gd name="connsiteY2681" fmla="*/ 1014960 h 1087091"/>
                <a:gd name="connsiteX2682" fmla="*/ 919582 w 1044422"/>
                <a:gd name="connsiteY2682" fmla="*/ 1015121 h 1087091"/>
                <a:gd name="connsiteX2683" fmla="*/ 919743 w 1044422"/>
                <a:gd name="connsiteY2683" fmla="*/ 1015057 h 1087091"/>
                <a:gd name="connsiteX2684" fmla="*/ 918935 w 1044422"/>
                <a:gd name="connsiteY2684" fmla="*/ 1013634 h 1087091"/>
                <a:gd name="connsiteX2685" fmla="*/ 920261 w 1044422"/>
                <a:gd name="connsiteY2685" fmla="*/ 1014539 h 1087091"/>
                <a:gd name="connsiteX2686" fmla="*/ 919679 w 1044422"/>
                <a:gd name="connsiteY2686" fmla="*/ 1013634 h 1087091"/>
                <a:gd name="connsiteX2687" fmla="*/ 920584 w 1044422"/>
                <a:gd name="connsiteY2687" fmla="*/ 1014474 h 1087091"/>
                <a:gd name="connsiteX2688" fmla="*/ 920746 w 1044422"/>
                <a:gd name="connsiteY2688" fmla="*/ 1014539 h 1087091"/>
                <a:gd name="connsiteX2689" fmla="*/ 920520 w 1044422"/>
                <a:gd name="connsiteY2689" fmla="*/ 1014216 h 1087091"/>
                <a:gd name="connsiteX2690" fmla="*/ 920164 w 1044422"/>
                <a:gd name="connsiteY2690" fmla="*/ 1013731 h 1087091"/>
                <a:gd name="connsiteX2691" fmla="*/ 920423 w 1044422"/>
                <a:gd name="connsiteY2691" fmla="*/ 1013634 h 1087091"/>
                <a:gd name="connsiteX2692" fmla="*/ 921005 w 1044422"/>
                <a:gd name="connsiteY2692" fmla="*/ 1014280 h 1087091"/>
                <a:gd name="connsiteX2693" fmla="*/ 921425 w 1044422"/>
                <a:gd name="connsiteY2693" fmla="*/ 1014280 h 1087091"/>
                <a:gd name="connsiteX2694" fmla="*/ 921749 w 1044422"/>
                <a:gd name="connsiteY2694" fmla="*/ 1014474 h 1087091"/>
                <a:gd name="connsiteX2695" fmla="*/ 921910 w 1044422"/>
                <a:gd name="connsiteY2695" fmla="*/ 1014474 h 1087091"/>
                <a:gd name="connsiteX2696" fmla="*/ 921490 w 1044422"/>
                <a:gd name="connsiteY2696" fmla="*/ 1013310 h 1087091"/>
                <a:gd name="connsiteX2697" fmla="*/ 922589 w 1044422"/>
                <a:gd name="connsiteY2697" fmla="*/ 1013957 h 1087091"/>
                <a:gd name="connsiteX2698" fmla="*/ 922654 w 1044422"/>
                <a:gd name="connsiteY2698" fmla="*/ 1014054 h 1087091"/>
                <a:gd name="connsiteX2699" fmla="*/ 922331 w 1044422"/>
                <a:gd name="connsiteY2699" fmla="*/ 1013310 h 1087091"/>
                <a:gd name="connsiteX2700" fmla="*/ 922331 w 1044422"/>
                <a:gd name="connsiteY2700" fmla="*/ 1013213 h 1087091"/>
                <a:gd name="connsiteX2701" fmla="*/ 923398 w 1044422"/>
                <a:gd name="connsiteY2701" fmla="*/ 1014119 h 1087091"/>
                <a:gd name="connsiteX2702" fmla="*/ 922007 w 1044422"/>
                <a:gd name="connsiteY2702" fmla="*/ 1012469 h 1087091"/>
                <a:gd name="connsiteX2703" fmla="*/ 923818 w 1044422"/>
                <a:gd name="connsiteY2703" fmla="*/ 1014054 h 1087091"/>
                <a:gd name="connsiteX2704" fmla="*/ 924304 w 1044422"/>
                <a:gd name="connsiteY2704" fmla="*/ 1013957 h 1087091"/>
                <a:gd name="connsiteX2705" fmla="*/ 924142 w 1044422"/>
                <a:gd name="connsiteY2705" fmla="*/ 1013795 h 1087091"/>
                <a:gd name="connsiteX2706" fmla="*/ 924304 w 1044422"/>
                <a:gd name="connsiteY2706" fmla="*/ 1013957 h 1087091"/>
                <a:gd name="connsiteX2707" fmla="*/ 924401 w 1044422"/>
                <a:gd name="connsiteY2707" fmla="*/ 1013892 h 1087091"/>
                <a:gd name="connsiteX2708" fmla="*/ 923883 w 1044422"/>
                <a:gd name="connsiteY2708" fmla="*/ 1013148 h 1087091"/>
                <a:gd name="connsiteX2709" fmla="*/ 924562 w 1044422"/>
                <a:gd name="connsiteY2709" fmla="*/ 1013795 h 1087091"/>
                <a:gd name="connsiteX2710" fmla="*/ 926147 w 1044422"/>
                <a:gd name="connsiteY2710" fmla="*/ 1012890 h 1087091"/>
                <a:gd name="connsiteX2711" fmla="*/ 926729 w 1044422"/>
                <a:gd name="connsiteY2711" fmla="*/ 1012728 h 1087091"/>
                <a:gd name="connsiteX2712" fmla="*/ 926535 w 1044422"/>
                <a:gd name="connsiteY2712" fmla="*/ 1012405 h 1087091"/>
                <a:gd name="connsiteX2713" fmla="*/ 926955 w 1044422"/>
                <a:gd name="connsiteY2713" fmla="*/ 1012631 h 1087091"/>
                <a:gd name="connsiteX2714" fmla="*/ 927052 w 1044422"/>
                <a:gd name="connsiteY2714" fmla="*/ 1012631 h 1087091"/>
                <a:gd name="connsiteX2715" fmla="*/ 926891 w 1044422"/>
                <a:gd name="connsiteY2715" fmla="*/ 1012211 h 1087091"/>
                <a:gd name="connsiteX2716" fmla="*/ 926955 w 1044422"/>
                <a:gd name="connsiteY2716" fmla="*/ 1011822 h 1087091"/>
                <a:gd name="connsiteX2717" fmla="*/ 926535 w 1044422"/>
                <a:gd name="connsiteY2717" fmla="*/ 1011143 h 1087091"/>
                <a:gd name="connsiteX2718" fmla="*/ 927376 w 1044422"/>
                <a:gd name="connsiteY2718" fmla="*/ 1011984 h 1087091"/>
                <a:gd name="connsiteX2719" fmla="*/ 926794 w 1044422"/>
                <a:gd name="connsiteY2719" fmla="*/ 1010982 h 1087091"/>
                <a:gd name="connsiteX2720" fmla="*/ 927635 w 1044422"/>
                <a:gd name="connsiteY2720" fmla="*/ 1011887 h 1087091"/>
                <a:gd name="connsiteX2721" fmla="*/ 928281 w 1044422"/>
                <a:gd name="connsiteY2721" fmla="*/ 1011984 h 1087091"/>
                <a:gd name="connsiteX2722" fmla="*/ 927958 w 1044422"/>
                <a:gd name="connsiteY2722" fmla="*/ 1011467 h 1087091"/>
                <a:gd name="connsiteX2723" fmla="*/ 928023 w 1044422"/>
                <a:gd name="connsiteY2723" fmla="*/ 1011467 h 1087091"/>
                <a:gd name="connsiteX2724" fmla="*/ 928378 w 1044422"/>
                <a:gd name="connsiteY2724" fmla="*/ 1011564 h 1087091"/>
                <a:gd name="connsiteX2725" fmla="*/ 928378 w 1044422"/>
                <a:gd name="connsiteY2725" fmla="*/ 1011240 h 1087091"/>
                <a:gd name="connsiteX2726" fmla="*/ 928799 w 1044422"/>
                <a:gd name="connsiteY2726" fmla="*/ 1011564 h 1087091"/>
                <a:gd name="connsiteX2727" fmla="*/ 928443 w 1044422"/>
                <a:gd name="connsiteY2727" fmla="*/ 1010658 h 1087091"/>
                <a:gd name="connsiteX2728" fmla="*/ 929025 w 1044422"/>
                <a:gd name="connsiteY2728" fmla="*/ 1011305 h 1087091"/>
                <a:gd name="connsiteX2729" fmla="*/ 928378 w 1044422"/>
                <a:gd name="connsiteY2729" fmla="*/ 1010076 h 1087091"/>
                <a:gd name="connsiteX2730" fmla="*/ 929122 w 1044422"/>
                <a:gd name="connsiteY2730" fmla="*/ 1010723 h 1087091"/>
                <a:gd name="connsiteX2731" fmla="*/ 929284 w 1044422"/>
                <a:gd name="connsiteY2731" fmla="*/ 1010561 h 1087091"/>
                <a:gd name="connsiteX2732" fmla="*/ 929284 w 1044422"/>
                <a:gd name="connsiteY2732" fmla="*/ 1010335 h 1087091"/>
                <a:gd name="connsiteX2733" fmla="*/ 929349 w 1044422"/>
                <a:gd name="connsiteY2733" fmla="*/ 1010561 h 1087091"/>
                <a:gd name="connsiteX2734" fmla="*/ 929543 w 1044422"/>
                <a:gd name="connsiteY2734" fmla="*/ 1010820 h 1087091"/>
                <a:gd name="connsiteX2735" fmla="*/ 929607 w 1044422"/>
                <a:gd name="connsiteY2735" fmla="*/ 1010723 h 1087091"/>
                <a:gd name="connsiteX2736" fmla="*/ 929607 w 1044422"/>
                <a:gd name="connsiteY2736" fmla="*/ 1010658 h 1087091"/>
                <a:gd name="connsiteX2737" fmla="*/ 929284 w 1044422"/>
                <a:gd name="connsiteY2737" fmla="*/ 1010335 h 1087091"/>
                <a:gd name="connsiteX2738" fmla="*/ 929284 w 1044422"/>
                <a:gd name="connsiteY2738" fmla="*/ 1010238 h 1087091"/>
                <a:gd name="connsiteX2739" fmla="*/ 929349 w 1044422"/>
                <a:gd name="connsiteY2739" fmla="*/ 1010238 h 1087091"/>
                <a:gd name="connsiteX2740" fmla="*/ 929704 w 1044422"/>
                <a:gd name="connsiteY2740" fmla="*/ 1010561 h 1087091"/>
                <a:gd name="connsiteX2741" fmla="*/ 929607 w 1044422"/>
                <a:gd name="connsiteY2741" fmla="*/ 1010141 h 1087091"/>
                <a:gd name="connsiteX2742" fmla="*/ 928961 w 1044422"/>
                <a:gd name="connsiteY2742" fmla="*/ 1009332 h 1087091"/>
                <a:gd name="connsiteX2743" fmla="*/ 929607 w 1044422"/>
                <a:gd name="connsiteY2743" fmla="*/ 1009656 h 1087091"/>
                <a:gd name="connsiteX2744" fmla="*/ 930028 w 1044422"/>
                <a:gd name="connsiteY2744" fmla="*/ 1009979 h 1087091"/>
                <a:gd name="connsiteX2745" fmla="*/ 930093 w 1044422"/>
                <a:gd name="connsiteY2745" fmla="*/ 1009817 h 1087091"/>
                <a:gd name="connsiteX2746" fmla="*/ 930093 w 1044422"/>
                <a:gd name="connsiteY2746" fmla="*/ 1009753 h 1087091"/>
                <a:gd name="connsiteX2747" fmla="*/ 930287 w 1044422"/>
                <a:gd name="connsiteY2747" fmla="*/ 1009494 h 1087091"/>
                <a:gd name="connsiteX2748" fmla="*/ 930190 w 1044422"/>
                <a:gd name="connsiteY2748" fmla="*/ 1009397 h 1087091"/>
                <a:gd name="connsiteX2749" fmla="*/ 929704 w 1044422"/>
                <a:gd name="connsiteY2749" fmla="*/ 1008750 h 1087091"/>
                <a:gd name="connsiteX2750" fmla="*/ 930287 w 1044422"/>
                <a:gd name="connsiteY2750" fmla="*/ 1009397 h 1087091"/>
                <a:gd name="connsiteX2751" fmla="*/ 931613 w 1044422"/>
                <a:gd name="connsiteY2751" fmla="*/ 1007845 h 1087091"/>
                <a:gd name="connsiteX2752" fmla="*/ 931095 w 1044422"/>
                <a:gd name="connsiteY2752" fmla="*/ 1007004 h 1087091"/>
                <a:gd name="connsiteX2753" fmla="*/ 931613 w 1044422"/>
                <a:gd name="connsiteY2753" fmla="*/ 1007845 h 1087091"/>
                <a:gd name="connsiteX2754" fmla="*/ 933100 w 1044422"/>
                <a:gd name="connsiteY2754" fmla="*/ 1006777 h 1087091"/>
                <a:gd name="connsiteX2755" fmla="*/ 932518 w 1044422"/>
                <a:gd name="connsiteY2755" fmla="*/ 1006098 h 1087091"/>
                <a:gd name="connsiteX2756" fmla="*/ 932259 w 1044422"/>
                <a:gd name="connsiteY2756" fmla="*/ 1005451 h 1087091"/>
                <a:gd name="connsiteX2757" fmla="*/ 933100 w 1044422"/>
                <a:gd name="connsiteY2757" fmla="*/ 1006680 h 1087091"/>
                <a:gd name="connsiteX2758" fmla="*/ 933747 w 1044422"/>
                <a:gd name="connsiteY2758" fmla="*/ 1006260 h 1087091"/>
                <a:gd name="connsiteX2759" fmla="*/ 933844 w 1044422"/>
                <a:gd name="connsiteY2759" fmla="*/ 1006260 h 1087091"/>
                <a:gd name="connsiteX2760" fmla="*/ 933909 w 1044422"/>
                <a:gd name="connsiteY2760" fmla="*/ 1006195 h 1087091"/>
                <a:gd name="connsiteX2761" fmla="*/ 933909 w 1044422"/>
                <a:gd name="connsiteY2761" fmla="*/ 1005936 h 1087091"/>
                <a:gd name="connsiteX2762" fmla="*/ 934232 w 1044422"/>
                <a:gd name="connsiteY2762" fmla="*/ 1005936 h 1087091"/>
                <a:gd name="connsiteX2763" fmla="*/ 934232 w 1044422"/>
                <a:gd name="connsiteY2763" fmla="*/ 1006001 h 1087091"/>
                <a:gd name="connsiteX2764" fmla="*/ 935817 w 1044422"/>
                <a:gd name="connsiteY2764" fmla="*/ 1005257 h 1087091"/>
                <a:gd name="connsiteX2765" fmla="*/ 936496 w 1044422"/>
                <a:gd name="connsiteY2765" fmla="*/ 1003770 h 1087091"/>
                <a:gd name="connsiteX2766" fmla="*/ 936237 w 1044422"/>
                <a:gd name="connsiteY2766" fmla="*/ 1003284 h 1087091"/>
                <a:gd name="connsiteX2767" fmla="*/ 936561 w 1044422"/>
                <a:gd name="connsiteY2767" fmla="*/ 1003770 h 1087091"/>
                <a:gd name="connsiteX2768" fmla="*/ 937078 w 1044422"/>
                <a:gd name="connsiteY2768" fmla="*/ 1003608 h 1087091"/>
                <a:gd name="connsiteX2769" fmla="*/ 936722 w 1044422"/>
                <a:gd name="connsiteY2769" fmla="*/ 1003026 h 1087091"/>
                <a:gd name="connsiteX2770" fmla="*/ 937078 w 1044422"/>
                <a:gd name="connsiteY2770" fmla="*/ 1003381 h 1087091"/>
                <a:gd name="connsiteX2771" fmla="*/ 937240 w 1044422"/>
                <a:gd name="connsiteY2771" fmla="*/ 1003608 h 1087091"/>
                <a:gd name="connsiteX2772" fmla="*/ 937725 w 1044422"/>
                <a:gd name="connsiteY2772" fmla="*/ 1003608 h 1087091"/>
                <a:gd name="connsiteX2773" fmla="*/ 937563 w 1044422"/>
                <a:gd name="connsiteY2773" fmla="*/ 1003284 h 1087091"/>
                <a:gd name="connsiteX2774" fmla="*/ 937402 w 1044422"/>
                <a:gd name="connsiteY2774" fmla="*/ 1002864 h 1087091"/>
                <a:gd name="connsiteX2775" fmla="*/ 937563 w 1044422"/>
                <a:gd name="connsiteY2775" fmla="*/ 1003123 h 1087091"/>
                <a:gd name="connsiteX2776" fmla="*/ 937822 w 1044422"/>
                <a:gd name="connsiteY2776" fmla="*/ 1003381 h 1087091"/>
                <a:gd name="connsiteX2777" fmla="*/ 937984 w 1044422"/>
                <a:gd name="connsiteY2777" fmla="*/ 1003705 h 1087091"/>
                <a:gd name="connsiteX2778" fmla="*/ 938728 w 1044422"/>
                <a:gd name="connsiteY2778" fmla="*/ 1003931 h 1087091"/>
                <a:gd name="connsiteX2779" fmla="*/ 938631 w 1044422"/>
                <a:gd name="connsiteY2779" fmla="*/ 1003705 h 1087091"/>
                <a:gd name="connsiteX2780" fmla="*/ 938792 w 1044422"/>
                <a:gd name="connsiteY2780" fmla="*/ 1003931 h 1087091"/>
                <a:gd name="connsiteX2781" fmla="*/ 938954 w 1044422"/>
                <a:gd name="connsiteY2781" fmla="*/ 1004028 h 1087091"/>
                <a:gd name="connsiteX2782" fmla="*/ 938631 w 1044422"/>
                <a:gd name="connsiteY2782" fmla="*/ 1003381 h 1087091"/>
                <a:gd name="connsiteX2783" fmla="*/ 938954 w 1044422"/>
                <a:gd name="connsiteY2783" fmla="*/ 1003931 h 1087091"/>
                <a:gd name="connsiteX2784" fmla="*/ 938954 w 1044422"/>
                <a:gd name="connsiteY2784" fmla="*/ 1003705 h 1087091"/>
                <a:gd name="connsiteX2785" fmla="*/ 943029 w 1044422"/>
                <a:gd name="connsiteY2785" fmla="*/ 999727 h 1087091"/>
                <a:gd name="connsiteX2786" fmla="*/ 944193 w 1044422"/>
                <a:gd name="connsiteY2786" fmla="*/ 1000633 h 1087091"/>
                <a:gd name="connsiteX2787" fmla="*/ 946425 w 1044422"/>
                <a:gd name="connsiteY2787" fmla="*/ 1001118 h 1087091"/>
                <a:gd name="connsiteX2788" fmla="*/ 947589 w 1044422"/>
                <a:gd name="connsiteY2788" fmla="*/ 1000891 h 1087091"/>
                <a:gd name="connsiteX2789" fmla="*/ 947492 w 1044422"/>
                <a:gd name="connsiteY2789" fmla="*/ 1000730 h 1087091"/>
                <a:gd name="connsiteX2790" fmla="*/ 947589 w 1044422"/>
                <a:gd name="connsiteY2790" fmla="*/ 1000794 h 1087091"/>
                <a:gd name="connsiteX2791" fmla="*/ 947654 w 1044422"/>
                <a:gd name="connsiteY2791" fmla="*/ 1000891 h 1087091"/>
                <a:gd name="connsiteX2792" fmla="*/ 948074 w 1044422"/>
                <a:gd name="connsiteY2792" fmla="*/ 1001053 h 1087091"/>
                <a:gd name="connsiteX2793" fmla="*/ 948495 w 1044422"/>
                <a:gd name="connsiteY2793" fmla="*/ 1000956 h 1087091"/>
                <a:gd name="connsiteX2794" fmla="*/ 948397 w 1044422"/>
                <a:gd name="connsiteY2794" fmla="*/ 1000730 h 1087091"/>
                <a:gd name="connsiteX2795" fmla="*/ 948559 w 1044422"/>
                <a:gd name="connsiteY2795" fmla="*/ 1000956 h 1087091"/>
                <a:gd name="connsiteX2796" fmla="*/ 949723 w 1044422"/>
                <a:gd name="connsiteY2796" fmla="*/ 1000891 h 1087091"/>
                <a:gd name="connsiteX2797" fmla="*/ 949723 w 1044422"/>
                <a:gd name="connsiteY2797" fmla="*/ 1000633 h 1087091"/>
                <a:gd name="connsiteX2798" fmla="*/ 949820 w 1044422"/>
                <a:gd name="connsiteY2798" fmla="*/ 1000374 h 1087091"/>
                <a:gd name="connsiteX2799" fmla="*/ 949885 w 1044422"/>
                <a:gd name="connsiteY2799" fmla="*/ 999727 h 1087091"/>
                <a:gd name="connsiteX2800" fmla="*/ 949303 w 1044422"/>
                <a:gd name="connsiteY2800" fmla="*/ 997722 h 1087091"/>
                <a:gd name="connsiteX2801" fmla="*/ 949982 w 1044422"/>
                <a:gd name="connsiteY2801" fmla="*/ 999565 h 1087091"/>
                <a:gd name="connsiteX2802" fmla="*/ 950047 w 1044422"/>
                <a:gd name="connsiteY2802" fmla="*/ 999468 h 1087091"/>
                <a:gd name="connsiteX2803" fmla="*/ 949723 w 1044422"/>
                <a:gd name="connsiteY2803" fmla="*/ 998142 h 1087091"/>
                <a:gd name="connsiteX2804" fmla="*/ 949562 w 1044422"/>
                <a:gd name="connsiteY2804" fmla="*/ 997172 h 1087091"/>
                <a:gd name="connsiteX2805" fmla="*/ 950306 w 1044422"/>
                <a:gd name="connsiteY2805" fmla="*/ 999048 h 1087091"/>
                <a:gd name="connsiteX2806" fmla="*/ 950306 w 1044422"/>
                <a:gd name="connsiteY2806" fmla="*/ 998660 h 1087091"/>
                <a:gd name="connsiteX2807" fmla="*/ 950144 w 1044422"/>
                <a:gd name="connsiteY2807" fmla="*/ 997495 h 1087091"/>
                <a:gd name="connsiteX2808" fmla="*/ 951049 w 1044422"/>
                <a:gd name="connsiteY2808" fmla="*/ 999986 h 1087091"/>
                <a:gd name="connsiteX2809" fmla="*/ 950791 w 1044422"/>
                <a:gd name="connsiteY2809" fmla="*/ 998983 h 1087091"/>
                <a:gd name="connsiteX2810" fmla="*/ 950791 w 1044422"/>
                <a:gd name="connsiteY2810" fmla="*/ 998078 h 1087091"/>
                <a:gd name="connsiteX2811" fmla="*/ 951211 w 1044422"/>
                <a:gd name="connsiteY2811" fmla="*/ 999404 h 1087091"/>
                <a:gd name="connsiteX2812" fmla="*/ 951632 w 1044422"/>
                <a:gd name="connsiteY2812" fmla="*/ 1000212 h 1087091"/>
                <a:gd name="connsiteX2813" fmla="*/ 951632 w 1044422"/>
                <a:gd name="connsiteY2813" fmla="*/ 999727 h 1087091"/>
                <a:gd name="connsiteX2814" fmla="*/ 952117 w 1044422"/>
                <a:gd name="connsiteY2814" fmla="*/ 1000891 h 1087091"/>
                <a:gd name="connsiteX2815" fmla="*/ 952472 w 1044422"/>
                <a:gd name="connsiteY2815" fmla="*/ 1001118 h 1087091"/>
                <a:gd name="connsiteX2816" fmla="*/ 952537 w 1044422"/>
                <a:gd name="connsiteY2816" fmla="*/ 1001118 h 1087091"/>
                <a:gd name="connsiteX2817" fmla="*/ 952537 w 1044422"/>
                <a:gd name="connsiteY2817" fmla="*/ 1000891 h 1087091"/>
                <a:gd name="connsiteX2818" fmla="*/ 952634 w 1044422"/>
                <a:gd name="connsiteY2818" fmla="*/ 1001118 h 1087091"/>
                <a:gd name="connsiteX2819" fmla="*/ 952958 w 1044422"/>
                <a:gd name="connsiteY2819" fmla="*/ 1000956 h 1087091"/>
                <a:gd name="connsiteX2820" fmla="*/ 952537 w 1044422"/>
                <a:gd name="connsiteY2820" fmla="*/ 998886 h 1087091"/>
                <a:gd name="connsiteX2821" fmla="*/ 952472 w 1044422"/>
                <a:gd name="connsiteY2821" fmla="*/ 998886 h 1087091"/>
                <a:gd name="connsiteX2822" fmla="*/ 952472 w 1044422"/>
                <a:gd name="connsiteY2822" fmla="*/ 999565 h 1087091"/>
                <a:gd name="connsiteX2823" fmla="*/ 952472 w 1044422"/>
                <a:gd name="connsiteY2823" fmla="*/ 998886 h 1087091"/>
                <a:gd name="connsiteX2824" fmla="*/ 952375 w 1044422"/>
                <a:gd name="connsiteY2824" fmla="*/ 998563 h 1087091"/>
                <a:gd name="connsiteX2825" fmla="*/ 952472 w 1044422"/>
                <a:gd name="connsiteY2825" fmla="*/ 998724 h 1087091"/>
                <a:gd name="connsiteX2826" fmla="*/ 951729 w 1044422"/>
                <a:gd name="connsiteY2826" fmla="*/ 995264 h 1087091"/>
                <a:gd name="connsiteX2827" fmla="*/ 951470 w 1044422"/>
                <a:gd name="connsiteY2827" fmla="*/ 994358 h 1087091"/>
                <a:gd name="connsiteX2828" fmla="*/ 952052 w 1044422"/>
                <a:gd name="connsiteY2828" fmla="*/ 994908 h 1087091"/>
                <a:gd name="connsiteX2829" fmla="*/ 952311 w 1044422"/>
                <a:gd name="connsiteY2829" fmla="*/ 994908 h 1087091"/>
                <a:gd name="connsiteX2830" fmla="*/ 952861 w 1044422"/>
                <a:gd name="connsiteY2830" fmla="*/ 994520 h 1087091"/>
                <a:gd name="connsiteX2831" fmla="*/ 954381 w 1044422"/>
                <a:gd name="connsiteY2831" fmla="*/ 994164 h 1087091"/>
                <a:gd name="connsiteX2832" fmla="*/ 954704 w 1044422"/>
                <a:gd name="connsiteY2832" fmla="*/ 993356 h 1087091"/>
                <a:gd name="connsiteX2833" fmla="*/ 955448 w 1044422"/>
                <a:gd name="connsiteY2833" fmla="*/ 994520 h 1087091"/>
                <a:gd name="connsiteX2834" fmla="*/ 956095 w 1044422"/>
                <a:gd name="connsiteY2834" fmla="*/ 993356 h 1087091"/>
                <a:gd name="connsiteX2835" fmla="*/ 956515 w 1044422"/>
                <a:gd name="connsiteY2835" fmla="*/ 994585 h 1087091"/>
                <a:gd name="connsiteX2836" fmla="*/ 958908 w 1044422"/>
                <a:gd name="connsiteY2836" fmla="*/ 995005 h 1087091"/>
                <a:gd name="connsiteX2837" fmla="*/ 959070 w 1044422"/>
                <a:gd name="connsiteY2837" fmla="*/ 994358 h 1087091"/>
                <a:gd name="connsiteX2838" fmla="*/ 959490 w 1044422"/>
                <a:gd name="connsiteY2838" fmla="*/ 994358 h 1087091"/>
                <a:gd name="connsiteX2839" fmla="*/ 960590 w 1044422"/>
                <a:gd name="connsiteY2839" fmla="*/ 994585 h 1087091"/>
                <a:gd name="connsiteX2840" fmla="*/ 961560 w 1044422"/>
                <a:gd name="connsiteY2840" fmla="*/ 994261 h 1087091"/>
                <a:gd name="connsiteX2841" fmla="*/ 962142 w 1044422"/>
                <a:gd name="connsiteY2841" fmla="*/ 994746 h 1087091"/>
                <a:gd name="connsiteX2842" fmla="*/ 963468 w 1044422"/>
                <a:gd name="connsiteY2842" fmla="*/ 993776 h 1087091"/>
                <a:gd name="connsiteX2843" fmla="*/ 963630 w 1044422"/>
                <a:gd name="connsiteY2843" fmla="*/ 994585 h 1087091"/>
                <a:gd name="connsiteX2844" fmla="*/ 964891 w 1044422"/>
                <a:gd name="connsiteY2844" fmla="*/ 993194 h 1087091"/>
                <a:gd name="connsiteX2845" fmla="*/ 965797 w 1044422"/>
                <a:gd name="connsiteY2845" fmla="*/ 994164 h 1087091"/>
                <a:gd name="connsiteX2846" fmla="*/ 966864 w 1044422"/>
                <a:gd name="connsiteY2846" fmla="*/ 994164 h 1087091"/>
                <a:gd name="connsiteX2847" fmla="*/ 967705 w 1044422"/>
                <a:gd name="connsiteY2847" fmla="*/ 993938 h 1087091"/>
                <a:gd name="connsiteX2848" fmla="*/ 967446 w 1044422"/>
                <a:gd name="connsiteY2848" fmla="*/ 994164 h 1087091"/>
                <a:gd name="connsiteX2849" fmla="*/ 967543 w 1044422"/>
                <a:gd name="connsiteY2849" fmla="*/ 994520 h 1087091"/>
                <a:gd name="connsiteX2850" fmla="*/ 967931 w 1044422"/>
                <a:gd name="connsiteY2850" fmla="*/ 994520 h 1087091"/>
                <a:gd name="connsiteX2851" fmla="*/ 968028 w 1044422"/>
                <a:gd name="connsiteY2851" fmla="*/ 994423 h 1087091"/>
                <a:gd name="connsiteX2852" fmla="*/ 967770 w 1044422"/>
                <a:gd name="connsiteY2852" fmla="*/ 993938 h 1087091"/>
                <a:gd name="connsiteX2853" fmla="*/ 967931 w 1044422"/>
                <a:gd name="connsiteY2853" fmla="*/ 993841 h 1087091"/>
                <a:gd name="connsiteX2854" fmla="*/ 968352 w 1044422"/>
                <a:gd name="connsiteY2854" fmla="*/ 993938 h 1087091"/>
                <a:gd name="connsiteX2855" fmla="*/ 968869 w 1044422"/>
                <a:gd name="connsiteY2855" fmla="*/ 994423 h 1087091"/>
                <a:gd name="connsiteX2856" fmla="*/ 968934 w 1044422"/>
                <a:gd name="connsiteY2856" fmla="*/ 994423 h 1087091"/>
                <a:gd name="connsiteX2857" fmla="*/ 969775 w 1044422"/>
                <a:gd name="connsiteY2857" fmla="*/ 994003 h 1087091"/>
                <a:gd name="connsiteX2858" fmla="*/ 969516 w 1044422"/>
                <a:gd name="connsiteY2858" fmla="*/ 992935 h 1087091"/>
                <a:gd name="connsiteX2859" fmla="*/ 969354 w 1044422"/>
                <a:gd name="connsiteY2859" fmla="*/ 992677 h 1087091"/>
                <a:gd name="connsiteX2860" fmla="*/ 969516 w 1044422"/>
                <a:gd name="connsiteY2860" fmla="*/ 992677 h 1087091"/>
                <a:gd name="connsiteX2861" fmla="*/ 969613 w 1044422"/>
                <a:gd name="connsiteY2861" fmla="*/ 993032 h 1087091"/>
                <a:gd name="connsiteX2862" fmla="*/ 969516 w 1044422"/>
                <a:gd name="connsiteY2862" fmla="*/ 993032 h 1087091"/>
                <a:gd name="connsiteX2863" fmla="*/ 971166 w 1044422"/>
                <a:gd name="connsiteY2863" fmla="*/ 993776 h 1087091"/>
                <a:gd name="connsiteX2864" fmla="*/ 971845 w 1044422"/>
                <a:gd name="connsiteY2864" fmla="*/ 994261 h 1087091"/>
                <a:gd name="connsiteX2865" fmla="*/ 972589 w 1044422"/>
                <a:gd name="connsiteY2865" fmla="*/ 994261 h 1087091"/>
                <a:gd name="connsiteX2866" fmla="*/ 972653 w 1044422"/>
                <a:gd name="connsiteY2866" fmla="*/ 994164 h 1087091"/>
                <a:gd name="connsiteX2867" fmla="*/ 974076 w 1044422"/>
                <a:gd name="connsiteY2867" fmla="*/ 994100 h 1087091"/>
                <a:gd name="connsiteX2868" fmla="*/ 974076 w 1044422"/>
                <a:gd name="connsiteY2868" fmla="*/ 994003 h 1087091"/>
                <a:gd name="connsiteX2869" fmla="*/ 974238 w 1044422"/>
                <a:gd name="connsiteY2869" fmla="*/ 993194 h 1087091"/>
                <a:gd name="connsiteX2870" fmla="*/ 974561 w 1044422"/>
                <a:gd name="connsiteY2870" fmla="*/ 994100 h 1087091"/>
                <a:gd name="connsiteX2871" fmla="*/ 983746 w 1044422"/>
                <a:gd name="connsiteY2871" fmla="*/ 994843 h 1087091"/>
                <a:gd name="connsiteX2872" fmla="*/ 984328 w 1044422"/>
                <a:gd name="connsiteY2872" fmla="*/ 993938 h 1087091"/>
                <a:gd name="connsiteX2873" fmla="*/ 984102 w 1044422"/>
                <a:gd name="connsiteY2873" fmla="*/ 994843 h 1087091"/>
                <a:gd name="connsiteX2874" fmla="*/ 991961 w 1044422"/>
                <a:gd name="connsiteY2874" fmla="*/ 997075 h 1087091"/>
                <a:gd name="connsiteX2875" fmla="*/ 991864 w 1044422"/>
                <a:gd name="connsiteY2875" fmla="*/ 996169 h 1087091"/>
                <a:gd name="connsiteX2876" fmla="*/ 992705 w 1044422"/>
                <a:gd name="connsiteY2876" fmla="*/ 995749 h 1087091"/>
                <a:gd name="connsiteX2877" fmla="*/ 992122 w 1044422"/>
                <a:gd name="connsiteY2877" fmla="*/ 997172 h 1087091"/>
                <a:gd name="connsiteX2878" fmla="*/ 995421 w 1044422"/>
                <a:gd name="connsiteY2878" fmla="*/ 998660 h 1087091"/>
                <a:gd name="connsiteX2879" fmla="*/ 995680 w 1044422"/>
                <a:gd name="connsiteY2879" fmla="*/ 998821 h 1087091"/>
                <a:gd name="connsiteX2880" fmla="*/ 996165 w 1044422"/>
                <a:gd name="connsiteY2880" fmla="*/ 999048 h 1087091"/>
                <a:gd name="connsiteX2881" fmla="*/ 996682 w 1044422"/>
                <a:gd name="connsiteY2881" fmla="*/ 999048 h 1087091"/>
                <a:gd name="connsiteX2882" fmla="*/ 997588 w 1044422"/>
                <a:gd name="connsiteY2882" fmla="*/ 999792 h 1087091"/>
                <a:gd name="connsiteX2883" fmla="*/ 1004056 w 1044422"/>
                <a:gd name="connsiteY2883" fmla="*/ 1004287 h 1087091"/>
                <a:gd name="connsiteX2884" fmla="*/ 1009328 w 1044422"/>
                <a:gd name="connsiteY2884" fmla="*/ 1007586 h 1087091"/>
                <a:gd name="connsiteX2885" fmla="*/ 1009748 w 1044422"/>
                <a:gd name="connsiteY2885" fmla="*/ 1007262 h 1087091"/>
                <a:gd name="connsiteX2886" fmla="*/ 1009425 w 1044422"/>
                <a:gd name="connsiteY2886" fmla="*/ 1007748 h 1087091"/>
                <a:gd name="connsiteX2887" fmla="*/ 1011074 w 1044422"/>
                <a:gd name="connsiteY2887" fmla="*/ 1009494 h 1087091"/>
                <a:gd name="connsiteX2888" fmla="*/ 1011592 w 1044422"/>
                <a:gd name="connsiteY2888" fmla="*/ 1009073 h 1087091"/>
                <a:gd name="connsiteX2889" fmla="*/ 1011753 w 1044422"/>
                <a:gd name="connsiteY2889" fmla="*/ 1009914 h 1087091"/>
                <a:gd name="connsiteX2890" fmla="*/ 1011592 w 1044422"/>
                <a:gd name="connsiteY2890" fmla="*/ 1010141 h 1087091"/>
                <a:gd name="connsiteX2891" fmla="*/ 1012659 w 1044422"/>
                <a:gd name="connsiteY2891" fmla="*/ 1011822 h 1087091"/>
                <a:gd name="connsiteX2892" fmla="*/ 1012885 w 1044422"/>
                <a:gd name="connsiteY2892" fmla="*/ 1011564 h 1087091"/>
                <a:gd name="connsiteX2893" fmla="*/ 1013564 w 1044422"/>
                <a:gd name="connsiteY2893" fmla="*/ 1011661 h 1087091"/>
                <a:gd name="connsiteX2894" fmla="*/ 1013403 w 1044422"/>
                <a:gd name="connsiteY2894" fmla="*/ 1011984 h 1087091"/>
                <a:gd name="connsiteX2895" fmla="*/ 1013403 w 1044422"/>
                <a:gd name="connsiteY2895" fmla="*/ 1012469 h 1087091"/>
                <a:gd name="connsiteX2896" fmla="*/ 1013144 w 1044422"/>
                <a:gd name="connsiteY2896" fmla="*/ 1012631 h 1087091"/>
                <a:gd name="connsiteX2897" fmla="*/ 1014308 w 1044422"/>
                <a:gd name="connsiteY2897" fmla="*/ 1015057 h 1087091"/>
                <a:gd name="connsiteX2898" fmla="*/ 1014632 w 1044422"/>
                <a:gd name="connsiteY2898" fmla="*/ 1015057 h 1087091"/>
                <a:gd name="connsiteX2899" fmla="*/ 1014470 w 1044422"/>
                <a:gd name="connsiteY2899" fmla="*/ 1015380 h 1087091"/>
                <a:gd name="connsiteX2900" fmla="*/ 1014729 w 1044422"/>
                <a:gd name="connsiteY2900" fmla="*/ 1015865 h 1087091"/>
                <a:gd name="connsiteX2901" fmla="*/ 1015376 w 1044422"/>
                <a:gd name="connsiteY2901" fmla="*/ 1015542 h 1087091"/>
                <a:gd name="connsiteX2902" fmla="*/ 1015052 w 1044422"/>
                <a:gd name="connsiteY2902" fmla="*/ 1016188 h 1087091"/>
                <a:gd name="connsiteX2903" fmla="*/ 1015473 w 1044422"/>
                <a:gd name="connsiteY2903" fmla="*/ 1016447 h 1087091"/>
                <a:gd name="connsiteX2904" fmla="*/ 1028053 w 1044422"/>
                <a:gd name="connsiteY2904" fmla="*/ 1038730 h 1087091"/>
                <a:gd name="connsiteX2905" fmla="*/ 1027633 w 1044422"/>
                <a:gd name="connsiteY2905" fmla="*/ 1042514 h 1087091"/>
                <a:gd name="connsiteX2906" fmla="*/ 1028053 w 1044422"/>
                <a:gd name="connsiteY2906" fmla="*/ 1052216 h 1087091"/>
                <a:gd name="connsiteX2907" fmla="*/ 1028215 w 1044422"/>
                <a:gd name="connsiteY2907" fmla="*/ 1055192 h 1087091"/>
                <a:gd name="connsiteX2908" fmla="*/ 1027568 w 1044422"/>
                <a:gd name="connsiteY2908" fmla="*/ 1054868 h 1087091"/>
                <a:gd name="connsiteX2909" fmla="*/ 1027309 w 1044422"/>
                <a:gd name="connsiteY2909" fmla="*/ 1054933 h 1087091"/>
                <a:gd name="connsiteX2910" fmla="*/ 1025725 w 1044422"/>
                <a:gd name="connsiteY2910" fmla="*/ 1054868 h 1087091"/>
                <a:gd name="connsiteX2911" fmla="*/ 1023914 w 1044422"/>
                <a:gd name="connsiteY2911" fmla="*/ 1055450 h 1087091"/>
                <a:gd name="connsiteX2912" fmla="*/ 1023170 w 1044422"/>
                <a:gd name="connsiteY2912" fmla="*/ 1056259 h 1087091"/>
                <a:gd name="connsiteX2913" fmla="*/ 1023170 w 1044422"/>
                <a:gd name="connsiteY2913" fmla="*/ 1055677 h 1087091"/>
                <a:gd name="connsiteX2914" fmla="*/ 989632 w 1044422"/>
                <a:gd name="connsiteY2914" fmla="*/ 1060593 h 1087091"/>
                <a:gd name="connsiteX2915" fmla="*/ 990311 w 1044422"/>
                <a:gd name="connsiteY2915" fmla="*/ 1061886 h 1087091"/>
                <a:gd name="connsiteX2916" fmla="*/ 989050 w 1044422"/>
                <a:gd name="connsiteY2916" fmla="*/ 1063212 h 1087091"/>
                <a:gd name="connsiteX2917" fmla="*/ 989632 w 1044422"/>
                <a:gd name="connsiteY2917" fmla="*/ 1060593 h 1087091"/>
                <a:gd name="connsiteX2918" fmla="*/ 986980 w 1044422"/>
                <a:gd name="connsiteY2918" fmla="*/ 1060819 h 1087091"/>
                <a:gd name="connsiteX2919" fmla="*/ 986916 w 1044422"/>
                <a:gd name="connsiteY2919" fmla="*/ 1060916 h 1087091"/>
                <a:gd name="connsiteX2920" fmla="*/ 986819 w 1044422"/>
                <a:gd name="connsiteY2920" fmla="*/ 1060819 h 1087091"/>
                <a:gd name="connsiteX2921" fmla="*/ 985331 w 1044422"/>
                <a:gd name="connsiteY2921" fmla="*/ 1060981 h 1087091"/>
                <a:gd name="connsiteX2922" fmla="*/ 985331 w 1044422"/>
                <a:gd name="connsiteY2922" fmla="*/ 1061078 h 1087091"/>
                <a:gd name="connsiteX2923" fmla="*/ 985978 w 1044422"/>
                <a:gd name="connsiteY2923" fmla="*/ 1061983 h 1087091"/>
                <a:gd name="connsiteX2924" fmla="*/ 985331 w 1044422"/>
                <a:gd name="connsiteY2924" fmla="*/ 1061078 h 1087091"/>
                <a:gd name="connsiteX2925" fmla="*/ 984910 w 1044422"/>
                <a:gd name="connsiteY2925" fmla="*/ 1061078 h 1087091"/>
                <a:gd name="connsiteX2926" fmla="*/ 983164 w 1044422"/>
                <a:gd name="connsiteY2926" fmla="*/ 1061239 h 1087091"/>
                <a:gd name="connsiteX2927" fmla="*/ 978636 w 1044422"/>
                <a:gd name="connsiteY2927" fmla="*/ 1061660 h 1087091"/>
                <a:gd name="connsiteX2928" fmla="*/ 978539 w 1044422"/>
                <a:gd name="connsiteY2928" fmla="*/ 1061822 h 1087091"/>
                <a:gd name="connsiteX2929" fmla="*/ 978378 w 1044422"/>
                <a:gd name="connsiteY2929" fmla="*/ 1061725 h 1087091"/>
                <a:gd name="connsiteX2930" fmla="*/ 977149 w 1044422"/>
                <a:gd name="connsiteY2930" fmla="*/ 1061822 h 1087091"/>
                <a:gd name="connsiteX2931" fmla="*/ 977213 w 1044422"/>
                <a:gd name="connsiteY2931" fmla="*/ 1062986 h 1087091"/>
                <a:gd name="connsiteX2932" fmla="*/ 976405 w 1044422"/>
                <a:gd name="connsiteY2932" fmla="*/ 1061822 h 1087091"/>
                <a:gd name="connsiteX2933" fmla="*/ 973171 w 1044422"/>
                <a:gd name="connsiteY2933" fmla="*/ 1062145 h 1087091"/>
                <a:gd name="connsiteX2934" fmla="*/ 972491 w 1044422"/>
                <a:gd name="connsiteY2934" fmla="*/ 1062986 h 1087091"/>
                <a:gd name="connsiteX2935" fmla="*/ 971586 w 1044422"/>
                <a:gd name="connsiteY2935" fmla="*/ 1062242 h 1087091"/>
                <a:gd name="connsiteX2936" fmla="*/ 963404 w 1044422"/>
                <a:gd name="connsiteY2936" fmla="*/ 1062824 h 1087091"/>
                <a:gd name="connsiteX2937" fmla="*/ 963145 w 1044422"/>
                <a:gd name="connsiteY2937" fmla="*/ 1063212 h 1087091"/>
                <a:gd name="connsiteX2938" fmla="*/ 962660 w 1044422"/>
                <a:gd name="connsiteY2938" fmla="*/ 1062889 h 1087091"/>
                <a:gd name="connsiteX2939" fmla="*/ 961334 w 1044422"/>
                <a:gd name="connsiteY2939" fmla="*/ 1062986 h 1087091"/>
                <a:gd name="connsiteX2940" fmla="*/ 960493 w 1044422"/>
                <a:gd name="connsiteY2940" fmla="*/ 1063568 h 1087091"/>
                <a:gd name="connsiteX2941" fmla="*/ 959652 w 1044422"/>
                <a:gd name="connsiteY2941" fmla="*/ 1063051 h 1087091"/>
                <a:gd name="connsiteX2942" fmla="*/ 958682 w 1044422"/>
                <a:gd name="connsiteY2942" fmla="*/ 1063148 h 1087091"/>
                <a:gd name="connsiteX2943" fmla="*/ 958100 w 1044422"/>
                <a:gd name="connsiteY2943" fmla="*/ 1063471 h 1087091"/>
                <a:gd name="connsiteX2944" fmla="*/ 957097 w 1044422"/>
                <a:gd name="connsiteY2944" fmla="*/ 1063730 h 1087091"/>
                <a:gd name="connsiteX2945" fmla="*/ 955610 w 1044422"/>
                <a:gd name="connsiteY2945" fmla="*/ 1063309 h 1087091"/>
                <a:gd name="connsiteX2946" fmla="*/ 955351 w 1044422"/>
                <a:gd name="connsiteY2946" fmla="*/ 1063309 h 1087091"/>
                <a:gd name="connsiteX2947" fmla="*/ 954704 w 1044422"/>
                <a:gd name="connsiteY2947" fmla="*/ 1064894 h 1087091"/>
                <a:gd name="connsiteX2948" fmla="*/ 954025 w 1044422"/>
                <a:gd name="connsiteY2948" fmla="*/ 1063568 h 1087091"/>
                <a:gd name="connsiteX2949" fmla="*/ 952472 w 1044422"/>
                <a:gd name="connsiteY2949" fmla="*/ 1063794 h 1087091"/>
                <a:gd name="connsiteX2950" fmla="*/ 950726 w 1044422"/>
                <a:gd name="connsiteY2950" fmla="*/ 1063794 h 1087091"/>
                <a:gd name="connsiteX2951" fmla="*/ 949077 w 1044422"/>
                <a:gd name="connsiteY2951" fmla="*/ 1063730 h 1087091"/>
                <a:gd name="connsiteX2952" fmla="*/ 948397 w 1044422"/>
                <a:gd name="connsiteY2952" fmla="*/ 1064376 h 1087091"/>
                <a:gd name="connsiteX2953" fmla="*/ 944840 w 1044422"/>
                <a:gd name="connsiteY2953" fmla="*/ 1064538 h 1087091"/>
                <a:gd name="connsiteX2954" fmla="*/ 943611 w 1044422"/>
                <a:gd name="connsiteY2954" fmla="*/ 1063794 h 1087091"/>
                <a:gd name="connsiteX2955" fmla="*/ 943514 w 1044422"/>
                <a:gd name="connsiteY2955" fmla="*/ 1063794 h 1087091"/>
                <a:gd name="connsiteX2956" fmla="*/ 943029 w 1044422"/>
                <a:gd name="connsiteY2956" fmla="*/ 1064053 h 1087091"/>
                <a:gd name="connsiteX2957" fmla="*/ 942026 w 1044422"/>
                <a:gd name="connsiteY2957" fmla="*/ 1063891 h 1087091"/>
                <a:gd name="connsiteX2958" fmla="*/ 940539 w 1044422"/>
                <a:gd name="connsiteY2958" fmla="*/ 1063956 h 1087091"/>
                <a:gd name="connsiteX2959" fmla="*/ 939957 w 1044422"/>
                <a:gd name="connsiteY2959" fmla="*/ 1064376 h 1087091"/>
                <a:gd name="connsiteX2960" fmla="*/ 938631 w 1044422"/>
                <a:gd name="connsiteY2960" fmla="*/ 1064312 h 1087091"/>
                <a:gd name="connsiteX2961" fmla="*/ 938145 w 1044422"/>
                <a:gd name="connsiteY2961" fmla="*/ 1064732 h 1087091"/>
                <a:gd name="connsiteX2962" fmla="*/ 936722 w 1044422"/>
                <a:gd name="connsiteY2962" fmla="*/ 1066543 h 1087091"/>
                <a:gd name="connsiteX2963" fmla="*/ 936658 w 1044422"/>
                <a:gd name="connsiteY2963" fmla="*/ 1066446 h 1087091"/>
                <a:gd name="connsiteX2964" fmla="*/ 936496 w 1044422"/>
                <a:gd name="connsiteY2964" fmla="*/ 1064150 h 1087091"/>
                <a:gd name="connsiteX2965" fmla="*/ 934911 w 1044422"/>
                <a:gd name="connsiteY2965" fmla="*/ 1064215 h 1087091"/>
                <a:gd name="connsiteX2966" fmla="*/ 934167 w 1044422"/>
                <a:gd name="connsiteY2966" fmla="*/ 1065120 h 1087091"/>
                <a:gd name="connsiteX2967" fmla="*/ 933262 w 1044422"/>
                <a:gd name="connsiteY2967" fmla="*/ 1064732 h 1087091"/>
                <a:gd name="connsiteX2968" fmla="*/ 932421 w 1044422"/>
                <a:gd name="connsiteY2968" fmla="*/ 1064959 h 1087091"/>
                <a:gd name="connsiteX2969" fmla="*/ 931936 w 1044422"/>
                <a:gd name="connsiteY2969" fmla="*/ 1064312 h 1087091"/>
                <a:gd name="connsiteX2970" fmla="*/ 931192 w 1044422"/>
                <a:gd name="connsiteY2970" fmla="*/ 1064312 h 1087091"/>
                <a:gd name="connsiteX2971" fmla="*/ 931257 w 1044422"/>
                <a:gd name="connsiteY2971" fmla="*/ 1065056 h 1087091"/>
                <a:gd name="connsiteX2972" fmla="*/ 930513 w 1044422"/>
                <a:gd name="connsiteY2972" fmla="*/ 1065476 h 1087091"/>
                <a:gd name="connsiteX2973" fmla="*/ 930028 w 1044422"/>
                <a:gd name="connsiteY2973" fmla="*/ 1065638 h 1087091"/>
                <a:gd name="connsiteX2974" fmla="*/ 926794 w 1044422"/>
                <a:gd name="connsiteY2974" fmla="*/ 1066220 h 1087091"/>
                <a:gd name="connsiteX2975" fmla="*/ 922234 w 1044422"/>
                <a:gd name="connsiteY2975" fmla="*/ 1066705 h 1087091"/>
                <a:gd name="connsiteX2976" fmla="*/ 921425 w 1044422"/>
                <a:gd name="connsiteY2976" fmla="*/ 1066964 h 1087091"/>
                <a:gd name="connsiteX2977" fmla="*/ 920423 w 1044422"/>
                <a:gd name="connsiteY2977" fmla="*/ 1067028 h 1087091"/>
                <a:gd name="connsiteX2978" fmla="*/ 918676 w 1044422"/>
                <a:gd name="connsiteY2978" fmla="*/ 1067125 h 1087091"/>
                <a:gd name="connsiteX2979" fmla="*/ 916445 w 1044422"/>
                <a:gd name="connsiteY2979" fmla="*/ 1067125 h 1087091"/>
                <a:gd name="connsiteX2980" fmla="*/ 915960 w 1044422"/>
                <a:gd name="connsiteY2980" fmla="*/ 1067190 h 1087091"/>
                <a:gd name="connsiteX2981" fmla="*/ 913372 w 1044422"/>
                <a:gd name="connsiteY2981" fmla="*/ 1067287 h 1087091"/>
                <a:gd name="connsiteX2982" fmla="*/ 912467 w 1044422"/>
                <a:gd name="connsiteY2982" fmla="*/ 1067190 h 1087091"/>
                <a:gd name="connsiteX2983" fmla="*/ 911141 w 1044422"/>
                <a:gd name="connsiteY2983" fmla="*/ 1067287 h 1087091"/>
                <a:gd name="connsiteX2984" fmla="*/ 909330 w 1044422"/>
                <a:gd name="connsiteY2984" fmla="*/ 1067352 h 1087091"/>
                <a:gd name="connsiteX2985" fmla="*/ 906193 w 1044422"/>
                <a:gd name="connsiteY2985" fmla="*/ 1067125 h 1087091"/>
                <a:gd name="connsiteX2986" fmla="*/ 904931 w 1044422"/>
                <a:gd name="connsiteY2986" fmla="*/ 1067190 h 1087091"/>
                <a:gd name="connsiteX2987" fmla="*/ 903767 w 1044422"/>
                <a:gd name="connsiteY2987" fmla="*/ 1066964 h 1087091"/>
                <a:gd name="connsiteX2988" fmla="*/ 902376 w 1044422"/>
                <a:gd name="connsiteY2988" fmla="*/ 1067125 h 1087091"/>
                <a:gd name="connsiteX2989" fmla="*/ 901115 w 1044422"/>
                <a:gd name="connsiteY2989" fmla="*/ 1067125 h 1087091"/>
                <a:gd name="connsiteX2990" fmla="*/ 900210 w 1044422"/>
                <a:gd name="connsiteY2990" fmla="*/ 1068193 h 1087091"/>
                <a:gd name="connsiteX2991" fmla="*/ 897752 w 1044422"/>
                <a:gd name="connsiteY2991" fmla="*/ 1067125 h 1087091"/>
                <a:gd name="connsiteX2992" fmla="*/ 892512 w 1044422"/>
                <a:gd name="connsiteY2992" fmla="*/ 1066964 h 1087091"/>
                <a:gd name="connsiteX2993" fmla="*/ 890022 w 1044422"/>
                <a:gd name="connsiteY2993" fmla="*/ 1067934 h 1087091"/>
                <a:gd name="connsiteX2994" fmla="*/ 889472 w 1044422"/>
                <a:gd name="connsiteY2994" fmla="*/ 1068290 h 1087091"/>
                <a:gd name="connsiteX2995" fmla="*/ 888308 w 1044422"/>
                <a:gd name="connsiteY2995" fmla="*/ 1068193 h 1087091"/>
                <a:gd name="connsiteX2996" fmla="*/ 886885 w 1044422"/>
                <a:gd name="connsiteY2996" fmla="*/ 1068096 h 1087091"/>
                <a:gd name="connsiteX2997" fmla="*/ 887208 w 1044422"/>
                <a:gd name="connsiteY2997" fmla="*/ 1067546 h 1087091"/>
                <a:gd name="connsiteX2998" fmla="*/ 887467 w 1044422"/>
                <a:gd name="connsiteY2998" fmla="*/ 1066802 h 1087091"/>
                <a:gd name="connsiteX2999" fmla="*/ 886562 w 1044422"/>
                <a:gd name="connsiteY2999" fmla="*/ 1067125 h 1087091"/>
                <a:gd name="connsiteX3000" fmla="*/ 886562 w 1044422"/>
                <a:gd name="connsiteY3000" fmla="*/ 1067028 h 1087091"/>
                <a:gd name="connsiteX3001" fmla="*/ 886465 w 1044422"/>
                <a:gd name="connsiteY3001" fmla="*/ 1067125 h 1087091"/>
                <a:gd name="connsiteX3002" fmla="*/ 883910 w 1044422"/>
                <a:gd name="connsiteY3002" fmla="*/ 1067190 h 1087091"/>
                <a:gd name="connsiteX3003" fmla="*/ 882325 w 1044422"/>
                <a:gd name="connsiteY3003" fmla="*/ 1067190 h 1087091"/>
                <a:gd name="connsiteX3004" fmla="*/ 880773 w 1044422"/>
                <a:gd name="connsiteY3004" fmla="*/ 1067611 h 1087091"/>
                <a:gd name="connsiteX3005" fmla="*/ 879867 w 1044422"/>
                <a:gd name="connsiteY3005" fmla="*/ 1069098 h 1087091"/>
                <a:gd name="connsiteX3006" fmla="*/ 879188 w 1044422"/>
                <a:gd name="connsiteY3006" fmla="*/ 1069777 h 1087091"/>
                <a:gd name="connsiteX3007" fmla="*/ 879123 w 1044422"/>
                <a:gd name="connsiteY3007" fmla="*/ 1068354 h 1087091"/>
                <a:gd name="connsiteX3008" fmla="*/ 878121 w 1044422"/>
                <a:gd name="connsiteY3008" fmla="*/ 1068031 h 1087091"/>
                <a:gd name="connsiteX3009" fmla="*/ 878185 w 1044422"/>
                <a:gd name="connsiteY3009" fmla="*/ 1066964 h 1087091"/>
                <a:gd name="connsiteX3010" fmla="*/ 877118 w 1044422"/>
                <a:gd name="connsiteY3010" fmla="*/ 1066220 h 1087091"/>
                <a:gd name="connsiteX3011" fmla="*/ 875727 w 1044422"/>
                <a:gd name="connsiteY3011" fmla="*/ 1066026 h 1087091"/>
                <a:gd name="connsiteX3012" fmla="*/ 866769 w 1044422"/>
                <a:gd name="connsiteY3012" fmla="*/ 1066026 h 1087091"/>
                <a:gd name="connsiteX3013" fmla="*/ 866284 w 1044422"/>
                <a:gd name="connsiteY3013" fmla="*/ 1066608 h 1087091"/>
                <a:gd name="connsiteX3014" fmla="*/ 866025 w 1044422"/>
                <a:gd name="connsiteY3014" fmla="*/ 1066026 h 1087091"/>
                <a:gd name="connsiteX3015" fmla="*/ 862047 w 1044422"/>
                <a:gd name="connsiteY3015" fmla="*/ 1065864 h 1087091"/>
                <a:gd name="connsiteX3016" fmla="*/ 861983 w 1044422"/>
                <a:gd name="connsiteY3016" fmla="*/ 1065961 h 1087091"/>
                <a:gd name="connsiteX3017" fmla="*/ 861465 w 1044422"/>
                <a:gd name="connsiteY3017" fmla="*/ 1066123 h 1087091"/>
                <a:gd name="connsiteX3018" fmla="*/ 860495 w 1044422"/>
                <a:gd name="connsiteY3018" fmla="*/ 1065799 h 1087091"/>
                <a:gd name="connsiteX3019" fmla="*/ 859395 w 1044422"/>
                <a:gd name="connsiteY3019" fmla="*/ 1065702 h 1087091"/>
                <a:gd name="connsiteX3020" fmla="*/ 857164 w 1044422"/>
                <a:gd name="connsiteY3020" fmla="*/ 1067352 h 1087091"/>
                <a:gd name="connsiteX3021" fmla="*/ 854350 w 1044422"/>
                <a:gd name="connsiteY3021" fmla="*/ 1065799 h 1087091"/>
                <a:gd name="connsiteX3022" fmla="*/ 853509 w 1044422"/>
                <a:gd name="connsiteY3022" fmla="*/ 1066867 h 1087091"/>
                <a:gd name="connsiteX3023" fmla="*/ 852604 w 1044422"/>
                <a:gd name="connsiteY3023" fmla="*/ 1065638 h 1087091"/>
                <a:gd name="connsiteX3024" fmla="*/ 852119 w 1044422"/>
                <a:gd name="connsiteY3024" fmla="*/ 1065476 h 1087091"/>
                <a:gd name="connsiteX3025" fmla="*/ 852119 w 1044422"/>
                <a:gd name="connsiteY3025" fmla="*/ 1065864 h 1087091"/>
                <a:gd name="connsiteX3026" fmla="*/ 851633 w 1044422"/>
                <a:gd name="connsiteY3026" fmla="*/ 1066446 h 1087091"/>
                <a:gd name="connsiteX3027" fmla="*/ 849790 w 1044422"/>
                <a:gd name="connsiteY3027" fmla="*/ 1066382 h 1087091"/>
                <a:gd name="connsiteX3028" fmla="*/ 849564 w 1044422"/>
                <a:gd name="connsiteY3028" fmla="*/ 1065476 h 1087091"/>
                <a:gd name="connsiteX3029" fmla="*/ 847494 w 1044422"/>
                <a:gd name="connsiteY3029" fmla="*/ 1065217 h 1087091"/>
                <a:gd name="connsiteX3030" fmla="*/ 846330 w 1044422"/>
                <a:gd name="connsiteY3030" fmla="*/ 1064894 h 1087091"/>
                <a:gd name="connsiteX3031" fmla="*/ 845650 w 1044422"/>
                <a:gd name="connsiteY3031" fmla="*/ 1064797 h 1087091"/>
                <a:gd name="connsiteX3032" fmla="*/ 845068 w 1044422"/>
                <a:gd name="connsiteY3032" fmla="*/ 1064732 h 1087091"/>
                <a:gd name="connsiteX3033" fmla="*/ 842352 w 1044422"/>
                <a:gd name="connsiteY3033" fmla="*/ 1065799 h 1087091"/>
                <a:gd name="connsiteX3034" fmla="*/ 840120 w 1044422"/>
                <a:gd name="connsiteY3034" fmla="*/ 1064538 h 1087091"/>
                <a:gd name="connsiteX3035" fmla="*/ 839861 w 1044422"/>
                <a:gd name="connsiteY3035" fmla="*/ 1064474 h 1087091"/>
                <a:gd name="connsiteX3036" fmla="*/ 838471 w 1044422"/>
                <a:gd name="connsiteY3036" fmla="*/ 1065217 h 1087091"/>
                <a:gd name="connsiteX3037" fmla="*/ 838374 w 1044422"/>
                <a:gd name="connsiteY3037" fmla="*/ 1065282 h 1087091"/>
                <a:gd name="connsiteX3038" fmla="*/ 836886 w 1044422"/>
                <a:gd name="connsiteY3038" fmla="*/ 1063891 h 1087091"/>
                <a:gd name="connsiteX3039" fmla="*/ 836789 w 1044422"/>
                <a:gd name="connsiteY3039" fmla="*/ 1063891 h 1087091"/>
                <a:gd name="connsiteX3040" fmla="*/ 836886 w 1044422"/>
                <a:gd name="connsiteY3040" fmla="*/ 1066026 h 1087091"/>
                <a:gd name="connsiteX3041" fmla="*/ 834719 w 1044422"/>
                <a:gd name="connsiteY3041" fmla="*/ 1063633 h 1087091"/>
                <a:gd name="connsiteX3042" fmla="*/ 832261 w 1044422"/>
                <a:gd name="connsiteY3042" fmla="*/ 1063309 h 1087091"/>
                <a:gd name="connsiteX3043" fmla="*/ 832067 w 1044422"/>
                <a:gd name="connsiteY3043" fmla="*/ 1063309 h 1087091"/>
                <a:gd name="connsiteX3044" fmla="*/ 832003 w 1044422"/>
                <a:gd name="connsiteY3044" fmla="*/ 1063568 h 1087091"/>
                <a:gd name="connsiteX3045" fmla="*/ 831841 w 1044422"/>
                <a:gd name="connsiteY3045" fmla="*/ 1063309 h 1087091"/>
                <a:gd name="connsiteX3046" fmla="*/ 830838 w 1044422"/>
                <a:gd name="connsiteY3046" fmla="*/ 1063309 h 1087091"/>
                <a:gd name="connsiteX3047" fmla="*/ 830353 w 1044422"/>
                <a:gd name="connsiteY3047" fmla="*/ 1064215 h 1087091"/>
                <a:gd name="connsiteX3048" fmla="*/ 829609 w 1044422"/>
                <a:gd name="connsiteY3048" fmla="*/ 1063212 h 1087091"/>
                <a:gd name="connsiteX3049" fmla="*/ 817934 w 1044422"/>
                <a:gd name="connsiteY3049" fmla="*/ 1062662 h 1087091"/>
                <a:gd name="connsiteX3050" fmla="*/ 814603 w 1044422"/>
                <a:gd name="connsiteY3050" fmla="*/ 1062307 h 1087091"/>
                <a:gd name="connsiteX3051" fmla="*/ 813956 w 1044422"/>
                <a:gd name="connsiteY3051" fmla="*/ 1062662 h 1087091"/>
                <a:gd name="connsiteX3052" fmla="*/ 812889 w 1044422"/>
                <a:gd name="connsiteY3052" fmla="*/ 1062145 h 1087091"/>
                <a:gd name="connsiteX3053" fmla="*/ 812533 w 1044422"/>
                <a:gd name="connsiteY3053" fmla="*/ 1062145 h 1087091"/>
                <a:gd name="connsiteX3054" fmla="*/ 811789 w 1044422"/>
                <a:gd name="connsiteY3054" fmla="*/ 1062565 h 1087091"/>
                <a:gd name="connsiteX3055" fmla="*/ 809881 w 1044422"/>
                <a:gd name="connsiteY3055" fmla="*/ 1062727 h 1087091"/>
                <a:gd name="connsiteX3056" fmla="*/ 809396 w 1044422"/>
                <a:gd name="connsiteY3056" fmla="*/ 1063471 h 1087091"/>
                <a:gd name="connsiteX3057" fmla="*/ 808491 w 1044422"/>
                <a:gd name="connsiteY3057" fmla="*/ 1062242 h 1087091"/>
                <a:gd name="connsiteX3058" fmla="*/ 807585 w 1044422"/>
                <a:gd name="connsiteY3058" fmla="*/ 1063309 h 1087091"/>
                <a:gd name="connsiteX3059" fmla="*/ 807068 w 1044422"/>
                <a:gd name="connsiteY3059" fmla="*/ 1062080 h 1087091"/>
                <a:gd name="connsiteX3060" fmla="*/ 804028 w 1044422"/>
                <a:gd name="connsiteY3060" fmla="*/ 1061498 h 1087091"/>
                <a:gd name="connsiteX3061" fmla="*/ 803769 w 1044422"/>
                <a:gd name="connsiteY3061" fmla="*/ 1062080 h 1087091"/>
                <a:gd name="connsiteX3062" fmla="*/ 803284 w 1044422"/>
                <a:gd name="connsiteY3062" fmla="*/ 1062080 h 1087091"/>
                <a:gd name="connsiteX3063" fmla="*/ 801861 w 1044422"/>
                <a:gd name="connsiteY3063" fmla="*/ 1061725 h 1087091"/>
                <a:gd name="connsiteX3064" fmla="*/ 800535 w 1044422"/>
                <a:gd name="connsiteY3064" fmla="*/ 1061983 h 1087091"/>
                <a:gd name="connsiteX3065" fmla="*/ 799791 w 1044422"/>
                <a:gd name="connsiteY3065" fmla="*/ 1061401 h 1087091"/>
                <a:gd name="connsiteX3066" fmla="*/ 797980 w 1044422"/>
                <a:gd name="connsiteY3066" fmla="*/ 1062242 h 1087091"/>
                <a:gd name="connsiteX3067" fmla="*/ 797818 w 1044422"/>
                <a:gd name="connsiteY3067" fmla="*/ 1061401 h 1087091"/>
                <a:gd name="connsiteX3068" fmla="*/ 796072 w 1044422"/>
                <a:gd name="connsiteY3068" fmla="*/ 1062727 h 1087091"/>
                <a:gd name="connsiteX3069" fmla="*/ 794907 w 1044422"/>
                <a:gd name="connsiteY3069" fmla="*/ 1061660 h 1087091"/>
                <a:gd name="connsiteX3070" fmla="*/ 793420 w 1044422"/>
                <a:gd name="connsiteY3070" fmla="*/ 1061660 h 1087091"/>
                <a:gd name="connsiteX3071" fmla="*/ 792256 w 1044422"/>
                <a:gd name="connsiteY3071" fmla="*/ 1061822 h 1087091"/>
                <a:gd name="connsiteX3072" fmla="*/ 792676 w 1044422"/>
                <a:gd name="connsiteY3072" fmla="*/ 1061563 h 1087091"/>
                <a:gd name="connsiteX3073" fmla="*/ 792579 w 1044422"/>
                <a:gd name="connsiteY3073" fmla="*/ 1061239 h 1087091"/>
                <a:gd name="connsiteX3074" fmla="*/ 791997 w 1044422"/>
                <a:gd name="connsiteY3074" fmla="*/ 1061239 h 1087091"/>
                <a:gd name="connsiteX3075" fmla="*/ 791835 w 1044422"/>
                <a:gd name="connsiteY3075" fmla="*/ 1061336 h 1087091"/>
                <a:gd name="connsiteX3076" fmla="*/ 792191 w 1044422"/>
                <a:gd name="connsiteY3076" fmla="*/ 1061822 h 1087091"/>
                <a:gd name="connsiteX3077" fmla="*/ 791932 w 1044422"/>
                <a:gd name="connsiteY3077" fmla="*/ 1061886 h 1087091"/>
                <a:gd name="connsiteX3078" fmla="*/ 791415 w 1044422"/>
                <a:gd name="connsiteY3078" fmla="*/ 1061822 h 1087091"/>
                <a:gd name="connsiteX3079" fmla="*/ 790865 w 1044422"/>
                <a:gd name="connsiteY3079" fmla="*/ 1061336 h 1087091"/>
                <a:gd name="connsiteX3080" fmla="*/ 790768 w 1044422"/>
                <a:gd name="connsiteY3080" fmla="*/ 1061336 h 1087091"/>
                <a:gd name="connsiteX3081" fmla="*/ 789701 w 1044422"/>
                <a:gd name="connsiteY3081" fmla="*/ 1061660 h 1087091"/>
                <a:gd name="connsiteX3082" fmla="*/ 790121 w 1044422"/>
                <a:gd name="connsiteY3082" fmla="*/ 1062727 h 1087091"/>
                <a:gd name="connsiteX3083" fmla="*/ 790283 w 1044422"/>
                <a:gd name="connsiteY3083" fmla="*/ 1062986 h 1087091"/>
                <a:gd name="connsiteX3084" fmla="*/ 790024 w 1044422"/>
                <a:gd name="connsiteY3084" fmla="*/ 1062986 h 1087091"/>
                <a:gd name="connsiteX3085" fmla="*/ 789927 w 1044422"/>
                <a:gd name="connsiteY3085" fmla="*/ 1062662 h 1087091"/>
                <a:gd name="connsiteX3086" fmla="*/ 790024 w 1044422"/>
                <a:gd name="connsiteY3086" fmla="*/ 1062662 h 1087091"/>
                <a:gd name="connsiteX3087" fmla="*/ 787792 w 1044422"/>
                <a:gd name="connsiteY3087" fmla="*/ 1061822 h 1087091"/>
                <a:gd name="connsiteX3088" fmla="*/ 786887 w 1044422"/>
                <a:gd name="connsiteY3088" fmla="*/ 1061239 h 1087091"/>
                <a:gd name="connsiteX3089" fmla="*/ 783815 w 1044422"/>
                <a:gd name="connsiteY3089" fmla="*/ 1061239 h 1087091"/>
                <a:gd name="connsiteX3090" fmla="*/ 783815 w 1044422"/>
                <a:gd name="connsiteY3090" fmla="*/ 1061336 h 1087091"/>
                <a:gd name="connsiteX3091" fmla="*/ 783653 w 1044422"/>
                <a:gd name="connsiteY3091" fmla="*/ 1062145 h 1087091"/>
                <a:gd name="connsiteX3092" fmla="*/ 783135 w 1044422"/>
                <a:gd name="connsiteY3092" fmla="*/ 1061239 h 1087091"/>
                <a:gd name="connsiteX3093" fmla="*/ 770070 w 1044422"/>
                <a:gd name="connsiteY3093" fmla="*/ 1060819 h 1087091"/>
                <a:gd name="connsiteX3094" fmla="*/ 769488 w 1044422"/>
                <a:gd name="connsiteY3094" fmla="*/ 1061725 h 1087091"/>
                <a:gd name="connsiteX3095" fmla="*/ 769649 w 1044422"/>
                <a:gd name="connsiteY3095" fmla="*/ 1060754 h 1087091"/>
                <a:gd name="connsiteX3096" fmla="*/ 757651 w 1044422"/>
                <a:gd name="connsiteY3096" fmla="*/ 1059816 h 1087091"/>
                <a:gd name="connsiteX3097" fmla="*/ 758233 w 1044422"/>
                <a:gd name="connsiteY3097" fmla="*/ 1060754 h 1087091"/>
                <a:gd name="connsiteX3098" fmla="*/ 757230 w 1044422"/>
                <a:gd name="connsiteY3098" fmla="*/ 1061336 h 1087091"/>
                <a:gd name="connsiteX3099" fmla="*/ 757489 w 1044422"/>
                <a:gd name="connsiteY3099" fmla="*/ 1059816 h 1087091"/>
                <a:gd name="connsiteX3100" fmla="*/ 752185 w 1044422"/>
                <a:gd name="connsiteY3100" fmla="*/ 1059267 h 1087091"/>
                <a:gd name="connsiteX3101" fmla="*/ 751765 w 1044422"/>
                <a:gd name="connsiteY3101" fmla="*/ 1059170 h 1087091"/>
                <a:gd name="connsiteX3102" fmla="*/ 750924 w 1044422"/>
                <a:gd name="connsiteY3102" fmla="*/ 1059073 h 1087091"/>
                <a:gd name="connsiteX3103" fmla="*/ 750212 w 1044422"/>
                <a:gd name="connsiteY3103" fmla="*/ 1059267 h 1087091"/>
                <a:gd name="connsiteX3104" fmla="*/ 748531 w 1044422"/>
                <a:gd name="connsiteY3104" fmla="*/ 1058911 h 1087091"/>
                <a:gd name="connsiteX3105" fmla="*/ 748531 w 1044422"/>
                <a:gd name="connsiteY3105" fmla="*/ 1058846 h 1087091"/>
                <a:gd name="connsiteX3106" fmla="*/ 737017 w 1044422"/>
                <a:gd name="connsiteY3106" fmla="*/ 1057423 h 1087091"/>
                <a:gd name="connsiteX3107" fmla="*/ 727994 w 1044422"/>
                <a:gd name="connsiteY3107" fmla="*/ 1057359 h 1087091"/>
                <a:gd name="connsiteX3108" fmla="*/ 727832 w 1044422"/>
                <a:gd name="connsiteY3108" fmla="*/ 1057941 h 1087091"/>
                <a:gd name="connsiteX3109" fmla="*/ 727768 w 1044422"/>
                <a:gd name="connsiteY3109" fmla="*/ 1057359 h 1087091"/>
                <a:gd name="connsiteX3110" fmla="*/ 724372 w 1044422"/>
                <a:gd name="connsiteY3110" fmla="*/ 1056841 h 1087091"/>
                <a:gd name="connsiteX3111" fmla="*/ 724210 w 1044422"/>
                <a:gd name="connsiteY3111" fmla="*/ 1057423 h 1087091"/>
                <a:gd name="connsiteX3112" fmla="*/ 723208 w 1044422"/>
                <a:gd name="connsiteY3112" fmla="*/ 1056841 h 1087091"/>
                <a:gd name="connsiteX3113" fmla="*/ 723111 w 1044422"/>
                <a:gd name="connsiteY3113" fmla="*/ 1056615 h 1087091"/>
                <a:gd name="connsiteX3114" fmla="*/ 720297 w 1044422"/>
                <a:gd name="connsiteY3114" fmla="*/ 1055936 h 1087091"/>
                <a:gd name="connsiteX3115" fmla="*/ 720394 w 1044422"/>
                <a:gd name="connsiteY3115" fmla="*/ 1056259 h 1087091"/>
                <a:gd name="connsiteX3116" fmla="*/ 719650 w 1044422"/>
                <a:gd name="connsiteY3116" fmla="*/ 1056615 h 1087091"/>
                <a:gd name="connsiteX3117" fmla="*/ 719488 w 1044422"/>
                <a:gd name="connsiteY3117" fmla="*/ 1056259 h 1087091"/>
                <a:gd name="connsiteX3118" fmla="*/ 718906 w 1044422"/>
                <a:gd name="connsiteY3118" fmla="*/ 1055871 h 1087091"/>
                <a:gd name="connsiteX3119" fmla="*/ 718971 w 1044422"/>
                <a:gd name="connsiteY3119" fmla="*/ 1055515 h 1087091"/>
                <a:gd name="connsiteX3120" fmla="*/ 715349 w 1044422"/>
                <a:gd name="connsiteY3120" fmla="*/ 1054448 h 1087091"/>
                <a:gd name="connsiteX3121" fmla="*/ 714928 w 1044422"/>
                <a:gd name="connsiteY3121" fmla="*/ 1054610 h 1087091"/>
                <a:gd name="connsiteX3122" fmla="*/ 716416 w 1044422"/>
                <a:gd name="connsiteY3122" fmla="*/ 1054545 h 1087091"/>
                <a:gd name="connsiteX3123" fmla="*/ 715672 w 1044422"/>
                <a:gd name="connsiteY3123" fmla="*/ 1054286 h 1087091"/>
                <a:gd name="connsiteX3124" fmla="*/ 715414 w 1044422"/>
                <a:gd name="connsiteY3124" fmla="*/ 1055030 h 1087091"/>
                <a:gd name="connsiteX3125" fmla="*/ 715090 w 1044422"/>
                <a:gd name="connsiteY3125" fmla="*/ 1054286 h 1087091"/>
                <a:gd name="connsiteX3126" fmla="*/ 714508 w 1044422"/>
                <a:gd name="connsiteY3126" fmla="*/ 1054383 h 1087091"/>
                <a:gd name="connsiteX3127" fmla="*/ 678480 w 1044422"/>
                <a:gd name="connsiteY3127" fmla="*/ 1050632 h 1087091"/>
                <a:gd name="connsiteX3128" fmla="*/ 673855 w 1044422"/>
                <a:gd name="connsiteY3128" fmla="*/ 1048497 h 1087091"/>
                <a:gd name="connsiteX3129" fmla="*/ 660854 w 1044422"/>
                <a:gd name="connsiteY3129" fmla="*/ 1044843 h 1087091"/>
                <a:gd name="connsiteX3130" fmla="*/ 652996 w 1044422"/>
                <a:gd name="connsiteY3130" fmla="*/ 1043193 h 1087091"/>
                <a:gd name="connsiteX3131" fmla="*/ 652996 w 1044422"/>
                <a:gd name="connsiteY3131" fmla="*/ 1043355 h 1087091"/>
                <a:gd name="connsiteX3132" fmla="*/ 652510 w 1044422"/>
                <a:gd name="connsiteY3132" fmla="*/ 1043096 h 1087091"/>
                <a:gd name="connsiteX3133" fmla="*/ 652413 w 1044422"/>
                <a:gd name="connsiteY3133" fmla="*/ 1043031 h 1087091"/>
                <a:gd name="connsiteX3134" fmla="*/ 649923 w 1044422"/>
                <a:gd name="connsiteY3134" fmla="*/ 1042288 h 1087091"/>
                <a:gd name="connsiteX3135" fmla="*/ 646948 w 1044422"/>
                <a:gd name="connsiteY3135" fmla="*/ 1041608 h 1087091"/>
                <a:gd name="connsiteX3136" fmla="*/ 646721 w 1044422"/>
                <a:gd name="connsiteY3136" fmla="*/ 1041867 h 1087091"/>
                <a:gd name="connsiteX3137" fmla="*/ 646366 w 1044422"/>
                <a:gd name="connsiteY3137" fmla="*/ 1041544 h 1087091"/>
                <a:gd name="connsiteX3138" fmla="*/ 638669 w 1044422"/>
                <a:gd name="connsiteY3138" fmla="*/ 1039636 h 1087091"/>
                <a:gd name="connsiteX3139" fmla="*/ 638248 w 1044422"/>
                <a:gd name="connsiteY3139" fmla="*/ 1039797 h 1087091"/>
                <a:gd name="connsiteX3140" fmla="*/ 637181 w 1044422"/>
                <a:gd name="connsiteY3140" fmla="*/ 1039797 h 1087091"/>
                <a:gd name="connsiteX3141" fmla="*/ 635014 w 1044422"/>
                <a:gd name="connsiteY3141" fmla="*/ 1039959 h 1087091"/>
                <a:gd name="connsiteX3142" fmla="*/ 634367 w 1044422"/>
                <a:gd name="connsiteY3142" fmla="*/ 1041867 h 1087091"/>
                <a:gd name="connsiteX3143" fmla="*/ 634044 w 1044422"/>
                <a:gd name="connsiteY3143" fmla="*/ 1039894 h 1087091"/>
                <a:gd name="connsiteX3144" fmla="*/ 633365 w 1044422"/>
                <a:gd name="connsiteY3144" fmla="*/ 1039797 h 1087091"/>
                <a:gd name="connsiteX3145" fmla="*/ 632459 w 1044422"/>
                <a:gd name="connsiteY3145" fmla="*/ 1041026 h 1087091"/>
                <a:gd name="connsiteX3146" fmla="*/ 631456 w 1044422"/>
                <a:gd name="connsiteY3146" fmla="*/ 1041867 h 1087091"/>
                <a:gd name="connsiteX3147" fmla="*/ 630648 w 1044422"/>
                <a:gd name="connsiteY3147" fmla="*/ 1039539 h 1087091"/>
                <a:gd name="connsiteX3148" fmla="*/ 629581 w 1044422"/>
                <a:gd name="connsiteY3148" fmla="*/ 1039700 h 1087091"/>
                <a:gd name="connsiteX3149" fmla="*/ 628481 w 1044422"/>
                <a:gd name="connsiteY3149" fmla="*/ 1040638 h 1087091"/>
                <a:gd name="connsiteX3150" fmla="*/ 627317 w 1044422"/>
                <a:gd name="connsiteY3150" fmla="*/ 1037631 h 1087091"/>
                <a:gd name="connsiteX3151" fmla="*/ 626993 w 1044422"/>
                <a:gd name="connsiteY3151" fmla="*/ 1038568 h 1087091"/>
                <a:gd name="connsiteX3152" fmla="*/ 625344 w 1044422"/>
                <a:gd name="connsiteY3152" fmla="*/ 1039054 h 1087091"/>
                <a:gd name="connsiteX3153" fmla="*/ 625506 w 1044422"/>
                <a:gd name="connsiteY3153" fmla="*/ 1037631 h 1087091"/>
                <a:gd name="connsiteX3154" fmla="*/ 624180 w 1044422"/>
                <a:gd name="connsiteY3154" fmla="*/ 1036402 h 1087091"/>
                <a:gd name="connsiteX3155" fmla="*/ 623113 w 1044422"/>
                <a:gd name="connsiteY3155" fmla="*/ 1036660 h 1087091"/>
                <a:gd name="connsiteX3156" fmla="*/ 622045 w 1044422"/>
                <a:gd name="connsiteY3156" fmla="*/ 1035173 h 1087091"/>
                <a:gd name="connsiteX3157" fmla="*/ 620622 w 1044422"/>
                <a:gd name="connsiteY3157" fmla="*/ 1034493 h 1087091"/>
                <a:gd name="connsiteX3158" fmla="*/ 619878 w 1044422"/>
                <a:gd name="connsiteY3158" fmla="*/ 1034332 h 1087091"/>
                <a:gd name="connsiteX3159" fmla="*/ 619458 w 1044422"/>
                <a:gd name="connsiteY3159" fmla="*/ 1034493 h 1087091"/>
                <a:gd name="connsiteX3160" fmla="*/ 619296 w 1044422"/>
                <a:gd name="connsiteY3160" fmla="*/ 1034170 h 1087091"/>
                <a:gd name="connsiteX3161" fmla="*/ 616741 w 1044422"/>
                <a:gd name="connsiteY3161" fmla="*/ 1033685 h 1087091"/>
                <a:gd name="connsiteX3162" fmla="*/ 615415 w 1044422"/>
                <a:gd name="connsiteY3162" fmla="*/ 1035496 h 1087091"/>
                <a:gd name="connsiteX3163" fmla="*/ 615674 w 1044422"/>
                <a:gd name="connsiteY3163" fmla="*/ 1035561 h 1087091"/>
                <a:gd name="connsiteX3164" fmla="*/ 616644 w 1044422"/>
                <a:gd name="connsiteY3164" fmla="*/ 1035173 h 1087091"/>
                <a:gd name="connsiteX3165" fmla="*/ 615674 w 1044422"/>
                <a:gd name="connsiteY3165" fmla="*/ 1035561 h 1087091"/>
                <a:gd name="connsiteX3166" fmla="*/ 615318 w 1044422"/>
                <a:gd name="connsiteY3166" fmla="*/ 1035916 h 1087091"/>
                <a:gd name="connsiteX3167" fmla="*/ 615318 w 1044422"/>
                <a:gd name="connsiteY3167" fmla="*/ 1035755 h 1087091"/>
                <a:gd name="connsiteX3168" fmla="*/ 613669 w 1044422"/>
                <a:gd name="connsiteY3168" fmla="*/ 1039054 h 1087091"/>
                <a:gd name="connsiteX3169" fmla="*/ 613766 w 1044422"/>
                <a:gd name="connsiteY3169" fmla="*/ 1041188 h 1087091"/>
                <a:gd name="connsiteX3170" fmla="*/ 615092 w 1044422"/>
                <a:gd name="connsiteY3170" fmla="*/ 1043031 h 1087091"/>
                <a:gd name="connsiteX3171" fmla="*/ 616483 w 1044422"/>
                <a:gd name="connsiteY3171" fmla="*/ 1040865 h 1087091"/>
                <a:gd name="connsiteX3172" fmla="*/ 616903 w 1044422"/>
                <a:gd name="connsiteY3172" fmla="*/ 1043355 h 1087091"/>
                <a:gd name="connsiteX3173" fmla="*/ 615901 w 1044422"/>
                <a:gd name="connsiteY3173" fmla="*/ 1044196 h 1087091"/>
                <a:gd name="connsiteX3174" fmla="*/ 616386 w 1044422"/>
                <a:gd name="connsiteY3174" fmla="*/ 1045910 h 1087091"/>
                <a:gd name="connsiteX3175" fmla="*/ 616386 w 1044422"/>
                <a:gd name="connsiteY3175" fmla="*/ 1046104 h 1087091"/>
                <a:gd name="connsiteX3176" fmla="*/ 667420 w 1044422"/>
                <a:gd name="connsiteY3176" fmla="*/ 1062307 h 1087091"/>
                <a:gd name="connsiteX3177" fmla="*/ 667969 w 1044422"/>
                <a:gd name="connsiteY3177" fmla="*/ 1062145 h 1087091"/>
                <a:gd name="connsiteX3178" fmla="*/ 668066 w 1044422"/>
                <a:gd name="connsiteY3178" fmla="*/ 1062468 h 1087091"/>
                <a:gd name="connsiteX3179" fmla="*/ 671042 w 1044422"/>
                <a:gd name="connsiteY3179" fmla="*/ 1063212 h 1087091"/>
                <a:gd name="connsiteX3180" fmla="*/ 671624 w 1044422"/>
                <a:gd name="connsiteY3180" fmla="*/ 1062986 h 1087091"/>
                <a:gd name="connsiteX3181" fmla="*/ 674535 w 1044422"/>
                <a:gd name="connsiteY3181" fmla="*/ 1063406 h 1087091"/>
                <a:gd name="connsiteX3182" fmla="*/ 674923 w 1044422"/>
                <a:gd name="connsiteY3182" fmla="*/ 1063633 h 1087091"/>
                <a:gd name="connsiteX3183" fmla="*/ 675764 w 1044422"/>
                <a:gd name="connsiteY3183" fmla="*/ 1063891 h 1087091"/>
                <a:gd name="connsiteX3184" fmla="*/ 678739 w 1044422"/>
                <a:gd name="connsiteY3184" fmla="*/ 1063891 h 1087091"/>
                <a:gd name="connsiteX3185" fmla="*/ 680162 w 1044422"/>
                <a:gd name="connsiteY3185" fmla="*/ 1064376 h 1087091"/>
                <a:gd name="connsiteX3186" fmla="*/ 681553 w 1044422"/>
                <a:gd name="connsiteY3186" fmla="*/ 1064538 h 1087091"/>
                <a:gd name="connsiteX3187" fmla="*/ 682232 w 1044422"/>
                <a:gd name="connsiteY3187" fmla="*/ 1064635 h 1087091"/>
                <a:gd name="connsiteX3188" fmla="*/ 682814 w 1044422"/>
                <a:gd name="connsiteY3188" fmla="*/ 1064053 h 1087091"/>
                <a:gd name="connsiteX3189" fmla="*/ 685789 w 1044422"/>
                <a:gd name="connsiteY3189" fmla="*/ 1064732 h 1087091"/>
                <a:gd name="connsiteX3190" fmla="*/ 687277 w 1044422"/>
                <a:gd name="connsiteY3190" fmla="*/ 1064538 h 1087091"/>
                <a:gd name="connsiteX3191" fmla="*/ 687536 w 1044422"/>
                <a:gd name="connsiteY3191" fmla="*/ 1064150 h 1087091"/>
                <a:gd name="connsiteX3192" fmla="*/ 687536 w 1044422"/>
                <a:gd name="connsiteY3192" fmla="*/ 1064215 h 1087091"/>
                <a:gd name="connsiteX3193" fmla="*/ 687018 w 1044422"/>
                <a:gd name="connsiteY3193" fmla="*/ 1066802 h 1087091"/>
                <a:gd name="connsiteX3194" fmla="*/ 689347 w 1044422"/>
                <a:gd name="connsiteY3194" fmla="*/ 1067287 h 1087091"/>
                <a:gd name="connsiteX3195" fmla="*/ 690737 w 1044422"/>
                <a:gd name="connsiteY3195" fmla="*/ 1067611 h 1087091"/>
                <a:gd name="connsiteX3196" fmla="*/ 691255 w 1044422"/>
                <a:gd name="connsiteY3196" fmla="*/ 1067708 h 1087091"/>
                <a:gd name="connsiteX3197" fmla="*/ 691675 w 1044422"/>
                <a:gd name="connsiteY3197" fmla="*/ 1067772 h 1087091"/>
                <a:gd name="connsiteX3198" fmla="*/ 692063 w 1044422"/>
                <a:gd name="connsiteY3198" fmla="*/ 1067869 h 1087091"/>
                <a:gd name="connsiteX3199" fmla="*/ 692646 w 1044422"/>
                <a:gd name="connsiteY3199" fmla="*/ 1067546 h 1087091"/>
                <a:gd name="connsiteX3200" fmla="*/ 693228 w 1044422"/>
                <a:gd name="connsiteY3200" fmla="*/ 1068031 h 1087091"/>
                <a:gd name="connsiteX3201" fmla="*/ 695621 w 1044422"/>
                <a:gd name="connsiteY3201" fmla="*/ 1067708 h 1087091"/>
                <a:gd name="connsiteX3202" fmla="*/ 695977 w 1044422"/>
                <a:gd name="connsiteY3202" fmla="*/ 1067708 h 1087091"/>
                <a:gd name="connsiteX3203" fmla="*/ 696203 w 1044422"/>
                <a:gd name="connsiteY3203" fmla="*/ 1068678 h 1087091"/>
                <a:gd name="connsiteX3204" fmla="*/ 697885 w 1044422"/>
                <a:gd name="connsiteY3204" fmla="*/ 1069034 h 1087091"/>
                <a:gd name="connsiteX3205" fmla="*/ 699599 w 1044422"/>
                <a:gd name="connsiteY3205" fmla="*/ 1069357 h 1087091"/>
                <a:gd name="connsiteX3206" fmla="*/ 703318 w 1044422"/>
                <a:gd name="connsiteY3206" fmla="*/ 1070101 h 1087091"/>
                <a:gd name="connsiteX3207" fmla="*/ 704579 w 1044422"/>
                <a:gd name="connsiteY3207" fmla="*/ 1069680 h 1087091"/>
                <a:gd name="connsiteX3208" fmla="*/ 704579 w 1044422"/>
                <a:gd name="connsiteY3208" fmla="*/ 1070360 h 1087091"/>
                <a:gd name="connsiteX3209" fmla="*/ 707070 w 1044422"/>
                <a:gd name="connsiteY3209" fmla="*/ 1070748 h 1087091"/>
                <a:gd name="connsiteX3210" fmla="*/ 708460 w 1044422"/>
                <a:gd name="connsiteY3210" fmla="*/ 1070845 h 1087091"/>
                <a:gd name="connsiteX3211" fmla="*/ 708622 w 1044422"/>
                <a:gd name="connsiteY3211" fmla="*/ 1071006 h 1087091"/>
                <a:gd name="connsiteX3212" fmla="*/ 721882 w 1044422"/>
                <a:gd name="connsiteY3212" fmla="*/ 1073076 h 1087091"/>
                <a:gd name="connsiteX3213" fmla="*/ 722464 w 1044422"/>
                <a:gd name="connsiteY3213" fmla="*/ 1072914 h 1087091"/>
                <a:gd name="connsiteX3214" fmla="*/ 722787 w 1044422"/>
                <a:gd name="connsiteY3214" fmla="*/ 1073076 h 1087091"/>
                <a:gd name="connsiteX3215" fmla="*/ 722949 w 1044422"/>
                <a:gd name="connsiteY3215" fmla="*/ 1073238 h 1087091"/>
                <a:gd name="connsiteX3216" fmla="*/ 723369 w 1044422"/>
                <a:gd name="connsiteY3216" fmla="*/ 1073335 h 1087091"/>
                <a:gd name="connsiteX3217" fmla="*/ 724113 w 1044422"/>
                <a:gd name="connsiteY3217" fmla="*/ 1073238 h 1087091"/>
                <a:gd name="connsiteX3218" fmla="*/ 724210 w 1044422"/>
                <a:gd name="connsiteY3218" fmla="*/ 1073497 h 1087091"/>
                <a:gd name="connsiteX3219" fmla="*/ 728253 w 1044422"/>
                <a:gd name="connsiteY3219" fmla="*/ 1073982 h 1087091"/>
                <a:gd name="connsiteX3220" fmla="*/ 728415 w 1044422"/>
                <a:gd name="connsiteY3220" fmla="*/ 1073982 h 1087091"/>
                <a:gd name="connsiteX3221" fmla="*/ 728415 w 1044422"/>
                <a:gd name="connsiteY3221" fmla="*/ 1074079 h 1087091"/>
                <a:gd name="connsiteX3222" fmla="*/ 732651 w 1044422"/>
                <a:gd name="connsiteY3222" fmla="*/ 1074661 h 1087091"/>
                <a:gd name="connsiteX3223" fmla="*/ 732813 w 1044422"/>
                <a:gd name="connsiteY3223" fmla="*/ 1074240 h 1087091"/>
                <a:gd name="connsiteX3224" fmla="*/ 733072 w 1044422"/>
                <a:gd name="connsiteY3224" fmla="*/ 1074726 h 1087091"/>
                <a:gd name="connsiteX3225" fmla="*/ 742095 w 1044422"/>
                <a:gd name="connsiteY3225" fmla="*/ 1075825 h 1087091"/>
                <a:gd name="connsiteX3226" fmla="*/ 742159 w 1044422"/>
                <a:gd name="connsiteY3226" fmla="*/ 1074726 h 1087091"/>
                <a:gd name="connsiteX3227" fmla="*/ 742418 w 1044422"/>
                <a:gd name="connsiteY3227" fmla="*/ 1074726 h 1087091"/>
                <a:gd name="connsiteX3228" fmla="*/ 742321 w 1044422"/>
                <a:gd name="connsiteY3228" fmla="*/ 1075728 h 1087091"/>
                <a:gd name="connsiteX3229" fmla="*/ 744003 w 1044422"/>
                <a:gd name="connsiteY3229" fmla="*/ 1075890 h 1087091"/>
                <a:gd name="connsiteX3230" fmla="*/ 745394 w 1044422"/>
                <a:gd name="connsiteY3230" fmla="*/ 1075469 h 1087091"/>
                <a:gd name="connsiteX3231" fmla="*/ 745555 w 1044422"/>
                <a:gd name="connsiteY3231" fmla="*/ 1076149 h 1087091"/>
                <a:gd name="connsiteX3232" fmla="*/ 747205 w 1044422"/>
                <a:gd name="connsiteY3232" fmla="*/ 1076569 h 1087091"/>
                <a:gd name="connsiteX3233" fmla="*/ 753188 w 1044422"/>
                <a:gd name="connsiteY3233" fmla="*/ 1075890 h 1087091"/>
                <a:gd name="connsiteX3234" fmla="*/ 760367 w 1044422"/>
                <a:gd name="connsiteY3234" fmla="*/ 1076731 h 1087091"/>
                <a:gd name="connsiteX3235" fmla="*/ 760950 w 1044422"/>
                <a:gd name="connsiteY3235" fmla="*/ 1075890 h 1087091"/>
                <a:gd name="connsiteX3236" fmla="*/ 761790 w 1044422"/>
                <a:gd name="connsiteY3236" fmla="*/ 1075825 h 1087091"/>
                <a:gd name="connsiteX3237" fmla="*/ 760950 w 1044422"/>
                <a:gd name="connsiteY3237" fmla="*/ 1076795 h 1087091"/>
                <a:gd name="connsiteX3238" fmla="*/ 762955 w 1044422"/>
                <a:gd name="connsiteY3238" fmla="*/ 1077313 h 1087091"/>
                <a:gd name="connsiteX3239" fmla="*/ 762955 w 1044422"/>
                <a:gd name="connsiteY3239" fmla="*/ 1077216 h 1087091"/>
                <a:gd name="connsiteX3240" fmla="*/ 762793 w 1044422"/>
                <a:gd name="connsiteY3240" fmla="*/ 1076375 h 1087091"/>
                <a:gd name="connsiteX3241" fmla="*/ 763763 w 1044422"/>
                <a:gd name="connsiteY3241" fmla="*/ 1076957 h 1087091"/>
                <a:gd name="connsiteX3242" fmla="*/ 764184 w 1044422"/>
                <a:gd name="connsiteY3242" fmla="*/ 1077636 h 1087091"/>
                <a:gd name="connsiteX3243" fmla="*/ 764766 w 1044422"/>
                <a:gd name="connsiteY3243" fmla="*/ 1077798 h 1087091"/>
                <a:gd name="connsiteX3244" fmla="*/ 768647 w 1044422"/>
                <a:gd name="connsiteY3244" fmla="*/ 1078057 h 1087091"/>
                <a:gd name="connsiteX3245" fmla="*/ 770134 w 1044422"/>
                <a:gd name="connsiteY3245" fmla="*/ 1077895 h 1087091"/>
                <a:gd name="connsiteX3246" fmla="*/ 770652 w 1044422"/>
                <a:gd name="connsiteY3246" fmla="*/ 1077539 h 1087091"/>
                <a:gd name="connsiteX3247" fmla="*/ 771396 w 1044422"/>
                <a:gd name="connsiteY3247" fmla="*/ 1079221 h 1087091"/>
                <a:gd name="connsiteX3248" fmla="*/ 774533 w 1044422"/>
                <a:gd name="connsiteY3248" fmla="*/ 1078865 h 1087091"/>
                <a:gd name="connsiteX3249" fmla="*/ 775535 w 1044422"/>
                <a:gd name="connsiteY3249" fmla="*/ 1078704 h 1087091"/>
                <a:gd name="connsiteX3250" fmla="*/ 776538 w 1044422"/>
                <a:gd name="connsiteY3250" fmla="*/ 1079027 h 1087091"/>
                <a:gd name="connsiteX3251" fmla="*/ 778834 w 1044422"/>
                <a:gd name="connsiteY3251" fmla="*/ 1079027 h 1087091"/>
                <a:gd name="connsiteX3252" fmla="*/ 779352 w 1044422"/>
                <a:gd name="connsiteY3252" fmla="*/ 1079771 h 1087091"/>
                <a:gd name="connsiteX3253" fmla="*/ 780419 w 1044422"/>
                <a:gd name="connsiteY3253" fmla="*/ 1078542 h 1087091"/>
                <a:gd name="connsiteX3254" fmla="*/ 782327 w 1044422"/>
                <a:gd name="connsiteY3254" fmla="*/ 1079221 h 1087091"/>
                <a:gd name="connsiteX3255" fmla="*/ 783491 w 1044422"/>
                <a:gd name="connsiteY3255" fmla="*/ 1079027 h 1087091"/>
                <a:gd name="connsiteX3256" fmla="*/ 785141 w 1044422"/>
                <a:gd name="connsiteY3256" fmla="*/ 1078704 h 1087091"/>
                <a:gd name="connsiteX3257" fmla="*/ 786208 w 1044422"/>
                <a:gd name="connsiteY3257" fmla="*/ 1077475 h 1087091"/>
                <a:gd name="connsiteX3258" fmla="*/ 787792 w 1044422"/>
                <a:gd name="connsiteY3258" fmla="*/ 1077539 h 1087091"/>
                <a:gd name="connsiteX3259" fmla="*/ 787113 w 1044422"/>
                <a:gd name="connsiteY3259" fmla="*/ 1077960 h 1087091"/>
                <a:gd name="connsiteX3260" fmla="*/ 786790 w 1044422"/>
                <a:gd name="connsiteY3260" fmla="*/ 1078542 h 1087091"/>
                <a:gd name="connsiteX3261" fmla="*/ 787372 w 1044422"/>
                <a:gd name="connsiteY3261" fmla="*/ 1078704 h 1087091"/>
                <a:gd name="connsiteX3262" fmla="*/ 787954 w 1044422"/>
                <a:gd name="connsiteY3262" fmla="*/ 1078445 h 1087091"/>
                <a:gd name="connsiteX3263" fmla="*/ 788601 w 1044422"/>
                <a:gd name="connsiteY3263" fmla="*/ 1079447 h 1087091"/>
                <a:gd name="connsiteX3264" fmla="*/ 788957 w 1044422"/>
                <a:gd name="connsiteY3264" fmla="*/ 1079221 h 1087091"/>
                <a:gd name="connsiteX3265" fmla="*/ 791027 w 1044422"/>
                <a:gd name="connsiteY3265" fmla="*/ 1079221 h 1087091"/>
                <a:gd name="connsiteX3266" fmla="*/ 791091 w 1044422"/>
                <a:gd name="connsiteY3266" fmla="*/ 1079965 h 1087091"/>
                <a:gd name="connsiteX3267" fmla="*/ 794002 w 1044422"/>
                <a:gd name="connsiteY3267" fmla="*/ 1080450 h 1087091"/>
                <a:gd name="connsiteX3268" fmla="*/ 796719 w 1044422"/>
                <a:gd name="connsiteY3268" fmla="*/ 1079965 h 1087091"/>
                <a:gd name="connsiteX3269" fmla="*/ 796977 w 1044422"/>
                <a:gd name="connsiteY3269" fmla="*/ 1080029 h 1087091"/>
                <a:gd name="connsiteX3270" fmla="*/ 798142 w 1044422"/>
                <a:gd name="connsiteY3270" fmla="*/ 1080288 h 1087091"/>
                <a:gd name="connsiteX3271" fmla="*/ 799371 w 1044422"/>
                <a:gd name="connsiteY3271" fmla="*/ 1080709 h 1087091"/>
                <a:gd name="connsiteX3272" fmla="*/ 801861 w 1044422"/>
                <a:gd name="connsiteY3272" fmla="*/ 1080709 h 1087091"/>
                <a:gd name="connsiteX3273" fmla="*/ 802928 w 1044422"/>
                <a:gd name="connsiteY3273" fmla="*/ 1080612 h 1087091"/>
                <a:gd name="connsiteX3274" fmla="*/ 803607 w 1044422"/>
                <a:gd name="connsiteY3274" fmla="*/ 1080191 h 1087091"/>
                <a:gd name="connsiteX3275" fmla="*/ 804416 w 1044422"/>
                <a:gd name="connsiteY3275" fmla="*/ 1079544 h 1087091"/>
                <a:gd name="connsiteX3276" fmla="*/ 805257 w 1044422"/>
                <a:gd name="connsiteY3276" fmla="*/ 1080709 h 1087091"/>
                <a:gd name="connsiteX3277" fmla="*/ 808911 w 1044422"/>
                <a:gd name="connsiteY3277" fmla="*/ 1080127 h 1087091"/>
                <a:gd name="connsiteX3278" fmla="*/ 810043 w 1044422"/>
                <a:gd name="connsiteY3278" fmla="*/ 1079706 h 1087091"/>
                <a:gd name="connsiteX3279" fmla="*/ 810399 w 1044422"/>
                <a:gd name="connsiteY3279" fmla="*/ 1079609 h 1087091"/>
                <a:gd name="connsiteX3280" fmla="*/ 811143 w 1044422"/>
                <a:gd name="connsiteY3280" fmla="*/ 1080870 h 1087091"/>
                <a:gd name="connsiteX3281" fmla="*/ 811886 w 1044422"/>
                <a:gd name="connsiteY3281" fmla="*/ 1080612 h 1087091"/>
                <a:gd name="connsiteX3282" fmla="*/ 812954 w 1044422"/>
                <a:gd name="connsiteY3282" fmla="*/ 1079868 h 1087091"/>
                <a:gd name="connsiteX3283" fmla="*/ 814118 w 1044422"/>
                <a:gd name="connsiteY3283" fmla="*/ 1080029 h 1087091"/>
                <a:gd name="connsiteX3284" fmla="*/ 816188 w 1044422"/>
                <a:gd name="connsiteY3284" fmla="*/ 1079706 h 1087091"/>
                <a:gd name="connsiteX3285" fmla="*/ 817417 w 1044422"/>
                <a:gd name="connsiteY3285" fmla="*/ 1078121 h 1087091"/>
                <a:gd name="connsiteX3286" fmla="*/ 817352 w 1044422"/>
                <a:gd name="connsiteY3286" fmla="*/ 1079027 h 1087091"/>
                <a:gd name="connsiteX3287" fmla="*/ 819325 w 1044422"/>
                <a:gd name="connsiteY3287" fmla="*/ 1080353 h 1087091"/>
                <a:gd name="connsiteX3288" fmla="*/ 820974 w 1044422"/>
                <a:gd name="connsiteY3288" fmla="*/ 1078704 h 1087091"/>
                <a:gd name="connsiteX3289" fmla="*/ 822721 w 1044422"/>
                <a:gd name="connsiteY3289" fmla="*/ 1080029 h 1087091"/>
                <a:gd name="connsiteX3290" fmla="*/ 823723 w 1044422"/>
                <a:gd name="connsiteY3290" fmla="*/ 1079706 h 1087091"/>
                <a:gd name="connsiteX3291" fmla="*/ 824888 w 1044422"/>
                <a:gd name="connsiteY3291" fmla="*/ 1078057 h 1087091"/>
                <a:gd name="connsiteX3292" fmla="*/ 825211 w 1044422"/>
                <a:gd name="connsiteY3292" fmla="*/ 1080450 h 1087091"/>
                <a:gd name="connsiteX3293" fmla="*/ 826214 w 1044422"/>
                <a:gd name="connsiteY3293" fmla="*/ 1080127 h 1087091"/>
                <a:gd name="connsiteX3294" fmla="*/ 826699 w 1044422"/>
                <a:gd name="connsiteY3294" fmla="*/ 1079609 h 1087091"/>
                <a:gd name="connsiteX3295" fmla="*/ 827539 w 1044422"/>
                <a:gd name="connsiteY3295" fmla="*/ 1078865 h 1087091"/>
                <a:gd name="connsiteX3296" fmla="*/ 828445 w 1044422"/>
                <a:gd name="connsiteY3296" fmla="*/ 1079383 h 1087091"/>
                <a:gd name="connsiteX3297" fmla="*/ 829512 w 1044422"/>
                <a:gd name="connsiteY3297" fmla="*/ 1079932 h 1087091"/>
                <a:gd name="connsiteX3298" fmla="*/ 830256 w 1044422"/>
                <a:gd name="connsiteY3298" fmla="*/ 1079706 h 1087091"/>
                <a:gd name="connsiteX3299" fmla="*/ 831679 w 1044422"/>
                <a:gd name="connsiteY3299" fmla="*/ 1080288 h 1087091"/>
                <a:gd name="connsiteX3300" fmla="*/ 832488 w 1044422"/>
                <a:gd name="connsiteY3300" fmla="*/ 1080870 h 1087091"/>
                <a:gd name="connsiteX3301" fmla="*/ 834396 w 1044422"/>
                <a:gd name="connsiteY3301" fmla="*/ 1080773 h 1087091"/>
                <a:gd name="connsiteX3302" fmla="*/ 834881 w 1044422"/>
                <a:gd name="connsiteY3302" fmla="*/ 1081291 h 1087091"/>
                <a:gd name="connsiteX3303" fmla="*/ 860657 w 1044422"/>
                <a:gd name="connsiteY3303" fmla="*/ 1081194 h 1087091"/>
                <a:gd name="connsiteX3304" fmla="*/ 869518 w 1044422"/>
                <a:gd name="connsiteY3304" fmla="*/ 1080773 h 1087091"/>
                <a:gd name="connsiteX3305" fmla="*/ 869906 w 1044422"/>
                <a:gd name="connsiteY3305" fmla="*/ 1078283 h 1087091"/>
                <a:gd name="connsiteX3306" fmla="*/ 871652 w 1044422"/>
                <a:gd name="connsiteY3306" fmla="*/ 1079124 h 1087091"/>
                <a:gd name="connsiteX3307" fmla="*/ 871491 w 1044422"/>
                <a:gd name="connsiteY3307" fmla="*/ 1079286 h 1087091"/>
                <a:gd name="connsiteX3308" fmla="*/ 871329 w 1044422"/>
                <a:gd name="connsiteY3308" fmla="*/ 1079383 h 1087091"/>
                <a:gd name="connsiteX3309" fmla="*/ 871814 w 1044422"/>
                <a:gd name="connsiteY3309" fmla="*/ 1080288 h 1087091"/>
                <a:gd name="connsiteX3310" fmla="*/ 871652 w 1044422"/>
                <a:gd name="connsiteY3310" fmla="*/ 1080773 h 1087091"/>
                <a:gd name="connsiteX3311" fmla="*/ 873399 w 1044422"/>
                <a:gd name="connsiteY3311" fmla="*/ 1080870 h 1087091"/>
                <a:gd name="connsiteX3312" fmla="*/ 872493 w 1044422"/>
                <a:gd name="connsiteY3312" fmla="*/ 1078962 h 1087091"/>
                <a:gd name="connsiteX3313" fmla="*/ 873075 w 1044422"/>
                <a:gd name="connsiteY3313" fmla="*/ 1077539 h 1087091"/>
                <a:gd name="connsiteX3314" fmla="*/ 873819 w 1044422"/>
                <a:gd name="connsiteY3314" fmla="*/ 1080127 h 1087091"/>
                <a:gd name="connsiteX3315" fmla="*/ 873981 w 1044422"/>
                <a:gd name="connsiteY3315" fmla="*/ 1080935 h 1087091"/>
                <a:gd name="connsiteX3316" fmla="*/ 883328 w 1044422"/>
                <a:gd name="connsiteY3316" fmla="*/ 1081355 h 1087091"/>
                <a:gd name="connsiteX3317" fmla="*/ 921813 w 1044422"/>
                <a:gd name="connsiteY3317" fmla="*/ 1079771 h 1087091"/>
                <a:gd name="connsiteX3318" fmla="*/ 946489 w 1044422"/>
                <a:gd name="connsiteY3318" fmla="*/ 1079447 h 1087091"/>
                <a:gd name="connsiteX3319" fmla="*/ 947912 w 1044422"/>
                <a:gd name="connsiteY3319" fmla="*/ 1077798 h 1087091"/>
                <a:gd name="connsiteX3320" fmla="*/ 949141 w 1044422"/>
                <a:gd name="connsiteY3320" fmla="*/ 1078704 h 1087091"/>
                <a:gd name="connsiteX3321" fmla="*/ 950306 w 1044422"/>
                <a:gd name="connsiteY3321" fmla="*/ 1078801 h 1087091"/>
                <a:gd name="connsiteX3322" fmla="*/ 952214 w 1044422"/>
                <a:gd name="connsiteY3322" fmla="*/ 1078283 h 1087091"/>
                <a:gd name="connsiteX3323" fmla="*/ 953701 w 1044422"/>
                <a:gd name="connsiteY3323" fmla="*/ 1077151 h 1087091"/>
                <a:gd name="connsiteX3324" fmla="*/ 954284 w 1044422"/>
                <a:gd name="connsiteY3324" fmla="*/ 1077151 h 1087091"/>
                <a:gd name="connsiteX3325" fmla="*/ 957938 w 1044422"/>
                <a:gd name="connsiteY3325" fmla="*/ 1077378 h 1087091"/>
                <a:gd name="connsiteX3326" fmla="*/ 959264 w 1044422"/>
                <a:gd name="connsiteY3326" fmla="*/ 1077313 h 1087091"/>
                <a:gd name="connsiteX3327" fmla="*/ 961722 w 1044422"/>
                <a:gd name="connsiteY3327" fmla="*/ 1076892 h 1087091"/>
                <a:gd name="connsiteX3328" fmla="*/ 962078 w 1044422"/>
                <a:gd name="connsiteY3328" fmla="*/ 1076892 h 1087091"/>
                <a:gd name="connsiteX3329" fmla="*/ 963630 w 1044422"/>
                <a:gd name="connsiteY3329" fmla="*/ 1076892 h 1087091"/>
                <a:gd name="connsiteX3330" fmla="*/ 964956 w 1044422"/>
                <a:gd name="connsiteY3330" fmla="*/ 1076213 h 1087091"/>
                <a:gd name="connsiteX3331" fmla="*/ 966282 w 1044422"/>
                <a:gd name="connsiteY3331" fmla="*/ 1076472 h 1087091"/>
                <a:gd name="connsiteX3332" fmla="*/ 966444 w 1044422"/>
                <a:gd name="connsiteY3332" fmla="*/ 1074984 h 1087091"/>
                <a:gd name="connsiteX3333" fmla="*/ 967285 w 1044422"/>
                <a:gd name="connsiteY3333" fmla="*/ 1075405 h 1087091"/>
                <a:gd name="connsiteX3334" fmla="*/ 968611 w 1044422"/>
                <a:gd name="connsiteY3334" fmla="*/ 1075793 h 1087091"/>
                <a:gd name="connsiteX3335" fmla="*/ 969354 w 1044422"/>
                <a:gd name="connsiteY3335" fmla="*/ 1075405 h 1087091"/>
                <a:gd name="connsiteX3336" fmla="*/ 970260 w 1044422"/>
                <a:gd name="connsiteY3336" fmla="*/ 1075405 h 1087091"/>
                <a:gd name="connsiteX3337" fmla="*/ 970680 w 1044422"/>
                <a:gd name="connsiteY3337" fmla="*/ 1075469 h 1087091"/>
                <a:gd name="connsiteX3338" fmla="*/ 991799 w 1044422"/>
                <a:gd name="connsiteY3338" fmla="*/ 1073561 h 1087091"/>
                <a:gd name="connsiteX3339" fmla="*/ 993190 w 1044422"/>
                <a:gd name="connsiteY3339" fmla="*/ 1073173 h 1087091"/>
                <a:gd name="connsiteX3340" fmla="*/ 994677 w 1044422"/>
                <a:gd name="connsiteY3340" fmla="*/ 1072817 h 1087091"/>
                <a:gd name="connsiteX3341" fmla="*/ 996100 w 1044422"/>
                <a:gd name="connsiteY3341" fmla="*/ 1072235 h 1087091"/>
                <a:gd name="connsiteX3342" fmla="*/ 996682 w 1044422"/>
                <a:gd name="connsiteY3342" fmla="*/ 1072171 h 1087091"/>
                <a:gd name="connsiteX3343" fmla="*/ 997653 w 1044422"/>
                <a:gd name="connsiteY3343" fmla="*/ 1072074 h 1087091"/>
                <a:gd name="connsiteX3344" fmla="*/ 1000078 w 1044422"/>
                <a:gd name="connsiteY3344" fmla="*/ 1071653 h 1087091"/>
                <a:gd name="connsiteX3345" fmla="*/ 1001792 w 1044422"/>
                <a:gd name="connsiteY3345" fmla="*/ 1070683 h 1087091"/>
                <a:gd name="connsiteX3346" fmla="*/ 1002213 w 1044422"/>
                <a:gd name="connsiteY3346" fmla="*/ 1070521 h 1087091"/>
                <a:gd name="connsiteX3347" fmla="*/ 1003797 w 1044422"/>
                <a:gd name="connsiteY3347" fmla="*/ 1070101 h 1087091"/>
                <a:gd name="connsiteX3348" fmla="*/ 1005285 w 1044422"/>
                <a:gd name="connsiteY3348" fmla="*/ 1070101 h 1087091"/>
                <a:gd name="connsiteX3349" fmla="*/ 1006773 w 1044422"/>
                <a:gd name="connsiteY3349" fmla="*/ 1070101 h 1087091"/>
                <a:gd name="connsiteX3350" fmla="*/ 1007937 w 1044422"/>
                <a:gd name="connsiteY3350" fmla="*/ 1070004 h 1087091"/>
                <a:gd name="connsiteX3351" fmla="*/ 1010654 w 1044422"/>
                <a:gd name="connsiteY3351" fmla="*/ 1068937 h 1087091"/>
                <a:gd name="connsiteX3352" fmla="*/ 1011010 w 1044422"/>
                <a:gd name="connsiteY3352" fmla="*/ 1068937 h 1087091"/>
                <a:gd name="connsiteX3353" fmla="*/ 1011818 w 1044422"/>
                <a:gd name="connsiteY3353" fmla="*/ 1068678 h 1087091"/>
                <a:gd name="connsiteX3354" fmla="*/ 1012238 w 1044422"/>
                <a:gd name="connsiteY3354" fmla="*/ 1067708 h 1087091"/>
                <a:gd name="connsiteX3355" fmla="*/ 1014890 w 1044422"/>
                <a:gd name="connsiteY3355" fmla="*/ 1068193 h 1087091"/>
                <a:gd name="connsiteX3356" fmla="*/ 1016216 w 1044422"/>
                <a:gd name="connsiteY3356" fmla="*/ 1068516 h 1087091"/>
                <a:gd name="connsiteX3357" fmla="*/ 1017801 w 1044422"/>
                <a:gd name="connsiteY3357" fmla="*/ 1068031 h 1087091"/>
                <a:gd name="connsiteX3358" fmla="*/ 1019353 w 1044422"/>
                <a:gd name="connsiteY3358" fmla="*/ 1067449 h 1087091"/>
                <a:gd name="connsiteX3359" fmla="*/ 1019774 w 1044422"/>
                <a:gd name="connsiteY3359" fmla="*/ 1067772 h 1087091"/>
                <a:gd name="connsiteX3360" fmla="*/ 1020615 w 1044422"/>
                <a:gd name="connsiteY3360" fmla="*/ 1067708 h 1087091"/>
                <a:gd name="connsiteX3361" fmla="*/ 1022846 w 1044422"/>
                <a:gd name="connsiteY3361" fmla="*/ 1066382 h 1087091"/>
                <a:gd name="connsiteX3362" fmla="*/ 1022749 w 1044422"/>
                <a:gd name="connsiteY3362" fmla="*/ 1065444 h 1087091"/>
                <a:gd name="connsiteX3363" fmla="*/ 1026242 w 1044422"/>
                <a:gd name="connsiteY3363" fmla="*/ 1066802 h 1087091"/>
                <a:gd name="connsiteX3364" fmla="*/ 1029056 w 1044422"/>
                <a:gd name="connsiteY3364" fmla="*/ 1066446 h 1087091"/>
                <a:gd name="connsiteX3365" fmla="*/ 1029120 w 1044422"/>
                <a:gd name="connsiteY3365" fmla="*/ 1066446 h 1087091"/>
                <a:gd name="connsiteX3366" fmla="*/ 1029056 w 1044422"/>
                <a:gd name="connsiteY3366" fmla="*/ 1068516 h 1087091"/>
                <a:gd name="connsiteX3367" fmla="*/ 1029282 w 1044422"/>
                <a:gd name="connsiteY3367" fmla="*/ 1068775 h 1087091"/>
                <a:gd name="connsiteX3368" fmla="*/ 1029444 w 1044422"/>
                <a:gd name="connsiteY3368" fmla="*/ 1069583 h 1087091"/>
                <a:gd name="connsiteX3369" fmla="*/ 1029961 w 1044422"/>
                <a:gd name="connsiteY3369" fmla="*/ 1071103 h 1087091"/>
                <a:gd name="connsiteX3370" fmla="*/ 1031934 w 1044422"/>
                <a:gd name="connsiteY3370" fmla="*/ 1071330 h 1087091"/>
                <a:gd name="connsiteX3371" fmla="*/ 1030026 w 1044422"/>
                <a:gd name="connsiteY3371" fmla="*/ 1071847 h 1087091"/>
                <a:gd name="connsiteX3372" fmla="*/ 1030026 w 1044422"/>
                <a:gd name="connsiteY3372" fmla="*/ 1072332 h 1087091"/>
                <a:gd name="connsiteX3373" fmla="*/ 1031352 w 1044422"/>
                <a:gd name="connsiteY3373" fmla="*/ 1072914 h 1087091"/>
                <a:gd name="connsiteX3374" fmla="*/ 1032355 w 1044422"/>
                <a:gd name="connsiteY3374" fmla="*/ 1073561 h 1087091"/>
                <a:gd name="connsiteX3375" fmla="*/ 1030220 w 1044422"/>
                <a:gd name="connsiteY3375" fmla="*/ 1074402 h 1087091"/>
                <a:gd name="connsiteX3376" fmla="*/ 1030543 w 1044422"/>
                <a:gd name="connsiteY3376" fmla="*/ 1075146 h 1087091"/>
                <a:gd name="connsiteX3377" fmla="*/ 1031611 w 1044422"/>
                <a:gd name="connsiteY3377" fmla="*/ 1075890 h 1087091"/>
                <a:gd name="connsiteX3378" fmla="*/ 1028894 w 1044422"/>
                <a:gd name="connsiteY3378" fmla="*/ 1076957 h 1087091"/>
                <a:gd name="connsiteX3379" fmla="*/ 1029864 w 1044422"/>
                <a:gd name="connsiteY3379" fmla="*/ 1077151 h 1087091"/>
                <a:gd name="connsiteX3380" fmla="*/ 1030608 w 1044422"/>
                <a:gd name="connsiteY3380" fmla="*/ 1078283 h 1087091"/>
                <a:gd name="connsiteX3381" fmla="*/ 1029217 w 1044422"/>
                <a:gd name="connsiteY3381" fmla="*/ 1078283 h 1087091"/>
                <a:gd name="connsiteX3382" fmla="*/ 1028215 w 1044422"/>
                <a:gd name="connsiteY3382" fmla="*/ 1079286 h 1087091"/>
                <a:gd name="connsiteX3383" fmla="*/ 1028635 w 1044422"/>
                <a:gd name="connsiteY3383" fmla="*/ 1080127 h 1087091"/>
                <a:gd name="connsiteX3384" fmla="*/ 1027309 w 1044422"/>
                <a:gd name="connsiteY3384" fmla="*/ 1080935 h 1087091"/>
                <a:gd name="connsiteX3385" fmla="*/ 1026824 w 1044422"/>
                <a:gd name="connsiteY3385" fmla="*/ 1082002 h 1087091"/>
                <a:gd name="connsiteX3386" fmla="*/ 1026727 w 1044422"/>
                <a:gd name="connsiteY3386" fmla="*/ 1082584 h 1087091"/>
                <a:gd name="connsiteX3387" fmla="*/ 1026986 w 1044422"/>
                <a:gd name="connsiteY3387" fmla="*/ 1082843 h 1087091"/>
                <a:gd name="connsiteX3388" fmla="*/ 1026630 w 1044422"/>
                <a:gd name="connsiteY3388" fmla="*/ 1083005 h 1087091"/>
                <a:gd name="connsiteX3389" fmla="*/ 1026468 w 1044422"/>
                <a:gd name="connsiteY3389" fmla="*/ 1084913 h 1087091"/>
                <a:gd name="connsiteX3390" fmla="*/ 1028474 w 1044422"/>
                <a:gd name="connsiteY3390" fmla="*/ 1085819 h 1087091"/>
                <a:gd name="connsiteX3391" fmla="*/ 1028538 w 1044422"/>
                <a:gd name="connsiteY3391" fmla="*/ 1085657 h 1087091"/>
                <a:gd name="connsiteX3392" fmla="*/ 1028053 w 1044422"/>
                <a:gd name="connsiteY3392" fmla="*/ 1084913 h 1087091"/>
                <a:gd name="connsiteX3393" fmla="*/ 1028538 w 1044422"/>
                <a:gd name="connsiteY3393" fmla="*/ 1085657 h 1087091"/>
                <a:gd name="connsiteX3394" fmla="*/ 1028894 w 1044422"/>
                <a:gd name="connsiteY3394" fmla="*/ 1085916 h 1087091"/>
                <a:gd name="connsiteX3395" fmla="*/ 1028700 w 1044422"/>
                <a:gd name="connsiteY3395" fmla="*/ 1085916 h 1087091"/>
                <a:gd name="connsiteX3396" fmla="*/ 1032193 w 1044422"/>
                <a:gd name="connsiteY3396" fmla="*/ 1087080 h 1087091"/>
                <a:gd name="connsiteX3397" fmla="*/ 1034360 w 1044422"/>
                <a:gd name="connsiteY3397" fmla="*/ 1086983 h 1087091"/>
                <a:gd name="connsiteX3398" fmla="*/ 1036009 w 1044422"/>
                <a:gd name="connsiteY3398" fmla="*/ 1085916 h 1087091"/>
                <a:gd name="connsiteX3399" fmla="*/ 1033681 w 1044422"/>
                <a:gd name="connsiteY3399" fmla="*/ 1084913 h 1087091"/>
                <a:gd name="connsiteX3400" fmla="*/ 1036074 w 1044422"/>
                <a:gd name="connsiteY3400" fmla="*/ 1084493 h 1087091"/>
                <a:gd name="connsiteX3401" fmla="*/ 1036979 w 1044422"/>
                <a:gd name="connsiteY3401" fmla="*/ 1085236 h 1087091"/>
                <a:gd name="connsiteX3402" fmla="*/ 1038661 w 1044422"/>
                <a:gd name="connsiteY3402" fmla="*/ 1084751 h 1087091"/>
                <a:gd name="connsiteX3403" fmla="*/ 1038823 w 1044422"/>
                <a:gd name="connsiteY3403" fmla="*/ 1084751 h 1087091"/>
                <a:gd name="connsiteX3404" fmla="*/ 1043868 w 1044422"/>
                <a:gd name="connsiteY3404" fmla="*/ 1042449 h 1087091"/>
                <a:gd name="connsiteX3405" fmla="*/ 456945 w 1044422"/>
                <a:gd name="connsiteY3405" fmla="*/ 95475 h 1087091"/>
                <a:gd name="connsiteX3406" fmla="*/ 458530 w 1044422"/>
                <a:gd name="connsiteY3406" fmla="*/ 94472 h 1087091"/>
                <a:gd name="connsiteX3407" fmla="*/ 456945 w 1044422"/>
                <a:gd name="connsiteY3407" fmla="*/ 95475 h 1087091"/>
                <a:gd name="connsiteX3408" fmla="*/ 364644 w 1044422"/>
                <a:gd name="connsiteY3408" fmla="*/ 113004 h 1087091"/>
                <a:gd name="connsiteX3409" fmla="*/ 364806 w 1044422"/>
                <a:gd name="connsiteY3409" fmla="*/ 111290 h 1087091"/>
                <a:gd name="connsiteX3410" fmla="*/ 364644 w 1044422"/>
                <a:gd name="connsiteY3410" fmla="*/ 113004 h 1087091"/>
                <a:gd name="connsiteX3411" fmla="*/ 52748 w 1044422"/>
                <a:gd name="connsiteY3411" fmla="*/ 137518 h 1087091"/>
                <a:gd name="connsiteX3412" fmla="*/ 51519 w 1044422"/>
                <a:gd name="connsiteY3412" fmla="*/ 137195 h 1087091"/>
                <a:gd name="connsiteX3413" fmla="*/ 52489 w 1044422"/>
                <a:gd name="connsiteY3413" fmla="*/ 136030 h 1087091"/>
                <a:gd name="connsiteX3414" fmla="*/ 53007 w 1044422"/>
                <a:gd name="connsiteY3414" fmla="*/ 136192 h 1087091"/>
                <a:gd name="connsiteX3415" fmla="*/ 680065 w 1044422"/>
                <a:gd name="connsiteY3415" fmla="*/ 60450 h 1087091"/>
                <a:gd name="connsiteX3416" fmla="*/ 682620 w 1044422"/>
                <a:gd name="connsiteY3416" fmla="*/ 58218 h 1087091"/>
                <a:gd name="connsiteX3417" fmla="*/ 685110 w 1044422"/>
                <a:gd name="connsiteY3417" fmla="*/ 58606 h 1087091"/>
                <a:gd name="connsiteX3418" fmla="*/ 687342 w 1044422"/>
                <a:gd name="connsiteY3418" fmla="*/ 58218 h 1087091"/>
                <a:gd name="connsiteX3419" fmla="*/ 691093 w 1044422"/>
                <a:gd name="connsiteY3419" fmla="*/ 56892 h 1087091"/>
                <a:gd name="connsiteX3420" fmla="*/ 693971 w 1044422"/>
                <a:gd name="connsiteY3420" fmla="*/ 55146 h 1087091"/>
                <a:gd name="connsiteX3421" fmla="*/ 695136 w 1044422"/>
                <a:gd name="connsiteY3421" fmla="*/ 54887 h 1087091"/>
                <a:gd name="connsiteX3422" fmla="*/ 702348 w 1044422"/>
                <a:gd name="connsiteY3422" fmla="*/ 53561 h 1087091"/>
                <a:gd name="connsiteX3423" fmla="*/ 705000 w 1044422"/>
                <a:gd name="connsiteY3423" fmla="*/ 52914 h 1087091"/>
                <a:gd name="connsiteX3424" fmla="*/ 709786 w 1044422"/>
                <a:gd name="connsiteY3424" fmla="*/ 51426 h 1087091"/>
                <a:gd name="connsiteX3425" fmla="*/ 710530 w 1044422"/>
                <a:gd name="connsiteY3425" fmla="*/ 51265 h 1087091"/>
                <a:gd name="connsiteX3426" fmla="*/ 713667 w 1044422"/>
                <a:gd name="connsiteY3426" fmla="*/ 50586 h 1087091"/>
                <a:gd name="connsiteX3427" fmla="*/ 716254 w 1044422"/>
                <a:gd name="connsiteY3427" fmla="*/ 49357 h 1087091"/>
                <a:gd name="connsiteX3428" fmla="*/ 718809 w 1044422"/>
                <a:gd name="connsiteY3428" fmla="*/ 49098 h 1087091"/>
                <a:gd name="connsiteX3429" fmla="*/ 719068 w 1044422"/>
                <a:gd name="connsiteY3429" fmla="*/ 47513 h 1087091"/>
                <a:gd name="connsiteX3430" fmla="*/ 720717 w 1044422"/>
                <a:gd name="connsiteY3430" fmla="*/ 47610 h 1087091"/>
                <a:gd name="connsiteX3431" fmla="*/ 723466 w 1044422"/>
                <a:gd name="connsiteY3431" fmla="*/ 47449 h 1087091"/>
                <a:gd name="connsiteX3432" fmla="*/ 724857 w 1044422"/>
                <a:gd name="connsiteY3432" fmla="*/ 46769 h 1087091"/>
                <a:gd name="connsiteX3433" fmla="*/ 726603 w 1044422"/>
                <a:gd name="connsiteY3433" fmla="*/ 46446 h 1087091"/>
                <a:gd name="connsiteX3434" fmla="*/ 727509 w 1044422"/>
                <a:gd name="connsiteY3434" fmla="*/ 46381 h 1087091"/>
                <a:gd name="connsiteX3435" fmla="*/ 769067 w 1044422"/>
                <a:gd name="connsiteY3435" fmla="*/ 35515 h 1087091"/>
                <a:gd name="connsiteX3436" fmla="*/ 771816 w 1044422"/>
                <a:gd name="connsiteY3436" fmla="*/ 34512 h 1087091"/>
                <a:gd name="connsiteX3437" fmla="*/ 774630 w 1044422"/>
                <a:gd name="connsiteY3437" fmla="*/ 33607 h 1087091"/>
                <a:gd name="connsiteX3438" fmla="*/ 777346 w 1044422"/>
                <a:gd name="connsiteY3438" fmla="*/ 32442 h 1087091"/>
                <a:gd name="connsiteX3439" fmla="*/ 778414 w 1044422"/>
                <a:gd name="connsiteY3439" fmla="*/ 32119 h 1087091"/>
                <a:gd name="connsiteX3440" fmla="*/ 780419 w 1044422"/>
                <a:gd name="connsiteY3440" fmla="*/ 31634 h 1087091"/>
                <a:gd name="connsiteX3441" fmla="*/ 785044 w 1044422"/>
                <a:gd name="connsiteY3441" fmla="*/ 30211 h 1087091"/>
                <a:gd name="connsiteX3442" fmla="*/ 788375 w 1044422"/>
                <a:gd name="connsiteY3442" fmla="*/ 28497 h 1087091"/>
                <a:gd name="connsiteX3443" fmla="*/ 789280 w 1044422"/>
                <a:gd name="connsiteY3443" fmla="*/ 28141 h 1087091"/>
                <a:gd name="connsiteX3444" fmla="*/ 792417 w 1044422"/>
                <a:gd name="connsiteY3444" fmla="*/ 27074 h 1087091"/>
                <a:gd name="connsiteX3445" fmla="*/ 795328 w 1044422"/>
                <a:gd name="connsiteY3445" fmla="*/ 26492 h 1087091"/>
                <a:gd name="connsiteX3446" fmla="*/ 798206 w 1044422"/>
                <a:gd name="connsiteY3446" fmla="*/ 25845 h 1087091"/>
                <a:gd name="connsiteX3447" fmla="*/ 800535 w 1044422"/>
                <a:gd name="connsiteY3447" fmla="*/ 25263 h 1087091"/>
                <a:gd name="connsiteX3448" fmla="*/ 806000 w 1044422"/>
                <a:gd name="connsiteY3448" fmla="*/ 22934 h 1087091"/>
                <a:gd name="connsiteX3449" fmla="*/ 806680 w 1044422"/>
                <a:gd name="connsiteY3449" fmla="*/ 22837 h 1087091"/>
                <a:gd name="connsiteX3450" fmla="*/ 808329 w 1044422"/>
                <a:gd name="connsiteY3450" fmla="*/ 22190 h 1087091"/>
                <a:gd name="connsiteX3451" fmla="*/ 809137 w 1044422"/>
                <a:gd name="connsiteY3451" fmla="*/ 20961 h 1087091"/>
                <a:gd name="connsiteX3452" fmla="*/ 814377 w 1044422"/>
                <a:gd name="connsiteY3452" fmla="*/ 20282 h 1087091"/>
                <a:gd name="connsiteX3453" fmla="*/ 816932 w 1044422"/>
                <a:gd name="connsiteY3453" fmla="*/ 20023 h 1087091"/>
                <a:gd name="connsiteX3454" fmla="*/ 819972 w 1044422"/>
                <a:gd name="connsiteY3454" fmla="*/ 18794 h 1087091"/>
                <a:gd name="connsiteX3455" fmla="*/ 823141 w 1044422"/>
                <a:gd name="connsiteY3455" fmla="*/ 17468 h 1087091"/>
                <a:gd name="connsiteX3456" fmla="*/ 823885 w 1044422"/>
                <a:gd name="connsiteY3456" fmla="*/ 17630 h 1087091"/>
                <a:gd name="connsiteX3457" fmla="*/ 825470 w 1044422"/>
                <a:gd name="connsiteY3457" fmla="*/ 17145 h 1087091"/>
                <a:gd name="connsiteX3458" fmla="*/ 829836 w 1044422"/>
                <a:gd name="connsiteY3458" fmla="*/ 14817 h 1087091"/>
                <a:gd name="connsiteX3459" fmla="*/ 829771 w 1044422"/>
                <a:gd name="connsiteY3459" fmla="*/ 13911 h 1087091"/>
                <a:gd name="connsiteX3460" fmla="*/ 836627 w 1044422"/>
                <a:gd name="connsiteY3460" fmla="*/ 13749 h 1087091"/>
                <a:gd name="connsiteX3461" fmla="*/ 842190 w 1044422"/>
                <a:gd name="connsiteY3461" fmla="*/ 12165 h 1087091"/>
                <a:gd name="connsiteX3462" fmla="*/ 845068 w 1044422"/>
                <a:gd name="connsiteY3462" fmla="*/ 11259 h 1087091"/>
                <a:gd name="connsiteX3463" fmla="*/ 846556 w 1044422"/>
                <a:gd name="connsiteY3463" fmla="*/ 11000 h 1087091"/>
                <a:gd name="connsiteX3464" fmla="*/ 847300 w 1044422"/>
                <a:gd name="connsiteY3464" fmla="*/ 10936 h 1087091"/>
                <a:gd name="connsiteX3465" fmla="*/ 848561 w 1044422"/>
                <a:gd name="connsiteY3465" fmla="*/ 9868 h 1087091"/>
                <a:gd name="connsiteX3466" fmla="*/ 848723 w 1044422"/>
                <a:gd name="connsiteY3466" fmla="*/ 9125 h 1087091"/>
                <a:gd name="connsiteX3467" fmla="*/ 849208 w 1044422"/>
                <a:gd name="connsiteY3467" fmla="*/ 9189 h 1087091"/>
                <a:gd name="connsiteX3468" fmla="*/ 850954 w 1044422"/>
                <a:gd name="connsiteY3468" fmla="*/ 6861 h 1087091"/>
                <a:gd name="connsiteX3469" fmla="*/ 841867 w 1044422"/>
                <a:gd name="connsiteY3469" fmla="*/ 4 h 1087091"/>
                <a:gd name="connsiteX3470" fmla="*/ 841284 w 1044422"/>
                <a:gd name="connsiteY3470" fmla="*/ 263 h 1087091"/>
                <a:gd name="connsiteX3471" fmla="*/ 838115 w 1044422"/>
                <a:gd name="connsiteY3471" fmla="*/ 845 h 1087091"/>
                <a:gd name="connsiteX3472" fmla="*/ 834557 w 1044422"/>
                <a:gd name="connsiteY3472" fmla="*/ 2236 h 1087091"/>
                <a:gd name="connsiteX3473" fmla="*/ 833070 w 1044422"/>
                <a:gd name="connsiteY3473" fmla="*/ 3400 h 1087091"/>
                <a:gd name="connsiteX3474" fmla="*/ 833005 w 1044422"/>
                <a:gd name="connsiteY3474" fmla="*/ 2818 h 1087091"/>
                <a:gd name="connsiteX3475" fmla="*/ 766577 w 1044422"/>
                <a:gd name="connsiteY3475" fmla="*/ 22546 h 1087091"/>
                <a:gd name="connsiteX3476" fmla="*/ 767838 w 1044422"/>
                <a:gd name="connsiteY3476" fmla="*/ 23678 h 1087091"/>
                <a:gd name="connsiteX3477" fmla="*/ 765413 w 1044422"/>
                <a:gd name="connsiteY3477" fmla="*/ 25586 h 1087091"/>
                <a:gd name="connsiteX3478" fmla="*/ 766512 w 1044422"/>
                <a:gd name="connsiteY3478" fmla="*/ 22611 h 1087091"/>
                <a:gd name="connsiteX3479" fmla="*/ 761208 w 1044422"/>
                <a:gd name="connsiteY3479" fmla="*/ 24001 h 1087091"/>
                <a:gd name="connsiteX3480" fmla="*/ 761047 w 1044422"/>
                <a:gd name="connsiteY3480" fmla="*/ 24163 h 1087091"/>
                <a:gd name="connsiteX3481" fmla="*/ 760885 w 1044422"/>
                <a:gd name="connsiteY3481" fmla="*/ 24098 h 1087091"/>
                <a:gd name="connsiteX3482" fmla="*/ 757909 w 1044422"/>
                <a:gd name="connsiteY3482" fmla="*/ 24939 h 1087091"/>
                <a:gd name="connsiteX3483" fmla="*/ 757974 w 1044422"/>
                <a:gd name="connsiteY3483" fmla="*/ 25004 h 1087091"/>
                <a:gd name="connsiteX3484" fmla="*/ 759397 w 1044422"/>
                <a:gd name="connsiteY3484" fmla="*/ 25683 h 1087091"/>
                <a:gd name="connsiteX3485" fmla="*/ 757974 w 1044422"/>
                <a:gd name="connsiteY3485" fmla="*/ 25004 h 1087091"/>
                <a:gd name="connsiteX3486" fmla="*/ 757069 w 1044422"/>
                <a:gd name="connsiteY3486" fmla="*/ 25166 h 1087091"/>
                <a:gd name="connsiteX3487" fmla="*/ 753576 w 1044422"/>
                <a:gd name="connsiteY3487" fmla="*/ 26071 h 1087091"/>
                <a:gd name="connsiteX3488" fmla="*/ 744488 w 1044422"/>
                <a:gd name="connsiteY3488" fmla="*/ 28497 h 1087091"/>
                <a:gd name="connsiteX3489" fmla="*/ 744326 w 1044422"/>
                <a:gd name="connsiteY3489" fmla="*/ 28658 h 1087091"/>
                <a:gd name="connsiteX3490" fmla="*/ 744068 w 1044422"/>
                <a:gd name="connsiteY3490" fmla="*/ 28561 h 1087091"/>
                <a:gd name="connsiteX3491" fmla="*/ 741577 w 1044422"/>
                <a:gd name="connsiteY3491" fmla="*/ 29241 h 1087091"/>
                <a:gd name="connsiteX3492" fmla="*/ 741836 w 1044422"/>
                <a:gd name="connsiteY3492" fmla="*/ 30373 h 1087091"/>
                <a:gd name="connsiteX3493" fmla="*/ 740187 w 1044422"/>
                <a:gd name="connsiteY3493" fmla="*/ 29564 h 1087091"/>
                <a:gd name="connsiteX3494" fmla="*/ 733718 w 1044422"/>
                <a:gd name="connsiteY3494" fmla="*/ 31213 h 1087091"/>
                <a:gd name="connsiteX3495" fmla="*/ 732490 w 1044422"/>
                <a:gd name="connsiteY3495" fmla="*/ 32378 h 1087091"/>
                <a:gd name="connsiteX3496" fmla="*/ 730743 w 1044422"/>
                <a:gd name="connsiteY3496" fmla="*/ 32054 h 1087091"/>
                <a:gd name="connsiteX3497" fmla="*/ 714443 w 1044422"/>
                <a:gd name="connsiteY3497" fmla="*/ 36097 h 1087091"/>
                <a:gd name="connsiteX3498" fmla="*/ 713926 w 1044422"/>
                <a:gd name="connsiteY3498" fmla="*/ 36582 h 1087091"/>
                <a:gd name="connsiteX3499" fmla="*/ 712956 w 1044422"/>
                <a:gd name="connsiteY3499" fmla="*/ 36420 h 1087091"/>
                <a:gd name="connsiteX3500" fmla="*/ 710368 w 1044422"/>
                <a:gd name="connsiteY3500" fmla="*/ 37099 h 1087091"/>
                <a:gd name="connsiteX3501" fmla="*/ 708816 w 1044422"/>
                <a:gd name="connsiteY3501" fmla="*/ 38005 h 1087091"/>
                <a:gd name="connsiteX3502" fmla="*/ 707134 w 1044422"/>
                <a:gd name="connsiteY3502" fmla="*/ 37843 h 1087091"/>
                <a:gd name="connsiteX3503" fmla="*/ 705161 w 1044422"/>
                <a:gd name="connsiteY3503" fmla="*/ 38328 h 1087091"/>
                <a:gd name="connsiteX3504" fmla="*/ 704094 w 1044422"/>
                <a:gd name="connsiteY3504" fmla="*/ 38911 h 1087091"/>
                <a:gd name="connsiteX3505" fmla="*/ 702024 w 1044422"/>
                <a:gd name="connsiteY3505" fmla="*/ 39590 h 1087091"/>
                <a:gd name="connsiteX3506" fmla="*/ 699017 w 1044422"/>
                <a:gd name="connsiteY3506" fmla="*/ 39816 h 1087091"/>
                <a:gd name="connsiteX3507" fmla="*/ 698467 w 1044422"/>
                <a:gd name="connsiteY3507" fmla="*/ 39978 h 1087091"/>
                <a:gd name="connsiteX3508" fmla="*/ 697206 w 1044422"/>
                <a:gd name="connsiteY3508" fmla="*/ 41886 h 1087091"/>
                <a:gd name="connsiteX3509" fmla="*/ 695718 w 1044422"/>
                <a:gd name="connsiteY3509" fmla="*/ 40916 h 1087091"/>
                <a:gd name="connsiteX3510" fmla="*/ 692646 w 1044422"/>
                <a:gd name="connsiteY3510" fmla="*/ 41821 h 1087091"/>
                <a:gd name="connsiteX3511" fmla="*/ 689250 w 1044422"/>
                <a:gd name="connsiteY3511" fmla="*/ 42565 h 1087091"/>
                <a:gd name="connsiteX3512" fmla="*/ 686048 w 1044422"/>
                <a:gd name="connsiteY3512" fmla="*/ 43147 h 1087091"/>
                <a:gd name="connsiteX3513" fmla="*/ 684787 w 1044422"/>
                <a:gd name="connsiteY3513" fmla="*/ 44053 h 1087091"/>
                <a:gd name="connsiteX3514" fmla="*/ 677769 w 1044422"/>
                <a:gd name="connsiteY3514" fmla="*/ 45702 h 1087091"/>
                <a:gd name="connsiteX3515" fmla="*/ 675181 w 1044422"/>
                <a:gd name="connsiteY3515" fmla="*/ 45540 h 1087091"/>
                <a:gd name="connsiteX3516" fmla="*/ 675020 w 1044422"/>
                <a:gd name="connsiteY3516" fmla="*/ 45540 h 1087091"/>
                <a:gd name="connsiteX3517" fmla="*/ 673952 w 1044422"/>
                <a:gd name="connsiteY3517" fmla="*/ 46026 h 1087091"/>
                <a:gd name="connsiteX3518" fmla="*/ 671947 w 1044422"/>
                <a:gd name="connsiteY3518" fmla="*/ 46284 h 1087091"/>
                <a:gd name="connsiteX3519" fmla="*/ 669069 w 1044422"/>
                <a:gd name="connsiteY3519" fmla="*/ 46931 h 1087091"/>
                <a:gd name="connsiteX3520" fmla="*/ 667905 w 1044422"/>
                <a:gd name="connsiteY3520" fmla="*/ 47610 h 1087091"/>
                <a:gd name="connsiteX3521" fmla="*/ 665253 w 1044422"/>
                <a:gd name="connsiteY3521" fmla="*/ 48031 h 1087091"/>
                <a:gd name="connsiteX3522" fmla="*/ 664250 w 1044422"/>
                <a:gd name="connsiteY3522" fmla="*/ 48677 h 1087091"/>
                <a:gd name="connsiteX3523" fmla="*/ 661598 w 1044422"/>
                <a:gd name="connsiteY3523" fmla="*/ 51071 h 1087091"/>
                <a:gd name="connsiteX3524" fmla="*/ 661534 w 1044422"/>
                <a:gd name="connsiteY3524" fmla="*/ 51071 h 1087091"/>
                <a:gd name="connsiteX3525" fmla="*/ 661016 w 1044422"/>
                <a:gd name="connsiteY3525" fmla="*/ 48839 h 1087091"/>
                <a:gd name="connsiteX3526" fmla="*/ 657976 w 1044422"/>
                <a:gd name="connsiteY3526" fmla="*/ 49583 h 1087091"/>
                <a:gd name="connsiteX3527" fmla="*/ 656488 w 1044422"/>
                <a:gd name="connsiteY3527" fmla="*/ 50844 h 1087091"/>
                <a:gd name="connsiteX3528" fmla="*/ 654580 w 1044422"/>
                <a:gd name="connsiteY3528" fmla="*/ 50844 h 1087091"/>
                <a:gd name="connsiteX3529" fmla="*/ 652931 w 1044422"/>
                <a:gd name="connsiteY3529" fmla="*/ 51426 h 1087091"/>
                <a:gd name="connsiteX3530" fmla="*/ 651928 w 1044422"/>
                <a:gd name="connsiteY3530" fmla="*/ 50909 h 1087091"/>
                <a:gd name="connsiteX3531" fmla="*/ 650344 w 1044422"/>
                <a:gd name="connsiteY3531" fmla="*/ 51265 h 1087091"/>
                <a:gd name="connsiteX3532" fmla="*/ 650505 w 1044422"/>
                <a:gd name="connsiteY3532" fmla="*/ 52009 h 1087091"/>
                <a:gd name="connsiteX3533" fmla="*/ 649018 w 1044422"/>
                <a:gd name="connsiteY3533" fmla="*/ 52752 h 1087091"/>
                <a:gd name="connsiteX3534" fmla="*/ 648112 w 1044422"/>
                <a:gd name="connsiteY3534" fmla="*/ 53141 h 1087091"/>
                <a:gd name="connsiteX3535" fmla="*/ 641644 w 1044422"/>
                <a:gd name="connsiteY3535" fmla="*/ 55049 h 1087091"/>
                <a:gd name="connsiteX3536" fmla="*/ 632621 w 1044422"/>
                <a:gd name="connsiteY3536" fmla="*/ 57377 h 1087091"/>
                <a:gd name="connsiteX3537" fmla="*/ 631068 w 1044422"/>
                <a:gd name="connsiteY3537" fmla="*/ 57959 h 1087091"/>
                <a:gd name="connsiteX3538" fmla="*/ 629063 w 1044422"/>
                <a:gd name="connsiteY3538" fmla="*/ 58444 h 1087091"/>
                <a:gd name="connsiteX3539" fmla="*/ 625603 w 1044422"/>
                <a:gd name="connsiteY3539" fmla="*/ 59188 h 1087091"/>
                <a:gd name="connsiteX3540" fmla="*/ 621043 w 1044422"/>
                <a:gd name="connsiteY3540" fmla="*/ 60094 h 1087091"/>
                <a:gd name="connsiteX3541" fmla="*/ 620040 w 1044422"/>
                <a:gd name="connsiteY3541" fmla="*/ 60353 h 1087091"/>
                <a:gd name="connsiteX3542" fmla="*/ 614898 w 1044422"/>
                <a:gd name="connsiteY3542" fmla="*/ 61420 h 1087091"/>
                <a:gd name="connsiteX3543" fmla="*/ 613184 w 1044422"/>
                <a:gd name="connsiteY3543" fmla="*/ 61776 h 1087091"/>
                <a:gd name="connsiteX3544" fmla="*/ 610532 w 1044422"/>
                <a:gd name="connsiteY3544" fmla="*/ 62358 h 1087091"/>
                <a:gd name="connsiteX3545" fmla="*/ 606974 w 1044422"/>
                <a:gd name="connsiteY3545" fmla="*/ 63102 h 1087091"/>
                <a:gd name="connsiteX3546" fmla="*/ 600668 w 1044422"/>
                <a:gd name="connsiteY3546" fmla="*/ 64072 h 1087091"/>
                <a:gd name="connsiteX3547" fmla="*/ 598178 w 1044422"/>
                <a:gd name="connsiteY3547" fmla="*/ 64654 h 1087091"/>
                <a:gd name="connsiteX3548" fmla="*/ 595784 w 1044422"/>
                <a:gd name="connsiteY3548" fmla="*/ 64913 h 1087091"/>
                <a:gd name="connsiteX3549" fmla="*/ 592971 w 1044422"/>
                <a:gd name="connsiteY3549" fmla="*/ 65656 h 1087091"/>
                <a:gd name="connsiteX3550" fmla="*/ 590481 w 1044422"/>
                <a:gd name="connsiteY3550" fmla="*/ 66142 h 1087091"/>
                <a:gd name="connsiteX3551" fmla="*/ 588831 w 1044422"/>
                <a:gd name="connsiteY3551" fmla="*/ 67565 h 1087091"/>
                <a:gd name="connsiteX3552" fmla="*/ 583786 w 1044422"/>
                <a:gd name="connsiteY3552" fmla="*/ 67468 h 1087091"/>
                <a:gd name="connsiteX3553" fmla="*/ 573275 w 1044422"/>
                <a:gd name="connsiteY3553" fmla="*/ 69473 h 1087091"/>
                <a:gd name="connsiteX3554" fmla="*/ 568553 w 1044422"/>
                <a:gd name="connsiteY3554" fmla="*/ 71445 h 1087091"/>
                <a:gd name="connsiteX3555" fmla="*/ 567486 w 1044422"/>
                <a:gd name="connsiteY3555" fmla="*/ 71963 h 1087091"/>
                <a:gd name="connsiteX3556" fmla="*/ 565158 w 1044422"/>
                <a:gd name="connsiteY3556" fmla="*/ 72351 h 1087091"/>
                <a:gd name="connsiteX3557" fmla="*/ 562409 w 1044422"/>
                <a:gd name="connsiteY3557" fmla="*/ 72868 h 1087091"/>
                <a:gd name="connsiteX3558" fmla="*/ 563088 w 1044422"/>
                <a:gd name="connsiteY3558" fmla="*/ 72125 h 1087091"/>
                <a:gd name="connsiteX3559" fmla="*/ 563411 w 1044422"/>
                <a:gd name="connsiteY3559" fmla="*/ 71284 h 1087091"/>
                <a:gd name="connsiteX3560" fmla="*/ 561665 w 1044422"/>
                <a:gd name="connsiteY3560" fmla="*/ 72028 h 1087091"/>
                <a:gd name="connsiteX3561" fmla="*/ 561600 w 1044422"/>
                <a:gd name="connsiteY3561" fmla="*/ 72028 h 1087091"/>
                <a:gd name="connsiteX3562" fmla="*/ 561503 w 1044422"/>
                <a:gd name="connsiteY3562" fmla="*/ 72125 h 1087091"/>
                <a:gd name="connsiteX3563" fmla="*/ 556296 w 1044422"/>
                <a:gd name="connsiteY3563" fmla="*/ 73289 h 1087091"/>
                <a:gd name="connsiteX3564" fmla="*/ 553159 w 1044422"/>
                <a:gd name="connsiteY3564" fmla="*/ 73839 h 1087091"/>
                <a:gd name="connsiteX3565" fmla="*/ 549990 w 1044422"/>
                <a:gd name="connsiteY3565" fmla="*/ 74841 h 1087091"/>
                <a:gd name="connsiteX3566" fmla="*/ 548340 w 1044422"/>
                <a:gd name="connsiteY3566" fmla="*/ 76652 h 1087091"/>
                <a:gd name="connsiteX3567" fmla="*/ 547111 w 1044422"/>
                <a:gd name="connsiteY3567" fmla="*/ 77590 h 1087091"/>
                <a:gd name="connsiteX3568" fmla="*/ 546788 w 1044422"/>
                <a:gd name="connsiteY3568" fmla="*/ 76264 h 1087091"/>
                <a:gd name="connsiteX3569" fmla="*/ 544718 w 1044422"/>
                <a:gd name="connsiteY3569" fmla="*/ 76329 h 1087091"/>
                <a:gd name="connsiteX3570" fmla="*/ 544718 w 1044422"/>
                <a:gd name="connsiteY3570" fmla="*/ 75262 h 1087091"/>
                <a:gd name="connsiteX3571" fmla="*/ 542454 w 1044422"/>
                <a:gd name="connsiteY3571" fmla="*/ 75003 h 1087091"/>
                <a:gd name="connsiteX3572" fmla="*/ 539576 w 1044422"/>
                <a:gd name="connsiteY3572" fmla="*/ 75423 h 1087091"/>
                <a:gd name="connsiteX3573" fmla="*/ 521594 w 1044422"/>
                <a:gd name="connsiteY3573" fmla="*/ 78916 h 1087091"/>
                <a:gd name="connsiteX3574" fmla="*/ 520689 w 1044422"/>
                <a:gd name="connsiteY3574" fmla="*/ 79660 h 1087091"/>
                <a:gd name="connsiteX3575" fmla="*/ 520107 w 1044422"/>
                <a:gd name="connsiteY3575" fmla="*/ 79143 h 1087091"/>
                <a:gd name="connsiteX3576" fmla="*/ 512086 w 1044422"/>
                <a:gd name="connsiteY3576" fmla="*/ 80630 h 1087091"/>
                <a:gd name="connsiteX3577" fmla="*/ 511924 w 1044422"/>
                <a:gd name="connsiteY3577" fmla="*/ 80727 h 1087091"/>
                <a:gd name="connsiteX3578" fmla="*/ 510922 w 1044422"/>
                <a:gd name="connsiteY3578" fmla="*/ 81051 h 1087091"/>
                <a:gd name="connsiteX3579" fmla="*/ 508852 w 1044422"/>
                <a:gd name="connsiteY3579" fmla="*/ 81148 h 1087091"/>
                <a:gd name="connsiteX3580" fmla="*/ 506621 w 1044422"/>
                <a:gd name="connsiteY3580" fmla="*/ 81568 h 1087091"/>
                <a:gd name="connsiteX3581" fmla="*/ 502481 w 1044422"/>
                <a:gd name="connsiteY3581" fmla="*/ 84026 h 1087091"/>
                <a:gd name="connsiteX3582" fmla="*/ 496595 w 1044422"/>
                <a:gd name="connsiteY3582" fmla="*/ 83638 h 1087091"/>
                <a:gd name="connsiteX3583" fmla="*/ 495204 w 1044422"/>
                <a:gd name="connsiteY3583" fmla="*/ 84932 h 1087091"/>
                <a:gd name="connsiteX3584" fmla="*/ 493037 w 1044422"/>
                <a:gd name="connsiteY3584" fmla="*/ 84123 h 1087091"/>
                <a:gd name="connsiteX3585" fmla="*/ 492035 w 1044422"/>
                <a:gd name="connsiteY3585" fmla="*/ 84123 h 1087091"/>
                <a:gd name="connsiteX3586" fmla="*/ 492132 w 1044422"/>
                <a:gd name="connsiteY3586" fmla="*/ 84544 h 1087091"/>
                <a:gd name="connsiteX3587" fmla="*/ 491226 w 1044422"/>
                <a:gd name="connsiteY3587" fmla="*/ 85287 h 1087091"/>
                <a:gd name="connsiteX3588" fmla="*/ 487572 w 1044422"/>
                <a:gd name="connsiteY3588" fmla="*/ 85870 h 1087091"/>
                <a:gd name="connsiteX3589" fmla="*/ 486925 w 1044422"/>
                <a:gd name="connsiteY3589" fmla="*/ 85126 h 1087091"/>
                <a:gd name="connsiteX3590" fmla="*/ 482785 w 1044422"/>
                <a:gd name="connsiteY3590" fmla="*/ 85708 h 1087091"/>
                <a:gd name="connsiteX3591" fmla="*/ 480360 w 1044422"/>
                <a:gd name="connsiteY3591" fmla="*/ 85773 h 1087091"/>
                <a:gd name="connsiteX3592" fmla="*/ 479066 w 1044422"/>
                <a:gd name="connsiteY3592" fmla="*/ 85934 h 1087091"/>
                <a:gd name="connsiteX3593" fmla="*/ 477805 w 1044422"/>
                <a:gd name="connsiteY3593" fmla="*/ 86096 h 1087091"/>
                <a:gd name="connsiteX3594" fmla="*/ 472436 w 1044422"/>
                <a:gd name="connsiteY3594" fmla="*/ 88263 h 1087091"/>
                <a:gd name="connsiteX3595" fmla="*/ 467714 w 1044422"/>
                <a:gd name="connsiteY3595" fmla="*/ 87939 h 1087091"/>
                <a:gd name="connsiteX3596" fmla="*/ 467197 w 1044422"/>
                <a:gd name="connsiteY3596" fmla="*/ 87939 h 1087091"/>
                <a:gd name="connsiteX3597" fmla="*/ 464577 w 1044422"/>
                <a:gd name="connsiteY3597" fmla="*/ 89168 h 1087091"/>
                <a:gd name="connsiteX3598" fmla="*/ 464383 w 1044422"/>
                <a:gd name="connsiteY3598" fmla="*/ 89265 h 1087091"/>
                <a:gd name="connsiteX3599" fmla="*/ 461085 w 1044422"/>
                <a:gd name="connsiteY3599" fmla="*/ 88424 h 1087091"/>
                <a:gd name="connsiteX3600" fmla="*/ 460923 w 1044422"/>
                <a:gd name="connsiteY3600" fmla="*/ 88424 h 1087091"/>
                <a:gd name="connsiteX3601" fmla="*/ 461505 w 1044422"/>
                <a:gd name="connsiteY3601" fmla="*/ 90494 h 1087091"/>
                <a:gd name="connsiteX3602" fmla="*/ 456686 w 1044422"/>
                <a:gd name="connsiteY3602" fmla="*/ 89007 h 1087091"/>
                <a:gd name="connsiteX3603" fmla="*/ 451641 w 1044422"/>
                <a:gd name="connsiteY3603" fmla="*/ 89653 h 1087091"/>
                <a:gd name="connsiteX3604" fmla="*/ 451221 w 1044422"/>
                <a:gd name="connsiteY3604" fmla="*/ 89750 h 1087091"/>
                <a:gd name="connsiteX3605" fmla="*/ 451059 w 1044422"/>
                <a:gd name="connsiteY3605" fmla="*/ 90009 h 1087091"/>
                <a:gd name="connsiteX3606" fmla="*/ 450638 w 1044422"/>
                <a:gd name="connsiteY3606" fmla="*/ 89847 h 1087091"/>
                <a:gd name="connsiteX3607" fmla="*/ 448569 w 1044422"/>
                <a:gd name="connsiteY3607" fmla="*/ 90171 h 1087091"/>
                <a:gd name="connsiteX3608" fmla="*/ 447825 w 1044422"/>
                <a:gd name="connsiteY3608" fmla="*/ 91238 h 1087091"/>
                <a:gd name="connsiteX3609" fmla="*/ 446175 w 1044422"/>
                <a:gd name="connsiteY3609" fmla="*/ 90591 h 1087091"/>
                <a:gd name="connsiteX3610" fmla="*/ 422502 w 1044422"/>
                <a:gd name="connsiteY3610" fmla="*/ 94472 h 1087091"/>
                <a:gd name="connsiteX3611" fmla="*/ 415807 w 1044422"/>
                <a:gd name="connsiteY3611" fmla="*/ 95378 h 1087091"/>
                <a:gd name="connsiteX3612" fmla="*/ 414546 w 1044422"/>
                <a:gd name="connsiteY3612" fmla="*/ 95960 h 1087091"/>
                <a:gd name="connsiteX3613" fmla="*/ 412314 w 1044422"/>
                <a:gd name="connsiteY3613" fmla="*/ 95863 h 1087091"/>
                <a:gd name="connsiteX3614" fmla="*/ 411571 w 1044422"/>
                <a:gd name="connsiteY3614" fmla="*/ 95960 h 1087091"/>
                <a:gd name="connsiteX3615" fmla="*/ 410180 w 1044422"/>
                <a:gd name="connsiteY3615" fmla="*/ 96607 h 1087091"/>
                <a:gd name="connsiteX3616" fmla="*/ 406364 w 1044422"/>
                <a:gd name="connsiteY3616" fmla="*/ 97545 h 1087091"/>
                <a:gd name="connsiteX3617" fmla="*/ 405620 w 1044422"/>
                <a:gd name="connsiteY3617" fmla="*/ 98450 h 1087091"/>
                <a:gd name="connsiteX3618" fmla="*/ 403453 w 1044422"/>
                <a:gd name="connsiteY3618" fmla="*/ 97609 h 1087091"/>
                <a:gd name="connsiteX3619" fmla="*/ 401965 w 1044422"/>
                <a:gd name="connsiteY3619" fmla="*/ 99032 h 1087091"/>
                <a:gd name="connsiteX3620" fmla="*/ 400639 w 1044422"/>
                <a:gd name="connsiteY3620" fmla="*/ 97933 h 1087091"/>
                <a:gd name="connsiteX3621" fmla="*/ 394365 w 1044422"/>
                <a:gd name="connsiteY3621" fmla="*/ 98515 h 1087091"/>
                <a:gd name="connsiteX3622" fmla="*/ 393945 w 1044422"/>
                <a:gd name="connsiteY3622" fmla="*/ 99194 h 1087091"/>
                <a:gd name="connsiteX3623" fmla="*/ 392942 w 1044422"/>
                <a:gd name="connsiteY3623" fmla="*/ 99356 h 1087091"/>
                <a:gd name="connsiteX3624" fmla="*/ 390064 w 1044422"/>
                <a:gd name="connsiteY3624" fmla="*/ 99517 h 1087091"/>
                <a:gd name="connsiteX3625" fmla="*/ 387477 w 1044422"/>
                <a:gd name="connsiteY3625" fmla="*/ 100197 h 1087091"/>
                <a:gd name="connsiteX3626" fmla="*/ 385924 w 1044422"/>
                <a:gd name="connsiteY3626" fmla="*/ 99938 h 1087091"/>
                <a:gd name="connsiteX3627" fmla="*/ 382334 w 1044422"/>
                <a:gd name="connsiteY3627" fmla="*/ 101490 h 1087091"/>
                <a:gd name="connsiteX3628" fmla="*/ 381785 w 1044422"/>
                <a:gd name="connsiteY3628" fmla="*/ 100746 h 1087091"/>
                <a:gd name="connsiteX3629" fmla="*/ 378615 w 1044422"/>
                <a:gd name="connsiteY3629" fmla="*/ 102654 h 1087091"/>
                <a:gd name="connsiteX3630" fmla="*/ 376060 w 1044422"/>
                <a:gd name="connsiteY3630" fmla="*/ 102072 h 1087091"/>
                <a:gd name="connsiteX3631" fmla="*/ 373085 w 1044422"/>
                <a:gd name="connsiteY3631" fmla="*/ 102590 h 1087091"/>
                <a:gd name="connsiteX3632" fmla="*/ 370756 w 1044422"/>
                <a:gd name="connsiteY3632" fmla="*/ 103172 h 1087091"/>
                <a:gd name="connsiteX3633" fmla="*/ 371435 w 1044422"/>
                <a:gd name="connsiteY3633" fmla="*/ 102816 h 1087091"/>
                <a:gd name="connsiteX3634" fmla="*/ 371080 w 1044422"/>
                <a:gd name="connsiteY3634" fmla="*/ 102590 h 1087091"/>
                <a:gd name="connsiteX3635" fmla="*/ 370012 w 1044422"/>
                <a:gd name="connsiteY3635" fmla="*/ 102816 h 1087091"/>
                <a:gd name="connsiteX3636" fmla="*/ 369689 w 1044422"/>
                <a:gd name="connsiteY3636" fmla="*/ 102913 h 1087091"/>
                <a:gd name="connsiteX3637" fmla="*/ 370498 w 1044422"/>
                <a:gd name="connsiteY3637" fmla="*/ 103334 h 1087091"/>
                <a:gd name="connsiteX3638" fmla="*/ 370077 w 1044422"/>
                <a:gd name="connsiteY3638" fmla="*/ 103495 h 1087091"/>
                <a:gd name="connsiteX3639" fmla="*/ 369010 w 1044422"/>
                <a:gd name="connsiteY3639" fmla="*/ 103560 h 1087091"/>
                <a:gd name="connsiteX3640" fmla="*/ 367619 w 1044422"/>
                <a:gd name="connsiteY3640" fmla="*/ 103334 h 1087091"/>
                <a:gd name="connsiteX3641" fmla="*/ 367458 w 1044422"/>
                <a:gd name="connsiteY3641" fmla="*/ 103334 h 1087091"/>
                <a:gd name="connsiteX3642" fmla="*/ 365388 w 1044422"/>
                <a:gd name="connsiteY3642" fmla="*/ 104077 h 1087091"/>
                <a:gd name="connsiteX3643" fmla="*/ 366455 w 1044422"/>
                <a:gd name="connsiteY3643" fmla="*/ 104983 h 1087091"/>
                <a:gd name="connsiteX3644" fmla="*/ 366940 w 1044422"/>
                <a:gd name="connsiteY3644" fmla="*/ 105145 h 1087091"/>
                <a:gd name="connsiteX3645" fmla="*/ 366455 w 1044422"/>
                <a:gd name="connsiteY3645" fmla="*/ 105242 h 1087091"/>
                <a:gd name="connsiteX3646" fmla="*/ 366293 w 1044422"/>
                <a:gd name="connsiteY3646" fmla="*/ 104983 h 1087091"/>
                <a:gd name="connsiteX3647" fmla="*/ 366455 w 1044422"/>
                <a:gd name="connsiteY3647" fmla="*/ 104983 h 1087091"/>
                <a:gd name="connsiteX3648" fmla="*/ 361733 w 1044422"/>
                <a:gd name="connsiteY3648" fmla="*/ 104983 h 1087091"/>
                <a:gd name="connsiteX3649" fmla="*/ 359728 w 1044422"/>
                <a:gd name="connsiteY3649" fmla="*/ 104821 h 1087091"/>
                <a:gd name="connsiteX3650" fmla="*/ 357755 w 1044422"/>
                <a:gd name="connsiteY3650" fmla="*/ 105145 h 1087091"/>
                <a:gd name="connsiteX3651" fmla="*/ 357594 w 1044422"/>
                <a:gd name="connsiteY3651" fmla="*/ 105242 h 1087091"/>
                <a:gd name="connsiteX3652" fmla="*/ 357497 w 1044422"/>
                <a:gd name="connsiteY3652" fmla="*/ 105242 h 1087091"/>
                <a:gd name="connsiteX3653" fmla="*/ 353519 w 1044422"/>
                <a:gd name="connsiteY3653" fmla="*/ 105986 h 1087091"/>
                <a:gd name="connsiteX3654" fmla="*/ 353519 w 1044422"/>
                <a:gd name="connsiteY3654" fmla="*/ 106050 h 1087091"/>
                <a:gd name="connsiteX3655" fmla="*/ 353454 w 1044422"/>
                <a:gd name="connsiteY3655" fmla="*/ 106891 h 1087091"/>
                <a:gd name="connsiteX3656" fmla="*/ 352290 w 1044422"/>
                <a:gd name="connsiteY3656" fmla="*/ 106212 h 1087091"/>
                <a:gd name="connsiteX3657" fmla="*/ 325705 w 1044422"/>
                <a:gd name="connsiteY3657" fmla="*/ 110610 h 1087091"/>
                <a:gd name="connsiteX3658" fmla="*/ 324735 w 1044422"/>
                <a:gd name="connsiteY3658" fmla="*/ 111775 h 1087091"/>
                <a:gd name="connsiteX3659" fmla="*/ 324800 w 1044422"/>
                <a:gd name="connsiteY3659" fmla="*/ 110772 h 1087091"/>
                <a:gd name="connsiteX3660" fmla="*/ 300285 w 1044422"/>
                <a:gd name="connsiteY3660" fmla="*/ 114265 h 1087091"/>
                <a:gd name="connsiteX3661" fmla="*/ 301708 w 1044422"/>
                <a:gd name="connsiteY3661" fmla="*/ 114912 h 1087091"/>
                <a:gd name="connsiteX3662" fmla="*/ 299897 w 1044422"/>
                <a:gd name="connsiteY3662" fmla="*/ 115817 h 1087091"/>
                <a:gd name="connsiteX3663" fmla="*/ 299897 w 1044422"/>
                <a:gd name="connsiteY3663" fmla="*/ 114330 h 1087091"/>
                <a:gd name="connsiteX3664" fmla="*/ 288966 w 1044422"/>
                <a:gd name="connsiteY3664" fmla="*/ 115753 h 1087091"/>
                <a:gd name="connsiteX3665" fmla="*/ 288125 w 1044422"/>
                <a:gd name="connsiteY3665" fmla="*/ 115817 h 1087091"/>
                <a:gd name="connsiteX3666" fmla="*/ 286379 w 1044422"/>
                <a:gd name="connsiteY3666" fmla="*/ 116076 h 1087091"/>
                <a:gd name="connsiteX3667" fmla="*/ 284988 w 1044422"/>
                <a:gd name="connsiteY3667" fmla="*/ 116496 h 1087091"/>
                <a:gd name="connsiteX3668" fmla="*/ 281592 w 1044422"/>
                <a:gd name="connsiteY3668" fmla="*/ 116755 h 1087091"/>
                <a:gd name="connsiteX3669" fmla="*/ 281592 w 1044422"/>
                <a:gd name="connsiteY3669" fmla="*/ 116658 h 1087091"/>
                <a:gd name="connsiteX3670" fmla="*/ 257919 w 1044422"/>
                <a:gd name="connsiteY3670" fmla="*/ 119375 h 1087091"/>
                <a:gd name="connsiteX3671" fmla="*/ 239776 w 1044422"/>
                <a:gd name="connsiteY3671" fmla="*/ 122544 h 1087091"/>
                <a:gd name="connsiteX3672" fmla="*/ 239679 w 1044422"/>
                <a:gd name="connsiteY3672" fmla="*/ 123126 h 1087091"/>
                <a:gd name="connsiteX3673" fmla="*/ 239355 w 1044422"/>
                <a:gd name="connsiteY3673" fmla="*/ 122609 h 1087091"/>
                <a:gd name="connsiteX3674" fmla="*/ 232337 w 1044422"/>
                <a:gd name="connsiteY3674" fmla="*/ 123288 h 1087091"/>
                <a:gd name="connsiteX3675" fmla="*/ 232240 w 1044422"/>
                <a:gd name="connsiteY3675" fmla="*/ 123935 h 1087091"/>
                <a:gd name="connsiteX3676" fmla="*/ 230106 w 1044422"/>
                <a:gd name="connsiteY3676" fmla="*/ 123708 h 1087091"/>
                <a:gd name="connsiteX3677" fmla="*/ 229750 w 1044422"/>
                <a:gd name="connsiteY3677" fmla="*/ 123450 h 1087091"/>
                <a:gd name="connsiteX3678" fmla="*/ 223896 w 1044422"/>
                <a:gd name="connsiteY3678" fmla="*/ 123773 h 1087091"/>
                <a:gd name="connsiteX3679" fmla="*/ 224123 w 1044422"/>
                <a:gd name="connsiteY3679" fmla="*/ 124097 h 1087091"/>
                <a:gd name="connsiteX3680" fmla="*/ 222797 w 1044422"/>
                <a:gd name="connsiteY3680" fmla="*/ 124679 h 1087091"/>
                <a:gd name="connsiteX3681" fmla="*/ 222311 w 1044422"/>
                <a:gd name="connsiteY3681" fmla="*/ 124452 h 1087091"/>
                <a:gd name="connsiteX3682" fmla="*/ 221050 w 1044422"/>
                <a:gd name="connsiteY3682" fmla="*/ 124258 h 1087091"/>
                <a:gd name="connsiteX3683" fmla="*/ 221147 w 1044422"/>
                <a:gd name="connsiteY3683" fmla="*/ 123935 h 1087091"/>
                <a:gd name="connsiteX3684" fmla="*/ 213450 w 1044422"/>
                <a:gd name="connsiteY3684" fmla="*/ 124194 h 1087091"/>
                <a:gd name="connsiteX3685" fmla="*/ 212771 w 1044422"/>
                <a:gd name="connsiteY3685" fmla="*/ 124517 h 1087091"/>
                <a:gd name="connsiteX3686" fmla="*/ 212221 w 1044422"/>
                <a:gd name="connsiteY3686" fmla="*/ 124258 h 1087091"/>
                <a:gd name="connsiteX3687" fmla="*/ 210539 w 1044422"/>
                <a:gd name="connsiteY3687" fmla="*/ 124355 h 1087091"/>
                <a:gd name="connsiteX3688" fmla="*/ 210313 w 1044422"/>
                <a:gd name="connsiteY3688" fmla="*/ 125099 h 1087091"/>
                <a:gd name="connsiteX3689" fmla="*/ 209407 w 1044422"/>
                <a:gd name="connsiteY3689" fmla="*/ 124517 h 1087091"/>
                <a:gd name="connsiteX3690" fmla="*/ 208243 w 1044422"/>
                <a:gd name="connsiteY3690" fmla="*/ 124840 h 1087091"/>
                <a:gd name="connsiteX3691" fmla="*/ 134538 w 1044422"/>
                <a:gd name="connsiteY3691" fmla="*/ 133475 h 1087091"/>
                <a:gd name="connsiteX3692" fmla="*/ 124286 w 1044422"/>
                <a:gd name="connsiteY3692" fmla="*/ 132958 h 1087091"/>
                <a:gd name="connsiteX3693" fmla="*/ 96699 w 1044422"/>
                <a:gd name="connsiteY3693" fmla="*/ 133702 h 1087091"/>
                <a:gd name="connsiteX3694" fmla="*/ 80303 w 1044422"/>
                <a:gd name="connsiteY3694" fmla="*/ 134704 h 1087091"/>
                <a:gd name="connsiteX3695" fmla="*/ 80303 w 1044422"/>
                <a:gd name="connsiteY3695" fmla="*/ 134866 h 1087091"/>
                <a:gd name="connsiteX3696" fmla="*/ 79235 w 1044422"/>
                <a:gd name="connsiteY3696" fmla="*/ 134801 h 1087091"/>
                <a:gd name="connsiteX3697" fmla="*/ 79074 w 1044422"/>
                <a:gd name="connsiteY3697" fmla="*/ 134704 h 1087091"/>
                <a:gd name="connsiteX3698" fmla="*/ 73770 w 1044422"/>
                <a:gd name="connsiteY3698" fmla="*/ 134801 h 1087091"/>
                <a:gd name="connsiteX3699" fmla="*/ 67398 w 1044422"/>
                <a:gd name="connsiteY3699" fmla="*/ 135125 h 1087091"/>
                <a:gd name="connsiteX3700" fmla="*/ 67075 w 1044422"/>
                <a:gd name="connsiteY3700" fmla="*/ 135448 h 1087091"/>
                <a:gd name="connsiteX3701" fmla="*/ 66331 w 1044422"/>
                <a:gd name="connsiteY3701" fmla="*/ 135189 h 1087091"/>
                <a:gd name="connsiteX3702" fmla="*/ 50031 w 1044422"/>
                <a:gd name="connsiteY3702" fmla="*/ 135869 h 1087091"/>
                <a:gd name="connsiteX3703" fmla="*/ 49352 w 1044422"/>
                <a:gd name="connsiteY3703" fmla="*/ 136127 h 1087091"/>
                <a:gd name="connsiteX3704" fmla="*/ 47185 w 1044422"/>
                <a:gd name="connsiteY3704" fmla="*/ 136451 h 1087091"/>
                <a:gd name="connsiteX3705" fmla="*/ 43046 w 1044422"/>
                <a:gd name="connsiteY3705" fmla="*/ 137259 h 1087091"/>
                <a:gd name="connsiteX3706" fmla="*/ 42722 w 1044422"/>
                <a:gd name="connsiteY3706" fmla="*/ 139329 h 1087091"/>
                <a:gd name="connsiteX3707" fmla="*/ 41073 w 1044422"/>
                <a:gd name="connsiteY3707" fmla="*/ 137518 h 1087091"/>
                <a:gd name="connsiteX3708" fmla="*/ 39747 w 1044422"/>
                <a:gd name="connsiteY3708" fmla="*/ 137615 h 1087091"/>
                <a:gd name="connsiteX3709" fmla="*/ 38518 w 1044422"/>
                <a:gd name="connsiteY3709" fmla="*/ 139103 h 1087091"/>
                <a:gd name="connsiteX3710" fmla="*/ 36933 w 1044422"/>
                <a:gd name="connsiteY3710" fmla="*/ 140267 h 1087091"/>
                <a:gd name="connsiteX3711" fmla="*/ 34217 w 1044422"/>
                <a:gd name="connsiteY3711" fmla="*/ 138359 h 1087091"/>
                <a:gd name="connsiteX3712" fmla="*/ 32212 w 1044422"/>
                <a:gd name="connsiteY3712" fmla="*/ 138844 h 1087091"/>
                <a:gd name="connsiteX3713" fmla="*/ 30465 w 1044422"/>
                <a:gd name="connsiteY3713" fmla="*/ 140073 h 1087091"/>
                <a:gd name="connsiteX3714" fmla="*/ 26681 w 1044422"/>
                <a:gd name="connsiteY3714" fmla="*/ 137680 h 1087091"/>
                <a:gd name="connsiteX3715" fmla="*/ 26423 w 1044422"/>
                <a:gd name="connsiteY3715" fmla="*/ 138682 h 1087091"/>
                <a:gd name="connsiteX3716" fmla="*/ 23447 w 1044422"/>
                <a:gd name="connsiteY3716" fmla="*/ 139685 h 1087091"/>
                <a:gd name="connsiteX3717" fmla="*/ 23027 w 1044422"/>
                <a:gd name="connsiteY3717" fmla="*/ 138262 h 1087091"/>
                <a:gd name="connsiteX3718" fmla="*/ 19793 w 1044422"/>
                <a:gd name="connsiteY3718" fmla="*/ 137518 h 1087091"/>
                <a:gd name="connsiteX3719" fmla="*/ 17723 w 1044422"/>
                <a:gd name="connsiteY3719" fmla="*/ 138100 h 1087091"/>
                <a:gd name="connsiteX3720" fmla="*/ 14844 w 1044422"/>
                <a:gd name="connsiteY3720" fmla="*/ 137033 h 1087091"/>
                <a:gd name="connsiteX3721" fmla="*/ 11675 w 1044422"/>
                <a:gd name="connsiteY3721" fmla="*/ 136774 h 1087091"/>
                <a:gd name="connsiteX3722" fmla="*/ 10026 w 1044422"/>
                <a:gd name="connsiteY3722" fmla="*/ 136871 h 1087091"/>
                <a:gd name="connsiteX3723" fmla="*/ 9379 w 1044422"/>
                <a:gd name="connsiteY3723" fmla="*/ 137195 h 1087091"/>
                <a:gd name="connsiteX3724" fmla="*/ 8797 w 1044422"/>
                <a:gd name="connsiteY3724" fmla="*/ 136936 h 1087091"/>
                <a:gd name="connsiteX3725" fmla="*/ 3493 w 1044422"/>
                <a:gd name="connsiteY3725" fmla="*/ 137259 h 1087091"/>
                <a:gd name="connsiteX3726" fmla="*/ 1843 w 1044422"/>
                <a:gd name="connsiteY3726" fmla="*/ 139426 h 1087091"/>
                <a:gd name="connsiteX3727" fmla="*/ 2329 w 1044422"/>
                <a:gd name="connsiteY3727" fmla="*/ 139426 h 1087091"/>
                <a:gd name="connsiteX3728" fmla="*/ 4075 w 1044422"/>
                <a:gd name="connsiteY3728" fmla="*/ 138682 h 1087091"/>
                <a:gd name="connsiteX3729" fmla="*/ 2329 w 1044422"/>
                <a:gd name="connsiteY3729" fmla="*/ 139426 h 1087091"/>
                <a:gd name="connsiteX3730" fmla="*/ 1843 w 1044422"/>
                <a:gd name="connsiteY3730" fmla="*/ 139847 h 1087091"/>
                <a:gd name="connsiteX3731" fmla="*/ 1649 w 1044422"/>
                <a:gd name="connsiteY3731" fmla="*/ 139685 h 1087091"/>
                <a:gd name="connsiteX3732" fmla="*/ 0 w 1044422"/>
                <a:gd name="connsiteY3732" fmla="*/ 143307 h 1087091"/>
                <a:gd name="connsiteX3733" fmla="*/ 1261 w 1044422"/>
                <a:gd name="connsiteY3733" fmla="*/ 145377 h 1087091"/>
                <a:gd name="connsiteX3734" fmla="*/ 4819 w 1044422"/>
                <a:gd name="connsiteY3734" fmla="*/ 146735 h 1087091"/>
                <a:gd name="connsiteX3735" fmla="*/ 6565 w 1044422"/>
                <a:gd name="connsiteY3735" fmla="*/ 144213 h 1087091"/>
                <a:gd name="connsiteX3736" fmla="*/ 8538 w 1044422"/>
                <a:gd name="connsiteY3736" fmla="*/ 146476 h 1087091"/>
                <a:gd name="connsiteX3737" fmla="*/ 6889 w 1044422"/>
                <a:gd name="connsiteY3737" fmla="*/ 147544 h 1087091"/>
                <a:gd name="connsiteX3738" fmla="*/ 8700 w 1044422"/>
                <a:gd name="connsiteY3738" fmla="*/ 149031 h 1087091"/>
                <a:gd name="connsiteX3739" fmla="*/ 8797 w 1044422"/>
                <a:gd name="connsiteY3739" fmla="*/ 149193 h 1087091"/>
                <a:gd name="connsiteX3740" fmla="*/ 117236 w 1044422"/>
                <a:gd name="connsiteY3740" fmla="*/ 148352 h 1087091"/>
                <a:gd name="connsiteX3741" fmla="*/ 118335 w 1044422"/>
                <a:gd name="connsiteY3741" fmla="*/ 147964 h 1087091"/>
                <a:gd name="connsiteX3742" fmla="*/ 118562 w 1044422"/>
                <a:gd name="connsiteY3742" fmla="*/ 148288 h 1087091"/>
                <a:gd name="connsiteX3743" fmla="*/ 124771 w 1044422"/>
                <a:gd name="connsiteY3743" fmla="*/ 147964 h 1087091"/>
                <a:gd name="connsiteX3744" fmla="*/ 125839 w 1044422"/>
                <a:gd name="connsiteY3744" fmla="*/ 147447 h 1087091"/>
                <a:gd name="connsiteX3745" fmla="*/ 131822 w 1044422"/>
                <a:gd name="connsiteY3745" fmla="*/ 146962 h 1087091"/>
                <a:gd name="connsiteX3746" fmla="*/ 132727 w 1044422"/>
                <a:gd name="connsiteY3746" fmla="*/ 147026 h 1087091"/>
                <a:gd name="connsiteX3747" fmla="*/ 134474 w 1044422"/>
                <a:gd name="connsiteY3747" fmla="*/ 147026 h 1087091"/>
                <a:gd name="connsiteX3748" fmla="*/ 140263 w 1044422"/>
                <a:gd name="connsiteY3748" fmla="*/ 146056 h 1087091"/>
                <a:gd name="connsiteX3749" fmla="*/ 143238 w 1044422"/>
                <a:gd name="connsiteY3749" fmla="*/ 146056 h 1087091"/>
                <a:gd name="connsiteX3750" fmla="*/ 146052 w 1044422"/>
                <a:gd name="connsiteY3750" fmla="*/ 145733 h 1087091"/>
                <a:gd name="connsiteX3751" fmla="*/ 147378 w 1044422"/>
                <a:gd name="connsiteY3751" fmla="*/ 145539 h 1087091"/>
                <a:gd name="connsiteX3752" fmla="*/ 148380 w 1044422"/>
                <a:gd name="connsiteY3752" fmla="*/ 144795 h 1087091"/>
                <a:gd name="connsiteX3753" fmla="*/ 154590 w 1044422"/>
                <a:gd name="connsiteY3753" fmla="*/ 144471 h 1087091"/>
                <a:gd name="connsiteX3754" fmla="*/ 157403 w 1044422"/>
                <a:gd name="connsiteY3754" fmla="*/ 143889 h 1087091"/>
                <a:gd name="connsiteX3755" fmla="*/ 157727 w 1044422"/>
                <a:gd name="connsiteY3755" fmla="*/ 143469 h 1087091"/>
                <a:gd name="connsiteX3756" fmla="*/ 157824 w 1044422"/>
                <a:gd name="connsiteY3756" fmla="*/ 143566 h 1087091"/>
                <a:gd name="connsiteX3757" fmla="*/ 157985 w 1044422"/>
                <a:gd name="connsiteY3757" fmla="*/ 146218 h 1087091"/>
                <a:gd name="connsiteX3758" fmla="*/ 162707 w 1044422"/>
                <a:gd name="connsiteY3758" fmla="*/ 145894 h 1087091"/>
                <a:gd name="connsiteX3759" fmla="*/ 165586 w 1044422"/>
                <a:gd name="connsiteY3759" fmla="*/ 145733 h 1087091"/>
                <a:gd name="connsiteX3760" fmla="*/ 166685 w 1044422"/>
                <a:gd name="connsiteY3760" fmla="*/ 145636 h 1087091"/>
                <a:gd name="connsiteX3761" fmla="*/ 167494 w 1044422"/>
                <a:gd name="connsiteY3761" fmla="*/ 145539 h 1087091"/>
                <a:gd name="connsiteX3762" fmla="*/ 168334 w 1044422"/>
                <a:gd name="connsiteY3762" fmla="*/ 145474 h 1087091"/>
                <a:gd name="connsiteX3763" fmla="*/ 169402 w 1044422"/>
                <a:gd name="connsiteY3763" fmla="*/ 144956 h 1087091"/>
                <a:gd name="connsiteX3764" fmla="*/ 170728 w 1044422"/>
                <a:gd name="connsiteY3764" fmla="*/ 145215 h 1087091"/>
                <a:gd name="connsiteX3765" fmla="*/ 175352 w 1044422"/>
                <a:gd name="connsiteY3765" fmla="*/ 144051 h 1087091"/>
                <a:gd name="connsiteX3766" fmla="*/ 175935 w 1044422"/>
                <a:gd name="connsiteY3766" fmla="*/ 143986 h 1087091"/>
                <a:gd name="connsiteX3767" fmla="*/ 176872 w 1044422"/>
                <a:gd name="connsiteY3767" fmla="*/ 144795 h 1087091"/>
                <a:gd name="connsiteX3768" fmla="*/ 180333 w 1044422"/>
                <a:gd name="connsiteY3768" fmla="*/ 144568 h 1087091"/>
                <a:gd name="connsiteX3769" fmla="*/ 183987 w 1044422"/>
                <a:gd name="connsiteY3769" fmla="*/ 144310 h 1087091"/>
                <a:gd name="connsiteX3770" fmla="*/ 191685 w 1044422"/>
                <a:gd name="connsiteY3770" fmla="*/ 143727 h 1087091"/>
                <a:gd name="connsiteX3771" fmla="*/ 193916 w 1044422"/>
                <a:gd name="connsiteY3771" fmla="*/ 142887 h 1087091"/>
                <a:gd name="connsiteX3772" fmla="*/ 194078 w 1044422"/>
                <a:gd name="connsiteY3772" fmla="*/ 143566 h 1087091"/>
                <a:gd name="connsiteX3773" fmla="*/ 199220 w 1044422"/>
                <a:gd name="connsiteY3773" fmla="*/ 143145 h 1087091"/>
                <a:gd name="connsiteX3774" fmla="*/ 202098 w 1044422"/>
                <a:gd name="connsiteY3774" fmla="*/ 142822 h 1087091"/>
                <a:gd name="connsiteX3775" fmla="*/ 202422 w 1044422"/>
                <a:gd name="connsiteY3775" fmla="*/ 142887 h 1087091"/>
                <a:gd name="connsiteX3776" fmla="*/ 229524 w 1044422"/>
                <a:gd name="connsiteY3776" fmla="*/ 140332 h 1087091"/>
                <a:gd name="connsiteX3777" fmla="*/ 230688 w 1044422"/>
                <a:gd name="connsiteY3777" fmla="*/ 140008 h 1087091"/>
                <a:gd name="connsiteX3778" fmla="*/ 231399 w 1044422"/>
                <a:gd name="connsiteY3778" fmla="*/ 140008 h 1087091"/>
                <a:gd name="connsiteX3779" fmla="*/ 231820 w 1044422"/>
                <a:gd name="connsiteY3779" fmla="*/ 140073 h 1087091"/>
                <a:gd name="connsiteX3780" fmla="*/ 232564 w 1044422"/>
                <a:gd name="connsiteY3780" fmla="*/ 140008 h 1087091"/>
                <a:gd name="connsiteX3781" fmla="*/ 233987 w 1044422"/>
                <a:gd name="connsiteY3781" fmla="*/ 139685 h 1087091"/>
                <a:gd name="connsiteX3782" fmla="*/ 234245 w 1044422"/>
                <a:gd name="connsiteY3782" fmla="*/ 139911 h 1087091"/>
                <a:gd name="connsiteX3783" fmla="*/ 242428 w 1044422"/>
                <a:gd name="connsiteY3783" fmla="*/ 139103 h 1087091"/>
                <a:gd name="connsiteX3784" fmla="*/ 242751 w 1044422"/>
                <a:gd name="connsiteY3784" fmla="*/ 139006 h 1087091"/>
                <a:gd name="connsiteX3785" fmla="*/ 242848 w 1044422"/>
                <a:gd name="connsiteY3785" fmla="*/ 139103 h 1087091"/>
                <a:gd name="connsiteX3786" fmla="*/ 251386 w 1044422"/>
                <a:gd name="connsiteY3786" fmla="*/ 138100 h 1087091"/>
                <a:gd name="connsiteX3787" fmla="*/ 251612 w 1044422"/>
                <a:gd name="connsiteY3787" fmla="*/ 137615 h 1087091"/>
                <a:gd name="connsiteX3788" fmla="*/ 252292 w 1044422"/>
                <a:gd name="connsiteY3788" fmla="*/ 138003 h 1087091"/>
                <a:gd name="connsiteX3789" fmla="*/ 270564 w 1044422"/>
                <a:gd name="connsiteY3789" fmla="*/ 135933 h 1087091"/>
                <a:gd name="connsiteX3790" fmla="*/ 270338 w 1044422"/>
                <a:gd name="connsiteY3790" fmla="*/ 134963 h 1087091"/>
                <a:gd name="connsiteX3791" fmla="*/ 270823 w 1044422"/>
                <a:gd name="connsiteY3791" fmla="*/ 134866 h 1087091"/>
                <a:gd name="connsiteX3792" fmla="*/ 270985 w 1044422"/>
                <a:gd name="connsiteY3792" fmla="*/ 135869 h 1087091"/>
                <a:gd name="connsiteX3793" fmla="*/ 274316 w 1044422"/>
                <a:gd name="connsiteY3793" fmla="*/ 135448 h 1087091"/>
                <a:gd name="connsiteX3794" fmla="*/ 276935 w 1044422"/>
                <a:gd name="connsiteY3794" fmla="*/ 134543 h 1087091"/>
                <a:gd name="connsiteX3795" fmla="*/ 277517 w 1044422"/>
                <a:gd name="connsiteY3795" fmla="*/ 135125 h 1087091"/>
                <a:gd name="connsiteX3796" fmla="*/ 281010 w 1044422"/>
                <a:gd name="connsiteY3796" fmla="*/ 134963 h 1087091"/>
                <a:gd name="connsiteX3797" fmla="*/ 292782 w 1044422"/>
                <a:gd name="connsiteY3797" fmla="*/ 132149 h 1087091"/>
                <a:gd name="connsiteX3798" fmla="*/ 307433 w 1044422"/>
                <a:gd name="connsiteY3798" fmla="*/ 130403 h 1087091"/>
                <a:gd name="connsiteX3799" fmla="*/ 308338 w 1044422"/>
                <a:gd name="connsiteY3799" fmla="*/ 129400 h 1087091"/>
                <a:gd name="connsiteX3800" fmla="*/ 309891 w 1044422"/>
                <a:gd name="connsiteY3800" fmla="*/ 129077 h 1087091"/>
                <a:gd name="connsiteX3801" fmla="*/ 308500 w 1044422"/>
                <a:gd name="connsiteY3801" fmla="*/ 130306 h 1087091"/>
                <a:gd name="connsiteX3802" fmla="*/ 312640 w 1044422"/>
                <a:gd name="connsiteY3802" fmla="*/ 130080 h 1087091"/>
                <a:gd name="connsiteX3803" fmla="*/ 312640 w 1044422"/>
                <a:gd name="connsiteY3803" fmla="*/ 129983 h 1087091"/>
                <a:gd name="connsiteX3804" fmla="*/ 312058 w 1044422"/>
                <a:gd name="connsiteY3804" fmla="*/ 129239 h 1087091"/>
                <a:gd name="connsiteX3805" fmla="*/ 314289 w 1044422"/>
                <a:gd name="connsiteY3805" fmla="*/ 129400 h 1087091"/>
                <a:gd name="connsiteX3806" fmla="*/ 315356 w 1044422"/>
                <a:gd name="connsiteY3806" fmla="*/ 129918 h 1087091"/>
                <a:gd name="connsiteX3807" fmla="*/ 316618 w 1044422"/>
                <a:gd name="connsiteY3807" fmla="*/ 129821 h 1087091"/>
                <a:gd name="connsiteX3808" fmla="*/ 324476 w 1044422"/>
                <a:gd name="connsiteY3808" fmla="*/ 128657 h 1087091"/>
                <a:gd name="connsiteX3809" fmla="*/ 327290 w 1044422"/>
                <a:gd name="connsiteY3809" fmla="*/ 127913 h 1087091"/>
                <a:gd name="connsiteX3810" fmla="*/ 328131 w 1044422"/>
                <a:gd name="connsiteY3810" fmla="*/ 127492 h 1087091"/>
                <a:gd name="connsiteX3811" fmla="*/ 330039 w 1044422"/>
                <a:gd name="connsiteY3811" fmla="*/ 128915 h 1087091"/>
                <a:gd name="connsiteX3812" fmla="*/ 336249 w 1044422"/>
                <a:gd name="connsiteY3812" fmla="*/ 127492 h 1087091"/>
                <a:gd name="connsiteX3813" fmla="*/ 338221 w 1044422"/>
                <a:gd name="connsiteY3813" fmla="*/ 127007 h 1087091"/>
                <a:gd name="connsiteX3814" fmla="*/ 340388 w 1044422"/>
                <a:gd name="connsiteY3814" fmla="*/ 127007 h 1087091"/>
                <a:gd name="connsiteX3815" fmla="*/ 345013 w 1044422"/>
                <a:gd name="connsiteY3815" fmla="*/ 126166 h 1087091"/>
                <a:gd name="connsiteX3816" fmla="*/ 346242 w 1044422"/>
                <a:gd name="connsiteY3816" fmla="*/ 126684 h 1087091"/>
                <a:gd name="connsiteX3817" fmla="*/ 348085 w 1044422"/>
                <a:gd name="connsiteY3817" fmla="*/ 125099 h 1087091"/>
                <a:gd name="connsiteX3818" fmla="*/ 352128 w 1044422"/>
                <a:gd name="connsiteY3818" fmla="*/ 125034 h 1087091"/>
                <a:gd name="connsiteX3819" fmla="*/ 354456 w 1044422"/>
                <a:gd name="connsiteY3819" fmla="*/ 124452 h 1087091"/>
                <a:gd name="connsiteX3820" fmla="*/ 357594 w 1044422"/>
                <a:gd name="connsiteY3820" fmla="*/ 123514 h 1087091"/>
                <a:gd name="connsiteX3821" fmla="*/ 359405 w 1044422"/>
                <a:gd name="connsiteY3821" fmla="*/ 121962 h 1087091"/>
                <a:gd name="connsiteX3822" fmla="*/ 362574 w 1044422"/>
                <a:gd name="connsiteY3822" fmla="*/ 121445 h 1087091"/>
                <a:gd name="connsiteX3823" fmla="*/ 361313 w 1044422"/>
                <a:gd name="connsiteY3823" fmla="*/ 122124 h 1087091"/>
                <a:gd name="connsiteX3824" fmla="*/ 360731 w 1044422"/>
                <a:gd name="connsiteY3824" fmla="*/ 122771 h 1087091"/>
                <a:gd name="connsiteX3825" fmla="*/ 361992 w 1044422"/>
                <a:gd name="connsiteY3825" fmla="*/ 122706 h 1087091"/>
                <a:gd name="connsiteX3826" fmla="*/ 363156 w 1044422"/>
                <a:gd name="connsiteY3826" fmla="*/ 122285 h 1087091"/>
                <a:gd name="connsiteX3827" fmla="*/ 364806 w 1044422"/>
                <a:gd name="connsiteY3827" fmla="*/ 123029 h 1087091"/>
                <a:gd name="connsiteX3828" fmla="*/ 365388 w 1044422"/>
                <a:gd name="connsiteY3828" fmla="*/ 122706 h 1087091"/>
                <a:gd name="connsiteX3829" fmla="*/ 369527 w 1044422"/>
                <a:gd name="connsiteY3829" fmla="*/ 121962 h 1087091"/>
                <a:gd name="connsiteX3830" fmla="*/ 369915 w 1044422"/>
                <a:gd name="connsiteY3830" fmla="*/ 122609 h 1087091"/>
                <a:gd name="connsiteX3831" fmla="*/ 375899 w 1044422"/>
                <a:gd name="connsiteY3831" fmla="*/ 122027 h 1087091"/>
                <a:gd name="connsiteX3832" fmla="*/ 381267 w 1044422"/>
                <a:gd name="connsiteY3832" fmla="*/ 120539 h 1087091"/>
                <a:gd name="connsiteX3833" fmla="*/ 381785 w 1044422"/>
                <a:gd name="connsiteY3833" fmla="*/ 120539 h 1087091"/>
                <a:gd name="connsiteX3834" fmla="*/ 384081 w 1044422"/>
                <a:gd name="connsiteY3834" fmla="*/ 120377 h 1087091"/>
                <a:gd name="connsiteX3835" fmla="*/ 386571 w 1044422"/>
                <a:gd name="connsiteY3835" fmla="*/ 120313 h 1087091"/>
                <a:gd name="connsiteX3836" fmla="*/ 391455 w 1044422"/>
                <a:gd name="connsiteY3836" fmla="*/ 119310 h 1087091"/>
                <a:gd name="connsiteX3837" fmla="*/ 393524 w 1044422"/>
                <a:gd name="connsiteY3837" fmla="*/ 118825 h 1087091"/>
                <a:gd name="connsiteX3838" fmla="*/ 394689 w 1044422"/>
                <a:gd name="connsiteY3838" fmla="*/ 118146 h 1087091"/>
                <a:gd name="connsiteX3839" fmla="*/ 396176 w 1044422"/>
                <a:gd name="connsiteY3839" fmla="*/ 117240 h 1087091"/>
                <a:gd name="connsiteX3840" fmla="*/ 398149 w 1044422"/>
                <a:gd name="connsiteY3840" fmla="*/ 118049 h 1087091"/>
                <a:gd name="connsiteX3841" fmla="*/ 405361 w 1044422"/>
                <a:gd name="connsiteY3841" fmla="*/ 116173 h 1087091"/>
                <a:gd name="connsiteX3842" fmla="*/ 407593 w 1044422"/>
                <a:gd name="connsiteY3842" fmla="*/ 115332 h 1087091"/>
                <a:gd name="connsiteX3843" fmla="*/ 408272 w 1044422"/>
                <a:gd name="connsiteY3843" fmla="*/ 115170 h 1087091"/>
                <a:gd name="connsiteX3844" fmla="*/ 409986 w 1044422"/>
                <a:gd name="connsiteY3844" fmla="*/ 116076 h 1087091"/>
                <a:gd name="connsiteX3845" fmla="*/ 411409 w 1044422"/>
                <a:gd name="connsiteY3845" fmla="*/ 115591 h 1087091"/>
                <a:gd name="connsiteX3846" fmla="*/ 413382 w 1044422"/>
                <a:gd name="connsiteY3846" fmla="*/ 114491 h 1087091"/>
                <a:gd name="connsiteX3847" fmla="*/ 415807 w 1044422"/>
                <a:gd name="connsiteY3847" fmla="*/ 114168 h 1087091"/>
                <a:gd name="connsiteX3848" fmla="*/ 419850 w 1044422"/>
                <a:gd name="connsiteY3848" fmla="*/ 113101 h 1087091"/>
                <a:gd name="connsiteX3849" fmla="*/ 421920 w 1044422"/>
                <a:gd name="connsiteY3849" fmla="*/ 111095 h 1087091"/>
                <a:gd name="connsiteX3850" fmla="*/ 422017 w 1044422"/>
                <a:gd name="connsiteY3850" fmla="*/ 111936 h 1087091"/>
                <a:gd name="connsiteX3851" fmla="*/ 426221 w 1044422"/>
                <a:gd name="connsiteY3851" fmla="*/ 112518 h 1087091"/>
                <a:gd name="connsiteX3852" fmla="*/ 429132 w 1044422"/>
                <a:gd name="connsiteY3852" fmla="*/ 110287 h 1087091"/>
                <a:gd name="connsiteX3853" fmla="*/ 432948 w 1044422"/>
                <a:gd name="connsiteY3853" fmla="*/ 110934 h 1087091"/>
                <a:gd name="connsiteX3854" fmla="*/ 434824 w 1044422"/>
                <a:gd name="connsiteY3854" fmla="*/ 110190 h 1087091"/>
                <a:gd name="connsiteX3855" fmla="*/ 436829 w 1044422"/>
                <a:gd name="connsiteY3855" fmla="*/ 108217 h 1087091"/>
                <a:gd name="connsiteX3856" fmla="*/ 438058 w 1044422"/>
                <a:gd name="connsiteY3856" fmla="*/ 110449 h 1087091"/>
                <a:gd name="connsiteX3857" fmla="*/ 439901 w 1044422"/>
                <a:gd name="connsiteY3857" fmla="*/ 109769 h 1087091"/>
                <a:gd name="connsiteX3858" fmla="*/ 440710 w 1044422"/>
                <a:gd name="connsiteY3858" fmla="*/ 109123 h 1087091"/>
                <a:gd name="connsiteX3859" fmla="*/ 442197 w 1044422"/>
                <a:gd name="connsiteY3859" fmla="*/ 108055 h 1087091"/>
                <a:gd name="connsiteX3860" fmla="*/ 444203 w 1044422"/>
                <a:gd name="connsiteY3860" fmla="*/ 108217 h 1087091"/>
                <a:gd name="connsiteX3861" fmla="*/ 446499 w 1044422"/>
                <a:gd name="connsiteY3861" fmla="*/ 108379 h 1087091"/>
                <a:gd name="connsiteX3862" fmla="*/ 448019 w 1044422"/>
                <a:gd name="connsiteY3862" fmla="*/ 107894 h 1087091"/>
                <a:gd name="connsiteX3863" fmla="*/ 450897 w 1044422"/>
                <a:gd name="connsiteY3863" fmla="*/ 107894 h 1087091"/>
                <a:gd name="connsiteX3864" fmla="*/ 452644 w 1044422"/>
                <a:gd name="connsiteY3864" fmla="*/ 108055 h 1087091"/>
                <a:gd name="connsiteX3865" fmla="*/ 456363 w 1044422"/>
                <a:gd name="connsiteY3865" fmla="*/ 107215 h 1087091"/>
                <a:gd name="connsiteX3866" fmla="*/ 457430 w 1044422"/>
                <a:gd name="connsiteY3866" fmla="*/ 107473 h 1087091"/>
                <a:gd name="connsiteX3867" fmla="*/ 508755 w 1044422"/>
                <a:gd name="connsiteY3867" fmla="*/ 97448 h 1087091"/>
                <a:gd name="connsiteX3868" fmla="*/ 526413 w 1044422"/>
                <a:gd name="connsiteY3868" fmla="*/ 93567 h 1087091"/>
                <a:gd name="connsiteX3869" fmla="*/ 526834 w 1044422"/>
                <a:gd name="connsiteY3869" fmla="*/ 90979 h 1087091"/>
                <a:gd name="connsiteX3870" fmla="*/ 530456 w 1044422"/>
                <a:gd name="connsiteY3870" fmla="*/ 91141 h 1087091"/>
                <a:gd name="connsiteX3871" fmla="*/ 530132 w 1044422"/>
                <a:gd name="connsiteY3871" fmla="*/ 91400 h 1087091"/>
                <a:gd name="connsiteX3872" fmla="*/ 529874 w 1044422"/>
                <a:gd name="connsiteY3872" fmla="*/ 91562 h 1087091"/>
                <a:gd name="connsiteX3873" fmla="*/ 531038 w 1044422"/>
                <a:gd name="connsiteY3873" fmla="*/ 92305 h 1087091"/>
                <a:gd name="connsiteX3874" fmla="*/ 530876 w 1044422"/>
                <a:gd name="connsiteY3874" fmla="*/ 92823 h 1087091"/>
                <a:gd name="connsiteX3875" fmla="*/ 534369 w 1044422"/>
                <a:gd name="connsiteY3875" fmla="*/ 92241 h 1087091"/>
                <a:gd name="connsiteX3876" fmla="*/ 532202 w 1044422"/>
                <a:gd name="connsiteY3876" fmla="*/ 90656 h 1087091"/>
                <a:gd name="connsiteX3877" fmla="*/ 533108 w 1044422"/>
                <a:gd name="connsiteY3877" fmla="*/ 89007 h 1087091"/>
                <a:gd name="connsiteX3878" fmla="*/ 535016 w 1044422"/>
                <a:gd name="connsiteY3878" fmla="*/ 91238 h 1087091"/>
                <a:gd name="connsiteX3879" fmla="*/ 535501 w 1044422"/>
                <a:gd name="connsiteY3879" fmla="*/ 91982 h 1087091"/>
                <a:gd name="connsiteX3880" fmla="*/ 554226 w 1044422"/>
                <a:gd name="connsiteY3880" fmla="*/ 88586 h 1087091"/>
                <a:gd name="connsiteX3881" fmla="*/ 630551 w 1044422"/>
                <a:gd name="connsiteY3881" fmla="*/ 71543 h 1087091"/>
                <a:gd name="connsiteX3882" fmla="*/ 680065 w 1044422"/>
                <a:gd name="connsiteY3882" fmla="*/ 60450 h 1087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  <a:cxn ang="0">
                  <a:pos x="connsiteX2796" y="connsiteY2796"/>
                </a:cxn>
                <a:cxn ang="0">
                  <a:pos x="connsiteX2797" y="connsiteY2797"/>
                </a:cxn>
                <a:cxn ang="0">
                  <a:pos x="connsiteX2798" y="connsiteY2798"/>
                </a:cxn>
                <a:cxn ang="0">
                  <a:pos x="connsiteX2799" y="connsiteY2799"/>
                </a:cxn>
                <a:cxn ang="0">
                  <a:pos x="connsiteX2800" y="connsiteY2800"/>
                </a:cxn>
                <a:cxn ang="0">
                  <a:pos x="connsiteX2801" y="connsiteY2801"/>
                </a:cxn>
                <a:cxn ang="0">
                  <a:pos x="connsiteX2802" y="connsiteY2802"/>
                </a:cxn>
                <a:cxn ang="0">
                  <a:pos x="connsiteX2803" y="connsiteY2803"/>
                </a:cxn>
                <a:cxn ang="0">
                  <a:pos x="connsiteX2804" y="connsiteY2804"/>
                </a:cxn>
                <a:cxn ang="0">
                  <a:pos x="connsiteX2805" y="connsiteY2805"/>
                </a:cxn>
                <a:cxn ang="0">
                  <a:pos x="connsiteX2806" y="connsiteY2806"/>
                </a:cxn>
                <a:cxn ang="0">
                  <a:pos x="connsiteX2807" y="connsiteY2807"/>
                </a:cxn>
                <a:cxn ang="0">
                  <a:pos x="connsiteX2808" y="connsiteY2808"/>
                </a:cxn>
                <a:cxn ang="0">
                  <a:pos x="connsiteX2809" y="connsiteY2809"/>
                </a:cxn>
                <a:cxn ang="0">
                  <a:pos x="connsiteX2810" y="connsiteY2810"/>
                </a:cxn>
                <a:cxn ang="0">
                  <a:pos x="connsiteX2811" y="connsiteY2811"/>
                </a:cxn>
                <a:cxn ang="0">
                  <a:pos x="connsiteX2812" y="connsiteY2812"/>
                </a:cxn>
                <a:cxn ang="0">
                  <a:pos x="connsiteX2813" y="connsiteY2813"/>
                </a:cxn>
                <a:cxn ang="0">
                  <a:pos x="connsiteX2814" y="connsiteY2814"/>
                </a:cxn>
                <a:cxn ang="0">
                  <a:pos x="connsiteX2815" y="connsiteY2815"/>
                </a:cxn>
                <a:cxn ang="0">
                  <a:pos x="connsiteX2816" y="connsiteY2816"/>
                </a:cxn>
                <a:cxn ang="0">
                  <a:pos x="connsiteX2817" y="connsiteY2817"/>
                </a:cxn>
                <a:cxn ang="0">
                  <a:pos x="connsiteX2818" y="connsiteY2818"/>
                </a:cxn>
                <a:cxn ang="0">
                  <a:pos x="connsiteX2819" y="connsiteY2819"/>
                </a:cxn>
                <a:cxn ang="0">
                  <a:pos x="connsiteX2820" y="connsiteY2820"/>
                </a:cxn>
                <a:cxn ang="0">
                  <a:pos x="connsiteX2821" y="connsiteY2821"/>
                </a:cxn>
                <a:cxn ang="0">
                  <a:pos x="connsiteX2822" y="connsiteY2822"/>
                </a:cxn>
                <a:cxn ang="0">
                  <a:pos x="connsiteX2823" y="connsiteY2823"/>
                </a:cxn>
                <a:cxn ang="0">
                  <a:pos x="connsiteX2824" y="connsiteY2824"/>
                </a:cxn>
                <a:cxn ang="0">
                  <a:pos x="connsiteX2825" y="connsiteY2825"/>
                </a:cxn>
                <a:cxn ang="0">
                  <a:pos x="connsiteX2826" y="connsiteY2826"/>
                </a:cxn>
                <a:cxn ang="0">
                  <a:pos x="connsiteX2827" y="connsiteY2827"/>
                </a:cxn>
                <a:cxn ang="0">
                  <a:pos x="connsiteX2828" y="connsiteY2828"/>
                </a:cxn>
                <a:cxn ang="0">
                  <a:pos x="connsiteX2829" y="connsiteY2829"/>
                </a:cxn>
                <a:cxn ang="0">
                  <a:pos x="connsiteX2830" y="connsiteY2830"/>
                </a:cxn>
                <a:cxn ang="0">
                  <a:pos x="connsiteX2831" y="connsiteY2831"/>
                </a:cxn>
                <a:cxn ang="0">
                  <a:pos x="connsiteX2832" y="connsiteY2832"/>
                </a:cxn>
                <a:cxn ang="0">
                  <a:pos x="connsiteX2833" y="connsiteY2833"/>
                </a:cxn>
                <a:cxn ang="0">
                  <a:pos x="connsiteX2834" y="connsiteY2834"/>
                </a:cxn>
                <a:cxn ang="0">
                  <a:pos x="connsiteX2835" y="connsiteY2835"/>
                </a:cxn>
                <a:cxn ang="0">
                  <a:pos x="connsiteX2836" y="connsiteY2836"/>
                </a:cxn>
                <a:cxn ang="0">
                  <a:pos x="connsiteX2837" y="connsiteY2837"/>
                </a:cxn>
                <a:cxn ang="0">
                  <a:pos x="connsiteX2838" y="connsiteY2838"/>
                </a:cxn>
                <a:cxn ang="0">
                  <a:pos x="connsiteX2839" y="connsiteY2839"/>
                </a:cxn>
                <a:cxn ang="0">
                  <a:pos x="connsiteX2840" y="connsiteY2840"/>
                </a:cxn>
                <a:cxn ang="0">
                  <a:pos x="connsiteX2841" y="connsiteY2841"/>
                </a:cxn>
                <a:cxn ang="0">
                  <a:pos x="connsiteX2842" y="connsiteY2842"/>
                </a:cxn>
                <a:cxn ang="0">
                  <a:pos x="connsiteX2843" y="connsiteY2843"/>
                </a:cxn>
                <a:cxn ang="0">
                  <a:pos x="connsiteX2844" y="connsiteY2844"/>
                </a:cxn>
                <a:cxn ang="0">
                  <a:pos x="connsiteX2845" y="connsiteY2845"/>
                </a:cxn>
                <a:cxn ang="0">
                  <a:pos x="connsiteX2846" y="connsiteY2846"/>
                </a:cxn>
                <a:cxn ang="0">
                  <a:pos x="connsiteX2847" y="connsiteY2847"/>
                </a:cxn>
                <a:cxn ang="0">
                  <a:pos x="connsiteX2848" y="connsiteY2848"/>
                </a:cxn>
                <a:cxn ang="0">
                  <a:pos x="connsiteX2849" y="connsiteY2849"/>
                </a:cxn>
                <a:cxn ang="0">
                  <a:pos x="connsiteX2850" y="connsiteY2850"/>
                </a:cxn>
                <a:cxn ang="0">
                  <a:pos x="connsiteX2851" y="connsiteY2851"/>
                </a:cxn>
                <a:cxn ang="0">
                  <a:pos x="connsiteX2852" y="connsiteY2852"/>
                </a:cxn>
                <a:cxn ang="0">
                  <a:pos x="connsiteX2853" y="connsiteY2853"/>
                </a:cxn>
                <a:cxn ang="0">
                  <a:pos x="connsiteX2854" y="connsiteY2854"/>
                </a:cxn>
                <a:cxn ang="0">
                  <a:pos x="connsiteX2855" y="connsiteY2855"/>
                </a:cxn>
                <a:cxn ang="0">
                  <a:pos x="connsiteX2856" y="connsiteY2856"/>
                </a:cxn>
                <a:cxn ang="0">
                  <a:pos x="connsiteX2857" y="connsiteY2857"/>
                </a:cxn>
                <a:cxn ang="0">
                  <a:pos x="connsiteX2858" y="connsiteY2858"/>
                </a:cxn>
                <a:cxn ang="0">
                  <a:pos x="connsiteX2859" y="connsiteY2859"/>
                </a:cxn>
                <a:cxn ang="0">
                  <a:pos x="connsiteX2860" y="connsiteY2860"/>
                </a:cxn>
                <a:cxn ang="0">
                  <a:pos x="connsiteX2861" y="connsiteY2861"/>
                </a:cxn>
                <a:cxn ang="0">
                  <a:pos x="connsiteX2862" y="connsiteY2862"/>
                </a:cxn>
                <a:cxn ang="0">
                  <a:pos x="connsiteX2863" y="connsiteY2863"/>
                </a:cxn>
                <a:cxn ang="0">
                  <a:pos x="connsiteX2864" y="connsiteY2864"/>
                </a:cxn>
                <a:cxn ang="0">
                  <a:pos x="connsiteX2865" y="connsiteY2865"/>
                </a:cxn>
                <a:cxn ang="0">
                  <a:pos x="connsiteX2866" y="connsiteY2866"/>
                </a:cxn>
                <a:cxn ang="0">
                  <a:pos x="connsiteX2867" y="connsiteY2867"/>
                </a:cxn>
                <a:cxn ang="0">
                  <a:pos x="connsiteX2868" y="connsiteY2868"/>
                </a:cxn>
                <a:cxn ang="0">
                  <a:pos x="connsiteX2869" y="connsiteY2869"/>
                </a:cxn>
                <a:cxn ang="0">
                  <a:pos x="connsiteX2870" y="connsiteY2870"/>
                </a:cxn>
                <a:cxn ang="0">
                  <a:pos x="connsiteX2871" y="connsiteY2871"/>
                </a:cxn>
                <a:cxn ang="0">
                  <a:pos x="connsiteX2872" y="connsiteY2872"/>
                </a:cxn>
                <a:cxn ang="0">
                  <a:pos x="connsiteX2873" y="connsiteY2873"/>
                </a:cxn>
                <a:cxn ang="0">
                  <a:pos x="connsiteX2874" y="connsiteY2874"/>
                </a:cxn>
                <a:cxn ang="0">
                  <a:pos x="connsiteX2875" y="connsiteY2875"/>
                </a:cxn>
                <a:cxn ang="0">
                  <a:pos x="connsiteX2876" y="connsiteY2876"/>
                </a:cxn>
                <a:cxn ang="0">
                  <a:pos x="connsiteX2877" y="connsiteY2877"/>
                </a:cxn>
                <a:cxn ang="0">
                  <a:pos x="connsiteX2878" y="connsiteY2878"/>
                </a:cxn>
                <a:cxn ang="0">
                  <a:pos x="connsiteX2879" y="connsiteY2879"/>
                </a:cxn>
                <a:cxn ang="0">
                  <a:pos x="connsiteX2880" y="connsiteY2880"/>
                </a:cxn>
                <a:cxn ang="0">
                  <a:pos x="connsiteX2881" y="connsiteY2881"/>
                </a:cxn>
                <a:cxn ang="0">
                  <a:pos x="connsiteX2882" y="connsiteY2882"/>
                </a:cxn>
                <a:cxn ang="0">
                  <a:pos x="connsiteX2883" y="connsiteY2883"/>
                </a:cxn>
                <a:cxn ang="0">
                  <a:pos x="connsiteX2884" y="connsiteY2884"/>
                </a:cxn>
                <a:cxn ang="0">
                  <a:pos x="connsiteX2885" y="connsiteY2885"/>
                </a:cxn>
                <a:cxn ang="0">
                  <a:pos x="connsiteX2886" y="connsiteY2886"/>
                </a:cxn>
                <a:cxn ang="0">
                  <a:pos x="connsiteX2887" y="connsiteY2887"/>
                </a:cxn>
                <a:cxn ang="0">
                  <a:pos x="connsiteX2888" y="connsiteY2888"/>
                </a:cxn>
                <a:cxn ang="0">
                  <a:pos x="connsiteX2889" y="connsiteY2889"/>
                </a:cxn>
                <a:cxn ang="0">
                  <a:pos x="connsiteX2890" y="connsiteY2890"/>
                </a:cxn>
                <a:cxn ang="0">
                  <a:pos x="connsiteX2891" y="connsiteY2891"/>
                </a:cxn>
                <a:cxn ang="0">
                  <a:pos x="connsiteX2892" y="connsiteY2892"/>
                </a:cxn>
                <a:cxn ang="0">
                  <a:pos x="connsiteX2893" y="connsiteY2893"/>
                </a:cxn>
                <a:cxn ang="0">
                  <a:pos x="connsiteX2894" y="connsiteY2894"/>
                </a:cxn>
                <a:cxn ang="0">
                  <a:pos x="connsiteX2895" y="connsiteY2895"/>
                </a:cxn>
                <a:cxn ang="0">
                  <a:pos x="connsiteX2896" y="connsiteY2896"/>
                </a:cxn>
                <a:cxn ang="0">
                  <a:pos x="connsiteX2897" y="connsiteY2897"/>
                </a:cxn>
                <a:cxn ang="0">
                  <a:pos x="connsiteX2898" y="connsiteY2898"/>
                </a:cxn>
                <a:cxn ang="0">
                  <a:pos x="connsiteX2899" y="connsiteY2899"/>
                </a:cxn>
                <a:cxn ang="0">
                  <a:pos x="connsiteX2900" y="connsiteY2900"/>
                </a:cxn>
                <a:cxn ang="0">
                  <a:pos x="connsiteX2901" y="connsiteY2901"/>
                </a:cxn>
                <a:cxn ang="0">
                  <a:pos x="connsiteX2902" y="connsiteY2902"/>
                </a:cxn>
                <a:cxn ang="0">
                  <a:pos x="connsiteX2903" y="connsiteY2903"/>
                </a:cxn>
                <a:cxn ang="0">
                  <a:pos x="connsiteX2904" y="connsiteY2904"/>
                </a:cxn>
                <a:cxn ang="0">
                  <a:pos x="connsiteX2905" y="connsiteY2905"/>
                </a:cxn>
                <a:cxn ang="0">
                  <a:pos x="connsiteX2906" y="connsiteY2906"/>
                </a:cxn>
                <a:cxn ang="0">
                  <a:pos x="connsiteX2907" y="connsiteY2907"/>
                </a:cxn>
                <a:cxn ang="0">
                  <a:pos x="connsiteX2908" y="connsiteY2908"/>
                </a:cxn>
                <a:cxn ang="0">
                  <a:pos x="connsiteX2909" y="connsiteY2909"/>
                </a:cxn>
                <a:cxn ang="0">
                  <a:pos x="connsiteX2910" y="connsiteY2910"/>
                </a:cxn>
                <a:cxn ang="0">
                  <a:pos x="connsiteX2911" y="connsiteY2911"/>
                </a:cxn>
                <a:cxn ang="0">
                  <a:pos x="connsiteX2912" y="connsiteY2912"/>
                </a:cxn>
                <a:cxn ang="0">
                  <a:pos x="connsiteX2913" y="connsiteY2913"/>
                </a:cxn>
                <a:cxn ang="0">
                  <a:pos x="connsiteX2914" y="connsiteY2914"/>
                </a:cxn>
                <a:cxn ang="0">
                  <a:pos x="connsiteX2915" y="connsiteY2915"/>
                </a:cxn>
                <a:cxn ang="0">
                  <a:pos x="connsiteX2916" y="connsiteY2916"/>
                </a:cxn>
                <a:cxn ang="0">
                  <a:pos x="connsiteX2917" y="connsiteY2917"/>
                </a:cxn>
                <a:cxn ang="0">
                  <a:pos x="connsiteX2918" y="connsiteY2918"/>
                </a:cxn>
                <a:cxn ang="0">
                  <a:pos x="connsiteX2919" y="connsiteY2919"/>
                </a:cxn>
                <a:cxn ang="0">
                  <a:pos x="connsiteX2920" y="connsiteY2920"/>
                </a:cxn>
                <a:cxn ang="0">
                  <a:pos x="connsiteX2921" y="connsiteY2921"/>
                </a:cxn>
                <a:cxn ang="0">
                  <a:pos x="connsiteX2922" y="connsiteY2922"/>
                </a:cxn>
                <a:cxn ang="0">
                  <a:pos x="connsiteX2923" y="connsiteY2923"/>
                </a:cxn>
                <a:cxn ang="0">
                  <a:pos x="connsiteX2924" y="connsiteY2924"/>
                </a:cxn>
                <a:cxn ang="0">
                  <a:pos x="connsiteX2925" y="connsiteY2925"/>
                </a:cxn>
                <a:cxn ang="0">
                  <a:pos x="connsiteX2926" y="connsiteY2926"/>
                </a:cxn>
                <a:cxn ang="0">
                  <a:pos x="connsiteX2927" y="connsiteY2927"/>
                </a:cxn>
                <a:cxn ang="0">
                  <a:pos x="connsiteX2928" y="connsiteY2928"/>
                </a:cxn>
                <a:cxn ang="0">
                  <a:pos x="connsiteX2929" y="connsiteY2929"/>
                </a:cxn>
                <a:cxn ang="0">
                  <a:pos x="connsiteX2930" y="connsiteY2930"/>
                </a:cxn>
                <a:cxn ang="0">
                  <a:pos x="connsiteX2931" y="connsiteY2931"/>
                </a:cxn>
                <a:cxn ang="0">
                  <a:pos x="connsiteX2932" y="connsiteY2932"/>
                </a:cxn>
                <a:cxn ang="0">
                  <a:pos x="connsiteX2933" y="connsiteY2933"/>
                </a:cxn>
                <a:cxn ang="0">
                  <a:pos x="connsiteX2934" y="connsiteY2934"/>
                </a:cxn>
                <a:cxn ang="0">
                  <a:pos x="connsiteX2935" y="connsiteY2935"/>
                </a:cxn>
                <a:cxn ang="0">
                  <a:pos x="connsiteX2936" y="connsiteY2936"/>
                </a:cxn>
                <a:cxn ang="0">
                  <a:pos x="connsiteX2937" y="connsiteY2937"/>
                </a:cxn>
                <a:cxn ang="0">
                  <a:pos x="connsiteX2938" y="connsiteY2938"/>
                </a:cxn>
                <a:cxn ang="0">
                  <a:pos x="connsiteX2939" y="connsiteY2939"/>
                </a:cxn>
                <a:cxn ang="0">
                  <a:pos x="connsiteX2940" y="connsiteY2940"/>
                </a:cxn>
                <a:cxn ang="0">
                  <a:pos x="connsiteX2941" y="connsiteY2941"/>
                </a:cxn>
                <a:cxn ang="0">
                  <a:pos x="connsiteX2942" y="connsiteY2942"/>
                </a:cxn>
                <a:cxn ang="0">
                  <a:pos x="connsiteX2943" y="connsiteY2943"/>
                </a:cxn>
                <a:cxn ang="0">
                  <a:pos x="connsiteX2944" y="connsiteY2944"/>
                </a:cxn>
                <a:cxn ang="0">
                  <a:pos x="connsiteX2945" y="connsiteY2945"/>
                </a:cxn>
                <a:cxn ang="0">
                  <a:pos x="connsiteX2946" y="connsiteY2946"/>
                </a:cxn>
                <a:cxn ang="0">
                  <a:pos x="connsiteX2947" y="connsiteY2947"/>
                </a:cxn>
                <a:cxn ang="0">
                  <a:pos x="connsiteX2948" y="connsiteY2948"/>
                </a:cxn>
                <a:cxn ang="0">
                  <a:pos x="connsiteX2949" y="connsiteY2949"/>
                </a:cxn>
                <a:cxn ang="0">
                  <a:pos x="connsiteX2950" y="connsiteY2950"/>
                </a:cxn>
                <a:cxn ang="0">
                  <a:pos x="connsiteX2951" y="connsiteY2951"/>
                </a:cxn>
                <a:cxn ang="0">
                  <a:pos x="connsiteX2952" y="connsiteY2952"/>
                </a:cxn>
                <a:cxn ang="0">
                  <a:pos x="connsiteX2953" y="connsiteY2953"/>
                </a:cxn>
                <a:cxn ang="0">
                  <a:pos x="connsiteX2954" y="connsiteY2954"/>
                </a:cxn>
                <a:cxn ang="0">
                  <a:pos x="connsiteX2955" y="connsiteY2955"/>
                </a:cxn>
                <a:cxn ang="0">
                  <a:pos x="connsiteX2956" y="connsiteY2956"/>
                </a:cxn>
                <a:cxn ang="0">
                  <a:pos x="connsiteX2957" y="connsiteY2957"/>
                </a:cxn>
                <a:cxn ang="0">
                  <a:pos x="connsiteX2958" y="connsiteY2958"/>
                </a:cxn>
                <a:cxn ang="0">
                  <a:pos x="connsiteX2959" y="connsiteY2959"/>
                </a:cxn>
                <a:cxn ang="0">
                  <a:pos x="connsiteX2960" y="connsiteY2960"/>
                </a:cxn>
                <a:cxn ang="0">
                  <a:pos x="connsiteX2961" y="connsiteY2961"/>
                </a:cxn>
                <a:cxn ang="0">
                  <a:pos x="connsiteX2962" y="connsiteY2962"/>
                </a:cxn>
                <a:cxn ang="0">
                  <a:pos x="connsiteX2963" y="connsiteY2963"/>
                </a:cxn>
                <a:cxn ang="0">
                  <a:pos x="connsiteX2964" y="connsiteY2964"/>
                </a:cxn>
                <a:cxn ang="0">
                  <a:pos x="connsiteX2965" y="connsiteY2965"/>
                </a:cxn>
                <a:cxn ang="0">
                  <a:pos x="connsiteX2966" y="connsiteY2966"/>
                </a:cxn>
                <a:cxn ang="0">
                  <a:pos x="connsiteX2967" y="connsiteY2967"/>
                </a:cxn>
                <a:cxn ang="0">
                  <a:pos x="connsiteX2968" y="connsiteY2968"/>
                </a:cxn>
                <a:cxn ang="0">
                  <a:pos x="connsiteX2969" y="connsiteY2969"/>
                </a:cxn>
                <a:cxn ang="0">
                  <a:pos x="connsiteX2970" y="connsiteY2970"/>
                </a:cxn>
                <a:cxn ang="0">
                  <a:pos x="connsiteX2971" y="connsiteY2971"/>
                </a:cxn>
                <a:cxn ang="0">
                  <a:pos x="connsiteX2972" y="connsiteY2972"/>
                </a:cxn>
                <a:cxn ang="0">
                  <a:pos x="connsiteX2973" y="connsiteY2973"/>
                </a:cxn>
                <a:cxn ang="0">
                  <a:pos x="connsiteX2974" y="connsiteY2974"/>
                </a:cxn>
                <a:cxn ang="0">
                  <a:pos x="connsiteX2975" y="connsiteY2975"/>
                </a:cxn>
                <a:cxn ang="0">
                  <a:pos x="connsiteX2976" y="connsiteY2976"/>
                </a:cxn>
                <a:cxn ang="0">
                  <a:pos x="connsiteX2977" y="connsiteY2977"/>
                </a:cxn>
                <a:cxn ang="0">
                  <a:pos x="connsiteX2978" y="connsiteY2978"/>
                </a:cxn>
                <a:cxn ang="0">
                  <a:pos x="connsiteX2979" y="connsiteY2979"/>
                </a:cxn>
                <a:cxn ang="0">
                  <a:pos x="connsiteX2980" y="connsiteY2980"/>
                </a:cxn>
                <a:cxn ang="0">
                  <a:pos x="connsiteX2981" y="connsiteY2981"/>
                </a:cxn>
                <a:cxn ang="0">
                  <a:pos x="connsiteX2982" y="connsiteY2982"/>
                </a:cxn>
                <a:cxn ang="0">
                  <a:pos x="connsiteX2983" y="connsiteY2983"/>
                </a:cxn>
                <a:cxn ang="0">
                  <a:pos x="connsiteX2984" y="connsiteY2984"/>
                </a:cxn>
                <a:cxn ang="0">
                  <a:pos x="connsiteX2985" y="connsiteY2985"/>
                </a:cxn>
                <a:cxn ang="0">
                  <a:pos x="connsiteX2986" y="connsiteY2986"/>
                </a:cxn>
                <a:cxn ang="0">
                  <a:pos x="connsiteX2987" y="connsiteY2987"/>
                </a:cxn>
                <a:cxn ang="0">
                  <a:pos x="connsiteX2988" y="connsiteY2988"/>
                </a:cxn>
                <a:cxn ang="0">
                  <a:pos x="connsiteX2989" y="connsiteY2989"/>
                </a:cxn>
                <a:cxn ang="0">
                  <a:pos x="connsiteX2990" y="connsiteY2990"/>
                </a:cxn>
                <a:cxn ang="0">
                  <a:pos x="connsiteX2991" y="connsiteY2991"/>
                </a:cxn>
                <a:cxn ang="0">
                  <a:pos x="connsiteX2992" y="connsiteY2992"/>
                </a:cxn>
                <a:cxn ang="0">
                  <a:pos x="connsiteX2993" y="connsiteY2993"/>
                </a:cxn>
                <a:cxn ang="0">
                  <a:pos x="connsiteX2994" y="connsiteY2994"/>
                </a:cxn>
                <a:cxn ang="0">
                  <a:pos x="connsiteX2995" y="connsiteY2995"/>
                </a:cxn>
                <a:cxn ang="0">
                  <a:pos x="connsiteX2996" y="connsiteY2996"/>
                </a:cxn>
                <a:cxn ang="0">
                  <a:pos x="connsiteX2997" y="connsiteY2997"/>
                </a:cxn>
                <a:cxn ang="0">
                  <a:pos x="connsiteX2998" y="connsiteY2998"/>
                </a:cxn>
                <a:cxn ang="0">
                  <a:pos x="connsiteX2999" y="connsiteY2999"/>
                </a:cxn>
                <a:cxn ang="0">
                  <a:pos x="connsiteX3000" y="connsiteY3000"/>
                </a:cxn>
                <a:cxn ang="0">
                  <a:pos x="connsiteX3001" y="connsiteY3001"/>
                </a:cxn>
                <a:cxn ang="0">
                  <a:pos x="connsiteX3002" y="connsiteY3002"/>
                </a:cxn>
                <a:cxn ang="0">
                  <a:pos x="connsiteX3003" y="connsiteY3003"/>
                </a:cxn>
                <a:cxn ang="0">
                  <a:pos x="connsiteX3004" y="connsiteY3004"/>
                </a:cxn>
                <a:cxn ang="0">
                  <a:pos x="connsiteX3005" y="connsiteY3005"/>
                </a:cxn>
                <a:cxn ang="0">
                  <a:pos x="connsiteX3006" y="connsiteY3006"/>
                </a:cxn>
                <a:cxn ang="0">
                  <a:pos x="connsiteX3007" y="connsiteY3007"/>
                </a:cxn>
                <a:cxn ang="0">
                  <a:pos x="connsiteX3008" y="connsiteY3008"/>
                </a:cxn>
                <a:cxn ang="0">
                  <a:pos x="connsiteX3009" y="connsiteY3009"/>
                </a:cxn>
                <a:cxn ang="0">
                  <a:pos x="connsiteX3010" y="connsiteY3010"/>
                </a:cxn>
                <a:cxn ang="0">
                  <a:pos x="connsiteX3011" y="connsiteY3011"/>
                </a:cxn>
                <a:cxn ang="0">
                  <a:pos x="connsiteX3012" y="connsiteY3012"/>
                </a:cxn>
                <a:cxn ang="0">
                  <a:pos x="connsiteX3013" y="connsiteY3013"/>
                </a:cxn>
                <a:cxn ang="0">
                  <a:pos x="connsiteX3014" y="connsiteY3014"/>
                </a:cxn>
                <a:cxn ang="0">
                  <a:pos x="connsiteX3015" y="connsiteY3015"/>
                </a:cxn>
                <a:cxn ang="0">
                  <a:pos x="connsiteX3016" y="connsiteY3016"/>
                </a:cxn>
                <a:cxn ang="0">
                  <a:pos x="connsiteX3017" y="connsiteY3017"/>
                </a:cxn>
                <a:cxn ang="0">
                  <a:pos x="connsiteX3018" y="connsiteY3018"/>
                </a:cxn>
                <a:cxn ang="0">
                  <a:pos x="connsiteX3019" y="connsiteY3019"/>
                </a:cxn>
                <a:cxn ang="0">
                  <a:pos x="connsiteX3020" y="connsiteY3020"/>
                </a:cxn>
                <a:cxn ang="0">
                  <a:pos x="connsiteX3021" y="connsiteY3021"/>
                </a:cxn>
                <a:cxn ang="0">
                  <a:pos x="connsiteX3022" y="connsiteY3022"/>
                </a:cxn>
                <a:cxn ang="0">
                  <a:pos x="connsiteX3023" y="connsiteY3023"/>
                </a:cxn>
                <a:cxn ang="0">
                  <a:pos x="connsiteX3024" y="connsiteY3024"/>
                </a:cxn>
                <a:cxn ang="0">
                  <a:pos x="connsiteX3025" y="connsiteY3025"/>
                </a:cxn>
                <a:cxn ang="0">
                  <a:pos x="connsiteX3026" y="connsiteY3026"/>
                </a:cxn>
                <a:cxn ang="0">
                  <a:pos x="connsiteX3027" y="connsiteY3027"/>
                </a:cxn>
                <a:cxn ang="0">
                  <a:pos x="connsiteX3028" y="connsiteY3028"/>
                </a:cxn>
                <a:cxn ang="0">
                  <a:pos x="connsiteX3029" y="connsiteY3029"/>
                </a:cxn>
                <a:cxn ang="0">
                  <a:pos x="connsiteX3030" y="connsiteY3030"/>
                </a:cxn>
                <a:cxn ang="0">
                  <a:pos x="connsiteX3031" y="connsiteY3031"/>
                </a:cxn>
                <a:cxn ang="0">
                  <a:pos x="connsiteX3032" y="connsiteY3032"/>
                </a:cxn>
                <a:cxn ang="0">
                  <a:pos x="connsiteX3033" y="connsiteY3033"/>
                </a:cxn>
                <a:cxn ang="0">
                  <a:pos x="connsiteX3034" y="connsiteY3034"/>
                </a:cxn>
                <a:cxn ang="0">
                  <a:pos x="connsiteX3035" y="connsiteY3035"/>
                </a:cxn>
                <a:cxn ang="0">
                  <a:pos x="connsiteX3036" y="connsiteY3036"/>
                </a:cxn>
                <a:cxn ang="0">
                  <a:pos x="connsiteX3037" y="connsiteY3037"/>
                </a:cxn>
                <a:cxn ang="0">
                  <a:pos x="connsiteX3038" y="connsiteY3038"/>
                </a:cxn>
                <a:cxn ang="0">
                  <a:pos x="connsiteX3039" y="connsiteY3039"/>
                </a:cxn>
                <a:cxn ang="0">
                  <a:pos x="connsiteX3040" y="connsiteY3040"/>
                </a:cxn>
                <a:cxn ang="0">
                  <a:pos x="connsiteX3041" y="connsiteY3041"/>
                </a:cxn>
                <a:cxn ang="0">
                  <a:pos x="connsiteX3042" y="connsiteY3042"/>
                </a:cxn>
                <a:cxn ang="0">
                  <a:pos x="connsiteX3043" y="connsiteY3043"/>
                </a:cxn>
                <a:cxn ang="0">
                  <a:pos x="connsiteX3044" y="connsiteY3044"/>
                </a:cxn>
                <a:cxn ang="0">
                  <a:pos x="connsiteX3045" y="connsiteY3045"/>
                </a:cxn>
                <a:cxn ang="0">
                  <a:pos x="connsiteX3046" y="connsiteY3046"/>
                </a:cxn>
                <a:cxn ang="0">
                  <a:pos x="connsiteX3047" y="connsiteY3047"/>
                </a:cxn>
                <a:cxn ang="0">
                  <a:pos x="connsiteX3048" y="connsiteY3048"/>
                </a:cxn>
                <a:cxn ang="0">
                  <a:pos x="connsiteX3049" y="connsiteY3049"/>
                </a:cxn>
                <a:cxn ang="0">
                  <a:pos x="connsiteX3050" y="connsiteY3050"/>
                </a:cxn>
                <a:cxn ang="0">
                  <a:pos x="connsiteX3051" y="connsiteY3051"/>
                </a:cxn>
                <a:cxn ang="0">
                  <a:pos x="connsiteX3052" y="connsiteY3052"/>
                </a:cxn>
                <a:cxn ang="0">
                  <a:pos x="connsiteX3053" y="connsiteY3053"/>
                </a:cxn>
                <a:cxn ang="0">
                  <a:pos x="connsiteX3054" y="connsiteY3054"/>
                </a:cxn>
                <a:cxn ang="0">
                  <a:pos x="connsiteX3055" y="connsiteY3055"/>
                </a:cxn>
                <a:cxn ang="0">
                  <a:pos x="connsiteX3056" y="connsiteY3056"/>
                </a:cxn>
                <a:cxn ang="0">
                  <a:pos x="connsiteX3057" y="connsiteY3057"/>
                </a:cxn>
                <a:cxn ang="0">
                  <a:pos x="connsiteX3058" y="connsiteY3058"/>
                </a:cxn>
                <a:cxn ang="0">
                  <a:pos x="connsiteX3059" y="connsiteY3059"/>
                </a:cxn>
                <a:cxn ang="0">
                  <a:pos x="connsiteX3060" y="connsiteY3060"/>
                </a:cxn>
                <a:cxn ang="0">
                  <a:pos x="connsiteX3061" y="connsiteY3061"/>
                </a:cxn>
                <a:cxn ang="0">
                  <a:pos x="connsiteX3062" y="connsiteY3062"/>
                </a:cxn>
                <a:cxn ang="0">
                  <a:pos x="connsiteX3063" y="connsiteY3063"/>
                </a:cxn>
                <a:cxn ang="0">
                  <a:pos x="connsiteX3064" y="connsiteY3064"/>
                </a:cxn>
                <a:cxn ang="0">
                  <a:pos x="connsiteX3065" y="connsiteY3065"/>
                </a:cxn>
                <a:cxn ang="0">
                  <a:pos x="connsiteX3066" y="connsiteY3066"/>
                </a:cxn>
                <a:cxn ang="0">
                  <a:pos x="connsiteX3067" y="connsiteY3067"/>
                </a:cxn>
                <a:cxn ang="0">
                  <a:pos x="connsiteX3068" y="connsiteY3068"/>
                </a:cxn>
                <a:cxn ang="0">
                  <a:pos x="connsiteX3069" y="connsiteY3069"/>
                </a:cxn>
                <a:cxn ang="0">
                  <a:pos x="connsiteX3070" y="connsiteY3070"/>
                </a:cxn>
                <a:cxn ang="0">
                  <a:pos x="connsiteX3071" y="connsiteY3071"/>
                </a:cxn>
                <a:cxn ang="0">
                  <a:pos x="connsiteX3072" y="connsiteY3072"/>
                </a:cxn>
                <a:cxn ang="0">
                  <a:pos x="connsiteX3073" y="connsiteY3073"/>
                </a:cxn>
                <a:cxn ang="0">
                  <a:pos x="connsiteX3074" y="connsiteY3074"/>
                </a:cxn>
                <a:cxn ang="0">
                  <a:pos x="connsiteX3075" y="connsiteY3075"/>
                </a:cxn>
                <a:cxn ang="0">
                  <a:pos x="connsiteX3076" y="connsiteY3076"/>
                </a:cxn>
                <a:cxn ang="0">
                  <a:pos x="connsiteX3077" y="connsiteY3077"/>
                </a:cxn>
                <a:cxn ang="0">
                  <a:pos x="connsiteX3078" y="connsiteY3078"/>
                </a:cxn>
                <a:cxn ang="0">
                  <a:pos x="connsiteX3079" y="connsiteY3079"/>
                </a:cxn>
                <a:cxn ang="0">
                  <a:pos x="connsiteX3080" y="connsiteY3080"/>
                </a:cxn>
                <a:cxn ang="0">
                  <a:pos x="connsiteX3081" y="connsiteY3081"/>
                </a:cxn>
                <a:cxn ang="0">
                  <a:pos x="connsiteX3082" y="connsiteY3082"/>
                </a:cxn>
                <a:cxn ang="0">
                  <a:pos x="connsiteX3083" y="connsiteY3083"/>
                </a:cxn>
                <a:cxn ang="0">
                  <a:pos x="connsiteX3084" y="connsiteY3084"/>
                </a:cxn>
                <a:cxn ang="0">
                  <a:pos x="connsiteX3085" y="connsiteY3085"/>
                </a:cxn>
                <a:cxn ang="0">
                  <a:pos x="connsiteX3086" y="connsiteY3086"/>
                </a:cxn>
                <a:cxn ang="0">
                  <a:pos x="connsiteX3087" y="connsiteY3087"/>
                </a:cxn>
                <a:cxn ang="0">
                  <a:pos x="connsiteX3088" y="connsiteY3088"/>
                </a:cxn>
                <a:cxn ang="0">
                  <a:pos x="connsiteX3089" y="connsiteY3089"/>
                </a:cxn>
                <a:cxn ang="0">
                  <a:pos x="connsiteX3090" y="connsiteY3090"/>
                </a:cxn>
                <a:cxn ang="0">
                  <a:pos x="connsiteX3091" y="connsiteY3091"/>
                </a:cxn>
                <a:cxn ang="0">
                  <a:pos x="connsiteX3092" y="connsiteY3092"/>
                </a:cxn>
                <a:cxn ang="0">
                  <a:pos x="connsiteX3093" y="connsiteY3093"/>
                </a:cxn>
                <a:cxn ang="0">
                  <a:pos x="connsiteX3094" y="connsiteY3094"/>
                </a:cxn>
                <a:cxn ang="0">
                  <a:pos x="connsiteX3095" y="connsiteY3095"/>
                </a:cxn>
                <a:cxn ang="0">
                  <a:pos x="connsiteX3096" y="connsiteY3096"/>
                </a:cxn>
                <a:cxn ang="0">
                  <a:pos x="connsiteX3097" y="connsiteY3097"/>
                </a:cxn>
                <a:cxn ang="0">
                  <a:pos x="connsiteX3098" y="connsiteY3098"/>
                </a:cxn>
                <a:cxn ang="0">
                  <a:pos x="connsiteX3099" y="connsiteY3099"/>
                </a:cxn>
                <a:cxn ang="0">
                  <a:pos x="connsiteX3100" y="connsiteY3100"/>
                </a:cxn>
                <a:cxn ang="0">
                  <a:pos x="connsiteX3101" y="connsiteY3101"/>
                </a:cxn>
                <a:cxn ang="0">
                  <a:pos x="connsiteX3102" y="connsiteY3102"/>
                </a:cxn>
                <a:cxn ang="0">
                  <a:pos x="connsiteX3103" y="connsiteY3103"/>
                </a:cxn>
                <a:cxn ang="0">
                  <a:pos x="connsiteX3104" y="connsiteY3104"/>
                </a:cxn>
                <a:cxn ang="0">
                  <a:pos x="connsiteX3105" y="connsiteY3105"/>
                </a:cxn>
                <a:cxn ang="0">
                  <a:pos x="connsiteX3106" y="connsiteY3106"/>
                </a:cxn>
                <a:cxn ang="0">
                  <a:pos x="connsiteX3107" y="connsiteY3107"/>
                </a:cxn>
                <a:cxn ang="0">
                  <a:pos x="connsiteX3108" y="connsiteY3108"/>
                </a:cxn>
                <a:cxn ang="0">
                  <a:pos x="connsiteX3109" y="connsiteY3109"/>
                </a:cxn>
                <a:cxn ang="0">
                  <a:pos x="connsiteX3110" y="connsiteY3110"/>
                </a:cxn>
                <a:cxn ang="0">
                  <a:pos x="connsiteX3111" y="connsiteY3111"/>
                </a:cxn>
                <a:cxn ang="0">
                  <a:pos x="connsiteX3112" y="connsiteY3112"/>
                </a:cxn>
                <a:cxn ang="0">
                  <a:pos x="connsiteX3113" y="connsiteY3113"/>
                </a:cxn>
                <a:cxn ang="0">
                  <a:pos x="connsiteX3114" y="connsiteY3114"/>
                </a:cxn>
                <a:cxn ang="0">
                  <a:pos x="connsiteX3115" y="connsiteY3115"/>
                </a:cxn>
                <a:cxn ang="0">
                  <a:pos x="connsiteX3116" y="connsiteY3116"/>
                </a:cxn>
                <a:cxn ang="0">
                  <a:pos x="connsiteX3117" y="connsiteY3117"/>
                </a:cxn>
                <a:cxn ang="0">
                  <a:pos x="connsiteX3118" y="connsiteY3118"/>
                </a:cxn>
                <a:cxn ang="0">
                  <a:pos x="connsiteX3119" y="connsiteY3119"/>
                </a:cxn>
                <a:cxn ang="0">
                  <a:pos x="connsiteX3120" y="connsiteY3120"/>
                </a:cxn>
                <a:cxn ang="0">
                  <a:pos x="connsiteX3121" y="connsiteY3121"/>
                </a:cxn>
                <a:cxn ang="0">
                  <a:pos x="connsiteX3122" y="connsiteY3122"/>
                </a:cxn>
                <a:cxn ang="0">
                  <a:pos x="connsiteX3123" y="connsiteY3123"/>
                </a:cxn>
                <a:cxn ang="0">
                  <a:pos x="connsiteX3124" y="connsiteY3124"/>
                </a:cxn>
                <a:cxn ang="0">
                  <a:pos x="connsiteX3125" y="connsiteY3125"/>
                </a:cxn>
                <a:cxn ang="0">
                  <a:pos x="connsiteX3126" y="connsiteY3126"/>
                </a:cxn>
                <a:cxn ang="0">
                  <a:pos x="connsiteX3127" y="connsiteY3127"/>
                </a:cxn>
                <a:cxn ang="0">
                  <a:pos x="connsiteX3128" y="connsiteY3128"/>
                </a:cxn>
                <a:cxn ang="0">
                  <a:pos x="connsiteX3129" y="connsiteY3129"/>
                </a:cxn>
                <a:cxn ang="0">
                  <a:pos x="connsiteX3130" y="connsiteY3130"/>
                </a:cxn>
                <a:cxn ang="0">
                  <a:pos x="connsiteX3131" y="connsiteY3131"/>
                </a:cxn>
                <a:cxn ang="0">
                  <a:pos x="connsiteX3132" y="connsiteY3132"/>
                </a:cxn>
                <a:cxn ang="0">
                  <a:pos x="connsiteX3133" y="connsiteY3133"/>
                </a:cxn>
                <a:cxn ang="0">
                  <a:pos x="connsiteX3134" y="connsiteY3134"/>
                </a:cxn>
                <a:cxn ang="0">
                  <a:pos x="connsiteX3135" y="connsiteY3135"/>
                </a:cxn>
                <a:cxn ang="0">
                  <a:pos x="connsiteX3136" y="connsiteY3136"/>
                </a:cxn>
                <a:cxn ang="0">
                  <a:pos x="connsiteX3137" y="connsiteY3137"/>
                </a:cxn>
                <a:cxn ang="0">
                  <a:pos x="connsiteX3138" y="connsiteY3138"/>
                </a:cxn>
                <a:cxn ang="0">
                  <a:pos x="connsiteX3139" y="connsiteY3139"/>
                </a:cxn>
                <a:cxn ang="0">
                  <a:pos x="connsiteX3140" y="connsiteY3140"/>
                </a:cxn>
                <a:cxn ang="0">
                  <a:pos x="connsiteX3141" y="connsiteY3141"/>
                </a:cxn>
                <a:cxn ang="0">
                  <a:pos x="connsiteX3142" y="connsiteY3142"/>
                </a:cxn>
                <a:cxn ang="0">
                  <a:pos x="connsiteX3143" y="connsiteY3143"/>
                </a:cxn>
                <a:cxn ang="0">
                  <a:pos x="connsiteX3144" y="connsiteY3144"/>
                </a:cxn>
                <a:cxn ang="0">
                  <a:pos x="connsiteX3145" y="connsiteY3145"/>
                </a:cxn>
                <a:cxn ang="0">
                  <a:pos x="connsiteX3146" y="connsiteY3146"/>
                </a:cxn>
                <a:cxn ang="0">
                  <a:pos x="connsiteX3147" y="connsiteY3147"/>
                </a:cxn>
                <a:cxn ang="0">
                  <a:pos x="connsiteX3148" y="connsiteY3148"/>
                </a:cxn>
                <a:cxn ang="0">
                  <a:pos x="connsiteX3149" y="connsiteY3149"/>
                </a:cxn>
                <a:cxn ang="0">
                  <a:pos x="connsiteX3150" y="connsiteY3150"/>
                </a:cxn>
                <a:cxn ang="0">
                  <a:pos x="connsiteX3151" y="connsiteY3151"/>
                </a:cxn>
                <a:cxn ang="0">
                  <a:pos x="connsiteX3152" y="connsiteY3152"/>
                </a:cxn>
                <a:cxn ang="0">
                  <a:pos x="connsiteX3153" y="connsiteY3153"/>
                </a:cxn>
                <a:cxn ang="0">
                  <a:pos x="connsiteX3154" y="connsiteY3154"/>
                </a:cxn>
                <a:cxn ang="0">
                  <a:pos x="connsiteX3155" y="connsiteY3155"/>
                </a:cxn>
                <a:cxn ang="0">
                  <a:pos x="connsiteX3156" y="connsiteY3156"/>
                </a:cxn>
                <a:cxn ang="0">
                  <a:pos x="connsiteX3157" y="connsiteY3157"/>
                </a:cxn>
                <a:cxn ang="0">
                  <a:pos x="connsiteX3158" y="connsiteY3158"/>
                </a:cxn>
                <a:cxn ang="0">
                  <a:pos x="connsiteX3159" y="connsiteY3159"/>
                </a:cxn>
                <a:cxn ang="0">
                  <a:pos x="connsiteX3160" y="connsiteY3160"/>
                </a:cxn>
                <a:cxn ang="0">
                  <a:pos x="connsiteX3161" y="connsiteY3161"/>
                </a:cxn>
                <a:cxn ang="0">
                  <a:pos x="connsiteX3162" y="connsiteY3162"/>
                </a:cxn>
                <a:cxn ang="0">
                  <a:pos x="connsiteX3163" y="connsiteY3163"/>
                </a:cxn>
                <a:cxn ang="0">
                  <a:pos x="connsiteX3164" y="connsiteY3164"/>
                </a:cxn>
                <a:cxn ang="0">
                  <a:pos x="connsiteX3165" y="connsiteY3165"/>
                </a:cxn>
                <a:cxn ang="0">
                  <a:pos x="connsiteX3166" y="connsiteY3166"/>
                </a:cxn>
                <a:cxn ang="0">
                  <a:pos x="connsiteX3167" y="connsiteY3167"/>
                </a:cxn>
                <a:cxn ang="0">
                  <a:pos x="connsiteX3168" y="connsiteY3168"/>
                </a:cxn>
                <a:cxn ang="0">
                  <a:pos x="connsiteX3169" y="connsiteY3169"/>
                </a:cxn>
                <a:cxn ang="0">
                  <a:pos x="connsiteX3170" y="connsiteY3170"/>
                </a:cxn>
                <a:cxn ang="0">
                  <a:pos x="connsiteX3171" y="connsiteY3171"/>
                </a:cxn>
                <a:cxn ang="0">
                  <a:pos x="connsiteX3172" y="connsiteY3172"/>
                </a:cxn>
                <a:cxn ang="0">
                  <a:pos x="connsiteX3173" y="connsiteY3173"/>
                </a:cxn>
                <a:cxn ang="0">
                  <a:pos x="connsiteX3174" y="connsiteY3174"/>
                </a:cxn>
                <a:cxn ang="0">
                  <a:pos x="connsiteX3175" y="connsiteY3175"/>
                </a:cxn>
                <a:cxn ang="0">
                  <a:pos x="connsiteX3176" y="connsiteY3176"/>
                </a:cxn>
                <a:cxn ang="0">
                  <a:pos x="connsiteX3177" y="connsiteY3177"/>
                </a:cxn>
                <a:cxn ang="0">
                  <a:pos x="connsiteX3178" y="connsiteY3178"/>
                </a:cxn>
                <a:cxn ang="0">
                  <a:pos x="connsiteX3179" y="connsiteY3179"/>
                </a:cxn>
                <a:cxn ang="0">
                  <a:pos x="connsiteX3180" y="connsiteY3180"/>
                </a:cxn>
                <a:cxn ang="0">
                  <a:pos x="connsiteX3181" y="connsiteY3181"/>
                </a:cxn>
                <a:cxn ang="0">
                  <a:pos x="connsiteX3182" y="connsiteY3182"/>
                </a:cxn>
                <a:cxn ang="0">
                  <a:pos x="connsiteX3183" y="connsiteY3183"/>
                </a:cxn>
                <a:cxn ang="0">
                  <a:pos x="connsiteX3184" y="connsiteY3184"/>
                </a:cxn>
                <a:cxn ang="0">
                  <a:pos x="connsiteX3185" y="connsiteY3185"/>
                </a:cxn>
                <a:cxn ang="0">
                  <a:pos x="connsiteX3186" y="connsiteY3186"/>
                </a:cxn>
                <a:cxn ang="0">
                  <a:pos x="connsiteX3187" y="connsiteY3187"/>
                </a:cxn>
                <a:cxn ang="0">
                  <a:pos x="connsiteX3188" y="connsiteY3188"/>
                </a:cxn>
                <a:cxn ang="0">
                  <a:pos x="connsiteX3189" y="connsiteY3189"/>
                </a:cxn>
                <a:cxn ang="0">
                  <a:pos x="connsiteX3190" y="connsiteY3190"/>
                </a:cxn>
                <a:cxn ang="0">
                  <a:pos x="connsiteX3191" y="connsiteY3191"/>
                </a:cxn>
                <a:cxn ang="0">
                  <a:pos x="connsiteX3192" y="connsiteY3192"/>
                </a:cxn>
                <a:cxn ang="0">
                  <a:pos x="connsiteX3193" y="connsiteY3193"/>
                </a:cxn>
                <a:cxn ang="0">
                  <a:pos x="connsiteX3194" y="connsiteY3194"/>
                </a:cxn>
                <a:cxn ang="0">
                  <a:pos x="connsiteX3195" y="connsiteY3195"/>
                </a:cxn>
                <a:cxn ang="0">
                  <a:pos x="connsiteX3196" y="connsiteY3196"/>
                </a:cxn>
                <a:cxn ang="0">
                  <a:pos x="connsiteX3197" y="connsiteY3197"/>
                </a:cxn>
                <a:cxn ang="0">
                  <a:pos x="connsiteX3198" y="connsiteY3198"/>
                </a:cxn>
                <a:cxn ang="0">
                  <a:pos x="connsiteX3199" y="connsiteY3199"/>
                </a:cxn>
                <a:cxn ang="0">
                  <a:pos x="connsiteX3200" y="connsiteY3200"/>
                </a:cxn>
                <a:cxn ang="0">
                  <a:pos x="connsiteX3201" y="connsiteY3201"/>
                </a:cxn>
                <a:cxn ang="0">
                  <a:pos x="connsiteX3202" y="connsiteY3202"/>
                </a:cxn>
                <a:cxn ang="0">
                  <a:pos x="connsiteX3203" y="connsiteY3203"/>
                </a:cxn>
                <a:cxn ang="0">
                  <a:pos x="connsiteX3204" y="connsiteY3204"/>
                </a:cxn>
                <a:cxn ang="0">
                  <a:pos x="connsiteX3205" y="connsiteY3205"/>
                </a:cxn>
                <a:cxn ang="0">
                  <a:pos x="connsiteX3206" y="connsiteY3206"/>
                </a:cxn>
                <a:cxn ang="0">
                  <a:pos x="connsiteX3207" y="connsiteY3207"/>
                </a:cxn>
                <a:cxn ang="0">
                  <a:pos x="connsiteX3208" y="connsiteY3208"/>
                </a:cxn>
                <a:cxn ang="0">
                  <a:pos x="connsiteX3209" y="connsiteY3209"/>
                </a:cxn>
                <a:cxn ang="0">
                  <a:pos x="connsiteX3210" y="connsiteY3210"/>
                </a:cxn>
                <a:cxn ang="0">
                  <a:pos x="connsiteX3211" y="connsiteY3211"/>
                </a:cxn>
                <a:cxn ang="0">
                  <a:pos x="connsiteX3212" y="connsiteY3212"/>
                </a:cxn>
                <a:cxn ang="0">
                  <a:pos x="connsiteX3213" y="connsiteY3213"/>
                </a:cxn>
                <a:cxn ang="0">
                  <a:pos x="connsiteX3214" y="connsiteY3214"/>
                </a:cxn>
                <a:cxn ang="0">
                  <a:pos x="connsiteX3215" y="connsiteY3215"/>
                </a:cxn>
                <a:cxn ang="0">
                  <a:pos x="connsiteX3216" y="connsiteY3216"/>
                </a:cxn>
                <a:cxn ang="0">
                  <a:pos x="connsiteX3217" y="connsiteY3217"/>
                </a:cxn>
                <a:cxn ang="0">
                  <a:pos x="connsiteX3218" y="connsiteY3218"/>
                </a:cxn>
                <a:cxn ang="0">
                  <a:pos x="connsiteX3219" y="connsiteY3219"/>
                </a:cxn>
                <a:cxn ang="0">
                  <a:pos x="connsiteX3220" y="connsiteY3220"/>
                </a:cxn>
                <a:cxn ang="0">
                  <a:pos x="connsiteX3221" y="connsiteY3221"/>
                </a:cxn>
                <a:cxn ang="0">
                  <a:pos x="connsiteX3222" y="connsiteY3222"/>
                </a:cxn>
                <a:cxn ang="0">
                  <a:pos x="connsiteX3223" y="connsiteY3223"/>
                </a:cxn>
                <a:cxn ang="0">
                  <a:pos x="connsiteX3224" y="connsiteY3224"/>
                </a:cxn>
                <a:cxn ang="0">
                  <a:pos x="connsiteX3225" y="connsiteY3225"/>
                </a:cxn>
                <a:cxn ang="0">
                  <a:pos x="connsiteX3226" y="connsiteY3226"/>
                </a:cxn>
                <a:cxn ang="0">
                  <a:pos x="connsiteX3227" y="connsiteY3227"/>
                </a:cxn>
                <a:cxn ang="0">
                  <a:pos x="connsiteX3228" y="connsiteY3228"/>
                </a:cxn>
                <a:cxn ang="0">
                  <a:pos x="connsiteX3229" y="connsiteY3229"/>
                </a:cxn>
                <a:cxn ang="0">
                  <a:pos x="connsiteX3230" y="connsiteY3230"/>
                </a:cxn>
                <a:cxn ang="0">
                  <a:pos x="connsiteX3231" y="connsiteY3231"/>
                </a:cxn>
                <a:cxn ang="0">
                  <a:pos x="connsiteX3232" y="connsiteY3232"/>
                </a:cxn>
                <a:cxn ang="0">
                  <a:pos x="connsiteX3233" y="connsiteY3233"/>
                </a:cxn>
                <a:cxn ang="0">
                  <a:pos x="connsiteX3234" y="connsiteY3234"/>
                </a:cxn>
                <a:cxn ang="0">
                  <a:pos x="connsiteX3235" y="connsiteY3235"/>
                </a:cxn>
                <a:cxn ang="0">
                  <a:pos x="connsiteX3236" y="connsiteY3236"/>
                </a:cxn>
                <a:cxn ang="0">
                  <a:pos x="connsiteX3237" y="connsiteY3237"/>
                </a:cxn>
                <a:cxn ang="0">
                  <a:pos x="connsiteX3238" y="connsiteY3238"/>
                </a:cxn>
                <a:cxn ang="0">
                  <a:pos x="connsiteX3239" y="connsiteY3239"/>
                </a:cxn>
                <a:cxn ang="0">
                  <a:pos x="connsiteX3240" y="connsiteY3240"/>
                </a:cxn>
                <a:cxn ang="0">
                  <a:pos x="connsiteX3241" y="connsiteY3241"/>
                </a:cxn>
                <a:cxn ang="0">
                  <a:pos x="connsiteX3242" y="connsiteY3242"/>
                </a:cxn>
                <a:cxn ang="0">
                  <a:pos x="connsiteX3243" y="connsiteY3243"/>
                </a:cxn>
                <a:cxn ang="0">
                  <a:pos x="connsiteX3244" y="connsiteY3244"/>
                </a:cxn>
                <a:cxn ang="0">
                  <a:pos x="connsiteX3245" y="connsiteY3245"/>
                </a:cxn>
                <a:cxn ang="0">
                  <a:pos x="connsiteX3246" y="connsiteY3246"/>
                </a:cxn>
                <a:cxn ang="0">
                  <a:pos x="connsiteX3247" y="connsiteY3247"/>
                </a:cxn>
                <a:cxn ang="0">
                  <a:pos x="connsiteX3248" y="connsiteY3248"/>
                </a:cxn>
                <a:cxn ang="0">
                  <a:pos x="connsiteX3249" y="connsiteY3249"/>
                </a:cxn>
                <a:cxn ang="0">
                  <a:pos x="connsiteX3250" y="connsiteY3250"/>
                </a:cxn>
                <a:cxn ang="0">
                  <a:pos x="connsiteX3251" y="connsiteY3251"/>
                </a:cxn>
                <a:cxn ang="0">
                  <a:pos x="connsiteX3252" y="connsiteY3252"/>
                </a:cxn>
                <a:cxn ang="0">
                  <a:pos x="connsiteX3253" y="connsiteY3253"/>
                </a:cxn>
                <a:cxn ang="0">
                  <a:pos x="connsiteX3254" y="connsiteY3254"/>
                </a:cxn>
                <a:cxn ang="0">
                  <a:pos x="connsiteX3255" y="connsiteY3255"/>
                </a:cxn>
                <a:cxn ang="0">
                  <a:pos x="connsiteX3256" y="connsiteY3256"/>
                </a:cxn>
                <a:cxn ang="0">
                  <a:pos x="connsiteX3257" y="connsiteY3257"/>
                </a:cxn>
                <a:cxn ang="0">
                  <a:pos x="connsiteX3258" y="connsiteY3258"/>
                </a:cxn>
                <a:cxn ang="0">
                  <a:pos x="connsiteX3259" y="connsiteY3259"/>
                </a:cxn>
                <a:cxn ang="0">
                  <a:pos x="connsiteX3260" y="connsiteY3260"/>
                </a:cxn>
                <a:cxn ang="0">
                  <a:pos x="connsiteX3261" y="connsiteY3261"/>
                </a:cxn>
                <a:cxn ang="0">
                  <a:pos x="connsiteX3262" y="connsiteY3262"/>
                </a:cxn>
                <a:cxn ang="0">
                  <a:pos x="connsiteX3263" y="connsiteY3263"/>
                </a:cxn>
                <a:cxn ang="0">
                  <a:pos x="connsiteX3264" y="connsiteY3264"/>
                </a:cxn>
                <a:cxn ang="0">
                  <a:pos x="connsiteX3265" y="connsiteY3265"/>
                </a:cxn>
                <a:cxn ang="0">
                  <a:pos x="connsiteX3266" y="connsiteY3266"/>
                </a:cxn>
                <a:cxn ang="0">
                  <a:pos x="connsiteX3267" y="connsiteY3267"/>
                </a:cxn>
                <a:cxn ang="0">
                  <a:pos x="connsiteX3268" y="connsiteY3268"/>
                </a:cxn>
                <a:cxn ang="0">
                  <a:pos x="connsiteX3269" y="connsiteY3269"/>
                </a:cxn>
                <a:cxn ang="0">
                  <a:pos x="connsiteX3270" y="connsiteY3270"/>
                </a:cxn>
                <a:cxn ang="0">
                  <a:pos x="connsiteX3271" y="connsiteY3271"/>
                </a:cxn>
                <a:cxn ang="0">
                  <a:pos x="connsiteX3272" y="connsiteY3272"/>
                </a:cxn>
                <a:cxn ang="0">
                  <a:pos x="connsiteX3273" y="connsiteY3273"/>
                </a:cxn>
                <a:cxn ang="0">
                  <a:pos x="connsiteX3274" y="connsiteY3274"/>
                </a:cxn>
                <a:cxn ang="0">
                  <a:pos x="connsiteX3275" y="connsiteY3275"/>
                </a:cxn>
                <a:cxn ang="0">
                  <a:pos x="connsiteX3276" y="connsiteY3276"/>
                </a:cxn>
                <a:cxn ang="0">
                  <a:pos x="connsiteX3277" y="connsiteY3277"/>
                </a:cxn>
                <a:cxn ang="0">
                  <a:pos x="connsiteX3278" y="connsiteY3278"/>
                </a:cxn>
                <a:cxn ang="0">
                  <a:pos x="connsiteX3279" y="connsiteY3279"/>
                </a:cxn>
                <a:cxn ang="0">
                  <a:pos x="connsiteX3280" y="connsiteY3280"/>
                </a:cxn>
                <a:cxn ang="0">
                  <a:pos x="connsiteX3281" y="connsiteY3281"/>
                </a:cxn>
                <a:cxn ang="0">
                  <a:pos x="connsiteX3282" y="connsiteY3282"/>
                </a:cxn>
                <a:cxn ang="0">
                  <a:pos x="connsiteX3283" y="connsiteY3283"/>
                </a:cxn>
                <a:cxn ang="0">
                  <a:pos x="connsiteX3284" y="connsiteY3284"/>
                </a:cxn>
                <a:cxn ang="0">
                  <a:pos x="connsiteX3285" y="connsiteY3285"/>
                </a:cxn>
                <a:cxn ang="0">
                  <a:pos x="connsiteX3286" y="connsiteY3286"/>
                </a:cxn>
                <a:cxn ang="0">
                  <a:pos x="connsiteX3287" y="connsiteY3287"/>
                </a:cxn>
                <a:cxn ang="0">
                  <a:pos x="connsiteX3288" y="connsiteY3288"/>
                </a:cxn>
                <a:cxn ang="0">
                  <a:pos x="connsiteX3289" y="connsiteY3289"/>
                </a:cxn>
                <a:cxn ang="0">
                  <a:pos x="connsiteX3290" y="connsiteY3290"/>
                </a:cxn>
                <a:cxn ang="0">
                  <a:pos x="connsiteX3291" y="connsiteY3291"/>
                </a:cxn>
                <a:cxn ang="0">
                  <a:pos x="connsiteX3292" y="connsiteY3292"/>
                </a:cxn>
                <a:cxn ang="0">
                  <a:pos x="connsiteX3293" y="connsiteY3293"/>
                </a:cxn>
                <a:cxn ang="0">
                  <a:pos x="connsiteX3294" y="connsiteY3294"/>
                </a:cxn>
                <a:cxn ang="0">
                  <a:pos x="connsiteX3295" y="connsiteY3295"/>
                </a:cxn>
                <a:cxn ang="0">
                  <a:pos x="connsiteX3296" y="connsiteY3296"/>
                </a:cxn>
                <a:cxn ang="0">
                  <a:pos x="connsiteX3297" y="connsiteY3297"/>
                </a:cxn>
                <a:cxn ang="0">
                  <a:pos x="connsiteX3298" y="connsiteY3298"/>
                </a:cxn>
                <a:cxn ang="0">
                  <a:pos x="connsiteX3299" y="connsiteY3299"/>
                </a:cxn>
                <a:cxn ang="0">
                  <a:pos x="connsiteX3300" y="connsiteY3300"/>
                </a:cxn>
                <a:cxn ang="0">
                  <a:pos x="connsiteX3301" y="connsiteY3301"/>
                </a:cxn>
                <a:cxn ang="0">
                  <a:pos x="connsiteX3302" y="connsiteY3302"/>
                </a:cxn>
                <a:cxn ang="0">
                  <a:pos x="connsiteX3303" y="connsiteY3303"/>
                </a:cxn>
                <a:cxn ang="0">
                  <a:pos x="connsiteX3304" y="connsiteY3304"/>
                </a:cxn>
                <a:cxn ang="0">
                  <a:pos x="connsiteX3305" y="connsiteY3305"/>
                </a:cxn>
                <a:cxn ang="0">
                  <a:pos x="connsiteX3306" y="connsiteY3306"/>
                </a:cxn>
                <a:cxn ang="0">
                  <a:pos x="connsiteX3307" y="connsiteY3307"/>
                </a:cxn>
                <a:cxn ang="0">
                  <a:pos x="connsiteX3308" y="connsiteY3308"/>
                </a:cxn>
                <a:cxn ang="0">
                  <a:pos x="connsiteX3309" y="connsiteY3309"/>
                </a:cxn>
                <a:cxn ang="0">
                  <a:pos x="connsiteX3310" y="connsiteY3310"/>
                </a:cxn>
                <a:cxn ang="0">
                  <a:pos x="connsiteX3311" y="connsiteY3311"/>
                </a:cxn>
                <a:cxn ang="0">
                  <a:pos x="connsiteX3312" y="connsiteY3312"/>
                </a:cxn>
                <a:cxn ang="0">
                  <a:pos x="connsiteX3313" y="connsiteY3313"/>
                </a:cxn>
                <a:cxn ang="0">
                  <a:pos x="connsiteX3314" y="connsiteY3314"/>
                </a:cxn>
                <a:cxn ang="0">
                  <a:pos x="connsiteX3315" y="connsiteY3315"/>
                </a:cxn>
                <a:cxn ang="0">
                  <a:pos x="connsiteX3316" y="connsiteY3316"/>
                </a:cxn>
                <a:cxn ang="0">
                  <a:pos x="connsiteX3317" y="connsiteY3317"/>
                </a:cxn>
                <a:cxn ang="0">
                  <a:pos x="connsiteX3318" y="connsiteY3318"/>
                </a:cxn>
                <a:cxn ang="0">
                  <a:pos x="connsiteX3319" y="connsiteY3319"/>
                </a:cxn>
                <a:cxn ang="0">
                  <a:pos x="connsiteX3320" y="connsiteY3320"/>
                </a:cxn>
                <a:cxn ang="0">
                  <a:pos x="connsiteX3321" y="connsiteY3321"/>
                </a:cxn>
                <a:cxn ang="0">
                  <a:pos x="connsiteX3322" y="connsiteY3322"/>
                </a:cxn>
                <a:cxn ang="0">
                  <a:pos x="connsiteX3323" y="connsiteY3323"/>
                </a:cxn>
                <a:cxn ang="0">
                  <a:pos x="connsiteX3324" y="connsiteY3324"/>
                </a:cxn>
                <a:cxn ang="0">
                  <a:pos x="connsiteX3325" y="connsiteY3325"/>
                </a:cxn>
                <a:cxn ang="0">
                  <a:pos x="connsiteX3326" y="connsiteY3326"/>
                </a:cxn>
                <a:cxn ang="0">
                  <a:pos x="connsiteX3327" y="connsiteY3327"/>
                </a:cxn>
                <a:cxn ang="0">
                  <a:pos x="connsiteX3328" y="connsiteY3328"/>
                </a:cxn>
                <a:cxn ang="0">
                  <a:pos x="connsiteX3329" y="connsiteY3329"/>
                </a:cxn>
                <a:cxn ang="0">
                  <a:pos x="connsiteX3330" y="connsiteY3330"/>
                </a:cxn>
                <a:cxn ang="0">
                  <a:pos x="connsiteX3331" y="connsiteY3331"/>
                </a:cxn>
                <a:cxn ang="0">
                  <a:pos x="connsiteX3332" y="connsiteY3332"/>
                </a:cxn>
                <a:cxn ang="0">
                  <a:pos x="connsiteX3333" y="connsiteY3333"/>
                </a:cxn>
                <a:cxn ang="0">
                  <a:pos x="connsiteX3334" y="connsiteY3334"/>
                </a:cxn>
                <a:cxn ang="0">
                  <a:pos x="connsiteX3335" y="connsiteY3335"/>
                </a:cxn>
                <a:cxn ang="0">
                  <a:pos x="connsiteX3336" y="connsiteY3336"/>
                </a:cxn>
                <a:cxn ang="0">
                  <a:pos x="connsiteX3337" y="connsiteY3337"/>
                </a:cxn>
                <a:cxn ang="0">
                  <a:pos x="connsiteX3338" y="connsiteY3338"/>
                </a:cxn>
                <a:cxn ang="0">
                  <a:pos x="connsiteX3339" y="connsiteY3339"/>
                </a:cxn>
                <a:cxn ang="0">
                  <a:pos x="connsiteX3340" y="connsiteY3340"/>
                </a:cxn>
                <a:cxn ang="0">
                  <a:pos x="connsiteX3341" y="connsiteY3341"/>
                </a:cxn>
                <a:cxn ang="0">
                  <a:pos x="connsiteX3342" y="connsiteY3342"/>
                </a:cxn>
                <a:cxn ang="0">
                  <a:pos x="connsiteX3343" y="connsiteY3343"/>
                </a:cxn>
                <a:cxn ang="0">
                  <a:pos x="connsiteX3344" y="connsiteY3344"/>
                </a:cxn>
                <a:cxn ang="0">
                  <a:pos x="connsiteX3345" y="connsiteY3345"/>
                </a:cxn>
                <a:cxn ang="0">
                  <a:pos x="connsiteX3346" y="connsiteY3346"/>
                </a:cxn>
                <a:cxn ang="0">
                  <a:pos x="connsiteX3347" y="connsiteY3347"/>
                </a:cxn>
                <a:cxn ang="0">
                  <a:pos x="connsiteX3348" y="connsiteY3348"/>
                </a:cxn>
                <a:cxn ang="0">
                  <a:pos x="connsiteX3349" y="connsiteY3349"/>
                </a:cxn>
                <a:cxn ang="0">
                  <a:pos x="connsiteX3350" y="connsiteY3350"/>
                </a:cxn>
                <a:cxn ang="0">
                  <a:pos x="connsiteX3351" y="connsiteY3351"/>
                </a:cxn>
                <a:cxn ang="0">
                  <a:pos x="connsiteX3352" y="connsiteY3352"/>
                </a:cxn>
                <a:cxn ang="0">
                  <a:pos x="connsiteX3353" y="connsiteY3353"/>
                </a:cxn>
                <a:cxn ang="0">
                  <a:pos x="connsiteX3354" y="connsiteY3354"/>
                </a:cxn>
                <a:cxn ang="0">
                  <a:pos x="connsiteX3355" y="connsiteY3355"/>
                </a:cxn>
                <a:cxn ang="0">
                  <a:pos x="connsiteX3356" y="connsiteY3356"/>
                </a:cxn>
                <a:cxn ang="0">
                  <a:pos x="connsiteX3357" y="connsiteY3357"/>
                </a:cxn>
                <a:cxn ang="0">
                  <a:pos x="connsiteX3358" y="connsiteY3358"/>
                </a:cxn>
                <a:cxn ang="0">
                  <a:pos x="connsiteX3359" y="connsiteY3359"/>
                </a:cxn>
                <a:cxn ang="0">
                  <a:pos x="connsiteX3360" y="connsiteY3360"/>
                </a:cxn>
                <a:cxn ang="0">
                  <a:pos x="connsiteX3361" y="connsiteY3361"/>
                </a:cxn>
                <a:cxn ang="0">
                  <a:pos x="connsiteX3362" y="connsiteY3362"/>
                </a:cxn>
                <a:cxn ang="0">
                  <a:pos x="connsiteX3363" y="connsiteY3363"/>
                </a:cxn>
                <a:cxn ang="0">
                  <a:pos x="connsiteX3364" y="connsiteY3364"/>
                </a:cxn>
                <a:cxn ang="0">
                  <a:pos x="connsiteX3365" y="connsiteY3365"/>
                </a:cxn>
                <a:cxn ang="0">
                  <a:pos x="connsiteX3366" y="connsiteY3366"/>
                </a:cxn>
                <a:cxn ang="0">
                  <a:pos x="connsiteX3367" y="connsiteY3367"/>
                </a:cxn>
                <a:cxn ang="0">
                  <a:pos x="connsiteX3368" y="connsiteY3368"/>
                </a:cxn>
                <a:cxn ang="0">
                  <a:pos x="connsiteX3369" y="connsiteY3369"/>
                </a:cxn>
                <a:cxn ang="0">
                  <a:pos x="connsiteX3370" y="connsiteY3370"/>
                </a:cxn>
                <a:cxn ang="0">
                  <a:pos x="connsiteX3371" y="connsiteY3371"/>
                </a:cxn>
                <a:cxn ang="0">
                  <a:pos x="connsiteX3372" y="connsiteY3372"/>
                </a:cxn>
                <a:cxn ang="0">
                  <a:pos x="connsiteX3373" y="connsiteY3373"/>
                </a:cxn>
                <a:cxn ang="0">
                  <a:pos x="connsiteX3374" y="connsiteY3374"/>
                </a:cxn>
                <a:cxn ang="0">
                  <a:pos x="connsiteX3375" y="connsiteY3375"/>
                </a:cxn>
                <a:cxn ang="0">
                  <a:pos x="connsiteX3376" y="connsiteY3376"/>
                </a:cxn>
                <a:cxn ang="0">
                  <a:pos x="connsiteX3377" y="connsiteY3377"/>
                </a:cxn>
                <a:cxn ang="0">
                  <a:pos x="connsiteX3378" y="connsiteY3378"/>
                </a:cxn>
                <a:cxn ang="0">
                  <a:pos x="connsiteX3379" y="connsiteY3379"/>
                </a:cxn>
                <a:cxn ang="0">
                  <a:pos x="connsiteX3380" y="connsiteY3380"/>
                </a:cxn>
                <a:cxn ang="0">
                  <a:pos x="connsiteX3381" y="connsiteY3381"/>
                </a:cxn>
                <a:cxn ang="0">
                  <a:pos x="connsiteX3382" y="connsiteY3382"/>
                </a:cxn>
                <a:cxn ang="0">
                  <a:pos x="connsiteX3383" y="connsiteY3383"/>
                </a:cxn>
                <a:cxn ang="0">
                  <a:pos x="connsiteX3384" y="connsiteY3384"/>
                </a:cxn>
                <a:cxn ang="0">
                  <a:pos x="connsiteX3385" y="connsiteY3385"/>
                </a:cxn>
                <a:cxn ang="0">
                  <a:pos x="connsiteX3386" y="connsiteY3386"/>
                </a:cxn>
                <a:cxn ang="0">
                  <a:pos x="connsiteX3387" y="connsiteY3387"/>
                </a:cxn>
                <a:cxn ang="0">
                  <a:pos x="connsiteX3388" y="connsiteY3388"/>
                </a:cxn>
                <a:cxn ang="0">
                  <a:pos x="connsiteX3389" y="connsiteY3389"/>
                </a:cxn>
                <a:cxn ang="0">
                  <a:pos x="connsiteX3390" y="connsiteY3390"/>
                </a:cxn>
                <a:cxn ang="0">
                  <a:pos x="connsiteX3391" y="connsiteY3391"/>
                </a:cxn>
                <a:cxn ang="0">
                  <a:pos x="connsiteX3392" y="connsiteY3392"/>
                </a:cxn>
                <a:cxn ang="0">
                  <a:pos x="connsiteX3393" y="connsiteY3393"/>
                </a:cxn>
                <a:cxn ang="0">
                  <a:pos x="connsiteX3394" y="connsiteY3394"/>
                </a:cxn>
                <a:cxn ang="0">
                  <a:pos x="connsiteX3395" y="connsiteY3395"/>
                </a:cxn>
                <a:cxn ang="0">
                  <a:pos x="connsiteX3396" y="connsiteY3396"/>
                </a:cxn>
                <a:cxn ang="0">
                  <a:pos x="connsiteX3397" y="connsiteY3397"/>
                </a:cxn>
                <a:cxn ang="0">
                  <a:pos x="connsiteX3398" y="connsiteY3398"/>
                </a:cxn>
                <a:cxn ang="0">
                  <a:pos x="connsiteX3399" y="connsiteY3399"/>
                </a:cxn>
                <a:cxn ang="0">
                  <a:pos x="connsiteX3400" y="connsiteY3400"/>
                </a:cxn>
                <a:cxn ang="0">
                  <a:pos x="connsiteX3401" y="connsiteY3401"/>
                </a:cxn>
                <a:cxn ang="0">
                  <a:pos x="connsiteX3402" y="connsiteY3402"/>
                </a:cxn>
                <a:cxn ang="0">
                  <a:pos x="connsiteX3403" y="connsiteY3403"/>
                </a:cxn>
                <a:cxn ang="0">
                  <a:pos x="connsiteX3404" y="connsiteY3404"/>
                </a:cxn>
                <a:cxn ang="0">
                  <a:pos x="connsiteX3405" y="connsiteY3405"/>
                </a:cxn>
                <a:cxn ang="0">
                  <a:pos x="connsiteX3406" y="connsiteY3406"/>
                </a:cxn>
                <a:cxn ang="0">
                  <a:pos x="connsiteX3407" y="connsiteY3407"/>
                </a:cxn>
                <a:cxn ang="0">
                  <a:pos x="connsiteX3408" y="connsiteY3408"/>
                </a:cxn>
                <a:cxn ang="0">
                  <a:pos x="connsiteX3409" y="connsiteY3409"/>
                </a:cxn>
                <a:cxn ang="0">
                  <a:pos x="connsiteX3410" y="connsiteY3410"/>
                </a:cxn>
                <a:cxn ang="0">
                  <a:pos x="connsiteX3411" y="connsiteY3411"/>
                </a:cxn>
                <a:cxn ang="0">
                  <a:pos x="connsiteX3412" y="connsiteY3412"/>
                </a:cxn>
                <a:cxn ang="0">
                  <a:pos x="connsiteX3413" y="connsiteY3413"/>
                </a:cxn>
                <a:cxn ang="0">
                  <a:pos x="connsiteX3414" y="connsiteY3414"/>
                </a:cxn>
                <a:cxn ang="0">
                  <a:pos x="connsiteX3415" y="connsiteY3415"/>
                </a:cxn>
                <a:cxn ang="0">
                  <a:pos x="connsiteX3416" y="connsiteY3416"/>
                </a:cxn>
                <a:cxn ang="0">
                  <a:pos x="connsiteX3417" y="connsiteY3417"/>
                </a:cxn>
                <a:cxn ang="0">
                  <a:pos x="connsiteX3418" y="connsiteY3418"/>
                </a:cxn>
                <a:cxn ang="0">
                  <a:pos x="connsiteX3419" y="connsiteY3419"/>
                </a:cxn>
                <a:cxn ang="0">
                  <a:pos x="connsiteX3420" y="connsiteY3420"/>
                </a:cxn>
                <a:cxn ang="0">
                  <a:pos x="connsiteX3421" y="connsiteY3421"/>
                </a:cxn>
                <a:cxn ang="0">
                  <a:pos x="connsiteX3422" y="connsiteY3422"/>
                </a:cxn>
                <a:cxn ang="0">
                  <a:pos x="connsiteX3423" y="connsiteY3423"/>
                </a:cxn>
                <a:cxn ang="0">
                  <a:pos x="connsiteX3424" y="connsiteY3424"/>
                </a:cxn>
                <a:cxn ang="0">
                  <a:pos x="connsiteX3425" y="connsiteY3425"/>
                </a:cxn>
                <a:cxn ang="0">
                  <a:pos x="connsiteX3426" y="connsiteY3426"/>
                </a:cxn>
                <a:cxn ang="0">
                  <a:pos x="connsiteX3427" y="connsiteY3427"/>
                </a:cxn>
                <a:cxn ang="0">
                  <a:pos x="connsiteX3428" y="connsiteY3428"/>
                </a:cxn>
                <a:cxn ang="0">
                  <a:pos x="connsiteX3429" y="connsiteY3429"/>
                </a:cxn>
                <a:cxn ang="0">
                  <a:pos x="connsiteX3430" y="connsiteY3430"/>
                </a:cxn>
                <a:cxn ang="0">
                  <a:pos x="connsiteX3431" y="connsiteY3431"/>
                </a:cxn>
                <a:cxn ang="0">
                  <a:pos x="connsiteX3432" y="connsiteY3432"/>
                </a:cxn>
                <a:cxn ang="0">
                  <a:pos x="connsiteX3433" y="connsiteY3433"/>
                </a:cxn>
                <a:cxn ang="0">
                  <a:pos x="connsiteX3434" y="connsiteY3434"/>
                </a:cxn>
                <a:cxn ang="0">
                  <a:pos x="connsiteX3435" y="connsiteY3435"/>
                </a:cxn>
                <a:cxn ang="0">
                  <a:pos x="connsiteX3436" y="connsiteY3436"/>
                </a:cxn>
                <a:cxn ang="0">
                  <a:pos x="connsiteX3437" y="connsiteY3437"/>
                </a:cxn>
                <a:cxn ang="0">
                  <a:pos x="connsiteX3438" y="connsiteY3438"/>
                </a:cxn>
                <a:cxn ang="0">
                  <a:pos x="connsiteX3439" y="connsiteY3439"/>
                </a:cxn>
                <a:cxn ang="0">
                  <a:pos x="connsiteX3440" y="connsiteY3440"/>
                </a:cxn>
                <a:cxn ang="0">
                  <a:pos x="connsiteX3441" y="connsiteY3441"/>
                </a:cxn>
                <a:cxn ang="0">
                  <a:pos x="connsiteX3442" y="connsiteY3442"/>
                </a:cxn>
                <a:cxn ang="0">
                  <a:pos x="connsiteX3443" y="connsiteY3443"/>
                </a:cxn>
                <a:cxn ang="0">
                  <a:pos x="connsiteX3444" y="connsiteY3444"/>
                </a:cxn>
                <a:cxn ang="0">
                  <a:pos x="connsiteX3445" y="connsiteY3445"/>
                </a:cxn>
                <a:cxn ang="0">
                  <a:pos x="connsiteX3446" y="connsiteY3446"/>
                </a:cxn>
                <a:cxn ang="0">
                  <a:pos x="connsiteX3447" y="connsiteY3447"/>
                </a:cxn>
                <a:cxn ang="0">
                  <a:pos x="connsiteX3448" y="connsiteY3448"/>
                </a:cxn>
                <a:cxn ang="0">
                  <a:pos x="connsiteX3449" y="connsiteY3449"/>
                </a:cxn>
                <a:cxn ang="0">
                  <a:pos x="connsiteX3450" y="connsiteY3450"/>
                </a:cxn>
                <a:cxn ang="0">
                  <a:pos x="connsiteX3451" y="connsiteY3451"/>
                </a:cxn>
                <a:cxn ang="0">
                  <a:pos x="connsiteX3452" y="connsiteY3452"/>
                </a:cxn>
                <a:cxn ang="0">
                  <a:pos x="connsiteX3453" y="connsiteY3453"/>
                </a:cxn>
                <a:cxn ang="0">
                  <a:pos x="connsiteX3454" y="connsiteY3454"/>
                </a:cxn>
                <a:cxn ang="0">
                  <a:pos x="connsiteX3455" y="connsiteY3455"/>
                </a:cxn>
                <a:cxn ang="0">
                  <a:pos x="connsiteX3456" y="connsiteY3456"/>
                </a:cxn>
                <a:cxn ang="0">
                  <a:pos x="connsiteX3457" y="connsiteY3457"/>
                </a:cxn>
                <a:cxn ang="0">
                  <a:pos x="connsiteX3458" y="connsiteY3458"/>
                </a:cxn>
                <a:cxn ang="0">
                  <a:pos x="connsiteX3459" y="connsiteY3459"/>
                </a:cxn>
                <a:cxn ang="0">
                  <a:pos x="connsiteX3460" y="connsiteY3460"/>
                </a:cxn>
                <a:cxn ang="0">
                  <a:pos x="connsiteX3461" y="connsiteY3461"/>
                </a:cxn>
                <a:cxn ang="0">
                  <a:pos x="connsiteX3462" y="connsiteY3462"/>
                </a:cxn>
                <a:cxn ang="0">
                  <a:pos x="connsiteX3463" y="connsiteY3463"/>
                </a:cxn>
                <a:cxn ang="0">
                  <a:pos x="connsiteX3464" y="connsiteY3464"/>
                </a:cxn>
                <a:cxn ang="0">
                  <a:pos x="connsiteX3465" y="connsiteY3465"/>
                </a:cxn>
                <a:cxn ang="0">
                  <a:pos x="connsiteX3466" y="connsiteY3466"/>
                </a:cxn>
                <a:cxn ang="0">
                  <a:pos x="connsiteX3467" y="connsiteY3467"/>
                </a:cxn>
                <a:cxn ang="0">
                  <a:pos x="connsiteX3468" y="connsiteY3468"/>
                </a:cxn>
                <a:cxn ang="0">
                  <a:pos x="connsiteX3469" y="connsiteY3469"/>
                </a:cxn>
                <a:cxn ang="0">
                  <a:pos x="connsiteX3470" y="connsiteY3470"/>
                </a:cxn>
                <a:cxn ang="0">
                  <a:pos x="connsiteX3471" y="connsiteY3471"/>
                </a:cxn>
                <a:cxn ang="0">
                  <a:pos x="connsiteX3472" y="connsiteY3472"/>
                </a:cxn>
                <a:cxn ang="0">
                  <a:pos x="connsiteX3473" y="connsiteY3473"/>
                </a:cxn>
                <a:cxn ang="0">
                  <a:pos x="connsiteX3474" y="connsiteY3474"/>
                </a:cxn>
                <a:cxn ang="0">
                  <a:pos x="connsiteX3475" y="connsiteY3475"/>
                </a:cxn>
                <a:cxn ang="0">
                  <a:pos x="connsiteX3476" y="connsiteY3476"/>
                </a:cxn>
                <a:cxn ang="0">
                  <a:pos x="connsiteX3477" y="connsiteY3477"/>
                </a:cxn>
                <a:cxn ang="0">
                  <a:pos x="connsiteX3478" y="connsiteY3478"/>
                </a:cxn>
                <a:cxn ang="0">
                  <a:pos x="connsiteX3479" y="connsiteY3479"/>
                </a:cxn>
                <a:cxn ang="0">
                  <a:pos x="connsiteX3480" y="connsiteY3480"/>
                </a:cxn>
                <a:cxn ang="0">
                  <a:pos x="connsiteX3481" y="connsiteY3481"/>
                </a:cxn>
                <a:cxn ang="0">
                  <a:pos x="connsiteX3482" y="connsiteY3482"/>
                </a:cxn>
                <a:cxn ang="0">
                  <a:pos x="connsiteX3483" y="connsiteY3483"/>
                </a:cxn>
                <a:cxn ang="0">
                  <a:pos x="connsiteX3484" y="connsiteY3484"/>
                </a:cxn>
                <a:cxn ang="0">
                  <a:pos x="connsiteX3485" y="connsiteY3485"/>
                </a:cxn>
                <a:cxn ang="0">
                  <a:pos x="connsiteX3486" y="connsiteY3486"/>
                </a:cxn>
                <a:cxn ang="0">
                  <a:pos x="connsiteX3487" y="connsiteY3487"/>
                </a:cxn>
                <a:cxn ang="0">
                  <a:pos x="connsiteX3488" y="connsiteY3488"/>
                </a:cxn>
                <a:cxn ang="0">
                  <a:pos x="connsiteX3489" y="connsiteY3489"/>
                </a:cxn>
                <a:cxn ang="0">
                  <a:pos x="connsiteX3490" y="connsiteY3490"/>
                </a:cxn>
                <a:cxn ang="0">
                  <a:pos x="connsiteX3491" y="connsiteY3491"/>
                </a:cxn>
                <a:cxn ang="0">
                  <a:pos x="connsiteX3492" y="connsiteY3492"/>
                </a:cxn>
                <a:cxn ang="0">
                  <a:pos x="connsiteX3493" y="connsiteY3493"/>
                </a:cxn>
                <a:cxn ang="0">
                  <a:pos x="connsiteX3494" y="connsiteY3494"/>
                </a:cxn>
                <a:cxn ang="0">
                  <a:pos x="connsiteX3495" y="connsiteY3495"/>
                </a:cxn>
                <a:cxn ang="0">
                  <a:pos x="connsiteX3496" y="connsiteY3496"/>
                </a:cxn>
                <a:cxn ang="0">
                  <a:pos x="connsiteX3497" y="connsiteY3497"/>
                </a:cxn>
                <a:cxn ang="0">
                  <a:pos x="connsiteX3498" y="connsiteY3498"/>
                </a:cxn>
                <a:cxn ang="0">
                  <a:pos x="connsiteX3499" y="connsiteY3499"/>
                </a:cxn>
                <a:cxn ang="0">
                  <a:pos x="connsiteX3500" y="connsiteY3500"/>
                </a:cxn>
                <a:cxn ang="0">
                  <a:pos x="connsiteX3501" y="connsiteY3501"/>
                </a:cxn>
                <a:cxn ang="0">
                  <a:pos x="connsiteX3502" y="connsiteY3502"/>
                </a:cxn>
                <a:cxn ang="0">
                  <a:pos x="connsiteX3503" y="connsiteY3503"/>
                </a:cxn>
                <a:cxn ang="0">
                  <a:pos x="connsiteX3504" y="connsiteY3504"/>
                </a:cxn>
                <a:cxn ang="0">
                  <a:pos x="connsiteX3505" y="connsiteY3505"/>
                </a:cxn>
                <a:cxn ang="0">
                  <a:pos x="connsiteX3506" y="connsiteY3506"/>
                </a:cxn>
                <a:cxn ang="0">
                  <a:pos x="connsiteX3507" y="connsiteY3507"/>
                </a:cxn>
                <a:cxn ang="0">
                  <a:pos x="connsiteX3508" y="connsiteY3508"/>
                </a:cxn>
                <a:cxn ang="0">
                  <a:pos x="connsiteX3509" y="connsiteY3509"/>
                </a:cxn>
                <a:cxn ang="0">
                  <a:pos x="connsiteX3510" y="connsiteY3510"/>
                </a:cxn>
                <a:cxn ang="0">
                  <a:pos x="connsiteX3511" y="connsiteY3511"/>
                </a:cxn>
                <a:cxn ang="0">
                  <a:pos x="connsiteX3512" y="connsiteY3512"/>
                </a:cxn>
                <a:cxn ang="0">
                  <a:pos x="connsiteX3513" y="connsiteY3513"/>
                </a:cxn>
                <a:cxn ang="0">
                  <a:pos x="connsiteX3514" y="connsiteY3514"/>
                </a:cxn>
                <a:cxn ang="0">
                  <a:pos x="connsiteX3515" y="connsiteY3515"/>
                </a:cxn>
                <a:cxn ang="0">
                  <a:pos x="connsiteX3516" y="connsiteY3516"/>
                </a:cxn>
                <a:cxn ang="0">
                  <a:pos x="connsiteX3517" y="connsiteY3517"/>
                </a:cxn>
                <a:cxn ang="0">
                  <a:pos x="connsiteX3518" y="connsiteY3518"/>
                </a:cxn>
                <a:cxn ang="0">
                  <a:pos x="connsiteX3519" y="connsiteY3519"/>
                </a:cxn>
                <a:cxn ang="0">
                  <a:pos x="connsiteX3520" y="connsiteY3520"/>
                </a:cxn>
                <a:cxn ang="0">
                  <a:pos x="connsiteX3521" y="connsiteY3521"/>
                </a:cxn>
                <a:cxn ang="0">
                  <a:pos x="connsiteX3522" y="connsiteY3522"/>
                </a:cxn>
                <a:cxn ang="0">
                  <a:pos x="connsiteX3523" y="connsiteY3523"/>
                </a:cxn>
                <a:cxn ang="0">
                  <a:pos x="connsiteX3524" y="connsiteY3524"/>
                </a:cxn>
                <a:cxn ang="0">
                  <a:pos x="connsiteX3525" y="connsiteY3525"/>
                </a:cxn>
                <a:cxn ang="0">
                  <a:pos x="connsiteX3526" y="connsiteY3526"/>
                </a:cxn>
                <a:cxn ang="0">
                  <a:pos x="connsiteX3527" y="connsiteY3527"/>
                </a:cxn>
                <a:cxn ang="0">
                  <a:pos x="connsiteX3528" y="connsiteY3528"/>
                </a:cxn>
                <a:cxn ang="0">
                  <a:pos x="connsiteX3529" y="connsiteY3529"/>
                </a:cxn>
                <a:cxn ang="0">
                  <a:pos x="connsiteX3530" y="connsiteY3530"/>
                </a:cxn>
                <a:cxn ang="0">
                  <a:pos x="connsiteX3531" y="connsiteY3531"/>
                </a:cxn>
                <a:cxn ang="0">
                  <a:pos x="connsiteX3532" y="connsiteY3532"/>
                </a:cxn>
                <a:cxn ang="0">
                  <a:pos x="connsiteX3533" y="connsiteY3533"/>
                </a:cxn>
                <a:cxn ang="0">
                  <a:pos x="connsiteX3534" y="connsiteY3534"/>
                </a:cxn>
                <a:cxn ang="0">
                  <a:pos x="connsiteX3535" y="connsiteY3535"/>
                </a:cxn>
                <a:cxn ang="0">
                  <a:pos x="connsiteX3536" y="connsiteY3536"/>
                </a:cxn>
                <a:cxn ang="0">
                  <a:pos x="connsiteX3537" y="connsiteY3537"/>
                </a:cxn>
                <a:cxn ang="0">
                  <a:pos x="connsiteX3538" y="connsiteY3538"/>
                </a:cxn>
                <a:cxn ang="0">
                  <a:pos x="connsiteX3539" y="connsiteY3539"/>
                </a:cxn>
                <a:cxn ang="0">
                  <a:pos x="connsiteX3540" y="connsiteY3540"/>
                </a:cxn>
                <a:cxn ang="0">
                  <a:pos x="connsiteX3541" y="connsiteY3541"/>
                </a:cxn>
                <a:cxn ang="0">
                  <a:pos x="connsiteX3542" y="connsiteY3542"/>
                </a:cxn>
                <a:cxn ang="0">
                  <a:pos x="connsiteX3543" y="connsiteY3543"/>
                </a:cxn>
                <a:cxn ang="0">
                  <a:pos x="connsiteX3544" y="connsiteY3544"/>
                </a:cxn>
                <a:cxn ang="0">
                  <a:pos x="connsiteX3545" y="connsiteY3545"/>
                </a:cxn>
                <a:cxn ang="0">
                  <a:pos x="connsiteX3546" y="connsiteY3546"/>
                </a:cxn>
                <a:cxn ang="0">
                  <a:pos x="connsiteX3547" y="connsiteY3547"/>
                </a:cxn>
                <a:cxn ang="0">
                  <a:pos x="connsiteX3548" y="connsiteY3548"/>
                </a:cxn>
                <a:cxn ang="0">
                  <a:pos x="connsiteX3549" y="connsiteY3549"/>
                </a:cxn>
                <a:cxn ang="0">
                  <a:pos x="connsiteX3550" y="connsiteY3550"/>
                </a:cxn>
                <a:cxn ang="0">
                  <a:pos x="connsiteX3551" y="connsiteY3551"/>
                </a:cxn>
                <a:cxn ang="0">
                  <a:pos x="connsiteX3552" y="connsiteY3552"/>
                </a:cxn>
                <a:cxn ang="0">
                  <a:pos x="connsiteX3553" y="connsiteY3553"/>
                </a:cxn>
                <a:cxn ang="0">
                  <a:pos x="connsiteX3554" y="connsiteY3554"/>
                </a:cxn>
                <a:cxn ang="0">
                  <a:pos x="connsiteX3555" y="connsiteY3555"/>
                </a:cxn>
                <a:cxn ang="0">
                  <a:pos x="connsiteX3556" y="connsiteY3556"/>
                </a:cxn>
                <a:cxn ang="0">
                  <a:pos x="connsiteX3557" y="connsiteY3557"/>
                </a:cxn>
                <a:cxn ang="0">
                  <a:pos x="connsiteX3558" y="connsiteY3558"/>
                </a:cxn>
                <a:cxn ang="0">
                  <a:pos x="connsiteX3559" y="connsiteY3559"/>
                </a:cxn>
                <a:cxn ang="0">
                  <a:pos x="connsiteX3560" y="connsiteY3560"/>
                </a:cxn>
                <a:cxn ang="0">
                  <a:pos x="connsiteX3561" y="connsiteY3561"/>
                </a:cxn>
                <a:cxn ang="0">
                  <a:pos x="connsiteX3562" y="connsiteY3562"/>
                </a:cxn>
                <a:cxn ang="0">
                  <a:pos x="connsiteX3563" y="connsiteY3563"/>
                </a:cxn>
                <a:cxn ang="0">
                  <a:pos x="connsiteX3564" y="connsiteY3564"/>
                </a:cxn>
                <a:cxn ang="0">
                  <a:pos x="connsiteX3565" y="connsiteY3565"/>
                </a:cxn>
                <a:cxn ang="0">
                  <a:pos x="connsiteX3566" y="connsiteY3566"/>
                </a:cxn>
                <a:cxn ang="0">
                  <a:pos x="connsiteX3567" y="connsiteY3567"/>
                </a:cxn>
                <a:cxn ang="0">
                  <a:pos x="connsiteX3568" y="connsiteY3568"/>
                </a:cxn>
                <a:cxn ang="0">
                  <a:pos x="connsiteX3569" y="connsiteY3569"/>
                </a:cxn>
                <a:cxn ang="0">
                  <a:pos x="connsiteX3570" y="connsiteY3570"/>
                </a:cxn>
                <a:cxn ang="0">
                  <a:pos x="connsiteX3571" y="connsiteY3571"/>
                </a:cxn>
                <a:cxn ang="0">
                  <a:pos x="connsiteX3572" y="connsiteY3572"/>
                </a:cxn>
                <a:cxn ang="0">
                  <a:pos x="connsiteX3573" y="connsiteY3573"/>
                </a:cxn>
                <a:cxn ang="0">
                  <a:pos x="connsiteX3574" y="connsiteY3574"/>
                </a:cxn>
                <a:cxn ang="0">
                  <a:pos x="connsiteX3575" y="connsiteY3575"/>
                </a:cxn>
                <a:cxn ang="0">
                  <a:pos x="connsiteX3576" y="connsiteY3576"/>
                </a:cxn>
                <a:cxn ang="0">
                  <a:pos x="connsiteX3577" y="connsiteY3577"/>
                </a:cxn>
                <a:cxn ang="0">
                  <a:pos x="connsiteX3578" y="connsiteY3578"/>
                </a:cxn>
                <a:cxn ang="0">
                  <a:pos x="connsiteX3579" y="connsiteY3579"/>
                </a:cxn>
                <a:cxn ang="0">
                  <a:pos x="connsiteX3580" y="connsiteY3580"/>
                </a:cxn>
                <a:cxn ang="0">
                  <a:pos x="connsiteX3581" y="connsiteY3581"/>
                </a:cxn>
                <a:cxn ang="0">
                  <a:pos x="connsiteX3582" y="connsiteY3582"/>
                </a:cxn>
                <a:cxn ang="0">
                  <a:pos x="connsiteX3583" y="connsiteY3583"/>
                </a:cxn>
                <a:cxn ang="0">
                  <a:pos x="connsiteX3584" y="connsiteY3584"/>
                </a:cxn>
                <a:cxn ang="0">
                  <a:pos x="connsiteX3585" y="connsiteY3585"/>
                </a:cxn>
                <a:cxn ang="0">
                  <a:pos x="connsiteX3586" y="connsiteY3586"/>
                </a:cxn>
                <a:cxn ang="0">
                  <a:pos x="connsiteX3587" y="connsiteY3587"/>
                </a:cxn>
                <a:cxn ang="0">
                  <a:pos x="connsiteX3588" y="connsiteY3588"/>
                </a:cxn>
                <a:cxn ang="0">
                  <a:pos x="connsiteX3589" y="connsiteY3589"/>
                </a:cxn>
                <a:cxn ang="0">
                  <a:pos x="connsiteX3590" y="connsiteY3590"/>
                </a:cxn>
                <a:cxn ang="0">
                  <a:pos x="connsiteX3591" y="connsiteY3591"/>
                </a:cxn>
                <a:cxn ang="0">
                  <a:pos x="connsiteX3592" y="connsiteY3592"/>
                </a:cxn>
                <a:cxn ang="0">
                  <a:pos x="connsiteX3593" y="connsiteY3593"/>
                </a:cxn>
                <a:cxn ang="0">
                  <a:pos x="connsiteX3594" y="connsiteY3594"/>
                </a:cxn>
                <a:cxn ang="0">
                  <a:pos x="connsiteX3595" y="connsiteY3595"/>
                </a:cxn>
                <a:cxn ang="0">
                  <a:pos x="connsiteX3596" y="connsiteY3596"/>
                </a:cxn>
                <a:cxn ang="0">
                  <a:pos x="connsiteX3597" y="connsiteY3597"/>
                </a:cxn>
                <a:cxn ang="0">
                  <a:pos x="connsiteX3598" y="connsiteY3598"/>
                </a:cxn>
                <a:cxn ang="0">
                  <a:pos x="connsiteX3599" y="connsiteY3599"/>
                </a:cxn>
                <a:cxn ang="0">
                  <a:pos x="connsiteX3600" y="connsiteY3600"/>
                </a:cxn>
                <a:cxn ang="0">
                  <a:pos x="connsiteX3601" y="connsiteY3601"/>
                </a:cxn>
                <a:cxn ang="0">
                  <a:pos x="connsiteX3602" y="connsiteY3602"/>
                </a:cxn>
                <a:cxn ang="0">
                  <a:pos x="connsiteX3603" y="connsiteY3603"/>
                </a:cxn>
                <a:cxn ang="0">
                  <a:pos x="connsiteX3604" y="connsiteY3604"/>
                </a:cxn>
                <a:cxn ang="0">
                  <a:pos x="connsiteX3605" y="connsiteY3605"/>
                </a:cxn>
                <a:cxn ang="0">
                  <a:pos x="connsiteX3606" y="connsiteY3606"/>
                </a:cxn>
                <a:cxn ang="0">
                  <a:pos x="connsiteX3607" y="connsiteY3607"/>
                </a:cxn>
                <a:cxn ang="0">
                  <a:pos x="connsiteX3608" y="connsiteY3608"/>
                </a:cxn>
                <a:cxn ang="0">
                  <a:pos x="connsiteX3609" y="connsiteY3609"/>
                </a:cxn>
                <a:cxn ang="0">
                  <a:pos x="connsiteX3610" y="connsiteY3610"/>
                </a:cxn>
                <a:cxn ang="0">
                  <a:pos x="connsiteX3611" y="connsiteY3611"/>
                </a:cxn>
                <a:cxn ang="0">
                  <a:pos x="connsiteX3612" y="connsiteY3612"/>
                </a:cxn>
                <a:cxn ang="0">
                  <a:pos x="connsiteX3613" y="connsiteY3613"/>
                </a:cxn>
                <a:cxn ang="0">
                  <a:pos x="connsiteX3614" y="connsiteY3614"/>
                </a:cxn>
                <a:cxn ang="0">
                  <a:pos x="connsiteX3615" y="connsiteY3615"/>
                </a:cxn>
                <a:cxn ang="0">
                  <a:pos x="connsiteX3616" y="connsiteY3616"/>
                </a:cxn>
                <a:cxn ang="0">
                  <a:pos x="connsiteX3617" y="connsiteY3617"/>
                </a:cxn>
                <a:cxn ang="0">
                  <a:pos x="connsiteX3618" y="connsiteY3618"/>
                </a:cxn>
                <a:cxn ang="0">
                  <a:pos x="connsiteX3619" y="connsiteY3619"/>
                </a:cxn>
                <a:cxn ang="0">
                  <a:pos x="connsiteX3620" y="connsiteY3620"/>
                </a:cxn>
                <a:cxn ang="0">
                  <a:pos x="connsiteX3621" y="connsiteY3621"/>
                </a:cxn>
                <a:cxn ang="0">
                  <a:pos x="connsiteX3622" y="connsiteY3622"/>
                </a:cxn>
                <a:cxn ang="0">
                  <a:pos x="connsiteX3623" y="connsiteY3623"/>
                </a:cxn>
                <a:cxn ang="0">
                  <a:pos x="connsiteX3624" y="connsiteY3624"/>
                </a:cxn>
                <a:cxn ang="0">
                  <a:pos x="connsiteX3625" y="connsiteY3625"/>
                </a:cxn>
                <a:cxn ang="0">
                  <a:pos x="connsiteX3626" y="connsiteY3626"/>
                </a:cxn>
                <a:cxn ang="0">
                  <a:pos x="connsiteX3627" y="connsiteY3627"/>
                </a:cxn>
                <a:cxn ang="0">
                  <a:pos x="connsiteX3628" y="connsiteY3628"/>
                </a:cxn>
                <a:cxn ang="0">
                  <a:pos x="connsiteX3629" y="connsiteY3629"/>
                </a:cxn>
                <a:cxn ang="0">
                  <a:pos x="connsiteX3630" y="connsiteY3630"/>
                </a:cxn>
                <a:cxn ang="0">
                  <a:pos x="connsiteX3631" y="connsiteY3631"/>
                </a:cxn>
                <a:cxn ang="0">
                  <a:pos x="connsiteX3632" y="connsiteY3632"/>
                </a:cxn>
                <a:cxn ang="0">
                  <a:pos x="connsiteX3633" y="connsiteY3633"/>
                </a:cxn>
                <a:cxn ang="0">
                  <a:pos x="connsiteX3634" y="connsiteY3634"/>
                </a:cxn>
                <a:cxn ang="0">
                  <a:pos x="connsiteX3635" y="connsiteY3635"/>
                </a:cxn>
                <a:cxn ang="0">
                  <a:pos x="connsiteX3636" y="connsiteY3636"/>
                </a:cxn>
                <a:cxn ang="0">
                  <a:pos x="connsiteX3637" y="connsiteY3637"/>
                </a:cxn>
                <a:cxn ang="0">
                  <a:pos x="connsiteX3638" y="connsiteY3638"/>
                </a:cxn>
                <a:cxn ang="0">
                  <a:pos x="connsiteX3639" y="connsiteY3639"/>
                </a:cxn>
                <a:cxn ang="0">
                  <a:pos x="connsiteX3640" y="connsiteY3640"/>
                </a:cxn>
                <a:cxn ang="0">
                  <a:pos x="connsiteX3641" y="connsiteY3641"/>
                </a:cxn>
                <a:cxn ang="0">
                  <a:pos x="connsiteX3642" y="connsiteY3642"/>
                </a:cxn>
                <a:cxn ang="0">
                  <a:pos x="connsiteX3643" y="connsiteY3643"/>
                </a:cxn>
                <a:cxn ang="0">
                  <a:pos x="connsiteX3644" y="connsiteY3644"/>
                </a:cxn>
                <a:cxn ang="0">
                  <a:pos x="connsiteX3645" y="connsiteY3645"/>
                </a:cxn>
                <a:cxn ang="0">
                  <a:pos x="connsiteX3646" y="connsiteY3646"/>
                </a:cxn>
                <a:cxn ang="0">
                  <a:pos x="connsiteX3647" y="connsiteY3647"/>
                </a:cxn>
                <a:cxn ang="0">
                  <a:pos x="connsiteX3648" y="connsiteY3648"/>
                </a:cxn>
                <a:cxn ang="0">
                  <a:pos x="connsiteX3649" y="connsiteY3649"/>
                </a:cxn>
                <a:cxn ang="0">
                  <a:pos x="connsiteX3650" y="connsiteY3650"/>
                </a:cxn>
                <a:cxn ang="0">
                  <a:pos x="connsiteX3651" y="connsiteY3651"/>
                </a:cxn>
                <a:cxn ang="0">
                  <a:pos x="connsiteX3652" y="connsiteY3652"/>
                </a:cxn>
                <a:cxn ang="0">
                  <a:pos x="connsiteX3653" y="connsiteY3653"/>
                </a:cxn>
                <a:cxn ang="0">
                  <a:pos x="connsiteX3654" y="connsiteY3654"/>
                </a:cxn>
                <a:cxn ang="0">
                  <a:pos x="connsiteX3655" y="connsiteY3655"/>
                </a:cxn>
                <a:cxn ang="0">
                  <a:pos x="connsiteX3656" y="connsiteY3656"/>
                </a:cxn>
                <a:cxn ang="0">
                  <a:pos x="connsiteX3657" y="connsiteY3657"/>
                </a:cxn>
                <a:cxn ang="0">
                  <a:pos x="connsiteX3658" y="connsiteY3658"/>
                </a:cxn>
                <a:cxn ang="0">
                  <a:pos x="connsiteX3659" y="connsiteY3659"/>
                </a:cxn>
                <a:cxn ang="0">
                  <a:pos x="connsiteX3660" y="connsiteY3660"/>
                </a:cxn>
                <a:cxn ang="0">
                  <a:pos x="connsiteX3661" y="connsiteY3661"/>
                </a:cxn>
                <a:cxn ang="0">
                  <a:pos x="connsiteX3662" y="connsiteY3662"/>
                </a:cxn>
                <a:cxn ang="0">
                  <a:pos x="connsiteX3663" y="connsiteY3663"/>
                </a:cxn>
                <a:cxn ang="0">
                  <a:pos x="connsiteX3664" y="connsiteY3664"/>
                </a:cxn>
                <a:cxn ang="0">
                  <a:pos x="connsiteX3665" y="connsiteY3665"/>
                </a:cxn>
                <a:cxn ang="0">
                  <a:pos x="connsiteX3666" y="connsiteY3666"/>
                </a:cxn>
                <a:cxn ang="0">
                  <a:pos x="connsiteX3667" y="connsiteY3667"/>
                </a:cxn>
                <a:cxn ang="0">
                  <a:pos x="connsiteX3668" y="connsiteY3668"/>
                </a:cxn>
                <a:cxn ang="0">
                  <a:pos x="connsiteX3669" y="connsiteY3669"/>
                </a:cxn>
                <a:cxn ang="0">
                  <a:pos x="connsiteX3670" y="connsiteY3670"/>
                </a:cxn>
                <a:cxn ang="0">
                  <a:pos x="connsiteX3671" y="connsiteY3671"/>
                </a:cxn>
                <a:cxn ang="0">
                  <a:pos x="connsiteX3672" y="connsiteY3672"/>
                </a:cxn>
                <a:cxn ang="0">
                  <a:pos x="connsiteX3673" y="connsiteY3673"/>
                </a:cxn>
                <a:cxn ang="0">
                  <a:pos x="connsiteX3674" y="connsiteY3674"/>
                </a:cxn>
                <a:cxn ang="0">
                  <a:pos x="connsiteX3675" y="connsiteY3675"/>
                </a:cxn>
                <a:cxn ang="0">
                  <a:pos x="connsiteX3676" y="connsiteY3676"/>
                </a:cxn>
                <a:cxn ang="0">
                  <a:pos x="connsiteX3677" y="connsiteY3677"/>
                </a:cxn>
                <a:cxn ang="0">
                  <a:pos x="connsiteX3678" y="connsiteY3678"/>
                </a:cxn>
                <a:cxn ang="0">
                  <a:pos x="connsiteX3679" y="connsiteY3679"/>
                </a:cxn>
                <a:cxn ang="0">
                  <a:pos x="connsiteX3680" y="connsiteY3680"/>
                </a:cxn>
                <a:cxn ang="0">
                  <a:pos x="connsiteX3681" y="connsiteY3681"/>
                </a:cxn>
                <a:cxn ang="0">
                  <a:pos x="connsiteX3682" y="connsiteY3682"/>
                </a:cxn>
                <a:cxn ang="0">
                  <a:pos x="connsiteX3683" y="connsiteY3683"/>
                </a:cxn>
                <a:cxn ang="0">
                  <a:pos x="connsiteX3684" y="connsiteY3684"/>
                </a:cxn>
                <a:cxn ang="0">
                  <a:pos x="connsiteX3685" y="connsiteY3685"/>
                </a:cxn>
                <a:cxn ang="0">
                  <a:pos x="connsiteX3686" y="connsiteY3686"/>
                </a:cxn>
                <a:cxn ang="0">
                  <a:pos x="connsiteX3687" y="connsiteY3687"/>
                </a:cxn>
                <a:cxn ang="0">
                  <a:pos x="connsiteX3688" y="connsiteY3688"/>
                </a:cxn>
                <a:cxn ang="0">
                  <a:pos x="connsiteX3689" y="connsiteY3689"/>
                </a:cxn>
                <a:cxn ang="0">
                  <a:pos x="connsiteX3690" y="connsiteY3690"/>
                </a:cxn>
                <a:cxn ang="0">
                  <a:pos x="connsiteX3691" y="connsiteY3691"/>
                </a:cxn>
                <a:cxn ang="0">
                  <a:pos x="connsiteX3692" y="connsiteY3692"/>
                </a:cxn>
                <a:cxn ang="0">
                  <a:pos x="connsiteX3693" y="connsiteY3693"/>
                </a:cxn>
                <a:cxn ang="0">
                  <a:pos x="connsiteX3694" y="connsiteY3694"/>
                </a:cxn>
                <a:cxn ang="0">
                  <a:pos x="connsiteX3695" y="connsiteY3695"/>
                </a:cxn>
                <a:cxn ang="0">
                  <a:pos x="connsiteX3696" y="connsiteY3696"/>
                </a:cxn>
                <a:cxn ang="0">
                  <a:pos x="connsiteX3697" y="connsiteY3697"/>
                </a:cxn>
                <a:cxn ang="0">
                  <a:pos x="connsiteX3698" y="connsiteY3698"/>
                </a:cxn>
                <a:cxn ang="0">
                  <a:pos x="connsiteX3699" y="connsiteY3699"/>
                </a:cxn>
                <a:cxn ang="0">
                  <a:pos x="connsiteX3700" y="connsiteY3700"/>
                </a:cxn>
                <a:cxn ang="0">
                  <a:pos x="connsiteX3701" y="connsiteY3701"/>
                </a:cxn>
                <a:cxn ang="0">
                  <a:pos x="connsiteX3702" y="connsiteY3702"/>
                </a:cxn>
                <a:cxn ang="0">
                  <a:pos x="connsiteX3703" y="connsiteY3703"/>
                </a:cxn>
                <a:cxn ang="0">
                  <a:pos x="connsiteX3704" y="connsiteY3704"/>
                </a:cxn>
                <a:cxn ang="0">
                  <a:pos x="connsiteX3705" y="connsiteY3705"/>
                </a:cxn>
                <a:cxn ang="0">
                  <a:pos x="connsiteX3706" y="connsiteY3706"/>
                </a:cxn>
                <a:cxn ang="0">
                  <a:pos x="connsiteX3707" y="connsiteY3707"/>
                </a:cxn>
                <a:cxn ang="0">
                  <a:pos x="connsiteX3708" y="connsiteY3708"/>
                </a:cxn>
                <a:cxn ang="0">
                  <a:pos x="connsiteX3709" y="connsiteY3709"/>
                </a:cxn>
                <a:cxn ang="0">
                  <a:pos x="connsiteX3710" y="connsiteY3710"/>
                </a:cxn>
                <a:cxn ang="0">
                  <a:pos x="connsiteX3711" y="connsiteY3711"/>
                </a:cxn>
                <a:cxn ang="0">
                  <a:pos x="connsiteX3712" y="connsiteY3712"/>
                </a:cxn>
                <a:cxn ang="0">
                  <a:pos x="connsiteX3713" y="connsiteY3713"/>
                </a:cxn>
                <a:cxn ang="0">
                  <a:pos x="connsiteX3714" y="connsiteY3714"/>
                </a:cxn>
                <a:cxn ang="0">
                  <a:pos x="connsiteX3715" y="connsiteY3715"/>
                </a:cxn>
                <a:cxn ang="0">
                  <a:pos x="connsiteX3716" y="connsiteY3716"/>
                </a:cxn>
                <a:cxn ang="0">
                  <a:pos x="connsiteX3717" y="connsiteY3717"/>
                </a:cxn>
                <a:cxn ang="0">
                  <a:pos x="connsiteX3718" y="connsiteY3718"/>
                </a:cxn>
                <a:cxn ang="0">
                  <a:pos x="connsiteX3719" y="connsiteY3719"/>
                </a:cxn>
                <a:cxn ang="0">
                  <a:pos x="connsiteX3720" y="connsiteY3720"/>
                </a:cxn>
                <a:cxn ang="0">
                  <a:pos x="connsiteX3721" y="connsiteY3721"/>
                </a:cxn>
                <a:cxn ang="0">
                  <a:pos x="connsiteX3722" y="connsiteY3722"/>
                </a:cxn>
                <a:cxn ang="0">
                  <a:pos x="connsiteX3723" y="connsiteY3723"/>
                </a:cxn>
                <a:cxn ang="0">
                  <a:pos x="connsiteX3724" y="connsiteY3724"/>
                </a:cxn>
                <a:cxn ang="0">
                  <a:pos x="connsiteX3725" y="connsiteY3725"/>
                </a:cxn>
                <a:cxn ang="0">
                  <a:pos x="connsiteX3726" y="connsiteY3726"/>
                </a:cxn>
                <a:cxn ang="0">
                  <a:pos x="connsiteX3727" y="connsiteY3727"/>
                </a:cxn>
                <a:cxn ang="0">
                  <a:pos x="connsiteX3728" y="connsiteY3728"/>
                </a:cxn>
                <a:cxn ang="0">
                  <a:pos x="connsiteX3729" y="connsiteY3729"/>
                </a:cxn>
                <a:cxn ang="0">
                  <a:pos x="connsiteX3730" y="connsiteY3730"/>
                </a:cxn>
                <a:cxn ang="0">
                  <a:pos x="connsiteX3731" y="connsiteY3731"/>
                </a:cxn>
                <a:cxn ang="0">
                  <a:pos x="connsiteX3732" y="connsiteY3732"/>
                </a:cxn>
                <a:cxn ang="0">
                  <a:pos x="connsiteX3733" y="connsiteY3733"/>
                </a:cxn>
                <a:cxn ang="0">
                  <a:pos x="connsiteX3734" y="connsiteY3734"/>
                </a:cxn>
                <a:cxn ang="0">
                  <a:pos x="connsiteX3735" y="connsiteY3735"/>
                </a:cxn>
                <a:cxn ang="0">
                  <a:pos x="connsiteX3736" y="connsiteY3736"/>
                </a:cxn>
                <a:cxn ang="0">
                  <a:pos x="connsiteX3737" y="connsiteY3737"/>
                </a:cxn>
                <a:cxn ang="0">
                  <a:pos x="connsiteX3738" y="connsiteY3738"/>
                </a:cxn>
                <a:cxn ang="0">
                  <a:pos x="connsiteX3739" y="connsiteY3739"/>
                </a:cxn>
                <a:cxn ang="0">
                  <a:pos x="connsiteX3740" y="connsiteY3740"/>
                </a:cxn>
                <a:cxn ang="0">
                  <a:pos x="connsiteX3741" y="connsiteY3741"/>
                </a:cxn>
                <a:cxn ang="0">
                  <a:pos x="connsiteX3742" y="connsiteY3742"/>
                </a:cxn>
                <a:cxn ang="0">
                  <a:pos x="connsiteX3743" y="connsiteY3743"/>
                </a:cxn>
                <a:cxn ang="0">
                  <a:pos x="connsiteX3744" y="connsiteY3744"/>
                </a:cxn>
                <a:cxn ang="0">
                  <a:pos x="connsiteX3745" y="connsiteY3745"/>
                </a:cxn>
                <a:cxn ang="0">
                  <a:pos x="connsiteX3746" y="connsiteY3746"/>
                </a:cxn>
                <a:cxn ang="0">
                  <a:pos x="connsiteX3747" y="connsiteY3747"/>
                </a:cxn>
                <a:cxn ang="0">
                  <a:pos x="connsiteX3748" y="connsiteY3748"/>
                </a:cxn>
                <a:cxn ang="0">
                  <a:pos x="connsiteX3749" y="connsiteY3749"/>
                </a:cxn>
                <a:cxn ang="0">
                  <a:pos x="connsiteX3750" y="connsiteY3750"/>
                </a:cxn>
                <a:cxn ang="0">
                  <a:pos x="connsiteX3751" y="connsiteY3751"/>
                </a:cxn>
                <a:cxn ang="0">
                  <a:pos x="connsiteX3752" y="connsiteY3752"/>
                </a:cxn>
                <a:cxn ang="0">
                  <a:pos x="connsiteX3753" y="connsiteY3753"/>
                </a:cxn>
                <a:cxn ang="0">
                  <a:pos x="connsiteX3754" y="connsiteY3754"/>
                </a:cxn>
                <a:cxn ang="0">
                  <a:pos x="connsiteX3755" y="connsiteY3755"/>
                </a:cxn>
                <a:cxn ang="0">
                  <a:pos x="connsiteX3756" y="connsiteY3756"/>
                </a:cxn>
                <a:cxn ang="0">
                  <a:pos x="connsiteX3757" y="connsiteY3757"/>
                </a:cxn>
                <a:cxn ang="0">
                  <a:pos x="connsiteX3758" y="connsiteY3758"/>
                </a:cxn>
                <a:cxn ang="0">
                  <a:pos x="connsiteX3759" y="connsiteY3759"/>
                </a:cxn>
                <a:cxn ang="0">
                  <a:pos x="connsiteX3760" y="connsiteY3760"/>
                </a:cxn>
                <a:cxn ang="0">
                  <a:pos x="connsiteX3761" y="connsiteY3761"/>
                </a:cxn>
                <a:cxn ang="0">
                  <a:pos x="connsiteX3762" y="connsiteY3762"/>
                </a:cxn>
                <a:cxn ang="0">
                  <a:pos x="connsiteX3763" y="connsiteY3763"/>
                </a:cxn>
                <a:cxn ang="0">
                  <a:pos x="connsiteX3764" y="connsiteY3764"/>
                </a:cxn>
                <a:cxn ang="0">
                  <a:pos x="connsiteX3765" y="connsiteY3765"/>
                </a:cxn>
                <a:cxn ang="0">
                  <a:pos x="connsiteX3766" y="connsiteY3766"/>
                </a:cxn>
                <a:cxn ang="0">
                  <a:pos x="connsiteX3767" y="connsiteY3767"/>
                </a:cxn>
                <a:cxn ang="0">
                  <a:pos x="connsiteX3768" y="connsiteY3768"/>
                </a:cxn>
                <a:cxn ang="0">
                  <a:pos x="connsiteX3769" y="connsiteY3769"/>
                </a:cxn>
                <a:cxn ang="0">
                  <a:pos x="connsiteX3770" y="connsiteY3770"/>
                </a:cxn>
                <a:cxn ang="0">
                  <a:pos x="connsiteX3771" y="connsiteY3771"/>
                </a:cxn>
                <a:cxn ang="0">
                  <a:pos x="connsiteX3772" y="connsiteY3772"/>
                </a:cxn>
                <a:cxn ang="0">
                  <a:pos x="connsiteX3773" y="connsiteY3773"/>
                </a:cxn>
                <a:cxn ang="0">
                  <a:pos x="connsiteX3774" y="connsiteY3774"/>
                </a:cxn>
                <a:cxn ang="0">
                  <a:pos x="connsiteX3775" y="connsiteY3775"/>
                </a:cxn>
                <a:cxn ang="0">
                  <a:pos x="connsiteX3776" y="connsiteY3776"/>
                </a:cxn>
                <a:cxn ang="0">
                  <a:pos x="connsiteX3777" y="connsiteY3777"/>
                </a:cxn>
                <a:cxn ang="0">
                  <a:pos x="connsiteX3778" y="connsiteY3778"/>
                </a:cxn>
                <a:cxn ang="0">
                  <a:pos x="connsiteX3779" y="connsiteY3779"/>
                </a:cxn>
                <a:cxn ang="0">
                  <a:pos x="connsiteX3780" y="connsiteY3780"/>
                </a:cxn>
                <a:cxn ang="0">
                  <a:pos x="connsiteX3781" y="connsiteY3781"/>
                </a:cxn>
                <a:cxn ang="0">
                  <a:pos x="connsiteX3782" y="connsiteY3782"/>
                </a:cxn>
                <a:cxn ang="0">
                  <a:pos x="connsiteX3783" y="connsiteY3783"/>
                </a:cxn>
                <a:cxn ang="0">
                  <a:pos x="connsiteX3784" y="connsiteY3784"/>
                </a:cxn>
                <a:cxn ang="0">
                  <a:pos x="connsiteX3785" y="connsiteY3785"/>
                </a:cxn>
                <a:cxn ang="0">
                  <a:pos x="connsiteX3786" y="connsiteY3786"/>
                </a:cxn>
                <a:cxn ang="0">
                  <a:pos x="connsiteX3787" y="connsiteY3787"/>
                </a:cxn>
                <a:cxn ang="0">
                  <a:pos x="connsiteX3788" y="connsiteY3788"/>
                </a:cxn>
                <a:cxn ang="0">
                  <a:pos x="connsiteX3789" y="connsiteY3789"/>
                </a:cxn>
                <a:cxn ang="0">
                  <a:pos x="connsiteX3790" y="connsiteY3790"/>
                </a:cxn>
                <a:cxn ang="0">
                  <a:pos x="connsiteX3791" y="connsiteY3791"/>
                </a:cxn>
                <a:cxn ang="0">
                  <a:pos x="connsiteX3792" y="connsiteY3792"/>
                </a:cxn>
                <a:cxn ang="0">
                  <a:pos x="connsiteX3793" y="connsiteY3793"/>
                </a:cxn>
                <a:cxn ang="0">
                  <a:pos x="connsiteX3794" y="connsiteY3794"/>
                </a:cxn>
                <a:cxn ang="0">
                  <a:pos x="connsiteX3795" y="connsiteY3795"/>
                </a:cxn>
                <a:cxn ang="0">
                  <a:pos x="connsiteX3796" y="connsiteY3796"/>
                </a:cxn>
                <a:cxn ang="0">
                  <a:pos x="connsiteX3797" y="connsiteY3797"/>
                </a:cxn>
                <a:cxn ang="0">
                  <a:pos x="connsiteX3798" y="connsiteY3798"/>
                </a:cxn>
                <a:cxn ang="0">
                  <a:pos x="connsiteX3799" y="connsiteY3799"/>
                </a:cxn>
                <a:cxn ang="0">
                  <a:pos x="connsiteX3800" y="connsiteY3800"/>
                </a:cxn>
                <a:cxn ang="0">
                  <a:pos x="connsiteX3801" y="connsiteY3801"/>
                </a:cxn>
                <a:cxn ang="0">
                  <a:pos x="connsiteX3802" y="connsiteY3802"/>
                </a:cxn>
                <a:cxn ang="0">
                  <a:pos x="connsiteX3803" y="connsiteY3803"/>
                </a:cxn>
                <a:cxn ang="0">
                  <a:pos x="connsiteX3804" y="connsiteY3804"/>
                </a:cxn>
                <a:cxn ang="0">
                  <a:pos x="connsiteX3805" y="connsiteY3805"/>
                </a:cxn>
                <a:cxn ang="0">
                  <a:pos x="connsiteX3806" y="connsiteY3806"/>
                </a:cxn>
                <a:cxn ang="0">
                  <a:pos x="connsiteX3807" y="connsiteY3807"/>
                </a:cxn>
                <a:cxn ang="0">
                  <a:pos x="connsiteX3808" y="connsiteY3808"/>
                </a:cxn>
                <a:cxn ang="0">
                  <a:pos x="connsiteX3809" y="connsiteY3809"/>
                </a:cxn>
                <a:cxn ang="0">
                  <a:pos x="connsiteX3810" y="connsiteY3810"/>
                </a:cxn>
                <a:cxn ang="0">
                  <a:pos x="connsiteX3811" y="connsiteY3811"/>
                </a:cxn>
                <a:cxn ang="0">
                  <a:pos x="connsiteX3812" y="connsiteY3812"/>
                </a:cxn>
                <a:cxn ang="0">
                  <a:pos x="connsiteX3813" y="connsiteY3813"/>
                </a:cxn>
                <a:cxn ang="0">
                  <a:pos x="connsiteX3814" y="connsiteY3814"/>
                </a:cxn>
                <a:cxn ang="0">
                  <a:pos x="connsiteX3815" y="connsiteY3815"/>
                </a:cxn>
                <a:cxn ang="0">
                  <a:pos x="connsiteX3816" y="connsiteY3816"/>
                </a:cxn>
                <a:cxn ang="0">
                  <a:pos x="connsiteX3817" y="connsiteY3817"/>
                </a:cxn>
                <a:cxn ang="0">
                  <a:pos x="connsiteX3818" y="connsiteY3818"/>
                </a:cxn>
                <a:cxn ang="0">
                  <a:pos x="connsiteX3819" y="connsiteY3819"/>
                </a:cxn>
                <a:cxn ang="0">
                  <a:pos x="connsiteX3820" y="connsiteY3820"/>
                </a:cxn>
                <a:cxn ang="0">
                  <a:pos x="connsiteX3821" y="connsiteY3821"/>
                </a:cxn>
                <a:cxn ang="0">
                  <a:pos x="connsiteX3822" y="connsiteY3822"/>
                </a:cxn>
                <a:cxn ang="0">
                  <a:pos x="connsiteX3823" y="connsiteY3823"/>
                </a:cxn>
                <a:cxn ang="0">
                  <a:pos x="connsiteX3824" y="connsiteY3824"/>
                </a:cxn>
                <a:cxn ang="0">
                  <a:pos x="connsiteX3825" y="connsiteY3825"/>
                </a:cxn>
                <a:cxn ang="0">
                  <a:pos x="connsiteX3826" y="connsiteY3826"/>
                </a:cxn>
                <a:cxn ang="0">
                  <a:pos x="connsiteX3827" y="connsiteY3827"/>
                </a:cxn>
                <a:cxn ang="0">
                  <a:pos x="connsiteX3828" y="connsiteY3828"/>
                </a:cxn>
                <a:cxn ang="0">
                  <a:pos x="connsiteX3829" y="connsiteY3829"/>
                </a:cxn>
                <a:cxn ang="0">
                  <a:pos x="connsiteX3830" y="connsiteY3830"/>
                </a:cxn>
                <a:cxn ang="0">
                  <a:pos x="connsiteX3831" y="connsiteY3831"/>
                </a:cxn>
                <a:cxn ang="0">
                  <a:pos x="connsiteX3832" y="connsiteY3832"/>
                </a:cxn>
                <a:cxn ang="0">
                  <a:pos x="connsiteX3833" y="connsiteY3833"/>
                </a:cxn>
                <a:cxn ang="0">
                  <a:pos x="connsiteX3834" y="connsiteY3834"/>
                </a:cxn>
                <a:cxn ang="0">
                  <a:pos x="connsiteX3835" y="connsiteY3835"/>
                </a:cxn>
                <a:cxn ang="0">
                  <a:pos x="connsiteX3836" y="connsiteY3836"/>
                </a:cxn>
                <a:cxn ang="0">
                  <a:pos x="connsiteX3837" y="connsiteY3837"/>
                </a:cxn>
                <a:cxn ang="0">
                  <a:pos x="connsiteX3838" y="connsiteY3838"/>
                </a:cxn>
                <a:cxn ang="0">
                  <a:pos x="connsiteX3839" y="connsiteY3839"/>
                </a:cxn>
                <a:cxn ang="0">
                  <a:pos x="connsiteX3840" y="connsiteY3840"/>
                </a:cxn>
                <a:cxn ang="0">
                  <a:pos x="connsiteX3841" y="connsiteY3841"/>
                </a:cxn>
                <a:cxn ang="0">
                  <a:pos x="connsiteX3842" y="connsiteY3842"/>
                </a:cxn>
                <a:cxn ang="0">
                  <a:pos x="connsiteX3843" y="connsiteY3843"/>
                </a:cxn>
                <a:cxn ang="0">
                  <a:pos x="connsiteX3844" y="connsiteY3844"/>
                </a:cxn>
                <a:cxn ang="0">
                  <a:pos x="connsiteX3845" y="connsiteY3845"/>
                </a:cxn>
                <a:cxn ang="0">
                  <a:pos x="connsiteX3846" y="connsiteY3846"/>
                </a:cxn>
                <a:cxn ang="0">
                  <a:pos x="connsiteX3847" y="connsiteY3847"/>
                </a:cxn>
                <a:cxn ang="0">
                  <a:pos x="connsiteX3848" y="connsiteY3848"/>
                </a:cxn>
                <a:cxn ang="0">
                  <a:pos x="connsiteX3849" y="connsiteY3849"/>
                </a:cxn>
                <a:cxn ang="0">
                  <a:pos x="connsiteX3850" y="connsiteY3850"/>
                </a:cxn>
                <a:cxn ang="0">
                  <a:pos x="connsiteX3851" y="connsiteY3851"/>
                </a:cxn>
                <a:cxn ang="0">
                  <a:pos x="connsiteX3852" y="connsiteY3852"/>
                </a:cxn>
                <a:cxn ang="0">
                  <a:pos x="connsiteX3853" y="connsiteY3853"/>
                </a:cxn>
                <a:cxn ang="0">
                  <a:pos x="connsiteX3854" y="connsiteY3854"/>
                </a:cxn>
                <a:cxn ang="0">
                  <a:pos x="connsiteX3855" y="connsiteY3855"/>
                </a:cxn>
                <a:cxn ang="0">
                  <a:pos x="connsiteX3856" y="connsiteY3856"/>
                </a:cxn>
                <a:cxn ang="0">
                  <a:pos x="connsiteX3857" y="connsiteY3857"/>
                </a:cxn>
                <a:cxn ang="0">
                  <a:pos x="connsiteX3858" y="connsiteY3858"/>
                </a:cxn>
                <a:cxn ang="0">
                  <a:pos x="connsiteX3859" y="connsiteY3859"/>
                </a:cxn>
                <a:cxn ang="0">
                  <a:pos x="connsiteX3860" y="connsiteY3860"/>
                </a:cxn>
                <a:cxn ang="0">
                  <a:pos x="connsiteX3861" y="connsiteY3861"/>
                </a:cxn>
                <a:cxn ang="0">
                  <a:pos x="connsiteX3862" y="connsiteY3862"/>
                </a:cxn>
                <a:cxn ang="0">
                  <a:pos x="connsiteX3863" y="connsiteY3863"/>
                </a:cxn>
                <a:cxn ang="0">
                  <a:pos x="connsiteX3864" y="connsiteY3864"/>
                </a:cxn>
                <a:cxn ang="0">
                  <a:pos x="connsiteX3865" y="connsiteY3865"/>
                </a:cxn>
                <a:cxn ang="0">
                  <a:pos x="connsiteX3866" y="connsiteY3866"/>
                </a:cxn>
                <a:cxn ang="0">
                  <a:pos x="connsiteX3867" y="connsiteY3867"/>
                </a:cxn>
                <a:cxn ang="0">
                  <a:pos x="connsiteX3868" y="connsiteY3868"/>
                </a:cxn>
                <a:cxn ang="0">
                  <a:pos x="connsiteX3869" y="connsiteY3869"/>
                </a:cxn>
                <a:cxn ang="0">
                  <a:pos x="connsiteX3870" y="connsiteY3870"/>
                </a:cxn>
                <a:cxn ang="0">
                  <a:pos x="connsiteX3871" y="connsiteY3871"/>
                </a:cxn>
                <a:cxn ang="0">
                  <a:pos x="connsiteX3872" y="connsiteY3872"/>
                </a:cxn>
                <a:cxn ang="0">
                  <a:pos x="connsiteX3873" y="connsiteY3873"/>
                </a:cxn>
                <a:cxn ang="0">
                  <a:pos x="connsiteX3874" y="connsiteY3874"/>
                </a:cxn>
                <a:cxn ang="0">
                  <a:pos x="connsiteX3875" y="connsiteY3875"/>
                </a:cxn>
                <a:cxn ang="0">
                  <a:pos x="connsiteX3876" y="connsiteY3876"/>
                </a:cxn>
                <a:cxn ang="0">
                  <a:pos x="connsiteX3877" y="connsiteY3877"/>
                </a:cxn>
                <a:cxn ang="0">
                  <a:pos x="connsiteX3878" y="connsiteY3878"/>
                </a:cxn>
                <a:cxn ang="0">
                  <a:pos x="connsiteX3879" y="connsiteY3879"/>
                </a:cxn>
                <a:cxn ang="0">
                  <a:pos x="connsiteX3880" y="connsiteY3880"/>
                </a:cxn>
                <a:cxn ang="0">
                  <a:pos x="connsiteX3881" y="connsiteY3881"/>
                </a:cxn>
                <a:cxn ang="0">
                  <a:pos x="connsiteX3882" y="connsiteY3882"/>
                </a:cxn>
              </a:cxnLst>
              <a:rect l="l" t="t" r="r" b="b"/>
              <a:pathLst>
                <a:path w="1044422" h="1087091">
                  <a:moveTo>
                    <a:pt x="333823" y="1049079"/>
                  </a:moveTo>
                  <a:cubicBezTo>
                    <a:pt x="333661" y="1048238"/>
                    <a:pt x="333985" y="1048238"/>
                    <a:pt x="334729" y="1048497"/>
                  </a:cubicBezTo>
                  <a:cubicBezTo>
                    <a:pt x="334340" y="1048723"/>
                    <a:pt x="334082" y="1048918"/>
                    <a:pt x="333823" y="1049079"/>
                  </a:cubicBezTo>
                  <a:close/>
                  <a:moveTo>
                    <a:pt x="285991" y="1044584"/>
                  </a:moveTo>
                  <a:cubicBezTo>
                    <a:pt x="286217" y="1043840"/>
                    <a:pt x="286314" y="1043452"/>
                    <a:pt x="286476" y="1042934"/>
                  </a:cubicBezTo>
                  <a:cubicBezTo>
                    <a:pt x="287284" y="1043452"/>
                    <a:pt x="287220" y="1043614"/>
                    <a:pt x="285991" y="1044584"/>
                  </a:cubicBezTo>
                  <a:close/>
                  <a:moveTo>
                    <a:pt x="130981" y="1006001"/>
                  </a:moveTo>
                  <a:cubicBezTo>
                    <a:pt x="130560" y="1006098"/>
                    <a:pt x="130237" y="1006001"/>
                    <a:pt x="130496" y="1005451"/>
                  </a:cubicBezTo>
                  <a:cubicBezTo>
                    <a:pt x="130657" y="1005096"/>
                    <a:pt x="130981" y="1004772"/>
                    <a:pt x="131239" y="1004513"/>
                  </a:cubicBezTo>
                  <a:lnTo>
                    <a:pt x="131401" y="1004772"/>
                  </a:lnTo>
                  <a:close/>
                  <a:moveTo>
                    <a:pt x="489642" y="952121"/>
                  </a:moveTo>
                  <a:cubicBezTo>
                    <a:pt x="489156" y="951539"/>
                    <a:pt x="489156" y="951280"/>
                    <a:pt x="490321" y="950536"/>
                  </a:cubicBezTo>
                  <a:cubicBezTo>
                    <a:pt x="490062" y="951216"/>
                    <a:pt x="489803" y="951701"/>
                    <a:pt x="489642" y="952121"/>
                  </a:cubicBezTo>
                  <a:close/>
                  <a:moveTo>
                    <a:pt x="448730" y="956746"/>
                  </a:moveTo>
                  <a:cubicBezTo>
                    <a:pt x="448924" y="957102"/>
                    <a:pt x="449086" y="957425"/>
                    <a:pt x="449312" y="957748"/>
                  </a:cubicBezTo>
                  <a:lnTo>
                    <a:pt x="449151" y="957587"/>
                  </a:lnTo>
                  <a:lnTo>
                    <a:pt x="448407" y="956519"/>
                  </a:lnTo>
                  <a:cubicBezTo>
                    <a:pt x="448407" y="956261"/>
                    <a:pt x="448504" y="956261"/>
                    <a:pt x="448730" y="956746"/>
                  </a:cubicBezTo>
                  <a:close/>
                  <a:moveTo>
                    <a:pt x="422178" y="965866"/>
                  </a:moveTo>
                  <a:cubicBezTo>
                    <a:pt x="422599" y="966448"/>
                    <a:pt x="422922" y="966869"/>
                    <a:pt x="423246" y="967257"/>
                  </a:cubicBezTo>
                  <a:cubicBezTo>
                    <a:pt x="422922" y="967030"/>
                    <a:pt x="422761" y="966869"/>
                    <a:pt x="422178" y="965866"/>
                  </a:cubicBezTo>
                  <a:close/>
                  <a:moveTo>
                    <a:pt x="452320" y="949307"/>
                  </a:moveTo>
                  <a:cubicBezTo>
                    <a:pt x="452547" y="950051"/>
                    <a:pt x="452320" y="950116"/>
                    <a:pt x="451641" y="950051"/>
                  </a:cubicBezTo>
                  <a:cubicBezTo>
                    <a:pt x="451964" y="949728"/>
                    <a:pt x="452158" y="949566"/>
                    <a:pt x="452320" y="949307"/>
                  </a:cubicBezTo>
                  <a:close/>
                  <a:moveTo>
                    <a:pt x="417683" y="973240"/>
                  </a:moveTo>
                  <a:cubicBezTo>
                    <a:pt x="417521" y="972884"/>
                    <a:pt x="417457" y="972819"/>
                    <a:pt x="417360" y="972561"/>
                  </a:cubicBezTo>
                  <a:cubicBezTo>
                    <a:pt x="417877" y="973143"/>
                    <a:pt x="417877" y="973240"/>
                    <a:pt x="417683" y="973240"/>
                  </a:cubicBezTo>
                  <a:close/>
                  <a:moveTo>
                    <a:pt x="342523" y="940931"/>
                  </a:moveTo>
                  <a:cubicBezTo>
                    <a:pt x="343008" y="941513"/>
                    <a:pt x="343364" y="941837"/>
                    <a:pt x="343687" y="942192"/>
                  </a:cubicBezTo>
                  <a:cubicBezTo>
                    <a:pt x="343364" y="942031"/>
                    <a:pt x="343170" y="941837"/>
                    <a:pt x="342523" y="940931"/>
                  </a:cubicBezTo>
                  <a:close/>
                  <a:moveTo>
                    <a:pt x="338060" y="949372"/>
                  </a:moveTo>
                  <a:cubicBezTo>
                    <a:pt x="337898" y="949146"/>
                    <a:pt x="337801" y="948984"/>
                    <a:pt x="337639" y="948822"/>
                  </a:cubicBezTo>
                  <a:cubicBezTo>
                    <a:pt x="338221" y="949210"/>
                    <a:pt x="338221" y="949372"/>
                    <a:pt x="338060" y="949372"/>
                  </a:cubicBezTo>
                  <a:close/>
                  <a:moveTo>
                    <a:pt x="547370" y="1025212"/>
                  </a:moveTo>
                  <a:cubicBezTo>
                    <a:pt x="547273" y="1025147"/>
                    <a:pt x="547370" y="1024888"/>
                    <a:pt x="547532" y="1024824"/>
                  </a:cubicBezTo>
                  <a:cubicBezTo>
                    <a:pt x="547920" y="1024565"/>
                    <a:pt x="547694" y="1024403"/>
                    <a:pt x="547596" y="1024080"/>
                  </a:cubicBezTo>
                  <a:cubicBezTo>
                    <a:pt x="547273" y="1023336"/>
                    <a:pt x="547014" y="1022398"/>
                    <a:pt x="546788" y="1021654"/>
                  </a:cubicBezTo>
                  <a:cubicBezTo>
                    <a:pt x="547435" y="1021266"/>
                    <a:pt x="546432" y="1020846"/>
                    <a:pt x="546853" y="1020425"/>
                  </a:cubicBezTo>
                  <a:cubicBezTo>
                    <a:pt x="545850" y="1020166"/>
                    <a:pt x="547176" y="1019584"/>
                    <a:pt x="546594" y="1019261"/>
                  </a:cubicBezTo>
                  <a:cubicBezTo>
                    <a:pt x="546432" y="1019196"/>
                    <a:pt x="546594" y="1018840"/>
                    <a:pt x="546529" y="1018679"/>
                  </a:cubicBezTo>
                  <a:cubicBezTo>
                    <a:pt x="546368" y="1018517"/>
                    <a:pt x="545947" y="1018517"/>
                    <a:pt x="545850" y="1018355"/>
                  </a:cubicBezTo>
                  <a:cubicBezTo>
                    <a:pt x="545300" y="1017514"/>
                    <a:pt x="545203" y="1016609"/>
                    <a:pt x="545688" y="1015703"/>
                  </a:cubicBezTo>
                  <a:cubicBezTo>
                    <a:pt x="546012" y="1014960"/>
                    <a:pt x="546012" y="1014960"/>
                    <a:pt x="545106" y="1014539"/>
                  </a:cubicBezTo>
                  <a:cubicBezTo>
                    <a:pt x="544945" y="1014474"/>
                    <a:pt x="544783" y="1014474"/>
                    <a:pt x="544718" y="1014474"/>
                  </a:cubicBezTo>
                  <a:lnTo>
                    <a:pt x="544783" y="1014377"/>
                  </a:lnTo>
                  <a:lnTo>
                    <a:pt x="547435" y="1013957"/>
                  </a:lnTo>
                  <a:lnTo>
                    <a:pt x="547111" y="1011887"/>
                  </a:lnTo>
                  <a:cubicBezTo>
                    <a:pt x="546950" y="1011467"/>
                    <a:pt x="546432" y="1011143"/>
                    <a:pt x="546950" y="1010658"/>
                  </a:cubicBezTo>
                  <a:lnTo>
                    <a:pt x="546853" y="1010141"/>
                  </a:lnTo>
                  <a:cubicBezTo>
                    <a:pt x="546788" y="1010076"/>
                    <a:pt x="546691" y="1009914"/>
                    <a:pt x="546788" y="1009817"/>
                  </a:cubicBezTo>
                  <a:lnTo>
                    <a:pt x="546691" y="1009494"/>
                  </a:lnTo>
                  <a:cubicBezTo>
                    <a:pt x="546529" y="1009332"/>
                    <a:pt x="546368" y="1009235"/>
                    <a:pt x="546206" y="1009073"/>
                  </a:cubicBezTo>
                  <a:cubicBezTo>
                    <a:pt x="546271" y="1008847"/>
                    <a:pt x="546432" y="1008653"/>
                    <a:pt x="546432" y="1008427"/>
                  </a:cubicBezTo>
                  <a:cubicBezTo>
                    <a:pt x="546432" y="1007586"/>
                    <a:pt x="545947" y="1007004"/>
                    <a:pt x="545300" y="1006583"/>
                  </a:cubicBezTo>
                  <a:cubicBezTo>
                    <a:pt x="545203" y="1006583"/>
                    <a:pt x="545203" y="1006422"/>
                    <a:pt x="545203" y="1006357"/>
                  </a:cubicBezTo>
                  <a:lnTo>
                    <a:pt x="546012" y="1005775"/>
                  </a:lnTo>
                  <a:lnTo>
                    <a:pt x="545688" y="1004287"/>
                  </a:lnTo>
                  <a:cubicBezTo>
                    <a:pt x="545462" y="1003770"/>
                    <a:pt x="545365" y="1003187"/>
                    <a:pt x="545365" y="1002702"/>
                  </a:cubicBezTo>
                  <a:cubicBezTo>
                    <a:pt x="545106" y="1001635"/>
                    <a:pt x="544880" y="1000471"/>
                    <a:pt x="544524" y="999404"/>
                  </a:cubicBezTo>
                  <a:cubicBezTo>
                    <a:pt x="544298" y="999145"/>
                    <a:pt x="543942" y="998886"/>
                    <a:pt x="543619" y="998660"/>
                  </a:cubicBezTo>
                  <a:lnTo>
                    <a:pt x="544201" y="998401"/>
                  </a:lnTo>
                  <a:lnTo>
                    <a:pt x="543554" y="996169"/>
                  </a:lnTo>
                  <a:cubicBezTo>
                    <a:pt x="542810" y="996008"/>
                    <a:pt x="542551" y="995749"/>
                    <a:pt x="543036" y="995005"/>
                  </a:cubicBezTo>
                  <a:cubicBezTo>
                    <a:pt x="543036" y="994908"/>
                    <a:pt x="543036" y="994908"/>
                    <a:pt x="543133" y="994843"/>
                  </a:cubicBezTo>
                  <a:cubicBezTo>
                    <a:pt x="541807" y="991027"/>
                    <a:pt x="540384" y="987211"/>
                    <a:pt x="538670" y="983492"/>
                  </a:cubicBezTo>
                  <a:lnTo>
                    <a:pt x="538250" y="983071"/>
                  </a:lnTo>
                  <a:cubicBezTo>
                    <a:pt x="538153" y="983007"/>
                    <a:pt x="538088" y="982845"/>
                    <a:pt x="538153" y="982748"/>
                  </a:cubicBezTo>
                  <a:cubicBezTo>
                    <a:pt x="538250" y="982683"/>
                    <a:pt x="538250" y="982586"/>
                    <a:pt x="538250" y="982489"/>
                  </a:cubicBezTo>
                  <a:lnTo>
                    <a:pt x="538088" y="982166"/>
                  </a:lnTo>
                  <a:cubicBezTo>
                    <a:pt x="537830" y="982004"/>
                    <a:pt x="537506" y="982004"/>
                    <a:pt x="537571" y="981681"/>
                  </a:cubicBezTo>
                  <a:lnTo>
                    <a:pt x="537733" y="981519"/>
                  </a:lnTo>
                  <a:lnTo>
                    <a:pt x="536018" y="978188"/>
                  </a:lnTo>
                  <a:lnTo>
                    <a:pt x="535921" y="978123"/>
                  </a:lnTo>
                  <a:lnTo>
                    <a:pt x="535921" y="978026"/>
                  </a:lnTo>
                  <a:cubicBezTo>
                    <a:pt x="535339" y="976862"/>
                    <a:pt x="534692" y="975795"/>
                    <a:pt x="533949" y="974727"/>
                  </a:cubicBezTo>
                  <a:cubicBezTo>
                    <a:pt x="533787" y="974792"/>
                    <a:pt x="533593" y="974792"/>
                    <a:pt x="533431" y="974889"/>
                  </a:cubicBezTo>
                  <a:cubicBezTo>
                    <a:pt x="533528" y="974630"/>
                    <a:pt x="533593" y="974566"/>
                    <a:pt x="533690" y="974404"/>
                  </a:cubicBezTo>
                  <a:cubicBezTo>
                    <a:pt x="532299" y="971978"/>
                    <a:pt x="530617" y="969747"/>
                    <a:pt x="528968" y="967451"/>
                  </a:cubicBezTo>
                  <a:cubicBezTo>
                    <a:pt x="528742" y="967677"/>
                    <a:pt x="528483" y="967936"/>
                    <a:pt x="528160" y="968098"/>
                  </a:cubicBezTo>
                  <a:lnTo>
                    <a:pt x="527966" y="967936"/>
                  </a:lnTo>
                  <a:lnTo>
                    <a:pt x="528806" y="967257"/>
                  </a:lnTo>
                  <a:lnTo>
                    <a:pt x="527901" y="966028"/>
                  </a:lnTo>
                  <a:cubicBezTo>
                    <a:pt x="527480" y="965866"/>
                    <a:pt x="526995" y="965704"/>
                    <a:pt x="526672" y="965446"/>
                  </a:cubicBezTo>
                  <a:lnTo>
                    <a:pt x="526995" y="964863"/>
                  </a:lnTo>
                  <a:cubicBezTo>
                    <a:pt x="526672" y="964378"/>
                    <a:pt x="526413" y="963958"/>
                    <a:pt x="526154" y="963473"/>
                  </a:cubicBezTo>
                  <a:cubicBezTo>
                    <a:pt x="524505" y="962470"/>
                    <a:pt x="522920" y="961403"/>
                    <a:pt x="521530" y="960239"/>
                  </a:cubicBezTo>
                  <a:cubicBezTo>
                    <a:pt x="519686" y="958816"/>
                    <a:pt x="518199" y="957166"/>
                    <a:pt x="516646" y="955517"/>
                  </a:cubicBezTo>
                  <a:cubicBezTo>
                    <a:pt x="516323" y="955582"/>
                    <a:pt x="516064" y="955679"/>
                    <a:pt x="515741" y="955840"/>
                  </a:cubicBezTo>
                  <a:cubicBezTo>
                    <a:pt x="515159" y="956099"/>
                    <a:pt x="515062" y="955937"/>
                    <a:pt x="515062" y="955420"/>
                  </a:cubicBezTo>
                  <a:cubicBezTo>
                    <a:pt x="515482" y="955420"/>
                    <a:pt x="515902" y="955258"/>
                    <a:pt x="516323" y="955096"/>
                  </a:cubicBezTo>
                  <a:lnTo>
                    <a:pt x="515062" y="953609"/>
                  </a:lnTo>
                  <a:lnTo>
                    <a:pt x="515062" y="953706"/>
                  </a:lnTo>
                  <a:cubicBezTo>
                    <a:pt x="514964" y="953932"/>
                    <a:pt x="514803" y="954191"/>
                    <a:pt x="514738" y="954450"/>
                  </a:cubicBezTo>
                  <a:cubicBezTo>
                    <a:pt x="514576" y="954029"/>
                    <a:pt x="514318" y="953771"/>
                    <a:pt x="514253" y="953447"/>
                  </a:cubicBezTo>
                  <a:cubicBezTo>
                    <a:pt x="514156" y="953188"/>
                    <a:pt x="514253" y="952962"/>
                    <a:pt x="514253" y="952703"/>
                  </a:cubicBezTo>
                  <a:lnTo>
                    <a:pt x="513833" y="952283"/>
                  </a:lnTo>
                  <a:cubicBezTo>
                    <a:pt x="512086" y="951798"/>
                    <a:pt x="511504" y="951377"/>
                    <a:pt x="510760" y="950116"/>
                  </a:cubicBezTo>
                  <a:cubicBezTo>
                    <a:pt x="510437" y="949566"/>
                    <a:pt x="510113" y="949469"/>
                    <a:pt x="509434" y="949631"/>
                  </a:cubicBezTo>
                  <a:cubicBezTo>
                    <a:pt x="509272" y="949728"/>
                    <a:pt x="509111" y="949631"/>
                    <a:pt x="508949" y="949728"/>
                  </a:cubicBezTo>
                  <a:cubicBezTo>
                    <a:pt x="509014" y="949146"/>
                    <a:pt x="509014" y="948628"/>
                    <a:pt x="509111" y="947884"/>
                  </a:cubicBezTo>
                  <a:cubicBezTo>
                    <a:pt x="507849" y="948046"/>
                    <a:pt x="507041" y="947561"/>
                    <a:pt x="506200" y="946817"/>
                  </a:cubicBezTo>
                  <a:cubicBezTo>
                    <a:pt x="505974" y="946558"/>
                    <a:pt x="505618" y="946397"/>
                    <a:pt x="505198" y="946558"/>
                  </a:cubicBezTo>
                  <a:cubicBezTo>
                    <a:pt x="504712" y="946753"/>
                    <a:pt x="505198" y="945750"/>
                    <a:pt x="504454" y="945912"/>
                  </a:cubicBezTo>
                  <a:cubicBezTo>
                    <a:pt x="503645" y="946073"/>
                    <a:pt x="503225" y="945071"/>
                    <a:pt x="502384" y="945006"/>
                  </a:cubicBezTo>
                  <a:cubicBezTo>
                    <a:pt x="502319" y="945006"/>
                    <a:pt x="502319" y="944683"/>
                    <a:pt x="502222" y="944101"/>
                  </a:cubicBezTo>
                  <a:lnTo>
                    <a:pt x="500734" y="944844"/>
                  </a:lnTo>
                  <a:cubicBezTo>
                    <a:pt x="500411" y="943518"/>
                    <a:pt x="500411" y="943518"/>
                    <a:pt x="499247" y="943583"/>
                  </a:cubicBezTo>
                  <a:cubicBezTo>
                    <a:pt x="498826" y="943583"/>
                    <a:pt x="498244" y="943583"/>
                    <a:pt x="498083" y="943357"/>
                  </a:cubicBezTo>
                  <a:cubicBezTo>
                    <a:pt x="497597" y="942613"/>
                    <a:pt x="497112" y="942613"/>
                    <a:pt x="496530" y="943163"/>
                  </a:cubicBezTo>
                  <a:cubicBezTo>
                    <a:pt x="496110" y="943518"/>
                    <a:pt x="495625" y="943842"/>
                    <a:pt x="495204" y="944101"/>
                  </a:cubicBezTo>
                  <a:cubicBezTo>
                    <a:pt x="494687" y="944424"/>
                    <a:pt x="494202" y="944424"/>
                    <a:pt x="493781" y="943583"/>
                  </a:cubicBezTo>
                  <a:cubicBezTo>
                    <a:pt x="494040" y="943518"/>
                    <a:pt x="494266" y="943518"/>
                    <a:pt x="494525" y="943421"/>
                  </a:cubicBezTo>
                  <a:cubicBezTo>
                    <a:pt x="494687" y="943357"/>
                    <a:pt x="494848" y="943163"/>
                    <a:pt x="495042" y="943001"/>
                  </a:cubicBezTo>
                  <a:cubicBezTo>
                    <a:pt x="494848" y="942936"/>
                    <a:pt x="494687" y="942775"/>
                    <a:pt x="494525" y="942678"/>
                  </a:cubicBezTo>
                  <a:cubicBezTo>
                    <a:pt x="494363" y="942613"/>
                    <a:pt x="494105" y="942775"/>
                    <a:pt x="493878" y="942775"/>
                  </a:cubicBezTo>
                  <a:cubicBezTo>
                    <a:pt x="493716" y="942354"/>
                    <a:pt x="493619" y="941934"/>
                    <a:pt x="493555" y="941610"/>
                  </a:cubicBezTo>
                  <a:cubicBezTo>
                    <a:pt x="493361" y="941675"/>
                    <a:pt x="493296" y="941772"/>
                    <a:pt x="493199" y="941772"/>
                  </a:cubicBezTo>
                  <a:cubicBezTo>
                    <a:pt x="492552" y="941675"/>
                    <a:pt x="492035" y="941028"/>
                    <a:pt x="491291" y="941287"/>
                  </a:cubicBezTo>
                  <a:cubicBezTo>
                    <a:pt x="491291" y="941028"/>
                    <a:pt x="491388" y="940769"/>
                    <a:pt x="491388" y="940543"/>
                  </a:cubicBezTo>
                  <a:cubicBezTo>
                    <a:pt x="490482" y="940123"/>
                    <a:pt x="489577" y="939379"/>
                    <a:pt x="488736" y="939541"/>
                  </a:cubicBezTo>
                  <a:cubicBezTo>
                    <a:pt x="487830" y="939702"/>
                    <a:pt x="486990" y="938538"/>
                    <a:pt x="486084" y="939541"/>
                  </a:cubicBezTo>
                  <a:cubicBezTo>
                    <a:pt x="486084" y="939541"/>
                    <a:pt x="485922" y="939443"/>
                    <a:pt x="485922" y="939379"/>
                  </a:cubicBezTo>
                  <a:cubicBezTo>
                    <a:pt x="485664" y="938958"/>
                    <a:pt x="485340" y="938958"/>
                    <a:pt x="484920" y="938958"/>
                  </a:cubicBezTo>
                  <a:cubicBezTo>
                    <a:pt x="484596" y="938958"/>
                    <a:pt x="484273" y="938538"/>
                    <a:pt x="483853" y="938473"/>
                  </a:cubicBezTo>
                  <a:cubicBezTo>
                    <a:pt x="483109" y="938215"/>
                    <a:pt x="482365" y="937794"/>
                    <a:pt x="481524" y="938215"/>
                  </a:cubicBezTo>
                  <a:cubicBezTo>
                    <a:pt x="481298" y="938376"/>
                    <a:pt x="480877" y="938279"/>
                    <a:pt x="480554" y="938215"/>
                  </a:cubicBezTo>
                  <a:cubicBezTo>
                    <a:pt x="480198" y="938118"/>
                    <a:pt x="480036" y="938215"/>
                    <a:pt x="479875" y="938635"/>
                  </a:cubicBezTo>
                  <a:cubicBezTo>
                    <a:pt x="479713" y="938861"/>
                    <a:pt x="479389" y="939023"/>
                    <a:pt x="479066" y="939217"/>
                  </a:cubicBezTo>
                  <a:cubicBezTo>
                    <a:pt x="478807" y="938700"/>
                    <a:pt x="478549" y="938376"/>
                    <a:pt x="478387" y="938053"/>
                  </a:cubicBezTo>
                  <a:cubicBezTo>
                    <a:pt x="476899" y="938700"/>
                    <a:pt x="476802" y="938700"/>
                    <a:pt x="474991" y="938376"/>
                  </a:cubicBezTo>
                  <a:cubicBezTo>
                    <a:pt x="474506" y="938279"/>
                    <a:pt x="474247" y="938538"/>
                    <a:pt x="473924" y="938797"/>
                  </a:cubicBezTo>
                  <a:cubicBezTo>
                    <a:pt x="473827" y="938861"/>
                    <a:pt x="473762" y="938861"/>
                    <a:pt x="473568" y="938861"/>
                  </a:cubicBezTo>
                  <a:cubicBezTo>
                    <a:pt x="473342" y="938473"/>
                    <a:pt x="473180" y="937956"/>
                    <a:pt x="473018" y="937632"/>
                  </a:cubicBezTo>
                  <a:cubicBezTo>
                    <a:pt x="472760" y="937697"/>
                    <a:pt x="472501" y="937697"/>
                    <a:pt x="472339" y="937794"/>
                  </a:cubicBezTo>
                  <a:cubicBezTo>
                    <a:pt x="472016" y="937956"/>
                    <a:pt x="471595" y="938118"/>
                    <a:pt x="471337" y="938473"/>
                  </a:cubicBezTo>
                  <a:cubicBezTo>
                    <a:pt x="470851" y="939023"/>
                    <a:pt x="470593" y="938215"/>
                    <a:pt x="470269" y="938279"/>
                  </a:cubicBezTo>
                  <a:cubicBezTo>
                    <a:pt x="469687" y="938538"/>
                    <a:pt x="469105" y="938700"/>
                    <a:pt x="468458" y="938635"/>
                  </a:cubicBezTo>
                  <a:cubicBezTo>
                    <a:pt x="467779" y="938538"/>
                    <a:pt x="467779" y="939541"/>
                    <a:pt x="467359" y="940187"/>
                  </a:cubicBezTo>
                  <a:cubicBezTo>
                    <a:pt x="467359" y="939702"/>
                    <a:pt x="467456" y="939541"/>
                    <a:pt x="467359" y="939282"/>
                  </a:cubicBezTo>
                  <a:cubicBezTo>
                    <a:pt x="467197" y="937956"/>
                    <a:pt x="466712" y="937697"/>
                    <a:pt x="465645" y="937956"/>
                  </a:cubicBezTo>
                  <a:cubicBezTo>
                    <a:pt x="464739" y="938215"/>
                    <a:pt x="464642" y="939217"/>
                    <a:pt x="464222" y="939702"/>
                  </a:cubicBezTo>
                  <a:cubicBezTo>
                    <a:pt x="463219" y="939961"/>
                    <a:pt x="463219" y="938797"/>
                    <a:pt x="462669" y="938376"/>
                  </a:cubicBezTo>
                  <a:cubicBezTo>
                    <a:pt x="462313" y="938538"/>
                    <a:pt x="462087" y="938635"/>
                    <a:pt x="461731" y="938797"/>
                  </a:cubicBezTo>
                  <a:cubicBezTo>
                    <a:pt x="461667" y="939541"/>
                    <a:pt x="461731" y="940446"/>
                    <a:pt x="460826" y="940446"/>
                  </a:cubicBezTo>
                  <a:cubicBezTo>
                    <a:pt x="460826" y="938861"/>
                    <a:pt x="460826" y="938797"/>
                    <a:pt x="460438" y="938053"/>
                  </a:cubicBezTo>
                  <a:cubicBezTo>
                    <a:pt x="460179" y="938118"/>
                    <a:pt x="459856" y="938215"/>
                    <a:pt x="459597" y="938376"/>
                  </a:cubicBezTo>
                  <a:cubicBezTo>
                    <a:pt x="459435" y="938473"/>
                    <a:pt x="459273" y="938700"/>
                    <a:pt x="459176" y="938861"/>
                  </a:cubicBezTo>
                  <a:cubicBezTo>
                    <a:pt x="458853" y="939767"/>
                    <a:pt x="458853" y="939767"/>
                    <a:pt x="458530" y="939702"/>
                  </a:cubicBezTo>
                  <a:cubicBezTo>
                    <a:pt x="458271" y="939605"/>
                    <a:pt x="457947" y="939379"/>
                    <a:pt x="457689" y="939282"/>
                  </a:cubicBezTo>
                  <a:cubicBezTo>
                    <a:pt x="457365" y="939120"/>
                    <a:pt x="456945" y="939282"/>
                    <a:pt x="456686" y="938797"/>
                  </a:cubicBezTo>
                  <a:cubicBezTo>
                    <a:pt x="456686" y="938700"/>
                    <a:pt x="456298" y="938958"/>
                    <a:pt x="456039" y="939023"/>
                  </a:cubicBezTo>
                  <a:cubicBezTo>
                    <a:pt x="455781" y="939120"/>
                    <a:pt x="455037" y="938797"/>
                    <a:pt x="454875" y="938538"/>
                  </a:cubicBezTo>
                  <a:cubicBezTo>
                    <a:pt x="454616" y="938376"/>
                    <a:pt x="454390" y="938215"/>
                    <a:pt x="454131" y="938053"/>
                  </a:cubicBezTo>
                  <a:cubicBezTo>
                    <a:pt x="453646" y="938635"/>
                    <a:pt x="453226" y="939023"/>
                    <a:pt x="452547" y="938215"/>
                  </a:cubicBezTo>
                  <a:cubicBezTo>
                    <a:pt x="452482" y="938053"/>
                    <a:pt x="452320" y="937891"/>
                    <a:pt x="452061" y="937794"/>
                  </a:cubicBezTo>
                  <a:cubicBezTo>
                    <a:pt x="445173" y="940543"/>
                    <a:pt x="437573" y="940026"/>
                    <a:pt x="430943" y="939023"/>
                  </a:cubicBezTo>
                  <a:cubicBezTo>
                    <a:pt x="428614" y="939443"/>
                    <a:pt x="426318" y="939541"/>
                    <a:pt x="423989" y="939443"/>
                  </a:cubicBezTo>
                  <a:cubicBezTo>
                    <a:pt x="423731" y="940187"/>
                    <a:pt x="423731" y="941093"/>
                    <a:pt x="423569" y="941934"/>
                  </a:cubicBezTo>
                  <a:cubicBezTo>
                    <a:pt x="423084" y="941610"/>
                    <a:pt x="422663" y="941352"/>
                    <a:pt x="422243" y="941028"/>
                  </a:cubicBezTo>
                  <a:cubicBezTo>
                    <a:pt x="422340" y="940931"/>
                    <a:pt x="422340" y="940931"/>
                    <a:pt x="422405" y="940866"/>
                  </a:cubicBezTo>
                  <a:lnTo>
                    <a:pt x="422502" y="940769"/>
                  </a:lnTo>
                  <a:cubicBezTo>
                    <a:pt x="422405" y="940446"/>
                    <a:pt x="422178" y="940123"/>
                    <a:pt x="422178" y="939864"/>
                  </a:cubicBezTo>
                  <a:cubicBezTo>
                    <a:pt x="422178" y="939702"/>
                    <a:pt x="422243" y="939541"/>
                    <a:pt x="422340" y="939379"/>
                  </a:cubicBezTo>
                  <a:lnTo>
                    <a:pt x="421014" y="939217"/>
                  </a:lnTo>
                  <a:cubicBezTo>
                    <a:pt x="421014" y="939961"/>
                    <a:pt x="421176" y="940705"/>
                    <a:pt x="421596" y="941190"/>
                  </a:cubicBezTo>
                  <a:cubicBezTo>
                    <a:pt x="421338" y="941772"/>
                    <a:pt x="421273" y="942192"/>
                    <a:pt x="421111" y="942613"/>
                  </a:cubicBezTo>
                  <a:cubicBezTo>
                    <a:pt x="420691" y="941772"/>
                    <a:pt x="420529" y="940931"/>
                    <a:pt x="420691" y="940026"/>
                  </a:cubicBezTo>
                  <a:cubicBezTo>
                    <a:pt x="420755" y="939767"/>
                    <a:pt x="420691" y="939379"/>
                    <a:pt x="420594" y="939217"/>
                  </a:cubicBezTo>
                  <a:cubicBezTo>
                    <a:pt x="418200" y="938958"/>
                    <a:pt x="415969" y="938279"/>
                    <a:pt x="413640" y="937956"/>
                  </a:cubicBezTo>
                  <a:cubicBezTo>
                    <a:pt x="404197" y="936145"/>
                    <a:pt x="394689" y="933913"/>
                    <a:pt x="385827" y="929774"/>
                  </a:cubicBezTo>
                  <a:cubicBezTo>
                    <a:pt x="380103" y="927186"/>
                    <a:pt x="375058" y="923402"/>
                    <a:pt x="370498" y="919327"/>
                  </a:cubicBezTo>
                  <a:cubicBezTo>
                    <a:pt x="369851" y="919586"/>
                    <a:pt x="369172" y="919910"/>
                    <a:pt x="368686" y="919910"/>
                  </a:cubicBezTo>
                  <a:cubicBezTo>
                    <a:pt x="368589" y="919424"/>
                    <a:pt x="368589" y="919004"/>
                    <a:pt x="368589" y="918584"/>
                  </a:cubicBezTo>
                  <a:cubicBezTo>
                    <a:pt x="367943" y="918907"/>
                    <a:pt x="368363" y="918098"/>
                    <a:pt x="368007" y="917937"/>
                  </a:cubicBezTo>
                  <a:cubicBezTo>
                    <a:pt x="367522" y="917775"/>
                    <a:pt x="367199" y="917419"/>
                    <a:pt x="366617" y="917355"/>
                  </a:cubicBezTo>
                  <a:cubicBezTo>
                    <a:pt x="366132" y="917258"/>
                    <a:pt x="365776" y="916772"/>
                    <a:pt x="365032" y="917419"/>
                  </a:cubicBezTo>
                  <a:cubicBezTo>
                    <a:pt x="365032" y="917419"/>
                    <a:pt x="364806" y="917258"/>
                    <a:pt x="364709" y="917096"/>
                  </a:cubicBezTo>
                  <a:cubicBezTo>
                    <a:pt x="364288" y="915511"/>
                    <a:pt x="364288" y="915511"/>
                    <a:pt x="362962" y="914929"/>
                  </a:cubicBezTo>
                  <a:cubicBezTo>
                    <a:pt x="362639" y="914767"/>
                    <a:pt x="362477" y="914541"/>
                    <a:pt x="362218" y="914185"/>
                  </a:cubicBezTo>
                  <a:cubicBezTo>
                    <a:pt x="361798" y="913700"/>
                    <a:pt x="361474" y="913118"/>
                    <a:pt x="360666" y="913118"/>
                  </a:cubicBezTo>
                  <a:cubicBezTo>
                    <a:pt x="360569" y="913118"/>
                    <a:pt x="360504" y="913053"/>
                    <a:pt x="360407" y="912956"/>
                  </a:cubicBezTo>
                  <a:cubicBezTo>
                    <a:pt x="360310" y="912374"/>
                    <a:pt x="360084" y="912212"/>
                    <a:pt x="359566" y="912051"/>
                  </a:cubicBezTo>
                  <a:cubicBezTo>
                    <a:pt x="359178" y="911889"/>
                    <a:pt x="358823" y="911630"/>
                    <a:pt x="358434" y="911792"/>
                  </a:cubicBezTo>
                  <a:cubicBezTo>
                    <a:pt x="358240" y="911372"/>
                    <a:pt x="358079" y="911145"/>
                    <a:pt x="358014" y="910789"/>
                  </a:cubicBezTo>
                  <a:cubicBezTo>
                    <a:pt x="357497" y="911210"/>
                    <a:pt x="357173" y="911469"/>
                    <a:pt x="356850" y="911727"/>
                  </a:cubicBezTo>
                  <a:cubicBezTo>
                    <a:pt x="356850" y="911372"/>
                    <a:pt x="356688" y="911048"/>
                    <a:pt x="356753" y="910886"/>
                  </a:cubicBezTo>
                  <a:cubicBezTo>
                    <a:pt x="357335" y="910046"/>
                    <a:pt x="357173" y="909819"/>
                    <a:pt x="356429" y="909819"/>
                  </a:cubicBezTo>
                  <a:cubicBezTo>
                    <a:pt x="356171" y="909819"/>
                    <a:pt x="355944" y="909722"/>
                    <a:pt x="355782" y="909657"/>
                  </a:cubicBezTo>
                  <a:cubicBezTo>
                    <a:pt x="355588" y="909496"/>
                    <a:pt x="355524" y="909237"/>
                    <a:pt x="355362" y="909075"/>
                  </a:cubicBezTo>
                  <a:cubicBezTo>
                    <a:pt x="355265" y="908978"/>
                    <a:pt x="355265" y="908817"/>
                    <a:pt x="355200" y="908720"/>
                  </a:cubicBezTo>
                  <a:cubicBezTo>
                    <a:pt x="350802" y="906262"/>
                    <a:pt x="347503" y="901217"/>
                    <a:pt x="345239" y="896139"/>
                  </a:cubicBezTo>
                  <a:cubicBezTo>
                    <a:pt x="345013" y="895913"/>
                    <a:pt x="344754" y="895654"/>
                    <a:pt x="344431" y="895395"/>
                  </a:cubicBezTo>
                  <a:cubicBezTo>
                    <a:pt x="344107" y="895169"/>
                    <a:pt x="343752" y="895007"/>
                    <a:pt x="343687" y="894587"/>
                  </a:cubicBezTo>
                  <a:cubicBezTo>
                    <a:pt x="343525" y="894166"/>
                    <a:pt x="343364" y="893907"/>
                    <a:pt x="342781" y="893907"/>
                  </a:cubicBezTo>
                  <a:cubicBezTo>
                    <a:pt x="342620" y="893907"/>
                    <a:pt x="342458" y="893681"/>
                    <a:pt x="342523" y="893584"/>
                  </a:cubicBezTo>
                  <a:cubicBezTo>
                    <a:pt x="342846" y="893099"/>
                    <a:pt x="342523" y="893002"/>
                    <a:pt x="342199" y="892937"/>
                  </a:cubicBezTo>
                  <a:cubicBezTo>
                    <a:pt x="341520" y="892581"/>
                    <a:pt x="341520" y="892517"/>
                    <a:pt x="341100" y="891417"/>
                  </a:cubicBezTo>
                  <a:cubicBezTo>
                    <a:pt x="340938" y="890932"/>
                    <a:pt x="340938" y="890188"/>
                    <a:pt x="339709" y="890673"/>
                  </a:cubicBezTo>
                  <a:cubicBezTo>
                    <a:pt x="339612" y="890673"/>
                    <a:pt x="339450" y="890512"/>
                    <a:pt x="339450" y="890447"/>
                  </a:cubicBezTo>
                  <a:cubicBezTo>
                    <a:pt x="339289" y="890027"/>
                    <a:pt x="338642" y="889930"/>
                    <a:pt x="338642" y="889444"/>
                  </a:cubicBezTo>
                  <a:cubicBezTo>
                    <a:pt x="338642" y="889024"/>
                    <a:pt x="337898" y="888959"/>
                    <a:pt x="338221" y="888377"/>
                  </a:cubicBezTo>
                  <a:cubicBezTo>
                    <a:pt x="337478" y="888280"/>
                    <a:pt x="337963" y="887698"/>
                    <a:pt x="337898" y="887278"/>
                  </a:cubicBezTo>
                  <a:cubicBezTo>
                    <a:pt x="337801" y="886954"/>
                    <a:pt x="337801" y="886631"/>
                    <a:pt x="337542" y="886469"/>
                  </a:cubicBezTo>
                  <a:cubicBezTo>
                    <a:pt x="336895" y="886049"/>
                    <a:pt x="337057" y="884981"/>
                    <a:pt x="335990" y="884820"/>
                  </a:cubicBezTo>
                  <a:cubicBezTo>
                    <a:pt x="335893" y="884820"/>
                    <a:pt x="335893" y="884658"/>
                    <a:pt x="335893" y="884561"/>
                  </a:cubicBezTo>
                  <a:cubicBezTo>
                    <a:pt x="336475" y="883882"/>
                    <a:pt x="335731" y="884076"/>
                    <a:pt x="335472" y="884076"/>
                  </a:cubicBezTo>
                  <a:cubicBezTo>
                    <a:pt x="335246" y="883979"/>
                    <a:pt x="334826" y="884076"/>
                    <a:pt x="334405" y="884076"/>
                  </a:cubicBezTo>
                  <a:cubicBezTo>
                    <a:pt x="335472" y="882394"/>
                    <a:pt x="335472" y="882394"/>
                    <a:pt x="334243" y="881909"/>
                  </a:cubicBezTo>
                  <a:cubicBezTo>
                    <a:pt x="334340" y="881489"/>
                    <a:pt x="334567" y="881003"/>
                    <a:pt x="334340" y="880842"/>
                  </a:cubicBezTo>
                  <a:cubicBezTo>
                    <a:pt x="333920" y="880583"/>
                    <a:pt x="333403" y="880163"/>
                    <a:pt x="333597" y="879839"/>
                  </a:cubicBezTo>
                  <a:cubicBezTo>
                    <a:pt x="333920" y="878998"/>
                    <a:pt x="333241" y="878998"/>
                    <a:pt x="332756" y="878772"/>
                  </a:cubicBezTo>
                  <a:cubicBezTo>
                    <a:pt x="332756" y="878772"/>
                    <a:pt x="333014" y="878513"/>
                    <a:pt x="333014" y="878449"/>
                  </a:cubicBezTo>
                  <a:cubicBezTo>
                    <a:pt x="333014" y="878190"/>
                    <a:pt x="332917" y="877866"/>
                    <a:pt x="332756" y="877866"/>
                  </a:cubicBezTo>
                  <a:cubicBezTo>
                    <a:pt x="331850" y="877672"/>
                    <a:pt x="331915" y="876864"/>
                    <a:pt x="331106" y="876540"/>
                  </a:cubicBezTo>
                  <a:cubicBezTo>
                    <a:pt x="330848" y="876605"/>
                    <a:pt x="330589" y="876702"/>
                    <a:pt x="330201" y="876767"/>
                  </a:cubicBezTo>
                  <a:cubicBezTo>
                    <a:pt x="330589" y="876120"/>
                    <a:pt x="331268" y="874115"/>
                    <a:pt x="331106" y="873791"/>
                  </a:cubicBezTo>
                  <a:cubicBezTo>
                    <a:pt x="330686" y="873145"/>
                    <a:pt x="330363" y="872562"/>
                    <a:pt x="330589" y="871722"/>
                  </a:cubicBezTo>
                  <a:cubicBezTo>
                    <a:pt x="330686" y="871398"/>
                    <a:pt x="330751" y="870913"/>
                    <a:pt x="330265" y="870654"/>
                  </a:cubicBezTo>
                  <a:cubicBezTo>
                    <a:pt x="329942" y="870493"/>
                    <a:pt x="330201" y="870331"/>
                    <a:pt x="330265" y="870072"/>
                  </a:cubicBezTo>
                  <a:cubicBezTo>
                    <a:pt x="330363" y="869975"/>
                    <a:pt x="330363" y="869911"/>
                    <a:pt x="330363" y="869749"/>
                  </a:cubicBezTo>
                  <a:lnTo>
                    <a:pt x="329619" y="869393"/>
                  </a:lnTo>
                  <a:cubicBezTo>
                    <a:pt x="329457" y="869393"/>
                    <a:pt x="329198" y="869490"/>
                    <a:pt x="328940" y="869490"/>
                  </a:cubicBezTo>
                  <a:lnTo>
                    <a:pt x="329101" y="869231"/>
                  </a:lnTo>
                  <a:cubicBezTo>
                    <a:pt x="328454" y="869070"/>
                    <a:pt x="327872" y="868908"/>
                    <a:pt x="327193" y="868908"/>
                  </a:cubicBezTo>
                  <a:cubicBezTo>
                    <a:pt x="322407" y="868649"/>
                    <a:pt x="320175" y="870978"/>
                    <a:pt x="319173" y="874212"/>
                  </a:cubicBezTo>
                  <a:cubicBezTo>
                    <a:pt x="319173" y="874309"/>
                    <a:pt x="319173" y="874374"/>
                    <a:pt x="319334" y="874471"/>
                  </a:cubicBezTo>
                  <a:cubicBezTo>
                    <a:pt x="319690" y="874697"/>
                    <a:pt x="319334" y="875376"/>
                    <a:pt x="319431" y="875861"/>
                  </a:cubicBezTo>
                  <a:lnTo>
                    <a:pt x="320175" y="877349"/>
                  </a:lnTo>
                  <a:cubicBezTo>
                    <a:pt x="320984" y="877187"/>
                    <a:pt x="321081" y="877284"/>
                    <a:pt x="320984" y="877866"/>
                  </a:cubicBezTo>
                  <a:lnTo>
                    <a:pt x="320499" y="878028"/>
                  </a:lnTo>
                  <a:cubicBezTo>
                    <a:pt x="325123" y="886631"/>
                    <a:pt x="328940" y="895492"/>
                    <a:pt x="334340" y="903771"/>
                  </a:cubicBezTo>
                  <a:cubicBezTo>
                    <a:pt x="334664" y="903351"/>
                    <a:pt x="334890" y="903028"/>
                    <a:pt x="335246" y="902607"/>
                  </a:cubicBezTo>
                  <a:cubicBezTo>
                    <a:pt x="335731" y="902704"/>
                    <a:pt x="336249" y="902769"/>
                    <a:pt x="336895" y="902866"/>
                  </a:cubicBezTo>
                  <a:cubicBezTo>
                    <a:pt x="335990" y="903836"/>
                    <a:pt x="335149" y="903674"/>
                    <a:pt x="334340" y="903771"/>
                  </a:cubicBezTo>
                  <a:lnTo>
                    <a:pt x="335666" y="905680"/>
                  </a:lnTo>
                  <a:cubicBezTo>
                    <a:pt x="335731" y="905680"/>
                    <a:pt x="335731" y="905680"/>
                    <a:pt x="335828" y="905680"/>
                  </a:cubicBezTo>
                  <a:lnTo>
                    <a:pt x="335731" y="905744"/>
                  </a:lnTo>
                  <a:lnTo>
                    <a:pt x="336475" y="906844"/>
                  </a:lnTo>
                  <a:lnTo>
                    <a:pt x="336572" y="906747"/>
                  </a:lnTo>
                  <a:cubicBezTo>
                    <a:pt x="336734" y="906326"/>
                    <a:pt x="336895" y="906100"/>
                    <a:pt x="337057" y="905744"/>
                  </a:cubicBezTo>
                  <a:cubicBezTo>
                    <a:pt x="337542" y="906100"/>
                    <a:pt x="337219" y="906326"/>
                    <a:pt x="336572" y="906747"/>
                  </a:cubicBezTo>
                  <a:lnTo>
                    <a:pt x="336734" y="907070"/>
                  </a:lnTo>
                  <a:lnTo>
                    <a:pt x="337542" y="908332"/>
                  </a:lnTo>
                  <a:lnTo>
                    <a:pt x="340032" y="911372"/>
                  </a:lnTo>
                  <a:lnTo>
                    <a:pt x="340194" y="911372"/>
                  </a:lnTo>
                  <a:lnTo>
                    <a:pt x="340194" y="911566"/>
                  </a:lnTo>
                  <a:lnTo>
                    <a:pt x="340873" y="912374"/>
                  </a:lnTo>
                  <a:cubicBezTo>
                    <a:pt x="341100" y="911954"/>
                    <a:pt x="341358" y="911630"/>
                    <a:pt x="341779" y="911630"/>
                  </a:cubicBezTo>
                  <a:cubicBezTo>
                    <a:pt x="341617" y="912051"/>
                    <a:pt x="341358" y="912471"/>
                    <a:pt x="341294" y="912859"/>
                  </a:cubicBezTo>
                  <a:lnTo>
                    <a:pt x="343105" y="915026"/>
                  </a:lnTo>
                  <a:cubicBezTo>
                    <a:pt x="343428" y="915026"/>
                    <a:pt x="343752" y="914929"/>
                    <a:pt x="344107" y="914929"/>
                  </a:cubicBezTo>
                  <a:cubicBezTo>
                    <a:pt x="344010" y="915447"/>
                    <a:pt x="344010" y="915770"/>
                    <a:pt x="344010" y="915932"/>
                  </a:cubicBezTo>
                  <a:lnTo>
                    <a:pt x="348829" y="921139"/>
                  </a:lnTo>
                  <a:cubicBezTo>
                    <a:pt x="348991" y="921139"/>
                    <a:pt x="349056" y="921139"/>
                    <a:pt x="349217" y="921074"/>
                  </a:cubicBezTo>
                  <a:lnTo>
                    <a:pt x="349217" y="921656"/>
                  </a:lnTo>
                  <a:lnTo>
                    <a:pt x="350058" y="922400"/>
                  </a:lnTo>
                  <a:lnTo>
                    <a:pt x="350220" y="922400"/>
                  </a:lnTo>
                  <a:cubicBezTo>
                    <a:pt x="350220" y="922400"/>
                    <a:pt x="350220" y="922400"/>
                    <a:pt x="350155" y="922400"/>
                  </a:cubicBezTo>
                  <a:lnTo>
                    <a:pt x="349379" y="922723"/>
                  </a:lnTo>
                  <a:lnTo>
                    <a:pt x="349573" y="923402"/>
                  </a:lnTo>
                  <a:lnTo>
                    <a:pt x="349153" y="922885"/>
                  </a:lnTo>
                  <a:lnTo>
                    <a:pt x="348667" y="923144"/>
                  </a:lnTo>
                  <a:cubicBezTo>
                    <a:pt x="348991" y="923726"/>
                    <a:pt x="348991" y="923887"/>
                    <a:pt x="348409" y="923402"/>
                  </a:cubicBezTo>
                  <a:cubicBezTo>
                    <a:pt x="348312" y="923402"/>
                    <a:pt x="348312" y="923305"/>
                    <a:pt x="348312" y="923305"/>
                  </a:cubicBezTo>
                  <a:cubicBezTo>
                    <a:pt x="347503" y="923790"/>
                    <a:pt x="346662" y="924308"/>
                    <a:pt x="345821" y="924890"/>
                  </a:cubicBezTo>
                  <a:lnTo>
                    <a:pt x="345821" y="925116"/>
                  </a:lnTo>
                  <a:cubicBezTo>
                    <a:pt x="345821" y="925213"/>
                    <a:pt x="345757" y="925213"/>
                    <a:pt x="345757" y="925116"/>
                  </a:cubicBezTo>
                  <a:cubicBezTo>
                    <a:pt x="345660" y="925052"/>
                    <a:pt x="345660" y="925052"/>
                    <a:pt x="345595" y="925052"/>
                  </a:cubicBezTo>
                  <a:lnTo>
                    <a:pt x="345498" y="925116"/>
                  </a:lnTo>
                  <a:cubicBezTo>
                    <a:pt x="345595" y="925278"/>
                    <a:pt x="345660" y="925537"/>
                    <a:pt x="345498" y="925375"/>
                  </a:cubicBezTo>
                  <a:lnTo>
                    <a:pt x="345336" y="925213"/>
                  </a:lnTo>
                  <a:lnTo>
                    <a:pt x="344690" y="925699"/>
                  </a:lnTo>
                  <a:lnTo>
                    <a:pt x="344690" y="925796"/>
                  </a:lnTo>
                  <a:lnTo>
                    <a:pt x="344593" y="925796"/>
                  </a:lnTo>
                  <a:lnTo>
                    <a:pt x="343849" y="926378"/>
                  </a:lnTo>
                  <a:lnTo>
                    <a:pt x="344107" y="926701"/>
                  </a:lnTo>
                  <a:cubicBezTo>
                    <a:pt x="343946" y="926539"/>
                    <a:pt x="343849" y="926539"/>
                    <a:pt x="343752" y="926378"/>
                  </a:cubicBezTo>
                  <a:lnTo>
                    <a:pt x="342264" y="927607"/>
                  </a:lnTo>
                  <a:lnTo>
                    <a:pt x="342943" y="928351"/>
                  </a:lnTo>
                  <a:lnTo>
                    <a:pt x="342846" y="928351"/>
                  </a:lnTo>
                  <a:lnTo>
                    <a:pt x="342199" y="927607"/>
                  </a:lnTo>
                  <a:lnTo>
                    <a:pt x="341941" y="927865"/>
                  </a:lnTo>
                  <a:cubicBezTo>
                    <a:pt x="342038" y="928124"/>
                    <a:pt x="342102" y="928351"/>
                    <a:pt x="342102" y="928512"/>
                  </a:cubicBezTo>
                  <a:lnTo>
                    <a:pt x="341617" y="928124"/>
                  </a:lnTo>
                  <a:cubicBezTo>
                    <a:pt x="341520" y="928189"/>
                    <a:pt x="341358" y="928189"/>
                    <a:pt x="341197" y="928189"/>
                  </a:cubicBezTo>
                  <a:cubicBezTo>
                    <a:pt x="341294" y="928868"/>
                    <a:pt x="341294" y="929515"/>
                    <a:pt x="341197" y="929935"/>
                  </a:cubicBezTo>
                  <a:cubicBezTo>
                    <a:pt x="341035" y="930517"/>
                    <a:pt x="340615" y="930744"/>
                    <a:pt x="340032" y="930841"/>
                  </a:cubicBezTo>
                  <a:cubicBezTo>
                    <a:pt x="340194" y="931002"/>
                    <a:pt x="340388" y="931261"/>
                    <a:pt x="340550" y="931488"/>
                  </a:cubicBezTo>
                  <a:cubicBezTo>
                    <a:pt x="340873" y="931908"/>
                    <a:pt x="340776" y="931908"/>
                    <a:pt x="340550" y="931682"/>
                  </a:cubicBezTo>
                  <a:cubicBezTo>
                    <a:pt x="340388" y="931423"/>
                    <a:pt x="340194" y="931100"/>
                    <a:pt x="339968" y="930841"/>
                  </a:cubicBezTo>
                  <a:cubicBezTo>
                    <a:pt x="339806" y="930841"/>
                    <a:pt x="339612" y="930938"/>
                    <a:pt x="339450" y="930938"/>
                  </a:cubicBezTo>
                  <a:lnTo>
                    <a:pt x="339547" y="931002"/>
                  </a:lnTo>
                  <a:cubicBezTo>
                    <a:pt x="339709" y="931164"/>
                    <a:pt x="339968" y="931326"/>
                    <a:pt x="340129" y="931585"/>
                  </a:cubicBezTo>
                  <a:cubicBezTo>
                    <a:pt x="339968" y="931488"/>
                    <a:pt x="339806" y="931488"/>
                    <a:pt x="339612" y="931423"/>
                  </a:cubicBezTo>
                  <a:cubicBezTo>
                    <a:pt x="339450" y="931326"/>
                    <a:pt x="339289" y="931164"/>
                    <a:pt x="339127" y="931002"/>
                  </a:cubicBezTo>
                  <a:lnTo>
                    <a:pt x="338965" y="931002"/>
                  </a:lnTo>
                  <a:cubicBezTo>
                    <a:pt x="339127" y="931746"/>
                    <a:pt x="339030" y="931843"/>
                    <a:pt x="338480" y="931585"/>
                  </a:cubicBezTo>
                  <a:cubicBezTo>
                    <a:pt x="338124" y="931423"/>
                    <a:pt x="338124" y="931585"/>
                    <a:pt x="338480" y="932005"/>
                  </a:cubicBezTo>
                  <a:cubicBezTo>
                    <a:pt x="338545" y="932070"/>
                    <a:pt x="338545" y="932167"/>
                    <a:pt x="338642" y="932328"/>
                  </a:cubicBezTo>
                  <a:cubicBezTo>
                    <a:pt x="338221" y="932005"/>
                    <a:pt x="337898" y="931682"/>
                    <a:pt x="337380" y="931261"/>
                  </a:cubicBezTo>
                  <a:cubicBezTo>
                    <a:pt x="337801" y="932005"/>
                    <a:pt x="337736" y="932167"/>
                    <a:pt x="337316" y="932070"/>
                  </a:cubicBezTo>
                  <a:cubicBezTo>
                    <a:pt x="337219" y="932070"/>
                    <a:pt x="337154" y="932167"/>
                    <a:pt x="337316" y="932425"/>
                  </a:cubicBezTo>
                  <a:cubicBezTo>
                    <a:pt x="337542" y="932749"/>
                    <a:pt x="336734" y="931908"/>
                    <a:pt x="336960" y="932425"/>
                  </a:cubicBezTo>
                  <a:cubicBezTo>
                    <a:pt x="337316" y="932911"/>
                    <a:pt x="336637" y="932587"/>
                    <a:pt x="336798" y="932814"/>
                  </a:cubicBezTo>
                  <a:cubicBezTo>
                    <a:pt x="336798" y="932814"/>
                    <a:pt x="336572" y="932652"/>
                    <a:pt x="336249" y="932425"/>
                  </a:cubicBezTo>
                  <a:lnTo>
                    <a:pt x="336960" y="933493"/>
                  </a:lnTo>
                  <a:cubicBezTo>
                    <a:pt x="336055" y="932814"/>
                    <a:pt x="336055" y="932814"/>
                    <a:pt x="336313" y="933396"/>
                  </a:cubicBezTo>
                  <a:cubicBezTo>
                    <a:pt x="336410" y="933557"/>
                    <a:pt x="336475" y="933816"/>
                    <a:pt x="336313" y="933751"/>
                  </a:cubicBezTo>
                  <a:cubicBezTo>
                    <a:pt x="335893" y="933493"/>
                    <a:pt x="335990" y="933751"/>
                    <a:pt x="336410" y="934334"/>
                  </a:cubicBezTo>
                  <a:cubicBezTo>
                    <a:pt x="336637" y="934722"/>
                    <a:pt x="336895" y="935077"/>
                    <a:pt x="337154" y="935401"/>
                  </a:cubicBezTo>
                  <a:cubicBezTo>
                    <a:pt x="337380" y="935821"/>
                    <a:pt x="337478" y="935983"/>
                    <a:pt x="336895" y="935627"/>
                  </a:cubicBezTo>
                  <a:cubicBezTo>
                    <a:pt x="336798" y="935466"/>
                    <a:pt x="336734" y="935401"/>
                    <a:pt x="336637" y="935239"/>
                  </a:cubicBezTo>
                  <a:cubicBezTo>
                    <a:pt x="336572" y="935142"/>
                    <a:pt x="336410" y="934883"/>
                    <a:pt x="336313" y="934819"/>
                  </a:cubicBezTo>
                  <a:cubicBezTo>
                    <a:pt x="336249" y="934819"/>
                    <a:pt x="336152" y="934722"/>
                    <a:pt x="336152" y="934819"/>
                  </a:cubicBezTo>
                  <a:cubicBezTo>
                    <a:pt x="336152" y="934883"/>
                    <a:pt x="336249" y="934980"/>
                    <a:pt x="336249" y="935077"/>
                  </a:cubicBezTo>
                  <a:cubicBezTo>
                    <a:pt x="335893" y="934819"/>
                    <a:pt x="335666" y="934657"/>
                    <a:pt x="335472" y="934495"/>
                  </a:cubicBezTo>
                  <a:cubicBezTo>
                    <a:pt x="335569" y="934560"/>
                    <a:pt x="335666" y="934722"/>
                    <a:pt x="335666" y="934722"/>
                  </a:cubicBezTo>
                  <a:cubicBezTo>
                    <a:pt x="335666" y="934883"/>
                    <a:pt x="335246" y="934657"/>
                    <a:pt x="335472" y="935077"/>
                  </a:cubicBezTo>
                  <a:lnTo>
                    <a:pt x="334890" y="934560"/>
                  </a:lnTo>
                  <a:cubicBezTo>
                    <a:pt x="334664" y="934560"/>
                    <a:pt x="334179" y="934398"/>
                    <a:pt x="334243" y="934722"/>
                  </a:cubicBezTo>
                  <a:cubicBezTo>
                    <a:pt x="334340" y="935142"/>
                    <a:pt x="333597" y="934657"/>
                    <a:pt x="334340" y="935563"/>
                  </a:cubicBezTo>
                  <a:cubicBezTo>
                    <a:pt x="334340" y="935563"/>
                    <a:pt x="334243" y="935563"/>
                    <a:pt x="334243" y="935466"/>
                  </a:cubicBezTo>
                  <a:cubicBezTo>
                    <a:pt x="333920" y="935239"/>
                    <a:pt x="333920" y="935304"/>
                    <a:pt x="333920" y="935466"/>
                  </a:cubicBezTo>
                  <a:cubicBezTo>
                    <a:pt x="333920" y="935563"/>
                    <a:pt x="333661" y="935401"/>
                    <a:pt x="333500" y="935401"/>
                  </a:cubicBezTo>
                  <a:cubicBezTo>
                    <a:pt x="333241" y="935401"/>
                    <a:pt x="333079" y="935401"/>
                    <a:pt x="333241" y="935821"/>
                  </a:cubicBezTo>
                  <a:cubicBezTo>
                    <a:pt x="333338" y="935983"/>
                    <a:pt x="333241" y="936048"/>
                    <a:pt x="333176" y="936048"/>
                  </a:cubicBezTo>
                  <a:cubicBezTo>
                    <a:pt x="333079" y="936048"/>
                    <a:pt x="333176" y="936145"/>
                    <a:pt x="333403" y="936468"/>
                  </a:cubicBezTo>
                  <a:cubicBezTo>
                    <a:pt x="333597" y="936727"/>
                    <a:pt x="333661" y="936889"/>
                    <a:pt x="333758" y="937050"/>
                  </a:cubicBezTo>
                  <a:cubicBezTo>
                    <a:pt x="333403" y="936792"/>
                    <a:pt x="333079" y="936565"/>
                    <a:pt x="332820" y="936403"/>
                  </a:cubicBezTo>
                  <a:cubicBezTo>
                    <a:pt x="333241" y="937212"/>
                    <a:pt x="333241" y="937309"/>
                    <a:pt x="332820" y="937374"/>
                  </a:cubicBezTo>
                  <a:cubicBezTo>
                    <a:pt x="332756" y="937374"/>
                    <a:pt x="332917" y="937632"/>
                    <a:pt x="333014" y="937891"/>
                  </a:cubicBezTo>
                  <a:cubicBezTo>
                    <a:pt x="333014" y="937956"/>
                    <a:pt x="333014" y="937956"/>
                    <a:pt x="333014" y="937956"/>
                  </a:cubicBezTo>
                  <a:cubicBezTo>
                    <a:pt x="332659" y="937697"/>
                    <a:pt x="332335" y="937471"/>
                    <a:pt x="332012" y="937212"/>
                  </a:cubicBezTo>
                  <a:cubicBezTo>
                    <a:pt x="332012" y="937309"/>
                    <a:pt x="332012" y="937374"/>
                    <a:pt x="332109" y="937471"/>
                  </a:cubicBezTo>
                  <a:cubicBezTo>
                    <a:pt x="332174" y="937697"/>
                    <a:pt x="332271" y="937891"/>
                    <a:pt x="332497" y="938118"/>
                  </a:cubicBezTo>
                  <a:cubicBezTo>
                    <a:pt x="332820" y="938635"/>
                    <a:pt x="332174" y="938053"/>
                    <a:pt x="332271" y="938215"/>
                  </a:cubicBezTo>
                  <a:cubicBezTo>
                    <a:pt x="332335" y="938473"/>
                    <a:pt x="332432" y="938700"/>
                    <a:pt x="332271" y="938797"/>
                  </a:cubicBezTo>
                  <a:cubicBezTo>
                    <a:pt x="332109" y="938861"/>
                    <a:pt x="332820" y="939541"/>
                    <a:pt x="333241" y="940123"/>
                  </a:cubicBezTo>
                  <a:cubicBezTo>
                    <a:pt x="332917" y="939767"/>
                    <a:pt x="332756" y="939605"/>
                    <a:pt x="332659" y="939443"/>
                  </a:cubicBezTo>
                  <a:cubicBezTo>
                    <a:pt x="331688" y="938538"/>
                    <a:pt x="331527" y="938473"/>
                    <a:pt x="331527" y="938797"/>
                  </a:cubicBezTo>
                  <a:cubicBezTo>
                    <a:pt x="331527" y="939120"/>
                    <a:pt x="332271" y="939767"/>
                    <a:pt x="332497" y="940284"/>
                  </a:cubicBezTo>
                  <a:cubicBezTo>
                    <a:pt x="332594" y="940608"/>
                    <a:pt x="331688" y="939767"/>
                    <a:pt x="331333" y="939605"/>
                  </a:cubicBezTo>
                  <a:lnTo>
                    <a:pt x="331527" y="940026"/>
                  </a:lnTo>
                  <a:cubicBezTo>
                    <a:pt x="332012" y="940608"/>
                    <a:pt x="332659" y="941190"/>
                    <a:pt x="332497" y="941352"/>
                  </a:cubicBezTo>
                  <a:cubicBezTo>
                    <a:pt x="331430" y="940284"/>
                    <a:pt x="331333" y="940187"/>
                    <a:pt x="330751" y="939702"/>
                  </a:cubicBezTo>
                  <a:cubicBezTo>
                    <a:pt x="330751" y="939767"/>
                    <a:pt x="330751" y="939864"/>
                    <a:pt x="330848" y="940026"/>
                  </a:cubicBezTo>
                  <a:cubicBezTo>
                    <a:pt x="330945" y="940123"/>
                    <a:pt x="331009" y="940284"/>
                    <a:pt x="331106" y="940446"/>
                  </a:cubicBezTo>
                  <a:cubicBezTo>
                    <a:pt x="331688" y="941093"/>
                    <a:pt x="331688" y="941190"/>
                    <a:pt x="331527" y="941093"/>
                  </a:cubicBezTo>
                  <a:cubicBezTo>
                    <a:pt x="331430" y="941093"/>
                    <a:pt x="331171" y="940931"/>
                    <a:pt x="331009" y="940931"/>
                  </a:cubicBezTo>
                  <a:cubicBezTo>
                    <a:pt x="330848" y="940866"/>
                    <a:pt x="330848" y="941028"/>
                    <a:pt x="330427" y="940705"/>
                  </a:cubicBezTo>
                  <a:cubicBezTo>
                    <a:pt x="330427" y="940705"/>
                    <a:pt x="330524" y="940866"/>
                    <a:pt x="330524" y="940931"/>
                  </a:cubicBezTo>
                  <a:cubicBezTo>
                    <a:pt x="330524" y="941028"/>
                    <a:pt x="330104" y="940866"/>
                    <a:pt x="329942" y="940769"/>
                  </a:cubicBezTo>
                  <a:cubicBezTo>
                    <a:pt x="329780" y="940705"/>
                    <a:pt x="329619" y="940608"/>
                    <a:pt x="329457" y="940543"/>
                  </a:cubicBezTo>
                  <a:cubicBezTo>
                    <a:pt x="329780" y="941028"/>
                    <a:pt x="329942" y="941352"/>
                    <a:pt x="329263" y="940866"/>
                  </a:cubicBezTo>
                  <a:lnTo>
                    <a:pt x="328875" y="940608"/>
                  </a:lnTo>
                  <a:cubicBezTo>
                    <a:pt x="329457" y="943421"/>
                    <a:pt x="327452" y="943907"/>
                    <a:pt x="325544" y="944262"/>
                  </a:cubicBezTo>
                  <a:cubicBezTo>
                    <a:pt x="325382" y="944909"/>
                    <a:pt x="325059" y="945427"/>
                    <a:pt x="324541" y="945750"/>
                  </a:cubicBezTo>
                  <a:cubicBezTo>
                    <a:pt x="325059" y="946332"/>
                    <a:pt x="325641" y="946914"/>
                    <a:pt x="326223" y="947561"/>
                  </a:cubicBezTo>
                  <a:cubicBezTo>
                    <a:pt x="325899" y="947399"/>
                    <a:pt x="325641" y="947302"/>
                    <a:pt x="325382" y="947238"/>
                  </a:cubicBezTo>
                  <a:cubicBezTo>
                    <a:pt x="325317" y="947141"/>
                    <a:pt x="325317" y="947141"/>
                    <a:pt x="325317" y="947076"/>
                  </a:cubicBezTo>
                  <a:lnTo>
                    <a:pt x="325220" y="946979"/>
                  </a:lnTo>
                  <a:cubicBezTo>
                    <a:pt x="324962" y="946817"/>
                    <a:pt x="324735" y="946558"/>
                    <a:pt x="324476" y="946397"/>
                  </a:cubicBezTo>
                  <a:lnTo>
                    <a:pt x="324153" y="946073"/>
                  </a:lnTo>
                  <a:lnTo>
                    <a:pt x="323830" y="946235"/>
                  </a:lnTo>
                  <a:cubicBezTo>
                    <a:pt x="324379" y="946753"/>
                    <a:pt x="324897" y="947238"/>
                    <a:pt x="325317" y="947496"/>
                  </a:cubicBezTo>
                  <a:cubicBezTo>
                    <a:pt x="325641" y="947884"/>
                    <a:pt x="325964" y="948240"/>
                    <a:pt x="326223" y="948564"/>
                  </a:cubicBezTo>
                  <a:cubicBezTo>
                    <a:pt x="325544" y="948046"/>
                    <a:pt x="324962" y="947561"/>
                    <a:pt x="324315" y="946817"/>
                  </a:cubicBezTo>
                  <a:cubicBezTo>
                    <a:pt x="324153" y="946656"/>
                    <a:pt x="323830" y="946332"/>
                    <a:pt x="323636" y="946235"/>
                  </a:cubicBezTo>
                  <a:cubicBezTo>
                    <a:pt x="323053" y="946558"/>
                    <a:pt x="322471" y="946817"/>
                    <a:pt x="321986" y="947141"/>
                  </a:cubicBezTo>
                  <a:cubicBezTo>
                    <a:pt x="319852" y="948467"/>
                    <a:pt x="318429" y="950633"/>
                    <a:pt x="316682" y="952283"/>
                  </a:cubicBezTo>
                  <a:cubicBezTo>
                    <a:pt x="315550" y="953350"/>
                    <a:pt x="313966" y="954029"/>
                    <a:pt x="312316" y="954611"/>
                  </a:cubicBezTo>
                  <a:cubicBezTo>
                    <a:pt x="312640" y="955096"/>
                    <a:pt x="313060" y="955679"/>
                    <a:pt x="313125" y="955840"/>
                  </a:cubicBezTo>
                  <a:cubicBezTo>
                    <a:pt x="312801" y="955582"/>
                    <a:pt x="312543" y="955420"/>
                    <a:pt x="312316" y="955258"/>
                  </a:cubicBezTo>
                  <a:cubicBezTo>
                    <a:pt x="312704" y="955776"/>
                    <a:pt x="312058" y="955194"/>
                    <a:pt x="312058" y="955258"/>
                  </a:cubicBezTo>
                  <a:cubicBezTo>
                    <a:pt x="312058" y="955420"/>
                    <a:pt x="311961" y="955517"/>
                    <a:pt x="312058" y="955776"/>
                  </a:cubicBezTo>
                  <a:cubicBezTo>
                    <a:pt x="312122" y="956002"/>
                    <a:pt x="311896" y="956002"/>
                    <a:pt x="312543" y="956681"/>
                  </a:cubicBezTo>
                  <a:cubicBezTo>
                    <a:pt x="312543" y="956681"/>
                    <a:pt x="312543" y="956746"/>
                    <a:pt x="312381" y="956681"/>
                  </a:cubicBezTo>
                  <a:cubicBezTo>
                    <a:pt x="311411" y="956164"/>
                    <a:pt x="311475" y="956164"/>
                    <a:pt x="311475" y="956746"/>
                  </a:cubicBezTo>
                  <a:cubicBezTo>
                    <a:pt x="311475" y="956908"/>
                    <a:pt x="311411" y="956908"/>
                    <a:pt x="311217" y="956908"/>
                  </a:cubicBezTo>
                  <a:cubicBezTo>
                    <a:pt x="311055" y="956908"/>
                    <a:pt x="310732" y="956908"/>
                    <a:pt x="311055" y="957425"/>
                  </a:cubicBezTo>
                  <a:cubicBezTo>
                    <a:pt x="311055" y="957490"/>
                    <a:pt x="311055" y="957490"/>
                    <a:pt x="310990" y="957490"/>
                  </a:cubicBezTo>
                  <a:cubicBezTo>
                    <a:pt x="310635" y="957328"/>
                    <a:pt x="310570" y="957328"/>
                    <a:pt x="310635" y="957587"/>
                  </a:cubicBezTo>
                  <a:cubicBezTo>
                    <a:pt x="310732" y="957748"/>
                    <a:pt x="310635" y="957845"/>
                    <a:pt x="310829" y="958169"/>
                  </a:cubicBezTo>
                  <a:cubicBezTo>
                    <a:pt x="310635" y="958072"/>
                    <a:pt x="310473" y="958072"/>
                    <a:pt x="310311" y="958072"/>
                  </a:cubicBezTo>
                  <a:cubicBezTo>
                    <a:pt x="310732" y="958589"/>
                    <a:pt x="311055" y="958913"/>
                    <a:pt x="311314" y="959171"/>
                  </a:cubicBezTo>
                  <a:cubicBezTo>
                    <a:pt x="311152" y="959074"/>
                    <a:pt x="310990" y="958977"/>
                    <a:pt x="310829" y="958913"/>
                  </a:cubicBezTo>
                  <a:cubicBezTo>
                    <a:pt x="310052" y="958234"/>
                    <a:pt x="309988" y="958234"/>
                    <a:pt x="310246" y="958751"/>
                  </a:cubicBezTo>
                  <a:cubicBezTo>
                    <a:pt x="310311" y="958913"/>
                    <a:pt x="310408" y="958977"/>
                    <a:pt x="310311" y="959074"/>
                  </a:cubicBezTo>
                  <a:cubicBezTo>
                    <a:pt x="310311" y="959171"/>
                    <a:pt x="310149" y="959074"/>
                    <a:pt x="310149" y="959171"/>
                  </a:cubicBezTo>
                  <a:cubicBezTo>
                    <a:pt x="310149" y="959171"/>
                    <a:pt x="310052" y="959171"/>
                    <a:pt x="309988" y="959171"/>
                  </a:cubicBezTo>
                  <a:cubicBezTo>
                    <a:pt x="309988" y="960886"/>
                    <a:pt x="308403" y="961403"/>
                    <a:pt x="306689" y="961565"/>
                  </a:cubicBezTo>
                  <a:cubicBezTo>
                    <a:pt x="306689" y="961629"/>
                    <a:pt x="306592" y="961726"/>
                    <a:pt x="306592" y="961888"/>
                  </a:cubicBezTo>
                  <a:cubicBezTo>
                    <a:pt x="306592" y="962050"/>
                    <a:pt x="306592" y="962211"/>
                    <a:pt x="306495" y="962211"/>
                  </a:cubicBezTo>
                  <a:cubicBezTo>
                    <a:pt x="306333" y="962211"/>
                    <a:pt x="306269" y="962309"/>
                    <a:pt x="306592" y="962729"/>
                  </a:cubicBezTo>
                  <a:cubicBezTo>
                    <a:pt x="306689" y="962794"/>
                    <a:pt x="306592" y="962891"/>
                    <a:pt x="306495" y="962794"/>
                  </a:cubicBezTo>
                  <a:cubicBezTo>
                    <a:pt x="306107" y="962470"/>
                    <a:pt x="306269" y="962729"/>
                    <a:pt x="306333" y="962891"/>
                  </a:cubicBezTo>
                  <a:cubicBezTo>
                    <a:pt x="307497" y="963117"/>
                    <a:pt x="307433" y="963117"/>
                    <a:pt x="307077" y="963117"/>
                  </a:cubicBezTo>
                  <a:cubicBezTo>
                    <a:pt x="306915" y="963117"/>
                    <a:pt x="306495" y="962955"/>
                    <a:pt x="307336" y="963861"/>
                  </a:cubicBezTo>
                  <a:cubicBezTo>
                    <a:pt x="307433" y="963958"/>
                    <a:pt x="307336" y="964055"/>
                    <a:pt x="307336" y="964055"/>
                  </a:cubicBezTo>
                  <a:cubicBezTo>
                    <a:pt x="307174" y="964055"/>
                    <a:pt x="307497" y="964540"/>
                    <a:pt x="307271" y="964378"/>
                  </a:cubicBezTo>
                  <a:cubicBezTo>
                    <a:pt x="307012" y="964281"/>
                    <a:pt x="307433" y="964799"/>
                    <a:pt x="306915" y="964378"/>
                  </a:cubicBezTo>
                  <a:cubicBezTo>
                    <a:pt x="307271" y="964863"/>
                    <a:pt x="306754" y="964443"/>
                    <a:pt x="306592" y="964443"/>
                  </a:cubicBezTo>
                  <a:cubicBezTo>
                    <a:pt x="306495" y="964443"/>
                    <a:pt x="306333" y="964443"/>
                    <a:pt x="306333" y="964540"/>
                  </a:cubicBezTo>
                  <a:cubicBezTo>
                    <a:pt x="306495" y="964960"/>
                    <a:pt x="305848" y="964605"/>
                    <a:pt x="306430" y="965381"/>
                  </a:cubicBezTo>
                  <a:cubicBezTo>
                    <a:pt x="306430" y="965446"/>
                    <a:pt x="306430" y="965446"/>
                    <a:pt x="306333" y="965381"/>
                  </a:cubicBezTo>
                  <a:cubicBezTo>
                    <a:pt x="305751" y="964863"/>
                    <a:pt x="306172" y="965381"/>
                    <a:pt x="306333" y="965607"/>
                  </a:cubicBezTo>
                  <a:cubicBezTo>
                    <a:pt x="306495" y="965769"/>
                    <a:pt x="306754" y="966125"/>
                    <a:pt x="306915" y="966351"/>
                  </a:cubicBezTo>
                  <a:cubicBezTo>
                    <a:pt x="305525" y="965284"/>
                    <a:pt x="305525" y="965284"/>
                    <a:pt x="305913" y="966125"/>
                  </a:cubicBezTo>
                  <a:cubicBezTo>
                    <a:pt x="305751" y="966028"/>
                    <a:pt x="305363" y="965769"/>
                    <a:pt x="305428" y="965931"/>
                  </a:cubicBezTo>
                  <a:cubicBezTo>
                    <a:pt x="305589" y="966189"/>
                    <a:pt x="305589" y="966513"/>
                    <a:pt x="305428" y="966351"/>
                  </a:cubicBezTo>
                  <a:cubicBezTo>
                    <a:pt x="304943" y="966028"/>
                    <a:pt x="305266" y="966448"/>
                    <a:pt x="305428" y="966869"/>
                  </a:cubicBezTo>
                  <a:lnTo>
                    <a:pt x="305104" y="966610"/>
                  </a:lnTo>
                  <a:cubicBezTo>
                    <a:pt x="305007" y="966610"/>
                    <a:pt x="304846" y="966610"/>
                    <a:pt x="305007" y="966675"/>
                  </a:cubicBezTo>
                  <a:cubicBezTo>
                    <a:pt x="305428" y="967354"/>
                    <a:pt x="305104" y="967192"/>
                    <a:pt x="305363" y="967677"/>
                  </a:cubicBezTo>
                  <a:cubicBezTo>
                    <a:pt x="305525" y="967839"/>
                    <a:pt x="305751" y="968098"/>
                    <a:pt x="306010" y="968356"/>
                  </a:cubicBezTo>
                  <a:cubicBezTo>
                    <a:pt x="305428" y="967936"/>
                    <a:pt x="304263" y="967354"/>
                    <a:pt x="304263" y="967451"/>
                  </a:cubicBezTo>
                  <a:cubicBezTo>
                    <a:pt x="304263" y="967677"/>
                    <a:pt x="304263" y="967936"/>
                    <a:pt x="303778" y="967677"/>
                  </a:cubicBezTo>
                  <a:cubicBezTo>
                    <a:pt x="303617" y="967612"/>
                    <a:pt x="303358" y="967515"/>
                    <a:pt x="303520" y="967839"/>
                  </a:cubicBezTo>
                  <a:cubicBezTo>
                    <a:pt x="303681" y="968098"/>
                    <a:pt x="303455" y="967936"/>
                    <a:pt x="303293" y="967774"/>
                  </a:cubicBezTo>
                  <a:cubicBezTo>
                    <a:pt x="303196" y="967677"/>
                    <a:pt x="303196" y="967677"/>
                    <a:pt x="303131" y="967677"/>
                  </a:cubicBezTo>
                  <a:lnTo>
                    <a:pt x="303455" y="968259"/>
                  </a:lnTo>
                  <a:cubicBezTo>
                    <a:pt x="303617" y="968421"/>
                    <a:pt x="303681" y="968583"/>
                    <a:pt x="303843" y="968744"/>
                  </a:cubicBezTo>
                  <a:lnTo>
                    <a:pt x="303617" y="968583"/>
                  </a:lnTo>
                  <a:cubicBezTo>
                    <a:pt x="303940" y="969003"/>
                    <a:pt x="304263" y="969521"/>
                    <a:pt x="304684" y="970006"/>
                  </a:cubicBezTo>
                  <a:cubicBezTo>
                    <a:pt x="307595" y="973466"/>
                    <a:pt x="309891" y="975213"/>
                    <a:pt x="311637" y="976118"/>
                  </a:cubicBezTo>
                  <a:cubicBezTo>
                    <a:pt x="311637" y="976118"/>
                    <a:pt x="311637" y="976118"/>
                    <a:pt x="311637" y="976053"/>
                  </a:cubicBezTo>
                  <a:cubicBezTo>
                    <a:pt x="311572" y="975892"/>
                    <a:pt x="311961" y="976118"/>
                    <a:pt x="312122" y="976118"/>
                  </a:cubicBezTo>
                  <a:cubicBezTo>
                    <a:pt x="312122" y="975956"/>
                    <a:pt x="312219" y="975795"/>
                    <a:pt x="312219" y="975633"/>
                  </a:cubicBezTo>
                  <a:cubicBezTo>
                    <a:pt x="311637" y="975051"/>
                    <a:pt x="311637" y="974954"/>
                    <a:pt x="311896" y="975051"/>
                  </a:cubicBezTo>
                  <a:lnTo>
                    <a:pt x="312316" y="975471"/>
                  </a:lnTo>
                  <a:cubicBezTo>
                    <a:pt x="312963" y="972981"/>
                    <a:pt x="315130" y="972075"/>
                    <a:pt x="316941" y="970749"/>
                  </a:cubicBezTo>
                  <a:cubicBezTo>
                    <a:pt x="316618" y="970426"/>
                    <a:pt x="316262" y="970167"/>
                    <a:pt x="315874" y="969844"/>
                  </a:cubicBezTo>
                  <a:cubicBezTo>
                    <a:pt x="315712" y="969521"/>
                    <a:pt x="315550" y="969262"/>
                    <a:pt x="315195" y="968841"/>
                  </a:cubicBezTo>
                  <a:cubicBezTo>
                    <a:pt x="316197" y="969747"/>
                    <a:pt x="316521" y="970264"/>
                    <a:pt x="316844" y="970814"/>
                  </a:cubicBezTo>
                  <a:lnTo>
                    <a:pt x="317264" y="970491"/>
                  </a:lnTo>
                  <a:cubicBezTo>
                    <a:pt x="317264" y="970491"/>
                    <a:pt x="317264" y="970426"/>
                    <a:pt x="317200" y="970426"/>
                  </a:cubicBezTo>
                  <a:lnTo>
                    <a:pt x="317264" y="970491"/>
                  </a:lnTo>
                  <a:lnTo>
                    <a:pt x="317523" y="970329"/>
                  </a:lnTo>
                  <a:lnTo>
                    <a:pt x="317426" y="970264"/>
                  </a:lnTo>
                  <a:cubicBezTo>
                    <a:pt x="317200" y="970006"/>
                    <a:pt x="316941" y="969844"/>
                    <a:pt x="316618" y="969585"/>
                  </a:cubicBezTo>
                  <a:cubicBezTo>
                    <a:pt x="316521" y="969326"/>
                    <a:pt x="316844" y="969682"/>
                    <a:pt x="317426" y="970264"/>
                  </a:cubicBezTo>
                  <a:lnTo>
                    <a:pt x="317620" y="970264"/>
                  </a:lnTo>
                  <a:lnTo>
                    <a:pt x="317847" y="970006"/>
                  </a:lnTo>
                  <a:lnTo>
                    <a:pt x="318590" y="969424"/>
                  </a:lnTo>
                  <a:lnTo>
                    <a:pt x="318526" y="969326"/>
                  </a:lnTo>
                  <a:lnTo>
                    <a:pt x="318590" y="969424"/>
                  </a:lnTo>
                  <a:lnTo>
                    <a:pt x="318752" y="969262"/>
                  </a:lnTo>
                  <a:cubicBezTo>
                    <a:pt x="318429" y="968938"/>
                    <a:pt x="318105" y="968680"/>
                    <a:pt x="317944" y="968421"/>
                  </a:cubicBezTo>
                  <a:cubicBezTo>
                    <a:pt x="318267" y="968680"/>
                    <a:pt x="318590" y="969003"/>
                    <a:pt x="318849" y="969165"/>
                  </a:cubicBezTo>
                  <a:lnTo>
                    <a:pt x="319334" y="968744"/>
                  </a:lnTo>
                  <a:cubicBezTo>
                    <a:pt x="319173" y="968518"/>
                    <a:pt x="319011" y="968259"/>
                    <a:pt x="318914" y="968098"/>
                  </a:cubicBezTo>
                  <a:cubicBezTo>
                    <a:pt x="319270" y="968356"/>
                    <a:pt x="319431" y="968421"/>
                    <a:pt x="319593" y="968583"/>
                  </a:cubicBezTo>
                  <a:lnTo>
                    <a:pt x="320919" y="967677"/>
                  </a:lnTo>
                  <a:cubicBezTo>
                    <a:pt x="320822" y="967612"/>
                    <a:pt x="320822" y="967515"/>
                    <a:pt x="320660" y="967354"/>
                  </a:cubicBezTo>
                  <a:lnTo>
                    <a:pt x="320984" y="967612"/>
                  </a:lnTo>
                  <a:lnTo>
                    <a:pt x="321242" y="967451"/>
                  </a:lnTo>
                  <a:lnTo>
                    <a:pt x="320984" y="966933"/>
                  </a:lnTo>
                  <a:lnTo>
                    <a:pt x="321501" y="967257"/>
                  </a:lnTo>
                  <a:lnTo>
                    <a:pt x="321663" y="967192"/>
                  </a:lnTo>
                  <a:cubicBezTo>
                    <a:pt x="321501" y="967030"/>
                    <a:pt x="321404" y="966869"/>
                    <a:pt x="321566" y="966933"/>
                  </a:cubicBezTo>
                  <a:cubicBezTo>
                    <a:pt x="321663" y="966933"/>
                    <a:pt x="321501" y="966610"/>
                    <a:pt x="321663" y="966675"/>
                  </a:cubicBezTo>
                  <a:cubicBezTo>
                    <a:pt x="322148" y="967030"/>
                    <a:pt x="322083" y="966869"/>
                    <a:pt x="322245" y="966869"/>
                  </a:cubicBezTo>
                  <a:lnTo>
                    <a:pt x="322310" y="966869"/>
                  </a:lnTo>
                  <a:cubicBezTo>
                    <a:pt x="321986" y="966448"/>
                    <a:pt x="321663" y="966125"/>
                    <a:pt x="321339" y="965607"/>
                  </a:cubicBezTo>
                  <a:cubicBezTo>
                    <a:pt x="321760" y="965931"/>
                    <a:pt x="322083" y="966189"/>
                    <a:pt x="322310" y="966513"/>
                  </a:cubicBezTo>
                  <a:cubicBezTo>
                    <a:pt x="321825" y="965931"/>
                    <a:pt x="322665" y="966610"/>
                    <a:pt x="322471" y="966286"/>
                  </a:cubicBezTo>
                  <a:cubicBezTo>
                    <a:pt x="322310" y="966028"/>
                    <a:pt x="322827" y="966286"/>
                    <a:pt x="322827" y="966189"/>
                  </a:cubicBezTo>
                  <a:cubicBezTo>
                    <a:pt x="322827" y="966125"/>
                    <a:pt x="322568" y="965607"/>
                    <a:pt x="323248" y="966189"/>
                  </a:cubicBezTo>
                  <a:lnTo>
                    <a:pt x="322892" y="965704"/>
                  </a:lnTo>
                  <a:cubicBezTo>
                    <a:pt x="323636" y="966125"/>
                    <a:pt x="323830" y="965931"/>
                    <a:pt x="323474" y="965284"/>
                  </a:cubicBezTo>
                  <a:cubicBezTo>
                    <a:pt x="323636" y="965381"/>
                    <a:pt x="324153" y="965704"/>
                    <a:pt x="324218" y="965704"/>
                  </a:cubicBezTo>
                  <a:cubicBezTo>
                    <a:pt x="324218" y="965704"/>
                    <a:pt x="324218" y="965607"/>
                    <a:pt x="324153" y="965446"/>
                  </a:cubicBezTo>
                  <a:cubicBezTo>
                    <a:pt x="324056" y="965284"/>
                    <a:pt x="324315" y="965446"/>
                    <a:pt x="324476" y="965543"/>
                  </a:cubicBezTo>
                  <a:lnTo>
                    <a:pt x="324735" y="965381"/>
                  </a:lnTo>
                  <a:cubicBezTo>
                    <a:pt x="324735" y="965284"/>
                    <a:pt x="324638" y="965187"/>
                    <a:pt x="324541" y="965025"/>
                  </a:cubicBezTo>
                  <a:cubicBezTo>
                    <a:pt x="324218" y="964443"/>
                    <a:pt x="325059" y="965284"/>
                    <a:pt x="324897" y="965025"/>
                  </a:cubicBezTo>
                  <a:cubicBezTo>
                    <a:pt x="324800" y="964960"/>
                    <a:pt x="324800" y="964799"/>
                    <a:pt x="324735" y="964702"/>
                  </a:cubicBezTo>
                  <a:cubicBezTo>
                    <a:pt x="324153" y="964055"/>
                    <a:pt x="324056" y="963699"/>
                    <a:pt x="323733" y="963311"/>
                  </a:cubicBezTo>
                  <a:lnTo>
                    <a:pt x="323830" y="963311"/>
                  </a:lnTo>
                  <a:cubicBezTo>
                    <a:pt x="324476" y="963958"/>
                    <a:pt x="325059" y="964540"/>
                    <a:pt x="325382" y="964960"/>
                  </a:cubicBezTo>
                  <a:lnTo>
                    <a:pt x="325641" y="964799"/>
                  </a:lnTo>
                  <a:cubicBezTo>
                    <a:pt x="325544" y="964605"/>
                    <a:pt x="325479" y="964443"/>
                    <a:pt x="325123" y="964055"/>
                  </a:cubicBezTo>
                  <a:cubicBezTo>
                    <a:pt x="325544" y="964443"/>
                    <a:pt x="325220" y="963958"/>
                    <a:pt x="325544" y="964217"/>
                  </a:cubicBezTo>
                  <a:lnTo>
                    <a:pt x="325544" y="963958"/>
                  </a:lnTo>
                  <a:lnTo>
                    <a:pt x="326126" y="964378"/>
                  </a:lnTo>
                  <a:lnTo>
                    <a:pt x="326288" y="964281"/>
                  </a:lnTo>
                  <a:lnTo>
                    <a:pt x="325802" y="963796"/>
                  </a:lnTo>
                  <a:cubicBezTo>
                    <a:pt x="325802" y="963699"/>
                    <a:pt x="325802" y="963634"/>
                    <a:pt x="325641" y="963376"/>
                  </a:cubicBezTo>
                  <a:cubicBezTo>
                    <a:pt x="325544" y="963311"/>
                    <a:pt x="325544" y="963214"/>
                    <a:pt x="325544" y="963214"/>
                  </a:cubicBezTo>
                  <a:cubicBezTo>
                    <a:pt x="325802" y="963117"/>
                    <a:pt x="326288" y="963376"/>
                    <a:pt x="325705" y="962535"/>
                  </a:cubicBezTo>
                  <a:cubicBezTo>
                    <a:pt x="326223" y="962632"/>
                    <a:pt x="325705" y="961726"/>
                    <a:pt x="326223" y="961791"/>
                  </a:cubicBezTo>
                  <a:cubicBezTo>
                    <a:pt x="326288" y="961791"/>
                    <a:pt x="326288" y="961726"/>
                    <a:pt x="326223" y="961565"/>
                  </a:cubicBezTo>
                  <a:cubicBezTo>
                    <a:pt x="326061" y="961306"/>
                    <a:pt x="326126" y="961306"/>
                    <a:pt x="326288" y="961403"/>
                  </a:cubicBezTo>
                  <a:cubicBezTo>
                    <a:pt x="326546" y="961468"/>
                    <a:pt x="326546" y="961306"/>
                    <a:pt x="326546" y="961241"/>
                  </a:cubicBezTo>
                  <a:cubicBezTo>
                    <a:pt x="326546" y="961047"/>
                    <a:pt x="326061" y="960303"/>
                    <a:pt x="326967" y="961047"/>
                  </a:cubicBezTo>
                  <a:cubicBezTo>
                    <a:pt x="327031" y="961047"/>
                    <a:pt x="327031" y="961047"/>
                    <a:pt x="326967" y="960983"/>
                  </a:cubicBezTo>
                  <a:cubicBezTo>
                    <a:pt x="326805" y="960562"/>
                    <a:pt x="326611" y="960142"/>
                    <a:pt x="327387" y="960659"/>
                  </a:cubicBezTo>
                  <a:cubicBezTo>
                    <a:pt x="327549" y="960724"/>
                    <a:pt x="327614" y="960724"/>
                    <a:pt x="327549" y="960659"/>
                  </a:cubicBezTo>
                  <a:cubicBezTo>
                    <a:pt x="327290" y="960239"/>
                    <a:pt x="327775" y="960562"/>
                    <a:pt x="327711" y="960465"/>
                  </a:cubicBezTo>
                  <a:cubicBezTo>
                    <a:pt x="327614" y="960142"/>
                    <a:pt x="327872" y="960303"/>
                    <a:pt x="327969" y="960239"/>
                  </a:cubicBezTo>
                  <a:cubicBezTo>
                    <a:pt x="328196" y="960142"/>
                    <a:pt x="328454" y="960142"/>
                    <a:pt x="328681" y="960077"/>
                  </a:cubicBezTo>
                  <a:cubicBezTo>
                    <a:pt x="328778" y="960077"/>
                    <a:pt x="328940" y="960077"/>
                    <a:pt x="328875" y="959915"/>
                  </a:cubicBezTo>
                  <a:cubicBezTo>
                    <a:pt x="328778" y="959721"/>
                    <a:pt x="329360" y="960077"/>
                    <a:pt x="329263" y="959980"/>
                  </a:cubicBezTo>
                  <a:cubicBezTo>
                    <a:pt x="329101" y="959657"/>
                    <a:pt x="329263" y="959721"/>
                    <a:pt x="329360" y="959721"/>
                  </a:cubicBezTo>
                  <a:cubicBezTo>
                    <a:pt x="329457" y="959657"/>
                    <a:pt x="329619" y="959721"/>
                    <a:pt x="329619" y="959560"/>
                  </a:cubicBezTo>
                  <a:cubicBezTo>
                    <a:pt x="329522" y="959398"/>
                    <a:pt x="329198" y="958977"/>
                    <a:pt x="329037" y="958751"/>
                  </a:cubicBezTo>
                  <a:cubicBezTo>
                    <a:pt x="329845" y="959333"/>
                    <a:pt x="329780" y="959236"/>
                    <a:pt x="330201" y="959236"/>
                  </a:cubicBezTo>
                  <a:cubicBezTo>
                    <a:pt x="330686" y="959236"/>
                    <a:pt x="330686" y="958816"/>
                    <a:pt x="331171" y="958751"/>
                  </a:cubicBezTo>
                  <a:cubicBezTo>
                    <a:pt x="331430" y="958751"/>
                    <a:pt x="331171" y="958234"/>
                    <a:pt x="330848" y="957748"/>
                  </a:cubicBezTo>
                  <a:cubicBezTo>
                    <a:pt x="330751" y="957651"/>
                    <a:pt x="330751" y="957587"/>
                    <a:pt x="330751" y="957490"/>
                  </a:cubicBezTo>
                  <a:cubicBezTo>
                    <a:pt x="331333" y="958007"/>
                    <a:pt x="331009" y="957490"/>
                    <a:pt x="331009" y="957425"/>
                  </a:cubicBezTo>
                  <a:cubicBezTo>
                    <a:pt x="330945" y="957166"/>
                    <a:pt x="330848" y="957005"/>
                    <a:pt x="331268" y="957328"/>
                  </a:cubicBezTo>
                  <a:lnTo>
                    <a:pt x="331591" y="957845"/>
                  </a:lnTo>
                  <a:cubicBezTo>
                    <a:pt x="331753" y="958007"/>
                    <a:pt x="331850" y="958169"/>
                    <a:pt x="332109" y="958395"/>
                  </a:cubicBezTo>
                  <a:cubicBezTo>
                    <a:pt x="332012" y="958234"/>
                    <a:pt x="332012" y="958169"/>
                    <a:pt x="332012" y="958072"/>
                  </a:cubicBezTo>
                  <a:lnTo>
                    <a:pt x="332109" y="958072"/>
                  </a:lnTo>
                  <a:lnTo>
                    <a:pt x="332012" y="958007"/>
                  </a:lnTo>
                  <a:cubicBezTo>
                    <a:pt x="332012" y="957748"/>
                    <a:pt x="332174" y="957651"/>
                    <a:pt x="332335" y="957651"/>
                  </a:cubicBezTo>
                  <a:cubicBezTo>
                    <a:pt x="332497" y="957651"/>
                    <a:pt x="332756" y="957748"/>
                    <a:pt x="332594" y="957490"/>
                  </a:cubicBezTo>
                  <a:cubicBezTo>
                    <a:pt x="332271" y="957005"/>
                    <a:pt x="332594" y="957263"/>
                    <a:pt x="332594" y="957005"/>
                  </a:cubicBezTo>
                  <a:cubicBezTo>
                    <a:pt x="332497" y="956681"/>
                    <a:pt x="332497" y="956681"/>
                    <a:pt x="331688" y="955840"/>
                  </a:cubicBezTo>
                  <a:cubicBezTo>
                    <a:pt x="331591" y="955776"/>
                    <a:pt x="331527" y="955582"/>
                    <a:pt x="331333" y="955258"/>
                  </a:cubicBezTo>
                  <a:cubicBezTo>
                    <a:pt x="331753" y="955679"/>
                    <a:pt x="332109" y="956002"/>
                    <a:pt x="332335" y="956261"/>
                  </a:cubicBezTo>
                  <a:lnTo>
                    <a:pt x="332756" y="956325"/>
                  </a:lnTo>
                  <a:cubicBezTo>
                    <a:pt x="333014" y="956681"/>
                    <a:pt x="333241" y="956843"/>
                    <a:pt x="333500" y="957102"/>
                  </a:cubicBezTo>
                  <a:cubicBezTo>
                    <a:pt x="333985" y="957587"/>
                    <a:pt x="334179" y="957651"/>
                    <a:pt x="334179" y="957425"/>
                  </a:cubicBezTo>
                  <a:cubicBezTo>
                    <a:pt x="334179" y="957263"/>
                    <a:pt x="334243" y="957263"/>
                    <a:pt x="334502" y="957328"/>
                  </a:cubicBezTo>
                  <a:cubicBezTo>
                    <a:pt x="334890" y="956908"/>
                    <a:pt x="335408" y="956584"/>
                    <a:pt x="335828" y="956261"/>
                  </a:cubicBezTo>
                  <a:cubicBezTo>
                    <a:pt x="335731" y="956099"/>
                    <a:pt x="335666" y="956002"/>
                    <a:pt x="335472" y="955776"/>
                  </a:cubicBezTo>
                  <a:cubicBezTo>
                    <a:pt x="335666" y="955937"/>
                    <a:pt x="335828" y="956002"/>
                    <a:pt x="335893" y="956164"/>
                  </a:cubicBezTo>
                  <a:lnTo>
                    <a:pt x="336572" y="955776"/>
                  </a:lnTo>
                  <a:lnTo>
                    <a:pt x="336572" y="955679"/>
                  </a:lnTo>
                  <a:cubicBezTo>
                    <a:pt x="336475" y="955517"/>
                    <a:pt x="336313" y="955420"/>
                    <a:pt x="336475" y="955517"/>
                  </a:cubicBezTo>
                  <a:cubicBezTo>
                    <a:pt x="336637" y="955582"/>
                    <a:pt x="336734" y="955582"/>
                    <a:pt x="336798" y="955582"/>
                  </a:cubicBezTo>
                  <a:lnTo>
                    <a:pt x="336960" y="955517"/>
                  </a:lnTo>
                  <a:cubicBezTo>
                    <a:pt x="336960" y="955355"/>
                    <a:pt x="336734" y="954838"/>
                    <a:pt x="336152" y="954094"/>
                  </a:cubicBezTo>
                  <a:cubicBezTo>
                    <a:pt x="336960" y="954773"/>
                    <a:pt x="337542" y="955096"/>
                    <a:pt x="337639" y="954838"/>
                  </a:cubicBezTo>
                  <a:lnTo>
                    <a:pt x="336960" y="953932"/>
                  </a:lnTo>
                  <a:cubicBezTo>
                    <a:pt x="337380" y="954256"/>
                    <a:pt x="337478" y="954094"/>
                    <a:pt x="337963" y="954676"/>
                  </a:cubicBezTo>
                  <a:lnTo>
                    <a:pt x="338124" y="954773"/>
                  </a:lnTo>
                  <a:lnTo>
                    <a:pt x="337801" y="954450"/>
                  </a:lnTo>
                  <a:cubicBezTo>
                    <a:pt x="337478" y="954094"/>
                    <a:pt x="337380" y="953932"/>
                    <a:pt x="337478" y="953932"/>
                  </a:cubicBezTo>
                  <a:cubicBezTo>
                    <a:pt x="338221" y="954514"/>
                    <a:pt x="337639" y="953771"/>
                    <a:pt x="337801" y="953771"/>
                  </a:cubicBezTo>
                  <a:cubicBezTo>
                    <a:pt x="338060" y="954029"/>
                    <a:pt x="338221" y="954191"/>
                    <a:pt x="338480" y="954353"/>
                  </a:cubicBezTo>
                  <a:cubicBezTo>
                    <a:pt x="338642" y="954353"/>
                    <a:pt x="338868" y="954353"/>
                    <a:pt x="338965" y="954256"/>
                  </a:cubicBezTo>
                  <a:cubicBezTo>
                    <a:pt x="338965" y="954191"/>
                    <a:pt x="338706" y="953771"/>
                    <a:pt x="339386" y="954353"/>
                  </a:cubicBezTo>
                  <a:lnTo>
                    <a:pt x="339450" y="954256"/>
                  </a:lnTo>
                  <a:lnTo>
                    <a:pt x="339547" y="954191"/>
                  </a:lnTo>
                  <a:lnTo>
                    <a:pt x="339127" y="953027"/>
                  </a:lnTo>
                  <a:cubicBezTo>
                    <a:pt x="339450" y="953188"/>
                    <a:pt x="339871" y="953350"/>
                    <a:pt x="340291" y="953609"/>
                  </a:cubicBezTo>
                  <a:cubicBezTo>
                    <a:pt x="340388" y="953609"/>
                    <a:pt x="340388" y="953609"/>
                    <a:pt x="340388" y="953609"/>
                  </a:cubicBezTo>
                  <a:cubicBezTo>
                    <a:pt x="340032" y="953188"/>
                    <a:pt x="340776" y="953706"/>
                    <a:pt x="340032" y="952865"/>
                  </a:cubicBezTo>
                  <a:lnTo>
                    <a:pt x="340032" y="952768"/>
                  </a:lnTo>
                  <a:cubicBezTo>
                    <a:pt x="340388" y="953027"/>
                    <a:pt x="340776" y="953285"/>
                    <a:pt x="341294" y="953609"/>
                  </a:cubicBezTo>
                  <a:cubicBezTo>
                    <a:pt x="340776" y="953124"/>
                    <a:pt x="340453" y="952768"/>
                    <a:pt x="339709" y="952121"/>
                  </a:cubicBezTo>
                  <a:cubicBezTo>
                    <a:pt x="340712" y="952962"/>
                    <a:pt x="340873" y="952768"/>
                    <a:pt x="341682" y="953512"/>
                  </a:cubicBezTo>
                  <a:lnTo>
                    <a:pt x="342199" y="953350"/>
                  </a:lnTo>
                  <a:lnTo>
                    <a:pt x="342038" y="953188"/>
                  </a:lnTo>
                  <a:lnTo>
                    <a:pt x="342199" y="953350"/>
                  </a:lnTo>
                  <a:lnTo>
                    <a:pt x="342361" y="953188"/>
                  </a:lnTo>
                  <a:cubicBezTo>
                    <a:pt x="342199" y="952962"/>
                    <a:pt x="342038" y="952768"/>
                    <a:pt x="341779" y="952445"/>
                  </a:cubicBezTo>
                  <a:cubicBezTo>
                    <a:pt x="342199" y="952865"/>
                    <a:pt x="342199" y="952703"/>
                    <a:pt x="342523" y="953027"/>
                  </a:cubicBezTo>
                  <a:cubicBezTo>
                    <a:pt x="343105" y="952542"/>
                    <a:pt x="343687" y="952024"/>
                    <a:pt x="344334" y="951636"/>
                  </a:cubicBezTo>
                  <a:cubicBezTo>
                    <a:pt x="344528" y="951539"/>
                    <a:pt x="344754" y="951442"/>
                    <a:pt x="344916" y="951280"/>
                  </a:cubicBezTo>
                  <a:lnTo>
                    <a:pt x="344754" y="950957"/>
                  </a:lnTo>
                  <a:cubicBezTo>
                    <a:pt x="344690" y="950795"/>
                    <a:pt x="344528" y="950375"/>
                    <a:pt x="345239" y="951119"/>
                  </a:cubicBezTo>
                  <a:lnTo>
                    <a:pt x="345336" y="951119"/>
                  </a:lnTo>
                  <a:cubicBezTo>
                    <a:pt x="344916" y="950698"/>
                    <a:pt x="345078" y="950795"/>
                    <a:pt x="345078" y="950698"/>
                  </a:cubicBezTo>
                  <a:cubicBezTo>
                    <a:pt x="345175" y="950633"/>
                    <a:pt x="345175" y="950375"/>
                    <a:pt x="345175" y="950213"/>
                  </a:cubicBezTo>
                  <a:cubicBezTo>
                    <a:pt x="345013" y="950051"/>
                    <a:pt x="344916" y="949890"/>
                    <a:pt x="344690" y="949566"/>
                  </a:cubicBezTo>
                  <a:cubicBezTo>
                    <a:pt x="345078" y="949793"/>
                    <a:pt x="345336" y="950051"/>
                    <a:pt x="345660" y="950213"/>
                  </a:cubicBezTo>
                  <a:cubicBezTo>
                    <a:pt x="345433" y="949890"/>
                    <a:pt x="345239" y="949631"/>
                    <a:pt x="345013" y="949307"/>
                  </a:cubicBezTo>
                  <a:cubicBezTo>
                    <a:pt x="345336" y="949566"/>
                    <a:pt x="345660" y="949890"/>
                    <a:pt x="345918" y="950116"/>
                  </a:cubicBezTo>
                  <a:lnTo>
                    <a:pt x="346662" y="950051"/>
                  </a:lnTo>
                  <a:cubicBezTo>
                    <a:pt x="346501" y="949890"/>
                    <a:pt x="346404" y="949728"/>
                    <a:pt x="346242" y="949566"/>
                  </a:cubicBezTo>
                  <a:lnTo>
                    <a:pt x="346339" y="949469"/>
                  </a:lnTo>
                  <a:cubicBezTo>
                    <a:pt x="346404" y="949469"/>
                    <a:pt x="346501" y="949307"/>
                    <a:pt x="346759" y="949469"/>
                  </a:cubicBezTo>
                  <a:cubicBezTo>
                    <a:pt x="347406" y="949954"/>
                    <a:pt x="346501" y="948984"/>
                    <a:pt x="346759" y="949049"/>
                  </a:cubicBezTo>
                  <a:cubicBezTo>
                    <a:pt x="346824" y="949146"/>
                    <a:pt x="347083" y="949210"/>
                    <a:pt x="347244" y="949307"/>
                  </a:cubicBezTo>
                  <a:lnTo>
                    <a:pt x="346824" y="948402"/>
                  </a:lnTo>
                  <a:cubicBezTo>
                    <a:pt x="347083" y="948628"/>
                    <a:pt x="347244" y="948822"/>
                    <a:pt x="347503" y="948984"/>
                  </a:cubicBezTo>
                  <a:cubicBezTo>
                    <a:pt x="347568" y="948822"/>
                    <a:pt x="346986" y="948143"/>
                    <a:pt x="346759" y="947723"/>
                  </a:cubicBezTo>
                  <a:cubicBezTo>
                    <a:pt x="346921" y="947723"/>
                    <a:pt x="347730" y="948628"/>
                    <a:pt x="347568" y="948240"/>
                  </a:cubicBezTo>
                  <a:cubicBezTo>
                    <a:pt x="347503" y="948046"/>
                    <a:pt x="347309" y="947723"/>
                    <a:pt x="347730" y="947981"/>
                  </a:cubicBezTo>
                  <a:cubicBezTo>
                    <a:pt x="347988" y="948143"/>
                    <a:pt x="347827" y="947820"/>
                    <a:pt x="347730" y="947658"/>
                  </a:cubicBezTo>
                  <a:cubicBezTo>
                    <a:pt x="347730" y="947723"/>
                    <a:pt x="347827" y="947820"/>
                    <a:pt x="347891" y="947884"/>
                  </a:cubicBezTo>
                  <a:cubicBezTo>
                    <a:pt x="347891" y="947884"/>
                    <a:pt x="348085" y="948046"/>
                    <a:pt x="348150" y="948046"/>
                  </a:cubicBezTo>
                  <a:lnTo>
                    <a:pt x="348247" y="947981"/>
                  </a:lnTo>
                  <a:lnTo>
                    <a:pt x="348247" y="947884"/>
                  </a:lnTo>
                  <a:cubicBezTo>
                    <a:pt x="347988" y="947723"/>
                    <a:pt x="347827" y="947561"/>
                    <a:pt x="347827" y="947561"/>
                  </a:cubicBezTo>
                  <a:lnTo>
                    <a:pt x="347827" y="947496"/>
                  </a:lnTo>
                  <a:cubicBezTo>
                    <a:pt x="347827" y="947399"/>
                    <a:pt x="347891" y="947399"/>
                    <a:pt x="347988" y="947496"/>
                  </a:cubicBezTo>
                  <a:cubicBezTo>
                    <a:pt x="348247" y="947723"/>
                    <a:pt x="348409" y="947723"/>
                    <a:pt x="348409" y="947723"/>
                  </a:cubicBezTo>
                  <a:cubicBezTo>
                    <a:pt x="348409" y="947658"/>
                    <a:pt x="348247" y="947302"/>
                    <a:pt x="348247" y="947302"/>
                  </a:cubicBezTo>
                  <a:cubicBezTo>
                    <a:pt x="347891" y="946979"/>
                    <a:pt x="347665" y="946817"/>
                    <a:pt x="347406" y="946656"/>
                  </a:cubicBezTo>
                  <a:lnTo>
                    <a:pt x="347147" y="946494"/>
                  </a:lnTo>
                  <a:lnTo>
                    <a:pt x="347147" y="946397"/>
                  </a:lnTo>
                  <a:lnTo>
                    <a:pt x="347406" y="946656"/>
                  </a:lnTo>
                  <a:cubicBezTo>
                    <a:pt x="347665" y="946753"/>
                    <a:pt x="347988" y="946817"/>
                    <a:pt x="348247" y="946817"/>
                  </a:cubicBezTo>
                  <a:cubicBezTo>
                    <a:pt x="348312" y="946817"/>
                    <a:pt x="348570" y="946979"/>
                    <a:pt x="348732" y="947076"/>
                  </a:cubicBezTo>
                  <a:lnTo>
                    <a:pt x="348829" y="946914"/>
                  </a:lnTo>
                  <a:lnTo>
                    <a:pt x="348829" y="946817"/>
                  </a:lnTo>
                  <a:lnTo>
                    <a:pt x="348991" y="946494"/>
                  </a:lnTo>
                  <a:lnTo>
                    <a:pt x="348894" y="946397"/>
                  </a:lnTo>
                  <a:cubicBezTo>
                    <a:pt x="348732" y="946235"/>
                    <a:pt x="348570" y="946073"/>
                    <a:pt x="348312" y="945815"/>
                  </a:cubicBezTo>
                  <a:cubicBezTo>
                    <a:pt x="348570" y="945976"/>
                    <a:pt x="348829" y="946170"/>
                    <a:pt x="348991" y="946397"/>
                  </a:cubicBezTo>
                  <a:cubicBezTo>
                    <a:pt x="349379" y="945653"/>
                    <a:pt x="349896" y="944909"/>
                    <a:pt x="350382" y="944262"/>
                  </a:cubicBezTo>
                  <a:cubicBezTo>
                    <a:pt x="350220" y="944004"/>
                    <a:pt x="349961" y="943745"/>
                    <a:pt x="349799" y="943518"/>
                  </a:cubicBezTo>
                  <a:cubicBezTo>
                    <a:pt x="350058" y="943745"/>
                    <a:pt x="350317" y="944004"/>
                    <a:pt x="350479" y="944262"/>
                  </a:cubicBezTo>
                  <a:cubicBezTo>
                    <a:pt x="350964" y="943680"/>
                    <a:pt x="351449" y="943098"/>
                    <a:pt x="352031" y="942613"/>
                  </a:cubicBezTo>
                  <a:cubicBezTo>
                    <a:pt x="351805" y="942419"/>
                    <a:pt x="351546" y="942192"/>
                    <a:pt x="351384" y="942095"/>
                  </a:cubicBezTo>
                  <a:cubicBezTo>
                    <a:pt x="351287" y="941934"/>
                    <a:pt x="351222" y="941772"/>
                    <a:pt x="351061" y="941513"/>
                  </a:cubicBezTo>
                  <a:cubicBezTo>
                    <a:pt x="351384" y="941837"/>
                    <a:pt x="351708" y="942257"/>
                    <a:pt x="352031" y="942613"/>
                  </a:cubicBezTo>
                  <a:lnTo>
                    <a:pt x="352807" y="941934"/>
                  </a:lnTo>
                  <a:cubicBezTo>
                    <a:pt x="352710" y="941837"/>
                    <a:pt x="352807" y="941837"/>
                    <a:pt x="352872" y="941837"/>
                  </a:cubicBezTo>
                  <a:lnTo>
                    <a:pt x="352969" y="941772"/>
                  </a:lnTo>
                  <a:cubicBezTo>
                    <a:pt x="352872" y="941675"/>
                    <a:pt x="352872" y="941513"/>
                    <a:pt x="352872" y="941513"/>
                  </a:cubicBezTo>
                  <a:cubicBezTo>
                    <a:pt x="352872" y="941449"/>
                    <a:pt x="353131" y="941449"/>
                    <a:pt x="353195" y="941449"/>
                  </a:cubicBezTo>
                  <a:lnTo>
                    <a:pt x="354877" y="940123"/>
                  </a:lnTo>
                  <a:cubicBezTo>
                    <a:pt x="354780" y="939217"/>
                    <a:pt x="355039" y="938700"/>
                    <a:pt x="355427" y="938279"/>
                  </a:cubicBezTo>
                  <a:lnTo>
                    <a:pt x="355103" y="937891"/>
                  </a:lnTo>
                  <a:cubicBezTo>
                    <a:pt x="355265" y="938053"/>
                    <a:pt x="355362" y="938118"/>
                    <a:pt x="355524" y="938279"/>
                  </a:cubicBezTo>
                  <a:cubicBezTo>
                    <a:pt x="355685" y="938118"/>
                    <a:pt x="355847" y="938053"/>
                    <a:pt x="356009" y="937956"/>
                  </a:cubicBezTo>
                  <a:cubicBezTo>
                    <a:pt x="355944" y="937794"/>
                    <a:pt x="355782" y="937697"/>
                    <a:pt x="355588" y="937471"/>
                  </a:cubicBezTo>
                  <a:cubicBezTo>
                    <a:pt x="355782" y="937471"/>
                    <a:pt x="355782" y="937471"/>
                    <a:pt x="356009" y="937697"/>
                  </a:cubicBezTo>
                  <a:lnTo>
                    <a:pt x="356171" y="937891"/>
                  </a:lnTo>
                  <a:cubicBezTo>
                    <a:pt x="356365" y="937794"/>
                    <a:pt x="356526" y="937794"/>
                    <a:pt x="356753" y="937794"/>
                  </a:cubicBezTo>
                  <a:lnTo>
                    <a:pt x="356526" y="937535"/>
                  </a:lnTo>
                  <a:cubicBezTo>
                    <a:pt x="356429" y="937374"/>
                    <a:pt x="356365" y="937309"/>
                    <a:pt x="356365" y="937147"/>
                  </a:cubicBezTo>
                  <a:cubicBezTo>
                    <a:pt x="356429" y="937212"/>
                    <a:pt x="356526" y="937309"/>
                    <a:pt x="356591" y="937374"/>
                  </a:cubicBezTo>
                  <a:cubicBezTo>
                    <a:pt x="356688" y="937471"/>
                    <a:pt x="356753" y="937535"/>
                    <a:pt x="356947" y="937535"/>
                  </a:cubicBezTo>
                  <a:lnTo>
                    <a:pt x="357108" y="937794"/>
                  </a:lnTo>
                  <a:cubicBezTo>
                    <a:pt x="357335" y="937794"/>
                    <a:pt x="357658" y="937794"/>
                    <a:pt x="357917" y="937794"/>
                  </a:cubicBezTo>
                  <a:cubicBezTo>
                    <a:pt x="357917" y="937697"/>
                    <a:pt x="357852" y="937632"/>
                    <a:pt x="357852" y="937535"/>
                  </a:cubicBezTo>
                  <a:lnTo>
                    <a:pt x="358079" y="937794"/>
                  </a:lnTo>
                  <a:lnTo>
                    <a:pt x="358240" y="937794"/>
                  </a:lnTo>
                  <a:cubicBezTo>
                    <a:pt x="358079" y="937632"/>
                    <a:pt x="358014" y="937471"/>
                    <a:pt x="357852" y="937212"/>
                  </a:cubicBezTo>
                  <a:cubicBezTo>
                    <a:pt x="358014" y="937374"/>
                    <a:pt x="358176" y="937535"/>
                    <a:pt x="358337" y="937697"/>
                  </a:cubicBezTo>
                  <a:cubicBezTo>
                    <a:pt x="358337" y="937632"/>
                    <a:pt x="358337" y="937535"/>
                    <a:pt x="358337" y="937471"/>
                  </a:cubicBezTo>
                  <a:cubicBezTo>
                    <a:pt x="358176" y="934140"/>
                    <a:pt x="360148" y="933493"/>
                    <a:pt x="361798" y="932652"/>
                  </a:cubicBezTo>
                  <a:cubicBezTo>
                    <a:pt x="361895" y="932652"/>
                    <a:pt x="361895" y="932749"/>
                    <a:pt x="361992" y="932652"/>
                  </a:cubicBezTo>
                  <a:cubicBezTo>
                    <a:pt x="362218" y="932652"/>
                    <a:pt x="362380" y="933072"/>
                    <a:pt x="362574" y="933331"/>
                  </a:cubicBezTo>
                  <a:lnTo>
                    <a:pt x="363641" y="934075"/>
                  </a:lnTo>
                  <a:cubicBezTo>
                    <a:pt x="363868" y="934140"/>
                    <a:pt x="364062" y="934140"/>
                    <a:pt x="364288" y="934075"/>
                  </a:cubicBezTo>
                  <a:cubicBezTo>
                    <a:pt x="365129" y="933816"/>
                    <a:pt x="364644" y="934883"/>
                    <a:pt x="365129" y="934819"/>
                  </a:cubicBezTo>
                  <a:cubicBezTo>
                    <a:pt x="365388" y="934819"/>
                    <a:pt x="365614" y="934883"/>
                    <a:pt x="365711" y="934722"/>
                  </a:cubicBezTo>
                  <a:cubicBezTo>
                    <a:pt x="366358" y="934140"/>
                    <a:pt x="367102" y="934237"/>
                    <a:pt x="367684" y="933978"/>
                  </a:cubicBezTo>
                  <a:lnTo>
                    <a:pt x="367684" y="934075"/>
                  </a:lnTo>
                  <a:cubicBezTo>
                    <a:pt x="367199" y="934883"/>
                    <a:pt x="366778" y="935466"/>
                    <a:pt x="366455" y="935983"/>
                  </a:cubicBezTo>
                  <a:lnTo>
                    <a:pt x="367619" y="936727"/>
                  </a:lnTo>
                  <a:cubicBezTo>
                    <a:pt x="367846" y="936630"/>
                    <a:pt x="368104" y="936630"/>
                    <a:pt x="368686" y="936403"/>
                  </a:cubicBezTo>
                  <a:cubicBezTo>
                    <a:pt x="368589" y="936953"/>
                    <a:pt x="369172" y="936727"/>
                    <a:pt x="369107" y="937212"/>
                  </a:cubicBezTo>
                  <a:cubicBezTo>
                    <a:pt x="369366" y="937309"/>
                    <a:pt x="369592" y="937374"/>
                    <a:pt x="369851" y="937374"/>
                  </a:cubicBezTo>
                  <a:cubicBezTo>
                    <a:pt x="369851" y="937632"/>
                    <a:pt x="369851" y="937891"/>
                    <a:pt x="369851" y="938118"/>
                  </a:cubicBezTo>
                  <a:lnTo>
                    <a:pt x="370433" y="938473"/>
                  </a:lnTo>
                  <a:lnTo>
                    <a:pt x="370853" y="937794"/>
                  </a:lnTo>
                  <a:cubicBezTo>
                    <a:pt x="371080" y="937891"/>
                    <a:pt x="371338" y="937956"/>
                    <a:pt x="371662" y="937794"/>
                  </a:cubicBezTo>
                  <a:cubicBezTo>
                    <a:pt x="371824" y="937697"/>
                    <a:pt x="371985" y="937794"/>
                    <a:pt x="372082" y="937891"/>
                  </a:cubicBezTo>
                  <a:cubicBezTo>
                    <a:pt x="372923" y="938376"/>
                    <a:pt x="373505" y="939379"/>
                    <a:pt x="374734" y="938958"/>
                  </a:cubicBezTo>
                  <a:cubicBezTo>
                    <a:pt x="375737" y="939961"/>
                    <a:pt x="377225" y="939767"/>
                    <a:pt x="378292" y="940608"/>
                  </a:cubicBezTo>
                  <a:cubicBezTo>
                    <a:pt x="378453" y="940769"/>
                    <a:pt x="378777" y="940866"/>
                    <a:pt x="379036" y="940769"/>
                  </a:cubicBezTo>
                  <a:cubicBezTo>
                    <a:pt x="379456" y="940608"/>
                    <a:pt x="379521" y="940769"/>
                    <a:pt x="379779" y="941093"/>
                  </a:cubicBezTo>
                  <a:cubicBezTo>
                    <a:pt x="380103" y="941449"/>
                    <a:pt x="380620" y="941610"/>
                    <a:pt x="381105" y="941772"/>
                  </a:cubicBezTo>
                  <a:cubicBezTo>
                    <a:pt x="381688" y="941934"/>
                    <a:pt x="382755" y="941449"/>
                    <a:pt x="382852" y="942678"/>
                  </a:cubicBezTo>
                  <a:cubicBezTo>
                    <a:pt x="382852" y="942775"/>
                    <a:pt x="383078" y="942839"/>
                    <a:pt x="383272" y="942775"/>
                  </a:cubicBezTo>
                  <a:cubicBezTo>
                    <a:pt x="384081" y="942678"/>
                    <a:pt x="384922" y="942678"/>
                    <a:pt x="385245" y="943745"/>
                  </a:cubicBezTo>
                  <a:cubicBezTo>
                    <a:pt x="385342" y="944004"/>
                    <a:pt x="385730" y="944165"/>
                    <a:pt x="385924" y="944101"/>
                  </a:cubicBezTo>
                  <a:cubicBezTo>
                    <a:pt x="386474" y="943842"/>
                    <a:pt x="386733" y="944489"/>
                    <a:pt x="386991" y="944489"/>
                  </a:cubicBezTo>
                  <a:cubicBezTo>
                    <a:pt x="387638" y="944424"/>
                    <a:pt x="387994" y="944844"/>
                    <a:pt x="388382" y="945071"/>
                  </a:cubicBezTo>
                  <a:cubicBezTo>
                    <a:pt x="389126" y="945491"/>
                    <a:pt x="390064" y="945976"/>
                    <a:pt x="390775" y="946397"/>
                  </a:cubicBezTo>
                  <a:cubicBezTo>
                    <a:pt x="391131" y="946558"/>
                    <a:pt x="391357" y="946817"/>
                    <a:pt x="391778" y="946753"/>
                  </a:cubicBezTo>
                  <a:cubicBezTo>
                    <a:pt x="392037" y="946656"/>
                    <a:pt x="392457" y="947496"/>
                    <a:pt x="392683" y="947399"/>
                  </a:cubicBezTo>
                  <a:cubicBezTo>
                    <a:pt x="393201" y="947141"/>
                    <a:pt x="393524" y="947496"/>
                    <a:pt x="393945" y="947658"/>
                  </a:cubicBezTo>
                  <a:cubicBezTo>
                    <a:pt x="394268" y="947723"/>
                    <a:pt x="394592" y="948046"/>
                    <a:pt x="394915" y="947981"/>
                  </a:cubicBezTo>
                  <a:cubicBezTo>
                    <a:pt x="395271" y="947884"/>
                    <a:pt x="395691" y="947496"/>
                    <a:pt x="396015" y="947238"/>
                  </a:cubicBezTo>
                  <a:cubicBezTo>
                    <a:pt x="396597" y="948402"/>
                    <a:pt x="396597" y="948305"/>
                    <a:pt x="397664" y="948984"/>
                  </a:cubicBezTo>
                  <a:cubicBezTo>
                    <a:pt x="399055" y="949728"/>
                    <a:pt x="400575" y="949890"/>
                    <a:pt x="402062" y="950472"/>
                  </a:cubicBezTo>
                  <a:cubicBezTo>
                    <a:pt x="402968" y="950795"/>
                    <a:pt x="403615" y="950375"/>
                    <a:pt x="404359" y="949954"/>
                  </a:cubicBezTo>
                  <a:cubicBezTo>
                    <a:pt x="404553" y="949890"/>
                    <a:pt x="404714" y="949793"/>
                    <a:pt x="404876" y="949793"/>
                  </a:cubicBezTo>
                  <a:cubicBezTo>
                    <a:pt x="405038" y="950536"/>
                    <a:pt x="405620" y="950116"/>
                    <a:pt x="405846" y="950051"/>
                  </a:cubicBezTo>
                  <a:cubicBezTo>
                    <a:pt x="406364" y="949890"/>
                    <a:pt x="406687" y="949793"/>
                    <a:pt x="407010" y="950375"/>
                  </a:cubicBezTo>
                  <a:cubicBezTo>
                    <a:pt x="406849" y="950536"/>
                    <a:pt x="406687" y="950698"/>
                    <a:pt x="406622" y="950892"/>
                  </a:cubicBezTo>
                  <a:cubicBezTo>
                    <a:pt x="406525" y="951054"/>
                    <a:pt x="406428" y="951280"/>
                    <a:pt x="406267" y="951539"/>
                  </a:cubicBezTo>
                  <a:cubicBezTo>
                    <a:pt x="406622" y="951442"/>
                    <a:pt x="406849" y="951377"/>
                    <a:pt x="407108" y="951377"/>
                  </a:cubicBezTo>
                  <a:lnTo>
                    <a:pt x="407108" y="951442"/>
                  </a:lnTo>
                  <a:lnTo>
                    <a:pt x="407172" y="951377"/>
                  </a:lnTo>
                  <a:cubicBezTo>
                    <a:pt x="408013" y="951280"/>
                    <a:pt x="408692" y="951539"/>
                    <a:pt x="409404" y="951798"/>
                  </a:cubicBezTo>
                  <a:cubicBezTo>
                    <a:pt x="409824" y="951959"/>
                    <a:pt x="410568" y="952186"/>
                    <a:pt x="410762" y="951959"/>
                  </a:cubicBezTo>
                  <a:cubicBezTo>
                    <a:pt x="411247" y="951377"/>
                    <a:pt x="411732" y="951862"/>
                    <a:pt x="412153" y="951798"/>
                  </a:cubicBezTo>
                  <a:cubicBezTo>
                    <a:pt x="412897" y="951539"/>
                    <a:pt x="412994" y="951636"/>
                    <a:pt x="413155" y="950472"/>
                  </a:cubicBezTo>
                  <a:cubicBezTo>
                    <a:pt x="413155" y="950310"/>
                    <a:pt x="413479" y="950116"/>
                    <a:pt x="413802" y="949890"/>
                  </a:cubicBezTo>
                  <a:cubicBezTo>
                    <a:pt x="413737" y="950536"/>
                    <a:pt x="413737" y="950892"/>
                    <a:pt x="413737" y="951280"/>
                  </a:cubicBezTo>
                  <a:lnTo>
                    <a:pt x="414546" y="951701"/>
                  </a:lnTo>
                  <a:cubicBezTo>
                    <a:pt x="414481" y="952121"/>
                    <a:pt x="414384" y="952445"/>
                    <a:pt x="414384" y="952768"/>
                  </a:cubicBezTo>
                  <a:cubicBezTo>
                    <a:pt x="414384" y="953447"/>
                    <a:pt x="414643" y="953706"/>
                    <a:pt x="415225" y="953609"/>
                  </a:cubicBezTo>
                  <a:cubicBezTo>
                    <a:pt x="415710" y="953512"/>
                    <a:pt x="416034" y="953706"/>
                    <a:pt x="416454" y="953932"/>
                  </a:cubicBezTo>
                  <a:cubicBezTo>
                    <a:pt x="418200" y="954094"/>
                    <a:pt x="419947" y="954191"/>
                    <a:pt x="421596" y="954256"/>
                  </a:cubicBezTo>
                  <a:cubicBezTo>
                    <a:pt x="421596" y="954611"/>
                    <a:pt x="421596" y="955032"/>
                    <a:pt x="421499" y="955194"/>
                  </a:cubicBezTo>
                  <a:cubicBezTo>
                    <a:pt x="421338" y="955679"/>
                    <a:pt x="420917" y="955840"/>
                    <a:pt x="420432" y="955840"/>
                  </a:cubicBezTo>
                  <a:cubicBezTo>
                    <a:pt x="420594" y="956099"/>
                    <a:pt x="420691" y="956325"/>
                    <a:pt x="420852" y="956584"/>
                  </a:cubicBezTo>
                  <a:cubicBezTo>
                    <a:pt x="421176" y="957102"/>
                    <a:pt x="421014" y="957005"/>
                    <a:pt x="420852" y="956746"/>
                  </a:cubicBezTo>
                  <a:cubicBezTo>
                    <a:pt x="420691" y="956519"/>
                    <a:pt x="420529" y="956164"/>
                    <a:pt x="420335" y="955840"/>
                  </a:cubicBezTo>
                  <a:cubicBezTo>
                    <a:pt x="420173" y="955840"/>
                    <a:pt x="420012" y="955840"/>
                    <a:pt x="419850" y="955840"/>
                  </a:cubicBezTo>
                  <a:lnTo>
                    <a:pt x="419947" y="955937"/>
                  </a:lnTo>
                  <a:cubicBezTo>
                    <a:pt x="420109" y="956099"/>
                    <a:pt x="420270" y="956325"/>
                    <a:pt x="420432" y="956584"/>
                  </a:cubicBezTo>
                  <a:cubicBezTo>
                    <a:pt x="420270" y="956519"/>
                    <a:pt x="420173" y="956422"/>
                    <a:pt x="420012" y="956325"/>
                  </a:cubicBezTo>
                  <a:cubicBezTo>
                    <a:pt x="419947" y="956261"/>
                    <a:pt x="419753" y="956099"/>
                    <a:pt x="419591" y="955937"/>
                  </a:cubicBezTo>
                  <a:lnTo>
                    <a:pt x="419429" y="955937"/>
                  </a:lnTo>
                  <a:cubicBezTo>
                    <a:pt x="419591" y="956681"/>
                    <a:pt x="419526" y="956746"/>
                    <a:pt x="418944" y="956422"/>
                  </a:cubicBezTo>
                  <a:cubicBezTo>
                    <a:pt x="418686" y="956261"/>
                    <a:pt x="418686" y="956325"/>
                    <a:pt x="418944" y="956843"/>
                  </a:cubicBezTo>
                  <a:cubicBezTo>
                    <a:pt x="419041" y="956908"/>
                    <a:pt x="419041" y="957005"/>
                    <a:pt x="419106" y="957166"/>
                  </a:cubicBezTo>
                  <a:cubicBezTo>
                    <a:pt x="418783" y="956746"/>
                    <a:pt x="418459" y="956422"/>
                    <a:pt x="418039" y="956002"/>
                  </a:cubicBezTo>
                  <a:cubicBezTo>
                    <a:pt x="418362" y="956746"/>
                    <a:pt x="418265" y="956908"/>
                    <a:pt x="417942" y="956843"/>
                  </a:cubicBezTo>
                  <a:cubicBezTo>
                    <a:pt x="417877" y="956843"/>
                    <a:pt x="417780" y="956843"/>
                    <a:pt x="417942" y="957166"/>
                  </a:cubicBezTo>
                  <a:cubicBezTo>
                    <a:pt x="418103" y="957490"/>
                    <a:pt x="417457" y="956584"/>
                    <a:pt x="417618" y="957102"/>
                  </a:cubicBezTo>
                  <a:cubicBezTo>
                    <a:pt x="417877" y="957587"/>
                    <a:pt x="417360" y="957166"/>
                    <a:pt x="417360" y="957490"/>
                  </a:cubicBezTo>
                  <a:cubicBezTo>
                    <a:pt x="417360" y="957490"/>
                    <a:pt x="417198" y="957328"/>
                    <a:pt x="416874" y="957005"/>
                  </a:cubicBezTo>
                  <a:lnTo>
                    <a:pt x="417521" y="958169"/>
                  </a:lnTo>
                  <a:cubicBezTo>
                    <a:pt x="416713" y="957425"/>
                    <a:pt x="416713" y="957425"/>
                    <a:pt x="416971" y="957910"/>
                  </a:cubicBezTo>
                  <a:cubicBezTo>
                    <a:pt x="417036" y="958072"/>
                    <a:pt x="417133" y="958331"/>
                    <a:pt x="416971" y="958234"/>
                  </a:cubicBezTo>
                  <a:cubicBezTo>
                    <a:pt x="416551" y="958007"/>
                    <a:pt x="416616" y="958169"/>
                    <a:pt x="417036" y="958816"/>
                  </a:cubicBezTo>
                  <a:cubicBezTo>
                    <a:pt x="417295" y="959236"/>
                    <a:pt x="417521" y="959560"/>
                    <a:pt x="417683" y="959980"/>
                  </a:cubicBezTo>
                  <a:cubicBezTo>
                    <a:pt x="417942" y="960400"/>
                    <a:pt x="417942" y="960562"/>
                    <a:pt x="417457" y="960142"/>
                  </a:cubicBezTo>
                  <a:cubicBezTo>
                    <a:pt x="417360" y="959980"/>
                    <a:pt x="417360" y="959915"/>
                    <a:pt x="417295" y="959721"/>
                  </a:cubicBezTo>
                  <a:cubicBezTo>
                    <a:pt x="417198" y="959560"/>
                    <a:pt x="417133" y="959398"/>
                    <a:pt x="416971" y="959236"/>
                  </a:cubicBezTo>
                  <a:cubicBezTo>
                    <a:pt x="416874" y="959236"/>
                    <a:pt x="416777" y="959171"/>
                    <a:pt x="416777" y="959171"/>
                  </a:cubicBezTo>
                  <a:cubicBezTo>
                    <a:pt x="416777" y="959236"/>
                    <a:pt x="416874" y="959333"/>
                    <a:pt x="416874" y="959398"/>
                  </a:cubicBezTo>
                  <a:cubicBezTo>
                    <a:pt x="416616" y="959171"/>
                    <a:pt x="416389" y="958913"/>
                    <a:pt x="416195" y="958751"/>
                  </a:cubicBezTo>
                  <a:cubicBezTo>
                    <a:pt x="416292" y="958816"/>
                    <a:pt x="416292" y="958977"/>
                    <a:pt x="416292" y="958977"/>
                  </a:cubicBezTo>
                  <a:cubicBezTo>
                    <a:pt x="416292" y="959171"/>
                    <a:pt x="415872" y="958913"/>
                    <a:pt x="416034" y="959333"/>
                  </a:cubicBezTo>
                  <a:lnTo>
                    <a:pt x="415548" y="958751"/>
                  </a:lnTo>
                  <a:cubicBezTo>
                    <a:pt x="415290" y="958751"/>
                    <a:pt x="414902" y="958492"/>
                    <a:pt x="414966" y="958816"/>
                  </a:cubicBezTo>
                  <a:cubicBezTo>
                    <a:pt x="415063" y="959236"/>
                    <a:pt x="414384" y="958654"/>
                    <a:pt x="414966" y="959657"/>
                  </a:cubicBezTo>
                  <a:cubicBezTo>
                    <a:pt x="414966" y="959657"/>
                    <a:pt x="414902" y="959657"/>
                    <a:pt x="414902" y="959560"/>
                  </a:cubicBezTo>
                  <a:cubicBezTo>
                    <a:pt x="414546" y="959333"/>
                    <a:pt x="414546" y="959398"/>
                    <a:pt x="414546" y="959560"/>
                  </a:cubicBezTo>
                  <a:cubicBezTo>
                    <a:pt x="414546" y="959657"/>
                    <a:pt x="414320" y="959495"/>
                    <a:pt x="414125" y="959495"/>
                  </a:cubicBezTo>
                  <a:cubicBezTo>
                    <a:pt x="413964" y="959495"/>
                    <a:pt x="413737" y="959398"/>
                    <a:pt x="413899" y="959915"/>
                  </a:cubicBezTo>
                  <a:cubicBezTo>
                    <a:pt x="413964" y="960077"/>
                    <a:pt x="413899" y="960077"/>
                    <a:pt x="413802" y="960142"/>
                  </a:cubicBezTo>
                  <a:cubicBezTo>
                    <a:pt x="413737" y="960142"/>
                    <a:pt x="413802" y="960239"/>
                    <a:pt x="413964" y="960562"/>
                  </a:cubicBezTo>
                  <a:cubicBezTo>
                    <a:pt x="414125" y="960821"/>
                    <a:pt x="414223" y="960983"/>
                    <a:pt x="414320" y="961241"/>
                  </a:cubicBezTo>
                  <a:cubicBezTo>
                    <a:pt x="413964" y="960886"/>
                    <a:pt x="413737" y="960724"/>
                    <a:pt x="413479" y="960465"/>
                  </a:cubicBezTo>
                  <a:cubicBezTo>
                    <a:pt x="413802" y="961306"/>
                    <a:pt x="413802" y="961403"/>
                    <a:pt x="413382" y="961468"/>
                  </a:cubicBezTo>
                  <a:cubicBezTo>
                    <a:pt x="413317" y="961468"/>
                    <a:pt x="413382" y="961726"/>
                    <a:pt x="413543" y="961985"/>
                  </a:cubicBezTo>
                  <a:cubicBezTo>
                    <a:pt x="413543" y="962050"/>
                    <a:pt x="413543" y="962050"/>
                    <a:pt x="413543" y="962050"/>
                  </a:cubicBezTo>
                  <a:cubicBezTo>
                    <a:pt x="413220" y="961726"/>
                    <a:pt x="412994" y="961468"/>
                    <a:pt x="412638" y="961241"/>
                  </a:cubicBezTo>
                  <a:cubicBezTo>
                    <a:pt x="412638" y="961306"/>
                    <a:pt x="412638" y="961403"/>
                    <a:pt x="412735" y="961468"/>
                  </a:cubicBezTo>
                  <a:cubicBezTo>
                    <a:pt x="412832" y="961726"/>
                    <a:pt x="412897" y="961888"/>
                    <a:pt x="413058" y="962211"/>
                  </a:cubicBezTo>
                  <a:cubicBezTo>
                    <a:pt x="413382" y="962729"/>
                    <a:pt x="412832" y="962147"/>
                    <a:pt x="412832" y="962309"/>
                  </a:cubicBezTo>
                  <a:cubicBezTo>
                    <a:pt x="412897" y="962535"/>
                    <a:pt x="412897" y="962794"/>
                    <a:pt x="412735" y="962794"/>
                  </a:cubicBezTo>
                  <a:cubicBezTo>
                    <a:pt x="412573" y="962794"/>
                    <a:pt x="413220" y="963634"/>
                    <a:pt x="413640" y="964217"/>
                  </a:cubicBezTo>
                  <a:cubicBezTo>
                    <a:pt x="413317" y="963796"/>
                    <a:pt x="413220" y="963634"/>
                    <a:pt x="413058" y="963537"/>
                  </a:cubicBezTo>
                  <a:cubicBezTo>
                    <a:pt x="412153" y="962535"/>
                    <a:pt x="411991" y="962470"/>
                    <a:pt x="411991" y="962794"/>
                  </a:cubicBezTo>
                  <a:cubicBezTo>
                    <a:pt x="411991" y="963117"/>
                    <a:pt x="412638" y="963861"/>
                    <a:pt x="412897" y="964281"/>
                  </a:cubicBezTo>
                  <a:cubicBezTo>
                    <a:pt x="412897" y="964605"/>
                    <a:pt x="412153" y="963699"/>
                    <a:pt x="411829" y="963473"/>
                  </a:cubicBezTo>
                  <a:lnTo>
                    <a:pt x="411894" y="963861"/>
                  </a:lnTo>
                  <a:cubicBezTo>
                    <a:pt x="412411" y="964443"/>
                    <a:pt x="412994" y="965122"/>
                    <a:pt x="412832" y="965284"/>
                  </a:cubicBezTo>
                  <a:cubicBezTo>
                    <a:pt x="411829" y="964120"/>
                    <a:pt x="411732" y="964055"/>
                    <a:pt x="411247" y="963473"/>
                  </a:cubicBezTo>
                  <a:cubicBezTo>
                    <a:pt x="411247" y="963537"/>
                    <a:pt x="411247" y="963634"/>
                    <a:pt x="411312" y="963796"/>
                  </a:cubicBezTo>
                  <a:cubicBezTo>
                    <a:pt x="411312" y="963861"/>
                    <a:pt x="411474" y="964055"/>
                    <a:pt x="411571" y="964217"/>
                  </a:cubicBezTo>
                  <a:cubicBezTo>
                    <a:pt x="412056" y="964960"/>
                    <a:pt x="412153" y="964960"/>
                    <a:pt x="411991" y="964960"/>
                  </a:cubicBezTo>
                  <a:cubicBezTo>
                    <a:pt x="411894" y="964960"/>
                    <a:pt x="411732" y="964799"/>
                    <a:pt x="411571" y="964702"/>
                  </a:cubicBezTo>
                  <a:cubicBezTo>
                    <a:pt x="411409" y="964605"/>
                    <a:pt x="411409" y="964799"/>
                    <a:pt x="411085" y="964378"/>
                  </a:cubicBezTo>
                  <a:cubicBezTo>
                    <a:pt x="411085" y="964378"/>
                    <a:pt x="411150" y="964540"/>
                    <a:pt x="411150" y="964605"/>
                  </a:cubicBezTo>
                  <a:cubicBezTo>
                    <a:pt x="411150" y="964702"/>
                    <a:pt x="410827" y="964540"/>
                    <a:pt x="410665" y="964378"/>
                  </a:cubicBezTo>
                  <a:cubicBezTo>
                    <a:pt x="410503" y="964281"/>
                    <a:pt x="410342" y="964217"/>
                    <a:pt x="410245" y="964055"/>
                  </a:cubicBezTo>
                  <a:cubicBezTo>
                    <a:pt x="410503" y="964540"/>
                    <a:pt x="410665" y="964863"/>
                    <a:pt x="410083" y="964378"/>
                  </a:cubicBezTo>
                  <a:lnTo>
                    <a:pt x="409759" y="964120"/>
                  </a:lnTo>
                  <a:cubicBezTo>
                    <a:pt x="410180" y="966933"/>
                    <a:pt x="408272" y="967192"/>
                    <a:pt x="406364" y="967451"/>
                  </a:cubicBezTo>
                  <a:cubicBezTo>
                    <a:pt x="406202" y="968001"/>
                    <a:pt x="405846" y="968518"/>
                    <a:pt x="405361" y="968744"/>
                  </a:cubicBezTo>
                  <a:cubicBezTo>
                    <a:pt x="405846" y="969326"/>
                    <a:pt x="406428" y="970006"/>
                    <a:pt x="406946" y="970652"/>
                  </a:cubicBezTo>
                  <a:cubicBezTo>
                    <a:pt x="406622" y="970491"/>
                    <a:pt x="406364" y="970426"/>
                    <a:pt x="406105" y="970264"/>
                  </a:cubicBezTo>
                  <a:cubicBezTo>
                    <a:pt x="406040" y="970167"/>
                    <a:pt x="406040" y="970167"/>
                    <a:pt x="406040" y="970070"/>
                  </a:cubicBezTo>
                  <a:lnTo>
                    <a:pt x="405943" y="970006"/>
                  </a:lnTo>
                  <a:cubicBezTo>
                    <a:pt x="405685" y="969747"/>
                    <a:pt x="405458" y="969585"/>
                    <a:pt x="405264" y="969326"/>
                  </a:cubicBezTo>
                  <a:lnTo>
                    <a:pt x="404941" y="969003"/>
                  </a:lnTo>
                  <a:lnTo>
                    <a:pt x="404617" y="969165"/>
                  </a:lnTo>
                  <a:cubicBezTo>
                    <a:pt x="405102" y="969747"/>
                    <a:pt x="405685" y="970264"/>
                    <a:pt x="406040" y="970491"/>
                  </a:cubicBezTo>
                  <a:cubicBezTo>
                    <a:pt x="406364" y="970911"/>
                    <a:pt x="406622" y="971235"/>
                    <a:pt x="406946" y="971655"/>
                  </a:cubicBezTo>
                  <a:cubicBezTo>
                    <a:pt x="406364" y="971170"/>
                    <a:pt x="405782" y="970588"/>
                    <a:pt x="405102" y="969844"/>
                  </a:cubicBezTo>
                  <a:cubicBezTo>
                    <a:pt x="404941" y="969682"/>
                    <a:pt x="404617" y="969326"/>
                    <a:pt x="404553" y="969262"/>
                  </a:cubicBezTo>
                  <a:cubicBezTo>
                    <a:pt x="403970" y="969521"/>
                    <a:pt x="403388" y="969747"/>
                    <a:pt x="402871" y="970006"/>
                  </a:cubicBezTo>
                  <a:cubicBezTo>
                    <a:pt x="400736" y="971170"/>
                    <a:pt x="399410" y="973240"/>
                    <a:pt x="397761" y="974889"/>
                  </a:cubicBezTo>
                  <a:cubicBezTo>
                    <a:pt x="396661" y="975956"/>
                    <a:pt x="395174" y="976636"/>
                    <a:pt x="393524" y="977218"/>
                  </a:cubicBezTo>
                  <a:cubicBezTo>
                    <a:pt x="393945" y="977703"/>
                    <a:pt x="394365" y="978188"/>
                    <a:pt x="394430" y="978447"/>
                  </a:cubicBezTo>
                  <a:cubicBezTo>
                    <a:pt x="394106" y="978285"/>
                    <a:pt x="393848" y="978123"/>
                    <a:pt x="393524" y="977962"/>
                  </a:cubicBezTo>
                  <a:cubicBezTo>
                    <a:pt x="393945" y="978447"/>
                    <a:pt x="393266" y="977864"/>
                    <a:pt x="393266" y="977962"/>
                  </a:cubicBezTo>
                  <a:cubicBezTo>
                    <a:pt x="393266" y="978123"/>
                    <a:pt x="393201" y="978188"/>
                    <a:pt x="393266" y="978447"/>
                  </a:cubicBezTo>
                  <a:cubicBezTo>
                    <a:pt x="393363" y="978705"/>
                    <a:pt x="393104" y="978705"/>
                    <a:pt x="393783" y="979352"/>
                  </a:cubicBezTo>
                  <a:cubicBezTo>
                    <a:pt x="393783" y="979352"/>
                    <a:pt x="393783" y="979449"/>
                    <a:pt x="393621" y="979352"/>
                  </a:cubicBezTo>
                  <a:cubicBezTo>
                    <a:pt x="392619" y="978932"/>
                    <a:pt x="392619" y="978932"/>
                    <a:pt x="392780" y="979514"/>
                  </a:cubicBezTo>
                  <a:cubicBezTo>
                    <a:pt x="392780" y="979676"/>
                    <a:pt x="392683" y="979676"/>
                    <a:pt x="392619" y="979676"/>
                  </a:cubicBezTo>
                  <a:cubicBezTo>
                    <a:pt x="392457" y="979676"/>
                    <a:pt x="392198" y="979676"/>
                    <a:pt x="392457" y="980193"/>
                  </a:cubicBezTo>
                  <a:cubicBezTo>
                    <a:pt x="392457" y="980258"/>
                    <a:pt x="392457" y="980258"/>
                    <a:pt x="392360" y="980258"/>
                  </a:cubicBezTo>
                  <a:cubicBezTo>
                    <a:pt x="392037" y="980096"/>
                    <a:pt x="391940" y="980193"/>
                    <a:pt x="392037" y="980355"/>
                  </a:cubicBezTo>
                  <a:cubicBezTo>
                    <a:pt x="392134" y="980516"/>
                    <a:pt x="392037" y="980613"/>
                    <a:pt x="392295" y="980937"/>
                  </a:cubicBezTo>
                  <a:cubicBezTo>
                    <a:pt x="392134" y="980937"/>
                    <a:pt x="391940" y="980840"/>
                    <a:pt x="391778" y="980840"/>
                  </a:cubicBezTo>
                  <a:cubicBezTo>
                    <a:pt x="392198" y="981260"/>
                    <a:pt x="392522" y="981584"/>
                    <a:pt x="392845" y="981842"/>
                  </a:cubicBezTo>
                  <a:cubicBezTo>
                    <a:pt x="392683" y="981745"/>
                    <a:pt x="392522" y="981745"/>
                    <a:pt x="392360" y="981584"/>
                  </a:cubicBezTo>
                  <a:cubicBezTo>
                    <a:pt x="391552" y="980937"/>
                    <a:pt x="391455" y="981002"/>
                    <a:pt x="391778" y="981422"/>
                  </a:cubicBezTo>
                  <a:cubicBezTo>
                    <a:pt x="391875" y="981584"/>
                    <a:pt x="391940" y="981681"/>
                    <a:pt x="391940" y="981745"/>
                  </a:cubicBezTo>
                  <a:cubicBezTo>
                    <a:pt x="391940" y="981842"/>
                    <a:pt x="391778" y="981745"/>
                    <a:pt x="391778" y="981842"/>
                  </a:cubicBezTo>
                  <a:cubicBezTo>
                    <a:pt x="391778" y="981842"/>
                    <a:pt x="391713" y="981842"/>
                    <a:pt x="391616" y="981842"/>
                  </a:cubicBezTo>
                  <a:cubicBezTo>
                    <a:pt x="391778" y="983589"/>
                    <a:pt x="390290" y="984171"/>
                    <a:pt x="388641" y="984494"/>
                  </a:cubicBezTo>
                  <a:cubicBezTo>
                    <a:pt x="388641" y="984559"/>
                    <a:pt x="388641" y="984656"/>
                    <a:pt x="388641" y="984818"/>
                  </a:cubicBezTo>
                  <a:cubicBezTo>
                    <a:pt x="388641" y="984979"/>
                    <a:pt x="388706" y="985141"/>
                    <a:pt x="388544" y="985141"/>
                  </a:cubicBezTo>
                  <a:cubicBezTo>
                    <a:pt x="388382" y="985141"/>
                    <a:pt x="388382" y="985238"/>
                    <a:pt x="388706" y="985562"/>
                  </a:cubicBezTo>
                  <a:cubicBezTo>
                    <a:pt x="388803" y="985659"/>
                    <a:pt x="388706" y="985723"/>
                    <a:pt x="388641" y="985659"/>
                  </a:cubicBezTo>
                  <a:cubicBezTo>
                    <a:pt x="388156" y="985303"/>
                    <a:pt x="388317" y="985562"/>
                    <a:pt x="388479" y="985723"/>
                  </a:cubicBezTo>
                  <a:cubicBezTo>
                    <a:pt x="388706" y="986144"/>
                    <a:pt x="388641" y="986079"/>
                    <a:pt x="388220" y="986144"/>
                  </a:cubicBezTo>
                  <a:cubicBezTo>
                    <a:pt x="388059" y="986144"/>
                    <a:pt x="387638" y="986079"/>
                    <a:pt x="388641" y="986888"/>
                  </a:cubicBezTo>
                  <a:cubicBezTo>
                    <a:pt x="388706" y="986985"/>
                    <a:pt x="388641" y="987049"/>
                    <a:pt x="388641" y="987049"/>
                  </a:cubicBezTo>
                  <a:cubicBezTo>
                    <a:pt x="388479" y="987049"/>
                    <a:pt x="388900" y="987470"/>
                    <a:pt x="388544" y="987373"/>
                  </a:cubicBezTo>
                  <a:cubicBezTo>
                    <a:pt x="388317" y="987308"/>
                    <a:pt x="388706" y="987793"/>
                    <a:pt x="388220" y="987470"/>
                  </a:cubicBezTo>
                  <a:cubicBezTo>
                    <a:pt x="388641" y="987955"/>
                    <a:pt x="388059" y="987567"/>
                    <a:pt x="387897" y="987567"/>
                  </a:cubicBezTo>
                  <a:cubicBezTo>
                    <a:pt x="387800" y="987567"/>
                    <a:pt x="387638" y="987567"/>
                    <a:pt x="387735" y="987728"/>
                  </a:cubicBezTo>
                  <a:cubicBezTo>
                    <a:pt x="387994" y="988149"/>
                    <a:pt x="387315" y="987890"/>
                    <a:pt x="387897" y="988537"/>
                  </a:cubicBezTo>
                  <a:cubicBezTo>
                    <a:pt x="387897" y="988537"/>
                    <a:pt x="387897" y="988634"/>
                    <a:pt x="387800" y="988537"/>
                  </a:cubicBezTo>
                  <a:cubicBezTo>
                    <a:pt x="387153" y="988149"/>
                    <a:pt x="387638" y="988634"/>
                    <a:pt x="387800" y="988796"/>
                  </a:cubicBezTo>
                  <a:cubicBezTo>
                    <a:pt x="387994" y="988957"/>
                    <a:pt x="388220" y="989216"/>
                    <a:pt x="388479" y="989443"/>
                  </a:cubicBezTo>
                  <a:cubicBezTo>
                    <a:pt x="386991" y="988537"/>
                    <a:pt x="386894" y="988537"/>
                    <a:pt x="387477" y="989281"/>
                  </a:cubicBezTo>
                  <a:cubicBezTo>
                    <a:pt x="387315" y="989216"/>
                    <a:pt x="386894" y="989054"/>
                    <a:pt x="386991" y="989216"/>
                  </a:cubicBezTo>
                  <a:cubicBezTo>
                    <a:pt x="387153" y="989443"/>
                    <a:pt x="387218" y="989701"/>
                    <a:pt x="386991" y="989637"/>
                  </a:cubicBezTo>
                  <a:cubicBezTo>
                    <a:pt x="386409" y="989378"/>
                    <a:pt x="386830" y="989798"/>
                    <a:pt x="387056" y="990025"/>
                  </a:cubicBezTo>
                  <a:lnTo>
                    <a:pt x="386733" y="989863"/>
                  </a:lnTo>
                  <a:cubicBezTo>
                    <a:pt x="386636" y="989863"/>
                    <a:pt x="386571" y="989863"/>
                    <a:pt x="386636" y="989960"/>
                  </a:cubicBezTo>
                  <a:cubicBezTo>
                    <a:pt x="387153" y="990542"/>
                    <a:pt x="386830" y="990445"/>
                    <a:pt x="387153" y="990866"/>
                  </a:cubicBezTo>
                  <a:cubicBezTo>
                    <a:pt x="387315" y="991027"/>
                    <a:pt x="387574" y="991189"/>
                    <a:pt x="387897" y="991448"/>
                  </a:cubicBezTo>
                  <a:cubicBezTo>
                    <a:pt x="387218" y="991124"/>
                    <a:pt x="385989" y="990704"/>
                    <a:pt x="385989" y="990769"/>
                  </a:cubicBezTo>
                  <a:cubicBezTo>
                    <a:pt x="385989" y="991027"/>
                    <a:pt x="386086" y="991286"/>
                    <a:pt x="385568" y="991124"/>
                  </a:cubicBezTo>
                  <a:cubicBezTo>
                    <a:pt x="385342" y="991027"/>
                    <a:pt x="385148" y="991027"/>
                    <a:pt x="385407" y="991351"/>
                  </a:cubicBezTo>
                  <a:cubicBezTo>
                    <a:pt x="385568" y="991512"/>
                    <a:pt x="385342" y="991448"/>
                    <a:pt x="385148" y="991351"/>
                  </a:cubicBezTo>
                  <a:cubicBezTo>
                    <a:pt x="385083" y="991351"/>
                    <a:pt x="384986" y="991351"/>
                    <a:pt x="384986" y="991351"/>
                  </a:cubicBezTo>
                  <a:lnTo>
                    <a:pt x="385407" y="991868"/>
                  </a:lnTo>
                  <a:cubicBezTo>
                    <a:pt x="385568" y="991933"/>
                    <a:pt x="385730" y="992094"/>
                    <a:pt x="385924" y="992289"/>
                  </a:cubicBezTo>
                  <a:lnTo>
                    <a:pt x="385665" y="992192"/>
                  </a:lnTo>
                  <a:cubicBezTo>
                    <a:pt x="386086" y="992612"/>
                    <a:pt x="386474" y="992935"/>
                    <a:pt x="386894" y="993356"/>
                  </a:cubicBezTo>
                  <a:cubicBezTo>
                    <a:pt x="390387" y="996234"/>
                    <a:pt x="392845" y="997560"/>
                    <a:pt x="394753" y="998304"/>
                  </a:cubicBezTo>
                  <a:cubicBezTo>
                    <a:pt x="394753" y="998304"/>
                    <a:pt x="394753" y="998304"/>
                    <a:pt x="394753" y="998239"/>
                  </a:cubicBezTo>
                  <a:cubicBezTo>
                    <a:pt x="394689" y="998078"/>
                    <a:pt x="395109" y="998239"/>
                    <a:pt x="395271" y="998239"/>
                  </a:cubicBezTo>
                  <a:cubicBezTo>
                    <a:pt x="395271" y="998078"/>
                    <a:pt x="395271" y="997916"/>
                    <a:pt x="395271" y="997819"/>
                  </a:cubicBezTo>
                  <a:cubicBezTo>
                    <a:pt x="394592" y="997334"/>
                    <a:pt x="394592" y="997237"/>
                    <a:pt x="394850" y="997334"/>
                  </a:cubicBezTo>
                  <a:lnTo>
                    <a:pt x="395271" y="997657"/>
                  </a:lnTo>
                  <a:cubicBezTo>
                    <a:pt x="395335" y="995329"/>
                    <a:pt x="397179" y="994261"/>
                    <a:pt x="398731" y="993032"/>
                  </a:cubicBezTo>
                  <a:cubicBezTo>
                    <a:pt x="398343" y="992774"/>
                    <a:pt x="397987" y="992515"/>
                    <a:pt x="397567" y="992192"/>
                  </a:cubicBezTo>
                  <a:cubicBezTo>
                    <a:pt x="397341" y="991933"/>
                    <a:pt x="397179" y="991609"/>
                    <a:pt x="396823" y="991286"/>
                  </a:cubicBezTo>
                  <a:cubicBezTo>
                    <a:pt x="397923" y="992094"/>
                    <a:pt x="398246" y="992515"/>
                    <a:pt x="398731" y="993032"/>
                  </a:cubicBezTo>
                  <a:lnTo>
                    <a:pt x="399055" y="992677"/>
                  </a:lnTo>
                  <a:cubicBezTo>
                    <a:pt x="399055" y="992677"/>
                    <a:pt x="399055" y="992677"/>
                    <a:pt x="398990" y="992612"/>
                  </a:cubicBezTo>
                  <a:lnTo>
                    <a:pt x="399055" y="992677"/>
                  </a:lnTo>
                  <a:lnTo>
                    <a:pt x="399249" y="992515"/>
                  </a:lnTo>
                  <a:lnTo>
                    <a:pt x="399152" y="992450"/>
                  </a:lnTo>
                  <a:cubicBezTo>
                    <a:pt x="398828" y="992289"/>
                    <a:pt x="398570" y="992030"/>
                    <a:pt x="398343" y="991868"/>
                  </a:cubicBezTo>
                  <a:cubicBezTo>
                    <a:pt x="398246" y="991609"/>
                    <a:pt x="398570" y="991933"/>
                    <a:pt x="399152" y="992450"/>
                  </a:cubicBezTo>
                  <a:lnTo>
                    <a:pt x="399249" y="992450"/>
                  </a:lnTo>
                  <a:lnTo>
                    <a:pt x="399475" y="992289"/>
                  </a:lnTo>
                  <a:lnTo>
                    <a:pt x="400057" y="991771"/>
                  </a:lnTo>
                  <a:lnTo>
                    <a:pt x="399993" y="991706"/>
                  </a:lnTo>
                  <a:lnTo>
                    <a:pt x="400057" y="991771"/>
                  </a:lnTo>
                  <a:lnTo>
                    <a:pt x="400219" y="991609"/>
                  </a:lnTo>
                  <a:cubicBezTo>
                    <a:pt x="399895" y="991351"/>
                    <a:pt x="399572" y="991124"/>
                    <a:pt x="399313" y="990866"/>
                  </a:cubicBezTo>
                  <a:cubicBezTo>
                    <a:pt x="399637" y="991124"/>
                    <a:pt x="400057" y="991351"/>
                    <a:pt x="400316" y="991512"/>
                  </a:cubicBezTo>
                  <a:lnTo>
                    <a:pt x="400736" y="991189"/>
                  </a:lnTo>
                  <a:cubicBezTo>
                    <a:pt x="400575" y="990963"/>
                    <a:pt x="400316" y="990769"/>
                    <a:pt x="400219" y="990607"/>
                  </a:cubicBezTo>
                  <a:cubicBezTo>
                    <a:pt x="400575" y="990866"/>
                    <a:pt x="400801" y="990963"/>
                    <a:pt x="400898" y="991027"/>
                  </a:cubicBezTo>
                  <a:lnTo>
                    <a:pt x="402062" y="990122"/>
                  </a:lnTo>
                  <a:cubicBezTo>
                    <a:pt x="401965" y="990025"/>
                    <a:pt x="401901" y="989960"/>
                    <a:pt x="401804" y="989863"/>
                  </a:cubicBezTo>
                  <a:lnTo>
                    <a:pt x="402127" y="990025"/>
                  </a:lnTo>
                  <a:lnTo>
                    <a:pt x="402289" y="989863"/>
                  </a:lnTo>
                  <a:lnTo>
                    <a:pt x="402062" y="989443"/>
                  </a:lnTo>
                  <a:lnTo>
                    <a:pt x="402547" y="989701"/>
                  </a:lnTo>
                  <a:lnTo>
                    <a:pt x="402709" y="989637"/>
                  </a:lnTo>
                  <a:cubicBezTo>
                    <a:pt x="402547" y="989443"/>
                    <a:pt x="402483" y="989281"/>
                    <a:pt x="402547" y="989378"/>
                  </a:cubicBezTo>
                  <a:cubicBezTo>
                    <a:pt x="402644" y="989378"/>
                    <a:pt x="402483" y="989054"/>
                    <a:pt x="402547" y="989119"/>
                  </a:cubicBezTo>
                  <a:cubicBezTo>
                    <a:pt x="403033" y="989443"/>
                    <a:pt x="402968" y="989281"/>
                    <a:pt x="403130" y="989281"/>
                  </a:cubicBezTo>
                  <a:cubicBezTo>
                    <a:pt x="402806" y="988893"/>
                    <a:pt x="402483" y="988537"/>
                    <a:pt x="402062" y="988149"/>
                  </a:cubicBezTo>
                  <a:cubicBezTo>
                    <a:pt x="402483" y="988472"/>
                    <a:pt x="402806" y="988699"/>
                    <a:pt x="403130" y="988957"/>
                  </a:cubicBezTo>
                  <a:cubicBezTo>
                    <a:pt x="402644" y="988375"/>
                    <a:pt x="403453" y="989054"/>
                    <a:pt x="403194" y="988699"/>
                  </a:cubicBezTo>
                  <a:cubicBezTo>
                    <a:pt x="403033" y="988472"/>
                    <a:pt x="403550" y="988699"/>
                    <a:pt x="403550" y="988634"/>
                  </a:cubicBezTo>
                  <a:cubicBezTo>
                    <a:pt x="403550" y="988537"/>
                    <a:pt x="403291" y="988149"/>
                    <a:pt x="403970" y="988634"/>
                  </a:cubicBezTo>
                  <a:lnTo>
                    <a:pt x="403615" y="988149"/>
                  </a:lnTo>
                  <a:cubicBezTo>
                    <a:pt x="404359" y="988472"/>
                    <a:pt x="404553" y="988375"/>
                    <a:pt x="404132" y="987793"/>
                  </a:cubicBezTo>
                  <a:cubicBezTo>
                    <a:pt x="404294" y="987890"/>
                    <a:pt x="404779" y="988214"/>
                    <a:pt x="404876" y="988214"/>
                  </a:cubicBezTo>
                  <a:cubicBezTo>
                    <a:pt x="404876" y="988214"/>
                    <a:pt x="404876" y="988149"/>
                    <a:pt x="404779" y="987955"/>
                  </a:cubicBezTo>
                  <a:cubicBezTo>
                    <a:pt x="404714" y="987890"/>
                    <a:pt x="404941" y="987955"/>
                    <a:pt x="405102" y="988052"/>
                  </a:cubicBezTo>
                  <a:lnTo>
                    <a:pt x="405361" y="987890"/>
                  </a:lnTo>
                  <a:cubicBezTo>
                    <a:pt x="405361" y="987793"/>
                    <a:pt x="405264" y="987728"/>
                    <a:pt x="405199" y="987567"/>
                  </a:cubicBezTo>
                  <a:cubicBezTo>
                    <a:pt x="404779" y="987049"/>
                    <a:pt x="405685" y="987793"/>
                    <a:pt x="405523" y="987567"/>
                  </a:cubicBezTo>
                  <a:cubicBezTo>
                    <a:pt x="405458" y="987470"/>
                    <a:pt x="405458" y="987373"/>
                    <a:pt x="405264" y="987211"/>
                  </a:cubicBezTo>
                  <a:cubicBezTo>
                    <a:pt x="404714" y="986629"/>
                    <a:pt x="404553" y="986305"/>
                    <a:pt x="404197" y="985885"/>
                  </a:cubicBezTo>
                  <a:lnTo>
                    <a:pt x="404294" y="985885"/>
                  </a:lnTo>
                  <a:cubicBezTo>
                    <a:pt x="404941" y="986564"/>
                    <a:pt x="405523" y="987049"/>
                    <a:pt x="405943" y="987470"/>
                  </a:cubicBezTo>
                  <a:lnTo>
                    <a:pt x="406202" y="987308"/>
                  </a:lnTo>
                  <a:cubicBezTo>
                    <a:pt x="406105" y="987146"/>
                    <a:pt x="405943" y="987049"/>
                    <a:pt x="405685" y="986629"/>
                  </a:cubicBezTo>
                  <a:cubicBezTo>
                    <a:pt x="406105" y="986985"/>
                    <a:pt x="405782" y="986564"/>
                    <a:pt x="406105" y="986823"/>
                  </a:cubicBezTo>
                  <a:lnTo>
                    <a:pt x="406105" y="986564"/>
                  </a:lnTo>
                  <a:lnTo>
                    <a:pt x="406687" y="986985"/>
                  </a:lnTo>
                  <a:lnTo>
                    <a:pt x="406784" y="986888"/>
                  </a:lnTo>
                  <a:lnTo>
                    <a:pt x="406202" y="986402"/>
                  </a:lnTo>
                  <a:cubicBezTo>
                    <a:pt x="406202" y="986305"/>
                    <a:pt x="406202" y="986241"/>
                    <a:pt x="406040" y="986079"/>
                  </a:cubicBezTo>
                  <a:cubicBezTo>
                    <a:pt x="405943" y="985982"/>
                    <a:pt x="405943" y="985885"/>
                    <a:pt x="405943" y="985885"/>
                  </a:cubicBezTo>
                  <a:cubicBezTo>
                    <a:pt x="406105" y="985820"/>
                    <a:pt x="406687" y="986079"/>
                    <a:pt x="406105" y="985238"/>
                  </a:cubicBezTo>
                  <a:cubicBezTo>
                    <a:pt x="406622" y="985303"/>
                    <a:pt x="406105" y="984494"/>
                    <a:pt x="406525" y="984559"/>
                  </a:cubicBezTo>
                  <a:cubicBezTo>
                    <a:pt x="406622" y="984559"/>
                    <a:pt x="406622" y="984494"/>
                    <a:pt x="406525" y="984333"/>
                  </a:cubicBezTo>
                  <a:cubicBezTo>
                    <a:pt x="406364" y="984074"/>
                    <a:pt x="406428" y="984074"/>
                    <a:pt x="406622" y="984171"/>
                  </a:cubicBezTo>
                  <a:cubicBezTo>
                    <a:pt x="406849" y="984236"/>
                    <a:pt x="406849" y="984074"/>
                    <a:pt x="406849" y="984009"/>
                  </a:cubicBezTo>
                  <a:cubicBezTo>
                    <a:pt x="406849" y="983815"/>
                    <a:pt x="406364" y="983071"/>
                    <a:pt x="407269" y="983815"/>
                  </a:cubicBezTo>
                  <a:cubicBezTo>
                    <a:pt x="407334" y="983912"/>
                    <a:pt x="407334" y="983815"/>
                    <a:pt x="407269" y="983751"/>
                  </a:cubicBezTo>
                  <a:cubicBezTo>
                    <a:pt x="407108" y="983330"/>
                    <a:pt x="406946" y="983007"/>
                    <a:pt x="407690" y="983492"/>
                  </a:cubicBezTo>
                  <a:cubicBezTo>
                    <a:pt x="407851" y="983589"/>
                    <a:pt x="407916" y="983589"/>
                    <a:pt x="407851" y="983492"/>
                  </a:cubicBezTo>
                  <a:cubicBezTo>
                    <a:pt x="407593" y="983071"/>
                    <a:pt x="408110" y="983492"/>
                    <a:pt x="408013" y="983330"/>
                  </a:cubicBezTo>
                  <a:cubicBezTo>
                    <a:pt x="407916" y="983071"/>
                    <a:pt x="408175" y="983168"/>
                    <a:pt x="408272" y="983168"/>
                  </a:cubicBezTo>
                  <a:cubicBezTo>
                    <a:pt x="408433" y="983071"/>
                    <a:pt x="408757" y="983071"/>
                    <a:pt x="408919" y="983071"/>
                  </a:cubicBezTo>
                  <a:cubicBezTo>
                    <a:pt x="409016" y="983071"/>
                    <a:pt x="409080" y="983071"/>
                    <a:pt x="409016" y="982910"/>
                  </a:cubicBezTo>
                  <a:cubicBezTo>
                    <a:pt x="408919" y="982748"/>
                    <a:pt x="409404" y="983168"/>
                    <a:pt x="409339" y="983007"/>
                  </a:cubicBezTo>
                  <a:cubicBezTo>
                    <a:pt x="409177" y="982683"/>
                    <a:pt x="409339" y="982845"/>
                    <a:pt x="409404" y="982748"/>
                  </a:cubicBezTo>
                  <a:cubicBezTo>
                    <a:pt x="409501" y="982748"/>
                    <a:pt x="409662" y="982845"/>
                    <a:pt x="409598" y="982683"/>
                  </a:cubicBezTo>
                  <a:cubicBezTo>
                    <a:pt x="409501" y="982489"/>
                    <a:pt x="409177" y="982101"/>
                    <a:pt x="409016" y="981842"/>
                  </a:cubicBezTo>
                  <a:cubicBezTo>
                    <a:pt x="409824" y="982425"/>
                    <a:pt x="409759" y="982328"/>
                    <a:pt x="410180" y="982425"/>
                  </a:cubicBezTo>
                  <a:cubicBezTo>
                    <a:pt x="410665" y="982489"/>
                    <a:pt x="410665" y="982004"/>
                    <a:pt x="411085" y="982101"/>
                  </a:cubicBezTo>
                  <a:cubicBezTo>
                    <a:pt x="411312" y="982101"/>
                    <a:pt x="410988" y="981584"/>
                    <a:pt x="410762" y="981099"/>
                  </a:cubicBezTo>
                  <a:cubicBezTo>
                    <a:pt x="410665" y="981002"/>
                    <a:pt x="410665" y="980937"/>
                    <a:pt x="410665" y="980840"/>
                  </a:cubicBezTo>
                  <a:cubicBezTo>
                    <a:pt x="411247" y="981357"/>
                    <a:pt x="410924" y="980937"/>
                    <a:pt x="410827" y="980775"/>
                  </a:cubicBezTo>
                  <a:cubicBezTo>
                    <a:pt x="410762" y="980516"/>
                    <a:pt x="410665" y="980355"/>
                    <a:pt x="411085" y="980678"/>
                  </a:cubicBezTo>
                  <a:lnTo>
                    <a:pt x="411409" y="981163"/>
                  </a:lnTo>
                  <a:cubicBezTo>
                    <a:pt x="411571" y="981357"/>
                    <a:pt x="411668" y="981519"/>
                    <a:pt x="411894" y="981745"/>
                  </a:cubicBezTo>
                  <a:cubicBezTo>
                    <a:pt x="411829" y="981584"/>
                    <a:pt x="411829" y="981519"/>
                    <a:pt x="411829" y="981422"/>
                  </a:cubicBezTo>
                  <a:lnTo>
                    <a:pt x="411732" y="981357"/>
                  </a:lnTo>
                  <a:cubicBezTo>
                    <a:pt x="411732" y="981099"/>
                    <a:pt x="411829" y="981002"/>
                    <a:pt x="412056" y="981002"/>
                  </a:cubicBezTo>
                  <a:cubicBezTo>
                    <a:pt x="412250" y="981002"/>
                    <a:pt x="412476" y="981099"/>
                    <a:pt x="412314" y="980840"/>
                  </a:cubicBezTo>
                  <a:cubicBezTo>
                    <a:pt x="411991" y="980355"/>
                    <a:pt x="412314" y="980613"/>
                    <a:pt x="412314" y="980419"/>
                  </a:cubicBezTo>
                  <a:cubicBezTo>
                    <a:pt x="412250" y="980096"/>
                    <a:pt x="412250" y="980096"/>
                    <a:pt x="411474" y="979287"/>
                  </a:cubicBezTo>
                  <a:cubicBezTo>
                    <a:pt x="411409" y="979093"/>
                    <a:pt x="411312" y="979029"/>
                    <a:pt x="411150" y="978705"/>
                  </a:cubicBezTo>
                  <a:cubicBezTo>
                    <a:pt x="411571" y="979190"/>
                    <a:pt x="411829" y="979449"/>
                    <a:pt x="412056" y="979676"/>
                  </a:cubicBezTo>
                  <a:lnTo>
                    <a:pt x="412411" y="979870"/>
                  </a:lnTo>
                  <a:cubicBezTo>
                    <a:pt x="412638" y="980193"/>
                    <a:pt x="412897" y="980419"/>
                    <a:pt x="413058" y="980678"/>
                  </a:cubicBezTo>
                  <a:cubicBezTo>
                    <a:pt x="413543" y="981163"/>
                    <a:pt x="413737" y="981260"/>
                    <a:pt x="413737" y="981099"/>
                  </a:cubicBezTo>
                  <a:cubicBezTo>
                    <a:pt x="413737" y="980937"/>
                    <a:pt x="413802" y="980937"/>
                    <a:pt x="413964" y="981002"/>
                  </a:cubicBezTo>
                  <a:cubicBezTo>
                    <a:pt x="414384" y="980678"/>
                    <a:pt x="414805" y="980355"/>
                    <a:pt x="415225" y="980096"/>
                  </a:cubicBezTo>
                  <a:cubicBezTo>
                    <a:pt x="415128" y="979934"/>
                    <a:pt x="415063" y="979870"/>
                    <a:pt x="414902" y="979611"/>
                  </a:cubicBezTo>
                  <a:cubicBezTo>
                    <a:pt x="415063" y="979773"/>
                    <a:pt x="415128" y="979870"/>
                    <a:pt x="415290" y="980031"/>
                  </a:cubicBezTo>
                  <a:lnTo>
                    <a:pt x="415872" y="979676"/>
                  </a:lnTo>
                  <a:lnTo>
                    <a:pt x="415872" y="979611"/>
                  </a:lnTo>
                  <a:cubicBezTo>
                    <a:pt x="415807" y="979449"/>
                    <a:pt x="415613" y="979352"/>
                    <a:pt x="415807" y="979449"/>
                  </a:cubicBezTo>
                  <a:cubicBezTo>
                    <a:pt x="415969" y="979514"/>
                    <a:pt x="416034" y="979514"/>
                    <a:pt x="416131" y="979514"/>
                  </a:cubicBezTo>
                  <a:lnTo>
                    <a:pt x="416292" y="979449"/>
                  </a:lnTo>
                  <a:cubicBezTo>
                    <a:pt x="416292" y="979287"/>
                    <a:pt x="416034" y="978770"/>
                    <a:pt x="415451" y="977962"/>
                  </a:cubicBezTo>
                  <a:cubicBezTo>
                    <a:pt x="416292" y="978705"/>
                    <a:pt x="416777" y="979029"/>
                    <a:pt x="416874" y="978770"/>
                  </a:cubicBezTo>
                  <a:lnTo>
                    <a:pt x="416292" y="977864"/>
                  </a:lnTo>
                  <a:cubicBezTo>
                    <a:pt x="416616" y="978188"/>
                    <a:pt x="416713" y="978123"/>
                    <a:pt x="417198" y="978705"/>
                  </a:cubicBezTo>
                  <a:cubicBezTo>
                    <a:pt x="417198" y="978705"/>
                    <a:pt x="417295" y="978770"/>
                    <a:pt x="417360" y="978770"/>
                  </a:cubicBezTo>
                  <a:lnTo>
                    <a:pt x="417133" y="978447"/>
                  </a:lnTo>
                  <a:cubicBezTo>
                    <a:pt x="416777" y="978123"/>
                    <a:pt x="416713" y="977864"/>
                    <a:pt x="416777" y="977962"/>
                  </a:cubicBezTo>
                  <a:cubicBezTo>
                    <a:pt x="417457" y="978608"/>
                    <a:pt x="416971" y="977864"/>
                    <a:pt x="417133" y="977864"/>
                  </a:cubicBezTo>
                  <a:cubicBezTo>
                    <a:pt x="417360" y="978123"/>
                    <a:pt x="417521" y="978285"/>
                    <a:pt x="417683" y="978544"/>
                  </a:cubicBezTo>
                  <a:cubicBezTo>
                    <a:pt x="417877" y="978544"/>
                    <a:pt x="418103" y="978608"/>
                    <a:pt x="418103" y="978544"/>
                  </a:cubicBezTo>
                  <a:cubicBezTo>
                    <a:pt x="418103" y="978447"/>
                    <a:pt x="417942" y="978026"/>
                    <a:pt x="418524" y="978705"/>
                  </a:cubicBezTo>
                  <a:lnTo>
                    <a:pt x="418686" y="978705"/>
                  </a:lnTo>
                  <a:lnTo>
                    <a:pt x="418265" y="977541"/>
                  </a:lnTo>
                  <a:cubicBezTo>
                    <a:pt x="418621" y="977800"/>
                    <a:pt x="419041" y="977962"/>
                    <a:pt x="419365" y="978188"/>
                  </a:cubicBezTo>
                  <a:lnTo>
                    <a:pt x="419429" y="978285"/>
                  </a:lnTo>
                  <a:cubicBezTo>
                    <a:pt x="419106" y="977800"/>
                    <a:pt x="419850" y="978350"/>
                    <a:pt x="419106" y="977541"/>
                  </a:cubicBezTo>
                  <a:lnTo>
                    <a:pt x="419106" y="977444"/>
                  </a:lnTo>
                  <a:cubicBezTo>
                    <a:pt x="419429" y="977703"/>
                    <a:pt x="419753" y="978026"/>
                    <a:pt x="420173" y="978350"/>
                  </a:cubicBezTo>
                  <a:cubicBezTo>
                    <a:pt x="419688" y="977864"/>
                    <a:pt x="419365" y="977444"/>
                    <a:pt x="418783" y="976700"/>
                  </a:cubicBezTo>
                  <a:cubicBezTo>
                    <a:pt x="419688" y="977606"/>
                    <a:pt x="419850" y="977541"/>
                    <a:pt x="420594" y="978285"/>
                  </a:cubicBezTo>
                  <a:lnTo>
                    <a:pt x="421111" y="978188"/>
                  </a:lnTo>
                  <a:lnTo>
                    <a:pt x="420917" y="978026"/>
                  </a:lnTo>
                  <a:lnTo>
                    <a:pt x="421111" y="978188"/>
                  </a:lnTo>
                  <a:lnTo>
                    <a:pt x="421273" y="978123"/>
                  </a:lnTo>
                  <a:cubicBezTo>
                    <a:pt x="421111" y="977864"/>
                    <a:pt x="420917" y="977606"/>
                    <a:pt x="420755" y="977379"/>
                  </a:cubicBezTo>
                  <a:cubicBezTo>
                    <a:pt x="421176" y="977864"/>
                    <a:pt x="421176" y="977703"/>
                    <a:pt x="421435" y="978026"/>
                  </a:cubicBezTo>
                  <a:cubicBezTo>
                    <a:pt x="421920" y="977606"/>
                    <a:pt x="422502" y="977282"/>
                    <a:pt x="423084" y="976959"/>
                  </a:cubicBezTo>
                  <a:cubicBezTo>
                    <a:pt x="423246" y="976862"/>
                    <a:pt x="423504" y="976862"/>
                    <a:pt x="423666" y="976797"/>
                  </a:cubicBezTo>
                  <a:lnTo>
                    <a:pt x="423504" y="976474"/>
                  </a:lnTo>
                  <a:cubicBezTo>
                    <a:pt x="423407" y="976280"/>
                    <a:pt x="423246" y="975892"/>
                    <a:pt x="423892" y="976700"/>
                  </a:cubicBezTo>
                  <a:lnTo>
                    <a:pt x="423989" y="976700"/>
                  </a:lnTo>
                  <a:cubicBezTo>
                    <a:pt x="423666" y="976280"/>
                    <a:pt x="423731" y="976377"/>
                    <a:pt x="423828" y="976280"/>
                  </a:cubicBezTo>
                  <a:cubicBezTo>
                    <a:pt x="423892" y="976215"/>
                    <a:pt x="423892" y="976053"/>
                    <a:pt x="423892" y="975892"/>
                  </a:cubicBezTo>
                  <a:cubicBezTo>
                    <a:pt x="423828" y="975730"/>
                    <a:pt x="423666" y="975536"/>
                    <a:pt x="423504" y="975213"/>
                  </a:cubicBezTo>
                  <a:cubicBezTo>
                    <a:pt x="423828" y="975536"/>
                    <a:pt x="424086" y="975795"/>
                    <a:pt x="424410" y="976053"/>
                  </a:cubicBezTo>
                  <a:cubicBezTo>
                    <a:pt x="424248" y="975730"/>
                    <a:pt x="423989" y="975471"/>
                    <a:pt x="423828" y="975051"/>
                  </a:cubicBezTo>
                  <a:cubicBezTo>
                    <a:pt x="424151" y="975374"/>
                    <a:pt x="424410" y="975730"/>
                    <a:pt x="424669" y="975956"/>
                  </a:cubicBezTo>
                  <a:lnTo>
                    <a:pt x="425315" y="975956"/>
                  </a:lnTo>
                  <a:cubicBezTo>
                    <a:pt x="425154" y="975795"/>
                    <a:pt x="425057" y="975633"/>
                    <a:pt x="424992" y="975471"/>
                  </a:cubicBezTo>
                  <a:lnTo>
                    <a:pt x="425057" y="975374"/>
                  </a:lnTo>
                  <a:cubicBezTo>
                    <a:pt x="425154" y="975374"/>
                    <a:pt x="425251" y="975213"/>
                    <a:pt x="425412" y="975471"/>
                  </a:cubicBezTo>
                  <a:cubicBezTo>
                    <a:pt x="426059" y="976053"/>
                    <a:pt x="425154" y="974954"/>
                    <a:pt x="425412" y="975148"/>
                  </a:cubicBezTo>
                  <a:cubicBezTo>
                    <a:pt x="425477" y="975213"/>
                    <a:pt x="425639" y="975310"/>
                    <a:pt x="425801" y="975471"/>
                  </a:cubicBezTo>
                  <a:lnTo>
                    <a:pt x="425477" y="974566"/>
                  </a:lnTo>
                  <a:cubicBezTo>
                    <a:pt x="425736" y="974792"/>
                    <a:pt x="425898" y="974954"/>
                    <a:pt x="426059" y="975213"/>
                  </a:cubicBezTo>
                  <a:cubicBezTo>
                    <a:pt x="426156" y="975051"/>
                    <a:pt x="425639" y="974404"/>
                    <a:pt x="425412" y="973984"/>
                  </a:cubicBezTo>
                  <a:cubicBezTo>
                    <a:pt x="425574" y="973984"/>
                    <a:pt x="426318" y="974954"/>
                    <a:pt x="426156" y="974630"/>
                  </a:cubicBezTo>
                  <a:cubicBezTo>
                    <a:pt x="426059" y="974469"/>
                    <a:pt x="425962" y="974145"/>
                    <a:pt x="426318" y="974469"/>
                  </a:cubicBezTo>
                  <a:cubicBezTo>
                    <a:pt x="426544" y="974630"/>
                    <a:pt x="426383" y="974404"/>
                    <a:pt x="426318" y="974145"/>
                  </a:cubicBezTo>
                  <a:cubicBezTo>
                    <a:pt x="426318" y="974210"/>
                    <a:pt x="426383" y="974307"/>
                    <a:pt x="426383" y="974404"/>
                  </a:cubicBezTo>
                  <a:cubicBezTo>
                    <a:pt x="426383" y="974404"/>
                    <a:pt x="426544" y="974566"/>
                    <a:pt x="426544" y="974630"/>
                  </a:cubicBezTo>
                  <a:lnTo>
                    <a:pt x="426641" y="974566"/>
                  </a:lnTo>
                  <a:lnTo>
                    <a:pt x="426641" y="974469"/>
                  </a:lnTo>
                  <a:cubicBezTo>
                    <a:pt x="426480" y="974307"/>
                    <a:pt x="426318" y="974145"/>
                    <a:pt x="426318" y="974145"/>
                  </a:cubicBezTo>
                  <a:lnTo>
                    <a:pt x="426318" y="974048"/>
                  </a:lnTo>
                  <a:cubicBezTo>
                    <a:pt x="426318" y="974048"/>
                    <a:pt x="426383" y="973984"/>
                    <a:pt x="426383" y="974048"/>
                  </a:cubicBezTo>
                  <a:cubicBezTo>
                    <a:pt x="426641" y="974307"/>
                    <a:pt x="426803" y="974404"/>
                    <a:pt x="426803" y="974404"/>
                  </a:cubicBezTo>
                  <a:cubicBezTo>
                    <a:pt x="426803" y="974307"/>
                    <a:pt x="426641" y="973984"/>
                    <a:pt x="426738" y="973984"/>
                  </a:cubicBezTo>
                  <a:cubicBezTo>
                    <a:pt x="426383" y="973660"/>
                    <a:pt x="426221" y="973401"/>
                    <a:pt x="425962" y="973143"/>
                  </a:cubicBezTo>
                  <a:lnTo>
                    <a:pt x="425801" y="972981"/>
                  </a:lnTo>
                  <a:lnTo>
                    <a:pt x="425801" y="972884"/>
                  </a:lnTo>
                  <a:lnTo>
                    <a:pt x="425962" y="973143"/>
                  </a:lnTo>
                  <a:cubicBezTo>
                    <a:pt x="426221" y="973240"/>
                    <a:pt x="426544" y="973401"/>
                    <a:pt x="426738" y="973466"/>
                  </a:cubicBezTo>
                  <a:cubicBezTo>
                    <a:pt x="426803" y="973466"/>
                    <a:pt x="427062" y="973660"/>
                    <a:pt x="427127" y="973725"/>
                  </a:cubicBezTo>
                  <a:lnTo>
                    <a:pt x="427224" y="973563"/>
                  </a:lnTo>
                  <a:lnTo>
                    <a:pt x="427224" y="973466"/>
                  </a:lnTo>
                  <a:lnTo>
                    <a:pt x="427385" y="973143"/>
                  </a:lnTo>
                  <a:lnTo>
                    <a:pt x="427321" y="973078"/>
                  </a:lnTo>
                  <a:cubicBezTo>
                    <a:pt x="427127" y="972884"/>
                    <a:pt x="426965" y="972658"/>
                    <a:pt x="426803" y="972399"/>
                  </a:cubicBezTo>
                  <a:cubicBezTo>
                    <a:pt x="427062" y="972658"/>
                    <a:pt x="427224" y="972819"/>
                    <a:pt x="427385" y="973078"/>
                  </a:cubicBezTo>
                  <a:cubicBezTo>
                    <a:pt x="427806" y="972399"/>
                    <a:pt x="428291" y="971817"/>
                    <a:pt x="428808" y="971235"/>
                  </a:cubicBezTo>
                  <a:cubicBezTo>
                    <a:pt x="428614" y="971008"/>
                    <a:pt x="428453" y="970749"/>
                    <a:pt x="428291" y="970426"/>
                  </a:cubicBezTo>
                  <a:cubicBezTo>
                    <a:pt x="428550" y="970749"/>
                    <a:pt x="428711" y="971008"/>
                    <a:pt x="428873" y="971235"/>
                  </a:cubicBezTo>
                  <a:cubicBezTo>
                    <a:pt x="429390" y="970749"/>
                    <a:pt x="429876" y="970329"/>
                    <a:pt x="430458" y="969909"/>
                  </a:cubicBezTo>
                  <a:cubicBezTo>
                    <a:pt x="430199" y="969682"/>
                    <a:pt x="430037" y="969521"/>
                    <a:pt x="429876" y="969326"/>
                  </a:cubicBezTo>
                  <a:cubicBezTo>
                    <a:pt x="429778" y="969165"/>
                    <a:pt x="429714" y="969003"/>
                    <a:pt x="429617" y="968680"/>
                  </a:cubicBezTo>
                  <a:cubicBezTo>
                    <a:pt x="429876" y="969100"/>
                    <a:pt x="430199" y="969521"/>
                    <a:pt x="430522" y="969909"/>
                  </a:cubicBezTo>
                  <a:lnTo>
                    <a:pt x="431266" y="969326"/>
                  </a:lnTo>
                  <a:cubicBezTo>
                    <a:pt x="431201" y="969165"/>
                    <a:pt x="431266" y="969262"/>
                    <a:pt x="431363" y="969326"/>
                  </a:cubicBezTo>
                  <a:lnTo>
                    <a:pt x="431460" y="969262"/>
                  </a:lnTo>
                  <a:cubicBezTo>
                    <a:pt x="431460" y="969165"/>
                    <a:pt x="431363" y="969003"/>
                    <a:pt x="431363" y="969003"/>
                  </a:cubicBezTo>
                  <a:cubicBezTo>
                    <a:pt x="431460" y="968938"/>
                    <a:pt x="431622" y="969003"/>
                    <a:pt x="431687" y="969003"/>
                  </a:cubicBezTo>
                  <a:lnTo>
                    <a:pt x="433433" y="967936"/>
                  </a:lnTo>
                  <a:cubicBezTo>
                    <a:pt x="433433" y="967095"/>
                    <a:pt x="433692" y="966513"/>
                    <a:pt x="434080" y="966189"/>
                  </a:cubicBezTo>
                  <a:lnTo>
                    <a:pt x="433756" y="965704"/>
                  </a:lnTo>
                  <a:cubicBezTo>
                    <a:pt x="433918" y="965866"/>
                    <a:pt x="434015" y="966028"/>
                    <a:pt x="434080" y="966125"/>
                  </a:cubicBezTo>
                  <a:cubicBezTo>
                    <a:pt x="434242" y="966028"/>
                    <a:pt x="434436" y="965931"/>
                    <a:pt x="434662" y="965866"/>
                  </a:cubicBezTo>
                  <a:cubicBezTo>
                    <a:pt x="434597" y="965704"/>
                    <a:pt x="434500" y="965607"/>
                    <a:pt x="434339" y="965381"/>
                  </a:cubicBezTo>
                  <a:cubicBezTo>
                    <a:pt x="434500" y="965381"/>
                    <a:pt x="434500" y="965381"/>
                    <a:pt x="434759" y="965607"/>
                  </a:cubicBezTo>
                  <a:lnTo>
                    <a:pt x="434921" y="965769"/>
                  </a:lnTo>
                  <a:cubicBezTo>
                    <a:pt x="435082" y="965769"/>
                    <a:pt x="435244" y="965704"/>
                    <a:pt x="435503" y="965704"/>
                  </a:cubicBezTo>
                  <a:lnTo>
                    <a:pt x="435244" y="965446"/>
                  </a:lnTo>
                  <a:cubicBezTo>
                    <a:pt x="435179" y="965284"/>
                    <a:pt x="435179" y="965187"/>
                    <a:pt x="435082" y="965025"/>
                  </a:cubicBezTo>
                  <a:cubicBezTo>
                    <a:pt x="435179" y="965122"/>
                    <a:pt x="435244" y="965187"/>
                    <a:pt x="435341" y="965284"/>
                  </a:cubicBezTo>
                  <a:cubicBezTo>
                    <a:pt x="435406" y="965381"/>
                    <a:pt x="435503" y="965446"/>
                    <a:pt x="435600" y="965446"/>
                  </a:cubicBezTo>
                  <a:lnTo>
                    <a:pt x="435762" y="965704"/>
                  </a:lnTo>
                  <a:cubicBezTo>
                    <a:pt x="435988" y="965704"/>
                    <a:pt x="436311" y="965704"/>
                    <a:pt x="436570" y="965769"/>
                  </a:cubicBezTo>
                  <a:cubicBezTo>
                    <a:pt x="436570" y="965704"/>
                    <a:pt x="436505" y="965607"/>
                    <a:pt x="436505" y="965543"/>
                  </a:cubicBezTo>
                  <a:lnTo>
                    <a:pt x="436732" y="965769"/>
                  </a:lnTo>
                  <a:lnTo>
                    <a:pt x="436893" y="965769"/>
                  </a:lnTo>
                  <a:cubicBezTo>
                    <a:pt x="436829" y="965607"/>
                    <a:pt x="436667" y="965446"/>
                    <a:pt x="436505" y="965187"/>
                  </a:cubicBezTo>
                  <a:cubicBezTo>
                    <a:pt x="436667" y="965381"/>
                    <a:pt x="436829" y="965543"/>
                    <a:pt x="436893" y="965704"/>
                  </a:cubicBezTo>
                  <a:cubicBezTo>
                    <a:pt x="436893" y="965607"/>
                    <a:pt x="436893" y="965543"/>
                    <a:pt x="436893" y="965446"/>
                  </a:cubicBezTo>
                  <a:cubicBezTo>
                    <a:pt x="436893" y="961791"/>
                    <a:pt x="439157" y="961403"/>
                    <a:pt x="440968" y="960303"/>
                  </a:cubicBezTo>
                  <a:cubicBezTo>
                    <a:pt x="441227" y="960142"/>
                    <a:pt x="441809" y="960400"/>
                    <a:pt x="442456" y="960886"/>
                  </a:cubicBezTo>
                  <a:cubicBezTo>
                    <a:pt x="443459" y="960886"/>
                    <a:pt x="444267" y="960821"/>
                    <a:pt x="445108" y="960562"/>
                  </a:cubicBezTo>
                  <a:cubicBezTo>
                    <a:pt x="445432" y="960239"/>
                    <a:pt x="445852" y="959980"/>
                    <a:pt x="446337" y="959915"/>
                  </a:cubicBezTo>
                  <a:lnTo>
                    <a:pt x="446272" y="959721"/>
                  </a:lnTo>
                  <a:cubicBezTo>
                    <a:pt x="446337" y="959721"/>
                    <a:pt x="446337" y="959721"/>
                    <a:pt x="446434" y="959818"/>
                  </a:cubicBezTo>
                  <a:lnTo>
                    <a:pt x="446499" y="959915"/>
                  </a:lnTo>
                  <a:cubicBezTo>
                    <a:pt x="446660" y="959915"/>
                    <a:pt x="446855" y="959915"/>
                    <a:pt x="447016" y="959915"/>
                  </a:cubicBezTo>
                  <a:lnTo>
                    <a:pt x="447501" y="959657"/>
                  </a:lnTo>
                  <a:cubicBezTo>
                    <a:pt x="447437" y="959560"/>
                    <a:pt x="447437" y="959495"/>
                    <a:pt x="447340" y="959398"/>
                  </a:cubicBezTo>
                  <a:lnTo>
                    <a:pt x="447598" y="959657"/>
                  </a:lnTo>
                  <a:lnTo>
                    <a:pt x="448924" y="959074"/>
                  </a:lnTo>
                  <a:cubicBezTo>
                    <a:pt x="448924" y="958977"/>
                    <a:pt x="448827" y="958913"/>
                    <a:pt x="448827" y="958816"/>
                  </a:cubicBezTo>
                  <a:cubicBezTo>
                    <a:pt x="448666" y="958492"/>
                    <a:pt x="448666" y="958395"/>
                    <a:pt x="448827" y="958589"/>
                  </a:cubicBezTo>
                  <a:cubicBezTo>
                    <a:pt x="448730" y="958234"/>
                    <a:pt x="448730" y="958072"/>
                    <a:pt x="448827" y="957910"/>
                  </a:cubicBezTo>
                  <a:cubicBezTo>
                    <a:pt x="448504" y="957425"/>
                    <a:pt x="448083" y="956746"/>
                    <a:pt x="447663" y="956261"/>
                  </a:cubicBezTo>
                  <a:lnTo>
                    <a:pt x="448827" y="957748"/>
                  </a:lnTo>
                  <a:lnTo>
                    <a:pt x="448924" y="957651"/>
                  </a:lnTo>
                  <a:cubicBezTo>
                    <a:pt x="448730" y="957328"/>
                    <a:pt x="448569" y="957005"/>
                    <a:pt x="448245" y="956422"/>
                  </a:cubicBezTo>
                  <a:cubicBezTo>
                    <a:pt x="448180" y="956325"/>
                    <a:pt x="448083" y="956099"/>
                    <a:pt x="448019" y="955937"/>
                  </a:cubicBezTo>
                  <a:cubicBezTo>
                    <a:pt x="448019" y="955937"/>
                    <a:pt x="448019" y="955840"/>
                    <a:pt x="448019" y="955776"/>
                  </a:cubicBezTo>
                  <a:cubicBezTo>
                    <a:pt x="448407" y="956164"/>
                    <a:pt x="448730" y="956584"/>
                    <a:pt x="449086" y="957005"/>
                  </a:cubicBezTo>
                  <a:cubicBezTo>
                    <a:pt x="449086" y="956908"/>
                    <a:pt x="449086" y="956746"/>
                    <a:pt x="448989" y="956584"/>
                  </a:cubicBezTo>
                  <a:cubicBezTo>
                    <a:pt x="448924" y="956422"/>
                    <a:pt x="448730" y="956164"/>
                    <a:pt x="448569" y="955840"/>
                  </a:cubicBezTo>
                  <a:cubicBezTo>
                    <a:pt x="448666" y="955937"/>
                    <a:pt x="448666" y="955937"/>
                    <a:pt x="448730" y="956002"/>
                  </a:cubicBezTo>
                  <a:cubicBezTo>
                    <a:pt x="449668" y="957425"/>
                    <a:pt x="449668" y="956908"/>
                    <a:pt x="450250" y="957587"/>
                  </a:cubicBezTo>
                  <a:cubicBezTo>
                    <a:pt x="449992" y="957166"/>
                    <a:pt x="449733" y="956843"/>
                    <a:pt x="449668" y="956746"/>
                  </a:cubicBezTo>
                  <a:cubicBezTo>
                    <a:pt x="449571" y="956519"/>
                    <a:pt x="449571" y="956422"/>
                    <a:pt x="449506" y="956261"/>
                  </a:cubicBezTo>
                  <a:cubicBezTo>
                    <a:pt x="449506" y="956164"/>
                    <a:pt x="449506" y="956099"/>
                    <a:pt x="449506" y="956002"/>
                  </a:cubicBezTo>
                  <a:cubicBezTo>
                    <a:pt x="449830" y="956261"/>
                    <a:pt x="449992" y="956681"/>
                    <a:pt x="450250" y="957005"/>
                  </a:cubicBezTo>
                  <a:cubicBezTo>
                    <a:pt x="450574" y="957263"/>
                    <a:pt x="450994" y="957748"/>
                    <a:pt x="450994" y="957587"/>
                  </a:cubicBezTo>
                  <a:cubicBezTo>
                    <a:pt x="450994" y="957490"/>
                    <a:pt x="450897" y="957263"/>
                    <a:pt x="450800" y="957102"/>
                  </a:cubicBezTo>
                  <a:cubicBezTo>
                    <a:pt x="451156" y="957425"/>
                    <a:pt x="451382" y="957651"/>
                    <a:pt x="451738" y="958007"/>
                  </a:cubicBezTo>
                  <a:cubicBezTo>
                    <a:pt x="451221" y="957166"/>
                    <a:pt x="451382" y="957166"/>
                    <a:pt x="452158" y="958169"/>
                  </a:cubicBezTo>
                  <a:lnTo>
                    <a:pt x="452223" y="958072"/>
                  </a:lnTo>
                  <a:lnTo>
                    <a:pt x="452158" y="957845"/>
                  </a:lnTo>
                  <a:lnTo>
                    <a:pt x="452320" y="958007"/>
                  </a:lnTo>
                  <a:cubicBezTo>
                    <a:pt x="452482" y="957910"/>
                    <a:pt x="452547" y="957845"/>
                    <a:pt x="452644" y="957651"/>
                  </a:cubicBezTo>
                  <a:cubicBezTo>
                    <a:pt x="452482" y="957425"/>
                    <a:pt x="452385" y="957263"/>
                    <a:pt x="452223" y="957005"/>
                  </a:cubicBezTo>
                  <a:lnTo>
                    <a:pt x="453290" y="957102"/>
                  </a:lnTo>
                  <a:lnTo>
                    <a:pt x="453452" y="957102"/>
                  </a:lnTo>
                  <a:lnTo>
                    <a:pt x="453549" y="956843"/>
                  </a:lnTo>
                  <a:lnTo>
                    <a:pt x="453711" y="957102"/>
                  </a:lnTo>
                  <a:lnTo>
                    <a:pt x="454552" y="957102"/>
                  </a:lnTo>
                  <a:cubicBezTo>
                    <a:pt x="454616" y="956843"/>
                    <a:pt x="454778" y="956519"/>
                    <a:pt x="454875" y="956164"/>
                  </a:cubicBezTo>
                  <a:cubicBezTo>
                    <a:pt x="454875" y="956746"/>
                    <a:pt x="455360" y="956681"/>
                    <a:pt x="455522" y="957102"/>
                  </a:cubicBezTo>
                  <a:cubicBezTo>
                    <a:pt x="458691" y="957005"/>
                    <a:pt x="461828" y="957102"/>
                    <a:pt x="464901" y="957263"/>
                  </a:cubicBezTo>
                  <a:cubicBezTo>
                    <a:pt x="465709" y="957328"/>
                    <a:pt x="466647" y="957490"/>
                    <a:pt x="467456" y="957587"/>
                  </a:cubicBezTo>
                  <a:lnTo>
                    <a:pt x="467941" y="957263"/>
                  </a:lnTo>
                  <a:cubicBezTo>
                    <a:pt x="468297" y="957102"/>
                    <a:pt x="468879" y="956681"/>
                    <a:pt x="468782" y="957748"/>
                  </a:cubicBezTo>
                  <a:lnTo>
                    <a:pt x="469040" y="957748"/>
                  </a:lnTo>
                  <a:cubicBezTo>
                    <a:pt x="469040" y="957166"/>
                    <a:pt x="469364" y="957328"/>
                    <a:pt x="469623" y="957328"/>
                  </a:cubicBezTo>
                  <a:cubicBezTo>
                    <a:pt x="470108" y="957328"/>
                    <a:pt x="470593" y="957263"/>
                    <a:pt x="471110" y="957166"/>
                  </a:cubicBezTo>
                  <a:cubicBezTo>
                    <a:pt x="471175" y="957005"/>
                    <a:pt x="471337" y="956746"/>
                    <a:pt x="471498" y="956422"/>
                  </a:cubicBezTo>
                  <a:cubicBezTo>
                    <a:pt x="471757" y="956908"/>
                    <a:pt x="471919" y="957263"/>
                    <a:pt x="472177" y="957651"/>
                  </a:cubicBezTo>
                  <a:cubicBezTo>
                    <a:pt x="472436" y="957328"/>
                    <a:pt x="472663" y="957005"/>
                    <a:pt x="472921" y="956584"/>
                  </a:cubicBezTo>
                  <a:cubicBezTo>
                    <a:pt x="473018" y="957005"/>
                    <a:pt x="473180" y="957490"/>
                    <a:pt x="473245" y="957845"/>
                  </a:cubicBezTo>
                  <a:cubicBezTo>
                    <a:pt x="474086" y="958007"/>
                    <a:pt x="474732" y="958331"/>
                    <a:pt x="475476" y="958589"/>
                  </a:cubicBezTo>
                  <a:cubicBezTo>
                    <a:pt x="475573" y="958331"/>
                    <a:pt x="475638" y="958169"/>
                    <a:pt x="475735" y="958007"/>
                  </a:cubicBezTo>
                  <a:cubicBezTo>
                    <a:pt x="475832" y="958007"/>
                    <a:pt x="475994" y="958007"/>
                    <a:pt x="476058" y="958072"/>
                  </a:cubicBezTo>
                  <a:cubicBezTo>
                    <a:pt x="476414" y="958169"/>
                    <a:pt x="476996" y="958169"/>
                    <a:pt x="477061" y="958492"/>
                  </a:cubicBezTo>
                  <a:cubicBezTo>
                    <a:pt x="477481" y="959398"/>
                    <a:pt x="477708" y="958072"/>
                    <a:pt x="478063" y="958331"/>
                  </a:cubicBezTo>
                  <a:cubicBezTo>
                    <a:pt x="478225" y="958492"/>
                    <a:pt x="478387" y="958751"/>
                    <a:pt x="478484" y="958913"/>
                  </a:cubicBezTo>
                  <a:lnTo>
                    <a:pt x="479972" y="958234"/>
                  </a:lnTo>
                  <a:cubicBezTo>
                    <a:pt x="479972" y="958589"/>
                    <a:pt x="479972" y="958816"/>
                    <a:pt x="479972" y="959074"/>
                  </a:cubicBezTo>
                  <a:cubicBezTo>
                    <a:pt x="480618" y="959171"/>
                    <a:pt x="481039" y="958331"/>
                    <a:pt x="481459" y="957910"/>
                  </a:cubicBezTo>
                  <a:cubicBezTo>
                    <a:pt x="481944" y="958169"/>
                    <a:pt x="481362" y="959236"/>
                    <a:pt x="482106" y="959074"/>
                  </a:cubicBezTo>
                  <a:cubicBezTo>
                    <a:pt x="482430" y="958977"/>
                    <a:pt x="482850" y="958751"/>
                    <a:pt x="483206" y="959333"/>
                  </a:cubicBezTo>
                  <a:cubicBezTo>
                    <a:pt x="483367" y="959657"/>
                    <a:pt x="483755" y="959398"/>
                    <a:pt x="484111" y="959333"/>
                  </a:cubicBezTo>
                  <a:cubicBezTo>
                    <a:pt x="484014" y="959333"/>
                    <a:pt x="483853" y="959398"/>
                    <a:pt x="483755" y="959495"/>
                  </a:cubicBezTo>
                  <a:cubicBezTo>
                    <a:pt x="483755" y="959495"/>
                    <a:pt x="483755" y="959657"/>
                    <a:pt x="483755" y="959818"/>
                  </a:cubicBezTo>
                  <a:lnTo>
                    <a:pt x="484176" y="959915"/>
                  </a:lnTo>
                  <a:lnTo>
                    <a:pt x="484338" y="959915"/>
                  </a:lnTo>
                  <a:cubicBezTo>
                    <a:pt x="484273" y="959560"/>
                    <a:pt x="484273" y="959398"/>
                    <a:pt x="484176" y="959333"/>
                  </a:cubicBezTo>
                  <a:lnTo>
                    <a:pt x="484338" y="959333"/>
                  </a:lnTo>
                  <a:cubicBezTo>
                    <a:pt x="484499" y="959333"/>
                    <a:pt x="484693" y="959398"/>
                    <a:pt x="484693" y="959495"/>
                  </a:cubicBezTo>
                  <a:cubicBezTo>
                    <a:pt x="484758" y="959915"/>
                    <a:pt x="484855" y="959980"/>
                    <a:pt x="485017" y="960077"/>
                  </a:cubicBezTo>
                  <a:lnTo>
                    <a:pt x="485081" y="960077"/>
                  </a:lnTo>
                  <a:cubicBezTo>
                    <a:pt x="485340" y="960077"/>
                    <a:pt x="485664" y="959818"/>
                    <a:pt x="485922" y="959915"/>
                  </a:cubicBezTo>
                  <a:cubicBezTo>
                    <a:pt x="485922" y="959398"/>
                    <a:pt x="485987" y="959074"/>
                    <a:pt x="485922" y="958816"/>
                  </a:cubicBezTo>
                  <a:cubicBezTo>
                    <a:pt x="485825" y="958751"/>
                    <a:pt x="485825" y="958589"/>
                    <a:pt x="485825" y="958492"/>
                  </a:cubicBezTo>
                  <a:cubicBezTo>
                    <a:pt x="485922" y="958492"/>
                    <a:pt x="485987" y="958492"/>
                    <a:pt x="485987" y="958492"/>
                  </a:cubicBezTo>
                  <a:cubicBezTo>
                    <a:pt x="485987" y="958589"/>
                    <a:pt x="485987" y="958751"/>
                    <a:pt x="485987" y="958816"/>
                  </a:cubicBezTo>
                  <a:lnTo>
                    <a:pt x="485922" y="958816"/>
                  </a:lnTo>
                  <a:cubicBezTo>
                    <a:pt x="486407" y="959236"/>
                    <a:pt x="486828" y="959721"/>
                    <a:pt x="487248" y="960077"/>
                  </a:cubicBezTo>
                  <a:cubicBezTo>
                    <a:pt x="487410" y="960239"/>
                    <a:pt x="487572" y="960562"/>
                    <a:pt x="487733" y="960724"/>
                  </a:cubicBezTo>
                  <a:lnTo>
                    <a:pt x="488413" y="960886"/>
                  </a:lnTo>
                  <a:lnTo>
                    <a:pt x="488477" y="960886"/>
                  </a:lnTo>
                  <a:lnTo>
                    <a:pt x="488477" y="960983"/>
                  </a:lnTo>
                  <a:cubicBezTo>
                    <a:pt x="488995" y="961047"/>
                    <a:pt x="489415" y="961144"/>
                    <a:pt x="489900" y="961306"/>
                  </a:cubicBezTo>
                  <a:lnTo>
                    <a:pt x="489900" y="961241"/>
                  </a:lnTo>
                  <a:cubicBezTo>
                    <a:pt x="489965" y="960983"/>
                    <a:pt x="490127" y="960821"/>
                    <a:pt x="490321" y="960465"/>
                  </a:cubicBezTo>
                  <a:cubicBezTo>
                    <a:pt x="490321" y="960821"/>
                    <a:pt x="490321" y="961144"/>
                    <a:pt x="490321" y="961468"/>
                  </a:cubicBezTo>
                  <a:cubicBezTo>
                    <a:pt x="493296" y="962470"/>
                    <a:pt x="496174" y="963699"/>
                    <a:pt x="498923" y="965381"/>
                  </a:cubicBezTo>
                  <a:cubicBezTo>
                    <a:pt x="499182" y="965187"/>
                    <a:pt x="499506" y="964960"/>
                    <a:pt x="499829" y="964799"/>
                  </a:cubicBezTo>
                  <a:cubicBezTo>
                    <a:pt x="499570" y="965122"/>
                    <a:pt x="499408" y="965381"/>
                    <a:pt x="499247" y="965543"/>
                  </a:cubicBezTo>
                  <a:cubicBezTo>
                    <a:pt x="501737" y="967030"/>
                    <a:pt x="504130" y="968938"/>
                    <a:pt x="506362" y="970911"/>
                  </a:cubicBezTo>
                  <a:cubicBezTo>
                    <a:pt x="506459" y="970588"/>
                    <a:pt x="506523" y="970264"/>
                    <a:pt x="506523" y="970006"/>
                  </a:cubicBezTo>
                  <a:cubicBezTo>
                    <a:pt x="506782" y="970006"/>
                    <a:pt x="507106" y="970006"/>
                    <a:pt x="507526" y="970006"/>
                  </a:cubicBezTo>
                  <a:cubicBezTo>
                    <a:pt x="507267" y="970426"/>
                    <a:pt x="506879" y="970749"/>
                    <a:pt x="506459" y="971073"/>
                  </a:cubicBezTo>
                  <a:lnTo>
                    <a:pt x="509272" y="973887"/>
                  </a:lnTo>
                  <a:cubicBezTo>
                    <a:pt x="509434" y="973887"/>
                    <a:pt x="509531" y="973984"/>
                    <a:pt x="509434" y="974145"/>
                  </a:cubicBezTo>
                  <a:lnTo>
                    <a:pt x="509855" y="974630"/>
                  </a:lnTo>
                  <a:cubicBezTo>
                    <a:pt x="510016" y="974727"/>
                    <a:pt x="510275" y="974727"/>
                    <a:pt x="510340" y="974889"/>
                  </a:cubicBezTo>
                  <a:cubicBezTo>
                    <a:pt x="510663" y="975148"/>
                    <a:pt x="510760" y="975536"/>
                    <a:pt x="511019" y="975956"/>
                  </a:cubicBezTo>
                  <a:lnTo>
                    <a:pt x="510922" y="975956"/>
                  </a:lnTo>
                  <a:cubicBezTo>
                    <a:pt x="512830" y="978188"/>
                    <a:pt x="514576" y="980516"/>
                    <a:pt x="516129" y="983007"/>
                  </a:cubicBezTo>
                  <a:cubicBezTo>
                    <a:pt x="517972" y="984494"/>
                    <a:pt x="519460" y="986241"/>
                    <a:pt x="520624" y="988311"/>
                  </a:cubicBezTo>
                  <a:cubicBezTo>
                    <a:pt x="520786" y="988214"/>
                    <a:pt x="520948" y="988149"/>
                    <a:pt x="521109" y="988052"/>
                  </a:cubicBezTo>
                  <a:cubicBezTo>
                    <a:pt x="520948" y="988214"/>
                    <a:pt x="520786" y="988311"/>
                    <a:pt x="520689" y="988472"/>
                  </a:cubicBezTo>
                  <a:cubicBezTo>
                    <a:pt x="521109" y="989216"/>
                    <a:pt x="521530" y="990025"/>
                    <a:pt x="521853" y="990866"/>
                  </a:cubicBezTo>
                  <a:cubicBezTo>
                    <a:pt x="522015" y="990866"/>
                    <a:pt x="522177" y="990769"/>
                    <a:pt x="522435" y="990607"/>
                  </a:cubicBezTo>
                  <a:cubicBezTo>
                    <a:pt x="522694" y="991286"/>
                    <a:pt x="522597" y="991286"/>
                    <a:pt x="522435" y="991512"/>
                  </a:cubicBezTo>
                  <a:lnTo>
                    <a:pt x="522274" y="991706"/>
                  </a:lnTo>
                  <a:lnTo>
                    <a:pt x="523017" y="993776"/>
                  </a:lnTo>
                  <a:lnTo>
                    <a:pt x="523244" y="993517"/>
                  </a:lnTo>
                  <a:cubicBezTo>
                    <a:pt x="523438" y="993582"/>
                    <a:pt x="523664" y="993679"/>
                    <a:pt x="523923" y="993776"/>
                  </a:cubicBezTo>
                  <a:cubicBezTo>
                    <a:pt x="523826" y="993841"/>
                    <a:pt x="523761" y="993938"/>
                    <a:pt x="523664" y="994100"/>
                  </a:cubicBezTo>
                  <a:cubicBezTo>
                    <a:pt x="523600" y="994358"/>
                    <a:pt x="523600" y="994520"/>
                    <a:pt x="523600" y="994682"/>
                  </a:cubicBezTo>
                  <a:lnTo>
                    <a:pt x="523244" y="994746"/>
                  </a:lnTo>
                  <a:cubicBezTo>
                    <a:pt x="523502" y="995652"/>
                    <a:pt x="523664" y="996655"/>
                    <a:pt x="523923" y="997657"/>
                  </a:cubicBezTo>
                  <a:cubicBezTo>
                    <a:pt x="524020" y="997657"/>
                    <a:pt x="524085" y="997722"/>
                    <a:pt x="524246" y="997819"/>
                  </a:cubicBezTo>
                  <a:lnTo>
                    <a:pt x="524020" y="998142"/>
                  </a:lnTo>
                  <a:lnTo>
                    <a:pt x="524085" y="998821"/>
                  </a:lnTo>
                  <a:cubicBezTo>
                    <a:pt x="524343" y="998724"/>
                    <a:pt x="524505" y="998724"/>
                    <a:pt x="524828" y="998660"/>
                  </a:cubicBezTo>
                  <a:cubicBezTo>
                    <a:pt x="524667" y="998886"/>
                    <a:pt x="524505" y="999048"/>
                    <a:pt x="524343" y="999242"/>
                  </a:cubicBezTo>
                  <a:lnTo>
                    <a:pt x="524667" y="999565"/>
                  </a:lnTo>
                  <a:cubicBezTo>
                    <a:pt x="530876" y="1007262"/>
                    <a:pt x="531943" y="1017029"/>
                    <a:pt x="532946" y="1026796"/>
                  </a:cubicBezTo>
                  <a:cubicBezTo>
                    <a:pt x="533108" y="1028284"/>
                    <a:pt x="532687" y="1029707"/>
                    <a:pt x="532040" y="1030839"/>
                  </a:cubicBezTo>
                  <a:cubicBezTo>
                    <a:pt x="531717" y="1034493"/>
                    <a:pt x="531523" y="1038051"/>
                    <a:pt x="531297" y="1041705"/>
                  </a:cubicBezTo>
                  <a:cubicBezTo>
                    <a:pt x="531458" y="1043840"/>
                    <a:pt x="531458" y="1046007"/>
                    <a:pt x="531200" y="1048174"/>
                  </a:cubicBezTo>
                  <a:lnTo>
                    <a:pt x="531361" y="1048174"/>
                  </a:lnTo>
                  <a:cubicBezTo>
                    <a:pt x="531297" y="1048335"/>
                    <a:pt x="531361" y="1048497"/>
                    <a:pt x="531200" y="1048562"/>
                  </a:cubicBezTo>
                  <a:lnTo>
                    <a:pt x="531135" y="1048659"/>
                  </a:lnTo>
                  <a:lnTo>
                    <a:pt x="530973" y="1049985"/>
                  </a:lnTo>
                  <a:lnTo>
                    <a:pt x="530617" y="1050049"/>
                  </a:lnTo>
                  <a:cubicBezTo>
                    <a:pt x="530553" y="1050890"/>
                    <a:pt x="530456" y="1050987"/>
                    <a:pt x="529809" y="1050793"/>
                  </a:cubicBezTo>
                  <a:lnTo>
                    <a:pt x="529809" y="1050244"/>
                  </a:lnTo>
                  <a:cubicBezTo>
                    <a:pt x="518296" y="1052863"/>
                    <a:pt x="506459" y="1053219"/>
                    <a:pt x="494687" y="1053607"/>
                  </a:cubicBezTo>
                  <a:cubicBezTo>
                    <a:pt x="494848" y="1054124"/>
                    <a:pt x="495042" y="1054448"/>
                    <a:pt x="495269" y="1055030"/>
                  </a:cubicBezTo>
                  <a:cubicBezTo>
                    <a:pt x="494848" y="1055353"/>
                    <a:pt x="494460" y="1055774"/>
                    <a:pt x="493943" y="1056259"/>
                  </a:cubicBezTo>
                  <a:cubicBezTo>
                    <a:pt x="493555" y="1054933"/>
                    <a:pt x="494202" y="1054383"/>
                    <a:pt x="494687" y="1053607"/>
                  </a:cubicBezTo>
                  <a:lnTo>
                    <a:pt x="491873" y="1053801"/>
                  </a:lnTo>
                  <a:cubicBezTo>
                    <a:pt x="491873" y="1053866"/>
                    <a:pt x="491808" y="1053866"/>
                    <a:pt x="491808" y="1053866"/>
                  </a:cubicBezTo>
                  <a:lnTo>
                    <a:pt x="491711" y="1053801"/>
                  </a:lnTo>
                  <a:lnTo>
                    <a:pt x="490127" y="1053866"/>
                  </a:lnTo>
                  <a:cubicBezTo>
                    <a:pt x="490127" y="1053963"/>
                    <a:pt x="490127" y="1053963"/>
                    <a:pt x="490127" y="1053963"/>
                  </a:cubicBezTo>
                  <a:cubicBezTo>
                    <a:pt x="490482" y="1054286"/>
                    <a:pt x="490644" y="1054610"/>
                    <a:pt x="490806" y="1054933"/>
                  </a:cubicBezTo>
                  <a:cubicBezTo>
                    <a:pt x="490062" y="1055192"/>
                    <a:pt x="490062" y="1054707"/>
                    <a:pt x="490127" y="1053963"/>
                  </a:cubicBezTo>
                  <a:lnTo>
                    <a:pt x="489642" y="1053866"/>
                  </a:lnTo>
                  <a:lnTo>
                    <a:pt x="487830" y="1053963"/>
                  </a:lnTo>
                  <a:lnTo>
                    <a:pt x="483012" y="1054124"/>
                  </a:lnTo>
                  <a:lnTo>
                    <a:pt x="482947" y="1054189"/>
                  </a:lnTo>
                  <a:lnTo>
                    <a:pt x="482785" y="1054124"/>
                  </a:lnTo>
                  <a:lnTo>
                    <a:pt x="481459" y="1054189"/>
                  </a:lnTo>
                  <a:cubicBezTo>
                    <a:pt x="481621" y="1054610"/>
                    <a:pt x="481847" y="1055030"/>
                    <a:pt x="481459" y="1055353"/>
                  </a:cubicBezTo>
                  <a:cubicBezTo>
                    <a:pt x="481201" y="1054933"/>
                    <a:pt x="480942" y="1054545"/>
                    <a:pt x="480715" y="1054189"/>
                  </a:cubicBezTo>
                  <a:lnTo>
                    <a:pt x="477320" y="1054286"/>
                  </a:lnTo>
                  <a:cubicBezTo>
                    <a:pt x="477061" y="1054545"/>
                    <a:pt x="476899" y="1054868"/>
                    <a:pt x="476576" y="1055127"/>
                  </a:cubicBezTo>
                  <a:cubicBezTo>
                    <a:pt x="476155" y="1054707"/>
                    <a:pt x="475897" y="1054545"/>
                    <a:pt x="475735" y="1054383"/>
                  </a:cubicBezTo>
                  <a:lnTo>
                    <a:pt x="467197" y="1054448"/>
                  </a:lnTo>
                  <a:cubicBezTo>
                    <a:pt x="467132" y="1054610"/>
                    <a:pt x="466971" y="1054610"/>
                    <a:pt x="466874" y="1054868"/>
                  </a:cubicBezTo>
                  <a:lnTo>
                    <a:pt x="466388" y="1054448"/>
                  </a:lnTo>
                  <a:lnTo>
                    <a:pt x="465062" y="1054448"/>
                  </a:lnTo>
                  <a:lnTo>
                    <a:pt x="464157" y="1054933"/>
                  </a:lnTo>
                  <a:lnTo>
                    <a:pt x="463316" y="1054448"/>
                  </a:lnTo>
                  <a:lnTo>
                    <a:pt x="462249" y="1054448"/>
                  </a:lnTo>
                  <a:cubicBezTo>
                    <a:pt x="462152" y="1054707"/>
                    <a:pt x="461990" y="1054868"/>
                    <a:pt x="461667" y="1054771"/>
                  </a:cubicBezTo>
                  <a:cubicBezTo>
                    <a:pt x="461343" y="1054707"/>
                    <a:pt x="460761" y="1055127"/>
                    <a:pt x="460599" y="1054933"/>
                  </a:cubicBezTo>
                  <a:cubicBezTo>
                    <a:pt x="460082" y="1054383"/>
                    <a:pt x="459500" y="1054545"/>
                    <a:pt x="459015" y="1054448"/>
                  </a:cubicBezTo>
                  <a:lnTo>
                    <a:pt x="458756" y="1054448"/>
                  </a:lnTo>
                  <a:cubicBezTo>
                    <a:pt x="458530" y="1055030"/>
                    <a:pt x="458271" y="1055450"/>
                    <a:pt x="457947" y="1056033"/>
                  </a:cubicBezTo>
                  <a:cubicBezTo>
                    <a:pt x="457689" y="1055515"/>
                    <a:pt x="457527" y="1055127"/>
                    <a:pt x="457268" y="1054707"/>
                  </a:cubicBezTo>
                  <a:cubicBezTo>
                    <a:pt x="456848" y="1055450"/>
                    <a:pt x="456298" y="1054448"/>
                    <a:pt x="455619" y="1054771"/>
                  </a:cubicBezTo>
                  <a:cubicBezTo>
                    <a:pt x="455198" y="1055030"/>
                    <a:pt x="454455" y="1054610"/>
                    <a:pt x="453872" y="1054707"/>
                  </a:cubicBezTo>
                  <a:cubicBezTo>
                    <a:pt x="453290" y="1054771"/>
                    <a:pt x="452708" y="1055289"/>
                    <a:pt x="452223" y="1054448"/>
                  </a:cubicBezTo>
                  <a:lnTo>
                    <a:pt x="451576" y="1055030"/>
                  </a:lnTo>
                  <a:cubicBezTo>
                    <a:pt x="450315" y="1054286"/>
                    <a:pt x="449086" y="1054189"/>
                    <a:pt x="447825" y="1054933"/>
                  </a:cubicBezTo>
                  <a:cubicBezTo>
                    <a:pt x="447340" y="1054771"/>
                    <a:pt x="447081" y="1054189"/>
                    <a:pt x="446596" y="1054124"/>
                  </a:cubicBezTo>
                  <a:lnTo>
                    <a:pt x="446499" y="1054124"/>
                  </a:lnTo>
                  <a:cubicBezTo>
                    <a:pt x="446337" y="1054124"/>
                    <a:pt x="446175" y="1054189"/>
                    <a:pt x="445949" y="1054383"/>
                  </a:cubicBezTo>
                  <a:cubicBezTo>
                    <a:pt x="445755" y="1054545"/>
                    <a:pt x="445270" y="1054286"/>
                    <a:pt x="444946" y="1054124"/>
                  </a:cubicBezTo>
                  <a:lnTo>
                    <a:pt x="443459" y="1054124"/>
                  </a:lnTo>
                  <a:cubicBezTo>
                    <a:pt x="443200" y="1054189"/>
                    <a:pt x="442941" y="1054286"/>
                    <a:pt x="442780" y="1054448"/>
                  </a:cubicBezTo>
                  <a:cubicBezTo>
                    <a:pt x="442197" y="1055127"/>
                    <a:pt x="441971" y="1053963"/>
                    <a:pt x="441454" y="1054286"/>
                  </a:cubicBezTo>
                  <a:cubicBezTo>
                    <a:pt x="441292" y="1054448"/>
                    <a:pt x="440968" y="1054448"/>
                    <a:pt x="440871" y="1054707"/>
                  </a:cubicBezTo>
                  <a:cubicBezTo>
                    <a:pt x="440548" y="1055515"/>
                    <a:pt x="439804" y="1055871"/>
                    <a:pt x="439319" y="1056356"/>
                  </a:cubicBezTo>
                  <a:lnTo>
                    <a:pt x="439222" y="1056259"/>
                  </a:lnTo>
                  <a:cubicBezTo>
                    <a:pt x="439222" y="1055353"/>
                    <a:pt x="439222" y="1054545"/>
                    <a:pt x="439222" y="1053963"/>
                  </a:cubicBezTo>
                  <a:lnTo>
                    <a:pt x="437573" y="1053866"/>
                  </a:lnTo>
                  <a:cubicBezTo>
                    <a:pt x="437314" y="1054027"/>
                    <a:pt x="437152" y="1054189"/>
                    <a:pt x="436667" y="1054707"/>
                  </a:cubicBezTo>
                  <a:cubicBezTo>
                    <a:pt x="436408" y="1054124"/>
                    <a:pt x="435923" y="1054707"/>
                    <a:pt x="435762" y="1054286"/>
                  </a:cubicBezTo>
                  <a:cubicBezTo>
                    <a:pt x="435406" y="1054383"/>
                    <a:pt x="435179" y="1054448"/>
                    <a:pt x="434824" y="1054448"/>
                  </a:cubicBezTo>
                  <a:cubicBezTo>
                    <a:pt x="434662" y="1054189"/>
                    <a:pt x="434597" y="1053963"/>
                    <a:pt x="434436" y="1053801"/>
                  </a:cubicBezTo>
                  <a:lnTo>
                    <a:pt x="433595" y="1053801"/>
                  </a:lnTo>
                  <a:lnTo>
                    <a:pt x="433595" y="1054545"/>
                  </a:lnTo>
                  <a:cubicBezTo>
                    <a:pt x="433271" y="1054545"/>
                    <a:pt x="433013" y="1054610"/>
                    <a:pt x="432754" y="1054933"/>
                  </a:cubicBezTo>
                  <a:cubicBezTo>
                    <a:pt x="432689" y="1055030"/>
                    <a:pt x="432430" y="1055127"/>
                    <a:pt x="432269" y="1055127"/>
                  </a:cubicBezTo>
                  <a:cubicBezTo>
                    <a:pt x="431104" y="1055030"/>
                    <a:pt x="429940" y="1054448"/>
                    <a:pt x="428873" y="1055450"/>
                  </a:cubicBezTo>
                  <a:cubicBezTo>
                    <a:pt x="427321" y="1055030"/>
                    <a:pt x="425736" y="1055936"/>
                    <a:pt x="424151" y="1055612"/>
                  </a:cubicBezTo>
                  <a:cubicBezTo>
                    <a:pt x="423892" y="1055515"/>
                    <a:pt x="423504" y="1055612"/>
                    <a:pt x="423343" y="1055774"/>
                  </a:cubicBezTo>
                  <a:cubicBezTo>
                    <a:pt x="422922" y="1056097"/>
                    <a:pt x="422761" y="1055936"/>
                    <a:pt x="422340" y="1055774"/>
                  </a:cubicBezTo>
                  <a:cubicBezTo>
                    <a:pt x="421823" y="1055515"/>
                    <a:pt x="421176" y="1055612"/>
                    <a:pt x="420529" y="1055677"/>
                  </a:cubicBezTo>
                  <a:cubicBezTo>
                    <a:pt x="419850" y="1055774"/>
                    <a:pt x="418847" y="1056679"/>
                    <a:pt x="418200" y="1055515"/>
                  </a:cubicBezTo>
                  <a:cubicBezTo>
                    <a:pt x="418200" y="1055450"/>
                    <a:pt x="417877" y="1055515"/>
                    <a:pt x="417683" y="1055612"/>
                  </a:cubicBezTo>
                  <a:cubicBezTo>
                    <a:pt x="416777" y="1056033"/>
                    <a:pt x="415872" y="1056356"/>
                    <a:pt x="415063" y="1055450"/>
                  </a:cubicBezTo>
                  <a:cubicBezTo>
                    <a:pt x="414902" y="1055289"/>
                    <a:pt x="414320" y="1055192"/>
                    <a:pt x="414125" y="1055289"/>
                  </a:cubicBezTo>
                  <a:cubicBezTo>
                    <a:pt x="413543" y="1055677"/>
                    <a:pt x="413058" y="1055127"/>
                    <a:pt x="412832" y="1055192"/>
                  </a:cubicBezTo>
                  <a:cubicBezTo>
                    <a:pt x="412153" y="1055450"/>
                    <a:pt x="411571" y="1055192"/>
                    <a:pt x="410988" y="1055127"/>
                  </a:cubicBezTo>
                  <a:cubicBezTo>
                    <a:pt x="409921" y="1054933"/>
                    <a:pt x="408854" y="1054771"/>
                    <a:pt x="407754" y="1054610"/>
                  </a:cubicBezTo>
                  <a:cubicBezTo>
                    <a:pt x="407334" y="1054545"/>
                    <a:pt x="406946" y="1054448"/>
                    <a:pt x="406525" y="1054610"/>
                  </a:cubicBezTo>
                  <a:cubicBezTo>
                    <a:pt x="406202" y="1054771"/>
                    <a:pt x="405523" y="1054124"/>
                    <a:pt x="405264" y="1054286"/>
                  </a:cubicBezTo>
                  <a:cubicBezTo>
                    <a:pt x="404714" y="1054610"/>
                    <a:pt x="404294" y="1054383"/>
                    <a:pt x="403776" y="1054383"/>
                  </a:cubicBezTo>
                  <a:cubicBezTo>
                    <a:pt x="403388" y="1054383"/>
                    <a:pt x="402871" y="1054124"/>
                    <a:pt x="402483" y="1054286"/>
                  </a:cubicBezTo>
                  <a:cubicBezTo>
                    <a:pt x="402062" y="1054448"/>
                    <a:pt x="401804" y="1054933"/>
                    <a:pt x="401480" y="1055289"/>
                  </a:cubicBezTo>
                  <a:cubicBezTo>
                    <a:pt x="400478" y="1054286"/>
                    <a:pt x="400478" y="1054383"/>
                    <a:pt x="398990" y="1053963"/>
                  </a:cubicBezTo>
                  <a:cubicBezTo>
                    <a:pt x="397179" y="1053445"/>
                    <a:pt x="395335" y="1053801"/>
                    <a:pt x="393621" y="1053381"/>
                  </a:cubicBezTo>
                  <a:cubicBezTo>
                    <a:pt x="392522" y="1053122"/>
                    <a:pt x="391778" y="1053607"/>
                    <a:pt x="390969" y="1054189"/>
                  </a:cubicBezTo>
                  <a:cubicBezTo>
                    <a:pt x="390775" y="1054286"/>
                    <a:pt x="390549" y="1054383"/>
                    <a:pt x="390387" y="1054448"/>
                  </a:cubicBezTo>
                  <a:cubicBezTo>
                    <a:pt x="390129" y="1053704"/>
                    <a:pt x="389482" y="1054189"/>
                    <a:pt x="389223" y="1054286"/>
                  </a:cubicBezTo>
                  <a:cubicBezTo>
                    <a:pt x="388706" y="1054545"/>
                    <a:pt x="388317" y="1054610"/>
                    <a:pt x="387800" y="1054124"/>
                  </a:cubicBezTo>
                  <a:cubicBezTo>
                    <a:pt x="387994" y="1053963"/>
                    <a:pt x="388156" y="1053801"/>
                    <a:pt x="388220" y="1053542"/>
                  </a:cubicBezTo>
                  <a:cubicBezTo>
                    <a:pt x="388317" y="1053381"/>
                    <a:pt x="388382" y="1053122"/>
                    <a:pt x="388479" y="1052798"/>
                  </a:cubicBezTo>
                  <a:cubicBezTo>
                    <a:pt x="388156" y="1052960"/>
                    <a:pt x="387800" y="1053057"/>
                    <a:pt x="387477" y="1053057"/>
                  </a:cubicBezTo>
                  <a:lnTo>
                    <a:pt x="387477" y="1052960"/>
                  </a:lnTo>
                  <a:lnTo>
                    <a:pt x="387412" y="1053057"/>
                  </a:lnTo>
                  <a:cubicBezTo>
                    <a:pt x="386474" y="1053219"/>
                    <a:pt x="385568" y="1053122"/>
                    <a:pt x="384663" y="1052863"/>
                  </a:cubicBezTo>
                  <a:cubicBezTo>
                    <a:pt x="384081" y="1052701"/>
                    <a:pt x="383337" y="1052475"/>
                    <a:pt x="383014" y="1052701"/>
                  </a:cubicBezTo>
                  <a:cubicBezTo>
                    <a:pt x="382431" y="1053284"/>
                    <a:pt x="381849" y="1052798"/>
                    <a:pt x="381364" y="1052960"/>
                  </a:cubicBezTo>
                  <a:cubicBezTo>
                    <a:pt x="380426" y="1053219"/>
                    <a:pt x="380362" y="1053122"/>
                    <a:pt x="380265" y="1054286"/>
                  </a:cubicBezTo>
                  <a:cubicBezTo>
                    <a:pt x="380265" y="1054448"/>
                    <a:pt x="379941" y="1054610"/>
                    <a:pt x="379521" y="1054868"/>
                  </a:cubicBezTo>
                  <a:cubicBezTo>
                    <a:pt x="379521" y="1054189"/>
                    <a:pt x="379521" y="1053866"/>
                    <a:pt x="379618" y="1053445"/>
                  </a:cubicBezTo>
                  <a:cubicBezTo>
                    <a:pt x="379294" y="1053284"/>
                    <a:pt x="378939" y="1053219"/>
                    <a:pt x="378615" y="1053057"/>
                  </a:cubicBezTo>
                  <a:cubicBezTo>
                    <a:pt x="378712" y="1052637"/>
                    <a:pt x="378777" y="1052313"/>
                    <a:pt x="378777" y="1051958"/>
                  </a:cubicBezTo>
                  <a:cubicBezTo>
                    <a:pt x="378777" y="1051311"/>
                    <a:pt x="378453" y="1051052"/>
                    <a:pt x="377710" y="1051149"/>
                  </a:cubicBezTo>
                  <a:cubicBezTo>
                    <a:pt x="377225" y="1051214"/>
                    <a:pt x="376707" y="1051149"/>
                    <a:pt x="376222" y="1050890"/>
                  </a:cubicBezTo>
                  <a:lnTo>
                    <a:pt x="366940" y="1049985"/>
                  </a:lnTo>
                  <a:cubicBezTo>
                    <a:pt x="366778" y="1050146"/>
                    <a:pt x="366617" y="1050308"/>
                    <a:pt x="366358" y="1050470"/>
                  </a:cubicBezTo>
                  <a:cubicBezTo>
                    <a:pt x="366293" y="1050244"/>
                    <a:pt x="366196" y="1050049"/>
                    <a:pt x="366132" y="1049888"/>
                  </a:cubicBezTo>
                  <a:lnTo>
                    <a:pt x="361992" y="1049403"/>
                  </a:lnTo>
                  <a:lnTo>
                    <a:pt x="361895" y="1049467"/>
                  </a:lnTo>
                  <a:cubicBezTo>
                    <a:pt x="361636" y="1049661"/>
                    <a:pt x="361798" y="1049823"/>
                    <a:pt x="361313" y="1049564"/>
                  </a:cubicBezTo>
                  <a:cubicBezTo>
                    <a:pt x="360989" y="1049403"/>
                    <a:pt x="360666" y="1049241"/>
                    <a:pt x="360310" y="1049144"/>
                  </a:cubicBezTo>
                  <a:lnTo>
                    <a:pt x="359178" y="1048982"/>
                  </a:lnTo>
                  <a:cubicBezTo>
                    <a:pt x="358240" y="1049079"/>
                    <a:pt x="357497" y="1049467"/>
                    <a:pt x="356688" y="1050405"/>
                  </a:cubicBezTo>
                  <a:cubicBezTo>
                    <a:pt x="356106" y="1049241"/>
                    <a:pt x="355200" y="1048562"/>
                    <a:pt x="353939" y="1048562"/>
                  </a:cubicBezTo>
                  <a:lnTo>
                    <a:pt x="353033" y="1049564"/>
                  </a:lnTo>
                  <a:cubicBezTo>
                    <a:pt x="352807" y="1049079"/>
                    <a:pt x="351966" y="1048982"/>
                    <a:pt x="352225" y="1048238"/>
                  </a:cubicBezTo>
                  <a:cubicBezTo>
                    <a:pt x="352225" y="1048238"/>
                    <a:pt x="351869" y="1048077"/>
                    <a:pt x="351708" y="1047980"/>
                  </a:cubicBezTo>
                  <a:cubicBezTo>
                    <a:pt x="351708" y="1048174"/>
                    <a:pt x="351643" y="1048238"/>
                    <a:pt x="351643" y="1048400"/>
                  </a:cubicBezTo>
                  <a:cubicBezTo>
                    <a:pt x="351708" y="1048918"/>
                    <a:pt x="351061" y="1048982"/>
                    <a:pt x="351061" y="1048918"/>
                  </a:cubicBezTo>
                  <a:cubicBezTo>
                    <a:pt x="350543" y="1047915"/>
                    <a:pt x="349799" y="1048723"/>
                    <a:pt x="349217" y="1048562"/>
                  </a:cubicBezTo>
                  <a:cubicBezTo>
                    <a:pt x="349153" y="1048238"/>
                    <a:pt x="349056" y="1047980"/>
                    <a:pt x="349056" y="1047656"/>
                  </a:cubicBezTo>
                  <a:cubicBezTo>
                    <a:pt x="348312" y="1047494"/>
                    <a:pt x="347665" y="1047171"/>
                    <a:pt x="346986" y="1047171"/>
                  </a:cubicBezTo>
                  <a:cubicBezTo>
                    <a:pt x="346501" y="1047171"/>
                    <a:pt x="345918" y="1047592"/>
                    <a:pt x="345821" y="1046654"/>
                  </a:cubicBezTo>
                  <a:lnTo>
                    <a:pt x="345175" y="1046589"/>
                  </a:lnTo>
                  <a:lnTo>
                    <a:pt x="344528" y="1046492"/>
                  </a:lnTo>
                  <a:lnTo>
                    <a:pt x="341520" y="1047333"/>
                  </a:lnTo>
                  <a:cubicBezTo>
                    <a:pt x="340873" y="1046912"/>
                    <a:pt x="340129" y="1046427"/>
                    <a:pt x="339386" y="1045910"/>
                  </a:cubicBezTo>
                  <a:cubicBezTo>
                    <a:pt x="339289" y="1045845"/>
                    <a:pt x="339127" y="1045845"/>
                    <a:pt x="339127" y="1045845"/>
                  </a:cubicBezTo>
                  <a:cubicBezTo>
                    <a:pt x="338706" y="1046427"/>
                    <a:pt x="337801" y="1045328"/>
                    <a:pt x="337639" y="1046427"/>
                  </a:cubicBezTo>
                  <a:lnTo>
                    <a:pt x="337542" y="1046427"/>
                  </a:lnTo>
                  <a:cubicBezTo>
                    <a:pt x="337154" y="1045910"/>
                    <a:pt x="336734" y="1045425"/>
                    <a:pt x="336152" y="1044843"/>
                  </a:cubicBezTo>
                  <a:lnTo>
                    <a:pt x="336055" y="1044843"/>
                  </a:lnTo>
                  <a:cubicBezTo>
                    <a:pt x="335990" y="1045522"/>
                    <a:pt x="335990" y="1046104"/>
                    <a:pt x="335893" y="1047009"/>
                  </a:cubicBezTo>
                  <a:cubicBezTo>
                    <a:pt x="335408" y="1045683"/>
                    <a:pt x="334179" y="1045425"/>
                    <a:pt x="333920" y="1044357"/>
                  </a:cubicBezTo>
                  <a:lnTo>
                    <a:pt x="331333" y="1043775"/>
                  </a:lnTo>
                  <a:lnTo>
                    <a:pt x="331106" y="1043775"/>
                  </a:lnTo>
                  <a:lnTo>
                    <a:pt x="330945" y="1044034"/>
                  </a:lnTo>
                  <a:lnTo>
                    <a:pt x="330751" y="1043775"/>
                  </a:lnTo>
                  <a:lnTo>
                    <a:pt x="329683" y="1043678"/>
                  </a:lnTo>
                  <a:cubicBezTo>
                    <a:pt x="329522" y="1043937"/>
                    <a:pt x="329360" y="1044196"/>
                    <a:pt x="329101" y="1044519"/>
                  </a:cubicBezTo>
                  <a:cubicBezTo>
                    <a:pt x="329198" y="1043937"/>
                    <a:pt x="328616" y="1043937"/>
                    <a:pt x="328454" y="1043517"/>
                  </a:cubicBezTo>
                  <a:lnTo>
                    <a:pt x="316359" y="1041705"/>
                  </a:lnTo>
                  <a:lnTo>
                    <a:pt x="312963" y="1041026"/>
                  </a:lnTo>
                  <a:cubicBezTo>
                    <a:pt x="312704" y="1041123"/>
                    <a:pt x="312478" y="1041188"/>
                    <a:pt x="312316" y="1041285"/>
                  </a:cubicBezTo>
                  <a:cubicBezTo>
                    <a:pt x="311799" y="1041447"/>
                    <a:pt x="311055" y="1041770"/>
                    <a:pt x="311217" y="1040703"/>
                  </a:cubicBezTo>
                  <a:lnTo>
                    <a:pt x="310829" y="1040638"/>
                  </a:lnTo>
                  <a:cubicBezTo>
                    <a:pt x="310732" y="1041188"/>
                    <a:pt x="310408" y="1040962"/>
                    <a:pt x="309988" y="1040962"/>
                  </a:cubicBezTo>
                  <a:cubicBezTo>
                    <a:pt x="309341" y="1040865"/>
                    <a:pt x="308662" y="1040962"/>
                    <a:pt x="307983" y="1040962"/>
                  </a:cubicBezTo>
                  <a:cubicBezTo>
                    <a:pt x="307821" y="1041123"/>
                    <a:pt x="307659" y="1041382"/>
                    <a:pt x="307433" y="1041705"/>
                  </a:cubicBezTo>
                  <a:cubicBezTo>
                    <a:pt x="307077" y="1041188"/>
                    <a:pt x="306851" y="1040800"/>
                    <a:pt x="306592" y="1040379"/>
                  </a:cubicBezTo>
                  <a:cubicBezTo>
                    <a:pt x="306269" y="1040703"/>
                    <a:pt x="305913" y="1041026"/>
                    <a:pt x="305589" y="1041382"/>
                  </a:cubicBezTo>
                  <a:cubicBezTo>
                    <a:pt x="305428" y="1040865"/>
                    <a:pt x="305363" y="1040444"/>
                    <a:pt x="305201" y="1040056"/>
                  </a:cubicBezTo>
                  <a:cubicBezTo>
                    <a:pt x="304102" y="1039700"/>
                    <a:pt x="303131" y="1039474"/>
                    <a:pt x="302129" y="1039118"/>
                  </a:cubicBezTo>
                  <a:cubicBezTo>
                    <a:pt x="301967" y="1039377"/>
                    <a:pt x="301870" y="1039539"/>
                    <a:pt x="301773" y="1039700"/>
                  </a:cubicBezTo>
                  <a:lnTo>
                    <a:pt x="301288" y="1039636"/>
                  </a:lnTo>
                  <a:cubicBezTo>
                    <a:pt x="300803" y="1039474"/>
                    <a:pt x="300059" y="1039474"/>
                    <a:pt x="299897" y="1039118"/>
                  </a:cubicBezTo>
                  <a:cubicBezTo>
                    <a:pt x="299315" y="1038213"/>
                    <a:pt x="298992" y="1039539"/>
                    <a:pt x="298474" y="1039215"/>
                  </a:cubicBezTo>
                  <a:cubicBezTo>
                    <a:pt x="298216" y="1039054"/>
                    <a:pt x="298054" y="1038795"/>
                    <a:pt x="297828" y="1038568"/>
                  </a:cubicBezTo>
                  <a:cubicBezTo>
                    <a:pt x="297148" y="1038795"/>
                    <a:pt x="296502" y="1038956"/>
                    <a:pt x="295822" y="1039215"/>
                  </a:cubicBezTo>
                  <a:cubicBezTo>
                    <a:pt x="295758" y="1038892"/>
                    <a:pt x="295758" y="1038633"/>
                    <a:pt x="295758" y="1038310"/>
                  </a:cubicBezTo>
                  <a:cubicBezTo>
                    <a:pt x="294755" y="1038213"/>
                    <a:pt x="294270" y="1038956"/>
                    <a:pt x="293850" y="1039474"/>
                  </a:cubicBezTo>
                  <a:cubicBezTo>
                    <a:pt x="293106" y="1039215"/>
                    <a:pt x="293688" y="1038148"/>
                    <a:pt x="292782" y="1038310"/>
                  </a:cubicBezTo>
                  <a:cubicBezTo>
                    <a:pt x="292265" y="1038374"/>
                    <a:pt x="291780" y="1038633"/>
                    <a:pt x="291262" y="1038148"/>
                  </a:cubicBezTo>
                  <a:cubicBezTo>
                    <a:pt x="290939" y="1037825"/>
                    <a:pt x="290518" y="1038051"/>
                    <a:pt x="290033" y="1038148"/>
                  </a:cubicBezTo>
                  <a:cubicBezTo>
                    <a:pt x="290195" y="1038051"/>
                    <a:pt x="290357" y="1038051"/>
                    <a:pt x="290454" y="1037986"/>
                  </a:cubicBezTo>
                  <a:cubicBezTo>
                    <a:pt x="290454" y="1037986"/>
                    <a:pt x="290454" y="1037825"/>
                    <a:pt x="290357" y="1037631"/>
                  </a:cubicBezTo>
                  <a:lnTo>
                    <a:pt x="289775" y="1037566"/>
                  </a:lnTo>
                  <a:lnTo>
                    <a:pt x="289613" y="1037566"/>
                  </a:lnTo>
                  <a:cubicBezTo>
                    <a:pt x="289775" y="1037889"/>
                    <a:pt x="289872" y="1038051"/>
                    <a:pt x="289936" y="1038148"/>
                  </a:cubicBezTo>
                  <a:cubicBezTo>
                    <a:pt x="289872" y="1038148"/>
                    <a:pt x="289775" y="1038148"/>
                    <a:pt x="289710" y="1038148"/>
                  </a:cubicBezTo>
                  <a:cubicBezTo>
                    <a:pt x="289548" y="1038148"/>
                    <a:pt x="289193" y="1038051"/>
                    <a:pt x="289193" y="1037986"/>
                  </a:cubicBezTo>
                  <a:cubicBezTo>
                    <a:pt x="289031" y="1037566"/>
                    <a:pt x="288804" y="1037469"/>
                    <a:pt x="288643" y="1037404"/>
                  </a:cubicBezTo>
                  <a:lnTo>
                    <a:pt x="288546" y="1037404"/>
                  </a:lnTo>
                  <a:cubicBezTo>
                    <a:pt x="288222" y="1037404"/>
                    <a:pt x="287802" y="1037728"/>
                    <a:pt x="287381" y="1037631"/>
                  </a:cubicBezTo>
                  <a:cubicBezTo>
                    <a:pt x="287478" y="1038148"/>
                    <a:pt x="287543" y="1038471"/>
                    <a:pt x="287705" y="1038795"/>
                  </a:cubicBezTo>
                  <a:cubicBezTo>
                    <a:pt x="287802" y="1038892"/>
                    <a:pt x="287867" y="1039054"/>
                    <a:pt x="287867" y="1039118"/>
                  </a:cubicBezTo>
                  <a:cubicBezTo>
                    <a:pt x="287802" y="1039118"/>
                    <a:pt x="287640" y="1039118"/>
                    <a:pt x="287640" y="1039118"/>
                  </a:cubicBezTo>
                  <a:cubicBezTo>
                    <a:pt x="287640" y="1039054"/>
                    <a:pt x="287640" y="1038892"/>
                    <a:pt x="287640" y="1038795"/>
                  </a:cubicBezTo>
                  <a:cubicBezTo>
                    <a:pt x="287705" y="1038795"/>
                    <a:pt x="287705" y="1038795"/>
                    <a:pt x="287705" y="1038795"/>
                  </a:cubicBezTo>
                  <a:cubicBezTo>
                    <a:pt x="286896" y="1038374"/>
                    <a:pt x="286217" y="1038051"/>
                    <a:pt x="285473" y="1037728"/>
                  </a:cubicBezTo>
                  <a:cubicBezTo>
                    <a:pt x="285150" y="1037566"/>
                    <a:pt x="284891" y="1037307"/>
                    <a:pt x="284568" y="1037048"/>
                  </a:cubicBezTo>
                  <a:lnTo>
                    <a:pt x="283565" y="1036984"/>
                  </a:lnTo>
                  <a:lnTo>
                    <a:pt x="283501" y="1036984"/>
                  </a:lnTo>
                  <a:lnTo>
                    <a:pt x="281431" y="1036822"/>
                  </a:lnTo>
                  <a:lnTo>
                    <a:pt x="281431" y="1036887"/>
                  </a:lnTo>
                  <a:cubicBezTo>
                    <a:pt x="281334" y="1037145"/>
                    <a:pt x="281269" y="1037404"/>
                    <a:pt x="281172" y="1037728"/>
                  </a:cubicBezTo>
                  <a:cubicBezTo>
                    <a:pt x="281010" y="1037404"/>
                    <a:pt x="280913" y="1037048"/>
                    <a:pt x="280752" y="1036822"/>
                  </a:cubicBezTo>
                  <a:cubicBezTo>
                    <a:pt x="276224" y="1036305"/>
                    <a:pt x="271664" y="1035819"/>
                    <a:pt x="267104" y="1035076"/>
                  </a:cubicBezTo>
                  <a:cubicBezTo>
                    <a:pt x="266845" y="1035334"/>
                    <a:pt x="266683" y="1035658"/>
                    <a:pt x="266360" y="1035981"/>
                  </a:cubicBezTo>
                  <a:cubicBezTo>
                    <a:pt x="266425" y="1035658"/>
                    <a:pt x="266522" y="1035334"/>
                    <a:pt x="266586" y="1035076"/>
                  </a:cubicBezTo>
                  <a:cubicBezTo>
                    <a:pt x="262447" y="1034493"/>
                    <a:pt x="258242" y="1033750"/>
                    <a:pt x="254103" y="1033006"/>
                  </a:cubicBezTo>
                  <a:cubicBezTo>
                    <a:pt x="254264" y="1033329"/>
                    <a:pt x="254426" y="1033685"/>
                    <a:pt x="254588" y="1033911"/>
                  </a:cubicBezTo>
                  <a:cubicBezTo>
                    <a:pt x="254361" y="1034008"/>
                    <a:pt x="253941" y="1034235"/>
                    <a:pt x="253520" y="1034429"/>
                  </a:cubicBezTo>
                  <a:cubicBezTo>
                    <a:pt x="253520" y="1033911"/>
                    <a:pt x="253682" y="1033426"/>
                    <a:pt x="253844" y="1032909"/>
                  </a:cubicBezTo>
                  <a:lnTo>
                    <a:pt x="248314" y="1031939"/>
                  </a:lnTo>
                  <a:cubicBezTo>
                    <a:pt x="248152" y="1032003"/>
                    <a:pt x="247958" y="1032003"/>
                    <a:pt x="247893" y="1031841"/>
                  </a:cubicBezTo>
                  <a:lnTo>
                    <a:pt x="247052" y="1031680"/>
                  </a:lnTo>
                  <a:cubicBezTo>
                    <a:pt x="246826" y="1031777"/>
                    <a:pt x="246567" y="1031777"/>
                    <a:pt x="246308" y="1031777"/>
                  </a:cubicBezTo>
                  <a:cubicBezTo>
                    <a:pt x="245726" y="1031680"/>
                    <a:pt x="245241" y="1031421"/>
                    <a:pt x="244659" y="1031259"/>
                  </a:cubicBezTo>
                  <a:lnTo>
                    <a:pt x="244659" y="1031195"/>
                  </a:lnTo>
                  <a:lnTo>
                    <a:pt x="232758" y="1028866"/>
                  </a:lnTo>
                  <a:cubicBezTo>
                    <a:pt x="229588" y="1029028"/>
                    <a:pt x="226451" y="1028704"/>
                    <a:pt x="223314" y="1028122"/>
                  </a:cubicBezTo>
                  <a:cubicBezTo>
                    <a:pt x="223217" y="1028284"/>
                    <a:pt x="223120" y="1028446"/>
                    <a:pt x="223120" y="1028607"/>
                  </a:cubicBezTo>
                  <a:cubicBezTo>
                    <a:pt x="223120" y="1028381"/>
                    <a:pt x="223120" y="1028219"/>
                    <a:pt x="223055" y="1028025"/>
                  </a:cubicBezTo>
                  <a:cubicBezTo>
                    <a:pt x="221891" y="1027799"/>
                    <a:pt x="220727" y="1027540"/>
                    <a:pt x="219563" y="1027281"/>
                  </a:cubicBezTo>
                  <a:cubicBezTo>
                    <a:pt x="219498" y="1027475"/>
                    <a:pt x="219401" y="1027637"/>
                    <a:pt x="219336" y="1027864"/>
                  </a:cubicBezTo>
                  <a:cubicBezTo>
                    <a:pt x="218431" y="1027637"/>
                    <a:pt x="218495" y="1027637"/>
                    <a:pt x="218334" y="1027217"/>
                  </a:cubicBezTo>
                  <a:lnTo>
                    <a:pt x="218269" y="1026958"/>
                  </a:lnTo>
                  <a:lnTo>
                    <a:pt x="215358" y="1026149"/>
                  </a:lnTo>
                  <a:lnTo>
                    <a:pt x="215358" y="1026473"/>
                  </a:lnTo>
                  <a:cubicBezTo>
                    <a:pt x="215099" y="1026538"/>
                    <a:pt x="214841" y="1026635"/>
                    <a:pt x="214517" y="1026796"/>
                  </a:cubicBezTo>
                  <a:cubicBezTo>
                    <a:pt x="214453" y="1026699"/>
                    <a:pt x="214453" y="1026538"/>
                    <a:pt x="214356" y="1026473"/>
                  </a:cubicBezTo>
                  <a:cubicBezTo>
                    <a:pt x="214194" y="1026311"/>
                    <a:pt x="213935" y="1026149"/>
                    <a:pt x="213773" y="1026052"/>
                  </a:cubicBezTo>
                  <a:lnTo>
                    <a:pt x="213871" y="1025729"/>
                  </a:lnTo>
                  <a:lnTo>
                    <a:pt x="210151" y="1024468"/>
                  </a:lnTo>
                  <a:cubicBezTo>
                    <a:pt x="210054" y="1024565"/>
                    <a:pt x="209893" y="1024565"/>
                    <a:pt x="209731" y="1024629"/>
                  </a:cubicBezTo>
                  <a:lnTo>
                    <a:pt x="209569" y="1024241"/>
                  </a:lnTo>
                  <a:lnTo>
                    <a:pt x="208728" y="1023886"/>
                  </a:lnTo>
                  <a:cubicBezTo>
                    <a:pt x="208631" y="1024080"/>
                    <a:pt x="208567" y="1024306"/>
                    <a:pt x="208470" y="1024565"/>
                  </a:cubicBezTo>
                  <a:cubicBezTo>
                    <a:pt x="208405" y="1024306"/>
                    <a:pt x="208243" y="1024080"/>
                    <a:pt x="208146" y="1023821"/>
                  </a:cubicBezTo>
                  <a:cubicBezTo>
                    <a:pt x="207920" y="1023821"/>
                    <a:pt x="207726" y="1023886"/>
                    <a:pt x="207499" y="1023886"/>
                  </a:cubicBezTo>
                  <a:cubicBezTo>
                    <a:pt x="194401" y="1024403"/>
                    <a:pt x="182500" y="1021072"/>
                    <a:pt x="169984" y="1018355"/>
                  </a:cubicBezTo>
                  <a:cubicBezTo>
                    <a:pt x="168076" y="1017935"/>
                    <a:pt x="166523" y="1017126"/>
                    <a:pt x="165165" y="1015962"/>
                  </a:cubicBezTo>
                  <a:cubicBezTo>
                    <a:pt x="160702" y="1014377"/>
                    <a:pt x="156239" y="1012987"/>
                    <a:pt x="151776" y="1011725"/>
                  </a:cubicBezTo>
                  <a:cubicBezTo>
                    <a:pt x="149027" y="1011240"/>
                    <a:pt x="146310" y="1010561"/>
                    <a:pt x="143658" y="1009656"/>
                  </a:cubicBezTo>
                  <a:lnTo>
                    <a:pt x="143658" y="1009817"/>
                  </a:lnTo>
                  <a:cubicBezTo>
                    <a:pt x="143400" y="1009753"/>
                    <a:pt x="143238" y="1009656"/>
                    <a:pt x="143173" y="1009591"/>
                  </a:cubicBezTo>
                  <a:cubicBezTo>
                    <a:pt x="143173" y="1009591"/>
                    <a:pt x="143173" y="1009494"/>
                    <a:pt x="143076" y="1009494"/>
                  </a:cubicBezTo>
                  <a:lnTo>
                    <a:pt x="140521" y="1008588"/>
                  </a:lnTo>
                  <a:lnTo>
                    <a:pt x="137449" y="1007748"/>
                  </a:lnTo>
                  <a:cubicBezTo>
                    <a:pt x="137352" y="1007845"/>
                    <a:pt x="137287" y="1007909"/>
                    <a:pt x="137190" y="1008006"/>
                  </a:cubicBezTo>
                  <a:cubicBezTo>
                    <a:pt x="137126" y="1007845"/>
                    <a:pt x="137028" y="1007748"/>
                    <a:pt x="136964" y="1007586"/>
                  </a:cubicBezTo>
                  <a:lnTo>
                    <a:pt x="129073" y="1005257"/>
                  </a:lnTo>
                  <a:cubicBezTo>
                    <a:pt x="128911" y="1005354"/>
                    <a:pt x="128846" y="1005354"/>
                    <a:pt x="128685" y="1005451"/>
                  </a:cubicBezTo>
                  <a:cubicBezTo>
                    <a:pt x="128167" y="1005678"/>
                    <a:pt x="127844" y="1005613"/>
                    <a:pt x="127520" y="1005354"/>
                  </a:cubicBezTo>
                  <a:cubicBezTo>
                    <a:pt x="126776" y="1005451"/>
                    <a:pt x="126033" y="1005451"/>
                    <a:pt x="125289" y="1005354"/>
                  </a:cubicBezTo>
                  <a:cubicBezTo>
                    <a:pt x="125127" y="1006001"/>
                    <a:pt x="124610" y="1006583"/>
                    <a:pt x="124545" y="1007262"/>
                  </a:cubicBezTo>
                  <a:lnTo>
                    <a:pt x="124286" y="1005257"/>
                  </a:lnTo>
                  <a:lnTo>
                    <a:pt x="123607" y="1005096"/>
                  </a:lnTo>
                  <a:cubicBezTo>
                    <a:pt x="123122" y="1005354"/>
                    <a:pt x="122798" y="1005613"/>
                    <a:pt x="122637" y="1006260"/>
                  </a:cubicBezTo>
                  <a:cubicBezTo>
                    <a:pt x="122540" y="1006519"/>
                    <a:pt x="122119" y="1006680"/>
                    <a:pt x="121537" y="1007101"/>
                  </a:cubicBezTo>
                  <a:cubicBezTo>
                    <a:pt x="121311" y="1006195"/>
                    <a:pt x="121052" y="1005516"/>
                    <a:pt x="120793" y="1004772"/>
                  </a:cubicBezTo>
                  <a:cubicBezTo>
                    <a:pt x="120470" y="1004772"/>
                    <a:pt x="120049" y="1004772"/>
                    <a:pt x="119726" y="1004934"/>
                  </a:cubicBezTo>
                  <a:cubicBezTo>
                    <a:pt x="119403" y="1005031"/>
                    <a:pt x="119144" y="1005354"/>
                    <a:pt x="118562" y="1005775"/>
                  </a:cubicBezTo>
                  <a:cubicBezTo>
                    <a:pt x="119823" y="1003608"/>
                    <a:pt x="117818" y="1003867"/>
                    <a:pt x="117495" y="1002799"/>
                  </a:cubicBezTo>
                  <a:cubicBezTo>
                    <a:pt x="117333" y="1003284"/>
                    <a:pt x="117236" y="1003608"/>
                    <a:pt x="117074" y="1003705"/>
                  </a:cubicBezTo>
                  <a:cubicBezTo>
                    <a:pt x="116492" y="1003931"/>
                    <a:pt x="115845" y="1004028"/>
                    <a:pt x="115328" y="1004125"/>
                  </a:cubicBezTo>
                  <a:cubicBezTo>
                    <a:pt x="114778" y="1003446"/>
                    <a:pt x="115166" y="1003123"/>
                    <a:pt x="115489" y="1002702"/>
                  </a:cubicBezTo>
                  <a:cubicBezTo>
                    <a:pt x="115166" y="1002217"/>
                    <a:pt x="114940" y="1001473"/>
                    <a:pt x="114260" y="1001376"/>
                  </a:cubicBezTo>
                  <a:cubicBezTo>
                    <a:pt x="113840" y="1001376"/>
                    <a:pt x="113420" y="1001473"/>
                    <a:pt x="113096" y="1001538"/>
                  </a:cubicBezTo>
                  <a:cubicBezTo>
                    <a:pt x="112773" y="1000956"/>
                    <a:pt x="112449" y="1000471"/>
                    <a:pt x="112126" y="999986"/>
                  </a:cubicBezTo>
                  <a:cubicBezTo>
                    <a:pt x="111285" y="1000730"/>
                    <a:pt x="110962" y="1000568"/>
                    <a:pt x="110703" y="999242"/>
                  </a:cubicBezTo>
                  <a:lnTo>
                    <a:pt x="109959" y="998983"/>
                  </a:lnTo>
                  <a:cubicBezTo>
                    <a:pt x="109797" y="999048"/>
                    <a:pt x="109636" y="999048"/>
                    <a:pt x="109539" y="999145"/>
                  </a:cubicBezTo>
                  <a:lnTo>
                    <a:pt x="109377" y="998821"/>
                  </a:lnTo>
                  <a:cubicBezTo>
                    <a:pt x="108568" y="998563"/>
                    <a:pt x="107631" y="998304"/>
                    <a:pt x="106822" y="998142"/>
                  </a:cubicBezTo>
                  <a:cubicBezTo>
                    <a:pt x="106305" y="998660"/>
                    <a:pt x="105819" y="999307"/>
                    <a:pt x="105399" y="999889"/>
                  </a:cubicBezTo>
                  <a:cubicBezTo>
                    <a:pt x="105561" y="999986"/>
                    <a:pt x="105658" y="999986"/>
                    <a:pt x="105658" y="999986"/>
                  </a:cubicBezTo>
                  <a:cubicBezTo>
                    <a:pt x="106078" y="999727"/>
                    <a:pt x="106402" y="999727"/>
                    <a:pt x="106725" y="999630"/>
                  </a:cubicBezTo>
                  <a:cubicBezTo>
                    <a:pt x="106660" y="1000471"/>
                    <a:pt x="106305" y="1000309"/>
                    <a:pt x="105658" y="999986"/>
                  </a:cubicBezTo>
                  <a:cubicBezTo>
                    <a:pt x="105658" y="1000147"/>
                    <a:pt x="105496" y="1000212"/>
                    <a:pt x="105237" y="1000212"/>
                  </a:cubicBezTo>
                  <a:lnTo>
                    <a:pt x="105237" y="1000050"/>
                  </a:lnTo>
                  <a:cubicBezTo>
                    <a:pt x="104591" y="1001053"/>
                    <a:pt x="103911" y="1002120"/>
                    <a:pt x="103329" y="1003187"/>
                  </a:cubicBezTo>
                  <a:cubicBezTo>
                    <a:pt x="103168" y="1003931"/>
                    <a:pt x="103329" y="1004707"/>
                    <a:pt x="103265" y="1005451"/>
                  </a:cubicBezTo>
                  <a:cubicBezTo>
                    <a:pt x="104170" y="1005613"/>
                    <a:pt x="104073" y="1006680"/>
                    <a:pt x="104494" y="1007327"/>
                  </a:cubicBezTo>
                  <a:cubicBezTo>
                    <a:pt x="104979" y="1006680"/>
                    <a:pt x="105561" y="1006001"/>
                    <a:pt x="106078" y="1005257"/>
                  </a:cubicBezTo>
                  <a:cubicBezTo>
                    <a:pt x="106660" y="1006098"/>
                    <a:pt x="106660" y="1006939"/>
                    <a:pt x="106305" y="1007845"/>
                  </a:cubicBezTo>
                  <a:cubicBezTo>
                    <a:pt x="106078" y="1008427"/>
                    <a:pt x="105722" y="1008653"/>
                    <a:pt x="105237" y="1008588"/>
                  </a:cubicBezTo>
                  <a:cubicBezTo>
                    <a:pt x="105496" y="1009171"/>
                    <a:pt x="105658" y="1009753"/>
                    <a:pt x="105658" y="1010399"/>
                  </a:cubicBezTo>
                  <a:cubicBezTo>
                    <a:pt x="105658" y="1010399"/>
                    <a:pt x="105658" y="1010496"/>
                    <a:pt x="105658" y="1010561"/>
                  </a:cubicBezTo>
                  <a:cubicBezTo>
                    <a:pt x="122540" y="1018258"/>
                    <a:pt x="140263" y="1024468"/>
                    <a:pt x="158147" y="1029610"/>
                  </a:cubicBezTo>
                  <a:cubicBezTo>
                    <a:pt x="158309" y="1029448"/>
                    <a:pt x="158471" y="1029287"/>
                    <a:pt x="158794" y="1029448"/>
                  </a:cubicBezTo>
                  <a:cubicBezTo>
                    <a:pt x="158794" y="1029610"/>
                    <a:pt x="158794" y="1029707"/>
                    <a:pt x="158891" y="1029772"/>
                  </a:cubicBezTo>
                  <a:lnTo>
                    <a:pt x="161963" y="1030613"/>
                  </a:lnTo>
                  <a:cubicBezTo>
                    <a:pt x="162190" y="1030516"/>
                    <a:pt x="162384" y="1030451"/>
                    <a:pt x="162610" y="1030354"/>
                  </a:cubicBezTo>
                  <a:cubicBezTo>
                    <a:pt x="163774" y="1030451"/>
                    <a:pt x="164518" y="1031356"/>
                    <a:pt x="165586" y="1030936"/>
                  </a:cubicBezTo>
                  <a:cubicBezTo>
                    <a:pt x="165683" y="1030936"/>
                    <a:pt x="165941" y="1031098"/>
                    <a:pt x="166006" y="1031195"/>
                  </a:cubicBezTo>
                  <a:cubicBezTo>
                    <a:pt x="166168" y="1031680"/>
                    <a:pt x="166426" y="1031518"/>
                    <a:pt x="166847" y="1031518"/>
                  </a:cubicBezTo>
                  <a:cubicBezTo>
                    <a:pt x="167817" y="1031421"/>
                    <a:pt x="168917" y="1031615"/>
                    <a:pt x="169887" y="1031615"/>
                  </a:cubicBezTo>
                  <a:cubicBezTo>
                    <a:pt x="170146" y="1032424"/>
                    <a:pt x="170986" y="1031615"/>
                    <a:pt x="171310" y="1032100"/>
                  </a:cubicBezTo>
                  <a:cubicBezTo>
                    <a:pt x="171892" y="1031259"/>
                    <a:pt x="172151" y="1032682"/>
                    <a:pt x="172733" y="1032262"/>
                  </a:cubicBezTo>
                  <a:cubicBezTo>
                    <a:pt x="172895" y="1032165"/>
                    <a:pt x="173218" y="1032424"/>
                    <a:pt x="173380" y="1032359"/>
                  </a:cubicBezTo>
                  <a:cubicBezTo>
                    <a:pt x="173638" y="1032262"/>
                    <a:pt x="173800" y="1031841"/>
                    <a:pt x="174026" y="1031841"/>
                  </a:cubicBezTo>
                  <a:cubicBezTo>
                    <a:pt x="175191" y="1031615"/>
                    <a:pt x="176193" y="1031939"/>
                    <a:pt x="177099" y="1032682"/>
                  </a:cubicBezTo>
                  <a:cubicBezTo>
                    <a:pt x="177778" y="1033264"/>
                    <a:pt x="177843" y="1033264"/>
                    <a:pt x="178587" y="1032585"/>
                  </a:cubicBezTo>
                  <a:cubicBezTo>
                    <a:pt x="178684" y="1032521"/>
                    <a:pt x="178748" y="1032359"/>
                    <a:pt x="178845" y="1032262"/>
                  </a:cubicBezTo>
                  <a:lnTo>
                    <a:pt x="178845" y="1032359"/>
                  </a:lnTo>
                  <a:lnTo>
                    <a:pt x="178263" y="1034914"/>
                  </a:lnTo>
                  <a:lnTo>
                    <a:pt x="180656" y="1035496"/>
                  </a:lnTo>
                  <a:cubicBezTo>
                    <a:pt x="181174" y="1035496"/>
                    <a:pt x="181724" y="1035237"/>
                    <a:pt x="182144" y="1035819"/>
                  </a:cubicBezTo>
                  <a:lnTo>
                    <a:pt x="182662" y="1035981"/>
                  </a:lnTo>
                  <a:cubicBezTo>
                    <a:pt x="182823" y="1035916"/>
                    <a:pt x="182985" y="1035981"/>
                    <a:pt x="183082" y="1036078"/>
                  </a:cubicBezTo>
                  <a:lnTo>
                    <a:pt x="183470" y="1036143"/>
                  </a:lnTo>
                  <a:cubicBezTo>
                    <a:pt x="183729" y="1036078"/>
                    <a:pt x="183890" y="1035916"/>
                    <a:pt x="184052" y="1035916"/>
                  </a:cubicBezTo>
                  <a:cubicBezTo>
                    <a:pt x="184311" y="1036078"/>
                    <a:pt x="184376" y="1036305"/>
                    <a:pt x="184634" y="1036402"/>
                  </a:cubicBezTo>
                  <a:cubicBezTo>
                    <a:pt x="185475" y="1036822"/>
                    <a:pt x="186284" y="1036563"/>
                    <a:pt x="187125" y="1036143"/>
                  </a:cubicBezTo>
                  <a:cubicBezTo>
                    <a:pt x="187222" y="1036143"/>
                    <a:pt x="187286" y="1036143"/>
                    <a:pt x="187448" y="1036143"/>
                  </a:cubicBezTo>
                  <a:lnTo>
                    <a:pt x="187707" y="1037145"/>
                  </a:lnTo>
                  <a:lnTo>
                    <a:pt x="189453" y="1037566"/>
                  </a:lnTo>
                  <a:cubicBezTo>
                    <a:pt x="190100" y="1037631"/>
                    <a:pt x="190682" y="1037728"/>
                    <a:pt x="191264" y="1037986"/>
                  </a:cubicBezTo>
                  <a:lnTo>
                    <a:pt x="195080" y="1038892"/>
                  </a:lnTo>
                  <a:cubicBezTo>
                    <a:pt x="195501" y="1038795"/>
                    <a:pt x="195889" y="1038633"/>
                    <a:pt x="196309" y="1038471"/>
                  </a:cubicBezTo>
                  <a:lnTo>
                    <a:pt x="196212" y="1039118"/>
                  </a:lnTo>
                  <a:lnTo>
                    <a:pt x="198800" y="1039700"/>
                  </a:lnTo>
                  <a:cubicBezTo>
                    <a:pt x="199382" y="1039118"/>
                    <a:pt x="199802" y="1039054"/>
                    <a:pt x="200287" y="1039959"/>
                  </a:cubicBezTo>
                  <a:cubicBezTo>
                    <a:pt x="200287" y="1040056"/>
                    <a:pt x="200352" y="1040056"/>
                    <a:pt x="200449" y="1040121"/>
                  </a:cubicBezTo>
                  <a:lnTo>
                    <a:pt x="214032" y="1043031"/>
                  </a:lnTo>
                  <a:lnTo>
                    <a:pt x="214679" y="1042934"/>
                  </a:lnTo>
                  <a:cubicBezTo>
                    <a:pt x="214776" y="1042934"/>
                    <a:pt x="215035" y="1043031"/>
                    <a:pt x="215035" y="1043096"/>
                  </a:cubicBezTo>
                  <a:cubicBezTo>
                    <a:pt x="215099" y="1043193"/>
                    <a:pt x="215099" y="1043258"/>
                    <a:pt x="215196" y="1043258"/>
                  </a:cubicBezTo>
                  <a:lnTo>
                    <a:pt x="215617" y="1043355"/>
                  </a:lnTo>
                  <a:cubicBezTo>
                    <a:pt x="215843" y="1043258"/>
                    <a:pt x="216199" y="1043031"/>
                    <a:pt x="216361" y="1043258"/>
                  </a:cubicBezTo>
                  <a:lnTo>
                    <a:pt x="216425" y="1043517"/>
                  </a:lnTo>
                  <a:lnTo>
                    <a:pt x="220565" y="1044357"/>
                  </a:lnTo>
                  <a:lnTo>
                    <a:pt x="220727" y="1044357"/>
                  </a:lnTo>
                  <a:lnTo>
                    <a:pt x="220727" y="1044422"/>
                  </a:lnTo>
                  <a:lnTo>
                    <a:pt x="225028" y="1045263"/>
                  </a:lnTo>
                  <a:lnTo>
                    <a:pt x="225287" y="1044843"/>
                  </a:lnTo>
                  <a:cubicBezTo>
                    <a:pt x="225384" y="1045101"/>
                    <a:pt x="225449" y="1045166"/>
                    <a:pt x="225546" y="1045328"/>
                  </a:cubicBezTo>
                  <a:lnTo>
                    <a:pt x="234827" y="1047171"/>
                  </a:lnTo>
                  <a:cubicBezTo>
                    <a:pt x="234827" y="1046848"/>
                    <a:pt x="234892" y="1046492"/>
                    <a:pt x="234989" y="1046169"/>
                  </a:cubicBezTo>
                  <a:lnTo>
                    <a:pt x="235216" y="1046266"/>
                  </a:lnTo>
                  <a:lnTo>
                    <a:pt x="235054" y="1047236"/>
                  </a:lnTo>
                  <a:lnTo>
                    <a:pt x="236703" y="1047592"/>
                  </a:lnTo>
                  <a:cubicBezTo>
                    <a:pt x="237221" y="1047494"/>
                    <a:pt x="237706" y="1047236"/>
                    <a:pt x="238191" y="1047236"/>
                  </a:cubicBezTo>
                  <a:lnTo>
                    <a:pt x="238385" y="1047915"/>
                  </a:lnTo>
                  <a:cubicBezTo>
                    <a:pt x="238967" y="1048077"/>
                    <a:pt x="239517" y="1048238"/>
                    <a:pt x="240099" y="1048497"/>
                  </a:cubicBezTo>
                  <a:cubicBezTo>
                    <a:pt x="242266" y="1048335"/>
                    <a:pt x="244336" y="1048238"/>
                    <a:pt x="246405" y="1048335"/>
                  </a:cubicBezTo>
                  <a:cubicBezTo>
                    <a:pt x="248960" y="1048497"/>
                    <a:pt x="251386" y="1049079"/>
                    <a:pt x="253779" y="1049726"/>
                  </a:cubicBezTo>
                  <a:cubicBezTo>
                    <a:pt x="254006" y="1049467"/>
                    <a:pt x="254264" y="1049241"/>
                    <a:pt x="254426" y="1048982"/>
                  </a:cubicBezTo>
                  <a:cubicBezTo>
                    <a:pt x="254846" y="1048497"/>
                    <a:pt x="255008" y="1048659"/>
                    <a:pt x="255267" y="1048982"/>
                  </a:cubicBezTo>
                  <a:cubicBezTo>
                    <a:pt x="254846" y="1049241"/>
                    <a:pt x="254523" y="1049467"/>
                    <a:pt x="254264" y="1049888"/>
                  </a:cubicBezTo>
                  <a:lnTo>
                    <a:pt x="256334" y="1050567"/>
                  </a:lnTo>
                  <a:lnTo>
                    <a:pt x="256334" y="1050470"/>
                  </a:lnTo>
                  <a:cubicBezTo>
                    <a:pt x="256237" y="1050244"/>
                    <a:pt x="256237" y="1049985"/>
                    <a:pt x="256237" y="1049661"/>
                  </a:cubicBezTo>
                  <a:cubicBezTo>
                    <a:pt x="256658" y="1049888"/>
                    <a:pt x="257078" y="1050049"/>
                    <a:pt x="257240" y="1050308"/>
                  </a:cubicBezTo>
                  <a:cubicBezTo>
                    <a:pt x="257401" y="1050470"/>
                    <a:pt x="257498" y="1050729"/>
                    <a:pt x="257660" y="1050987"/>
                  </a:cubicBezTo>
                  <a:lnTo>
                    <a:pt x="258242" y="1051214"/>
                  </a:lnTo>
                  <a:cubicBezTo>
                    <a:pt x="260150" y="1050890"/>
                    <a:pt x="260959" y="1050987"/>
                    <a:pt x="262220" y="1051893"/>
                  </a:cubicBezTo>
                  <a:cubicBezTo>
                    <a:pt x="262867" y="1052313"/>
                    <a:pt x="263126" y="1052313"/>
                    <a:pt x="263708" y="1051796"/>
                  </a:cubicBezTo>
                  <a:cubicBezTo>
                    <a:pt x="263870" y="1051731"/>
                    <a:pt x="264031" y="1051634"/>
                    <a:pt x="264193" y="1051537"/>
                  </a:cubicBezTo>
                  <a:cubicBezTo>
                    <a:pt x="264355" y="1052119"/>
                    <a:pt x="264516" y="1052637"/>
                    <a:pt x="264775" y="1053284"/>
                  </a:cubicBezTo>
                  <a:cubicBezTo>
                    <a:pt x="265939" y="1052637"/>
                    <a:pt x="267007" y="1052798"/>
                    <a:pt x="268106" y="1053284"/>
                  </a:cubicBezTo>
                  <a:cubicBezTo>
                    <a:pt x="268494" y="1053445"/>
                    <a:pt x="268850" y="1053445"/>
                    <a:pt x="269173" y="1053219"/>
                  </a:cubicBezTo>
                  <a:cubicBezTo>
                    <a:pt x="269659" y="1052863"/>
                    <a:pt x="269497" y="1054027"/>
                    <a:pt x="270176" y="1053607"/>
                  </a:cubicBezTo>
                  <a:cubicBezTo>
                    <a:pt x="270920" y="1053219"/>
                    <a:pt x="271728" y="1053963"/>
                    <a:pt x="272569" y="1053866"/>
                  </a:cubicBezTo>
                  <a:cubicBezTo>
                    <a:pt x="272634" y="1053866"/>
                    <a:pt x="272731" y="1054189"/>
                    <a:pt x="273054" y="1054610"/>
                  </a:cubicBezTo>
                  <a:lnTo>
                    <a:pt x="274316" y="1053542"/>
                  </a:lnTo>
                  <a:cubicBezTo>
                    <a:pt x="275060" y="1054771"/>
                    <a:pt x="275060" y="1054771"/>
                    <a:pt x="276288" y="1054448"/>
                  </a:cubicBezTo>
                  <a:cubicBezTo>
                    <a:pt x="276709" y="1054383"/>
                    <a:pt x="277291" y="1054189"/>
                    <a:pt x="277517" y="1054383"/>
                  </a:cubicBezTo>
                  <a:cubicBezTo>
                    <a:pt x="278294" y="1054933"/>
                    <a:pt x="278682" y="1054868"/>
                    <a:pt x="279264" y="1054189"/>
                  </a:cubicBezTo>
                  <a:cubicBezTo>
                    <a:pt x="279587" y="1053801"/>
                    <a:pt x="280008" y="1053445"/>
                    <a:pt x="280525" y="1053025"/>
                  </a:cubicBezTo>
                  <a:cubicBezTo>
                    <a:pt x="281010" y="1052637"/>
                    <a:pt x="281495" y="1052540"/>
                    <a:pt x="282078" y="1053284"/>
                  </a:cubicBezTo>
                  <a:cubicBezTo>
                    <a:pt x="281851" y="1053381"/>
                    <a:pt x="281495" y="1053445"/>
                    <a:pt x="281334" y="1053607"/>
                  </a:cubicBezTo>
                  <a:cubicBezTo>
                    <a:pt x="281172" y="1053704"/>
                    <a:pt x="281075" y="1053963"/>
                    <a:pt x="280913" y="1054124"/>
                  </a:cubicBezTo>
                  <a:cubicBezTo>
                    <a:pt x="281075" y="1054189"/>
                    <a:pt x="281334" y="1054383"/>
                    <a:pt x="281495" y="1054383"/>
                  </a:cubicBezTo>
                  <a:cubicBezTo>
                    <a:pt x="281754" y="1054383"/>
                    <a:pt x="282013" y="1054286"/>
                    <a:pt x="282175" y="1054189"/>
                  </a:cubicBezTo>
                  <a:cubicBezTo>
                    <a:pt x="282433" y="1054610"/>
                    <a:pt x="282595" y="1054933"/>
                    <a:pt x="282757" y="1055289"/>
                  </a:cubicBezTo>
                  <a:cubicBezTo>
                    <a:pt x="282918" y="1055192"/>
                    <a:pt x="282983" y="1055127"/>
                    <a:pt x="283080" y="1055127"/>
                  </a:cubicBezTo>
                  <a:cubicBezTo>
                    <a:pt x="283824" y="1055127"/>
                    <a:pt x="284503" y="1055677"/>
                    <a:pt x="285215" y="1055353"/>
                  </a:cubicBezTo>
                  <a:cubicBezTo>
                    <a:pt x="285215" y="1055612"/>
                    <a:pt x="285215" y="1055871"/>
                    <a:pt x="285312" y="1056097"/>
                  </a:cubicBezTo>
                  <a:cubicBezTo>
                    <a:pt x="286314" y="1056453"/>
                    <a:pt x="287381" y="1057100"/>
                    <a:pt x="288287" y="1056841"/>
                  </a:cubicBezTo>
                  <a:cubicBezTo>
                    <a:pt x="289290" y="1056679"/>
                    <a:pt x="290292" y="1057682"/>
                    <a:pt x="291198" y="1056679"/>
                  </a:cubicBezTo>
                  <a:cubicBezTo>
                    <a:pt x="291198" y="1056679"/>
                    <a:pt x="291359" y="1056776"/>
                    <a:pt x="291424" y="1056841"/>
                  </a:cubicBezTo>
                  <a:cubicBezTo>
                    <a:pt x="291780" y="1057261"/>
                    <a:pt x="292103" y="1057261"/>
                    <a:pt x="292588" y="1057261"/>
                  </a:cubicBezTo>
                  <a:cubicBezTo>
                    <a:pt x="293009" y="1057261"/>
                    <a:pt x="293429" y="1057585"/>
                    <a:pt x="293850" y="1057747"/>
                  </a:cubicBezTo>
                  <a:cubicBezTo>
                    <a:pt x="294658" y="1058005"/>
                    <a:pt x="295499" y="1058329"/>
                    <a:pt x="296405" y="1058005"/>
                  </a:cubicBezTo>
                  <a:cubicBezTo>
                    <a:pt x="296728" y="1057941"/>
                    <a:pt x="297148" y="1057941"/>
                    <a:pt x="297472" y="1058005"/>
                  </a:cubicBezTo>
                  <a:cubicBezTo>
                    <a:pt x="297892" y="1058102"/>
                    <a:pt x="297989" y="1058005"/>
                    <a:pt x="298216" y="1057682"/>
                  </a:cubicBezTo>
                  <a:cubicBezTo>
                    <a:pt x="298410" y="1057423"/>
                    <a:pt x="298798" y="1057359"/>
                    <a:pt x="299154" y="1057100"/>
                  </a:cubicBezTo>
                  <a:cubicBezTo>
                    <a:pt x="299477" y="1057585"/>
                    <a:pt x="299703" y="1057941"/>
                    <a:pt x="299897" y="1058329"/>
                  </a:cubicBezTo>
                  <a:cubicBezTo>
                    <a:pt x="301547" y="1057747"/>
                    <a:pt x="301708" y="1057682"/>
                    <a:pt x="303681" y="1058167"/>
                  </a:cubicBezTo>
                  <a:cubicBezTo>
                    <a:pt x="304199" y="1058329"/>
                    <a:pt x="304522" y="1058102"/>
                    <a:pt x="304943" y="1057844"/>
                  </a:cubicBezTo>
                  <a:cubicBezTo>
                    <a:pt x="305007" y="1057747"/>
                    <a:pt x="305104" y="1057844"/>
                    <a:pt x="305266" y="1057747"/>
                  </a:cubicBezTo>
                  <a:cubicBezTo>
                    <a:pt x="305525" y="1058264"/>
                    <a:pt x="305686" y="1058684"/>
                    <a:pt x="305913" y="1059073"/>
                  </a:cubicBezTo>
                  <a:cubicBezTo>
                    <a:pt x="306269" y="1059008"/>
                    <a:pt x="306495" y="1059008"/>
                    <a:pt x="306689" y="1058911"/>
                  </a:cubicBezTo>
                  <a:cubicBezTo>
                    <a:pt x="307077" y="1058749"/>
                    <a:pt x="307497" y="1058587"/>
                    <a:pt x="307821" y="1058329"/>
                  </a:cubicBezTo>
                  <a:cubicBezTo>
                    <a:pt x="308403" y="1057747"/>
                    <a:pt x="308662" y="1058684"/>
                    <a:pt x="308985" y="1058587"/>
                  </a:cubicBezTo>
                  <a:cubicBezTo>
                    <a:pt x="309729" y="1058426"/>
                    <a:pt x="310408" y="1058329"/>
                    <a:pt x="311152" y="1058523"/>
                  </a:cubicBezTo>
                  <a:cubicBezTo>
                    <a:pt x="311961" y="1058684"/>
                    <a:pt x="311961" y="1057682"/>
                    <a:pt x="312543" y="1057003"/>
                  </a:cubicBezTo>
                  <a:cubicBezTo>
                    <a:pt x="312478" y="1057520"/>
                    <a:pt x="312381" y="1057682"/>
                    <a:pt x="312381" y="1057844"/>
                  </a:cubicBezTo>
                  <a:cubicBezTo>
                    <a:pt x="312478" y="1059170"/>
                    <a:pt x="313060" y="1059493"/>
                    <a:pt x="314289" y="1059428"/>
                  </a:cubicBezTo>
                  <a:cubicBezTo>
                    <a:pt x="315356" y="1059331"/>
                    <a:pt x="315550" y="1058329"/>
                    <a:pt x="316100" y="1057941"/>
                  </a:cubicBezTo>
                  <a:cubicBezTo>
                    <a:pt x="317264" y="1057747"/>
                    <a:pt x="317200" y="1059008"/>
                    <a:pt x="317782" y="1059428"/>
                  </a:cubicBezTo>
                  <a:cubicBezTo>
                    <a:pt x="318170" y="1059331"/>
                    <a:pt x="318526" y="1059234"/>
                    <a:pt x="318849" y="1059170"/>
                  </a:cubicBezTo>
                  <a:cubicBezTo>
                    <a:pt x="319011" y="1058426"/>
                    <a:pt x="319108" y="1057520"/>
                    <a:pt x="320240" y="1057682"/>
                  </a:cubicBezTo>
                  <a:cubicBezTo>
                    <a:pt x="320078" y="1059170"/>
                    <a:pt x="320078" y="1059234"/>
                    <a:pt x="320402" y="1060172"/>
                  </a:cubicBezTo>
                  <a:cubicBezTo>
                    <a:pt x="320757" y="1060075"/>
                    <a:pt x="321081" y="1060075"/>
                    <a:pt x="321404" y="1060010"/>
                  </a:cubicBezTo>
                  <a:cubicBezTo>
                    <a:pt x="321566" y="1059913"/>
                    <a:pt x="321825" y="1059752"/>
                    <a:pt x="321922" y="1059590"/>
                  </a:cubicBezTo>
                  <a:cubicBezTo>
                    <a:pt x="322407" y="1058749"/>
                    <a:pt x="322407" y="1058749"/>
                    <a:pt x="322827" y="1058911"/>
                  </a:cubicBezTo>
                  <a:cubicBezTo>
                    <a:pt x="323150" y="1059073"/>
                    <a:pt x="323409" y="1059331"/>
                    <a:pt x="323733" y="1059493"/>
                  </a:cubicBezTo>
                  <a:cubicBezTo>
                    <a:pt x="324056" y="1059752"/>
                    <a:pt x="324638" y="1059655"/>
                    <a:pt x="324800" y="1060172"/>
                  </a:cubicBezTo>
                  <a:cubicBezTo>
                    <a:pt x="324800" y="1060237"/>
                    <a:pt x="325382" y="1060075"/>
                    <a:pt x="325641" y="1060010"/>
                  </a:cubicBezTo>
                  <a:cubicBezTo>
                    <a:pt x="325899" y="1060010"/>
                    <a:pt x="326805" y="1060496"/>
                    <a:pt x="327031" y="1060657"/>
                  </a:cubicBezTo>
                  <a:cubicBezTo>
                    <a:pt x="327290" y="1060916"/>
                    <a:pt x="327549" y="1061078"/>
                    <a:pt x="327872" y="1061239"/>
                  </a:cubicBezTo>
                  <a:cubicBezTo>
                    <a:pt x="328519" y="1060754"/>
                    <a:pt x="329101" y="1060399"/>
                    <a:pt x="329845" y="1061401"/>
                  </a:cubicBezTo>
                  <a:cubicBezTo>
                    <a:pt x="329942" y="1061563"/>
                    <a:pt x="330104" y="1061725"/>
                    <a:pt x="330363" y="1061886"/>
                  </a:cubicBezTo>
                  <a:cubicBezTo>
                    <a:pt x="339224" y="1060496"/>
                    <a:pt x="348570" y="1062565"/>
                    <a:pt x="357108" y="1064474"/>
                  </a:cubicBezTo>
                  <a:cubicBezTo>
                    <a:pt x="360148" y="1064376"/>
                    <a:pt x="363318" y="1064635"/>
                    <a:pt x="366358" y="1064894"/>
                  </a:cubicBezTo>
                  <a:cubicBezTo>
                    <a:pt x="366714" y="1064150"/>
                    <a:pt x="366714" y="1063309"/>
                    <a:pt x="367037" y="1062468"/>
                  </a:cubicBezTo>
                  <a:cubicBezTo>
                    <a:pt x="367684" y="1062824"/>
                    <a:pt x="368201" y="1063148"/>
                    <a:pt x="368784" y="1063471"/>
                  </a:cubicBezTo>
                  <a:cubicBezTo>
                    <a:pt x="368686" y="1063568"/>
                    <a:pt x="368589" y="1063568"/>
                    <a:pt x="368525" y="1063633"/>
                  </a:cubicBezTo>
                  <a:cubicBezTo>
                    <a:pt x="368428" y="1063633"/>
                    <a:pt x="368363" y="1063730"/>
                    <a:pt x="368363" y="1063730"/>
                  </a:cubicBezTo>
                  <a:cubicBezTo>
                    <a:pt x="368525" y="1064053"/>
                    <a:pt x="368848" y="1064376"/>
                    <a:pt x="368784" y="1064732"/>
                  </a:cubicBezTo>
                  <a:cubicBezTo>
                    <a:pt x="368784" y="1064894"/>
                    <a:pt x="368686" y="1065056"/>
                    <a:pt x="368589" y="1065217"/>
                  </a:cubicBezTo>
                  <a:lnTo>
                    <a:pt x="370433" y="1065444"/>
                  </a:lnTo>
                  <a:cubicBezTo>
                    <a:pt x="370433" y="1064732"/>
                    <a:pt x="370174" y="1063956"/>
                    <a:pt x="369689" y="1063471"/>
                  </a:cubicBezTo>
                  <a:cubicBezTo>
                    <a:pt x="369915" y="1062986"/>
                    <a:pt x="370174" y="1062565"/>
                    <a:pt x="370433" y="1062080"/>
                  </a:cubicBezTo>
                  <a:cubicBezTo>
                    <a:pt x="371015" y="1062889"/>
                    <a:pt x="371177" y="1063730"/>
                    <a:pt x="370918" y="1064635"/>
                  </a:cubicBezTo>
                  <a:cubicBezTo>
                    <a:pt x="370853" y="1064894"/>
                    <a:pt x="370853" y="1065282"/>
                    <a:pt x="371015" y="1065444"/>
                  </a:cubicBezTo>
                  <a:lnTo>
                    <a:pt x="380685" y="1066705"/>
                  </a:lnTo>
                  <a:cubicBezTo>
                    <a:pt x="394009" y="1068193"/>
                    <a:pt x="407528" y="1068193"/>
                    <a:pt x="420917" y="1068451"/>
                  </a:cubicBezTo>
                  <a:cubicBezTo>
                    <a:pt x="429617" y="1068613"/>
                    <a:pt x="438155" y="1069260"/>
                    <a:pt x="446660" y="1069842"/>
                  </a:cubicBezTo>
                  <a:cubicBezTo>
                    <a:pt x="447243" y="1069260"/>
                    <a:pt x="447760" y="1068516"/>
                    <a:pt x="448245" y="1068290"/>
                  </a:cubicBezTo>
                  <a:cubicBezTo>
                    <a:pt x="448730" y="1068678"/>
                    <a:pt x="449086" y="1068937"/>
                    <a:pt x="449506" y="1069260"/>
                  </a:cubicBezTo>
                  <a:cubicBezTo>
                    <a:pt x="449992" y="1068613"/>
                    <a:pt x="450250" y="1069519"/>
                    <a:pt x="450638" y="1069422"/>
                  </a:cubicBezTo>
                  <a:cubicBezTo>
                    <a:pt x="451318" y="1069260"/>
                    <a:pt x="452061" y="1069260"/>
                    <a:pt x="452644" y="1069034"/>
                  </a:cubicBezTo>
                  <a:cubicBezTo>
                    <a:pt x="453226" y="1068775"/>
                    <a:pt x="454034" y="1068937"/>
                    <a:pt x="454293" y="1068031"/>
                  </a:cubicBezTo>
                  <a:cubicBezTo>
                    <a:pt x="454293" y="1067934"/>
                    <a:pt x="454713" y="1068031"/>
                    <a:pt x="454875" y="1068096"/>
                  </a:cubicBezTo>
                  <a:cubicBezTo>
                    <a:pt x="456783" y="1069098"/>
                    <a:pt x="456686" y="1069034"/>
                    <a:pt x="458691" y="1068516"/>
                  </a:cubicBezTo>
                  <a:cubicBezTo>
                    <a:pt x="459079" y="1068451"/>
                    <a:pt x="459597" y="1068451"/>
                    <a:pt x="460082" y="1068516"/>
                  </a:cubicBezTo>
                  <a:cubicBezTo>
                    <a:pt x="460987" y="1068613"/>
                    <a:pt x="461828" y="1068775"/>
                    <a:pt x="462669" y="1068290"/>
                  </a:cubicBezTo>
                  <a:cubicBezTo>
                    <a:pt x="462734" y="1068193"/>
                    <a:pt x="462896" y="1068193"/>
                    <a:pt x="463057" y="1068290"/>
                  </a:cubicBezTo>
                  <a:cubicBezTo>
                    <a:pt x="463639" y="1068613"/>
                    <a:pt x="464060" y="1068613"/>
                    <a:pt x="464739" y="1068354"/>
                  </a:cubicBezTo>
                  <a:cubicBezTo>
                    <a:pt x="465289" y="1068096"/>
                    <a:pt x="465871" y="1068096"/>
                    <a:pt x="466130" y="1067772"/>
                  </a:cubicBezTo>
                  <a:cubicBezTo>
                    <a:pt x="466647" y="1067934"/>
                    <a:pt x="467035" y="1068031"/>
                    <a:pt x="467456" y="1068096"/>
                  </a:cubicBezTo>
                  <a:cubicBezTo>
                    <a:pt x="467553" y="1067449"/>
                    <a:pt x="467617" y="1067028"/>
                    <a:pt x="467714" y="1066608"/>
                  </a:cubicBezTo>
                  <a:cubicBezTo>
                    <a:pt x="468038" y="1066802"/>
                    <a:pt x="468458" y="1066964"/>
                    <a:pt x="468523" y="1067125"/>
                  </a:cubicBezTo>
                  <a:cubicBezTo>
                    <a:pt x="468782" y="1068096"/>
                    <a:pt x="469267" y="1068096"/>
                    <a:pt x="469946" y="1067611"/>
                  </a:cubicBezTo>
                  <a:cubicBezTo>
                    <a:pt x="470205" y="1067449"/>
                    <a:pt x="470431" y="1067287"/>
                    <a:pt x="470690" y="1067287"/>
                  </a:cubicBezTo>
                  <a:cubicBezTo>
                    <a:pt x="471013" y="1067287"/>
                    <a:pt x="471272" y="1067352"/>
                    <a:pt x="471595" y="1067352"/>
                  </a:cubicBezTo>
                  <a:cubicBezTo>
                    <a:pt x="471757" y="1067352"/>
                    <a:pt x="471919" y="1067449"/>
                    <a:pt x="472080" y="1067449"/>
                  </a:cubicBezTo>
                  <a:cubicBezTo>
                    <a:pt x="478710" y="1065864"/>
                    <a:pt x="486569" y="1066220"/>
                    <a:pt x="494266" y="1066705"/>
                  </a:cubicBezTo>
                  <a:cubicBezTo>
                    <a:pt x="494784" y="1066608"/>
                    <a:pt x="495269" y="1066543"/>
                    <a:pt x="495786" y="1066382"/>
                  </a:cubicBezTo>
                  <a:cubicBezTo>
                    <a:pt x="496271" y="1066220"/>
                    <a:pt x="496757" y="1066026"/>
                    <a:pt x="497339" y="1066123"/>
                  </a:cubicBezTo>
                  <a:cubicBezTo>
                    <a:pt x="497921" y="1066220"/>
                    <a:pt x="498406" y="1066123"/>
                    <a:pt x="498826" y="1065638"/>
                  </a:cubicBezTo>
                  <a:cubicBezTo>
                    <a:pt x="498923" y="1065444"/>
                    <a:pt x="499344" y="1065444"/>
                    <a:pt x="499408" y="1065541"/>
                  </a:cubicBezTo>
                  <a:cubicBezTo>
                    <a:pt x="499829" y="1066026"/>
                    <a:pt x="500088" y="1065799"/>
                    <a:pt x="500476" y="1065541"/>
                  </a:cubicBezTo>
                  <a:cubicBezTo>
                    <a:pt x="501317" y="1065056"/>
                    <a:pt x="501414" y="1065120"/>
                    <a:pt x="502966" y="1065217"/>
                  </a:cubicBezTo>
                  <a:cubicBezTo>
                    <a:pt x="503710" y="1065282"/>
                    <a:pt x="504615" y="1065541"/>
                    <a:pt x="504809" y="1064312"/>
                  </a:cubicBezTo>
                  <a:cubicBezTo>
                    <a:pt x="504809" y="1064215"/>
                    <a:pt x="505133" y="1064150"/>
                    <a:pt x="505295" y="1064150"/>
                  </a:cubicBezTo>
                  <a:cubicBezTo>
                    <a:pt x="505877" y="1064215"/>
                    <a:pt x="506362" y="1063633"/>
                    <a:pt x="507041" y="1063794"/>
                  </a:cubicBezTo>
                  <a:cubicBezTo>
                    <a:pt x="507526" y="1063956"/>
                    <a:pt x="508044" y="1063309"/>
                    <a:pt x="508593" y="1063891"/>
                  </a:cubicBezTo>
                  <a:cubicBezTo>
                    <a:pt x="509111" y="1063212"/>
                    <a:pt x="509596" y="1063891"/>
                    <a:pt x="510178" y="1063956"/>
                  </a:cubicBezTo>
                  <a:cubicBezTo>
                    <a:pt x="510598" y="1064053"/>
                    <a:pt x="511084" y="1064150"/>
                    <a:pt x="511407" y="1063891"/>
                  </a:cubicBezTo>
                  <a:cubicBezTo>
                    <a:pt x="512345" y="1063374"/>
                    <a:pt x="513574" y="1063956"/>
                    <a:pt x="514318" y="1062986"/>
                  </a:cubicBezTo>
                  <a:cubicBezTo>
                    <a:pt x="514415" y="1062889"/>
                    <a:pt x="514641" y="1062986"/>
                    <a:pt x="514641" y="1062986"/>
                  </a:cubicBezTo>
                  <a:cubicBezTo>
                    <a:pt x="515159" y="1063730"/>
                    <a:pt x="515320" y="1062986"/>
                    <a:pt x="515547" y="1062727"/>
                  </a:cubicBezTo>
                  <a:cubicBezTo>
                    <a:pt x="515805" y="1062468"/>
                    <a:pt x="515902" y="1062080"/>
                    <a:pt x="516064" y="1061725"/>
                  </a:cubicBezTo>
                  <a:cubicBezTo>
                    <a:pt x="517552" y="1063309"/>
                    <a:pt x="517552" y="1063309"/>
                    <a:pt x="518781" y="1062307"/>
                  </a:cubicBezTo>
                  <a:cubicBezTo>
                    <a:pt x="519298" y="1062468"/>
                    <a:pt x="519880" y="1062824"/>
                    <a:pt x="520107" y="1062662"/>
                  </a:cubicBezTo>
                  <a:cubicBezTo>
                    <a:pt x="520689" y="1062307"/>
                    <a:pt x="521368" y="1061983"/>
                    <a:pt x="521756" y="1062145"/>
                  </a:cubicBezTo>
                  <a:cubicBezTo>
                    <a:pt x="522694" y="1062662"/>
                    <a:pt x="523017" y="1062080"/>
                    <a:pt x="523438" y="1061660"/>
                  </a:cubicBezTo>
                  <a:cubicBezTo>
                    <a:pt x="523438" y="1061660"/>
                    <a:pt x="523664" y="1061983"/>
                    <a:pt x="523826" y="1061983"/>
                  </a:cubicBezTo>
                  <a:cubicBezTo>
                    <a:pt x="524085" y="1061983"/>
                    <a:pt x="524602" y="1062080"/>
                    <a:pt x="524667" y="1061886"/>
                  </a:cubicBezTo>
                  <a:cubicBezTo>
                    <a:pt x="525249" y="1061078"/>
                    <a:pt x="526316" y="1061336"/>
                    <a:pt x="527060" y="1060657"/>
                  </a:cubicBezTo>
                  <a:cubicBezTo>
                    <a:pt x="527060" y="1060399"/>
                    <a:pt x="527060" y="1060075"/>
                    <a:pt x="527060" y="1059752"/>
                  </a:cubicBezTo>
                  <a:cubicBezTo>
                    <a:pt x="527577" y="1060237"/>
                    <a:pt x="528968" y="1060916"/>
                    <a:pt x="529874" y="1061142"/>
                  </a:cubicBezTo>
                  <a:cubicBezTo>
                    <a:pt x="530132" y="1061725"/>
                    <a:pt x="530294" y="1062242"/>
                    <a:pt x="530391" y="1062727"/>
                  </a:cubicBezTo>
                  <a:cubicBezTo>
                    <a:pt x="531038" y="1062727"/>
                    <a:pt x="531717" y="1063051"/>
                    <a:pt x="532364" y="1062986"/>
                  </a:cubicBezTo>
                  <a:lnTo>
                    <a:pt x="530456" y="1063471"/>
                  </a:lnTo>
                  <a:lnTo>
                    <a:pt x="530456" y="1064053"/>
                  </a:lnTo>
                  <a:cubicBezTo>
                    <a:pt x="530812" y="1064376"/>
                    <a:pt x="531135" y="1064635"/>
                    <a:pt x="531782" y="1064635"/>
                  </a:cubicBezTo>
                  <a:cubicBezTo>
                    <a:pt x="532040" y="1064635"/>
                    <a:pt x="532299" y="1064959"/>
                    <a:pt x="532784" y="1065282"/>
                  </a:cubicBezTo>
                  <a:cubicBezTo>
                    <a:pt x="531943" y="1065638"/>
                    <a:pt x="531297" y="1065961"/>
                    <a:pt x="530617" y="1066220"/>
                  </a:cubicBezTo>
                  <a:cubicBezTo>
                    <a:pt x="530715" y="1066446"/>
                    <a:pt x="530812" y="1066802"/>
                    <a:pt x="531038" y="1067028"/>
                  </a:cubicBezTo>
                  <a:cubicBezTo>
                    <a:pt x="531200" y="1067287"/>
                    <a:pt x="531620" y="1067449"/>
                    <a:pt x="532105" y="1067869"/>
                  </a:cubicBezTo>
                  <a:cubicBezTo>
                    <a:pt x="529809" y="1067190"/>
                    <a:pt x="530391" y="1068678"/>
                    <a:pt x="529389" y="1069195"/>
                  </a:cubicBezTo>
                  <a:cubicBezTo>
                    <a:pt x="529874" y="1069260"/>
                    <a:pt x="530294" y="1069260"/>
                    <a:pt x="530391" y="1069357"/>
                  </a:cubicBezTo>
                  <a:cubicBezTo>
                    <a:pt x="530715" y="1069777"/>
                    <a:pt x="530973" y="1070263"/>
                    <a:pt x="531200" y="1070683"/>
                  </a:cubicBezTo>
                  <a:cubicBezTo>
                    <a:pt x="530715" y="1071265"/>
                    <a:pt x="530294" y="1070942"/>
                    <a:pt x="529809" y="1070748"/>
                  </a:cubicBezTo>
                  <a:cubicBezTo>
                    <a:pt x="529389" y="1071103"/>
                    <a:pt x="528742" y="1071427"/>
                    <a:pt x="528806" y="1072009"/>
                  </a:cubicBezTo>
                  <a:cubicBezTo>
                    <a:pt x="528903" y="1072332"/>
                    <a:pt x="529130" y="1072656"/>
                    <a:pt x="529227" y="1072914"/>
                  </a:cubicBezTo>
                  <a:cubicBezTo>
                    <a:pt x="528742" y="1073335"/>
                    <a:pt x="528321" y="1073658"/>
                    <a:pt x="527901" y="1073982"/>
                  </a:cubicBezTo>
                  <a:cubicBezTo>
                    <a:pt x="528806" y="1074499"/>
                    <a:pt x="528742" y="1074823"/>
                    <a:pt x="527480" y="1075243"/>
                  </a:cubicBezTo>
                  <a:lnTo>
                    <a:pt x="527383" y="1075890"/>
                  </a:lnTo>
                  <a:lnTo>
                    <a:pt x="527642" y="1076213"/>
                  </a:lnTo>
                  <a:lnTo>
                    <a:pt x="527319" y="1076375"/>
                  </a:lnTo>
                  <a:cubicBezTo>
                    <a:pt x="527222" y="1077151"/>
                    <a:pt x="527222" y="1077798"/>
                    <a:pt x="527222" y="1078542"/>
                  </a:cubicBezTo>
                  <a:cubicBezTo>
                    <a:pt x="527901" y="1078865"/>
                    <a:pt x="528548" y="1079124"/>
                    <a:pt x="529227" y="1079383"/>
                  </a:cubicBezTo>
                  <a:cubicBezTo>
                    <a:pt x="529227" y="1079286"/>
                    <a:pt x="529292" y="1079124"/>
                    <a:pt x="529292" y="1079124"/>
                  </a:cubicBezTo>
                  <a:cubicBezTo>
                    <a:pt x="528968" y="1078865"/>
                    <a:pt x="528903" y="1078639"/>
                    <a:pt x="528742" y="1078380"/>
                  </a:cubicBezTo>
                  <a:cubicBezTo>
                    <a:pt x="529550" y="1078283"/>
                    <a:pt x="529453" y="1078639"/>
                    <a:pt x="529292" y="1079124"/>
                  </a:cubicBezTo>
                  <a:cubicBezTo>
                    <a:pt x="529453" y="1079124"/>
                    <a:pt x="529550" y="1079221"/>
                    <a:pt x="529647" y="1079383"/>
                  </a:cubicBezTo>
                  <a:lnTo>
                    <a:pt x="529453" y="1079447"/>
                  </a:lnTo>
                  <a:cubicBezTo>
                    <a:pt x="530553" y="1079771"/>
                    <a:pt x="531782" y="1080127"/>
                    <a:pt x="532946" y="1080450"/>
                  </a:cubicBezTo>
                  <a:cubicBezTo>
                    <a:pt x="533690" y="1080450"/>
                    <a:pt x="534369" y="1080191"/>
                    <a:pt x="535113" y="1080127"/>
                  </a:cubicBezTo>
                  <a:cubicBezTo>
                    <a:pt x="535016" y="1079383"/>
                    <a:pt x="536083" y="1079286"/>
                    <a:pt x="536665" y="1078801"/>
                  </a:cubicBezTo>
                  <a:cubicBezTo>
                    <a:pt x="535857" y="1078445"/>
                    <a:pt x="535113" y="1078218"/>
                    <a:pt x="534272" y="1077895"/>
                  </a:cubicBezTo>
                  <a:cubicBezTo>
                    <a:pt x="535016" y="1077313"/>
                    <a:pt x="535760" y="1077151"/>
                    <a:pt x="536665" y="1077313"/>
                  </a:cubicBezTo>
                  <a:cubicBezTo>
                    <a:pt x="537247" y="1077378"/>
                    <a:pt x="537571" y="1077636"/>
                    <a:pt x="537668" y="1078057"/>
                  </a:cubicBezTo>
                  <a:cubicBezTo>
                    <a:pt x="538153" y="1077701"/>
                    <a:pt x="538735" y="1077539"/>
                    <a:pt x="539317" y="1077475"/>
                  </a:cubicBezTo>
                  <a:cubicBezTo>
                    <a:pt x="539317" y="1077475"/>
                    <a:pt x="539414" y="1077475"/>
                    <a:pt x="539479" y="1077475"/>
                  </a:cubicBezTo>
                  <a:cubicBezTo>
                    <a:pt x="542972" y="1062986"/>
                    <a:pt x="545785" y="1048077"/>
                    <a:pt x="546012" y="1032682"/>
                  </a:cubicBezTo>
                  <a:cubicBezTo>
                    <a:pt x="545785" y="1032585"/>
                    <a:pt x="545624" y="1032521"/>
                    <a:pt x="545688" y="1032262"/>
                  </a:cubicBezTo>
                  <a:cubicBezTo>
                    <a:pt x="545850" y="1032165"/>
                    <a:pt x="545947" y="1032165"/>
                    <a:pt x="546012" y="1032100"/>
                  </a:cubicBezTo>
                  <a:lnTo>
                    <a:pt x="546012" y="1029448"/>
                  </a:lnTo>
                  <a:cubicBezTo>
                    <a:pt x="545850" y="1029287"/>
                    <a:pt x="545785" y="1029125"/>
                    <a:pt x="545624" y="1029028"/>
                  </a:cubicBezTo>
                  <a:cubicBezTo>
                    <a:pt x="547370" y="1026796"/>
                    <a:pt x="548017" y="1025955"/>
                    <a:pt x="547370" y="1025212"/>
                  </a:cubicBezTo>
                  <a:close/>
                  <a:moveTo>
                    <a:pt x="1030608" y="1068516"/>
                  </a:moveTo>
                  <a:cubicBezTo>
                    <a:pt x="1030220" y="1068451"/>
                    <a:pt x="1029864" y="1068290"/>
                    <a:pt x="1029541" y="1068096"/>
                  </a:cubicBezTo>
                  <a:lnTo>
                    <a:pt x="1029800" y="1067934"/>
                  </a:lnTo>
                  <a:lnTo>
                    <a:pt x="1031093" y="1068096"/>
                  </a:lnTo>
                  <a:cubicBezTo>
                    <a:pt x="1031190" y="1068354"/>
                    <a:pt x="1031190" y="1068613"/>
                    <a:pt x="1030608" y="1068516"/>
                  </a:cubicBezTo>
                  <a:close/>
                  <a:moveTo>
                    <a:pt x="835657" y="1070004"/>
                  </a:moveTo>
                  <a:cubicBezTo>
                    <a:pt x="835398" y="1069260"/>
                    <a:pt x="835722" y="1069195"/>
                    <a:pt x="836466" y="1069357"/>
                  </a:cubicBezTo>
                  <a:cubicBezTo>
                    <a:pt x="836045" y="1069680"/>
                    <a:pt x="835819" y="1069842"/>
                    <a:pt x="835657" y="1070004"/>
                  </a:cubicBezTo>
                  <a:close/>
                  <a:moveTo>
                    <a:pt x="789604" y="1070263"/>
                  </a:moveTo>
                  <a:cubicBezTo>
                    <a:pt x="789765" y="1069519"/>
                    <a:pt x="789862" y="1069034"/>
                    <a:pt x="789927" y="1068516"/>
                  </a:cubicBezTo>
                  <a:cubicBezTo>
                    <a:pt x="790671" y="1068937"/>
                    <a:pt x="790671" y="1069195"/>
                    <a:pt x="789604" y="1070263"/>
                  </a:cubicBezTo>
                  <a:close/>
                  <a:moveTo>
                    <a:pt x="639348" y="1041608"/>
                  </a:moveTo>
                  <a:cubicBezTo>
                    <a:pt x="638927" y="1041705"/>
                    <a:pt x="638604" y="1041608"/>
                    <a:pt x="638830" y="1041026"/>
                  </a:cubicBezTo>
                  <a:cubicBezTo>
                    <a:pt x="638992" y="1040703"/>
                    <a:pt x="639348" y="1040379"/>
                    <a:pt x="639574" y="1040056"/>
                  </a:cubicBezTo>
                  <a:lnTo>
                    <a:pt x="639736" y="1040282"/>
                  </a:lnTo>
                  <a:close/>
                  <a:moveTo>
                    <a:pt x="972265" y="987146"/>
                  </a:moveTo>
                  <a:cubicBezTo>
                    <a:pt x="971586" y="986823"/>
                    <a:pt x="971683" y="986564"/>
                    <a:pt x="972491" y="985400"/>
                  </a:cubicBezTo>
                  <a:cubicBezTo>
                    <a:pt x="972427" y="986144"/>
                    <a:pt x="972330" y="986629"/>
                    <a:pt x="972265" y="987146"/>
                  </a:cubicBezTo>
                  <a:close/>
                  <a:moveTo>
                    <a:pt x="950791" y="1000471"/>
                  </a:moveTo>
                  <a:lnTo>
                    <a:pt x="950726" y="1000212"/>
                  </a:lnTo>
                  <a:lnTo>
                    <a:pt x="950370" y="998983"/>
                  </a:lnTo>
                  <a:cubicBezTo>
                    <a:pt x="950370" y="998821"/>
                    <a:pt x="950467" y="998821"/>
                    <a:pt x="950629" y="999404"/>
                  </a:cubicBezTo>
                  <a:cubicBezTo>
                    <a:pt x="950629" y="999792"/>
                    <a:pt x="950726" y="1000147"/>
                    <a:pt x="950791" y="1000471"/>
                  </a:cubicBezTo>
                  <a:close/>
                  <a:moveTo>
                    <a:pt x="929931" y="1009332"/>
                  </a:moveTo>
                  <a:lnTo>
                    <a:pt x="929769" y="1009171"/>
                  </a:lnTo>
                  <a:lnTo>
                    <a:pt x="929769" y="1009073"/>
                  </a:lnTo>
                  <a:close/>
                  <a:moveTo>
                    <a:pt x="925629" y="1003123"/>
                  </a:moveTo>
                  <a:cubicBezTo>
                    <a:pt x="926050" y="1003705"/>
                    <a:pt x="926373" y="1004125"/>
                    <a:pt x="926632" y="1004513"/>
                  </a:cubicBezTo>
                  <a:cubicBezTo>
                    <a:pt x="926309" y="1004287"/>
                    <a:pt x="926212" y="1004125"/>
                    <a:pt x="925629" y="1003123"/>
                  </a:cubicBezTo>
                  <a:close/>
                  <a:moveTo>
                    <a:pt x="921393" y="1009979"/>
                  </a:moveTo>
                  <a:cubicBezTo>
                    <a:pt x="921263" y="1009656"/>
                    <a:pt x="921166" y="1009591"/>
                    <a:pt x="921069" y="1009332"/>
                  </a:cubicBezTo>
                  <a:cubicBezTo>
                    <a:pt x="921587" y="1009979"/>
                    <a:pt x="921587" y="1010076"/>
                    <a:pt x="921393" y="1009979"/>
                  </a:cubicBezTo>
                  <a:close/>
                  <a:moveTo>
                    <a:pt x="873075" y="967030"/>
                  </a:moveTo>
                  <a:lnTo>
                    <a:pt x="872558" y="965769"/>
                  </a:lnTo>
                  <a:cubicBezTo>
                    <a:pt x="872558" y="965607"/>
                    <a:pt x="872558" y="965607"/>
                    <a:pt x="872817" y="966125"/>
                  </a:cubicBezTo>
                  <a:cubicBezTo>
                    <a:pt x="872914" y="966448"/>
                    <a:pt x="873075" y="966772"/>
                    <a:pt x="873140" y="967192"/>
                  </a:cubicBezTo>
                  <a:close/>
                  <a:moveTo>
                    <a:pt x="859557" y="956843"/>
                  </a:moveTo>
                  <a:lnTo>
                    <a:pt x="859234" y="956099"/>
                  </a:lnTo>
                  <a:cubicBezTo>
                    <a:pt x="859234" y="956099"/>
                    <a:pt x="859234" y="956099"/>
                    <a:pt x="859298" y="956099"/>
                  </a:cubicBezTo>
                  <a:cubicBezTo>
                    <a:pt x="859298" y="956099"/>
                    <a:pt x="859298" y="956099"/>
                    <a:pt x="859395" y="956099"/>
                  </a:cubicBezTo>
                  <a:cubicBezTo>
                    <a:pt x="859395" y="956164"/>
                    <a:pt x="859395" y="956261"/>
                    <a:pt x="859492" y="956422"/>
                  </a:cubicBezTo>
                  <a:cubicBezTo>
                    <a:pt x="859492" y="956584"/>
                    <a:pt x="859557" y="956746"/>
                    <a:pt x="859557" y="956843"/>
                  </a:cubicBezTo>
                  <a:close/>
                  <a:moveTo>
                    <a:pt x="851795" y="976377"/>
                  </a:moveTo>
                  <a:lnTo>
                    <a:pt x="851633" y="976215"/>
                  </a:lnTo>
                  <a:lnTo>
                    <a:pt x="851633" y="976118"/>
                  </a:lnTo>
                  <a:close/>
                  <a:moveTo>
                    <a:pt x="847817" y="969909"/>
                  </a:moveTo>
                  <a:cubicBezTo>
                    <a:pt x="848238" y="970588"/>
                    <a:pt x="848464" y="971008"/>
                    <a:pt x="848723" y="971396"/>
                  </a:cubicBezTo>
                  <a:cubicBezTo>
                    <a:pt x="848399" y="971170"/>
                    <a:pt x="848302" y="971008"/>
                    <a:pt x="847817" y="969909"/>
                  </a:cubicBezTo>
                  <a:close/>
                  <a:moveTo>
                    <a:pt x="843354" y="976539"/>
                  </a:moveTo>
                  <a:cubicBezTo>
                    <a:pt x="843160" y="976215"/>
                    <a:pt x="843095" y="976053"/>
                    <a:pt x="842998" y="975892"/>
                  </a:cubicBezTo>
                  <a:cubicBezTo>
                    <a:pt x="843516" y="976474"/>
                    <a:pt x="843516" y="976539"/>
                    <a:pt x="843354" y="976539"/>
                  </a:cubicBezTo>
                  <a:close/>
                  <a:moveTo>
                    <a:pt x="1043868" y="1042449"/>
                  </a:moveTo>
                  <a:cubicBezTo>
                    <a:pt x="1043609" y="1042449"/>
                    <a:pt x="1043447" y="1042352"/>
                    <a:pt x="1043447" y="1042029"/>
                  </a:cubicBezTo>
                  <a:cubicBezTo>
                    <a:pt x="1043609" y="1041964"/>
                    <a:pt x="1043706" y="1041964"/>
                    <a:pt x="1043771" y="1041867"/>
                  </a:cubicBezTo>
                  <a:lnTo>
                    <a:pt x="1043447" y="1039377"/>
                  </a:lnTo>
                  <a:cubicBezTo>
                    <a:pt x="1043286" y="1039312"/>
                    <a:pt x="1043124" y="1039118"/>
                    <a:pt x="1042962" y="1039054"/>
                  </a:cubicBezTo>
                  <a:cubicBezTo>
                    <a:pt x="1042542" y="1038213"/>
                    <a:pt x="1043124" y="1037307"/>
                    <a:pt x="1042283" y="1036725"/>
                  </a:cubicBezTo>
                  <a:cubicBezTo>
                    <a:pt x="1042219" y="1036660"/>
                    <a:pt x="1042283" y="1036402"/>
                    <a:pt x="1042380" y="1036305"/>
                  </a:cubicBezTo>
                  <a:cubicBezTo>
                    <a:pt x="1042704" y="1035981"/>
                    <a:pt x="1042542" y="1035819"/>
                    <a:pt x="1042283" y="1035561"/>
                  </a:cubicBezTo>
                  <a:cubicBezTo>
                    <a:pt x="1041863" y="1034914"/>
                    <a:pt x="1041442" y="1034170"/>
                    <a:pt x="1041119" y="1033426"/>
                  </a:cubicBezTo>
                  <a:cubicBezTo>
                    <a:pt x="1041701" y="1032844"/>
                    <a:pt x="1040731" y="1032682"/>
                    <a:pt x="1040957" y="1032165"/>
                  </a:cubicBezTo>
                  <a:cubicBezTo>
                    <a:pt x="1039987" y="1032165"/>
                    <a:pt x="1041119" y="1031356"/>
                    <a:pt x="1040569" y="1031098"/>
                  </a:cubicBezTo>
                  <a:cubicBezTo>
                    <a:pt x="1040375" y="1031033"/>
                    <a:pt x="1040472" y="1030677"/>
                    <a:pt x="1040375" y="1030613"/>
                  </a:cubicBezTo>
                  <a:cubicBezTo>
                    <a:pt x="1040213" y="1030516"/>
                    <a:pt x="1039793" y="1030516"/>
                    <a:pt x="1039631" y="1030451"/>
                  </a:cubicBezTo>
                  <a:cubicBezTo>
                    <a:pt x="1038887" y="1029772"/>
                    <a:pt x="1038726" y="1028963"/>
                    <a:pt x="1038984" y="1027961"/>
                  </a:cubicBezTo>
                  <a:cubicBezTo>
                    <a:pt x="1039146" y="1027217"/>
                    <a:pt x="1039146" y="1027217"/>
                    <a:pt x="1038241" y="1026958"/>
                  </a:cubicBezTo>
                  <a:cubicBezTo>
                    <a:pt x="1038079" y="1026958"/>
                    <a:pt x="1037917" y="1026958"/>
                    <a:pt x="1037820" y="1026958"/>
                  </a:cubicBezTo>
                  <a:lnTo>
                    <a:pt x="1037820" y="1026893"/>
                  </a:lnTo>
                  <a:lnTo>
                    <a:pt x="1040310" y="1025955"/>
                  </a:lnTo>
                  <a:lnTo>
                    <a:pt x="1039631" y="1024080"/>
                  </a:lnTo>
                  <a:cubicBezTo>
                    <a:pt x="1039373" y="1023724"/>
                    <a:pt x="1038887" y="1023498"/>
                    <a:pt x="1039243" y="1022915"/>
                  </a:cubicBezTo>
                  <a:lnTo>
                    <a:pt x="1039049" y="1022495"/>
                  </a:lnTo>
                  <a:cubicBezTo>
                    <a:pt x="1038984" y="1022398"/>
                    <a:pt x="1038887" y="1022333"/>
                    <a:pt x="1038887" y="1022172"/>
                  </a:cubicBezTo>
                  <a:lnTo>
                    <a:pt x="1038726" y="1021816"/>
                  </a:lnTo>
                  <a:cubicBezTo>
                    <a:pt x="1038564" y="1021751"/>
                    <a:pt x="1038305" y="1021654"/>
                    <a:pt x="1038144" y="1021589"/>
                  </a:cubicBezTo>
                  <a:cubicBezTo>
                    <a:pt x="1038241" y="1021331"/>
                    <a:pt x="1038305" y="1021072"/>
                    <a:pt x="1038305" y="1020910"/>
                  </a:cubicBezTo>
                  <a:cubicBezTo>
                    <a:pt x="1038241" y="1020166"/>
                    <a:pt x="1037658" y="1019681"/>
                    <a:pt x="1036818" y="1019423"/>
                  </a:cubicBezTo>
                  <a:cubicBezTo>
                    <a:pt x="1036753" y="1019423"/>
                    <a:pt x="1036753" y="1019358"/>
                    <a:pt x="1036656" y="1019196"/>
                  </a:cubicBezTo>
                  <a:lnTo>
                    <a:pt x="1037303" y="1018517"/>
                  </a:lnTo>
                  <a:lnTo>
                    <a:pt x="1036753" y="1017191"/>
                  </a:lnTo>
                  <a:cubicBezTo>
                    <a:pt x="1036429" y="1016771"/>
                    <a:pt x="1036235" y="1016286"/>
                    <a:pt x="1036074" y="1015800"/>
                  </a:cubicBezTo>
                  <a:lnTo>
                    <a:pt x="1034586" y="1012890"/>
                  </a:lnTo>
                  <a:cubicBezTo>
                    <a:pt x="1034263" y="1012728"/>
                    <a:pt x="1033939" y="1012566"/>
                    <a:pt x="1033583" y="1012405"/>
                  </a:cubicBezTo>
                  <a:lnTo>
                    <a:pt x="1034101" y="1011984"/>
                  </a:lnTo>
                  <a:lnTo>
                    <a:pt x="1032937" y="1010076"/>
                  </a:lnTo>
                  <a:cubicBezTo>
                    <a:pt x="1032193" y="1010076"/>
                    <a:pt x="1031869" y="1009914"/>
                    <a:pt x="1032193" y="1009073"/>
                  </a:cubicBezTo>
                  <a:cubicBezTo>
                    <a:pt x="1032193" y="1009009"/>
                    <a:pt x="1032193" y="1009009"/>
                    <a:pt x="1032193" y="1008912"/>
                  </a:cubicBezTo>
                  <a:cubicBezTo>
                    <a:pt x="1030123" y="1005678"/>
                    <a:pt x="1027891" y="1002444"/>
                    <a:pt x="1025240" y="999565"/>
                  </a:cubicBezTo>
                  <a:lnTo>
                    <a:pt x="1024754" y="999307"/>
                  </a:lnTo>
                  <a:cubicBezTo>
                    <a:pt x="1024657" y="999242"/>
                    <a:pt x="1024560" y="999048"/>
                    <a:pt x="1024560" y="998983"/>
                  </a:cubicBezTo>
                  <a:cubicBezTo>
                    <a:pt x="1024560" y="998886"/>
                    <a:pt x="1024560" y="998821"/>
                    <a:pt x="1024560" y="998724"/>
                  </a:cubicBezTo>
                  <a:lnTo>
                    <a:pt x="1024334" y="998498"/>
                  </a:lnTo>
                  <a:cubicBezTo>
                    <a:pt x="1024075" y="998401"/>
                    <a:pt x="1023752" y="998498"/>
                    <a:pt x="1023752" y="998142"/>
                  </a:cubicBezTo>
                  <a:lnTo>
                    <a:pt x="1023817" y="997916"/>
                  </a:lnTo>
                  <a:lnTo>
                    <a:pt x="1021359" y="995329"/>
                  </a:lnTo>
                  <a:lnTo>
                    <a:pt x="1021165" y="995264"/>
                  </a:lnTo>
                  <a:lnTo>
                    <a:pt x="1021165" y="995167"/>
                  </a:lnTo>
                  <a:lnTo>
                    <a:pt x="1018448" y="992677"/>
                  </a:lnTo>
                  <a:lnTo>
                    <a:pt x="1018027" y="992935"/>
                  </a:lnTo>
                  <a:cubicBezTo>
                    <a:pt x="1018125" y="992677"/>
                    <a:pt x="1018125" y="992612"/>
                    <a:pt x="1018125" y="992450"/>
                  </a:cubicBezTo>
                  <a:cubicBezTo>
                    <a:pt x="1016055" y="990704"/>
                    <a:pt x="1013985" y="989054"/>
                    <a:pt x="1011753" y="987567"/>
                  </a:cubicBezTo>
                  <a:cubicBezTo>
                    <a:pt x="1011592" y="987890"/>
                    <a:pt x="1011398" y="988149"/>
                    <a:pt x="1011171" y="988472"/>
                  </a:cubicBezTo>
                  <a:lnTo>
                    <a:pt x="1011010" y="988311"/>
                  </a:lnTo>
                  <a:lnTo>
                    <a:pt x="1011592" y="987470"/>
                  </a:lnTo>
                  <a:lnTo>
                    <a:pt x="1010330" y="986629"/>
                  </a:lnTo>
                  <a:cubicBezTo>
                    <a:pt x="1009910" y="986629"/>
                    <a:pt x="1009425" y="986629"/>
                    <a:pt x="1009004" y="986467"/>
                  </a:cubicBezTo>
                  <a:lnTo>
                    <a:pt x="1009166" y="985820"/>
                  </a:lnTo>
                  <a:cubicBezTo>
                    <a:pt x="1008746" y="985497"/>
                    <a:pt x="1008325" y="985141"/>
                    <a:pt x="1008002" y="984753"/>
                  </a:cubicBezTo>
                  <a:cubicBezTo>
                    <a:pt x="1006191" y="984333"/>
                    <a:pt x="1004444" y="983912"/>
                    <a:pt x="1002730" y="983427"/>
                  </a:cubicBezTo>
                  <a:cubicBezTo>
                    <a:pt x="1000660" y="982748"/>
                    <a:pt x="998752" y="981842"/>
                    <a:pt x="996747" y="980840"/>
                  </a:cubicBezTo>
                  <a:cubicBezTo>
                    <a:pt x="996521" y="981002"/>
                    <a:pt x="996262" y="981260"/>
                    <a:pt x="996100" y="981519"/>
                  </a:cubicBezTo>
                  <a:cubicBezTo>
                    <a:pt x="995680" y="981939"/>
                    <a:pt x="995583" y="981745"/>
                    <a:pt x="995421" y="981422"/>
                  </a:cubicBezTo>
                  <a:cubicBezTo>
                    <a:pt x="995842" y="981260"/>
                    <a:pt x="996165" y="981002"/>
                    <a:pt x="996424" y="980678"/>
                  </a:cubicBezTo>
                  <a:lnTo>
                    <a:pt x="994774" y="979870"/>
                  </a:lnTo>
                  <a:lnTo>
                    <a:pt x="994774" y="979934"/>
                  </a:lnTo>
                  <a:cubicBezTo>
                    <a:pt x="994774" y="980193"/>
                    <a:pt x="994774" y="980419"/>
                    <a:pt x="994677" y="980775"/>
                  </a:cubicBezTo>
                  <a:cubicBezTo>
                    <a:pt x="994354" y="980419"/>
                    <a:pt x="994095" y="980258"/>
                    <a:pt x="993934" y="980031"/>
                  </a:cubicBezTo>
                  <a:cubicBezTo>
                    <a:pt x="993836" y="979773"/>
                    <a:pt x="993772" y="979514"/>
                    <a:pt x="993675" y="979287"/>
                  </a:cubicBezTo>
                  <a:lnTo>
                    <a:pt x="993190" y="979029"/>
                  </a:lnTo>
                  <a:cubicBezTo>
                    <a:pt x="991443" y="979190"/>
                    <a:pt x="990893" y="979093"/>
                    <a:pt x="989794" y="978188"/>
                  </a:cubicBezTo>
                  <a:cubicBezTo>
                    <a:pt x="989309" y="977800"/>
                    <a:pt x="989050" y="977800"/>
                    <a:pt x="988468" y="978188"/>
                  </a:cubicBezTo>
                  <a:cubicBezTo>
                    <a:pt x="988403" y="978285"/>
                    <a:pt x="988242" y="978350"/>
                    <a:pt x="988047" y="978447"/>
                  </a:cubicBezTo>
                  <a:cubicBezTo>
                    <a:pt x="987886" y="977864"/>
                    <a:pt x="987821" y="977379"/>
                    <a:pt x="987627" y="976700"/>
                  </a:cubicBezTo>
                  <a:cubicBezTo>
                    <a:pt x="986657" y="977379"/>
                    <a:pt x="985751" y="977218"/>
                    <a:pt x="984846" y="976797"/>
                  </a:cubicBezTo>
                  <a:cubicBezTo>
                    <a:pt x="984490" y="976636"/>
                    <a:pt x="984264" y="976636"/>
                    <a:pt x="983908" y="976862"/>
                  </a:cubicBezTo>
                  <a:cubicBezTo>
                    <a:pt x="983487" y="977218"/>
                    <a:pt x="983681" y="976053"/>
                    <a:pt x="983099" y="976474"/>
                  </a:cubicBezTo>
                  <a:cubicBezTo>
                    <a:pt x="982420" y="976959"/>
                    <a:pt x="981773" y="976118"/>
                    <a:pt x="981094" y="976377"/>
                  </a:cubicBezTo>
                  <a:cubicBezTo>
                    <a:pt x="981029" y="976377"/>
                    <a:pt x="980932" y="976053"/>
                    <a:pt x="980706" y="975633"/>
                  </a:cubicBezTo>
                  <a:lnTo>
                    <a:pt x="979704" y="976797"/>
                  </a:lnTo>
                  <a:cubicBezTo>
                    <a:pt x="979024" y="975633"/>
                    <a:pt x="979024" y="975633"/>
                    <a:pt x="978054" y="976053"/>
                  </a:cubicBezTo>
                  <a:cubicBezTo>
                    <a:pt x="977698" y="976215"/>
                    <a:pt x="977213" y="976377"/>
                    <a:pt x="977052" y="976215"/>
                  </a:cubicBezTo>
                  <a:cubicBezTo>
                    <a:pt x="976469" y="975730"/>
                    <a:pt x="976049" y="975892"/>
                    <a:pt x="975629" y="976636"/>
                  </a:cubicBezTo>
                  <a:cubicBezTo>
                    <a:pt x="975402" y="977121"/>
                    <a:pt x="975046" y="977444"/>
                    <a:pt x="974723" y="977864"/>
                  </a:cubicBezTo>
                  <a:cubicBezTo>
                    <a:pt x="974335" y="978285"/>
                    <a:pt x="973979" y="978447"/>
                    <a:pt x="973494" y="977800"/>
                  </a:cubicBezTo>
                  <a:cubicBezTo>
                    <a:pt x="973753" y="977606"/>
                    <a:pt x="973914" y="977541"/>
                    <a:pt x="974076" y="977379"/>
                  </a:cubicBezTo>
                  <a:cubicBezTo>
                    <a:pt x="974238" y="977218"/>
                    <a:pt x="974238" y="977024"/>
                    <a:pt x="974400" y="976797"/>
                  </a:cubicBezTo>
                  <a:cubicBezTo>
                    <a:pt x="974238" y="976700"/>
                    <a:pt x="974076" y="976636"/>
                    <a:pt x="973914" y="976636"/>
                  </a:cubicBezTo>
                  <a:cubicBezTo>
                    <a:pt x="973753" y="976636"/>
                    <a:pt x="973559" y="976797"/>
                    <a:pt x="973397" y="976862"/>
                  </a:cubicBezTo>
                  <a:cubicBezTo>
                    <a:pt x="973138" y="976474"/>
                    <a:pt x="972977" y="976215"/>
                    <a:pt x="972815" y="975892"/>
                  </a:cubicBezTo>
                  <a:cubicBezTo>
                    <a:pt x="972750" y="975956"/>
                    <a:pt x="972653" y="976118"/>
                    <a:pt x="972589" y="976118"/>
                  </a:cubicBezTo>
                  <a:cubicBezTo>
                    <a:pt x="972006" y="976280"/>
                    <a:pt x="971424" y="975795"/>
                    <a:pt x="970907" y="976215"/>
                  </a:cubicBezTo>
                  <a:cubicBezTo>
                    <a:pt x="970907" y="975956"/>
                    <a:pt x="970842" y="975730"/>
                    <a:pt x="970842" y="975471"/>
                  </a:cubicBezTo>
                  <a:cubicBezTo>
                    <a:pt x="970001" y="975310"/>
                    <a:pt x="969096" y="974792"/>
                    <a:pt x="968449" y="975051"/>
                  </a:cubicBezTo>
                  <a:cubicBezTo>
                    <a:pt x="967705" y="975374"/>
                    <a:pt x="966767" y="974566"/>
                    <a:pt x="966217" y="975633"/>
                  </a:cubicBezTo>
                  <a:lnTo>
                    <a:pt x="966056" y="975536"/>
                  </a:lnTo>
                  <a:cubicBezTo>
                    <a:pt x="965797" y="975148"/>
                    <a:pt x="965474" y="975213"/>
                    <a:pt x="965118" y="975310"/>
                  </a:cubicBezTo>
                  <a:cubicBezTo>
                    <a:pt x="964794" y="975374"/>
                    <a:pt x="964471" y="975051"/>
                    <a:pt x="964148" y="974954"/>
                  </a:cubicBezTo>
                  <a:cubicBezTo>
                    <a:pt x="963468" y="974792"/>
                    <a:pt x="962789" y="974630"/>
                    <a:pt x="962142" y="975148"/>
                  </a:cubicBezTo>
                  <a:cubicBezTo>
                    <a:pt x="961916" y="975310"/>
                    <a:pt x="961560" y="975310"/>
                    <a:pt x="961334" y="975310"/>
                  </a:cubicBezTo>
                  <a:cubicBezTo>
                    <a:pt x="960978" y="975310"/>
                    <a:pt x="960913" y="975374"/>
                    <a:pt x="960816" y="975795"/>
                  </a:cubicBezTo>
                  <a:cubicBezTo>
                    <a:pt x="960719" y="976053"/>
                    <a:pt x="960396" y="976215"/>
                    <a:pt x="960170" y="976474"/>
                  </a:cubicBezTo>
                  <a:cubicBezTo>
                    <a:pt x="959846" y="976053"/>
                    <a:pt x="959652" y="975730"/>
                    <a:pt x="959426" y="975374"/>
                  </a:cubicBezTo>
                  <a:cubicBezTo>
                    <a:pt x="958261" y="976215"/>
                    <a:pt x="958164" y="976280"/>
                    <a:pt x="956580" y="976118"/>
                  </a:cubicBezTo>
                  <a:cubicBezTo>
                    <a:pt x="956192" y="976053"/>
                    <a:pt x="956030" y="976377"/>
                    <a:pt x="955707" y="976636"/>
                  </a:cubicBezTo>
                  <a:cubicBezTo>
                    <a:pt x="955610" y="976700"/>
                    <a:pt x="955512" y="976700"/>
                    <a:pt x="955448" y="976700"/>
                  </a:cubicBezTo>
                  <a:cubicBezTo>
                    <a:pt x="955189" y="976280"/>
                    <a:pt x="955027" y="975892"/>
                    <a:pt x="954769" y="975536"/>
                  </a:cubicBezTo>
                  <a:cubicBezTo>
                    <a:pt x="954510" y="975633"/>
                    <a:pt x="954348" y="975730"/>
                    <a:pt x="954187" y="975795"/>
                  </a:cubicBezTo>
                  <a:cubicBezTo>
                    <a:pt x="953960" y="976053"/>
                    <a:pt x="953637" y="976215"/>
                    <a:pt x="953378" y="976539"/>
                  </a:cubicBezTo>
                  <a:cubicBezTo>
                    <a:pt x="953055" y="977218"/>
                    <a:pt x="952699" y="976280"/>
                    <a:pt x="952440" y="976474"/>
                  </a:cubicBezTo>
                  <a:cubicBezTo>
                    <a:pt x="951955" y="976700"/>
                    <a:pt x="951470" y="976959"/>
                    <a:pt x="950888" y="976862"/>
                  </a:cubicBezTo>
                  <a:cubicBezTo>
                    <a:pt x="950306" y="976797"/>
                    <a:pt x="950370" y="977800"/>
                    <a:pt x="950047" y="978544"/>
                  </a:cubicBezTo>
                  <a:cubicBezTo>
                    <a:pt x="950047" y="978026"/>
                    <a:pt x="950047" y="977864"/>
                    <a:pt x="950047" y="977606"/>
                  </a:cubicBezTo>
                  <a:cubicBezTo>
                    <a:pt x="949820" y="976280"/>
                    <a:pt x="949400" y="976118"/>
                    <a:pt x="948495" y="976377"/>
                  </a:cubicBezTo>
                  <a:cubicBezTo>
                    <a:pt x="947751" y="976636"/>
                    <a:pt x="947654" y="977606"/>
                    <a:pt x="947330" y="978123"/>
                  </a:cubicBezTo>
                  <a:cubicBezTo>
                    <a:pt x="946489" y="978350"/>
                    <a:pt x="946425" y="977218"/>
                    <a:pt x="946004" y="976797"/>
                  </a:cubicBezTo>
                  <a:cubicBezTo>
                    <a:pt x="945746" y="976959"/>
                    <a:pt x="945519" y="977024"/>
                    <a:pt x="945260" y="977218"/>
                  </a:cubicBezTo>
                  <a:cubicBezTo>
                    <a:pt x="945163" y="977962"/>
                    <a:pt x="945260" y="978867"/>
                    <a:pt x="944420" y="978867"/>
                  </a:cubicBezTo>
                  <a:cubicBezTo>
                    <a:pt x="944420" y="977282"/>
                    <a:pt x="944420" y="977218"/>
                    <a:pt x="944096" y="976474"/>
                  </a:cubicBezTo>
                  <a:cubicBezTo>
                    <a:pt x="943837" y="976539"/>
                    <a:pt x="943611" y="976636"/>
                    <a:pt x="943449" y="976797"/>
                  </a:cubicBezTo>
                  <a:cubicBezTo>
                    <a:pt x="943288" y="976862"/>
                    <a:pt x="943191" y="977121"/>
                    <a:pt x="943094" y="977282"/>
                  </a:cubicBezTo>
                  <a:cubicBezTo>
                    <a:pt x="942770" y="978123"/>
                    <a:pt x="942770" y="978188"/>
                    <a:pt x="942511" y="978123"/>
                  </a:cubicBezTo>
                  <a:cubicBezTo>
                    <a:pt x="942285" y="978026"/>
                    <a:pt x="942026" y="977800"/>
                    <a:pt x="941865" y="977606"/>
                  </a:cubicBezTo>
                  <a:cubicBezTo>
                    <a:pt x="941606" y="977444"/>
                    <a:pt x="941218" y="977541"/>
                    <a:pt x="941024" y="977024"/>
                  </a:cubicBezTo>
                  <a:cubicBezTo>
                    <a:pt x="941024" y="976959"/>
                    <a:pt x="940700" y="977218"/>
                    <a:pt x="940442" y="977282"/>
                  </a:cubicBezTo>
                  <a:cubicBezTo>
                    <a:pt x="940280" y="977379"/>
                    <a:pt x="939633" y="976959"/>
                    <a:pt x="939471" y="976700"/>
                  </a:cubicBezTo>
                  <a:cubicBezTo>
                    <a:pt x="939213" y="976539"/>
                    <a:pt x="939051" y="976377"/>
                    <a:pt x="938889" y="976118"/>
                  </a:cubicBezTo>
                  <a:cubicBezTo>
                    <a:pt x="938372" y="976636"/>
                    <a:pt x="938048" y="977024"/>
                    <a:pt x="937563" y="976118"/>
                  </a:cubicBezTo>
                  <a:cubicBezTo>
                    <a:pt x="937466" y="975956"/>
                    <a:pt x="937402" y="975795"/>
                    <a:pt x="937240" y="975633"/>
                  </a:cubicBezTo>
                  <a:cubicBezTo>
                    <a:pt x="931192" y="977703"/>
                    <a:pt x="924659" y="975633"/>
                    <a:pt x="919161" y="973240"/>
                  </a:cubicBezTo>
                  <a:cubicBezTo>
                    <a:pt x="917027" y="972981"/>
                    <a:pt x="914957" y="972561"/>
                    <a:pt x="912952" y="971914"/>
                  </a:cubicBezTo>
                  <a:cubicBezTo>
                    <a:pt x="912564" y="972561"/>
                    <a:pt x="912305" y="973401"/>
                    <a:pt x="911982" y="974210"/>
                  </a:cubicBezTo>
                  <a:cubicBezTo>
                    <a:pt x="911658" y="973822"/>
                    <a:pt x="911302" y="973466"/>
                    <a:pt x="910979" y="973078"/>
                  </a:cubicBezTo>
                  <a:cubicBezTo>
                    <a:pt x="911044" y="972981"/>
                    <a:pt x="911141" y="972981"/>
                    <a:pt x="911141" y="972981"/>
                  </a:cubicBezTo>
                  <a:cubicBezTo>
                    <a:pt x="911238" y="972981"/>
                    <a:pt x="911302" y="972884"/>
                    <a:pt x="911302" y="972884"/>
                  </a:cubicBezTo>
                  <a:cubicBezTo>
                    <a:pt x="911302" y="972561"/>
                    <a:pt x="911141" y="972140"/>
                    <a:pt x="911238" y="971914"/>
                  </a:cubicBezTo>
                  <a:cubicBezTo>
                    <a:pt x="911302" y="971752"/>
                    <a:pt x="911399" y="971655"/>
                    <a:pt x="911464" y="971493"/>
                  </a:cubicBezTo>
                  <a:lnTo>
                    <a:pt x="910332" y="971008"/>
                  </a:lnTo>
                  <a:cubicBezTo>
                    <a:pt x="910171" y="971752"/>
                    <a:pt x="910074" y="972496"/>
                    <a:pt x="910332" y="973078"/>
                  </a:cubicBezTo>
                  <a:cubicBezTo>
                    <a:pt x="909976" y="973563"/>
                    <a:pt x="909750" y="973887"/>
                    <a:pt x="909491" y="974307"/>
                  </a:cubicBezTo>
                  <a:cubicBezTo>
                    <a:pt x="909330" y="973401"/>
                    <a:pt x="909394" y="972561"/>
                    <a:pt x="909815" y="971752"/>
                  </a:cubicBezTo>
                  <a:cubicBezTo>
                    <a:pt x="909912" y="971493"/>
                    <a:pt x="910074" y="971073"/>
                    <a:pt x="909976" y="970911"/>
                  </a:cubicBezTo>
                  <a:lnTo>
                    <a:pt x="903864" y="968098"/>
                  </a:lnTo>
                  <a:cubicBezTo>
                    <a:pt x="895682" y="964055"/>
                    <a:pt x="887403" y="960077"/>
                    <a:pt x="879835" y="954838"/>
                  </a:cubicBezTo>
                  <a:cubicBezTo>
                    <a:pt x="877539" y="953027"/>
                    <a:pt x="875307" y="951119"/>
                    <a:pt x="873140" y="949146"/>
                  </a:cubicBezTo>
                  <a:cubicBezTo>
                    <a:pt x="871167" y="946979"/>
                    <a:pt x="869259" y="944844"/>
                    <a:pt x="867351" y="942613"/>
                  </a:cubicBezTo>
                  <a:cubicBezTo>
                    <a:pt x="866607" y="942775"/>
                    <a:pt x="865928" y="943001"/>
                    <a:pt x="865508" y="942936"/>
                  </a:cubicBezTo>
                  <a:cubicBezTo>
                    <a:pt x="865605" y="942419"/>
                    <a:pt x="865605" y="942031"/>
                    <a:pt x="865702" y="941610"/>
                  </a:cubicBezTo>
                  <a:cubicBezTo>
                    <a:pt x="865023" y="941837"/>
                    <a:pt x="865508" y="941028"/>
                    <a:pt x="865281" y="940931"/>
                  </a:cubicBezTo>
                  <a:cubicBezTo>
                    <a:pt x="864861" y="940705"/>
                    <a:pt x="864537" y="940349"/>
                    <a:pt x="864052" y="940187"/>
                  </a:cubicBezTo>
                  <a:cubicBezTo>
                    <a:pt x="863632" y="940123"/>
                    <a:pt x="863276" y="939541"/>
                    <a:pt x="862565" y="940026"/>
                  </a:cubicBezTo>
                  <a:cubicBezTo>
                    <a:pt x="862565" y="940026"/>
                    <a:pt x="862306" y="939864"/>
                    <a:pt x="862306" y="939702"/>
                  </a:cubicBezTo>
                  <a:cubicBezTo>
                    <a:pt x="862144" y="938118"/>
                    <a:pt x="862144" y="938118"/>
                    <a:pt x="860883" y="937471"/>
                  </a:cubicBezTo>
                  <a:cubicBezTo>
                    <a:pt x="860560" y="937309"/>
                    <a:pt x="860398" y="937050"/>
                    <a:pt x="860236" y="936727"/>
                  </a:cubicBezTo>
                  <a:cubicBezTo>
                    <a:pt x="859913" y="936209"/>
                    <a:pt x="859719" y="935563"/>
                    <a:pt x="858910" y="935466"/>
                  </a:cubicBezTo>
                  <a:cubicBezTo>
                    <a:pt x="858813" y="935466"/>
                    <a:pt x="858748" y="935401"/>
                    <a:pt x="858748" y="935304"/>
                  </a:cubicBezTo>
                  <a:cubicBezTo>
                    <a:pt x="858813" y="934819"/>
                    <a:pt x="858587" y="934560"/>
                    <a:pt x="858166" y="934334"/>
                  </a:cubicBezTo>
                  <a:cubicBezTo>
                    <a:pt x="857746" y="934140"/>
                    <a:pt x="857487" y="933816"/>
                    <a:pt x="857164" y="933913"/>
                  </a:cubicBezTo>
                  <a:cubicBezTo>
                    <a:pt x="857067" y="933493"/>
                    <a:pt x="857002" y="933234"/>
                    <a:pt x="856905" y="932911"/>
                  </a:cubicBezTo>
                  <a:cubicBezTo>
                    <a:pt x="856355" y="933234"/>
                    <a:pt x="855999" y="933493"/>
                    <a:pt x="855579" y="933654"/>
                  </a:cubicBezTo>
                  <a:cubicBezTo>
                    <a:pt x="855579" y="933331"/>
                    <a:pt x="855514" y="933072"/>
                    <a:pt x="855676" y="932911"/>
                  </a:cubicBezTo>
                  <a:cubicBezTo>
                    <a:pt x="856355" y="932167"/>
                    <a:pt x="856258" y="931908"/>
                    <a:pt x="855514" y="931843"/>
                  </a:cubicBezTo>
                  <a:cubicBezTo>
                    <a:pt x="855256" y="931843"/>
                    <a:pt x="855094" y="931746"/>
                    <a:pt x="854932" y="931585"/>
                  </a:cubicBezTo>
                  <a:cubicBezTo>
                    <a:pt x="854771" y="931423"/>
                    <a:pt x="854771" y="931164"/>
                    <a:pt x="854609" y="931002"/>
                  </a:cubicBezTo>
                  <a:cubicBezTo>
                    <a:pt x="854512" y="930938"/>
                    <a:pt x="854512" y="930744"/>
                    <a:pt x="854512" y="930679"/>
                  </a:cubicBezTo>
                  <a:cubicBezTo>
                    <a:pt x="850793" y="927768"/>
                    <a:pt x="848141" y="922885"/>
                    <a:pt x="846653" y="917840"/>
                  </a:cubicBezTo>
                  <a:cubicBezTo>
                    <a:pt x="846394" y="917581"/>
                    <a:pt x="846233" y="917355"/>
                    <a:pt x="846006" y="917096"/>
                  </a:cubicBezTo>
                  <a:cubicBezTo>
                    <a:pt x="845747" y="916837"/>
                    <a:pt x="845424" y="916611"/>
                    <a:pt x="845327" y="916255"/>
                  </a:cubicBezTo>
                  <a:cubicBezTo>
                    <a:pt x="845230" y="915867"/>
                    <a:pt x="845068" y="915608"/>
                    <a:pt x="844486" y="915608"/>
                  </a:cubicBezTo>
                  <a:cubicBezTo>
                    <a:pt x="844324" y="915608"/>
                    <a:pt x="844163" y="915349"/>
                    <a:pt x="844260" y="915285"/>
                  </a:cubicBezTo>
                  <a:cubicBezTo>
                    <a:pt x="844583" y="914767"/>
                    <a:pt x="844260" y="914767"/>
                    <a:pt x="844001" y="914606"/>
                  </a:cubicBezTo>
                  <a:cubicBezTo>
                    <a:pt x="843354" y="914282"/>
                    <a:pt x="843419" y="914185"/>
                    <a:pt x="843160" y="913118"/>
                  </a:cubicBezTo>
                  <a:cubicBezTo>
                    <a:pt x="843095" y="912633"/>
                    <a:pt x="843160" y="911889"/>
                    <a:pt x="841931" y="912309"/>
                  </a:cubicBezTo>
                  <a:cubicBezTo>
                    <a:pt x="841867" y="912309"/>
                    <a:pt x="841769" y="912115"/>
                    <a:pt x="841672" y="912051"/>
                  </a:cubicBezTo>
                  <a:cubicBezTo>
                    <a:pt x="841608" y="911630"/>
                    <a:pt x="840929" y="911566"/>
                    <a:pt x="841026" y="911048"/>
                  </a:cubicBezTo>
                  <a:cubicBezTo>
                    <a:pt x="841090" y="910628"/>
                    <a:pt x="840346" y="910563"/>
                    <a:pt x="840767" y="910046"/>
                  </a:cubicBezTo>
                  <a:cubicBezTo>
                    <a:pt x="840023" y="909981"/>
                    <a:pt x="840508" y="909399"/>
                    <a:pt x="840508" y="909075"/>
                  </a:cubicBezTo>
                  <a:cubicBezTo>
                    <a:pt x="840508" y="908817"/>
                    <a:pt x="840444" y="908396"/>
                    <a:pt x="840185" y="908234"/>
                  </a:cubicBezTo>
                  <a:cubicBezTo>
                    <a:pt x="839538" y="907814"/>
                    <a:pt x="839797" y="906844"/>
                    <a:pt x="838794" y="906585"/>
                  </a:cubicBezTo>
                  <a:cubicBezTo>
                    <a:pt x="838697" y="906585"/>
                    <a:pt x="838697" y="906423"/>
                    <a:pt x="838794" y="906326"/>
                  </a:cubicBezTo>
                  <a:cubicBezTo>
                    <a:pt x="839441" y="905744"/>
                    <a:pt x="838697" y="905841"/>
                    <a:pt x="838438" y="905841"/>
                  </a:cubicBezTo>
                  <a:cubicBezTo>
                    <a:pt x="838212" y="905744"/>
                    <a:pt x="837792" y="905841"/>
                    <a:pt x="837468" y="905841"/>
                  </a:cubicBezTo>
                  <a:cubicBezTo>
                    <a:pt x="838794" y="904354"/>
                    <a:pt x="838794" y="904354"/>
                    <a:pt x="837630" y="903771"/>
                  </a:cubicBezTo>
                  <a:cubicBezTo>
                    <a:pt x="837727" y="903448"/>
                    <a:pt x="837953" y="902931"/>
                    <a:pt x="837792" y="902769"/>
                  </a:cubicBezTo>
                  <a:cubicBezTo>
                    <a:pt x="837371" y="902510"/>
                    <a:pt x="836951" y="902122"/>
                    <a:pt x="837145" y="901766"/>
                  </a:cubicBezTo>
                  <a:cubicBezTo>
                    <a:pt x="837468" y="901022"/>
                    <a:pt x="836886" y="900958"/>
                    <a:pt x="836369" y="900796"/>
                  </a:cubicBezTo>
                  <a:cubicBezTo>
                    <a:pt x="836369" y="900796"/>
                    <a:pt x="836627" y="900537"/>
                    <a:pt x="836627" y="900440"/>
                  </a:cubicBezTo>
                  <a:cubicBezTo>
                    <a:pt x="836627" y="900279"/>
                    <a:pt x="836627" y="899955"/>
                    <a:pt x="836466" y="899891"/>
                  </a:cubicBezTo>
                  <a:cubicBezTo>
                    <a:pt x="835560" y="899696"/>
                    <a:pt x="835657" y="898888"/>
                    <a:pt x="834978" y="898565"/>
                  </a:cubicBezTo>
                  <a:cubicBezTo>
                    <a:pt x="834719" y="898629"/>
                    <a:pt x="834460" y="898726"/>
                    <a:pt x="834072" y="898791"/>
                  </a:cubicBezTo>
                  <a:cubicBezTo>
                    <a:pt x="834654" y="898144"/>
                    <a:pt x="835398" y="896301"/>
                    <a:pt x="835237" y="895977"/>
                  </a:cubicBezTo>
                  <a:cubicBezTo>
                    <a:pt x="834881" y="895395"/>
                    <a:pt x="834557" y="894813"/>
                    <a:pt x="834816" y="894004"/>
                  </a:cubicBezTo>
                  <a:cubicBezTo>
                    <a:pt x="834881" y="893681"/>
                    <a:pt x="835075" y="893164"/>
                    <a:pt x="834557" y="893002"/>
                  </a:cubicBezTo>
                  <a:cubicBezTo>
                    <a:pt x="834234" y="892840"/>
                    <a:pt x="834460" y="892679"/>
                    <a:pt x="834654" y="892420"/>
                  </a:cubicBezTo>
                  <a:cubicBezTo>
                    <a:pt x="834719" y="892355"/>
                    <a:pt x="834719" y="892258"/>
                    <a:pt x="834719" y="892161"/>
                  </a:cubicBezTo>
                  <a:lnTo>
                    <a:pt x="833975" y="891838"/>
                  </a:lnTo>
                  <a:cubicBezTo>
                    <a:pt x="833814" y="891838"/>
                    <a:pt x="833587" y="891838"/>
                    <a:pt x="833329" y="891935"/>
                  </a:cubicBezTo>
                  <a:lnTo>
                    <a:pt x="833587" y="891676"/>
                  </a:lnTo>
                  <a:cubicBezTo>
                    <a:pt x="833005" y="891514"/>
                    <a:pt x="832326" y="891353"/>
                    <a:pt x="831679" y="891256"/>
                  </a:cubicBezTo>
                  <a:cubicBezTo>
                    <a:pt x="826860" y="890932"/>
                    <a:pt x="824532" y="893002"/>
                    <a:pt x="823400" y="895977"/>
                  </a:cubicBezTo>
                  <a:cubicBezTo>
                    <a:pt x="823400" y="896074"/>
                    <a:pt x="823400" y="896139"/>
                    <a:pt x="823465" y="896236"/>
                  </a:cubicBezTo>
                  <a:cubicBezTo>
                    <a:pt x="823723" y="896495"/>
                    <a:pt x="823400" y="897077"/>
                    <a:pt x="823465" y="897562"/>
                  </a:cubicBezTo>
                  <a:lnTo>
                    <a:pt x="824111" y="898953"/>
                  </a:lnTo>
                  <a:cubicBezTo>
                    <a:pt x="824952" y="898888"/>
                    <a:pt x="825049" y="898888"/>
                    <a:pt x="824952" y="899470"/>
                  </a:cubicBezTo>
                  <a:lnTo>
                    <a:pt x="824467" y="899535"/>
                  </a:lnTo>
                  <a:cubicBezTo>
                    <a:pt x="828251" y="907749"/>
                    <a:pt x="831097" y="916255"/>
                    <a:pt x="835301" y="924373"/>
                  </a:cubicBezTo>
                  <a:cubicBezTo>
                    <a:pt x="835657" y="924049"/>
                    <a:pt x="835980" y="923726"/>
                    <a:pt x="836369" y="923402"/>
                  </a:cubicBezTo>
                  <a:cubicBezTo>
                    <a:pt x="836789" y="923467"/>
                    <a:pt x="837306" y="923629"/>
                    <a:pt x="837953" y="923726"/>
                  </a:cubicBezTo>
                  <a:cubicBezTo>
                    <a:pt x="836886" y="924631"/>
                    <a:pt x="836142" y="924470"/>
                    <a:pt x="835398" y="924373"/>
                  </a:cubicBezTo>
                  <a:lnTo>
                    <a:pt x="836369" y="926281"/>
                  </a:lnTo>
                  <a:lnTo>
                    <a:pt x="836466" y="926281"/>
                  </a:lnTo>
                  <a:lnTo>
                    <a:pt x="836369" y="926378"/>
                  </a:lnTo>
                  <a:lnTo>
                    <a:pt x="836951" y="927445"/>
                  </a:lnTo>
                  <a:lnTo>
                    <a:pt x="837048" y="927348"/>
                  </a:lnTo>
                  <a:cubicBezTo>
                    <a:pt x="837209" y="926960"/>
                    <a:pt x="837468" y="926701"/>
                    <a:pt x="837727" y="926442"/>
                  </a:cubicBezTo>
                  <a:cubicBezTo>
                    <a:pt x="838212" y="926798"/>
                    <a:pt x="837792" y="927025"/>
                    <a:pt x="837048" y="927348"/>
                  </a:cubicBezTo>
                  <a:cubicBezTo>
                    <a:pt x="837048" y="927445"/>
                    <a:pt x="837145" y="927607"/>
                    <a:pt x="837145" y="927704"/>
                  </a:cubicBezTo>
                  <a:lnTo>
                    <a:pt x="837792" y="928933"/>
                  </a:lnTo>
                  <a:cubicBezTo>
                    <a:pt x="838374" y="930000"/>
                    <a:pt x="839118" y="931002"/>
                    <a:pt x="839797" y="932070"/>
                  </a:cubicBezTo>
                  <a:lnTo>
                    <a:pt x="839958" y="932070"/>
                  </a:lnTo>
                  <a:lnTo>
                    <a:pt x="839958" y="932264"/>
                  </a:lnTo>
                  <a:lnTo>
                    <a:pt x="840508" y="933072"/>
                  </a:lnTo>
                  <a:cubicBezTo>
                    <a:pt x="840864" y="932749"/>
                    <a:pt x="841090" y="932328"/>
                    <a:pt x="841511" y="932425"/>
                  </a:cubicBezTo>
                  <a:cubicBezTo>
                    <a:pt x="841284" y="932749"/>
                    <a:pt x="841026" y="933169"/>
                    <a:pt x="840864" y="933557"/>
                  </a:cubicBezTo>
                  <a:lnTo>
                    <a:pt x="842255" y="935724"/>
                  </a:lnTo>
                  <a:cubicBezTo>
                    <a:pt x="842578" y="935724"/>
                    <a:pt x="842934" y="935724"/>
                    <a:pt x="843160" y="935724"/>
                  </a:cubicBezTo>
                  <a:cubicBezTo>
                    <a:pt x="842998" y="936209"/>
                    <a:pt x="842934" y="936468"/>
                    <a:pt x="842934" y="936727"/>
                  </a:cubicBezTo>
                  <a:cubicBezTo>
                    <a:pt x="844098" y="938635"/>
                    <a:pt x="845489" y="940284"/>
                    <a:pt x="846815" y="942095"/>
                  </a:cubicBezTo>
                  <a:cubicBezTo>
                    <a:pt x="846976" y="942095"/>
                    <a:pt x="847073" y="942095"/>
                    <a:pt x="847235" y="942031"/>
                  </a:cubicBezTo>
                  <a:lnTo>
                    <a:pt x="847138" y="942613"/>
                  </a:lnTo>
                  <a:lnTo>
                    <a:pt x="847817" y="943421"/>
                  </a:lnTo>
                  <a:lnTo>
                    <a:pt x="848626" y="943680"/>
                  </a:lnTo>
                  <a:lnTo>
                    <a:pt x="848561" y="944489"/>
                  </a:lnTo>
                  <a:lnTo>
                    <a:pt x="849046" y="945168"/>
                  </a:lnTo>
                  <a:cubicBezTo>
                    <a:pt x="849305" y="945071"/>
                    <a:pt x="849467" y="945006"/>
                    <a:pt x="849564" y="945330"/>
                  </a:cubicBezTo>
                  <a:cubicBezTo>
                    <a:pt x="849628" y="945588"/>
                    <a:pt x="850210" y="945750"/>
                    <a:pt x="850210" y="945912"/>
                  </a:cubicBezTo>
                  <a:cubicBezTo>
                    <a:pt x="850049" y="946558"/>
                    <a:pt x="850469" y="946753"/>
                    <a:pt x="850631" y="947076"/>
                  </a:cubicBezTo>
                  <a:lnTo>
                    <a:pt x="850793" y="947238"/>
                  </a:lnTo>
                  <a:cubicBezTo>
                    <a:pt x="851375" y="947076"/>
                    <a:pt x="851795" y="946914"/>
                    <a:pt x="852377" y="946656"/>
                  </a:cubicBezTo>
                  <a:cubicBezTo>
                    <a:pt x="852119" y="947141"/>
                    <a:pt x="851860" y="947496"/>
                    <a:pt x="851698" y="947884"/>
                  </a:cubicBezTo>
                  <a:cubicBezTo>
                    <a:pt x="852539" y="947658"/>
                    <a:pt x="852022" y="948628"/>
                    <a:pt x="852604" y="948725"/>
                  </a:cubicBezTo>
                  <a:cubicBezTo>
                    <a:pt x="853024" y="948822"/>
                    <a:pt x="853089" y="949566"/>
                    <a:pt x="853445" y="949793"/>
                  </a:cubicBezTo>
                  <a:cubicBezTo>
                    <a:pt x="853768" y="950116"/>
                    <a:pt x="854512" y="950051"/>
                    <a:pt x="854188" y="950957"/>
                  </a:cubicBezTo>
                  <a:lnTo>
                    <a:pt x="854997" y="950957"/>
                  </a:lnTo>
                  <a:cubicBezTo>
                    <a:pt x="855094" y="952186"/>
                    <a:pt x="855773" y="952962"/>
                    <a:pt x="856905" y="953124"/>
                  </a:cubicBezTo>
                  <a:cubicBezTo>
                    <a:pt x="857067" y="953512"/>
                    <a:pt x="856840" y="954029"/>
                    <a:pt x="857067" y="954353"/>
                  </a:cubicBezTo>
                  <a:lnTo>
                    <a:pt x="857164" y="954450"/>
                  </a:lnTo>
                  <a:cubicBezTo>
                    <a:pt x="857228" y="954514"/>
                    <a:pt x="857422" y="954611"/>
                    <a:pt x="857649" y="954611"/>
                  </a:cubicBezTo>
                  <a:cubicBezTo>
                    <a:pt x="857746" y="954611"/>
                    <a:pt x="857746" y="954676"/>
                    <a:pt x="857746" y="954676"/>
                  </a:cubicBezTo>
                  <a:lnTo>
                    <a:pt x="857649" y="954676"/>
                  </a:lnTo>
                  <a:cubicBezTo>
                    <a:pt x="857649" y="954838"/>
                    <a:pt x="857746" y="955032"/>
                    <a:pt x="857746" y="955096"/>
                  </a:cubicBezTo>
                  <a:cubicBezTo>
                    <a:pt x="857649" y="955032"/>
                    <a:pt x="857487" y="954838"/>
                    <a:pt x="857487" y="954773"/>
                  </a:cubicBezTo>
                  <a:cubicBezTo>
                    <a:pt x="857228" y="954611"/>
                    <a:pt x="857325" y="955032"/>
                    <a:pt x="857487" y="955582"/>
                  </a:cubicBezTo>
                  <a:cubicBezTo>
                    <a:pt x="857487" y="955679"/>
                    <a:pt x="857487" y="955582"/>
                    <a:pt x="857487" y="955582"/>
                  </a:cubicBezTo>
                  <a:lnTo>
                    <a:pt x="857002" y="954838"/>
                  </a:lnTo>
                  <a:lnTo>
                    <a:pt x="856679" y="954935"/>
                  </a:lnTo>
                  <a:cubicBezTo>
                    <a:pt x="856582" y="955032"/>
                    <a:pt x="856517" y="955096"/>
                    <a:pt x="856355" y="955032"/>
                  </a:cubicBezTo>
                  <a:lnTo>
                    <a:pt x="855676" y="955194"/>
                  </a:lnTo>
                  <a:lnTo>
                    <a:pt x="855773" y="955840"/>
                  </a:lnTo>
                  <a:lnTo>
                    <a:pt x="855417" y="955258"/>
                  </a:lnTo>
                  <a:lnTo>
                    <a:pt x="854997" y="955420"/>
                  </a:lnTo>
                  <a:cubicBezTo>
                    <a:pt x="855256" y="956099"/>
                    <a:pt x="855256" y="956164"/>
                    <a:pt x="854835" y="955582"/>
                  </a:cubicBezTo>
                  <a:lnTo>
                    <a:pt x="854771" y="955517"/>
                  </a:lnTo>
                  <a:cubicBezTo>
                    <a:pt x="854027" y="955776"/>
                    <a:pt x="853283" y="956002"/>
                    <a:pt x="852604" y="956325"/>
                  </a:cubicBezTo>
                  <a:lnTo>
                    <a:pt x="852604" y="956584"/>
                  </a:lnTo>
                  <a:lnTo>
                    <a:pt x="852539" y="956584"/>
                  </a:lnTo>
                  <a:cubicBezTo>
                    <a:pt x="852442" y="956519"/>
                    <a:pt x="852442" y="956519"/>
                    <a:pt x="852442" y="956519"/>
                  </a:cubicBezTo>
                  <a:lnTo>
                    <a:pt x="852377" y="956519"/>
                  </a:lnTo>
                  <a:cubicBezTo>
                    <a:pt x="852377" y="956681"/>
                    <a:pt x="852539" y="956908"/>
                    <a:pt x="852377" y="956746"/>
                  </a:cubicBezTo>
                  <a:lnTo>
                    <a:pt x="852280" y="956584"/>
                  </a:lnTo>
                  <a:lnTo>
                    <a:pt x="851633" y="956908"/>
                  </a:lnTo>
                  <a:lnTo>
                    <a:pt x="851633" y="957005"/>
                  </a:lnTo>
                  <a:lnTo>
                    <a:pt x="851633" y="956908"/>
                  </a:lnTo>
                  <a:lnTo>
                    <a:pt x="850954" y="957263"/>
                  </a:lnTo>
                  <a:lnTo>
                    <a:pt x="851116" y="957651"/>
                  </a:lnTo>
                  <a:cubicBezTo>
                    <a:pt x="851019" y="957490"/>
                    <a:pt x="850954" y="957425"/>
                    <a:pt x="850857" y="957263"/>
                  </a:cubicBezTo>
                  <a:lnTo>
                    <a:pt x="849467" y="957910"/>
                  </a:lnTo>
                  <a:lnTo>
                    <a:pt x="849952" y="958816"/>
                  </a:lnTo>
                  <a:lnTo>
                    <a:pt x="849887" y="958816"/>
                  </a:lnTo>
                  <a:lnTo>
                    <a:pt x="849370" y="957910"/>
                  </a:lnTo>
                  <a:lnTo>
                    <a:pt x="849143" y="958072"/>
                  </a:lnTo>
                  <a:cubicBezTo>
                    <a:pt x="849143" y="958331"/>
                    <a:pt x="849208" y="958589"/>
                    <a:pt x="849208" y="958751"/>
                  </a:cubicBezTo>
                  <a:lnTo>
                    <a:pt x="848884" y="958169"/>
                  </a:lnTo>
                  <a:cubicBezTo>
                    <a:pt x="848820" y="958169"/>
                    <a:pt x="848626" y="958169"/>
                    <a:pt x="848464" y="958072"/>
                  </a:cubicBezTo>
                  <a:cubicBezTo>
                    <a:pt x="848464" y="958751"/>
                    <a:pt x="848399" y="959333"/>
                    <a:pt x="848238" y="959657"/>
                  </a:cubicBezTo>
                  <a:cubicBezTo>
                    <a:pt x="848076" y="960142"/>
                    <a:pt x="847559" y="960239"/>
                    <a:pt x="847073" y="960142"/>
                  </a:cubicBezTo>
                  <a:cubicBezTo>
                    <a:pt x="847138" y="960400"/>
                    <a:pt x="847300" y="960659"/>
                    <a:pt x="847397" y="960886"/>
                  </a:cubicBezTo>
                  <a:cubicBezTo>
                    <a:pt x="847656" y="961403"/>
                    <a:pt x="847559" y="961306"/>
                    <a:pt x="847300" y="961047"/>
                  </a:cubicBezTo>
                  <a:cubicBezTo>
                    <a:pt x="847138" y="960821"/>
                    <a:pt x="847073" y="960465"/>
                    <a:pt x="846879" y="960142"/>
                  </a:cubicBezTo>
                  <a:cubicBezTo>
                    <a:pt x="846750" y="960142"/>
                    <a:pt x="846653" y="960077"/>
                    <a:pt x="846394" y="960077"/>
                  </a:cubicBezTo>
                  <a:lnTo>
                    <a:pt x="846394" y="960142"/>
                  </a:lnTo>
                  <a:cubicBezTo>
                    <a:pt x="846556" y="960303"/>
                    <a:pt x="846750" y="960562"/>
                    <a:pt x="846879" y="960821"/>
                  </a:cubicBezTo>
                  <a:cubicBezTo>
                    <a:pt x="846750" y="960659"/>
                    <a:pt x="846653" y="960659"/>
                    <a:pt x="846491" y="960465"/>
                  </a:cubicBezTo>
                  <a:cubicBezTo>
                    <a:pt x="846394" y="960303"/>
                    <a:pt x="846233" y="960142"/>
                    <a:pt x="846071" y="959980"/>
                  </a:cubicBezTo>
                  <a:lnTo>
                    <a:pt x="845909" y="959980"/>
                  </a:lnTo>
                  <a:cubicBezTo>
                    <a:pt x="846006" y="960724"/>
                    <a:pt x="845909" y="960821"/>
                    <a:pt x="845327" y="960400"/>
                  </a:cubicBezTo>
                  <a:cubicBezTo>
                    <a:pt x="845068" y="960239"/>
                    <a:pt x="845068" y="960303"/>
                    <a:pt x="845230" y="960821"/>
                  </a:cubicBezTo>
                  <a:cubicBezTo>
                    <a:pt x="845230" y="960886"/>
                    <a:pt x="845327" y="960983"/>
                    <a:pt x="845327" y="961144"/>
                  </a:cubicBezTo>
                  <a:cubicBezTo>
                    <a:pt x="845004" y="960724"/>
                    <a:pt x="844745" y="960303"/>
                    <a:pt x="844324" y="959818"/>
                  </a:cubicBezTo>
                  <a:cubicBezTo>
                    <a:pt x="844583" y="960562"/>
                    <a:pt x="844486" y="960724"/>
                    <a:pt x="844163" y="960562"/>
                  </a:cubicBezTo>
                  <a:cubicBezTo>
                    <a:pt x="844098" y="960465"/>
                    <a:pt x="844001" y="960562"/>
                    <a:pt x="844163" y="960886"/>
                  </a:cubicBezTo>
                  <a:cubicBezTo>
                    <a:pt x="844324" y="961241"/>
                    <a:pt x="843678" y="960303"/>
                    <a:pt x="843936" y="960821"/>
                  </a:cubicBezTo>
                  <a:cubicBezTo>
                    <a:pt x="844098" y="961306"/>
                    <a:pt x="843678" y="960886"/>
                    <a:pt x="843678" y="961144"/>
                  </a:cubicBezTo>
                  <a:cubicBezTo>
                    <a:pt x="843678" y="961144"/>
                    <a:pt x="843516" y="960886"/>
                    <a:pt x="843257" y="960659"/>
                  </a:cubicBezTo>
                  <a:lnTo>
                    <a:pt x="843839" y="961791"/>
                  </a:lnTo>
                  <a:cubicBezTo>
                    <a:pt x="843095" y="960983"/>
                    <a:pt x="843095" y="960983"/>
                    <a:pt x="843257" y="961565"/>
                  </a:cubicBezTo>
                  <a:cubicBezTo>
                    <a:pt x="843354" y="961726"/>
                    <a:pt x="843354" y="961985"/>
                    <a:pt x="843257" y="961888"/>
                  </a:cubicBezTo>
                  <a:cubicBezTo>
                    <a:pt x="842934" y="961565"/>
                    <a:pt x="842934" y="961726"/>
                    <a:pt x="843257" y="962470"/>
                  </a:cubicBezTo>
                  <a:cubicBezTo>
                    <a:pt x="843516" y="962891"/>
                    <a:pt x="843678" y="963311"/>
                    <a:pt x="843839" y="963634"/>
                  </a:cubicBezTo>
                  <a:cubicBezTo>
                    <a:pt x="844001" y="964055"/>
                    <a:pt x="844098" y="964281"/>
                    <a:pt x="843581" y="963796"/>
                  </a:cubicBezTo>
                  <a:cubicBezTo>
                    <a:pt x="843516" y="963634"/>
                    <a:pt x="843516" y="963537"/>
                    <a:pt x="843419" y="963376"/>
                  </a:cubicBezTo>
                  <a:cubicBezTo>
                    <a:pt x="843354" y="963214"/>
                    <a:pt x="843257" y="963052"/>
                    <a:pt x="843160" y="962891"/>
                  </a:cubicBezTo>
                  <a:cubicBezTo>
                    <a:pt x="843095" y="962891"/>
                    <a:pt x="842998" y="962794"/>
                    <a:pt x="842998" y="962794"/>
                  </a:cubicBezTo>
                  <a:cubicBezTo>
                    <a:pt x="842998" y="962891"/>
                    <a:pt x="842998" y="962955"/>
                    <a:pt x="843095" y="963052"/>
                  </a:cubicBezTo>
                  <a:cubicBezTo>
                    <a:pt x="842837" y="962794"/>
                    <a:pt x="842675" y="962535"/>
                    <a:pt x="842416" y="962309"/>
                  </a:cubicBezTo>
                  <a:cubicBezTo>
                    <a:pt x="842416" y="962373"/>
                    <a:pt x="842513" y="962535"/>
                    <a:pt x="842513" y="962535"/>
                  </a:cubicBezTo>
                  <a:cubicBezTo>
                    <a:pt x="842513" y="962729"/>
                    <a:pt x="842093" y="962373"/>
                    <a:pt x="842255" y="962794"/>
                  </a:cubicBezTo>
                  <a:lnTo>
                    <a:pt x="841867" y="962211"/>
                  </a:lnTo>
                  <a:cubicBezTo>
                    <a:pt x="841608" y="962211"/>
                    <a:pt x="841187" y="961888"/>
                    <a:pt x="841284" y="962211"/>
                  </a:cubicBezTo>
                  <a:cubicBezTo>
                    <a:pt x="841349" y="962632"/>
                    <a:pt x="840670" y="961985"/>
                    <a:pt x="841284" y="962955"/>
                  </a:cubicBezTo>
                  <a:cubicBezTo>
                    <a:pt x="841284" y="962955"/>
                    <a:pt x="841187" y="962955"/>
                    <a:pt x="841187" y="962891"/>
                  </a:cubicBezTo>
                  <a:cubicBezTo>
                    <a:pt x="840929" y="962535"/>
                    <a:pt x="840929" y="962729"/>
                    <a:pt x="840929" y="962794"/>
                  </a:cubicBezTo>
                  <a:cubicBezTo>
                    <a:pt x="840929" y="962891"/>
                    <a:pt x="840670" y="962632"/>
                    <a:pt x="840605" y="962632"/>
                  </a:cubicBezTo>
                  <a:cubicBezTo>
                    <a:pt x="840444" y="962632"/>
                    <a:pt x="840185" y="962535"/>
                    <a:pt x="840346" y="963052"/>
                  </a:cubicBezTo>
                  <a:cubicBezTo>
                    <a:pt x="840444" y="963214"/>
                    <a:pt x="840346" y="963214"/>
                    <a:pt x="840282" y="963214"/>
                  </a:cubicBezTo>
                  <a:cubicBezTo>
                    <a:pt x="840185" y="963214"/>
                    <a:pt x="840282" y="963311"/>
                    <a:pt x="840444" y="963634"/>
                  </a:cubicBezTo>
                  <a:cubicBezTo>
                    <a:pt x="840605" y="963861"/>
                    <a:pt x="840605" y="964055"/>
                    <a:pt x="840670" y="964281"/>
                  </a:cubicBezTo>
                  <a:cubicBezTo>
                    <a:pt x="840346" y="963958"/>
                    <a:pt x="840185" y="963699"/>
                    <a:pt x="839958" y="963473"/>
                  </a:cubicBezTo>
                  <a:cubicBezTo>
                    <a:pt x="840185" y="964281"/>
                    <a:pt x="840185" y="964378"/>
                    <a:pt x="839861" y="964378"/>
                  </a:cubicBezTo>
                  <a:cubicBezTo>
                    <a:pt x="839797" y="964378"/>
                    <a:pt x="839861" y="964605"/>
                    <a:pt x="839958" y="964863"/>
                  </a:cubicBezTo>
                  <a:cubicBezTo>
                    <a:pt x="839958" y="964960"/>
                    <a:pt x="839958" y="964960"/>
                    <a:pt x="839958" y="964960"/>
                  </a:cubicBezTo>
                  <a:cubicBezTo>
                    <a:pt x="839700" y="964605"/>
                    <a:pt x="839376" y="964281"/>
                    <a:pt x="839118" y="964055"/>
                  </a:cubicBezTo>
                  <a:cubicBezTo>
                    <a:pt x="839118" y="964120"/>
                    <a:pt x="839118" y="964217"/>
                    <a:pt x="839215" y="964281"/>
                  </a:cubicBezTo>
                  <a:cubicBezTo>
                    <a:pt x="839279" y="964540"/>
                    <a:pt x="839376" y="964702"/>
                    <a:pt x="839441" y="965025"/>
                  </a:cubicBezTo>
                  <a:cubicBezTo>
                    <a:pt x="839700" y="965607"/>
                    <a:pt x="839215" y="964863"/>
                    <a:pt x="839215" y="965025"/>
                  </a:cubicBezTo>
                  <a:cubicBezTo>
                    <a:pt x="839279" y="965284"/>
                    <a:pt x="839279" y="965543"/>
                    <a:pt x="839118" y="965543"/>
                  </a:cubicBezTo>
                  <a:cubicBezTo>
                    <a:pt x="838956" y="965543"/>
                    <a:pt x="839538" y="966351"/>
                    <a:pt x="839861" y="966933"/>
                  </a:cubicBezTo>
                  <a:cubicBezTo>
                    <a:pt x="839538" y="966513"/>
                    <a:pt x="839441" y="966351"/>
                    <a:pt x="839376" y="966189"/>
                  </a:cubicBezTo>
                  <a:cubicBezTo>
                    <a:pt x="838535" y="965122"/>
                    <a:pt x="838374" y="965025"/>
                    <a:pt x="838374" y="965381"/>
                  </a:cubicBezTo>
                  <a:cubicBezTo>
                    <a:pt x="838374" y="965704"/>
                    <a:pt x="838956" y="966448"/>
                    <a:pt x="839215" y="966933"/>
                  </a:cubicBezTo>
                  <a:cubicBezTo>
                    <a:pt x="839215" y="967257"/>
                    <a:pt x="838471" y="966286"/>
                    <a:pt x="838212" y="966028"/>
                  </a:cubicBezTo>
                  <a:lnTo>
                    <a:pt x="838277" y="966448"/>
                  </a:lnTo>
                  <a:cubicBezTo>
                    <a:pt x="838697" y="967095"/>
                    <a:pt x="839279" y="967774"/>
                    <a:pt x="839118" y="967936"/>
                  </a:cubicBezTo>
                  <a:cubicBezTo>
                    <a:pt x="838212" y="966675"/>
                    <a:pt x="838212" y="966610"/>
                    <a:pt x="837630" y="966028"/>
                  </a:cubicBezTo>
                  <a:cubicBezTo>
                    <a:pt x="837630" y="966125"/>
                    <a:pt x="837630" y="966189"/>
                    <a:pt x="837727" y="966351"/>
                  </a:cubicBezTo>
                  <a:cubicBezTo>
                    <a:pt x="837727" y="966448"/>
                    <a:pt x="837792" y="966610"/>
                    <a:pt x="837953" y="966772"/>
                  </a:cubicBezTo>
                  <a:cubicBezTo>
                    <a:pt x="838471" y="967515"/>
                    <a:pt x="838471" y="967612"/>
                    <a:pt x="838277" y="967515"/>
                  </a:cubicBezTo>
                  <a:cubicBezTo>
                    <a:pt x="838212" y="967451"/>
                    <a:pt x="838050" y="967354"/>
                    <a:pt x="837889" y="967257"/>
                  </a:cubicBezTo>
                  <a:cubicBezTo>
                    <a:pt x="837727" y="967192"/>
                    <a:pt x="837727" y="967354"/>
                    <a:pt x="837371" y="966933"/>
                  </a:cubicBezTo>
                  <a:cubicBezTo>
                    <a:pt x="837371" y="966933"/>
                    <a:pt x="837371" y="967095"/>
                    <a:pt x="837371" y="967192"/>
                  </a:cubicBezTo>
                  <a:cubicBezTo>
                    <a:pt x="837371" y="967257"/>
                    <a:pt x="837048" y="967030"/>
                    <a:pt x="836886" y="966933"/>
                  </a:cubicBezTo>
                  <a:cubicBezTo>
                    <a:pt x="836724" y="966772"/>
                    <a:pt x="836627" y="966675"/>
                    <a:pt x="836466" y="966610"/>
                  </a:cubicBezTo>
                  <a:cubicBezTo>
                    <a:pt x="836724" y="967095"/>
                    <a:pt x="836886" y="967515"/>
                    <a:pt x="836304" y="966869"/>
                  </a:cubicBezTo>
                  <a:lnTo>
                    <a:pt x="835980" y="966513"/>
                  </a:lnTo>
                  <a:cubicBezTo>
                    <a:pt x="836304" y="969326"/>
                    <a:pt x="834396" y="969326"/>
                    <a:pt x="832649" y="969424"/>
                  </a:cubicBezTo>
                  <a:cubicBezTo>
                    <a:pt x="832488" y="970006"/>
                    <a:pt x="832164" y="970426"/>
                    <a:pt x="831679" y="970652"/>
                  </a:cubicBezTo>
                  <a:cubicBezTo>
                    <a:pt x="832164" y="971235"/>
                    <a:pt x="832649" y="971978"/>
                    <a:pt x="833167" y="972658"/>
                  </a:cubicBezTo>
                  <a:cubicBezTo>
                    <a:pt x="832908" y="972496"/>
                    <a:pt x="832649" y="972302"/>
                    <a:pt x="832391" y="972140"/>
                  </a:cubicBezTo>
                  <a:cubicBezTo>
                    <a:pt x="832391" y="972075"/>
                    <a:pt x="832326" y="971978"/>
                    <a:pt x="832326" y="971978"/>
                  </a:cubicBezTo>
                  <a:lnTo>
                    <a:pt x="831582" y="971235"/>
                  </a:lnTo>
                  <a:lnTo>
                    <a:pt x="831323" y="970814"/>
                  </a:lnTo>
                  <a:lnTo>
                    <a:pt x="831000" y="970911"/>
                  </a:lnTo>
                  <a:cubicBezTo>
                    <a:pt x="831517" y="971493"/>
                    <a:pt x="832003" y="972075"/>
                    <a:pt x="832326" y="972334"/>
                  </a:cubicBezTo>
                  <a:cubicBezTo>
                    <a:pt x="832649" y="972722"/>
                    <a:pt x="832908" y="973143"/>
                    <a:pt x="833167" y="973466"/>
                  </a:cubicBezTo>
                  <a:cubicBezTo>
                    <a:pt x="832585" y="972884"/>
                    <a:pt x="832003" y="972334"/>
                    <a:pt x="831420" y="971590"/>
                  </a:cubicBezTo>
                  <a:cubicBezTo>
                    <a:pt x="831259" y="971332"/>
                    <a:pt x="831000" y="971073"/>
                    <a:pt x="830838" y="970911"/>
                  </a:cubicBezTo>
                  <a:cubicBezTo>
                    <a:pt x="830321" y="971073"/>
                    <a:pt x="829771" y="971235"/>
                    <a:pt x="829254" y="971493"/>
                  </a:cubicBezTo>
                  <a:cubicBezTo>
                    <a:pt x="827184" y="972496"/>
                    <a:pt x="825858" y="974307"/>
                    <a:pt x="824208" y="975730"/>
                  </a:cubicBezTo>
                  <a:cubicBezTo>
                    <a:pt x="823141" y="976636"/>
                    <a:pt x="821718" y="977121"/>
                    <a:pt x="820166" y="977541"/>
                  </a:cubicBezTo>
                  <a:cubicBezTo>
                    <a:pt x="820489" y="978026"/>
                    <a:pt x="820910" y="978608"/>
                    <a:pt x="821071" y="978770"/>
                  </a:cubicBezTo>
                  <a:cubicBezTo>
                    <a:pt x="820748" y="978544"/>
                    <a:pt x="820489" y="978350"/>
                    <a:pt x="820230" y="978188"/>
                  </a:cubicBezTo>
                  <a:cubicBezTo>
                    <a:pt x="820651" y="978705"/>
                    <a:pt x="819972" y="978123"/>
                    <a:pt x="819972" y="978188"/>
                  </a:cubicBezTo>
                  <a:cubicBezTo>
                    <a:pt x="819972" y="978350"/>
                    <a:pt x="819907" y="978447"/>
                    <a:pt x="819972" y="978705"/>
                  </a:cubicBezTo>
                  <a:cubicBezTo>
                    <a:pt x="820069" y="978932"/>
                    <a:pt x="819842" y="978867"/>
                    <a:pt x="820489" y="979611"/>
                  </a:cubicBezTo>
                  <a:cubicBezTo>
                    <a:pt x="820489" y="979611"/>
                    <a:pt x="820489" y="979676"/>
                    <a:pt x="820392" y="979611"/>
                  </a:cubicBezTo>
                  <a:cubicBezTo>
                    <a:pt x="819487" y="979093"/>
                    <a:pt x="819487" y="979093"/>
                    <a:pt x="819584" y="979676"/>
                  </a:cubicBezTo>
                  <a:cubicBezTo>
                    <a:pt x="819584" y="979870"/>
                    <a:pt x="819487" y="979870"/>
                    <a:pt x="819422" y="979870"/>
                  </a:cubicBezTo>
                  <a:cubicBezTo>
                    <a:pt x="819260" y="979870"/>
                    <a:pt x="819001" y="979870"/>
                    <a:pt x="819260" y="980258"/>
                  </a:cubicBezTo>
                  <a:cubicBezTo>
                    <a:pt x="819260" y="980355"/>
                    <a:pt x="819260" y="980355"/>
                    <a:pt x="819163" y="980355"/>
                  </a:cubicBezTo>
                  <a:cubicBezTo>
                    <a:pt x="818840" y="980193"/>
                    <a:pt x="818743" y="980193"/>
                    <a:pt x="818840" y="980419"/>
                  </a:cubicBezTo>
                  <a:cubicBezTo>
                    <a:pt x="818904" y="980613"/>
                    <a:pt x="818840" y="980678"/>
                    <a:pt x="819099" y="981002"/>
                  </a:cubicBezTo>
                  <a:cubicBezTo>
                    <a:pt x="818904" y="980937"/>
                    <a:pt x="818743" y="980937"/>
                    <a:pt x="818678" y="980840"/>
                  </a:cubicBezTo>
                  <a:cubicBezTo>
                    <a:pt x="819099" y="981260"/>
                    <a:pt x="819422" y="981584"/>
                    <a:pt x="819648" y="981939"/>
                  </a:cubicBezTo>
                  <a:cubicBezTo>
                    <a:pt x="819487" y="981842"/>
                    <a:pt x="819325" y="981745"/>
                    <a:pt x="819163" y="981681"/>
                  </a:cubicBezTo>
                  <a:cubicBezTo>
                    <a:pt x="818419" y="981002"/>
                    <a:pt x="818322" y="981002"/>
                    <a:pt x="818581" y="981422"/>
                  </a:cubicBezTo>
                  <a:cubicBezTo>
                    <a:pt x="818678" y="981584"/>
                    <a:pt x="818743" y="981681"/>
                    <a:pt x="818743" y="981745"/>
                  </a:cubicBezTo>
                  <a:cubicBezTo>
                    <a:pt x="818743" y="981842"/>
                    <a:pt x="818581" y="981745"/>
                    <a:pt x="818581" y="981745"/>
                  </a:cubicBezTo>
                  <a:cubicBezTo>
                    <a:pt x="818581" y="981745"/>
                    <a:pt x="818516" y="981745"/>
                    <a:pt x="818419" y="981681"/>
                  </a:cubicBezTo>
                  <a:cubicBezTo>
                    <a:pt x="818581" y="983330"/>
                    <a:pt x="817190" y="983751"/>
                    <a:pt x="815509" y="983912"/>
                  </a:cubicBezTo>
                  <a:cubicBezTo>
                    <a:pt x="815509" y="984009"/>
                    <a:pt x="815509" y="984074"/>
                    <a:pt x="815509" y="984236"/>
                  </a:cubicBezTo>
                  <a:cubicBezTo>
                    <a:pt x="815509" y="984397"/>
                    <a:pt x="815606" y="984494"/>
                    <a:pt x="815444" y="984494"/>
                  </a:cubicBezTo>
                  <a:cubicBezTo>
                    <a:pt x="815282" y="984494"/>
                    <a:pt x="815282" y="984559"/>
                    <a:pt x="815509" y="984915"/>
                  </a:cubicBezTo>
                  <a:cubicBezTo>
                    <a:pt x="815606" y="984979"/>
                    <a:pt x="815509" y="985077"/>
                    <a:pt x="815444" y="984979"/>
                  </a:cubicBezTo>
                  <a:cubicBezTo>
                    <a:pt x="815024" y="984656"/>
                    <a:pt x="815185" y="984915"/>
                    <a:pt x="815282" y="985077"/>
                  </a:cubicBezTo>
                  <a:cubicBezTo>
                    <a:pt x="815509" y="985497"/>
                    <a:pt x="815444" y="985400"/>
                    <a:pt x="815024" y="985400"/>
                  </a:cubicBezTo>
                  <a:cubicBezTo>
                    <a:pt x="814862" y="985400"/>
                    <a:pt x="814441" y="985238"/>
                    <a:pt x="815347" y="986144"/>
                  </a:cubicBezTo>
                  <a:cubicBezTo>
                    <a:pt x="815444" y="986241"/>
                    <a:pt x="815347" y="986241"/>
                    <a:pt x="815347" y="986241"/>
                  </a:cubicBezTo>
                  <a:cubicBezTo>
                    <a:pt x="815185" y="986241"/>
                    <a:pt x="815606" y="986629"/>
                    <a:pt x="815282" y="986564"/>
                  </a:cubicBezTo>
                  <a:cubicBezTo>
                    <a:pt x="815121" y="986467"/>
                    <a:pt x="815444" y="986985"/>
                    <a:pt x="814959" y="986564"/>
                  </a:cubicBezTo>
                  <a:cubicBezTo>
                    <a:pt x="815347" y="987049"/>
                    <a:pt x="814765" y="986629"/>
                    <a:pt x="814603" y="986629"/>
                  </a:cubicBezTo>
                  <a:cubicBezTo>
                    <a:pt x="814538" y="986629"/>
                    <a:pt x="814377" y="986629"/>
                    <a:pt x="814441" y="986726"/>
                  </a:cubicBezTo>
                  <a:cubicBezTo>
                    <a:pt x="814603" y="987146"/>
                    <a:pt x="814021" y="986823"/>
                    <a:pt x="814603" y="987567"/>
                  </a:cubicBezTo>
                  <a:cubicBezTo>
                    <a:pt x="814603" y="987567"/>
                    <a:pt x="814603" y="987567"/>
                    <a:pt x="814538" y="987567"/>
                  </a:cubicBezTo>
                  <a:cubicBezTo>
                    <a:pt x="813859" y="987049"/>
                    <a:pt x="814377" y="987567"/>
                    <a:pt x="814538" y="987728"/>
                  </a:cubicBezTo>
                  <a:cubicBezTo>
                    <a:pt x="814700" y="987890"/>
                    <a:pt x="814959" y="988149"/>
                    <a:pt x="815185" y="988375"/>
                  </a:cubicBezTo>
                  <a:cubicBezTo>
                    <a:pt x="813698" y="987373"/>
                    <a:pt x="813698" y="987373"/>
                    <a:pt x="814280" y="988149"/>
                  </a:cubicBezTo>
                  <a:cubicBezTo>
                    <a:pt x="814118" y="988052"/>
                    <a:pt x="813698" y="987793"/>
                    <a:pt x="813762" y="987955"/>
                  </a:cubicBezTo>
                  <a:cubicBezTo>
                    <a:pt x="813956" y="988214"/>
                    <a:pt x="814021" y="988472"/>
                    <a:pt x="813762" y="988375"/>
                  </a:cubicBezTo>
                  <a:cubicBezTo>
                    <a:pt x="813212" y="988149"/>
                    <a:pt x="813633" y="988472"/>
                    <a:pt x="813859" y="988796"/>
                  </a:cubicBezTo>
                  <a:lnTo>
                    <a:pt x="813536" y="988634"/>
                  </a:lnTo>
                  <a:cubicBezTo>
                    <a:pt x="813439" y="988634"/>
                    <a:pt x="813374" y="988634"/>
                    <a:pt x="813439" y="988699"/>
                  </a:cubicBezTo>
                  <a:cubicBezTo>
                    <a:pt x="813956" y="989281"/>
                    <a:pt x="813536" y="989216"/>
                    <a:pt x="813956" y="989637"/>
                  </a:cubicBezTo>
                  <a:cubicBezTo>
                    <a:pt x="814118" y="989798"/>
                    <a:pt x="814377" y="989960"/>
                    <a:pt x="814603" y="990219"/>
                  </a:cubicBezTo>
                  <a:cubicBezTo>
                    <a:pt x="814021" y="989798"/>
                    <a:pt x="812792" y="989281"/>
                    <a:pt x="812792" y="989378"/>
                  </a:cubicBezTo>
                  <a:cubicBezTo>
                    <a:pt x="812792" y="989637"/>
                    <a:pt x="812889" y="989798"/>
                    <a:pt x="812372" y="989637"/>
                  </a:cubicBezTo>
                  <a:cubicBezTo>
                    <a:pt x="812210" y="989540"/>
                    <a:pt x="811951" y="989443"/>
                    <a:pt x="812210" y="989798"/>
                  </a:cubicBezTo>
                  <a:cubicBezTo>
                    <a:pt x="812372" y="990025"/>
                    <a:pt x="812113" y="989863"/>
                    <a:pt x="811951" y="989798"/>
                  </a:cubicBezTo>
                  <a:cubicBezTo>
                    <a:pt x="811886" y="989798"/>
                    <a:pt x="811886" y="989701"/>
                    <a:pt x="811789" y="989701"/>
                  </a:cubicBezTo>
                  <a:lnTo>
                    <a:pt x="812210" y="990219"/>
                  </a:lnTo>
                  <a:cubicBezTo>
                    <a:pt x="812372" y="990380"/>
                    <a:pt x="812533" y="990445"/>
                    <a:pt x="812695" y="990607"/>
                  </a:cubicBezTo>
                  <a:lnTo>
                    <a:pt x="812469" y="990445"/>
                  </a:lnTo>
                  <a:cubicBezTo>
                    <a:pt x="812889" y="990866"/>
                    <a:pt x="813212" y="991286"/>
                    <a:pt x="813698" y="991706"/>
                  </a:cubicBezTo>
                  <a:cubicBezTo>
                    <a:pt x="816932" y="994746"/>
                    <a:pt x="819422" y="996331"/>
                    <a:pt x="821233" y="997172"/>
                  </a:cubicBezTo>
                  <a:cubicBezTo>
                    <a:pt x="821233" y="997172"/>
                    <a:pt x="821233" y="997172"/>
                    <a:pt x="821233" y="997075"/>
                  </a:cubicBezTo>
                  <a:cubicBezTo>
                    <a:pt x="821168" y="996913"/>
                    <a:pt x="821556" y="997172"/>
                    <a:pt x="821653" y="997172"/>
                  </a:cubicBezTo>
                  <a:cubicBezTo>
                    <a:pt x="821653" y="996978"/>
                    <a:pt x="821653" y="996913"/>
                    <a:pt x="821653" y="996752"/>
                  </a:cubicBezTo>
                  <a:cubicBezTo>
                    <a:pt x="820974" y="996169"/>
                    <a:pt x="820974" y="996169"/>
                    <a:pt x="821233" y="996234"/>
                  </a:cubicBezTo>
                  <a:lnTo>
                    <a:pt x="821653" y="996590"/>
                  </a:lnTo>
                  <a:cubicBezTo>
                    <a:pt x="821815" y="994423"/>
                    <a:pt x="823562" y="993582"/>
                    <a:pt x="825114" y="992515"/>
                  </a:cubicBezTo>
                  <a:cubicBezTo>
                    <a:pt x="824726" y="992192"/>
                    <a:pt x="824467" y="991933"/>
                    <a:pt x="824047" y="991609"/>
                  </a:cubicBezTo>
                  <a:cubicBezTo>
                    <a:pt x="823885" y="991351"/>
                    <a:pt x="823626" y="991027"/>
                    <a:pt x="823400" y="990704"/>
                  </a:cubicBezTo>
                  <a:cubicBezTo>
                    <a:pt x="824370" y="991609"/>
                    <a:pt x="824726" y="992030"/>
                    <a:pt x="825211" y="992515"/>
                  </a:cubicBezTo>
                  <a:lnTo>
                    <a:pt x="825534" y="992289"/>
                  </a:lnTo>
                  <a:cubicBezTo>
                    <a:pt x="825534" y="992289"/>
                    <a:pt x="825534" y="992289"/>
                    <a:pt x="825470" y="992192"/>
                  </a:cubicBezTo>
                  <a:lnTo>
                    <a:pt x="825534" y="992289"/>
                  </a:lnTo>
                  <a:lnTo>
                    <a:pt x="825696" y="992094"/>
                  </a:lnTo>
                  <a:lnTo>
                    <a:pt x="825631" y="992030"/>
                  </a:lnTo>
                  <a:cubicBezTo>
                    <a:pt x="825373" y="991771"/>
                    <a:pt x="825114" y="991609"/>
                    <a:pt x="824791" y="991448"/>
                  </a:cubicBezTo>
                  <a:cubicBezTo>
                    <a:pt x="824726" y="991189"/>
                    <a:pt x="825049" y="991512"/>
                    <a:pt x="825631" y="992030"/>
                  </a:cubicBezTo>
                  <a:lnTo>
                    <a:pt x="825696" y="992030"/>
                  </a:lnTo>
                  <a:lnTo>
                    <a:pt x="825955" y="991868"/>
                  </a:lnTo>
                  <a:lnTo>
                    <a:pt x="826537" y="991351"/>
                  </a:lnTo>
                  <a:lnTo>
                    <a:pt x="826440" y="991286"/>
                  </a:lnTo>
                  <a:lnTo>
                    <a:pt x="826537" y="991351"/>
                  </a:lnTo>
                  <a:lnTo>
                    <a:pt x="826699" y="991286"/>
                  </a:lnTo>
                  <a:cubicBezTo>
                    <a:pt x="826375" y="991027"/>
                    <a:pt x="826052" y="990704"/>
                    <a:pt x="825858" y="990445"/>
                  </a:cubicBezTo>
                  <a:cubicBezTo>
                    <a:pt x="826181" y="990704"/>
                    <a:pt x="826537" y="991027"/>
                    <a:pt x="826860" y="991189"/>
                  </a:cubicBezTo>
                  <a:lnTo>
                    <a:pt x="827281" y="990866"/>
                  </a:lnTo>
                  <a:cubicBezTo>
                    <a:pt x="827119" y="990607"/>
                    <a:pt x="826957" y="990380"/>
                    <a:pt x="826796" y="990283"/>
                  </a:cubicBezTo>
                  <a:cubicBezTo>
                    <a:pt x="827119" y="990542"/>
                    <a:pt x="827281" y="990607"/>
                    <a:pt x="827442" y="990769"/>
                  </a:cubicBezTo>
                  <a:lnTo>
                    <a:pt x="828510" y="990025"/>
                  </a:lnTo>
                  <a:cubicBezTo>
                    <a:pt x="828445" y="989960"/>
                    <a:pt x="828445" y="989863"/>
                    <a:pt x="828283" y="989701"/>
                  </a:cubicBezTo>
                  <a:lnTo>
                    <a:pt x="828607" y="989960"/>
                  </a:lnTo>
                  <a:lnTo>
                    <a:pt x="828768" y="989863"/>
                  </a:lnTo>
                  <a:lnTo>
                    <a:pt x="828510" y="989443"/>
                  </a:lnTo>
                  <a:lnTo>
                    <a:pt x="829027" y="989798"/>
                  </a:lnTo>
                  <a:lnTo>
                    <a:pt x="829189" y="989701"/>
                  </a:lnTo>
                  <a:cubicBezTo>
                    <a:pt x="829027" y="989540"/>
                    <a:pt x="828930" y="989378"/>
                    <a:pt x="829027" y="989443"/>
                  </a:cubicBezTo>
                  <a:cubicBezTo>
                    <a:pt x="829092" y="989443"/>
                    <a:pt x="828930" y="989119"/>
                    <a:pt x="829027" y="989281"/>
                  </a:cubicBezTo>
                  <a:cubicBezTo>
                    <a:pt x="829512" y="989637"/>
                    <a:pt x="829448" y="989443"/>
                    <a:pt x="829512" y="989443"/>
                  </a:cubicBezTo>
                  <a:cubicBezTo>
                    <a:pt x="829189" y="989054"/>
                    <a:pt x="828865" y="988699"/>
                    <a:pt x="828510" y="988311"/>
                  </a:cubicBezTo>
                  <a:cubicBezTo>
                    <a:pt x="828930" y="988634"/>
                    <a:pt x="829189" y="988893"/>
                    <a:pt x="829512" y="989216"/>
                  </a:cubicBezTo>
                  <a:cubicBezTo>
                    <a:pt x="829027" y="988634"/>
                    <a:pt x="829836" y="989281"/>
                    <a:pt x="829609" y="988957"/>
                  </a:cubicBezTo>
                  <a:cubicBezTo>
                    <a:pt x="829448" y="988699"/>
                    <a:pt x="829836" y="988957"/>
                    <a:pt x="829933" y="988893"/>
                  </a:cubicBezTo>
                  <a:cubicBezTo>
                    <a:pt x="829933" y="988796"/>
                    <a:pt x="829674" y="988375"/>
                    <a:pt x="830256" y="988893"/>
                  </a:cubicBezTo>
                  <a:lnTo>
                    <a:pt x="829933" y="988375"/>
                  </a:lnTo>
                  <a:cubicBezTo>
                    <a:pt x="830580" y="988796"/>
                    <a:pt x="830741" y="988699"/>
                    <a:pt x="830418" y="988052"/>
                  </a:cubicBezTo>
                  <a:cubicBezTo>
                    <a:pt x="830580" y="988149"/>
                    <a:pt x="831097" y="988537"/>
                    <a:pt x="831162" y="988537"/>
                  </a:cubicBezTo>
                  <a:cubicBezTo>
                    <a:pt x="831162" y="988537"/>
                    <a:pt x="831162" y="988472"/>
                    <a:pt x="831097" y="988375"/>
                  </a:cubicBezTo>
                  <a:cubicBezTo>
                    <a:pt x="831000" y="988311"/>
                    <a:pt x="831259" y="988375"/>
                    <a:pt x="831420" y="988472"/>
                  </a:cubicBezTo>
                  <a:lnTo>
                    <a:pt x="831582" y="988375"/>
                  </a:lnTo>
                  <a:cubicBezTo>
                    <a:pt x="831582" y="988311"/>
                    <a:pt x="831517" y="988214"/>
                    <a:pt x="831420" y="988052"/>
                  </a:cubicBezTo>
                  <a:cubicBezTo>
                    <a:pt x="831000" y="987567"/>
                    <a:pt x="831906" y="988311"/>
                    <a:pt x="831679" y="988052"/>
                  </a:cubicBezTo>
                  <a:cubicBezTo>
                    <a:pt x="831582" y="987955"/>
                    <a:pt x="831582" y="987890"/>
                    <a:pt x="831517" y="987728"/>
                  </a:cubicBezTo>
                  <a:cubicBezTo>
                    <a:pt x="830935" y="987049"/>
                    <a:pt x="830838" y="986823"/>
                    <a:pt x="830515" y="986305"/>
                  </a:cubicBezTo>
                  <a:lnTo>
                    <a:pt x="830580" y="986305"/>
                  </a:lnTo>
                  <a:cubicBezTo>
                    <a:pt x="831259" y="986985"/>
                    <a:pt x="831744" y="987567"/>
                    <a:pt x="832164" y="987955"/>
                  </a:cubicBezTo>
                  <a:lnTo>
                    <a:pt x="832391" y="987890"/>
                  </a:lnTo>
                  <a:cubicBezTo>
                    <a:pt x="832326" y="987728"/>
                    <a:pt x="832261" y="987567"/>
                    <a:pt x="831906" y="987211"/>
                  </a:cubicBezTo>
                  <a:cubicBezTo>
                    <a:pt x="832326" y="987631"/>
                    <a:pt x="832003" y="987146"/>
                    <a:pt x="832326" y="987470"/>
                  </a:cubicBezTo>
                  <a:lnTo>
                    <a:pt x="832326" y="987211"/>
                  </a:lnTo>
                  <a:lnTo>
                    <a:pt x="832811" y="987728"/>
                  </a:lnTo>
                  <a:lnTo>
                    <a:pt x="832908" y="987631"/>
                  </a:lnTo>
                  <a:lnTo>
                    <a:pt x="832423" y="987049"/>
                  </a:lnTo>
                  <a:cubicBezTo>
                    <a:pt x="832423" y="987049"/>
                    <a:pt x="832423" y="986888"/>
                    <a:pt x="832261" y="986629"/>
                  </a:cubicBezTo>
                  <a:cubicBezTo>
                    <a:pt x="832164" y="986564"/>
                    <a:pt x="832164" y="986467"/>
                    <a:pt x="832164" y="986467"/>
                  </a:cubicBezTo>
                  <a:cubicBezTo>
                    <a:pt x="832326" y="986402"/>
                    <a:pt x="832908" y="986726"/>
                    <a:pt x="832326" y="985885"/>
                  </a:cubicBezTo>
                  <a:cubicBezTo>
                    <a:pt x="832811" y="986079"/>
                    <a:pt x="832326" y="985141"/>
                    <a:pt x="832746" y="985303"/>
                  </a:cubicBezTo>
                  <a:cubicBezTo>
                    <a:pt x="832811" y="985303"/>
                    <a:pt x="832811" y="985238"/>
                    <a:pt x="832746" y="985077"/>
                  </a:cubicBezTo>
                  <a:cubicBezTo>
                    <a:pt x="832585" y="984818"/>
                    <a:pt x="832649" y="984818"/>
                    <a:pt x="832811" y="984979"/>
                  </a:cubicBezTo>
                  <a:cubicBezTo>
                    <a:pt x="833005" y="985077"/>
                    <a:pt x="833070" y="984979"/>
                    <a:pt x="833070" y="984818"/>
                  </a:cubicBezTo>
                  <a:cubicBezTo>
                    <a:pt x="833070" y="984656"/>
                    <a:pt x="832585" y="983912"/>
                    <a:pt x="833393" y="984753"/>
                  </a:cubicBezTo>
                  <a:cubicBezTo>
                    <a:pt x="833490" y="984818"/>
                    <a:pt x="833490" y="984753"/>
                    <a:pt x="833393" y="984656"/>
                  </a:cubicBezTo>
                  <a:cubicBezTo>
                    <a:pt x="833231" y="984236"/>
                    <a:pt x="833070" y="983912"/>
                    <a:pt x="833749" y="984397"/>
                  </a:cubicBezTo>
                  <a:cubicBezTo>
                    <a:pt x="833911" y="984494"/>
                    <a:pt x="833975" y="984494"/>
                    <a:pt x="833911" y="984397"/>
                  </a:cubicBezTo>
                  <a:cubicBezTo>
                    <a:pt x="833652" y="984009"/>
                    <a:pt x="834137" y="984397"/>
                    <a:pt x="834072" y="984333"/>
                  </a:cubicBezTo>
                  <a:cubicBezTo>
                    <a:pt x="833975" y="984074"/>
                    <a:pt x="834234" y="984171"/>
                    <a:pt x="834331" y="984171"/>
                  </a:cubicBezTo>
                  <a:cubicBezTo>
                    <a:pt x="834460" y="984171"/>
                    <a:pt x="834719" y="984171"/>
                    <a:pt x="834978" y="984171"/>
                  </a:cubicBezTo>
                  <a:cubicBezTo>
                    <a:pt x="835075" y="984171"/>
                    <a:pt x="835140" y="984171"/>
                    <a:pt x="835075" y="984009"/>
                  </a:cubicBezTo>
                  <a:cubicBezTo>
                    <a:pt x="834978" y="983815"/>
                    <a:pt x="835463" y="984236"/>
                    <a:pt x="835398" y="984074"/>
                  </a:cubicBezTo>
                  <a:cubicBezTo>
                    <a:pt x="835237" y="983751"/>
                    <a:pt x="835398" y="983912"/>
                    <a:pt x="835463" y="983815"/>
                  </a:cubicBezTo>
                  <a:cubicBezTo>
                    <a:pt x="835560" y="983815"/>
                    <a:pt x="835722" y="983912"/>
                    <a:pt x="835657" y="983751"/>
                  </a:cubicBezTo>
                  <a:cubicBezTo>
                    <a:pt x="835560" y="983589"/>
                    <a:pt x="835301" y="983168"/>
                    <a:pt x="835075" y="982910"/>
                  </a:cubicBezTo>
                  <a:cubicBezTo>
                    <a:pt x="835819" y="983589"/>
                    <a:pt x="835722" y="983492"/>
                    <a:pt x="836142" y="983589"/>
                  </a:cubicBezTo>
                  <a:cubicBezTo>
                    <a:pt x="836627" y="983654"/>
                    <a:pt x="836563" y="983233"/>
                    <a:pt x="836951" y="983330"/>
                  </a:cubicBezTo>
                  <a:cubicBezTo>
                    <a:pt x="837209" y="983330"/>
                    <a:pt x="836951" y="982845"/>
                    <a:pt x="836627" y="982328"/>
                  </a:cubicBezTo>
                  <a:cubicBezTo>
                    <a:pt x="836530" y="982263"/>
                    <a:pt x="836530" y="982166"/>
                    <a:pt x="836530" y="982101"/>
                  </a:cubicBezTo>
                  <a:cubicBezTo>
                    <a:pt x="837048" y="982586"/>
                    <a:pt x="836789" y="982166"/>
                    <a:pt x="836724" y="982004"/>
                  </a:cubicBezTo>
                  <a:cubicBezTo>
                    <a:pt x="836627" y="981745"/>
                    <a:pt x="836530" y="981584"/>
                    <a:pt x="836951" y="981939"/>
                  </a:cubicBezTo>
                  <a:lnTo>
                    <a:pt x="837306" y="982425"/>
                  </a:lnTo>
                  <a:cubicBezTo>
                    <a:pt x="837371" y="982586"/>
                    <a:pt x="837533" y="982748"/>
                    <a:pt x="837792" y="983007"/>
                  </a:cubicBezTo>
                  <a:cubicBezTo>
                    <a:pt x="837727" y="982845"/>
                    <a:pt x="837727" y="982748"/>
                    <a:pt x="837727" y="982683"/>
                  </a:cubicBezTo>
                  <a:lnTo>
                    <a:pt x="837727" y="982586"/>
                  </a:lnTo>
                  <a:cubicBezTo>
                    <a:pt x="837727" y="982328"/>
                    <a:pt x="837792" y="982263"/>
                    <a:pt x="838050" y="982328"/>
                  </a:cubicBezTo>
                  <a:cubicBezTo>
                    <a:pt x="838115" y="982328"/>
                    <a:pt x="838374" y="982425"/>
                    <a:pt x="838277" y="982263"/>
                  </a:cubicBezTo>
                  <a:cubicBezTo>
                    <a:pt x="837953" y="981745"/>
                    <a:pt x="838277" y="982004"/>
                    <a:pt x="838277" y="981842"/>
                  </a:cubicBezTo>
                  <a:cubicBezTo>
                    <a:pt x="838212" y="981519"/>
                    <a:pt x="838212" y="981519"/>
                    <a:pt x="837468" y="980678"/>
                  </a:cubicBezTo>
                  <a:cubicBezTo>
                    <a:pt x="837371" y="980516"/>
                    <a:pt x="837306" y="980419"/>
                    <a:pt x="837145" y="980096"/>
                  </a:cubicBezTo>
                  <a:cubicBezTo>
                    <a:pt x="837533" y="980581"/>
                    <a:pt x="837792" y="980840"/>
                    <a:pt x="838050" y="981163"/>
                  </a:cubicBezTo>
                  <a:lnTo>
                    <a:pt x="838374" y="981357"/>
                  </a:lnTo>
                  <a:cubicBezTo>
                    <a:pt x="838600" y="981681"/>
                    <a:pt x="838859" y="981939"/>
                    <a:pt x="839021" y="982166"/>
                  </a:cubicBezTo>
                  <a:cubicBezTo>
                    <a:pt x="839441" y="982651"/>
                    <a:pt x="839603" y="982845"/>
                    <a:pt x="839603" y="982586"/>
                  </a:cubicBezTo>
                  <a:cubicBezTo>
                    <a:pt x="839603" y="982425"/>
                    <a:pt x="839700" y="982425"/>
                    <a:pt x="839861" y="982586"/>
                  </a:cubicBezTo>
                  <a:cubicBezTo>
                    <a:pt x="840185" y="982263"/>
                    <a:pt x="840605" y="982101"/>
                    <a:pt x="841026" y="981842"/>
                  </a:cubicBezTo>
                  <a:cubicBezTo>
                    <a:pt x="840929" y="981681"/>
                    <a:pt x="840864" y="981584"/>
                    <a:pt x="840670" y="981357"/>
                  </a:cubicBezTo>
                  <a:cubicBezTo>
                    <a:pt x="840864" y="981519"/>
                    <a:pt x="840929" y="981681"/>
                    <a:pt x="841090" y="981745"/>
                  </a:cubicBezTo>
                  <a:lnTo>
                    <a:pt x="841672" y="981519"/>
                  </a:lnTo>
                  <a:lnTo>
                    <a:pt x="841672" y="981422"/>
                  </a:lnTo>
                  <a:cubicBezTo>
                    <a:pt x="841608" y="981260"/>
                    <a:pt x="841446" y="981099"/>
                    <a:pt x="841608" y="981260"/>
                  </a:cubicBezTo>
                  <a:cubicBezTo>
                    <a:pt x="841769" y="981357"/>
                    <a:pt x="841867" y="981357"/>
                    <a:pt x="841931" y="981422"/>
                  </a:cubicBezTo>
                  <a:lnTo>
                    <a:pt x="842093" y="981357"/>
                  </a:lnTo>
                  <a:cubicBezTo>
                    <a:pt x="842093" y="981163"/>
                    <a:pt x="841931" y="980678"/>
                    <a:pt x="841349" y="979870"/>
                  </a:cubicBezTo>
                  <a:cubicBezTo>
                    <a:pt x="842093" y="980678"/>
                    <a:pt x="842610" y="981002"/>
                    <a:pt x="842675" y="980840"/>
                  </a:cubicBezTo>
                  <a:lnTo>
                    <a:pt x="842093" y="979934"/>
                  </a:lnTo>
                  <a:cubicBezTo>
                    <a:pt x="842416" y="980355"/>
                    <a:pt x="842513" y="980193"/>
                    <a:pt x="842998" y="980840"/>
                  </a:cubicBezTo>
                  <a:cubicBezTo>
                    <a:pt x="842998" y="980840"/>
                    <a:pt x="843095" y="980937"/>
                    <a:pt x="843160" y="980937"/>
                  </a:cubicBezTo>
                  <a:lnTo>
                    <a:pt x="842934" y="980581"/>
                  </a:lnTo>
                  <a:cubicBezTo>
                    <a:pt x="842610" y="980193"/>
                    <a:pt x="842610" y="980031"/>
                    <a:pt x="842610" y="980096"/>
                  </a:cubicBezTo>
                  <a:cubicBezTo>
                    <a:pt x="843257" y="980775"/>
                    <a:pt x="842740" y="980031"/>
                    <a:pt x="842837" y="980031"/>
                  </a:cubicBezTo>
                  <a:cubicBezTo>
                    <a:pt x="842998" y="980258"/>
                    <a:pt x="843257" y="980419"/>
                    <a:pt x="843419" y="980678"/>
                  </a:cubicBezTo>
                  <a:cubicBezTo>
                    <a:pt x="843581" y="980678"/>
                    <a:pt x="843742" y="980775"/>
                    <a:pt x="843839" y="980678"/>
                  </a:cubicBezTo>
                  <a:cubicBezTo>
                    <a:pt x="843839" y="980581"/>
                    <a:pt x="843678" y="980193"/>
                    <a:pt x="844163" y="980840"/>
                  </a:cubicBezTo>
                  <a:lnTo>
                    <a:pt x="844324" y="980840"/>
                  </a:lnTo>
                  <a:lnTo>
                    <a:pt x="844001" y="979676"/>
                  </a:lnTo>
                  <a:cubicBezTo>
                    <a:pt x="844324" y="979934"/>
                    <a:pt x="844680" y="980193"/>
                    <a:pt x="845004" y="980419"/>
                  </a:cubicBezTo>
                  <a:lnTo>
                    <a:pt x="845068" y="980516"/>
                  </a:lnTo>
                  <a:cubicBezTo>
                    <a:pt x="844745" y="980031"/>
                    <a:pt x="845424" y="980678"/>
                    <a:pt x="844745" y="979773"/>
                  </a:cubicBezTo>
                  <a:lnTo>
                    <a:pt x="844745" y="979676"/>
                  </a:lnTo>
                  <a:cubicBezTo>
                    <a:pt x="845068" y="980031"/>
                    <a:pt x="845424" y="980258"/>
                    <a:pt x="845747" y="980678"/>
                  </a:cubicBezTo>
                  <a:cubicBezTo>
                    <a:pt x="845327" y="980096"/>
                    <a:pt x="845004" y="979676"/>
                    <a:pt x="844421" y="978932"/>
                  </a:cubicBezTo>
                  <a:cubicBezTo>
                    <a:pt x="845230" y="979934"/>
                    <a:pt x="845424" y="979870"/>
                    <a:pt x="846071" y="980613"/>
                  </a:cubicBezTo>
                  <a:lnTo>
                    <a:pt x="846491" y="980613"/>
                  </a:lnTo>
                  <a:lnTo>
                    <a:pt x="846330" y="980355"/>
                  </a:lnTo>
                  <a:lnTo>
                    <a:pt x="846491" y="980516"/>
                  </a:lnTo>
                  <a:lnTo>
                    <a:pt x="846556" y="980419"/>
                  </a:lnTo>
                  <a:cubicBezTo>
                    <a:pt x="846394" y="980193"/>
                    <a:pt x="846233" y="979934"/>
                    <a:pt x="846071" y="979676"/>
                  </a:cubicBezTo>
                  <a:cubicBezTo>
                    <a:pt x="846394" y="980193"/>
                    <a:pt x="846394" y="980031"/>
                    <a:pt x="846750" y="980355"/>
                  </a:cubicBezTo>
                  <a:cubicBezTo>
                    <a:pt x="847235" y="980031"/>
                    <a:pt x="847720" y="979773"/>
                    <a:pt x="848302" y="979514"/>
                  </a:cubicBezTo>
                  <a:cubicBezTo>
                    <a:pt x="848464" y="979449"/>
                    <a:pt x="848626" y="979449"/>
                    <a:pt x="848820" y="979449"/>
                  </a:cubicBezTo>
                  <a:lnTo>
                    <a:pt x="848723" y="979093"/>
                  </a:lnTo>
                  <a:cubicBezTo>
                    <a:pt x="848626" y="978932"/>
                    <a:pt x="848464" y="978544"/>
                    <a:pt x="849143" y="979352"/>
                  </a:cubicBezTo>
                  <a:lnTo>
                    <a:pt x="849208" y="979352"/>
                  </a:lnTo>
                  <a:cubicBezTo>
                    <a:pt x="848884" y="978867"/>
                    <a:pt x="849046" y="978932"/>
                    <a:pt x="849046" y="978932"/>
                  </a:cubicBezTo>
                  <a:cubicBezTo>
                    <a:pt x="849143" y="978867"/>
                    <a:pt x="849143" y="978705"/>
                    <a:pt x="849143" y="978544"/>
                  </a:cubicBezTo>
                  <a:cubicBezTo>
                    <a:pt x="849046" y="978350"/>
                    <a:pt x="848884" y="978123"/>
                    <a:pt x="848723" y="977864"/>
                  </a:cubicBezTo>
                  <a:cubicBezTo>
                    <a:pt x="849046" y="978188"/>
                    <a:pt x="849305" y="978447"/>
                    <a:pt x="849564" y="978770"/>
                  </a:cubicBezTo>
                  <a:cubicBezTo>
                    <a:pt x="849370" y="978447"/>
                    <a:pt x="849208" y="978123"/>
                    <a:pt x="848982" y="977800"/>
                  </a:cubicBezTo>
                  <a:cubicBezTo>
                    <a:pt x="849208" y="978123"/>
                    <a:pt x="849564" y="978447"/>
                    <a:pt x="849725" y="978770"/>
                  </a:cubicBezTo>
                  <a:lnTo>
                    <a:pt x="850372" y="978867"/>
                  </a:lnTo>
                  <a:cubicBezTo>
                    <a:pt x="850210" y="978608"/>
                    <a:pt x="850146" y="978544"/>
                    <a:pt x="850049" y="978285"/>
                  </a:cubicBezTo>
                  <a:lnTo>
                    <a:pt x="850146" y="978285"/>
                  </a:lnTo>
                  <a:cubicBezTo>
                    <a:pt x="850210" y="978285"/>
                    <a:pt x="850210" y="978123"/>
                    <a:pt x="850469" y="978350"/>
                  </a:cubicBezTo>
                  <a:cubicBezTo>
                    <a:pt x="851051" y="979029"/>
                    <a:pt x="850307" y="977864"/>
                    <a:pt x="850469" y="978026"/>
                  </a:cubicBezTo>
                  <a:cubicBezTo>
                    <a:pt x="850534" y="978123"/>
                    <a:pt x="850696" y="978285"/>
                    <a:pt x="850890" y="978350"/>
                  </a:cubicBezTo>
                  <a:lnTo>
                    <a:pt x="850534" y="977444"/>
                  </a:lnTo>
                  <a:cubicBezTo>
                    <a:pt x="850696" y="977703"/>
                    <a:pt x="850890" y="977962"/>
                    <a:pt x="851051" y="978123"/>
                  </a:cubicBezTo>
                  <a:cubicBezTo>
                    <a:pt x="851116" y="977962"/>
                    <a:pt x="850696" y="977282"/>
                    <a:pt x="850469" y="976797"/>
                  </a:cubicBezTo>
                  <a:cubicBezTo>
                    <a:pt x="850631" y="976797"/>
                    <a:pt x="851213" y="977864"/>
                    <a:pt x="851116" y="977541"/>
                  </a:cubicBezTo>
                  <a:cubicBezTo>
                    <a:pt x="851051" y="977379"/>
                    <a:pt x="850954" y="977024"/>
                    <a:pt x="851278" y="977379"/>
                  </a:cubicBezTo>
                  <a:cubicBezTo>
                    <a:pt x="851439" y="977541"/>
                    <a:pt x="851375" y="977282"/>
                    <a:pt x="851278" y="977121"/>
                  </a:cubicBezTo>
                  <a:cubicBezTo>
                    <a:pt x="851278" y="977218"/>
                    <a:pt x="851375" y="977282"/>
                    <a:pt x="851375" y="977379"/>
                  </a:cubicBezTo>
                  <a:cubicBezTo>
                    <a:pt x="851375" y="977379"/>
                    <a:pt x="851439" y="977541"/>
                    <a:pt x="851536" y="977606"/>
                  </a:cubicBezTo>
                  <a:lnTo>
                    <a:pt x="851633" y="977541"/>
                  </a:lnTo>
                  <a:lnTo>
                    <a:pt x="851633" y="977444"/>
                  </a:lnTo>
                  <a:cubicBezTo>
                    <a:pt x="851439" y="977282"/>
                    <a:pt x="851278" y="977024"/>
                    <a:pt x="851278" y="977024"/>
                  </a:cubicBezTo>
                  <a:lnTo>
                    <a:pt x="851278" y="976959"/>
                  </a:lnTo>
                  <a:cubicBezTo>
                    <a:pt x="851278" y="976959"/>
                    <a:pt x="851375" y="976862"/>
                    <a:pt x="851375" y="976959"/>
                  </a:cubicBezTo>
                  <a:cubicBezTo>
                    <a:pt x="851633" y="977218"/>
                    <a:pt x="851698" y="977282"/>
                    <a:pt x="851698" y="977282"/>
                  </a:cubicBezTo>
                  <a:cubicBezTo>
                    <a:pt x="851698" y="977218"/>
                    <a:pt x="851536" y="976862"/>
                    <a:pt x="851633" y="976862"/>
                  </a:cubicBezTo>
                  <a:cubicBezTo>
                    <a:pt x="851375" y="976474"/>
                    <a:pt x="851116" y="976280"/>
                    <a:pt x="850954" y="976053"/>
                  </a:cubicBezTo>
                  <a:cubicBezTo>
                    <a:pt x="851213" y="976215"/>
                    <a:pt x="851439" y="976377"/>
                    <a:pt x="851633" y="976474"/>
                  </a:cubicBezTo>
                  <a:cubicBezTo>
                    <a:pt x="851698" y="976474"/>
                    <a:pt x="851860" y="976700"/>
                    <a:pt x="852022" y="976797"/>
                  </a:cubicBezTo>
                  <a:lnTo>
                    <a:pt x="852119" y="976636"/>
                  </a:lnTo>
                  <a:lnTo>
                    <a:pt x="852119" y="976539"/>
                  </a:lnTo>
                  <a:lnTo>
                    <a:pt x="852280" y="976280"/>
                  </a:lnTo>
                  <a:lnTo>
                    <a:pt x="852280" y="976215"/>
                  </a:lnTo>
                  <a:cubicBezTo>
                    <a:pt x="852119" y="975956"/>
                    <a:pt x="852022" y="975795"/>
                    <a:pt x="851860" y="975471"/>
                  </a:cubicBezTo>
                  <a:cubicBezTo>
                    <a:pt x="852022" y="975730"/>
                    <a:pt x="852216" y="975956"/>
                    <a:pt x="852442" y="976118"/>
                  </a:cubicBezTo>
                  <a:cubicBezTo>
                    <a:pt x="852862" y="975536"/>
                    <a:pt x="853348" y="975051"/>
                    <a:pt x="853865" y="974566"/>
                  </a:cubicBezTo>
                  <a:cubicBezTo>
                    <a:pt x="853703" y="974307"/>
                    <a:pt x="853606" y="973984"/>
                    <a:pt x="853445" y="973660"/>
                  </a:cubicBezTo>
                  <a:cubicBezTo>
                    <a:pt x="853606" y="973984"/>
                    <a:pt x="853768" y="974210"/>
                    <a:pt x="853930" y="974469"/>
                  </a:cubicBezTo>
                  <a:cubicBezTo>
                    <a:pt x="854447" y="974048"/>
                    <a:pt x="854932" y="973725"/>
                    <a:pt x="855417" y="973401"/>
                  </a:cubicBezTo>
                  <a:cubicBezTo>
                    <a:pt x="855256" y="973143"/>
                    <a:pt x="855094" y="972884"/>
                    <a:pt x="854932" y="972722"/>
                  </a:cubicBezTo>
                  <a:cubicBezTo>
                    <a:pt x="854835" y="972561"/>
                    <a:pt x="854771" y="972334"/>
                    <a:pt x="854674" y="972075"/>
                  </a:cubicBezTo>
                  <a:cubicBezTo>
                    <a:pt x="854932" y="972496"/>
                    <a:pt x="855191" y="972884"/>
                    <a:pt x="855417" y="973401"/>
                  </a:cubicBezTo>
                  <a:lnTo>
                    <a:pt x="856161" y="972981"/>
                  </a:lnTo>
                  <a:cubicBezTo>
                    <a:pt x="856097" y="972819"/>
                    <a:pt x="856161" y="972884"/>
                    <a:pt x="856258" y="972981"/>
                  </a:cubicBezTo>
                  <a:lnTo>
                    <a:pt x="856355" y="972884"/>
                  </a:lnTo>
                  <a:cubicBezTo>
                    <a:pt x="856355" y="972819"/>
                    <a:pt x="856355" y="972658"/>
                    <a:pt x="856355" y="972658"/>
                  </a:cubicBezTo>
                  <a:cubicBezTo>
                    <a:pt x="856420" y="972561"/>
                    <a:pt x="856517" y="972658"/>
                    <a:pt x="856679" y="972722"/>
                  </a:cubicBezTo>
                  <a:lnTo>
                    <a:pt x="856679" y="972819"/>
                  </a:lnTo>
                  <a:lnTo>
                    <a:pt x="858231" y="972075"/>
                  </a:lnTo>
                  <a:cubicBezTo>
                    <a:pt x="858231" y="971235"/>
                    <a:pt x="858587" y="970814"/>
                    <a:pt x="858975" y="970588"/>
                  </a:cubicBezTo>
                  <a:cubicBezTo>
                    <a:pt x="858910" y="970426"/>
                    <a:pt x="858813" y="970264"/>
                    <a:pt x="858748" y="970070"/>
                  </a:cubicBezTo>
                  <a:cubicBezTo>
                    <a:pt x="858813" y="970264"/>
                    <a:pt x="858910" y="970426"/>
                    <a:pt x="858975" y="970588"/>
                  </a:cubicBezTo>
                  <a:cubicBezTo>
                    <a:pt x="859169" y="970491"/>
                    <a:pt x="859331" y="970426"/>
                    <a:pt x="859492" y="970426"/>
                  </a:cubicBezTo>
                  <a:cubicBezTo>
                    <a:pt x="859395" y="970264"/>
                    <a:pt x="859331" y="970070"/>
                    <a:pt x="859234" y="969844"/>
                  </a:cubicBezTo>
                  <a:cubicBezTo>
                    <a:pt x="859395" y="969844"/>
                    <a:pt x="859395" y="969844"/>
                    <a:pt x="859557" y="970167"/>
                  </a:cubicBezTo>
                  <a:lnTo>
                    <a:pt x="859719" y="970426"/>
                  </a:lnTo>
                  <a:cubicBezTo>
                    <a:pt x="859913" y="970426"/>
                    <a:pt x="860074" y="970426"/>
                    <a:pt x="860236" y="970491"/>
                  </a:cubicBezTo>
                  <a:lnTo>
                    <a:pt x="860074" y="970167"/>
                  </a:lnTo>
                  <a:cubicBezTo>
                    <a:pt x="860074" y="970006"/>
                    <a:pt x="859977" y="969844"/>
                    <a:pt x="859913" y="969747"/>
                  </a:cubicBezTo>
                  <a:cubicBezTo>
                    <a:pt x="859977" y="969844"/>
                    <a:pt x="860074" y="969909"/>
                    <a:pt x="860074" y="970006"/>
                  </a:cubicBezTo>
                  <a:cubicBezTo>
                    <a:pt x="860139" y="970070"/>
                    <a:pt x="860236" y="970167"/>
                    <a:pt x="860301" y="970264"/>
                  </a:cubicBezTo>
                  <a:lnTo>
                    <a:pt x="860495" y="970588"/>
                  </a:lnTo>
                  <a:cubicBezTo>
                    <a:pt x="860721" y="970652"/>
                    <a:pt x="860980" y="970749"/>
                    <a:pt x="861239" y="970814"/>
                  </a:cubicBezTo>
                  <a:cubicBezTo>
                    <a:pt x="861239" y="970749"/>
                    <a:pt x="861239" y="970652"/>
                    <a:pt x="861142" y="970588"/>
                  </a:cubicBezTo>
                  <a:lnTo>
                    <a:pt x="861303" y="970814"/>
                  </a:lnTo>
                  <a:lnTo>
                    <a:pt x="861465" y="970911"/>
                  </a:lnTo>
                  <a:cubicBezTo>
                    <a:pt x="861368" y="970749"/>
                    <a:pt x="861303" y="970491"/>
                    <a:pt x="861142" y="970264"/>
                  </a:cubicBezTo>
                  <a:cubicBezTo>
                    <a:pt x="861303" y="970491"/>
                    <a:pt x="861368" y="970652"/>
                    <a:pt x="861465" y="970814"/>
                  </a:cubicBezTo>
                  <a:cubicBezTo>
                    <a:pt x="861465" y="970749"/>
                    <a:pt x="861465" y="970652"/>
                    <a:pt x="861465" y="970588"/>
                  </a:cubicBezTo>
                  <a:cubicBezTo>
                    <a:pt x="861724" y="967095"/>
                    <a:pt x="863794" y="967095"/>
                    <a:pt x="865605" y="966513"/>
                  </a:cubicBezTo>
                  <a:cubicBezTo>
                    <a:pt x="865863" y="966448"/>
                    <a:pt x="866349" y="966772"/>
                    <a:pt x="866866" y="967451"/>
                  </a:cubicBezTo>
                  <a:cubicBezTo>
                    <a:pt x="867675" y="967677"/>
                    <a:pt x="868515" y="967774"/>
                    <a:pt x="869259" y="967774"/>
                  </a:cubicBezTo>
                  <a:cubicBezTo>
                    <a:pt x="869583" y="967515"/>
                    <a:pt x="870003" y="967354"/>
                    <a:pt x="870424" y="967451"/>
                  </a:cubicBezTo>
                  <a:lnTo>
                    <a:pt x="870327" y="967257"/>
                  </a:lnTo>
                  <a:cubicBezTo>
                    <a:pt x="870424" y="967257"/>
                    <a:pt x="870424" y="967257"/>
                    <a:pt x="870488" y="967354"/>
                  </a:cubicBezTo>
                  <a:lnTo>
                    <a:pt x="870585" y="967451"/>
                  </a:lnTo>
                  <a:cubicBezTo>
                    <a:pt x="870747" y="967451"/>
                    <a:pt x="870909" y="967515"/>
                    <a:pt x="871070" y="967515"/>
                  </a:cubicBezTo>
                  <a:lnTo>
                    <a:pt x="871588" y="967451"/>
                  </a:lnTo>
                  <a:cubicBezTo>
                    <a:pt x="871588" y="967354"/>
                    <a:pt x="871491" y="967257"/>
                    <a:pt x="871491" y="967192"/>
                  </a:cubicBezTo>
                  <a:lnTo>
                    <a:pt x="871652" y="967451"/>
                  </a:lnTo>
                  <a:lnTo>
                    <a:pt x="872817" y="967192"/>
                  </a:lnTo>
                  <a:cubicBezTo>
                    <a:pt x="872817" y="967095"/>
                    <a:pt x="872817" y="967030"/>
                    <a:pt x="872720" y="966933"/>
                  </a:cubicBezTo>
                  <a:cubicBezTo>
                    <a:pt x="872655" y="966513"/>
                    <a:pt x="872655" y="966513"/>
                    <a:pt x="872817" y="966675"/>
                  </a:cubicBezTo>
                  <a:cubicBezTo>
                    <a:pt x="872817" y="966351"/>
                    <a:pt x="872817" y="966189"/>
                    <a:pt x="872914" y="966028"/>
                  </a:cubicBezTo>
                  <a:cubicBezTo>
                    <a:pt x="872817" y="965866"/>
                    <a:pt x="872720" y="965704"/>
                    <a:pt x="872655" y="965446"/>
                  </a:cubicBezTo>
                  <a:cubicBezTo>
                    <a:pt x="872720" y="965446"/>
                    <a:pt x="872720" y="965543"/>
                    <a:pt x="872817" y="965543"/>
                  </a:cubicBezTo>
                  <a:lnTo>
                    <a:pt x="872914" y="965769"/>
                  </a:lnTo>
                  <a:lnTo>
                    <a:pt x="872978" y="965704"/>
                  </a:lnTo>
                  <a:cubicBezTo>
                    <a:pt x="872978" y="965704"/>
                    <a:pt x="872978" y="965607"/>
                    <a:pt x="872914" y="965543"/>
                  </a:cubicBezTo>
                  <a:cubicBezTo>
                    <a:pt x="873302" y="965607"/>
                    <a:pt x="873787" y="965607"/>
                    <a:pt x="874046" y="965866"/>
                  </a:cubicBezTo>
                  <a:cubicBezTo>
                    <a:pt x="874046" y="965866"/>
                    <a:pt x="874046" y="965866"/>
                    <a:pt x="874143" y="965931"/>
                  </a:cubicBezTo>
                  <a:cubicBezTo>
                    <a:pt x="874143" y="965931"/>
                    <a:pt x="874143" y="965931"/>
                    <a:pt x="874143" y="965866"/>
                  </a:cubicBezTo>
                  <a:cubicBezTo>
                    <a:pt x="874207" y="966028"/>
                    <a:pt x="874304" y="966189"/>
                    <a:pt x="874207" y="966513"/>
                  </a:cubicBezTo>
                  <a:cubicBezTo>
                    <a:pt x="874207" y="966610"/>
                    <a:pt x="874466" y="966675"/>
                    <a:pt x="874563" y="966675"/>
                  </a:cubicBezTo>
                  <a:cubicBezTo>
                    <a:pt x="874984" y="966675"/>
                    <a:pt x="875372" y="966772"/>
                    <a:pt x="875630" y="966869"/>
                  </a:cubicBezTo>
                  <a:cubicBezTo>
                    <a:pt x="875954" y="967030"/>
                    <a:pt x="876116" y="967257"/>
                    <a:pt x="876213" y="967839"/>
                  </a:cubicBezTo>
                  <a:cubicBezTo>
                    <a:pt x="876213" y="968098"/>
                    <a:pt x="876536" y="968356"/>
                    <a:pt x="876698" y="968356"/>
                  </a:cubicBezTo>
                  <a:cubicBezTo>
                    <a:pt x="877280" y="968195"/>
                    <a:pt x="877377" y="968938"/>
                    <a:pt x="877539" y="968938"/>
                  </a:cubicBezTo>
                  <a:cubicBezTo>
                    <a:pt x="878121" y="969003"/>
                    <a:pt x="878347" y="969424"/>
                    <a:pt x="878703" y="969747"/>
                  </a:cubicBezTo>
                  <a:cubicBezTo>
                    <a:pt x="879350" y="970264"/>
                    <a:pt x="879932" y="970911"/>
                    <a:pt x="880611" y="971396"/>
                  </a:cubicBezTo>
                  <a:cubicBezTo>
                    <a:pt x="880837" y="971590"/>
                    <a:pt x="881096" y="971817"/>
                    <a:pt x="881516" y="971817"/>
                  </a:cubicBezTo>
                  <a:cubicBezTo>
                    <a:pt x="881743" y="971817"/>
                    <a:pt x="881937" y="972561"/>
                    <a:pt x="882163" y="972561"/>
                  </a:cubicBezTo>
                  <a:cubicBezTo>
                    <a:pt x="882681" y="972496"/>
                    <a:pt x="882907" y="972819"/>
                    <a:pt x="883263" y="972981"/>
                  </a:cubicBezTo>
                  <a:cubicBezTo>
                    <a:pt x="883489" y="973143"/>
                    <a:pt x="883748" y="973563"/>
                    <a:pt x="884071" y="973563"/>
                  </a:cubicBezTo>
                  <a:cubicBezTo>
                    <a:pt x="884395" y="973563"/>
                    <a:pt x="884815" y="973240"/>
                    <a:pt x="885236" y="973078"/>
                  </a:cubicBezTo>
                  <a:cubicBezTo>
                    <a:pt x="885494" y="974307"/>
                    <a:pt x="885494" y="974210"/>
                    <a:pt x="886400" y="975051"/>
                  </a:cubicBezTo>
                  <a:cubicBezTo>
                    <a:pt x="887467" y="976053"/>
                    <a:pt x="888890" y="976474"/>
                    <a:pt x="890022" y="977282"/>
                  </a:cubicBezTo>
                  <a:cubicBezTo>
                    <a:pt x="890766" y="977800"/>
                    <a:pt x="891445" y="977541"/>
                    <a:pt x="892254" y="977282"/>
                  </a:cubicBezTo>
                  <a:cubicBezTo>
                    <a:pt x="892415" y="977218"/>
                    <a:pt x="892609" y="977218"/>
                    <a:pt x="892771" y="977218"/>
                  </a:cubicBezTo>
                  <a:cubicBezTo>
                    <a:pt x="892674" y="977962"/>
                    <a:pt x="893353" y="977703"/>
                    <a:pt x="893612" y="977703"/>
                  </a:cubicBezTo>
                  <a:cubicBezTo>
                    <a:pt x="894097" y="977606"/>
                    <a:pt x="894421" y="977606"/>
                    <a:pt x="894582" y="978285"/>
                  </a:cubicBezTo>
                  <a:cubicBezTo>
                    <a:pt x="894421" y="978447"/>
                    <a:pt x="894259" y="978544"/>
                    <a:pt x="894097" y="978705"/>
                  </a:cubicBezTo>
                  <a:cubicBezTo>
                    <a:pt x="893935" y="978867"/>
                    <a:pt x="893838" y="979029"/>
                    <a:pt x="893612" y="979287"/>
                  </a:cubicBezTo>
                  <a:cubicBezTo>
                    <a:pt x="893935" y="979287"/>
                    <a:pt x="894162" y="979287"/>
                    <a:pt x="894421" y="979287"/>
                  </a:cubicBezTo>
                  <a:lnTo>
                    <a:pt x="894421" y="979352"/>
                  </a:lnTo>
                  <a:lnTo>
                    <a:pt x="894485" y="979287"/>
                  </a:lnTo>
                  <a:cubicBezTo>
                    <a:pt x="895261" y="979352"/>
                    <a:pt x="895844" y="979676"/>
                    <a:pt x="896426" y="980096"/>
                  </a:cubicBezTo>
                  <a:cubicBezTo>
                    <a:pt x="896749" y="980355"/>
                    <a:pt x="897234" y="980840"/>
                    <a:pt x="897558" y="980678"/>
                  </a:cubicBezTo>
                  <a:cubicBezTo>
                    <a:pt x="898140" y="980258"/>
                    <a:pt x="898495" y="980840"/>
                    <a:pt x="898884" y="980840"/>
                  </a:cubicBezTo>
                  <a:cubicBezTo>
                    <a:pt x="899627" y="980775"/>
                    <a:pt x="899724" y="980840"/>
                    <a:pt x="900145" y="979773"/>
                  </a:cubicBezTo>
                  <a:cubicBezTo>
                    <a:pt x="900210" y="979611"/>
                    <a:pt x="900468" y="979514"/>
                    <a:pt x="900889" y="979352"/>
                  </a:cubicBezTo>
                  <a:cubicBezTo>
                    <a:pt x="900630" y="979934"/>
                    <a:pt x="900565" y="980258"/>
                    <a:pt x="900371" y="980678"/>
                  </a:cubicBezTo>
                  <a:lnTo>
                    <a:pt x="901050" y="981260"/>
                  </a:lnTo>
                  <a:cubicBezTo>
                    <a:pt x="900889" y="981584"/>
                    <a:pt x="900695" y="981939"/>
                    <a:pt x="900565" y="982263"/>
                  </a:cubicBezTo>
                  <a:cubicBezTo>
                    <a:pt x="900371" y="982910"/>
                    <a:pt x="900468" y="983168"/>
                    <a:pt x="901115" y="983233"/>
                  </a:cubicBezTo>
                  <a:cubicBezTo>
                    <a:pt x="901536" y="983330"/>
                    <a:pt x="901891" y="983492"/>
                    <a:pt x="902215" y="983815"/>
                  </a:cubicBezTo>
                  <a:cubicBezTo>
                    <a:pt x="904511" y="984656"/>
                    <a:pt x="906775" y="985659"/>
                    <a:pt x="909168" y="986305"/>
                  </a:cubicBezTo>
                  <a:cubicBezTo>
                    <a:pt x="909330" y="986144"/>
                    <a:pt x="909491" y="986079"/>
                    <a:pt x="909750" y="985885"/>
                  </a:cubicBezTo>
                  <a:cubicBezTo>
                    <a:pt x="909750" y="986144"/>
                    <a:pt x="909750" y="986305"/>
                    <a:pt x="909750" y="986467"/>
                  </a:cubicBezTo>
                  <a:lnTo>
                    <a:pt x="912887" y="987470"/>
                  </a:lnTo>
                  <a:lnTo>
                    <a:pt x="912984" y="987373"/>
                  </a:lnTo>
                  <a:cubicBezTo>
                    <a:pt x="913211" y="987211"/>
                    <a:pt x="913114" y="987049"/>
                    <a:pt x="913372" y="987308"/>
                  </a:cubicBezTo>
                  <a:cubicBezTo>
                    <a:pt x="913631" y="987567"/>
                    <a:pt x="913890" y="987728"/>
                    <a:pt x="914116" y="987793"/>
                  </a:cubicBezTo>
                  <a:lnTo>
                    <a:pt x="915054" y="988149"/>
                  </a:lnTo>
                  <a:cubicBezTo>
                    <a:pt x="915701" y="988214"/>
                    <a:pt x="916445" y="987890"/>
                    <a:pt x="917189" y="987049"/>
                  </a:cubicBezTo>
                  <a:cubicBezTo>
                    <a:pt x="917512" y="988214"/>
                    <a:pt x="918094" y="988893"/>
                    <a:pt x="919097" y="988957"/>
                  </a:cubicBezTo>
                  <a:lnTo>
                    <a:pt x="919937" y="988052"/>
                  </a:lnTo>
                  <a:cubicBezTo>
                    <a:pt x="920002" y="988634"/>
                    <a:pt x="920681" y="988634"/>
                    <a:pt x="920423" y="989378"/>
                  </a:cubicBezTo>
                  <a:cubicBezTo>
                    <a:pt x="920423" y="989378"/>
                    <a:pt x="920681" y="989540"/>
                    <a:pt x="920746" y="989637"/>
                  </a:cubicBezTo>
                  <a:cubicBezTo>
                    <a:pt x="920746" y="989443"/>
                    <a:pt x="920843" y="989378"/>
                    <a:pt x="920843" y="989216"/>
                  </a:cubicBezTo>
                  <a:cubicBezTo>
                    <a:pt x="920843" y="988699"/>
                    <a:pt x="921328" y="988634"/>
                    <a:pt x="921328" y="988699"/>
                  </a:cubicBezTo>
                  <a:cubicBezTo>
                    <a:pt x="921652" y="989701"/>
                    <a:pt x="922331" y="988957"/>
                    <a:pt x="922751" y="989054"/>
                  </a:cubicBezTo>
                  <a:cubicBezTo>
                    <a:pt x="922751" y="989378"/>
                    <a:pt x="922816" y="989637"/>
                    <a:pt x="922816" y="989960"/>
                  </a:cubicBezTo>
                  <a:cubicBezTo>
                    <a:pt x="923398" y="990122"/>
                    <a:pt x="923883" y="990445"/>
                    <a:pt x="924465" y="990542"/>
                  </a:cubicBezTo>
                  <a:cubicBezTo>
                    <a:pt x="924886" y="990542"/>
                    <a:pt x="925306" y="990283"/>
                    <a:pt x="925306" y="990963"/>
                  </a:cubicBezTo>
                  <a:cubicBezTo>
                    <a:pt x="925306" y="991351"/>
                    <a:pt x="925306" y="991771"/>
                    <a:pt x="925144" y="991933"/>
                  </a:cubicBezTo>
                  <a:cubicBezTo>
                    <a:pt x="924886" y="992450"/>
                    <a:pt x="924465" y="992515"/>
                    <a:pt x="923980" y="992515"/>
                  </a:cubicBezTo>
                  <a:cubicBezTo>
                    <a:pt x="924077" y="992774"/>
                    <a:pt x="924239" y="993032"/>
                    <a:pt x="924401" y="993259"/>
                  </a:cubicBezTo>
                  <a:cubicBezTo>
                    <a:pt x="924659" y="993776"/>
                    <a:pt x="924562" y="993679"/>
                    <a:pt x="924304" y="993420"/>
                  </a:cubicBezTo>
                  <a:cubicBezTo>
                    <a:pt x="924239" y="993097"/>
                    <a:pt x="924077" y="992838"/>
                    <a:pt x="923883" y="992515"/>
                  </a:cubicBezTo>
                  <a:cubicBezTo>
                    <a:pt x="923721" y="992515"/>
                    <a:pt x="923560" y="992515"/>
                    <a:pt x="923398" y="992450"/>
                  </a:cubicBezTo>
                  <a:lnTo>
                    <a:pt x="923463" y="992515"/>
                  </a:lnTo>
                  <a:cubicBezTo>
                    <a:pt x="923657" y="992677"/>
                    <a:pt x="923818" y="992935"/>
                    <a:pt x="923980" y="993194"/>
                  </a:cubicBezTo>
                  <a:cubicBezTo>
                    <a:pt x="923818" y="993097"/>
                    <a:pt x="923721" y="993032"/>
                    <a:pt x="923560" y="992838"/>
                  </a:cubicBezTo>
                  <a:cubicBezTo>
                    <a:pt x="923463" y="992677"/>
                    <a:pt x="923333" y="992515"/>
                    <a:pt x="923139" y="992353"/>
                  </a:cubicBezTo>
                  <a:lnTo>
                    <a:pt x="922978" y="992353"/>
                  </a:lnTo>
                  <a:cubicBezTo>
                    <a:pt x="923075" y="993097"/>
                    <a:pt x="922978" y="993194"/>
                    <a:pt x="922395" y="992774"/>
                  </a:cubicBezTo>
                  <a:cubicBezTo>
                    <a:pt x="922169" y="992612"/>
                    <a:pt x="922169" y="992677"/>
                    <a:pt x="922395" y="993194"/>
                  </a:cubicBezTo>
                  <a:cubicBezTo>
                    <a:pt x="922492" y="993259"/>
                    <a:pt x="922492" y="993356"/>
                    <a:pt x="922492" y="993517"/>
                  </a:cubicBezTo>
                  <a:cubicBezTo>
                    <a:pt x="922169" y="993097"/>
                    <a:pt x="921813" y="992774"/>
                    <a:pt x="921393" y="992289"/>
                  </a:cubicBezTo>
                  <a:cubicBezTo>
                    <a:pt x="921749" y="993032"/>
                    <a:pt x="921587" y="993194"/>
                    <a:pt x="921263" y="993097"/>
                  </a:cubicBezTo>
                  <a:cubicBezTo>
                    <a:pt x="921166" y="993097"/>
                    <a:pt x="921069" y="993097"/>
                    <a:pt x="921263" y="993420"/>
                  </a:cubicBezTo>
                  <a:cubicBezTo>
                    <a:pt x="921393" y="993776"/>
                    <a:pt x="920746" y="992838"/>
                    <a:pt x="920908" y="993356"/>
                  </a:cubicBezTo>
                  <a:cubicBezTo>
                    <a:pt x="921166" y="993841"/>
                    <a:pt x="920584" y="993420"/>
                    <a:pt x="920681" y="993776"/>
                  </a:cubicBezTo>
                  <a:cubicBezTo>
                    <a:pt x="920681" y="993776"/>
                    <a:pt x="920520" y="993582"/>
                    <a:pt x="920164" y="993259"/>
                  </a:cubicBezTo>
                  <a:lnTo>
                    <a:pt x="920746" y="994423"/>
                  </a:lnTo>
                  <a:cubicBezTo>
                    <a:pt x="920002" y="993582"/>
                    <a:pt x="920002" y="993582"/>
                    <a:pt x="920164" y="994164"/>
                  </a:cubicBezTo>
                  <a:cubicBezTo>
                    <a:pt x="920261" y="994358"/>
                    <a:pt x="920261" y="994585"/>
                    <a:pt x="920164" y="994520"/>
                  </a:cubicBezTo>
                  <a:cubicBezTo>
                    <a:pt x="919743" y="994164"/>
                    <a:pt x="919840" y="994423"/>
                    <a:pt x="920261" y="995102"/>
                  </a:cubicBezTo>
                  <a:cubicBezTo>
                    <a:pt x="920520" y="995490"/>
                    <a:pt x="920681" y="995911"/>
                    <a:pt x="920843" y="996234"/>
                  </a:cubicBezTo>
                  <a:cubicBezTo>
                    <a:pt x="921069" y="996655"/>
                    <a:pt x="921069" y="996913"/>
                    <a:pt x="920584" y="996428"/>
                  </a:cubicBezTo>
                  <a:cubicBezTo>
                    <a:pt x="920520" y="996234"/>
                    <a:pt x="920520" y="996169"/>
                    <a:pt x="920423" y="996008"/>
                  </a:cubicBezTo>
                  <a:cubicBezTo>
                    <a:pt x="920326" y="995846"/>
                    <a:pt x="920261" y="995652"/>
                    <a:pt x="920164" y="995490"/>
                  </a:cubicBezTo>
                  <a:cubicBezTo>
                    <a:pt x="920099" y="995490"/>
                    <a:pt x="920002" y="995426"/>
                    <a:pt x="920002" y="995426"/>
                  </a:cubicBezTo>
                  <a:cubicBezTo>
                    <a:pt x="920002" y="995490"/>
                    <a:pt x="920099" y="995587"/>
                    <a:pt x="920099" y="995652"/>
                  </a:cubicBezTo>
                  <a:cubicBezTo>
                    <a:pt x="919840" y="995426"/>
                    <a:pt x="919582" y="995167"/>
                    <a:pt x="919420" y="995005"/>
                  </a:cubicBezTo>
                  <a:cubicBezTo>
                    <a:pt x="919420" y="995102"/>
                    <a:pt x="919517" y="995264"/>
                    <a:pt x="919517" y="995264"/>
                  </a:cubicBezTo>
                  <a:cubicBezTo>
                    <a:pt x="919517" y="995426"/>
                    <a:pt x="919097" y="995167"/>
                    <a:pt x="919258" y="995587"/>
                  </a:cubicBezTo>
                  <a:lnTo>
                    <a:pt x="918773" y="995005"/>
                  </a:lnTo>
                  <a:cubicBezTo>
                    <a:pt x="918514" y="995005"/>
                    <a:pt x="918094" y="994682"/>
                    <a:pt x="918191" y="995102"/>
                  </a:cubicBezTo>
                  <a:cubicBezTo>
                    <a:pt x="918256" y="995490"/>
                    <a:pt x="917609" y="994908"/>
                    <a:pt x="918191" y="995911"/>
                  </a:cubicBezTo>
                  <a:cubicBezTo>
                    <a:pt x="918191" y="995911"/>
                    <a:pt x="918094" y="995911"/>
                    <a:pt x="918094" y="995846"/>
                  </a:cubicBezTo>
                  <a:cubicBezTo>
                    <a:pt x="917868" y="995587"/>
                    <a:pt x="917868" y="995652"/>
                    <a:pt x="917868" y="995749"/>
                  </a:cubicBezTo>
                  <a:cubicBezTo>
                    <a:pt x="917868" y="995846"/>
                    <a:pt x="917609" y="995652"/>
                    <a:pt x="917512" y="995587"/>
                  </a:cubicBezTo>
                  <a:cubicBezTo>
                    <a:pt x="917350" y="995587"/>
                    <a:pt x="917124" y="995490"/>
                    <a:pt x="917286" y="996008"/>
                  </a:cubicBezTo>
                  <a:cubicBezTo>
                    <a:pt x="917350" y="996169"/>
                    <a:pt x="917286" y="996169"/>
                    <a:pt x="917189" y="996234"/>
                  </a:cubicBezTo>
                  <a:cubicBezTo>
                    <a:pt x="917124" y="996234"/>
                    <a:pt x="917189" y="996331"/>
                    <a:pt x="917350" y="996655"/>
                  </a:cubicBezTo>
                  <a:cubicBezTo>
                    <a:pt x="917512" y="996913"/>
                    <a:pt x="917512" y="997075"/>
                    <a:pt x="917674" y="997334"/>
                  </a:cubicBezTo>
                  <a:cubicBezTo>
                    <a:pt x="917350" y="996978"/>
                    <a:pt x="917124" y="996752"/>
                    <a:pt x="916865" y="996590"/>
                  </a:cubicBezTo>
                  <a:cubicBezTo>
                    <a:pt x="917189" y="997398"/>
                    <a:pt x="917189" y="997495"/>
                    <a:pt x="916768" y="997560"/>
                  </a:cubicBezTo>
                  <a:cubicBezTo>
                    <a:pt x="916703" y="997560"/>
                    <a:pt x="916768" y="997819"/>
                    <a:pt x="916930" y="998078"/>
                  </a:cubicBezTo>
                  <a:cubicBezTo>
                    <a:pt x="916930" y="998142"/>
                    <a:pt x="916930" y="998142"/>
                    <a:pt x="916930" y="998142"/>
                  </a:cubicBezTo>
                  <a:cubicBezTo>
                    <a:pt x="916606" y="997819"/>
                    <a:pt x="916380" y="997560"/>
                    <a:pt x="916121" y="997334"/>
                  </a:cubicBezTo>
                  <a:cubicBezTo>
                    <a:pt x="916121" y="997398"/>
                    <a:pt x="916121" y="997495"/>
                    <a:pt x="916186" y="997560"/>
                  </a:cubicBezTo>
                  <a:cubicBezTo>
                    <a:pt x="916283" y="997819"/>
                    <a:pt x="916380" y="997981"/>
                    <a:pt x="916542" y="998304"/>
                  </a:cubicBezTo>
                  <a:cubicBezTo>
                    <a:pt x="916865" y="998886"/>
                    <a:pt x="916283" y="998239"/>
                    <a:pt x="916283" y="998304"/>
                  </a:cubicBezTo>
                  <a:cubicBezTo>
                    <a:pt x="916380" y="998563"/>
                    <a:pt x="916380" y="998821"/>
                    <a:pt x="916186" y="998821"/>
                  </a:cubicBezTo>
                  <a:cubicBezTo>
                    <a:pt x="916024" y="998821"/>
                    <a:pt x="916703" y="999630"/>
                    <a:pt x="917027" y="1000212"/>
                  </a:cubicBezTo>
                  <a:cubicBezTo>
                    <a:pt x="916703" y="999792"/>
                    <a:pt x="916606" y="999630"/>
                    <a:pt x="916445" y="999565"/>
                  </a:cubicBezTo>
                  <a:cubicBezTo>
                    <a:pt x="915604" y="998563"/>
                    <a:pt x="915377" y="998498"/>
                    <a:pt x="915377" y="998821"/>
                  </a:cubicBezTo>
                  <a:cubicBezTo>
                    <a:pt x="915377" y="999145"/>
                    <a:pt x="915960" y="999889"/>
                    <a:pt x="916283" y="1000374"/>
                  </a:cubicBezTo>
                  <a:cubicBezTo>
                    <a:pt x="916283" y="1000730"/>
                    <a:pt x="915539" y="999792"/>
                    <a:pt x="915216" y="999565"/>
                  </a:cubicBezTo>
                  <a:lnTo>
                    <a:pt x="915280" y="999986"/>
                  </a:lnTo>
                  <a:cubicBezTo>
                    <a:pt x="915798" y="1000568"/>
                    <a:pt x="916380" y="1001312"/>
                    <a:pt x="916186" y="1001376"/>
                  </a:cubicBezTo>
                  <a:cubicBezTo>
                    <a:pt x="915216" y="1000212"/>
                    <a:pt x="915216" y="1000147"/>
                    <a:pt x="914634" y="999565"/>
                  </a:cubicBezTo>
                  <a:cubicBezTo>
                    <a:pt x="914634" y="999630"/>
                    <a:pt x="914634" y="999727"/>
                    <a:pt x="914698" y="999889"/>
                  </a:cubicBezTo>
                  <a:cubicBezTo>
                    <a:pt x="914698" y="999986"/>
                    <a:pt x="914860" y="1000147"/>
                    <a:pt x="914957" y="1000309"/>
                  </a:cubicBezTo>
                  <a:cubicBezTo>
                    <a:pt x="915442" y="1001053"/>
                    <a:pt x="915442" y="1001053"/>
                    <a:pt x="915377" y="1001053"/>
                  </a:cubicBezTo>
                  <a:cubicBezTo>
                    <a:pt x="915280" y="1001053"/>
                    <a:pt x="915119" y="1000891"/>
                    <a:pt x="914957" y="1000794"/>
                  </a:cubicBezTo>
                  <a:cubicBezTo>
                    <a:pt x="914795" y="1000730"/>
                    <a:pt x="914795" y="1000891"/>
                    <a:pt x="914472" y="1000471"/>
                  </a:cubicBezTo>
                  <a:cubicBezTo>
                    <a:pt x="914472" y="1000471"/>
                    <a:pt x="914537" y="1000633"/>
                    <a:pt x="914537" y="1000730"/>
                  </a:cubicBezTo>
                  <a:cubicBezTo>
                    <a:pt x="914537" y="1000794"/>
                    <a:pt x="914213" y="1000633"/>
                    <a:pt x="914051" y="1000471"/>
                  </a:cubicBezTo>
                  <a:cubicBezTo>
                    <a:pt x="913890" y="1000374"/>
                    <a:pt x="913728" y="1000309"/>
                    <a:pt x="913631" y="1000147"/>
                  </a:cubicBezTo>
                  <a:cubicBezTo>
                    <a:pt x="913890" y="1000633"/>
                    <a:pt x="914051" y="1000956"/>
                    <a:pt x="913469" y="1000471"/>
                  </a:cubicBezTo>
                  <a:lnTo>
                    <a:pt x="913146" y="1000212"/>
                  </a:lnTo>
                  <a:cubicBezTo>
                    <a:pt x="913534" y="1003026"/>
                    <a:pt x="911723" y="1003187"/>
                    <a:pt x="909912" y="1003381"/>
                  </a:cubicBezTo>
                  <a:cubicBezTo>
                    <a:pt x="909750" y="1003931"/>
                    <a:pt x="909394" y="1004352"/>
                    <a:pt x="909006" y="1004707"/>
                  </a:cubicBezTo>
                  <a:cubicBezTo>
                    <a:pt x="909491" y="1005257"/>
                    <a:pt x="910074" y="1005936"/>
                    <a:pt x="910559" y="1006583"/>
                  </a:cubicBezTo>
                  <a:cubicBezTo>
                    <a:pt x="910332" y="1006422"/>
                    <a:pt x="910074" y="1006260"/>
                    <a:pt x="909750" y="1006195"/>
                  </a:cubicBezTo>
                  <a:cubicBezTo>
                    <a:pt x="909653" y="1006098"/>
                    <a:pt x="909653" y="1006098"/>
                    <a:pt x="909653" y="1006001"/>
                  </a:cubicBezTo>
                  <a:lnTo>
                    <a:pt x="909588" y="1005936"/>
                  </a:lnTo>
                  <a:cubicBezTo>
                    <a:pt x="909330" y="1005678"/>
                    <a:pt x="909071" y="1005516"/>
                    <a:pt x="908909" y="1005257"/>
                  </a:cubicBezTo>
                  <a:lnTo>
                    <a:pt x="908586" y="1004934"/>
                  </a:lnTo>
                  <a:lnTo>
                    <a:pt x="908327" y="1005096"/>
                  </a:lnTo>
                  <a:cubicBezTo>
                    <a:pt x="908845" y="1005678"/>
                    <a:pt x="909394" y="1006195"/>
                    <a:pt x="909750" y="1006422"/>
                  </a:cubicBezTo>
                  <a:cubicBezTo>
                    <a:pt x="910074" y="1006842"/>
                    <a:pt x="910332" y="1007165"/>
                    <a:pt x="910656" y="1007586"/>
                  </a:cubicBezTo>
                  <a:cubicBezTo>
                    <a:pt x="910074" y="1007101"/>
                    <a:pt x="909491" y="1006519"/>
                    <a:pt x="908845" y="1005775"/>
                  </a:cubicBezTo>
                  <a:cubicBezTo>
                    <a:pt x="908651" y="1005613"/>
                    <a:pt x="908327" y="1005257"/>
                    <a:pt x="908262" y="1005193"/>
                  </a:cubicBezTo>
                  <a:cubicBezTo>
                    <a:pt x="907745" y="1005451"/>
                    <a:pt x="907163" y="1005613"/>
                    <a:pt x="906678" y="1005839"/>
                  </a:cubicBezTo>
                  <a:cubicBezTo>
                    <a:pt x="904705" y="1006939"/>
                    <a:pt x="903444" y="1008847"/>
                    <a:pt x="901891" y="1010335"/>
                  </a:cubicBezTo>
                  <a:cubicBezTo>
                    <a:pt x="900792" y="1011305"/>
                    <a:pt x="899466" y="1011822"/>
                    <a:pt x="897913" y="1012211"/>
                  </a:cubicBezTo>
                  <a:cubicBezTo>
                    <a:pt x="898237" y="1012728"/>
                    <a:pt x="898722" y="1013213"/>
                    <a:pt x="898819" y="1013472"/>
                  </a:cubicBezTo>
                  <a:cubicBezTo>
                    <a:pt x="898495" y="1013213"/>
                    <a:pt x="898237" y="1013051"/>
                    <a:pt x="897978" y="1012890"/>
                  </a:cubicBezTo>
                  <a:cubicBezTo>
                    <a:pt x="898398" y="1013375"/>
                    <a:pt x="897752" y="1012793"/>
                    <a:pt x="897752" y="1012890"/>
                  </a:cubicBezTo>
                  <a:cubicBezTo>
                    <a:pt x="897752" y="1013051"/>
                    <a:pt x="897655" y="1013148"/>
                    <a:pt x="897752" y="1013375"/>
                  </a:cubicBezTo>
                  <a:cubicBezTo>
                    <a:pt x="897816" y="1013634"/>
                    <a:pt x="897558" y="1013537"/>
                    <a:pt x="898237" y="1014280"/>
                  </a:cubicBezTo>
                  <a:cubicBezTo>
                    <a:pt x="898237" y="1014280"/>
                    <a:pt x="898237" y="1014377"/>
                    <a:pt x="898140" y="1014280"/>
                  </a:cubicBezTo>
                  <a:cubicBezTo>
                    <a:pt x="897234" y="1013795"/>
                    <a:pt x="897234" y="1013795"/>
                    <a:pt x="897331" y="1014377"/>
                  </a:cubicBezTo>
                  <a:cubicBezTo>
                    <a:pt x="897331" y="1014539"/>
                    <a:pt x="897234" y="1014539"/>
                    <a:pt x="897169" y="1014539"/>
                  </a:cubicBezTo>
                  <a:cubicBezTo>
                    <a:pt x="896975" y="1014539"/>
                    <a:pt x="896749" y="1014539"/>
                    <a:pt x="896975" y="1014960"/>
                  </a:cubicBezTo>
                  <a:cubicBezTo>
                    <a:pt x="896975" y="1015057"/>
                    <a:pt x="896975" y="1015057"/>
                    <a:pt x="896911" y="1015057"/>
                  </a:cubicBezTo>
                  <a:cubicBezTo>
                    <a:pt x="896587" y="1014863"/>
                    <a:pt x="896490" y="1014863"/>
                    <a:pt x="896587" y="1015121"/>
                  </a:cubicBezTo>
                  <a:cubicBezTo>
                    <a:pt x="896652" y="1015283"/>
                    <a:pt x="896587" y="1015380"/>
                    <a:pt x="896814" y="1015703"/>
                  </a:cubicBezTo>
                  <a:cubicBezTo>
                    <a:pt x="896652" y="1015606"/>
                    <a:pt x="896490" y="1015606"/>
                    <a:pt x="896426" y="1015542"/>
                  </a:cubicBezTo>
                  <a:cubicBezTo>
                    <a:pt x="896814" y="1015962"/>
                    <a:pt x="897169" y="1016286"/>
                    <a:pt x="897396" y="1016609"/>
                  </a:cubicBezTo>
                  <a:cubicBezTo>
                    <a:pt x="897234" y="1016544"/>
                    <a:pt x="897072" y="1016447"/>
                    <a:pt x="896911" y="1016350"/>
                  </a:cubicBezTo>
                  <a:cubicBezTo>
                    <a:pt x="896167" y="1015703"/>
                    <a:pt x="896070" y="1015703"/>
                    <a:pt x="896329" y="1016124"/>
                  </a:cubicBezTo>
                  <a:cubicBezTo>
                    <a:pt x="896426" y="1016286"/>
                    <a:pt x="896490" y="1016350"/>
                    <a:pt x="896490" y="1016447"/>
                  </a:cubicBezTo>
                  <a:cubicBezTo>
                    <a:pt x="896490" y="1016544"/>
                    <a:pt x="896329" y="1016447"/>
                    <a:pt x="896329" y="1016447"/>
                  </a:cubicBezTo>
                  <a:cubicBezTo>
                    <a:pt x="896329" y="1016447"/>
                    <a:pt x="896232" y="1016447"/>
                    <a:pt x="896167" y="1016350"/>
                  </a:cubicBezTo>
                  <a:cubicBezTo>
                    <a:pt x="896329" y="1018032"/>
                    <a:pt x="894906" y="1018420"/>
                    <a:pt x="893256" y="1018517"/>
                  </a:cubicBezTo>
                  <a:cubicBezTo>
                    <a:pt x="893256" y="1018614"/>
                    <a:pt x="893256" y="1018679"/>
                    <a:pt x="893256" y="1018840"/>
                  </a:cubicBezTo>
                  <a:cubicBezTo>
                    <a:pt x="893256" y="1019002"/>
                    <a:pt x="893353" y="1019099"/>
                    <a:pt x="893192" y="1019099"/>
                  </a:cubicBezTo>
                  <a:cubicBezTo>
                    <a:pt x="893030" y="1019099"/>
                    <a:pt x="893030" y="1019196"/>
                    <a:pt x="893256" y="1019520"/>
                  </a:cubicBezTo>
                  <a:cubicBezTo>
                    <a:pt x="893353" y="1019584"/>
                    <a:pt x="893256" y="1019681"/>
                    <a:pt x="893192" y="1019584"/>
                  </a:cubicBezTo>
                  <a:cubicBezTo>
                    <a:pt x="892771" y="1019261"/>
                    <a:pt x="892933" y="1019520"/>
                    <a:pt x="893030" y="1019681"/>
                  </a:cubicBezTo>
                  <a:cubicBezTo>
                    <a:pt x="893256" y="1020102"/>
                    <a:pt x="893192" y="1020005"/>
                    <a:pt x="892771" y="1020005"/>
                  </a:cubicBezTo>
                  <a:cubicBezTo>
                    <a:pt x="892609" y="1020005"/>
                    <a:pt x="892189" y="1019843"/>
                    <a:pt x="893095" y="1020749"/>
                  </a:cubicBezTo>
                  <a:cubicBezTo>
                    <a:pt x="893192" y="1020846"/>
                    <a:pt x="893095" y="1020846"/>
                    <a:pt x="893095" y="1020846"/>
                  </a:cubicBezTo>
                  <a:cubicBezTo>
                    <a:pt x="892933" y="1020846"/>
                    <a:pt x="893256" y="1021266"/>
                    <a:pt x="893030" y="1021169"/>
                  </a:cubicBezTo>
                  <a:cubicBezTo>
                    <a:pt x="892836" y="1021072"/>
                    <a:pt x="893192" y="1021589"/>
                    <a:pt x="892674" y="1021169"/>
                  </a:cubicBezTo>
                  <a:cubicBezTo>
                    <a:pt x="893095" y="1021654"/>
                    <a:pt x="892512" y="1021266"/>
                    <a:pt x="892351" y="1021169"/>
                  </a:cubicBezTo>
                  <a:cubicBezTo>
                    <a:pt x="892286" y="1021169"/>
                    <a:pt x="892092" y="1021072"/>
                    <a:pt x="892189" y="1021266"/>
                  </a:cubicBezTo>
                  <a:cubicBezTo>
                    <a:pt x="892351" y="1021654"/>
                    <a:pt x="891769" y="1021331"/>
                    <a:pt x="892351" y="1022075"/>
                  </a:cubicBezTo>
                  <a:cubicBezTo>
                    <a:pt x="892351" y="1022075"/>
                    <a:pt x="892351" y="1022075"/>
                    <a:pt x="892286" y="1022075"/>
                  </a:cubicBezTo>
                  <a:cubicBezTo>
                    <a:pt x="891704" y="1021589"/>
                    <a:pt x="892092" y="1022075"/>
                    <a:pt x="892286" y="1022236"/>
                  </a:cubicBezTo>
                  <a:cubicBezTo>
                    <a:pt x="892448" y="1022398"/>
                    <a:pt x="892674" y="1022657"/>
                    <a:pt x="892933" y="1022980"/>
                  </a:cubicBezTo>
                  <a:cubicBezTo>
                    <a:pt x="891542" y="1021913"/>
                    <a:pt x="891542" y="1021913"/>
                    <a:pt x="892027" y="1022754"/>
                  </a:cubicBezTo>
                  <a:cubicBezTo>
                    <a:pt x="891866" y="1022657"/>
                    <a:pt x="891445" y="1022398"/>
                    <a:pt x="891542" y="1022592"/>
                  </a:cubicBezTo>
                  <a:cubicBezTo>
                    <a:pt x="891704" y="1022818"/>
                    <a:pt x="891769" y="1023077"/>
                    <a:pt x="891542" y="1022980"/>
                  </a:cubicBezTo>
                  <a:cubicBezTo>
                    <a:pt x="891025" y="1022657"/>
                    <a:pt x="891348" y="1023077"/>
                    <a:pt x="891607" y="1023401"/>
                  </a:cubicBezTo>
                  <a:lnTo>
                    <a:pt x="891283" y="1023239"/>
                  </a:lnTo>
                  <a:cubicBezTo>
                    <a:pt x="891186" y="1023239"/>
                    <a:pt x="891122" y="1023239"/>
                    <a:pt x="891186" y="1023336"/>
                  </a:cubicBezTo>
                  <a:cubicBezTo>
                    <a:pt x="891704" y="1023886"/>
                    <a:pt x="891283" y="1023821"/>
                    <a:pt x="891607" y="1024241"/>
                  </a:cubicBezTo>
                  <a:cubicBezTo>
                    <a:pt x="891769" y="1024403"/>
                    <a:pt x="892027" y="1024662"/>
                    <a:pt x="892286" y="1024888"/>
                  </a:cubicBezTo>
                  <a:cubicBezTo>
                    <a:pt x="891704" y="1024468"/>
                    <a:pt x="890540" y="1023886"/>
                    <a:pt x="890540" y="1023983"/>
                  </a:cubicBezTo>
                  <a:cubicBezTo>
                    <a:pt x="890540" y="1024241"/>
                    <a:pt x="890540" y="1024403"/>
                    <a:pt x="890119" y="1024241"/>
                  </a:cubicBezTo>
                  <a:cubicBezTo>
                    <a:pt x="889957" y="1024144"/>
                    <a:pt x="889699" y="1024080"/>
                    <a:pt x="889957" y="1024403"/>
                  </a:cubicBezTo>
                  <a:cubicBezTo>
                    <a:pt x="890119" y="1024662"/>
                    <a:pt x="889860" y="1024468"/>
                    <a:pt x="889699" y="1024306"/>
                  </a:cubicBezTo>
                  <a:cubicBezTo>
                    <a:pt x="889634" y="1024241"/>
                    <a:pt x="889634" y="1024241"/>
                    <a:pt x="889537" y="1024241"/>
                  </a:cubicBezTo>
                  <a:lnTo>
                    <a:pt x="889957" y="1024726"/>
                  </a:lnTo>
                  <a:cubicBezTo>
                    <a:pt x="890119" y="1024888"/>
                    <a:pt x="890216" y="1024985"/>
                    <a:pt x="890443" y="1025212"/>
                  </a:cubicBezTo>
                  <a:lnTo>
                    <a:pt x="890216" y="1025050"/>
                  </a:lnTo>
                  <a:cubicBezTo>
                    <a:pt x="890540" y="1025470"/>
                    <a:pt x="890960" y="1025891"/>
                    <a:pt x="891348" y="1026376"/>
                  </a:cubicBezTo>
                  <a:cubicBezTo>
                    <a:pt x="894421" y="1029707"/>
                    <a:pt x="896749" y="1031356"/>
                    <a:pt x="898560" y="1032262"/>
                  </a:cubicBezTo>
                  <a:cubicBezTo>
                    <a:pt x="898560" y="1032262"/>
                    <a:pt x="898560" y="1032262"/>
                    <a:pt x="898560" y="1032165"/>
                  </a:cubicBezTo>
                  <a:cubicBezTo>
                    <a:pt x="898495" y="1032003"/>
                    <a:pt x="898884" y="1032262"/>
                    <a:pt x="898981" y="1032262"/>
                  </a:cubicBezTo>
                  <a:cubicBezTo>
                    <a:pt x="898981" y="1032100"/>
                    <a:pt x="898981" y="1031939"/>
                    <a:pt x="898981" y="1031841"/>
                  </a:cubicBezTo>
                  <a:cubicBezTo>
                    <a:pt x="898398" y="1031259"/>
                    <a:pt x="898301" y="1031195"/>
                    <a:pt x="898560" y="1031259"/>
                  </a:cubicBezTo>
                  <a:lnTo>
                    <a:pt x="898981" y="1031680"/>
                  </a:lnTo>
                  <a:cubicBezTo>
                    <a:pt x="899304" y="1029448"/>
                    <a:pt x="901115" y="1028607"/>
                    <a:pt x="902700" y="1027540"/>
                  </a:cubicBezTo>
                  <a:cubicBezTo>
                    <a:pt x="902376" y="1027217"/>
                    <a:pt x="902053" y="1026958"/>
                    <a:pt x="901633" y="1026635"/>
                  </a:cubicBezTo>
                  <a:cubicBezTo>
                    <a:pt x="901471" y="1026376"/>
                    <a:pt x="901212" y="1026052"/>
                    <a:pt x="900953" y="1025632"/>
                  </a:cubicBezTo>
                  <a:cubicBezTo>
                    <a:pt x="901956" y="1026538"/>
                    <a:pt x="902279" y="1026958"/>
                    <a:pt x="902700" y="1027540"/>
                  </a:cubicBezTo>
                  <a:lnTo>
                    <a:pt x="903023" y="1027281"/>
                  </a:lnTo>
                  <a:cubicBezTo>
                    <a:pt x="903023" y="1027281"/>
                    <a:pt x="903023" y="1027281"/>
                    <a:pt x="902959" y="1027217"/>
                  </a:cubicBezTo>
                  <a:lnTo>
                    <a:pt x="903023" y="1027281"/>
                  </a:lnTo>
                  <a:lnTo>
                    <a:pt x="903185" y="1027120"/>
                  </a:lnTo>
                  <a:lnTo>
                    <a:pt x="903120" y="1027055"/>
                  </a:lnTo>
                  <a:cubicBezTo>
                    <a:pt x="902861" y="1026796"/>
                    <a:pt x="902635" y="1026635"/>
                    <a:pt x="902279" y="1026376"/>
                  </a:cubicBezTo>
                  <a:cubicBezTo>
                    <a:pt x="902215" y="1026149"/>
                    <a:pt x="902538" y="1026473"/>
                    <a:pt x="903120" y="1027055"/>
                  </a:cubicBezTo>
                  <a:lnTo>
                    <a:pt x="903185" y="1027055"/>
                  </a:lnTo>
                  <a:lnTo>
                    <a:pt x="903444" y="1026893"/>
                  </a:lnTo>
                  <a:lnTo>
                    <a:pt x="904026" y="1026376"/>
                  </a:lnTo>
                  <a:lnTo>
                    <a:pt x="903961" y="1026311"/>
                  </a:lnTo>
                  <a:lnTo>
                    <a:pt x="904026" y="1026376"/>
                  </a:lnTo>
                  <a:lnTo>
                    <a:pt x="904187" y="1026214"/>
                  </a:lnTo>
                  <a:cubicBezTo>
                    <a:pt x="903864" y="1025955"/>
                    <a:pt x="903541" y="1025632"/>
                    <a:pt x="903379" y="1025406"/>
                  </a:cubicBezTo>
                  <a:cubicBezTo>
                    <a:pt x="903702" y="1025632"/>
                    <a:pt x="904026" y="1025955"/>
                    <a:pt x="904349" y="1026149"/>
                  </a:cubicBezTo>
                  <a:lnTo>
                    <a:pt x="904770" y="1025794"/>
                  </a:lnTo>
                  <a:cubicBezTo>
                    <a:pt x="904608" y="1025567"/>
                    <a:pt x="904446" y="1025309"/>
                    <a:pt x="904284" y="1025212"/>
                  </a:cubicBezTo>
                  <a:cubicBezTo>
                    <a:pt x="904608" y="1025470"/>
                    <a:pt x="904770" y="1025567"/>
                    <a:pt x="904931" y="1025729"/>
                  </a:cubicBezTo>
                  <a:lnTo>
                    <a:pt x="906096" y="1024985"/>
                  </a:lnTo>
                  <a:cubicBezTo>
                    <a:pt x="906031" y="1024888"/>
                    <a:pt x="906031" y="1024824"/>
                    <a:pt x="905837" y="1024662"/>
                  </a:cubicBezTo>
                  <a:lnTo>
                    <a:pt x="906193" y="1024888"/>
                  </a:lnTo>
                  <a:lnTo>
                    <a:pt x="906354" y="1024824"/>
                  </a:lnTo>
                  <a:lnTo>
                    <a:pt x="906096" y="1024403"/>
                  </a:lnTo>
                  <a:lnTo>
                    <a:pt x="906581" y="1024726"/>
                  </a:lnTo>
                  <a:lnTo>
                    <a:pt x="906775" y="1024662"/>
                  </a:lnTo>
                  <a:cubicBezTo>
                    <a:pt x="906581" y="1024468"/>
                    <a:pt x="906516" y="1024306"/>
                    <a:pt x="906581" y="1024403"/>
                  </a:cubicBezTo>
                  <a:cubicBezTo>
                    <a:pt x="906678" y="1024403"/>
                    <a:pt x="906516" y="1024080"/>
                    <a:pt x="906581" y="1024241"/>
                  </a:cubicBezTo>
                  <a:cubicBezTo>
                    <a:pt x="907098" y="1024565"/>
                    <a:pt x="907001" y="1024403"/>
                    <a:pt x="907098" y="1024403"/>
                  </a:cubicBezTo>
                  <a:cubicBezTo>
                    <a:pt x="906775" y="1023983"/>
                    <a:pt x="906419" y="1023659"/>
                    <a:pt x="906096" y="1023239"/>
                  </a:cubicBezTo>
                  <a:cubicBezTo>
                    <a:pt x="906516" y="1023562"/>
                    <a:pt x="906839" y="1023821"/>
                    <a:pt x="907098" y="1024144"/>
                  </a:cubicBezTo>
                  <a:cubicBezTo>
                    <a:pt x="906581" y="1023562"/>
                    <a:pt x="907422" y="1024241"/>
                    <a:pt x="907163" y="1023886"/>
                  </a:cubicBezTo>
                  <a:cubicBezTo>
                    <a:pt x="907001" y="1023659"/>
                    <a:pt x="907422" y="1023886"/>
                    <a:pt x="907519" y="1023821"/>
                  </a:cubicBezTo>
                  <a:cubicBezTo>
                    <a:pt x="907519" y="1023724"/>
                    <a:pt x="907260" y="1023336"/>
                    <a:pt x="907907" y="1023821"/>
                  </a:cubicBezTo>
                  <a:lnTo>
                    <a:pt x="907583" y="1023336"/>
                  </a:lnTo>
                  <a:cubicBezTo>
                    <a:pt x="908262" y="1023724"/>
                    <a:pt x="908489" y="1023659"/>
                    <a:pt x="908101" y="1022980"/>
                  </a:cubicBezTo>
                  <a:cubicBezTo>
                    <a:pt x="908262" y="1023077"/>
                    <a:pt x="908748" y="1023498"/>
                    <a:pt x="908845" y="1023401"/>
                  </a:cubicBezTo>
                  <a:cubicBezTo>
                    <a:pt x="908845" y="1023401"/>
                    <a:pt x="908845" y="1023336"/>
                    <a:pt x="908748" y="1023239"/>
                  </a:cubicBezTo>
                  <a:cubicBezTo>
                    <a:pt x="908651" y="1023142"/>
                    <a:pt x="908909" y="1023239"/>
                    <a:pt x="909071" y="1023336"/>
                  </a:cubicBezTo>
                  <a:lnTo>
                    <a:pt x="909330" y="1023142"/>
                  </a:lnTo>
                  <a:cubicBezTo>
                    <a:pt x="909330" y="1023077"/>
                    <a:pt x="909233" y="1022980"/>
                    <a:pt x="909168" y="1022818"/>
                  </a:cubicBezTo>
                  <a:cubicBezTo>
                    <a:pt x="908748" y="1022333"/>
                    <a:pt x="909653" y="1023077"/>
                    <a:pt x="909491" y="1022818"/>
                  </a:cubicBezTo>
                  <a:cubicBezTo>
                    <a:pt x="909394" y="1022754"/>
                    <a:pt x="909394" y="1022657"/>
                    <a:pt x="909233" y="1022495"/>
                  </a:cubicBezTo>
                  <a:cubicBezTo>
                    <a:pt x="908651" y="1021816"/>
                    <a:pt x="908586" y="1021589"/>
                    <a:pt x="908262" y="1021169"/>
                  </a:cubicBezTo>
                  <a:lnTo>
                    <a:pt x="908327" y="1021169"/>
                  </a:lnTo>
                  <a:cubicBezTo>
                    <a:pt x="909006" y="1021816"/>
                    <a:pt x="909588" y="1022398"/>
                    <a:pt x="909976" y="1022754"/>
                  </a:cubicBezTo>
                  <a:lnTo>
                    <a:pt x="910235" y="1022560"/>
                  </a:lnTo>
                  <a:cubicBezTo>
                    <a:pt x="910171" y="1022398"/>
                    <a:pt x="909976" y="1022236"/>
                    <a:pt x="909750" y="1021913"/>
                  </a:cubicBezTo>
                  <a:cubicBezTo>
                    <a:pt x="910171" y="1022333"/>
                    <a:pt x="909815" y="1021816"/>
                    <a:pt x="910171" y="1022075"/>
                  </a:cubicBezTo>
                  <a:lnTo>
                    <a:pt x="910171" y="1021816"/>
                  </a:lnTo>
                  <a:lnTo>
                    <a:pt x="910720" y="1022236"/>
                  </a:lnTo>
                  <a:lnTo>
                    <a:pt x="910817" y="1022172"/>
                  </a:lnTo>
                  <a:lnTo>
                    <a:pt x="910332" y="1021654"/>
                  </a:lnTo>
                  <a:cubicBezTo>
                    <a:pt x="910332" y="1021654"/>
                    <a:pt x="910332" y="1021492"/>
                    <a:pt x="910171" y="1021331"/>
                  </a:cubicBezTo>
                  <a:cubicBezTo>
                    <a:pt x="910074" y="1021266"/>
                    <a:pt x="910074" y="1021169"/>
                    <a:pt x="910074" y="1021169"/>
                  </a:cubicBezTo>
                  <a:cubicBezTo>
                    <a:pt x="910235" y="1021072"/>
                    <a:pt x="910817" y="1021331"/>
                    <a:pt x="910235" y="1020490"/>
                  </a:cubicBezTo>
                  <a:cubicBezTo>
                    <a:pt x="910720" y="1020587"/>
                    <a:pt x="910235" y="1019746"/>
                    <a:pt x="910656" y="1019843"/>
                  </a:cubicBezTo>
                  <a:cubicBezTo>
                    <a:pt x="910720" y="1019843"/>
                    <a:pt x="910720" y="1019746"/>
                    <a:pt x="910656" y="1019584"/>
                  </a:cubicBezTo>
                  <a:cubicBezTo>
                    <a:pt x="910494" y="1019358"/>
                    <a:pt x="910559" y="1019358"/>
                    <a:pt x="910720" y="1019423"/>
                  </a:cubicBezTo>
                  <a:cubicBezTo>
                    <a:pt x="910979" y="1019520"/>
                    <a:pt x="910979" y="1019423"/>
                    <a:pt x="910979" y="1019261"/>
                  </a:cubicBezTo>
                  <a:cubicBezTo>
                    <a:pt x="910979" y="1019099"/>
                    <a:pt x="910494" y="1018355"/>
                    <a:pt x="911302" y="1019099"/>
                  </a:cubicBezTo>
                  <a:cubicBezTo>
                    <a:pt x="911399" y="1019196"/>
                    <a:pt x="911399" y="1019099"/>
                    <a:pt x="911302" y="1019002"/>
                  </a:cubicBezTo>
                  <a:cubicBezTo>
                    <a:pt x="911141" y="1018614"/>
                    <a:pt x="910979" y="1018258"/>
                    <a:pt x="911658" y="1018776"/>
                  </a:cubicBezTo>
                  <a:cubicBezTo>
                    <a:pt x="911820" y="1018840"/>
                    <a:pt x="911885" y="1018840"/>
                    <a:pt x="911820" y="1018776"/>
                  </a:cubicBezTo>
                  <a:cubicBezTo>
                    <a:pt x="911561" y="1018355"/>
                    <a:pt x="912046" y="1018776"/>
                    <a:pt x="911982" y="1018614"/>
                  </a:cubicBezTo>
                  <a:cubicBezTo>
                    <a:pt x="911885" y="1018355"/>
                    <a:pt x="912143" y="1018452"/>
                    <a:pt x="912240" y="1018452"/>
                  </a:cubicBezTo>
                  <a:cubicBezTo>
                    <a:pt x="912402" y="1018355"/>
                    <a:pt x="912628" y="1018452"/>
                    <a:pt x="912887" y="1018355"/>
                  </a:cubicBezTo>
                  <a:cubicBezTo>
                    <a:pt x="912984" y="1018355"/>
                    <a:pt x="913049" y="1018355"/>
                    <a:pt x="912984" y="1018194"/>
                  </a:cubicBezTo>
                  <a:cubicBezTo>
                    <a:pt x="912887" y="1018032"/>
                    <a:pt x="913372" y="1018452"/>
                    <a:pt x="913308" y="1018258"/>
                  </a:cubicBezTo>
                  <a:cubicBezTo>
                    <a:pt x="913146" y="1017935"/>
                    <a:pt x="913308" y="1018097"/>
                    <a:pt x="913372" y="1018032"/>
                  </a:cubicBezTo>
                  <a:cubicBezTo>
                    <a:pt x="913469" y="1018032"/>
                    <a:pt x="913631" y="1018097"/>
                    <a:pt x="913534" y="1017935"/>
                  </a:cubicBezTo>
                  <a:cubicBezTo>
                    <a:pt x="913469" y="1017773"/>
                    <a:pt x="913146" y="1017353"/>
                    <a:pt x="912984" y="1017126"/>
                  </a:cubicBezTo>
                  <a:cubicBezTo>
                    <a:pt x="913793" y="1017676"/>
                    <a:pt x="913728" y="1017611"/>
                    <a:pt x="914051" y="1017676"/>
                  </a:cubicBezTo>
                  <a:cubicBezTo>
                    <a:pt x="914537" y="1017773"/>
                    <a:pt x="914472" y="1017353"/>
                    <a:pt x="914860" y="1017353"/>
                  </a:cubicBezTo>
                  <a:cubicBezTo>
                    <a:pt x="915119" y="1017353"/>
                    <a:pt x="914795" y="1016868"/>
                    <a:pt x="914537" y="1016447"/>
                  </a:cubicBezTo>
                  <a:cubicBezTo>
                    <a:pt x="914472" y="1016383"/>
                    <a:pt x="914472" y="1016286"/>
                    <a:pt x="914375" y="1016188"/>
                  </a:cubicBezTo>
                  <a:cubicBezTo>
                    <a:pt x="914957" y="1016706"/>
                    <a:pt x="914634" y="1016286"/>
                    <a:pt x="914537" y="1016124"/>
                  </a:cubicBezTo>
                  <a:cubicBezTo>
                    <a:pt x="914472" y="1015865"/>
                    <a:pt x="914375" y="1015703"/>
                    <a:pt x="914795" y="1016027"/>
                  </a:cubicBezTo>
                  <a:lnTo>
                    <a:pt x="915119" y="1016544"/>
                  </a:lnTo>
                  <a:cubicBezTo>
                    <a:pt x="915280" y="1016706"/>
                    <a:pt x="915377" y="1016868"/>
                    <a:pt x="915604" y="1017126"/>
                  </a:cubicBezTo>
                  <a:cubicBezTo>
                    <a:pt x="915539" y="1016932"/>
                    <a:pt x="915539" y="1016868"/>
                    <a:pt x="915539" y="1016771"/>
                  </a:cubicBezTo>
                  <a:lnTo>
                    <a:pt x="915442" y="1016706"/>
                  </a:lnTo>
                  <a:cubicBezTo>
                    <a:pt x="915377" y="1016447"/>
                    <a:pt x="915539" y="1016383"/>
                    <a:pt x="915798" y="1016383"/>
                  </a:cubicBezTo>
                  <a:cubicBezTo>
                    <a:pt x="915960" y="1016383"/>
                    <a:pt x="916186" y="1016447"/>
                    <a:pt x="916024" y="1016188"/>
                  </a:cubicBezTo>
                  <a:cubicBezTo>
                    <a:pt x="915701" y="1015703"/>
                    <a:pt x="916024" y="1015962"/>
                    <a:pt x="915960" y="1015800"/>
                  </a:cubicBezTo>
                  <a:cubicBezTo>
                    <a:pt x="915863" y="1015445"/>
                    <a:pt x="915863" y="1015445"/>
                    <a:pt x="915119" y="1014636"/>
                  </a:cubicBezTo>
                  <a:cubicBezTo>
                    <a:pt x="915054" y="1014474"/>
                    <a:pt x="914957" y="1014377"/>
                    <a:pt x="914795" y="1014054"/>
                  </a:cubicBezTo>
                  <a:cubicBezTo>
                    <a:pt x="915216" y="1014539"/>
                    <a:pt x="915442" y="1014798"/>
                    <a:pt x="915701" y="1015057"/>
                  </a:cubicBezTo>
                  <a:lnTo>
                    <a:pt x="916024" y="1015218"/>
                  </a:lnTo>
                  <a:cubicBezTo>
                    <a:pt x="916283" y="1015542"/>
                    <a:pt x="916542" y="1015800"/>
                    <a:pt x="916703" y="1016027"/>
                  </a:cubicBezTo>
                  <a:cubicBezTo>
                    <a:pt x="917189" y="1016544"/>
                    <a:pt x="917350" y="1016609"/>
                    <a:pt x="917286" y="1016447"/>
                  </a:cubicBezTo>
                  <a:cubicBezTo>
                    <a:pt x="917286" y="1016286"/>
                    <a:pt x="917350" y="1016286"/>
                    <a:pt x="917512" y="1016447"/>
                  </a:cubicBezTo>
                  <a:cubicBezTo>
                    <a:pt x="917868" y="1016124"/>
                    <a:pt x="918256" y="1015865"/>
                    <a:pt x="918676" y="1015606"/>
                  </a:cubicBezTo>
                  <a:cubicBezTo>
                    <a:pt x="918612" y="1015445"/>
                    <a:pt x="918514" y="1015380"/>
                    <a:pt x="918353" y="1015121"/>
                  </a:cubicBezTo>
                  <a:cubicBezTo>
                    <a:pt x="918514" y="1015283"/>
                    <a:pt x="918612" y="1015380"/>
                    <a:pt x="918773" y="1015542"/>
                  </a:cubicBezTo>
                  <a:lnTo>
                    <a:pt x="919355" y="1015218"/>
                  </a:lnTo>
                  <a:lnTo>
                    <a:pt x="919355" y="1015121"/>
                  </a:lnTo>
                  <a:cubicBezTo>
                    <a:pt x="919258" y="1014960"/>
                    <a:pt x="919097" y="1014863"/>
                    <a:pt x="919258" y="1014960"/>
                  </a:cubicBezTo>
                  <a:cubicBezTo>
                    <a:pt x="919420" y="1015057"/>
                    <a:pt x="919517" y="1015057"/>
                    <a:pt x="919582" y="1015121"/>
                  </a:cubicBezTo>
                  <a:lnTo>
                    <a:pt x="919743" y="1015057"/>
                  </a:lnTo>
                  <a:cubicBezTo>
                    <a:pt x="919743" y="1014863"/>
                    <a:pt x="919517" y="1014377"/>
                    <a:pt x="918935" y="1013634"/>
                  </a:cubicBezTo>
                  <a:cubicBezTo>
                    <a:pt x="919743" y="1014377"/>
                    <a:pt x="920261" y="1014701"/>
                    <a:pt x="920261" y="1014539"/>
                  </a:cubicBezTo>
                  <a:lnTo>
                    <a:pt x="919679" y="1013634"/>
                  </a:lnTo>
                  <a:cubicBezTo>
                    <a:pt x="920002" y="1013957"/>
                    <a:pt x="920099" y="1013892"/>
                    <a:pt x="920584" y="1014474"/>
                  </a:cubicBezTo>
                  <a:cubicBezTo>
                    <a:pt x="920584" y="1014474"/>
                    <a:pt x="920681" y="1014539"/>
                    <a:pt x="920746" y="1014539"/>
                  </a:cubicBezTo>
                  <a:lnTo>
                    <a:pt x="920520" y="1014216"/>
                  </a:lnTo>
                  <a:cubicBezTo>
                    <a:pt x="920164" y="1013892"/>
                    <a:pt x="920099" y="1013634"/>
                    <a:pt x="920164" y="1013731"/>
                  </a:cubicBezTo>
                  <a:cubicBezTo>
                    <a:pt x="920843" y="1014377"/>
                    <a:pt x="920326" y="1013634"/>
                    <a:pt x="920423" y="1013634"/>
                  </a:cubicBezTo>
                  <a:cubicBezTo>
                    <a:pt x="920681" y="1013892"/>
                    <a:pt x="920843" y="1014054"/>
                    <a:pt x="921005" y="1014280"/>
                  </a:cubicBezTo>
                  <a:cubicBezTo>
                    <a:pt x="921166" y="1014280"/>
                    <a:pt x="921328" y="1014377"/>
                    <a:pt x="921425" y="1014280"/>
                  </a:cubicBezTo>
                  <a:cubicBezTo>
                    <a:pt x="921425" y="1014216"/>
                    <a:pt x="921166" y="1013795"/>
                    <a:pt x="921749" y="1014474"/>
                  </a:cubicBezTo>
                  <a:lnTo>
                    <a:pt x="921910" y="1014474"/>
                  </a:lnTo>
                  <a:lnTo>
                    <a:pt x="921490" y="1013310"/>
                  </a:lnTo>
                  <a:cubicBezTo>
                    <a:pt x="921813" y="1013537"/>
                    <a:pt x="922169" y="1013731"/>
                    <a:pt x="922589" y="1013957"/>
                  </a:cubicBezTo>
                  <a:lnTo>
                    <a:pt x="922654" y="1014054"/>
                  </a:lnTo>
                  <a:cubicBezTo>
                    <a:pt x="922331" y="1013537"/>
                    <a:pt x="923075" y="1014216"/>
                    <a:pt x="922331" y="1013310"/>
                  </a:cubicBezTo>
                  <a:lnTo>
                    <a:pt x="922331" y="1013213"/>
                  </a:lnTo>
                  <a:cubicBezTo>
                    <a:pt x="922654" y="1013472"/>
                    <a:pt x="922978" y="1013795"/>
                    <a:pt x="923398" y="1014119"/>
                  </a:cubicBezTo>
                  <a:cubicBezTo>
                    <a:pt x="922978" y="1013634"/>
                    <a:pt x="922654" y="1013213"/>
                    <a:pt x="922007" y="1012469"/>
                  </a:cubicBezTo>
                  <a:cubicBezTo>
                    <a:pt x="922913" y="1013375"/>
                    <a:pt x="923075" y="1013310"/>
                    <a:pt x="923818" y="1014054"/>
                  </a:cubicBezTo>
                  <a:lnTo>
                    <a:pt x="924304" y="1013957"/>
                  </a:lnTo>
                  <a:lnTo>
                    <a:pt x="924142" y="1013795"/>
                  </a:lnTo>
                  <a:lnTo>
                    <a:pt x="924304" y="1013957"/>
                  </a:lnTo>
                  <a:lnTo>
                    <a:pt x="924401" y="1013892"/>
                  </a:lnTo>
                  <a:cubicBezTo>
                    <a:pt x="924239" y="1013634"/>
                    <a:pt x="924077" y="1013375"/>
                    <a:pt x="923883" y="1013148"/>
                  </a:cubicBezTo>
                  <a:cubicBezTo>
                    <a:pt x="924304" y="1013634"/>
                    <a:pt x="924304" y="1013472"/>
                    <a:pt x="924562" y="1013795"/>
                  </a:cubicBezTo>
                  <a:cubicBezTo>
                    <a:pt x="925047" y="1013472"/>
                    <a:pt x="925565" y="1013148"/>
                    <a:pt x="926147" y="1012890"/>
                  </a:cubicBezTo>
                  <a:cubicBezTo>
                    <a:pt x="926309" y="1012793"/>
                    <a:pt x="926470" y="1012793"/>
                    <a:pt x="926729" y="1012728"/>
                  </a:cubicBezTo>
                  <a:lnTo>
                    <a:pt x="926535" y="1012405"/>
                  </a:lnTo>
                  <a:cubicBezTo>
                    <a:pt x="926470" y="1012211"/>
                    <a:pt x="926309" y="1011822"/>
                    <a:pt x="926955" y="1012631"/>
                  </a:cubicBezTo>
                  <a:lnTo>
                    <a:pt x="927052" y="1012631"/>
                  </a:lnTo>
                  <a:cubicBezTo>
                    <a:pt x="926729" y="1012211"/>
                    <a:pt x="926794" y="1012308"/>
                    <a:pt x="926891" y="1012211"/>
                  </a:cubicBezTo>
                  <a:cubicBezTo>
                    <a:pt x="926955" y="1012146"/>
                    <a:pt x="926955" y="1011984"/>
                    <a:pt x="926955" y="1011822"/>
                  </a:cubicBezTo>
                  <a:cubicBezTo>
                    <a:pt x="926891" y="1011661"/>
                    <a:pt x="926729" y="1011467"/>
                    <a:pt x="926535" y="1011143"/>
                  </a:cubicBezTo>
                  <a:cubicBezTo>
                    <a:pt x="926891" y="1011467"/>
                    <a:pt x="927117" y="1011725"/>
                    <a:pt x="927376" y="1011984"/>
                  </a:cubicBezTo>
                  <a:cubicBezTo>
                    <a:pt x="927214" y="1011661"/>
                    <a:pt x="926955" y="1011402"/>
                    <a:pt x="926794" y="1010982"/>
                  </a:cubicBezTo>
                  <a:cubicBezTo>
                    <a:pt x="927117" y="1011305"/>
                    <a:pt x="927376" y="1011661"/>
                    <a:pt x="927635" y="1011887"/>
                  </a:cubicBezTo>
                  <a:lnTo>
                    <a:pt x="928281" y="1011984"/>
                  </a:lnTo>
                  <a:cubicBezTo>
                    <a:pt x="928120" y="1011822"/>
                    <a:pt x="928023" y="1011661"/>
                    <a:pt x="927958" y="1011467"/>
                  </a:cubicBezTo>
                  <a:lnTo>
                    <a:pt x="928023" y="1011467"/>
                  </a:lnTo>
                  <a:cubicBezTo>
                    <a:pt x="928120" y="1011467"/>
                    <a:pt x="928120" y="1011305"/>
                    <a:pt x="928378" y="1011564"/>
                  </a:cubicBezTo>
                  <a:cubicBezTo>
                    <a:pt x="928961" y="1012146"/>
                    <a:pt x="928120" y="1011079"/>
                    <a:pt x="928378" y="1011240"/>
                  </a:cubicBezTo>
                  <a:cubicBezTo>
                    <a:pt x="928443" y="1011305"/>
                    <a:pt x="928605" y="1011467"/>
                    <a:pt x="928799" y="1011564"/>
                  </a:cubicBezTo>
                  <a:lnTo>
                    <a:pt x="928443" y="1010658"/>
                  </a:lnTo>
                  <a:cubicBezTo>
                    <a:pt x="928605" y="1010917"/>
                    <a:pt x="928864" y="1011143"/>
                    <a:pt x="929025" y="1011305"/>
                  </a:cubicBezTo>
                  <a:cubicBezTo>
                    <a:pt x="929122" y="1011143"/>
                    <a:pt x="928605" y="1010496"/>
                    <a:pt x="928378" y="1010076"/>
                  </a:cubicBezTo>
                  <a:cubicBezTo>
                    <a:pt x="928540" y="1010076"/>
                    <a:pt x="929187" y="1011079"/>
                    <a:pt x="929122" y="1010723"/>
                  </a:cubicBezTo>
                  <a:cubicBezTo>
                    <a:pt x="929025" y="1010561"/>
                    <a:pt x="928961" y="1010238"/>
                    <a:pt x="929284" y="1010561"/>
                  </a:cubicBezTo>
                  <a:cubicBezTo>
                    <a:pt x="929543" y="1010723"/>
                    <a:pt x="929349" y="1010496"/>
                    <a:pt x="929284" y="1010335"/>
                  </a:cubicBezTo>
                  <a:cubicBezTo>
                    <a:pt x="929284" y="1010399"/>
                    <a:pt x="929349" y="1010496"/>
                    <a:pt x="929349" y="1010561"/>
                  </a:cubicBezTo>
                  <a:cubicBezTo>
                    <a:pt x="929349" y="1010561"/>
                    <a:pt x="929543" y="1010723"/>
                    <a:pt x="929543" y="1010820"/>
                  </a:cubicBezTo>
                  <a:lnTo>
                    <a:pt x="929607" y="1010723"/>
                  </a:lnTo>
                  <a:lnTo>
                    <a:pt x="929607" y="1010658"/>
                  </a:lnTo>
                  <a:cubicBezTo>
                    <a:pt x="929446" y="1010496"/>
                    <a:pt x="929284" y="1010335"/>
                    <a:pt x="929284" y="1010335"/>
                  </a:cubicBezTo>
                  <a:lnTo>
                    <a:pt x="929284" y="1010238"/>
                  </a:lnTo>
                  <a:cubicBezTo>
                    <a:pt x="929284" y="1010238"/>
                    <a:pt x="929284" y="1010141"/>
                    <a:pt x="929349" y="1010238"/>
                  </a:cubicBezTo>
                  <a:cubicBezTo>
                    <a:pt x="929607" y="1010496"/>
                    <a:pt x="929704" y="1010561"/>
                    <a:pt x="929704" y="1010561"/>
                  </a:cubicBezTo>
                  <a:cubicBezTo>
                    <a:pt x="929704" y="1010496"/>
                    <a:pt x="929543" y="1010141"/>
                    <a:pt x="929607" y="1010141"/>
                  </a:cubicBezTo>
                  <a:cubicBezTo>
                    <a:pt x="929284" y="1009817"/>
                    <a:pt x="929122" y="1009591"/>
                    <a:pt x="928961" y="1009332"/>
                  </a:cubicBezTo>
                  <a:cubicBezTo>
                    <a:pt x="929187" y="1009494"/>
                    <a:pt x="929446" y="1009656"/>
                    <a:pt x="929607" y="1009656"/>
                  </a:cubicBezTo>
                  <a:cubicBezTo>
                    <a:pt x="929704" y="1009656"/>
                    <a:pt x="929866" y="1009914"/>
                    <a:pt x="930028" y="1009979"/>
                  </a:cubicBezTo>
                  <a:lnTo>
                    <a:pt x="930093" y="1009817"/>
                  </a:lnTo>
                  <a:lnTo>
                    <a:pt x="930093" y="1009753"/>
                  </a:lnTo>
                  <a:lnTo>
                    <a:pt x="930287" y="1009494"/>
                  </a:lnTo>
                  <a:lnTo>
                    <a:pt x="930190" y="1009397"/>
                  </a:lnTo>
                  <a:cubicBezTo>
                    <a:pt x="930028" y="1009235"/>
                    <a:pt x="929931" y="1009009"/>
                    <a:pt x="929704" y="1008750"/>
                  </a:cubicBezTo>
                  <a:cubicBezTo>
                    <a:pt x="929866" y="1009009"/>
                    <a:pt x="930093" y="1009171"/>
                    <a:pt x="930287" y="1009397"/>
                  </a:cubicBezTo>
                  <a:cubicBezTo>
                    <a:pt x="930675" y="1008847"/>
                    <a:pt x="931095" y="1008265"/>
                    <a:pt x="931613" y="1007845"/>
                  </a:cubicBezTo>
                  <a:cubicBezTo>
                    <a:pt x="931419" y="1007586"/>
                    <a:pt x="931257" y="1007327"/>
                    <a:pt x="931095" y="1007004"/>
                  </a:cubicBezTo>
                  <a:cubicBezTo>
                    <a:pt x="931354" y="1007327"/>
                    <a:pt x="931516" y="1007586"/>
                    <a:pt x="931613" y="1007845"/>
                  </a:cubicBezTo>
                  <a:cubicBezTo>
                    <a:pt x="932001" y="1007424"/>
                    <a:pt x="932583" y="1007101"/>
                    <a:pt x="933100" y="1006777"/>
                  </a:cubicBezTo>
                  <a:cubicBezTo>
                    <a:pt x="932939" y="1006519"/>
                    <a:pt x="932680" y="1006260"/>
                    <a:pt x="932518" y="1006098"/>
                  </a:cubicBezTo>
                  <a:cubicBezTo>
                    <a:pt x="932421" y="1005936"/>
                    <a:pt x="932356" y="1005678"/>
                    <a:pt x="932259" y="1005451"/>
                  </a:cubicBezTo>
                  <a:cubicBezTo>
                    <a:pt x="932518" y="1005839"/>
                    <a:pt x="932842" y="1006260"/>
                    <a:pt x="933100" y="1006680"/>
                  </a:cubicBezTo>
                  <a:lnTo>
                    <a:pt x="933747" y="1006260"/>
                  </a:lnTo>
                  <a:cubicBezTo>
                    <a:pt x="933682" y="1006098"/>
                    <a:pt x="933747" y="1006195"/>
                    <a:pt x="933844" y="1006260"/>
                  </a:cubicBezTo>
                  <a:lnTo>
                    <a:pt x="933909" y="1006195"/>
                  </a:lnTo>
                  <a:cubicBezTo>
                    <a:pt x="933909" y="1006098"/>
                    <a:pt x="933909" y="1005936"/>
                    <a:pt x="933909" y="1005936"/>
                  </a:cubicBezTo>
                  <a:cubicBezTo>
                    <a:pt x="934006" y="1005839"/>
                    <a:pt x="934070" y="1005936"/>
                    <a:pt x="934232" y="1005936"/>
                  </a:cubicBezTo>
                  <a:lnTo>
                    <a:pt x="934232" y="1006001"/>
                  </a:lnTo>
                  <a:cubicBezTo>
                    <a:pt x="934750" y="1005775"/>
                    <a:pt x="935332" y="1005451"/>
                    <a:pt x="935817" y="1005257"/>
                  </a:cubicBezTo>
                  <a:cubicBezTo>
                    <a:pt x="935817" y="1004449"/>
                    <a:pt x="936076" y="1004028"/>
                    <a:pt x="936496" y="1003770"/>
                  </a:cubicBezTo>
                  <a:cubicBezTo>
                    <a:pt x="936399" y="1003608"/>
                    <a:pt x="936302" y="1003446"/>
                    <a:pt x="936237" y="1003284"/>
                  </a:cubicBezTo>
                  <a:cubicBezTo>
                    <a:pt x="936302" y="1003446"/>
                    <a:pt x="936399" y="1003608"/>
                    <a:pt x="936561" y="1003770"/>
                  </a:cubicBezTo>
                  <a:cubicBezTo>
                    <a:pt x="936722" y="1003705"/>
                    <a:pt x="936884" y="1003608"/>
                    <a:pt x="937078" y="1003608"/>
                  </a:cubicBezTo>
                  <a:cubicBezTo>
                    <a:pt x="936981" y="1003446"/>
                    <a:pt x="936884" y="1003284"/>
                    <a:pt x="936722" y="1003026"/>
                  </a:cubicBezTo>
                  <a:cubicBezTo>
                    <a:pt x="936884" y="1003026"/>
                    <a:pt x="936884" y="1003026"/>
                    <a:pt x="937078" y="1003381"/>
                  </a:cubicBezTo>
                  <a:lnTo>
                    <a:pt x="937240" y="1003608"/>
                  </a:lnTo>
                  <a:cubicBezTo>
                    <a:pt x="937402" y="1003608"/>
                    <a:pt x="937563" y="1003608"/>
                    <a:pt x="937725" y="1003608"/>
                  </a:cubicBezTo>
                  <a:lnTo>
                    <a:pt x="937563" y="1003284"/>
                  </a:lnTo>
                  <a:cubicBezTo>
                    <a:pt x="937563" y="1003123"/>
                    <a:pt x="937466" y="1002961"/>
                    <a:pt x="937402" y="1002864"/>
                  </a:cubicBezTo>
                  <a:cubicBezTo>
                    <a:pt x="937466" y="1002961"/>
                    <a:pt x="937563" y="1003026"/>
                    <a:pt x="937563" y="1003123"/>
                  </a:cubicBezTo>
                  <a:cubicBezTo>
                    <a:pt x="937628" y="1003187"/>
                    <a:pt x="937725" y="1003284"/>
                    <a:pt x="937822" y="1003381"/>
                  </a:cubicBezTo>
                  <a:lnTo>
                    <a:pt x="937984" y="1003705"/>
                  </a:lnTo>
                  <a:cubicBezTo>
                    <a:pt x="938210" y="1003770"/>
                    <a:pt x="938469" y="1003867"/>
                    <a:pt x="938728" y="1003931"/>
                  </a:cubicBezTo>
                  <a:cubicBezTo>
                    <a:pt x="938728" y="1003867"/>
                    <a:pt x="938728" y="1003770"/>
                    <a:pt x="938631" y="1003705"/>
                  </a:cubicBezTo>
                  <a:lnTo>
                    <a:pt x="938792" y="1003931"/>
                  </a:lnTo>
                  <a:lnTo>
                    <a:pt x="938954" y="1004028"/>
                  </a:lnTo>
                  <a:cubicBezTo>
                    <a:pt x="938889" y="1003867"/>
                    <a:pt x="938792" y="1003608"/>
                    <a:pt x="938631" y="1003381"/>
                  </a:cubicBezTo>
                  <a:cubicBezTo>
                    <a:pt x="938792" y="1003608"/>
                    <a:pt x="938889" y="1003770"/>
                    <a:pt x="938954" y="1003931"/>
                  </a:cubicBezTo>
                  <a:cubicBezTo>
                    <a:pt x="938954" y="1003867"/>
                    <a:pt x="938954" y="1003770"/>
                    <a:pt x="938954" y="1003705"/>
                  </a:cubicBezTo>
                  <a:cubicBezTo>
                    <a:pt x="939213" y="1000309"/>
                    <a:pt x="941282" y="1000309"/>
                    <a:pt x="943029" y="999727"/>
                  </a:cubicBezTo>
                  <a:cubicBezTo>
                    <a:pt x="943288" y="999630"/>
                    <a:pt x="943676" y="999986"/>
                    <a:pt x="944193" y="1000633"/>
                  </a:cubicBezTo>
                  <a:cubicBezTo>
                    <a:pt x="945002" y="1000956"/>
                    <a:pt x="945746" y="1001053"/>
                    <a:pt x="946425" y="1001118"/>
                  </a:cubicBezTo>
                  <a:cubicBezTo>
                    <a:pt x="946748" y="1000891"/>
                    <a:pt x="947072" y="1000794"/>
                    <a:pt x="947589" y="1000891"/>
                  </a:cubicBezTo>
                  <a:lnTo>
                    <a:pt x="947492" y="1000730"/>
                  </a:lnTo>
                  <a:cubicBezTo>
                    <a:pt x="947589" y="1000730"/>
                    <a:pt x="947589" y="1000730"/>
                    <a:pt x="947589" y="1000794"/>
                  </a:cubicBezTo>
                  <a:lnTo>
                    <a:pt x="947654" y="1000891"/>
                  </a:lnTo>
                  <a:cubicBezTo>
                    <a:pt x="947751" y="1000891"/>
                    <a:pt x="947977" y="1000956"/>
                    <a:pt x="948074" y="1001053"/>
                  </a:cubicBezTo>
                  <a:lnTo>
                    <a:pt x="948495" y="1000956"/>
                  </a:lnTo>
                  <a:cubicBezTo>
                    <a:pt x="948495" y="1000891"/>
                    <a:pt x="948495" y="1000794"/>
                    <a:pt x="948397" y="1000730"/>
                  </a:cubicBezTo>
                  <a:lnTo>
                    <a:pt x="948559" y="1000956"/>
                  </a:lnTo>
                  <a:cubicBezTo>
                    <a:pt x="948980" y="1000891"/>
                    <a:pt x="949303" y="1000891"/>
                    <a:pt x="949723" y="1000891"/>
                  </a:cubicBezTo>
                  <a:cubicBezTo>
                    <a:pt x="949723" y="1000794"/>
                    <a:pt x="949723" y="1000730"/>
                    <a:pt x="949723" y="1000633"/>
                  </a:cubicBezTo>
                  <a:cubicBezTo>
                    <a:pt x="949659" y="1000212"/>
                    <a:pt x="949723" y="1000212"/>
                    <a:pt x="949820" y="1000374"/>
                  </a:cubicBezTo>
                  <a:cubicBezTo>
                    <a:pt x="949820" y="1000147"/>
                    <a:pt x="949885" y="999889"/>
                    <a:pt x="949885" y="999727"/>
                  </a:cubicBezTo>
                  <a:cubicBezTo>
                    <a:pt x="949723" y="999145"/>
                    <a:pt x="949562" y="998401"/>
                    <a:pt x="949303" y="997722"/>
                  </a:cubicBezTo>
                  <a:lnTo>
                    <a:pt x="949982" y="999565"/>
                  </a:lnTo>
                  <a:lnTo>
                    <a:pt x="950047" y="999468"/>
                  </a:lnTo>
                  <a:cubicBezTo>
                    <a:pt x="949982" y="999145"/>
                    <a:pt x="949982" y="998724"/>
                    <a:pt x="949723" y="998142"/>
                  </a:cubicBezTo>
                  <a:cubicBezTo>
                    <a:pt x="949659" y="997916"/>
                    <a:pt x="949659" y="997657"/>
                    <a:pt x="949562" y="997172"/>
                  </a:cubicBezTo>
                  <a:cubicBezTo>
                    <a:pt x="949820" y="997916"/>
                    <a:pt x="950047" y="998498"/>
                    <a:pt x="950306" y="999048"/>
                  </a:cubicBezTo>
                  <a:cubicBezTo>
                    <a:pt x="950306" y="998983"/>
                    <a:pt x="950306" y="998821"/>
                    <a:pt x="950306" y="998660"/>
                  </a:cubicBezTo>
                  <a:cubicBezTo>
                    <a:pt x="950306" y="998498"/>
                    <a:pt x="950241" y="998078"/>
                    <a:pt x="950144" y="997495"/>
                  </a:cubicBezTo>
                  <a:cubicBezTo>
                    <a:pt x="950726" y="999792"/>
                    <a:pt x="950726" y="999048"/>
                    <a:pt x="951049" y="999986"/>
                  </a:cubicBezTo>
                  <a:cubicBezTo>
                    <a:pt x="950985" y="999468"/>
                    <a:pt x="950791" y="999048"/>
                    <a:pt x="950791" y="998983"/>
                  </a:cubicBezTo>
                  <a:cubicBezTo>
                    <a:pt x="950791" y="998660"/>
                    <a:pt x="950791" y="998304"/>
                    <a:pt x="950791" y="998078"/>
                  </a:cubicBezTo>
                  <a:cubicBezTo>
                    <a:pt x="951049" y="998498"/>
                    <a:pt x="951146" y="998983"/>
                    <a:pt x="951211" y="999404"/>
                  </a:cubicBezTo>
                  <a:cubicBezTo>
                    <a:pt x="951373" y="999727"/>
                    <a:pt x="951632" y="1000374"/>
                    <a:pt x="951632" y="1000212"/>
                  </a:cubicBezTo>
                  <a:cubicBezTo>
                    <a:pt x="951632" y="1000147"/>
                    <a:pt x="951632" y="999889"/>
                    <a:pt x="951632" y="999727"/>
                  </a:cubicBezTo>
                  <a:cubicBezTo>
                    <a:pt x="951793" y="1000147"/>
                    <a:pt x="951955" y="1000471"/>
                    <a:pt x="952117" y="1000891"/>
                  </a:cubicBezTo>
                  <a:cubicBezTo>
                    <a:pt x="951955" y="999986"/>
                    <a:pt x="952052" y="999986"/>
                    <a:pt x="952472" y="1001118"/>
                  </a:cubicBezTo>
                  <a:cubicBezTo>
                    <a:pt x="952537" y="1001118"/>
                    <a:pt x="952537" y="1001118"/>
                    <a:pt x="952537" y="1001118"/>
                  </a:cubicBezTo>
                  <a:lnTo>
                    <a:pt x="952537" y="1000891"/>
                  </a:lnTo>
                  <a:lnTo>
                    <a:pt x="952634" y="1001118"/>
                  </a:lnTo>
                  <a:cubicBezTo>
                    <a:pt x="952699" y="1001118"/>
                    <a:pt x="952861" y="1001053"/>
                    <a:pt x="952958" y="1000956"/>
                  </a:cubicBezTo>
                  <a:cubicBezTo>
                    <a:pt x="952861" y="1000309"/>
                    <a:pt x="952699" y="999630"/>
                    <a:pt x="952537" y="998886"/>
                  </a:cubicBezTo>
                  <a:lnTo>
                    <a:pt x="952472" y="998886"/>
                  </a:lnTo>
                  <a:cubicBezTo>
                    <a:pt x="952472" y="999242"/>
                    <a:pt x="952472" y="999404"/>
                    <a:pt x="952472" y="999565"/>
                  </a:cubicBezTo>
                  <a:cubicBezTo>
                    <a:pt x="952214" y="998821"/>
                    <a:pt x="952311" y="998821"/>
                    <a:pt x="952472" y="998886"/>
                  </a:cubicBezTo>
                  <a:cubicBezTo>
                    <a:pt x="952375" y="998724"/>
                    <a:pt x="952375" y="998660"/>
                    <a:pt x="952375" y="998563"/>
                  </a:cubicBezTo>
                  <a:lnTo>
                    <a:pt x="952472" y="998724"/>
                  </a:lnTo>
                  <a:cubicBezTo>
                    <a:pt x="952214" y="997657"/>
                    <a:pt x="951955" y="996428"/>
                    <a:pt x="951729" y="995264"/>
                  </a:cubicBezTo>
                  <a:cubicBezTo>
                    <a:pt x="951632" y="994908"/>
                    <a:pt x="951567" y="994682"/>
                    <a:pt x="951470" y="994358"/>
                  </a:cubicBezTo>
                  <a:cubicBezTo>
                    <a:pt x="951729" y="994164"/>
                    <a:pt x="952052" y="994100"/>
                    <a:pt x="952052" y="994908"/>
                  </a:cubicBezTo>
                  <a:lnTo>
                    <a:pt x="952311" y="994908"/>
                  </a:lnTo>
                  <a:cubicBezTo>
                    <a:pt x="952311" y="994358"/>
                    <a:pt x="952634" y="994520"/>
                    <a:pt x="952861" y="994520"/>
                  </a:cubicBezTo>
                  <a:cubicBezTo>
                    <a:pt x="953378" y="994423"/>
                    <a:pt x="953863" y="994358"/>
                    <a:pt x="954381" y="994164"/>
                  </a:cubicBezTo>
                  <a:cubicBezTo>
                    <a:pt x="954445" y="994003"/>
                    <a:pt x="954542" y="993776"/>
                    <a:pt x="954704" y="993356"/>
                  </a:cubicBezTo>
                  <a:cubicBezTo>
                    <a:pt x="955027" y="993841"/>
                    <a:pt x="955189" y="994164"/>
                    <a:pt x="955448" y="994520"/>
                  </a:cubicBezTo>
                  <a:cubicBezTo>
                    <a:pt x="955707" y="994100"/>
                    <a:pt x="955868" y="993776"/>
                    <a:pt x="956095" y="993356"/>
                  </a:cubicBezTo>
                  <a:cubicBezTo>
                    <a:pt x="956256" y="993776"/>
                    <a:pt x="956450" y="994164"/>
                    <a:pt x="956515" y="994585"/>
                  </a:cubicBezTo>
                  <a:cubicBezTo>
                    <a:pt x="957356" y="994746"/>
                    <a:pt x="958100" y="994843"/>
                    <a:pt x="958908" y="995005"/>
                  </a:cubicBezTo>
                  <a:cubicBezTo>
                    <a:pt x="959005" y="994746"/>
                    <a:pt x="959005" y="994585"/>
                    <a:pt x="959070" y="994358"/>
                  </a:cubicBezTo>
                  <a:cubicBezTo>
                    <a:pt x="959167" y="994358"/>
                    <a:pt x="959329" y="994358"/>
                    <a:pt x="959490" y="994358"/>
                  </a:cubicBezTo>
                  <a:cubicBezTo>
                    <a:pt x="959846" y="994423"/>
                    <a:pt x="960396" y="994261"/>
                    <a:pt x="960590" y="994585"/>
                  </a:cubicBezTo>
                  <a:cubicBezTo>
                    <a:pt x="961140" y="995426"/>
                    <a:pt x="961237" y="994100"/>
                    <a:pt x="961560" y="994261"/>
                  </a:cubicBezTo>
                  <a:cubicBezTo>
                    <a:pt x="961722" y="994423"/>
                    <a:pt x="961916" y="994585"/>
                    <a:pt x="962142" y="994746"/>
                  </a:cubicBezTo>
                  <a:lnTo>
                    <a:pt x="963468" y="993776"/>
                  </a:lnTo>
                  <a:cubicBezTo>
                    <a:pt x="963565" y="994100"/>
                    <a:pt x="963565" y="994358"/>
                    <a:pt x="963630" y="994585"/>
                  </a:cubicBezTo>
                  <a:cubicBezTo>
                    <a:pt x="964374" y="994520"/>
                    <a:pt x="964633" y="993679"/>
                    <a:pt x="964891" y="993194"/>
                  </a:cubicBezTo>
                  <a:cubicBezTo>
                    <a:pt x="965376" y="993259"/>
                    <a:pt x="965118" y="994520"/>
                    <a:pt x="965797" y="994164"/>
                  </a:cubicBezTo>
                  <a:cubicBezTo>
                    <a:pt x="966120" y="994003"/>
                    <a:pt x="966444" y="993679"/>
                    <a:pt x="966864" y="994164"/>
                  </a:cubicBezTo>
                  <a:cubicBezTo>
                    <a:pt x="967123" y="994423"/>
                    <a:pt x="967446" y="994164"/>
                    <a:pt x="967705" y="993938"/>
                  </a:cubicBezTo>
                  <a:cubicBezTo>
                    <a:pt x="967608" y="994003"/>
                    <a:pt x="967543" y="994100"/>
                    <a:pt x="967446" y="994164"/>
                  </a:cubicBezTo>
                  <a:cubicBezTo>
                    <a:pt x="967446" y="994164"/>
                    <a:pt x="967446" y="994358"/>
                    <a:pt x="967543" y="994520"/>
                  </a:cubicBezTo>
                  <a:lnTo>
                    <a:pt x="967931" y="994520"/>
                  </a:lnTo>
                  <a:lnTo>
                    <a:pt x="968028" y="994423"/>
                  </a:lnTo>
                  <a:cubicBezTo>
                    <a:pt x="967867" y="994164"/>
                    <a:pt x="967770" y="993938"/>
                    <a:pt x="967770" y="993938"/>
                  </a:cubicBezTo>
                  <a:cubicBezTo>
                    <a:pt x="967867" y="993938"/>
                    <a:pt x="967867" y="993841"/>
                    <a:pt x="967931" y="993841"/>
                  </a:cubicBezTo>
                  <a:cubicBezTo>
                    <a:pt x="968125" y="993841"/>
                    <a:pt x="968287" y="993841"/>
                    <a:pt x="968352" y="993938"/>
                  </a:cubicBezTo>
                  <a:cubicBezTo>
                    <a:pt x="968514" y="994261"/>
                    <a:pt x="968675" y="994423"/>
                    <a:pt x="968869" y="994423"/>
                  </a:cubicBezTo>
                  <a:lnTo>
                    <a:pt x="968934" y="994423"/>
                  </a:lnTo>
                  <a:cubicBezTo>
                    <a:pt x="969193" y="994358"/>
                    <a:pt x="969419" y="994003"/>
                    <a:pt x="969775" y="994003"/>
                  </a:cubicBezTo>
                  <a:cubicBezTo>
                    <a:pt x="969678" y="993517"/>
                    <a:pt x="969613" y="993259"/>
                    <a:pt x="969516" y="992935"/>
                  </a:cubicBezTo>
                  <a:cubicBezTo>
                    <a:pt x="969419" y="992838"/>
                    <a:pt x="969419" y="992774"/>
                    <a:pt x="969354" y="992677"/>
                  </a:cubicBezTo>
                  <a:cubicBezTo>
                    <a:pt x="969419" y="992677"/>
                    <a:pt x="969516" y="992677"/>
                    <a:pt x="969516" y="992677"/>
                  </a:cubicBezTo>
                  <a:cubicBezTo>
                    <a:pt x="969516" y="992774"/>
                    <a:pt x="969516" y="992935"/>
                    <a:pt x="969613" y="993032"/>
                  </a:cubicBezTo>
                  <a:lnTo>
                    <a:pt x="969516" y="993032"/>
                  </a:lnTo>
                  <a:cubicBezTo>
                    <a:pt x="970098" y="993259"/>
                    <a:pt x="970583" y="993615"/>
                    <a:pt x="971166" y="993776"/>
                  </a:cubicBezTo>
                  <a:cubicBezTo>
                    <a:pt x="971424" y="993841"/>
                    <a:pt x="971586" y="994100"/>
                    <a:pt x="971845" y="994261"/>
                  </a:cubicBezTo>
                  <a:lnTo>
                    <a:pt x="972589" y="994261"/>
                  </a:lnTo>
                  <a:lnTo>
                    <a:pt x="972653" y="994164"/>
                  </a:lnTo>
                  <a:lnTo>
                    <a:pt x="974076" y="994100"/>
                  </a:lnTo>
                  <a:lnTo>
                    <a:pt x="974076" y="994003"/>
                  </a:lnTo>
                  <a:cubicBezTo>
                    <a:pt x="974076" y="993776"/>
                    <a:pt x="974141" y="993517"/>
                    <a:pt x="974238" y="993194"/>
                  </a:cubicBezTo>
                  <a:cubicBezTo>
                    <a:pt x="974335" y="993517"/>
                    <a:pt x="974497" y="993776"/>
                    <a:pt x="974561" y="994100"/>
                  </a:cubicBezTo>
                  <a:cubicBezTo>
                    <a:pt x="977698" y="994100"/>
                    <a:pt x="980771" y="994358"/>
                    <a:pt x="983746" y="994843"/>
                  </a:cubicBezTo>
                  <a:cubicBezTo>
                    <a:pt x="983908" y="994585"/>
                    <a:pt x="984102" y="994261"/>
                    <a:pt x="984328" y="993938"/>
                  </a:cubicBezTo>
                  <a:cubicBezTo>
                    <a:pt x="984264" y="994261"/>
                    <a:pt x="984167" y="994585"/>
                    <a:pt x="984102" y="994843"/>
                  </a:cubicBezTo>
                  <a:cubicBezTo>
                    <a:pt x="986819" y="995329"/>
                    <a:pt x="989470" y="996072"/>
                    <a:pt x="991961" y="997075"/>
                  </a:cubicBezTo>
                  <a:cubicBezTo>
                    <a:pt x="991961" y="996752"/>
                    <a:pt x="991864" y="996428"/>
                    <a:pt x="991864" y="996169"/>
                  </a:cubicBezTo>
                  <a:cubicBezTo>
                    <a:pt x="992025" y="996072"/>
                    <a:pt x="992381" y="995911"/>
                    <a:pt x="992705" y="995749"/>
                  </a:cubicBezTo>
                  <a:cubicBezTo>
                    <a:pt x="992608" y="996234"/>
                    <a:pt x="992284" y="996655"/>
                    <a:pt x="992122" y="997172"/>
                  </a:cubicBezTo>
                  <a:cubicBezTo>
                    <a:pt x="993190" y="997560"/>
                    <a:pt x="994257" y="998142"/>
                    <a:pt x="995421" y="998660"/>
                  </a:cubicBezTo>
                  <a:cubicBezTo>
                    <a:pt x="995583" y="998563"/>
                    <a:pt x="995680" y="998660"/>
                    <a:pt x="995680" y="998821"/>
                  </a:cubicBezTo>
                  <a:lnTo>
                    <a:pt x="996165" y="999048"/>
                  </a:lnTo>
                  <a:cubicBezTo>
                    <a:pt x="996327" y="999048"/>
                    <a:pt x="996521" y="999048"/>
                    <a:pt x="996682" y="999048"/>
                  </a:cubicBezTo>
                  <a:cubicBezTo>
                    <a:pt x="997006" y="999242"/>
                    <a:pt x="997265" y="999468"/>
                    <a:pt x="997588" y="999792"/>
                  </a:cubicBezTo>
                  <a:cubicBezTo>
                    <a:pt x="999820" y="1001118"/>
                    <a:pt x="1001986" y="1002638"/>
                    <a:pt x="1004056" y="1004287"/>
                  </a:cubicBezTo>
                  <a:cubicBezTo>
                    <a:pt x="1006029" y="1004934"/>
                    <a:pt x="1007840" y="1006098"/>
                    <a:pt x="1009328" y="1007586"/>
                  </a:cubicBezTo>
                  <a:lnTo>
                    <a:pt x="1009748" y="1007262"/>
                  </a:lnTo>
                  <a:cubicBezTo>
                    <a:pt x="1009684" y="1007424"/>
                    <a:pt x="1009522" y="1007586"/>
                    <a:pt x="1009425" y="1007748"/>
                  </a:cubicBezTo>
                  <a:cubicBezTo>
                    <a:pt x="1010007" y="1008330"/>
                    <a:pt x="1010492" y="1008912"/>
                    <a:pt x="1011074" y="1009494"/>
                  </a:cubicBezTo>
                  <a:cubicBezTo>
                    <a:pt x="1011236" y="1009397"/>
                    <a:pt x="1011398" y="1009332"/>
                    <a:pt x="1011592" y="1009073"/>
                  </a:cubicBezTo>
                  <a:cubicBezTo>
                    <a:pt x="1011915" y="1009591"/>
                    <a:pt x="1011915" y="1009591"/>
                    <a:pt x="1011753" y="1009914"/>
                  </a:cubicBezTo>
                  <a:lnTo>
                    <a:pt x="1011592" y="1010141"/>
                  </a:lnTo>
                  <a:lnTo>
                    <a:pt x="1012659" y="1011822"/>
                  </a:lnTo>
                  <a:lnTo>
                    <a:pt x="1012885" y="1011564"/>
                  </a:lnTo>
                  <a:cubicBezTo>
                    <a:pt x="1013079" y="1011564"/>
                    <a:pt x="1013306" y="1011564"/>
                    <a:pt x="1013564" y="1011661"/>
                  </a:cubicBezTo>
                  <a:cubicBezTo>
                    <a:pt x="1013467" y="1011725"/>
                    <a:pt x="1013467" y="1011887"/>
                    <a:pt x="1013403" y="1011984"/>
                  </a:cubicBezTo>
                  <a:cubicBezTo>
                    <a:pt x="1013403" y="1012146"/>
                    <a:pt x="1013403" y="1012308"/>
                    <a:pt x="1013403" y="1012469"/>
                  </a:cubicBezTo>
                  <a:lnTo>
                    <a:pt x="1013144" y="1012631"/>
                  </a:lnTo>
                  <a:lnTo>
                    <a:pt x="1014308" y="1015057"/>
                  </a:lnTo>
                  <a:cubicBezTo>
                    <a:pt x="1014405" y="1015057"/>
                    <a:pt x="1014470" y="1015057"/>
                    <a:pt x="1014632" y="1015057"/>
                  </a:cubicBezTo>
                  <a:lnTo>
                    <a:pt x="1014470" y="1015380"/>
                  </a:lnTo>
                  <a:lnTo>
                    <a:pt x="1014729" y="1015865"/>
                  </a:lnTo>
                  <a:cubicBezTo>
                    <a:pt x="1014890" y="1015800"/>
                    <a:pt x="1015149" y="1015606"/>
                    <a:pt x="1015376" y="1015542"/>
                  </a:cubicBezTo>
                  <a:cubicBezTo>
                    <a:pt x="1015214" y="1015800"/>
                    <a:pt x="1015149" y="1015962"/>
                    <a:pt x="1015052" y="1016188"/>
                  </a:cubicBezTo>
                  <a:cubicBezTo>
                    <a:pt x="1015214" y="1016286"/>
                    <a:pt x="1015311" y="1016350"/>
                    <a:pt x="1015473" y="1016447"/>
                  </a:cubicBezTo>
                  <a:cubicBezTo>
                    <a:pt x="1022911" y="1021654"/>
                    <a:pt x="1025886" y="1030192"/>
                    <a:pt x="1028053" y="1038730"/>
                  </a:cubicBezTo>
                  <a:cubicBezTo>
                    <a:pt x="1028377" y="1040056"/>
                    <a:pt x="1028215" y="1041382"/>
                    <a:pt x="1027633" y="1042514"/>
                  </a:cubicBezTo>
                  <a:cubicBezTo>
                    <a:pt x="1027794" y="1045910"/>
                    <a:pt x="1027891" y="1049079"/>
                    <a:pt x="1028053" y="1052216"/>
                  </a:cubicBezTo>
                  <a:cubicBezTo>
                    <a:pt x="1028215" y="1053219"/>
                    <a:pt x="1028215" y="1054189"/>
                    <a:pt x="1028215" y="1055192"/>
                  </a:cubicBezTo>
                  <a:cubicBezTo>
                    <a:pt x="1027956" y="1055127"/>
                    <a:pt x="1027794" y="1054933"/>
                    <a:pt x="1027568" y="1054868"/>
                  </a:cubicBezTo>
                  <a:cubicBezTo>
                    <a:pt x="1027471" y="1054868"/>
                    <a:pt x="1027374" y="1054868"/>
                    <a:pt x="1027309" y="1054933"/>
                  </a:cubicBezTo>
                  <a:cubicBezTo>
                    <a:pt x="1026986" y="1055192"/>
                    <a:pt x="1026307" y="1054868"/>
                    <a:pt x="1025725" y="1054868"/>
                  </a:cubicBezTo>
                  <a:lnTo>
                    <a:pt x="1023914" y="1055450"/>
                  </a:lnTo>
                  <a:cubicBezTo>
                    <a:pt x="1023914" y="1056259"/>
                    <a:pt x="1023817" y="1056356"/>
                    <a:pt x="1023170" y="1056259"/>
                  </a:cubicBezTo>
                  <a:lnTo>
                    <a:pt x="1023170" y="1055677"/>
                  </a:lnTo>
                  <a:cubicBezTo>
                    <a:pt x="1012238" y="1058749"/>
                    <a:pt x="1000984" y="1059590"/>
                    <a:pt x="989632" y="1060593"/>
                  </a:cubicBezTo>
                  <a:cubicBezTo>
                    <a:pt x="989891" y="1061078"/>
                    <a:pt x="990053" y="1061401"/>
                    <a:pt x="990311" y="1061886"/>
                  </a:cubicBezTo>
                  <a:cubicBezTo>
                    <a:pt x="989956" y="1062307"/>
                    <a:pt x="989567" y="1062727"/>
                    <a:pt x="989050" y="1063212"/>
                  </a:cubicBezTo>
                  <a:cubicBezTo>
                    <a:pt x="988565" y="1061886"/>
                    <a:pt x="989212" y="1061336"/>
                    <a:pt x="989632" y="1060593"/>
                  </a:cubicBezTo>
                  <a:lnTo>
                    <a:pt x="986980" y="1060819"/>
                  </a:lnTo>
                  <a:cubicBezTo>
                    <a:pt x="986980" y="1060916"/>
                    <a:pt x="986916" y="1060916"/>
                    <a:pt x="986916" y="1060916"/>
                  </a:cubicBezTo>
                  <a:lnTo>
                    <a:pt x="986819" y="1060819"/>
                  </a:lnTo>
                  <a:lnTo>
                    <a:pt x="985331" y="1060981"/>
                  </a:lnTo>
                  <a:lnTo>
                    <a:pt x="985331" y="1061078"/>
                  </a:lnTo>
                  <a:cubicBezTo>
                    <a:pt x="985654" y="1061401"/>
                    <a:pt x="985816" y="1061660"/>
                    <a:pt x="985978" y="1061983"/>
                  </a:cubicBezTo>
                  <a:cubicBezTo>
                    <a:pt x="985331" y="1062307"/>
                    <a:pt x="985331" y="1061822"/>
                    <a:pt x="985331" y="1061078"/>
                  </a:cubicBezTo>
                  <a:lnTo>
                    <a:pt x="984910" y="1061078"/>
                  </a:lnTo>
                  <a:lnTo>
                    <a:pt x="983164" y="1061239"/>
                  </a:lnTo>
                  <a:lnTo>
                    <a:pt x="978636" y="1061660"/>
                  </a:lnTo>
                  <a:lnTo>
                    <a:pt x="978539" y="1061822"/>
                  </a:lnTo>
                  <a:lnTo>
                    <a:pt x="978378" y="1061725"/>
                  </a:lnTo>
                  <a:lnTo>
                    <a:pt x="977149" y="1061822"/>
                  </a:lnTo>
                  <a:cubicBezTo>
                    <a:pt x="977310" y="1062242"/>
                    <a:pt x="977537" y="1062662"/>
                    <a:pt x="977213" y="1062986"/>
                  </a:cubicBezTo>
                  <a:cubicBezTo>
                    <a:pt x="976955" y="1062662"/>
                    <a:pt x="976728" y="1062145"/>
                    <a:pt x="976405" y="1061822"/>
                  </a:cubicBezTo>
                  <a:lnTo>
                    <a:pt x="973171" y="1062145"/>
                  </a:lnTo>
                  <a:cubicBezTo>
                    <a:pt x="973009" y="1062468"/>
                    <a:pt x="972750" y="1062727"/>
                    <a:pt x="972491" y="1062986"/>
                  </a:cubicBezTo>
                  <a:cubicBezTo>
                    <a:pt x="972071" y="1062662"/>
                    <a:pt x="971845" y="1062404"/>
                    <a:pt x="971586" y="1062242"/>
                  </a:cubicBezTo>
                  <a:lnTo>
                    <a:pt x="963404" y="1062824"/>
                  </a:lnTo>
                  <a:cubicBezTo>
                    <a:pt x="963307" y="1062986"/>
                    <a:pt x="963145" y="1063051"/>
                    <a:pt x="963145" y="1063212"/>
                  </a:cubicBezTo>
                  <a:lnTo>
                    <a:pt x="962660" y="1062889"/>
                  </a:lnTo>
                  <a:lnTo>
                    <a:pt x="961334" y="1062986"/>
                  </a:lnTo>
                  <a:lnTo>
                    <a:pt x="960493" y="1063568"/>
                  </a:lnTo>
                  <a:lnTo>
                    <a:pt x="959652" y="1063051"/>
                  </a:lnTo>
                  <a:lnTo>
                    <a:pt x="958682" y="1063148"/>
                  </a:lnTo>
                  <a:cubicBezTo>
                    <a:pt x="958585" y="1063406"/>
                    <a:pt x="958520" y="1063568"/>
                    <a:pt x="958100" y="1063471"/>
                  </a:cubicBezTo>
                  <a:cubicBezTo>
                    <a:pt x="957776" y="1063406"/>
                    <a:pt x="957194" y="1063891"/>
                    <a:pt x="957097" y="1063730"/>
                  </a:cubicBezTo>
                  <a:cubicBezTo>
                    <a:pt x="956612" y="1063212"/>
                    <a:pt x="956095" y="1063406"/>
                    <a:pt x="955610" y="1063309"/>
                  </a:cubicBezTo>
                  <a:lnTo>
                    <a:pt x="955351" y="1063309"/>
                  </a:lnTo>
                  <a:cubicBezTo>
                    <a:pt x="955124" y="1063891"/>
                    <a:pt x="954930" y="1064376"/>
                    <a:pt x="954704" y="1064894"/>
                  </a:cubicBezTo>
                  <a:cubicBezTo>
                    <a:pt x="954445" y="1064376"/>
                    <a:pt x="954187" y="1063956"/>
                    <a:pt x="954025" y="1063568"/>
                  </a:cubicBezTo>
                  <a:cubicBezTo>
                    <a:pt x="953637" y="1064376"/>
                    <a:pt x="953055" y="1063406"/>
                    <a:pt x="952472" y="1063794"/>
                  </a:cubicBezTo>
                  <a:cubicBezTo>
                    <a:pt x="952052" y="1064150"/>
                    <a:pt x="951308" y="1063730"/>
                    <a:pt x="950726" y="1063794"/>
                  </a:cubicBezTo>
                  <a:cubicBezTo>
                    <a:pt x="950144" y="1063891"/>
                    <a:pt x="949659" y="1064474"/>
                    <a:pt x="949077" y="1063730"/>
                  </a:cubicBezTo>
                  <a:lnTo>
                    <a:pt x="948397" y="1064376"/>
                  </a:lnTo>
                  <a:cubicBezTo>
                    <a:pt x="947169" y="1063730"/>
                    <a:pt x="946004" y="1063730"/>
                    <a:pt x="944840" y="1064538"/>
                  </a:cubicBezTo>
                  <a:cubicBezTo>
                    <a:pt x="944420" y="1064376"/>
                    <a:pt x="944031" y="1063794"/>
                    <a:pt x="943611" y="1063794"/>
                  </a:cubicBezTo>
                  <a:lnTo>
                    <a:pt x="943514" y="1063794"/>
                  </a:lnTo>
                  <a:cubicBezTo>
                    <a:pt x="943352" y="1063794"/>
                    <a:pt x="943191" y="1063891"/>
                    <a:pt x="943029" y="1064053"/>
                  </a:cubicBezTo>
                  <a:cubicBezTo>
                    <a:pt x="942867" y="1064215"/>
                    <a:pt x="942447" y="1063956"/>
                    <a:pt x="942026" y="1063891"/>
                  </a:cubicBezTo>
                  <a:lnTo>
                    <a:pt x="940539" y="1063956"/>
                  </a:lnTo>
                  <a:cubicBezTo>
                    <a:pt x="940280" y="1064053"/>
                    <a:pt x="940118" y="1064150"/>
                    <a:pt x="939957" y="1064376"/>
                  </a:cubicBezTo>
                  <a:cubicBezTo>
                    <a:pt x="939374" y="1065056"/>
                    <a:pt x="939148" y="1063891"/>
                    <a:pt x="938631" y="1064312"/>
                  </a:cubicBezTo>
                  <a:cubicBezTo>
                    <a:pt x="938469" y="1064474"/>
                    <a:pt x="938145" y="1064538"/>
                    <a:pt x="938145" y="1064732"/>
                  </a:cubicBezTo>
                  <a:cubicBezTo>
                    <a:pt x="937887" y="1065541"/>
                    <a:pt x="937240" y="1065961"/>
                    <a:pt x="936722" y="1066543"/>
                  </a:cubicBezTo>
                  <a:lnTo>
                    <a:pt x="936658" y="1066446"/>
                  </a:lnTo>
                  <a:cubicBezTo>
                    <a:pt x="936561" y="1065541"/>
                    <a:pt x="936561" y="1064732"/>
                    <a:pt x="936496" y="1064150"/>
                  </a:cubicBezTo>
                  <a:lnTo>
                    <a:pt x="934911" y="1064215"/>
                  </a:lnTo>
                  <a:cubicBezTo>
                    <a:pt x="934653" y="1064376"/>
                    <a:pt x="934588" y="1064635"/>
                    <a:pt x="934167" y="1065120"/>
                  </a:cubicBezTo>
                  <a:cubicBezTo>
                    <a:pt x="933909" y="1064538"/>
                    <a:pt x="933424" y="1065217"/>
                    <a:pt x="933262" y="1064732"/>
                  </a:cubicBezTo>
                  <a:cubicBezTo>
                    <a:pt x="932939" y="1064797"/>
                    <a:pt x="932680" y="1064894"/>
                    <a:pt x="932421" y="1064959"/>
                  </a:cubicBezTo>
                  <a:cubicBezTo>
                    <a:pt x="932259" y="1064797"/>
                    <a:pt x="932098" y="1064538"/>
                    <a:pt x="931936" y="1064312"/>
                  </a:cubicBezTo>
                  <a:lnTo>
                    <a:pt x="931192" y="1064312"/>
                  </a:lnTo>
                  <a:lnTo>
                    <a:pt x="931257" y="1065056"/>
                  </a:lnTo>
                  <a:cubicBezTo>
                    <a:pt x="931030" y="1065056"/>
                    <a:pt x="930675" y="1065217"/>
                    <a:pt x="930513" y="1065476"/>
                  </a:cubicBezTo>
                  <a:cubicBezTo>
                    <a:pt x="930448" y="1065638"/>
                    <a:pt x="930190" y="1065638"/>
                    <a:pt x="930028" y="1065638"/>
                  </a:cubicBezTo>
                  <a:cubicBezTo>
                    <a:pt x="928961" y="1065638"/>
                    <a:pt x="927699" y="1065120"/>
                    <a:pt x="926794" y="1066220"/>
                  </a:cubicBezTo>
                  <a:cubicBezTo>
                    <a:pt x="925209" y="1065864"/>
                    <a:pt x="923818" y="1066964"/>
                    <a:pt x="922234" y="1066705"/>
                  </a:cubicBezTo>
                  <a:cubicBezTo>
                    <a:pt x="922007" y="1066608"/>
                    <a:pt x="921587" y="1066705"/>
                    <a:pt x="921425" y="1066964"/>
                  </a:cubicBezTo>
                  <a:cubicBezTo>
                    <a:pt x="921069" y="1067287"/>
                    <a:pt x="920843" y="1067190"/>
                    <a:pt x="920423" y="1067028"/>
                  </a:cubicBezTo>
                  <a:cubicBezTo>
                    <a:pt x="919937" y="1066867"/>
                    <a:pt x="919258" y="1066964"/>
                    <a:pt x="918676" y="1067125"/>
                  </a:cubicBezTo>
                  <a:cubicBezTo>
                    <a:pt x="918029" y="1067287"/>
                    <a:pt x="917189" y="1068193"/>
                    <a:pt x="916445" y="1067125"/>
                  </a:cubicBezTo>
                  <a:cubicBezTo>
                    <a:pt x="916380" y="1067028"/>
                    <a:pt x="916121" y="1067125"/>
                    <a:pt x="915960" y="1067190"/>
                  </a:cubicBezTo>
                  <a:cubicBezTo>
                    <a:pt x="915119" y="1067708"/>
                    <a:pt x="914310" y="1068096"/>
                    <a:pt x="913372" y="1067287"/>
                  </a:cubicBezTo>
                  <a:cubicBezTo>
                    <a:pt x="913211" y="1067125"/>
                    <a:pt x="912628" y="1067028"/>
                    <a:pt x="912467" y="1067190"/>
                  </a:cubicBezTo>
                  <a:cubicBezTo>
                    <a:pt x="911982" y="1067708"/>
                    <a:pt x="911399" y="1067125"/>
                    <a:pt x="911141" y="1067287"/>
                  </a:cubicBezTo>
                  <a:cubicBezTo>
                    <a:pt x="910494" y="1067611"/>
                    <a:pt x="909912" y="1067352"/>
                    <a:pt x="909330" y="1067352"/>
                  </a:cubicBezTo>
                  <a:cubicBezTo>
                    <a:pt x="908262" y="1067352"/>
                    <a:pt x="907260" y="1067190"/>
                    <a:pt x="906193" y="1067125"/>
                  </a:cubicBezTo>
                  <a:cubicBezTo>
                    <a:pt x="905772" y="1067125"/>
                    <a:pt x="905449" y="1066964"/>
                    <a:pt x="904931" y="1067190"/>
                  </a:cubicBezTo>
                  <a:cubicBezTo>
                    <a:pt x="904705" y="1067352"/>
                    <a:pt x="903961" y="1066802"/>
                    <a:pt x="903767" y="1066964"/>
                  </a:cubicBezTo>
                  <a:cubicBezTo>
                    <a:pt x="903282" y="1067287"/>
                    <a:pt x="902861" y="1067125"/>
                    <a:pt x="902376" y="1067125"/>
                  </a:cubicBezTo>
                  <a:cubicBezTo>
                    <a:pt x="901956" y="1067125"/>
                    <a:pt x="901471" y="1066964"/>
                    <a:pt x="901115" y="1067125"/>
                  </a:cubicBezTo>
                  <a:cubicBezTo>
                    <a:pt x="900792" y="1067287"/>
                    <a:pt x="900565" y="1067772"/>
                    <a:pt x="900210" y="1068193"/>
                  </a:cubicBezTo>
                  <a:cubicBezTo>
                    <a:pt x="899239" y="1067287"/>
                    <a:pt x="899239" y="1067352"/>
                    <a:pt x="897752" y="1067125"/>
                  </a:cubicBezTo>
                  <a:cubicBezTo>
                    <a:pt x="896005" y="1066802"/>
                    <a:pt x="894259" y="1067190"/>
                    <a:pt x="892512" y="1066964"/>
                  </a:cubicBezTo>
                  <a:cubicBezTo>
                    <a:pt x="891445" y="1066802"/>
                    <a:pt x="890766" y="1067352"/>
                    <a:pt x="890022" y="1067934"/>
                  </a:cubicBezTo>
                  <a:cubicBezTo>
                    <a:pt x="889860" y="1068096"/>
                    <a:pt x="889699" y="1068096"/>
                    <a:pt x="889472" y="1068290"/>
                  </a:cubicBezTo>
                  <a:cubicBezTo>
                    <a:pt x="889117" y="1067546"/>
                    <a:pt x="888534" y="1068096"/>
                    <a:pt x="888308" y="1068193"/>
                  </a:cubicBezTo>
                  <a:cubicBezTo>
                    <a:pt x="887791" y="1068451"/>
                    <a:pt x="887467" y="1068613"/>
                    <a:pt x="886885" y="1068096"/>
                  </a:cubicBezTo>
                  <a:cubicBezTo>
                    <a:pt x="886982" y="1067934"/>
                    <a:pt x="887144" y="1067708"/>
                    <a:pt x="887208" y="1067546"/>
                  </a:cubicBezTo>
                  <a:cubicBezTo>
                    <a:pt x="887305" y="1067352"/>
                    <a:pt x="887305" y="1067125"/>
                    <a:pt x="887467" y="1066802"/>
                  </a:cubicBezTo>
                  <a:cubicBezTo>
                    <a:pt x="887144" y="1066964"/>
                    <a:pt x="886885" y="1067028"/>
                    <a:pt x="886562" y="1067125"/>
                  </a:cubicBezTo>
                  <a:lnTo>
                    <a:pt x="886562" y="1067028"/>
                  </a:lnTo>
                  <a:lnTo>
                    <a:pt x="886465" y="1067125"/>
                  </a:lnTo>
                  <a:cubicBezTo>
                    <a:pt x="885559" y="1067352"/>
                    <a:pt x="884751" y="1067352"/>
                    <a:pt x="883910" y="1067190"/>
                  </a:cubicBezTo>
                  <a:cubicBezTo>
                    <a:pt x="883425" y="1067125"/>
                    <a:pt x="882584" y="1066964"/>
                    <a:pt x="882325" y="1067190"/>
                  </a:cubicBezTo>
                  <a:cubicBezTo>
                    <a:pt x="881840" y="1067869"/>
                    <a:pt x="881258" y="1067352"/>
                    <a:pt x="880773" y="1067611"/>
                  </a:cubicBezTo>
                  <a:cubicBezTo>
                    <a:pt x="879932" y="1067934"/>
                    <a:pt x="879867" y="1067934"/>
                    <a:pt x="879867" y="1069098"/>
                  </a:cubicBezTo>
                  <a:cubicBezTo>
                    <a:pt x="879867" y="1069260"/>
                    <a:pt x="879511" y="1069422"/>
                    <a:pt x="879188" y="1069777"/>
                  </a:cubicBezTo>
                  <a:cubicBezTo>
                    <a:pt x="879188" y="1069098"/>
                    <a:pt x="879123" y="1068775"/>
                    <a:pt x="879123" y="1068354"/>
                  </a:cubicBezTo>
                  <a:cubicBezTo>
                    <a:pt x="878767" y="1068290"/>
                    <a:pt x="878444" y="1068096"/>
                    <a:pt x="878121" y="1068031"/>
                  </a:cubicBezTo>
                  <a:cubicBezTo>
                    <a:pt x="878121" y="1067611"/>
                    <a:pt x="878185" y="1067287"/>
                    <a:pt x="878185" y="1066964"/>
                  </a:cubicBezTo>
                  <a:cubicBezTo>
                    <a:pt x="878121" y="1066285"/>
                    <a:pt x="877862" y="1066123"/>
                    <a:pt x="877118" y="1066220"/>
                  </a:cubicBezTo>
                  <a:cubicBezTo>
                    <a:pt x="876633" y="1066285"/>
                    <a:pt x="876116" y="1066285"/>
                    <a:pt x="875727" y="1066026"/>
                  </a:cubicBezTo>
                  <a:lnTo>
                    <a:pt x="866769" y="1066026"/>
                  </a:lnTo>
                  <a:cubicBezTo>
                    <a:pt x="866607" y="1066220"/>
                    <a:pt x="866510" y="1066382"/>
                    <a:pt x="866284" y="1066608"/>
                  </a:cubicBezTo>
                  <a:cubicBezTo>
                    <a:pt x="866187" y="1066382"/>
                    <a:pt x="866122" y="1066220"/>
                    <a:pt x="866025" y="1066026"/>
                  </a:cubicBezTo>
                  <a:lnTo>
                    <a:pt x="862047" y="1065864"/>
                  </a:lnTo>
                  <a:lnTo>
                    <a:pt x="861983" y="1065961"/>
                  </a:lnTo>
                  <a:cubicBezTo>
                    <a:pt x="861724" y="1066220"/>
                    <a:pt x="861886" y="1066382"/>
                    <a:pt x="861465" y="1066123"/>
                  </a:cubicBezTo>
                  <a:cubicBezTo>
                    <a:pt x="861142" y="1065961"/>
                    <a:pt x="860818" y="1065864"/>
                    <a:pt x="860495" y="1065799"/>
                  </a:cubicBezTo>
                  <a:lnTo>
                    <a:pt x="859395" y="1065702"/>
                  </a:lnTo>
                  <a:cubicBezTo>
                    <a:pt x="858587" y="1065864"/>
                    <a:pt x="857843" y="1066382"/>
                    <a:pt x="857164" y="1067352"/>
                  </a:cubicBezTo>
                  <a:cubicBezTo>
                    <a:pt x="856517" y="1066285"/>
                    <a:pt x="855514" y="1065702"/>
                    <a:pt x="854350" y="1065799"/>
                  </a:cubicBezTo>
                  <a:cubicBezTo>
                    <a:pt x="854091" y="1066123"/>
                    <a:pt x="853865" y="1066543"/>
                    <a:pt x="853509" y="1066867"/>
                  </a:cubicBezTo>
                  <a:cubicBezTo>
                    <a:pt x="853283" y="1066382"/>
                    <a:pt x="852442" y="1066382"/>
                    <a:pt x="852604" y="1065638"/>
                  </a:cubicBezTo>
                  <a:cubicBezTo>
                    <a:pt x="852604" y="1065638"/>
                    <a:pt x="852280" y="1065541"/>
                    <a:pt x="852119" y="1065476"/>
                  </a:cubicBezTo>
                  <a:cubicBezTo>
                    <a:pt x="852119" y="1065638"/>
                    <a:pt x="852119" y="1065702"/>
                    <a:pt x="852119" y="1065864"/>
                  </a:cubicBezTo>
                  <a:cubicBezTo>
                    <a:pt x="852216" y="1066382"/>
                    <a:pt x="851633" y="1066543"/>
                    <a:pt x="851633" y="1066446"/>
                  </a:cubicBezTo>
                  <a:cubicBezTo>
                    <a:pt x="851051" y="1065541"/>
                    <a:pt x="850372" y="1066446"/>
                    <a:pt x="849790" y="1066382"/>
                  </a:cubicBezTo>
                  <a:cubicBezTo>
                    <a:pt x="849725" y="1066026"/>
                    <a:pt x="849628" y="1065799"/>
                    <a:pt x="849564" y="1065476"/>
                  </a:cubicBezTo>
                  <a:cubicBezTo>
                    <a:pt x="848884" y="1065379"/>
                    <a:pt x="848141" y="1065120"/>
                    <a:pt x="847494" y="1065217"/>
                  </a:cubicBezTo>
                  <a:cubicBezTo>
                    <a:pt x="846976" y="1065282"/>
                    <a:pt x="846491" y="1065702"/>
                    <a:pt x="846330" y="1064894"/>
                  </a:cubicBezTo>
                  <a:lnTo>
                    <a:pt x="845650" y="1064797"/>
                  </a:lnTo>
                  <a:lnTo>
                    <a:pt x="845068" y="1064732"/>
                  </a:lnTo>
                  <a:lnTo>
                    <a:pt x="842352" y="1065799"/>
                  </a:lnTo>
                  <a:cubicBezTo>
                    <a:pt x="841672" y="1065379"/>
                    <a:pt x="840864" y="1064959"/>
                    <a:pt x="840120" y="1064538"/>
                  </a:cubicBezTo>
                  <a:cubicBezTo>
                    <a:pt x="840023" y="1064474"/>
                    <a:pt x="839861" y="1064474"/>
                    <a:pt x="839861" y="1064474"/>
                  </a:cubicBezTo>
                  <a:cubicBezTo>
                    <a:pt x="839538" y="1065056"/>
                    <a:pt x="838535" y="1064150"/>
                    <a:pt x="838471" y="1065217"/>
                  </a:cubicBezTo>
                  <a:lnTo>
                    <a:pt x="838374" y="1065282"/>
                  </a:lnTo>
                  <a:cubicBezTo>
                    <a:pt x="837889" y="1064894"/>
                    <a:pt x="837468" y="1064474"/>
                    <a:pt x="836886" y="1063891"/>
                  </a:cubicBezTo>
                  <a:lnTo>
                    <a:pt x="836789" y="1063891"/>
                  </a:lnTo>
                  <a:cubicBezTo>
                    <a:pt x="836789" y="1064538"/>
                    <a:pt x="836886" y="1065120"/>
                    <a:pt x="836886" y="1066026"/>
                  </a:cubicBezTo>
                  <a:cubicBezTo>
                    <a:pt x="836304" y="1064797"/>
                    <a:pt x="835075" y="1064732"/>
                    <a:pt x="834719" y="1063633"/>
                  </a:cubicBezTo>
                  <a:lnTo>
                    <a:pt x="832261" y="1063309"/>
                  </a:lnTo>
                  <a:lnTo>
                    <a:pt x="832067" y="1063309"/>
                  </a:lnTo>
                  <a:lnTo>
                    <a:pt x="832003" y="1063568"/>
                  </a:lnTo>
                  <a:lnTo>
                    <a:pt x="831841" y="1063309"/>
                  </a:lnTo>
                  <a:lnTo>
                    <a:pt x="830838" y="1063309"/>
                  </a:lnTo>
                  <a:cubicBezTo>
                    <a:pt x="830677" y="1063568"/>
                    <a:pt x="830515" y="1063891"/>
                    <a:pt x="830353" y="1064215"/>
                  </a:cubicBezTo>
                  <a:cubicBezTo>
                    <a:pt x="830353" y="1063633"/>
                    <a:pt x="829836" y="1063730"/>
                    <a:pt x="829609" y="1063212"/>
                  </a:cubicBezTo>
                  <a:cubicBezTo>
                    <a:pt x="825696" y="1063051"/>
                    <a:pt x="821815" y="1062986"/>
                    <a:pt x="817934" y="1062662"/>
                  </a:cubicBezTo>
                  <a:lnTo>
                    <a:pt x="814603" y="1062307"/>
                  </a:lnTo>
                  <a:cubicBezTo>
                    <a:pt x="814377" y="1062404"/>
                    <a:pt x="814183" y="1062565"/>
                    <a:pt x="813956" y="1062662"/>
                  </a:cubicBezTo>
                  <a:cubicBezTo>
                    <a:pt x="813536" y="1062824"/>
                    <a:pt x="812889" y="1063212"/>
                    <a:pt x="812889" y="1062145"/>
                  </a:cubicBezTo>
                  <a:lnTo>
                    <a:pt x="812533" y="1062145"/>
                  </a:lnTo>
                  <a:cubicBezTo>
                    <a:pt x="812533" y="1062727"/>
                    <a:pt x="812113" y="1062565"/>
                    <a:pt x="811789" y="1062565"/>
                  </a:cubicBezTo>
                  <a:cubicBezTo>
                    <a:pt x="811143" y="1062565"/>
                    <a:pt x="810560" y="1062727"/>
                    <a:pt x="809881" y="1062727"/>
                  </a:cubicBezTo>
                  <a:cubicBezTo>
                    <a:pt x="809817" y="1062889"/>
                    <a:pt x="809655" y="1063148"/>
                    <a:pt x="809396" y="1063471"/>
                  </a:cubicBezTo>
                  <a:cubicBezTo>
                    <a:pt x="808976" y="1062986"/>
                    <a:pt x="808749" y="1062662"/>
                    <a:pt x="808491" y="1062242"/>
                  </a:cubicBezTo>
                  <a:cubicBezTo>
                    <a:pt x="808167" y="1062565"/>
                    <a:pt x="807909" y="1062889"/>
                    <a:pt x="807585" y="1063309"/>
                  </a:cubicBezTo>
                  <a:cubicBezTo>
                    <a:pt x="807423" y="1062889"/>
                    <a:pt x="807229" y="1062404"/>
                    <a:pt x="807068" y="1062080"/>
                  </a:cubicBezTo>
                  <a:cubicBezTo>
                    <a:pt x="806000" y="1061886"/>
                    <a:pt x="804998" y="1061660"/>
                    <a:pt x="804028" y="1061498"/>
                  </a:cubicBezTo>
                  <a:cubicBezTo>
                    <a:pt x="803931" y="1061725"/>
                    <a:pt x="803834" y="1061886"/>
                    <a:pt x="803769" y="1062080"/>
                  </a:cubicBezTo>
                  <a:lnTo>
                    <a:pt x="803284" y="1062080"/>
                  </a:lnTo>
                  <a:cubicBezTo>
                    <a:pt x="802766" y="1061983"/>
                    <a:pt x="802120" y="1062080"/>
                    <a:pt x="801861" y="1061725"/>
                  </a:cubicBezTo>
                  <a:cubicBezTo>
                    <a:pt x="801214" y="1060819"/>
                    <a:pt x="801020" y="1062242"/>
                    <a:pt x="800535" y="1061983"/>
                  </a:cubicBezTo>
                  <a:cubicBezTo>
                    <a:pt x="800276" y="1061822"/>
                    <a:pt x="800050" y="1061660"/>
                    <a:pt x="799791" y="1061401"/>
                  </a:cubicBezTo>
                  <a:cubicBezTo>
                    <a:pt x="799209" y="1061660"/>
                    <a:pt x="798562" y="1061983"/>
                    <a:pt x="797980" y="1062242"/>
                  </a:cubicBezTo>
                  <a:cubicBezTo>
                    <a:pt x="797883" y="1061886"/>
                    <a:pt x="797818" y="1061660"/>
                    <a:pt x="797818" y="1061401"/>
                  </a:cubicBezTo>
                  <a:cubicBezTo>
                    <a:pt x="796880" y="1061401"/>
                    <a:pt x="796492" y="1062242"/>
                    <a:pt x="796072" y="1062727"/>
                  </a:cubicBezTo>
                  <a:cubicBezTo>
                    <a:pt x="795393" y="1062565"/>
                    <a:pt x="795813" y="1061401"/>
                    <a:pt x="794907" y="1061660"/>
                  </a:cubicBezTo>
                  <a:cubicBezTo>
                    <a:pt x="794422" y="1061822"/>
                    <a:pt x="794002" y="1062080"/>
                    <a:pt x="793420" y="1061660"/>
                  </a:cubicBezTo>
                  <a:cubicBezTo>
                    <a:pt x="793096" y="1061336"/>
                    <a:pt x="792676" y="1061660"/>
                    <a:pt x="792256" y="1061822"/>
                  </a:cubicBezTo>
                  <a:cubicBezTo>
                    <a:pt x="792417" y="1061725"/>
                    <a:pt x="792514" y="1061660"/>
                    <a:pt x="792676" y="1061563"/>
                  </a:cubicBezTo>
                  <a:cubicBezTo>
                    <a:pt x="792676" y="1061563"/>
                    <a:pt x="792579" y="1061401"/>
                    <a:pt x="792579" y="1061239"/>
                  </a:cubicBezTo>
                  <a:lnTo>
                    <a:pt x="791997" y="1061239"/>
                  </a:lnTo>
                  <a:lnTo>
                    <a:pt x="791835" y="1061336"/>
                  </a:lnTo>
                  <a:cubicBezTo>
                    <a:pt x="791997" y="1061563"/>
                    <a:pt x="792094" y="1061822"/>
                    <a:pt x="792191" y="1061822"/>
                  </a:cubicBezTo>
                  <a:cubicBezTo>
                    <a:pt x="792094" y="1061822"/>
                    <a:pt x="791997" y="1061886"/>
                    <a:pt x="791932" y="1061886"/>
                  </a:cubicBezTo>
                  <a:cubicBezTo>
                    <a:pt x="791770" y="1061886"/>
                    <a:pt x="791415" y="1061886"/>
                    <a:pt x="791415" y="1061822"/>
                  </a:cubicBezTo>
                  <a:cubicBezTo>
                    <a:pt x="791188" y="1061498"/>
                    <a:pt x="791027" y="1061336"/>
                    <a:pt x="790865" y="1061336"/>
                  </a:cubicBezTo>
                  <a:lnTo>
                    <a:pt x="790768" y="1061336"/>
                  </a:lnTo>
                  <a:cubicBezTo>
                    <a:pt x="790444" y="1061401"/>
                    <a:pt x="790121" y="1061725"/>
                    <a:pt x="789701" y="1061660"/>
                  </a:cubicBezTo>
                  <a:cubicBezTo>
                    <a:pt x="789862" y="1062145"/>
                    <a:pt x="789927" y="1062404"/>
                    <a:pt x="790121" y="1062727"/>
                  </a:cubicBezTo>
                  <a:cubicBezTo>
                    <a:pt x="790186" y="1062824"/>
                    <a:pt x="790283" y="1062889"/>
                    <a:pt x="790283" y="1062986"/>
                  </a:cubicBezTo>
                  <a:cubicBezTo>
                    <a:pt x="790186" y="1062986"/>
                    <a:pt x="790024" y="1062986"/>
                    <a:pt x="790024" y="1062986"/>
                  </a:cubicBezTo>
                  <a:cubicBezTo>
                    <a:pt x="789927" y="1062889"/>
                    <a:pt x="790024" y="1062727"/>
                    <a:pt x="789927" y="1062662"/>
                  </a:cubicBezTo>
                  <a:cubicBezTo>
                    <a:pt x="790024" y="1062662"/>
                    <a:pt x="790024" y="1062662"/>
                    <a:pt x="790024" y="1062662"/>
                  </a:cubicBezTo>
                  <a:cubicBezTo>
                    <a:pt x="789183" y="1062307"/>
                    <a:pt x="788536" y="1061983"/>
                    <a:pt x="787792" y="1061822"/>
                  </a:cubicBezTo>
                  <a:cubicBezTo>
                    <a:pt x="787469" y="1061725"/>
                    <a:pt x="787210" y="1061401"/>
                    <a:pt x="786887" y="1061239"/>
                  </a:cubicBezTo>
                  <a:lnTo>
                    <a:pt x="783815" y="1061239"/>
                  </a:lnTo>
                  <a:lnTo>
                    <a:pt x="783815" y="1061336"/>
                  </a:lnTo>
                  <a:cubicBezTo>
                    <a:pt x="783718" y="1061563"/>
                    <a:pt x="783718" y="1061822"/>
                    <a:pt x="783653" y="1062145"/>
                  </a:cubicBezTo>
                  <a:cubicBezTo>
                    <a:pt x="783491" y="1061822"/>
                    <a:pt x="783329" y="1061563"/>
                    <a:pt x="783135" y="1061239"/>
                  </a:cubicBezTo>
                  <a:cubicBezTo>
                    <a:pt x="778769" y="1061239"/>
                    <a:pt x="774371" y="1061078"/>
                    <a:pt x="770070" y="1060819"/>
                  </a:cubicBezTo>
                  <a:cubicBezTo>
                    <a:pt x="769908" y="1061142"/>
                    <a:pt x="769649" y="1061401"/>
                    <a:pt x="769488" y="1061725"/>
                  </a:cubicBezTo>
                  <a:cubicBezTo>
                    <a:pt x="769552" y="1061336"/>
                    <a:pt x="769649" y="1061078"/>
                    <a:pt x="769649" y="1060754"/>
                  </a:cubicBezTo>
                  <a:cubicBezTo>
                    <a:pt x="765671" y="1060496"/>
                    <a:pt x="761629" y="1060237"/>
                    <a:pt x="757651" y="1059816"/>
                  </a:cubicBezTo>
                  <a:cubicBezTo>
                    <a:pt x="757812" y="1060172"/>
                    <a:pt x="758071" y="1060496"/>
                    <a:pt x="758233" y="1060754"/>
                  </a:cubicBezTo>
                  <a:cubicBezTo>
                    <a:pt x="757974" y="1060916"/>
                    <a:pt x="757651" y="1061078"/>
                    <a:pt x="757230" y="1061336"/>
                  </a:cubicBezTo>
                  <a:cubicBezTo>
                    <a:pt x="757133" y="1060819"/>
                    <a:pt x="757327" y="1060334"/>
                    <a:pt x="757489" y="1059816"/>
                  </a:cubicBezTo>
                  <a:lnTo>
                    <a:pt x="752185" y="1059267"/>
                  </a:lnTo>
                  <a:cubicBezTo>
                    <a:pt x="752023" y="1059428"/>
                    <a:pt x="751862" y="1059331"/>
                    <a:pt x="751765" y="1059170"/>
                  </a:cubicBezTo>
                  <a:lnTo>
                    <a:pt x="750924" y="1059073"/>
                  </a:lnTo>
                  <a:cubicBezTo>
                    <a:pt x="750697" y="1059170"/>
                    <a:pt x="750439" y="1059267"/>
                    <a:pt x="750212" y="1059267"/>
                  </a:cubicBezTo>
                  <a:cubicBezTo>
                    <a:pt x="749695" y="1059267"/>
                    <a:pt x="749113" y="1059008"/>
                    <a:pt x="748531" y="1058911"/>
                  </a:cubicBezTo>
                  <a:lnTo>
                    <a:pt x="748531" y="1058846"/>
                  </a:lnTo>
                  <a:lnTo>
                    <a:pt x="737017" y="1057423"/>
                  </a:lnTo>
                  <a:cubicBezTo>
                    <a:pt x="734042" y="1057844"/>
                    <a:pt x="731067" y="1057747"/>
                    <a:pt x="727994" y="1057359"/>
                  </a:cubicBezTo>
                  <a:cubicBezTo>
                    <a:pt x="727929" y="1057520"/>
                    <a:pt x="727929" y="1057682"/>
                    <a:pt x="727832" y="1057941"/>
                  </a:cubicBezTo>
                  <a:cubicBezTo>
                    <a:pt x="727832" y="1057682"/>
                    <a:pt x="727768" y="1057520"/>
                    <a:pt x="727768" y="1057359"/>
                  </a:cubicBezTo>
                  <a:cubicBezTo>
                    <a:pt x="726603" y="1057197"/>
                    <a:pt x="725536" y="1057003"/>
                    <a:pt x="724372" y="1056841"/>
                  </a:cubicBezTo>
                  <a:cubicBezTo>
                    <a:pt x="724275" y="1057003"/>
                    <a:pt x="724210" y="1057197"/>
                    <a:pt x="724210" y="1057423"/>
                  </a:cubicBezTo>
                  <a:cubicBezTo>
                    <a:pt x="723369" y="1057261"/>
                    <a:pt x="723369" y="1057197"/>
                    <a:pt x="723208" y="1056841"/>
                  </a:cubicBezTo>
                  <a:lnTo>
                    <a:pt x="723111" y="1056615"/>
                  </a:lnTo>
                  <a:lnTo>
                    <a:pt x="720297" y="1055936"/>
                  </a:lnTo>
                  <a:lnTo>
                    <a:pt x="720394" y="1056259"/>
                  </a:lnTo>
                  <a:cubicBezTo>
                    <a:pt x="720135" y="1056356"/>
                    <a:pt x="719877" y="1056518"/>
                    <a:pt x="719650" y="1056615"/>
                  </a:cubicBezTo>
                  <a:cubicBezTo>
                    <a:pt x="719553" y="1056518"/>
                    <a:pt x="719553" y="1056356"/>
                    <a:pt x="719488" y="1056259"/>
                  </a:cubicBezTo>
                  <a:cubicBezTo>
                    <a:pt x="719327" y="1056097"/>
                    <a:pt x="719165" y="1056033"/>
                    <a:pt x="718906" y="1055871"/>
                  </a:cubicBezTo>
                  <a:lnTo>
                    <a:pt x="718971" y="1055515"/>
                  </a:lnTo>
                  <a:lnTo>
                    <a:pt x="715349" y="1054448"/>
                  </a:lnTo>
                  <a:cubicBezTo>
                    <a:pt x="715252" y="1054545"/>
                    <a:pt x="715090" y="1054545"/>
                    <a:pt x="714928" y="1054610"/>
                  </a:cubicBezTo>
                  <a:lnTo>
                    <a:pt x="716416" y="1054545"/>
                  </a:lnTo>
                  <a:lnTo>
                    <a:pt x="715672" y="1054286"/>
                  </a:lnTo>
                  <a:cubicBezTo>
                    <a:pt x="715575" y="1054545"/>
                    <a:pt x="715511" y="1054707"/>
                    <a:pt x="715414" y="1055030"/>
                  </a:cubicBezTo>
                  <a:cubicBezTo>
                    <a:pt x="715252" y="1054771"/>
                    <a:pt x="715187" y="1054545"/>
                    <a:pt x="715090" y="1054286"/>
                  </a:cubicBezTo>
                  <a:cubicBezTo>
                    <a:pt x="714928" y="1054286"/>
                    <a:pt x="714670" y="1054383"/>
                    <a:pt x="714508" y="1054383"/>
                  </a:cubicBezTo>
                  <a:cubicBezTo>
                    <a:pt x="702089" y="1055677"/>
                    <a:pt x="690576" y="1052863"/>
                    <a:pt x="678480" y="1050632"/>
                  </a:cubicBezTo>
                  <a:cubicBezTo>
                    <a:pt x="676669" y="1050308"/>
                    <a:pt x="675117" y="1049467"/>
                    <a:pt x="673855" y="1048497"/>
                  </a:cubicBezTo>
                  <a:cubicBezTo>
                    <a:pt x="669554" y="1047171"/>
                    <a:pt x="665253" y="1045845"/>
                    <a:pt x="660854" y="1044843"/>
                  </a:cubicBezTo>
                  <a:cubicBezTo>
                    <a:pt x="658202" y="1044422"/>
                    <a:pt x="655647" y="1043840"/>
                    <a:pt x="652996" y="1043193"/>
                  </a:cubicBezTo>
                  <a:lnTo>
                    <a:pt x="652996" y="1043355"/>
                  </a:lnTo>
                  <a:cubicBezTo>
                    <a:pt x="652737" y="1043258"/>
                    <a:pt x="652575" y="1043258"/>
                    <a:pt x="652510" y="1043096"/>
                  </a:cubicBezTo>
                  <a:cubicBezTo>
                    <a:pt x="652510" y="1043096"/>
                    <a:pt x="652510" y="1043031"/>
                    <a:pt x="652413" y="1043031"/>
                  </a:cubicBezTo>
                  <a:lnTo>
                    <a:pt x="649923" y="1042288"/>
                  </a:lnTo>
                  <a:lnTo>
                    <a:pt x="646948" y="1041608"/>
                  </a:lnTo>
                  <a:cubicBezTo>
                    <a:pt x="646883" y="1041705"/>
                    <a:pt x="646786" y="1041770"/>
                    <a:pt x="646721" y="1041867"/>
                  </a:cubicBezTo>
                  <a:cubicBezTo>
                    <a:pt x="646624" y="1041705"/>
                    <a:pt x="646527" y="1041608"/>
                    <a:pt x="646366" y="1041544"/>
                  </a:cubicBezTo>
                  <a:lnTo>
                    <a:pt x="638669" y="1039636"/>
                  </a:lnTo>
                  <a:cubicBezTo>
                    <a:pt x="638507" y="1039700"/>
                    <a:pt x="638442" y="1039700"/>
                    <a:pt x="638248" y="1039797"/>
                  </a:cubicBezTo>
                  <a:cubicBezTo>
                    <a:pt x="637763" y="1040121"/>
                    <a:pt x="637440" y="1040056"/>
                    <a:pt x="637181" y="1039797"/>
                  </a:cubicBezTo>
                  <a:cubicBezTo>
                    <a:pt x="636437" y="1039959"/>
                    <a:pt x="635693" y="1039959"/>
                    <a:pt x="635014" y="1039959"/>
                  </a:cubicBezTo>
                  <a:cubicBezTo>
                    <a:pt x="634852" y="1040638"/>
                    <a:pt x="634464" y="1041188"/>
                    <a:pt x="634367" y="1041867"/>
                  </a:cubicBezTo>
                  <a:lnTo>
                    <a:pt x="634044" y="1039894"/>
                  </a:lnTo>
                  <a:lnTo>
                    <a:pt x="633365" y="1039797"/>
                  </a:lnTo>
                  <a:cubicBezTo>
                    <a:pt x="632944" y="1040056"/>
                    <a:pt x="632556" y="1040379"/>
                    <a:pt x="632459" y="1041026"/>
                  </a:cubicBezTo>
                  <a:cubicBezTo>
                    <a:pt x="632394" y="1041285"/>
                    <a:pt x="631974" y="1041447"/>
                    <a:pt x="631456" y="1041867"/>
                  </a:cubicBezTo>
                  <a:cubicBezTo>
                    <a:pt x="631133" y="1040962"/>
                    <a:pt x="630874" y="1040282"/>
                    <a:pt x="630648" y="1039539"/>
                  </a:cubicBezTo>
                  <a:cubicBezTo>
                    <a:pt x="630325" y="1039636"/>
                    <a:pt x="629969" y="1039636"/>
                    <a:pt x="629581" y="1039700"/>
                  </a:cubicBezTo>
                  <a:cubicBezTo>
                    <a:pt x="629225" y="1039894"/>
                    <a:pt x="628999" y="1040121"/>
                    <a:pt x="628481" y="1040638"/>
                  </a:cubicBezTo>
                  <a:cubicBezTo>
                    <a:pt x="629581" y="1038374"/>
                    <a:pt x="627737" y="1038730"/>
                    <a:pt x="627317" y="1037631"/>
                  </a:cubicBezTo>
                  <a:cubicBezTo>
                    <a:pt x="627155" y="1038148"/>
                    <a:pt x="627155" y="1038568"/>
                    <a:pt x="626993" y="1038568"/>
                  </a:cubicBezTo>
                  <a:cubicBezTo>
                    <a:pt x="626411" y="1038795"/>
                    <a:pt x="625829" y="1038956"/>
                    <a:pt x="625344" y="1039054"/>
                  </a:cubicBezTo>
                  <a:cubicBezTo>
                    <a:pt x="624762" y="1038471"/>
                    <a:pt x="625182" y="1038051"/>
                    <a:pt x="625506" y="1037631"/>
                  </a:cubicBezTo>
                  <a:cubicBezTo>
                    <a:pt x="625085" y="1037145"/>
                    <a:pt x="624859" y="1036499"/>
                    <a:pt x="624180" y="1036402"/>
                  </a:cubicBezTo>
                  <a:cubicBezTo>
                    <a:pt x="623759" y="1036402"/>
                    <a:pt x="623371" y="1036563"/>
                    <a:pt x="623113" y="1036660"/>
                  </a:cubicBezTo>
                  <a:cubicBezTo>
                    <a:pt x="622692" y="1036078"/>
                    <a:pt x="622369" y="1035658"/>
                    <a:pt x="622045" y="1035173"/>
                  </a:cubicBezTo>
                  <a:cubicBezTo>
                    <a:pt x="621301" y="1035981"/>
                    <a:pt x="620946" y="1035819"/>
                    <a:pt x="620622" y="1034493"/>
                  </a:cubicBezTo>
                  <a:lnTo>
                    <a:pt x="619878" y="1034332"/>
                  </a:lnTo>
                  <a:cubicBezTo>
                    <a:pt x="619717" y="1034429"/>
                    <a:pt x="619620" y="1034493"/>
                    <a:pt x="619458" y="1034493"/>
                  </a:cubicBezTo>
                  <a:lnTo>
                    <a:pt x="619296" y="1034170"/>
                  </a:lnTo>
                  <a:cubicBezTo>
                    <a:pt x="618455" y="1034008"/>
                    <a:pt x="617647" y="1033847"/>
                    <a:pt x="616741" y="1033685"/>
                  </a:cubicBezTo>
                  <a:cubicBezTo>
                    <a:pt x="616224" y="1034235"/>
                    <a:pt x="615836" y="1034817"/>
                    <a:pt x="615415" y="1035496"/>
                  </a:cubicBezTo>
                  <a:cubicBezTo>
                    <a:pt x="615577" y="1035561"/>
                    <a:pt x="615674" y="1035561"/>
                    <a:pt x="615674" y="1035561"/>
                  </a:cubicBezTo>
                  <a:cubicBezTo>
                    <a:pt x="616062" y="1035334"/>
                    <a:pt x="616321" y="1035237"/>
                    <a:pt x="616644" y="1035173"/>
                  </a:cubicBezTo>
                  <a:cubicBezTo>
                    <a:pt x="616644" y="1035981"/>
                    <a:pt x="616224" y="1035819"/>
                    <a:pt x="615674" y="1035561"/>
                  </a:cubicBezTo>
                  <a:cubicBezTo>
                    <a:pt x="615674" y="1035755"/>
                    <a:pt x="615480" y="1035819"/>
                    <a:pt x="615318" y="1035916"/>
                  </a:cubicBezTo>
                  <a:lnTo>
                    <a:pt x="615318" y="1035755"/>
                  </a:lnTo>
                  <a:cubicBezTo>
                    <a:pt x="614736" y="1036725"/>
                    <a:pt x="614154" y="1037889"/>
                    <a:pt x="613669" y="1039054"/>
                  </a:cubicBezTo>
                  <a:cubicBezTo>
                    <a:pt x="613507" y="1039797"/>
                    <a:pt x="613766" y="1040541"/>
                    <a:pt x="613766" y="1041188"/>
                  </a:cubicBezTo>
                  <a:cubicBezTo>
                    <a:pt x="614672" y="1041285"/>
                    <a:pt x="614575" y="1042352"/>
                    <a:pt x="615092" y="1043031"/>
                  </a:cubicBezTo>
                  <a:cubicBezTo>
                    <a:pt x="615577" y="1042288"/>
                    <a:pt x="615998" y="1041608"/>
                    <a:pt x="616483" y="1040865"/>
                  </a:cubicBezTo>
                  <a:cubicBezTo>
                    <a:pt x="617065" y="1041705"/>
                    <a:pt x="617162" y="1042449"/>
                    <a:pt x="616903" y="1043355"/>
                  </a:cubicBezTo>
                  <a:cubicBezTo>
                    <a:pt x="616741" y="1043937"/>
                    <a:pt x="616386" y="1044196"/>
                    <a:pt x="615901" y="1044196"/>
                  </a:cubicBezTo>
                  <a:cubicBezTo>
                    <a:pt x="616224" y="1044681"/>
                    <a:pt x="616321" y="1045328"/>
                    <a:pt x="616386" y="1045910"/>
                  </a:cubicBezTo>
                  <a:cubicBezTo>
                    <a:pt x="616386" y="1045910"/>
                    <a:pt x="616386" y="1046007"/>
                    <a:pt x="616386" y="1046104"/>
                  </a:cubicBezTo>
                  <a:cubicBezTo>
                    <a:pt x="633041" y="1052540"/>
                    <a:pt x="650085" y="1057941"/>
                    <a:pt x="667420" y="1062307"/>
                  </a:cubicBezTo>
                  <a:cubicBezTo>
                    <a:pt x="667581" y="1062080"/>
                    <a:pt x="667743" y="1061983"/>
                    <a:pt x="667969" y="1062145"/>
                  </a:cubicBezTo>
                  <a:cubicBezTo>
                    <a:pt x="667969" y="1062307"/>
                    <a:pt x="668066" y="1062404"/>
                    <a:pt x="668066" y="1062468"/>
                  </a:cubicBezTo>
                  <a:lnTo>
                    <a:pt x="671042" y="1063212"/>
                  </a:lnTo>
                  <a:cubicBezTo>
                    <a:pt x="671203" y="1063148"/>
                    <a:pt x="671462" y="1063051"/>
                    <a:pt x="671624" y="1062986"/>
                  </a:cubicBezTo>
                  <a:cubicBezTo>
                    <a:pt x="672788" y="1062986"/>
                    <a:pt x="673532" y="1063891"/>
                    <a:pt x="674535" y="1063406"/>
                  </a:cubicBezTo>
                  <a:cubicBezTo>
                    <a:pt x="674599" y="1063309"/>
                    <a:pt x="674858" y="1063471"/>
                    <a:pt x="674923" y="1063633"/>
                  </a:cubicBezTo>
                  <a:cubicBezTo>
                    <a:pt x="675117" y="1064150"/>
                    <a:pt x="675343" y="1063956"/>
                    <a:pt x="675764" y="1063891"/>
                  </a:cubicBezTo>
                  <a:cubicBezTo>
                    <a:pt x="676766" y="1063794"/>
                    <a:pt x="677769" y="1063891"/>
                    <a:pt x="678739" y="1063891"/>
                  </a:cubicBezTo>
                  <a:cubicBezTo>
                    <a:pt x="678998" y="1064732"/>
                    <a:pt x="679741" y="1063891"/>
                    <a:pt x="680162" y="1064376"/>
                  </a:cubicBezTo>
                  <a:cubicBezTo>
                    <a:pt x="680744" y="1063471"/>
                    <a:pt x="680970" y="1064959"/>
                    <a:pt x="681553" y="1064538"/>
                  </a:cubicBezTo>
                  <a:cubicBezTo>
                    <a:pt x="681714" y="1064474"/>
                    <a:pt x="682070" y="1064732"/>
                    <a:pt x="682232" y="1064635"/>
                  </a:cubicBezTo>
                  <a:cubicBezTo>
                    <a:pt x="682458" y="1064538"/>
                    <a:pt x="682620" y="1064150"/>
                    <a:pt x="682814" y="1064053"/>
                  </a:cubicBezTo>
                  <a:cubicBezTo>
                    <a:pt x="683881" y="1063794"/>
                    <a:pt x="684884" y="1063956"/>
                    <a:pt x="685789" y="1064732"/>
                  </a:cubicBezTo>
                  <a:cubicBezTo>
                    <a:pt x="686436" y="1065282"/>
                    <a:pt x="686533" y="1065282"/>
                    <a:pt x="687277" y="1064538"/>
                  </a:cubicBezTo>
                  <a:cubicBezTo>
                    <a:pt x="687342" y="1064474"/>
                    <a:pt x="687439" y="1064312"/>
                    <a:pt x="687536" y="1064150"/>
                  </a:cubicBezTo>
                  <a:lnTo>
                    <a:pt x="687536" y="1064215"/>
                  </a:lnTo>
                  <a:lnTo>
                    <a:pt x="687018" y="1066802"/>
                  </a:lnTo>
                  <a:lnTo>
                    <a:pt x="689347" y="1067287"/>
                  </a:lnTo>
                  <a:cubicBezTo>
                    <a:pt x="689832" y="1067287"/>
                    <a:pt x="690414" y="1066964"/>
                    <a:pt x="690737" y="1067611"/>
                  </a:cubicBezTo>
                  <a:lnTo>
                    <a:pt x="691255" y="1067708"/>
                  </a:lnTo>
                  <a:cubicBezTo>
                    <a:pt x="691417" y="1067611"/>
                    <a:pt x="691481" y="1067708"/>
                    <a:pt x="691675" y="1067772"/>
                  </a:cubicBezTo>
                  <a:lnTo>
                    <a:pt x="692063" y="1067869"/>
                  </a:lnTo>
                  <a:cubicBezTo>
                    <a:pt x="692257" y="1067772"/>
                    <a:pt x="692484" y="1067611"/>
                    <a:pt x="692646" y="1067546"/>
                  </a:cubicBezTo>
                  <a:cubicBezTo>
                    <a:pt x="692904" y="1067708"/>
                    <a:pt x="692969" y="1067934"/>
                    <a:pt x="693228" y="1068031"/>
                  </a:cubicBezTo>
                  <a:cubicBezTo>
                    <a:pt x="694069" y="1068354"/>
                    <a:pt x="694877" y="1068096"/>
                    <a:pt x="695621" y="1067708"/>
                  </a:cubicBezTo>
                  <a:cubicBezTo>
                    <a:pt x="695718" y="1067708"/>
                    <a:pt x="695815" y="1067708"/>
                    <a:pt x="695977" y="1067708"/>
                  </a:cubicBezTo>
                  <a:lnTo>
                    <a:pt x="696203" y="1068678"/>
                  </a:lnTo>
                  <a:lnTo>
                    <a:pt x="697885" y="1069034"/>
                  </a:lnTo>
                  <a:cubicBezTo>
                    <a:pt x="698467" y="1069034"/>
                    <a:pt x="699114" y="1069195"/>
                    <a:pt x="699599" y="1069357"/>
                  </a:cubicBezTo>
                  <a:lnTo>
                    <a:pt x="703318" y="1070101"/>
                  </a:lnTo>
                  <a:cubicBezTo>
                    <a:pt x="703738" y="1069939"/>
                    <a:pt x="704094" y="1069842"/>
                    <a:pt x="704579" y="1069680"/>
                  </a:cubicBezTo>
                  <a:lnTo>
                    <a:pt x="704579" y="1070360"/>
                  </a:lnTo>
                  <a:lnTo>
                    <a:pt x="707070" y="1070748"/>
                  </a:lnTo>
                  <a:cubicBezTo>
                    <a:pt x="707652" y="1070166"/>
                    <a:pt x="707975" y="1070101"/>
                    <a:pt x="708460" y="1070845"/>
                  </a:cubicBezTo>
                  <a:cubicBezTo>
                    <a:pt x="708460" y="1070942"/>
                    <a:pt x="708557" y="1070942"/>
                    <a:pt x="708622" y="1071006"/>
                  </a:cubicBezTo>
                  <a:lnTo>
                    <a:pt x="721882" y="1073076"/>
                  </a:lnTo>
                  <a:lnTo>
                    <a:pt x="722464" y="1072914"/>
                  </a:lnTo>
                  <a:cubicBezTo>
                    <a:pt x="722529" y="1072914"/>
                    <a:pt x="722787" y="1072914"/>
                    <a:pt x="722787" y="1073076"/>
                  </a:cubicBezTo>
                  <a:cubicBezTo>
                    <a:pt x="722884" y="1073173"/>
                    <a:pt x="722884" y="1073238"/>
                    <a:pt x="722949" y="1073238"/>
                  </a:cubicBezTo>
                  <a:lnTo>
                    <a:pt x="723369" y="1073335"/>
                  </a:lnTo>
                  <a:cubicBezTo>
                    <a:pt x="723628" y="1073238"/>
                    <a:pt x="723854" y="1073012"/>
                    <a:pt x="724113" y="1073238"/>
                  </a:cubicBezTo>
                  <a:lnTo>
                    <a:pt x="724210" y="1073497"/>
                  </a:lnTo>
                  <a:lnTo>
                    <a:pt x="728253" y="1073982"/>
                  </a:lnTo>
                  <a:lnTo>
                    <a:pt x="728415" y="1073982"/>
                  </a:lnTo>
                  <a:lnTo>
                    <a:pt x="728415" y="1074079"/>
                  </a:lnTo>
                  <a:lnTo>
                    <a:pt x="732651" y="1074661"/>
                  </a:lnTo>
                  <a:cubicBezTo>
                    <a:pt x="732716" y="1074499"/>
                    <a:pt x="732716" y="1074402"/>
                    <a:pt x="732813" y="1074240"/>
                  </a:cubicBezTo>
                  <a:cubicBezTo>
                    <a:pt x="732878" y="1074499"/>
                    <a:pt x="732975" y="1074564"/>
                    <a:pt x="733072" y="1074726"/>
                  </a:cubicBezTo>
                  <a:lnTo>
                    <a:pt x="742095" y="1075825"/>
                  </a:lnTo>
                  <a:cubicBezTo>
                    <a:pt x="742095" y="1075469"/>
                    <a:pt x="742095" y="1075146"/>
                    <a:pt x="742159" y="1074726"/>
                  </a:cubicBezTo>
                  <a:lnTo>
                    <a:pt x="742418" y="1074726"/>
                  </a:lnTo>
                  <a:lnTo>
                    <a:pt x="742321" y="1075728"/>
                  </a:lnTo>
                  <a:lnTo>
                    <a:pt x="744003" y="1075890"/>
                  </a:lnTo>
                  <a:cubicBezTo>
                    <a:pt x="744488" y="1075728"/>
                    <a:pt x="744908" y="1075566"/>
                    <a:pt x="745394" y="1075469"/>
                  </a:cubicBezTo>
                  <a:lnTo>
                    <a:pt x="745555" y="1076149"/>
                  </a:lnTo>
                  <a:cubicBezTo>
                    <a:pt x="746137" y="1076213"/>
                    <a:pt x="746720" y="1076375"/>
                    <a:pt x="747205" y="1076569"/>
                  </a:cubicBezTo>
                  <a:cubicBezTo>
                    <a:pt x="749274" y="1076213"/>
                    <a:pt x="751280" y="1075890"/>
                    <a:pt x="753188" y="1075890"/>
                  </a:cubicBezTo>
                  <a:cubicBezTo>
                    <a:pt x="755646" y="1075825"/>
                    <a:pt x="757974" y="1076213"/>
                    <a:pt x="760367" y="1076731"/>
                  </a:cubicBezTo>
                  <a:cubicBezTo>
                    <a:pt x="760626" y="1076472"/>
                    <a:pt x="760788" y="1076213"/>
                    <a:pt x="760950" y="1075890"/>
                  </a:cubicBezTo>
                  <a:cubicBezTo>
                    <a:pt x="761273" y="1075405"/>
                    <a:pt x="761467" y="1075469"/>
                    <a:pt x="761790" y="1075825"/>
                  </a:cubicBezTo>
                  <a:cubicBezTo>
                    <a:pt x="761467" y="1076052"/>
                    <a:pt x="761111" y="1076375"/>
                    <a:pt x="760950" y="1076795"/>
                  </a:cubicBezTo>
                  <a:lnTo>
                    <a:pt x="762955" y="1077313"/>
                  </a:lnTo>
                  <a:lnTo>
                    <a:pt x="762955" y="1077216"/>
                  </a:lnTo>
                  <a:cubicBezTo>
                    <a:pt x="762858" y="1076957"/>
                    <a:pt x="762858" y="1076731"/>
                    <a:pt x="762793" y="1076375"/>
                  </a:cubicBezTo>
                  <a:cubicBezTo>
                    <a:pt x="763181" y="1076634"/>
                    <a:pt x="763601" y="1076731"/>
                    <a:pt x="763763" y="1076957"/>
                  </a:cubicBezTo>
                  <a:cubicBezTo>
                    <a:pt x="763925" y="1077151"/>
                    <a:pt x="764119" y="1077378"/>
                    <a:pt x="764184" y="1077636"/>
                  </a:cubicBezTo>
                  <a:lnTo>
                    <a:pt x="764766" y="1077798"/>
                  </a:lnTo>
                  <a:cubicBezTo>
                    <a:pt x="766577" y="1077313"/>
                    <a:pt x="767321" y="1077313"/>
                    <a:pt x="768647" y="1078057"/>
                  </a:cubicBezTo>
                  <a:cubicBezTo>
                    <a:pt x="769326" y="1078380"/>
                    <a:pt x="769552" y="1078380"/>
                    <a:pt x="770134" y="1077895"/>
                  </a:cubicBezTo>
                  <a:cubicBezTo>
                    <a:pt x="770231" y="1077798"/>
                    <a:pt x="770393" y="1077701"/>
                    <a:pt x="770652" y="1077539"/>
                  </a:cubicBezTo>
                  <a:cubicBezTo>
                    <a:pt x="770911" y="1078121"/>
                    <a:pt x="771072" y="1078542"/>
                    <a:pt x="771396" y="1079221"/>
                  </a:cubicBezTo>
                  <a:cubicBezTo>
                    <a:pt x="772463" y="1078445"/>
                    <a:pt x="773465" y="1078542"/>
                    <a:pt x="774533" y="1078865"/>
                  </a:cubicBezTo>
                  <a:cubicBezTo>
                    <a:pt x="774856" y="1079027"/>
                    <a:pt x="775212" y="1078962"/>
                    <a:pt x="775535" y="1078704"/>
                  </a:cubicBezTo>
                  <a:cubicBezTo>
                    <a:pt x="775956" y="1078380"/>
                    <a:pt x="775956" y="1079447"/>
                    <a:pt x="776538" y="1079027"/>
                  </a:cubicBezTo>
                  <a:cubicBezTo>
                    <a:pt x="777185" y="1078542"/>
                    <a:pt x="778090" y="1079286"/>
                    <a:pt x="778834" y="1079027"/>
                  </a:cubicBezTo>
                  <a:cubicBezTo>
                    <a:pt x="778931" y="1079027"/>
                    <a:pt x="779093" y="1079286"/>
                    <a:pt x="779352" y="1079771"/>
                  </a:cubicBezTo>
                  <a:lnTo>
                    <a:pt x="780419" y="1078542"/>
                  </a:lnTo>
                  <a:cubicBezTo>
                    <a:pt x="781260" y="1079706"/>
                    <a:pt x="781260" y="1079706"/>
                    <a:pt x="782327" y="1079221"/>
                  </a:cubicBezTo>
                  <a:cubicBezTo>
                    <a:pt x="782747" y="1079027"/>
                    <a:pt x="783232" y="1078865"/>
                    <a:pt x="783491" y="1079027"/>
                  </a:cubicBezTo>
                  <a:cubicBezTo>
                    <a:pt x="784235" y="1079544"/>
                    <a:pt x="784655" y="1079383"/>
                    <a:pt x="785141" y="1078704"/>
                  </a:cubicBezTo>
                  <a:cubicBezTo>
                    <a:pt x="785464" y="1078218"/>
                    <a:pt x="785787" y="1077895"/>
                    <a:pt x="786208" y="1077475"/>
                  </a:cubicBezTo>
                  <a:cubicBezTo>
                    <a:pt x="786628" y="1077054"/>
                    <a:pt x="787113" y="1076892"/>
                    <a:pt x="787792" y="1077539"/>
                  </a:cubicBezTo>
                  <a:cubicBezTo>
                    <a:pt x="787534" y="1077701"/>
                    <a:pt x="787275" y="1077798"/>
                    <a:pt x="787113" y="1077960"/>
                  </a:cubicBezTo>
                  <a:cubicBezTo>
                    <a:pt x="786952" y="1078121"/>
                    <a:pt x="786887" y="1078283"/>
                    <a:pt x="786790" y="1078542"/>
                  </a:cubicBezTo>
                  <a:cubicBezTo>
                    <a:pt x="786952" y="1078639"/>
                    <a:pt x="787210" y="1078704"/>
                    <a:pt x="787372" y="1078704"/>
                  </a:cubicBezTo>
                  <a:cubicBezTo>
                    <a:pt x="787631" y="1078704"/>
                    <a:pt x="787792" y="1078542"/>
                    <a:pt x="787954" y="1078445"/>
                  </a:cubicBezTo>
                  <a:cubicBezTo>
                    <a:pt x="788213" y="1078865"/>
                    <a:pt x="788439" y="1079124"/>
                    <a:pt x="788601" y="1079447"/>
                  </a:cubicBezTo>
                  <a:cubicBezTo>
                    <a:pt x="788795" y="1079383"/>
                    <a:pt x="788860" y="1079221"/>
                    <a:pt x="788957" y="1079221"/>
                  </a:cubicBezTo>
                  <a:cubicBezTo>
                    <a:pt x="789604" y="1079124"/>
                    <a:pt x="790347" y="1079609"/>
                    <a:pt x="791027" y="1079221"/>
                  </a:cubicBezTo>
                  <a:cubicBezTo>
                    <a:pt x="791027" y="1079447"/>
                    <a:pt x="791091" y="1079706"/>
                    <a:pt x="791091" y="1079965"/>
                  </a:cubicBezTo>
                  <a:cubicBezTo>
                    <a:pt x="792094" y="1080127"/>
                    <a:pt x="793161" y="1080709"/>
                    <a:pt x="794002" y="1080450"/>
                  </a:cubicBezTo>
                  <a:cubicBezTo>
                    <a:pt x="794907" y="1080127"/>
                    <a:pt x="795975" y="1081097"/>
                    <a:pt x="796719" y="1079965"/>
                  </a:cubicBezTo>
                  <a:cubicBezTo>
                    <a:pt x="796719" y="1079965"/>
                    <a:pt x="796880" y="1080029"/>
                    <a:pt x="796977" y="1080029"/>
                  </a:cubicBezTo>
                  <a:cubicBezTo>
                    <a:pt x="797301" y="1080450"/>
                    <a:pt x="797624" y="1080353"/>
                    <a:pt x="798142" y="1080288"/>
                  </a:cubicBezTo>
                  <a:cubicBezTo>
                    <a:pt x="798562" y="1080191"/>
                    <a:pt x="798950" y="1080612"/>
                    <a:pt x="799371" y="1080709"/>
                  </a:cubicBezTo>
                  <a:cubicBezTo>
                    <a:pt x="800211" y="1080870"/>
                    <a:pt x="801020" y="1081097"/>
                    <a:pt x="801861" y="1080709"/>
                  </a:cubicBezTo>
                  <a:cubicBezTo>
                    <a:pt x="802120" y="1080515"/>
                    <a:pt x="802540" y="1080612"/>
                    <a:pt x="802928" y="1080612"/>
                  </a:cubicBezTo>
                  <a:cubicBezTo>
                    <a:pt x="803348" y="1080709"/>
                    <a:pt x="803445" y="1080515"/>
                    <a:pt x="803607" y="1080191"/>
                  </a:cubicBezTo>
                  <a:cubicBezTo>
                    <a:pt x="803672" y="1079965"/>
                    <a:pt x="804189" y="1079771"/>
                    <a:pt x="804416" y="1079544"/>
                  </a:cubicBezTo>
                  <a:cubicBezTo>
                    <a:pt x="804771" y="1080029"/>
                    <a:pt x="804998" y="1080353"/>
                    <a:pt x="805257" y="1080709"/>
                  </a:cubicBezTo>
                  <a:cubicBezTo>
                    <a:pt x="806841" y="1079965"/>
                    <a:pt x="806906" y="1079868"/>
                    <a:pt x="808911" y="1080127"/>
                  </a:cubicBezTo>
                  <a:cubicBezTo>
                    <a:pt x="809396" y="1080191"/>
                    <a:pt x="809720" y="1079965"/>
                    <a:pt x="810043" y="1079706"/>
                  </a:cubicBezTo>
                  <a:cubicBezTo>
                    <a:pt x="810140" y="1079609"/>
                    <a:pt x="810237" y="1079609"/>
                    <a:pt x="810399" y="1079609"/>
                  </a:cubicBezTo>
                  <a:cubicBezTo>
                    <a:pt x="810625" y="1080029"/>
                    <a:pt x="810884" y="1080515"/>
                    <a:pt x="811143" y="1080870"/>
                  </a:cubicBezTo>
                  <a:cubicBezTo>
                    <a:pt x="811369" y="1080773"/>
                    <a:pt x="811628" y="1080773"/>
                    <a:pt x="811886" y="1080612"/>
                  </a:cubicBezTo>
                  <a:cubicBezTo>
                    <a:pt x="812307" y="1080353"/>
                    <a:pt x="812695" y="1080191"/>
                    <a:pt x="812954" y="1079868"/>
                  </a:cubicBezTo>
                  <a:cubicBezTo>
                    <a:pt x="813439" y="1079286"/>
                    <a:pt x="813795" y="1080127"/>
                    <a:pt x="814118" y="1080029"/>
                  </a:cubicBezTo>
                  <a:cubicBezTo>
                    <a:pt x="814765" y="1079771"/>
                    <a:pt x="815444" y="1079609"/>
                    <a:pt x="816188" y="1079706"/>
                  </a:cubicBezTo>
                  <a:cubicBezTo>
                    <a:pt x="816932" y="1079771"/>
                    <a:pt x="816932" y="1078801"/>
                    <a:pt x="817417" y="1078121"/>
                  </a:cubicBezTo>
                  <a:cubicBezTo>
                    <a:pt x="817417" y="1078639"/>
                    <a:pt x="817352" y="1078801"/>
                    <a:pt x="817352" y="1079027"/>
                  </a:cubicBezTo>
                  <a:cubicBezTo>
                    <a:pt x="817514" y="1080353"/>
                    <a:pt x="818096" y="1080612"/>
                    <a:pt x="819325" y="1080353"/>
                  </a:cubicBezTo>
                  <a:cubicBezTo>
                    <a:pt x="820392" y="1080191"/>
                    <a:pt x="820489" y="1079221"/>
                    <a:pt x="820974" y="1078704"/>
                  </a:cubicBezTo>
                  <a:cubicBezTo>
                    <a:pt x="822139" y="1078445"/>
                    <a:pt x="822139" y="1079706"/>
                    <a:pt x="822721" y="1080029"/>
                  </a:cubicBezTo>
                  <a:cubicBezTo>
                    <a:pt x="823044" y="1079868"/>
                    <a:pt x="823400" y="1079771"/>
                    <a:pt x="823723" y="1079706"/>
                  </a:cubicBezTo>
                  <a:cubicBezTo>
                    <a:pt x="823788" y="1078962"/>
                    <a:pt x="823788" y="1078057"/>
                    <a:pt x="824888" y="1078057"/>
                  </a:cubicBezTo>
                  <a:cubicBezTo>
                    <a:pt x="824791" y="1079609"/>
                    <a:pt x="824888" y="1079706"/>
                    <a:pt x="825211" y="1080450"/>
                  </a:cubicBezTo>
                  <a:cubicBezTo>
                    <a:pt x="825534" y="1080353"/>
                    <a:pt x="825858" y="1080288"/>
                    <a:pt x="826214" y="1080127"/>
                  </a:cubicBezTo>
                  <a:cubicBezTo>
                    <a:pt x="826375" y="1080029"/>
                    <a:pt x="826537" y="1079868"/>
                    <a:pt x="826699" y="1079609"/>
                  </a:cubicBezTo>
                  <a:cubicBezTo>
                    <a:pt x="827119" y="1078801"/>
                    <a:pt x="827119" y="1078704"/>
                    <a:pt x="827539" y="1078865"/>
                  </a:cubicBezTo>
                  <a:cubicBezTo>
                    <a:pt x="827863" y="1078962"/>
                    <a:pt x="828122" y="1079221"/>
                    <a:pt x="828445" y="1079383"/>
                  </a:cubicBezTo>
                  <a:cubicBezTo>
                    <a:pt x="828768" y="1079544"/>
                    <a:pt x="829254" y="1079447"/>
                    <a:pt x="829512" y="1079932"/>
                  </a:cubicBezTo>
                  <a:cubicBezTo>
                    <a:pt x="829512" y="1080029"/>
                    <a:pt x="829997" y="1079771"/>
                    <a:pt x="830256" y="1079706"/>
                  </a:cubicBezTo>
                  <a:cubicBezTo>
                    <a:pt x="830515" y="1079609"/>
                    <a:pt x="831420" y="1080029"/>
                    <a:pt x="831679" y="1080288"/>
                  </a:cubicBezTo>
                  <a:cubicBezTo>
                    <a:pt x="831906" y="1080450"/>
                    <a:pt x="832261" y="1080612"/>
                    <a:pt x="832488" y="1080870"/>
                  </a:cubicBezTo>
                  <a:cubicBezTo>
                    <a:pt x="833070" y="1080353"/>
                    <a:pt x="833652" y="1079965"/>
                    <a:pt x="834396" y="1080773"/>
                  </a:cubicBezTo>
                  <a:cubicBezTo>
                    <a:pt x="834557" y="1080935"/>
                    <a:pt x="834719" y="1081097"/>
                    <a:pt x="834881" y="1081291"/>
                  </a:cubicBezTo>
                  <a:cubicBezTo>
                    <a:pt x="843160" y="1078962"/>
                    <a:pt x="852280" y="1080191"/>
                    <a:pt x="860657" y="1081194"/>
                  </a:cubicBezTo>
                  <a:cubicBezTo>
                    <a:pt x="863632" y="1080870"/>
                    <a:pt x="866510" y="1080773"/>
                    <a:pt x="869518" y="1080773"/>
                  </a:cubicBezTo>
                  <a:cubicBezTo>
                    <a:pt x="869744" y="1080029"/>
                    <a:pt x="869680" y="1079124"/>
                    <a:pt x="869906" y="1078283"/>
                  </a:cubicBezTo>
                  <a:cubicBezTo>
                    <a:pt x="870585" y="1078639"/>
                    <a:pt x="871070" y="1078865"/>
                    <a:pt x="871652" y="1079124"/>
                  </a:cubicBezTo>
                  <a:cubicBezTo>
                    <a:pt x="871588" y="1079221"/>
                    <a:pt x="871491" y="1079286"/>
                    <a:pt x="871491" y="1079286"/>
                  </a:cubicBezTo>
                  <a:cubicBezTo>
                    <a:pt x="871394" y="1079286"/>
                    <a:pt x="871329" y="1079383"/>
                    <a:pt x="871329" y="1079383"/>
                  </a:cubicBezTo>
                  <a:cubicBezTo>
                    <a:pt x="871491" y="1079706"/>
                    <a:pt x="871814" y="1079965"/>
                    <a:pt x="871814" y="1080288"/>
                  </a:cubicBezTo>
                  <a:cubicBezTo>
                    <a:pt x="871814" y="1080450"/>
                    <a:pt x="871750" y="1080612"/>
                    <a:pt x="871652" y="1080773"/>
                  </a:cubicBezTo>
                  <a:lnTo>
                    <a:pt x="873399" y="1080870"/>
                  </a:lnTo>
                  <a:cubicBezTo>
                    <a:pt x="873302" y="1080127"/>
                    <a:pt x="872978" y="1079383"/>
                    <a:pt x="872493" y="1078962"/>
                  </a:cubicBezTo>
                  <a:cubicBezTo>
                    <a:pt x="872720" y="1078380"/>
                    <a:pt x="872914" y="1077960"/>
                    <a:pt x="873075" y="1077539"/>
                  </a:cubicBezTo>
                  <a:cubicBezTo>
                    <a:pt x="873722" y="1078283"/>
                    <a:pt x="873884" y="1079124"/>
                    <a:pt x="873819" y="1080127"/>
                  </a:cubicBezTo>
                  <a:cubicBezTo>
                    <a:pt x="873722" y="1080353"/>
                    <a:pt x="873819" y="1080773"/>
                    <a:pt x="873981" y="1080935"/>
                  </a:cubicBezTo>
                  <a:cubicBezTo>
                    <a:pt x="877118" y="1081032"/>
                    <a:pt x="880190" y="1081291"/>
                    <a:pt x="883328" y="1081355"/>
                  </a:cubicBezTo>
                  <a:cubicBezTo>
                    <a:pt x="896167" y="1081614"/>
                    <a:pt x="909071" y="1080515"/>
                    <a:pt x="921813" y="1079771"/>
                  </a:cubicBezTo>
                  <a:cubicBezTo>
                    <a:pt x="930093" y="1079286"/>
                    <a:pt x="938307" y="1079383"/>
                    <a:pt x="946489" y="1079447"/>
                  </a:cubicBezTo>
                  <a:cubicBezTo>
                    <a:pt x="947007" y="1078801"/>
                    <a:pt x="947427" y="1078057"/>
                    <a:pt x="947912" y="1077798"/>
                  </a:cubicBezTo>
                  <a:cubicBezTo>
                    <a:pt x="948397" y="1078121"/>
                    <a:pt x="948721" y="1078445"/>
                    <a:pt x="949141" y="1078704"/>
                  </a:cubicBezTo>
                  <a:cubicBezTo>
                    <a:pt x="949562" y="1077960"/>
                    <a:pt x="949885" y="1078865"/>
                    <a:pt x="950306" y="1078801"/>
                  </a:cubicBezTo>
                  <a:cubicBezTo>
                    <a:pt x="950985" y="1078639"/>
                    <a:pt x="951632" y="1078542"/>
                    <a:pt x="952214" y="1078283"/>
                  </a:cubicBezTo>
                  <a:cubicBezTo>
                    <a:pt x="952699" y="1078057"/>
                    <a:pt x="953540" y="1078121"/>
                    <a:pt x="953701" y="1077151"/>
                  </a:cubicBezTo>
                  <a:cubicBezTo>
                    <a:pt x="953701" y="1077054"/>
                    <a:pt x="954122" y="1077054"/>
                    <a:pt x="954284" y="1077151"/>
                  </a:cubicBezTo>
                  <a:cubicBezTo>
                    <a:pt x="956095" y="1077960"/>
                    <a:pt x="956095" y="1077960"/>
                    <a:pt x="957938" y="1077378"/>
                  </a:cubicBezTo>
                  <a:cubicBezTo>
                    <a:pt x="958326" y="1077216"/>
                    <a:pt x="958844" y="1077313"/>
                    <a:pt x="959264" y="1077313"/>
                  </a:cubicBezTo>
                  <a:cubicBezTo>
                    <a:pt x="960073" y="1077378"/>
                    <a:pt x="960978" y="1077475"/>
                    <a:pt x="961722" y="1076892"/>
                  </a:cubicBezTo>
                  <a:cubicBezTo>
                    <a:pt x="961819" y="1076795"/>
                    <a:pt x="961981" y="1076795"/>
                    <a:pt x="962078" y="1076892"/>
                  </a:cubicBezTo>
                  <a:cubicBezTo>
                    <a:pt x="962660" y="1077216"/>
                    <a:pt x="963048" y="1077151"/>
                    <a:pt x="963630" y="1076892"/>
                  </a:cubicBezTo>
                  <a:cubicBezTo>
                    <a:pt x="964148" y="1076634"/>
                    <a:pt x="964730" y="1076569"/>
                    <a:pt x="964956" y="1076213"/>
                  </a:cubicBezTo>
                  <a:cubicBezTo>
                    <a:pt x="965474" y="1076310"/>
                    <a:pt x="965862" y="1076375"/>
                    <a:pt x="966282" y="1076472"/>
                  </a:cubicBezTo>
                  <a:cubicBezTo>
                    <a:pt x="966379" y="1075793"/>
                    <a:pt x="966379" y="1075405"/>
                    <a:pt x="966444" y="1074984"/>
                  </a:cubicBezTo>
                  <a:cubicBezTo>
                    <a:pt x="966799" y="1075146"/>
                    <a:pt x="967188" y="1075243"/>
                    <a:pt x="967285" y="1075405"/>
                  </a:cubicBezTo>
                  <a:cubicBezTo>
                    <a:pt x="967608" y="1076375"/>
                    <a:pt x="968028" y="1076375"/>
                    <a:pt x="968611" y="1075793"/>
                  </a:cubicBezTo>
                  <a:cubicBezTo>
                    <a:pt x="968772" y="1075631"/>
                    <a:pt x="969096" y="1075469"/>
                    <a:pt x="969354" y="1075405"/>
                  </a:cubicBezTo>
                  <a:cubicBezTo>
                    <a:pt x="969613" y="1075308"/>
                    <a:pt x="969937" y="1075405"/>
                    <a:pt x="970260" y="1075405"/>
                  </a:cubicBezTo>
                  <a:cubicBezTo>
                    <a:pt x="970422" y="1075405"/>
                    <a:pt x="970583" y="1075405"/>
                    <a:pt x="970680" y="1075469"/>
                  </a:cubicBezTo>
                  <a:cubicBezTo>
                    <a:pt x="976890" y="1073561"/>
                    <a:pt x="984425" y="1073400"/>
                    <a:pt x="991799" y="1073561"/>
                  </a:cubicBezTo>
                  <a:cubicBezTo>
                    <a:pt x="992284" y="1073497"/>
                    <a:pt x="992705" y="1073335"/>
                    <a:pt x="993190" y="1073173"/>
                  </a:cubicBezTo>
                  <a:cubicBezTo>
                    <a:pt x="993707" y="1073012"/>
                    <a:pt x="994095" y="1072817"/>
                    <a:pt x="994677" y="1072817"/>
                  </a:cubicBezTo>
                  <a:cubicBezTo>
                    <a:pt x="995259" y="1072914"/>
                    <a:pt x="995680" y="1072817"/>
                    <a:pt x="996100" y="1072235"/>
                  </a:cubicBezTo>
                  <a:cubicBezTo>
                    <a:pt x="996165" y="1072074"/>
                    <a:pt x="996585" y="1072074"/>
                    <a:pt x="996682" y="1072171"/>
                  </a:cubicBezTo>
                  <a:cubicBezTo>
                    <a:pt x="997103" y="1072656"/>
                    <a:pt x="997329" y="1072332"/>
                    <a:pt x="997653" y="1072074"/>
                  </a:cubicBezTo>
                  <a:cubicBezTo>
                    <a:pt x="998397" y="1071589"/>
                    <a:pt x="998591" y="1071653"/>
                    <a:pt x="1000078" y="1071653"/>
                  </a:cubicBezTo>
                  <a:cubicBezTo>
                    <a:pt x="1000822" y="1071653"/>
                    <a:pt x="1001631" y="1072009"/>
                    <a:pt x="1001792" y="1070683"/>
                  </a:cubicBezTo>
                  <a:cubicBezTo>
                    <a:pt x="1001792" y="1070586"/>
                    <a:pt x="1002051" y="1070521"/>
                    <a:pt x="1002213" y="1070521"/>
                  </a:cubicBezTo>
                  <a:cubicBezTo>
                    <a:pt x="1002795" y="1070521"/>
                    <a:pt x="1003215" y="1069939"/>
                    <a:pt x="1003797" y="1070101"/>
                  </a:cubicBezTo>
                  <a:cubicBezTo>
                    <a:pt x="1004283" y="1070263"/>
                    <a:pt x="1004800" y="1069583"/>
                    <a:pt x="1005285" y="1070101"/>
                  </a:cubicBezTo>
                  <a:cubicBezTo>
                    <a:pt x="1005770" y="1069422"/>
                    <a:pt x="1006288" y="1070004"/>
                    <a:pt x="1006773" y="1070101"/>
                  </a:cubicBezTo>
                  <a:cubicBezTo>
                    <a:pt x="1007193" y="1070166"/>
                    <a:pt x="1007678" y="1070166"/>
                    <a:pt x="1007937" y="1070004"/>
                  </a:cubicBezTo>
                  <a:cubicBezTo>
                    <a:pt x="1008746" y="1069422"/>
                    <a:pt x="1010007" y="1070004"/>
                    <a:pt x="1010654" y="1068937"/>
                  </a:cubicBezTo>
                  <a:cubicBezTo>
                    <a:pt x="1010654" y="1068872"/>
                    <a:pt x="1010912" y="1068872"/>
                    <a:pt x="1011010" y="1068937"/>
                  </a:cubicBezTo>
                  <a:cubicBezTo>
                    <a:pt x="1011495" y="1069680"/>
                    <a:pt x="1011656" y="1068937"/>
                    <a:pt x="1011818" y="1068678"/>
                  </a:cubicBezTo>
                  <a:cubicBezTo>
                    <a:pt x="1011980" y="1068451"/>
                    <a:pt x="1012077" y="1068031"/>
                    <a:pt x="1012238" y="1067708"/>
                  </a:cubicBezTo>
                  <a:cubicBezTo>
                    <a:pt x="1013726" y="1069260"/>
                    <a:pt x="1013726" y="1069260"/>
                    <a:pt x="1014890" y="1068193"/>
                  </a:cubicBezTo>
                  <a:cubicBezTo>
                    <a:pt x="1015376" y="1068354"/>
                    <a:pt x="1015958" y="1068678"/>
                    <a:pt x="1016216" y="1068516"/>
                  </a:cubicBezTo>
                  <a:cubicBezTo>
                    <a:pt x="1016702" y="1068193"/>
                    <a:pt x="1017381" y="1067772"/>
                    <a:pt x="1017801" y="1068031"/>
                  </a:cubicBezTo>
                  <a:cubicBezTo>
                    <a:pt x="1018610" y="1068516"/>
                    <a:pt x="1018933" y="1067934"/>
                    <a:pt x="1019353" y="1067449"/>
                  </a:cubicBezTo>
                  <a:cubicBezTo>
                    <a:pt x="1019353" y="1067449"/>
                    <a:pt x="1019612" y="1067772"/>
                    <a:pt x="1019774" y="1067772"/>
                  </a:cubicBezTo>
                  <a:cubicBezTo>
                    <a:pt x="1020033" y="1067772"/>
                    <a:pt x="1020421" y="1067869"/>
                    <a:pt x="1020615" y="1067708"/>
                  </a:cubicBezTo>
                  <a:cubicBezTo>
                    <a:pt x="1021100" y="1066867"/>
                    <a:pt x="1022167" y="1067028"/>
                    <a:pt x="1022846" y="1066382"/>
                  </a:cubicBezTo>
                  <a:cubicBezTo>
                    <a:pt x="1022846" y="1066123"/>
                    <a:pt x="1022846" y="1065799"/>
                    <a:pt x="1022749" y="1065444"/>
                  </a:cubicBezTo>
                  <a:cubicBezTo>
                    <a:pt x="1023493" y="1066026"/>
                    <a:pt x="1025725" y="1066964"/>
                    <a:pt x="1026242" y="1066802"/>
                  </a:cubicBezTo>
                  <a:cubicBezTo>
                    <a:pt x="1027148" y="1066446"/>
                    <a:pt x="1028053" y="1066220"/>
                    <a:pt x="1029056" y="1066446"/>
                  </a:cubicBezTo>
                  <a:lnTo>
                    <a:pt x="1029120" y="1066446"/>
                  </a:lnTo>
                  <a:cubicBezTo>
                    <a:pt x="1029120" y="1067125"/>
                    <a:pt x="1029056" y="1067869"/>
                    <a:pt x="1029056" y="1068516"/>
                  </a:cubicBezTo>
                  <a:cubicBezTo>
                    <a:pt x="1029120" y="1068613"/>
                    <a:pt x="1029217" y="1068678"/>
                    <a:pt x="1029282" y="1068775"/>
                  </a:cubicBezTo>
                  <a:cubicBezTo>
                    <a:pt x="1029703" y="1069098"/>
                    <a:pt x="1029703" y="1069357"/>
                    <a:pt x="1029444" y="1069583"/>
                  </a:cubicBezTo>
                  <a:cubicBezTo>
                    <a:pt x="1029703" y="1070101"/>
                    <a:pt x="1029864" y="1070586"/>
                    <a:pt x="1029961" y="1071103"/>
                  </a:cubicBezTo>
                  <a:cubicBezTo>
                    <a:pt x="1030608" y="1071103"/>
                    <a:pt x="1031287" y="1071427"/>
                    <a:pt x="1031934" y="1071330"/>
                  </a:cubicBezTo>
                  <a:lnTo>
                    <a:pt x="1030026" y="1071847"/>
                  </a:lnTo>
                  <a:lnTo>
                    <a:pt x="1030026" y="1072332"/>
                  </a:lnTo>
                  <a:cubicBezTo>
                    <a:pt x="1030382" y="1072656"/>
                    <a:pt x="1030705" y="1072817"/>
                    <a:pt x="1031352" y="1072914"/>
                  </a:cubicBezTo>
                  <a:cubicBezTo>
                    <a:pt x="1031611" y="1072914"/>
                    <a:pt x="1031869" y="1073238"/>
                    <a:pt x="1032355" y="1073561"/>
                  </a:cubicBezTo>
                  <a:cubicBezTo>
                    <a:pt x="1031514" y="1073917"/>
                    <a:pt x="1030867" y="1074143"/>
                    <a:pt x="1030220" y="1074402"/>
                  </a:cubicBezTo>
                  <a:cubicBezTo>
                    <a:pt x="1030285" y="1074661"/>
                    <a:pt x="1030382" y="1074887"/>
                    <a:pt x="1030543" y="1075146"/>
                  </a:cubicBezTo>
                  <a:cubicBezTo>
                    <a:pt x="1030705" y="1075405"/>
                    <a:pt x="1031029" y="1075469"/>
                    <a:pt x="1031611" y="1075890"/>
                  </a:cubicBezTo>
                  <a:cubicBezTo>
                    <a:pt x="1029282" y="1075243"/>
                    <a:pt x="1029864" y="1076634"/>
                    <a:pt x="1028894" y="1076957"/>
                  </a:cubicBezTo>
                  <a:cubicBezTo>
                    <a:pt x="1029379" y="1077054"/>
                    <a:pt x="1029800" y="1077054"/>
                    <a:pt x="1029864" y="1077151"/>
                  </a:cubicBezTo>
                  <a:cubicBezTo>
                    <a:pt x="1030220" y="1077539"/>
                    <a:pt x="1030446" y="1077960"/>
                    <a:pt x="1030608" y="1078283"/>
                  </a:cubicBezTo>
                  <a:cubicBezTo>
                    <a:pt x="1030123" y="1078801"/>
                    <a:pt x="1029703" y="1078542"/>
                    <a:pt x="1029217" y="1078283"/>
                  </a:cubicBezTo>
                  <a:cubicBezTo>
                    <a:pt x="1028797" y="1078639"/>
                    <a:pt x="1028150" y="1078801"/>
                    <a:pt x="1028215" y="1079286"/>
                  </a:cubicBezTo>
                  <a:cubicBezTo>
                    <a:pt x="1028312" y="1079609"/>
                    <a:pt x="1028474" y="1079868"/>
                    <a:pt x="1028635" y="1080127"/>
                  </a:cubicBezTo>
                  <a:cubicBezTo>
                    <a:pt x="1028150" y="1080450"/>
                    <a:pt x="1027730" y="1080709"/>
                    <a:pt x="1027309" y="1080935"/>
                  </a:cubicBezTo>
                  <a:cubicBezTo>
                    <a:pt x="1028215" y="1081452"/>
                    <a:pt x="1028053" y="1081679"/>
                    <a:pt x="1026824" y="1082002"/>
                  </a:cubicBezTo>
                  <a:lnTo>
                    <a:pt x="1026727" y="1082584"/>
                  </a:lnTo>
                  <a:lnTo>
                    <a:pt x="1026986" y="1082843"/>
                  </a:lnTo>
                  <a:lnTo>
                    <a:pt x="1026630" y="1083005"/>
                  </a:lnTo>
                  <a:cubicBezTo>
                    <a:pt x="1026565" y="1083684"/>
                    <a:pt x="1026468" y="1084266"/>
                    <a:pt x="1026468" y="1084913"/>
                  </a:cubicBezTo>
                  <a:cubicBezTo>
                    <a:pt x="1027051" y="1085236"/>
                    <a:pt x="1027730" y="1085592"/>
                    <a:pt x="1028474" y="1085819"/>
                  </a:cubicBezTo>
                  <a:cubicBezTo>
                    <a:pt x="1028474" y="1085754"/>
                    <a:pt x="1028538" y="1085657"/>
                    <a:pt x="1028538" y="1085657"/>
                  </a:cubicBezTo>
                  <a:cubicBezTo>
                    <a:pt x="1028312" y="1085430"/>
                    <a:pt x="1028150" y="1085172"/>
                    <a:pt x="1028053" y="1084913"/>
                  </a:cubicBezTo>
                  <a:cubicBezTo>
                    <a:pt x="1028894" y="1084913"/>
                    <a:pt x="1028797" y="1085172"/>
                    <a:pt x="1028538" y="1085657"/>
                  </a:cubicBezTo>
                  <a:cubicBezTo>
                    <a:pt x="1028700" y="1085657"/>
                    <a:pt x="1028797" y="1085754"/>
                    <a:pt x="1028894" y="1085916"/>
                  </a:cubicBezTo>
                  <a:lnTo>
                    <a:pt x="1028700" y="1085916"/>
                  </a:lnTo>
                  <a:cubicBezTo>
                    <a:pt x="1029800" y="1086336"/>
                    <a:pt x="1030964" y="1086724"/>
                    <a:pt x="1032193" y="1087080"/>
                  </a:cubicBezTo>
                  <a:cubicBezTo>
                    <a:pt x="1032937" y="1087144"/>
                    <a:pt x="1033583" y="1086918"/>
                    <a:pt x="1034360" y="1086983"/>
                  </a:cubicBezTo>
                  <a:cubicBezTo>
                    <a:pt x="1034360" y="1086239"/>
                    <a:pt x="1035427" y="1086336"/>
                    <a:pt x="1036009" y="1085916"/>
                  </a:cubicBezTo>
                  <a:cubicBezTo>
                    <a:pt x="1035265" y="1085592"/>
                    <a:pt x="1034521" y="1085236"/>
                    <a:pt x="1033681" y="1084913"/>
                  </a:cubicBezTo>
                  <a:cubicBezTo>
                    <a:pt x="1034424" y="1084428"/>
                    <a:pt x="1035168" y="1084331"/>
                    <a:pt x="1036074" y="1084493"/>
                  </a:cubicBezTo>
                  <a:cubicBezTo>
                    <a:pt x="1036656" y="1084590"/>
                    <a:pt x="1036979" y="1084848"/>
                    <a:pt x="1036979" y="1085236"/>
                  </a:cubicBezTo>
                  <a:cubicBezTo>
                    <a:pt x="1037497" y="1085010"/>
                    <a:pt x="1038079" y="1084848"/>
                    <a:pt x="1038661" y="1084751"/>
                  </a:cubicBezTo>
                  <a:cubicBezTo>
                    <a:pt x="1038661" y="1084751"/>
                    <a:pt x="1038726" y="1084751"/>
                    <a:pt x="1038823" y="1084751"/>
                  </a:cubicBezTo>
                  <a:cubicBezTo>
                    <a:pt x="1043383" y="1071686"/>
                    <a:pt x="1045517" y="1057261"/>
                    <a:pt x="1043868" y="1042449"/>
                  </a:cubicBezTo>
                  <a:close/>
                  <a:moveTo>
                    <a:pt x="456945" y="95475"/>
                  </a:moveTo>
                  <a:cubicBezTo>
                    <a:pt x="456298" y="94796"/>
                    <a:pt x="456848" y="94634"/>
                    <a:pt x="458530" y="94472"/>
                  </a:cubicBezTo>
                  <a:cubicBezTo>
                    <a:pt x="457786" y="94957"/>
                    <a:pt x="457365" y="95216"/>
                    <a:pt x="456945" y="95475"/>
                  </a:cubicBezTo>
                  <a:close/>
                  <a:moveTo>
                    <a:pt x="364644" y="113004"/>
                  </a:moveTo>
                  <a:cubicBezTo>
                    <a:pt x="364709" y="112260"/>
                    <a:pt x="364709" y="111775"/>
                    <a:pt x="364806" y="111290"/>
                  </a:cubicBezTo>
                  <a:cubicBezTo>
                    <a:pt x="366520" y="111354"/>
                    <a:pt x="366520" y="111613"/>
                    <a:pt x="364644" y="113004"/>
                  </a:cubicBezTo>
                  <a:close/>
                  <a:moveTo>
                    <a:pt x="52748" y="137518"/>
                  </a:moveTo>
                  <a:cubicBezTo>
                    <a:pt x="51907" y="137680"/>
                    <a:pt x="51260" y="137777"/>
                    <a:pt x="51519" y="137195"/>
                  </a:cubicBezTo>
                  <a:cubicBezTo>
                    <a:pt x="51681" y="136774"/>
                    <a:pt x="52166" y="136451"/>
                    <a:pt x="52489" y="136030"/>
                  </a:cubicBezTo>
                  <a:lnTo>
                    <a:pt x="53007" y="136192"/>
                  </a:lnTo>
                  <a:close/>
                  <a:moveTo>
                    <a:pt x="680065" y="60450"/>
                  </a:moveTo>
                  <a:cubicBezTo>
                    <a:pt x="680970" y="59609"/>
                    <a:pt x="681811" y="58703"/>
                    <a:pt x="682620" y="58218"/>
                  </a:cubicBezTo>
                  <a:cubicBezTo>
                    <a:pt x="683622" y="58380"/>
                    <a:pt x="684366" y="58444"/>
                    <a:pt x="685110" y="58606"/>
                  </a:cubicBezTo>
                  <a:cubicBezTo>
                    <a:pt x="685854" y="57701"/>
                    <a:pt x="686598" y="58541"/>
                    <a:pt x="687342" y="58218"/>
                  </a:cubicBezTo>
                  <a:cubicBezTo>
                    <a:pt x="688603" y="57798"/>
                    <a:pt x="689929" y="57474"/>
                    <a:pt x="691093" y="56892"/>
                  </a:cubicBezTo>
                  <a:cubicBezTo>
                    <a:pt x="692063" y="56375"/>
                    <a:pt x="693745" y="56148"/>
                    <a:pt x="693971" y="55146"/>
                  </a:cubicBezTo>
                  <a:cubicBezTo>
                    <a:pt x="693971" y="55049"/>
                    <a:pt x="694812" y="54887"/>
                    <a:pt x="695136" y="54887"/>
                  </a:cubicBezTo>
                  <a:cubicBezTo>
                    <a:pt x="698855" y="54984"/>
                    <a:pt x="698855" y="54984"/>
                    <a:pt x="702348" y="53561"/>
                  </a:cubicBezTo>
                  <a:cubicBezTo>
                    <a:pt x="703156" y="53238"/>
                    <a:pt x="704094" y="53076"/>
                    <a:pt x="705000" y="52914"/>
                  </a:cubicBezTo>
                  <a:cubicBezTo>
                    <a:pt x="706649" y="52591"/>
                    <a:pt x="708396" y="52332"/>
                    <a:pt x="709786" y="51426"/>
                  </a:cubicBezTo>
                  <a:cubicBezTo>
                    <a:pt x="709948" y="51329"/>
                    <a:pt x="710304" y="51265"/>
                    <a:pt x="710530" y="51265"/>
                  </a:cubicBezTo>
                  <a:cubicBezTo>
                    <a:pt x="711597" y="51329"/>
                    <a:pt x="712535" y="51071"/>
                    <a:pt x="713667" y="50586"/>
                  </a:cubicBezTo>
                  <a:cubicBezTo>
                    <a:pt x="714670" y="50100"/>
                    <a:pt x="715834" y="49842"/>
                    <a:pt x="716254" y="49357"/>
                  </a:cubicBezTo>
                  <a:cubicBezTo>
                    <a:pt x="717257" y="49260"/>
                    <a:pt x="718065" y="49195"/>
                    <a:pt x="718809" y="49098"/>
                  </a:cubicBezTo>
                  <a:cubicBezTo>
                    <a:pt x="718906" y="48451"/>
                    <a:pt x="718971" y="47934"/>
                    <a:pt x="719068" y="47513"/>
                  </a:cubicBezTo>
                  <a:cubicBezTo>
                    <a:pt x="719715" y="47513"/>
                    <a:pt x="720556" y="47449"/>
                    <a:pt x="720717" y="47610"/>
                  </a:cubicBezTo>
                  <a:cubicBezTo>
                    <a:pt x="721397" y="48516"/>
                    <a:pt x="722205" y="48257"/>
                    <a:pt x="723466" y="47449"/>
                  </a:cubicBezTo>
                  <a:cubicBezTo>
                    <a:pt x="723854" y="47190"/>
                    <a:pt x="724372" y="46931"/>
                    <a:pt x="724857" y="46769"/>
                  </a:cubicBezTo>
                  <a:cubicBezTo>
                    <a:pt x="725439" y="46608"/>
                    <a:pt x="726021" y="46543"/>
                    <a:pt x="726603" y="46446"/>
                  </a:cubicBezTo>
                  <a:cubicBezTo>
                    <a:pt x="726927" y="46381"/>
                    <a:pt x="727250" y="46381"/>
                    <a:pt x="727509" y="46381"/>
                  </a:cubicBezTo>
                  <a:cubicBezTo>
                    <a:pt x="739669" y="41821"/>
                    <a:pt x="754578" y="38425"/>
                    <a:pt x="769067" y="35515"/>
                  </a:cubicBezTo>
                  <a:lnTo>
                    <a:pt x="771816" y="34512"/>
                  </a:lnTo>
                  <a:cubicBezTo>
                    <a:pt x="772786" y="34189"/>
                    <a:pt x="773627" y="33768"/>
                    <a:pt x="774630" y="33607"/>
                  </a:cubicBezTo>
                  <a:cubicBezTo>
                    <a:pt x="775697" y="33445"/>
                    <a:pt x="776603" y="33121"/>
                    <a:pt x="777346" y="32442"/>
                  </a:cubicBezTo>
                  <a:cubicBezTo>
                    <a:pt x="777508" y="32281"/>
                    <a:pt x="778349" y="32054"/>
                    <a:pt x="778414" y="32119"/>
                  </a:cubicBezTo>
                  <a:cubicBezTo>
                    <a:pt x="779254" y="32442"/>
                    <a:pt x="779675" y="32054"/>
                    <a:pt x="780419" y="31634"/>
                  </a:cubicBezTo>
                  <a:cubicBezTo>
                    <a:pt x="781906" y="30728"/>
                    <a:pt x="782165" y="30793"/>
                    <a:pt x="785044" y="30211"/>
                  </a:cubicBezTo>
                  <a:cubicBezTo>
                    <a:pt x="786467" y="29984"/>
                    <a:pt x="788213" y="29823"/>
                    <a:pt x="788375" y="28497"/>
                  </a:cubicBezTo>
                  <a:cubicBezTo>
                    <a:pt x="788375" y="28400"/>
                    <a:pt x="788924" y="28141"/>
                    <a:pt x="789280" y="28141"/>
                  </a:cubicBezTo>
                  <a:cubicBezTo>
                    <a:pt x="790444" y="27915"/>
                    <a:pt x="791188" y="27171"/>
                    <a:pt x="792417" y="27074"/>
                  </a:cubicBezTo>
                  <a:cubicBezTo>
                    <a:pt x="793323" y="26977"/>
                    <a:pt x="794325" y="26168"/>
                    <a:pt x="795328" y="26492"/>
                  </a:cubicBezTo>
                  <a:cubicBezTo>
                    <a:pt x="796233" y="25586"/>
                    <a:pt x="797204" y="26006"/>
                    <a:pt x="798206" y="25845"/>
                  </a:cubicBezTo>
                  <a:cubicBezTo>
                    <a:pt x="798950" y="25683"/>
                    <a:pt x="799953" y="25586"/>
                    <a:pt x="800535" y="25263"/>
                  </a:cubicBezTo>
                  <a:cubicBezTo>
                    <a:pt x="802281" y="24357"/>
                    <a:pt x="804610" y="24357"/>
                    <a:pt x="806000" y="22934"/>
                  </a:cubicBezTo>
                  <a:cubicBezTo>
                    <a:pt x="806097" y="22837"/>
                    <a:pt x="806583" y="22772"/>
                    <a:pt x="806680" y="22837"/>
                  </a:cubicBezTo>
                  <a:cubicBezTo>
                    <a:pt x="807650" y="23355"/>
                    <a:pt x="807973" y="22514"/>
                    <a:pt x="808329" y="22190"/>
                  </a:cubicBezTo>
                  <a:cubicBezTo>
                    <a:pt x="808749" y="21867"/>
                    <a:pt x="808911" y="21349"/>
                    <a:pt x="809137" y="20961"/>
                  </a:cubicBezTo>
                  <a:cubicBezTo>
                    <a:pt x="812113" y="21867"/>
                    <a:pt x="812113" y="21867"/>
                    <a:pt x="814377" y="20282"/>
                  </a:cubicBezTo>
                  <a:cubicBezTo>
                    <a:pt x="815282" y="20217"/>
                    <a:pt x="816447" y="20379"/>
                    <a:pt x="816932" y="20023"/>
                  </a:cubicBezTo>
                  <a:cubicBezTo>
                    <a:pt x="817902" y="19474"/>
                    <a:pt x="819260" y="18794"/>
                    <a:pt x="819972" y="18794"/>
                  </a:cubicBezTo>
                  <a:cubicBezTo>
                    <a:pt x="821653" y="18891"/>
                    <a:pt x="822236" y="18148"/>
                    <a:pt x="823141" y="17468"/>
                  </a:cubicBezTo>
                  <a:cubicBezTo>
                    <a:pt x="823141" y="17468"/>
                    <a:pt x="823626" y="17630"/>
                    <a:pt x="823885" y="17630"/>
                  </a:cubicBezTo>
                  <a:cubicBezTo>
                    <a:pt x="824370" y="17566"/>
                    <a:pt x="825211" y="17404"/>
                    <a:pt x="825470" y="17145"/>
                  </a:cubicBezTo>
                  <a:cubicBezTo>
                    <a:pt x="826537" y="16078"/>
                    <a:pt x="828510" y="15819"/>
                    <a:pt x="829836" y="14817"/>
                  </a:cubicBezTo>
                  <a:cubicBezTo>
                    <a:pt x="829836" y="14558"/>
                    <a:pt x="829836" y="14234"/>
                    <a:pt x="829771" y="13911"/>
                  </a:cubicBezTo>
                  <a:cubicBezTo>
                    <a:pt x="831162" y="14234"/>
                    <a:pt x="835657" y="14170"/>
                    <a:pt x="836627" y="13749"/>
                  </a:cubicBezTo>
                  <a:cubicBezTo>
                    <a:pt x="838438" y="13005"/>
                    <a:pt x="840120" y="12326"/>
                    <a:pt x="842190" y="12165"/>
                  </a:cubicBezTo>
                  <a:cubicBezTo>
                    <a:pt x="842998" y="12100"/>
                    <a:pt x="844260" y="12003"/>
                    <a:pt x="845068" y="11259"/>
                  </a:cubicBezTo>
                  <a:cubicBezTo>
                    <a:pt x="845650" y="10839"/>
                    <a:pt x="846006" y="11000"/>
                    <a:pt x="846556" y="11000"/>
                  </a:cubicBezTo>
                  <a:cubicBezTo>
                    <a:pt x="846815" y="11000"/>
                    <a:pt x="847073" y="11000"/>
                    <a:pt x="847300" y="10936"/>
                  </a:cubicBezTo>
                  <a:lnTo>
                    <a:pt x="848561" y="9868"/>
                  </a:lnTo>
                  <a:cubicBezTo>
                    <a:pt x="848561" y="9610"/>
                    <a:pt x="848626" y="9448"/>
                    <a:pt x="848723" y="9125"/>
                  </a:cubicBezTo>
                  <a:cubicBezTo>
                    <a:pt x="848884" y="9189"/>
                    <a:pt x="849046" y="9189"/>
                    <a:pt x="849208" y="9189"/>
                  </a:cubicBezTo>
                  <a:cubicBezTo>
                    <a:pt x="849952" y="8348"/>
                    <a:pt x="850631" y="7605"/>
                    <a:pt x="850954" y="6861"/>
                  </a:cubicBezTo>
                  <a:cubicBezTo>
                    <a:pt x="853509" y="1395"/>
                    <a:pt x="848561" y="-93"/>
                    <a:pt x="841867" y="4"/>
                  </a:cubicBezTo>
                  <a:cubicBezTo>
                    <a:pt x="841672" y="69"/>
                    <a:pt x="841511" y="69"/>
                    <a:pt x="841284" y="263"/>
                  </a:cubicBezTo>
                  <a:cubicBezTo>
                    <a:pt x="840605" y="651"/>
                    <a:pt x="839215" y="587"/>
                    <a:pt x="838115" y="845"/>
                  </a:cubicBezTo>
                  <a:lnTo>
                    <a:pt x="834557" y="2236"/>
                  </a:lnTo>
                  <a:cubicBezTo>
                    <a:pt x="834460" y="3141"/>
                    <a:pt x="834299" y="3238"/>
                    <a:pt x="833070" y="3400"/>
                  </a:cubicBezTo>
                  <a:lnTo>
                    <a:pt x="833005" y="2818"/>
                  </a:lnTo>
                  <a:cubicBezTo>
                    <a:pt x="811369" y="10774"/>
                    <a:pt x="789021" y="16563"/>
                    <a:pt x="766577" y="22546"/>
                  </a:cubicBezTo>
                  <a:cubicBezTo>
                    <a:pt x="766997" y="22934"/>
                    <a:pt x="767418" y="23193"/>
                    <a:pt x="767838" y="23678"/>
                  </a:cubicBezTo>
                  <a:cubicBezTo>
                    <a:pt x="767159" y="24260"/>
                    <a:pt x="766415" y="24842"/>
                    <a:pt x="765413" y="25586"/>
                  </a:cubicBezTo>
                  <a:cubicBezTo>
                    <a:pt x="764442" y="24422"/>
                    <a:pt x="765671" y="23613"/>
                    <a:pt x="766512" y="22611"/>
                  </a:cubicBezTo>
                  <a:lnTo>
                    <a:pt x="761208" y="24001"/>
                  </a:lnTo>
                  <a:cubicBezTo>
                    <a:pt x="761208" y="24098"/>
                    <a:pt x="761111" y="24098"/>
                    <a:pt x="761047" y="24163"/>
                  </a:cubicBezTo>
                  <a:lnTo>
                    <a:pt x="760885" y="24098"/>
                  </a:lnTo>
                  <a:lnTo>
                    <a:pt x="757909" y="24939"/>
                  </a:lnTo>
                  <a:lnTo>
                    <a:pt x="757974" y="25004"/>
                  </a:lnTo>
                  <a:cubicBezTo>
                    <a:pt x="758653" y="25166"/>
                    <a:pt x="758977" y="25424"/>
                    <a:pt x="759397" y="25683"/>
                  </a:cubicBezTo>
                  <a:cubicBezTo>
                    <a:pt x="758071" y="26233"/>
                    <a:pt x="757974" y="25845"/>
                    <a:pt x="757974" y="25004"/>
                  </a:cubicBezTo>
                  <a:lnTo>
                    <a:pt x="757069" y="25166"/>
                  </a:lnTo>
                  <a:lnTo>
                    <a:pt x="753576" y="26071"/>
                  </a:lnTo>
                  <a:lnTo>
                    <a:pt x="744488" y="28497"/>
                  </a:lnTo>
                  <a:lnTo>
                    <a:pt x="744326" y="28658"/>
                  </a:lnTo>
                  <a:lnTo>
                    <a:pt x="744068" y="28561"/>
                  </a:lnTo>
                  <a:lnTo>
                    <a:pt x="741577" y="29241"/>
                  </a:lnTo>
                  <a:cubicBezTo>
                    <a:pt x="741998" y="29564"/>
                    <a:pt x="742483" y="29887"/>
                    <a:pt x="741836" y="30373"/>
                  </a:cubicBezTo>
                  <a:cubicBezTo>
                    <a:pt x="741254" y="30146"/>
                    <a:pt x="740769" y="29823"/>
                    <a:pt x="740187" y="29564"/>
                  </a:cubicBezTo>
                  <a:lnTo>
                    <a:pt x="733718" y="31213"/>
                  </a:lnTo>
                  <a:cubicBezTo>
                    <a:pt x="733298" y="31634"/>
                    <a:pt x="732975" y="32054"/>
                    <a:pt x="732490" y="32378"/>
                  </a:cubicBezTo>
                  <a:cubicBezTo>
                    <a:pt x="731649" y="32216"/>
                    <a:pt x="731164" y="32054"/>
                    <a:pt x="730743" y="32054"/>
                  </a:cubicBezTo>
                  <a:lnTo>
                    <a:pt x="714443" y="36097"/>
                  </a:lnTo>
                  <a:cubicBezTo>
                    <a:pt x="714249" y="36259"/>
                    <a:pt x="714023" y="36420"/>
                    <a:pt x="713926" y="36582"/>
                  </a:cubicBezTo>
                  <a:lnTo>
                    <a:pt x="712956" y="36420"/>
                  </a:lnTo>
                  <a:lnTo>
                    <a:pt x="710368" y="37099"/>
                  </a:lnTo>
                  <a:lnTo>
                    <a:pt x="708816" y="38005"/>
                  </a:lnTo>
                  <a:lnTo>
                    <a:pt x="707134" y="37843"/>
                  </a:lnTo>
                  <a:lnTo>
                    <a:pt x="705161" y="38328"/>
                  </a:lnTo>
                  <a:cubicBezTo>
                    <a:pt x="705000" y="38587"/>
                    <a:pt x="704838" y="38846"/>
                    <a:pt x="704094" y="38911"/>
                  </a:cubicBezTo>
                  <a:cubicBezTo>
                    <a:pt x="703415" y="39008"/>
                    <a:pt x="702348" y="39654"/>
                    <a:pt x="702024" y="39590"/>
                  </a:cubicBezTo>
                  <a:cubicBezTo>
                    <a:pt x="701022" y="39234"/>
                    <a:pt x="699955" y="39654"/>
                    <a:pt x="699017" y="39816"/>
                  </a:cubicBezTo>
                  <a:lnTo>
                    <a:pt x="698467" y="39978"/>
                  </a:lnTo>
                  <a:cubicBezTo>
                    <a:pt x="698046" y="40657"/>
                    <a:pt x="697626" y="41239"/>
                    <a:pt x="697206" y="41886"/>
                  </a:cubicBezTo>
                  <a:cubicBezTo>
                    <a:pt x="696623" y="41562"/>
                    <a:pt x="696203" y="41239"/>
                    <a:pt x="695718" y="40916"/>
                  </a:cubicBezTo>
                  <a:cubicBezTo>
                    <a:pt x="694974" y="41886"/>
                    <a:pt x="693745" y="41174"/>
                    <a:pt x="692646" y="41821"/>
                  </a:cubicBezTo>
                  <a:cubicBezTo>
                    <a:pt x="691902" y="42306"/>
                    <a:pt x="690349" y="42242"/>
                    <a:pt x="689250" y="42565"/>
                  </a:cubicBezTo>
                  <a:cubicBezTo>
                    <a:pt x="688118" y="42888"/>
                    <a:pt x="687115" y="43729"/>
                    <a:pt x="686048" y="43147"/>
                  </a:cubicBezTo>
                  <a:lnTo>
                    <a:pt x="684787" y="44053"/>
                  </a:lnTo>
                  <a:cubicBezTo>
                    <a:pt x="682232" y="43891"/>
                    <a:pt x="679903" y="44473"/>
                    <a:pt x="677769" y="45702"/>
                  </a:cubicBezTo>
                  <a:cubicBezTo>
                    <a:pt x="676831" y="45799"/>
                    <a:pt x="676087" y="45314"/>
                    <a:pt x="675181" y="45540"/>
                  </a:cubicBezTo>
                  <a:lnTo>
                    <a:pt x="675020" y="45540"/>
                  </a:lnTo>
                  <a:cubicBezTo>
                    <a:pt x="674696" y="45605"/>
                    <a:pt x="674341" y="45799"/>
                    <a:pt x="673952" y="46026"/>
                  </a:cubicBezTo>
                  <a:cubicBezTo>
                    <a:pt x="673629" y="46284"/>
                    <a:pt x="672691" y="46187"/>
                    <a:pt x="671947" y="46284"/>
                  </a:cubicBezTo>
                  <a:lnTo>
                    <a:pt x="669069" y="46931"/>
                  </a:lnTo>
                  <a:cubicBezTo>
                    <a:pt x="668649" y="47125"/>
                    <a:pt x="668228" y="47384"/>
                    <a:pt x="667905" y="47610"/>
                  </a:cubicBezTo>
                  <a:cubicBezTo>
                    <a:pt x="666902" y="48516"/>
                    <a:pt x="666158" y="47513"/>
                    <a:pt x="665253" y="48031"/>
                  </a:cubicBezTo>
                  <a:cubicBezTo>
                    <a:pt x="664929" y="48257"/>
                    <a:pt x="664347" y="48451"/>
                    <a:pt x="664250" y="48677"/>
                  </a:cubicBezTo>
                  <a:cubicBezTo>
                    <a:pt x="663830" y="49680"/>
                    <a:pt x="662504" y="50327"/>
                    <a:pt x="661598" y="51071"/>
                  </a:cubicBezTo>
                  <a:lnTo>
                    <a:pt x="661534" y="51071"/>
                  </a:lnTo>
                  <a:cubicBezTo>
                    <a:pt x="661372" y="50165"/>
                    <a:pt x="661210" y="49421"/>
                    <a:pt x="661016" y="48839"/>
                  </a:cubicBezTo>
                  <a:lnTo>
                    <a:pt x="657976" y="49583"/>
                  </a:lnTo>
                  <a:cubicBezTo>
                    <a:pt x="657556" y="49939"/>
                    <a:pt x="657297" y="50100"/>
                    <a:pt x="656488" y="50844"/>
                  </a:cubicBezTo>
                  <a:cubicBezTo>
                    <a:pt x="655906" y="50424"/>
                    <a:pt x="655065" y="51168"/>
                    <a:pt x="654580" y="50844"/>
                  </a:cubicBezTo>
                  <a:cubicBezTo>
                    <a:pt x="653901" y="51071"/>
                    <a:pt x="653416" y="51265"/>
                    <a:pt x="652931" y="51426"/>
                  </a:cubicBezTo>
                  <a:cubicBezTo>
                    <a:pt x="652575" y="51265"/>
                    <a:pt x="652252" y="51071"/>
                    <a:pt x="651928" y="50909"/>
                  </a:cubicBezTo>
                  <a:lnTo>
                    <a:pt x="650344" y="51265"/>
                  </a:lnTo>
                  <a:lnTo>
                    <a:pt x="650505" y="52009"/>
                  </a:lnTo>
                  <a:cubicBezTo>
                    <a:pt x="649923" y="52170"/>
                    <a:pt x="649438" y="52332"/>
                    <a:pt x="649018" y="52752"/>
                  </a:cubicBezTo>
                  <a:cubicBezTo>
                    <a:pt x="648856" y="52914"/>
                    <a:pt x="648435" y="53076"/>
                    <a:pt x="648112" y="53141"/>
                  </a:cubicBezTo>
                  <a:cubicBezTo>
                    <a:pt x="645881" y="53658"/>
                    <a:pt x="643487" y="53561"/>
                    <a:pt x="641644" y="55049"/>
                  </a:cubicBezTo>
                  <a:cubicBezTo>
                    <a:pt x="638507" y="55404"/>
                    <a:pt x="635790" y="57054"/>
                    <a:pt x="632621" y="57377"/>
                  </a:cubicBezTo>
                  <a:cubicBezTo>
                    <a:pt x="632136" y="57474"/>
                    <a:pt x="631392" y="57733"/>
                    <a:pt x="631068" y="57959"/>
                  </a:cubicBezTo>
                  <a:cubicBezTo>
                    <a:pt x="630389" y="58444"/>
                    <a:pt x="629969" y="58444"/>
                    <a:pt x="629063" y="58444"/>
                  </a:cubicBezTo>
                  <a:cubicBezTo>
                    <a:pt x="628093" y="58444"/>
                    <a:pt x="626832" y="58865"/>
                    <a:pt x="625603" y="59188"/>
                  </a:cubicBezTo>
                  <a:cubicBezTo>
                    <a:pt x="624277" y="59609"/>
                    <a:pt x="622692" y="60935"/>
                    <a:pt x="621043" y="60094"/>
                  </a:cubicBezTo>
                  <a:cubicBezTo>
                    <a:pt x="620946" y="60029"/>
                    <a:pt x="620364" y="60288"/>
                    <a:pt x="620040" y="60353"/>
                  </a:cubicBezTo>
                  <a:cubicBezTo>
                    <a:pt x="618391" y="61193"/>
                    <a:pt x="616806" y="61937"/>
                    <a:pt x="614898" y="61420"/>
                  </a:cubicBezTo>
                  <a:cubicBezTo>
                    <a:pt x="614510" y="61355"/>
                    <a:pt x="613410" y="61517"/>
                    <a:pt x="613184" y="61776"/>
                  </a:cubicBezTo>
                  <a:cubicBezTo>
                    <a:pt x="612246" y="62422"/>
                    <a:pt x="611017" y="62099"/>
                    <a:pt x="610532" y="62358"/>
                  </a:cubicBezTo>
                  <a:cubicBezTo>
                    <a:pt x="609271" y="62940"/>
                    <a:pt x="608106" y="62940"/>
                    <a:pt x="606974" y="63102"/>
                  </a:cubicBezTo>
                  <a:lnTo>
                    <a:pt x="600668" y="64072"/>
                  </a:lnTo>
                  <a:cubicBezTo>
                    <a:pt x="599827" y="64233"/>
                    <a:pt x="599116" y="64233"/>
                    <a:pt x="598178" y="64654"/>
                  </a:cubicBezTo>
                  <a:cubicBezTo>
                    <a:pt x="597596" y="64913"/>
                    <a:pt x="596205" y="64654"/>
                    <a:pt x="595784" y="64913"/>
                  </a:cubicBezTo>
                  <a:cubicBezTo>
                    <a:pt x="594879" y="65495"/>
                    <a:pt x="593973" y="65495"/>
                    <a:pt x="592971" y="65656"/>
                  </a:cubicBezTo>
                  <a:cubicBezTo>
                    <a:pt x="592130" y="65818"/>
                    <a:pt x="591160" y="65818"/>
                    <a:pt x="590481" y="66142"/>
                  </a:cubicBezTo>
                  <a:cubicBezTo>
                    <a:pt x="589737" y="66497"/>
                    <a:pt x="589413" y="67079"/>
                    <a:pt x="588831" y="67565"/>
                  </a:cubicBezTo>
                  <a:cubicBezTo>
                    <a:pt x="586697" y="67079"/>
                    <a:pt x="586697" y="67144"/>
                    <a:pt x="583786" y="67468"/>
                  </a:cubicBezTo>
                  <a:cubicBezTo>
                    <a:pt x="580228" y="67888"/>
                    <a:pt x="576833" y="68955"/>
                    <a:pt x="573275" y="69473"/>
                  </a:cubicBezTo>
                  <a:cubicBezTo>
                    <a:pt x="571108" y="69699"/>
                    <a:pt x="569879" y="70637"/>
                    <a:pt x="568553" y="71445"/>
                  </a:cubicBezTo>
                  <a:cubicBezTo>
                    <a:pt x="568230" y="71607"/>
                    <a:pt x="567874" y="71769"/>
                    <a:pt x="567486" y="71963"/>
                  </a:cubicBezTo>
                  <a:cubicBezTo>
                    <a:pt x="566645" y="71381"/>
                    <a:pt x="565643" y="72125"/>
                    <a:pt x="565158" y="72351"/>
                  </a:cubicBezTo>
                  <a:cubicBezTo>
                    <a:pt x="564252" y="72771"/>
                    <a:pt x="563508" y="73095"/>
                    <a:pt x="562409" y="72868"/>
                  </a:cubicBezTo>
                  <a:cubicBezTo>
                    <a:pt x="562667" y="72610"/>
                    <a:pt x="562926" y="72351"/>
                    <a:pt x="563088" y="72125"/>
                  </a:cubicBezTo>
                  <a:cubicBezTo>
                    <a:pt x="563249" y="71866"/>
                    <a:pt x="563249" y="71607"/>
                    <a:pt x="563411" y="71284"/>
                  </a:cubicBezTo>
                  <a:cubicBezTo>
                    <a:pt x="562829" y="71543"/>
                    <a:pt x="562247" y="71769"/>
                    <a:pt x="561665" y="72028"/>
                  </a:cubicBezTo>
                  <a:lnTo>
                    <a:pt x="561600" y="72028"/>
                  </a:lnTo>
                  <a:lnTo>
                    <a:pt x="561503" y="72125"/>
                  </a:lnTo>
                  <a:cubicBezTo>
                    <a:pt x="559789" y="72707"/>
                    <a:pt x="558043" y="73030"/>
                    <a:pt x="556296" y="73289"/>
                  </a:cubicBezTo>
                  <a:cubicBezTo>
                    <a:pt x="555229" y="73451"/>
                    <a:pt x="553580" y="73515"/>
                    <a:pt x="553159" y="73839"/>
                  </a:cubicBezTo>
                  <a:cubicBezTo>
                    <a:pt x="552221" y="74680"/>
                    <a:pt x="550992" y="74421"/>
                    <a:pt x="549990" y="74841"/>
                  </a:cubicBezTo>
                  <a:cubicBezTo>
                    <a:pt x="548340" y="75520"/>
                    <a:pt x="548179" y="75520"/>
                    <a:pt x="548340" y="76652"/>
                  </a:cubicBezTo>
                  <a:cubicBezTo>
                    <a:pt x="548340" y="76846"/>
                    <a:pt x="547758" y="77170"/>
                    <a:pt x="547111" y="77590"/>
                  </a:cubicBezTo>
                  <a:cubicBezTo>
                    <a:pt x="546950" y="77008"/>
                    <a:pt x="546853" y="76588"/>
                    <a:pt x="546788" y="76264"/>
                  </a:cubicBezTo>
                  <a:cubicBezTo>
                    <a:pt x="546012" y="76264"/>
                    <a:pt x="545365" y="76329"/>
                    <a:pt x="544718" y="76329"/>
                  </a:cubicBezTo>
                  <a:cubicBezTo>
                    <a:pt x="544718" y="75909"/>
                    <a:pt x="544880" y="75585"/>
                    <a:pt x="544718" y="75262"/>
                  </a:cubicBezTo>
                  <a:cubicBezTo>
                    <a:pt x="544459" y="74583"/>
                    <a:pt x="543877" y="74583"/>
                    <a:pt x="542454" y="75003"/>
                  </a:cubicBezTo>
                  <a:cubicBezTo>
                    <a:pt x="541484" y="75359"/>
                    <a:pt x="540579" y="75423"/>
                    <a:pt x="539576" y="75423"/>
                  </a:cubicBezTo>
                  <a:lnTo>
                    <a:pt x="521594" y="78916"/>
                  </a:lnTo>
                  <a:cubicBezTo>
                    <a:pt x="521368" y="79143"/>
                    <a:pt x="521109" y="79304"/>
                    <a:pt x="520689" y="79660"/>
                  </a:cubicBezTo>
                  <a:cubicBezTo>
                    <a:pt x="520462" y="79498"/>
                    <a:pt x="520268" y="79304"/>
                    <a:pt x="520107" y="79143"/>
                  </a:cubicBezTo>
                  <a:lnTo>
                    <a:pt x="512086" y="80630"/>
                  </a:lnTo>
                  <a:lnTo>
                    <a:pt x="511924" y="80727"/>
                  </a:lnTo>
                  <a:cubicBezTo>
                    <a:pt x="511504" y="81051"/>
                    <a:pt x="511827" y="81148"/>
                    <a:pt x="510922" y="81051"/>
                  </a:cubicBezTo>
                  <a:cubicBezTo>
                    <a:pt x="510178" y="81051"/>
                    <a:pt x="509531" y="81051"/>
                    <a:pt x="508852" y="81148"/>
                  </a:cubicBezTo>
                  <a:lnTo>
                    <a:pt x="506621" y="81568"/>
                  </a:lnTo>
                  <a:cubicBezTo>
                    <a:pt x="504971" y="81956"/>
                    <a:pt x="503645" y="82797"/>
                    <a:pt x="502481" y="84026"/>
                  </a:cubicBezTo>
                  <a:cubicBezTo>
                    <a:pt x="500896" y="83218"/>
                    <a:pt x="498923" y="83056"/>
                    <a:pt x="496595" y="83638"/>
                  </a:cubicBezTo>
                  <a:cubicBezTo>
                    <a:pt x="496110" y="84123"/>
                    <a:pt x="495689" y="84544"/>
                    <a:pt x="495204" y="84932"/>
                  </a:cubicBezTo>
                  <a:cubicBezTo>
                    <a:pt x="494525" y="84544"/>
                    <a:pt x="492973" y="84932"/>
                    <a:pt x="493037" y="84123"/>
                  </a:cubicBezTo>
                  <a:cubicBezTo>
                    <a:pt x="493037" y="84123"/>
                    <a:pt x="492391" y="84123"/>
                    <a:pt x="492035" y="84123"/>
                  </a:cubicBezTo>
                  <a:cubicBezTo>
                    <a:pt x="492035" y="84285"/>
                    <a:pt x="492035" y="84447"/>
                    <a:pt x="492132" y="84544"/>
                  </a:cubicBezTo>
                  <a:cubicBezTo>
                    <a:pt x="492391" y="85029"/>
                    <a:pt x="491291" y="85352"/>
                    <a:pt x="491226" y="85287"/>
                  </a:cubicBezTo>
                  <a:cubicBezTo>
                    <a:pt x="489900" y="84608"/>
                    <a:pt x="488833" y="85708"/>
                    <a:pt x="487572" y="85870"/>
                  </a:cubicBezTo>
                  <a:cubicBezTo>
                    <a:pt x="487345" y="85611"/>
                    <a:pt x="487087" y="85352"/>
                    <a:pt x="486925" y="85126"/>
                  </a:cubicBezTo>
                  <a:cubicBezTo>
                    <a:pt x="485502" y="85287"/>
                    <a:pt x="484111" y="85352"/>
                    <a:pt x="482785" y="85708"/>
                  </a:cubicBezTo>
                  <a:cubicBezTo>
                    <a:pt x="481783" y="85934"/>
                    <a:pt x="480780" y="86613"/>
                    <a:pt x="480360" y="85773"/>
                  </a:cubicBezTo>
                  <a:lnTo>
                    <a:pt x="479066" y="85934"/>
                  </a:lnTo>
                  <a:lnTo>
                    <a:pt x="477805" y="86096"/>
                  </a:lnTo>
                  <a:lnTo>
                    <a:pt x="472436" y="88263"/>
                  </a:lnTo>
                  <a:cubicBezTo>
                    <a:pt x="470948" y="88166"/>
                    <a:pt x="469364" y="88004"/>
                    <a:pt x="467714" y="87939"/>
                  </a:cubicBezTo>
                  <a:cubicBezTo>
                    <a:pt x="467553" y="87939"/>
                    <a:pt x="467197" y="87939"/>
                    <a:pt x="467197" y="87939"/>
                  </a:cubicBezTo>
                  <a:cubicBezTo>
                    <a:pt x="466712" y="88586"/>
                    <a:pt x="464480" y="88101"/>
                    <a:pt x="464577" y="89168"/>
                  </a:cubicBezTo>
                  <a:lnTo>
                    <a:pt x="464383" y="89265"/>
                  </a:lnTo>
                  <a:cubicBezTo>
                    <a:pt x="463413" y="89007"/>
                    <a:pt x="462410" y="88748"/>
                    <a:pt x="461085" y="88424"/>
                  </a:cubicBezTo>
                  <a:lnTo>
                    <a:pt x="460923" y="88424"/>
                  </a:lnTo>
                  <a:cubicBezTo>
                    <a:pt x="461085" y="89071"/>
                    <a:pt x="461246" y="89589"/>
                    <a:pt x="461505" y="90494"/>
                  </a:cubicBezTo>
                  <a:cubicBezTo>
                    <a:pt x="460082" y="89427"/>
                    <a:pt x="457592" y="89847"/>
                    <a:pt x="456686" y="89007"/>
                  </a:cubicBezTo>
                  <a:lnTo>
                    <a:pt x="451641" y="89653"/>
                  </a:lnTo>
                  <a:lnTo>
                    <a:pt x="451221" y="89750"/>
                  </a:lnTo>
                  <a:lnTo>
                    <a:pt x="451059" y="90009"/>
                  </a:lnTo>
                  <a:lnTo>
                    <a:pt x="450638" y="89847"/>
                  </a:lnTo>
                  <a:lnTo>
                    <a:pt x="448569" y="90171"/>
                  </a:lnTo>
                  <a:cubicBezTo>
                    <a:pt x="448342" y="90494"/>
                    <a:pt x="448083" y="90818"/>
                    <a:pt x="447825" y="91238"/>
                  </a:cubicBezTo>
                  <a:cubicBezTo>
                    <a:pt x="447760" y="90656"/>
                    <a:pt x="446660" y="90915"/>
                    <a:pt x="446175" y="90591"/>
                  </a:cubicBezTo>
                  <a:cubicBezTo>
                    <a:pt x="438316" y="91982"/>
                    <a:pt x="430361" y="93211"/>
                    <a:pt x="422502" y="94472"/>
                  </a:cubicBezTo>
                  <a:lnTo>
                    <a:pt x="415807" y="95378"/>
                  </a:lnTo>
                  <a:lnTo>
                    <a:pt x="414546" y="95960"/>
                  </a:lnTo>
                  <a:cubicBezTo>
                    <a:pt x="413737" y="96283"/>
                    <a:pt x="412476" y="96962"/>
                    <a:pt x="412314" y="95863"/>
                  </a:cubicBezTo>
                  <a:lnTo>
                    <a:pt x="411571" y="95960"/>
                  </a:lnTo>
                  <a:cubicBezTo>
                    <a:pt x="411668" y="96542"/>
                    <a:pt x="410827" y="96542"/>
                    <a:pt x="410180" y="96607"/>
                  </a:cubicBezTo>
                  <a:cubicBezTo>
                    <a:pt x="408919" y="96962"/>
                    <a:pt x="407690" y="97189"/>
                    <a:pt x="406364" y="97545"/>
                  </a:cubicBezTo>
                  <a:cubicBezTo>
                    <a:pt x="406202" y="97771"/>
                    <a:pt x="405943" y="98030"/>
                    <a:pt x="405620" y="98450"/>
                  </a:cubicBezTo>
                  <a:cubicBezTo>
                    <a:pt x="404714" y="98127"/>
                    <a:pt x="404132" y="97868"/>
                    <a:pt x="403453" y="97609"/>
                  </a:cubicBezTo>
                  <a:cubicBezTo>
                    <a:pt x="402968" y="98127"/>
                    <a:pt x="402547" y="98515"/>
                    <a:pt x="401965" y="99032"/>
                  </a:cubicBezTo>
                  <a:cubicBezTo>
                    <a:pt x="401480" y="98677"/>
                    <a:pt x="401060" y="98288"/>
                    <a:pt x="400639" y="97933"/>
                  </a:cubicBezTo>
                  <a:cubicBezTo>
                    <a:pt x="398505" y="98127"/>
                    <a:pt x="396435" y="98353"/>
                    <a:pt x="394365" y="98515"/>
                  </a:cubicBezTo>
                  <a:cubicBezTo>
                    <a:pt x="394203" y="98774"/>
                    <a:pt x="394106" y="99032"/>
                    <a:pt x="393945" y="99194"/>
                  </a:cubicBezTo>
                  <a:cubicBezTo>
                    <a:pt x="393621" y="99259"/>
                    <a:pt x="393266" y="99259"/>
                    <a:pt x="392942" y="99356"/>
                  </a:cubicBezTo>
                  <a:cubicBezTo>
                    <a:pt x="391940" y="99420"/>
                    <a:pt x="390614" y="99776"/>
                    <a:pt x="390064" y="99517"/>
                  </a:cubicBezTo>
                  <a:cubicBezTo>
                    <a:pt x="388479" y="98935"/>
                    <a:pt x="388479" y="100358"/>
                    <a:pt x="387477" y="100197"/>
                  </a:cubicBezTo>
                  <a:cubicBezTo>
                    <a:pt x="386991" y="100100"/>
                    <a:pt x="386474" y="100003"/>
                    <a:pt x="385924" y="99938"/>
                  </a:cubicBezTo>
                  <a:cubicBezTo>
                    <a:pt x="384760" y="100423"/>
                    <a:pt x="383596" y="100940"/>
                    <a:pt x="382334" y="101490"/>
                  </a:cubicBezTo>
                  <a:cubicBezTo>
                    <a:pt x="382108" y="101264"/>
                    <a:pt x="381946" y="101005"/>
                    <a:pt x="381785" y="100746"/>
                  </a:cubicBezTo>
                  <a:cubicBezTo>
                    <a:pt x="379876" y="101167"/>
                    <a:pt x="379294" y="102072"/>
                    <a:pt x="378615" y="102654"/>
                  </a:cubicBezTo>
                  <a:cubicBezTo>
                    <a:pt x="377225" y="102816"/>
                    <a:pt x="377807" y="101426"/>
                    <a:pt x="376060" y="102072"/>
                  </a:cubicBezTo>
                  <a:cubicBezTo>
                    <a:pt x="375155" y="102428"/>
                    <a:pt x="374314" y="102816"/>
                    <a:pt x="373085" y="102590"/>
                  </a:cubicBezTo>
                  <a:cubicBezTo>
                    <a:pt x="372341" y="102428"/>
                    <a:pt x="371597" y="102816"/>
                    <a:pt x="370756" y="103172"/>
                  </a:cubicBezTo>
                  <a:cubicBezTo>
                    <a:pt x="371015" y="103075"/>
                    <a:pt x="371241" y="102913"/>
                    <a:pt x="371435" y="102816"/>
                  </a:cubicBezTo>
                  <a:cubicBezTo>
                    <a:pt x="371435" y="102816"/>
                    <a:pt x="371241" y="102654"/>
                    <a:pt x="371080" y="102590"/>
                  </a:cubicBezTo>
                  <a:lnTo>
                    <a:pt x="370012" y="102816"/>
                  </a:lnTo>
                  <a:cubicBezTo>
                    <a:pt x="369915" y="102816"/>
                    <a:pt x="369851" y="102913"/>
                    <a:pt x="369689" y="102913"/>
                  </a:cubicBezTo>
                  <a:cubicBezTo>
                    <a:pt x="370077" y="103075"/>
                    <a:pt x="370336" y="103237"/>
                    <a:pt x="370498" y="103334"/>
                  </a:cubicBezTo>
                  <a:lnTo>
                    <a:pt x="370077" y="103495"/>
                  </a:lnTo>
                  <a:cubicBezTo>
                    <a:pt x="369754" y="103560"/>
                    <a:pt x="369172" y="103657"/>
                    <a:pt x="369010" y="103560"/>
                  </a:cubicBezTo>
                  <a:cubicBezTo>
                    <a:pt x="368525" y="103334"/>
                    <a:pt x="368007" y="103237"/>
                    <a:pt x="367619" y="103334"/>
                  </a:cubicBezTo>
                  <a:lnTo>
                    <a:pt x="367458" y="103334"/>
                  </a:lnTo>
                  <a:cubicBezTo>
                    <a:pt x="366778" y="103495"/>
                    <a:pt x="366132" y="103916"/>
                    <a:pt x="365388" y="104077"/>
                  </a:cubicBezTo>
                  <a:cubicBezTo>
                    <a:pt x="365776" y="104498"/>
                    <a:pt x="366035" y="104724"/>
                    <a:pt x="366455" y="104983"/>
                  </a:cubicBezTo>
                  <a:cubicBezTo>
                    <a:pt x="366714" y="105080"/>
                    <a:pt x="366875" y="105145"/>
                    <a:pt x="366940" y="105145"/>
                  </a:cubicBezTo>
                  <a:cubicBezTo>
                    <a:pt x="366778" y="105145"/>
                    <a:pt x="366455" y="105242"/>
                    <a:pt x="366455" y="105242"/>
                  </a:cubicBezTo>
                  <a:cubicBezTo>
                    <a:pt x="366358" y="105145"/>
                    <a:pt x="366293" y="105080"/>
                    <a:pt x="366293" y="104983"/>
                  </a:cubicBezTo>
                  <a:cubicBezTo>
                    <a:pt x="366358" y="104983"/>
                    <a:pt x="366520" y="104983"/>
                    <a:pt x="366455" y="104983"/>
                  </a:cubicBezTo>
                  <a:cubicBezTo>
                    <a:pt x="364806" y="104983"/>
                    <a:pt x="363318" y="104886"/>
                    <a:pt x="361733" y="104983"/>
                  </a:cubicBezTo>
                  <a:cubicBezTo>
                    <a:pt x="361086" y="104983"/>
                    <a:pt x="360407" y="104821"/>
                    <a:pt x="359728" y="104821"/>
                  </a:cubicBezTo>
                  <a:lnTo>
                    <a:pt x="357755" y="105145"/>
                  </a:lnTo>
                  <a:cubicBezTo>
                    <a:pt x="357658" y="105145"/>
                    <a:pt x="357658" y="105242"/>
                    <a:pt x="357594" y="105242"/>
                  </a:cubicBezTo>
                  <a:lnTo>
                    <a:pt x="357497" y="105242"/>
                  </a:lnTo>
                  <a:lnTo>
                    <a:pt x="353519" y="105986"/>
                  </a:lnTo>
                  <a:lnTo>
                    <a:pt x="353519" y="106050"/>
                  </a:lnTo>
                  <a:cubicBezTo>
                    <a:pt x="353519" y="106309"/>
                    <a:pt x="353519" y="106568"/>
                    <a:pt x="353454" y="106891"/>
                  </a:cubicBezTo>
                  <a:cubicBezTo>
                    <a:pt x="353033" y="106632"/>
                    <a:pt x="352613" y="106406"/>
                    <a:pt x="352290" y="106212"/>
                  </a:cubicBezTo>
                  <a:cubicBezTo>
                    <a:pt x="343525" y="107894"/>
                    <a:pt x="334664" y="109284"/>
                    <a:pt x="325705" y="110610"/>
                  </a:cubicBezTo>
                  <a:cubicBezTo>
                    <a:pt x="325382" y="110934"/>
                    <a:pt x="325123" y="111290"/>
                    <a:pt x="324735" y="111775"/>
                  </a:cubicBezTo>
                  <a:cubicBezTo>
                    <a:pt x="324735" y="111354"/>
                    <a:pt x="324800" y="111095"/>
                    <a:pt x="324800" y="110772"/>
                  </a:cubicBezTo>
                  <a:cubicBezTo>
                    <a:pt x="316618" y="112033"/>
                    <a:pt x="308500" y="113262"/>
                    <a:pt x="300285" y="114265"/>
                  </a:cubicBezTo>
                  <a:cubicBezTo>
                    <a:pt x="300803" y="114491"/>
                    <a:pt x="301288" y="114750"/>
                    <a:pt x="301708" y="114912"/>
                  </a:cubicBezTo>
                  <a:cubicBezTo>
                    <a:pt x="301288" y="115170"/>
                    <a:pt x="300641" y="115429"/>
                    <a:pt x="299897" y="115817"/>
                  </a:cubicBezTo>
                  <a:cubicBezTo>
                    <a:pt x="299542" y="115429"/>
                    <a:pt x="299800" y="114847"/>
                    <a:pt x="299897" y="114330"/>
                  </a:cubicBezTo>
                  <a:lnTo>
                    <a:pt x="288966" y="115753"/>
                  </a:lnTo>
                  <a:cubicBezTo>
                    <a:pt x="288707" y="115914"/>
                    <a:pt x="288384" y="115914"/>
                    <a:pt x="288125" y="115817"/>
                  </a:cubicBezTo>
                  <a:lnTo>
                    <a:pt x="286379" y="116076"/>
                  </a:lnTo>
                  <a:cubicBezTo>
                    <a:pt x="285991" y="116238"/>
                    <a:pt x="285473" y="116399"/>
                    <a:pt x="284988" y="116496"/>
                  </a:cubicBezTo>
                  <a:cubicBezTo>
                    <a:pt x="283921" y="116658"/>
                    <a:pt x="282821" y="116658"/>
                    <a:pt x="281592" y="116755"/>
                  </a:cubicBezTo>
                  <a:lnTo>
                    <a:pt x="281592" y="116658"/>
                  </a:lnTo>
                  <a:lnTo>
                    <a:pt x="257919" y="119375"/>
                  </a:lnTo>
                  <a:cubicBezTo>
                    <a:pt x="252033" y="120798"/>
                    <a:pt x="245985" y="121800"/>
                    <a:pt x="239776" y="122544"/>
                  </a:cubicBezTo>
                  <a:cubicBezTo>
                    <a:pt x="239679" y="122706"/>
                    <a:pt x="239679" y="122868"/>
                    <a:pt x="239679" y="123126"/>
                  </a:cubicBezTo>
                  <a:cubicBezTo>
                    <a:pt x="239517" y="122965"/>
                    <a:pt x="239452" y="122771"/>
                    <a:pt x="239355" y="122609"/>
                  </a:cubicBezTo>
                  <a:cubicBezTo>
                    <a:pt x="237059" y="122868"/>
                    <a:pt x="234730" y="123029"/>
                    <a:pt x="232337" y="123288"/>
                  </a:cubicBezTo>
                  <a:cubicBezTo>
                    <a:pt x="232175" y="123450"/>
                    <a:pt x="232078" y="123708"/>
                    <a:pt x="232240" y="123935"/>
                  </a:cubicBezTo>
                  <a:cubicBezTo>
                    <a:pt x="230494" y="124032"/>
                    <a:pt x="230494" y="124032"/>
                    <a:pt x="230106" y="123708"/>
                  </a:cubicBezTo>
                  <a:lnTo>
                    <a:pt x="229750" y="123450"/>
                  </a:lnTo>
                  <a:lnTo>
                    <a:pt x="223896" y="123773"/>
                  </a:lnTo>
                  <a:lnTo>
                    <a:pt x="224123" y="124097"/>
                  </a:lnTo>
                  <a:cubicBezTo>
                    <a:pt x="223702" y="124258"/>
                    <a:pt x="223217" y="124517"/>
                    <a:pt x="222797" y="124679"/>
                  </a:cubicBezTo>
                  <a:cubicBezTo>
                    <a:pt x="222635" y="124614"/>
                    <a:pt x="222473" y="124452"/>
                    <a:pt x="222311" y="124452"/>
                  </a:cubicBezTo>
                  <a:cubicBezTo>
                    <a:pt x="221891" y="124355"/>
                    <a:pt x="221471" y="124258"/>
                    <a:pt x="221050" y="124258"/>
                  </a:cubicBezTo>
                  <a:lnTo>
                    <a:pt x="221147" y="123935"/>
                  </a:lnTo>
                  <a:lnTo>
                    <a:pt x="213450" y="124194"/>
                  </a:lnTo>
                  <a:cubicBezTo>
                    <a:pt x="213288" y="124258"/>
                    <a:pt x="213030" y="124355"/>
                    <a:pt x="212771" y="124517"/>
                  </a:cubicBezTo>
                  <a:lnTo>
                    <a:pt x="212221" y="124258"/>
                  </a:lnTo>
                  <a:lnTo>
                    <a:pt x="210539" y="124355"/>
                  </a:lnTo>
                  <a:cubicBezTo>
                    <a:pt x="210475" y="124614"/>
                    <a:pt x="210378" y="124840"/>
                    <a:pt x="210313" y="125099"/>
                  </a:cubicBezTo>
                  <a:cubicBezTo>
                    <a:pt x="209990" y="124840"/>
                    <a:pt x="209634" y="124679"/>
                    <a:pt x="209407" y="124517"/>
                  </a:cubicBezTo>
                  <a:lnTo>
                    <a:pt x="208243" y="124840"/>
                  </a:lnTo>
                  <a:cubicBezTo>
                    <a:pt x="183729" y="130306"/>
                    <a:pt x="159635" y="131632"/>
                    <a:pt x="134538" y="133475"/>
                  </a:cubicBezTo>
                  <a:cubicBezTo>
                    <a:pt x="130657" y="133799"/>
                    <a:pt x="127359" y="133540"/>
                    <a:pt x="124286" y="132958"/>
                  </a:cubicBezTo>
                  <a:cubicBezTo>
                    <a:pt x="115101" y="133120"/>
                    <a:pt x="105917" y="133314"/>
                    <a:pt x="96699" y="133702"/>
                  </a:cubicBezTo>
                  <a:cubicBezTo>
                    <a:pt x="91234" y="134219"/>
                    <a:pt x="85800" y="134543"/>
                    <a:pt x="80303" y="134704"/>
                  </a:cubicBezTo>
                  <a:lnTo>
                    <a:pt x="80303" y="134866"/>
                  </a:lnTo>
                  <a:cubicBezTo>
                    <a:pt x="79817" y="134866"/>
                    <a:pt x="79397" y="134866"/>
                    <a:pt x="79235" y="134801"/>
                  </a:cubicBezTo>
                  <a:lnTo>
                    <a:pt x="79074" y="134704"/>
                  </a:lnTo>
                  <a:lnTo>
                    <a:pt x="73770" y="134801"/>
                  </a:lnTo>
                  <a:lnTo>
                    <a:pt x="67398" y="135125"/>
                  </a:lnTo>
                  <a:cubicBezTo>
                    <a:pt x="67334" y="135189"/>
                    <a:pt x="67172" y="135286"/>
                    <a:pt x="67075" y="135448"/>
                  </a:cubicBezTo>
                  <a:cubicBezTo>
                    <a:pt x="66816" y="135383"/>
                    <a:pt x="66590" y="135286"/>
                    <a:pt x="66331" y="135189"/>
                  </a:cubicBezTo>
                  <a:lnTo>
                    <a:pt x="50031" y="135869"/>
                  </a:lnTo>
                  <a:cubicBezTo>
                    <a:pt x="49773" y="135933"/>
                    <a:pt x="49514" y="136030"/>
                    <a:pt x="49352" y="136127"/>
                  </a:cubicBezTo>
                  <a:cubicBezTo>
                    <a:pt x="48608" y="136515"/>
                    <a:pt x="47768" y="136612"/>
                    <a:pt x="47185" y="136451"/>
                  </a:cubicBezTo>
                  <a:cubicBezTo>
                    <a:pt x="45795" y="136774"/>
                    <a:pt x="44404" y="137033"/>
                    <a:pt x="43046" y="137259"/>
                  </a:cubicBezTo>
                  <a:cubicBezTo>
                    <a:pt x="43046" y="137938"/>
                    <a:pt x="42496" y="138682"/>
                    <a:pt x="42722" y="139329"/>
                  </a:cubicBezTo>
                  <a:lnTo>
                    <a:pt x="41073" y="137518"/>
                  </a:lnTo>
                  <a:lnTo>
                    <a:pt x="39747" y="137615"/>
                  </a:lnTo>
                  <a:cubicBezTo>
                    <a:pt x="39003" y="138003"/>
                    <a:pt x="38421" y="138456"/>
                    <a:pt x="38518" y="139103"/>
                  </a:cubicBezTo>
                  <a:cubicBezTo>
                    <a:pt x="38518" y="139329"/>
                    <a:pt x="37774" y="139685"/>
                    <a:pt x="36933" y="140267"/>
                  </a:cubicBezTo>
                  <a:cubicBezTo>
                    <a:pt x="35866" y="139523"/>
                    <a:pt x="35025" y="138941"/>
                    <a:pt x="34217" y="138359"/>
                  </a:cubicBezTo>
                  <a:cubicBezTo>
                    <a:pt x="33635" y="138521"/>
                    <a:pt x="32891" y="138585"/>
                    <a:pt x="32212" y="138844"/>
                  </a:cubicBezTo>
                  <a:cubicBezTo>
                    <a:pt x="31629" y="139103"/>
                    <a:pt x="31306" y="139426"/>
                    <a:pt x="30465" y="140073"/>
                  </a:cubicBezTo>
                  <a:cubicBezTo>
                    <a:pt x="31565" y="137615"/>
                    <a:pt x="28007" y="138521"/>
                    <a:pt x="26681" y="137680"/>
                  </a:cubicBezTo>
                  <a:cubicBezTo>
                    <a:pt x="26584" y="138197"/>
                    <a:pt x="26681" y="138585"/>
                    <a:pt x="26423" y="138682"/>
                  </a:cubicBezTo>
                  <a:cubicBezTo>
                    <a:pt x="25420" y="139103"/>
                    <a:pt x="24353" y="139426"/>
                    <a:pt x="23447" y="139685"/>
                  </a:cubicBezTo>
                  <a:cubicBezTo>
                    <a:pt x="21959" y="139264"/>
                    <a:pt x="22542" y="138747"/>
                    <a:pt x="23027" y="138262"/>
                  </a:cubicBezTo>
                  <a:cubicBezTo>
                    <a:pt x="22024" y="137938"/>
                    <a:pt x="21216" y="137356"/>
                    <a:pt x="19793" y="137518"/>
                  </a:cubicBezTo>
                  <a:cubicBezTo>
                    <a:pt x="18984" y="137615"/>
                    <a:pt x="18305" y="137938"/>
                    <a:pt x="17723" y="138100"/>
                  </a:cubicBezTo>
                  <a:cubicBezTo>
                    <a:pt x="16720" y="137680"/>
                    <a:pt x="15815" y="137356"/>
                    <a:pt x="14844" y="137033"/>
                  </a:cubicBezTo>
                  <a:cubicBezTo>
                    <a:pt x="13745" y="138003"/>
                    <a:pt x="13001" y="137938"/>
                    <a:pt x="11675" y="136774"/>
                  </a:cubicBezTo>
                  <a:lnTo>
                    <a:pt x="10026" y="136871"/>
                  </a:lnTo>
                  <a:cubicBezTo>
                    <a:pt x="9767" y="136936"/>
                    <a:pt x="9541" y="137098"/>
                    <a:pt x="9379" y="137195"/>
                  </a:cubicBezTo>
                  <a:lnTo>
                    <a:pt x="8797" y="136936"/>
                  </a:lnTo>
                  <a:lnTo>
                    <a:pt x="3493" y="137259"/>
                  </a:lnTo>
                  <a:cubicBezTo>
                    <a:pt x="2814" y="137938"/>
                    <a:pt x="2329" y="138682"/>
                    <a:pt x="1843" y="139426"/>
                  </a:cubicBezTo>
                  <a:cubicBezTo>
                    <a:pt x="2070" y="139426"/>
                    <a:pt x="2329" y="139426"/>
                    <a:pt x="2329" y="139426"/>
                  </a:cubicBezTo>
                  <a:cubicBezTo>
                    <a:pt x="3008" y="139103"/>
                    <a:pt x="3493" y="138941"/>
                    <a:pt x="4075" y="138682"/>
                  </a:cubicBezTo>
                  <a:cubicBezTo>
                    <a:pt x="4495" y="139426"/>
                    <a:pt x="3655" y="139426"/>
                    <a:pt x="2329" y="139426"/>
                  </a:cubicBezTo>
                  <a:cubicBezTo>
                    <a:pt x="2426" y="139588"/>
                    <a:pt x="2070" y="139685"/>
                    <a:pt x="1843" y="139847"/>
                  </a:cubicBezTo>
                  <a:lnTo>
                    <a:pt x="1649" y="139685"/>
                  </a:lnTo>
                  <a:cubicBezTo>
                    <a:pt x="1003" y="140817"/>
                    <a:pt x="517" y="142078"/>
                    <a:pt x="0" y="143307"/>
                  </a:cubicBezTo>
                  <a:cubicBezTo>
                    <a:pt x="97" y="144051"/>
                    <a:pt x="1003" y="144665"/>
                    <a:pt x="1261" y="145377"/>
                  </a:cubicBezTo>
                  <a:cubicBezTo>
                    <a:pt x="3169" y="145215"/>
                    <a:pt x="3558" y="146218"/>
                    <a:pt x="4819" y="146735"/>
                  </a:cubicBezTo>
                  <a:cubicBezTo>
                    <a:pt x="5401" y="145894"/>
                    <a:pt x="5983" y="145053"/>
                    <a:pt x="6565" y="144213"/>
                  </a:cubicBezTo>
                  <a:cubicBezTo>
                    <a:pt x="8118" y="144795"/>
                    <a:pt x="8700" y="145539"/>
                    <a:pt x="8538" y="146476"/>
                  </a:cubicBezTo>
                  <a:cubicBezTo>
                    <a:pt x="8441" y="147026"/>
                    <a:pt x="7956" y="147447"/>
                    <a:pt x="6889" y="147544"/>
                  </a:cubicBezTo>
                  <a:cubicBezTo>
                    <a:pt x="7697" y="147964"/>
                    <a:pt x="8279" y="148449"/>
                    <a:pt x="8700" y="149031"/>
                  </a:cubicBezTo>
                  <a:lnTo>
                    <a:pt x="8797" y="149193"/>
                  </a:lnTo>
                  <a:cubicBezTo>
                    <a:pt x="44889" y="150196"/>
                    <a:pt x="81079" y="149872"/>
                    <a:pt x="117236" y="148352"/>
                  </a:cubicBezTo>
                  <a:cubicBezTo>
                    <a:pt x="117398" y="148126"/>
                    <a:pt x="117656" y="147964"/>
                    <a:pt x="118335" y="147964"/>
                  </a:cubicBezTo>
                  <a:cubicBezTo>
                    <a:pt x="118497" y="148126"/>
                    <a:pt x="118497" y="148190"/>
                    <a:pt x="118562" y="148288"/>
                  </a:cubicBezTo>
                  <a:lnTo>
                    <a:pt x="124771" y="147964"/>
                  </a:lnTo>
                  <a:cubicBezTo>
                    <a:pt x="125127" y="147802"/>
                    <a:pt x="125515" y="147608"/>
                    <a:pt x="125839" y="147447"/>
                  </a:cubicBezTo>
                  <a:cubicBezTo>
                    <a:pt x="128102" y="147123"/>
                    <a:pt x="129978" y="147705"/>
                    <a:pt x="131822" y="146962"/>
                  </a:cubicBezTo>
                  <a:cubicBezTo>
                    <a:pt x="131983" y="146865"/>
                    <a:pt x="132565" y="146962"/>
                    <a:pt x="132727" y="147026"/>
                  </a:cubicBezTo>
                  <a:cubicBezTo>
                    <a:pt x="133309" y="147447"/>
                    <a:pt x="133730" y="147220"/>
                    <a:pt x="134474" y="147026"/>
                  </a:cubicBezTo>
                  <a:cubicBezTo>
                    <a:pt x="136382" y="146638"/>
                    <a:pt x="138354" y="146379"/>
                    <a:pt x="140263" y="146056"/>
                  </a:cubicBezTo>
                  <a:cubicBezTo>
                    <a:pt x="141168" y="146735"/>
                    <a:pt x="142235" y="145636"/>
                    <a:pt x="143238" y="146056"/>
                  </a:cubicBezTo>
                  <a:cubicBezTo>
                    <a:pt x="143982" y="145053"/>
                    <a:pt x="145146" y="146282"/>
                    <a:pt x="146052" y="145733"/>
                  </a:cubicBezTo>
                  <a:cubicBezTo>
                    <a:pt x="146310" y="145539"/>
                    <a:pt x="147054" y="145733"/>
                    <a:pt x="147378" y="145539"/>
                  </a:cubicBezTo>
                  <a:cubicBezTo>
                    <a:pt x="147798" y="145377"/>
                    <a:pt x="147960" y="144956"/>
                    <a:pt x="148380" y="144795"/>
                  </a:cubicBezTo>
                  <a:cubicBezTo>
                    <a:pt x="150450" y="144148"/>
                    <a:pt x="152520" y="144051"/>
                    <a:pt x="154590" y="144471"/>
                  </a:cubicBezTo>
                  <a:cubicBezTo>
                    <a:pt x="156174" y="144795"/>
                    <a:pt x="156239" y="144730"/>
                    <a:pt x="157403" y="143889"/>
                  </a:cubicBezTo>
                  <a:cubicBezTo>
                    <a:pt x="157565" y="143727"/>
                    <a:pt x="157662" y="143566"/>
                    <a:pt x="157727" y="143469"/>
                  </a:cubicBezTo>
                  <a:lnTo>
                    <a:pt x="157824" y="143566"/>
                  </a:lnTo>
                  <a:lnTo>
                    <a:pt x="157985" y="146218"/>
                  </a:lnTo>
                  <a:lnTo>
                    <a:pt x="162707" y="145894"/>
                  </a:lnTo>
                  <a:cubicBezTo>
                    <a:pt x="163613" y="145733"/>
                    <a:pt x="164615" y="145215"/>
                    <a:pt x="165586" y="145733"/>
                  </a:cubicBezTo>
                  <a:lnTo>
                    <a:pt x="166685" y="145636"/>
                  </a:lnTo>
                  <a:cubicBezTo>
                    <a:pt x="166911" y="145539"/>
                    <a:pt x="167235" y="145474"/>
                    <a:pt x="167494" y="145539"/>
                  </a:cubicBezTo>
                  <a:lnTo>
                    <a:pt x="168334" y="145474"/>
                  </a:lnTo>
                  <a:cubicBezTo>
                    <a:pt x="168658" y="145312"/>
                    <a:pt x="169078" y="145150"/>
                    <a:pt x="169402" y="144956"/>
                  </a:cubicBezTo>
                  <a:cubicBezTo>
                    <a:pt x="169887" y="145053"/>
                    <a:pt x="170307" y="145215"/>
                    <a:pt x="170728" y="145215"/>
                  </a:cubicBezTo>
                  <a:cubicBezTo>
                    <a:pt x="172539" y="145312"/>
                    <a:pt x="174026" y="144795"/>
                    <a:pt x="175352" y="144051"/>
                  </a:cubicBezTo>
                  <a:cubicBezTo>
                    <a:pt x="175449" y="143986"/>
                    <a:pt x="175708" y="143986"/>
                    <a:pt x="175935" y="143986"/>
                  </a:cubicBezTo>
                  <a:lnTo>
                    <a:pt x="176872" y="144795"/>
                  </a:lnTo>
                  <a:lnTo>
                    <a:pt x="180333" y="144568"/>
                  </a:lnTo>
                  <a:cubicBezTo>
                    <a:pt x="181562" y="144407"/>
                    <a:pt x="182823" y="144213"/>
                    <a:pt x="183987" y="144310"/>
                  </a:cubicBezTo>
                  <a:lnTo>
                    <a:pt x="191685" y="143727"/>
                  </a:lnTo>
                  <a:cubicBezTo>
                    <a:pt x="192331" y="143469"/>
                    <a:pt x="193075" y="143145"/>
                    <a:pt x="193916" y="142887"/>
                  </a:cubicBezTo>
                  <a:lnTo>
                    <a:pt x="194078" y="143566"/>
                  </a:lnTo>
                  <a:lnTo>
                    <a:pt x="199220" y="143145"/>
                  </a:lnTo>
                  <a:cubicBezTo>
                    <a:pt x="200029" y="142401"/>
                    <a:pt x="200772" y="142143"/>
                    <a:pt x="202098" y="142822"/>
                  </a:cubicBezTo>
                  <a:cubicBezTo>
                    <a:pt x="202195" y="142887"/>
                    <a:pt x="202357" y="142887"/>
                    <a:pt x="202422" y="142887"/>
                  </a:cubicBezTo>
                  <a:lnTo>
                    <a:pt x="229524" y="140332"/>
                  </a:lnTo>
                  <a:lnTo>
                    <a:pt x="230688" y="140008"/>
                  </a:lnTo>
                  <a:cubicBezTo>
                    <a:pt x="230914" y="139911"/>
                    <a:pt x="231335" y="139911"/>
                    <a:pt x="231399" y="140008"/>
                  </a:cubicBezTo>
                  <a:cubicBezTo>
                    <a:pt x="231593" y="140073"/>
                    <a:pt x="231658" y="140073"/>
                    <a:pt x="231820" y="140073"/>
                  </a:cubicBezTo>
                  <a:lnTo>
                    <a:pt x="232564" y="140008"/>
                  </a:lnTo>
                  <a:cubicBezTo>
                    <a:pt x="233081" y="139847"/>
                    <a:pt x="233469" y="139523"/>
                    <a:pt x="233987" y="139685"/>
                  </a:cubicBezTo>
                  <a:lnTo>
                    <a:pt x="234245" y="139911"/>
                  </a:lnTo>
                  <a:lnTo>
                    <a:pt x="242428" y="139103"/>
                  </a:lnTo>
                  <a:lnTo>
                    <a:pt x="242751" y="139006"/>
                  </a:lnTo>
                  <a:lnTo>
                    <a:pt x="242848" y="139103"/>
                  </a:lnTo>
                  <a:lnTo>
                    <a:pt x="251386" y="138100"/>
                  </a:lnTo>
                  <a:cubicBezTo>
                    <a:pt x="251451" y="137938"/>
                    <a:pt x="251548" y="137777"/>
                    <a:pt x="251612" y="137615"/>
                  </a:cubicBezTo>
                  <a:cubicBezTo>
                    <a:pt x="251871" y="137777"/>
                    <a:pt x="252033" y="137841"/>
                    <a:pt x="252292" y="138003"/>
                  </a:cubicBezTo>
                  <a:lnTo>
                    <a:pt x="270564" y="135933"/>
                  </a:lnTo>
                  <a:cubicBezTo>
                    <a:pt x="270402" y="135610"/>
                    <a:pt x="270338" y="135286"/>
                    <a:pt x="270338" y="134963"/>
                  </a:cubicBezTo>
                  <a:lnTo>
                    <a:pt x="270823" y="134866"/>
                  </a:lnTo>
                  <a:lnTo>
                    <a:pt x="270985" y="135869"/>
                  </a:lnTo>
                  <a:lnTo>
                    <a:pt x="274316" y="135448"/>
                  </a:lnTo>
                  <a:cubicBezTo>
                    <a:pt x="275221" y="135125"/>
                    <a:pt x="276030" y="134801"/>
                    <a:pt x="276935" y="134543"/>
                  </a:cubicBezTo>
                  <a:lnTo>
                    <a:pt x="277517" y="135125"/>
                  </a:lnTo>
                  <a:cubicBezTo>
                    <a:pt x="278779" y="135028"/>
                    <a:pt x="279943" y="134963"/>
                    <a:pt x="281010" y="134963"/>
                  </a:cubicBezTo>
                  <a:cubicBezTo>
                    <a:pt x="284988" y="133863"/>
                    <a:pt x="288869" y="132893"/>
                    <a:pt x="292782" y="132149"/>
                  </a:cubicBezTo>
                  <a:cubicBezTo>
                    <a:pt x="297633" y="131244"/>
                    <a:pt x="302549" y="130726"/>
                    <a:pt x="307433" y="130403"/>
                  </a:cubicBezTo>
                  <a:cubicBezTo>
                    <a:pt x="307756" y="130080"/>
                    <a:pt x="308080" y="129724"/>
                    <a:pt x="308338" y="129400"/>
                  </a:cubicBezTo>
                  <a:cubicBezTo>
                    <a:pt x="308823" y="128754"/>
                    <a:pt x="309244" y="128818"/>
                    <a:pt x="309891" y="129077"/>
                  </a:cubicBezTo>
                  <a:cubicBezTo>
                    <a:pt x="309244" y="129497"/>
                    <a:pt x="308759" y="129918"/>
                    <a:pt x="308500" y="130306"/>
                  </a:cubicBezTo>
                  <a:lnTo>
                    <a:pt x="312640" y="130080"/>
                  </a:lnTo>
                  <a:lnTo>
                    <a:pt x="312640" y="129983"/>
                  </a:lnTo>
                  <a:cubicBezTo>
                    <a:pt x="312381" y="129821"/>
                    <a:pt x="312316" y="129497"/>
                    <a:pt x="312058" y="129239"/>
                  </a:cubicBezTo>
                  <a:cubicBezTo>
                    <a:pt x="312963" y="129336"/>
                    <a:pt x="313707" y="129239"/>
                    <a:pt x="314289" y="129400"/>
                  </a:cubicBezTo>
                  <a:cubicBezTo>
                    <a:pt x="314710" y="129497"/>
                    <a:pt x="315033" y="129724"/>
                    <a:pt x="315356" y="129918"/>
                  </a:cubicBezTo>
                  <a:lnTo>
                    <a:pt x="316618" y="129821"/>
                  </a:lnTo>
                  <a:cubicBezTo>
                    <a:pt x="320078" y="128657"/>
                    <a:pt x="321566" y="128398"/>
                    <a:pt x="324476" y="128657"/>
                  </a:cubicBezTo>
                  <a:cubicBezTo>
                    <a:pt x="325899" y="128754"/>
                    <a:pt x="326385" y="128657"/>
                    <a:pt x="327290" y="127913"/>
                  </a:cubicBezTo>
                  <a:cubicBezTo>
                    <a:pt x="327452" y="127751"/>
                    <a:pt x="327775" y="127654"/>
                    <a:pt x="328131" y="127492"/>
                  </a:cubicBezTo>
                  <a:cubicBezTo>
                    <a:pt x="328681" y="127913"/>
                    <a:pt x="329263" y="128333"/>
                    <a:pt x="330039" y="128915"/>
                  </a:cubicBezTo>
                  <a:cubicBezTo>
                    <a:pt x="331915" y="127848"/>
                    <a:pt x="333985" y="127492"/>
                    <a:pt x="336249" y="127492"/>
                  </a:cubicBezTo>
                  <a:cubicBezTo>
                    <a:pt x="336960" y="127492"/>
                    <a:pt x="337639" y="127331"/>
                    <a:pt x="338221" y="127007"/>
                  </a:cubicBezTo>
                  <a:cubicBezTo>
                    <a:pt x="338965" y="126522"/>
                    <a:pt x="339224" y="127654"/>
                    <a:pt x="340388" y="127007"/>
                  </a:cubicBezTo>
                  <a:cubicBezTo>
                    <a:pt x="341617" y="126263"/>
                    <a:pt x="343525" y="126684"/>
                    <a:pt x="345013" y="126166"/>
                  </a:cubicBezTo>
                  <a:cubicBezTo>
                    <a:pt x="345078" y="126102"/>
                    <a:pt x="345498" y="126328"/>
                    <a:pt x="346242" y="126684"/>
                  </a:cubicBezTo>
                  <a:lnTo>
                    <a:pt x="348085" y="125099"/>
                  </a:lnTo>
                  <a:cubicBezTo>
                    <a:pt x="350058" y="125940"/>
                    <a:pt x="350058" y="125940"/>
                    <a:pt x="352128" y="125034"/>
                  </a:cubicBezTo>
                  <a:cubicBezTo>
                    <a:pt x="352872" y="124679"/>
                    <a:pt x="353939" y="124355"/>
                    <a:pt x="354456" y="124452"/>
                  </a:cubicBezTo>
                  <a:cubicBezTo>
                    <a:pt x="356106" y="124679"/>
                    <a:pt x="356850" y="124355"/>
                    <a:pt x="357594" y="123514"/>
                  </a:cubicBezTo>
                  <a:cubicBezTo>
                    <a:pt x="358014" y="122965"/>
                    <a:pt x="358758" y="122447"/>
                    <a:pt x="359405" y="121962"/>
                  </a:cubicBezTo>
                  <a:cubicBezTo>
                    <a:pt x="360148" y="121380"/>
                    <a:pt x="361151" y="121056"/>
                    <a:pt x="362574" y="121445"/>
                  </a:cubicBezTo>
                  <a:cubicBezTo>
                    <a:pt x="362057" y="121703"/>
                    <a:pt x="361636" y="121865"/>
                    <a:pt x="361313" y="122124"/>
                  </a:cubicBezTo>
                  <a:cubicBezTo>
                    <a:pt x="361086" y="122285"/>
                    <a:pt x="360892" y="122544"/>
                    <a:pt x="360731" y="122771"/>
                  </a:cubicBezTo>
                  <a:cubicBezTo>
                    <a:pt x="361151" y="122771"/>
                    <a:pt x="361636" y="122771"/>
                    <a:pt x="361992" y="122706"/>
                  </a:cubicBezTo>
                  <a:cubicBezTo>
                    <a:pt x="362380" y="122609"/>
                    <a:pt x="362800" y="122382"/>
                    <a:pt x="363156" y="122285"/>
                  </a:cubicBezTo>
                  <a:cubicBezTo>
                    <a:pt x="363803" y="122544"/>
                    <a:pt x="364288" y="122771"/>
                    <a:pt x="364806" y="123029"/>
                  </a:cubicBezTo>
                  <a:cubicBezTo>
                    <a:pt x="365032" y="122868"/>
                    <a:pt x="365226" y="122771"/>
                    <a:pt x="365388" y="122706"/>
                  </a:cubicBezTo>
                  <a:cubicBezTo>
                    <a:pt x="366714" y="122382"/>
                    <a:pt x="368201" y="122609"/>
                    <a:pt x="369527" y="121962"/>
                  </a:cubicBezTo>
                  <a:lnTo>
                    <a:pt x="369915" y="122609"/>
                  </a:lnTo>
                  <a:cubicBezTo>
                    <a:pt x="371985" y="122447"/>
                    <a:pt x="374314" y="122609"/>
                    <a:pt x="375899" y="122027"/>
                  </a:cubicBezTo>
                  <a:cubicBezTo>
                    <a:pt x="377645" y="121380"/>
                    <a:pt x="380038" y="121865"/>
                    <a:pt x="381267" y="120539"/>
                  </a:cubicBezTo>
                  <a:cubicBezTo>
                    <a:pt x="381267" y="120539"/>
                    <a:pt x="381688" y="120539"/>
                    <a:pt x="381785" y="120539"/>
                  </a:cubicBezTo>
                  <a:cubicBezTo>
                    <a:pt x="382496" y="120798"/>
                    <a:pt x="383175" y="120636"/>
                    <a:pt x="384081" y="120377"/>
                  </a:cubicBezTo>
                  <a:cubicBezTo>
                    <a:pt x="384825" y="120216"/>
                    <a:pt x="385730" y="120377"/>
                    <a:pt x="386571" y="120313"/>
                  </a:cubicBezTo>
                  <a:cubicBezTo>
                    <a:pt x="388220" y="120119"/>
                    <a:pt x="389967" y="120054"/>
                    <a:pt x="391455" y="119310"/>
                  </a:cubicBezTo>
                  <a:cubicBezTo>
                    <a:pt x="391940" y="119051"/>
                    <a:pt x="392780" y="118890"/>
                    <a:pt x="393524" y="118825"/>
                  </a:cubicBezTo>
                  <a:cubicBezTo>
                    <a:pt x="394268" y="118728"/>
                    <a:pt x="394527" y="118566"/>
                    <a:pt x="394689" y="118146"/>
                  </a:cubicBezTo>
                  <a:cubicBezTo>
                    <a:pt x="394850" y="117822"/>
                    <a:pt x="395691" y="117564"/>
                    <a:pt x="396176" y="117240"/>
                  </a:cubicBezTo>
                  <a:cubicBezTo>
                    <a:pt x="396985" y="117564"/>
                    <a:pt x="397567" y="117822"/>
                    <a:pt x="398149" y="118049"/>
                  </a:cubicBezTo>
                  <a:cubicBezTo>
                    <a:pt x="401060" y="116755"/>
                    <a:pt x="401318" y="116658"/>
                    <a:pt x="405361" y="116173"/>
                  </a:cubicBezTo>
                  <a:cubicBezTo>
                    <a:pt x="406428" y="116076"/>
                    <a:pt x="406946" y="115656"/>
                    <a:pt x="407593" y="115332"/>
                  </a:cubicBezTo>
                  <a:cubicBezTo>
                    <a:pt x="407754" y="115235"/>
                    <a:pt x="407916" y="115235"/>
                    <a:pt x="408272" y="115170"/>
                  </a:cubicBezTo>
                  <a:cubicBezTo>
                    <a:pt x="408854" y="115494"/>
                    <a:pt x="409501" y="115817"/>
                    <a:pt x="409986" y="116076"/>
                  </a:cubicBezTo>
                  <a:cubicBezTo>
                    <a:pt x="410568" y="115914"/>
                    <a:pt x="410988" y="115753"/>
                    <a:pt x="411409" y="115591"/>
                  </a:cubicBezTo>
                  <a:cubicBezTo>
                    <a:pt x="412056" y="115235"/>
                    <a:pt x="412897" y="114912"/>
                    <a:pt x="413382" y="114491"/>
                  </a:cubicBezTo>
                  <a:cubicBezTo>
                    <a:pt x="414320" y="113747"/>
                    <a:pt x="415063" y="114491"/>
                    <a:pt x="415807" y="114168"/>
                  </a:cubicBezTo>
                  <a:cubicBezTo>
                    <a:pt x="417133" y="113683"/>
                    <a:pt x="418362" y="113262"/>
                    <a:pt x="419850" y="113101"/>
                  </a:cubicBezTo>
                  <a:cubicBezTo>
                    <a:pt x="421435" y="112939"/>
                    <a:pt x="421014" y="111936"/>
                    <a:pt x="421920" y="111095"/>
                  </a:cubicBezTo>
                  <a:cubicBezTo>
                    <a:pt x="422017" y="111613"/>
                    <a:pt x="421920" y="111839"/>
                    <a:pt x="422017" y="111936"/>
                  </a:cubicBezTo>
                  <a:cubicBezTo>
                    <a:pt x="422761" y="113165"/>
                    <a:pt x="423892" y="113165"/>
                    <a:pt x="426221" y="112518"/>
                  </a:cubicBezTo>
                  <a:cubicBezTo>
                    <a:pt x="428226" y="111936"/>
                    <a:pt x="428226" y="110934"/>
                    <a:pt x="429132" y="110287"/>
                  </a:cubicBezTo>
                  <a:cubicBezTo>
                    <a:pt x="431266" y="109608"/>
                    <a:pt x="431687" y="110772"/>
                    <a:pt x="432948" y="110934"/>
                  </a:cubicBezTo>
                  <a:cubicBezTo>
                    <a:pt x="433692" y="110707"/>
                    <a:pt x="434242" y="110449"/>
                    <a:pt x="434824" y="110190"/>
                  </a:cubicBezTo>
                  <a:cubicBezTo>
                    <a:pt x="434921" y="109381"/>
                    <a:pt x="434597" y="108541"/>
                    <a:pt x="436829" y="108217"/>
                  </a:cubicBezTo>
                  <a:cubicBezTo>
                    <a:pt x="437088" y="109705"/>
                    <a:pt x="437152" y="109769"/>
                    <a:pt x="438058" y="110449"/>
                  </a:cubicBezTo>
                  <a:cubicBezTo>
                    <a:pt x="438737" y="110190"/>
                    <a:pt x="439384" y="110028"/>
                    <a:pt x="439901" y="109769"/>
                  </a:cubicBezTo>
                  <a:cubicBezTo>
                    <a:pt x="440225" y="109608"/>
                    <a:pt x="440548" y="109381"/>
                    <a:pt x="440710" y="109123"/>
                  </a:cubicBezTo>
                  <a:cubicBezTo>
                    <a:pt x="441389" y="108120"/>
                    <a:pt x="441389" y="108055"/>
                    <a:pt x="442197" y="108055"/>
                  </a:cubicBezTo>
                  <a:cubicBezTo>
                    <a:pt x="442877" y="108055"/>
                    <a:pt x="443523" y="108120"/>
                    <a:pt x="444203" y="108217"/>
                  </a:cubicBezTo>
                  <a:cubicBezTo>
                    <a:pt x="444946" y="108282"/>
                    <a:pt x="445949" y="107958"/>
                    <a:pt x="446499" y="108379"/>
                  </a:cubicBezTo>
                  <a:cubicBezTo>
                    <a:pt x="446596" y="108379"/>
                    <a:pt x="447501" y="108055"/>
                    <a:pt x="448019" y="107894"/>
                  </a:cubicBezTo>
                  <a:cubicBezTo>
                    <a:pt x="448504" y="107700"/>
                    <a:pt x="450315" y="107797"/>
                    <a:pt x="450897" y="107894"/>
                  </a:cubicBezTo>
                  <a:lnTo>
                    <a:pt x="452644" y="108055"/>
                  </a:lnTo>
                  <a:cubicBezTo>
                    <a:pt x="453711" y="107312"/>
                    <a:pt x="454713" y="106729"/>
                    <a:pt x="456363" y="107215"/>
                  </a:cubicBezTo>
                  <a:cubicBezTo>
                    <a:pt x="456621" y="107312"/>
                    <a:pt x="457010" y="107376"/>
                    <a:pt x="457430" y="107473"/>
                  </a:cubicBezTo>
                  <a:cubicBezTo>
                    <a:pt x="473503" y="102169"/>
                    <a:pt x="491970" y="99679"/>
                    <a:pt x="508755" y="97448"/>
                  </a:cubicBezTo>
                  <a:cubicBezTo>
                    <a:pt x="514576" y="95960"/>
                    <a:pt x="520462" y="94634"/>
                    <a:pt x="526413" y="93567"/>
                  </a:cubicBezTo>
                  <a:cubicBezTo>
                    <a:pt x="526737" y="92726"/>
                    <a:pt x="526478" y="91917"/>
                    <a:pt x="526834" y="90979"/>
                  </a:cubicBezTo>
                  <a:cubicBezTo>
                    <a:pt x="528160" y="91076"/>
                    <a:pt x="529292" y="91076"/>
                    <a:pt x="530456" y="91141"/>
                  </a:cubicBezTo>
                  <a:cubicBezTo>
                    <a:pt x="530294" y="91335"/>
                    <a:pt x="530229" y="91335"/>
                    <a:pt x="530132" y="91400"/>
                  </a:cubicBezTo>
                  <a:cubicBezTo>
                    <a:pt x="530035" y="91497"/>
                    <a:pt x="529874" y="91562"/>
                    <a:pt x="529874" y="91562"/>
                  </a:cubicBezTo>
                  <a:cubicBezTo>
                    <a:pt x="530294" y="91820"/>
                    <a:pt x="530973" y="91982"/>
                    <a:pt x="531038" y="92305"/>
                  </a:cubicBezTo>
                  <a:cubicBezTo>
                    <a:pt x="531038" y="92467"/>
                    <a:pt x="530973" y="92661"/>
                    <a:pt x="530876" y="92823"/>
                  </a:cubicBezTo>
                  <a:lnTo>
                    <a:pt x="534369" y="92241"/>
                  </a:lnTo>
                  <a:cubicBezTo>
                    <a:pt x="534013" y="91497"/>
                    <a:pt x="533366" y="90915"/>
                    <a:pt x="532202" y="90656"/>
                  </a:cubicBezTo>
                  <a:cubicBezTo>
                    <a:pt x="532526" y="90009"/>
                    <a:pt x="532881" y="89492"/>
                    <a:pt x="533108" y="89007"/>
                  </a:cubicBezTo>
                  <a:cubicBezTo>
                    <a:pt x="534531" y="89492"/>
                    <a:pt x="535113" y="90236"/>
                    <a:pt x="535016" y="91238"/>
                  </a:cubicBezTo>
                  <a:cubicBezTo>
                    <a:pt x="535016" y="91497"/>
                    <a:pt x="535178" y="91917"/>
                    <a:pt x="535501" y="91982"/>
                  </a:cubicBezTo>
                  <a:lnTo>
                    <a:pt x="554226" y="88586"/>
                  </a:lnTo>
                  <a:cubicBezTo>
                    <a:pt x="579808" y="83703"/>
                    <a:pt x="605228" y="77493"/>
                    <a:pt x="630551" y="71543"/>
                  </a:cubicBezTo>
                  <a:cubicBezTo>
                    <a:pt x="647692" y="67079"/>
                    <a:pt x="663830" y="63748"/>
                    <a:pt x="680065" y="60450"/>
                  </a:cubicBezTo>
                </a:path>
              </a:pathLst>
            </a:custGeom>
            <a:solidFill>
              <a:srgbClr val="F7C860"/>
            </a:solidFill>
            <a:ln w="8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vi-VN"/>
            </a:p>
          </p:txBody>
        </p:sp>
        <p:sp>
          <p:nvSpPr>
            <p:cNvPr id="17" name="Hình tự do: Hình 16">
              <a:extLst>
                <a:ext uri="{FF2B5EF4-FFF2-40B4-BE49-F238E27FC236}">
                  <a16:creationId xmlns:a16="http://schemas.microsoft.com/office/drawing/2014/main" id="{F9C0F3BC-018D-85F6-04DB-1983C570A371}"/>
                </a:ext>
              </a:extLst>
            </p:cNvPr>
            <p:cNvSpPr/>
            <p:nvPr/>
          </p:nvSpPr>
          <p:spPr>
            <a:xfrm>
              <a:off x="15556939" y="6861298"/>
              <a:ext cx="373399" cy="1000112"/>
            </a:xfrm>
            <a:custGeom>
              <a:avLst/>
              <a:gdLst>
                <a:gd name="connsiteX0" fmla="*/ 124504 w 373399"/>
                <a:gd name="connsiteY0" fmla="*/ 975655 h 1000112"/>
                <a:gd name="connsiteX1" fmla="*/ 161760 w 373399"/>
                <a:gd name="connsiteY1" fmla="*/ 873070 h 1000112"/>
                <a:gd name="connsiteX2" fmla="*/ 245685 w 373399"/>
                <a:gd name="connsiteY2" fmla="*/ 970998 h 1000112"/>
                <a:gd name="connsiteX3" fmla="*/ 124504 w 373399"/>
                <a:gd name="connsiteY3" fmla="*/ 975655 h 1000112"/>
                <a:gd name="connsiteX4" fmla="*/ 289345 w 373399"/>
                <a:gd name="connsiteY4" fmla="*/ 112444 h 1000112"/>
                <a:gd name="connsiteX5" fmla="*/ 373205 w 373399"/>
                <a:gd name="connsiteY5" fmla="*/ 79424 h 1000112"/>
                <a:gd name="connsiteX6" fmla="*/ 334461 w 373399"/>
                <a:gd name="connsiteY6" fmla="*/ 32206 h 1000112"/>
                <a:gd name="connsiteX7" fmla="*/ 264313 w 373399"/>
                <a:gd name="connsiteY7" fmla="*/ 46792 h 1000112"/>
                <a:gd name="connsiteX8" fmla="*/ 289345 w 373399"/>
                <a:gd name="connsiteY8" fmla="*/ 112444 h 1000112"/>
                <a:gd name="connsiteX9" fmla="*/ 4260 w 373399"/>
                <a:gd name="connsiteY9" fmla="*/ 19884 h 1000112"/>
                <a:gd name="connsiteX10" fmla="*/ 74408 w 373399"/>
                <a:gd name="connsiteY10" fmla="*/ 5298 h 1000112"/>
                <a:gd name="connsiteX11" fmla="*/ 113152 w 373399"/>
                <a:gd name="connsiteY11" fmla="*/ 52516 h 1000112"/>
                <a:gd name="connsiteX12" fmla="*/ 29292 w 373399"/>
                <a:gd name="connsiteY12" fmla="*/ 85536 h 1000112"/>
                <a:gd name="connsiteX13" fmla="*/ 4260 w 373399"/>
                <a:gd name="connsiteY13" fmla="*/ 19884 h 1000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3399" h="1000112">
                  <a:moveTo>
                    <a:pt x="124504" y="975655"/>
                  </a:moveTo>
                  <a:cubicBezTo>
                    <a:pt x="102124" y="941794"/>
                    <a:pt x="128546" y="881026"/>
                    <a:pt x="161760" y="873070"/>
                  </a:cubicBezTo>
                  <a:cubicBezTo>
                    <a:pt x="203804" y="863044"/>
                    <a:pt x="261241" y="936717"/>
                    <a:pt x="245685" y="970998"/>
                  </a:cubicBezTo>
                  <a:cubicBezTo>
                    <a:pt x="231520" y="1002143"/>
                    <a:pt x="150409" y="1014885"/>
                    <a:pt x="124504" y="975655"/>
                  </a:cubicBezTo>
                  <a:close/>
                  <a:moveTo>
                    <a:pt x="289345" y="112444"/>
                  </a:moveTo>
                  <a:cubicBezTo>
                    <a:pt x="321524" y="130167"/>
                    <a:pt x="369809" y="106331"/>
                    <a:pt x="373205" y="79424"/>
                  </a:cubicBezTo>
                  <a:cubicBezTo>
                    <a:pt x="375696" y="59631"/>
                    <a:pt x="353736" y="39839"/>
                    <a:pt x="334461" y="32206"/>
                  </a:cubicBezTo>
                  <a:cubicBezTo>
                    <a:pt x="312922" y="23700"/>
                    <a:pt x="277056" y="23280"/>
                    <a:pt x="264313" y="46792"/>
                  </a:cubicBezTo>
                  <a:cubicBezTo>
                    <a:pt x="252315" y="69075"/>
                    <a:pt x="267645" y="100445"/>
                    <a:pt x="289345" y="112444"/>
                  </a:cubicBezTo>
                  <a:close/>
                  <a:moveTo>
                    <a:pt x="4260" y="19884"/>
                  </a:moveTo>
                  <a:cubicBezTo>
                    <a:pt x="17002" y="-3531"/>
                    <a:pt x="52868" y="-3207"/>
                    <a:pt x="74408" y="5298"/>
                  </a:cubicBezTo>
                  <a:cubicBezTo>
                    <a:pt x="93683" y="12931"/>
                    <a:pt x="115610" y="32788"/>
                    <a:pt x="113152" y="52516"/>
                  </a:cubicBezTo>
                  <a:cubicBezTo>
                    <a:pt x="109756" y="79424"/>
                    <a:pt x="61406" y="103259"/>
                    <a:pt x="29292" y="85536"/>
                  </a:cubicBezTo>
                  <a:cubicBezTo>
                    <a:pt x="7494" y="73538"/>
                    <a:pt x="-7835" y="42167"/>
                    <a:pt x="4260" y="19884"/>
                  </a:cubicBezTo>
                </a:path>
              </a:pathLst>
            </a:custGeom>
            <a:solidFill>
              <a:srgbClr val="C08552"/>
            </a:solidFill>
            <a:ln w="8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vi-VN"/>
            </a:p>
          </p:txBody>
        </p:sp>
        <p:sp>
          <p:nvSpPr>
            <p:cNvPr id="18" name="Hình tự do: Hình 17">
              <a:extLst>
                <a:ext uri="{FF2B5EF4-FFF2-40B4-BE49-F238E27FC236}">
                  <a16:creationId xmlns:a16="http://schemas.microsoft.com/office/drawing/2014/main" id="{3EBE6884-6651-F148-126B-A3B8DEB02554}"/>
                </a:ext>
              </a:extLst>
            </p:cNvPr>
            <p:cNvSpPr/>
            <p:nvPr/>
          </p:nvSpPr>
          <p:spPr>
            <a:xfrm>
              <a:off x="15438129" y="8761785"/>
              <a:ext cx="534818" cy="149114"/>
            </a:xfrm>
            <a:custGeom>
              <a:avLst/>
              <a:gdLst>
                <a:gd name="connsiteX0" fmla="*/ 402011 w 534818"/>
                <a:gd name="connsiteY0" fmla="*/ 138149 h 149114"/>
                <a:gd name="connsiteX1" fmla="*/ 534738 w 534818"/>
                <a:gd name="connsiteY1" fmla="*/ 94748 h 149114"/>
                <a:gd name="connsiteX2" fmla="*/ 498290 w 534818"/>
                <a:gd name="connsiteY2" fmla="*/ 52704 h 149114"/>
                <a:gd name="connsiteX3" fmla="*/ 414365 w 534818"/>
                <a:gd name="connsiteY3" fmla="*/ 60466 h 149114"/>
                <a:gd name="connsiteX4" fmla="*/ 402011 w 534818"/>
                <a:gd name="connsiteY4" fmla="*/ 138149 h 149114"/>
                <a:gd name="connsiteX5" fmla="*/ 21229 w 534818"/>
                <a:gd name="connsiteY5" fmla="*/ 17259 h 149114"/>
                <a:gd name="connsiteX6" fmla="*/ 105218 w 534818"/>
                <a:gd name="connsiteY6" fmla="*/ 9465 h 149114"/>
                <a:gd name="connsiteX7" fmla="*/ 141634 w 534818"/>
                <a:gd name="connsiteY7" fmla="*/ 51540 h 149114"/>
                <a:gd name="connsiteX8" fmla="*/ 8907 w 534818"/>
                <a:gd name="connsiteY8" fmla="*/ 94909 h 149114"/>
                <a:gd name="connsiteX9" fmla="*/ 21229 w 534818"/>
                <a:gd name="connsiteY9" fmla="*/ 17259 h 149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34818" h="149114">
                  <a:moveTo>
                    <a:pt x="402011" y="138149"/>
                  </a:moveTo>
                  <a:cubicBezTo>
                    <a:pt x="429921" y="168194"/>
                    <a:pt x="531504" y="130775"/>
                    <a:pt x="534738" y="94748"/>
                  </a:cubicBezTo>
                  <a:cubicBezTo>
                    <a:pt x="536711" y="72659"/>
                    <a:pt x="501524" y="54354"/>
                    <a:pt x="498290" y="52704"/>
                  </a:cubicBezTo>
                  <a:cubicBezTo>
                    <a:pt x="476783" y="41773"/>
                    <a:pt x="439688" y="35790"/>
                    <a:pt x="414365" y="60466"/>
                  </a:cubicBezTo>
                  <a:cubicBezTo>
                    <a:pt x="391727" y="82588"/>
                    <a:pt x="386714" y="121591"/>
                    <a:pt x="402011" y="138149"/>
                  </a:cubicBezTo>
                  <a:close/>
                  <a:moveTo>
                    <a:pt x="21229" y="17259"/>
                  </a:moveTo>
                  <a:cubicBezTo>
                    <a:pt x="46487" y="-7417"/>
                    <a:pt x="83679" y="-1467"/>
                    <a:pt x="105218" y="9465"/>
                  </a:cubicBezTo>
                  <a:cubicBezTo>
                    <a:pt x="108356" y="11049"/>
                    <a:pt x="143607" y="29419"/>
                    <a:pt x="141634" y="51540"/>
                  </a:cubicBezTo>
                  <a:cubicBezTo>
                    <a:pt x="138400" y="87633"/>
                    <a:pt x="36817" y="124954"/>
                    <a:pt x="8907" y="94909"/>
                  </a:cubicBezTo>
                  <a:cubicBezTo>
                    <a:pt x="-6552" y="78448"/>
                    <a:pt x="-1539" y="39445"/>
                    <a:pt x="21229" y="17259"/>
                  </a:cubicBezTo>
                </a:path>
              </a:pathLst>
            </a:custGeom>
            <a:solidFill>
              <a:srgbClr val="C08552"/>
            </a:solidFill>
            <a:ln w="8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vi-VN"/>
            </a:p>
          </p:txBody>
        </p:sp>
        <p:sp>
          <p:nvSpPr>
            <p:cNvPr id="19" name="Hình tự do: Hình 18">
              <a:extLst>
                <a:ext uri="{FF2B5EF4-FFF2-40B4-BE49-F238E27FC236}">
                  <a16:creationId xmlns:a16="http://schemas.microsoft.com/office/drawing/2014/main" id="{AE2BB0BF-552D-4742-A99B-A879E0F8A656}"/>
                </a:ext>
              </a:extLst>
            </p:cNvPr>
            <p:cNvSpPr/>
            <p:nvPr/>
          </p:nvSpPr>
          <p:spPr>
            <a:xfrm>
              <a:off x="13061331" y="7366612"/>
              <a:ext cx="504614" cy="211959"/>
            </a:xfrm>
            <a:custGeom>
              <a:avLst/>
              <a:gdLst>
                <a:gd name="connsiteX0" fmla="*/ 490754 w 504614"/>
                <a:gd name="connsiteY0" fmla="*/ 112650 h 211959"/>
                <a:gd name="connsiteX1" fmla="*/ 483380 w 504614"/>
                <a:gd name="connsiteY1" fmla="*/ 14301 h 211959"/>
                <a:gd name="connsiteX2" fmla="*/ 307381 w 504614"/>
                <a:gd name="connsiteY2" fmla="*/ 76913 h 211959"/>
                <a:gd name="connsiteX3" fmla="*/ 490754 w 504614"/>
                <a:gd name="connsiteY3" fmla="*/ 112650 h 211959"/>
                <a:gd name="connsiteX4" fmla="*/ 45 w 504614"/>
                <a:gd name="connsiteY4" fmla="*/ 154240 h 211959"/>
                <a:gd name="connsiteX5" fmla="*/ 176044 w 504614"/>
                <a:gd name="connsiteY5" fmla="*/ 91628 h 211959"/>
                <a:gd name="connsiteX6" fmla="*/ 183418 w 504614"/>
                <a:gd name="connsiteY6" fmla="*/ 190010 h 211959"/>
                <a:gd name="connsiteX7" fmla="*/ 45 w 504614"/>
                <a:gd name="connsiteY7" fmla="*/ 154240 h 211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04614" h="211959">
                  <a:moveTo>
                    <a:pt x="490754" y="112650"/>
                  </a:moveTo>
                  <a:cubicBezTo>
                    <a:pt x="512034" y="87004"/>
                    <a:pt x="508218" y="36584"/>
                    <a:pt x="483380" y="14301"/>
                  </a:cubicBezTo>
                  <a:cubicBezTo>
                    <a:pt x="434125" y="-29812"/>
                    <a:pt x="304470" y="38719"/>
                    <a:pt x="307381" y="76913"/>
                  </a:cubicBezTo>
                  <a:cubicBezTo>
                    <a:pt x="310259" y="115140"/>
                    <a:pt x="448614" y="163587"/>
                    <a:pt x="490754" y="112650"/>
                  </a:cubicBezTo>
                  <a:close/>
                  <a:moveTo>
                    <a:pt x="45" y="154240"/>
                  </a:moveTo>
                  <a:cubicBezTo>
                    <a:pt x="-2769" y="115981"/>
                    <a:pt x="126886" y="47515"/>
                    <a:pt x="176044" y="91628"/>
                  </a:cubicBezTo>
                  <a:cubicBezTo>
                    <a:pt x="200882" y="113911"/>
                    <a:pt x="204634" y="164234"/>
                    <a:pt x="183418" y="190010"/>
                  </a:cubicBezTo>
                  <a:cubicBezTo>
                    <a:pt x="141278" y="240914"/>
                    <a:pt x="2923" y="192403"/>
                    <a:pt x="45" y="154240"/>
                  </a:cubicBezTo>
                </a:path>
              </a:pathLst>
            </a:custGeom>
            <a:solidFill>
              <a:srgbClr val="C08552"/>
            </a:solidFill>
            <a:ln w="8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vi-VN"/>
            </a:p>
          </p:txBody>
        </p:sp>
        <p:sp>
          <p:nvSpPr>
            <p:cNvPr id="20" name="Hình tự do: Hình 19">
              <a:extLst>
                <a:ext uri="{FF2B5EF4-FFF2-40B4-BE49-F238E27FC236}">
                  <a16:creationId xmlns:a16="http://schemas.microsoft.com/office/drawing/2014/main" id="{2E9AD140-0A86-DCC4-EBB4-49669DD98B70}"/>
                </a:ext>
              </a:extLst>
            </p:cNvPr>
            <p:cNvSpPr/>
            <p:nvPr/>
          </p:nvSpPr>
          <p:spPr>
            <a:xfrm>
              <a:off x="10045163" y="7125744"/>
              <a:ext cx="5907580" cy="1773673"/>
            </a:xfrm>
            <a:custGeom>
              <a:avLst/>
              <a:gdLst>
                <a:gd name="connsiteX0" fmla="*/ 5847143 w 5907580"/>
                <a:gd name="connsiteY0" fmla="*/ 1758926 h 1773673"/>
                <a:gd name="connsiteX1" fmla="*/ 5847402 w 5907580"/>
                <a:gd name="connsiteY1" fmla="*/ 1758279 h 1773673"/>
                <a:gd name="connsiteX2" fmla="*/ 5847143 w 5907580"/>
                <a:gd name="connsiteY2" fmla="*/ 1758926 h 1773673"/>
                <a:gd name="connsiteX3" fmla="*/ 5845720 w 5907580"/>
                <a:gd name="connsiteY3" fmla="*/ 1753072 h 1773673"/>
                <a:gd name="connsiteX4" fmla="*/ 5845817 w 5907580"/>
                <a:gd name="connsiteY4" fmla="*/ 1752716 h 1773673"/>
                <a:gd name="connsiteX5" fmla="*/ 5843262 w 5907580"/>
                <a:gd name="connsiteY5" fmla="*/ 1759928 h 1773673"/>
                <a:gd name="connsiteX6" fmla="*/ 5843844 w 5907580"/>
                <a:gd name="connsiteY6" fmla="*/ 1758279 h 1773673"/>
                <a:gd name="connsiteX7" fmla="*/ 5843262 w 5907580"/>
                <a:gd name="connsiteY7" fmla="*/ 1759928 h 1773673"/>
                <a:gd name="connsiteX8" fmla="*/ 5836212 w 5907580"/>
                <a:gd name="connsiteY8" fmla="*/ 1747283 h 1773673"/>
                <a:gd name="connsiteX9" fmla="*/ 5835727 w 5907580"/>
                <a:gd name="connsiteY9" fmla="*/ 1748415 h 1773673"/>
                <a:gd name="connsiteX10" fmla="*/ 5835888 w 5907580"/>
                <a:gd name="connsiteY10" fmla="*/ 1748027 h 1773673"/>
                <a:gd name="connsiteX11" fmla="*/ 5836374 w 5907580"/>
                <a:gd name="connsiteY11" fmla="*/ 1747024 h 1773673"/>
                <a:gd name="connsiteX12" fmla="*/ 5861211 w 5907580"/>
                <a:gd name="connsiteY12" fmla="*/ 1761093 h 1773673"/>
                <a:gd name="connsiteX13" fmla="*/ 5861050 w 5907580"/>
                <a:gd name="connsiteY13" fmla="*/ 1761351 h 1773673"/>
                <a:gd name="connsiteX14" fmla="*/ 5860888 w 5907580"/>
                <a:gd name="connsiteY14" fmla="*/ 1761998 h 1773673"/>
                <a:gd name="connsiteX15" fmla="*/ 5860953 w 5907580"/>
                <a:gd name="connsiteY15" fmla="*/ 1761513 h 1773673"/>
                <a:gd name="connsiteX16" fmla="*/ 5858495 w 5907580"/>
                <a:gd name="connsiteY16" fmla="*/ 1760996 h 1773673"/>
                <a:gd name="connsiteX17" fmla="*/ 5858236 w 5907580"/>
                <a:gd name="connsiteY17" fmla="*/ 1762419 h 1773673"/>
                <a:gd name="connsiteX18" fmla="*/ 5857880 w 5907580"/>
                <a:gd name="connsiteY18" fmla="*/ 1763486 h 1773673"/>
                <a:gd name="connsiteX19" fmla="*/ 5858559 w 5907580"/>
                <a:gd name="connsiteY19" fmla="*/ 1760996 h 1773673"/>
                <a:gd name="connsiteX20" fmla="*/ 5858398 w 5907580"/>
                <a:gd name="connsiteY20" fmla="*/ 1760931 h 1773673"/>
                <a:gd name="connsiteX21" fmla="*/ 5858398 w 5907580"/>
                <a:gd name="connsiteY21" fmla="*/ 1760996 h 1773673"/>
                <a:gd name="connsiteX22" fmla="*/ 5858398 w 5907580"/>
                <a:gd name="connsiteY22" fmla="*/ 1760931 h 1773673"/>
                <a:gd name="connsiteX23" fmla="*/ 5858333 w 5907580"/>
                <a:gd name="connsiteY23" fmla="*/ 1760834 h 1773673"/>
                <a:gd name="connsiteX24" fmla="*/ 5858333 w 5907580"/>
                <a:gd name="connsiteY24" fmla="*/ 1760931 h 1773673"/>
                <a:gd name="connsiteX25" fmla="*/ 5858139 w 5907580"/>
                <a:gd name="connsiteY25" fmla="*/ 1761933 h 1773673"/>
                <a:gd name="connsiteX26" fmla="*/ 5858333 w 5907580"/>
                <a:gd name="connsiteY26" fmla="*/ 1760931 h 1773673"/>
                <a:gd name="connsiteX27" fmla="*/ 5858333 w 5907580"/>
                <a:gd name="connsiteY27" fmla="*/ 1760834 h 1773673"/>
                <a:gd name="connsiteX28" fmla="*/ 5858236 w 5907580"/>
                <a:gd name="connsiteY28" fmla="*/ 1760769 h 1773673"/>
                <a:gd name="connsiteX29" fmla="*/ 5857880 w 5907580"/>
                <a:gd name="connsiteY29" fmla="*/ 1760607 h 1773673"/>
                <a:gd name="connsiteX30" fmla="*/ 5857880 w 5907580"/>
                <a:gd name="connsiteY30" fmla="*/ 1760672 h 1773673"/>
                <a:gd name="connsiteX31" fmla="*/ 5857880 w 5907580"/>
                <a:gd name="connsiteY31" fmla="*/ 1760607 h 1773673"/>
                <a:gd name="connsiteX32" fmla="*/ 5857816 w 5907580"/>
                <a:gd name="connsiteY32" fmla="*/ 1760510 h 1773673"/>
                <a:gd name="connsiteX33" fmla="*/ 5857557 w 5907580"/>
                <a:gd name="connsiteY33" fmla="*/ 1761675 h 1773673"/>
                <a:gd name="connsiteX34" fmla="*/ 5857816 w 5907580"/>
                <a:gd name="connsiteY34" fmla="*/ 1760510 h 1773673"/>
                <a:gd name="connsiteX35" fmla="*/ 5857557 w 5907580"/>
                <a:gd name="connsiteY35" fmla="*/ 1760349 h 1773673"/>
                <a:gd name="connsiteX36" fmla="*/ 5857331 w 5907580"/>
                <a:gd name="connsiteY36" fmla="*/ 1761093 h 1773673"/>
                <a:gd name="connsiteX37" fmla="*/ 5857492 w 5907580"/>
                <a:gd name="connsiteY37" fmla="*/ 1760252 h 1773673"/>
                <a:gd name="connsiteX38" fmla="*/ 5857007 w 5907580"/>
                <a:gd name="connsiteY38" fmla="*/ 1759864 h 1773673"/>
                <a:gd name="connsiteX39" fmla="*/ 5856910 w 5907580"/>
                <a:gd name="connsiteY39" fmla="*/ 1760187 h 1773673"/>
                <a:gd name="connsiteX40" fmla="*/ 5857007 w 5907580"/>
                <a:gd name="connsiteY40" fmla="*/ 1759767 h 1773673"/>
                <a:gd name="connsiteX41" fmla="*/ 5856910 w 5907580"/>
                <a:gd name="connsiteY41" fmla="*/ 1759702 h 1773673"/>
                <a:gd name="connsiteX42" fmla="*/ 5856748 w 5907580"/>
                <a:gd name="connsiteY42" fmla="*/ 1760187 h 1773673"/>
                <a:gd name="connsiteX43" fmla="*/ 5856813 w 5907580"/>
                <a:gd name="connsiteY43" fmla="*/ 1759605 h 1773673"/>
                <a:gd name="connsiteX44" fmla="*/ 5856748 w 5907580"/>
                <a:gd name="connsiteY44" fmla="*/ 1759508 h 1773673"/>
                <a:gd name="connsiteX45" fmla="*/ 5856651 w 5907580"/>
                <a:gd name="connsiteY45" fmla="*/ 1759767 h 1773673"/>
                <a:gd name="connsiteX46" fmla="*/ 5856587 w 5907580"/>
                <a:gd name="connsiteY46" fmla="*/ 1759864 h 1773673"/>
                <a:gd name="connsiteX47" fmla="*/ 5856587 w 5907580"/>
                <a:gd name="connsiteY47" fmla="*/ 1759346 h 1773673"/>
                <a:gd name="connsiteX48" fmla="*/ 5856166 w 5907580"/>
                <a:gd name="connsiteY48" fmla="*/ 1760834 h 1773673"/>
                <a:gd name="connsiteX49" fmla="*/ 5856425 w 5907580"/>
                <a:gd name="connsiteY49" fmla="*/ 1759508 h 1773673"/>
                <a:gd name="connsiteX50" fmla="*/ 5856263 w 5907580"/>
                <a:gd name="connsiteY50" fmla="*/ 1759605 h 1773673"/>
                <a:gd name="connsiteX51" fmla="*/ 5856166 w 5907580"/>
                <a:gd name="connsiteY51" fmla="*/ 1759443 h 1773673"/>
                <a:gd name="connsiteX52" fmla="*/ 5856069 w 5907580"/>
                <a:gd name="connsiteY52" fmla="*/ 1759184 h 1773673"/>
                <a:gd name="connsiteX53" fmla="*/ 5855908 w 5907580"/>
                <a:gd name="connsiteY53" fmla="*/ 1759767 h 1773673"/>
                <a:gd name="connsiteX54" fmla="*/ 5855681 w 5907580"/>
                <a:gd name="connsiteY54" fmla="*/ 1759605 h 1773673"/>
                <a:gd name="connsiteX55" fmla="*/ 5855746 w 5907580"/>
                <a:gd name="connsiteY55" fmla="*/ 1758764 h 1773673"/>
                <a:gd name="connsiteX56" fmla="*/ 5855681 w 5907580"/>
                <a:gd name="connsiteY56" fmla="*/ 1758926 h 1773673"/>
                <a:gd name="connsiteX57" fmla="*/ 5855681 w 5907580"/>
                <a:gd name="connsiteY57" fmla="*/ 1758699 h 1773673"/>
                <a:gd name="connsiteX58" fmla="*/ 5855584 w 5907580"/>
                <a:gd name="connsiteY58" fmla="*/ 1758602 h 1773673"/>
                <a:gd name="connsiteX59" fmla="*/ 5855422 w 5907580"/>
                <a:gd name="connsiteY59" fmla="*/ 1758926 h 1773673"/>
                <a:gd name="connsiteX60" fmla="*/ 5855422 w 5907580"/>
                <a:gd name="connsiteY60" fmla="*/ 1758699 h 1773673"/>
                <a:gd name="connsiteX61" fmla="*/ 5855261 w 5907580"/>
                <a:gd name="connsiteY61" fmla="*/ 1759023 h 1773673"/>
                <a:gd name="connsiteX62" fmla="*/ 5854743 w 5907580"/>
                <a:gd name="connsiteY62" fmla="*/ 1760607 h 1773673"/>
                <a:gd name="connsiteX63" fmla="*/ 5854743 w 5907580"/>
                <a:gd name="connsiteY63" fmla="*/ 1760510 h 1773673"/>
                <a:gd name="connsiteX64" fmla="*/ 5855325 w 5907580"/>
                <a:gd name="connsiteY64" fmla="*/ 1758279 h 1773673"/>
                <a:gd name="connsiteX65" fmla="*/ 5855261 w 5907580"/>
                <a:gd name="connsiteY65" fmla="*/ 1758182 h 1773673"/>
                <a:gd name="connsiteX66" fmla="*/ 5855002 w 5907580"/>
                <a:gd name="connsiteY66" fmla="*/ 1759023 h 1773673"/>
                <a:gd name="connsiteX67" fmla="*/ 5855067 w 5907580"/>
                <a:gd name="connsiteY67" fmla="*/ 1758602 h 1773673"/>
                <a:gd name="connsiteX68" fmla="*/ 5855002 w 5907580"/>
                <a:gd name="connsiteY68" fmla="*/ 1758764 h 1773673"/>
                <a:gd name="connsiteX69" fmla="*/ 5855164 w 5907580"/>
                <a:gd name="connsiteY69" fmla="*/ 1758117 h 1773673"/>
                <a:gd name="connsiteX70" fmla="*/ 5855067 w 5907580"/>
                <a:gd name="connsiteY70" fmla="*/ 1758020 h 1773673"/>
                <a:gd name="connsiteX71" fmla="*/ 5854937 w 5907580"/>
                <a:gd name="connsiteY71" fmla="*/ 1758764 h 1773673"/>
                <a:gd name="connsiteX72" fmla="*/ 5854743 w 5907580"/>
                <a:gd name="connsiteY72" fmla="*/ 1759120 h 1773673"/>
                <a:gd name="connsiteX73" fmla="*/ 5854679 w 5907580"/>
                <a:gd name="connsiteY73" fmla="*/ 1759281 h 1773673"/>
                <a:gd name="connsiteX74" fmla="*/ 5854355 w 5907580"/>
                <a:gd name="connsiteY74" fmla="*/ 1759508 h 1773673"/>
                <a:gd name="connsiteX75" fmla="*/ 5853999 w 5907580"/>
                <a:gd name="connsiteY75" fmla="*/ 1759605 h 1773673"/>
                <a:gd name="connsiteX76" fmla="*/ 5853935 w 5907580"/>
                <a:gd name="connsiteY76" fmla="*/ 1759767 h 1773673"/>
                <a:gd name="connsiteX77" fmla="*/ 5853838 w 5907580"/>
                <a:gd name="connsiteY77" fmla="*/ 1759767 h 1773673"/>
                <a:gd name="connsiteX78" fmla="*/ 5853741 w 5907580"/>
                <a:gd name="connsiteY78" fmla="*/ 1759702 h 1773673"/>
                <a:gd name="connsiteX79" fmla="*/ 5853676 w 5907580"/>
                <a:gd name="connsiteY79" fmla="*/ 1759508 h 1773673"/>
                <a:gd name="connsiteX80" fmla="*/ 5853611 w 5907580"/>
                <a:gd name="connsiteY80" fmla="*/ 1759605 h 1773673"/>
                <a:gd name="connsiteX81" fmla="*/ 5853417 w 5907580"/>
                <a:gd name="connsiteY81" fmla="*/ 1759443 h 1773673"/>
                <a:gd name="connsiteX82" fmla="*/ 5853417 w 5907580"/>
                <a:gd name="connsiteY82" fmla="*/ 1759281 h 1773673"/>
                <a:gd name="connsiteX83" fmla="*/ 5853353 w 5907580"/>
                <a:gd name="connsiteY83" fmla="*/ 1759184 h 1773673"/>
                <a:gd name="connsiteX84" fmla="*/ 5853256 w 5907580"/>
                <a:gd name="connsiteY84" fmla="*/ 1759120 h 1773673"/>
                <a:gd name="connsiteX85" fmla="*/ 5853191 w 5907580"/>
                <a:gd name="connsiteY85" fmla="*/ 1758602 h 1773673"/>
                <a:gd name="connsiteX86" fmla="*/ 5853094 w 5907580"/>
                <a:gd name="connsiteY86" fmla="*/ 1758602 h 1773673"/>
                <a:gd name="connsiteX87" fmla="*/ 5853094 w 5907580"/>
                <a:gd name="connsiteY87" fmla="*/ 1758279 h 1773673"/>
                <a:gd name="connsiteX88" fmla="*/ 5852932 w 5907580"/>
                <a:gd name="connsiteY88" fmla="*/ 1758376 h 1773673"/>
                <a:gd name="connsiteX89" fmla="*/ 5852835 w 5907580"/>
                <a:gd name="connsiteY89" fmla="*/ 1758279 h 1773673"/>
                <a:gd name="connsiteX90" fmla="*/ 5852512 w 5907580"/>
                <a:gd name="connsiteY90" fmla="*/ 1759184 h 1773673"/>
                <a:gd name="connsiteX91" fmla="*/ 5852673 w 5907580"/>
                <a:gd name="connsiteY91" fmla="*/ 1757955 h 1773673"/>
                <a:gd name="connsiteX92" fmla="*/ 5852447 w 5907580"/>
                <a:gd name="connsiteY92" fmla="*/ 1757535 h 1773673"/>
                <a:gd name="connsiteX93" fmla="*/ 5852027 w 5907580"/>
                <a:gd name="connsiteY93" fmla="*/ 1758376 h 1773673"/>
                <a:gd name="connsiteX94" fmla="*/ 5851930 w 5907580"/>
                <a:gd name="connsiteY94" fmla="*/ 1758602 h 1773673"/>
                <a:gd name="connsiteX95" fmla="*/ 5851865 w 5907580"/>
                <a:gd name="connsiteY95" fmla="*/ 1758538 h 1773673"/>
                <a:gd name="connsiteX96" fmla="*/ 5851768 w 5907580"/>
                <a:gd name="connsiteY96" fmla="*/ 1758376 h 1773673"/>
                <a:gd name="connsiteX97" fmla="*/ 5851930 w 5907580"/>
                <a:gd name="connsiteY97" fmla="*/ 1757794 h 1773673"/>
                <a:gd name="connsiteX98" fmla="*/ 5852188 w 5907580"/>
                <a:gd name="connsiteY98" fmla="*/ 1757050 h 1773673"/>
                <a:gd name="connsiteX99" fmla="*/ 5852027 w 5907580"/>
                <a:gd name="connsiteY99" fmla="*/ 1757373 h 1773673"/>
                <a:gd name="connsiteX100" fmla="*/ 5852027 w 5907580"/>
                <a:gd name="connsiteY100" fmla="*/ 1757276 h 1773673"/>
                <a:gd name="connsiteX101" fmla="*/ 5852027 w 5907580"/>
                <a:gd name="connsiteY101" fmla="*/ 1757373 h 1773673"/>
                <a:gd name="connsiteX102" fmla="*/ 5851865 w 5907580"/>
                <a:gd name="connsiteY102" fmla="*/ 1757276 h 1773673"/>
                <a:gd name="connsiteX103" fmla="*/ 5851768 w 5907580"/>
                <a:gd name="connsiteY103" fmla="*/ 1757212 h 1773673"/>
                <a:gd name="connsiteX104" fmla="*/ 5851541 w 5907580"/>
                <a:gd name="connsiteY104" fmla="*/ 1757535 h 1773673"/>
                <a:gd name="connsiteX105" fmla="*/ 5851024 w 5907580"/>
                <a:gd name="connsiteY105" fmla="*/ 1758861 h 1773673"/>
                <a:gd name="connsiteX106" fmla="*/ 5850765 w 5907580"/>
                <a:gd name="connsiteY106" fmla="*/ 1759443 h 1773673"/>
                <a:gd name="connsiteX107" fmla="*/ 5851186 w 5907580"/>
                <a:gd name="connsiteY107" fmla="*/ 1758117 h 1773673"/>
                <a:gd name="connsiteX108" fmla="*/ 5851186 w 5907580"/>
                <a:gd name="connsiteY108" fmla="*/ 1757794 h 1773673"/>
                <a:gd name="connsiteX109" fmla="*/ 5851509 w 5907580"/>
                <a:gd name="connsiteY109" fmla="*/ 1756791 h 1773673"/>
                <a:gd name="connsiteX110" fmla="*/ 5851671 w 5907580"/>
                <a:gd name="connsiteY110" fmla="*/ 1756047 h 1773673"/>
                <a:gd name="connsiteX111" fmla="*/ 5851606 w 5907580"/>
                <a:gd name="connsiteY111" fmla="*/ 1755886 h 1773673"/>
                <a:gd name="connsiteX112" fmla="*/ 5851024 w 5907580"/>
                <a:gd name="connsiteY112" fmla="*/ 1755562 h 1773673"/>
                <a:gd name="connsiteX113" fmla="*/ 5850862 w 5907580"/>
                <a:gd name="connsiteY113" fmla="*/ 1756047 h 1773673"/>
                <a:gd name="connsiteX114" fmla="*/ 5851024 w 5907580"/>
                <a:gd name="connsiteY114" fmla="*/ 1755465 h 1773673"/>
                <a:gd name="connsiteX115" fmla="*/ 5850765 w 5907580"/>
                <a:gd name="connsiteY115" fmla="*/ 1755207 h 1773673"/>
                <a:gd name="connsiteX116" fmla="*/ 5850765 w 5907580"/>
                <a:gd name="connsiteY116" fmla="*/ 1755304 h 1773673"/>
                <a:gd name="connsiteX117" fmla="*/ 5850701 w 5907580"/>
                <a:gd name="connsiteY117" fmla="*/ 1755465 h 1773673"/>
                <a:gd name="connsiteX118" fmla="*/ 5850701 w 5907580"/>
                <a:gd name="connsiteY118" fmla="*/ 1755142 h 1773673"/>
                <a:gd name="connsiteX119" fmla="*/ 5850604 w 5907580"/>
                <a:gd name="connsiteY119" fmla="*/ 1755045 h 1773673"/>
                <a:gd name="connsiteX120" fmla="*/ 5850021 w 5907580"/>
                <a:gd name="connsiteY120" fmla="*/ 1756532 h 1773673"/>
                <a:gd name="connsiteX121" fmla="*/ 5850280 w 5907580"/>
                <a:gd name="connsiteY121" fmla="*/ 1754980 h 1773673"/>
                <a:gd name="connsiteX122" fmla="*/ 5849957 w 5907580"/>
                <a:gd name="connsiteY122" fmla="*/ 1755950 h 1773673"/>
                <a:gd name="connsiteX123" fmla="*/ 5850280 w 5907580"/>
                <a:gd name="connsiteY123" fmla="*/ 1754786 h 1773673"/>
                <a:gd name="connsiteX124" fmla="*/ 5850280 w 5907580"/>
                <a:gd name="connsiteY124" fmla="*/ 1754624 h 1773673"/>
                <a:gd name="connsiteX125" fmla="*/ 5850118 w 5907580"/>
                <a:gd name="connsiteY125" fmla="*/ 1755045 h 1773673"/>
                <a:gd name="connsiteX126" fmla="*/ 5849860 w 5907580"/>
                <a:gd name="connsiteY126" fmla="*/ 1755627 h 1773673"/>
                <a:gd name="connsiteX127" fmla="*/ 5849795 w 5907580"/>
                <a:gd name="connsiteY127" fmla="*/ 1755465 h 1773673"/>
                <a:gd name="connsiteX128" fmla="*/ 5850021 w 5907580"/>
                <a:gd name="connsiteY128" fmla="*/ 1754624 h 1773673"/>
                <a:gd name="connsiteX129" fmla="*/ 5849957 w 5907580"/>
                <a:gd name="connsiteY129" fmla="*/ 1754398 h 1773673"/>
                <a:gd name="connsiteX130" fmla="*/ 5849957 w 5907580"/>
                <a:gd name="connsiteY130" fmla="*/ 1754042 h 1773673"/>
                <a:gd name="connsiteX131" fmla="*/ 5849957 w 5907580"/>
                <a:gd name="connsiteY131" fmla="*/ 1753881 h 1773673"/>
                <a:gd name="connsiteX132" fmla="*/ 5849439 w 5907580"/>
                <a:gd name="connsiteY132" fmla="*/ 1754883 h 1773673"/>
                <a:gd name="connsiteX133" fmla="*/ 5849601 w 5907580"/>
                <a:gd name="connsiteY133" fmla="*/ 1753719 h 1773673"/>
                <a:gd name="connsiteX134" fmla="*/ 5849601 w 5907580"/>
                <a:gd name="connsiteY134" fmla="*/ 1753654 h 1773673"/>
                <a:gd name="connsiteX135" fmla="*/ 5849278 w 5907580"/>
                <a:gd name="connsiteY135" fmla="*/ 1754301 h 1773673"/>
                <a:gd name="connsiteX136" fmla="*/ 5849278 w 5907580"/>
                <a:gd name="connsiteY136" fmla="*/ 1754398 h 1773673"/>
                <a:gd name="connsiteX137" fmla="*/ 5849601 w 5907580"/>
                <a:gd name="connsiteY137" fmla="*/ 1752975 h 1773673"/>
                <a:gd name="connsiteX138" fmla="*/ 5848954 w 5907580"/>
                <a:gd name="connsiteY138" fmla="*/ 1755045 h 1773673"/>
                <a:gd name="connsiteX139" fmla="*/ 5849536 w 5907580"/>
                <a:gd name="connsiteY139" fmla="*/ 1752716 h 1773673"/>
                <a:gd name="connsiteX140" fmla="*/ 5849439 w 5907580"/>
                <a:gd name="connsiteY140" fmla="*/ 1752393 h 1773673"/>
                <a:gd name="connsiteX141" fmla="*/ 5849375 w 5907580"/>
                <a:gd name="connsiteY141" fmla="*/ 1752652 h 1773673"/>
                <a:gd name="connsiteX142" fmla="*/ 5849439 w 5907580"/>
                <a:gd name="connsiteY142" fmla="*/ 1752393 h 1773673"/>
                <a:gd name="connsiteX143" fmla="*/ 5849375 w 5907580"/>
                <a:gd name="connsiteY143" fmla="*/ 1752393 h 1773673"/>
                <a:gd name="connsiteX144" fmla="*/ 5849051 w 5907580"/>
                <a:gd name="connsiteY144" fmla="*/ 1753234 h 1773673"/>
                <a:gd name="connsiteX145" fmla="*/ 5849278 w 5907580"/>
                <a:gd name="connsiteY145" fmla="*/ 1752328 h 1773673"/>
                <a:gd name="connsiteX146" fmla="*/ 5848534 w 5907580"/>
                <a:gd name="connsiteY146" fmla="*/ 1751811 h 1773673"/>
                <a:gd name="connsiteX147" fmla="*/ 5848372 w 5907580"/>
                <a:gd name="connsiteY147" fmla="*/ 1751584 h 1773673"/>
                <a:gd name="connsiteX148" fmla="*/ 5848210 w 5907580"/>
                <a:gd name="connsiteY148" fmla="*/ 1751908 h 1773673"/>
                <a:gd name="connsiteX149" fmla="*/ 5848307 w 5907580"/>
                <a:gd name="connsiteY149" fmla="*/ 1751423 h 1773673"/>
                <a:gd name="connsiteX150" fmla="*/ 5848146 w 5907580"/>
                <a:gd name="connsiteY150" fmla="*/ 1751811 h 1773673"/>
                <a:gd name="connsiteX151" fmla="*/ 5847887 w 5907580"/>
                <a:gd name="connsiteY151" fmla="*/ 1752069 h 1773673"/>
                <a:gd name="connsiteX152" fmla="*/ 5847628 w 5907580"/>
                <a:gd name="connsiteY152" fmla="*/ 1752813 h 1773673"/>
                <a:gd name="connsiteX153" fmla="*/ 5847952 w 5907580"/>
                <a:gd name="connsiteY153" fmla="*/ 1751649 h 1773673"/>
                <a:gd name="connsiteX154" fmla="*/ 5847531 w 5907580"/>
                <a:gd name="connsiteY154" fmla="*/ 1752716 h 1773673"/>
                <a:gd name="connsiteX155" fmla="*/ 5847887 w 5907580"/>
                <a:gd name="connsiteY155" fmla="*/ 1751584 h 1773673"/>
                <a:gd name="connsiteX156" fmla="*/ 5847790 w 5907580"/>
                <a:gd name="connsiteY156" fmla="*/ 1751067 h 1773673"/>
                <a:gd name="connsiteX157" fmla="*/ 5847531 w 5907580"/>
                <a:gd name="connsiteY157" fmla="*/ 1751649 h 1773673"/>
                <a:gd name="connsiteX158" fmla="*/ 5847531 w 5907580"/>
                <a:gd name="connsiteY158" fmla="*/ 1751423 h 1773673"/>
                <a:gd name="connsiteX159" fmla="*/ 5847370 w 5907580"/>
                <a:gd name="connsiteY159" fmla="*/ 1751649 h 1773673"/>
                <a:gd name="connsiteX160" fmla="*/ 5847467 w 5907580"/>
                <a:gd name="connsiteY160" fmla="*/ 1751164 h 1773673"/>
                <a:gd name="connsiteX161" fmla="*/ 5847046 w 5907580"/>
                <a:gd name="connsiteY161" fmla="*/ 1751972 h 1773673"/>
                <a:gd name="connsiteX162" fmla="*/ 5847305 w 5907580"/>
                <a:gd name="connsiteY162" fmla="*/ 1751164 h 1773673"/>
                <a:gd name="connsiteX163" fmla="*/ 5846723 w 5907580"/>
                <a:gd name="connsiteY163" fmla="*/ 1752490 h 1773673"/>
                <a:gd name="connsiteX164" fmla="*/ 5846981 w 5907580"/>
                <a:gd name="connsiteY164" fmla="*/ 1751487 h 1773673"/>
                <a:gd name="connsiteX165" fmla="*/ 5846884 w 5907580"/>
                <a:gd name="connsiteY165" fmla="*/ 1751487 h 1773673"/>
                <a:gd name="connsiteX166" fmla="*/ 5846723 w 5907580"/>
                <a:gd name="connsiteY166" fmla="*/ 1751649 h 1773673"/>
                <a:gd name="connsiteX167" fmla="*/ 5846787 w 5907580"/>
                <a:gd name="connsiteY167" fmla="*/ 1751423 h 1773673"/>
                <a:gd name="connsiteX168" fmla="*/ 5846884 w 5907580"/>
                <a:gd name="connsiteY168" fmla="*/ 1751164 h 1773673"/>
                <a:gd name="connsiteX169" fmla="*/ 5846787 w 5907580"/>
                <a:gd name="connsiteY169" fmla="*/ 1751164 h 1773673"/>
                <a:gd name="connsiteX170" fmla="*/ 5846787 w 5907580"/>
                <a:gd name="connsiteY170" fmla="*/ 1751229 h 1773673"/>
                <a:gd name="connsiteX171" fmla="*/ 5846626 w 5907580"/>
                <a:gd name="connsiteY171" fmla="*/ 1751746 h 1773673"/>
                <a:gd name="connsiteX172" fmla="*/ 5846626 w 5907580"/>
                <a:gd name="connsiteY172" fmla="*/ 1751811 h 1773673"/>
                <a:gd name="connsiteX173" fmla="*/ 5846626 w 5907580"/>
                <a:gd name="connsiteY173" fmla="*/ 1751746 h 1773673"/>
                <a:gd name="connsiteX174" fmla="*/ 5846723 w 5907580"/>
                <a:gd name="connsiteY174" fmla="*/ 1751326 h 1773673"/>
                <a:gd name="connsiteX175" fmla="*/ 5846561 w 5907580"/>
                <a:gd name="connsiteY175" fmla="*/ 1751649 h 1773673"/>
                <a:gd name="connsiteX176" fmla="*/ 5846238 w 5907580"/>
                <a:gd name="connsiteY176" fmla="*/ 1752652 h 1773673"/>
                <a:gd name="connsiteX177" fmla="*/ 5846302 w 5907580"/>
                <a:gd name="connsiteY177" fmla="*/ 1751908 h 1773673"/>
                <a:gd name="connsiteX178" fmla="*/ 5846399 w 5907580"/>
                <a:gd name="connsiteY178" fmla="*/ 1751423 h 1773673"/>
                <a:gd name="connsiteX179" fmla="*/ 5846302 w 5907580"/>
                <a:gd name="connsiteY179" fmla="*/ 1751487 h 1773673"/>
                <a:gd name="connsiteX180" fmla="*/ 5846302 w 5907580"/>
                <a:gd name="connsiteY180" fmla="*/ 1751584 h 1773673"/>
                <a:gd name="connsiteX181" fmla="*/ 5846141 w 5907580"/>
                <a:gd name="connsiteY181" fmla="*/ 1751649 h 1773673"/>
                <a:gd name="connsiteX182" fmla="*/ 5846141 w 5907580"/>
                <a:gd name="connsiteY182" fmla="*/ 1751746 h 1773673"/>
                <a:gd name="connsiteX183" fmla="*/ 5845882 w 5907580"/>
                <a:gd name="connsiteY183" fmla="*/ 1752555 h 1773673"/>
                <a:gd name="connsiteX184" fmla="*/ 5846141 w 5907580"/>
                <a:gd name="connsiteY184" fmla="*/ 1751746 h 1773673"/>
                <a:gd name="connsiteX185" fmla="*/ 5845073 w 5907580"/>
                <a:gd name="connsiteY185" fmla="*/ 1751908 h 1773673"/>
                <a:gd name="connsiteX186" fmla="*/ 5844718 w 5907580"/>
                <a:gd name="connsiteY186" fmla="*/ 1752813 h 1773673"/>
                <a:gd name="connsiteX187" fmla="*/ 5845073 w 5907580"/>
                <a:gd name="connsiteY187" fmla="*/ 1751908 h 1773673"/>
                <a:gd name="connsiteX188" fmla="*/ 5844232 w 5907580"/>
                <a:gd name="connsiteY188" fmla="*/ 1751746 h 1773673"/>
                <a:gd name="connsiteX189" fmla="*/ 5843974 w 5907580"/>
                <a:gd name="connsiteY189" fmla="*/ 1752555 h 1773673"/>
                <a:gd name="connsiteX190" fmla="*/ 5843650 w 5907580"/>
                <a:gd name="connsiteY190" fmla="*/ 1753137 h 1773673"/>
                <a:gd name="connsiteX191" fmla="*/ 5844168 w 5907580"/>
                <a:gd name="connsiteY191" fmla="*/ 1751746 h 1773673"/>
                <a:gd name="connsiteX192" fmla="*/ 5843812 w 5907580"/>
                <a:gd name="connsiteY192" fmla="*/ 1751584 h 1773673"/>
                <a:gd name="connsiteX193" fmla="*/ 5843812 w 5907580"/>
                <a:gd name="connsiteY193" fmla="*/ 1751584 h 1773673"/>
                <a:gd name="connsiteX194" fmla="*/ 5843747 w 5907580"/>
                <a:gd name="connsiteY194" fmla="*/ 1751584 h 1773673"/>
                <a:gd name="connsiteX195" fmla="*/ 5843650 w 5907580"/>
                <a:gd name="connsiteY195" fmla="*/ 1751746 h 1773673"/>
                <a:gd name="connsiteX196" fmla="*/ 5843650 w 5907580"/>
                <a:gd name="connsiteY196" fmla="*/ 1751487 h 1773673"/>
                <a:gd name="connsiteX197" fmla="*/ 5843650 w 5907580"/>
                <a:gd name="connsiteY197" fmla="*/ 1751423 h 1773673"/>
                <a:gd name="connsiteX198" fmla="*/ 5842906 w 5907580"/>
                <a:gd name="connsiteY198" fmla="*/ 1751002 h 1773673"/>
                <a:gd name="connsiteX199" fmla="*/ 5842001 w 5907580"/>
                <a:gd name="connsiteY199" fmla="*/ 1751649 h 1773673"/>
                <a:gd name="connsiteX200" fmla="*/ 5841839 w 5907580"/>
                <a:gd name="connsiteY200" fmla="*/ 1752166 h 1773673"/>
                <a:gd name="connsiteX201" fmla="*/ 5842001 w 5907580"/>
                <a:gd name="connsiteY201" fmla="*/ 1751649 h 1773673"/>
                <a:gd name="connsiteX202" fmla="*/ 5841839 w 5907580"/>
                <a:gd name="connsiteY202" fmla="*/ 1751487 h 1773673"/>
                <a:gd name="connsiteX203" fmla="*/ 5841580 w 5907580"/>
                <a:gd name="connsiteY203" fmla="*/ 1752069 h 1773673"/>
                <a:gd name="connsiteX204" fmla="*/ 5841678 w 5907580"/>
                <a:gd name="connsiteY204" fmla="*/ 1751649 h 1773673"/>
                <a:gd name="connsiteX205" fmla="*/ 5841742 w 5907580"/>
                <a:gd name="connsiteY205" fmla="*/ 1751423 h 1773673"/>
                <a:gd name="connsiteX206" fmla="*/ 5841678 w 5907580"/>
                <a:gd name="connsiteY206" fmla="*/ 1751067 h 1773673"/>
                <a:gd name="connsiteX207" fmla="*/ 5841580 w 5907580"/>
                <a:gd name="connsiteY207" fmla="*/ 1751423 h 1773673"/>
                <a:gd name="connsiteX208" fmla="*/ 5841322 w 5907580"/>
                <a:gd name="connsiteY208" fmla="*/ 1751811 h 1773673"/>
                <a:gd name="connsiteX209" fmla="*/ 5841419 w 5907580"/>
                <a:gd name="connsiteY209" fmla="*/ 1751487 h 1773673"/>
                <a:gd name="connsiteX210" fmla="*/ 5841516 w 5907580"/>
                <a:gd name="connsiteY210" fmla="*/ 1751164 h 1773673"/>
                <a:gd name="connsiteX211" fmla="*/ 5841580 w 5907580"/>
                <a:gd name="connsiteY211" fmla="*/ 1750840 h 1773673"/>
                <a:gd name="connsiteX212" fmla="*/ 5841516 w 5907580"/>
                <a:gd name="connsiteY212" fmla="*/ 1750258 h 1773673"/>
                <a:gd name="connsiteX213" fmla="*/ 5841419 w 5907580"/>
                <a:gd name="connsiteY213" fmla="*/ 1750485 h 1773673"/>
                <a:gd name="connsiteX214" fmla="*/ 5841516 w 5907580"/>
                <a:gd name="connsiteY214" fmla="*/ 1750161 h 1773673"/>
                <a:gd name="connsiteX215" fmla="*/ 5841516 w 5907580"/>
                <a:gd name="connsiteY215" fmla="*/ 1750000 h 1773673"/>
                <a:gd name="connsiteX216" fmla="*/ 5841257 w 5907580"/>
                <a:gd name="connsiteY216" fmla="*/ 1750646 h 1773673"/>
                <a:gd name="connsiteX217" fmla="*/ 5841516 w 5907580"/>
                <a:gd name="connsiteY217" fmla="*/ 1750000 h 1773673"/>
                <a:gd name="connsiteX218" fmla="*/ 5841419 w 5907580"/>
                <a:gd name="connsiteY218" fmla="*/ 1750161 h 1773673"/>
                <a:gd name="connsiteX219" fmla="*/ 5838346 w 5907580"/>
                <a:gd name="connsiteY219" fmla="*/ 1750905 h 1773673"/>
                <a:gd name="connsiteX220" fmla="*/ 5838508 w 5907580"/>
                <a:gd name="connsiteY220" fmla="*/ 1749514 h 1773673"/>
                <a:gd name="connsiteX221" fmla="*/ 5838120 w 5907580"/>
                <a:gd name="connsiteY221" fmla="*/ 1747930 h 1773673"/>
                <a:gd name="connsiteX222" fmla="*/ 5837603 w 5907580"/>
                <a:gd name="connsiteY222" fmla="*/ 1747606 h 1773673"/>
                <a:gd name="connsiteX223" fmla="*/ 5837538 w 5907580"/>
                <a:gd name="connsiteY223" fmla="*/ 1747768 h 1773673"/>
                <a:gd name="connsiteX224" fmla="*/ 5837538 w 5907580"/>
                <a:gd name="connsiteY224" fmla="*/ 1747606 h 1773673"/>
                <a:gd name="connsiteX225" fmla="*/ 5837538 w 5907580"/>
                <a:gd name="connsiteY225" fmla="*/ 1747509 h 1773673"/>
                <a:gd name="connsiteX226" fmla="*/ 5837441 w 5907580"/>
                <a:gd name="connsiteY226" fmla="*/ 1747186 h 1773673"/>
                <a:gd name="connsiteX227" fmla="*/ 5837279 w 5907580"/>
                <a:gd name="connsiteY227" fmla="*/ 1747024 h 1773673"/>
                <a:gd name="connsiteX228" fmla="*/ 5837117 w 5907580"/>
                <a:gd name="connsiteY228" fmla="*/ 1747283 h 1773673"/>
                <a:gd name="connsiteX229" fmla="*/ 5837182 w 5907580"/>
                <a:gd name="connsiteY229" fmla="*/ 1747024 h 1773673"/>
                <a:gd name="connsiteX230" fmla="*/ 5836794 w 5907580"/>
                <a:gd name="connsiteY230" fmla="*/ 1746507 h 1773673"/>
                <a:gd name="connsiteX231" fmla="*/ 5836697 w 5907580"/>
                <a:gd name="connsiteY231" fmla="*/ 1746766 h 1773673"/>
                <a:gd name="connsiteX232" fmla="*/ 5836535 w 5907580"/>
                <a:gd name="connsiteY232" fmla="*/ 1746927 h 1773673"/>
                <a:gd name="connsiteX233" fmla="*/ 5836212 w 5907580"/>
                <a:gd name="connsiteY233" fmla="*/ 1747445 h 1773673"/>
                <a:gd name="connsiteX234" fmla="*/ 5835371 w 5907580"/>
                <a:gd name="connsiteY234" fmla="*/ 1749256 h 1773673"/>
                <a:gd name="connsiteX235" fmla="*/ 5836115 w 5907580"/>
                <a:gd name="connsiteY235" fmla="*/ 1747509 h 1773673"/>
                <a:gd name="connsiteX236" fmla="*/ 5836050 w 5907580"/>
                <a:gd name="connsiteY236" fmla="*/ 1747509 h 1773673"/>
                <a:gd name="connsiteX237" fmla="*/ 5835468 w 5907580"/>
                <a:gd name="connsiteY237" fmla="*/ 1748771 h 1773673"/>
                <a:gd name="connsiteX238" fmla="*/ 5834951 w 5907580"/>
                <a:gd name="connsiteY238" fmla="*/ 1749676 h 1773673"/>
                <a:gd name="connsiteX239" fmla="*/ 5835694 w 5907580"/>
                <a:gd name="connsiteY239" fmla="*/ 1747768 h 1773673"/>
                <a:gd name="connsiteX240" fmla="*/ 5835468 w 5907580"/>
                <a:gd name="connsiteY240" fmla="*/ 1748091 h 1773673"/>
                <a:gd name="connsiteX241" fmla="*/ 5834951 w 5907580"/>
                <a:gd name="connsiteY241" fmla="*/ 1749094 h 1773673"/>
                <a:gd name="connsiteX242" fmla="*/ 5835888 w 5907580"/>
                <a:gd name="connsiteY242" fmla="*/ 1746604 h 1773673"/>
                <a:gd name="connsiteX243" fmla="*/ 5835468 w 5907580"/>
                <a:gd name="connsiteY243" fmla="*/ 1747509 h 1773673"/>
                <a:gd name="connsiteX244" fmla="*/ 5835048 w 5907580"/>
                <a:gd name="connsiteY244" fmla="*/ 1748253 h 1773673"/>
                <a:gd name="connsiteX245" fmla="*/ 5835630 w 5907580"/>
                <a:gd name="connsiteY245" fmla="*/ 1747024 h 1773673"/>
                <a:gd name="connsiteX246" fmla="*/ 5835888 w 5907580"/>
                <a:gd name="connsiteY246" fmla="*/ 1746183 h 1773673"/>
                <a:gd name="connsiteX247" fmla="*/ 5835630 w 5907580"/>
                <a:gd name="connsiteY247" fmla="*/ 1746604 h 1773673"/>
                <a:gd name="connsiteX248" fmla="*/ 5836050 w 5907580"/>
                <a:gd name="connsiteY248" fmla="*/ 1745440 h 1773673"/>
                <a:gd name="connsiteX249" fmla="*/ 5836115 w 5907580"/>
                <a:gd name="connsiteY249" fmla="*/ 1745116 h 1773673"/>
                <a:gd name="connsiteX250" fmla="*/ 5836050 w 5907580"/>
                <a:gd name="connsiteY250" fmla="*/ 1745116 h 1773673"/>
                <a:gd name="connsiteX251" fmla="*/ 5835888 w 5907580"/>
                <a:gd name="connsiteY251" fmla="*/ 1745375 h 1773673"/>
                <a:gd name="connsiteX252" fmla="*/ 5835953 w 5907580"/>
                <a:gd name="connsiteY252" fmla="*/ 1745116 h 1773673"/>
                <a:gd name="connsiteX253" fmla="*/ 5835694 w 5907580"/>
                <a:gd name="connsiteY253" fmla="*/ 1745116 h 1773673"/>
                <a:gd name="connsiteX254" fmla="*/ 5834789 w 5907580"/>
                <a:gd name="connsiteY254" fmla="*/ 1747024 h 1773673"/>
                <a:gd name="connsiteX255" fmla="*/ 5835112 w 5907580"/>
                <a:gd name="connsiteY255" fmla="*/ 1746442 h 1773673"/>
                <a:gd name="connsiteX256" fmla="*/ 5834789 w 5907580"/>
                <a:gd name="connsiteY256" fmla="*/ 1747024 h 1773673"/>
                <a:gd name="connsiteX257" fmla="*/ 5834627 w 5907580"/>
                <a:gd name="connsiteY257" fmla="*/ 1747348 h 1773673"/>
                <a:gd name="connsiteX258" fmla="*/ 5834724 w 5907580"/>
                <a:gd name="connsiteY258" fmla="*/ 1747186 h 1773673"/>
                <a:gd name="connsiteX259" fmla="*/ 5833237 w 5907580"/>
                <a:gd name="connsiteY259" fmla="*/ 1750420 h 1773673"/>
                <a:gd name="connsiteX260" fmla="*/ 5832396 w 5907580"/>
                <a:gd name="connsiteY260" fmla="*/ 1752393 h 1773673"/>
                <a:gd name="connsiteX261" fmla="*/ 5831911 w 5907580"/>
                <a:gd name="connsiteY261" fmla="*/ 1753816 h 1773673"/>
                <a:gd name="connsiteX262" fmla="*/ 5832978 w 5907580"/>
                <a:gd name="connsiteY262" fmla="*/ 1751584 h 1773673"/>
                <a:gd name="connsiteX263" fmla="*/ 5832072 w 5907580"/>
                <a:gd name="connsiteY263" fmla="*/ 1753719 h 1773673"/>
                <a:gd name="connsiteX264" fmla="*/ 5831555 w 5907580"/>
                <a:gd name="connsiteY264" fmla="*/ 1754624 h 1773673"/>
                <a:gd name="connsiteX265" fmla="*/ 5830973 w 5907580"/>
                <a:gd name="connsiteY265" fmla="*/ 1756112 h 1773673"/>
                <a:gd name="connsiteX266" fmla="*/ 5830908 w 5907580"/>
                <a:gd name="connsiteY266" fmla="*/ 1756209 h 1773673"/>
                <a:gd name="connsiteX267" fmla="*/ 5832493 w 5907580"/>
                <a:gd name="connsiteY267" fmla="*/ 1763001 h 1773673"/>
                <a:gd name="connsiteX268" fmla="*/ 5832654 w 5907580"/>
                <a:gd name="connsiteY268" fmla="*/ 1762742 h 1773673"/>
                <a:gd name="connsiteX269" fmla="*/ 5832557 w 5907580"/>
                <a:gd name="connsiteY269" fmla="*/ 1763065 h 1773673"/>
                <a:gd name="connsiteX270" fmla="*/ 5832719 w 5907580"/>
                <a:gd name="connsiteY270" fmla="*/ 1763324 h 1773673"/>
                <a:gd name="connsiteX271" fmla="*/ 5832881 w 5907580"/>
                <a:gd name="connsiteY271" fmla="*/ 1763001 h 1773673"/>
                <a:gd name="connsiteX272" fmla="*/ 5833139 w 5907580"/>
                <a:gd name="connsiteY272" fmla="*/ 1763001 h 1773673"/>
                <a:gd name="connsiteX273" fmla="*/ 5833139 w 5907580"/>
                <a:gd name="connsiteY273" fmla="*/ 1763162 h 1773673"/>
                <a:gd name="connsiteX274" fmla="*/ 5833139 w 5907580"/>
                <a:gd name="connsiteY274" fmla="*/ 1763324 h 1773673"/>
                <a:gd name="connsiteX275" fmla="*/ 5833560 w 5907580"/>
                <a:gd name="connsiteY275" fmla="*/ 1762904 h 1773673"/>
                <a:gd name="connsiteX276" fmla="*/ 5833560 w 5907580"/>
                <a:gd name="connsiteY276" fmla="*/ 1763162 h 1773673"/>
                <a:gd name="connsiteX277" fmla="*/ 5833722 w 5907580"/>
                <a:gd name="connsiteY277" fmla="*/ 1763065 h 1773673"/>
                <a:gd name="connsiteX278" fmla="*/ 5833819 w 5907580"/>
                <a:gd name="connsiteY278" fmla="*/ 1763065 h 1773673"/>
                <a:gd name="connsiteX279" fmla="*/ 5834045 w 5907580"/>
                <a:gd name="connsiteY279" fmla="*/ 1762516 h 1773673"/>
                <a:gd name="connsiteX280" fmla="*/ 5834207 w 5907580"/>
                <a:gd name="connsiteY280" fmla="*/ 1762839 h 1773673"/>
                <a:gd name="connsiteX281" fmla="*/ 5834465 w 5907580"/>
                <a:gd name="connsiteY281" fmla="*/ 1762516 h 1773673"/>
                <a:gd name="connsiteX282" fmla="*/ 5834627 w 5907580"/>
                <a:gd name="connsiteY282" fmla="*/ 1762095 h 1773673"/>
                <a:gd name="connsiteX283" fmla="*/ 5834627 w 5907580"/>
                <a:gd name="connsiteY283" fmla="*/ 1762160 h 1773673"/>
                <a:gd name="connsiteX284" fmla="*/ 5833657 w 5907580"/>
                <a:gd name="connsiteY284" fmla="*/ 1764650 h 1773673"/>
                <a:gd name="connsiteX285" fmla="*/ 5833819 w 5907580"/>
                <a:gd name="connsiteY285" fmla="*/ 1764812 h 1773673"/>
                <a:gd name="connsiteX286" fmla="*/ 5833883 w 5907580"/>
                <a:gd name="connsiteY286" fmla="*/ 1764909 h 1773673"/>
                <a:gd name="connsiteX287" fmla="*/ 5833883 w 5907580"/>
                <a:gd name="connsiteY287" fmla="*/ 1764909 h 1773673"/>
                <a:gd name="connsiteX288" fmla="*/ 5834045 w 5907580"/>
                <a:gd name="connsiteY288" fmla="*/ 1764585 h 1773673"/>
                <a:gd name="connsiteX289" fmla="*/ 5833980 w 5907580"/>
                <a:gd name="connsiteY289" fmla="*/ 1764973 h 1773673"/>
                <a:gd name="connsiteX290" fmla="*/ 5834368 w 5907580"/>
                <a:gd name="connsiteY290" fmla="*/ 1764391 h 1773673"/>
                <a:gd name="connsiteX291" fmla="*/ 5834368 w 5907580"/>
                <a:gd name="connsiteY291" fmla="*/ 1764391 h 1773673"/>
                <a:gd name="connsiteX292" fmla="*/ 5834045 w 5907580"/>
                <a:gd name="connsiteY292" fmla="*/ 1765232 h 1773673"/>
                <a:gd name="connsiteX293" fmla="*/ 5834142 w 5907580"/>
                <a:gd name="connsiteY293" fmla="*/ 1765329 h 1773673"/>
                <a:gd name="connsiteX294" fmla="*/ 5834207 w 5907580"/>
                <a:gd name="connsiteY294" fmla="*/ 1765394 h 1773673"/>
                <a:gd name="connsiteX295" fmla="*/ 5834465 w 5907580"/>
                <a:gd name="connsiteY295" fmla="*/ 1765653 h 1773673"/>
                <a:gd name="connsiteX296" fmla="*/ 5834789 w 5907580"/>
                <a:gd name="connsiteY296" fmla="*/ 1765070 h 1773673"/>
                <a:gd name="connsiteX297" fmla="*/ 5834562 w 5907580"/>
                <a:gd name="connsiteY297" fmla="*/ 1765653 h 1773673"/>
                <a:gd name="connsiteX298" fmla="*/ 5834724 w 5907580"/>
                <a:gd name="connsiteY298" fmla="*/ 1765814 h 1773673"/>
                <a:gd name="connsiteX299" fmla="*/ 5834886 w 5907580"/>
                <a:gd name="connsiteY299" fmla="*/ 1765814 h 1773673"/>
                <a:gd name="connsiteX300" fmla="*/ 5834886 w 5907580"/>
                <a:gd name="connsiteY300" fmla="*/ 1765911 h 1773673"/>
                <a:gd name="connsiteX301" fmla="*/ 5835791 w 5907580"/>
                <a:gd name="connsiteY301" fmla="*/ 1766558 h 1773673"/>
                <a:gd name="connsiteX302" fmla="*/ 5835888 w 5907580"/>
                <a:gd name="connsiteY302" fmla="*/ 1766396 h 1773673"/>
                <a:gd name="connsiteX303" fmla="*/ 5835888 w 5907580"/>
                <a:gd name="connsiteY303" fmla="*/ 1766461 h 1773673"/>
                <a:gd name="connsiteX304" fmla="*/ 5835888 w 5907580"/>
                <a:gd name="connsiteY304" fmla="*/ 1766655 h 1773673"/>
                <a:gd name="connsiteX305" fmla="*/ 5836050 w 5907580"/>
                <a:gd name="connsiteY305" fmla="*/ 1766461 h 1773673"/>
                <a:gd name="connsiteX306" fmla="*/ 5835953 w 5907580"/>
                <a:gd name="connsiteY306" fmla="*/ 1766720 h 1773673"/>
                <a:gd name="connsiteX307" fmla="*/ 5836212 w 5907580"/>
                <a:gd name="connsiteY307" fmla="*/ 1766882 h 1773673"/>
                <a:gd name="connsiteX308" fmla="*/ 5836212 w 5907580"/>
                <a:gd name="connsiteY308" fmla="*/ 1766817 h 1773673"/>
                <a:gd name="connsiteX309" fmla="*/ 5836212 w 5907580"/>
                <a:gd name="connsiteY309" fmla="*/ 1766882 h 1773673"/>
                <a:gd name="connsiteX310" fmla="*/ 5836535 w 5907580"/>
                <a:gd name="connsiteY310" fmla="*/ 1767043 h 1773673"/>
                <a:gd name="connsiteX311" fmla="*/ 5836697 w 5907580"/>
                <a:gd name="connsiteY311" fmla="*/ 1766655 h 1773673"/>
                <a:gd name="connsiteX312" fmla="*/ 5836535 w 5907580"/>
                <a:gd name="connsiteY312" fmla="*/ 1767043 h 1773673"/>
                <a:gd name="connsiteX313" fmla="*/ 5837182 w 5907580"/>
                <a:gd name="connsiteY313" fmla="*/ 1767399 h 1773673"/>
                <a:gd name="connsiteX314" fmla="*/ 5837538 w 5907580"/>
                <a:gd name="connsiteY314" fmla="*/ 1766396 h 1773673"/>
                <a:gd name="connsiteX315" fmla="*/ 5837182 w 5907580"/>
                <a:gd name="connsiteY315" fmla="*/ 1767399 h 1773673"/>
                <a:gd name="connsiteX316" fmla="*/ 5837279 w 5907580"/>
                <a:gd name="connsiteY316" fmla="*/ 1767464 h 1773673"/>
                <a:gd name="connsiteX317" fmla="*/ 5837603 w 5907580"/>
                <a:gd name="connsiteY317" fmla="*/ 1766979 h 1773673"/>
                <a:gd name="connsiteX318" fmla="*/ 5837376 w 5907580"/>
                <a:gd name="connsiteY318" fmla="*/ 1767625 h 1773673"/>
                <a:gd name="connsiteX319" fmla="*/ 5837376 w 5907580"/>
                <a:gd name="connsiteY319" fmla="*/ 1767884 h 1773673"/>
                <a:gd name="connsiteX320" fmla="*/ 5838282 w 5907580"/>
                <a:gd name="connsiteY320" fmla="*/ 1766882 h 1773673"/>
                <a:gd name="connsiteX321" fmla="*/ 5838767 w 5907580"/>
                <a:gd name="connsiteY321" fmla="*/ 1767205 h 1773673"/>
                <a:gd name="connsiteX322" fmla="*/ 5839090 w 5907580"/>
                <a:gd name="connsiteY322" fmla="*/ 1766461 h 1773673"/>
                <a:gd name="connsiteX323" fmla="*/ 5839187 w 5907580"/>
                <a:gd name="connsiteY323" fmla="*/ 1766396 h 1773673"/>
                <a:gd name="connsiteX324" fmla="*/ 5838767 w 5907580"/>
                <a:gd name="connsiteY324" fmla="*/ 1767302 h 1773673"/>
                <a:gd name="connsiteX325" fmla="*/ 5838864 w 5907580"/>
                <a:gd name="connsiteY325" fmla="*/ 1767625 h 1773673"/>
                <a:gd name="connsiteX326" fmla="*/ 5838864 w 5907580"/>
                <a:gd name="connsiteY326" fmla="*/ 1767561 h 1773673"/>
                <a:gd name="connsiteX327" fmla="*/ 5839123 w 5907580"/>
                <a:gd name="connsiteY327" fmla="*/ 1766817 h 1773673"/>
                <a:gd name="connsiteX328" fmla="*/ 5839026 w 5907580"/>
                <a:gd name="connsiteY328" fmla="*/ 1767302 h 1773673"/>
                <a:gd name="connsiteX329" fmla="*/ 5838864 w 5907580"/>
                <a:gd name="connsiteY329" fmla="*/ 1767884 h 1773673"/>
                <a:gd name="connsiteX330" fmla="*/ 5838864 w 5907580"/>
                <a:gd name="connsiteY330" fmla="*/ 1767981 h 1773673"/>
                <a:gd name="connsiteX331" fmla="*/ 5839187 w 5907580"/>
                <a:gd name="connsiteY331" fmla="*/ 1768046 h 1773673"/>
                <a:gd name="connsiteX332" fmla="*/ 5839446 w 5907580"/>
                <a:gd name="connsiteY332" fmla="*/ 1767787 h 1773673"/>
                <a:gd name="connsiteX333" fmla="*/ 5839608 w 5907580"/>
                <a:gd name="connsiteY333" fmla="*/ 1767464 h 1773673"/>
                <a:gd name="connsiteX334" fmla="*/ 5839123 w 5907580"/>
                <a:gd name="connsiteY334" fmla="*/ 1769048 h 1773673"/>
                <a:gd name="connsiteX335" fmla="*/ 5839511 w 5907580"/>
                <a:gd name="connsiteY335" fmla="*/ 1768628 h 1773673"/>
                <a:gd name="connsiteX336" fmla="*/ 5839672 w 5907580"/>
                <a:gd name="connsiteY336" fmla="*/ 1768369 h 1773673"/>
                <a:gd name="connsiteX337" fmla="*/ 5839672 w 5907580"/>
                <a:gd name="connsiteY337" fmla="*/ 1768628 h 1773673"/>
                <a:gd name="connsiteX338" fmla="*/ 5839931 w 5907580"/>
                <a:gd name="connsiteY338" fmla="*/ 1768531 h 1773673"/>
                <a:gd name="connsiteX339" fmla="*/ 5839769 w 5907580"/>
                <a:gd name="connsiteY339" fmla="*/ 1769210 h 1773673"/>
                <a:gd name="connsiteX340" fmla="*/ 5840255 w 5907580"/>
                <a:gd name="connsiteY340" fmla="*/ 1768046 h 1773673"/>
                <a:gd name="connsiteX341" fmla="*/ 5840255 w 5907580"/>
                <a:gd name="connsiteY341" fmla="*/ 1768628 h 1773673"/>
                <a:gd name="connsiteX342" fmla="*/ 5840416 w 5907580"/>
                <a:gd name="connsiteY342" fmla="*/ 1768369 h 1773673"/>
                <a:gd name="connsiteX343" fmla="*/ 5840675 w 5907580"/>
                <a:gd name="connsiteY343" fmla="*/ 1767981 h 1773673"/>
                <a:gd name="connsiteX344" fmla="*/ 5841192 w 5907580"/>
                <a:gd name="connsiteY344" fmla="*/ 1766817 h 1773673"/>
                <a:gd name="connsiteX345" fmla="*/ 5841257 w 5907580"/>
                <a:gd name="connsiteY345" fmla="*/ 1766817 h 1773673"/>
                <a:gd name="connsiteX346" fmla="*/ 5841095 w 5907580"/>
                <a:gd name="connsiteY346" fmla="*/ 1767205 h 1773673"/>
                <a:gd name="connsiteX347" fmla="*/ 5840837 w 5907580"/>
                <a:gd name="connsiteY347" fmla="*/ 1767722 h 1773673"/>
                <a:gd name="connsiteX348" fmla="*/ 5840837 w 5907580"/>
                <a:gd name="connsiteY348" fmla="*/ 1767884 h 1773673"/>
                <a:gd name="connsiteX349" fmla="*/ 5840998 w 5907580"/>
                <a:gd name="connsiteY349" fmla="*/ 1767625 h 1773673"/>
                <a:gd name="connsiteX350" fmla="*/ 5840772 w 5907580"/>
                <a:gd name="connsiteY350" fmla="*/ 1768531 h 1773673"/>
                <a:gd name="connsiteX351" fmla="*/ 5840837 w 5907580"/>
                <a:gd name="connsiteY351" fmla="*/ 1768305 h 1773673"/>
                <a:gd name="connsiteX352" fmla="*/ 5840998 w 5907580"/>
                <a:gd name="connsiteY352" fmla="*/ 1768208 h 1773673"/>
                <a:gd name="connsiteX353" fmla="*/ 5840772 w 5907580"/>
                <a:gd name="connsiteY353" fmla="*/ 1768887 h 1773673"/>
                <a:gd name="connsiteX354" fmla="*/ 5840837 w 5907580"/>
                <a:gd name="connsiteY354" fmla="*/ 1769275 h 1773673"/>
                <a:gd name="connsiteX355" fmla="*/ 5841257 w 5907580"/>
                <a:gd name="connsiteY355" fmla="*/ 1768790 h 1773673"/>
                <a:gd name="connsiteX356" fmla="*/ 5841257 w 5907580"/>
                <a:gd name="connsiteY356" fmla="*/ 1768887 h 1773673"/>
                <a:gd name="connsiteX357" fmla="*/ 5841257 w 5907580"/>
                <a:gd name="connsiteY357" fmla="*/ 1769113 h 1773673"/>
                <a:gd name="connsiteX358" fmla="*/ 5841257 w 5907580"/>
                <a:gd name="connsiteY358" fmla="*/ 1769469 h 1773673"/>
                <a:gd name="connsiteX359" fmla="*/ 5841516 w 5907580"/>
                <a:gd name="connsiteY359" fmla="*/ 1769372 h 1773673"/>
                <a:gd name="connsiteX360" fmla="*/ 5841580 w 5907580"/>
                <a:gd name="connsiteY360" fmla="*/ 1769275 h 1773673"/>
                <a:gd name="connsiteX361" fmla="*/ 5841742 w 5907580"/>
                <a:gd name="connsiteY361" fmla="*/ 1768887 h 1773673"/>
                <a:gd name="connsiteX362" fmla="*/ 5842001 w 5907580"/>
                <a:gd name="connsiteY362" fmla="*/ 1768208 h 1773673"/>
                <a:gd name="connsiteX363" fmla="*/ 5841742 w 5907580"/>
                <a:gd name="connsiteY363" fmla="*/ 1769275 h 1773673"/>
                <a:gd name="connsiteX364" fmla="*/ 5842260 w 5907580"/>
                <a:gd name="connsiteY364" fmla="*/ 1768725 h 1773673"/>
                <a:gd name="connsiteX365" fmla="*/ 5842486 w 5907580"/>
                <a:gd name="connsiteY365" fmla="*/ 1768305 h 1773673"/>
                <a:gd name="connsiteX366" fmla="*/ 5842583 w 5907580"/>
                <a:gd name="connsiteY366" fmla="*/ 1768208 h 1773673"/>
                <a:gd name="connsiteX367" fmla="*/ 5842260 w 5907580"/>
                <a:gd name="connsiteY367" fmla="*/ 1769372 h 1773673"/>
                <a:gd name="connsiteX368" fmla="*/ 5842421 w 5907580"/>
                <a:gd name="connsiteY368" fmla="*/ 1769113 h 1773673"/>
                <a:gd name="connsiteX369" fmla="*/ 5842745 w 5907580"/>
                <a:gd name="connsiteY369" fmla="*/ 1768466 h 1773673"/>
                <a:gd name="connsiteX370" fmla="*/ 5842842 w 5907580"/>
                <a:gd name="connsiteY370" fmla="*/ 1768628 h 1773673"/>
                <a:gd name="connsiteX371" fmla="*/ 5843068 w 5907580"/>
                <a:gd name="connsiteY371" fmla="*/ 1768305 h 1773673"/>
                <a:gd name="connsiteX372" fmla="*/ 5843650 w 5907580"/>
                <a:gd name="connsiteY372" fmla="*/ 1766817 h 1773673"/>
                <a:gd name="connsiteX373" fmla="*/ 5843392 w 5907580"/>
                <a:gd name="connsiteY373" fmla="*/ 1767625 h 1773673"/>
                <a:gd name="connsiteX374" fmla="*/ 5843165 w 5907580"/>
                <a:gd name="connsiteY374" fmla="*/ 1768887 h 1773673"/>
                <a:gd name="connsiteX375" fmla="*/ 5843812 w 5907580"/>
                <a:gd name="connsiteY375" fmla="*/ 1767205 h 1773673"/>
                <a:gd name="connsiteX376" fmla="*/ 5843586 w 5907580"/>
                <a:gd name="connsiteY376" fmla="*/ 1768466 h 1773673"/>
                <a:gd name="connsiteX377" fmla="*/ 5843747 w 5907580"/>
                <a:gd name="connsiteY377" fmla="*/ 1768143 h 1773673"/>
                <a:gd name="connsiteX378" fmla="*/ 5844329 w 5907580"/>
                <a:gd name="connsiteY378" fmla="*/ 1766558 h 1773673"/>
                <a:gd name="connsiteX379" fmla="*/ 5843586 w 5907580"/>
                <a:gd name="connsiteY379" fmla="*/ 1768887 h 1773673"/>
                <a:gd name="connsiteX380" fmla="*/ 5843747 w 5907580"/>
                <a:gd name="connsiteY380" fmla="*/ 1768628 h 1773673"/>
                <a:gd name="connsiteX381" fmla="*/ 5843909 w 5907580"/>
                <a:gd name="connsiteY381" fmla="*/ 1768143 h 1773673"/>
                <a:gd name="connsiteX382" fmla="*/ 5844232 w 5907580"/>
                <a:gd name="connsiteY382" fmla="*/ 1767399 h 1773673"/>
                <a:gd name="connsiteX383" fmla="*/ 5844168 w 5907580"/>
                <a:gd name="connsiteY383" fmla="*/ 1767884 h 1773673"/>
                <a:gd name="connsiteX384" fmla="*/ 5844071 w 5907580"/>
                <a:gd name="connsiteY384" fmla="*/ 1768466 h 1773673"/>
                <a:gd name="connsiteX385" fmla="*/ 5844232 w 5907580"/>
                <a:gd name="connsiteY385" fmla="*/ 1768305 h 1773673"/>
                <a:gd name="connsiteX386" fmla="*/ 5844168 w 5907580"/>
                <a:gd name="connsiteY386" fmla="*/ 1768790 h 1773673"/>
                <a:gd name="connsiteX387" fmla="*/ 5844071 w 5907580"/>
                <a:gd name="connsiteY387" fmla="*/ 1769275 h 1773673"/>
                <a:gd name="connsiteX388" fmla="*/ 5844232 w 5907580"/>
                <a:gd name="connsiteY388" fmla="*/ 1769210 h 1773673"/>
                <a:gd name="connsiteX389" fmla="*/ 5844168 w 5907580"/>
                <a:gd name="connsiteY389" fmla="*/ 1769631 h 1773673"/>
                <a:gd name="connsiteX390" fmla="*/ 5846141 w 5907580"/>
                <a:gd name="connsiteY390" fmla="*/ 1769954 h 1773673"/>
                <a:gd name="connsiteX391" fmla="*/ 5846884 w 5907580"/>
                <a:gd name="connsiteY391" fmla="*/ 1769792 h 1773673"/>
                <a:gd name="connsiteX392" fmla="*/ 5847628 w 5907580"/>
                <a:gd name="connsiteY392" fmla="*/ 1767464 h 1773673"/>
                <a:gd name="connsiteX393" fmla="*/ 5847531 w 5907580"/>
                <a:gd name="connsiteY393" fmla="*/ 1768305 h 1773673"/>
                <a:gd name="connsiteX394" fmla="*/ 5847467 w 5907580"/>
                <a:gd name="connsiteY394" fmla="*/ 1768466 h 1773673"/>
                <a:gd name="connsiteX395" fmla="*/ 5847402 w 5907580"/>
                <a:gd name="connsiteY395" fmla="*/ 1768531 h 1773673"/>
                <a:gd name="connsiteX396" fmla="*/ 5847143 w 5907580"/>
                <a:gd name="connsiteY396" fmla="*/ 1769469 h 1773673"/>
                <a:gd name="connsiteX397" fmla="*/ 5846981 w 5907580"/>
                <a:gd name="connsiteY397" fmla="*/ 1769857 h 1773673"/>
                <a:gd name="connsiteX398" fmla="*/ 5847046 w 5907580"/>
                <a:gd name="connsiteY398" fmla="*/ 1770051 h 1773673"/>
                <a:gd name="connsiteX399" fmla="*/ 5847531 w 5907580"/>
                <a:gd name="connsiteY399" fmla="*/ 1768143 h 1773673"/>
                <a:gd name="connsiteX400" fmla="*/ 5847952 w 5907580"/>
                <a:gd name="connsiteY400" fmla="*/ 1766817 h 1773673"/>
                <a:gd name="connsiteX401" fmla="*/ 5847305 w 5907580"/>
                <a:gd name="connsiteY401" fmla="*/ 1769275 h 1773673"/>
                <a:gd name="connsiteX402" fmla="*/ 5847046 w 5907580"/>
                <a:gd name="connsiteY402" fmla="*/ 1770116 h 1773673"/>
                <a:gd name="connsiteX403" fmla="*/ 5847628 w 5907580"/>
                <a:gd name="connsiteY403" fmla="*/ 1770860 h 1773673"/>
                <a:gd name="connsiteX404" fmla="*/ 5850539 w 5907580"/>
                <a:gd name="connsiteY404" fmla="*/ 1771765 h 1773673"/>
                <a:gd name="connsiteX405" fmla="*/ 5852027 w 5907580"/>
                <a:gd name="connsiteY405" fmla="*/ 1773673 h 1773673"/>
                <a:gd name="connsiteX406" fmla="*/ 5852512 w 5907580"/>
                <a:gd name="connsiteY406" fmla="*/ 1772283 h 1773673"/>
                <a:gd name="connsiteX407" fmla="*/ 5852350 w 5907580"/>
                <a:gd name="connsiteY407" fmla="*/ 1773253 h 1773673"/>
                <a:gd name="connsiteX408" fmla="*/ 5852447 w 5907580"/>
                <a:gd name="connsiteY408" fmla="*/ 1773414 h 1773673"/>
                <a:gd name="connsiteX409" fmla="*/ 5852673 w 5907580"/>
                <a:gd name="connsiteY409" fmla="*/ 1773091 h 1773673"/>
                <a:gd name="connsiteX410" fmla="*/ 5852997 w 5907580"/>
                <a:gd name="connsiteY410" fmla="*/ 1772185 h 1773673"/>
                <a:gd name="connsiteX411" fmla="*/ 5852997 w 5907580"/>
                <a:gd name="connsiteY411" fmla="*/ 1772283 h 1773673"/>
                <a:gd name="connsiteX412" fmla="*/ 5853191 w 5907580"/>
                <a:gd name="connsiteY412" fmla="*/ 1772832 h 1773673"/>
                <a:gd name="connsiteX413" fmla="*/ 5853256 w 5907580"/>
                <a:gd name="connsiteY413" fmla="*/ 1772929 h 1773673"/>
                <a:gd name="connsiteX414" fmla="*/ 5853514 w 5907580"/>
                <a:gd name="connsiteY414" fmla="*/ 1772768 h 1773673"/>
                <a:gd name="connsiteX415" fmla="*/ 5853514 w 5907580"/>
                <a:gd name="connsiteY415" fmla="*/ 1772768 h 1773673"/>
                <a:gd name="connsiteX416" fmla="*/ 5853611 w 5907580"/>
                <a:gd name="connsiteY416" fmla="*/ 1772929 h 1773673"/>
                <a:gd name="connsiteX417" fmla="*/ 5853838 w 5907580"/>
                <a:gd name="connsiteY417" fmla="*/ 1772444 h 1773673"/>
                <a:gd name="connsiteX418" fmla="*/ 5853838 w 5907580"/>
                <a:gd name="connsiteY418" fmla="*/ 1772832 h 1773673"/>
                <a:gd name="connsiteX419" fmla="*/ 5854258 w 5907580"/>
                <a:gd name="connsiteY419" fmla="*/ 1771442 h 1773673"/>
                <a:gd name="connsiteX420" fmla="*/ 5854161 w 5907580"/>
                <a:gd name="connsiteY420" fmla="*/ 1771927 h 1773673"/>
                <a:gd name="connsiteX421" fmla="*/ 5854161 w 5907580"/>
                <a:gd name="connsiteY421" fmla="*/ 1772509 h 1773673"/>
                <a:gd name="connsiteX422" fmla="*/ 5854355 w 5907580"/>
                <a:gd name="connsiteY422" fmla="*/ 1772283 h 1773673"/>
                <a:gd name="connsiteX423" fmla="*/ 5854420 w 5907580"/>
                <a:gd name="connsiteY423" fmla="*/ 1772347 h 1773673"/>
                <a:gd name="connsiteX424" fmla="*/ 5854420 w 5907580"/>
                <a:gd name="connsiteY424" fmla="*/ 1772509 h 1773673"/>
                <a:gd name="connsiteX425" fmla="*/ 5855908 w 5907580"/>
                <a:gd name="connsiteY425" fmla="*/ 1773511 h 1773673"/>
                <a:gd name="connsiteX426" fmla="*/ 5856069 w 5907580"/>
                <a:gd name="connsiteY426" fmla="*/ 1773350 h 1773673"/>
                <a:gd name="connsiteX427" fmla="*/ 5856231 w 5907580"/>
                <a:gd name="connsiteY427" fmla="*/ 1773253 h 1773673"/>
                <a:gd name="connsiteX428" fmla="*/ 5856425 w 5907580"/>
                <a:gd name="connsiteY428" fmla="*/ 1772929 h 1773673"/>
                <a:gd name="connsiteX429" fmla="*/ 5856490 w 5907580"/>
                <a:gd name="connsiteY429" fmla="*/ 1772929 h 1773673"/>
                <a:gd name="connsiteX430" fmla="*/ 5856587 w 5907580"/>
                <a:gd name="connsiteY430" fmla="*/ 1773026 h 1773673"/>
                <a:gd name="connsiteX431" fmla="*/ 5856748 w 5907580"/>
                <a:gd name="connsiteY431" fmla="*/ 1772929 h 1773673"/>
                <a:gd name="connsiteX432" fmla="*/ 5857072 w 5907580"/>
                <a:gd name="connsiteY432" fmla="*/ 1772283 h 1773673"/>
                <a:gd name="connsiteX433" fmla="*/ 5857136 w 5907580"/>
                <a:gd name="connsiteY433" fmla="*/ 1772185 h 1773673"/>
                <a:gd name="connsiteX434" fmla="*/ 5857331 w 5907580"/>
                <a:gd name="connsiteY434" fmla="*/ 1772024 h 1773673"/>
                <a:gd name="connsiteX435" fmla="*/ 5857395 w 5907580"/>
                <a:gd name="connsiteY435" fmla="*/ 1772283 h 1773673"/>
                <a:gd name="connsiteX436" fmla="*/ 5857492 w 5907580"/>
                <a:gd name="connsiteY436" fmla="*/ 1772509 h 1773673"/>
                <a:gd name="connsiteX437" fmla="*/ 5857557 w 5907580"/>
                <a:gd name="connsiteY437" fmla="*/ 1772606 h 1773673"/>
                <a:gd name="connsiteX438" fmla="*/ 5857880 w 5907580"/>
                <a:gd name="connsiteY438" fmla="*/ 1772024 h 1773673"/>
                <a:gd name="connsiteX439" fmla="*/ 5857880 w 5907580"/>
                <a:gd name="connsiteY439" fmla="*/ 1772121 h 1773673"/>
                <a:gd name="connsiteX440" fmla="*/ 5857977 w 5907580"/>
                <a:gd name="connsiteY440" fmla="*/ 1772024 h 1773673"/>
                <a:gd name="connsiteX441" fmla="*/ 5858236 w 5907580"/>
                <a:gd name="connsiteY441" fmla="*/ 1771118 h 1773673"/>
                <a:gd name="connsiteX442" fmla="*/ 5858236 w 5907580"/>
                <a:gd name="connsiteY442" fmla="*/ 1772024 h 1773673"/>
                <a:gd name="connsiteX443" fmla="*/ 5858236 w 5907580"/>
                <a:gd name="connsiteY443" fmla="*/ 1772509 h 1773673"/>
                <a:gd name="connsiteX444" fmla="*/ 5858398 w 5907580"/>
                <a:gd name="connsiteY444" fmla="*/ 1772283 h 1773673"/>
                <a:gd name="connsiteX445" fmla="*/ 5858559 w 5907580"/>
                <a:gd name="connsiteY445" fmla="*/ 1771927 h 1773673"/>
                <a:gd name="connsiteX446" fmla="*/ 5858495 w 5907580"/>
                <a:gd name="connsiteY446" fmla="*/ 1772283 h 1773673"/>
                <a:gd name="connsiteX447" fmla="*/ 5858559 w 5907580"/>
                <a:gd name="connsiteY447" fmla="*/ 1772283 h 1773673"/>
                <a:gd name="connsiteX448" fmla="*/ 5858980 w 5907580"/>
                <a:gd name="connsiteY448" fmla="*/ 1771345 h 1773673"/>
                <a:gd name="connsiteX449" fmla="*/ 5859142 w 5907580"/>
                <a:gd name="connsiteY449" fmla="*/ 1770439 h 1773673"/>
                <a:gd name="connsiteX450" fmla="*/ 5858980 w 5907580"/>
                <a:gd name="connsiteY450" fmla="*/ 1772347 h 1773673"/>
                <a:gd name="connsiteX451" fmla="*/ 5859142 w 5907580"/>
                <a:gd name="connsiteY451" fmla="*/ 1772509 h 1773673"/>
                <a:gd name="connsiteX452" fmla="*/ 5859206 w 5907580"/>
                <a:gd name="connsiteY452" fmla="*/ 1772509 h 1773673"/>
                <a:gd name="connsiteX453" fmla="*/ 5859206 w 5907580"/>
                <a:gd name="connsiteY453" fmla="*/ 1772768 h 1773673"/>
                <a:gd name="connsiteX454" fmla="*/ 5859206 w 5907580"/>
                <a:gd name="connsiteY454" fmla="*/ 1772929 h 1773673"/>
                <a:gd name="connsiteX455" fmla="*/ 5859400 w 5907580"/>
                <a:gd name="connsiteY455" fmla="*/ 1772347 h 1773673"/>
                <a:gd name="connsiteX456" fmla="*/ 5859562 w 5907580"/>
                <a:gd name="connsiteY456" fmla="*/ 1771700 h 1773673"/>
                <a:gd name="connsiteX457" fmla="*/ 5859562 w 5907580"/>
                <a:gd name="connsiteY457" fmla="*/ 1771927 h 1773673"/>
                <a:gd name="connsiteX458" fmla="*/ 5859950 w 5907580"/>
                <a:gd name="connsiteY458" fmla="*/ 1770277 h 1773673"/>
                <a:gd name="connsiteX459" fmla="*/ 5861632 w 5907580"/>
                <a:gd name="connsiteY459" fmla="*/ 1761190 h 1773673"/>
                <a:gd name="connsiteX460" fmla="*/ 5861632 w 5907580"/>
                <a:gd name="connsiteY460" fmla="*/ 1761254 h 1773673"/>
                <a:gd name="connsiteX461" fmla="*/ 5861211 w 5907580"/>
                <a:gd name="connsiteY461" fmla="*/ 1761093 h 1773673"/>
                <a:gd name="connsiteX462" fmla="*/ 5857007 w 5907580"/>
                <a:gd name="connsiteY462" fmla="*/ 1714651 h 1773673"/>
                <a:gd name="connsiteX463" fmla="*/ 5857331 w 5907580"/>
                <a:gd name="connsiteY463" fmla="*/ 1713972 h 1773673"/>
                <a:gd name="connsiteX464" fmla="*/ 5857007 w 5907580"/>
                <a:gd name="connsiteY464" fmla="*/ 1714651 h 1773673"/>
                <a:gd name="connsiteX465" fmla="*/ 5844912 w 5907580"/>
                <a:gd name="connsiteY465" fmla="*/ 1714231 h 1773673"/>
                <a:gd name="connsiteX466" fmla="*/ 5845332 w 5907580"/>
                <a:gd name="connsiteY466" fmla="*/ 1712581 h 1773673"/>
                <a:gd name="connsiteX467" fmla="*/ 5844912 w 5907580"/>
                <a:gd name="connsiteY467" fmla="*/ 1714231 h 1773673"/>
                <a:gd name="connsiteX468" fmla="*/ 5809789 w 5907580"/>
                <a:gd name="connsiteY468" fmla="*/ 1694697 h 1773673"/>
                <a:gd name="connsiteX469" fmla="*/ 5809304 w 5907580"/>
                <a:gd name="connsiteY469" fmla="*/ 1695926 h 1773673"/>
                <a:gd name="connsiteX470" fmla="*/ 5809304 w 5907580"/>
                <a:gd name="connsiteY470" fmla="*/ 1695440 h 1773673"/>
                <a:gd name="connsiteX471" fmla="*/ 5809789 w 5907580"/>
                <a:gd name="connsiteY471" fmla="*/ 1694438 h 1773673"/>
                <a:gd name="connsiteX472" fmla="*/ 5906747 w 5907580"/>
                <a:gd name="connsiteY472" fmla="*/ 1719696 h 1773673"/>
                <a:gd name="connsiteX473" fmla="*/ 5906747 w 5907580"/>
                <a:gd name="connsiteY473" fmla="*/ 1719696 h 1773673"/>
                <a:gd name="connsiteX474" fmla="*/ 5906327 w 5907580"/>
                <a:gd name="connsiteY474" fmla="*/ 1719373 h 1773673"/>
                <a:gd name="connsiteX475" fmla="*/ 5905842 w 5907580"/>
                <a:gd name="connsiteY475" fmla="*/ 1719599 h 1773673"/>
                <a:gd name="connsiteX476" fmla="*/ 5905583 w 5907580"/>
                <a:gd name="connsiteY476" fmla="*/ 1720278 h 1773673"/>
                <a:gd name="connsiteX477" fmla="*/ 5905680 w 5907580"/>
                <a:gd name="connsiteY477" fmla="*/ 1719696 h 1773673"/>
                <a:gd name="connsiteX478" fmla="*/ 5896980 w 5907580"/>
                <a:gd name="connsiteY478" fmla="*/ 1719114 h 1773673"/>
                <a:gd name="connsiteX479" fmla="*/ 5896980 w 5907580"/>
                <a:gd name="connsiteY479" fmla="*/ 1720537 h 1773673"/>
                <a:gd name="connsiteX480" fmla="*/ 5896560 w 5907580"/>
                <a:gd name="connsiteY480" fmla="*/ 1721669 h 1773673"/>
                <a:gd name="connsiteX481" fmla="*/ 5896980 w 5907580"/>
                <a:gd name="connsiteY481" fmla="*/ 1719114 h 1773673"/>
                <a:gd name="connsiteX482" fmla="*/ 5896334 w 5907580"/>
                <a:gd name="connsiteY482" fmla="*/ 1718952 h 1773673"/>
                <a:gd name="connsiteX483" fmla="*/ 5896334 w 5907580"/>
                <a:gd name="connsiteY483" fmla="*/ 1719049 h 1773673"/>
                <a:gd name="connsiteX484" fmla="*/ 5896334 w 5907580"/>
                <a:gd name="connsiteY484" fmla="*/ 1718952 h 1773673"/>
                <a:gd name="connsiteX485" fmla="*/ 5895913 w 5907580"/>
                <a:gd name="connsiteY485" fmla="*/ 1718855 h 1773673"/>
                <a:gd name="connsiteX486" fmla="*/ 5895913 w 5907580"/>
                <a:gd name="connsiteY486" fmla="*/ 1718952 h 1773673"/>
                <a:gd name="connsiteX487" fmla="*/ 5895978 w 5907580"/>
                <a:gd name="connsiteY487" fmla="*/ 1719955 h 1773673"/>
                <a:gd name="connsiteX488" fmla="*/ 5895913 w 5907580"/>
                <a:gd name="connsiteY488" fmla="*/ 1718952 h 1773673"/>
                <a:gd name="connsiteX489" fmla="*/ 5895816 w 5907580"/>
                <a:gd name="connsiteY489" fmla="*/ 1718855 h 1773673"/>
                <a:gd name="connsiteX490" fmla="*/ 5895396 w 5907580"/>
                <a:gd name="connsiteY490" fmla="*/ 1718791 h 1773673"/>
                <a:gd name="connsiteX491" fmla="*/ 5894264 w 5907580"/>
                <a:gd name="connsiteY491" fmla="*/ 1718532 h 1773673"/>
                <a:gd name="connsiteX492" fmla="*/ 5894264 w 5907580"/>
                <a:gd name="connsiteY492" fmla="*/ 1718629 h 1773673"/>
                <a:gd name="connsiteX493" fmla="*/ 5894264 w 5907580"/>
                <a:gd name="connsiteY493" fmla="*/ 1718532 h 1773673"/>
                <a:gd name="connsiteX494" fmla="*/ 5893908 w 5907580"/>
                <a:gd name="connsiteY494" fmla="*/ 1718467 h 1773673"/>
                <a:gd name="connsiteX495" fmla="*/ 5893843 w 5907580"/>
                <a:gd name="connsiteY495" fmla="*/ 1719599 h 1773673"/>
                <a:gd name="connsiteX496" fmla="*/ 5893746 w 5907580"/>
                <a:gd name="connsiteY496" fmla="*/ 1718370 h 1773673"/>
                <a:gd name="connsiteX497" fmla="*/ 5892938 w 5907580"/>
                <a:gd name="connsiteY497" fmla="*/ 1718208 h 1773673"/>
                <a:gd name="connsiteX498" fmla="*/ 5892679 w 5907580"/>
                <a:gd name="connsiteY498" fmla="*/ 1718952 h 1773673"/>
                <a:gd name="connsiteX499" fmla="*/ 5892517 w 5907580"/>
                <a:gd name="connsiteY499" fmla="*/ 1718111 h 1773673"/>
                <a:gd name="connsiteX500" fmla="*/ 5890448 w 5907580"/>
                <a:gd name="connsiteY500" fmla="*/ 1717626 h 1773673"/>
                <a:gd name="connsiteX501" fmla="*/ 5890351 w 5907580"/>
                <a:gd name="connsiteY501" fmla="*/ 1717950 h 1773673"/>
                <a:gd name="connsiteX502" fmla="*/ 5890254 w 5907580"/>
                <a:gd name="connsiteY502" fmla="*/ 1717529 h 1773673"/>
                <a:gd name="connsiteX503" fmla="*/ 5889930 w 5907580"/>
                <a:gd name="connsiteY503" fmla="*/ 1717465 h 1773673"/>
                <a:gd name="connsiteX504" fmla="*/ 5889380 w 5907580"/>
                <a:gd name="connsiteY504" fmla="*/ 1718111 h 1773673"/>
                <a:gd name="connsiteX505" fmla="*/ 5889186 w 5907580"/>
                <a:gd name="connsiteY505" fmla="*/ 1717529 h 1773673"/>
                <a:gd name="connsiteX506" fmla="*/ 5888928 w 5907580"/>
                <a:gd name="connsiteY506" fmla="*/ 1717465 h 1773673"/>
                <a:gd name="connsiteX507" fmla="*/ 5888798 w 5907580"/>
                <a:gd name="connsiteY507" fmla="*/ 1717723 h 1773673"/>
                <a:gd name="connsiteX508" fmla="*/ 5888539 w 5907580"/>
                <a:gd name="connsiteY508" fmla="*/ 1717788 h 1773673"/>
                <a:gd name="connsiteX509" fmla="*/ 5888184 w 5907580"/>
                <a:gd name="connsiteY509" fmla="*/ 1717206 h 1773673"/>
                <a:gd name="connsiteX510" fmla="*/ 5888119 w 5907580"/>
                <a:gd name="connsiteY510" fmla="*/ 1717206 h 1773673"/>
                <a:gd name="connsiteX511" fmla="*/ 5887699 w 5907580"/>
                <a:gd name="connsiteY511" fmla="*/ 1718694 h 1773673"/>
                <a:gd name="connsiteX512" fmla="*/ 5887699 w 5907580"/>
                <a:gd name="connsiteY512" fmla="*/ 1717368 h 1773673"/>
                <a:gd name="connsiteX513" fmla="*/ 5887311 w 5907580"/>
                <a:gd name="connsiteY513" fmla="*/ 1717368 h 1773673"/>
                <a:gd name="connsiteX514" fmla="*/ 5886858 w 5907580"/>
                <a:gd name="connsiteY514" fmla="*/ 1717141 h 1773673"/>
                <a:gd name="connsiteX515" fmla="*/ 5886470 w 5907580"/>
                <a:gd name="connsiteY515" fmla="*/ 1716785 h 1773673"/>
                <a:gd name="connsiteX516" fmla="*/ 5886211 w 5907580"/>
                <a:gd name="connsiteY516" fmla="*/ 1717368 h 1773673"/>
                <a:gd name="connsiteX517" fmla="*/ 5885305 w 5907580"/>
                <a:gd name="connsiteY517" fmla="*/ 1717141 h 1773673"/>
                <a:gd name="connsiteX518" fmla="*/ 5885047 w 5907580"/>
                <a:gd name="connsiteY518" fmla="*/ 1716300 h 1773673"/>
                <a:gd name="connsiteX519" fmla="*/ 5884885 w 5907580"/>
                <a:gd name="connsiteY519" fmla="*/ 1716462 h 1773673"/>
                <a:gd name="connsiteX520" fmla="*/ 5884659 w 5907580"/>
                <a:gd name="connsiteY520" fmla="*/ 1716139 h 1773673"/>
                <a:gd name="connsiteX521" fmla="*/ 5884303 w 5907580"/>
                <a:gd name="connsiteY521" fmla="*/ 1716042 h 1773673"/>
                <a:gd name="connsiteX522" fmla="*/ 5884141 w 5907580"/>
                <a:gd name="connsiteY522" fmla="*/ 1716397 h 1773673"/>
                <a:gd name="connsiteX523" fmla="*/ 5883818 w 5907580"/>
                <a:gd name="connsiteY523" fmla="*/ 1716139 h 1773673"/>
                <a:gd name="connsiteX524" fmla="*/ 5883656 w 5907580"/>
                <a:gd name="connsiteY524" fmla="*/ 1716462 h 1773673"/>
                <a:gd name="connsiteX525" fmla="*/ 5883074 w 5907580"/>
                <a:gd name="connsiteY525" fmla="*/ 1718047 h 1773673"/>
                <a:gd name="connsiteX526" fmla="*/ 5883074 w 5907580"/>
                <a:gd name="connsiteY526" fmla="*/ 1717950 h 1773673"/>
                <a:gd name="connsiteX527" fmla="*/ 5883333 w 5907580"/>
                <a:gd name="connsiteY527" fmla="*/ 1715718 h 1773673"/>
                <a:gd name="connsiteX528" fmla="*/ 5882912 w 5907580"/>
                <a:gd name="connsiteY528" fmla="*/ 1715654 h 1773673"/>
                <a:gd name="connsiteX529" fmla="*/ 5882589 w 5907580"/>
                <a:gd name="connsiteY529" fmla="*/ 1716462 h 1773673"/>
                <a:gd name="connsiteX530" fmla="*/ 5882395 w 5907580"/>
                <a:gd name="connsiteY530" fmla="*/ 1715977 h 1773673"/>
                <a:gd name="connsiteX531" fmla="*/ 5882168 w 5907580"/>
                <a:gd name="connsiteY531" fmla="*/ 1716139 h 1773673"/>
                <a:gd name="connsiteX532" fmla="*/ 5882168 w 5907580"/>
                <a:gd name="connsiteY532" fmla="*/ 1715460 h 1773673"/>
                <a:gd name="connsiteX533" fmla="*/ 5881974 w 5907580"/>
                <a:gd name="connsiteY533" fmla="*/ 1715395 h 1773673"/>
                <a:gd name="connsiteX534" fmla="*/ 5881910 w 5907580"/>
                <a:gd name="connsiteY534" fmla="*/ 1716139 h 1773673"/>
                <a:gd name="connsiteX535" fmla="*/ 5881651 w 5907580"/>
                <a:gd name="connsiteY535" fmla="*/ 1716462 h 1773673"/>
                <a:gd name="connsiteX536" fmla="*/ 5881489 w 5907580"/>
                <a:gd name="connsiteY536" fmla="*/ 1716624 h 1773673"/>
                <a:gd name="connsiteX537" fmla="*/ 5880584 w 5907580"/>
                <a:gd name="connsiteY537" fmla="*/ 1716883 h 1773673"/>
                <a:gd name="connsiteX538" fmla="*/ 5879419 w 5907580"/>
                <a:gd name="connsiteY538" fmla="*/ 1716883 h 1773673"/>
                <a:gd name="connsiteX539" fmla="*/ 5879193 w 5907580"/>
                <a:gd name="connsiteY539" fmla="*/ 1717044 h 1773673"/>
                <a:gd name="connsiteX540" fmla="*/ 5878934 w 5907580"/>
                <a:gd name="connsiteY540" fmla="*/ 1717044 h 1773673"/>
                <a:gd name="connsiteX541" fmla="*/ 5878514 w 5907580"/>
                <a:gd name="connsiteY541" fmla="*/ 1716980 h 1773673"/>
                <a:gd name="connsiteX542" fmla="*/ 5877932 w 5907580"/>
                <a:gd name="connsiteY542" fmla="*/ 1716721 h 1773673"/>
                <a:gd name="connsiteX543" fmla="*/ 5877770 w 5907580"/>
                <a:gd name="connsiteY543" fmla="*/ 1716785 h 1773673"/>
                <a:gd name="connsiteX544" fmla="*/ 5877123 w 5907580"/>
                <a:gd name="connsiteY544" fmla="*/ 1716624 h 1773673"/>
                <a:gd name="connsiteX545" fmla="*/ 5876864 w 5907580"/>
                <a:gd name="connsiteY545" fmla="*/ 1716462 h 1773673"/>
                <a:gd name="connsiteX546" fmla="*/ 5876509 w 5907580"/>
                <a:gd name="connsiteY546" fmla="*/ 1716397 h 1773673"/>
                <a:gd name="connsiteX547" fmla="*/ 5876121 w 5907580"/>
                <a:gd name="connsiteY547" fmla="*/ 1716300 h 1773673"/>
                <a:gd name="connsiteX548" fmla="*/ 5875377 w 5907580"/>
                <a:gd name="connsiteY548" fmla="*/ 1715815 h 1773673"/>
                <a:gd name="connsiteX549" fmla="*/ 5875053 w 5907580"/>
                <a:gd name="connsiteY549" fmla="*/ 1715815 h 1773673"/>
                <a:gd name="connsiteX550" fmla="*/ 5874795 w 5907580"/>
                <a:gd name="connsiteY550" fmla="*/ 1715460 h 1773673"/>
                <a:gd name="connsiteX551" fmla="*/ 5874439 w 5907580"/>
                <a:gd name="connsiteY551" fmla="*/ 1715557 h 1773673"/>
                <a:gd name="connsiteX552" fmla="*/ 5874115 w 5907580"/>
                <a:gd name="connsiteY552" fmla="*/ 1715460 h 1773673"/>
                <a:gd name="connsiteX553" fmla="*/ 5873695 w 5907580"/>
                <a:gd name="connsiteY553" fmla="*/ 1716462 h 1773673"/>
                <a:gd name="connsiteX554" fmla="*/ 5873307 w 5907580"/>
                <a:gd name="connsiteY554" fmla="*/ 1715136 h 1773673"/>
                <a:gd name="connsiteX555" fmla="*/ 5872046 w 5907580"/>
                <a:gd name="connsiteY555" fmla="*/ 1714554 h 1773673"/>
                <a:gd name="connsiteX556" fmla="*/ 5871302 w 5907580"/>
                <a:gd name="connsiteY556" fmla="*/ 1715395 h 1773673"/>
                <a:gd name="connsiteX557" fmla="*/ 5871140 w 5907580"/>
                <a:gd name="connsiteY557" fmla="*/ 1715654 h 1773673"/>
                <a:gd name="connsiteX558" fmla="*/ 5870914 w 5907580"/>
                <a:gd name="connsiteY558" fmla="*/ 1715460 h 1773673"/>
                <a:gd name="connsiteX559" fmla="*/ 5870558 w 5907580"/>
                <a:gd name="connsiteY559" fmla="*/ 1715298 h 1773673"/>
                <a:gd name="connsiteX560" fmla="*/ 5870720 w 5907580"/>
                <a:gd name="connsiteY560" fmla="*/ 1714716 h 1773673"/>
                <a:gd name="connsiteX561" fmla="*/ 5870914 w 5907580"/>
                <a:gd name="connsiteY561" fmla="*/ 1713972 h 1773673"/>
                <a:gd name="connsiteX562" fmla="*/ 5870655 w 5907580"/>
                <a:gd name="connsiteY562" fmla="*/ 1714328 h 1773673"/>
                <a:gd name="connsiteX563" fmla="*/ 5870655 w 5907580"/>
                <a:gd name="connsiteY563" fmla="*/ 1714231 h 1773673"/>
                <a:gd name="connsiteX564" fmla="*/ 5870655 w 5907580"/>
                <a:gd name="connsiteY564" fmla="*/ 1714328 h 1773673"/>
                <a:gd name="connsiteX565" fmla="*/ 5869976 w 5907580"/>
                <a:gd name="connsiteY565" fmla="*/ 1714231 h 1773673"/>
                <a:gd name="connsiteX566" fmla="*/ 5869555 w 5907580"/>
                <a:gd name="connsiteY566" fmla="*/ 1714166 h 1773673"/>
                <a:gd name="connsiteX567" fmla="*/ 5869070 w 5907580"/>
                <a:gd name="connsiteY567" fmla="*/ 1714392 h 1773673"/>
                <a:gd name="connsiteX568" fmla="*/ 5868585 w 5907580"/>
                <a:gd name="connsiteY568" fmla="*/ 1715815 h 1773673"/>
                <a:gd name="connsiteX569" fmla="*/ 5868326 w 5907580"/>
                <a:gd name="connsiteY569" fmla="*/ 1716397 h 1773673"/>
                <a:gd name="connsiteX570" fmla="*/ 5868585 w 5907580"/>
                <a:gd name="connsiteY570" fmla="*/ 1715071 h 1773673"/>
                <a:gd name="connsiteX571" fmla="*/ 5868423 w 5907580"/>
                <a:gd name="connsiteY571" fmla="*/ 1714651 h 1773673"/>
                <a:gd name="connsiteX572" fmla="*/ 5868585 w 5907580"/>
                <a:gd name="connsiteY572" fmla="*/ 1713584 h 1773673"/>
                <a:gd name="connsiteX573" fmla="*/ 5868423 w 5907580"/>
                <a:gd name="connsiteY573" fmla="*/ 1712840 h 1773673"/>
                <a:gd name="connsiteX574" fmla="*/ 5868100 w 5907580"/>
                <a:gd name="connsiteY574" fmla="*/ 1712581 h 1773673"/>
                <a:gd name="connsiteX575" fmla="*/ 5865836 w 5907580"/>
                <a:gd name="connsiteY575" fmla="*/ 1711999 h 1773673"/>
                <a:gd name="connsiteX576" fmla="*/ 5865610 w 5907580"/>
                <a:gd name="connsiteY576" fmla="*/ 1712484 h 1773673"/>
                <a:gd name="connsiteX577" fmla="*/ 5865610 w 5907580"/>
                <a:gd name="connsiteY577" fmla="*/ 1711902 h 1773673"/>
                <a:gd name="connsiteX578" fmla="*/ 5864607 w 5907580"/>
                <a:gd name="connsiteY578" fmla="*/ 1711579 h 1773673"/>
                <a:gd name="connsiteX579" fmla="*/ 5864607 w 5907580"/>
                <a:gd name="connsiteY579" fmla="*/ 1711676 h 1773673"/>
                <a:gd name="connsiteX580" fmla="*/ 5864446 w 5907580"/>
                <a:gd name="connsiteY580" fmla="*/ 1711837 h 1773673"/>
                <a:gd name="connsiteX581" fmla="*/ 5864284 w 5907580"/>
                <a:gd name="connsiteY581" fmla="*/ 1711514 h 1773673"/>
                <a:gd name="connsiteX582" fmla="*/ 5864025 w 5907580"/>
                <a:gd name="connsiteY582" fmla="*/ 1711417 h 1773673"/>
                <a:gd name="connsiteX583" fmla="*/ 5863184 w 5907580"/>
                <a:gd name="connsiteY583" fmla="*/ 1712905 h 1773673"/>
                <a:gd name="connsiteX584" fmla="*/ 5862796 w 5907580"/>
                <a:gd name="connsiteY584" fmla="*/ 1711255 h 1773673"/>
                <a:gd name="connsiteX585" fmla="*/ 5862376 w 5907580"/>
                <a:gd name="connsiteY585" fmla="*/ 1712258 h 1773673"/>
                <a:gd name="connsiteX586" fmla="*/ 5862376 w 5907580"/>
                <a:gd name="connsiteY586" fmla="*/ 1710996 h 1773673"/>
                <a:gd name="connsiteX587" fmla="*/ 5862279 w 5907580"/>
                <a:gd name="connsiteY587" fmla="*/ 1710835 h 1773673"/>
                <a:gd name="connsiteX588" fmla="*/ 5862214 w 5907580"/>
                <a:gd name="connsiteY588" fmla="*/ 1711255 h 1773673"/>
                <a:gd name="connsiteX589" fmla="*/ 5861955 w 5907580"/>
                <a:gd name="connsiteY589" fmla="*/ 1711837 h 1773673"/>
                <a:gd name="connsiteX590" fmla="*/ 5861535 w 5907580"/>
                <a:gd name="connsiteY590" fmla="*/ 1711676 h 1773673"/>
                <a:gd name="connsiteX591" fmla="*/ 5861632 w 5907580"/>
                <a:gd name="connsiteY591" fmla="*/ 1710835 h 1773673"/>
                <a:gd name="connsiteX592" fmla="*/ 5861114 w 5907580"/>
                <a:gd name="connsiteY592" fmla="*/ 1710511 h 1773673"/>
                <a:gd name="connsiteX593" fmla="*/ 5860888 w 5907580"/>
                <a:gd name="connsiteY593" fmla="*/ 1710091 h 1773673"/>
                <a:gd name="connsiteX594" fmla="*/ 5860726 w 5907580"/>
                <a:gd name="connsiteY594" fmla="*/ 1710026 h 1773673"/>
                <a:gd name="connsiteX595" fmla="*/ 5860565 w 5907580"/>
                <a:gd name="connsiteY595" fmla="*/ 1709929 h 1773673"/>
                <a:gd name="connsiteX596" fmla="*/ 5859627 w 5907580"/>
                <a:gd name="connsiteY596" fmla="*/ 1710932 h 1773673"/>
                <a:gd name="connsiteX597" fmla="*/ 5859303 w 5907580"/>
                <a:gd name="connsiteY597" fmla="*/ 1709670 h 1773673"/>
                <a:gd name="connsiteX598" fmla="*/ 5859206 w 5907580"/>
                <a:gd name="connsiteY598" fmla="*/ 1709606 h 1773673"/>
                <a:gd name="connsiteX599" fmla="*/ 5858721 w 5907580"/>
                <a:gd name="connsiteY599" fmla="*/ 1710253 h 1773673"/>
                <a:gd name="connsiteX600" fmla="*/ 5858721 w 5907580"/>
                <a:gd name="connsiteY600" fmla="*/ 1710350 h 1773673"/>
                <a:gd name="connsiteX601" fmla="*/ 5858656 w 5907580"/>
                <a:gd name="connsiteY601" fmla="*/ 1708862 h 1773673"/>
                <a:gd name="connsiteX602" fmla="*/ 5858236 w 5907580"/>
                <a:gd name="connsiteY602" fmla="*/ 1710996 h 1773673"/>
                <a:gd name="connsiteX603" fmla="*/ 5858139 w 5907580"/>
                <a:gd name="connsiteY603" fmla="*/ 1708603 h 1773673"/>
                <a:gd name="connsiteX604" fmla="*/ 5857557 w 5907580"/>
                <a:gd name="connsiteY604" fmla="*/ 1708280 h 1773673"/>
                <a:gd name="connsiteX605" fmla="*/ 5857492 w 5907580"/>
                <a:gd name="connsiteY605" fmla="*/ 1708280 h 1773673"/>
                <a:gd name="connsiteX606" fmla="*/ 5857395 w 5907580"/>
                <a:gd name="connsiteY606" fmla="*/ 1708506 h 1773673"/>
                <a:gd name="connsiteX607" fmla="*/ 5857395 w 5907580"/>
                <a:gd name="connsiteY607" fmla="*/ 1708280 h 1773673"/>
                <a:gd name="connsiteX608" fmla="*/ 5857136 w 5907580"/>
                <a:gd name="connsiteY608" fmla="*/ 1708183 h 1773673"/>
                <a:gd name="connsiteX609" fmla="*/ 5856813 w 5907580"/>
                <a:gd name="connsiteY609" fmla="*/ 1709088 h 1773673"/>
                <a:gd name="connsiteX610" fmla="*/ 5856813 w 5907580"/>
                <a:gd name="connsiteY610" fmla="*/ 1708118 h 1773673"/>
                <a:gd name="connsiteX611" fmla="*/ 5853935 w 5907580"/>
                <a:gd name="connsiteY611" fmla="*/ 1707277 h 1773673"/>
                <a:gd name="connsiteX612" fmla="*/ 5853191 w 5907580"/>
                <a:gd name="connsiteY612" fmla="*/ 1706857 h 1773673"/>
                <a:gd name="connsiteX613" fmla="*/ 5852932 w 5907580"/>
                <a:gd name="connsiteY613" fmla="*/ 1707180 h 1773673"/>
                <a:gd name="connsiteX614" fmla="*/ 5852770 w 5907580"/>
                <a:gd name="connsiteY614" fmla="*/ 1706695 h 1773673"/>
                <a:gd name="connsiteX615" fmla="*/ 5852673 w 5907580"/>
                <a:gd name="connsiteY615" fmla="*/ 1706598 h 1773673"/>
                <a:gd name="connsiteX616" fmla="*/ 5852447 w 5907580"/>
                <a:gd name="connsiteY616" fmla="*/ 1707019 h 1773673"/>
                <a:gd name="connsiteX617" fmla="*/ 5851930 w 5907580"/>
                <a:gd name="connsiteY617" fmla="*/ 1707180 h 1773673"/>
                <a:gd name="connsiteX618" fmla="*/ 5851671 w 5907580"/>
                <a:gd name="connsiteY618" fmla="*/ 1707956 h 1773673"/>
                <a:gd name="connsiteX619" fmla="*/ 5851671 w 5907580"/>
                <a:gd name="connsiteY619" fmla="*/ 1706695 h 1773673"/>
                <a:gd name="connsiteX620" fmla="*/ 5851283 w 5907580"/>
                <a:gd name="connsiteY620" fmla="*/ 1707762 h 1773673"/>
                <a:gd name="connsiteX621" fmla="*/ 5851347 w 5907580"/>
                <a:gd name="connsiteY621" fmla="*/ 1706533 h 1773673"/>
                <a:gd name="connsiteX622" fmla="*/ 5850701 w 5907580"/>
                <a:gd name="connsiteY622" fmla="*/ 1705951 h 1773673"/>
                <a:gd name="connsiteX623" fmla="*/ 5850539 w 5907580"/>
                <a:gd name="connsiteY623" fmla="*/ 1706533 h 1773673"/>
                <a:gd name="connsiteX624" fmla="*/ 5850442 w 5907580"/>
                <a:gd name="connsiteY624" fmla="*/ 1706533 h 1773673"/>
                <a:gd name="connsiteX625" fmla="*/ 5850118 w 5907580"/>
                <a:gd name="connsiteY625" fmla="*/ 1706210 h 1773673"/>
                <a:gd name="connsiteX626" fmla="*/ 5849698 w 5907580"/>
                <a:gd name="connsiteY626" fmla="*/ 1706436 h 1773673"/>
                <a:gd name="connsiteX627" fmla="*/ 5849601 w 5907580"/>
                <a:gd name="connsiteY627" fmla="*/ 1705887 h 1773673"/>
                <a:gd name="connsiteX628" fmla="*/ 5848954 w 5907580"/>
                <a:gd name="connsiteY628" fmla="*/ 1706695 h 1773673"/>
                <a:gd name="connsiteX629" fmla="*/ 5849116 w 5907580"/>
                <a:gd name="connsiteY629" fmla="*/ 1705887 h 1773673"/>
                <a:gd name="connsiteX630" fmla="*/ 5848372 w 5907580"/>
                <a:gd name="connsiteY630" fmla="*/ 1707116 h 1773673"/>
                <a:gd name="connsiteX631" fmla="*/ 5848307 w 5907580"/>
                <a:gd name="connsiteY631" fmla="*/ 1706113 h 1773673"/>
                <a:gd name="connsiteX632" fmla="*/ 5847952 w 5907580"/>
                <a:gd name="connsiteY632" fmla="*/ 1706048 h 1773673"/>
                <a:gd name="connsiteX633" fmla="*/ 5847628 w 5907580"/>
                <a:gd name="connsiteY633" fmla="*/ 1706210 h 1773673"/>
                <a:gd name="connsiteX634" fmla="*/ 5847790 w 5907580"/>
                <a:gd name="connsiteY634" fmla="*/ 1705951 h 1773673"/>
                <a:gd name="connsiteX635" fmla="*/ 5847790 w 5907580"/>
                <a:gd name="connsiteY635" fmla="*/ 1705628 h 1773673"/>
                <a:gd name="connsiteX636" fmla="*/ 5847628 w 5907580"/>
                <a:gd name="connsiteY636" fmla="*/ 1705628 h 1773673"/>
                <a:gd name="connsiteX637" fmla="*/ 5847531 w 5907580"/>
                <a:gd name="connsiteY637" fmla="*/ 1705693 h 1773673"/>
                <a:gd name="connsiteX638" fmla="*/ 5847531 w 5907580"/>
                <a:gd name="connsiteY638" fmla="*/ 1706210 h 1773673"/>
                <a:gd name="connsiteX639" fmla="*/ 5847467 w 5907580"/>
                <a:gd name="connsiteY639" fmla="*/ 1706275 h 1773673"/>
                <a:gd name="connsiteX640" fmla="*/ 5847370 w 5907580"/>
                <a:gd name="connsiteY640" fmla="*/ 1706210 h 1773673"/>
                <a:gd name="connsiteX641" fmla="*/ 5847305 w 5907580"/>
                <a:gd name="connsiteY641" fmla="*/ 1705693 h 1773673"/>
                <a:gd name="connsiteX642" fmla="*/ 5846981 w 5907580"/>
                <a:gd name="connsiteY642" fmla="*/ 1706048 h 1773673"/>
                <a:gd name="connsiteX643" fmla="*/ 5846787 w 5907580"/>
                <a:gd name="connsiteY643" fmla="*/ 1707116 h 1773673"/>
                <a:gd name="connsiteX644" fmla="*/ 5846787 w 5907580"/>
                <a:gd name="connsiteY644" fmla="*/ 1707374 h 1773673"/>
                <a:gd name="connsiteX645" fmla="*/ 5846723 w 5907580"/>
                <a:gd name="connsiteY645" fmla="*/ 1707374 h 1773673"/>
                <a:gd name="connsiteX646" fmla="*/ 5846787 w 5907580"/>
                <a:gd name="connsiteY646" fmla="*/ 1707019 h 1773673"/>
                <a:gd name="connsiteX647" fmla="*/ 5846399 w 5907580"/>
                <a:gd name="connsiteY647" fmla="*/ 1706210 h 1773673"/>
                <a:gd name="connsiteX648" fmla="*/ 5846238 w 5907580"/>
                <a:gd name="connsiteY648" fmla="*/ 1705628 h 1773673"/>
                <a:gd name="connsiteX649" fmla="*/ 5845461 w 5907580"/>
                <a:gd name="connsiteY649" fmla="*/ 1705628 h 1773673"/>
                <a:gd name="connsiteX650" fmla="*/ 5845461 w 5907580"/>
                <a:gd name="connsiteY650" fmla="*/ 1705693 h 1773673"/>
                <a:gd name="connsiteX651" fmla="*/ 5845235 w 5907580"/>
                <a:gd name="connsiteY651" fmla="*/ 1706533 h 1773673"/>
                <a:gd name="connsiteX652" fmla="*/ 5845300 w 5907580"/>
                <a:gd name="connsiteY652" fmla="*/ 1705628 h 1773673"/>
                <a:gd name="connsiteX653" fmla="*/ 5841904 w 5907580"/>
                <a:gd name="connsiteY653" fmla="*/ 1705369 h 1773673"/>
                <a:gd name="connsiteX654" fmla="*/ 5841580 w 5907580"/>
                <a:gd name="connsiteY654" fmla="*/ 1706275 h 1773673"/>
                <a:gd name="connsiteX655" fmla="*/ 5841839 w 5907580"/>
                <a:gd name="connsiteY655" fmla="*/ 1705369 h 1773673"/>
                <a:gd name="connsiteX656" fmla="*/ 5838864 w 5907580"/>
                <a:gd name="connsiteY656" fmla="*/ 1704722 h 1773673"/>
                <a:gd name="connsiteX657" fmla="*/ 5838767 w 5907580"/>
                <a:gd name="connsiteY657" fmla="*/ 1705531 h 1773673"/>
                <a:gd name="connsiteX658" fmla="*/ 5838346 w 5907580"/>
                <a:gd name="connsiteY658" fmla="*/ 1706113 h 1773673"/>
                <a:gd name="connsiteX659" fmla="*/ 5838767 w 5907580"/>
                <a:gd name="connsiteY659" fmla="*/ 1704625 h 1773673"/>
                <a:gd name="connsiteX660" fmla="*/ 5837441 w 5907580"/>
                <a:gd name="connsiteY660" fmla="*/ 1704302 h 1773673"/>
                <a:gd name="connsiteX661" fmla="*/ 5837376 w 5907580"/>
                <a:gd name="connsiteY661" fmla="*/ 1704302 h 1773673"/>
                <a:gd name="connsiteX662" fmla="*/ 5837182 w 5907580"/>
                <a:gd name="connsiteY662" fmla="*/ 1704205 h 1773673"/>
                <a:gd name="connsiteX663" fmla="*/ 5836956 w 5907580"/>
                <a:gd name="connsiteY663" fmla="*/ 1704367 h 1773673"/>
                <a:gd name="connsiteX664" fmla="*/ 5836632 w 5907580"/>
                <a:gd name="connsiteY664" fmla="*/ 1704043 h 1773673"/>
                <a:gd name="connsiteX665" fmla="*/ 5836632 w 5907580"/>
                <a:gd name="connsiteY665" fmla="*/ 1703978 h 1773673"/>
                <a:gd name="connsiteX666" fmla="*/ 5833819 w 5907580"/>
                <a:gd name="connsiteY666" fmla="*/ 1703041 h 1773673"/>
                <a:gd name="connsiteX667" fmla="*/ 5831328 w 5907580"/>
                <a:gd name="connsiteY667" fmla="*/ 1703396 h 1773673"/>
                <a:gd name="connsiteX668" fmla="*/ 5831167 w 5907580"/>
                <a:gd name="connsiteY668" fmla="*/ 1703881 h 1773673"/>
                <a:gd name="connsiteX669" fmla="*/ 5831231 w 5907580"/>
                <a:gd name="connsiteY669" fmla="*/ 1703299 h 1773673"/>
                <a:gd name="connsiteX670" fmla="*/ 5830423 w 5907580"/>
                <a:gd name="connsiteY670" fmla="*/ 1702976 h 1773673"/>
                <a:gd name="connsiteX671" fmla="*/ 5830229 w 5907580"/>
                <a:gd name="connsiteY671" fmla="*/ 1703558 h 1773673"/>
                <a:gd name="connsiteX672" fmla="*/ 5830067 w 5907580"/>
                <a:gd name="connsiteY672" fmla="*/ 1703041 h 1773673"/>
                <a:gd name="connsiteX673" fmla="*/ 5830067 w 5907580"/>
                <a:gd name="connsiteY673" fmla="*/ 1702814 h 1773673"/>
                <a:gd name="connsiteX674" fmla="*/ 5829420 w 5907580"/>
                <a:gd name="connsiteY674" fmla="*/ 1702297 h 1773673"/>
                <a:gd name="connsiteX675" fmla="*/ 5829323 w 5907580"/>
                <a:gd name="connsiteY675" fmla="*/ 1702653 h 1773673"/>
                <a:gd name="connsiteX676" fmla="*/ 5829000 w 5907580"/>
                <a:gd name="connsiteY676" fmla="*/ 1703041 h 1773673"/>
                <a:gd name="connsiteX677" fmla="*/ 5829000 w 5907580"/>
                <a:gd name="connsiteY677" fmla="*/ 1702717 h 1773673"/>
                <a:gd name="connsiteX678" fmla="*/ 5828903 w 5907580"/>
                <a:gd name="connsiteY678" fmla="*/ 1702394 h 1773673"/>
                <a:gd name="connsiteX679" fmla="*/ 5829000 w 5907580"/>
                <a:gd name="connsiteY679" fmla="*/ 1702070 h 1773673"/>
                <a:gd name="connsiteX680" fmla="*/ 5828256 w 5907580"/>
                <a:gd name="connsiteY680" fmla="*/ 1701327 h 1773673"/>
                <a:gd name="connsiteX681" fmla="*/ 5828094 w 5907580"/>
                <a:gd name="connsiteY681" fmla="*/ 1701553 h 1773673"/>
                <a:gd name="connsiteX682" fmla="*/ 5828094 w 5907580"/>
                <a:gd name="connsiteY682" fmla="*/ 1701230 h 1773673"/>
                <a:gd name="connsiteX683" fmla="*/ 5827933 w 5907580"/>
                <a:gd name="connsiteY683" fmla="*/ 1701068 h 1773673"/>
                <a:gd name="connsiteX684" fmla="*/ 5827674 w 5907580"/>
                <a:gd name="connsiteY684" fmla="*/ 1701747 h 1773673"/>
                <a:gd name="connsiteX685" fmla="*/ 5827771 w 5907580"/>
                <a:gd name="connsiteY685" fmla="*/ 1701068 h 1773673"/>
                <a:gd name="connsiteX686" fmla="*/ 5827609 w 5907580"/>
                <a:gd name="connsiteY686" fmla="*/ 1701230 h 1773673"/>
                <a:gd name="connsiteX687" fmla="*/ 5818230 w 5907580"/>
                <a:gd name="connsiteY687" fmla="*/ 1700324 h 1773673"/>
                <a:gd name="connsiteX688" fmla="*/ 5817422 w 5907580"/>
                <a:gd name="connsiteY688" fmla="*/ 1698675 h 1773673"/>
                <a:gd name="connsiteX689" fmla="*/ 5814511 w 5907580"/>
                <a:gd name="connsiteY689" fmla="*/ 1696443 h 1773673"/>
                <a:gd name="connsiteX690" fmla="*/ 5812603 w 5907580"/>
                <a:gd name="connsiteY690" fmla="*/ 1695699 h 1773673"/>
                <a:gd name="connsiteX691" fmla="*/ 5812538 w 5907580"/>
                <a:gd name="connsiteY691" fmla="*/ 1695861 h 1773673"/>
                <a:gd name="connsiteX692" fmla="*/ 5812441 w 5907580"/>
                <a:gd name="connsiteY692" fmla="*/ 1695699 h 1773673"/>
                <a:gd name="connsiteX693" fmla="*/ 5812441 w 5907580"/>
                <a:gd name="connsiteY693" fmla="*/ 1695602 h 1773673"/>
                <a:gd name="connsiteX694" fmla="*/ 5811956 w 5907580"/>
                <a:gd name="connsiteY694" fmla="*/ 1695117 h 1773673"/>
                <a:gd name="connsiteX695" fmla="*/ 5811212 w 5907580"/>
                <a:gd name="connsiteY695" fmla="*/ 1694761 h 1773673"/>
                <a:gd name="connsiteX696" fmla="*/ 5811051 w 5907580"/>
                <a:gd name="connsiteY696" fmla="*/ 1695020 h 1773673"/>
                <a:gd name="connsiteX697" fmla="*/ 5811051 w 5907580"/>
                <a:gd name="connsiteY697" fmla="*/ 1694697 h 1773673"/>
                <a:gd name="connsiteX698" fmla="*/ 5809207 w 5907580"/>
                <a:gd name="connsiteY698" fmla="*/ 1693791 h 1773673"/>
                <a:gd name="connsiteX699" fmla="*/ 5809046 w 5907580"/>
                <a:gd name="connsiteY699" fmla="*/ 1693953 h 1773673"/>
                <a:gd name="connsiteX700" fmla="*/ 5808722 w 5907580"/>
                <a:gd name="connsiteY700" fmla="*/ 1694017 h 1773673"/>
                <a:gd name="connsiteX701" fmla="*/ 5808043 w 5907580"/>
                <a:gd name="connsiteY701" fmla="*/ 1694438 h 1773673"/>
                <a:gd name="connsiteX702" fmla="*/ 5807299 w 5907580"/>
                <a:gd name="connsiteY702" fmla="*/ 1696346 h 1773673"/>
                <a:gd name="connsiteX703" fmla="*/ 5807720 w 5907580"/>
                <a:gd name="connsiteY703" fmla="*/ 1694535 h 1773673"/>
                <a:gd name="connsiteX704" fmla="*/ 5807558 w 5907580"/>
                <a:gd name="connsiteY704" fmla="*/ 1694535 h 1773673"/>
                <a:gd name="connsiteX705" fmla="*/ 5806976 w 5907580"/>
                <a:gd name="connsiteY705" fmla="*/ 1695764 h 1773673"/>
                <a:gd name="connsiteX706" fmla="*/ 5806491 w 5907580"/>
                <a:gd name="connsiteY706" fmla="*/ 1696669 h 1773673"/>
                <a:gd name="connsiteX707" fmla="*/ 5806814 w 5907580"/>
                <a:gd name="connsiteY707" fmla="*/ 1694600 h 1773673"/>
                <a:gd name="connsiteX708" fmla="*/ 5806491 w 5907580"/>
                <a:gd name="connsiteY708" fmla="*/ 1694955 h 1773673"/>
                <a:gd name="connsiteX709" fmla="*/ 5805908 w 5907580"/>
                <a:gd name="connsiteY709" fmla="*/ 1695926 h 1773673"/>
                <a:gd name="connsiteX710" fmla="*/ 5806329 w 5907580"/>
                <a:gd name="connsiteY710" fmla="*/ 1693274 h 1773673"/>
                <a:gd name="connsiteX711" fmla="*/ 5805973 w 5907580"/>
                <a:gd name="connsiteY711" fmla="*/ 1694179 h 1773673"/>
                <a:gd name="connsiteX712" fmla="*/ 5805326 w 5907580"/>
                <a:gd name="connsiteY712" fmla="*/ 1694858 h 1773673"/>
                <a:gd name="connsiteX713" fmla="*/ 5805747 w 5907580"/>
                <a:gd name="connsiteY713" fmla="*/ 1693532 h 1773673"/>
                <a:gd name="connsiteX714" fmla="*/ 5805650 w 5907580"/>
                <a:gd name="connsiteY714" fmla="*/ 1692530 h 1773673"/>
                <a:gd name="connsiteX715" fmla="*/ 5805229 w 5907580"/>
                <a:gd name="connsiteY715" fmla="*/ 1692886 h 1773673"/>
                <a:gd name="connsiteX716" fmla="*/ 5805326 w 5907580"/>
                <a:gd name="connsiteY716" fmla="*/ 1691624 h 1773673"/>
                <a:gd name="connsiteX717" fmla="*/ 5805068 w 5907580"/>
                <a:gd name="connsiteY717" fmla="*/ 1691139 h 1773673"/>
                <a:gd name="connsiteX718" fmla="*/ 5804906 w 5907580"/>
                <a:gd name="connsiteY718" fmla="*/ 1691042 h 1773673"/>
                <a:gd name="connsiteX719" fmla="*/ 5804744 w 5907580"/>
                <a:gd name="connsiteY719" fmla="*/ 1691301 h 1773673"/>
                <a:gd name="connsiteX720" fmla="*/ 5804744 w 5907580"/>
                <a:gd name="connsiteY720" fmla="*/ 1691042 h 1773673"/>
                <a:gd name="connsiteX721" fmla="*/ 5804065 w 5907580"/>
                <a:gd name="connsiteY721" fmla="*/ 1690977 h 1773673"/>
                <a:gd name="connsiteX722" fmla="*/ 5803159 w 5907580"/>
                <a:gd name="connsiteY722" fmla="*/ 1692886 h 1773673"/>
                <a:gd name="connsiteX723" fmla="*/ 5803256 w 5907580"/>
                <a:gd name="connsiteY723" fmla="*/ 1692950 h 1773673"/>
                <a:gd name="connsiteX724" fmla="*/ 5803677 w 5907580"/>
                <a:gd name="connsiteY724" fmla="*/ 1692465 h 1773673"/>
                <a:gd name="connsiteX725" fmla="*/ 5803256 w 5907580"/>
                <a:gd name="connsiteY725" fmla="*/ 1692950 h 1773673"/>
                <a:gd name="connsiteX726" fmla="*/ 5803095 w 5907580"/>
                <a:gd name="connsiteY726" fmla="*/ 1693274 h 1773673"/>
                <a:gd name="connsiteX727" fmla="*/ 5803095 w 5907580"/>
                <a:gd name="connsiteY727" fmla="*/ 1693112 h 1773673"/>
                <a:gd name="connsiteX728" fmla="*/ 5801672 w 5907580"/>
                <a:gd name="connsiteY728" fmla="*/ 1696443 h 1773673"/>
                <a:gd name="connsiteX729" fmla="*/ 5801090 w 5907580"/>
                <a:gd name="connsiteY729" fmla="*/ 1698513 h 1773673"/>
                <a:gd name="connsiteX730" fmla="*/ 5801025 w 5907580"/>
                <a:gd name="connsiteY730" fmla="*/ 1700065 h 1773673"/>
                <a:gd name="connsiteX731" fmla="*/ 5802092 w 5907580"/>
                <a:gd name="connsiteY731" fmla="*/ 1697834 h 1773673"/>
                <a:gd name="connsiteX732" fmla="*/ 5801510 w 5907580"/>
                <a:gd name="connsiteY732" fmla="*/ 1700162 h 1773673"/>
                <a:gd name="connsiteX733" fmla="*/ 5800928 w 5907580"/>
                <a:gd name="connsiteY733" fmla="*/ 1701068 h 1773673"/>
                <a:gd name="connsiteX734" fmla="*/ 5800605 w 5907580"/>
                <a:gd name="connsiteY734" fmla="*/ 1702653 h 1773673"/>
                <a:gd name="connsiteX735" fmla="*/ 5800605 w 5907580"/>
                <a:gd name="connsiteY735" fmla="*/ 1702814 h 1773673"/>
                <a:gd name="connsiteX736" fmla="*/ 5811956 w 5907580"/>
                <a:gd name="connsiteY736" fmla="*/ 1712581 h 1773673"/>
                <a:gd name="connsiteX737" fmla="*/ 5812183 w 5907580"/>
                <a:gd name="connsiteY737" fmla="*/ 1712322 h 1773673"/>
                <a:gd name="connsiteX738" fmla="*/ 5812118 w 5907580"/>
                <a:gd name="connsiteY738" fmla="*/ 1712646 h 1773673"/>
                <a:gd name="connsiteX739" fmla="*/ 5812765 w 5907580"/>
                <a:gd name="connsiteY739" fmla="*/ 1713066 h 1773673"/>
                <a:gd name="connsiteX740" fmla="*/ 5813023 w 5907580"/>
                <a:gd name="connsiteY740" fmla="*/ 1712743 h 1773673"/>
                <a:gd name="connsiteX741" fmla="*/ 5813767 w 5907580"/>
                <a:gd name="connsiteY741" fmla="*/ 1712905 h 1773673"/>
                <a:gd name="connsiteX742" fmla="*/ 5813864 w 5907580"/>
                <a:gd name="connsiteY742" fmla="*/ 1713066 h 1773673"/>
                <a:gd name="connsiteX743" fmla="*/ 5814026 w 5907580"/>
                <a:gd name="connsiteY743" fmla="*/ 1713228 h 1773673"/>
                <a:gd name="connsiteX744" fmla="*/ 5814932 w 5907580"/>
                <a:gd name="connsiteY744" fmla="*/ 1713002 h 1773673"/>
                <a:gd name="connsiteX745" fmla="*/ 5815255 w 5907580"/>
                <a:gd name="connsiteY745" fmla="*/ 1713325 h 1773673"/>
                <a:gd name="connsiteX746" fmla="*/ 5815675 w 5907580"/>
                <a:gd name="connsiteY746" fmla="*/ 1713325 h 1773673"/>
                <a:gd name="connsiteX747" fmla="*/ 5815837 w 5907580"/>
                <a:gd name="connsiteY747" fmla="*/ 1713325 h 1773673"/>
                <a:gd name="connsiteX748" fmla="*/ 5816161 w 5907580"/>
                <a:gd name="connsiteY748" fmla="*/ 1712743 h 1773673"/>
                <a:gd name="connsiteX749" fmla="*/ 5816904 w 5907580"/>
                <a:gd name="connsiteY749" fmla="*/ 1713163 h 1773673"/>
                <a:gd name="connsiteX750" fmla="*/ 5817422 w 5907580"/>
                <a:gd name="connsiteY750" fmla="*/ 1712905 h 1773673"/>
                <a:gd name="connsiteX751" fmla="*/ 5817584 w 5907580"/>
                <a:gd name="connsiteY751" fmla="*/ 1712484 h 1773673"/>
                <a:gd name="connsiteX752" fmla="*/ 5817584 w 5907580"/>
                <a:gd name="connsiteY752" fmla="*/ 1712581 h 1773673"/>
                <a:gd name="connsiteX753" fmla="*/ 5816840 w 5907580"/>
                <a:gd name="connsiteY753" fmla="*/ 1715071 h 1773673"/>
                <a:gd name="connsiteX754" fmla="*/ 5817422 w 5907580"/>
                <a:gd name="connsiteY754" fmla="*/ 1715298 h 1773673"/>
                <a:gd name="connsiteX755" fmla="*/ 5817745 w 5907580"/>
                <a:gd name="connsiteY755" fmla="*/ 1715460 h 1773673"/>
                <a:gd name="connsiteX756" fmla="*/ 5817907 w 5907580"/>
                <a:gd name="connsiteY756" fmla="*/ 1715557 h 1773673"/>
                <a:gd name="connsiteX757" fmla="*/ 5818004 w 5907580"/>
                <a:gd name="connsiteY757" fmla="*/ 1715654 h 1773673"/>
                <a:gd name="connsiteX758" fmla="*/ 5818069 w 5907580"/>
                <a:gd name="connsiteY758" fmla="*/ 1715718 h 1773673"/>
                <a:gd name="connsiteX759" fmla="*/ 5818327 w 5907580"/>
                <a:gd name="connsiteY759" fmla="*/ 1715395 h 1773673"/>
                <a:gd name="connsiteX760" fmla="*/ 5818392 w 5907580"/>
                <a:gd name="connsiteY760" fmla="*/ 1715815 h 1773673"/>
                <a:gd name="connsiteX761" fmla="*/ 5819233 w 5907580"/>
                <a:gd name="connsiteY761" fmla="*/ 1715298 h 1773673"/>
                <a:gd name="connsiteX762" fmla="*/ 5819330 w 5907580"/>
                <a:gd name="connsiteY762" fmla="*/ 1715298 h 1773673"/>
                <a:gd name="connsiteX763" fmla="*/ 5819136 w 5907580"/>
                <a:gd name="connsiteY763" fmla="*/ 1716236 h 1773673"/>
                <a:gd name="connsiteX764" fmla="*/ 5819556 w 5907580"/>
                <a:gd name="connsiteY764" fmla="*/ 1716397 h 1773673"/>
                <a:gd name="connsiteX765" fmla="*/ 5819977 w 5907580"/>
                <a:gd name="connsiteY765" fmla="*/ 1716559 h 1773673"/>
                <a:gd name="connsiteX766" fmla="*/ 5820882 w 5907580"/>
                <a:gd name="connsiteY766" fmla="*/ 1716947 h 1773673"/>
                <a:gd name="connsiteX767" fmla="*/ 5821400 w 5907580"/>
                <a:gd name="connsiteY767" fmla="*/ 1716462 h 1773673"/>
                <a:gd name="connsiteX768" fmla="*/ 5821206 w 5907580"/>
                <a:gd name="connsiteY768" fmla="*/ 1717141 h 1773673"/>
                <a:gd name="connsiteX769" fmla="*/ 5821885 w 5907580"/>
                <a:gd name="connsiteY769" fmla="*/ 1717368 h 1773673"/>
                <a:gd name="connsiteX770" fmla="*/ 5822305 w 5907580"/>
                <a:gd name="connsiteY770" fmla="*/ 1717368 h 1773673"/>
                <a:gd name="connsiteX771" fmla="*/ 5822305 w 5907580"/>
                <a:gd name="connsiteY771" fmla="*/ 1717465 h 1773673"/>
                <a:gd name="connsiteX772" fmla="*/ 5825604 w 5907580"/>
                <a:gd name="connsiteY772" fmla="*/ 1718694 h 1773673"/>
                <a:gd name="connsiteX773" fmla="*/ 5825766 w 5907580"/>
                <a:gd name="connsiteY773" fmla="*/ 1718532 h 1773673"/>
                <a:gd name="connsiteX774" fmla="*/ 5825863 w 5907580"/>
                <a:gd name="connsiteY774" fmla="*/ 1718629 h 1773673"/>
                <a:gd name="connsiteX775" fmla="*/ 5825863 w 5907580"/>
                <a:gd name="connsiteY775" fmla="*/ 1718791 h 1773673"/>
                <a:gd name="connsiteX776" fmla="*/ 5825927 w 5907580"/>
                <a:gd name="connsiteY776" fmla="*/ 1718791 h 1773673"/>
                <a:gd name="connsiteX777" fmla="*/ 5826186 w 5907580"/>
                <a:gd name="connsiteY777" fmla="*/ 1718629 h 1773673"/>
                <a:gd name="connsiteX778" fmla="*/ 5826186 w 5907580"/>
                <a:gd name="connsiteY778" fmla="*/ 1718855 h 1773673"/>
                <a:gd name="connsiteX779" fmla="*/ 5827189 w 5907580"/>
                <a:gd name="connsiteY779" fmla="*/ 1719211 h 1773673"/>
                <a:gd name="connsiteX780" fmla="*/ 5827253 w 5907580"/>
                <a:gd name="connsiteY780" fmla="*/ 1719211 h 1773673"/>
                <a:gd name="connsiteX781" fmla="*/ 5827253 w 5907580"/>
                <a:gd name="connsiteY781" fmla="*/ 1719276 h 1773673"/>
                <a:gd name="connsiteX782" fmla="*/ 5828353 w 5907580"/>
                <a:gd name="connsiteY782" fmla="*/ 1719599 h 1773673"/>
                <a:gd name="connsiteX783" fmla="*/ 5828515 w 5907580"/>
                <a:gd name="connsiteY783" fmla="*/ 1719211 h 1773673"/>
                <a:gd name="connsiteX784" fmla="*/ 5828418 w 5907580"/>
                <a:gd name="connsiteY784" fmla="*/ 1719696 h 1773673"/>
                <a:gd name="connsiteX785" fmla="*/ 5830746 w 5907580"/>
                <a:gd name="connsiteY785" fmla="*/ 1720375 h 1773673"/>
                <a:gd name="connsiteX786" fmla="*/ 5830973 w 5907580"/>
                <a:gd name="connsiteY786" fmla="*/ 1719373 h 1773673"/>
                <a:gd name="connsiteX787" fmla="*/ 5831070 w 5907580"/>
                <a:gd name="connsiteY787" fmla="*/ 1719373 h 1773673"/>
                <a:gd name="connsiteX788" fmla="*/ 5830811 w 5907580"/>
                <a:gd name="connsiteY788" fmla="*/ 1720375 h 1773673"/>
                <a:gd name="connsiteX789" fmla="*/ 5831231 w 5907580"/>
                <a:gd name="connsiteY789" fmla="*/ 1720440 h 1773673"/>
                <a:gd name="connsiteX790" fmla="*/ 5831749 w 5907580"/>
                <a:gd name="connsiteY790" fmla="*/ 1719955 h 1773673"/>
                <a:gd name="connsiteX791" fmla="*/ 5831652 w 5907580"/>
                <a:gd name="connsiteY791" fmla="*/ 1720602 h 1773673"/>
                <a:gd name="connsiteX792" fmla="*/ 5832072 w 5907580"/>
                <a:gd name="connsiteY792" fmla="*/ 1720925 h 1773673"/>
                <a:gd name="connsiteX793" fmla="*/ 5833883 w 5907580"/>
                <a:gd name="connsiteY793" fmla="*/ 1720117 h 1773673"/>
                <a:gd name="connsiteX794" fmla="*/ 5835694 w 5907580"/>
                <a:gd name="connsiteY794" fmla="*/ 1720699 h 1773673"/>
                <a:gd name="connsiteX795" fmla="*/ 5836050 w 5907580"/>
                <a:gd name="connsiteY795" fmla="*/ 1719955 h 1773673"/>
                <a:gd name="connsiteX796" fmla="*/ 5836277 w 5907580"/>
                <a:gd name="connsiteY796" fmla="*/ 1719858 h 1773673"/>
                <a:gd name="connsiteX797" fmla="*/ 5835888 w 5907580"/>
                <a:gd name="connsiteY797" fmla="*/ 1720763 h 1773673"/>
                <a:gd name="connsiteX798" fmla="*/ 5836277 w 5907580"/>
                <a:gd name="connsiteY798" fmla="*/ 1721184 h 1773673"/>
                <a:gd name="connsiteX799" fmla="*/ 5836277 w 5907580"/>
                <a:gd name="connsiteY799" fmla="*/ 1721087 h 1773673"/>
                <a:gd name="connsiteX800" fmla="*/ 5836438 w 5907580"/>
                <a:gd name="connsiteY800" fmla="*/ 1720278 h 1773673"/>
                <a:gd name="connsiteX801" fmla="*/ 5836632 w 5907580"/>
                <a:gd name="connsiteY801" fmla="*/ 1720763 h 1773673"/>
                <a:gd name="connsiteX802" fmla="*/ 5836632 w 5907580"/>
                <a:gd name="connsiteY802" fmla="*/ 1721443 h 1773673"/>
                <a:gd name="connsiteX803" fmla="*/ 5836794 w 5907580"/>
                <a:gd name="connsiteY803" fmla="*/ 1721604 h 1773673"/>
                <a:gd name="connsiteX804" fmla="*/ 5837764 w 5907580"/>
                <a:gd name="connsiteY804" fmla="*/ 1721766 h 1773673"/>
                <a:gd name="connsiteX805" fmla="*/ 5838185 w 5907580"/>
                <a:gd name="connsiteY805" fmla="*/ 1721507 h 1773673"/>
                <a:gd name="connsiteX806" fmla="*/ 5838346 w 5907580"/>
                <a:gd name="connsiteY806" fmla="*/ 1721184 h 1773673"/>
                <a:gd name="connsiteX807" fmla="*/ 5838185 w 5907580"/>
                <a:gd name="connsiteY807" fmla="*/ 1722833 h 1773673"/>
                <a:gd name="connsiteX808" fmla="*/ 5839090 w 5907580"/>
                <a:gd name="connsiteY808" fmla="*/ 1722510 h 1773673"/>
                <a:gd name="connsiteX809" fmla="*/ 5839446 w 5907580"/>
                <a:gd name="connsiteY809" fmla="*/ 1722348 h 1773673"/>
                <a:gd name="connsiteX810" fmla="*/ 5839608 w 5907580"/>
                <a:gd name="connsiteY810" fmla="*/ 1722672 h 1773673"/>
                <a:gd name="connsiteX811" fmla="*/ 5840255 w 5907580"/>
                <a:gd name="connsiteY811" fmla="*/ 1722672 h 1773673"/>
                <a:gd name="connsiteX812" fmla="*/ 5840255 w 5907580"/>
                <a:gd name="connsiteY812" fmla="*/ 1723351 h 1773673"/>
                <a:gd name="connsiteX813" fmla="*/ 5840837 w 5907580"/>
                <a:gd name="connsiteY813" fmla="*/ 1722186 h 1773673"/>
                <a:gd name="connsiteX814" fmla="*/ 5841257 w 5907580"/>
                <a:gd name="connsiteY814" fmla="*/ 1722833 h 1773673"/>
                <a:gd name="connsiteX815" fmla="*/ 5841580 w 5907580"/>
                <a:gd name="connsiteY815" fmla="*/ 1722672 h 1773673"/>
                <a:gd name="connsiteX816" fmla="*/ 5842098 w 5907580"/>
                <a:gd name="connsiteY816" fmla="*/ 1722348 h 1773673"/>
                <a:gd name="connsiteX817" fmla="*/ 5842648 w 5907580"/>
                <a:gd name="connsiteY817" fmla="*/ 1721087 h 1773673"/>
                <a:gd name="connsiteX818" fmla="*/ 5843068 w 5907580"/>
                <a:gd name="connsiteY818" fmla="*/ 1721184 h 1773673"/>
                <a:gd name="connsiteX819" fmla="*/ 5842842 w 5907580"/>
                <a:gd name="connsiteY819" fmla="*/ 1721604 h 1773673"/>
                <a:gd name="connsiteX820" fmla="*/ 5842583 w 5907580"/>
                <a:gd name="connsiteY820" fmla="*/ 1722089 h 1773673"/>
                <a:gd name="connsiteX821" fmla="*/ 5842745 w 5907580"/>
                <a:gd name="connsiteY821" fmla="*/ 1722251 h 1773673"/>
                <a:gd name="connsiteX822" fmla="*/ 5843003 w 5907580"/>
                <a:gd name="connsiteY822" fmla="*/ 1722025 h 1773673"/>
                <a:gd name="connsiteX823" fmla="*/ 5843003 w 5907580"/>
                <a:gd name="connsiteY823" fmla="*/ 1722995 h 1773673"/>
                <a:gd name="connsiteX824" fmla="*/ 5843165 w 5907580"/>
                <a:gd name="connsiteY824" fmla="*/ 1722769 h 1773673"/>
                <a:gd name="connsiteX825" fmla="*/ 5843747 w 5907580"/>
                <a:gd name="connsiteY825" fmla="*/ 1722769 h 1773673"/>
                <a:gd name="connsiteX826" fmla="*/ 5843650 w 5907580"/>
                <a:gd name="connsiteY826" fmla="*/ 1723512 h 1773673"/>
                <a:gd name="connsiteX827" fmla="*/ 5844329 w 5907580"/>
                <a:gd name="connsiteY827" fmla="*/ 1723998 h 1773673"/>
                <a:gd name="connsiteX828" fmla="*/ 5845138 w 5907580"/>
                <a:gd name="connsiteY828" fmla="*/ 1723577 h 1773673"/>
                <a:gd name="connsiteX829" fmla="*/ 5845138 w 5907580"/>
                <a:gd name="connsiteY829" fmla="*/ 1723674 h 1773673"/>
                <a:gd name="connsiteX830" fmla="*/ 5845397 w 5907580"/>
                <a:gd name="connsiteY830" fmla="*/ 1723900 h 1773673"/>
                <a:gd name="connsiteX831" fmla="*/ 5845655 w 5907580"/>
                <a:gd name="connsiteY831" fmla="*/ 1724321 h 1773673"/>
                <a:gd name="connsiteX832" fmla="*/ 5846302 w 5907580"/>
                <a:gd name="connsiteY832" fmla="*/ 1724321 h 1773673"/>
                <a:gd name="connsiteX833" fmla="*/ 5846626 w 5907580"/>
                <a:gd name="connsiteY833" fmla="*/ 1724256 h 1773673"/>
                <a:gd name="connsiteX834" fmla="*/ 5846884 w 5907580"/>
                <a:gd name="connsiteY834" fmla="*/ 1723836 h 1773673"/>
                <a:gd name="connsiteX835" fmla="*/ 5847208 w 5907580"/>
                <a:gd name="connsiteY835" fmla="*/ 1723254 h 1773673"/>
                <a:gd name="connsiteX836" fmla="*/ 5847208 w 5907580"/>
                <a:gd name="connsiteY836" fmla="*/ 1724321 h 1773673"/>
                <a:gd name="connsiteX837" fmla="*/ 5848307 w 5907580"/>
                <a:gd name="connsiteY837" fmla="*/ 1723836 h 1773673"/>
                <a:gd name="connsiteX838" fmla="*/ 5848695 w 5907580"/>
                <a:gd name="connsiteY838" fmla="*/ 1723415 h 1773673"/>
                <a:gd name="connsiteX839" fmla="*/ 5848793 w 5907580"/>
                <a:gd name="connsiteY839" fmla="*/ 1723351 h 1773673"/>
                <a:gd name="connsiteX840" fmla="*/ 5848695 w 5907580"/>
                <a:gd name="connsiteY840" fmla="*/ 1724580 h 1773673"/>
                <a:gd name="connsiteX841" fmla="*/ 5848954 w 5907580"/>
                <a:gd name="connsiteY841" fmla="*/ 1724321 h 1773673"/>
                <a:gd name="connsiteX842" fmla="*/ 5849375 w 5907580"/>
                <a:gd name="connsiteY842" fmla="*/ 1723674 h 1773673"/>
                <a:gd name="connsiteX843" fmla="*/ 5849601 w 5907580"/>
                <a:gd name="connsiteY843" fmla="*/ 1723836 h 1773673"/>
                <a:gd name="connsiteX844" fmla="*/ 5850183 w 5907580"/>
                <a:gd name="connsiteY844" fmla="*/ 1723577 h 1773673"/>
                <a:gd name="connsiteX845" fmla="*/ 5850862 w 5907580"/>
                <a:gd name="connsiteY845" fmla="*/ 1722025 h 1773673"/>
                <a:gd name="connsiteX846" fmla="*/ 5850701 w 5907580"/>
                <a:gd name="connsiteY846" fmla="*/ 1722833 h 1773673"/>
                <a:gd name="connsiteX847" fmla="*/ 5850927 w 5907580"/>
                <a:gd name="connsiteY847" fmla="*/ 1724159 h 1773673"/>
                <a:gd name="connsiteX848" fmla="*/ 5851671 w 5907580"/>
                <a:gd name="connsiteY848" fmla="*/ 1722510 h 1773673"/>
                <a:gd name="connsiteX849" fmla="*/ 5851865 w 5907580"/>
                <a:gd name="connsiteY849" fmla="*/ 1723836 h 1773673"/>
                <a:gd name="connsiteX850" fmla="*/ 5852188 w 5907580"/>
                <a:gd name="connsiteY850" fmla="*/ 1723512 h 1773673"/>
                <a:gd name="connsiteX851" fmla="*/ 5852770 w 5907580"/>
                <a:gd name="connsiteY851" fmla="*/ 1721928 h 1773673"/>
                <a:gd name="connsiteX852" fmla="*/ 5852447 w 5907580"/>
                <a:gd name="connsiteY852" fmla="*/ 1724321 h 1773673"/>
                <a:gd name="connsiteX853" fmla="*/ 5852770 w 5907580"/>
                <a:gd name="connsiteY853" fmla="*/ 1724095 h 1773673"/>
                <a:gd name="connsiteX854" fmla="*/ 5852997 w 5907580"/>
                <a:gd name="connsiteY854" fmla="*/ 1723577 h 1773673"/>
                <a:gd name="connsiteX855" fmla="*/ 5853353 w 5907580"/>
                <a:gd name="connsiteY855" fmla="*/ 1722833 h 1773673"/>
                <a:gd name="connsiteX856" fmla="*/ 5853514 w 5907580"/>
                <a:gd name="connsiteY856" fmla="*/ 1723351 h 1773673"/>
                <a:gd name="connsiteX857" fmla="*/ 5853676 w 5907580"/>
                <a:gd name="connsiteY857" fmla="*/ 1723900 h 1773673"/>
                <a:gd name="connsiteX858" fmla="*/ 5853935 w 5907580"/>
                <a:gd name="connsiteY858" fmla="*/ 1723739 h 1773673"/>
                <a:gd name="connsiteX859" fmla="*/ 5854161 w 5907580"/>
                <a:gd name="connsiteY859" fmla="*/ 1724321 h 1773673"/>
                <a:gd name="connsiteX860" fmla="*/ 5854258 w 5907580"/>
                <a:gd name="connsiteY860" fmla="*/ 1724903 h 1773673"/>
                <a:gd name="connsiteX861" fmla="*/ 5854743 w 5907580"/>
                <a:gd name="connsiteY861" fmla="*/ 1724903 h 1773673"/>
                <a:gd name="connsiteX862" fmla="*/ 5854840 w 5907580"/>
                <a:gd name="connsiteY862" fmla="*/ 1725421 h 1773673"/>
                <a:gd name="connsiteX863" fmla="*/ 5861535 w 5907580"/>
                <a:gd name="connsiteY863" fmla="*/ 1726391 h 1773673"/>
                <a:gd name="connsiteX864" fmla="*/ 5863928 w 5907580"/>
                <a:gd name="connsiteY864" fmla="*/ 1726391 h 1773673"/>
                <a:gd name="connsiteX865" fmla="*/ 5864446 w 5907580"/>
                <a:gd name="connsiteY865" fmla="*/ 1723998 h 1773673"/>
                <a:gd name="connsiteX866" fmla="*/ 5864769 w 5907580"/>
                <a:gd name="connsiteY866" fmla="*/ 1724903 h 1773673"/>
                <a:gd name="connsiteX867" fmla="*/ 5864704 w 5907580"/>
                <a:gd name="connsiteY867" fmla="*/ 1725065 h 1773673"/>
                <a:gd name="connsiteX868" fmla="*/ 5864607 w 5907580"/>
                <a:gd name="connsiteY868" fmla="*/ 1725162 h 1773673"/>
                <a:gd name="connsiteX869" fmla="*/ 5864607 w 5907580"/>
                <a:gd name="connsiteY869" fmla="*/ 1726067 h 1773673"/>
                <a:gd name="connsiteX870" fmla="*/ 5864510 w 5907580"/>
                <a:gd name="connsiteY870" fmla="*/ 1726585 h 1773673"/>
                <a:gd name="connsiteX871" fmla="*/ 5864931 w 5907580"/>
                <a:gd name="connsiteY871" fmla="*/ 1726746 h 1773673"/>
                <a:gd name="connsiteX872" fmla="*/ 5865028 w 5907580"/>
                <a:gd name="connsiteY872" fmla="*/ 1724741 h 1773673"/>
                <a:gd name="connsiteX873" fmla="*/ 5865416 w 5907580"/>
                <a:gd name="connsiteY873" fmla="*/ 1723351 h 1773673"/>
                <a:gd name="connsiteX874" fmla="*/ 5865189 w 5907580"/>
                <a:gd name="connsiteY874" fmla="*/ 1725906 h 1773673"/>
                <a:gd name="connsiteX875" fmla="*/ 5865092 w 5907580"/>
                <a:gd name="connsiteY875" fmla="*/ 1726746 h 1773673"/>
                <a:gd name="connsiteX876" fmla="*/ 5867421 w 5907580"/>
                <a:gd name="connsiteY876" fmla="*/ 1727652 h 1773673"/>
                <a:gd name="connsiteX877" fmla="*/ 5877447 w 5907580"/>
                <a:gd name="connsiteY877" fmla="*/ 1729204 h 1773673"/>
                <a:gd name="connsiteX878" fmla="*/ 5883721 w 5907580"/>
                <a:gd name="connsiteY878" fmla="*/ 1731436 h 1773673"/>
                <a:gd name="connsiteX879" fmla="*/ 5884303 w 5907580"/>
                <a:gd name="connsiteY879" fmla="*/ 1729948 h 1773673"/>
                <a:gd name="connsiteX880" fmla="*/ 5884465 w 5907580"/>
                <a:gd name="connsiteY880" fmla="*/ 1730951 h 1773673"/>
                <a:gd name="connsiteX881" fmla="*/ 5884723 w 5907580"/>
                <a:gd name="connsiteY881" fmla="*/ 1731113 h 1773673"/>
                <a:gd name="connsiteX882" fmla="*/ 5885305 w 5907580"/>
                <a:gd name="connsiteY882" fmla="*/ 1730789 h 1773673"/>
                <a:gd name="connsiteX883" fmla="*/ 5885791 w 5907580"/>
                <a:gd name="connsiteY883" fmla="*/ 1729884 h 1773673"/>
                <a:gd name="connsiteX884" fmla="*/ 5885952 w 5907580"/>
                <a:gd name="connsiteY884" fmla="*/ 1729948 h 1773673"/>
                <a:gd name="connsiteX885" fmla="*/ 5886858 w 5907580"/>
                <a:gd name="connsiteY885" fmla="*/ 1730627 h 1773673"/>
                <a:gd name="connsiteX886" fmla="*/ 5887214 w 5907580"/>
                <a:gd name="connsiteY886" fmla="*/ 1730724 h 1773673"/>
                <a:gd name="connsiteX887" fmla="*/ 5887860 w 5907580"/>
                <a:gd name="connsiteY887" fmla="*/ 1730530 h 1773673"/>
                <a:gd name="connsiteX888" fmla="*/ 5887957 w 5907580"/>
                <a:gd name="connsiteY888" fmla="*/ 1730530 h 1773673"/>
                <a:gd name="connsiteX889" fmla="*/ 5888378 w 5907580"/>
                <a:gd name="connsiteY889" fmla="*/ 1730724 h 1773673"/>
                <a:gd name="connsiteX890" fmla="*/ 5888766 w 5907580"/>
                <a:gd name="connsiteY890" fmla="*/ 1730207 h 1773673"/>
                <a:gd name="connsiteX891" fmla="*/ 5889122 w 5907580"/>
                <a:gd name="connsiteY891" fmla="*/ 1730627 h 1773673"/>
                <a:gd name="connsiteX892" fmla="*/ 5889348 w 5907580"/>
                <a:gd name="connsiteY892" fmla="*/ 1729140 h 1773673"/>
                <a:gd name="connsiteX893" fmla="*/ 5889542 w 5907580"/>
                <a:gd name="connsiteY893" fmla="*/ 1729722 h 1773673"/>
                <a:gd name="connsiteX894" fmla="*/ 5889768 w 5907580"/>
                <a:gd name="connsiteY894" fmla="*/ 1730304 h 1773673"/>
                <a:gd name="connsiteX895" fmla="*/ 5890027 w 5907580"/>
                <a:gd name="connsiteY895" fmla="*/ 1730045 h 1773673"/>
                <a:gd name="connsiteX896" fmla="*/ 5890254 w 5907580"/>
                <a:gd name="connsiteY896" fmla="*/ 1730207 h 1773673"/>
                <a:gd name="connsiteX897" fmla="*/ 5890351 w 5907580"/>
                <a:gd name="connsiteY897" fmla="*/ 1730369 h 1773673"/>
                <a:gd name="connsiteX898" fmla="*/ 5895816 w 5907580"/>
                <a:gd name="connsiteY898" fmla="*/ 1731533 h 1773673"/>
                <a:gd name="connsiteX899" fmla="*/ 5896237 w 5907580"/>
                <a:gd name="connsiteY899" fmla="*/ 1731371 h 1773673"/>
                <a:gd name="connsiteX900" fmla="*/ 5896657 w 5907580"/>
                <a:gd name="connsiteY900" fmla="*/ 1731274 h 1773673"/>
                <a:gd name="connsiteX901" fmla="*/ 5897077 w 5907580"/>
                <a:gd name="connsiteY901" fmla="*/ 1730951 h 1773673"/>
                <a:gd name="connsiteX902" fmla="*/ 5897207 w 5907580"/>
                <a:gd name="connsiteY902" fmla="*/ 1730951 h 1773673"/>
                <a:gd name="connsiteX903" fmla="*/ 5897466 w 5907580"/>
                <a:gd name="connsiteY903" fmla="*/ 1731048 h 1773673"/>
                <a:gd name="connsiteX904" fmla="*/ 5898145 w 5907580"/>
                <a:gd name="connsiteY904" fmla="*/ 1731048 h 1773673"/>
                <a:gd name="connsiteX905" fmla="*/ 5898630 w 5907580"/>
                <a:gd name="connsiteY905" fmla="*/ 1730304 h 1773673"/>
                <a:gd name="connsiteX906" fmla="*/ 5898792 w 5907580"/>
                <a:gd name="connsiteY906" fmla="*/ 1730207 h 1773673"/>
                <a:gd name="connsiteX907" fmla="*/ 5899212 w 5907580"/>
                <a:gd name="connsiteY907" fmla="*/ 1730045 h 1773673"/>
                <a:gd name="connsiteX908" fmla="*/ 5899535 w 5907580"/>
                <a:gd name="connsiteY908" fmla="*/ 1730304 h 1773673"/>
                <a:gd name="connsiteX909" fmla="*/ 5899891 w 5907580"/>
                <a:gd name="connsiteY909" fmla="*/ 1730530 h 1773673"/>
                <a:gd name="connsiteX910" fmla="*/ 5900215 w 5907580"/>
                <a:gd name="connsiteY910" fmla="*/ 1730627 h 1773673"/>
                <a:gd name="connsiteX911" fmla="*/ 5901023 w 5907580"/>
                <a:gd name="connsiteY911" fmla="*/ 1730045 h 1773673"/>
                <a:gd name="connsiteX912" fmla="*/ 5901120 w 5907580"/>
                <a:gd name="connsiteY912" fmla="*/ 1730110 h 1773673"/>
                <a:gd name="connsiteX913" fmla="*/ 5901346 w 5907580"/>
                <a:gd name="connsiteY913" fmla="*/ 1730045 h 1773673"/>
                <a:gd name="connsiteX914" fmla="*/ 5901605 w 5907580"/>
                <a:gd name="connsiteY914" fmla="*/ 1729140 h 1773673"/>
                <a:gd name="connsiteX915" fmla="*/ 5902187 w 5907580"/>
                <a:gd name="connsiteY915" fmla="*/ 1730045 h 1773673"/>
                <a:gd name="connsiteX916" fmla="*/ 5902446 w 5907580"/>
                <a:gd name="connsiteY916" fmla="*/ 1730530 h 1773673"/>
                <a:gd name="connsiteX917" fmla="*/ 5902867 w 5907580"/>
                <a:gd name="connsiteY917" fmla="*/ 1730304 h 1773673"/>
                <a:gd name="connsiteX918" fmla="*/ 5903352 w 5907580"/>
                <a:gd name="connsiteY918" fmla="*/ 1729948 h 1773673"/>
                <a:gd name="connsiteX919" fmla="*/ 5903416 w 5907580"/>
                <a:gd name="connsiteY919" fmla="*/ 1730304 h 1773673"/>
                <a:gd name="connsiteX920" fmla="*/ 5903675 w 5907580"/>
                <a:gd name="connsiteY920" fmla="*/ 1730304 h 1773673"/>
                <a:gd name="connsiteX921" fmla="*/ 5904354 w 5907580"/>
                <a:gd name="connsiteY921" fmla="*/ 1729366 h 1773673"/>
                <a:gd name="connsiteX922" fmla="*/ 5904419 w 5907580"/>
                <a:gd name="connsiteY922" fmla="*/ 1728461 h 1773673"/>
                <a:gd name="connsiteX923" fmla="*/ 5905163 w 5907580"/>
                <a:gd name="connsiteY923" fmla="*/ 1730369 h 1773673"/>
                <a:gd name="connsiteX924" fmla="*/ 5905907 w 5907580"/>
                <a:gd name="connsiteY924" fmla="*/ 1730627 h 1773673"/>
                <a:gd name="connsiteX925" fmla="*/ 5906327 w 5907580"/>
                <a:gd name="connsiteY925" fmla="*/ 1730627 h 1773673"/>
                <a:gd name="connsiteX926" fmla="*/ 5906489 w 5907580"/>
                <a:gd name="connsiteY926" fmla="*/ 1730886 h 1773673"/>
                <a:gd name="connsiteX927" fmla="*/ 5906586 w 5907580"/>
                <a:gd name="connsiteY927" fmla="*/ 1731048 h 1773673"/>
                <a:gd name="connsiteX928" fmla="*/ 5906812 w 5907580"/>
                <a:gd name="connsiteY928" fmla="*/ 1730369 h 1773673"/>
                <a:gd name="connsiteX929" fmla="*/ 5906909 w 5907580"/>
                <a:gd name="connsiteY929" fmla="*/ 1729722 h 1773673"/>
                <a:gd name="connsiteX930" fmla="*/ 5907006 w 5907580"/>
                <a:gd name="connsiteY930" fmla="*/ 1729948 h 1773673"/>
                <a:gd name="connsiteX931" fmla="*/ 5907427 w 5907580"/>
                <a:gd name="connsiteY931" fmla="*/ 1728234 h 1773673"/>
                <a:gd name="connsiteX932" fmla="*/ 5906747 w 5907580"/>
                <a:gd name="connsiteY932" fmla="*/ 1719696 h 1773673"/>
                <a:gd name="connsiteX933" fmla="*/ 5452455 w 5907580"/>
                <a:gd name="connsiteY933" fmla="*/ 1720375 h 1773673"/>
                <a:gd name="connsiteX934" fmla="*/ 5452552 w 5907580"/>
                <a:gd name="connsiteY934" fmla="*/ 1721119 h 1773673"/>
                <a:gd name="connsiteX935" fmla="*/ 5452455 w 5907580"/>
                <a:gd name="connsiteY935" fmla="*/ 1720375 h 1773673"/>
                <a:gd name="connsiteX936" fmla="*/ 5448832 w 5907580"/>
                <a:gd name="connsiteY936" fmla="*/ 1722089 h 1773673"/>
                <a:gd name="connsiteX937" fmla="*/ 5449156 w 5907580"/>
                <a:gd name="connsiteY937" fmla="*/ 1723739 h 1773673"/>
                <a:gd name="connsiteX938" fmla="*/ 5448832 w 5907580"/>
                <a:gd name="connsiteY938" fmla="*/ 1722089 h 1773673"/>
                <a:gd name="connsiteX939" fmla="*/ 5434829 w 5907580"/>
                <a:gd name="connsiteY939" fmla="*/ 1717950 h 1773673"/>
                <a:gd name="connsiteX940" fmla="*/ 5434667 w 5907580"/>
                <a:gd name="connsiteY940" fmla="*/ 1716883 h 1773673"/>
                <a:gd name="connsiteX941" fmla="*/ 5434764 w 5907580"/>
                <a:gd name="connsiteY941" fmla="*/ 1717141 h 1773673"/>
                <a:gd name="connsiteX942" fmla="*/ 5434990 w 5907580"/>
                <a:gd name="connsiteY942" fmla="*/ 1718370 h 1773673"/>
                <a:gd name="connsiteX943" fmla="*/ 5434829 w 5907580"/>
                <a:gd name="connsiteY943" fmla="*/ 1717950 h 1773673"/>
                <a:gd name="connsiteX944" fmla="*/ 5470501 w 5907580"/>
                <a:gd name="connsiteY944" fmla="*/ 1727393 h 1773673"/>
                <a:gd name="connsiteX945" fmla="*/ 5470598 w 5907580"/>
                <a:gd name="connsiteY945" fmla="*/ 1727652 h 1773673"/>
                <a:gd name="connsiteX946" fmla="*/ 5470339 w 5907580"/>
                <a:gd name="connsiteY946" fmla="*/ 1725906 h 1773673"/>
                <a:gd name="connsiteX947" fmla="*/ 5468366 w 5907580"/>
                <a:gd name="connsiteY947" fmla="*/ 1716785 h 1773673"/>
                <a:gd name="connsiteX948" fmla="*/ 5468366 w 5907580"/>
                <a:gd name="connsiteY948" fmla="*/ 1716883 h 1773673"/>
                <a:gd name="connsiteX949" fmla="*/ 5468205 w 5907580"/>
                <a:gd name="connsiteY949" fmla="*/ 1716559 h 1773673"/>
                <a:gd name="connsiteX950" fmla="*/ 5468108 w 5907580"/>
                <a:gd name="connsiteY950" fmla="*/ 1716883 h 1773673"/>
                <a:gd name="connsiteX951" fmla="*/ 5468205 w 5907580"/>
                <a:gd name="connsiteY951" fmla="*/ 1717529 h 1773673"/>
                <a:gd name="connsiteX952" fmla="*/ 5468108 w 5907580"/>
                <a:gd name="connsiteY952" fmla="*/ 1717044 h 1773673"/>
                <a:gd name="connsiteX953" fmla="*/ 5465294 w 5907580"/>
                <a:gd name="connsiteY953" fmla="*/ 1717626 h 1773673"/>
                <a:gd name="connsiteX954" fmla="*/ 5465617 w 5907580"/>
                <a:gd name="connsiteY954" fmla="*/ 1719049 h 1773673"/>
                <a:gd name="connsiteX955" fmla="*/ 5465714 w 5907580"/>
                <a:gd name="connsiteY955" fmla="*/ 1720181 h 1773673"/>
                <a:gd name="connsiteX956" fmla="*/ 5465294 w 5907580"/>
                <a:gd name="connsiteY956" fmla="*/ 1717626 h 1773673"/>
                <a:gd name="connsiteX957" fmla="*/ 5465067 w 5907580"/>
                <a:gd name="connsiteY957" fmla="*/ 1717626 h 1773673"/>
                <a:gd name="connsiteX958" fmla="*/ 5465067 w 5907580"/>
                <a:gd name="connsiteY958" fmla="*/ 1717723 h 1773673"/>
                <a:gd name="connsiteX959" fmla="*/ 5465067 w 5907580"/>
                <a:gd name="connsiteY959" fmla="*/ 1717626 h 1773673"/>
                <a:gd name="connsiteX960" fmla="*/ 5464873 w 5907580"/>
                <a:gd name="connsiteY960" fmla="*/ 1717626 h 1773673"/>
                <a:gd name="connsiteX961" fmla="*/ 5464873 w 5907580"/>
                <a:gd name="connsiteY961" fmla="*/ 1717723 h 1773673"/>
                <a:gd name="connsiteX962" fmla="*/ 5465132 w 5907580"/>
                <a:gd name="connsiteY962" fmla="*/ 1718694 h 1773673"/>
                <a:gd name="connsiteX963" fmla="*/ 5464873 w 5907580"/>
                <a:gd name="connsiteY963" fmla="*/ 1717723 h 1773673"/>
                <a:gd name="connsiteX964" fmla="*/ 5464809 w 5907580"/>
                <a:gd name="connsiteY964" fmla="*/ 1717626 h 1773673"/>
                <a:gd name="connsiteX965" fmla="*/ 5464615 w 5907580"/>
                <a:gd name="connsiteY965" fmla="*/ 1717626 h 1773673"/>
                <a:gd name="connsiteX966" fmla="*/ 5464227 w 5907580"/>
                <a:gd name="connsiteY966" fmla="*/ 1717626 h 1773673"/>
                <a:gd name="connsiteX967" fmla="*/ 5464227 w 5907580"/>
                <a:gd name="connsiteY967" fmla="*/ 1717723 h 1773673"/>
                <a:gd name="connsiteX968" fmla="*/ 5464227 w 5907580"/>
                <a:gd name="connsiteY968" fmla="*/ 1717626 h 1773673"/>
                <a:gd name="connsiteX969" fmla="*/ 5464130 w 5907580"/>
                <a:gd name="connsiteY969" fmla="*/ 1717626 h 1773673"/>
                <a:gd name="connsiteX970" fmla="*/ 5464388 w 5907580"/>
                <a:gd name="connsiteY970" fmla="*/ 1718791 h 1773673"/>
                <a:gd name="connsiteX971" fmla="*/ 5464130 w 5907580"/>
                <a:gd name="connsiteY971" fmla="*/ 1717626 h 1773673"/>
                <a:gd name="connsiteX972" fmla="*/ 5463871 w 5907580"/>
                <a:gd name="connsiteY972" fmla="*/ 1717626 h 1773673"/>
                <a:gd name="connsiteX973" fmla="*/ 5463968 w 5907580"/>
                <a:gd name="connsiteY973" fmla="*/ 1718370 h 1773673"/>
                <a:gd name="connsiteX974" fmla="*/ 5463742 w 5907580"/>
                <a:gd name="connsiteY974" fmla="*/ 1717626 h 1773673"/>
                <a:gd name="connsiteX975" fmla="*/ 5462965 w 5907580"/>
                <a:gd name="connsiteY975" fmla="*/ 1717465 h 1773673"/>
                <a:gd name="connsiteX976" fmla="*/ 5463062 w 5907580"/>
                <a:gd name="connsiteY976" fmla="*/ 1717788 h 1773673"/>
                <a:gd name="connsiteX977" fmla="*/ 5462965 w 5907580"/>
                <a:gd name="connsiteY977" fmla="*/ 1717368 h 1773673"/>
                <a:gd name="connsiteX978" fmla="*/ 5462901 w 5907580"/>
                <a:gd name="connsiteY978" fmla="*/ 1717368 h 1773673"/>
                <a:gd name="connsiteX979" fmla="*/ 5462901 w 5907580"/>
                <a:gd name="connsiteY979" fmla="*/ 1717885 h 1773673"/>
                <a:gd name="connsiteX980" fmla="*/ 5462739 w 5907580"/>
                <a:gd name="connsiteY980" fmla="*/ 1717303 h 1773673"/>
                <a:gd name="connsiteX981" fmla="*/ 5462642 w 5907580"/>
                <a:gd name="connsiteY981" fmla="*/ 1717303 h 1773673"/>
                <a:gd name="connsiteX982" fmla="*/ 5462642 w 5907580"/>
                <a:gd name="connsiteY982" fmla="*/ 1717529 h 1773673"/>
                <a:gd name="connsiteX983" fmla="*/ 5462545 w 5907580"/>
                <a:gd name="connsiteY983" fmla="*/ 1717723 h 1773673"/>
                <a:gd name="connsiteX984" fmla="*/ 5462319 w 5907580"/>
                <a:gd name="connsiteY984" fmla="*/ 1717206 h 1773673"/>
                <a:gd name="connsiteX985" fmla="*/ 5462545 w 5907580"/>
                <a:gd name="connsiteY985" fmla="*/ 1718694 h 1773673"/>
                <a:gd name="connsiteX986" fmla="*/ 5462221 w 5907580"/>
                <a:gd name="connsiteY986" fmla="*/ 1717368 h 1773673"/>
                <a:gd name="connsiteX987" fmla="*/ 5462157 w 5907580"/>
                <a:gd name="connsiteY987" fmla="*/ 1717465 h 1773673"/>
                <a:gd name="connsiteX988" fmla="*/ 5461995 w 5907580"/>
                <a:gd name="connsiteY988" fmla="*/ 1717303 h 1773673"/>
                <a:gd name="connsiteX989" fmla="*/ 5461801 w 5907580"/>
                <a:gd name="connsiteY989" fmla="*/ 1717044 h 1773673"/>
                <a:gd name="connsiteX990" fmla="*/ 5461898 w 5907580"/>
                <a:gd name="connsiteY990" fmla="*/ 1717626 h 1773673"/>
                <a:gd name="connsiteX991" fmla="*/ 5461575 w 5907580"/>
                <a:gd name="connsiteY991" fmla="*/ 1717529 h 1773673"/>
                <a:gd name="connsiteX992" fmla="*/ 5461316 w 5907580"/>
                <a:gd name="connsiteY992" fmla="*/ 1716721 h 1773673"/>
                <a:gd name="connsiteX993" fmla="*/ 5461316 w 5907580"/>
                <a:gd name="connsiteY993" fmla="*/ 1716980 h 1773673"/>
                <a:gd name="connsiteX994" fmla="*/ 5461154 w 5907580"/>
                <a:gd name="connsiteY994" fmla="*/ 1716721 h 1773673"/>
                <a:gd name="connsiteX995" fmla="*/ 5460993 w 5907580"/>
                <a:gd name="connsiteY995" fmla="*/ 1716721 h 1773673"/>
                <a:gd name="connsiteX996" fmla="*/ 5460993 w 5907580"/>
                <a:gd name="connsiteY996" fmla="*/ 1717044 h 1773673"/>
                <a:gd name="connsiteX997" fmla="*/ 5460831 w 5907580"/>
                <a:gd name="connsiteY997" fmla="*/ 1716883 h 1773673"/>
                <a:gd name="connsiteX998" fmla="*/ 5460831 w 5907580"/>
                <a:gd name="connsiteY998" fmla="*/ 1717303 h 1773673"/>
                <a:gd name="connsiteX999" fmla="*/ 5460993 w 5907580"/>
                <a:gd name="connsiteY999" fmla="*/ 1718952 h 1773673"/>
                <a:gd name="connsiteX1000" fmla="*/ 5460993 w 5907580"/>
                <a:gd name="connsiteY1000" fmla="*/ 1718855 h 1773673"/>
                <a:gd name="connsiteX1001" fmla="*/ 5460572 w 5907580"/>
                <a:gd name="connsiteY1001" fmla="*/ 1716624 h 1773673"/>
                <a:gd name="connsiteX1002" fmla="*/ 5460410 w 5907580"/>
                <a:gd name="connsiteY1002" fmla="*/ 1716624 h 1773673"/>
                <a:gd name="connsiteX1003" fmla="*/ 5460475 w 5907580"/>
                <a:gd name="connsiteY1003" fmla="*/ 1717465 h 1773673"/>
                <a:gd name="connsiteX1004" fmla="*/ 5460346 w 5907580"/>
                <a:gd name="connsiteY1004" fmla="*/ 1717044 h 1773673"/>
                <a:gd name="connsiteX1005" fmla="*/ 5460346 w 5907580"/>
                <a:gd name="connsiteY1005" fmla="*/ 1717206 h 1773673"/>
                <a:gd name="connsiteX1006" fmla="*/ 5460152 w 5907580"/>
                <a:gd name="connsiteY1006" fmla="*/ 1716559 h 1773673"/>
                <a:gd name="connsiteX1007" fmla="*/ 5460087 w 5907580"/>
                <a:gd name="connsiteY1007" fmla="*/ 1716559 h 1773673"/>
                <a:gd name="connsiteX1008" fmla="*/ 5460249 w 5907580"/>
                <a:gd name="connsiteY1008" fmla="*/ 1717303 h 1773673"/>
                <a:gd name="connsiteX1009" fmla="*/ 5460249 w 5907580"/>
                <a:gd name="connsiteY1009" fmla="*/ 1717723 h 1773673"/>
                <a:gd name="connsiteX1010" fmla="*/ 5460249 w 5907580"/>
                <a:gd name="connsiteY1010" fmla="*/ 1717885 h 1773673"/>
                <a:gd name="connsiteX1011" fmla="*/ 5459990 w 5907580"/>
                <a:gd name="connsiteY1011" fmla="*/ 1718306 h 1773673"/>
                <a:gd name="connsiteX1012" fmla="*/ 5459667 w 5907580"/>
                <a:gd name="connsiteY1012" fmla="*/ 1718532 h 1773673"/>
                <a:gd name="connsiteX1013" fmla="*/ 5459667 w 5907580"/>
                <a:gd name="connsiteY1013" fmla="*/ 1718694 h 1773673"/>
                <a:gd name="connsiteX1014" fmla="*/ 5459570 w 5907580"/>
                <a:gd name="connsiteY1014" fmla="*/ 1718694 h 1773673"/>
                <a:gd name="connsiteX1015" fmla="*/ 5459408 w 5907580"/>
                <a:gd name="connsiteY1015" fmla="*/ 1718694 h 1773673"/>
                <a:gd name="connsiteX1016" fmla="*/ 5459181 w 5907580"/>
                <a:gd name="connsiteY1016" fmla="*/ 1718629 h 1773673"/>
                <a:gd name="connsiteX1017" fmla="*/ 5459181 w 5907580"/>
                <a:gd name="connsiteY1017" fmla="*/ 1718694 h 1773673"/>
                <a:gd name="connsiteX1018" fmla="*/ 5458923 w 5907580"/>
                <a:gd name="connsiteY1018" fmla="*/ 1718629 h 1773673"/>
                <a:gd name="connsiteX1019" fmla="*/ 5458826 w 5907580"/>
                <a:gd name="connsiteY1019" fmla="*/ 1718532 h 1773673"/>
                <a:gd name="connsiteX1020" fmla="*/ 5458761 w 5907580"/>
                <a:gd name="connsiteY1020" fmla="*/ 1718532 h 1773673"/>
                <a:gd name="connsiteX1021" fmla="*/ 5458599 w 5907580"/>
                <a:gd name="connsiteY1021" fmla="*/ 1718532 h 1773673"/>
                <a:gd name="connsiteX1022" fmla="*/ 5458244 w 5907580"/>
                <a:gd name="connsiteY1022" fmla="*/ 1718208 h 1773673"/>
                <a:gd name="connsiteX1023" fmla="*/ 5458179 w 5907580"/>
                <a:gd name="connsiteY1023" fmla="*/ 1718306 h 1773673"/>
                <a:gd name="connsiteX1024" fmla="*/ 5458017 w 5907580"/>
                <a:gd name="connsiteY1024" fmla="*/ 1718047 h 1773673"/>
                <a:gd name="connsiteX1025" fmla="*/ 5457920 w 5907580"/>
                <a:gd name="connsiteY1025" fmla="*/ 1718208 h 1773673"/>
                <a:gd name="connsiteX1026" fmla="*/ 5457855 w 5907580"/>
                <a:gd name="connsiteY1026" fmla="*/ 1718111 h 1773673"/>
                <a:gd name="connsiteX1027" fmla="*/ 5457920 w 5907580"/>
                <a:gd name="connsiteY1027" fmla="*/ 1719114 h 1773673"/>
                <a:gd name="connsiteX1028" fmla="*/ 5457500 w 5907580"/>
                <a:gd name="connsiteY1028" fmla="*/ 1717950 h 1773673"/>
                <a:gd name="connsiteX1029" fmla="*/ 5457015 w 5907580"/>
                <a:gd name="connsiteY1029" fmla="*/ 1717723 h 1773673"/>
                <a:gd name="connsiteX1030" fmla="*/ 5457015 w 5907580"/>
                <a:gd name="connsiteY1030" fmla="*/ 1718694 h 1773673"/>
                <a:gd name="connsiteX1031" fmla="*/ 5457015 w 5907580"/>
                <a:gd name="connsiteY1031" fmla="*/ 1718952 h 1773673"/>
                <a:gd name="connsiteX1032" fmla="*/ 5456950 w 5907580"/>
                <a:gd name="connsiteY1032" fmla="*/ 1718855 h 1773673"/>
                <a:gd name="connsiteX1033" fmla="*/ 5456756 w 5907580"/>
                <a:gd name="connsiteY1033" fmla="*/ 1718791 h 1773673"/>
                <a:gd name="connsiteX1034" fmla="*/ 5456691 w 5907580"/>
                <a:gd name="connsiteY1034" fmla="*/ 1718208 h 1773673"/>
                <a:gd name="connsiteX1035" fmla="*/ 5456594 w 5907580"/>
                <a:gd name="connsiteY1035" fmla="*/ 1717465 h 1773673"/>
                <a:gd name="connsiteX1036" fmla="*/ 5456594 w 5907580"/>
                <a:gd name="connsiteY1036" fmla="*/ 1717788 h 1773673"/>
                <a:gd name="connsiteX1037" fmla="*/ 5456594 w 5907580"/>
                <a:gd name="connsiteY1037" fmla="*/ 1717723 h 1773673"/>
                <a:gd name="connsiteX1038" fmla="*/ 5456594 w 5907580"/>
                <a:gd name="connsiteY1038" fmla="*/ 1717788 h 1773673"/>
                <a:gd name="connsiteX1039" fmla="*/ 5456335 w 5907580"/>
                <a:gd name="connsiteY1039" fmla="*/ 1717885 h 1773673"/>
                <a:gd name="connsiteX1040" fmla="*/ 5456174 w 5907580"/>
                <a:gd name="connsiteY1040" fmla="*/ 1717885 h 1773673"/>
                <a:gd name="connsiteX1041" fmla="*/ 5456109 w 5907580"/>
                <a:gd name="connsiteY1041" fmla="*/ 1718208 h 1773673"/>
                <a:gd name="connsiteX1042" fmla="*/ 5456271 w 5907580"/>
                <a:gd name="connsiteY1042" fmla="*/ 1719599 h 1773673"/>
                <a:gd name="connsiteX1043" fmla="*/ 5456335 w 5907580"/>
                <a:gd name="connsiteY1043" fmla="*/ 1720278 h 1773673"/>
                <a:gd name="connsiteX1044" fmla="*/ 5456109 w 5907580"/>
                <a:gd name="connsiteY1044" fmla="*/ 1718952 h 1773673"/>
                <a:gd name="connsiteX1045" fmla="*/ 5455947 w 5907580"/>
                <a:gd name="connsiteY1045" fmla="*/ 1718629 h 1773673"/>
                <a:gd name="connsiteX1046" fmla="*/ 5455786 w 5907580"/>
                <a:gd name="connsiteY1046" fmla="*/ 1717529 h 1773673"/>
                <a:gd name="connsiteX1047" fmla="*/ 5455527 w 5907580"/>
                <a:gd name="connsiteY1047" fmla="*/ 1716883 h 1773673"/>
                <a:gd name="connsiteX1048" fmla="*/ 5455365 w 5907580"/>
                <a:gd name="connsiteY1048" fmla="*/ 1716721 h 1773673"/>
                <a:gd name="connsiteX1049" fmla="*/ 5454621 w 5907580"/>
                <a:gd name="connsiteY1049" fmla="*/ 1716721 h 1773673"/>
                <a:gd name="connsiteX1050" fmla="*/ 5454686 w 5907580"/>
                <a:gd name="connsiteY1050" fmla="*/ 1717303 h 1773673"/>
                <a:gd name="connsiteX1051" fmla="*/ 5454524 w 5907580"/>
                <a:gd name="connsiteY1051" fmla="*/ 1716721 h 1773673"/>
                <a:gd name="connsiteX1052" fmla="*/ 5454201 w 5907580"/>
                <a:gd name="connsiteY1052" fmla="*/ 1716624 h 1773673"/>
                <a:gd name="connsiteX1053" fmla="*/ 5454201 w 5907580"/>
                <a:gd name="connsiteY1053" fmla="*/ 1716721 h 1773673"/>
                <a:gd name="connsiteX1054" fmla="*/ 5454201 w 5907580"/>
                <a:gd name="connsiteY1054" fmla="*/ 1716883 h 1773673"/>
                <a:gd name="connsiteX1055" fmla="*/ 5454039 w 5907580"/>
                <a:gd name="connsiteY1055" fmla="*/ 1716559 h 1773673"/>
                <a:gd name="connsiteX1056" fmla="*/ 5453942 w 5907580"/>
                <a:gd name="connsiteY1056" fmla="*/ 1716559 h 1773673"/>
                <a:gd name="connsiteX1057" fmla="*/ 5454039 w 5907580"/>
                <a:gd name="connsiteY1057" fmla="*/ 1718208 h 1773673"/>
                <a:gd name="connsiteX1058" fmla="*/ 5453522 w 5907580"/>
                <a:gd name="connsiteY1058" fmla="*/ 1716721 h 1773673"/>
                <a:gd name="connsiteX1059" fmla="*/ 5453716 w 5907580"/>
                <a:gd name="connsiteY1059" fmla="*/ 1717788 h 1773673"/>
                <a:gd name="connsiteX1060" fmla="*/ 5453360 w 5907580"/>
                <a:gd name="connsiteY1060" fmla="*/ 1716624 h 1773673"/>
                <a:gd name="connsiteX1061" fmla="*/ 5453295 w 5907580"/>
                <a:gd name="connsiteY1061" fmla="*/ 1716462 h 1773673"/>
                <a:gd name="connsiteX1062" fmla="*/ 5453360 w 5907580"/>
                <a:gd name="connsiteY1062" fmla="*/ 1716883 h 1773673"/>
                <a:gd name="connsiteX1063" fmla="*/ 5453457 w 5907580"/>
                <a:gd name="connsiteY1063" fmla="*/ 1717465 h 1773673"/>
                <a:gd name="connsiteX1064" fmla="*/ 5453295 w 5907580"/>
                <a:gd name="connsiteY1064" fmla="*/ 1717368 h 1773673"/>
                <a:gd name="connsiteX1065" fmla="*/ 5453134 w 5907580"/>
                <a:gd name="connsiteY1065" fmla="*/ 1716559 h 1773673"/>
                <a:gd name="connsiteX1066" fmla="*/ 5452875 w 5907580"/>
                <a:gd name="connsiteY1066" fmla="*/ 1716300 h 1773673"/>
                <a:gd name="connsiteX1067" fmla="*/ 5452713 w 5907580"/>
                <a:gd name="connsiteY1067" fmla="*/ 1715977 h 1773673"/>
                <a:gd name="connsiteX1068" fmla="*/ 5452616 w 5907580"/>
                <a:gd name="connsiteY1068" fmla="*/ 1715977 h 1773673"/>
                <a:gd name="connsiteX1069" fmla="*/ 5452552 w 5907580"/>
                <a:gd name="connsiteY1069" fmla="*/ 1715880 h 1773673"/>
                <a:gd name="connsiteX1070" fmla="*/ 5452552 w 5907580"/>
                <a:gd name="connsiteY1070" fmla="*/ 1717044 h 1773673"/>
                <a:gd name="connsiteX1071" fmla="*/ 5452131 w 5907580"/>
                <a:gd name="connsiteY1071" fmla="*/ 1715880 h 1773673"/>
                <a:gd name="connsiteX1072" fmla="*/ 5452131 w 5907580"/>
                <a:gd name="connsiteY1072" fmla="*/ 1715815 h 1773673"/>
                <a:gd name="connsiteX1073" fmla="*/ 5452131 w 5907580"/>
                <a:gd name="connsiteY1073" fmla="*/ 1716559 h 1773673"/>
                <a:gd name="connsiteX1074" fmla="*/ 5452131 w 5907580"/>
                <a:gd name="connsiteY1074" fmla="*/ 1716624 h 1773673"/>
                <a:gd name="connsiteX1075" fmla="*/ 5451711 w 5907580"/>
                <a:gd name="connsiteY1075" fmla="*/ 1715298 h 1773673"/>
                <a:gd name="connsiteX1076" fmla="*/ 5452131 w 5907580"/>
                <a:gd name="connsiteY1076" fmla="*/ 1717465 h 1773673"/>
                <a:gd name="connsiteX1077" fmla="*/ 5451549 w 5907580"/>
                <a:gd name="connsiteY1077" fmla="*/ 1715136 h 1773673"/>
                <a:gd name="connsiteX1078" fmla="*/ 5451290 w 5907580"/>
                <a:gd name="connsiteY1078" fmla="*/ 1714974 h 1773673"/>
                <a:gd name="connsiteX1079" fmla="*/ 5451290 w 5907580"/>
                <a:gd name="connsiteY1079" fmla="*/ 1715233 h 1773673"/>
                <a:gd name="connsiteX1080" fmla="*/ 5451226 w 5907580"/>
                <a:gd name="connsiteY1080" fmla="*/ 1714974 h 1773673"/>
                <a:gd name="connsiteX1081" fmla="*/ 5451129 w 5907580"/>
                <a:gd name="connsiteY1081" fmla="*/ 1714974 h 1773673"/>
                <a:gd name="connsiteX1082" fmla="*/ 5451290 w 5907580"/>
                <a:gd name="connsiteY1082" fmla="*/ 1715880 h 1773673"/>
                <a:gd name="connsiteX1083" fmla="*/ 5451064 w 5907580"/>
                <a:gd name="connsiteY1083" fmla="*/ 1714974 h 1773673"/>
                <a:gd name="connsiteX1084" fmla="*/ 5450061 w 5907580"/>
                <a:gd name="connsiteY1084" fmla="*/ 1714910 h 1773673"/>
                <a:gd name="connsiteX1085" fmla="*/ 5449738 w 5907580"/>
                <a:gd name="connsiteY1085" fmla="*/ 1714716 h 1773673"/>
                <a:gd name="connsiteX1086" fmla="*/ 5449738 w 5907580"/>
                <a:gd name="connsiteY1086" fmla="*/ 1715071 h 1773673"/>
                <a:gd name="connsiteX1087" fmla="*/ 5449576 w 5907580"/>
                <a:gd name="connsiteY1087" fmla="*/ 1714651 h 1773673"/>
                <a:gd name="connsiteX1088" fmla="*/ 5449576 w 5907580"/>
                <a:gd name="connsiteY1088" fmla="*/ 1715071 h 1773673"/>
                <a:gd name="connsiteX1089" fmla="*/ 5449479 w 5907580"/>
                <a:gd name="connsiteY1089" fmla="*/ 1715395 h 1773673"/>
                <a:gd name="connsiteX1090" fmla="*/ 5449576 w 5907580"/>
                <a:gd name="connsiteY1090" fmla="*/ 1716236 h 1773673"/>
                <a:gd name="connsiteX1091" fmla="*/ 5449220 w 5907580"/>
                <a:gd name="connsiteY1091" fmla="*/ 1715071 h 1773673"/>
                <a:gd name="connsiteX1092" fmla="*/ 5449382 w 5907580"/>
                <a:gd name="connsiteY1092" fmla="*/ 1716236 h 1773673"/>
                <a:gd name="connsiteX1093" fmla="*/ 5449156 w 5907580"/>
                <a:gd name="connsiteY1093" fmla="*/ 1715071 h 1773673"/>
                <a:gd name="connsiteX1094" fmla="*/ 5448832 w 5907580"/>
                <a:gd name="connsiteY1094" fmla="*/ 1714651 h 1773673"/>
                <a:gd name="connsiteX1095" fmla="*/ 5448897 w 5907580"/>
                <a:gd name="connsiteY1095" fmla="*/ 1715298 h 1773673"/>
                <a:gd name="connsiteX1096" fmla="*/ 5448832 w 5907580"/>
                <a:gd name="connsiteY1096" fmla="*/ 1715298 h 1773673"/>
                <a:gd name="connsiteX1097" fmla="*/ 5448638 w 5907580"/>
                <a:gd name="connsiteY1097" fmla="*/ 1715071 h 1773673"/>
                <a:gd name="connsiteX1098" fmla="*/ 5448574 w 5907580"/>
                <a:gd name="connsiteY1098" fmla="*/ 1715395 h 1773673"/>
                <a:gd name="connsiteX1099" fmla="*/ 5448380 w 5907580"/>
                <a:gd name="connsiteY1099" fmla="*/ 1714910 h 1773673"/>
                <a:gd name="connsiteX1100" fmla="*/ 5448380 w 5907580"/>
                <a:gd name="connsiteY1100" fmla="*/ 1715880 h 1773673"/>
                <a:gd name="connsiteX1101" fmla="*/ 5448250 w 5907580"/>
                <a:gd name="connsiteY1101" fmla="*/ 1715071 h 1773673"/>
                <a:gd name="connsiteX1102" fmla="*/ 5448315 w 5907580"/>
                <a:gd name="connsiteY1102" fmla="*/ 1716462 h 1773673"/>
                <a:gd name="connsiteX1103" fmla="*/ 5448056 w 5907580"/>
                <a:gd name="connsiteY1103" fmla="*/ 1715557 h 1773673"/>
                <a:gd name="connsiteX1104" fmla="*/ 5447991 w 5907580"/>
                <a:gd name="connsiteY1104" fmla="*/ 1715654 h 1773673"/>
                <a:gd name="connsiteX1105" fmla="*/ 5447894 w 5907580"/>
                <a:gd name="connsiteY1105" fmla="*/ 1715880 h 1773673"/>
                <a:gd name="connsiteX1106" fmla="*/ 5447894 w 5907580"/>
                <a:gd name="connsiteY1106" fmla="*/ 1715654 h 1773673"/>
                <a:gd name="connsiteX1107" fmla="*/ 5447830 w 5907580"/>
                <a:gd name="connsiteY1107" fmla="*/ 1715298 h 1773673"/>
                <a:gd name="connsiteX1108" fmla="*/ 5447830 w 5907580"/>
                <a:gd name="connsiteY1108" fmla="*/ 1715395 h 1773673"/>
                <a:gd name="connsiteX1109" fmla="*/ 5447830 w 5907580"/>
                <a:gd name="connsiteY1109" fmla="*/ 1715460 h 1773673"/>
                <a:gd name="connsiteX1110" fmla="*/ 5447894 w 5907580"/>
                <a:gd name="connsiteY1110" fmla="*/ 1715977 h 1773673"/>
                <a:gd name="connsiteX1111" fmla="*/ 5447894 w 5907580"/>
                <a:gd name="connsiteY1111" fmla="*/ 1716042 h 1773673"/>
                <a:gd name="connsiteX1112" fmla="*/ 5447830 w 5907580"/>
                <a:gd name="connsiteY1112" fmla="*/ 1715977 h 1773673"/>
                <a:gd name="connsiteX1113" fmla="*/ 5447668 w 5907580"/>
                <a:gd name="connsiteY1113" fmla="*/ 1715557 h 1773673"/>
                <a:gd name="connsiteX1114" fmla="*/ 5447668 w 5907580"/>
                <a:gd name="connsiteY1114" fmla="*/ 1715977 h 1773673"/>
                <a:gd name="connsiteX1115" fmla="*/ 5447894 w 5907580"/>
                <a:gd name="connsiteY1115" fmla="*/ 1717044 h 1773673"/>
                <a:gd name="connsiteX1116" fmla="*/ 5447991 w 5907580"/>
                <a:gd name="connsiteY1116" fmla="*/ 1717303 h 1773673"/>
                <a:gd name="connsiteX1117" fmla="*/ 5447991 w 5907580"/>
                <a:gd name="connsiteY1117" fmla="*/ 1717303 h 1773673"/>
                <a:gd name="connsiteX1118" fmla="*/ 5447894 w 5907580"/>
                <a:gd name="connsiteY1118" fmla="*/ 1716980 h 1773673"/>
                <a:gd name="connsiteX1119" fmla="*/ 5447571 w 5907580"/>
                <a:gd name="connsiteY1119" fmla="*/ 1716300 h 1773673"/>
                <a:gd name="connsiteX1120" fmla="*/ 5447409 w 5907580"/>
                <a:gd name="connsiteY1120" fmla="*/ 1715815 h 1773673"/>
                <a:gd name="connsiteX1121" fmla="*/ 5447312 w 5907580"/>
                <a:gd name="connsiteY1121" fmla="*/ 1715880 h 1773673"/>
                <a:gd name="connsiteX1122" fmla="*/ 5447312 w 5907580"/>
                <a:gd name="connsiteY1122" fmla="*/ 1715977 h 1773673"/>
                <a:gd name="connsiteX1123" fmla="*/ 5447151 w 5907580"/>
                <a:gd name="connsiteY1123" fmla="*/ 1716139 h 1773673"/>
                <a:gd name="connsiteX1124" fmla="*/ 5447151 w 5907580"/>
                <a:gd name="connsiteY1124" fmla="*/ 1716236 h 1773673"/>
                <a:gd name="connsiteX1125" fmla="*/ 5447312 w 5907580"/>
                <a:gd name="connsiteY1125" fmla="*/ 1717044 h 1773673"/>
                <a:gd name="connsiteX1126" fmla="*/ 5447151 w 5907580"/>
                <a:gd name="connsiteY1126" fmla="*/ 1716236 h 1773673"/>
                <a:gd name="connsiteX1127" fmla="*/ 5446180 w 5907580"/>
                <a:gd name="connsiteY1127" fmla="*/ 1716980 h 1773673"/>
                <a:gd name="connsiteX1128" fmla="*/ 5446310 w 5907580"/>
                <a:gd name="connsiteY1128" fmla="*/ 1717950 h 1773673"/>
                <a:gd name="connsiteX1129" fmla="*/ 5446180 w 5907580"/>
                <a:gd name="connsiteY1129" fmla="*/ 1716980 h 1773673"/>
                <a:gd name="connsiteX1130" fmla="*/ 5445178 w 5907580"/>
                <a:gd name="connsiteY1130" fmla="*/ 1717303 h 1773673"/>
                <a:gd name="connsiteX1131" fmla="*/ 5445437 w 5907580"/>
                <a:gd name="connsiteY1131" fmla="*/ 1718111 h 1773673"/>
                <a:gd name="connsiteX1132" fmla="*/ 5445501 w 5907580"/>
                <a:gd name="connsiteY1132" fmla="*/ 1718791 h 1773673"/>
                <a:gd name="connsiteX1133" fmla="*/ 5445243 w 5907580"/>
                <a:gd name="connsiteY1133" fmla="*/ 1717303 h 1773673"/>
                <a:gd name="connsiteX1134" fmla="*/ 5444854 w 5907580"/>
                <a:gd name="connsiteY1134" fmla="*/ 1717368 h 1773673"/>
                <a:gd name="connsiteX1135" fmla="*/ 5444854 w 5907580"/>
                <a:gd name="connsiteY1135" fmla="*/ 1717368 h 1773673"/>
                <a:gd name="connsiteX1136" fmla="*/ 5444757 w 5907580"/>
                <a:gd name="connsiteY1136" fmla="*/ 1717368 h 1773673"/>
                <a:gd name="connsiteX1137" fmla="*/ 5444757 w 5907580"/>
                <a:gd name="connsiteY1137" fmla="*/ 1717626 h 1773673"/>
                <a:gd name="connsiteX1138" fmla="*/ 5444596 w 5907580"/>
                <a:gd name="connsiteY1138" fmla="*/ 1717465 h 1773673"/>
                <a:gd name="connsiteX1139" fmla="*/ 5444596 w 5907580"/>
                <a:gd name="connsiteY1139" fmla="*/ 1717368 h 1773673"/>
                <a:gd name="connsiteX1140" fmla="*/ 5443593 w 5907580"/>
                <a:gd name="connsiteY1140" fmla="*/ 1717368 h 1773673"/>
                <a:gd name="connsiteX1141" fmla="*/ 5443011 w 5907580"/>
                <a:gd name="connsiteY1141" fmla="*/ 1718467 h 1773673"/>
                <a:gd name="connsiteX1142" fmla="*/ 5443108 w 5907580"/>
                <a:gd name="connsiteY1142" fmla="*/ 1719049 h 1773673"/>
                <a:gd name="connsiteX1143" fmla="*/ 5443011 w 5907580"/>
                <a:gd name="connsiteY1143" fmla="*/ 1718467 h 1773673"/>
                <a:gd name="connsiteX1144" fmla="*/ 5442688 w 5907580"/>
                <a:gd name="connsiteY1144" fmla="*/ 1718370 h 1773673"/>
                <a:gd name="connsiteX1145" fmla="*/ 5442785 w 5907580"/>
                <a:gd name="connsiteY1145" fmla="*/ 1718952 h 1773673"/>
                <a:gd name="connsiteX1146" fmla="*/ 5442623 w 5907580"/>
                <a:gd name="connsiteY1146" fmla="*/ 1718532 h 1773673"/>
                <a:gd name="connsiteX1147" fmla="*/ 5442526 w 5907580"/>
                <a:gd name="connsiteY1147" fmla="*/ 1718306 h 1773673"/>
                <a:gd name="connsiteX1148" fmla="*/ 5442170 w 5907580"/>
                <a:gd name="connsiteY1148" fmla="*/ 1718047 h 1773673"/>
                <a:gd name="connsiteX1149" fmla="*/ 5442267 w 5907580"/>
                <a:gd name="connsiteY1149" fmla="*/ 1718370 h 1773673"/>
                <a:gd name="connsiteX1150" fmla="*/ 5442267 w 5907580"/>
                <a:gd name="connsiteY1150" fmla="*/ 1718855 h 1773673"/>
                <a:gd name="connsiteX1151" fmla="*/ 5442170 w 5907580"/>
                <a:gd name="connsiteY1151" fmla="*/ 1718532 h 1773673"/>
                <a:gd name="connsiteX1152" fmla="*/ 5442105 w 5907580"/>
                <a:gd name="connsiteY1152" fmla="*/ 1718208 h 1773673"/>
                <a:gd name="connsiteX1153" fmla="*/ 5442041 w 5907580"/>
                <a:gd name="connsiteY1153" fmla="*/ 1717885 h 1773673"/>
                <a:gd name="connsiteX1154" fmla="*/ 5441620 w 5907580"/>
                <a:gd name="connsiteY1154" fmla="*/ 1717368 h 1773673"/>
                <a:gd name="connsiteX1155" fmla="*/ 5441620 w 5907580"/>
                <a:gd name="connsiteY1155" fmla="*/ 1717626 h 1773673"/>
                <a:gd name="connsiteX1156" fmla="*/ 5441523 w 5907580"/>
                <a:gd name="connsiteY1156" fmla="*/ 1717303 h 1773673"/>
                <a:gd name="connsiteX1157" fmla="*/ 5441459 w 5907580"/>
                <a:gd name="connsiteY1157" fmla="*/ 1717206 h 1773673"/>
                <a:gd name="connsiteX1158" fmla="*/ 5441523 w 5907580"/>
                <a:gd name="connsiteY1158" fmla="*/ 1717950 h 1773673"/>
                <a:gd name="connsiteX1159" fmla="*/ 5441362 w 5907580"/>
                <a:gd name="connsiteY1159" fmla="*/ 1717303 h 1773673"/>
                <a:gd name="connsiteX1160" fmla="*/ 5441362 w 5907580"/>
                <a:gd name="connsiteY1160" fmla="*/ 1717465 h 1773673"/>
                <a:gd name="connsiteX1161" fmla="*/ 5438710 w 5907580"/>
                <a:gd name="connsiteY1161" fmla="*/ 1719858 h 1773673"/>
                <a:gd name="connsiteX1162" fmla="*/ 5438030 w 5907580"/>
                <a:gd name="connsiteY1162" fmla="*/ 1718629 h 1773673"/>
                <a:gd name="connsiteX1163" fmla="*/ 5436737 w 5907580"/>
                <a:gd name="connsiteY1163" fmla="*/ 1717529 h 1773673"/>
                <a:gd name="connsiteX1164" fmla="*/ 5436058 w 5907580"/>
                <a:gd name="connsiteY1164" fmla="*/ 1717529 h 1773673"/>
                <a:gd name="connsiteX1165" fmla="*/ 5436058 w 5907580"/>
                <a:gd name="connsiteY1165" fmla="*/ 1717723 h 1773673"/>
                <a:gd name="connsiteX1166" fmla="*/ 5435961 w 5907580"/>
                <a:gd name="connsiteY1166" fmla="*/ 1717626 h 1773673"/>
                <a:gd name="connsiteX1167" fmla="*/ 5435961 w 5907580"/>
                <a:gd name="connsiteY1167" fmla="*/ 1717529 h 1773673"/>
                <a:gd name="connsiteX1168" fmla="*/ 5435734 w 5907580"/>
                <a:gd name="connsiteY1168" fmla="*/ 1717303 h 1773673"/>
                <a:gd name="connsiteX1169" fmla="*/ 5435476 w 5907580"/>
                <a:gd name="connsiteY1169" fmla="*/ 1717206 h 1773673"/>
                <a:gd name="connsiteX1170" fmla="*/ 5435476 w 5907580"/>
                <a:gd name="connsiteY1170" fmla="*/ 1717465 h 1773673"/>
                <a:gd name="connsiteX1171" fmla="*/ 5435411 w 5907580"/>
                <a:gd name="connsiteY1171" fmla="*/ 1717141 h 1773673"/>
                <a:gd name="connsiteX1172" fmla="*/ 5434635 w 5907580"/>
                <a:gd name="connsiteY1172" fmla="*/ 1716980 h 1773673"/>
                <a:gd name="connsiteX1173" fmla="*/ 5434635 w 5907580"/>
                <a:gd name="connsiteY1173" fmla="*/ 1717206 h 1773673"/>
                <a:gd name="connsiteX1174" fmla="*/ 5434570 w 5907580"/>
                <a:gd name="connsiteY1174" fmla="*/ 1717465 h 1773673"/>
                <a:gd name="connsiteX1175" fmla="*/ 5434505 w 5907580"/>
                <a:gd name="connsiteY1175" fmla="*/ 1718047 h 1773673"/>
                <a:gd name="connsiteX1176" fmla="*/ 5434829 w 5907580"/>
                <a:gd name="connsiteY1176" fmla="*/ 1720020 h 1773673"/>
                <a:gd name="connsiteX1177" fmla="*/ 5434408 w 5907580"/>
                <a:gd name="connsiteY1177" fmla="*/ 1718208 h 1773673"/>
                <a:gd name="connsiteX1178" fmla="*/ 5434311 w 5907580"/>
                <a:gd name="connsiteY1178" fmla="*/ 1718306 h 1773673"/>
                <a:gd name="connsiteX1179" fmla="*/ 5434505 w 5907580"/>
                <a:gd name="connsiteY1179" fmla="*/ 1719696 h 1773673"/>
                <a:gd name="connsiteX1180" fmla="*/ 5434635 w 5907580"/>
                <a:gd name="connsiteY1180" fmla="*/ 1720763 h 1773673"/>
                <a:gd name="connsiteX1181" fmla="*/ 5434150 w 5907580"/>
                <a:gd name="connsiteY1181" fmla="*/ 1718791 h 1773673"/>
                <a:gd name="connsiteX1182" fmla="*/ 5434150 w 5907580"/>
                <a:gd name="connsiteY1182" fmla="*/ 1719211 h 1773673"/>
                <a:gd name="connsiteX1183" fmla="*/ 5434344 w 5907580"/>
                <a:gd name="connsiteY1183" fmla="*/ 1720375 h 1773673"/>
                <a:gd name="connsiteX1184" fmla="*/ 5433664 w 5907580"/>
                <a:gd name="connsiteY1184" fmla="*/ 1717788 h 1773673"/>
                <a:gd name="connsiteX1185" fmla="*/ 5433826 w 5907580"/>
                <a:gd name="connsiteY1185" fmla="*/ 1718791 h 1773673"/>
                <a:gd name="connsiteX1186" fmla="*/ 5433826 w 5907580"/>
                <a:gd name="connsiteY1186" fmla="*/ 1719696 h 1773673"/>
                <a:gd name="connsiteX1187" fmla="*/ 5433567 w 5907580"/>
                <a:gd name="connsiteY1187" fmla="*/ 1718370 h 1773673"/>
                <a:gd name="connsiteX1188" fmla="*/ 5433244 w 5907580"/>
                <a:gd name="connsiteY1188" fmla="*/ 1717529 h 1773673"/>
                <a:gd name="connsiteX1189" fmla="*/ 5433244 w 5907580"/>
                <a:gd name="connsiteY1189" fmla="*/ 1718047 h 1773673"/>
                <a:gd name="connsiteX1190" fmla="*/ 5432921 w 5907580"/>
                <a:gd name="connsiteY1190" fmla="*/ 1716883 h 1773673"/>
                <a:gd name="connsiteX1191" fmla="*/ 5432759 w 5907580"/>
                <a:gd name="connsiteY1191" fmla="*/ 1716559 h 1773673"/>
                <a:gd name="connsiteX1192" fmla="*/ 5432662 w 5907580"/>
                <a:gd name="connsiteY1192" fmla="*/ 1716559 h 1773673"/>
                <a:gd name="connsiteX1193" fmla="*/ 5432662 w 5907580"/>
                <a:gd name="connsiteY1193" fmla="*/ 1716785 h 1773673"/>
                <a:gd name="connsiteX1194" fmla="*/ 5432565 w 5907580"/>
                <a:gd name="connsiteY1194" fmla="*/ 1716559 h 1773673"/>
                <a:gd name="connsiteX1195" fmla="*/ 5432436 w 5907580"/>
                <a:gd name="connsiteY1195" fmla="*/ 1716721 h 1773673"/>
                <a:gd name="connsiteX1196" fmla="*/ 5432759 w 5907580"/>
                <a:gd name="connsiteY1196" fmla="*/ 1718791 h 1773673"/>
                <a:gd name="connsiteX1197" fmla="*/ 5432662 w 5907580"/>
                <a:gd name="connsiteY1197" fmla="*/ 1718111 h 1773673"/>
                <a:gd name="connsiteX1198" fmla="*/ 5432759 w 5907580"/>
                <a:gd name="connsiteY1198" fmla="*/ 1718791 h 1773673"/>
                <a:gd name="connsiteX1199" fmla="*/ 5432824 w 5907580"/>
                <a:gd name="connsiteY1199" fmla="*/ 1719114 h 1773673"/>
                <a:gd name="connsiteX1200" fmla="*/ 5432824 w 5907580"/>
                <a:gd name="connsiteY1200" fmla="*/ 1718952 h 1773673"/>
                <a:gd name="connsiteX1201" fmla="*/ 5433406 w 5907580"/>
                <a:gd name="connsiteY1201" fmla="*/ 1722510 h 1773673"/>
                <a:gd name="connsiteX1202" fmla="*/ 5433826 w 5907580"/>
                <a:gd name="connsiteY1202" fmla="*/ 1724580 h 1773673"/>
                <a:gd name="connsiteX1203" fmla="*/ 5434247 w 5907580"/>
                <a:gd name="connsiteY1203" fmla="*/ 1726003 h 1773673"/>
                <a:gd name="connsiteX1204" fmla="*/ 5433826 w 5907580"/>
                <a:gd name="connsiteY1204" fmla="*/ 1723577 h 1773673"/>
                <a:gd name="connsiteX1205" fmla="*/ 5434311 w 5907580"/>
                <a:gd name="connsiteY1205" fmla="*/ 1725906 h 1773673"/>
                <a:gd name="connsiteX1206" fmla="*/ 5434408 w 5907580"/>
                <a:gd name="connsiteY1206" fmla="*/ 1726908 h 1773673"/>
                <a:gd name="connsiteX1207" fmla="*/ 5434732 w 5907580"/>
                <a:gd name="connsiteY1207" fmla="*/ 1728461 h 1773673"/>
                <a:gd name="connsiteX1208" fmla="*/ 5434732 w 5907580"/>
                <a:gd name="connsiteY1208" fmla="*/ 1728655 h 1773673"/>
                <a:gd name="connsiteX1209" fmla="*/ 5440100 w 5907580"/>
                <a:gd name="connsiteY1209" fmla="*/ 1733279 h 1773673"/>
                <a:gd name="connsiteX1210" fmla="*/ 5440100 w 5907580"/>
                <a:gd name="connsiteY1210" fmla="*/ 1732956 h 1773673"/>
                <a:gd name="connsiteX1211" fmla="*/ 5440197 w 5907580"/>
                <a:gd name="connsiteY1211" fmla="*/ 1733279 h 1773673"/>
                <a:gd name="connsiteX1212" fmla="*/ 5440456 w 5907580"/>
                <a:gd name="connsiteY1212" fmla="*/ 1733441 h 1773673"/>
                <a:gd name="connsiteX1213" fmla="*/ 5440456 w 5907580"/>
                <a:gd name="connsiteY1213" fmla="*/ 1733021 h 1773673"/>
                <a:gd name="connsiteX1214" fmla="*/ 5440715 w 5907580"/>
                <a:gd name="connsiteY1214" fmla="*/ 1732956 h 1773673"/>
                <a:gd name="connsiteX1215" fmla="*/ 5440779 w 5907580"/>
                <a:gd name="connsiteY1215" fmla="*/ 1733118 h 1773673"/>
                <a:gd name="connsiteX1216" fmla="*/ 5440844 w 5907580"/>
                <a:gd name="connsiteY1216" fmla="*/ 1733182 h 1773673"/>
                <a:gd name="connsiteX1217" fmla="*/ 5441038 w 5907580"/>
                <a:gd name="connsiteY1217" fmla="*/ 1732600 h 1773673"/>
                <a:gd name="connsiteX1218" fmla="*/ 5441200 w 5907580"/>
                <a:gd name="connsiteY1218" fmla="*/ 1732794 h 1773673"/>
                <a:gd name="connsiteX1219" fmla="*/ 5441297 w 5907580"/>
                <a:gd name="connsiteY1219" fmla="*/ 1732697 h 1773673"/>
                <a:gd name="connsiteX1220" fmla="*/ 5441362 w 5907580"/>
                <a:gd name="connsiteY1220" fmla="*/ 1732697 h 1773673"/>
                <a:gd name="connsiteX1221" fmla="*/ 5441297 w 5907580"/>
                <a:gd name="connsiteY1221" fmla="*/ 1732018 h 1773673"/>
                <a:gd name="connsiteX1222" fmla="*/ 5441620 w 5907580"/>
                <a:gd name="connsiteY1222" fmla="*/ 1732212 h 1773673"/>
                <a:gd name="connsiteX1223" fmla="*/ 5441685 w 5907580"/>
                <a:gd name="connsiteY1223" fmla="*/ 1731792 h 1773673"/>
                <a:gd name="connsiteX1224" fmla="*/ 5441620 w 5907580"/>
                <a:gd name="connsiteY1224" fmla="*/ 1731371 h 1773673"/>
                <a:gd name="connsiteX1225" fmla="*/ 5441620 w 5907580"/>
                <a:gd name="connsiteY1225" fmla="*/ 1731468 h 1773673"/>
                <a:gd name="connsiteX1226" fmla="*/ 5442105 w 5907580"/>
                <a:gd name="connsiteY1226" fmla="*/ 1734023 h 1773673"/>
                <a:gd name="connsiteX1227" fmla="*/ 5442364 w 5907580"/>
                <a:gd name="connsiteY1227" fmla="*/ 1734088 h 1773673"/>
                <a:gd name="connsiteX1228" fmla="*/ 5442526 w 5907580"/>
                <a:gd name="connsiteY1228" fmla="*/ 1734088 h 1773673"/>
                <a:gd name="connsiteX1229" fmla="*/ 5442623 w 5907580"/>
                <a:gd name="connsiteY1229" fmla="*/ 1734088 h 1773673"/>
                <a:gd name="connsiteX1230" fmla="*/ 5442623 w 5907580"/>
                <a:gd name="connsiteY1230" fmla="*/ 1734088 h 1773673"/>
                <a:gd name="connsiteX1231" fmla="*/ 5442623 w 5907580"/>
                <a:gd name="connsiteY1231" fmla="*/ 1733700 h 1773673"/>
                <a:gd name="connsiteX1232" fmla="*/ 5442785 w 5907580"/>
                <a:gd name="connsiteY1232" fmla="*/ 1734088 h 1773673"/>
                <a:gd name="connsiteX1233" fmla="*/ 5442849 w 5907580"/>
                <a:gd name="connsiteY1233" fmla="*/ 1733344 h 1773673"/>
                <a:gd name="connsiteX1234" fmla="*/ 5442849 w 5907580"/>
                <a:gd name="connsiteY1234" fmla="*/ 1733344 h 1773673"/>
                <a:gd name="connsiteX1235" fmla="*/ 5443011 w 5907580"/>
                <a:gd name="connsiteY1235" fmla="*/ 1734282 h 1773673"/>
                <a:gd name="connsiteX1236" fmla="*/ 5443173 w 5907580"/>
                <a:gd name="connsiteY1236" fmla="*/ 1734347 h 1773673"/>
                <a:gd name="connsiteX1237" fmla="*/ 5443367 w 5907580"/>
                <a:gd name="connsiteY1237" fmla="*/ 1734444 h 1773673"/>
                <a:gd name="connsiteX1238" fmla="*/ 5443690 w 5907580"/>
                <a:gd name="connsiteY1238" fmla="*/ 1734508 h 1773673"/>
                <a:gd name="connsiteX1239" fmla="*/ 5443690 w 5907580"/>
                <a:gd name="connsiteY1239" fmla="*/ 1733861 h 1773673"/>
                <a:gd name="connsiteX1240" fmla="*/ 5443852 w 5907580"/>
                <a:gd name="connsiteY1240" fmla="*/ 1734508 h 1773673"/>
                <a:gd name="connsiteX1241" fmla="*/ 5444111 w 5907580"/>
                <a:gd name="connsiteY1241" fmla="*/ 1734508 h 1773673"/>
                <a:gd name="connsiteX1242" fmla="*/ 5444175 w 5907580"/>
                <a:gd name="connsiteY1242" fmla="*/ 1734444 h 1773673"/>
                <a:gd name="connsiteX1243" fmla="*/ 5444175 w 5907580"/>
                <a:gd name="connsiteY1243" fmla="*/ 1734508 h 1773673"/>
                <a:gd name="connsiteX1244" fmla="*/ 5445340 w 5907580"/>
                <a:gd name="connsiteY1244" fmla="*/ 1734605 h 1773673"/>
                <a:gd name="connsiteX1245" fmla="*/ 5445340 w 5907580"/>
                <a:gd name="connsiteY1245" fmla="*/ 1734347 h 1773673"/>
                <a:gd name="connsiteX1246" fmla="*/ 5445437 w 5907580"/>
                <a:gd name="connsiteY1246" fmla="*/ 1734444 h 1773673"/>
                <a:gd name="connsiteX1247" fmla="*/ 5445501 w 5907580"/>
                <a:gd name="connsiteY1247" fmla="*/ 1734605 h 1773673"/>
                <a:gd name="connsiteX1248" fmla="*/ 5445501 w 5907580"/>
                <a:gd name="connsiteY1248" fmla="*/ 1734347 h 1773673"/>
                <a:gd name="connsiteX1249" fmla="*/ 5445598 w 5907580"/>
                <a:gd name="connsiteY1249" fmla="*/ 1734605 h 1773673"/>
                <a:gd name="connsiteX1250" fmla="*/ 5445922 w 5907580"/>
                <a:gd name="connsiteY1250" fmla="*/ 1734605 h 1773673"/>
                <a:gd name="connsiteX1251" fmla="*/ 5445922 w 5907580"/>
                <a:gd name="connsiteY1251" fmla="*/ 1734508 h 1773673"/>
                <a:gd name="connsiteX1252" fmla="*/ 5445922 w 5907580"/>
                <a:gd name="connsiteY1252" fmla="*/ 1734605 h 1773673"/>
                <a:gd name="connsiteX1253" fmla="*/ 5446245 w 5907580"/>
                <a:gd name="connsiteY1253" fmla="*/ 1734605 h 1773673"/>
                <a:gd name="connsiteX1254" fmla="*/ 5446180 w 5907580"/>
                <a:gd name="connsiteY1254" fmla="*/ 1734185 h 1773673"/>
                <a:gd name="connsiteX1255" fmla="*/ 5446245 w 5907580"/>
                <a:gd name="connsiteY1255" fmla="*/ 1734605 h 1773673"/>
                <a:gd name="connsiteX1256" fmla="*/ 5446989 w 5907580"/>
                <a:gd name="connsiteY1256" fmla="*/ 1734508 h 1773673"/>
                <a:gd name="connsiteX1257" fmla="*/ 5446827 w 5907580"/>
                <a:gd name="connsiteY1257" fmla="*/ 1733538 h 1773673"/>
                <a:gd name="connsiteX1258" fmla="*/ 5446989 w 5907580"/>
                <a:gd name="connsiteY1258" fmla="*/ 1734508 h 1773673"/>
                <a:gd name="connsiteX1259" fmla="*/ 5447151 w 5907580"/>
                <a:gd name="connsiteY1259" fmla="*/ 1734508 h 1773673"/>
                <a:gd name="connsiteX1260" fmla="*/ 5447151 w 5907580"/>
                <a:gd name="connsiteY1260" fmla="*/ 1733926 h 1773673"/>
                <a:gd name="connsiteX1261" fmla="*/ 5447312 w 5907580"/>
                <a:gd name="connsiteY1261" fmla="*/ 1734605 h 1773673"/>
                <a:gd name="connsiteX1262" fmla="*/ 5447506 w 5907580"/>
                <a:gd name="connsiteY1262" fmla="*/ 1734864 h 1773673"/>
                <a:gd name="connsiteX1263" fmla="*/ 5447733 w 5907580"/>
                <a:gd name="connsiteY1263" fmla="*/ 1733538 h 1773673"/>
                <a:gd name="connsiteX1264" fmla="*/ 5448315 w 5907580"/>
                <a:gd name="connsiteY1264" fmla="*/ 1733538 h 1773673"/>
                <a:gd name="connsiteX1265" fmla="*/ 5448250 w 5907580"/>
                <a:gd name="connsiteY1265" fmla="*/ 1732697 h 1773673"/>
                <a:gd name="connsiteX1266" fmla="*/ 5448250 w 5907580"/>
                <a:gd name="connsiteY1266" fmla="*/ 1732536 h 1773673"/>
                <a:gd name="connsiteX1267" fmla="*/ 5448412 w 5907580"/>
                <a:gd name="connsiteY1267" fmla="*/ 1733538 h 1773673"/>
                <a:gd name="connsiteX1268" fmla="*/ 5448638 w 5907580"/>
                <a:gd name="connsiteY1268" fmla="*/ 1733764 h 1773673"/>
                <a:gd name="connsiteX1269" fmla="*/ 5448638 w 5907580"/>
                <a:gd name="connsiteY1269" fmla="*/ 1733700 h 1773673"/>
                <a:gd name="connsiteX1270" fmla="*/ 5448477 w 5907580"/>
                <a:gd name="connsiteY1270" fmla="*/ 1732859 h 1773673"/>
                <a:gd name="connsiteX1271" fmla="*/ 5448638 w 5907580"/>
                <a:gd name="connsiteY1271" fmla="*/ 1733344 h 1773673"/>
                <a:gd name="connsiteX1272" fmla="*/ 5448832 w 5907580"/>
                <a:gd name="connsiteY1272" fmla="*/ 1733926 h 1773673"/>
                <a:gd name="connsiteX1273" fmla="*/ 5448897 w 5907580"/>
                <a:gd name="connsiteY1273" fmla="*/ 1734023 h 1773673"/>
                <a:gd name="connsiteX1274" fmla="*/ 5449220 w 5907580"/>
                <a:gd name="connsiteY1274" fmla="*/ 1733926 h 1773673"/>
                <a:gd name="connsiteX1275" fmla="*/ 5449317 w 5907580"/>
                <a:gd name="connsiteY1275" fmla="*/ 1733603 h 1773673"/>
                <a:gd name="connsiteX1276" fmla="*/ 5449317 w 5907580"/>
                <a:gd name="connsiteY1276" fmla="*/ 1733279 h 1773673"/>
                <a:gd name="connsiteX1277" fmla="*/ 5449641 w 5907580"/>
                <a:gd name="connsiteY1277" fmla="*/ 1734864 h 1773673"/>
                <a:gd name="connsiteX1278" fmla="*/ 5449803 w 5907580"/>
                <a:gd name="connsiteY1278" fmla="*/ 1734282 h 1773673"/>
                <a:gd name="connsiteX1279" fmla="*/ 5449803 w 5907580"/>
                <a:gd name="connsiteY1279" fmla="*/ 1734023 h 1773673"/>
                <a:gd name="connsiteX1280" fmla="*/ 5449964 w 5907580"/>
                <a:gd name="connsiteY1280" fmla="*/ 1734282 h 1773673"/>
                <a:gd name="connsiteX1281" fmla="*/ 5450126 w 5907580"/>
                <a:gd name="connsiteY1281" fmla="*/ 1734023 h 1773673"/>
                <a:gd name="connsiteX1282" fmla="*/ 5450320 w 5907580"/>
                <a:gd name="connsiteY1282" fmla="*/ 1734670 h 1773673"/>
                <a:gd name="connsiteX1283" fmla="*/ 5450126 w 5907580"/>
                <a:gd name="connsiteY1283" fmla="*/ 1733344 h 1773673"/>
                <a:gd name="connsiteX1284" fmla="*/ 5450385 w 5907580"/>
                <a:gd name="connsiteY1284" fmla="*/ 1733861 h 1773673"/>
                <a:gd name="connsiteX1285" fmla="*/ 5450482 w 5907580"/>
                <a:gd name="connsiteY1285" fmla="*/ 1733603 h 1773673"/>
                <a:gd name="connsiteX1286" fmla="*/ 5450546 w 5907580"/>
                <a:gd name="connsiteY1286" fmla="*/ 1733118 h 1773673"/>
                <a:gd name="connsiteX1287" fmla="*/ 5450385 w 5907580"/>
                <a:gd name="connsiteY1287" fmla="*/ 1731792 h 1773673"/>
                <a:gd name="connsiteX1288" fmla="*/ 5450546 w 5907580"/>
                <a:gd name="connsiteY1288" fmla="*/ 1731792 h 1773673"/>
                <a:gd name="connsiteX1289" fmla="*/ 5450546 w 5907580"/>
                <a:gd name="connsiteY1289" fmla="*/ 1732212 h 1773673"/>
                <a:gd name="connsiteX1290" fmla="*/ 5450643 w 5907580"/>
                <a:gd name="connsiteY1290" fmla="*/ 1732794 h 1773673"/>
                <a:gd name="connsiteX1291" fmla="*/ 5450740 w 5907580"/>
                <a:gd name="connsiteY1291" fmla="*/ 1732956 h 1773673"/>
                <a:gd name="connsiteX1292" fmla="*/ 5450740 w 5907580"/>
                <a:gd name="connsiteY1292" fmla="*/ 1732697 h 1773673"/>
                <a:gd name="connsiteX1293" fmla="*/ 5450967 w 5907580"/>
                <a:gd name="connsiteY1293" fmla="*/ 1733603 h 1773673"/>
                <a:gd name="connsiteX1294" fmla="*/ 5450967 w 5907580"/>
                <a:gd name="connsiteY1294" fmla="*/ 1733344 h 1773673"/>
                <a:gd name="connsiteX1295" fmla="*/ 5451129 w 5907580"/>
                <a:gd name="connsiteY1295" fmla="*/ 1733182 h 1773673"/>
                <a:gd name="connsiteX1296" fmla="*/ 5451290 w 5907580"/>
                <a:gd name="connsiteY1296" fmla="*/ 1733926 h 1773673"/>
                <a:gd name="connsiteX1297" fmla="*/ 5451646 w 5907580"/>
                <a:gd name="connsiteY1297" fmla="*/ 1734185 h 1773673"/>
                <a:gd name="connsiteX1298" fmla="*/ 5451711 w 5907580"/>
                <a:gd name="connsiteY1298" fmla="*/ 1733538 h 1773673"/>
                <a:gd name="connsiteX1299" fmla="*/ 5451711 w 5907580"/>
                <a:gd name="connsiteY1299" fmla="*/ 1733603 h 1773673"/>
                <a:gd name="connsiteX1300" fmla="*/ 5451872 w 5907580"/>
                <a:gd name="connsiteY1300" fmla="*/ 1733764 h 1773673"/>
                <a:gd name="connsiteX1301" fmla="*/ 5452066 w 5907580"/>
                <a:gd name="connsiteY1301" fmla="*/ 1734088 h 1773673"/>
                <a:gd name="connsiteX1302" fmla="*/ 5452196 w 5907580"/>
                <a:gd name="connsiteY1302" fmla="*/ 1733926 h 1773673"/>
                <a:gd name="connsiteX1303" fmla="*/ 5452293 w 5907580"/>
                <a:gd name="connsiteY1303" fmla="*/ 1733764 h 1773673"/>
                <a:gd name="connsiteX1304" fmla="*/ 5452293 w 5907580"/>
                <a:gd name="connsiteY1304" fmla="*/ 1733279 h 1773673"/>
                <a:gd name="connsiteX1305" fmla="*/ 5452196 w 5907580"/>
                <a:gd name="connsiteY1305" fmla="*/ 1732600 h 1773673"/>
                <a:gd name="connsiteX1306" fmla="*/ 5452455 w 5907580"/>
                <a:gd name="connsiteY1306" fmla="*/ 1733700 h 1773673"/>
                <a:gd name="connsiteX1307" fmla="*/ 5452616 w 5907580"/>
                <a:gd name="connsiteY1307" fmla="*/ 1732956 h 1773673"/>
                <a:gd name="connsiteX1308" fmla="*/ 5452616 w 5907580"/>
                <a:gd name="connsiteY1308" fmla="*/ 1732438 h 1773673"/>
                <a:gd name="connsiteX1309" fmla="*/ 5452616 w 5907580"/>
                <a:gd name="connsiteY1309" fmla="*/ 1732374 h 1773673"/>
                <a:gd name="connsiteX1310" fmla="*/ 5452875 w 5907580"/>
                <a:gd name="connsiteY1310" fmla="*/ 1733538 h 1773673"/>
                <a:gd name="connsiteX1311" fmla="*/ 5452875 w 5907580"/>
                <a:gd name="connsiteY1311" fmla="*/ 1733279 h 1773673"/>
                <a:gd name="connsiteX1312" fmla="*/ 5452810 w 5907580"/>
                <a:gd name="connsiteY1312" fmla="*/ 1732536 h 1773673"/>
                <a:gd name="connsiteX1313" fmla="*/ 5452875 w 5907580"/>
                <a:gd name="connsiteY1313" fmla="*/ 1732600 h 1773673"/>
                <a:gd name="connsiteX1314" fmla="*/ 5452972 w 5907580"/>
                <a:gd name="connsiteY1314" fmla="*/ 1732212 h 1773673"/>
                <a:gd name="connsiteX1315" fmla="*/ 5452810 w 5907580"/>
                <a:gd name="connsiteY1315" fmla="*/ 1730530 h 1773673"/>
                <a:gd name="connsiteX1316" fmla="*/ 5452972 w 5907580"/>
                <a:gd name="connsiteY1316" fmla="*/ 1731371 h 1773673"/>
                <a:gd name="connsiteX1317" fmla="*/ 5453360 w 5907580"/>
                <a:gd name="connsiteY1317" fmla="*/ 1732600 h 1773673"/>
                <a:gd name="connsiteX1318" fmla="*/ 5453198 w 5907580"/>
                <a:gd name="connsiteY1318" fmla="*/ 1730886 h 1773673"/>
                <a:gd name="connsiteX1319" fmla="*/ 5453619 w 5907580"/>
                <a:gd name="connsiteY1319" fmla="*/ 1732115 h 1773673"/>
                <a:gd name="connsiteX1320" fmla="*/ 5453619 w 5907580"/>
                <a:gd name="connsiteY1320" fmla="*/ 1731695 h 1773673"/>
                <a:gd name="connsiteX1321" fmla="*/ 5453360 w 5907580"/>
                <a:gd name="connsiteY1321" fmla="*/ 1730045 h 1773673"/>
                <a:gd name="connsiteX1322" fmla="*/ 5453878 w 5907580"/>
                <a:gd name="connsiteY1322" fmla="*/ 1732438 h 1773673"/>
                <a:gd name="connsiteX1323" fmla="*/ 5453878 w 5907580"/>
                <a:gd name="connsiteY1323" fmla="*/ 1732115 h 1773673"/>
                <a:gd name="connsiteX1324" fmla="*/ 5453781 w 5907580"/>
                <a:gd name="connsiteY1324" fmla="*/ 1731630 h 1773673"/>
                <a:gd name="connsiteX1325" fmla="*/ 5453716 w 5907580"/>
                <a:gd name="connsiteY1325" fmla="*/ 1730789 h 1773673"/>
                <a:gd name="connsiteX1326" fmla="*/ 5453878 w 5907580"/>
                <a:gd name="connsiteY1326" fmla="*/ 1731210 h 1773673"/>
                <a:gd name="connsiteX1327" fmla="*/ 5454039 w 5907580"/>
                <a:gd name="connsiteY1327" fmla="*/ 1731695 h 1773673"/>
                <a:gd name="connsiteX1328" fmla="*/ 5454039 w 5907580"/>
                <a:gd name="connsiteY1328" fmla="*/ 1731468 h 1773673"/>
                <a:gd name="connsiteX1329" fmla="*/ 5454266 w 5907580"/>
                <a:gd name="connsiteY1329" fmla="*/ 1731953 h 1773673"/>
                <a:gd name="connsiteX1330" fmla="*/ 5454460 w 5907580"/>
                <a:gd name="connsiteY1330" fmla="*/ 1732438 h 1773673"/>
                <a:gd name="connsiteX1331" fmla="*/ 5454621 w 5907580"/>
                <a:gd name="connsiteY1331" fmla="*/ 1732277 h 1773673"/>
                <a:gd name="connsiteX1332" fmla="*/ 5454686 w 5907580"/>
                <a:gd name="connsiteY1332" fmla="*/ 1732697 h 1773673"/>
                <a:gd name="connsiteX1333" fmla="*/ 5456756 w 5907580"/>
                <a:gd name="connsiteY1333" fmla="*/ 1732018 h 1773673"/>
                <a:gd name="connsiteX1334" fmla="*/ 5457435 w 5907580"/>
                <a:gd name="connsiteY1334" fmla="*/ 1731533 h 1773673"/>
                <a:gd name="connsiteX1335" fmla="*/ 5457015 w 5907580"/>
                <a:gd name="connsiteY1335" fmla="*/ 1729140 h 1773673"/>
                <a:gd name="connsiteX1336" fmla="*/ 5457338 w 5907580"/>
                <a:gd name="connsiteY1336" fmla="*/ 1729948 h 1773673"/>
                <a:gd name="connsiteX1337" fmla="*/ 5457338 w 5907580"/>
                <a:gd name="connsiteY1337" fmla="*/ 1730142 h 1773673"/>
                <a:gd name="connsiteX1338" fmla="*/ 5457338 w 5907580"/>
                <a:gd name="connsiteY1338" fmla="*/ 1730207 h 1773673"/>
                <a:gd name="connsiteX1339" fmla="*/ 5457597 w 5907580"/>
                <a:gd name="connsiteY1339" fmla="*/ 1731113 h 1773673"/>
                <a:gd name="connsiteX1340" fmla="*/ 5457661 w 5907580"/>
                <a:gd name="connsiteY1340" fmla="*/ 1731630 h 1773673"/>
                <a:gd name="connsiteX1341" fmla="*/ 5457855 w 5907580"/>
                <a:gd name="connsiteY1341" fmla="*/ 1731695 h 1773673"/>
                <a:gd name="connsiteX1342" fmla="*/ 5457435 w 5907580"/>
                <a:gd name="connsiteY1342" fmla="*/ 1729787 h 1773673"/>
                <a:gd name="connsiteX1343" fmla="*/ 5457176 w 5907580"/>
                <a:gd name="connsiteY1343" fmla="*/ 1728396 h 1773673"/>
                <a:gd name="connsiteX1344" fmla="*/ 5457661 w 5907580"/>
                <a:gd name="connsiteY1344" fmla="*/ 1730886 h 1773673"/>
                <a:gd name="connsiteX1345" fmla="*/ 5457855 w 5907580"/>
                <a:gd name="connsiteY1345" fmla="*/ 1731695 h 1773673"/>
                <a:gd name="connsiteX1346" fmla="*/ 5458761 w 5907580"/>
                <a:gd name="connsiteY1346" fmla="*/ 1732115 h 1773673"/>
                <a:gd name="connsiteX1347" fmla="*/ 5461898 w 5907580"/>
                <a:gd name="connsiteY1347" fmla="*/ 1731630 h 1773673"/>
                <a:gd name="connsiteX1348" fmla="*/ 5464227 w 5907580"/>
                <a:gd name="connsiteY1348" fmla="*/ 1732697 h 1773673"/>
                <a:gd name="connsiteX1349" fmla="*/ 5464065 w 5907580"/>
                <a:gd name="connsiteY1349" fmla="*/ 1731210 h 1773673"/>
                <a:gd name="connsiteX1350" fmla="*/ 5464291 w 5907580"/>
                <a:gd name="connsiteY1350" fmla="*/ 1732212 h 1773673"/>
                <a:gd name="connsiteX1351" fmla="*/ 5464388 w 5907580"/>
                <a:gd name="connsiteY1351" fmla="*/ 1732374 h 1773673"/>
                <a:gd name="connsiteX1352" fmla="*/ 5464485 w 5907580"/>
                <a:gd name="connsiteY1352" fmla="*/ 1731953 h 1773673"/>
                <a:gd name="connsiteX1353" fmla="*/ 5464388 w 5907580"/>
                <a:gd name="connsiteY1353" fmla="*/ 1730951 h 1773673"/>
                <a:gd name="connsiteX1354" fmla="*/ 5464485 w 5907580"/>
                <a:gd name="connsiteY1354" fmla="*/ 1731048 h 1773673"/>
                <a:gd name="connsiteX1355" fmla="*/ 5464873 w 5907580"/>
                <a:gd name="connsiteY1355" fmla="*/ 1731533 h 1773673"/>
                <a:gd name="connsiteX1356" fmla="*/ 5464970 w 5907580"/>
                <a:gd name="connsiteY1356" fmla="*/ 1731533 h 1773673"/>
                <a:gd name="connsiteX1357" fmla="*/ 5465132 w 5907580"/>
                <a:gd name="connsiteY1357" fmla="*/ 1731274 h 1773673"/>
                <a:gd name="connsiteX1358" fmla="*/ 5465132 w 5907580"/>
                <a:gd name="connsiteY1358" fmla="*/ 1731274 h 1773673"/>
                <a:gd name="connsiteX1359" fmla="*/ 5465294 w 5907580"/>
                <a:gd name="connsiteY1359" fmla="*/ 1731468 h 1773673"/>
                <a:gd name="connsiteX1360" fmla="*/ 5465294 w 5907580"/>
                <a:gd name="connsiteY1360" fmla="*/ 1730886 h 1773673"/>
                <a:gd name="connsiteX1361" fmla="*/ 5465456 w 5907580"/>
                <a:gd name="connsiteY1361" fmla="*/ 1731274 h 1773673"/>
                <a:gd name="connsiteX1362" fmla="*/ 5465229 w 5907580"/>
                <a:gd name="connsiteY1362" fmla="*/ 1729787 h 1773673"/>
                <a:gd name="connsiteX1363" fmla="*/ 5465391 w 5907580"/>
                <a:gd name="connsiteY1363" fmla="*/ 1730304 h 1773673"/>
                <a:gd name="connsiteX1364" fmla="*/ 5465617 w 5907580"/>
                <a:gd name="connsiteY1364" fmla="*/ 1730789 h 1773673"/>
                <a:gd name="connsiteX1365" fmla="*/ 5465617 w 5907580"/>
                <a:gd name="connsiteY1365" fmla="*/ 1730466 h 1773673"/>
                <a:gd name="connsiteX1366" fmla="*/ 5465714 w 5907580"/>
                <a:gd name="connsiteY1366" fmla="*/ 1730530 h 1773673"/>
                <a:gd name="connsiteX1367" fmla="*/ 5465811 w 5907580"/>
                <a:gd name="connsiteY1367" fmla="*/ 1730724 h 1773673"/>
                <a:gd name="connsiteX1368" fmla="*/ 5467622 w 5907580"/>
                <a:gd name="connsiteY1368" fmla="*/ 1730951 h 1773673"/>
                <a:gd name="connsiteX1369" fmla="*/ 5467687 w 5907580"/>
                <a:gd name="connsiteY1369" fmla="*/ 1730724 h 1773673"/>
                <a:gd name="connsiteX1370" fmla="*/ 5467784 w 5907580"/>
                <a:gd name="connsiteY1370" fmla="*/ 1730530 h 1773673"/>
                <a:gd name="connsiteX1371" fmla="*/ 5467881 w 5907580"/>
                <a:gd name="connsiteY1371" fmla="*/ 1730142 h 1773673"/>
                <a:gd name="connsiteX1372" fmla="*/ 5467946 w 5907580"/>
                <a:gd name="connsiteY1372" fmla="*/ 1730142 h 1773673"/>
                <a:gd name="connsiteX1373" fmla="*/ 5468011 w 5907580"/>
                <a:gd name="connsiteY1373" fmla="*/ 1730207 h 1773673"/>
                <a:gd name="connsiteX1374" fmla="*/ 5468205 w 5907580"/>
                <a:gd name="connsiteY1374" fmla="*/ 1730045 h 1773673"/>
                <a:gd name="connsiteX1375" fmla="*/ 5468205 w 5907580"/>
                <a:gd name="connsiteY1375" fmla="*/ 1729301 h 1773673"/>
                <a:gd name="connsiteX1376" fmla="*/ 5468205 w 5907580"/>
                <a:gd name="connsiteY1376" fmla="*/ 1729204 h 1773673"/>
                <a:gd name="connsiteX1377" fmla="*/ 5468269 w 5907580"/>
                <a:gd name="connsiteY1377" fmla="*/ 1729043 h 1773673"/>
                <a:gd name="connsiteX1378" fmla="*/ 5468431 w 5907580"/>
                <a:gd name="connsiteY1378" fmla="*/ 1729204 h 1773673"/>
                <a:gd name="connsiteX1379" fmla="*/ 5468625 w 5907580"/>
                <a:gd name="connsiteY1379" fmla="*/ 1729398 h 1773673"/>
                <a:gd name="connsiteX1380" fmla="*/ 5468690 w 5907580"/>
                <a:gd name="connsiteY1380" fmla="*/ 1729463 h 1773673"/>
                <a:gd name="connsiteX1381" fmla="*/ 5468754 w 5907580"/>
                <a:gd name="connsiteY1381" fmla="*/ 1728816 h 1773673"/>
                <a:gd name="connsiteX1382" fmla="*/ 5468754 w 5907580"/>
                <a:gd name="connsiteY1382" fmla="*/ 1728881 h 1773673"/>
                <a:gd name="connsiteX1383" fmla="*/ 5468851 w 5907580"/>
                <a:gd name="connsiteY1383" fmla="*/ 1728719 h 1773673"/>
                <a:gd name="connsiteX1384" fmla="*/ 5468690 w 5907580"/>
                <a:gd name="connsiteY1384" fmla="*/ 1727814 h 1773673"/>
                <a:gd name="connsiteX1385" fmla="*/ 5469013 w 5907580"/>
                <a:gd name="connsiteY1385" fmla="*/ 1728655 h 1773673"/>
                <a:gd name="connsiteX1386" fmla="*/ 5469207 w 5907580"/>
                <a:gd name="connsiteY1386" fmla="*/ 1729140 h 1773673"/>
                <a:gd name="connsiteX1387" fmla="*/ 5469272 w 5907580"/>
                <a:gd name="connsiteY1387" fmla="*/ 1728816 h 1773673"/>
                <a:gd name="connsiteX1388" fmla="*/ 5469369 w 5907580"/>
                <a:gd name="connsiteY1388" fmla="*/ 1728461 h 1773673"/>
                <a:gd name="connsiteX1389" fmla="*/ 5469434 w 5907580"/>
                <a:gd name="connsiteY1389" fmla="*/ 1728816 h 1773673"/>
                <a:gd name="connsiteX1390" fmla="*/ 5469531 w 5907580"/>
                <a:gd name="connsiteY1390" fmla="*/ 1728816 h 1773673"/>
                <a:gd name="connsiteX1391" fmla="*/ 5469531 w 5907580"/>
                <a:gd name="connsiteY1391" fmla="*/ 1727814 h 1773673"/>
                <a:gd name="connsiteX1392" fmla="*/ 5469369 w 5907580"/>
                <a:gd name="connsiteY1392" fmla="*/ 1726908 h 1773673"/>
                <a:gd name="connsiteX1393" fmla="*/ 5469951 w 5907580"/>
                <a:gd name="connsiteY1393" fmla="*/ 1728719 h 1773673"/>
                <a:gd name="connsiteX1394" fmla="*/ 5470177 w 5907580"/>
                <a:gd name="connsiteY1394" fmla="*/ 1728816 h 1773673"/>
                <a:gd name="connsiteX1395" fmla="*/ 5470339 w 5907580"/>
                <a:gd name="connsiteY1395" fmla="*/ 1728816 h 1773673"/>
                <a:gd name="connsiteX1396" fmla="*/ 5470436 w 5907580"/>
                <a:gd name="connsiteY1396" fmla="*/ 1728978 h 1773673"/>
                <a:gd name="connsiteX1397" fmla="*/ 5470501 w 5907580"/>
                <a:gd name="connsiteY1397" fmla="*/ 1729140 h 1773673"/>
                <a:gd name="connsiteX1398" fmla="*/ 5470436 w 5907580"/>
                <a:gd name="connsiteY1398" fmla="*/ 1728461 h 1773673"/>
                <a:gd name="connsiteX1399" fmla="*/ 5470501 w 5907580"/>
                <a:gd name="connsiteY1399" fmla="*/ 1727393 h 1773673"/>
                <a:gd name="connsiteX1400" fmla="*/ 5466782 w 5907580"/>
                <a:gd name="connsiteY1400" fmla="*/ 1687808 h 1773673"/>
                <a:gd name="connsiteX1401" fmla="*/ 5466943 w 5907580"/>
                <a:gd name="connsiteY1401" fmla="*/ 1687064 h 1773673"/>
                <a:gd name="connsiteX1402" fmla="*/ 5466782 w 5907580"/>
                <a:gd name="connsiteY1402" fmla="*/ 1687808 h 1773673"/>
                <a:gd name="connsiteX1403" fmla="*/ 5455462 w 5907580"/>
                <a:gd name="connsiteY1403" fmla="*/ 1690137 h 1773673"/>
                <a:gd name="connsiteX1404" fmla="*/ 5455462 w 5907580"/>
                <a:gd name="connsiteY1404" fmla="*/ 1688390 h 1773673"/>
                <a:gd name="connsiteX1405" fmla="*/ 5455462 w 5907580"/>
                <a:gd name="connsiteY1405" fmla="*/ 1690137 h 1773673"/>
                <a:gd name="connsiteX1406" fmla="*/ 5417688 w 5907580"/>
                <a:gd name="connsiteY1406" fmla="*/ 1681857 h 1773673"/>
                <a:gd name="connsiteX1407" fmla="*/ 5417526 w 5907580"/>
                <a:gd name="connsiteY1407" fmla="*/ 1681437 h 1773673"/>
                <a:gd name="connsiteX1408" fmla="*/ 5417688 w 5907580"/>
                <a:gd name="connsiteY1408" fmla="*/ 1680370 h 1773673"/>
                <a:gd name="connsiteX1409" fmla="*/ 5417785 w 5907580"/>
                <a:gd name="connsiteY1409" fmla="*/ 1680628 h 1773673"/>
                <a:gd name="connsiteX1410" fmla="*/ 5514646 w 5907580"/>
                <a:gd name="connsiteY1410" fmla="*/ 1684251 h 1773673"/>
                <a:gd name="connsiteX1411" fmla="*/ 5514226 w 5907580"/>
                <a:gd name="connsiteY1411" fmla="*/ 1683927 h 1773673"/>
                <a:gd name="connsiteX1412" fmla="*/ 5513805 w 5907580"/>
                <a:gd name="connsiteY1412" fmla="*/ 1684251 h 1773673"/>
                <a:gd name="connsiteX1413" fmla="*/ 5513644 w 5907580"/>
                <a:gd name="connsiteY1413" fmla="*/ 1684930 h 1773673"/>
                <a:gd name="connsiteX1414" fmla="*/ 5513644 w 5907580"/>
                <a:gd name="connsiteY1414" fmla="*/ 1684348 h 1773673"/>
                <a:gd name="connsiteX1415" fmla="*/ 5505267 w 5907580"/>
                <a:gd name="connsiteY1415" fmla="*/ 1684994 h 1773673"/>
                <a:gd name="connsiteX1416" fmla="*/ 5505461 w 5907580"/>
                <a:gd name="connsiteY1416" fmla="*/ 1686417 h 1773673"/>
                <a:gd name="connsiteX1417" fmla="*/ 5505203 w 5907580"/>
                <a:gd name="connsiteY1417" fmla="*/ 1687582 h 1773673"/>
                <a:gd name="connsiteX1418" fmla="*/ 5505267 w 5907580"/>
                <a:gd name="connsiteY1418" fmla="*/ 1684994 h 1773673"/>
                <a:gd name="connsiteX1419" fmla="*/ 5504620 w 5907580"/>
                <a:gd name="connsiteY1419" fmla="*/ 1684994 h 1773673"/>
                <a:gd name="connsiteX1420" fmla="*/ 5504620 w 5907580"/>
                <a:gd name="connsiteY1420" fmla="*/ 1685091 h 1773673"/>
                <a:gd name="connsiteX1421" fmla="*/ 5504620 w 5907580"/>
                <a:gd name="connsiteY1421" fmla="*/ 1684994 h 1773673"/>
                <a:gd name="connsiteX1422" fmla="*/ 5504200 w 5907580"/>
                <a:gd name="connsiteY1422" fmla="*/ 1684994 h 1773673"/>
                <a:gd name="connsiteX1423" fmla="*/ 5504200 w 5907580"/>
                <a:gd name="connsiteY1423" fmla="*/ 1685091 h 1773673"/>
                <a:gd name="connsiteX1424" fmla="*/ 5504394 w 5907580"/>
                <a:gd name="connsiteY1424" fmla="*/ 1686094 h 1773673"/>
                <a:gd name="connsiteX1425" fmla="*/ 5504200 w 5907580"/>
                <a:gd name="connsiteY1425" fmla="*/ 1685091 h 1773673"/>
                <a:gd name="connsiteX1426" fmla="*/ 5504135 w 5907580"/>
                <a:gd name="connsiteY1426" fmla="*/ 1684994 h 1773673"/>
                <a:gd name="connsiteX1427" fmla="*/ 5502551 w 5907580"/>
                <a:gd name="connsiteY1427" fmla="*/ 1684994 h 1773673"/>
                <a:gd name="connsiteX1428" fmla="*/ 5502551 w 5907580"/>
                <a:gd name="connsiteY1428" fmla="*/ 1685091 h 1773673"/>
                <a:gd name="connsiteX1429" fmla="*/ 5502551 w 5907580"/>
                <a:gd name="connsiteY1429" fmla="*/ 1684994 h 1773673"/>
                <a:gd name="connsiteX1430" fmla="*/ 5502227 w 5907580"/>
                <a:gd name="connsiteY1430" fmla="*/ 1684994 h 1773673"/>
                <a:gd name="connsiteX1431" fmla="*/ 5502324 w 5907580"/>
                <a:gd name="connsiteY1431" fmla="*/ 1686159 h 1773673"/>
                <a:gd name="connsiteX1432" fmla="*/ 5502066 w 5907580"/>
                <a:gd name="connsiteY1432" fmla="*/ 1684930 h 1773673"/>
                <a:gd name="connsiteX1433" fmla="*/ 5501225 w 5907580"/>
                <a:gd name="connsiteY1433" fmla="*/ 1684930 h 1773673"/>
                <a:gd name="connsiteX1434" fmla="*/ 5501063 w 5907580"/>
                <a:gd name="connsiteY1434" fmla="*/ 1685674 h 1773673"/>
                <a:gd name="connsiteX1435" fmla="*/ 5500804 w 5907580"/>
                <a:gd name="connsiteY1435" fmla="*/ 1684930 h 1773673"/>
                <a:gd name="connsiteX1436" fmla="*/ 5498734 w 5907580"/>
                <a:gd name="connsiteY1436" fmla="*/ 1684768 h 1773673"/>
                <a:gd name="connsiteX1437" fmla="*/ 5498670 w 5907580"/>
                <a:gd name="connsiteY1437" fmla="*/ 1685188 h 1773673"/>
                <a:gd name="connsiteX1438" fmla="*/ 5498508 w 5907580"/>
                <a:gd name="connsiteY1438" fmla="*/ 1684768 h 1773673"/>
                <a:gd name="connsiteX1439" fmla="*/ 5498185 w 5907580"/>
                <a:gd name="connsiteY1439" fmla="*/ 1684768 h 1773673"/>
                <a:gd name="connsiteX1440" fmla="*/ 5497991 w 5907580"/>
                <a:gd name="connsiteY1440" fmla="*/ 1685253 h 1773673"/>
                <a:gd name="connsiteX1441" fmla="*/ 5497732 w 5907580"/>
                <a:gd name="connsiteY1441" fmla="*/ 1684671 h 1773673"/>
                <a:gd name="connsiteX1442" fmla="*/ 5497505 w 5907580"/>
                <a:gd name="connsiteY1442" fmla="*/ 1684671 h 1773673"/>
                <a:gd name="connsiteX1443" fmla="*/ 5497344 w 5907580"/>
                <a:gd name="connsiteY1443" fmla="*/ 1684930 h 1773673"/>
                <a:gd name="connsiteX1444" fmla="*/ 5497085 w 5907580"/>
                <a:gd name="connsiteY1444" fmla="*/ 1685091 h 1773673"/>
                <a:gd name="connsiteX1445" fmla="*/ 5496665 w 5907580"/>
                <a:gd name="connsiteY1445" fmla="*/ 1684606 h 1773673"/>
                <a:gd name="connsiteX1446" fmla="*/ 5496600 w 5907580"/>
                <a:gd name="connsiteY1446" fmla="*/ 1684606 h 1773673"/>
                <a:gd name="connsiteX1447" fmla="*/ 5496503 w 5907580"/>
                <a:gd name="connsiteY1447" fmla="*/ 1686159 h 1773673"/>
                <a:gd name="connsiteX1448" fmla="*/ 5496276 w 5907580"/>
                <a:gd name="connsiteY1448" fmla="*/ 1684833 h 1773673"/>
                <a:gd name="connsiteX1449" fmla="*/ 5495856 w 5907580"/>
                <a:gd name="connsiteY1449" fmla="*/ 1684930 h 1773673"/>
                <a:gd name="connsiteX1450" fmla="*/ 5495436 w 5907580"/>
                <a:gd name="connsiteY1450" fmla="*/ 1684768 h 1773673"/>
                <a:gd name="connsiteX1451" fmla="*/ 5495015 w 5907580"/>
                <a:gd name="connsiteY1451" fmla="*/ 1684509 h 1773673"/>
                <a:gd name="connsiteX1452" fmla="*/ 5494853 w 5907580"/>
                <a:gd name="connsiteY1452" fmla="*/ 1685091 h 1773673"/>
                <a:gd name="connsiteX1453" fmla="*/ 5493948 w 5907580"/>
                <a:gd name="connsiteY1453" fmla="*/ 1684994 h 1773673"/>
                <a:gd name="connsiteX1454" fmla="*/ 5493592 w 5907580"/>
                <a:gd name="connsiteY1454" fmla="*/ 1684186 h 1773673"/>
                <a:gd name="connsiteX1455" fmla="*/ 5493463 w 5907580"/>
                <a:gd name="connsiteY1455" fmla="*/ 1684412 h 1773673"/>
                <a:gd name="connsiteX1456" fmla="*/ 5493204 w 5907580"/>
                <a:gd name="connsiteY1456" fmla="*/ 1684186 h 1773673"/>
                <a:gd name="connsiteX1457" fmla="*/ 5492848 w 5907580"/>
                <a:gd name="connsiteY1457" fmla="*/ 1684186 h 1773673"/>
                <a:gd name="connsiteX1458" fmla="*/ 5492719 w 5907580"/>
                <a:gd name="connsiteY1458" fmla="*/ 1684509 h 1773673"/>
                <a:gd name="connsiteX1459" fmla="*/ 5492363 w 5907580"/>
                <a:gd name="connsiteY1459" fmla="*/ 1684348 h 1773673"/>
                <a:gd name="connsiteX1460" fmla="*/ 5492299 w 5907580"/>
                <a:gd name="connsiteY1460" fmla="*/ 1684768 h 1773673"/>
                <a:gd name="connsiteX1461" fmla="*/ 5492040 w 5907580"/>
                <a:gd name="connsiteY1461" fmla="*/ 1686417 h 1773673"/>
                <a:gd name="connsiteX1462" fmla="*/ 5492040 w 5907580"/>
                <a:gd name="connsiteY1462" fmla="*/ 1686320 h 1773673"/>
                <a:gd name="connsiteX1463" fmla="*/ 5491943 w 5907580"/>
                <a:gd name="connsiteY1463" fmla="*/ 1684024 h 1773673"/>
                <a:gd name="connsiteX1464" fmla="*/ 5491522 w 5907580"/>
                <a:gd name="connsiteY1464" fmla="*/ 1684024 h 1773673"/>
                <a:gd name="connsiteX1465" fmla="*/ 5491393 w 5907580"/>
                <a:gd name="connsiteY1465" fmla="*/ 1684833 h 1773673"/>
                <a:gd name="connsiteX1466" fmla="*/ 5491134 w 5907580"/>
                <a:gd name="connsiteY1466" fmla="*/ 1684412 h 1773673"/>
                <a:gd name="connsiteX1467" fmla="*/ 5490973 w 5907580"/>
                <a:gd name="connsiteY1467" fmla="*/ 1684606 h 1773673"/>
                <a:gd name="connsiteX1468" fmla="*/ 5490779 w 5907580"/>
                <a:gd name="connsiteY1468" fmla="*/ 1683927 h 1773673"/>
                <a:gd name="connsiteX1469" fmla="*/ 5490617 w 5907580"/>
                <a:gd name="connsiteY1469" fmla="*/ 1683927 h 1773673"/>
                <a:gd name="connsiteX1470" fmla="*/ 5490617 w 5907580"/>
                <a:gd name="connsiteY1470" fmla="*/ 1684671 h 1773673"/>
                <a:gd name="connsiteX1471" fmla="*/ 5490455 w 5907580"/>
                <a:gd name="connsiteY1471" fmla="*/ 1685091 h 1773673"/>
                <a:gd name="connsiteX1472" fmla="*/ 5490390 w 5907580"/>
                <a:gd name="connsiteY1472" fmla="*/ 1685253 h 1773673"/>
                <a:gd name="connsiteX1473" fmla="*/ 5489550 w 5907580"/>
                <a:gd name="connsiteY1473" fmla="*/ 1685674 h 1773673"/>
                <a:gd name="connsiteX1474" fmla="*/ 5488385 w 5907580"/>
                <a:gd name="connsiteY1474" fmla="*/ 1685932 h 1773673"/>
                <a:gd name="connsiteX1475" fmla="*/ 5488224 w 5907580"/>
                <a:gd name="connsiteY1475" fmla="*/ 1686094 h 1773673"/>
                <a:gd name="connsiteX1476" fmla="*/ 5487997 w 5907580"/>
                <a:gd name="connsiteY1476" fmla="*/ 1686094 h 1773673"/>
                <a:gd name="connsiteX1477" fmla="*/ 5487577 w 5907580"/>
                <a:gd name="connsiteY1477" fmla="*/ 1686094 h 1773673"/>
                <a:gd name="connsiteX1478" fmla="*/ 5486995 w 5907580"/>
                <a:gd name="connsiteY1478" fmla="*/ 1685932 h 1773673"/>
                <a:gd name="connsiteX1479" fmla="*/ 5486898 w 5907580"/>
                <a:gd name="connsiteY1479" fmla="*/ 1685997 h 1773673"/>
                <a:gd name="connsiteX1480" fmla="*/ 5486251 w 5907580"/>
                <a:gd name="connsiteY1480" fmla="*/ 1685932 h 1773673"/>
                <a:gd name="connsiteX1481" fmla="*/ 5485992 w 5907580"/>
                <a:gd name="connsiteY1481" fmla="*/ 1685835 h 1773673"/>
                <a:gd name="connsiteX1482" fmla="*/ 5485669 w 5907580"/>
                <a:gd name="connsiteY1482" fmla="*/ 1685835 h 1773673"/>
                <a:gd name="connsiteX1483" fmla="*/ 5485248 w 5907580"/>
                <a:gd name="connsiteY1483" fmla="*/ 1685835 h 1773673"/>
                <a:gd name="connsiteX1484" fmla="*/ 5484407 w 5907580"/>
                <a:gd name="connsiteY1484" fmla="*/ 1685415 h 1773673"/>
                <a:gd name="connsiteX1485" fmla="*/ 5484084 w 5907580"/>
                <a:gd name="connsiteY1485" fmla="*/ 1685512 h 1773673"/>
                <a:gd name="connsiteX1486" fmla="*/ 5483761 w 5907580"/>
                <a:gd name="connsiteY1486" fmla="*/ 1685188 h 1773673"/>
                <a:gd name="connsiteX1487" fmla="*/ 5483437 w 5907580"/>
                <a:gd name="connsiteY1487" fmla="*/ 1685253 h 1773673"/>
                <a:gd name="connsiteX1488" fmla="*/ 5483114 w 5907580"/>
                <a:gd name="connsiteY1488" fmla="*/ 1685188 h 1773673"/>
                <a:gd name="connsiteX1489" fmla="*/ 5482920 w 5907580"/>
                <a:gd name="connsiteY1489" fmla="*/ 1686159 h 1773673"/>
                <a:gd name="connsiteX1490" fmla="*/ 5482273 w 5907580"/>
                <a:gd name="connsiteY1490" fmla="*/ 1684994 h 1773673"/>
                <a:gd name="connsiteX1491" fmla="*/ 5480947 w 5907580"/>
                <a:gd name="connsiteY1491" fmla="*/ 1684671 h 1773673"/>
                <a:gd name="connsiteX1492" fmla="*/ 5480365 w 5907580"/>
                <a:gd name="connsiteY1492" fmla="*/ 1685674 h 1773673"/>
                <a:gd name="connsiteX1493" fmla="*/ 5480203 w 5907580"/>
                <a:gd name="connsiteY1493" fmla="*/ 1685932 h 1773673"/>
                <a:gd name="connsiteX1494" fmla="*/ 5479944 w 5907580"/>
                <a:gd name="connsiteY1494" fmla="*/ 1685835 h 1773673"/>
                <a:gd name="connsiteX1495" fmla="*/ 5479621 w 5907580"/>
                <a:gd name="connsiteY1495" fmla="*/ 1685738 h 1773673"/>
                <a:gd name="connsiteX1496" fmla="*/ 5479718 w 5907580"/>
                <a:gd name="connsiteY1496" fmla="*/ 1685188 h 1773673"/>
                <a:gd name="connsiteX1497" fmla="*/ 5479718 w 5907580"/>
                <a:gd name="connsiteY1497" fmla="*/ 1684412 h 1773673"/>
                <a:gd name="connsiteX1498" fmla="*/ 5479459 w 5907580"/>
                <a:gd name="connsiteY1498" fmla="*/ 1684768 h 1773673"/>
                <a:gd name="connsiteX1499" fmla="*/ 5479459 w 5907580"/>
                <a:gd name="connsiteY1499" fmla="*/ 1684671 h 1773673"/>
                <a:gd name="connsiteX1500" fmla="*/ 5479459 w 5907580"/>
                <a:gd name="connsiteY1500" fmla="*/ 1684768 h 1773673"/>
                <a:gd name="connsiteX1501" fmla="*/ 5478780 w 5907580"/>
                <a:gd name="connsiteY1501" fmla="*/ 1684768 h 1773673"/>
                <a:gd name="connsiteX1502" fmla="*/ 5478360 w 5907580"/>
                <a:gd name="connsiteY1502" fmla="*/ 1684768 h 1773673"/>
                <a:gd name="connsiteX1503" fmla="*/ 5477972 w 5907580"/>
                <a:gd name="connsiteY1503" fmla="*/ 1685091 h 1773673"/>
                <a:gd name="connsiteX1504" fmla="*/ 5477810 w 5907580"/>
                <a:gd name="connsiteY1504" fmla="*/ 1686482 h 1773673"/>
                <a:gd name="connsiteX1505" fmla="*/ 5477648 w 5907580"/>
                <a:gd name="connsiteY1505" fmla="*/ 1687161 h 1773673"/>
                <a:gd name="connsiteX1506" fmla="*/ 5477551 w 5907580"/>
                <a:gd name="connsiteY1506" fmla="*/ 1685738 h 1773673"/>
                <a:gd name="connsiteX1507" fmla="*/ 5477292 w 5907580"/>
                <a:gd name="connsiteY1507" fmla="*/ 1685415 h 1773673"/>
                <a:gd name="connsiteX1508" fmla="*/ 5477292 w 5907580"/>
                <a:gd name="connsiteY1508" fmla="*/ 1684348 h 1773673"/>
                <a:gd name="connsiteX1509" fmla="*/ 5477034 w 5907580"/>
                <a:gd name="connsiteY1509" fmla="*/ 1683604 h 1773673"/>
                <a:gd name="connsiteX1510" fmla="*/ 5476710 w 5907580"/>
                <a:gd name="connsiteY1510" fmla="*/ 1683442 h 1773673"/>
                <a:gd name="connsiteX1511" fmla="*/ 5474479 w 5907580"/>
                <a:gd name="connsiteY1511" fmla="*/ 1683345 h 1773673"/>
                <a:gd name="connsiteX1512" fmla="*/ 5474414 w 5907580"/>
                <a:gd name="connsiteY1512" fmla="*/ 1683927 h 1773673"/>
                <a:gd name="connsiteX1513" fmla="*/ 5474317 w 5907580"/>
                <a:gd name="connsiteY1513" fmla="*/ 1683345 h 1773673"/>
                <a:gd name="connsiteX1514" fmla="*/ 5473314 w 5907580"/>
                <a:gd name="connsiteY1514" fmla="*/ 1683183 h 1773673"/>
                <a:gd name="connsiteX1515" fmla="*/ 5473314 w 5907580"/>
                <a:gd name="connsiteY1515" fmla="*/ 1683280 h 1773673"/>
                <a:gd name="connsiteX1516" fmla="*/ 5473250 w 5907580"/>
                <a:gd name="connsiteY1516" fmla="*/ 1683442 h 1773673"/>
                <a:gd name="connsiteX1517" fmla="*/ 5472991 w 5907580"/>
                <a:gd name="connsiteY1517" fmla="*/ 1683119 h 1773673"/>
                <a:gd name="connsiteX1518" fmla="*/ 5472732 w 5907580"/>
                <a:gd name="connsiteY1518" fmla="*/ 1683022 h 1773673"/>
                <a:gd name="connsiteX1519" fmla="*/ 5472247 w 5907580"/>
                <a:gd name="connsiteY1519" fmla="*/ 1684671 h 1773673"/>
                <a:gd name="connsiteX1520" fmla="*/ 5471503 w 5907580"/>
                <a:gd name="connsiteY1520" fmla="*/ 1683119 h 1773673"/>
                <a:gd name="connsiteX1521" fmla="*/ 5471342 w 5907580"/>
                <a:gd name="connsiteY1521" fmla="*/ 1684186 h 1773673"/>
                <a:gd name="connsiteX1522" fmla="*/ 5471083 w 5907580"/>
                <a:gd name="connsiteY1522" fmla="*/ 1682925 h 1773673"/>
                <a:gd name="connsiteX1523" fmla="*/ 5471018 w 5907580"/>
                <a:gd name="connsiteY1523" fmla="*/ 1682763 h 1773673"/>
                <a:gd name="connsiteX1524" fmla="*/ 5471018 w 5907580"/>
                <a:gd name="connsiteY1524" fmla="*/ 1683183 h 1773673"/>
                <a:gd name="connsiteX1525" fmla="*/ 5470921 w 5907580"/>
                <a:gd name="connsiteY1525" fmla="*/ 1683765 h 1773673"/>
                <a:gd name="connsiteX1526" fmla="*/ 5470501 w 5907580"/>
                <a:gd name="connsiteY1526" fmla="*/ 1683668 h 1773673"/>
                <a:gd name="connsiteX1527" fmla="*/ 5470436 w 5907580"/>
                <a:gd name="connsiteY1527" fmla="*/ 1682860 h 1773673"/>
                <a:gd name="connsiteX1528" fmla="*/ 5469919 w 5907580"/>
                <a:gd name="connsiteY1528" fmla="*/ 1682601 h 1773673"/>
                <a:gd name="connsiteX1529" fmla="*/ 5469595 w 5907580"/>
                <a:gd name="connsiteY1529" fmla="*/ 1682278 h 1773673"/>
                <a:gd name="connsiteX1530" fmla="*/ 5469434 w 5907580"/>
                <a:gd name="connsiteY1530" fmla="*/ 1682181 h 1773673"/>
                <a:gd name="connsiteX1531" fmla="*/ 5469272 w 5907580"/>
                <a:gd name="connsiteY1531" fmla="*/ 1682116 h 1773673"/>
                <a:gd name="connsiteX1532" fmla="*/ 5468593 w 5907580"/>
                <a:gd name="connsiteY1532" fmla="*/ 1683280 h 1773673"/>
                <a:gd name="connsiteX1533" fmla="*/ 5468011 w 5907580"/>
                <a:gd name="connsiteY1533" fmla="*/ 1682116 h 1773673"/>
                <a:gd name="connsiteX1534" fmla="*/ 5467946 w 5907580"/>
                <a:gd name="connsiteY1534" fmla="*/ 1682019 h 1773673"/>
                <a:gd name="connsiteX1535" fmla="*/ 5467622 w 5907580"/>
                <a:gd name="connsiteY1535" fmla="*/ 1682763 h 1773673"/>
                <a:gd name="connsiteX1536" fmla="*/ 5467622 w 5907580"/>
                <a:gd name="connsiteY1536" fmla="*/ 1682860 h 1773673"/>
                <a:gd name="connsiteX1537" fmla="*/ 5467202 w 5907580"/>
                <a:gd name="connsiteY1537" fmla="*/ 1681437 h 1773673"/>
                <a:gd name="connsiteX1538" fmla="*/ 5467267 w 5907580"/>
                <a:gd name="connsiteY1538" fmla="*/ 1683604 h 1773673"/>
                <a:gd name="connsiteX1539" fmla="*/ 5466685 w 5907580"/>
                <a:gd name="connsiteY1539" fmla="*/ 1681275 h 1773673"/>
                <a:gd name="connsiteX1540" fmla="*/ 5466038 w 5907580"/>
                <a:gd name="connsiteY1540" fmla="*/ 1681049 h 1773673"/>
                <a:gd name="connsiteX1541" fmla="*/ 5465941 w 5907580"/>
                <a:gd name="connsiteY1541" fmla="*/ 1681049 h 1773673"/>
                <a:gd name="connsiteX1542" fmla="*/ 5465941 w 5907580"/>
                <a:gd name="connsiteY1542" fmla="*/ 1681275 h 1773673"/>
                <a:gd name="connsiteX1543" fmla="*/ 5465876 w 5907580"/>
                <a:gd name="connsiteY1543" fmla="*/ 1681049 h 1773673"/>
                <a:gd name="connsiteX1544" fmla="*/ 5465617 w 5907580"/>
                <a:gd name="connsiteY1544" fmla="*/ 1681049 h 1773673"/>
                <a:gd name="connsiteX1545" fmla="*/ 5465553 w 5907580"/>
                <a:gd name="connsiteY1545" fmla="*/ 1681954 h 1773673"/>
                <a:gd name="connsiteX1546" fmla="*/ 5465391 w 5907580"/>
                <a:gd name="connsiteY1546" fmla="*/ 1681049 h 1773673"/>
                <a:gd name="connsiteX1547" fmla="*/ 5462480 w 5907580"/>
                <a:gd name="connsiteY1547" fmla="*/ 1680855 h 1773673"/>
                <a:gd name="connsiteX1548" fmla="*/ 5461639 w 5907580"/>
                <a:gd name="connsiteY1548" fmla="*/ 1680628 h 1773673"/>
                <a:gd name="connsiteX1549" fmla="*/ 5461478 w 5907580"/>
                <a:gd name="connsiteY1549" fmla="*/ 1680952 h 1773673"/>
                <a:gd name="connsiteX1550" fmla="*/ 5461251 w 5907580"/>
                <a:gd name="connsiteY1550" fmla="*/ 1680467 h 1773673"/>
                <a:gd name="connsiteX1551" fmla="*/ 5461154 w 5907580"/>
                <a:gd name="connsiteY1551" fmla="*/ 1680467 h 1773673"/>
                <a:gd name="connsiteX1552" fmla="*/ 5460993 w 5907580"/>
                <a:gd name="connsiteY1552" fmla="*/ 1680855 h 1773673"/>
                <a:gd name="connsiteX1553" fmla="*/ 5460475 w 5907580"/>
                <a:gd name="connsiteY1553" fmla="*/ 1681113 h 1773673"/>
                <a:gd name="connsiteX1554" fmla="*/ 5460410 w 5907580"/>
                <a:gd name="connsiteY1554" fmla="*/ 1681954 h 1773673"/>
                <a:gd name="connsiteX1555" fmla="*/ 5460152 w 5907580"/>
                <a:gd name="connsiteY1555" fmla="*/ 1680790 h 1773673"/>
                <a:gd name="connsiteX1556" fmla="*/ 5459990 w 5907580"/>
                <a:gd name="connsiteY1556" fmla="*/ 1681954 h 1773673"/>
                <a:gd name="connsiteX1557" fmla="*/ 5459828 w 5907580"/>
                <a:gd name="connsiteY1557" fmla="*/ 1680693 h 1773673"/>
                <a:gd name="connsiteX1558" fmla="*/ 5459084 w 5907580"/>
                <a:gd name="connsiteY1558" fmla="*/ 1680273 h 1773673"/>
                <a:gd name="connsiteX1559" fmla="*/ 5458987 w 5907580"/>
                <a:gd name="connsiteY1559" fmla="*/ 1680952 h 1773673"/>
                <a:gd name="connsiteX1560" fmla="*/ 5458923 w 5907580"/>
                <a:gd name="connsiteY1560" fmla="*/ 1680952 h 1773673"/>
                <a:gd name="connsiteX1561" fmla="*/ 5458599 w 5907580"/>
                <a:gd name="connsiteY1561" fmla="*/ 1680693 h 1773673"/>
                <a:gd name="connsiteX1562" fmla="*/ 5458244 w 5907580"/>
                <a:gd name="connsiteY1562" fmla="*/ 1680952 h 1773673"/>
                <a:gd name="connsiteX1563" fmla="*/ 5458082 w 5907580"/>
                <a:gd name="connsiteY1563" fmla="*/ 1680467 h 1773673"/>
                <a:gd name="connsiteX1564" fmla="*/ 5457661 w 5907580"/>
                <a:gd name="connsiteY1564" fmla="*/ 1681437 h 1773673"/>
                <a:gd name="connsiteX1565" fmla="*/ 5457597 w 5907580"/>
                <a:gd name="connsiteY1565" fmla="*/ 1680628 h 1773673"/>
                <a:gd name="connsiteX1566" fmla="*/ 5457176 w 5907580"/>
                <a:gd name="connsiteY1566" fmla="*/ 1682019 h 1773673"/>
                <a:gd name="connsiteX1567" fmla="*/ 5456853 w 5907580"/>
                <a:gd name="connsiteY1567" fmla="*/ 1681049 h 1773673"/>
                <a:gd name="connsiteX1568" fmla="*/ 5456529 w 5907580"/>
                <a:gd name="connsiteY1568" fmla="*/ 1681113 h 1773673"/>
                <a:gd name="connsiteX1569" fmla="*/ 5456271 w 5907580"/>
                <a:gd name="connsiteY1569" fmla="*/ 1681372 h 1773673"/>
                <a:gd name="connsiteX1570" fmla="*/ 5456335 w 5907580"/>
                <a:gd name="connsiteY1570" fmla="*/ 1681113 h 1773673"/>
                <a:gd name="connsiteX1571" fmla="*/ 5456335 w 5907580"/>
                <a:gd name="connsiteY1571" fmla="*/ 1680790 h 1773673"/>
                <a:gd name="connsiteX1572" fmla="*/ 5456174 w 5907580"/>
                <a:gd name="connsiteY1572" fmla="*/ 1680855 h 1773673"/>
                <a:gd name="connsiteX1573" fmla="*/ 5456174 w 5907580"/>
                <a:gd name="connsiteY1573" fmla="*/ 1680952 h 1773673"/>
                <a:gd name="connsiteX1574" fmla="*/ 5456271 w 5907580"/>
                <a:gd name="connsiteY1574" fmla="*/ 1681437 h 1773673"/>
                <a:gd name="connsiteX1575" fmla="*/ 5456174 w 5907580"/>
                <a:gd name="connsiteY1575" fmla="*/ 1681534 h 1773673"/>
                <a:gd name="connsiteX1576" fmla="*/ 5456012 w 5907580"/>
                <a:gd name="connsiteY1576" fmla="*/ 1681437 h 1773673"/>
                <a:gd name="connsiteX1577" fmla="*/ 5455850 w 5907580"/>
                <a:gd name="connsiteY1577" fmla="*/ 1680952 h 1773673"/>
                <a:gd name="connsiteX1578" fmla="*/ 5455592 w 5907580"/>
                <a:gd name="connsiteY1578" fmla="*/ 1681372 h 1773673"/>
                <a:gd name="connsiteX1579" fmla="*/ 5455689 w 5907580"/>
                <a:gd name="connsiteY1579" fmla="*/ 1682439 h 1773673"/>
                <a:gd name="connsiteX1580" fmla="*/ 5455786 w 5907580"/>
                <a:gd name="connsiteY1580" fmla="*/ 1682698 h 1773673"/>
                <a:gd name="connsiteX1581" fmla="*/ 5455689 w 5907580"/>
                <a:gd name="connsiteY1581" fmla="*/ 1682698 h 1773673"/>
                <a:gd name="connsiteX1582" fmla="*/ 5455689 w 5907580"/>
                <a:gd name="connsiteY1582" fmla="*/ 1682342 h 1773673"/>
                <a:gd name="connsiteX1583" fmla="*/ 5455106 w 5907580"/>
                <a:gd name="connsiteY1583" fmla="*/ 1681696 h 1773673"/>
                <a:gd name="connsiteX1584" fmla="*/ 5454848 w 5907580"/>
                <a:gd name="connsiteY1584" fmla="*/ 1681210 h 1773673"/>
                <a:gd name="connsiteX1585" fmla="*/ 5454589 w 5907580"/>
                <a:gd name="connsiteY1585" fmla="*/ 1681275 h 1773673"/>
                <a:gd name="connsiteX1586" fmla="*/ 5454589 w 5907580"/>
                <a:gd name="connsiteY1586" fmla="*/ 1681372 h 1773673"/>
                <a:gd name="connsiteX1587" fmla="*/ 5454104 w 5907580"/>
                <a:gd name="connsiteY1587" fmla="*/ 1681534 h 1773673"/>
                <a:gd name="connsiteX1588" fmla="*/ 5454104 w 5907580"/>
                <a:gd name="connsiteY1588" fmla="*/ 1681599 h 1773673"/>
                <a:gd name="connsiteX1589" fmla="*/ 5454104 w 5907580"/>
                <a:gd name="connsiteY1589" fmla="*/ 1682439 h 1773673"/>
                <a:gd name="connsiteX1590" fmla="*/ 5453942 w 5907580"/>
                <a:gd name="connsiteY1590" fmla="*/ 1681534 h 1773673"/>
                <a:gd name="connsiteX1591" fmla="*/ 5450708 w 5907580"/>
                <a:gd name="connsiteY1591" fmla="*/ 1682116 h 1773673"/>
                <a:gd name="connsiteX1592" fmla="*/ 5450546 w 5907580"/>
                <a:gd name="connsiteY1592" fmla="*/ 1683119 h 1773673"/>
                <a:gd name="connsiteX1593" fmla="*/ 5450546 w 5907580"/>
                <a:gd name="connsiteY1593" fmla="*/ 1682116 h 1773673"/>
                <a:gd name="connsiteX1594" fmla="*/ 5447571 w 5907580"/>
                <a:gd name="connsiteY1594" fmla="*/ 1682181 h 1773673"/>
                <a:gd name="connsiteX1595" fmla="*/ 5447733 w 5907580"/>
                <a:gd name="connsiteY1595" fmla="*/ 1683022 h 1773673"/>
                <a:gd name="connsiteX1596" fmla="*/ 5447506 w 5907580"/>
                <a:gd name="connsiteY1596" fmla="*/ 1683668 h 1773673"/>
                <a:gd name="connsiteX1597" fmla="*/ 5447506 w 5907580"/>
                <a:gd name="connsiteY1597" fmla="*/ 1682181 h 1773673"/>
                <a:gd name="connsiteX1598" fmla="*/ 5446180 w 5907580"/>
                <a:gd name="connsiteY1598" fmla="*/ 1682181 h 1773673"/>
                <a:gd name="connsiteX1599" fmla="*/ 5446083 w 5907580"/>
                <a:gd name="connsiteY1599" fmla="*/ 1682181 h 1773673"/>
                <a:gd name="connsiteX1600" fmla="*/ 5445922 w 5907580"/>
                <a:gd name="connsiteY1600" fmla="*/ 1682181 h 1773673"/>
                <a:gd name="connsiteX1601" fmla="*/ 5445760 w 5907580"/>
                <a:gd name="connsiteY1601" fmla="*/ 1682439 h 1773673"/>
                <a:gd name="connsiteX1602" fmla="*/ 5445340 w 5907580"/>
                <a:gd name="connsiteY1602" fmla="*/ 1682278 h 1773673"/>
                <a:gd name="connsiteX1603" fmla="*/ 5445340 w 5907580"/>
                <a:gd name="connsiteY1603" fmla="*/ 1682181 h 1773673"/>
                <a:gd name="connsiteX1604" fmla="*/ 5442429 w 5907580"/>
                <a:gd name="connsiteY1604" fmla="*/ 1682019 h 1773673"/>
                <a:gd name="connsiteX1605" fmla="*/ 5440197 w 5907580"/>
                <a:gd name="connsiteY1605" fmla="*/ 1683022 h 1773673"/>
                <a:gd name="connsiteX1606" fmla="*/ 5440197 w 5907580"/>
                <a:gd name="connsiteY1606" fmla="*/ 1683604 h 1773673"/>
                <a:gd name="connsiteX1607" fmla="*/ 5440197 w 5907580"/>
                <a:gd name="connsiteY1607" fmla="*/ 1683022 h 1773673"/>
                <a:gd name="connsiteX1608" fmla="*/ 5439389 w 5907580"/>
                <a:gd name="connsiteY1608" fmla="*/ 1682925 h 1773673"/>
                <a:gd name="connsiteX1609" fmla="*/ 5439389 w 5907580"/>
                <a:gd name="connsiteY1609" fmla="*/ 1683604 h 1773673"/>
                <a:gd name="connsiteX1610" fmla="*/ 5439130 w 5907580"/>
                <a:gd name="connsiteY1610" fmla="*/ 1683183 h 1773673"/>
                <a:gd name="connsiteX1611" fmla="*/ 5439130 w 5907580"/>
                <a:gd name="connsiteY1611" fmla="*/ 1682925 h 1773673"/>
                <a:gd name="connsiteX1612" fmla="*/ 5438386 w 5907580"/>
                <a:gd name="connsiteY1612" fmla="*/ 1682601 h 1773673"/>
                <a:gd name="connsiteX1613" fmla="*/ 5438386 w 5907580"/>
                <a:gd name="connsiteY1613" fmla="*/ 1682925 h 1773673"/>
                <a:gd name="connsiteX1614" fmla="*/ 5438225 w 5907580"/>
                <a:gd name="connsiteY1614" fmla="*/ 1683345 h 1773673"/>
                <a:gd name="connsiteX1615" fmla="*/ 5438128 w 5907580"/>
                <a:gd name="connsiteY1615" fmla="*/ 1683022 h 1773673"/>
                <a:gd name="connsiteX1616" fmla="*/ 5437966 w 5907580"/>
                <a:gd name="connsiteY1616" fmla="*/ 1682698 h 1773673"/>
                <a:gd name="connsiteX1617" fmla="*/ 5437966 w 5907580"/>
                <a:gd name="connsiteY1617" fmla="*/ 1682342 h 1773673"/>
                <a:gd name="connsiteX1618" fmla="*/ 5437060 w 5907580"/>
                <a:gd name="connsiteY1618" fmla="*/ 1681793 h 1773673"/>
                <a:gd name="connsiteX1619" fmla="*/ 5436963 w 5907580"/>
                <a:gd name="connsiteY1619" fmla="*/ 1682019 h 1773673"/>
                <a:gd name="connsiteX1620" fmla="*/ 5436899 w 5907580"/>
                <a:gd name="connsiteY1620" fmla="*/ 1681696 h 1773673"/>
                <a:gd name="connsiteX1621" fmla="*/ 5436705 w 5907580"/>
                <a:gd name="connsiteY1621" fmla="*/ 1681534 h 1773673"/>
                <a:gd name="connsiteX1622" fmla="*/ 5436640 w 5907580"/>
                <a:gd name="connsiteY1622" fmla="*/ 1682278 h 1773673"/>
                <a:gd name="connsiteX1623" fmla="*/ 5436575 w 5907580"/>
                <a:gd name="connsiteY1623" fmla="*/ 1681599 h 1773673"/>
                <a:gd name="connsiteX1624" fmla="*/ 5436381 w 5907580"/>
                <a:gd name="connsiteY1624" fmla="*/ 1681793 h 1773673"/>
                <a:gd name="connsiteX1625" fmla="*/ 5427455 w 5907580"/>
                <a:gd name="connsiteY1625" fmla="*/ 1683442 h 1773673"/>
                <a:gd name="connsiteX1626" fmla="*/ 5426291 w 5907580"/>
                <a:gd name="connsiteY1626" fmla="*/ 1682116 h 1773673"/>
                <a:gd name="connsiteX1627" fmla="*/ 5422992 w 5907580"/>
                <a:gd name="connsiteY1627" fmla="*/ 1680790 h 1773673"/>
                <a:gd name="connsiteX1628" fmla="*/ 5420987 w 5907580"/>
                <a:gd name="connsiteY1628" fmla="*/ 1680628 h 1773673"/>
                <a:gd name="connsiteX1629" fmla="*/ 5420987 w 5907580"/>
                <a:gd name="connsiteY1629" fmla="*/ 1680790 h 1773673"/>
                <a:gd name="connsiteX1630" fmla="*/ 5420825 w 5907580"/>
                <a:gd name="connsiteY1630" fmla="*/ 1680628 h 1773673"/>
                <a:gd name="connsiteX1631" fmla="*/ 5420825 w 5907580"/>
                <a:gd name="connsiteY1631" fmla="*/ 1680531 h 1773673"/>
                <a:gd name="connsiteX1632" fmla="*/ 5420146 w 5907580"/>
                <a:gd name="connsiteY1632" fmla="*/ 1680208 h 1773673"/>
                <a:gd name="connsiteX1633" fmla="*/ 5419402 w 5907580"/>
                <a:gd name="connsiteY1633" fmla="*/ 1680111 h 1773673"/>
                <a:gd name="connsiteX1634" fmla="*/ 5419337 w 5907580"/>
                <a:gd name="connsiteY1634" fmla="*/ 1680370 h 1773673"/>
                <a:gd name="connsiteX1635" fmla="*/ 5419273 w 5907580"/>
                <a:gd name="connsiteY1635" fmla="*/ 1680046 h 1773673"/>
                <a:gd name="connsiteX1636" fmla="*/ 5417268 w 5907580"/>
                <a:gd name="connsiteY1636" fmla="*/ 1679723 h 1773673"/>
                <a:gd name="connsiteX1637" fmla="*/ 5417203 w 5907580"/>
                <a:gd name="connsiteY1637" fmla="*/ 1679949 h 1773673"/>
                <a:gd name="connsiteX1638" fmla="*/ 5416944 w 5907580"/>
                <a:gd name="connsiteY1638" fmla="*/ 1680111 h 1773673"/>
                <a:gd name="connsiteX1639" fmla="*/ 5416427 w 5907580"/>
                <a:gd name="connsiteY1639" fmla="*/ 1680693 h 1773673"/>
                <a:gd name="connsiteX1640" fmla="*/ 5416362 w 5907580"/>
                <a:gd name="connsiteY1640" fmla="*/ 1682763 h 1773673"/>
                <a:gd name="connsiteX1641" fmla="*/ 5416200 w 5907580"/>
                <a:gd name="connsiteY1641" fmla="*/ 1680855 h 1773673"/>
                <a:gd name="connsiteX1642" fmla="*/ 5416006 w 5907580"/>
                <a:gd name="connsiteY1642" fmla="*/ 1680855 h 1773673"/>
                <a:gd name="connsiteX1643" fmla="*/ 5415780 w 5907580"/>
                <a:gd name="connsiteY1643" fmla="*/ 1682278 h 1773673"/>
                <a:gd name="connsiteX1644" fmla="*/ 5415521 w 5907580"/>
                <a:gd name="connsiteY1644" fmla="*/ 1683345 h 1773673"/>
                <a:gd name="connsiteX1645" fmla="*/ 5415262 w 5907580"/>
                <a:gd name="connsiteY1645" fmla="*/ 1681275 h 1773673"/>
                <a:gd name="connsiteX1646" fmla="*/ 5415036 w 5907580"/>
                <a:gd name="connsiteY1646" fmla="*/ 1681696 h 1773673"/>
                <a:gd name="connsiteX1647" fmla="*/ 5414777 w 5907580"/>
                <a:gd name="connsiteY1647" fmla="*/ 1682860 h 1773673"/>
                <a:gd name="connsiteX1648" fmla="*/ 5414454 w 5907580"/>
                <a:gd name="connsiteY1648" fmla="*/ 1680208 h 1773673"/>
                <a:gd name="connsiteX1649" fmla="*/ 5414357 w 5907580"/>
                <a:gd name="connsiteY1649" fmla="*/ 1681210 h 1773673"/>
                <a:gd name="connsiteX1650" fmla="*/ 5413937 w 5907580"/>
                <a:gd name="connsiteY1650" fmla="*/ 1682019 h 1773673"/>
                <a:gd name="connsiteX1651" fmla="*/ 5413937 w 5907580"/>
                <a:gd name="connsiteY1651" fmla="*/ 1680628 h 1773673"/>
                <a:gd name="connsiteX1652" fmla="*/ 5413613 w 5907580"/>
                <a:gd name="connsiteY1652" fmla="*/ 1679723 h 1773673"/>
                <a:gd name="connsiteX1653" fmla="*/ 5413387 w 5907580"/>
                <a:gd name="connsiteY1653" fmla="*/ 1680208 h 1773673"/>
                <a:gd name="connsiteX1654" fmla="*/ 5413031 w 5907580"/>
                <a:gd name="connsiteY1654" fmla="*/ 1678979 h 1773673"/>
                <a:gd name="connsiteX1655" fmla="*/ 5412708 w 5907580"/>
                <a:gd name="connsiteY1655" fmla="*/ 1678623 h 1773673"/>
                <a:gd name="connsiteX1656" fmla="*/ 5412546 w 5907580"/>
                <a:gd name="connsiteY1656" fmla="*/ 1678623 h 1773673"/>
                <a:gd name="connsiteX1657" fmla="*/ 5412481 w 5907580"/>
                <a:gd name="connsiteY1657" fmla="*/ 1678882 h 1773673"/>
                <a:gd name="connsiteX1658" fmla="*/ 5412384 w 5907580"/>
                <a:gd name="connsiteY1658" fmla="*/ 1678623 h 1773673"/>
                <a:gd name="connsiteX1659" fmla="*/ 5411737 w 5907580"/>
                <a:gd name="connsiteY1659" fmla="*/ 1678720 h 1773673"/>
                <a:gd name="connsiteX1660" fmla="*/ 5411479 w 5907580"/>
                <a:gd name="connsiteY1660" fmla="*/ 1680790 h 1773673"/>
                <a:gd name="connsiteX1661" fmla="*/ 5411543 w 5907580"/>
                <a:gd name="connsiteY1661" fmla="*/ 1680790 h 1773673"/>
                <a:gd name="connsiteX1662" fmla="*/ 5411802 w 5907580"/>
                <a:gd name="connsiteY1662" fmla="*/ 1680111 h 1773673"/>
                <a:gd name="connsiteX1663" fmla="*/ 5411543 w 5907580"/>
                <a:gd name="connsiteY1663" fmla="*/ 1680790 h 1773673"/>
                <a:gd name="connsiteX1664" fmla="*/ 5411479 w 5907580"/>
                <a:gd name="connsiteY1664" fmla="*/ 1681113 h 1773673"/>
                <a:gd name="connsiteX1665" fmla="*/ 5411479 w 5907580"/>
                <a:gd name="connsiteY1665" fmla="*/ 1680952 h 1773673"/>
                <a:gd name="connsiteX1666" fmla="*/ 5411123 w 5907580"/>
                <a:gd name="connsiteY1666" fmla="*/ 1684509 h 1773673"/>
                <a:gd name="connsiteX1667" fmla="*/ 5411220 w 5907580"/>
                <a:gd name="connsiteY1667" fmla="*/ 1686676 h 1773673"/>
                <a:gd name="connsiteX1668" fmla="*/ 5411543 w 5907580"/>
                <a:gd name="connsiteY1668" fmla="*/ 1688164 h 1773673"/>
                <a:gd name="connsiteX1669" fmla="*/ 5411867 w 5907580"/>
                <a:gd name="connsiteY1669" fmla="*/ 1685738 h 1773673"/>
                <a:gd name="connsiteX1670" fmla="*/ 5412061 w 5907580"/>
                <a:gd name="connsiteY1670" fmla="*/ 1688164 h 1773673"/>
                <a:gd name="connsiteX1671" fmla="*/ 5411802 w 5907580"/>
                <a:gd name="connsiteY1671" fmla="*/ 1689134 h 1773673"/>
                <a:gd name="connsiteX1672" fmla="*/ 5411964 w 5907580"/>
                <a:gd name="connsiteY1672" fmla="*/ 1690719 h 1773673"/>
                <a:gd name="connsiteX1673" fmla="*/ 5411964 w 5907580"/>
                <a:gd name="connsiteY1673" fmla="*/ 1690880 h 1773673"/>
                <a:gd name="connsiteX1674" fmla="*/ 5424965 w 5907580"/>
                <a:gd name="connsiteY1674" fmla="*/ 1696831 h 1773673"/>
                <a:gd name="connsiteX1675" fmla="*/ 5425126 w 5907580"/>
                <a:gd name="connsiteY1675" fmla="*/ 1696508 h 1773673"/>
                <a:gd name="connsiteX1676" fmla="*/ 5425126 w 5907580"/>
                <a:gd name="connsiteY1676" fmla="*/ 1696831 h 1773673"/>
                <a:gd name="connsiteX1677" fmla="*/ 5425870 w 5907580"/>
                <a:gd name="connsiteY1677" fmla="*/ 1697090 h 1773673"/>
                <a:gd name="connsiteX1678" fmla="*/ 5426032 w 5907580"/>
                <a:gd name="connsiteY1678" fmla="*/ 1696669 h 1773673"/>
                <a:gd name="connsiteX1679" fmla="*/ 5426776 w 5907580"/>
                <a:gd name="connsiteY1679" fmla="*/ 1696669 h 1773673"/>
                <a:gd name="connsiteX1680" fmla="*/ 5426873 w 5907580"/>
                <a:gd name="connsiteY1680" fmla="*/ 1696831 h 1773673"/>
                <a:gd name="connsiteX1681" fmla="*/ 5427132 w 5907580"/>
                <a:gd name="connsiteY1681" fmla="*/ 1697025 h 1773673"/>
                <a:gd name="connsiteX1682" fmla="*/ 5427875 w 5907580"/>
                <a:gd name="connsiteY1682" fmla="*/ 1696508 h 1773673"/>
                <a:gd name="connsiteX1683" fmla="*/ 5428199 w 5907580"/>
                <a:gd name="connsiteY1683" fmla="*/ 1696766 h 1773673"/>
                <a:gd name="connsiteX1684" fmla="*/ 5428522 w 5907580"/>
                <a:gd name="connsiteY1684" fmla="*/ 1696669 h 1773673"/>
                <a:gd name="connsiteX1685" fmla="*/ 5428684 w 5907580"/>
                <a:gd name="connsiteY1685" fmla="*/ 1696669 h 1773673"/>
                <a:gd name="connsiteX1686" fmla="*/ 5428846 w 5907580"/>
                <a:gd name="connsiteY1686" fmla="*/ 1696023 h 1773673"/>
                <a:gd name="connsiteX1687" fmla="*/ 5429622 w 5907580"/>
                <a:gd name="connsiteY1687" fmla="*/ 1696281 h 1773673"/>
                <a:gd name="connsiteX1688" fmla="*/ 5429945 w 5907580"/>
                <a:gd name="connsiteY1688" fmla="*/ 1695926 h 1773673"/>
                <a:gd name="connsiteX1689" fmla="*/ 5430010 w 5907580"/>
                <a:gd name="connsiteY1689" fmla="*/ 1695538 h 1773673"/>
                <a:gd name="connsiteX1690" fmla="*/ 5430010 w 5907580"/>
                <a:gd name="connsiteY1690" fmla="*/ 1695602 h 1773673"/>
                <a:gd name="connsiteX1691" fmla="*/ 5429945 w 5907580"/>
                <a:gd name="connsiteY1691" fmla="*/ 1698254 h 1773673"/>
                <a:gd name="connsiteX1692" fmla="*/ 5430495 w 5907580"/>
                <a:gd name="connsiteY1692" fmla="*/ 1698351 h 1773673"/>
                <a:gd name="connsiteX1693" fmla="*/ 5430851 w 5907580"/>
                <a:gd name="connsiteY1693" fmla="*/ 1698416 h 1773673"/>
                <a:gd name="connsiteX1694" fmla="*/ 5431013 w 5907580"/>
                <a:gd name="connsiteY1694" fmla="*/ 1698416 h 1773673"/>
                <a:gd name="connsiteX1695" fmla="*/ 5431110 w 5907580"/>
                <a:gd name="connsiteY1695" fmla="*/ 1698416 h 1773673"/>
                <a:gd name="connsiteX1696" fmla="*/ 5431174 w 5907580"/>
                <a:gd name="connsiteY1696" fmla="*/ 1698416 h 1773673"/>
                <a:gd name="connsiteX1697" fmla="*/ 5431336 w 5907580"/>
                <a:gd name="connsiteY1697" fmla="*/ 1697995 h 1773673"/>
                <a:gd name="connsiteX1698" fmla="*/ 5431498 w 5907580"/>
                <a:gd name="connsiteY1698" fmla="*/ 1698416 h 1773673"/>
                <a:gd name="connsiteX1699" fmla="*/ 5432080 w 5907580"/>
                <a:gd name="connsiteY1699" fmla="*/ 1697769 h 1773673"/>
                <a:gd name="connsiteX1700" fmla="*/ 5432177 w 5907580"/>
                <a:gd name="connsiteY1700" fmla="*/ 1697769 h 1773673"/>
                <a:gd name="connsiteX1701" fmla="*/ 5432241 w 5907580"/>
                <a:gd name="connsiteY1701" fmla="*/ 1698675 h 1773673"/>
                <a:gd name="connsiteX1702" fmla="*/ 5432662 w 5907580"/>
                <a:gd name="connsiteY1702" fmla="*/ 1698739 h 1773673"/>
                <a:gd name="connsiteX1703" fmla="*/ 5433082 w 5907580"/>
                <a:gd name="connsiteY1703" fmla="*/ 1698836 h 1773673"/>
                <a:gd name="connsiteX1704" fmla="*/ 5433988 w 5907580"/>
                <a:gd name="connsiteY1704" fmla="*/ 1698998 h 1773673"/>
                <a:gd name="connsiteX1705" fmla="*/ 5434247 w 5907580"/>
                <a:gd name="connsiteY1705" fmla="*/ 1698416 h 1773673"/>
                <a:gd name="connsiteX1706" fmla="*/ 5434247 w 5907580"/>
                <a:gd name="connsiteY1706" fmla="*/ 1699095 h 1773673"/>
                <a:gd name="connsiteX1707" fmla="*/ 5434893 w 5907580"/>
                <a:gd name="connsiteY1707" fmla="*/ 1699160 h 1773673"/>
                <a:gd name="connsiteX1708" fmla="*/ 5435249 w 5907580"/>
                <a:gd name="connsiteY1708" fmla="*/ 1699095 h 1773673"/>
                <a:gd name="connsiteX1709" fmla="*/ 5435249 w 5907580"/>
                <a:gd name="connsiteY1709" fmla="*/ 1699160 h 1773673"/>
                <a:gd name="connsiteX1710" fmla="*/ 5438548 w 5907580"/>
                <a:gd name="connsiteY1710" fmla="*/ 1699483 h 1773673"/>
                <a:gd name="connsiteX1711" fmla="*/ 5438710 w 5907580"/>
                <a:gd name="connsiteY1711" fmla="*/ 1699321 h 1773673"/>
                <a:gd name="connsiteX1712" fmla="*/ 5438774 w 5907580"/>
                <a:gd name="connsiteY1712" fmla="*/ 1699418 h 1773673"/>
                <a:gd name="connsiteX1713" fmla="*/ 5438871 w 5907580"/>
                <a:gd name="connsiteY1713" fmla="*/ 1699580 h 1773673"/>
                <a:gd name="connsiteX1714" fmla="*/ 5438968 w 5907580"/>
                <a:gd name="connsiteY1714" fmla="*/ 1699580 h 1773673"/>
                <a:gd name="connsiteX1715" fmla="*/ 5439130 w 5907580"/>
                <a:gd name="connsiteY1715" fmla="*/ 1699321 h 1773673"/>
                <a:gd name="connsiteX1716" fmla="*/ 5439130 w 5907580"/>
                <a:gd name="connsiteY1716" fmla="*/ 1699580 h 1773673"/>
                <a:gd name="connsiteX1717" fmla="*/ 5440100 w 5907580"/>
                <a:gd name="connsiteY1717" fmla="*/ 1699580 h 1773673"/>
                <a:gd name="connsiteX1718" fmla="*/ 5440100 w 5907580"/>
                <a:gd name="connsiteY1718" fmla="*/ 1699483 h 1773673"/>
                <a:gd name="connsiteX1719" fmla="*/ 5440100 w 5907580"/>
                <a:gd name="connsiteY1719" fmla="*/ 1699580 h 1773673"/>
                <a:gd name="connsiteX1720" fmla="*/ 5441200 w 5907580"/>
                <a:gd name="connsiteY1720" fmla="*/ 1699677 h 1773673"/>
                <a:gd name="connsiteX1721" fmla="*/ 5441200 w 5907580"/>
                <a:gd name="connsiteY1721" fmla="*/ 1699160 h 1773673"/>
                <a:gd name="connsiteX1722" fmla="*/ 5441297 w 5907580"/>
                <a:gd name="connsiteY1722" fmla="*/ 1699677 h 1773673"/>
                <a:gd name="connsiteX1723" fmla="*/ 5443528 w 5907580"/>
                <a:gd name="connsiteY1723" fmla="*/ 1699742 h 1773673"/>
                <a:gd name="connsiteX1724" fmla="*/ 5443528 w 5907580"/>
                <a:gd name="connsiteY1724" fmla="*/ 1698675 h 1773673"/>
                <a:gd name="connsiteX1725" fmla="*/ 5443593 w 5907580"/>
                <a:gd name="connsiteY1725" fmla="*/ 1698675 h 1773673"/>
                <a:gd name="connsiteX1726" fmla="*/ 5443593 w 5907580"/>
                <a:gd name="connsiteY1726" fmla="*/ 1699677 h 1773673"/>
                <a:gd name="connsiteX1727" fmla="*/ 5444014 w 5907580"/>
                <a:gd name="connsiteY1727" fmla="*/ 1699677 h 1773673"/>
                <a:gd name="connsiteX1728" fmla="*/ 5444337 w 5907580"/>
                <a:gd name="connsiteY1728" fmla="*/ 1699095 h 1773673"/>
                <a:gd name="connsiteX1729" fmla="*/ 5444434 w 5907580"/>
                <a:gd name="connsiteY1729" fmla="*/ 1699742 h 1773673"/>
                <a:gd name="connsiteX1730" fmla="*/ 5444854 w 5907580"/>
                <a:gd name="connsiteY1730" fmla="*/ 1700001 h 1773673"/>
                <a:gd name="connsiteX1731" fmla="*/ 5446310 w 5907580"/>
                <a:gd name="connsiteY1731" fmla="*/ 1698739 h 1773673"/>
                <a:gd name="connsiteX1732" fmla="*/ 5448153 w 5907580"/>
                <a:gd name="connsiteY1732" fmla="*/ 1698901 h 1773673"/>
                <a:gd name="connsiteX1733" fmla="*/ 5448250 w 5907580"/>
                <a:gd name="connsiteY1733" fmla="*/ 1698092 h 1773673"/>
                <a:gd name="connsiteX1734" fmla="*/ 5448380 w 5907580"/>
                <a:gd name="connsiteY1734" fmla="*/ 1697931 h 1773673"/>
                <a:gd name="connsiteX1735" fmla="*/ 5448250 w 5907580"/>
                <a:gd name="connsiteY1735" fmla="*/ 1698901 h 1773673"/>
                <a:gd name="connsiteX1736" fmla="*/ 5448735 w 5907580"/>
                <a:gd name="connsiteY1736" fmla="*/ 1699257 h 1773673"/>
                <a:gd name="connsiteX1737" fmla="*/ 5448735 w 5907580"/>
                <a:gd name="connsiteY1737" fmla="*/ 1699160 h 1773673"/>
                <a:gd name="connsiteX1738" fmla="*/ 5448638 w 5907580"/>
                <a:gd name="connsiteY1738" fmla="*/ 1698351 h 1773673"/>
                <a:gd name="connsiteX1739" fmla="*/ 5448897 w 5907580"/>
                <a:gd name="connsiteY1739" fmla="*/ 1698836 h 1773673"/>
                <a:gd name="connsiteX1740" fmla="*/ 5448994 w 5907580"/>
                <a:gd name="connsiteY1740" fmla="*/ 1699483 h 1773673"/>
                <a:gd name="connsiteX1741" fmla="*/ 5449123 w 5907580"/>
                <a:gd name="connsiteY1741" fmla="*/ 1699580 h 1773673"/>
                <a:gd name="connsiteX1742" fmla="*/ 5450126 w 5907580"/>
                <a:gd name="connsiteY1742" fmla="*/ 1699483 h 1773673"/>
                <a:gd name="connsiteX1743" fmla="*/ 5450449 w 5907580"/>
                <a:gd name="connsiteY1743" fmla="*/ 1699160 h 1773673"/>
                <a:gd name="connsiteX1744" fmla="*/ 5450546 w 5907580"/>
                <a:gd name="connsiteY1744" fmla="*/ 1698836 h 1773673"/>
                <a:gd name="connsiteX1745" fmla="*/ 5450805 w 5907580"/>
                <a:gd name="connsiteY1745" fmla="*/ 1700486 h 1773673"/>
                <a:gd name="connsiteX1746" fmla="*/ 5451549 w 5907580"/>
                <a:gd name="connsiteY1746" fmla="*/ 1699904 h 1773673"/>
                <a:gd name="connsiteX1747" fmla="*/ 5451808 w 5907580"/>
                <a:gd name="connsiteY1747" fmla="*/ 1699677 h 1773673"/>
                <a:gd name="connsiteX1748" fmla="*/ 5452034 w 5907580"/>
                <a:gd name="connsiteY1748" fmla="*/ 1699904 h 1773673"/>
                <a:gd name="connsiteX1749" fmla="*/ 5452616 w 5907580"/>
                <a:gd name="connsiteY1749" fmla="*/ 1699742 h 1773673"/>
                <a:gd name="connsiteX1750" fmla="*/ 5452778 w 5907580"/>
                <a:gd name="connsiteY1750" fmla="*/ 1700421 h 1773673"/>
                <a:gd name="connsiteX1751" fmla="*/ 5453037 w 5907580"/>
                <a:gd name="connsiteY1751" fmla="*/ 1699095 h 1773673"/>
                <a:gd name="connsiteX1752" fmla="*/ 5453522 w 5907580"/>
                <a:gd name="connsiteY1752" fmla="*/ 1699677 h 1773673"/>
                <a:gd name="connsiteX1753" fmla="*/ 5453878 w 5907580"/>
                <a:gd name="connsiteY1753" fmla="*/ 1699418 h 1773673"/>
                <a:gd name="connsiteX1754" fmla="*/ 5454266 w 5907580"/>
                <a:gd name="connsiteY1754" fmla="*/ 1698901 h 1773673"/>
                <a:gd name="connsiteX1755" fmla="*/ 5454524 w 5907580"/>
                <a:gd name="connsiteY1755" fmla="*/ 1697607 h 1773673"/>
                <a:gd name="connsiteX1756" fmla="*/ 5454945 w 5907580"/>
                <a:gd name="connsiteY1756" fmla="*/ 1697607 h 1773673"/>
                <a:gd name="connsiteX1757" fmla="*/ 5454783 w 5907580"/>
                <a:gd name="connsiteY1757" fmla="*/ 1697995 h 1773673"/>
                <a:gd name="connsiteX1758" fmla="*/ 5454686 w 5907580"/>
                <a:gd name="connsiteY1758" fmla="*/ 1698578 h 1773673"/>
                <a:gd name="connsiteX1759" fmla="*/ 5454848 w 5907580"/>
                <a:gd name="connsiteY1759" fmla="*/ 1698739 h 1773673"/>
                <a:gd name="connsiteX1760" fmla="*/ 5455042 w 5907580"/>
                <a:gd name="connsiteY1760" fmla="*/ 1698513 h 1773673"/>
                <a:gd name="connsiteX1761" fmla="*/ 5455204 w 5907580"/>
                <a:gd name="connsiteY1761" fmla="*/ 1699483 h 1773673"/>
                <a:gd name="connsiteX1762" fmla="*/ 5455268 w 5907580"/>
                <a:gd name="connsiteY1762" fmla="*/ 1699257 h 1773673"/>
                <a:gd name="connsiteX1763" fmla="*/ 5455786 w 5907580"/>
                <a:gd name="connsiteY1763" fmla="*/ 1699095 h 1773673"/>
                <a:gd name="connsiteX1764" fmla="*/ 5455850 w 5907580"/>
                <a:gd name="connsiteY1764" fmla="*/ 1699839 h 1773673"/>
                <a:gd name="connsiteX1765" fmla="*/ 5456594 w 5907580"/>
                <a:gd name="connsiteY1765" fmla="*/ 1700162 h 1773673"/>
                <a:gd name="connsiteX1766" fmla="*/ 5457273 w 5907580"/>
                <a:gd name="connsiteY1766" fmla="*/ 1699483 h 1773673"/>
                <a:gd name="connsiteX1767" fmla="*/ 5457338 w 5907580"/>
                <a:gd name="connsiteY1767" fmla="*/ 1699580 h 1773673"/>
                <a:gd name="connsiteX1768" fmla="*/ 5457597 w 5907580"/>
                <a:gd name="connsiteY1768" fmla="*/ 1699839 h 1773673"/>
                <a:gd name="connsiteX1769" fmla="*/ 5457920 w 5907580"/>
                <a:gd name="connsiteY1769" fmla="*/ 1700162 h 1773673"/>
                <a:gd name="connsiteX1770" fmla="*/ 5458502 w 5907580"/>
                <a:gd name="connsiteY1770" fmla="*/ 1700001 h 1773673"/>
                <a:gd name="connsiteX1771" fmla="*/ 5458729 w 5907580"/>
                <a:gd name="connsiteY1771" fmla="*/ 1699839 h 1773673"/>
                <a:gd name="connsiteX1772" fmla="*/ 5458923 w 5907580"/>
                <a:gd name="connsiteY1772" fmla="*/ 1699321 h 1773673"/>
                <a:gd name="connsiteX1773" fmla="*/ 5459084 w 5907580"/>
                <a:gd name="connsiteY1773" fmla="*/ 1698675 h 1773673"/>
                <a:gd name="connsiteX1774" fmla="*/ 5459343 w 5907580"/>
                <a:gd name="connsiteY1774" fmla="*/ 1699742 h 1773673"/>
                <a:gd name="connsiteX1775" fmla="*/ 5460249 w 5907580"/>
                <a:gd name="connsiteY1775" fmla="*/ 1698998 h 1773673"/>
                <a:gd name="connsiteX1776" fmla="*/ 5460475 w 5907580"/>
                <a:gd name="connsiteY1776" fmla="*/ 1698513 h 1773673"/>
                <a:gd name="connsiteX1777" fmla="*/ 5460572 w 5907580"/>
                <a:gd name="connsiteY1777" fmla="*/ 1698416 h 1773673"/>
                <a:gd name="connsiteX1778" fmla="*/ 5460831 w 5907580"/>
                <a:gd name="connsiteY1778" fmla="*/ 1699677 h 1773673"/>
                <a:gd name="connsiteX1779" fmla="*/ 5460993 w 5907580"/>
                <a:gd name="connsiteY1779" fmla="*/ 1699418 h 1773673"/>
                <a:gd name="connsiteX1780" fmla="*/ 5461251 w 5907580"/>
                <a:gd name="connsiteY1780" fmla="*/ 1698675 h 1773673"/>
                <a:gd name="connsiteX1781" fmla="*/ 5461575 w 5907580"/>
                <a:gd name="connsiteY1781" fmla="*/ 1698739 h 1773673"/>
                <a:gd name="connsiteX1782" fmla="*/ 5462060 w 5907580"/>
                <a:gd name="connsiteY1782" fmla="*/ 1698351 h 1773673"/>
                <a:gd name="connsiteX1783" fmla="*/ 5462319 w 5907580"/>
                <a:gd name="connsiteY1783" fmla="*/ 1696669 h 1773673"/>
                <a:gd name="connsiteX1784" fmla="*/ 5462319 w 5907580"/>
                <a:gd name="connsiteY1784" fmla="*/ 1697607 h 1773673"/>
                <a:gd name="connsiteX1785" fmla="*/ 5462804 w 5907580"/>
                <a:gd name="connsiteY1785" fmla="*/ 1698836 h 1773673"/>
                <a:gd name="connsiteX1786" fmla="*/ 5463127 w 5907580"/>
                <a:gd name="connsiteY1786" fmla="*/ 1697090 h 1773673"/>
                <a:gd name="connsiteX1787" fmla="*/ 5463644 w 5907580"/>
                <a:gd name="connsiteY1787" fmla="*/ 1698351 h 1773673"/>
                <a:gd name="connsiteX1788" fmla="*/ 5463871 w 5907580"/>
                <a:gd name="connsiteY1788" fmla="*/ 1697931 h 1773673"/>
                <a:gd name="connsiteX1789" fmla="*/ 5464130 w 5907580"/>
                <a:gd name="connsiteY1789" fmla="*/ 1696281 h 1773673"/>
                <a:gd name="connsiteX1790" fmla="*/ 5464291 w 5907580"/>
                <a:gd name="connsiteY1790" fmla="*/ 1698675 h 1773673"/>
                <a:gd name="connsiteX1791" fmla="*/ 5464550 w 5907580"/>
                <a:gd name="connsiteY1791" fmla="*/ 1698351 h 1773673"/>
                <a:gd name="connsiteX1792" fmla="*/ 5464615 w 5907580"/>
                <a:gd name="connsiteY1792" fmla="*/ 1697834 h 1773673"/>
                <a:gd name="connsiteX1793" fmla="*/ 5464809 w 5907580"/>
                <a:gd name="connsiteY1793" fmla="*/ 1697025 h 1773673"/>
                <a:gd name="connsiteX1794" fmla="*/ 5465035 w 5907580"/>
                <a:gd name="connsiteY1794" fmla="*/ 1697510 h 1773673"/>
                <a:gd name="connsiteX1795" fmla="*/ 5465294 w 5907580"/>
                <a:gd name="connsiteY1795" fmla="*/ 1698092 h 1773673"/>
                <a:gd name="connsiteX1796" fmla="*/ 5465456 w 5907580"/>
                <a:gd name="connsiteY1796" fmla="*/ 1697834 h 1773673"/>
                <a:gd name="connsiteX1797" fmla="*/ 5465779 w 5907580"/>
                <a:gd name="connsiteY1797" fmla="*/ 1698351 h 1773673"/>
                <a:gd name="connsiteX1798" fmla="*/ 5466038 w 5907580"/>
                <a:gd name="connsiteY1798" fmla="*/ 1698836 h 1773673"/>
                <a:gd name="connsiteX1799" fmla="*/ 5466523 w 5907580"/>
                <a:gd name="connsiteY1799" fmla="*/ 1698739 h 1773673"/>
                <a:gd name="connsiteX1800" fmla="*/ 5466685 w 5907580"/>
                <a:gd name="connsiteY1800" fmla="*/ 1699160 h 1773673"/>
                <a:gd name="connsiteX1801" fmla="*/ 5473088 w 5907580"/>
                <a:gd name="connsiteY1801" fmla="*/ 1698739 h 1773673"/>
                <a:gd name="connsiteX1802" fmla="*/ 5475320 w 5907580"/>
                <a:gd name="connsiteY1802" fmla="*/ 1698351 h 1773673"/>
                <a:gd name="connsiteX1803" fmla="*/ 5475320 w 5907580"/>
                <a:gd name="connsiteY1803" fmla="*/ 1695861 h 1773673"/>
                <a:gd name="connsiteX1804" fmla="*/ 5475805 w 5907580"/>
                <a:gd name="connsiteY1804" fmla="*/ 1696669 h 1773673"/>
                <a:gd name="connsiteX1805" fmla="*/ 5475740 w 5907580"/>
                <a:gd name="connsiteY1805" fmla="*/ 1696831 h 1773673"/>
                <a:gd name="connsiteX1806" fmla="*/ 5475740 w 5907580"/>
                <a:gd name="connsiteY1806" fmla="*/ 1696928 h 1773673"/>
                <a:gd name="connsiteX1807" fmla="*/ 5475902 w 5907580"/>
                <a:gd name="connsiteY1807" fmla="*/ 1697834 h 1773673"/>
                <a:gd name="connsiteX1808" fmla="*/ 5475902 w 5907580"/>
                <a:gd name="connsiteY1808" fmla="*/ 1698351 h 1773673"/>
                <a:gd name="connsiteX1809" fmla="*/ 5476290 w 5907580"/>
                <a:gd name="connsiteY1809" fmla="*/ 1698416 h 1773673"/>
                <a:gd name="connsiteX1810" fmla="*/ 5476063 w 5907580"/>
                <a:gd name="connsiteY1810" fmla="*/ 1696508 h 1773673"/>
                <a:gd name="connsiteX1811" fmla="*/ 5476128 w 5907580"/>
                <a:gd name="connsiteY1811" fmla="*/ 1695117 h 1773673"/>
                <a:gd name="connsiteX1812" fmla="*/ 5476387 w 5907580"/>
                <a:gd name="connsiteY1812" fmla="*/ 1697672 h 1773673"/>
                <a:gd name="connsiteX1813" fmla="*/ 5476484 w 5907580"/>
                <a:gd name="connsiteY1813" fmla="*/ 1698513 h 1773673"/>
                <a:gd name="connsiteX1814" fmla="*/ 5478780 w 5907580"/>
                <a:gd name="connsiteY1814" fmla="*/ 1698998 h 1773673"/>
                <a:gd name="connsiteX1815" fmla="*/ 5488321 w 5907580"/>
                <a:gd name="connsiteY1815" fmla="*/ 1698675 h 1773673"/>
                <a:gd name="connsiteX1816" fmla="*/ 5494530 w 5907580"/>
                <a:gd name="connsiteY1816" fmla="*/ 1699839 h 1773673"/>
                <a:gd name="connsiteX1817" fmla="*/ 5494756 w 5907580"/>
                <a:gd name="connsiteY1817" fmla="*/ 1698351 h 1773673"/>
                <a:gd name="connsiteX1818" fmla="*/ 5495112 w 5907580"/>
                <a:gd name="connsiteY1818" fmla="*/ 1699321 h 1773673"/>
                <a:gd name="connsiteX1819" fmla="*/ 5495339 w 5907580"/>
                <a:gd name="connsiteY1819" fmla="*/ 1699483 h 1773673"/>
                <a:gd name="connsiteX1820" fmla="*/ 5495856 w 5907580"/>
                <a:gd name="connsiteY1820" fmla="*/ 1699095 h 1773673"/>
                <a:gd name="connsiteX1821" fmla="*/ 5496179 w 5907580"/>
                <a:gd name="connsiteY1821" fmla="*/ 1698092 h 1773673"/>
                <a:gd name="connsiteX1822" fmla="*/ 5496341 w 5907580"/>
                <a:gd name="connsiteY1822" fmla="*/ 1698157 h 1773673"/>
                <a:gd name="connsiteX1823" fmla="*/ 5497247 w 5907580"/>
                <a:gd name="connsiteY1823" fmla="*/ 1698675 h 1773673"/>
                <a:gd name="connsiteX1824" fmla="*/ 5497602 w 5907580"/>
                <a:gd name="connsiteY1824" fmla="*/ 1698675 h 1773673"/>
                <a:gd name="connsiteX1825" fmla="*/ 5498152 w 5907580"/>
                <a:gd name="connsiteY1825" fmla="*/ 1698416 h 1773673"/>
                <a:gd name="connsiteX1826" fmla="*/ 5498249 w 5907580"/>
                <a:gd name="connsiteY1826" fmla="*/ 1698416 h 1773673"/>
                <a:gd name="connsiteX1827" fmla="*/ 5498670 w 5907580"/>
                <a:gd name="connsiteY1827" fmla="*/ 1698578 h 1773673"/>
                <a:gd name="connsiteX1828" fmla="*/ 5498993 w 5907580"/>
                <a:gd name="connsiteY1828" fmla="*/ 1697995 h 1773673"/>
                <a:gd name="connsiteX1829" fmla="*/ 5499317 w 5907580"/>
                <a:gd name="connsiteY1829" fmla="*/ 1698416 h 1773673"/>
                <a:gd name="connsiteX1830" fmla="*/ 5499317 w 5907580"/>
                <a:gd name="connsiteY1830" fmla="*/ 1696928 h 1773673"/>
                <a:gd name="connsiteX1831" fmla="*/ 5499575 w 5907580"/>
                <a:gd name="connsiteY1831" fmla="*/ 1697413 h 1773673"/>
                <a:gd name="connsiteX1832" fmla="*/ 5499899 w 5907580"/>
                <a:gd name="connsiteY1832" fmla="*/ 1697931 h 1773673"/>
                <a:gd name="connsiteX1833" fmla="*/ 5500060 w 5907580"/>
                <a:gd name="connsiteY1833" fmla="*/ 1697607 h 1773673"/>
                <a:gd name="connsiteX1834" fmla="*/ 5500319 w 5907580"/>
                <a:gd name="connsiteY1834" fmla="*/ 1697672 h 1773673"/>
                <a:gd name="connsiteX1835" fmla="*/ 5500416 w 5907580"/>
                <a:gd name="connsiteY1835" fmla="*/ 1697834 h 1773673"/>
                <a:gd name="connsiteX1836" fmla="*/ 5505688 w 5907580"/>
                <a:gd name="connsiteY1836" fmla="*/ 1698092 h 1773673"/>
                <a:gd name="connsiteX1837" fmla="*/ 5506011 w 5907580"/>
                <a:gd name="connsiteY1837" fmla="*/ 1697834 h 1773673"/>
                <a:gd name="connsiteX1838" fmla="*/ 5506367 w 5907580"/>
                <a:gd name="connsiteY1838" fmla="*/ 1697672 h 1773673"/>
                <a:gd name="connsiteX1839" fmla="*/ 5506690 w 5907580"/>
                <a:gd name="connsiteY1839" fmla="*/ 1697252 h 1773673"/>
                <a:gd name="connsiteX1840" fmla="*/ 5506852 w 5907580"/>
                <a:gd name="connsiteY1840" fmla="*/ 1697252 h 1773673"/>
                <a:gd name="connsiteX1841" fmla="*/ 5507111 w 5907580"/>
                <a:gd name="connsiteY1841" fmla="*/ 1697349 h 1773673"/>
                <a:gd name="connsiteX1842" fmla="*/ 5507693 w 5907580"/>
                <a:gd name="connsiteY1842" fmla="*/ 1697187 h 1773673"/>
                <a:gd name="connsiteX1843" fmla="*/ 5508081 w 5907580"/>
                <a:gd name="connsiteY1843" fmla="*/ 1696443 h 1773673"/>
                <a:gd name="connsiteX1844" fmla="*/ 5508178 w 5907580"/>
                <a:gd name="connsiteY1844" fmla="*/ 1696346 h 1773673"/>
                <a:gd name="connsiteX1845" fmla="*/ 5508598 w 5907580"/>
                <a:gd name="connsiteY1845" fmla="*/ 1696184 h 1773673"/>
                <a:gd name="connsiteX1846" fmla="*/ 5509019 w 5907580"/>
                <a:gd name="connsiteY1846" fmla="*/ 1696346 h 1773673"/>
                <a:gd name="connsiteX1847" fmla="*/ 5509407 w 5907580"/>
                <a:gd name="connsiteY1847" fmla="*/ 1696508 h 1773673"/>
                <a:gd name="connsiteX1848" fmla="*/ 5509763 w 5907580"/>
                <a:gd name="connsiteY1848" fmla="*/ 1696605 h 1773673"/>
                <a:gd name="connsiteX1849" fmla="*/ 5510409 w 5907580"/>
                <a:gd name="connsiteY1849" fmla="*/ 1695926 h 1773673"/>
                <a:gd name="connsiteX1850" fmla="*/ 5510506 w 5907580"/>
                <a:gd name="connsiteY1850" fmla="*/ 1696023 h 1773673"/>
                <a:gd name="connsiteX1851" fmla="*/ 5510765 w 5907580"/>
                <a:gd name="connsiteY1851" fmla="*/ 1695861 h 1773673"/>
                <a:gd name="connsiteX1852" fmla="*/ 5510830 w 5907580"/>
                <a:gd name="connsiteY1852" fmla="*/ 1694955 h 1773673"/>
                <a:gd name="connsiteX1853" fmla="*/ 5511477 w 5907580"/>
                <a:gd name="connsiteY1853" fmla="*/ 1695764 h 1773673"/>
                <a:gd name="connsiteX1854" fmla="*/ 5511832 w 5907580"/>
                <a:gd name="connsiteY1854" fmla="*/ 1696281 h 1773673"/>
                <a:gd name="connsiteX1855" fmla="*/ 5512221 w 5907580"/>
                <a:gd name="connsiteY1855" fmla="*/ 1695926 h 1773673"/>
                <a:gd name="connsiteX1856" fmla="*/ 5512641 w 5907580"/>
                <a:gd name="connsiteY1856" fmla="*/ 1695602 h 1773673"/>
                <a:gd name="connsiteX1857" fmla="*/ 5512738 w 5907580"/>
                <a:gd name="connsiteY1857" fmla="*/ 1695926 h 1773673"/>
                <a:gd name="connsiteX1858" fmla="*/ 5512900 w 5907580"/>
                <a:gd name="connsiteY1858" fmla="*/ 1695926 h 1773673"/>
                <a:gd name="connsiteX1859" fmla="*/ 5513385 w 5907580"/>
                <a:gd name="connsiteY1859" fmla="*/ 1694955 h 1773673"/>
                <a:gd name="connsiteX1860" fmla="*/ 5513320 w 5907580"/>
                <a:gd name="connsiteY1860" fmla="*/ 1694017 h 1773673"/>
                <a:gd name="connsiteX1861" fmla="*/ 5514226 w 5907580"/>
                <a:gd name="connsiteY1861" fmla="*/ 1695861 h 1773673"/>
                <a:gd name="connsiteX1862" fmla="*/ 5514970 w 5907580"/>
                <a:gd name="connsiteY1862" fmla="*/ 1695926 h 1773673"/>
                <a:gd name="connsiteX1863" fmla="*/ 5515293 w 5907580"/>
                <a:gd name="connsiteY1863" fmla="*/ 1695926 h 1773673"/>
                <a:gd name="connsiteX1864" fmla="*/ 5515455 w 5907580"/>
                <a:gd name="connsiteY1864" fmla="*/ 1696087 h 1773673"/>
                <a:gd name="connsiteX1865" fmla="*/ 5515552 w 5907580"/>
                <a:gd name="connsiteY1865" fmla="*/ 1696281 h 1773673"/>
                <a:gd name="connsiteX1866" fmla="*/ 5515713 w 5907580"/>
                <a:gd name="connsiteY1866" fmla="*/ 1695602 h 1773673"/>
                <a:gd name="connsiteX1867" fmla="*/ 5515713 w 5907580"/>
                <a:gd name="connsiteY1867" fmla="*/ 1694955 h 1773673"/>
                <a:gd name="connsiteX1868" fmla="*/ 5515810 w 5907580"/>
                <a:gd name="connsiteY1868" fmla="*/ 1695182 h 1773673"/>
                <a:gd name="connsiteX1869" fmla="*/ 5515972 w 5907580"/>
                <a:gd name="connsiteY1869" fmla="*/ 1693468 h 1773673"/>
                <a:gd name="connsiteX1870" fmla="*/ 5514646 w 5907580"/>
                <a:gd name="connsiteY1870" fmla="*/ 1684251 h 1773673"/>
                <a:gd name="connsiteX1871" fmla="*/ 5514646 w 5907580"/>
                <a:gd name="connsiteY1871" fmla="*/ 1684251 h 1773673"/>
                <a:gd name="connsiteX1872" fmla="*/ 5670723 w 5907580"/>
                <a:gd name="connsiteY1872" fmla="*/ 713279 h 1773673"/>
                <a:gd name="connsiteX1873" fmla="*/ 5669721 w 5907580"/>
                <a:gd name="connsiteY1873" fmla="*/ 713861 h 1773673"/>
                <a:gd name="connsiteX1874" fmla="*/ 5669883 w 5907580"/>
                <a:gd name="connsiteY1874" fmla="*/ 713667 h 1773673"/>
                <a:gd name="connsiteX1875" fmla="*/ 5670950 w 5907580"/>
                <a:gd name="connsiteY1875" fmla="*/ 713020 h 1773673"/>
                <a:gd name="connsiteX1876" fmla="*/ 5670723 w 5907580"/>
                <a:gd name="connsiteY1876" fmla="*/ 713279 h 1773673"/>
                <a:gd name="connsiteX1877" fmla="*/ 5669042 w 5907580"/>
                <a:gd name="connsiteY1877" fmla="*/ 696462 h 1773673"/>
                <a:gd name="connsiteX1878" fmla="*/ 5670626 w 5907580"/>
                <a:gd name="connsiteY1878" fmla="*/ 695718 h 1773673"/>
                <a:gd name="connsiteX1879" fmla="*/ 5669042 w 5907580"/>
                <a:gd name="connsiteY1879" fmla="*/ 696462 h 1773673"/>
                <a:gd name="connsiteX1880" fmla="*/ 5666163 w 5907580"/>
                <a:gd name="connsiteY1880" fmla="*/ 692743 h 1773673"/>
                <a:gd name="connsiteX1881" fmla="*/ 5666810 w 5907580"/>
                <a:gd name="connsiteY1881" fmla="*/ 692581 h 1773673"/>
                <a:gd name="connsiteX1882" fmla="*/ 5666163 w 5907580"/>
                <a:gd name="connsiteY1882" fmla="*/ 692743 h 1773673"/>
                <a:gd name="connsiteX1883" fmla="*/ 5682301 w 5907580"/>
                <a:gd name="connsiteY1883" fmla="*/ 700343 h 1773673"/>
                <a:gd name="connsiteX1884" fmla="*/ 5682301 w 5907580"/>
                <a:gd name="connsiteY1884" fmla="*/ 700116 h 1773673"/>
                <a:gd name="connsiteX1885" fmla="*/ 5682301 w 5907580"/>
                <a:gd name="connsiteY1885" fmla="*/ 699955 h 1773673"/>
                <a:gd name="connsiteX1886" fmla="*/ 5682301 w 5907580"/>
                <a:gd name="connsiteY1886" fmla="*/ 699858 h 1773673"/>
                <a:gd name="connsiteX1887" fmla="*/ 5682301 w 5907580"/>
                <a:gd name="connsiteY1887" fmla="*/ 699858 h 1773673"/>
                <a:gd name="connsiteX1888" fmla="*/ 5682301 w 5907580"/>
                <a:gd name="connsiteY1888" fmla="*/ 699761 h 1773673"/>
                <a:gd name="connsiteX1889" fmla="*/ 5681946 w 5907580"/>
                <a:gd name="connsiteY1889" fmla="*/ 699955 h 1773673"/>
                <a:gd name="connsiteX1890" fmla="*/ 5682301 w 5907580"/>
                <a:gd name="connsiteY1890" fmla="*/ 699696 h 1773673"/>
                <a:gd name="connsiteX1891" fmla="*/ 5681558 w 5907580"/>
                <a:gd name="connsiteY1891" fmla="*/ 699858 h 1773673"/>
                <a:gd name="connsiteX1892" fmla="*/ 5681558 w 5907580"/>
                <a:gd name="connsiteY1892" fmla="*/ 699858 h 1773673"/>
                <a:gd name="connsiteX1893" fmla="*/ 5682301 w 5907580"/>
                <a:gd name="connsiteY1893" fmla="*/ 699372 h 1773673"/>
                <a:gd name="connsiteX1894" fmla="*/ 5682301 w 5907580"/>
                <a:gd name="connsiteY1894" fmla="*/ 699178 h 1773673"/>
                <a:gd name="connsiteX1895" fmla="*/ 5682301 w 5907580"/>
                <a:gd name="connsiteY1895" fmla="*/ 699017 h 1773673"/>
                <a:gd name="connsiteX1896" fmla="*/ 5682301 w 5907580"/>
                <a:gd name="connsiteY1896" fmla="*/ 698629 h 1773673"/>
                <a:gd name="connsiteX1897" fmla="*/ 5681719 w 5907580"/>
                <a:gd name="connsiteY1897" fmla="*/ 698855 h 1773673"/>
                <a:gd name="connsiteX1898" fmla="*/ 5682301 w 5907580"/>
                <a:gd name="connsiteY1898" fmla="*/ 698532 h 1773673"/>
                <a:gd name="connsiteX1899" fmla="*/ 5682204 w 5907580"/>
                <a:gd name="connsiteY1899" fmla="*/ 698273 h 1773673"/>
                <a:gd name="connsiteX1900" fmla="*/ 5682140 w 5907580"/>
                <a:gd name="connsiteY1900" fmla="*/ 698208 h 1773673"/>
                <a:gd name="connsiteX1901" fmla="*/ 5682204 w 5907580"/>
                <a:gd name="connsiteY1901" fmla="*/ 698111 h 1773673"/>
                <a:gd name="connsiteX1902" fmla="*/ 5681881 w 5907580"/>
                <a:gd name="connsiteY1902" fmla="*/ 696947 h 1773673"/>
                <a:gd name="connsiteX1903" fmla="*/ 5681719 w 5907580"/>
                <a:gd name="connsiteY1903" fmla="*/ 697044 h 1773673"/>
                <a:gd name="connsiteX1904" fmla="*/ 5681816 w 5907580"/>
                <a:gd name="connsiteY1904" fmla="*/ 696947 h 1773673"/>
                <a:gd name="connsiteX1905" fmla="*/ 5681881 w 5907580"/>
                <a:gd name="connsiteY1905" fmla="*/ 696882 h 1773673"/>
                <a:gd name="connsiteX1906" fmla="*/ 5681622 w 5907580"/>
                <a:gd name="connsiteY1906" fmla="*/ 696947 h 1773673"/>
                <a:gd name="connsiteX1907" fmla="*/ 5681816 w 5907580"/>
                <a:gd name="connsiteY1907" fmla="*/ 696882 h 1773673"/>
                <a:gd name="connsiteX1908" fmla="*/ 5681622 w 5907580"/>
                <a:gd name="connsiteY1908" fmla="*/ 696559 h 1773673"/>
                <a:gd name="connsiteX1909" fmla="*/ 5681558 w 5907580"/>
                <a:gd name="connsiteY1909" fmla="*/ 696559 h 1773673"/>
                <a:gd name="connsiteX1910" fmla="*/ 5681622 w 5907580"/>
                <a:gd name="connsiteY1910" fmla="*/ 696559 h 1773673"/>
                <a:gd name="connsiteX1911" fmla="*/ 5681461 w 5907580"/>
                <a:gd name="connsiteY1911" fmla="*/ 696203 h 1773673"/>
                <a:gd name="connsiteX1912" fmla="*/ 5681072 w 5907580"/>
                <a:gd name="connsiteY1912" fmla="*/ 696365 h 1773673"/>
                <a:gd name="connsiteX1913" fmla="*/ 5681461 w 5907580"/>
                <a:gd name="connsiteY1913" fmla="*/ 696138 h 1773673"/>
                <a:gd name="connsiteX1914" fmla="*/ 5681137 w 5907580"/>
                <a:gd name="connsiteY1914" fmla="*/ 695395 h 1773673"/>
                <a:gd name="connsiteX1915" fmla="*/ 5680232 w 5907580"/>
                <a:gd name="connsiteY1915" fmla="*/ 695880 h 1773673"/>
                <a:gd name="connsiteX1916" fmla="*/ 5681137 w 5907580"/>
                <a:gd name="connsiteY1916" fmla="*/ 695395 h 1773673"/>
                <a:gd name="connsiteX1917" fmla="*/ 5681072 w 5907580"/>
                <a:gd name="connsiteY1917" fmla="*/ 695233 h 1773673"/>
                <a:gd name="connsiteX1918" fmla="*/ 5680490 w 5907580"/>
                <a:gd name="connsiteY1918" fmla="*/ 695395 h 1773673"/>
                <a:gd name="connsiteX1919" fmla="*/ 5681072 w 5907580"/>
                <a:gd name="connsiteY1919" fmla="*/ 695039 h 1773673"/>
                <a:gd name="connsiteX1920" fmla="*/ 5681202 w 5907580"/>
                <a:gd name="connsiteY1920" fmla="*/ 694812 h 1773673"/>
                <a:gd name="connsiteX1921" fmla="*/ 5679876 w 5907580"/>
                <a:gd name="connsiteY1921" fmla="*/ 694877 h 1773673"/>
                <a:gd name="connsiteX1922" fmla="*/ 5679747 w 5907580"/>
                <a:gd name="connsiteY1922" fmla="*/ 694230 h 1773673"/>
                <a:gd name="connsiteX1923" fmla="*/ 5679003 w 5907580"/>
                <a:gd name="connsiteY1923" fmla="*/ 694554 h 1773673"/>
                <a:gd name="connsiteX1924" fmla="*/ 5678809 w 5907580"/>
                <a:gd name="connsiteY1924" fmla="*/ 694554 h 1773673"/>
                <a:gd name="connsiteX1925" fmla="*/ 5679747 w 5907580"/>
                <a:gd name="connsiteY1925" fmla="*/ 694133 h 1773673"/>
                <a:gd name="connsiteX1926" fmla="*/ 5679876 w 5907580"/>
                <a:gd name="connsiteY1926" fmla="*/ 693810 h 1773673"/>
                <a:gd name="connsiteX1927" fmla="*/ 5679811 w 5907580"/>
                <a:gd name="connsiteY1927" fmla="*/ 693810 h 1773673"/>
                <a:gd name="connsiteX1928" fmla="*/ 5679067 w 5907580"/>
                <a:gd name="connsiteY1928" fmla="*/ 694230 h 1773673"/>
                <a:gd name="connsiteX1929" fmla="*/ 5679488 w 5907580"/>
                <a:gd name="connsiteY1929" fmla="*/ 693907 h 1773673"/>
                <a:gd name="connsiteX1930" fmla="*/ 5680070 w 5907580"/>
                <a:gd name="connsiteY1930" fmla="*/ 693551 h 1773673"/>
                <a:gd name="connsiteX1931" fmla="*/ 5680135 w 5907580"/>
                <a:gd name="connsiteY1931" fmla="*/ 693486 h 1773673"/>
                <a:gd name="connsiteX1932" fmla="*/ 5679876 w 5907580"/>
                <a:gd name="connsiteY1932" fmla="*/ 693228 h 1773673"/>
                <a:gd name="connsiteX1933" fmla="*/ 5679552 w 5907580"/>
                <a:gd name="connsiteY1933" fmla="*/ 693228 h 1773673"/>
                <a:gd name="connsiteX1934" fmla="*/ 5679229 w 5907580"/>
                <a:gd name="connsiteY1934" fmla="*/ 693325 h 1773673"/>
                <a:gd name="connsiteX1935" fmla="*/ 5680652 w 5907580"/>
                <a:gd name="connsiteY1935" fmla="*/ 692581 h 1773673"/>
                <a:gd name="connsiteX1936" fmla="*/ 5679973 w 5907580"/>
                <a:gd name="connsiteY1936" fmla="*/ 692581 h 1773673"/>
                <a:gd name="connsiteX1937" fmla="*/ 5679747 w 5907580"/>
                <a:gd name="connsiteY1937" fmla="*/ 692581 h 1773673"/>
                <a:gd name="connsiteX1938" fmla="*/ 5679876 w 5907580"/>
                <a:gd name="connsiteY1938" fmla="*/ 692419 h 1773673"/>
                <a:gd name="connsiteX1939" fmla="*/ 5679649 w 5907580"/>
                <a:gd name="connsiteY1939" fmla="*/ 692322 h 1773673"/>
                <a:gd name="connsiteX1940" fmla="*/ 5680232 w 5907580"/>
                <a:gd name="connsiteY1940" fmla="*/ 691999 h 1773673"/>
                <a:gd name="connsiteX1941" fmla="*/ 5679003 w 5907580"/>
                <a:gd name="connsiteY1941" fmla="*/ 692484 h 1773673"/>
                <a:gd name="connsiteX1942" fmla="*/ 5679391 w 5907580"/>
                <a:gd name="connsiteY1942" fmla="*/ 692063 h 1773673"/>
                <a:gd name="connsiteX1943" fmla="*/ 5679132 w 5907580"/>
                <a:gd name="connsiteY1943" fmla="*/ 692063 h 1773673"/>
                <a:gd name="connsiteX1944" fmla="*/ 5678647 w 5907580"/>
                <a:gd name="connsiteY1944" fmla="*/ 692160 h 1773673"/>
                <a:gd name="connsiteX1945" fmla="*/ 5677418 w 5907580"/>
                <a:gd name="connsiteY1945" fmla="*/ 692646 h 1773673"/>
                <a:gd name="connsiteX1946" fmla="*/ 5677321 w 5907580"/>
                <a:gd name="connsiteY1946" fmla="*/ 692581 h 1773673"/>
                <a:gd name="connsiteX1947" fmla="*/ 5677741 w 5907580"/>
                <a:gd name="connsiteY1947" fmla="*/ 692419 h 1773673"/>
                <a:gd name="connsiteX1948" fmla="*/ 5678226 w 5907580"/>
                <a:gd name="connsiteY1948" fmla="*/ 692160 h 1773673"/>
                <a:gd name="connsiteX1949" fmla="*/ 5678324 w 5907580"/>
                <a:gd name="connsiteY1949" fmla="*/ 692063 h 1773673"/>
                <a:gd name="connsiteX1950" fmla="*/ 5678065 w 5907580"/>
                <a:gd name="connsiteY1950" fmla="*/ 692160 h 1773673"/>
                <a:gd name="connsiteX1951" fmla="*/ 5678906 w 5907580"/>
                <a:gd name="connsiteY1951" fmla="*/ 691675 h 1773673"/>
                <a:gd name="connsiteX1952" fmla="*/ 5678647 w 5907580"/>
                <a:gd name="connsiteY1952" fmla="*/ 691740 h 1773673"/>
                <a:gd name="connsiteX1953" fmla="*/ 5678485 w 5907580"/>
                <a:gd name="connsiteY1953" fmla="*/ 691675 h 1773673"/>
                <a:gd name="connsiteX1954" fmla="*/ 5679132 w 5907580"/>
                <a:gd name="connsiteY1954" fmla="*/ 691320 h 1773673"/>
                <a:gd name="connsiteX1955" fmla="*/ 5679326 w 5907580"/>
                <a:gd name="connsiteY1955" fmla="*/ 690996 h 1773673"/>
                <a:gd name="connsiteX1956" fmla="*/ 5678647 w 5907580"/>
                <a:gd name="connsiteY1956" fmla="*/ 691093 h 1773673"/>
                <a:gd name="connsiteX1957" fmla="*/ 5678744 w 5907580"/>
                <a:gd name="connsiteY1957" fmla="*/ 690996 h 1773673"/>
                <a:gd name="connsiteX1958" fmla="*/ 5678906 w 5907580"/>
                <a:gd name="connsiteY1958" fmla="*/ 690834 h 1773673"/>
                <a:gd name="connsiteX1959" fmla="*/ 5679132 w 5907580"/>
                <a:gd name="connsiteY1959" fmla="*/ 690576 h 1773673"/>
                <a:gd name="connsiteX1960" fmla="*/ 5678906 w 5907580"/>
                <a:gd name="connsiteY1960" fmla="*/ 690414 h 1773673"/>
                <a:gd name="connsiteX1961" fmla="*/ 5678744 w 5907580"/>
                <a:gd name="connsiteY1961" fmla="*/ 690414 h 1773673"/>
                <a:gd name="connsiteX1962" fmla="*/ 5678324 w 5907580"/>
                <a:gd name="connsiteY1962" fmla="*/ 690576 h 1773673"/>
                <a:gd name="connsiteX1963" fmla="*/ 5677677 w 5907580"/>
                <a:gd name="connsiteY1963" fmla="*/ 690834 h 1773673"/>
                <a:gd name="connsiteX1964" fmla="*/ 5678647 w 5907580"/>
                <a:gd name="connsiteY1964" fmla="*/ 690349 h 1773673"/>
                <a:gd name="connsiteX1965" fmla="*/ 5677903 w 5907580"/>
                <a:gd name="connsiteY1965" fmla="*/ 690349 h 1773673"/>
                <a:gd name="connsiteX1966" fmla="*/ 5677418 w 5907580"/>
                <a:gd name="connsiteY1966" fmla="*/ 690414 h 1773673"/>
                <a:gd name="connsiteX1967" fmla="*/ 5677321 w 5907580"/>
                <a:gd name="connsiteY1967" fmla="*/ 690414 h 1773673"/>
                <a:gd name="connsiteX1968" fmla="*/ 5678421 w 5907580"/>
                <a:gd name="connsiteY1968" fmla="*/ 689832 h 1773673"/>
                <a:gd name="connsiteX1969" fmla="*/ 5678162 w 5907580"/>
                <a:gd name="connsiteY1969" fmla="*/ 689929 h 1773673"/>
                <a:gd name="connsiteX1970" fmla="*/ 5677418 w 5907580"/>
                <a:gd name="connsiteY1970" fmla="*/ 690155 h 1773673"/>
                <a:gd name="connsiteX1971" fmla="*/ 5677483 w 5907580"/>
                <a:gd name="connsiteY1971" fmla="*/ 689994 h 1773673"/>
                <a:gd name="connsiteX1972" fmla="*/ 5677062 w 5907580"/>
                <a:gd name="connsiteY1972" fmla="*/ 689994 h 1773673"/>
                <a:gd name="connsiteX1973" fmla="*/ 5675510 w 5907580"/>
                <a:gd name="connsiteY1973" fmla="*/ 690576 h 1773673"/>
                <a:gd name="connsiteX1974" fmla="*/ 5676351 w 5907580"/>
                <a:gd name="connsiteY1974" fmla="*/ 690252 h 1773673"/>
                <a:gd name="connsiteX1975" fmla="*/ 5677418 w 5907580"/>
                <a:gd name="connsiteY1975" fmla="*/ 689605 h 1773673"/>
                <a:gd name="connsiteX1976" fmla="*/ 5675736 w 5907580"/>
                <a:gd name="connsiteY1976" fmla="*/ 690155 h 1773673"/>
                <a:gd name="connsiteX1977" fmla="*/ 5676836 w 5907580"/>
                <a:gd name="connsiteY1977" fmla="*/ 689508 h 1773673"/>
                <a:gd name="connsiteX1978" fmla="*/ 5676415 w 5907580"/>
                <a:gd name="connsiteY1978" fmla="*/ 689605 h 1773673"/>
                <a:gd name="connsiteX1979" fmla="*/ 5674831 w 5907580"/>
                <a:gd name="connsiteY1979" fmla="*/ 690155 h 1773673"/>
                <a:gd name="connsiteX1980" fmla="*/ 5676998 w 5907580"/>
                <a:gd name="connsiteY1980" fmla="*/ 689185 h 1773673"/>
                <a:gd name="connsiteX1981" fmla="*/ 5676674 w 5907580"/>
                <a:gd name="connsiteY1981" fmla="*/ 689250 h 1773673"/>
                <a:gd name="connsiteX1982" fmla="*/ 5676157 w 5907580"/>
                <a:gd name="connsiteY1982" fmla="*/ 689411 h 1773673"/>
                <a:gd name="connsiteX1983" fmla="*/ 5675413 w 5907580"/>
                <a:gd name="connsiteY1983" fmla="*/ 689670 h 1773673"/>
                <a:gd name="connsiteX1984" fmla="*/ 5675833 w 5907580"/>
                <a:gd name="connsiteY1984" fmla="*/ 689411 h 1773673"/>
                <a:gd name="connsiteX1985" fmla="*/ 5676351 w 5907580"/>
                <a:gd name="connsiteY1985" fmla="*/ 689088 h 1773673"/>
                <a:gd name="connsiteX1986" fmla="*/ 5676092 w 5907580"/>
                <a:gd name="connsiteY1986" fmla="*/ 689088 h 1773673"/>
                <a:gd name="connsiteX1987" fmla="*/ 5676512 w 5907580"/>
                <a:gd name="connsiteY1987" fmla="*/ 688765 h 1773673"/>
                <a:gd name="connsiteX1988" fmla="*/ 5676901 w 5907580"/>
                <a:gd name="connsiteY1988" fmla="*/ 688506 h 1773673"/>
                <a:gd name="connsiteX1989" fmla="*/ 5676739 w 5907580"/>
                <a:gd name="connsiteY1989" fmla="*/ 688441 h 1773673"/>
                <a:gd name="connsiteX1990" fmla="*/ 5677159 w 5907580"/>
                <a:gd name="connsiteY1990" fmla="*/ 688182 h 1773673"/>
                <a:gd name="connsiteX1991" fmla="*/ 5676092 w 5907580"/>
                <a:gd name="connsiteY1991" fmla="*/ 686210 h 1773673"/>
                <a:gd name="connsiteX1992" fmla="*/ 5675413 w 5907580"/>
                <a:gd name="connsiteY1992" fmla="*/ 685628 h 1773673"/>
                <a:gd name="connsiteX1993" fmla="*/ 5673117 w 5907580"/>
                <a:gd name="connsiteY1993" fmla="*/ 686533 h 1773673"/>
                <a:gd name="connsiteX1994" fmla="*/ 5673860 w 5907580"/>
                <a:gd name="connsiteY1994" fmla="*/ 686016 h 1773673"/>
                <a:gd name="connsiteX1995" fmla="*/ 5674022 w 5907580"/>
                <a:gd name="connsiteY1995" fmla="*/ 685951 h 1773673"/>
                <a:gd name="connsiteX1996" fmla="*/ 5674087 w 5907580"/>
                <a:gd name="connsiteY1996" fmla="*/ 685951 h 1773673"/>
                <a:gd name="connsiteX1997" fmla="*/ 5674928 w 5907580"/>
                <a:gd name="connsiteY1997" fmla="*/ 685531 h 1773673"/>
                <a:gd name="connsiteX1998" fmla="*/ 5675348 w 5907580"/>
                <a:gd name="connsiteY1998" fmla="*/ 685369 h 1773673"/>
                <a:gd name="connsiteX1999" fmla="*/ 5675348 w 5907580"/>
                <a:gd name="connsiteY1999" fmla="*/ 685207 h 1773673"/>
                <a:gd name="connsiteX2000" fmla="*/ 5673602 w 5907580"/>
                <a:gd name="connsiteY2000" fmla="*/ 686016 h 1773673"/>
                <a:gd name="connsiteX2001" fmla="*/ 5672276 w 5907580"/>
                <a:gd name="connsiteY2001" fmla="*/ 686533 h 1773673"/>
                <a:gd name="connsiteX2002" fmla="*/ 5674604 w 5907580"/>
                <a:gd name="connsiteY2002" fmla="*/ 685531 h 1773673"/>
                <a:gd name="connsiteX2003" fmla="*/ 5675413 w 5907580"/>
                <a:gd name="connsiteY2003" fmla="*/ 685207 h 1773673"/>
                <a:gd name="connsiteX2004" fmla="*/ 5675672 w 5907580"/>
                <a:gd name="connsiteY2004" fmla="*/ 684205 h 1773673"/>
                <a:gd name="connsiteX2005" fmla="*/ 5674604 w 5907580"/>
                <a:gd name="connsiteY2005" fmla="*/ 680970 h 1773673"/>
                <a:gd name="connsiteX2006" fmla="*/ 5675251 w 5907580"/>
                <a:gd name="connsiteY2006" fmla="*/ 678480 h 1773673"/>
                <a:gd name="connsiteX2007" fmla="*/ 5673763 w 5907580"/>
                <a:gd name="connsiteY2007" fmla="*/ 678836 h 1773673"/>
                <a:gd name="connsiteX2008" fmla="*/ 5674669 w 5907580"/>
                <a:gd name="connsiteY2008" fmla="*/ 678416 h 1773673"/>
                <a:gd name="connsiteX2009" fmla="*/ 5674831 w 5907580"/>
                <a:gd name="connsiteY2009" fmla="*/ 678254 h 1773673"/>
                <a:gd name="connsiteX2010" fmla="*/ 5674443 w 5907580"/>
                <a:gd name="connsiteY2010" fmla="*/ 678157 h 1773673"/>
                <a:gd name="connsiteX2011" fmla="*/ 5673440 w 5907580"/>
                <a:gd name="connsiteY2011" fmla="*/ 678318 h 1773673"/>
                <a:gd name="connsiteX2012" fmla="*/ 5673537 w 5907580"/>
                <a:gd name="connsiteY2012" fmla="*/ 678254 h 1773673"/>
                <a:gd name="connsiteX2013" fmla="*/ 5673925 w 5907580"/>
                <a:gd name="connsiteY2013" fmla="*/ 677736 h 1773673"/>
                <a:gd name="connsiteX2014" fmla="*/ 5673925 w 5907580"/>
                <a:gd name="connsiteY2014" fmla="*/ 677575 h 1773673"/>
                <a:gd name="connsiteX2015" fmla="*/ 5673666 w 5907580"/>
                <a:gd name="connsiteY2015" fmla="*/ 677413 h 1773673"/>
                <a:gd name="connsiteX2016" fmla="*/ 5673666 w 5907580"/>
                <a:gd name="connsiteY2016" fmla="*/ 677413 h 1773673"/>
                <a:gd name="connsiteX2017" fmla="*/ 5673763 w 5907580"/>
                <a:gd name="connsiteY2017" fmla="*/ 677251 h 1773673"/>
                <a:gd name="connsiteX2018" fmla="*/ 5673181 w 5907580"/>
                <a:gd name="connsiteY2018" fmla="*/ 677348 h 1773673"/>
                <a:gd name="connsiteX2019" fmla="*/ 5673505 w 5907580"/>
                <a:gd name="connsiteY2019" fmla="*/ 677090 h 1773673"/>
                <a:gd name="connsiteX2020" fmla="*/ 5672114 w 5907580"/>
                <a:gd name="connsiteY2020" fmla="*/ 677510 h 1773673"/>
                <a:gd name="connsiteX2021" fmla="*/ 5672599 w 5907580"/>
                <a:gd name="connsiteY2021" fmla="*/ 677251 h 1773673"/>
                <a:gd name="connsiteX2022" fmla="*/ 5673117 w 5907580"/>
                <a:gd name="connsiteY2022" fmla="*/ 676993 h 1773673"/>
                <a:gd name="connsiteX2023" fmla="*/ 5672761 w 5907580"/>
                <a:gd name="connsiteY2023" fmla="*/ 676993 h 1773673"/>
                <a:gd name="connsiteX2024" fmla="*/ 5672858 w 5907580"/>
                <a:gd name="connsiteY2024" fmla="*/ 676928 h 1773673"/>
                <a:gd name="connsiteX2025" fmla="*/ 5672923 w 5907580"/>
                <a:gd name="connsiteY2025" fmla="*/ 676831 h 1773673"/>
                <a:gd name="connsiteX2026" fmla="*/ 5673020 w 5907580"/>
                <a:gd name="connsiteY2026" fmla="*/ 674858 h 1773673"/>
                <a:gd name="connsiteX2027" fmla="*/ 5672761 w 5907580"/>
                <a:gd name="connsiteY2027" fmla="*/ 674761 h 1773673"/>
                <a:gd name="connsiteX2028" fmla="*/ 5672599 w 5907580"/>
                <a:gd name="connsiteY2028" fmla="*/ 674696 h 1773673"/>
                <a:gd name="connsiteX2029" fmla="*/ 5672211 w 5907580"/>
                <a:gd name="connsiteY2029" fmla="*/ 674696 h 1773673"/>
                <a:gd name="connsiteX2030" fmla="*/ 5672211 w 5907580"/>
                <a:gd name="connsiteY2030" fmla="*/ 674599 h 1773673"/>
                <a:gd name="connsiteX2031" fmla="*/ 5672276 w 5907580"/>
                <a:gd name="connsiteY2031" fmla="*/ 674535 h 1773673"/>
                <a:gd name="connsiteX2032" fmla="*/ 5672114 w 5907580"/>
                <a:gd name="connsiteY2032" fmla="*/ 674341 h 1773673"/>
                <a:gd name="connsiteX2033" fmla="*/ 5671370 w 5907580"/>
                <a:gd name="connsiteY2033" fmla="*/ 674438 h 1773673"/>
                <a:gd name="connsiteX2034" fmla="*/ 5671273 w 5907580"/>
                <a:gd name="connsiteY2034" fmla="*/ 674438 h 1773673"/>
                <a:gd name="connsiteX2035" fmla="*/ 5671047 w 5907580"/>
                <a:gd name="connsiteY2035" fmla="*/ 674341 h 1773673"/>
                <a:gd name="connsiteX2036" fmla="*/ 5671209 w 5907580"/>
                <a:gd name="connsiteY2036" fmla="*/ 674179 h 1773673"/>
                <a:gd name="connsiteX2037" fmla="*/ 5671370 w 5907580"/>
                <a:gd name="connsiteY2037" fmla="*/ 674017 h 1773673"/>
                <a:gd name="connsiteX2038" fmla="*/ 5671370 w 5907580"/>
                <a:gd name="connsiteY2038" fmla="*/ 673952 h 1773673"/>
                <a:gd name="connsiteX2039" fmla="*/ 5670691 w 5907580"/>
                <a:gd name="connsiteY2039" fmla="*/ 673855 h 1773673"/>
                <a:gd name="connsiteX2040" fmla="*/ 5670788 w 5907580"/>
                <a:gd name="connsiteY2040" fmla="*/ 673791 h 1773673"/>
                <a:gd name="connsiteX2041" fmla="*/ 5670626 w 5907580"/>
                <a:gd name="connsiteY2041" fmla="*/ 673791 h 1773673"/>
                <a:gd name="connsiteX2042" fmla="*/ 5669721 w 5907580"/>
                <a:gd name="connsiteY2042" fmla="*/ 673952 h 1773673"/>
                <a:gd name="connsiteX2043" fmla="*/ 5670465 w 5907580"/>
                <a:gd name="connsiteY2043" fmla="*/ 673532 h 1773673"/>
                <a:gd name="connsiteX2044" fmla="*/ 5670853 w 5907580"/>
                <a:gd name="connsiteY2044" fmla="*/ 673273 h 1773673"/>
                <a:gd name="connsiteX2045" fmla="*/ 5670529 w 5907580"/>
                <a:gd name="connsiteY2045" fmla="*/ 673209 h 1773673"/>
                <a:gd name="connsiteX2046" fmla="*/ 5670206 w 5907580"/>
                <a:gd name="connsiteY2046" fmla="*/ 673112 h 1773673"/>
                <a:gd name="connsiteX2047" fmla="*/ 5670529 w 5907580"/>
                <a:gd name="connsiteY2047" fmla="*/ 673047 h 1773673"/>
                <a:gd name="connsiteX2048" fmla="*/ 5670529 w 5907580"/>
                <a:gd name="connsiteY2048" fmla="*/ 672950 h 1773673"/>
                <a:gd name="connsiteX2049" fmla="*/ 5669527 w 5907580"/>
                <a:gd name="connsiteY2049" fmla="*/ 672950 h 1773673"/>
                <a:gd name="connsiteX2050" fmla="*/ 5668621 w 5907580"/>
                <a:gd name="connsiteY2050" fmla="*/ 673209 h 1773673"/>
                <a:gd name="connsiteX2051" fmla="*/ 5670368 w 5907580"/>
                <a:gd name="connsiteY2051" fmla="*/ 672465 h 1773673"/>
                <a:gd name="connsiteX2052" fmla="*/ 5670465 w 5907580"/>
                <a:gd name="connsiteY2052" fmla="*/ 672206 h 1773673"/>
                <a:gd name="connsiteX2053" fmla="*/ 5670465 w 5907580"/>
                <a:gd name="connsiteY2053" fmla="*/ 672044 h 1773673"/>
                <a:gd name="connsiteX2054" fmla="*/ 5670626 w 5907580"/>
                <a:gd name="connsiteY2054" fmla="*/ 671947 h 1773673"/>
                <a:gd name="connsiteX2055" fmla="*/ 5670788 w 5907580"/>
                <a:gd name="connsiteY2055" fmla="*/ 671883 h 1773673"/>
                <a:gd name="connsiteX2056" fmla="*/ 5670141 w 5907580"/>
                <a:gd name="connsiteY2056" fmla="*/ 671947 h 1773673"/>
                <a:gd name="connsiteX2057" fmla="*/ 5669462 w 5907580"/>
                <a:gd name="connsiteY2057" fmla="*/ 672109 h 1773673"/>
                <a:gd name="connsiteX2058" fmla="*/ 5669721 w 5907580"/>
                <a:gd name="connsiteY2058" fmla="*/ 672044 h 1773673"/>
                <a:gd name="connsiteX2059" fmla="*/ 5667974 w 5907580"/>
                <a:gd name="connsiteY2059" fmla="*/ 672368 h 1773673"/>
                <a:gd name="connsiteX2060" fmla="*/ 5659048 w 5907580"/>
                <a:gd name="connsiteY2060" fmla="*/ 674923 h 1773673"/>
                <a:gd name="connsiteX2061" fmla="*/ 5659113 w 5907580"/>
                <a:gd name="connsiteY2061" fmla="*/ 674923 h 1773673"/>
                <a:gd name="connsiteX2062" fmla="*/ 5658790 w 5907580"/>
                <a:gd name="connsiteY2062" fmla="*/ 675181 h 1773673"/>
                <a:gd name="connsiteX2063" fmla="*/ 5659113 w 5907580"/>
                <a:gd name="connsiteY2063" fmla="*/ 675278 h 1773673"/>
                <a:gd name="connsiteX2064" fmla="*/ 5659792 w 5907580"/>
                <a:gd name="connsiteY2064" fmla="*/ 675181 h 1773673"/>
                <a:gd name="connsiteX2065" fmla="*/ 5659275 w 5907580"/>
                <a:gd name="connsiteY2065" fmla="*/ 675343 h 1773673"/>
                <a:gd name="connsiteX2066" fmla="*/ 5660180 w 5907580"/>
                <a:gd name="connsiteY2066" fmla="*/ 678577 h 1773673"/>
                <a:gd name="connsiteX2067" fmla="*/ 5661506 w 5907580"/>
                <a:gd name="connsiteY2067" fmla="*/ 678157 h 1773673"/>
                <a:gd name="connsiteX2068" fmla="*/ 5662671 w 5907580"/>
                <a:gd name="connsiteY2068" fmla="*/ 677995 h 1773673"/>
                <a:gd name="connsiteX2069" fmla="*/ 5660180 w 5907580"/>
                <a:gd name="connsiteY2069" fmla="*/ 678674 h 1773673"/>
                <a:gd name="connsiteX2070" fmla="*/ 5660180 w 5907580"/>
                <a:gd name="connsiteY2070" fmla="*/ 678901 h 1773673"/>
                <a:gd name="connsiteX2071" fmla="*/ 5660277 w 5907580"/>
                <a:gd name="connsiteY2071" fmla="*/ 678901 h 1773673"/>
                <a:gd name="connsiteX2072" fmla="*/ 5660180 w 5907580"/>
                <a:gd name="connsiteY2072" fmla="*/ 678901 h 1773673"/>
                <a:gd name="connsiteX2073" fmla="*/ 5660180 w 5907580"/>
                <a:gd name="connsiteY2073" fmla="*/ 679062 h 1773673"/>
                <a:gd name="connsiteX2074" fmla="*/ 5660277 w 5907580"/>
                <a:gd name="connsiteY2074" fmla="*/ 679062 h 1773673"/>
                <a:gd name="connsiteX2075" fmla="*/ 5661248 w 5907580"/>
                <a:gd name="connsiteY2075" fmla="*/ 678739 h 1773673"/>
                <a:gd name="connsiteX2076" fmla="*/ 5660277 w 5907580"/>
                <a:gd name="connsiteY2076" fmla="*/ 679062 h 1773673"/>
                <a:gd name="connsiteX2077" fmla="*/ 5660180 w 5907580"/>
                <a:gd name="connsiteY2077" fmla="*/ 679159 h 1773673"/>
                <a:gd name="connsiteX2078" fmla="*/ 5660180 w 5907580"/>
                <a:gd name="connsiteY2078" fmla="*/ 679321 h 1773673"/>
                <a:gd name="connsiteX2079" fmla="*/ 5660180 w 5907580"/>
                <a:gd name="connsiteY2079" fmla="*/ 679806 h 1773673"/>
                <a:gd name="connsiteX2080" fmla="*/ 5660277 w 5907580"/>
                <a:gd name="connsiteY2080" fmla="*/ 679806 h 1773673"/>
                <a:gd name="connsiteX2081" fmla="*/ 5660180 w 5907580"/>
                <a:gd name="connsiteY2081" fmla="*/ 679903 h 1773673"/>
                <a:gd name="connsiteX2082" fmla="*/ 5660180 w 5907580"/>
                <a:gd name="connsiteY2082" fmla="*/ 680065 h 1773673"/>
                <a:gd name="connsiteX2083" fmla="*/ 5661345 w 5907580"/>
                <a:gd name="connsiteY2083" fmla="*/ 679741 h 1773673"/>
                <a:gd name="connsiteX2084" fmla="*/ 5660180 w 5907580"/>
                <a:gd name="connsiteY2084" fmla="*/ 680162 h 1773673"/>
                <a:gd name="connsiteX2085" fmla="*/ 5660180 w 5907580"/>
                <a:gd name="connsiteY2085" fmla="*/ 680485 h 1773673"/>
                <a:gd name="connsiteX2086" fmla="*/ 5660924 w 5907580"/>
                <a:gd name="connsiteY2086" fmla="*/ 680324 h 1773673"/>
                <a:gd name="connsiteX2087" fmla="*/ 5660180 w 5907580"/>
                <a:gd name="connsiteY2087" fmla="*/ 680647 h 1773673"/>
                <a:gd name="connsiteX2088" fmla="*/ 5660180 w 5907580"/>
                <a:gd name="connsiteY2088" fmla="*/ 681488 h 1773673"/>
                <a:gd name="connsiteX2089" fmla="*/ 5660504 w 5907580"/>
                <a:gd name="connsiteY2089" fmla="*/ 681391 h 1773673"/>
                <a:gd name="connsiteX2090" fmla="*/ 5660180 w 5907580"/>
                <a:gd name="connsiteY2090" fmla="*/ 681553 h 1773673"/>
                <a:gd name="connsiteX2091" fmla="*/ 5660180 w 5907580"/>
                <a:gd name="connsiteY2091" fmla="*/ 681714 h 1773673"/>
                <a:gd name="connsiteX2092" fmla="*/ 5660698 w 5907580"/>
                <a:gd name="connsiteY2092" fmla="*/ 681650 h 1773673"/>
                <a:gd name="connsiteX2093" fmla="*/ 5660180 w 5907580"/>
                <a:gd name="connsiteY2093" fmla="*/ 681876 h 1773673"/>
                <a:gd name="connsiteX2094" fmla="*/ 5660180 w 5907580"/>
                <a:gd name="connsiteY2094" fmla="*/ 681973 h 1773673"/>
                <a:gd name="connsiteX2095" fmla="*/ 5660439 w 5907580"/>
                <a:gd name="connsiteY2095" fmla="*/ 681973 h 1773673"/>
                <a:gd name="connsiteX2096" fmla="*/ 5660601 w 5907580"/>
                <a:gd name="connsiteY2096" fmla="*/ 682070 h 1773673"/>
                <a:gd name="connsiteX2097" fmla="*/ 5660180 w 5907580"/>
                <a:gd name="connsiteY2097" fmla="*/ 682393 h 1773673"/>
                <a:gd name="connsiteX2098" fmla="*/ 5661668 w 5907580"/>
                <a:gd name="connsiteY2098" fmla="*/ 681973 h 1773673"/>
                <a:gd name="connsiteX2099" fmla="*/ 5660439 w 5907580"/>
                <a:gd name="connsiteY2099" fmla="*/ 682458 h 1773673"/>
                <a:gd name="connsiteX2100" fmla="*/ 5660504 w 5907580"/>
                <a:gd name="connsiteY2100" fmla="*/ 682620 h 1773673"/>
                <a:gd name="connsiteX2101" fmla="*/ 5660439 w 5907580"/>
                <a:gd name="connsiteY2101" fmla="*/ 682879 h 1773673"/>
                <a:gd name="connsiteX2102" fmla="*/ 5660277 w 5907580"/>
                <a:gd name="connsiteY2102" fmla="*/ 683137 h 1773673"/>
                <a:gd name="connsiteX2103" fmla="*/ 5660859 w 5907580"/>
                <a:gd name="connsiteY2103" fmla="*/ 683040 h 1773673"/>
                <a:gd name="connsiteX2104" fmla="*/ 5660859 w 5907580"/>
                <a:gd name="connsiteY2104" fmla="*/ 683396 h 1773673"/>
                <a:gd name="connsiteX2105" fmla="*/ 5660116 w 5907580"/>
                <a:gd name="connsiteY2105" fmla="*/ 683784 h 1773673"/>
                <a:gd name="connsiteX2106" fmla="*/ 5660342 w 5907580"/>
                <a:gd name="connsiteY2106" fmla="*/ 683784 h 1773673"/>
                <a:gd name="connsiteX2107" fmla="*/ 5660116 w 5907580"/>
                <a:gd name="connsiteY2107" fmla="*/ 683946 h 1773673"/>
                <a:gd name="connsiteX2108" fmla="*/ 5660116 w 5907580"/>
                <a:gd name="connsiteY2108" fmla="*/ 684140 h 1773673"/>
                <a:gd name="connsiteX2109" fmla="*/ 5660439 w 5907580"/>
                <a:gd name="connsiteY2109" fmla="*/ 684043 h 1773673"/>
                <a:gd name="connsiteX2110" fmla="*/ 5660277 w 5907580"/>
                <a:gd name="connsiteY2110" fmla="*/ 684205 h 1773673"/>
                <a:gd name="connsiteX2111" fmla="*/ 5660698 w 5907580"/>
                <a:gd name="connsiteY2111" fmla="*/ 684140 h 1773673"/>
                <a:gd name="connsiteX2112" fmla="*/ 5662347 w 5907580"/>
                <a:gd name="connsiteY2112" fmla="*/ 683719 h 1773673"/>
                <a:gd name="connsiteX2113" fmla="*/ 5662250 w 5907580"/>
                <a:gd name="connsiteY2113" fmla="*/ 683719 h 1773673"/>
                <a:gd name="connsiteX2114" fmla="*/ 5660116 w 5907580"/>
                <a:gd name="connsiteY2114" fmla="*/ 684463 h 1773673"/>
                <a:gd name="connsiteX2115" fmla="*/ 5660116 w 5907580"/>
                <a:gd name="connsiteY2115" fmla="*/ 684625 h 1773673"/>
                <a:gd name="connsiteX2116" fmla="*/ 5660924 w 5907580"/>
                <a:gd name="connsiteY2116" fmla="*/ 684463 h 1773673"/>
                <a:gd name="connsiteX2117" fmla="*/ 5660504 w 5907580"/>
                <a:gd name="connsiteY2117" fmla="*/ 684690 h 1773673"/>
                <a:gd name="connsiteX2118" fmla="*/ 5660698 w 5907580"/>
                <a:gd name="connsiteY2118" fmla="*/ 684690 h 1773673"/>
                <a:gd name="connsiteX2119" fmla="*/ 5660019 w 5907580"/>
                <a:gd name="connsiteY2119" fmla="*/ 684948 h 1773673"/>
                <a:gd name="connsiteX2120" fmla="*/ 5660019 w 5907580"/>
                <a:gd name="connsiteY2120" fmla="*/ 685045 h 1773673"/>
                <a:gd name="connsiteX2121" fmla="*/ 5660762 w 5907580"/>
                <a:gd name="connsiteY2121" fmla="*/ 684787 h 1773673"/>
                <a:gd name="connsiteX2122" fmla="*/ 5661183 w 5907580"/>
                <a:gd name="connsiteY2122" fmla="*/ 684690 h 1773673"/>
                <a:gd name="connsiteX2123" fmla="*/ 5661345 w 5907580"/>
                <a:gd name="connsiteY2123" fmla="*/ 684690 h 1773673"/>
                <a:gd name="connsiteX2124" fmla="*/ 5661765 w 5907580"/>
                <a:gd name="connsiteY2124" fmla="*/ 684884 h 1773673"/>
                <a:gd name="connsiteX2125" fmla="*/ 5662088 w 5907580"/>
                <a:gd name="connsiteY2125" fmla="*/ 685207 h 1773673"/>
                <a:gd name="connsiteX2126" fmla="*/ 5662250 w 5907580"/>
                <a:gd name="connsiteY2126" fmla="*/ 685207 h 1773673"/>
                <a:gd name="connsiteX2127" fmla="*/ 5662347 w 5907580"/>
                <a:gd name="connsiteY2127" fmla="*/ 685272 h 1773673"/>
                <a:gd name="connsiteX2128" fmla="*/ 5662347 w 5907580"/>
                <a:gd name="connsiteY2128" fmla="*/ 685466 h 1773673"/>
                <a:gd name="connsiteX2129" fmla="*/ 5662250 w 5907580"/>
                <a:gd name="connsiteY2129" fmla="*/ 685692 h 1773673"/>
                <a:gd name="connsiteX2130" fmla="*/ 5662347 w 5907580"/>
                <a:gd name="connsiteY2130" fmla="*/ 685692 h 1773673"/>
                <a:gd name="connsiteX2131" fmla="*/ 5662347 w 5907580"/>
                <a:gd name="connsiteY2131" fmla="*/ 685951 h 1773673"/>
                <a:gd name="connsiteX2132" fmla="*/ 5662250 w 5907580"/>
                <a:gd name="connsiteY2132" fmla="*/ 686016 h 1773673"/>
                <a:gd name="connsiteX2133" fmla="*/ 5662250 w 5907580"/>
                <a:gd name="connsiteY2133" fmla="*/ 686210 h 1773673"/>
                <a:gd name="connsiteX2134" fmla="*/ 5662250 w 5907580"/>
                <a:gd name="connsiteY2134" fmla="*/ 686371 h 1773673"/>
                <a:gd name="connsiteX2135" fmla="*/ 5662024 w 5907580"/>
                <a:gd name="connsiteY2135" fmla="*/ 686759 h 1773673"/>
                <a:gd name="connsiteX2136" fmla="*/ 5662088 w 5907580"/>
                <a:gd name="connsiteY2136" fmla="*/ 686857 h 1773673"/>
                <a:gd name="connsiteX2137" fmla="*/ 5661862 w 5907580"/>
                <a:gd name="connsiteY2137" fmla="*/ 687115 h 1773673"/>
                <a:gd name="connsiteX2138" fmla="*/ 5662024 w 5907580"/>
                <a:gd name="connsiteY2138" fmla="*/ 687180 h 1773673"/>
                <a:gd name="connsiteX2139" fmla="*/ 5662024 w 5907580"/>
                <a:gd name="connsiteY2139" fmla="*/ 687342 h 1773673"/>
                <a:gd name="connsiteX2140" fmla="*/ 5662994 w 5907580"/>
                <a:gd name="connsiteY2140" fmla="*/ 687115 h 1773673"/>
                <a:gd name="connsiteX2141" fmla="*/ 5661927 w 5907580"/>
                <a:gd name="connsiteY2141" fmla="*/ 687762 h 1773673"/>
                <a:gd name="connsiteX2142" fmla="*/ 5661765 w 5907580"/>
                <a:gd name="connsiteY2142" fmla="*/ 688344 h 1773673"/>
                <a:gd name="connsiteX2143" fmla="*/ 5662768 w 5907580"/>
                <a:gd name="connsiteY2143" fmla="*/ 688247 h 1773673"/>
                <a:gd name="connsiteX2144" fmla="*/ 5662994 w 5907580"/>
                <a:gd name="connsiteY2144" fmla="*/ 688182 h 1773673"/>
                <a:gd name="connsiteX2145" fmla="*/ 5662929 w 5907580"/>
                <a:gd name="connsiteY2145" fmla="*/ 688344 h 1773673"/>
                <a:gd name="connsiteX2146" fmla="*/ 5662832 w 5907580"/>
                <a:gd name="connsiteY2146" fmla="*/ 688506 h 1773673"/>
                <a:gd name="connsiteX2147" fmla="*/ 5662250 w 5907580"/>
                <a:gd name="connsiteY2147" fmla="*/ 688668 h 1773673"/>
                <a:gd name="connsiteX2148" fmla="*/ 5661506 w 5907580"/>
                <a:gd name="connsiteY2148" fmla="*/ 688926 h 1773673"/>
                <a:gd name="connsiteX2149" fmla="*/ 5661862 w 5907580"/>
                <a:gd name="connsiteY2149" fmla="*/ 688926 h 1773673"/>
                <a:gd name="connsiteX2150" fmla="*/ 5661765 w 5907580"/>
                <a:gd name="connsiteY2150" fmla="*/ 688926 h 1773673"/>
                <a:gd name="connsiteX2151" fmla="*/ 5661862 w 5907580"/>
                <a:gd name="connsiteY2151" fmla="*/ 688926 h 1773673"/>
                <a:gd name="connsiteX2152" fmla="*/ 5661927 w 5907580"/>
                <a:gd name="connsiteY2152" fmla="*/ 689185 h 1773673"/>
                <a:gd name="connsiteX2153" fmla="*/ 5661927 w 5907580"/>
                <a:gd name="connsiteY2153" fmla="*/ 689347 h 1773673"/>
                <a:gd name="connsiteX2154" fmla="*/ 5662347 w 5907580"/>
                <a:gd name="connsiteY2154" fmla="*/ 689347 h 1773673"/>
                <a:gd name="connsiteX2155" fmla="*/ 5663738 w 5907580"/>
                <a:gd name="connsiteY2155" fmla="*/ 688926 h 1773673"/>
                <a:gd name="connsiteX2156" fmla="*/ 5664417 w 5907580"/>
                <a:gd name="connsiteY2156" fmla="*/ 688765 h 1773673"/>
                <a:gd name="connsiteX2157" fmla="*/ 5663156 w 5907580"/>
                <a:gd name="connsiteY2157" fmla="*/ 689250 h 1773673"/>
                <a:gd name="connsiteX2158" fmla="*/ 5662929 w 5907580"/>
                <a:gd name="connsiteY2158" fmla="*/ 689508 h 1773673"/>
                <a:gd name="connsiteX2159" fmla="*/ 5661927 w 5907580"/>
                <a:gd name="connsiteY2159" fmla="*/ 689832 h 1773673"/>
                <a:gd name="connsiteX2160" fmla="*/ 5661248 w 5907580"/>
                <a:gd name="connsiteY2160" fmla="*/ 690155 h 1773673"/>
                <a:gd name="connsiteX2161" fmla="*/ 5661183 w 5907580"/>
                <a:gd name="connsiteY2161" fmla="*/ 690317 h 1773673"/>
                <a:gd name="connsiteX2162" fmla="*/ 5661345 w 5907580"/>
                <a:gd name="connsiteY2162" fmla="*/ 691255 h 1773673"/>
                <a:gd name="connsiteX2163" fmla="*/ 5661927 w 5907580"/>
                <a:gd name="connsiteY2163" fmla="*/ 691093 h 1773673"/>
                <a:gd name="connsiteX2164" fmla="*/ 5661442 w 5907580"/>
                <a:gd name="connsiteY2164" fmla="*/ 691320 h 1773673"/>
                <a:gd name="connsiteX2165" fmla="*/ 5661442 w 5907580"/>
                <a:gd name="connsiteY2165" fmla="*/ 691740 h 1773673"/>
                <a:gd name="connsiteX2166" fmla="*/ 5661506 w 5907580"/>
                <a:gd name="connsiteY2166" fmla="*/ 691740 h 1773673"/>
                <a:gd name="connsiteX2167" fmla="*/ 5661668 w 5907580"/>
                <a:gd name="connsiteY2167" fmla="*/ 691740 h 1773673"/>
                <a:gd name="connsiteX2168" fmla="*/ 5661442 w 5907580"/>
                <a:gd name="connsiteY2168" fmla="*/ 691999 h 1773673"/>
                <a:gd name="connsiteX2169" fmla="*/ 5661442 w 5907580"/>
                <a:gd name="connsiteY2169" fmla="*/ 692160 h 1773673"/>
                <a:gd name="connsiteX2170" fmla="*/ 5662994 w 5907580"/>
                <a:gd name="connsiteY2170" fmla="*/ 691740 h 1773673"/>
                <a:gd name="connsiteX2171" fmla="*/ 5661668 w 5907580"/>
                <a:gd name="connsiteY2171" fmla="*/ 692581 h 1773673"/>
                <a:gd name="connsiteX2172" fmla="*/ 5662671 w 5907580"/>
                <a:gd name="connsiteY2172" fmla="*/ 692225 h 1773673"/>
                <a:gd name="connsiteX2173" fmla="*/ 5661603 w 5907580"/>
                <a:gd name="connsiteY2173" fmla="*/ 692807 h 1773673"/>
                <a:gd name="connsiteX2174" fmla="*/ 5661442 w 5907580"/>
                <a:gd name="connsiteY2174" fmla="*/ 692904 h 1773673"/>
                <a:gd name="connsiteX2175" fmla="*/ 5661830 w 5907580"/>
                <a:gd name="connsiteY2175" fmla="*/ 692743 h 1773673"/>
                <a:gd name="connsiteX2176" fmla="*/ 5662412 w 5907580"/>
                <a:gd name="connsiteY2176" fmla="*/ 692581 h 1773673"/>
                <a:gd name="connsiteX2177" fmla="*/ 5662412 w 5907580"/>
                <a:gd name="connsiteY2177" fmla="*/ 692807 h 1773673"/>
                <a:gd name="connsiteX2178" fmla="*/ 5661603 w 5907580"/>
                <a:gd name="connsiteY2178" fmla="*/ 693163 h 1773673"/>
                <a:gd name="connsiteX2179" fmla="*/ 5661442 w 5907580"/>
                <a:gd name="connsiteY2179" fmla="*/ 693486 h 1773673"/>
                <a:gd name="connsiteX2180" fmla="*/ 5661183 w 5907580"/>
                <a:gd name="connsiteY2180" fmla="*/ 693745 h 1773673"/>
                <a:gd name="connsiteX2181" fmla="*/ 5661183 w 5907580"/>
                <a:gd name="connsiteY2181" fmla="*/ 693907 h 1773673"/>
                <a:gd name="connsiteX2182" fmla="*/ 5662347 w 5907580"/>
                <a:gd name="connsiteY2182" fmla="*/ 693745 h 1773673"/>
                <a:gd name="connsiteX2183" fmla="*/ 5661345 w 5907580"/>
                <a:gd name="connsiteY2183" fmla="*/ 694392 h 1773673"/>
                <a:gd name="connsiteX2184" fmla="*/ 5661248 w 5907580"/>
                <a:gd name="connsiteY2184" fmla="*/ 694489 h 1773673"/>
                <a:gd name="connsiteX2185" fmla="*/ 5662024 w 5907580"/>
                <a:gd name="connsiteY2185" fmla="*/ 694295 h 1773673"/>
                <a:gd name="connsiteX2186" fmla="*/ 5662088 w 5907580"/>
                <a:gd name="connsiteY2186" fmla="*/ 694295 h 1773673"/>
                <a:gd name="connsiteX2187" fmla="*/ 5660859 w 5907580"/>
                <a:gd name="connsiteY2187" fmla="*/ 694974 h 1773673"/>
                <a:gd name="connsiteX2188" fmla="*/ 5662832 w 5907580"/>
                <a:gd name="connsiteY2188" fmla="*/ 694133 h 1773673"/>
                <a:gd name="connsiteX2189" fmla="*/ 5660762 w 5907580"/>
                <a:gd name="connsiteY2189" fmla="*/ 695297 h 1773673"/>
                <a:gd name="connsiteX2190" fmla="*/ 5660601 w 5907580"/>
                <a:gd name="connsiteY2190" fmla="*/ 695621 h 1773673"/>
                <a:gd name="connsiteX2191" fmla="*/ 5660859 w 5907580"/>
                <a:gd name="connsiteY2191" fmla="*/ 695556 h 1773673"/>
                <a:gd name="connsiteX2192" fmla="*/ 5660601 w 5907580"/>
                <a:gd name="connsiteY2192" fmla="*/ 695621 h 1773673"/>
                <a:gd name="connsiteX2193" fmla="*/ 5660698 w 5907580"/>
                <a:gd name="connsiteY2193" fmla="*/ 695718 h 1773673"/>
                <a:gd name="connsiteX2194" fmla="*/ 5661506 w 5907580"/>
                <a:gd name="connsiteY2194" fmla="*/ 695395 h 1773673"/>
                <a:gd name="connsiteX2195" fmla="*/ 5660698 w 5907580"/>
                <a:gd name="connsiteY2195" fmla="*/ 695815 h 1773673"/>
                <a:gd name="connsiteX2196" fmla="*/ 5660924 w 5907580"/>
                <a:gd name="connsiteY2196" fmla="*/ 697044 h 1773673"/>
                <a:gd name="connsiteX2197" fmla="*/ 5660859 w 5907580"/>
                <a:gd name="connsiteY2197" fmla="*/ 697464 h 1773673"/>
                <a:gd name="connsiteX2198" fmla="*/ 5661183 w 5907580"/>
                <a:gd name="connsiteY2198" fmla="*/ 697367 h 1773673"/>
                <a:gd name="connsiteX2199" fmla="*/ 5660859 w 5907580"/>
                <a:gd name="connsiteY2199" fmla="*/ 697691 h 1773673"/>
                <a:gd name="connsiteX2200" fmla="*/ 5660859 w 5907580"/>
                <a:gd name="connsiteY2200" fmla="*/ 697788 h 1773673"/>
                <a:gd name="connsiteX2201" fmla="*/ 5661248 w 5907580"/>
                <a:gd name="connsiteY2201" fmla="*/ 697691 h 1773673"/>
                <a:gd name="connsiteX2202" fmla="*/ 5661603 w 5907580"/>
                <a:gd name="connsiteY2202" fmla="*/ 697788 h 1773673"/>
                <a:gd name="connsiteX2203" fmla="*/ 5662347 w 5907580"/>
                <a:gd name="connsiteY2203" fmla="*/ 697529 h 1773673"/>
                <a:gd name="connsiteX2204" fmla="*/ 5661345 w 5907580"/>
                <a:gd name="connsiteY2204" fmla="*/ 698111 h 1773673"/>
                <a:gd name="connsiteX2205" fmla="*/ 5662412 w 5907580"/>
                <a:gd name="connsiteY2205" fmla="*/ 697691 h 1773673"/>
                <a:gd name="connsiteX2206" fmla="*/ 5661345 w 5907580"/>
                <a:gd name="connsiteY2206" fmla="*/ 698273 h 1773673"/>
                <a:gd name="connsiteX2207" fmla="*/ 5661086 w 5907580"/>
                <a:gd name="connsiteY2207" fmla="*/ 698790 h 1773673"/>
                <a:gd name="connsiteX2208" fmla="*/ 5661668 w 5907580"/>
                <a:gd name="connsiteY2208" fmla="*/ 698532 h 1773673"/>
                <a:gd name="connsiteX2209" fmla="*/ 5661668 w 5907580"/>
                <a:gd name="connsiteY2209" fmla="*/ 698629 h 1773673"/>
                <a:gd name="connsiteX2210" fmla="*/ 5661506 w 5907580"/>
                <a:gd name="connsiteY2210" fmla="*/ 698855 h 1773673"/>
                <a:gd name="connsiteX2211" fmla="*/ 5661830 w 5907580"/>
                <a:gd name="connsiteY2211" fmla="*/ 698855 h 1773673"/>
                <a:gd name="connsiteX2212" fmla="*/ 5661442 w 5907580"/>
                <a:gd name="connsiteY2212" fmla="*/ 699114 h 1773673"/>
                <a:gd name="connsiteX2213" fmla="*/ 5662347 w 5907580"/>
                <a:gd name="connsiteY2213" fmla="*/ 698855 h 1773673"/>
                <a:gd name="connsiteX2214" fmla="*/ 5661603 w 5907580"/>
                <a:gd name="connsiteY2214" fmla="*/ 699275 h 1773673"/>
                <a:gd name="connsiteX2215" fmla="*/ 5662929 w 5907580"/>
                <a:gd name="connsiteY2215" fmla="*/ 698855 h 1773673"/>
                <a:gd name="connsiteX2216" fmla="*/ 5662088 w 5907580"/>
                <a:gd name="connsiteY2216" fmla="*/ 699372 h 1773673"/>
                <a:gd name="connsiteX2217" fmla="*/ 5662185 w 5907580"/>
                <a:gd name="connsiteY2217" fmla="*/ 699437 h 1773673"/>
                <a:gd name="connsiteX2218" fmla="*/ 5662412 w 5907580"/>
                <a:gd name="connsiteY2218" fmla="*/ 699437 h 1773673"/>
                <a:gd name="connsiteX2219" fmla="*/ 5662185 w 5907580"/>
                <a:gd name="connsiteY2219" fmla="*/ 699534 h 1773673"/>
                <a:gd name="connsiteX2220" fmla="*/ 5661927 w 5907580"/>
                <a:gd name="connsiteY2220" fmla="*/ 699696 h 1773673"/>
                <a:gd name="connsiteX2221" fmla="*/ 5662088 w 5907580"/>
                <a:gd name="connsiteY2221" fmla="*/ 699696 h 1773673"/>
                <a:gd name="connsiteX2222" fmla="*/ 5662509 w 5907580"/>
                <a:gd name="connsiteY2222" fmla="*/ 699437 h 1773673"/>
                <a:gd name="connsiteX2223" fmla="*/ 5662573 w 5907580"/>
                <a:gd name="connsiteY2223" fmla="*/ 699437 h 1773673"/>
                <a:gd name="connsiteX2224" fmla="*/ 5662509 w 5907580"/>
                <a:gd name="connsiteY2224" fmla="*/ 699534 h 1773673"/>
                <a:gd name="connsiteX2225" fmla="*/ 5662088 w 5907580"/>
                <a:gd name="connsiteY2225" fmla="*/ 699761 h 1773673"/>
                <a:gd name="connsiteX2226" fmla="*/ 5662509 w 5907580"/>
                <a:gd name="connsiteY2226" fmla="*/ 699696 h 1773673"/>
                <a:gd name="connsiteX2227" fmla="*/ 5663414 w 5907580"/>
                <a:gd name="connsiteY2227" fmla="*/ 699178 h 1773673"/>
                <a:gd name="connsiteX2228" fmla="*/ 5663673 w 5907580"/>
                <a:gd name="connsiteY2228" fmla="*/ 699017 h 1773673"/>
                <a:gd name="connsiteX2229" fmla="*/ 5663414 w 5907580"/>
                <a:gd name="connsiteY2229" fmla="*/ 699178 h 1773673"/>
                <a:gd name="connsiteX2230" fmla="*/ 5662929 w 5907580"/>
                <a:gd name="connsiteY2230" fmla="*/ 699696 h 1773673"/>
                <a:gd name="connsiteX2231" fmla="*/ 5662509 w 5907580"/>
                <a:gd name="connsiteY2231" fmla="*/ 700019 h 1773673"/>
                <a:gd name="connsiteX2232" fmla="*/ 5662573 w 5907580"/>
                <a:gd name="connsiteY2232" fmla="*/ 700116 h 1773673"/>
                <a:gd name="connsiteX2233" fmla="*/ 5662671 w 5907580"/>
                <a:gd name="connsiteY2233" fmla="*/ 700116 h 1773673"/>
                <a:gd name="connsiteX2234" fmla="*/ 5662929 w 5907580"/>
                <a:gd name="connsiteY2234" fmla="*/ 700181 h 1773673"/>
                <a:gd name="connsiteX2235" fmla="*/ 5662994 w 5907580"/>
                <a:gd name="connsiteY2235" fmla="*/ 700181 h 1773673"/>
                <a:gd name="connsiteX2236" fmla="*/ 5663738 w 5907580"/>
                <a:gd name="connsiteY2236" fmla="*/ 699858 h 1773673"/>
                <a:gd name="connsiteX2237" fmla="*/ 5662994 w 5907580"/>
                <a:gd name="connsiteY2237" fmla="*/ 700278 h 1773673"/>
                <a:gd name="connsiteX2238" fmla="*/ 5664094 w 5907580"/>
                <a:gd name="connsiteY2238" fmla="*/ 701248 h 1773673"/>
                <a:gd name="connsiteX2239" fmla="*/ 5664999 w 5907580"/>
                <a:gd name="connsiteY2239" fmla="*/ 700860 h 1773673"/>
                <a:gd name="connsiteX2240" fmla="*/ 5664094 w 5907580"/>
                <a:gd name="connsiteY2240" fmla="*/ 701248 h 1773673"/>
                <a:gd name="connsiteX2241" fmla="*/ 5664740 w 5907580"/>
                <a:gd name="connsiteY2241" fmla="*/ 702348 h 1773673"/>
                <a:gd name="connsiteX2242" fmla="*/ 5665484 w 5907580"/>
                <a:gd name="connsiteY2242" fmla="*/ 701927 h 1773673"/>
                <a:gd name="connsiteX2243" fmla="*/ 5666163 w 5907580"/>
                <a:gd name="connsiteY2243" fmla="*/ 701669 h 1773673"/>
                <a:gd name="connsiteX2244" fmla="*/ 5664837 w 5907580"/>
                <a:gd name="connsiteY2244" fmla="*/ 702348 h 1773673"/>
                <a:gd name="connsiteX2245" fmla="*/ 5665064 w 5907580"/>
                <a:gd name="connsiteY2245" fmla="*/ 702833 h 1773673"/>
                <a:gd name="connsiteX2246" fmla="*/ 5665064 w 5907580"/>
                <a:gd name="connsiteY2246" fmla="*/ 702833 h 1773673"/>
                <a:gd name="connsiteX2247" fmla="*/ 5665064 w 5907580"/>
                <a:gd name="connsiteY2247" fmla="*/ 702930 h 1773673"/>
                <a:gd name="connsiteX2248" fmla="*/ 5665322 w 5907580"/>
                <a:gd name="connsiteY2248" fmla="*/ 702930 h 1773673"/>
                <a:gd name="connsiteX2249" fmla="*/ 5665225 w 5907580"/>
                <a:gd name="connsiteY2249" fmla="*/ 703156 h 1773673"/>
                <a:gd name="connsiteX2250" fmla="*/ 5665161 w 5907580"/>
                <a:gd name="connsiteY2250" fmla="*/ 703156 h 1773673"/>
                <a:gd name="connsiteX2251" fmla="*/ 5665581 w 5907580"/>
                <a:gd name="connsiteY2251" fmla="*/ 704321 h 1773673"/>
                <a:gd name="connsiteX2252" fmla="*/ 5666907 w 5907580"/>
                <a:gd name="connsiteY2252" fmla="*/ 704644 h 1773673"/>
                <a:gd name="connsiteX2253" fmla="*/ 5667392 w 5907580"/>
                <a:gd name="connsiteY2253" fmla="*/ 704418 h 1773673"/>
                <a:gd name="connsiteX2254" fmla="*/ 5666907 w 5907580"/>
                <a:gd name="connsiteY2254" fmla="*/ 704644 h 1773673"/>
                <a:gd name="connsiteX2255" fmla="*/ 5666972 w 5907580"/>
                <a:gd name="connsiteY2255" fmla="*/ 705000 h 1773673"/>
                <a:gd name="connsiteX2256" fmla="*/ 5667554 w 5907580"/>
                <a:gd name="connsiteY2256" fmla="*/ 704741 h 1773673"/>
                <a:gd name="connsiteX2257" fmla="*/ 5667231 w 5907580"/>
                <a:gd name="connsiteY2257" fmla="*/ 705064 h 1773673"/>
                <a:gd name="connsiteX2258" fmla="*/ 5666972 w 5907580"/>
                <a:gd name="connsiteY2258" fmla="*/ 705226 h 1773673"/>
                <a:gd name="connsiteX2259" fmla="*/ 5666907 w 5907580"/>
                <a:gd name="connsiteY2259" fmla="*/ 705647 h 1773673"/>
                <a:gd name="connsiteX2260" fmla="*/ 5667231 w 5907580"/>
                <a:gd name="connsiteY2260" fmla="*/ 705485 h 1773673"/>
                <a:gd name="connsiteX2261" fmla="*/ 5667651 w 5907580"/>
                <a:gd name="connsiteY2261" fmla="*/ 705323 h 1773673"/>
                <a:gd name="connsiteX2262" fmla="*/ 5667392 w 5907580"/>
                <a:gd name="connsiteY2262" fmla="*/ 705485 h 1773673"/>
                <a:gd name="connsiteX2263" fmla="*/ 5667134 w 5907580"/>
                <a:gd name="connsiteY2263" fmla="*/ 705744 h 1773673"/>
                <a:gd name="connsiteX2264" fmla="*/ 5666810 w 5907580"/>
                <a:gd name="connsiteY2264" fmla="*/ 705905 h 1773673"/>
                <a:gd name="connsiteX2265" fmla="*/ 5666487 w 5907580"/>
                <a:gd name="connsiteY2265" fmla="*/ 706487 h 1773673"/>
                <a:gd name="connsiteX2266" fmla="*/ 5666713 w 5907580"/>
                <a:gd name="connsiteY2266" fmla="*/ 706390 h 1773673"/>
                <a:gd name="connsiteX2267" fmla="*/ 5666487 w 5907580"/>
                <a:gd name="connsiteY2267" fmla="*/ 706552 h 1773673"/>
                <a:gd name="connsiteX2268" fmla="*/ 5666390 w 5907580"/>
                <a:gd name="connsiteY2268" fmla="*/ 706714 h 1773673"/>
                <a:gd name="connsiteX2269" fmla="*/ 5667069 w 5907580"/>
                <a:gd name="connsiteY2269" fmla="*/ 706390 h 1773673"/>
                <a:gd name="connsiteX2270" fmla="*/ 5666487 w 5907580"/>
                <a:gd name="connsiteY2270" fmla="*/ 706714 h 1773673"/>
                <a:gd name="connsiteX2271" fmla="*/ 5666648 w 5907580"/>
                <a:gd name="connsiteY2271" fmla="*/ 706714 h 1773673"/>
                <a:gd name="connsiteX2272" fmla="*/ 5670109 w 5907580"/>
                <a:gd name="connsiteY2272" fmla="*/ 709042 h 1773673"/>
                <a:gd name="connsiteX2273" fmla="*/ 5669203 w 5907580"/>
                <a:gd name="connsiteY2273" fmla="*/ 710207 h 1773673"/>
                <a:gd name="connsiteX2274" fmla="*/ 5668880 w 5907580"/>
                <a:gd name="connsiteY2274" fmla="*/ 712018 h 1773673"/>
                <a:gd name="connsiteX2275" fmla="*/ 5669203 w 5907580"/>
                <a:gd name="connsiteY2275" fmla="*/ 712859 h 1773673"/>
                <a:gd name="connsiteX2276" fmla="*/ 5669365 w 5907580"/>
                <a:gd name="connsiteY2276" fmla="*/ 712762 h 1773673"/>
                <a:gd name="connsiteX2277" fmla="*/ 5669300 w 5907580"/>
                <a:gd name="connsiteY2277" fmla="*/ 712859 h 1773673"/>
                <a:gd name="connsiteX2278" fmla="*/ 5669203 w 5907580"/>
                <a:gd name="connsiteY2278" fmla="*/ 712923 h 1773673"/>
                <a:gd name="connsiteX2279" fmla="*/ 5669139 w 5907580"/>
                <a:gd name="connsiteY2279" fmla="*/ 713344 h 1773673"/>
                <a:gd name="connsiteX2280" fmla="*/ 5669203 w 5907580"/>
                <a:gd name="connsiteY2280" fmla="*/ 713667 h 1773673"/>
                <a:gd name="connsiteX2281" fmla="*/ 5669462 w 5907580"/>
                <a:gd name="connsiteY2281" fmla="*/ 713505 h 1773673"/>
                <a:gd name="connsiteX2282" fmla="*/ 5669203 w 5907580"/>
                <a:gd name="connsiteY2282" fmla="*/ 713667 h 1773673"/>
                <a:gd name="connsiteX2283" fmla="*/ 5669462 w 5907580"/>
                <a:gd name="connsiteY2283" fmla="*/ 714508 h 1773673"/>
                <a:gd name="connsiteX2284" fmla="*/ 5669721 w 5907580"/>
                <a:gd name="connsiteY2284" fmla="*/ 714443 h 1773673"/>
                <a:gd name="connsiteX2285" fmla="*/ 5669947 w 5907580"/>
                <a:gd name="connsiteY2285" fmla="*/ 714443 h 1773673"/>
                <a:gd name="connsiteX2286" fmla="*/ 5670529 w 5907580"/>
                <a:gd name="connsiteY2286" fmla="*/ 714249 h 1773673"/>
                <a:gd name="connsiteX2287" fmla="*/ 5672276 w 5907580"/>
                <a:gd name="connsiteY2287" fmla="*/ 713182 h 1773673"/>
                <a:gd name="connsiteX2288" fmla="*/ 5670691 w 5907580"/>
                <a:gd name="connsiteY2288" fmla="*/ 714249 h 1773673"/>
                <a:gd name="connsiteX2289" fmla="*/ 5670788 w 5907580"/>
                <a:gd name="connsiteY2289" fmla="*/ 714249 h 1773673"/>
                <a:gd name="connsiteX2290" fmla="*/ 5672017 w 5907580"/>
                <a:gd name="connsiteY2290" fmla="*/ 713602 h 1773673"/>
                <a:gd name="connsiteX2291" fmla="*/ 5672923 w 5907580"/>
                <a:gd name="connsiteY2291" fmla="*/ 713117 h 1773673"/>
                <a:gd name="connsiteX2292" fmla="*/ 5671273 w 5907580"/>
                <a:gd name="connsiteY2292" fmla="*/ 714346 h 1773673"/>
                <a:gd name="connsiteX2293" fmla="*/ 5671694 w 5907580"/>
                <a:gd name="connsiteY2293" fmla="*/ 714185 h 1773673"/>
                <a:gd name="connsiteX2294" fmla="*/ 5672696 w 5907580"/>
                <a:gd name="connsiteY2294" fmla="*/ 713602 h 1773673"/>
                <a:gd name="connsiteX2295" fmla="*/ 5670626 w 5907580"/>
                <a:gd name="connsiteY2295" fmla="*/ 715187 h 1773673"/>
                <a:gd name="connsiteX2296" fmla="*/ 5671435 w 5907580"/>
                <a:gd name="connsiteY2296" fmla="*/ 714670 h 1773673"/>
                <a:gd name="connsiteX2297" fmla="*/ 5672276 w 5907580"/>
                <a:gd name="connsiteY2297" fmla="*/ 714346 h 1773673"/>
                <a:gd name="connsiteX2298" fmla="*/ 5671111 w 5907580"/>
                <a:gd name="connsiteY2298" fmla="*/ 715090 h 1773673"/>
                <a:gd name="connsiteX2299" fmla="*/ 5670465 w 5907580"/>
                <a:gd name="connsiteY2299" fmla="*/ 715672 h 1773673"/>
                <a:gd name="connsiteX2300" fmla="*/ 5670950 w 5907580"/>
                <a:gd name="connsiteY2300" fmla="*/ 715511 h 1773673"/>
                <a:gd name="connsiteX2301" fmla="*/ 5670044 w 5907580"/>
                <a:gd name="connsiteY2301" fmla="*/ 716319 h 1773673"/>
                <a:gd name="connsiteX2302" fmla="*/ 5669786 w 5907580"/>
                <a:gd name="connsiteY2302" fmla="*/ 716675 h 1773673"/>
                <a:gd name="connsiteX2303" fmla="*/ 5669786 w 5907580"/>
                <a:gd name="connsiteY2303" fmla="*/ 716740 h 1773673"/>
                <a:gd name="connsiteX2304" fmla="*/ 5670044 w 5907580"/>
                <a:gd name="connsiteY2304" fmla="*/ 716675 h 1773673"/>
                <a:gd name="connsiteX2305" fmla="*/ 5669786 w 5907580"/>
                <a:gd name="connsiteY2305" fmla="*/ 716837 h 1773673"/>
                <a:gd name="connsiteX2306" fmla="*/ 5670044 w 5907580"/>
                <a:gd name="connsiteY2306" fmla="*/ 716998 h 1773673"/>
                <a:gd name="connsiteX2307" fmla="*/ 5671855 w 5907580"/>
                <a:gd name="connsiteY2307" fmla="*/ 715931 h 1773673"/>
                <a:gd name="connsiteX2308" fmla="*/ 5671273 w 5907580"/>
                <a:gd name="connsiteY2308" fmla="*/ 716157 h 1773673"/>
                <a:gd name="connsiteX2309" fmla="*/ 5671855 w 5907580"/>
                <a:gd name="connsiteY2309" fmla="*/ 715931 h 1773673"/>
                <a:gd name="connsiteX2310" fmla="*/ 5672179 w 5907580"/>
                <a:gd name="connsiteY2310" fmla="*/ 715737 h 1773673"/>
                <a:gd name="connsiteX2311" fmla="*/ 5672114 w 5907580"/>
                <a:gd name="connsiteY2311" fmla="*/ 715834 h 1773673"/>
                <a:gd name="connsiteX2312" fmla="*/ 5675186 w 5907580"/>
                <a:gd name="connsiteY2312" fmla="*/ 713926 h 1773673"/>
                <a:gd name="connsiteX2313" fmla="*/ 5676901 w 5907580"/>
                <a:gd name="connsiteY2313" fmla="*/ 712697 h 1773673"/>
                <a:gd name="connsiteX2314" fmla="*/ 5678065 w 5907580"/>
                <a:gd name="connsiteY2314" fmla="*/ 711694 h 1773673"/>
                <a:gd name="connsiteX2315" fmla="*/ 5675995 w 5907580"/>
                <a:gd name="connsiteY2315" fmla="*/ 712923 h 1773673"/>
                <a:gd name="connsiteX2316" fmla="*/ 5677903 w 5907580"/>
                <a:gd name="connsiteY2316" fmla="*/ 711533 h 1773673"/>
                <a:gd name="connsiteX2317" fmla="*/ 5678809 w 5907580"/>
                <a:gd name="connsiteY2317" fmla="*/ 711048 h 1773673"/>
                <a:gd name="connsiteX2318" fmla="*/ 5680135 w 5907580"/>
                <a:gd name="connsiteY2318" fmla="*/ 710045 h 1773673"/>
                <a:gd name="connsiteX2319" fmla="*/ 5680232 w 5907580"/>
                <a:gd name="connsiteY2319" fmla="*/ 709948 h 1773673"/>
                <a:gd name="connsiteX2320" fmla="*/ 5682301 w 5907580"/>
                <a:gd name="connsiteY2320" fmla="*/ 702833 h 1773673"/>
                <a:gd name="connsiteX2321" fmla="*/ 5682043 w 5907580"/>
                <a:gd name="connsiteY2321" fmla="*/ 702930 h 1773673"/>
                <a:gd name="connsiteX2322" fmla="*/ 5682301 w 5907580"/>
                <a:gd name="connsiteY2322" fmla="*/ 702768 h 1773673"/>
                <a:gd name="connsiteX2323" fmla="*/ 5682301 w 5907580"/>
                <a:gd name="connsiteY2323" fmla="*/ 702412 h 1773673"/>
                <a:gd name="connsiteX2324" fmla="*/ 5681946 w 5907580"/>
                <a:gd name="connsiteY2324" fmla="*/ 702574 h 1773673"/>
                <a:gd name="connsiteX2325" fmla="*/ 5681784 w 5907580"/>
                <a:gd name="connsiteY2325" fmla="*/ 702412 h 1773673"/>
                <a:gd name="connsiteX2326" fmla="*/ 5681946 w 5907580"/>
                <a:gd name="connsiteY2326" fmla="*/ 702251 h 1773673"/>
                <a:gd name="connsiteX2327" fmla="*/ 5682043 w 5907580"/>
                <a:gd name="connsiteY2327" fmla="*/ 702089 h 1773673"/>
                <a:gd name="connsiteX2328" fmla="*/ 5681461 w 5907580"/>
                <a:gd name="connsiteY2328" fmla="*/ 702089 h 1773673"/>
                <a:gd name="connsiteX2329" fmla="*/ 5681558 w 5907580"/>
                <a:gd name="connsiteY2329" fmla="*/ 701830 h 1773673"/>
                <a:gd name="connsiteX2330" fmla="*/ 5681396 w 5907580"/>
                <a:gd name="connsiteY2330" fmla="*/ 701766 h 1773673"/>
                <a:gd name="connsiteX2331" fmla="*/ 5681299 w 5907580"/>
                <a:gd name="connsiteY2331" fmla="*/ 701766 h 1773673"/>
                <a:gd name="connsiteX2332" fmla="*/ 5680717 w 5907580"/>
                <a:gd name="connsiteY2332" fmla="*/ 702024 h 1773673"/>
                <a:gd name="connsiteX2333" fmla="*/ 5680814 w 5907580"/>
                <a:gd name="connsiteY2333" fmla="*/ 701669 h 1773673"/>
                <a:gd name="connsiteX2334" fmla="*/ 5680393 w 5907580"/>
                <a:gd name="connsiteY2334" fmla="*/ 701766 h 1773673"/>
                <a:gd name="connsiteX2335" fmla="*/ 5680070 w 5907580"/>
                <a:gd name="connsiteY2335" fmla="*/ 701927 h 1773673"/>
                <a:gd name="connsiteX2336" fmla="*/ 5680135 w 5907580"/>
                <a:gd name="connsiteY2336" fmla="*/ 701927 h 1773673"/>
                <a:gd name="connsiteX2337" fmla="*/ 5730004 w 5907580"/>
                <a:gd name="connsiteY2337" fmla="*/ 729902 h 1773673"/>
                <a:gd name="connsiteX2338" fmla="*/ 5729066 w 5907580"/>
                <a:gd name="connsiteY2338" fmla="*/ 730581 h 1773673"/>
                <a:gd name="connsiteX2339" fmla="*/ 5729163 w 5907580"/>
                <a:gd name="connsiteY2339" fmla="*/ 730323 h 1773673"/>
                <a:gd name="connsiteX2340" fmla="*/ 5730166 w 5907580"/>
                <a:gd name="connsiteY2340" fmla="*/ 729482 h 1773673"/>
                <a:gd name="connsiteX2341" fmla="*/ 5730004 w 5907580"/>
                <a:gd name="connsiteY2341" fmla="*/ 729902 h 1773673"/>
                <a:gd name="connsiteX2342" fmla="*/ 5703258 w 5907580"/>
                <a:gd name="connsiteY2342" fmla="*/ 686533 h 1773673"/>
                <a:gd name="connsiteX2343" fmla="*/ 5704714 w 5907580"/>
                <a:gd name="connsiteY2343" fmla="*/ 685628 h 1773673"/>
                <a:gd name="connsiteX2344" fmla="*/ 5703258 w 5907580"/>
                <a:gd name="connsiteY2344" fmla="*/ 686533 h 1773673"/>
                <a:gd name="connsiteX2345" fmla="*/ 5698116 w 5907580"/>
                <a:gd name="connsiteY2345" fmla="*/ 689508 h 1773673"/>
                <a:gd name="connsiteX2346" fmla="*/ 5698278 w 5907580"/>
                <a:gd name="connsiteY2346" fmla="*/ 689250 h 1773673"/>
                <a:gd name="connsiteX2347" fmla="*/ 5698375 w 5907580"/>
                <a:gd name="connsiteY2347" fmla="*/ 689347 h 1773673"/>
                <a:gd name="connsiteX2348" fmla="*/ 5694041 w 5907580"/>
                <a:gd name="connsiteY2348" fmla="*/ 674438 h 1773673"/>
                <a:gd name="connsiteX2349" fmla="*/ 5694817 w 5907580"/>
                <a:gd name="connsiteY2349" fmla="*/ 674276 h 1773673"/>
                <a:gd name="connsiteX2350" fmla="*/ 5694041 w 5907580"/>
                <a:gd name="connsiteY2350" fmla="*/ 674438 h 1773673"/>
                <a:gd name="connsiteX2351" fmla="*/ 5733788 w 5907580"/>
                <a:gd name="connsiteY2351" fmla="*/ 711856 h 1773673"/>
                <a:gd name="connsiteX2352" fmla="*/ 5734047 w 5907580"/>
                <a:gd name="connsiteY2352" fmla="*/ 711597 h 1773673"/>
                <a:gd name="connsiteX2353" fmla="*/ 5733562 w 5907580"/>
                <a:gd name="connsiteY2353" fmla="*/ 710789 h 1773673"/>
                <a:gd name="connsiteX2354" fmla="*/ 5733141 w 5907580"/>
                <a:gd name="connsiteY2354" fmla="*/ 710950 h 1773673"/>
                <a:gd name="connsiteX2355" fmla="*/ 5732462 w 5907580"/>
                <a:gd name="connsiteY2355" fmla="*/ 710304 h 1773673"/>
                <a:gd name="connsiteX2356" fmla="*/ 5732559 w 5907580"/>
                <a:gd name="connsiteY2356" fmla="*/ 710045 h 1773673"/>
                <a:gd name="connsiteX2357" fmla="*/ 5732462 w 5907580"/>
                <a:gd name="connsiteY2357" fmla="*/ 709722 h 1773673"/>
                <a:gd name="connsiteX2358" fmla="*/ 5731492 w 5907580"/>
                <a:gd name="connsiteY2358" fmla="*/ 709366 h 1773673"/>
                <a:gd name="connsiteX2359" fmla="*/ 5731298 w 5907580"/>
                <a:gd name="connsiteY2359" fmla="*/ 708881 h 1773673"/>
                <a:gd name="connsiteX2360" fmla="*/ 5730975 w 5907580"/>
                <a:gd name="connsiteY2360" fmla="*/ 708622 h 1773673"/>
                <a:gd name="connsiteX2361" fmla="*/ 5730813 w 5907580"/>
                <a:gd name="connsiteY2361" fmla="*/ 708460 h 1773673"/>
                <a:gd name="connsiteX2362" fmla="*/ 5730231 w 5907580"/>
                <a:gd name="connsiteY2362" fmla="*/ 708784 h 1773673"/>
                <a:gd name="connsiteX2363" fmla="*/ 5729746 w 5907580"/>
                <a:gd name="connsiteY2363" fmla="*/ 707975 h 1773673"/>
                <a:gd name="connsiteX2364" fmla="*/ 5729163 w 5907580"/>
                <a:gd name="connsiteY2364" fmla="*/ 707878 h 1773673"/>
                <a:gd name="connsiteX2365" fmla="*/ 5728808 w 5907580"/>
                <a:gd name="connsiteY2365" fmla="*/ 708137 h 1773673"/>
                <a:gd name="connsiteX2366" fmla="*/ 5728808 w 5907580"/>
                <a:gd name="connsiteY2366" fmla="*/ 708040 h 1773673"/>
                <a:gd name="connsiteX2367" fmla="*/ 5730813 w 5907580"/>
                <a:gd name="connsiteY2367" fmla="*/ 706326 h 1773673"/>
                <a:gd name="connsiteX2368" fmla="*/ 5730392 w 5907580"/>
                <a:gd name="connsiteY2368" fmla="*/ 705744 h 1773673"/>
                <a:gd name="connsiteX2369" fmla="*/ 5730166 w 5907580"/>
                <a:gd name="connsiteY2369" fmla="*/ 705323 h 1773673"/>
                <a:gd name="connsiteX2370" fmla="*/ 5730069 w 5907580"/>
                <a:gd name="connsiteY2370" fmla="*/ 705161 h 1773673"/>
                <a:gd name="connsiteX2371" fmla="*/ 5730004 w 5907580"/>
                <a:gd name="connsiteY2371" fmla="*/ 705064 h 1773673"/>
                <a:gd name="connsiteX2372" fmla="*/ 5729907 w 5907580"/>
                <a:gd name="connsiteY2372" fmla="*/ 705000 h 1773673"/>
                <a:gd name="connsiteX2373" fmla="*/ 5729487 w 5907580"/>
                <a:gd name="connsiteY2373" fmla="*/ 705161 h 1773673"/>
                <a:gd name="connsiteX2374" fmla="*/ 5729649 w 5907580"/>
                <a:gd name="connsiteY2374" fmla="*/ 704741 h 1773673"/>
                <a:gd name="connsiteX2375" fmla="*/ 5728678 w 5907580"/>
                <a:gd name="connsiteY2375" fmla="*/ 704644 h 1773673"/>
                <a:gd name="connsiteX2376" fmla="*/ 5728581 w 5907580"/>
                <a:gd name="connsiteY2376" fmla="*/ 704579 h 1773673"/>
                <a:gd name="connsiteX2377" fmla="*/ 5729163 w 5907580"/>
                <a:gd name="connsiteY2377" fmla="*/ 703900 h 1773673"/>
                <a:gd name="connsiteX2378" fmla="*/ 5728905 w 5907580"/>
                <a:gd name="connsiteY2378" fmla="*/ 703415 h 1773673"/>
                <a:gd name="connsiteX2379" fmla="*/ 5728581 w 5907580"/>
                <a:gd name="connsiteY2379" fmla="*/ 702930 h 1773673"/>
                <a:gd name="connsiteX2380" fmla="*/ 5727934 w 5907580"/>
                <a:gd name="connsiteY2380" fmla="*/ 701927 h 1773673"/>
                <a:gd name="connsiteX2381" fmla="*/ 5727255 w 5907580"/>
                <a:gd name="connsiteY2381" fmla="*/ 702089 h 1773673"/>
                <a:gd name="connsiteX2382" fmla="*/ 5727740 w 5907580"/>
                <a:gd name="connsiteY2382" fmla="*/ 701669 h 1773673"/>
                <a:gd name="connsiteX2383" fmla="*/ 5727255 w 5907580"/>
                <a:gd name="connsiteY2383" fmla="*/ 701022 h 1773673"/>
                <a:gd name="connsiteX2384" fmla="*/ 5726932 w 5907580"/>
                <a:gd name="connsiteY2384" fmla="*/ 700698 h 1773673"/>
                <a:gd name="connsiteX2385" fmla="*/ 5726997 w 5907580"/>
                <a:gd name="connsiteY2385" fmla="*/ 700601 h 1773673"/>
                <a:gd name="connsiteX2386" fmla="*/ 5724603 w 5907580"/>
                <a:gd name="connsiteY2386" fmla="*/ 697206 h 1773673"/>
                <a:gd name="connsiteX2387" fmla="*/ 5724345 w 5907580"/>
                <a:gd name="connsiteY2387" fmla="*/ 697206 h 1773673"/>
                <a:gd name="connsiteX2388" fmla="*/ 5724345 w 5907580"/>
                <a:gd name="connsiteY2388" fmla="*/ 697044 h 1773673"/>
                <a:gd name="connsiteX2389" fmla="*/ 5724442 w 5907580"/>
                <a:gd name="connsiteY2389" fmla="*/ 696882 h 1773673"/>
                <a:gd name="connsiteX2390" fmla="*/ 5724345 w 5907580"/>
                <a:gd name="connsiteY2390" fmla="*/ 696785 h 1773673"/>
                <a:gd name="connsiteX2391" fmla="*/ 5724021 w 5907580"/>
                <a:gd name="connsiteY2391" fmla="*/ 696720 h 1773673"/>
                <a:gd name="connsiteX2392" fmla="*/ 5724183 w 5907580"/>
                <a:gd name="connsiteY2392" fmla="*/ 696559 h 1773673"/>
                <a:gd name="connsiteX2393" fmla="*/ 5723439 w 5907580"/>
                <a:gd name="connsiteY2393" fmla="*/ 695556 h 1773673"/>
                <a:gd name="connsiteX2394" fmla="*/ 5723342 w 5907580"/>
                <a:gd name="connsiteY2394" fmla="*/ 695556 h 1773673"/>
                <a:gd name="connsiteX2395" fmla="*/ 5723342 w 5907580"/>
                <a:gd name="connsiteY2395" fmla="*/ 695459 h 1773673"/>
                <a:gd name="connsiteX2396" fmla="*/ 5722598 w 5907580"/>
                <a:gd name="connsiteY2396" fmla="*/ 694392 h 1773673"/>
                <a:gd name="connsiteX2397" fmla="*/ 5722210 w 5907580"/>
                <a:gd name="connsiteY2397" fmla="*/ 694651 h 1773673"/>
                <a:gd name="connsiteX2398" fmla="*/ 5722534 w 5907580"/>
                <a:gd name="connsiteY2398" fmla="*/ 694295 h 1773673"/>
                <a:gd name="connsiteX2399" fmla="*/ 5720884 w 5907580"/>
                <a:gd name="connsiteY2399" fmla="*/ 692063 h 1773673"/>
                <a:gd name="connsiteX2400" fmla="*/ 5720043 w 5907580"/>
                <a:gd name="connsiteY2400" fmla="*/ 692743 h 1773673"/>
                <a:gd name="connsiteX2401" fmla="*/ 5720043 w 5907580"/>
                <a:gd name="connsiteY2401" fmla="*/ 692646 h 1773673"/>
                <a:gd name="connsiteX2402" fmla="*/ 5720884 w 5907580"/>
                <a:gd name="connsiteY2402" fmla="*/ 691999 h 1773673"/>
                <a:gd name="connsiteX2403" fmla="*/ 5720528 w 5907580"/>
                <a:gd name="connsiteY2403" fmla="*/ 691578 h 1773673"/>
                <a:gd name="connsiteX2404" fmla="*/ 5719817 w 5907580"/>
                <a:gd name="connsiteY2404" fmla="*/ 691578 h 1773673"/>
                <a:gd name="connsiteX2405" fmla="*/ 5720302 w 5907580"/>
                <a:gd name="connsiteY2405" fmla="*/ 691093 h 1773673"/>
                <a:gd name="connsiteX2406" fmla="*/ 5720205 w 5907580"/>
                <a:gd name="connsiteY2406" fmla="*/ 690511 h 1773673"/>
                <a:gd name="connsiteX2407" fmla="*/ 5718135 w 5907580"/>
                <a:gd name="connsiteY2407" fmla="*/ 689767 h 1773673"/>
                <a:gd name="connsiteX2408" fmla="*/ 5716906 w 5907580"/>
                <a:gd name="connsiteY2408" fmla="*/ 687859 h 1773673"/>
                <a:gd name="connsiteX2409" fmla="*/ 5716162 w 5907580"/>
                <a:gd name="connsiteY2409" fmla="*/ 688182 h 1773673"/>
                <a:gd name="connsiteX2410" fmla="*/ 5715904 w 5907580"/>
                <a:gd name="connsiteY2410" fmla="*/ 688085 h 1773673"/>
                <a:gd name="connsiteX2411" fmla="*/ 5716906 w 5907580"/>
                <a:gd name="connsiteY2411" fmla="*/ 687697 h 1773673"/>
                <a:gd name="connsiteX2412" fmla="*/ 5716745 w 5907580"/>
                <a:gd name="connsiteY2412" fmla="*/ 687018 h 1773673"/>
                <a:gd name="connsiteX2413" fmla="*/ 5716648 w 5907580"/>
                <a:gd name="connsiteY2413" fmla="*/ 687115 h 1773673"/>
                <a:gd name="connsiteX2414" fmla="*/ 5716001 w 5907580"/>
                <a:gd name="connsiteY2414" fmla="*/ 687600 h 1773673"/>
                <a:gd name="connsiteX2415" fmla="*/ 5716162 w 5907580"/>
                <a:gd name="connsiteY2415" fmla="*/ 687018 h 1773673"/>
                <a:gd name="connsiteX2416" fmla="*/ 5716583 w 5907580"/>
                <a:gd name="connsiteY2416" fmla="*/ 686533 h 1773673"/>
                <a:gd name="connsiteX2417" fmla="*/ 5716583 w 5907580"/>
                <a:gd name="connsiteY2417" fmla="*/ 686274 h 1773673"/>
                <a:gd name="connsiteX2418" fmla="*/ 5715839 w 5907580"/>
                <a:gd name="connsiteY2418" fmla="*/ 685369 h 1773673"/>
                <a:gd name="connsiteX2419" fmla="*/ 5715322 w 5907580"/>
                <a:gd name="connsiteY2419" fmla="*/ 685207 h 1773673"/>
                <a:gd name="connsiteX2420" fmla="*/ 5714998 w 5907580"/>
                <a:gd name="connsiteY2420" fmla="*/ 685272 h 1773673"/>
                <a:gd name="connsiteX2421" fmla="*/ 5716162 w 5907580"/>
                <a:gd name="connsiteY2421" fmla="*/ 684140 h 1773673"/>
                <a:gd name="connsiteX2422" fmla="*/ 5715160 w 5907580"/>
                <a:gd name="connsiteY2422" fmla="*/ 683622 h 1773673"/>
                <a:gd name="connsiteX2423" fmla="*/ 5714739 w 5907580"/>
                <a:gd name="connsiteY2423" fmla="*/ 683558 h 1773673"/>
                <a:gd name="connsiteX2424" fmla="*/ 5714739 w 5907580"/>
                <a:gd name="connsiteY2424" fmla="*/ 683137 h 1773673"/>
                <a:gd name="connsiteX2425" fmla="*/ 5714190 w 5907580"/>
                <a:gd name="connsiteY2425" fmla="*/ 682620 h 1773673"/>
                <a:gd name="connsiteX2426" fmla="*/ 5714675 w 5907580"/>
                <a:gd name="connsiteY2426" fmla="*/ 682070 h 1773673"/>
                <a:gd name="connsiteX2427" fmla="*/ 5713413 w 5907580"/>
                <a:gd name="connsiteY2427" fmla="*/ 682555 h 1773673"/>
                <a:gd name="connsiteX2428" fmla="*/ 5713510 w 5907580"/>
                <a:gd name="connsiteY2428" fmla="*/ 681714 h 1773673"/>
                <a:gd name="connsiteX2429" fmla="*/ 5713090 w 5907580"/>
                <a:gd name="connsiteY2429" fmla="*/ 681553 h 1773673"/>
                <a:gd name="connsiteX2430" fmla="*/ 5712443 w 5907580"/>
                <a:gd name="connsiteY2430" fmla="*/ 681391 h 1773673"/>
                <a:gd name="connsiteX2431" fmla="*/ 5711182 w 5907580"/>
                <a:gd name="connsiteY2431" fmla="*/ 681876 h 1773673"/>
                <a:gd name="connsiteX2432" fmla="*/ 5710923 w 5907580"/>
                <a:gd name="connsiteY2432" fmla="*/ 681488 h 1773673"/>
                <a:gd name="connsiteX2433" fmla="*/ 5711441 w 5907580"/>
                <a:gd name="connsiteY2433" fmla="*/ 681391 h 1773673"/>
                <a:gd name="connsiteX2434" fmla="*/ 5711926 w 5907580"/>
                <a:gd name="connsiteY2434" fmla="*/ 681132 h 1773673"/>
                <a:gd name="connsiteX2435" fmla="*/ 5711926 w 5907580"/>
                <a:gd name="connsiteY2435" fmla="*/ 680906 h 1773673"/>
                <a:gd name="connsiteX2436" fmla="*/ 5711602 w 5907580"/>
                <a:gd name="connsiteY2436" fmla="*/ 680906 h 1773673"/>
                <a:gd name="connsiteX2437" fmla="*/ 5712249 w 5907580"/>
                <a:gd name="connsiteY2437" fmla="*/ 680162 h 1773673"/>
                <a:gd name="connsiteX2438" fmla="*/ 5712023 w 5907580"/>
                <a:gd name="connsiteY2438" fmla="*/ 680227 h 1773673"/>
                <a:gd name="connsiteX2439" fmla="*/ 5711538 w 5907580"/>
                <a:gd name="connsiteY2439" fmla="*/ 679806 h 1773673"/>
                <a:gd name="connsiteX2440" fmla="*/ 5712120 w 5907580"/>
                <a:gd name="connsiteY2440" fmla="*/ 679418 h 1773673"/>
                <a:gd name="connsiteX2441" fmla="*/ 5711861 w 5907580"/>
                <a:gd name="connsiteY2441" fmla="*/ 678480 h 1773673"/>
                <a:gd name="connsiteX2442" fmla="*/ 5710858 w 5907580"/>
                <a:gd name="connsiteY2442" fmla="*/ 678157 h 1773673"/>
                <a:gd name="connsiteX2443" fmla="*/ 5710923 w 5907580"/>
                <a:gd name="connsiteY2443" fmla="*/ 678092 h 1773673"/>
                <a:gd name="connsiteX2444" fmla="*/ 5710923 w 5907580"/>
                <a:gd name="connsiteY2444" fmla="*/ 677672 h 1773673"/>
                <a:gd name="connsiteX2445" fmla="*/ 5711020 w 5907580"/>
                <a:gd name="connsiteY2445" fmla="*/ 677187 h 1773673"/>
                <a:gd name="connsiteX2446" fmla="*/ 5710438 w 5907580"/>
                <a:gd name="connsiteY2446" fmla="*/ 676604 h 1773673"/>
                <a:gd name="connsiteX2447" fmla="*/ 5710179 w 5907580"/>
                <a:gd name="connsiteY2447" fmla="*/ 676410 h 1773673"/>
                <a:gd name="connsiteX2448" fmla="*/ 5709694 w 5907580"/>
                <a:gd name="connsiteY2448" fmla="*/ 676507 h 1773673"/>
                <a:gd name="connsiteX2449" fmla="*/ 5708950 w 5907580"/>
                <a:gd name="connsiteY2449" fmla="*/ 676669 h 1773673"/>
                <a:gd name="connsiteX2450" fmla="*/ 5709694 w 5907580"/>
                <a:gd name="connsiteY2450" fmla="*/ 675861 h 1773673"/>
                <a:gd name="connsiteX2451" fmla="*/ 5708465 w 5907580"/>
                <a:gd name="connsiteY2451" fmla="*/ 675278 h 1773673"/>
                <a:gd name="connsiteX2452" fmla="*/ 5707883 w 5907580"/>
                <a:gd name="connsiteY2452" fmla="*/ 675278 h 1773673"/>
                <a:gd name="connsiteX2453" fmla="*/ 5707721 w 5907580"/>
                <a:gd name="connsiteY2453" fmla="*/ 675278 h 1773673"/>
                <a:gd name="connsiteX2454" fmla="*/ 5708627 w 5907580"/>
                <a:gd name="connsiteY2454" fmla="*/ 674438 h 1773673"/>
                <a:gd name="connsiteX2455" fmla="*/ 5708304 w 5907580"/>
                <a:gd name="connsiteY2455" fmla="*/ 674341 h 1773673"/>
                <a:gd name="connsiteX2456" fmla="*/ 5707463 w 5907580"/>
                <a:gd name="connsiteY2456" fmla="*/ 674535 h 1773673"/>
                <a:gd name="connsiteX2457" fmla="*/ 5707398 w 5907580"/>
                <a:gd name="connsiteY2457" fmla="*/ 674179 h 1773673"/>
                <a:gd name="connsiteX2458" fmla="*/ 5706719 w 5907580"/>
                <a:gd name="connsiteY2458" fmla="*/ 673855 h 1773673"/>
                <a:gd name="connsiteX2459" fmla="*/ 5705134 w 5907580"/>
                <a:gd name="connsiteY2459" fmla="*/ 674438 h 1773673"/>
                <a:gd name="connsiteX2460" fmla="*/ 5705878 w 5907580"/>
                <a:gd name="connsiteY2460" fmla="*/ 673952 h 1773673"/>
                <a:gd name="connsiteX2461" fmla="*/ 5706654 w 5907580"/>
                <a:gd name="connsiteY2461" fmla="*/ 672691 h 1773673"/>
                <a:gd name="connsiteX2462" fmla="*/ 5704908 w 5907580"/>
                <a:gd name="connsiteY2462" fmla="*/ 673209 h 1773673"/>
                <a:gd name="connsiteX2463" fmla="*/ 5705716 w 5907580"/>
                <a:gd name="connsiteY2463" fmla="*/ 672044 h 1773673"/>
                <a:gd name="connsiteX2464" fmla="*/ 5705231 w 5907580"/>
                <a:gd name="connsiteY2464" fmla="*/ 671947 h 1773673"/>
                <a:gd name="connsiteX2465" fmla="*/ 5703646 w 5907580"/>
                <a:gd name="connsiteY2465" fmla="*/ 672529 h 1773673"/>
                <a:gd name="connsiteX2466" fmla="*/ 5705652 w 5907580"/>
                <a:gd name="connsiteY2466" fmla="*/ 671139 h 1773673"/>
                <a:gd name="connsiteX2467" fmla="*/ 5705231 w 5907580"/>
                <a:gd name="connsiteY2467" fmla="*/ 671042 h 1773673"/>
                <a:gd name="connsiteX2468" fmla="*/ 5704714 w 5907580"/>
                <a:gd name="connsiteY2468" fmla="*/ 671203 h 1773673"/>
                <a:gd name="connsiteX2469" fmla="*/ 5703905 w 5907580"/>
                <a:gd name="connsiteY2469" fmla="*/ 671365 h 1773673"/>
                <a:gd name="connsiteX2470" fmla="*/ 5704164 w 5907580"/>
                <a:gd name="connsiteY2470" fmla="*/ 670880 h 1773673"/>
                <a:gd name="connsiteX2471" fmla="*/ 5704487 w 5907580"/>
                <a:gd name="connsiteY2471" fmla="*/ 670298 h 1773673"/>
                <a:gd name="connsiteX2472" fmla="*/ 5704164 w 5907580"/>
                <a:gd name="connsiteY2472" fmla="*/ 670201 h 1773673"/>
                <a:gd name="connsiteX2473" fmla="*/ 5704326 w 5907580"/>
                <a:gd name="connsiteY2473" fmla="*/ 669554 h 1773673"/>
                <a:gd name="connsiteX2474" fmla="*/ 5704649 w 5907580"/>
                <a:gd name="connsiteY2474" fmla="*/ 669069 h 1773673"/>
                <a:gd name="connsiteX2475" fmla="*/ 5704229 w 5907580"/>
                <a:gd name="connsiteY2475" fmla="*/ 668649 h 1773673"/>
                <a:gd name="connsiteX2476" fmla="*/ 5704584 w 5907580"/>
                <a:gd name="connsiteY2476" fmla="*/ 668325 h 1773673"/>
                <a:gd name="connsiteX2477" fmla="*/ 5700251 w 5907580"/>
                <a:gd name="connsiteY2477" fmla="*/ 661598 h 1773673"/>
                <a:gd name="connsiteX2478" fmla="*/ 5698601 w 5907580"/>
                <a:gd name="connsiteY2478" fmla="*/ 659367 h 1773673"/>
                <a:gd name="connsiteX2479" fmla="*/ 5696370 w 5907580"/>
                <a:gd name="connsiteY2479" fmla="*/ 660434 h 1773673"/>
                <a:gd name="connsiteX2480" fmla="*/ 5696855 w 5907580"/>
                <a:gd name="connsiteY2480" fmla="*/ 659528 h 1773673"/>
                <a:gd name="connsiteX2481" fmla="*/ 5697049 w 5907580"/>
                <a:gd name="connsiteY2481" fmla="*/ 659528 h 1773673"/>
                <a:gd name="connsiteX2482" fmla="*/ 5697114 w 5907580"/>
                <a:gd name="connsiteY2482" fmla="*/ 659528 h 1773673"/>
                <a:gd name="connsiteX2483" fmla="*/ 5697857 w 5907580"/>
                <a:gd name="connsiteY2483" fmla="*/ 658946 h 1773673"/>
                <a:gd name="connsiteX2484" fmla="*/ 5698278 w 5907580"/>
                <a:gd name="connsiteY2484" fmla="*/ 658785 h 1773673"/>
                <a:gd name="connsiteX2485" fmla="*/ 5698116 w 5907580"/>
                <a:gd name="connsiteY2485" fmla="*/ 658299 h 1773673"/>
                <a:gd name="connsiteX2486" fmla="*/ 5696531 w 5907580"/>
                <a:gd name="connsiteY2486" fmla="*/ 659464 h 1773673"/>
                <a:gd name="connsiteX2487" fmla="*/ 5695205 w 5907580"/>
                <a:gd name="connsiteY2487" fmla="*/ 659949 h 1773673"/>
                <a:gd name="connsiteX2488" fmla="*/ 5697372 w 5907580"/>
                <a:gd name="connsiteY2488" fmla="*/ 658558 h 1773673"/>
                <a:gd name="connsiteX2489" fmla="*/ 5698116 w 5907580"/>
                <a:gd name="connsiteY2489" fmla="*/ 658041 h 1773673"/>
                <a:gd name="connsiteX2490" fmla="*/ 5697211 w 5907580"/>
                <a:gd name="connsiteY2490" fmla="*/ 655227 h 1773673"/>
                <a:gd name="connsiteX2491" fmla="*/ 5691810 w 5907580"/>
                <a:gd name="connsiteY2491" fmla="*/ 644619 h 1773673"/>
                <a:gd name="connsiteX2492" fmla="*/ 5689902 w 5907580"/>
                <a:gd name="connsiteY2492" fmla="*/ 637181 h 1773673"/>
                <a:gd name="connsiteX2493" fmla="*/ 5688349 w 5907580"/>
                <a:gd name="connsiteY2493" fmla="*/ 637440 h 1773673"/>
                <a:gd name="connsiteX2494" fmla="*/ 5689093 w 5907580"/>
                <a:gd name="connsiteY2494" fmla="*/ 636696 h 1773673"/>
                <a:gd name="connsiteX2495" fmla="*/ 5689093 w 5907580"/>
                <a:gd name="connsiteY2495" fmla="*/ 636275 h 1773673"/>
                <a:gd name="connsiteX2496" fmla="*/ 5688511 w 5907580"/>
                <a:gd name="connsiteY2496" fmla="*/ 635855 h 1773673"/>
                <a:gd name="connsiteX2497" fmla="*/ 5687411 w 5907580"/>
                <a:gd name="connsiteY2497" fmla="*/ 635790 h 1773673"/>
                <a:gd name="connsiteX2498" fmla="*/ 5687411 w 5907580"/>
                <a:gd name="connsiteY2498" fmla="*/ 635596 h 1773673"/>
                <a:gd name="connsiteX2499" fmla="*/ 5687508 w 5907580"/>
                <a:gd name="connsiteY2499" fmla="*/ 634367 h 1773673"/>
                <a:gd name="connsiteX2500" fmla="*/ 5687411 w 5907580"/>
                <a:gd name="connsiteY2500" fmla="*/ 633947 h 1773673"/>
                <a:gd name="connsiteX2501" fmla="*/ 5686926 w 5907580"/>
                <a:gd name="connsiteY2501" fmla="*/ 633300 h 1773673"/>
                <a:gd name="connsiteX2502" fmla="*/ 5686862 w 5907580"/>
                <a:gd name="connsiteY2502" fmla="*/ 633203 h 1773673"/>
                <a:gd name="connsiteX2503" fmla="*/ 5686764 w 5907580"/>
                <a:gd name="connsiteY2503" fmla="*/ 632718 h 1773673"/>
                <a:gd name="connsiteX2504" fmla="*/ 5686085 w 5907580"/>
                <a:gd name="connsiteY2504" fmla="*/ 632556 h 1773673"/>
                <a:gd name="connsiteX2505" fmla="*/ 5686344 w 5907580"/>
                <a:gd name="connsiteY2505" fmla="*/ 632039 h 1773673"/>
                <a:gd name="connsiteX2506" fmla="*/ 5684953 w 5907580"/>
                <a:gd name="connsiteY2506" fmla="*/ 632556 h 1773673"/>
                <a:gd name="connsiteX2507" fmla="*/ 5685341 w 5907580"/>
                <a:gd name="connsiteY2507" fmla="*/ 632136 h 1773673"/>
                <a:gd name="connsiteX2508" fmla="*/ 5685697 w 5907580"/>
                <a:gd name="connsiteY2508" fmla="*/ 631554 h 1773673"/>
                <a:gd name="connsiteX2509" fmla="*/ 5685341 w 5907580"/>
                <a:gd name="connsiteY2509" fmla="*/ 631457 h 1773673"/>
                <a:gd name="connsiteX2510" fmla="*/ 5685341 w 5907580"/>
                <a:gd name="connsiteY2510" fmla="*/ 631230 h 1773673"/>
                <a:gd name="connsiteX2511" fmla="*/ 5685439 w 5907580"/>
                <a:gd name="connsiteY2511" fmla="*/ 631068 h 1773673"/>
                <a:gd name="connsiteX2512" fmla="*/ 5683530 w 5907580"/>
                <a:gd name="connsiteY2512" fmla="*/ 624762 h 1773673"/>
                <a:gd name="connsiteX2513" fmla="*/ 5683207 w 5907580"/>
                <a:gd name="connsiteY2513" fmla="*/ 624439 h 1773673"/>
                <a:gd name="connsiteX2514" fmla="*/ 5682884 w 5907580"/>
                <a:gd name="connsiteY2514" fmla="*/ 624018 h 1773673"/>
                <a:gd name="connsiteX2515" fmla="*/ 5682366 w 5907580"/>
                <a:gd name="connsiteY2515" fmla="*/ 623759 h 1773673"/>
                <a:gd name="connsiteX2516" fmla="*/ 5682301 w 5907580"/>
                <a:gd name="connsiteY2516" fmla="*/ 623598 h 1773673"/>
                <a:gd name="connsiteX2517" fmla="*/ 5682301 w 5907580"/>
                <a:gd name="connsiteY2517" fmla="*/ 623274 h 1773673"/>
                <a:gd name="connsiteX2518" fmla="*/ 5681946 w 5907580"/>
                <a:gd name="connsiteY2518" fmla="*/ 622595 h 1773673"/>
                <a:gd name="connsiteX2519" fmla="*/ 5681072 w 5907580"/>
                <a:gd name="connsiteY2519" fmla="*/ 622369 h 1773673"/>
                <a:gd name="connsiteX2520" fmla="*/ 5680878 w 5907580"/>
                <a:gd name="connsiteY2520" fmla="*/ 622304 h 1773673"/>
                <a:gd name="connsiteX2521" fmla="*/ 5680555 w 5907580"/>
                <a:gd name="connsiteY2521" fmla="*/ 621851 h 1773673"/>
                <a:gd name="connsiteX2522" fmla="*/ 5680652 w 5907580"/>
                <a:gd name="connsiteY2522" fmla="*/ 621366 h 1773673"/>
                <a:gd name="connsiteX2523" fmla="*/ 5680652 w 5907580"/>
                <a:gd name="connsiteY2523" fmla="*/ 620881 h 1773673"/>
                <a:gd name="connsiteX2524" fmla="*/ 5680555 w 5907580"/>
                <a:gd name="connsiteY2524" fmla="*/ 620525 h 1773673"/>
                <a:gd name="connsiteX2525" fmla="*/ 5679649 w 5907580"/>
                <a:gd name="connsiteY2525" fmla="*/ 619975 h 1773673"/>
                <a:gd name="connsiteX2526" fmla="*/ 5679649 w 5907580"/>
                <a:gd name="connsiteY2526" fmla="*/ 619878 h 1773673"/>
                <a:gd name="connsiteX2527" fmla="*/ 5679391 w 5907580"/>
                <a:gd name="connsiteY2527" fmla="*/ 619620 h 1773673"/>
                <a:gd name="connsiteX2528" fmla="*/ 5678485 w 5907580"/>
                <a:gd name="connsiteY2528" fmla="*/ 619781 h 1773673"/>
                <a:gd name="connsiteX2529" fmla="*/ 5679067 w 5907580"/>
                <a:gd name="connsiteY2529" fmla="*/ 618714 h 1773673"/>
                <a:gd name="connsiteX2530" fmla="*/ 5679391 w 5907580"/>
                <a:gd name="connsiteY2530" fmla="*/ 618229 h 1773673"/>
                <a:gd name="connsiteX2531" fmla="*/ 5679003 w 5907580"/>
                <a:gd name="connsiteY2531" fmla="*/ 617809 h 1773673"/>
                <a:gd name="connsiteX2532" fmla="*/ 5678485 w 5907580"/>
                <a:gd name="connsiteY2532" fmla="*/ 617388 h 1773673"/>
                <a:gd name="connsiteX2533" fmla="*/ 5678809 w 5907580"/>
                <a:gd name="connsiteY2533" fmla="*/ 617162 h 1773673"/>
                <a:gd name="connsiteX2534" fmla="*/ 5678744 w 5907580"/>
                <a:gd name="connsiteY2534" fmla="*/ 616903 h 1773673"/>
                <a:gd name="connsiteX2535" fmla="*/ 5677580 w 5907580"/>
                <a:gd name="connsiteY2535" fmla="*/ 616580 h 1773673"/>
                <a:gd name="connsiteX2536" fmla="*/ 5676674 w 5907580"/>
                <a:gd name="connsiteY2536" fmla="*/ 616806 h 1773673"/>
                <a:gd name="connsiteX2537" fmla="*/ 5678065 w 5907580"/>
                <a:gd name="connsiteY2537" fmla="*/ 615254 h 1773673"/>
                <a:gd name="connsiteX2538" fmla="*/ 5677903 w 5907580"/>
                <a:gd name="connsiteY2538" fmla="*/ 614316 h 1773673"/>
                <a:gd name="connsiteX2539" fmla="*/ 5677741 w 5907580"/>
                <a:gd name="connsiteY2539" fmla="*/ 613928 h 1773673"/>
                <a:gd name="connsiteX2540" fmla="*/ 5677806 w 5907580"/>
                <a:gd name="connsiteY2540" fmla="*/ 613669 h 1773673"/>
                <a:gd name="connsiteX2541" fmla="*/ 5677903 w 5907580"/>
                <a:gd name="connsiteY2541" fmla="*/ 613507 h 1773673"/>
                <a:gd name="connsiteX2542" fmla="*/ 5677256 w 5907580"/>
                <a:gd name="connsiteY2542" fmla="*/ 613507 h 1773673"/>
                <a:gd name="connsiteX2543" fmla="*/ 5676577 w 5907580"/>
                <a:gd name="connsiteY2543" fmla="*/ 613669 h 1773673"/>
                <a:gd name="connsiteX2544" fmla="*/ 5676836 w 5907580"/>
                <a:gd name="connsiteY2544" fmla="*/ 613507 h 1773673"/>
                <a:gd name="connsiteX2545" fmla="*/ 5675089 w 5907580"/>
                <a:gd name="connsiteY2545" fmla="*/ 613766 h 1773673"/>
                <a:gd name="connsiteX2546" fmla="*/ 5666648 w 5907580"/>
                <a:gd name="connsiteY2546" fmla="*/ 617809 h 1773673"/>
                <a:gd name="connsiteX2547" fmla="*/ 5666713 w 5907580"/>
                <a:gd name="connsiteY2547" fmla="*/ 617906 h 1773673"/>
                <a:gd name="connsiteX2548" fmla="*/ 5666584 w 5907580"/>
                <a:gd name="connsiteY2548" fmla="*/ 618455 h 1773673"/>
                <a:gd name="connsiteX2549" fmla="*/ 5667069 w 5907580"/>
                <a:gd name="connsiteY2549" fmla="*/ 618973 h 1773673"/>
                <a:gd name="connsiteX2550" fmla="*/ 5667813 w 5907580"/>
                <a:gd name="connsiteY2550" fmla="*/ 618973 h 1773673"/>
                <a:gd name="connsiteX2551" fmla="*/ 5667328 w 5907580"/>
                <a:gd name="connsiteY2551" fmla="*/ 619135 h 1773673"/>
                <a:gd name="connsiteX2552" fmla="*/ 5671273 w 5907580"/>
                <a:gd name="connsiteY2552" fmla="*/ 629484 h 1773673"/>
                <a:gd name="connsiteX2553" fmla="*/ 5672534 w 5907580"/>
                <a:gd name="connsiteY2553" fmla="*/ 628805 h 1773673"/>
                <a:gd name="connsiteX2554" fmla="*/ 5673763 w 5907580"/>
                <a:gd name="connsiteY2554" fmla="*/ 628805 h 1773673"/>
                <a:gd name="connsiteX2555" fmla="*/ 5671273 w 5907580"/>
                <a:gd name="connsiteY2555" fmla="*/ 629484 h 1773673"/>
                <a:gd name="connsiteX2556" fmla="*/ 5671532 w 5907580"/>
                <a:gd name="connsiteY2556" fmla="*/ 630325 h 1773673"/>
                <a:gd name="connsiteX2557" fmla="*/ 5671597 w 5907580"/>
                <a:gd name="connsiteY2557" fmla="*/ 630325 h 1773673"/>
                <a:gd name="connsiteX2558" fmla="*/ 5671532 w 5907580"/>
                <a:gd name="connsiteY2558" fmla="*/ 630389 h 1773673"/>
                <a:gd name="connsiteX2559" fmla="*/ 5671694 w 5907580"/>
                <a:gd name="connsiteY2559" fmla="*/ 630874 h 1773673"/>
                <a:gd name="connsiteX2560" fmla="*/ 5671791 w 5907580"/>
                <a:gd name="connsiteY2560" fmla="*/ 630874 h 1773673"/>
                <a:gd name="connsiteX2561" fmla="*/ 5672599 w 5907580"/>
                <a:gd name="connsiteY2561" fmla="*/ 630325 h 1773673"/>
                <a:gd name="connsiteX2562" fmla="*/ 5671791 w 5907580"/>
                <a:gd name="connsiteY2562" fmla="*/ 630874 h 1773673"/>
                <a:gd name="connsiteX2563" fmla="*/ 5671791 w 5907580"/>
                <a:gd name="connsiteY2563" fmla="*/ 631068 h 1773673"/>
                <a:gd name="connsiteX2564" fmla="*/ 5671952 w 5907580"/>
                <a:gd name="connsiteY2564" fmla="*/ 631651 h 1773673"/>
                <a:gd name="connsiteX2565" fmla="*/ 5672437 w 5907580"/>
                <a:gd name="connsiteY2565" fmla="*/ 633041 h 1773673"/>
                <a:gd name="connsiteX2566" fmla="*/ 5672534 w 5907580"/>
                <a:gd name="connsiteY2566" fmla="*/ 633041 h 1773673"/>
                <a:gd name="connsiteX2567" fmla="*/ 5672437 w 5907580"/>
                <a:gd name="connsiteY2567" fmla="*/ 633138 h 1773673"/>
                <a:gd name="connsiteX2568" fmla="*/ 5672599 w 5907580"/>
                <a:gd name="connsiteY2568" fmla="*/ 633526 h 1773673"/>
                <a:gd name="connsiteX2569" fmla="*/ 5673666 w 5907580"/>
                <a:gd name="connsiteY2569" fmla="*/ 633138 h 1773673"/>
                <a:gd name="connsiteX2570" fmla="*/ 5672599 w 5907580"/>
                <a:gd name="connsiteY2570" fmla="*/ 633785 h 1773673"/>
                <a:gd name="connsiteX2571" fmla="*/ 5672923 w 5907580"/>
                <a:gd name="connsiteY2571" fmla="*/ 634788 h 1773673"/>
                <a:gd name="connsiteX2572" fmla="*/ 5673763 w 5907580"/>
                <a:gd name="connsiteY2572" fmla="*/ 634723 h 1773673"/>
                <a:gd name="connsiteX2573" fmla="*/ 5673117 w 5907580"/>
                <a:gd name="connsiteY2573" fmla="*/ 635273 h 1773673"/>
                <a:gd name="connsiteX2574" fmla="*/ 5673925 w 5907580"/>
                <a:gd name="connsiteY2574" fmla="*/ 637860 h 1773673"/>
                <a:gd name="connsiteX2575" fmla="*/ 5674346 w 5907580"/>
                <a:gd name="connsiteY2575" fmla="*/ 637763 h 1773673"/>
                <a:gd name="connsiteX2576" fmla="*/ 5674022 w 5907580"/>
                <a:gd name="connsiteY2576" fmla="*/ 638086 h 1773673"/>
                <a:gd name="connsiteX2577" fmla="*/ 5674087 w 5907580"/>
                <a:gd name="connsiteY2577" fmla="*/ 638507 h 1773673"/>
                <a:gd name="connsiteX2578" fmla="*/ 5674669 w 5907580"/>
                <a:gd name="connsiteY2578" fmla="*/ 638604 h 1773673"/>
                <a:gd name="connsiteX2579" fmla="*/ 5674281 w 5907580"/>
                <a:gd name="connsiteY2579" fmla="*/ 638992 h 1773673"/>
                <a:gd name="connsiteX2580" fmla="*/ 5674346 w 5907580"/>
                <a:gd name="connsiteY2580" fmla="*/ 639348 h 1773673"/>
                <a:gd name="connsiteX2581" fmla="*/ 5674669 w 5907580"/>
                <a:gd name="connsiteY2581" fmla="*/ 639412 h 1773673"/>
                <a:gd name="connsiteX2582" fmla="*/ 5674928 w 5907580"/>
                <a:gd name="connsiteY2582" fmla="*/ 639671 h 1773673"/>
                <a:gd name="connsiteX2583" fmla="*/ 5674669 w 5907580"/>
                <a:gd name="connsiteY2583" fmla="*/ 640318 h 1773673"/>
                <a:gd name="connsiteX2584" fmla="*/ 5674669 w 5907580"/>
                <a:gd name="connsiteY2584" fmla="*/ 640415 h 1773673"/>
                <a:gd name="connsiteX2585" fmla="*/ 5676157 w 5907580"/>
                <a:gd name="connsiteY2585" fmla="*/ 639995 h 1773673"/>
                <a:gd name="connsiteX2586" fmla="*/ 5674992 w 5907580"/>
                <a:gd name="connsiteY2586" fmla="*/ 640738 h 1773673"/>
                <a:gd name="connsiteX2587" fmla="*/ 5675251 w 5907580"/>
                <a:gd name="connsiteY2587" fmla="*/ 641159 h 1773673"/>
                <a:gd name="connsiteX2588" fmla="*/ 5675348 w 5907580"/>
                <a:gd name="connsiteY2588" fmla="*/ 641741 h 1773673"/>
                <a:gd name="connsiteX2589" fmla="*/ 5675348 w 5907580"/>
                <a:gd name="connsiteY2589" fmla="*/ 642323 h 1773673"/>
                <a:gd name="connsiteX2590" fmla="*/ 5675995 w 5907580"/>
                <a:gd name="connsiteY2590" fmla="*/ 642226 h 1773673"/>
                <a:gd name="connsiteX2591" fmla="*/ 5676415 w 5907580"/>
                <a:gd name="connsiteY2591" fmla="*/ 643293 h 1773673"/>
                <a:gd name="connsiteX2592" fmla="*/ 5675833 w 5907580"/>
                <a:gd name="connsiteY2592" fmla="*/ 644069 h 1773673"/>
                <a:gd name="connsiteX2593" fmla="*/ 5676092 w 5907580"/>
                <a:gd name="connsiteY2593" fmla="*/ 644134 h 1773673"/>
                <a:gd name="connsiteX2594" fmla="*/ 5675995 w 5907580"/>
                <a:gd name="connsiteY2594" fmla="*/ 644555 h 1773673"/>
                <a:gd name="connsiteX2595" fmla="*/ 5676189 w 5907580"/>
                <a:gd name="connsiteY2595" fmla="*/ 645072 h 1773673"/>
                <a:gd name="connsiteX2596" fmla="*/ 5676577 w 5907580"/>
                <a:gd name="connsiteY2596" fmla="*/ 645072 h 1773673"/>
                <a:gd name="connsiteX2597" fmla="*/ 5676577 w 5907580"/>
                <a:gd name="connsiteY2597" fmla="*/ 645557 h 1773673"/>
                <a:gd name="connsiteX2598" fmla="*/ 5676998 w 5907580"/>
                <a:gd name="connsiteY2598" fmla="*/ 645557 h 1773673"/>
                <a:gd name="connsiteX2599" fmla="*/ 5678744 w 5907580"/>
                <a:gd name="connsiteY2599" fmla="*/ 645298 h 1773673"/>
                <a:gd name="connsiteX2600" fmla="*/ 5676674 w 5907580"/>
                <a:gd name="connsiteY2600" fmla="*/ 646301 h 1773673"/>
                <a:gd name="connsiteX2601" fmla="*/ 5676836 w 5907580"/>
                <a:gd name="connsiteY2601" fmla="*/ 646786 h 1773673"/>
                <a:gd name="connsiteX2602" fmla="*/ 5677741 w 5907580"/>
                <a:gd name="connsiteY2602" fmla="*/ 646689 h 1773673"/>
                <a:gd name="connsiteX2603" fmla="*/ 5677483 w 5907580"/>
                <a:gd name="connsiteY2603" fmla="*/ 647207 h 1773673"/>
                <a:gd name="connsiteX2604" fmla="*/ 5677741 w 5907580"/>
                <a:gd name="connsiteY2604" fmla="*/ 647368 h 1773673"/>
                <a:gd name="connsiteX2605" fmla="*/ 5677159 w 5907580"/>
                <a:gd name="connsiteY2605" fmla="*/ 647789 h 1773673"/>
                <a:gd name="connsiteX2606" fmla="*/ 5677256 w 5907580"/>
                <a:gd name="connsiteY2606" fmla="*/ 648015 h 1773673"/>
                <a:gd name="connsiteX2607" fmla="*/ 5677903 w 5907580"/>
                <a:gd name="connsiteY2607" fmla="*/ 647692 h 1773673"/>
                <a:gd name="connsiteX2608" fmla="*/ 5678421 w 5907580"/>
                <a:gd name="connsiteY2608" fmla="*/ 647789 h 1773673"/>
                <a:gd name="connsiteX2609" fmla="*/ 5678647 w 5907580"/>
                <a:gd name="connsiteY2609" fmla="*/ 647853 h 1773673"/>
                <a:gd name="connsiteX2610" fmla="*/ 5679391 w 5907580"/>
                <a:gd name="connsiteY2610" fmla="*/ 648694 h 1773673"/>
                <a:gd name="connsiteX2611" fmla="*/ 5680232 w 5907580"/>
                <a:gd name="connsiteY2611" fmla="*/ 649923 h 1773673"/>
                <a:gd name="connsiteX2612" fmla="*/ 5680490 w 5907580"/>
                <a:gd name="connsiteY2612" fmla="*/ 650085 h 1773673"/>
                <a:gd name="connsiteX2613" fmla="*/ 5680652 w 5907580"/>
                <a:gd name="connsiteY2613" fmla="*/ 650344 h 1773673"/>
                <a:gd name="connsiteX2614" fmla="*/ 5680878 w 5907580"/>
                <a:gd name="connsiteY2614" fmla="*/ 650829 h 1773673"/>
                <a:gd name="connsiteX2615" fmla="*/ 5681072 w 5907580"/>
                <a:gd name="connsiteY2615" fmla="*/ 651573 h 1773673"/>
                <a:gd name="connsiteX2616" fmla="*/ 5681202 w 5907580"/>
                <a:gd name="connsiteY2616" fmla="*/ 651670 h 1773673"/>
                <a:gd name="connsiteX2617" fmla="*/ 5681558 w 5907580"/>
                <a:gd name="connsiteY2617" fmla="*/ 652510 h 1773673"/>
                <a:gd name="connsiteX2618" fmla="*/ 5681558 w 5907580"/>
                <a:gd name="connsiteY2618" fmla="*/ 652834 h 1773673"/>
                <a:gd name="connsiteX2619" fmla="*/ 5681719 w 5907580"/>
                <a:gd name="connsiteY2619" fmla="*/ 653254 h 1773673"/>
                <a:gd name="connsiteX2620" fmla="*/ 5681946 w 5907580"/>
                <a:gd name="connsiteY2620" fmla="*/ 653836 h 1773673"/>
                <a:gd name="connsiteX2621" fmla="*/ 5682043 w 5907580"/>
                <a:gd name="connsiteY2621" fmla="*/ 654904 h 1773673"/>
                <a:gd name="connsiteX2622" fmla="*/ 5682301 w 5907580"/>
                <a:gd name="connsiteY2622" fmla="*/ 655227 h 1773673"/>
                <a:gd name="connsiteX2623" fmla="*/ 5682204 w 5907580"/>
                <a:gd name="connsiteY2623" fmla="*/ 655712 h 1773673"/>
                <a:gd name="connsiteX2624" fmla="*/ 5682560 w 5907580"/>
                <a:gd name="connsiteY2624" fmla="*/ 656068 h 1773673"/>
                <a:gd name="connsiteX2625" fmla="*/ 5682722 w 5907580"/>
                <a:gd name="connsiteY2625" fmla="*/ 656488 h 1773673"/>
                <a:gd name="connsiteX2626" fmla="*/ 5683692 w 5907580"/>
                <a:gd name="connsiteY2626" fmla="*/ 656294 h 1773673"/>
                <a:gd name="connsiteX2627" fmla="*/ 5683045 w 5907580"/>
                <a:gd name="connsiteY2627" fmla="*/ 657556 h 1773673"/>
                <a:gd name="connsiteX2628" fmla="*/ 5683530 w 5907580"/>
                <a:gd name="connsiteY2628" fmla="*/ 659205 h 1773673"/>
                <a:gd name="connsiteX2629" fmla="*/ 5684792 w 5907580"/>
                <a:gd name="connsiteY2629" fmla="*/ 659464 h 1773673"/>
                <a:gd name="connsiteX2630" fmla="*/ 5685115 w 5907580"/>
                <a:gd name="connsiteY2630" fmla="*/ 659464 h 1773673"/>
                <a:gd name="connsiteX2631" fmla="*/ 5685212 w 5907580"/>
                <a:gd name="connsiteY2631" fmla="*/ 659787 h 1773673"/>
                <a:gd name="connsiteX2632" fmla="*/ 5685277 w 5907580"/>
                <a:gd name="connsiteY2632" fmla="*/ 660208 h 1773673"/>
                <a:gd name="connsiteX2633" fmla="*/ 5684695 w 5907580"/>
                <a:gd name="connsiteY2633" fmla="*/ 660369 h 1773673"/>
                <a:gd name="connsiteX2634" fmla="*/ 5684016 w 5907580"/>
                <a:gd name="connsiteY2634" fmla="*/ 660628 h 1773673"/>
                <a:gd name="connsiteX2635" fmla="*/ 5684468 w 5907580"/>
                <a:gd name="connsiteY2635" fmla="*/ 660693 h 1773673"/>
                <a:gd name="connsiteX2636" fmla="*/ 5684533 w 5907580"/>
                <a:gd name="connsiteY2636" fmla="*/ 660693 h 1773673"/>
                <a:gd name="connsiteX2637" fmla="*/ 5684953 w 5907580"/>
                <a:gd name="connsiteY2637" fmla="*/ 661437 h 1773673"/>
                <a:gd name="connsiteX2638" fmla="*/ 5685115 w 5907580"/>
                <a:gd name="connsiteY2638" fmla="*/ 661922 h 1773673"/>
                <a:gd name="connsiteX2639" fmla="*/ 5685697 w 5907580"/>
                <a:gd name="connsiteY2639" fmla="*/ 662277 h 1773673"/>
                <a:gd name="connsiteX2640" fmla="*/ 5687088 w 5907580"/>
                <a:gd name="connsiteY2640" fmla="*/ 661857 h 1773673"/>
                <a:gd name="connsiteX2641" fmla="*/ 5687767 w 5907580"/>
                <a:gd name="connsiteY2641" fmla="*/ 661760 h 1773673"/>
                <a:gd name="connsiteX2642" fmla="*/ 5686538 w 5907580"/>
                <a:gd name="connsiteY2642" fmla="*/ 662439 h 1773673"/>
                <a:gd name="connsiteX2643" fmla="*/ 5686344 w 5907580"/>
                <a:gd name="connsiteY2643" fmla="*/ 662860 h 1773673"/>
                <a:gd name="connsiteX2644" fmla="*/ 5685439 w 5907580"/>
                <a:gd name="connsiteY2644" fmla="*/ 663345 h 1773673"/>
                <a:gd name="connsiteX2645" fmla="*/ 5684953 w 5907580"/>
                <a:gd name="connsiteY2645" fmla="*/ 663991 h 1773673"/>
                <a:gd name="connsiteX2646" fmla="*/ 5685018 w 5907580"/>
                <a:gd name="connsiteY2646" fmla="*/ 664509 h 1773673"/>
                <a:gd name="connsiteX2647" fmla="*/ 5686344 w 5907580"/>
                <a:gd name="connsiteY2647" fmla="*/ 667161 h 1773673"/>
                <a:gd name="connsiteX2648" fmla="*/ 5686926 w 5907580"/>
                <a:gd name="connsiteY2648" fmla="*/ 666999 h 1773673"/>
                <a:gd name="connsiteX2649" fmla="*/ 5686441 w 5907580"/>
                <a:gd name="connsiteY2649" fmla="*/ 667323 h 1773673"/>
                <a:gd name="connsiteX2650" fmla="*/ 5686926 w 5907580"/>
                <a:gd name="connsiteY2650" fmla="*/ 668552 h 1773673"/>
                <a:gd name="connsiteX2651" fmla="*/ 5687023 w 5907580"/>
                <a:gd name="connsiteY2651" fmla="*/ 668552 h 1773673"/>
                <a:gd name="connsiteX2652" fmla="*/ 5687282 w 5907580"/>
                <a:gd name="connsiteY2652" fmla="*/ 668649 h 1773673"/>
                <a:gd name="connsiteX2653" fmla="*/ 5687185 w 5907580"/>
                <a:gd name="connsiteY2653" fmla="*/ 669069 h 1773673"/>
                <a:gd name="connsiteX2654" fmla="*/ 5687347 w 5907580"/>
                <a:gd name="connsiteY2654" fmla="*/ 669392 h 1773673"/>
                <a:gd name="connsiteX2655" fmla="*/ 5689093 w 5907580"/>
                <a:gd name="connsiteY2655" fmla="*/ 669231 h 1773673"/>
                <a:gd name="connsiteX2656" fmla="*/ 5688187 w 5907580"/>
                <a:gd name="connsiteY2656" fmla="*/ 670783 h 1773673"/>
                <a:gd name="connsiteX2657" fmla="*/ 5689255 w 5907580"/>
                <a:gd name="connsiteY2657" fmla="*/ 670460 h 1773673"/>
                <a:gd name="connsiteX2658" fmla="*/ 5688349 w 5907580"/>
                <a:gd name="connsiteY2658" fmla="*/ 671365 h 1773673"/>
                <a:gd name="connsiteX2659" fmla="*/ 5688252 w 5907580"/>
                <a:gd name="connsiteY2659" fmla="*/ 671624 h 1773673"/>
                <a:gd name="connsiteX2660" fmla="*/ 5688608 w 5907580"/>
                <a:gd name="connsiteY2660" fmla="*/ 671365 h 1773673"/>
                <a:gd name="connsiteX2661" fmla="*/ 5689158 w 5907580"/>
                <a:gd name="connsiteY2661" fmla="*/ 671203 h 1773673"/>
                <a:gd name="connsiteX2662" fmla="*/ 5689352 w 5907580"/>
                <a:gd name="connsiteY2662" fmla="*/ 671786 h 1773673"/>
                <a:gd name="connsiteX2663" fmla="*/ 5688608 w 5907580"/>
                <a:gd name="connsiteY2663" fmla="*/ 672271 h 1773673"/>
                <a:gd name="connsiteX2664" fmla="*/ 5688673 w 5907580"/>
                <a:gd name="connsiteY2664" fmla="*/ 673047 h 1773673"/>
                <a:gd name="connsiteX2665" fmla="*/ 5688608 w 5907580"/>
                <a:gd name="connsiteY2665" fmla="*/ 673532 h 1773673"/>
                <a:gd name="connsiteX2666" fmla="*/ 5688673 w 5907580"/>
                <a:gd name="connsiteY2666" fmla="*/ 673791 h 1773673"/>
                <a:gd name="connsiteX2667" fmla="*/ 5688770 w 5907580"/>
                <a:gd name="connsiteY2667" fmla="*/ 673952 h 1773673"/>
                <a:gd name="connsiteX2668" fmla="*/ 5690257 w 5907580"/>
                <a:gd name="connsiteY2668" fmla="*/ 674114 h 1773673"/>
                <a:gd name="connsiteX2669" fmla="*/ 5689578 w 5907580"/>
                <a:gd name="connsiteY2669" fmla="*/ 675343 h 1773673"/>
                <a:gd name="connsiteX2670" fmla="*/ 5689578 w 5907580"/>
                <a:gd name="connsiteY2670" fmla="*/ 675440 h 1773673"/>
                <a:gd name="connsiteX2671" fmla="*/ 5690484 w 5907580"/>
                <a:gd name="connsiteY2671" fmla="*/ 675440 h 1773673"/>
                <a:gd name="connsiteX2672" fmla="*/ 5690581 w 5907580"/>
                <a:gd name="connsiteY2672" fmla="*/ 675440 h 1773673"/>
                <a:gd name="connsiteX2673" fmla="*/ 5689675 w 5907580"/>
                <a:gd name="connsiteY2673" fmla="*/ 676604 h 1773673"/>
                <a:gd name="connsiteX2674" fmla="*/ 5691486 w 5907580"/>
                <a:gd name="connsiteY2674" fmla="*/ 675440 h 1773673"/>
                <a:gd name="connsiteX2675" fmla="*/ 5689837 w 5907580"/>
                <a:gd name="connsiteY2675" fmla="*/ 677251 h 1773673"/>
                <a:gd name="connsiteX2676" fmla="*/ 5690096 w 5907580"/>
                <a:gd name="connsiteY2676" fmla="*/ 678092 h 1773673"/>
                <a:gd name="connsiteX2677" fmla="*/ 5690096 w 5907580"/>
                <a:gd name="connsiteY2677" fmla="*/ 678189 h 1773673"/>
                <a:gd name="connsiteX2678" fmla="*/ 5690322 w 5907580"/>
                <a:gd name="connsiteY2678" fmla="*/ 678092 h 1773673"/>
                <a:gd name="connsiteX2679" fmla="*/ 5690160 w 5907580"/>
                <a:gd name="connsiteY2679" fmla="*/ 678254 h 1773673"/>
                <a:gd name="connsiteX2680" fmla="*/ 5690322 w 5907580"/>
                <a:gd name="connsiteY2680" fmla="*/ 678480 h 1773673"/>
                <a:gd name="connsiteX2681" fmla="*/ 5691163 w 5907580"/>
                <a:gd name="connsiteY2681" fmla="*/ 678157 h 1773673"/>
                <a:gd name="connsiteX2682" fmla="*/ 5690484 w 5907580"/>
                <a:gd name="connsiteY2682" fmla="*/ 678901 h 1773673"/>
                <a:gd name="connsiteX2683" fmla="*/ 5692295 w 5907580"/>
                <a:gd name="connsiteY2683" fmla="*/ 682393 h 1773673"/>
                <a:gd name="connsiteX2684" fmla="*/ 5692748 w 5907580"/>
                <a:gd name="connsiteY2684" fmla="*/ 683461 h 1773673"/>
                <a:gd name="connsiteX2685" fmla="*/ 5693136 w 5907580"/>
                <a:gd name="connsiteY2685" fmla="*/ 683461 h 1773673"/>
                <a:gd name="connsiteX2686" fmla="*/ 5692974 w 5907580"/>
                <a:gd name="connsiteY2686" fmla="*/ 684043 h 1773673"/>
                <a:gd name="connsiteX2687" fmla="*/ 5693071 w 5907580"/>
                <a:gd name="connsiteY2687" fmla="*/ 684140 h 1773673"/>
                <a:gd name="connsiteX2688" fmla="*/ 5693556 w 5907580"/>
                <a:gd name="connsiteY2688" fmla="*/ 684140 h 1773673"/>
                <a:gd name="connsiteX2689" fmla="*/ 5694138 w 5907580"/>
                <a:gd name="connsiteY2689" fmla="*/ 684528 h 1773673"/>
                <a:gd name="connsiteX2690" fmla="*/ 5694882 w 5907580"/>
                <a:gd name="connsiteY2690" fmla="*/ 684205 h 1773673"/>
                <a:gd name="connsiteX2691" fmla="*/ 5694041 w 5907580"/>
                <a:gd name="connsiteY2691" fmla="*/ 685110 h 1773673"/>
                <a:gd name="connsiteX2692" fmla="*/ 5695141 w 5907580"/>
                <a:gd name="connsiteY2692" fmla="*/ 684690 h 1773673"/>
                <a:gd name="connsiteX2693" fmla="*/ 5694235 w 5907580"/>
                <a:gd name="connsiteY2693" fmla="*/ 685531 h 1773673"/>
                <a:gd name="connsiteX2694" fmla="*/ 5694397 w 5907580"/>
                <a:gd name="connsiteY2694" fmla="*/ 686598 h 1773673"/>
                <a:gd name="connsiteX2695" fmla="*/ 5694979 w 5907580"/>
                <a:gd name="connsiteY2695" fmla="*/ 686371 h 1773673"/>
                <a:gd name="connsiteX2696" fmla="*/ 5695044 w 5907580"/>
                <a:gd name="connsiteY2696" fmla="*/ 686533 h 1773673"/>
                <a:gd name="connsiteX2697" fmla="*/ 5695044 w 5907580"/>
                <a:gd name="connsiteY2697" fmla="*/ 687115 h 1773673"/>
                <a:gd name="connsiteX2698" fmla="*/ 5695561 w 5907580"/>
                <a:gd name="connsiteY2698" fmla="*/ 687277 h 1773673"/>
                <a:gd name="connsiteX2699" fmla="*/ 5695205 w 5907580"/>
                <a:gd name="connsiteY2699" fmla="*/ 687762 h 1773673"/>
                <a:gd name="connsiteX2700" fmla="*/ 5696370 w 5907580"/>
                <a:gd name="connsiteY2700" fmla="*/ 687762 h 1773673"/>
                <a:gd name="connsiteX2701" fmla="*/ 5695691 w 5907580"/>
                <a:gd name="connsiteY2701" fmla="*/ 688280 h 1773673"/>
                <a:gd name="connsiteX2702" fmla="*/ 5697211 w 5907580"/>
                <a:gd name="connsiteY2702" fmla="*/ 687924 h 1773673"/>
                <a:gd name="connsiteX2703" fmla="*/ 5696628 w 5907580"/>
                <a:gd name="connsiteY2703" fmla="*/ 688829 h 1773673"/>
                <a:gd name="connsiteX2704" fmla="*/ 5696952 w 5907580"/>
                <a:gd name="connsiteY2704" fmla="*/ 689250 h 1773673"/>
                <a:gd name="connsiteX2705" fmla="*/ 5697372 w 5907580"/>
                <a:gd name="connsiteY2705" fmla="*/ 689411 h 1773673"/>
                <a:gd name="connsiteX2706" fmla="*/ 5697114 w 5907580"/>
                <a:gd name="connsiteY2706" fmla="*/ 689508 h 1773673"/>
                <a:gd name="connsiteX2707" fmla="*/ 5696887 w 5907580"/>
                <a:gd name="connsiteY2707" fmla="*/ 689670 h 1773673"/>
                <a:gd name="connsiteX2708" fmla="*/ 5697049 w 5907580"/>
                <a:gd name="connsiteY2708" fmla="*/ 689832 h 1773673"/>
                <a:gd name="connsiteX2709" fmla="*/ 5697114 w 5907580"/>
                <a:gd name="connsiteY2709" fmla="*/ 689832 h 1773673"/>
                <a:gd name="connsiteX2710" fmla="*/ 5697437 w 5907580"/>
                <a:gd name="connsiteY2710" fmla="*/ 689411 h 1773673"/>
                <a:gd name="connsiteX2711" fmla="*/ 5697534 w 5907580"/>
                <a:gd name="connsiteY2711" fmla="*/ 689411 h 1773673"/>
                <a:gd name="connsiteX2712" fmla="*/ 5697534 w 5907580"/>
                <a:gd name="connsiteY2712" fmla="*/ 689605 h 1773673"/>
                <a:gd name="connsiteX2713" fmla="*/ 5697275 w 5907580"/>
                <a:gd name="connsiteY2713" fmla="*/ 689994 h 1773673"/>
                <a:gd name="connsiteX2714" fmla="*/ 5697857 w 5907580"/>
                <a:gd name="connsiteY2714" fmla="*/ 690091 h 1773673"/>
                <a:gd name="connsiteX2715" fmla="*/ 5698698 w 5907580"/>
                <a:gd name="connsiteY2715" fmla="*/ 689347 h 1773673"/>
                <a:gd name="connsiteX2716" fmla="*/ 5698504 w 5907580"/>
                <a:gd name="connsiteY2716" fmla="*/ 690349 h 1773673"/>
                <a:gd name="connsiteX2717" fmla="*/ 5698278 w 5907580"/>
                <a:gd name="connsiteY2717" fmla="*/ 690899 h 1773673"/>
                <a:gd name="connsiteX2718" fmla="*/ 5698504 w 5907580"/>
                <a:gd name="connsiteY2718" fmla="*/ 691158 h 1773673"/>
                <a:gd name="connsiteX2719" fmla="*/ 5698601 w 5907580"/>
                <a:gd name="connsiteY2719" fmla="*/ 691158 h 1773673"/>
                <a:gd name="connsiteX2720" fmla="*/ 5699119 w 5907580"/>
                <a:gd name="connsiteY2720" fmla="*/ 691675 h 1773673"/>
                <a:gd name="connsiteX2721" fmla="*/ 5699183 w 5907580"/>
                <a:gd name="connsiteY2721" fmla="*/ 691675 h 1773673"/>
                <a:gd name="connsiteX2722" fmla="*/ 5699927 w 5907580"/>
                <a:gd name="connsiteY2722" fmla="*/ 691255 h 1773673"/>
                <a:gd name="connsiteX2723" fmla="*/ 5699345 w 5907580"/>
                <a:gd name="connsiteY2723" fmla="*/ 691902 h 1773673"/>
                <a:gd name="connsiteX2724" fmla="*/ 5702320 w 5907580"/>
                <a:gd name="connsiteY2724" fmla="*/ 695233 h 1773673"/>
                <a:gd name="connsiteX2725" fmla="*/ 5703258 w 5907580"/>
                <a:gd name="connsiteY2725" fmla="*/ 694812 h 1773673"/>
                <a:gd name="connsiteX2726" fmla="*/ 5702418 w 5907580"/>
                <a:gd name="connsiteY2726" fmla="*/ 695395 h 1773673"/>
                <a:gd name="connsiteX2727" fmla="*/ 5704908 w 5907580"/>
                <a:gd name="connsiteY2727" fmla="*/ 698532 h 1773673"/>
                <a:gd name="connsiteX2728" fmla="*/ 5705490 w 5907580"/>
                <a:gd name="connsiteY2728" fmla="*/ 697885 h 1773673"/>
                <a:gd name="connsiteX2729" fmla="*/ 5706234 w 5907580"/>
                <a:gd name="connsiteY2729" fmla="*/ 697691 h 1773673"/>
                <a:gd name="connsiteX2730" fmla="*/ 5704972 w 5907580"/>
                <a:gd name="connsiteY2730" fmla="*/ 698629 h 1773673"/>
                <a:gd name="connsiteX2731" fmla="*/ 5706040 w 5907580"/>
                <a:gd name="connsiteY2731" fmla="*/ 700116 h 1773673"/>
                <a:gd name="connsiteX2732" fmla="*/ 5706137 w 5907580"/>
                <a:gd name="connsiteY2732" fmla="*/ 700181 h 1773673"/>
                <a:gd name="connsiteX2733" fmla="*/ 5706298 w 5907580"/>
                <a:gd name="connsiteY2733" fmla="*/ 700440 h 1773673"/>
                <a:gd name="connsiteX2734" fmla="*/ 5706654 w 5907580"/>
                <a:gd name="connsiteY2734" fmla="*/ 700504 h 1773673"/>
                <a:gd name="connsiteX2735" fmla="*/ 5706784 w 5907580"/>
                <a:gd name="connsiteY2735" fmla="*/ 701087 h 1773673"/>
                <a:gd name="connsiteX2736" fmla="*/ 5706719 w 5907580"/>
                <a:gd name="connsiteY2736" fmla="*/ 701087 h 1773673"/>
                <a:gd name="connsiteX2737" fmla="*/ 5708950 w 5907580"/>
                <a:gd name="connsiteY2737" fmla="*/ 704256 h 1773673"/>
                <a:gd name="connsiteX2738" fmla="*/ 5711602 w 5907580"/>
                <a:gd name="connsiteY2738" fmla="*/ 705970 h 1773673"/>
                <a:gd name="connsiteX2739" fmla="*/ 5712120 w 5907580"/>
                <a:gd name="connsiteY2739" fmla="*/ 705647 h 1773673"/>
                <a:gd name="connsiteX2740" fmla="*/ 5711699 w 5907580"/>
                <a:gd name="connsiteY2740" fmla="*/ 706067 h 1773673"/>
                <a:gd name="connsiteX2741" fmla="*/ 5712249 w 5907580"/>
                <a:gd name="connsiteY2741" fmla="*/ 707070 h 1773673"/>
                <a:gd name="connsiteX2742" fmla="*/ 5712767 w 5907580"/>
                <a:gd name="connsiteY2742" fmla="*/ 706714 h 1773673"/>
                <a:gd name="connsiteX2743" fmla="*/ 5712605 w 5907580"/>
                <a:gd name="connsiteY2743" fmla="*/ 707296 h 1773673"/>
                <a:gd name="connsiteX2744" fmla="*/ 5712443 w 5907580"/>
                <a:gd name="connsiteY2744" fmla="*/ 707458 h 1773673"/>
                <a:gd name="connsiteX2745" fmla="*/ 5712767 w 5907580"/>
                <a:gd name="connsiteY2745" fmla="*/ 708396 h 1773673"/>
                <a:gd name="connsiteX2746" fmla="*/ 5712993 w 5907580"/>
                <a:gd name="connsiteY2746" fmla="*/ 708137 h 1773673"/>
                <a:gd name="connsiteX2747" fmla="*/ 5713510 w 5907580"/>
                <a:gd name="connsiteY2747" fmla="*/ 708040 h 1773673"/>
                <a:gd name="connsiteX2748" fmla="*/ 5713349 w 5907580"/>
                <a:gd name="connsiteY2748" fmla="*/ 708299 h 1773673"/>
                <a:gd name="connsiteX2749" fmla="*/ 5713187 w 5907580"/>
                <a:gd name="connsiteY2749" fmla="*/ 708622 h 1773673"/>
                <a:gd name="connsiteX2750" fmla="*/ 5712928 w 5907580"/>
                <a:gd name="connsiteY2750" fmla="*/ 708784 h 1773673"/>
                <a:gd name="connsiteX2751" fmla="*/ 5713252 w 5907580"/>
                <a:gd name="connsiteY2751" fmla="*/ 710110 h 1773673"/>
                <a:gd name="connsiteX2752" fmla="*/ 5713510 w 5907580"/>
                <a:gd name="connsiteY2752" fmla="*/ 710045 h 1773673"/>
                <a:gd name="connsiteX2753" fmla="*/ 5713252 w 5907580"/>
                <a:gd name="connsiteY2753" fmla="*/ 710304 h 1773673"/>
                <a:gd name="connsiteX2754" fmla="*/ 5713349 w 5907580"/>
                <a:gd name="connsiteY2754" fmla="*/ 710627 h 1773673"/>
                <a:gd name="connsiteX2755" fmla="*/ 5713931 w 5907580"/>
                <a:gd name="connsiteY2755" fmla="*/ 710207 h 1773673"/>
                <a:gd name="connsiteX2756" fmla="*/ 5713510 w 5907580"/>
                <a:gd name="connsiteY2756" fmla="*/ 710692 h 1773673"/>
                <a:gd name="connsiteX2757" fmla="*/ 5713769 w 5907580"/>
                <a:gd name="connsiteY2757" fmla="*/ 710692 h 1773673"/>
                <a:gd name="connsiteX2758" fmla="*/ 5722954 w 5907580"/>
                <a:gd name="connsiteY2758" fmla="*/ 718648 h 1773673"/>
                <a:gd name="connsiteX2759" fmla="*/ 5723019 w 5907580"/>
                <a:gd name="connsiteY2759" fmla="*/ 720814 h 1773673"/>
                <a:gd name="connsiteX2760" fmla="*/ 5725088 w 5907580"/>
                <a:gd name="connsiteY2760" fmla="*/ 724954 h 1773673"/>
                <a:gd name="connsiteX2761" fmla="*/ 5726835 w 5907580"/>
                <a:gd name="connsiteY2761" fmla="*/ 727024 h 1773673"/>
                <a:gd name="connsiteX2762" fmla="*/ 5726997 w 5907580"/>
                <a:gd name="connsiteY2762" fmla="*/ 726862 h 1773673"/>
                <a:gd name="connsiteX2763" fmla="*/ 5726997 w 5907580"/>
                <a:gd name="connsiteY2763" fmla="*/ 727089 h 1773673"/>
                <a:gd name="connsiteX2764" fmla="*/ 5726932 w 5907580"/>
                <a:gd name="connsiteY2764" fmla="*/ 727186 h 1773673"/>
                <a:gd name="connsiteX2765" fmla="*/ 5727352 w 5907580"/>
                <a:gd name="connsiteY2765" fmla="*/ 727994 h 1773673"/>
                <a:gd name="connsiteX2766" fmla="*/ 5727999 w 5907580"/>
                <a:gd name="connsiteY2766" fmla="*/ 728835 h 1773673"/>
                <a:gd name="connsiteX2767" fmla="*/ 5728258 w 5907580"/>
                <a:gd name="connsiteY2767" fmla="*/ 728673 h 1773673"/>
                <a:gd name="connsiteX2768" fmla="*/ 5728096 w 5907580"/>
                <a:gd name="connsiteY2768" fmla="*/ 728997 h 1773673"/>
                <a:gd name="connsiteX2769" fmla="*/ 5729746 w 5907580"/>
                <a:gd name="connsiteY2769" fmla="*/ 731164 h 1773673"/>
                <a:gd name="connsiteX2770" fmla="*/ 5730004 w 5907580"/>
                <a:gd name="connsiteY2770" fmla="*/ 731067 h 1773673"/>
                <a:gd name="connsiteX2771" fmla="*/ 5730392 w 5907580"/>
                <a:gd name="connsiteY2771" fmla="*/ 731164 h 1773673"/>
                <a:gd name="connsiteX2772" fmla="*/ 5731298 w 5907580"/>
                <a:gd name="connsiteY2772" fmla="*/ 731228 h 1773673"/>
                <a:gd name="connsiteX2773" fmla="*/ 5732818 w 5907580"/>
                <a:gd name="connsiteY2773" fmla="*/ 729838 h 1773673"/>
                <a:gd name="connsiteX2774" fmla="*/ 5731621 w 5907580"/>
                <a:gd name="connsiteY2774" fmla="*/ 731325 h 1773673"/>
                <a:gd name="connsiteX2775" fmla="*/ 5731815 w 5907580"/>
                <a:gd name="connsiteY2775" fmla="*/ 731487 h 1773673"/>
                <a:gd name="connsiteX2776" fmla="*/ 5732947 w 5907580"/>
                <a:gd name="connsiteY2776" fmla="*/ 730646 h 1773673"/>
                <a:gd name="connsiteX2777" fmla="*/ 5733885 w 5907580"/>
                <a:gd name="connsiteY2777" fmla="*/ 730064 h 1773673"/>
                <a:gd name="connsiteX2778" fmla="*/ 5732721 w 5907580"/>
                <a:gd name="connsiteY2778" fmla="*/ 731810 h 1773673"/>
                <a:gd name="connsiteX2779" fmla="*/ 5733206 w 5907580"/>
                <a:gd name="connsiteY2779" fmla="*/ 731746 h 1773673"/>
                <a:gd name="connsiteX2780" fmla="*/ 5734209 w 5907580"/>
                <a:gd name="connsiteY2780" fmla="*/ 731164 h 1773673"/>
                <a:gd name="connsiteX2781" fmla="*/ 5732818 w 5907580"/>
                <a:gd name="connsiteY2781" fmla="*/ 733395 h 1773673"/>
                <a:gd name="connsiteX2782" fmla="*/ 5733562 w 5907580"/>
                <a:gd name="connsiteY2782" fmla="*/ 732716 h 1773673"/>
                <a:gd name="connsiteX2783" fmla="*/ 5734532 w 5907580"/>
                <a:gd name="connsiteY2783" fmla="*/ 732490 h 1773673"/>
                <a:gd name="connsiteX2784" fmla="*/ 5733626 w 5907580"/>
                <a:gd name="connsiteY2784" fmla="*/ 733460 h 1773673"/>
                <a:gd name="connsiteX2785" fmla="*/ 5733368 w 5907580"/>
                <a:gd name="connsiteY2785" fmla="*/ 734462 h 1773673"/>
                <a:gd name="connsiteX2786" fmla="*/ 5733950 w 5907580"/>
                <a:gd name="connsiteY2786" fmla="*/ 734365 h 1773673"/>
                <a:gd name="connsiteX2787" fmla="*/ 5733368 w 5907580"/>
                <a:gd name="connsiteY2787" fmla="*/ 735530 h 1773673"/>
                <a:gd name="connsiteX2788" fmla="*/ 5733465 w 5907580"/>
                <a:gd name="connsiteY2788" fmla="*/ 736112 h 1773673"/>
                <a:gd name="connsiteX2789" fmla="*/ 5733626 w 5907580"/>
                <a:gd name="connsiteY2789" fmla="*/ 736273 h 1773673"/>
                <a:gd name="connsiteX2790" fmla="*/ 5733885 w 5907580"/>
                <a:gd name="connsiteY2790" fmla="*/ 736209 h 1773673"/>
                <a:gd name="connsiteX2791" fmla="*/ 5733724 w 5907580"/>
                <a:gd name="connsiteY2791" fmla="*/ 736435 h 1773673"/>
                <a:gd name="connsiteX2792" fmla="*/ 5734370 w 5907580"/>
                <a:gd name="connsiteY2792" fmla="*/ 737017 h 1773673"/>
                <a:gd name="connsiteX2793" fmla="*/ 5736020 w 5907580"/>
                <a:gd name="connsiteY2793" fmla="*/ 735691 h 1773673"/>
                <a:gd name="connsiteX2794" fmla="*/ 5736020 w 5907580"/>
                <a:gd name="connsiteY2794" fmla="*/ 735627 h 1773673"/>
                <a:gd name="connsiteX2795" fmla="*/ 5735373 w 5907580"/>
                <a:gd name="connsiteY2795" fmla="*/ 735885 h 1773673"/>
                <a:gd name="connsiteX2796" fmla="*/ 5736020 w 5907580"/>
                <a:gd name="connsiteY2796" fmla="*/ 735627 h 1773673"/>
                <a:gd name="connsiteX2797" fmla="*/ 5736375 w 5907580"/>
                <a:gd name="connsiteY2797" fmla="*/ 735465 h 1773673"/>
                <a:gd name="connsiteX2798" fmla="*/ 5736278 w 5907580"/>
                <a:gd name="connsiteY2798" fmla="*/ 735530 h 1773673"/>
                <a:gd name="connsiteX2799" fmla="*/ 5739027 w 5907580"/>
                <a:gd name="connsiteY2799" fmla="*/ 733233 h 1773673"/>
                <a:gd name="connsiteX2800" fmla="*/ 5740353 w 5907580"/>
                <a:gd name="connsiteY2800" fmla="*/ 731552 h 1773673"/>
                <a:gd name="connsiteX2801" fmla="*/ 5741000 w 5907580"/>
                <a:gd name="connsiteY2801" fmla="*/ 730064 h 1773673"/>
                <a:gd name="connsiteX2802" fmla="*/ 5739092 w 5907580"/>
                <a:gd name="connsiteY2802" fmla="*/ 731552 h 1773673"/>
                <a:gd name="connsiteX2803" fmla="*/ 5740515 w 5907580"/>
                <a:gd name="connsiteY2803" fmla="*/ 729676 h 1773673"/>
                <a:gd name="connsiteX2804" fmla="*/ 5741421 w 5907580"/>
                <a:gd name="connsiteY2804" fmla="*/ 729158 h 1773673"/>
                <a:gd name="connsiteX2805" fmla="*/ 5742326 w 5907580"/>
                <a:gd name="connsiteY2805" fmla="*/ 727832 h 1773673"/>
                <a:gd name="connsiteX2806" fmla="*/ 5742423 w 5907580"/>
                <a:gd name="connsiteY2806" fmla="*/ 727768 h 1773673"/>
                <a:gd name="connsiteX2807" fmla="*/ 5734791 w 5907580"/>
                <a:gd name="connsiteY2807" fmla="*/ 711694 h 1773673"/>
                <a:gd name="connsiteX2808" fmla="*/ 5733788 w 5907580"/>
                <a:gd name="connsiteY2808" fmla="*/ 711856 h 1773673"/>
                <a:gd name="connsiteX2809" fmla="*/ 535470 w 5907580"/>
                <a:gd name="connsiteY2809" fmla="*/ 648371 h 1773673"/>
                <a:gd name="connsiteX2810" fmla="*/ 536052 w 5907580"/>
                <a:gd name="connsiteY2810" fmla="*/ 648759 h 1773673"/>
                <a:gd name="connsiteX2811" fmla="*/ 535470 w 5907580"/>
                <a:gd name="connsiteY2811" fmla="*/ 648371 h 1773673"/>
                <a:gd name="connsiteX2812" fmla="*/ 534177 w 5907580"/>
                <a:gd name="connsiteY2812" fmla="*/ 653254 h 1773673"/>
                <a:gd name="connsiteX2813" fmla="*/ 535664 w 5907580"/>
                <a:gd name="connsiteY2813" fmla="*/ 654063 h 1773673"/>
                <a:gd name="connsiteX2814" fmla="*/ 534177 w 5907580"/>
                <a:gd name="connsiteY2814" fmla="*/ 653254 h 1773673"/>
                <a:gd name="connsiteX2815" fmla="*/ 520593 w 5907580"/>
                <a:gd name="connsiteY2815" fmla="*/ 664574 h 1773673"/>
                <a:gd name="connsiteX2816" fmla="*/ 519688 w 5907580"/>
                <a:gd name="connsiteY2816" fmla="*/ 663991 h 1773673"/>
                <a:gd name="connsiteX2817" fmla="*/ 519914 w 5907580"/>
                <a:gd name="connsiteY2817" fmla="*/ 664088 h 1773673"/>
                <a:gd name="connsiteX2818" fmla="*/ 521079 w 5907580"/>
                <a:gd name="connsiteY2818" fmla="*/ 664768 h 1773673"/>
                <a:gd name="connsiteX2819" fmla="*/ 520593 w 5907580"/>
                <a:gd name="connsiteY2819" fmla="*/ 664574 h 1773673"/>
                <a:gd name="connsiteX2820" fmla="*/ 555360 w 5907580"/>
                <a:gd name="connsiteY2820" fmla="*/ 635596 h 1773673"/>
                <a:gd name="connsiteX2821" fmla="*/ 554875 w 5907580"/>
                <a:gd name="connsiteY2821" fmla="*/ 635273 h 1773673"/>
                <a:gd name="connsiteX2822" fmla="*/ 554293 w 5907580"/>
                <a:gd name="connsiteY2822" fmla="*/ 634949 h 1773673"/>
                <a:gd name="connsiteX2823" fmla="*/ 554519 w 5907580"/>
                <a:gd name="connsiteY2823" fmla="*/ 635014 h 1773673"/>
                <a:gd name="connsiteX2824" fmla="*/ 553031 w 5907580"/>
                <a:gd name="connsiteY2824" fmla="*/ 634108 h 1773673"/>
                <a:gd name="connsiteX2825" fmla="*/ 544687 w 5907580"/>
                <a:gd name="connsiteY2825" fmla="*/ 630066 h 1773673"/>
                <a:gd name="connsiteX2826" fmla="*/ 544687 w 5907580"/>
                <a:gd name="connsiteY2826" fmla="*/ 630131 h 1773673"/>
                <a:gd name="connsiteX2827" fmla="*/ 544267 w 5907580"/>
                <a:gd name="connsiteY2827" fmla="*/ 630131 h 1773673"/>
                <a:gd name="connsiteX2828" fmla="*/ 544429 w 5907580"/>
                <a:gd name="connsiteY2828" fmla="*/ 630486 h 1773673"/>
                <a:gd name="connsiteX2829" fmla="*/ 545011 w 5907580"/>
                <a:gd name="connsiteY2829" fmla="*/ 630874 h 1773673"/>
                <a:gd name="connsiteX2830" fmla="*/ 544526 w 5907580"/>
                <a:gd name="connsiteY2830" fmla="*/ 630648 h 1773673"/>
                <a:gd name="connsiteX2831" fmla="*/ 542844 w 5907580"/>
                <a:gd name="connsiteY2831" fmla="*/ 633882 h 1773673"/>
                <a:gd name="connsiteX2832" fmla="*/ 544105 w 5907580"/>
                <a:gd name="connsiteY2832" fmla="*/ 634529 h 1773673"/>
                <a:gd name="connsiteX2833" fmla="*/ 545011 w 5907580"/>
                <a:gd name="connsiteY2833" fmla="*/ 635208 h 1773673"/>
                <a:gd name="connsiteX2834" fmla="*/ 542779 w 5907580"/>
                <a:gd name="connsiteY2834" fmla="*/ 633882 h 1773673"/>
                <a:gd name="connsiteX2835" fmla="*/ 542618 w 5907580"/>
                <a:gd name="connsiteY2835" fmla="*/ 634108 h 1773673"/>
                <a:gd name="connsiteX2836" fmla="*/ 542682 w 5907580"/>
                <a:gd name="connsiteY2836" fmla="*/ 634205 h 1773673"/>
                <a:gd name="connsiteX2837" fmla="*/ 542618 w 5907580"/>
                <a:gd name="connsiteY2837" fmla="*/ 634205 h 1773673"/>
                <a:gd name="connsiteX2838" fmla="*/ 542521 w 5907580"/>
                <a:gd name="connsiteY2838" fmla="*/ 634270 h 1773673"/>
                <a:gd name="connsiteX2839" fmla="*/ 542618 w 5907580"/>
                <a:gd name="connsiteY2839" fmla="*/ 634270 h 1773673"/>
                <a:gd name="connsiteX2840" fmla="*/ 543523 w 5907580"/>
                <a:gd name="connsiteY2840" fmla="*/ 634691 h 1773673"/>
                <a:gd name="connsiteX2841" fmla="*/ 542618 w 5907580"/>
                <a:gd name="connsiteY2841" fmla="*/ 634270 h 1773673"/>
                <a:gd name="connsiteX2842" fmla="*/ 542521 w 5907580"/>
                <a:gd name="connsiteY2842" fmla="*/ 634270 h 1773673"/>
                <a:gd name="connsiteX2843" fmla="*/ 542359 w 5907580"/>
                <a:gd name="connsiteY2843" fmla="*/ 634464 h 1773673"/>
                <a:gd name="connsiteX2844" fmla="*/ 542035 w 5907580"/>
                <a:gd name="connsiteY2844" fmla="*/ 634852 h 1773673"/>
                <a:gd name="connsiteX2845" fmla="*/ 542100 w 5907580"/>
                <a:gd name="connsiteY2845" fmla="*/ 634949 h 1773673"/>
                <a:gd name="connsiteX2846" fmla="*/ 542035 w 5907580"/>
                <a:gd name="connsiteY2846" fmla="*/ 634852 h 1773673"/>
                <a:gd name="connsiteX2847" fmla="*/ 541938 w 5907580"/>
                <a:gd name="connsiteY2847" fmla="*/ 634949 h 1773673"/>
                <a:gd name="connsiteX2848" fmla="*/ 543006 w 5907580"/>
                <a:gd name="connsiteY2848" fmla="*/ 635531 h 1773673"/>
                <a:gd name="connsiteX2849" fmla="*/ 541938 w 5907580"/>
                <a:gd name="connsiteY2849" fmla="*/ 635014 h 1773673"/>
                <a:gd name="connsiteX2850" fmla="*/ 541680 w 5907580"/>
                <a:gd name="connsiteY2850" fmla="*/ 635273 h 1773673"/>
                <a:gd name="connsiteX2851" fmla="*/ 542359 w 5907580"/>
                <a:gd name="connsiteY2851" fmla="*/ 635693 h 1773673"/>
                <a:gd name="connsiteX2852" fmla="*/ 541615 w 5907580"/>
                <a:gd name="connsiteY2852" fmla="*/ 635370 h 1773673"/>
                <a:gd name="connsiteX2853" fmla="*/ 540936 w 5907580"/>
                <a:gd name="connsiteY2853" fmla="*/ 636017 h 1773673"/>
                <a:gd name="connsiteX2854" fmla="*/ 541292 w 5907580"/>
                <a:gd name="connsiteY2854" fmla="*/ 636178 h 1773673"/>
                <a:gd name="connsiteX2855" fmla="*/ 540871 w 5907580"/>
                <a:gd name="connsiteY2855" fmla="*/ 636017 h 1773673"/>
                <a:gd name="connsiteX2856" fmla="*/ 540774 w 5907580"/>
                <a:gd name="connsiteY2856" fmla="*/ 636114 h 1773673"/>
                <a:gd name="connsiteX2857" fmla="*/ 541195 w 5907580"/>
                <a:gd name="connsiteY2857" fmla="*/ 636437 h 1773673"/>
                <a:gd name="connsiteX2858" fmla="*/ 540710 w 5907580"/>
                <a:gd name="connsiteY2858" fmla="*/ 636275 h 1773673"/>
                <a:gd name="connsiteX2859" fmla="*/ 540612 w 5907580"/>
                <a:gd name="connsiteY2859" fmla="*/ 636340 h 1773673"/>
                <a:gd name="connsiteX2860" fmla="*/ 540871 w 5907580"/>
                <a:gd name="connsiteY2860" fmla="*/ 636534 h 1773673"/>
                <a:gd name="connsiteX2861" fmla="*/ 540936 w 5907580"/>
                <a:gd name="connsiteY2861" fmla="*/ 636696 h 1773673"/>
                <a:gd name="connsiteX2862" fmla="*/ 540451 w 5907580"/>
                <a:gd name="connsiteY2862" fmla="*/ 636599 h 1773673"/>
                <a:gd name="connsiteX2863" fmla="*/ 541777 w 5907580"/>
                <a:gd name="connsiteY2863" fmla="*/ 637440 h 1773673"/>
                <a:gd name="connsiteX2864" fmla="*/ 540548 w 5907580"/>
                <a:gd name="connsiteY2864" fmla="*/ 636857 h 1773673"/>
                <a:gd name="connsiteX2865" fmla="*/ 540548 w 5907580"/>
                <a:gd name="connsiteY2865" fmla="*/ 637019 h 1773673"/>
                <a:gd name="connsiteX2866" fmla="*/ 540289 w 5907580"/>
                <a:gd name="connsiteY2866" fmla="*/ 637084 h 1773673"/>
                <a:gd name="connsiteX2867" fmla="*/ 539966 w 5907580"/>
                <a:gd name="connsiteY2867" fmla="*/ 637084 h 1773673"/>
                <a:gd name="connsiteX2868" fmla="*/ 540451 w 5907580"/>
                <a:gd name="connsiteY2868" fmla="*/ 637440 h 1773673"/>
                <a:gd name="connsiteX2869" fmla="*/ 540192 w 5907580"/>
                <a:gd name="connsiteY2869" fmla="*/ 637666 h 1773673"/>
                <a:gd name="connsiteX2870" fmla="*/ 539384 w 5907580"/>
                <a:gd name="connsiteY2870" fmla="*/ 637440 h 1773673"/>
                <a:gd name="connsiteX2871" fmla="*/ 539545 w 5907580"/>
                <a:gd name="connsiteY2871" fmla="*/ 637601 h 1773673"/>
                <a:gd name="connsiteX2872" fmla="*/ 539287 w 5907580"/>
                <a:gd name="connsiteY2872" fmla="*/ 637601 h 1773673"/>
                <a:gd name="connsiteX2873" fmla="*/ 539125 w 5907580"/>
                <a:gd name="connsiteY2873" fmla="*/ 637666 h 1773673"/>
                <a:gd name="connsiteX2874" fmla="*/ 539384 w 5907580"/>
                <a:gd name="connsiteY2874" fmla="*/ 637925 h 1773673"/>
                <a:gd name="connsiteX2875" fmla="*/ 539125 w 5907580"/>
                <a:gd name="connsiteY2875" fmla="*/ 637925 h 1773673"/>
                <a:gd name="connsiteX2876" fmla="*/ 539448 w 5907580"/>
                <a:gd name="connsiteY2876" fmla="*/ 638183 h 1773673"/>
                <a:gd name="connsiteX2877" fmla="*/ 540871 w 5907580"/>
                <a:gd name="connsiteY2877" fmla="*/ 639089 h 1773673"/>
                <a:gd name="connsiteX2878" fmla="*/ 540774 w 5907580"/>
                <a:gd name="connsiteY2878" fmla="*/ 639089 h 1773673"/>
                <a:gd name="connsiteX2879" fmla="*/ 538801 w 5907580"/>
                <a:gd name="connsiteY2879" fmla="*/ 638022 h 1773673"/>
                <a:gd name="connsiteX2880" fmla="*/ 538640 w 5907580"/>
                <a:gd name="connsiteY2880" fmla="*/ 638086 h 1773673"/>
                <a:gd name="connsiteX2881" fmla="*/ 539287 w 5907580"/>
                <a:gd name="connsiteY2881" fmla="*/ 638604 h 1773673"/>
                <a:gd name="connsiteX2882" fmla="*/ 538866 w 5907580"/>
                <a:gd name="connsiteY2882" fmla="*/ 638507 h 1773673"/>
                <a:gd name="connsiteX2883" fmla="*/ 538963 w 5907580"/>
                <a:gd name="connsiteY2883" fmla="*/ 638669 h 1773673"/>
                <a:gd name="connsiteX2884" fmla="*/ 538316 w 5907580"/>
                <a:gd name="connsiteY2884" fmla="*/ 638410 h 1773673"/>
                <a:gd name="connsiteX2885" fmla="*/ 538219 w 5907580"/>
                <a:gd name="connsiteY2885" fmla="*/ 638507 h 1773673"/>
                <a:gd name="connsiteX2886" fmla="*/ 538866 w 5907580"/>
                <a:gd name="connsiteY2886" fmla="*/ 638830 h 1773673"/>
                <a:gd name="connsiteX2887" fmla="*/ 539222 w 5907580"/>
                <a:gd name="connsiteY2887" fmla="*/ 639089 h 1773673"/>
                <a:gd name="connsiteX2888" fmla="*/ 539384 w 5907580"/>
                <a:gd name="connsiteY2888" fmla="*/ 639251 h 1773673"/>
                <a:gd name="connsiteX2889" fmla="*/ 539545 w 5907580"/>
                <a:gd name="connsiteY2889" fmla="*/ 639736 h 1773673"/>
                <a:gd name="connsiteX2890" fmla="*/ 539448 w 5907580"/>
                <a:gd name="connsiteY2890" fmla="*/ 640253 h 1773673"/>
                <a:gd name="connsiteX2891" fmla="*/ 539545 w 5907580"/>
                <a:gd name="connsiteY2891" fmla="*/ 640415 h 1773673"/>
                <a:gd name="connsiteX2892" fmla="*/ 539545 w 5907580"/>
                <a:gd name="connsiteY2892" fmla="*/ 640480 h 1773673"/>
                <a:gd name="connsiteX2893" fmla="*/ 539384 w 5907580"/>
                <a:gd name="connsiteY2893" fmla="*/ 640674 h 1773673"/>
                <a:gd name="connsiteX2894" fmla="*/ 539125 w 5907580"/>
                <a:gd name="connsiteY2894" fmla="*/ 640835 h 1773673"/>
                <a:gd name="connsiteX2895" fmla="*/ 539125 w 5907580"/>
                <a:gd name="connsiteY2895" fmla="*/ 640900 h 1773673"/>
                <a:gd name="connsiteX2896" fmla="*/ 538963 w 5907580"/>
                <a:gd name="connsiteY2896" fmla="*/ 641062 h 1773673"/>
                <a:gd name="connsiteX2897" fmla="*/ 538801 w 5907580"/>
                <a:gd name="connsiteY2897" fmla="*/ 641062 h 1773673"/>
                <a:gd name="connsiteX2898" fmla="*/ 538704 w 5907580"/>
                <a:gd name="connsiteY2898" fmla="*/ 641159 h 1773673"/>
                <a:gd name="connsiteX2899" fmla="*/ 538543 w 5907580"/>
                <a:gd name="connsiteY2899" fmla="*/ 641320 h 1773673"/>
                <a:gd name="connsiteX2900" fmla="*/ 538058 w 5907580"/>
                <a:gd name="connsiteY2900" fmla="*/ 641418 h 1773673"/>
                <a:gd name="connsiteX2901" fmla="*/ 538058 w 5907580"/>
                <a:gd name="connsiteY2901" fmla="*/ 641579 h 1773673"/>
                <a:gd name="connsiteX2902" fmla="*/ 537734 w 5907580"/>
                <a:gd name="connsiteY2902" fmla="*/ 641579 h 1773673"/>
                <a:gd name="connsiteX2903" fmla="*/ 537734 w 5907580"/>
                <a:gd name="connsiteY2903" fmla="*/ 641741 h 1773673"/>
                <a:gd name="connsiteX2904" fmla="*/ 537637 w 5907580"/>
                <a:gd name="connsiteY2904" fmla="*/ 641806 h 1773673"/>
                <a:gd name="connsiteX2905" fmla="*/ 538478 w 5907580"/>
                <a:gd name="connsiteY2905" fmla="*/ 642388 h 1773673"/>
                <a:gd name="connsiteX2906" fmla="*/ 537314 w 5907580"/>
                <a:gd name="connsiteY2906" fmla="*/ 642064 h 1773673"/>
                <a:gd name="connsiteX2907" fmla="*/ 536732 w 5907580"/>
                <a:gd name="connsiteY2907" fmla="*/ 642388 h 1773673"/>
                <a:gd name="connsiteX2908" fmla="*/ 537378 w 5907580"/>
                <a:gd name="connsiteY2908" fmla="*/ 643067 h 1773673"/>
                <a:gd name="connsiteX2909" fmla="*/ 537637 w 5907580"/>
                <a:gd name="connsiteY2909" fmla="*/ 643229 h 1773673"/>
                <a:gd name="connsiteX2910" fmla="*/ 537475 w 5907580"/>
                <a:gd name="connsiteY2910" fmla="*/ 643293 h 1773673"/>
                <a:gd name="connsiteX2911" fmla="*/ 537314 w 5907580"/>
                <a:gd name="connsiteY2911" fmla="*/ 643390 h 1773673"/>
                <a:gd name="connsiteX2912" fmla="*/ 536796 w 5907580"/>
                <a:gd name="connsiteY2912" fmla="*/ 643067 h 1773673"/>
                <a:gd name="connsiteX2913" fmla="*/ 536149 w 5907580"/>
                <a:gd name="connsiteY2913" fmla="*/ 642646 h 1773673"/>
                <a:gd name="connsiteX2914" fmla="*/ 536408 w 5907580"/>
                <a:gd name="connsiteY2914" fmla="*/ 642905 h 1773673"/>
                <a:gd name="connsiteX2915" fmla="*/ 536311 w 5907580"/>
                <a:gd name="connsiteY2915" fmla="*/ 642905 h 1773673"/>
                <a:gd name="connsiteX2916" fmla="*/ 536408 w 5907580"/>
                <a:gd name="connsiteY2916" fmla="*/ 642905 h 1773673"/>
                <a:gd name="connsiteX2917" fmla="*/ 536311 w 5907580"/>
                <a:gd name="connsiteY2917" fmla="*/ 643132 h 1773673"/>
                <a:gd name="connsiteX2918" fmla="*/ 536246 w 5907580"/>
                <a:gd name="connsiteY2918" fmla="*/ 643229 h 1773673"/>
                <a:gd name="connsiteX2919" fmla="*/ 536473 w 5907580"/>
                <a:gd name="connsiteY2919" fmla="*/ 643552 h 1773673"/>
                <a:gd name="connsiteX2920" fmla="*/ 537734 w 5907580"/>
                <a:gd name="connsiteY2920" fmla="*/ 644296 h 1773673"/>
                <a:gd name="connsiteX2921" fmla="*/ 538219 w 5907580"/>
                <a:gd name="connsiteY2921" fmla="*/ 644619 h 1773673"/>
                <a:gd name="connsiteX2922" fmla="*/ 536958 w 5907580"/>
                <a:gd name="connsiteY2922" fmla="*/ 643972 h 1773673"/>
                <a:gd name="connsiteX2923" fmla="*/ 536635 w 5907580"/>
                <a:gd name="connsiteY2923" fmla="*/ 643875 h 1773673"/>
                <a:gd name="connsiteX2924" fmla="*/ 535729 w 5907580"/>
                <a:gd name="connsiteY2924" fmla="*/ 643390 h 1773673"/>
                <a:gd name="connsiteX2925" fmla="*/ 535082 w 5907580"/>
                <a:gd name="connsiteY2925" fmla="*/ 643132 h 1773673"/>
                <a:gd name="connsiteX2926" fmla="*/ 534823 w 5907580"/>
                <a:gd name="connsiteY2926" fmla="*/ 643229 h 1773673"/>
                <a:gd name="connsiteX2927" fmla="*/ 534241 w 5907580"/>
                <a:gd name="connsiteY2927" fmla="*/ 643972 h 1773673"/>
                <a:gd name="connsiteX2928" fmla="*/ 534726 w 5907580"/>
                <a:gd name="connsiteY2928" fmla="*/ 644296 h 1773673"/>
                <a:gd name="connsiteX2929" fmla="*/ 534241 w 5907580"/>
                <a:gd name="connsiteY2929" fmla="*/ 644069 h 1773673"/>
                <a:gd name="connsiteX2930" fmla="*/ 533918 w 5907580"/>
                <a:gd name="connsiteY2930" fmla="*/ 644393 h 1773673"/>
                <a:gd name="connsiteX2931" fmla="*/ 533983 w 5907580"/>
                <a:gd name="connsiteY2931" fmla="*/ 644393 h 1773673"/>
                <a:gd name="connsiteX2932" fmla="*/ 534080 w 5907580"/>
                <a:gd name="connsiteY2932" fmla="*/ 644555 h 1773673"/>
                <a:gd name="connsiteX2933" fmla="*/ 533756 w 5907580"/>
                <a:gd name="connsiteY2933" fmla="*/ 644458 h 1773673"/>
                <a:gd name="connsiteX2934" fmla="*/ 533659 w 5907580"/>
                <a:gd name="connsiteY2934" fmla="*/ 644555 h 1773673"/>
                <a:gd name="connsiteX2935" fmla="*/ 534985 w 5907580"/>
                <a:gd name="connsiteY2935" fmla="*/ 645557 h 1773673"/>
                <a:gd name="connsiteX2936" fmla="*/ 533497 w 5907580"/>
                <a:gd name="connsiteY2936" fmla="*/ 645040 h 1773673"/>
                <a:gd name="connsiteX2937" fmla="*/ 534403 w 5907580"/>
                <a:gd name="connsiteY2937" fmla="*/ 645622 h 1773673"/>
                <a:gd name="connsiteX2938" fmla="*/ 533239 w 5907580"/>
                <a:gd name="connsiteY2938" fmla="*/ 645137 h 1773673"/>
                <a:gd name="connsiteX2939" fmla="*/ 533077 w 5907580"/>
                <a:gd name="connsiteY2939" fmla="*/ 645040 h 1773673"/>
                <a:gd name="connsiteX2940" fmla="*/ 533497 w 5907580"/>
                <a:gd name="connsiteY2940" fmla="*/ 645201 h 1773673"/>
                <a:gd name="connsiteX2941" fmla="*/ 533983 w 5907580"/>
                <a:gd name="connsiteY2941" fmla="*/ 645557 h 1773673"/>
                <a:gd name="connsiteX2942" fmla="*/ 533821 w 5907580"/>
                <a:gd name="connsiteY2942" fmla="*/ 645622 h 1773673"/>
                <a:gd name="connsiteX2943" fmla="*/ 533077 w 5907580"/>
                <a:gd name="connsiteY2943" fmla="*/ 645201 h 1773673"/>
                <a:gd name="connsiteX2944" fmla="*/ 532754 w 5907580"/>
                <a:gd name="connsiteY2944" fmla="*/ 645298 h 1773673"/>
                <a:gd name="connsiteX2945" fmla="*/ 532430 w 5907580"/>
                <a:gd name="connsiteY2945" fmla="*/ 645201 h 1773673"/>
                <a:gd name="connsiteX2946" fmla="*/ 532269 w 5907580"/>
                <a:gd name="connsiteY2946" fmla="*/ 645201 h 1773673"/>
                <a:gd name="connsiteX2947" fmla="*/ 533077 w 5907580"/>
                <a:gd name="connsiteY2947" fmla="*/ 646042 h 1773673"/>
                <a:gd name="connsiteX2948" fmla="*/ 531913 w 5907580"/>
                <a:gd name="connsiteY2948" fmla="*/ 645719 h 1773673"/>
                <a:gd name="connsiteX2949" fmla="*/ 531848 w 5907580"/>
                <a:gd name="connsiteY2949" fmla="*/ 645719 h 1773673"/>
                <a:gd name="connsiteX2950" fmla="*/ 532430 w 5907580"/>
                <a:gd name="connsiteY2950" fmla="*/ 646204 h 1773673"/>
                <a:gd name="connsiteX2951" fmla="*/ 532430 w 5907580"/>
                <a:gd name="connsiteY2951" fmla="*/ 646204 h 1773673"/>
                <a:gd name="connsiteX2952" fmla="*/ 531104 w 5907580"/>
                <a:gd name="connsiteY2952" fmla="*/ 645719 h 1773673"/>
                <a:gd name="connsiteX2953" fmla="*/ 533012 w 5907580"/>
                <a:gd name="connsiteY2953" fmla="*/ 646689 h 1773673"/>
                <a:gd name="connsiteX2954" fmla="*/ 530749 w 5907580"/>
                <a:gd name="connsiteY2954" fmla="*/ 645784 h 1773673"/>
                <a:gd name="connsiteX2955" fmla="*/ 530425 w 5907580"/>
                <a:gd name="connsiteY2955" fmla="*/ 645881 h 1773673"/>
                <a:gd name="connsiteX2956" fmla="*/ 530684 w 5907580"/>
                <a:gd name="connsiteY2956" fmla="*/ 646042 h 1773673"/>
                <a:gd name="connsiteX2957" fmla="*/ 530425 w 5907580"/>
                <a:gd name="connsiteY2957" fmla="*/ 645945 h 1773673"/>
                <a:gd name="connsiteX2958" fmla="*/ 530360 w 5907580"/>
                <a:gd name="connsiteY2958" fmla="*/ 646042 h 1773673"/>
                <a:gd name="connsiteX2959" fmla="*/ 531169 w 5907580"/>
                <a:gd name="connsiteY2959" fmla="*/ 646527 h 1773673"/>
                <a:gd name="connsiteX2960" fmla="*/ 530360 w 5907580"/>
                <a:gd name="connsiteY2960" fmla="*/ 646204 h 1773673"/>
                <a:gd name="connsiteX2961" fmla="*/ 529520 w 5907580"/>
                <a:gd name="connsiteY2961" fmla="*/ 647207 h 1773673"/>
                <a:gd name="connsiteX2962" fmla="*/ 529196 w 5907580"/>
                <a:gd name="connsiteY2962" fmla="*/ 647368 h 1773673"/>
                <a:gd name="connsiteX2963" fmla="*/ 529455 w 5907580"/>
                <a:gd name="connsiteY2963" fmla="*/ 647627 h 1773673"/>
                <a:gd name="connsiteX2964" fmla="*/ 528937 w 5907580"/>
                <a:gd name="connsiteY2964" fmla="*/ 647530 h 1773673"/>
                <a:gd name="connsiteX2965" fmla="*/ 529261 w 5907580"/>
                <a:gd name="connsiteY2965" fmla="*/ 647789 h 1773673"/>
                <a:gd name="connsiteX2966" fmla="*/ 529455 w 5907580"/>
                <a:gd name="connsiteY2966" fmla="*/ 648112 h 1773673"/>
                <a:gd name="connsiteX2967" fmla="*/ 530102 w 5907580"/>
                <a:gd name="connsiteY2967" fmla="*/ 648533 h 1773673"/>
                <a:gd name="connsiteX2968" fmla="*/ 529034 w 5907580"/>
                <a:gd name="connsiteY2968" fmla="*/ 648015 h 1773673"/>
                <a:gd name="connsiteX2969" fmla="*/ 530037 w 5907580"/>
                <a:gd name="connsiteY2969" fmla="*/ 648597 h 1773673"/>
                <a:gd name="connsiteX2970" fmla="*/ 528937 w 5907580"/>
                <a:gd name="connsiteY2970" fmla="*/ 648112 h 1773673"/>
                <a:gd name="connsiteX2971" fmla="*/ 528452 w 5907580"/>
                <a:gd name="connsiteY2971" fmla="*/ 648209 h 1773673"/>
                <a:gd name="connsiteX2972" fmla="*/ 529034 w 5907580"/>
                <a:gd name="connsiteY2972" fmla="*/ 648533 h 1773673"/>
                <a:gd name="connsiteX2973" fmla="*/ 528679 w 5907580"/>
                <a:gd name="connsiteY2973" fmla="*/ 648533 h 1773673"/>
                <a:gd name="connsiteX2974" fmla="*/ 528873 w 5907580"/>
                <a:gd name="connsiteY2974" fmla="*/ 648759 h 1773673"/>
                <a:gd name="connsiteX2975" fmla="*/ 528355 w 5907580"/>
                <a:gd name="connsiteY2975" fmla="*/ 648597 h 1773673"/>
                <a:gd name="connsiteX2976" fmla="*/ 529099 w 5907580"/>
                <a:gd name="connsiteY2976" fmla="*/ 649179 h 1773673"/>
                <a:gd name="connsiteX2977" fmla="*/ 528355 w 5907580"/>
                <a:gd name="connsiteY2977" fmla="*/ 648759 h 1773673"/>
                <a:gd name="connsiteX2978" fmla="*/ 529520 w 5907580"/>
                <a:gd name="connsiteY2978" fmla="*/ 649600 h 1773673"/>
                <a:gd name="connsiteX2979" fmla="*/ 528614 w 5907580"/>
                <a:gd name="connsiteY2979" fmla="*/ 649276 h 1773673"/>
                <a:gd name="connsiteX2980" fmla="*/ 528614 w 5907580"/>
                <a:gd name="connsiteY2980" fmla="*/ 649438 h 1773673"/>
                <a:gd name="connsiteX2981" fmla="*/ 528776 w 5907580"/>
                <a:gd name="connsiteY2981" fmla="*/ 649697 h 1773673"/>
                <a:gd name="connsiteX2982" fmla="*/ 528517 w 5907580"/>
                <a:gd name="connsiteY2982" fmla="*/ 649503 h 1773673"/>
                <a:gd name="connsiteX2983" fmla="*/ 528291 w 5907580"/>
                <a:gd name="connsiteY2983" fmla="*/ 649341 h 1773673"/>
                <a:gd name="connsiteX2984" fmla="*/ 528291 w 5907580"/>
                <a:gd name="connsiteY2984" fmla="*/ 649438 h 1773673"/>
                <a:gd name="connsiteX2985" fmla="*/ 528355 w 5907580"/>
                <a:gd name="connsiteY2985" fmla="*/ 649503 h 1773673"/>
                <a:gd name="connsiteX2986" fmla="*/ 528873 w 5907580"/>
                <a:gd name="connsiteY2986" fmla="*/ 649697 h 1773673"/>
                <a:gd name="connsiteX2987" fmla="*/ 528937 w 5907580"/>
                <a:gd name="connsiteY2987" fmla="*/ 649761 h 1773673"/>
                <a:gd name="connsiteX2988" fmla="*/ 528873 w 5907580"/>
                <a:gd name="connsiteY2988" fmla="*/ 649761 h 1773673"/>
                <a:gd name="connsiteX2989" fmla="*/ 528452 w 5907580"/>
                <a:gd name="connsiteY2989" fmla="*/ 649600 h 1773673"/>
                <a:gd name="connsiteX2990" fmla="*/ 528776 w 5907580"/>
                <a:gd name="connsiteY2990" fmla="*/ 649923 h 1773673"/>
                <a:gd name="connsiteX2991" fmla="*/ 529778 w 5907580"/>
                <a:gd name="connsiteY2991" fmla="*/ 650441 h 1773673"/>
                <a:gd name="connsiteX2992" fmla="*/ 530037 w 5907580"/>
                <a:gd name="connsiteY2992" fmla="*/ 650505 h 1773673"/>
                <a:gd name="connsiteX2993" fmla="*/ 530037 w 5907580"/>
                <a:gd name="connsiteY2993" fmla="*/ 650505 h 1773673"/>
                <a:gd name="connsiteX2994" fmla="*/ 529778 w 5907580"/>
                <a:gd name="connsiteY2994" fmla="*/ 650344 h 1773673"/>
                <a:gd name="connsiteX2995" fmla="*/ 529034 w 5907580"/>
                <a:gd name="connsiteY2995" fmla="*/ 650279 h 1773673"/>
                <a:gd name="connsiteX2996" fmla="*/ 528517 w 5907580"/>
                <a:gd name="connsiteY2996" fmla="*/ 650085 h 1773673"/>
                <a:gd name="connsiteX2997" fmla="*/ 528517 w 5907580"/>
                <a:gd name="connsiteY2997" fmla="*/ 650279 h 1773673"/>
                <a:gd name="connsiteX2998" fmla="*/ 528517 w 5907580"/>
                <a:gd name="connsiteY2998" fmla="*/ 650505 h 1773673"/>
                <a:gd name="connsiteX2999" fmla="*/ 528614 w 5907580"/>
                <a:gd name="connsiteY2999" fmla="*/ 650505 h 1773673"/>
                <a:gd name="connsiteX3000" fmla="*/ 529358 w 5907580"/>
                <a:gd name="connsiteY3000" fmla="*/ 650926 h 1773673"/>
                <a:gd name="connsiteX3001" fmla="*/ 528517 w 5907580"/>
                <a:gd name="connsiteY3001" fmla="*/ 650602 h 1773673"/>
                <a:gd name="connsiteX3002" fmla="*/ 528355 w 5907580"/>
                <a:gd name="connsiteY3002" fmla="*/ 652090 h 1773673"/>
                <a:gd name="connsiteX3003" fmla="*/ 529196 w 5907580"/>
                <a:gd name="connsiteY3003" fmla="*/ 652575 h 1773673"/>
                <a:gd name="connsiteX3004" fmla="*/ 528355 w 5907580"/>
                <a:gd name="connsiteY3004" fmla="*/ 652090 h 1773673"/>
                <a:gd name="connsiteX3005" fmla="*/ 527870 w 5907580"/>
                <a:gd name="connsiteY3005" fmla="*/ 653254 h 1773673"/>
                <a:gd name="connsiteX3006" fmla="*/ 528614 w 5907580"/>
                <a:gd name="connsiteY3006" fmla="*/ 653578 h 1773673"/>
                <a:gd name="connsiteX3007" fmla="*/ 529196 w 5907580"/>
                <a:gd name="connsiteY3007" fmla="*/ 653998 h 1773673"/>
                <a:gd name="connsiteX3008" fmla="*/ 527870 w 5907580"/>
                <a:gd name="connsiteY3008" fmla="*/ 653254 h 1773673"/>
                <a:gd name="connsiteX3009" fmla="*/ 527611 w 5907580"/>
                <a:gd name="connsiteY3009" fmla="*/ 653739 h 1773673"/>
                <a:gd name="connsiteX3010" fmla="*/ 527611 w 5907580"/>
                <a:gd name="connsiteY3010" fmla="*/ 653739 h 1773673"/>
                <a:gd name="connsiteX3011" fmla="*/ 527547 w 5907580"/>
                <a:gd name="connsiteY3011" fmla="*/ 653836 h 1773673"/>
                <a:gd name="connsiteX3012" fmla="*/ 527708 w 5907580"/>
                <a:gd name="connsiteY3012" fmla="*/ 653998 h 1773673"/>
                <a:gd name="connsiteX3013" fmla="*/ 527450 w 5907580"/>
                <a:gd name="connsiteY3013" fmla="*/ 654063 h 1773673"/>
                <a:gd name="connsiteX3014" fmla="*/ 526706 w 5907580"/>
                <a:gd name="connsiteY3014" fmla="*/ 655065 h 1773673"/>
                <a:gd name="connsiteX3015" fmla="*/ 527126 w 5907580"/>
                <a:gd name="connsiteY3015" fmla="*/ 656391 h 1773673"/>
                <a:gd name="connsiteX3016" fmla="*/ 527611 w 5907580"/>
                <a:gd name="connsiteY3016" fmla="*/ 656650 h 1773673"/>
                <a:gd name="connsiteX3017" fmla="*/ 527126 w 5907580"/>
                <a:gd name="connsiteY3017" fmla="*/ 656391 h 1773673"/>
                <a:gd name="connsiteX3018" fmla="*/ 526868 w 5907580"/>
                <a:gd name="connsiteY3018" fmla="*/ 656650 h 1773673"/>
                <a:gd name="connsiteX3019" fmla="*/ 527450 w 5907580"/>
                <a:gd name="connsiteY3019" fmla="*/ 656973 h 1773673"/>
                <a:gd name="connsiteX3020" fmla="*/ 527029 w 5907580"/>
                <a:gd name="connsiteY3020" fmla="*/ 656876 h 1773673"/>
                <a:gd name="connsiteX3021" fmla="*/ 526803 w 5907580"/>
                <a:gd name="connsiteY3021" fmla="*/ 656812 h 1773673"/>
                <a:gd name="connsiteX3022" fmla="*/ 526382 w 5907580"/>
                <a:gd name="connsiteY3022" fmla="*/ 656973 h 1773673"/>
                <a:gd name="connsiteX3023" fmla="*/ 526706 w 5907580"/>
                <a:gd name="connsiteY3023" fmla="*/ 657135 h 1773673"/>
                <a:gd name="connsiteX3024" fmla="*/ 527029 w 5907580"/>
                <a:gd name="connsiteY3024" fmla="*/ 657394 h 1773673"/>
                <a:gd name="connsiteX3025" fmla="*/ 526803 w 5907580"/>
                <a:gd name="connsiteY3025" fmla="*/ 657232 h 1773673"/>
                <a:gd name="connsiteX3026" fmla="*/ 526447 w 5907580"/>
                <a:gd name="connsiteY3026" fmla="*/ 657135 h 1773673"/>
                <a:gd name="connsiteX3027" fmla="*/ 526124 w 5907580"/>
                <a:gd name="connsiteY3027" fmla="*/ 656973 h 1773673"/>
                <a:gd name="connsiteX3028" fmla="*/ 525477 w 5907580"/>
                <a:gd name="connsiteY3028" fmla="*/ 657038 h 1773673"/>
                <a:gd name="connsiteX3029" fmla="*/ 525639 w 5907580"/>
                <a:gd name="connsiteY3029" fmla="*/ 657232 h 1773673"/>
                <a:gd name="connsiteX3030" fmla="*/ 525315 w 5907580"/>
                <a:gd name="connsiteY3030" fmla="*/ 657038 h 1773673"/>
                <a:gd name="connsiteX3031" fmla="*/ 525121 w 5907580"/>
                <a:gd name="connsiteY3031" fmla="*/ 657038 h 1773673"/>
                <a:gd name="connsiteX3032" fmla="*/ 525800 w 5907580"/>
                <a:gd name="connsiteY3032" fmla="*/ 657394 h 1773673"/>
                <a:gd name="connsiteX3033" fmla="*/ 525218 w 5907580"/>
                <a:gd name="connsiteY3033" fmla="*/ 657135 h 1773673"/>
                <a:gd name="connsiteX3034" fmla="*/ 525380 w 5907580"/>
                <a:gd name="connsiteY3034" fmla="*/ 657297 h 1773673"/>
                <a:gd name="connsiteX3035" fmla="*/ 525218 w 5907580"/>
                <a:gd name="connsiteY3035" fmla="*/ 661598 h 1773673"/>
                <a:gd name="connsiteX3036" fmla="*/ 523828 w 5907580"/>
                <a:gd name="connsiteY3036" fmla="*/ 661437 h 1773673"/>
                <a:gd name="connsiteX3037" fmla="*/ 521984 w 5907580"/>
                <a:gd name="connsiteY3037" fmla="*/ 662116 h 1773673"/>
                <a:gd name="connsiteX3038" fmla="*/ 521499 w 5907580"/>
                <a:gd name="connsiteY3038" fmla="*/ 662763 h 1773673"/>
                <a:gd name="connsiteX3039" fmla="*/ 521661 w 5907580"/>
                <a:gd name="connsiteY3039" fmla="*/ 662860 h 1773673"/>
                <a:gd name="connsiteX3040" fmla="*/ 521499 w 5907580"/>
                <a:gd name="connsiteY3040" fmla="*/ 662860 h 1773673"/>
                <a:gd name="connsiteX3041" fmla="*/ 521402 w 5907580"/>
                <a:gd name="connsiteY3041" fmla="*/ 662763 h 1773673"/>
                <a:gd name="connsiteX3042" fmla="*/ 520982 w 5907580"/>
                <a:gd name="connsiteY3042" fmla="*/ 662860 h 1773673"/>
                <a:gd name="connsiteX3043" fmla="*/ 520755 w 5907580"/>
                <a:gd name="connsiteY3043" fmla="*/ 663086 h 1773673"/>
                <a:gd name="connsiteX3044" fmla="*/ 520982 w 5907580"/>
                <a:gd name="connsiteY3044" fmla="*/ 663248 h 1773673"/>
                <a:gd name="connsiteX3045" fmla="*/ 520755 w 5907580"/>
                <a:gd name="connsiteY3045" fmla="*/ 663183 h 1773673"/>
                <a:gd name="connsiteX3046" fmla="*/ 520076 w 5907580"/>
                <a:gd name="connsiteY3046" fmla="*/ 663830 h 1773673"/>
                <a:gd name="connsiteX3047" fmla="*/ 520238 w 5907580"/>
                <a:gd name="connsiteY3047" fmla="*/ 663991 h 1773673"/>
                <a:gd name="connsiteX3048" fmla="*/ 520399 w 5907580"/>
                <a:gd name="connsiteY3048" fmla="*/ 664186 h 1773673"/>
                <a:gd name="connsiteX3049" fmla="*/ 520820 w 5907580"/>
                <a:gd name="connsiteY3049" fmla="*/ 664671 h 1773673"/>
                <a:gd name="connsiteX3050" fmla="*/ 522663 w 5907580"/>
                <a:gd name="connsiteY3050" fmla="*/ 665673 h 1773673"/>
                <a:gd name="connsiteX3051" fmla="*/ 520917 w 5907580"/>
                <a:gd name="connsiteY3051" fmla="*/ 664832 h 1773673"/>
                <a:gd name="connsiteX3052" fmla="*/ 520917 w 5907580"/>
                <a:gd name="connsiteY3052" fmla="*/ 664929 h 1773673"/>
                <a:gd name="connsiteX3053" fmla="*/ 522081 w 5907580"/>
                <a:gd name="connsiteY3053" fmla="*/ 665673 h 1773673"/>
                <a:gd name="connsiteX3054" fmla="*/ 522987 w 5907580"/>
                <a:gd name="connsiteY3054" fmla="*/ 666255 h 1773673"/>
                <a:gd name="connsiteX3055" fmla="*/ 521079 w 5907580"/>
                <a:gd name="connsiteY3055" fmla="*/ 665414 h 1773673"/>
                <a:gd name="connsiteX3056" fmla="*/ 521402 w 5907580"/>
                <a:gd name="connsiteY3056" fmla="*/ 665673 h 1773673"/>
                <a:gd name="connsiteX3057" fmla="*/ 522405 w 5907580"/>
                <a:gd name="connsiteY3057" fmla="*/ 666255 h 1773673"/>
                <a:gd name="connsiteX3058" fmla="*/ 520011 w 5907580"/>
                <a:gd name="connsiteY3058" fmla="*/ 665156 h 1773673"/>
                <a:gd name="connsiteX3059" fmla="*/ 520917 w 5907580"/>
                <a:gd name="connsiteY3059" fmla="*/ 665673 h 1773673"/>
                <a:gd name="connsiteX3060" fmla="*/ 521564 w 5907580"/>
                <a:gd name="connsiteY3060" fmla="*/ 666255 h 1773673"/>
                <a:gd name="connsiteX3061" fmla="*/ 520335 w 5907580"/>
                <a:gd name="connsiteY3061" fmla="*/ 665576 h 1773673"/>
                <a:gd name="connsiteX3062" fmla="*/ 519494 w 5907580"/>
                <a:gd name="connsiteY3062" fmla="*/ 665317 h 1773673"/>
                <a:gd name="connsiteX3063" fmla="*/ 519914 w 5907580"/>
                <a:gd name="connsiteY3063" fmla="*/ 665673 h 1773673"/>
                <a:gd name="connsiteX3064" fmla="*/ 518750 w 5907580"/>
                <a:gd name="connsiteY3064" fmla="*/ 665253 h 1773673"/>
                <a:gd name="connsiteX3065" fmla="*/ 518330 w 5907580"/>
                <a:gd name="connsiteY3065" fmla="*/ 665253 h 1773673"/>
                <a:gd name="connsiteX3066" fmla="*/ 518265 w 5907580"/>
                <a:gd name="connsiteY3066" fmla="*/ 665317 h 1773673"/>
                <a:gd name="connsiteX3067" fmla="*/ 518524 w 5907580"/>
                <a:gd name="connsiteY3067" fmla="*/ 665511 h 1773673"/>
                <a:gd name="connsiteX3068" fmla="*/ 518265 w 5907580"/>
                <a:gd name="connsiteY3068" fmla="*/ 665414 h 1773673"/>
                <a:gd name="connsiteX3069" fmla="*/ 518265 w 5907580"/>
                <a:gd name="connsiteY3069" fmla="*/ 665738 h 1773673"/>
                <a:gd name="connsiteX3070" fmla="*/ 520076 w 5907580"/>
                <a:gd name="connsiteY3070" fmla="*/ 666837 h 1773673"/>
                <a:gd name="connsiteX3071" fmla="*/ 520076 w 5907580"/>
                <a:gd name="connsiteY3071" fmla="*/ 666837 h 1773673"/>
                <a:gd name="connsiteX3072" fmla="*/ 519591 w 5907580"/>
                <a:gd name="connsiteY3072" fmla="*/ 666417 h 1773673"/>
                <a:gd name="connsiteX3073" fmla="*/ 519170 w 5907580"/>
                <a:gd name="connsiteY3073" fmla="*/ 666643 h 1773673"/>
                <a:gd name="connsiteX3074" fmla="*/ 519494 w 5907580"/>
                <a:gd name="connsiteY3074" fmla="*/ 666837 h 1773673"/>
                <a:gd name="connsiteX3075" fmla="*/ 519332 w 5907580"/>
                <a:gd name="connsiteY3075" fmla="*/ 666740 h 1773673"/>
                <a:gd name="connsiteX3076" fmla="*/ 522469 w 5907580"/>
                <a:gd name="connsiteY3076" fmla="*/ 668487 h 1773673"/>
                <a:gd name="connsiteX3077" fmla="*/ 524377 w 5907580"/>
                <a:gd name="connsiteY3077" fmla="*/ 669392 h 1773673"/>
                <a:gd name="connsiteX3078" fmla="*/ 525800 w 5907580"/>
                <a:gd name="connsiteY3078" fmla="*/ 669878 h 1773673"/>
                <a:gd name="connsiteX3079" fmla="*/ 523731 w 5907580"/>
                <a:gd name="connsiteY3079" fmla="*/ 668649 h 1773673"/>
                <a:gd name="connsiteX3080" fmla="*/ 525897 w 5907580"/>
                <a:gd name="connsiteY3080" fmla="*/ 669651 h 1773673"/>
                <a:gd name="connsiteX3081" fmla="*/ 526706 w 5907580"/>
                <a:gd name="connsiteY3081" fmla="*/ 670201 h 1773673"/>
                <a:gd name="connsiteX3082" fmla="*/ 528194 w 5907580"/>
                <a:gd name="connsiteY3082" fmla="*/ 670880 h 1773673"/>
                <a:gd name="connsiteX3083" fmla="*/ 528291 w 5907580"/>
                <a:gd name="connsiteY3083" fmla="*/ 670977 h 1773673"/>
                <a:gd name="connsiteX3084" fmla="*/ 535826 w 5907580"/>
                <a:gd name="connsiteY3084" fmla="*/ 668649 h 1773673"/>
                <a:gd name="connsiteX3085" fmla="*/ 535567 w 5907580"/>
                <a:gd name="connsiteY3085" fmla="*/ 668487 h 1773673"/>
                <a:gd name="connsiteX3086" fmla="*/ 535891 w 5907580"/>
                <a:gd name="connsiteY3086" fmla="*/ 668649 h 1773673"/>
                <a:gd name="connsiteX3087" fmla="*/ 536246 w 5907580"/>
                <a:gd name="connsiteY3087" fmla="*/ 668487 h 1773673"/>
                <a:gd name="connsiteX3088" fmla="*/ 535891 w 5907580"/>
                <a:gd name="connsiteY3088" fmla="*/ 668228 h 1773673"/>
                <a:gd name="connsiteX3089" fmla="*/ 535988 w 5907580"/>
                <a:gd name="connsiteY3089" fmla="*/ 667905 h 1773673"/>
                <a:gd name="connsiteX3090" fmla="*/ 536149 w 5907580"/>
                <a:gd name="connsiteY3090" fmla="*/ 667969 h 1773673"/>
                <a:gd name="connsiteX3091" fmla="*/ 536311 w 5907580"/>
                <a:gd name="connsiteY3091" fmla="*/ 667969 h 1773673"/>
                <a:gd name="connsiteX3092" fmla="*/ 535988 w 5907580"/>
                <a:gd name="connsiteY3092" fmla="*/ 667484 h 1773673"/>
                <a:gd name="connsiteX3093" fmla="*/ 536246 w 5907580"/>
                <a:gd name="connsiteY3093" fmla="*/ 667484 h 1773673"/>
                <a:gd name="connsiteX3094" fmla="*/ 536246 w 5907580"/>
                <a:gd name="connsiteY3094" fmla="*/ 667323 h 1773673"/>
                <a:gd name="connsiteX3095" fmla="*/ 536246 w 5907580"/>
                <a:gd name="connsiteY3095" fmla="*/ 667226 h 1773673"/>
                <a:gd name="connsiteX3096" fmla="*/ 535729 w 5907580"/>
                <a:gd name="connsiteY3096" fmla="*/ 666902 h 1773673"/>
                <a:gd name="connsiteX3097" fmla="*/ 536052 w 5907580"/>
                <a:gd name="connsiteY3097" fmla="*/ 666740 h 1773673"/>
                <a:gd name="connsiteX3098" fmla="*/ 535826 w 5907580"/>
                <a:gd name="connsiteY3098" fmla="*/ 666417 h 1773673"/>
                <a:gd name="connsiteX3099" fmla="*/ 535470 w 5907580"/>
                <a:gd name="connsiteY3099" fmla="*/ 666158 h 1773673"/>
                <a:gd name="connsiteX3100" fmla="*/ 535567 w 5907580"/>
                <a:gd name="connsiteY3100" fmla="*/ 666158 h 1773673"/>
                <a:gd name="connsiteX3101" fmla="*/ 537896 w 5907580"/>
                <a:gd name="connsiteY3101" fmla="*/ 667387 h 1773673"/>
                <a:gd name="connsiteX3102" fmla="*/ 538058 w 5907580"/>
                <a:gd name="connsiteY3102" fmla="*/ 667226 h 1773673"/>
                <a:gd name="connsiteX3103" fmla="*/ 538219 w 5907580"/>
                <a:gd name="connsiteY3103" fmla="*/ 667161 h 1773673"/>
                <a:gd name="connsiteX3104" fmla="*/ 538316 w 5907580"/>
                <a:gd name="connsiteY3104" fmla="*/ 667161 h 1773673"/>
                <a:gd name="connsiteX3105" fmla="*/ 538316 w 5907580"/>
                <a:gd name="connsiteY3105" fmla="*/ 667161 h 1773673"/>
                <a:gd name="connsiteX3106" fmla="*/ 537961 w 5907580"/>
                <a:gd name="connsiteY3106" fmla="*/ 666902 h 1773673"/>
                <a:gd name="connsiteX3107" fmla="*/ 538381 w 5907580"/>
                <a:gd name="connsiteY3107" fmla="*/ 667064 h 1773673"/>
                <a:gd name="connsiteX3108" fmla="*/ 537896 w 5907580"/>
                <a:gd name="connsiteY3108" fmla="*/ 666482 h 1773673"/>
                <a:gd name="connsiteX3109" fmla="*/ 538704 w 5907580"/>
                <a:gd name="connsiteY3109" fmla="*/ 666902 h 1773673"/>
                <a:gd name="connsiteX3110" fmla="*/ 538866 w 5907580"/>
                <a:gd name="connsiteY3110" fmla="*/ 666740 h 1773673"/>
                <a:gd name="connsiteX3111" fmla="*/ 539028 w 5907580"/>
                <a:gd name="connsiteY3111" fmla="*/ 666579 h 1773673"/>
                <a:gd name="connsiteX3112" fmla="*/ 539384 w 5907580"/>
                <a:gd name="connsiteY3112" fmla="*/ 666320 h 1773673"/>
                <a:gd name="connsiteX3113" fmla="*/ 538866 w 5907580"/>
                <a:gd name="connsiteY3113" fmla="*/ 665900 h 1773673"/>
                <a:gd name="connsiteX3114" fmla="*/ 539448 w 5907580"/>
                <a:gd name="connsiteY3114" fmla="*/ 666255 h 1773673"/>
                <a:gd name="connsiteX3115" fmla="*/ 539610 w 5907580"/>
                <a:gd name="connsiteY3115" fmla="*/ 665997 h 1773673"/>
                <a:gd name="connsiteX3116" fmla="*/ 539610 w 5907580"/>
                <a:gd name="connsiteY3116" fmla="*/ 665835 h 1773673"/>
                <a:gd name="connsiteX3117" fmla="*/ 539707 w 5907580"/>
                <a:gd name="connsiteY3117" fmla="*/ 665835 h 1773673"/>
                <a:gd name="connsiteX3118" fmla="*/ 540612 w 5907580"/>
                <a:gd name="connsiteY3118" fmla="*/ 664768 h 1773673"/>
                <a:gd name="connsiteX3119" fmla="*/ 540451 w 5907580"/>
                <a:gd name="connsiteY3119" fmla="*/ 664574 h 1773673"/>
                <a:gd name="connsiteX3120" fmla="*/ 540548 w 5907580"/>
                <a:gd name="connsiteY3120" fmla="*/ 664574 h 1773673"/>
                <a:gd name="connsiteX3121" fmla="*/ 540710 w 5907580"/>
                <a:gd name="connsiteY3121" fmla="*/ 664671 h 1773673"/>
                <a:gd name="connsiteX3122" fmla="*/ 540548 w 5907580"/>
                <a:gd name="connsiteY3122" fmla="*/ 664509 h 1773673"/>
                <a:gd name="connsiteX3123" fmla="*/ 540710 w 5907580"/>
                <a:gd name="connsiteY3123" fmla="*/ 664574 h 1773673"/>
                <a:gd name="connsiteX3124" fmla="*/ 540936 w 5907580"/>
                <a:gd name="connsiteY3124" fmla="*/ 664250 h 1773673"/>
                <a:gd name="connsiteX3125" fmla="*/ 541033 w 5907580"/>
                <a:gd name="connsiteY3125" fmla="*/ 664250 h 1773673"/>
                <a:gd name="connsiteX3126" fmla="*/ 541292 w 5907580"/>
                <a:gd name="connsiteY3126" fmla="*/ 663830 h 1773673"/>
                <a:gd name="connsiteX3127" fmla="*/ 540871 w 5907580"/>
                <a:gd name="connsiteY3127" fmla="*/ 663603 h 1773673"/>
                <a:gd name="connsiteX3128" fmla="*/ 541292 w 5907580"/>
                <a:gd name="connsiteY3128" fmla="*/ 663765 h 1773673"/>
                <a:gd name="connsiteX3129" fmla="*/ 541777 w 5907580"/>
                <a:gd name="connsiteY3129" fmla="*/ 662924 h 1773673"/>
                <a:gd name="connsiteX3130" fmla="*/ 540871 w 5907580"/>
                <a:gd name="connsiteY3130" fmla="*/ 662439 h 1773673"/>
                <a:gd name="connsiteX3131" fmla="*/ 541777 w 5907580"/>
                <a:gd name="connsiteY3131" fmla="*/ 662924 h 1773673"/>
                <a:gd name="connsiteX3132" fmla="*/ 541874 w 5907580"/>
                <a:gd name="connsiteY3132" fmla="*/ 662763 h 1773673"/>
                <a:gd name="connsiteX3133" fmla="*/ 541356 w 5907580"/>
                <a:gd name="connsiteY3133" fmla="*/ 662342 h 1773673"/>
                <a:gd name="connsiteX3134" fmla="*/ 541938 w 5907580"/>
                <a:gd name="connsiteY3134" fmla="*/ 662601 h 1773673"/>
                <a:gd name="connsiteX3135" fmla="*/ 542262 w 5907580"/>
                <a:gd name="connsiteY3135" fmla="*/ 662601 h 1773673"/>
                <a:gd name="connsiteX3136" fmla="*/ 541453 w 5907580"/>
                <a:gd name="connsiteY3136" fmla="*/ 661437 h 1773673"/>
                <a:gd name="connsiteX3137" fmla="*/ 541938 w 5907580"/>
                <a:gd name="connsiteY3137" fmla="*/ 660854 h 1773673"/>
                <a:gd name="connsiteX3138" fmla="*/ 541195 w 5907580"/>
                <a:gd name="connsiteY3138" fmla="*/ 660434 h 1773673"/>
                <a:gd name="connsiteX3139" fmla="*/ 541098 w 5907580"/>
                <a:gd name="connsiteY3139" fmla="*/ 660272 h 1773673"/>
                <a:gd name="connsiteX3140" fmla="*/ 542035 w 5907580"/>
                <a:gd name="connsiteY3140" fmla="*/ 660854 h 1773673"/>
                <a:gd name="connsiteX3141" fmla="*/ 542359 w 5907580"/>
                <a:gd name="connsiteY3141" fmla="*/ 660790 h 1773673"/>
                <a:gd name="connsiteX3142" fmla="*/ 542262 w 5907580"/>
                <a:gd name="connsiteY3142" fmla="*/ 660790 h 1773673"/>
                <a:gd name="connsiteX3143" fmla="*/ 541518 w 5907580"/>
                <a:gd name="connsiteY3143" fmla="*/ 660434 h 1773673"/>
                <a:gd name="connsiteX3144" fmla="*/ 542035 w 5907580"/>
                <a:gd name="connsiteY3144" fmla="*/ 660628 h 1773673"/>
                <a:gd name="connsiteX3145" fmla="*/ 542618 w 5907580"/>
                <a:gd name="connsiteY3145" fmla="*/ 660854 h 1773673"/>
                <a:gd name="connsiteX3146" fmla="*/ 542779 w 5907580"/>
                <a:gd name="connsiteY3146" fmla="*/ 660854 h 1773673"/>
                <a:gd name="connsiteX3147" fmla="*/ 542941 w 5907580"/>
                <a:gd name="connsiteY3147" fmla="*/ 660434 h 1773673"/>
                <a:gd name="connsiteX3148" fmla="*/ 542779 w 5907580"/>
                <a:gd name="connsiteY3148" fmla="*/ 660208 h 1773673"/>
                <a:gd name="connsiteX3149" fmla="*/ 542521 w 5907580"/>
                <a:gd name="connsiteY3149" fmla="*/ 660046 h 1773673"/>
                <a:gd name="connsiteX3150" fmla="*/ 544008 w 5907580"/>
                <a:gd name="connsiteY3150" fmla="*/ 660693 h 1773673"/>
                <a:gd name="connsiteX3151" fmla="*/ 543685 w 5907580"/>
                <a:gd name="connsiteY3151" fmla="*/ 660111 h 1773673"/>
                <a:gd name="connsiteX3152" fmla="*/ 543523 w 5907580"/>
                <a:gd name="connsiteY3152" fmla="*/ 659852 h 1773673"/>
                <a:gd name="connsiteX3153" fmla="*/ 543750 w 5907580"/>
                <a:gd name="connsiteY3153" fmla="*/ 659852 h 1773673"/>
                <a:gd name="connsiteX3154" fmla="*/ 543685 w 5907580"/>
                <a:gd name="connsiteY3154" fmla="*/ 659528 h 1773673"/>
                <a:gd name="connsiteX3155" fmla="*/ 544332 w 5907580"/>
                <a:gd name="connsiteY3155" fmla="*/ 659787 h 1773673"/>
                <a:gd name="connsiteX3156" fmla="*/ 543264 w 5907580"/>
                <a:gd name="connsiteY3156" fmla="*/ 659108 h 1773673"/>
                <a:gd name="connsiteX3157" fmla="*/ 543847 w 5907580"/>
                <a:gd name="connsiteY3157" fmla="*/ 659205 h 1773673"/>
                <a:gd name="connsiteX3158" fmla="*/ 543685 w 5907580"/>
                <a:gd name="connsiteY3158" fmla="*/ 658946 h 1773673"/>
                <a:gd name="connsiteX3159" fmla="*/ 543361 w 5907580"/>
                <a:gd name="connsiteY3159" fmla="*/ 658623 h 1773673"/>
                <a:gd name="connsiteX3160" fmla="*/ 542262 w 5907580"/>
                <a:gd name="connsiteY3160" fmla="*/ 657976 h 1773673"/>
                <a:gd name="connsiteX3161" fmla="*/ 542359 w 5907580"/>
                <a:gd name="connsiteY3161" fmla="*/ 657782 h 1773673"/>
                <a:gd name="connsiteX3162" fmla="*/ 542682 w 5907580"/>
                <a:gd name="connsiteY3162" fmla="*/ 658041 h 1773673"/>
                <a:gd name="connsiteX3163" fmla="*/ 543167 w 5907580"/>
                <a:gd name="connsiteY3163" fmla="*/ 658364 h 1773673"/>
                <a:gd name="connsiteX3164" fmla="*/ 543361 w 5907580"/>
                <a:gd name="connsiteY3164" fmla="*/ 658364 h 1773673"/>
                <a:gd name="connsiteX3165" fmla="*/ 543103 w 5907580"/>
                <a:gd name="connsiteY3165" fmla="*/ 658202 h 1773673"/>
                <a:gd name="connsiteX3166" fmla="*/ 544008 w 5907580"/>
                <a:gd name="connsiteY3166" fmla="*/ 658623 h 1773673"/>
                <a:gd name="connsiteX3167" fmla="*/ 543847 w 5907580"/>
                <a:gd name="connsiteY3167" fmla="*/ 658461 h 1773673"/>
                <a:gd name="connsiteX3168" fmla="*/ 543847 w 5907580"/>
                <a:gd name="connsiteY3168" fmla="*/ 658202 h 1773673"/>
                <a:gd name="connsiteX3169" fmla="*/ 544526 w 5907580"/>
                <a:gd name="connsiteY3169" fmla="*/ 658558 h 1773673"/>
                <a:gd name="connsiteX3170" fmla="*/ 544914 w 5907580"/>
                <a:gd name="connsiteY3170" fmla="*/ 658364 h 1773673"/>
                <a:gd name="connsiteX3171" fmla="*/ 544526 w 5907580"/>
                <a:gd name="connsiteY3171" fmla="*/ 657782 h 1773673"/>
                <a:gd name="connsiteX3172" fmla="*/ 544590 w 5907580"/>
                <a:gd name="connsiteY3172" fmla="*/ 657782 h 1773673"/>
                <a:gd name="connsiteX3173" fmla="*/ 544849 w 5907580"/>
                <a:gd name="connsiteY3173" fmla="*/ 657782 h 1773673"/>
                <a:gd name="connsiteX3174" fmla="*/ 545173 w 5907580"/>
                <a:gd name="connsiteY3174" fmla="*/ 657782 h 1773673"/>
                <a:gd name="connsiteX3175" fmla="*/ 545173 w 5907580"/>
                <a:gd name="connsiteY3175" fmla="*/ 657459 h 1773673"/>
                <a:gd name="connsiteX3176" fmla="*/ 545076 w 5907580"/>
                <a:gd name="connsiteY3176" fmla="*/ 657297 h 1773673"/>
                <a:gd name="connsiteX3177" fmla="*/ 544687 w 5907580"/>
                <a:gd name="connsiteY3177" fmla="*/ 657038 h 1773673"/>
                <a:gd name="connsiteX3178" fmla="*/ 544105 w 5907580"/>
                <a:gd name="connsiteY3178" fmla="*/ 656650 h 1773673"/>
                <a:gd name="connsiteX3179" fmla="*/ 545076 w 5907580"/>
                <a:gd name="connsiteY3179" fmla="*/ 657038 h 1773673"/>
                <a:gd name="connsiteX3180" fmla="*/ 544687 w 5907580"/>
                <a:gd name="connsiteY3180" fmla="*/ 656391 h 1773673"/>
                <a:gd name="connsiteX3181" fmla="*/ 544332 w 5907580"/>
                <a:gd name="connsiteY3181" fmla="*/ 656068 h 1773673"/>
                <a:gd name="connsiteX3182" fmla="*/ 544267 w 5907580"/>
                <a:gd name="connsiteY3182" fmla="*/ 655971 h 1773673"/>
                <a:gd name="connsiteX3183" fmla="*/ 545334 w 5907580"/>
                <a:gd name="connsiteY3183" fmla="*/ 656488 h 1773673"/>
                <a:gd name="connsiteX3184" fmla="*/ 545173 w 5907580"/>
                <a:gd name="connsiteY3184" fmla="*/ 656294 h 1773673"/>
                <a:gd name="connsiteX3185" fmla="*/ 544590 w 5907580"/>
                <a:gd name="connsiteY3185" fmla="*/ 655906 h 1773673"/>
                <a:gd name="connsiteX3186" fmla="*/ 544752 w 5907580"/>
                <a:gd name="connsiteY3186" fmla="*/ 655809 h 1773673"/>
                <a:gd name="connsiteX3187" fmla="*/ 544526 w 5907580"/>
                <a:gd name="connsiteY3187" fmla="*/ 655486 h 1773673"/>
                <a:gd name="connsiteX3188" fmla="*/ 543103 w 5907580"/>
                <a:gd name="connsiteY3188" fmla="*/ 654580 h 1773673"/>
                <a:gd name="connsiteX3189" fmla="*/ 543847 w 5907580"/>
                <a:gd name="connsiteY3189" fmla="*/ 654968 h 1773673"/>
                <a:gd name="connsiteX3190" fmla="*/ 545076 w 5907580"/>
                <a:gd name="connsiteY3190" fmla="*/ 655389 h 1773673"/>
                <a:gd name="connsiteX3191" fmla="*/ 543588 w 5907580"/>
                <a:gd name="connsiteY3191" fmla="*/ 654419 h 1773673"/>
                <a:gd name="connsiteX3192" fmla="*/ 544849 w 5907580"/>
                <a:gd name="connsiteY3192" fmla="*/ 654807 h 1773673"/>
                <a:gd name="connsiteX3193" fmla="*/ 544526 w 5907580"/>
                <a:gd name="connsiteY3193" fmla="*/ 654580 h 1773673"/>
                <a:gd name="connsiteX3194" fmla="*/ 543103 w 5907580"/>
                <a:gd name="connsiteY3194" fmla="*/ 653642 h 1773673"/>
                <a:gd name="connsiteX3195" fmla="*/ 545237 w 5907580"/>
                <a:gd name="connsiteY3195" fmla="*/ 654742 h 1773673"/>
                <a:gd name="connsiteX3196" fmla="*/ 545011 w 5907580"/>
                <a:gd name="connsiteY3196" fmla="*/ 654483 h 1773673"/>
                <a:gd name="connsiteX3197" fmla="*/ 544590 w 5907580"/>
                <a:gd name="connsiteY3197" fmla="*/ 654225 h 1773673"/>
                <a:gd name="connsiteX3198" fmla="*/ 543944 w 5907580"/>
                <a:gd name="connsiteY3198" fmla="*/ 653836 h 1773673"/>
                <a:gd name="connsiteX3199" fmla="*/ 544429 w 5907580"/>
                <a:gd name="connsiteY3199" fmla="*/ 653998 h 1773673"/>
                <a:gd name="connsiteX3200" fmla="*/ 545011 w 5907580"/>
                <a:gd name="connsiteY3200" fmla="*/ 654160 h 1773673"/>
                <a:gd name="connsiteX3201" fmla="*/ 544849 w 5907580"/>
                <a:gd name="connsiteY3201" fmla="*/ 653998 h 1773673"/>
                <a:gd name="connsiteX3202" fmla="*/ 545334 w 5907580"/>
                <a:gd name="connsiteY3202" fmla="*/ 654063 h 1773673"/>
                <a:gd name="connsiteX3203" fmla="*/ 545819 w 5907580"/>
                <a:gd name="connsiteY3203" fmla="*/ 654225 h 1773673"/>
                <a:gd name="connsiteX3204" fmla="*/ 545819 w 5907580"/>
                <a:gd name="connsiteY3204" fmla="*/ 653998 h 1773673"/>
                <a:gd name="connsiteX3205" fmla="*/ 546240 w 5907580"/>
                <a:gd name="connsiteY3205" fmla="*/ 654160 h 1773673"/>
                <a:gd name="connsiteX3206" fmla="*/ 547307 w 5907580"/>
                <a:gd name="connsiteY3206" fmla="*/ 651670 h 1773673"/>
                <a:gd name="connsiteX3207" fmla="*/ 547404 w 5907580"/>
                <a:gd name="connsiteY3207" fmla="*/ 650667 h 1773673"/>
                <a:gd name="connsiteX3208" fmla="*/ 545237 w 5907580"/>
                <a:gd name="connsiteY3208" fmla="*/ 649503 h 1773673"/>
                <a:gd name="connsiteX3209" fmla="*/ 546078 w 5907580"/>
                <a:gd name="connsiteY3209" fmla="*/ 649761 h 1773673"/>
                <a:gd name="connsiteX3210" fmla="*/ 546240 w 5907580"/>
                <a:gd name="connsiteY3210" fmla="*/ 649858 h 1773673"/>
                <a:gd name="connsiteX3211" fmla="*/ 546337 w 5907580"/>
                <a:gd name="connsiteY3211" fmla="*/ 649923 h 1773673"/>
                <a:gd name="connsiteX3212" fmla="*/ 547145 w 5907580"/>
                <a:gd name="connsiteY3212" fmla="*/ 650344 h 1773673"/>
                <a:gd name="connsiteX3213" fmla="*/ 547566 w 5907580"/>
                <a:gd name="connsiteY3213" fmla="*/ 650602 h 1773673"/>
                <a:gd name="connsiteX3214" fmla="*/ 547727 w 5907580"/>
                <a:gd name="connsiteY3214" fmla="*/ 650505 h 1773673"/>
                <a:gd name="connsiteX3215" fmla="*/ 546013 w 5907580"/>
                <a:gd name="connsiteY3215" fmla="*/ 649697 h 1773673"/>
                <a:gd name="connsiteX3216" fmla="*/ 544752 w 5907580"/>
                <a:gd name="connsiteY3216" fmla="*/ 648953 h 1773673"/>
                <a:gd name="connsiteX3217" fmla="*/ 547081 w 5907580"/>
                <a:gd name="connsiteY3217" fmla="*/ 650085 h 1773673"/>
                <a:gd name="connsiteX3218" fmla="*/ 547825 w 5907580"/>
                <a:gd name="connsiteY3218" fmla="*/ 650505 h 1773673"/>
                <a:gd name="connsiteX3219" fmla="*/ 548827 w 5907580"/>
                <a:gd name="connsiteY3219" fmla="*/ 649923 h 1773673"/>
                <a:gd name="connsiteX3220" fmla="*/ 550800 w 5907580"/>
                <a:gd name="connsiteY3220" fmla="*/ 646366 h 1773673"/>
                <a:gd name="connsiteX3221" fmla="*/ 553290 w 5907580"/>
                <a:gd name="connsiteY3221" fmla="*/ 644813 h 1773673"/>
                <a:gd name="connsiteX3222" fmla="*/ 552029 w 5907580"/>
                <a:gd name="connsiteY3222" fmla="*/ 643972 h 1773673"/>
                <a:gd name="connsiteX3223" fmla="*/ 552967 w 5907580"/>
                <a:gd name="connsiteY3223" fmla="*/ 644296 h 1773673"/>
                <a:gd name="connsiteX3224" fmla="*/ 553128 w 5907580"/>
                <a:gd name="connsiteY3224" fmla="*/ 644296 h 1773673"/>
                <a:gd name="connsiteX3225" fmla="*/ 552870 w 5907580"/>
                <a:gd name="connsiteY3225" fmla="*/ 643972 h 1773673"/>
                <a:gd name="connsiteX3226" fmla="*/ 552126 w 5907580"/>
                <a:gd name="connsiteY3226" fmla="*/ 643390 h 1773673"/>
                <a:gd name="connsiteX3227" fmla="*/ 552223 w 5907580"/>
                <a:gd name="connsiteY3227" fmla="*/ 643390 h 1773673"/>
                <a:gd name="connsiteX3228" fmla="*/ 552870 w 5907580"/>
                <a:gd name="connsiteY3228" fmla="*/ 643293 h 1773673"/>
                <a:gd name="connsiteX3229" fmla="*/ 552967 w 5907580"/>
                <a:gd name="connsiteY3229" fmla="*/ 643229 h 1773673"/>
                <a:gd name="connsiteX3230" fmla="*/ 552870 w 5907580"/>
                <a:gd name="connsiteY3230" fmla="*/ 642905 h 1773673"/>
                <a:gd name="connsiteX3231" fmla="*/ 552870 w 5907580"/>
                <a:gd name="connsiteY3231" fmla="*/ 642905 h 1773673"/>
                <a:gd name="connsiteX3232" fmla="*/ 553128 w 5907580"/>
                <a:gd name="connsiteY3232" fmla="*/ 642808 h 1773673"/>
                <a:gd name="connsiteX3233" fmla="*/ 552708 w 5907580"/>
                <a:gd name="connsiteY3233" fmla="*/ 642388 h 1773673"/>
                <a:gd name="connsiteX3234" fmla="*/ 553128 w 5907580"/>
                <a:gd name="connsiteY3234" fmla="*/ 642485 h 1773673"/>
                <a:gd name="connsiteX3235" fmla="*/ 551802 w 5907580"/>
                <a:gd name="connsiteY3235" fmla="*/ 641741 h 1773673"/>
                <a:gd name="connsiteX3236" fmla="*/ 552288 w 5907580"/>
                <a:gd name="connsiteY3236" fmla="*/ 641903 h 1773673"/>
                <a:gd name="connsiteX3237" fmla="*/ 552870 w 5907580"/>
                <a:gd name="connsiteY3237" fmla="*/ 642064 h 1773673"/>
                <a:gd name="connsiteX3238" fmla="*/ 552611 w 5907580"/>
                <a:gd name="connsiteY3238" fmla="*/ 641806 h 1773673"/>
                <a:gd name="connsiteX3239" fmla="*/ 552805 w 5907580"/>
                <a:gd name="connsiteY3239" fmla="*/ 641806 h 1773673"/>
                <a:gd name="connsiteX3240" fmla="*/ 552967 w 5907580"/>
                <a:gd name="connsiteY3240" fmla="*/ 641806 h 1773673"/>
                <a:gd name="connsiteX3241" fmla="*/ 554519 w 5907580"/>
                <a:gd name="connsiteY3241" fmla="*/ 640156 h 1773673"/>
                <a:gd name="connsiteX3242" fmla="*/ 554454 w 5907580"/>
                <a:gd name="connsiteY3242" fmla="*/ 639930 h 1773673"/>
                <a:gd name="connsiteX3243" fmla="*/ 554357 w 5907580"/>
                <a:gd name="connsiteY3243" fmla="*/ 639736 h 1773673"/>
                <a:gd name="connsiteX3244" fmla="*/ 554099 w 5907580"/>
                <a:gd name="connsiteY3244" fmla="*/ 639412 h 1773673"/>
                <a:gd name="connsiteX3245" fmla="*/ 554099 w 5907580"/>
                <a:gd name="connsiteY3245" fmla="*/ 639348 h 1773673"/>
                <a:gd name="connsiteX3246" fmla="*/ 554196 w 5907580"/>
                <a:gd name="connsiteY3246" fmla="*/ 639251 h 1773673"/>
                <a:gd name="connsiteX3247" fmla="*/ 554196 w 5907580"/>
                <a:gd name="connsiteY3247" fmla="*/ 638992 h 1773673"/>
                <a:gd name="connsiteX3248" fmla="*/ 553614 w 5907580"/>
                <a:gd name="connsiteY3248" fmla="*/ 638507 h 1773673"/>
                <a:gd name="connsiteX3249" fmla="*/ 553517 w 5907580"/>
                <a:gd name="connsiteY3249" fmla="*/ 638410 h 1773673"/>
                <a:gd name="connsiteX3250" fmla="*/ 553452 w 5907580"/>
                <a:gd name="connsiteY3250" fmla="*/ 638183 h 1773673"/>
                <a:gd name="connsiteX3251" fmla="*/ 553711 w 5907580"/>
                <a:gd name="connsiteY3251" fmla="*/ 638183 h 1773673"/>
                <a:gd name="connsiteX3252" fmla="*/ 553937 w 5907580"/>
                <a:gd name="connsiteY3252" fmla="*/ 638183 h 1773673"/>
                <a:gd name="connsiteX3253" fmla="*/ 554034 w 5907580"/>
                <a:gd name="connsiteY3253" fmla="*/ 638086 h 1773673"/>
                <a:gd name="connsiteX3254" fmla="*/ 553614 w 5907580"/>
                <a:gd name="connsiteY3254" fmla="*/ 637504 h 1773673"/>
                <a:gd name="connsiteX3255" fmla="*/ 553711 w 5907580"/>
                <a:gd name="connsiteY3255" fmla="*/ 637504 h 1773673"/>
                <a:gd name="connsiteX3256" fmla="*/ 553614 w 5907580"/>
                <a:gd name="connsiteY3256" fmla="*/ 637343 h 1773673"/>
                <a:gd name="connsiteX3257" fmla="*/ 552805 w 5907580"/>
                <a:gd name="connsiteY3257" fmla="*/ 636857 h 1773673"/>
                <a:gd name="connsiteX3258" fmla="*/ 553711 w 5907580"/>
                <a:gd name="connsiteY3258" fmla="*/ 637019 h 1773673"/>
                <a:gd name="connsiteX3259" fmla="*/ 554196 w 5907580"/>
                <a:gd name="connsiteY3259" fmla="*/ 637084 h 1773673"/>
                <a:gd name="connsiteX3260" fmla="*/ 554034 w 5907580"/>
                <a:gd name="connsiteY3260" fmla="*/ 636857 h 1773673"/>
                <a:gd name="connsiteX3261" fmla="*/ 553775 w 5907580"/>
                <a:gd name="connsiteY3261" fmla="*/ 636534 h 1773673"/>
                <a:gd name="connsiteX3262" fmla="*/ 554099 w 5907580"/>
                <a:gd name="connsiteY3262" fmla="*/ 636696 h 1773673"/>
                <a:gd name="connsiteX3263" fmla="*/ 554196 w 5907580"/>
                <a:gd name="connsiteY3263" fmla="*/ 636599 h 1773673"/>
                <a:gd name="connsiteX3264" fmla="*/ 553452 w 5907580"/>
                <a:gd name="connsiteY3264" fmla="*/ 635952 h 1773673"/>
                <a:gd name="connsiteX3265" fmla="*/ 552611 w 5907580"/>
                <a:gd name="connsiteY3265" fmla="*/ 635531 h 1773673"/>
                <a:gd name="connsiteX3266" fmla="*/ 554454 w 5907580"/>
                <a:gd name="connsiteY3266" fmla="*/ 636114 h 1773673"/>
                <a:gd name="connsiteX3267" fmla="*/ 554681 w 5907580"/>
                <a:gd name="connsiteY3267" fmla="*/ 635952 h 1773673"/>
                <a:gd name="connsiteX3268" fmla="*/ 554778 w 5907580"/>
                <a:gd name="connsiteY3268" fmla="*/ 635790 h 1773673"/>
                <a:gd name="connsiteX3269" fmla="*/ 555037 w 5907580"/>
                <a:gd name="connsiteY3269" fmla="*/ 635790 h 1773673"/>
                <a:gd name="connsiteX3270" fmla="*/ 555360 w 5907580"/>
                <a:gd name="connsiteY3270" fmla="*/ 635596 h 1773673"/>
                <a:gd name="connsiteX3271" fmla="*/ 476222 w 5907580"/>
                <a:gd name="connsiteY3271" fmla="*/ 651411 h 1773673"/>
                <a:gd name="connsiteX3272" fmla="*/ 476383 w 5907580"/>
                <a:gd name="connsiteY3272" fmla="*/ 651573 h 1773673"/>
                <a:gd name="connsiteX3273" fmla="*/ 477127 w 5907580"/>
                <a:gd name="connsiteY3273" fmla="*/ 652672 h 1773673"/>
                <a:gd name="connsiteX3274" fmla="*/ 476707 w 5907580"/>
                <a:gd name="connsiteY3274" fmla="*/ 652413 h 1773673"/>
                <a:gd name="connsiteX3275" fmla="*/ 476222 w 5907580"/>
                <a:gd name="connsiteY3275" fmla="*/ 651411 h 1773673"/>
                <a:gd name="connsiteX3276" fmla="*/ 516616 w 5907580"/>
                <a:gd name="connsiteY3276" fmla="*/ 629581 h 1773673"/>
                <a:gd name="connsiteX3277" fmla="*/ 515451 w 5907580"/>
                <a:gd name="connsiteY3277" fmla="*/ 628319 h 1773673"/>
                <a:gd name="connsiteX3278" fmla="*/ 516616 w 5907580"/>
                <a:gd name="connsiteY3278" fmla="*/ 629581 h 1773673"/>
                <a:gd name="connsiteX3279" fmla="*/ 524313 w 5907580"/>
                <a:gd name="connsiteY3279" fmla="*/ 617647 h 1773673"/>
                <a:gd name="connsiteX3280" fmla="*/ 524636 w 5907580"/>
                <a:gd name="connsiteY3280" fmla="*/ 618294 h 1773673"/>
                <a:gd name="connsiteX3281" fmla="*/ 524313 w 5907580"/>
                <a:gd name="connsiteY3281" fmla="*/ 617647 h 1773673"/>
                <a:gd name="connsiteX3282" fmla="*/ 470982 w 5907580"/>
                <a:gd name="connsiteY3282" fmla="*/ 656133 h 1773673"/>
                <a:gd name="connsiteX3283" fmla="*/ 470821 w 5907580"/>
                <a:gd name="connsiteY3283" fmla="*/ 655486 h 1773673"/>
                <a:gd name="connsiteX3284" fmla="*/ 470982 w 5907580"/>
                <a:gd name="connsiteY3284" fmla="*/ 656133 h 1773673"/>
                <a:gd name="connsiteX3285" fmla="*/ 471144 w 5907580"/>
                <a:gd name="connsiteY3285" fmla="*/ 656488 h 1773673"/>
                <a:gd name="connsiteX3286" fmla="*/ 471079 w 5907580"/>
                <a:gd name="connsiteY3286" fmla="*/ 656391 h 1773673"/>
                <a:gd name="connsiteX3287" fmla="*/ 472891 w 5907580"/>
                <a:gd name="connsiteY3287" fmla="*/ 659464 h 1773673"/>
                <a:gd name="connsiteX3288" fmla="*/ 474217 w 5907580"/>
                <a:gd name="connsiteY3288" fmla="*/ 661113 h 1773673"/>
                <a:gd name="connsiteX3289" fmla="*/ 475446 w 5907580"/>
                <a:gd name="connsiteY3289" fmla="*/ 662019 h 1773673"/>
                <a:gd name="connsiteX3290" fmla="*/ 474314 w 5907580"/>
                <a:gd name="connsiteY3290" fmla="*/ 659852 h 1773673"/>
                <a:gd name="connsiteX3291" fmla="*/ 475866 w 5907580"/>
                <a:gd name="connsiteY3291" fmla="*/ 661598 h 1773673"/>
                <a:gd name="connsiteX3292" fmla="*/ 476286 w 5907580"/>
                <a:gd name="connsiteY3292" fmla="*/ 662601 h 1773673"/>
                <a:gd name="connsiteX3293" fmla="*/ 477451 w 5907580"/>
                <a:gd name="connsiteY3293" fmla="*/ 663765 h 1773673"/>
                <a:gd name="connsiteX3294" fmla="*/ 477515 w 5907580"/>
                <a:gd name="connsiteY3294" fmla="*/ 663830 h 1773673"/>
                <a:gd name="connsiteX3295" fmla="*/ 493686 w 5907580"/>
                <a:gd name="connsiteY3295" fmla="*/ 658882 h 1773673"/>
                <a:gd name="connsiteX3296" fmla="*/ 493589 w 5907580"/>
                <a:gd name="connsiteY3296" fmla="*/ 658558 h 1773673"/>
                <a:gd name="connsiteX3297" fmla="*/ 493847 w 5907580"/>
                <a:gd name="connsiteY3297" fmla="*/ 658785 h 1773673"/>
                <a:gd name="connsiteX3298" fmla="*/ 494656 w 5907580"/>
                <a:gd name="connsiteY3298" fmla="*/ 658364 h 1773673"/>
                <a:gd name="connsiteX3299" fmla="*/ 494591 w 5907580"/>
                <a:gd name="connsiteY3299" fmla="*/ 657976 h 1773673"/>
                <a:gd name="connsiteX3300" fmla="*/ 495238 w 5907580"/>
                <a:gd name="connsiteY3300" fmla="*/ 657394 h 1773673"/>
                <a:gd name="connsiteX3301" fmla="*/ 495497 w 5907580"/>
                <a:gd name="connsiteY3301" fmla="*/ 657459 h 1773673"/>
                <a:gd name="connsiteX3302" fmla="*/ 495756 w 5907580"/>
                <a:gd name="connsiteY3302" fmla="*/ 657394 h 1773673"/>
                <a:gd name="connsiteX3303" fmla="*/ 496079 w 5907580"/>
                <a:gd name="connsiteY3303" fmla="*/ 656488 h 1773673"/>
                <a:gd name="connsiteX3304" fmla="*/ 496564 w 5907580"/>
                <a:gd name="connsiteY3304" fmla="*/ 656391 h 1773673"/>
                <a:gd name="connsiteX3305" fmla="*/ 496823 w 5907580"/>
                <a:gd name="connsiteY3305" fmla="*/ 656068 h 1773673"/>
                <a:gd name="connsiteX3306" fmla="*/ 496985 w 5907580"/>
                <a:gd name="connsiteY3306" fmla="*/ 655906 h 1773673"/>
                <a:gd name="connsiteX3307" fmla="*/ 496726 w 5907580"/>
                <a:gd name="connsiteY3307" fmla="*/ 655324 h 1773673"/>
                <a:gd name="connsiteX3308" fmla="*/ 497567 w 5907580"/>
                <a:gd name="connsiteY3308" fmla="*/ 654904 h 1773673"/>
                <a:gd name="connsiteX3309" fmla="*/ 497631 w 5907580"/>
                <a:gd name="connsiteY3309" fmla="*/ 654322 h 1773673"/>
                <a:gd name="connsiteX3310" fmla="*/ 497405 w 5907580"/>
                <a:gd name="connsiteY3310" fmla="*/ 653998 h 1773673"/>
                <a:gd name="connsiteX3311" fmla="*/ 497470 w 5907580"/>
                <a:gd name="connsiteY3311" fmla="*/ 653998 h 1773673"/>
                <a:gd name="connsiteX3312" fmla="*/ 499151 w 5907580"/>
                <a:gd name="connsiteY3312" fmla="*/ 656068 h 1773673"/>
                <a:gd name="connsiteX3313" fmla="*/ 499701 w 5907580"/>
                <a:gd name="connsiteY3313" fmla="*/ 655712 h 1773673"/>
                <a:gd name="connsiteX3314" fmla="*/ 500122 w 5907580"/>
                <a:gd name="connsiteY3314" fmla="*/ 655486 h 1773673"/>
                <a:gd name="connsiteX3315" fmla="*/ 500283 w 5907580"/>
                <a:gd name="connsiteY3315" fmla="*/ 655389 h 1773673"/>
                <a:gd name="connsiteX3316" fmla="*/ 500380 w 5907580"/>
                <a:gd name="connsiteY3316" fmla="*/ 655324 h 1773673"/>
                <a:gd name="connsiteX3317" fmla="*/ 500477 w 5907580"/>
                <a:gd name="connsiteY3317" fmla="*/ 655227 h 1773673"/>
                <a:gd name="connsiteX3318" fmla="*/ 500283 w 5907580"/>
                <a:gd name="connsiteY3318" fmla="*/ 654807 h 1773673"/>
                <a:gd name="connsiteX3319" fmla="*/ 500704 w 5907580"/>
                <a:gd name="connsiteY3319" fmla="*/ 654968 h 1773673"/>
                <a:gd name="connsiteX3320" fmla="*/ 500801 w 5907580"/>
                <a:gd name="connsiteY3320" fmla="*/ 653998 h 1773673"/>
                <a:gd name="connsiteX3321" fmla="*/ 500865 w 5907580"/>
                <a:gd name="connsiteY3321" fmla="*/ 653901 h 1773673"/>
                <a:gd name="connsiteX3322" fmla="*/ 501545 w 5907580"/>
                <a:gd name="connsiteY3322" fmla="*/ 654580 h 1773673"/>
                <a:gd name="connsiteX3323" fmla="*/ 501965 w 5907580"/>
                <a:gd name="connsiteY3323" fmla="*/ 654322 h 1773673"/>
                <a:gd name="connsiteX3324" fmla="*/ 502450 w 5907580"/>
                <a:gd name="connsiteY3324" fmla="*/ 653998 h 1773673"/>
                <a:gd name="connsiteX3325" fmla="*/ 503453 w 5907580"/>
                <a:gd name="connsiteY3325" fmla="*/ 653416 h 1773673"/>
                <a:gd name="connsiteX3326" fmla="*/ 503291 w 5907580"/>
                <a:gd name="connsiteY3326" fmla="*/ 652737 h 1773673"/>
                <a:gd name="connsiteX3327" fmla="*/ 503679 w 5907580"/>
                <a:gd name="connsiteY3327" fmla="*/ 653254 h 1773673"/>
                <a:gd name="connsiteX3328" fmla="*/ 504358 w 5907580"/>
                <a:gd name="connsiteY3328" fmla="*/ 652834 h 1773673"/>
                <a:gd name="connsiteX3329" fmla="*/ 504617 w 5907580"/>
                <a:gd name="connsiteY3329" fmla="*/ 652510 h 1773673"/>
                <a:gd name="connsiteX3330" fmla="*/ 504682 w 5907580"/>
                <a:gd name="connsiteY3330" fmla="*/ 652575 h 1773673"/>
                <a:gd name="connsiteX3331" fmla="*/ 507980 w 5907580"/>
                <a:gd name="connsiteY3331" fmla="*/ 650182 h 1773673"/>
                <a:gd name="connsiteX3332" fmla="*/ 507980 w 5907580"/>
                <a:gd name="connsiteY3332" fmla="*/ 649923 h 1773673"/>
                <a:gd name="connsiteX3333" fmla="*/ 508175 w 5907580"/>
                <a:gd name="connsiteY3333" fmla="*/ 649923 h 1773673"/>
                <a:gd name="connsiteX3334" fmla="*/ 508336 w 5907580"/>
                <a:gd name="connsiteY3334" fmla="*/ 650020 h 1773673"/>
                <a:gd name="connsiteX3335" fmla="*/ 508401 w 5907580"/>
                <a:gd name="connsiteY3335" fmla="*/ 649923 h 1773673"/>
                <a:gd name="connsiteX3336" fmla="*/ 508401 w 5907580"/>
                <a:gd name="connsiteY3336" fmla="*/ 649600 h 1773673"/>
                <a:gd name="connsiteX3337" fmla="*/ 508563 w 5907580"/>
                <a:gd name="connsiteY3337" fmla="*/ 649761 h 1773673"/>
                <a:gd name="connsiteX3338" fmla="*/ 509501 w 5907580"/>
                <a:gd name="connsiteY3338" fmla="*/ 649018 h 1773673"/>
                <a:gd name="connsiteX3339" fmla="*/ 509501 w 5907580"/>
                <a:gd name="connsiteY3339" fmla="*/ 648953 h 1773673"/>
                <a:gd name="connsiteX3340" fmla="*/ 509565 w 5907580"/>
                <a:gd name="connsiteY3340" fmla="*/ 648953 h 1773673"/>
                <a:gd name="connsiteX3341" fmla="*/ 510568 w 5907580"/>
                <a:gd name="connsiteY3341" fmla="*/ 648112 h 1773673"/>
                <a:gd name="connsiteX3342" fmla="*/ 510309 w 5907580"/>
                <a:gd name="connsiteY3342" fmla="*/ 647692 h 1773673"/>
                <a:gd name="connsiteX3343" fmla="*/ 510729 w 5907580"/>
                <a:gd name="connsiteY3343" fmla="*/ 647950 h 1773673"/>
                <a:gd name="connsiteX3344" fmla="*/ 512896 w 5907580"/>
                <a:gd name="connsiteY3344" fmla="*/ 646204 h 1773673"/>
                <a:gd name="connsiteX3345" fmla="*/ 512217 w 5907580"/>
                <a:gd name="connsiteY3345" fmla="*/ 645460 h 1773673"/>
                <a:gd name="connsiteX3346" fmla="*/ 512314 w 5907580"/>
                <a:gd name="connsiteY3346" fmla="*/ 645363 h 1773673"/>
                <a:gd name="connsiteX3347" fmla="*/ 512961 w 5907580"/>
                <a:gd name="connsiteY3347" fmla="*/ 646139 h 1773673"/>
                <a:gd name="connsiteX3348" fmla="*/ 513381 w 5907580"/>
                <a:gd name="connsiteY3348" fmla="*/ 645784 h 1773673"/>
                <a:gd name="connsiteX3349" fmla="*/ 513284 w 5907580"/>
                <a:gd name="connsiteY3349" fmla="*/ 645040 h 1773673"/>
                <a:gd name="connsiteX3350" fmla="*/ 513802 w 5907580"/>
                <a:gd name="connsiteY3350" fmla="*/ 645460 h 1773673"/>
                <a:gd name="connsiteX3351" fmla="*/ 514384 w 5907580"/>
                <a:gd name="connsiteY3351" fmla="*/ 645298 h 1773673"/>
                <a:gd name="connsiteX3352" fmla="*/ 514869 w 5907580"/>
                <a:gd name="connsiteY3352" fmla="*/ 643132 h 1773673"/>
                <a:gd name="connsiteX3353" fmla="*/ 516616 w 5907580"/>
                <a:gd name="connsiteY3353" fmla="*/ 641741 h 1773673"/>
                <a:gd name="connsiteX3354" fmla="*/ 516098 w 5907580"/>
                <a:gd name="connsiteY3354" fmla="*/ 640997 h 1773673"/>
                <a:gd name="connsiteX3355" fmla="*/ 516195 w 5907580"/>
                <a:gd name="connsiteY3355" fmla="*/ 640738 h 1773673"/>
                <a:gd name="connsiteX3356" fmla="*/ 516680 w 5907580"/>
                <a:gd name="connsiteY3356" fmla="*/ 641644 h 1773673"/>
                <a:gd name="connsiteX3357" fmla="*/ 517359 w 5907580"/>
                <a:gd name="connsiteY3357" fmla="*/ 641482 h 1773673"/>
                <a:gd name="connsiteX3358" fmla="*/ 517262 w 5907580"/>
                <a:gd name="connsiteY3358" fmla="*/ 641418 h 1773673"/>
                <a:gd name="connsiteX3359" fmla="*/ 516680 w 5907580"/>
                <a:gd name="connsiteY3359" fmla="*/ 640835 h 1773673"/>
                <a:gd name="connsiteX3360" fmla="*/ 517262 w 5907580"/>
                <a:gd name="connsiteY3360" fmla="*/ 640997 h 1773673"/>
                <a:gd name="connsiteX3361" fmla="*/ 517780 w 5907580"/>
                <a:gd name="connsiteY3361" fmla="*/ 641320 h 1773673"/>
                <a:gd name="connsiteX3362" fmla="*/ 518006 w 5907580"/>
                <a:gd name="connsiteY3362" fmla="*/ 641223 h 1773673"/>
                <a:gd name="connsiteX3363" fmla="*/ 518847 w 5907580"/>
                <a:gd name="connsiteY3363" fmla="*/ 640415 h 1773673"/>
                <a:gd name="connsiteX3364" fmla="*/ 518912 w 5907580"/>
                <a:gd name="connsiteY3364" fmla="*/ 639930 h 1773673"/>
                <a:gd name="connsiteX3365" fmla="*/ 518750 w 5907580"/>
                <a:gd name="connsiteY3365" fmla="*/ 639574 h 1773673"/>
                <a:gd name="connsiteX3366" fmla="*/ 520076 w 5907580"/>
                <a:gd name="connsiteY3366" fmla="*/ 640577 h 1773673"/>
                <a:gd name="connsiteX3367" fmla="*/ 520399 w 5907580"/>
                <a:gd name="connsiteY3367" fmla="*/ 639509 h 1773673"/>
                <a:gd name="connsiteX3368" fmla="*/ 520496 w 5907580"/>
                <a:gd name="connsiteY3368" fmla="*/ 639089 h 1773673"/>
                <a:gd name="connsiteX3369" fmla="*/ 520917 w 5907580"/>
                <a:gd name="connsiteY3369" fmla="*/ 639089 h 1773673"/>
                <a:gd name="connsiteX3370" fmla="*/ 521337 w 5907580"/>
                <a:gd name="connsiteY3370" fmla="*/ 638507 h 1773673"/>
                <a:gd name="connsiteX3371" fmla="*/ 521919 w 5907580"/>
                <a:gd name="connsiteY3371" fmla="*/ 638927 h 1773673"/>
                <a:gd name="connsiteX3372" fmla="*/ 521240 w 5907580"/>
                <a:gd name="connsiteY3372" fmla="*/ 637763 h 1773673"/>
                <a:gd name="connsiteX3373" fmla="*/ 522081 w 5907580"/>
                <a:gd name="connsiteY3373" fmla="*/ 637763 h 1773673"/>
                <a:gd name="connsiteX3374" fmla="*/ 522146 w 5907580"/>
                <a:gd name="connsiteY3374" fmla="*/ 637343 h 1773673"/>
                <a:gd name="connsiteX3375" fmla="*/ 522146 w 5907580"/>
                <a:gd name="connsiteY3375" fmla="*/ 636696 h 1773673"/>
                <a:gd name="connsiteX3376" fmla="*/ 521499 w 5907580"/>
                <a:gd name="connsiteY3376" fmla="*/ 635531 h 1773673"/>
                <a:gd name="connsiteX3377" fmla="*/ 521822 w 5907580"/>
                <a:gd name="connsiteY3377" fmla="*/ 635208 h 1773673"/>
                <a:gd name="connsiteX3378" fmla="*/ 521984 w 5907580"/>
                <a:gd name="connsiteY3378" fmla="*/ 635596 h 1773673"/>
                <a:gd name="connsiteX3379" fmla="*/ 522308 w 5907580"/>
                <a:gd name="connsiteY3379" fmla="*/ 636114 h 1773673"/>
                <a:gd name="connsiteX3380" fmla="*/ 522566 w 5907580"/>
                <a:gd name="connsiteY3380" fmla="*/ 636114 h 1773673"/>
                <a:gd name="connsiteX3381" fmla="*/ 522469 w 5907580"/>
                <a:gd name="connsiteY3381" fmla="*/ 635790 h 1773673"/>
                <a:gd name="connsiteX3382" fmla="*/ 523310 w 5907580"/>
                <a:gd name="connsiteY3382" fmla="*/ 636275 h 1773673"/>
                <a:gd name="connsiteX3383" fmla="*/ 523245 w 5907580"/>
                <a:gd name="connsiteY3383" fmla="*/ 636017 h 1773673"/>
                <a:gd name="connsiteX3384" fmla="*/ 523569 w 5907580"/>
                <a:gd name="connsiteY3384" fmla="*/ 635531 h 1773673"/>
                <a:gd name="connsiteX3385" fmla="*/ 524151 w 5907580"/>
                <a:gd name="connsiteY3385" fmla="*/ 636017 h 1773673"/>
                <a:gd name="connsiteX3386" fmla="*/ 524959 w 5907580"/>
                <a:gd name="connsiteY3386" fmla="*/ 635596 h 1773673"/>
                <a:gd name="connsiteX3387" fmla="*/ 525121 w 5907580"/>
                <a:gd name="connsiteY3387" fmla="*/ 634626 h 1773673"/>
                <a:gd name="connsiteX3388" fmla="*/ 525315 w 5907580"/>
                <a:gd name="connsiteY3388" fmla="*/ 634626 h 1773673"/>
                <a:gd name="connsiteX3389" fmla="*/ 525703 w 5907580"/>
                <a:gd name="connsiteY3389" fmla="*/ 634529 h 1773673"/>
                <a:gd name="connsiteX3390" fmla="*/ 526221 w 5907580"/>
                <a:gd name="connsiteY3390" fmla="*/ 634529 h 1773673"/>
                <a:gd name="connsiteX3391" fmla="*/ 526609 w 5907580"/>
                <a:gd name="connsiteY3391" fmla="*/ 633882 h 1773673"/>
                <a:gd name="connsiteX3392" fmla="*/ 526803 w 5907580"/>
                <a:gd name="connsiteY3392" fmla="*/ 633526 h 1773673"/>
                <a:gd name="connsiteX3393" fmla="*/ 526609 w 5907580"/>
                <a:gd name="connsiteY3393" fmla="*/ 633041 h 1773673"/>
                <a:gd name="connsiteX3394" fmla="*/ 526285 w 5907580"/>
                <a:gd name="connsiteY3394" fmla="*/ 632362 h 1773673"/>
                <a:gd name="connsiteX3395" fmla="*/ 527288 w 5907580"/>
                <a:gd name="connsiteY3395" fmla="*/ 632944 h 1773673"/>
                <a:gd name="connsiteX3396" fmla="*/ 527547 w 5907580"/>
                <a:gd name="connsiteY3396" fmla="*/ 631651 h 1773673"/>
                <a:gd name="connsiteX3397" fmla="*/ 527450 w 5907580"/>
                <a:gd name="connsiteY3397" fmla="*/ 631068 h 1773673"/>
                <a:gd name="connsiteX3398" fmla="*/ 527450 w 5907580"/>
                <a:gd name="connsiteY3398" fmla="*/ 630874 h 1773673"/>
                <a:gd name="connsiteX3399" fmla="*/ 528452 w 5907580"/>
                <a:gd name="connsiteY3399" fmla="*/ 631554 h 1773673"/>
                <a:gd name="connsiteX3400" fmla="*/ 528452 w 5907580"/>
                <a:gd name="connsiteY3400" fmla="*/ 631230 h 1773673"/>
                <a:gd name="connsiteX3401" fmla="*/ 528129 w 5907580"/>
                <a:gd name="connsiteY3401" fmla="*/ 630486 h 1773673"/>
                <a:gd name="connsiteX3402" fmla="*/ 528452 w 5907580"/>
                <a:gd name="connsiteY3402" fmla="*/ 630292 h 1773673"/>
                <a:gd name="connsiteX3403" fmla="*/ 528614 w 5907580"/>
                <a:gd name="connsiteY3403" fmla="*/ 629581 h 1773673"/>
                <a:gd name="connsiteX3404" fmla="*/ 527708 w 5907580"/>
                <a:gd name="connsiteY3404" fmla="*/ 628158 h 1773673"/>
                <a:gd name="connsiteX3405" fmla="*/ 528355 w 5907580"/>
                <a:gd name="connsiteY3405" fmla="*/ 628740 h 1773673"/>
                <a:gd name="connsiteX3406" fmla="*/ 529681 w 5907580"/>
                <a:gd name="connsiteY3406" fmla="*/ 629160 h 1773673"/>
                <a:gd name="connsiteX3407" fmla="*/ 528776 w 5907580"/>
                <a:gd name="connsiteY3407" fmla="*/ 627576 h 1773673"/>
                <a:gd name="connsiteX3408" fmla="*/ 530102 w 5907580"/>
                <a:gd name="connsiteY3408" fmla="*/ 628061 h 1773673"/>
                <a:gd name="connsiteX3409" fmla="*/ 530037 w 5907580"/>
                <a:gd name="connsiteY3409" fmla="*/ 627576 h 1773673"/>
                <a:gd name="connsiteX3410" fmla="*/ 529034 w 5907580"/>
                <a:gd name="connsiteY3410" fmla="*/ 626153 h 1773673"/>
                <a:gd name="connsiteX3411" fmla="*/ 530846 w 5907580"/>
                <a:gd name="connsiteY3411" fmla="*/ 627737 h 1773673"/>
                <a:gd name="connsiteX3412" fmla="*/ 530846 w 5907580"/>
                <a:gd name="connsiteY3412" fmla="*/ 627317 h 1773673"/>
                <a:gd name="connsiteX3413" fmla="*/ 530587 w 5907580"/>
                <a:gd name="connsiteY3413" fmla="*/ 626929 h 1773673"/>
                <a:gd name="connsiteX3414" fmla="*/ 530199 w 5907580"/>
                <a:gd name="connsiteY3414" fmla="*/ 626153 h 1773673"/>
                <a:gd name="connsiteX3415" fmla="*/ 530684 w 5907580"/>
                <a:gd name="connsiteY3415" fmla="*/ 626250 h 1773673"/>
                <a:gd name="connsiteX3416" fmla="*/ 531331 w 5907580"/>
                <a:gd name="connsiteY3416" fmla="*/ 626411 h 1773673"/>
                <a:gd name="connsiteX3417" fmla="*/ 531331 w 5907580"/>
                <a:gd name="connsiteY3417" fmla="*/ 626088 h 1773673"/>
                <a:gd name="connsiteX3418" fmla="*/ 532010 w 5907580"/>
                <a:gd name="connsiteY3418" fmla="*/ 626153 h 1773673"/>
                <a:gd name="connsiteX3419" fmla="*/ 532592 w 5907580"/>
                <a:gd name="connsiteY3419" fmla="*/ 626347 h 1773673"/>
                <a:gd name="connsiteX3420" fmla="*/ 532915 w 5907580"/>
                <a:gd name="connsiteY3420" fmla="*/ 625829 h 1773673"/>
                <a:gd name="connsiteX3421" fmla="*/ 533336 w 5907580"/>
                <a:gd name="connsiteY3421" fmla="*/ 625991 h 1773673"/>
                <a:gd name="connsiteX3422" fmla="*/ 538478 w 5907580"/>
                <a:gd name="connsiteY3422" fmla="*/ 620040 h 1773673"/>
                <a:gd name="connsiteX3423" fmla="*/ 539966 w 5907580"/>
                <a:gd name="connsiteY3423" fmla="*/ 617809 h 1773673"/>
                <a:gd name="connsiteX3424" fmla="*/ 538219 w 5907580"/>
                <a:gd name="connsiteY3424" fmla="*/ 616062 h 1773673"/>
                <a:gd name="connsiteX3425" fmla="*/ 539222 w 5907580"/>
                <a:gd name="connsiteY3425" fmla="*/ 616224 h 1773673"/>
                <a:gd name="connsiteX3426" fmla="*/ 539287 w 5907580"/>
                <a:gd name="connsiteY3426" fmla="*/ 616386 h 1773673"/>
                <a:gd name="connsiteX3427" fmla="*/ 539384 w 5907580"/>
                <a:gd name="connsiteY3427" fmla="*/ 616483 h 1773673"/>
                <a:gd name="connsiteX3428" fmla="*/ 540192 w 5907580"/>
                <a:gd name="connsiteY3428" fmla="*/ 616968 h 1773673"/>
                <a:gd name="connsiteX3429" fmla="*/ 540548 w 5907580"/>
                <a:gd name="connsiteY3429" fmla="*/ 617324 h 1773673"/>
                <a:gd name="connsiteX3430" fmla="*/ 540936 w 5907580"/>
                <a:gd name="connsiteY3430" fmla="*/ 616968 h 1773673"/>
                <a:gd name="connsiteX3431" fmla="*/ 539287 w 5907580"/>
                <a:gd name="connsiteY3431" fmla="*/ 615901 h 1773673"/>
                <a:gd name="connsiteX3432" fmla="*/ 538316 w 5907580"/>
                <a:gd name="connsiteY3432" fmla="*/ 614833 h 1773673"/>
                <a:gd name="connsiteX3433" fmla="*/ 540386 w 5907580"/>
                <a:gd name="connsiteY3433" fmla="*/ 616321 h 1773673"/>
                <a:gd name="connsiteX3434" fmla="*/ 541033 w 5907580"/>
                <a:gd name="connsiteY3434" fmla="*/ 616806 h 1773673"/>
                <a:gd name="connsiteX3435" fmla="*/ 543264 w 5907580"/>
                <a:gd name="connsiteY3435" fmla="*/ 614995 h 1773673"/>
                <a:gd name="connsiteX3436" fmla="*/ 550800 w 5907580"/>
                <a:gd name="connsiteY3436" fmla="*/ 606037 h 1773673"/>
                <a:gd name="connsiteX3437" fmla="*/ 556524 w 5907580"/>
                <a:gd name="connsiteY3437" fmla="*/ 601088 h 1773673"/>
                <a:gd name="connsiteX3438" fmla="*/ 555586 w 5907580"/>
                <a:gd name="connsiteY3438" fmla="*/ 599827 h 1773673"/>
                <a:gd name="connsiteX3439" fmla="*/ 556589 w 5907580"/>
                <a:gd name="connsiteY3439" fmla="*/ 600183 h 1773673"/>
                <a:gd name="connsiteX3440" fmla="*/ 556945 w 5907580"/>
                <a:gd name="connsiteY3440" fmla="*/ 600021 h 1773673"/>
                <a:gd name="connsiteX3441" fmla="*/ 557009 w 5907580"/>
                <a:gd name="connsiteY3441" fmla="*/ 599342 h 1773673"/>
                <a:gd name="connsiteX3442" fmla="*/ 556524 w 5907580"/>
                <a:gd name="connsiteY3442" fmla="*/ 598339 h 1773673"/>
                <a:gd name="connsiteX3443" fmla="*/ 556686 w 5907580"/>
                <a:gd name="connsiteY3443" fmla="*/ 598275 h 1773673"/>
                <a:gd name="connsiteX3444" fmla="*/ 557753 w 5907580"/>
                <a:gd name="connsiteY3444" fmla="*/ 597693 h 1773673"/>
                <a:gd name="connsiteX3445" fmla="*/ 558012 w 5907580"/>
                <a:gd name="connsiteY3445" fmla="*/ 597369 h 1773673"/>
                <a:gd name="connsiteX3446" fmla="*/ 558238 w 5907580"/>
                <a:gd name="connsiteY3446" fmla="*/ 596625 h 1773673"/>
                <a:gd name="connsiteX3447" fmla="*/ 558335 w 5907580"/>
                <a:gd name="connsiteY3447" fmla="*/ 596528 h 1773673"/>
                <a:gd name="connsiteX3448" fmla="*/ 558756 w 5907580"/>
                <a:gd name="connsiteY3448" fmla="*/ 596205 h 1773673"/>
                <a:gd name="connsiteX3449" fmla="*/ 558594 w 5907580"/>
                <a:gd name="connsiteY3449" fmla="*/ 595526 h 1773673"/>
                <a:gd name="connsiteX3450" fmla="*/ 559176 w 5907580"/>
                <a:gd name="connsiteY3450" fmla="*/ 595461 h 1773673"/>
                <a:gd name="connsiteX3451" fmla="*/ 558012 w 5907580"/>
                <a:gd name="connsiteY3451" fmla="*/ 594458 h 1773673"/>
                <a:gd name="connsiteX3452" fmla="*/ 558594 w 5907580"/>
                <a:gd name="connsiteY3452" fmla="*/ 594556 h 1773673"/>
                <a:gd name="connsiteX3453" fmla="*/ 559241 w 5907580"/>
                <a:gd name="connsiteY3453" fmla="*/ 594556 h 1773673"/>
                <a:gd name="connsiteX3454" fmla="*/ 559176 w 5907580"/>
                <a:gd name="connsiteY3454" fmla="*/ 594200 h 1773673"/>
                <a:gd name="connsiteX3455" fmla="*/ 559403 w 5907580"/>
                <a:gd name="connsiteY3455" fmla="*/ 594038 h 1773673"/>
                <a:gd name="connsiteX3456" fmla="*/ 559564 w 5907580"/>
                <a:gd name="connsiteY3456" fmla="*/ 594038 h 1773673"/>
                <a:gd name="connsiteX3457" fmla="*/ 563801 w 5907580"/>
                <a:gd name="connsiteY3457" fmla="*/ 589155 h 1773673"/>
                <a:gd name="connsiteX3458" fmla="*/ 563866 w 5907580"/>
                <a:gd name="connsiteY3458" fmla="*/ 588669 h 1773673"/>
                <a:gd name="connsiteX3459" fmla="*/ 564060 w 5907580"/>
                <a:gd name="connsiteY3459" fmla="*/ 588249 h 1773673"/>
                <a:gd name="connsiteX3460" fmla="*/ 563963 w 5907580"/>
                <a:gd name="connsiteY3460" fmla="*/ 587667 h 1773673"/>
                <a:gd name="connsiteX3461" fmla="*/ 564060 w 5907580"/>
                <a:gd name="connsiteY3461" fmla="*/ 587505 h 1773673"/>
                <a:gd name="connsiteX3462" fmla="*/ 564286 w 5907580"/>
                <a:gd name="connsiteY3462" fmla="*/ 587343 h 1773673"/>
                <a:gd name="connsiteX3463" fmla="*/ 564642 w 5907580"/>
                <a:gd name="connsiteY3463" fmla="*/ 586664 h 1773673"/>
                <a:gd name="connsiteX3464" fmla="*/ 564286 w 5907580"/>
                <a:gd name="connsiteY3464" fmla="*/ 585759 h 1773673"/>
                <a:gd name="connsiteX3465" fmla="*/ 564286 w 5907580"/>
                <a:gd name="connsiteY3465" fmla="*/ 585597 h 1773673"/>
                <a:gd name="connsiteX3466" fmla="*/ 564448 w 5907580"/>
                <a:gd name="connsiteY3466" fmla="*/ 585112 h 1773673"/>
                <a:gd name="connsiteX3467" fmla="*/ 564868 w 5907580"/>
                <a:gd name="connsiteY3467" fmla="*/ 584853 h 1773673"/>
                <a:gd name="connsiteX3468" fmla="*/ 565289 w 5907580"/>
                <a:gd name="connsiteY3468" fmla="*/ 584595 h 1773673"/>
                <a:gd name="connsiteX3469" fmla="*/ 565547 w 5907580"/>
                <a:gd name="connsiteY3469" fmla="*/ 584368 h 1773673"/>
                <a:gd name="connsiteX3470" fmla="*/ 565450 w 5907580"/>
                <a:gd name="connsiteY3470" fmla="*/ 583269 h 1773673"/>
                <a:gd name="connsiteX3471" fmla="*/ 565547 w 5907580"/>
                <a:gd name="connsiteY3471" fmla="*/ 583204 h 1773673"/>
                <a:gd name="connsiteX3472" fmla="*/ 565547 w 5907580"/>
                <a:gd name="connsiteY3472" fmla="*/ 582880 h 1773673"/>
                <a:gd name="connsiteX3473" fmla="*/ 564868 w 5907580"/>
                <a:gd name="connsiteY3473" fmla="*/ 582201 h 1773673"/>
                <a:gd name="connsiteX3474" fmla="*/ 566032 w 5907580"/>
                <a:gd name="connsiteY3474" fmla="*/ 582040 h 1773673"/>
                <a:gd name="connsiteX3475" fmla="*/ 566615 w 5907580"/>
                <a:gd name="connsiteY3475" fmla="*/ 582040 h 1773673"/>
                <a:gd name="connsiteX3476" fmla="*/ 566712 w 5907580"/>
                <a:gd name="connsiteY3476" fmla="*/ 581457 h 1773673"/>
                <a:gd name="connsiteX3477" fmla="*/ 566712 w 5907580"/>
                <a:gd name="connsiteY3477" fmla="*/ 580875 h 1773673"/>
                <a:gd name="connsiteX3478" fmla="*/ 567035 w 5907580"/>
                <a:gd name="connsiteY3478" fmla="*/ 580972 h 1773673"/>
                <a:gd name="connsiteX3479" fmla="*/ 567197 w 5907580"/>
                <a:gd name="connsiteY3479" fmla="*/ 580811 h 1773673"/>
                <a:gd name="connsiteX3480" fmla="*/ 566776 w 5907580"/>
                <a:gd name="connsiteY3480" fmla="*/ 579646 h 1773673"/>
                <a:gd name="connsiteX3481" fmla="*/ 566032 w 5907580"/>
                <a:gd name="connsiteY3481" fmla="*/ 579129 h 1773673"/>
                <a:gd name="connsiteX3482" fmla="*/ 568199 w 5907580"/>
                <a:gd name="connsiteY3482" fmla="*/ 579388 h 1773673"/>
                <a:gd name="connsiteX3483" fmla="*/ 568781 w 5907580"/>
                <a:gd name="connsiteY3483" fmla="*/ 578741 h 1773673"/>
                <a:gd name="connsiteX3484" fmla="*/ 569008 w 5907580"/>
                <a:gd name="connsiteY3484" fmla="*/ 578385 h 1773673"/>
                <a:gd name="connsiteX3485" fmla="*/ 569267 w 5907580"/>
                <a:gd name="connsiteY3485" fmla="*/ 578320 h 1773673"/>
                <a:gd name="connsiteX3486" fmla="*/ 569428 w 5907580"/>
                <a:gd name="connsiteY3486" fmla="*/ 578320 h 1773673"/>
                <a:gd name="connsiteX3487" fmla="*/ 569008 w 5907580"/>
                <a:gd name="connsiteY3487" fmla="*/ 577835 h 1773673"/>
                <a:gd name="connsiteX3488" fmla="*/ 568523 w 5907580"/>
                <a:gd name="connsiteY3488" fmla="*/ 577415 h 1773673"/>
                <a:gd name="connsiteX3489" fmla="*/ 568781 w 5907580"/>
                <a:gd name="connsiteY3489" fmla="*/ 577480 h 1773673"/>
                <a:gd name="connsiteX3490" fmla="*/ 567520 w 5907580"/>
                <a:gd name="connsiteY3490" fmla="*/ 576251 h 1773673"/>
                <a:gd name="connsiteX3491" fmla="*/ 559176 w 5907580"/>
                <a:gd name="connsiteY3491" fmla="*/ 572014 h 1773673"/>
                <a:gd name="connsiteX3492" fmla="*/ 559176 w 5907580"/>
                <a:gd name="connsiteY3492" fmla="*/ 572111 h 1773673"/>
                <a:gd name="connsiteX3493" fmla="*/ 558594 w 5907580"/>
                <a:gd name="connsiteY3493" fmla="*/ 572273 h 1773673"/>
                <a:gd name="connsiteX3494" fmla="*/ 558497 w 5907580"/>
                <a:gd name="connsiteY3494" fmla="*/ 572855 h 1773673"/>
                <a:gd name="connsiteX3495" fmla="*/ 558917 w 5907580"/>
                <a:gd name="connsiteY3495" fmla="*/ 573437 h 1773673"/>
                <a:gd name="connsiteX3496" fmla="*/ 558497 w 5907580"/>
                <a:gd name="connsiteY3496" fmla="*/ 573113 h 1773673"/>
                <a:gd name="connsiteX3497" fmla="*/ 552967 w 5907580"/>
                <a:gd name="connsiteY3497" fmla="*/ 581393 h 1773673"/>
                <a:gd name="connsiteX3498" fmla="*/ 554196 w 5907580"/>
                <a:gd name="connsiteY3498" fmla="*/ 582137 h 1773673"/>
                <a:gd name="connsiteX3499" fmla="*/ 554940 w 5907580"/>
                <a:gd name="connsiteY3499" fmla="*/ 583107 h 1773673"/>
                <a:gd name="connsiteX3500" fmla="*/ 552967 w 5907580"/>
                <a:gd name="connsiteY3500" fmla="*/ 581393 h 1773673"/>
                <a:gd name="connsiteX3501" fmla="*/ 552449 w 5907580"/>
                <a:gd name="connsiteY3501" fmla="*/ 581975 h 1773673"/>
                <a:gd name="connsiteX3502" fmla="*/ 552546 w 5907580"/>
                <a:gd name="connsiteY3502" fmla="*/ 582040 h 1773673"/>
                <a:gd name="connsiteX3503" fmla="*/ 552449 w 5907580"/>
                <a:gd name="connsiteY3503" fmla="*/ 582040 h 1773673"/>
                <a:gd name="connsiteX3504" fmla="*/ 552223 w 5907580"/>
                <a:gd name="connsiteY3504" fmla="*/ 582363 h 1773673"/>
                <a:gd name="connsiteX3505" fmla="*/ 552288 w 5907580"/>
                <a:gd name="connsiteY3505" fmla="*/ 582460 h 1773673"/>
                <a:gd name="connsiteX3506" fmla="*/ 553193 w 5907580"/>
                <a:gd name="connsiteY3506" fmla="*/ 582880 h 1773673"/>
                <a:gd name="connsiteX3507" fmla="*/ 552288 w 5907580"/>
                <a:gd name="connsiteY3507" fmla="*/ 582460 h 1773673"/>
                <a:gd name="connsiteX3508" fmla="*/ 552126 w 5907580"/>
                <a:gd name="connsiteY3508" fmla="*/ 582525 h 1773673"/>
                <a:gd name="connsiteX3509" fmla="*/ 551802 w 5907580"/>
                <a:gd name="connsiteY3509" fmla="*/ 582977 h 1773673"/>
                <a:gd name="connsiteX3510" fmla="*/ 550962 w 5907580"/>
                <a:gd name="connsiteY3510" fmla="*/ 584045 h 1773673"/>
                <a:gd name="connsiteX3511" fmla="*/ 551059 w 5907580"/>
                <a:gd name="connsiteY3511" fmla="*/ 584109 h 1773673"/>
                <a:gd name="connsiteX3512" fmla="*/ 550962 w 5907580"/>
                <a:gd name="connsiteY3512" fmla="*/ 584109 h 1773673"/>
                <a:gd name="connsiteX3513" fmla="*/ 550735 w 5907580"/>
                <a:gd name="connsiteY3513" fmla="*/ 584368 h 1773673"/>
                <a:gd name="connsiteX3514" fmla="*/ 551705 w 5907580"/>
                <a:gd name="connsiteY3514" fmla="*/ 585112 h 1773673"/>
                <a:gd name="connsiteX3515" fmla="*/ 550638 w 5907580"/>
                <a:gd name="connsiteY3515" fmla="*/ 584530 h 1773673"/>
                <a:gd name="connsiteX3516" fmla="*/ 549959 w 5907580"/>
                <a:gd name="connsiteY3516" fmla="*/ 585274 h 1773673"/>
                <a:gd name="connsiteX3517" fmla="*/ 550476 w 5907580"/>
                <a:gd name="connsiteY3517" fmla="*/ 585856 h 1773673"/>
                <a:gd name="connsiteX3518" fmla="*/ 549733 w 5907580"/>
                <a:gd name="connsiteY3518" fmla="*/ 585597 h 1773673"/>
                <a:gd name="connsiteX3519" fmla="*/ 548083 w 5907580"/>
                <a:gd name="connsiteY3519" fmla="*/ 587408 h 1773673"/>
                <a:gd name="connsiteX3520" fmla="*/ 548310 w 5907580"/>
                <a:gd name="connsiteY3520" fmla="*/ 587764 h 1773673"/>
                <a:gd name="connsiteX3521" fmla="*/ 547889 w 5907580"/>
                <a:gd name="connsiteY3521" fmla="*/ 587602 h 1773673"/>
                <a:gd name="connsiteX3522" fmla="*/ 547663 w 5907580"/>
                <a:gd name="connsiteY3522" fmla="*/ 587829 h 1773673"/>
                <a:gd name="connsiteX3523" fmla="*/ 547889 w 5907580"/>
                <a:gd name="connsiteY3523" fmla="*/ 588346 h 1773673"/>
                <a:gd name="connsiteX3524" fmla="*/ 547307 w 5907580"/>
                <a:gd name="connsiteY3524" fmla="*/ 588184 h 1773673"/>
                <a:gd name="connsiteX3525" fmla="*/ 547145 w 5907580"/>
                <a:gd name="connsiteY3525" fmla="*/ 588411 h 1773673"/>
                <a:gd name="connsiteX3526" fmla="*/ 547242 w 5907580"/>
                <a:gd name="connsiteY3526" fmla="*/ 588734 h 1773673"/>
                <a:gd name="connsiteX3527" fmla="*/ 547145 w 5907580"/>
                <a:gd name="connsiteY3527" fmla="*/ 589090 h 1773673"/>
                <a:gd name="connsiteX3528" fmla="*/ 546499 w 5907580"/>
                <a:gd name="connsiteY3528" fmla="*/ 589090 h 1773673"/>
                <a:gd name="connsiteX3529" fmla="*/ 546402 w 5907580"/>
                <a:gd name="connsiteY3529" fmla="*/ 589187 h 1773673"/>
                <a:gd name="connsiteX3530" fmla="*/ 547501 w 5907580"/>
                <a:gd name="connsiteY3530" fmla="*/ 590254 h 1773673"/>
                <a:gd name="connsiteX3531" fmla="*/ 546337 w 5907580"/>
                <a:gd name="connsiteY3531" fmla="*/ 589575 h 1773673"/>
                <a:gd name="connsiteX3532" fmla="*/ 546078 w 5907580"/>
                <a:gd name="connsiteY3532" fmla="*/ 589995 h 1773673"/>
                <a:gd name="connsiteX3533" fmla="*/ 545658 w 5907580"/>
                <a:gd name="connsiteY3533" fmla="*/ 590319 h 1773673"/>
                <a:gd name="connsiteX3534" fmla="*/ 545173 w 5907580"/>
                <a:gd name="connsiteY3534" fmla="*/ 590578 h 1773673"/>
                <a:gd name="connsiteX3535" fmla="*/ 545496 w 5907580"/>
                <a:gd name="connsiteY3535" fmla="*/ 591063 h 1773673"/>
                <a:gd name="connsiteX3536" fmla="*/ 544752 w 5907580"/>
                <a:gd name="connsiteY3536" fmla="*/ 591807 h 1773673"/>
                <a:gd name="connsiteX3537" fmla="*/ 543847 w 5907580"/>
                <a:gd name="connsiteY3537" fmla="*/ 591580 h 1773673"/>
                <a:gd name="connsiteX3538" fmla="*/ 543944 w 5907580"/>
                <a:gd name="connsiteY3538" fmla="*/ 591807 h 1773673"/>
                <a:gd name="connsiteX3539" fmla="*/ 543523 w 5907580"/>
                <a:gd name="connsiteY3539" fmla="*/ 591904 h 1773673"/>
                <a:gd name="connsiteX3540" fmla="*/ 543167 w 5907580"/>
                <a:gd name="connsiteY3540" fmla="*/ 592227 h 1773673"/>
                <a:gd name="connsiteX3541" fmla="*/ 543361 w 5907580"/>
                <a:gd name="connsiteY3541" fmla="*/ 592550 h 1773673"/>
                <a:gd name="connsiteX3542" fmla="*/ 542941 w 5907580"/>
                <a:gd name="connsiteY3542" fmla="*/ 592712 h 1773673"/>
                <a:gd name="connsiteX3543" fmla="*/ 543103 w 5907580"/>
                <a:gd name="connsiteY3543" fmla="*/ 593068 h 1773673"/>
                <a:gd name="connsiteX3544" fmla="*/ 544170 w 5907580"/>
                <a:gd name="connsiteY3544" fmla="*/ 594458 h 1773673"/>
                <a:gd name="connsiteX3545" fmla="*/ 544105 w 5907580"/>
                <a:gd name="connsiteY3545" fmla="*/ 594458 h 1773673"/>
                <a:gd name="connsiteX3546" fmla="*/ 542262 w 5907580"/>
                <a:gd name="connsiteY3546" fmla="*/ 593068 h 1773673"/>
                <a:gd name="connsiteX3547" fmla="*/ 541777 w 5907580"/>
                <a:gd name="connsiteY3547" fmla="*/ 593812 h 1773673"/>
                <a:gd name="connsiteX3548" fmla="*/ 542262 w 5907580"/>
                <a:gd name="connsiteY3548" fmla="*/ 594556 h 1773673"/>
                <a:gd name="connsiteX3549" fmla="*/ 541777 w 5907580"/>
                <a:gd name="connsiteY3549" fmla="*/ 594458 h 1773673"/>
                <a:gd name="connsiteX3550" fmla="*/ 541777 w 5907580"/>
                <a:gd name="connsiteY3550" fmla="*/ 594782 h 1773673"/>
                <a:gd name="connsiteX3551" fmla="*/ 541098 w 5907580"/>
                <a:gd name="connsiteY3551" fmla="*/ 594458 h 1773673"/>
                <a:gd name="connsiteX3552" fmla="*/ 540936 w 5907580"/>
                <a:gd name="connsiteY3552" fmla="*/ 594620 h 1773673"/>
                <a:gd name="connsiteX3553" fmla="*/ 541518 w 5907580"/>
                <a:gd name="connsiteY3553" fmla="*/ 595138 h 1773673"/>
                <a:gd name="connsiteX3554" fmla="*/ 541680 w 5907580"/>
                <a:gd name="connsiteY3554" fmla="*/ 595526 h 1773673"/>
                <a:gd name="connsiteX3555" fmla="*/ 541777 w 5907580"/>
                <a:gd name="connsiteY3555" fmla="*/ 595784 h 1773673"/>
                <a:gd name="connsiteX3556" fmla="*/ 541453 w 5907580"/>
                <a:gd name="connsiteY3556" fmla="*/ 596787 h 1773673"/>
                <a:gd name="connsiteX3557" fmla="*/ 540710 w 5907580"/>
                <a:gd name="connsiteY3557" fmla="*/ 597951 h 1773673"/>
                <a:gd name="connsiteX3558" fmla="*/ 540710 w 5907580"/>
                <a:gd name="connsiteY3558" fmla="*/ 598275 h 1773673"/>
                <a:gd name="connsiteX3559" fmla="*/ 540548 w 5907580"/>
                <a:gd name="connsiteY3559" fmla="*/ 598533 h 1773673"/>
                <a:gd name="connsiteX3560" fmla="*/ 540192 w 5907580"/>
                <a:gd name="connsiteY3560" fmla="*/ 598857 h 1773673"/>
                <a:gd name="connsiteX3561" fmla="*/ 539610 w 5907580"/>
                <a:gd name="connsiteY3561" fmla="*/ 599277 h 1773673"/>
                <a:gd name="connsiteX3562" fmla="*/ 539545 w 5907580"/>
                <a:gd name="connsiteY3562" fmla="*/ 599439 h 1773673"/>
                <a:gd name="connsiteX3563" fmla="*/ 538963 w 5907580"/>
                <a:gd name="connsiteY3563" fmla="*/ 599924 h 1773673"/>
                <a:gd name="connsiteX3564" fmla="*/ 538704 w 5907580"/>
                <a:gd name="connsiteY3564" fmla="*/ 600086 h 1773673"/>
                <a:gd name="connsiteX3565" fmla="*/ 538478 w 5907580"/>
                <a:gd name="connsiteY3565" fmla="*/ 600345 h 1773673"/>
                <a:gd name="connsiteX3566" fmla="*/ 538122 w 5907580"/>
                <a:gd name="connsiteY3566" fmla="*/ 600765 h 1773673"/>
                <a:gd name="connsiteX3567" fmla="*/ 537217 w 5907580"/>
                <a:gd name="connsiteY3567" fmla="*/ 601153 h 1773673"/>
                <a:gd name="connsiteX3568" fmla="*/ 537055 w 5907580"/>
                <a:gd name="connsiteY3568" fmla="*/ 601509 h 1773673"/>
                <a:gd name="connsiteX3569" fmla="*/ 536635 w 5907580"/>
                <a:gd name="connsiteY3569" fmla="*/ 601573 h 1773673"/>
                <a:gd name="connsiteX3570" fmla="*/ 536473 w 5907580"/>
                <a:gd name="connsiteY3570" fmla="*/ 601994 h 1773673"/>
                <a:gd name="connsiteX3571" fmla="*/ 536246 w 5907580"/>
                <a:gd name="connsiteY3571" fmla="*/ 602253 h 1773673"/>
                <a:gd name="connsiteX3572" fmla="*/ 536796 w 5907580"/>
                <a:gd name="connsiteY3572" fmla="*/ 603061 h 1773673"/>
                <a:gd name="connsiteX3573" fmla="*/ 535406 w 5907580"/>
                <a:gd name="connsiteY3573" fmla="*/ 602835 h 1773673"/>
                <a:gd name="connsiteX3574" fmla="*/ 534177 w 5907580"/>
                <a:gd name="connsiteY3574" fmla="*/ 603740 h 1773673"/>
                <a:gd name="connsiteX3575" fmla="*/ 534403 w 5907580"/>
                <a:gd name="connsiteY3575" fmla="*/ 604905 h 1773673"/>
                <a:gd name="connsiteX3576" fmla="*/ 534500 w 5907580"/>
                <a:gd name="connsiteY3576" fmla="*/ 605228 h 1773673"/>
                <a:gd name="connsiteX3577" fmla="*/ 534241 w 5907580"/>
                <a:gd name="connsiteY3577" fmla="*/ 605390 h 1773673"/>
                <a:gd name="connsiteX3578" fmla="*/ 533918 w 5907580"/>
                <a:gd name="connsiteY3578" fmla="*/ 605648 h 1773673"/>
                <a:gd name="connsiteX3579" fmla="*/ 533497 w 5907580"/>
                <a:gd name="connsiteY3579" fmla="*/ 605131 h 1773673"/>
                <a:gd name="connsiteX3580" fmla="*/ 533012 w 5907580"/>
                <a:gd name="connsiteY3580" fmla="*/ 604549 h 1773673"/>
                <a:gd name="connsiteX3581" fmla="*/ 533077 w 5907580"/>
                <a:gd name="connsiteY3581" fmla="*/ 604969 h 1773673"/>
                <a:gd name="connsiteX3582" fmla="*/ 533012 w 5907580"/>
                <a:gd name="connsiteY3582" fmla="*/ 604969 h 1773673"/>
                <a:gd name="connsiteX3583" fmla="*/ 533077 w 5907580"/>
                <a:gd name="connsiteY3583" fmla="*/ 605066 h 1773673"/>
                <a:gd name="connsiteX3584" fmla="*/ 532592 w 5907580"/>
                <a:gd name="connsiteY3584" fmla="*/ 605648 h 1773673"/>
                <a:gd name="connsiteX3585" fmla="*/ 532269 w 5907580"/>
                <a:gd name="connsiteY3585" fmla="*/ 605972 h 1773673"/>
                <a:gd name="connsiteX3586" fmla="*/ 532172 w 5907580"/>
                <a:gd name="connsiteY3586" fmla="*/ 606554 h 1773673"/>
                <a:gd name="connsiteX3587" fmla="*/ 533077 w 5907580"/>
                <a:gd name="connsiteY3587" fmla="*/ 607718 h 1773673"/>
                <a:gd name="connsiteX3588" fmla="*/ 533400 w 5907580"/>
                <a:gd name="connsiteY3588" fmla="*/ 608300 h 1773673"/>
                <a:gd name="connsiteX3589" fmla="*/ 532333 w 5907580"/>
                <a:gd name="connsiteY3589" fmla="*/ 607363 h 1773673"/>
                <a:gd name="connsiteX3590" fmla="*/ 531913 w 5907580"/>
                <a:gd name="connsiteY3590" fmla="*/ 607363 h 1773673"/>
                <a:gd name="connsiteX3591" fmla="*/ 531169 w 5907580"/>
                <a:gd name="connsiteY3591" fmla="*/ 606619 h 1773673"/>
                <a:gd name="connsiteX3592" fmla="*/ 530425 w 5907580"/>
                <a:gd name="connsiteY3592" fmla="*/ 606392 h 1773673"/>
                <a:gd name="connsiteX3593" fmla="*/ 530037 w 5907580"/>
                <a:gd name="connsiteY3593" fmla="*/ 606619 h 1773673"/>
                <a:gd name="connsiteX3594" fmla="*/ 528129 w 5907580"/>
                <a:gd name="connsiteY3594" fmla="*/ 608462 h 1773673"/>
                <a:gd name="connsiteX3595" fmla="*/ 528452 w 5907580"/>
                <a:gd name="connsiteY3595" fmla="*/ 608947 h 1773673"/>
                <a:gd name="connsiteX3596" fmla="*/ 527967 w 5907580"/>
                <a:gd name="connsiteY3596" fmla="*/ 608624 h 1773673"/>
                <a:gd name="connsiteX3597" fmla="*/ 527029 w 5907580"/>
                <a:gd name="connsiteY3597" fmla="*/ 609368 h 1773673"/>
                <a:gd name="connsiteX3598" fmla="*/ 527029 w 5907580"/>
                <a:gd name="connsiteY3598" fmla="*/ 609432 h 1773673"/>
                <a:gd name="connsiteX3599" fmla="*/ 527029 w 5907580"/>
                <a:gd name="connsiteY3599" fmla="*/ 609691 h 1773673"/>
                <a:gd name="connsiteX3600" fmla="*/ 526609 w 5907580"/>
                <a:gd name="connsiteY3600" fmla="*/ 609691 h 1773673"/>
                <a:gd name="connsiteX3601" fmla="*/ 526382 w 5907580"/>
                <a:gd name="connsiteY3601" fmla="*/ 609853 h 1773673"/>
                <a:gd name="connsiteX3602" fmla="*/ 527126 w 5907580"/>
                <a:gd name="connsiteY3602" fmla="*/ 611437 h 1773673"/>
                <a:gd name="connsiteX3603" fmla="*/ 525380 w 5907580"/>
                <a:gd name="connsiteY3603" fmla="*/ 611017 h 1773673"/>
                <a:gd name="connsiteX3604" fmla="*/ 526059 w 5907580"/>
                <a:gd name="connsiteY3604" fmla="*/ 611923 h 1773673"/>
                <a:gd name="connsiteX3605" fmla="*/ 524959 w 5907580"/>
                <a:gd name="connsiteY3605" fmla="*/ 611340 h 1773673"/>
                <a:gd name="connsiteX3606" fmla="*/ 524733 w 5907580"/>
                <a:gd name="connsiteY3606" fmla="*/ 611340 h 1773673"/>
                <a:gd name="connsiteX3607" fmla="*/ 525056 w 5907580"/>
                <a:gd name="connsiteY3607" fmla="*/ 611599 h 1773673"/>
                <a:gd name="connsiteX3608" fmla="*/ 525380 w 5907580"/>
                <a:gd name="connsiteY3608" fmla="*/ 612084 h 1773673"/>
                <a:gd name="connsiteX3609" fmla="*/ 524959 w 5907580"/>
                <a:gd name="connsiteY3609" fmla="*/ 612440 h 1773673"/>
                <a:gd name="connsiteX3610" fmla="*/ 524313 w 5907580"/>
                <a:gd name="connsiteY3610" fmla="*/ 611923 h 1773673"/>
                <a:gd name="connsiteX3611" fmla="*/ 523731 w 5907580"/>
                <a:gd name="connsiteY3611" fmla="*/ 612181 h 1773673"/>
                <a:gd name="connsiteX3612" fmla="*/ 523245 w 5907580"/>
                <a:gd name="connsiteY3612" fmla="*/ 612181 h 1773673"/>
                <a:gd name="connsiteX3613" fmla="*/ 523051 w 5907580"/>
                <a:gd name="connsiteY3613" fmla="*/ 612246 h 1773673"/>
                <a:gd name="connsiteX3614" fmla="*/ 522890 w 5907580"/>
                <a:gd name="connsiteY3614" fmla="*/ 612343 h 1773673"/>
                <a:gd name="connsiteX3615" fmla="*/ 523148 w 5907580"/>
                <a:gd name="connsiteY3615" fmla="*/ 613669 h 1773673"/>
                <a:gd name="connsiteX3616" fmla="*/ 521822 w 5907580"/>
                <a:gd name="connsiteY3616" fmla="*/ 613346 h 1773673"/>
                <a:gd name="connsiteX3617" fmla="*/ 521758 w 5907580"/>
                <a:gd name="connsiteY3617" fmla="*/ 613346 h 1773673"/>
                <a:gd name="connsiteX3618" fmla="*/ 521984 w 5907580"/>
                <a:gd name="connsiteY3618" fmla="*/ 614154 h 1773673"/>
                <a:gd name="connsiteX3619" fmla="*/ 521984 w 5907580"/>
                <a:gd name="connsiteY3619" fmla="*/ 614251 h 1773673"/>
                <a:gd name="connsiteX3620" fmla="*/ 520658 w 5907580"/>
                <a:gd name="connsiteY3620" fmla="*/ 613572 h 1773673"/>
                <a:gd name="connsiteX3621" fmla="*/ 522243 w 5907580"/>
                <a:gd name="connsiteY3621" fmla="*/ 615092 h 1773673"/>
                <a:gd name="connsiteX3622" fmla="*/ 520076 w 5907580"/>
                <a:gd name="connsiteY3622" fmla="*/ 613928 h 1773673"/>
                <a:gd name="connsiteX3623" fmla="*/ 519429 w 5907580"/>
                <a:gd name="connsiteY3623" fmla="*/ 614251 h 1773673"/>
                <a:gd name="connsiteX3624" fmla="*/ 519429 w 5907580"/>
                <a:gd name="connsiteY3624" fmla="*/ 614316 h 1773673"/>
                <a:gd name="connsiteX3625" fmla="*/ 519591 w 5907580"/>
                <a:gd name="connsiteY3625" fmla="*/ 614510 h 1773673"/>
                <a:gd name="connsiteX3626" fmla="*/ 519332 w 5907580"/>
                <a:gd name="connsiteY3626" fmla="*/ 614316 h 1773673"/>
                <a:gd name="connsiteX3627" fmla="*/ 519170 w 5907580"/>
                <a:gd name="connsiteY3627" fmla="*/ 614575 h 1773673"/>
                <a:gd name="connsiteX3628" fmla="*/ 519753 w 5907580"/>
                <a:gd name="connsiteY3628" fmla="*/ 615318 h 1773673"/>
                <a:gd name="connsiteX3629" fmla="*/ 518912 w 5907580"/>
                <a:gd name="connsiteY3629" fmla="*/ 614833 h 1773673"/>
                <a:gd name="connsiteX3630" fmla="*/ 516357 w 5907580"/>
                <a:gd name="connsiteY3630" fmla="*/ 617162 h 1773673"/>
                <a:gd name="connsiteX3631" fmla="*/ 515548 w 5907580"/>
                <a:gd name="connsiteY3631" fmla="*/ 617647 h 1773673"/>
                <a:gd name="connsiteX3632" fmla="*/ 515613 w 5907580"/>
                <a:gd name="connsiteY3632" fmla="*/ 617970 h 1773673"/>
                <a:gd name="connsiteX3633" fmla="*/ 515031 w 5907580"/>
                <a:gd name="connsiteY3633" fmla="*/ 617906 h 1773673"/>
                <a:gd name="connsiteX3634" fmla="*/ 514966 w 5907580"/>
                <a:gd name="connsiteY3634" fmla="*/ 617970 h 1773673"/>
                <a:gd name="connsiteX3635" fmla="*/ 515128 w 5907580"/>
                <a:gd name="connsiteY3635" fmla="*/ 618455 h 1773673"/>
                <a:gd name="connsiteX3636" fmla="*/ 514966 w 5907580"/>
                <a:gd name="connsiteY3636" fmla="*/ 619038 h 1773673"/>
                <a:gd name="connsiteX3637" fmla="*/ 515451 w 5907580"/>
                <a:gd name="connsiteY3637" fmla="*/ 619717 h 1773673"/>
                <a:gd name="connsiteX3638" fmla="*/ 514384 w 5907580"/>
                <a:gd name="connsiteY3638" fmla="*/ 619038 h 1773673"/>
                <a:gd name="connsiteX3639" fmla="*/ 515031 w 5907580"/>
                <a:gd name="connsiteY3639" fmla="*/ 620040 h 1773673"/>
                <a:gd name="connsiteX3640" fmla="*/ 514028 w 5907580"/>
                <a:gd name="connsiteY3640" fmla="*/ 619296 h 1773673"/>
                <a:gd name="connsiteX3641" fmla="*/ 513123 w 5907580"/>
                <a:gd name="connsiteY3641" fmla="*/ 619620 h 1773673"/>
                <a:gd name="connsiteX3642" fmla="*/ 513543 w 5907580"/>
                <a:gd name="connsiteY3642" fmla="*/ 620137 h 1773673"/>
                <a:gd name="connsiteX3643" fmla="*/ 513478 w 5907580"/>
                <a:gd name="connsiteY3643" fmla="*/ 620202 h 1773673"/>
                <a:gd name="connsiteX3644" fmla="*/ 512961 w 5907580"/>
                <a:gd name="connsiteY3644" fmla="*/ 620299 h 1773673"/>
                <a:gd name="connsiteX3645" fmla="*/ 512896 w 5907580"/>
                <a:gd name="connsiteY3645" fmla="*/ 620784 h 1773673"/>
                <a:gd name="connsiteX3646" fmla="*/ 512379 w 5907580"/>
                <a:gd name="connsiteY3646" fmla="*/ 620525 h 1773673"/>
                <a:gd name="connsiteX3647" fmla="*/ 512702 w 5907580"/>
                <a:gd name="connsiteY3647" fmla="*/ 621625 h 1773673"/>
                <a:gd name="connsiteX3648" fmla="*/ 512055 w 5907580"/>
                <a:gd name="connsiteY3648" fmla="*/ 621043 h 1773673"/>
                <a:gd name="connsiteX3649" fmla="*/ 512702 w 5907580"/>
                <a:gd name="connsiteY3649" fmla="*/ 622369 h 1773673"/>
                <a:gd name="connsiteX3650" fmla="*/ 511797 w 5907580"/>
                <a:gd name="connsiteY3650" fmla="*/ 621948 h 1773673"/>
                <a:gd name="connsiteX3651" fmla="*/ 511570 w 5907580"/>
                <a:gd name="connsiteY3651" fmla="*/ 622304 h 1773673"/>
                <a:gd name="connsiteX3652" fmla="*/ 511473 w 5907580"/>
                <a:gd name="connsiteY3652" fmla="*/ 622692 h 1773673"/>
                <a:gd name="connsiteX3653" fmla="*/ 511409 w 5907580"/>
                <a:gd name="connsiteY3653" fmla="*/ 622433 h 1773673"/>
                <a:gd name="connsiteX3654" fmla="*/ 511150 w 5907580"/>
                <a:gd name="connsiteY3654" fmla="*/ 622304 h 1773673"/>
                <a:gd name="connsiteX3655" fmla="*/ 511053 w 5907580"/>
                <a:gd name="connsiteY3655" fmla="*/ 622433 h 1773673"/>
                <a:gd name="connsiteX3656" fmla="*/ 511053 w 5907580"/>
                <a:gd name="connsiteY3656" fmla="*/ 622530 h 1773673"/>
                <a:gd name="connsiteX3657" fmla="*/ 511473 w 5907580"/>
                <a:gd name="connsiteY3657" fmla="*/ 622789 h 1773673"/>
                <a:gd name="connsiteX3658" fmla="*/ 511473 w 5907580"/>
                <a:gd name="connsiteY3658" fmla="*/ 622854 h 1773673"/>
                <a:gd name="connsiteX3659" fmla="*/ 511312 w 5907580"/>
                <a:gd name="connsiteY3659" fmla="*/ 622951 h 1773673"/>
                <a:gd name="connsiteX3660" fmla="*/ 510826 w 5907580"/>
                <a:gd name="connsiteY3660" fmla="*/ 622789 h 1773673"/>
                <a:gd name="connsiteX3661" fmla="*/ 510891 w 5907580"/>
                <a:gd name="connsiteY3661" fmla="*/ 623274 h 1773673"/>
                <a:gd name="connsiteX3662" fmla="*/ 511732 w 5907580"/>
                <a:gd name="connsiteY3662" fmla="*/ 623921 h 1773673"/>
                <a:gd name="connsiteX3663" fmla="*/ 511958 w 5907580"/>
                <a:gd name="connsiteY3663" fmla="*/ 624115 h 1773673"/>
                <a:gd name="connsiteX3664" fmla="*/ 511958 w 5907580"/>
                <a:gd name="connsiteY3664" fmla="*/ 624180 h 1773673"/>
                <a:gd name="connsiteX3665" fmla="*/ 511732 w 5907580"/>
                <a:gd name="connsiteY3665" fmla="*/ 623921 h 1773673"/>
                <a:gd name="connsiteX3666" fmla="*/ 510729 w 5907580"/>
                <a:gd name="connsiteY3666" fmla="*/ 623856 h 1773673"/>
                <a:gd name="connsiteX3667" fmla="*/ 510147 w 5907580"/>
                <a:gd name="connsiteY3667" fmla="*/ 623695 h 1773673"/>
                <a:gd name="connsiteX3668" fmla="*/ 509986 w 5907580"/>
                <a:gd name="connsiteY3668" fmla="*/ 623921 h 1773673"/>
                <a:gd name="connsiteX3669" fmla="*/ 509986 w 5907580"/>
                <a:gd name="connsiteY3669" fmla="*/ 624018 h 1773673"/>
                <a:gd name="connsiteX3670" fmla="*/ 509662 w 5907580"/>
                <a:gd name="connsiteY3670" fmla="*/ 624503 h 1773673"/>
                <a:gd name="connsiteX3671" fmla="*/ 509727 w 5907580"/>
                <a:gd name="connsiteY3671" fmla="*/ 624600 h 1773673"/>
                <a:gd name="connsiteX3672" fmla="*/ 510309 w 5907580"/>
                <a:gd name="connsiteY3672" fmla="*/ 625247 h 1773673"/>
                <a:gd name="connsiteX3673" fmla="*/ 509565 w 5907580"/>
                <a:gd name="connsiteY3673" fmla="*/ 624762 h 1773673"/>
                <a:gd name="connsiteX3674" fmla="*/ 507172 w 5907580"/>
                <a:gd name="connsiteY3674" fmla="*/ 627834 h 1773673"/>
                <a:gd name="connsiteX3675" fmla="*/ 507754 w 5907580"/>
                <a:gd name="connsiteY3675" fmla="*/ 628643 h 1773673"/>
                <a:gd name="connsiteX3676" fmla="*/ 507075 w 5907580"/>
                <a:gd name="connsiteY3676" fmla="*/ 627899 h 1773673"/>
                <a:gd name="connsiteX3677" fmla="*/ 504617 w 5907580"/>
                <a:gd name="connsiteY3677" fmla="*/ 630389 h 1773673"/>
                <a:gd name="connsiteX3678" fmla="*/ 505361 w 5907580"/>
                <a:gd name="connsiteY3678" fmla="*/ 630874 h 1773673"/>
                <a:gd name="connsiteX3679" fmla="*/ 505587 w 5907580"/>
                <a:gd name="connsiteY3679" fmla="*/ 631554 h 1773673"/>
                <a:gd name="connsiteX3680" fmla="*/ 504617 w 5907580"/>
                <a:gd name="connsiteY3680" fmla="*/ 630389 h 1773673"/>
                <a:gd name="connsiteX3681" fmla="*/ 503453 w 5907580"/>
                <a:gd name="connsiteY3681" fmla="*/ 631457 h 1773673"/>
                <a:gd name="connsiteX3682" fmla="*/ 503356 w 5907580"/>
                <a:gd name="connsiteY3682" fmla="*/ 631554 h 1773673"/>
                <a:gd name="connsiteX3683" fmla="*/ 503194 w 5907580"/>
                <a:gd name="connsiteY3683" fmla="*/ 631715 h 1773673"/>
                <a:gd name="connsiteX3684" fmla="*/ 503194 w 5907580"/>
                <a:gd name="connsiteY3684" fmla="*/ 632039 h 1773673"/>
                <a:gd name="connsiteX3685" fmla="*/ 502709 w 5907580"/>
                <a:gd name="connsiteY3685" fmla="*/ 632200 h 1773673"/>
                <a:gd name="connsiteX3686" fmla="*/ 500057 w 5907580"/>
                <a:gd name="connsiteY3686" fmla="*/ 634367 h 1773673"/>
                <a:gd name="connsiteX3687" fmla="*/ 498731 w 5907580"/>
                <a:gd name="connsiteY3687" fmla="*/ 636857 h 1773673"/>
                <a:gd name="connsiteX3688" fmla="*/ 499054 w 5907580"/>
                <a:gd name="connsiteY3688" fmla="*/ 637278 h 1773673"/>
                <a:gd name="connsiteX3689" fmla="*/ 498634 w 5907580"/>
                <a:gd name="connsiteY3689" fmla="*/ 636857 h 1773673"/>
                <a:gd name="connsiteX3690" fmla="*/ 497825 w 5907580"/>
                <a:gd name="connsiteY3690" fmla="*/ 637440 h 1773673"/>
                <a:gd name="connsiteX3691" fmla="*/ 498214 w 5907580"/>
                <a:gd name="connsiteY3691" fmla="*/ 637925 h 1773673"/>
                <a:gd name="connsiteX3692" fmla="*/ 497728 w 5907580"/>
                <a:gd name="connsiteY3692" fmla="*/ 637763 h 1773673"/>
                <a:gd name="connsiteX3693" fmla="*/ 497567 w 5907580"/>
                <a:gd name="connsiteY3693" fmla="*/ 637601 h 1773673"/>
                <a:gd name="connsiteX3694" fmla="*/ 496726 w 5907580"/>
                <a:gd name="connsiteY3694" fmla="*/ 637925 h 1773673"/>
                <a:gd name="connsiteX3695" fmla="*/ 496985 w 5907580"/>
                <a:gd name="connsiteY3695" fmla="*/ 638183 h 1773673"/>
                <a:gd name="connsiteX3696" fmla="*/ 497146 w 5907580"/>
                <a:gd name="connsiteY3696" fmla="*/ 638669 h 1773673"/>
                <a:gd name="connsiteX3697" fmla="*/ 496920 w 5907580"/>
                <a:gd name="connsiteY3697" fmla="*/ 638507 h 1773673"/>
                <a:gd name="connsiteX3698" fmla="*/ 496564 w 5907580"/>
                <a:gd name="connsiteY3698" fmla="*/ 638345 h 1773673"/>
                <a:gd name="connsiteX3699" fmla="*/ 496338 w 5907580"/>
                <a:gd name="connsiteY3699" fmla="*/ 638086 h 1773673"/>
                <a:gd name="connsiteX3700" fmla="*/ 495173 w 5907580"/>
                <a:gd name="connsiteY3700" fmla="*/ 638410 h 1773673"/>
                <a:gd name="connsiteX3701" fmla="*/ 495238 w 5907580"/>
                <a:gd name="connsiteY3701" fmla="*/ 638669 h 1773673"/>
                <a:gd name="connsiteX3702" fmla="*/ 495012 w 5907580"/>
                <a:gd name="connsiteY3702" fmla="*/ 638410 h 1773673"/>
                <a:gd name="connsiteX3703" fmla="*/ 494753 w 5907580"/>
                <a:gd name="connsiteY3703" fmla="*/ 638507 h 1773673"/>
                <a:gd name="connsiteX3704" fmla="*/ 495173 w 5907580"/>
                <a:gd name="connsiteY3704" fmla="*/ 639089 h 1773673"/>
                <a:gd name="connsiteX3705" fmla="*/ 494656 w 5907580"/>
                <a:gd name="connsiteY3705" fmla="*/ 638669 h 1773673"/>
                <a:gd name="connsiteX3706" fmla="*/ 494656 w 5907580"/>
                <a:gd name="connsiteY3706" fmla="*/ 638927 h 1773673"/>
                <a:gd name="connsiteX3707" fmla="*/ 487638 w 5907580"/>
                <a:gd name="connsiteY3707" fmla="*/ 647045 h 1773673"/>
                <a:gd name="connsiteX3708" fmla="*/ 485633 w 5907580"/>
                <a:gd name="connsiteY3708" fmla="*/ 646883 h 1773673"/>
                <a:gd name="connsiteX3709" fmla="*/ 481752 w 5907580"/>
                <a:gd name="connsiteY3709" fmla="*/ 648274 h 1773673"/>
                <a:gd name="connsiteX3710" fmla="*/ 479779 w 5907580"/>
                <a:gd name="connsiteY3710" fmla="*/ 649600 h 1773673"/>
                <a:gd name="connsiteX3711" fmla="*/ 479844 w 5907580"/>
                <a:gd name="connsiteY3711" fmla="*/ 649761 h 1773673"/>
                <a:gd name="connsiteX3712" fmla="*/ 479682 w 5907580"/>
                <a:gd name="connsiteY3712" fmla="*/ 649761 h 1773673"/>
                <a:gd name="connsiteX3713" fmla="*/ 479585 w 5907580"/>
                <a:gd name="connsiteY3713" fmla="*/ 649697 h 1773673"/>
                <a:gd name="connsiteX3714" fmla="*/ 478841 w 5907580"/>
                <a:gd name="connsiteY3714" fmla="*/ 649923 h 1773673"/>
                <a:gd name="connsiteX3715" fmla="*/ 478097 w 5907580"/>
                <a:gd name="connsiteY3715" fmla="*/ 650441 h 1773673"/>
                <a:gd name="connsiteX3716" fmla="*/ 478292 w 5907580"/>
                <a:gd name="connsiteY3716" fmla="*/ 650667 h 1773673"/>
                <a:gd name="connsiteX3717" fmla="*/ 477774 w 5907580"/>
                <a:gd name="connsiteY3717" fmla="*/ 650085 h 1773673"/>
                <a:gd name="connsiteX3718" fmla="*/ 475801 w 5907580"/>
                <a:gd name="connsiteY3718" fmla="*/ 651249 h 1773673"/>
                <a:gd name="connsiteX3719" fmla="*/ 475866 w 5907580"/>
                <a:gd name="connsiteY3719" fmla="*/ 651508 h 1773673"/>
                <a:gd name="connsiteX3720" fmla="*/ 475704 w 5907580"/>
                <a:gd name="connsiteY3720" fmla="*/ 651831 h 1773673"/>
                <a:gd name="connsiteX3721" fmla="*/ 475543 w 5907580"/>
                <a:gd name="connsiteY3721" fmla="*/ 652672 h 1773673"/>
                <a:gd name="connsiteX3722" fmla="*/ 476707 w 5907580"/>
                <a:gd name="connsiteY3722" fmla="*/ 654322 h 1773673"/>
                <a:gd name="connsiteX3723" fmla="*/ 475381 w 5907580"/>
                <a:gd name="connsiteY3723" fmla="*/ 652899 h 1773673"/>
                <a:gd name="connsiteX3724" fmla="*/ 475219 w 5907580"/>
                <a:gd name="connsiteY3724" fmla="*/ 653093 h 1773673"/>
                <a:gd name="connsiteX3725" fmla="*/ 475866 w 5907580"/>
                <a:gd name="connsiteY3725" fmla="*/ 654322 h 1773673"/>
                <a:gd name="connsiteX3726" fmla="*/ 476286 w 5907580"/>
                <a:gd name="connsiteY3726" fmla="*/ 655324 h 1773673"/>
                <a:gd name="connsiteX3727" fmla="*/ 474799 w 5907580"/>
                <a:gd name="connsiteY3727" fmla="*/ 653836 h 1773673"/>
                <a:gd name="connsiteX3728" fmla="*/ 474799 w 5907580"/>
                <a:gd name="connsiteY3728" fmla="*/ 654322 h 1773673"/>
                <a:gd name="connsiteX3729" fmla="*/ 475219 w 5907580"/>
                <a:gd name="connsiteY3729" fmla="*/ 655389 h 1773673"/>
                <a:gd name="connsiteX3730" fmla="*/ 473214 w 5907580"/>
                <a:gd name="connsiteY3730" fmla="*/ 653578 h 1773673"/>
                <a:gd name="connsiteX3731" fmla="*/ 473796 w 5907580"/>
                <a:gd name="connsiteY3731" fmla="*/ 654419 h 1773673"/>
                <a:gd name="connsiteX3732" fmla="*/ 473958 w 5907580"/>
                <a:gd name="connsiteY3732" fmla="*/ 655389 h 1773673"/>
                <a:gd name="connsiteX3733" fmla="*/ 473149 w 5907580"/>
                <a:gd name="connsiteY3733" fmla="*/ 654322 h 1773673"/>
                <a:gd name="connsiteX3734" fmla="*/ 472244 w 5907580"/>
                <a:gd name="connsiteY3734" fmla="*/ 653836 h 1773673"/>
                <a:gd name="connsiteX3735" fmla="*/ 472244 w 5907580"/>
                <a:gd name="connsiteY3735" fmla="*/ 654419 h 1773673"/>
                <a:gd name="connsiteX3736" fmla="*/ 471241 w 5907580"/>
                <a:gd name="connsiteY3736" fmla="*/ 653642 h 1773673"/>
                <a:gd name="connsiteX3737" fmla="*/ 470659 w 5907580"/>
                <a:gd name="connsiteY3737" fmla="*/ 653642 h 1773673"/>
                <a:gd name="connsiteX3738" fmla="*/ 470497 w 5907580"/>
                <a:gd name="connsiteY3738" fmla="*/ 653836 h 1773673"/>
                <a:gd name="connsiteX3739" fmla="*/ 470562 w 5907580"/>
                <a:gd name="connsiteY3739" fmla="*/ 654063 h 1773673"/>
                <a:gd name="connsiteX3740" fmla="*/ 470336 w 5907580"/>
                <a:gd name="connsiteY3740" fmla="*/ 653901 h 1773673"/>
                <a:gd name="connsiteX3741" fmla="*/ 469754 w 5907580"/>
                <a:gd name="connsiteY3741" fmla="*/ 654419 h 1773673"/>
                <a:gd name="connsiteX3742" fmla="*/ 470982 w 5907580"/>
                <a:gd name="connsiteY3742" fmla="*/ 656133 h 1773673"/>
                <a:gd name="connsiteX3743" fmla="*/ 470982 w 5907580"/>
                <a:gd name="connsiteY3743" fmla="*/ 656133 h 1773673"/>
                <a:gd name="connsiteX3744" fmla="*/ 783525 w 5907580"/>
                <a:gd name="connsiteY3744" fmla="*/ 1569020 h 1773673"/>
                <a:gd name="connsiteX3745" fmla="*/ 783849 w 5907580"/>
                <a:gd name="connsiteY3745" fmla="*/ 1569667 h 1773673"/>
                <a:gd name="connsiteX3746" fmla="*/ 783525 w 5907580"/>
                <a:gd name="connsiteY3746" fmla="*/ 1569020 h 1773673"/>
                <a:gd name="connsiteX3747" fmla="*/ 780065 w 5907580"/>
                <a:gd name="connsiteY3747" fmla="*/ 1572739 h 1773673"/>
                <a:gd name="connsiteX3748" fmla="*/ 780970 w 5907580"/>
                <a:gd name="connsiteY3748" fmla="*/ 1574162 h 1773673"/>
                <a:gd name="connsiteX3749" fmla="*/ 780065 w 5907580"/>
                <a:gd name="connsiteY3749" fmla="*/ 1572739 h 1773673"/>
                <a:gd name="connsiteX3750" fmla="*/ 762665 w 5907580"/>
                <a:gd name="connsiteY3750" fmla="*/ 1576555 h 1773673"/>
                <a:gd name="connsiteX3751" fmla="*/ 762083 w 5907580"/>
                <a:gd name="connsiteY3751" fmla="*/ 1575650 h 1773673"/>
                <a:gd name="connsiteX3752" fmla="*/ 762245 w 5907580"/>
                <a:gd name="connsiteY3752" fmla="*/ 1575811 h 1773673"/>
                <a:gd name="connsiteX3753" fmla="*/ 762989 w 5907580"/>
                <a:gd name="connsiteY3753" fmla="*/ 1576879 h 1773673"/>
                <a:gd name="connsiteX3754" fmla="*/ 762665 w 5907580"/>
                <a:gd name="connsiteY3754" fmla="*/ 1576555 h 1773673"/>
                <a:gd name="connsiteX3755" fmla="*/ 806617 w 5907580"/>
                <a:gd name="connsiteY3755" fmla="*/ 1565786 h 1773673"/>
                <a:gd name="connsiteX3756" fmla="*/ 806811 w 5907580"/>
                <a:gd name="connsiteY3756" fmla="*/ 1566044 h 1773673"/>
                <a:gd name="connsiteX3757" fmla="*/ 805970 w 5907580"/>
                <a:gd name="connsiteY3757" fmla="*/ 1564557 h 1773673"/>
                <a:gd name="connsiteX3758" fmla="*/ 800504 w 5907580"/>
                <a:gd name="connsiteY3758" fmla="*/ 1557086 h 1773673"/>
                <a:gd name="connsiteX3759" fmla="*/ 800504 w 5907580"/>
                <a:gd name="connsiteY3759" fmla="*/ 1557183 h 1773673"/>
                <a:gd name="connsiteX3760" fmla="*/ 800181 w 5907580"/>
                <a:gd name="connsiteY3760" fmla="*/ 1556924 h 1773673"/>
                <a:gd name="connsiteX3761" fmla="*/ 800181 w 5907580"/>
                <a:gd name="connsiteY3761" fmla="*/ 1557248 h 1773673"/>
                <a:gd name="connsiteX3762" fmla="*/ 800504 w 5907580"/>
                <a:gd name="connsiteY3762" fmla="*/ 1557830 h 1773673"/>
                <a:gd name="connsiteX3763" fmla="*/ 800181 w 5907580"/>
                <a:gd name="connsiteY3763" fmla="*/ 1557409 h 1773673"/>
                <a:gd name="connsiteX3764" fmla="*/ 797205 w 5907580"/>
                <a:gd name="connsiteY3764" fmla="*/ 1559479 h 1773673"/>
                <a:gd name="connsiteX3765" fmla="*/ 798014 w 5907580"/>
                <a:gd name="connsiteY3765" fmla="*/ 1560644 h 1773673"/>
                <a:gd name="connsiteX3766" fmla="*/ 798531 w 5907580"/>
                <a:gd name="connsiteY3766" fmla="*/ 1561743 h 1773673"/>
                <a:gd name="connsiteX3767" fmla="*/ 797205 w 5907580"/>
                <a:gd name="connsiteY3767" fmla="*/ 1559576 h 1773673"/>
                <a:gd name="connsiteX3768" fmla="*/ 796947 w 5907580"/>
                <a:gd name="connsiteY3768" fmla="*/ 1559673 h 1773673"/>
                <a:gd name="connsiteX3769" fmla="*/ 797044 w 5907580"/>
                <a:gd name="connsiteY3769" fmla="*/ 1559738 h 1773673"/>
                <a:gd name="connsiteX3770" fmla="*/ 796947 w 5907580"/>
                <a:gd name="connsiteY3770" fmla="*/ 1559673 h 1773673"/>
                <a:gd name="connsiteX3771" fmla="*/ 796785 w 5907580"/>
                <a:gd name="connsiteY3771" fmla="*/ 1559738 h 1773673"/>
                <a:gd name="connsiteX3772" fmla="*/ 796850 w 5907580"/>
                <a:gd name="connsiteY3772" fmla="*/ 1559835 h 1773673"/>
                <a:gd name="connsiteX3773" fmla="*/ 797432 w 5907580"/>
                <a:gd name="connsiteY3773" fmla="*/ 1560644 h 1773673"/>
                <a:gd name="connsiteX3774" fmla="*/ 796850 w 5907580"/>
                <a:gd name="connsiteY3774" fmla="*/ 1559835 h 1773673"/>
                <a:gd name="connsiteX3775" fmla="*/ 796785 w 5907580"/>
                <a:gd name="connsiteY3775" fmla="*/ 1559738 h 1773673"/>
                <a:gd name="connsiteX3776" fmla="*/ 796623 w 5907580"/>
                <a:gd name="connsiteY3776" fmla="*/ 1559835 h 1773673"/>
                <a:gd name="connsiteX3777" fmla="*/ 796106 w 5907580"/>
                <a:gd name="connsiteY3777" fmla="*/ 1559997 h 1773673"/>
                <a:gd name="connsiteX3778" fmla="*/ 796203 w 5907580"/>
                <a:gd name="connsiteY3778" fmla="*/ 1560061 h 1773673"/>
                <a:gd name="connsiteX3779" fmla="*/ 796106 w 5907580"/>
                <a:gd name="connsiteY3779" fmla="*/ 1559997 h 1773673"/>
                <a:gd name="connsiteX3780" fmla="*/ 795944 w 5907580"/>
                <a:gd name="connsiteY3780" fmla="*/ 1560061 h 1773673"/>
                <a:gd name="connsiteX3781" fmla="*/ 796623 w 5907580"/>
                <a:gd name="connsiteY3781" fmla="*/ 1561064 h 1773673"/>
                <a:gd name="connsiteX3782" fmla="*/ 795879 w 5907580"/>
                <a:gd name="connsiteY3782" fmla="*/ 1560061 h 1773673"/>
                <a:gd name="connsiteX3783" fmla="*/ 795524 w 5907580"/>
                <a:gd name="connsiteY3783" fmla="*/ 1560223 h 1773673"/>
                <a:gd name="connsiteX3784" fmla="*/ 795879 w 5907580"/>
                <a:gd name="connsiteY3784" fmla="*/ 1560902 h 1773673"/>
                <a:gd name="connsiteX3785" fmla="*/ 795362 w 5907580"/>
                <a:gd name="connsiteY3785" fmla="*/ 1560320 h 1773673"/>
                <a:gd name="connsiteX3786" fmla="*/ 794456 w 5907580"/>
                <a:gd name="connsiteY3786" fmla="*/ 1560579 h 1773673"/>
                <a:gd name="connsiteX3787" fmla="*/ 794618 w 5907580"/>
                <a:gd name="connsiteY3787" fmla="*/ 1560902 h 1773673"/>
                <a:gd name="connsiteX3788" fmla="*/ 794392 w 5907580"/>
                <a:gd name="connsiteY3788" fmla="*/ 1560579 h 1773673"/>
                <a:gd name="connsiteX3789" fmla="*/ 794198 w 5907580"/>
                <a:gd name="connsiteY3789" fmla="*/ 1560579 h 1773673"/>
                <a:gd name="connsiteX3790" fmla="*/ 794392 w 5907580"/>
                <a:gd name="connsiteY3790" fmla="*/ 1561064 h 1773673"/>
                <a:gd name="connsiteX3791" fmla="*/ 793971 w 5907580"/>
                <a:gd name="connsiteY3791" fmla="*/ 1560644 h 1773673"/>
                <a:gd name="connsiteX3792" fmla="*/ 793874 w 5907580"/>
                <a:gd name="connsiteY3792" fmla="*/ 1560644 h 1773673"/>
                <a:gd name="connsiteX3793" fmla="*/ 793971 w 5907580"/>
                <a:gd name="connsiteY3793" fmla="*/ 1560902 h 1773673"/>
                <a:gd name="connsiteX3794" fmla="*/ 793971 w 5907580"/>
                <a:gd name="connsiteY3794" fmla="*/ 1561064 h 1773673"/>
                <a:gd name="connsiteX3795" fmla="*/ 793551 w 5907580"/>
                <a:gd name="connsiteY3795" fmla="*/ 1560741 h 1773673"/>
                <a:gd name="connsiteX3796" fmla="*/ 794392 w 5907580"/>
                <a:gd name="connsiteY3796" fmla="*/ 1562067 h 1773673"/>
                <a:gd name="connsiteX3797" fmla="*/ 793551 w 5907580"/>
                <a:gd name="connsiteY3797" fmla="*/ 1560999 h 1773673"/>
                <a:gd name="connsiteX3798" fmla="*/ 793454 w 5907580"/>
                <a:gd name="connsiteY3798" fmla="*/ 1561161 h 1773673"/>
                <a:gd name="connsiteX3799" fmla="*/ 793227 w 5907580"/>
                <a:gd name="connsiteY3799" fmla="*/ 1561161 h 1773673"/>
                <a:gd name="connsiteX3800" fmla="*/ 792904 w 5907580"/>
                <a:gd name="connsiteY3800" fmla="*/ 1561064 h 1773673"/>
                <a:gd name="connsiteX3801" fmla="*/ 793130 w 5907580"/>
                <a:gd name="connsiteY3801" fmla="*/ 1561646 h 1773673"/>
                <a:gd name="connsiteX3802" fmla="*/ 792710 w 5907580"/>
                <a:gd name="connsiteY3802" fmla="*/ 1561743 h 1773673"/>
                <a:gd name="connsiteX3803" fmla="*/ 792128 w 5907580"/>
                <a:gd name="connsiteY3803" fmla="*/ 1561161 h 1773673"/>
                <a:gd name="connsiteX3804" fmla="*/ 792225 w 5907580"/>
                <a:gd name="connsiteY3804" fmla="*/ 1561323 h 1773673"/>
                <a:gd name="connsiteX3805" fmla="*/ 791966 w 5907580"/>
                <a:gd name="connsiteY3805" fmla="*/ 1561161 h 1773673"/>
                <a:gd name="connsiteX3806" fmla="*/ 791804 w 5907580"/>
                <a:gd name="connsiteY3806" fmla="*/ 1561161 h 1773673"/>
                <a:gd name="connsiteX3807" fmla="*/ 791966 w 5907580"/>
                <a:gd name="connsiteY3807" fmla="*/ 1561484 h 1773673"/>
                <a:gd name="connsiteX3808" fmla="*/ 791740 w 5907580"/>
                <a:gd name="connsiteY3808" fmla="*/ 1561387 h 1773673"/>
                <a:gd name="connsiteX3809" fmla="*/ 791901 w 5907580"/>
                <a:gd name="connsiteY3809" fmla="*/ 1561743 h 1773673"/>
                <a:gd name="connsiteX3810" fmla="*/ 792710 w 5907580"/>
                <a:gd name="connsiteY3810" fmla="*/ 1563231 h 1773673"/>
                <a:gd name="connsiteX3811" fmla="*/ 791481 w 5907580"/>
                <a:gd name="connsiteY3811" fmla="*/ 1561323 h 1773673"/>
                <a:gd name="connsiteX3812" fmla="*/ 791319 w 5907580"/>
                <a:gd name="connsiteY3812" fmla="*/ 1561387 h 1773673"/>
                <a:gd name="connsiteX3813" fmla="*/ 791740 w 5907580"/>
                <a:gd name="connsiteY3813" fmla="*/ 1562131 h 1773673"/>
                <a:gd name="connsiteX3814" fmla="*/ 791384 w 5907580"/>
                <a:gd name="connsiteY3814" fmla="*/ 1561808 h 1773673"/>
                <a:gd name="connsiteX3815" fmla="*/ 791384 w 5907580"/>
                <a:gd name="connsiteY3815" fmla="*/ 1561970 h 1773673"/>
                <a:gd name="connsiteX3816" fmla="*/ 790996 w 5907580"/>
                <a:gd name="connsiteY3816" fmla="*/ 1561387 h 1773673"/>
                <a:gd name="connsiteX3817" fmla="*/ 790899 w 5907580"/>
                <a:gd name="connsiteY3817" fmla="*/ 1561387 h 1773673"/>
                <a:gd name="connsiteX3818" fmla="*/ 791319 w 5907580"/>
                <a:gd name="connsiteY3818" fmla="*/ 1561970 h 1773673"/>
                <a:gd name="connsiteX3819" fmla="*/ 791481 w 5907580"/>
                <a:gd name="connsiteY3819" fmla="*/ 1562390 h 1773673"/>
                <a:gd name="connsiteX3820" fmla="*/ 791546 w 5907580"/>
                <a:gd name="connsiteY3820" fmla="*/ 1562552 h 1773673"/>
                <a:gd name="connsiteX3821" fmla="*/ 791481 w 5907580"/>
                <a:gd name="connsiteY3821" fmla="*/ 1563069 h 1773673"/>
                <a:gd name="connsiteX3822" fmla="*/ 791158 w 5907580"/>
                <a:gd name="connsiteY3822" fmla="*/ 1563457 h 1773673"/>
                <a:gd name="connsiteX3823" fmla="*/ 791158 w 5907580"/>
                <a:gd name="connsiteY3823" fmla="*/ 1563619 h 1773673"/>
                <a:gd name="connsiteX3824" fmla="*/ 791061 w 5907580"/>
                <a:gd name="connsiteY3824" fmla="*/ 1563716 h 1773673"/>
                <a:gd name="connsiteX3825" fmla="*/ 790899 w 5907580"/>
                <a:gd name="connsiteY3825" fmla="*/ 1563813 h 1773673"/>
                <a:gd name="connsiteX3826" fmla="*/ 790640 w 5907580"/>
                <a:gd name="connsiteY3826" fmla="*/ 1563813 h 1773673"/>
                <a:gd name="connsiteX3827" fmla="*/ 790640 w 5907580"/>
                <a:gd name="connsiteY3827" fmla="*/ 1563878 h 1773673"/>
                <a:gd name="connsiteX3828" fmla="*/ 790414 w 5907580"/>
                <a:gd name="connsiteY3828" fmla="*/ 1563975 h 1773673"/>
                <a:gd name="connsiteX3829" fmla="*/ 790252 w 5907580"/>
                <a:gd name="connsiteY3829" fmla="*/ 1563878 h 1773673"/>
                <a:gd name="connsiteX3830" fmla="*/ 790058 w 5907580"/>
                <a:gd name="connsiteY3830" fmla="*/ 1563975 h 1773673"/>
                <a:gd name="connsiteX3831" fmla="*/ 789896 w 5907580"/>
                <a:gd name="connsiteY3831" fmla="*/ 1564039 h 1773673"/>
                <a:gd name="connsiteX3832" fmla="*/ 789411 w 5907580"/>
                <a:gd name="connsiteY3832" fmla="*/ 1563878 h 1773673"/>
                <a:gd name="connsiteX3833" fmla="*/ 789314 w 5907580"/>
                <a:gd name="connsiteY3833" fmla="*/ 1563975 h 1773673"/>
                <a:gd name="connsiteX3834" fmla="*/ 789088 w 5907580"/>
                <a:gd name="connsiteY3834" fmla="*/ 1563813 h 1773673"/>
                <a:gd name="connsiteX3835" fmla="*/ 788991 w 5907580"/>
                <a:gd name="connsiteY3835" fmla="*/ 1563975 h 1773673"/>
                <a:gd name="connsiteX3836" fmla="*/ 788829 w 5907580"/>
                <a:gd name="connsiteY3836" fmla="*/ 1563975 h 1773673"/>
                <a:gd name="connsiteX3837" fmla="*/ 789314 w 5907580"/>
                <a:gd name="connsiteY3837" fmla="*/ 1564880 h 1773673"/>
                <a:gd name="connsiteX3838" fmla="*/ 788409 w 5907580"/>
                <a:gd name="connsiteY3838" fmla="*/ 1564039 h 1773673"/>
                <a:gd name="connsiteX3839" fmla="*/ 787762 w 5907580"/>
                <a:gd name="connsiteY3839" fmla="*/ 1564039 h 1773673"/>
                <a:gd name="connsiteX3840" fmla="*/ 788085 w 5907580"/>
                <a:gd name="connsiteY3840" fmla="*/ 1564945 h 1773673"/>
                <a:gd name="connsiteX3841" fmla="*/ 788182 w 5907580"/>
                <a:gd name="connsiteY3841" fmla="*/ 1565204 h 1773673"/>
                <a:gd name="connsiteX3842" fmla="*/ 787988 w 5907580"/>
                <a:gd name="connsiteY3842" fmla="*/ 1565204 h 1773673"/>
                <a:gd name="connsiteX3843" fmla="*/ 787826 w 5907580"/>
                <a:gd name="connsiteY3843" fmla="*/ 1565204 h 1773673"/>
                <a:gd name="connsiteX3844" fmla="*/ 787503 w 5907580"/>
                <a:gd name="connsiteY3844" fmla="*/ 1564718 h 1773673"/>
                <a:gd name="connsiteX3845" fmla="*/ 787083 w 5907580"/>
                <a:gd name="connsiteY3845" fmla="*/ 1564039 h 1773673"/>
                <a:gd name="connsiteX3846" fmla="*/ 787180 w 5907580"/>
                <a:gd name="connsiteY3846" fmla="*/ 1564363 h 1773673"/>
                <a:gd name="connsiteX3847" fmla="*/ 787180 w 5907580"/>
                <a:gd name="connsiteY3847" fmla="*/ 1564298 h 1773673"/>
                <a:gd name="connsiteX3848" fmla="*/ 787180 w 5907580"/>
                <a:gd name="connsiteY3848" fmla="*/ 1564363 h 1773673"/>
                <a:gd name="connsiteX3849" fmla="*/ 786921 w 5907580"/>
                <a:gd name="connsiteY3849" fmla="*/ 1564557 h 1773673"/>
                <a:gd name="connsiteX3850" fmla="*/ 786759 w 5907580"/>
                <a:gd name="connsiteY3850" fmla="*/ 1564621 h 1773673"/>
                <a:gd name="connsiteX3851" fmla="*/ 786856 w 5907580"/>
                <a:gd name="connsiteY3851" fmla="*/ 1565042 h 1773673"/>
                <a:gd name="connsiteX3852" fmla="*/ 787600 w 5907580"/>
                <a:gd name="connsiteY3852" fmla="*/ 1566271 h 1773673"/>
                <a:gd name="connsiteX3853" fmla="*/ 787923 w 5907580"/>
                <a:gd name="connsiteY3853" fmla="*/ 1566853 h 1773673"/>
                <a:gd name="connsiteX3854" fmla="*/ 787180 w 5907580"/>
                <a:gd name="connsiteY3854" fmla="*/ 1565689 h 1773673"/>
                <a:gd name="connsiteX3855" fmla="*/ 786921 w 5907580"/>
                <a:gd name="connsiteY3855" fmla="*/ 1565462 h 1773673"/>
                <a:gd name="connsiteX3856" fmla="*/ 786339 w 5907580"/>
                <a:gd name="connsiteY3856" fmla="*/ 1564557 h 1773673"/>
                <a:gd name="connsiteX3857" fmla="*/ 785854 w 5907580"/>
                <a:gd name="connsiteY3857" fmla="*/ 1563975 h 1773673"/>
                <a:gd name="connsiteX3858" fmla="*/ 785595 w 5907580"/>
                <a:gd name="connsiteY3858" fmla="*/ 1563878 h 1773673"/>
                <a:gd name="connsiteX3859" fmla="*/ 784689 w 5907580"/>
                <a:gd name="connsiteY3859" fmla="*/ 1564298 h 1773673"/>
                <a:gd name="connsiteX3860" fmla="*/ 784948 w 5907580"/>
                <a:gd name="connsiteY3860" fmla="*/ 1564783 h 1773673"/>
                <a:gd name="connsiteX3861" fmla="*/ 784625 w 5907580"/>
                <a:gd name="connsiteY3861" fmla="*/ 1564298 h 1773673"/>
                <a:gd name="connsiteX3862" fmla="*/ 784204 w 5907580"/>
                <a:gd name="connsiteY3862" fmla="*/ 1564363 h 1773673"/>
                <a:gd name="connsiteX3863" fmla="*/ 784204 w 5907580"/>
                <a:gd name="connsiteY3863" fmla="*/ 1564460 h 1773673"/>
                <a:gd name="connsiteX3864" fmla="*/ 784269 w 5907580"/>
                <a:gd name="connsiteY3864" fmla="*/ 1564621 h 1773673"/>
                <a:gd name="connsiteX3865" fmla="*/ 784043 w 5907580"/>
                <a:gd name="connsiteY3865" fmla="*/ 1564460 h 1773673"/>
                <a:gd name="connsiteX3866" fmla="*/ 783849 w 5907580"/>
                <a:gd name="connsiteY3866" fmla="*/ 1564460 h 1773673"/>
                <a:gd name="connsiteX3867" fmla="*/ 784625 w 5907580"/>
                <a:gd name="connsiteY3867" fmla="*/ 1565947 h 1773673"/>
                <a:gd name="connsiteX3868" fmla="*/ 783460 w 5907580"/>
                <a:gd name="connsiteY3868" fmla="*/ 1564783 h 1773673"/>
                <a:gd name="connsiteX3869" fmla="*/ 783946 w 5907580"/>
                <a:gd name="connsiteY3869" fmla="*/ 1565689 h 1773673"/>
                <a:gd name="connsiteX3870" fmla="*/ 783202 w 5907580"/>
                <a:gd name="connsiteY3870" fmla="*/ 1564718 h 1773673"/>
                <a:gd name="connsiteX3871" fmla="*/ 783040 w 5907580"/>
                <a:gd name="connsiteY3871" fmla="*/ 1564557 h 1773673"/>
                <a:gd name="connsiteX3872" fmla="*/ 783266 w 5907580"/>
                <a:gd name="connsiteY3872" fmla="*/ 1564880 h 1773673"/>
                <a:gd name="connsiteX3873" fmla="*/ 783525 w 5907580"/>
                <a:gd name="connsiteY3873" fmla="*/ 1565365 h 1773673"/>
                <a:gd name="connsiteX3874" fmla="*/ 783266 w 5907580"/>
                <a:gd name="connsiteY3874" fmla="*/ 1565365 h 1773673"/>
                <a:gd name="connsiteX3875" fmla="*/ 782781 w 5907580"/>
                <a:gd name="connsiteY3875" fmla="*/ 1564621 h 1773673"/>
                <a:gd name="connsiteX3876" fmla="*/ 782458 w 5907580"/>
                <a:gd name="connsiteY3876" fmla="*/ 1564557 h 1773673"/>
                <a:gd name="connsiteX3877" fmla="*/ 782134 w 5907580"/>
                <a:gd name="connsiteY3877" fmla="*/ 1564298 h 1773673"/>
                <a:gd name="connsiteX3878" fmla="*/ 781973 w 5907580"/>
                <a:gd name="connsiteY3878" fmla="*/ 1564298 h 1773673"/>
                <a:gd name="connsiteX3879" fmla="*/ 782361 w 5907580"/>
                <a:gd name="connsiteY3879" fmla="*/ 1565365 h 1773673"/>
                <a:gd name="connsiteX3880" fmla="*/ 781455 w 5907580"/>
                <a:gd name="connsiteY3880" fmla="*/ 1564557 h 1773673"/>
                <a:gd name="connsiteX3881" fmla="*/ 781391 w 5907580"/>
                <a:gd name="connsiteY3881" fmla="*/ 1564460 h 1773673"/>
                <a:gd name="connsiteX3882" fmla="*/ 781714 w 5907580"/>
                <a:gd name="connsiteY3882" fmla="*/ 1565204 h 1773673"/>
                <a:gd name="connsiteX3883" fmla="*/ 781714 w 5907580"/>
                <a:gd name="connsiteY3883" fmla="*/ 1565301 h 1773673"/>
                <a:gd name="connsiteX3884" fmla="*/ 780808 w 5907580"/>
                <a:gd name="connsiteY3884" fmla="*/ 1564201 h 1773673"/>
                <a:gd name="connsiteX3885" fmla="*/ 782037 w 5907580"/>
                <a:gd name="connsiteY3885" fmla="*/ 1565947 h 1773673"/>
                <a:gd name="connsiteX3886" fmla="*/ 780550 w 5907580"/>
                <a:gd name="connsiteY3886" fmla="*/ 1564136 h 1773673"/>
                <a:gd name="connsiteX3887" fmla="*/ 780226 w 5907580"/>
                <a:gd name="connsiteY3887" fmla="*/ 1564039 h 1773673"/>
                <a:gd name="connsiteX3888" fmla="*/ 780388 w 5907580"/>
                <a:gd name="connsiteY3888" fmla="*/ 1564298 h 1773673"/>
                <a:gd name="connsiteX3889" fmla="*/ 780226 w 5907580"/>
                <a:gd name="connsiteY3889" fmla="*/ 1564136 h 1773673"/>
                <a:gd name="connsiteX3890" fmla="*/ 780129 w 5907580"/>
                <a:gd name="connsiteY3890" fmla="*/ 1564201 h 1773673"/>
                <a:gd name="connsiteX3891" fmla="*/ 780647 w 5907580"/>
                <a:gd name="connsiteY3891" fmla="*/ 1565042 h 1773673"/>
                <a:gd name="connsiteX3892" fmla="*/ 780065 w 5907580"/>
                <a:gd name="connsiteY3892" fmla="*/ 1564298 h 1773673"/>
                <a:gd name="connsiteX3893" fmla="*/ 778900 w 5907580"/>
                <a:gd name="connsiteY3893" fmla="*/ 1564783 h 1773673"/>
                <a:gd name="connsiteX3894" fmla="*/ 778480 w 5907580"/>
                <a:gd name="connsiteY3894" fmla="*/ 1564783 h 1773673"/>
                <a:gd name="connsiteX3895" fmla="*/ 778642 w 5907580"/>
                <a:gd name="connsiteY3895" fmla="*/ 1565139 h 1773673"/>
                <a:gd name="connsiteX3896" fmla="*/ 778318 w 5907580"/>
                <a:gd name="connsiteY3896" fmla="*/ 1564783 h 1773673"/>
                <a:gd name="connsiteX3897" fmla="*/ 778221 w 5907580"/>
                <a:gd name="connsiteY3897" fmla="*/ 1564783 h 1773673"/>
                <a:gd name="connsiteX3898" fmla="*/ 778415 w 5907580"/>
                <a:gd name="connsiteY3898" fmla="*/ 1565204 h 1773673"/>
                <a:gd name="connsiteX3899" fmla="*/ 778415 w 5907580"/>
                <a:gd name="connsiteY3899" fmla="*/ 1565527 h 1773673"/>
                <a:gd name="connsiteX3900" fmla="*/ 778803 w 5907580"/>
                <a:gd name="connsiteY3900" fmla="*/ 1566206 h 1773673"/>
                <a:gd name="connsiteX3901" fmla="*/ 778060 w 5907580"/>
                <a:gd name="connsiteY3901" fmla="*/ 1565301 h 1773673"/>
                <a:gd name="connsiteX3902" fmla="*/ 778642 w 5907580"/>
                <a:gd name="connsiteY3902" fmla="*/ 1566271 h 1773673"/>
                <a:gd name="connsiteX3903" fmla="*/ 777898 w 5907580"/>
                <a:gd name="connsiteY3903" fmla="*/ 1565301 h 1773673"/>
                <a:gd name="connsiteX3904" fmla="*/ 777413 w 5907580"/>
                <a:gd name="connsiteY3904" fmla="*/ 1565139 h 1773673"/>
                <a:gd name="connsiteX3905" fmla="*/ 777736 w 5907580"/>
                <a:gd name="connsiteY3905" fmla="*/ 1565689 h 1773673"/>
                <a:gd name="connsiteX3906" fmla="*/ 777639 w 5907580"/>
                <a:gd name="connsiteY3906" fmla="*/ 1565689 h 1773673"/>
                <a:gd name="connsiteX3907" fmla="*/ 777413 w 5907580"/>
                <a:gd name="connsiteY3907" fmla="*/ 1565527 h 1773673"/>
                <a:gd name="connsiteX3908" fmla="*/ 777477 w 5907580"/>
                <a:gd name="connsiteY3908" fmla="*/ 1565883 h 1773673"/>
                <a:gd name="connsiteX3909" fmla="*/ 777154 w 5907580"/>
                <a:gd name="connsiteY3909" fmla="*/ 1565462 h 1773673"/>
                <a:gd name="connsiteX3910" fmla="*/ 777574 w 5907580"/>
                <a:gd name="connsiteY3910" fmla="*/ 1566368 h 1773673"/>
                <a:gd name="connsiteX3911" fmla="*/ 777057 w 5907580"/>
                <a:gd name="connsiteY3911" fmla="*/ 1565689 h 1773673"/>
                <a:gd name="connsiteX3912" fmla="*/ 777736 w 5907580"/>
                <a:gd name="connsiteY3912" fmla="*/ 1566950 h 1773673"/>
                <a:gd name="connsiteX3913" fmla="*/ 777057 w 5907580"/>
                <a:gd name="connsiteY3913" fmla="*/ 1566206 h 1773673"/>
                <a:gd name="connsiteX3914" fmla="*/ 776992 w 5907580"/>
                <a:gd name="connsiteY3914" fmla="*/ 1566271 h 1773673"/>
                <a:gd name="connsiteX3915" fmla="*/ 776992 w 5907580"/>
                <a:gd name="connsiteY3915" fmla="*/ 1566530 h 1773673"/>
                <a:gd name="connsiteX3916" fmla="*/ 776895 w 5907580"/>
                <a:gd name="connsiteY3916" fmla="*/ 1566271 h 1773673"/>
                <a:gd name="connsiteX3917" fmla="*/ 776734 w 5907580"/>
                <a:gd name="connsiteY3917" fmla="*/ 1566044 h 1773673"/>
                <a:gd name="connsiteX3918" fmla="*/ 776734 w 5907580"/>
                <a:gd name="connsiteY3918" fmla="*/ 1566109 h 1773673"/>
                <a:gd name="connsiteX3919" fmla="*/ 776734 w 5907580"/>
                <a:gd name="connsiteY3919" fmla="*/ 1566206 h 1773673"/>
                <a:gd name="connsiteX3920" fmla="*/ 777057 w 5907580"/>
                <a:gd name="connsiteY3920" fmla="*/ 1566627 h 1773673"/>
                <a:gd name="connsiteX3921" fmla="*/ 777057 w 5907580"/>
                <a:gd name="connsiteY3921" fmla="*/ 1566691 h 1773673"/>
                <a:gd name="connsiteX3922" fmla="*/ 776992 w 5907580"/>
                <a:gd name="connsiteY3922" fmla="*/ 1566691 h 1773673"/>
                <a:gd name="connsiteX3923" fmla="*/ 776669 w 5907580"/>
                <a:gd name="connsiteY3923" fmla="*/ 1566368 h 1773673"/>
                <a:gd name="connsiteX3924" fmla="*/ 776831 w 5907580"/>
                <a:gd name="connsiteY3924" fmla="*/ 1566788 h 1773673"/>
                <a:gd name="connsiteX3925" fmla="*/ 777477 w 5907580"/>
                <a:gd name="connsiteY3925" fmla="*/ 1567597 h 1773673"/>
                <a:gd name="connsiteX3926" fmla="*/ 777639 w 5907580"/>
                <a:gd name="connsiteY3926" fmla="*/ 1567856 h 1773673"/>
                <a:gd name="connsiteX3927" fmla="*/ 777639 w 5907580"/>
                <a:gd name="connsiteY3927" fmla="*/ 1567953 h 1773673"/>
                <a:gd name="connsiteX3928" fmla="*/ 777477 w 5907580"/>
                <a:gd name="connsiteY3928" fmla="*/ 1567694 h 1773673"/>
                <a:gd name="connsiteX3929" fmla="*/ 776895 w 5907580"/>
                <a:gd name="connsiteY3929" fmla="*/ 1567273 h 1773673"/>
                <a:gd name="connsiteX3930" fmla="*/ 776572 w 5907580"/>
                <a:gd name="connsiteY3930" fmla="*/ 1566950 h 1773673"/>
                <a:gd name="connsiteX3931" fmla="*/ 776507 w 5907580"/>
                <a:gd name="connsiteY3931" fmla="*/ 1567015 h 1773673"/>
                <a:gd name="connsiteX3932" fmla="*/ 776507 w 5907580"/>
                <a:gd name="connsiteY3932" fmla="*/ 1567112 h 1773673"/>
                <a:gd name="connsiteX3933" fmla="*/ 776410 w 5907580"/>
                <a:gd name="connsiteY3933" fmla="*/ 1567370 h 1773673"/>
                <a:gd name="connsiteX3934" fmla="*/ 776410 w 5907580"/>
                <a:gd name="connsiteY3934" fmla="*/ 1567435 h 1773673"/>
                <a:gd name="connsiteX3935" fmla="*/ 776895 w 5907580"/>
                <a:gd name="connsiteY3935" fmla="*/ 1568114 h 1773673"/>
                <a:gd name="connsiteX3936" fmla="*/ 776410 w 5907580"/>
                <a:gd name="connsiteY3936" fmla="*/ 1567435 h 1773673"/>
                <a:gd name="connsiteX3937" fmla="*/ 775569 w 5907580"/>
                <a:gd name="connsiteY3937" fmla="*/ 1568696 h 1773673"/>
                <a:gd name="connsiteX3938" fmla="*/ 776087 w 5907580"/>
                <a:gd name="connsiteY3938" fmla="*/ 1569505 h 1773673"/>
                <a:gd name="connsiteX3939" fmla="*/ 775505 w 5907580"/>
                <a:gd name="connsiteY3939" fmla="*/ 1568696 h 1773673"/>
                <a:gd name="connsiteX3940" fmla="*/ 774502 w 5907580"/>
                <a:gd name="connsiteY3940" fmla="*/ 1569505 h 1773673"/>
                <a:gd name="connsiteX3941" fmla="*/ 774987 w 5907580"/>
                <a:gd name="connsiteY3941" fmla="*/ 1570184 h 1773673"/>
                <a:gd name="connsiteX3942" fmla="*/ 775343 w 5907580"/>
                <a:gd name="connsiteY3942" fmla="*/ 1570766 h 1773673"/>
                <a:gd name="connsiteX3943" fmla="*/ 774502 w 5907580"/>
                <a:gd name="connsiteY3943" fmla="*/ 1569505 h 1773673"/>
                <a:gd name="connsiteX3944" fmla="*/ 774017 w 5907580"/>
                <a:gd name="connsiteY3944" fmla="*/ 1569828 h 1773673"/>
                <a:gd name="connsiteX3945" fmla="*/ 774017 w 5907580"/>
                <a:gd name="connsiteY3945" fmla="*/ 1569828 h 1773673"/>
                <a:gd name="connsiteX3946" fmla="*/ 773920 w 5907580"/>
                <a:gd name="connsiteY3946" fmla="*/ 1569925 h 1773673"/>
                <a:gd name="connsiteX3947" fmla="*/ 774017 w 5907580"/>
                <a:gd name="connsiteY3947" fmla="*/ 1570184 h 1773673"/>
                <a:gd name="connsiteX3948" fmla="*/ 773758 w 5907580"/>
                <a:gd name="connsiteY3948" fmla="*/ 1570087 h 1773673"/>
                <a:gd name="connsiteX3949" fmla="*/ 772594 w 5907580"/>
                <a:gd name="connsiteY3949" fmla="*/ 1570669 h 1773673"/>
                <a:gd name="connsiteX3950" fmla="*/ 772368 w 5907580"/>
                <a:gd name="connsiteY3950" fmla="*/ 1571995 h 1773673"/>
                <a:gd name="connsiteX3951" fmla="*/ 772691 w 5907580"/>
                <a:gd name="connsiteY3951" fmla="*/ 1572480 h 1773673"/>
                <a:gd name="connsiteX3952" fmla="*/ 772368 w 5907580"/>
                <a:gd name="connsiteY3952" fmla="*/ 1572092 h 1773673"/>
                <a:gd name="connsiteX3953" fmla="*/ 772012 w 5907580"/>
                <a:gd name="connsiteY3953" fmla="*/ 1572157 h 1773673"/>
                <a:gd name="connsiteX3954" fmla="*/ 772368 w 5907580"/>
                <a:gd name="connsiteY3954" fmla="*/ 1572642 h 1773673"/>
                <a:gd name="connsiteX3955" fmla="*/ 772012 w 5907580"/>
                <a:gd name="connsiteY3955" fmla="*/ 1572319 h 1773673"/>
                <a:gd name="connsiteX3956" fmla="*/ 771850 w 5907580"/>
                <a:gd name="connsiteY3956" fmla="*/ 1572157 h 1773673"/>
                <a:gd name="connsiteX3957" fmla="*/ 771430 w 5907580"/>
                <a:gd name="connsiteY3957" fmla="*/ 1572092 h 1773673"/>
                <a:gd name="connsiteX3958" fmla="*/ 771624 w 5907580"/>
                <a:gd name="connsiteY3958" fmla="*/ 1572319 h 1773673"/>
                <a:gd name="connsiteX3959" fmla="*/ 771785 w 5907580"/>
                <a:gd name="connsiteY3959" fmla="*/ 1572739 h 1773673"/>
                <a:gd name="connsiteX3960" fmla="*/ 771624 w 5907580"/>
                <a:gd name="connsiteY3960" fmla="*/ 1572480 h 1773673"/>
                <a:gd name="connsiteX3961" fmla="*/ 771365 w 5907580"/>
                <a:gd name="connsiteY3961" fmla="*/ 1572254 h 1773673"/>
                <a:gd name="connsiteX3962" fmla="*/ 771203 w 5907580"/>
                <a:gd name="connsiteY3962" fmla="*/ 1571995 h 1773673"/>
                <a:gd name="connsiteX3963" fmla="*/ 770524 w 5907580"/>
                <a:gd name="connsiteY3963" fmla="*/ 1571736 h 1773673"/>
                <a:gd name="connsiteX3964" fmla="*/ 770621 w 5907580"/>
                <a:gd name="connsiteY3964" fmla="*/ 1571995 h 1773673"/>
                <a:gd name="connsiteX3965" fmla="*/ 770362 w 5907580"/>
                <a:gd name="connsiteY3965" fmla="*/ 1571736 h 1773673"/>
                <a:gd name="connsiteX3966" fmla="*/ 770201 w 5907580"/>
                <a:gd name="connsiteY3966" fmla="*/ 1571672 h 1773673"/>
                <a:gd name="connsiteX3967" fmla="*/ 770621 w 5907580"/>
                <a:gd name="connsiteY3967" fmla="*/ 1572254 h 1773673"/>
                <a:gd name="connsiteX3968" fmla="*/ 770201 w 5907580"/>
                <a:gd name="connsiteY3968" fmla="*/ 1571736 h 1773673"/>
                <a:gd name="connsiteX3969" fmla="*/ 770298 w 5907580"/>
                <a:gd name="connsiteY3969" fmla="*/ 1571898 h 1773673"/>
                <a:gd name="connsiteX3970" fmla="*/ 768131 w 5907580"/>
                <a:gd name="connsiteY3970" fmla="*/ 1575650 h 1773673"/>
                <a:gd name="connsiteX3971" fmla="*/ 766967 w 5907580"/>
                <a:gd name="connsiteY3971" fmla="*/ 1574809 h 1773673"/>
                <a:gd name="connsiteX3972" fmla="*/ 765058 w 5907580"/>
                <a:gd name="connsiteY3972" fmla="*/ 1574550 h 1773673"/>
                <a:gd name="connsiteX3973" fmla="*/ 764250 w 5907580"/>
                <a:gd name="connsiteY3973" fmla="*/ 1574906 h 1773673"/>
                <a:gd name="connsiteX3974" fmla="*/ 764315 w 5907580"/>
                <a:gd name="connsiteY3974" fmla="*/ 1575068 h 1773673"/>
                <a:gd name="connsiteX3975" fmla="*/ 764250 w 5907580"/>
                <a:gd name="connsiteY3975" fmla="*/ 1574971 h 1773673"/>
                <a:gd name="connsiteX3976" fmla="*/ 764153 w 5907580"/>
                <a:gd name="connsiteY3976" fmla="*/ 1574906 h 1773673"/>
                <a:gd name="connsiteX3977" fmla="*/ 763732 w 5907580"/>
                <a:gd name="connsiteY3977" fmla="*/ 1574809 h 1773673"/>
                <a:gd name="connsiteX3978" fmla="*/ 763409 w 5907580"/>
                <a:gd name="connsiteY3978" fmla="*/ 1574906 h 1773673"/>
                <a:gd name="connsiteX3979" fmla="*/ 763571 w 5907580"/>
                <a:gd name="connsiteY3979" fmla="*/ 1575132 h 1773673"/>
                <a:gd name="connsiteX3980" fmla="*/ 763409 w 5907580"/>
                <a:gd name="connsiteY3980" fmla="*/ 1574906 h 1773673"/>
                <a:gd name="connsiteX3981" fmla="*/ 762568 w 5907580"/>
                <a:gd name="connsiteY3981" fmla="*/ 1575132 h 1773673"/>
                <a:gd name="connsiteX3982" fmla="*/ 762665 w 5907580"/>
                <a:gd name="connsiteY3982" fmla="*/ 1575391 h 1773673"/>
                <a:gd name="connsiteX3983" fmla="*/ 762665 w 5907580"/>
                <a:gd name="connsiteY3983" fmla="*/ 1575650 h 1773673"/>
                <a:gd name="connsiteX3984" fmla="*/ 762827 w 5907580"/>
                <a:gd name="connsiteY3984" fmla="*/ 1576232 h 1773673"/>
                <a:gd name="connsiteX3985" fmla="*/ 763991 w 5907580"/>
                <a:gd name="connsiteY3985" fmla="*/ 1577881 h 1773673"/>
                <a:gd name="connsiteX3986" fmla="*/ 762827 w 5907580"/>
                <a:gd name="connsiteY3986" fmla="*/ 1576394 h 1773673"/>
                <a:gd name="connsiteX3987" fmla="*/ 762827 w 5907580"/>
                <a:gd name="connsiteY3987" fmla="*/ 1576458 h 1773673"/>
                <a:gd name="connsiteX3988" fmla="*/ 763571 w 5907580"/>
                <a:gd name="connsiteY3988" fmla="*/ 1577623 h 1773673"/>
                <a:gd name="connsiteX3989" fmla="*/ 764088 w 5907580"/>
                <a:gd name="connsiteY3989" fmla="*/ 1578528 h 1773673"/>
                <a:gd name="connsiteX3990" fmla="*/ 762827 w 5907580"/>
                <a:gd name="connsiteY3990" fmla="*/ 1576879 h 1773673"/>
                <a:gd name="connsiteX3991" fmla="*/ 762989 w 5907580"/>
                <a:gd name="connsiteY3991" fmla="*/ 1577299 h 1773673"/>
                <a:gd name="connsiteX3992" fmla="*/ 763571 w 5907580"/>
                <a:gd name="connsiteY3992" fmla="*/ 1578302 h 1773673"/>
                <a:gd name="connsiteX3993" fmla="*/ 761921 w 5907580"/>
                <a:gd name="connsiteY3993" fmla="*/ 1576232 h 1773673"/>
                <a:gd name="connsiteX3994" fmla="*/ 762504 w 5907580"/>
                <a:gd name="connsiteY3994" fmla="*/ 1577040 h 1773673"/>
                <a:gd name="connsiteX3995" fmla="*/ 762827 w 5907580"/>
                <a:gd name="connsiteY3995" fmla="*/ 1577881 h 1773673"/>
                <a:gd name="connsiteX3996" fmla="*/ 762018 w 5907580"/>
                <a:gd name="connsiteY3996" fmla="*/ 1576717 h 1773673"/>
                <a:gd name="connsiteX3997" fmla="*/ 761339 w 5907580"/>
                <a:gd name="connsiteY3997" fmla="*/ 1576038 h 1773673"/>
                <a:gd name="connsiteX3998" fmla="*/ 761501 w 5907580"/>
                <a:gd name="connsiteY3998" fmla="*/ 1576555 h 1773673"/>
                <a:gd name="connsiteX3999" fmla="*/ 760692 w 5907580"/>
                <a:gd name="connsiteY3999" fmla="*/ 1575650 h 1773673"/>
                <a:gd name="connsiteX4000" fmla="*/ 760337 w 5907580"/>
                <a:gd name="connsiteY4000" fmla="*/ 1575488 h 1773673"/>
                <a:gd name="connsiteX4001" fmla="*/ 760272 w 5907580"/>
                <a:gd name="connsiteY4001" fmla="*/ 1575488 h 1773673"/>
                <a:gd name="connsiteX4002" fmla="*/ 760434 w 5907580"/>
                <a:gd name="connsiteY4002" fmla="*/ 1575714 h 1773673"/>
                <a:gd name="connsiteX4003" fmla="*/ 760272 w 5907580"/>
                <a:gd name="connsiteY4003" fmla="*/ 1575488 h 1773673"/>
                <a:gd name="connsiteX4004" fmla="*/ 760110 w 5907580"/>
                <a:gd name="connsiteY4004" fmla="*/ 1575714 h 1773673"/>
                <a:gd name="connsiteX4005" fmla="*/ 761178 w 5907580"/>
                <a:gd name="connsiteY4005" fmla="*/ 1577461 h 1773673"/>
                <a:gd name="connsiteX4006" fmla="*/ 760919 w 5907580"/>
                <a:gd name="connsiteY4006" fmla="*/ 1576879 h 1773673"/>
                <a:gd name="connsiteX4007" fmla="*/ 761178 w 5907580"/>
                <a:gd name="connsiteY4007" fmla="*/ 1577461 h 1773673"/>
                <a:gd name="connsiteX4008" fmla="*/ 761339 w 5907580"/>
                <a:gd name="connsiteY4008" fmla="*/ 1577784 h 1773673"/>
                <a:gd name="connsiteX4009" fmla="*/ 761275 w 5907580"/>
                <a:gd name="connsiteY4009" fmla="*/ 1577720 h 1773673"/>
                <a:gd name="connsiteX4010" fmla="*/ 763150 w 5907580"/>
                <a:gd name="connsiteY4010" fmla="*/ 1580695 h 1773673"/>
                <a:gd name="connsiteX4011" fmla="*/ 764412 w 5907580"/>
                <a:gd name="connsiteY4011" fmla="*/ 1582441 h 1773673"/>
                <a:gd name="connsiteX4012" fmla="*/ 765414 w 5907580"/>
                <a:gd name="connsiteY4012" fmla="*/ 1583573 h 1773673"/>
                <a:gd name="connsiteX4013" fmla="*/ 764088 w 5907580"/>
                <a:gd name="connsiteY4013" fmla="*/ 1581503 h 1773673"/>
                <a:gd name="connsiteX4014" fmla="*/ 765479 w 5907580"/>
                <a:gd name="connsiteY4014" fmla="*/ 1583412 h 1773673"/>
                <a:gd name="connsiteX4015" fmla="*/ 765996 w 5907580"/>
                <a:gd name="connsiteY4015" fmla="*/ 1584317 h 1773673"/>
                <a:gd name="connsiteX4016" fmla="*/ 766967 w 5907580"/>
                <a:gd name="connsiteY4016" fmla="*/ 1585578 h 1773673"/>
                <a:gd name="connsiteX4017" fmla="*/ 767064 w 5907580"/>
                <a:gd name="connsiteY4017" fmla="*/ 1585643 h 1773673"/>
                <a:gd name="connsiteX4018" fmla="*/ 774825 w 5907580"/>
                <a:gd name="connsiteY4018" fmla="*/ 1587066 h 1773673"/>
                <a:gd name="connsiteX4019" fmla="*/ 774761 w 5907580"/>
                <a:gd name="connsiteY4019" fmla="*/ 1586807 h 1773673"/>
                <a:gd name="connsiteX4020" fmla="*/ 774922 w 5907580"/>
                <a:gd name="connsiteY4020" fmla="*/ 1587066 h 1773673"/>
                <a:gd name="connsiteX4021" fmla="*/ 775343 w 5907580"/>
                <a:gd name="connsiteY4021" fmla="*/ 1587066 h 1773673"/>
                <a:gd name="connsiteX4022" fmla="*/ 775181 w 5907580"/>
                <a:gd name="connsiteY4022" fmla="*/ 1586743 h 1773673"/>
                <a:gd name="connsiteX4023" fmla="*/ 775408 w 5907580"/>
                <a:gd name="connsiteY4023" fmla="*/ 1586484 h 1773673"/>
                <a:gd name="connsiteX4024" fmla="*/ 775569 w 5907580"/>
                <a:gd name="connsiteY4024" fmla="*/ 1586581 h 1773673"/>
                <a:gd name="connsiteX4025" fmla="*/ 775763 w 5907580"/>
                <a:gd name="connsiteY4025" fmla="*/ 1586646 h 1773673"/>
                <a:gd name="connsiteX4026" fmla="*/ 775763 w 5907580"/>
                <a:gd name="connsiteY4026" fmla="*/ 1586063 h 1773673"/>
                <a:gd name="connsiteX4027" fmla="*/ 775990 w 5907580"/>
                <a:gd name="connsiteY4027" fmla="*/ 1586161 h 1773673"/>
                <a:gd name="connsiteX4028" fmla="*/ 776087 w 5907580"/>
                <a:gd name="connsiteY4028" fmla="*/ 1585999 h 1773673"/>
                <a:gd name="connsiteX4029" fmla="*/ 776151 w 5907580"/>
                <a:gd name="connsiteY4029" fmla="*/ 1585902 h 1773673"/>
                <a:gd name="connsiteX4030" fmla="*/ 775828 w 5907580"/>
                <a:gd name="connsiteY4030" fmla="*/ 1585320 h 1773673"/>
                <a:gd name="connsiteX4031" fmla="*/ 776248 w 5907580"/>
                <a:gd name="connsiteY4031" fmla="*/ 1585320 h 1773673"/>
                <a:gd name="connsiteX4032" fmla="*/ 776151 w 5907580"/>
                <a:gd name="connsiteY4032" fmla="*/ 1584899 h 1773673"/>
                <a:gd name="connsiteX4033" fmla="*/ 775925 w 5907580"/>
                <a:gd name="connsiteY4033" fmla="*/ 1584576 h 1773673"/>
                <a:gd name="connsiteX4034" fmla="*/ 775925 w 5907580"/>
                <a:gd name="connsiteY4034" fmla="*/ 1584673 h 1773673"/>
                <a:gd name="connsiteX4035" fmla="*/ 777413 w 5907580"/>
                <a:gd name="connsiteY4035" fmla="*/ 1586840 h 1773673"/>
                <a:gd name="connsiteX4036" fmla="*/ 777639 w 5907580"/>
                <a:gd name="connsiteY4036" fmla="*/ 1586743 h 1773673"/>
                <a:gd name="connsiteX4037" fmla="*/ 777833 w 5907580"/>
                <a:gd name="connsiteY4037" fmla="*/ 1586743 h 1773673"/>
                <a:gd name="connsiteX4038" fmla="*/ 777898 w 5907580"/>
                <a:gd name="connsiteY4038" fmla="*/ 1586743 h 1773673"/>
                <a:gd name="connsiteX4039" fmla="*/ 777995 w 5907580"/>
                <a:gd name="connsiteY4039" fmla="*/ 1586743 h 1773673"/>
                <a:gd name="connsiteX4040" fmla="*/ 778060 w 5907580"/>
                <a:gd name="connsiteY4040" fmla="*/ 1586743 h 1773673"/>
                <a:gd name="connsiteX4041" fmla="*/ 777898 w 5907580"/>
                <a:gd name="connsiteY4041" fmla="*/ 1586387 h 1773673"/>
                <a:gd name="connsiteX4042" fmla="*/ 778157 w 5907580"/>
                <a:gd name="connsiteY4042" fmla="*/ 1586743 h 1773673"/>
                <a:gd name="connsiteX4043" fmla="*/ 777995 w 5907580"/>
                <a:gd name="connsiteY4043" fmla="*/ 1585999 h 1773673"/>
                <a:gd name="connsiteX4044" fmla="*/ 777995 w 5907580"/>
                <a:gd name="connsiteY4044" fmla="*/ 1585999 h 1773673"/>
                <a:gd name="connsiteX4045" fmla="*/ 778577 w 5907580"/>
                <a:gd name="connsiteY4045" fmla="*/ 1586743 h 1773673"/>
                <a:gd name="connsiteX4046" fmla="*/ 778739 w 5907580"/>
                <a:gd name="connsiteY4046" fmla="*/ 1586646 h 1773673"/>
                <a:gd name="connsiteX4047" fmla="*/ 778900 w 5907580"/>
                <a:gd name="connsiteY4047" fmla="*/ 1586581 h 1773673"/>
                <a:gd name="connsiteX4048" fmla="*/ 779321 w 5907580"/>
                <a:gd name="connsiteY4048" fmla="*/ 1586484 h 1773673"/>
                <a:gd name="connsiteX4049" fmla="*/ 779062 w 5907580"/>
                <a:gd name="connsiteY4049" fmla="*/ 1585902 h 1773673"/>
                <a:gd name="connsiteX4050" fmla="*/ 779385 w 5907580"/>
                <a:gd name="connsiteY4050" fmla="*/ 1586387 h 1773673"/>
                <a:gd name="connsiteX4051" fmla="*/ 779644 w 5907580"/>
                <a:gd name="connsiteY4051" fmla="*/ 1586322 h 1773673"/>
                <a:gd name="connsiteX4052" fmla="*/ 779709 w 5907580"/>
                <a:gd name="connsiteY4052" fmla="*/ 1586161 h 1773673"/>
                <a:gd name="connsiteX4053" fmla="*/ 779806 w 5907580"/>
                <a:gd name="connsiteY4053" fmla="*/ 1586225 h 1773673"/>
                <a:gd name="connsiteX4054" fmla="*/ 781132 w 5907580"/>
                <a:gd name="connsiteY4054" fmla="*/ 1585740 h 1773673"/>
                <a:gd name="connsiteX4055" fmla="*/ 781035 w 5907580"/>
                <a:gd name="connsiteY4055" fmla="*/ 1585578 h 1773673"/>
                <a:gd name="connsiteX4056" fmla="*/ 781132 w 5907580"/>
                <a:gd name="connsiteY4056" fmla="*/ 1585643 h 1773673"/>
                <a:gd name="connsiteX4057" fmla="*/ 781197 w 5907580"/>
                <a:gd name="connsiteY4057" fmla="*/ 1585740 h 1773673"/>
                <a:gd name="connsiteX4058" fmla="*/ 781132 w 5907580"/>
                <a:gd name="connsiteY4058" fmla="*/ 1585481 h 1773673"/>
                <a:gd name="connsiteX4059" fmla="*/ 781294 w 5907580"/>
                <a:gd name="connsiteY4059" fmla="*/ 1585643 h 1773673"/>
                <a:gd name="connsiteX4060" fmla="*/ 781714 w 5907580"/>
                <a:gd name="connsiteY4060" fmla="*/ 1585417 h 1773673"/>
                <a:gd name="connsiteX4061" fmla="*/ 781714 w 5907580"/>
                <a:gd name="connsiteY4061" fmla="*/ 1585320 h 1773673"/>
                <a:gd name="connsiteX4062" fmla="*/ 781714 w 5907580"/>
                <a:gd name="connsiteY4062" fmla="*/ 1585417 h 1773673"/>
                <a:gd name="connsiteX4063" fmla="*/ 782134 w 5907580"/>
                <a:gd name="connsiteY4063" fmla="*/ 1585158 h 1773673"/>
                <a:gd name="connsiteX4064" fmla="*/ 781876 w 5907580"/>
                <a:gd name="connsiteY4064" fmla="*/ 1584770 h 1773673"/>
                <a:gd name="connsiteX4065" fmla="*/ 782134 w 5907580"/>
                <a:gd name="connsiteY4065" fmla="*/ 1585061 h 1773673"/>
                <a:gd name="connsiteX4066" fmla="*/ 782943 w 5907580"/>
                <a:gd name="connsiteY4066" fmla="*/ 1584576 h 1773673"/>
                <a:gd name="connsiteX4067" fmla="*/ 782361 w 5907580"/>
                <a:gd name="connsiteY4067" fmla="*/ 1583767 h 1773673"/>
                <a:gd name="connsiteX4068" fmla="*/ 782943 w 5907580"/>
                <a:gd name="connsiteY4068" fmla="*/ 1584576 h 1773673"/>
                <a:gd name="connsiteX4069" fmla="*/ 783105 w 5907580"/>
                <a:gd name="connsiteY4069" fmla="*/ 1584511 h 1773673"/>
                <a:gd name="connsiteX4070" fmla="*/ 782878 w 5907580"/>
                <a:gd name="connsiteY4070" fmla="*/ 1583929 h 1773673"/>
                <a:gd name="connsiteX4071" fmla="*/ 783266 w 5907580"/>
                <a:gd name="connsiteY4071" fmla="*/ 1584414 h 1773673"/>
                <a:gd name="connsiteX4072" fmla="*/ 783622 w 5907580"/>
                <a:gd name="connsiteY4072" fmla="*/ 1584511 h 1773673"/>
                <a:gd name="connsiteX4073" fmla="*/ 783460 w 5907580"/>
                <a:gd name="connsiteY4073" fmla="*/ 1583088 h 1773673"/>
                <a:gd name="connsiteX4074" fmla="*/ 784204 w 5907580"/>
                <a:gd name="connsiteY4074" fmla="*/ 1582765 h 1773673"/>
                <a:gd name="connsiteX4075" fmla="*/ 783784 w 5907580"/>
                <a:gd name="connsiteY4075" fmla="*/ 1582021 h 1773673"/>
                <a:gd name="connsiteX4076" fmla="*/ 783784 w 5907580"/>
                <a:gd name="connsiteY4076" fmla="*/ 1581859 h 1773673"/>
                <a:gd name="connsiteX4077" fmla="*/ 784269 w 5907580"/>
                <a:gd name="connsiteY4077" fmla="*/ 1582765 h 1773673"/>
                <a:gd name="connsiteX4078" fmla="*/ 784625 w 5907580"/>
                <a:gd name="connsiteY4078" fmla="*/ 1582926 h 1773673"/>
                <a:gd name="connsiteX4079" fmla="*/ 784625 w 5907580"/>
                <a:gd name="connsiteY4079" fmla="*/ 1582829 h 1773673"/>
                <a:gd name="connsiteX4080" fmla="*/ 784107 w 5907580"/>
                <a:gd name="connsiteY4080" fmla="*/ 1582183 h 1773673"/>
                <a:gd name="connsiteX4081" fmla="*/ 784431 w 5907580"/>
                <a:gd name="connsiteY4081" fmla="*/ 1582506 h 1773673"/>
                <a:gd name="connsiteX4082" fmla="*/ 784851 w 5907580"/>
                <a:gd name="connsiteY4082" fmla="*/ 1582991 h 1773673"/>
                <a:gd name="connsiteX4083" fmla="*/ 784948 w 5907580"/>
                <a:gd name="connsiteY4083" fmla="*/ 1583088 h 1773673"/>
                <a:gd name="connsiteX4084" fmla="*/ 785272 w 5907580"/>
                <a:gd name="connsiteY4084" fmla="*/ 1582829 h 1773673"/>
                <a:gd name="connsiteX4085" fmla="*/ 785175 w 5907580"/>
                <a:gd name="connsiteY4085" fmla="*/ 1582506 h 1773673"/>
                <a:gd name="connsiteX4086" fmla="*/ 785013 w 5907580"/>
                <a:gd name="connsiteY4086" fmla="*/ 1582183 h 1773673"/>
                <a:gd name="connsiteX4087" fmla="*/ 786015 w 5907580"/>
                <a:gd name="connsiteY4087" fmla="*/ 1583509 h 1773673"/>
                <a:gd name="connsiteX4088" fmla="*/ 785918 w 5907580"/>
                <a:gd name="connsiteY4088" fmla="*/ 1582829 h 1773673"/>
                <a:gd name="connsiteX4089" fmla="*/ 785854 w 5907580"/>
                <a:gd name="connsiteY4089" fmla="*/ 1582603 h 1773673"/>
                <a:gd name="connsiteX4090" fmla="*/ 786112 w 5907580"/>
                <a:gd name="connsiteY4090" fmla="*/ 1582765 h 1773673"/>
                <a:gd name="connsiteX4091" fmla="*/ 786177 w 5907580"/>
                <a:gd name="connsiteY4091" fmla="*/ 1582506 h 1773673"/>
                <a:gd name="connsiteX4092" fmla="*/ 786598 w 5907580"/>
                <a:gd name="connsiteY4092" fmla="*/ 1582991 h 1773673"/>
                <a:gd name="connsiteX4093" fmla="*/ 785918 w 5907580"/>
                <a:gd name="connsiteY4093" fmla="*/ 1581859 h 1773673"/>
                <a:gd name="connsiteX4094" fmla="*/ 786436 w 5907580"/>
                <a:gd name="connsiteY4094" fmla="*/ 1582183 h 1773673"/>
                <a:gd name="connsiteX4095" fmla="*/ 786339 w 5907580"/>
                <a:gd name="connsiteY4095" fmla="*/ 1581924 h 1773673"/>
                <a:gd name="connsiteX4096" fmla="*/ 786177 w 5907580"/>
                <a:gd name="connsiteY4096" fmla="*/ 1581439 h 1773673"/>
                <a:gd name="connsiteX4097" fmla="*/ 785530 w 5907580"/>
                <a:gd name="connsiteY4097" fmla="*/ 1580274 h 1773673"/>
                <a:gd name="connsiteX4098" fmla="*/ 785692 w 5907580"/>
                <a:gd name="connsiteY4098" fmla="*/ 1580177 h 1773673"/>
                <a:gd name="connsiteX4099" fmla="*/ 785854 w 5907580"/>
                <a:gd name="connsiteY4099" fmla="*/ 1580598 h 1773673"/>
                <a:gd name="connsiteX4100" fmla="*/ 786177 w 5907580"/>
                <a:gd name="connsiteY4100" fmla="*/ 1581115 h 1773673"/>
                <a:gd name="connsiteX4101" fmla="*/ 786339 w 5907580"/>
                <a:gd name="connsiteY4101" fmla="*/ 1581180 h 1773673"/>
                <a:gd name="connsiteX4102" fmla="*/ 786274 w 5907580"/>
                <a:gd name="connsiteY4102" fmla="*/ 1580921 h 1773673"/>
                <a:gd name="connsiteX4103" fmla="*/ 786856 w 5907580"/>
                <a:gd name="connsiteY4103" fmla="*/ 1581697 h 1773673"/>
                <a:gd name="connsiteX4104" fmla="*/ 786759 w 5907580"/>
                <a:gd name="connsiteY4104" fmla="*/ 1581439 h 1773673"/>
                <a:gd name="connsiteX4105" fmla="*/ 786856 w 5907580"/>
                <a:gd name="connsiteY4105" fmla="*/ 1581180 h 1773673"/>
                <a:gd name="connsiteX4106" fmla="*/ 787244 w 5907580"/>
                <a:gd name="connsiteY4106" fmla="*/ 1581762 h 1773673"/>
                <a:gd name="connsiteX4107" fmla="*/ 787665 w 5907580"/>
                <a:gd name="connsiteY4107" fmla="*/ 1581859 h 1773673"/>
                <a:gd name="connsiteX4108" fmla="*/ 787600 w 5907580"/>
                <a:gd name="connsiteY4108" fmla="*/ 1581180 h 1773673"/>
                <a:gd name="connsiteX4109" fmla="*/ 787665 w 5907580"/>
                <a:gd name="connsiteY4109" fmla="*/ 1581277 h 1773673"/>
                <a:gd name="connsiteX4110" fmla="*/ 787923 w 5907580"/>
                <a:gd name="connsiteY4110" fmla="*/ 1581342 h 1773673"/>
                <a:gd name="connsiteX4111" fmla="*/ 788182 w 5907580"/>
                <a:gd name="connsiteY4111" fmla="*/ 1581503 h 1773673"/>
                <a:gd name="connsiteX4112" fmla="*/ 788247 w 5907580"/>
                <a:gd name="connsiteY4112" fmla="*/ 1581277 h 1773673"/>
                <a:gd name="connsiteX4113" fmla="*/ 788247 w 5907580"/>
                <a:gd name="connsiteY4113" fmla="*/ 1581115 h 1773673"/>
                <a:gd name="connsiteX4114" fmla="*/ 788085 w 5907580"/>
                <a:gd name="connsiteY4114" fmla="*/ 1580695 h 1773673"/>
                <a:gd name="connsiteX4115" fmla="*/ 787762 w 5907580"/>
                <a:gd name="connsiteY4115" fmla="*/ 1580113 h 1773673"/>
                <a:gd name="connsiteX4116" fmla="*/ 788409 w 5907580"/>
                <a:gd name="connsiteY4116" fmla="*/ 1580921 h 1773673"/>
                <a:gd name="connsiteX4117" fmla="*/ 788344 w 5907580"/>
                <a:gd name="connsiteY4117" fmla="*/ 1580113 h 1773673"/>
                <a:gd name="connsiteX4118" fmla="*/ 788182 w 5907580"/>
                <a:gd name="connsiteY4118" fmla="*/ 1579628 h 1773673"/>
                <a:gd name="connsiteX4119" fmla="*/ 788182 w 5907580"/>
                <a:gd name="connsiteY4119" fmla="*/ 1579531 h 1773673"/>
                <a:gd name="connsiteX4120" fmla="*/ 788926 w 5907580"/>
                <a:gd name="connsiteY4120" fmla="*/ 1580533 h 1773673"/>
                <a:gd name="connsiteX4121" fmla="*/ 788829 w 5907580"/>
                <a:gd name="connsiteY4121" fmla="*/ 1580274 h 1773673"/>
                <a:gd name="connsiteX4122" fmla="*/ 788506 w 5907580"/>
                <a:gd name="connsiteY4122" fmla="*/ 1579628 h 1773673"/>
                <a:gd name="connsiteX4123" fmla="*/ 788667 w 5907580"/>
                <a:gd name="connsiteY4123" fmla="*/ 1579628 h 1773673"/>
                <a:gd name="connsiteX4124" fmla="*/ 788667 w 5907580"/>
                <a:gd name="connsiteY4124" fmla="*/ 1579207 h 1773673"/>
                <a:gd name="connsiteX4125" fmla="*/ 787826 w 5907580"/>
                <a:gd name="connsiteY4125" fmla="*/ 1577784 h 1773673"/>
                <a:gd name="connsiteX4126" fmla="*/ 788344 w 5907580"/>
                <a:gd name="connsiteY4126" fmla="*/ 1578560 h 1773673"/>
                <a:gd name="connsiteX4127" fmla="*/ 789249 w 5907580"/>
                <a:gd name="connsiteY4127" fmla="*/ 1579434 h 1773673"/>
                <a:gd name="connsiteX4128" fmla="*/ 788409 w 5907580"/>
                <a:gd name="connsiteY4128" fmla="*/ 1577881 h 1773673"/>
                <a:gd name="connsiteX4129" fmla="*/ 789314 w 5907580"/>
                <a:gd name="connsiteY4129" fmla="*/ 1578851 h 1773673"/>
                <a:gd name="connsiteX4130" fmla="*/ 789152 w 5907580"/>
                <a:gd name="connsiteY4130" fmla="*/ 1578463 h 1773673"/>
                <a:gd name="connsiteX4131" fmla="*/ 788344 w 5907580"/>
                <a:gd name="connsiteY4131" fmla="*/ 1577040 h 1773673"/>
                <a:gd name="connsiteX4132" fmla="*/ 789735 w 5907580"/>
                <a:gd name="connsiteY4132" fmla="*/ 1579046 h 1773673"/>
                <a:gd name="connsiteX4133" fmla="*/ 789670 w 5907580"/>
                <a:gd name="connsiteY4133" fmla="*/ 1578690 h 1773673"/>
                <a:gd name="connsiteX4134" fmla="*/ 789411 w 5907580"/>
                <a:gd name="connsiteY4134" fmla="*/ 1578302 h 1773673"/>
                <a:gd name="connsiteX4135" fmla="*/ 788991 w 5907580"/>
                <a:gd name="connsiteY4135" fmla="*/ 1577558 h 1773673"/>
                <a:gd name="connsiteX4136" fmla="*/ 789314 w 5907580"/>
                <a:gd name="connsiteY4136" fmla="*/ 1577881 h 1773673"/>
                <a:gd name="connsiteX4137" fmla="*/ 789735 w 5907580"/>
                <a:gd name="connsiteY4137" fmla="*/ 1578302 h 1773673"/>
                <a:gd name="connsiteX4138" fmla="*/ 789670 w 5907580"/>
                <a:gd name="connsiteY4138" fmla="*/ 1578043 h 1773673"/>
                <a:gd name="connsiteX4139" fmla="*/ 790058 w 5907580"/>
                <a:gd name="connsiteY4139" fmla="*/ 1578366 h 1773673"/>
                <a:gd name="connsiteX4140" fmla="*/ 790414 w 5907580"/>
                <a:gd name="connsiteY4140" fmla="*/ 1578787 h 1773673"/>
                <a:gd name="connsiteX4141" fmla="*/ 790478 w 5907580"/>
                <a:gd name="connsiteY4141" fmla="*/ 1578625 h 1773673"/>
                <a:gd name="connsiteX4142" fmla="*/ 790834 w 5907580"/>
                <a:gd name="connsiteY4142" fmla="*/ 1578948 h 1773673"/>
                <a:gd name="connsiteX4143" fmla="*/ 792969 w 5907580"/>
                <a:gd name="connsiteY4143" fmla="*/ 1577202 h 1773673"/>
                <a:gd name="connsiteX4144" fmla="*/ 793551 w 5907580"/>
                <a:gd name="connsiteY4144" fmla="*/ 1576394 h 1773673"/>
                <a:gd name="connsiteX4145" fmla="*/ 792225 w 5907580"/>
                <a:gd name="connsiteY4145" fmla="*/ 1574324 h 1773673"/>
                <a:gd name="connsiteX4146" fmla="*/ 792904 w 5907580"/>
                <a:gd name="connsiteY4146" fmla="*/ 1574906 h 1773673"/>
                <a:gd name="connsiteX4147" fmla="*/ 792969 w 5907580"/>
                <a:gd name="connsiteY4147" fmla="*/ 1575068 h 1773673"/>
                <a:gd name="connsiteX4148" fmla="*/ 793066 w 5907580"/>
                <a:gd name="connsiteY4148" fmla="*/ 1575132 h 1773673"/>
                <a:gd name="connsiteX4149" fmla="*/ 793615 w 5907580"/>
                <a:gd name="connsiteY4149" fmla="*/ 1575876 h 1773673"/>
                <a:gd name="connsiteX4150" fmla="*/ 793874 w 5907580"/>
                <a:gd name="connsiteY4150" fmla="*/ 1576297 h 1773673"/>
                <a:gd name="connsiteX4151" fmla="*/ 794036 w 5907580"/>
                <a:gd name="connsiteY4151" fmla="*/ 1576297 h 1773673"/>
                <a:gd name="connsiteX4152" fmla="*/ 792904 w 5907580"/>
                <a:gd name="connsiteY4152" fmla="*/ 1574712 h 1773673"/>
                <a:gd name="connsiteX4153" fmla="*/ 792128 w 5907580"/>
                <a:gd name="connsiteY4153" fmla="*/ 1573483 h 1773673"/>
                <a:gd name="connsiteX4154" fmla="*/ 793615 w 5907580"/>
                <a:gd name="connsiteY4154" fmla="*/ 1575553 h 1773673"/>
                <a:gd name="connsiteX4155" fmla="*/ 794133 w 5907580"/>
                <a:gd name="connsiteY4155" fmla="*/ 1576232 h 1773673"/>
                <a:gd name="connsiteX4156" fmla="*/ 795297 w 5907580"/>
                <a:gd name="connsiteY4156" fmla="*/ 1576135 h 1773673"/>
                <a:gd name="connsiteX4157" fmla="*/ 798693 w 5907580"/>
                <a:gd name="connsiteY4157" fmla="*/ 1573903 h 1773673"/>
                <a:gd name="connsiteX4158" fmla="*/ 801668 w 5907580"/>
                <a:gd name="connsiteY4158" fmla="*/ 1573645 h 1773673"/>
                <a:gd name="connsiteX4159" fmla="*/ 800925 w 5907580"/>
                <a:gd name="connsiteY4159" fmla="*/ 1572319 h 1773673"/>
                <a:gd name="connsiteX4160" fmla="*/ 801571 w 5907580"/>
                <a:gd name="connsiteY4160" fmla="*/ 1573062 h 1773673"/>
                <a:gd name="connsiteX4161" fmla="*/ 801733 w 5907580"/>
                <a:gd name="connsiteY4161" fmla="*/ 1573159 h 1773673"/>
                <a:gd name="connsiteX4162" fmla="*/ 801733 w 5907580"/>
                <a:gd name="connsiteY4162" fmla="*/ 1572739 h 1773673"/>
                <a:gd name="connsiteX4163" fmla="*/ 801345 w 5907580"/>
                <a:gd name="connsiteY4163" fmla="*/ 1571833 h 1773673"/>
                <a:gd name="connsiteX4164" fmla="*/ 801410 w 5907580"/>
                <a:gd name="connsiteY4164" fmla="*/ 1571833 h 1773673"/>
                <a:gd name="connsiteX4165" fmla="*/ 802089 w 5907580"/>
                <a:gd name="connsiteY4165" fmla="*/ 1572092 h 1773673"/>
                <a:gd name="connsiteX4166" fmla="*/ 802251 w 5907580"/>
                <a:gd name="connsiteY4166" fmla="*/ 1571995 h 1773673"/>
                <a:gd name="connsiteX4167" fmla="*/ 802315 w 5907580"/>
                <a:gd name="connsiteY4167" fmla="*/ 1571672 h 1773673"/>
                <a:gd name="connsiteX4168" fmla="*/ 802315 w 5907580"/>
                <a:gd name="connsiteY4168" fmla="*/ 1571672 h 1773673"/>
                <a:gd name="connsiteX4169" fmla="*/ 802574 w 5907580"/>
                <a:gd name="connsiteY4169" fmla="*/ 1571672 h 1773673"/>
                <a:gd name="connsiteX4170" fmla="*/ 802412 w 5907580"/>
                <a:gd name="connsiteY4170" fmla="*/ 1571154 h 1773673"/>
                <a:gd name="connsiteX4171" fmla="*/ 802736 w 5907580"/>
                <a:gd name="connsiteY4171" fmla="*/ 1571413 h 1773673"/>
                <a:gd name="connsiteX4172" fmla="*/ 801895 w 5907580"/>
                <a:gd name="connsiteY4172" fmla="*/ 1570184 h 1773673"/>
                <a:gd name="connsiteX4173" fmla="*/ 802251 w 5907580"/>
                <a:gd name="connsiteY4173" fmla="*/ 1570572 h 1773673"/>
                <a:gd name="connsiteX4174" fmla="*/ 802671 w 5907580"/>
                <a:gd name="connsiteY4174" fmla="*/ 1570928 h 1773673"/>
                <a:gd name="connsiteX4175" fmla="*/ 802574 w 5907580"/>
                <a:gd name="connsiteY4175" fmla="*/ 1570572 h 1773673"/>
                <a:gd name="connsiteX4176" fmla="*/ 802736 w 5907580"/>
                <a:gd name="connsiteY4176" fmla="*/ 1570572 h 1773673"/>
                <a:gd name="connsiteX4177" fmla="*/ 802833 w 5907580"/>
                <a:gd name="connsiteY4177" fmla="*/ 1570669 h 1773673"/>
                <a:gd name="connsiteX4178" fmla="*/ 805064 w 5907580"/>
                <a:gd name="connsiteY4178" fmla="*/ 1569925 h 1773673"/>
                <a:gd name="connsiteX4179" fmla="*/ 805064 w 5907580"/>
                <a:gd name="connsiteY4179" fmla="*/ 1569667 h 1773673"/>
                <a:gd name="connsiteX4180" fmla="*/ 805129 w 5907580"/>
                <a:gd name="connsiteY4180" fmla="*/ 1569505 h 1773673"/>
                <a:gd name="connsiteX4181" fmla="*/ 805064 w 5907580"/>
                <a:gd name="connsiteY4181" fmla="*/ 1569085 h 1773673"/>
                <a:gd name="connsiteX4182" fmla="*/ 805064 w 5907580"/>
                <a:gd name="connsiteY4182" fmla="*/ 1569020 h 1773673"/>
                <a:gd name="connsiteX4183" fmla="*/ 805226 w 5907580"/>
                <a:gd name="connsiteY4183" fmla="*/ 1569020 h 1773673"/>
                <a:gd name="connsiteX4184" fmla="*/ 805388 w 5907580"/>
                <a:gd name="connsiteY4184" fmla="*/ 1568761 h 1773673"/>
                <a:gd name="connsiteX4185" fmla="*/ 805129 w 5907580"/>
                <a:gd name="connsiteY4185" fmla="*/ 1568017 h 1773673"/>
                <a:gd name="connsiteX4186" fmla="*/ 805129 w 5907580"/>
                <a:gd name="connsiteY4186" fmla="*/ 1567953 h 1773673"/>
                <a:gd name="connsiteX4187" fmla="*/ 805226 w 5907580"/>
                <a:gd name="connsiteY4187" fmla="*/ 1567694 h 1773673"/>
                <a:gd name="connsiteX4188" fmla="*/ 805485 w 5907580"/>
                <a:gd name="connsiteY4188" fmla="*/ 1567759 h 1773673"/>
                <a:gd name="connsiteX4189" fmla="*/ 805711 w 5907580"/>
                <a:gd name="connsiteY4189" fmla="*/ 1567856 h 1773673"/>
                <a:gd name="connsiteX4190" fmla="*/ 805873 w 5907580"/>
                <a:gd name="connsiteY4190" fmla="*/ 1567856 h 1773673"/>
                <a:gd name="connsiteX4191" fmla="*/ 805808 w 5907580"/>
                <a:gd name="connsiteY4191" fmla="*/ 1567112 h 1773673"/>
                <a:gd name="connsiteX4192" fmla="*/ 805873 w 5907580"/>
                <a:gd name="connsiteY4192" fmla="*/ 1567112 h 1773673"/>
                <a:gd name="connsiteX4193" fmla="*/ 805873 w 5907580"/>
                <a:gd name="connsiteY4193" fmla="*/ 1566950 h 1773673"/>
                <a:gd name="connsiteX4194" fmla="*/ 805388 w 5907580"/>
                <a:gd name="connsiteY4194" fmla="*/ 1566141 h 1773673"/>
                <a:gd name="connsiteX4195" fmla="*/ 806131 w 5907580"/>
                <a:gd name="connsiteY4195" fmla="*/ 1566691 h 1773673"/>
                <a:gd name="connsiteX4196" fmla="*/ 806552 w 5907580"/>
                <a:gd name="connsiteY4196" fmla="*/ 1567015 h 1773673"/>
                <a:gd name="connsiteX4197" fmla="*/ 806552 w 5907580"/>
                <a:gd name="connsiteY4197" fmla="*/ 1566691 h 1773673"/>
                <a:gd name="connsiteX4198" fmla="*/ 806552 w 5907580"/>
                <a:gd name="connsiteY4198" fmla="*/ 1566368 h 1773673"/>
                <a:gd name="connsiteX4199" fmla="*/ 806811 w 5907580"/>
                <a:gd name="connsiteY4199" fmla="*/ 1566627 h 1773673"/>
                <a:gd name="connsiteX4200" fmla="*/ 806875 w 5907580"/>
                <a:gd name="connsiteY4200" fmla="*/ 1566627 h 1773673"/>
                <a:gd name="connsiteX4201" fmla="*/ 806617 w 5907580"/>
                <a:gd name="connsiteY4201" fmla="*/ 1565786 h 1773673"/>
                <a:gd name="connsiteX4202" fmla="*/ 806034 w 5907580"/>
                <a:gd name="connsiteY4202" fmla="*/ 1564945 h 1773673"/>
                <a:gd name="connsiteX4203" fmla="*/ 807393 w 5907580"/>
                <a:gd name="connsiteY4203" fmla="*/ 1566368 h 1773673"/>
                <a:gd name="connsiteX4204" fmla="*/ 807716 w 5907580"/>
                <a:gd name="connsiteY4204" fmla="*/ 1566368 h 1773673"/>
                <a:gd name="connsiteX4205" fmla="*/ 807878 w 5907580"/>
                <a:gd name="connsiteY4205" fmla="*/ 1566271 h 1773673"/>
                <a:gd name="connsiteX4206" fmla="*/ 808040 w 5907580"/>
                <a:gd name="connsiteY4206" fmla="*/ 1566433 h 1773673"/>
                <a:gd name="connsiteX4207" fmla="*/ 808104 w 5907580"/>
                <a:gd name="connsiteY4207" fmla="*/ 1566530 h 1773673"/>
                <a:gd name="connsiteX4208" fmla="*/ 807781 w 5907580"/>
                <a:gd name="connsiteY4208" fmla="*/ 1565947 h 1773673"/>
                <a:gd name="connsiteX4209" fmla="*/ 806617 w 5907580"/>
                <a:gd name="connsiteY4209" fmla="*/ 1565786 h 1773673"/>
                <a:gd name="connsiteX4210" fmla="*/ 776992 w 5907580"/>
                <a:gd name="connsiteY4210" fmla="*/ 1529176 h 1773673"/>
                <a:gd name="connsiteX4211" fmla="*/ 777057 w 5907580"/>
                <a:gd name="connsiteY4211" fmla="*/ 1529952 h 1773673"/>
                <a:gd name="connsiteX4212" fmla="*/ 776992 w 5907580"/>
                <a:gd name="connsiteY4212" fmla="*/ 1529176 h 1773673"/>
                <a:gd name="connsiteX4213" fmla="*/ 768066 w 5907580"/>
                <a:gd name="connsiteY4213" fmla="*/ 1533995 h 1773673"/>
                <a:gd name="connsiteX4214" fmla="*/ 768616 w 5907580"/>
                <a:gd name="connsiteY4214" fmla="*/ 1535644 h 1773673"/>
                <a:gd name="connsiteX4215" fmla="*/ 768066 w 5907580"/>
                <a:gd name="connsiteY4215" fmla="*/ 1533995 h 1773673"/>
                <a:gd name="connsiteX4216" fmla="*/ 734367 w 5907580"/>
                <a:gd name="connsiteY4216" fmla="*/ 1536161 h 1773673"/>
                <a:gd name="connsiteX4217" fmla="*/ 734270 w 5907580"/>
                <a:gd name="connsiteY4217" fmla="*/ 1535062 h 1773673"/>
                <a:gd name="connsiteX4218" fmla="*/ 734367 w 5907580"/>
                <a:gd name="connsiteY4218" fmla="*/ 1535321 h 1773673"/>
                <a:gd name="connsiteX4219" fmla="*/ 734529 w 5907580"/>
                <a:gd name="connsiteY4219" fmla="*/ 1536647 h 1773673"/>
                <a:gd name="connsiteX4220" fmla="*/ 734367 w 5907580"/>
                <a:gd name="connsiteY4220" fmla="*/ 1536161 h 1773673"/>
                <a:gd name="connsiteX4221" fmla="*/ 819812 w 5907580"/>
                <a:gd name="connsiteY4221" fmla="*/ 1515366 h 1773673"/>
                <a:gd name="connsiteX4222" fmla="*/ 819973 w 5907580"/>
                <a:gd name="connsiteY4222" fmla="*/ 1515528 h 1773673"/>
                <a:gd name="connsiteX4223" fmla="*/ 819132 w 5907580"/>
                <a:gd name="connsiteY4223" fmla="*/ 1514040 h 1773673"/>
                <a:gd name="connsiteX4224" fmla="*/ 812826 w 5907580"/>
                <a:gd name="connsiteY4224" fmla="*/ 1507184 h 1773673"/>
                <a:gd name="connsiteX4225" fmla="*/ 812826 w 5907580"/>
                <a:gd name="connsiteY4225" fmla="*/ 1507249 h 1773673"/>
                <a:gd name="connsiteX4226" fmla="*/ 812341 w 5907580"/>
                <a:gd name="connsiteY4226" fmla="*/ 1507184 h 1773673"/>
                <a:gd name="connsiteX4227" fmla="*/ 812179 w 5907580"/>
                <a:gd name="connsiteY4227" fmla="*/ 1507669 h 1773673"/>
                <a:gd name="connsiteX4228" fmla="*/ 812438 w 5907580"/>
                <a:gd name="connsiteY4228" fmla="*/ 1508316 h 1773673"/>
                <a:gd name="connsiteX4229" fmla="*/ 812082 w 5907580"/>
                <a:gd name="connsiteY4229" fmla="*/ 1507928 h 1773673"/>
                <a:gd name="connsiteX4230" fmla="*/ 806228 w 5907580"/>
                <a:gd name="connsiteY4230" fmla="*/ 1512391 h 1773673"/>
                <a:gd name="connsiteX4231" fmla="*/ 807134 w 5907580"/>
                <a:gd name="connsiteY4231" fmla="*/ 1513458 h 1773673"/>
                <a:gd name="connsiteX4232" fmla="*/ 807554 w 5907580"/>
                <a:gd name="connsiteY4232" fmla="*/ 1514525 h 1773673"/>
                <a:gd name="connsiteX4233" fmla="*/ 806228 w 5907580"/>
                <a:gd name="connsiteY4233" fmla="*/ 1512294 h 1773673"/>
                <a:gd name="connsiteX4234" fmla="*/ 805711 w 5907580"/>
                <a:gd name="connsiteY4234" fmla="*/ 1512553 h 1773673"/>
                <a:gd name="connsiteX4235" fmla="*/ 805711 w 5907580"/>
                <a:gd name="connsiteY4235" fmla="*/ 1512617 h 1773673"/>
                <a:gd name="connsiteX4236" fmla="*/ 805646 w 5907580"/>
                <a:gd name="connsiteY4236" fmla="*/ 1512553 h 1773673"/>
                <a:gd name="connsiteX4237" fmla="*/ 805323 w 5907580"/>
                <a:gd name="connsiteY4237" fmla="*/ 1512714 h 1773673"/>
                <a:gd name="connsiteX4238" fmla="*/ 805388 w 5907580"/>
                <a:gd name="connsiteY4238" fmla="*/ 1512811 h 1773673"/>
                <a:gd name="connsiteX4239" fmla="*/ 806034 w 5907580"/>
                <a:gd name="connsiteY4239" fmla="*/ 1513555 h 1773673"/>
                <a:gd name="connsiteX4240" fmla="*/ 805388 w 5907580"/>
                <a:gd name="connsiteY4240" fmla="*/ 1512811 h 1773673"/>
                <a:gd name="connsiteX4241" fmla="*/ 805226 w 5907580"/>
                <a:gd name="connsiteY4241" fmla="*/ 1512811 h 1773673"/>
                <a:gd name="connsiteX4242" fmla="*/ 804902 w 5907580"/>
                <a:gd name="connsiteY4242" fmla="*/ 1512973 h 1773673"/>
                <a:gd name="connsiteX4243" fmla="*/ 803965 w 5907580"/>
                <a:gd name="connsiteY4243" fmla="*/ 1513458 h 1773673"/>
                <a:gd name="connsiteX4244" fmla="*/ 804062 w 5907580"/>
                <a:gd name="connsiteY4244" fmla="*/ 1513555 h 1773673"/>
                <a:gd name="connsiteX4245" fmla="*/ 803965 w 5907580"/>
                <a:gd name="connsiteY4245" fmla="*/ 1513458 h 1773673"/>
                <a:gd name="connsiteX4246" fmla="*/ 803738 w 5907580"/>
                <a:gd name="connsiteY4246" fmla="*/ 1513620 h 1773673"/>
                <a:gd name="connsiteX4247" fmla="*/ 804385 w 5907580"/>
                <a:gd name="connsiteY4247" fmla="*/ 1514622 h 1773673"/>
                <a:gd name="connsiteX4248" fmla="*/ 803576 w 5907580"/>
                <a:gd name="connsiteY4248" fmla="*/ 1513717 h 1773673"/>
                <a:gd name="connsiteX4249" fmla="*/ 802897 w 5907580"/>
                <a:gd name="connsiteY4249" fmla="*/ 1514040 h 1773673"/>
                <a:gd name="connsiteX4250" fmla="*/ 803253 w 5907580"/>
                <a:gd name="connsiteY4250" fmla="*/ 1514784 h 1773673"/>
                <a:gd name="connsiteX4251" fmla="*/ 802671 w 5907580"/>
                <a:gd name="connsiteY4251" fmla="*/ 1514202 h 1773673"/>
                <a:gd name="connsiteX4252" fmla="*/ 800989 w 5907580"/>
                <a:gd name="connsiteY4252" fmla="*/ 1514946 h 1773673"/>
                <a:gd name="connsiteX4253" fmla="*/ 801183 w 5907580"/>
                <a:gd name="connsiteY4253" fmla="*/ 1515269 h 1773673"/>
                <a:gd name="connsiteX4254" fmla="*/ 800828 w 5907580"/>
                <a:gd name="connsiteY4254" fmla="*/ 1515043 h 1773673"/>
                <a:gd name="connsiteX4255" fmla="*/ 800601 w 5907580"/>
                <a:gd name="connsiteY4255" fmla="*/ 1515108 h 1773673"/>
                <a:gd name="connsiteX4256" fmla="*/ 800666 w 5907580"/>
                <a:gd name="connsiteY4256" fmla="*/ 1515625 h 1773673"/>
                <a:gd name="connsiteX4257" fmla="*/ 800245 w 5907580"/>
                <a:gd name="connsiteY4257" fmla="*/ 1515205 h 1773673"/>
                <a:gd name="connsiteX4258" fmla="*/ 800084 w 5907580"/>
                <a:gd name="connsiteY4258" fmla="*/ 1515269 h 1773673"/>
                <a:gd name="connsiteX4259" fmla="*/ 800181 w 5907580"/>
                <a:gd name="connsiteY4259" fmla="*/ 1515625 h 1773673"/>
                <a:gd name="connsiteX4260" fmla="*/ 800084 w 5907580"/>
                <a:gd name="connsiteY4260" fmla="*/ 1515851 h 1773673"/>
                <a:gd name="connsiteX4261" fmla="*/ 799502 w 5907580"/>
                <a:gd name="connsiteY4261" fmla="*/ 1515625 h 1773673"/>
                <a:gd name="connsiteX4262" fmla="*/ 799437 w 5907580"/>
                <a:gd name="connsiteY4262" fmla="*/ 1515625 h 1773673"/>
                <a:gd name="connsiteX4263" fmla="*/ 800084 w 5907580"/>
                <a:gd name="connsiteY4263" fmla="*/ 1517016 h 1773673"/>
                <a:gd name="connsiteX4264" fmla="*/ 799275 w 5907580"/>
                <a:gd name="connsiteY4264" fmla="*/ 1515948 h 1773673"/>
                <a:gd name="connsiteX4265" fmla="*/ 799016 w 5907580"/>
                <a:gd name="connsiteY4265" fmla="*/ 1516207 h 1773673"/>
                <a:gd name="connsiteX4266" fmla="*/ 798596 w 5907580"/>
                <a:gd name="connsiteY4266" fmla="*/ 1516272 h 1773673"/>
                <a:gd name="connsiteX4267" fmla="*/ 798176 w 5907580"/>
                <a:gd name="connsiteY4267" fmla="*/ 1516272 h 1773673"/>
                <a:gd name="connsiteX4268" fmla="*/ 798337 w 5907580"/>
                <a:gd name="connsiteY4268" fmla="*/ 1516854 h 1773673"/>
                <a:gd name="connsiteX4269" fmla="*/ 797593 w 5907580"/>
                <a:gd name="connsiteY4269" fmla="*/ 1517177 h 1773673"/>
                <a:gd name="connsiteX4270" fmla="*/ 796947 w 5907580"/>
                <a:gd name="connsiteY4270" fmla="*/ 1516595 h 1773673"/>
                <a:gd name="connsiteX4271" fmla="*/ 796947 w 5907580"/>
                <a:gd name="connsiteY4271" fmla="*/ 1516854 h 1773673"/>
                <a:gd name="connsiteX4272" fmla="*/ 796623 w 5907580"/>
                <a:gd name="connsiteY4272" fmla="*/ 1516757 h 1773673"/>
                <a:gd name="connsiteX4273" fmla="*/ 796267 w 5907580"/>
                <a:gd name="connsiteY4273" fmla="*/ 1516854 h 1773673"/>
                <a:gd name="connsiteX4274" fmla="*/ 796364 w 5907580"/>
                <a:gd name="connsiteY4274" fmla="*/ 1517177 h 1773673"/>
                <a:gd name="connsiteX4275" fmla="*/ 796041 w 5907580"/>
                <a:gd name="connsiteY4275" fmla="*/ 1517177 h 1773673"/>
                <a:gd name="connsiteX4276" fmla="*/ 796106 w 5907580"/>
                <a:gd name="connsiteY4276" fmla="*/ 1517598 h 1773673"/>
                <a:gd name="connsiteX4277" fmla="*/ 796688 w 5907580"/>
                <a:gd name="connsiteY4277" fmla="*/ 1519182 h 1773673"/>
                <a:gd name="connsiteX4278" fmla="*/ 795524 w 5907580"/>
                <a:gd name="connsiteY4278" fmla="*/ 1517177 h 1773673"/>
                <a:gd name="connsiteX4279" fmla="*/ 795200 w 5907580"/>
                <a:gd name="connsiteY4279" fmla="*/ 1517274 h 1773673"/>
                <a:gd name="connsiteX4280" fmla="*/ 795459 w 5907580"/>
                <a:gd name="connsiteY4280" fmla="*/ 1518083 h 1773673"/>
                <a:gd name="connsiteX4281" fmla="*/ 795038 w 5907580"/>
                <a:gd name="connsiteY4281" fmla="*/ 1517856 h 1773673"/>
                <a:gd name="connsiteX4282" fmla="*/ 794974 w 5907580"/>
                <a:gd name="connsiteY4282" fmla="*/ 1518083 h 1773673"/>
                <a:gd name="connsiteX4283" fmla="*/ 794553 w 5907580"/>
                <a:gd name="connsiteY4283" fmla="*/ 1517533 h 1773673"/>
                <a:gd name="connsiteX4284" fmla="*/ 794392 w 5907580"/>
                <a:gd name="connsiteY4284" fmla="*/ 1517598 h 1773673"/>
                <a:gd name="connsiteX4285" fmla="*/ 794780 w 5907580"/>
                <a:gd name="connsiteY4285" fmla="*/ 1518277 h 1773673"/>
                <a:gd name="connsiteX4286" fmla="*/ 794877 w 5907580"/>
                <a:gd name="connsiteY4286" fmla="*/ 1518665 h 1773673"/>
                <a:gd name="connsiteX4287" fmla="*/ 794877 w 5907580"/>
                <a:gd name="connsiteY4287" fmla="*/ 1518827 h 1773673"/>
                <a:gd name="connsiteX4288" fmla="*/ 794456 w 5907580"/>
                <a:gd name="connsiteY4288" fmla="*/ 1519506 h 1773673"/>
                <a:gd name="connsiteX4289" fmla="*/ 793713 w 5907580"/>
                <a:gd name="connsiteY4289" fmla="*/ 1520153 h 1773673"/>
                <a:gd name="connsiteX4290" fmla="*/ 793615 w 5907580"/>
                <a:gd name="connsiteY4290" fmla="*/ 1520411 h 1773673"/>
                <a:gd name="connsiteX4291" fmla="*/ 793454 w 5907580"/>
                <a:gd name="connsiteY4291" fmla="*/ 1520573 h 1773673"/>
                <a:gd name="connsiteX4292" fmla="*/ 793130 w 5907580"/>
                <a:gd name="connsiteY4292" fmla="*/ 1520735 h 1773673"/>
                <a:gd name="connsiteX4293" fmla="*/ 792645 w 5907580"/>
                <a:gd name="connsiteY4293" fmla="*/ 1520832 h 1773673"/>
                <a:gd name="connsiteX4294" fmla="*/ 792548 w 5907580"/>
                <a:gd name="connsiteY4294" fmla="*/ 1520897 h 1773673"/>
                <a:gd name="connsiteX4295" fmla="*/ 792063 w 5907580"/>
                <a:gd name="connsiteY4295" fmla="*/ 1521091 h 1773673"/>
                <a:gd name="connsiteX4296" fmla="*/ 791804 w 5907580"/>
                <a:gd name="connsiteY4296" fmla="*/ 1521091 h 1773673"/>
                <a:gd name="connsiteX4297" fmla="*/ 791546 w 5907580"/>
                <a:gd name="connsiteY4297" fmla="*/ 1521155 h 1773673"/>
                <a:gd name="connsiteX4298" fmla="*/ 791222 w 5907580"/>
                <a:gd name="connsiteY4298" fmla="*/ 1521317 h 1773673"/>
                <a:gd name="connsiteX4299" fmla="*/ 790414 w 5907580"/>
                <a:gd name="connsiteY4299" fmla="*/ 1521317 h 1773673"/>
                <a:gd name="connsiteX4300" fmla="*/ 790155 w 5907580"/>
                <a:gd name="connsiteY4300" fmla="*/ 1521479 h 1773673"/>
                <a:gd name="connsiteX4301" fmla="*/ 789832 w 5907580"/>
                <a:gd name="connsiteY4301" fmla="*/ 1521317 h 1773673"/>
                <a:gd name="connsiteX4302" fmla="*/ 789573 w 5907580"/>
                <a:gd name="connsiteY4302" fmla="*/ 1521576 h 1773673"/>
                <a:gd name="connsiteX4303" fmla="*/ 789314 w 5907580"/>
                <a:gd name="connsiteY4303" fmla="*/ 1521673 h 1773673"/>
                <a:gd name="connsiteX4304" fmla="*/ 789670 w 5907580"/>
                <a:gd name="connsiteY4304" fmla="*/ 1522643 h 1773673"/>
                <a:gd name="connsiteX4305" fmla="*/ 788570 w 5907580"/>
                <a:gd name="connsiteY4305" fmla="*/ 1521834 h 1773673"/>
                <a:gd name="connsiteX4306" fmla="*/ 787406 w 5907580"/>
                <a:gd name="connsiteY4306" fmla="*/ 1522061 h 1773673"/>
                <a:gd name="connsiteX4307" fmla="*/ 787406 w 5907580"/>
                <a:gd name="connsiteY4307" fmla="*/ 1523160 h 1773673"/>
                <a:gd name="connsiteX4308" fmla="*/ 787406 w 5907580"/>
                <a:gd name="connsiteY4308" fmla="*/ 1523484 h 1773673"/>
                <a:gd name="connsiteX4309" fmla="*/ 787180 w 5907580"/>
                <a:gd name="connsiteY4309" fmla="*/ 1523484 h 1773673"/>
                <a:gd name="connsiteX4310" fmla="*/ 786856 w 5907580"/>
                <a:gd name="connsiteY4310" fmla="*/ 1523548 h 1773673"/>
                <a:gd name="connsiteX4311" fmla="*/ 786695 w 5907580"/>
                <a:gd name="connsiteY4311" fmla="*/ 1522966 h 1773673"/>
                <a:gd name="connsiteX4312" fmla="*/ 786339 w 5907580"/>
                <a:gd name="connsiteY4312" fmla="*/ 1522320 h 1773673"/>
                <a:gd name="connsiteX4313" fmla="*/ 786339 w 5907580"/>
                <a:gd name="connsiteY4313" fmla="*/ 1522740 h 1773673"/>
                <a:gd name="connsiteX4314" fmla="*/ 786339 w 5907580"/>
                <a:gd name="connsiteY4314" fmla="*/ 1522643 h 1773673"/>
                <a:gd name="connsiteX4315" fmla="*/ 786339 w 5907580"/>
                <a:gd name="connsiteY4315" fmla="*/ 1522740 h 1773673"/>
                <a:gd name="connsiteX4316" fmla="*/ 785854 w 5907580"/>
                <a:gd name="connsiteY4316" fmla="*/ 1522966 h 1773673"/>
                <a:gd name="connsiteX4317" fmla="*/ 785530 w 5907580"/>
                <a:gd name="connsiteY4317" fmla="*/ 1523063 h 1773673"/>
                <a:gd name="connsiteX4318" fmla="*/ 785336 w 5907580"/>
                <a:gd name="connsiteY4318" fmla="*/ 1523548 h 1773673"/>
                <a:gd name="connsiteX4319" fmla="*/ 785854 w 5907580"/>
                <a:gd name="connsiteY4319" fmla="*/ 1524971 h 1773673"/>
                <a:gd name="connsiteX4320" fmla="*/ 786015 w 5907580"/>
                <a:gd name="connsiteY4320" fmla="*/ 1525618 h 1773673"/>
                <a:gd name="connsiteX4321" fmla="*/ 785336 w 5907580"/>
                <a:gd name="connsiteY4321" fmla="*/ 1524389 h 1773673"/>
                <a:gd name="connsiteX4322" fmla="*/ 785013 w 5907580"/>
                <a:gd name="connsiteY4322" fmla="*/ 1524228 h 1773673"/>
                <a:gd name="connsiteX4323" fmla="*/ 784528 w 5907580"/>
                <a:gd name="connsiteY4323" fmla="*/ 1523322 h 1773673"/>
                <a:gd name="connsiteX4324" fmla="*/ 784043 w 5907580"/>
                <a:gd name="connsiteY4324" fmla="*/ 1522740 h 1773673"/>
                <a:gd name="connsiteX4325" fmla="*/ 783687 w 5907580"/>
                <a:gd name="connsiteY4325" fmla="*/ 1522740 h 1773673"/>
                <a:gd name="connsiteX4326" fmla="*/ 781876 w 5907580"/>
                <a:gd name="connsiteY4326" fmla="*/ 1523387 h 1773673"/>
                <a:gd name="connsiteX4327" fmla="*/ 782037 w 5907580"/>
                <a:gd name="connsiteY4327" fmla="*/ 1523969 h 1773673"/>
                <a:gd name="connsiteX4328" fmla="*/ 781714 w 5907580"/>
                <a:gd name="connsiteY4328" fmla="*/ 1523484 h 1773673"/>
                <a:gd name="connsiteX4329" fmla="*/ 780873 w 5907580"/>
                <a:gd name="connsiteY4329" fmla="*/ 1523743 h 1773673"/>
                <a:gd name="connsiteX4330" fmla="*/ 780873 w 5907580"/>
                <a:gd name="connsiteY4330" fmla="*/ 1523807 h 1773673"/>
                <a:gd name="connsiteX4331" fmla="*/ 780873 w 5907580"/>
                <a:gd name="connsiteY4331" fmla="*/ 1523969 h 1773673"/>
                <a:gd name="connsiteX4332" fmla="*/ 780550 w 5907580"/>
                <a:gd name="connsiteY4332" fmla="*/ 1523807 h 1773673"/>
                <a:gd name="connsiteX4333" fmla="*/ 780291 w 5907580"/>
                <a:gd name="connsiteY4333" fmla="*/ 1523904 h 1773673"/>
                <a:gd name="connsiteX4334" fmla="*/ 780550 w 5907580"/>
                <a:gd name="connsiteY4334" fmla="*/ 1525554 h 1773673"/>
                <a:gd name="connsiteX4335" fmla="*/ 779321 w 5907580"/>
                <a:gd name="connsiteY4335" fmla="*/ 1524389 h 1773673"/>
                <a:gd name="connsiteX4336" fmla="*/ 779644 w 5907580"/>
                <a:gd name="connsiteY4336" fmla="*/ 1525457 h 1773673"/>
                <a:gd name="connsiteX4337" fmla="*/ 778900 w 5907580"/>
                <a:gd name="connsiteY4337" fmla="*/ 1524486 h 1773673"/>
                <a:gd name="connsiteX4338" fmla="*/ 778739 w 5907580"/>
                <a:gd name="connsiteY4338" fmla="*/ 1524389 h 1773673"/>
                <a:gd name="connsiteX4339" fmla="*/ 778900 w 5907580"/>
                <a:gd name="connsiteY4339" fmla="*/ 1524810 h 1773673"/>
                <a:gd name="connsiteX4340" fmla="*/ 779062 w 5907580"/>
                <a:gd name="connsiteY4340" fmla="*/ 1525392 h 1773673"/>
                <a:gd name="connsiteX4341" fmla="*/ 778642 w 5907580"/>
                <a:gd name="connsiteY4341" fmla="*/ 1525457 h 1773673"/>
                <a:gd name="connsiteX4342" fmla="*/ 778221 w 5907580"/>
                <a:gd name="connsiteY4342" fmla="*/ 1524713 h 1773673"/>
                <a:gd name="connsiteX4343" fmla="*/ 777736 w 5907580"/>
                <a:gd name="connsiteY4343" fmla="*/ 1524713 h 1773673"/>
                <a:gd name="connsiteX4344" fmla="*/ 777413 w 5907580"/>
                <a:gd name="connsiteY4344" fmla="*/ 1524486 h 1773673"/>
                <a:gd name="connsiteX4345" fmla="*/ 777057 w 5907580"/>
                <a:gd name="connsiteY4345" fmla="*/ 1524486 h 1773673"/>
                <a:gd name="connsiteX4346" fmla="*/ 776992 w 5907580"/>
                <a:gd name="connsiteY4346" fmla="*/ 1525715 h 1773673"/>
                <a:gd name="connsiteX4347" fmla="*/ 776087 w 5907580"/>
                <a:gd name="connsiteY4347" fmla="*/ 1524810 h 1773673"/>
                <a:gd name="connsiteX4348" fmla="*/ 775990 w 5907580"/>
                <a:gd name="connsiteY4348" fmla="*/ 1524713 h 1773673"/>
                <a:gd name="connsiteX4349" fmla="*/ 776087 w 5907580"/>
                <a:gd name="connsiteY4349" fmla="*/ 1525554 h 1773673"/>
                <a:gd name="connsiteX4350" fmla="*/ 776087 w 5907580"/>
                <a:gd name="connsiteY4350" fmla="*/ 1525618 h 1773673"/>
                <a:gd name="connsiteX4351" fmla="*/ 775181 w 5907580"/>
                <a:gd name="connsiteY4351" fmla="*/ 1524486 h 1773673"/>
                <a:gd name="connsiteX4352" fmla="*/ 776087 w 5907580"/>
                <a:gd name="connsiteY4352" fmla="*/ 1526459 h 1773673"/>
                <a:gd name="connsiteX4353" fmla="*/ 774664 w 5907580"/>
                <a:gd name="connsiteY4353" fmla="*/ 1524486 h 1773673"/>
                <a:gd name="connsiteX4354" fmla="*/ 774082 w 5907580"/>
                <a:gd name="connsiteY4354" fmla="*/ 1524486 h 1773673"/>
                <a:gd name="connsiteX4355" fmla="*/ 774179 w 5907580"/>
                <a:gd name="connsiteY4355" fmla="*/ 1524713 h 1773673"/>
                <a:gd name="connsiteX4356" fmla="*/ 774017 w 5907580"/>
                <a:gd name="connsiteY4356" fmla="*/ 1524486 h 1773673"/>
                <a:gd name="connsiteX4357" fmla="*/ 773855 w 5907580"/>
                <a:gd name="connsiteY4357" fmla="*/ 1524551 h 1773673"/>
                <a:gd name="connsiteX4358" fmla="*/ 774082 w 5907580"/>
                <a:gd name="connsiteY4358" fmla="*/ 1525457 h 1773673"/>
                <a:gd name="connsiteX4359" fmla="*/ 773596 w 5907580"/>
                <a:gd name="connsiteY4359" fmla="*/ 1524648 h 1773673"/>
                <a:gd name="connsiteX4360" fmla="*/ 771203 w 5907580"/>
                <a:gd name="connsiteY4360" fmla="*/ 1525392 h 1773673"/>
                <a:gd name="connsiteX4361" fmla="*/ 770459 w 5907580"/>
                <a:gd name="connsiteY4361" fmla="*/ 1525457 h 1773673"/>
                <a:gd name="connsiteX4362" fmla="*/ 770459 w 5907580"/>
                <a:gd name="connsiteY4362" fmla="*/ 1525812 h 1773673"/>
                <a:gd name="connsiteX4363" fmla="*/ 770039 w 5907580"/>
                <a:gd name="connsiteY4363" fmla="*/ 1525457 h 1773673"/>
                <a:gd name="connsiteX4364" fmla="*/ 769942 w 5907580"/>
                <a:gd name="connsiteY4364" fmla="*/ 1525457 h 1773673"/>
                <a:gd name="connsiteX4365" fmla="*/ 769942 w 5907580"/>
                <a:gd name="connsiteY4365" fmla="*/ 1525974 h 1773673"/>
                <a:gd name="connsiteX4366" fmla="*/ 769716 w 5907580"/>
                <a:gd name="connsiteY4366" fmla="*/ 1526362 h 1773673"/>
                <a:gd name="connsiteX4367" fmla="*/ 769942 w 5907580"/>
                <a:gd name="connsiteY4367" fmla="*/ 1527106 h 1773673"/>
                <a:gd name="connsiteX4368" fmla="*/ 769295 w 5907580"/>
                <a:gd name="connsiteY4368" fmla="*/ 1526136 h 1773673"/>
                <a:gd name="connsiteX4369" fmla="*/ 769554 w 5907580"/>
                <a:gd name="connsiteY4369" fmla="*/ 1527300 h 1773673"/>
                <a:gd name="connsiteX4370" fmla="*/ 768972 w 5907580"/>
                <a:gd name="connsiteY4370" fmla="*/ 1526200 h 1773673"/>
                <a:gd name="connsiteX4371" fmla="*/ 768228 w 5907580"/>
                <a:gd name="connsiteY4371" fmla="*/ 1526039 h 1773673"/>
                <a:gd name="connsiteX4372" fmla="*/ 768390 w 5907580"/>
                <a:gd name="connsiteY4372" fmla="*/ 1526621 h 1773673"/>
                <a:gd name="connsiteX4373" fmla="*/ 768293 w 5907580"/>
                <a:gd name="connsiteY4373" fmla="*/ 1526621 h 1773673"/>
                <a:gd name="connsiteX4374" fmla="*/ 767872 w 5907580"/>
                <a:gd name="connsiteY4374" fmla="*/ 1526459 h 1773673"/>
                <a:gd name="connsiteX4375" fmla="*/ 767710 w 5907580"/>
                <a:gd name="connsiteY4375" fmla="*/ 1526815 h 1773673"/>
                <a:gd name="connsiteX4376" fmla="*/ 767387 w 5907580"/>
                <a:gd name="connsiteY4376" fmla="*/ 1526362 h 1773673"/>
                <a:gd name="connsiteX4377" fmla="*/ 767387 w 5907580"/>
                <a:gd name="connsiteY4377" fmla="*/ 1527365 h 1773673"/>
                <a:gd name="connsiteX4378" fmla="*/ 767064 w 5907580"/>
                <a:gd name="connsiteY4378" fmla="*/ 1526621 h 1773673"/>
                <a:gd name="connsiteX4379" fmla="*/ 767225 w 5907580"/>
                <a:gd name="connsiteY4379" fmla="*/ 1528044 h 1773673"/>
                <a:gd name="connsiteX4380" fmla="*/ 766643 w 5907580"/>
                <a:gd name="connsiteY4380" fmla="*/ 1527203 h 1773673"/>
                <a:gd name="connsiteX4381" fmla="*/ 766384 w 5907580"/>
                <a:gd name="connsiteY4381" fmla="*/ 1527365 h 1773673"/>
                <a:gd name="connsiteX4382" fmla="*/ 766223 w 5907580"/>
                <a:gd name="connsiteY4382" fmla="*/ 1527688 h 1773673"/>
                <a:gd name="connsiteX4383" fmla="*/ 766223 w 5907580"/>
                <a:gd name="connsiteY4383" fmla="*/ 1527462 h 1773673"/>
                <a:gd name="connsiteX4384" fmla="*/ 766061 w 5907580"/>
                <a:gd name="connsiteY4384" fmla="*/ 1527203 h 1773673"/>
                <a:gd name="connsiteX4385" fmla="*/ 765996 w 5907580"/>
                <a:gd name="connsiteY4385" fmla="*/ 1527300 h 1773673"/>
                <a:gd name="connsiteX4386" fmla="*/ 765996 w 5907580"/>
                <a:gd name="connsiteY4386" fmla="*/ 1527365 h 1773673"/>
                <a:gd name="connsiteX4387" fmla="*/ 766223 w 5907580"/>
                <a:gd name="connsiteY4387" fmla="*/ 1527785 h 1773673"/>
                <a:gd name="connsiteX4388" fmla="*/ 766223 w 5907580"/>
                <a:gd name="connsiteY4388" fmla="*/ 1527882 h 1773673"/>
                <a:gd name="connsiteX4389" fmla="*/ 766061 w 5907580"/>
                <a:gd name="connsiteY4389" fmla="*/ 1527882 h 1773673"/>
                <a:gd name="connsiteX4390" fmla="*/ 765738 w 5907580"/>
                <a:gd name="connsiteY4390" fmla="*/ 1527462 h 1773673"/>
                <a:gd name="connsiteX4391" fmla="*/ 765641 w 5907580"/>
                <a:gd name="connsiteY4391" fmla="*/ 1527947 h 1773673"/>
                <a:gd name="connsiteX4392" fmla="*/ 766158 w 5907580"/>
                <a:gd name="connsiteY4392" fmla="*/ 1528949 h 1773673"/>
                <a:gd name="connsiteX4393" fmla="*/ 766320 w 5907580"/>
                <a:gd name="connsiteY4393" fmla="*/ 1529176 h 1773673"/>
                <a:gd name="connsiteX4394" fmla="*/ 766320 w 5907580"/>
                <a:gd name="connsiteY4394" fmla="*/ 1529273 h 1773673"/>
                <a:gd name="connsiteX4395" fmla="*/ 766158 w 5907580"/>
                <a:gd name="connsiteY4395" fmla="*/ 1529014 h 1773673"/>
                <a:gd name="connsiteX4396" fmla="*/ 765479 w 5907580"/>
                <a:gd name="connsiteY4396" fmla="*/ 1528529 h 1773673"/>
                <a:gd name="connsiteX4397" fmla="*/ 765155 w 5907580"/>
                <a:gd name="connsiteY4397" fmla="*/ 1528109 h 1773673"/>
                <a:gd name="connsiteX4398" fmla="*/ 764994 w 5907580"/>
                <a:gd name="connsiteY4398" fmla="*/ 1527688 h 1773673"/>
                <a:gd name="connsiteX4399" fmla="*/ 764994 w 5907580"/>
                <a:gd name="connsiteY4399" fmla="*/ 1527785 h 1773673"/>
                <a:gd name="connsiteX4400" fmla="*/ 764638 w 5907580"/>
                <a:gd name="connsiteY4400" fmla="*/ 1528044 h 1773673"/>
                <a:gd name="connsiteX4401" fmla="*/ 764638 w 5907580"/>
                <a:gd name="connsiteY4401" fmla="*/ 1528109 h 1773673"/>
                <a:gd name="connsiteX4402" fmla="*/ 764897 w 5907580"/>
                <a:gd name="connsiteY4402" fmla="*/ 1528949 h 1773673"/>
                <a:gd name="connsiteX4403" fmla="*/ 764476 w 5907580"/>
                <a:gd name="connsiteY4403" fmla="*/ 1528206 h 1773673"/>
                <a:gd name="connsiteX4404" fmla="*/ 762083 w 5907580"/>
                <a:gd name="connsiteY4404" fmla="*/ 1529693 h 1773673"/>
                <a:gd name="connsiteX4405" fmla="*/ 762342 w 5907580"/>
                <a:gd name="connsiteY4405" fmla="*/ 1530696 h 1773673"/>
                <a:gd name="connsiteX4406" fmla="*/ 762018 w 5907580"/>
                <a:gd name="connsiteY4406" fmla="*/ 1529758 h 1773673"/>
                <a:gd name="connsiteX4407" fmla="*/ 759593 w 5907580"/>
                <a:gd name="connsiteY4407" fmla="*/ 1530696 h 1773673"/>
                <a:gd name="connsiteX4408" fmla="*/ 760013 w 5907580"/>
                <a:gd name="connsiteY4408" fmla="*/ 1531440 h 1773673"/>
                <a:gd name="connsiteX4409" fmla="*/ 760013 w 5907580"/>
                <a:gd name="connsiteY4409" fmla="*/ 1532184 h 1773673"/>
                <a:gd name="connsiteX4410" fmla="*/ 759528 w 5907580"/>
                <a:gd name="connsiteY4410" fmla="*/ 1530761 h 1773673"/>
                <a:gd name="connsiteX4411" fmla="*/ 758429 w 5907580"/>
                <a:gd name="connsiteY4411" fmla="*/ 1531084 h 1773673"/>
                <a:gd name="connsiteX4412" fmla="*/ 758364 w 5907580"/>
                <a:gd name="connsiteY4412" fmla="*/ 1531084 h 1773673"/>
                <a:gd name="connsiteX4413" fmla="*/ 758202 w 5907580"/>
                <a:gd name="connsiteY4413" fmla="*/ 1531181 h 1773673"/>
                <a:gd name="connsiteX4414" fmla="*/ 758105 w 5907580"/>
                <a:gd name="connsiteY4414" fmla="*/ 1531440 h 1773673"/>
                <a:gd name="connsiteX4415" fmla="*/ 757717 w 5907580"/>
                <a:gd name="connsiteY4415" fmla="*/ 1531343 h 1773673"/>
                <a:gd name="connsiteX4416" fmla="*/ 757717 w 5907580"/>
                <a:gd name="connsiteY4416" fmla="*/ 1531246 h 1773673"/>
                <a:gd name="connsiteX4417" fmla="*/ 755292 w 5907580"/>
                <a:gd name="connsiteY4417" fmla="*/ 1531828 h 1773673"/>
                <a:gd name="connsiteX4418" fmla="*/ 753739 w 5907580"/>
                <a:gd name="connsiteY4418" fmla="*/ 1533315 h 1773673"/>
                <a:gd name="connsiteX4419" fmla="*/ 753901 w 5907580"/>
                <a:gd name="connsiteY4419" fmla="*/ 1533898 h 1773673"/>
                <a:gd name="connsiteX4420" fmla="*/ 753739 w 5907580"/>
                <a:gd name="connsiteY4420" fmla="*/ 1533412 h 1773673"/>
                <a:gd name="connsiteX4421" fmla="*/ 752995 w 5907580"/>
                <a:gd name="connsiteY4421" fmla="*/ 1533509 h 1773673"/>
                <a:gd name="connsiteX4422" fmla="*/ 753157 w 5907580"/>
                <a:gd name="connsiteY4422" fmla="*/ 1534092 h 1773673"/>
                <a:gd name="connsiteX4423" fmla="*/ 752801 w 5907580"/>
                <a:gd name="connsiteY4423" fmla="*/ 1533736 h 1773673"/>
                <a:gd name="connsiteX4424" fmla="*/ 752737 w 5907580"/>
                <a:gd name="connsiteY4424" fmla="*/ 1533509 h 1773673"/>
                <a:gd name="connsiteX4425" fmla="*/ 752057 w 5907580"/>
                <a:gd name="connsiteY4425" fmla="*/ 1533412 h 1773673"/>
                <a:gd name="connsiteX4426" fmla="*/ 752154 w 5907580"/>
                <a:gd name="connsiteY4426" fmla="*/ 1533736 h 1773673"/>
                <a:gd name="connsiteX4427" fmla="*/ 752154 w 5907580"/>
                <a:gd name="connsiteY4427" fmla="*/ 1534253 h 1773673"/>
                <a:gd name="connsiteX4428" fmla="*/ 751993 w 5907580"/>
                <a:gd name="connsiteY4428" fmla="*/ 1533995 h 1773673"/>
                <a:gd name="connsiteX4429" fmla="*/ 751734 w 5907580"/>
                <a:gd name="connsiteY4429" fmla="*/ 1533736 h 1773673"/>
                <a:gd name="connsiteX4430" fmla="*/ 751669 w 5907580"/>
                <a:gd name="connsiteY4430" fmla="*/ 1533412 h 1773673"/>
                <a:gd name="connsiteX4431" fmla="*/ 750731 w 5907580"/>
                <a:gd name="connsiteY4431" fmla="*/ 1533089 h 1773673"/>
                <a:gd name="connsiteX4432" fmla="*/ 750731 w 5907580"/>
                <a:gd name="connsiteY4432" fmla="*/ 1533315 h 1773673"/>
                <a:gd name="connsiteX4433" fmla="*/ 750570 w 5907580"/>
                <a:gd name="connsiteY4433" fmla="*/ 1532992 h 1773673"/>
                <a:gd name="connsiteX4434" fmla="*/ 750408 w 5907580"/>
                <a:gd name="connsiteY4434" fmla="*/ 1532927 h 1773673"/>
                <a:gd name="connsiteX4435" fmla="*/ 750570 w 5907580"/>
                <a:gd name="connsiteY4435" fmla="*/ 1533671 h 1773673"/>
                <a:gd name="connsiteX4436" fmla="*/ 750343 w 5907580"/>
                <a:gd name="connsiteY4436" fmla="*/ 1533089 h 1773673"/>
                <a:gd name="connsiteX4437" fmla="*/ 750246 w 5907580"/>
                <a:gd name="connsiteY4437" fmla="*/ 1533315 h 1773673"/>
                <a:gd name="connsiteX4438" fmla="*/ 743228 w 5907580"/>
                <a:gd name="connsiteY4438" fmla="*/ 1536905 h 1773673"/>
                <a:gd name="connsiteX4439" fmla="*/ 741870 w 5907580"/>
                <a:gd name="connsiteY4439" fmla="*/ 1535806 h 1773673"/>
                <a:gd name="connsiteX4440" fmla="*/ 738830 w 5907580"/>
                <a:gd name="connsiteY4440" fmla="*/ 1535159 h 1773673"/>
                <a:gd name="connsiteX4441" fmla="*/ 737181 w 5907580"/>
                <a:gd name="connsiteY4441" fmla="*/ 1535321 h 1773673"/>
                <a:gd name="connsiteX4442" fmla="*/ 737181 w 5907580"/>
                <a:gd name="connsiteY4442" fmla="*/ 1535482 h 1773673"/>
                <a:gd name="connsiteX4443" fmla="*/ 737019 w 5907580"/>
                <a:gd name="connsiteY4443" fmla="*/ 1535385 h 1773673"/>
                <a:gd name="connsiteX4444" fmla="*/ 737019 w 5907580"/>
                <a:gd name="connsiteY4444" fmla="*/ 1535321 h 1773673"/>
                <a:gd name="connsiteX4445" fmla="*/ 736437 w 5907580"/>
                <a:gd name="connsiteY4445" fmla="*/ 1535159 h 1773673"/>
                <a:gd name="connsiteX4446" fmla="*/ 735758 w 5907580"/>
                <a:gd name="connsiteY4446" fmla="*/ 1535159 h 1773673"/>
                <a:gd name="connsiteX4447" fmla="*/ 735758 w 5907580"/>
                <a:gd name="connsiteY4447" fmla="*/ 1535482 h 1773673"/>
                <a:gd name="connsiteX4448" fmla="*/ 735596 w 5907580"/>
                <a:gd name="connsiteY4448" fmla="*/ 1535224 h 1773673"/>
                <a:gd name="connsiteX4449" fmla="*/ 733946 w 5907580"/>
                <a:gd name="connsiteY4449" fmla="*/ 1535224 h 1773673"/>
                <a:gd name="connsiteX4450" fmla="*/ 733946 w 5907580"/>
                <a:gd name="connsiteY4450" fmla="*/ 1535482 h 1773673"/>
                <a:gd name="connsiteX4451" fmla="*/ 733785 w 5907580"/>
                <a:gd name="connsiteY4451" fmla="*/ 1535741 h 1773673"/>
                <a:gd name="connsiteX4452" fmla="*/ 733429 w 5907580"/>
                <a:gd name="connsiteY4452" fmla="*/ 1536388 h 1773673"/>
                <a:gd name="connsiteX4453" fmla="*/ 733688 w 5907580"/>
                <a:gd name="connsiteY4453" fmla="*/ 1538393 h 1773673"/>
                <a:gd name="connsiteX4454" fmla="*/ 733267 w 5907580"/>
                <a:gd name="connsiteY4454" fmla="*/ 1535967 h 1773673"/>
                <a:gd name="connsiteX4455" fmla="*/ 733106 w 5907580"/>
                <a:gd name="connsiteY4455" fmla="*/ 1536064 h 1773673"/>
                <a:gd name="connsiteX4456" fmla="*/ 733203 w 5907580"/>
                <a:gd name="connsiteY4456" fmla="*/ 1537455 h 1773673"/>
                <a:gd name="connsiteX4457" fmla="*/ 733203 w 5907580"/>
                <a:gd name="connsiteY4457" fmla="*/ 1538555 h 1773673"/>
                <a:gd name="connsiteX4458" fmla="*/ 732621 w 5907580"/>
                <a:gd name="connsiteY4458" fmla="*/ 1536550 h 1773673"/>
                <a:gd name="connsiteX4459" fmla="*/ 732459 w 5907580"/>
                <a:gd name="connsiteY4459" fmla="*/ 1536970 h 1773673"/>
                <a:gd name="connsiteX4460" fmla="*/ 732459 w 5907580"/>
                <a:gd name="connsiteY4460" fmla="*/ 1538134 h 1773673"/>
                <a:gd name="connsiteX4461" fmla="*/ 731715 w 5907580"/>
                <a:gd name="connsiteY4461" fmla="*/ 1535579 h 1773673"/>
                <a:gd name="connsiteX4462" fmla="*/ 731780 w 5907580"/>
                <a:gd name="connsiteY4462" fmla="*/ 1536550 h 1773673"/>
                <a:gd name="connsiteX4463" fmla="*/ 731618 w 5907580"/>
                <a:gd name="connsiteY4463" fmla="*/ 1537455 h 1773673"/>
                <a:gd name="connsiteX4464" fmla="*/ 731359 w 5907580"/>
                <a:gd name="connsiteY4464" fmla="*/ 1536161 h 1773673"/>
                <a:gd name="connsiteX4465" fmla="*/ 730971 w 5907580"/>
                <a:gd name="connsiteY4465" fmla="*/ 1535321 h 1773673"/>
                <a:gd name="connsiteX4466" fmla="*/ 730809 w 5907580"/>
                <a:gd name="connsiteY4466" fmla="*/ 1535806 h 1773673"/>
                <a:gd name="connsiteX4467" fmla="*/ 730389 w 5907580"/>
                <a:gd name="connsiteY4467" fmla="*/ 1534641 h 1773673"/>
                <a:gd name="connsiteX4468" fmla="*/ 730033 w 5907580"/>
                <a:gd name="connsiteY4468" fmla="*/ 1534318 h 1773673"/>
                <a:gd name="connsiteX4469" fmla="*/ 729872 w 5907580"/>
                <a:gd name="connsiteY4469" fmla="*/ 1534318 h 1773673"/>
                <a:gd name="connsiteX4470" fmla="*/ 729872 w 5907580"/>
                <a:gd name="connsiteY4470" fmla="*/ 1534577 h 1773673"/>
                <a:gd name="connsiteX4471" fmla="*/ 729807 w 5907580"/>
                <a:gd name="connsiteY4471" fmla="*/ 1534318 h 1773673"/>
                <a:gd name="connsiteX4472" fmla="*/ 729289 w 5907580"/>
                <a:gd name="connsiteY4472" fmla="*/ 1534480 h 1773673"/>
                <a:gd name="connsiteX4473" fmla="*/ 729386 w 5907580"/>
                <a:gd name="connsiteY4473" fmla="*/ 1536550 h 1773673"/>
                <a:gd name="connsiteX4474" fmla="*/ 729451 w 5907580"/>
                <a:gd name="connsiteY4474" fmla="*/ 1536550 h 1773673"/>
                <a:gd name="connsiteX4475" fmla="*/ 729548 w 5907580"/>
                <a:gd name="connsiteY4475" fmla="*/ 1535903 h 1773673"/>
                <a:gd name="connsiteX4476" fmla="*/ 729451 w 5907580"/>
                <a:gd name="connsiteY4476" fmla="*/ 1536550 h 1773673"/>
                <a:gd name="connsiteX4477" fmla="*/ 729451 w 5907580"/>
                <a:gd name="connsiteY4477" fmla="*/ 1536970 h 1773673"/>
                <a:gd name="connsiteX4478" fmla="*/ 729451 w 5907580"/>
                <a:gd name="connsiteY4478" fmla="*/ 1536808 h 1773673"/>
                <a:gd name="connsiteX4479" fmla="*/ 729710 w 5907580"/>
                <a:gd name="connsiteY4479" fmla="*/ 1540366 h 1773673"/>
                <a:gd name="connsiteX4480" fmla="*/ 730130 w 5907580"/>
                <a:gd name="connsiteY4480" fmla="*/ 1542436 h 1773673"/>
                <a:gd name="connsiteX4481" fmla="*/ 730712 w 5907580"/>
                <a:gd name="connsiteY4481" fmla="*/ 1543859 h 1773673"/>
                <a:gd name="connsiteX4482" fmla="*/ 730615 w 5907580"/>
                <a:gd name="connsiteY4482" fmla="*/ 1541368 h 1773673"/>
                <a:gd name="connsiteX4483" fmla="*/ 731133 w 5907580"/>
                <a:gd name="connsiteY4483" fmla="*/ 1543665 h 1773673"/>
                <a:gd name="connsiteX4484" fmla="*/ 731036 w 5907580"/>
                <a:gd name="connsiteY4484" fmla="*/ 1544667 h 1773673"/>
                <a:gd name="connsiteX4485" fmla="*/ 731456 w 5907580"/>
                <a:gd name="connsiteY4485" fmla="*/ 1546252 h 1773673"/>
                <a:gd name="connsiteX4486" fmla="*/ 731456 w 5907580"/>
                <a:gd name="connsiteY4486" fmla="*/ 1546414 h 1773673"/>
                <a:gd name="connsiteX4487" fmla="*/ 744199 w 5907580"/>
                <a:gd name="connsiteY4487" fmla="*/ 1549874 h 1773673"/>
                <a:gd name="connsiteX4488" fmla="*/ 744296 w 5907580"/>
                <a:gd name="connsiteY4488" fmla="*/ 1549551 h 1773673"/>
                <a:gd name="connsiteX4489" fmla="*/ 744360 w 5907580"/>
                <a:gd name="connsiteY4489" fmla="*/ 1549874 h 1773673"/>
                <a:gd name="connsiteX4490" fmla="*/ 745104 w 5907580"/>
                <a:gd name="connsiteY4490" fmla="*/ 1549971 h 1773673"/>
                <a:gd name="connsiteX4491" fmla="*/ 745201 w 5907580"/>
                <a:gd name="connsiteY4491" fmla="*/ 1549551 h 1773673"/>
                <a:gd name="connsiteX4492" fmla="*/ 745848 w 5907580"/>
                <a:gd name="connsiteY4492" fmla="*/ 1549389 h 1773673"/>
                <a:gd name="connsiteX4493" fmla="*/ 746010 w 5907580"/>
                <a:gd name="connsiteY4493" fmla="*/ 1549551 h 1773673"/>
                <a:gd name="connsiteX4494" fmla="*/ 746268 w 5907580"/>
                <a:gd name="connsiteY4494" fmla="*/ 1549648 h 1773673"/>
                <a:gd name="connsiteX4495" fmla="*/ 746786 w 5907580"/>
                <a:gd name="connsiteY4495" fmla="*/ 1548968 h 1773673"/>
                <a:gd name="connsiteX4496" fmla="*/ 747109 w 5907580"/>
                <a:gd name="connsiteY4496" fmla="*/ 1549130 h 1773673"/>
                <a:gd name="connsiteX4497" fmla="*/ 747368 w 5907580"/>
                <a:gd name="connsiteY4497" fmla="*/ 1548968 h 1773673"/>
                <a:gd name="connsiteX4498" fmla="*/ 747530 w 5907580"/>
                <a:gd name="connsiteY4498" fmla="*/ 1548904 h 1773673"/>
                <a:gd name="connsiteX4499" fmla="*/ 747530 w 5907580"/>
                <a:gd name="connsiteY4499" fmla="*/ 1548225 h 1773673"/>
                <a:gd name="connsiteX4500" fmla="*/ 748274 w 5907580"/>
                <a:gd name="connsiteY4500" fmla="*/ 1548322 h 1773673"/>
                <a:gd name="connsiteX4501" fmla="*/ 748500 w 5907580"/>
                <a:gd name="connsiteY4501" fmla="*/ 1547901 h 1773673"/>
                <a:gd name="connsiteX4502" fmla="*/ 748435 w 5907580"/>
                <a:gd name="connsiteY4502" fmla="*/ 1547481 h 1773673"/>
                <a:gd name="connsiteX4503" fmla="*/ 748435 w 5907580"/>
                <a:gd name="connsiteY4503" fmla="*/ 1547578 h 1773673"/>
                <a:gd name="connsiteX4504" fmla="*/ 749017 w 5907580"/>
                <a:gd name="connsiteY4504" fmla="*/ 1550133 h 1773673"/>
                <a:gd name="connsiteX4505" fmla="*/ 749600 w 5907580"/>
                <a:gd name="connsiteY4505" fmla="*/ 1550133 h 1773673"/>
                <a:gd name="connsiteX4506" fmla="*/ 749923 w 5907580"/>
                <a:gd name="connsiteY4506" fmla="*/ 1550133 h 1773673"/>
                <a:gd name="connsiteX4507" fmla="*/ 749988 w 5907580"/>
                <a:gd name="connsiteY4507" fmla="*/ 1550133 h 1773673"/>
                <a:gd name="connsiteX4508" fmla="*/ 750085 w 5907580"/>
                <a:gd name="connsiteY4508" fmla="*/ 1550133 h 1773673"/>
                <a:gd name="connsiteX4509" fmla="*/ 750149 w 5907580"/>
                <a:gd name="connsiteY4509" fmla="*/ 1550133 h 1773673"/>
                <a:gd name="connsiteX4510" fmla="*/ 750149 w 5907580"/>
                <a:gd name="connsiteY4510" fmla="*/ 1549712 h 1773673"/>
                <a:gd name="connsiteX4511" fmla="*/ 750408 w 5907580"/>
                <a:gd name="connsiteY4511" fmla="*/ 1550068 h 1773673"/>
                <a:gd name="connsiteX4512" fmla="*/ 750731 w 5907580"/>
                <a:gd name="connsiteY4512" fmla="*/ 1549227 h 1773673"/>
                <a:gd name="connsiteX4513" fmla="*/ 750828 w 5907580"/>
                <a:gd name="connsiteY4513" fmla="*/ 1549227 h 1773673"/>
                <a:gd name="connsiteX4514" fmla="*/ 751152 w 5907580"/>
                <a:gd name="connsiteY4514" fmla="*/ 1550068 h 1773673"/>
                <a:gd name="connsiteX4515" fmla="*/ 751572 w 5907580"/>
                <a:gd name="connsiteY4515" fmla="*/ 1550068 h 1773673"/>
                <a:gd name="connsiteX4516" fmla="*/ 751993 w 5907580"/>
                <a:gd name="connsiteY4516" fmla="*/ 1550068 h 1773673"/>
                <a:gd name="connsiteX4517" fmla="*/ 752898 w 5907580"/>
                <a:gd name="connsiteY4517" fmla="*/ 1549971 h 1773673"/>
                <a:gd name="connsiteX4518" fmla="*/ 752995 w 5907580"/>
                <a:gd name="connsiteY4518" fmla="*/ 1549324 h 1773673"/>
                <a:gd name="connsiteX4519" fmla="*/ 753157 w 5907580"/>
                <a:gd name="connsiteY4519" fmla="*/ 1549971 h 1773673"/>
                <a:gd name="connsiteX4520" fmla="*/ 753739 w 5907580"/>
                <a:gd name="connsiteY4520" fmla="*/ 1549874 h 1773673"/>
                <a:gd name="connsiteX4521" fmla="*/ 754063 w 5907580"/>
                <a:gd name="connsiteY4521" fmla="*/ 1549712 h 1773673"/>
                <a:gd name="connsiteX4522" fmla="*/ 754127 w 5907580"/>
                <a:gd name="connsiteY4522" fmla="*/ 1549809 h 1773673"/>
                <a:gd name="connsiteX4523" fmla="*/ 757200 w 5907580"/>
                <a:gd name="connsiteY4523" fmla="*/ 1549324 h 1773673"/>
                <a:gd name="connsiteX4524" fmla="*/ 757297 w 5907580"/>
                <a:gd name="connsiteY4524" fmla="*/ 1549065 h 1773673"/>
                <a:gd name="connsiteX4525" fmla="*/ 757361 w 5907580"/>
                <a:gd name="connsiteY4525" fmla="*/ 1549130 h 1773673"/>
                <a:gd name="connsiteX4526" fmla="*/ 757458 w 5907580"/>
                <a:gd name="connsiteY4526" fmla="*/ 1549324 h 1773673"/>
                <a:gd name="connsiteX4527" fmla="*/ 757523 w 5907580"/>
                <a:gd name="connsiteY4527" fmla="*/ 1549324 h 1773673"/>
                <a:gd name="connsiteX4528" fmla="*/ 757620 w 5907580"/>
                <a:gd name="connsiteY4528" fmla="*/ 1549065 h 1773673"/>
                <a:gd name="connsiteX4529" fmla="*/ 757717 w 5907580"/>
                <a:gd name="connsiteY4529" fmla="*/ 1549324 h 1773673"/>
                <a:gd name="connsiteX4530" fmla="*/ 758623 w 5907580"/>
                <a:gd name="connsiteY4530" fmla="*/ 1549065 h 1773673"/>
                <a:gd name="connsiteX4531" fmla="*/ 758623 w 5907580"/>
                <a:gd name="connsiteY4531" fmla="*/ 1548968 h 1773673"/>
                <a:gd name="connsiteX4532" fmla="*/ 758623 w 5907580"/>
                <a:gd name="connsiteY4532" fmla="*/ 1549065 h 1773673"/>
                <a:gd name="connsiteX4533" fmla="*/ 759528 w 5907580"/>
                <a:gd name="connsiteY4533" fmla="*/ 1548807 h 1773673"/>
                <a:gd name="connsiteX4534" fmla="*/ 759431 w 5907580"/>
                <a:gd name="connsiteY4534" fmla="*/ 1548386 h 1773673"/>
                <a:gd name="connsiteX4535" fmla="*/ 759593 w 5907580"/>
                <a:gd name="connsiteY4535" fmla="*/ 1548807 h 1773673"/>
                <a:gd name="connsiteX4536" fmla="*/ 761663 w 5907580"/>
                <a:gd name="connsiteY4536" fmla="*/ 1548322 h 1773673"/>
                <a:gd name="connsiteX4537" fmla="*/ 761339 w 5907580"/>
                <a:gd name="connsiteY4537" fmla="*/ 1547319 h 1773673"/>
                <a:gd name="connsiteX4538" fmla="*/ 761436 w 5907580"/>
                <a:gd name="connsiteY4538" fmla="*/ 1547319 h 1773673"/>
                <a:gd name="connsiteX4539" fmla="*/ 761760 w 5907580"/>
                <a:gd name="connsiteY4539" fmla="*/ 1548322 h 1773673"/>
                <a:gd name="connsiteX4540" fmla="*/ 762083 w 5907580"/>
                <a:gd name="connsiteY4540" fmla="*/ 1548225 h 1773673"/>
                <a:gd name="connsiteX4541" fmla="*/ 762180 w 5907580"/>
                <a:gd name="connsiteY4541" fmla="*/ 1547578 h 1773673"/>
                <a:gd name="connsiteX4542" fmla="*/ 762407 w 5907580"/>
                <a:gd name="connsiteY4542" fmla="*/ 1548160 h 1773673"/>
                <a:gd name="connsiteX4543" fmla="*/ 762924 w 5907580"/>
                <a:gd name="connsiteY4543" fmla="*/ 1548225 h 1773673"/>
                <a:gd name="connsiteX4544" fmla="*/ 763830 w 5907580"/>
                <a:gd name="connsiteY4544" fmla="*/ 1546575 h 1773673"/>
                <a:gd name="connsiteX4545" fmla="*/ 765479 w 5907580"/>
                <a:gd name="connsiteY4545" fmla="*/ 1546155 h 1773673"/>
                <a:gd name="connsiteX4546" fmla="*/ 765317 w 5907580"/>
                <a:gd name="connsiteY4546" fmla="*/ 1545346 h 1773673"/>
                <a:gd name="connsiteX4547" fmla="*/ 765479 w 5907580"/>
                <a:gd name="connsiteY4547" fmla="*/ 1545185 h 1773673"/>
                <a:gd name="connsiteX4548" fmla="*/ 765641 w 5907580"/>
                <a:gd name="connsiteY4548" fmla="*/ 1546155 h 1773673"/>
                <a:gd name="connsiteX4549" fmla="*/ 766223 w 5907580"/>
                <a:gd name="connsiteY4549" fmla="*/ 1546316 h 1773673"/>
                <a:gd name="connsiteX4550" fmla="*/ 766223 w 5907580"/>
                <a:gd name="connsiteY4550" fmla="*/ 1546252 h 1773673"/>
                <a:gd name="connsiteX4551" fmla="*/ 765899 w 5907580"/>
                <a:gd name="connsiteY4551" fmla="*/ 1545508 h 1773673"/>
                <a:gd name="connsiteX4552" fmla="*/ 766320 w 5907580"/>
                <a:gd name="connsiteY4552" fmla="*/ 1545928 h 1773673"/>
                <a:gd name="connsiteX4553" fmla="*/ 766643 w 5907580"/>
                <a:gd name="connsiteY4553" fmla="*/ 1546511 h 1773673"/>
                <a:gd name="connsiteX4554" fmla="*/ 766805 w 5907580"/>
                <a:gd name="connsiteY4554" fmla="*/ 1546575 h 1773673"/>
                <a:gd name="connsiteX4555" fmla="*/ 767646 w 5907580"/>
                <a:gd name="connsiteY4555" fmla="*/ 1546252 h 1773673"/>
                <a:gd name="connsiteX4556" fmla="*/ 767872 w 5907580"/>
                <a:gd name="connsiteY4556" fmla="*/ 1545831 h 1773673"/>
                <a:gd name="connsiteX4557" fmla="*/ 767872 w 5907580"/>
                <a:gd name="connsiteY4557" fmla="*/ 1545508 h 1773673"/>
                <a:gd name="connsiteX4558" fmla="*/ 768616 w 5907580"/>
                <a:gd name="connsiteY4558" fmla="*/ 1546996 h 1773673"/>
                <a:gd name="connsiteX4559" fmla="*/ 769133 w 5907580"/>
                <a:gd name="connsiteY4559" fmla="*/ 1546252 h 1773673"/>
                <a:gd name="connsiteX4560" fmla="*/ 769295 w 5907580"/>
                <a:gd name="connsiteY4560" fmla="*/ 1545928 h 1773673"/>
                <a:gd name="connsiteX4561" fmla="*/ 769619 w 5907580"/>
                <a:gd name="connsiteY4561" fmla="*/ 1546090 h 1773673"/>
                <a:gd name="connsiteX4562" fmla="*/ 770039 w 5907580"/>
                <a:gd name="connsiteY4562" fmla="*/ 1545734 h 1773673"/>
                <a:gd name="connsiteX4563" fmla="*/ 770362 w 5907580"/>
                <a:gd name="connsiteY4563" fmla="*/ 1546316 h 1773673"/>
                <a:gd name="connsiteX4564" fmla="*/ 770136 w 5907580"/>
                <a:gd name="connsiteY4564" fmla="*/ 1544991 h 1773673"/>
                <a:gd name="connsiteX4565" fmla="*/ 770686 w 5907580"/>
                <a:gd name="connsiteY4565" fmla="*/ 1545346 h 1773673"/>
                <a:gd name="connsiteX4566" fmla="*/ 770847 w 5907580"/>
                <a:gd name="connsiteY4566" fmla="*/ 1544991 h 1773673"/>
                <a:gd name="connsiteX4567" fmla="*/ 771042 w 5907580"/>
                <a:gd name="connsiteY4567" fmla="*/ 1544441 h 1773673"/>
                <a:gd name="connsiteX4568" fmla="*/ 770783 w 5907580"/>
                <a:gd name="connsiteY4568" fmla="*/ 1543115 h 1773673"/>
                <a:gd name="connsiteX4569" fmla="*/ 771106 w 5907580"/>
                <a:gd name="connsiteY4569" fmla="*/ 1542921 h 1773673"/>
                <a:gd name="connsiteX4570" fmla="*/ 771106 w 5907580"/>
                <a:gd name="connsiteY4570" fmla="*/ 1543341 h 1773673"/>
                <a:gd name="connsiteX4571" fmla="*/ 771268 w 5907580"/>
                <a:gd name="connsiteY4571" fmla="*/ 1543923 h 1773673"/>
                <a:gd name="connsiteX4572" fmla="*/ 771430 w 5907580"/>
                <a:gd name="connsiteY4572" fmla="*/ 1544020 h 1773673"/>
                <a:gd name="connsiteX4573" fmla="*/ 771430 w 5907580"/>
                <a:gd name="connsiteY4573" fmla="*/ 1543665 h 1773673"/>
                <a:gd name="connsiteX4574" fmla="*/ 771947 w 5907580"/>
                <a:gd name="connsiteY4574" fmla="*/ 1544505 h 1773673"/>
                <a:gd name="connsiteX4575" fmla="*/ 771947 w 5907580"/>
                <a:gd name="connsiteY4575" fmla="*/ 1544247 h 1773673"/>
                <a:gd name="connsiteX4576" fmla="*/ 772368 w 5907580"/>
                <a:gd name="connsiteY4576" fmla="*/ 1544020 h 1773673"/>
                <a:gd name="connsiteX4577" fmla="*/ 772691 w 5907580"/>
                <a:gd name="connsiteY4577" fmla="*/ 1544667 h 1773673"/>
                <a:gd name="connsiteX4578" fmla="*/ 773435 w 5907580"/>
                <a:gd name="connsiteY4578" fmla="*/ 1544764 h 1773673"/>
                <a:gd name="connsiteX4579" fmla="*/ 773758 w 5907580"/>
                <a:gd name="connsiteY4579" fmla="*/ 1543923 h 1773673"/>
                <a:gd name="connsiteX4580" fmla="*/ 773855 w 5907580"/>
                <a:gd name="connsiteY4580" fmla="*/ 1544020 h 1773673"/>
                <a:gd name="connsiteX4581" fmla="*/ 774179 w 5907580"/>
                <a:gd name="connsiteY4581" fmla="*/ 1544085 h 1773673"/>
                <a:gd name="connsiteX4582" fmla="*/ 774599 w 5907580"/>
                <a:gd name="connsiteY4582" fmla="*/ 1544247 h 1773673"/>
                <a:gd name="connsiteX4583" fmla="*/ 775084 w 5907580"/>
                <a:gd name="connsiteY4583" fmla="*/ 1543923 h 1773673"/>
                <a:gd name="connsiteX4584" fmla="*/ 775246 w 5907580"/>
                <a:gd name="connsiteY4584" fmla="*/ 1543762 h 1773673"/>
                <a:gd name="connsiteX4585" fmla="*/ 775246 w 5907580"/>
                <a:gd name="connsiteY4585" fmla="*/ 1543276 h 1773673"/>
                <a:gd name="connsiteX4586" fmla="*/ 775181 w 5907580"/>
                <a:gd name="connsiteY4586" fmla="*/ 1542597 h 1773673"/>
                <a:gd name="connsiteX4587" fmla="*/ 775763 w 5907580"/>
                <a:gd name="connsiteY4587" fmla="*/ 1543503 h 1773673"/>
                <a:gd name="connsiteX4588" fmla="*/ 776248 w 5907580"/>
                <a:gd name="connsiteY4588" fmla="*/ 1542533 h 1773673"/>
                <a:gd name="connsiteX4589" fmla="*/ 776345 w 5907580"/>
                <a:gd name="connsiteY4589" fmla="*/ 1542015 h 1773673"/>
                <a:gd name="connsiteX4590" fmla="*/ 776345 w 5907580"/>
                <a:gd name="connsiteY4590" fmla="*/ 1541950 h 1773673"/>
                <a:gd name="connsiteX4591" fmla="*/ 776992 w 5907580"/>
                <a:gd name="connsiteY4591" fmla="*/ 1543018 h 1773673"/>
                <a:gd name="connsiteX4592" fmla="*/ 777057 w 5907580"/>
                <a:gd name="connsiteY4592" fmla="*/ 1542694 h 1773673"/>
                <a:gd name="connsiteX4593" fmla="*/ 776992 w 5907580"/>
                <a:gd name="connsiteY4593" fmla="*/ 1541853 h 1773673"/>
                <a:gd name="connsiteX4594" fmla="*/ 777316 w 5907580"/>
                <a:gd name="connsiteY4594" fmla="*/ 1541853 h 1773673"/>
                <a:gd name="connsiteX4595" fmla="*/ 777639 w 5907580"/>
                <a:gd name="connsiteY4595" fmla="*/ 1541368 h 1773673"/>
                <a:gd name="connsiteX4596" fmla="*/ 777251 w 5907580"/>
                <a:gd name="connsiteY4596" fmla="*/ 1539784 h 1773673"/>
                <a:gd name="connsiteX4597" fmla="*/ 777574 w 5907580"/>
                <a:gd name="connsiteY4597" fmla="*/ 1540624 h 1773673"/>
                <a:gd name="connsiteX4598" fmla="*/ 778480 w 5907580"/>
                <a:gd name="connsiteY4598" fmla="*/ 1541595 h 1773673"/>
                <a:gd name="connsiteX4599" fmla="*/ 778157 w 5907580"/>
                <a:gd name="connsiteY4599" fmla="*/ 1539881 h 1773673"/>
                <a:gd name="connsiteX4600" fmla="*/ 779062 w 5907580"/>
                <a:gd name="connsiteY4600" fmla="*/ 1540851 h 1773673"/>
                <a:gd name="connsiteX4601" fmla="*/ 779127 w 5907580"/>
                <a:gd name="connsiteY4601" fmla="*/ 1540463 h 1773673"/>
                <a:gd name="connsiteX4602" fmla="*/ 778739 w 5907580"/>
                <a:gd name="connsiteY4602" fmla="*/ 1538781 h 1773673"/>
                <a:gd name="connsiteX4603" fmla="*/ 779806 w 5907580"/>
                <a:gd name="connsiteY4603" fmla="*/ 1540948 h 1773673"/>
                <a:gd name="connsiteX4604" fmla="*/ 779903 w 5907580"/>
                <a:gd name="connsiteY4604" fmla="*/ 1540527 h 1773673"/>
                <a:gd name="connsiteX4605" fmla="*/ 779806 w 5907580"/>
                <a:gd name="connsiteY4605" fmla="*/ 1540042 h 1773673"/>
                <a:gd name="connsiteX4606" fmla="*/ 779644 w 5907580"/>
                <a:gd name="connsiteY4606" fmla="*/ 1539201 h 1773673"/>
                <a:gd name="connsiteX4607" fmla="*/ 780065 w 5907580"/>
                <a:gd name="connsiteY4607" fmla="*/ 1539525 h 1773673"/>
                <a:gd name="connsiteX4608" fmla="*/ 780550 w 5907580"/>
                <a:gd name="connsiteY4608" fmla="*/ 1539945 h 1773673"/>
                <a:gd name="connsiteX4609" fmla="*/ 780647 w 5907580"/>
                <a:gd name="connsiteY4609" fmla="*/ 1539719 h 1773673"/>
                <a:gd name="connsiteX4610" fmla="*/ 781132 w 5907580"/>
                <a:gd name="connsiteY4610" fmla="*/ 1540042 h 1773673"/>
                <a:gd name="connsiteX4611" fmla="*/ 781552 w 5907580"/>
                <a:gd name="connsiteY4611" fmla="*/ 1540463 h 1773673"/>
                <a:gd name="connsiteX4612" fmla="*/ 781876 w 5907580"/>
                <a:gd name="connsiteY4612" fmla="*/ 1540204 h 1773673"/>
                <a:gd name="connsiteX4613" fmla="*/ 782134 w 5907580"/>
                <a:gd name="connsiteY4613" fmla="*/ 1540527 h 1773673"/>
                <a:gd name="connsiteX4614" fmla="*/ 787406 w 5907580"/>
                <a:gd name="connsiteY4614" fmla="*/ 1537811 h 1773673"/>
                <a:gd name="connsiteX4615" fmla="*/ 789088 w 5907580"/>
                <a:gd name="connsiteY4615" fmla="*/ 1536550 h 1773673"/>
                <a:gd name="connsiteX4616" fmla="*/ 788085 w 5907580"/>
                <a:gd name="connsiteY4616" fmla="*/ 1534318 h 1773673"/>
                <a:gd name="connsiteX4617" fmla="*/ 788829 w 5907580"/>
                <a:gd name="connsiteY4617" fmla="*/ 1534900 h 1773673"/>
                <a:gd name="connsiteX4618" fmla="*/ 788829 w 5907580"/>
                <a:gd name="connsiteY4618" fmla="*/ 1535094 h 1773673"/>
                <a:gd name="connsiteX4619" fmla="*/ 788829 w 5907580"/>
                <a:gd name="connsiteY4619" fmla="*/ 1535159 h 1773673"/>
                <a:gd name="connsiteX4620" fmla="*/ 789314 w 5907580"/>
                <a:gd name="connsiteY4620" fmla="*/ 1535903 h 1773673"/>
                <a:gd name="connsiteX4621" fmla="*/ 789476 w 5907580"/>
                <a:gd name="connsiteY4621" fmla="*/ 1536323 h 1773673"/>
                <a:gd name="connsiteX4622" fmla="*/ 789896 w 5907580"/>
                <a:gd name="connsiteY4622" fmla="*/ 1536226 h 1773673"/>
                <a:gd name="connsiteX4623" fmla="*/ 788829 w 5907580"/>
                <a:gd name="connsiteY4623" fmla="*/ 1534577 h 1773673"/>
                <a:gd name="connsiteX4624" fmla="*/ 788344 w 5907580"/>
                <a:gd name="connsiteY4624" fmla="*/ 1533251 h 1773673"/>
                <a:gd name="connsiteX4625" fmla="*/ 789573 w 5907580"/>
                <a:gd name="connsiteY4625" fmla="*/ 1535482 h 1773673"/>
                <a:gd name="connsiteX4626" fmla="*/ 789993 w 5907580"/>
                <a:gd name="connsiteY4626" fmla="*/ 1536226 h 1773673"/>
                <a:gd name="connsiteX4627" fmla="*/ 792128 w 5907580"/>
                <a:gd name="connsiteY4627" fmla="*/ 1535741 h 1773673"/>
                <a:gd name="connsiteX4628" fmla="*/ 800019 w 5907580"/>
                <a:gd name="connsiteY4628" fmla="*/ 1531504 h 1773673"/>
                <a:gd name="connsiteX4629" fmla="*/ 805646 w 5907580"/>
                <a:gd name="connsiteY4629" fmla="*/ 1529758 h 1773673"/>
                <a:gd name="connsiteX4630" fmla="*/ 805129 w 5907580"/>
                <a:gd name="connsiteY4630" fmla="*/ 1528270 h 1773673"/>
                <a:gd name="connsiteX4631" fmla="*/ 805873 w 5907580"/>
                <a:gd name="connsiteY4631" fmla="*/ 1528949 h 1773673"/>
                <a:gd name="connsiteX4632" fmla="*/ 806228 w 5907580"/>
                <a:gd name="connsiteY4632" fmla="*/ 1528949 h 1773673"/>
                <a:gd name="connsiteX4633" fmla="*/ 806390 w 5907580"/>
                <a:gd name="connsiteY4633" fmla="*/ 1528367 h 1773673"/>
                <a:gd name="connsiteX4634" fmla="*/ 806228 w 5907580"/>
                <a:gd name="connsiteY4634" fmla="*/ 1527365 h 1773673"/>
                <a:gd name="connsiteX4635" fmla="*/ 806390 w 5907580"/>
                <a:gd name="connsiteY4635" fmla="*/ 1527365 h 1773673"/>
                <a:gd name="connsiteX4636" fmla="*/ 807393 w 5907580"/>
                <a:gd name="connsiteY4636" fmla="*/ 1527365 h 1773673"/>
                <a:gd name="connsiteX4637" fmla="*/ 807619 w 5907580"/>
                <a:gd name="connsiteY4637" fmla="*/ 1527203 h 1773673"/>
                <a:gd name="connsiteX4638" fmla="*/ 808040 w 5907580"/>
                <a:gd name="connsiteY4638" fmla="*/ 1526718 h 1773673"/>
                <a:gd name="connsiteX4639" fmla="*/ 808104 w 5907580"/>
                <a:gd name="connsiteY4639" fmla="*/ 1526621 h 1773673"/>
                <a:gd name="connsiteX4640" fmla="*/ 808525 w 5907580"/>
                <a:gd name="connsiteY4640" fmla="*/ 1526556 h 1773673"/>
                <a:gd name="connsiteX4641" fmla="*/ 808525 w 5907580"/>
                <a:gd name="connsiteY4641" fmla="*/ 1525877 h 1773673"/>
                <a:gd name="connsiteX4642" fmla="*/ 809042 w 5907580"/>
                <a:gd name="connsiteY4642" fmla="*/ 1526039 h 1773673"/>
                <a:gd name="connsiteX4643" fmla="*/ 808298 w 5907580"/>
                <a:gd name="connsiteY4643" fmla="*/ 1524810 h 1773673"/>
                <a:gd name="connsiteX4644" fmla="*/ 808686 w 5907580"/>
                <a:gd name="connsiteY4644" fmla="*/ 1525133 h 1773673"/>
                <a:gd name="connsiteX4645" fmla="*/ 809268 w 5907580"/>
                <a:gd name="connsiteY4645" fmla="*/ 1525392 h 1773673"/>
                <a:gd name="connsiteX4646" fmla="*/ 809268 w 5907580"/>
                <a:gd name="connsiteY4646" fmla="*/ 1525036 h 1773673"/>
                <a:gd name="connsiteX4647" fmla="*/ 809527 w 5907580"/>
                <a:gd name="connsiteY4647" fmla="*/ 1525036 h 1773673"/>
                <a:gd name="connsiteX4648" fmla="*/ 809689 w 5907580"/>
                <a:gd name="connsiteY4648" fmla="*/ 1525133 h 1773673"/>
                <a:gd name="connsiteX4649" fmla="*/ 814087 w 5907580"/>
                <a:gd name="connsiteY4649" fmla="*/ 1522902 h 1773673"/>
                <a:gd name="connsiteX4650" fmla="*/ 814249 w 5907580"/>
                <a:gd name="connsiteY4650" fmla="*/ 1522578 h 1773673"/>
                <a:gd name="connsiteX4651" fmla="*/ 814411 w 5907580"/>
                <a:gd name="connsiteY4651" fmla="*/ 1522223 h 1773673"/>
                <a:gd name="connsiteX4652" fmla="*/ 814508 w 5907580"/>
                <a:gd name="connsiteY4652" fmla="*/ 1521737 h 1773673"/>
                <a:gd name="connsiteX4653" fmla="*/ 814572 w 5907580"/>
                <a:gd name="connsiteY4653" fmla="*/ 1521673 h 1773673"/>
                <a:gd name="connsiteX4654" fmla="*/ 814831 w 5907580"/>
                <a:gd name="connsiteY4654" fmla="*/ 1521576 h 1773673"/>
                <a:gd name="connsiteX4655" fmla="*/ 815252 w 5907580"/>
                <a:gd name="connsiteY4655" fmla="*/ 1521155 h 1773673"/>
                <a:gd name="connsiteX4656" fmla="*/ 815155 w 5907580"/>
                <a:gd name="connsiteY4656" fmla="*/ 1520347 h 1773673"/>
                <a:gd name="connsiteX4657" fmla="*/ 815155 w 5907580"/>
                <a:gd name="connsiteY4657" fmla="*/ 1520153 h 1773673"/>
                <a:gd name="connsiteX4658" fmla="*/ 815316 w 5907580"/>
                <a:gd name="connsiteY4658" fmla="*/ 1519829 h 1773673"/>
                <a:gd name="connsiteX4659" fmla="*/ 815737 w 5907580"/>
                <a:gd name="connsiteY4659" fmla="*/ 1519829 h 1773673"/>
                <a:gd name="connsiteX4660" fmla="*/ 816157 w 5907580"/>
                <a:gd name="connsiteY4660" fmla="*/ 1519829 h 1773673"/>
                <a:gd name="connsiteX4661" fmla="*/ 816384 w 5907580"/>
                <a:gd name="connsiteY4661" fmla="*/ 1519765 h 1773673"/>
                <a:gd name="connsiteX4662" fmla="*/ 816578 w 5907580"/>
                <a:gd name="connsiteY4662" fmla="*/ 1518827 h 1773673"/>
                <a:gd name="connsiteX4663" fmla="*/ 816642 w 5907580"/>
                <a:gd name="connsiteY4663" fmla="*/ 1518827 h 1773673"/>
                <a:gd name="connsiteX4664" fmla="*/ 816739 w 5907580"/>
                <a:gd name="connsiteY4664" fmla="*/ 1518600 h 1773673"/>
                <a:gd name="connsiteX4665" fmla="*/ 816222 w 5907580"/>
                <a:gd name="connsiteY4665" fmla="*/ 1517759 h 1773673"/>
                <a:gd name="connsiteX4666" fmla="*/ 817224 w 5907580"/>
                <a:gd name="connsiteY4666" fmla="*/ 1518083 h 1773673"/>
                <a:gd name="connsiteX4667" fmla="*/ 817742 w 5907580"/>
                <a:gd name="connsiteY4667" fmla="*/ 1518342 h 1773673"/>
                <a:gd name="connsiteX4668" fmla="*/ 817904 w 5907580"/>
                <a:gd name="connsiteY4668" fmla="*/ 1517921 h 1773673"/>
                <a:gd name="connsiteX4669" fmla="*/ 817968 w 5907580"/>
                <a:gd name="connsiteY4669" fmla="*/ 1517436 h 1773673"/>
                <a:gd name="connsiteX4670" fmla="*/ 818227 w 5907580"/>
                <a:gd name="connsiteY4670" fmla="*/ 1517695 h 1773673"/>
                <a:gd name="connsiteX4671" fmla="*/ 818389 w 5907580"/>
                <a:gd name="connsiteY4671" fmla="*/ 1517598 h 1773673"/>
                <a:gd name="connsiteX4672" fmla="*/ 818227 w 5907580"/>
                <a:gd name="connsiteY4672" fmla="*/ 1516531 h 1773673"/>
                <a:gd name="connsiteX4673" fmla="*/ 817645 w 5907580"/>
                <a:gd name="connsiteY4673" fmla="*/ 1515787 h 1773673"/>
                <a:gd name="connsiteX4674" fmla="*/ 819391 w 5907580"/>
                <a:gd name="connsiteY4674" fmla="*/ 1516854 h 1773673"/>
                <a:gd name="connsiteX4675" fmla="*/ 819973 w 5907580"/>
                <a:gd name="connsiteY4675" fmla="*/ 1516595 h 1773673"/>
                <a:gd name="connsiteX4676" fmla="*/ 820200 w 5907580"/>
                <a:gd name="connsiteY4676" fmla="*/ 1516433 h 1773673"/>
                <a:gd name="connsiteX4677" fmla="*/ 820458 w 5907580"/>
                <a:gd name="connsiteY4677" fmla="*/ 1516531 h 1773673"/>
                <a:gd name="connsiteX4678" fmla="*/ 820620 w 5907580"/>
                <a:gd name="connsiteY4678" fmla="*/ 1516595 h 1773673"/>
                <a:gd name="connsiteX4679" fmla="*/ 820361 w 5907580"/>
                <a:gd name="connsiteY4679" fmla="*/ 1516013 h 1773673"/>
                <a:gd name="connsiteX4680" fmla="*/ 819812 w 5907580"/>
                <a:gd name="connsiteY4680" fmla="*/ 1515366 h 1773673"/>
                <a:gd name="connsiteX4681" fmla="*/ 374542 w 5907580"/>
                <a:gd name="connsiteY4681" fmla="*/ 1662162 h 1773673"/>
                <a:gd name="connsiteX4682" fmla="*/ 374542 w 5907580"/>
                <a:gd name="connsiteY4682" fmla="*/ 1661418 h 1773673"/>
                <a:gd name="connsiteX4683" fmla="*/ 374542 w 5907580"/>
                <a:gd name="connsiteY4683" fmla="*/ 1662162 h 1773673"/>
                <a:gd name="connsiteX4684" fmla="*/ 371146 w 5907580"/>
                <a:gd name="connsiteY4684" fmla="*/ 1664490 h 1773673"/>
                <a:gd name="connsiteX4685" fmla="*/ 371049 w 5907580"/>
                <a:gd name="connsiteY4685" fmla="*/ 1662744 h 1773673"/>
                <a:gd name="connsiteX4686" fmla="*/ 371146 w 5907580"/>
                <a:gd name="connsiteY4686" fmla="*/ 1664490 h 1773673"/>
                <a:gd name="connsiteX4687" fmla="*/ 359956 w 5907580"/>
                <a:gd name="connsiteY4687" fmla="*/ 1654950 h 1773673"/>
                <a:gd name="connsiteX4688" fmla="*/ 359891 w 5907580"/>
                <a:gd name="connsiteY4688" fmla="*/ 1656276 h 1773673"/>
                <a:gd name="connsiteX4689" fmla="*/ 359891 w 5907580"/>
                <a:gd name="connsiteY4689" fmla="*/ 1655855 h 1773673"/>
                <a:gd name="connsiteX4690" fmla="*/ 360053 w 5907580"/>
                <a:gd name="connsiteY4690" fmla="*/ 1654788 h 1773673"/>
                <a:gd name="connsiteX4691" fmla="*/ 391359 w 5907580"/>
                <a:gd name="connsiteY4691" fmla="*/ 1669277 h 1773673"/>
                <a:gd name="connsiteX4692" fmla="*/ 391424 w 5907580"/>
                <a:gd name="connsiteY4692" fmla="*/ 1669535 h 1773673"/>
                <a:gd name="connsiteX4693" fmla="*/ 391165 w 5907580"/>
                <a:gd name="connsiteY4693" fmla="*/ 1667789 h 1773673"/>
                <a:gd name="connsiteX4694" fmla="*/ 388869 w 5907580"/>
                <a:gd name="connsiteY4694" fmla="*/ 1658766 h 1773673"/>
                <a:gd name="connsiteX4695" fmla="*/ 388869 w 5907580"/>
                <a:gd name="connsiteY4695" fmla="*/ 1658831 h 1773673"/>
                <a:gd name="connsiteX4696" fmla="*/ 388707 w 5907580"/>
                <a:gd name="connsiteY4696" fmla="*/ 1658507 h 1773673"/>
                <a:gd name="connsiteX4697" fmla="*/ 388610 w 5907580"/>
                <a:gd name="connsiteY4697" fmla="*/ 1658831 h 1773673"/>
                <a:gd name="connsiteX4698" fmla="*/ 388707 w 5907580"/>
                <a:gd name="connsiteY4698" fmla="*/ 1659510 h 1773673"/>
                <a:gd name="connsiteX4699" fmla="*/ 388610 w 5907580"/>
                <a:gd name="connsiteY4699" fmla="*/ 1659025 h 1773673"/>
                <a:gd name="connsiteX4700" fmla="*/ 386120 w 5907580"/>
                <a:gd name="connsiteY4700" fmla="*/ 1659574 h 1773673"/>
                <a:gd name="connsiteX4701" fmla="*/ 386443 w 5907580"/>
                <a:gd name="connsiteY4701" fmla="*/ 1660997 h 1773673"/>
                <a:gd name="connsiteX4702" fmla="*/ 386540 w 5907580"/>
                <a:gd name="connsiteY4702" fmla="*/ 1662162 h 1773673"/>
                <a:gd name="connsiteX4703" fmla="*/ 386120 w 5907580"/>
                <a:gd name="connsiteY4703" fmla="*/ 1659574 h 1773673"/>
                <a:gd name="connsiteX4704" fmla="*/ 385861 w 5907580"/>
                <a:gd name="connsiteY4704" fmla="*/ 1659574 h 1773673"/>
                <a:gd name="connsiteX4705" fmla="*/ 385861 w 5907580"/>
                <a:gd name="connsiteY4705" fmla="*/ 1659671 h 1773673"/>
                <a:gd name="connsiteX4706" fmla="*/ 385861 w 5907580"/>
                <a:gd name="connsiteY4706" fmla="*/ 1659574 h 1773673"/>
                <a:gd name="connsiteX4707" fmla="*/ 385796 w 5907580"/>
                <a:gd name="connsiteY4707" fmla="*/ 1659574 h 1773673"/>
                <a:gd name="connsiteX4708" fmla="*/ 385796 w 5907580"/>
                <a:gd name="connsiteY4708" fmla="*/ 1659671 h 1773673"/>
                <a:gd name="connsiteX4709" fmla="*/ 386055 w 5907580"/>
                <a:gd name="connsiteY4709" fmla="*/ 1660674 h 1773673"/>
                <a:gd name="connsiteX4710" fmla="*/ 385796 w 5907580"/>
                <a:gd name="connsiteY4710" fmla="*/ 1659671 h 1773673"/>
                <a:gd name="connsiteX4711" fmla="*/ 385699 w 5907580"/>
                <a:gd name="connsiteY4711" fmla="*/ 1659574 h 1773673"/>
                <a:gd name="connsiteX4712" fmla="*/ 385538 w 5907580"/>
                <a:gd name="connsiteY4712" fmla="*/ 1659574 h 1773673"/>
                <a:gd name="connsiteX4713" fmla="*/ 385214 w 5907580"/>
                <a:gd name="connsiteY4713" fmla="*/ 1659510 h 1773673"/>
                <a:gd name="connsiteX4714" fmla="*/ 385214 w 5907580"/>
                <a:gd name="connsiteY4714" fmla="*/ 1659574 h 1773673"/>
                <a:gd name="connsiteX4715" fmla="*/ 385214 w 5907580"/>
                <a:gd name="connsiteY4715" fmla="*/ 1659510 h 1773673"/>
                <a:gd name="connsiteX4716" fmla="*/ 385150 w 5907580"/>
                <a:gd name="connsiteY4716" fmla="*/ 1659510 h 1773673"/>
                <a:gd name="connsiteX4717" fmla="*/ 385376 w 5907580"/>
                <a:gd name="connsiteY4717" fmla="*/ 1660674 h 1773673"/>
                <a:gd name="connsiteX4718" fmla="*/ 385150 w 5907580"/>
                <a:gd name="connsiteY4718" fmla="*/ 1659510 h 1773673"/>
                <a:gd name="connsiteX4719" fmla="*/ 384891 w 5907580"/>
                <a:gd name="connsiteY4719" fmla="*/ 1659510 h 1773673"/>
                <a:gd name="connsiteX4720" fmla="*/ 384956 w 5907580"/>
                <a:gd name="connsiteY4720" fmla="*/ 1660254 h 1773673"/>
                <a:gd name="connsiteX4721" fmla="*/ 384794 w 5907580"/>
                <a:gd name="connsiteY4721" fmla="*/ 1659510 h 1773673"/>
                <a:gd name="connsiteX4722" fmla="*/ 384147 w 5907580"/>
                <a:gd name="connsiteY4722" fmla="*/ 1659348 h 1773673"/>
                <a:gd name="connsiteX4723" fmla="*/ 384212 w 5907580"/>
                <a:gd name="connsiteY4723" fmla="*/ 1659671 h 1773673"/>
                <a:gd name="connsiteX4724" fmla="*/ 384147 w 5907580"/>
                <a:gd name="connsiteY4724" fmla="*/ 1659251 h 1773673"/>
                <a:gd name="connsiteX4725" fmla="*/ 384050 w 5907580"/>
                <a:gd name="connsiteY4725" fmla="*/ 1659251 h 1773673"/>
                <a:gd name="connsiteX4726" fmla="*/ 384050 w 5907580"/>
                <a:gd name="connsiteY4726" fmla="*/ 1659768 h 1773673"/>
                <a:gd name="connsiteX4727" fmla="*/ 383888 w 5907580"/>
                <a:gd name="connsiteY4727" fmla="*/ 1659186 h 1773673"/>
                <a:gd name="connsiteX4728" fmla="*/ 383791 w 5907580"/>
                <a:gd name="connsiteY4728" fmla="*/ 1659186 h 1773673"/>
                <a:gd name="connsiteX4729" fmla="*/ 383791 w 5907580"/>
                <a:gd name="connsiteY4729" fmla="*/ 1659413 h 1773673"/>
                <a:gd name="connsiteX4730" fmla="*/ 383727 w 5907580"/>
                <a:gd name="connsiteY4730" fmla="*/ 1659574 h 1773673"/>
                <a:gd name="connsiteX4731" fmla="*/ 383565 w 5907580"/>
                <a:gd name="connsiteY4731" fmla="*/ 1659089 h 1773673"/>
                <a:gd name="connsiteX4732" fmla="*/ 383727 w 5907580"/>
                <a:gd name="connsiteY4732" fmla="*/ 1660577 h 1773673"/>
                <a:gd name="connsiteX4733" fmla="*/ 383468 w 5907580"/>
                <a:gd name="connsiteY4733" fmla="*/ 1659251 h 1773673"/>
                <a:gd name="connsiteX4734" fmla="*/ 383403 w 5907580"/>
                <a:gd name="connsiteY4734" fmla="*/ 1659348 h 1773673"/>
                <a:gd name="connsiteX4735" fmla="*/ 383242 w 5907580"/>
                <a:gd name="connsiteY4735" fmla="*/ 1659186 h 1773673"/>
                <a:gd name="connsiteX4736" fmla="*/ 383080 w 5907580"/>
                <a:gd name="connsiteY4736" fmla="*/ 1658928 h 1773673"/>
                <a:gd name="connsiteX4737" fmla="*/ 383145 w 5907580"/>
                <a:gd name="connsiteY4737" fmla="*/ 1659510 h 1773673"/>
                <a:gd name="connsiteX4738" fmla="*/ 382886 w 5907580"/>
                <a:gd name="connsiteY4738" fmla="*/ 1659413 h 1773673"/>
                <a:gd name="connsiteX4739" fmla="*/ 382659 w 5907580"/>
                <a:gd name="connsiteY4739" fmla="*/ 1658604 h 1773673"/>
                <a:gd name="connsiteX4740" fmla="*/ 382659 w 5907580"/>
                <a:gd name="connsiteY4740" fmla="*/ 1658831 h 1773673"/>
                <a:gd name="connsiteX4741" fmla="*/ 382562 w 5907580"/>
                <a:gd name="connsiteY4741" fmla="*/ 1658604 h 1773673"/>
                <a:gd name="connsiteX4742" fmla="*/ 382498 w 5907580"/>
                <a:gd name="connsiteY4742" fmla="*/ 1658507 h 1773673"/>
                <a:gd name="connsiteX4743" fmla="*/ 382498 w 5907580"/>
                <a:gd name="connsiteY4743" fmla="*/ 1658831 h 1773673"/>
                <a:gd name="connsiteX4744" fmla="*/ 382304 w 5907580"/>
                <a:gd name="connsiteY4744" fmla="*/ 1658669 h 1773673"/>
                <a:gd name="connsiteX4745" fmla="*/ 382304 w 5907580"/>
                <a:gd name="connsiteY4745" fmla="*/ 1659089 h 1773673"/>
                <a:gd name="connsiteX4746" fmla="*/ 382498 w 5907580"/>
                <a:gd name="connsiteY4746" fmla="*/ 1660739 h 1773673"/>
                <a:gd name="connsiteX4747" fmla="*/ 382498 w 5907580"/>
                <a:gd name="connsiteY4747" fmla="*/ 1660674 h 1773673"/>
                <a:gd name="connsiteX4748" fmla="*/ 382142 w 5907580"/>
                <a:gd name="connsiteY4748" fmla="*/ 1658442 h 1773673"/>
                <a:gd name="connsiteX4749" fmla="*/ 382077 w 5907580"/>
                <a:gd name="connsiteY4749" fmla="*/ 1658345 h 1773673"/>
                <a:gd name="connsiteX4750" fmla="*/ 382142 w 5907580"/>
                <a:gd name="connsiteY4750" fmla="*/ 1659186 h 1773673"/>
                <a:gd name="connsiteX4751" fmla="*/ 381980 w 5907580"/>
                <a:gd name="connsiteY4751" fmla="*/ 1658766 h 1773673"/>
                <a:gd name="connsiteX4752" fmla="*/ 381980 w 5907580"/>
                <a:gd name="connsiteY4752" fmla="*/ 1658928 h 1773673"/>
                <a:gd name="connsiteX4753" fmla="*/ 381819 w 5907580"/>
                <a:gd name="connsiteY4753" fmla="*/ 1658281 h 1773673"/>
                <a:gd name="connsiteX4754" fmla="*/ 381722 w 5907580"/>
                <a:gd name="connsiteY4754" fmla="*/ 1658281 h 1773673"/>
                <a:gd name="connsiteX4755" fmla="*/ 381819 w 5907580"/>
                <a:gd name="connsiteY4755" fmla="*/ 1659025 h 1773673"/>
                <a:gd name="connsiteX4756" fmla="*/ 381819 w 5907580"/>
                <a:gd name="connsiteY4756" fmla="*/ 1659413 h 1773673"/>
                <a:gd name="connsiteX4757" fmla="*/ 381819 w 5907580"/>
                <a:gd name="connsiteY4757" fmla="*/ 1659574 h 1773673"/>
                <a:gd name="connsiteX4758" fmla="*/ 381657 w 5907580"/>
                <a:gd name="connsiteY4758" fmla="*/ 1659995 h 1773673"/>
                <a:gd name="connsiteX4759" fmla="*/ 381333 w 5907580"/>
                <a:gd name="connsiteY4759" fmla="*/ 1660254 h 1773673"/>
                <a:gd name="connsiteX4760" fmla="*/ 381333 w 5907580"/>
                <a:gd name="connsiteY4760" fmla="*/ 1660415 h 1773673"/>
                <a:gd name="connsiteX4761" fmla="*/ 381236 w 5907580"/>
                <a:gd name="connsiteY4761" fmla="*/ 1660415 h 1773673"/>
                <a:gd name="connsiteX4762" fmla="*/ 381075 w 5907580"/>
                <a:gd name="connsiteY4762" fmla="*/ 1660415 h 1773673"/>
                <a:gd name="connsiteX4763" fmla="*/ 380913 w 5907580"/>
                <a:gd name="connsiteY4763" fmla="*/ 1660254 h 1773673"/>
                <a:gd name="connsiteX4764" fmla="*/ 380913 w 5907580"/>
                <a:gd name="connsiteY4764" fmla="*/ 1660351 h 1773673"/>
                <a:gd name="connsiteX4765" fmla="*/ 380751 w 5907580"/>
                <a:gd name="connsiteY4765" fmla="*/ 1660254 h 1773673"/>
                <a:gd name="connsiteX4766" fmla="*/ 380654 w 5907580"/>
                <a:gd name="connsiteY4766" fmla="*/ 1660157 h 1773673"/>
                <a:gd name="connsiteX4767" fmla="*/ 380590 w 5907580"/>
                <a:gd name="connsiteY4767" fmla="*/ 1660157 h 1773673"/>
                <a:gd name="connsiteX4768" fmla="*/ 380428 w 5907580"/>
                <a:gd name="connsiteY4768" fmla="*/ 1660157 h 1773673"/>
                <a:gd name="connsiteX4769" fmla="*/ 380169 w 5907580"/>
                <a:gd name="connsiteY4769" fmla="*/ 1659768 h 1773673"/>
                <a:gd name="connsiteX4770" fmla="*/ 380072 w 5907580"/>
                <a:gd name="connsiteY4770" fmla="*/ 1659833 h 1773673"/>
                <a:gd name="connsiteX4771" fmla="*/ 379910 w 5907580"/>
                <a:gd name="connsiteY4771" fmla="*/ 1659510 h 1773673"/>
                <a:gd name="connsiteX4772" fmla="*/ 379846 w 5907580"/>
                <a:gd name="connsiteY4772" fmla="*/ 1659574 h 1773673"/>
                <a:gd name="connsiteX4773" fmla="*/ 379749 w 5907580"/>
                <a:gd name="connsiteY4773" fmla="*/ 1659510 h 1773673"/>
                <a:gd name="connsiteX4774" fmla="*/ 379846 w 5907580"/>
                <a:gd name="connsiteY4774" fmla="*/ 1660512 h 1773673"/>
                <a:gd name="connsiteX4775" fmla="*/ 379490 w 5907580"/>
                <a:gd name="connsiteY4775" fmla="*/ 1659348 h 1773673"/>
                <a:gd name="connsiteX4776" fmla="*/ 379102 w 5907580"/>
                <a:gd name="connsiteY4776" fmla="*/ 1659025 h 1773673"/>
                <a:gd name="connsiteX4777" fmla="*/ 379005 w 5907580"/>
                <a:gd name="connsiteY4777" fmla="*/ 1659930 h 1773673"/>
                <a:gd name="connsiteX4778" fmla="*/ 379005 w 5907580"/>
                <a:gd name="connsiteY4778" fmla="*/ 1660157 h 1773673"/>
                <a:gd name="connsiteX4779" fmla="*/ 378940 w 5907580"/>
                <a:gd name="connsiteY4779" fmla="*/ 1660092 h 1773673"/>
                <a:gd name="connsiteX4780" fmla="*/ 378843 w 5907580"/>
                <a:gd name="connsiteY4780" fmla="*/ 1659995 h 1773673"/>
                <a:gd name="connsiteX4781" fmla="*/ 378843 w 5907580"/>
                <a:gd name="connsiteY4781" fmla="*/ 1659413 h 1773673"/>
                <a:gd name="connsiteX4782" fmla="*/ 378746 w 5907580"/>
                <a:gd name="connsiteY4782" fmla="*/ 1658669 h 1773673"/>
                <a:gd name="connsiteX4783" fmla="*/ 378746 w 5907580"/>
                <a:gd name="connsiteY4783" fmla="*/ 1659025 h 1773673"/>
                <a:gd name="connsiteX4784" fmla="*/ 378746 w 5907580"/>
                <a:gd name="connsiteY4784" fmla="*/ 1658928 h 1773673"/>
                <a:gd name="connsiteX4785" fmla="*/ 378746 w 5907580"/>
                <a:gd name="connsiteY4785" fmla="*/ 1659025 h 1773673"/>
                <a:gd name="connsiteX4786" fmla="*/ 378584 w 5907580"/>
                <a:gd name="connsiteY4786" fmla="*/ 1659025 h 1773673"/>
                <a:gd name="connsiteX4787" fmla="*/ 378520 w 5907580"/>
                <a:gd name="connsiteY4787" fmla="*/ 1659025 h 1773673"/>
                <a:gd name="connsiteX4788" fmla="*/ 378423 w 5907580"/>
                <a:gd name="connsiteY4788" fmla="*/ 1659348 h 1773673"/>
                <a:gd name="connsiteX4789" fmla="*/ 378520 w 5907580"/>
                <a:gd name="connsiteY4789" fmla="*/ 1660739 h 1773673"/>
                <a:gd name="connsiteX4790" fmla="*/ 378520 w 5907580"/>
                <a:gd name="connsiteY4790" fmla="*/ 1661418 h 1773673"/>
                <a:gd name="connsiteX4791" fmla="*/ 378358 w 5907580"/>
                <a:gd name="connsiteY4791" fmla="*/ 1659995 h 1773673"/>
                <a:gd name="connsiteX4792" fmla="*/ 378261 w 5907580"/>
                <a:gd name="connsiteY4792" fmla="*/ 1659671 h 1773673"/>
                <a:gd name="connsiteX4793" fmla="*/ 378164 w 5907580"/>
                <a:gd name="connsiteY4793" fmla="*/ 1658604 h 1773673"/>
                <a:gd name="connsiteX4794" fmla="*/ 378002 w 5907580"/>
                <a:gd name="connsiteY4794" fmla="*/ 1657860 h 1773673"/>
                <a:gd name="connsiteX4795" fmla="*/ 377938 w 5907580"/>
                <a:gd name="connsiteY4795" fmla="*/ 1657699 h 1773673"/>
                <a:gd name="connsiteX4796" fmla="*/ 377258 w 5907580"/>
                <a:gd name="connsiteY4796" fmla="*/ 1657602 h 1773673"/>
                <a:gd name="connsiteX4797" fmla="*/ 377258 w 5907580"/>
                <a:gd name="connsiteY4797" fmla="*/ 1658184 h 1773673"/>
                <a:gd name="connsiteX4798" fmla="*/ 377194 w 5907580"/>
                <a:gd name="connsiteY4798" fmla="*/ 1657602 h 1773673"/>
                <a:gd name="connsiteX4799" fmla="*/ 376870 w 5907580"/>
                <a:gd name="connsiteY4799" fmla="*/ 1657440 h 1773673"/>
                <a:gd name="connsiteX4800" fmla="*/ 376870 w 5907580"/>
                <a:gd name="connsiteY4800" fmla="*/ 1657505 h 1773673"/>
                <a:gd name="connsiteX4801" fmla="*/ 376870 w 5907580"/>
                <a:gd name="connsiteY4801" fmla="*/ 1657699 h 1773673"/>
                <a:gd name="connsiteX4802" fmla="*/ 376773 w 5907580"/>
                <a:gd name="connsiteY4802" fmla="*/ 1657343 h 1773673"/>
                <a:gd name="connsiteX4803" fmla="*/ 376676 w 5907580"/>
                <a:gd name="connsiteY4803" fmla="*/ 1657278 h 1773673"/>
                <a:gd name="connsiteX4804" fmla="*/ 376676 w 5907580"/>
                <a:gd name="connsiteY4804" fmla="*/ 1658928 h 1773673"/>
                <a:gd name="connsiteX4805" fmla="*/ 376353 w 5907580"/>
                <a:gd name="connsiteY4805" fmla="*/ 1657343 h 1773673"/>
                <a:gd name="connsiteX4806" fmla="*/ 376353 w 5907580"/>
                <a:gd name="connsiteY4806" fmla="*/ 1658442 h 1773673"/>
                <a:gd name="connsiteX4807" fmla="*/ 376191 w 5907580"/>
                <a:gd name="connsiteY4807" fmla="*/ 1657181 h 1773673"/>
                <a:gd name="connsiteX4808" fmla="*/ 376094 w 5907580"/>
                <a:gd name="connsiteY4808" fmla="*/ 1657019 h 1773673"/>
                <a:gd name="connsiteX4809" fmla="*/ 376094 w 5907580"/>
                <a:gd name="connsiteY4809" fmla="*/ 1657440 h 1773673"/>
                <a:gd name="connsiteX4810" fmla="*/ 376094 w 5907580"/>
                <a:gd name="connsiteY4810" fmla="*/ 1658022 h 1773673"/>
                <a:gd name="connsiteX4811" fmla="*/ 375933 w 5907580"/>
                <a:gd name="connsiteY4811" fmla="*/ 1657925 h 1773673"/>
                <a:gd name="connsiteX4812" fmla="*/ 375868 w 5907580"/>
                <a:gd name="connsiteY4812" fmla="*/ 1657116 h 1773673"/>
                <a:gd name="connsiteX4813" fmla="*/ 375706 w 5907580"/>
                <a:gd name="connsiteY4813" fmla="*/ 1656858 h 1773673"/>
                <a:gd name="connsiteX4814" fmla="*/ 375609 w 5907580"/>
                <a:gd name="connsiteY4814" fmla="*/ 1656534 h 1773673"/>
                <a:gd name="connsiteX4815" fmla="*/ 375447 w 5907580"/>
                <a:gd name="connsiteY4815" fmla="*/ 1656373 h 1773673"/>
                <a:gd name="connsiteX4816" fmla="*/ 375350 w 5907580"/>
                <a:gd name="connsiteY4816" fmla="*/ 1657505 h 1773673"/>
                <a:gd name="connsiteX4817" fmla="*/ 375124 w 5907580"/>
                <a:gd name="connsiteY4817" fmla="*/ 1656373 h 1773673"/>
                <a:gd name="connsiteX4818" fmla="*/ 375124 w 5907580"/>
                <a:gd name="connsiteY4818" fmla="*/ 1656276 h 1773673"/>
                <a:gd name="connsiteX4819" fmla="*/ 375027 w 5907580"/>
                <a:gd name="connsiteY4819" fmla="*/ 1657019 h 1773673"/>
                <a:gd name="connsiteX4820" fmla="*/ 375027 w 5907580"/>
                <a:gd name="connsiteY4820" fmla="*/ 1657116 h 1773673"/>
                <a:gd name="connsiteX4821" fmla="*/ 374801 w 5907580"/>
                <a:gd name="connsiteY4821" fmla="*/ 1655693 h 1773673"/>
                <a:gd name="connsiteX4822" fmla="*/ 374962 w 5907580"/>
                <a:gd name="connsiteY4822" fmla="*/ 1657860 h 1773673"/>
                <a:gd name="connsiteX4823" fmla="*/ 374607 w 5907580"/>
                <a:gd name="connsiteY4823" fmla="*/ 1655532 h 1773673"/>
                <a:gd name="connsiteX4824" fmla="*/ 374445 w 5907580"/>
                <a:gd name="connsiteY4824" fmla="*/ 1655273 h 1773673"/>
                <a:gd name="connsiteX4825" fmla="*/ 374445 w 5907580"/>
                <a:gd name="connsiteY4825" fmla="*/ 1655532 h 1773673"/>
                <a:gd name="connsiteX4826" fmla="*/ 374445 w 5907580"/>
                <a:gd name="connsiteY4826" fmla="*/ 1655273 h 1773673"/>
                <a:gd name="connsiteX4827" fmla="*/ 374380 w 5907580"/>
                <a:gd name="connsiteY4827" fmla="*/ 1655273 h 1773673"/>
                <a:gd name="connsiteX4828" fmla="*/ 374380 w 5907580"/>
                <a:gd name="connsiteY4828" fmla="*/ 1656211 h 1773673"/>
                <a:gd name="connsiteX4829" fmla="*/ 374283 w 5907580"/>
                <a:gd name="connsiteY4829" fmla="*/ 1655273 h 1773673"/>
                <a:gd name="connsiteX4830" fmla="*/ 373442 w 5907580"/>
                <a:gd name="connsiteY4830" fmla="*/ 1655111 h 1773673"/>
                <a:gd name="connsiteX4831" fmla="*/ 373216 w 5907580"/>
                <a:gd name="connsiteY4831" fmla="*/ 1654885 h 1773673"/>
                <a:gd name="connsiteX4832" fmla="*/ 373216 w 5907580"/>
                <a:gd name="connsiteY4832" fmla="*/ 1655208 h 1773673"/>
                <a:gd name="connsiteX4833" fmla="*/ 373119 w 5907580"/>
                <a:gd name="connsiteY4833" fmla="*/ 1654788 h 1773673"/>
                <a:gd name="connsiteX4834" fmla="*/ 373119 w 5907580"/>
                <a:gd name="connsiteY4834" fmla="*/ 1655208 h 1773673"/>
                <a:gd name="connsiteX4835" fmla="*/ 373054 w 5907580"/>
                <a:gd name="connsiteY4835" fmla="*/ 1655435 h 1773673"/>
                <a:gd name="connsiteX4836" fmla="*/ 373054 w 5907580"/>
                <a:gd name="connsiteY4836" fmla="*/ 1656276 h 1773673"/>
                <a:gd name="connsiteX4837" fmla="*/ 372892 w 5907580"/>
                <a:gd name="connsiteY4837" fmla="*/ 1655111 h 1773673"/>
                <a:gd name="connsiteX4838" fmla="*/ 372892 w 5907580"/>
                <a:gd name="connsiteY4838" fmla="*/ 1656276 h 1773673"/>
                <a:gd name="connsiteX4839" fmla="*/ 372795 w 5907580"/>
                <a:gd name="connsiteY4839" fmla="*/ 1655047 h 1773673"/>
                <a:gd name="connsiteX4840" fmla="*/ 372537 w 5907580"/>
                <a:gd name="connsiteY4840" fmla="*/ 1654626 h 1773673"/>
                <a:gd name="connsiteX4841" fmla="*/ 372537 w 5907580"/>
                <a:gd name="connsiteY4841" fmla="*/ 1655273 h 1773673"/>
                <a:gd name="connsiteX4842" fmla="*/ 372472 w 5907580"/>
                <a:gd name="connsiteY4842" fmla="*/ 1655047 h 1773673"/>
                <a:gd name="connsiteX4843" fmla="*/ 372375 w 5907580"/>
                <a:gd name="connsiteY4843" fmla="*/ 1655273 h 1773673"/>
                <a:gd name="connsiteX4844" fmla="*/ 372310 w 5907580"/>
                <a:gd name="connsiteY4844" fmla="*/ 1654788 h 1773673"/>
                <a:gd name="connsiteX4845" fmla="*/ 372213 w 5907580"/>
                <a:gd name="connsiteY4845" fmla="*/ 1655791 h 1773673"/>
                <a:gd name="connsiteX4846" fmla="*/ 372149 w 5907580"/>
                <a:gd name="connsiteY4846" fmla="*/ 1654950 h 1773673"/>
                <a:gd name="connsiteX4847" fmla="*/ 372052 w 5907580"/>
                <a:gd name="connsiteY4847" fmla="*/ 1656373 h 1773673"/>
                <a:gd name="connsiteX4848" fmla="*/ 371890 w 5907580"/>
                <a:gd name="connsiteY4848" fmla="*/ 1655370 h 1773673"/>
                <a:gd name="connsiteX4849" fmla="*/ 371793 w 5907580"/>
                <a:gd name="connsiteY4849" fmla="*/ 1655435 h 1773673"/>
                <a:gd name="connsiteX4850" fmla="*/ 371728 w 5907580"/>
                <a:gd name="connsiteY4850" fmla="*/ 1655693 h 1773673"/>
                <a:gd name="connsiteX4851" fmla="*/ 371728 w 5907580"/>
                <a:gd name="connsiteY4851" fmla="*/ 1655435 h 1773673"/>
                <a:gd name="connsiteX4852" fmla="*/ 371728 w 5907580"/>
                <a:gd name="connsiteY4852" fmla="*/ 1655111 h 1773673"/>
                <a:gd name="connsiteX4853" fmla="*/ 371728 w 5907580"/>
                <a:gd name="connsiteY4853" fmla="*/ 1655273 h 1773673"/>
                <a:gd name="connsiteX4854" fmla="*/ 371793 w 5907580"/>
                <a:gd name="connsiteY4854" fmla="*/ 1655791 h 1773673"/>
                <a:gd name="connsiteX4855" fmla="*/ 371793 w 5907580"/>
                <a:gd name="connsiteY4855" fmla="*/ 1655855 h 1773673"/>
                <a:gd name="connsiteX4856" fmla="*/ 371793 w 5907580"/>
                <a:gd name="connsiteY4856" fmla="*/ 1655791 h 1773673"/>
                <a:gd name="connsiteX4857" fmla="*/ 371728 w 5907580"/>
                <a:gd name="connsiteY4857" fmla="*/ 1655273 h 1773673"/>
                <a:gd name="connsiteX4858" fmla="*/ 371631 w 5907580"/>
                <a:gd name="connsiteY4858" fmla="*/ 1655693 h 1773673"/>
                <a:gd name="connsiteX4859" fmla="*/ 371728 w 5907580"/>
                <a:gd name="connsiteY4859" fmla="*/ 1656761 h 1773673"/>
                <a:gd name="connsiteX4860" fmla="*/ 371728 w 5907580"/>
                <a:gd name="connsiteY4860" fmla="*/ 1657019 h 1773673"/>
                <a:gd name="connsiteX4861" fmla="*/ 371728 w 5907580"/>
                <a:gd name="connsiteY4861" fmla="*/ 1656696 h 1773673"/>
                <a:gd name="connsiteX4862" fmla="*/ 371566 w 5907580"/>
                <a:gd name="connsiteY4862" fmla="*/ 1656017 h 1773673"/>
                <a:gd name="connsiteX4863" fmla="*/ 371469 w 5907580"/>
                <a:gd name="connsiteY4863" fmla="*/ 1655532 h 1773673"/>
                <a:gd name="connsiteX4864" fmla="*/ 371372 w 5907580"/>
                <a:gd name="connsiteY4864" fmla="*/ 1655629 h 1773673"/>
                <a:gd name="connsiteX4865" fmla="*/ 371372 w 5907580"/>
                <a:gd name="connsiteY4865" fmla="*/ 1655693 h 1773673"/>
                <a:gd name="connsiteX4866" fmla="*/ 371211 w 5907580"/>
                <a:gd name="connsiteY4866" fmla="*/ 1655855 h 1773673"/>
                <a:gd name="connsiteX4867" fmla="*/ 371211 w 5907580"/>
                <a:gd name="connsiteY4867" fmla="*/ 1655952 h 1773673"/>
                <a:gd name="connsiteX4868" fmla="*/ 371211 w 5907580"/>
                <a:gd name="connsiteY4868" fmla="*/ 1656761 h 1773673"/>
                <a:gd name="connsiteX4869" fmla="*/ 371146 w 5907580"/>
                <a:gd name="connsiteY4869" fmla="*/ 1655952 h 1773673"/>
                <a:gd name="connsiteX4870" fmla="*/ 370241 w 5907580"/>
                <a:gd name="connsiteY4870" fmla="*/ 1656534 h 1773673"/>
                <a:gd name="connsiteX4871" fmla="*/ 370241 w 5907580"/>
                <a:gd name="connsiteY4871" fmla="*/ 1657505 h 1773673"/>
                <a:gd name="connsiteX4872" fmla="*/ 370241 w 5907580"/>
                <a:gd name="connsiteY4872" fmla="*/ 1656534 h 1773673"/>
                <a:gd name="connsiteX4873" fmla="*/ 369400 w 5907580"/>
                <a:gd name="connsiteY4873" fmla="*/ 1656599 h 1773673"/>
                <a:gd name="connsiteX4874" fmla="*/ 369497 w 5907580"/>
                <a:gd name="connsiteY4874" fmla="*/ 1657440 h 1773673"/>
                <a:gd name="connsiteX4875" fmla="*/ 369400 w 5907580"/>
                <a:gd name="connsiteY4875" fmla="*/ 1658087 h 1773673"/>
                <a:gd name="connsiteX4876" fmla="*/ 369400 w 5907580"/>
                <a:gd name="connsiteY4876" fmla="*/ 1656599 h 1773673"/>
                <a:gd name="connsiteX4877" fmla="*/ 368979 w 5907580"/>
                <a:gd name="connsiteY4877" fmla="*/ 1656599 h 1773673"/>
                <a:gd name="connsiteX4878" fmla="*/ 368979 w 5907580"/>
                <a:gd name="connsiteY4878" fmla="*/ 1656599 h 1773673"/>
                <a:gd name="connsiteX4879" fmla="*/ 368915 w 5907580"/>
                <a:gd name="connsiteY4879" fmla="*/ 1656599 h 1773673"/>
                <a:gd name="connsiteX4880" fmla="*/ 368818 w 5907580"/>
                <a:gd name="connsiteY4880" fmla="*/ 1656858 h 1773673"/>
                <a:gd name="connsiteX4881" fmla="*/ 368753 w 5907580"/>
                <a:gd name="connsiteY4881" fmla="*/ 1656696 h 1773673"/>
                <a:gd name="connsiteX4882" fmla="*/ 368753 w 5907580"/>
                <a:gd name="connsiteY4882" fmla="*/ 1656599 h 1773673"/>
                <a:gd name="connsiteX4883" fmla="*/ 367912 w 5907580"/>
                <a:gd name="connsiteY4883" fmla="*/ 1656437 h 1773673"/>
                <a:gd name="connsiteX4884" fmla="*/ 367233 w 5907580"/>
                <a:gd name="connsiteY4884" fmla="*/ 1657440 h 1773673"/>
                <a:gd name="connsiteX4885" fmla="*/ 367233 w 5907580"/>
                <a:gd name="connsiteY4885" fmla="*/ 1658022 h 1773673"/>
                <a:gd name="connsiteX4886" fmla="*/ 367233 w 5907580"/>
                <a:gd name="connsiteY4886" fmla="*/ 1657440 h 1773673"/>
                <a:gd name="connsiteX4887" fmla="*/ 367006 w 5907580"/>
                <a:gd name="connsiteY4887" fmla="*/ 1657343 h 1773673"/>
                <a:gd name="connsiteX4888" fmla="*/ 367006 w 5907580"/>
                <a:gd name="connsiteY4888" fmla="*/ 1658022 h 1773673"/>
                <a:gd name="connsiteX4889" fmla="*/ 366909 w 5907580"/>
                <a:gd name="connsiteY4889" fmla="*/ 1657602 h 1773673"/>
                <a:gd name="connsiteX4890" fmla="*/ 366909 w 5907580"/>
                <a:gd name="connsiteY4890" fmla="*/ 1657343 h 1773673"/>
                <a:gd name="connsiteX4891" fmla="*/ 366748 w 5907580"/>
                <a:gd name="connsiteY4891" fmla="*/ 1657019 h 1773673"/>
                <a:gd name="connsiteX4892" fmla="*/ 366748 w 5907580"/>
                <a:gd name="connsiteY4892" fmla="*/ 1657343 h 1773673"/>
                <a:gd name="connsiteX4893" fmla="*/ 366683 w 5907580"/>
                <a:gd name="connsiteY4893" fmla="*/ 1657763 h 1773673"/>
                <a:gd name="connsiteX4894" fmla="*/ 366683 w 5907580"/>
                <a:gd name="connsiteY4894" fmla="*/ 1657440 h 1773673"/>
                <a:gd name="connsiteX4895" fmla="*/ 366683 w 5907580"/>
                <a:gd name="connsiteY4895" fmla="*/ 1657116 h 1773673"/>
                <a:gd name="connsiteX4896" fmla="*/ 366683 w 5907580"/>
                <a:gd name="connsiteY4896" fmla="*/ 1656761 h 1773673"/>
                <a:gd name="connsiteX4897" fmla="*/ 366424 w 5907580"/>
                <a:gd name="connsiteY4897" fmla="*/ 1656211 h 1773673"/>
                <a:gd name="connsiteX4898" fmla="*/ 366424 w 5907580"/>
                <a:gd name="connsiteY4898" fmla="*/ 1656437 h 1773673"/>
                <a:gd name="connsiteX4899" fmla="*/ 366424 w 5907580"/>
                <a:gd name="connsiteY4899" fmla="*/ 1656114 h 1773673"/>
                <a:gd name="connsiteX4900" fmla="*/ 366327 w 5907580"/>
                <a:gd name="connsiteY4900" fmla="*/ 1655952 h 1773673"/>
                <a:gd name="connsiteX4901" fmla="*/ 366327 w 5907580"/>
                <a:gd name="connsiteY4901" fmla="*/ 1656696 h 1773673"/>
                <a:gd name="connsiteX4902" fmla="*/ 366327 w 5907580"/>
                <a:gd name="connsiteY4902" fmla="*/ 1656017 h 1773673"/>
                <a:gd name="connsiteX4903" fmla="*/ 366263 w 5907580"/>
                <a:gd name="connsiteY4903" fmla="*/ 1656211 h 1773673"/>
                <a:gd name="connsiteX4904" fmla="*/ 363611 w 5907580"/>
                <a:gd name="connsiteY4904" fmla="*/ 1657925 h 1773673"/>
                <a:gd name="connsiteX4905" fmla="*/ 363352 w 5907580"/>
                <a:gd name="connsiteY4905" fmla="*/ 1656599 h 1773673"/>
                <a:gd name="connsiteX4906" fmla="*/ 362446 w 5907580"/>
                <a:gd name="connsiteY4906" fmla="*/ 1655273 h 1773673"/>
                <a:gd name="connsiteX4907" fmla="*/ 361864 w 5907580"/>
                <a:gd name="connsiteY4907" fmla="*/ 1655111 h 1773673"/>
                <a:gd name="connsiteX4908" fmla="*/ 361864 w 5907580"/>
                <a:gd name="connsiteY4908" fmla="*/ 1655273 h 1773673"/>
                <a:gd name="connsiteX4909" fmla="*/ 361864 w 5907580"/>
                <a:gd name="connsiteY4909" fmla="*/ 1655111 h 1773673"/>
                <a:gd name="connsiteX4910" fmla="*/ 361864 w 5907580"/>
                <a:gd name="connsiteY4910" fmla="*/ 1655047 h 1773673"/>
                <a:gd name="connsiteX4911" fmla="*/ 361702 w 5907580"/>
                <a:gd name="connsiteY4911" fmla="*/ 1654691 h 1773673"/>
                <a:gd name="connsiteX4912" fmla="*/ 361444 w 5907580"/>
                <a:gd name="connsiteY4912" fmla="*/ 1654626 h 1773673"/>
                <a:gd name="connsiteX4913" fmla="*/ 361444 w 5907580"/>
                <a:gd name="connsiteY4913" fmla="*/ 1654885 h 1773673"/>
                <a:gd name="connsiteX4914" fmla="*/ 361444 w 5907580"/>
                <a:gd name="connsiteY4914" fmla="*/ 1654529 h 1773673"/>
                <a:gd name="connsiteX4915" fmla="*/ 360959 w 5907580"/>
                <a:gd name="connsiteY4915" fmla="*/ 1654206 h 1773673"/>
                <a:gd name="connsiteX4916" fmla="*/ 360862 w 5907580"/>
                <a:gd name="connsiteY4916" fmla="*/ 1654465 h 1773673"/>
                <a:gd name="connsiteX4917" fmla="*/ 360797 w 5907580"/>
                <a:gd name="connsiteY4917" fmla="*/ 1654626 h 1773673"/>
                <a:gd name="connsiteX4918" fmla="*/ 360635 w 5907580"/>
                <a:gd name="connsiteY4918" fmla="*/ 1655208 h 1773673"/>
                <a:gd name="connsiteX4919" fmla="*/ 360474 w 5907580"/>
                <a:gd name="connsiteY4919" fmla="*/ 1657181 h 1773673"/>
                <a:gd name="connsiteX4920" fmla="*/ 360538 w 5907580"/>
                <a:gd name="connsiteY4920" fmla="*/ 1655273 h 1773673"/>
                <a:gd name="connsiteX4921" fmla="*/ 360474 w 5907580"/>
                <a:gd name="connsiteY4921" fmla="*/ 1655273 h 1773673"/>
                <a:gd name="connsiteX4922" fmla="*/ 360312 w 5907580"/>
                <a:gd name="connsiteY4922" fmla="*/ 1656696 h 1773673"/>
                <a:gd name="connsiteX4923" fmla="*/ 360118 w 5907580"/>
                <a:gd name="connsiteY4923" fmla="*/ 1657699 h 1773673"/>
                <a:gd name="connsiteX4924" fmla="*/ 360215 w 5907580"/>
                <a:gd name="connsiteY4924" fmla="*/ 1655629 h 1773673"/>
                <a:gd name="connsiteX4925" fmla="*/ 360118 w 5907580"/>
                <a:gd name="connsiteY4925" fmla="*/ 1656017 h 1773673"/>
                <a:gd name="connsiteX4926" fmla="*/ 359956 w 5907580"/>
                <a:gd name="connsiteY4926" fmla="*/ 1657181 h 1773673"/>
                <a:gd name="connsiteX4927" fmla="*/ 360053 w 5907580"/>
                <a:gd name="connsiteY4927" fmla="*/ 1654529 h 1773673"/>
                <a:gd name="connsiteX4928" fmla="*/ 359956 w 5907580"/>
                <a:gd name="connsiteY4928" fmla="*/ 1655532 h 1773673"/>
                <a:gd name="connsiteX4929" fmla="*/ 359794 w 5907580"/>
                <a:gd name="connsiteY4929" fmla="*/ 1656373 h 1773673"/>
                <a:gd name="connsiteX4930" fmla="*/ 359891 w 5907580"/>
                <a:gd name="connsiteY4930" fmla="*/ 1654950 h 1773673"/>
                <a:gd name="connsiteX4931" fmla="*/ 359891 w 5907580"/>
                <a:gd name="connsiteY4931" fmla="*/ 1654044 h 1773673"/>
                <a:gd name="connsiteX4932" fmla="*/ 359794 w 5907580"/>
                <a:gd name="connsiteY4932" fmla="*/ 1654529 h 1773673"/>
                <a:gd name="connsiteX4933" fmla="*/ 359794 w 5907580"/>
                <a:gd name="connsiteY4933" fmla="*/ 1653300 h 1773673"/>
                <a:gd name="connsiteX4934" fmla="*/ 359730 w 5907580"/>
                <a:gd name="connsiteY4934" fmla="*/ 1652977 h 1773673"/>
                <a:gd name="connsiteX4935" fmla="*/ 359633 w 5907580"/>
                <a:gd name="connsiteY4935" fmla="*/ 1652977 h 1773673"/>
                <a:gd name="connsiteX4936" fmla="*/ 359536 w 5907580"/>
                <a:gd name="connsiteY4936" fmla="*/ 1653203 h 1773673"/>
                <a:gd name="connsiteX4937" fmla="*/ 359536 w 5907580"/>
                <a:gd name="connsiteY4937" fmla="*/ 1652977 h 1773673"/>
                <a:gd name="connsiteX4938" fmla="*/ 359374 w 5907580"/>
                <a:gd name="connsiteY4938" fmla="*/ 1653042 h 1773673"/>
                <a:gd name="connsiteX4939" fmla="*/ 359148 w 5907580"/>
                <a:gd name="connsiteY4939" fmla="*/ 1655111 h 1773673"/>
                <a:gd name="connsiteX4940" fmla="*/ 359309 w 5907580"/>
                <a:gd name="connsiteY4940" fmla="*/ 1654465 h 1773673"/>
                <a:gd name="connsiteX4941" fmla="*/ 359148 w 5907580"/>
                <a:gd name="connsiteY4941" fmla="*/ 1655111 h 1773673"/>
                <a:gd name="connsiteX4942" fmla="*/ 359051 w 5907580"/>
                <a:gd name="connsiteY4942" fmla="*/ 1655435 h 1773673"/>
                <a:gd name="connsiteX4943" fmla="*/ 359051 w 5907580"/>
                <a:gd name="connsiteY4943" fmla="*/ 1655273 h 1773673"/>
                <a:gd name="connsiteX4944" fmla="*/ 358630 w 5907580"/>
                <a:gd name="connsiteY4944" fmla="*/ 1658831 h 1773673"/>
                <a:gd name="connsiteX4945" fmla="*/ 358468 w 5907580"/>
                <a:gd name="connsiteY4945" fmla="*/ 1660900 h 1773673"/>
                <a:gd name="connsiteX4946" fmla="*/ 358468 w 5907580"/>
                <a:gd name="connsiteY4946" fmla="*/ 1662420 h 1773673"/>
                <a:gd name="connsiteX4947" fmla="*/ 358792 w 5907580"/>
                <a:gd name="connsiteY4947" fmla="*/ 1659995 h 1773673"/>
                <a:gd name="connsiteX4948" fmla="*/ 358630 w 5907580"/>
                <a:gd name="connsiteY4948" fmla="*/ 1662323 h 1773673"/>
                <a:gd name="connsiteX4949" fmla="*/ 358468 w 5907580"/>
                <a:gd name="connsiteY4949" fmla="*/ 1663326 h 1773673"/>
                <a:gd name="connsiteX4950" fmla="*/ 358404 w 5907580"/>
                <a:gd name="connsiteY4950" fmla="*/ 1664878 h 1773673"/>
                <a:gd name="connsiteX4951" fmla="*/ 358404 w 5907580"/>
                <a:gd name="connsiteY4951" fmla="*/ 1665040 h 1773673"/>
                <a:gd name="connsiteX4952" fmla="*/ 362188 w 5907580"/>
                <a:gd name="connsiteY4952" fmla="*/ 1670926 h 1773673"/>
                <a:gd name="connsiteX4953" fmla="*/ 362285 w 5907580"/>
                <a:gd name="connsiteY4953" fmla="*/ 1670603 h 1773673"/>
                <a:gd name="connsiteX4954" fmla="*/ 362285 w 5907580"/>
                <a:gd name="connsiteY4954" fmla="*/ 1670926 h 1773673"/>
                <a:gd name="connsiteX4955" fmla="*/ 362543 w 5907580"/>
                <a:gd name="connsiteY4955" fmla="*/ 1671088 h 1773673"/>
                <a:gd name="connsiteX4956" fmla="*/ 362608 w 5907580"/>
                <a:gd name="connsiteY4956" fmla="*/ 1670700 h 1773673"/>
                <a:gd name="connsiteX4957" fmla="*/ 362867 w 5907580"/>
                <a:gd name="connsiteY4957" fmla="*/ 1670700 h 1773673"/>
                <a:gd name="connsiteX4958" fmla="*/ 362867 w 5907580"/>
                <a:gd name="connsiteY4958" fmla="*/ 1670861 h 1773673"/>
                <a:gd name="connsiteX4959" fmla="*/ 362931 w 5907580"/>
                <a:gd name="connsiteY4959" fmla="*/ 1671023 h 1773673"/>
                <a:gd name="connsiteX4960" fmla="*/ 363190 w 5907580"/>
                <a:gd name="connsiteY4960" fmla="*/ 1670506 h 1773673"/>
                <a:gd name="connsiteX4961" fmla="*/ 363287 w 5907580"/>
                <a:gd name="connsiteY4961" fmla="*/ 1670764 h 1773673"/>
                <a:gd name="connsiteX4962" fmla="*/ 363352 w 5907580"/>
                <a:gd name="connsiteY4962" fmla="*/ 1670700 h 1773673"/>
                <a:gd name="connsiteX4963" fmla="*/ 363449 w 5907580"/>
                <a:gd name="connsiteY4963" fmla="*/ 1670700 h 1773673"/>
                <a:gd name="connsiteX4964" fmla="*/ 363514 w 5907580"/>
                <a:gd name="connsiteY4964" fmla="*/ 1670021 h 1773673"/>
                <a:gd name="connsiteX4965" fmla="*/ 363772 w 5907580"/>
                <a:gd name="connsiteY4965" fmla="*/ 1670279 h 1773673"/>
                <a:gd name="connsiteX4966" fmla="*/ 363934 w 5907580"/>
                <a:gd name="connsiteY4966" fmla="*/ 1669923 h 1773673"/>
                <a:gd name="connsiteX4967" fmla="*/ 363934 w 5907580"/>
                <a:gd name="connsiteY4967" fmla="*/ 1669535 h 1773673"/>
                <a:gd name="connsiteX4968" fmla="*/ 363934 w 5907580"/>
                <a:gd name="connsiteY4968" fmla="*/ 1669600 h 1773673"/>
                <a:gd name="connsiteX4969" fmla="*/ 363869 w 5907580"/>
                <a:gd name="connsiteY4969" fmla="*/ 1672252 h 1773673"/>
                <a:gd name="connsiteX4970" fmla="*/ 364031 w 5907580"/>
                <a:gd name="connsiteY4970" fmla="*/ 1672349 h 1773673"/>
                <a:gd name="connsiteX4971" fmla="*/ 364096 w 5907580"/>
                <a:gd name="connsiteY4971" fmla="*/ 1672414 h 1773673"/>
                <a:gd name="connsiteX4972" fmla="*/ 364193 w 5907580"/>
                <a:gd name="connsiteY4972" fmla="*/ 1672414 h 1773673"/>
                <a:gd name="connsiteX4973" fmla="*/ 364193 w 5907580"/>
                <a:gd name="connsiteY4973" fmla="*/ 1672414 h 1773673"/>
                <a:gd name="connsiteX4974" fmla="*/ 364257 w 5907580"/>
                <a:gd name="connsiteY4974" fmla="*/ 1671993 h 1773673"/>
                <a:gd name="connsiteX4975" fmla="*/ 364257 w 5907580"/>
                <a:gd name="connsiteY4975" fmla="*/ 1672414 h 1773673"/>
                <a:gd name="connsiteX4976" fmla="*/ 364516 w 5907580"/>
                <a:gd name="connsiteY4976" fmla="*/ 1671767 h 1773673"/>
                <a:gd name="connsiteX4977" fmla="*/ 364516 w 5907580"/>
                <a:gd name="connsiteY4977" fmla="*/ 1671767 h 1773673"/>
                <a:gd name="connsiteX4978" fmla="*/ 364516 w 5907580"/>
                <a:gd name="connsiteY4978" fmla="*/ 1672672 h 1773673"/>
                <a:gd name="connsiteX4979" fmla="*/ 364678 w 5907580"/>
                <a:gd name="connsiteY4979" fmla="*/ 1672769 h 1773673"/>
                <a:gd name="connsiteX4980" fmla="*/ 364840 w 5907580"/>
                <a:gd name="connsiteY4980" fmla="*/ 1672834 h 1773673"/>
                <a:gd name="connsiteX4981" fmla="*/ 365163 w 5907580"/>
                <a:gd name="connsiteY4981" fmla="*/ 1672996 h 1773673"/>
                <a:gd name="connsiteX4982" fmla="*/ 365260 w 5907580"/>
                <a:gd name="connsiteY4982" fmla="*/ 1672414 h 1773673"/>
                <a:gd name="connsiteX4983" fmla="*/ 365260 w 5907580"/>
                <a:gd name="connsiteY4983" fmla="*/ 1673093 h 1773673"/>
                <a:gd name="connsiteX4984" fmla="*/ 365519 w 5907580"/>
                <a:gd name="connsiteY4984" fmla="*/ 1673158 h 1773673"/>
                <a:gd name="connsiteX4985" fmla="*/ 365583 w 5907580"/>
                <a:gd name="connsiteY4985" fmla="*/ 1673093 h 1773673"/>
                <a:gd name="connsiteX4986" fmla="*/ 365583 w 5907580"/>
                <a:gd name="connsiteY4986" fmla="*/ 1673158 h 1773673"/>
                <a:gd name="connsiteX4987" fmla="*/ 366683 w 5907580"/>
                <a:gd name="connsiteY4987" fmla="*/ 1673513 h 1773673"/>
                <a:gd name="connsiteX4988" fmla="*/ 366748 w 5907580"/>
                <a:gd name="connsiteY4988" fmla="*/ 1673319 h 1773673"/>
                <a:gd name="connsiteX4989" fmla="*/ 366748 w 5907580"/>
                <a:gd name="connsiteY4989" fmla="*/ 1673416 h 1773673"/>
                <a:gd name="connsiteX4990" fmla="*/ 366748 w 5907580"/>
                <a:gd name="connsiteY4990" fmla="*/ 1673578 h 1773673"/>
                <a:gd name="connsiteX4991" fmla="*/ 366845 w 5907580"/>
                <a:gd name="connsiteY4991" fmla="*/ 1673319 h 1773673"/>
                <a:gd name="connsiteX4992" fmla="*/ 366845 w 5907580"/>
                <a:gd name="connsiteY4992" fmla="*/ 1673578 h 1773673"/>
                <a:gd name="connsiteX4993" fmla="*/ 367168 w 5907580"/>
                <a:gd name="connsiteY4993" fmla="*/ 1673578 h 1773673"/>
                <a:gd name="connsiteX4994" fmla="*/ 367168 w 5907580"/>
                <a:gd name="connsiteY4994" fmla="*/ 1673513 h 1773673"/>
                <a:gd name="connsiteX4995" fmla="*/ 367168 w 5907580"/>
                <a:gd name="connsiteY4995" fmla="*/ 1673578 h 1773673"/>
                <a:gd name="connsiteX4996" fmla="*/ 367492 w 5907580"/>
                <a:gd name="connsiteY4996" fmla="*/ 1673578 h 1773673"/>
                <a:gd name="connsiteX4997" fmla="*/ 367492 w 5907580"/>
                <a:gd name="connsiteY4997" fmla="*/ 1673093 h 1773673"/>
                <a:gd name="connsiteX4998" fmla="*/ 367492 w 5907580"/>
                <a:gd name="connsiteY4998" fmla="*/ 1673578 h 1773673"/>
                <a:gd name="connsiteX4999" fmla="*/ 368235 w 5907580"/>
                <a:gd name="connsiteY4999" fmla="*/ 1673675 h 1773673"/>
                <a:gd name="connsiteX5000" fmla="*/ 368235 w 5907580"/>
                <a:gd name="connsiteY5000" fmla="*/ 1672575 h 1773673"/>
                <a:gd name="connsiteX5001" fmla="*/ 368235 w 5907580"/>
                <a:gd name="connsiteY5001" fmla="*/ 1673578 h 1773673"/>
                <a:gd name="connsiteX5002" fmla="*/ 368397 w 5907580"/>
                <a:gd name="connsiteY5002" fmla="*/ 1673578 h 1773673"/>
                <a:gd name="connsiteX5003" fmla="*/ 368494 w 5907580"/>
                <a:gd name="connsiteY5003" fmla="*/ 1672996 h 1773673"/>
                <a:gd name="connsiteX5004" fmla="*/ 368494 w 5907580"/>
                <a:gd name="connsiteY5004" fmla="*/ 1673675 h 1773673"/>
                <a:gd name="connsiteX5005" fmla="*/ 368656 w 5907580"/>
                <a:gd name="connsiteY5005" fmla="*/ 1673901 h 1773673"/>
                <a:gd name="connsiteX5006" fmla="*/ 369141 w 5907580"/>
                <a:gd name="connsiteY5006" fmla="*/ 1672672 h 1773673"/>
                <a:gd name="connsiteX5007" fmla="*/ 369723 w 5907580"/>
                <a:gd name="connsiteY5007" fmla="*/ 1672834 h 1773673"/>
                <a:gd name="connsiteX5008" fmla="*/ 369723 w 5907580"/>
                <a:gd name="connsiteY5008" fmla="*/ 1671993 h 1773673"/>
                <a:gd name="connsiteX5009" fmla="*/ 369820 w 5907580"/>
                <a:gd name="connsiteY5009" fmla="*/ 1671832 h 1773673"/>
                <a:gd name="connsiteX5010" fmla="*/ 369723 w 5907580"/>
                <a:gd name="connsiteY5010" fmla="*/ 1672834 h 1773673"/>
                <a:gd name="connsiteX5011" fmla="*/ 369885 w 5907580"/>
                <a:gd name="connsiteY5011" fmla="*/ 1673158 h 1773673"/>
                <a:gd name="connsiteX5012" fmla="*/ 369885 w 5907580"/>
                <a:gd name="connsiteY5012" fmla="*/ 1673093 h 1773673"/>
                <a:gd name="connsiteX5013" fmla="*/ 369885 w 5907580"/>
                <a:gd name="connsiteY5013" fmla="*/ 1672252 h 1773673"/>
                <a:gd name="connsiteX5014" fmla="*/ 369982 w 5907580"/>
                <a:gd name="connsiteY5014" fmla="*/ 1672769 h 1773673"/>
                <a:gd name="connsiteX5015" fmla="*/ 370079 w 5907580"/>
                <a:gd name="connsiteY5015" fmla="*/ 1673416 h 1773673"/>
                <a:gd name="connsiteX5016" fmla="*/ 370143 w 5907580"/>
                <a:gd name="connsiteY5016" fmla="*/ 1673513 h 1773673"/>
                <a:gd name="connsiteX5017" fmla="*/ 370467 w 5907580"/>
                <a:gd name="connsiteY5017" fmla="*/ 1673416 h 1773673"/>
                <a:gd name="connsiteX5018" fmla="*/ 370564 w 5907580"/>
                <a:gd name="connsiteY5018" fmla="*/ 1673093 h 1773673"/>
                <a:gd name="connsiteX5019" fmla="*/ 370564 w 5907580"/>
                <a:gd name="connsiteY5019" fmla="*/ 1672769 h 1773673"/>
                <a:gd name="connsiteX5020" fmla="*/ 370661 w 5907580"/>
                <a:gd name="connsiteY5020" fmla="*/ 1674419 h 1773673"/>
                <a:gd name="connsiteX5021" fmla="*/ 370887 w 5907580"/>
                <a:gd name="connsiteY5021" fmla="*/ 1673837 h 1773673"/>
                <a:gd name="connsiteX5022" fmla="*/ 370984 w 5907580"/>
                <a:gd name="connsiteY5022" fmla="*/ 1673578 h 1773673"/>
                <a:gd name="connsiteX5023" fmla="*/ 371049 w 5907580"/>
                <a:gd name="connsiteY5023" fmla="*/ 1673837 h 1773673"/>
                <a:gd name="connsiteX5024" fmla="*/ 371211 w 5907580"/>
                <a:gd name="connsiteY5024" fmla="*/ 1673675 h 1773673"/>
                <a:gd name="connsiteX5025" fmla="*/ 371308 w 5907580"/>
                <a:gd name="connsiteY5025" fmla="*/ 1674322 h 1773673"/>
                <a:gd name="connsiteX5026" fmla="*/ 371372 w 5907580"/>
                <a:gd name="connsiteY5026" fmla="*/ 1672996 h 1773673"/>
                <a:gd name="connsiteX5027" fmla="*/ 371566 w 5907580"/>
                <a:gd name="connsiteY5027" fmla="*/ 1673578 h 1773673"/>
                <a:gd name="connsiteX5028" fmla="*/ 371631 w 5907580"/>
                <a:gd name="connsiteY5028" fmla="*/ 1673319 h 1773673"/>
                <a:gd name="connsiteX5029" fmla="*/ 371728 w 5907580"/>
                <a:gd name="connsiteY5029" fmla="*/ 1672834 h 1773673"/>
                <a:gd name="connsiteX5030" fmla="*/ 371728 w 5907580"/>
                <a:gd name="connsiteY5030" fmla="*/ 1671508 h 1773673"/>
                <a:gd name="connsiteX5031" fmla="*/ 371890 w 5907580"/>
                <a:gd name="connsiteY5031" fmla="*/ 1671508 h 1773673"/>
                <a:gd name="connsiteX5032" fmla="*/ 371890 w 5907580"/>
                <a:gd name="connsiteY5032" fmla="*/ 1671929 h 1773673"/>
                <a:gd name="connsiteX5033" fmla="*/ 371890 w 5907580"/>
                <a:gd name="connsiteY5033" fmla="*/ 1672511 h 1773673"/>
                <a:gd name="connsiteX5034" fmla="*/ 371955 w 5907580"/>
                <a:gd name="connsiteY5034" fmla="*/ 1672672 h 1773673"/>
                <a:gd name="connsiteX5035" fmla="*/ 371955 w 5907580"/>
                <a:gd name="connsiteY5035" fmla="*/ 1672414 h 1773673"/>
                <a:gd name="connsiteX5036" fmla="*/ 372052 w 5907580"/>
                <a:gd name="connsiteY5036" fmla="*/ 1673416 h 1773673"/>
                <a:gd name="connsiteX5037" fmla="*/ 372052 w 5907580"/>
                <a:gd name="connsiteY5037" fmla="*/ 1673158 h 1773673"/>
                <a:gd name="connsiteX5038" fmla="*/ 372213 w 5907580"/>
                <a:gd name="connsiteY5038" fmla="*/ 1672996 h 1773673"/>
                <a:gd name="connsiteX5039" fmla="*/ 372213 w 5907580"/>
                <a:gd name="connsiteY5039" fmla="*/ 1673740 h 1773673"/>
                <a:gd name="connsiteX5040" fmla="*/ 372472 w 5907580"/>
                <a:gd name="connsiteY5040" fmla="*/ 1674063 h 1773673"/>
                <a:gd name="connsiteX5041" fmla="*/ 372634 w 5907580"/>
                <a:gd name="connsiteY5041" fmla="*/ 1673416 h 1773673"/>
                <a:gd name="connsiteX5042" fmla="*/ 372634 w 5907580"/>
                <a:gd name="connsiteY5042" fmla="*/ 1673513 h 1773673"/>
                <a:gd name="connsiteX5043" fmla="*/ 372731 w 5907580"/>
                <a:gd name="connsiteY5043" fmla="*/ 1673740 h 1773673"/>
                <a:gd name="connsiteX5044" fmla="*/ 372795 w 5907580"/>
                <a:gd name="connsiteY5044" fmla="*/ 1674063 h 1773673"/>
                <a:gd name="connsiteX5045" fmla="*/ 372957 w 5907580"/>
                <a:gd name="connsiteY5045" fmla="*/ 1673901 h 1773673"/>
                <a:gd name="connsiteX5046" fmla="*/ 373054 w 5907580"/>
                <a:gd name="connsiteY5046" fmla="*/ 1673740 h 1773673"/>
                <a:gd name="connsiteX5047" fmla="*/ 373054 w 5907580"/>
                <a:gd name="connsiteY5047" fmla="*/ 1673255 h 1773673"/>
                <a:gd name="connsiteX5048" fmla="*/ 373054 w 5907580"/>
                <a:gd name="connsiteY5048" fmla="*/ 1672575 h 1773673"/>
                <a:gd name="connsiteX5049" fmla="*/ 373216 w 5907580"/>
                <a:gd name="connsiteY5049" fmla="*/ 1673675 h 1773673"/>
                <a:gd name="connsiteX5050" fmla="*/ 373442 w 5907580"/>
                <a:gd name="connsiteY5050" fmla="*/ 1672931 h 1773673"/>
                <a:gd name="connsiteX5051" fmla="*/ 373539 w 5907580"/>
                <a:gd name="connsiteY5051" fmla="*/ 1672414 h 1773673"/>
                <a:gd name="connsiteX5052" fmla="*/ 373539 w 5907580"/>
                <a:gd name="connsiteY5052" fmla="*/ 1672349 h 1773673"/>
                <a:gd name="connsiteX5053" fmla="*/ 373701 w 5907580"/>
                <a:gd name="connsiteY5053" fmla="*/ 1673578 h 1773673"/>
                <a:gd name="connsiteX5054" fmla="*/ 373798 w 5907580"/>
                <a:gd name="connsiteY5054" fmla="*/ 1673319 h 1773673"/>
                <a:gd name="connsiteX5055" fmla="*/ 373863 w 5907580"/>
                <a:gd name="connsiteY5055" fmla="*/ 1672575 h 1773673"/>
                <a:gd name="connsiteX5056" fmla="*/ 373960 w 5907580"/>
                <a:gd name="connsiteY5056" fmla="*/ 1672672 h 1773673"/>
                <a:gd name="connsiteX5057" fmla="*/ 374121 w 5907580"/>
                <a:gd name="connsiteY5057" fmla="*/ 1672252 h 1773673"/>
                <a:gd name="connsiteX5058" fmla="*/ 374121 w 5907580"/>
                <a:gd name="connsiteY5058" fmla="*/ 1670603 h 1773673"/>
                <a:gd name="connsiteX5059" fmla="*/ 374218 w 5907580"/>
                <a:gd name="connsiteY5059" fmla="*/ 1671508 h 1773673"/>
                <a:gd name="connsiteX5060" fmla="*/ 374445 w 5907580"/>
                <a:gd name="connsiteY5060" fmla="*/ 1672769 h 1773673"/>
                <a:gd name="connsiteX5061" fmla="*/ 374445 w 5907580"/>
                <a:gd name="connsiteY5061" fmla="*/ 1671023 h 1773673"/>
                <a:gd name="connsiteX5062" fmla="*/ 374704 w 5907580"/>
                <a:gd name="connsiteY5062" fmla="*/ 1672252 h 1773673"/>
                <a:gd name="connsiteX5063" fmla="*/ 374801 w 5907580"/>
                <a:gd name="connsiteY5063" fmla="*/ 1671832 h 1773673"/>
                <a:gd name="connsiteX5064" fmla="*/ 374801 w 5907580"/>
                <a:gd name="connsiteY5064" fmla="*/ 1670182 h 1773673"/>
                <a:gd name="connsiteX5065" fmla="*/ 374962 w 5907580"/>
                <a:gd name="connsiteY5065" fmla="*/ 1672575 h 1773673"/>
                <a:gd name="connsiteX5066" fmla="*/ 375027 w 5907580"/>
                <a:gd name="connsiteY5066" fmla="*/ 1672252 h 1773673"/>
                <a:gd name="connsiteX5067" fmla="*/ 375027 w 5907580"/>
                <a:gd name="connsiteY5067" fmla="*/ 1671767 h 1773673"/>
                <a:gd name="connsiteX5068" fmla="*/ 375027 w 5907580"/>
                <a:gd name="connsiteY5068" fmla="*/ 1670926 h 1773673"/>
                <a:gd name="connsiteX5069" fmla="*/ 375124 w 5907580"/>
                <a:gd name="connsiteY5069" fmla="*/ 1671444 h 1773673"/>
                <a:gd name="connsiteX5070" fmla="*/ 375286 w 5907580"/>
                <a:gd name="connsiteY5070" fmla="*/ 1671993 h 1773673"/>
                <a:gd name="connsiteX5071" fmla="*/ 375350 w 5907580"/>
                <a:gd name="connsiteY5071" fmla="*/ 1671767 h 1773673"/>
                <a:gd name="connsiteX5072" fmla="*/ 375512 w 5907580"/>
                <a:gd name="connsiteY5072" fmla="*/ 1672252 h 1773673"/>
                <a:gd name="connsiteX5073" fmla="*/ 375609 w 5907580"/>
                <a:gd name="connsiteY5073" fmla="*/ 1672769 h 1773673"/>
                <a:gd name="connsiteX5074" fmla="*/ 375771 w 5907580"/>
                <a:gd name="connsiteY5074" fmla="*/ 1672672 h 1773673"/>
                <a:gd name="connsiteX5075" fmla="*/ 375868 w 5907580"/>
                <a:gd name="connsiteY5075" fmla="*/ 1673093 h 1773673"/>
                <a:gd name="connsiteX5076" fmla="*/ 378002 w 5907580"/>
                <a:gd name="connsiteY5076" fmla="*/ 1672672 h 1773673"/>
                <a:gd name="connsiteX5077" fmla="*/ 378746 w 5907580"/>
                <a:gd name="connsiteY5077" fmla="*/ 1672252 h 1773673"/>
                <a:gd name="connsiteX5078" fmla="*/ 378584 w 5907580"/>
                <a:gd name="connsiteY5078" fmla="*/ 1669762 h 1773673"/>
                <a:gd name="connsiteX5079" fmla="*/ 378843 w 5907580"/>
                <a:gd name="connsiteY5079" fmla="*/ 1670603 h 1773673"/>
                <a:gd name="connsiteX5080" fmla="*/ 378843 w 5907580"/>
                <a:gd name="connsiteY5080" fmla="*/ 1670764 h 1773673"/>
                <a:gd name="connsiteX5081" fmla="*/ 378843 w 5907580"/>
                <a:gd name="connsiteY5081" fmla="*/ 1670861 h 1773673"/>
                <a:gd name="connsiteX5082" fmla="*/ 379005 w 5907580"/>
                <a:gd name="connsiteY5082" fmla="*/ 1671767 h 1773673"/>
                <a:gd name="connsiteX5083" fmla="*/ 379005 w 5907580"/>
                <a:gd name="connsiteY5083" fmla="*/ 1672252 h 1773673"/>
                <a:gd name="connsiteX5084" fmla="*/ 379167 w 5907580"/>
                <a:gd name="connsiteY5084" fmla="*/ 1672349 h 1773673"/>
                <a:gd name="connsiteX5085" fmla="*/ 378940 w 5907580"/>
                <a:gd name="connsiteY5085" fmla="*/ 1670441 h 1773673"/>
                <a:gd name="connsiteX5086" fmla="*/ 378843 w 5907580"/>
                <a:gd name="connsiteY5086" fmla="*/ 1669018 h 1773673"/>
                <a:gd name="connsiteX5087" fmla="*/ 379167 w 5907580"/>
                <a:gd name="connsiteY5087" fmla="*/ 1671605 h 1773673"/>
                <a:gd name="connsiteX5088" fmla="*/ 379264 w 5907580"/>
                <a:gd name="connsiteY5088" fmla="*/ 1672414 h 1773673"/>
                <a:gd name="connsiteX5089" fmla="*/ 380072 w 5907580"/>
                <a:gd name="connsiteY5089" fmla="*/ 1672931 h 1773673"/>
                <a:gd name="connsiteX5090" fmla="*/ 383306 w 5907580"/>
                <a:gd name="connsiteY5090" fmla="*/ 1672575 h 1773673"/>
                <a:gd name="connsiteX5091" fmla="*/ 385538 w 5907580"/>
                <a:gd name="connsiteY5091" fmla="*/ 1673740 h 1773673"/>
                <a:gd name="connsiteX5092" fmla="*/ 385473 w 5907580"/>
                <a:gd name="connsiteY5092" fmla="*/ 1672252 h 1773673"/>
                <a:gd name="connsiteX5093" fmla="*/ 385699 w 5907580"/>
                <a:gd name="connsiteY5093" fmla="*/ 1673255 h 1773673"/>
                <a:gd name="connsiteX5094" fmla="*/ 385796 w 5907580"/>
                <a:gd name="connsiteY5094" fmla="*/ 1673416 h 1773673"/>
                <a:gd name="connsiteX5095" fmla="*/ 385861 w 5907580"/>
                <a:gd name="connsiteY5095" fmla="*/ 1672996 h 1773673"/>
                <a:gd name="connsiteX5096" fmla="*/ 385861 w 5907580"/>
                <a:gd name="connsiteY5096" fmla="*/ 1671993 h 1773673"/>
                <a:gd name="connsiteX5097" fmla="*/ 385958 w 5907580"/>
                <a:gd name="connsiteY5097" fmla="*/ 1672090 h 1773673"/>
                <a:gd name="connsiteX5098" fmla="*/ 386379 w 5907580"/>
                <a:gd name="connsiteY5098" fmla="*/ 1672575 h 1773673"/>
                <a:gd name="connsiteX5099" fmla="*/ 386443 w 5907580"/>
                <a:gd name="connsiteY5099" fmla="*/ 1672575 h 1773673"/>
                <a:gd name="connsiteX5100" fmla="*/ 386637 w 5907580"/>
                <a:gd name="connsiteY5100" fmla="*/ 1672349 h 1773673"/>
                <a:gd name="connsiteX5101" fmla="*/ 386637 w 5907580"/>
                <a:gd name="connsiteY5101" fmla="*/ 1672349 h 1773673"/>
                <a:gd name="connsiteX5102" fmla="*/ 386799 w 5907580"/>
                <a:gd name="connsiteY5102" fmla="*/ 1672511 h 1773673"/>
                <a:gd name="connsiteX5103" fmla="*/ 386799 w 5907580"/>
                <a:gd name="connsiteY5103" fmla="*/ 1671929 h 1773673"/>
                <a:gd name="connsiteX5104" fmla="*/ 386961 w 5907580"/>
                <a:gd name="connsiteY5104" fmla="*/ 1672349 h 1773673"/>
                <a:gd name="connsiteX5105" fmla="*/ 386702 w 5907580"/>
                <a:gd name="connsiteY5105" fmla="*/ 1670861 h 1773673"/>
                <a:gd name="connsiteX5106" fmla="*/ 386864 w 5907580"/>
                <a:gd name="connsiteY5106" fmla="*/ 1671346 h 1773673"/>
                <a:gd name="connsiteX5107" fmla="*/ 387025 w 5907580"/>
                <a:gd name="connsiteY5107" fmla="*/ 1671832 h 1773673"/>
                <a:gd name="connsiteX5108" fmla="*/ 387025 w 5907580"/>
                <a:gd name="connsiteY5108" fmla="*/ 1671508 h 1773673"/>
                <a:gd name="connsiteX5109" fmla="*/ 387122 w 5907580"/>
                <a:gd name="connsiteY5109" fmla="*/ 1671605 h 1773673"/>
                <a:gd name="connsiteX5110" fmla="*/ 387219 w 5907580"/>
                <a:gd name="connsiteY5110" fmla="*/ 1671767 h 1773673"/>
                <a:gd name="connsiteX5111" fmla="*/ 389095 w 5907580"/>
                <a:gd name="connsiteY5111" fmla="*/ 1671993 h 1773673"/>
                <a:gd name="connsiteX5112" fmla="*/ 389192 w 5907580"/>
                <a:gd name="connsiteY5112" fmla="*/ 1671767 h 1773673"/>
                <a:gd name="connsiteX5113" fmla="*/ 389289 w 5907580"/>
                <a:gd name="connsiteY5113" fmla="*/ 1671605 h 1773673"/>
                <a:gd name="connsiteX5114" fmla="*/ 389354 w 5907580"/>
                <a:gd name="connsiteY5114" fmla="*/ 1671185 h 1773673"/>
                <a:gd name="connsiteX5115" fmla="*/ 389451 w 5907580"/>
                <a:gd name="connsiteY5115" fmla="*/ 1671185 h 1773673"/>
                <a:gd name="connsiteX5116" fmla="*/ 389516 w 5907580"/>
                <a:gd name="connsiteY5116" fmla="*/ 1671249 h 1773673"/>
                <a:gd name="connsiteX5117" fmla="*/ 389677 w 5907580"/>
                <a:gd name="connsiteY5117" fmla="*/ 1671088 h 1773673"/>
                <a:gd name="connsiteX5118" fmla="*/ 389677 w 5907580"/>
                <a:gd name="connsiteY5118" fmla="*/ 1670344 h 1773673"/>
                <a:gd name="connsiteX5119" fmla="*/ 389677 w 5907580"/>
                <a:gd name="connsiteY5119" fmla="*/ 1670279 h 1773673"/>
                <a:gd name="connsiteX5120" fmla="*/ 389774 w 5907580"/>
                <a:gd name="connsiteY5120" fmla="*/ 1670118 h 1773673"/>
                <a:gd name="connsiteX5121" fmla="*/ 389936 w 5907580"/>
                <a:gd name="connsiteY5121" fmla="*/ 1670279 h 1773673"/>
                <a:gd name="connsiteX5122" fmla="*/ 390098 w 5907580"/>
                <a:gd name="connsiteY5122" fmla="*/ 1670441 h 1773673"/>
                <a:gd name="connsiteX5123" fmla="*/ 390195 w 5907580"/>
                <a:gd name="connsiteY5123" fmla="*/ 1670506 h 1773673"/>
                <a:gd name="connsiteX5124" fmla="*/ 390260 w 5907580"/>
                <a:gd name="connsiteY5124" fmla="*/ 1669859 h 1773673"/>
                <a:gd name="connsiteX5125" fmla="*/ 390260 w 5907580"/>
                <a:gd name="connsiteY5125" fmla="*/ 1669923 h 1773673"/>
                <a:gd name="connsiteX5126" fmla="*/ 390357 w 5907580"/>
                <a:gd name="connsiteY5126" fmla="*/ 1669762 h 1773673"/>
                <a:gd name="connsiteX5127" fmla="*/ 390195 w 5907580"/>
                <a:gd name="connsiteY5127" fmla="*/ 1668856 h 1773673"/>
                <a:gd name="connsiteX5128" fmla="*/ 390583 w 5907580"/>
                <a:gd name="connsiteY5128" fmla="*/ 1669697 h 1773673"/>
                <a:gd name="connsiteX5129" fmla="*/ 390777 w 5907580"/>
                <a:gd name="connsiteY5129" fmla="*/ 1670182 h 1773673"/>
                <a:gd name="connsiteX5130" fmla="*/ 390842 w 5907580"/>
                <a:gd name="connsiteY5130" fmla="*/ 1669859 h 1773673"/>
                <a:gd name="connsiteX5131" fmla="*/ 390939 w 5907580"/>
                <a:gd name="connsiteY5131" fmla="*/ 1669535 h 1773673"/>
                <a:gd name="connsiteX5132" fmla="*/ 391003 w 5907580"/>
                <a:gd name="connsiteY5132" fmla="*/ 1669859 h 1773673"/>
                <a:gd name="connsiteX5133" fmla="*/ 391100 w 5907580"/>
                <a:gd name="connsiteY5133" fmla="*/ 1669859 h 1773673"/>
                <a:gd name="connsiteX5134" fmla="*/ 391100 w 5907580"/>
                <a:gd name="connsiteY5134" fmla="*/ 1668856 h 1773673"/>
                <a:gd name="connsiteX5135" fmla="*/ 390939 w 5907580"/>
                <a:gd name="connsiteY5135" fmla="*/ 1667951 h 1773673"/>
                <a:gd name="connsiteX5136" fmla="*/ 391586 w 5907580"/>
                <a:gd name="connsiteY5136" fmla="*/ 1669762 h 1773673"/>
                <a:gd name="connsiteX5137" fmla="*/ 391844 w 5907580"/>
                <a:gd name="connsiteY5137" fmla="*/ 1669859 h 1773673"/>
                <a:gd name="connsiteX5138" fmla="*/ 392006 w 5907580"/>
                <a:gd name="connsiteY5138" fmla="*/ 1669859 h 1773673"/>
                <a:gd name="connsiteX5139" fmla="*/ 392071 w 5907580"/>
                <a:gd name="connsiteY5139" fmla="*/ 1670021 h 1773673"/>
                <a:gd name="connsiteX5140" fmla="*/ 392168 w 5907580"/>
                <a:gd name="connsiteY5140" fmla="*/ 1670182 h 1773673"/>
                <a:gd name="connsiteX5141" fmla="*/ 392071 w 5907580"/>
                <a:gd name="connsiteY5141" fmla="*/ 1669535 h 1773673"/>
                <a:gd name="connsiteX5142" fmla="*/ 391359 w 5907580"/>
                <a:gd name="connsiteY5142" fmla="*/ 1669277 h 1773673"/>
                <a:gd name="connsiteX5143" fmla="*/ 372731 w 5907580"/>
                <a:gd name="connsiteY5143" fmla="*/ 1627136 h 1773673"/>
                <a:gd name="connsiteX5144" fmla="*/ 372795 w 5907580"/>
                <a:gd name="connsiteY5144" fmla="*/ 1626393 h 1773673"/>
                <a:gd name="connsiteX5145" fmla="*/ 372731 w 5907580"/>
                <a:gd name="connsiteY5145" fmla="*/ 1627136 h 1773673"/>
                <a:gd name="connsiteX5146" fmla="*/ 363611 w 5907580"/>
                <a:gd name="connsiteY5146" fmla="*/ 1630371 h 1773673"/>
                <a:gd name="connsiteX5147" fmla="*/ 363449 w 5907580"/>
                <a:gd name="connsiteY5147" fmla="*/ 1628624 h 1773673"/>
                <a:gd name="connsiteX5148" fmla="*/ 363611 w 5907580"/>
                <a:gd name="connsiteY5148" fmla="*/ 1630371 h 1773673"/>
                <a:gd name="connsiteX5149" fmla="*/ 332240 w 5907580"/>
                <a:gd name="connsiteY5149" fmla="*/ 1623902 h 1773673"/>
                <a:gd name="connsiteX5150" fmla="*/ 332143 w 5907580"/>
                <a:gd name="connsiteY5150" fmla="*/ 1623482 h 1773673"/>
                <a:gd name="connsiteX5151" fmla="*/ 332240 w 5907580"/>
                <a:gd name="connsiteY5151" fmla="*/ 1622415 h 1773673"/>
                <a:gd name="connsiteX5152" fmla="*/ 332305 w 5907580"/>
                <a:gd name="connsiteY5152" fmla="*/ 1622673 h 1773673"/>
                <a:gd name="connsiteX5153" fmla="*/ 414451 w 5907580"/>
                <a:gd name="connsiteY5153" fmla="*/ 1628527 h 1773673"/>
                <a:gd name="connsiteX5154" fmla="*/ 414515 w 5907580"/>
                <a:gd name="connsiteY5154" fmla="*/ 1628786 h 1773673"/>
                <a:gd name="connsiteX5155" fmla="*/ 414289 w 5907580"/>
                <a:gd name="connsiteY5155" fmla="*/ 1627039 h 1773673"/>
                <a:gd name="connsiteX5156" fmla="*/ 411216 w 5907580"/>
                <a:gd name="connsiteY5156" fmla="*/ 1618275 h 1773673"/>
                <a:gd name="connsiteX5157" fmla="*/ 411119 w 5907580"/>
                <a:gd name="connsiteY5157" fmla="*/ 1618372 h 1773673"/>
                <a:gd name="connsiteX5158" fmla="*/ 410699 w 5907580"/>
                <a:gd name="connsiteY5158" fmla="*/ 1618113 h 1773673"/>
                <a:gd name="connsiteX5159" fmla="*/ 410376 w 5907580"/>
                <a:gd name="connsiteY5159" fmla="*/ 1618437 h 1773673"/>
                <a:gd name="connsiteX5160" fmla="*/ 410376 w 5907580"/>
                <a:gd name="connsiteY5160" fmla="*/ 1619116 h 1773673"/>
                <a:gd name="connsiteX5161" fmla="*/ 410214 w 5907580"/>
                <a:gd name="connsiteY5161" fmla="*/ 1618598 h 1773673"/>
                <a:gd name="connsiteX5162" fmla="*/ 403519 w 5907580"/>
                <a:gd name="connsiteY5162" fmla="*/ 1620345 h 1773673"/>
                <a:gd name="connsiteX5163" fmla="*/ 403940 w 5907580"/>
                <a:gd name="connsiteY5163" fmla="*/ 1621671 h 1773673"/>
                <a:gd name="connsiteX5164" fmla="*/ 403940 w 5907580"/>
                <a:gd name="connsiteY5164" fmla="*/ 1622835 h 1773673"/>
                <a:gd name="connsiteX5165" fmla="*/ 403519 w 5907580"/>
                <a:gd name="connsiteY5165" fmla="*/ 1620248 h 1773673"/>
                <a:gd name="connsiteX5166" fmla="*/ 402937 w 5907580"/>
                <a:gd name="connsiteY5166" fmla="*/ 1620345 h 1773673"/>
                <a:gd name="connsiteX5167" fmla="*/ 402937 w 5907580"/>
                <a:gd name="connsiteY5167" fmla="*/ 1620442 h 1773673"/>
                <a:gd name="connsiteX5168" fmla="*/ 402937 w 5907580"/>
                <a:gd name="connsiteY5168" fmla="*/ 1620345 h 1773673"/>
                <a:gd name="connsiteX5169" fmla="*/ 402614 w 5907580"/>
                <a:gd name="connsiteY5169" fmla="*/ 1620345 h 1773673"/>
                <a:gd name="connsiteX5170" fmla="*/ 402614 w 5907580"/>
                <a:gd name="connsiteY5170" fmla="*/ 1620442 h 1773673"/>
                <a:gd name="connsiteX5171" fmla="*/ 402937 w 5907580"/>
                <a:gd name="connsiteY5171" fmla="*/ 1621412 h 1773673"/>
                <a:gd name="connsiteX5172" fmla="*/ 402614 w 5907580"/>
                <a:gd name="connsiteY5172" fmla="*/ 1620442 h 1773673"/>
                <a:gd name="connsiteX5173" fmla="*/ 402517 w 5907580"/>
                <a:gd name="connsiteY5173" fmla="*/ 1620345 h 1773673"/>
                <a:gd name="connsiteX5174" fmla="*/ 402193 w 5907580"/>
                <a:gd name="connsiteY5174" fmla="*/ 1620345 h 1773673"/>
                <a:gd name="connsiteX5175" fmla="*/ 401288 w 5907580"/>
                <a:gd name="connsiteY5175" fmla="*/ 1620442 h 1773673"/>
                <a:gd name="connsiteX5176" fmla="*/ 401288 w 5907580"/>
                <a:gd name="connsiteY5176" fmla="*/ 1620507 h 1773673"/>
                <a:gd name="connsiteX5177" fmla="*/ 401191 w 5907580"/>
                <a:gd name="connsiteY5177" fmla="*/ 1620442 h 1773673"/>
                <a:gd name="connsiteX5178" fmla="*/ 400932 w 5907580"/>
                <a:gd name="connsiteY5178" fmla="*/ 1620442 h 1773673"/>
                <a:gd name="connsiteX5179" fmla="*/ 401191 w 5907580"/>
                <a:gd name="connsiteY5179" fmla="*/ 1621574 h 1773673"/>
                <a:gd name="connsiteX5180" fmla="*/ 400770 w 5907580"/>
                <a:gd name="connsiteY5180" fmla="*/ 1620442 h 1773673"/>
                <a:gd name="connsiteX5181" fmla="*/ 400124 w 5907580"/>
                <a:gd name="connsiteY5181" fmla="*/ 1620507 h 1773673"/>
                <a:gd name="connsiteX5182" fmla="*/ 400124 w 5907580"/>
                <a:gd name="connsiteY5182" fmla="*/ 1621250 h 1773673"/>
                <a:gd name="connsiteX5183" fmla="*/ 399800 w 5907580"/>
                <a:gd name="connsiteY5183" fmla="*/ 1620507 h 1773673"/>
                <a:gd name="connsiteX5184" fmla="*/ 398118 w 5907580"/>
                <a:gd name="connsiteY5184" fmla="*/ 1620604 h 1773673"/>
                <a:gd name="connsiteX5185" fmla="*/ 398118 w 5907580"/>
                <a:gd name="connsiteY5185" fmla="*/ 1621024 h 1773673"/>
                <a:gd name="connsiteX5186" fmla="*/ 397957 w 5907580"/>
                <a:gd name="connsiteY5186" fmla="*/ 1620668 h 1773673"/>
                <a:gd name="connsiteX5187" fmla="*/ 397730 w 5907580"/>
                <a:gd name="connsiteY5187" fmla="*/ 1620668 h 1773673"/>
                <a:gd name="connsiteX5188" fmla="*/ 397633 w 5907580"/>
                <a:gd name="connsiteY5188" fmla="*/ 1621186 h 1773673"/>
                <a:gd name="connsiteX5189" fmla="*/ 397375 w 5907580"/>
                <a:gd name="connsiteY5189" fmla="*/ 1620668 h 1773673"/>
                <a:gd name="connsiteX5190" fmla="*/ 397213 w 5907580"/>
                <a:gd name="connsiteY5190" fmla="*/ 1620668 h 1773673"/>
                <a:gd name="connsiteX5191" fmla="*/ 397148 w 5907580"/>
                <a:gd name="connsiteY5191" fmla="*/ 1621024 h 1773673"/>
                <a:gd name="connsiteX5192" fmla="*/ 396986 w 5907580"/>
                <a:gd name="connsiteY5192" fmla="*/ 1621186 h 1773673"/>
                <a:gd name="connsiteX5193" fmla="*/ 396566 w 5907580"/>
                <a:gd name="connsiteY5193" fmla="*/ 1620765 h 1773673"/>
                <a:gd name="connsiteX5194" fmla="*/ 396469 w 5907580"/>
                <a:gd name="connsiteY5194" fmla="*/ 1620765 h 1773673"/>
                <a:gd name="connsiteX5195" fmla="*/ 396631 w 5907580"/>
                <a:gd name="connsiteY5195" fmla="*/ 1622318 h 1773673"/>
                <a:gd name="connsiteX5196" fmla="*/ 396210 w 5907580"/>
                <a:gd name="connsiteY5196" fmla="*/ 1621024 h 1773673"/>
                <a:gd name="connsiteX5197" fmla="*/ 395887 w 5907580"/>
                <a:gd name="connsiteY5197" fmla="*/ 1621186 h 1773673"/>
                <a:gd name="connsiteX5198" fmla="*/ 395563 w 5907580"/>
                <a:gd name="connsiteY5198" fmla="*/ 1621089 h 1773673"/>
                <a:gd name="connsiteX5199" fmla="*/ 395143 w 5907580"/>
                <a:gd name="connsiteY5199" fmla="*/ 1620927 h 1773673"/>
                <a:gd name="connsiteX5200" fmla="*/ 395143 w 5907580"/>
                <a:gd name="connsiteY5200" fmla="*/ 1621509 h 1773673"/>
                <a:gd name="connsiteX5201" fmla="*/ 394399 w 5907580"/>
                <a:gd name="connsiteY5201" fmla="*/ 1621509 h 1773673"/>
                <a:gd name="connsiteX5202" fmla="*/ 393979 w 5907580"/>
                <a:gd name="connsiteY5202" fmla="*/ 1620765 h 1773673"/>
                <a:gd name="connsiteX5203" fmla="*/ 393914 w 5907580"/>
                <a:gd name="connsiteY5203" fmla="*/ 1621024 h 1773673"/>
                <a:gd name="connsiteX5204" fmla="*/ 393655 w 5907580"/>
                <a:gd name="connsiteY5204" fmla="*/ 1620765 h 1773673"/>
                <a:gd name="connsiteX5205" fmla="*/ 393332 w 5907580"/>
                <a:gd name="connsiteY5205" fmla="*/ 1620765 h 1773673"/>
                <a:gd name="connsiteX5206" fmla="*/ 393235 w 5907580"/>
                <a:gd name="connsiteY5206" fmla="*/ 1621089 h 1773673"/>
                <a:gd name="connsiteX5207" fmla="*/ 392911 w 5907580"/>
                <a:gd name="connsiteY5207" fmla="*/ 1620927 h 1773673"/>
                <a:gd name="connsiteX5208" fmla="*/ 392911 w 5907580"/>
                <a:gd name="connsiteY5208" fmla="*/ 1621347 h 1773673"/>
                <a:gd name="connsiteX5209" fmla="*/ 392911 w 5907580"/>
                <a:gd name="connsiteY5209" fmla="*/ 1623094 h 1773673"/>
                <a:gd name="connsiteX5210" fmla="*/ 392911 w 5907580"/>
                <a:gd name="connsiteY5210" fmla="*/ 1622997 h 1773673"/>
                <a:gd name="connsiteX5211" fmla="*/ 392491 w 5907580"/>
                <a:gd name="connsiteY5211" fmla="*/ 1620765 h 1773673"/>
                <a:gd name="connsiteX5212" fmla="*/ 392168 w 5907580"/>
                <a:gd name="connsiteY5212" fmla="*/ 1620765 h 1773673"/>
                <a:gd name="connsiteX5213" fmla="*/ 392168 w 5907580"/>
                <a:gd name="connsiteY5213" fmla="*/ 1621574 h 1773673"/>
                <a:gd name="connsiteX5214" fmla="*/ 391909 w 5907580"/>
                <a:gd name="connsiteY5214" fmla="*/ 1621186 h 1773673"/>
                <a:gd name="connsiteX5215" fmla="*/ 391747 w 5907580"/>
                <a:gd name="connsiteY5215" fmla="*/ 1621347 h 1773673"/>
                <a:gd name="connsiteX5216" fmla="*/ 391521 w 5907580"/>
                <a:gd name="connsiteY5216" fmla="*/ 1620668 h 1773673"/>
                <a:gd name="connsiteX5217" fmla="*/ 391359 w 5907580"/>
                <a:gd name="connsiteY5217" fmla="*/ 1620668 h 1773673"/>
                <a:gd name="connsiteX5218" fmla="*/ 391521 w 5907580"/>
                <a:gd name="connsiteY5218" fmla="*/ 1621412 h 1773673"/>
                <a:gd name="connsiteX5219" fmla="*/ 391424 w 5907580"/>
                <a:gd name="connsiteY5219" fmla="*/ 1621833 h 1773673"/>
                <a:gd name="connsiteX5220" fmla="*/ 391359 w 5907580"/>
                <a:gd name="connsiteY5220" fmla="*/ 1621994 h 1773673"/>
                <a:gd name="connsiteX5221" fmla="*/ 390777 w 5907580"/>
                <a:gd name="connsiteY5221" fmla="*/ 1622512 h 1773673"/>
                <a:gd name="connsiteX5222" fmla="*/ 389839 w 5907580"/>
                <a:gd name="connsiteY5222" fmla="*/ 1622835 h 1773673"/>
                <a:gd name="connsiteX5223" fmla="*/ 389677 w 5907580"/>
                <a:gd name="connsiteY5223" fmla="*/ 1622997 h 1773673"/>
                <a:gd name="connsiteX5224" fmla="*/ 389516 w 5907580"/>
                <a:gd name="connsiteY5224" fmla="*/ 1623094 h 1773673"/>
                <a:gd name="connsiteX5225" fmla="*/ 389192 w 5907580"/>
                <a:gd name="connsiteY5225" fmla="*/ 1623094 h 1773673"/>
                <a:gd name="connsiteX5226" fmla="*/ 388707 w 5907580"/>
                <a:gd name="connsiteY5226" fmla="*/ 1622997 h 1773673"/>
                <a:gd name="connsiteX5227" fmla="*/ 388610 w 5907580"/>
                <a:gd name="connsiteY5227" fmla="*/ 1623094 h 1773673"/>
                <a:gd name="connsiteX5228" fmla="*/ 388125 w 5907580"/>
                <a:gd name="connsiteY5228" fmla="*/ 1623094 h 1773673"/>
                <a:gd name="connsiteX5229" fmla="*/ 387931 w 5907580"/>
                <a:gd name="connsiteY5229" fmla="*/ 1622997 h 1773673"/>
                <a:gd name="connsiteX5230" fmla="*/ 387705 w 5907580"/>
                <a:gd name="connsiteY5230" fmla="*/ 1622997 h 1773673"/>
                <a:gd name="connsiteX5231" fmla="*/ 387381 w 5907580"/>
                <a:gd name="connsiteY5231" fmla="*/ 1622997 h 1773673"/>
                <a:gd name="connsiteX5232" fmla="*/ 386702 w 5907580"/>
                <a:gd name="connsiteY5232" fmla="*/ 1622673 h 1773673"/>
                <a:gd name="connsiteX5233" fmla="*/ 386443 w 5907580"/>
                <a:gd name="connsiteY5233" fmla="*/ 1622738 h 1773673"/>
                <a:gd name="connsiteX5234" fmla="*/ 386217 w 5907580"/>
                <a:gd name="connsiteY5234" fmla="*/ 1622512 h 1773673"/>
                <a:gd name="connsiteX5235" fmla="*/ 385958 w 5907580"/>
                <a:gd name="connsiteY5235" fmla="*/ 1622673 h 1773673"/>
                <a:gd name="connsiteX5236" fmla="*/ 385699 w 5907580"/>
                <a:gd name="connsiteY5236" fmla="*/ 1622673 h 1773673"/>
                <a:gd name="connsiteX5237" fmla="*/ 385699 w 5907580"/>
                <a:gd name="connsiteY5237" fmla="*/ 1623644 h 1773673"/>
                <a:gd name="connsiteX5238" fmla="*/ 385053 w 5907580"/>
                <a:gd name="connsiteY5238" fmla="*/ 1622576 h 1773673"/>
                <a:gd name="connsiteX5239" fmla="*/ 383985 w 5907580"/>
                <a:gd name="connsiteY5239" fmla="*/ 1622415 h 1773673"/>
                <a:gd name="connsiteX5240" fmla="*/ 383630 w 5907580"/>
                <a:gd name="connsiteY5240" fmla="*/ 1623417 h 1773673"/>
                <a:gd name="connsiteX5241" fmla="*/ 383565 w 5907580"/>
                <a:gd name="connsiteY5241" fmla="*/ 1623741 h 1773673"/>
                <a:gd name="connsiteX5242" fmla="*/ 383306 w 5907580"/>
                <a:gd name="connsiteY5242" fmla="*/ 1623644 h 1773673"/>
                <a:gd name="connsiteX5243" fmla="*/ 382983 w 5907580"/>
                <a:gd name="connsiteY5243" fmla="*/ 1623579 h 1773673"/>
                <a:gd name="connsiteX5244" fmla="*/ 382983 w 5907580"/>
                <a:gd name="connsiteY5244" fmla="*/ 1622997 h 1773673"/>
                <a:gd name="connsiteX5245" fmla="*/ 382886 w 5907580"/>
                <a:gd name="connsiteY5245" fmla="*/ 1622253 h 1773673"/>
                <a:gd name="connsiteX5246" fmla="*/ 382724 w 5907580"/>
                <a:gd name="connsiteY5246" fmla="*/ 1622576 h 1773673"/>
                <a:gd name="connsiteX5247" fmla="*/ 382724 w 5907580"/>
                <a:gd name="connsiteY5247" fmla="*/ 1622512 h 1773673"/>
                <a:gd name="connsiteX5248" fmla="*/ 382724 w 5907580"/>
                <a:gd name="connsiteY5248" fmla="*/ 1622576 h 1773673"/>
                <a:gd name="connsiteX5249" fmla="*/ 382239 w 5907580"/>
                <a:gd name="connsiteY5249" fmla="*/ 1622673 h 1773673"/>
                <a:gd name="connsiteX5250" fmla="*/ 381916 w 5907580"/>
                <a:gd name="connsiteY5250" fmla="*/ 1622673 h 1773673"/>
                <a:gd name="connsiteX5251" fmla="*/ 381657 w 5907580"/>
                <a:gd name="connsiteY5251" fmla="*/ 1623094 h 1773673"/>
                <a:gd name="connsiteX5252" fmla="*/ 381657 w 5907580"/>
                <a:gd name="connsiteY5252" fmla="*/ 1624485 h 1773673"/>
                <a:gd name="connsiteX5253" fmla="*/ 381657 w 5907580"/>
                <a:gd name="connsiteY5253" fmla="*/ 1625164 h 1773673"/>
                <a:gd name="connsiteX5254" fmla="*/ 381398 w 5907580"/>
                <a:gd name="connsiteY5254" fmla="*/ 1623838 h 1773673"/>
                <a:gd name="connsiteX5255" fmla="*/ 381172 w 5907580"/>
                <a:gd name="connsiteY5255" fmla="*/ 1623482 h 1773673"/>
                <a:gd name="connsiteX5256" fmla="*/ 381010 w 5907580"/>
                <a:gd name="connsiteY5256" fmla="*/ 1622415 h 1773673"/>
                <a:gd name="connsiteX5257" fmla="*/ 380654 w 5907580"/>
                <a:gd name="connsiteY5257" fmla="*/ 1621768 h 1773673"/>
                <a:gd name="connsiteX5258" fmla="*/ 380331 w 5907580"/>
                <a:gd name="connsiteY5258" fmla="*/ 1621671 h 1773673"/>
                <a:gd name="connsiteX5259" fmla="*/ 378520 w 5907580"/>
                <a:gd name="connsiteY5259" fmla="*/ 1621768 h 1773673"/>
                <a:gd name="connsiteX5260" fmla="*/ 378520 w 5907580"/>
                <a:gd name="connsiteY5260" fmla="*/ 1622318 h 1773673"/>
                <a:gd name="connsiteX5261" fmla="*/ 378358 w 5907580"/>
                <a:gd name="connsiteY5261" fmla="*/ 1621768 h 1773673"/>
                <a:gd name="connsiteX5262" fmla="*/ 377517 w 5907580"/>
                <a:gd name="connsiteY5262" fmla="*/ 1621671 h 1773673"/>
                <a:gd name="connsiteX5263" fmla="*/ 377517 w 5907580"/>
                <a:gd name="connsiteY5263" fmla="*/ 1621768 h 1773673"/>
                <a:gd name="connsiteX5264" fmla="*/ 377420 w 5907580"/>
                <a:gd name="connsiteY5264" fmla="*/ 1621930 h 1773673"/>
                <a:gd name="connsiteX5265" fmla="*/ 377194 w 5907580"/>
                <a:gd name="connsiteY5265" fmla="*/ 1621671 h 1773673"/>
                <a:gd name="connsiteX5266" fmla="*/ 376935 w 5907580"/>
                <a:gd name="connsiteY5266" fmla="*/ 1621671 h 1773673"/>
                <a:gd name="connsiteX5267" fmla="*/ 376773 w 5907580"/>
                <a:gd name="connsiteY5267" fmla="*/ 1623320 h 1773673"/>
                <a:gd name="connsiteX5268" fmla="*/ 376030 w 5907580"/>
                <a:gd name="connsiteY5268" fmla="*/ 1621833 h 1773673"/>
                <a:gd name="connsiteX5269" fmla="*/ 376030 w 5907580"/>
                <a:gd name="connsiteY5269" fmla="*/ 1622900 h 1773673"/>
                <a:gd name="connsiteX5270" fmla="*/ 375706 w 5907580"/>
                <a:gd name="connsiteY5270" fmla="*/ 1621768 h 1773673"/>
                <a:gd name="connsiteX5271" fmla="*/ 375609 w 5907580"/>
                <a:gd name="connsiteY5271" fmla="*/ 1621574 h 1773673"/>
                <a:gd name="connsiteX5272" fmla="*/ 375706 w 5907580"/>
                <a:gd name="connsiteY5272" fmla="*/ 1621994 h 1773673"/>
                <a:gd name="connsiteX5273" fmla="*/ 375706 w 5907580"/>
                <a:gd name="connsiteY5273" fmla="*/ 1622576 h 1773673"/>
                <a:gd name="connsiteX5274" fmla="*/ 375286 w 5907580"/>
                <a:gd name="connsiteY5274" fmla="*/ 1622512 h 1773673"/>
                <a:gd name="connsiteX5275" fmla="*/ 375124 w 5907580"/>
                <a:gd name="connsiteY5275" fmla="*/ 1621671 h 1773673"/>
                <a:gd name="connsiteX5276" fmla="*/ 374704 w 5907580"/>
                <a:gd name="connsiteY5276" fmla="*/ 1621509 h 1773673"/>
                <a:gd name="connsiteX5277" fmla="*/ 374445 w 5907580"/>
                <a:gd name="connsiteY5277" fmla="*/ 1621186 h 1773673"/>
                <a:gd name="connsiteX5278" fmla="*/ 374121 w 5907580"/>
                <a:gd name="connsiteY5278" fmla="*/ 1621186 h 1773673"/>
                <a:gd name="connsiteX5279" fmla="*/ 373701 w 5907580"/>
                <a:gd name="connsiteY5279" fmla="*/ 1622318 h 1773673"/>
                <a:gd name="connsiteX5280" fmla="*/ 373119 w 5907580"/>
                <a:gd name="connsiteY5280" fmla="*/ 1621186 h 1773673"/>
                <a:gd name="connsiteX5281" fmla="*/ 373054 w 5907580"/>
                <a:gd name="connsiteY5281" fmla="*/ 1621089 h 1773673"/>
                <a:gd name="connsiteX5282" fmla="*/ 372892 w 5907580"/>
                <a:gd name="connsiteY5282" fmla="*/ 1621930 h 1773673"/>
                <a:gd name="connsiteX5283" fmla="*/ 372892 w 5907580"/>
                <a:gd name="connsiteY5283" fmla="*/ 1621994 h 1773673"/>
                <a:gd name="connsiteX5284" fmla="*/ 372375 w 5907580"/>
                <a:gd name="connsiteY5284" fmla="*/ 1620668 h 1773673"/>
                <a:gd name="connsiteX5285" fmla="*/ 372731 w 5907580"/>
                <a:gd name="connsiteY5285" fmla="*/ 1622835 h 1773673"/>
                <a:gd name="connsiteX5286" fmla="*/ 371955 w 5907580"/>
                <a:gd name="connsiteY5286" fmla="*/ 1620507 h 1773673"/>
                <a:gd name="connsiteX5287" fmla="*/ 371469 w 5907580"/>
                <a:gd name="connsiteY5287" fmla="*/ 1620345 h 1773673"/>
                <a:gd name="connsiteX5288" fmla="*/ 371469 w 5907580"/>
                <a:gd name="connsiteY5288" fmla="*/ 1620604 h 1773673"/>
                <a:gd name="connsiteX5289" fmla="*/ 371372 w 5907580"/>
                <a:gd name="connsiteY5289" fmla="*/ 1620345 h 1773673"/>
                <a:gd name="connsiteX5290" fmla="*/ 371211 w 5907580"/>
                <a:gd name="connsiteY5290" fmla="*/ 1620345 h 1773673"/>
                <a:gd name="connsiteX5291" fmla="*/ 371211 w 5907580"/>
                <a:gd name="connsiteY5291" fmla="*/ 1621250 h 1773673"/>
                <a:gd name="connsiteX5292" fmla="*/ 370984 w 5907580"/>
                <a:gd name="connsiteY5292" fmla="*/ 1620345 h 1773673"/>
                <a:gd name="connsiteX5293" fmla="*/ 368656 w 5907580"/>
                <a:gd name="connsiteY5293" fmla="*/ 1620345 h 1773673"/>
                <a:gd name="connsiteX5294" fmla="*/ 368009 w 5907580"/>
                <a:gd name="connsiteY5294" fmla="*/ 1620183 h 1773673"/>
                <a:gd name="connsiteX5295" fmla="*/ 367912 w 5907580"/>
                <a:gd name="connsiteY5295" fmla="*/ 1620507 h 1773673"/>
                <a:gd name="connsiteX5296" fmla="*/ 367653 w 5907580"/>
                <a:gd name="connsiteY5296" fmla="*/ 1620086 h 1773673"/>
                <a:gd name="connsiteX5297" fmla="*/ 367589 w 5907580"/>
                <a:gd name="connsiteY5297" fmla="*/ 1620086 h 1773673"/>
                <a:gd name="connsiteX5298" fmla="*/ 367492 w 5907580"/>
                <a:gd name="connsiteY5298" fmla="*/ 1620507 h 1773673"/>
                <a:gd name="connsiteX5299" fmla="*/ 367168 w 5907580"/>
                <a:gd name="connsiteY5299" fmla="*/ 1620830 h 1773673"/>
                <a:gd name="connsiteX5300" fmla="*/ 367168 w 5907580"/>
                <a:gd name="connsiteY5300" fmla="*/ 1621671 h 1773673"/>
                <a:gd name="connsiteX5301" fmla="*/ 366845 w 5907580"/>
                <a:gd name="connsiteY5301" fmla="*/ 1620507 h 1773673"/>
                <a:gd name="connsiteX5302" fmla="*/ 366845 w 5907580"/>
                <a:gd name="connsiteY5302" fmla="*/ 1621671 h 1773673"/>
                <a:gd name="connsiteX5303" fmla="*/ 366586 w 5907580"/>
                <a:gd name="connsiteY5303" fmla="*/ 1620442 h 1773673"/>
                <a:gd name="connsiteX5304" fmla="*/ 365939 w 5907580"/>
                <a:gd name="connsiteY5304" fmla="*/ 1620086 h 1773673"/>
                <a:gd name="connsiteX5305" fmla="*/ 365939 w 5907580"/>
                <a:gd name="connsiteY5305" fmla="*/ 1620765 h 1773673"/>
                <a:gd name="connsiteX5306" fmla="*/ 365842 w 5907580"/>
                <a:gd name="connsiteY5306" fmla="*/ 1620765 h 1773673"/>
                <a:gd name="connsiteX5307" fmla="*/ 365519 w 5907580"/>
                <a:gd name="connsiteY5307" fmla="*/ 1620507 h 1773673"/>
                <a:gd name="connsiteX5308" fmla="*/ 365260 w 5907580"/>
                <a:gd name="connsiteY5308" fmla="*/ 1620830 h 1773673"/>
                <a:gd name="connsiteX5309" fmla="*/ 365098 w 5907580"/>
                <a:gd name="connsiteY5309" fmla="*/ 1620345 h 1773673"/>
                <a:gd name="connsiteX5310" fmla="*/ 364840 w 5907580"/>
                <a:gd name="connsiteY5310" fmla="*/ 1621347 h 1773673"/>
                <a:gd name="connsiteX5311" fmla="*/ 364678 w 5907580"/>
                <a:gd name="connsiteY5311" fmla="*/ 1620507 h 1773673"/>
                <a:gd name="connsiteX5312" fmla="*/ 364516 w 5907580"/>
                <a:gd name="connsiteY5312" fmla="*/ 1621930 h 1773673"/>
                <a:gd name="connsiteX5313" fmla="*/ 364193 w 5907580"/>
                <a:gd name="connsiteY5313" fmla="*/ 1621024 h 1773673"/>
                <a:gd name="connsiteX5314" fmla="*/ 363934 w 5907580"/>
                <a:gd name="connsiteY5314" fmla="*/ 1621089 h 1773673"/>
                <a:gd name="connsiteX5315" fmla="*/ 363675 w 5907580"/>
                <a:gd name="connsiteY5315" fmla="*/ 1621347 h 1773673"/>
                <a:gd name="connsiteX5316" fmla="*/ 363772 w 5907580"/>
                <a:gd name="connsiteY5316" fmla="*/ 1621089 h 1773673"/>
                <a:gd name="connsiteX5317" fmla="*/ 363675 w 5907580"/>
                <a:gd name="connsiteY5317" fmla="*/ 1620765 h 1773673"/>
                <a:gd name="connsiteX5318" fmla="*/ 363611 w 5907580"/>
                <a:gd name="connsiteY5318" fmla="*/ 1620830 h 1773673"/>
                <a:gd name="connsiteX5319" fmla="*/ 363611 w 5907580"/>
                <a:gd name="connsiteY5319" fmla="*/ 1620927 h 1773673"/>
                <a:gd name="connsiteX5320" fmla="*/ 363675 w 5907580"/>
                <a:gd name="connsiteY5320" fmla="*/ 1621412 h 1773673"/>
                <a:gd name="connsiteX5321" fmla="*/ 363675 w 5907580"/>
                <a:gd name="connsiteY5321" fmla="*/ 1621509 h 1773673"/>
                <a:gd name="connsiteX5322" fmla="*/ 363611 w 5907580"/>
                <a:gd name="connsiteY5322" fmla="*/ 1621412 h 1773673"/>
                <a:gd name="connsiteX5323" fmla="*/ 363449 w 5907580"/>
                <a:gd name="connsiteY5323" fmla="*/ 1621024 h 1773673"/>
                <a:gd name="connsiteX5324" fmla="*/ 363287 w 5907580"/>
                <a:gd name="connsiteY5324" fmla="*/ 1621412 h 1773673"/>
                <a:gd name="connsiteX5325" fmla="*/ 363449 w 5907580"/>
                <a:gd name="connsiteY5325" fmla="*/ 1622512 h 1773673"/>
                <a:gd name="connsiteX5326" fmla="*/ 363514 w 5907580"/>
                <a:gd name="connsiteY5326" fmla="*/ 1622738 h 1773673"/>
                <a:gd name="connsiteX5327" fmla="*/ 363449 w 5907580"/>
                <a:gd name="connsiteY5327" fmla="*/ 1622738 h 1773673"/>
                <a:gd name="connsiteX5328" fmla="*/ 363352 w 5907580"/>
                <a:gd name="connsiteY5328" fmla="*/ 1622415 h 1773673"/>
                <a:gd name="connsiteX5329" fmla="*/ 362867 w 5907580"/>
                <a:gd name="connsiteY5329" fmla="*/ 1621768 h 1773673"/>
                <a:gd name="connsiteX5330" fmla="*/ 362608 w 5907580"/>
                <a:gd name="connsiteY5330" fmla="*/ 1621250 h 1773673"/>
                <a:gd name="connsiteX5331" fmla="*/ 362446 w 5907580"/>
                <a:gd name="connsiteY5331" fmla="*/ 1621347 h 1773673"/>
                <a:gd name="connsiteX5332" fmla="*/ 362446 w 5907580"/>
                <a:gd name="connsiteY5332" fmla="*/ 1621412 h 1773673"/>
                <a:gd name="connsiteX5333" fmla="*/ 362026 w 5907580"/>
                <a:gd name="connsiteY5333" fmla="*/ 1621574 h 1773673"/>
                <a:gd name="connsiteX5334" fmla="*/ 362026 w 5907580"/>
                <a:gd name="connsiteY5334" fmla="*/ 1621671 h 1773673"/>
                <a:gd name="connsiteX5335" fmla="*/ 362123 w 5907580"/>
                <a:gd name="connsiteY5335" fmla="*/ 1622512 h 1773673"/>
                <a:gd name="connsiteX5336" fmla="*/ 361961 w 5907580"/>
                <a:gd name="connsiteY5336" fmla="*/ 1621671 h 1773673"/>
                <a:gd name="connsiteX5337" fmla="*/ 359374 w 5907580"/>
                <a:gd name="connsiteY5337" fmla="*/ 1622512 h 1773673"/>
                <a:gd name="connsiteX5338" fmla="*/ 359374 w 5907580"/>
                <a:gd name="connsiteY5338" fmla="*/ 1623482 h 1773673"/>
                <a:gd name="connsiteX5339" fmla="*/ 359309 w 5907580"/>
                <a:gd name="connsiteY5339" fmla="*/ 1622512 h 1773673"/>
                <a:gd name="connsiteX5340" fmla="*/ 356884 w 5907580"/>
                <a:gd name="connsiteY5340" fmla="*/ 1622835 h 1773673"/>
                <a:gd name="connsiteX5341" fmla="*/ 357078 w 5907580"/>
                <a:gd name="connsiteY5341" fmla="*/ 1623644 h 1773673"/>
                <a:gd name="connsiteX5342" fmla="*/ 356884 w 5907580"/>
                <a:gd name="connsiteY5342" fmla="*/ 1624323 h 1773673"/>
                <a:gd name="connsiteX5343" fmla="*/ 356819 w 5907580"/>
                <a:gd name="connsiteY5343" fmla="*/ 1622835 h 1773673"/>
                <a:gd name="connsiteX5344" fmla="*/ 355752 w 5907580"/>
                <a:gd name="connsiteY5344" fmla="*/ 1622900 h 1773673"/>
                <a:gd name="connsiteX5345" fmla="*/ 355655 w 5907580"/>
                <a:gd name="connsiteY5345" fmla="*/ 1622900 h 1773673"/>
                <a:gd name="connsiteX5346" fmla="*/ 355493 w 5907580"/>
                <a:gd name="connsiteY5346" fmla="*/ 1622900 h 1773673"/>
                <a:gd name="connsiteX5347" fmla="*/ 355396 w 5907580"/>
                <a:gd name="connsiteY5347" fmla="*/ 1623159 h 1773673"/>
                <a:gd name="connsiteX5348" fmla="*/ 355073 w 5907580"/>
                <a:gd name="connsiteY5348" fmla="*/ 1622997 h 1773673"/>
                <a:gd name="connsiteX5349" fmla="*/ 355073 w 5907580"/>
                <a:gd name="connsiteY5349" fmla="*/ 1622900 h 1773673"/>
                <a:gd name="connsiteX5350" fmla="*/ 352744 w 5907580"/>
                <a:gd name="connsiteY5350" fmla="*/ 1622900 h 1773673"/>
                <a:gd name="connsiteX5351" fmla="*/ 351030 w 5907580"/>
                <a:gd name="connsiteY5351" fmla="*/ 1623999 h 1773673"/>
                <a:gd name="connsiteX5352" fmla="*/ 351030 w 5907580"/>
                <a:gd name="connsiteY5352" fmla="*/ 1624582 h 1773673"/>
                <a:gd name="connsiteX5353" fmla="*/ 350933 w 5907580"/>
                <a:gd name="connsiteY5353" fmla="*/ 1623999 h 1773673"/>
                <a:gd name="connsiteX5354" fmla="*/ 350286 w 5907580"/>
                <a:gd name="connsiteY5354" fmla="*/ 1623902 h 1773673"/>
                <a:gd name="connsiteX5355" fmla="*/ 350286 w 5907580"/>
                <a:gd name="connsiteY5355" fmla="*/ 1624582 h 1773673"/>
                <a:gd name="connsiteX5356" fmla="*/ 350027 w 5907580"/>
                <a:gd name="connsiteY5356" fmla="*/ 1624161 h 1773673"/>
                <a:gd name="connsiteX5357" fmla="*/ 350027 w 5907580"/>
                <a:gd name="connsiteY5357" fmla="*/ 1623902 h 1773673"/>
                <a:gd name="connsiteX5358" fmla="*/ 349445 w 5907580"/>
                <a:gd name="connsiteY5358" fmla="*/ 1623644 h 1773673"/>
                <a:gd name="connsiteX5359" fmla="*/ 349445 w 5907580"/>
                <a:gd name="connsiteY5359" fmla="*/ 1623999 h 1773673"/>
                <a:gd name="connsiteX5360" fmla="*/ 349381 w 5907580"/>
                <a:gd name="connsiteY5360" fmla="*/ 1624485 h 1773673"/>
                <a:gd name="connsiteX5361" fmla="*/ 349284 w 5907580"/>
                <a:gd name="connsiteY5361" fmla="*/ 1624161 h 1773673"/>
                <a:gd name="connsiteX5362" fmla="*/ 349122 w 5907580"/>
                <a:gd name="connsiteY5362" fmla="*/ 1623838 h 1773673"/>
                <a:gd name="connsiteX5363" fmla="*/ 349122 w 5907580"/>
                <a:gd name="connsiteY5363" fmla="*/ 1623482 h 1773673"/>
                <a:gd name="connsiteX5364" fmla="*/ 348378 w 5907580"/>
                <a:gd name="connsiteY5364" fmla="*/ 1622997 h 1773673"/>
                <a:gd name="connsiteX5365" fmla="*/ 348281 w 5907580"/>
                <a:gd name="connsiteY5365" fmla="*/ 1623256 h 1773673"/>
                <a:gd name="connsiteX5366" fmla="*/ 348216 w 5907580"/>
                <a:gd name="connsiteY5366" fmla="*/ 1622900 h 1773673"/>
                <a:gd name="connsiteX5367" fmla="*/ 348055 w 5907580"/>
                <a:gd name="connsiteY5367" fmla="*/ 1622738 h 1773673"/>
                <a:gd name="connsiteX5368" fmla="*/ 348055 w 5907580"/>
                <a:gd name="connsiteY5368" fmla="*/ 1623482 h 1773673"/>
                <a:gd name="connsiteX5369" fmla="*/ 347958 w 5907580"/>
                <a:gd name="connsiteY5369" fmla="*/ 1622835 h 1773673"/>
                <a:gd name="connsiteX5370" fmla="*/ 347893 w 5907580"/>
                <a:gd name="connsiteY5370" fmla="*/ 1622997 h 1773673"/>
                <a:gd name="connsiteX5371" fmla="*/ 340681 w 5907580"/>
                <a:gd name="connsiteY5371" fmla="*/ 1625067 h 1773673"/>
                <a:gd name="connsiteX5372" fmla="*/ 339678 w 5907580"/>
                <a:gd name="connsiteY5372" fmla="*/ 1623741 h 1773673"/>
                <a:gd name="connsiteX5373" fmla="*/ 336962 w 5907580"/>
                <a:gd name="connsiteY5373" fmla="*/ 1622512 h 1773673"/>
                <a:gd name="connsiteX5374" fmla="*/ 335377 w 5907580"/>
                <a:gd name="connsiteY5374" fmla="*/ 1622318 h 1773673"/>
                <a:gd name="connsiteX5375" fmla="*/ 335377 w 5907580"/>
                <a:gd name="connsiteY5375" fmla="*/ 1622512 h 1773673"/>
                <a:gd name="connsiteX5376" fmla="*/ 335280 w 5907580"/>
                <a:gd name="connsiteY5376" fmla="*/ 1622318 h 1773673"/>
                <a:gd name="connsiteX5377" fmla="*/ 335280 w 5907580"/>
                <a:gd name="connsiteY5377" fmla="*/ 1622253 h 1773673"/>
                <a:gd name="connsiteX5378" fmla="*/ 334795 w 5907580"/>
                <a:gd name="connsiteY5378" fmla="*/ 1621994 h 1773673"/>
                <a:gd name="connsiteX5379" fmla="*/ 334213 w 5907580"/>
                <a:gd name="connsiteY5379" fmla="*/ 1621930 h 1773673"/>
                <a:gd name="connsiteX5380" fmla="*/ 334213 w 5907580"/>
                <a:gd name="connsiteY5380" fmla="*/ 1622156 h 1773673"/>
                <a:gd name="connsiteX5381" fmla="*/ 334116 w 5907580"/>
                <a:gd name="connsiteY5381" fmla="*/ 1621833 h 1773673"/>
                <a:gd name="connsiteX5382" fmla="*/ 332563 w 5907580"/>
                <a:gd name="connsiteY5382" fmla="*/ 1621574 h 1773673"/>
                <a:gd name="connsiteX5383" fmla="*/ 332466 w 5907580"/>
                <a:gd name="connsiteY5383" fmla="*/ 1621833 h 1773673"/>
                <a:gd name="connsiteX5384" fmla="*/ 332240 w 5907580"/>
                <a:gd name="connsiteY5384" fmla="*/ 1621994 h 1773673"/>
                <a:gd name="connsiteX5385" fmla="*/ 331819 w 5907580"/>
                <a:gd name="connsiteY5385" fmla="*/ 1622576 h 1773673"/>
                <a:gd name="connsiteX5386" fmla="*/ 331722 w 5907580"/>
                <a:gd name="connsiteY5386" fmla="*/ 1624646 h 1773673"/>
                <a:gd name="connsiteX5387" fmla="*/ 331561 w 5907580"/>
                <a:gd name="connsiteY5387" fmla="*/ 1622738 h 1773673"/>
                <a:gd name="connsiteX5388" fmla="*/ 331399 w 5907580"/>
                <a:gd name="connsiteY5388" fmla="*/ 1622738 h 1773673"/>
                <a:gd name="connsiteX5389" fmla="*/ 331237 w 5907580"/>
                <a:gd name="connsiteY5389" fmla="*/ 1624161 h 1773673"/>
                <a:gd name="connsiteX5390" fmla="*/ 331076 w 5907580"/>
                <a:gd name="connsiteY5390" fmla="*/ 1625228 h 1773673"/>
                <a:gd name="connsiteX5391" fmla="*/ 330817 w 5907580"/>
                <a:gd name="connsiteY5391" fmla="*/ 1623159 h 1773673"/>
                <a:gd name="connsiteX5392" fmla="*/ 330655 w 5907580"/>
                <a:gd name="connsiteY5392" fmla="*/ 1623579 h 1773673"/>
                <a:gd name="connsiteX5393" fmla="*/ 330494 w 5907580"/>
                <a:gd name="connsiteY5393" fmla="*/ 1624743 h 1773673"/>
                <a:gd name="connsiteX5394" fmla="*/ 330170 w 5907580"/>
                <a:gd name="connsiteY5394" fmla="*/ 1622091 h 1773673"/>
                <a:gd name="connsiteX5395" fmla="*/ 330170 w 5907580"/>
                <a:gd name="connsiteY5395" fmla="*/ 1623094 h 1773673"/>
                <a:gd name="connsiteX5396" fmla="*/ 329814 w 5907580"/>
                <a:gd name="connsiteY5396" fmla="*/ 1623902 h 1773673"/>
                <a:gd name="connsiteX5397" fmla="*/ 329814 w 5907580"/>
                <a:gd name="connsiteY5397" fmla="*/ 1622512 h 1773673"/>
                <a:gd name="connsiteX5398" fmla="*/ 329491 w 5907580"/>
                <a:gd name="connsiteY5398" fmla="*/ 1621574 h 1773673"/>
                <a:gd name="connsiteX5399" fmla="*/ 329265 w 5907580"/>
                <a:gd name="connsiteY5399" fmla="*/ 1622091 h 1773673"/>
                <a:gd name="connsiteX5400" fmla="*/ 329006 w 5907580"/>
                <a:gd name="connsiteY5400" fmla="*/ 1620830 h 1773673"/>
                <a:gd name="connsiteX5401" fmla="*/ 328682 w 5907580"/>
                <a:gd name="connsiteY5401" fmla="*/ 1620507 h 1773673"/>
                <a:gd name="connsiteX5402" fmla="*/ 328488 w 5907580"/>
                <a:gd name="connsiteY5402" fmla="*/ 1620507 h 1773673"/>
                <a:gd name="connsiteX5403" fmla="*/ 328424 w 5907580"/>
                <a:gd name="connsiteY5403" fmla="*/ 1620765 h 1773673"/>
                <a:gd name="connsiteX5404" fmla="*/ 328327 w 5907580"/>
                <a:gd name="connsiteY5404" fmla="*/ 1620507 h 1773673"/>
                <a:gd name="connsiteX5405" fmla="*/ 327842 w 5907580"/>
                <a:gd name="connsiteY5405" fmla="*/ 1620604 h 1773673"/>
                <a:gd name="connsiteX5406" fmla="*/ 327583 w 5907580"/>
                <a:gd name="connsiteY5406" fmla="*/ 1622673 h 1773673"/>
                <a:gd name="connsiteX5407" fmla="*/ 327680 w 5907580"/>
                <a:gd name="connsiteY5407" fmla="*/ 1622673 h 1773673"/>
                <a:gd name="connsiteX5408" fmla="*/ 327842 w 5907580"/>
                <a:gd name="connsiteY5408" fmla="*/ 1621994 h 1773673"/>
                <a:gd name="connsiteX5409" fmla="*/ 327680 w 5907580"/>
                <a:gd name="connsiteY5409" fmla="*/ 1622673 h 1773673"/>
                <a:gd name="connsiteX5410" fmla="*/ 327583 w 5907580"/>
                <a:gd name="connsiteY5410" fmla="*/ 1622997 h 1773673"/>
                <a:gd name="connsiteX5411" fmla="*/ 327583 w 5907580"/>
                <a:gd name="connsiteY5411" fmla="*/ 1622835 h 1773673"/>
                <a:gd name="connsiteX5412" fmla="*/ 327356 w 5907580"/>
                <a:gd name="connsiteY5412" fmla="*/ 1626393 h 1773673"/>
                <a:gd name="connsiteX5413" fmla="*/ 327421 w 5907580"/>
                <a:gd name="connsiteY5413" fmla="*/ 1628527 h 1773673"/>
                <a:gd name="connsiteX5414" fmla="*/ 327745 w 5907580"/>
                <a:gd name="connsiteY5414" fmla="*/ 1630047 h 1773673"/>
                <a:gd name="connsiteX5415" fmla="*/ 328003 w 5907580"/>
                <a:gd name="connsiteY5415" fmla="*/ 1627622 h 1773673"/>
                <a:gd name="connsiteX5416" fmla="*/ 328165 w 5907580"/>
                <a:gd name="connsiteY5416" fmla="*/ 1629950 h 1773673"/>
                <a:gd name="connsiteX5417" fmla="*/ 328003 w 5907580"/>
                <a:gd name="connsiteY5417" fmla="*/ 1630953 h 1773673"/>
                <a:gd name="connsiteX5418" fmla="*/ 328165 w 5907580"/>
                <a:gd name="connsiteY5418" fmla="*/ 1632505 h 1773673"/>
                <a:gd name="connsiteX5419" fmla="*/ 328165 w 5907580"/>
                <a:gd name="connsiteY5419" fmla="*/ 1632667 h 1773673"/>
                <a:gd name="connsiteX5420" fmla="*/ 339193 w 5907580"/>
                <a:gd name="connsiteY5420" fmla="*/ 1638326 h 1773673"/>
                <a:gd name="connsiteX5421" fmla="*/ 339258 w 5907580"/>
                <a:gd name="connsiteY5421" fmla="*/ 1637971 h 1773673"/>
                <a:gd name="connsiteX5422" fmla="*/ 339258 w 5907580"/>
                <a:gd name="connsiteY5422" fmla="*/ 1638326 h 1773673"/>
                <a:gd name="connsiteX5423" fmla="*/ 339937 w 5907580"/>
                <a:gd name="connsiteY5423" fmla="*/ 1638488 h 1773673"/>
                <a:gd name="connsiteX5424" fmla="*/ 340002 w 5907580"/>
                <a:gd name="connsiteY5424" fmla="*/ 1638068 h 1773673"/>
                <a:gd name="connsiteX5425" fmla="*/ 340584 w 5907580"/>
                <a:gd name="connsiteY5425" fmla="*/ 1637971 h 1773673"/>
                <a:gd name="connsiteX5426" fmla="*/ 340681 w 5907580"/>
                <a:gd name="connsiteY5426" fmla="*/ 1638132 h 1773673"/>
                <a:gd name="connsiteX5427" fmla="*/ 340843 w 5907580"/>
                <a:gd name="connsiteY5427" fmla="*/ 1638326 h 1773673"/>
                <a:gd name="connsiteX5428" fmla="*/ 341425 w 5907580"/>
                <a:gd name="connsiteY5428" fmla="*/ 1637809 h 1773673"/>
                <a:gd name="connsiteX5429" fmla="*/ 341748 w 5907580"/>
                <a:gd name="connsiteY5429" fmla="*/ 1638068 h 1773673"/>
                <a:gd name="connsiteX5430" fmla="*/ 342007 w 5907580"/>
                <a:gd name="connsiteY5430" fmla="*/ 1637971 h 1773673"/>
                <a:gd name="connsiteX5431" fmla="*/ 342169 w 5907580"/>
                <a:gd name="connsiteY5431" fmla="*/ 1637971 h 1773673"/>
                <a:gd name="connsiteX5432" fmla="*/ 342233 w 5907580"/>
                <a:gd name="connsiteY5432" fmla="*/ 1637324 h 1773673"/>
                <a:gd name="connsiteX5433" fmla="*/ 342912 w 5907580"/>
                <a:gd name="connsiteY5433" fmla="*/ 1637486 h 1773673"/>
                <a:gd name="connsiteX5434" fmla="*/ 343171 w 5907580"/>
                <a:gd name="connsiteY5434" fmla="*/ 1637162 h 1773673"/>
                <a:gd name="connsiteX5435" fmla="*/ 343171 w 5907580"/>
                <a:gd name="connsiteY5435" fmla="*/ 1636742 h 1773673"/>
                <a:gd name="connsiteX5436" fmla="*/ 343171 w 5907580"/>
                <a:gd name="connsiteY5436" fmla="*/ 1636806 h 1773673"/>
                <a:gd name="connsiteX5437" fmla="*/ 343236 w 5907580"/>
                <a:gd name="connsiteY5437" fmla="*/ 1639458 h 1773673"/>
                <a:gd name="connsiteX5438" fmla="*/ 343753 w 5907580"/>
                <a:gd name="connsiteY5438" fmla="*/ 1639555 h 1773673"/>
                <a:gd name="connsiteX5439" fmla="*/ 344077 w 5907580"/>
                <a:gd name="connsiteY5439" fmla="*/ 1639652 h 1773673"/>
                <a:gd name="connsiteX5440" fmla="*/ 344141 w 5907580"/>
                <a:gd name="connsiteY5440" fmla="*/ 1639652 h 1773673"/>
                <a:gd name="connsiteX5441" fmla="*/ 344238 w 5907580"/>
                <a:gd name="connsiteY5441" fmla="*/ 1639652 h 1773673"/>
                <a:gd name="connsiteX5442" fmla="*/ 344303 w 5907580"/>
                <a:gd name="connsiteY5442" fmla="*/ 1639652 h 1773673"/>
                <a:gd name="connsiteX5443" fmla="*/ 344400 w 5907580"/>
                <a:gd name="connsiteY5443" fmla="*/ 1639232 h 1773673"/>
                <a:gd name="connsiteX5444" fmla="*/ 344562 w 5907580"/>
                <a:gd name="connsiteY5444" fmla="*/ 1639652 h 1773673"/>
                <a:gd name="connsiteX5445" fmla="*/ 345047 w 5907580"/>
                <a:gd name="connsiteY5445" fmla="*/ 1638876 h 1773673"/>
                <a:gd name="connsiteX5446" fmla="*/ 345144 w 5907580"/>
                <a:gd name="connsiteY5446" fmla="*/ 1638876 h 1773673"/>
                <a:gd name="connsiteX5447" fmla="*/ 345241 w 5907580"/>
                <a:gd name="connsiteY5447" fmla="*/ 1639814 h 1773673"/>
                <a:gd name="connsiteX5448" fmla="*/ 345564 w 5907580"/>
                <a:gd name="connsiteY5448" fmla="*/ 1639879 h 1773673"/>
                <a:gd name="connsiteX5449" fmla="*/ 345985 w 5907580"/>
                <a:gd name="connsiteY5449" fmla="*/ 1639976 h 1773673"/>
                <a:gd name="connsiteX5450" fmla="*/ 346793 w 5907580"/>
                <a:gd name="connsiteY5450" fmla="*/ 1640138 h 1773673"/>
                <a:gd name="connsiteX5451" fmla="*/ 347052 w 5907580"/>
                <a:gd name="connsiteY5451" fmla="*/ 1639458 h 1773673"/>
                <a:gd name="connsiteX5452" fmla="*/ 347052 w 5907580"/>
                <a:gd name="connsiteY5452" fmla="*/ 1640138 h 1773673"/>
                <a:gd name="connsiteX5453" fmla="*/ 347537 w 5907580"/>
                <a:gd name="connsiteY5453" fmla="*/ 1640138 h 1773673"/>
                <a:gd name="connsiteX5454" fmla="*/ 347893 w 5907580"/>
                <a:gd name="connsiteY5454" fmla="*/ 1640040 h 1773673"/>
                <a:gd name="connsiteX5455" fmla="*/ 347893 w 5907580"/>
                <a:gd name="connsiteY5455" fmla="*/ 1640138 h 1773673"/>
                <a:gd name="connsiteX5456" fmla="*/ 350674 w 5907580"/>
                <a:gd name="connsiteY5456" fmla="*/ 1640299 h 1773673"/>
                <a:gd name="connsiteX5457" fmla="*/ 350771 w 5907580"/>
                <a:gd name="connsiteY5457" fmla="*/ 1640040 h 1773673"/>
                <a:gd name="connsiteX5458" fmla="*/ 350868 w 5907580"/>
                <a:gd name="connsiteY5458" fmla="*/ 1640138 h 1773673"/>
                <a:gd name="connsiteX5459" fmla="*/ 350933 w 5907580"/>
                <a:gd name="connsiteY5459" fmla="*/ 1640299 h 1773673"/>
                <a:gd name="connsiteX5460" fmla="*/ 351030 w 5907580"/>
                <a:gd name="connsiteY5460" fmla="*/ 1640299 h 1773673"/>
                <a:gd name="connsiteX5461" fmla="*/ 351192 w 5907580"/>
                <a:gd name="connsiteY5461" fmla="*/ 1640040 h 1773673"/>
                <a:gd name="connsiteX5462" fmla="*/ 351192 w 5907580"/>
                <a:gd name="connsiteY5462" fmla="*/ 1640299 h 1773673"/>
                <a:gd name="connsiteX5463" fmla="*/ 352033 w 5907580"/>
                <a:gd name="connsiteY5463" fmla="*/ 1640299 h 1773673"/>
                <a:gd name="connsiteX5464" fmla="*/ 352033 w 5907580"/>
                <a:gd name="connsiteY5464" fmla="*/ 1640202 h 1773673"/>
                <a:gd name="connsiteX5465" fmla="*/ 352033 w 5907580"/>
                <a:gd name="connsiteY5465" fmla="*/ 1640299 h 1773673"/>
                <a:gd name="connsiteX5466" fmla="*/ 352938 w 5907580"/>
                <a:gd name="connsiteY5466" fmla="*/ 1640299 h 1773673"/>
                <a:gd name="connsiteX5467" fmla="*/ 352938 w 5907580"/>
                <a:gd name="connsiteY5467" fmla="*/ 1639814 h 1773673"/>
                <a:gd name="connsiteX5468" fmla="*/ 353003 w 5907580"/>
                <a:gd name="connsiteY5468" fmla="*/ 1640299 h 1773673"/>
                <a:gd name="connsiteX5469" fmla="*/ 354911 w 5907580"/>
                <a:gd name="connsiteY5469" fmla="*/ 1640299 h 1773673"/>
                <a:gd name="connsiteX5470" fmla="*/ 354814 w 5907580"/>
                <a:gd name="connsiteY5470" fmla="*/ 1639297 h 1773673"/>
                <a:gd name="connsiteX5471" fmla="*/ 354911 w 5907580"/>
                <a:gd name="connsiteY5471" fmla="*/ 1639297 h 1773673"/>
                <a:gd name="connsiteX5472" fmla="*/ 355008 w 5907580"/>
                <a:gd name="connsiteY5472" fmla="*/ 1640299 h 1773673"/>
                <a:gd name="connsiteX5473" fmla="*/ 355331 w 5907580"/>
                <a:gd name="connsiteY5473" fmla="*/ 1640299 h 1773673"/>
                <a:gd name="connsiteX5474" fmla="*/ 355590 w 5907580"/>
                <a:gd name="connsiteY5474" fmla="*/ 1639717 h 1773673"/>
                <a:gd name="connsiteX5475" fmla="*/ 355655 w 5907580"/>
                <a:gd name="connsiteY5475" fmla="*/ 1640396 h 1773673"/>
                <a:gd name="connsiteX5476" fmla="*/ 356075 w 5907580"/>
                <a:gd name="connsiteY5476" fmla="*/ 1640623 h 1773673"/>
                <a:gd name="connsiteX5477" fmla="*/ 357239 w 5907580"/>
                <a:gd name="connsiteY5477" fmla="*/ 1639297 h 1773673"/>
                <a:gd name="connsiteX5478" fmla="*/ 358727 w 5907580"/>
                <a:gd name="connsiteY5478" fmla="*/ 1639297 h 1773673"/>
                <a:gd name="connsiteX5479" fmla="*/ 358727 w 5907580"/>
                <a:gd name="connsiteY5479" fmla="*/ 1638488 h 1773673"/>
                <a:gd name="connsiteX5480" fmla="*/ 358889 w 5907580"/>
                <a:gd name="connsiteY5480" fmla="*/ 1638326 h 1773673"/>
                <a:gd name="connsiteX5481" fmla="*/ 358792 w 5907580"/>
                <a:gd name="connsiteY5481" fmla="*/ 1639394 h 1773673"/>
                <a:gd name="connsiteX5482" fmla="*/ 359212 w 5907580"/>
                <a:gd name="connsiteY5482" fmla="*/ 1639652 h 1773673"/>
                <a:gd name="connsiteX5483" fmla="*/ 359212 w 5907580"/>
                <a:gd name="connsiteY5483" fmla="*/ 1639555 h 1773673"/>
                <a:gd name="connsiteX5484" fmla="*/ 359148 w 5907580"/>
                <a:gd name="connsiteY5484" fmla="*/ 1638715 h 1773673"/>
                <a:gd name="connsiteX5485" fmla="*/ 359374 w 5907580"/>
                <a:gd name="connsiteY5485" fmla="*/ 1639232 h 1773673"/>
                <a:gd name="connsiteX5486" fmla="*/ 359536 w 5907580"/>
                <a:gd name="connsiteY5486" fmla="*/ 1639814 h 1773673"/>
                <a:gd name="connsiteX5487" fmla="*/ 359730 w 5907580"/>
                <a:gd name="connsiteY5487" fmla="*/ 1639879 h 1773673"/>
                <a:gd name="connsiteX5488" fmla="*/ 360538 w 5907580"/>
                <a:gd name="connsiteY5488" fmla="*/ 1639814 h 1773673"/>
                <a:gd name="connsiteX5489" fmla="*/ 360797 w 5907580"/>
                <a:gd name="connsiteY5489" fmla="*/ 1639458 h 1773673"/>
                <a:gd name="connsiteX5490" fmla="*/ 360862 w 5907580"/>
                <a:gd name="connsiteY5490" fmla="*/ 1639135 h 1773673"/>
                <a:gd name="connsiteX5491" fmla="*/ 361217 w 5907580"/>
                <a:gd name="connsiteY5491" fmla="*/ 1640720 h 1773673"/>
                <a:gd name="connsiteX5492" fmla="*/ 361800 w 5907580"/>
                <a:gd name="connsiteY5492" fmla="*/ 1640040 h 1773673"/>
                <a:gd name="connsiteX5493" fmla="*/ 361961 w 5907580"/>
                <a:gd name="connsiteY5493" fmla="*/ 1639814 h 1773673"/>
                <a:gd name="connsiteX5494" fmla="*/ 362188 w 5907580"/>
                <a:gd name="connsiteY5494" fmla="*/ 1640040 h 1773673"/>
                <a:gd name="connsiteX5495" fmla="*/ 362705 w 5907580"/>
                <a:gd name="connsiteY5495" fmla="*/ 1639814 h 1773673"/>
                <a:gd name="connsiteX5496" fmla="*/ 362867 w 5907580"/>
                <a:gd name="connsiteY5496" fmla="*/ 1640461 h 1773673"/>
                <a:gd name="connsiteX5497" fmla="*/ 362931 w 5907580"/>
                <a:gd name="connsiteY5497" fmla="*/ 1639135 h 1773673"/>
                <a:gd name="connsiteX5498" fmla="*/ 363449 w 5907580"/>
                <a:gd name="connsiteY5498" fmla="*/ 1639652 h 1773673"/>
                <a:gd name="connsiteX5499" fmla="*/ 363675 w 5907580"/>
                <a:gd name="connsiteY5499" fmla="*/ 1639394 h 1773673"/>
                <a:gd name="connsiteX5500" fmla="*/ 363934 w 5907580"/>
                <a:gd name="connsiteY5500" fmla="*/ 1638876 h 1773673"/>
                <a:gd name="connsiteX5501" fmla="*/ 364031 w 5907580"/>
                <a:gd name="connsiteY5501" fmla="*/ 1637583 h 1773673"/>
                <a:gd name="connsiteX5502" fmla="*/ 364354 w 5907580"/>
                <a:gd name="connsiteY5502" fmla="*/ 1637583 h 1773673"/>
                <a:gd name="connsiteX5503" fmla="*/ 364257 w 5907580"/>
                <a:gd name="connsiteY5503" fmla="*/ 1637971 h 1773673"/>
                <a:gd name="connsiteX5504" fmla="*/ 364257 w 5907580"/>
                <a:gd name="connsiteY5504" fmla="*/ 1638553 h 1773673"/>
                <a:gd name="connsiteX5505" fmla="*/ 364451 w 5907580"/>
                <a:gd name="connsiteY5505" fmla="*/ 1638715 h 1773673"/>
                <a:gd name="connsiteX5506" fmla="*/ 364516 w 5907580"/>
                <a:gd name="connsiteY5506" fmla="*/ 1638488 h 1773673"/>
                <a:gd name="connsiteX5507" fmla="*/ 364775 w 5907580"/>
                <a:gd name="connsiteY5507" fmla="*/ 1639394 h 1773673"/>
                <a:gd name="connsiteX5508" fmla="*/ 364840 w 5907580"/>
                <a:gd name="connsiteY5508" fmla="*/ 1639135 h 1773673"/>
                <a:gd name="connsiteX5509" fmla="*/ 365260 w 5907580"/>
                <a:gd name="connsiteY5509" fmla="*/ 1638973 h 1773673"/>
                <a:gd name="connsiteX5510" fmla="*/ 365357 w 5907580"/>
                <a:gd name="connsiteY5510" fmla="*/ 1639717 h 1773673"/>
                <a:gd name="connsiteX5511" fmla="*/ 366004 w 5907580"/>
                <a:gd name="connsiteY5511" fmla="*/ 1639976 h 1773673"/>
                <a:gd name="connsiteX5512" fmla="*/ 366521 w 5907580"/>
                <a:gd name="connsiteY5512" fmla="*/ 1639297 h 1773673"/>
                <a:gd name="connsiteX5513" fmla="*/ 366586 w 5907580"/>
                <a:gd name="connsiteY5513" fmla="*/ 1639394 h 1773673"/>
                <a:gd name="connsiteX5514" fmla="*/ 366845 w 5907580"/>
                <a:gd name="connsiteY5514" fmla="*/ 1639555 h 1773673"/>
                <a:gd name="connsiteX5515" fmla="*/ 367168 w 5907580"/>
                <a:gd name="connsiteY5515" fmla="*/ 1639879 h 1773673"/>
                <a:gd name="connsiteX5516" fmla="*/ 367653 w 5907580"/>
                <a:gd name="connsiteY5516" fmla="*/ 1639652 h 1773673"/>
                <a:gd name="connsiteX5517" fmla="*/ 367815 w 5907580"/>
                <a:gd name="connsiteY5517" fmla="*/ 1639458 h 1773673"/>
                <a:gd name="connsiteX5518" fmla="*/ 367912 w 5907580"/>
                <a:gd name="connsiteY5518" fmla="*/ 1638973 h 1773673"/>
                <a:gd name="connsiteX5519" fmla="*/ 368009 w 5907580"/>
                <a:gd name="connsiteY5519" fmla="*/ 1638326 h 1773673"/>
                <a:gd name="connsiteX5520" fmla="*/ 368332 w 5907580"/>
                <a:gd name="connsiteY5520" fmla="*/ 1639394 h 1773673"/>
                <a:gd name="connsiteX5521" fmla="*/ 368979 w 5907580"/>
                <a:gd name="connsiteY5521" fmla="*/ 1638553 h 1773673"/>
                <a:gd name="connsiteX5522" fmla="*/ 369141 w 5907580"/>
                <a:gd name="connsiteY5522" fmla="*/ 1638068 h 1773673"/>
                <a:gd name="connsiteX5523" fmla="*/ 369238 w 5907580"/>
                <a:gd name="connsiteY5523" fmla="*/ 1637971 h 1773673"/>
                <a:gd name="connsiteX5524" fmla="*/ 369561 w 5907580"/>
                <a:gd name="connsiteY5524" fmla="*/ 1639135 h 1773673"/>
                <a:gd name="connsiteX5525" fmla="*/ 369658 w 5907580"/>
                <a:gd name="connsiteY5525" fmla="*/ 1638876 h 1773673"/>
                <a:gd name="connsiteX5526" fmla="*/ 369820 w 5907580"/>
                <a:gd name="connsiteY5526" fmla="*/ 1638132 h 1773673"/>
                <a:gd name="connsiteX5527" fmla="*/ 370079 w 5907580"/>
                <a:gd name="connsiteY5527" fmla="*/ 1638229 h 1773673"/>
                <a:gd name="connsiteX5528" fmla="*/ 370467 w 5907580"/>
                <a:gd name="connsiteY5528" fmla="*/ 1637809 h 1773673"/>
                <a:gd name="connsiteX5529" fmla="*/ 370564 w 5907580"/>
                <a:gd name="connsiteY5529" fmla="*/ 1636160 h 1773673"/>
                <a:gd name="connsiteX5530" fmla="*/ 370661 w 5907580"/>
                <a:gd name="connsiteY5530" fmla="*/ 1637065 h 1773673"/>
                <a:gd name="connsiteX5531" fmla="*/ 371211 w 5907580"/>
                <a:gd name="connsiteY5531" fmla="*/ 1638326 h 1773673"/>
                <a:gd name="connsiteX5532" fmla="*/ 371308 w 5907580"/>
                <a:gd name="connsiteY5532" fmla="*/ 1636580 h 1773673"/>
                <a:gd name="connsiteX5533" fmla="*/ 371793 w 5907580"/>
                <a:gd name="connsiteY5533" fmla="*/ 1637809 h 1773673"/>
                <a:gd name="connsiteX5534" fmla="*/ 371955 w 5907580"/>
                <a:gd name="connsiteY5534" fmla="*/ 1637389 h 1773673"/>
                <a:gd name="connsiteX5535" fmla="*/ 371955 w 5907580"/>
                <a:gd name="connsiteY5535" fmla="*/ 1635739 h 1773673"/>
                <a:gd name="connsiteX5536" fmla="*/ 372375 w 5907580"/>
                <a:gd name="connsiteY5536" fmla="*/ 1638132 h 1773673"/>
                <a:gd name="connsiteX5537" fmla="*/ 372537 w 5907580"/>
                <a:gd name="connsiteY5537" fmla="*/ 1637809 h 1773673"/>
                <a:gd name="connsiteX5538" fmla="*/ 372537 w 5907580"/>
                <a:gd name="connsiteY5538" fmla="*/ 1637324 h 1773673"/>
                <a:gd name="connsiteX5539" fmla="*/ 372634 w 5907580"/>
                <a:gd name="connsiteY5539" fmla="*/ 1636483 h 1773673"/>
                <a:gd name="connsiteX5540" fmla="*/ 372892 w 5907580"/>
                <a:gd name="connsiteY5540" fmla="*/ 1636903 h 1773673"/>
                <a:gd name="connsiteX5541" fmla="*/ 373216 w 5907580"/>
                <a:gd name="connsiteY5541" fmla="*/ 1637389 h 1773673"/>
                <a:gd name="connsiteX5542" fmla="*/ 373378 w 5907580"/>
                <a:gd name="connsiteY5542" fmla="*/ 1637162 h 1773673"/>
                <a:gd name="connsiteX5543" fmla="*/ 373701 w 5907580"/>
                <a:gd name="connsiteY5543" fmla="*/ 1637647 h 1773673"/>
                <a:gd name="connsiteX5544" fmla="*/ 373960 w 5907580"/>
                <a:gd name="connsiteY5544" fmla="*/ 1638132 h 1773673"/>
                <a:gd name="connsiteX5545" fmla="*/ 374380 w 5907580"/>
                <a:gd name="connsiteY5545" fmla="*/ 1637971 h 1773673"/>
                <a:gd name="connsiteX5546" fmla="*/ 374542 w 5907580"/>
                <a:gd name="connsiteY5546" fmla="*/ 1638391 h 1773673"/>
                <a:gd name="connsiteX5547" fmla="*/ 379846 w 5907580"/>
                <a:gd name="connsiteY5547" fmla="*/ 1637389 h 1773673"/>
                <a:gd name="connsiteX5548" fmla="*/ 381657 w 5907580"/>
                <a:gd name="connsiteY5548" fmla="*/ 1636742 h 1773673"/>
                <a:gd name="connsiteX5549" fmla="*/ 381398 w 5907580"/>
                <a:gd name="connsiteY5549" fmla="*/ 1634251 h 1773673"/>
                <a:gd name="connsiteX5550" fmla="*/ 381916 w 5907580"/>
                <a:gd name="connsiteY5550" fmla="*/ 1635092 h 1773673"/>
                <a:gd name="connsiteX5551" fmla="*/ 381916 w 5907580"/>
                <a:gd name="connsiteY5551" fmla="*/ 1635254 h 1773673"/>
                <a:gd name="connsiteX5552" fmla="*/ 381916 w 5907580"/>
                <a:gd name="connsiteY5552" fmla="*/ 1635319 h 1773673"/>
                <a:gd name="connsiteX5553" fmla="*/ 382142 w 5907580"/>
                <a:gd name="connsiteY5553" fmla="*/ 1636257 h 1773673"/>
                <a:gd name="connsiteX5554" fmla="*/ 382239 w 5907580"/>
                <a:gd name="connsiteY5554" fmla="*/ 1636742 h 1773673"/>
                <a:gd name="connsiteX5555" fmla="*/ 382659 w 5907580"/>
                <a:gd name="connsiteY5555" fmla="*/ 1636742 h 1773673"/>
                <a:gd name="connsiteX5556" fmla="*/ 382142 w 5907580"/>
                <a:gd name="connsiteY5556" fmla="*/ 1634834 h 1773673"/>
                <a:gd name="connsiteX5557" fmla="*/ 382077 w 5907580"/>
                <a:gd name="connsiteY5557" fmla="*/ 1633443 h 1773673"/>
                <a:gd name="connsiteX5558" fmla="*/ 382562 w 5907580"/>
                <a:gd name="connsiteY5558" fmla="*/ 1635901 h 1773673"/>
                <a:gd name="connsiteX5559" fmla="*/ 382724 w 5907580"/>
                <a:gd name="connsiteY5559" fmla="*/ 1636742 h 1773673"/>
                <a:gd name="connsiteX5560" fmla="*/ 384729 w 5907580"/>
                <a:gd name="connsiteY5560" fmla="*/ 1637000 h 1773673"/>
                <a:gd name="connsiteX5561" fmla="*/ 392653 w 5907580"/>
                <a:gd name="connsiteY5561" fmla="*/ 1635674 h 1773673"/>
                <a:gd name="connsiteX5562" fmla="*/ 398054 w 5907580"/>
                <a:gd name="connsiteY5562" fmla="*/ 1636063 h 1773673"/>
                <a:gd name="connsiteX5563" fmla="*/ 398054 w 5907580"/>
                <a:gd name="connsiteY5563" fmla="*/ 1634510 h 1773673"/>
                <a:gd name="connsiteX5564" fmla="*/ 398474 w 5907580"/>
                <a:gd name="connsiteY5564" fmla="*/ 1635416 h 1773673"/>
                <a:gd name="connsiteX5565" fmla="*/ 398701 w 5907580"/>
                <a:gd name="connsiteY5565" fmla="*/ 1635513 h 1773673"/>
                <a:gd name="connsiteX5566" fmla="*/ 399056 w 5907580"/>
                <a:gd name="connsiteY5566" fmla="*/ 1635092 h 1773673"/>
                <a:gd name="connsiteX5567" fmla="*/ 399218 w 5907580"/>
                <a:gd name="connsiteY5567" fmla="*/ 1634090 h 1773673"/>
                <a:gd name="connsiteX5568" fmla="*/ 399380 w 5907580"/>
                <a:gd name="connsiteY5568" fmla="*/ 1634187 h 1773673"/>
                <a:gd name="connsiteX5569" fmla="*/ 400188 w 5907580"/>
                <a:gd name="connsiteY5569" fmla="*/ 1634575 h 1773673"/>
                <a:gd name="connsiteX5570" fmla="*/ 400447 w 5907580"/>
                <a:gd name="connsiteY5570" fmla="*/ 1634575 h 1773673"/>
                <a:gd name="connsiteX5571" fmla="*/ 400932 w 5907580"/>
                <a:gd name="connsiteY5571" fmla="*/ 1634251 h 1773673"/>
                <a:gd name="connsiteX5572" fmla="*/ 401029 w 5907580"/>
                <a:gd name="connsiteY5572" fmla="*/ 1634251 h 1773673"/>
                <a:gd name="connsiteX5573" fmla="*/ 401352 w 5907580"/>
                <a:gd name="connsiteY5573" fmla="*/ 1634348 h 1773673"/>
                <a:gd name="connsiteX5574" fmla="*/ 401514 w 5907580"/>
                <a:gd name="connsiteY5574" fmla="*/ 1633766 h 1773673"/>
                <a:gd name="connsiteX5575" fmla="*/ 401870 w 5907580"/>
                <a:gd name="connsiteY5575" fmla="*/ 1634090 h 1773673"/>
                <a:gd name="connsiteX5576" fmla="*/ 401611 w 5907580"/>
                <a:gd name="connsiteY5576" fmla="*/ 1632602 h 1773673"/>
                <a:gd name="connsiteX5577" fmla="*/ 401870 w 5907580"/>
                <a:gd name="connsiteY5577" fmla="*/ 1633087 h 1773673"/>
                <a:gd name="connsiteX5578" fmla="*/ 402258 w 5907580"/>
                <a:gd name="connsiteY5578" fmla="*/ 1633605 h 1773673"/>
                <a:gd name="connsiteX5579" fmla="*/ 402355 w 5907580"/>
                <a:gd name="connsiteY5579" fmla="*/ 1633249 h 1773673"/>
                <a:gd name="connsiteX5580" fmla="*/ 402517 w 5907580"/>
                <a:gd name="connsiteY5580" fmla="*/ 1633346 h 1773673"/>
                <a:gd name="connsiteX5581" fmla="*/ 402614 w 5907580"/>
                <a:gd name="connsiteY5581" fmla="*/ 1633443 h 1773673"/>
                <a:gd name="connsiteX5582" fmla="*/ 407077 w 5907580"/>
                <a:gd name="connsiteY5582" fmla="*/ 1633023 h 1773673"/>
                <a:gd name="connsiteX5583" fmla="*/ 407336 w 5907580"/>
                <a:gd name="connsiteY5583" fmla="*/ 1632764 h 1773673"/>
                <a:gd name="connsiteX5584" fmla="*/ 407562 w 5907580"/>
                <a:gd name="connsiteY5584" fmla="*/ 1632602 h 1773673"/>
                <a:gd name="connsiteX5585" fmla="*/ 407724 w 5907580"/>
                <a:gd name="connsiteY5585" fmla="*/ 1632182 h 1773673"/>
                <a:gd name="connsiteX5586" fmla="*/ 407821 w 5907580"/>
                <a:gd name="connsiteY5586" fmla="*/ 1632117 h 1773673"/>
                <a:gd name="connsiteX5587" fmla="*/ 408079 w 5907580"/>
                <a:gd name="connsiteY5587" fmla="*/ 1632117 h 1773673"/>
                <a:gd name="connsiteX5588" fmla="*/ 408564 w 5907580"/>
                <a:gd name="connsiteY5588" fmla="*/ 1631923 h 1773673"/>
                <a:gd name="connsiteX5589" fmla="*/ 408726 w 5907580"/>
                <a:gd name="connsiteY5589" fmla="*/ 1631114 h 1773673"/>
                <a:gd name="connsiteX5590" fmla="*/ 408823 w 5907580"/>
                <a:gd name="connsiteY5590" fmla="*/ 1631017 h 1773673"/>
                <a:gd name="connsiteX5591" fmla="*/ 409147 w 5907580"/>
                <a:gd name="connsiteY5591" fmla="*/ 1630791 h 1773673"/>
                <a:gd name="connsiteX5592" fmla="*/ 409470 w 5907580"/>
                <a:gd name="connsiteY5592" fmla="*/ 1630953 h 1773673"/>
                <a:gd name="connsiteX5593" fmla="*/ 409793 w 5907580"/>
                <a:gd name="connsiteY5593" fmla="*/ 1631017 h 1773673"/>
                <a:gd name="connsiteX5594" fmla="*/ 410052 w 5907580"/>
                <a:gd name="connsiteY5594" fmla="*/ 1631017 h 1773673"/>
                <a:gd name="connsiteX5595" fmla="*/ 410473 w 5907580"/>
                <a:gd name="connsiteY5595" fmla="*/ 1630274 h 1773673"/>
                <a:gd name="connsiteX5596" fmla="*/ 410537 w 5907580"/>
                <a:gd name="connsiteY5596" fmla="*/ 1630371 h 1773673"/>
                <a:gd name="connsiteX5597" fmla="*/ 410699 w 5907580"/>
                <a:gd name="connsiteY5597" fmla="*/ 1630209 h 1773673"/>
                <a:gd name="connsiteX5598" fmla="*/ 410634 w 5907580"/>
                <a:gd name="connsiteY5598" fmla="*/ 1629303 h 1773673"/>
                <a:gd name="connsiteX5599" fmla="*/ 411378 w 5907580"/>
                <a:gd name="connsiteY5599" fmla="*/ 1629950 h 1773673"/>
                <a:gd name="connsiteX5600" fmla="*/ 411702 w 5907580"/>
                <a:gd name="connsiteY5600" fmla="*/ 1630371 h 1773673"/>
                <a:gd name="connsiteX5601" fmla="*/ 411960 w 5907580"/>
                <a:gd name="connsiteY5601" fmla="*/ 1630047 h 1773673"/>
                <a:gd name="connsiteX5602" fmla="*/ 412219 w 5907580"/>
                <a:gd name="connsiteY5602" fmla="*/ 1629627 h 1773673"/>
                <a:gd name="connsiteX5603" fmla="*/ 412381 w 5907580"/>
                <a:gd name="connsiteY5603" fmla="*/ 1629950 h 1773673"/>
                <a:gd name="connsiteX5604" fmla="*/ 412542 w 5907580"/>
                <a:gd name="connsiteY5604" fmla="*/ 1629950 h 1773673"/>
                <a:gd name="connsiteX5605" fmla="*/ 412769 w 5907580"/>
                <a:gd name="connsiteY5605" fmla="*/ 1628883 h 1773673"/>
                <a:gd name="connsiteX5606" fmla="*/ 412542 w 5907580"/>
                <a:gd name="connsiteY5606" fmla="*/ 1627977 h 1773673"/>
                <a:gd name="connsiteX5607" fmla="*/ 413707 w 5907580"/>
                <a:gd name="connsiteY5607" fmla="*/ 1629627 h 1773673"/>
                <a:gd name="connsiteX5608" fmla="*/ 414289 w 5907580"/>
                <a:gd name="connsiteY5608" fmla="*/ 1629627 h 1773673"/>
                <a:gd name="connsiteX5609" fmla="*/ 414612 w 5907580"/>
                <a:gd name="connsiteY5609" fmla="*/ 1629530 h 1773673"/>
                <a:gd name="connsiteX5610" fmla="*/ 414774 w 5907580"/>
                <a:gd name="connsiteY5610" fmla="*/ 1629691 h 1773673"/>
                <a:gd name="connsiteX5611" fmla="*/ 414839 w 5907580"/>
                <a:gd name="connsiteY5611" fmla="*/ 1629853 h 1773673"/>
                <a:gd name="connsiteX5612" fmla="*/ 414839 w 5907580"/>
                <a:gd name="connsiteY5612" fmla="*/ 1629206 h 1773673"/>
                <a:gd name="connsiteX5613" fmla="*/ 414451 w 5907580"/>
                <a:gd name="connsiteY5613" fmla="*/ 1628527 h 1773673"/>
                <a:gd name="connsiteX5614" fmla="*/ 908976 w 5907580"/>
                <a:gd name="connsiteY5614" fmla="*/ 511666 h 1773673"/>
                <a:gd name="connsiteX5615" fmla="*/ 909622 w 5907580"/>
                <a:gd name="connsiteY5615" fmla="*/ 510178 h 1773673"/>
                <a:gd name="connsiteX5616" fmla="*/ 910140 w 5907580"/>
                <a:gd name="connsiteY5616" fmla="*/ 510340 h 1773673"/>
                <a:gd name="connsiteX5617" fmla="*/ 910140 w 5907580"/>
                <a:gd name="connsiteY5617" fmla="*/ 511989 h 1773673"/>
                <a:gd name="connsiteX5618" fmla="*/ 908976 w 5907580"/>
                <a:gd name="connsiteY5618" fmla="*/ 511666 h 1773673"/>
                <a:gd name="connsiteX5619" fmla="*/ 943160 w 5907580"/>
                <a:gd name="connsiteY5619" fmla="*/ 295014 h 1773673"/>
                <a:gd name="connsiteX5620" fmla="*/ 945327 w 5907580"/>
                <a:gd name="connsiteY5620" fmla="*/ 294658 h 1773673"/>
                <a:gd name="connsiteX5621" fmla="*/ 943160 w 5907580"/>
                <a:gd name="connsiteY5621" fmla="*/ 295014 h 1773673"/>
                <a:gd name="connsiteX5622" fmla="*/ 905644 w 5907580"/>
                <a:gd name="connsiteY5622" fmla="*/ 215617 h 1773673"/>
                <a:gd name="connsiteX5623" fmla="*/ 907229 w 5907580"/>
                <a:gd name="connsiteY5623" fmla="*/ 216522 h 1773673"/>
                <a:gd name="connsiteX5624" fmla="*/ 905644 w 5907580"/>
                <a:gd name="connsiteY5624" fmla="*/ 215617 h 1773673"/>
                <a:gd name="connsiteX5625" fmla="*/ 992997 w 5907580"/>
                <a:gd name="connsiteY5625" fmla="*/ 483012 h 1773673"/>
                <a:gd name="connsiteX5626" fmla="*/ 992836 w 5907580"/>
                <a:gd name="connsiteY5626" fmla="*/ 478549 h 1773673"/>
                <a:gd name="connsiteX5627" fmla="*/ 992739 w 5907580"/>
                <a:gd name="connsiteY5627" fmla="*/ 475832 h 1773673"/>
                <a:gd name="connsiteX5628" fmla="*/ 992674 w 5907580"/>
                <a:gd name="connsiteY5628" fmla="*/ 474829 h 1773673"/>
                <a:gd name="connsiteX5629" fmla="*/ 992674 w 5907580"/>
                <a:gd name="connsiteY5629" fmla="*/ 474086 h 1773673"/>
                <a:gd name="connsiteX5630" fmla="*/ 992674 w 5907580"/>
                <a:gd name="connsiteY5630" fmla="*/ 473245 h 1773673"/>
                <a:gd name="connsiteX5631" fmla="*/ 992092 w 5907580"/>
                <a:gd name="connsiteY5631" fmla="*/ 472274 h 1773673"/>
                <a:gd name="connsiteX5632" fmla="*/ 992512 w 5907580"/>
                <a:gd name="connsiteY5632" fmla="*/ 471013 h 1773673"/>
                <a:gd name="connsiteX5633" fmla="*/ 991251 w 5907580"/>
                <a:gd name="connsiteY5633" fmla="*/ 466615 h 1773673"/>
                <a:gd name="connsiteX5634" fmla="*/ 991186 w 5907580"/>
                <a:gd name="connsiteY5634" fmla="*/ 466065 h 1773673"/>
                <a:gd name="connsiteX5635" fmla="*/ 992253 w 5907580"/>
                <a:gd name="connsiteY5635" fmla="*/ 465224 h 1773673"/>
                <a:gd name="connsiteX5636" fmla="*/ 992092 w 5907580"/>
                <a:gd name="connsiteY5636" fmla="*/ 461925 h 1773673"/>
                <a:gd name="connsiteX5637" fmla="*/ 991833 w 5907580"/>
                <a:gd name="connsiteY5637" fmla="*/ 458433 h 1773673"/>
                <a:gd name="connsiteX5638" fmla="*/ 991348 w 5907580"/>
                <a:gd name="connsiteY5638" fmla="*/ 451156 h 1773673"/>
                <a:gd name="connsiteX5639" fmla="*/ 990345 w 5907580"/>
                <a:gd name="connsiteY5639" fmla="*/ 449086 h 1773673"/>
                <a:gd name="connsiteX5640" fmla="*/ 991186 w 5907580"/>
                <a:gd name="connsiteY5640" fmla="*/ 448924 h 1773673"/>
                <a:gd name="connsiteX5641" fmla="*/ 990766 w 5907580"/>
                <a:gd name="connsiteY5641" fmla="*/ 444041 h 1773673"/>
                <a:gd name="connsiteX5642" fmla="*/ 990345 w 5907580"/>
                <a:gd name="connsiteY5642" fmla="*/ 441389 h 1773673"/>
                <a:gd name="connsiteX5643" fmla="*/ 990442 w 5907580"/>
                <a:gd name="connsiteY5643" fmla="*/ 441033 h 1773673"/>
                <a:gd name="connsiteX5644" fmla="*/ 987467 w 5907580"/>
                <a:gd name="connsiteY5644" fmla="*/ 415613 h 1773673"/>
                <a:gd name="connsiteX5645" fmla="*/ 987047 w 5907580"/>
                <a:gd name="connsiteY5645" fmla="*/ 414546 h 1773673"/>
                <a:gd name="connsiteX5646" fmla="*/ 987047 w 5907580"/>
                <a:gd name="connsiteY5646" fmla="*/ 413802 h 1773673"/>
                <a:gd name="connsiteX5647" fmla="*/ 987208 w 5907580"/>
                <a:gd name="connsiteY5647" fmla="*/ 413382 h 1773673"/>
                <a:gd name="connsiteX5648" fmla="*/ 987111 w 5907580"/>
                <a:gd name="connsiteY5648" fmla="*/ 412638 h 1773673"/>
                <a:gd name="connsiteX5649" fmla="*/ 986626 w 5907580"/>
                <a:gd name="connsiteY5649" fmla="*/ 411312 h 1773673"/>
                <a:gd name="connsiteX5650" fmla="*/ 986852 w 5907580"/>
                <a:gd name="connsiteY5650" fmla="*/ 411085 h 1773673"/>
                <a:gd name="connsiteX5651" fmla="*/ 985721 w 5907580"/>
                <a:gd name="connsiteY5651" fmla="*/ 403388 h 1773673"/>
                <a:gd name="connsiteX5652" fmla="*/ 985624 w 5907580"/>
                <a:gd name="connsiteY5652" fmla="*/ 403033 h 1773673"/>
                <a:gd name="connsiteX5653" fmla="*/ 985721 w 5907580"/>
                <a:gd name="connsiteY5653" fmla="*/ 402968 h 1773673"/>
                <a:gd name="connsiteX5654" fmla="*/ 984298 w 5907580"/>
                <a:gd name="connsiteY5654" fmla="*/ 395012 h 1773673"/>
                <a:gd name="connsiteX5655" fmla="*/ 983715 w 5907580"/>
                <a:gd name="connsiteY5655" fmla="*/ 394850 h 1773673"/>
                <a:gd name="connsiteX5656" fmla="*/ 984233 w 5907580"/>
                <a:gd name="connsiteY5656" fmla="*/ 394171 h 1773673"/>
                <a:gd name="connsiteX5657" fmla="*/ 980999 w 5907580"/>
                <a:gd name="connsiteY5657" fmla="*/ 377127 h 1773673"/>
                <a:gd name="connsiteX5658" fmla="*/ 979770 w 5907580"/>
                <a:gd name="connsiteY5658" fmla="*/ 377451 h 1773673"/>
                <a:gd name="connsiteX5659" fmla="*/ 979673 w 5907580"/>
                <a:gd name="connsiteY5659" fmla="*/ 376966 h 1773673"/>
                <a:gd name="connsiteX5660" fmla="*/ 980902 w 5907580"/>
                <a:gd name="connsiteY5660" fmla="*/ 376707 h 1773673"/>
                <a:gd name="connsiteX5661" fmla="*/ 980320 w 5907580"/>
                <a:gd name="connsiteY5661" fmla="*/ 373667 h 1773673"/>
                <a:gd name="connsiteX5662" fmla="*/ 979091 w 5907580"/>
                <a:gd name="connsiteY5662" fmla="*/ 371241 h 1773673"/>
                <a:gd name="connsiteX5663" fmla="*/ 979770 w 5907580"/>
                <a:gd name="connsiteY5663" fmla="*/ 370595 h 1773673"/>
                <a:gd name="connsiteX5664" fmla="*/ 979349 w 5907580"/>
                <a:gd name="connsiteY5664" fmla="*/ 367264 h 1773673"/>
                <a:gd name="connsiteX5665" fmla="*/ 975274 w 5907580"/>
                <a:gd name="connsiteY5665" fmla="*/ 356591 h 1773673"/>
                <a:gd name="connsiteX5666" fmla="*/ 972040 w 5907580"/>
                <a:gd name="connsiteY5666" fmla="*/ 343105 h 1773673"/>
                <a:gd name="connsiteX5667" fmla="*/ 970811 w 5907580"/>
                <a:gd name="connsiteY5667" fmla="*/ 342426 h 1773673"/>
                <a:gd name="connsiteX5668" fmla="*/ 970294 w 5907580"/>
                <a:gd name="connsiteY5668" fmla="*/ 341035 h 1773673"/>
                <a:gd name="connsiteX5669" fmla="*/ 971879 w 5907580"/>
                <a:gd name="connsiteY5669" fmla="*/ 342102 h 1773673"/>
                <a:gd name="connsiteX5670" fmla="*/ 971297 w 5907580"/>
                <a:gd name="connsiteY5670" fmla="*/ 338221 h 1773673"/>
                <a:gd name="connsiteX5671" fmla="*/ 971232 w 5907580"/>
                <a:gd name="connsiteY5671" fmla="*/ 338286 h 1773673"/>
                <a:gd name="connsiteX5672" fmla="*/ 970294 w 5907580"/>
                <a:gd name="connsiteY5672" fmla="*/ 338965 h 1773673"/>
                <a:gd name="connsiteX5673" fmla="*/ 970391 w 5907580"/>
                <a:gd name="connsiteY5673" fmla="*/ 336798 h 1773673"/>
                <a:gd name="connsiteX5674" fmla="*/ 970908 w 5907580"/>
                <a:gd name="connsiteY5674" fmla="*/ 335731 h 1773673"/>
                <a:gd name="connsiteX5675" fmla="*/ 970714 w 5907580"/>
                <a:gd name="connsiteY5675" fmla="*/ 334567 h 1773673"/>
                <a:gd name="connsiteX5676" fmla="*/ 968580 w 5907580"/>
                <a:gd name="connsiteY5676" fmla="*/ 327387 h 1773673"/>
                <a:gd name="connsiteX5677" fmla="*/ 967416 w 5907580"/>
                <a:gd name="connsiteY5677" fmla="*/ 324800 h 1773673"/>
                <a:gd name="connsiteX5678" fmla="*/ 966769 w 5907580"/>
                <a:gd name="connsiteY5678" fmla="*/ 324153 h 1773673"/>
                <a:gd name="connsiteX5679" fmla="*/ 968224 w 5907580"/>
                <a:gd name="connsiteY5679" fmla="*/ 321986 h 1773673"/>
                <a:gd name="connsiteX5680" fmla="*/ 965831 w 5907580"/>
                <a:gd name="connsiteY5680" fmla="*/ 316456 h 1773673"/>
                <a:gd name="connsiteX5681" fmla="*/ 964925 w 5907580"/>
                <a:gd name="connsiteY5681" fmla="*/ 314710 h 1773673"/>
                <a:gd name="connsiteX5682" fmla="*/ 964602 w 5907580"/>
                <a:gd name="connsiteY5682" fmla="*/ 312704 h 1773673"/>
                <a:gd name="connsiteX5683" fmla="*/ 963017 w 5907580"/>
                <a:gd name="connsiteY5683" fmla="*/ 308500 h 1773673"/>
                <a:gd name="connsiteX5684" fmla="*/ 963535 w 5907580"/>
                <a:gd name="connsiteY5684" fmla="*/ 307174 h 1773673"/>
                <a:gd name="connsiteX5685" fmla="*/ 961368 w 5907580"/>
                <a:gd name="connsiteY5685" fmla="*/ 305848 h 1773673"/>
                <a:gd name="connsiteX5686" fmla="*/ 960883 w 5907580"/>
                <a:gd name="connsiteY5686" fmla="*/ 302032 h 1773673"/>
                <a:gd name="connsiteX5687" fmla="*/ 959783 w 5907580"/>
                <a:gd name="connsiteY5687" fmla="*/ 299962 h 1773673"/>
                <a:gd name="connsiteX5688" fmla="*/ 958231 w 5907580"/>
                <a:gd name="connsiteY5688" fmla="*/ 297245 h 1773673"/>
                <a:gd name="connsiteX5689" fmla="*/ 956064 w 5907580"/>
                <a:gd name="connsiteY5689" fmla="*/ 295984 h 1773673"/>
                <a:gd name="connsiteX5690" fmla="*/ 955094 w 5907580"/>
                <a:gd name="connsiteY5690" fmla="*/ 293170 h 1773673"/>
                <a:gd name="connsiteX5691" fmla="*/ 955999 w 5907580"/>
                <a:gd name="connsiteY5691" fmla="*/ 294173 h 1773673"/>
                <a:gd name="connsiteX5692" fmla="*/ 956905 w 5907580"/>
                <a:gd name="connsiteY5692" fmla="*/ 294496 h 1773673"/>
                <a:gd name="connsiteX5693" fmla="*/ 956646 w 5907580"/>
                <a:gd name="connsiteY5693" fmla="*/ 293332 h 1773673"/>
                <a:gd name="connsiteX5694" fmla="*/ 955999 w 5907580"/>
                <a:gd name="connsiteY5694" fmla="*/ 292362 h 1773673"/>
                <a:gd name="connsiteX5695" fmla="*/ 956646 w 5907580"/>
                <a:gd name="connsiteY5695" fmla="*/ 290616 h 1773673"/>
                <a:gd name="connsiteX5696" fmla="*/ 956161 w 5907580"/>
                <a:gd name="connsiteY5696" fmla="*/ 290130 h 1773673"/>
                <a:gd name="connsiteX5697" fmla="*/ 954738 w 5907580"/>
                <a:gd name="connsiteY5697" fmla="*/ 286476 h 1773673"/>
                <a:gd name="connsiteX5698" fmla="*/ 955482 w 5907580"/>
                <a:gd name="connsiteY5698" fmla="*/ 285894 h 1773673"/>
                <a:gd name="connsiteX5699" fmla="*/ 953832 w 5907580"/>
                <a:gd name="connsiteY5699" fmla="*/ 280428 h 1773673"/>
                <a:gd name="connsiteX5700" fmla="*/ 951277 w 5907580"/>
                <a:gd name="connsiteY5700" fmla="*/ 275803 h 1773673"/>
                <a:gd name="connsiteX5701" fmla="*/ 951277 w 5907580"/>
                <a:gd name="connsiteY5701" fmla="*/ 275286 h 1773673"/>
                <a:gd name="connsiteX5702" fmla="*/ 950695 w 5907580"/>
                <a:gd name="connsiteY5702" fmla="*/ 273151 h 1773673"/>
                <a:gd name="connsiteX5703" fmla="*/ 950210 w 5907580"/>
                <a:gd name="connsiteY5703" fmla="*/ 270823 h 1773673"/>
                <a:gd name="connsiteX5704" fmla="*/ 948302 w 5907580"/>
                <a:gd name="connsiteY5704" fmla="*/ 266522 h 1773673"/>
                <a:gd name="connsiteX5705" fmla="*/ 947364 w 5907580"/>
                <a:gd name="connsiteY5705" fmla="*/ 264775 h 1773673"/>
                <a:gd name="connsiteX5706" fmla="*/ 946394 w 5907580"/>
                <a:gd name="connsiteY5706" fmla="*/ 263870 h 1773673"/>
                <a:gd name="connsiteX5707" fmla="*/ 944971 w 5907580"/>
                <a:gd name="connsiteY5707" fmla="*/ 262802 h 1773673"/>
                <a:gd name="connsiteX5708" fmla="*/ 945553 w 5907580"/>
                <a:gd name="connsiteY5708" fmla="*/ 260733 h 1773673"/>
                <a:gd name="connsiteX5709" fmla="*/ 941996 w 5907580"/>
                <a:gd name="connsiteY5709" fmla="*/ 254685 h 1773673"/>
                <a:gd name="connsiteX5710" fmla="*/ 940605 w 5907580"/>
                <a:gd name="connsiteY5710" fmla="*/ 252938 h 1773673"/>
                <a:gd name="connsiteX5711" fmla="*/ 940249 w 5907580"/>
                <a:gd name="connsiteY5711" fmla="*/ 252453 h 1773673"/>
                <a:gd name="connsiteX5712" fmla="*/ 941090 w 5907580"/>
                <a:gd name="connsiteY5712" fmla="*/ 250448 h 1773673"/>
                <a:gd name="connsiteX5713" fmla="*/ 940185 w 5907580"/>
                <a:gd name="connsiteY5713" fmla="*/ 249284 h 1773673"/>
                <a:gd name="connsiteX5714" fmla="*/ 938438 w 5907580"/>
                <a:gd name="connsiteY5714" fmla="*/ 247893 h 1773673"/>
                <a:gd name="connsiteX5715" fmla="*/ 937597 w 5907580"/>
                <a:gd name="connsiteY5715" fmla="*/ 245823 h 1773673"/>
                <a:gd name="connsiteX5716" fmla="*/ 935527 w 5907580"/>
                <a:gd name="connsiteY5716" fmla="*/ 242428 h 1773673"/>
                <a:gd name="connsiteX5717" fmla="*/ 932714 w 5907580"/>
                <a:gd name="connsiteY5717" fmla="*/ 241263 h 1773673"/>
                <a:gd name="connsiteX5718" fmla="*/ 933716 w 5907580"/>
                <a:gd name="connsiteY5718" fmla="*/ 240843 h 1773673"/>
                <a:gd name="connsiteX5719" fmla="*/ 933555 w 5907580"/>
                <a:gd name="connsiteY5719" fmla="*/ 236703 h 1773673"/>
                <a:gd name="connsiteX5720" fmla="*/ 930321 w 5907580"/>
                <a:gd name="connsiteY5720" fmla="*/ 234892 h 1773673"/>
                <a:gd name="connsiteX5721" fmla="*/ 930256 w 5907580"/>
                <a:gd name="connsiteY5721" fmla="*/ 231173 h 1773673"/>
                <a:gd name="connsiteX5722" fmla="*/ 928898 w 5907580"/>
                <a:gd name="connsiteY5722" fmla="*/ 229685 h 1773673"/>
                <a:gd name="connsiteX5723" fmla="*/ 926116 w 5907580"/>
                <a:gd name="connsiteY5723" fmla="*/ 228683 h 1773673"/>
                <a:gd name="connsiteX5724" fmla="*/ 928412 w 5907580"/>
                <a:gd name="connsiteY5724" fmla="*/ 226613 h 1773673"/>
                <a:gd name="connsiteX5725" fmla="*/ 927248 w 5907580"/>
                <a:gd name="connsiteY5725" fmla="*/ 225190 h 1773673"/>
                <a:gd name="connsiteX5726" fmla="*/ 926343 w 5907580"/>
                <a:gd name="connsiteY5726" fmla="*/ 224705 h 1773673"/>
                <a:gd name="connsiteX5727" fmla="*/ 924758 w 5907580"/>
                <a:gd name="connsiteY5727" fmla="*/ 223799 h 1773673"/>
                <a:gd name="connsiteX5728" fmla="*/ 924435 w 5907580"/>
                <a:gd name="connsiteY5728" fmla="*/ 221891 h 1773673"/>
                <a:gd name="connsiteX5729" fmla="*/ 924111 w 5907580"/>
                <a:gd name="connsiteY5729" fmla="*/ 219660 h 1773673"/>
                <a:gd name="connsiteX5730" fmla="*/ 923206 w 5907580"/>
                <a:gd name="connsiteY5730" fmla="*/ 218495 h 1773673"/>
                <a:gd name="connsiteX5731" fmla="*/ 922526 w 5907580"/>
                <a:gd name="connsiteY5731" fmla="*/ 215843 h 1773673"/>
                <a:gd name="connsiteX5732" fmla="*/ 922300 w 5907580"/>
                <a:gd name="connsiteY5732" fmla="*/ 214097 h 1773673"/>
                <a:gd name="connsiteX5733" fmla="*/ 920392 w 5907580"/>
                <a:gd name="connsiteY5733" fmla="*/ 211057 h 1773673"/>
                <a:gd name="connsiteX5734" fmla="*/ 920392 w 5907580"/>
                <a:gd name="connsiteY5734" fmla="*/ 209893 h 1773673"/>
                <a:gd name="connsiteX5735" fmla="*/ 893808 w 5907580"/>
                <a:gd name="connsiteY5735" fmla="*/ 168011 h 1773673"/>
                <a:gd name="connsiteX5736" fmla="*/ 883297 w 5907580"/>
                <a:gd name="connsiteY5736" fmla="*/ 154428 h 1773673"/>
                <a:gd name="connsiteX5737" fmla="*/ 880321 w 5907580"/>
                <a:gd name="connsiteY5737" fmla="*/ 155657 h 1773673"/>
                <a:gd name="connsiteX5738" fmla="*/ 879157 w 5907580"/>
                <a:gd name="connsiteY5738" fmla="*/ 152358 h 1773673"/>
                <a:gd name="connsiteX5739" fmla="*/ 879578 w 5907580"/>
                <a:gd name="connsiteY5739" fmla="*/ 152520 h 1773673"/>
                <a:gd name="connsiteX5740" fmla="*/ 879836 w 5907580"/>
                <a:gd name="connsiteY5740" fmla="*/ 152681 h 1773673"/>
                <a:gd name="connsiteX5741" fmla="*/ 880160 w 5907580"/>
                <a:gd name="connsiteY5741" fmla="*/ 151194 h 1773673"/>
                <a:gd name="connsiteX5742" fmla="*/ 880807 w 5907580"/>
                <a:gd name="connsiteY5742" fmla="*/ 151032 h 1773673"/>
                <a:gd name="connsiteX5743" fmla="*/ 878834 w 5907580"/>
                <a:gd name="connsiteY5743" fmla="*/ 148283 h 1773673"/>
                <a:gd name="connsiteX5744" fmla="*/ 877928 w 5907580"/>
                <a:gd name="connsiteY5744" fmla="*/ 151194 h 1773673"/>
                <a:gd name="connsiteX5745" fmla="*/ 875858 w 5907580"/>
                <a:gd name="connsiteY5745" fmla="*/ 151356 h 1773673"/>
                <a:gd name="connsiteX5746" fmla="*/ 877573 w 5907580"/>
                <a:gd name="connsiteY5746" fmla="*/ 148380 h 1773673"/>
                <a:gd name="connsiteX5747" fmla="*/ 878252 w 5907580"/>
                <a:gd name="connsiteY5747" fmla="*/ 147475 h 1773673"/>
                <a:gd name="connsiteX5748" fmla="*/ 867159 w 5907580"/>
                <a:gd name="connsiteY5748" fmla="*/ 133148 h 1773673"/>
                <a:gd name="connsiteX5749" fmla="*/ 813408 w 5907580"/>
                <a:gd name="connsiteY5749" fmla="*/ 81467 h 1773673"/>
                <a:gd name="connsiteX5750" fmla="*/ 775408 w 5907580"/>
                <a:gd name="connsiteY5750" fmla="*/ 52586 h 1773673"/>
                <a:gd name="connsiteX5751" fmla="*/ 771947 w 5907580"/>
                <a:gd name="connsiteY5751" fmla="*/ 52651 h 1773673"/>
                <a:gd name="connsiteX5752" fmla="*/ 770686 w 5907580"/>
                <a:gd name="connsiteY5752" fmla="*/ 50419 h 1773673"/>
                <a:gd name="connsiteX5753" fmla="*/ 768972 w 5907580"/>
                <a:gd name="connsiteY5753" fmla="*/ 49191 h 1773673"/>
                <a:gd name="connsiteX5754" fmla="*/ 765479 w 5907580"/>
                <a:gd name="connsiteY5754" fmla="*/ 47703 h 1773673"/>
                <a:gd name="connsiteX5755" fmla="*/ 762180 w 5907580"/>
                <a:gd name="connsiteY5755" fmla="*/ 47185 h 1773673"/>
                <a:gd name="connsiteX5756" fmla="*/ 761275 w 5907580"/>
                <a:gd name="connsiteY5756" fmla="*/ 46539 h 1773673"/>
                <a:gd name="connsiteX5757" fmla="*/ 755453 w 5907580"/>
                <a:gd name="connsiteY5757" fmla="*/ 42561 h 1773673"/>
                <a:gd name="connsiteX5758" fmla="*/ 753157 w 5907580"/>
                <a:gd name="connsiteY5758" fmla="*/ 41235 h 1773673"/>
                <a:gd name="connsiteX5759" fmla="*/ 748759 w 5907580"/>
                <a:gd name="connsiteY5759" fmla="*/ 39262 h 1773673"/>
                <a:gd name="connsiteX5760" fmla="*/ 748079 w 5907580"/>
                <a:gd name="connsiteY5760" fmla="*/ 38906 h 1773673"/>
                <a:gd name="connsiteX5761" fmla="*/ 745460 w 5907580"/>
                <a:gd name="connsiteY5761" fmla="*/ 37354 h 1773673"/>
                <a:gd name="connsiteX5762" fmla="*/ 742808 w 5907580"/>
                <a:gd name="connsiteY5762" fmla="*/ 36772 h 1773673"/>
                <a:gd name="connsiteX5763" fmla="*/ 740803 w 5907580"/>
                <a:gd name="connsiteY5763" fmla="*/ 35187 h 1773673"/>
                <a:gd name="connsiteX5764" fmla="*/ 739412 w 5907580"/>
                <a:gd name="connsiteY5764" fmla="*/ 36610 h 1773673"/>
                <a:gd name="connsiteX5765" fmla="*/ 738313 w 5907580"/>
                <a:gd name="connsiteY5765" fmla="*/ 35349 h 1773673"/>
                <a:gd name="connsiteX5766" fmla="*/ 736340 w 5907580"/>
                <a:gd name="connsiteY5766" fmla="*/ 33699 h 1773673"/>
                <a:gd name="connsiteX5767" fmla="*/ 734852 w 5907580"/>
                <a:gd name="connsiteY5767" fmla="*/ 33473 h 1773673"/>
                <a:gd name="connsiteX5768" fmla="*/ 733364 w 5907580"/>
                <a:gd name="connsiteY5768" fmla="*/ 32632 h 1773673"/>
                <a:gd name="connsiteX5769" fmla="*/ 732685 w 5907580"/>
                <a:gd name="connsiteY5769" fmla="*/ 32147 h 1773673"/>
                <a:gd name="connsiteX5770" fmla="*/ 694943 w 5907580"/>
                <a:gd name="connsiteY5770" fmla="*/ 16138 h 1773673"/>
                <a:gd name="connsiteX5771" fmla="*/ 692291 w 5907580"/>
                <a:gd name="connsiteY5771" fmla="*/ 15491 h 1773673"/>
                <a:gd name="connsiteX5772" fmla="*/ 689575 w 5907580"/>
                <a:gd name="connsiteY5772" fmla="*/ 14747 h 1773673"/>
                <a:gd name="connsiteX5773" fmla="*/ 686761 w 5907580"/>
                <a:gd name="connsiteY5773" fmla="*/ 14327 h 1773673"/>
                <a:gd name="connsiteX5774" fmla="*/ 685662 w 5907580"/>
                <a:gd name="connsiteY5774" fmla="*/ 14004 h 1773673"/>
                <a:gd name="connsiteX5775" fmla="*/ 683850 w 5907580"/>
                <a:gd name="connsiteY5775" fmla="*/ 13324 h 1773673"/>
                <a:gd name="connsiteX5776" fmla="*/ 679387 w 5907580"/>
                <a:gd name="connsiteY5776" fmla="*/ 12096 h 1773673"/>
                <a:gd name="connsiteX5777" fmla="*/ 675733 w 5907580"/>
                <a:gd name="connsiteY5777" fmla="*/ 11998 h 1773673"/>
                <a:gd name="connsiteX5778" fmla="*/ 674827 w 5907580"/>
                <a:gd name="connsiteY5778" fmla="*/ 11837 h 1773673"/>
                <a:gd name="connsiteX5779" fmla="*/ 671690 w 5907580"/>
                <a:gd name="connsiteY5779" fmla="*/ 11190 h 1773673"/>
                <a:gd name="connsiteX5780" fmla="*/ 669038 w 5907580"/>
                <a:gd name="connsiteY5780" fmla="*/ 10187 h 1773673"/>
                <a:gd name="connsiteX5781" fmla="*/ 666386 w 5907580"/>
                <a:gd name="connsiteY5781" fmla="*/ 9185 h 1773673"/>
                <a:gd name="connsiteX5782" fmla="*/ 664219 w 5907580"/>
                <a:gd name="connsiteY5782" fmla="*/ 8538 h 1773673"/>
                <a:gd name="connsiteX5783" fmla="*/ 658689 w 5907580"/>
                <a:gd name="connsiteY5783" fmla="*/ 7956 h 1773673"/>
                <a:gd name="connsiteX5784" fmla="*/ 658107 w 5907580"/>
                <a:gd name="connsiteY5784" fmla="*/ 7697 h 1773673"/>
                <a:gd name="connsiteX5785" fmla="*/ 656458 w 5907580"/>
                <a:gd name="connsiteY5785" fmla="*/ 7471 h 1773673"/>
                <a:gd name="connsiteX5786" fmla="*/ 655132 w 5907580"/>
                <a:gd name="connsiteY5786" fmla="*/ 8376 h 1773673"/>
                <a:gd name="connsiteX5787" fmla="*/ 650572 w 5907580"/>
                <a:gd name="connsiteY5787" fmla="*/ 6209 h 1773673"/>
                <a:gd name="connsiteX5788" fmla="*/ 648405 w 5907580"/>
                <a:gd name="connsiteY5788" fmla="*/ 5045 h 1773673"/>
                <a:gd name="connsiteX5789" fmla="*/ 645268 w 5907580"/>
                <a:gd name="connsiteY5789" fmla="*/ 4722 h 1773673"/>
                <a:gd name="connsiteX5790" fmla="*/ 642034 w 5907580"/>
                <a:gd name="connsiteY5790" fmla="*/ 4495 h 1773673"/>
                <a:gd name="connsiteX5791" fmla="*/ 641548 w 5907580"/>
                <a:gd name="connsiteY5791" fmla="*/ 3913 h 1773673"/>
                <a:gd name="connsiteX5792" fmla="*/ 640061 w 5907580"/>
                <a:gd name="connsiteY5792" fmla="*/ 3558 h 1773673"/>
                <a:gd name="connsiteX5793" fmla="*/ 637732 w 5907580"/>
                <a:gd name="connsiteY5793" fmla="*/ 3816 h 1773673"/>
                <a:gd name="connsiteX5794" fmla="*/ 634078 w 5907580"/>
                <a:gd name="connsiteY5794" fmla="*/ 3655 h 1773673"/>
                <a:gd name="connsiteX5795" fmla="*/ 633754 w 5907580"/>
                <a:gd name="connsiteY5795" fmla="*/ 4722 h 1773673"/>
                <a:gd name="connsiteX5796" fmla="*/ 623405 w 5907580"/>
                <a:gd name="connsiteY5796" fmla="*/ 420 h 1773673"/>
                <a:gd name="connsiteX5797" fmla="*/ 621174 w 5907580"/>
                <a:gd name="connsiteY5797" fmla="*/ 162 h 1773673"/>
                <a:gd name="connsiteX5798" fmla="*/ 620106 w 5907580"/>
                <a:gd name="connsiteY5798" fmla="*/ 0 h 1773673"/>
                <a:gd name="connsiteX5799" fmla="*/ 619589 w 5907580"/>
                <a:gd name="connsiteY5799" fmla="*/ 1003 h 1773673"/>
                <a:gd name="connsiteX5800" fmla="*/ 617196 w 5907580"/>
                <a:gd name="connsiteY5800" fmla="*/ 4657 h 1773673"/>
                <a:gd name="connsiteX5801" fmla="*/ 614900 w 5907580"/>
                <a:gd name="connsiteY5801" fmla="*/ 8958 h 1773673"/>
                <a:gd name="connsiteX5802" fmla="*/ 613541 w 5907580"/>
                <a:gd name="connsiteY5802" fmla="*/ 10867 h 1773673"/>
                <a:gd name="connsiteX5803" fmla="*/ 612830 w 5907580"/>
                <a:gd name="connsiteY5803" fmla="*/ 11772 h 1773673"/>
                <a:gd name="connsiteX5804" fmla="*/ 612409 w 5907580"/>
                <a:gd name="connsiteY5804" fmla="*/ 14262 h 1773673"/>
                <a:gd name="connsiteX5805" fmla="*/ 612894 w 5907580"/>
                <a:gd name="connsiteY5805" fmla="*/ 15168 h 1773673"/>
                <a:gd name="connsiteX5806" fmla="*/ 612312 w 5907580"/>
                <a:gd name="connsiteY5806" fmla="*/ 15588 h 1773673"/>
                <a:gd name="connsiteX5807" fmla="*/ 613218 w 5907580"/>
                <a:gd name="connsiteY5807" fmla="*/ 18402 h 1773673"/>
                <a:gd name="connsiteX5808" fmla="*/ 619039 w 5907580"/>
                <a:gd name="connsiteY5808" fmla="*/ 22348 h 1773673"/>
                <a:gd name="connsiteX5809" fmla="*/ 622500 w 5907580"/>
                <a:gd name="connsiteY5809" fmla="*/ 21216 h 1773673"/>
                <a:gd name="connsiteX5810" fmla="*/ 625637 w 5907580"/>
                <a:gd name="connsiteY5810" fmla="*/ 19631 h 1773673"/>
                <a:gd name="connsiteX5811" fmla="*/ 625798 w 5907580"/>
                <a:gd name="connsiteY5811" fmla="*/ 19211 h 1773673"/>
                <a:gd name="connsiteX5812" fmla="*/ 627060 w 5907580"/>
                <a:gd name="connsiteY5812" fmla="*/ 17820 h 1773673"/>
                <a:gd name="connsiteX5813" fmla="*/ 627480 w 5907580"/>
                <a:gd name="connsiteY5813" fmla="*/ 16559 h 1773673"/>
                <a:gd name="connsiteX5814" fmla="*/ 627707 w 5907580"/>
                <a:gd name="connsiteY5814" fmla="*/ 15912 h 1773673"/>
                <a:gd name="connsiteX5815" fmla="*/ 628224 w 5907580"/>
                <a:gd name="connsiteY5815" fmla="*/ 15912 h 1773673"/>
                <a:gd name="connsiteX5816" fmla="*/ 629033 w 5907580"/>
                <a:gd name="connsiteY5816" fmla="*/ 15233 h 1773673"/>
                <a:gd name="connsiteX5817" fmla="*/ 629194 w 5907580"/>
                <a:gd name="connsiteY5817" fmla="*/ 15976 h 1773673"/>
                <a:gd name="connsiteX5818" fmla="*/ 634822 w 5907580"/>
                <a:gd name="connsiteY5818" fmla="*/ 16559 h 1773673"/>
                <a:gd name="connsiteX5819" fmla="*/ 642713 w 5907580"/>
                <a:gd name="connsiteY5819" fmla="*/ 17885 h 1773673"/>
                <a:gd name="connsiteX5820" fmla="*/ 658269 w 5907580"/>
                <a:gd name="connsiteY5820" fmla="*/ 21539 h 1773673"/>
                <a:gd name="connsiteX5821" fmla="*/ 688734 w 5907580"/>
                <a:gd name="connsiteY5821" fmla="*/ 31403 h 1773673"/>
                <a:gd name="connsiteX5822" fmla="*/ 688475 w 5907580"/>
                <a:gd name="connsiteY5822" fmla="*/ 29398 h 1773673"/>
                <a:gd name="connsiteX5823" fmla="*/ 691386 w 5907580"/>
                <a:gd name="connsiteY5823" fmla="*/ 28913 h 1773673"/>
                <a:gd name="connsiteX5824" fmla="*/ 688637 w 5907580"/>
                <a:gd name="connsiteY5824" fmla="*/ 31403 h 1773673"/>
                <a:gd name="connsiteX5825" fmla="*/ 693359 w 5907580"/>
                <a:gd name="connsiteY5825" fmla="*/ 33117 h 1773673"/>
                <a:gd name="connsiteX5826" fmla="*/ 693553 w 5907580"/>
                <a:gd name="connsiteY5826" fmla="*/ 33052 h 1773673"/>
                <a:gd name="connsiteX5827" fmla="*/ 693617 w 5907580"/>
                <a:gd name="connsiteY5827" fmla="*/ 33214 h 1773673"/>
                <a:gd name="connsiteX5828" fmla="*/ 696269 w 5907580"/>
                <a:gd name="connsiteY5828" fmla="*/ 34217 h 1773673"/>
                <a:gd name="connsiteX5829" fmla="*/ 696269 w 5907580"/>
                <a:gd name="connsiteY5829" fmla="*/ 34120 h 1773673"/>
                <a:gd name="connsiteX5830" fmla="*/ 695687 w 5907580"/>
                <a:gd name="connsiteY5830" fmla="*/ 32535 h 1773673"/>
                <a:gd name="connsiteX5831" fmla="*/ 696269 w 5907580"/>
                <a:gd name="connsiteY5831" fmla="*/ 34120 h 1773673"/>
                <a:gd name="connsiteX5832" fmla="*/ 697013 w 5907580"/>
                <a:gd name="connsiteY5832" fmla="*/ 34540 h 1773673"/>
                <a:gd name="connsiteX5833" fmla="*/ 700086 w 5907580"/>
                <a:gd name="connsiteY5833" fmla="*/ 35769 h 1773673"/>
                <a:gd name="connsiteX5834" fmla="*/ 708106 w 5907580"/>
                <a:gd name="connsiteY5834" fmla="*/ 39003 h 1773673"/>
                <a:gd name="connsiteX5835" fmla="*/ 708365 w 5907580"/>
                <a:gd name="connsiteY5835" fmla="*/ 38906 h 1773673"/>
                <a:gd name="connsiteX5836" fmla="*/ 708527 w 5907580"/>
                <a:gd name="connsiteY5836" fmla="*/ 39165 h 1773673"/>
                <a:gd name="connsiteX5837" fmla="*/ 710661 w 5907580"/>
                <a:gd name="connsiteY5837" fmla="*/ 40070 h 1773673"/>
                <a:gd name="connsiteX5838" fmla="*/ 711340 w 5907580"/>
                <a:gd name="connsiteY5838" fmla="*/ 38744 h 1773673"/>
                <a:gd name="connsiteX5839" fmla="*/ 711922 w 5907580"/>
                <a:gd name="connsiteY5839" fmla="*/ 40653 h 1773673"/>
                <a:gd name="connsiteX5840" fmla="*/ 717550 w 5907580"/>
                <a:gd name="connsiteY5840" fmla="*/ 43143 h 1773673"/>
                <a:gd name="connsiteX5841" fmla="*/ 719199 w 5907580"/>
                <a:gd name="connsiteY5841" fmla="*/ 42819 h 1773673"/>
                <a:gd name="connsiteX5842" fmla="*/ 720202 w 5907580"/>
                <a:gd name="connsiteY5842" fmla="*/ 44307 h 1773673"/>
                <a:gd name="connsiteX5843" fmla="*/ 734011 w 5907580"/>
                <a:gd name="connsiteY5843" fmla="*/ 51099 h 1773673"/>
                <a:gd name="connsiteX5844" fmla="*/ 734690 w 5907580"/>
                <a:gd name="connsiteY5844" fmla="*/ 50937 h 1773673"/>
                <a:gd name="connsiteX5845" fmla="*/ 735272 w 5907580"/>
                <a:gd name="connsiteY5845" fmla="*/ 51745 h 1773673"/>
                <a:gd name="connsiteX5846" fmla="*/ 737407 w 5907580"/>
                <a:gd name="connsiteY5846" fmla="*/ 52910 h 1773673"/>
                <a:gd name="connsiteX5847" fmla="*/ 739153 w 5907580"/>
                <a:gd name="connsiteY5847" fmla="*/ 53071 h 1773673"/>
                <a:gd name="connsiteX5848" fmla="*/ 740059 w 5907580"/>
                <a:gd name="connsiteY5848" fmla="*/ 54333 h 1773673"/>
                <a:gd name="connsiteX5849" fmla="*/ 741708 w 5907580"/>
                <a:gd name="connsiteY5849" fmla="*/ 55238 h 1773673"/>
                <a:gd name="connsiteX5850" fmla="*/ 742873 w 5907580"/>
                <a:gd name="connsiteY5850" fmla="*/ 55400 h 1773673"/>
                <a:gd name="connsiteX5851" fmla="*/ 744716 w 5907580"/>
                <a:gd name="connsiteY5851" fmla="*/ 56241 h 1773673"/>
                <a:gd name="connsiteX5852" fmla="*/ 746786 w 5907580"/>
                <a:gd name="connsiteY5852" fmla="*/ 58117 h 1773673"/>
                <a:gd name="connsiteX5853" fmla="*/ 747174 w 5907580"/>
                <a:gd name="connsiteY5853" fmla="*/ 58375 h 1773673"/>
                <a:gd name="connsiteX5854" fmla="*/ 749502 w 5907580"/>
                <a:gd name="connsiteY5854" fmla="*/ 57470 h 1773673"/>
                <a:gd name="connsiteX5855" fmla="*/ 749664 w 5907580"/>
                <a:gd name="connsiteY5855" fmla="*/ 59443 h 1773673"/>
                <a:gd name="connsiteX5856" fmla="*/ 752316 w 5907580"/>
                <a:gd name="connsiteY5856" fmla="*/ 60769 h 1773673"/>
                <a:gd name="connsiteX5857" fmla="*/ 754968 w 5907580"/>
                <a:gd name="connsiteY5857" fmla="*/ 62515 h 1773673"/>
                <a:gd name="connsiteX5858" fmla="*/ 757458 w 5907580"/>
                <a:gd name="connsiteY5858" fmla="*/ 64326 h 1773673"/>
                <a:gd name="connsiteX5859" fmla="*/ 758946 w 5907580"/>
                <a:gd name="connsiteY5859" fmla="*/ 64326 h 1773673"/>
                <a:gd name="connsiteX5860" fmla="*/ 764573 w 5907580"/>
                <a:gd name="connsiteY5860" fmla="*/ 67884 h 1773673"/>
                <a:gd name="connsiteX5861" fmla="*/ 765996 w 5907580"/>
                <a:gd name="connsiteY5861" fmla="*/ 69953 h 1773673"/>
                <a:gd name="connsiteX5862" fmla="*/ 766061 w 5907580"/>
                <a:gd name="connsiteY5862" fmla="*/ 70050 h 1773673"/>
                <a:gd name="connsiteX5863" fmla="*/ 767064 w 5907580"/>
                <a:gd name="connsiteY5863" fmla="*/ 70374 h 1773673"/>
                <a:gd name="connsiteX5864" fmla="*/ 768390 w 5907580"/>
                <a:gd name="connsiteY5864" fmla="*/ 71635 h 1773673"/>
                <a:gd name="connsiteX5865" fmla="*/ 770621 w 5907580"/>
                <a:gd name="connsiteY5865" fmla="*/ 73123 h 1773673"/>
                <a:gd name="connsiteX5866" fmla="*/ 771785 w 5907580"/>
                <a:gd name="connsiteY5866" fmla="*/ 73349 h 1773673"/>
                <a:gd name="connsiteX5867" fmla="*/ 773596 w 5907580"/>
                <a:gd name="connsiteY5867" fmla="*/ 74934 h 1773673"/>
                <a:gd name="connsiteX5868" fmla="*/ 774761 w 5907580"/>
                <a:gd name="connsiteY5868" fmla="*/ 75096 h 1773673"/>
                <a:gd name="connsiteX5869" fmla="*/ 778221 w 5907580"/>
                <a:gd name="connsiteY5869" fmla="*/ 74934 h 1773673"/>
                <a:gd name="connsiteX5870" fmla="*/ 778221 w 5907580"/>
                <a:gd name="connsiteY5870" fmla="*/ 75031 h 1773673"/>
                <a:gd name="connsiteX5871" fmla="*/ 776572 w 5907580"/>
                <a:gd name="connsiteY5871" fmla="*/ 77327 h 1773673"/>
                <a:gd name="connsiteX5872" fmla="*/ 778965 w 5907580"/>
                <a:gd name="connsiteY5872" fmla="*/ 79074 h 1773673"/>
                <a:gd name="connsiteX5873" fmla="*/ 780873 w 5907580"/>
                <a:gd name="connsiteY5873" fmla="*/ 79074 h 1773673"/>
                <a:gd name="connsiteX5874" fmla="*/ 781973 w 5907580"/>
                <a:gd name="connsiteY5874" fmla="*/ 80497 h 1773673"/>
                <a:gd name="connsiteX5875" fmla="*/ 783363 w 5907580"/>
                <a:gd name="connsiteY5875" fmla="*/ 81143 h 1773673"/>
                <a:gd name="connsiteX5876" fmla="*/ 783525 w 5907580"/>
                <a:gd name="connsiteY5876" fmla="*/ 82308 h 1773673"/>
                <a:gd name="connsiteX5877" fmla="*/ 784689 w 5907580"/>
                <a:gd name="connsiteY5877" fmla="*/ 83149 h 1773673"/>
                <a:gd name="connsiteX5878" fmla="*/ 785272 w 5907580"/>
                <a:gd name="connsiteY5878" fmla="*/ 82372 h 1773673"/>
                <a:gd name="connsiteX5879" fmla="*/ 786759 w 5907580"/>
                <a:gd name="connsiteY5879" fmla="*/ 82793 h 1773673"/>
                <a:gd name="connsiteX5880" fmla="*/ 787600 w 5907580"/>
                <a:gd name="connsiteY5880" fmla="*/ 83149 h 1773673"/>
                <a:gd name="connsiteX5881" fmla="*/ 792807 w 5907580"/>
                <a:gd name="connsiteY5881" fmla="*/ 86447 h 1773673"/>
                <a:gd name="connsiteX5882" fmla="*/ 799760 w 5907580"/>
                <a:gd name="connsiteY5882" fmla="*/ 91492 h 1773673"/>
                <a:gd name="connsiteX5883" fmla="*/ 801086 w 5907580"/>
                <a:gd name="connsiteY5883" fmla="*/ 92236 h 1773673"/>
                <a:gd name="connsiteX5884" fmla="*/ 802574 w 5907580"/>
                <a:gd name="connsiteY5884" fmla="*/ 93304 h 1773673"/>
                <a:gd name="connsiteX5885" fmla="*/ 805129 w 5907580"/>
                <a:gd name="connsiteY5885" fmla="*/ 95373 h 1773673"/>
                <a:gd name="connsiteX5886" fmla="*/ 808298 w 5907580"/>
                <a:gd name="connsiteY5886" fmla="*/ 98187 h 1773673"/>
                <a:gd name="connsiteX5887" fmla="*/ 809042 w 5907580"/>
                <a:gd name="connsiteY5887" fmla="*/ 98769 h 1773673"/>
                <a:gd name="connsiteX5888" fmla="*/ 812664 w 5907580"/>
                <a:gd name="connsiteY5888" fmla="*/ 102003 h 1773673"/>
                <a:gd name="connsiteX5889" fmla="*/ 813829 w 5907580"/>
                <a:gd name="connsiteY5889" fmla="*/ 103168 h 1773673"/>
                <a:gd name="connsiteX5890" fmla="*/ 815672 w 5907580"/>
                <a:gd name="connsiteY5890" fmla="*/ 104817 h 1773673"/>
                <a:gd name="connsiteX5891" fmla="*/ 818130 w 5907580"/>
                <a:gd name="connsiteY5891" fmla="*/ 107048 h 1773673"/>
                <a:gd name="connsiteX5892" fmla="*/ 822205 w 5907580"/>
                <a:gd name="connsiteY5892" fmla="*/ 111285 h 1773673"/>
                <a:gd name="connsiteX5893" fmla="*/ 823951 w 5907580"/>
                <a:gd name="connsiteY5893" fmla="*/ 112870 h 1773673"/>
                <a:gd name="connsiteX5894" fmla="*/ 825245 w 5907580"/>
                <a:gd name="connsiteY5894" fmla="*/ 114681 h 1773673"/>
                <a:gd name="connsiteX5895" fmla="*/ 827250 w 5907580"/>
                <a:gd name="connsiteY5895" fmla="*/ 116427 h 1773673"/>
                <a:gd name="connsiteX5896" fmla="*/ 828899 w 5907580"/>
                <a:gd name="connsiteY5896" fmla="*/ 118077 h 1773673"/>
                <a:gd name="connsiteX5897" fmla="*/ 831066 w 5907580"/>
                <a:gd name="connsiteY5897" fmla="*/ 118400 h 1773673"/>
                <a:gd name="connsiteX5898" fmla="*/ 833201 w 5907580"/>
                <a:gd name="connsiteY5898" fmla="*/ 122637 h 1773673"/>
                <a:gd name="connsiteX5899" fmla="*/ 839766 w 5907580"/>
                <a:gd name="connsiteY5899" fmla="*/ 129816 h 1773673"/>
                <a:gd name="connsiteX5900" fmla="*/ 843809 w 5907580"/>
                <a:gd name="connsiteY5900" fmla="*/ 132404 h 1773673"/>
                <a:gd name="connsiteX5901" fmla="*/ 844811 w 5907580"/>
                <a:gd name="connsiteY5901" fmla="*/ 132889 h 1773673"/>
                <a:gd name="connsiteX5902" fmla="*/ 846202 w 5907580"/>
                <a:gd name="connsiteY5902" fmla="*/ 134538 h 1773673"/>
                <a:gd name="connsiteX5903" fmla="*/ 847851 w 5907580"/>
                <a:gd name="connsiteY5903" fmla="*/ 136543 h 1773673"/>
                <a:gd name="connsiteX5904" fmla="*/ 846881 w 5907580"/>
                <a:gd name="connsiteY5904" fmla="*/ 136543 h 1773673"/>
                <a:gd name="connsiteX5905" fmla="*/ 845878 w 5907580"/>
                <a:gd name="connsiteY5905" fmla="*/ 136867 h 1773673"/>
                <a:gd name="connsiteX5906" fmla="*/ 847366 w 5907580"/>
                <a:gd name="connsiteY5906" fmla="*/ 137869 h 1773673"/>
                <a:gd name="connsiteX5907" fmla="*/ 847366 w 5907580"/>
                <a:gd name="connsiteY5907" fmla="*/ 137934 h 1773673"/>
                <a:gd name="connsiteX5908" fmla="*/ 847463 w 5907580"/>
                <a:gd name="connsiteY5908" fmla="*/ 137934 h 1773673"/>
                <a:gd name="connsiteX5909" fmla="*/ 850762 w 5907580"/>
                <a:gd name="connsiteY5909" fmla="*/ 141492 h 1773673"/>
                <a:gd name="connsiteX5910" fmla="*/ 852573 w 5907580"/>
                <a:gd name="connsiteY5910" fmla="*/ 143723 h 1773673"/>
                <a:gd name="connsiteX5911" fmla="*/ 854805 w 5907580"/>
                <a:gd name="connsiteY5911" fmla="*/ 145728 h 1773673"/>
                <a:gd name="connsiteX5912" fmla="*/ 857392 w 5907580"/>
                <a:gd name="connsiteY5912" fmla="*/ 145987 h 1773673"/>
                <a:gd name="connsiteX5913" fmla="*/ 858782 w 5907580"/>
                <a:gd name="connsiteY5913" fmla="*/ 146375 h 1773673"/>
                <a:gd name="connsiteX5914" fmla="*/ 857553 w 5907580"/>
                <a:gd name="connsiteY5914" fmla="*/ 147539 h 1773673"/>
                <a:gd name="connsiteX5915" fmla="*/ 858459 w 5907580"/>
                <a:gd name="connsiteY5915" fmla="*/ 149286 h 1773673"/>
                <a:gd name="connsiteX5916" fmla="*/ 857295 w 5907580"/>
                <a:gd name="connsiteY5916" fmla="*/ 149933 h 1773673"/>
                <a:gd name="connsiteX5917" fmla="*/ 857877 w 5907580"/>
                <a:gd name="connsiteY5917" fmla="*/ 152002 h 1773673"/>
                <a:gd name="connsiteX5918" fmla="*/ 859462 w 5907580"/>
                <a:gd name="connsiteY5918" fmla="*/ 154169 h 1773673"/>
                <a:gd name="connsiteX5919" fmla="*/ 869649 w 5907580"/>
                <a:gd name="connsiteY5919" fmla="*/ 167429 h 1773673"/>
                <a:gd name="connsiteX5920" fmla="*/ 870716 w 5907580"/>
                <a:gd name="connsiteY5920" fmla="*/ 167752 h 1773673"/>
                <a:gd name="connsiteX5921" fmla="*/ 870393 w 5907580"/>
                <a:gd name="connsiteY5921" fmla="*/ 168561 h 1773673"/>
                <a:gd name="connsiteX5922" fmla="*/ 874694 w 5907580"/>
                <a:gd name="connsiteY5922" fmla="*/ 174609 h 1773673"/>
                <a:gd name="connsiteX5923" fmla="*/ 874856 w 5907580"/>
                <a:gd name="connsiteY5923" fmla="*/ 174706 h 1773673"/>
                <a:gd name="connsiteX5924" fmla="*/ 875600 w 5907580"/>
                <a:gd name="connsiteY5924" fmla="*/ 175352 h 1773673"/>
                <a:gd name="connsiteX5925" fmla="*/ 876344 w 5907580"/>
                <a:gd name="connsiteY5925" fmla="*/ 177099 h 1773673"/>
                <a:gd name="connsiteX5926" fmla="*/ 877508 w 5907580"/>
                <a:gd name="connsiteY5926" fmla="*/ 178845 h 1773673"/>
                <a:gd name="connsiteX5927" fmla="*/ 881486 w 5907580"/>
                <a:gd name="connsiteY5927" fmla="*/ 181077 h 1773673"/>
                <a:gd name="connsiteX5928" fmla="*/ 882812 w 5907580"/>
                <a:gd name="connsiteY5928" fmla="*/ 186445 h 1773673"/>
                <a:gd name="connsiteX5929" fmla="*/ 884785 w 5907580"/>
                <a:gd name="connsiteY5929" fmla="*/ 186963 h 1773673"/>
                <a:gd name="connsiteX5930" fmla="*/ 884558 w 5907580"/>
                <a:gd name="connsiteY5930" fmla="*/ 189259 h 1773673"/>
                <a:gd name="connsiteX5931" fmla="*/ 884882 w 5907580"/>
                <a:gd name="connsiteY5931" fmla="*/ 190100 h 1773673"/>
                <a:gd name="connsiteX5932" fmla="*/ 885270 w 5907580"/>
                <a:gd name="connsiteY5932" fmla="*/ 189841 h 1773673"/>
                <a:gd name="connsiteX5933" fmla="*/ 886434 w 5907580"/>
                <a:gd name="connsiteY5933" fmla="*/ 190262 h 1773673"/>
                <a:gd name="connsiteX5934" fmla="*/ 888116 w 5907580"/>
                <a:gd name="connsiteY5934" fmla="*/ 193172 h 1773673"/>
                <a:gd name="connsiteX5935" fmla="*/ 887437 w 5907580"/>
                <a:gd name="connsiteY5935" fmla="*/ 194143 h 1773673"/>
                <a:gd name="connsiteX5936" fmla="*/ 889183 w 5907580"/>
                <a:gd name="connsiteY5936" fmla="*/ 197538 h 1773673"/>
                <a:gd name="connsiteX5937" fmla="*/ 889927 w 5907580"/>
                <a:gd name="connsiteY5937" fmla="*/ 199608 h 1773673"/>
                <a:gd name="connsiteX5938" fmla="*/ 890509 w 5907580"/>
                <a:gd name="connsiteY5938" fmla="*/ 200708 h 1773673"/>
                <a:gd name="connsiteX5939" fmla="*/ 891091 w 5907580"/>
                <a:gd name="connsiteY5939" fmla="*/ 201678 h 1773673"/>
                <a:gd name="connsiteX5940" fmla="*/ 895069 w 5907580"/>
                <a:gd name="connsiteY5940" fmla="*/ 205333 h 1773673"/>
                <a:gd name="connsiteX5941" fmla="*/ 895877 w 5907580"/>
                <a:gd name="connsiteY5941" fmla="*/ 209634 h 1773673"/>
                <a:gd name="connsiteX5942" fmla="*/ 895975 w 5907580"/>
                <a:gd name="connsiteY5942" fmla="*/ 210054 h 1773673"/>
                <a:gd name="connsiteX5943" fmla="*/ 898044 w 5907580"/>
                <a:gd name="connsiteY5943" fmla="*/ 211801 h 1773673"/>
                <a:gd name="connsiteX5944" fmla="*/ 898109 w 5907580"/>
                <a:gd name="connsiteY5944" fmla="*/ 211865 h 1773673"/>
                <a:gd name="connsiteX5945" fmla="*/ 898044 w 5907580"/>
                <a:gd name="connsiteY5945" fmla="*/ 215261 h 1773673"/>
                <a:gd name="connsiteX5946" fmla="*/ 898109 w 5907580"/>
                <a:gd name="connsiteY5946" fmla="*/ 215423 h 1773673"/>
                <a:gd name="connsiteX5947" fmla="*/ 900341 w 5907580"/>
                <a:gd name="connsiteY5947" fmla="*/ 213935 h 1773673"/>
                <a:gd name="connsiteX5948" fmla="*/ 899758 w 5907580"/>
                <a:gd name="connsiteY5948" fmla="*/ 218980 h 1773673"/>
                <a:gd name="connsiteX5949" fmla="*/ 901764 w 5907580"/>
                <a:gd name="connsiteY5949" fmla="*/ 223217 h 1773673"/>
                <a:gd name="connsiteX5950" fmla="*/ 901925 w 5907580"/>
                <a:gd name="connsiteY5950" fmla="*/ 223540 h 1773673"/>
                <a:gd name="connsiteX5951" fmla="*/ 902346 w 5907580"/>
                <a:gd name="connsiteY5951" fmla="*/ 223540 h 1773673"/>
                <a:gd name="connsiteX5952" fmla="*/ 902249 w 5907580"/>
                <a:gd name="connsiteY5952" fmla="*/ 223961 h 1773673"/>
                <a:gd name="connsiteX5953" fmla="*/ 903187 w 5907580"/>
                <a:gd name="connsiteY5953" fmla="*/ 225610 h 1773673"/>
                <a:gd name="connsiteX5954" fmla="*/ 904577 w 5907580"/>
                <a:gd name="connsiteY5954" fmla="*/ 225772 h 1773673"/>
                <a:gd name="connsiteX5955" fmla="*/ 904157 w 5907580"/>
                <a:gd name="connsiteY5955" fmla="*/ 227615 h 1773673"/>
                <a:gd name="connsiteX5956" fmla="*/ 913697 w 5907580"/>
                <a:gd name="connsiteY5956" fmla="*/ 247214 h 1773673"/>
                <a:gd name="connsiteX5957" fmla="*/ 915994 w 5907580"/>
                <a:gd name="connsiteY5957" fmla="*/ 252938 h 1773673"/>
                <a:gd name="connsiteX5958" fmla="*/ 916899 w 5907580"/>
                <a:gd name="connsiteY5958" fmla="*/ 253844 h 1773673"/>
                <a:gd name="connsiteX5959" fmla="*/ 917255 w 5907580"/>
                <a:gd name="connsiteY5959" fmla="*/ 255914 h 1773673"/>
                <a:gd name="connsiteX5960" fmla="*/ 917481 w 5907580"/>
                <a:gd name="connsiteY5960" fmla="*/ 256593 h 1773673"/>
                <a:gd name="connsiteX5961" fmla="*/ 918548 w 5907580"/>
                <a:gd name="connsiteY5961" fmla="*/ 257563 h 1773673"/>
                <a:gd name="connsiteX5962" fmla="*/ 920295 w 5907580"/>
                <a:gd name="connsiteY5962" fmla="*/ 260635 h 1773673"/>
                <a:gd name="connsiteX5963" fmla="*/ 921556 w 5907580"/>
                <a:gd name="connsiteY5963" fmla="*/ 260959 h 1773673"/>
                <a:gd name="connsiteX5964" fmla="*/ 920877 w 5907580"/>
                <a:gd name="connsiteY5964" fmla="*/ 263223 h 1773673"/>
                <a:gd name="connsiteX5965" fmla="*/ 922785 w 5907580"/>
                <a:gd name="connsiteY5965" fmla="*/ 264128 h 1773673"/>
                <a:gd name="connsiteX5966" fmla="*/ 921815 w 5907580"/>
                <a:gd name="connsiteY5966" fmla="*/ 265681 h 1773673"/>
                <a:gd name="connsiteX5967" fmla="*/ 923529 w 5907580"/>
                <a:gd name="connsiteY5967" fmla="*/ 271146 h 1773673"/>
                <a:gd name="connsiteX5968" fmla="*/ 924435 w 5907580"/>
                <a:gd name="connsiteY5968" fmla="*/ 271243 h 1773673"/>
                <a:gd name="connsiteX5969" fmla="*/ 924758 w 5907580"/>
                <a:gd name="connsiteY5969" fmla="*/ 272052 h 1773673"/>
                <a:gd name="connsiteX5970" fmla="*/ 925534 w 5907580"/>
                <a:gd name="connsiteY5970" fmla="*/ 274639 h 1773673"/>
                <a:gd name="connsiteX5971" fmla="*/ 926763 w 5907580"/>
                <a:gd name="connsiteY5971" fmla="*/ 276709 h 1773673"/>
                <a:gd name="connsiteX5972" fmla="*/ 926666 w 5907580"/>
                <a:gd name="connsiteY5972" fmla="*/ 278261 h 1773673"/>
                <a:gd name="connsiteX5973" fmla="*/ 928995 w 5907580"/>
                <a:gd name="connsiteY5973" fmla="*/ 281010 h 1773673"/>
                <a:gd name="connsiteX5974" fmla="*/ 928186 w 5907580"/>
                <a:gd name="connsiteY5974" fmla="*/ 281851 h 1773673"/>
                <a:gd name="connsiteX5975" fmla="*/ 930903 w 5907580"/>
                <a:gd name="connsiteY5975" fmla="*/ 284147 h 1773673"/>
                <a:gd name="connsiteX5976" fmla="*/ 930579 w 5907580"/>
                <a:gd name="connsiteY5976" fmla="*/ 286735 h 1773673"/>
                <a:gd name="connsiteX5977" fmla="*/ 931582 w 5907580"/>
                <a:gd name="connsiteY5977" fmla="*/ 289290 h 1773673"/>
                <a:gd name="connsiteX5978" fmla="*/ 932649 w 5907580"/>
                <a:gd name="connsiteY5978" fmla="*/ 291198 h 1773673"/>
                <a:gd name="connsiteX5979" fmla="*/ 932067 w 5907580"/>
                <a:gd name="connsiteY5979" fmla="*/ 290680 h 1773673"/>
                <a:gd name="connsiteX5980" fmla="*/ 931808 w 5907580"/>
                <a:gd name="connsiteY5980" fmla="*/ 291036 h 1773673"/>
                <a:gd name="connsiteX5981" fmla="*/ 932229 w 5907580"/>
                <a:gd name="connsiteY5981" fmla="*/ 291942 h 1773673"/>
                <a:gd name="connsiteX5982" fmla="*/ 932390 w 5907580"/>
                <a:gd name="connsiteY5982" fmla="*/ 292200 h 1773673"/>
                <a:gd name="connsiteX5983" fmla="*/ 932714 w 5907580"/>
                <a:gd name="connsiteY5983" fmla="*/ 291359 h 1773673"/>
                <a:gd name="connsiteX5984" fmla="*/ 932973 w 5907580"/>
                <a:gd name="connsiteY5984" fmla="*/ 291683 h 1773673"/>
                <a:gd name="connsiteX5985" fmla="*/ 933231 w 5907580"/>
                <a:gd name="connsiteY5985" fmla="*/ 292685 h 1773673"/>
                <a:gd name="connsiteX5986" fmla="*/ 933134 w 5907580"/>
                <a:gd name="connsiteY5986" fmla="*/ 294011 h 1773673"/>
                <a:gd name="connsiteX5987" fmla="*/ 933231 w 5907580"/>
                <a:gd name="connsiteY5987" fmla="*/ 294173 h 1773673"/>
                <a:gd name="connsiteX5988" fmla="*/ 934396 w 5907580"/>
                <a:gd name="connsiteY5988" fmla="*/ 295919 h 1773673"/>
                <a:gd name="connsiteX5989" fmla="*/ 935366 w 5907580"/>
                <a:gd name="connsiteY5989" fmla="*/ 294658 h 1773673"/>
                <a:gd name="connsiteX5990" fmla="*/ 935527 w 5907580"/>
                <a:gd name="connsiteY5990" fmla="*/ 294173 h 1773673"/>
                <a:gd name="connsiteX5991" fmla="*/ 935721 w 5907580"/>
                <a:gd name="connsiteY5991" fmla="*/ 294593 h 1773673"/>
                <a:gd name="connsiteX5992" fmla="*/ 935366 w 5907580"/>
                <a:gd name="connsiteY5992" fmla="*/ 294820 h 1773673"/>
                <a:gd name="connsiteX5993" fmla="*/ 935366 w 5907580"/>
                <a:gd name="connsiteY5993" fmla="*/ 294658 h 1773673"/>
                <a:gd name="connsiteX5994" fmla="*/ 935948 w 5907580"/>
                <a:gd name="connsiteY5994" fmla="*/ 298959 h 1773673"/>
                <a:gd name="connsiteX5995" fmla="*/ 935948 w 5907580"/>
                <a:gd name="connsiteY5995" fmla="*/ 300868 h 1773673"/>
                <a:gd name="connsiteX5996" fmla="*/ 936627 w 5907580"/>
                <a:gd name="connsiteY5996" fmla="*/ 302549 h 1773673"/>
                <a:gd name="connsiteX5997" fmla="*/ 936692 w 5907580"/>
                <a:gd name="connsiteY5997" fmla="*/ 302711 h 1773673"/>
                <a:gd name="connsiteX5998" fmla="*/ 936692 w 5907580"/>
                <a:gd name="connsiteY5998" fmla="*/ 302776 h 1773673"/>
                <a:gd name="connsiteX5999" fmla="*/ 938115 w 5907580"/>
                <a:gd name="connsiteY5999" fmla="*/ 306172 h 1773673"/>
                <a:gd name="connsiteX6000" fmla="*/ 938179 w 5907580"/>
                <a:gd name="connsiteY6000" fmla="*/ 306172 h 1773673"/>
                <a:gd name="connsiteX6001" fmla="*/ 939247 w 5907580"/>
                <a:gd name="connsiteY6001" fmla="*/ 306010 h 1773673"/>
                <a:gd name="connsiteX6002" fmla="*/ 938535 w 5907580"/>
                <a:gd name="connsiteY6002" fmla="*/ 307239 h 1773673"/>
                <a:gd name="connsiteX6003" fmla="*/ 946556 w 5907580"/>
                <a:gd name="connsiteY6003" fmla="*/ 330524 h 1773673"/>
                <a:gd name="connsiteX6004" fmla="*/ 948043 w 5907580"/>
                <a:gd name="connsiteY6004" fmla="*/ 331171 h 1773673"/>
                <a:gd name="connsiteX6005" fmla="*/ 946814 w 5907580"/>
                <a:gd name="connsiteY6005" fmla="*/ 331333 h 1773673"/>
                <a:gd name="connsiteX6006" fmla="*/ 952927 w 5907580"/>
                <a:gd name="connsiteY6006" fmla="*/ 353195 h 1773673"/>
                <a:gd name="connsiteX6007" fmla="*/ 953671 w 5907580"/>
                <a:gd name="connsiteY6007" fmla="*/ 351805 h 1773673"/>
                <a:gd name="connsiteX6008" fmla="*/ 954932 w 5907580"/>
                <a:gd name="connsiteY6008" fmla="*/ 353292 h 1773673"/>
                <a:gd name="connsiteX6009" fmla="*/ 953024 w 5907580"/>
                <a:gd name="connsiteY6009" fmla="*/ 353616 h 1773673"/>
                <a:gd name="connsiteX6010" fmla="*/ 955417 w 5907580"/>
                <a:gd name="connsiteY6010" fmla="*/ 363383 h 1773673"/>
                <a:gd name="connsiteX6011" fmla="*/ 955579 w 5907580"/>
                <a:gd name="connsiteY6011" fmla="*/ 364126 h 1773673"/>
                <a:gd name="connsiteX6012" fmla="*/ 955902 w 5907580"/>
                <a:gd name="connsiteY6012" fmla="*/ 365711 h 1773673"/>
                <a:gd name="connsiteX6013" fmla="*/ 956484 w 5907580"/>
                <a:gd name="connsiteY6013" fmla="*/ 366875 h 1773673"/>
                <a:gd name="connsiteX6014" fmla="*/ 956905 w 5907580"/>
                <a:gd name="connsiteY6014" fmla="*/ 369915 h 1773673"/>
                <a:gd name="connsiteX6015" fmla="*/ 956808 w 5907580"/>
                <a:gd name="connsiteY6015" fmla="*/ 369915 h 1773673"/>
                <a:gd name="connsiteX6016" fmla="*/ 961141 w 5907580"/>
                <a:gd name="connsiteY6016" fmla="*/ 391357 h 1773673"/>
                <a:gd name="connsiteX6017" fmla="*/ 965346 w 5907580"/>
                <a:gd name="connsiteY6017" fmla="*/ 407754 h 1773673"/>
                <a:gd name="connsiteX6018" fmla="*/ 966090 w 5907580"/>
                <a:gd name="connsiteY6018" fmla="*/ 407851 h 1773673"/>
                <a:gd name="connsiteX6019" fmla="*/ 965443 w 5907580"/>
                <a:gd name="connsiteY6019" fmla="*/ 408272 h 1773673"/>
                <a:gd name="connsiteX6020" fmla="*/ 966348 w 5907580"/>
                <a:gd name="connsiteY6020" fmla="*/ 414643 h 1773673"/>
                <a:gd name="connsiteX6021" fmla="*/ 967157 w 5907580"/>
                <a:gd name="connsiteY6021" fmla="*/ 414708 h 1773673"/>
                <a:gd name="connsiteX6022" fmla="*/ 966930 w 5907580"/>
                <a:gd name="connsiteY6022" fmla="*/ 416713 h 1773673"/>
                <a:gd name="connsiteX6023" fmla="*/ 966672 w 5907580"/>
                <a:gd name="connsiteY6023" fmla="*/ 417036 h 1773673"/>
                <a:gd name="connsiteX6024" fmla="*/ 967092 w 5907580"/>
                <a:gd name="connsiteY6024" fmla="*/ 422405 h 1773673"/>
                <a:gd name="connsiteX6025" fmla="*/ 967513 w 5907580"/>
                <a:gd name="connsiteY6025" fmla="*/ 422178 h 1773673"/>
                <a:gd name="connsiteX6026" fmla="*/ 968224 w 5907580"/>
                <a:gd name="connsiteY6026" fmla="*/ 423407 h 1773673"/>
                <a:gd name="connsiteX6027" fmla="*/ 967901 w 5907580"/>
                <a:gd name="connsiteY6027" fmla="*/ 423892 h 1773673"/>
                <a:gd name="connsiteX6028" fmla="*/ 967674 w 5907580"/>
                <a:gd name="connsiteY6028" fmla="*/ 425057 h 1773673"/>
                <a:gd name="connsiteX6029" fmla="*/ 967254 w 5907580"/>
                <a:gd name="connsiteY6029" fmla="*/ 425057 h 1773673"/>
                <a:gd name="connsiteX6030" fmla="*/ 967577 w 5907580"/>
                <a:gd name="connsiteY6030" fmla="*/ 432107 h 1773673"/>
                <a:gd name="connsiteX6031" fmla="*/ 967998 w 5907580"/>
                <a:gd name="connsiteY6031" fmla="*/ 432689 h 1773673"/>
                <a:gd name="connsiteX6032" fmla="*/ 967674 w 5907580"/>
                <a:gd name="connsiteY6032" fmla="*/ 433174 h 1773673"/>
                <a:gd name="connsiteX6033" fmla="*/ 967674 w 5907580"/>
                <a:gd name="connsiteY6033" fmla="*/ 434662 h 1773673"/>
                <a:gd name="connsiteX6034" fmla="*/ 968580 w 5907580"/>
                <a:gd name="connsiteY6034" fmla="*/ 434824 h 1773673"/>
                <a:gd name="connsiteX6035" fmla="*/ 967836 w 5907580"/>
                <a:gd name="connsiteY6035" fmla="*/ 435762 h 1773673"/>
                <a:gd name="connsiteX6036" fmla="*/ 968224 w 5907580"/>
                <a:gd name="connsiteY6036" fmla="*/ 436829 h 1773673"/>
                <a:gd name="connsiteX6037" fmla="*/ 974207 w 5907580"/>
                <a:gd name="connsiteY6037" fmla="*/ 470431 h 1773673"/>
                <a:gd name="connsiteX6038" fmla="*/ 975210 w 5907580"/>
                <a:gd name="connsiteY6038" fmla="*/ 487410 h 1773673"/>
                <a:gd name="connsiteX6039" fmla="*/ 975436 w 5907580"/>
                <a:gd name="connsiteY6039" fmla="*/ 495948 h 1773673"/>
                <a:gd name="connsiteX6040" fmla="*/ 975436 w 5907580"/>
                <a:gd name="connsiteY6040" fmla="*/ 499991 h 1773673"/>
                <a:gd name="connsiteX6041" fmla="*/ 972202 w 5907580"/>
                <a:gd name="connsiteY6041" fmla="*/ 500476 h 1773673"/>
                <a:gd name="connsiteX6042" fmla="*/ 969971 w 5907580"/>
                <a:gd name="connsiteY6042" fmla="*/ 500411 h 1773673"/>
                <a:gd name="connsiteX6043" fmla="*/ 963599 w 5907580"/>
                <a:gd name="connsiteY6043" fmla="*/ 501155 h 1773673"/>
                <a:gd name="connsiteX6044" fmla="*/ 950857 w 5907580"/>
                <a:gd name="connsiteY6044" fmla="*/ 502901 h 1773673"/>
                <a:gd name="connsiteX6045" fmla="*/ 935786 w 5907580"/>
                <a:gd name="connsiteY6045" fmla="*/ 505553 h 1773673"/>
                <a:gd name="connsiteX6046" fmla="*/ 935883 w 5907580"/>
                <a:gd name="connsiteY6046" fmla="*/ 505780 h 1773673"/>
                <a:gd name="connsiteX6047" fmla="*/ 934881 w 5907580"/>
                <a:gd name="connsiteY6047" fmla="*/ 505780 h 1773673"/>
                <a:gd name="connsiteX6048" fmla="*/ 934719 w 5907580"/>
                <a:gd name="connsiteY6048" fmla="*/ 505715 h 1773673"/>
                <a:gd name="connsiteX6049" fmla="*/ 929835 w 5907580"/>
                <a:gd name="connsiteY6049" fmla="*/ 506297 h 1773673"/>
                <a:gd name="connsiteX6050" fmla="*/ 923949 w 5907580"/>
                <a:gd name="connsiteY6050" fmla="*/ 507267 h 1773673"/>
                <a:gd name="connsiteX6051" fmla="*/ 923691 w 5907580"/>
                <a:gd name="connsiteY6051" fmla="*/ 507688 h 1773673"/>
                <a:gd name="connsiteX6052" fmla="*/ 922947 w 5907580"/>
                <a:gd name="connsiteY6052" fmla="*/ 507461 h 1773673"/>
                <a:gd name="connsiteX6053" fmla="*/ 907973 w 5907580"/>
                <a:gd name="connsiteY6053" fmla="*/ 509919 h 1773673"/>
                <a:gd name="connsiteX6054" fmla="*/ 907391 w 5907580"/>
                <a:gd name="connsiteY6054" fmla="*/ 510340 h 1773673"/>
                <a:gd name="connsiteX6055" fmla="*/ 905418 w 5907580"/>
                <a:gd name="connsiteY6055" fmla="*/ 511019 h 1773673"/>
                <a:gd name="connsiteX6056" fmla="*/ 901667 w 5907580"/>
                <a:gd name="connsiteY6056" fmla="*/ 512410 h 1773673"/>
                <a:gd name="connsiteX6057" fmla="*/ 901764 w 5907580"/>
                <a:gd name="connsiteY6057" fmla="*/ 514964 h 1773673"/>
                <a:gd name="connsiteX6058" fmla="*/ 899920 w 5907580"/>
                <a:gd name="connsiteY6058" fmla="*/ 512895 h 1773673"/>
                <a:gd name="connsiteX6059" fmla="*/ 898691 w 5907580"/>
                <a:gd name="connsiteY6059" fmla="*/ 513153 h 1773673"/>
                <a:gd name="connsiteX6060" fmla="*/ 897786 w 5907580"/>
                <a:gd name="connsiteY6060" fmla="*/ 515062 h 1773673"/>
                <a:gd name="connsiteX6061" fmla="*/ 896557 w 5907580"/>
                <a:gd name="connsiteY6061" fmla="*/ 516646 h 1773673"/>
                <a:gd name="connsiteX6062" fmla="*/ 893646 w 5907580"/>
                <a:gd name="connsiteY6062" fmla="*/ 514576 h 1773673"/>
                <a:gd name="connsiteX6063" fmla="*/ 891900 w 5907580"/>
                <a:gd name="connsiteY6063" fmla="*/ 515385 h 1773673"/>
                <a:gd name="connsiteX6064" fmla="*/ 890509 w 5907580"/>
                <a:gd name="connsiteY6064" fmla="*/ 517131 h 1773673"/>
                <a:gd name="connsiteX6065" fmla="*/ 886531 w 5907580"/>
                <a:gd name="connsiteY6065" fmla="*/ 514576 h 1773673"/>
                <a:gd name="connsiteX6066" fmla="*/ 886531 w 5907580"/>
                <a:gd name="connsiteY6066" fmla="*/ 515805 h 1773673"/>
                <a:gd name="connsiteX6067" fmla="*/ 883976 w 5907580"/>
                <a:gd name="connsiteY6067" fmla="*/ 517390 h 1773673"/>
                <a:gd name="connsiteX6068" fmla="*/ 883297 w 5907580"/>
                <a:gd name="connsiteY6068" fmla="*/ 515741 h 1773673"/>
                <a:gd name="connsiteX6069" fmla="*/ 880224 w 5907580"/>
                <a:gd name="connsiteY6069" fmla="*/ 515159 h 1773673"/>
                <a:gd name="connsiteX6070" fmla="*/ 878413 w 5907580"/>
                <a:gd name="connsiteY6070" fmla="*/ 516129 h 1773673"/>
                <a:gd name="connsiteX6071" fmla="*/ 875600 w 5907580"/>
                <a:gd name="connsiteY6071" fmla="*/ 515159 h 1773673"/>
                <a:gd name="connsiteX6072" fmla="*/ 872624 w 5907580"/>
                <a:gd name="connsiteY6072" fmla="*/ 515223 h 1773673"/>
                <a:gd name="connsiteX6073" fmla="*/ 871137 w 5907580"/>
                <a:gd name="connsiteY6073" fmla="*/ 515482 h 1773673"/>
                <a:gd name="connsiteX6074" fmla="*/ 870555 w 5907580"/>
                <a:gd name="connsiteY6074" fmla="*/ 515967 h 1773673"/>
                <a:gd name="connsiteX6075" fmla="*/ 869972 w 5907580"/>
                <a:gd name="connsiteY6075" fmla="*/ 515741 h 1773673"/>
                <a:gd name="connsiteX6076" fmla="*/ 865154 w 5907580"/>
                <a:gd name="connsiteY6076" fmla="*/ 516808 h 1773673"/>
                <a:gd name="connsiteX6077" fmla="*/ 864086 w 5907580"/>
                <a:gd name="connsiteY6077" fmla="*/ 519622 h 1773673"/>
                <a:gd name="connsiteX6078" fmla="*/ 864571 w 5907580"/>
                <a:gd name="connsiteY6078" fmla="*/ 519525 h 1773673"/>
                <a:gd name="connsiteX6079" fmla="*/ 866091 w 5907580"/>
                <a:gd name="connsiteY6079" fmla="*/ 518457 h 1773673"/>
                <a:gd name="connsiteX6080" fmla="*/ 864571 w 5907580"/>
                <a:gd name="connsiteY6080" fmla="*/ 519525 h 1773673"/>
                <a:gd name="connsiteX6081" fmla="*/ 864183 w 5907580"/>
                <a:gd name="connsiteY6081" fmla="*/ 520107 h 1773673"/>
                <a:gd name="connsiteX6082" fmla="*/ 864022 w 5907580"/>
                <a:gd name="connsiteY6082" fmla="*/ 519945 h 1773673"/>
                <a:gd name="connsiteX6083" fmla="*/ 863181 w 5907580"/>
                <a:gd name="connsiteY6083" fmla="*/ 524667 h 1773673"/>
                <a:gd name="connsiteX6084" fmla="*/ 864733 w 5907580"/>
                <a:gd name="connsiteY6084" fmla="*/ 527060 h 1773673"/>
                <a:gd name="connsiteX6085" fmla="*/ 868323 w 5907580"/>
                <a:gd name="connsiteY6085" fmla="*/ 528321 h 1773673"/>
                <a:gd name="connsiteX6086" fmla="*/ 869487 w 5907580"/>
                <a:gd name="connsiteY6086" fmla="*/ 524990 h 1773673"/>
                <a:gd name="connsiteX6087" fmla="*/ 871783 w 5907580"/>
                <a:gd name="connsiteY6087" fmla="*/ 527577 h 1773673"/>
                <a:gd name="connsiteX6088" fmla="*/ 870458 w 5907580"/>
                <a:gd name="connsiteY6088" fmla="*/ 529130 h 1773673"/>
                <a:gd name="connsiteX6089" fmla="*/ 872463 w 5907580"/>
                <a:gd name="connsiteY6089" fmla="*/ 530779 h 1773673"/>
                <a:gd name="connsiteX6090" fmla="*/ 872527 w 5907580"/>
                <a:gd name="connsiteY6090" fmla="*/ 530973 h 1773673"/>
                <a:gd name="connsiteX6091" fmla="*/ 972622 w 5907580"/>
                <a:gd name="connsiteY6091" fmla="*/ 519298 h 1773673"/>
                <a:gd name="connsiteX6092" fmla="*/ 973560 w 5907580"/>
                <a:gd name="connsiteY6092" fmla="*/ 518716 h 1773673"/>
                <a:gd name="connsiteX6093" fmla="*/ 973884 w 5907580"/>
                <a:gd name="connsiteY6093" fmla="*/ 519104 h 1773673"/>
                <a:gd name="connsiteX6094" fmla="*/ 983133 w 5907580"/>
                <a:gd name="connsiteY6094" fmla="*/ 517616 h 1773673"/>
                <a:gd name="connsiteX6095" fmla="*/ 984459 w 5907580"/>
                <a:gd name="connsiteY6095" fmla="*/ 516873 h 1773673"/>
                <a:gd name="connsiteX6096" fmla="*/ 989181 w 5907580"/>
                <a:gd name="connsiteY6096" fmla="*/ 516129 h 1773673"/>
                <a:gd name="connsiteX6097" fmla="*/ 991348 w 5907580"/>
                <a:gd name="connsiteY6097" fmla="*/ 515805 h 1773673"/>
                <a:gd name="connsiteX6098" fmla="*/ 992253 w 5907580"/>
                <a:gd name="connsiteY6098" fmla="*/ 515547 h 1773673"/>
                <a:gd name="connsiteX6099" fmla="*/ 992092 w 5907580"/>
                <a:gd name="connsiteY6099" fmla="*/ 514415 h 1773673"/>
                <a:gd name="connsiteX6100" fmla="*/ 992350 w 5907580"/>
                <a:gd name="connsiteY6100" fmla="*/ 513250 h 1773673"/>
                <a:gd name="connsiteX6101" fmla="*/ 992512 w 5907580"/>
                <a:gd name="connsiteY6101" fmla="*/ 510663 h 1773673"/>
                <a:gd name="connsiteX6102" fmla="*/ 991768 w 5907580"/>
                <a:gd name="connsiteY6102" fmla="*/ 501575 h 1773673"/>
                <a:gd name="connsiteX6103" fmla="*/ 991930 w 5907580"/>
                <a:gd name="connsiteY6103" fmla="*/ 497177 h 1773673"/>
                <a:gd name="connsiteX6104" fmla="*/ 991671 w 5907580"/>
                <a:gd name="connsiteY6104" fmla="*/ 494202 h 1773673"/>
                <a:gd name="connsiteX6105" fmla="*/ 991607 w 5907580"/>
                <a:gd name="connsiteY6105" fmla="*/ 492973 h 1773673"/>
                <a:gd name="connsiteX6106" fmla="*/ 990766 w 5907580"/>
                <a:gd name="connsiteY6106" fmla="*/ 492035 h 1773673"/>
                <a:gd name="connsiteX6107" fmla="*/ 990766 w 5907580"/>
                <a:gd name="connsiteY6107" fmla="*/ 486181 h 1773673"/>
                <a:gd name="connsiteX6108" fmla="*/ 990184 w 5907580"/>
                <a:gd name="connsiteY6108" fmla="*/ 483529 h 1773673"/>
                <a:gd name="connsiteX6109" fmla="*/ 989601 w 5907580"/>
                <a:gd name="connsiteY6109" fmla="*/ 483173 h 1773673"/>
                <a:gd name="connsiteX6110" fmla="*/ 989698 w 5907580"/>
                <a:gd name="connsiteY6110" fmla="*/ 483109 h 1773673"/>
                <a:gd name="connsiteX6111" fmla="*/ 27556 w 5907580"/>
                <a:gd name="connsiteY6111" fmla="*/ 1012659 h 1773673"/>
                <a:gd name="connsiteX6112" fmla="*/ 28947 w 5907580"/>
                <a:gd name="connsiteY6112" fmla="*/ 1016799 h 1773673"/>
                <a:gd name="connsiteX6113" fmla="*/ 27556 w 5907580"/>
                <a:gd name="connsiteY6113" fmla="*/ 1012659 h 1773673"/>
                <a:gd name="connsiteX6114" fmla="*/ 12485 w 5907580"/>
                <a:gd name="connsiteY6114" fmla="*/ 776538 h 1773673"/>
                <a:gd name="connsiteX6115" fmla="*/ 14652 w 5907580"/>
                <a:gd name="connsiteY6115" fmla="*/ 777605 h 1773673"/>
                <a:gd name="connsiteX6116" fmla="*/ 12485 w 5907580"/>
                <a:gd name="connsiteY6116" fmla="*/ 776538 h 1773673"/>
                <a:gd name="connsiteX6117" fmla="*/ 246213 w 5907580"/>
                <a:gd name="connsiteY6117" fmla="*/ 56888 h 1773673"/>
                <a:gd name="connsiteX6118" fmla="*/ 244628 w 5907580"/>
                <a:gd name="connsiteY6118" fmla="*/ 59281 h 1773673"/>
                <a:gd name="connsiteX6119" fmla="*/ 243399 w 5907580"/>
                <a:gd name="connsiteY6119" fmla="*/ 59604 h 1773673"/>
                <a:gd name="connsiteX6120" fmla="*/ 243238 w 5907580"/>
                <a:gd name="connsiteY6120" fmla="*/ 57890 h 1773673"/>
                <a:gd name="connsiteX6121" fmla="*/ 246213 w 5907580"/>
                <a:gd name="connsiteY6121" fmla="*/ 56888 h 1773673"/>
                <a:gd name="connsiteX6122" fmla="*/ 878413 w 5907580"/>
                <a:gd name="connsiteY6122" fmla="*/ 1010913 h 1773673"/>
                <a:gd name="connsiteX6123" fmla="*/ 878155 w 5907580"/>
                <a:gd name="connsiteY6123" fmla="*/ 1008358 h 1773673"/>
                <a:gd name="connsiteX6124" fmla="*/ 877831 w 5907580"/>
                <a:gd name="connsiteY6124" fmla="*/ 1006838 h 1773673"/>
                <a:gd name="connsiteX6125" fmla="*/ 877928 w 5907580"/>
                <a:gd name="connsiteY6125" fmla="*/ 1005188 h 1773673"/>
                <a:gd name="connsiteX6126" fmla="*/ 877767 w 5907580"/>
                <a:gd name="connsiteY6126" fmla="*/ 1000725 h 1773673"/>
                <a:gd name="connsiteX6127" fmla="*/ 876602 w 5907580"/>
                <a:gd name="connsiteY6127" fmla="*/ 997814 h 1773673"/>
                <a:gd name="connsiteX6128" fmla="*/ 877573 w 5907580"/>
                <a:gd name="connsiteY6128" fmla="*/ 984749 h 1773673"/>
                <a:gd name="connsiteX6129" fmla="*/ 878155 w 5907580"/>
                <a:gd name="connsiteY6129" fmla="*/ 978442 h 1773673"/>
                <a:gd name="connsiteX6130" fmla="*/ 877767 w 5907580"/>
                <a:gd name="connsiteY6130" fmla="*/ 970163 h 1773673"/>
                <a:gd name="connsiteX6131" fmla="*/ 877249 w 5907580"/>
                <a:gd name="connsiteY6131" fmla="*/ 961657 h 1773673"/>
                <a:gd name="connsiteX6132" fmla="*/ 877670 w 5907580"/>
                <a:gd name="connsiteY6132" fmla="*/ 959976 h 1773673"/>
                <a:gd name="connsiteX6133" fmla="*/ 877670 w 5907580"/>
                <a:gd name="connsiteY6133" fmla="*/ 955836 h 1773673"/>
                <a:gd name="connsiteX6134" fmla="*/ 876344 w 5907580"/>
                <a:gd name="connsiteY6134" fmla="*/ 943676 h 1773673"/>
                <a:gd name="connsiteX6135" fmla="*/ 875179 w 5907580"/>
                <a:gd name="connsiteY6135" fmla="*/ 943191 h 1773673"/>
                <a:gd name="connsiteX6136" fmla="*/ 877411 w 5907580"/>
                <a:gd name="connsiteY6136" fmla="*/ 926535 h 1773673"/>
                <a:gd name="connsiteX6137" fmla="*/ 877508 w 5907580"/>
                <a:gd name="connsiteY6137" fmla="*/ 912143 h 1773673"/>
                <a:gd name="connsiteX6138" fmla="*/ 877411 w 5907580"/>
                <a:gd name="connsiteY6138" fmla="*/ 904511 h 1773673"/>
                <a:gd name="connsiteX6139" fmla="*/ 877670 w 5907580"/>
                <a:gd name="connsiteY6139" fmla="*/ 900792 h 1773673"/>
                <a:gd name="connsiteX6140" fmla="*/ 877831 w 5907580"/>
                <a:gd name="connsiteY6140" fmla="*/ 898981 h 1773673"/>
                <a:gd name="connsiteX6141" fmla="*/ 877023 w 5907580"/>
                <a:gd name="connsiteY6141" fmla="*/ 895326 h 1773673"/>
                <a:gd name="connsiteX6142" fmla="*/ 876182 w 5907580"/>
                <a:gd name="connsiteY6142" fmla="*/ 894518 h 1773673"/>
                <a:gd name="connsiteX6143" fmla="*/ 876505 w 5907580"/>
                <a:gd name="connsiteY6143" fmla="*/ 893418 h 1773673"/>
                <a:gd name="connsiteX6144" fmla="*/ 874274 w 5907580"/>
                <a:gd name="connsiteY6144" fmla="*/ 887467 h 1773673"/>
                <a:gd name="connsiteX6145" fmla="*/ 862760 w 5907580"/>
                <a:gd name="connsiteY6145" fmla="*/ 904285 h 1773673"/>
                <a:gd name="connsiteX6146" fmla="*/ 862857 w 5907580"/>
                <a:gd name="connsiteY6146" fmla="*/ 905772 h 1773673"/>
                <a:gd name="connsiteX6147" fmla="*/ 862437 w 5907580"/>
                <a:gd name="connsiteY6147" fmla="*/ 913696 h 1773673"/>
                <a:gd name="connsiteX6148" fmla="*/ 862857 w 5907580"/>
                <a:gd name="connsiteY6148" fmla="*/ 923398 h 1773673"/>
                <a:gd name="connsiteX6149" fmla="*/ 863666 w 5907580"/>
                <a:gd name="connsiteY6149" fmla="*/ 927796 h 1773673"/>
                <a:gd name="connsiteX6150" fmla="*/ 863019 w 5907580"/>
                <a:gd name="connsiteY6150" fmla="*/ 927441 h 1773673"/>
                <a:gd name="connsiteX6151" fmla="*/ 864183 w 5907580"/>
                <a:gd name="connsiteY6151" fmla="*/ 973656 h 1773673"/>
                <a:gd name="connsiteX6152" fmla="*/ 864507 w 5907580"/>
                <a:gd name="connsiteY6152" fmla="*/ 1017284 h 1773673"/>
                <a:gd name="connsiteX6153" fmla="*/ 826830 w 5907580"/>
                <a:gd name="connsiteY6153" fmla="*/ 1023752 h 1773673"/>
                <a:gd name="connsiteX6154" fmla="*/ 786274 w 5907580"/>
                <a:gd name="connsiteY6154" fmla="*/ 1030123 h 1773673"/>
                <a:gd name="connsiteX6155" fmla="*/ 788829 w 5907580"/>
                <a:gd name="connsiteY6155" fmla="*/ 1031514 h 1773673"/>
                <a:gd name="connsiteX6156" fmla="*/ 782037 w 5907580"/>
                <a:gd name="connsiteY6156" fmla="*/ 1034101 h 1773673"/>
                <a:gd name="connsiteX6157" fmla="*/ 786274 w 5907580"/>
                <a:gd name="connsiteY6157" fmla="*/ 1030188 h 1773673"/>
                <a:gd name="connsiteX6158" fmla="*/ 772594 w 5907580"/>
                <a:gd name="connsiteY6158" fmla="*/ 1032258 h 1773673"/>
                <a:gd name="connsiteX6159" fmla="*/ 772206 w 5907580"/>
                <a:gd name="connsiteY6159" fmla="*/ 1032419 h 1773673"/>
                <a:gd name="connsiteX6160" fmla="*/ 771785 w 5907580"/>
                <a:gd name="connsiteY6160" fmla="*/ 1032355 h 1773673"/>
                <a:gd name="connsiteX6161" fmla="*/ 764088 w 5907580"/>
                <a:gd name="connsiteY6161" fmla="*/ 1033519 h 1773673"/>
                <a:gd name="connsiteX6162" fmla="*/ 764153 w 5907580"/>
                <a:gd name="connsiteY6162" fmla="*/ 1033584 h 1773673"/>
                <a:gd name="connsiteX6163" fmla="*/ 767225 w 5907580"/>
                <a:gd name="connsiteY6163" fmla="*/ 1034424 h 1773673"/>
                <a:gd name="connsiteX6164" fmla="*/ 764153 w 5907580"/>
                <a:gd name="connsiteY6164" fmla="*/ 1033584 h 1773673"/>
                <a:gd name="connsiteX6165" fmla="*/ 761921 w 5907580"/>
                <a:gd name="connsiteY6165" fmla="*/ 1033842 h 1773673"/>
                <a:gd name="connsiteX6166" fmla="*/ 753060 w 5907580"/>
                <a:gd name="connsiteY6166" fmla="*/ 1035071 h 1773673"/>
                <a:gd name="connsiteX6167" fmla="*/ 729645 w 5907580"/>
                <a:gd name="connsiteY6167" fmla="*/ 1038305 h 1773673"/>
                <a:gd name="connsiteX6168" fmla="*/ 729063 w 5907580"/>
                <a:gd name="connsiteY6168" fmla="*/ 1038564 h 1773673"/>
                <a:gd name="connsiteX6169" fmla="*/ 728384 w 5907580"/>
                <a:gd name="connsiteY6169" fmla="*/ 1038467 h 1773673"/>
                <a:gd name="connsiteX6170" fmla="*/ 722013 w 5907580"/>
                <a:gd name="connsiteY6170" fmla="*/ 1039308 h 1773673"/>
                <a:gd name="connsiteX6171" fmla="*/ 722013 w 5907580"/>
                <a:gd name="connsiteY6171" fmla="*/ 1040796 h 1773673"/>
                <a:gd name="connsiteX6172" fmla="*/ 718391 w 5907580"/>
                <a:gd name="connsiteY6172" fmla="*/ 1039793 h 1773673"/>
                <a:gd name="connsiteX6173" fmla="*/ 701735 w 5907580"/>
                <a:gd name="connsiteY6173" fmla="*/ 1041863 h 1773673"/>
                <a:gd name="connsiteX6174" fmla="*/ 698177 w 5907580"/>
                <a:gd name="connsiteY6174" fmla="*/ 1043286 h 1773673"/>
                <a:gd name="connsiteX6175" fmla="*/ 694038 w 5907580"/>
                <a:gd name="connsiteY6175" fmla="*/ 1042768 h 1773673"/>
                <a:gd name="connsiteX6176" fmla="*/ 651962 w 5907580"/>
                <a:gd name="connsiteY6176" fmla="*/ 1047490 h 1773673"/>
                <a:gd name="connsiteX6177" fmla="*/ 650475 w 5907580"/>
                <a:gd name="connsiteY6177" fmla="*/ 1048169 h 1773673"/>
                <a:gd name="connsiteX6178" fmla="*/ 648081 w 5907580"/>
                <a:gd name="connsiteY6178" fmla="*/ 1047911 h 1773673"/>
                <a:gd name="connsiteX6179" fmla="*/ 641451 w 5907580"/>
                <a:gd name="connsiteY6179" fmla="*/ 1048590 h 1773673"/>
                <a:gd name="connsiteX6180" fmla="*/ 637085 w 5907580"/>
                <a:gd name="connsiteY6180" fmla="*/ 1049657 h 1773673"/>
                <a:gd name="connsiteX6181" fmla="*/ 633172 w 5907580"/>
                <a:gd name="connsiteY6181" fmla="*/ 1049334 h 1773673"/>
                <a:gd name="connsiteX6182" fmla="*/ 628030 w 5907580"/>
                <a:gd name="connsiteY6182" fmla="*/ 1049819 h 1773673"/>
                <a:gd name="connsiteX6183" fmla="*/ 625152 w 5907580"/>
                <a:gd name="connsiteY6183" fmla="*/ 1050498 h 1773673"/>
                <a:gd name="connsiteX6184" fmla="*/ 619848 w 5907580"/>
                <a:gd name="connsiteY6184" fmla="*/ 1051145 h 1773673"/>
                <a:gd name="connsiteX6185" fmla="*/ 612312 w 5907580"/>
                <a:gd name="connsiteY6185" fmla="*/ 1051306 h 1773673"/>
                <a:gd name="connsiteX6186" fmla="*/ 610922 w 5907580"/>
                <a:gd name="connsiteY6186" fmla="*/ 1051468 h 1773673"/>
                <a:gd name="connsiteX6187" fmla="*/ 606847 w 5907580"/>
                <a:gd name="connsiteY6187" fmla="*/ 1053797 h 1773673"/>
                <a:gd name="connsiteX6188" fmla="*/ 603710 w 5907580"/>
                <a:gd name="connsiteY6188" fmla="*/ 1052374 h 1773673"/>
                <a:gd name="connsiteX6189" fmla="*/ 595754 w 5907580"/>
                <a:gd name="connsiteY6189" fmla="*/ 1053214 h 1773673"/>
                <a:gd name="connsiteX6190" fmla="*/ 587054 w 5907580"/>
                <a:gd name="connsiteY6190" fmla="*/ 1053797 h 1773673"/>
                <a:gd name="connsiteX6191" fmla="*/ 578775 w 5907580"/>
                <a:gd name="connsiteY6191" fmla="*/ 1054217 h 1773673"/>
                <a:gd name="connsiteX6192" fmla="*/ 575314 w 5907580"/>
                <a:gd name="connsiteY6192" fmla="*/ 1055284 h 1773673"/>
                <a:gd name="connsiteX6193" fmla="*/ 557106 w 5907580"/>
                <a:gd name="connsiteY6193" fmla="*/ 1056707 h 1773673"/>
                <a:gd name="connsiteX6194" fmla="*/ 550897 w 5907580"/>
                <a:gd name="connsiteY6194" fmla="*/ 1056125 h 1773673"/>
                <a:gd name="connsiteX6195" fmla="*/ 550476 w 5907580"/>
                <a:gd name="connsiteY6195" fmla="*/ 1056125 h 1773673"/>
                <a:gd name="connsiteX6196" fmla="*/ 547663 w 5907580"/>
                <a:gd name="connsiteY6196" fmla="*/ 1056610 h 1773673"/>
                <a:gd name="connsiteX6197" fmla="*/ 542682 w 5907580"/>
                <a:gd name="connsiteY6197" fmla="*/ 1056610 h 1773673"/>
                <a:gd name="connsiteX6198" fmla="*/ 535244 w 5907580"/>
                <a:gd name="connsiteY6198" fmla="*/ 1057095 h 1773673"/>
                <a:gd name="connsiteX6199" fmla="*/ 532172 w 5907580"/>
                <a:gd name="connsiteY6199" fmla="*/ 1057775 h 1773673"/>
                <a:gd name="connsiteX6200" fmla="*/ 525542 w 5907580"/>
                <a:gd name="connsiteY6200" fmla="*/ 1058033 h 1773673"/>
                <a:gd name="connsiteX6201" fmla="*/ 522728 w 5907580"/>
                <a:gd name="connsiteY6201" fmla="*/ 1058680 h 1773673"/>
                <a:gd name="connsiteX6202" fmla="*/ 515031 w 5907580"/>
                <a:gd name="connsiteY6202" fmla="*/ 1061235 h 1773673"/>
                <a:gd name="connsiteX6203" fmla="*/ 514772 w 5907580"/>
                <a:gd name="connsiteY6203" fmla="*/ 1061170 h 1773673"/>
                <a:gd name="connsiteX6204" fmla="*/ 514772 w 5907580"/>
                <a:gd name="connsiteY6204" fmla="*/ 1058260 h 1773673"/>
                <a:gd name="connsiteX6205" fmla="*/ 506752 w 5907580"/>
                <a:gd name="connsiteY6205" fmla="*/ 1058680 h 1773673"/>
                <a:gd name="connsiteX6206" fmla="*/ 502450 w 5907580"/>
                <a:gd name="connsiteY6206" fmla="*/ 1060006 h 1773673"/>
                <a:gd name="connsiteX6207" fmla="*/ 497728 w 5907580"/>
                <a:gd name="connsiteY6207" fmla="*/ 1059747 h 1773673"/>
                <a:gd name="connsiteX6208" fmla="*/ 493427 w 5907580"/>
                <a:gd name="connsiteY6208" fmla="*/ 1060265 h 1773673"/>
                <a:gd name="connsiteX6209" fmla="*/ 491196 w 5907580"/>
                <a:gd name="connsiteY6209" fmla="*/ 1059521 h 1773673"/>
                <a:gd name="connsiteX6210" fmla="*/ 487121 w 5907580"/>
                <a:gd name="connsiteY6210" fmla="*/ 1059683 h 1773673"/>
                <a:gd name="connsiteX6211" fmla="*/ 487121 w 5907580"/>
                <a:gd name="connsiteY6211" fmla="*/ 1060588 h 1773673"/>
                <a:gd name="connsiteX6212" fmla="*/ 483078 w 5907580"/>
                <a:gd name="connsiteY6212" fmla="*/ 1061332 h 1773673"/>
                <a:gd name="connsiteX6213" fmla="*/ 480685 w 5907580"/>
                <a:gd name="connsiteY6213" fmla="*/ 1061655 h 1773673"/>
                <a:gd name="connsiteX6214" fmla="*/ 463867 w 5907580"/>
                <a:gd name="connsiteY6214" fmla="*/ 1062981 h 1773673"/>
                <a:gd name="connsiteX6215" fmla="*/ 440356 w 5907580"/>
                <a:gd name="connsiteY6215" fmla="*/ 1064243 h 1773673"/>
                <a:gd name="connsiteX6216" fmla="*/ 436119 w 5907580"/>
                <a:gd name="connsiteY6216" fmla="*/ 1064631 h 1773673"/>
                <a:gd name="connsiteX6217" fmla="*/ 431074 w 5907580"/>
                <a:gd name="connsiteY6217" fmla="*/ 1064793 h 1773673"/>
                <a:gd name="connsiteX6218" fmla="*/ 422148 w 5907580"/>
                <a:gd name="connsiteY6218" fmla="*/ 1065051 h 1773673"/>
                <a:gd name="connsiteX6219" fmla="*/ 410473 w 5907580"/>
                <a:gd name="connsiteY6219" fmla="*/ 1065213 h 1773673"/>
                <a:gd name="connsiteX6220" fmla="*/ 407918 w 5907580"/>
                <a:gd name="connsiteY6220" fmla="*/ 1065375 h 1773673"/>
                <a:gd name="connsiteX6221" fmla="*/ 394561 w 5907580"/>
                <a:gd name="connsiteY6221" fmla="*/ 1065633 h 1773673"/>
                <a:gd name="connsiteX6222" fmla="*/ 390001 w 5907580"/>
                <a:gd name="connsiteY6222" fmla="*/ 1065633 h 1773673"/>
                <a:gd name="connsiteX6223" fmla="*/ 383242 w 5907580"/>
                <a:gd name="connsiteY6223" fmla="*/ 1065795 h 1773673"/>
                <a:gd name="connsiteX6224" fmla="*/ 374024 w 5907580"/>
                <a:gd name="connsiteY6224" fmla="*/ 1065892 h 1773673"/>
                <a:gd name="connsiteX6225" fmla="*/ 357983 w 5907580"/>
                <a:gd name="connsiteY6225" fmla="*/ 1065633 h 1773673"/>
                <a:gd name="connsiteX6226" fmla="*/ 351612 w 5907580"/>
                <a:gd name="connsiteY6226" fmla="*/ 1065795 h 1773673"/>
                <a:gd name="connsiteX6227" fmla="*/ 345564 w 5907580"/>
                <a:gd name="connsiteY6227" fmla="*/ 1065472 h 1773673"/>
                <a:gd name="connsiteX6228" fmla="*/ 338352 w 5907580"/>
                <a:gd name="connsiteY6228" fmla="*/ 1065633 h 1773673"/>
                <a:gd name="connsiteX6229" fmla="*/ 331884 w 5907580"/>
                <a:gd name="connsiteY6229" fmla="*/ 1065536 h 1773673"/>
                <a:gd name="connsiteX6230" fmla="*/ 327195 w 5907580"/>
                <a:gd name="connsiteY6230" fmla="*/ 1066862 h 1773673"/>
                <a:gd name="connsiteX6231" fmla="*/ 314841 w 5907580"/>
                <a:gd name="connsiteY6231" fmla="*/ 1065310 h 1773673"/>
                <a:gd name="connsiteX6232" fmla="*/ 288030 w 5907580"/>
                <a:gd name="connsiteY6232" fmla="*/ 1064631 h 1773673"/>
                <a:gd name="connsiteX6233" fmla="*/ 275191 w 5907580"/>
                <a:gd name="connsiteY6233" fmla="*/ 1065633 h 1773673"/>
                <a:gd name="connsiteX6234" fmla="*/ 272280 w 5907580"/>
                <a:gd name="connsiteY6234" fmla="*/ 1065957 h 1773673"/>
                <a:gd name="connsiteX6235" fmla="*/ 266394 w 5907580"/>
                <a:gd name="connsiteY6235" fmla="*/ 1065730 h 1773673"/>
                <a:gd name="connsiteX6236" fmla="*/ 259376 w 5907580"/>
                <a:gd name="connsiteY6236" fmla="*/ 1065472 h 1773673"/>
                <a:gd name="connsiteX6237" fmla="*/ 261349 w 5907580"/>
                <a:gd name="connsiteY6237" fmla="*/ 1064793 h 1773673"/>
                <a:gd name="connsiteX6238" fmla="*/ 262610 w 5907580"/>
                <a:gd name="connsiteY6238" fmla="*/ 1063887 h 1773673"/>
                <a:gd name="connsiteX6239" fmla="*/ 257791 w 5907580"/>
                <a:gd name="connsiteY6239" fmla="*/ 1064243 h 1773673"/>
                <a:gd name="connsiteX6240" fmla="*/ 257629 w 5907580"/>
                <a:gd name="connsiteY6240" fmla="*/ 1064146 h 1773673"/>
                <a:gd name="connsiteX6241" fmla="*/ 257371 w 5907580"/>
                <a:gd name="connsiteY6241" fmla="*/ 1064243 h 1773673"/>
                <a:gd name="connsiteX6242" fmla="*/ 243982 w 5907580"/>
                <a:gd name="connsiteY6242" fmla="*/ 1063887 h 1773673"/>
                <a:gd name="connsiteX6243" fmla="*/ 235929 w 5907580"/>
                <a:gd name="connsiteY6243" fmla="*/ 1063564 h 1773673"/>
                <a:gd name="connsiteX6244" fmla="*/ 227649 w 5907580"/>
                <a:gd name="connsiteY6244" fmla="*/ 1063725 h 1773673"/>
                <a:gd name="connsiteX6245" fmla="*/ 222540 w 5907580"/>
                <a:gd name="connsiteY6245" fmla="*/ 1065375 h 1773673"/>
                <a:gd name="connsiteX6246" fmla="*/ 219047 w 5907580"/>
                <a:gd name="connsiteY6246" fmla="*/ 1066054 h 1773673"/>
                <a:gd name="connsiteX6247" fmla="*/ 218885 w 5907580"/>
                <a:gd name="connsiteY6247" fmla="*/ 1064307 h 1773673"/>
                <a:gd name="connsiteX6248" fmla="*/ 213743 w 5907580"/>
                <a:gd name="connsiteY6248" fmla="*/ 1063661 h 1773673"/>
                <a:gd name="connsiteX6249" fmla="*/ 214422 w 5907580"/>
                <a:gd name="connsiteY6249" fmla="*/ 1062335 h 1773673"/>
                <a:gd name="connsiteX6250" fmla="*/ 209021 w 5907580"/>
                <a:gd name="connsiteY6250" fmla="*/ 1061170 h 1773673"/>
                <a:gd name="connsiteX6251" fmla="*/ 201647 w 5907580"/>
                <a:gd name="connsiteY6251" fmla="*/ 1060653 h 1773673"/>
                <a:gd name="connsiteX6252" fmla="*/ 155626 w 5907580"/>
                <a:gd name="connsiteY6252" fmla="*/ 1058195 h 1773673"/>
                <a:gd name="connsiteX6253" fmla="*/ 153071 w 5907580"/>
                <a:gd name="connsiteY6253" fmla="*/ 1058745 h 1773673"/>
                <a:gd name="connsiteX6254" fmla="*/ 151810 w 5907580"/>
                <a:gd name="connsiteY6254" fmla="*/ 1057936 h 1773673"/>
                <a:gd name="connsiteX6255" fmla="*/ 131370 w 5907580"/>
                <a:gd name="connsiteY6255" fmla="*/ 1056449 h 1773673"/>
                <a:gd name="connsiteX6256" fmla="*/ 130950 w 5907580"/>
                <a:gd name="connsiteY6256" fmla="*/ 1056513 h 1773673"/>
                <a:gd name="connsiteX6257" fmla="*/ 128298 w 5907580"/>
                <a:gd name="connsiteY6257" fmla="*/ 1056513 h 1773673"/>
                <a:gd name="connsiteX6258" fmla="*/ 123188 w 5907580"/>
                <a:gd name="connsiteY6258" fmla="*/ 1055769 h 1773673"/>
                <a:gd name="connsiteX6259" fmla="*/ 117464 w 5907580"/>
                <a:gd name="connsiteY6259" fmla="*/ 1055284 h 1773673"/>
                <a:gd name="connsiteX6260" fmla="*/ 105950 w 5907580"/>
                <a:gd name="connsiteY6260" fmla="*/ 1056449 h 1773673"/>
                <a:gd name="connsiteX6261" fmla="*/ 91720 w 5907580"/>
                <a:gd name="connsiteY6261" fmla="*/ 1053376 h 1773673"/>
                <a:gd name="connsiteX6262" fmla="*/ 87484 w 5907580"/>
                <a:gd name="connsiteY6262" fmla="*/ 1054379 h 1773673"/>
                <a:gd name="connsiteX6263" fmla="*/ 82762 w 5907580"/>
                <a:gd name="connsiteY6263" fmla="*/ 1052471 h 1773673"/>
                <a:gd name="connsiteX6264" fmla="*/ 80466 w 5907580"/>
                <a:gd name="connsiteY6264" fmla="*/ 1052050 h 1773673"/>
                <a:gd name="connsiteX6265" fmla="*/ 80369 w 5907580"/>
                <a:gd name="connsiteY6265" fmla="*/ 1052535 h 1773673"/>
                <a:gd name="connsiteX6266" fmla="*/ 77652 w 5907580"/>
                <a:gd name="connsiteY6266" fmla="*/ 1053053 h 1773673"/>
                <a:gd name="connsiteX6267" fmla="*/ 68370 w 5907580"/>
                <a:gd name="connsiteY6267" fmla="*/ 1052147 h 1773673"/>
                <a:gd name="connsiteX6268" fmla="*/ 67109 w 5907580"/>
                <a:gd name="connsiteY6268" fmla="*/ 1050886 h 1773673"/>
                <a:gd name="connsiteX6269" fmla="*/ 56695 w 5907580"/>
                <a:gd name="connsiteY6269" fmla="*/ 1049657 h 1773673"/>
                <a:gd name="connsiteX6270" fmla="*/ 50809 w 5907580"/>
                <a:gd name="connsiteY6270" fmla="*/ 1048654 h 1773673"/>
                <a:gd name="connsiteX6271" fmla="*/ 47510 w 5907580"/>
                <a:gd name="connsiteY6271" fmla="*/ 1048234 h 1773673"/>
                <a:gd name="connsiteX6272" fmla="*/ 44341 w 5907580"/>
                <a:gd name="connsiteY6272" fmla="*/ 1047911 h 1773673"/>
                <a:gd name="connsiteX6273" fmla="*/ 40622 w 5907580"/>
                <a:gd name="connsiteY6273" fmla="*/ 1048234 h 1773673"/>
                <a:gd name="connsiteX6274" fmla="*/ 37743 w 5907580"/>
                <a:gd name="connsiteY6274" fmla="*/ 1048654 h 1773673"/>
                <a:gd name="connsiteX6275" fmla="*/ 37582 w 5907580"/>
                <a:gd name="connsiteY6275" fmla="*/ 1048331 h 1773673"/>
                <a:gd name="connsiteX6276" fmla="*/ 37970 w 5907580"/>
                <a:gd name="connsiteY6276" fmla="*/ 1045679 h 1773673"/>
                <a:gd name="connsiteX6277" fmla="*/ 38229 w 5907580"/>
                <a:gd name="connsiteY6277" fmla="*/ 1044515 h 1773673"/>
                <a:gd name="connsiteX6278" fmla="*/ 38326 w 5907580"/>
                <a:gd name="connsiteY6278" fmla="*/ 1043868 h 1773673"/>
                <a:gd name="connsiteX6279" fmla="*/ 38326 w 5907580"/>
                <a:gd name="connsiteY6279" fmla="*/ 1042380 h 1773673"/>
                <a:gd name="connsiteX6280" fmla="*/ 38326 w 5907580"/>
                <a:gd name="connsiteY6280" fmla="*/ 1041119 h 1773673"/>
                <a:gd name="connsiteX6281" fmla="*/ 36579 w 5907580"/>
                <a:gd name="connsiteY6281" fmla="*/ 1034166 h 1773673"/>
                <a:gd name="connsiteX6282" fmla="*/ 36482 w 5907580"/>
                <a:gd name="connsiteY6282" fmla="*/ 1033842 h 1773673"/>
                <a:gd name="connsiteX6283" fmla="*/ 37323 w 5907580"/>
                <a:gd name="connsiteY6283" fmla="*/ 1025822 h 1773673"/>
                <a:gd name="connsiteX6284" fmla="*/ 37323 w 5907580"/>
                <a:gd name="connsiteY6284" fmla="*/ 1025401 h 1773673"/>
                <a:gd name="connsiteX6285" fmla="*/ 34671 w 5907580"/>
                <a:gd name="connsiteY6285" fmla="*/ 1026307 h 1773673"/>
                <a:gd name="connsiteX6286" fmla="*/ 36320 w 5907580"/>
                <a:gd name="connsiteY6286" fmla="*/ 1014793 h 1773673"/>
                <a:gd name="connsiteX6287" fmla="*/ 35156 w 5907580"/>
                <a:gd name="connsiteY6287" fmla="*/ 1001954 h 1773673"/>
                <a:gd name="connsiteX6288" fmla="*/ 35092 w 5907580"/>
                <a:gd name="connsiteY6288" fmla="*/ 1000887 h 1773673"/>
                <a:gd name="connsiteX6289" fmla="*/ 34768 w 5907580"/>
                <a:gd name="connsiteY6289" fmla="*/ 1000305 h 1773673"/>
                <a:gd name="connsiteX6290" fmla="*/ 34995 w 5907580"/>
                <a:gd name="connsiteY6290" fmla="*/ 999302 h 1773673"/>
                <a:gd name="connsiteX6291" fmla="*/ 34509 w 5907580"/>
                <a:gd name="connsiteY6291" fmla="*/ 994192 h 1773673"/>
                <a:gd name="connsiteX6292" fmla="*/ 33183 w 5907580"/>
                <a:gd name="connsiteY6292" fmla="*/ 991961 h 1773673"/>
                <a:gd name="connsiteX6293" fmla="*/ 33992 w 5907580"/>
                <a:gd name="connsiteY6293" fmla="*/ 988047 h 1773673"/>
                <a:gd name="connsiteX6294" fmla="*/ 31275 w 5907580"/>
                <a:gd name="connsiteY6294" fmla="*/ 958003 h 1773673"/>
                <a:gd name="connsiteX6295" fmla="*/ 29303 w 5907580"/>
                <a:gd name="connsiteY6295" fmla="*/ 927958 h 1773673"/>
                <a:gd name="connsiteX6296" fmla="*/ 28365 w 5907580"/>
                <a:gd name="connsiteY6296" fmla="*/ 910979 h 1773673"/>
                <a:gd name="connsiteX6297" fmla="*/ 27718 w 5907580"/>
                <a:gd name="connsiteY6297" fmla="*/ 907745 h 1773673"/>
                <a:gd name="connsiteX6298" fmla="*/ 28041 w 5907580"/>
                <a:gd name="connsiteY6298" fmla="*/ 902118 h 1773673"/>
                <a:gd name="connsiteX6299" fmla="*/ 27977 w 5907580"/>
                <a:gd name="connsiteY6299" fmla="*/ 900210 h 1773673"/>
                <a:gd name="connsiteX6300" fmla="*/ 27233 w 5907580"/>
                <a:gd name="connsiteY6300" fmla="*/ 896490 h 1773673"/>
                <a:gd name="connsiteX6301" fmla="*/ 26392 w 5907580"/>
                <a:gd name="connsiteY6301" fmla="*/ 886788 h 1773673"/>
                <a:gd name="connsiteX6302" fmla="*/ 25325 w 5907580"/>
                <a:gd name="connsiteY6302" fmla="*/ 884654 h 1773673"/>
                <a:gd name="connsiteX6303" fmla="*/ 26554 w 5907580"/>
                <a:gd name="connsiteY6303" fmla="*/ 879608 h 1773673"/>
                <a:gd name="connsiteX6304" fmla="*/ 24904 w 5907580"/>
                <a:gd name="connsiteY6304" fmla="*/ 875372 h 1773673"/>
                <a:gd name="connsiteX6305" fmla="*/ 26295 w 5907580"/>
                <a:gd name="connsiteY6305" fmla="*/ 872558 h 1773673"/>
                <a:gd name="connsiteX6306" fmla="*/ 26230 w 5907580"/>
                <a:gd name="connsiteY6306" fmla="*/ 856743 h 1773673"/>
                <a:gd name="connsiteX6307" fmla="*/ 25389 w 5907580"/>
                <a:gd name="connsiteY6307" fmla="*/ 855579 h 1773673"/>
                <a:gd name="connsiteX6308" fmla="*/ 25325 w 5907580"/>
                <a:gd name="connsiteY6308" fmla="*/ 853024 h 1773673"/>
                <a:gd name="connsiteX6309" fmla="*/ 25486 w 5907580"/>
                <a:gd name="connsiteY6309" fmla="*/ 845747 h 1773673"/>
                <a:gd name="connsiteX6310" fmla="*/ 25001 w 5907580"/>
                <a:gd name="connsiteY6310" fmla="*/ 839118 h 1773673"/>
                <a:gd name="connsiteX6311" fmla="*/ 25551 w 5907580"/>
                <a:gd name="connsiteY6311" fmla="*/ 835301 h 1773673"/>
                <a:gd name="connsiteX6312" fmla="*/ 24160 w 5907580"/>
                <a:gd name="connsiteY6312" fmla="*/ 825955 h 1773673"/>
                <a:gd name="connsiteX6313" fmla="*/ 25163 w 5907580"/>
                <a:gd name="connsiteY6313" fmla="*/ 824694 h 1773673"/>
                <a:gd name="connsiteX6314" fmla="*/ 23158 w 5907580"/>
                <a:gd name="connsiteY6314" fmla="*/ 816091 h 1773673"/>
                <a:gd name="connsiteX6315" fmla="*/ 24322 w 5907580"/>
                <a:gd name="connsiteY6315" fmla="*/ 809817 h 1773673"/>
                <a:gd name="connsiteX6316" fmla="*/ 24225 w 5907580"/>
                <a:gd name="connsiteY6316" fmla="*/ 802281 h 1773673"/>
                <a:gd name="connsiteX6317" fmla="*/ 23902 w 5907580"/>
                <a:gd name="connsiteY6317" fmla="*/ 796298 h 1773673"/>
                <a:gd name="connsiteX6318" fmla="*/ 24225 w 5907580"/>
                <a:gd name="connsiteY6318" fmla="*/ 798142 h 1773673"/>
                <a:gd name="connsiteX6319" fmla="*/ 24581 w 5907580"/>
                <a:gd name="connsiteY6319" fmla="*/ 797398 h 1773673"/>
                <a:gd name="connsiteX6320" fmla="*/ 24484 w 5907580"/>
                <a:gd name="connsiteY6320" fmla="*/ 794584 h 1773673"/>
                <a:gd name="connsiteX6321" fmla="*/ 24419 w 5907580"/>
                <a:gd name="connsiteY6321" fmla="*/ 793743 h 1773673"/>
                <a:gd name="connsiteX6322" fmla="*/ 23837 w 5907580"/>
                <a:gd name="connsiteY6322" fmla="*/ 795651 h 1773673"/>
                <a:gd name="connsiteX6323" fmla="*/ 23740 w 5907580"/>
                <a:gd name="connsiteY6323" fmla="*/ 794584 h 1773673"/>
                <a:gd name="connsiteX6324" fmla="*/ 23837 w 5907580"/>
                <a:gd name="connsiteY6324" fmla="*/ 791835 h 1773673"/>
                <a:gd name="connsiteX6325" fmla="*/ 24419 w 5907580"/>
                <a:gd name="connsiteY6325" fmla="*/ 788536 h 1773673"/>
                <a:gd name="connsiteX6326" fmla="*/ 24419 w 5907580"/>
                <a:gd name="connsiteY6326" fmla="*/ 788019 h 1773673"/>
                <a:gd name="connsiteX6327" fmla="*/ 23837 w 5907580"/>
                <a:gd name="connsiteY6327" fmla="*/ 782553 h 1773673"/>
                <a:gd name="connsiteX6328" fmla="*/ 22511 w 5907580"/>
                <a:gd name="connsiteY6328" fmla="*/ 784817 h 1773673"/>
                <a:gd name="connsiteX6329" fmla="*/ 22155 w 5907580"/>
                <a:gd name="connsiteY6329" fmla="*/ 785949 h 1773673"/>
                <a:gd name="connsiteX6330" fmla="*/ 22090 w 5907580"/>
                <a:gd name="connsiteY6330" fmla="*/ 784817 h 1773673"/>
                <a:gd name="connsiteX6331" fmla="*/ 22511 w 5907580"/>
                <a:gd name="connsiteY6331" fmla="*/ 784397 h 1773673"/>
                <a:gd name="connsiteX6332" fmla="*/ 22511 w 5907580"/>
                <a:gd name="connsiteY6332" fmla="*/ 784817 h 1773673"/>
                <a:gd name="connsiteX6333" fmla="*/ 23319 w 5907580"/>
                <a:gd name="connsiteY6333" fmla="*/ 773142 h 1773673"/>
                <a:gd name="connsiteX6334" fmla="*/ 23999 w 5907580"/>
                <a:gd name="connsiteY6334" fmla="*/ 768162 h 1773673"/>
                <a:gd name="connsiteX6335" fmla="*/ 23999 w 5907580"/>
                <a:gd name="connsiteY6335" fmla="*/ 763116 h 1773673"/>
                <a:gd name="connsiteX6336" fmla="*/ 23902 w 5907580"/>
                <a:gd name="connsiteY6336" fmla="*/ 762599 h 1773673"/>
                <a:gd name="connsiteX6337" fmla="*/ 23999 w 5907580"/>
                <a:gd name="connsiteY6337" fmla="*/ 762437 h 1773673"/>
                <a:gd name="connsiteX6338" fmla="*/ 23999 w 5907580"/>
                <a:gd name="connsiteY6338" fmla="*/ 752347 h 1773673"/>
                <a:gd name="connsiteX6339" fmla="*/ 23902 w 5907580"/>
                <a:gd name="connsiteY6339" fmla="*/ 752250 h 1773673"/>
                <a:gd name="connsiteX6340" fmla="*/ 22834 w 5907580"/>
                <a:gd name="connsiteY6340" fmla="*/ 751765 h 1773673"/>
                <a:gd name="connsiteX6341" fmla="*/ 23999 w 5907580"/>
                <a:gd name="connsiteY6341" fmla="*/ 749048 h 1773673"/>
                <a:gd name="connsiteX6342" fmla="*/ 24484 w 5907580"/>
                <a:gd name="connsiteY6342" fmla="*/ 715252 h 1773673"/>
                <a:gd name="connsiteX6343" fmla="*/ 25648 w 5907580"/>
                <a:gd name="connsiteY6343" fmla="*/ 681391 h 1773673"/>
                <a:gd name="connsiteX6344" fmla="*/ 24581 w 5907580"/>
                <a:gd name="connsiteY6344" fmla="*/ 678577 h 1773673"/>
                <a:gd name="connsiteX6345" fmla="*/ 25713 w 5907580"/>
                <a:gd name="connsiteY6345" fmla="*/ 679256 h 1773673"/>
                <a:gd name="connsiteX6346" fmla="*/ 29852 w 5907580"/>
                <a:gd name="connsiteY6346" fmla="*/ 617065 h 1773673"/>
                <a:gd name="connsiteX6347" fmla="*/ 28559 w 5907580"/>
                <a:gd name="connsiteY6347" fmla="*/ 620299 h 1773673"/>
                <a:gd name="connsiteX6348" fmla="*/ 28041 w 5907580"/>
                <a:gd name="connsiteY6348" fmla="*/ 615415 h 1773673"/>
                <a:gd name="connsiteX6349" fmla="*/ 29852 w 5907580"/>
                <a:gd name="connsiteY6349" fmla="*/ 615998 h 1773673"/>
                <a:gd name="connsiteX6350" fmla="*/ 32504 w 5907580"/>
                <a:gd name="connsiteY6350" fmla="*/ 588411 h 1773673"/>
                <a:gd name="connsiteX6351" fmla="*/ 32698 w 5907580"/>
                <a:gd name="connsiteY6351" fmla="*/ 586341 h 1773673"/>
                <a:gd name="connsiteX6352" fmla="*/ 33086 w 5907580"/>
                <a:gd name="connsiteY6352" fmla="*/ 582040 h 1773673"/>
                <a:gd name="connsiteX6353" fmla="*/ 33183 w 5907580"/>
                <a:gd name="connsiteY6353" fmla="*/ 578482 h 1773673"/>
                <a:gd name="connsiteX6354" fmla="*/ 34412 w 5907580"/>
                <a:gd name="connsiteY6354" fmla="*/ 570106 h 1773673"/>
                <a:gd name="connsiteX6355" fmla="*/ 34509 w 5907580"/>
                <a:gd name="connsiteY6355" fmla="*/ 570203 h 1773673"/>
                <a:gd name="connsiteX6356" fmla="*/ 42207 w 5907580"/>
                <a:gd name="connsiteY6356" fmla="*/ 510825 h 1773673"/>
                <a:gd name="connsiteX6357" fmla="*/ 48093 w 5907580"/>
                <a:gd name="connsiteY6357" fmla="*/ 464965 h 1773673"/>
                <a:gd name="connsiteX6358" fmla="*/ 47510 w 5907580"/>
                <a:gd name="connsiteY6358" fmla="*/ 464383 h 1773673"/>
                <a:gd name="connsiteX6359" fmla="*/ 48319 w 5907580"/>
                <a:gd name="connsiteY6359" fmla="*/ 463736 h 1773673"/>
                <a:gd name="connsiteX6360" fmla="*/ 51488 w 5907580"/>
                <a:gd name="connsiteY6360" fmla="*/ 446337 h 1773673"/>
                <a:gd name="connsiteX6361" fmla="*/ 50809 w 5907580"/>
                <a:gd name="connsiteY6361" fmla="*/ 445755 h 1773673"/>
                <a:gd name="connsiteX6362" fmla="*/ 52297 w 5907580"/>
                <a:gd name="connsiteY6362" fmla="*/ 440548 h 1773673"/>
                <a:gd name="connsiteX6363" fmla="*/ 52717 w 5907580"/>
                <a:gd name="connsiteY6363" fmla="*/ 439966 h 1773673"/>
                <a:gd name="connsiteX6364" fmla="*/ 55790 w 5907580"/>
                <a:gd name="connsiteY6364" fmla="*/ 425574 h 1773673"/>
                <a:gd name="connsiteX6365" fmla="*/ 55272 w 5907580"/>
                <a:gd name="connsiteY6365" fmla="*/ 425962 h 1773673"/>
                <a:gd name="connsiteX6366" fmla="*/ 55466 w 5907580"/>
                <a:gd name="connsiteY6366" fmla="*/ 422405 h 1773673"/>
                <a:gd name="connsiteX6367" fmla="*/ 56113 w 5907580"/>
                <a:gd name="connsiteY6367" fmla="*/ 421338 h 1773673"/>
                <a:gd name="connsiteX6368" fmla="*/ 57116 w 5907580"/>
                <a:gd name="connsiteY6368" fmla="*/ 418459 h 1773673"/>
                <a:gd name="connsiteX6369" fmla="*/ 57439 w 5907580"/>
                <a:gd name="connsiteY6369" fmla="*/ 418686 h 1773673"/>
                <a:gd name="connsiteX6370" fmla="*/ 61902 w 5907580"/>
                <a:gd name="connsiteY6370" fmla="*/ 399993 h 1773673"/>
                <a:gd name="connsiteX6371" fmla="*/ 61999 w 5907580"/>
                <a:gd name="connsiteY6371" fmla="*/ 398149 h 1773673"/>
                <a:gd name="connsiteX6372" fmla="*/ 62646 w 5907580"/>
                <a:gd name="connsiteY6372" fmla="*/ 396985 h 1773673"/>
                <a:gd name="connsiteX6373" fmla="*/ 63649 w 5907580"/>
                <a:gd name="connsiteY6373" fmla="*/ 392942 h 1773673"/>
                <a:gd name="connsiteX6374" fmla="*/ 62905 w 5907580"/>
                <a:gd name="connsiteY6374" fmla="*/ 392037 h 1773673"/>
                <a:gd name="connsiteX6375" fmla="*/ 64134 w 5907580"/>
                <a:gd name="connsiteY6375" fmla="*/ 390032 h 1773673"/>
                <a:gd name="connsiteX6376" fmla="*/ 64489 w 5907580"/>
                <a:gd name="connsiteY6376" fmla="*/ 387056 h 1773673"/>
                <a:gd name="connsiteX6377" fmla="*/ 115814 w 5907580"/>
                <a:gd name="connsiteY6377" fmla="*/ 208825 h 1773673"/>
                <a:gd name="connsiteX6378" fmla="*/ 127813 w 5907580"/>
                <a:gd name="connsiteY6378" fmla="*/ 186542 h 1773673"/>
                <a:gd name="connsiteX6379" fmla="*/ 163841 w 5907580"/>
                <a:gd name="connsiteY6379" fmla="*/ 129331 h 1773673"/>
                <a:gd name="connsiteX6380" fmla="*/ 176260 w 5907580"/>
                <a:gd name="connsiteY6380" fmla="*/ 113678 h 1773673"/>
                <a:gd name="connsiteX6381" fmla="*/ 190005 w 5907580"/>
                <a:gd name="connsiteY6381" fmla="*/ 99351 h 1773673"/>
                <a:gd name="connsiteX6382" fmla="*/ 189746 w 5907580"/>
                <a:gd name="connsiteY6382" fmla="*/ 99190 h 1773673"/>
                <a:gd name="connsiteX6383" fmla="*/ 191719 w 5907580"/>
                <a:gd name="connsiteY6383" fmla="*/ 97443 h 1773673"/>
                <a:gd name="connsiteX6384" fmla="*/ 192074 w 5907580"/>
                <a:gd name="connsiteY6384" fmla="*/ 97281 h 1773673"/>
                <a:gd name="connsiteX6385" fmla="*/ 201647 w 5907580"/>
                <a:gd name="connsiteY6385" fmla="*/ 89002 h 1773673"/>
                <a:gd name="connsiteX6386" fmla="*/ 213581 w 5907580"/>
                <a:gd name="connsiteY6386" fmla="*/ 79494 h 1773673"/>
                <a:gd name="connsiteX6387" fmla="*/ 214066 w 5907580"/>
                <a:gd name="connsiteY6387" fmla="*/ 78653 h 1773673"/>
                <a:gd name="connsiteX6388" fmla="*/ 215748 w 5907580"/>
                <a:gd name="connsiteY6388" fmla="*/ 77909 h 1773673"/>
                <a:gd name="connsiteX6389" fmla="*/ 249188 w 5907580"/>
                <a:gd name="connsiteY6389" fmla="*/ 57308 h 1773673"/>
                <a:gd name="connsiteX6390" fmla="*/ 250514 w 5907580"/>
                <a:gd name="connsiteY6390" fmla="*/ 56306 h 1773673"/>
                <a:gd name="connsiteX6391" fmla="*/ 255139 w 5907580"/>
                <a:gd name="connsiteY6391" fmla="*/ 53654 h 1773673"/>
                <a:gd name="connsiteX6392" fmla="*/ 264098 w 5907580"/>
                <a:gd name="connsiteY6392" fmla="*/ 48608 h 1773673"/>
                <a:gd name="connsiteX6393" fmla="*/ 263936 w 5907580"/>
                <a:gd name="connsiteY6393" fmla="*/ 45892 h 1773673"/>
                <a:gd name="connsiteX6394" fmla="*/ 268399 w 5907580"/>
                <a:gd name="connsiteY6394" fmla="*/ 46539 h 1773673"/>
                <a:gd name="connsiteX6395" fmla="*/ 271374 w 5907580"/>
                <a:gd name="connsiteY6395" fmla="*/ 45213 h 1773673"/>
                <a:gd name="connsiteX6396" fmla="*/ 273703 w 5907580"/>
                <a:gd name="connsiteY6396" fmla="*/ 42302 h 1773673"/>
                <a:gd name="connsiteX6397" fmla="*/ 276840 w 5907580"/>
                <a:gd name="connsiteY6397" fmla="*/ 39682 h 1773673"/>
                <a:gd name="connsiteX6398" fmla="*/ 283793 w 5907580"/>
                <a:gd name="connsiteY6398" fmla="*/ 39747 h 1773673"/>
                <a:gd name="connsiteX6399" fmla="*/ 288192 w 5907580"/>
                <a:gd name="connsiteY6399" fmla="*/ 37612 h 1773673"/>
                <a:gd name="connsiteX6400" fmla="*/ 291814 w 5907580"/>
                <a:gd name="connsiteY6400" fmla="*/ 34864 h 1773673"/>
                <a:gd name="connsiteX6401" fmla="*/ 301354 w 5907580"/>
                <a:gd name="connsiteY6401" fmla="*/ 35284 h 1773673"/>
                <a:gd name="connsiteX6402" fmla="*/ 301581 w 5907580"/>
                <a:gd name="connsiteY6402" fmla="*/ 33861 h 1773673"/>
                <a:gd name="connsiteX6403" fmla="*/ 308469 w 5907580"/>
                <a:gd name="connsiteY6403" fmla="*/ 30724 h 1773673"/>
                <a:gd name="connsiteX6404" fmla="*/ 309795 w 5907580"/>
                <a:gd name="connsiteY6404" fmla="*/ 32147 h 1773673"/>
                <a:gd name="connsiteX6405" fmla="*/ 317492 w 5907580"/>
                <a:gd name="connsiteY6405" fmla="*/ 31306 h 1773673"/>
                <a:gd name="connsiteX6406" fmla="*/ 322376 w 5907580"/>
                <a:gd name="connsiteY6406" fmla="*/ 29560 h 1773673"/>
                <a:gd name="connsiteX6407" fmla="*/ 329426 w 5907580"/>
                <a:gd name="connsiteY6407" fmla="*/ 29657 h 1773673"/>
                <a:gd name="connsiteX6408" fmla="*/ 337026 w 5907580"/>
                <a:gd name="connsiteY6408" fmla="*/ 28654 h 1773673"/>
                <a:gd name="connsiteX6409" fmla="*/ 340907 w 5907580"/>
                <a:gd name="connsiteY6409" fmla="*/ 28007 h 1773673"/>
                <a:gd name="connsiteX6410" fmla="*/ 342492 w 5907580"/>
                <a:gd name="connsiteY6410" fmla="*/ 27328 h 1773673"/>
                <a:gd name="connsiteX6411" fmla="*/ 343915 w 5907580"/>
                <a:gd name="connsiteY6411" fmla="*/ 27490 h 1773673"/>
                <a:gd name="connsiteX6412" fmla="*/ 356657 w 5907580"/>
                <a:gd name="connsiteY6412" fmla="*/ 25517 h 1773673"/>
                <a:gd name="connsiteX6413" fmla="*/ 360474 w 5907580"/>
                <a:gd name="connsiteY6413" fmla="*/ 22445 h 1773673"/>
                <a:gd name="connsiteX6414" fmla="*/ 359148 w 5907580"/>
                <a:gd name="connsiteY6414" fmla="*/ 22542 h 1773673"/>
                <a:gd name="connsiteX6415" fmla="*/ 354814 w 5907580"/>
                <a:gd name="connsiteY6415" fmla="*/ 23868 h 1773673"/>
                <a:gd name="connsiteX6416" fmla="*/ 359148 w 5907580"/>
                <a:gd name="connsiteY6416" fmla="*/ 22542 h 1773673"/>
                <a:gd name="connsiteX6417" fmla="*/ 360474 w 5907580"/>
                <a:gd name="connsiteY6417" fmla="*/ 21959 h 1773673"/>
                <a:gd name="connsiteX6418" fmla="*/ 360862 w 5907580"/>
                <a:gd name="connsiteY6418" fmla="*/ 22121 h 1773673"/>
                <a:gd name="connsiteX6419" fmla="*/ 364775 w 5907580"/>
                <a:gd name="connsiteY6419" fmla="*/ 17141 h 1773673"/>
                <a:gd name="connsiteX6420" fmla="*/ 361541 w 5907580"/>
                <a:gd name="connsiteY6420" fmla="*/ 14844 h 1773673"/>
                <a:gd name="connsiteX6421" fmla="*/ 352582 w 5907580"/>
                <a:gd name="connsiteY6421" fmla="*/ 14068 h 1773673"/>
                <a:gd name="connsiteX6422" fmla="*/ 348443 w 5907580"/>
                <a:gd name="connsiteY6422" fmla="*/ 17723 h 1773673"/>
                <a:gd name="connsiteX6423" fmla="*/ 343333 w 5907580"/>
                <a:gd name="connsiteY6423" fmla="*/ 15588 h 1773673"/>
                <a:gd name="connsiteX6424" fmla="*/ 347311 w 5907580"/>
                <a:gd name="connsiteY6424" fmla="*/ 13680 h 1773673"/>
                <a:gd name="connsiteX6425" fmla="*/ 342492 w 5907580"/>
                <a:gd name="connsiteY6425" fmla="*/ 12419 h 1773673"/>
                <a:gd name="connsiteX6426" fmla="*/ 342330 w 5907580"/>
                <a:gd name="connsiteY6426" fmla="*/ 12257 h 1773673"/>
                <a:gd name="connsiteX6427" fmla="*/ 213258 w 5907580"/>
                <a:gd name="connsiteY6427" fmla="*/ 57890 h 1773673"/>
                <a:gd name="connsiteX6428" fmla="*/ 160251 w 5907580"/>
                <a:gd name="connsiteY6428" fmla="*/ 103426 h 1773673"/>
                <a:gd name="connsiteX6429" fmla="*/ 120375 w 5907580"/>
                <a:gd name="connsiteY6429" fmla="*/ 160702 h 1773673"/>
                <a:gd name="connsiteX6430" fmla="*/ 119372 w 5907580"/>
                <a:gd name="connsiteY6430" fmla="*/ 163451 h 1773673"/>
                <a:gd name="connsiteX6431" fmla="*/ 118693 w 5907580"/>
                <a:gd name="connsiteY6431" fmla="*/ 163871 h 1773673"/>
                <a:gd name="connsiteX6432" fmla="*/ 111157 w 5907580"/>
                <a:gd name="connsiteY6432" fmla="*/ 177778 h 1773673"/>
                <a:gd name="connsiteX6433" fmla="*/ 110414 w 5907580"/>
                <a:gd name="connsiteY6433" fmla="*/ 180495 h 1773673"/>
                <a:gd name="connsiteX6434" fmla="*/ 104139 w 5907580"/>
                <a:gd name="connsiteY6434" fmla="*/ 194337 h 1773673"/>
                <a:gd name="connsiteX6435" fmla="*/ 102975 w 5907580"/>
                <a:gd name="connsiteY6435" fmla="*/ 196309 h 1773673"/>
                <a:gd name="connsiteX6436" fmla="*/ 101002 w 5907580"/>
                <a:gd name="connsiteY6436" fmla="*/ 200352 h 1773673"/>
                <a:gd name="connsiteX6437" fmla="*/ 95860 w 5907580"/>
                <a:gd name="connsiteY6437" fmla="*/ 214517 h 1773673"/>
                <a:gd name="connsiteX6438" fmla="*/ 92788 w 5907580"/>
                <a:gd name="connsiteY6438" fmla="*/ 221406 h 1773673"/>
                <a:gd name="connsiteX6439" fmla="*/ 90233 w 5907580"/>
                <a:gd name="connsiteY6439" fmla="*/ 228101 h 1773673"/>
                <a:gd name="connsiteX6440" fmla="*/ 88972 w 5907580"/>
                <a:gd name="connsiteY6440" fmla="*/ 231238 h 1773673"/>
                <a:gd name="connsiteX6441" fmla="*/ 88810 w 5907580"/>
                <a:gd name="connsiteY6441" fmla="*/ 233987 h 1773673"/>
                <a:gd name="connsiteX6442" fmla="*/ 83344 w 5907580"/>
                <a:gd name="connsiteY6442" fmla="*/ 248896 h 1773673"/>
                <a:gd name="connsiteX6443" fmla="*/ 81371 w 5907580"/>
                <a:gd name="connsiteY6443" fmla="*/ 255914 h 1773673"/>
                <a:gd name="connsiteX6444" fmla="*/ 81533 w 5907580"/>
                <a:gd name="connsiteY6444" fmla="*/ 257013 h 1773673"/>
                <a:gd name="connsiteX6445" fmla="*/ 81371 w 5907580"/>
                <a:gd name="connsiteY6445" fmla="*/ 257175 h 1773673"/>
                <a:gd name="connsiteX6446" fmla="*/ 78299 w 5907580"/>
                <a:gd name="connsiteY6446" fmla="*/ 255914 h 1773673"/>
                <a:gd name="connsiteX6447" fmla="*/ 74321 w 5907580"/>
                <a:gd name="connsiteY6447" fmla="*/ 267362 h 1773673"/>
                <a:gd name="connsiteX6448" fmla="*/ 72090 w 5907580"/>
                <a:gd name="connsiteY6448" fmla="*/ 274477 h 1773673"/>
                <a:gd name="connsiteX6449" fmla="*/ 71249 w 5907580"/>
                <a:gd name="connsiteY6449" fmla="*/ 277129 h 1773673"/>
                <a:gd name="connsiteX6450" fmla="*/ 70699 w 5907580"/>
                <a:gd name="connsiteY6450" fmla="*/ 279005 h 1773673"/>
                <a:gd name="connsiteX6451" fmla="*/ 70020 w 5907580"/>
                <a:gd name="connsiteY6451" fmla="*/ 281075 h 1773673"/>
                <a:gd name="connsiteX6452" fmla="*/ 69696 w 5907580"/>
                <a:gd name="connsiteY6452" fmla="*/ 283824 h 1773673"/>
                <a:gd name="connsiteX6453" fmla="*/ 68209 w 5907580"/>
                <a:gd name="connsiteY6453" fmla="*/ 286896 h 1773673"/>
                <a:gd name="connsiteX6454" fmla="*/ 65557 w 5907580"/>
                <a:gd name="connsiteY6454" fmla="*/ 298571 h 1773673"/>
                <a:gd name="connsiteX6455" fmla="*/ 65233 w 5907580"/>
                <a:gd name="connsiteY6455" fmla="*/ 300059 h 1773673"/>
                <a:gd name="connsiteX6456" fmla="*/ 63649 w 5907580"/>
                <a:gd name="connsiteY6456" fmla="*/ 301708 h 1773673"/>
                <a:gd name="connsiteX6457" fmla="*/ 61255 w 5907580"/>
                <a:gd name="connsiteY6457" fmla="*/ 310311 h 1773673"/>
                <a:gd name="connsiteX6458" fmla="*/ 58765 w 5907580"/>
                <a:gd name="connsiteY6458" fmla="*/ 319270 h 1773673"/>
                <a:gd name="connsiteX6459" fmla="*/ 53299 w 5907580"/>
                <a:gd name="connsiteY6459" fmla="*/ 338221 h 1773673"/>
                <a:gd name="connsiteX6460" fmla="*/ 52717 w 5907580"/>
                <a:gd name="connsiteY6460" fmla="*/ 344010 h 1773673"/>
                <a:gd name="connsiteX6461" fmla="*/ 51909 w 5907580"/>
                <a:gd name="connsiteY6461" fmla="*/ 344107 h 1773673"/>
                <a:gd name="connsiteX6462" fmla="*/ 48836 w 5907580"/>
                <a:gd name="connsiteY6462" fmla="*/ 356850 h 1773673"/>
                <a:gd name="connsiteX6463" fmla="*/ 47252 w 5907580"/>
                <a:gd name="connsiteY6463" fmla="*/ 363965 h 1773673"/>
                <a:gd name="connsiteX6464" fmla="*/ 46928 w 5907580"/>
                <a:gd name="connsiteY6464" fmla="*/ 364806 h 1773673"/>
                <a:gd name="connsiteX6465" fmla="*/ 39490 w 5907580"/>
                <a:gd name="connsiteY6465" fmla="*/ 398408 h 1773673"/>
                <a:gd name="connsiteX6466" fmla="*/ 32601 w 5907580"/>
                <a:gd name="connsiteY6466" fmla="*/ 432172 h 1773673"/>
                <a:gd name="connsiteX6467" fmla="*/ 32343 w 5907580"/>
                <a:gd name="connsiteY6467" fmla="*/ 435179 h 1773673"/>
                <a:gd name="connsiteX6468" fmla="*/ 31922 w 5907580"/>
                <a:gd name="connsiteY6468" fmla="*/ 437088 h 1773673"/>
                <a:gd name="connsiteX6469" fmla="*/ 31599 w 5907580"/>
                <a:gd name="connsiteY6469" fmla="*/ 437993 h 1773673"/>
                <a:gd name="connsiteX6470" fmla="*/ 31275 w 5907580"/>
                <a:gd name="connsiteY6470" fmla="*/ 439901 h 1773673"/>
                <a:gd name="connsiteX6471" fmla="*/ 30855 w 5907580"/>
                <a:gd name="connsiteY6471" fmla="*/ 443620 h 1773673"/>
                <a:gd name="connsiteX6472" fmla="*/ 30531 w 5907580"/>
                <a:gd name="connsiteY6472" fmla="*/ 444041 h 1773673"/>
                <a:gd name="connsiteX6473" fmla="*/ 26974 w 5907580"/>
                <a:gd name="connsiteY6473" fmla="*/ 464545 h 1773673"/>
                <a:gd name="connsiteX6474" fmla="*/ 26877 w 5907580"/>
                <a:gd name="connsiteY6474" fmla="*/ 465386 h 1773673"/>
                <a:gd name="connsiteX6475" fmla="*/ 26812 w 5907580"/>
                <a:gd name="connsiteY6475" fmla="*/ 465548 h 1773673"/>
                <a:gd name="connsiteX6476" fmla="*/ 23319 w 5907580"/>
                <a:gd name="connsiteY6476" fmla="*/ 486990 h 1773673"/>
                <a:gd name="connsiteX6477" fmla="*/ 23837 w 5907580"/>
                <a:gd name="connsiteY6477" fmla="*/ 487733 h 1773673"/>
                <a:gd name="connsiteX6478" fmla="*/ 22996 w 5907580"/>
                <a:gd name="connsiteY6478" fmla="*/ 489221 h 1773673"/>
                <a:gd name="connsiteX6479" fmla="*/ 16463 w 5907580"/>
                <a:gd name="connsiteY6479" fmla="*/ 535339 h 1773673"/>
                <a:gd name="connsiteX6480" fmla="*/ 17789 w 5907580"/>
                <a:gd name="connsiteY6480" fmla="*/ 535275 h 1773673"/>
                <a:gd name="connsiteX6481" fmla="*/ 17627 w 5907580"/>
                <a:gd name="connsiteY6481" fmla="*/ 536504 h 1773673"/>
                <a:gd name="connsiteX6482" fmla="*/ 16366 w 5907580"/>
                <a:gd name="connsiteY6482" fmla="*/ 536342 h 1773673"/>
                <a:gd name="connsiteX6483" fmla="*/ 15299 w 5907580"/>
                <a:gd name="connsiteY6483" fmla="*/ 544718 h 1773673"/>
                <a:gd name="connsiteX6484" fmla="*/ 15202 w 5907580"/>
                <a:gd name="connsiteY6484" fmla="*/ 551736 h 1773673"/>
                <a:gd name="connsiteX6485" fmla="*/ 14232 w 5907580"/>
                <a:gd name="connsiteY6485" fmla="*/ 552997 h 1773673"/>
                <a:gd name="connsiteX6486" fmla="*/ 12906 w 5907580"/>
                <a:gd name="connsiteY6486" fmla="*/ 561762 h 1773673"/>
                <a:gd name="connsiteX6487" fmla="*/ 11321 w 5907580"/>
                <a:gd name="connsiteY6487" fmla="*/ 592065 h 1773673"/>
                <a:gd name="connsiteX6488" fmla="*/ 7925 w 5907580"/>
                <a:gd name="connsiteY6488" fmla="*/ 629160 h 1773673"/>
                <a:gd name="connsiteX6489" fmla="*/ 8766 w 5907580"/>
                <a:gd name="connsiteY6489" fmla="*/ 631812 h 1773673"/>
                <a:gd name="connsiteX6490" fmla="*/ 8604 w 5907580"/>
                <a:gd name="connsiteY6490" fmla="*/ 635855 h 1773673"/>
                <a:gd name="connsiteX6491" fmla="*/ 7602 w 5907580"/>
                <a:gd name="connsiteY6491" fmla="*/ 631812 h 1773673"/>
                <a:gd name="connsiteX6492" fmla="*/ 6437 w 5907580"/>
                <a:gd name="connsiteY6492" fmla="*/ 642226 h 1773673"/>
                <a:gd name="connsiteX6493" fmla="*/ 6535 w 5907580"/>
                <a:gd name="connsiteY6493" fmla="*/ 642161 h 1773673"/>
                <a:gd name="connsiteX6494" fmla="*/ 7602 w 5907580"/>
                <a:gd name="connsiteY6494" fmla="*/ 641159 h 1773673"/>
                <a:gd name="connsiteX6495" fmla="*/ 6599 w 5907580"/>
                <a:gd name="connsiteY6495" fmla="*/ 646527 h 1773673"/>
                <a:gd name="connsiteX6496" fmla="*/ 5597 w 5907580"/>
                <a:gd name="connsiteY6496" fmla="*/ 648953 h 1773673"/>
                <a:gd name="connsiteX6497" fmla="*/ 5273 w 5907580"/>
                <a:gd name="connsiteY6497" fmla="*/ 652090 h 1773673"/>
                <a:gd name="connsiteX6498" fmla="*/ 4206 w 5907580"/>
                <a:gd name="connsiteY6498" fmla="*/ 672109 h 1773673"/>
                <a:gd name="connsiteX6499" fmla="*/ 4206 w 5907580"/>
                <a:gd name="connsiteY6499" fmla="*/ 679483 h 1773673"/>
                <a:gd name="connsiteX6500" fmla="*/ 4465 w 5907580"/>
                <a:gd name="connsiteY6500" fmla="*/ 681811 h 1773673"/>
                <a:gd name="connsiteX6501" fmla="*/ 2201 w 5907580"/>
                <a:gd name="connsiteY6501" fmla="*/ 686016 h 1773673"/>
                <a:gd name="connsiteX6502" fmla="*/ 2201 w 5907580"/>
                <a:gd name="connsiteY6502" fmla="*/ 702089 h 1773673"/>
                <a:gd name="connsiteX6503" fmla="*/ 2298 w 5907580"/>
                <a:gd name="connsiteY6503" fmla="*/ 707296 h 1773673"/>
                <a:gd name="connsiteX6504" fmla="*/ 1813 w 5907580"/>
                <a:gd name="connsiteY6504" fmla="*/ 712600 h 1773673"/>
                <a:gd name="connsiteX6505" fmla="*/ 1554 w 5907580"/>
                <a:gd name="connsiteY6505" fmla="*/ 724534 h 1773673"/>
                <a:gd name="connsiteX6506" fmla="*/ 551 w 5907580"/>
                <a:gd name="connsiteY6506" fmla="*/ 727412 h 1773673"/>
                <a:gd name="connsiteX6507" fmla="*/ 1974 w 5907580"/>
                <a:gd name="connsiteY6507" fmla="*/ 732716 h 1773673"/>
                <a:gd name="connsiteX6508" fmla="*/ 1134 w 5907580"/>
                <a:gd name="connsiteY6508" fmla="*/ 742903 h 1773673"/>
                <a:gd name="connsiteX6509" fmla="*/ 1392 w 5907580"/>
                <a:gd name="connsiteY6509" fmla="*/ 748951 h 1773673"/>
                <a:gd name="connsiteX6510" fmla="*/ 1813 w 5907580"/>
                <a:gd name="connsiteY6510" fmla="*/ 757133 h 1773673"/>
                <a:gd name="connsiteX6511" fmla="*/ 3365 w 5907580"/>
                <a:gd name="connsiteY6511" fmla="*/ 762211 h 1773673"/>
                <a:gd name="connsiteX6512" fmla="*/ 3300 w 5907580"/>
                <a:gd name="connsiteY6512" fmla="*/ 770134 h 1773673"/>
                <a:gd name="connsiteX6513" fmla="*/ 2783 w 5907580"/>
                <a:gd name="connsiteY6513" fmla="*/ 766739 h 1773673"/>
                <a:gd name="connsiteX6514" fmla="*/ 2136 w 5907580"/>
                <a:gd name="connsiteY6514" fmla="*/ 765089 h 1773673"/>
                <a:gd name="connsiteX6515" fmla="*/ 1877 w 5907580"/>
                <a:gd name="connsiteY6515" fmla="*/ 768323 h 1773673"/>
                <a:gd name="connsiteX6516" fmla="*/ 2136 w 5907580"/>
                <a:gd name="connsiteY6516" fmla="*/ 771396 h 1773673"/>
                <a:gd name="connsiteX6517" fmla="*/ 907 w 5907580"/>
                <a:gd name="connsiteY6517" fmla="*/ 775212 h 1773673"/>
                <a:gd name="connsiteX6518" fmla="*/ 1231 w 5907580"/>
                <a:gd name="connsiteY6518" fmla="*/ 776861 h 1773673"/>
                <a:gd name="connsiteX6519" fmla="*/ 1392 w 5907580"/>
                <a:gd name="connsiteY6519" fmla="*/ 787372 h 1773673"/>
                <a:gd name="connsiteX6520" fmla="*/ 487 w 5907580"/>
                <a:gd name="connsiteY6520" fmla="*/ 788116 h 1773673"/>
                <a:gd name="connsiteX6521" fmla="*/ 131 w 5907580"/>
                <a:gd name="connsiteY6521" fmla="*/ 803251 h 1773673"/>
                <a:gd name="connsiteX6522" fmla="*/ 972 w 5907580"/>
                <a:gd name="connsiteY6522" fmla="*/ 817255 h 1773673"/>
                <a:gd name="connsiteX6523" fmla="*/ 907 w 5907580"/>
                <a:gd name="connsiteY6523" fmla="*/ 818484 h 1773673"/>
                <a:gd name="connsiteX6524" fmla="*/ 810 w 5907580"/>
                <a:gd name="connsiteY6524" fmla="*/ 824370 h 1773673"/>
                <a:gd name="connsiteX6525" fmla="*/ 551 w 5907580"/>
                <a:gd name="connsiteY6525" fmla="*/ 830677 h 1773673"/>
                <a:gd name="connsiteX6526" fmla="*/ 1069 w 5907580"/>
                <a:gd name="connsiteY6526" fmla="*/ 843322 h 1773673"/>
                <a:gd name="connsiteX6527" fmla="*/ 1392 w 5907580"/>
                <a:gd name="connsiteY6527" fmla="*/ 848626 h 1773673"/>
                <a:gd name="connsiteX6528" fmla="*/ 2039 w 5907580"/>
                <a:gd name="connsiteY6528" fmla="*/ 851860 h 1773673"/>
                <a:gd name="connsiteX6529" fmla="*/ 3042 w 5907580"/>
                <a:gd name="connsiteY6529" fmla="*/ 856000 h 1773673"/>
                <a:gd name="connsiteX6530" fmla="*/ 1813 w 5907580"/>
                <a:gd name="connsiteY6530" fmla="*/ 860624 h 1773673"/>
                <a:gd name="connsiteX6531" fmla="*/ 3527 w 5907580"/>
                <a:gd name="connsiteY6531" fmla="*/ 879253 h 1773673"/>
                <a:gd name="connsiteX6532" fmla="*/ 4465 w 5907580"/>
                <a:gd name="connsiteY6532" fmla="*/ 885074 h 1773673"/>
                <a:gd name="connsiteX6533" fmla="*/ 4691 w 5907580"/>
                <a:gd name="connsiteY6533" fmla="*/ 886723 h 1773673"/>
                <a:gd name="connsiteX6534" fmla="*/ 3365 w 5907580"/>
                <a:gd name="connsiteY6534" fmla="*/ 890766 h 1773673"/>
                <a:gd name="connsiteX6535" fmla="*/ 3883 w 5907580"/>
                <a:gd name="connsiteY6535" fmla="*/ 894421 h 1773673"/>
                <a:gd name="connsiteX6536" fmla="*/ 5112 w 5907580"/>
                <a:gd name="connsiteY6536" fmla="*/ 899724 h 1773673"/>
                <a:gd name="connsiteX6537" fmla="*/ 5273 w 5907580"/>
                <a:gd name="connsiteY6537" fmla="*/ 905772 h 1773673"/>
                <a:gd name="connsiteX6538" fmla="*/ 6437 w 5907580"/>
                <a:gd name="connsiteY6538" fmla="*/ 916283 h 1773673"/>
                <a:gd name="connsiteX6539" fmla="*/ 8928 w 5907580"/>
                <a:gd name="connsiteY6539" fmla="*/ 922169 h 1773673"/>
                <a:gd name="connsiteX6540" fmla="*/ 7860 w 5907580"/>
                <a:gd name="connsiteY6540" fmla="*/ 922169 h 1773673"/>
                <a:gd name="connsiteX6541" fmla="*/ 7020 w 5907580"/>
                <a:gd name="connsiteY6541" fmla="*/ 932518 h 1773673"/>
                <a:gd name="connsiteX6542" fmla="*/ 9736 w 5907580"/>
                <a:gd name="connsiteY6542" fmla="*/ 940442 h 1773673"/>
                <a:gd name="connsiteX6543" fmla="*/ 8766 w 5907580"/>
                <a:gd name="connsiteY6543" fmla="*/ 949626 h 1773673"/>
                <a:gd name="connsiteX6544" fmla="*/ 9575 w 5907580"/>
                <a:gd name="connsiteY6544" fmla="*/ 954769 h 1773673"/>
                <a:gd name="connsiteX6545" fmla="*/ 12162 w 5907580"/>
                <a:gd name="connsiteY6545" fmla="*/ 960331 h 1773673"/>
                <a:gd name="connsiteX6546" fmla="*/ 9348 w 5907580"/>
                <a:gd name="connsiteY6546" fmla="*/ 962725 h 1773673"/>
                <a:gd name="connsiteX6547" fmla="*/ 10157 w 5907580"/>
                <a:gd name="connsiteY6547" fmla="*/ 967511 h 1773673"/>
                <a:gd name="connsiteX6548" fmla="*/ 10998 w 5907580"/>
                <a:gd name="connsiteY6548" fmla="*/ 969775 h 1773673"/>
                <a:gd name="connsiteX6549" fmla="*/ 12388 w 5907580"/>
                <a:gd name="connsiteY6549" fmla="*/ 973915 h 1773673"/>
                <a:gd name="connsiteX6550" fmla="*/ 12227 w 5907580"/>
                <a:gd name="connsiteY6550" fmla="*/ 978798 h 1773673"/>
                <a:gd name="connsiteX6551" fmla="*/ 12065 w 5907580"/>
                <a:gd name="connsiteY6551" fmla="*/ 984587 h 1773673"/>
                <a:gd name="connsiteX6552" fmla="*/ 12744 w 5907580"/>
                <a:gd name="connsiteY6552" fmla="*/ 988468 h 1773673"/>
                <a:gd name="connsiteX6553" fmla="*/ 12744 w 5907580"/>
                <a:gd name="connsiteY6553" fmla="*/ 995583 h 1773673"/>
                <a:gd name="connsiteX6554" fmla="*/ 12485 w 5907580"/>
                <a:gd name="connsiteY6554" fmla="*/ 999981 h 1773673"/>
                <a:gd name="connsiteX6555" fmla="*/ 13552 w 5907580"/>
                <a:gd name="connsiteY6555" fmla="*/ 1009587 h 1773673"/>
                <a:gd name="connsiteX6556" fmla="*/ 13294 w 5907580"/>
                <a:gd name="connsiteY6556" fmla="*/ 1012239 h 1773673"/>
                <a:gd name="connsiteX6557" fmla="*/ 17110 w 5907580"/>
                <a:gd name="connsiteY6557" fmla="*/ 1034586 h 1773673"/>
                <a:gd name="connsiteX6558" fmla="*/ 18792 w 5907580"/>
                <a:gd name="connsiteY6558" fmla="*/ 1046002 h 1773673"/>
                <a:gd name="connsiteX6559" fmla="*/ 21250 w 5907580"/>
                <a:gd name="connsiteY6559" fmla="*/ 1065310 h 1773673"/>
                <a:gd name="connsiteX6560" fmla="*/ 50745 w 5907580"/>
                <a:gd name="connsiteY6560" fmla="*/ 1068124 h 1773673"/>
                <a:gd name="connsiteX6561" fmla="*/ 72348 w 5907580"/>
                <a:gd name="connsiteY6561" fmla="*/ 1070355 h 1773673"/>
                <a:gd name="connsiteX6562" fmla="*/ 114715 w 5907580"/>
                <a:gd name="connsiteY6562" fmla="*/ 1074818 h 1773673"/>
                <a:gd name="connsiteX6563" fmla="*/ 160251 w 5907580"/>
                <a:gd name="connsiteY6563" fmla="*/ 1077211 h 1773673"/>
                <a:gd name="connsiteX6564" fmla="*/ 162676 w 5907580"/>
                <a:gd name="connsiteY6564" fmla="*/ 1074236 h 1773673"/>
                <a:gd name="connsiteX6565" fmla="*/ 171538 w 5907580"/>
                <a:gd name="connsiteY6565" fmla="*/ 1075821 h 1773673"/>
                <a:gd name="connsiteX6566" fmla="*/ 170438 w 5907580"/>
                <a:gd name="connsiteY6566" fmla="*/ 1075982 h 1773673"/>
                <a:gd name="connsiteX6567" fmla="*/ 169694 w 5907580"/>
                <a:gd name="connsiteY6567" fmla="*/ 1076080 h 1773673"/>
                <a:gd name="connsiteX6568" fmla="*/ 172120 w 5907580"/>
                <a:gd name="connsiteY6568" fmla="*/ 1077308 h 1773673"/>
                <a:gd name="connsiteX6569" fmla="*/ 171376 w 5907580"/>
                <a:gd name="connsiteY6569" fmla="*/ 1077891 h 1773673"/>
                <a:gd name="connsiteX6570" fmla="*/ 180302 w 5907580"/>
                <a:gd name="connsiteY6570" fmla="*/ 1078473 h 1773673"/>
                <a:gd name="connsiteX6571" fmla="*/ 175904 w 5907580"/>
                <a:gd name="connsiteY6571" fmla="*/ 1075821 h 1773673"/>
                <a:gd name="connsiteX6572" fmla="*/ 179073 w 5907580"/>
                <a:gd name="connsiteY6572" fmla="*/ 1074171 h 1773673"/>
                <a:gd name="connsiteX6573" fmla="*/ 182372 w 5907580"/>
                <a:gd name="connsiteY6573" fmla="*/ 1077470 h 1773673"/>
                <a:gd name="connsiteX6574" fmla="*/ 183213 w 5907580"/>
                <a:gd name="connsiteY6574" fmla="*/ 1078537 h 1773673"/>
                <a:gd name="connsiteX6575" fmla="*/ 231142 w 5907580"/>
                <a:gd name="connsiteY6575" fmla="*/ 1081125 h 1773673"/>
                <a:gd name="connsiteX6576" fmla="*/ 428616 w 5907580"/>
                <a:gd name="connsiteY6576" fmla="*/ 1080704 h 1773673"/>
                <a:gd name="connsiteX6577" fmla="*/ 554454 w 5907580"/>
                <a:gd name="connsiteY6577" fmla="*/ 1075336 h 1773673"/>
                <a:gd name="connsiteX6578" fmla="*/ 561990 w 5907580"/>
                <a:gd name="connsiteY6578" fmla="*/ 1072845 h 1773673"/>
                <a:gd name="connsiteX6579" fmla="*/ 568005 w 5907580"/>
                <a:gd name="connsiteY6579" fmla="*/ 1073589 h 1773673"/>
                <a:gd name="connsiteX6580" fmla="*/ 573730 w 5907580"/>
                <a:gd name="connsiteY6580" fmla="*/ 1073331 h 1773673"/>
                <a:gd name="connsiteX6581" fmla="*/ 583594 w 5907580"/>
                <a:gd name="connsiteY6581" fmla="*/ 1072102 h 1773673"/>
                <a:gd name="connsiteX6582" fmla="*/ 591711 w 5907580"/>
                <a:gd name="connsiteY6582" fmla="*/ 1070096 h 1773673"/>
                <a:gd name="connsiteX6583" fmla="*/ 594589 w 5907580"/>
                <a:gd name="connsiteY6583" fmla="*/ 1069935 h 1773673"/>
                <a:gd name="connsiteX6584" fmla="*/ 613056 w 5907580"/>
                <a:gd name="connsiteY6584" fmla="*/ 1068867 h 1773673"/>
                <a:gd name="connsiteX6585" fmla="*/ 620009 w 5907580"/>
                <a:gd name="connsiteY6585" fmla="*/ 1068188 h 1773673"/>
                <a:gd name="connsiteX6586" fmla="*/ 632687 w 5907580"/>
                <a:gd name="connsiteY6586" fmla="*/ 1066636 h 1773673"/>
                <a:gd name="connsiteX6587" fmla="*/ 634595 w 5907580"/>
                <a:gd name="connsiteY6587" fmla="*/ 1066474 h 1773673"/>
                <a:gd name="connsiteX6588" fmla="*/ 642713 w 5907580"/>
                <a:gd name="connsiteY6588" fmla="*/ 1065795 h 1773673"/>
                <a:gd name="connsiteX6589" fmla="*/ 649569 w 5907580"/>
                <a:gd name="connsiteY6589" fmla="*/ 1064307 h 1773673"/>
                <a:gd name="connsiteX6590" fmla="*/ 656102 w 5907580"/>
                <a:gd name="connsiteY6590" fmla="*/ 1064049 h 1773673"/>
                <a:gd name="connsiteX6591" fmla="*/ 657525 w 5907580"/>
                <a:gd name="connsiteY6591" fmla="*/ 1061979 h 1773673"/>
                <a:gd name="connsiteX6592" fmla="*/ 661503 w 5907580"/>
                <a:gd name="connsiteY6592" fmla="*/ 1062238 h 1773673"/>
                <a:gd name="connsiteX6593" fmla="*/ 668294 w 5907580"/>
                <a:gd name="connsiteY6593" fmla="*/ 1062173 h 1773673"/>
                <a:gd name="connsiteX6594" fmla="*/ 672078 w 5907580"/>
                <a:gd name="connsiteY6594" fmla="*/ 1061332 h 1773673"/>
                <a:gd name="connsiteX6595" fmla="*/ 676574 w 5907580"/>
                <a:gd name="connsiteY6595" fmla="*/ 1060912 h 1773673"/>
                <a:gd name="connsiteX6596" fmla="*/ 678805 w 5907580"/>
                <a:gd name="connsiteY6596" fmla="*/ 1060847 h 1773673"/>
                <a:gd name="connsiteX6597" fmla="*/ 786339 w 5907580"/>
                <a:gd name="connsiteY6597" fmla="*/ 1046520 h 1773673"/>
                <a:gd name="connsiteX6598" fmla="*/ 793551 w 5907580"/>
                <a:gd name="connsiteY6598" fmla="*/ 1045097 h 1773673"/>
                <a:gd name="connsiteX6599" fmla="*/ 800989 w 5907580"/>
                <a:gd name="connsiteY6599" fmla="*/ 1043706 h 1773673"/>
                <a:gd name="connsiteX6600" fmla="*/ 808201 w 5907580"/>
                <a:gd name="connsiteY6600" fmla="*/ 1042024 h 1773673"/>
                <a:gd name="connsiteX6601" fmla="*/ 811112 w 5907580"/>
                <a:gd name="connsiteY6601" fmla="*/ 1041539 h 1773673"/>
                <a:gd name="connsiteX6602" fmla="*/ 816222 w 5907580"/>
                <a:gd name="connsiteY6602" fmla="*/ 1040796 h 1773673"/>
                <a:gd name="connsiteX6603" fmla="*/ 828317 w 5907580"/>
                <a:gd name="connsiteY6603" fmla="*/ 1038629 h 1773673"/>
                <a:gd name="connsiteX6604" fmla="*/ 837340 w 5907580"/>
                <a:gd name="connsiteY6604" fmla="*/ 1036074 h 1773673"/>
                <a:gd name="connsiteX6605" fmla="*/ 839669 w 5907580"/>
                <a:gd name="connsiteY6605" fmla="*/ 1035589 h 1773673"/>
                <a:gd name="connsiteX6606" fmla="*/ 847948 w 5907580"/>
                <a:gd name="connsiteY6606" fmla="*/ 1033842 h 1773673"/>
                <a:gd name="connsiteX6607" fmla="*/ 855322 w 5907580"/>
                <a:gd name="connsiteY6607" fmla="*/ 1032775 h 1773673"/>
                <a:gd name="connsiteX6608" fmla="*/ 859365 w 5907580"/>
                <a:gd name="connsiteY6608" fmla="*/ 1031772 h 1773673"/>
                <a:gd name="connsiteX6609" fmla="*/ 865736 w 5907580"/>
                <a:gd name="connsiteY6609" fmla="*/ 1031126 h 1773673"/>
                <a:gd name="connsiteX6610" fmla="*/ 876441 w 5907580"/>
                <a:gd name="connsiteY6610" fmla="*/ 1029217 h 1773673"/>
                <a:gd name="connsiteX6611" fmla="*/ 878996 w 5907580"/>
                <a:gd name="connsiteY6611" fmla="*/ 1028635 h 1773673"/>
                <a:gd name="connsiteX6612" fmla="*/ 878834 w 5907580"/>
                <a:gd name="connsiteY6612" fmla="*/ 1016443 h 1773673"/>
                <a:gd name="connsiteX6613" fmla="*/ 878413 w 5907580"/>
                <a:gd name="connsiteY6613" fmla="*/ 1010913 h 1773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  <a:cxn ang="0">
                  <a:pos x="connsiteX2796" y="connsiteY2796"/>
                </a:cxn>
                <a:cxn ang="0">
                  <a:pos x="connsiteX2797" y="connsiteY2797"/>
                </a:cxn>
                <a:cxn ang="0">
                  <a:pos x="connsiteX2798" y="connsiteY2798"/>
                </a:cxn>
                <a:cxn ang="0">
                  <a:pos x="connsiteX2799" y="connsiteY2799"/>
                </a:cxn>
                <a:cxn ang="0">
                  <a:pos x="connsiteX2800" y="connsiteY2800"/>
                </a:cxn>
                <a:cxn ang="0">
                  <a:pos x="connsiteX2801" y="connsiteY2801"/>
                </a:cxn>
                <a:cxn ang="0">
                  <a:pos x="connsiteX2802" y="connsiteY2802"/>
                </a:cxn>
                <a:cxn ang="0">
                  <a:pos x="connsiteX2803" y="connsiteY2803"/>
                </a:cxn>
                <a:cxn ang="0">
                  <a:pos x="connsiteX2804" y="connsiteY2804"/>
                </a:cxn>
                <a:cxn ang="0">
                  <a:pos x="connsiteX2805" y="connsiteY2805"/>
                </a:cxn>
                <a:cxn ang="0">
                  <a:pos x="connsiteX2806" y="connsiteY2806"/>
                </a:cxn>
                <a:cxn ang="0">
                  <a:pos x="connsiteX2807" y="connsiteY2807"/>
                </a:cxn>
                <a:cxn ang="0">
                  <a:pos x="connsiteX2808" y="connsiteY2808"/>
                </a:cxn>
                <a:cxn ang="0">
                  <a:pos x="connsiteX2809" y="connsiteY2809"/>
                </a:cxn>
                <a:cxn ang="0">
                  <a:pos x="connsiteX2810" y="connsiteY2810"/>
                </a:cxn>
                <a:cxn ang="0">
                  <a:pos x="connsiteX2811" y="connsiteY2811"/>
                </a:cxn>
                <a:cxn ang="0">
                  <a:pos x="connsiteX2812" y="connsiteY2812"/>
                </a:cxn>
                <a:cxn ang="0">
                  <a:pos x="connsiteX2813" y="connsiteY2813"/>
                </a:cxn>
                <a:cxn ang="0">
                  <a:pos x="connsiteX2814" y="connsiteY2814"/>
                </a:cxn>
                <a:cxn ang="0">
                  <a:pos x="connsiteX2815" y="connsiteY2815"/>
                </a:cxn>
                <a:cxn ang="0">
                  <a:pos x="connsiteX2816" y="connsiteY2816"/>
                </a:cxn>
                <a:cxn ang="0">
                  <a:pos x="connsiteX2817" y="connsiteY2817"/>
                </a:cxn>
                <a:cxn ang="0">
                  <a:pos x="connsiteX2818" y="connsiteY2818"/>
                </a:cxn>
                <a:cxn ang="0">
                  <a:pos x="connsiteX2819" y="connsiteY2819"/>
                </a:cxn>
                <a:cxn ang="0">
                  <a:pos x="connsiteX2820" y="connsiteY2820"/>
                </a:cxn>
                <a:cxn ang="0">
                  <a:pos x="connsiteX2821" y="connsiteY2821"/>
                </a:cxn>
                <a:cxn ang="0">
                  <a:pos x="connsiteX2822" y="connsiteY2822"/>
                </a:cxn>
                <a:cxn ang="0">
                  <a:pos x="connsiteX2823" y="connsiteY2823"/>
                </a:cxn>
                <a:cxn ang="0">
                  <a:pos x="connsiteX2824" y="connsiteY2824"/>
                </a:cxn>
                <a:cxn ang="0">
                  <a:pos x="connsiteX2825" y="connsiteY2825"/>
                </a:cxn>
                <a:cxn ang="0">
                  <a:pos x="connsiteX2826" y="connsiteY2826"/>
                </a:cxn>
                <a:cxn ang="0">
                  <a:pos x="connsiteX2827" y="connsiteY2827"/>
                </a:cxn>
                <a:cxn ang="0">
                  <a:pos x="connsiteX2828" y="connsiteY2828"/>
                </a:cxn>
                <a:cxn ang="0">
                  <a:pos x="connsiteX2829" y="connsiteY2829"/>
                </a:cxn>
                <a:cxn ang="0">
                  <a:pos x="connsiteX2830" y="connsiteY2830"/>
                </a:cxn>
                <a:cxn ang="0">
                  <a:pos x="connsiteX2831" y="connsiteY2831"/>
                </a:cxn>
                <a:cxn ang="0">
                  <a:pos x="connsiteX2832" y="connsiteY2832"/>
                </a:cxn>
                <a:cxn ang="0">
                  <a:pos x="connsiteX2833" y="connsiteY2833"/>
                </a:cxn>
                <a:cxn ang="0">
                  <a:pos x="connsiteX2834" y="connsiteY2834"/>
                </a:cxn>
                <a:cxn ang="0">
                  <a:pos x="connsiteX2835" y="connsiteY2835"/>
                </a:cxn>
                <a:cxn ang="0">
                  <a:pos x="connsiteX2836" y="connsiteY2836"/>
                </a:cxn>
                <a:cxn ang="0">
                  <a:pos x="connsiteX2837" y="connsiteY2837"/>
                </a:cxn>
                <a:cxn ang="0">
                  <a:pos x="connsiteX2838" y="connsiteY2838"/>
                </a:cxn>
                <a:cxn ang="0">
                  <a:pos x="connsiteX2839" y="connsiteY2839"/>
                </a:cxn>
                <a:cxn ang="0">
                  <a:pos x="connsiteX2840" y="connsiteY2840"/>
                </a:cxn>
                <a:cxn ang="0">
                  <a:pos x="connsiteX2841" y="connsiteY2841"/>
                </a:cxn>
                <a:cxn ang="0">
                  <a:pos x="connsiteX2842" y="connsiteY2842"/>
                </a:cxn>
                <a:cxn ang="0">
                  <a:pos x="connsiteX2843" y="connsiteY2843"/>
                </a:cxn>
                <a:cxn ang="0">
                  <a:pos x="connsiteX2844" y="connsiteY2844"/>
                </a:cxn>
                <a:cxn ang="0">
                  <a:pos x="connsiteX2845" y="connsiteY2845"/>
                </a:cxn>
                <a:cxn ang="0">
                  <a:pos x="connsiteX2846" y="connsiteY2846"/>
                </a:cxn>
                <a:cxn ang="0">
                  <a:pos x="connsiteX2847" y="connsiteY2847"/>
                </a:cxn>
                <a:cxn ang="0">
                  <a:pos x="connsiteX2848" y="connsiteY2848"/>
                </a:cxn>
                <a:cxn ang="0">
                  <a:pos x="connsiteX2849" y="connsiteY2849"/>
                </a:cxn>
                <a:cxn ang="0">
                  <a:pos x="connsiteX2850" y="connsiteY2850"/>
                </a:cxn>
                <a:cxn ang="0">
                  <a:pos x="connsiteX2851" y="connsiteY2851"/>
                </a:cxn>
                <a:cxn ang="0">
                  <a:pos x="connsiteX2852" y="connsiteY2852"/>
                </a:cxn>
                <a:cxn ang="0">
                  <a:pos x="connsiteX2853" y="connsiteY2853"/>
                </a:cxn>
                <a:cxn ang="0">
                  <a:pos x="connsiteX2854" y="connsiteY2854"/>
                </a:cxn>
                <a:cxn ang="0">
                  <a:pos x="connsiteX2855" y="connsiteY2855"/>
                </a:cxn>
                <a:cxn ang="0">
                  <a:pos x="connsiteX2856" y="connsiteY2856"/>
                </a:cxn>
                <a:cxn ang="0">
                  <a:pos x="connsiteX2857" y="connsiteY2857"/>
                </a:cxn>
                <a:cxn ang="0">
                  <a:pos x="connsiteX2858" y="connsiteY2858"/>
                </a:cxn>
                <a:cxn ang="0">
                  <a:pos x="connsiteX2859" y="connsiteY2859"/>
                </a:cxn>
                <a:cxn ang="0">
                  <a:pos x="connsiteX2860" y="connsiteY2860"/>
                </a:cxn>
                <a:cxn ang="0">
                  <a:pos x="connsiteX2861" y="connsiteY2861"/>
                </a:cxn>
                <a:cxn ang="0">
                  <a:pos x="connsiteX2862" y="connsiteY2862"/>
                </a:cxn>
                <a:cxn ang="0">
                  <a:pos x="connsiteX2863" y="connsiteY2863"/>
                </a:cxn>
                <a:cxn ang="0">
                  <a:pos x="connsiteX2864" y="connsiteY2864"/>
                </a:cxn>
                <a:cxn ang="0">
                  <a:pos x="connsiteX2865" y="connsiteY2865"/>
                </a:cxn>
                <a:cxn ang="0">
                  <a:pos x="connsiteX2866" y="connsiteY2866"/>
                </a:cxn>
                <a:cxn ang="0">
                  <a:pos x="connsiteX2867" y="connsiteY2867"/>
                </a:cxn>
                <a:cxn ang="0">
                  <a:pos x="connsiteX2868" y="connsiteY2868"/>
                </a:cxn>
                <a:cxn ang="0">
                  <a:pos x="connsiteX2869" y="connsiteY2869"/>
                </a:cxn>
                <a:cxn ang="0">
                  <a:pos x="connsiteX2870" y="connsiteY2870"/>
                </a:cxn>
                <a:cxn ang="0">
                  <a:pos x="connsiteX2871" y="connsiteY2871"/>
                </a:cxn>
                <a:cxn ang="0">
                  <a:pos x="connsiteX2872" y="connsiteY2872"/>
                </a:cxn>
                <a:cxn ang="0">
                  <a:pos x="connsiteX2873" y="connsiteY2873"/>
                </a:cxn>
                <a:cxn ang="0">
                  <a:pos x="connsiteX2874" y="connsiteY2874"/>
                </a:cxn>
                <a:cxn ang="0">
                  <a:pos x="connsiteX2875" y="connsiteY2875"/>
                </a:cxn>
                <a:cxn ang="0">
                  <a:pos x="connsiteX2876" y="connsiteY2876"/>
                </a:cxn>
                <a:cxn ang="0">
                  <a:pos x="connsiteX2877" y="connsiteY2877"/>
                </a:cxn>
                <a:cxn ang="0">
                  <a:pos x="connsiteX2878" y="connsiteY2878"/>
                </a:cxn>
                <a:cxn ang="0">
                  <a:pos x="connsiteX2879" y="connsiteY2879"/>
                </a:cxn>
                <a:cxn ang="0">
                  <a:pos x="connsiteX2880" y="connsiteY2880"/>
                </a:cxn>
                <a:cxn ang="0">
                  <a:pos x="connsiteX2881" y="connsiteY2881"/>
                </a:cxn>
                <a:cxn ang="0">
                  <a:pos x="connsiteX2882" y="connsiteY2882"/>
                </a:cxn>
                <a:cxn ang="0">
                  <a:pos x="connsiteX2883" y="connsiteY2883"/>
                </a:cxn>
                <a:cxn ang="0">
                  <a:pos x="connsiteX2884" y="connsiteY2884"/>
                </a:cxn>
                <a:cxn ang="0">
                  <a:pos x="connsiteX2885" y="connsiteY2885"/>
                </a:cxn>
                <a:cxn ang="0">
                  <a:pos x="connsiteX2886" y="connsiteY2886"/>
                </a:cxn>
                <a:cxn ang="0">
                  <a:pos x="connsiteX2887" y="connsiteY2887"/>
                </a:cxn>
                <a:cxn ang="0">
                  <a:pos x="connsiteX2888" y="connsiteY2888"/>
                </a:cxn>
                <a:cxn ang="0">
                  <a:pos x="connsiteX2889" y="connsiteY2889"/>
                </a:cxn>
                <a:cxn ang="0">
                  <a:pos x="connsiteX2890" y="connsiteY2890"/>
                </a:cxn>
                <a:cxn ang="0">
                  <a:pos x="connsiteX2891" y="connsiteY2891"/>
                </a:cxn>
                <a:cxn ang="0">
                  <a:pos x="connsiteX2892" y="connsiteY2892"/>
                </a:cxn>
                <a:cxn ang="0">
                  <a:pos x="connsiteX2893" y="connsiteY2893"/>
                </a:cxn>
                <a:cxn ang="0">
                  <a:pos x="connsiteX2894" y="connsiteY2894"/>
                </a:cxn>
                <a:cxn ang="0">
                  <a:pos x="connsiteX2895" y="connsiteY2895"/>
                </a:cxn>
                <a:cxn ang="0">
                  <a:pos x="connsiteX2896" y="connsiteY2896"/>
                </a:cxn>
                <a:cxn ang="0">
                  <a:pos x="connsiteX2897" y="connsiteY2897"/>
                </a:cxn>
                <a:cxn ang="0">
                  <a:pos x="connsiteX2898" y="connsiteY2898"/>
                </a:cxn>
                <a:cxn ang="0">
                  <a:pos x="connsiteX2899" y="connsiteY2899"/>
                </a:cxn>
                <a:cxn ang="0">
                  <a:pos x="connsiteX2900" y="connsiteY2900"/>
                </a:cxn>
                <a:cxn ang="0">
                  <a:pos x="connsiteX2901" y="connsiteY2901"/>
                </a:cxn>
                <a:cxn ang="0">
                  <a:pos x="connsiteX2902" y="connsiteY2902"/>
                </a:cxn>
                <a:cxn ang="0">
                  <a:pos x="connsiteX2903" y="connsiteY2903"/>
                </a:cxn>
                <a:cxn ang="0">
                  <a:pos x="connsiteX2904" y="connsiteY2904"/>
                </a:cxn>
                <a:cxn ang="0">
                  <a:pos x="connsiteX2905" y="connsiteY2905"/>
                </a:cxn>
                <a:cxn ang="0">
                  <a:pos x="connsiteX2906" y="connsiteY2906"/>
                </a:cxn>
                <a:cxn ang="0">
                  <a:pos x="connsiteX2907" y="connsiteY2907"/>
                </a:cxn>
                <a:cxn ang="0">
                  <a:pos x="connsiteX2908" y="connsiteY2908"/>
                </a:cxn>
                <a:cxn ang="0">
                  <a:pos x="connsiteX2909" y="connsiteY2909"/>
                </a:cxn>
                <a:cxn ang="0">
                  <a:pos x="connsiteX2910" y="connsiteY2910"/>
                </a:cxn>
                <a:cxn ang="0">
                  <a:pos x="connsiteX2911" y="connsiteY2911"/>
                </a:cxn>
                <a:cxn ang="0">
                  <a:pos x="connsiteX2912" y="connsiteY2912"/>
                </a:cxn>
                <a:cxn ang="0">
                  <a:pos x="connsiteX2913" y="connsiteY2913"/>
                </a:cxn>
                <a:cxn ang="0">
                  <a:pos x="connsiteX2914" y="connsiteY2914"/>
                </a:cxn>
                <a:cxn ang="0">
                  <a:pos x="connsiteX2915" y="connsiteY2915"/>
                </a:cxn>
                <a:cxn ang="0">
                  <a:pos x="connsiteX2916" y="connsiteY2916"/>
                </a:cxn>
                <a:cxn ang="0">
                  <a:pos x="connsiteX2917" y="connsiteY2917"/>
                </a:cxn>
                <a:cxn ang="0">
                  <a:pos x="connsiteX2918" y="connsiteY2918"/>
                </a:cxn>
                <a:cxn ang="0">
                  <a:pos x="connsiteX2919" y="connsiteY2919"/>
                </a:cxn>
                <a:cxn ang="0">
                  <a:pos x="connsiteX2920" y="connsiteY2920"/>
                </a:cxn>
                <a:cxn ang="0">
                  <a:pos x="connsiteX2921" y="connsiteY2921"/>
                </a:cxn>
                <a:cxn ang="0">
                  <a:pos x="connsiteX2922" y="connsiteY2922"/>
                </a:cxn>
                <a:cxn ang="0">
                  <a:pos x="connsiteX2923" y="connsiteY2923"/>
                </a:cxn>
                <a:cxn ang="0">
                  <a:pos x="connsiteX2924" y="connsiteY2924"/>
                </a:cxn>
                <a:cxn ang="0">
                  <a:pos x="connsiteX2925" y="connsiteY2925"/>
                </a:cxn>
                <a:cxn ang="0">
                  <a:pos x="connsiteX2926" y="connsiteY2926"/>
                </a:cxn>
                <a:cxn ang="0">
                  <a:pos x="connsiteX2927" y="connsiteY2927"/>
                </a:cxn>
                <a:cxn ang="0">
                  <a:pos x="connsiteX2928" y="connsiteY2928"/>
                </a:cxn>
                <a:cxn ang="0">
                  <a:pos x="connsiteX2929" y="connsiteY2929"/>
                </a:cxn>
                <a:cxn ang="0">
                  <a:pos x="connsiteX2930" y="connsiteY2930"/>
                </a:cxn>
                <a:cxn ang="0">
                  <a:pos x="connsiteX2931" y="connsiteY2931"/>
                </a:cxn>
                <a:cxn ang="0">
                  <a:pos x="connsiteX2932" y="connsiteY2932"/>
                </a:cxn>
                <a:cxn ang="0">
                  <a:pos x="connsiteX2933" y="connsiteY2933"/>
                </a:cxn>
                <a:cxn ang="0">
                  <a:pos x="connsiteX2934" y="connsiteY2934"/>
                </a:cxn>
                <a:cxn ang="0">
                  <a:pos x="connsiteX2935" y="connsiteY2935"/>
                </a:cxn>
                <a:cxn ang="0">
                  <a:pos x="connsiteX2936" y="connsiteY2936"/>
                </a:cxn>
                <a:cxn ang="0">
                  <a:pos x="connsiteX2937" y="connsiteY2937"/>
                </a:cxn>
                <a:cxn ang="0">
                  <a:pos x="connsiteX2938" y="connsiteY2938"/>
                </a:cxn>
                <a:cxn ang="0">
                  <a:pos x="connsiteX2939" y="connsiteY2939"/>
                </a:cxn>
                <a:cxn ang="0">
                  <a:pos x="connsiteX2940" y="connsiteY2940"/>
                </a:cxn>
                <a:cxn ang="0">
                  <a:pos x="connsiteX2941" y="connsiteY2941"/>
                </a:cxn>
                <a:cxn ang="0">
                  <a:pos x="connsiteX2942" y="connsiteY2942"/>
                </a:cxn>
                <a:cxn ang="0">
                  <a:pos x="connsiteX2943" y="connsiteY2943"/>
                </a:cxn>
                <a:cxn ang="0">
                  <a:pos x="connsiteX2944" y="connsiteY2944"/>
                </a:cxn>
                <a:cxn ang="0">
                  <a:pos x="connsiteX2945" y="connsiteY2945"/>
                </a:cxn>
                <a:cxn ang="0">
                  <a:pos x="connsiteX2946" y="connsiteY2946"/>
                </a:cxn>
                <a:cxn ang="0">
                  <a:pos x="connsiteX2947" y="connsiteY2947"/>
                </a:cxn>
                <a:cxn ang="0">
                  <a:pos x="connsiteX2948" y="connsiteY2948"/>
                </a:cxn>
                <a:cxn ang="0">
                  <a:pos x="connsiteX2949" y="connsiteY2949"/>
                </a:cxn>
                <a:cxn ang="0">
                  <a:pos x="connsiteX2950" y="connsiteY2950"/>
                </a:cxn>
                <a:cxn ang="0">
                  <a:pos x="connsiteX2951" y="connsiteY2951"/>
                </a:cxn>
                <a:cxn ang="0">
                  <a:pos x="connsiteX2952" y="connsiteY2952"/>
                </a:cxn>
                <a:cxn ang="0">
                  <a:pos x="connsiteX2953" y="connsiteY2953"/>
                </a:cxn>
                <a:cxn ang="0">
                  <a:pos x="connsiteX2954" y="connsiteY2954"/>
                </a:cxn>
                <a:cxn ang="0">
                  <a:pos x="connsiteX2955" y="connsiteY2955"/>
                </a:cxn>
                <a:cxn ang="0">
                  <a:pos x="connsiteX2956" y="connsiteY2956"/>
                </a:cxn>
                <a:cxn ang="0">
                  <a:pos x="connsiteX2957" y="connsiteY2957"/>
                </a:cxn>
                <a:cxn ang="0">
                  <a:pos x="connsiteX2958" y="connsiteY2958"/>
                </a:cxn>
                <a:cxn ang="0">
                  <a:pos x="connsiteX2959" y="connsiteY2959"/>
                </a:cxn>
                <a:cxn ang="0">
                  <a:pos x="connsiteX2960" y="connsiteY2960"/>
                </a:cxn>
                <a:cxn ang="0">
                  <a:pos x="connsiteX2961" y="connsiteY2961"/>
                </a:cxn>
                <a:cxn ang="0">
                  <a:pos x="connsiteX2962" y="connsiteY2962"/>
                </a:cxn>
                <a:cxn ang="0">
                  <a:pos x="connsiteX2963" y="connsiteY2963"/>
                </a:cxn>
                <a:cxn ang="0">
                  <a:pos x="connsiteX2964" y="connsiteY2964"/>
                </a:cxn>
                <a:cxn ang="0">
                  <a:pos x="connsiteX2965" y="connsiteY2965"/>
                </a:cxn>
                <a:cxn ang="0">
                  <a:pos x="connsiteX2966" y="connsiteY2966"/>
                </a:cxn>
                <a:cxn ang="0">
                  <a:pos x="connsiteX2967" y="connsiteY2967"/>
                </a:cxn>
                <a:cxn ang="0">
                  <a:pos x="connsiteX2968" y="connsiteY2968"/>
                </a:cxn>
                <a:cxn ang="0">
                  <a:pos x="connsiteX2969" y="connsiteY2969"/>
                </a:cxn>
                <a:cxn ang="0">
                  <a:pos x="connsiteX2970" y="connsiteY2970"/>
                </a:cxn>
                <a:cxn ang="0">
                  <a:pos x="connsiteX2971" y="connsiteY2971"/>
                </a:cxn>
                <a:cxn ang="0">
                  <a:pos x="connsiteX2972" y="connsiteY2972"/>
                </a:cxn>
                <a:cxn ang="0">
                  <a:pos x="connsiteX2973" y="connsiteY2973"/>
                </a:cxn>
                <a:cxn ang="0">
                  <a:pos x="connsiteX2974" y="connsiteY2974"/>
                </a:cxn>
                <a:cxn ang="0">
                  <a:pos x="connsiteX2975" y="connsiteY2975"/>
                </a:cxn>
                <a:cxn ang="0">
                  <a:pos x="connsiteX2976" y="connsiteY2976"/>
                </a:cxn>
                <a:cxn ang="0">
                  <a:pos x="connsiteX2977" y="connsiteY2977"/>
                </a:cxn>
                <a:cxn ang="0">
                  <a:pos x="connsiteX2978" y="connsiteY2978"/>
                </a:cxn>
                <a:cxn ang="0">
                  <a:pos x="connsiteX2979" y="connsiteY2979"/>
                </a:cxn>
                <a:cxn ang="0">
                  <a:pos x="connsiteX2980" y="connsiteY2980"/>
                </a:cxn>
                <a:cxn ang="0">
                  <a:pos x="connsiteX2981" y="connsiteY2981"/>
                </a:cxn>
                <a:cxn ang="0">
                  <a:pos x="connsiteX2982" y="connsiteY2982"/>
                </a:cxn>
                <a:cxn ang="0">
                  <a:pos x="connsiteX2983" y="connsiteY2983"/>
                </a:cxn>
                <a:cxn ang="0">
                  <a:pos x="connsiteX2984" y="connsiteY2984"/>
                </a:cxn>
                <a:cxn ang="0">
                  <a:pos x="connsiteX2985" y="connsiteY2985"/>
                </a:cxn>
                <a:cxn ang="0">
                  <a:pos x="connsiteX2986" y="connsiteY2986"/>
                </a:cxn>
                <a:cxn ang="0">
                  <a:pos x="connsiteX2987" y="connsiteY2987"/>
                </a:cxn>
                <a:cxn ang="0">
                  <a:pos x="connsiteX2988" y="connsiteY2988"/>
                </a:cxn>
                <a:cxn ang="0">
                  <a:pos x="connsiteX2989" y="connsiteY2989"/>
                </a:cxn>
                <a:cxn ang="0">
                  <a:pos x="connsiteX2990" y="connsiteY2990"/>
                </a:cxn>
                <a:cxn ang="0">
                  <a:pos x="connsiteX2991" y="connsiteY2991"/>
                </a:cxn>
                <a:cxn ang="0">
                  <a:pos x="connsiteX2992" y="connsiteY2992"/>
                </a:cxn>
                <a:cxn ang="0">
                  <a:pos x="connsiteX2993" y="connsiteY2993"/>
                </a:cxn>
                <a:cxn ang="0">
                  <a:pos x="connsiteX2994" y="connsiteY2994"/>
                </a:cxn>
                <a:cxn ang="0">
                  <a:pos x="connsiteX2995" y="connsiteY2995"/>
                </a:cxn>
                <a:cxn ang="0">
                  <a:pos x="connsiteX2996" y="connsiteY2996"/>
                </a:cxn>
                <a:cxn ang="0">
                  <a:pos x="connsiteX2997" y="connsiteY2997"/>
                </a:cxn>
                <a:cxn ang="0">
                  <a:pos x="connsiteX2998" y="connsiteY2998"/>
                </a:cxn>
                <a:cxn ang="0">
                  <a:pos x="connsiteX2999" y="connsiteY2999"/>
                </a:cxn>
                <a:cxn ang="0">
                  <a:pos x="connsiteX3000" y="connsiteY3000"/>
                </a:cxn>
                <a:cxn ang="0">
                  <a:pos x="connsiteX3001" y="connsiteY3001"/>
                </a:cxn>
                <a:cxn ang="0">
                  <a:pos x="connsiteX3002" y="connsiteY3002"/>
                </a:cxn>
                <a:cxn ang="0">
                  <a:pos x="connsiteX3003" y="connsiteY3003"/>
                </a:cxn>
                <a:cxn ang="0">
                  <a:pos x="connsiteX3004" y="connsiteY3004"/>
                </a:cxn>
                <a:cxn ang="0">
                  <a:pos x="connsiteX3005" y="connsiteY3005"/>
                </a:cxn>
                <a:cxn ang="0">
                  <a:pos x="connsiteX3006" y="connsiteY3006"/>
                </a:cxn>
                <a:cxn ang="0">
                  <a:pos x="connsiteX3007" y="connsiteY3007"/>
                </a:cxn>
                <a:cxn ang="0">
                  <a:pos x="connsiteX3008" y="connsiteY3008"/>
                </a:cxn>
                <a:cxn ang="0">
                  <a:pos x="connsiteX3009" y="connsiteY3009"/>
                </a:cxn>
                <a:cxn ang="0">
                  <a:pos x="connsiteX3010" y="connsiteY3010"/>
                </a:cxn>
                <a:cxn ang="0">
                  <a:pos x="connsiteX3011" y="connsiteY3011"/>
                </a:cxn>
                <a:cxn ang="0">
                  <a:pos x="connsiteX3012" y="connsiteY3012"/>
                </a:cxn>
                <a:cxn ang="0">
                  <a:pos x="connsiteX3013" y="connsiteY3013"/>
                </a:cxn>
                <a:cxn ang="0">
                  <a:pos x="connsiteX3014" y="connsiteY3014"/>
                </a:cxn>
                <a:cxn ang="0">
                  <a:pos x="connsiteX3015" y="connsiteY3015"/>
                </a:cxn>
                <a:cxn ang="0">
                  <a:pos x="connsiteX3016" y="connsiteY3016"/>
                </a:cxn>
                <a:cxn ang="0">
                  <a:pos x="connsiteX3017" y="connsiteY3017"/>
                </a:cxn>
                <a:cxn ang="0">
                  <a:pos x="connsiteX3018" y="connsiteY3018"/>
                </a:cxn>
                <a:cxn ang="0">
                  <a:pos x="connsiteX3019" y="connsiteY3019"/>
                </a:cxn>
                <a:cxn ang="0">
                  <a:pos x="connsiteX3020" y="connsiteY3020"/>
                </a:cxn>
                <a:cxn ang="0">
                  <a:pos x="connsiteX3021" y="connsiteY3021"/>
                </a:cxn>
                <a:cxn ang="0">
                  <a:pos x="connsiteX3022" y="connsiteY3022"/>
                </a:cxn>
                <a:cxn ang="0">
                  <a:pos x="connsiteX3023" y="connsiteY3023"/>
                </a:cxn>
                <a:cxn ang="0">
                  <a:pos x="connsiteX3024" y="connsiteY3024"/>
                </a:cxn>
                <a:cxn ang="0">
                  <a:pos x="connsiteX3025" y="connsiteY3025"/>
                </a:cxn>
                <a:cxn ang="0">
                  <a:pos x="connsiteX3026" y="connsiteY3026"/>
                </a:cxn>
                <a:cxn ang="0">
                  <a:pos x="connsiteX3027" y="connsiteY3027"/>
                </a:cxn>
                <a:cxn ang="0">
                  <a:pos x="connsiteX3028" y="connsiteY3028"/>
                </a:cxn>
                <a:cxn ang="0">
                  <a:pos x="connsiteX3029" y="connsiteY3029"/>
                </a:cxn>
                <a:cxn ang="0">
                  <a:pos x="connsiteX3030" y="connsiteY3030"/>
                </a:cxn>
                <a:cxn ang="0">
                  <a:pos x="connsiteX3031" y="connsiteY3031"/>
                </a:cxn>
                <a:cxn ang="0">
                  <a:pos x="connsiteX3032" y="connsiteY3032"/>
                </a:cxn>
                <a:cxn ang="0">
                  <a:pos x="connsiteX3033" y="connsiteY3033"/>
                </a:cxn>
                <a:cxn ang="0">
                  <a:pos x="connsiteX3034" y="connsiteY3034"/>
                </a:cxn>
                <a:cxn ang="0">
                  <a:pos x="connsiteX3035" y="connsiteY3035"/>
                </a:cxn>
                <a:cxn ang="0">
                  <a:pos x="connsiteX3036" y="connsiteY3036"/>
                </a:cxn>
                <a:cxn ang="0">
                  <a:pos x="connsiteX3037" y="connsiteY3037"/>
                </a:cxn>
                <a:cxn ang="0">
                  <a:pos x="connsiteX3038" y="connsiteY3038"/>
                </a:cxn>
                <a:cxn ang="0">
                  <a:pos x="connsiteX3039" y="connsiteY3039"/>
                </a:cxn>
                <a:cxn ang="0">
                  <a:pos x="connsiteX3040" y="connsiteY3040"/>
                </a:cxn>
                <a:cxn ang="0">
                  <a:pos x="connsiteX3041" y="connsiteY3041"/>
                </a:cxn>
                <a:cxn ang="0">
                  <a:pos x="connsiteX3042" y="connsiteY3042"/>
                </a:cxn>
                <a:cxn ang="0">
                  <a:pos x="connsiteX3043" y="connsiteY3043"/>
                </a:cxn>
                <a:cxn ang="0">
                  <a:pos x="connsiteX3044" y="connsiteY3044"/>
                </a:cxn>
                <a:cxn ang="0">
                  <a:pos x="connsiteX3045" y="connsiteY3045"/>
                </a:cxn>
                <a:cxn ang="0">
                  <a:pos x="connsiteX3046" y="connsiteY3046"/>
                </a:cxn>
                <a:cxn ang="0">
                  <a:pos x="connsiteX3047" y="connsiteY3047"/>
                </a:cxn>
                <a:cxn ang="0">
                  <a:pos x="connsiteX3048" y="connsiteY3048"/>
                </a:cxn>
                <a:cxn ang="0">
                  <a:pos x="connsiteX3049" y="connsiteY3049"/>
                </a:cxn>
                <a:cxn ang="0">
                  <a:pos x="connsiteX3050" y="connsiteY3050"/>
                </a:cxn>
                <a:cxn ang="0">
                  <a:pos x="connsiteX3051" y="connsiteY3051"/>
                </a:cxn>
                <a:cxn ang="0">
                  <a:pos x="connsiteX3052" y="connsiteY3052"/>
                </a:cxn>
                <a:cxn ang="0">
                  <a:pos x="connsiteX3053" y="connsiteY3053"/>
                </a:cxn>
                <a:cxn ang="0">
                  <a:pos x="connsiteX3054" y="connsiteY3054"/>
                </a:cxn>
                <a:cxn ang="0">
                  <a:pos x="connsiteX3055" y="connsiteY3055"/>
                </a:cxn>
                <a:cxn ang="0">
                  <a:pos x="connsiteX3056" y="connsiteY3056"/>
                </a:cxn>
                <a:cxn ang="0">
                  <a:pos x="connsiteX3057" y="connsiteY3057"/>
                </a:cxn>
                <a:cxn ang="0">
                  <a:pos x="connsiteX3058" y="connsiteY3058"/>
                </a:cxn>
                <a:cxn ang="0">
                  <a:pos x="connsiteX3059" y="connsiteY3059"/>
                </a:cxn>
                <a:cxn ang="0">
                  <a:pos x="connsiteX3060" y="connsiteY3060"/>
                </a:cxn>
                <a:cxn ang="0">
                  <a:pos x="connsiteX3061" y="connsiteY3061"/>
                </a:cxn>
                <a:cxn ang="0">
                  <a:pos x="connsiteX3062" y="connsiteY3062"/>
                </a:cxn>
                <a:cxn ang="0">
                  <a:pos x="connsiteX3063" y="connsiteY3063"/>
                </a:cxn>
                <a:cxn ang="0">
                  <a:pos x="connsiteX3064" y="connsiteY3064"/>
                </a:cxn>
                <a:cxn ang="0">
                  <a:pos x="connsiteX3065" y="connsiteY3065"/>
                </a:cxn>
                <a:cxn ang="0">
                  <a:pos x="connsiteX3066" y="connsiteY3066"/>
                </a:cxn>
                <a:cxn ang="0">
                  <a:pos x="connsiteX3067" y="connsiteY3067"/>
                </a:cxn>
                <a:cxn ang="0">
                  <a:pos x="connsiteX3068" y="connsiteY3068"/>
                </a:cxn>
                <a:cxn ang="0">
                  <a:pos x="connsiteX3069" y="connsiteY3069"/>
                </a:cxn>
                <a:cxn ang="0">
                  <a:pos x="connsiteX3070" y="connsiteY3070"/>
                </a:cxn>
                <a:cxn ang="0">
                  <a:pos x="connsiteX3071" y="connsiteY3071"/>
                </a:cxn>
                <a:cxn ang="0">
                  <a:pos x="connsiteX3072" y="connsiteY3072"/>
                </a:cxn>
                <a:cxn ang="0">
                  <a:pos x="connsiteX3073" y="connsiteY3073"/>
                </a:cxn>
                <a:cxn ang="0">
                  <a:pos x="connsiteX3074" y="connsiteY3074"/>
                </a:cxn>
                <a:cxn ang="0">
                  <a:pos x="connsiteX3075" y="connsiteY3075"/>
                </a:cxn>
                <a:cxn ang="0">
                  <a:pos x="connsiteX3076" y="connsiteY3076"/>
                </a:cxn>
                <a:cxn ang="0">
                  <a:pos x="connsiteX3077" y="connsiteY3077"/>
                </a:cxn>
                <a:cxn ang="0">
                  <a:pos x="connsiteX3078" y="connsiteY3078"/>
                </a:cxn>
                <a:cxn ang="0">
                  <a:pos x="connsiteX3079" y="connsiteY3079"/>
                </a:cxn>
                <a:cxn ang="0">
                  <a:pos x="connsiteX3080" y="connsiteY3080"/>
                </a:cxn>
                <a:cxn ang="0">
                  <a:pos x="connsiteX3081" y="connsiteY3081"/>
                </a:cxn>
                <a:cxn ang="0">
                  <a:pos x="connsiteX3082" y="connsiteY3082"/>
                </a:cxn>
                <a:cxn ang="0">
                  <a:pos x="connsiteX3083" y="connsiteY3083"/>
                </a:cxn>
                <a:cxn ang="0">
                  <a:pos x="connsiteX3084" y="connsiteY3084"/>
                </a:cxn>
                <a:cxn ang="0">
                  <a:pos x="connsiteX3085" y="connsiteY3085"/>
                </a:cxn>
                <a:cxn ang="0">
                  <a:pos x="connsiteX3086" y="connsiteY3086"/>
                </a:cxn>
                <a:cxn ang="0">
                  <a:pos x="connsiteX3087" y="connsiteY3087"/>
                </a:cxn>
                <a:cxn ang="0">
                  <a:pos x="connsiteX3088" y="connsiteY3088"/>
                </a:cxn>
                <a:cxn ang="0">
                  <a:pos x="connsiteX3089" y="connsiteY3089"/>
                </a:cxn>
                <a:cxn ang="0">
                  <a:pos x="connsiteX3090" y="connsiteY3090"/>
                </a:cxn>
                <a:cxn ang="0">
                  <a:pos x="connsiteX3091" y="connsiteY3091"/>
                </a:cxn>
                <a:cxn ang="0">
                  <a:pos x="connsiteX3092" y="connsiteY3092"/>
                </a:cxn>
                <a:cxn ang="0">
                  <a:pos x="connsiteX3093" y="connsiteY3093"/>
                </a:cxn>
                <a:cxn ang="0">
                  <a:pos x="connsiteX3094" y="connsiteY3094"/>
                </a:cxn>
                <a:cxn ang="0">
                  <a:pos x="connsiteX3095" y="connsiteY3095"/>
                </a:cxn>
                <a:cxn ang="0">
                  <a:pos x="connsiteX3096" y="connsiteY3096"/>
                </a:cxn>
                <a:cxn ang="0">
                  <a:pos x="connsiteX3097" y="connsiteY3097"/>
                </a:cxn>
                <a:cxn ang="0">
                  <a:pos x="connsiteX3098" y="connsiteY3098"/>
                </a:cxn>
                <a:cxn ang="0">
                  <a:pos x="connsiteX3099" y="connsiteY3099"/>
                </a:cxn>
                <a:cxn ang="0">
                  <a:pos x="connsiteX3100" y="connsiteY3100"/>
                </a:cxn>
                <a:cxn ang="0">
                  <a:pos x="connsiteX3101" y="connsiteY3101"/>
                </a:cxn>
                <a:cxn ang="0">
                  <a:pos x="connsiteX3102" y="connsiteY3102"/>
                </a:cxn>
                <a:cxn ang="0">
                  <a:pos x="connsiteX3103" y="connsiteY3103"/>
                </a:cxn>
                <a:cxn ang="0">
                  <a:pos x="connsiteX3104" y="connsiteY3104"/>
                </a:cxn>
                <a:cxn ang="0">
                  <a:pos x="connsiteX3105" y="connsiteY3105"/>
                </a:cxn>
                <a:cxn ang="0">
                  <a:pos x="connsiteX3106" y="connsiteY3106"/>
                </a:cxn>
                <a:cxn ang="0">
                  <a:pos x="connsiteX3107" y="connsiteY3107"/>
                </a:cxn>
                <a:cxn ang="0">
                  <a:pos x="connsiteX3108" y="connsiteY3108"/>
                </a:cxn>
                <a:cxn ang="0">
                  <a:pos x="connsiteX3109" y="connsiteY3109"/>
                </a:cxn>
                <a:cxn ang="0">
                  <a:pos x="connsiteX3110" y="connsiteY3110"/>
                </a:cxn>
                <a:cxn ang="0">
                  <a:pos x="connsiteX3111" y="connsiteY3111"/>
                </a:cxn>
                <a:cxn ang="0">
                  <a:pos x="connsiteX3112" y="connsiteY3112"/>
                </a:cxn>
                <a:cxn ang="0">
                  <a:pos x="connsiteX3113" y="connsiteY3113"/>
                </a:cxn>
                <a:cxn ang="0">
                  <a:pos x="connsiteX3114" y="connsiteY3114"/>
                </a:cxn>
                <a:cxn ang="0">
                  <a:pos x="connsiteX3115" y="connsiteY3115"/>
                </a:cxn>
                <a:cxn ang="0">
                  <a:pos x="connsiteX3116" y="connsiteY3116"/>
                </a:cxn>
                <a:cxn ang="0">
                  <a:pos x="connsiteX3117" y="connsiteY3117"/>
                </a:cxn>
                <a:cxn ang="0">
                  <a:pos x="connsiteX3118" y="connsiteY3118"/>
                </a:cxn>
                <a:cxn ang="0">
                  <a:pos x="connsiteX3119" y="connsiteY3119"/>
                </a:cxn>
                <a:cxn ang="0">
                  <a:pos x="connsiteX3120" y="connsiteY3120"/>
                </a:cxn>
                <a:cxn ang="0">
                  <a:pos x="connsiteX3121" y="connsiteY3121"/>
                </a:cxn>
                <a:cxn ang="0">
                  <a:pos x="connsiteX3122" y="connsiteY3122"/>
                </a:cxn>
                <a:cxn ang="0">
                  <a:pos x="connsiteX3123" y="connsiteY3123"/>
                </a:cxn>
                <a:cxn ang="0">
                  <a:pos x="connsiteX3124" y="connsiteY3124"/>
                </a:cxn>
                <a:cxn ang="0">
                  <a:pos x="connsiteX3125" y="connsiteY3125"/>
                </a:cxn>
                <a:cxn ang="0">
                  <a:pos x="connsiteX3126" y="connsiteY3126"/>
                </a:cxn>
                <a:cxn ang="0">
                  <a:pos x="connsiteX3127" y="connsiteY3127"/>
                </a:cxn>
                <a:cxn ang="0">
                  <a:pos x="connsiteX3128" y="connsiteY3128"/>
                </a:cxn>
                <a:cxn ang="0">
                  <a:pos x="connsiteX3129" y="connsiteY3129"/>
                </a:cxn>
                <a:cxn ang="0">
                  <a:pos x="connsiteX3130" y="connsiteY3130"/>
                </a:cxn>
                <a:cxn ang="0">
                  <a:pos x="connsiteX3131" y="connsiteY3131"/>
                </a:cxn>
                <a:cxn ang="0">
                  <a:pos x="connsiteX3132" y="connsiteY3132"/>
                </a:cxn>
                <a:cxn ang="0">
                  <a:pos x="connsiteX3133" y="connsiteY3133"/>
                </a:cxn>
                <a:cxn ang="0">
                  <a:pos x="connsiteX3134" y="connsiteY3134"/>
                </a:cxn>
                <a:cxn ang="0">
                  <a:pos x="connsiteX3135" y="connsiteY3135"/>
                </a:cxn>
                <a:cxn ang="0">
                  <a:pos x="connsiteX3136" y="connsiteY3136"/>
                </a:cxn>
                <a:cxn ang="0">
                  <a:pos x="connsiteX3137" y="connsiteY3137"/>
                </a:cxn>
                <a:cxn ang="0">
                  <a:pos x="connsiteX3138" y="connsiteY3138"/>
                </a:cxn>
                <a:cxn ang="0">
                  <a:pos x="connsiteX3139" y="connsiteY3139"/>
                </a:cxn>
                <a:cxn ang="0">
                  <a:pos x="connsiteX3140" y="connsiteY3140"/>
                </a:cxn>
                <a:cxn ang="0">
                  <a:pos x="connsiteX3141" y="connsiteY3141"/>
                </a:cxn>
                <a:cxn ang="0">
                  <a:pos x="connsiteX3142" y="connsiteY3142"/>
                </a:cxn>
                <a:cxn ang="0">
                  <a:pos x="connsiteX3143" y="connsiteY3143"/>
                </a:cxn>
                <a:cxn ang="0">
                  <a:pos x="connsiteX3144" y="connsiteY3144"/>
                </a:cxn>
                <a:cxn ang="0">
                  <a:pos x="connsiteX3145" y="connsiteY3145"/>
                </a:cxn>
                <a:cxn ang="0">
                  <a:pos x="connsiteX3146" y="connsiteY3146"/>
                </a:cxn>
                <a:cxn ang="0">
                  <a:pos x="connsiteX3147" y="connsiteY3147"/>
                </a:cxn>
                <a:cxn ang="0">
                  <a:pos x="connsiteX3148" y="connsiteY3148"/>
                </a:cxn>
                <a:cxn ang="0">
                  <a:pos x="connsiteX3149" y="connsiteY3149"/>
                </a:cxn>
                <a:cxn ang="0">
                  <a:pos x="connsiteX3150" y="connsiteY3150"/>
                </a:cxn>
                <a:cxn ang="0">
                  <a:pos x="connsiteX3151" y="connsiteY3151"/>
                </a:cxn>
                <a:cxn ang="0">
                  <a:pos x="connsiteX3152" y="connsiteY3152"/>
                </a:cxn>
                <a:cxn ang="0">
                  <a:pos x="connsiteX3153" y="connsiteY3153"/>
                </a:cxn>
                <a:cxn ang="0">
                  <a:pos x="connsiteX3154" y="connsiteY3154"/>
                </a:cxn>
                <a:cxn ang="0">
                  <a:pos x="connsiteX3155" y="connsiteY3155"/>
                </a:cxn>
                <a:cxn ang="0">
                  <a:pos x="connsiteX3156" y="connsiteY3156"/>
                </a:cxn>
                <a:cxn ang="0">
                  <a:pos x="connsiteX3157" y="connsiteY3157"/>
                </a:cxn>
                <a:cxn ang="0">
                  <a:pos x="connsiteX3158" y="connsiteY3158"/>
                </a:cxn>
                <a:cxn ang="0">
                  <a:pos x="connsiteX3159" y="connsiteY3159"/>
                </a:cxn>
                <a:cxn ang="0">
                  <a:pos x="connsiteX3160" y="connsiteY3160"/>
                </a:cxn>
                <a:cxn ang="0">
                  <a:pos x="connsiteX3161" y="connsiteY3161"/>
                </a:cxn>
                <a:cxn ang="0">
                  <a:pos x="connsiteX3162" y="connsiteY3162"/>
                </a:cxn>
                <a:cxn ang="0">
                  <a:pos x="connsiteX3163" y="connsiteY3163"/>
                </a:cxn>
                <a:cxn ang="0">
                  <a:pos x="connsiteX3164" y="connsiteY3164"/>
                </a:cxn>
                <a:cxn ang="0">
                  <a:pos x="connsiteX3165" y="connsiteY3165"/>
                </a:cxn>
                <a:cxn ang="0">
                  <a:pos x="connsiteX3166" y="connsiteY3166"/>
                </a:cxn>
                <a:cxn ang="0">
                  <a:pos x="connsiteX3167" y="connsiteY3167"/>
                </a:cxn>
                <a:cxn ang="0">
                  <a:pos x="connsiteX3168" y="connsiteY3168"/>
                </a:cxn>
                <a:cxn ang="0">
                  <a:pos x="connsiteX3169" y="connsiteY3169"/>
                </a:cxn>
                <a:cxn ang="0">
                  <a:pos x="connsiteX3170" y="connsiteY3170"/>
                </a:cxn>
                <a:cxn ang="0">
                  <a:pos x="connsiteX3171" y="connsiteY3171"/>
                </a:cxn>
                <a:cxn ang="0">
                  <a:pos x="connsiteX3172" y="connsiteY3172"/>
                </a:cxn>
                <a:cxn ang="0">
                  <a:pos x="connsiteX3173" y="connsiteY3173"/>
                </a:cxn>
                <a:cxn ang="0">
                  <a:pos x="connsiteX3174" y="connsiteY3174"/>
                </a:cxn>
                <a:cxn ang="0">
                  <a:pos x="connsiteX3175" y="connsiteY3175"/>
                </a:cxn>
                <a:cxn ang="0">
                  <a:pos x="connsiteX3176" y="connsiteY3176"/>
                </a:cxn>
                <a:cxn ang="0">
                  <a:pos x="connsiteX3177" y="connsiteY3177"/>
                </a:cxn>
                <a:cxn ang="0">
                  <a:pos x="connsiteX3178" y="connsiteY3178"/>
                </a:cxn>
                <a:cxn ang="0">
                  <a:pos x="connsiteX3179" y="connsiteY3179"/>
                </a:cxn>
                <a:cxn ang="0">
                  <a:pos x="connsiteX3180" y="connsiteY3180"/>
                </a:cxn>
                <a:cxn ang="0">
                  <a:pos x="connsiteX3181" y="connsiteY3181"/>
                </a:cxn>
                <a:cxn ang="0">
                  <a:pos x="connsiteX3182" y="connsiteY3182"/>
                </a:cxn>
                <a:cxn ang="0">
                  <a:pos x="connsiteX3183" y="connsiteY3183"/>
                </a:cxn>
                <a:cxn ang="0">
                  <a:pos x="connsiteX3184" y="connsiteY3184"/>
                </a:cxn>
                <a:cxn ang="0">
                  <a:pos x="connsiteX3185" y="connsiteY3185"/>
                </a:cxn>
                <a:cxn ang="0">
                  <a:pos x="connsiteX3186" y="connsiteY3186"/>
                </a:cxn>
                <a:cxn ang="0">
                  <a:pos x="connsiteX3187" y="connsiteY3187"/>
                </a:cxn>
                <a:cxn ang="0">
                  <a:pos x="connsiteX3188" y="connsiteY3188"/>
                </a:cxn>
                <a:cxn ang="0">
                  <a:pos x="connsiteX3189" y="connsiteY3189"/>
                </a:cxn>
                <a:cxn ang="0">
                  <a:pos x="connsiteX3190" y="connsiteY3190"/>
                </a:cxn>
                <a:cxn ang="0">
                  <a:pos x="connsiteX3191" y="connsiteY3191"/>
                </a:cxn>
                <a:cxn ang="0">
                  <a:pos x="connsiteX3192" y="connsiteY3192"/>
                </a:cxn>
                <a:cxn ang="0">
                  <a:pos x="connsiteX3193" y="connsiteY3193"/>
                </a:cxn>
                <a:cxn ang="0">
                  <a:pos x="connsiteX3194" y="connsiteY3194"/>
                </a:cxn>
                <a:cxn ang="0">
                  <a:pos x="connsiteX3195" y="connsiteY3195"/>
                </a:cxn>
                <a:cxn ang="0">
                  <a:pos x="connsiteX3196" y="connsiteY3196"/>
                </a:cxn>
                <a:cxn ang="0">
                  <a:pos x="connsiteX3197" y="connsiteY3197"/>
                </a:cxn>
                <a:cxn ang="0">
                  <a:pos x="connsiteX3198" y="connsiteY3198"/>
                </a:cxn>
                <a:cxn ang="0">
                  <a:pos x="connsiteX3199" y="connsiteY3199"/>
                </a:cxn>
                <a:cxn ang="0">
                  <a:pos x="connsiteX3200" y="connsiteY3200"/>
                </a:cxn>
                <a:cxn ang="0">
                  <a:pos x="connsiteX3201" y="connsiteY3201"/>
                </a:cxn>
                <a:cxn ang="0">
                  <a:pos x="connsiteX3202" y="connsiteY3202"/>
                </a:cxn>
                <a:cxn ang="0">
                  <a:pos x="connsiteX3203" y="connsiteY3203"/>
                </a:cxn>
                <a:cxn ang="0">
                  <a:pos x="connsiteX3204" y="connsiteY3204"/>
                </a:cxn>
                <a:cxn ang="0">
                  <a:pos x="connsiteX3205" y="connsiteY3205"/>
                </a:cxn>
                <a:cxn ang="0">
                  <a:pos x="connsiteX3206" y="connsiteY3206"/>
                </a:cxn>
                <a:cxn ang="0">
                  <a:pos x="connsiteX3207" y="connsiteY3207"/>
                </a:cxn>
                <a:cxn ang="0">
                  <a:pos x="connsiteX3208" y="connsiteY3208"/>
                </a:cxn>
                <a:cxn ang="0">
                  <a:pos x="connsiteX3209" y="connsiteY3209"/>
                </a:cxn>
                <a:cxn ang="0">
                  <a:pos x="connsiteX3210" y="connsiteY3210"/>
                </a:cxn>
                <a:cxn ang="0">
                  <a:pos x="connsiteX3211" y="connsiteY3211"/>
                </a:cxn>
                <a:cxn ang="0">
                  <a:pos x="connsiteX3212" y="connsiteY3212"/>
                </a:cxn>
                <a:cxn ang="0">
                  <a:pos x="connsiteX3213" y="connsiteY3213"/>
                </a:cxn>
                <a:cxn ang="0">
                  <a:pos x="connsiteX3214" y="connsiteY3214"/>
                </a:cxn>
                <a:cxn ang="0">
                  <a:pos x="connsiteX3215" y="connsiteY3215"/>
                </a:cxn>
                <a:cxn ang="0">
                  <a:pos x="connsiteX3216" y="connsiteY3216"/>
                </a:cxn>
                <a:cxn ang="0">
                  <a:pos x="connsiteX3217" y="connsiteY3217"/>
                </a:cxn>
                <a:cxn ang="0">
                  <a:pos x="connsiteX3218" y="connsiteY3218"/>
                </a:cxn>
                <a:cxn ang="0">
                  <a:pos x="connsiteX3219" y="connsiteY3219"/>
                </a:cxn>
                <a:cxn ang="0">
                  <a:pos x="connsiteX3220" y="connsiteY3220"/>
                </a:cxn>
                <a:cxn ang="0">
                  <a:pos x="connsiteX3221" y="connsiteY3221"/>
                </a:cxn>
                <a:cxn ang="0">
                  <a:pos x="connsiteX3222" y="connsiteY3222"/>
                </a:cxn>
                <a:cxn ang="0">
                  <a:pos x="connsiteX3223" y="connsiteY3223"/>
                </a:cxn>
                <a:cxn ang="0">
                  <a:pos x="connsiteX3224" y="connsiteY3224"/>
                </a:cxn>
                <a:cxn ang="0">
                  <a:pos x="connsiteX3225" y="connsiteY3225"/>
                </a:cxn>
                <a:cxn ang="0">
                  <a:pos x="connsiteX3226" y="connsiteY3226"/>
                </a:cxn>
                <a:cxn ang="0">
                  <a:pos x="connsiteX3227" y="connsiteY3227"/>
                </a:cxn>
                <a:cxn ang="0">
                  <a:pos x="connsiteX3228" y="connsiteY3228"/>
                </a:cxn>
                <a:cxn ang="0">
                  <a:pos x="connsiteX3229" y="connsiteY3229"/>
                </a:cxn>
                <a:cxn ang="0">
                  <a:pos x="connsiteX3230" y="connsiteY3230"/>
                </a:cxn>
                <a:cxn ang="0">
                  <a:pos x="connsiteX3231" y="connsiteY3231"/>
                </a:cxn>
                <a:cxn ang="0">
                  <a:pos x="connsiteX3232" y="connsiteY3232"/>
                </a:cxn>
                <a:cxn ang="0">
                  <a:pos x="connsiteX3233" y="connsiteY3233"/>
                </a:cxn>
                <a:cxn ang="0">
                  <a:pos x="connsiteX3234" y="connsiteY3234"/>
                </a:cxn>
                <a:cxn ang="0">
                  <a:pos x="connsiteX3235" y="connsiteY3235"/>
                </a:cxn>
                <a:cxn ang="0">
                  <a:pos x="connsiteX3236" y="connsiteY3236"/>
                </a:cxn>
                <a:cxn ang="0">
                  <a:pos x="connsiteX3237" y="connsiteY3237"/>
                </a:cxn>
                <a:cxn ang="0">
                  <a:pos x="connsiteX3238" y="connsiteY3238"/>
                </a:cxn>
                <a:cxn ang="0">
                  <a:pos x="connsiteX3239" y="connsiteY3239"/>
                </a:cxn>
                <a:cxn ang="0">
                  <a:pos x="connsiteX3240" y="connsiteY3240"/>
                </a:cxn>
                <a:cxn ang="0">
                  <a:pos x="connsiteX3241" y="connsiteY3241"/>
                </a:cxn>
                <a:cxn ang="0">
                  <a:pos x="connsiteX3242" y="connsiteY3242"/>
                </a:cxn>
                <a:cxn ang="0">
                  <a:pos x="connsiteX3243" y="connsiteY3243"/>
                </a:cxn>
                <a:cxn ang="0">
                  <a:pos x="connsiteX3244" y="connsiteY3244"/>
                </a:cxn>
                <a:cxn ang="0">
                  <a:pos x="connsiteX3245" y="connsiteY3245"/>
                </a:cxn>
                <a:cxn ang="0">
                  <a:pos x="connsiteX3246" y="connsiteY3246"/>
                </a:cxn>
                <a:cxn ang="0">
                  <a:pos x="connsiteX3247" y="connsiteY3247"/>
                </a:cxn>
                <a:cxn ang="0">
                  <a:pos x="connsiteX3248" y="connsiteY3248"/>
                </a:cxn>
                <a:cxn ang="0">
                  <a:pos x="connsiteX3249" y="connsiteY3249"/>
                </a:cxn>
                <a:cxn ang="0">
                  <a:pos x="connsiteX3250" y="connsiteY3250"/>
                </a:cxn>
                <a:cxn ang="0">
                  <a:pos x="connsiteX3251" y="connsiteY3251"/>
                </a:cxn>
                <a:cxn ang="0">
                  <a:pos x="connsiteX3252" y="connsiteY3252"/>
                </a:cxn>
                <a:cxn ang="0">
                  <a:pos x="connsiteX3253" y="connsiteY3253"/>
                </a:cxn>
                <a:cxn ang="0">
                  <a:pos x="connsiteX3254" y="connsiteY3254"/>
                </a:cxn>
                <a:cxn ang="0">
                  <a:pos x="connsiteX3255" y="connsiteY3255"/>
                </a:cxn>
                <a:cxn ang="0">
                  <a:pos x="connsiteX3256" y="connsiteY3256"/>
                </a:cxn>
                <a:cxn ang="0">
                  <a:pos x="connsiteX3257" y="connsiteY3257"/>
                </a:cxn>
                <a:cxn ang="0">
                  <a:pos x="connsiteX3258" y="connsiteY3258"/>
                </a:cxn>
                <a:cxn ang="0">
                  <a:pos x="connsiteX3259" y="connsiteY3259"/>
                </a:cxn>
                <a:cxn ang="0">
                  <a:pos x="connsiteX3260" y="connsiteY3260"/>
                </a:cxn>
                <a:cxn ang="0">
                  <a:pos x="connsiteX3261" y="connsiteY3261"/>
                </a:cxn>
                <a:cxn ang="0">
                  <a:pos x="connsiteX3262" y="connsiteY3262"/>
                </a:cxn>
                <a:cxn ang="0">
                  <a:pos x="connsiteX3263" y="connsiteY3263"/>
                </a:cxn>
                <a:cxn ang="0">
                  <a:pos x="connsiteX3264" y="connsiteY3264"/>
                </a:cxn>
                <a:cxn ang="0">
                  <a:pos x="connsiteX3265" y="connsiteY3265"/>
                </a:cxn>
                <a:cxn ang="0">
                  <a:pos x="connsiteX3266" y="connsiteY3266"/>
                </a:cxn>
                <a:cxn ang="0">
                  <a:pos x="connsiteX3267" y="connsiteY3267"/>
                </a:cxn>
                <a:cxn ang="0">
                  <a:pos x="connsiteX3268" y="connsiteY3268"/>
                </a:cxn>
                <a:cxn ang="0">
                  <a:pos x="connsiteX3269" y="connsiteY3269"/>
                </a:cxn>
                <a:cxn ang="0">
                  <a:pos x="connsiteX3270" y="connsiteY3270"/>
                </a:cxn>
                <a:cxn ang="0">
                  <a:pos x="connsiteX3271" y="connsiteY3271"/>
                </a:cxn>
                <a:cxn ang="0">
                  <a:pos x="connsiteX3272" y="connsiteY3272"/>
                </a:cxn>
                <a:cxn ang="0">
                  <a:pos x="connsiteX3273" y="connsiteY3273"/>
                </a:cxn>
                <a:cxn ang="0">
                  <a:pos x="connsiteX3274" y="connsiteY3274"/>
                </a:cxn>
                <a:cxn ang="0">
                  <a:pos x="connsiteX3275" y="connsiteY3275"/>
                </a:cxn>
                <a:cxn ang="0">
                  <a:pos x="connsiteX3276" y="connsiteY3276"/>
                </a:cxn>
                <a:cxn ang="0">
                  <a:pos x="connsiteX3277" y="connsiteY3277"/>
                </a:cxn>
                <a:cxn ang="0">
                  <a:pos x="connsiteX3278" y="connsiteY3278"/>
                </a:cxn>
                <a:cxn ang="0">
                  <a:pos x="connsiteX3279" y="connsiteY3279"/>
                </a:cxn>
                <a:cxn ang="0">
                  <a:pos x="connsiteX3280" y="connsiteY3280"/>
                </a:cxn>
                <a:cxn ang="0">
                  <a:pos x="connsiteX3281" y="connsiteY3281"/>
                </a:cxn>
                <a:cxn ang="0">
                  <a:pos x="connsiteX3282" y="connsiteY3282"/>
                </a:cxn>
                <a:cxn ang="0">
                  <a:pos x="connsiteX3283" y="connsiteY3283"/>
                </a:cxn>
                <a:cxn ang="0">
                  <a:pos x="connsiteX3284" y="connsiteY3284"/>
                </a:cxn>
                <a:cxn ang="0">
                  <a:pos x="connsiteX3285" y="connsiteY3285"/>
                </a:cxn>
                <a:cxn ang="0">
                  <a:pos x="connsiteX3286" y="connsiteY3286"/>
                </a:cxn>
                <a:cxn ang="0">
                  <a:pos x="connsiteX3287" y="connsiteY3287"/>
                </a:cxn>
                <a:cxn ang="0">
                  <a:pos x="connsiteX3288" y="connsiteY3288"/>
                </a:cxn>
                <a:cxn ang="0">
                  <a:pos x="connsiteX3289" y="connsiteY3289"/>
                </a:cxn>
                <a:cxn ang="0">
                  <a:pos x="connsiteX3290" y="connsiteY3290"/>
                </a:cxn>
                <a:cxn ang="0">
                  <a:pos x="connsiteX3291" y="connsiteY3291"/>
                </a:cxn>
                <a:cxn ang="0">
                  <a:pos x="connsiteX3292" y="connsiteY3292"/>
                </a:cxn>
                <a:cxn ang="0">
                  <a:pos x="connsiteX3293" y="connsiteY3293"/>
                </a:cxn>
                <a:cxn ang="0">
                  <a:pos x="connsiteX3294" y="connsiteY3294"/>
                </a:cxn>
                <a:cxn ang="0">
                  <a:pos x="connsiteX3295" y="connsiteY3295"/>
                </a:cxn>
                <a:cxn ang="0">
                  <a:pos x="connsiteX3296" y="connsiteY3296"/>
                </a:cxn>
                <a:cxn ang="0">
                  <a:pos x="connsiteX3297" y="connsiteY3297"/>
                </a:cxn>
                <a:cxn ang="0">
                  <a:pos x="connsiteX3298" y="connsiteY3298"/>
                </a:cxn>
                <a:cxn ang="0">
                  <a:pos x="connsiteX3299" y="connsiteY3299"/>
                </a:cxn>
                <a:cxn ang="0">
                  <a:pos x="connsiteX3300" y="connsiteY3300"/>
                </a:cxn>
                <a:cxn ang="0">
                  <a:pos x="connsiteX3301" y="connsiteY3301"/>
                </a:cxn>
                <a:cxn ang="0">
                  <a:pos x="connsiteX3302" y="connsiteY3302"/>
                </a:cxn>
                <a:cxn ang="0">
                  <a:pos x="connsiteX3303" y="connsiteY3303"/>
                </a:cxn>
                <a:cxn ang="0">
                  <a:pos x="connsiteX3304" y="connsiteY3304"/>
                </a:cxn>
                <a:cxn ang="0">
                  <a:pos x="connsiteX3305" y="connsiteY3305"/>
                </a:cxn>
                <a:cxn ang="0">
                  <a:pos x="connsiteX3306" y="connsiteY3306"/>
                </a:cxn>
                <a:cxn ang="0">
                  <a:pos x="connsiteX3307" y="connsiteY3307"/>
                </a:cxn>
                <a:cxn ang="0">
                  <a:pos x="connsiteX3308" y="connsiteY3308"/>
                </a:cxn>
                <a:cxn ang="0">
                  <a:pos x="connsiteX3309" y="connsiteY3309"/>
                </a:cxn>
                <a:cxn ang="0">
                  <a:pos x="connsiteX3310" y="connsiteY3310"/>
                </a:cxn>
                <a:cxn ang="0">
                  <a:pos x="connsiteX3311" y="connsiteY3311"/>
                </a:cxn>
                <a:cxn ang="0">
                  <a:pos x="connsiteX3312" y="connsiteY3312"/>
                </a:cxn>
                <a:cxn ang="0">
                  <a:pos x="connsiteX3313" y="connsiteY3313"/>
                </a:cxn>
                <a:cxn ang="0">
                  <a:pos x="connsiteX3314" y="connsiteY3314"/>
                </a:cxn>
                <a:cxn ang="0">
                  <a:pos x="connsiteX3315" y="connsiteY3315"/>
                </a:cxn>
                <a:cxn ang="0">
                  <a:pos x="connsiteX3316" y="connsiteY3316"/>
                </a:cxn>
                <a:cxn ang="0">
                  <a:pos x="connsiteX3317" y="connsiteY3317"/>
                </a:cxn>
                <a:cxn ang="0">
                  <a:pos x="connsiteX3318" y="connsiteY3318"/>
                </a:cxn>
                <a:cxn ang="0">
                  <a:pos x="connsiteX3319" y="connsiteY3319"/>
                </a:cxn>
                <a:cxn ang="0">
                  <a:pos x="connsiteX3320" y="connsiteY3320"/>
                </a:cxn>
                <a:cxn ang="0">
                  <a:pos x="connsiteX3321" y="connsiteY3321"/>
                </a:cxn>
                <a:cxn ang="0">
                  <a:pos x="connsiteX3322" y="connsiteY3322"/>
                </a:cxn>
                <a:cxn ang="0">
                  <a:pos x="connsiteX3323" y="connsiteY3323"/>
                </a:cxn>
                <a:cxn ang="0">
                  <a:pos x="connsiteX3324" y="connsiteY3324"/>
                </a:cxn>
                <a:cxn ang="0">
                  <a:pos x="connsiteX3325" y="connsiteY3325"/>
                </a:cxn>
                <a:cxn ang="0">
                  <a:pos x="connsiteX3326" y="connsiteY3326"/>
                </a:cxn>
                <a:cxn ang="0">
                  <a:pos x="connsiteX3327" y="connsiteY3327"/>
                </a:cxn>
                <a:cxn ang="0">
                  <a:pos x="connsiteX3328" y="connsiteY3328"/>
                </a:cxn>
                <a:cxn ang="0">
                  <a:pos x="connsiteX3329" y="connsiteY3329"/>
                </a:cxn>
                <a:cxn ang="0">
                  <a:pos x="connsiteX3330" y="connsiteY3330"/>
                </a:cxn>
                <a:cxn ang="0">
                  <a:pos x="connsiteX3331" y="connsiteY3331"/>
                </a:cxn>
                <a:cxn ang="0">
                  <a:pos x="connsiteX3332" y="connsiteY3332"/>
                </a:cxn>
                <a:cxn ang="0">
                  <a:pos x="connsiteX3333" y="connsiteY3333"/>
                </a:cxn>
                <a:cxn ang="0">
                  <a:pos x="connsiteX3334" y="connsiteY3334"/>
                </a:cxn>
                <a:cxn ang="0">
                  <a:pos x="connsiteX3335" y="connsiteY3335"/>
                </a:cxn>
                <a:cxn ang="0">
                  <a:pos x="connsiteX3336" y="connsiteY3336"/>
                </a:cxn>
                <a:cxn ang="0">
                  <a:pos x="connsiteX3337" y="connsiteY3337"/>
                </a:cxn>
                <a:cxn ang="0">
                  <a:pos x="connsiteX3338" y="connsiteY3338"/>
                </a:cxn>
                <a:cxn ang="0">
                  <a:pos x="connsiteX3339" y="connsiteY3339"/>
                </a:cxn>
                <a:cxn ang="0">
                  <a:pos x="connsiteX3340" y="connsiteY3340"/>
                </a:cxn>
                <a:cxn ang="0">
                  <a:pos x="connsiteX3341" y="connsiteY3341"/>
                </a:cxn>
                <a:cxn ang="0">
                  <a:pos x="connsiteX3342" y="connsiteY3342"/>
                </a:cxn>
                <a:cxn ang="0">
                  <a:pos x="connsiteX3343" y="connsiteY3343"/>
                </a:cxn>
                <a:cxn ang="0">
                  <a:pos x="connsiteX3344" y="connsiteY3344"/>
                </a:cxn>
                <a:cxn ang="0">
                  <a:pos x="connsiteX3345" y="connsiteY3345"/>
                </a:cxn>
                <a:cxn ang="0">
                  <a:pos x="connsiteX3346" y="connsiteY3346"/>
                </a:cxn>
                <a:cxn ang="0">
                  <a:pos x="connsiteX3347" y="connsiteY3347"/>
                </a:cxn>
                <a:cxn ang="0">
                  <a:pos x="connsiteX3348" y="connsiteY3348"/>
                </a:cxn>
                <a:cxn ang="0">
                  <a:pos x="connsiteX3349" y="connsiteY3349"/>
                </a:cxn>
                <a:cxn ang="0">
                  <a:pos x="connsiteX3350" y="connsiteY3350"/>
                </a:cxn>
                <a:cxn ang="0">
                  <a:pos x="connsiteX3351" y="connsiteY3351"/>
                </a:cxn>
                <a:cxn ang="0">
                  <a:pos x="connsiteX3352" y="connsiteY3352"/>
                </a:cxn>
                <a:cxn ang="0">
                  <a:pos x="connsiteX3353" y="connsiteY3353"/>
                </a:cxn>
                <a:cxn ang="0">
                  <a:pos x="connsiteX3354" y="connsiteY3354"/>
                </a:cxn>
                <a:cxn ang="0">
                  <a:pos x="connsiteX3355" y="connsiteY3355"/>
                </a:cxn>
                <a:cxn ang="0">
                  <a:pos x="connsiteX3356" y="connsiteY3356"/>
                </a:cxn>
                <a:cxn ang="0">
                  <a:pos x="connsiteX3357" y="connsiteY3357"/>
                </a:cxn>
                <a:cxn ang="0">
                  <a:pos x="connsiteX3358" y="connsiteY3358"/>
                </a:cxn>
                <a:cxn ang="0">
                  <a:pos x="connsiteX3359" y="connsiteY3359"/>
                </a:cxn>
                <a:cxn ang="0">
                  <a:pos x="connsiteX3360" y="connsiteY3360"/>
                </a:cxn>
                <a:cxn ang="0">
                  <a:pos x="connsiteX3361" y="connsiteY3361"/>
                </a:cxn>
                <a:cxn ang="0">
                  <a:pos x="connsiteX3362" y="connsiteY3362"/>
                </a:cxn>
                <a:cxn ang="0">
                  <a:pos x="connsiteX3363" y="connsiteY3363"/>
                </a:cxn>
                <a:cxn ang="0">
                  <a:pos x="connsiteX3364" y="connsiteY3364"/>
                </a:cxn>
                <a:cxn ang="0">
                  <a:pos x="connsiteX3365" y="connsiteY3365"/>
                </a:cxn>
                <a:cxn ang="0">
                  <a:pos x="connsiteX3366" y="connsiteY3366"/>
                </a:cxn>
                <a:cxn ang="0">
                  <a:pos x="connsiteX3367" y="connsiteY3367"/>
                </a:cxn>
                <a:cxn ang="0">
                  <a:pos x="connsiteX3368" y="connsiteY3368"/>
                </a:cxn>
                <a:cxn ang="0">
                  <a:pos x="connsiteX3369" y="connsiteY3369"/>
                </a:cxn>
                <a:cxn ang="0">
                  <a:pos x="connsiteX3370" y="connsiteY3370"/>
                </a:cxn>
                <a:cxn ang="0">
                  <a:pos x="connsiteX3371" y="connsiteY3371"/>
                </a:cxn>
                <a:cxn ang="0">
                  <a:pos x="connsiteX3372" y="connsiteY3372"/>
                </a:cxn>
                <a:cxn ang="0">
                  <a:pos x="connsiteX3373" y="connsiteY3373"/>
                </a:cxn>
                <a:cxn ang="0">
                  <a:pos x="connsiteX3374" y="connsiteY3374"/>
                </a:cxn>
                <a:cxn ang="0">
                  <a:pos x="connsiteX3375" y="connsiteY3375"/>
                </a:cxn>
                <a:cxn ang="0">
                  <a:pos x="connsiteX3376" y="connsiteY3376"/>
                </a:cxn>
                <a:cxn ang="0">
                  <a:pos x="connsiteX3377" y="connsiteY3377"/>
                </a:cxn>
                <a:cxn ang="0">
                  <a:pos x="connsiteX3378" y="connsiteY3378"/>
                </a:cxn>
                <a:cxn ang="0">
                  <a:pos x="connsiteX3379" y="connsiteY3379"/>
                </a:cxn>
                <a:cxn ang="0">
                  <a:pos x="connsiteX3380" y="connsiteY3380"/>
                </a:cxn>
                <a:cxn ang="0">
                  <a:pos x="connsiteX3381" y="connsiteY3381"/>
                </a:cxn>
                <a:cxn ang="0">
                  <a:pos x="connsiteX3382" y="connsiteY3382"/>
                </a:cxn>
                <a:cxn ang="0">
                  <a:pos x="connsiteX3383" y="connsiteY3383"/>
                </a:cxn>
                <a:cxn ang="0">
                  <a:pos x="connsiteX3384" y="connsiteY3384"/>
                </a:cxn>
                <a:cxn ang="0">
                  <a:pos x="connsiteX3385" y="connsiteY3385"/>
                </a:cxn>
                <a:cxn ang="0">
                  <a:pos x="connsiteX3386" y="connsiteY3386"/>
                </a:cxn>
                <a:cxn ang="0">
                  <a:pos x="connsiteX3387" y="connsiteY3387"/>
                </a:cxn>
                <a:cxn ang="0">
                  <a:pos x="connsiteX3388" y="connsiteY3388"/>
                </a:cxn>
                <a:cxn ang="0">
                  <a:pos x="connsiteX3389" y="connsiteY3389"/>
                </a:cxn>
                <a:cxn ang="0">
                  <a:pos x="connsiteX3390" y="connsiteY3390"/>
                </a:cxn>
                <a:cxn ang="0">
                  <a:pos x="connsiteX3391" y="connsiteY3391"/>
                </a:cxn>
                <a:cxn ang="0">
                  <a:pos x="connsiteX3392" y="connsiteY3392"/>
                </a:cxn>
                <a:cxn ang="0">
                  <a:pos x="connsiteX3393" y="connsiteY3393"/>
                </a:cxn>
                <a:cxn ang="0">
                  <a:pos x="connsiteX3394" y="connsiteY3394"/>
                </a:cxn>
                <a:cxn ang="0">
                  <a:pos x="connsiteX3395" y="connsiteY3395"/>
                </a:cxn>
                <a:cxn ang="0">
                  <a:pos x="connsiteX3396" y="connsiteY3396"/>
                </a:cxn>
                <a:cxn ang="0">
                  <a:pos x="connsiteX3397" y="connsiteY3397"/>
                </a:cxn>
                <a:cxn ang="0">
                  <a:pos x="connsiteX3398" y="connsiteY3398"/>
                </a:cxn>
                <a:cxn ang="0">
                  <a:pos x="connsiteX3399" y="connsiteY3399"/>
                </a:cxn>
                <a:cxn ang="0">
                  <a:pos x="connsiteX3400" y="connsiteY3400"/>
                </a:cxn>
                <a:cxn ang="0">
                  <a:pos x="connsiteX3401" y="connsiteY3401"/>
                </a:cxn>
                <a:cxn ang="0">
                  <a:pos x="connsiteX3402" y="connsiteY3402"/>
                </a:cxn>
                <a:cxn ang="0">
                  <a:pos x="connsiteX3403" y="connsiteY3403"/>
                </a:cxn>
                <a:cxn ang="0">
                  <a:pos x="connsiteX3404" y="connsiteY3404"/>
                </a:cxn>
                <a:cxn ang="0">
                  <a:pos x="connsiteX3405" y="connsiteY3405"/>
                </a:cxn>
                <a:cxn ang="0">
                  <a:pos x="connsiteX3406" y="connsiteY3406"/>
                </a:cxn>
                <a:cxn ang="0">
                  <a:pos x="connsiteX3407" y="connsiteY3407"/>
                </a:cxn>
                <a:cxn ang="0">
                  <a:pos x="connsiteX3408" y="connsiteY3408"/>
                </a:cxn>
                <a:cxn ang="0">
                  <a:pos x="connsiteX3409" y="connsiteY3409"/>
                </a:cxn>
                <a:cxn ang="0">
                  <a:pos x="connsiteX3410" y="connsiteY3410"/>
                </a:cxn>
                <a:cxn ang="0">
                  <a:pos x="connsiteX3411" y="connsiteY3411"/>
                </a:cxn>
                <a:cxn ang="0">
                  <a:pos x="connsiteX3412" y="connsiteY3412"/>
                </a:cxn>
                <a:cxn ang="0">
                  <a:pos x="connsiteX3413" y="connsiteY3413"/>
                </a:cxn>
                <a:cxn ang="0">
                  <a:pos x="connsiteX3414" y="connsiteY3414"/>
                </a:cxn>
                <a:cxn ang="0">
                  <a:pos x="connsiteX3415" y="connsiteY3415"/>
                </a:cxn>
                <a:cxn ang="0">
                  <a:pos x="connsiteX3416" y="connsiteY3416"/>
                </a:cxn>
                <a:cxn ang="0">
                  <a:pos x="connsiteX3417" y="connsiteY3417"/>
                </a:cxn>
                <a:cxn ang="0">
                  <a:pos x="connsiteX3418" y="connsiteY3418"/>
                </a:cxn>
                <a:cxn ang="0">
                  <a:pos x="connsiteX3419" y="connsiteY3419"/>
                </a:cxn>
                <a:cxn ang="0">
                  <a:pos x="connsiteX3420" y="connsiteY3420"/>
                </a:cxn>
                <a:cxn ang="0">
                  <a:pos x="connsiteX3421" y="connsiteY3421"/>
                </a:cxn>
                <a:cxn ang="0">
                  <a:pos x="connsiteX3422" y="connsiteY3422"/>
                </a:cxn>
                <a:cxn ang="0">
                  <a:pos x="connsiteX3423" y="connsiteY3423"/>
                </a:cxn>
                <a:cxn ang="0">
                  <a:pos x="connsiteX3424" y="connsiteY3424"/>
                </a:cxn>
                <a:cxn ang="0">
                  <a:pos x="connsiteX3425" y="connsiteY3425"/>
                </a:cxn>
                <a:cxn ang="0">
                  <a:pos x="connsiteX3426" y="connsiteY3426"/>
                </a:cxn>
                <a:cxn ang="0">
                  <a:pos x="connsiteX3427" y="connsiteY3427"/>
                </a:cxn>
                <a:cxn ang="0">
                  <a:pos x="connsiteX3428" y="connsiteY3428"/>
                </a:cxn>
                <a:cxn ang="0">
                  <a:pos x="connsiteX3429" y="connsiteY3429"/>
                </a:cxn>
                <a:cxn ang="0">
                  <a:pos x="connsiteX3430" y="connsiteY3430"/>
                </a:cxn>
                <a:cxn ang="0">
                  <a:pos x="connsiteX3431" y="connsiteY3431"/>
                </a:cxn>
                <a:cxn ang="0">
                  <a:pos x="connsiteX3432" y="connsiteY3432"/>
                </a:cxn>
                <a:cxn ang="0">
                  <a:pos x="connsiteX3433" y="connsiteY3433"/>
                </a:cxn>
                <a:cxn ang="0">
                  <a:pos x="connsiteX3434" y="connsiteY3434"/>
                </a:cxn>
                <a:cxn ang="0">
                  <a:pos x="connsiteX3435" y="connsiteY3435"/>
                </a:cxn>
                <a:cxn ang="0">
                  <a:pos x="connsiteX3436" y="connsiteY3436"/>
                </a:cxn>
                <a:cxn ang="0">
                  <a:pos x="connsiteX3437" y="connsiteY3437"/>
                </a:cxn>
                <a:cxn ang="0">
                  <a:pos x="connsiteX3438" y="connsiteY3438"/>
                </a:cxn>
                <a:cxn ang="0">
                  <a:pos x="connsiteX3439" y="connsiteY3439"/>
                </a:cxn>
                <a:cxn ang="0">
                  <a:pos x="connsiteX3440" y="connsiteY3440"/>
                </a:cxn>
                <a:cxn ang="0">
                  <a:pos x="connsiteX3441" y="connsiteY3441"/>
                </a:cxn>
                <a:cxn ang="0">
                  <a:pos x="connsiteX3442" y="connsiteY3442"/>
                </a:cxn>
                <a:cxn ang="0">
                  <a:pos x="connsiteX3443" y="connsiteY3443"/>
                </a:cxn>
                <a:cxn ang="0">
                  <a:pos x="connsiteX3444" y="connsiteY3444"/>
                </a:cxn>
                <a:cxn ang="0">
                  <a:pos x="connsiteX3445" y="connsiteY3445"/>
                </a:cxn>
                <a:cxn ang="0">
                  <a:pos x="connsiteX3446" y="connsiteY3446"/>
                </a:cxn>
                <a:cxn ang="0">
                  <a:pos x="connsiteX3447" y="connsiteY3447"/>
                </a:cxn>
                <a:cxn ang="0">
                  <a:pos x="connsiteX3448" y="connsiteY3448"/>
                </a:cxn>
                <a:cxn ang="0">
                  <a:pos x="connsiteX3449" y="connsiteY3449"/>
                </a:cxn>
                <a:cxn ang="0">
                  <a:pos x="connsiteX3450" y="connsiteY3450"/>
                </a:cxn>
                <a:cxn ang="0">
                  <a:pos x="connsiteX3451" y="connsiteY3451"/>
                </a:cxn>
                <a:cxn ang="0">
                  <a:pos x="connsiteX3452" y="connsiteY3452"/>
                </a:cxn>
                <a:cxn ang="0">
                  <a:pos x="connsiteX3453" y="connsiteY3453"/>
                </a:cxn>
                <a:cxn ang="0">
                  <a:pos x="connsiteX3454" y="connsiteY3454"/>
                </a:cxn>
                <a:cxn ang="0">
                  <a:pos x="connsiteX3455" y="connsiteY3455"/>
                </a:cxn>
                <a:cxn ang="0">
                  <a:pos x="connsiteX3456" y="connsiteY3456"/>
                </a:cxn>
                <a:cxn ang="0">
                  <a:pos x="connsiteX3457" y="connsiteY3457"/>
                </a:cxn>
                <a:cxn ang="0">
                  <a:pos x="connsiteX3458" y="connsiteY3458"/>
                </a:cxn>
                <a:cxn ang="0">
                  <a:pos x="connsiteX3459" y="connsiteY3459"/>
                </a:cxn>
                <a:cxn ang="0">
                  <a:pos x="connsiteX3460" y="connsiteY3460"/>
                </a:cxn>
                <a:cxn ang="0">
                  <a:pos x="connsiteX3461" y="connsiteY3461"/>
                </a:cxn>
                <a:cxn ang="0">
                  <a:pos x="connsiteX3462" y="connsiteY3462"/>
                </a:cxn>
                <a:cxn ang="0">
                  <a:pos x="connsiteX3463" y="connsiteY3463"/>
                </a:cxn>
                <a:cxn ang="0">
                  <a:pos x="connsiteX3464" y="connsiteY3464"/>
                </a:cxn>
                <a:cxn ang="0">
                  <a:pos x="connsiteX3465" y="connsiteY3465"/>
                </a:cxn>
                <a:cxn ang="0">
                  <a:pos x="connsiteX3466" y="connsiteY3466"/>
                </a:cxn>
                <a:cxn ang="0">
                  <a:pos x="connsiteX3467" y="connsiteY3467"/>
                </a:cxn>
                <a:cxn ang="0">
                  <a:pos x="connsiteX3468" y="connsiteY3468"/>
                </a:cxn>
                <a:cxn ang="0">
                  <a:pos x="connsiteX3469" y="connsiteY3469"/>
                </a:cxn>
                <a:cxn ang="0">
                  <a:pos x="connsiteX3470" y="connsiteY3470"/>
                </a:cxn>
                <a:cxn ang="0">
                  <a:pos x="connsiteX3471" y="connsiteY3471"/>
                </a:cxn>
                <a:cxn ang="0">
                  <a:pos x="connsiteX3472" y="connsiteY3472"/>
                </a:cxn>
                <a:cxn ang="0">
                  <a:pos x="connsiteX3473" y="connsiteY3473"/>
                </a:cxn>
                <a:cxn ang="0">
                  <a:pos x="connsiteX3474" y="connsiteY3474"/>
                </a:cxn>
                <a:cxn ang="0">
                  <a:pos x="connsiteX3475" y="connsiteY3475"/>
                </a:cxn>
                <a:cxn ang="0">
                  <a:pos x="connsiteX3476" y="connsiteY3476"/>
                </a:cxn>
                <a:cxn ang="0">
                  <a:pos x="connsiteX3477" y="connsiteY3477"/>
                </a:cxn>
                <a:cxn ang="0">
                  <a:pos x="connsiteX3478" y="connsiteY3478"/>
                </a:cxn>
                <a:cxn ang="0">
                  <a:pos x="connsiteX3479" y="connsiteY3479"/>
                </a:cxn>
                <a:cxn ang="0">
                  <a:pos x="connsiteX3480" y="connsiteY3480"/>
                </a:cxn>
                <a:cxn ang="0">
                  <a:pos x="connsiteX3481" y="connsiteY3481"/>
                </a:cxn>
                <a:cxn ang="0">
                  <a:pos x="connsiteX3482" y="connsiteY3482"/>
                </a:cxn>
                <a:cxn ang="0">
                  <a:pos x="connsiteX3483" y="connsiteY3483"/>
                </a:cxn>
                <a:cxn ang="0">
                  <a:pos x="connsiteX3484" y="connsiteY3484"/>
                </a:cxn>
                <a:cxn ang="0">
                  <a:pos x="connsiteX3485" y="connsiteY3485"/>
                </a:cxn>
                <a:cxn ang="0">
                  <a:pos x="connsiteX3486" y="connsiteY3486"/>
                </a:cxn>
                <a:cxn ang="0">
                  <a:pos x="connsiteX3487" y="connsiteY3487"/>
                </a:cxn>
                <a:cxn ang="0">
                  <a:pos x="connsiteX3488" y="connsiteY3488"/>
                </a:cxn>
                <a:cxn ang="0">
                  <a:pos x="connsiteX3489" y="connsiteY3489"/>
                </a:cxn>
                <a:cxn ang="0">
                  <a:pos x="connsiteX3490" y="connsiteY3490"/>
                </a:cxn>
                <a:cxn ang="0">
                  <a:pos x="connsiteX3491" y="connsiteY3491"/>
                </a:cxn>
                <a:cxn ang="0">
                  <a:pos x="connsiteX3492" y="connsiteY3492"/>
                </a:cxn>
                <a:cxn ang="0">
                  <a:pos x="connsiteX3493" y="connsiteY3493"/>
                </a:cxn>
                <a:cxn ang="0">
                  <a:pos x="connsiteX3494" y="connsiteY3494"/>
                </a:cxn>
                <a:cxn ang="0">
                  <a:pos x="connsiteX3495" y="connsiteY3495"/>
                </a:cxn>
                <a:cxn ang="0">
                  <a:pos x="connsiteX3496" y="connsiteY3496"/>
                </a:cxn>
                <a:cxn ang="0">
                  <a:pos x="connsiteX3497" y="connsiteY3497"/>
                </a:cxn>
                <a:cxn ang="0">
                  <a:pos x="connsiteX3498" y="connsiteY3498"/>
                </a:cxn>
                <a:cxn ang="0">
                  <a:pos x="connsiteX3499" y="connsiteY3499"/>
                </a:cxn>
                <a:cxn ang="0">
                  <a:pos x="connsiteX3500" y="connsiteY3500"/>
                </a:cxn>
                <a:cxn ang="0">
                  <a:pos x="connsiteX3501" y="connsiteY3501"/>
                </a:cxn>
                <a:cxn ang="0">
                  <a:pos x="connsiteX3502" y="connsiteY3502"/>
                </a:cxn>
                <a:cxn ang="0">
                  <a:pos x="connsiteX3503" y="connsiteY3503"/>
                </a:cxn>
                <a:cxn ang="0">
                  <a:pos x="connsiteX3504" y="connsiteY3504"/>
                </a:cxn>
                <a:cxn ang="0">
                  <a:pos x="connsiteX3505" y="connsiteY3505"/>
                </a:cxn>
                <a:cxn ang="0">
                  <a:pos x="connsiteX3506" y="connsiteY3506"/>
                </a:cxn>
                <a:cxn ang="0">
                  <a:pos x="connsiteX3507" y="connsiteY3507"/>
                </a:cxn>
                <a:cxn ang="0">
                  <a:pos x="connsiteX3508" y="connsiteY3508"/>
                </a:cxn>
                <a:cxn ang="0">
                  <a:pos x="connsiteX3509" y="connsiteY3509"/>
                </a:cxn>
                <a:cxn ang="0">
                  <a:pos x="connsiteX3510" y="connsiteY3510"/>
                </a:cxn>
                <a:cxn ang="0">
                  <a:pos x="connsiteX3511" y="connsiteY3511"/>
                </a:cxn>
                <a:cxn ang="0">
                  <a:pos x="connsiteX3512" y="connsiteY3512"/>
                </a:cxn>
                <a:cxn ang="0">
                  <a:pos x="connsiteX3513" y="connsiteY3513"/>
                </a:cxn>
                <a:cxn ang="0">
                  <a:pos x="connsiteX3514" y="connsiteY3514"/>
                </a:cxn>
                <a:cxn ang="0">
                  <a:pos x="connsiteX3515" y="connsiteY3515"/>
                </a:cxn>
                <a:cxn ang="0">
                  <a:pos x="connsiteX3516" y="connsiteY3516"/>
                </a:cxn>
                <a:cxn ang="0">
                  <a:pos x="connsiteX3517" y="connsiteY3517"/>
                </a:cxn>
                <a:cxn ang="0">
                  <a:pos x="connsiteX3518" y="connsiteY3518"/>
                </a:cxn>
                <a:cxn ang="0">
                  <a:pos x="connsiteX3519" y="connsiteY3519"/>
                </a:cxn>
                <a:cxn ang="0">
                  <a:pos x="connsiteX3520" y="connsiteY3520"/>
                </a:cxn>
                <a:cxn ang="0">
                  <a:pos x="connsiteX3521" y="connsiteY3521"/>
                </a:cxn>
                <a:cxn ang="0">
                  <a:pos x="connsiteX3522" y="connsiteY3522"/>
                </a:cxn>
                <a:cxn ang="0">
                  <a:pos x="connsiteX3523" y="connsiteY3523"/>
                </a:cxn>
                <a:cxn ang="0">
                  <a:pos x="connsiteX3524" y="connsiteY3524"/>
                </a:cxn>
                <a:cxn ang="0">
                  <a:pos x="connsiteX3525" y="connsiteY3525"/>
                </a:cxn>
                <a:cxn ang="0">
                  <a:pos x="connsiteX3526" y="connsiteY3526"/>
                </a:cxn>
                <a:cxn ang="0">
                  <a:pos x="connsiteX3527" y="connsiteY3527"/>
                </a:cxn>
                <a:cxn ang="0">
                  <a:pos x="connsiteX3528" y="connsiteY3528"/>
                </a:cxn>
                <a:cxn ang="0">
                  <a:pos x="connsiteX3529" y="connsiteY3529"/>
                </a:cxn>
                <a:cxn ang="0">
                  <a:pos x="connsiteX3530" y="connsiteY3530"/>
                </a:cxn>
                <a:cxn ang="0">
                  <a:pos x="connsiteX3531" y="connsiteY3531"/>
                </a:cxn>
                <a:cxn ang="0">
                  <a:pos x="connsiteX3532" y="connsiteY3532"/>
                </a:cxn>
                <a:cxn ang="0">
                  <a:pos x="connsiteX3533" y="connsiteY3533"/>
                </a:cxn>
                <a:cxn ang="0">
                  <a:pos x="connsiteX3534" y="connsiteY3534"/>
                </a:cxn>
                <a:cxn ang="0">
                  <a:pos x="connsiteX3535" y="connsiteY3535"/>
                </a:cxn>
                <a:cxn ang="0">
                  <a:pos x="connsiteX3536" y="connsiteY3536"/>
                </a:cxn>
                <a:cxn ang="0">
                  <a:pos x="connsiteX3537" y="connsiteY3537"/>
                </a:cxn>
                <a:cxn ang="0">
                  <a:pos x="connsiteX3538" y="connsiteY3538"/>
                </a:cxn>
                <a:cxn ang="0">
                  <a:pos x="connsiteX3539" y="connsiteY3539"/>
                </a:cxn>
                <a:cxn ang="0">
                  <a:pos x="connsiteX3540" y="connsiteY3540"/>
                </a:cxn>
                <a:cxn ang="0">
                  <a:pos x="connsiteX3541" y="connsiteY3541"/>
                </a:cxn>
                <a:cxn ang="0">
                  <a:pos x="connsiteX3542" y="connsiteY3542"/>
                </a:cxn>
                <a:cxn ang="0">
                  <a:pos x="connsiteX3543" y="connsiteY3543"/>
                </a:cxn>
                <a:cxn ang="0">
                  <a:pos x="connsiteX3544" y="connsiteY3544"/>
                </a:cxn>
                <a:cxn ang="0">
                  <a:pos x="connsiteX3545" y="connsiteY3545"/>
                </a:cxn>
                <a:cxn ang="0">
                  <a:pos x="connsiteX3546" y="connsiteY3546"/>
                </a:cxn>
                <a:cxn ang="0">
                  <a:pos x="connsiteX3547" y="connsiteY3547"/>
                </a:cxn>
                <a:cxn ang="0">
                  <a:pos x="connsiteX3548" y="connsiteY3548"/>
                </a:cxn>
                <a:cxn ang="0">
                  <a:pos x="connsiteX3549" y="connsiteY3549"/>
                </a:cxn>
                <a:cxn ang="0">
                  <a:pos x="connsiteX3550" y="connsiteY3550"/>
                </a:cxn>
                <a:cxn ang="0">
                  <a:pos x="connsiteX3551" y="connsiteY3551"/>
                </a:cxn>
                <a:cxn ang="0">
                  <a:pos x="connsiteX3552" y="connsiteY3552"/>
                </a:cxn>
                <a:cxn ang="0">
                  <a:pos x="connsiteX3553" y="connsiteY3553"/>
                </a:cxn>
                <a:cxn ang="0">
                  <a:pos x="connsiteX3554" y="connsiteY3554"/>
                </a:cxn>
                <a:cxn ang="0">
                  <a:pos x="connsiteX3555" y="connsiteY3555"/>
                </a:cxn>
                <a:cxn ang="0">
                  <a:pos x="connsiteX3556" y="connsiteY3556"/>
                </a:cxn>
                <a:cxn ang="0">
                  <a:pos x="connsiteX3557" y="connsiteY3557"/>
                </a:cxn>
                <a:cxn ang="0">
                  <a:pos x="connsiteX3558" y="connsiteY3558"/>
                </a:cxn>
                <a:cxn ang="0">
                  <a:pos x="connsiteX3559" y="connsiteY3559"/>
                </a:cxn>
                <a:cxn ang="0">
                  <a:pos x="connsiteX3560" y="connsiteY3560"/>
                </a:cxn>
                <a:cxn ang="0">
                  <a:pos x="connsiteX3561" y="connsiteY3561"/>
                </a:cxn>
                <a:cxn ang="0">
                  <a:pos x="connsiteX3562" y="connsiteY3562"/>
                </a:cxn>
                <a:cxn ang="0">
                  <a:pos x="connsiteX3563" y="connsiteY3563"/>
                </a:cxn>
                <a:cxn ang="0">
                  <a:pos x="connsiteX3564" y="connsiteY3564"/>
                </a:cxn>
                <a:cxn ang="0">
                  <a:pos x="connsiteX3565" y="connsiteY3565"/>
                </a:cxn>
                <a:cxn ang="0">
                  <a:pos x="connsiteX3566" y="connsiteY3566"/>
                </a:cxn>
                <a:cxn ang="0">
                  <a:pos x="connsiteX3567" y="connsiteY3567"/>
                </a:cxn>
                <a:cxn ang="0">
                  <a:pos x="connsiteX3568" y="connsiteY3568"/>
                </a:cxn>
                <a:cxn ang="0">
                  <a:pos x="connsiteX3569" y="connsiteY3569"/>
                </a:cxn>
                <a:cxn ang="0">
                  <a:pos x="connsiteX3570" y="connsiteY3570"/>
                </a:cxn>
                <a:cxn ang="0">
                  <a:pos x="connsiteX3571" y="connsiteY3571"/>
                </a:cxn>
                <a:cxn ang="0">
                  <a:pos x="connsiteX3572" y="connsiteY3572"/>
                </a:cxn>
                <a:cxn ang="0">
                  <a:pos x="connsiteX3573" y="connsiteY3573"/>
                </a:cxn>
                <a:cxn ang="0">
                  <a:pos x="connsiteX3574" y="connsiteY3574"/>
                </a:cxn>
                <a:cxn ang="0">
                  <a:pos x="connsiteX3575" y="connsiteY3575"/>
                </a:cxn>
                <a:cxn ang="0">
                  <a:pos x="connsiteX3576" y="connsiteY3576"/>
                </a:cxn>
                <a:cxn ang="0">
                  <a:pos x="connsiteX3577" y="connsiteY3577"/>
                </a:cxn>
                <a:cxn ang="0">
                  <a:pos x="connsiteX3578" y="connsiteY3578"/>
                </a:cxn>
                <a:cxn ang="0">
                  <a:pos x="connsiteX3579" y="connsiteY3579"/>
                </a:cxn>
                <a:cxn ang="0">
                  <a:pos x="connsiteX3580" y="connsiteY3580"/>
                </a:cxn>
                <a:cxn ang="0">
                  <a:pos x="connsiteX3581" y="connsiteY3581"/>
                </a:cxn>
                <a:cxn ang="0">
                  <a:pos x="connsiteX3582" y="connsiteY3582"/>
                </a:cxn>
                <a:cxn ang="0">
                  <a:pos x="connsiteX3583" y="connsiteY3583"/>
                </a:cxn>
                <a:cxn ang="0">
                  <a:pos x="connsiteX3584" y="connsiteY3584"/>
                </a:cxn>
                <a:cxn ang="0">
                  <a:pos x="connsiteX3585" y="connsiteY3585"/>
                </a:cxn>
                <a:cxn ang="0">
                  <a:pos x="connsiteX3586" y="connsiteY3586"/>
                </a:cxn>
                <a:cxn ang="0">
                  <a:pos x="connsiteX3587" y="connsiteY3587"/>
                </a:cxn>
                <a:cxn ang="0">
                  <a:pos x="connsiteX3588" y="connsiteY3588"/>
                </a:cxn>
                <a:cxn ang="0">
                  <a:pos x="connsiteX3589" y="connsiteY3589"/>
                </a:cxn>
                <a:cxn ang="0">
                  <a:pos x="connsiteX3590" y="connsiteY3590"/>
                </a:cxn>
                <a:cxn ang="0">
                  <a:pos x="connsiteX3591" y="connsiteY3591"/>
                </a:cxn>
                <a:cxn ang="0">
                  <a:pos x="connsiteX3592" y="connsiteY3592"/>
                </a:cxn>
                <a:cxn ang="0">
                  <a:pos x="connsiteX3593" y="connsiteY3593"/>
                </a:cxn>
                <a:cxn ang="0">
                  <a:pos x="connsiteX3594" y="connsiteY3594"/>
                </a:cxn>
                <a:cxn ang="0">
                  <a:pos x="connsiteX3595" y="connsiteY3595"/>
                </a:cxn>
                <a:cxn ang="0">
                  <a:pos x="connsiteX3596" y="connsiteY3596"/>
                </a:cxn>
                <a:cxn ang="0">
                  <a:pos x="connsiteX3597" y="connsiteY3597"/>
                </a:cxn>
                <a:cxn ang="0">
                  <a:pos x="connsiteX3598" y="connsiteY3598"/>
                </a:cxn>
                <a:cxn ang="0">
                  <a:pos x="connsiteX3599" y="connsiteY3599"/>
                </a:cxn>
                <a:cxn ang="0">
                  <a:pos x="connsiteX3600" y="connsiteY3600"/>
                </a:cxn>
                <a:cxn ang="0">
                  <a:pos x="connsiteX3601" y="connsiteY3601"/>
                </a:cxn>
                <a:cxn ang="0">
                  <a:pos x="connsiteX3602" y="connsiteY3602"/>
                </a:cxn>
                <a:cxn ang="0">
                  <a:pos x="connsiteX3603" y="connsiteY3603"/>
                </a:cxn>
                <a:cxn ang="0">
                  <a:pos x="connsiteX3604" y="connsiteY3604"/>
                </a:cxn>
                <a:cxn ang="0">
                  <a:pos x="connsiteX3605" y="connsiteY3605"/>
                </a:cxn>
                <a:cxn ang="0">
                  <a:pos x="connsiteX3606" y="connsiteY3606"/>
                </a:cxn>
                <a:cxn ang="0">
                  <a:pos x="connsiteX3607" y="connsiteY3607"/>
                </a:cxn>
                <a:cxn ang="0">
                  <a:pos x="connsiteX3608" y="connsiteY3608"/>
                </a:cxn>
                <a:cxn ang="0">
                  <a:pos x="connsiteX3609" y="connsiteY3609"/>
                </a:cxn>
                <a:cxn ang="0">
                  <a:pos x="connsiteX3610" y="connsiteY3610"/>
                </a:cxn>
                <a:cxn ang="0">
                  <a:pos x="connsiteX3611" y="connsiteY3611"/>
                </a:cxn>
                <a:cxn ang="0">
                  <a:pos x="connsiteX3612" y="connsiteY3612"/>
                </a:cxn>
                <a:cxn ang="0">
                  <a:pos x="connsiteX3613" y="connsiteY3613"/>
                </a:cxn>
                <a:cxn ang="0">
                  <a:pos x="connsiteX3614" y="connsiteY3614"/>
                </a:cxn>
                <a:cxn ang="0">
                  <a:pos x="connsiteX3615" y="connsiteY3615"/>
                </a:cxn>
                <a:cxn ang="0">
                  <a:pos x="connsiteX3616" y="connsiteY3616"/>
                </a:cxn>
                <a:cxn ang="0">
                  <a:pos x="connsiteX3617" y="connsiteY3617"/>
                </a:cxn>
                <a:cxn ang="0">
                  <a:pos x="connsiteX3618" y="connsiteY3618"/>
                </a:cxn>
                <a:cxn ang="0">
                  <a:pos x="connsiteX3619" y="connsiteY3619"/>
                </a:cxn>
                <a:cxn ang="0">
                  <a:pos x="connsiteX3620" y="connsiteY3620"/>
                </a:cxn>
                <a:cxn ang="0">
                  <a:pos x="connsiteX3621" y="connsiteY3621"/>
                </a:cxn>
                <a:cxn ang="0">
                  <a:pos x="connsiteX3622" y="connsiteY3622"/>
                </a:cxn>
                <a:cxn ang="0">
                  <a:pos x="connsiteX3623" y="connsiteY3623"/>
                </a:cxn>
                <a:cxn ang="0">
                  <a:pos x="connsiteX3624" y="connsiteY3624"/>
                </a:cxn>
                <a:cxn ang="0">
                  <a:pos x="connsiteX3625" y="connsiteY3625"/>
                </a:cxn>
                <a:cxn ang="0">
                  <a:pos x="connsiteX3626" y="connsiteY3626"/>
                </a:cxn>
                <a:cxn ang="0">
                  <a:pos x="connsiteX3627" y="connsiteY3627"/>
                </a:cxn>
                <a:cxn ang="0">
                  <a:pos x="connsiteX3628" y="connsiteY3628"/>
                </a:cxn>
                <a:cxn ang="0">
                  <a:pos x="connsiteX3629" y="connsiteY3629"/>
                </a:cxn>
                <a:cxn ang="0">
                  <a:pos x="connsiteX3630" y="connsiteY3630"/>
                </a:cxn>
                <a:cxn ang="0">
                  <a:pos x="connsiteX3631" y="connsiteY3631"/>
                </a:cxn>
                <a:cxn ang="0">
                  <a:pos x="connsiteX3632" y="connsiteY3632"/>
                </a:cxn>
                <a:cxn ang="0">
                  <a:pos x="connsiteX3633" y="connsiteY3633"/>
                </a:cxn>
                <a:cxn ang="0">
                  <a:pos x="connsiteX3634" y="connsiteY3634"/>
                </a:cxn>
                <a:cxn ang="0">
                  <a:pos x="connsiteX3635" y="connsiteY3635"/>
                </a:cxn>
                <a:cxn ang="0">
                  <a:pos x="connsiteX3636" y="connsiteY3636"/>
                </a:cxn>
                <a:cxn ang="0">
                  <a:pos x="connsiteX3637" y="connsiteY3637"/>
                </a:cxn>
                <a:cxn ang="0">
                  <a:pos x="connsiteX3638" y="connsiteY3638"/>
                </a:cxn>
                <a:cxn ang="0">
                  <a:pos x="connsiteX3639" y="connsiteY3639"/>
                </a:cxn>
                <a:cxn ang="0">
                  <a:pos x="connsiteX3640" y="connsiteY3640"/>
                </a:cxn>
                <a:cxn ang="0">
                  <a:pos x="connsiteX3641" y="connsiteY3641"/>
                </a:cxn>
                <a:cxn ang="0">
                  <a:pos x="connsiteX3642" y="connsiteY3642"/>
                </a:cxn>
                <a:cxn ang="0">
                  <a:pos x="connsiteX3643" y="connsiteY3643"/>
                </a:cxn>
                <a:cxn ang="0">
                  <a:pos x="connsiteX3644" y="connsiteY3644"/>
                </a:cxn>
                <a:cxn ang="0">
                  <a:pos x="connsiteX3645" y="connsiteY3645"/>
                </a:cxn>
                <a:cxn ang="0">
                  <a:pos x="connsiteX3646" y="connsiteY3646"/>
                </a:cxn>
                <a:cxn ang="0">
                  <a:pos x="connsiteX3647" y="connsiteY3647"/>
                </a:cxn>
                <a:cxn ang="0">
                  <a:pos x="connsiteX3648" y="connsiteY3648"/>
                </a:cxn>
                <a:cxn ang="0">
                  <a:pos x="connsiteX3649" y="connsiteY3649"/>
                </a:cxn>
                <a:cxn ang="0">
                  <a:pos x="connsiteX3650" y="connsiteY3650"/>
                </a:cxn>
                <a:cxn ang="0">
                  <a:pos x="connsiteX3651" y="connsiteY3651"/>
                </a:cxn>
                <a:cxn ang="0">
                  <a:pos x="connsiteX3652" y="connsiteY3652"/>
                </a:cxn>
                <a:cxn ang="0">
                  <a:pos x="connsiteX3653" y="connsiteY3653"/>
                </a:cxn>
                <a:cxn ang="0">
                  <a:pos x="connsiteX3654" y="connsiteY3654"/>
                </a:cxn>
                <a:cxn ang="0">
                  <a:pos x="connsiteX3655" y="connsiteY3655"/>
                </a:cxn>
                <a:cxn ang="0">
                  <a:pos x="connsiteX3656" y="connsiteY3656"/>
                </a:cxn>
                <a:cxn ang="0">
                  <a:pos x="connsiteX3657" y="connsiteY3657"/>
                </a:cxn>
                <a:cxn ang="0">
                  <a:pos x="connsiteX3658" y="connsiteY3658"/>
                </a:cxn>
                <a:cxn ang="0">
                  <a:pos x="connsiteX3659" y="connsiteY3659"/>
                </a:cxn>
                <a:cxn ang="0">
                  <a:pos x="connsiteX3660" y="connsiteY3660"/>
                </a:cxn>
                <a:cxn ang="0">
                  <a:pos x="connsiteX3661" y="connsiteY3661"/>
                </a:cxn>
                <a:cxn ang="0">
                  <a:pos x="connsiteX3662" y="connsiteY3662"/>
                </a:cxn>
                <a:cxn ang="0">
                  <a:pos x="connsiteX3663" y="connsiteY3663"/>
                </a:cxn>
                <a:cxn ang="0">
                  <a:pos x="connsiteX3664" y="connsiteY3664"/>
                </a:cxn>
                <a:cxn ang="0">
                  <a:pos x="connsiteX3665" y="connsiteY3665"/>
                </a:cxn>
                <a:cxn ang="0">
                  <a:pos x="connsiteX3666" y="connsiteY3666"/>
                </a:cxn>
                <a:cxn ang="0">
                  <a:pos x="connsiteX3667" y="connsiteY3667"/>
                </a:cxn>
                <a:cxn ang="0">
                  <a:pos x="connsiteX3668" y="connsiteY3668"/>
                </a:cxn>
                <a:cxn ang="0">
                  <a:pos x="connsiteX3669" y="connsiteY3669"/>
                </a:cxn>
                <a:cxn ang="0">
                  <a:pos x="connsiteX3670" y="connsiteY3670"/>
                </a:cxn>
                <a:cxn ang="0">
                  <a:pos x="connsiteX3671" y="connsiteY3671"/>
                </a:cxn>
                <a:cxn ang="0">
                  <a:pos x="connsiteX3672" y="connsiteY3672"/>
                </a:cxn>
                <a:cxn ang="0">
                  <a:pos x="connsiteX3673" y="connsiteY3673"/>
                </a:cxn>
                <a:cxn ang="0">
                  <a:pos x="connsiteX3674" y="connsiteY3674"/>
                </a:cxn>
                <a:cxn ang="0">
                  <a:pos x="connsiteX3675" y="connsiteY3675"/>
                </a:cxn>
                <a:cxn ang="0">
                  <a:pos x="connsiteX3676" y="connsiteY3676"/>
                </a:cxn>
                <a:cxn ang="0">
                  <a:pos x="connsiteX3677" y="connsiteY3677"/>
                </a:cxn>
                <a:cxn ang="0">
                  <a:pos x="connsiteX3678" y="connsiteY3678"/>
                </a:cxn>
                <a:cxn ang="0">
                  <a:pos x="connsiteX3679" y="connsiteY3679"/>
                </a:cxn>
                <a:cxn ang="0">
                  <a:pos x="connsiteX3680" y="connsiteY3680"/>
                </a:cxn>
                <a:cxn ang="0">
                  <a:pos x="connsiteX3681" y="connsiteY3681"/>
                </a:cxn>
                <a:cxn ang="0">
                  <a:pos x="connsiteX3682" y="connsiteY3682"/>
                </a:cxn>
                <a:cxn ang="0">
                  <a:pos x="connsiteX3683" y="connsiteY3683"/>
                </a:cxn>
                <a:cxn ang="0">
                  <a:pos x="connsiteX3684" y="connsiteY3684"/>
                </a:cxn>
                <a:cxn ang="0">
                  <a:pos x="connsiteX3685" y="connsiteY3685"/>
                </a:cxn>
                <a:cxn ang="0">
                  <a:pos x="connsiteX3686" y="connsiteY3686"/>
                </a:cxn>
                <a:cxn ang="0">
                  <a:pos x="connsiteX3687" y="connsiteY3687"/>
                </a:cxn>
                <a:cxn ang="0">
                  <a:pos x="connsiteX3688" y="connsiteY3688"/>
                </a:cxn>
                <a:cxn ang="0">
                  <a:pos x="connsiteX3689" y="connsiteY3689"/>
                </a:cxn>
                <a:cxn ang="0">
                  <a:pos x="connsiteX3690" y="connsiteY3690"/>
                </a:cxn>
                <a:cxn ang="0">
                  <a:pos x="connsiteX3691" y="connsiteY3691"/>
                </a:cxn>
                <a:cxn ang="0">
                  <a:pos x="connsiteX3692" y="connsiteY3692"/>
                </a:cxn>
                <a:cxn ang="0">
                  <a:pos x="connsiteX3693" y="connsiteY3693"/>
                </a:cxn>
                <a:cxn ang="0">
                  <a:pos x="connsiteX3694" y="connsiteY3694"/>
                </a:cxn>
                <a:cxn ang="0">
                  <a:pos x="connsiteX3695" y="connsiteY3695"/>
                </a:cxn>
                <a:cxn ang="0">
                  <a:pos x="connsiteX3696" y="connsiteY3696"/>
                </a:cxn>
                <a:cxn ang="0">
                  <a:pos x="connsiteX3697" y="connsiteY3697"/>
                </a:cxn>
                <a:cxn ang="0">
                  <a:pos x="connsiteX3698" y="connsiteY3698"/>
                </a:cxn>
                <a:cxn ang="0">
                  <a:pos x="connsiteX3699" y="connsiteY3699"/>
                </a:cxn>
                <a:cxn ang="0">
                  <a:pos x="connsiteX3700" y="connsiteY3700"/>
                </a:cxn>
                <a:cxn ang="0">
                  <a:pos x="connsiteX3701" y="connsiteY3701"/>
                </a:cxn>
                <a:cxn ang="0">
                  <a:pos x="connsiteX3702" y="connsiteY3702"/>
                </a:cxn>
                <a:cxn ang="0">
                  <a:pos x="connsiteX3703" y="connsiteY3703"/>
                </a:cxn>
                <a:cxn ang="0">
                  <a:pos x="connsiteX3704" y="connsiteY3704"/>
                </a:cxn>
                <a:cxn ang="0">
                  <a:pos x="connsiteX3705" y="connsiteY3705"/>
                </a:cxn>
                <a:cxn ang="0">
                  <a:pos x="connsiteX3706" y="connsiteY3706"/>
                </a:cxn>
                <a:cxn ang="0">
                  <a:pos x="connsiteX3707" y="connsiteY3707"/>
                </a:cxn>
                <a:cxn ang="0">
                  <a:pos x="connsiteX3708" y="connsiteY3708"/>
                </a:cxn>
                <a:cxn ang="0">
                  <a:pos x="connsiteX3709" y="connsiteY3709"/>
                </a:cxn>
                <a:cxn ang="0">
                  <a:pos x="connsiteX3710" y="connsiteY3710"/>
                </a:cxn>
                <a:cxn ang="0">
                  <a:pos x="connsiteX3711" y="connsiteY3711"/>
                </a:cxn>
                <a:cxn ang="0">
                  <a:pos x="connsiteX3712" y="connsiteY3712"/>
                </a:cxn>
                <a:cxn ang="0">
                  <a:pos x="connsiteX3713" y="connsiteY3713"/>
                </a:cxn>
                <a:cxn ang="0">
                  <a:pos x="connsiteX3714" y="connsiteY3714"/>
                </a:cxn>
                <a:cxn ang="0">
                  <a:pos x="connsiteX3715" y="connsiteY3715"/>
                </a:cxn>
                <a:cxn ang="0">
                  <a:pos x="connsiteX3716" y="connsiteY3716"/>
                </a:cxn>
                <a:cxn ang="0">
                  <a:pos x="connsiteX3717" y="connsiteY3717"/>
                </a:cxn>
                <a:cxn ang="0">
                  <a:pos x="connsiteX3718" y="connsiteY3718"/>
                </a:cxn>
                <a:cxn ang="0">
                  <a:pos x="connsiteX3719" y="connsiteY3719"/>
                </a:cxn>
                <a:cxn ang="0">
                  <a:pos x="connsiteX3720" y="connsiteY3720"/>
                </a:cxn>
                <a:cxn ang="0">
                  <a:pos x="connsiteX3721" y="connsiteY3721"/>
                </a:cxn>
                <a:cxn ang="0">
                  <a:pos x="connsiteX3722" y="connsiteY3722"/>
                </a:cxn>
                <a:cxn ang="0">
                  <a:pos x="connsiteX3723" y="connsiteY3723"/>
                </a:cxn>
                <a:cxn ang="0">
                  <a:pos x="connsiteX3724" y="connsiteY3724"/>
                </a:cxn>
                <a:cxn ang="0">
                  <a:pos x="connsiteX3725" y="connsiteY3725"/>
                </a:cxn>
                <a:cxn ang="0">
                  <a:pos x="connsiteX3726" y="connsiteY3726"/>
                </a:cxn>
                <a:cxn ang="0">
                  <a:pos x="connsiteX3727" y="connsiteY3727"/>
                </a:cxn>
                <a:cxn ang="0">
                  <a:pos x="connsiteX3728" y="connsiteY3728"/>
                </a:cxn>
                <a:cxn ang="0">
                  <a:pos x="connsiteX3729" y="connsiteY3729"/>
                </a:cxn>
                <a:cxn ang="0">
                  <a:pos x="connsiteX3730" y="connsiteY3730"/>
                </a:cxn>
                <a:cxn ang="0">
                  <a:pos x="connsiteX3731" y="connsiteY3731"/>
                </a:cxn>
                <a:cxn ang="0">
                  <a:pos x="connsiteX3732" y="connsiteY3732"/>
                </a:cxn>
                <a:cxn ang="0">
                  <a:pos x="connsiteX3733" y="connsiteY3733"/>
                </a:cxn>
                <a:cxn ang="0">
                  <a:pos x="connsiteX3734" y="connsiteY3734"/>
                </a:cxn>
                <a:cxn ang="0">
                  <a:pos x="connsiteX3735" y="connsiteY3735"/>
                </a:cxn>
                <a:cxn ang="0">
                  <a:pos x="connsiteX3736" y="connsiteY3736"/>
                </a:cxn>
                <a:cxn ang="0">
                  <a:pos x="connsiteX3737" y="connsiteY3737"/>
                </a:cxn>
                <a:cxn ang="0">
                  <a:pos x="connsiteX3738" y="connsiteY3738"/>
                </a:cxn>
                <a:cxn ang="0">
                  <a:pos x="connsiteX3739" y="connsiteY3739"/>
                </a:cxn>
                <a:cxn ang="0">
                  <a:pos x="connsiteX3740" y="connsiteY3740"/>
                </a:cxn>
                <a:cxn ang="0">
                  <a:pos x="connsiteX3741" y="connsiteY3741"/>
                </a:cxn>
                <a:cxn ang="0">
                  <a:pos x="connsiteX3742" y="connsiteY3742"/>
                </a:cxn>
                <a:cxn ang="0">
                  <a:pos x="connsiteX3743" y="connsiteY3743"/>
                </a:cxn>
                <a:cxn ang="0">
                  <a:pos x="connsiteX3744" y="connsiteY3744"/>
                </a:cxn>
                <a:cxn ang="0">
                  <a:pos x="connsiteX3745" y="connsiteY3745"/>
                </a:cxn>
                <a:cxn ang="0">
                  <a:pos x="connsiteX3746" y="connsiteY3746"/>
                </a:cxn>
                <a:cxn ang="0">
                  <a:pos x="connsiteX3747" y="connsiteY3747"/>
                </a:cxn>
                <a:cxn ang="0">
                  <a:pos x="connsiteX3748" y="connsiteY3748"/>
                </a:cxn>
                <a:cxn ang="0">
                  <a:pos x="connsiteX3749" y="connsiteY3749"/>
                </a:cxn>
                <a:cxn ang="0">
                  <a:pos x="connsiteX3750" y="connsiteY3750"/>
                </a:cxn>
                <a:cxn ang="0">
                  <a:pos x="connsiteX3751" y="connsiteY3751"/>
                </a:cxn>
                <a:cxn ang="0">
                  <a:pos x="connsiteX3752" y="connsiteY3752"/>
                </a:cxn>
                <a:cxn ang="0">
                  <a:pos x="connsiteX3753" y="connsiteY3753"/>
                </a:cxn>
                <a:cxn ang="0">
                  <a:pos x="connsiteX3754" y="connsiteY3754"/>
                </a:cxn>
                <a:cxn ang="0">
                  <a:pos x="connsiteX3755" y="connsiteY3755"/>
                </a:cxn>
                <a:cxn ang="0">
                  <a:pos x="connsiteX3756" y="connsiteY3756"/>
                </a:cxn>
                <a:cxn ang="0">
                  <a:pos x="connsiteX3757" y="connsiteY3757"/>
                </a:cxn>
                <a:cxn ang="0">
                  <a:pos x="connsiteX3758" y="connsiteY3758"/>
                </a:cxn>
                <a:cxn ang="0">
                  <a:pos x="connsiteX3759" y="connsiteY3759"/>
                </a:cxn>
                <a:cxn ang="0">
                  <a:pos x="connsiteX3760" y="connsiteY3760"/>
                </a:cxn>
                <a:cxn ang="0">
                  <a:pos x="connsiteX3761" y="connsiteY3761"/>
                </a:cxn>
                <a:cxn ang="0">
                  <a:pos x="connsiteX3762" y="connsiteY3762"/>
                </a:cxn>
                <a:cxn ang="0">
                  <a:pos x="connsiteX3763" y="connsiteY3763"/>
                </a:cxn>
                <a:cxn ang="0">
                  <a:pos x="connsiteX3764" y="connsiteY3764"/>
                </a:cxn>
                <a:cxn ang="0">
                  <a:pos x="connsiteX3765" y="connsiteY3765"/>
                </a:cxn>
                <a:cxn ang="0">
                  <a:pos x="connsiteX3766" y="connsiteY3766"/>
                </a:cxn>
                <a:cxn ang="0">
                  <a:pos x="connsiteX3767" y="connsiteY3767"/>
                </a:cxn>
                <a:cxn ang="0">
                  <a:pos x="connsiteX3768" y="connsiteY3768"/>
                </a:cxn>
                <a:cxn ang="0">
                  <a:pos x="connsiteX3769" y="connsiteY3769"/>
                </a:cxn>
                <a:cxn ang="0">
                  <a:pos x="connsiteX3770" y="connsiteY3770"/>
                </a:cxn>
                <a:cxn ang="0">
                  <a:pos x="connsiteX3771" y="connsiteY3771"/>
                </a:cxn>
                <a:cxn ang="0">
                  <a:pos x="connsiteX3772" y="connsiteY3772"/>
                </a:cxn>
                <a:cxn ang="0">
                  <a:pos x="connsiteX3773" y="connsiteY3773"/>
                </a:cxn>
                <a:cxn ang="0">
                  <a:pos x="connsiteX3774" y="connsiteY3774"/>
                </a:cxn>
                <a:cxn ang="0">
                  <a:pos x="connsiteX3775" y="connsiteY3775"/>
                </a:cxn>
                <a:cxn ang="0">
                  <a:pos x="connsiteX3776" y="connsiteY3776"/>
                </a:cxn>
                <a:cxn ang="0">
                  <a:pos x="connsiteX3777" y="connsiteY3777"/>
                </a:cxn>
                <a:cxn ang="0">
                  <a:pos x="connsiteX3778" y="connsiteY3778"/>
                </a:cxn>
                <a:cxn ang="0">
                  <a:pos x="connsiteX3779" y="connsiteY3779"/>
                </a:cxn>
                <a:cxn ang="0">
                  <a:pos x="connsiteX3780" y="connsiteY3780"/>
                </a:cxn>
                <a:cxn ang="0">
                  <a:pos x="connsiteX3781" y="connsiteY3781"/>
                </a:cxn>
                <a:cxn ang="0">
                  <a:pos x="connsiteX3782" y="connsiteY3782"/>
                </a:cxn>
                <a:cxn ang="0">
                  <a:pos x="connsiteX3783" y="connsiteY3783"/>
                </a:cxn>
                <a:cxn ang="0">
                  <a:pos x="connsiteX3784" y="connsiteY3784"/>
                </a:cxn>
                <a:cxn ang="0">
                  <a:pos x="connsiteX3785" y="connsiteY3785"/>
                </a:cxn>
                <a:cxn ang="0">
                  <a:pos x="connsiteX3786" y="connsiteY3786"/>
                </a:cxn>
                <a:cxn ang="0">
                  <a:pos x="connsiteX3787" y="connsiteY3787"/>
                </a:cxn>
                <a:cxn ang="0">
                  <a:pos x="connsiteX3788" y="connsiteY3788"/>
                </a:cxn>
                <a:cxn ang="0">
                  <a:pos x="connsiteX3789" y="connsiteY3789"/>
                </a:cxn>
                <a:cxn ang="0">
                  <a:pos x="connsiteX3790" y="connsiteY3790"/>
                </a:cxn>
                <a:cxn ang="0">
                  <a:pos x="connsiteX3791" y="connsiteY3791"/>
                </a:cxn>
                <a:cxn ang="0">
                  <a:pos x="connsiteX3792" y="connsiteY3792"/>
                </a:cxn>
                <a:cxn ang="0">
                  <a:pos x="connsiteX3793" y="connsiteY3793"/>
                </a:cxn>
                <a:cxn ang="0">
                  <a:pos x="connsiteX3794" y="connsiteY3794"/>
                </a:cxn>
                <a:cxn ang="0">
                  <a:pos x="connsiteX3795" y="connsiteY3795"/>
                </a:cxn>
                <a:cxn ang="0">
                  <a:pos x="connsiteX3796" y="connsiteY3796"/>
                </a:cxn>
                <a:cxn ang="0">
                  <a:pos x="connsiteX3797" y="connsiteY3797"/>
                </a:cxn>
                <a:cxn ang="0">
                  <a:pos x="connsiteX3798" y="connsiteY3798"/>
                </a:cxn>
                <a:cxn ang="0">
                  <a:pos x="connsiteX3799" y="connsiteY3799"/>
                </a:cxn>
                <a:cxn ang="0">
                  <a:pos x="connsiteX3800" y="connsiteY3800"/>
                </a:cxn>
                <a:cxn ang="0">
                  <a:pos x="connsiteX3801" y="connsiteY3801"/>
                </a:cxn>
                <a:cxn ang="0">
                  <a:pos x="connsiteX3802" y="connsiteY3802"/>
                </a:cxn>
                <a:cxn ang="0">
                  <a:pos x="connsiteX3803" y="connsiteY3803"/>
                </a:cxn>
                <a:cxn ang="0">
                  <a:pos x="connsiteX3804" y="connsiteY3804"/>
                </a:cxn>
                <a:cxn ang="0">
                  <a:pos x="connsiteX3805" y="connsiteY3805"/>
                </a:cxn>
                <a:cxn ang="0">
                  <a:pos x="connsiteX3806" y="connsiteY3806"/>
                </a:cxn>
                <a:cxn ang="0">
                  <a:pos x="connsiteX3807" y="connsiteY3807"/>
                </a:cxn>
                <a:cxn ang="0">
                  <a:pos x="connsiteX3808" y="connsiteY3808"/>
                </a:cxn>
                <a:cxn ang="0">
                  <a:pos x="connsiteX3809" y="connsiteY3809"/>
                </a:cxn>
                <a:cxn ang="0">
                  <a:pos x="connsiteX3810" y="connsiteY3810"/>
                </a:cxn>
                <a:cxn ang="0">
                  <a:pos x="connsiteX3811" y="connsiteY3811"/>
                </a:cxn>
                <a:cxn ang="0">
                  <a:pos x="connsiteX3812" y="connsiteY3812"/>
                </a:cxn>
                <a:cxn ang="0">
                  <a:pos x="connsiteX3813" y="connsiteY3813"/>
                </a:cxn>
                <a:cxn ang="0">
                  <a:pos x="connsiteX3814" y="connsiteY3814"/>
                </a:cxn>
                <a:cxn ang="0">
                  <a:pos x="connsiteX3815" y="connsiteY3815"/>
                </a:cxn>
                <a:cxn ang="0">
                  <a:pos x="connsiteX3816" y="connsiteY3816"/>
                </a:cxn>
                <a:cxn ang="0">
                  <a:pos x="connsiteX3817" y="connsiteY3817"/>
                </a:cxn>
                <a:cxn ang="0">
                  <a:pos x="connsiteX3818" y="connsiteY3818"/>
                </a:cxn>
                <a:cxn ang="0">
                  <a:pos x="connsiteX3819" y="connsiteY3819"/>
                </a:cxn>
                <a:cxn ang="0">
                  <a:pos x="connsiteX3820" y="connsiteY3820"/>
                </a:cxn>
                <a:cxn ang="0">
                  <a:pos x="connsiteX3821" y="connsiteY3821"/>
                </a:cxn>
                <a:cxn ang="0">
                  <a:pos x="connsiteX3822" y="connsiteY3822"/>
                </a:cxn>
                <a:cxn ang="0">
                  <a:pos x="connsiteX3823" y="connsiteY3823"/>
                </a:cxn>
                <a:cxn ang="0">
                  <a:pos x="connsiteX3824" y="connsiteY3824"/>
                </a:cxn>
                <a:cxn ang="0">
                  <a:pos x="connsiteX3825" y="connsiteY3825"/>
                </a:cxn>
                <a:cxn ang="0">
                  <a:pos x="connsiteX3826" y="connsiteY3826"/>
                </a:cxn>
                <a:cxn ang="0">
                  <a:pos x="connsiteX3827" y="connsiteY3827"/>
                </a:cxn>
                <a:cxn ang="0">
                  <a:pos x="connsiteX3828" y="connsiteY3828"/>
                </a:cxn>
                <a:cxn ang="0">
                  <a:pos x="connsiteX3829" y="connsiteY3829"/>
                </a:cxn>
                <a:cxn ang="0">
                  <a:pos x="connsiteX3830" y="connsiteY3830"/>
                </a:cxn>
                <a:cxn ang="0">
                  <a:pos x="connsiteX3831" y="connsiteY3831"/>
                </a:cxn>
                <a:cxn ang="0">
                  <a:pos x="connsiteX3832" y="connsiteY3832"/>
                </a:cxn>
                <a:cxn ang="0">
                  <a:pos x="connsiteX3833" y="connsiteY3833"/>
                </a:cxn>
                <a:cxn ang="0">
                  <a:pos x="connsiteX3834" y="connsiteY3834"/>
                </a:cxn>
                <a:cxn ang="0">
                  <a:pos x="connsiteX3835" y="connsiteY3835"/>
                </a:cxn>
                <a:cxn ang="0">
                  <a:pos x="connsiteX3836" y="connsiteY3836"/>
                </a:cxn>
                <a:cxn ang="0">
                  <a:pos x="connsiteX3837" y="connsiteY3837"/>
                </a:cxn>
                <a:cxn ang="0">
                  <a:pos x="connsiteX3838" y="connsiteY3838"/>
                </a:cxn>
                <a:cxn ang="0">
                  <a:pos x="connsiteX3839" y="connsiteY3839"/>
                </a:cxn>
                <a:cxn ang="0">
                  <a:pos x="connsiteX3840" y="connsiteY3840"/>
                </a:cxn>
                <a:cxn ang="0">
                  <a:pos x="connsiteX3841" y="connsiteY3841"/>
                </a:cxn>
                <a:cxn ang="0">
                  <a:pos x="connsiteX3842" y="connsiteY3842"/>
                </a:cxn>
                <a:cxn ang="0">
                  <a:pos x="connsiteX3843" y="connsiteY3843"/>
                </a:cxn>
                <a:cxn ang="0">
                  <a:pos x="connsiteX3844" y="connsiteY3844"/>
                </a:cxn>
                <a:cxn ang="0">
                  <a:pos x="connsiteX3845" y="connsiteY3845"/>
                </a:cxn>
                <a:cxn ang="0">
                  <a:pos x="connsiteX3846" y="connsiteY3846"/>
                </a:cxn>
                <a:cxn ang="0">
                  <a:pos x="connsiteX3847" y="connsiteY3847"/>
                </a:cxn>
                <a:cxn ang="0">
                  <a:pos x="connsiteX3848" y="connsiteY3848"/>
                </a:cxn>
                <a:cxn ang="0">
                  <a:pos x="connsiteX3849" y="connsiteY3849"/>
                </a:cxn>
                <a:cxn ang="0">
                  <a:pos x="connsiteX3850" y="connsiteY3850"/>
                </a:cxn>
                <a:cxn ang="0">
                  <a:pos x="connsiteX3851" y="connsiteY3851"/>
                </a:cxn>
                <a:cxn ang="0">
                  <a:pos x="connsiteX3852" y="connsiteY3852"/>
                </a:cxn>
                <a:cxn ang="0">
                  <a:pos x="connsiteX3853" y="connsiteY3853"/>
                </a:cxn>
                <a:cxn ang="0">
                  <a:pos x="connsiteX3854" y="connsiteY3854"/>
                </a:cxn>
                <a:cxn ang="0">
                  <a:pos x="connsiteX3855" y="connsiteY3855"/>
                </a:cxn>
                <a:cxn ang="0">
                  <a:pos x="connsiteX3856" y="connsiteY3856"/>
                </a:cxn>
                <a:cxn ang="0">
                  <a:pos x="connsiteX3857" y="connsiteY3857"/>
                </a:cxn>
                <a:cxn ang="0">
                  <a:pos x="connsiteX3858" y="connsiteY3858"/>
                </a:cxn>
                <a:cxn ang="0">
                  <a:pos x="connsiteX3859" y="connsiteY3859"/>
                </a:cxn>
                <a:cxn ang="0">
                  <a:pos x="connsiteX3860" y="connsiteY3860"/>
                </a:cxn>
                <a:cxn ang="0">
                  <a:pos x="connsiteX3861" y="connsiteY3861"/>
                </a:cxn>
                <a:cxn ang="0">
                  <a:pos x="connsiteX3862" y="connsiteY3862"/>
                </a:cxn>
                <a:cxn ang="0">
                  <a:pos x="connsiteX3863" y="connsiteY3863"/>
                </a:cxn>
                <a:cxn ang="0">
                  <a:pos x="connsiteX3864" y="connsiteY3864"/>
                </a:cxn>
                <a:cxn ang="0">
                  <a:pos x="connsiteX3865" y="connsiteY3865"/>
                </a:cxn>
                <a:cxn ang="0">
                  <a:pos x="connsiteX3866" y="connsiteY3866"/>
                </a:cxn>
                <a:cxn ang="0">
                  <a:pos x="connsiteX3867" y="connsiteY3867"/>
                </a:cxn>
                <a:cxn ang="0">
                  <a:pos x="connsiteX3868" y="connsiteY3868"/>
                </a:cxn>
                <a:cxn ang="0">
                  <a:pos x="connsiteX3869" y="connsiteY3869"/>
                </a:cxn>
                <a:cxn ang="0">
                  <a:pos x="connsiteX3870" y="connsiteY3870"/>
                </a:cxn>
                <a:cxn ang="0">
                  <a:pos x="connsiteX3871" y="connsiteY3871"/>
                </a:cxn>
                <a:cxn ang="0">
                  <a:pos x="connsiteX3872" y="connsiteY3872"/>
                </a:cxn>
                <a:cxn ang="0">
                  <a:pos x="connsiteX3873" y="connsiteY3873"/>
                </a:cxn>
                <a:cxn ang="0">
                  <a:pos x="connsiteX3874" y="connsiteY3874"/>
                </a:cxn>
                <a:cxn ang="0">
                  <a:pos x="connsiteX3875" y="connsiteY3875"/>
                </a:cxn>
                <a:cxn ang="0">
                  <a:pos x="connsiteX3876" y="connsiteY3876"/>
                </a:cxn>
                <a:cxn ang="0">
                  <a:pos x="connsiteX3877" y="connsiteY3877"/>
                </a:cxn>
                <a:cxn ang="0">
                  <a:pos x="connsiteX3878" y="connsiteY3878"/>
                </a:cxn>
                <a:cxn ang="0">
                  <a:pos x="connsiteX3879" y="connsiteY3879"/>
                </a:cxn>
                <a:cxn ang="0">
                  <a:pos x="connsiteX3880" y="connsiteY3880"/>
                </a:cxn>
                <a:cxn ang="0">
                  <a:pos x="connsiteX3881" y="connsiteY3881"/>
                </a:cxn>
                <a:cxn ang="0">
                  <a:pos x="connsiteX3882" y="connsiteY3882"/>
                </a:cxn>
                <a:cxn ang="0">
                  <a:pos x="connsiteX3883" y="connsiteY3883"/>
                </a:cxn>
                <a:cxn ang="0">
                  <a:pos x="connsiteX3884" y="connsiteY3884"/>
                </a:cxn>
                <a:cxn ang="0">
                  <a:pos x="connsiteX3885" y="connsiteY3885"/>
                </a:cxn>
                <a:cxn ang="0">
                  <a:pos x="connsiteX3886" y="connsiteY3886"/>
                </a:cxn>
                <a:cxn ang="0">
                  <a:pos x="connsiteX3887" y="connsiteY3887"/>
                </a:cxn>
                <a:cxn ang="0">
                  <a:pos x="connsiteX3888" y="connsiteY3888"/>
                </a:cxn>
                <a:cxn ang="0">
                  <a:pos x="connsiteX3889" y="connsiteY3889"/>
                </a:cxn>
                <a:cxn ang="0">
                  <a:pos x="connsiteX3890" y="connsiteY3890"/>
                </a:cxn>
                <a:cxn ang="0">
                  <a:pos x="connsiteX3891" y="connsiteY3891"/>
                </a:cxn>
                <a:cxn ang="0">
                  <a:pos x="connsiteX3892" y="connsiteY3892"/>
                </a:cxn>
                <a:cxn ang="0">
                  <a:pos x="connsiteX3893" y="connsiteY3893"/>
                </a:cxn>
                <a:cxn ang="0">
                  <a:pos x="connsiteX3894" y="connsiteY3894"/>
                </a:cxn>
                <a:cxn ang="0">
                  <a:pos x="connsiteX3895" y="connsiteY3895"/>
                </a:cxn>
                <a:cxn ang="0">
                  <a:pos x="connsiteX3896" y="connsiteY3896"/>
                </a:cxn>
                <a:cxn ang="0">
                  <a:pos x="connsiteX3897" y="connsiteY3897"/>
                </a:cxn>
                <a:cxn ang="0">
                  <a:pos x="connsiteX3898" y="connsiteY3898"/>
                </a:cxn>
                <a:cxn ang="0">
                  <a:pos x="connsiteX3899" y="connsiteY3899"/>
                </a:cxn>
                <a:cxn ang="0">
                  <a:pos x="connsiteX3900" y="connsiteY3900"/>
                </a:cxn>
                <a:cxn ang="0">
                  <a:pos x="connsiteX3901" y="connsiteY3901"/>
                </a:cxn>
                <a:cxn ang="0">
                  <a:pos x="connsiteX3902" y="connsiteY3902"/>
                </a:cxn>
                <a:cxn ang="0">
                  <a:pos x="connsiteX3903" y="connsiteY3903"/>
                </a:cxn>
                <a:cxn ang="0">
                  <a:pos x="connsiteX3904" y="connsiteY3904"/>
                </a:cxn>
                <a:cxn ang="0">
                  <a:pos x="connsiteX3905" y="connsiteY3905"/>
                </a:cxn>
                <a:cxn ang="0">
                  <a:pos x="connsiteX3906" y="connsiteY3906"/>
                </a:cxn>
                <a:cxn ang="0">
                  <a:pos x="connsiteX3907" y="connsiteY3907"/>
                </a:cxn>
                <a:cxn ang="0">
                  <a:pos x="connsiteX3908" y="connsiteY3908"/>
                </a:cxn>
                <a:cxn ang="0">
                  <a:pos x="connsiteX3909" y="connsiteY3909"/>
                </a:cxn>
                <a:cxn ang="0">
                  <a:pos x="connsiteX3910" y="connsiteY3910"/>
                </a:cxn>
                <a:cxn ang="0">
                  <a:pos x="connsiteX3911" y="connsiteY3911"/>
                </a:cxn>
                <a:cxn ang="0">
                  <a:pos x="connsiteX3912" y="connsiteY3912"/>
                </a:cxn>
                <a:cxn ang="0">
                  <a:pos x="connsiteX3913" y="connsiteY3913"/>
                </a:cxn>
                <a:cxn ang="0">
                  <a:pos x="connsiteX3914" y="connsiteY3914"/>
                </a:cxn>
                <a:cxn ang="0">
                  <a:pos x="connsiteX3915" y="connsiteY3915"/>
                </a:cxn>
                <a:cxn ang="0">
                  <a:pos x="connsiteX3916" y="connsiteY3916"/>
                </a:cxn>
                <a:cxn ang="0">
                  <a:pos x="connsiteX3917" y="connsiteY3917"/>
                </a:cxn>
                <a:cxn ang="0">
                  <a:pos x="connsiteX3918" y="connsiteY3918"/>
                </a:cxn>
                <a:cxn ang="0">
                  <a:pos x="connsiteX3919" y="connsiteY3919"/>
                </a:cxn>
                <a:cxn ang="0">
                  <a:pos x="connsiteX3920" y="connsiteY3920"/>
                </a:cxn>
                <a:cxn ang="0">
                  <a:pos x="connsiteX3921" y="connsiteY3921"/>
                </a:cxn>
                <a:cxn ang="0">
                  <a:pos x="connsiteX3922" y="connsiteY3922"/>
                </a:cxn>
                <a:cxn ang="0">
                  <a:pos x="connsiteX3923" y="connsiteY3923"/>
                </a:cxn>
                <a:cxn ang="0">
                  <a:pos x="connsiteX3924" y="connsiteY3924"/>
                </a:cxn>
                <a:cxn ang="0">
                  <a:pos x="connsiteX3925" y="connsiteY3925"/>
                </a:cxn>
                <a:cxn ang="0">
                  <a:pos x="connsiteX3926" y="connsiteY3926"/>
                </a:cxn>
                <a:cxn ang="0">
                  <a:pos x="connsiteX3927" y="connsiteY3927"/>
                </a:cxn>
                <a:cxn ang="0">
                  <a:pos x="connsiteX3928" y="connsiteY3928"/>
                </a:cxn>
                <a:cxn ang="0">
                  <a:pos x="connsiteX3929" y="connsiteY3929"/>
                </a:cxn>
                <a:cxn ang="0">
                  <a:pos x="connsiteX3930" y="connsiteY3930"/>
                </a:cxn>
                <a:cxn ang="0">
                  <a:pos x="connsiteX3931" y="connsiteY3931"/>
                </a:cxn>
                <a:cxn ang="0">
                  <a:pos x="connsiteX3932" y="connsiteY3932"/>
                </a:cxn>
                <a:cxn ang="0">
                  <a:pos x="connsiteX3933" y="connsiteY3933"/>
                </a:cxn>
                <a:cxn ang="0">
                  <a:pos x="connsiteX3934" y="connsiteY3934"/>
                </a:cxn>
                <a:cxn ang="0">
                  <a:pos x="connsiteX3935" y="connsiteY3935"/>
                </a:cxn>
                <a:cxn ang="0">
                  <a:pos x="connsiteX3936" y="connsiteY3936"/>
                </a:cxn>
                <a:cxn ang="0">
                  <a:pos x="connsiteX3937" y="connsiteY3937"/>
                </a:cxn>
                <a:cxn ang="0">
                  <a:pos x="connsiteX3938" y="connsiteY3938"/>
                </a:cxn>
                <a:cxn ang="0">
                  <a:pos x="connsiteX3939" y="connsiteY3939"/>
                </a:cxn>
                <a:cxn ang="0">
                  <a:pos x="connsiteX3940" y="connsiteY3940"/>
                </a:cxn>
                <a:cxn ang="0">
                  <a:pos x="connsiteX3941" y="connsiteY3941"/>
                </a:cxn>
                <a:cxn ang="0">
                  <a:pos x="connsiteX3942" y="connsiteY3942"/>
                </a:cxn>
                <a:cxn ang="0">
                  <a:pos x="connsiteX3943" y="connsiteY3943"/>
                </a:cxn>
                <a:cxn ang="0">
                  <a:pos x="connsiteX3944" y="connsiteY3944"/>
                </a:cxn>
                <a:cxn ang="0">
                  <a:pos x="connsiteX3945" y="connsiteY3945"/>
                </a:cxn>
                <a:cxn ang="0">
                  <a:pos x="connsiteX3946" y="connsiteY3946"/>
                </a:cxn>
                <a:cxn ang="0">
                  <a:pos x="connsiteX3947" y="connsiteY3947"/>
                </a:cxn>
                <a:cxn ang="0">
                  <a:pos x="connsiteX3948" y="connsiteY3948"/>
                </a:cxn>
                <a:cxn ang="0">
                  <a:pos x="connsiteX3949" y="connsiteY3949"/>
                </a:cxn>
                <a:cxn ang="0">
                  <a:pos x="connsiteX3950" y="connsiteY3950"/>
                </a:cxn>
                <a:cxn ang="0">
                  <a:pos x="connsiteX3951" y="connsiteY3951"/>
                </a:cxn>
                <a:cxn ang="0">
                  <a:pos x="connsiteX3952" y="connsiteY3952"/>
                </a:cxn>
                <a:cxn ang="0">
                  <a:pos x="connsiteX3953" y="connsiteY3953"/>
                </a:cxn>
                <a:cxn ang="0">
                  <a:pos x="connsiteX3954" y="connsiteY3954"/>
                </a:cxn>
                <a:cxn ang="0">
                  <a:pos x="connsiteX3955" y="connsiteY3955"/>
                </a:cxn>
                <a:cxn ang="0">
                  <a:pos x="connsiteX3956" y="connsiteY3956"/>
                </a:cxn>
                <a:cxn ang="0">
                  <a:pos x="connsiteX3957" y="connsiteY3957"/>
                </a:cxn>
                <a:cxn ang="0">
                  <a:pos x="connsiteX3958" y="connsiteY3958"/>
                </a:cxn>
                <a:cxn ang="0">
                  <a:pos x="connsiteX3959" y="connsiteY3959"/>
                </a:cxn>
                <a:cxn ang="0">
                  <a:pos x="connsiteX3960" y="connsiteY3960"/>
                </a:cxn>
                <a:cxn ang="0">
                  <a:pos x="connsiteX3961" y="connsiteY3961"/>
                </a:cxn>
                <a:cxn ang="0">
                  <a:pos x="connsiteX3962" y="connsiteY3962"/>
                </a:cxn>
                <a:cxn ang="0">
                  <a:pos x="connsiteX3963" y="connsiteY3963"/>
                </a:cxn>
                <a:cxn ang="0">
                  <a:pos x="connsiteX3964" y="connsiteY3964"/>
                </a:cxn>
                <a:cxn ang="0">
                  <a:pos x="connsiteX3965" y="connsiteY3965"/>
                </a:cxn>
                <a:cxn ang="0">
                  <a:pos x="connsiteX3966" y="connsiteY3966"/>
                </a:cxn>
                <a:cxn ang="0">
                  <a:pos x="connsiteX3967" y="connsiteY3967"/>
                </a:cxn>
                <a:cxn ang="0">
                  <a:pos x="connsiteX3968" y="connsiteY3968"/>
                </a:cxn>
                <a:cxn ang="0">
                  <a:pos x="connsiteX3969" y="connsiteY3969"/>
                </a:cxn>
                <a:cxn ang="0">
                  <a:pos x="connsiteX3970" y="connsiteY3970"/>
                </a:cxn>
                <a:cxn ang="0">
                  <a:pos x="connsiteX3971" y="connsiteY3971"/>
                </a:cxn>
                <a:cxn ang="0">
                  <a:pos x="connsiteX3972" y="connsiteY3972"/>
                </a:cxn>
                <a:cxn ang="0">
                  <a:pos x="connsiteX3973" y="connsiteY3973"/>
                </a:cxn>
                <a:cxn ang="0">
                  <a:pos x="connsiteX3974" y="connsiteY3974"/>
                </a:cxn>
                <a:cxn ang="0">
                  <a:pos x="connsiteX3975" y="connsiteY3975"/>
                </a:cxn>
                <a:cxn ang="0">
                  <a:pos x="connsiteX3976" y="connsiteY3976"/>
                </a:cxn>
                <a:cxn ang="0">
                  <a:pos x="connsiteX3977" y="connsiteY3977"/>
                </a:cxn>
                <a:cxn ang="0">
                  <a:pos x="connsiteX3978" y="connsiteY3978"/>
                </a:cxn>
                <a:cxn ang="0">
                  <a:pos x="connsiteX3979" y="connsiteY3979"/>
                </a:cxn>
                <a:cxn ang="0">
                  <a:pos x="connsiteX3980" y="connsiteY3980"/>
                </a:cxn>
                <a:cxn ang="0">
                  <a:pos x="connsiteX3981" y="connsiteY3981"/>
                </a:cxn>
                <a:cxn ang="0">
                  <a:pos x="connsiteX3982" y="connsiteY3982"/>
                </a:cxn>
                <a:cxn ang="0">
                  <a:pos x="connsiteX3983" y="connsiteY3983"/>
                </a:cxn>
                <a:cxn ang="0">
                  <a:pos x="connsiteX3984" y="connsiteY3984"/>
                </a:cxn>
                <a:cxn ang="0">
                  <a:pos x="connsiteX3985" y="connsiteY3985"/>
                </a:cxn>
                <a:cxn ang="0">
                  <a:pos x="connsiteX3986" y="connsiteY3986"/>
                </a:cxn>
                <a:cxn ang="0">
                  <a:pos x="connsiteX3987" y="connsiteY3987"/>
                </a:cxn>
                <a:cxn ang="0">
                  <a:pos x="connsiteX3988" y="connsiteY3988"/>
                </a:cxn>
                <a:cxn ang="0">
                  <a:pos x="connsiteX3989" y="connsiteY3989"/>
                </a:cxn>
                <a:cxn ang="0">
                  <a:pos x="connsiteX3990" y="connsiteY3990"/>
                </a:cxn>
                <a:cxn ang="0">
                  <a:pos x="connsiteX3991" y="connsiteY3991"/>
                </a:cxn>
                <a:cxn ang="0">
                  <a:pos x="connsiteX3992" y="connsiteY3992"/>
                </a:cxn>
                <a:cxn ang="0">
                  <a:pos x="connsiteX3993" y="connsiteY3993"/>
                </a:cxn>
                <a:cxn ang="0">
                  <a:pos x="connsiteX3994" y="connsiteY3994"/>
                </a:cxn>
                <a:cxn ang="0">
                  <a:pos x="connsiteX3995" y="connsiteY3995"/>
                </a:cxn>
                <a:cxn ang="0">
                  <a:pos x="connsiteX3996" y="connsiteY3996"/>
                </a:cxn>
                <a:cxn ang="0">
                  <a:pos x="connsiteX3997" y="connsiteY3997"/>
                </a:cxn>
                <a:cxn ang="0">
                  <a:pos x="connsiteX3998" y="connsiteY3998"/>
                </a:cxn>
                <a:cxn ang="0">
                  <a:pos x="connsiteX3999" y="connsiteY3999"/>
                </a:cxn>
                <a:cxn ang="0">
                  <a:pos x="connsiteX4000" y="connsiteY4000"/>
                </a:cxn>
                <a:cxn ang="0">
                  <a:pos x="connsiteX4001" y="connsiteY4001"/>
                </a:cxn>
                <a:cxn ang="0">
                  <a:pos x="connsiteX4002" y="connsiteY4002"/>
                </a:cxn>
                <a:cxn ang="0">
                  <a:pos x="connsiteX4003" y="connsiteY4003"/>
                </a:cxn>
                <a:cxn ang="0">
                  <a:pos x="connsiteX4004" y="connsiteY4004"/>
                </a:cxn>
                <a:cxn ang="0">
                  <a:pos x="connsiteX4005" y="connsiteY4005"/>
                </a:cxn>
                <a:cxn ang="0">
                  <a:pos x="connsiteX4006" y="connsiteY4006"/>
                </a:cxn>
                <a:cxn ang="0">
                  <a:pos x="connsiteX4007" y="connsiteY4007"/>
                </a:cxn>
                <a:cxn ang="0">
                  <a:pos x="connsiteX4008" y="connsiteY4008"/>
                </a:cxn>
                <a:cxn ang="0">
                  <a:pos x="connsiteX4009" y="connsiteY4009"/>
                </a:cxn>
                <a:cxn ang="0">
                  <a:pos x="connsiteX4010" y="connsiteY4010"/>
                </a:cxn>
                <a:cxn ang="0">
                  <a:pos x="connsiteX4011" y="connsiteY4011"/>
                </a:cxn>
                <a:cxn ang="0">
                  <a:pos x="connsiteX4012" y="connsiteY4012"/>
                </a:cxn>
                <a:cxn ang="0">
                  <a:pos x="connsiteX4013" y="connsiteY4013"/>
                </a:cxn>
                <a:cxn ang="0">
                  <a:pos x="connsiteX4014" y="connsiteY4014"/>
                </a:cxn>
                <a:cxn ang="0">
                  <a:pos x="connsiteX4015" y="connsiteY4015"/>
                </a:cxn>
                <a:cxn ang="0">
                  <a:pos x="connsiteX4016" y="connsiteY4016"/>
                </a:cxn>
                <a:cxn ang="0">
                  <a:pos x="connsiteX4017" y="connsiteY4017"/>
                </a:cxn>
                <a:cxn ang="0">
                  <a:pos x="connsiteX4018" y="connsiteY4018"/>
                </a:cxn>
                <a:cxn ang="0">
                  <a:pos x="connsiteX4019" y="connsiteY4019"/>
                </a:cxn>
                <a:cxn ang="0">
                  <a:pos x="connsiteX4020" y="connsiteY4020"/>
                </a:cxn>
                <a:cxn ang="0">
                  <a:pos x="connsiteX4021" y="connsiteY4021"/>
                </a:cxn>
                <a:cxn ang="0">
                  <a:pos x="connsiteX4022" y="connsiteY4022"/>
                </a:cxn>
                <a:cxn ang="0">
                  <a:pos x="connsiteX4023" y="connsiteY4023"/>
                </a:cxn>
                <a:cxn ang="0">
                  <a:pos x="connsiteX4024" y="connsiteY4024"/>
                </a:cxn>
                <a:cxn ang="0">
                  <a:pos x="connsiteX4025" y="connsiteY4025"/>
                </a:cxn>
                <a:cxn ang="0">
                  <a:pos x="connsiteX4026" y="connsiteY4026"/>
                </a:cxn>
                <a:cxn ang="0">
                  <a:pos x="connsiteX4027" y="connsiteY4027"/>
                </a:cxn>
                <a:cxn ang="0">
                  <a:pos x="connsiteX4028" y="connsiteY4028"/>
                </a:cxn>
                <a:cxn ang="0">
                  <a:pos x="connsiteX4029" y="connsiteY4029"/>
                </a:cxn>
                <a:cxn ang="0">
                  <a:pos x="connsiteX4030" y="connsiteY4030"/>
                </a:cxn>
                <a:cxn ang="0">
                  <a:pos x="connsiteX4031" y="connsiteY4031"/>
                </a:cxn>
                <a:cxn ang="0">
                  <a:pos x="connsiteX4032" y="connsiteY4032"/>
                </a:cxn>
                <a:cxn ang="0">
                  <a:pos x="connsiteX4033" y="connsiteY4033"/>
                </a:cxn>
                <a:cxn ang="0">
                  <a:pos x="connsiteX4034" y="connsiteY4034"/>
                </a:cxn>
                <a:cxn ang="0">
                  <a:pos x="connsiteX4035" y="connsiteY4035"/>
                </a:cxn>
                <a:cxn ang="0">
                  <a:pos x="connsiteX4036" y="connsiteY4036"/>
                </a:cxn>
                <a:cxn ang="0">
                  <a:pos x="connsiteX4037" y="connsiteY4037"/>
                </a:cxn>
                <a:cxn ang="0">
                  <a:pos x="connsiteX4038" y="connsiteY4038"/>
                </a:cxn>
                <a:cxn ang="0">
                  <a:pos x="connsiteX4039" y="connsiteY4039"/>
                </a:cxn>
                <a:cxn ang="0">
                  <a:pos x="connsiteX4040" y="connsiteY4040"/>
                </a:cxn>
                <a:cxn ang="0">
                  <a:pos x="connsiteX4041" y="connsiteY4041"/>
                </a:cxn>
                <a:cxn ang="0">
                  <a:pos x="connsiteX4042" y="connsiteY4042"/>
                </a:cxn>
                <a:cxn ang="0">
                  <a:pos x="connsiteX4043" y="connsiteY4043"/>
                </a:cxn>
                <a:cxn ang="0">
                  <a:pos x="connsiteX4044" y="connsiteY4044"/>
                </a:cxn>
                <a:cxn ang="0">
                  <a:pos x="connsiteX4045" y="connsiteY4045"/>
                </a:cxn>
                <a:cxn ang="0">
                  <a:pos x="connsiteX4046" y="connsiteY4046"/>
                </a:cxn>
                <a:cxn ang="0">
                  <a:pos x="connsiteX4047" y="connsiteY4047"/>
                </a:cxn>
                <a:cxn ang="0">
                  <a:pos x="connsiteX4048" y="connsiteY4048"/>
                </a:cxn>
                <a:cxn ang="0">
                  <a:pos x="connsiteX4049" y="connsiteY4049"/>
                </a:cxn>
                <a:cxn ang="0">
                  <a:pos x="connsiteX4050" y="connsiteY4050"/>
                </a:cxn>
                <a:cxn ang="0">
                  <a:pos x="connsiteX4051" y="connsiteY4051"/>
                </a:cxn>
                <a:cxn ang="0">
                  <a:pos x="connsiteX4052" y="connsiteY4052"/>
                </a:cxn>
                <a:cxn ang="0">
                  <a:pos x="connsiteX4053" y="connsiteY4053"/>
                </a:cxn>
                <a:cxn ang="0">
                  <a:pos x="connsiteX4054" y="connsiteY4054"/>
                </a:cxn>
                <a:cxn ang="0">
                  <a:pos x="connsiteX4055" y="connsiteY4055"/>
                </a:cxn>
                <a:cxn ang="0">
                  <a:pos x="connsiteX4056" y="connsiteY4056"/>
                </a:cxn>
                <a:cxn ang="0">
                  <a:pos x="connsiteX4057" y="connsiteY4057"/>
                </a:cxn>
                <a:cxn ang="0">
                  <a:pos x="connsiteX4058" y="connsiteY4058"/>
                </a:cxn>
                <a:cxn ang="0">
                  <a:pos x="connsiteX4059" y="connsiteY4059"/>
                </a:cxn>
                <a:cxn ang="0">
                  <a:pos x="connsiteX4060" y="connsiteY4060"/>
                </a:cxn>
                <a:cxn ang="0">
                  <a:pos x="connsiteX4061" y="connsiteY4061"/>
                </a:cxn>
                <a:cxn ang="0">
                  <a:pos x="connsiteX4062" y="connsiteY4062"/>
                </a:cxn>
                <a:cxn ang="0">
                  <a:pos x="connsiteX4063" y="connsiteY4063"/>
                </a:cxn>
                <a:cxn ang="0">
                  <a:pos x="connsiteX4064" y="connsiteY4064"/>
                </a:cxn>
                <a:cxn ang="0">
                  <a:pos x="connsiteX4065" y="connsiteY4065"/>
                </a:cxn>
                <a:cxn ang="0">
                  <a:pos x="connsiteX4066" y="connsiteY4066"/>
                </a:cxn>
                <a:cxn ang="0">
                  <a:pos x="connsiteX4067" y="connsiteY4067"/>
                </a:cxn>
                <a:cxn ang="0">
                  <a:pos x="connsiteX4068" y="connsiteY4068"/>
                </a:cxn>
                <a:cxn ang="0">
                  <a:pos x="connsiteX4069" y="connsiteY4069"/>
                </a:cxn>
                <a:cxn ang="0">
                  <a:pos x="connsiteX4070" y="connsiteY4070"/>
                </a:cxn>
                <a:cxn ang="0">
                  <a:pos x="connsiteX4071" y="connsiteY4071"/>
                </a:cxn>
                <a:cxn ang="0">
                  <a:pos x="connsiteX4072" y="connsiteY4072"/>
                </a:cxn>
                <a:cxn ang="0">
                  <a:pos x="connsiteX4073" y="connsiteY4073"/>
                </a:cxn>
                <a:cxn ang="0">
                  <a:pos x="connsiteX4074" y="connsiteY4074"/>
                </a:cxn>
                <a:cxn ang="0">
                  <a:pos x="connsiteX4075" y="connsiteY4075"/>
                </a:cxn>
                <a:cxn ang="0">
                  <a:pos x="connsiteX4076" y="connsiteY4076"/>
                </a:cxn>
                <a:cxn ang="0">
                  <a:pos x="connsiteX4077" y="connsiteY4077"/>
                </a:cxn>
                <a:cxn ang="0">
                  <a:pos x="connsiteX4078" y="connsiteY4078"/>
                </a:cxn>
                <a:cxn ang="0">
                  <a:pos x="connsiteX4079" y="connsiteY4079"/>
                </a:cxn>
                <a:cxn ang="0">
                  <a:pos x="connsiteX4080" y="connsiteY4080"/>
                </a:cxn>
                <a:cxn ang="0">
                  <a:pos x="connsiteX4081" y="connsiteY4081"/>
                </a:cxn>
                <a:cxn ang="0">
                  <a:pos x="connsiteX4082" y="connsiteY4082"/>
                </a:cxn>
                <a:cxn ang="0">
                  <a:pos x="connsiteX4083" y="connsiteY4083"/>
                </a:cxn>
                <a:cxn ang="0">
                  <a:pos x="connsiteX4084" y="connsiteY4084"/>
                </a:cxn>
                <a:cxn ang="0">
                  <a:pos x="connsiteX4085" y="connsiteY4085"/>
                </a:cxn>
                <a:cxn ang="0">
                  <a:pos x="connsiteX4086" y="connsiteY4086"/>
                </a:cxn>
                <a:cxn ang="0">
                  <a:pos x="connsiteX4087" y="connsiteY4087"/>
                </a:cxn>
                <a:cxn ang="0">
                  <a:pos x="connsiteX4088" y="connsiteY4088"/>
                </a:cxn>
                <a:cxn ang="0">
                  <a:pos x="connsiteX4089" y="connsiteY4089"/>
                </a:cxn>
                <a:cxn ang="0">
                  <a:pos x="connsiteX4090" y="connsiteY4090"/>
                </a:cxn>
                <a:cxn ang="0">
                  <a:pos x="connsiteX4091" y="connsiteY4091"/>
                </a:cxn>
                <a:cxn ang="0">
                  <a:pos x="connsiteX4092" y="connsiteY4092"/>
                </a:cxn>
                <a:cxn ang="0">
                  <a:pos x="connsiteX4093" y="connsiteY4093"/>
                </a:cxn>
                <a:cxn ang="0">
                  <a:pos x="connsiteX4094" y="connsiteY4094"/>
                </a:cxn>
                <a:cxn ang="0">
                  <a:pos x="connsiteX4095" y="connsiteY4095"/>
                </a:cxn>
                <a:cxn ang="0">
                  <a:pos x="connsiteX4096" y="connsiteY4096"/>
                </a:cxn>
                <a:cxn ang="0">
                  <a:pos x="connsiteX4097" y="connsiteY4097"/>
                </a:cxn>
                <a:cxn ang="0">
                  <a:pos x="connsiteX4098" y="connsiteY4098"/>
                </a:cxn>
                <a:cxn ang="0">
                  <a:pos x="connsiteX4099" y="connsiteY4099"/>
                </a:cxn>
                <a:cxn ang="0">
                  <a:pos x="connsiteX4100" y="connsiteY4100"/>
                </a:cxn>
                <a:cxn ang="0">
                  <a:pos x="connsiteX4101" y="connsiteY4101"/>
                </a:cxn>
                <a:cxn ang="0">
                  <a:pos x="connsiteX4102" y="connsiteY4102"/>
                </a:cxn>
                <a:cxn ang="0">
                  <a:pos x="connsiteX4103" y="connsiteY4103"/>
                </a:cxn>
                <a:cxn ang="0">
                  <a:pos x="connsiteX4104" y="connsiteY4104"/>
                </a:cxn>
                <a:cxn ang="0">
                  <a:pos x="connsiteX4105" y="connsiteY4105"/>
                </a:cxn>
                <a:cxn ang="0">
                  <a:pos x="connsiteX4106" y="connsiteY4106"/>
                </a:cxn>
                <a:cxn ang="0">
                  <a:pos x="connsiteX4107" y="connsiteY4107"/>
                </a:cxn>
                <a:cxn ang="0">
                  <a:pos x="connsiteX4108" y="connsiteY4108"/>
                </a:cxn>
                <a:cxn ang="0">
                  <a:pos x="connsiteX4109" y="connsiteY4109"/>
                </a:cxn>
                <a:cxn ang="0">
                  <a:pos x="connsiteX4110" y="connsiteY4110"/>
                </a:cxn>
                <a:cxn ang="0">
                  <a:pos x="connsiteX4111" y="connsiteY4111"/>
                </a:cxn>
                <a:cxn ang="0">
                  <a:pos x="connsiteX4112" y="connsiteY4112"/>
                </a:cxn>
                <a:cxn ang="0">
                  <a:pos x="connsiteX4113" y="connsiteY4113"/>
                </a:cxn>
                <a:cxn ang="0">
                  <a:pos x="connsiteX4114" y="connsiteY4114"/>
                </a:cxn>
                <a:cxn ang="0">
                  <a:pos x="connsiteX4115" y="connsiteY4115"/>
                </a:cxn>
                <a:cxn ang="0">
                  <a:pos x="connsiteX4116" y="connsiteY4116"/>
                </a:cxn>
                <a:cxn ang="0">
                  <a:pos x="connsiteX4117" y="connsiteY4117"/>
                </a:cxn>
                <a:cxn ang="0">
                  <a:pos x="connsiteX4118" y="connsiteY4118"/>
                </a:cxn>
                <a:cxn ang="0">
                  <a:pos x="connsiteX4119" y="connsiteY4119"/>
                </a:cxn>
                <a:cxn ang="0">
                  <a:pos x="connsiteX4120" y="connsiteY4120"/>
                </a:cxn>
                <a:cxn ang="0">
                  <a:pos x="connsiteX4121" y="connsiteY4121"/>
                </a:cxn>
                <a:cxn ang="0">
                  <a:pos x="connsiteX4122" y="connsiteY4122"/>
                </a:cxn>
                <a:cxn ang="0">
                  <a:pos x="connsiteX4123" y="connsiteY4123"/>
                </a:cxn>
                <a:cxn ang="0">
                  <a:pos x="connsiteX4124" y="connsiteY4124"/>
                </a:cxn>
                <a:cxn ang="0">
                  <a:pos x="connsiteX4125" y="connsiteY4125"/>
                </a:cxn>
                <a:cxn ang="0">
                  <a:pos x="connsiteX4126" y="connsiteY4126"/>
                </a:cxn>
                <a:cxn ang="0">
                  <a:pos x="connsiteX4127" y="connsiteY4127"/>
                </a:cxn>
                <a:cxn ang="0">
                  <a:pos x="connsiteX4128" y="connsiteY4128"/>
                </a:cxn>
                <a:cxn ang="0">
                  <a:pos x="connsiteX4129" y="connsiteY4129"/>
                </a:cxn>
                <a:cxn ang="0">
                  <a:pos x="connsiteX4130" y="connsiteY4130"/>
                </a:cxn>
                <a:cxn ang="0">
                  <a:pos x="connsiteX4131" y="connsiteY4131"/>
                </a:cxn>
                <a:cxn ang="0">
                  <a:pos x="connsiteX4132" y="connsiteY4132"/>
                </a:cxn>
                <a:cxn ang="0">
                  <a:pos x="connsiteX4133" y="connsiteY4133"/>
                </a:cxn>
                <a:cxn ang="0">
                  <a:pos x="connsiteX4134" y="connsiteY4134"/>
                </a:cxn>
                <a:cxn ang="0">
                  <a:pos x="connsiteX4135" y="connsiteY4135"/>
                </a:cxn>
                <a:cxn ang="0">
                  <a:pos x="connsiteX4136" y="connsiteY4136"/>
                </a:cxn>
                <a:cxn ang="0">
                  <a:pos x="connsiteX4137" y="connsiteY4137"/>
                </a:cxn>
                <a:cxn ang="0">
                  <a:pos x="connsiteX4138" y="connsiteY4138"/>
                </a:cxn>
                <a:cxn ang="0">
                  <a:pos x="connsiteX4139" y="connsiteY4139"/>
                </a:cxn>
                <a:cxn ang="0">
                  <a:pos x="connsiteX4140" y="connsiteY4140"/>
                </a:cxn>
                <a:cxn ang="0">
                  <a:pos x="connsiteX4141" y="connsiteY4141"/>
                </a:cxn>
                <a:cxn ang="0">
                  <a:pos x="connsiteX4142" y="connsiteY4142"/>
                </a:cxn>
                <a:cxn ang="0">
                  <a:pos x="connsiteX4143" y="connsiteY4143"/>
                </a:cxn>
                <a:cxn ang="0">
                  <a:pos x="connsiteX4144" y="connsiteY4144"/>
                </a:cxn>
                <a:cxn ang="0">
                  <a:pos x="connsiteX4145" y="connsiteY4145"/>
                </a:cxn>
                <a:cxn ang="0">
                  <a:pos x="connsiteX4146" y="connsiteY4146"/>
                </a:cxn>
                <a:cxn ang="0">
                  <a:pos x="connsiteX4147" y="connsiteY4147"/>
                </a:cxn>
                <a:cxn ang="0">
                  <a:pos x="connsiteX4148" y="connsiteY4148"/>
                </a:cxn>
                <a:cxn ang="0">
                  <a:pos x="connsiteX4149" y="connsiteY4149"/>
                </a:cxn>
                <a:cxn ang="0">
                  <a:pos x="connsiteX4150" y="connsiteY4150"/>
                </a:cxn>
                <a:cxn ang="0">
                  <a:pos x="connsiteX4151" y="connsiteY4151"/>
                </a:cxn>
                <a:cxn ang="0">
                  <a:pos x="connsiteX4152" y="connsiteY4152"/>
                </a:cxn>
                <a:cxn ang="0">
                  <a:pos x="connsiteX4153" y="connsiteY4153"/>
                </a:cxn>
                <a:cxn ang="0">
                  <a:pos x="connsiteX4154" y="connsiteY4154"/>
                </a:cxn>
                <a:cxn ang="0">
                  <a:pos x="connsiteX4155" y="connsiteY4155"/>
                </a:cxn>
                <a:cxn ang="0">
                  <a:pos x="connsiteX4156" y="connsiteY4156"/>
                </a:cxn>
                <a:cxn ang="0">
                  <a:pos x="connsiteX4157" y="connsiteY4157"/>
                </a:cxn>
                <a:cxn ang="0">
                  <a:pos x="connsiteX4158" y="connsiteY4158"/>
                </a:cxn>
                <a:cxn ang="0">
                  <a:pos x="connsiteX4159" y="connsiteY4159"/>
                </a:cxn>
                <a:cxn ang="0">
                  <a:pos x="connsiteX4160" y="connsiteY4160"/>
                </a:cxn>
                <a:cxn ang="0">
                  <a:pos x="connsiteX4161" y="connsiteY4161"/>
                </a:cxn>
                <a:cxn ang="0">
                  <a:pos x="connsiteX4162" y="connsiteY4162"/>
                </a:cxn>
                <a:cxn ang="0">
                  <a:pos x="connsiteX4163" y="connsiteY4163"/>
                </a:cxn>
                <a:cxn ang="0">
                  <a:pos x="connsiteX4164" y="connsiteY4164"/>
                </a:cxn>
                <a:cxn ang="0">
                  <a:pos x="connsiteX4165" y="connsiteY4165"/>
                </a:cxn>
                <a:cxn ang="0">
                  <a:pos x="connsiteX4166" y="connsiteY4166"/>
                </a:cxn>
                <a:cxn ang="0">
                  <a:pos x="connsiteX4167" y="connsiteY4167"/>
                </a:cxn>
                <a:cxn ang="0">
                  <a:pos x="connsiteX4168" y="connsiteY4168"/>
                </a:cxn>
                <a:cxn ang="0">
                  <a:pos x="connsiteX4169" y="connsiteY4169"/>
                </a:cxn>
                <a:cxn ang="0">
                  <a:pos x="connsiteX4170" y="connsiteY4170"/>
                </a:cxn>
                <a:cxn ang="0">
                  <a:pos x="connsiteX4171" y="connsiteY4171"/>
                </a:cxn>
                <a:cxn ang="0">
                  <a:pos x="connsiteX4172" y="connsiteY4172"/>
                </a:cxn>
                <a:cxn ang="0">
                  <a:pos x="connsiteX4173" y="connsiteY4173"/>
                </a:cxn>
                <a:cxn ang="0">
                  <a:pos x="connsiteX4174" y="connsiteY4174"/>
                </a:cxn>
                <a:cxn ang="0">
                  <a:pos x="connsiteX4175" y="connsiteY4175"/>
                </a:cxn>
                <a:cxn ang="0">
                  <a:pos x="connsiteX4176" y="connsiteY4176"/>
                </a:cxn>
                <a:cxn ang="0">
                  <a:pos x="connsiteX4177" y="connsiteY4177"/>
                </a:cxn>
                <a:cxn ang="0">
                  <a:pos x="connsiteX4178" y="connsiteY4178"/>
                </a:cxn>
                <a:cxn ang="0">
                  <a:pos x="connsiteX4179" y="connsiteY4179"/>
                </a:cxn>
                <a:cxn ang="0">
                  <a:pos x="connsiteX4180" y="connsiteY4180"/>
                </a:cxn>
                <a:cxn ang="0">
                  <a:pos x="connsiteX4181" y="connsiteY4181"/>
                </a:cxn>
                <a:cxn ang="0">
                  <a:pos x="connsiteX4182" y="connsiteY4182"/>
                </a:cxn>
                <a:cxn ang="0">
                  <a:pos x="connsiteX4183" y="connsiteY4183"/>
                </a:cxn>
                <a:cxn ang="0">
                  <a:pos x="connsiteX4184" y="connsiteY4184"/>
                </a:cxn>
                <a:cxn ang="0">
                  <a:pos x="connsiteX4185" y="connsiteY4185"/>
                </a:cxn>
                <a:cxn ang="0">
                  <a:pos x="connsiteX4186" y="connsiteY4186"/>
                </a:cxn>
                <a:cxn ang="0">
                  <a:pos x="connsiteX4187" y="connsiteY4187"/>
                </a:cxn>
                <a:cxn ang="0">
                  <a:pos x="connsiteX4188" y="connsiteY4188"/>
                </a:cxn>
                <a:cxn ang="0">
                  <a:pos x="connsiteX4189" y="connsiteY4189"/>
                </a:cxn>
                <a:cxn ang="0">
                  <a:pos x="connsiteX4190" y="connsiteY4190"/>
                </a:cxn>
                <a:cxn ang="0">
                  <a:pos x="connsiteX4191" y="connsiteY4191"/>
                </a:cxn>
                <a:cxn ang="0">
                  <a:pos x="connsiteX4192" y="connsiteY4192"/>
                </a:cxn>
                <a:cxn ang="0">
                  <a:pos x="connsiteX4193" y="connsiteY4193"/>
                </a:cxn>
                <a:cxn ang="0">
                  <a:pos x="connsiteX4194" y="connsiteY4194"/>
                </a:cxn>
                <a:cxn ang="0">
                  <a:pos x="connsiteX4195" y="connsiteY4195"/>
                </a:cxn>
                <a:cxn ang="0">
                  <a:pos x="connsiteX4196" y="connsiteY4196"/>
                </a:cxn>
                <a:cxn ang="0">
                  <a:pos x="connsiteX4197" y="connsiteY4197"/>
                </a:cxn>
                <a:cxn ang="0">
                  <a:pos x="connsiteX4198" y="connsiteY4198"/>
                </a:cxn>
                <a:cxn ang="0">
                  <a:pos x="connsiteX4199" y="connsiteY4199"/>
                </a:cxn>
                <a:cxn ang="0">
                  <a:pos x="connsiteX4200" y="connsiteY4200"/>
                </a:cxn>
                <a:cxn ang="0">
                  <a:pos x="connsiteX4201" y="connsiteY4201"/>
                </a:cxn>
                <a:cxn ang="0">
                  <a:pos x="connsiteX4202" y="connsiteY4202"/>
                </a:cxn>
                <a:cxn ang="0">
                  <a:pos x="connsiteX4203" y="connsiteY4203"/>
                </a:cxn>
                <a:cxn ang="0">
                  <a:pos x="connsiteX4204" y="connsiteY4204"/>
                </a:cxn>
                <a:cxn ang="0">
                  <a:pos x="connsiteX4205" y="connsiteY4205"/>
                </a:cxn>
                <a:cxn ang="0">
                  <a:pos x="connsiteX4206" y="connsiteY4206"/>
                </a:cxn>
                <a:cxn ang="0">
                  <a:pos x="connsiteX4207" y="connsiteY4207"/>
                </a:cxn>
                <a:cxn ang="0">
                  <a:pos x="connsiteX4208" y="connsiteY4208"/>
                </a:cxn>
                <a:cxn ang="0">
                  <a:pos x="connsiteX4209" y="connsiteY4209"/>
                </a:cxn>
                <a:cxn ang="0">
                  <a:pos x="connsiteX4210" y="connsiteY4210"/>
                </a:cxn>
                <a:cxn ang="0">
                  <a:pos x="connsiteX4211" y="connsiteY4211"/>
                </a:cxn>
                <a:cxn ang="0">
                  <a:pos x="connsiteX4212" y="connsiteY4212"/>
                </a:cxn>
                <a:cxn ang="0">
                  <a:pos x="connsiteX4213" y="connsiteY4213"/>
                </a:cxn>
                <a:cxn ang="0">
                  <a:pos x="connsiteX4214" y="connsiteY4214"/>
                </a:cxn>
                <a:cxn ang="0">
                  <a:pos x="connsiteX4215" y="connsiteY4215"/>
                </a:cxn>
                <a:cxn ang="0">
                  <a:pos x="connsiteX4216" y="connsiteY4216"/>
                </a:cxn>
                <a:cxn ang="0">
                  <a:pos x="connsiteX4217" y="connsiteY4217"/>
                </a:cxn>
                <a:cxn ang="0">
                  <a:pos x="connsiteX4218" y="connsiteY4218"/>
                </a:cxn>
                <a:cxn ang="0">
                  <a:pos x="connsiteX4219" y="connsiteY4219"/>
                </a:cxn>
                <a:cxn ang="0">
                  <a:pos x="connsiteX4220" y="connsiteY4220"/>
                </a:cxn>
                <a:cxn ang="0">
                  <a:pos x="connsiteX4221" y="connsiteY4221"/>
                </a:cxn>
                <a:cxn ang="0">
                  <a:pos x="connsiteX4222" y="connsiteY4222"/>
                </a:cxn>
                <a:cxn ang="0">
                  <a:pos x="connsiteX4223" y="connsiteY4223"/>
                </a:cxn>
                <a:cxn ang="0">
                  <a:pos x="connsiteX4224" y="connsiteY4224"/>
                </a:cxn>
                <a:cxn ang="0">
                  <a:pos x="connsiteX4225" y="connsiteY4225"/>
                </a:cxn>
                <a:cxn ang="0">
                  <a:pos x="connsiteX4226" y="connsiteY4226"/>
                </a:cxn>
                <a:cxn ang="0">
                  <a:pos x="connsiteX4227" y="connsiteY4227"/>
                </a:cxn>
                <a:cxn ang="0">
                  <a:pos x="connsiteX4228" y="connsiteY4228"/>
                </a:cxn>
                <a:cxn ang="0">
                  <a:pos x="connsiteX4229" y="connsiteY4229"/>
                </a:cxn>
                <a:cxn ang="0">
                  <a:pos x="connsiteX4230" y="connsiteY4230"/>
                </a:cxn>
                <a:cxn ang="0">
                  <a:pos x="connsiteX4231" y="connsiteY4231"/>
                </a:cxn>
                <a:cxn ang="0">
                  <a:pos x="connsiteX4232" y="connsiteY4232"/>
                </a:cxn>
                <a:cxn ang="0">
                  <a:pos x="connsiteX4233" y="connsiteY4233"/>
                </a:cxn>
                <a:cxn ang="0">
                  <a:pos x="connsiteX4234" y="connsiteY4234"/>
                </a:cxn>
                <a:cxn ang="0">
                  <a:pos x="connsiteX4235" y="connsiteY4235"/>
                </a:cxn>
                <a:cxn ang="0">
                  <a:pos x="connsiteX4236" y="connsiteY4236"/>
                </a:cxn>
                <a:cxn ang="0">
                  <a:pos x="connsiteX4237" y="connsiteY4237"/>
                </a:cxn>
                <a:cxn ang="0">
                  <a:pos x="connsiteX4238" y="connsiteY4238"/>
                </a:cxn>
                <a:cxn ang="0">
                  <a:pos x="connsiteX4239" y="connsiteY4239"/>
                </a:cxn>
                <a:cxn ang="0">
                  <a:pos x="connsiteX4240" y="connsiteY4240"/>
                </a:cxn>
                <a:cxn ang="0">
                  <a:pos x="connsiteX4241" y="connsiteY4241"/>
                </a:cxn>
                <a:cxn ang="0">
                  <a:pos x="connsiteX4242" y="connsiteY4242"/>
                </a:cxn>
                <a:cxn ang="0">
                  <a:pos x="connsiteX4243" y="connsiteY4243"/>
                </a:cxn>
                <a:cxn ang="0">
                  <a:pos x="connsiteX4244" y="connsiteY4244"/>
                </a:cxn>
                <a:cxn ang="0">
                  <a:pos x="connsiteX4245" y="connsiteY4245"/>
                </a:cxn>
                <a:cxn ang="0">
                  <a:pos x="connsiteX4246" y="connsiteY4246"/>
                </a:cxn>
                <a:cxn ang="0">
                  <a:pos x="connsiteX4247" y="connsiteY4247"/>
                </a:cxn>
                <a:cxn ang="0">
                  <a:pos x="connsiteX4248" y="connsiteY4248"/>
                </a:cxn>
                <a:cxn ang="0">
                  <a:pos x="connsiteX4249" y="connsiteY4249"/>
                </a:cxn>
                <a:cxn ang="0">
                  <a:pos x="connsiteX4250" y="connsiteY4250"/>
                </a:cxn>
                <a:cxn ang="0">
                  <a:pos x="connsiteX4251" y="connsiteY4251"/>
                </a:cxn>
                <a:cxn ang="0">
                  <a:pos x="connsiteX4252" y="connsiteY4252"/>
                </a:cxn>
                <a:cxn ang="0">
                  <a:pos x="connsiteX4253" y="connsiteY4253"/>
                </a:cxn>
                <a:cxn ang="0">
                  <a:pos x="connsiteX4254" y="connsiteY4254"/>
                </a:cxn>
                <a:cxn ang="0">
                  <a:pos x="connsiteX4255" y="connsiteY4255"/>
                </a:cxn>
                <a:cxn ang="0">
                  <a:pos x="connsiteX4256" y="connsiteY4256"/>
                </a:cxn>
                <a:cxn ang="0">
                  <a:pos x="connsiteX4257" y="connsiteY4257"/>
                </a:cxn>
                <a:cxn ang="0">
                  <a:pos x="connsiteX4258" y="connsiteY4258"/>
                </a:cxn>
                <a:cxn ang="0">
                  <a:pos x="connsiteX4259" y="connsiteY4259"/>
                </a:cxn>
                <a:cxn ang="0">
                  <a:pos x="connsiteX4260" y="connsiteY4260"/>
                </a:cxn>
                <a:cxn ang="0">
                  <a:pos x="connsiteX4261" y="connsiteY4261"/>
                </a:cxn>
                <a:cxn ang="0">
                  <a:pos x="connsiteX4262" y="connsiteY4262"/>
                </a:cxn>
                <a:cxn ang="0">
                  <a:pos x="connsiteX4263" y="connsiteY4263"/>
                </a:cxn>
                <a:cxn ang="0">
                  <a:pos x="connsiteX4264" y="connsiteY4264"/>
                </a:cxn>
                <a:cxn ang="0">
                  <a:pos x="connsiteX4265" y="connsiteY4265"/>
                </a:cxn>
                <a:cxn ang="0">
                  <a:pos x="connsiteX4266" y="connsiteY4266"/>
                </a:cxn>
                <a:cxn ang="0">
                  <a:pos x="connsiteX4267" y="connsiteY4267"/>
                </a:cxn>
                <a:cxn ang="0">
                  <a:pos x="connsiteX4268" y="connsiteY4268"/>
                </a:cxn>
                <a:cxn ang="0">
                  <a:pos x="connsiteX4269" y="connsiteY4269"/>
                </a:cxn>
                <a:cxn ang="0">
                  <a:pos x="connsiteX4270" y="connsiteY4270"/>
                </a:cxn>
                <a:cxn ang="0">
                  <a:pos x="connsiteX4271" y="connsiteY4271"/>
                </a:cxn>
                <a:cxn ang="0">
                  <a:pos x="connsiteX4272" y="connsiteY4272"/>
                </a:cxn>
                <a:cxn ang="0">
                  <a:pos x="connsiteX4273" y="connsiteY4273"/>
                </a:cxn>
                <a:cxn ang="0">
                  <a:pos x="connsiteX4274" y="connsiteY4274"/>
                </a:cxn>
                <a:cxn ang="0">
                  <a:pos x="connsiteX4275" y="connsiteY4275"/>
                </a:cxn>
                <a:cxn ang="0">
                  <a:pos x="connsiteX4276" y="connsiteY4276"/>
                </a:cxn>
                <a:cxn ang="0">
                  <a:pos x="connsiteX4277" y="connsiteY4277"/>
                </a:cxn>
                <a:cxn ang="0">
                  <a:pos x="connsiteX4278" y="connsiteY4278"/>
                </a:cxn>
                <a:cxn ang="0">
                  <a:pos x="connsiteX4279" y="connsiteY4279"/>
                </a:cxn>
                <a:cxn ang="0">
                  <a:pos x="connsiteX4280" y="connsiteY4280"/>
                </a:cxn>
                <a:cxn ang="0">
                  <a:pos x="connsiteX4281" y="connsiteY4281"/>
                </a:cxn>
                <a:cxn ang="0">
                  <a:pos x="connsiteX4282" y="connsiteY4282"/>
                </a:cxn>
                <a:cxn ang="0">
                  <a:pos x="connsiteX4283" y="connsiteY4283"/>
                </a:cxn>
                <a:cxn ang="0">
                  <a:pos x="connsiteX4284" y="connsiteY4284"/>
                </a:cxn>
                <a:cxn ang="0">
                  <a:pos x="connsiteX4285" y="connsiteY4285"/>
                </a:cxn>
                <a:cxn ang="0">
                  <a:pos x="connsiteX4286" y="connsiteY4286"/>
                </a:cxn>
                <a:cxn ang="0">
                  <a:pos x="connsiteX4287" y="connsiteY4287"/>
                </a:cxn>
                <a:cxn ang="0">
                  <a:pos x="connsiteX4288" y="connsiteY4288"/>
                </a:cxn>
                <a:cxn ang="0">
                  <a:pos x="connsiteX4289" y="connsiteY4289"/>
                </a:cxn>
                <a:cxn ang="0">
                  <a:pos x="connsiteX4290" y="connsiteY4290"/>
                </a:cxn>
                <a:cxn ang="0">
                  <a:pos x="connsiteX4291" y="connsiteY4291"/>
                </a:cxn>
                <a:cxn ang="0">
                  <a:pos x="connsiteX4292" y="connsiteY4292"/>
                </a:cxn>
                <a:cxn ang="0">
                  <a:pos x="connsiteX4293" y="connsiteY4293"/>
                </a:cxn>
                <a:cxn ang="0">
                  <a:pos x="connsiteX4294" y="connsiteY4294"/>
                </a:cxn>
                <a:cxn ang="0">
                  <a:pos x="connsiteX4295" y="connsiteY4295"/>
                </a:cxn>
                <a:cxn ang="0">
                  <a:pos x="connsiteX4296" y="connsiteY4296"/>
                </a:cxn>
                <a:cxn ang="0">
                  <a:pos x="connsiteX4297" y="connsiteY4297"/>
                </a:cxn>
                <a:cxn ang="0">
                  <a:pos x="connsiteX4298" y="connsiteY4298"/>
                </a:cxn>
                <a:cxn ang="0">
                  <a:pos x="connsiteX4299" y="connsiteY4299"/>
                </a:cxn>
                <a:cxn ang="0">
                  <a:pos x="connsiteX4300" y="connsiteY4300"/>
                </a:cxn>
                <a:cxn ang="0">
                  <a:pos x="connsiteX4301" y="connsiteY4301"/>
                </a:cxn>
                <a:cxn ang="0">
                  <a:pos x="connsiteX4302" y="connsiteY4302"/>
                </a:cxn>
                <a:cxn ang="0">
                  <a:pos x="connsiteX4303" y="connsiteY4303"/>
                </a:cxn>
                <a:cxn ang="0">
                  <a:pos x="connsiteX4304" y="connsiteY4304"/>
                </a:cxn>
                <a:cxn ang="0">
                  <a:pos x="connsiteX4305" y="connsiteY4305"/>
                </a:cxn>
                <a:cxn ang="0">
                  <a:pos x="connsiteX4306" y="connsiteY4306"/>
                </a:cxn>
                <a:cxn ang="0">
                  <a:pos x="connsiteX4307" y="connsiteY4307"/>
                </a:cxn>
                <a:cxn ang="0">
                  <a:pos x="connsiteX4308" y="connsiteY4308"/>
                </a:cxn>
                <a:cxn ang="0">
                  <a:pos x="connsiteX4309" y="connsiteY4309"/>
                </a:cxn>
                <a:cxn ang="0">
                  <a:pos x="connsiteX4310" y="connsiteY4310"/>
                </a:cxn>
                <a:cxn ang="0">
                  <a:pos x="connsiteX4311" y="connsiteY4311"/>
                </a:cxn>
                <a:cxn ang="0">
                  <a:pos x="connsiteX4312" y="connsiteY4312"/>
                </a:cxn>
                <a:cxn ang="0">
                  <a:pos x="connsiteX4313" y="connsiteY4313"/>
                </a:cxn>
                <a:cxn ang="0">
                  <a:pos x="connsiteX4314" y="connsiteY4314"/>
                </a:cxn>
                <a:cxn ang="0">
                  <a:pos x="connsiteX4315" y="connsiteY4315"/>
                </a:cxn>
                <a:cxn ang="0">
                  <a:pos x="connsiteX4316" y="connsiteY4316"/>
                </a:cxn>
                <a:cxn ang="0">
                  <a:pos x="connsiteX4317" y="connsiteY4317"/>
                </a:cxn>
                <a:cxn ang="0">
                  <a:pos x="connsiteX4318" y="connsiteY4318"/>
                </a:cxn>
                <a:cxn ang="0">
                  <a:pos x="connsiteX4319" y="connsiteY4319"/>
                </a:cxn>
                <a:cxn ang="0">
                  <a:pos x="connsiteX4320" y="connsiteY4320"/>
                </a:cxn>
                <a:cxn ang="0">
                  <a:pos x="connsiteX4321" y="connsiteY4321"/>
                </a:cxn>
                <a:cxn ang="0">
                  <a:pos x="connsiteX4322" y="connsiteY4322"/>
                </a:cxn>
                <a:cxn ang="0">
                  <a:pos x="connsiteX4323" y="connsiteY4323"/>
                </a:cxn>
                <a:cxn ang="0">
                  <a:pos x="connsiteX4324" y="connsiteY4324"/>
                </a:cxn>
                <a:cxn ang="0">
                  <a:pos x="connsiteX4325" y="connsiteY4325"/>
                </a:cxn>
                <a:cxn ang="0">
                  <a:pos x="connsiteX4326" y="connsiteY4326"/>
                </a:cxn>
                <a:cxn ang="0">
                  <a:pos x="connsiteX4327" y="connsiteY4327"/>
                </a:cxn>
                <a:cxn ang="0">
                  <a:pos x="connsiteX4328" y="connsiteY4328"/>
                </a:cxn>
                <a:cxn ang="0">
                  <a:pos x="connsiteX4329" y="connsiteY4329"/>
                </a:cxn>
                <a:cxn ang="0">
                  <a:pos x="connsiteX4330" y="connsiteY4330"/>
                </a:cxn>
                <a:cxn ang="0">
                  <a:pos x="connsiteX4331" y="connsiteY4331"/>
                </a:cxn>
                <a:cxn ang="0">
                  <a:pos x="connsiteX4332" y="connsiteY4332"/>
                </a:cxn>
                <a:cxn ang="0">
                  <a:pos x="connsiteX4333" y="connsiteY4333"/>
                </a:cxn>
                <a:cxn ang="0">
                  <a:pos x="connsiteX4334" y="connsiteY4334"/>
                </a:cxn>
                <a:cxn ang="0">
                  <a:pos x="connsiteX4335" y="connsiteY4335"/>
                </a:cxn>
                <a:cxn ang="0">
                  <a:pos x="connsiteX4336" y="connsiteY4336"/>
                </a:cxn>
                <a:cxn ang="0">
                  <a:pos x="connsiteX4337" y="connsiteY4337"/>
                </a:cxn>
                <a:cxn ang="0">
                  <a:pos x="connsiteX4338" y="connsiteY4338"/>
                </a:cxn>
                <a:cxn ang="0">
                  <a:pos x="connsiteX4339" y="connsiteY4339"/>
                </a:cxn>
                <a:cxn ang="0">
                  <a:pos x="connsiteX4340" y="connsiteY4340"/>
                </a:cxn>
                <a:cxn ang="0">
                  <a:pos x="connsiteX4341" y="connsiteY4341"/>
                </a:cxn>
                <a:cxn ang="0">
                  <a:pos x="connsiteX4342" y="connsiteY4342"/>
                </a:cxn>
                <a:cxn ang="0">
                  <a:pos x="connsiteX4343" y="connsiteY4343"/>
                </a:cxn>
                <a:cxn ang="0">
                  <a:pos x="connsiteX4344" y="connsiteY4344"/>
                </a:cxn>
                <a:cxn ang="0">
                  <a:pos x="connsiteX4345" y="connsiteY4345"/>
                </a:cxn>
                <a:cxn ang="0">
                  <a:pos x="connsiteX4346" y="connsiteY4346"/>
                </a:cxn>
                <a:cxn ang="0">
                  <a:pos x="connsiteX4347" y="connsiteY4347"/>
                </a:cxn>
                <a:cxn ang="0">
                  <a:pos x="connsiteX4348" y="connsiteY4348"/>
                </a:cxn>
                <a:cxn ang="0">
                  <a:pos x="connsiteX4349" y="connsiteY4349"/>
                </a:cxn>
                <a:cxn ang="0">
                  <a:pos x="connsiteX4350" y="connsiteY4350"/>
                </a:cxn>
                <a:cxn ang="0">
                  <a:pos x="connsiteX4351" y="connsiteY4351"/>
                </a:cxn>
                <a:cxn ang="0">
                  <a:pos x="connsiteX4352" y="connsiteY4352"/>
                </a:cxn>
                <a:cxn ang="0">
                  <a:pos x="connsiteX4353" y="connsiteY4353"/>
                </a:cxn>
                <a:cxn ang="0">
                  <a:pos x="connsiteX4354" y="connsiteY4354"/>
                </a:cxn>
                <a:cxn ang="0">
                  <a:pos x="connsiteX4355" y="connsiteY4355"/>
                </a:cxn>
                <a:cxn ang="0">
                  <a:pos x="connsiteX4356" y="connsiteY4356"/>
                </a:cxn>
                <a:cxn ang="0">
                  <a:pos x="connsiteX4357" y="connsiteY4357"/>
                </a:cxn>
                <a:cxn ang="0">
                  <a:pos x="connsiteX4358" y="connsiteY4358"/>
                </a:cxn>
                <a:cxn ang="0">
                  <a:pos x="connsiteX4359" y="connsiteY4359"/>
                </a:cxn>
                <a:cxn ang="0">
                  <a:pos x="connsiteX4360" y="connsiteY4360"/>
                </a:cxn>
                <a:cxn ang="0">
                  <a:pos x="connsiteX4361" y="connsiteY4361"/>
                </a:cxn>
                <a:cxn ang="0">
                  <a:pos x="connsiteX4362" y="connsiteY4362"/>
                </a:cxn>
                <a:cxn ang="0">
                  <a:pos x="connsiteX4363" y="connsiteY4363"/>
                </a:cxn>
                <a:cxn ang="0">
                  <a:pos x="connsiteX4364" y="connsiteY4364"/>
                </a:cxn>
                <a:cxn ang="0">
                  <a:pos x="connsiteX4365" y="connsiteY4365"/>
                </a:cxn>
                <a:cxn ang="0">
                  <a:pos x="connsiteX4366" y="connsiteY4366"/>
                </a:cxn>
                <a:cxn ang="0">
                  <a:pos x="connsiteX4367" y="connsiteY4367"/>
                </a:cxn>
                <a:cxn ang="0">
                  <a:pos x="connsiteX4368" y="connsiteY4368"/>
                </a:cxn>
                <a:cxn ang="0">
                  <a:pos x="connsiteX4369" y="connsiteY4369"/>
                </a:cxn>
                <a:cxn ang="0">
                  <a:pos x="connsiteX4370" y="connsiteY4370"/>
                </a:cxn>
                <a:cxn ang="0">
                  <a:pos x="connsiteX4371" y="connsiteY4371"/>
                </a:cxn>
                <a:cxn ang="0">
                  <a:pos x="connsiteX4372" y="connsiteY4372"/>
                </a:cxn>
                <a:cxn ang="0">
                  <a:pos x="connsiteX4373" y="connsiteY4373"/>
                </a:cxn>
                <a:cxn ang="0">
                  <a:pos x="connsiteX4374" y="connsiteY4374"/>
                </a:cxn>
                <a:cxn ang="0">
                  <a:pos x="connsiteX4375" y="connsiteY4375"/>
                </a:cxn>
                <a:cxn ang="0">
                  <a:pos x="connsiteX4376" y="connsiteY4376"/>
                </a:cxn>
                <a:cxn ang="0">
                  <a:pos x="connsiteX4377" y="connsiteY4377"/>
                </a:cxn>
                <a:cxn ang="0">
                  <a:pos x="connsiteX4378" y="connsiteY4378"/>
                </a:cxn>
                <a:cxn ang="0">
                  <a:pos x="connsiteX4379" y="connsiteY4379"/>
                </a:cxn>
                <a:cxn ang="0">
                  <a:pos x="connsiteX4380" y="connsiteY4380"/>
                </a:cxn>
                <a:cxn ang="0">
                  <a:pos x="connsiteX4381" y="connsiteY4381"/>
                </a:cxn>
                <a:cxn ang="0">
                  <a:pos x="connsiteX4382" y="connsiteY4382"/>
                </a:cxn>
                <a:cxn ang="0">
                  <a:pos x="connsiteX4383" y="connsiteY4383"/>
                </a:cxn>
                <a:cxn ang="0">
                  <a:pos x="connsiteX4384" y="connsiteY4384"/>
                </a:cxn>
                <a:cxn ang="0">
                  <a:pos x="connsiteX4385" y="connsiteY4385"/>
                </a:cxn>
                <a:cxn ang="0">
                  <a:pos x="connsiteX4386" y="connsiteY4386"/>
                </a:cxn>
                <a:cxn ang="0">
                  <a:pos x="connsiteX4387" y="connsiteY4387"/>
                </a:cxn>
                <a:cxn ang="0">
                  <a:pos x="connsiteX4388" y="connsiteY4388"/>
                </a:cxn>
                <a:cxn ang="0">
                  <a:pos x="connsiteX4389" y="connsiteY4389"/>
                </a:cxn>
                <a:cxn ang="0">
                  <a:pos x="connsiteX4390" y="connsiteY4390"/>
                </a:cxn>
                <a:cxn ang="0">
                  <a:pos x="connsiteX4391" y="connsiteY4391"/>
                </a:cxn>
                <a:cxn ang="0">
                  <a:pos x="connsiteX4392" y="connsiteY4392"/>
                </a:cxn>
                <a:cxn ang="0">
                  <a:pos x="connsiteX4393" y="connsiteY4393"/>
                </a:cxn>
                <a:cxn ang="0">
                  <a:pos x="connsiteX4394" y="connsiteY4394"/>
                </a:cxn>
                <a:cxn ang="0">
                  <a:pos x="connsiteX4395" y="connsiteY4395"/>
                </a:cxn>
                <a:cxn ang="0">
                  <a:pos x="connsiteX4396" y="connsiteY4396"/>
                </a:cxn>
                <a:cxn ang="0">
                  <a:pos x="connsiteX4397" y="connsiteY4397"/>
                </a:cxn>
                <a:cxn ang="0">
                  <a:pos x="connsiteX4398" y="connsiteY4398"/>
                </a:cxn>
                <a:cxn ang="0">
                  <a:pos x="connsiteX4399" y="connsiteY4399"/>
                </a:cxn>
                <a:cxn ang="0">
                  <a:pos x="connsiteX4400" y="connsiteY4400"/>
                </a:cxn>
                <a:cxn ang="0">
                  <a:pos x="connsiteX4401" y="connsiteY4401"/>
                </a:cxn>
                <a:cxn ang="0">
                  <a:pos x="connsiteX4402" y="connsiteY4402"/>
                </a:cxn>
                <a:cxn ang="0">
                  <a:pos x="connsiteX4403" y="connsiteY4403"/>
                </a:cxn>
                <a:cxn ang="0">
                  <a:pos x="connsiteX4404" y="connsiteY4404"/>
                </a:cxn>
                <a:cxn ang="0">
                  <a:pos x="connsiteX4405" y="connsiteY4405"/>
                </a:cxn>
                <a:cxn ang="0">
                  <a:pos x="connsiteX4406" y="connsiteY4406"/>
                </a:cxn>
                <a:cxn ang="0">
                  <a:pos x="connsiteX4407" y="connsiteY4407"/>
                </a:cxn>
                <a:cxn ang="0">
                  <a:pos x="connsiteX4408" y="connsiteY4408"/>
                </a:cxn>
                <a:cxn ang="0">
                  <a:pos x="connsiteX4409" y="connsiteY4409"/>
                </a:cxn>
                <a:cxn ang="0">
                  <a:pos x="connsiteX4410" y="connsiteY4410"/>
                </a:cxn>
                <a:cxn ang="0">
                  <a:pos x="connsiteX4411" y="connsiteY4411"/>
                </a:cxn>
                <a:cxn ang="0">
                  <a:pos x="connsiteX4412" y="connsiteY4412"/>
                </a:cxn>
                <a:cxn ang="0">
                  <a:pos x="connsiteX4413" y="connsiteY4413"/>
                </a:cxn>
                <a:cxn ang="0">
                  <a:pos x="connsiteX4414" y="connsiteY4414"/>
                </a:cxn>
                <a:cxn ang="0">
                  <a:pos x="connsiteX4415" y="connsiteY4415"/>
                </a:cxn>
                <a:cxn ang="0">
                  <a:pos x="connsiteX4416" y="connsiteY4416"/>
                </a:cxn>
                <a:cxn ang="0">
                  <a:pos x="connsiteX4417" y="connsiteY4417"/>
                </a:cxn>
                <a:cxn ang="0">
                  <a:pos x="connsiteX4418" y="connsiteY4418"/>
                </a:cxn>
                <a:cxn ang="0">
                  <a:pos x="connsiteX4419" y="connsiteY4419"/>
                </a:cxn>
                <a:cxn ang="0">
                  <a:pos x="connsiteX4420" y="connsiteY4420"/>
                </a:cxn>
                <a:cxn ang="0">
                  <a:pos x="connsiteX4421" y="connsiteY4421"/>
                </a:cxn>
                <a:cxn ang="0">
                  <a:pos x="connsiteX4422" y="connsiteY4422"/>
                </a:cxn>
                <a:cxn ang="0">
                  <a:pos x="connsiteX4423" y="connsiteY4423"/>
                </a:cxn>
                <a:cxn ang="0">
                  <a:pos x="connsiteX4424" y="connsiteY4424"/>
                </a:cxn>
                <a:cxn ang="0">
                  <a:pos x="connsiteX4425" y="connsiteY4425"/>
                </a:cxn>
                <a:cxn ang="0">
                  <a:pos x="connsiteX4426" y="connsiteY4426"/>
                </a:cxn>
                <a:cxn ang="0">
                  <a:pos x="connsiteX4427" y="connsiteY4427"/>
                </a:cxn>
                <a:cxn ang="0">
                  <a:pos x="connsiteX4428" y="connsiteY4428"/>
                </a:cxn>
                <a:cxn ang="0">
                  <a:pos x="connsiteX4429" y="connsiteY4429"/>
                </a:cxn>
                <a:cxn ang="0">
                  <a:pos x="connsiteX4430" y="connsiteY4430"/>
                </a:cxn>
                <a:cxn ang="0">
                  <a:pos x="connsiteX4431" y="connsiteY4431"/>
                </a:cxn>
                <a:cxn ang="0">
                  <a:pos x="connsiteX4432" y="connsiteY4432"/>
                </a:cxn>
                <a:cxn ang="0">
                  <a:pos x="connsiteX4433" y="connsiteY4433"/>
                </a:cxn>
                <a:cxn ang="0">
                  <a:pos x="connsiteX4434" y="connsiteY4434"/>
                </a:cxn>
                <a:cxn ang="0">
                  <a:pos x="connsiteX4435" y="connsiteY4435"/>
                </a:cxn>
                <a:cxn ang="0">
                  <a:pos x="connsiteX4436" y="connsiteY4436"/>
                </a:cxn>
                <a:cxn ang="0">
                  <a:pos x="connsiteX4437" y="connsiteY4437"/>
                </a:cxn>
                <a:cxn ang="0">
                  <a:pos x="connsiteX4438" y="connsiteY4438"/>
                </a:cxn>
                <a:cxn ang="0">
                  <a:pos x="connsiteX4439" y="connsiteY4439"/>
                </a:cxn>
                <a:cxn ang="0">
                  <a:pos x="connsiteX4440" y="connsiteY4440"/>
                </a:cxn>
                <a:cxn ang="0">
                  <a:pos x="connsiteX4441" y="connsiteY4441"/>
                </a:cxn>
                <a:cxn ang="0">
                  <a:pos x="connsiteX4442" y="connsiteY4442"/>
                </a:cxn>
                <a:cxn ang="0">
                  <a:pos x="connsiteX4443" y="connsiteY4443"/>
                </a:cxn>
                <a:cxn ang="0">
                  <a:pos x="connsiteX4444" y="connsiteY4444"/>
                </a:cxn>
                <a:cxn ang="0">
                  <a:pos x="connsiteX4445" y="connsiteY4445"/>
                </a:cxn>
                <a:cxn ang="0">
                  <a:pos x="connsiteX4446" y="connsiteY4446"/>
                </a:cxn>
                <a:cxn ang="0">
                  <a:pos x="connsiteX4447" y="connsiteY4447"/>
                </a:cxn>
                <a:cxn ang="0">
                  <a:pos x="connsiteX4448" y="connsiteY4448"/>
                </a:cxn>
                <a:cxn ang="0">
                  <a:pos x="connsiteX4449" y="connsiteY4449"/>
                </a:cxn>
                <a:cxn ang="0">
                  <a:pos x="connsiteX4450" y="connsiteY4450"/>
                </a:cxn>
                <a:cxn ang="0">
                  <a:pos x="connsiteX4451" y="connsiteY4451"/>
                </a:cxn>
                <a:cxn ang="0">
                  <a:pos x="connsiteX4452" y="connsiteY4452"/>
                </a:cxn>
                <a:cxn ang="0">
                  <a:pos x="connsiteX4453" y="connsiteY4453"/>
                </a:cxn>
                <a:cxn ang="0">
                  <a:pos x="connsiteX4454" y="connsiteY4454"/>
                </a:cxn>
                <a:cxn ang="0">
                  <a:pos x="connsiteX4455" y="connsiteY4455"/>
                </a:cxn>
                <a:cxn ang="0">
                  <a:pos x="connsiteX4456" y="connsiteY4456"/>
                </a:cxn>
                <a:cxn ang="0">
                  <a:pos x="connsiteX4457" y="connsiteY4457"/>
                </a:cxn>
                <a:cxn ang="0">
                  <a:pos x="connsiteX4458" y="connsiteY4458"/>
                </a:cxn>
                <a:cxn ang="0">
                  <a:pos x="connsiteX4459" y="connsiteY4459"/>
                </a:cxn>
                <a:cxn ang="0">
                  <a:pos x="connsiteX4460" y="connsiteY4460"/>
                </a:cxn>
                <a:cxn ang="0">
                  <a:pos x="connsiteX4461" y="connsiteY4461"/>
                </a:cxn>
                <a:cxn ang="0">
                  <a:pos x="connsiteX4462" y="connsiteY4462"/>
                </a:cxn>
                <a:cxn ang="0">
                  <a:pos x="connsiteX4463" y="connsiteY4463"/>
                </a:cxn>
                <a:cxn ang="0">
                  <a:pos x="connsiteX4464" y="connsiteY4464"/>
                </a:cxn>
                <a:cxn ang="0">
                  <a:pos x="connsiteX4465" y="connsiteY4465"/>
                </a:cxn>
                <a:cxn ang="0">
                  <a:pos x="connsiteX4466" y="connsiteY4466"/>
                </a:cxn>
                <a:cxn ang="0">
                  <a:pos x="connsiteX4467" y="connsiteY4467"/>
                </a:cxn>
                <a:cxn ang="0">
                  <a:pos x="connsiteX4468" y="connsiteY4468"/>
                </a:cxn>
                <a:cxn ang="0">
                  <a:pos x="connsiteX4469" y="connsiteY4469"/>
                </a:cxn>
                <a:cxn ang="0">
                  <a:pos x="connsiteX4470" y="connsiteY4470"/>
                </a:cxn>
                <a:cxn ang="0">
                  <a:pos x="connsiteX4471" y="connsiteY4471"/>
                </a:cxn>
                <a:cxn ang="0">
                  <a:pos x="connsiteX4472" y="connsiteY4472"/>
                </a:cxn>
                <a:cxn ang="0">
                  <a:pos x="connsiteX4473" y="connsiteY4473"/>
                </a:cxn>
                <a:cxn ang="0">
                  <a:pos x="connsiteX4474" y="connsiteY4474"/>
                </a:cxn>
                <a:cxn ang="0">
                  <a:pos x="connsiteX4475" y="connsiteY4475"/>
                </a:cxn>
                <a:cxn ang="0">
                  <a:pos x="connsiteX4476" y="connsiteY4476"/>
                </a:cxn>
                <a:cxn ang="0">
                  <a:pos x="connsiteX4477" y="connsiteY4477"/>
                </a:cxn>
                <a:cxn ang="0">
                  <a:pos x="connsiteX4478" y="connsiteY4478"/>
                </a:cxn>
                <a:cxn ang="0">
                  <a:pos x="connsiteX4479" y="connsiteY4479"/>
                </a:cxn>
                <a:cxn ang="0">
                  <a:pos x="connsiteX4480" y="connsiteY4480"/>
                </a:cxn>
                <a:cxn ang="0">
                  <a:pos x="connsiteX4481" y="connsiteY4481"/>
                </a:cxn>
                <a:cxn ang="0">
                  <a:pos x="connsiteX4482" y="connsiteY4482"/>
                </a:cxn>
                <a:cxn ang="0">
                  <a:pos x="connsiteX4483" y="connsiteY4483"/>
                </a:cxn>
                <a:cxn ang="0">
                  <a:pos x="connsiteX4484" y="connsiteY4484"/>
                </a:cxn>
                <a:cxn ang="0">
                  <a:pos x="connsiteX4485" y="connsiteY4485"/>
                </a:cxn>
                <a:cxn ang="0">
                  <a:pos x="connsiteX4486" y="connsiteY4486"/>
                </a:cxn>
                <a:cxn ang="0">
                  <a:pos x="connsiteX4487" y="connsiteY4487"/>
                </a:cxn>
                <a:cxn ang="0">
                  <a:pos x="connsiteX4488" y="connsiteY4488"/>
                </a:cxn>
                <a:cxn ang="0">
                  <a:pos x="connsiteX4489" y="connsiteY4489"/>
                </a:cxn>
                <a:cxn ang="0">
                  <a:pos x="connsiteX4490" y="connsiteY4490"/>
                </a:cxn>
                <a:cxn ang="0">
                  <a:pos x="connsiteX4491" y="connsiteY4491"/>
                </a:cxn>
                <a:cxn ang="0">
                  <a:pos x="connsiteX4492" y="connsiteY4492"/>
                </a:cxn>
                <a:cxn ang="0">
                  <a:pos x="connsiteX4493" y="connsiteY4493"/>
                </a:cxn>
                <a:cxn ang="0">
                  <a:pos x="connsiteX4494" y="connsiteY4494"/>
                </a:cxn>
                <a:cxn ang="0">
                  <a:pos x="connsiteX4495" y="connsiteY4495"/>
                </a:cxn>
                <a:cxn ang="0">
                  <a:pos x="connsiteX4496" y="connsiteY4496"/>
                </a:cxn>
                <a:cxn ang="0">
                  <a:pos x="connsiteX4497" y="connsiteY4497"/>
                </a:cxn>
                <a:cxn ang="0">
                  <a:pos x="connsiteX4498" y="connsiteY4498"/>
                </a:cxn>
                <a:cxn ang="0">
                  <a:pos x="connsiteX4499" y="connsiteY4499"/>
                </a:cxn>
                <a:cxn ang="0">
                  <a:pos x="connsiteX4500" y="connsiteY4500"/>
                </a:cxn>
                <a:cxn ang="0">
                  <a:pos x="connsiteX4501" y="connsiteY4501"/>
                </a:cxn>
                <a:cxn ang="0">
                  <a:pos x="connsiteX4502" y="connsiteY4502"/>
                </a:cxn>
                <a:cxn ang="0">
                  <a:pos x="connsiteX4503" y="connsiteY4503"/>
                </a:cxn>
                <a:cxn ang="0">
                  <a:pos x="connsiteX4504" y="connsiteY4504"/>
                </a:cxn>
                <a:cxn ang="0">
                  <a:pos x="connsiteX4505" y="connsiteY4505"/>
                </a:cxn>
                <a:cxn ang="0">
                  <a:pos x="connsiteX4506" y="connsiteY4506"/>
                </a:cxn>
                <a:cxn ang="0">
                  <a:pos x="connsiteX4507" y="connsiteY4507"/>
                </a:cxn>
                <a:cxn ang="0">
                  <a:pos x="connsiteX4508" y="connsiteY4508"/>
                </a:cxn>
                <a:cxn ang="0">
                  <a:pos x="connsiteX4509" y="connsiteY4509"/>
                </a:cxn>
                <a:cxn ang="0">
                  <a:pos x="connsiteX4510" y="connsiteY4510"/>
                </a:cxn>
                <a:cxn ang="0">
                  <a:pos x="connsiteX4511" y="connsiteY4511"/>
                </a:cxn>
                <a:cxn ang="0">
                  <a:pos x="connsiteX4512" y="connsiteY4512"/>
                </a:cxn>
                <a:cxn ang="0">
                  <a:pos x="connsiteX4513" y="connsiteY4513"/>
                </a:cxn>
                <a:cxn ang="0">
                  <a:pos x="connsiteX4514" y="connsiteY4514"/>
                </a:cxn>
                <a:cxn ang="0">
                  <a:pos x="connsiteX4515" y="connsiteY4515"/>
                </a:cxn>
                <a:cxn ang="0">
                  <a:pos x="connsiteX4516" y="connsiteY4516"/>
                </a:cxn>
                <a:cxn ang="0">
                  <a:pos x="connsiteX4517" y="connsiteY4517"/>
                </a:cxn>
                <a:cxn ang="0">
                  <a:pos x="connsiteX4518" y="connsiteY4518"/>
                </a:cxn>
                <a:cxn ang="0">
                  <a:pos x="connsiteX4519" y="connsiteY4519"/>
                </a:cxn>
                <a:cxn ang="0">
                  <a:pos x="connsiteX4520" y="connsiteY4520"/>
                </a:cxn>
                <a:cxn ang="0">
                  <a:pos x="connsiteX4521" y="connsiteY4521"/>
                </a:cxn>
                <a:cxn ang="0">
                  <a:pos x="connsiteX4522" y="connsiteY4522"/>
                </a:cxn>
                <a:cxn ang="0">
                  <a:pos x="connsiteX4523" y="connsiteY4523"/>
                </a:cxn>
                <a:cxn ang="0">
                  <a:pos x="connsiteX4524" y="connsiteY4524"/>
                </a:cxn>
                <a:cxn ang="0">
                  <a:pos x="connsiteX4525" y="connsiteY4525"/>
                </a:cxn>
                <a:cxn ang="0">
                  <a:pos x="connsiteX4526" y="connsiteY4526"/>
                </a:cxn>
                <a:cxn ang="0">
                  <a:pos x="connsiteX4527" y="connsiteY4527"/>
                </a:cxn>
                <a:cxn ang="0">
                  <a:pos x="connsiteX4528" y="connsiteY4528"/>
                </a:cxn>
                <a:cxn ang="0">
                  <a:pos x="connsiteX4529" y="connsiteY4529"/>
                </a:cxn>
                <a:cxn ang="0">
                  <a:pos x="connsiteX4530" y="connsiteY4530"/>
                </a:cxn>
                <a:cxn ang="0">
                  <a:pos x="connsiteX4531" y="connsiteY4531"/>
                </a:cxn>
                <a:cxn ang="0">
                  <a:pos x="connsiteX4532" y="connsiteY4532"/>
                </a:cxn>
                <a:cxn ang="0">
                  <a:pos x="connsiteX4533" y="connsiteY4533"/>
                </a:cxn>
                <a:cxn ang="0">
                  <a:pos x="connsiteX4534" y="connsiteY4534"/>
                </a:cxn>
                <a:cxn ang="0">
                  <a:pos x="connsiteX4535" y="connsiteY4535"/>
                </a:cxn>
                <a:cxn ang="0">
                  <a:pos x="connsiteX4536" y="connsiteY4536"/>
                </a:cxn>
                <a:cxn ang="0">
                  <a:pos x="connsiteX4537" y="connsiteY4537"/>
                </a:cxn>
                <a:cxn ang="0">
                  <a:pos x="connsiteX4538" y="connsiteY4538"/>
                </a:cxn>
                <a:cxn ang="0">
                  <a:pos x="connsiteX4539" y="connsiteY4539"/>
                </a:cxn>
                <a:cxn ang="0">
                  <a:pos x="connsiteX4540" y="connsiteY4540"/>
                </a:cxn>
                <a:cxn ang="0">
                  <a:pos x="connsiteX4541" y="connsiteY4541"/>
                </a:cxn>
                <a:cxn ang="0">
                  <a:pos x="connsiteX4542" y="connsiteY4542"/>
                </a:cxn>
                <a:cxn ang="0">
                  <a:pos x="connsiteX4543" y="connsiteY4543"/>
                </a:cxn>
                <a:cxn ang="0">
                  <a:pos x="connsiteX4544" y="connsiteY4544"/>
                </a:cxn>
                <a:cxn ang="0">
                  <a:pos x="connsiteX4545" y="connsiteY4545"/>
                </a:cxn>
                <a:cxn ang="0">
                  <a:pos x="connsiteX4546" y="connsiteY4546"/>
                </a:cxn>
                <a:cxn ang="0">
                  <a:pos x="connsiteX4547" y="connsiteY4547"/>
                </a:cxn>
                <a:cxn ang="0">
                  <a:pos x="connsiteX4548" y="connsiteY4548"/>
                </a:cxn>
                <a:cxn ang="0">
                  <a:pos x="connsiteX4549" y="connsiteY4549"/>
                </a:cxn>
                <a:cxn ang="0">
                  <a:pos x="connsiteX4550" y="connsiteY4550"/>
                </a:cxn>
                <a:cxn ang="0">
                  <a:pos x="connsiteX4551" y="connsiteY4551"/>
                </a:cxn>
                <a:cxn ang="0">
                  <a:pos x="connsiteX4552" y="connsiteY4552"/>
                </a:cxn>
                <a:cxn ang="0">
                  <a:pos x="connsiteX4553" y="connsiteY4553"/>
                </a:cxn>
                <a:cxn ang="0">
                  <a:pos x="connsiteX4554" y="connsiteY4554"/>
                </a:cxn>
                <a:cxn ang="0">
                  <a:pos x="connsiteX4555" y="connsiteY4555"/>
                </a:cxn>
                <a:cxn ang="0">
                  <a:pos x="connsiteX4556" y="connsiteY4556"/>
                </a:cxn>
                <a:cxn ang="0">
                  <a:pos x="connsiteX4557" y="connsiteY4557"/>
                </a:cxn>
                <a:cxn ang="0">
                  <a:pos x="connsiteX4558" y="connsiteY4558"/>
                </a:cxn>
                <a:cxn ang="0">
                  <a:pos x="connsiteX4559" y="connsiteY4559"/>
                </a:cxn>
                <a:cxn ang="0">
                  <a:pos x="connsiteX4560" y="connsiteY4560"/>
                </a:cxn>
                <a:cxn ang="0">
                  <a:pos x="connsiteX4561" y="connsiteY4561"/>
                </a:cxn>
                <a:cxn ang="0">
                  <a:pos x="connsiteX4562" y="connsiteY4562"/>
                </a:cxn>
                <a:cxn ang="0">
                  <a:pos x="connsiteX4563" y="connsiteY4563"/>
                </a:cxn>
                <a:cxn ang="0">
                  <a:pos x="connsiteX4564" y="connsiteY4564"/>
                </a:cxn>
                <a:cxn ang="0">
                  <a:pos x="connsiteX4565" y="connsiteY4565"/>
                </a:cxn>
                <a:cxn ang="0">
                  <a:pos x="connsiteX4566" y="connsiteY4566"/>
                </a:cxn>
                <a:cxn ang="0">
                  <a:pos x="connsiteX4567" y="connsiteY4567"/>
                </a:cxn>
                <a:cxn ang="0">
                  <a:pos x="connsiteX4568" y="connsiteY4568"/>
                </a:cxn>
                <a:cxn ang="0">
                  <a:pos x="connsiteX4569" y="connsiteY4569"/>
                </a:cxn>
                <a:cxn ang="0">
                  <a:pos x="connsiteX4570" y="connsiteY4570"/>
                </a:cxn>
                <a:cxn ang="0">
                  <a:pos x="connsiteX4571" y="connsiteY4571"/>
                </a:cxn>
                <a:cxn ang="0">
                  <a:pos x="connsiteX4572" y="connsiteY4572"/>
                </a:cxn>
                <a:cxn ang="0">
                  <a:pos x="connsiteX4573" y="connsiteY4573"/>
                </a:cxn>
                <a:cxn ang="0">
                  <a:pos x="connsiteX4574" y="connsiteY4574"/>
                </a:cxn>
                <a:cxn ang="0">
                  <a:pos x="connsiteX4575" y="connsiteY4575"/>
                </a:cxn>
                <a:cxn ang="0">
                  <a:pos x="connsiteX4576" y="connsiteY4576"/>
                </a:cxn>
                <a:cxn ang="0">
                  <a:pos x="connsiteX4577" y="connsiteY4577"/>
                </a:cxn>
                <a:cxn ang="0">
                  <a:pos x="connsiteX4578" y="connsiteY4578"/>
                </a:cxn>
                <a:cxn ang="0">
                  <a:pos x="connsiteX4579" y="connsiteY4579"/>
                </a:cxn>
                <a:cxn ang="0">
                  <a:pos x="connsiteX4580" y="connsiteY4580"/>
                </a:cxn>
                <a:cxn ang="0">
                  <a:pos x="connsiteX4581" y="connsiteY4581"/>
                </a:cxn>
                <a:cxn ang="0">
                  <a:pos x="connsiteX4582" y="connsiteY4582"/>
                </a:cxn>
                <a:cxn ang="0">
                  <a:pos x="connsiteX4583" y="connsiteY4583"/>
                </a:cxn>
                <a:cxn ang="0">
                  <a:pos x="connsiteX4584" y="connsiteY4584"/>
                </a:cxn>
                <a:cxn ang="0">
                  <a:pos x="connsiteX4585" y="connsiteY4585"/>
                </a:cxn>
                <a:cxn ang="0">
                  <a:pos x="connsiteX4586" y="connsiteY4586"/>
                </a:cxn>
                <a:cxn ang="0">
                  <a:pos x="connsiteX4587" y="connsiteY4587"/>
                </a:cxn>
                <a:cxn ang="0">
                  <a:pos x="connsiteX4588" y="connsiteY4588"/>
                </a:cxn>
                <a:cxn ang="0">
                  <a:pos x="connsiteX4589" y="connsiteY4589"/>
                </a:cxn>
                <a:cxn ang="0">
                  <a:pos x="connsiteX4590" y="connsiteY4590"/>
                </a:cxn>
                <a:cxn ang="0">
                  <a:pos x="connsiteX4591" y="connsiteY4591"/>
                </a:cxn>
                <a:cxn ang="0">
                  <a:pos x="connsiteX4592" y="connsiteY4592"/>
                </a:cxn>
                <a:cxn ang="0">
                  <a:pos x="connsiteX4593" y="connsiteY4593"/>
                </a:cxn>
                <a:cxn ang="0">
                  <a:pos x="connsiteX4594" y="connsiteY4594"/>
                </a:cxn>
                <a:cxn ang="0">
                  <a:pos x="connsiteX4595" y="connsiteY4595"/>
                </a:cxn>
                <a:cxn ang="0">
                  <a:pos x="connsiteX4596" y="connsiteY4596"/>
                </a:cxn>
                <a:cxn ang="0">
                  <a:pos x="connsiteX4597" y="connsiteY4597"/>
                </a:cxn>
                <a:cxn ang="0">
                  <a:pos x="connsiteX4598" y="connsiteY4598"/>
                </a:cxn>
                <a:cxn ang="0">
                  <a:pos x="connsiteX4599" y="connsiteY4599"/>
                </a:cxn>
                <a:cxn ang="0">
                  <a:pos x="connsiteX4600" y="connsiteY4600"/>
                </a:cxn>
                <a:cxn ang="0">
                  <a:pos x="connsiteX4601" y="connsiteY4601"/>
                </a:cxn>
                <a:cxn ang="0">
                  <a:pos x="connsiteX4602" y="connsiteY4602"/>
                </a:cxn>
                <a:cxn ang="0">
                  <a:pos x="connsiteX4603" y="connsiteY4603"/>
                </a:cxn>
                <a:cxn ang="0">
                  <a:pos x="connsiteX4604" y="connsiteY4604"/>
                </a:cxn>
                <a:cxn ang="0">
                  <a:pos x="connsiteX4605" y="connsiteY4605"/>
                </a:cxn>
                <a:cxn ang="0">
                  <a:pos x="connsiteX4606" y="connsiteY4606"/>
                </a:cxn>
                <a:cxn ang="0">
                  <a:pos x="connsiteX4607" y="connsiteY4607"/>
                </a:cxn>
                <a:cxn ang="0">
                  <a:pos x="connsiteX4608" y="connsiteY4608"/>
                </a:cxn>
                <a:cxn ang="0">
                  <a:pos x="connsiteX4609" y="connsiteY4609"/>
                </a:cxn>
                <a:cxn ang="0">
                  <a:pos x="connsiteX4610" y="connsiteY4610"/>
                </a:cxn>
                <a:cxn ang="0">
                  <a:pos x="connsiteX4611" y="connsiteY4611"/>
                </a:cxn>
                <a:cxn ang="0">
                  <a:pos x="connsiteX4612" y="connsiteY4612"/>
                </a:cxn>
                <a:cxn ang="0">
                  <a:pos x="connsiteX4613" y="connsiteY4613"/>
                </a:cxn>
                <a:cxn ang="0">
                  <a:pos x="connsiteX4614" y="connsiteY4614"/>
                </a:cxn>
                <a:cxn ang="0">
                  <a:pos x="connsiteX4615" y="connsiteY4615"/>
                </a:cxn>
                <a:cxn ang="0">
                  <a:pos x="connsiteX4616" y="connsiteY4616"/>
                </a:cxn>
                <a:cxn ang="0">
                  <a:pos x="connsiteX4617" y="connsiteY4617"/>
                </a:cxn>
                <a:cxn ang="0">
                  <a:pos x="connsiteX4618" y="connsiteY4618"/>
                </a:cxn>
                <a:cxn ang="0">
                  <a:pos x="connsiteX4619" y="connsiteY4619"/>
                </a:cxn>
                <a:cxn ang="0">
                  <a:pos x="connsiteX4620" y="connsiteY4620"/>
                </a:cxn>
                <a:cxn ang="0">
                  <a:pos x="connsiteX4621" y="connsiteY4621"/>
                </a:cxn>
                <a:cxn ang="0">
                  <a:pos x="connsiteX4622" y="connsiteY4622"/>
                </a:cxn>
                <a:cxn ang="0">
                  <a:pos x="connsiteX4623" y="connsiteY4623"/>
                </a:cxn>
                <a:cxn ang="0">
                  <a:pos x="connsiteX4624" y="connsiteY4624"/>
                </a:cxn>
                <a:cxn ang="0">
                  <a:pos x="connsiteX4625" y="connsiteY4625"/>
                </a:cxn>
                <a:cxn ang="0">
                  <a:pos x="connsiteX4626" y="connsiteY4626"/>
                </a:cxn>
                <a:cxn ang="0">
                  <a:pos x="connsiteX4627" y="connsiteY4627"/>
                </a:cxn>
                <a:cxn ang="0">
                  <a:pos x="connsiteX4628" y="connsiteY4628"/>
                </a:cxn>
                <a:cxn ang="0">
                  <a:pos x="connsiteX4629" y="connsiteY4629"/>
                </a:cxn>
                <a:cxn ang="0">
                  <a:pos x="connsiteX4630" y="connsiteY4630"/>
                </a:cxn>
                <a:cxn ang="0">
                  <a:pos x="connsiteX4631" y="connsiteY4631"/>
                </a:cxn>
                <a:cxn ang="0">
                  <a:pos x="connsiteX4632" y="connsiteY4632"/>
                </a:cxn>
                <a:cxn ang="0">
                  <a:pos x="connsiteX4633" y="connsiteY4633"/>
                </a:cxn>
                <a:cxn ang="0">
                  <a:pos x="connsiteX4634" y="connsiteY4634"/>
                </a:cxn>
                <a:cxn ang="0">
                  <a:pos x="connsiteX4635" y="connsiteY4635"/>
                </a:cxn>
                <a:cxn ang="0">
                  <a:pos x="connsiteX4636" y="connsiteY4636"/>
                </a:cxn>
                <a:cxn ang="0">
                  <a:pos x="connsiteX4637" y="connsiteY4637"/>
                </a:cxn>
                <a:cxn ang="0">
                  <a:pos x="connsiteX4638" y="connsiteY4638"/>
                </a:cxn>
                <a:cxn ang="0">
                  <a:pos x="connsiteX4639" y="connsiteY4639"/>
                </a:cxn>
                <a:cxn ang="0">
                  <a:pos x="connsiteX4640" y="connsiteY4640"/>
                </a:cxn>
                <a:cxn ang="0">
                  <a:pos x="connsiteX4641" y="connsiteY4641"/>
                </a:cxn>
                <a:cxn ang="0">
                  <a:pos x="connsiteX4642" y="connsiteY4642"/>
                </a:cxn>
                <a:cxn ang="0">
                  <a:pos x="connsiteX4643" y="connsiteY4643"/>
                </a:cxn>
                <a:cxn ang="0">
                  <a:pos x="connsiteX4644" y="connsiteY4644"/>
                </a:cxn>
                <a:cxn ang="0">
                  <a:pos x="connsiteX4645" y="connsiteY4645"/>
                </a:cxn>
                <a:cxn ang="0">
                  <a:pos x="connsiteX4646" y="connsiteY4646"/>
                </a:cxn>
                <a:cxn ang="0">
                  <a:pos x="connsiteX4647" y="connsiteY4647"/>
                </a:cxn>
                <a:cxn ang="0">
                  <a:pos x="connsiteX4648" y="connsiteY4648"/>
                </a:cxn>
                <a:cxn ang="0">
                  <a:pos x="connsiteX4649" y="connsiteY4649"/>
                </a:cxn>
                <a:cxn ang="0">
                  <a:pos x="connsiteX4650" y="connsiteY4650"/>
                </a:cxn>
                <a:cxn ang="0">
                  <a:pos x="connsiteX4651" y="connsiteY4651"/>
                </a:cxn>
                <a:cxn ang="0">
                  <a:pos x="connsiteX4652" y="connsiteY4652"/>
                </a:cxn>
                <a:cxn ang="0">
                  <a:pos x="connsiteX4653" y="connsiteY4653"/>
                </a:cxn>
                <a:cxn ang="0">
                  <a:pos x="connsiteX4654" y="connsiteY4654"/>
                </a:cxn>
                <a:cxn ang="0">
                  <a:pos x="connsiteX4655" y="connsiteY4655"/>
                </a:cxn>
                <a:cxn ang="0">
                  <a:pos x="connsiteX4656" y="connsiteY4656"/>
                </a:cxn>
                <a:cxn ang="0">
                  <a:pos x="connsiteX4657" y="connsiteY4657"/>
                </a:cxn>
                <a:cxn ang="0">
                  <a:pos x="connsiteX4658" y="connsiteY4658"/>
                </a:cxn>
                <a:cxn ang="0">
                  <a:pos x="connsiteX4659" y="connsiteY4659"/>
                </a:cxn>
                <a:cxn ang="0">
                  <a:pos x="connsiteX4660" y="connsiteY4660"/>
                </a:cxn>
                <a:cxn ang="0">
                  <a:pos x="connsiteX4661" y="connsiteY4661"/>
                </a:cxn>
                <a:cxn ang="0">
                  <a:pos x="connsiteX4662" y="connsiteY4662"/>
                </a:cxn>
                <a:cxn ang="0">
                  <a:pos x="connsiteX4663" y="connsiteY4663"/>
                </a:cxn>
                <a:cxn ang="0">
                  <a:pos x="connsiteX4664" y="connsiteY4664"/>
                </a:cxn>
                <a:cxn ang="0">
                  <a:pos x="connsiteX4665" y="connsiteY4665"/>
                </a:cxn>
                <a:cxn ang="0">
                  <a:pos x="connsiteX4666" y="connsiteY4666"/>
                </a:cxn>
                <a:cxn ang="0">
                  <a:pos x="connsiteX4667" y="connsiteY4667"/>
                </a:cxn>
                <a:cxn ang="0">
                  <a:pos x="connsiteX4668" y="connsiteY4668"/>
                </a:cxn>
                <a:cxn ang="0">
                  <a:pos x="connsiteX4669" y="connsiteY4669"/>
                </a:cxn>
                <a:cxn ang="0">
                  <a:pos x="connsiteX4670" y="connsiteY4670"/>
                </a:cxn>
                <a:cxn ang="0">
                  <a:pos x="connsiteX4671" y="connsiteY4671"/>
                </a:cxn>
                <a:cxn ang="0">
                  <a:pos x="connsiteX4672" y="connsiteY4672"/>
                </a:cxn>
                <a:cxn ang="0">
                  <a:pos x="connsiteX4673" y="connsiteY4673"/>
                </a:cxn>
                <a:cxn ang="0">
                  <a:pos x="connsiteX4674" y="connsiteY4674"/>
                </a:cxn>
                <a:cxn ang="0">
                  <a:pos x="connsiteX4675" y="connsiteY4675"/>
                </a:cxn>
                <a:cxn ang="0">
                  <a:pos x="connsiteX4676" y="connsiteY4676"/>
                </a:cxn>
                <a:cxn ang="0">
                  <a:pos x="connsiteX4677" y="connsiteY4677"/>
                </a:cxn>
                <a:cxn ang="0">
                  <a:pos x="connsiteX4678" y="connsiteY4678"/>
                </a:cxn>
                <a:cxn ang="0">
                  <a:pos x="connsiteX4679" y="connsiteY4679"/>
                </a:cxn>
                <a:cxn ang="0">
                  <a:pos x="connsiteX4680" y="connsiteY4680"/>
                </a:cxn>
                <a:cxn ang="0">
                  <a:pos x="connsiteX4681" y="connsiteY4681"/>
                </a:cxn>
                <a:cxn ang="0">
                  <a:pos x="connsiteX4682" y="connsiteY4682"/>
                </a:cxn>
                <a:cxn ang="0">
                  <a:pos x="connsiteX4683" y="connsiteY4683"/>
                </a:cxn>
                <a:cxn ang="0">
                  <a:pos x="connsiteX4684" y="connsiteY4684"/>
                </a:cxn>
                <a:cxn ang="0">
                  <a:pos x="connsiteX4685" y="connsiteY4685"/>
                </a:cxn>
                <a:cxn ang="0">
                  <a:pos x="connsiteX4686" y="connsiteY4686"/>
                </a:cxn>
                <a:cxn ang="0">
                  <a:pos x="connsiteX4687" y="connsiteY4687"/>
                </a:cxn>
                <a:cxn ang="0">
                  <a:pos x="connsiteX4688" y="connsiteY4688"/>
                </a:cxn>
                <a:cxn ang="0">
                  <a:pos x="connsiteX4689" y="connsiteY4689"/>
                </a:cxn>
                <a:cxn ang="0">
                  <a:pos x="connsiteX4690" y="connsiteY4690"/>
                </a:cxn>
                <a:cxn ang="0">
                  <a:pos x="connsiteX4691" y="connsiteY4691"/>
                </a:cxn>
                <a:cxn ang="0">
                  <a:pos x="connsiteX4692" y="connsiteY4692"/>
                </a:cxn>
                <a:cxn ang="0">
                  <a:pos x="connsiteX4693" y="connsiteY4693"/>
                </a:cxn>
                <a:cxn ang="0">
                  <a:pos x="connsiteX4694" y="connsiteY4694"/>
                </a:cxn>
                <a:cxn ang="0">
                  <a:pos x="connsiteX4695" y="connsiteY4695"/>
                </a:cxn>
                <a:cxn ang="0">
                  <a:pos x="connsiteX4696" y="connsiteY4696"/>
                </a:cxn>
                <a:cxn ang="0">
                  <a:pos x="connsiteX4697" y="connsiteY4697"/>
                </a:cxn>
                <a:cxn ang="0">
                  <a:pos x="connsiteX4698" y="connsiteY4698"/>
                </a:cxn>
                <a:cxn ang="0">
                  <a:pos x="connsiteX4699" y="connsiteY4699"/>
                </a:cxn>
                <a:cxn ang="0">
                  <a:pos x="connsiteX4700" y="connsiteY4700"/>
                </a:cxn>
                <a:cxn ang="0">
                  <a:pos x="connsiteX4701" y="connsiteY4701"/>
                </a:cxn>
                <a:cxn ang="0">
                  <a:pos x="connsiteX4702" y="connsiteY4702"/>
                </a:cxn>
                <a:cxn ang="0">
                  <a:pos x="connsiteX4703" y="connsiteY4703"/>
                </a:cxn>
                <a:cxn ang="0">
                  <a:pos x="connsiteX4704" y="connsiteY4704"/>
                </a:cxn>
                <a:cxn ang="0">
                  <a:pos x="connsiteX4705" y="connsiteY4705"/>
                </a:cxn>
                <a:cxn ang="0">
                  <a:pos x="connsiteX4706" y="connsiteY4706"/>
                </a:cxn>
                <a:cxn ang="0">
                  <a:pos x="connsiteX4707" y="connsiteY4707"/>
                </a:cxn>
                <a:cxn ang="0">
                  <a:pos x="connsiteX4708" y="connsiteY4708"/>
                </a:cxn>
                <a:cxn ang="0">
                  <a:pos x="connsiteX4709" y="connsiteY4709"/>
                </a:cxn>
                <a:cxn ang="0">
                  <a:pos x="connsiteX4710" y="connsiteY4710"/>
                </a:cxn>
                <a:cxn ang="0">
                  <a:pos x="connsiteX4711" y="connsiteY4711"/>
                </a:cxn>
                <a:cxn ang="0">
                  <a:pos x="connsiteX4712" y="connsiteY4712"/>
                </a:cxn>
                <a:cxn ang="0">
                  <a:pos x="connsiteX4713" y="connsiteY4713"/>
                </a:cxn>
                <a:cxn ang="0">
                  <a:pos x="connsiteX4714" y="connsiteY4714"/>
                </a:cxn>
                <a:cxn ang="0">
                  <a:pos x="connsiteX4715" y="connsiteY4715"/>
                </a:cxn>
                <a:cxn ang="0">
                  <a:pos x="connsiteX4716" y="connsiteY4716"/>
                </a:cxn>
                <a:cxn ang="0">
                  <a:pos x="connsiteX4717" y="connsiteY4717"/>
                </a:cxn>
                <a:cxn ang="0">
                  <a:pos x="connsiteX4718" y="connsiteY4718"/>
                </a:cxn>
                <a:cxn ang="0">
                  <a:pos x="connsiteX4719" y="connsiteY4719"/>
                </a:cxn>
                <a:cxn ang="0">
                  <a:pos x="connsiteX4720" y="connsiteY4720"/>
                </a:cxn>
                <a:cxn ang="0">
                  <a:pos x="connsiteX4721" y="connsiteY4721"/>
                </a:cxn>
                <a:cxn ang="0">
                  <a:pos x="connsiteX4722" y="connsiteY4722"/>
                </a:cxn>
                <a:cxn ang="0">
                  <a:pos x="connsiteX4723" y="connsiteY4723"/>
                </a:cxn>
                <a:cxn ang="0">
                  <a:pos x="connsiteX4724" y="connsiteY4724"/>
                </a:cxn>
                <a:cxn ang="0">
                  <a:pos x="connsiteX4725" y="connsiteY4725"/>
                </a:cxn>
                <a:cxn ang="0">
                  <a:pos x="connsiteX4726" y="connsiteY4726"/>
                </a:cxn>
                <a:cxn ang="0">
                  <a:pos x="connsiteX4727" y="connsiteY4727"/>
                </a:cxn>
                <a:cxn ang="0">
                  <a:pos x="connsiteX4728" y="connsiteY4728"/>
                </a:cxn>
                <a:cxn ang="0">
                  <a:pos x="connsiteX4729" y="connsiteY4729"/>
                </a:cxn>
                <a:cxn ang="0">
                  <a:pos x="connsiteX4730" y="connsiteY4730"/>
                </a:cxn>
                <a:cxn ang="0">
                  <a:pos x="connsiteX4731" y="connsiteY4731"/>
                </a:cxn>
                <a:cxn ang="0">
                  <a:pos x="connsiteX4732" y="connsiteY4732"/>
                </a:cxn>
                <a:cxn ang="0">
                  <a:pos x="connsiteX4733" y="connsiteY4733"/>
                </a:cxn>
                <a:cxn ang="0">
                  <a:pos x="connsiteX4734" y="connsiteY4734"/>
                </a:cxn>
                <a:cxn ang="0">
                  <a:pos x="connsiteX4735" y="connsiteY4735"/>
                </a:cxn>
                <a:cxn ang="0">
                  <a:pos x="connsiteX4736" y="connsiteY4736"/>
                </a:cxn>
                <a:cxn ang="0">
                  <a:pos x="connsiteX4737" y="connsiteY4737"/>
                </a:cxn>
                <a:cxn ang="0">
                  <a:pos x="connsiteX4738" y="connsiteY4738"/>
                </a:cxn>
                <a:cxn ang="0">
                  <a:pos x="connsiteX4739" y="connsiteY4739"/>
                </a:cxn>
                <a:cxn ang="0">
                  <a:pos x="connsiteX4740" y="connsiteY4740"/>
                </a:cxn>
                <a:cxn ang="0">
                  <a:pos x="connsiteX4741" y="connsiteY4741"/>
                </a:cxn>
                <a:cxn ang="0">
                  <a:pos x="connsiteX4742" y="connsiteY4742"/>
                </a:cxn>
                <a:cxn ang="0">
                  <a:pos x="connsiteX4743" y="connsiteY4743"/>
                </a:cxn>
                <a:cxn ang="0">
                  <a:pos x="connsiteX4744" y="connsiteY4744"/>
                </a:cxn>
                <a:cxn ang="0">
                  <a:pos x="connsiteX4745" y="connsiteY4745"/>
                </a:cxn>
                <a:cxn ang="0">
                  <a:pos x="connsiteX4746" y="connsiteY4746"/>
                </a:cxn>
                <a:cxn ang="0">
                  <a:pos x="connsiteX4747" y="connsiteY4747"/>
                </a:cxn>
                <a:cxn ang="0">
                  <a:pos x="connsiteX4748" y="connsiteY4748"/>
                </a:cxn>
                <a:cxn ang="0">
                  <a:pos x="connsiteX4749" y="connsiteY4749"/>
                </a:cxn>
                <a:cxn ang="0">
                  <a:pos x="connsiteX4750" y="connsiteY4750"/>
                </a:cxn>
                <a:cxn ang="0">
                  <a:pos x="connsiteX4751" y="connsiteY4751"/>
                </a:cxn>
                <a:cxn ang="0">
                  <a:pos x="connsiteX4752" y="connsiteY4752"/>
                </a:cxn>
                <a:cxn ang="0">
                  <a:pos x="connsiteX4753" y="connsiteY4753"/>
                </a:cxn>
                <a:cxn ang="0">
                  <a:pos x="connsiteX4754" y="connsiteY4754"/>
                </a:cxn>
                <a:cxn ang="0">
                  <a:pos x="connsiteX4755" y="connsiteY4755"/>
                </a:cxn>
                <a:cxn ang="0">
                  <a:pos x="connsiteX4756" y="connsiteY4756"/>
                </a:cxn>
                <a:cxn ang="0">
                  <a:pos x="connsiteX4757" y="connsiteY4757"/>
                </a:cxn>
                <a:cxn ang="0">
                  <a:pos x="connsiteX4758" y="connsiteY4758"/>
                </a:cxn>
                <a:cxn ang="0">
                  <a:pos x="connsiteX4759" y="connsiteY4759"/>
                </a:cxn>
                <a:cxn ang="0">
                  <a:pos x="connsiteX4760" y="connsiteY4760"/>
                </a:cxn>
                <a:cxn ang="0">
                  <a:pos x="connsiteX4761" y="connsiteY4761"/>
                </a:cxn>
                <a:cxn ang="0">
                  <a:pos x="connsiteX4762" y="connsiteY4762"/>
                </a:cxn>
                <a:cxn ang="0">
                  <a:pos x="connsiteX4763" y="connsiteY4763"/>
                </a:cxn>
                <a:cxn ang="0">
                  <a:pos x="connsiteX4764" y="connsiteY4764"/>
                </a:cxn>
                <a:cxn ang="0">
                  <a:pos x="connsiteX4765" y="connsiteY4765"/>
                </a:cxn>
                <a:cxn ang="0">
                  <a:pos x="connsiteX4766" y="connsiteY4766"/>
                </a:cxn>
                <a:cxn ang="0">
                  <a:pos x="connsiteX4767" y="connsiteY4767"/>
                </a:cxn>
                <a:cxn ang="0">
                  <a:pos x="connsiteX4768" y="connsiteY4768"/>
                </a:cxn>
                <a:cxn ang="0">
                  <a:pos x="connsiteX4769" y="connsiteY4769"/>
                </a:cxn>
                <a:cxn ang="0">
                  <a:pos x="connsiteX4770" y="connsiteY4770"/>
                </a:cxn>
                <a:cxn ang="0">
                  <a:pos x="connsiteX4771" y="connsiteY4771"/>
                </a:cxn>
                <a:cxn ang="0">
                  <a:pos x="connsiteX4772" y="connsiteY4772"/>
                </a:cxn>
                <a:cxn ang="0">
                  <a:pos x="connsiteX4773" y="connsiteY4773"/>
                </a:cxn>
                <a:cxn ang="0">
                  <a:pos x="connsiteX4774" y="connsiteY4774"/>
                </a:cxn>
                <a:cxn ang="0">
                  <a:pos x="connsiteX4775" y="connsiteY4775"/>
                </a:cxn>
                <a:cxn ang="0">
                  <a:pos x="connsiteX4776" y="connsiteY4776"/>
                </a:cxn>
                <a:cxn ang="0">
                  <a:pos x="connsiteX4777" y="connsiteY4777"/>
                </a:cxn>
                <a:cxn ang="0">
                  <a:pos x="connsiteX4778" y="connsiteY4778"/>
                </a:cxn>
                <a:cxn ang="0">
                  <a:pos x="connsiteX4779" y="connsiteY4779"/>
                </a:cxn>
                <a:cxn ang="0">
                  <a:pos x="connsiteX4780" y="connsiteY4780"/>
                </a:cxn>
                <a:cxn ang="0">
                  <a:pos x="connsiteX4781" y="connsiteY4781"/>
                </a:cxn>
                <a:cxn ang="0">
                  <a:pos x="connsiteX4782" y="connsiteY4782"/>
                </a:cxn>
                <a:cxn ang="0">
                  <a:pos x="connsiteX4783" y="connsiteY4783"/>
                </a:cxn>
                <a:cxn ang="0">
                  <a:pos x="connsiteX4784" y="connsiteY4784"/>
                </a:cxn>
                <a:cxn ang="0">
                  <a:pos x="connsiteX4785" y="connsiteY4785"/>
                </a:cxn>
                <a:cxn ang="0">
                  <a:pos x="connsiteX4786" y="connsiteY4786"/>
                </a:cxn>
                <a:cxn ang="0">
                  <a:pos x="connsiteX4787" y="connsiteY4787"/>
                </a:cxn>
                <a:cxn ang="0">
                  <a:pos x="connsiteX4788" y="connsiteY4788"/>
                </a:cxn>
                <a:cxn ang="0">
                  <a:pos x="connsiteX4789" y="connsiteY4789"/>
                </a:cxn>
                <a:cxn ang="0">
                  <a:pos x="connsiteX4790" y="connsiteY4790"/>
                </a:cxn>
                <a:cxn ang="0">
                  <a:pos x="connsiteX4791" y="connsiteY4791"/>
                </a:cxn>
                <a:cxn ang="0">
                  <a:pos x="connsiteX4792" y="connsiteY4792"/>
                </a:cxn>
                <a:cxn ang="0">
                  <a:pos x="connsiteX4793" y="connsiteY4793"/>
                </a:cxn>
                <a:cxn ang="0">
                  <a:pos x="connsiteX4794" y="connsiteY4794"/>
                </a:cxn>
                <a:cxn ang="0">
                  <a:pos x="connsiteX4795" y="connsiteY4795"/>
                </a:cxn>
                <a:cxn ang="0">
                  <a:pos x="connsiteX4796" y="connsiteY4796"/>
                </a:cxn>
                <a:cxn ang="0">
                  <a:pos x="connsiteX4797" y="connsiteY4797"/>
                </a:cxn>
                <a:cxn ang="0">
                  <a:pos x="connsiteX4798" y="connsiteY4798"/>
                </a:cxn>
                <a:cxn ang="0">
                  <a:pos x="connsiteX4799" y="connsiteY4799"/>
                </a:cxn>
                <a:cxn ang="0">
                  <a:pos x="connsiteX4800" y="connsiteY4800"/>
                </a:cxn>
                <a:cxn ang="0">
                  <a:pos x="connsiteX4801" y="connsiteY4801"/>
                </a:cxn>
                <a:cxn ang="0">
                  <a:pos x="connsiteX4802" y="connsiteY4802"/>
                </a:cxn>
                <a:cxn ang="0">
                  <a:pos x="connsiteX4803" y="connsiteY4803"/>
                </a:cxn>
                <a:cxn ang="0">
                  <a:pos x="connsiteX4804" y="connsiteY4804"/>
                </a:cxn>
                <a:cxn ang="0">
                  <a:pos x="connsiteX4805" y="connsiteY4805"/>
                </a:cxn>
                <a:cxn ang="0">
                  <a:pos x="connsiteX4806" y="connsiteY4806"/>
                </a:cxn>
                <a:cxn ang="0">
                  <a:pos x="connsiteX4807" y="connsiteY4807"/>
                </a:cxn>
                <a:cxn ang="0">
                  <a:pos x="connsiteX4808" y="connsiteY4808"/>
                </a:cxn>
                <a:cxn ang="0">
                  <a:pos x="connsiteX4809" y="connsiteY4809"/>
                </a:cxn>
                <a:cxn ang="0">
                  <a:pos x="connsiteX4810" y="connsiteY4810"/>
                </a:cxn>
                <a:cxn ang="0">
                  <a:pos x="connsiteX4811" y="connsiteY4811"/>
                </a:cxn>
                <a:cxn ang="0">
                  <a:pos x="connsiteX4812" y="connsiteY4812"/>
                </a:cxn>
                <a:cxn ang="0">
                  <a:pos x="connsiteX4813" y="connsiteY4813"/>
                </a:cxn>
                <a:cxn ang="0">
                  <a:pos x="connsiteX4814" y="connsiteY4814"/>
                </a:cxn>
                <a:cxn ang="0">
                  <a:pos x="connsiteX4815" y="connsiteY4815"/>
                </a:cxn>
                <a:cxn ang="0">
                  <a:pos x="connsiteX4816" y="connsiteY4816"/>
                </a:cxn>
                <a:cxn ang="0">
                  <a:pos x="connsiteX4817" y="connsiteY4817"/>
                </a:cxn>
                <a:cxn ang="0">
                  <a:pos x="connsiteX4818" y="connsiteY4818"/>
                </a:cxn>
                <a:cxn ang="0">
                  <a:pos x="connsiteX4819" y="connsiteY4819"/>
                </a:cxn>
                <a:cxn ang="0">
                  <a:pos x="connsiteX4820" y="connsiteY4820"/>
                </a:cxn>
                <a:cxn ang="0">
                  <a:pos x="connsiteX4821" y="connsiteY4821"/>
                </a:cxn>
                <a:cxn ang="0">
                  <a:pos x="connsiteX4822" y="connsiteY4822"/>
                </a:cxn>
                <a:cxn ang="0">
                  <a:pos x="connsiteX4823" y="connsiteY4823"/>
                </a:cxn>
                <a:cxn ang="0">
                  <a:pos x="connsiteX4824" y="connsiteY4824"/>
                </a:cxn>
                <a:cxn ang="0">
                  <a:pos x="connsiteX4825" y="connsiteY4825"/>
                </a:cxn>
                <a:cxn ang="0">
                  <a:pos x="connsiteX4826" y="connsiteY4826"/>
                </a:cxn>
                <a:cxn ang="0">
                  <a:pos x="connsiteX4827" y="connsiteY4827"/>
                </a:cxn>
                <a:cxn ang="0">
                  <a:pos x="connsiteX4828" y="connsiteY4828"/>
                </a:cxn>
                <a:cxn ang="0">
                  <a:pos x="connsiteX4829" y="connsiteY4829"/>
                </a:cxn>
                <a:cxn ang="0">
                  <a:pos x="connsiteX4830" y="connsiteY4830"/>
                </a:cxn>
                <a:cxn ang="0">
                  <a:pos x="connsiteX4831" y="connsiteY4831"/>
                </a:cxn>
                <a:cxn ang="0">
                  <a:pos x="connsiteX4832" y="connsiteY4832"/>
                </a:cxn>
                <a:cxn ang="0">
                  <a:pos x="connsiteX4833" y="connsiteY4833"/>
                </a:cxn>
                <a:cxn ang="0">
                  <a:pos x="connsiteX4834" y="connsiteY4834"/>
                </a:cxn>
                <a:cxn ang="0">
                  <a:pos x="connsiteX4835" y="connsiteY4835"/>
                </a:cxn>
                <a:cxn ang="0">
                  <a:pos x="connsiteX4836" y="connsiteY4836"/>
                </a:cxn>
                <a:cxn ang="0">
                  <a:pos x="connsiteX4837" y="connsiteY4837"/>
                </a:cxn>
                <a:cxn ang="0">
                  <a:pos x="connsiteX4838" y="connsiteY4838"/>
                </a:cxn>
                <a:cxn ang="0">
                  <a:pos x="connsiteX4839" y="connsiteY4839"/>
                </a:cxn>
                <a:cxn ang="0">
                  <a:pos x="connsiteX4840" y="connsiteY4840"/>
                </a:cxn>
                <a:cxn ang="0">
                  <a:pos x="connsiteX4841" y="connsiteY4841"/>
                </a:cxn>
                <a:cxn ang="0">
                  <a:pos x="connsiteX4842" y="connsiteY4842"/>
                </a:cxn>
                <a:cxn ang="0">
                  <a:pos x="connsiteX4843" y="connsiteY4843"/>
                </a:cxn>
                <a:cxn ang="0">
                  <a:pos x="connsiteX4844" y="connsiteY4844"/>
                </a:cxn>
                <a:cxn ang="0">
                  <a:pos x="connsiteX4845" y="connsiteY4845"/>
                </a:cxn>
                <a:cxn ang="0">
                  <a:pos x="connsiteX4846" y="connsiteY4846"/>
                </a:cxn>
                <a:cxn ang="0">
                  <a:pos x="connsiteX4847" y="connsiteY4847"/>
                </a:cxn>
                <a:cxn ang="0">
                  <a:pos x="connsiteX4848" y="connsiteY4848"/>
                </a:cxn>
                <a:cxn ang="0">
                  <a:pos x="connsiteX4849" y="connsiteY4849"/>
                </a:cxn>
                <a:cxn ang="0">
                  <a:pos x="connsiteX4850" y="connsiteY4850"/>
                </a:cxn>
                <a:cxn ang="0">
                  <a:pos x="connsiteX4851" y="connsiteY4851"/>
                </a:cxn>
                <a:cxn ang="0">
                  <a:pos x="connsiteX4852" y="connsiteY4852"/>
                </a:cxn>
                <a:cxn ang="0">
                  <a:pos x="connsiteX4853" y="connsiteY4853"/>
                </a:cxn>
                <a:cxn ang="0">
                  <a:pos x="connsiteX4854" y="connsiteY4854"/>
                </a:cxn>
                <a:cxn ang="0">
                  <a:pos x="connsiteX4855" y="connsiteY4855"/>
                </a:cxn>
                <a:cxn ang="0">
                  <a:pos x="connsiteX4856" y="connsiteY4856"/>
                </a:cxn>
                <a:cxn ang="0">
                  <a:pos x="connsiteX4857" y="connsiteY4857"/>
                </a:cxn>
                <a:cxn ang="0">
                  <a:pos x="connsiteX4858" y="connsiteY4858"/>
                </a:cxn>
                <a:cxn ang="0">
                  <a:pos x="connsiteX4859" y="connsiteY4859"/>
                </a:cxn>
                <a:cxn ang="0">
                  <a:pos x="connsiteX4860" y="connsiteY4860"/>
                </a:cxn>
                <a:cxn ang="0">
                  <a:pos x="connsiteX4861" y="connsiteY4861"/>
                </a:cxn>
                <a:cxn ang="0">
                  <a:pos x="connsiteX4862" y="connsiteY4862"/>
                </a:cxn>
                <a:cxn ang="0">
                  <a:pos x="connsiteX4863" y="connsiteY4863"/>
                </a:cxn>
                <a:cxn ang="0">
                  <a:pos x="connsiteX4864" y="connsiteY4864"/>
                </a:cxn>
                <a:cxn ang="0">
                  <a:pos x="connsiteX4865" y="connsiteY4865"/>
                </a:cxn>
                <a:cxn ang="0">
                  <a:pos x="connsiteX4866" y="connsiteY4866"/>
                </a:cxn>
                <a:cxn ang="0">
                  <a:pos x="connsiteX4867" y="connsiteY4867"/>
                </a:cxn>
                <a:cxn ang="0">
                  <a:pos x="connsiteX4868" y="connsiteY4868"/>
                </a:cxn>
                <a:cxn ang="0">
                  <a:pos x="connsiteX4869" y="connsiteY4869"/>
                </a:cxn>
                <a:cxn ang="0">
                  <a:pos x="connsiteX4870" y="connsiteY4870"/>
                </a:cxn>
                <a:cxn ang="0">
                  <a:pos x="connsiteX4871" y="connsiteY4871"/>
                </a:cxn>
                <a:cxn ang="0">
                  <a:pos x="connsiteX4872" y="connsiteY4872"/>
                </a:cxn>
                <a:cxn ang="0">
                  <a:pos x="connsiteX4873" y="connsiteY4873"/>
                </a:cxn>
                <a:cxn ang="0">
                  <a:pos x="connsiteX4874" y="connsiteY4874"/>
                </a:cxn>
                <a:cxn ang="0">
                  <a:pos x="connsiteX4875" y="connsiteY4875"/>
                </a:cxn>
                <a:cxn ang="0">
                  <a:pos x="connsiteX4876" y="connsiteY4876"/>
                </a:cxn>
                <a:cxn ang="0">
                  <a:pos x="connsiteX4877" y="connsiteY4877"/>
                </a:cxn>
                <a:cxn ang="0">
                  <a:pos x="connsiteX4878" y="connsiteY4878"/>
                </a:cxn>
                <a:cxn ang="0">
                  <a:pos x="connsiteX4879" y="connsiteY4879"/>
                </a:cxn>
                <a:cxn ang="0">
                  <a:pos x="connsiteX4880" y="connsiteY4880"/>
                </a:cxn>
                <a:cxn ang="0">
                  <a:pos x="connsiteX4881" y="connsiteY4881"/>
                </a:cxn>
                <a:cxn ang="0">
                  <a:pos x="connsiteX4882" y="connsiteY4882"/>
                </a:cxn>
                <a:cxn ang="0">
                  <a:pos x="connsiteX4883" y="connsiteY4883"/>
                </a:cxn>
                <a:cxn ang="0">
                  <a:pos x="connsiteX4884" y="connsiteY4884"/>
                </a:cxn>
                <a:cxn ang="0">
                  <a:pos x="connsiteX4885" y="connsiteY4885"/>
                </a:cxn>
                <a:cxn ang="0">
                  <a:pos x="connsiteX4886" y="connsiteY4886"/>
                </a:cxn>
                <a:cxn ang="0">
                  <a:pos x="connsiteX4887" y="connsiteY4887"/>
                </a:cxn>
                <a:cxn ang="0">
                  <a:pos x="connsiteX4888" y="connsiteY4888"/>
                </a:cxn>
                <a:cxn ang="0">
                  <a:pos x="connsiteX4889" y="connsiteY4889"/>
                </a:cxn>
                <a:cxn ang="0">
                  <a:pos x="connsiteX4890" y="connsiteY4890"/>
                </a:cxn>
                <a:cxn ang="0">
                  <a:pos x="connsiteX4891" y="connsiteY4891"/>
                </a:cxn>
                <a:cxn ang="0">
                  <a:pos x="connsiteX4892" y="connsiteY4892"/>
                </a:cxn>
                <a:cxn ang="0">
                  <a:pos x="connsiteX4893" y="connsiteY4893"/>
                </a:cxn>
                <a:cxn ang="0">
                  <a:pos x="connsiteX4894" y="connsiteY4894"/>
                </a:cxn>
                <a:cxn ang="0">
                  <a:pos x="connsiteX4895" y="connsiteY4895"/>
                </a:cxn>
                <a:cxn ang="0">
                  <a:pos x="connsiteX4896" y="connsiteY4896"/>
                </a:cxn>
                <a:cxn ang="0">
                  <a:pos x="connsiteX4897" y="connsiteY4897"/>
                </a:cxn>
                <a:cxn ang="0">
                  <a:pos x="connsiteX4898" y="connsiteY4898"/>
                </a:cxn>
                <a:cxn ang="0">
                  <a:pos x="connsiteX4899" y="connsiteY4899"/>
                </a:cxn>
                <a:cxn ang="0">
                  <a:pos x="connsiteX4900" y="connsiteY4900"/>
                </a:cxn>
                <a:cxn ang="0">
                  <a:pos x="connsiteX4901" y="connsiteY4901"/>
                </a:cxn>
                <a:cxn ang="0">
                  <a:pos x="connsiteX4902" y="connsiteY4902"/>
                </a:cxn>
                <a:cxn ang="0">
                  <a:pos x="connsiteX4903" y="connsiteY4903"/>
                </a:cxn>
                <a:cxn ang="0">
                  <a:pos x="connsiteX4904" y="connsiteY4904"/>
                </a:cxn>
                <a:cxn ang="0">
                  <a:pos x="connsiteX4905" y="connsiteY4905"/>
                </a:cxn>
                <a:cxn ang="0">
                  <a:pos x="connsiteX4906" y="connsiteY4906"/>
                </a:cxn>
                <a:cxn ang="0">
                  <a:pos x="connsiteX4907" y="connsiteY4907"/>
                </a:cxn>
                <a:cxn ang="0">
                  <a:pos x="connsiteX4908" y="connsiteY4908"/>
                </a:cxn>
                <a:cxn ang="0">
                  <a:pos x="connsiteX4909" y="connsiteY4909"/>
                </a:cxn>
                <a:cxn ang="0">
                  <a:pos x="connsiteX4910" y="connsiteY4910"/>
                </a:cxn>
                <a:cxn ang="0">
                  <a:pos x="connsiteX4911" y="connsiteY4911"/>
                </a:cxn>
                <a:cxn ang="0">
                  <a:pos x="connsiteX4912" y="connsiteY4912"/>
                </a:cxn>
                <a:cxn ang="0">
                  <a:pos x="connsiteX4913" y="connsiteY4913"/>
                </a:cxn>
                <a:cxn ang="0">
                  <a:pos x="connsiteX4914" y="connsiteY4914"/>
                </a:cxn>
                <a:cxn ang="0">
                  <a:pos x="connsiteX4915" y="connsiteY4915"/>
                </a:cxn>
                <a:cxn ang="0">
                  <a:pos x="connsiteX4916" y="connsiteY4916"/>
                </a:cxn>
                <a:cxn ang="0">
                  <a:pos x="connsiteX4917" y="connsiteY4917"/>
                </a:cxn>
                <a:cxn ang="0">
                  <a:pos x="connsiteX4918" y="connsiteY4918"/>
                </a:cxn>
                <a:cxn ang="0">
                  <a:pos x="connsiteX4919" y="connsiteY4919"/>
                </a:cxn>
                <a:cxn ang="0">
                  <a:pos x="connsiteX4920" y="connsiteY4920"/>
                </a:cxn>
                <a:cxn ang="0">
                  <a:pos x="connsiteX4921" y="connsiteY4921"/>
                </a:cxn>
                <a:cxn ang="0">
                  <a:pos x="connsiteX4922" y="connsiteY4922"/>
                </a:cxn>
                <a:cxn ang="0">
                  <a:pos x="connsiteX4923" y="connsiteY4923"/>
                </a:cxn>
                <a:cxn ang="0">
                  <a:pos x="connsiteX4924" y="connsiteY4924"/>
                </a:cxn>
                <a:cxn ang="0">
                  <a:pos x="connsiteX4925" y="connsiteY4925"/>
                </a:cxn>
                <a:cxn ang="0">
                  <a:pos x="connsiteX4926" y="connsiteY4926"/>
                </a:cxn>
                <a:cxn ang="0">
                  <a:pos x="connsiteX4927" y="connsiteY4927"/>
                </a:cxn>
                <a:cxn ang="0">
                  <a:pos x="connsiteX4928" y="connsiteY4928"/>
                </a:cxn>
                <a:cxn ang="0">
                  <a:pos x="connsiteX4929" y="connsiteY4929"/>
                </a:cxn>
                <a:cxn ang="0">
                  <a:pos x="connsiteX4930" y="connsiteY4930"/>
                </a:cxn>
                <a:cxn ang="0">
                  <a:pos x="connsiteX4931" y="connsiteY4931"/>
                </a:cxn>
                <a:cxn ang="0">
                  <a:pos x="connsiteX4932" y="connsiteY4932"/>
                </a:cxn>
                <a:cxn ang="0">
                  <a:pos x="connsiteX4933" y="connsiteY4933"/>
                </a:cxn>
                <a:cxn ang="0">
                  <a:pos x="connsiteX4934" y="connsiteY4934"/>
                </a:cxn>
                <a:cxn ang="0">
                  <a:pos x="connsiteX4935" y="connsiteY4935"/>
                </a:cxn>
                <a:cxn ang="0">
                  <a:pos x="connsiteX4936" y="connsiteY4936"/>
                </a:cxn>
                <a:cxn ang="0">
                  <a:pos x="connsiteX4937" y="connsiteY4937"/>
                </a:cxn>
                <a:cxn ang="0">
                  <a:pos x="connsiteX4938" y="connsiteY4938"/>
                </a:cxn>
                <a:cxn ang="0">
                  <a:pos x="connsiteX4939" y="connsiteY4939"/>
                </a:cxn>
                <a:cxn ang="0">
                  <a:pos x="connsiteX4940" y="connsiteY4940"/>
                </a:cxn>
                <a:cxn ang="0">
                  <a:pos x="connsiteX4941" y="connsiteY4941"/>
                </a:cxn>
                <a:cxn ang="0">
                  <a:pos x="connsiteX4942" y="connsiteY4942"/>
                </a:cxn>
                <a:cxn ang="0">
                  <a:pos x="connsiteX4943" y="connsiteY4943"/>
                </a:cxn>
                <a:cxn ang="0">
                  <a:pos x="connsiteX4944" y="connsiteY4944"/>
                </a:cxn>
                <a:cxn ang="0">
                  <a:pos x="connsiteX4945" y="connsiteY4945"/>
                </a:cxn>
                <a:cxn ang="0">
                  <a:pos x="connsiteX4946" y="connsiteY4946"/>
                </a:cxn>
                <a:cxn ang="0">
                  <a:pos x="connsiteX4947" y="connsiteY4947"/>
                </a:cxn>
                <a:cxn ang="0">
                  <a:pos x="connsiteX4948" y="connsiteY4948"/>
                </a:cxn>
                <a:cxn ang="0">
                  <a:pos x="connsiteX4949" y="connsiteY4949"/>
                </a:cxn>
                <a:cxn ang="0">
                  <a:pos x="connsiteX4950" y="connsiteY4950"/>
                </a:cxn>
                <a:cxn ang="0">
                  <a:pos x="connsiteX4951" y="connsiteY4951"/>
                </a:cxn>
                <a:cxn ang="0">
                  <a:pos x="connsiteX4952" y="connsiteY4952"/>
                </a:cxn>
                <a:cxn ang="0">
                  <a:pos x="connsiteX4953" y="connsiteY4953"/>
                </a:cxn>
                <a:cxn ang="0">
                  <a:pos x="connsiteX4954" y="connsiteY4954"/>
                </a:cxn>
                <a:cxn ang="0">
                  <a:pos x="connsiteX4955" y="connsiteY4955"/>
                </a:cxn>
                <a:cxn ang="0">
                  <a:pos x="connsiteX4956" y="connsiteY4956"/>
                </a:cxn>
                <a:cxn ang="0">
                  <a:pos x="connsiteX4957" y="connsiteY4957"/>
                </a:cxn>
                <a:cxn ang="0">
                  <a:pos x="connsiteX4958" y="connsiteY4958"/>
                </a:cxn>
                <a:cxn ang="0">
                  <a:pos x="connsiteX4959" y="connsiteY4959"/>
                </a:cxn>
                <a:cxn ang="0">
                  <a:pos x="connsiteX4960" y="connsiteY4960"/>
                </a:cxn>
                <a:cxn ang="0">
                  <a:pos x="connsiteX4961" y="connsiteY4961"/>
                </a:cxn>
                <a:cxn ang="0">
                  <a:pos x="connsiteX4962" y="connsiteY4962"/>
                </a:cxn>
                <a:cxn ang="0">
                  <a:pos x="connsiteX4963" y="connsiteY4963"/>
                </a:cxn>
                <a:cxn ang="0">
                  <a:pos x="connsiteX4964" y="connsiteY4964"/>
                </a:cxn>
                <a:cxn ang="0">
                  <a:pos x="connsiteX4965" y="connsiteY4965"/>
                </a:cxn>
                <a:cxn ang="0">
                  <a:pos x="connsiteX4966" y="connsiteY4966"/>
                </a:cxn>
                <a:cxn ang="0">
                  <a:pos x="connsiteX4967" y="connsiteY4967"/>
                </a:cxn>
                <a:cxn ang="0">
                  <a:pos x="connsiteX4968" y="connsiteY4968"/>
                </a:cxn>
                <a:cxn ang="0">
                  <a:pos x="connsiteX4969" y="connsiteY4969"/>
                </a:cxn>
                <a:cxn ang="0">
                  <a:pos x="connsiteX4970" y="connsiteY4970"/>
                </a:cxn>
                <a:cxn ang="0">
                  <a:pos x="connsiteX4971" y="connsiteY4971"/>
                </a:cxn>
                <a:cxn ang="0">
                  <a:pos x="connsiteX4972" y="connsiteY4972"/>
                </a:cxn>
                <a:cxn ang="0">
                  <a:pos x="connsiteX4973" y="connsiteY4973"/>
                </a:cxn>
                <a:cxn ang="0">
                  <a:pos x="connsiteX4974" y="connsiteY4974"/>
                </a:cxn>
                <a:cxn ang="0">
                  <a:pos x="connsiteX4975" y="connsiteY4975"/>
                </a:cxn>
                <a:cxn ang="0">
                  <a:pos x="connsiteX4976" y="connsiteY4976"/>
                </a:cxn>
                <a:cxn ang="0">
                  <a:pos x="connsiteX4977" y="connsiteY4977"/>
                </a:cxn>
                <a:cxn ang="0">
                  <a:pos x="connsiteX4978" y="connsiteY4978"/>
                </a:cxn>
                <a:cxn ang="0">
                  <a:pos x="connsiteX4979" y="connsiteY4979"/>
                </a:cxn>
                <a:cxn ang="0">
                  <a:pos x="connsiteX4980" y="connsiteY4980"/>
                </a:cxn>
                <a:cxn ang="0">
                  <a:pos x="connsiteX4981" y="connsiteY4981"/>
                </a:cxn>
                <a:cxn ang="0">
                  <a:pos x="connsiteX4982" y="connsiteY4982"/>
                </a:cxn>
                <a:cxn ang="0">
                  <a:pos x="connsiteX4983" y="connsiteY4983"/>
                </a:cxn>
                <a:cxn ang="0">
                  <a:pos x="connsiteX4984" y="connsiteY4984"/>
                </a:cxn>
                <a:cxn ang="0">
                  <a:pos x="connsiteX4985" y="connsiteY4985"/>
                </a:cxn>
                <a:cxn ang="0">
                  <a:pos x="connsiteX4986" y="connsiteY4986"/>
                </a:cxn>
                <a:cxn ang="0">
                  <a:pos x="connsiteX4987" y="connsiteY4987"/>
                </a:cxn>
                <a:cxn ang="0">
                  <a:pos x="connsiteX4988" y="connsiteY4988"/>
                </a:cxn>
                <a:cxn ang="0">
                  <a:pos x="connsiteX4989" y="connsiteY4989"/>
                </a:cxn>
                <a:cxn ang="0">
                  <a:pos x="connsiteX4990" y="connsiteY4990"/>
                </a:cxn>
                <a:cxn ang="0">
                  <a:pos x="connsiteX4991" y="connsiteY4991"/>
                </a:cxn>
                <a:cxn ang="0">
                  <a:pos x="connsiteX4992" y="connsiteY4992"/>
                </a:cxn>
                <a:cxn ang="0">
                  <a:pos x="connsiteX4993" y="connsiteY4993"/>
                </a:cxn>
                <a:cxn ang="0">
                  <a:pos x="connsiteX4994" y="connsiteY4994"/>
                </a:cxn>
                <a:cxn ang="0">
                  <a:pos x="connsiteX4995" y="connsiteY4995"/>
                </a:cxn>
                <a:cxn ang="0">
                  <a:pos x="connsiteX4996" y="connsiteY4996"/>
                </a:cxn>
                <a:cxn ang="0">
                  <a:pos x="connsiteX4997" y="connsiteY4997"/>
                </a:cxn>
                <a:cxn ang="0">
                  <a:pos x="connsiteX4998" y="connsiteY4998"/>
                </a:cxn>
                <a:cxn ang="0">
                  <a:pos x="connsiteX4999" y="connsiteY4999"/>
                </a:cxn>
                <a:cxn ang="0">
                  <a:pos x="connsiteX5000" y="connsiteY5000"/>
                </a:cxn>
                <a:cxn ang="0">
                  <a:pos x="connsiteX5001" y="connsiteY5001"/>
                </a:cxn>
                <a:cxn ang="0">
                  <a:pos x="connsiteX5002" y="connsiteY5002"/>
                </a:cxn>
                <a:cxn ang="0">
                  <a:pos x="connsiteX5003" y="connsiteY5003"/>
                </a:cxn>
                <a:cxn ang="0">
                  <a:pos x="connsiteX5004" y="connsiteY5004"/>
                </a:cxn>
                <a:cxn ang="0">
                  <a:pos x="connsiteX5005" y="connsiteY5005"/>
                </a:cxn>
                <a:cxn ang="0">
                  <a:pos x="connsiteX5006" y="connsiteY5006"/>
                </a:cxn>
                <a:cxn ang="0">
                  <a:pos x="connsiteX5007" y="connsiteY5007"/>
                </a:cxn>
                <a:cxn ang="0">
                  <a:pos x="connsiteX5008" y="connsiteY5008"/>
                </a:cxn>
                <a:cxn ang="0">
                  <a:pos x="connsiteX5009" y="connsiteY5009"/>
                </a:cxn>
                <a:cxn ang="0">
                  <a:pos x="connsiteX5010" y="connsiteY5010"/>
                </a:cxn>
                <a:cxn ang="0">
                  <a:pos x="connsiteX5011" y="connsiteY5011"/>
                </a:cxn>
                <a:cxn ang="0">
                  <a:pos x="connsiteX5012" y="connsiteY5012"/>
                </a:cxn>
                <a:cxn ang="0">
                  <a:pos x="connsiteX5013" y="connsiteY5013"/>
                </a:cxn>
                <a:cxn ang="0">
                  <a:pos x="connsiteX5014" y="connsiteY5014"/>
                </a:cxn>
                <a:cxn ang="0">
                  <a:pos x="connsiteX5015" y="connsiteY5015"/>
                </a:cxn>
                <a:cxn ang="0">
                  <a:pos x="connsiteX5016" y="connsiteY5016"/>
                </a:cxn>
                <a:cxn ang="0">
                  <a:pos x="connsiteX5017" y="connsiteY5017"/>
                </a:cxn>
                <a:cxn ang="0">
                  <a:pos x="connsiteX5018" y="connsiteY5018"/>
                </a:cxn>
                <a:cxn ang="0">
                  <a:pos x="connsiteX5019" y="connsiteY5019"/>
                </a:cxn>
                <a:cxn ang="0">
                  <a:pos x="connsiteX5020" y="connsiteY5020"/>
                </a:cxn>
                <a:cxn ang="0">
                  <a:pos x="connsiteX5021" y="connsiteY5021"/>
                </a:cxn>
                <a:cxn ang="0">
                  <a:pos x="connsiteX5022" y="connsiteY5022"/>
                </a:cxn>
                <a:cxn ang="0">
                  <a:pos x="connsiteX5023" y="connsiteY5023"/>
                </a:cxn>
                <a:cxn ang="0">
                  <a:pos x="connsiteX5024" y="connsiteY5024"/>
                </a:cxn>
                <a:cxn ang="0">
                  <a:pos x="connsiteX5025" y="connsiteY5025"/>
                </a:cxn>
                <a:cxn ang="0">
                  <a:pos x="connsiteX5026" y="connsiteY5026"/>
                </a:cxn>
                <a:cxn ang="0">
                  <a:pos x="connsiteX5027" y="connsiteY5027"/>
                </a:cxn>
                <a:cxn ang="0">
                  <a:pos x="connsiteX5028" y="connsiteY5028"/>
                </a:cxn>
                <a:cxn ang="0">
                  <a:pos x="connsiteX5029" y="connsiteY5029"/>
                </a:cxn>
                <a:cxn ang="0">
                  <a:pos x="connsiteX5030" y="connsiteY5030"/>
                </a:cxn>
                <a:cxn ang="0">
                  <a:pos x="connsiteX5031" y="connsiteY5031"/>
                </a:cxn>
                <a:cxn ang="0">
                  <a:pos x="connsiteX5032" y="connsiteY5032"/>
                </a:cxn>
                <a:cxn ang="0">
                  <a:pos x="connsiteX5033" y="connsiteY5033"/>
                </a:cxn>
                <a:cxn ang="0">
                  <a:pos x="connsiteX5034" y="connsiteY5034"/>
                </a:cxn>
                <a:cxn ang="0">
                  <a:pos x="connsiteX5035" y="connsiteY5035"/>
                </a:cxn>
                <a:cxn ang="0">
                  <a:pos x="connsiteX5036" y="connsiteY5036"/>
                </a:cxn>
                <a:cxn ang="0">
                  <a:pos x="connsiteX5037" y="connsiteY5037"/>
                </a:cxn>
                <a:cxn ang="0">
                  <a:pos x="connsiteX5038" y="connsiteY5038"/>
                </a:cxn>
                <a:cxn ang="0">
                  <a:pos x="connsiteX5039" y="connsiteY5039"/>
                </a:cxn>
                <a:cxn ang="0">
                  <a:pos x="connsiteX5040" y="connsiteY5040"/>
                </a:cxn>
                <a:cxn ang="0">
                  <a:pos x="connsiteX5041" y="connsiteY5041"/>
                </a:cxn>
                <a:cxn ang="0">
                  <a:pos x="connsiteX5042" y="connsiteY5042"/>
                </a:cxn>
                <a:cxn ang="0">
                  <a:pos x="connsiteX5043" y="connsiteY5043"/>
                </a:cxn>
                <a:cxn ang="0">
                  <a:pos x="connsiteX5044" y="connsiteY5044"/>
                </a:cxn>
                <a:cxn ang="0">
                  <a:pos x="connsiteX5045" y="connsiteY5045"/>
                </a:cxn>
                <a:cxn ang="0">
                  <a:pos x="connsiteX5046" y="connsiteY5046"/>
                </a:cxn>
                <a:cxn ang="0">
                  <a:pos x="connsiteX5047" y="connsiteY5047"/>
                </a:cxn>
                <a:cxn ang="0">
                  <a:pos x="connsiteX5048" y="connsiteY5048"/>
                </a:cxn>
                <a:cxn ang="0">
                  <a:pos x="connsiteX5049" y="connsiteY5049"/>
                </a:cxn>
                <a:cxn ang="0">
                  <a:pos x="connsiteX5050" y="connsiteY5050"/>
                </a:cxn>
                <a:cxn ang="0">
                  <a:pos x="connsiteX5051" y="connsiteY5051"/>
                </a:cxn>
                <a:cxn ang="0">
                  <a:pos x="connsiteX5052" y="connsiteY5052"/>
                </a:cxn>
                <a:cxn ang="0">
                  <a:pos x="connsiteX5053" y="connsiteY5053"/>
                </a:cxn>
                <a:cxn ang="0">
                  <a:pos x="connsiteX5054" y="connsiteY5054"/>
                </a:cxn>
                <a:cxn ang="0">
                  <a:pos x="connsiteX5055" y="connsiteY5055"/>
                </a:cxn>
                <a:cxn ang="0">
                  <a:pos x="connsiteX5056" y="connsiteY5056"/>
                </a:cxn>
                <a:cxn ang="0">
                  <a:pos x="connsiteX5057" y="connsiteY5057"/>
                </a:cxn>
                <a:cxn ang="0">
                  <a:pos x="connsiteX5058" y="connsiteY5058"/>
                </a:cxn>
                <a:cxn ang="0">
                  <a:pos x="connsiteX5059" y="connsiteY5059"/>
                </a:cxn>
                <a:cxn ang="0">
                  <a:pos x="connsiteX5060" y="connsiteY5060"/>
                </a:cxn>
                <a:cxn ang="0">
                  <a:pos x="connsiteX5061" y="connsiteY5061"/>
                </a:cxn>
                <a:cxn ang="0">
                  <a:pos x="connsiteX5062" y="connsiteY5062"/>
                </a:cxn>
                <a:cxn ang="0">
                  <a:pos x="connsiteX5063" y="connsiteY5063"/>
                </a:cxn>
                <a:cxn ang="0">
                  <a:pos x="connsiteX5064" y="connsiteY5064"/>
                </a:cxn>
                <a:cxn ang="0">
                  <a:pos x="connsiteX5065" y="connsiteY5065"/>
                </a:cxn>
                <a:cxn ang="0">
                  <a:pos x="connsiteX5066" y="connsiteY5066"/>
                </a:cxn>
                <a:cxn ang="0">
                  <a:pos x="connsiteX5067" y="connsiteY5067"/>
                </a:cxn>
                <a:cxn ang="0">
                  <a:pos x="connsiteX5068" y="connsiteY5068"/>
                </a:cxn>
                <a:cxn ang="0">
                  <a:pos x="connsiteX5069" y="connsiteY5069"/>
                </a:cxn>
                <a:cxn ang="0">
                  <a:pos x="connsiteX5070" y="connsiteY5070"/>
                </a:cxn>
                <a:cxn ang="0">
                  <a:pos x="connsiteX5071" y="connsiteY5071"/>
                </a:cxn>
                <a:cxn ang="0">
                  <a:pos x="connsiteX5072" y="connsiteY5072"/>
                </a:cxn>
                <a:cxn ang="0">
                  <a:pos x="connsiteX5073" y="connsiteY5073"/>
                </a:cxn>
                <a:cxn ang="0">
                  <a:pos x="connsiteX5074" y="connsiteY5074"/>
                </a:cxn>
                <a:cxn ang="0">
                  <a:pos x="connsiteX5075" y="connsiteY5075"/>
                </a:cxn>
                <a:cxn ang="0">
                  <a:pos x="connsiteX5076" y="connsiteY5076"/>
                </a:cxn>
                <a:cxn ang="0">
                  <a:pos x="connsiteX5077" y="connsiteY5077"/>
                </a:cxn>
                <a:cxn ang="0">
                  <a:pos x="connsiteX5078" y="connsiteY5078"/>
                </a:cxn>
                <a:cxn ang="0">
                  <a:pos x="connsiteX5079" y="connsiteY5079"/>
                </a:cxn>
                <a:cxn ang="0">
                  <a:pos x="connsiteX5080" y="connsiteY5080"/>
                </a:cxn>
                <a:cxn ang="0">
                  <a:pos x="connsiteX5081" y="connsiteY5081"/>
                </a:cxn>
                <a:cxn ang="0">
                  <a:pos x="connsiteX5082" y="connsiteY5082"/>
                </a:cxn>
                <a:cxn ang="0">
                  <a:pos x="connsiteX5083" y="connsiteY5083"/>
                </a:cxn>
                <a:cxn ang="0">
                  <a:pos x="connsiteX5084" y="connsiteY5084"/>
                </a:cxn>
                <a:cxn ang="0">
                  <a:pos x="connsiteX5085" y="connsiteY5085"/>
                </a:cxn>
                <a:cxn ang="0">
                  <a:pos x="connsiteX5086" y="connsiteY5086"/>
                </a:cxn>
                <a:cxn ang="0">
                  <a:pos x="connsiteX5087" y="connsiteY5087"/>
                </a:cxn>
                <a:cxn ang="0">
                  <a:pos x="connsiteX5088" y="connsiteY5088"/>
                </a:cxn>
                <a:cxn ang="0">
                  <a:pos x="connsiteX5089" y="connsiteY5089"/>
                </a:cxn>
                <a:cxn ang="0">
                  <a:pos x="connsiteX5090" y="connsiteY5090"/>
                </a:cxn>
                <a:cxn ang="0">
                  <a:pos x="connsiteX5091" y="connsiteY5091"/>
                </a:cxn>
                <a:cxn ang="0">
                  <a:pos x="connsiteX5092" y="connsiteY5092"/>
                </a:cxn>
                <a:cxn ang="0">
                  <a:pos x="connsiteX5093" y="connsiteY5093"/>
                </a:cxn>
                <a:cxn ang="0">
                  <a:pos x="connsiteX5094" y="connsiteY5094"/>
                </a:cxn>
                <a:cxn ang="0">
                  <a:pos x="connsiteX5095" y="connsiteY5095"/>
                </a:cxn>
                <a:cxn ang="0">
                  <a:pos x="connsiteX5096" y="connsiteY5096"/>
                </a:cxn>
                <a:cxn ang="0">
                  <a:pos x="connsiteX5097" y="connsiteY5097"/>
                </a:cxn>
                <a:cxn ang="0">
                  <a:pos x="connsiteX5098" y="connsiteY5098"/>
                </a:cxn>
                <a:cxn ang="0">
                  <a:pos x="connsiteX5099" y="connsiteY5099"/>
                </a:cxn>
                <a:cxn ang="0">
                  <a:pos x="connsiteX5100" y="connsiteY5100"/>
                </a:cxn>
                <a:cxn ang="0">
                  <a:pos x="connsiteX5101" y="connsiteY5101"/>
                </a:cxn>
                <a:cxn ang="0">
                  <a:pos x="connsiteX5102" y="connsiteY5102"/>
                </a:cxn>
                <a:cxn ang="0">
                  <a:pos x="connsiteX5103" y="connsiteY5103"/>
                </a:cxn>
                <a:cxn ang="0">
                  <a:pos x="connsiteX5104" y="connsiteY5104"/>
                </a:cxn>
                <a:cxn ang="0">
                  <a:pos x="connsiteX5105" y="connsiteY5105"/>
                </a:cxn>
                <a:cxn ang="0">
                  <a:pos x="connsiteX5106" y="connsiteY5106"/>
                </a:cxn>
                <a:cxn ang="0">
                  <a:pos x="connsiteX5107" y="connsiteY5107"/>
                </a:cxn>
                <a:cxn ang="0">
                  <a:pos x="connsiteX5108" y="connsiteY5108"/>
                </a:cxn>
                <a:cxn ang="0">
                  <a:pos x="connsiteX5109" y="connsiteY5109"/>
                </a:cxn>
                <a:cxn ang="0">
                  <a:pos x="connsiteX5110" y="connsiteY5110"/>
                </a:cxn>
                <a:cxn ang="0">
                  <a:pos x="connsiteX5111" y="connsiteY5111"/>
                </a:cxn>
                <a:cxn ang="0">
                  <a:pos x="connsiteX5112" y="connsiteY5112"/>
                </a:cxn>
                <a:cxn ang="0">
                  <a:pos x="connsiteX5113" y="connsiteY5113"/>
                </a:cxn>
                <a:cxn ang="0">
                  <a:pos x="connsiteX5114" y="connsiteY5114"/>
                </a:cxn>
                <a:cxn ang="0">
                  <a:pos x="connsiteX5115" y="connsiteY5115"/>
                </a:cxn>
                <a:cxn ang="0">
                  <a:pos x="connsiteX5116" y="connsiteY5116"/>
                </a:cxn>
                <a:cxn ang="0">
                  <a:pos x="connsiteX5117" y="connsiteY5117"/>
                </a:cxn>
                <a:cxn ang="0">
                  <a:pos x="connsiteX5118" y="connsiteY5118"/>
                </a:cxn>
                <a:cxn ang="0">
                  <a:pos x="connsiteX5119" y="connsiteY5119"/>
                </a:cxn>
                <a:cxn ang="0">
                  <a:pos x="connsiteX5120" y="connsiteY5120"/>
                </a:cxn>
                <a:cxn ang="0">
                  <a:pos x="connsiteX5121" y="connsiteY5121"/>
                </a:cxn>
                <a:cxn ang="0">
                  <a:pos x="connsiteX5122" y="connsiteY5122"/>
                </a:cxn>
                <a:cxn ang="0">
                  <a:pos x="connsiteX5123" y="connsiteY5123"/>
                </a:cxn>
                <a:cxn ang="0">
                  <a:pos x="connsiteX5124" y="connsiteY5124"/>
                </a:cxn>
                <a:cxn ang="0">
                  <a:pos x="connsiteX5125" y="connsiteY5125"/>
                </a:cxn>
                <a:cxn ang="0">
                  <a:pos x="connsiteX5126" y="connsiteY5126"/>
                </a:cxn>
                <a:cxn ang="0">
                  <a:pos x="connsiteX5127" y="connsiteY5127"/>
                </a:cxn>
                <a:cxn ang="0">
                  <a:pos x="connsiteX5128" y="connsiteY5128"/>
                </a:cxn>
                <a:cxn ang="0">
                  <a:pos x="connsiteX5129" y="connsiteY5129"/>
                </a:cxn>
                <a:cxn ang="0">
                  <a:pos x="connsiteX5130" y="connsiteY5130"/>
                </a:cxn>
                <a:cxn ang="0">
                  <a:pos x="connsiteX5131" y="connsiteY5131"/>
                </a:cxn>
                <a:cxn ang="0">
                  <a:pos x="connsiteX5132" y="connsiteY5132"/>
                </a:cxn>
                <a:cxn ang="0">
                  <a:pos x="connsiteX5133" y="connsiteY5133"/>
                </a:cxn>
                <a:cxn ang="0">
                  <a:pos x="connsiteX5134" y="connsiteY5134"/>
                </a:cxn>
                <a:cxn ang="0">
                  <a:pos x="connsiteX5135" y="connsiteY5135"/>
                </a:cxn>
                <a:cxn ang="0">
                  <a:pos x="connsiteX5136" y="connsiteY5136"/>
                </a:cxn>
                <a:cxn ang="0">
                  <a:pos x="connsiteX5137" y="connsiteY5137"/>
                </a:cxn>
                <a:cxn ang="0">
                  <a:pos x="connsiteX5138" y="connsiteY5138"/>
                </a:cxn>
                <a:cxn ang="0">
                  <a:pos x="connsiteX5139" y="connsiteY5139"/>
                </a:cxn>
                <a:cxn ang="0">
                  <a:pos x="connsiteX5140" y="connsiteY5140"/>
                </a:cxn>
                <a:cxn ang="0">
                  <a:pos x="connsiteX5141" y="connsiteY5141"/>
                </a:cxn>
                <a:cxn ang="0">
                  <a:pos x="connsiteX5142" y="connsiteY5142"/>
                </a:cxn>
                <a:cxn ang="0">
                  <a:pos x="connsiteX5143" y="connsiteY5143"/>
                </a:cxn>
                <a:cxn ang="0">
                  <a:pos x="connsiteX5144" y="connsiteY5144"/>
                </a:cxn>
                <a:cxn ang="0">
                  <a:pos x="connsiteX5145" y="connsiteY5145"/>
                </a:cxn>
                <a:cxn ang="0">
                  <a:pos x="connsiteX5146" y="connsiteY5146"/>
                </a:cxn>
                <a:cxn ang="0">
                  <a:pos x="connsiteX5147" y="connsiteY5147"/>
                </a:cxn>
                <a:cxn ang="0">
                  <a:pos x="connsiteX5148" y="connsiteY5148"/>
                </a:cxn>
                <a:cxn ang="0">
                  <a:pos x="connsiteX5149" y="connsiteY5149"/>
                </a:cxn>
                <a:cxn ang="0">
                  <a:pos x="connsiteX5150" y="connsiteY5150"/>
                </a:cxn>
                <a:cxn ang="0">
                  <a:pos x="connsiteX5151" y="connsiteY5151"/>
                </a:cxn>
                <a:cxn ang="0">
                  <a:pos x="connsiteX5152" y="connsiteY5152"/>
                </a:cxn>
                <a:cxn ang="0">
                  <a:pos x="connsiteX5153" y="connsiteY5153"/>
                </a:cxn>
                <a:cxn ang="0">
                  <a:pos x="connsiteX5154" y="connsiteY5154"/>
                </a:cxn>
                <a:cxn ang="0">
                  <a:pos x="connsiteX5155" y="connsiteY5155"/>
                </a:cxn>
                <a:cxn ang="0">
                  <a:pos x="connsiteX5156" y="connsiteY5156"/>
                </a:cxn>
                <a:cxn ang="0">
                  <a:pos x="connsiteX5157" y="connsiteY5157"/>
                </a:cxn>
                <a:cxn ang="0">
                  <a:pos x="connsiteX5158" y="connsiteY5158"/>
                </a:cxn>
                <a:cxn ang="0">
                  <a:pos x="connsiteX5159" y="connsiteY5159"/>
                </a:cxn>
                <a:cxn ang="0">
                  <a:pos x="connsiteX5160" y="connsiteY5160"/>
                </a:cxn>
                <a:cxn ang="0">
                  <a:pos x="connsiteX5161" y="connsiteY5161"/>
                </a:cxn>
                <a:cxn ang="0">
                  <a:pos x="connsiteX5162" y="connsiteY5162"/>
                </a:cxn>
                <a:cxn ang="0">
                  <a:pos x="connsiteX5163" y="connsiteY5163"/>
                </a:cxn>
                <a:cxn ang="0">
                  <a:pos x="connsiteX5164" y="connsiteY5164"/>
                </a:cxn>
                <a:cxn ang="0">
                  <a:pos x="connsiteX5165" y="connsiteY5165"/>
                </a:cxn>
                <a:cxn ang="0">
                  <a:pos x="connsiteX5166" y="connsiteY5166"/>
                </a:cxn>
                <a:cxn ang="0">
                  <a:pos x="connsiteX5167" y="connsiteY5167"/>
                </a:cxn>
                <a:cxn ang="0">
                  <a:pos x="connsiteX5168" y="connsiteY5168"/>
                </a:cxn>
                <a:cxn ang="0">
                  <a:pos x="connsiteX5169" y="connsiteY5169"/>
                </a:cxn>
                <a:cxn ang="0">
                  <a:pos x="connsiteX5170" y="connsiteY5170"/>
                </a:cxn>
                <a:cxn ang="0">
                  <a:pos x="connsiteX5171" y="connsiteY5171"/>
                </a:cxn>
                <a:cxn ang="0">
                  <a:pos x="connsiteX5172" y="connsiteY5172"/>
                </a:cxn>
                <a:cxn ang="0">
                  <a:pos x="connsiteX5173" y="connsiteY5173"/>
                </a:cxn>
                <a:cxn ang="0">
                  <a:pos x="connsiteX5174" y="connsiteY5174"/>
                </a:cxn>
                <a:cxn ang="0">
                  <a:pos x="connsiteX5175" y="connsiteY5175"/>
                </a:cxn>
                <a:cxn ang="0">
                  <a:pos x="connsiteX5176" y="connsiteY5176"/>
                </a:cxn>
                <a:cxn ang="0">
                  <a:pos x="connsiteX5177" y="connsiteY5177"/>
                </a:cxn>
                <a:cxn ang="0">
                  <a:pos x="connsiteX5178" y="connsiteY5178"/>
                </a:cxn>
                <a:cxn ang="0">
                  <a:pos x="connsiteX5179" y="connsiteY5179"/>
                </a:cxn>
                <a:cxn ang="0">
                  <a:pos x="connsiteX5180" y="connsiteY5180"/>
                </a:cxn>
                <a:cxn ang="0">
                  <a:pos x="connsiteX5181" y="connsiteY5181"/>
                </a:cxn>
                <a:cxn ang="0">
                  <a:pos x="connsiteX5182" y="connsiteY5182"/>
                </a:cxn>
                <a:cxn ang="0">
                  <a:pos x="connsiteX5183" y="connsiteY5183"/>
                </a:cxn>
                <a:cxn ang="0">
                  <a:pos x="connsiteX5184" y="connsiteY5184"/>
                </a:cxn>
                <a:cxn ang="0">
                  <a:pos x="connsiteX5185" y="connsiteY5185"/>
                </a:cxn>
                <a:cxn ang="0">
                  <a:pos x="connsiteX5186" y="connsiteY5186"/>
                </a:cxn>
                <a:cxn ang="0">
                  <a:pos x="connsiteX5187" y="connsiteY5187"/>
                </a:cxn>
                <a:cxn ang="0">
                  <a:pos x="connsiteX5188" y="connsiteY5188"/>
                </a:cxn>
                <a:cxn ang="0">
                  <a:pos x="connsiteX5189" y="connsiteY5189"/>
                </a:cxn>
                <a:cxn ang="0">
                  <a:pos x="connsiteX5190" y="connsiteY5190"/>
                </a:cxn>
                <a:cxn ang="0">
                  <a:pos x="connsiteX5191" y="connsiteY5191"/>
                </a:cxn>
                <a:cxn ang="0">
                  <a:pos x="connsiteX5192" y="connsiteY5192"/>
                </a:cxn>
                <a:cxn ang="0">
                  <a:pos x="connsiteX5193" y="connsiteY5193"/>
                </a:cxn>
                <a:cxn ang="0">
                  <a:pos x="connsiteX5194" y="connsiteY5194"/>
                </a:cxn>
                <a:cxn ang="0">
                  <a:pos x="connsiteX5195" y="connsiteY5195"/>
                </a:cxn>
                <a:cxn ang="0">
                  <a:pos x="connsiteX5196" y="connsiteY5196"/>
                </a:cxn>
                <a:cxn ang="0">
                  <a:pos x="connsiteX5197" y="connsiteY5197"/>
                </a:cxn>
                <a:cxn ang="0">
                  <a:pos x="connsiteX5198" y="connsiteY5198"/>
                </a:cxn>
                <a:cxn ang="0">
                  <a:pos x="connsiteX5199" y="connsiteY5199"/>
                </a:cxn>
                <a:cxn ang="0">
                  <a:pos x="connsiteX5200" y="connsiteY5200"/>
                </a:cxn>
                <a:cxn ang="0">
                  <a:pos x="connsiteX5201" y="connsiteY5201"/>
                </a:cxn>
                <a:cxn ang="0">
                  <a:pos x="connsiteX5202" y="connsiteY5202"/>
                </a:cxn>
                <a:cxn ang="0">
                  <a:pos x="connsiteX5203" y="connsiteY5203"/>
                </a:cxn>
                <a:cxn ang="0">
                  <a:pos x="connsiteX5204" y="connsiteY5204"/>
                </a:cxn>
                <a:cxn ang="0">
                  <a:pos x="connsiteX5205" y="connsiteY5205"/>
                </a:cxn>
                <a:cxn ang="0">
                  <a:pos x="connsiteX5206" y="connsiteY5206"/>
                </a:cxn>
                <a:cxn ang="0">
                  <a:pos x="connsiteX5207" y="connsiteY5207"/>
                </a:cxn>
                <a:cxn ang="0">
                  <a:pos x="connsiteX5208" y="connsiteY5208"/>
                </a:cxn>
                <a:cxn ang="0">
                  <a:pos x="connsiteX5209" y="connsiteY5209"/>
                </a:cxn>
                <a:cxn ang="0">
                  <a:pos x="connsiteX5210" y="connsiteY5210"/>
                </a:cxn>
                <a:cxn ang="0">
                  <a:pos x="connsiteX5211" y="connsiteY5211"/>
                </a:cxn>
                <a:cxn ang="0">
                  <a:pos x="connsiteX5212" y="connsiteY5212"/>
                </a:cxn>
                <a:cxn ang="0">
                  <a:pos x="connsiteX5213" y="connsiteY5213"/>
                </a:cxn>
                <a:cxn ang="0">
                  <a:pos x="connsiteX5214" y="connsiteY5214"/>
                </a:cxn>
                <a:cxn ang="0">
                  <a:pos x="connsiteX5215" y="connsiteY5215"/>
                </a:cxn>
                <a:cxn ang="0">
                  <a:pos x="connsiteX5216" y="connsiteY5216"/>
                </a:cxn>
                <a:cxn ang="0">
                  <a:pos x="connsiteX5217" y="connsiteY5217"/>
                </a:cxn>
                <a:cxn ang="0">
                  <a:pos x="connsiteX5218" y="connsiteY5218"/>
                </a:cxn>
                <a:cxn ang="0">
                  <a:pos x="connsiteX5219" y="connsiteY5219"/>
                </a:cxn>
                <a:cxn ang="0">
                  <a:pos x="connsiteX5220" y="connsiteY5220"/>
                </a:cxn>
                <a:cxn ang="0">
                  <a:pos x="connsiteX5221" y="connsiteY5221"/>
                </a:cxn>
                <a:cxn ang="0">
                  <a:pos x="connsiteX5222" y="connsiteY5222"/>
                </a:cxn>
                <a:cxn ang="0">
                  <a:pos x="connsiteX5223" y="connsiteY5223"/>
                </a:cxn>
                <a:cxn ang="0">
                  <a:pos x="connsiteX5224" y="connsiteY5224"/>
                </a:cxn>
                <a:cxn ang="0">
                  <a:pos x="connsiteX5225" y="connsiteY5225"/>
                </a:cxn>
                <a:cxn ang="0">
                  <a:pos x="connsiteX5226" y="connsiteY5226"/>
                </a:cxn>
                <a:cxn ang="0">
                  <a:pos x="connsiteX5227" y="connsiteY5227"/>
                </a:cxn>
                <a:cxn ang="0">
                  <a:pos x="connsiteX5228" y="connsiteY5228"/>
                </a:cxn>
                <a:cxn ang="0">
                  <a:pos x="connsiteX5229" y="connsiteY5229"/>
                </a:cxn>
                <a:cxn ang="0">
                  <a:pos x="connsiteX5230" y="connsiteY5230"/>
                </a:cxn>
                <a:cxn ang="0">
                  <a:pos x="connsiteX5231" y="connsiteY5231"/>
                </a:cxn>
                <a:cxn ang="0">
                  <a:pos x="connsiteX5232" y="connsiteY5232"/>
                </a:cxn>
                <a:cxn ang="0">
                  <a:pos x="connsiteX5233" y="connsiteY5233"/>
                </a:cxn>
                <a:cxn ang="0">
                  <a:pos x="connsiteX5234" y="connsiteY5234"/>
                </a:cxn>
                <a:cxn ang="0">
                  <a:pos x="connsiteX5235" y="connsiteY5235"/>
                </a:cxn>
                <a:cxn ang="0">
                  <a:pos x="connsiteX5236" y="connsiteY5236"/>
                </a:cxn>
                <a:cxn ang="0">
                  <a:pos x="connsiteX5237" y="connsiteY5237"/>
                </a:cxn>
                <a:cxn ang="0">
                  <a:pos x="connsiteX5238" y="connsiteY5238"/>
                </a:cxn>
                <a:cxn ang="0">
                  <a:pos x="connsiteX5239" y="connsiteY5239"/>
                </a:cxn>
                <a:cxn ang="0">
                  <a:pos x="connsiteX5240" y="connsiteY5240"/>
                </a:cxn>
                <a:cxn ang="0">
                  <a:pos x="connsiteX5241" y="connsiteY5241"/>
                </a:cxn>
                <a:cxn ang="0">
                  <a:pos x="connsiteX5242" y="connsiteY5242"/>
                </a:cxn>
                <a:cxn ang="0">
                  <a:pos x="connsiteX5243" y="connsiteY5243"/>
                </a:cxn>
                <a:cxn ang="0">
                  <a:pos x="connsiteX5244" y="connsiteY5244"/>
                </a:cxn>
                <a:cxn ang="0">
                  <a:pos x="connsiteX5245" y="connsiteY5245"/>
                </a:cxn>
                <a:cxn ang="0">
                  <a:pos x="connsiteX5246" y="connsiteY5246"/>
                </a:cxn>
                <a:cxn ang="0">
                  <a:pos x="connsiteX5247" y="connsiteY5247"/>
                </a:cxn>
                <a:cxn ang="0">
                  <a:pos x="connsiteX5248" y="connsiteY5248"/>
                </a:cxn>
                <a:cxn ang="0">
                  <a:pos x="connsiteX5249" y="connsiteY5249"/>
                </a:cxn>
                <a:cxn ang="0">
                  <a:pos x="connsiteX5250" y="connsiteY5250"/>
                </a:cxn>
                <a:cxn ang="0">
                  <a:pos x="connsiteX5251" y="connsiteY5251"/>
                </a:cxn>
                <a:cxn ang="0">
                  <a:pos x="connsiteX5252" y="connsiteY5252"/>
                </a:cxn>
                <a:cxn ang="0">
                  <a:pos x="connsiteX5253" y="connsiteY5253"/>
                </a:cxn>
                <a:cxn ang="0">
                  <a:pos x="connsiteX5254" y="connsiteY5254"/>
                </a:cxn>
                <a:cxn ang="0">
                  <a:pos x="connsiteX5255" y="connsiteY5255"/>
                </a:cxn>
                <a:cxn ang="0">
                  <a:pos x="connsiteX5256" y="connsiteY5256"/>
                </a:cxn>
                <a:cxn ang="0">
                  <a:pos x="connsiteX5257" y="connsiteY5257"/>
                </a:cxn>
                <a:cxn ang="0">
                  <a:pos x="connsiteX5258" y="connsiteY5258"/>
                </a:cxn>
                <a:cxn ang="0">
                  <a:pos x="connsiteX5259" y="connsiteY5259"/>
                </a:cxn>
                <a:cxn ang="0">
                  <a:pos x="connsiteX5260" y="connsiteY5260"/>
                </a:cxn>
                <a:cxn ang="0">
                  <a:pos x="connsiteX5261" y="connsiteY5261"/>
                </a:cxn>
                <a:cxn ang="0">
                  <a:pos x="connsiteX5262" y="connsiteY5262"/>
                </a:cxn>
                <a:cxn ang="0">
                  <a:pos x="connsiteX5263" y="connsiteY5263"/>
                </a:cxn>
                <a:cxn ang="0">
                  <a:pos x="connsiteX5264" y="connsiteY5264"/>
                </a:cxn>
                <a:cxn ang="0">
                  <a:pos x="connsiteX5265" y="connsiteY5265"/>
                </a:cxn>
                <a:cxn ang="0">
                  <a:pos x="connsiteX5266" y="connsiteY5266"/>
                </a:cxn>
                <a:cxn ang="0">
                  <a:pos x="connsiteX5267" y="connsiteY5267"/>
                </a:cxn>
                <a:cxn ang="0">
                  <a:pos x="connsiteX5268" y="connsiteY5268"/>
                </a:cxn>
                <a:cxn ang="0">
                  <a:pos x="connsiteX5269" y="connsiteY5269"/>
                </a:cxn>
                <a:cxn ang="0">
                  <a:pos x="connsiteX5270" y="connsiteY5270"/>
                </a:cxn>
                <a:cxn ang="0">
                  <a:pos x="connsiteX5271" y="connsiteY5271"/>
                </a:cxn>
                <a:cxn ang="0">
                  <a:pos x="connsiteX5272" y="connsiteY5272"/>
                </a:cxn>
                <a:cxn ang="0">
                  <a:pos x="connsiteX5273" y="connsiteY5273"/>
                </a:cxn>
                <a:cxn ang="0">
                  <a:pos x="connsiteX5274" y="connsiteY5274"/>
                </a:cxn>
                <a:cxn ang="0">
                  <a:pos x="connsiteX5275" y="connsiteY5275"/>
                </a:cxn>
                <a:cxn ang="0">
                  <a:pos x="connsiteX5276" y="connsiteY5276"/>
                </a:cxn>
                <a:cxn ang="0">
                  <a:pos x="connsiteX5277" y="connsiteY5277"/>
                </a:cxn>
                <a:cxn ang="0">
                  <a:pos x="connsiteX5278" y="connsiteY5278"/>
                </a:cxn>
                <a:cxn ang="0">
                  <a:pos x="connsiteX5279" y="connsiteY5279"/>
                </a:cxn>
                <a:cxn ang="0">
                  <a:pos x="connsiteX5280" y="connsiteY5280"/>
                </a:cxn>
                <a:cxn ang="0">
                  <a:pos x="connsiteX5281" y="connsiteY5281"/>
                </a:cxn>
                <a:cxn ang="0">
                  <a:pos x="connsiteX5282" y="connsiteY5282"/>
                </a:cxn>
                <a:cxn ang="0">
                  <a:pos x="connsiteX5283" y="connsiteY5283"/>
                </a:cxn>
                <a:cxn ang="0">
                  <a:pos x="connsiteX5284" y="connsiteY5284"/>
                </a:cxn>
                <a:cxn ang="0">
                  <a:pos x="connsiteX5285" y="connsiteY5285"/>
                </a:cxn>
                <a:cxn ang="0">
                  <a:pos x="connsiteX5286" y="connsiteY5286"/>
                </a:cxn>
                <a:cxn ang="0">
                  <a:pos x="connsiteX5287" y="connsiteY5287"/>
                </a:cxn>
                <a:cxn ang="0">
                  <a:pos x="connsiteX5288" y="connsiteY5288"/>
                </a:cxn>
                <a:cxn ang="0">
                  <a:pos x="connsiteX5289" y="connsiteY5289"/>
                </a:cxn>
                <a:cxn ang="0">
                  <a:pos x="connsiteX5290" y="connsiteY5290"/>
                </a:cxn>
                <a:cxn ang="0">
                  <a:pos x="connsiteX5291" y="connsiteY5291"/>
                </a:cxn>
                <a:cxn ang="0">
                  <a:pos x="connsiteX5292" y="connsiteY5292"/>
                </a:cxn>
                <a:cxn ang="0">
                  <a:pos x="connsiteX5293" y="connsiteY5293"/>
                </a:cxn>
                <a:cxn ang="0">
                  <a:pos x="connsiteX5294" y="connsiteY5294"/>
                </a:cxn>
                <a:cxn ang="0">
                  <a:pos x="connsiteX5295" y="connsiteY5295"/>
                </a:cxn>
                <a:cxn ang="0">
                  <a:pos x="connsiteX5296" y="connsiteY5296"/>
                </a:cxn>
                <a:cxn ang="0">
                  <a:pos x="connsiteX5297" y="connsiteY5297"/>
                </a:cxn>
                <a:cxn ang="0">
                  <a:pos x="connsiteX5298" y="connsiteY5298"/>
                </a:cxn>
                <a:cxn ang="0">
                  <a:pos x="connsiteX5299" y="connsiteY5299"/>
                </a:cxn>
                <a:cxn ang="0">
                  <a:pos x="connsiteX5300" y="connsiteY5300"/>
                </a:cxn>
                <a:cxn ang="0">
                  <a:pos x="connsiteX5301" y="connsiteY5301"/>
                </a:cxn>
                <a:cxn ang="0">
                  <a:pos x="connsiteX5302" y="connsiteY5302"/>
                </a:cxn>
                <a:cxn ang="0">
                  <a:pos x="connsiteX5303" y="connsiteY5303"/>
                </a:cxn>
                <a:cxn ang="0">
                  <a:pos x="connsiteX5304" y="connsiteY5304"/>
                </a:cxn>
                <a:cxn ang="0">
                  <a:pos x="connsiteX5305" y="connsiteY5305"/>
                </a:cxn>
                <a:cxn ang="0">
                  <a:pos x="connsiteX5306" y="connsiteY5306"/>
                </a:cxn>
                <a:cxn ang="0">
                  <a:pos x="connsiteX5307" y="connsiteY5307"/>
                </a:cxn>
                <a:cxn ang="0">
                  <a:pos x="connsiteX5308" y="connsiteY5308"/>
                </a:cxn>
                <a:cxn ang="0">
                  <a:pos x="connsiteX5309" y="connsiteY5309"/>
                </a:cxn>
                <a:cxn ang="0">
                  <a:pos x="connsiteX5310" y="connsiteY5310"/>
                </a:cxn>
                <a:cxn ang="0">
                  <a:pos x="connsiteX5311" y="connsiteY5311"/>
                </a:cxn>
                <a:cxn ang="0">
                  <a:pos x="connsiteX5312" y="connsiteY5312"/>
                </a:cxn>
                <a:cxn ang="0">
                  <a:pos x="connsiteX5313" y="connsiteY5313"/>
                </a:cxn>
                <a:cxn ang="0">
                  <a:pos x="connsiteX5314" y="connsiteY5314"/>
                </a:cxn>
                <a:cxn ang="0">
                  <a:pos x="connsiteX5315" y="connsiteY5315"/>
                </a:cxn>
                <a:cxn ang="0">
                  <a:pos x="connsiteX5316" y="connsiteY5316"/>
                </a:cxn>
                <a:cxn ang="0">
                  <a:pos x="connsiteX5317" y="connsiteY5317"/>
                </a:cxn>
                <a:cxn ang="0">
                  <a:pos x="connsiteX5318" y="connsiteY5318"/>
                </a:cxn>
                <a:cxn ang="0">
                  <a:pos x="connsiteX5319" y="connsiteY5319"/>
                </a:cxn>
                <a:cxn ang="0">
                  <a:pos x="connsiteX5320" y="connsiteY5320"/>
                </a:cxn>
                <a:cxn ang="0">
                  <a:pos x="connsiteX5321" y="connsiteY5321"/>
                </a:cxn>
                <a:cxn ang="0">
                  <a:pos x="connsiteX5322" y="connsiteY5322"/>
                </a:cxn>
                <a:cxn ang="0">
                  <a:pos x="connsiteX5323" y="connsiteY5323"/>
                </a:cxn>
                <a:cxn ang="0">
                  <a:pos x="connsiteX5324" y="connsiteY5324"/>
                </a:cxn>
                <a:cxn ang="0">
                  <a:pos x="connsiteX5325" y="connsiteY5325"/>
                </a:cxn>
                <a:cxn ang="0">
                  <a:pos x="connsiteX5326" y="connsiteY5326"/>
                </a:cxn>
                <a:cxn ang="0">
                  <a:pos x="connsiteX5327" y="connsiteY5327"/>
                </a:cxn>
                <a:cxn ang="0">
                  <a:pos x="connsiteX5328" y="connsiteY5328"/>
                </a:cxn>
                <a:cxn ang="0">
                  <a:pos x="connsiteX5329" y="connsiteY5329"/>
                </a:cxn>
                <a:cxn ang="0">
                  <a:pos x="connsiteX5330" y="connsiteY5330"/>
                </a:cxn>
                <a:cxn ang="0">
                  <a:pos x="connsiteX5331" y="connsiteY5331"/>
                </a:cxn>
                <a:cxn ang="0">
                  <a:pos x="connsiteX5332" y="connsiteY5332"/>
                </a:cxn>
                <a:cxn ang="0">
                  <a:pos x="connsiteX5333" y="connsiteY5333"/>
                </a:cxn>
                <a:cxn ang="0">
                  <a:pos x="connsiteX5334" y="connsiteY5334"/>
                </a:cxn>
                <a:cxn ang="0">
                  <a:pos x="connsiteX5335" y="connsiteY5335"/>
                </a:cxn>
                <a:cxn ang="0">
                  <a:pos x="connsiteX5336" y="connsiteY5336"/>
                </a:cxn>
                <a:cxn ang="0">
                  <a:pos x="connsiteX5337" y="connsiteY5337"/>
                </a:cxn>
                <a:cxn ang="0">
                  <a:pos x="connsiteX5338" y="connsiteY5338"/>
                </a:cxn>
                <a:cxn ang="0">
                  <a:pos x="connsiteX5339" y="connsiteY5339"/>
                </a:cxn>
                <a:cxn ang="0">
                  <a:pos x="connsiteX5340" y="connsiteY5340"/>
                </a:cxn>
                <a:cxn ang="0">
                  <a:pos x="connsiteX5341" y="connsiteY5341"/>
                </a:cxn>
                <a:cxn ang="0">
                  <a:pos x="connsiteX5342" y="connsiteY5342"/>
                </a:cxn>
                <a:cxn ang="0">
                  <a:pos x="connsiteX5343" y="connsiteY5343"/>
                </a:cxn>
                <a:cxn ang="0">
                  <a:pos x="connsiteX5344" y="connsiteY5344"/>
                </a:cxn>
                <a:cxn ang="0">
                  <a:pos x="connsiteX5345" y="connsiteY5345"/>
                </a:cxn>
                <a:cxn ang="0">
                  <a:pos x="connsiteX5346" y="connsiteY5346"/>
                </a:cxn>
                <a:cxn ang="0">
                  <a:pos x="connsiteX5347" y="connsiteY5347"/>
                </a:cxn>
                <a:cxn ang="0">
                  <a:pos x="connsiteX5348" y="connsiteY5348"/>
                </a:cxn>
                <a:cxn ang="0">
                  <a:pos x="connsiteX5349" y="connsiteY5349"/>
                </a:cxn>
                <a:cxn ang="0">
                  <a:pos x="connsiteX5350" y="connsiteY5350"/>
                </a:cxn>
                <a:cxn ang="0">
                  <a:pos x="connsiteX5351" y="connsiteY5351"/>
                </a:cxn>
                <a:cxn ang="0">
                  <a:pos x="connsiteX5352" y="connsiteY5352"/>
                </a:cxn>
                <a:cxn ang="0">
                  <a:pos x="connsiteX5353" y="connsiteY5353"/>
                </a:cxn>
                <a:cxn ang="0">
                  <a:pos x="connsiteX5354" y="connsiteY5354"/>
                </a:cxn>
                <a:cxn ang="0">
                  <a:pos x="connsiteX5355" y="connsiteY5355"/>
                </a:cxn>
                <a:cxn ang="0">
                  <a:pos x="connsiteX5356" y="connsiteY5356"/>
                </a:cxn>
                <a:cxn ang="0">
                  <a:pos x="connsiteX5357" y="connsiteY5357"/>
                </a:cxn>
                <a:cxn ang="0">
                  <a:pos x="connsiteX5358" y="connsiteY5358"/>
                </a:cxn>
                <a:cxn ang="0">
                  <a:pos x="connsiteX5359" y="connsiteY5359"/>
                </a:cxn>
                <a:cxn ang="0">
                  <a:pos x="connsiteX5360" y="connsiteY5360"/>
                </a:cxn>
                <a:cxn ang="0">
                  <a:pos x="connsiteX5361" y="connsiteY5361"/>
                </a:cxn>
                <a:cxn ang="0">
                  <a:pos x="connsiteX5362" y="connsiteY5362"/>
                </a:cxn>
                <a:cxn ang="0">
                  <a:pos x="connsiteX5363" y="connsiteY5363"/>
                </a:cxn>
                <a:cxn ang="0">
                  <a:pos x="connsiteX5364" y="connsiteY5364"/>
                </a:cxn>
                <a:cxn ang="0">
                  <a:pos x="connsiteX5365" y="connsiteY5365"/>
                </a:cxn>
                <a:cxn ang="0">
                  <a:pos x="connsiteX5366" y="connsiteY5366"/>
                </a:cxn>
                <a:cxn ang="0">
                  <a:pos x="connsiteX5367" y="connsiteY5367"/>
                </a:cxn>
                <a:cxn ang="0">
                  <a:pos x="connsiteX5368" y="connsiteY5368"/>
                </a:cxn>
                <a:cxn ang="0">
                  <a:pos x="connsiteX5369" y="connsiteY5369"/>
                </a:cxn>
                <a:cxn ang="0">
                  <a:pos x="connsiteX5370" y="connsiteY5370"/>
                </a:cxn>
                <a:cxn ang="0">
                  <a:pos x="connsiteX5371" y="connsiteY5371"/>
                </a:cxn>
                <a:cxn ang="0">
                  <a:pos x="connsiteX5372" y="connsiteY5372"/>
                </a:cxn>
                <a:cxn ang="0">
                  <a:pos x="connsiteX5373" y="connsiteY5373"/>
                </a:cxn>
                <a:cxn ang="0">
                  <a:pos x="connsiteX5374" y="connsiteY5374"/>
                </a:cxn>
                <a:cxn ang="0">
                  <a:pos x="connsiteX5375" y="connsiteY5375"/>
                </a:cxn>
                <a:cxn ang="0">
                  <a:pos x="connsiteX5376" y="connsiteY5376"/>
                </a:cxn>
                <a:cxn ang="0">
                  <a:pos x="connsiteX5377" y="connsiteY5377"/>
                </a:cxn>
                <a:cxn ang="0">
                  <a:pos x="connsiteX5378" y="connsiteY5378"/>
                </a:cxn>
                <a:cxn ang="0">
                  <a:pos x="connsiteX5379" y="connsiteY5379"/>
                </a:cxn>
                <a:cxn ang="0">
                  <a:pos x="connsiteX5380" y="connsiteY5380"/>
                </a:cxn>
                <a:cxn ang="0">
                  <a:pos x="connsiteX5381" y="connsiteY5381"/>
                </a:cxn>
                <a:cxn ang="0">
                  <a:pos x="connsiteX5382" y="connsiteY5382"/>
                </a:cxn>
                <a:cxn ang="0">
                  <a:pos x="connsiteX5383" y="connsiteY5383"/>
                </a:cxn>
                <a:cxn ang="0">
                  <a:pos x="connsiteX5384" y="connsiteY5384"/>
                </a:cxn>
                <a:cxn ang="0">
                  <a:pos x="connsiteX5385" y="connsiteY5385"/>
                </a:cxn>
                <a:cxn ang="0">
                  <a:pos x="connsiteX5386" y="connsiteY5386"/>
                </a:cxn>
                <a:cxn ang="0">
                  <a:pos x="connsiteX5387" y="connsiteY5387"/>
                </a:cxn>
                <a:cxn ang="0">
                  <a:pos x="connsiteX5388" y="connsiteY5388"/>
                </a:cxn>
                <a:cxn ang="0">
                  <a:pos x="connsiteX5389" y="connsiteY5389"/>
                </a:cxn>
                <a:cxn ang="0">
                  <a:pos x="connsiteX5390" y="connsiteY5390"/>
                </a:cxn>
                <a:cxn ang="0">
                  <a:pos x="connsiteX5391" y="connsiteY5391"/>
                </a:cxn>
                <a:cxn ang="0">
                  <a:pos x="connsiteX5392" y="connsiteY5392"/>
                </a:cxn>
                <a:cxn ang="0">
                  <a:pos x="connsiteX5393" y="connsiteY5393"/>
                </a:cxn>
                <a:cxn ang="0">
                  <a:pos x="connsiteX5394" y="connsiteY5394"/>
                </a:cxn>
                <a:cxn ang="0">
                  <a:pos x="connsiteX5395" y="connsiteY5395"/>
                </a:cxn>
                <a:cxn ang="0">
                  <a:pos x="connsiteX5396" y="connsiteY5396"/>
                </a:cxn>
                <a:cxn ang="0">
                  <a:pos x="connsiteX5397" y="connsiteY5397"/>
                </a:cxn>
                <a:cxn ang="0">
                  <a:pos x="connsiteX5398" y="connsiteY5398"/>
                </a:cxn>
                <a:cxn ang="0">
                  <a:pos x="connsiteX5399" y="connsiteY5399"/>
                </a:cxn>
                <a:cxn ang="0">
                  <a:pos x="connsiteX5400" y="connsiteY5400"/>
                </a:cxn>
                <a:cxn ang="0">
                  <a:pos x="connsiteX5401" y="connsiteY5401"/>
                </a:cxn>
                <a:cxn ang="0">
                  <a:pos x="connsiteX5402" y="connsiteY5402"/>
                </a:cxn>
                <a:cxn ang="0">
                  <a:pos x="connsiteX5403" y="connsiteY5403"/>
                </a:cxn>
                <a:cxn ang="0">
                  <a:pos x="connsiteX5404" y="connsiteY5404"/>
                </a:cxn>
                <a:cxn ang="0">
                  <a:pos x="connsiteX5405" y="connsiteY5405"/>
                </a:cxn>
                <a:cxn ang="0">
                  <a:pos x="connsiteX5406" y="connsiteY5406"/>
                </a:cxn>
                <a:cxn ang="0">
                  <a:pos x="connsiteX5407" y="connsiteY5407"/>
                </a:cxn>
                <a:cxn ang="0">
                  <a:pos x="connsiteX5408" y="connsiteY5408"/>
                </a:cxn>
                <a:cxn ang="0">
                  <a:pos x="connsiteX5409" y="connsiteY5409"/>
                </a:cxn>
                <a:cxn ang="0">
                  <a:pos x="connsiteX5410" y="connsiteY5410"/>
                </a:cxn>
                <a:cxn ang="0">
                  <a:pos x="connsiteX5411" y="connsiteY5411"/>
                </a:cxn>
                <a:cxn ang="0">
                  <a:pos x="connsiteX5412" y="connsiteY5412"/>
                </a:cxn>
                <a:cxn ang="0">
                  <a:pos x="connsiteX5413" y="connsiteY5413"/>
                </a:cxn>
                <a:cxn ang="0">
                  <a:pos x="connsiteX5414" y="connsiteY5414"/>
                </a:cxn>
                <a:cxn ang="0">
                  <a:pos x="connsiteX5415" y="connsiteY5415"/>
                </a:cxn>
                <a:cxn ang="0">
                  <a:pos x="connsiteX5416" y="connsiteY5416"/>
                </a:cxn>
                <a:cxn ang="0">
                  <a:pos x="connsiteX5417" y="connsiteY5417"/>
                </a:cxn>
                <a:cxn ang="0">
                  <a:pos x="connsiteX5418" y="connsiteY5418"/>
                </a:cxn>
                <a:cxn ang="0">
                  <a:pos x="connsiteX5419" y="connsiteY5419"/>
                </a:cxn>
                <a:cxn ang="0">
                  <a:pos x="connsiteX5420" y="connsiteY5420"/>
                </a:cxn>
                <a:cxn ang="0">
                  <a:pos x="connsiteX5421" y="connsiteY5421"/>
                </a:cxn>
                <a:cxn ang="0">
                  <a:pos x="connsiteX5422" y="connsiteY5422"/>
                </a:cxn>
                <a:cxn ang="0">
                  <a:pos x="connsiteX5423" y="connsiteY5423"/>
                </a:cxn>
                <a:cxn ang="0">
                  <a:pos x="connsiteX5424" y="connsiteY5424"/>
                </a:cxn>
                <a:cxn ang="0">
                  <a:pos x="connsiteX5425" y="connsiteY5425"/>
                </a:cxn>
                <a:cxn ang="0">
                  <a:pos x="connsiteX5426" y="connsiteY5426"/>
                </a:cxn>
                <a:cxn ang="0">
                  <a:pos x="connsiteX5427" y="connsiteY5427"/>
                </a:cxn>
                <a:cxn ang="0">
                  <a:pos x="connsiteX5428" y="connsiteY5428"/>
                </a:cxn>
                <a:cxn ang="0">
                  <a:pos x="connsiteX5429" y="connsiteY5429"/>
                </a:cxn>
                <a:cxn ang="0">
                  <a:pos x="connsiteX5430" y="connsiteY5430"/>
                </a:cxn>
                <a:cxn ang="0">
                  <a:pos x="connsiteX5431" y="connsiteY5431"/>
                </a:cxn>
                <a:cxn ang="0">
                  <a:pos x="connsiteX5432" y="connsiteY5432"/>
                </a:cxn>
                <a:cxn ang="0">
                  <a:pos x="connsiteX5433" y="connsiteY5433"/>
                </a:cxn>
                <a:cxn ang="0">
                  <a:pos x="connsiteX5434" y="connsiteY5434"/>
                </a:cxn>
                <a:cxn ang="0">
                  <a:pos x="connsiteX5435" y="connsiteY5435"/>
                </a:cxn>
                <a:cxn ang="0">
                  <a:pos x="connsiteX5436" y="connsiteY5436"/>
                </a:cxn>
                <a:cxn ang="0">
                  <a:pos x="connsiteX5437" y="connsiteY5437"/>
                </a:cxn>
                <a:cxn ang="0">
                  <a:pos x="connsiteX5438" y="connsiteY5438"/>
                </a:cxn>
                <a:cxn ang="0">
                  <a:pos x="connsiteX5439" y="connsiteY5439"/>
                </a:cxn>
                <a:cxn ang="0">
                  <a:pos x="connsiteX5440" y="connsiteY5440"/>
                </a:cxn>
                <a:cxn ang="0">
                  <a:pos x="connsiteX5441" y="connsiteY5441"/>
                </a:cxn>
                <a:cxn ang="0">
                  <a:pos x="connsiteX5442" y="connsiteY5442"/>
                </a:cxn>
                <a:cxn ang="0">
                  <a:pos x="connsiteX5443" y="connsiteY5443"/>
                </a:cxn>
                <a:cxn ang="0">
                  <a:pos x="connsiteX5444" y="connsiteY5444"/>
                </a:cxn>
                <a:cxn ang="0">
                  <a:pos x="connsiteX5445" y="connsiteY5445"/>
                </a:cxn>
                <a:cxn ang="0">
                  <a:pos x="connsiteX5446" y="connsiteY5446"/>
                </a:cxn>
                <a:cxn ang="0">
                  <a:pos x="connsiteX5447" y="connsiteY5447"/>
                </a:cxn>
                <a:cxn ang="0">
                  <a:pos x="connsiteX5448" y="connsiteY5448"/>
                </a:cxn>
                <a:cxn ang="0">
                  <a:pos x="connsiteX5449" y="connsiteY5449"/>
                </a:cxn>
                <a:cxn ang="0">
                  <a:pos x="connsiteX5450" y="connsiteY5450"/>
                </a:cxn>
                <a:cxn ang="0">
                  <a:pos x="connsiteX5451" y="connsiteY5451"/>
                </a:cxn>
                <a:cxn ang="0">
                  <a:pos x="connsiteX5452" y="connsiteY5452"/>
                </a:cxn>
                <a:cxn ang="0">
                  <a:pos x="connsiteX5453" y="connsiteY5453"/>
                </a:cxn>
                <a:cxn ang="0">
                  <a:pos x="connsiteX5454" y="connsiteY5454"/>
                </a:cxn>
                <a:cxn ang="0">
                  <a:pos x="connsiteX5455" y="connsiteY5455"/>
                </a:cxn>
                <a:cxn ang="0">
                  <a:pos x="connsiteX5456" y="connsiteY5456"/>
                </a:cxn>
                <a:cxn ang="0">
                  <a:pos x="connsiteX5457" y="connsiteY5457"/>
                </a:cxn>
                <a:cxn ang="0">
                  <a:pos x="connsiteX5458" y="connsiteY5458"/>
                </a:cxn>
                <a:cxn ang="0">
                  <a:pos x="connsiteX5459" y="connsiteY5459"/>
                </a:cxn>
                <a:cxn ang="0">
                  <a:pos x="connsiteX5460" y="connsiteY5460"/>
                </a:cxn>
                <a:cxn ang="0">
                  <a:pos x="connsiteX5461" y="connsiteY5461"/>
                </a:cxn>
                <a:cxn ang="0">
                  <a:pos x="connsiteX5462" y="connsiteY5462"/>
                </a:cxn>
                <a:cxn ang="0">
                  <a:pos x="connsiteX5463" y="connsiteY5463"/>
                </a:cxn>
                <a:cxn ang="0">
                  <a:pos x="connsiteX5464" y="connsiteY5464"/>
                </a:cxn>
                <a:cxn ang="0">
                  <a:pos x="connsiteX5465" y="connsiteY5465"/>
                </a:cxn>
                <a:cxn ang="0">
                  <a:pos x="connsiteX5466" y="connsiteY5466"/>
                </a:cxn>
                <a:cxn ang="0">
                  <a:pos x="connsiteX5467" y="connsiteY5467"/>
                </a:cxn>
                <a:cxn ang="0">
                  <a:pos x="connsiteX5468" y="connsiteY5468"/>
                </a:cxn>
                <a:cxn ang="0">
                  <a:pos x="connsiteX5469" y="connsiteY5469"/>
                </a:cxn>
                <a:cxn ang="0">
                  <a:pos x="connsiteX5470" y="connsiteY5470"/>
                </a:cxn>
                <a:cxn ang="0">
                  <a:pos x="connsiteX5471" y="connsiteY5471"/>
                </a:cxn>
                <a:cxn ang="0">
                  <a:pos x="connsiteX5472" y="connsiteY5472"/>
                </a:cxn>
                <a:cxn ang="0">
                  <a:pos x="connsiteX5473" y="connsiteY5473"/>
                </a:cxn>
                <a:cxn ang="0">
                  <a:pos x="connsiteX5474" y="connsiteY5474"/>
                </a:cxn>
                <a:cxn ang="0">
                  <a:pos x="connsiteX5475" y="connsiteY5475"/>
                </a:cxn>
                <a:cxn ang="0">
                  <a:pos x="connsiteX5476" y="connsiteY5476"/>
                </a:cxn>
                <a:cxn ang="0">
                  <a:pos x="connsiteX5477" y="connsiteY5477"/>
                </a:cxn>
                <a:cxn ang="0">
                  <a:pos x="connsiteX5478" y="connsiteY5478"/>
                </a:cxn>
                <a:cxn ang="0">
                  <a:pos x="connsiteX5479" y="connsiteY5479"/>
                </a:cxn>
                <a:cxn ang="0">
                  <a:pos x="connsiteX5480" y="connsiteY5480"/>
                </a:cxn>
                <a:cxn ang="0">
                  <a:pos x="connsiteX5481" y="connsiteY5481"/>
                </a:cxn>
                <a:cxn ang="0">
                  <a:pos x="connsiteX5482" y="connsiteY5482"/>
                </a:cxn>
                <a:cxn ang="0">
                  <a:pos x="connsiteX5483" y="connsiteY5483"/>
                </a:cxn>
                <a:cxn ang="0">
                  <a:pos x="connsiteX5484" y="connsiteY5484"/>
                </a:cxn>
                <a:cxn ang="0">
                  <a:pos x="connsiteX5485" y="connsiteY5485"/>
                </a:cxn>
                <a:cxn ang="0">
                  <a:pos x="connsiteX5486" y="connsiteY5486"/>
                </a:cxn>
                <a:cxn ang="0">
                  <a:pos x="connsiteX5487" y="connsiteY5487"/>
                </a:cxn>
                <a:cxn ang="0">
                  <a:pos x="connsiteX5488" y="connsiteY5488"/>
                </a:cxn>
                <a:cxn ang="0">
                  <a:pos x="connsiteX5489" y="connsiteY5489"/>
                </a:cxn>
                <a:cxn ang="0">
                  <a:pos x="connsiteX5490" y="connsiteY5490"/>
                </a:cxn>
                <a:cxn ang="0">
                  <a:pos x="connsiteX5491" y="connsiteY5491"/>
                </a:cxn>
                <a:cxn ang="0">
                  <a:pos x="connsiteX5492" y="connsiteY5492"/>
                </a:cxn>
                <a:cxn ang="0">
                  <a:pos x="connsiteX5493" y="connsiteY5493"/>
                </a:cxn>
                <a:cxn ang="0">
                  <a:pos x="connsiteX5494" y="connsiteY5494"/>
                </a:cxn>
                <a:cxn ang="0">
                  <a:pos x="connsiteX5495" y="connsiteY5495"/>
                </a:cxn>
                <a:cxn ang="0">
                  <a:pos x="connsiteX5496" y="connsiteY5496"/>
                </a:cxn>
                <a:cxn ang="0">
                  <a:pos x="connsiteX5497" y="connsiteY5497"/>
                </a:cxn>
                <a:cxn ang="0">
                  <a:pos x="connsiteX5498" y="connsiteY5498"/>
                </a:cxn>
                <a:cxn ang="0">
                  <a:pos x="connsiteX5499" y="connsiteY5499"/>
                </a:cxn>
                <a:cxn ang="0">
                  <a:pos x="connsiteX5500" y="connsiteY5500"/>
                </a:cxn>
                <a:cxn ang="0">
                  <a:pos x="connsiteX5501" y="connsiteY5501"/>
                </a:cxn>
                <a:cxn ang="0">
                  <a:pos x="connsiteX5502" y="connsiteY5502"/>
                </a:cxn>
                <a:cxn ang="0">
                  <a:pos x="connsiteX5503" y="connsiteY5503"/>
                </a:cxn>
                <a:cxn ang="0">
                  <a:pos x="connsiteX5504" y="connsiteY5504"/>
                </a:cxn>
                <a:cxn ang="0">
                  <a:pos x="connsiteX5505" y="connsiteY5505"/>
                </a:cxn>
                <a:cxn ang="0">
                  <a:pos x="connsiteX5506" y="connsiteY5506"/>
                </a:cxn>
                <a:cxn ang="0">
                  <a:pos x="connsiteX5507" y="connsiteY5507"/>
                </a:cxn>
                <a:cxn ang="0">
                  <a:pos x="connsiteX5508" y="connsiteY5508"/>
                </a:cxn>
                <a:cxn ang="0">
                  <a:pos x="connsiteX5509" y="connsiteY5509"/>
                </a:cxn>
                <a:cxn ang="0">
                  <a:pos x="connsiteX5510" y="connsiteY5510"/>
                </a:cxn>
                <a:cxn ang="0">
                  <a:pos x="connsiteX5511" y="connsiteY5511"/>
                </a:cxn>
                <a:cxn ang="0">
                  <a:pos x="connsiteX5512" y="connsiteY5512"/>
                </a:cxn>
                <a:cxn ang="0">
                  <a:pos x="connsiteX5513" y="connsiteY5513"/>
                </a:cxn>
                <a:cxn ang="0">
                  <a:pos x="connsiteX5514" y="connsiteY5514"/>
                </a:cxn>
                <a:cxn ang="0">
                  <a:pos x="connsiteX5515" y="connsiteY5515"/>
                </a:cxn>
                <a:cxn ang="0">
                  <a:pos x="connsiteX5516" y="connsiteY5516"/>
                </a:cxn>
                <a:cxn ang="0">
                  <a:pos x="connsiteX5517" y="connsiteY5517"/>
                </a:cxn>
                <a:cxn ang="0">
                  <a:pos x="connsiteX5518" y="connsiteY5518"/>
                </a:cxn>
                <a:cxn ang="0">
                  <a:pos x="connsiteX5519" y="connsiteY5519"/>
                </a:cxn>
                <a:cxn ang="0">
                  <a:pos x="connsiteX5520" y="connsiteY5520"/>
                </a:cxn>
                <a:cxn ang="0">
                  <a:pos x="connsiteX5521" y="connsiteY5521"/>
                </a:cxn>
                <a:cxn ang="0">
                  <a:pos x="connsiteX5522" y="connsiteY5522"/>
                </a:cxn>
                <a:cxn ang="0">
                  <a:pos x="connsiteX5523" y="connsiteY5523"/>
                </a:cxn>
                <a:cxn ang="0">
                  <a:pos x="connsiteX5524" y="connsiteY5524"/>
                </a:cxn>
                <a:cxn ang="0">
                  <a:pos x="connsiteX5525" y="connsiteY5525"/>
                </a:cxn>
                <a:cxn ang="0">
                  <a:pos x="connsiteX5526" y="connsiteY5526"/>
                </a:cxn>
                <a:cxn ang="0">
                  <a:pos x="connsiteX5527" y="connsiteY5527"/>
                </a:cxn>
                <a:cxn ang="0">
                  <a:pos x="connsiteX5528" y="connsiteY5528"/>
                </a:cxn>
                <a:cxn ang="0">
                  <a:pos x="connsiteX5529" y="connsiteY5529"/>
                </a:cxn>
                <a:cxn ang="0">
                  <a:pos x="connsiteX5530" y="connsiteY5530"/>
                </a:cxn>
                <a:cxn ang="0">
                  <a:pos x="connsiteX5531" y="connsiteY5531"/>
                </a:cxn>
                <a:cxn ang="0">
                  <a:pos x="connsiteX5532" y="connsiteY5532"/>
                </a:cxn>
                <a:cxn ang="0">
                  <a:pos x="connsiteX5533" y="connsiteY5533"/>
                </a:cxn>
                <a:cxn ang="0">
                  <a:pos x="connsiteX5534" y="connsiteY5534"/>
                </a:cxn>
                <a:cxn ang="0">
                  <a:pos x="connsiteX5535" y="connsiteY5535"/>
                </a:cxn>
                <a:cxn ang="0">
                  <a:pos x="connsiteX5536" y="connsiteY5536"/>
                </a:cxn>
                <a:cxn ang="0">
                  <a:pos x="connsiteX5537" y="connsiteY5537"/>
                </a:cxn>
                <a:cxn ang="0">
                  <a:pos x="connsiteX5538" y="connsiteY5538"/>
                </a:cxn>
                <a:cxn ang="0">
                  <a:pos x="connsiteX5539" y="connsiteY5539"/>
                </a:cxn>
                <a:cxn ang="0">
                  <a:pos x="connsiteX5540" y="connsiteY5540"/>
                </a:cxn>
                <a:cxn ang="0">
                  <a:pos x="connsiteX5541" y="connsiteY5541"/>
                </a:cxn>
                <a:cxn ang="0">
                  <a:pos x="connsiteX5542" y="connsiteY5542"/>
                </a:cxn>
                <a:cxn ang="0">
                  <a:pos x="connsiteX5543" y="connsiteY5543"/>
                </a:cxn>
                <a:cxn ang="0">
                  <a:pos x="connsiteX5544" y="connsiteY5544"/>
                </a:cxn>
                <a:cxn ang="0">
                  <a:pos x="connsiteX5545" y="connsiteY5545"/>
                </a:cxn>
                <a:cxn ang="0">
                  <a:pos x="connsiteX5546" y="connsiteY5546"/>
                </a:cxn>
                <a:cxn ang="0">
                  <a:pos x="connsiteX5547" y="connsiteY5547"/>
                </a:cxn>
                <a:cxn ang="0">
                  <a:pos x="connsiteX5548" y="connsiteY5548"/>
                </a:cxn>
                <a:cxn ang="0">
                  <a:pos x="connsiteX5549" y="connsiteY5549"/>
                </a:cxn>
                <a:cxn ang="0">
                  <a:pos x="connsiteX5550" y="connsiteY5550"/>
                </a:cxn>
                <a:cxn ang="0">
                  <a:pos x="connsiteX5551" y="connsiteY5551"/>
                </a:cxn>
                <a:cxn ang="0">
                  <a:pos x="connsiteX5552" y="connsiteY5552"/>
                </a:cxn>
                <a:cxn ang="0">
                  <a:pos x="connsiteX5553" y="connsiteY5553"/>
                </a:cxn>
                <a:cxn ang="0">
                  <a:pos x="connsiteX5554" y="connsiteY5554"/>
                </a:cxn>
                <a:cxn ang="0">
                  <a:pos x="connsiteX5555" y="connsiteY5555"/>
                </a:cxn>
                <a:cxn ang="0">
                  <a:pos x="connsiteX5556" y="connsiteY5556"/>
                </a:cxn>
                <a:cxn ang="0">
                  <a:pos x="connsiteX5557" y="connsiteY5557"/>
                </a:cxn>
                <a:cxn ang="0">
                  <a:pos x="connsiteX5558" y="connsiteY5558"/>
                </a:cxn>
                <a:cxn ang="0">
                  <a:pos x="connsiteX5559" y="connsiteY5559"/>
                </a:cxn>
                <a:cxn ang="0">
                  <a:pos x="connsiteX5560" y="connsiteY5560"/>
                </a:cxn>
                <a:cxn ang="0">
                  <a:pos x="connsiteX5561" y="connsiteY5561"/>
                </a:cxn>
                <a:cxn ang="0">
                  <a:pos x="connsiteX5562" y="connsiteY5562"/>
                </a:cxn>
                <a:cxn ang="0">
                  <a:pos x="connsiteX5563" y="connsiteY5563"/>
                </a:cxn>
                <a:cxn ang="0">
                  <a:pos x="connsiteX5564" y="connsiteY5564"/>
                </a:cxn>
                <a:cxn ang="0">
                  <a:pos x="connsiteX5565" y="connsiteY5565"/>
                </a:cxn>
                <a:cxn ang="0">
                  <a:pos x="connsiteX5566" y="connsiteY5566"/>
                </a:cxn>
                <a:cxn ang="0">
                  <a:pos x="connsiteX5567" y="connsiteY5567"/>
                </a:cxn>
                <a:cxn ang="0">
                  <a:pos x="connsiteX5568" y="connsiteY5568"/>
                </a:cxn>
                <a:cxn ang="0">
                  <a:pos x="connsiteX5569" y="connsiteY5569"/>
                </a:cxn>
                <a:cxn ang="0">
                  <a:pos x="connsiteX5570" y="connsiteY5570"/>
                </a:cxn>
                <a:cxn ang="0">
                  <a:pos x="connsiteX5571" y="connsiteY5571"/>
                </a:cxn>
                <a:cxn ang="0">
                  <a:pos x="connsiteX5572" y="connsiteY5572"/>
                </a:cxn>
                <a:cxn ang="0">
                  <a:pos x="connsiteX5573" y="connsiteY5573"/>
                </a:cxn>
                <a:cxn ang="0">
                  <a:pos x="connsiteX5574" y="connsiteY5574"/>
                </a:cxn>
                <a:cxn ang="0">
                  <a:pos x="connsiteX5575" y="connsiteY5575"/>
                </a:cxn>
                <a:cxn ang="0">
                  <a:pos x="connsiteX5576" y="connsiteY5576"/>
                </a:cxn>
                <a:cxn ang="0">
                  <a:pos x="connsiteX5577" y="connsiteY5577"/>
                </a:cxn>
                <a:cxn ang="0">
                  <a:pos x="connsiteX5578" y="connsiteY5578"/>
                </a:cxn>
                <a:cxn ang="0">
                  <a:pos x="connsiteX5579" y="connsiteY5579"/>
                </a:cxn>
                <a:cxn ang="0">
                  <a:pos x="connsiteX5580" y="connsiteY5580"/>
                </a:cxn>
                <a:cxn ang="0">
                  <a:pos x="connsiteX5581" y="connsiteY5581"/>
                </a:cxn>
                <a:cxn ang="0">
                  <a:pos x="connsiteX5582" y="connsiteY5582"/>
                </a:cxn>
                <a:cxn ang="0">
                  <a:pos x="connsiteX5583" y="connsiteY5583"/>
                </a:cxn>
                <a:cxn ang="0">
                  <a:pos x="connsiteX5584" y="connsiteY5584"/>
                </a:cxn>
                <a:cxn ang="0">
                  <a:pos x="connsiteX5585" y="connsiteY5585"/>
                </a:cxn>
                <a:cxn ang="0">
                  <a:pos x="connsiteX5586" y="connsiteY5586"/>
                </a:cxn>
                <a:cxn ang="0">
                  <a:pos x="connsiteX5587" y="connsiteY5587"/>
                </a:cxn>
                <a:cxn ang="0">
                  <a:pos x="connsiteX5588" y="connsiteY5588"/>
                </a:cxn>
                <a:cxn ang="0">
                  <a:pos x="connsiteX5589" y="connsiteY5589"/>
                </a:cxn>
                <a:cxn ang="0">
                  <a:pos x="connsiteX5590" y="connsiteY5590"/>
                </a:cxn>
                <a:cxn ang="0">
                  <a:pos x="connsiteX5591" y="connsiteY5591"/>
                </a:cxn>
                <a:cxn ang="0">
                  <a:pos x="connsiteX5592" y="connsiteY5592"/>
                </a:cxn>
                <a:cxn ang="0">
                  <a:pos x="connsiteX5593" y="connsiteY5593"/>
                </a:cxn>
                <a:cxn ang="0">
                  <a:pos x="connsiteX5594" y="connsiteY5594"/>
                </a:cxn>
                <a:cxn ang="0">
                  <a:pos x="connsiteX5595" y="connsiteY5595"/>
                </a:cxn>
                <a:cxn ang="0">
                  <a:pos x="connsiteX5596" y="connsiteY5596"/>
                </a:cxn>
                <a:cxn ang="0">
                  <a:pos x="connsiteX5597" y="connsiteY5597"/>
                </a:cxn>
                <a:cxn ang="0">
                  <a:pos x="connsiteX5598" y="connsiteY5598"/>
                </a:cxn>
                <a:cxn ang="0">
                  <a:pos x="connsiteX5599" y="connsiteY5599"/>
                </a:cxn>
                <a:cxn ang="0">
                  <a:pos x="connsiteX5600" y="connsiteY5600"/>
                </a:cxn>
                <a:cxn ang="0">
                  <a:pos x="connsiteX5601" y="connsiteY5601"/>
                </a:cxn>
                <a:cxn ang="0">
                  <a:pos x="connsiteX5602" y="connsiteY5602"/>
                </a:cxn>
                <a:cxn ang="0">
                  <a:pos x="connsiteX5603" y="connsiteY5603"/>
                </a:cxn>
                <a:cxn ang="0">
                  <a:pos x="connsiteX5604" y="connsiteY5604"/>
                </a:cxn>
                <a:cxn ang="0">
                  <a:pos x="connsiteX5605" y="connsiteY5605"/>
                </a:cxn>
                <a:cxn ang="0">
                  <a:pos x="connsiteX5606" y="connsiteY5606"/>
                </a:cxn>
                <a:cxn ang="0">
                  <a:pos x="connsiteX5607" y="connsiteY5607"/>
                </a:cxn>
                <a:cxn ang="0">
                  <a:pos x="connsiteX5608" y="connsiteY5608"/>
                </a:cxn>
                <a:cxn ang="0">
                  <a:pos x="connsiteX5609" y="connsiteY5609"/>
                </a:cxn>
                <a:cxn ang="0">
                  <a:pos x="connsiteX5610" y="connsiteY5610"/>
                </a:cxn>
                <a:cxn ang="0">
                  <a:pos x="connsiteX5611" y="connsiteY5611"/>
                </a:cxn>
                <a:cxn ang="0">
                  <a:pos x="connsiteX5612" y="connsiteY5612"/>
                </a:cxn>
                <a:cxn ang="0">
                  <a:pos x="connsiteX5613" y="connsiteY5613"/>
                </a:cxn>
                <a:cxn ang="0">
                  <a:pos x="connsiteX5614" y="connsiteY5614"/>
                </a:cxn>
                <a:cxn ang="0">
                  <a:pos x="connsiteX5615" y="connsiteY5615"/>
                </a:cxn>
                <a:cxn ang="0">
                  <a:pos x="connsiteX5616" y="connsiteY5616"/>
                </a:cxn>
                <a:cxn ang="0">
                  <a:pos x="connsiteX5617" y="connsiteY5617"/>
                </a:cxn>
                <a:cxn ang="0">
                  <a:pos x="connsiteX5618" y="connsiteY5618"/>
                </a:cxn>
                <a:cxn ang="0">
                  <a:pos x="connsiteX5619" y="connsiteY5619"/>
                </a:cxn>
                <a:cxn ang="0">
                  <a:pos x="connsiteX5620" y="connsiteY5620"/>
                </a:cxn>
                <a:cxn ang="0">
                  <a:pos x="connsiteX5621" y="connsiteY5621"/>
                </a:cxn>
                <a:cxn ang="0">
                  <a:pos x="connsiteX5622" y="connsiteY5622"/>
                </a:cxn>
                <a:cxn ang="0">
                  <a:pos x="connsiteX5623" y="connsiteY5623"/>
                </a:cxn>
                <a:cxn ang="0">
                  <a:pos x="connsiteX5624" y="connsiteY5624"/>
                </a:cxn>
                <a:cxn ang="0">
                  <a:pos x="connsiteX5625" y="connsiteY5625"/>
                </a:cxn>
                <a:cxn ang="0">
                  <a:pos x="connsiteX5626" y="connsiteY5626"/>
                </a:cxn>
                <a:cxn ang="0">
                  <a:pos x="connsiteX5627" y="connsiteY5627"/>
                </a:cxn>
                <a:cxn ang="0">
                  <a:pos x="connsiteX5628" y="connsiteY5628"/>
                </a:cxn>
                <a:cxn ang="0">
                  <a:pos x="connsiteX5629" y="connsiteY5629"/>
                </a:cxn>
                <a:cxn ang="0">
                  <a:pos x="connsiteX5630" y="connsiteY5630"/>
                </a:cxn>
                <a:cxn ang="0">
                  <a:pos x="connsiteX5631" y="connsiteY5631"/>
                </a:cxn>
                <a:cxn ang="0">
                  <a:pos x="connsiteX5632" y="connsiteY5632"/>
                </a:cxn>
                <a:cxn ang="0">
                  <a:pos x="connsiteX5633" y="connsiteY5633"/>
                </a:cxn>
                <a:cxn ang="0">
                  <a:pos x="connsiteX5634" y="connsiteY5634"/>
                </a:cxn>
                <a:cxn ang="0">
                  <a:pos x="connsiteX5635" y="connsiteY5635"/>
                </a:cxn>
                <a:cxn ang="0">
                  <a:pos x="connsiteX5636" y="connsiteY5636"/>
                </a:cxn>
                <a:cxn ang="0">
                  <a:pos x="connsiteX5637" y="connsiteY5637"/>
                </a:cxn>
                <a:cxn ang="0">
                  <a:pos x="connsiteX5638" y="connsiteY5638"/>
                </a:cxn>
                <a:cxn ang="0">
                  <a:pos x="connsiteX5639" y="connsiteY5639"/>
                </a:cxn>
                <a:cxn ang="0">
                  <a:pos x="connsiteX5640" y="connsiteY5640"/>
                </a:cxn>
                <a:cxn ang="0">
                  <a:pos x="connsiteX5641" y="connsiteY5641"/>
                </a:cxn>
                <a:cxn ang="0">
                  <a:pos x="connsiteX5642" y="connsiteY5642"/>
                </a:cxn>
                <a:cxn ang="0">
                  <a:pos x="connsiteX5643" y="connsiteY5643"/>
                </a:cxn>
                <a:cxn ang="0">
                  <a:pos x="connsiteX5644" y="connsiteY5644"/>
                </a:cxn>
                <a:cxn ang="0">
                  <a:pos x="connsiteX5645" y="connsiteY5645"/>
                </a:cxn>
                <a:cxn ang="0">
                  <a:pos x="connsiteX5646" y="connsiteY5646"/>
                </a:cxn>
                <a:cxn ang="0">
                  <a:pos x="connsiteX5647" y="connsiteY5647"/>
                </a:cxn>
                <a:cxn ang="0">
                  <a:pos x="connsiteX5648" y="connsiteY5648"/>
                </a:cxn>
                <a:cxn ang="0">
                  <a:pos x="connsiteX5649" y="connsiteY5649"/>
                </a:cxn>
                <a:cxn ang="0">
                  <a:pos x="connsiteX5650" y="connsiteY5650"/>
                </a:cxn>
                <a:cxn ang="0">
                  <a:pos x="connsiteX5651" y="connsiteY5651"/>
                </a:cxn>
                <a:cxn ang="0">
                  <a:pos x="connsiteX5652" y="connsiteY5652"/>
                </a:cxn>
                <a:cxn ang="0">
                  <a:pos x="connsiteX5653" y="connsiteY5653"/>
                </a:cxn>
                <a:cxn ang="0">
                  <a:pos x="connsiteX5654" y="connsiteY5654"/>
                </a:cxn>
                <a:cxn ang="0">
                  <a:pos x="connsiteX5655" y="connsiteY5655"/>
                </a:cxn>
                <a:cxn ang="0">
                  <a:pos x="connsiteX5656" y="connsiteY5656"/>
                </a:cxn>
                <a:cxn ang="0">
                  <a:pos x="connsiteX5657" y="connsiteY5657"/>
                </a:cxn>
                <a:cxn ang="0">
                  <a:pos x="connsiteX5658" y="connsiteY5658"/>
                </a:cxn>
                <a:cxn ang="0">
                  <a:pos x="connsiteX5659" y="connsiteY5659"/>
                </a:cxn>
                <a:cxn ang="0">
                  <a:pos x="connsiteX5660" y="connsiteY5660"/>
                </a:cxn>
                <a:cxn ang="0">
                  <a:pos x="connsiteX5661" y="connsiteY5661"/>
                </a:cxn>
                <a:cxn ang="0">
                  <a:pos x="connsiteX5662" y="connsiteY5662"/>
                </a:cxn>
                <a:cxn ang="0">
                  <a:pos x="connsiteX5663" y="connsiteY5663"/>
                </a:cxn>
                <a:cxn ang="0">
                  <a:pos x="connsiteX5664" y="connsiteY5664"/>
                </a:cxn>
                <a:cxn ang="0">
                  <a:pos x="connsiteX5665" y="connsiteY5665"/>
                </a:cxn>
                <a:cxn ang="0">
                  <a:pos x="connsiteX5666" y="connsiteY5666"/>
                </a:cxn>
                <a:cxn ang="0">
                  <a:pos x="connsiteX5667" y="connsiteY5667"/>
                </a:cxn>
                <a:cxn ang="0">
                  <a:pos x="connsiteX5668" y="connsiteY5668"/>
                </a:cxn>
                <a:cxn ang="0">
                  <a:pos x="connsiteX5669" y="connsiteY5669"/>
                </a:cxn>
                <a:cxn ang="0">
                  <a:pos x="connsiteX5670" y="connsiteY5670"/>
                </a:cxn>
                <a:cxn ang="0">
                  <a:pos x="connsiteX5671" y="connsiteY5671"/>
                </a:cxn>
                <a:cxn ang="0">
                  <a:pos x="connsiteX5672" y="connsiteY5672"/>
                </a:cxn>
                <a:cxn ang="0">
                  <a:pos x="connsiteX5673" y="connsiteY5673"/>
                </a:cxn>
                <a:cxn ang="0">
                  <a:pos x="connsiteX5674" y="connsiteY5674"/>
                </a:cxn>
                <a:cxn ang="0">
                  <a:pos x="connsiteX5675" y="connsiteY5675"/>
                </a:cxn>
                <a:cxn ang="0">
                  <a:pos x="connsiteX5676" y="connsiteY5676"/>
                </a:cxn>
                <a:cxn ang="0">
                  <a:pos x="connsiteX5677" y="connsiteY5677"/>
                </a:cxn>
                <a:cxn ang="0">
                  <a:pos x="connsiteX5678" y="connsiteY5678"/>
                </a:cxn>
                <a:cxn ang="0">
                  <a:pos x="connsiteX5679" y="connsiteY5679"/>
                </a:cxn>
                <a:cxn ang="0">
                  <a:pos x="connsiteX5680" y="connsiteY5680"/>
                </a:cxn>
                <a:cxn ang="0">
                  <a:pos x="connsiteX5681" y="connsiteY5681"/>
                </a:cxn>
                <a:cxn ang="0">
                  <a:pos x="connsiteX5682" y="connsiteY5682"/>
                </a:cxn>
                <a:cxn ang="0">
                  <a:pos x="connsiteX5683" y="connsiteY5683"/>
                </a:cxn>
                <a:cxn ang="0">
                  <a:pos x="connsiteX5684" y="connsiteY5684"/>
                </a:cxn>
                <a:cxn ang="0">
                  <a:pos x="connsiteX5685" y="connsiteY5685"/>
                </a:cxn>
                <a:cxn ang="0">
                  <a:pos x="connsiteX5686" y="connsiteY5686"/>
                </a:cxn>
                <a:cxn ang="0">
                  <a:pos x="connsiteX5687" y="connsiteY5687"/>
                </a:cxn>
                <a:cxn ang="0">
                  <a:pos x="connsiteX5688" y="connsiteY5688"/>
                </a:cxn>
                <a:cxn ang="0">
                  <a:pos x="connsiteX5689" y="connsiteY5689"/>
                </a:cxn>
                <a:cxn ang="0">
                  <a:pos x="connsiteX5690" y="connsiteY5690"/>
                </a:cxn>
                <a:cxn ang="0">
                  <a:pos x="connsiteX5691" y="connsiteY5691"/>
                </a:cxn>
                <a:cxn ang="0">
                  <a:pos x="connsiteX5692" y="connsiteY5692"/>
                </a:cxn>
                <a:cxn ang="0">
                  <a:pos x="connsiteX5693" y="connsiteY5693"/>
                </a:cxn>
                <a:cxn ang="0">
                  <a:pos x="connsiteX5694" y="connsiteY5694"/>
                </a:cxn>
                <a:cxn ang="0">
                  <a:pos x="connsiteX5695" y="connsiteY5695"/>
                </a:cxn>
                <a:cxn ang="0">
                  <a:pos x="connsiteX5696" y="connsiteY5696"/>
                </a:cxn>
                <a:cxn ang="0">
                  <a:pos x="connsiteX5697" y="connsiteY5697"/>
                </a:cxn>
                <a:cxn ang="0">
                  <a:pos x="connsiteX5698" y="connsiteY5698"/>
                </a:cxn>
                <a:cxn ang="0">
                  <a:pos x="connsiteX5699" y="connsiteY5699"/>
                </a:cxn>
                <a:cxn ang="0">
                  <a:pos x="connsiteX5700" y="connsiteY5700"/>
                </a:cxn>
                <a:cxn ang="0">
                  <a:pos x="connsiteX5701" y="connsiteY5701"/>
                </a:cxn>
                <a:cxn ang="0">
                  <a:pos x="connsiteX5702" y="connsiteY5702"/>
                </a:cxn>
                <a:cxn ang="0">
                  <a:pos x="connsiteX5703" y="connsiteY5703"/>
                </a:cxn>
                <a:cxn ang="0">
                  <a:pos x="connsiteX5704" y="connsiteY5704"/>
                </a:cxn>
                <a:cxn ang="0">
                  <a:pos x="connsiteX5705" y="connsiteY5705"/>
                </a:cxn>
                <a:cxn ang="0">
                  <a:pos x="connsiteX5706" y="connsiteY5706"/>
                </a:cxn>
                <a:cxn ang="0">
                  <a:pos x="connsiteX5707" y="connsiteY5707"/>
                </a:cxn>
                <a:cxn ang="0">
                  <a:pos x="connsiteX5708" y="connsiteY5708"/>
                </a:cxn>
                <a:cxn ang="0">
                  <a:pos x="connsiteX5709" y="connsiteY5709"/>
                </a:cxn>
                <a:cxn ang="0">
                  <a:pos x="connsiteX5710" y="connsiteY5710"/>
                </a:cxn>
                <a:cxn ang="0">
                  <a:pos x="connsiteX5711" y="connsiteY5711"/>
                </a:cxn>
                <a:cxn ang="0">
                  <a:pos x="connsiteX5712" y="connsiteY5712"/>
                </a:cxn>
                <a:cxn ang="0">
                  <a:pos x="connsiteX5713" y="connsiteY5713"/>
                </a:cxn>
                <a:cxn ang="0">
                  <a:pos x="connsiteX5714" y="connsiteY5714"/>
                </a:cxn>
                <a:cxn ang="0">
                  <a:pos x="connsiteX5715" y="connsiteY5715"/>
                </a:cxn>
                <a:cxn ang="0">
                  <a:pos x="connsiteX5716" y="connsiteY5716"/>
                </a:cxn>
                <a:cxn ang="0">
                  <a:pos x="connsiteX5717" y="connsiteY5717"/>
                </a:cxn>
                <a:cxn ang="0">
                  <a:pos x="connsiteX5718" y="connsiteY5718"/>
                </a:cxn>
                <a:cxn ang="0">
                  <a:pos x="connsiteX5719" y="connsiteY5719"/>
                </a:cxn>
                <a:cxn ang="0">
                  <a:pos x="connsiteX5720" y="connsiteY5720"/>
                </a:cxn>
                <a:cxn ang="0">
                  <a:pos x="connsiteX5721" y="connsiteY5721"/>
                </a:cxn>
                <a:cxn ang="0">
                  <a:pos x="connsiteX5722" y="connsiteY5722"/>
                </a:cxn>
                <a:cxn ang="0">
                  <a:pos x="connsiteX5723" y="connsiteY5723"/>
                </a:cxn>
                <a:cxn ang="0">
                  <a:pos x="connsiteX5724" y="connsiteY5724"/>
                </a:cxn>
                <a:cxn ang="0">
                  <a:pos x="connsiteX5725" y="connsiteY5725"/>
                </a:cxn>
                <a:cxn ang="0">
                  <a:pos x="connsiteX5726" y="connsiteY5726"/>
                </a:cxn>
                <a:cxn ang="0">
                  <a:pos x="connsiteX5727" y="connsiteY5727"/>
                </a:cxn>
                <a:cxn ang="0">
                  <a:pos x="connsiteX5728" y="connsiteY5728"/>
                </a:cxn>
                <a:cxn ang="0">
                  <a:pos x="connsiteX5729" y="connsiteY5729"/>
                </a:cxn>
                <a:cxn ang="0">
                  <a:pos x="connsiteX5730" y="connsiteY5730"/>
                </a:cxn>
                <a:cxn ang="0">
                  <a:pos x="connsiteX5731" y="connsiteY5731"/>
                </a:cxn>
                <a:cxn ang="0">
                  <a:pos x="connsiteX5732" y="connsiteY5732"/>
                </a:cxn>
                <a:cxn ang="0">
                  <a:pos x="connsiteX5733" y="connsiteY5733"/>
                </a:cxn>
                <a:cxn ang="0">
                  <a:pos x="connsiteX5734" y="connsiteY5734"/>
                </a:cxn>
                <a:cxn ang="0">
                  <a:pos x="connsiteX5735" y="connsiteY5735"/>
                </a:cxn>
                <a:cxn ang="0">
                  <a:pos x="connsiteX5736" y="connsiteY5736"/>
                </a:cxn>
                <a:cxn ang="0">
                  <a:pos x="connsiteX5737" y="connsiteY5737"/>
                </a:cxn>
                <a:cxn ang="0">
                  <a:pos x="connsiteX5738" y="connsiteY5738"/>
                </a:cxn>
                <a:cxn ang="0">
                  <a:pos x="connsiteX5739" y="connsiteY5739"/>
                </a:cxn>
                <a:cxn ang="0">
                  <a:pos x="connsiteX5740" y="connsiteY5740"/>
                </a:cxn>
                <a:cxn ang="0">
                  <a:pos x="connsiteX5741" y="connsiteY5741"/>
                </a:cxn>
                <a:cxn ang="0">
                  <a:pos x="connsiteX5742" y="connsiteY5742"/>
                </a:cxn>
                <a:cxn ang="0">
                  <a:pos x="connsiteX5743" y="connsiteY5743"/>
                </a:cxn>
                <a:cxn ang="0">
                  <a:pos x="connsiteX5744" y="connsiteY5744"/>
                </a:cxn>
                <a:cxn ang="0">
                  <a:pos x="connsiteX5745" y="connsiteY5745"/>
                </a:cxn>
                <a:cxn ang="0">
                  <a:pos x="connsiteX5746" y="connsiteY5746"/>
                </a:cxn>
                <a:cxn ang="0">
                  <a:pos x="connsiteX5747" y="connsiteY5747"/>
                </a:cxn>
                <a:cxn ang="0">
                  <a:pos x="connsiteX5748" y="connsiteY5748"/>
                </a:cxn>
                <a:cxn ang="0">
                  <a:pos x="connsiteX5749" y="connsiteY5749"/>
                </a:cxn>
                <a:cxn ang="0">
                  <a:pos x="connsiteX5750" y="connsiteY5750"/>
                </a:cxn>
                <a:cxn ang="0">
                  <a:pos x="connsiteX5751" y="connsiteY5751"/>
                </a:cxn>
                <a:cxn ang="0">
                  <a:pos x="connsiteX5752" y="connsiteY5752"/>
                </a:cxn>
                <a:cxn ang="0">
                  <a:pos x="connsiteX5753" y="connsiteY5753"/>
                </a:cxn>
                <a:cxn ang="0">
                  <a:pos x="connsiteX5754" y="connsiteY5754"/>
                </a:cxn>
                <a:cxn ang="0">
                  <a:pos x="connsiteX5755" y="connsiteY5755"/>
                </a:cxn>
                <a:cxn ang="0">
                  <a:pos x="connsiteX5756" y="connsiteY5756"/>
                </a:cxn>
                <a:cxn ang="0">
                  <a:pos x="connsiteX5757" y="connsiteY5757"/>
                </a:cxn>
                <a:cxn ang="0">
                  <a:pos x="connsiteX5758" y="connsiteY5758"/>
                </a:cxn>
                <a:cxn ang="0">
                  <a:pos x="connsiteX5759" y="connsiteY5759"/>
                </a:cxn>
                <a:cxn ang="0">
                  <a:pos x="connsiteX5760" y="connsiteY5760"/>
                </a:cxn>
                <a:cxn ang="0">
                  <a:pos x="connsiteX5761" y="connsiteY5761"/>
                </a:cxn>
                <a:cxn ang="0">
                  <a:pos x="connsiteX5762" y="connsiteY5762"/>
                </a:cxn>
                <a:cxn ang="0">
                  <a:pos x="connsiteX5763" y="connsiteY5763"/>
                </a:cxn>
                <a:cxn ang="0">
                  <a:pos x="connsiteX5764" y="connsiteY5764"/>
                </a:cxn>
                <a:cxn ang="0">
                  <a:pos x="connsiteX5765" y="connsiteY5765"/>
                </a:cxn>
                <a:cxn ang="0">
                  <a:pos x="connsiteX5766" y="connsiteY5766"/>
                </a:cxn>
                <a:cxn ang="0">
                  <a:pos x="connsiteX5767" y="connsiteY5767"/>
                </a:cxn>
                <a:cxn ang="0">
                  <a:pos x="connsiteX5768" y="connsiteY5768"/>
                </a:cxn>
                <a:cxn ang="0">
                  <a:pos x="connsiteX5769" y="connsiteY5769"/>
                </a:cxn>
                <a:cxn ang="0">
                  <a:pos x="connsiteX5770" y="connsiteY5770"/>
                </a:cxn>
                <a:cxn ang="0">
                  <a:pos x="connsiteX5771" y="connsiteY5771"/>
                </a:cxn>
                <a:cxn ang="0">
                  <a:pos x="connsiteX5772" y="connsiteY5772"/>
                </a:cxn>
                <a:cxn ang="0">
                  <a:pos x="connsiteX5773" y="connsiteY5773"/>
                </a:cxn>
                <a:cxn ang="0">
                  <a:pos x="connsiteX5774" y="connsiteY5774"/>
                </a:cxn>
                <a:cxn ang="0">
                  <a:pos x="connsiteX5775" y="connsiteY5775"/>
                </a:cxn>
                <a:cxn ang="0">
                  <a:pos x="connsiteX5776" y="connsiteY5776"/>
                </a:cxn>
                <a:cxn ang="0">
                  <a:pos x="connsiteX5777" y="connsiteY5777"/>
                </a:cxn>
                <a:cxn ang="0">
                  <a:pos x="connsiteX5778" y="connsiteY5778"/>
                </a:cxn>
                <a:cxn ang="0">
                  <a:pos x="connsiteX5779" y="connsiteY5779"/>
                </a:cxn>
                <a:cxn ang="0">
                  <a:pos x="connsiteX5780" y="connsiteY5780"/>
                </a:cxn>
                <a:cxn ang="0">
                  <a:pos x="connsiteX5781" y="connsiteY5781"/>
                </a:cxn>
                <a:cxn ang="0">
                  <a:pos x="connsiteX5782" y="connsiteY5782"/>
                </a:cxn>
                <a:cxn ang="0">
                  <a:pos x="connsiteX5783" y="connsiteY5783"/>
                </a:cxn>
                <a:cxn ang="0">
                  <a:pos x="connsiteX5784" y="connsiteY5784"/>
                </a:cxn>
                <a:cxn ang="0">
                  <a:pos x="connsiteX5785" y="connsiteY5785"/>
                </a:cxn>
                <a:cxn ang="0">
                  <a:pos x="connsiteX5786" y="connsiteY5786"/>
                </a:cxn>
                <a:cxn ang="0">
                  <a:pos x="connsiteX5787" y="connsiteY5787"/>
                </a:cxn>
                <a:cxn ang="0">
                  <a:pos x="connsiteX5788" y="connsiteY5788"/>
                </a:cxn>
                <a:cxn ang="0">
                  <a:pos x="connsiteX5789" y="connsiteY5789"/>
                </a:cxn>
                <a:cxn ang="0">
                  <a:pos x="connsiteX5790" y="connsiteY5790"/>
                </a:cxn>
                <a:cxn ang="0">
                  <a:pos x="connsiteX5791" y="connsiteY5791"/>
                </a:cxn>
                <a:cxn ang="0">
                  <a:pos x="connsiteX5792" y="connsiteY5792"/>
                </a:cxn>
                <a:cxn ang="0">
                  <a:pos x="connsiteX5793" y="connsiteY5793"/>
                </a:cxn>
                <a:cxn ang="0">
                  <a:pos x="connsiteX5794" y="connsiteY5794"/>
                </a:cxn>
                <a:cxn ang="0">
                  <a:pos x="connsiteX5795" y="connsiteY5795"/>
                </a:cxn>
                <a:cxn ang="0">
                  <a:pos x="connsiteX5796" y="connsiteY5796"/>
                </a:cxn>
                <a:cxn ang="0">
                  <a:pos x="connsiteX5797" y="connsiteY5797"/>
                </a:cxn>
                <a:cxn ang="0">
                  <a:pos x="connsiteX5798" y="connsiteY5798"/>
                </a:cxn>
                <a:cxn ang="0">
                  <a:pos x="connsiteX5799" y="connsiteY5799"/>
                </a:cxn>
                <a:cxn ang="0">
                  <a:pos x="connsiteX5800" y="connsiteY5800"/>
                </a:cxn>
                <a:cxn ang="0">
                  <a:pos x="connsiteX5801" y="connsiteY5801"/>
                </a:cxn>
                <a:cxn ang="0">
                  <a:pos x="connsiteX5802" y="connsiteY5802"/>
                </a:cxn>
                <a:cxn ang="0">
                  <a:pos x="connsiteX5803" y="connsiteY5803"/>
                </a:cxn>
                <a:cxn ang="0">
                  <a:pos x="connsiteX5804" y="connsiteY5804"/>
                </a:cxn>
                <a:cxn ang="0">
                  <a:pos x="connsiteX5805" y="connsiteY5805"/>
                </a:cxn>
                <a:cxn ang="0">
                  <a:pos x="connsiteX5806" y="connsiteY5806"/>
                </a:cxn>
                <a:cxn ang="0">
                  <a:pos x="connsiteX5807" y="connsiteY5807"/>
                </a:cxn>
                <a:cxn ang="0">
                  <a:pos x="connsiteX5808" y="connsiteY5808"/>
                </a:cxn>
                <a:cxn ang="0">
                  <a:pos x="connsiteX5809" y="connsiteY5809"/>
                </a:cxn>
                <a:cxn ang="0">
                  <a:pos x="connsiteX5810" y="connsiteY5810"/>
                </a:cxn>
                <a:cxn ang="0">
                  <a:pos x="connsiteX5811" y="connsiteY5811"/>
                </a:cxn>
                <a:cxn ang="0">
                  <a:pos x="connsiteX5812" y="connsiteY5812"/>
                </a:cxn>
                <a:cxn ang="0">
                  <a:pos x="connsiteX5813" y="connsiteY5813"/>
                </a:cxn>
                <a:cxn ang="0">
                  <a:pos x="connsiteX5814" y="connsiteY5814"/>
                </a:cxn>
                <a:cxn ang="0">
                  <a:pos x="connsiteX5815" y="connsiteY5815"/>
                </a:cxn>
                <a:cxn ang="0">
                  <a:pos x="connsiteX5816" y="connsiteY5816"/>
                </a:cxn>
                <a:cxn ang="0">
                  <a:pos x="connsiteX5817" y="connsiteY5817"/>
                </a:cxn>
                <a:cxn ang="0">
                  <a:pos x="connsiteX5818" y="connsiteY5818"/>
                </a:cxn>
                <a:cxn ang="0">
                  <a:pos x="connsiteX5819" y="connsiteY5819"/>
                </a:cxn>
                <a:cxn ang="0">
                  <a:pos x="connsiteX5820" y="connsiteY5820"/>
                </a:cxn>
                <a:cxn ang="0">
                  <a:pos x="connsiteX5821" y="connsiteY5821"/>
                </a:cxn>
                <a:cxn ang="0">
                  <a:pos x="connsiteX5822" y="connsiteY5822"/>
                </a:cxn>
                <a:cxn ang="0">
                  <a:pos x="connsiteX5823" y="connsiteY5823"/>
                </a:cxn>
                <a:cxn ang="0">
                  <a:pos x="connsiteX5824" y="connsiteY5824"/>
                </a:cxn>
                <a:cxn ang="0">
                  <a:pos x="connsiteX5825" y="connsiteY5825"/>
                </a:cxn>
                <a:cxn ang="0">
                  <a:pos x="connsiteX5826" y="connsiteY5826"/>
                </a:cxn>
                <a:cxn ang="0">
                  <a:pos x="connsiteX5827" y="connsiteY5827"/>
                </a:cxn>
                <a:cxn ang="0">
                  <a:pos x="connsiteX5828" y="connsiteY5828"/>
                </a:cxn>
                <a:cxn ang="0">
                  <a:pos x="connsiteX5829" y="connsiteY5829"/>
                </a:cxn>
                <a:cxn ang="0">
                  <a:pos x="connsiteX5830" y="connsiteY5830"/>
                </a:cxn>
                <a:cxn ang="0">
                  <a:pos x="connsiteX5831" y="connsiteY5831"/>
                </a:cxn>
                <a:cxn ang="0">
                  <a:pos x="connsiteX5832" y="connsiteY5832"/>
                </a:cxn>
                <a:cxn ang="0">
                  <a:pos x="connsiteX5833" y="connsiteY5833"/>
                </a:cxn>
                <a:cxn ang="0">
                  <a:pos x="connsiteX5834" y="connsiteY5834"/>
                </a:cxn>
                <a:cxn ang="0">
                  <a:pos x="connsiteX5835" y="connsiteY5835"/>
                </a:cxn>
                <a:cxn ang="0">
                  <a:pos x="connsiteX5836" y="connsiteY5836"/>
                </a:cxn>
                <a:cxn ang="0">
                  <a:pos x="connsiteX5837" y="connsiteY5837"/>
                </a:cxn>
                <a:cxn ang="0">
                  <a:pos x="connsiteX5838" y="connsiteY5838"/>
                </a:cxn>
                <a:cxn ang="0">
                  <a:pos x="connsiteX5839" y="connsiteY5839"/>
                </a:cxn>
                <a:cxn ang="0">
                  <a:pos x="connsiteX5840" y="connsiteY5840"/>
                </a:cxn>
                <a:cxn ang="0">
                  <a:pos x="connsiteX5841" y="connsiteY5841"/>
                </a:cxn>
                <a:cxn ang="0">
                  <a:pos x="connsiteX5842" y="connsiteY5842"/>
                </a:cxn>
                <a:cxn ang="0">
                  <a:pos x="connsiteX5843" y="connsiteY5843"/>
                </a:cxn>
                <a:cxn ang="0">
                  <a:pos x="connsiteX5844" y="connsiteY5844"/>
                </a:cxn>
                <a:cxn ang="0">
                  <a:pos x="connsiteX5845" y="connsiteY5845"/>
                </a:cxn>
                <a:cxn ang="0">
                  <a:pos x="connsiteX5846" y="connsiteY5846"/>
                </a:cxn>
                <a:cxn ang="0">
                  <a:pos x="connsiteX5847" y="connsiteY5847"/>
                </a:cxn>
                <a:cxn ang="0">
                  <a:pos x="connsiteX5848" y="connsiteY5848"/>
                </a:cxn>
                <a:cxn ang="0">
                  <a:pos x="connsiteX5849" y="connsiteY5849"/>
                </a:cxn>
                <a:cxn ang="0">
                  <a:pos x="connsiteX5850" y="connsiteY5850"/>
                </a:cxn>
                <a:cxn ang="0">
                  <a:pos x="connsiteX5851" y="connsiteY5851"/>
                </a:cxn>
                <a:cxn ang="0">
                  <a:pos x="connsiteX5852" y="connsiteY5852"/>
                </a:cxn>
                <a:cxn ang="0">
                  <a:pos x="connsiteX5853" y="connsiteY5853"/>
                </a:cxn>
                <a:cxn ang="0">
                  <a:pos x="connsiteX5854" y="connsiteY5854"/>
                </a:cxn>
                <a:cxn ang="0">
                  <a:pos x="connsiteX5855" y="connsiteY5855"/>
                </a:cxn>
                <a:cxn ang="0">
                  <a:pos x="connsiteX5856" y="connsiteY5856"/>
                </a:cxn>
                <a:cxn ang="0">
                  <a:pos x="connsiteX5857" y="connsiteY5857"/>
                </a:cxn>
                <a:cxn ang="0">
                  <a:pos x="connsiteX5858" y="connsiteY5858"/>
                </a:cxn>
                <a:cxn ang="0">
                  <a:pos x="connsiteX5859" y="connsiteY5859"/>
                </a:cxn>
                <a:cxn ang="0">
                  <a:pos x="connsiteX5860" y="connsiteY5860"/>
                </a:cxn>
                <a:cxn ang="0">
                  <a:pos x="connsiteX5861" y="connsiteY5861"/>
                </a:cxn>
                <a:cxn ang="0">
                  <a:pos x="connsiteX5862" y="connsiteY5862"/>
                </a:cxn>
                <a:cxn ang="0">
                  <a:pos x="connsiteX5863" y="connsiteY5863"/>
                </a:cxn>
                <a:cxn ang="0">
                  <a:pos x="connsiteX5864" y="connsiteY5864"/>
                </a:cxn>
                <a:cxn ang="0">
                  <a:pos x="connsiteX5865" y="connsiteY5865"/>
                </a:cxn>
                <a:cxn ang="0">
                  <a:pos x="connsiteX5866" y="connsiteY5866"/>
                </a:cxn>
                <a:cxn ang="0">
                  <a:pos x="connsiteX5867" y="connsiteY5867"/>
                </a:cxn>
                <a:cxn ang="0">
                  <a:pos x="connsiteX5868" y="connsiteY5868"/>
                </a:cxn>
                <a:cxn ang="0">
                  <a:pos x="connsiteX5869" y="connsiteY5869"/>
                </a:cxn>
                <a:cxn ang="0">
                  <a:pos x="connsiteX5870" y="connsiteY5870"/>
                </a:cxn>
                <a:cxn ang="0">
                  <a:pos x="connsiteX5871" y="connsiteY5871"/>
                </a:cxn>
                <a:cxn ang="0">
                  <a:pos x="connsiteX5872" y="connsiteY5872"/>
                </a:cxn>
                <a:cxn ang="0">
                  <a:pos x="connsiteX5873" y="connsiteY5873"/>
                </a:cxn>
                <a:cxn ang="0">
                  <a:pos x="connsiteX5874" y="connsiteY5874"/>
                </a:cxn>
                <a:cxn ang="0">
                  <a:pos x="connsiteX5875" y="connsiteY5875"/>
                </a:cxn>
                <a:cxn ang="0">
                  <a:pos x="connsiteX5876" y="connsiteY5876"/>
                </a:cxn>
                <a:cxn ang="0">
                  <a:pos x="connsiteX5877" y="connsiteY5877"/>
                </a:cxn>
                <a:cxn ang="0">
                  <a:pos x="connsiteX5878" y="connsiteY5878"/>
                </a:cxn>
                <a:cxn ang="0">
                  <a:pos x="connsiteX5879" y="connsiteY5879"/>
                </a:cxn>
                <a:cxn ang="0">
                  <a:pos x="connsiteX5880" y="connsiteY5880"/>
                </a:cxn>
                <a:cxn ang="0">
                  <a:pos x="connsiteX5881" y="connsiteY5881"/>
                </a:cxn>
                <a:cxn ang="0">
                  <a:pos x="connsiteX5882" y="connsiteY5882"/>
                </a:cxn>
                <a:cxn ang="0">
                  <a:pos x="connsiteX5883" y="connsiteY5883"/>
                </a:cxn>
                <a:cxn ang="0">
                  <a:pos x="connsiteX5884" y="connsiteY5884"/>
                </a:cxn>
                <a:cxn ang="0">
                  <a:pos x="connsiteX5885" y="connsiteY5885"/>
                </a:cxn>
                <a:cxn ang="0">
                  <a:pos x="connsiteX5886" y="connsiteY5886"/>
                </a:cxn>
                <a:cxn ang="0">
                  <a:pos x="connsiteX5887" y="connsiteY5887"/>
                </a:cxn>
                <a:cxn ang="0">
                  <a:pos x="connsiteX5888" y="connsiteY5888"/>
                </a:cxn>
                <a:cxn ang="0">
                  <a:pos x="connsiteX5889" y="connsiteY5889"/>
                </a:cxn>
                <a:cxn ang="0">
                  <a:pos x="connsiteX5890" y="connsiteY5890"/>
                </a:cxn>
                <a:cxn ang="0">
                  <a:pos x="connsiteX5891" y="connsiteY5891"/>
                </a:cxn>
                <a:cxn ang="0">
                  <a:pos x="connsiteX5892" y="connsiteY5892"/>
                </a:cxn>
                <a:cxn ang="0">
                  <a:pos x="connsiteX5893" y="connsiteY5893"/>
                </a:cxn>
                <a:cxn ang="0">
                  <a:pos x="connsiteX5894" y="connsiteY5894"/>
                </a:cxn>
                <a:cxn ang="0">
                  <a:pos x="connsiteX5895" y="connsiteY5895"/>
                </a:cxn>
                <a:cxn ang="0">
                  <a:pos x="connsiteX5896" y="connsiteY5896"/>
                </a:cxn>
                <a:cxn ang="0">
                  <a:pos x="connsiteX5897" y="connsiteY5897"/>
                </a:cxn>
                <a:cxn ang="0">
                  <a:pos x="connsiteX5898" y="connsiteY5898"/>
                </a:cxn>
                <a:cxn ang="0">
                  <a:pos x="connsiteX5899" y="connsiteY5899"/>
                </a:cxn>
                <a:cxn ang="0">
                  <a:pos x="connsiteX5900" y="connsiteY5900"/>
                </a:cxn>
                <a:cxn ang="0">
                  <a:pos x="connsiteX5901" y="connsiteY5901"/>
                </a:cxn>
                <a:cxn ang="0">
                  <a:pos x="connsiteX5902" y="connsiteY5902"/>
                </a:cxn>
                <a:cxn ang="0">
                  <a:pos x="connsiteX5903" y="connsiteY5903"/>
                </a:cxn>
                <a:cxn ang="0">
                  <a:pos x="connsiteX5904" y="connsiteY5904"/>
                </a:cxn>
                <a:cxn ang="0">
                  <a:pos x="connsiteX5905" y="connsiteY5905"/>
                </a:cxn>
                <a:cxn ang="0">
                  <a:pos x="connsiteX5906" y="connsiteY5906"/>
                </a:cxn>
                <a:cxn ang="0">
                  <a:pos x="connsiteX5907" y="connsiteY5907"/>
                </a:cxn>
                <a:cxn ang="0">
                  <a:pos x="connsiteX5908" y="connsiteY5908"/>
                </a:cxn>
                <a:cxn ang="0">
                  <a:pos x="connsiteX5909" y="connsiteY5909"/>
                </a:cxn>
                <a:cxn ang="0">
                  <a:pos x="connsiteX5910" y="connsiteY5910"/>
                </a:cxn>
                <a:cxn ang="0">
                  <a:pos x="connsiteX5911" y="connsiteY5911"/>
                </a:cxn>
                <a:cxn ang="0">
                  <a:pos x="connsiteX5912" y="connsiteY5912"/>
                </a:cxn>
                <a:cxn ang="0">
                  <a:pos x="connsiteX5913" y="connsiteY5913"/>
                </a:cxn>
                <a:cxn ang="0">
                  <a:pos x="connsiteX5914" y="connsiteY5914"/>
                </a:cxn>
                <a:cxn ang="0">
                  <a:pos x="connsiteX5915" y="connsiteY5915"/>
                </a:cxn>
                <a:cxn ang="0">
                  <a:pos x="connsiteX5916" y="connsiteY5916"/>
                </a:cxn>
                <a:cxn ang="0">
                  <a:pos x="connsiteX5917" y="connsiteY5917"/>
                </a:cxn>
                <a:cxn ang="0">
                  <a:pos x="connsiteX5918" y="connsiteY5918"/>
                </a:cxn>
                <a:cxn ang="0">
                  <a:pos x="connsiteX5919" y="connsiteY5919"/>
                </a:cxn>
                <a:cxn ang="0">
                  <a:pos x="connsiteX5920" y="connsiteY5920"/>
                </a:cxn>
                <a:cxn ang="0">
                  <a:pos x="connsiteX5921" y="connsiteY5921"/>
                </a:cxn>
                <a:cxn ang="0">
                  <a:pos x="connsiteX5922" y="connsiteY5922"/>
                </a:cxn>
                <a:cxn ang="0">
                  <a:pos x="connsiteX5923" y="connsiteY5923"/>
                </a:cxn>
                <a:cxn ang="0">
                  <a:pos x="connsiteX5924" y="connsiteY5924"/>
                </a:cxn>
                <a:cxn ang="0">
                  <a:pos x="connsiteX5925" y="connsiteY5925"/>
                </a:cxn>
                <a:cxn ang="0">
                  <a:pos x="connsiteX5926" y="connsiteY5926"/>
                </a:cxn>
                <a:cxn ang="0">
                  <a:pos x="connsiteX5927" y="connsiteY5927"/>
                </a:cxn>
                <a:cxn ang="0">
                  <a:pos x="connsiteX5928" y="connsiteY5928"/>
                </a:cxn>
                <a:cxn ang="0">
                  <a:pos x="connsiteX5929" y="connsiteY5929"/>
                </a:cxn>
                <a:cxn ang="0">
                  <a:pos x="connsiteX5930" y="connsiteY5930"/>
                </a:cxn>
                <a:cxn ang="0">
                  <a:pos x="connsiteX5931" y="connsiteY5931"/>
                </a:cxn>
                <a:cxn ang="0">
                  <a:pos x="connsiteX5932" y="connsiteY5932"/>
                </a:cxn>
                <a:cxn ang="0">
                  <a:pos x="connsiteX5933" y="connsiteY5933"/>
                </a:cxn>
                <a:cxn ang="0">
                  <a:pos x="connsiteX5934" y="connsiteY5934"/>
                </a:cxn>
                <a:cxn ang="0">
                  <a:pos x="connsiteX5935" y="connsiteY5935"/>
                </a:cxn>
                <a:cxn ang="0">
                  <a:pos x="connsiteX5936" y="connsiteY5936"/>
                </a:cxn>
                <a:cxn ang="0">
                  <a:pos x="connsiteX5937" y="connsiteY5937"/>
                </a:cxn>
                <a:cxn ang="0">
                  <a:pos x="connsiteX5938" y="connsiteY5938"/>
                </a:cxn>
                <a:cxn ang="0">
                  <a:pos x="connsiteX5939" y="connsiteY5939"/>
                </a:cxn>
                <a:cxn ang="0">
                  <a:pos x="connsiteX5940" y="connsiteY5940"/>
                </a:cxn>
                <a:cxn ang="0">
                  <a:pos x="connsiteX5941" y="connsiteY5941"/>
                </a:cxn>
                <a:cxn ang="0">
                  <a:pos x="connsiteX5942" y="connsiteY5942"/>
                </a:cxn>
                <a:cxn ang="0">
                  <a:pos x="connsiteX5943" y="connsiteY5943"/>
                </a:cxn>
                <a:cxn ang="0">
                  <a:pos x="connsiteX5944" y="connsiteY5944"/>
                </a:cxn>
                <a:cxn ang="0">
                  <a:pos x="connsiteX5945" y="connsiteY5945"/>
                </a:cxn>
                <a:cxn ang="0">
                  <a:pos x="connsiteX5946" y="connsiteY5946"/>
                </a:cxn>
                <a:cxn ang="0">
                  <a:pos x="connsiteX5947" y="connsiteY5947"/>
                </a:cxn>
                <a:cxn ang="0">
                  <a:pos x="connsiteX5948" y="connsiteY5948"/>
                </a:cxn>
                <a:cxn ang="0">
                  <a:pos x="connsiteX5949" y="connsiteY5949"/>
                </a:cxn>
                <a:cxn ang="0">
                  <a:pos x="connsiteX5950" y="connsiteY5950"/>
                </a:cxn>
                <a:cxn ang="0">
                  <a:pos x="connsiteX5951" y="connsiteY5951"/>
                </a:cxn>
                <a:cxn ang="0">
                  <a:pos x="connsiteX5952" y="connsiteY5952"/>
                </a:cxn>
                <a:cxn ang="0">
                  <a:pos x="connsiteX5953" y="connsiteY5953"/>
                </a:cxn>
                <a:cxn ang="0">
                  <a:pos x="connsiteX5954" y="connsiteY5954"/>
                </a:cxn>
                <a:cxn ang="0">
                  <a:pos x="connsiteX5955" y="connsiteY5955"/>
                </a:cxn>
                <a:cxn ang="0">
                  <a:pos x="connsiteX5956" y="connsiteY5956"/>
                </a:cxn>
                <a:cxn ang="0">
                  <a:pos x="connsiteX5957" y="connsiteY5957"/>
                </a:cxn>
                <a:cxn ang="0">
                  <a:pos x="connsiteX5958" y="connsiteY5958"/>
                </a:cxn>
                <a:cxn ang="0">
                  <a:pos x="connsiteX5959" y="connsiteY5959"/>
                </a:cxn>
                <a:cxn ang="0">
                  <a:pos x="connsiteX5960" y="connsiteY5960"/>
                </a:cxn>
                <a:cxn ang="0">
                  <a:pos x="connsiteX5961" y="connsiteY5961"/>
                </a:cxn>
                <a:cxn ang="0">
                  <a:pos x="connsiteX5962" y="connsiteY5962"/>
                </a:cxn>
                <a:cxn ang="0">
                  <a:pos x="connsiteX5963" y="connsiteY5963"/>
                </a:cxn>
                <a:cxn ang="0">
                  <a:pos x="connsiteX5964" y="connsiteY5964"/>
                </a:cxn>
                <a:cxn ang="0">
                  <a:pos x="connsiteX5965" y="connsiteY5965"/>
                </a:cxn>
                <a:cxn ang="0">
                  <a:pos x="connsiteX5966" y="connsiteY5966"/>
                </a:cxn>
                <a:cxn ang="0">
                  <a:pos x="connsiteX5967" y="connsiteY5967"/>
                </a:cxn>
                <a:cxn ang="0">
                  <a:pos x="connsiteX5968" y="connsiteY5968"/>
                </a:cxn>
                <a:cxn ang="0">
                  <a:pos x="connsiteX5969" y="connsiteY5969"/>
                </a:cxn>
                <a:cxn ang="0">
                  <a:pos x="connsiteX5970" y="connsiteY5970"/>
                </a:cxn>
                <a:cxn ang="0">
                  <a:pos x="connsiteX5971" y="connsiteY5971"/>
                </a:cxn>
                <a:cxn ang="0">
                  <a:pos x="connsiteX5972" y="connsiteY5972"/>
                </a:cxn>
                <a:cxn ang="0">
                  <a:pos x="connsiteX5973" y="connsiteY5973"/>
                </a:cxn>
                <a:cxn ang="0">
                  <a:pos x="connsiteX5974" y="connsiteY5974"/>
                </a:cxn>
                <a:cxn ang="0">
                  <a:pos x="connsiteX5975" y="connsiteY5975"/>
                </a:cxn>
                <a:cxn ang="0">
                  <a:pos x="connsiteX5976" y="connsiteY5976"/>
                </a:cxn>
                <a:cxn ang="0">
                  <a:pos x="connsiteX5977" y="connsiteY5977"/>
                </a:cxn>
                <a:cxn ang="0">
                  <a:pos x="connsiteX5978" y="connsiteY5978"/>
                </a:cxn>
                <a:cxn ang="0">
                  <a:pos x="connsiteX5979" y="connsiteY5979"/>
                </a:cxn>
                <a:cxn ang="0">
                  <a:pos x="connsiteX5980" y="connsiteY5980"/>
                </a:cxn>
                <a:cxn ang="0">
                  <a:pos x="connsiteX5981" y="connsiteY5981"/>
                </a:cxn>
                <a:cxn ang="0">
                  <a:pos x="connsiteX5982" y="connsiteY5982"/>
                </a:cxn>
                <a:cxn ang="0">
                  <a:pos x="connsiteX5983" y="connsiteY5983"/>
                </a:cxn>
                <a:cxn ang="0">
                  <a:pos x="connsiteX5984" y="connsiteY5984"/>
                </a:cxn>
                <a:cxn ang="0">
                  <a:pos x="connsiteX5985" y="connsiteY5985"/>
                </a:cxn>
                <a:cxn ang="0">
                  <a:pos x="connsiteX5986" y="connsiteY5986"/>
                </a:cxn>
                <a:cxn ang="0">
                  <a:pos x="connsiteX5987" y="connsiteY5987"/>
                </a:cxn>
                <a:cxn ang="0">
                  <a:pos x="connsiteX5988" y="connsiteY5988"/>
                </a:cxn>
                <a:cxn ang="0">
                  <a:pos x="connsiteX5989" y="connsiteY5989"/>
                </a:cxn>
                <a:cxn ang="0">
                  <a:pos x="connsiteX5990" y="connsiteY5990"/>
                </a:cxn>
                <a:cxn ang="0">
                  <a:pos x="connsiteX5991" y="connsiteY5991"/>
                </a:cxn>
                <a:cxn ang="0">
                  <a:pos x="connsiteX5992" y="connsiteY5992"/>
                </a:cxn>
                <a:cxn ang="0">
                  <a:pos x="connsiteX5993" y="connsiteY5993"/>
                </a:cxn>
                <a:cxn ang="0">
                  <a:pos x="connsiteX5994" y="connsiteY5994"/>
                </a:cxn>
                <a:cxn ang="0">
                  <a:pos x="connsiteX5995" y="connsiteY5995"/>
                </a:cxn>
                <a:cxn ang="0">
                  <a:pos x="connsiteX5996" y="connsiteY5996"/>
                </a:cxn>
                <a:cxn ang="0">
                  <a:pos x="connsiteX5997" y="connsiteY5997"/>
                </a:cxn>
                <a:cxn ang="0">
                  <a:pos x="connsiteX5998" y="connsiteY5998"/>
                </a:cxn>
                <a:cxn ang="0">
                  <a:pos x="connsiteX5999" y="connsiteY5999"/>
                </a:cxn>
                <a:cxn ang="0">
                  <a:pos x="connsiteX6000" y="connsiteY6000"/>
                </a:cxn>
                <a:cxn ang="0">
                  <a:pos x="connsiteX6001" y="connsiteY6001"/>
                </a:cxn>
                <a:cxn ang="0">
                  <a:pos x="connsiteX6002" y="connsiteY6002"/>
                </a:cxn>
                <a:cxn ang="0">
                  <a:pos x="connsiteX6003" y="connsiteY6003"/>
                </a:cxn>
                <a:cxn ang="0">
                  <a:pos x="connsiteX6004" y="connsiteY6004"/>
                </a:cxn>
                <a:cxn ang="0">
                  <a:pos x="connsiteX6005" y="connsiteY6005"/>
                </a:cxn>
                <a:cxn ang="0">
                  <a:pos x="connsiteX6006" y="connsiteY6006"/>
                </a:cxn>
                <a:cxn ang="0">
                  <a:pos x="connsiteX6007" y="connsiteY6007"/>
                </a:cxn>
                <a:cxn ang="0">
                  <a:pos x="connsiteX6008" y="connsiteY6008"/>
                </a:cxn>
                <a:cxn ang="0">
                  <a:pos x="connsiteX6009" y="connsiteY6009"/>
                </a:cxn>
                <a:cxn ang="0">
                  <a:pos x="connsiteX6010" y="connsiteY6010"/>
                </a:cxn>
                <a:cxn ang="0">
                  <a:pos x="connsiteX6011" y="connsiteY6011"/>
                </a:cxn>
                <a:cxn ang="0">
                  <a:pos x="connsiteX6012" y="connsiteY6012"/>
                </a:cxn>
                <a:cxn ang="0">
                  <a:pos x="connsiteX6013" y="connsiteY6013"/>
                </a:cxn>
                <a:cxn ang="0">
                  <a:pos x="connsiteX6014" y="connsiteY6014"/>
                </a:cxn>
                <a:cxn ang="0">
                  <a:pos x="connsiteX6015" y="connsiteY6015"/>
                </a:cxn>
                <a:cxn ang="0">
                  <a:pos x="connsiteX6016" y="connsiteY6016"/>
                </a:cxn>
                <a:cxn ang="0">
                  <a:pos x="connsiteX6017" y="connsiteY6017"/>
                </a:cxn>
                <a:cxn ang="0">
                  <a:pos x="connsiteX6018" y="connsiteY6018"/>
                </a:cxn>
                <a:cxn ang="0">
                  <a:pos x="connsiteX6019" y="connsiteY6019"/>
                </a:cxn>
                <a:cxn ang="0">
                  <a:pos x="connsiteX6020" y="connsiteY6020"/>
                </a:cxn>
                <a:cxn ang="0">
                  <a:pos x="connsiteX6021" y="connsiteY6021"/>
                </a:cxn>
                <a:cxn ang="0">
                  <a:pos x="connsiteX6022" y="connsiteY6022"/>
                </a:cxn>
                <a:cxn ang="0">
                  <a:pos x="connsiteX6023" y="connsiteY6023"/>
                </a:cxn>
                <a:cxn ang="0">
                  <a:pos x="connsiteX6024" y="connsiteY6024"/>
                </a:cxn>
                <a:cxn ang="0">
                  <a:pos x="connsiteX6025" y="connsiteY6025"/>
                </a:cxn>
                <a:cxn ang="0">
                  <a:pos x="connsiteX6026" y="connsiteY6026"/>
                </a:cxn>
                <a:cxn ang="0">
                  <a:pos x="connsiteX6027" y="connsiteY6027"/>
                </a:cxn>
                <a:cxn ang="0">
                  <a:pos x="connsiteX6028" y="connsiteY6028"/>
                </a:cxn>
                <a:cxn ang="0">
                  <a:pos x="connsiteX6029" y="connsiteY6029"/>
                </a:cxn>
                <a:cxn ang="0">
                  <a:pos x="connsiteX6030" y="connsiteY6030"/>
                </a:cxn>
                <a:cxn ang="0">
                  <a:pos x="connsiteX6031" y="connsiteY6031"/>
                </a:cxn>
                <a:cxn ang="0">
                  <a:pos x="connsiteX6032" y="connsiteY6032"/>
                </a:cxn>
                <a:cxn ang="0">
                  <a:pos x="connsiteX6033" y="connsiteY6033"/>
                </a:cxn>
                <a:cxn ang="0">
                  <a:pos x="connsiteX6034" y="connsiteY6034"/>
                </a:cxn>
                <a:cxn ang="0">
                  <a:pos x="connsiteX6035" y="connsiteY6035"/>
                </a:cxn>
                <a:cxn ang="0">
                  <a:pos x="connsiteX6036" y="connsiteY6036"/>
                </a:cxn>
                <a:cxn ang="0">
                  <a:pos x="connsiteX6037" y="connsiteY6037"/>
                </a:cxn>
                <a:cxn ang="0">
                  <a:pos x="connsiteX6038" y="connsiteY6038"/>
                </a:cxn>
                <a:cxn ang="0">
                  <a:pos x="connsiteX6039" y="connsiteY6039"/>
                </a:cxn>
                <a:cxn ang="0">
                  <a:pos x="connsiteX6040" y="connsiteY6040"/>
                </a:cxn>
                <a:cxn ang="0">
                  <a:pos x="connsiteX6041" y="connsiteY6041"/>
                </a:cxn>
                <a:cxn ang="0">
                  <a:pos x="connsiteX6042" y="connsiteY6042"/>
                </a:cxn>
                <a:cxn ang="0">
                  <a:pos x="connsiteX6043" y="connsiteY6043"/>
                </a:cxn>
                <a:cxn ang="0">
                  <a:pos x="connsiteX6044" y="connsiteY6044"/>
                </a:cxn>
                <a:cxn ang="0">
                  <a:pos x="connsiteX6045" y="connsiteY6045"/>
                </a:cxn>
                <a:cxn ang="0">
                  <a:pos x="connsiteX6046" y="connsiteY6046"/>
                </a:cxn>
                <a:cxn ang="0">
                  <a:pos x="connsiteX6047" y="connsiteY6047"/>
                </a:cxn>
                <a:cxn ang="0">
                  <a:pos x="connsiteX6048" y="connsiteY6048"/>
                </a:cxn>
                <a:cxn ang="0">
                  <a:pos x="connsiteX6049" y="connsiteY6049"/>
                </a:cxn>
                <a:cxn ang="0">
                  <a:pos x="connsiteX6050" y="connsiteY6050"/>
                </a:cxn>
                <a:cxn ang="0">
                  <a:pos x="connsiteX6051" y="connsiteY6051"/>
                </a:cxn>
                <a:cxn ang="0">
                  <a:pos x="connsiteX6052" y="connsiteY6052"/>
                </a:cxn>
                <a:cxn ang="0">
                  <a:pos x="connsiteX6053" y="connsiteY6053"/>
                </a:cxn>
                <a:cxn ang="0">
                  <a:pos x="connsiteX6054" y="connsiteY6054"/>
                </a:cxn>
                <a:cxn ang="0">
                  <a:pos x="connsiteX6055" y="connsiteY6055"/>
                </a:cxn>
                <a:cxn ang="0">
                  <a:pos x="connsiteX6056" y="connsiteY6056"/>
                </a:cxn>
                <a:cxn ang="0">
                  <a:pos x="connsiteX6057" y="connsiteY6057"/>
                </a:cxn>
                <a:cxn ang="0">
                  <a:pos x="connsiteX6058" y="connsiteY6058"/>
                </a:cxn>
                <a:cxn ang="0">
                  <a:pos x="connsiteX6059" y="connsiteY6059"/>
                </a:cxn>
                <a:cxn ang="0">
                  <a:pos x="connsiteX6060" y="connsiteY6060"/>
                </a:cxn>
                <a:cxn ang="0">
                  <a:pos x="connsiteX6061" y="connsiteY6061"/>
                </a:cxn>
                <a:cxn ang="0">
                  <a:pos x="connsiteX6062" y="connsiteY6062"/>
                </a:cxn>
                <a:cxn ang="0">
                  <a:pos x="connsiteX6063" y="connsiteY6063"/>
                </a:cxn>
                <a:cxn ang="0">
                  <a:pos x="connsiteX6064" y="connsiteY6064"/>
                </a:cxn>
                <a:cxn ang="0">
                  <a:pos x="connsiteX6065" y="connsiteY6065"/>
                </a:cxn>
                <a:cxn ang="0">
                  <a:pos x="connsiteX6066" y="connsiteY6066"/>
                </a:cxn>
                <a:cxn ang="0">
                  <a:pos x="connsiteX6067" y="connsiteY6067"/>
                </a:cxn>
                <a:cxn ang="0">
                  <a:pos x="connsiteX6068" y="connsiteY6068"/>
                </a:cxn>
                <a:cxn ang="0">
                  <a:pos x="connsiteX6069" y="connsiteY6069"/>
                </a:cxn>
                <a:cxn ang="0">
                  <a:pos x="connsiteX6070" y="connsiteY6070"/>
                </a:cxn>
                <a:cxn ang="0">
                  <a:pos x="connsiteX6071" y="connsiteY6071"/>
                </a:cxn>
                <a:cxn ang="0">
                  <a:pos x="connsiteX6072" y="connsiteY6072"/>
                </a:cxn>
                <a:cxn ang="0">
                  <a:pos x="connsiteX6073" y="connsiteY6073"/>
                </a:cxn>
                <a:cxn ang="0">
                  <a:pos x="connsiteX6074" y="connsiteY6074"/>
                </a:cxn>
                <a:cxn ang="0">
                  <a:pos x="connsiteX6075" y="connsiteY6075"/>
                </a:cxn>
                <a:cxn ang="0">
                  <a:pos x="connsiteX6076" y="connsiteY6076"/>
                </a:cxn>
                <a:cxn ang="0">
                  <a:pos x="connsiteX6077" y="connsiteY6077"/>
                </a:cxn>
                <a:cxn ang="0">
                  <a:pos x="connsiteX6078" y="connsiteY6078"/>
                </a:cxn>
                <a:cxn ang="0">
                  <a:pos x="connsiteX6079" y="connsiteY6079"/>
                </a:cxn>
                <a:cxn ang="0">
                  <a:pos x="connsiteX6080" y="connsiteY6080"/>
                </a:cxn>
                <a:cxn ang="0">
                  <a:pos x="connsiteX6081" y="connsiteY6081"/>
                </a:cxn>
                <a:cxn ang="0">
                  <a:pos x="connsiteX6082" y="connsiteY6082"/>
                </a:cxn>
                <a:cxn ang="0">
                  <a:pos x="connsiteX6083" y="connsiteY6083"/>
                </a:cxn>
                <a:cxn ang="0">
                  <a:pos x="connsiteX6084" y="connsiteY6084"/>
                </a:cxn>
                <a:cxn ang="0">
                  <a:pos x="connsiteX6085" y="connsiteY6085"/>
                </a:cxn>
                <a:cxn ang="0">
                  <a:pos x="connsiteX6086" y="connsiteY6086"/>
                </a:cxn>
                <a:cxn ang="0">
                  <a:pos x="connsiteX6087" y="connsiteY6087"/>
                </a:cxn>
                <a:cxn ang="0">
                  <a:pos x="connsiteX6088" y="connsiteY6088"/>
                </a:cxn>
                <a:cxn ang="0">
                  <a:pos x="connsiteX6089" y="connsiteY6089"/>
                </a:cxn>
                <a:cxn ang="0">
                  <a:pos x="connsiteX6090" y="connsiteY6090"/>
                </a:cxn>
                <a:cxn ang="0">
                  <a:pos x="connsiteX6091" y="connsiteY6091"/>
                </a:cxn>
                <a:cxn ang="0">
                  <a:pos x="connsiteX6092" y="connsiteY6092"/>
                </a:cxn>
                <a:cxn ang="0">
                  <a:pos x="connsiteX6093" y="connsiteY6093"/>
                </a:cxn>
                <a:cxn ang="0">
                  <a:pos x="connsiteX6094" y="connsiteY6094"/>
                </a:cxn>
                <a:cxn ang="0">
                  <a:pos x="connsiteX6095" y="connsiteY6095"/>
                </a:cxn>
                <a:cxn ang="0">
                  <a:pos x="connsiteX6096" y="connsiteY6096"/>
                </a:cxn>
                <a:cxn ang="0">
                  <a:pos x="connsiteX6097" y="connsiteY6097"/>
                </a:cxn>
                <a:cxn ang="0">
                  <a:pos x="connsiteX6098" y="connsiteY6098"/>
                </a:cxn>
                <a:cxn ang="0">
                  <a:pos x="connsiteX6099" y="connsiteY6099"/>
                </a:cxn>
                <a:cxn ang="0">
                  <a:pos x="connsiteX6100" y="connsiteY6100"/>
                </a:cxn>
                <a:cxn ang="0">
                  <a:pos x="connsiteX6101" y="connsiteY6101"/>
                </a:cxn>
                <a:cxn ang="0">
                  <a:pos x="connsiteX6102" y="connsiteY6102"/>
                </a:cxn>
                <a:cxn ang="0">
                  <a:pos x="connsiteX6103" y="connsiteY6103"/>
                </a:cxn>
                <a:cxn ang="0">
                  <a:pos x="connsiteX6104" y="connsiteY6104"/>
                </a:cxn>
                <a:cxn ang="0">
                  <a:pos x="connsiteX6105" y="connsiteY6105"/>
                </a:cxn>
                <a:cxn ang="0">
                  <a:pos x="connsiteX6106" y="connsiteY6106"/>
                </a:cxn>
                <a:cxn ang="0">
                  <a:pos x="connsiteX6107" y="connsiteY6107"/>
                </a:cxn>
                <a:cxn ang="0">
                  <a:pos x="connsiteX6108" y="connsiteY6108"/>
                </a:cxn>
                <a:cxn ang="0">
                  <a:pos x="connsiteX6109" y="connsiteY6109"/>
                </a:cxn>
                <a:cxn ang="0">
                  <a:pos x="connsiteX6110" y="connsiteY6110"/>
                </a:cxn>
                <a:cxn ang="0">
                  <a:pos x="connsiteX6111" y="connsiteY6111"/>
                </a:cxn>
                <a:cxn ang="0">
                  <a:pos x="connsiteX6112" y="connsiteY6112"/>
                </a:cxn>
                <a:cxn ang="0">
                  <a:pos x="connsiteX6113" y="connsiteY6113"/>
                </a:cxn>
                <a:cxn ang="0">
                  <a:pos x="connsiteX6114" y="connsiteY6114"/>
                </a:cxn>
                <a:cxn ang="0">
                  <a:pos x="connsiteX6115" y="connsiteY6115"/>
                </a:cxn>
                <a:cxn ang="0">
                  <a:pos x="connsiteX6116" y="connsiteY6116"/>
                </a:cxn>
                <a:cxn ang="0">
                  <a:pos x="connsiteX6117" y="connsiteY6117"/>
                </a:cxn>
                <a:cxn ang="0">
                  <a:pos x="connsiteX6118" y="connsiteY6118"/>
                </a:cxn>
                <a:cxn ang="0">
                  <a:pos x="connsiteX6119" y="connsiteY6119"/>
                </a:cxn>
                <a:cxn ang="0">
                  <a:pos x="connsiteX6120" y="connsiteY6120"/>
                </a:cxn>
                <a:cxn ang="0">
                  <a:pos x="connsiteX6121" y="connsiteY6121"/>
                </a:cxn>
                <a:cxn ang="0">
                  <a:pos x="connsiteX6122" y="connsiteY6122"/>
                </a:cxn>
                <a:cxn ang="0">
                  <a:pos x="connsiteX6123" y="connsiteY6123"/>
                </a:cxn>
                <a:cxn ang="0">
                  <a:pos x="connsiteX6124" y="connsiteY6124"/>
                </a:cxn>
                <a:cxn ang="0">
                  <a:pos x="connsiteX6125" y="connsiteY6125"/>
                </a:cxn>
                <a:cxn ang="0">
                  <a:pos x="connsiteX6126" y="connsiteY6126"/>
                </a:cxn>
                <a:cxn ang="0">
                  <a:pos x="connsiteX6127" y="connsiteY6127"/>
                </a:cxn>
                <a:cxn ang="0">
                  <a:pos x="connsiteX6128" y="connsiteY6128"/>
                </a:cxn>
                <a:cxn ang="0">
                  <a:pos x="connsiteX6129" y="connsiteY6129"/>
                </a:cxn>
                <a:cxn ang="0">
                  <a:pos x="connsiteX6130" y="connsiteY6130"/>
                </a:cxn>
                <a:cxn ang="0">
                  <a:pos x="connsiteX6131" y="connsiteY6131"/>
                </a:cxn>
                <a:cxn ang="0">
                  <a:pos x="connsiteX6132" y="connsiteY6132"/>
                </a:cxn>
                <a:cxn ang="0">
                  <a:pos x="connsiteX6133" y="connsiteY6133"/>
                </a:cxn>
                <a:cxn ang="0">
                  <a:pos x="connsiteX6134" y="connsiteY6134"/>
                </a:cxn>
                <a:cxn ang="0">
                  <a:pos x="connsiteX6135" y="connsiteY6135"/>
                </a:cxn>
                <a:cxn ang="0">
                  <a:pos x="connsiteX6136" y="connsiteY6136"/>
                </a:cxn>
                <a:cxn ang="0">
                  <a:pos x="connsiteX6137" y="connsiteY6137"/>
                </a:cxn>
                <a:cxn ang="0">
                  <a:pos x="connsiteX6138" y="connsiteY6138"/>
                </a:cxn>
                <a:cxn ang="0">
                  <a:pos x="connsiteX6139" y="connsiteY6139"/>
                </a:cxn>
                <a:cxn ang="0">
                  <a:pos x="connsiteX6140" y="connsiteY6140"/>
                </a:cxn>
                <a:cxn ang="0">
                  <a:pos x="connsiteX6141" y="connsiteY6141"/>
                </a:cxn>
                <a:cxn ang="0">
                  <a:pos x="connsiteX6142" y="connsiteY6142"/>
                </a:cxn>
                <a:cxn ang="0">
                  <a:pos x="connsiteX6143" y="connsiteY6143"/>
                </a:cxn>
                <a:cxn ang="0">
                  <a:pos x="connsiteX6144" y="connsiteY6144"/>
                </a:cxn>
                <a:cxn ang="0">
                  <a:pos x="connsiteX6145" y="connsiteY6145"/>
                </a:cxn>
                <a:cxn ang="0">
                  <a:pos x="connsiteX6146" y="connsiteY6146"/>
                </a:cxn>
                <a:cxn ang="0">
                  <a:pos x="connsiteX6147" y="connsiteY6147"/>
                </a:cxn>
                <a:cxn ang="0">
                  <a:pos x="connsiteX6148" y="connsiteY6148"/>
                </a:cxn>
                <a:cxn ang="0">
                  <a:pos x="connsiteX6149" y="connsiteY6149"/>
                </a:cxn>
                <a:cxn ang="0">
                  <a:pos x="connsiteX6150" y="connsiteY6150"/>
                </a:cxn>
                <a:cxn ang="0">
                  <a:pos x="connsiteX6151" y="connsiteY6151"/>
                </a:cxn>
                <a:cxn ang="0">
                  <a:pos x="connsiteX6152" y="connsiteY6152"/>
                </a:cxn>
                <a:cxn ang="0">
                  <a:pos x="connsiteX6153" y="connsiteY6153"/>
                </a:cxn>
                <a:cxn ang="0">
                  <a:pos x="connsiteX6154" y="connsiteY6154"/>
                </a:cxn>
                <a:cxn ang="0">
                  <a:pos x="connsiteX6155" y="connsiteY6155"/>
                </a:cxn>
                <a:cxn ang="0">
                  <a:pos x="connsiteX6156" y="connsiteY6156"/>
                </a:cxn>
                <a:cxn ang="0">
                  <a:pos x="connsiteX6157" y="connsiteY6157"/>
                </a:cxn>
                <a:cxn ang="0">
                  <a:pos x="connsiteX6158" y="connsiteY6158"/>
                </a:cxn>
                <a:cxn ang="0">
                  <a:pos x="connsiteX6159" y="connsiteY6159"/>
                </a:cxn>
                <a:cxn ang="0">
                  <a:pos x="connsiteX6160" y="connsiteY6160"/>
                </a:cxn>
                <a:cxn ang="0">
                  <a:pos x="connsiteX6161" y="connsiteY6161"/>
                </a:cxn>
                <a:cxn ang="0">
                  <a:pos x="connsiteX6162" y="connsiteY6162"/>
                </a:cxn>
                <a:cxn ang="0">
                  <a:pos x="connsiteX6163" y="connsiteY6163"/>
                </a:cxn>
                <a:cxn ang="0">
                  <a:pos x="connsiteX6164" y="connsiteY6164"/>
                </a:cxn>
                <a:cxn ang="0">
                  <a:pos x="connsiteX6165" y="connsiteY6165"/>
                </a:cxn>
                <a:cxn ang="0">
                  <a:pos x="connsiteX6166" y="connsiteY6166"/>
                </a:cxn>
                <a:cxn ang="0">
                  <a:pos x="connsiteX6167" y="connsiteY6167"/>
                </a:cxn>
                <a:cxn ang="0">
                  <a:pos x="connsiteX6168" y="connsiteY6168"/>
                </a:cxn>
                <a:cxn ang="0">
                  <a:pos x="connsiteX6169" y="connsiteY6169"/>
                </a:cxn>
                <a:cxn ang="0">
                  <a:pos x="connsiteX6170" y="connsiteY6170"/>
                </a:cxn>
                <a:cxn ang="0">
                  <a:pos x="connsiteX6171" y="connsiteY6171"/>
                </a:cxn>
                <a:cxn ang="0">
                  <a:pos x="connsiteX6172" y="connsiteY6172"/>
                </a:cxn>
                <a:cxn ang="0">
                  <a:pos x="connsiteX6173" y="connsiteY6173"/>
                </a:cxn>
                <a:cxn ang="0">
                  <a:pos x="connsiteX6174" y="connsiteY6174"/>
                </a:cxn>
                <a:cxn ang="0">
                  <a:pos x="connsiteX6175" y="connsiteY6175"/>
                </a:cxn>
                <a:cxn ang="0">
                  <a:pos x="connsiteX6176" y="connsiteY6176"/>
                </a:cxn>
                <a:cxn ang="0">
                  <a:pos x="connsiteX6177" y="connsiteY6177"/>
                </a:cxn>
                <a:cxn ang="0">
                  <a:pos x="connsiteX6178" y="connsiteY6178"/>
                </a:cxn>
                <a:cxn ang="0">
                  <a:pos x="connsiteX6179" y="connsiteY6179"/>
                </a:cxn>
                <a:cxn ang="0">
                  <a:pos x="connsiteX6180" y="connsiteY6180"/>
                </a:cxn>
                <a:cxn ang="0">
                  <a:pos x="connsiteX6181" y="connsiteY6181"/>
                </a:cxn>
                <a:cxn ang="0">
                  <a:pos x="connsiteX6182" y="connsiteY6182"/>
                </a:cxn>
                <a:cxn ang="0">
                  <a:pos x="connsiteX6183" y="connsiteY6183"/>
                </a:cxn>
                <a:cxn ang="0">
                  <a:pos x="connsiteX6184" y="connsiteY6184"/>
                </a:cxn>
                <a:cxn ang="0">
                  <a:pos x="connsiteX6185" y="connsiteY6185"/>
                </a:cxn>
                <a:cxn ang="0">
                  <a:pos x="connsiteX6186" y="connsiteY6186"/>
                </a:cxn>
                <a:cxn ang="0">
                  <a:pos x="connsiteX6187" y="connsiteY6187"/>
                </a:cxn>
                <a:cxn ang="0">
                  <a:pos x="connsiteX6188" y="connsiteY6188"/>
                </a:cxn>
                <a:cxn ang="0">
                  <a:pos x="connsiteX6189" y="connsiteY6189"/>
                </a:cxn>
                <a:cxn ang="0">
                  <a:pos x="connsiteX6190" y="connsiteY6190"/>
                </a:cxn>
                <a:cxn ang="0">
                  <a:pos x="connsiteX6191" y="connsiteY6191"/>
                </a:cxn>
                <a:cxn ang="0">
                  <a:pos x="connsiteX6192" y="connsiteY6192"/>
                </a:cxn>
                <a:cxn ang="0">
                  <a:pos x="connsiteX6193" y="connsiteY6193"/>
                </a:cxn>
                <a:cxn ang="0">
                  <a:pos x="connsiteX6194" y="connsiteY6194"/>
                </a:cxn>
                <a:cxn ang="0">
                  <a:pos x="connsiteX6195" y="connsiteY6195"/>
                </a:cxn>
                <a:cxn ang="0">
                  <a:pos x="connsiteX6196" y="connsiteY6196"/>
                </a:cxn>
                <a:cxn ang="0">
                  <a:pos x="connsiteX6197" y="connsiteY6197"/>
                </a:cxn>
                <a:cxn ang="0">
                  <a:pos x="connsiteX6198" y="connsiteY6198"/>
                </a:cxn>
                <a:cxn ang="0">
                  <a:pos x="connsiteX6199" y="connsiteY6199"/>
                </a:cxn>
                <a:cxn ang="0">
                  <a:pos x="connsiteX6200" y="connsiteY6200"/>
                </a:cxn>
                <a:cxn ang="0">
                  <a:pos x="connsiteX6201" y="connsiteY6201"/>
                </a:cxn>
                <a:cxn ang="0">
                  <a:pos x="connsiteX6202" y="connsiteY6202"/>
                </a:cxn>
                <a:cxn ang="0">
                  <a:pos x="connsiteX6203" y="connsiteY6203"/>
                </a:cxn>
                <a:cxn ang="0">
                  <a:pos x="connsiteX6204" y="connsiteY6204"/>
                </a:cxn>
                <a:cxn ang="0">
                  <a:pos x="connsiteX6205" y="connsiteY6205"/>
                </a:cxn>
                <a:cxn ang="0">
                  <a:pos x="connsiteX6206" y="connsiteY6206"/>
                </a:cxn>
                <a:cxn ang="0">
                  <a:pos x="connsiteX6207" y="connsiteY6207"/>
                </a:cxn>
                <a:cxn ang="0">
                  <a:pos x="connsiteX6208" y="connsiteY6208"/>
                </a:cxn>
                <a:cxn ang="0">
                  <a:pos x="connsiteX6209" y="connsiteY6209"/>
                </a:cxn>
                <a:cxn ang="0">
                  <a:pos x="connsiteX6210" y="connsiteY6210"/>
                </a:cxn>
                <a:cxn ang="0">
                  <a:pos x="connsiteX6211" y="connsiteY6211"/>
                </a:cxn>
                <a:cxn ang="0">
                  <a:pos x="connsiteX6212" y="connsiteY6212"/>
                </a:cxn>
                <a:cxn ang="0">
                  <a:pos x="connsiteX6213" y="connsiteY6213"/>
                </a:cxn>
                <a:cxn ang="0">
                  <a:pos x="connsiteX6214" y="connsiteY6214"/>
                </a:cxn>
                <a:cxn ang="0">
                  <a:pos x="connsiteX6215" y="connsiteY6215"/>
                </a:cxn>
                <a:cxn ang="0">
                  <a:pos x="connsiteX6216" y="connsiteY6216"/>
                </a:cxn>
                <a:cxn ang="0">
                  <a:pos x="connsiteX6217" y="connsiteY6217"/>
                </a:cxn>
                <a:cxn ang="0">
                  <a:pos x="connsiteX6218" y="connsiteY6218"/>
                </a:cxn>
                <a:cxn ang="0">
                  <a:pos x="connsiteX6219" y="connsiteY6219"/>
                </a:cxn>
                <a:cxn ang="0">
                  <a:pos x="connsiteX6220" y="connsiteY6220"/>
                </a:cxn>
                <a:cxn ang="0">
                  <a:pos x="connsiteX6221" y="connsiteY6221"/>
                </a:cxn>
                <a:cxn ang="0">
                  <a:pos x="connsiteX6222" y="connsiteY6222"/>
                </a:cxn>
                <a:cxn ang="0">
                  <a:pos x="connsiteX6223" y="connsiteY6223"/>
                </a:cxn>
                <a:cxn ang="0">
                  <a:pos x="connsiteX6224" y="connsiteY6224"/>
                </a:cxn>
                <a:cxn ang="0">
                  <a:pos x="connsiteX6225" y="connsiteY6225"/>
                </a:cxn>
                <a:cxn ang="0">
                  <a:pos x="connsiteX6226" y="connsiteY6226"/>
                </a:cxn>
                <a:cxn ang="0">
                  <a:pos x="connsiteX6227" y="connsiteY6227"/>
                </a:cxn>
                <a:cxn ang="0">
                  <a:pos x="connsiteX6228" y="connsiteY6228"/>
                </a:cxn>
                <a:cxn ang="0">
                  <a:pos x="connsiteX6229" y="connsiteY6229"/>
                </a:cxn>
                <a:cxn ang="0">
                  <a:pos x="connsiteX6230" y="connsiteY6230"/>
                </a:cxn>
                <a:cxn ang="0">
                  <a:pos x="connsiteX6231" y="connsiteY6231"/>
                </a:cxn>
                <a:cxn ang="0">
                  <a:pos x="connsiteX6232" y="connsiteY6232"/>
                </a:cxn>
                <a:cxn ang="0">
                  <a:pos x="connsiteX6233" y="connsiteY6233"/>
                </a:cxn>
                <a:cxn ang="0">
                  <a:pos x="connsiteX6234" y="connsiteY6234"/>
                </a:cxn>
                <a:cxn ang="0">
                  <a:pos x="connsiteX6235" y="connsiteY6235"/>
                </a:cxn>
                <a:cxn ang="0">
                  <a:pos x="connsiteX6236" y="connsiteY6236"/>
                </a:cxn>
                <a:cxn ang="0">
                  <a:pos x="connsiteX6237" y="connsiteY6237"/>
                </a:cxn>
                <a:cxn ang="0">
                  <a:pos x="connsiteX6238" y="connsiteY6238"/>
                </a:cxn>
                <a:cxn ang="0">
                  <a:pos x="connsiteX6239" y="connsiteY6239"/>
                </a:cxn>
                <a:cxn ang="0">
                  <a:pos x="connsiteX6240" y="connsiteY6240"/>
                </a:cxn>
                <a:cxn ang="0">
                  <a:pos x="connsiteX6241" y="connsiteY6241"/>
                </a:cxn>
                <a:cxn ang="0">
                  <a:pos x="connsiteX6242" y="connsiteY6242"/>
                </a:cxn>
                <a:cxn ang="0">
                  <a:pos x="connsiteX6243" y="connsiteY6243"/>
                </a:cxn>
                <a:cxn ang="0">
                  <a:pos x="connsiteX6244" y="connsiteY6244"/>
                </a:cxn>
                <a:cxn ang="0">
                  <a:pos x="connsiteX6245" y="connsiteY6245"/>
                </a:cxn>
                <a:cxn ang="0">
                  <a:pos x="connsiteX6246" y="connsiteY6246"/>
                </a:cxn>
                <a:cxn ang="0">
                  <a:pos x="connsiteX6247" y="connsiteY6247"/>
                </a:cxn>
                <a:cxn ang="0">
                  <a:pos x="connsiteX6248" y="connsiteY6248"/>
                </a:cxn>
                <a:cxn ang="0">
                  <a:pos x="connsiteX6249" y="connsiteY6249"/>
                </a:cxn>
                <a:cxn ang="0">
                  <a:pos x="connsiteX6250" y="connsiteY6250"/>
                </a:cxn>
                <a:cxn ang="0">
                  <a:pos x="connsiteX6251" y="connsiteY6251"/>
                </a:cxn>
                <a:cxn ang="0">
                  <a:pos x="connsiteX6252" y="connsiteY6252"/>
                </a:cxn>
                <a:cxn ang="0">
                  <a:pos x="connsiteX6253" y="connsiteY6253"/>
                </a:cxn>
                <a:cxn ang="0">
                  <a:pos x="connsiteX6254" y="connsiteY6254"/>
                </a:cxn>
                <a:cxn ang="0">
                  <a:pos x="connsiteX6255" y="connsiteY6255"/>
                </a:cxn>
                <a:cxn ang="0">
                  <a:pos x="connsiteX6256" y="connsiteY6256"/>
                </a:cxn>
                <a:cxn ang="0">
                  <a:pos x="connsiteX6257" y="connsiteY6257"/>
                </a:cxn>
                <a:cxn ang="0">
                  <a:pos x="connsiteX6258" y="connsiteY6258"/>
                </a:cxn>
                <a:cxn ang="0">
                  <a:pos x="connsiteX6259" y="connsiteY6259"/>
                </a:cxn>
                <a:cxn ang="0">
                  <a:pos x="connsiteX6260" y="connsiteY6260"/>
                </a:cxn>
                <a:cxn ang="0">
                  <a:pos x="connsiteX6261" y="connsiteY6261"/>
                </a:cxn>
                <a:cxn ang="0">
                  <a:pos x="connsiteX6262" y="connsiteY6262"/>
                </a:cxn>
                <a:cxn ang="0">
                  <a:pos x="connsiteX6263" y="connsiteY6263"/>
                </a:cxn>
                <a:cxn ang="0">
                  <a:pos x="connsiteX6264" y="connsiteY6264"/>
                </a:cxn>
                <a:cxn ang="0">
                  <a:pos x="connsiteX6265" y="connsiteY6265"/>
                </a:cxn>
                <a:cxn ang="0">
                  <a:pos x="connsiteX6266" y="connsiteY6266"/>
                </a:cxn>
                <a:cxn ang="0">
                  <a:pos x="connsiteX6267" y="connsiteY6267"/>
                </a:cxn>
                <a:cxn ang="0">
                  <a:pos x="connsiteX6268" y="connsiteY6268"/>
                </a:cxn>
                <a:cxn ang="0">
                  <a:pos x="connsiteX6269" y="connsiteY6269"/>
                </a:cxn>
                <a:cxn ang="0">
                  <a:pos x="connsiteX6270" y="connsiteY6270"/>
                </a:cxn>
                <a:cxn ang="0">
                  <a:pos x="connsiteX6271" y="connsiteY6271"/>
                </a:cxn>
                <a:cxn ang="0">
                  <a:pos x="connsiteX6272" y="connsiteY6272"/>
                </a:cxn>
                <a:cxn ang="0">
                  <a:pos x="connsiteX6273" y="connsiteY6273"/>
                </a:cxn>
                <a:cxn ang="0">
                  <a:pos x="connsiteX6274" y="connsiteY6274"/>
                </a:cxn>
                <a:cxn ang="0">
                  <a:pos x="connsiteX6275" y="connsiteY6275"/>
                </a:cxn>
                <a:cxn ang="0">
                  <a:pos x="connsiteX6276" y="connsiteY6276"/>
                </a:cxn>
                <a:cxn ang="0">
                  <a:pos x="connsiteX6277" y="connsiteY6277"/>
                </a:cxn>
                <a:cxn ang="0">
                  <a:pos x="connsiteX6278" y="connsiteY6278"/>
                </a:cxn>
                <a:cxn ang="0">
                  <a:pos x="connsiteX6279" y="connsiteY6279"/>
                </a:cxn>
                <a:cxn ang="0">
                  <a:pos x="connsiteX6280" y="connsiteY6280"/>
                </a:cxn>
                <a:cxn ang="0">
                  <a:pos x="connsiteX6281" y="connsiteY6281"/>
                </a:cxn>
                <a:cxn ang="0">
                  <a:pos x="connsiteX6282" y="connsiteY6282"/>
                </a:cxn>
                <a:cxn ang="0">
                  <a:pos x="connsiteX6283" y="connsiteY6283"/>
                </a:cxn>
                <a:cxn ang="0">
                  <a:pos x="connsiteX6284" y="connsiteY6284"/>
                </a:cxn>
                <a:cxn ang="0">
                  <a:pos x="connsiteX6285" y="connsiteY6285"/>
                </a:cxn>
                <a:cxn ang="0">
                  <a:pos x="connsiteX6286" y="connsiteY6286"/>
                </a:cxn>
                <a:cxn ang="0">
                  <a:pos x="connsiteX6287" y="connsiteY6287"/>
                </a:cxn>
                <a:cxn ang="0">
                  <a:pos x="connsiteX6288" y="connsiteY6288"/>
                </a:cxn>
                <a:cxn ang="0">
                  <a:pos x="connsiteX6289" y="connsiteY6289"/>
                </a:cxn>
                <a:cxn ang="0">
                  <a:pos x="connsiteX6290" y="connsiteY6290"/>
                </a:cxn>
                <a:cxn ang="0">
                  <a:pos x="connsiteX6291" y="connsiteY6291"/>
                </a:cxn>
                <a:cxn ang="0">
                  <a:pos x="connsiteX6292" y="connsiteY6292"/>
                </a:cxn>
                <a:cxn ang="0">
                  <a:pos x="connsiteX6293" y="connsiteY6293"/>
                </a:cxn>
                <a:cxn ang="0">
                  <a:pos x="connsiteX6294" y="connsiteY6294"/>
                </a:cxn>
                <a:cxn ang="0">
                  <a:pos x="connsiteX6295" y="connsiteY6295"/>
                </a:cxn>
                <a:cxn ang="0">
                  <a:pos x="connsiteX6296" y="connsiteY6296"/>
                </a:cxn>
                <a:cxn ang="0">
                  <a:pos x="connsiteX6297" y="connsiteY6297"/>
                </a:cxn>
                <a:cxn ang="0">
                  <a:pos x="connsiteX6298" y="connsiteY6298"/>
                </a:cxn>
                <a:cxn ang="0">
                  <a:pos x="connsiteX6299" y="connsiteY6299"/>
                </a:cxn>
                <a:cxn ang="0">
                  <a:pos x="connsiteX6300" y="connsiteY6300"/>
                </a:cxn>
                <a:cxn ang="0">
                  <a:pos x="connsiteX6301" y="connsiteY6301"/>
                </a:cxn>
                <a:cxn ang="0">
                  <a:pos x="connsiteX6302" y="connsiteY6302"/>
                </a:cxn>
                <a:cxn ang="0">
                  <a:pos x="connsiteX6303" y="connsiteY6303"/>
                </a:cxn>
                <a:cxn ang="0">
                  <a:pos x="connsiteX6304" y="connsiteY6304"/>
                </a:cxn>
                <a:cxn ang="0">
                  <a:pos x="connsiteX6305" y="connsiteY6305"/>
                </a:cxn>
                <a:cxn ang="0">
                  <a:pos x="connsiteX6306" y="connsiteY6306"/>
                </a:cxn>
                <a:cxn ang="0">
                  <a:pos x="connsiteX6307" y="connsiteY6307"/>
                </a:cxn>
                <a:cxn ang="0">
                  <a:pos x="connsiteX6308" y="connsiteY6308"/>
                </a:cxn>
                <a:cxn ang="0">
                  <a:pos x="connsiteX6309" y="connsiteY6309"/>
                </a:cxn>
                <a:cxn ang="0">
                  <a:pos x="connsiteX6310" y="connsiteY6310"/>
                </a:cxn>
                <a:cxn ang="0">
                  <a:pos x="connsiteX6311" y="connsiteY6311"/>
                </a:cxn>
                <a:cxn ang="0">
                  <a:pos x="connsiteX6312" y="connsiteY6312"/>
                </a:cxn>
                <a:cxn ang="0">
                  <a:pos x="connsiteX6313" y="connsiteY6313"/>
                </a:cxn>
                <a:cxn ang="0">
                  <a:pos x="connsiteX6314" y="connsiteY6314"/>
                </a:cxn>
                <a:cxn ang="0">
                  <a:pos x="connsiteX6315" y="connsiteY6315"/>
                </a:cxn>
                <a:cxn ang="0">
                  <a:pos x="connsiteX6316" y="connsiteY6316"/>
                </a:cxn>
                <a:cxn ang="0">
                  <a:pos x="connsiteX6317" y="connsiteY6317"/>
                </a:cxn>
                <a:cxn ang="0">
                  <a:pos x="connsiteX6318" y="connsiteY6318"/>
                </a:cxn>
                <a:cxn ang="0">
                  <a:pos x="connsiteX6319" y="connsiteY6319"/>
                </a:cxn>
                <a:cxn ang="0">
                  <a:pos x="connsiteX6320" y="connsiteY6320"/>
                </a:cxn>
                <a:cxn ang="0">
                  <a:pos x="connsiteX6321" y="connsiteY6321"/>
                </a:cxn>
                <a:cxn ang="0">
                  <a:pos x="connsiteX6322" y="connsiteY6322"/>
                </a:cxn>
                <a:cxn ang="0">
                  <a:pos x="connsiteX6323" y="connsiteY6323"/>
                </a:cxn>
                <a:cxn ang="0">
                  <a:pos x="connsiteX6324" y="connsiteY6324"/>
                </a:cxn>
                <a:cxn ang="0">
                  <a:pos x="connsiteX6325" y="connsiteY6325"/>
                </a:cxn>
                <a:cxn ang="0">
                  <a:pos x="connsiteX6326" y="connsiteY6326"/>
                </a:cxn>
                <a:cxn ang="0">
                  <a:pos x="connsiteX6327" y="connsiteY6327"/>
                </a:cxn>
                <a:cxn ang="0">
                  <a:pos x="connsiteX6328" y="connsiteY6328"/>
                </a:cxn>
                <a:cxn ang="0">
                  <a:pos x="connsiteX6329" y="connsiteY6329"/>
                </a:cxn>
                <a:cxn ang="0">
                  <a:pos x="connsiteX6330" y="connsiteY6330"/>
                </a:cxn>
                <a:cxn ang="0">
                  <a:pos x="connsiteX6331" y="connsiteY6331"/>
                </a:cxn>
                <a:cxn ang="0">
                  <a:pos x="connsiteX6332" y="connsiteY6332"/>
                </a:cxn>
                <a:cxn ang="0">
                  <a:pos x="connsiteX6333" y="connsiteY6333"/>
                </a:cxn>
                <a:cxn ang="0">
                  <a:pos x="connsiteX6334" y="connsiteY6334"/>
                </a:cxn>
                <a:cxn ang="0">
                  <a:pos x="connsiteX6335" y="connsiteY6335"/>
                </a:cxn>
                <a:cxn ang="0">
                  <a:pos x="connsiteX6336" y="connsiteY6336"/>
                </a:cxn>
                <a:cxn ang="0">
                  <a:pos x="connsiteX6337" y="connsiteY6337"/>
                </a:cxn>
                <a:cxn ang="0">
                  <a:pos x="connsiteX6338" y="connsiteY6338"/>
                </a:cxn>
                <a:cxn ang="0">
                  <a:pos x="connsiteX6339" y="connsiteY6339"/>
                </a:cxn>
                <a:cxn ang="0">
                  <a:pos x="connsiteX6340" y="connsiteY6340"/>
                </a:cxn>
                <a:cxn ang="0">
                  <a:pos x="connsiteX6341" y="connsiteY6341"/>
                </a:cxn>
                <a:cxn ang="0">
                  <a:pos x="connsiteX6342" y="connsiteY6342"/>
                </a:cxn>
                <a:cxn ang="0">
                  <a:pos x="connsiteX6343" y="connsiteY6343"/>
                </a:cxn>
                <a:cxn ang="0">
                  <a:pos x="connsiteX6344" y="connsiteY6344"/>
                </a:cxn>
                <a:cxn ang="0">
                  <a:pos x="connsiteX6345" y="connsiteY6345"/>
                </a:cxn>
                <a:cxn ang="0">
                  <a:pos x="connsiteX6346" y="connsiteY6346"/>
                </a:cxn>
                <a:cxn ang="0">
                  <a:pos x="connsiteX6347" y="connsiteY6347"/>
                </a:cxn>
                <a:cxn ang="0">
                  <a:pos x="connsiteX6348" y="connsiteY6348"/>
                </a:cxn>
                <a:cxn ang="0">
                  <a:pos x="connsiteX6349" y="connsiteY6349"/>
                </a:cxn>
                <a:cxn ang="0">
                  <a:pos x="connsiteX6350" y="connsiteY6350"/>
                </a:cxn>
                <a:cxn ang="0">
                  <a:pos x="connsiteX6351" y="connsiteY6351"/>
                </a:cxn>
                <a:cxn ang="0">
                  <a:pos x="connsiteX6352" y="connsiteY6352"/>
                </a:cxn>
                <a:cxn ang="0">
                  <a:pos x="connsiteX6353" y="connsiteY6353"/>
                </a:cxn>
                <a:cxn ang="0">
                  <a:pos x="connsiteX6354" y="connsiteY6354"/>
                </a:cxn>
                <a:cxn ang="0">
                  <a:pos x="connsiteX6355" y="connsiteY6355"/>
                </a:cxn>
                <a:cxn ang="0">
                  <a:pos x="connsiteX6356" y="connsiteY6356"/>
                </a:cxn>
                <a:cxn ang="0">
                  <a:pos x="connsiteX6357" y="connsiteY6357"/>
                </a:cxn>
                <a:cxn ang="0">
                  <a:pos x="connsiteX6358" y="connsiteY6358"/>
                </a:cxn>
                <a:cxn ang="0">
                  <a:pos x="connsiteX6359" y="connsiteY6359"/>
                </a:cxn>
                <a:cxn ang="0">
                  <a:pos x="connsiteX6360" y="connsiteY6360"/>
                </a:cxn>
                <a:cxn ang="0">
                  <a:pos x="connsiteX6361" y="connsiteY6361"/>
                </a:cxn>
                <a:cxn ang="0">
                  <a:pos x="connsiteX6362" y="connsiteY6362"/>
                </a:cxn>
                <a:cxn ang="0">
                  <a:pos x="connsiteX6363" y="connsiteY6363"/>
                </a:cxn>
                <a:cxn ang="0">
                  <a:pos x="connsiteX6364" y="connsiteY6364"/>
                </a:cxn>
                <a:cxn ang="0">
                  <a:pos x="connsiteX6365" y="connsiteY6365"/>
                </a:cxn>
                <a:cxn ang="0">
                  <a:pos x="connsiteX6366" y="connsiteY6366"/>
                </a:cxn>
                <a:cxn ang="0">
                  <a:pos x="connsiteX6367" y="connsiteY6367"/>
                </a:cxn>
                <a:cxn ang="0">
                  <a:pos x="connsiteX6368" y="connsiteY6368"/>
                </a:cxn>
                <a:cxn ang="0">
                  <a:pos x="connsiteX6369" y="connsiteY6369"/>
                </a:cxn>
                <a:cxn ang="0">
                  <a:pos x="connsiteX6370" y="connsiteY6370"/>
                </a:cxn>
                <a:cxn ang="0">
                  <a:pos x="connsiteX6371" y="connsiteY6371"/>
                </a:cxn>
                <a:cxn ang="0">
                  <a:pos x="connsiteX6372" y="connsiteY6372"/>
                </a:cxn>
                <a:cxn ang="0">
                  <a:pos x="connsiteX6373" y="connsiteY6373"/>
                </a:cxn>
                <a:cxn ang="0">
                  <a:pos x="connsiteX6374" y="connsiteY6374"/>
                </a:cxn>
                <a:cxn ang="0">
                  <a:pos x="connsiteX6375" y="connsiteY6375"/>
                </a:cxn>
                <a:cxn ang="0">
                  <a:pos x="connsiteX6376" y="connsiteY6376"/>
                </a:cxn>
                <a:cxn ang="0">
                  <a:pos x="connsiteX6377" y="connsiteY6377"/>
                </a:cxn>
                <a:cxn ang="0">
                  <a:pos x="connsiteX6378" y="connsiteY6378"/>
                </a:cxn>
                <a:cxn ang="0">
                  <a:pos x="connsiteX6379" y="connsiteY6379"/>
                </a:cxn>
                <a:cxn ang="0">
                  <a:pos x="connsiteX6380" y="connsiteY6380"/>
                </a:cxn>
                <a:cxn ang="0">
                  <a:pos x="connsiteX6381" y="connsiteY6381"/>
                </a:cxn>
                <a:cxn ang="0">
                  <a:pos x="connsiteX6382" y="connsiteY6382"/>
                </a:cxn>
                <a:cxn ang="0">
                  <a:pos x="connsiteX6383" y="connsiteY6383"/>
                </a:cxn>
                <a:cxn ang="0">
                  <a:pos x="connsiteX6384" y="connsiteY6384"/>
                </a:cxn>
                <a:cxn ang="0">
                  <a:pos x="connsiteX6385" y="connsiteY6385"/>
                </a:cxn>
                <a:cxn ang="0">
                  <a:pos x="connsiteX6386" y="connsiteY6386"/>
                </a:cxn>
                <a:cxn ang="0">
                  <a:pos x="connsiteX6387" y="connsiteY6387"/>
                </a:cxn>
                <a:cxn ang="0">
                  <a:pos x="connsiteX6388" y="connsiteY6388"/>
                </a:cxn>
                <a:cxn ang="0">
                  <a:pos x="connsiteX6389" y="connsiteY6389"/>
                </a:cxn>
                <a:cxn ang="0">
                  <a:pos x="connsiteX6390" y="connsiteY6390"/>
                </a:cxn>
                <a:cxn ang="0">
                  <a:pos x="connsiteX6391" y="connsiteY6391"/>
                </a:cxn>
                <a:cxn ang="0">
                  <a:pos x="connsiteX6392" y="connsiteY6392"/>
                </a:cxn>
                <a:cxn ang="0">
                  <a:pos x="connsiteX6393" y="connsiteY6393"/>
                </a:cxn>
                <a:cxn ang="0">
                  <a:pos x="connsiteX6394" y="connsiteY6394"/>
                </a:cxn>
                <a:cxn ang="0">
                  <a:pos x="connsiteX6395" y="connsiteY6395"/>
                </a:cxn>
                <a:cxn ang="0">
                  <a:pos x="connsiteX6396" y="connsiteY6396"/>
                </a:cxn>
                <a:cxn ang="0">
                  <a:pos x="connsiteX6397" y="connsiteY6397"/>
                </a:cxn>
                <a:cxn ang="0">
                  <a:pos x="connsiteX6398" y="connsiteY6398"/>
                </a:cxn>
                <a:cxn ang="0">
                  <a:pos x="connsiteX6399" y="connsiteY6399"/>
                </a:cxn>
                <a:cxn ang="0">
                  <a:pos x="connsiteX6400" y="connsiteY6400"/>
                </a:cxn>
                <a:cxn ang="0">
                  <a:pos x="connsiteX6401" y="connsiteY6401"/>
                </a:cxn>
                <a:cxn ang="0">
                  <a:pos x="connsiteX6402" y="connsiteY6402"/>
                </a:cxn>
                <a:cxn ang="0">
                  <a:pos x="connsiteX6403" y="connsiteY6403"/>
                </a:cxn>
                <a:cxn ang="0">
                  <a:pos x="connsiteX6404" y="connsiteY6404"/>
                </a:cxn>
                <a:cxn ang="0">
                  <a:pos x="connsiteX6405" y="connsiteY6405"/>
                </a:cxn>
                <a:cxn ang="0">
                  <a:pos x="connsiteX6406" y="connsiteY6406"/>
                </a:cxn>
                <a:cxn ang="0">
                  <a:pos x="connsiteX6407" y="connsiteY6407"/>
                </a:cxn>
                <a:cxn ang="0">
                  <a:pos x="connsiteX6408" y="connsiteY6408"/>
                </a:cxn>
                <a:cxn ang="0">
                  <a:pos x="connsiteX6409" y="connsiteY6409"/>
                </a:cxn>
                <a:cxn ang="0">
                  <a:pos x="connsiteX6410" y="connsiteY6410"/>
                </a:cxn>
                <a:cxn ang="0">
                  <a:pos x="connsiteX6411" y="connsiteY6411"/>
                </a:cxn>
                <a:cxn ang="0">
                  <a:pos x="connsiteX6412" y="connsiteY6412"/>
                </a:cxn>
                <a:cxn ang="0">
                  <a:pos x="connsiteX6413" y="connsiteY6413"/>
                </a:cxn>
                <a:cxn ang="0">
                  <a:pos x="connsiteX6414" y="connsiteY6414"/>
                </a:cxn>
                <a:cxn ang="0">
                  <a:pos x="connsiteX6415" y="connsiteY6415"/>
                </a:cxn>
                <a:cxn ang="0">
                  <a:pos x="connsiteX6416" y="connsiteY6416"/>
                </a:cxn>
                <a:cxn ang="0">
                  <a:pos x="connsiteX6417" y="connsiteY6417"/>
                </a:cxn>
                <a:cxn ang="0">
                  <a:pos x="connsiteX6418" y="connsiteY6418"/>
                </a:cxn>
                <a:cxn ang="0">
                  <a:pos x="connsiteX6419" y="connsiteY6419"/>
                </a:cxn>
                <a:cxn ang="0">
                  <a:pos x="connsiteX6420" y="connsiteY6420"/>
                </a:cxn>
                <a:cxn ang="0">
                  <a:pos x="connsiteX6421" y="connsiteY6421"/>
                </a:cxn>
                <a:cxn ang="0">
                  <a:pos x="connsiteX6422" y="connsiteY6422"/>
                </a:cxn>
                <a:cxn ang="0">
                  <a:pos x="connsiteX6423" y="connsiteY6423"/>
                </a:cxn>
                <a:cxn ang="0">
                  <a:pos x="connsiteX6424" y="connsiteY6424"/>
                </a:cxn>
                <a:cxn ang="0">
                  <a:pos x="connsiteX6425" y="connsiteY6425"/>
                </a:cxn>
                <a:cxn ang="0">
                  <a:pos x="connsiteX6426" y="connsiteY6426"/>
                </a:cxn>
                <a:cxn ang="0">
                  <a:pos x="connsiteX6427" y="connsiteY6427"/>
                </a:cxn>
                <a:cxn ang="0">
                  <a:pos x="connsiteX6428" y="connsiteY6428"/>
                </a:cxn>
                <a:cxn ang="0">
                  <a:pos x="connsiteX6429" y="connsiteY6429"/>
                </a:cxn>
                <a:cxn ang="0">
                  <a:pos x="connsiteX6430" y="connsiteY6430"/>
                </a:cxn>
                <a:cxn ang="0">
                  <a:pos x="connsiteX6431" y="connsiteY6431"/>
                </a:cxn>
                <a:cxn ang="0">
                  <a:pos x="connsiteX6432" y="connsiteY6432"/>
                </a:cxn>
                <a:cxn ang="0">
                  <a:pos x="connsiteX6433" y="connsiteY6433"/>
                </a:cxn>
                <a:cxn ang="0">
                  <a:pos x="connsiteX6434" y="connsiteY6434"/>
                </a:cxn>
                <a:cxn ang="0">
                  <a:pos x="connsiteX6435" y="connsiteY6435"/>
                </a:cxn>
                <a:cxn ang="0">
                  <a:pos x="connsiteX6436" y="connsiteY6436"/>
                </a:cxn>
                <a:cxn ang="0">
                  <a:pos x="connsiteX6437" y="connsiteY6437"/>
                </a:cxn>
                <a:cxn ang="0">
                  <a:pos x="connsiteX6438" y="connsiteY6438"/>
                </a:cxn>
                <a:cxn ang="0">
                  <a:pos x="connsiteX6439" y="connsiteY6439"/>
                </a:cxn>
                <a:cxn ang="0">
                  <a:pos x="connsiteX6440" y="connsiteY6440"/>
                </a:cxn>
                <a:cxn ang="0">
                  <a:pos x="connsiteX6441" y="connsiteY6441"/>
                </a:cxn>
                <a:cxn ang="0">
                  <a:pos x="connsiteX6442" y="connsiteY6442"/>
                </a:cxn>
                <a:cxn ang="0">
                  <a:pos x="connsiteX6443" y="connsiteY6443"/>
                </a:cxn>
                <a:cxn ang="0">
                  <a:pos x="connsiteX6444" y="connsiteY6444"/>
                </a:cxn>
                <a:cxn ang="0">
                  <a:pos x="connsiteX6445" y="connsiteY6445"/>
                </a:cxn>
                <a:cxn ang="0">
                  <a:pos x="connsiteX6446" y="connsiteY6446"/>
                </a:cxn>
                <a:cxn ang="0">
                  <a:pos x="connsiteX6447" y="connsiteY6447"/>
                </a:cxn>
                <a:cxn ang="0">
                  <a:pos x="connsiteX6448" y="connsiteY6448"/>
                </a:cxn>
                <a:cxn ang="0">
                  <a:pos x="connsiteX6449" y="connsiteY6449"/>
                </a:cxn>
                <a:cxn ang="0">
                  <a:pos x="connsiteX6450" y="connsiteY6450"/>
                </a:cxn>
                <a:cxn ang="0">
                  <a:pos x="connsiteX6451" y="connsiteY6451"/>
                </a:cxn>
                <a:cxn ang="0">
                  <a:pos x="connsiteX6452" y="connsiteY6452"/>
                </a:cxn>
                <a:cxn ang="0">
                  <a:pos x="connsiteX6453" y="connsiteY6453"/>
                </a:cxn>
                <a:cxn ang="0">
                  <a:pos x="connsiteX6454" y="connsiteY6454"/>
                </a:cxn>
                <a:cxn ang="0">
                  <a:pos x="connsiteX6455" y="connsiteY6455"/>
                </a:cxn>
                <a:cxn ang="0">
                  <a:pos x="connsiteX6456" y="connsiteY6456"/>
                </a:cxn>
                <a:cxn ang="0">
                  <a:pos x="connsiteX6457" y="connsiteY6457"/>
                </a:cxn>
                <a:cxn ang="0">
                  <a:pos x="connsiteX6458" y="connsiteY6458"/>
                </a:cxn>
                <a:cxn ang="0">
                  <a:pos x="connsiteX6459" y="connsiteY6459"/>
                </a:cxn>
                <a:cxn ang="0">
                  <a:pos x="connsiteX6460" y="connsiteY6460"/>
                </a:cxn>
                <a:cxn ang="0">
                  <a:pos x="connsiteX6461" y="connsiteY6461"/>
                </a:cxn>
                <a:cxn ang="0">
                  <a:pos x="connsiteX6462" y="connsiteY6462"/>
                </a:cxn>
                <a:cxn ang="0">
                  <a:pos x="connsiteX6463" y="connsiteY6463"/>
                </a:cxn>
                <a:cxn ang="0">
                  <a:pos x="connsiteX6464" y="connsiteY6464"/>
                </a:cxn>
                <a:cxn ang="0">
                  <a:pos x="connsiteX6465" y="connsiteY6465"/>
                </a:cxn>
                <a:cxn ang="0">
                  <a:pos x="connsiteX6466" y="connsiteY6466"/>
                </a:cxn>
                <a:cxn ang="0">
                  <a:pos x="connsiteX6467" y="connsiteY6467"/>
                </a:cxn>
                <a:cxn ang="0">
                  <a:pos x="connsiteX6468" y="connsiteY6468"/>
                </a:cxn>
                <a:cxn ang="0">
                  <a:pos x="connsiteX6469" y="connsiteY6469"/>
                </a:cxn>
                <a:cxn ang="0">
                  <a:pos x="connsiteX6470" y="connsiteY6470"/>
                </a:cxn>
                <a:cxn ang="0">
                  <a:pos x="connsiteX6471" y="connsiteY6471"/>
                </a:cxn>
                <a:cxn ang="0">
                  <a:pos x="connsiteX6472" y="connsiteY6472"/>
                </a:cxn>
                <a:cxn ang="0">
                  <a:pos x="connsiteX6473" y="connsiteY6473"/>
                </a:cxn>
                <a:cxn ang="0">
                  <a:pos x="connsiteX6474" y="connsiteY6474"/>
                </a:cxn>
                <a:cxn ang="0">
                  <a:pos x="connsiteX6475" y="connsiteY6475"/>
                </a:cxn>
                <a:cxn ang="0">
                  <a:pos x="connsiteX6476" y="connsiteY6476"/>
                </a:cxn>
                <a:cxn ang="0">
                  <a:pos x="connsiteX6477" y="connsiteY6477"/>
                </a:cxn>
                <a:cxn ang="0">
                  <a:pos x="connsiteX6478" y="connsiteY6478"/>
                </a:cxn>
                <a:cxn ang="0">
                  <a:pos x="connsiteX6479" y="connsiteY6479"/>
                </a:cxn>
                <a:cxn ang="0">
                  <a:pos x="connsiteX6480" y="connsiteY6480"/>
                </a:cxn>
                <a:cxn ang="0">
                  <a:pos x="connsiteX6481" y="connsiteY6481"/>
                </a:cxn>
                <a:cxn ang="0">
                  <a:pos x="connsiteX6482" y="connsiteY6482"/>
                </a:cxn>
                <a:cxn ang="0">
                  <a:pos x="connsiteX6483" y="connsiteY6483"/>
                </a:cxn>
                <a:cxn ang="0">
                  <a:pos x="connsiteX6484" y="connsiteY6484"/>
                </a:cxn>
                <a:cxn ang="0">
                  <a:pos x="connsiteX6485" y="connsiteY6485"/>
                </a:cxn>
                <a:cxn ang="0">
                  <a:pos x="connsiteX6486" y="connsiteY6486"/>
                </a:cxn>
                <a:cxn ang="0">
                  <a:pos x="connsiteX6487" y="connsiteY6487"/>
                </a:cxn>
                <a:cxn ang="0">
                  <a:pos x="connsiteX6488" y="connsiteY6488"/>
                </a:cxn>
                <a:cxn ang="0">
                  <a:pos x="connsiteX6489" y="connsiteY6489"/>
                </a:cxn>
                <a:cxn ang="0">
                  <a:pos x="connsiteX6490" y="connsiteY6490"/>
                </a:cxn>
                <a:cxn ang="0">
                  <a:pos x="connsiteX6491" y="connsiteY6491"/>
                </a:cxn>
                <a:cxn ang="0">
                  <a:pos x="connsiteX6492" y="connsiteY6492"/>
                </a:cxn>
                <a:cxn ang="0">
                  <a:pos x="connsiteX6493" y="connsiteY6493"/>
                </a:cxn>
                <a:cxn ang="0">
                  <a:pos x="connsiteX6494" y="connsiteY6494"/>
                </a:cxn>
                <a:cxn ang="0">
                  <a:pos x="connsiteX6495" y="connsiteY6495"/>
                </a:cxn>
                <a:cxn ang="0">
                  <a:pos x="connsiteX6496" y="connsiteY6496"/>
                </a:cxn>
                <a:cxn ang="0">
                  <a:pos x="connsiteX6497" y="connsiteY6497"/>
                </a:cxn>
                <a:cxn ang="0">
                  <a:pos x="connsiteX6498" y="connsiteY6498"/>
                </a:cxn>
                <a:cxn ang="0">
                  <a:pos x="connsiteX6499" y="connsiteY6499"/>
                </a:cxn>
                <a:cxn ang="0">
                  <a:pos x="connsiteX6500" y="connsiteY6500"/>
                </a:cxn>
                <a:cxn ang="0">
                  <a:pos x="connsiteX6501" y="connsiteY6501"/>
                </a:cxn>
                <a:cxn ang="0">
                  <a:pos x="connsiteX6502" y="connsiteY6502"/>
                </a:cxn>
                <a:cxn ang="0">
                  <a:pos x="connsiteX6503" y="connsiteY6503"/>
                </a:cxn>
                <a:cxn ang="0">
                  <a:pos x="connsiteX6504" y="connsiteY6504"/>
                </a:cxn>
                <a:cxn ang="0">
                  <a:pos x="connsiteX6505" y="connsiteY6505"/>
                </a:cxn>
                <a:cxn ang="0">
                  <a:pos x="connsiteX6506" y="connsiteY6506"/>
                </a:cxn>
                <a:cxn ang="0">
                  <a:pos x="connsiteX6507" y="connsiteY6507"/>
                </a:cxn>
                <a:cxn ang="0">
                  <a:pos x="connsiteX6508" y="connsiteY6508"/>
                </a:cxn>
                <a:cxn ang="0">
                  <a:pos x="connsiteX6509" y="connsiteY6509"/>
                </a:cxn>
                <a:cxn ang="0">
                  <a:pos x="connsiteX6510" y="connsiteY6510"/>
                </a:cxn>
                <a:cxn ang="0">
                  <a:pos x="connsiteX6511" y="connsiteY6511"/>
                </a:cxn>
                <a:cxn ang="0">
                  <a:pos x="connsiteX6512" y="connsiteY6512"/>
                </a:cxn>
                <a:cxn ang="0">
                  <a:pos x="connsiteX6513" y="connsiteY6513"/>
                </a:cxn>
                <a:cxn ang="0">
                  <a:pos x="connsiteX6514" y="connsiteY6514"/>
                </a:cxn>
                <a:cxn ang="0">
                  <a:pos x="connsiteX6515" y="connsiteY6515"/>
                </a:cxn>
                <a:cxn ang="0">
                  <a:pos x="connsiteX6516" y="connsiteY6516"/>
                </a:cxn>
                <a:cxn ang="0">
                  <a:pos x="connsiteX6517" y="connsiteY6517"/>
                </a:cxn>
                <a:cxn ang="0">
                  <a:pos x="connsiteX6518" y="connsiteY6518"/>
                </a:cxn>
                <a:cxn ang="0">
                  <a:pos x="connsiteX6519" y="connsiteY6519"/>
                </a:cxn>
                <a:cxn ang="0">
                  <a:pos x="connsiteX6520" y="connsiteY6520"/>
                </a:cxn>
                <a:cxn ang="0">
                  <a:pos x="connsiteX6521" y="connsiteY6521"/>
                </a:cxn>
                <a:cxn ang="0">
                  <a:pos x="connsiteX6522" y="connsiteY6522"/>
                </a:cxn>
                <a:cxn ang="0">
                  <a:pos x="connsiteX6523" y="connsiteY6523"/>
                </a:cxn>
                <a:cxn ang="0">
                  <a:pos x="connsiteX6524" y="connsiteY6524"/>
                </a:cxn>
                <a:cxn ang="0">
                  <a:pos x="connsiteX6525" y="connsiteY6525"/>
                </a:cxn>
                <a:cxn ang="0">
                  <a:pos x="connsiteX6526" y="connsiteY6526"/>
                </a:cxn>
                <a:cxn ang="0">
                  <a:pos x="connsiteX6527" y="connsiteY6527"/>
                </a:cxn>
                <a:cxn ang="0">
                  <a:pos x="connsiteX6528" y="connsiteY6528"/>
                </a:cxn>
                <a:cxn ang="0">
                  <a:pos x="connsiteX6529" y="connsiteY6529"/>
                </a:cxn>
                <a:cxn ang="0">
                  <a:pos x="connsiteX6530" y="connsiteY6530"/>
                </a:cxn>
                <a:cxn ang="0">
                  <a:pos x="connsiteX6531" y="connsiteY6531"/>
                </a:cxn>
                <a:cxn ang="0">
                  <a:pos x="connsiteX6532" y="connsiteY6532"/>
                </a:cxn>
                <a:cxn ang="0">
                  <a:pos x="connsiteX6533" y="connsiteY6533"/>
                </a:cxn>
                <a:cxn ang="0">
                  <a:pos x="connsiteX6534" y="connsiteY6534"/>
                </a:cxn>
                <a:cxn ang="0">
                  <a:pos x="connsiteX6535" y="connsiteY6535"/>
                </a:cxn>
                <a:cxn ang="0">
                  <a:pos x="connsiteX6536" y="connsiteY6536"/>
                </a:cxn>
                <a:cxn ang="0">
                  <a:pos x="connsiteX6537" y="connsiteY6537"/>
                </a:cxn>
                <a:cxn ang="0">
                  <a:pos x="connsiteX6538" y="connsiteY6538"/>
                </a:cxn>
                <a:cxn ang="0">
                  <a:pos x="connsiteX6539" y="connsiteY6539"/>
                </a:cxn>
                <a:cxn ang="0">
                  <a:pos x="connsiteX6540" y="connsiteY6540"/>
                </a:cxn>
                <a:cxn ang="0">
                  <a:pos x="connsiteX6541" y="connsiteY6541"/>
                </a:cxn>
                <a:cxn ang="0">
                  <a:pos x="connsiteX6542" y="connsiteY6542"/>
                </a:cxn>
                <a:cxn ang="0">
                  <a:pos x="connsiteX6543" y="connsiteY6543"/>
                </a:cxn>
                <a:cxn ang="0">
                  <a:pos x="connsiteX6544" y="connsiteY6544"/>
                </a:cxn>
                <a:cxn ang="0">
                  <a:pos x="connsiteX6545" y="connsiteY6545"/>
                </a:cxn>
                <a:cxn ang="0">
                  <a:pos x="connsiteX6546" y="connsiteY6546"/>
                </a:cxn>
                <a:cxn ang="0">
                  <a:pos x="connsiteX6547" y="connsiteY6547"/>
                </a:cxn>
                <a:cxn ang="0">
                  <a:pos x="connsiteX6548" y="connsiteY6548"/>
                </a:cxn>
                <a:cxn ang="0">
                  <a:pos x="connsiteX6549" y="connsiteY6549"/>
                </a:cxn>
                <a:cxn ang="0">
                  <a:pos x="connsiteX6550" y="connsiteY6550"/>
                </a:cxn>
                <a:cxn ang="0">
                  <a:pos x="connsiteX6551" y="connsiteY6551"/>
                </a:cxn>
                <a:cxn ang="0">
                  <a:pos x="connsiteX6552" y="connsiteY6552"/>
                </a:cxn>
                <a:cxn ang="0">
                  <a:pos x="connsiteX6553" y="connsiteY6553"/>
                </a:cxn>
                <a:cxn ang="0">
                  <a:pos x="connsiteX6554" y="connsiteY6554"/>
                </a:cxn>
                <a:cxn ang="0">
                  <a:pos x="connsiteX6555" y="connsiteY6555"/>
                </a:cxn>
                <a:cxn ang="0">
                  <a:pos x="connsiteX6556" y="connsiteY6556"/>
                </a:cxn>
                <a:cxn ang="0">
                  <a:pos x="connsiteX6557" y="connsiteY6557"/>
                </a:cxn>
                <a:cxn ang="0">
                  <a:pos x="connsiteX6558" y="connsiteY6558"/>
                </a:cxn>
                <a:cxn ang="0">
                  <a:pos x="connsiteX6559" y="connsiteY6559"/>
                </a:cxn>
                <a:cxn ang="0">
                  <a:pos x="connsiteX6560" y="connsiteY6560"/>
                </a:cxn>
                <a:cxn ang="0">
                  <a:pos x="connsiteX6561" y="connsiteY6561"/>
                </a:cxn>
                <a:cxn ang="0">
                  <a:pos x="connsiteX6562" y="connsiteY6562"/>
                </a:cxn>
                <a:cxn ang="0">
                  <a:pos x="connsiteX6563" y="connsiteY6563"/>
                </a:cxn>
                <a:cxn ang="0">
                  <a:pos x="connsiteX6564" y="connsiteY6564"/>
                </a:cxn>
                <a:cxn ang="0">
                  <a:pos x="connsiteX6565" y="connsiteY6565"/>
                </a:cxn>
                <a:cxn ang="0">
                  <a:pos x="connsiteX6566" y="connsiteY6566"/>
                </a:cxn>
                <a:cxn ang="0">
                  <a:pos x="connsiteX6567" y="connsiteY6567"/>
                </a:cxn>
                <a:cxn ang="0">
                  <a:pos x="connsiteX6568" y="connsiteY6568"/>
                </a:cxn>
                <a:cxn ang="0">
                  <a:pos x="connsiteX6569" y="connsiteY6569"/>
                </a:cxn>
                <a:cxn ang="0">
                  <a:pos x="connsiteX6570" y="connsiteY6570"/>
                </a:cxn>
                <a:cxn ang="0">
                  <a:pos x="connsiteX6571" y="connsiteY6571"/>
                </a:cxn>
                <a:cxn ang="0">
                  <a:pos x="connsiteX6572" y="connsiteY6572"/>
                </a:cxn>
                <a:cxn ang="0">
                  <a:pos x="connsiteX6573" y="connsiteY6573"/>
                </a:cxn>
                <a:cxn ang="0">
                  <a:pos x="connsiteX6574" y="connsiteY6574"/>
                </a:cxn>
                <a:cxn ang="0">
                  <a:pos x="connsiteX6575" y="connsiteY6575"/>
                </a:cxn>
                <a:cxn ang="0">
                  <a:pos x="connsiteX6576" y="connsiteY6576"/>
                </a:cxn>
                <a:cxn ang="0">
                  <a:pos x="connsiteX6577" y="connsiteY6577"/>
                </a:cxn>
                <a:cxn ang="0">
                  <a:pos x="connsiteX6578" y="connsiteY6578"/>
                </a:cxn>
                <a:cxn ang="0">
                  <a:pos x="connsiteX6579" y="connsiteY6579"/>
                </a:cxn>
                <a:cxn ang="0">
                  <a:pos x="connsiteX6580" y="connsiteY6580"/>
                </a:cxn>
                <a:cxn ang="0">
                  <a:pos x="connsiteX6581" y="connsiteY6581"/>
                </a:cxn>
                <a:cxn ang="0">
                  <a:pos x="connsiteX6582" y="connsiteY6582"/>
                </a:cxn>
                <a:cxn ang="0">
                  <a:pos x="connsiteX6583" y="connsiteY6583"/>
                </a:cxn>
                <a:cxn ang="0">
                  <a:pos x="connsiteX6584" y="connsiteY6584"/>
                </a:cxn>
                <a:cxn ang="0">
                  <a:pos x="connsiteX6585" y="connsiteY6585"/>
                </a:cxn>
                <a:cxn ang="0">
                  <a:pos x="connsiteX6586" y="connsiteY6586"/>
                </a:cxn>
                <a:cxn ang="0">
                  <a:pos x="connsiteX6587" y="connsiteY6587"/>
                </a:cxn>
                <a:cxn ang="0">
                  <a:pos x="connsiteX6588" y="connsiteY6588"/>
                </a:cxn>
                <a:cxn ang="0">
                  <a:pos x="connsiteX6589" y="connsiteY6589"/>
                </a:cxn>
                <a:cxn ang="0">
                  <a:pos x="connsiteX6590" y="connsiteY6590"/>
                </a:cxn>
                <a:cxn ang="0">
                  <a:pos x="connsiteX6591" y="connsiteY6591"/>
                </a:cxn>
                <a:cxn ang="0">
                  <a:pos x="connsiteX6592" y="connsiteY6592"/>
                </a:cxn>
                <a:cxn ang="0">
                  <a:pos x="connsiteX6593" y="connsiteY6593"/>
                </a:cxn>
                <a:cxn ang="0">
                  <a:pos x="connsiteX6594" y="connsiteY6594"/>
                </a:cxn>
                <a:cxn ang="0">
                  <a:pos x="connsiteX6595" y="connsiteY6595"/>
                </a:cxn>
                <a:cxn ang="0">
                  <a:pos x="connsiteX6596" y="connsiteY6596"/>
                </a:cxn>
                <a:cxn ang="0">
                  <a:pos x="connsiteX6597" y="connsiteY6597"/>
                </a:cxn>
                <a:cxn ang="0">
                  <a:pos x="connsiteX6598" y="connsiteY6598"/>
                </a:cxn>
                <a:cxn ang="0">
                  <a:pos x="connsiteX6599" y="connsiteY6599"/>
                </a:cxn>
                <a:cxn ang="0">
                  <a:pos x="connsiteX6600" y="connsiteY6600"/>
                </a:cxn>
                <a:cxn ang="0">
                  <a:pos x="connsiteX6601" y="connsiteY6601"/>
                </a:cxn>
                <a:cxn ang="0">
                  <a:pos x="connsiteX6602" y="connsiteY6602"/>
                </a:cxn>
                <a:cxn ang="0">
                  <a:pos x="connsiteX6603" y="connsiteY6603"/>
                </a:cxn>
                <a:cxn ang="0">
                  <a:pos x="connsiteX6604" y="connsiteY6604"/>
                </a:cxn>
                <a:cxn ang="0">
                  <a:pos x="connsiteX6605" y="connsiteY6605"/>
                </a:cxn>
                <a:cxn ang="0">
                  <a:pos x="connsiteX6606" y="connsiteY6606"/>
                </a:cxn>
                <a:cxn ang="0">
                  <a:pos x="connsiteX6607" y="connsiteY6607"/>
                </a:cxn>
                <a:cxn ang="0">
                  <a:pos x="connsiteX6608" y="connsiteY6608"/>
                </a:cxn>
                <a:cxn ang="0">
                  <a:pos x="connsiteX6609" y="connsiteY6609"/>
                </a:cxn>
                <a:cxn ang="0">
                  <a:pos x="connsiteX6610" y="connsiteY6610"/>
                </a:cxn>
                <a:cxn ang="0">
                  <a:pos x="connsiteX6611" y="connsiteY6611"/>
                </a:cxn>
                <a:cxn ang="0">
                  <a:pos x="connsiteX6612" y="connsiteY6612"/>
                </a:cxn>
                <a:cxn ang="0">
                  <a:pos x="connsiteX6613" y="connsiteY6613"/>
                </a:cxn>
              </a:cxnLst>
              <a:rect l="l" t="t" r="r" b="b"/>
              <a:pathLst>
                <a:path w="5907580" h="1773673">
                  <a:moveTo>
                    <a:pt x="5847143" y="1758926"/>
                  </a:moveTo>
                  <a:cubicBezTo>
                    <a:pt x="5847402" y="1758182"/>
                    <a:pt x="5847402" y="1758117"/>
                    <a:pt x="5847402" y="1758279"/>
                  </a:cubicBezTo>
                  <a:cubicBezTo>
                    <a:pt x="5847305" y="1758602"/>
                    <a:pt x="5847208" y="1758764"/>
                    <a:pt x="5847143" y="1758926"/>
                  </a:cubicBezTo>
                  <a:close/>
                  <a:moveTo>
                    <a:pt x="5845720" y="1753072"/>
                  </a:moveTo>
                  <a:lnTo>
                    <a:pt x="5845817" y="1752716"/>
                  </a:lnTo>
                  <a:close/>
                  <a:moveTo>
                    <a:pt x="5843262" y="1759928"/>
                  </a:moveTo>
                  <a:cubicBezTo>
                    <a:pt x="5843489" y="1759184"/>
                    <a:pt x="5843650" y="1758764"/>
                    <a:pt x="5843844" y="1758279"/>
                  </a:cubicBezTo>
                  <a:cubicBezTo>
                    <a:pt x="5843747" y="1758602"/>
                    <a:pt x="5843650" y="1758861"/>
                    <a:pt x="5843262" y="1759928"/>
                  </a:cubicBezTo>
                  <a:close/>
                  <a:moveTo>
                    <a:pt x="5836212" y="1747283"/>
                  </a:moveTo>
                  <a:lnTo>
                    <a:pt x="5835727" y="1748415"/>
                  </a:lnTo>
                  <a:cubicBezTo>
                    <a:pt x="5835630" y="1748577"/>
                    <a:pt x="5835630" y="1748577"/>
                    <a:pt x="5835888" y="1748027"/>
                  </a:cubicBezTo>
                  <a:cubicBezTo>
                    <a:pt x="5836050" y="1747671"/>
                    <a:pt x="5836212" y="1747348"/>
                    <a:pt x="5836374" y="1747024"/>
                  </a:cubicBezTo>
                  <a:close/>
                  <a:moveTo>
                    <a:pt x="5861211" y="1761093"/>
                  </a:moveTo>
                  <a:cubicBezTo>
                    <a:pt x="5861147" y="1761190"/>
                    <a:pt x="5861050" y="1761254"/>
                    <a:pt x="5861050" y="1761351"/>
                  </a:cubicBezTo>
                  <a:cubicBezTo>
                    <a:pt x="5860888" y="1762160"/>
                    <a:pt x="5860888" y="1762160"/>
                    <a:pt x="5860888" y="1761998"/>
                  </a:cubicBezTo>
                  <a:lnTo>
                    <a:pt x="5860953" y="1761513"/>
                  </a:lnTo>
                  <a:cubicBezTo>
                    <a:pt x="5859885" y="1762580"/>
                    <a:pt x="5859206" y="1761578"/>
                    <a:pt x="5858495" y="1760996"/>
                  </a:cubicBezTo>
                  <a:cubicBezTo>
                    <a:pt x="5858398" y="1761513"/>
                    <a:pt x="5858333" y="1761836"/>
                    <a:pt x="5858236" y="1762419"/>
                  </a:cubicBezTo>
                  <a:cubicBezTo>
                    <a:pt x="5858139" y="1762742"/>
                    <a:pt x="5857977" y="1763065"/>
                    <a:pt x="5857880" y="1763486"/>
                  </a:cubicBezTo>
                  <a:cubicBezTo>
                    <a:pt x="5858139" y="1762160"/>
                    <a:pt x="5858333" y="1761675"/>
                    <a:pt x="5858559" y="1760996"/>
                  </a:cubicBezTo>
                  <a:lnTo>
                    <a:pt x="5858398" y="1760931"/>
                  </a:lnTo>
                  <a:lnTo>
                    <a:pt x="5858398" y="1760996"/>
                  </a:lnTo>
                  <a:lnTo>
                    <a:pt x="5858398" y="1760931"/>
                  </a:lnTo>
                  <a:lnTo>
                    <a:pt x="5858333" y="1760834"/>
                  </a:lnTo>
                  <a:lnTo>
                    <a:pt x="5858333" y="1760931"/>
                  </a:lnTo>
                  <a:cubicBezTo>
                    <a:pt x="5858236" y="1761254"/>
                    <a:pt x="5858236" y="1761578"/>
                    <a:pt x="5858139" y="1761933"/>
                  </a:cubicBezTo>
                  <a:cubicBezTo>
                    <a:pt x="5858074" y="1762095"/>
                    <a:pt x="5858139" y="1761675"/>
                    <a:pt x="5858333" y="1760931"/>
                  </a:cubicBezTo>
                  <a:lnTo>
                    <a:pt x="5858333" y="1760834"/>
                  </a:lnTo>
                  <a:lnTo>
                    <a:pt x="5858236" y="1760769"/>
                  </a:lnTo>
                  <a:cubicBezTo>
                    <a:pt x="5858139" y="1760672"/>
                    <a:pt x="5857977" y="1760672"/>
                    <a:pt x="5857880" y="1760607"/>
                  </a:cubicBezTo>
                  <a:lnTo>
                    <a:pt x="5857880" y="1760672"/>
                  </a:lnTo>
                  <a:lnTo>
                    <a:pt x="5857880" y="1760607"/>
                  </a:lnTo>
                  <a:lnTo>
                    <a:pt x="5857816" y="1760510"/>
                  </a:lnTo>
                  <a:cubicBezTo>
                    <a:pt x="5857751" y="1760931"/>
                    <a:pt x="5857654" y="1761351"/>
                    <a:pt x="5857557" y="1761675"/>
                  </a:cubicBezTo>
                  <a:cubicBezTo>
                    <a:pt x="5857654" y="1761254"/>
                    <a:pt x="5857751" y="1760834"/>
                    <a:pt x="5857816" y="1760510"/>
                  </a:cubicBezTo>
                  <a:lnTo>
                    <a:pt x="5857557" y="1760349"/>
                  </a:lnTo>
                  <a:cubicBezTo>
                    <a:pt x="5857492" y="1760607"/>
                    <a:pt x="5857395" y="1760931"/>
                    <a:pt x="5857331" y="1761093"/>
                  </a:cubicBezTo>
                  <a:cubicBezTo>
                    <a:pt x="5857395" y="1760672"/>
                    <a:pt x="5857395" y="1760446"/>
                    <a:pt x="5857492" y="1760252"/>
                  </a:cubicBezTo>
                  <a:lnTo>
                    <a:pt x="5857007" y="1759864"/>
                  </a:lnTo>
                  <a:cubicBezTo>
                    <a:pt x="5857007" y="1759928"/>
                    <a:pt x="5856910" y="1760025"/>
                    <a:pt x="5856910" y="1760187"/>
                  </a:cubicBezTo>
                  <a:lnTo>
                    <a:pt x="5857007" y="1759767"/>
                  </a:lnTo>
                  <a:lnTo>
                    <a:pt x="5856910" y="1759702"/>
                  </a:lnTo>
                  <a:lnTo>
                    <a:pt x="5856748" y="1760187"/>
                  </a:lnTo>
                  <a:lnTo>
                    <a:pt x="5856813" y="1759605"/>
                  </a:lnTo>
                  <a:lnTo>
                    <a:pt x="5856748" y="1759508"/>
                  </a:lnTo>
                  <a:cubicBezTo>
                    <a:pt x="5856651" y="1759767"/>
                    <a:pt x="5856651" y="1759928"/>
                    <a:pt x="5856651" y="1759767"/>
                  </a:cubicBezTo>
                  <a:cubicBezTo>
                    <a:pt x="5856651" y="1759702"/>
                    <a:pt x="5856490" y="1760025"/>
                    <a:pt x="5856587" y="1759864"/>
                  </a:cubicBezTo>
                  <a:cubicBezTo>
                    <a:pt x="5856651" y="1759281"/>
                    <a:pt x="5856587" y="1759443"/>
                    <a:pt x="5856587" y="1759346"/>
                  </a:cubicBezTo>
                  <a:cubicBezTo>
                    <a:pt x="5856425" y="1759864"/>
                    <a:pt x="5856328" y="1760349"/>
                    <a:pt x="5856166" y="1760834"/>
                  </a:cubicBezTo>
                  <a:cubicBezTo>
                    <a:pt x="5856263" y="1760349"/>
                    <a:pt x="5856328" y="1759928"/>
                    <a:pt x="5856425" y="1759508"/>
                  </a:cubicBezTo>
                  <a:cubicBezTo>
                    <a:pt x="5856166" y="1760252"/>
                    <a:pt x="5856425" y="1759184"/>
                    <a:pt x="5856263" y="1759605"/>
                  </a:cubicBezTo>
                  <a:cubicBezTo>
                    <a:pt x="5856166" y="1759864"/>
                    <a:pt x="5856263" y="1759346"/>
                    <a:pt x="5856166" y="1759443"/>
                  </a:cubicBezTo>
                  <a:cubicBezTo>
                    <a:pt x="5856069" y="1759508"/>
                    <a:pt x="5855908" y="1759928"/>
                    <a:pt x="5856069" y="1759184"/>
                  </a:cubicBezTo>
                  <a:lnTo>
                    <a:pt x="5855908" y="1759767"/>
                  </a:lnTo>
                  <a:cubicBezTo>
                    <a:pt x="5856005" y="1759023"/>
                    <a:pt x="5855908" y="1758926"/>
                    <a:pt x="5855681" y="1759605"/>
                  </a:cubicBezTo>
                  <a:cubicBezTo>
                    <a:pt x="5855681" y="1759443"/>
                    <a:pt x="5855810" y="1758861"/>
                    <a:pt x="5855746" y="1758764"/>
                  </a:cubicBezTo>
                  <a:cubicBezTo>
                    <a:pt x="5855746" y="1758764"/>
                    <a:pt x="5855746" y="1758764"/>
                    <a:pt x="5855681" y="1758926"/>
                  </a:cubicBezTo>
                  <a:cubicBezTo>
                    <a:pt x="5855584" y="1759120"/>
                    <a:pt x="5855681" y="1758764"/>
                    <a:pt x="5855681" y="1758699"/>
                  </a:cubicBezTo>
                  <a:lnTo>
                    <a:pt x="5855584" y="1758602"/>
                  </a:lnTo>
                  <a:cubicBezTo>
                    <a:pt x="5855584" y="1758699"/>
                    <a:pt x="5855487" y="1758764"/>
                    <a:pt x="5855422" y="1758926"/>
                  </a:cubicBezTo>
                  <a:cubicBezTo>
                    <a:pt x="5855261" y="1759508"/>
                    <a:pt x="5855487" y="1758441"/>
                    <a:pt x="5855422" y="1758699"/>
                  </a:cubicBezTo>
                  <a:cubicBezTo>
                    <a:pt x="5855325" y="1758764"/>
                    <a:pt x="5855325" y="1758861"/>
                    <a:pt x="5855261" y="1759023"/>
                  </a:cubicBezTo>
                  <a:cubicBezTo>
                    <a:pt x="5855002" y="1759864"/>
                    <a:pt x="5854937" y="1760090"/>
                    <a:pt x="5854743" y="1760607"/>
                  </a:cubicBezTo>
                  <a:lnTo>
                    <a:pt x="5854743" y="1760510"/>
                  </a:lnTo>
                  <a:cubicBezTo>
                    <a:pt x="5855002" y="1759605"/>
                    <a:pt x="5855164" y="1758861"/>
                    <a:pt x="5855325" y="1758279"/>
                  </a:cubicBezTo>
                  <a:lnTo>
                    <a:pt x="5855261" y="1758182"/>
                  </a:lnTo>
                  <a:cubicBezTo>
                    <a:pt x="5855164" y="1758376"/>
                    <a:pt x="5855164" y="1758538"/>
                    <a:pt x="5855002" y="1759023"/>
                  </a:cubicBezTo>
                  <a:cubicBezTo>
                    <a:pt x="5855164" y="1758441"/>
                    <a:pt x="5854937" y="1759023"/>
                    <a:pt x="5855067" y="1758602"/>
                  </a:cubicBezTo>
                  <a:lnTo>
                    <a:pt x="5855002" y="1758764"/>
                  </a:lnTo>
                  <a:cubicBezTo>
                    <a:pt x="5855067" y="1758538"/>
                    <a:pt x="5855067" y="1758376"/>
                    <a:pt x="5855164" y="1758117"/>
                  </a:cubicBezTo>
                  <a:lnTo>
                    <a:pt x="5855067" y="1758020"/>
                  </a:lnTo>
                  <a:lnTo>
                    <a:pt x="5854937" y="1758764"/>
                  </a:lnTo>
                  <a:cubicBezTo>
                    <a:pt x="5854937" y="1758764"/>
                    <a:pt x="5854840" y="1758861"/>
                    <a:pt x="5854743" y="1759120"/>
                  </a:cubicBezTo>
                  <a:cubicBezTo>
                    <a:pt x="5854743" y="1759184"/>
                    <a:pt x="5854679" y="1759281"/>
                    <a:pt x="5854679" y="1759281"/>
                  </a:cubicBezTo>
                  <a:cubicBezTo>
                    <a:pt x="5854582" y="1759184"/>
                    <a:pt x="5854679" y="1758602"/>
                    <a:pt x="5854355" y="1759508"/>
                  </a:cubicBezTo>
                  <a:cubicBezTo>
                    <a:pt x="5854355" y="1759120"/>
                    <a:pt x="5853999" y="1760025"/>
                    <a:pt x="5853999" y="1759605"/>
                  </a:cubicBezTo>
                  <a:cubicBezTo>
                    <a:pt x="5853999" y="1759508"/>
                    <a:pt x="5853935" y="1759605"/>
                    <a:pt x="5853935" y="1759767"/>
                  </a:cubicBezTo>
                  <a:cubicBezTo>
                    <a:pt x="5853838" y="1760090"/>
                    <a:pt x="5853838" y="1759928"/>
                    <a:pt x="5853838" y="1759767"/>
                  </a:cubicBezTo>
                  <a:cubicBezTo>
                    <a:pt x="5853838" y="1759508"/>
                    <a:pt x="5853741" y="1759605"/>
                    <a:pt x="5853741" y="1759702"/>
                  </a:cubicBezTo>
                  <a:cubicBezTo>
                    <a:pt x="5853676" y="1759767"/>
                    <a:pt x="5853353" y="1760607"/>
                    <a:pt x="5853676" y="1759508"/>
                  </a:cubicBezTo>
                  <a:cubicBezTo>
                    <a:pt x="5853676" y="1759443"/>
                    <a:pt x="5853676" y="1759508"/>
                    <a:pt x="5853611" y="1759605"/>
                  </a:cubicBezTo>
                  <a:cubicBezTo>
                    <a:pt x="5853417" y="1760025"/>
                    <a:pt x="5853256" y="1760349"/>
                    <a:pt x="5853417" y="1759443"/>
                  </a:cubicBezTo>
                  <a:cubicBezTo>
                    <a:pt x="5853417" y="1759281"/>
                    <a:pt x="5853417" y="1759184"/>
                    <a:pt x="5853417" y="1759281"/>
                  </a:cubicBezTo>
                  <a:cubicBezTo>
                    <a:pt x="5853256" y="1759702"/>
                    <a:pt x="5853417" y="1759120"/>
                    <a:pt x="5853353" y="1759184"/>
                  </a:cubicBezTo>
                  <a:cubicBezTo>
                    <a:pt x="5853256" y="1759443"/>
                    <a:pt x="5853256" y="1759184"/>
                    <a:pt x="5853256" y="1759120"/>
                  </a:cubicBezTo>
                  <a:cubicBezTo>
                    <a:pt x="5853191" y="1759023"/>
                    <a:pt x="5853191" y="1758764"/>
                    <a:pt x="5853191" y="1758602"/>
                  </a:cubicBezTo>
                  <a:cubicBezTo>
                    <a:pt x="5853191" y="1758538"/>
                    <a:pt x="5853191" y="1758441"/>
                    <a:pt x="5853094" y="1758602"/>
                  </a:cubicBezTo>
                  <a:cubicBezTo>
                    <a:pt x="5852997" y="1758764"/>
                    <a:pt x="5853191" y="1758117"/>
                    <a:pt x="5853094" y="1758279"/>
                  </a:cubicBezTo>
                  <a:cubicBezTo>
                    <a:pt x="5852932" y="1758602"/>
                    <a:pt x="5852932" y="1758376"/>
                    <a:pt x="5852932" y="1758376"/>
                  </a:cubicBezTo>
                  <a:cubicBezTo>
                    <a:pt x="5852932" y="1758376"/>
                    <a:pt x="5852932" y="1758117"/>
                    <a:pt x="5852835" y="1758279"/>
                  </a:cubicBezTo>
                  <a:cubicBezTo>
                    <a:pt x="5852770" y="1758441"/>
                    <a:pt x="5852609" y="1758926"/>
                    <a:pt x="5852512" y="1759184"/>
                  </a:cubicBezTo>
                  <a:cubicBezTo>
                    <a:pt x="5852673" y="1758182"/>
                    <a:pt x="5852673" y="1758279"/>
                    <a:pt x="5852673" y="1757955"/>
                  </a:cubicBezTo>
                  <a:cubicBezTo>
                    <a:pt x="5852673" y="1757535"/>
                    <a:pt x="5852447" y="1757858"/>
                    <a:pt x="5852447" y="1757535"/>
                  </a:cubicBezTo>
                  <a:cubicBezTo>
                    <a:pt x="5852447" y="1757373"/>
                    <a:pt x="5852188" y="1757858"/>
                    <a:pt x="5852027" y="1758376"/>
                  </a:cubicBezTo>
                  <a:cubicBezTo>
                    <a:pt x="5851930" y="1758441"/>
                    <a:pt x="5851930" y="1758538"/>
                    <a:pt x="5851930" y="1758602"/>
                  </a:cubicBezTo>
                  <a:cubicBezTo>
                    <a:pt x="5852091" y="1757858"/>
                    <a:pt x="5851930" y="1758376"/>
                    <a:pt x="5851865" y="1758538"/>
                  </a:cubicBezTo>
                  <a:cubicBezTo>
                    <a:pt x="5851768" y="1758764"/>
                    <a:pt x="5851671" y="1758926"/>
                    <a:pt x="5851768" y="1758376"/>
                  </a:cubicBezTo>
                  <a:cubicBezTo>
                    <a:pt x="5851865" y="1758182"/>
                    <a:pt x="5851865" y="1758020"/>
                    <a:pt x="5851930" y="1757794"/>
                  </a:cubicBezTo>
                  <a:cubicBezTo>
                    <a:pt x="5852027" y="1757632"/>
                    <a:pt x="5852027" y="1757373"/>
                    <a:pt x="5852188" y="1757050"/>
                  </a:cubicBezTo>
                  <a:cubicBezTo>
                    <a:pt x="5852091" y="1757212"/>
                    <a:pt x="5852091" y="1757276"/>
                    <a:pt x="5852027" y="1757373"/>
                  </a:cubicBezTo>
                  <a:lnTo>
                    <a:pt x="5852027" y="1757276"/>
                  </a:lnTo>
                  <a:lnTo>
                    <a:pt x="5852027" y="1757373"/>
                  </a:lnTo>
                  <a:cubicBezTo>
                    <a:pt x="5851930" y="1757535"/>
                    <a:pt x="5851865" y="1757438"/>
                    <a:pt x="5851865" y="1757276"/>
                  </a:cubicBezTo>
                  <a:cubicBezTo>
                    <a:pt x="5851865" y="1757212"/>
                    <a:pt x="5851865" y="1756953"/>
                    <a:pt x="5851768" y="1757212"/>
                  </a:cubicBezTo>
                  <a:cubicBezTo>
                    <a:pt x="5851541" y="1757794"/>
                    <a:pt x="5851671" y="1757373"/>
                    <a:pt x="5851541" y="1757535"/>
                  </a:cubicBezTo>
                  <a:cubicBezTo>
                    <a:pt x="5851347" y="1757794"/>
                    <a:pt x="5851347" y="1757794"/>
                    <a:pt x="5851024" y="1758861"/>
                  </a:cubicBezTo>
                  <a:cubicBezTo>
                    <a:pt x="5850927" y="1759023"/>
                    <a:pt x="5850927" y="1759184"/>
                    <a:pt x="5850765" y="1759443"/>
                  </a:cubicBezTo>
                  <a:cubicBezTo>
                    <a:pt x="5850927" y="1758861"/>
                    <a:pt x="5851024" y="1758441"/>
                    <a:pt x="5851186" y="1758117"/>
                  </a:cubicBezTo>
                  <a:lnTo>
                    <a:pt x="5851186" y="1757794"/>
                  </a:lnTo>
                  <a:cubicBezTo>
                    <a:pt x="5851283" y="1757373"/>
                    <a:pt x="5851444" y="1757115"/>
                    <a:pt x="5851509" y="1756791"/>
                  </a:cubicBezTo>
                  <a:cubicBezTo>
                    <a:pt x="5851671" y="1756112"/>
                    <a:pt x="5851768" y="1755950"/>
                    <a:pt x="5851671" y="1756047"/>
                  </a:cubicBezTo>
                  <a:cubicBezTo>
                    <a:pt x="5851606" y="1756112"/>
                    <a:pt x="5851606" y="1756047"/>
                    <a:pt x="5851606" y="1755886"/>
                  </a:cubicBezTo>
                  <a:cubicBezTo>
                    <a:pt x="5851444" y="1755789"/>
                    <a:pt x="5851186" y="1755724"/>
                    <a:pt x="5851024" y="1755562"/>
                  </a:cubicBezTo>
                  <a:cubicBezTo>
                    <a:pt x="5850927" y="1755724"/>
                    <a:pt x="5850927" y="1755886"/>
                    <a:pt x="5850862" y="1756047"/>
                  </a:cubicBezTo>
                  <a:cubicBezTo>
                    <a:pt x="5850927" y="1755789"/>
                    <a:pt x="5850927" y="1755627"/>
                    <a:pt x="5851024" y="1755465"/>
                  </a:cubicBezTo>
                  <a:lnTo>
                    <a:pt x="5850765" y="1755207"/>
                  </a:lnTo>
                  <a:lnTo>
                    <a:pt x="5850765" y="1755304"/>
                  </a:lnTo>
                  <a:cubicBezTo>
                    <a:pt x="5850701" y="1755465"/>
                    <a:pt x="5850701" y="1755627"/>
                    <a:pt x="5850701" y="1755465"/>
                  </a:cubicBezTo>
                  <a:cubicBezTo>
                    <a:pt x="5850701" y="1755304"/>
                    <a:pt x="5850701" y="1755207"/>
                    <a:pt x="5850701" y="1755142"/>
                  </a:cubicBezTo>
                  <a:lnTo>
                    <a:pt x="5850604" y="1755045"/>
                  </a:lnTo>
                  <a:cubicBezTo>
                    <a:pt x="5850539" y="1755142"/>
                    <a:pt x="5850377" y="1755627"/>
                    <a:pt x="5850021" y="1756532"/>
                  </a:cubicBezTo>
                  <a:cubicBezTo>
                    <a:pt x="5850280" y="1755465"/>
                    <a:pt x="5850377" y="1754883"/>
                    <a:pt x="5850280" y="1754980"/>
                  </a:cubicBezTo>
                  <a:lnTo>
                    <a:pt x="5849957" y="1755950"/>
                  </a:lnTo>
                  <a:cubicBezTo>
                    <a:pt x="5850118" y="1755465"/>
                    <a:pt x="5850021" y="1755465"/>
                    <a:pt x="5850280" y="1754786"/>
                  </a:cubicBezTo>
                  <a:cubicBezTo>
                    <a:pt x="5850280" y="1754786"/>
                    <a:pt x="5850280" y="1754721"/>
                    <a:pt x="5850280" y="1754624"/>
                  </a:cubicBezTo>
                  <a:lnTo>
                    <a:pt x="5850118" y="1755045"/>
                  </a:lnTo>
                  <a:cubicBezTo>
                    <a:pt x="5849957" y="1755562"/>
                    <a:pt x="5849860" y="1755724"/>
                    <a:pt x="5849860" y="1755627"/>
                  </a:cubicBezTo>
                  <a:cubicBezTo>
                    <a:pt x="5850118" y="1754721"/>
                    <a:pt x="5849795" y="1755562"/>
                    <a:pt x="5849795" y="1755465"/>
                  </a:cubicBezTo>
                  <a:cubicBezTo>
                    <a:pt x="5849860" y="1755142"/>
                    <a:pt x="5849957" y="1754883"/>
                    <a:pt x="5850021" y="1754624"/>
                  </a:cubicBezTo>
                  <a:cubicBezTo>
                    <a:pt x="5850021" y="1754560"/>
                    <a:pt x="5850021" y="1754301"/>
                    <a:pt x="5849957" y="1754398"/>
                  </a:cubicBezTo>
                  <a:cubicBezTo>
                    <a:pt x="5849860" y="1754398"/>
                    <a:pt x="5849698" y="1754883"/>
                    <a:pt x="5849957" y="1754042"/>
                  </a:cubicBezTo>
                  <a:lnTo>
                    <a:pt x="5849957" y="1753881"/>
                  </a:lnTo>
                  <a:lnTo>
                    <a:pt x="5849439" y="1754883"/>
                  </a:lnTo>
                  <a:cubicBezTo>
                    <a:pt x="5849536" y="1754463"/>
                    <a:pt x="5849601" y="1754139"/>
                    <a:pt x="5849601" y="1753719"/>
                  </a:cubicBezTo>
                  <a:cubicBezTo>
                    <a:pt x="5849601" y="1753654"/>
                    <a:pt x="5849601" y="1753654"/>
                    <a:pt x="5849601" y="1753654"/>
                  </a:cubicBezTo>
                  <a:cubicBezTo>
                    <a:pt x="5849439" y="1754236"/>
                    <a:pt x="5849601" y="1753298"/>
                    <a:pt x="5849278" y="1754301"/>
                  </a:cubicBezTo>
                  <a:lnTo>
                    <a:pt x="5849278" y="1754398"/>
                  </a:lnTo>
                  <a:cubicBezTo>
                    <a:pt x="5849375" y="1753978"/>
                    <a:pt x="5849439" y="1753557"/>
                    <a:pt x="5849601" y="1752975"/>
                  </a:cubicBezTo>
                  <a:cubicBezTo>
                    <a:pt x="5849375" y="1753654"/>
                    <a:pt x="5849278" y="1754139"/>
                    <a:pt x="5848954" y="1755045"/>
                  </a:cubicBezTo>
                  <a:cubicBezTo>
                    <a:pt x="5849278" y="1753816"/>
                    <a:pt x="5849278" y="1753719"/>
                    <a:pt x="5849536" y="1752716"/>
                  </a:cubicBezTo>
                  <a:lnTo>
                    <a:pt x="5849439" y="1752393"/>
                  </a:lnTo>
                  <a:lnTo>
                    <a:pt x="5849375" y="1752652"/>
                  </a:lnTo>
                  <a:lnTo>
                    <a:pt x="5849439" y="1752393"/>
                  </a:lnTo>
                  <a:lnTo>
                    <a:pt x="5849375" y="1752393"/>
                  </a:lnTo>
                  <a:cubicBezTo>
                    <a:pt x="5849278" y="1752652"/>
                    <a:pt x="5849213" y="1752975"/>
                    <a:pt x="5849051" y="1753234"/>
                  </a:cubicBezTo>
                  <a:cubicBezTo>
                    <a:pt x="5849213" y="1752652"/>
                    <a:pt x="5849116" y="1752716"/>
                    <a:pt x="5849278" y="1752328"/>
                  </a:cubicBezTo>
                  <a:cubicBezTo>
                    <a:pt x="5849051" y="1752231"/>
                    <a:pt x="5848793" y="1752069"/>
                    <a:pt x="5848534" y="1751811"/>
                  </a:cubicBezTo>
                  <a:cubicBezTo>
                    <a:pt x="5848469" y="1751746"/>
                    <a:pt x="5848469" y="1751649"/>
                    <a:pt x="5848372" y="1751584"/>
                  </a:cubicBezTo>
                  <a:lnTo>
                    <a:pt x="5848210" y="1751908"/>
                  </a:lnTo>
                  <a:cubicBezTo>
                    <a:pt x="5848146" y="1752069"/>
                    <a:pt x="5847952" y="1752490"/>
                    <a:pt x="5848307" y="1751423"/>
                  </a:cubicBezTo>
                  <a:cubicBezTo>
                    <a:pt x="5848146" y="1751972"/>
                    <a:pt x="5848146" y="1751811"/>
                    <a:pt x="5848146" y="1751811"/>
                  </a:cubicBezTo>
                  <a:cubicBezTo>
                    <a:pt x="5848049" y="1751811"/>
                    <a:pt x="5847952" y="1751972"/>
                    <a:pt x="5847887" y="1752069"/>
                  </a:cubicBezTo>
                  <a:cubicBezTo>
                    <a:pt x="5847790" y="1752231"/>
                    <a:pt x="5847725" y="1752490"/>
                    <a:pt x="5847628" y="1752813"/>
                  </a:cubicBezTo>
                  <a:cubicBezTo>
                    <a:pt x="5847790" y="1752328"/>
                    <a:pt x="5847887" y="1752069"/>
                    <a:pt x="5847952" y="1751649"/>
                  </a:cubicBezTo>
                  <a:cubicBezTo>
                    <a:pt x="5847790" y="1751972"/>
                    <a:pt x="5847725" y="1752328"/>
                    <a:pt x="5847531" y="1752716"/>
                  </a:cubicBezTo>
                  <a:cubicBezTo>
                    <a:pt x="5847725" y="1752328"/>
                    <a:pt x="5847790" y="1751908"/>
                    <a:pt x="5847887" y="1751584"/>
                  </a:cubicBezTo>
                  <a:lnTo>
                    <a:pt x="5847790" y="1751067"/>
                  </a:lnTo>
                  <a:cubicBezTo>
                    <a:pt x="5847725" y="1751326"/>
                    <a:pt x="5847628" y="1751487"/>
                    <a:pt x="5847531" y="1751649"/>
                  </a:cubicBezTo>
                  <a:cubicBezTo>
                    <a:pt x="5847531" y="1751584"/>
                    <a:pt x="5847467" y="1751649"/>
                    <a:pt x="5847531" y="1751423"/>
                  </a:cubicBezTo>
                  <a:cubicBezTo>
                    <a:pt x="5847790" y="1750582"/>
                    <a:pt x="5847305" y="1751908"/>
                    <a:pt x="5847370" y="1751649"/>
                  </a:cubicBezTo>
                  <a:cubicBezTo>
                    <a:pt x="5847370" y="1751487"/>
                    <a:pt x="5847467" y="1751326"/>
                    <a:pt x="5847467" y="1751164"/>
                  </a:cubicBezTo>
                  <a:lnTo>
                    <a:pt x="5847046" y="1751972"/>
                  </a:lnTo>
                  <a:cubicBezTo>
                    <a:pt x="5847143" y="1751649"/>
                    <a:pt x="5847208" y="1751423"/>
                    <a:pt x="5847305" y="1751164"/>
                  </a:cubicBezTo>
                  <a:cubicBezTo>
                    <a:pt x="5847208" y="1751229"/>
                    <a:pt x="5846884" y="1751972"/>
                    <a:pt x="5846723" y="1752490"/>
                  </a:cubicBezTo>
                  <a:cubicBezTo>
                    <a:pt x="5846723" y="1752393"/>
                    <a:pt x="5847143" y="1751229"/>
                    <a:pt x="5846981" y="1751487"/>
                  </a:cubicBezTo>
                  <a:cubicBezTo>
                    <a:pt x="5846884" y="1751649"/>
                    <a:pt x="5846723" y="1751908"/>
                    <a:pt x="5846884" y="1751487"/>
                  </a:cubicBezTo>
                  <a:cubicBezTo>
                    <a:pt x="5846981" y="1751229"/>
                    <a:pt x="5846787" y="1751487"/>
                    <a:pt x="5846723" y="1751649"/>
                  </a:cubicBezTo>
                  <a:cubicBezTo>
                    <a:pt x="5846723" y="1751584"/>
                    <a:pt x="5846787" y="1751487"/>
                    <a:pt x="5846787" y="1751423"/>
                  </a:cubicBezTo>
                  <a:cubicBezTo>
                    <a:pt x="5846787" y="1751423"/>
                    <a:pt x="5846884" y="1751229"/>
                    <a:pt x="5846884" y="1751164"/>
                  </a:cubicBezTo>
                  <a:lnTo>
                    <a:pt x="5846787" y="1751164"/>
                  </a:lnTo>
                  <a:lnTo>
                    <a:pt x="5846787" y="1751229"/>
                  </a:lnTo>
                  <a:cubicBezTo>
                    <a:pt x="5846723" y="1751487"/>
                    <a:pt x="5846626" y="1751746"/>
                    <a:pt x="5846626" y="1751746"/>
                  </a:cubicBezTo>
                  <a:lnTo>
                    <a:pt x="5846626" y="1751811"/>
                  </a:lnTo>
                  <a:cubicBezTo>
                    <a:pt x="5846626" y="1751811"/>
                    <a:pt x="5846626" y="1751811"/>
                    <a:pt x="5846626" y="1751746"/>
                  </a:cubicBezTo>
                  <a:cubicBezTo>
                    <a:pt x="5846723" y="1751423"/>
                    <a:pt x="5846723" y="1751326"/>
                    <a:pt x="5846723" y="1751326"/>
                  </a:cubicBezTo>
                  <a:cubicBezTo>
                    <a:pt x="5846626" y="1751423"/>
                    <a:pt x="5846561" y="1751649"/>
                    <a:pt x="5846561" y="1751649"/>
                  </a:cubicBezTo>
                  <a:cubicBezTo>
                    <a:pt x="5846399" y="1752166"/>
                    <a:pt x="5846302" y="1752393"/>
                    <a:pt x="5846238" y="1752652"/>
                  </a:cubicBezTo>
                  <a:cubicBezTo>
                    <a:pt x="5846238" y="1752393"/>
                    <a:pt x="5846302" y="1752069"/>
                    <a:pt x="5846302" y="1751908"/>
                  </a:cubicBezTo>
                  <a:cubicBezTo>
                    <a:pt x="5846302" y="1751811"/>
                    <a:pt x="5846399" y="1751584"/>
                    <a:pt x="5846399" y="1751423"/>
                  </a:cubicBezTo>
                  <a:lnTo>
                    <a:pt x="5846302" y="1751487"/>
                  </a:lnTo>
                  <a:lnTo>
                    <a:pt x="5846302" y="1751584"/>
                  </a:lnTo>
                  <a:lnTo>
                    <a:pt x="5846141" y="1751649"/>
                  </a:lnTo>
                  <a:lnTo>
                    <a:pt x="5846141" y="1751746"/>
                  </a:lnTo>
                  <a:cubicBezTo>
                    <a:pt x="5846044" y="1751972"/>
                    <a:pt x="5845979" y="1752231"/>
                    <a:pt x="5845882" y="1752555"/>
                  </a:cubicBezTo>
                  <a:cubicBezTo>
                    <a:pt x="5845979" y="1752231"/>
                    <a:pt x="5846044" y="1751972"/>
                    <a:pt x="5846141" y="1751746"/>
                  </a:cubicBezTo>
                  <a:cubicBezTo>
                    <a:pt x="5845720" y="1751908"/>
                    <a:pt x="5845397" y="1751972"/>
                    <a:pt x="5845073" y="1751908"/>
                  </a:cubicBezTo>
                  <a:cubicBezTo>
                    <a:pt x="5844976" y="1752166"/>
                    <a:pt x="5844815" y="1752490"/>
                    <a:pt x="5844718" y="1752813"/>
                  </a:cubicBezTo>
                  <a:cubicBezTo>
                    <a:pt x="5844912" y="1752490"/>
                    <a:pt x="5844976" y="1752166"/>
                    <a:pt x="5845073" y="1751908"/>
                  </a:cubicBezTo>
                  <a:cubicBezTo>
                    <a:pt x="5844718" y="1751908"/>
                    <a:pt x="5844491" y="1751811"/>
                    <a:pt x="5844232" y="1751746"/>
                  </a:cubicBezTo>
                  <a:cubicBezTo>
                    <a:pt x="5844168" y="1751972"/>
                    <a:pt x="5844071" y="1752328"/>
                    <a:pt x="5843974" y="1752555"/>
                  </a:cubicBezTo>
                  <a:cubicBezTo>
                    <a:pt x="5843909" y="1752716"/>
                    <a:pt x="5843812" y="1752910"/>
                    <a:pt x="5843650" y="1753137"/>
                  </a:cubicBezTo>
                  <a:cubicBezTo>
                    <a:pt x="5843812" y="1752716"/>
                    <a:pt x="5843974" y="1752231"/>
                    <a:pt x="5844168" y="1751746"/>
                  </a:cubicBezTo>
                  <a:lnTo>
                    <a:pt x="5843812" y="1751584"/>
                  </a:lnTo>
                  <a:cubicBezTo>
                    <a:pt x="5843747" y="1751746"/>
                    <a:pt x="5843747" y="1751649"/>
                    <a:pt x="5843812" y="1751584"/>
                  </a:cubicBezTo>
                  <a:lnTo>
                    <a:pt x="5843747" y="1751584"/>
                  </a:lnTo>
                  <a:cubicBezTo>
                    <a:pt x="5843650" y="1751649"/>
                    <a:pt x="5843650" y="1751746"/>
                    <a:pt x="5843650" y="1751746"/>
                  </a:cubicBezTo>
                  <a:cubicBezTo>
                    <a:pt x="5843586" y="1751746"/>
                    <a:pt x="5843650" y="1751584"/>
                    <a:pt x="5843650" y="1751487"/>
                  </a:cubicBezTo>
                  <a:lnTo>
                    <a:pt x="5843650" y="1751423"/>
                  </a:lnTo>
                  <a:lnTo>
                    <a:pt x="5842906" y="1751002"/>
                  </a:lnTo>
                  <a:cubicBezTo>
                    <a:pt x="5842486" y="1751584"/>
                    <a:pt x="5842163" y="1751746"/>
                    <a:pt x="5842001" y="1751649"/>
                  </a:cubicBezTo>
                  <a:cubicBezTo>
                    <a:pt x="5841904" y="1751811"/>
                    <a:pt x="5841839" y="1751972"/>
                    <a:pt x="5841839" y="1752166"/>
                  </a:cubicBezTo>
                  <a:cubicBezTo>
                    <a:pt x="5841904" y="1751972"/>
                    <a:pt x="5842001" y="1751811"/>
                    <a:pt x="5842001" y="1751649"/>
                  </a:cubicBezTo>
                  <a:cubicBezTo>
                    <a:pt x="5841904" y="1751649"/>
                    <a:pt x="5841839" y="1751584"/>
                    <a:pt x="5841839" y="1751487"/>
                  </a:cubicBezTo>
                  <a:cubicBezTo>
                    <a:pt x="5841742" y="1751649"/>
                    <a:pt x="5841678" y="1751811"/>
                    <a:pt x="5841580" y="1752069"/>
                  </a:cubicBezTo>
                  <a:cubicBezTo>
                    <a:pt x="5841580" y="1751972"/>
                    <a:pt x="5841580" y="1751972"/>
                    <a:pt x="5841678" y="1751649"/>
                  </a:cubicBezTo>
                  <a:lnTo>
                    <a:pt x="5841742" y="1751423"/>
                  </a:lnTo>
                  <a:cubicBezTo>
                    <a:pt x="5841742" y="1751326"/>
                    <a:pt x="5841678" y="1751164"/>
                    <a:pt x="5841678" y="1751067"/>
                  </a:cubicBezTo>
                  <a:lnTo>
                    <a:pt x="5841580" y="1751423"/>
                  </a:lnTo>
                  <a:cubicBezTo>
                    <a:pt x="5841516" y="1751487"/>
                    <a:pt x="5841419" y="1751649"/>
                    <a:pt x="5841322" y="1751811"/>
                  </a:cubicBezTo>
                  <a:cubicBezTo>
                    <a:pt x="5841322" y="1751746"/>
                    <a:pt x="5841419" y="1751584"/>
                    <a:pt x="5841419" y="1751487"/>
                  </a:cubicBezTo>
                  <a:cubicBezTo>
                    <a:pt x="5841419" y="1751326"/>
                    <a:pt x="5841516" y="1751229"/>
                    <a:pt x="5841516" y="1751164"/>
                  </a:cubicBezTo>
                  <a:lnTo>
                    <a:pt x="5841580" y="1750840"/>
                  </a:lnTo>
                  <a:cubicBezTo>
                    <a:pt x="5841580" y="1750646"/>
                    <a:pt x="5841580" y="1750420"/>
                    <a:pt x="5841516" y="1750258"/>
                  </a:cubicBezTo>
                  <a:cubicBezTo>
                    <a:pt x="5841516" y="1750323"/>
                    <a:pt x="5841419" y="1750323"/>
                    <a:pt x="5841419" y="1750485"/>
                  </a:cubicBezTo>
                  <a:lnTo>
                    <a:pt x="5841516" y="1750161"/>
                  </a:lnTo>
                  <a:lnTo>
                    <a:pt x="5841516" y="1750000"/>
                  </a:lnTo>
                  <a:cubicBezTo>
                    <a:pt x="5841419" y="1750161"/>
                    <a:pt x="5841322" y="1750420"/>
                    <a:pt x="5841257" y="1750646"/>
                  </a:cubicBezTo>
                  <a:cubicBezTo>
                    <a:pt x="5841322" y="1750420"/>
                    <a:pt x="5841419" y="1750258"/>
                    <a:pt x="5841516" y="1750000"/>
                  </a:cubicBezTo>
                  <a:lnTo>
                    <a:pt x="5841419" y="1750161"/>
                  </a:lnTo>
                  <a:cubicBezTo>
                    <a:pt x="5839511" y="1752555"/>
                    <a:pt x="5839090" y="1751326"/>
                    <a:pt x="5838346" y="1750905"/>
                  </a:cubicBezTo>
                  <a:cubicBezTo>
                    <a:pt x="5838282" y="1750840"/>
                    <a:pt x="5838346" y="1750323"/>
                    <a:pt x="5838508" y="1749514"/>
                  </a:cubicBezTo>
                  <a:cubicBezTo>
                    <a:pt x="5838443" y="1748835"/>
                    <a:pt x="5838346" y="1748350"/>
                    <a:pt x="5838120" y="1747930"/>
                  </a:cubicBezTo>
                  <a:cubicBezTo>
                    <a:pt x="5837861" y="1747930"/>
                    <a:pt x="5837700" y="1747833"/>
                    <a:pt x="5837603" y="1747606"/>
                  </a:cubicBezTo>
                  <a:lnTo>
                    <a:pt x="5837538" y="1747768"/>
                  </a:lnTo>
                  <a:cubicBezTo>
                    <a:pt x="5837538" y="1747671"/>
                    <a:pt x="5837538" y="1747768"/>
                    <a:pt x="5837538" y="1747606"/>
                  </a:cubicBezTo>
                  <a:lnTo>
                    <a:pt x="5837538" y="1747509"/>
                  </a:lnTo>
                  <a:cubicBezTo>
                    <a:pt x="5837538" y="1747445"/>
                    <a:pt x="5837538" y="1747283"/>
                    <a:pt x="5837441" y="1747186"/>
                  </a:cubicBezTo>
                  <a:lnTo>
                    <a:pt x="5837279" y="1747024"/>
                  </a:lnTo>
                  <a:cubicBezTo>
                    <a:pt x="5837279" y="1747089"/>
                    <a:pt x="5837182" y="1747186"/>
                    <a:pt x="5837117" y="1747283"/>
                  </a:cubicBezTo>
                  <a:cubicBezTo>
                    <a:pt x="5837117" y="1747186"/>
                    <a:pt x="5837182" y="1747089"/>
                    <a:pt x="5837182" y="1747024"/>
                  </a:cubicBezTo>
                  <a:lnTo>
                    <a:pt x="5836794" y="1746507"/>
                  </a:lnTo>
                  <a:cubicBezTo>
                    <a:pt x="5836794" y="1746604"/>
                    <a:pt x="5836697" y="1746701"/>
                    <a:pt x="5836697" y="1746766"/>
                  </a:cubicBezTo>
                  <a:cubicBezTo>
                    <a:pt x="5836535" y="1747089"/>
                    <a:pt x="5836438" y="1747089"/>
                    <a:pt x="5836535" y="1746927"/>
                  </a:cubicBezTo>
                  <a:cubicBezTo>
                    <a:pt x="5836374" y="1747186"/>
                    <a:pt x="5836277" y="1747348"/>
                    <a:pt x="5836212" y="1747445"/>
                  </a:cubicBezTo>
                  <a:cubicBezTo>
                    <a:pt x="5835953" y="1748027"/>
                    <a:pt x="5835630" y="1748674"/>
                    <a:pt x="5835371" y="1749256"/>
                  </a:cubicBezTo>
                  <a:lnTo>
                    <a:pt x="5836115" y="1747509"/>
                  </a:lnTo>
                  <a:lnTo>
                    <a:pt x="5836050" y="1747509"/>
                  </a:lnTo>
                  <a:cubicBezTo>
                    <a:pt x="5835888" y="1747833"/>
                    <a:pt x="5835694" y="1748189"/>
                    <a:pt x="5835468" y="1748771"/>
                  </a:cubicBezTo>
                  <a:cubicBezTo>
                    <a:pt x="5835371" y="1748997"/>
                    <a:pt x="5835209" y="1749159"/>
                    <a:pt x="5834951" y="1749676"/>
                  </a:cubicBezTo>
                  <a:cubicBezTo>
                    <a:pt x="5835209" y="1748932"/>
                    <a:pt x="5835468" y="1748350"/>
                    <a:pt x="5835694" y="1747768"/>
                  </a:cubicBezTo>
                  <a:cubicBezTo>
                    <a:pt x="5835630" y="1747833"/>
                    <a:pt x="5835630" y="1747930"/>
                    <a:pt x="5835468" y="1748091"/>
                  </a:cubicBezTo>
                  <a:cubicBezTo>
                    <a:pt x="5835371" y="1748253"/>
                    <a:pt x="5835209" y="1748577"/>
                    <a:pt x="5834951" y="1749094"/>
                  </a:cubicBezTo>
                  <a:cubicBezTo>
                    <a:pt x="5835953" y="1746927"/>
                    <a:pt x="5835533" y="1747509"/>
                    <a:pt x="5835888" y="1746604"/>
                  </a:cubicBezTo>
                  <a:cubicBezTo>
                    <a:pt x="5835630" y="1747089"/>
                    <a:pt x="5835468" y="1747445"/>
                    <a:pt x="5835468" y="1747509"/>
                  </a:cubicBezTo>
                  <a:cubicBezTo>
                    <a:pt x="5835306" y="1747833"/>
                    <a:pt x="5835112" y="1748027"/>
                    <a:pt x="5835048" y="1748253"/>
                  </a:cubicBezTo>
                  <a:cubicBezTo>
                    <a:pt x="5835209" y="1747833"/>
                    <a:pt x="5835371" y="1747445"/>
                    <a:pt x="5835630" y="1747024"/>
                  </a:cubicBezTo>
                  <a:cubicBezTo>
                    <a:pt x="5835791" y="1746604"/>
                    <a:pt x="5835953" y="1746022"/>
                    <a:pt x="5835888" y="1746183"/>
                  </a:cubicBezTo>
                  <a:cubicBezTo>
                    <a:pt x="5835791" y="1746280"/>
                    <a:pt x="5835694" y="1746507"/>
                    <a:pt x="5835630" y="1746604"/>
                  </a:cubicBezTo>
                  <a:cubicBezTo>
                    <a:pt x="5835791" y="1746183"/>
                    <a:pt x="5835888" y="1745763"/>
                    <a:pt x="5836050" y="1745440"/>
                  </a:cubicBezTo>
                  <a:cubicBezTo>
                    <a:pt x="5835630" y="1746280"/>
                    <a:pt x="5835630" y="1746183"/>
                    <a:pt x="5836115" y="1745116"/>
                  </a:cubicBezTo>
                  <a:lnTo>
                    <a:pt x="5836050" y="1745116"/>
                  </a:lnTo>
                  <a:lnTo>
                    <a:pt x="5835888" y="1745375"/>
                  </a:lnTo>
                  <a:lnTo>
                    <a:pt x="5835953" y="1745116"/>
                  </a:lnTo>
                  <a:cubicBezTo>
                    <a:pt x="5835888" y="1745116"/>
                    <a:pt x="5835888" y="1745116"/>
                    <a:pt x="5835694" y="1745116"/>
                  </a:cubicBezTo>
                  <a:cubicBezTo>
                    <a:pt x="5835468" y="1745698"/>
                    <a:pt x="5835112" y="1746345"/>
                    <a:pt x="5834789" y="1747024"/>
                  </a:cubicBezTo>
                  <a:cubicBezTo>
                    <a:pt x="5834951" y="1746766"/>
                    <a:pt x="5835048" y="1746604"/>
                    <a:pt x="5835112" y="1746442"/>
                  </a:cubicBezTo>
                  <a:cubicBezTo>
                    <a:pt x="5834789" y="1747186"/>
                    <a:pt x="5834789" y="1747089"/>
                    <a:pt x="5834789" y="1747024"/>
                  </a:cubicBezTo>
                  <a:cubicBezTo>
                    <a:pt x="5834724" y="1747186"/>
                    <a:pt x="5834724" y="1747283"/>
                    <a:pt x="5834627" y="1747348"/>
                  </a:cubicBezTo>
                  <a:lnTo>
                    <a:pt x="5834724" y="1747186"/>
                  </a:lnTo>
                  <a:cubicBezTo>
                    <a:pt x="5834207" y="1748189"/>
                    <a:pt x="5833722" y="1749353"/>
                    <a:pt x="5833237" y="1750420"/>
                  </a:cubicBezTo>
                  <a:cubicBezTo>
                    <a:pt x="5832881" y="1751067"/>
                    <a:pt x="5832654" y="1751649"/>
                    <a:pt x="5832396" y="1752393"/>
                  </a:cubicBezTo>
                  <a:cubicBezTo>
                    <a:pt x="5832493" y="1752328"/>
                    <a:pt x="5832072" y="1753298"/>
                    <a:pt x="5831911" y="1753816"/>
                  </a:cubicBezTo>
                  <a:cubicBezTo>
                    <a:pt x="5832234" y="1753072"/>
                    <a:pt x="5832557" y="1752393"/>
                    <a:pt x="5832978" y="1751584"/>
                  </a:cubicBezTo>
                  <a:cubicBezTo>
                    <a:pt x="5832719" y="1752231"/>
                    <a:pt x="5832493" y="1752910"/>
                    <a:pt x="5832072" y="1753719"/>
                  </a:cubicBezTo>
                  <a:cubicBezTo>
                    <a:pt x="5831814" y="1754301"/>
                    <a:pt x="5831652" y="1754560"/>
                    <a:pt x="5831555" y="1754624"/>
                  </a:cubicBezTo>
                  <a:cubicBezTo>
                    <a:pt x="5831393" y="1755045"/>
                    <a:pt x="5831167" y="1755562"/>
                    <a:pt x="5830973" y="1756112"/>
                  </a:cubicBezTo>
                  <a:cubicBezTo>
                    <a:pt x="5830973" y="1756112"/>
                    <a:pt x="5830973" y="1756209"/>
                    <a:pt x="5830908" y="1756209"/>
                  </a:cubicBezTo>
                  <a:cubicBezTo>
                    <a:pt x="5831070" y="1759023"/>
                    <a:pt x="5831652" y="1761254"/>
                    <a:pt x="5832493" y="1763001"/>
                  </a:cubicBezTo>
                  <a:cubicBezTo>
                    <a:pt x="5832557" y="1762742"/>
                    <a:pt x="5832654" y="1762580"/>
                    <a:pt x="5832654" y="1762742"/>
                  </a:cubicBezTo>
                  <a:cubicBezTo>
                    <a:pt x="5832557" y="1762904"/>
                    <a:pt x="5832557" y="1763001"/>
                    <a:pt x="5832557" y="1763065"/>
                  </a:cubicBezTo>
                  <a:lnTo>
                    <a:pt x="5832719" y="1763324"/>
                  </a:lnTo>
                  <a:cubicBezTo>
                    <a:pt x="5832816" y="1763259"/>
                    <a:pt x="5832816" y="1763162"/>
                    <a:pt x="5832881" y="1763001"/>
                  </a:cubicBezTo>
                  <a:cubicBezTo>
                    <a:pt x="5833042" y="1762839"/>
                    <a:pt x="5832816" y="1763583"/>
                    <a:pt x="5833139" y="1763001"/>
                  </a:cubicBezTo>
                  <a:cubicBezTo>
                    <a:pt x="5833139" y="1762904"/>
                    <a:pt x="5833139" y="1763065"/>
                    <a:pt x="5833139" y="1763162"/>
                  </a:cubicBezTo>
                  <a:cubicBezTo>
                    <a:pt x="5832978" y="1763583"/>
                    <a:pt x="5833042" y="1763421"/>
                    <a:pt x="5833139" y="1763324"/>
                  </a:cubicBezTo>
                  <a:cubicBezTo>
                    <a:pt x="5833301" y="1763065"/>
                    <a:pt x="5833398" y="1763065"/>
                    <a:pt x="5833560" y="1762904"/>
                  </a:cubicBezTo>
                  <a:cubicBezTo>
                    <a:pt x="5833301" y="1763647"/>
                    <a:pt x="5833722" y="1762742"/>
                    <a:pt x="5833560" y="1763162"/>
                  </a:cubicBezTo>
                  <a:cubicBezTo>
                    <a:pt x="5833980" y="1762257"/>
                    <a:pt x="5833463" y="1763583"/>
                    <a:pt x="5833722" y="1763065"/>
                  </a:cubicBezTo>
                  <a:cubicBezTo>
                    <a:pt x="5833819" y="1763001"/>
                    <a:pt x="5833722" y="1763162"/>
                    <a:pt x="5833819" y="1763065"/>
                  </a:cubicBezTo>
                  <a:cubicBezTo>
                    <a:pt x="5833883" y="1763001"/>
                    <a:pt x="5834045" y="1762580"/>
                    <a:pt x="5834045" y="1762516"/>
                  </a:cubicBezTo>
                  <a:cubicBezTo>
                    <a:pt x="5834304" y="1762095"/>
                    <a:pt x="5834368" y="1762257"/>
                    <a:pt x="5834207" y="1762839"/>
                  </a:cubicBezTo>
                  <a:cubicBezTo>
                    <a:pt x="5834142" y="1763259"/>
                    <a:pt x="5834142" y="1763259"/>
                    <a:pt x="5834465" y="1762516"/>
                  </a:cubicBezTo>
                  <a:cubicBezTo>
                    <a:pt x="5834562" y="1762419"/>
                    <a:pt x="5834562" y="1762257"/>
                    <a:pt x="5834627" y="1762095"/>
                  </a:cubicBezTo>
                  <a:lnTo>
                    <a:pt x="5834627" y="1762160"/>
                  </a:lnTo>
                  <a:lnTo>
                    <a:pt x="5833657" y="1764650"/>
                  </a:lnTo>
                  <a:lnTo>
                    <a:pt x="5833819" y="1764812"/>
                  </a:lnTo>
                  <a:cubicBezTo>
                    <a:pt x="5833883" y="1764747"/>
                    <a:pt x="5834045" y="1764391"/>
                    <a:pt x="5833883" y="1764909"/>
                  </a:cubicBezTo>
                  <a:cubicBezTo>
                    <a:pt x="5833883" y="1764812"/>
                    <a:pt x="5833980" y="1764812"/>
                    <a:pt x="5833883" y="1764909"/>
                  </a:cubicBezTo>
                  <a:cubicBezTo>
                    <a:pt x="5833980" y="1764747"/>
                    <a:pt x="5834045" y="1764650"/>
                    <a:pt x="5834045" y="1764585"/>
                  </a:cubicBezTo>
                  <a:cubicBezTo>
                    <a:pt x="5834045" y="1764747"/>
                    <a:pt x="5833980" y="1764909"/>
                    <a:pt x="5833980" y="1764973"/>
                  </a:cubicBezTo>
                  <a:cubicBezTo>
                    <a:pt x="5833980" y="1765232"/>
                    <a:pt x="5834142" y="1764909"/>
                    <a:pt x="5834368" y="1764391"/>
                  </a:cubicBezTo>
                  <a:cubicBezTo>
                    <a:pt x="5834368" y="1764327"/>
                    <a:pt x="5834368" y="1764391"/>
                    <a:pt x="5834368" y="1764391"/>
                  </a:cubicBezTo>
                  <a:lnTo>
                    <a:pt x="5834045" y="1765232"/>
                  </a:lnTo>
                  <a:lnTo>
                    <a:pt x="5834142" y="1765329"/>
                  </a:lnTo>
                  <a:cubicBezTo>
                    <a:pt x="5834207" y="1765232"/>
                    <a:pt x="5834207" y="1765329"/>
                    <a:pt x="5834207" y="1765394"/>
                  </a:cubicBezTo>
                  <a:lnTo>
                    <a:pt x="5834465" y="1765653"/>
                  </a:lnTo>
                  <a:lnTo>
                    <a:pt x="5834789" y="1765070"/>
                  </a:lnTo>
                  <a:lnTo>
                    <a:pt x="5834562" y="1765653"/>
                  </a:lnTo>
                  <a:lnTo>
                    <a:pt x="5834724" y="1765814"/>
                  </a:lnTo>
                  <a:cubicBezTo>
                    <a:pt x="5834983" y="1765232"/>
                    <a:pt x="5835048" y="1765070"/>
                    <a:pt x="5834886" y="1765814"/>
                  </a:cubicBezTo>
                  <a:cubicBezTo>
                    <a:pt x="5834886" y="1765911"/>
                    <a:pt x="5834886" y="1765911"/>
                    <a:pt x="5834886" y="1765911"/>
                  </a:cubicBezTo>
                  <a:cubicBezTo>
                    <a:pt x="5835112" y="1766138"/>
                    <a:pt x="5835468" y="1766396"/>
                    <a:pt x="5835791" y="1766558"/>
                  </a:cubicBezTo>
                  <a:lnTo>
                    <a:pt x="5835888" y="1766396"/>
                  </a:lnTo>
                  <a:cubicBezTo>
                    <a:pt x="5835888" y="1766396"/>
                    <a:pt x="5835888" y="1766396"/>
                    <a:pt x="5835888" y="1766461"/>
                  </a:cubicBezTo>
                  <a:cubicBezTo>
                    <a:pt x="5835888" y="1766558"/>
                    <a:pt x="5835888" y="1766655"/>
                    <a:pt x="5835888" y="1766655"/>
                  </a:cubicBezTo>
                  <a:cubicBezTo>
                    <a:pt x="5835953" y="1766461"/>
                    <a:pt x="5836050" y="1766235"/>
                    <a:pt x="5836050" y="1766461"/>
                  </a:cubicBezTo>
                  <a:lnTo>
                    <a:pt x="5835953" y="1766720"/>
                  </a:lnTo>
                  <a:lnTo>
                    <a:pt x="5836212" y="1766882"/>
                  </a:lnTo>
                  <a:lnTo>
                    <a:pt x="5836212" y="1766817"/>
                  </a:lnTo>
                  <a:lnTo>
                    <a:pt x="5836212" y="1766882"/>
                  </a:lnTo>
                  <a:lnTo>
                    <a:pt x="5836535" y="1767043"/>
                  </a:lnTo>
                  <a:lnTo>
                    <a:pt x="5836697" y="1766655"/>
                  </a:lnTo>
                  <a:cubicBezTo>
                    <a:pt x="5836632" y="1766817"/>
                    <a:pt x="5836632" y="1766979"/>
                    <a:pt x="5836535" y="1767043"/>
                  </a:cubicBezTo>
                  <a:lnTo>
                    <a:pt x="5837182" y="1767399"/>
                  </a:lnTo>
                  <a:lnTo>
                    <a:pt x="5837538" y="1766396"/>
                  </a:lnTo>
                  <a:lnTo>
                    <a:pt x="5837182" y="1767399"/>
                  </a:lnTo>
                  <a:lnTo>
                    <a:pt x="5837279" y="1767464"/>
                  </a:lnTo>
                  <a:cubicBezTo>
                    <a:pt x="5837376" y="1767302"/>
                    <a:pt x="5837538" y="1767043"/>
                    <a:pt x="5837603" y="1766979"/>
                  </a:cubicBezTo>
                  <a:lnTo>
                    <a:pt x="5837376" y="1767625"/>
                  </a:lnTo>
                  <a:cubicBezTo>
                    <a:pt x="5837376" y="1767722"/>
                    <a:pt x="5837441" y="1767787"/>
                    <a:pt x="5837376" y="1767884"/>
                  </a:cubicBezTo>
                  <a:cubicBezTo>
                    <a:pt x="5837700" y="1767464"/>
                    <a:pt x="5838023" y="1767043"/>
                    <a:pt x="5838282" y="1766882"/>
                  </a:cubicBezTo>
                  <a:cubicBezTo>
                    <a:pt x="5838508" y="1766655"/>
                    <a:pt x="5838702" y="1766882"/>
                    <a:pt x="5838767" y="1767205"/>
                  </a:cubicBezTo>
                  <a:cubicBezTo>
                    <a:pt x="5838864" y="1766979"/>
                    <a:pt x="5839026" y="1766720"/>
                    <a:pt x="5839090" y="1766461"/>
                  </a:cubicBezTo>
                  <a:cubicBezTo>
                    <a:pt x="5839349" y="1765976"/>
                    <a:pt x="5839252" y="1766073"/>
                    <a:pt x="5839187" y="1766396"/>
                  </a:cubicBezTo>
                  <a:cubicBezTo>
                    <a:pt x="5839090" y="1766655"/>
                    <a:pt x="5838929" y="1766979"/>
                    <a:pt x="5838767" y="1767302"/>
                  </a:cubicBezTo>
                  <a:lnTo>
                    <a:pt x="5838864" y="1767625"/>
                  </a:lnTo>
                  <a:lnTo>
                    <a:pt x="5838864" y="1767561"/>
                  </a:lnTo>
                  <a:cubicBezTo>
                    <a:pt x="5838929" y="1767302"/>
                    <a:pt x="5839026" y="1767043"/>
                    <a:pt x="5839123" y="1766817"/>
                  </a:cubicBezTo>
                  <a:cubicBezTo>
                    <a:pt x="5839123" y="1766979"/>
                    <a:pt x="5839026" y="1767043"/>
                    <a:pt x="5839026" y="1767302"/>
                  </a:cubicBezTo>
                  <a:cubicBezTo>
                    <a:pt x="5838929" y="1767464"/>
                    <a:pt x="5838929" y="1767722"/>
                    <a:pt x="5838864" y="1767884"/>
                  </a:cubicBezTo>
                  <a:lnTo>
                    <a:pt x="5838864" y="1767981"/>
                  </a:lnTo>
                  <a:cubicBezTo>
                    <a:pt x="5839187" y="1767399"/>
                    <a:pt x="5839252" y="1767399"/>
                    <a:pt x="5839187" y="1768046"/>
                  </a:cubicBezTo>
                  <a:cubicBezTo>
                    <a:pt x="5839090" y="1768369"/>
                    <a:pt x="5839187" y="1768305"/>
                    <a:pt x="5839446" y="1767787"/>
                  </a:cubicBezTo>
                  <a:cubicBezTo>
                    <a:pt x="5839511" y="1767722"/>
                    <a:pt x="5839511" y="1767625"/>
                    <a:pt x="5839608" y="1767464"/>
                  </a:cubicBezTo>
                  <a:cubicBezTo>
                    <a:pt x="5839446" y="1767981"/>
                    <a:pt x="5839252" y="1768369"/>
                    <a:pt x="5839123" y="1769048"/>
                  </a:cubicBezTo>
                  <a:cubicBezTo>
                    <a:pt x="5839446" y="1768305"/>
                    <a:pt x="5839511" y="1768305"/>
                    <a:pt x="5839511" y="1768628"/>
                  </a:cubicBezTo>
                  <a:cubicBezTo>
                    <a:pt x="5839511" y="1768725"/>
                    <a:pt x="5839511" y="1768725"/>
                    <a:pt x="5839672" y="1768369"/>
                  </a:cubicBezTo>
                  <a:cubicBezTo>
                    <a:pt x="5839866" y="1768046"/>
                    <a:pt x="5839446" y="1769113"/>
                    <a:pt x="5839672" y="1768628"/>
                  </a:cubicBezTo>
                  <a:cubicBezTo>
                    <a:pt x="5839931" y="1768143"/>
                    <a:pt x="5839769" y="1768790"/>
                    <a:pt x="5839931" y="1768531"/>
                  </a:cubicBezTo>
                  <a:cubicBezTo>
                    <a:pt x="5839931" y="1768531"/>
                    <a:pt x="5839866" y="1768790"/>
                    <a:pt x="5839769" y="1769210"/>
                  </a:cubicBezTo>
                  <a:lnTo>
                    <a:pt x="5840255" y="1768046"/>
                  </a:lnTo>
                  <a:cubicBezTo>
                    <a:pt x="5839931" y="1769113"/>
                    <a:pt x="5840028" y="1769113"/>
                    <a:pt x="5840255" y="1768628"/>
                  </a:cubicBezTo>
                  <a:cubicBezTo>
                    <a:pt x="5840352" y="1768466"/>
                    <a:pt x="5840513" y="1768208"/>
                    <a:pt x="5840416" y="1768369"/>
                  </a:cubicBezTo>
                  <a:cubicBezTo>
                    <a:pt x="5840352" y="1768887"/>
                    <a:pt x="5840416" y="1768725"/>
                    <a:pt x="5840675" y="1767981"/>
                  </a:cubicBezTo>
                  <a:cubicBezTo>
                    <a:pt x="5840837" y="1767561"/>
                    <a:pt x="5840998" y="1767140"/>
                    <a:pt x="5841192" y="1766817"/>
                  </a:cubicBezTo>
                  <a:cubicBezTo>
                    <a:pt x="5841322" y="1766396"/>
                    <a:pt x="5841419" y="1766235"/>
                    <a:pt x="5841257" y="1766817"/>
                  </a:cubicBezTo>
                  <a:cubicBezTo>
                    <a:pt x="5841192" y="1766979"/>
                    <a:pt x="5841192" y="1767043"/>
                    <a:pt x="5841095" y="1767205"/>
                  </a:cubicBezTo>
                  <a:cubicBezTo>
                    <a:pt x="5840998" y="1767399"/>
                    <a:pt x="5840934" y="1767561"/>
                    <a:pt x="5840837" y="1767722"/>
                  </a:cubicBezTo>
                  <a:cubicBezTo>
                    <a:pt x="5840837" y="1767787"/>
                    <a:pt x="5840837" y="1767884"/>
                    <a:pt x="5840837" y="1767884"/>
                  </a:cubicBezTo>
                  <a:cubicBezTo>
                    <a:pt x="5840837" y="1767884"/>
                    <a:pt x="5840934" y="1767722"/>
                    <a:pt x="5840998" y="1767625"/>
                  </a:cubicBezTo>
                  <a:cubicBezTo>
                    <a:pt x="5840934" y="1767981"/>
                    <a:pt x="5840837" y="1768305"/>
                    <a:pt x="5840772" y="1768531"/>
                  </a:cubicBezTo>
                  <a:cubicBezTo>
                    <a:pt x="5840837" y="1768466"/>
                    <a:pt x="5840837" y="1768305"/>
                    <a:pt x="5840837" y="1768305"/>
                  </a:cubicBezTo>
                  <a:cubicBezTo>
                    <a:pt x="5840934" y="1768208"/>
                    <a:pt x="5840837" y="1768628"/>
                    <a:pt x="5840998" y="1768208"/>
                  </a:cubicBezTo>
                  <a:lnTo>
                    <a:pt x="5840772" y="1768887"/>
                  </a:lnTo>
                  <a:cubicBezTo>
                    <a:pt x="5840772" y="1769048"/>
                    <a:pt x="5840675" y="1769534"/>
                    <a:pt x="5840837" y="1769275"/>
                  </a:cubicBezTo>
                  <a:cubicBezTo>
                    <a:pt x="5840998" y="1768951"/>
                    <a:pt x="5840837" y="1769857"/>
                    <a:pt x="5841257" y="1768790"/>
                  </a:cubicBezTo>
                  <a:lnTo>
                    <a:pt x="5841257" y="1768887"/>
                  </a:lnTo>
                  <a:cubicBezTo>
                    <a:pt x="5841192" y="1769275"/>
                    <a:pt x="5841192" y="1769210"/>
                    <a:pt x="5841257" y="1769113"/>
                  </a:cubicBezTo>
                  <a:cubicBezTo>
                    <a:pt x="5841322" y="1769048"/>
                    <a:pt x="5841257" y="1769372"/>
                    <a:pt x="5841257" y="1769469"/>
                  </a:cubicBezTo>
                  <a:cubicBezTo>
                    <a:pt x="5841257" y="1769631"/>
                    <a:pt x="5841257" y="1769792"/>
                    <a:pt x="5841516" y="1769372"/>
                  </a:cubicBezTo>
                  <a:cubicBezTo>
                    <a:pt x="5841580" y="1769210"/>
                    <a:pt x="5841580" y="1769210"/>
                    <a:pt x="5841580" y="1769275"/>
                  </a:cubicBezTo>
                  <a:cubicBezTo>
                    <a:pt x="5841580" y="1769372"/>
                    <a:pt x="5841678" y="1769210"/>
                    <a:pt x="5841742" y="1768887"/>
                  </a:cubicBezTo>
                  <a:cubicBezTo>
                    <a:pt x="5841839" y="1768628"/>
                    <a:pt x="5841936" y="1768466"/>
                    <a:pt x="5842001" y="1768208"/>
                  </a:cubicBezTo>
                  <a:cubicBezTo>
                    <a:pt x="5841936" y="1768628"/>
                    <a:pt x="5841839" y="1768951"/>
                    <a:pt x="5841742" y="1769275"/>
                  </a:cubicBezTo>
                  <a:cubicBezTo>
                    <a:pt x="5842163" y="1768531"/>
                    <a:pt x="5842163" y="1768466"/>
                    <a:pt x="5842260" y="1768725"/>
                  </a:cubicBezTo>
                  <a:cubicBezTo>
                    <a:pt x="5842260" y="1768790"/>
                    <a:pt x="5842421" y="1768531"/>
                    <a:pt x="5842486" y="1768305"/>
                  </a:cubicBezTo>
                  <a:cubicBezTo>
                    <a:pt x="5842486" y="1768208"/>
                    <a:pt x="5842486" y="1768208"/>
                    <a:pt x="5842583" y="1768208"/>
                  </a:cubicBezTo>
                  <a:cubicBezTo>
                    <a:pt x="5842486" y="1768628"/>
                    <a:pt x="5842324" y="1769048"/>
                    <a:pt x="5842260" y="1769372"/>
                  </a:cubicBezTo>
                  <a:cubicBezTo>
                    <a:pt x="5842324" y="1769275"/>
                    <a:pt x="5842324" y="1769275"/>
                    <a:pt x="5842421" y="1769113"/>
                  </a:cubicBezTo>
                  <a:cubicBezTo>
                    <a:pt x="5842518" y="1768951"/>
                    <a:pt x="5842583" y="1768725"/>
                    <a:pt x="5842745" y="1768466"/>
                  </a:cubicBezTo>
                  <a:cubicBezTo>
                    <a:pt x="5843003" y="1767884"/>
                    <a:pt x="5842745" y="1768725"/>
                    <a:pt x="5842842" y="1768628"/>
                  </a:cubicBezTo>
                  <a:cubicBezTo>
                    <a:pt x="5843003" y="1768369"/>
                    <a:pt x="5843068" y="1768208"/>
                    <a:pt x="5843068" y="1768305"/>
                  </a:cubicBezTo>
                  <a:cubicBezTo>
                    <a:pt x="5843068" y="1768369"/>
                    <a:pt x="5843392" y="1767399"/>
                    <a:pt x="5843650" y="1766817"/>
                  </a:cubicBezTo>
                  <a:cubicBezTo>
                    <a:pt x="5843489" y="1767302"/>
                    <a:pt x="5843392" y="1767464"/>
                    <a:pt x="5843392" y="1767625"/>
                  </a:cubicBezTo>
                  <a:cubicBezTo>
                    <a:pt x="5843003" y="1768887"/>
                    <a:pt x="5843003" y="1769113"/>
                    <a:pt x="5843165" y="1768887"/>
                  </a:cubicBezTo>
                  <a:cubicBezTo>
                    <a:pt x="5843327" y="1768725"/>
                    <a:pt x="5843650" y="1767722"/>
                    <a:pt x="5843812" y="1767205"/>
                  </a:cubicBezTo>
                  <a:cubicBezTo>
                    <a:pt x="5844006" y="1766979"/>
                    <a:pt x="5843650" y="1768143"/>
                    <a:pt x="5843586" y="1768466"/>
                  </a:cubicBezTo>
                  <a:lnTo>
                    <a:pt x="5843747" y="1768143"/>
                  </a:lnTo>
                  <a:cubicBezTo>
                    <a:pt x="5844006" y="1767399"/>
                    <a:pt x="5844232" y="1766558"/>
                    <a:pt x="5844329" y="1766558"/>
                  </a:cubicBezTo>
                  <a:cubicBezTo>
                    <a:pt x="5843909" y="1768046"/>
                    <a:pt x="5843812" y="1768143"/>
                    <a:pt x="5843586" y="1768887"/>
                  </a:cubicBezTo>
                  <a:cubicBezTo>
                    <a:pt x="5843650" y="1768790"/>
                    <a:pt x="5843650" y="1768725"/>
                    <a:pt x="5843747" y="1768628"/>
                  </a:cubicBezTo>
                  <a:cubicBezTo>
                    <a:pt x="5843747" y="1768531"/>
                    <a:pt x="5843812" y="1768369"/>
                    <a:pt x="5843909" y="1768143"/>
                  </a:cubicBezTo>
                  <a:cubicBezTo>
                    <a:pt x="5844232" y="1767302"/>
                    <a:pt x="5844232" y="1767205"/>
                    <a:pt x="5844232" y="1767399"/>
                  </a:cubicBezTo>
                  <a:cubicBezTo>
                    <a:pt x="5844232" y="1767464"/>
                    <a:pt x="5844168" y="1767722"/>
                    <a:pt x="5844168" y="1767884"/>
                  </a:cubicBezTo>
                  <a:cubicBezTo>
                    <a:pt x="5844168" y="1768046"/>
                    <a:pt x="5844232" y="1767981"/>
                    <a:pt x="5844071" y="1768466"/>
                  </a:cubicBezTo>
                  <a:cubicBezTo>
                    <a:pt x="5844071" y="1768531"/>
                    <a:pt x="5844168" y="1768305"/>
                    <a:pt x="5844232" y="1768305"/>
                  </a:cubicBezTo>
                  <a:cubicBezTo>
                    <a:pt x="5844232" y="1768208"/>
                    <a:pt x="5844232" y="1768628"/>
                    <a:pt x="5844168" y="1768790"/>
                  </a:cubicBezTo>
                  <a:cubicBezTo>
                    <a:pt x="5844168" y="1768951"/>
                    <a:pt x="5844071" y="1769113"/>
                    <a:pt x="5844071" y="1769275"/>
                  </a:cubicBezTo>
                  <a:cubicBezTo>
                    <a:pt x="5844329" y="1768790"/>
                    <a:pt x="5844394" y="1768369"/>
                    <a:pt x="5844232" y="1769210"/>
                  </a:cubicBezTo>
                  <a:cubicBezTo>
                    <a:pt x="5844232" y="1769372"/>
                    <a:pt x="5844168" y="1769534"/>
                    <a:pt x="5844168" y="1769631"/>
                  </a:cubicBezTo>
                  <a:cubicBezTo>
                    <a:pt x="5845461" y="1767464"/>
                    <a:pt x="5845882" y="1768725"/>
                    <a:pt x="5846141" y="1769954"/>
                  </a:cubicBezTo>
                  <a:cubicBezTo>
                    <a:pt x="5846464" y="1769695"/>
                    <a:pt x="5846723" y="1769631"/>
                    <a:pt x="5846884" y="1769792"/>
                  </a:cubicBezTo>
                  <a:cubicBezTo>
                    <a:pt x="5847143" y="1769048"/>
                    <a:pt x="5847402" y="1768208"/>
                    <a:pt x="5847628" y="1767464"/>
                  </a:cubicBezTo>
                  <a:cubicBezTo>
                    <a:pt x="5847628" y="1767787"/>
                    <a:pt x="5847531" y="1768046"/>
                    <a:pt x="5847531" y="1768305"/>
                  </a:cubicBezTo>
                  <a:cubicBezTo>
                    <a:pt x="5847531" y="1768369"/>
                    <a:pt x="5847467" y="1768466"/>
                    <a:pt x="5847467" y="1768466"/>
                  </a:cubicBezTo>
                  <a:lnTo>
                    <a:pt x="5847402" y="1768531"/>
                  </a:lnTo>
                  <a:lnTo>
                    <a:pt x="5847143" y="1769469"/>
                  </a:lnTo>
                  <a:lnTo>
                    <a:pt x="5846981" y="1769857"/>
                  </a:lnTo>
                  <a:lnTo>
                    <a:pt x="5847046" y="1770051"/>
                  </a:lnTo>
                  <a:cubicBezTo>
                    <a:pt x="5847208" y="1769275"/>
                    <a:pt x="5847402" y="1768628"/>
                    <a:pt x="5847531" y="1768143"/>
                  </a:cubicBezTo>
                  <a:cubicBezTo>
                    <a:pt x="5847725" y="1767625"/>
                    <a:pt x="5847887" y="1767205"/>
                    <a:pt x="5847952" y="1766817"/>
                  </a:cubicBezTo>
                  <a:cubicBezTo>
                    <a:pt x="5847790" y="1767561"/>
                    <a:pt x="5847531" y="1768369"/>
                    <a:pt x="5847305" y="1769275"/>
                  </a:cubicBezTo>
                  <a:cubicBezTo>
                    <a:pt x="5847208" y="1769534"/>
                    <a:pt x="5847143" y="1769954"/>
                    <a:pt x="5847046" y="1770116"/>
                  </a:cubicBezTo>
                  <a:cubicBezTo>
                    <a:pt x="5847208" y="1770374"/>
                    <a:pt x="5847402" y="1770698"/>
                    <a:pt x="5847628" y="1770860"/>
                  </a:cubicBezTo>
                  <a:cubicBezTo>
                    <a:pt x="5848469" y="1771700"/>
                    <a:pt x="5849536" y="1771539"/>
                    <a:pt x="5850539" y="1771765"/>
                  </a:cubicBezTo>
                  <a:cubicBezTo>
                    <a:pt x="5851186" y="1771927"/>
                    <a:pt x="5851606" y="1772768"/>
                    <a:pt x="5852027" y="1773673"/>
                  </a:cubicBezTo>
                  <a:cubicBezTo>
                    <a:pt x="5852188" y="1773091"/>
                    <a:pt x="5852447" y="1772444"/>
                    <a:pt x="5852512" y="1772283"/>
                  </a:cubicBezTo>
                  <a:cubicBezTo>
                    <a:pt x="5852447" y="1772671"/>
                    <a:pt x="5852447" y="1772929"/>
                    <a:pt x="5852350" y="1773253"/>
                  </a:cubicBezTo>
                  <a:cubicBezTo>
                    <a:pt x="5852512" y="1772606"/>
                    <a:pt x="5852350" y="1773511"/>
                    <a:pt x="5852447" y="1773414"/>
                  </a:cubicBezTo>
                  <a:cubicBezTo>
                    <a:pt x="5852512" y="1773350"/>
                    <a:pt x="5852609" y="1773350"/>
                    <a:pt x="5852673" y="1773091"/>
                  </a:cubicBezTo>
                  <a:cubicBezTo>
                    <a:pt x="5852770" y="1772832"/>
                    <a:pt x="5852770" y="1773091"/>
                    <a:pt x="5852997" y="1772185"/>
                  </a:cubicBezTo>
                  <a:cubicBezTo>
                    <a:pt x="5852997" y="1772185"/>
                    <a:pt x="5852997" y="1772185"/>
                    <a:pt x="5852997" y="1772283"/>
                  </a:cubicBezTo>
                  <a:cubicBezTo>
                    <a:pt x="5852932" y="1773253"/>
                    <a:pt x="5852932" y="1773253"/>
                    <a:pt x="5853191" y="1772832"/>
                  </a:cubicBezTo>
                  <a:cubicBezTo>
                    <a:pt x="5853256" y="1772768"/>
                    <a:pt x="5853256" y="1772832"/>
                    <a:pt x="5853256" y="1772929"/>
                  </a:cubicBezTo>
                  <a:cubicBezTo>
                    <a:pt x="5853256" y="1773091"/>
                    <a:pt x="5853353" y="1773253"/>
                    <a:pt x="5853514" y="1772768"/>
                  </a:cubicBezTo>
                  <a:cubicBezTo>
                    <a:pt x="5853514" y="1772671"/>
                    <a:pt x="5853514" y="1772671"/>
                    <a:pt x="5853514" y="1772768"/>
                  </a:cubicBezTo>
                  <a:cubicBezTo>
                    <a:pt x="5853417" y="1773188"/>
                    <a:pt x="5853514" y="1773188"/>
                    <a:pt x="5853611" y="1772929"/>
                  </a:cubicBezTo>
                  <a:cubicBezTo>
                    <a:pt x="5853676" y="1772768"/>
                    <a:pt x="5853741" y="1772768"/>
                    <a:pt x="5853838" y="1772444"/>
                  </a:cubicBezTo>
                  <a:cubicBezTo>
                    <a:pt x="5853838" y="1772606"/>
                    <a:pt x="5853838" y="1772768"/>
                    <a:pt x="5853838" y="1772832"/>
                  </a:cubicBezTo>
                  <a:cubicBezTo>
                    <a:pt x="5853999" y="1772283"/>
                    <a:pt x="5854096" y="1771765"/>
                    <a:pt x="5854258" y="1771442"/>
                  </a:cubicBezTo>
                  <a:cubicBezTo>
                    <a:pt x="5854258" y="1771700"/>
                    <a:pt x="5854258" y="1771765"/>
                    <a:pt x="5854161" y="1771927"/>
                  </a:cubicBezTo>
                  <a:cubicBezTo>
                    <a:pt x="5853935" y="1772929"/>
                    <a:pt x="5853999" y="1773026"/>
                    <a:pt x="5854161" y="1772509"/>
                  </a:cubicBezTo>
                  <a:cubicBezTo>
                    <a:pt x="5854258" y="1772347"/>
                    <a:pt x="5854355" y="1772283"/>
                    <a:pt x="5854355" y="1772283"/>
                  </a:cubicBezTo>
                  <a:lnTo>
                    <a:pt x="5854420" y="1772347"/>
                  </a:lnTo>
                  <a:cubicBezTo>
                    <a:pt x="5854420" y="1772347"/>
                    <a:pt x="5854420" y="1772444"/>
                    <a:pt x="5854420" y="1772509"/>
                  </a:cubicBezTo>
                  <a:cubicBezTo>
                    <a:pt x="5855164" y="1771442"/>
                    <a:pt x="5855584" y="1772283"/>
                    <a:pt x="5855908" y="1773511"/>
                  </a:cubicBezTo>
                  <a:cubicBezTo>
                    <a:pt x="5856005" y="1773414"/>
                    <a:pt x="5856005" y="1773414"/>
                    <a:pt x="5856069" y="1773350"/>
                  </a:cubicBezTo>
                  <a:cubicBezTo>
                    <a:pt x="5856166" y="1773253"/>
                    <a:pt x="5856231" y="1773091"/>
                    <a:pt x="5856231" y="1773253"/>
                  </a:cubicBezTo>
                  <a:cubicBezTo>
                    <a:pt x="5856231" y="1773414"/>
                    <a:pt x="5856328" y="1773350"/>
                    <a:pt x="5856425" y="1772929"/>
                  </a:cubicBezTo>
                  <a:cubicBezTo>
                    <a:pt x="5856425" y="1772832"/>
                    <a:pt x="5856490" y="1772832"/>
                    <a:pt x="5856490" y="1772929"/>
                  </a:cubicBezTo>
                  <a:cubicBezTo>
                    <a:pt x="5856425" y="1773511"/>
                    <a:pt x="5856490" y="1773188"/>
                    <a:pt x="5856587" y="1773026"/>
                  </a:cubicBezTo>
                  <a:cubicBezTo>
                    <a:pt x="5856748" y="1772606"/>
                    <a:pt x="5856748" y="1772671"/>
                    <a:pt x="5856748" y="1772929"/>
                  </a:cubicBezTo>
                  <a:cubicBezTo>
                    <a:pt x="5856748" y="1773091"/>
                    <a:pt x="5856748" y="1773414"/>
                    <a:pt x="5857072" y="1772283"/>
                  </a:cubicBezTo>
                  <a:cubicBezTo>
                    <a:pt x="5857072" y="1772185"/>
                    <a:pt x="5857136" y="1772185"/>
                    <a:pt x="5857136" y="1772185"/>
                  </a:cubicBezTo>
                  <a:cubicBezTo>
                    <a:pt x="5857136" y="1772283"/>
                    <a:pt x="5857331" y="1771765"/>
                    <a:pt x="5857331" y="1772024"/>
                  </a:cubicBezTo>
                  <a:cubicBezTo>
                    <a:pt x="5857331" y="1772283"/>
                    <a:pt x="5857492" y="1771700"/>
                    <a:pt x="5857395" y="1772283"/>
                  </a:cubicBezTo>
                  <a:cubicBezTo>
                    <a:pt x="5857557" y="1771700"/>
                    <a:pt x="5857492" y="1772347"/>
                    <a:pt x="5857492" y="1772509"/>
                  </a:cubicBezTo>
                  <a:cubicBezTo>
                    <a:pt x="5857492" y="1772606"/>
                    <a:pt x="5857492" y="1772768"/>
                    <a:pt x="5857557" y="1772606"/>
                  </a:cubicBezTo>
                  <a:cubicBezTo>
                    <a:pt x="5857751" y="1772185"/>
                    <a:pt x="5857654" y="1772929"/>
                    <a:pt x="5857880" y="1772024"/>
                  </a:cubicBezTo>
                  <a:cubicBezTo>
                    <a:pt x="5857880" y="1771927"/>
                    <a:pt x="5857880" y="1772024"/>
                    <a:pt x="5857880" y="1772121"/>
                  </a:cubicBezTo>
                  <a:cubicBezTo>
                    <a:pt x="5857751" y="1772832"/>
                    <a:pt x="5857880" y="1772185"/>
                    <a:pt x="5857977" y="1772024"/>
                  </a:cubicBezTo>
                  <a:cubicBezTo>
                    <a:pt x="5858074" y="1771765"/>
                    <a:pt x="5858139" y="1771442"/>
                    <a:pt x="5858236" y="1771118"/>
                  </a:cubicBezTo>
                  <a:cubicBezTo>
                    <a:pt x="5857977" y="1772832"/>
                    <a:pt x="5857977" y="1772832"/>
                    <a:pt x="5858236" y="1772024"/>
                  </a:cubicBezTo>
                  <a:cubicBezTo>
                    <a:pt x="5858236" y="1772185"/>
                    <a:pt x="5858139" y="1772671"/>
                    <a:pt x="5858236" y="1772509"/>
                  </a:cubicBezTo>
                  <a:cubicBezTo>
                    <a:pt x="5858301" y="1772283"/>
                    <a:pt x="5858495" y="1772024"/>
                    <a:pt x="5858398" y="1772283"/>
                  </a:cubicBezTo>
                  <a:cubicBezTo>
                    <a:pt x="5858301" y="1772832"/>
                    <a:pt x="5858495" y="1772347"/>
                    <a:pt x="5858559" y="1771927"/>
                  </a:cubicBezTo>
                  <a:lnTo>
                    <a:pt x="5858495" y="1772283"/>
                  </a:lnTo>
                  <a:cubicBezTo>
                    <a:pt x="5858495" y="1772347"/>
                    <a:pt x="5858495" y="1772444"/>
                    <a:pt x="5858559" y="1772283"/>
                  </a:cubicBezTo>
                  <a:cubicBezTo>
                    <a:pt x="5858818" y="1771539"/>
                    <a:pt x="5858721" y="1771927"/>
                    <a:pt x="5858980" y="1771345"/>
                  </a:cubicBezTo>
                  <a:cubicBezTo>
                    <a:pt x="5859077" y="1771118"/>
                    <a:pt x="5859077" y="1770762"/>
                    <a:pt x="5859142" y="1770439"/>
                  </a:cubicBezTo>
                  <a:cubicBezTo>
                    <a:pt x="5859077" y="1771118"/>
                    <a:pt x="5858980" y="1772444"/>
                    <a:pt x="5858980" y="1772347"/>
                  </a:cubicBezTo>
                  <a:cubicBezTo>
                    <a:pt x="5859077" y="1772185"/>
                    <a:pt x="5859206" y="1772121"/>
                    <a:pt x="5859142" y="1772509"/>
                  </a:cubicBezTo>
                  <a:cubicBezTo>
                    <a:pt x="5859142" y="1772768"/>
                    <a:pt x="5859142" y="1772929"/>
                    <a:pt x="5859206" y="1772509"/>
                  </a:cubicBezTo>
                  <a:cubicBezTo>
                    <a:pt x="5859303" y="1772283"/>
                    <a:pt x="5859206" y="1772509"/>
                    <a:pt x="5859206" y="1772768"/>
                  </a:cubicBezTo>
                  <a:cubicBezTo>
                    <a:pt x="5859206" y="1772832"/>
                    <a:pt x="5859206" y="1772929"/>
                    <a:pt x="5859206" y="1772929"/>
                  </a:cubicBezTo>
                  <a:lnTo>
                    <a:pt x="5859400" y="1772347"/>
                  </a:lnTo>
                  <a:cubicBezTo>
                    <a:pt x="5859465" y="1772185"/>
                    <a:pt x="5859465" y="1771927"/>
                    <a:pt x="5859562" y="1771700"/>
                  </a:cubicBezTo>
                  <a:lnTo>
                    <a:pt x="5859562" y="1771927"/>
                  </a:lnTo>
                  <a:cubicBezTo>
                    <a:pt x="5859724" y="1771442"/>
                    <a:pt x="5859821" y="1770860"/>
                    <a:pt x="5859950" y="1770277"/>
                  </a:cubicBezTo>
                  <a:cubicBezTo>
                    <a:pt x="5861050" y="1765911"/>
                    <a:pt x="5861470" y="1763065"/>
                    <a:pt x="5861632" y="1761190"/>
                  </a:cubicBezTo>
                  <a:cubicBezTo>
                    <a:pt x="5861632" y="1761190"/>
                    <a:pt x="5861632" y="1761190"/>
                    <a:pt x="5861632" y="1761254"/>
                  </a:cubicBezTo>
                  <a:cubicBezTo>
                    <a:pt x="5861211" y="1761675"/>
                    <a:pt x="5861211" y="1761190"/>
                    <a:pt x="5861211" y="1761093"/>
                  </a:cubicBezTo>
                  <a:close/>
                  <a:moveTo>
                    <a:pt x="5857007" y="1714651"/>
                  </a:moveTo>
                  <a:cubicBezTo>
                    <a:pt x="5857072" y="1713907"/>
                    <a:pt x="5857136" y="1713810"/>
                    <a:pt x="5857331" y="1713972"/>
                  </a:cubicBezTo>
                  <a:cubicBezTo>
                    <a:pt x="5857136" y="1714328"/>
                    <a:pt x="5857072" y="1714392"/>
                    <a:pt x="5857007" y="1714651"/>
                  </a:cubicBezTo>
                  <a:close/>
                  <a:moveTo>
                    <a:pt x="5844912" y="1714231"/>
                  </a:moveTo>
                  <a:cubicBezTo>
                    <a:pt x="5845073" y="1713487"/>
                    <a:pt x="5845235" y="1713066"/>
                    <a:pt x="5845332" y="1712581"/>
                  </a:cubicBezTo>
                  <a:cubicBezTo>
                    <a:pt x="5845461" y="1713002"/>
                    <a:pt x="5845461" y="1713228"/>
                    <a:pt x="5844912" y="1714231"/>
                  </a:cubicBezTo>
                  <a:close/>
                  <a:moveTo>
                    <a:pt x="5809789" y="1694697"/>
                  </a:moveTo>
                  <a:lnTo>
                    <a:pt x="5809304" y="1695926"/>
                  </a:lnTo>
                  <a:cubicBezTo>
                    <a:pt x="5809143" y="1696023"/>
                    <a:pt x="5809046" y="1696023"/>
                    <a:pt x="5809304" y="1695440"/>
                  </a:cubicBezTo>
                  <a:cubicBezTo>
                    <a:pt x="5809466" y="1695117"/>
                    <a:pt x="5809628" y="1694761"/>
                    <a:pt x="5809789" y="1694438"/>
                  </a:cubicBezTo>
                  <a:close/>
                  <a:moveTo>
                    <a:pt x="5906747" y="1719696"/>
                  </a:moveTo>
                  <a:cubicBezTo>
                    <a:pt x="5906747" y="1719696"/>
                    <a:pt x="5906683" y="1719696"/>
                    <a:pt x="5906747" y="1719696"/>
                  </a:cubicBezTo>
                  <a:cubicBezTo>
                    <a:pt x="5906586" y="1719955"/>
                    <a:pt x="5906424" y="1719437"/>
                    <a:pt x="5906327" y="1719373"/>
                  </a:cubicBezTo>
                  <a:cubicBezTo>
                    <a:pt x="5906165" y="1719437"/>
                    <a:pt x="5906004" y="1719534"/>
                    <a:pt x="5905842" y="1719599"/>
                  </a:cubicBezTo>
                  <a:cubicBezTo>
                    <a:pt x="5905745" y="1720440"/>
                    <a:pt x="5905745" y="1720537"/>
                    <a:pt x="5905583" y="1720278"/>
                  </a:cubicBezTo>
                  <a:lnTo>
                    <a:pt x="5905680" y="1719696"/>
                  </a:lnTo>
                  <a:cubicBezTo>
                    <a:pt x="5902672" y="1720860"/>
                    <a:pt x="5899891" y="1719793"/>
                    <a:pt x="5896980" y="1719114"/>
                  </a:cubicBezTo>
                  <a:cubicBezTo>
                    <a:pt x="5896980" y="1719599"/>
                    <a:pt x="5896980" y="1720020"/>
                    <a:pt x="5896980" y="1720537"/>
                  </a:cubicBezTo>
                  <a:cubicBezTo>
                    <a:pt x="5896819" y="1720860"/>
                    <a:pt x="5896722" y="1721184"/>
                    <a:pt x="5896560" y="1721669"/>
                  </a:cubicBezTo>
                  <a:cubicBezTo>
                    <a:pt x="5896560" y="1720375"/>
                    <a:pt x="5896819" y="1719793"/>
                    <a:pt x="5896980" y="1719114"/>
                  </a:cubicBezTo>
                  <a:lnTo>
                    <a:pt x="5896334" y="1718952"/>
                  </a:lnTo>
                  <a:lnTo>
                    <a:pt x="5896334" y="1719049"/>
                  </a:lnTo>
                  <a:lnTo>
                    <a:pt x="5896334" y="1718952"/>
                  </a:lnTo>
                  <a:lnTo>
                    <a:pt x="5895913" y="1718855"/>
                  </a:lnTo>
                  <a:cubicBezTo>
                    <a:pt x="5895913" y="1718952"/>
                    <a:pt x="5895913" y="1718952"/>
                    <a:pt x="5895913" y="1718952"/>
                  </a:cubicBezTo>
                  <a:cubicBezTo>
                    <a:pt x="5895913" y="1719276"/>
                    <a:pt x="5895913" y="1719599"/>
                    <a:pt x="5895978" y="1719955"/>
                  </a:cubicBezTo>
                  <a:cubicBezTo>
                    <a:pt x="5895816" y="1720117"/>
                    <a:pt x="5895816" y="1719696"/>
                    <a:pt x="5895913" y="1718952"/>
                  </a:cubicBezTo>
                  <a:lnTo>
                    <a:pt x="5895816" y="1718855"/>
                  </a:lnTo>
                  <a:lnTo>
                    <a:pt x="5895396" y="1718791"/>
                  </a:lnTo>
                  <a:lnTo>
                    <a:pt x="5894264" y="1718532"/>
                  </a:lnTo>
                  <a:lnTo>
                    <a:pt x="5894264" y="1718629"/>
                  </a:lnTo>
                  <a:lnTo>
                    <a:pt x="5894264" y="1718532"/>
                  </a:lnTo>
                  <a:lnTo>
                    <a:pt x="5893908" y="1718467"/>
                  </a:lnTo>
                  <a:cubicBezTo>
                    <a:pt x="5893908" y="1718855"/>
                    <a:pt x="5893908" y="1719276"/>
                    <a:pt x="5893843" y="1719599"/>
                  </a:cubicBezTo>
                  <a:cubicBezTo>
                    <a:pt x="5893843" y="1719211"/>
                    <a:pt x="5893746" y="1718694"/>
                    <a:pt x="5893746" y="1718370"/>
                  </a:cubicBezTo>
                  <a:lnTo>
                    <a:pt x="5892938" y="1718208"/>
                  </a:lnTo>
                  <a:cubicBezTo>
                    <a:pt x="5892841" y="1718467"/>
                    <a:pt x="5892744" y="1718791"/>
                    <a:pt x="5892679" y="1718952"/>
                  </a:cubicBezTo>
                  <a:cubicBezTo>
                    <a:pt x="5892582" y="1718532"/>
                    <a:pt x="5892582" y="1718306"/>
                    <a:pt x="5892517" y="1718111"/>
                  </a:cubicBezTo>
                  <a:lnTo>
                    <a:pt x="5890448" y="1717626"/>
                  </a:lnTo>
                  <a:cubicBezTo>
                    <a:pt x="5890448" y="1717723"/>
                    <a:pt x="5890351" y="1717788"/>
                    <a:pt x="5890351" y="1717950"/>
                  </a:cubicBezTo>
                  <a:lnTo>
                    <a:pt x="5890254" y="1717529"/>
                  </a:lnTo>
                  <a:lnTo>
                    <a:pt x="5889930" y="1717465"/>
                  </a:lnTo>
                  <a:lnTo>
                    <a:pt x="5889380" y="1718111"/>
                  </a:lnTo>
                  <a:lnTo>
                    <a:pt x="5889186" y="1717529"/>
                  </a:lnTo>
                  <a:lnTo>
                    <a:pt x="5888928" y="1717465"/>
                  </a:lnTo>
                  <a:cubicBezTo>
                    <a:pt x="5888863" y="1717723"/>
                    <a:pt x="5888863" y="1717885"/>
                    <a:pt x="5888798" y="1717723"/>
                  </a:cubicBezTo>
                  <a:cubicBezTo>
                    <a:pt x="5888701" y="1717626"/>
                    <a:pt x="5888539" y="1717950"/>
                    <a:pt x="5888539" y="1717788"/>
                  </a:cubicBezTo>
                  <a:cubicBezTo>
                    <a:pt x="5888442" y="1717206"/>
                    <a:pt x="5888281" y="1717368"/>
                    <a:pt x="5888184" y="1717206"/>
                  </a:cubicBezTo>
                  <a:lnTo>
                    <a:pt x="5888119" y="1717206"/>
                  </a:lnTo>
                  <a:cubicBezTo>
                    <a:pt x="5887957" y="1717723"/>
                    <a:pt x="5887860" y="1718208"/>
                    <a:pt x="5887699" y="1718694"/>
                  </a:cubicBezTo>
                  <a:cubicBezTo>
                    <a:pt x="5887699" y="1718208"/>
                    <a:pt x="5887699" y="1717788"/>
                    <a:pt x="5887699" y="1717368"/>
                  </a:cubicBezTo>
                  <a:cubicBezTo>
                    <a:pt x="5887537" y="1718111"/>
                    <a:pt x="5887472" y="1717044"/>
                    <a:pt x="5887311" y="1717368"/>
                  </a:cubicBezTo>
                  <a:cubicBezTo>
                    <a:pt x="5887116" y="1717626"/>
                    <a:pt x="5887052" y="1717141"/>
                    <a:pt x="5886858" y="1717141"/>
                  </a:cubicBezTo>
                  <a:cubicBezTo>
                    <a:pt x="5886728" y="1717141"/>
                    <a:pt x="5886534" y="1717626"/>
                    <a:pt x="5886470" y="1716785"/>
                  </a:cubicBezTo>
                  <a:lnTo>
                    <a:pt x="5886211" y="1717368"/>
                  </a:lnTo>
                  <a:cubicBezTo>
                    <a:pt x="5885985" y="1716559"/>
                    <a:pt x="5885726" y="1716462"/>
                    <a:pt x="5885305" y="1717141"/>
                  </a:cubicBezTo>
                  <a:cubicBezTo>
                    <a:pt x="5885241" y="1716980"/>
                    <a:pt x="5885241" y="1716300"/>
                    <a:pt x="5885047" y="1716300"/>
                  </a:cubicBezTo>
                  <a:cubicBezTo>
                    <a:pt x="5885047" y="1716300"/>
                    <a:pt x="5884982" y="1716300"/>
                    <a:pt x="5884885" y="1716462"/>
                  </a:cubicBezTo>
                  <a:cubicBezTo>
                    <a:pt x="5884788" y="1716624"/>
                    <a:pt x="5884723" y="1716300"/>
                    <a:pt x="5884659" y="1716139"/>
                  </a:cubicBezTo>
                  <a:lnTo>
                    <a:pt x="5884303" y="1716042"/>
                  </a:lnTo>
                  <a:cubicBezTo>
                    <a:pt x="5884238" y="1716139"/>
                    <a:pt x="5884141" y="1716236"/>
                    <a:pt x="5884141" y="1716397"/>
                  </a:cubicBezTo>
                  <a:cubicBezTo>
                    <a:pt x="5883915" y="1717044"/>
                    <a:pt x="5883979" y="1715815"/>
                    <a:pt x="5883818" y="1716139"/>
                  </a:cubicBezTo>
                  <a:cubicBezTo>
                    <a:pt x="5883721" y="1716236"/>
                    <a:pt x="5883656" y="1716300"/>
                    <a:pt x="5883656" y="1716462"/>
                  </a:cubicBezTo>
                  <a:cubicBezTo>
                    <a:pt x="5883494" y="1717303"/>
                    <a:pt x="5883236" y="1717529"/>
                    <a:pt x="5883074" y="1718047"/>
                  </a:cubicBezTo>
                  <a:lnTo>
                    <a:pt x="5883074" y="1717950"/>
                  </a:lnTo>
                  <a:cubicBezTo>
                    <a:pt x="5883171" y="1717044"/>
                    <a:pt x="5883333" y="1716300"/>
                    <a:pt x="5883333" y="1715718"/>
                  </a:cubicBezTo>
                  <a:lnTo>
                    <a:pt x="5882912" y="1715654"/>
                  </a:lnTo>
                  <a:cubicBezTo>
                    <a:pt x="5882815" y="1715815"/>
                    <a:pt x="5882718" y="1715977"/>
                    <a:pt x="5882589" y="1716462"/>
                  </a:cubicBezTo>
                  <a:cubicBezTo>
                    <a:pt x="5882589" y="1715880"/>
                    <a:pt x="5882395" y="1716462"/>
                    <a:pt x="5882395" y="1715977"/>
                  </a:cubicBezTo>
                  <a:lnTo>
                    <a:pt x="5882168" y="1716139"/>
                  </a:lnTo>
                  <a:cubicBezTo>
                    <a:pt x="5882168" y="1715880"/>
                    <a:pt x="5882168" y="1715654"/>
                    <a:pt x="5882168" y="1715460"/>
                  </a:cubicBezTo>
                  <a:lnTo>
                    <a:pt x="5881974" y="1715395"/>
                  </a:lnTo>
                  <a:lnTo>
                    <a:pt x="5881910" y="1716139"/>
                  </a:lnTo>
                  <a:cubicBezTo>
                    <a:pt x="5881845" y="1716139"/>
                    <a:pt x="5881748" y="1716236"/>
                    <a:pt x="5881651" y="1716462"/>
                  </a:cubicBezTo>
                  <a:cubicBezTo>
                    <a:pt x="5881651" y="1716559"/>
                    <a:pt x="5881586" y="1716624"/>
                    <a:pt x="5881489" y="1716624"/>
                  </a:cubicBezTo>
                  <a:cubicBezTo>
                    <a:pt x="5881263" y="1716559"/>
                    <a:pt x="5881004" y="1715880"/>
                    <a:pt x="5880584" y="1716883"/>
                  </a:cubicBezTo>
                  <a:cubicBezTo>
                    <a:pt x="5880260" y="1716397"/>
                    <a:pt x="5879775" y="1717303"/>
                    <a:pt x="5879419" y="1716883"/>
                  </a:cubicBezTo>
                  <a:cubicBezTo>
                    <a:pt x="5879355" y="1716785"/>
                    <a:pt x="5879258" y="1716883"/>
                    <a:pt x="5879193" y="1717044"/>
                  </a:cubicBezTo>
                  <a:cubicBezTo>
                    <a:pt x="5878999" y="1717368"/>
                    <a:pt x="5878999" y="1717206"/>
                    <a:pt x="5878934" y="1717044"/>
                  </a:cubicBezTo>
                  <a:cubicBezTo>
                    <a:pt x="5878837" y="1716785"/>
                    <a:pt x="5878676" y="1716883"/>
                    <a:pt x="5878514" y="1716980"/>
                  </a:cubicBezTo>
                  <a:cubicBezTo>
                    <a:pt x="5878352" y="1717044"/>
                    <a:pt x="5877932" y="1717885"/>
                    <a:pt x="5877932" y="1716721"/>
                  </a:cubicBezTo>
                  <a:cubicBezTo>
                    <a:pt x="5877932" y="1716624"/>
                    <a:pt x="5877835" y="1716721"/>
                    <a:pt x="5877770" y="1716785"/>
                  </a:cubicBezTo>
                  <a:cubicBezTo>
                    <a:pt x="5877511" y="1717206"/>
                    <a:pt x="5877188" y="1717529"/>
                    <a:pt x="5877123" y="1716624"/>
                  </a:cubicBezTo>
                  <a:cubicBezTo>
                    <a:pt x="5877123" y="1716462"/>
                    <a:pt x="5876929" y="1716397"/>
                    <a:pt x="5876864" y="1716462"/>
                  </a:cubicBezTo>
                  <a:cubicBezTo>
                    <a:pt x="5876703" y="1716883"/>
                    <a:pt x="5876606" y="1716300"/>
                    <a:pt x="5876509" y="1716397"/>
                  </a:cubicBezTo>
                  <a:cubicBezTo>
                    <a:pt x="5876379" y="1716624"/>
                    <a:pt x="5876185" y="1716397"/>
                    <a:pt x="5876121" y="1716300"/>
                  </a:cubicBezTo>
                  <a:cubicBezTo>
                    <a:pt x="5875862" y="1716139"/>
                    <a:pt x="5875635" y="1715977"/>
                    <a:pt x="5875377" y="1715815"/>
                  </a:cubicBezTo>
                  <a:cubicBezTo>
                    <a:pt x="5875280" y="1715718"/>
                    <a:pt x="5875215" y="1715654"/>
                    <a:pt x="5875053" y="1715815"/>
                  </a:cubicBezTo>
                  <a:cubicBezTo>
                    <a:pt x="5874956" y="1715977"/>
                    <a:pt x="5874859" y="1715298"/>
                    <a:pt x="5874795" y="1715460"/>
                  </a:cubicBezTo>
                  <a:cubicBezTo>
                    <a:pt x="5874633" y="1715815"/>
                    <a:pt x="5874536" y="1715557"/>
                    <a:pt x="5874439" y="1715557"/>
                  </a:cubicBezTo>
                  <a:cubicBezTo>
                    <a:pt x="5874374" y="1715557"/>
                    <a:pt x="5874309" y="1715298"/>
                    <a:pt x="5874115" y="1715460"/>
                  </a:cubicBezTo>
                  <a:cubicBezTo>
                    <a:pt x="5874051" y="1715654"/>
                    <a:pt x="5873889" y="1716139"/>
                    <a:pt x="5873695" y="1716462"/>
                  </a:cubicBezTo>
                  <a:cubicBezTo>
                    <a:pt x="5873630" y="1715460"/>
                    <a:pt x="5873630" y="1715557"/>
                    <a:pt x="5873307" y="1715136"/>
                  </a:cubicBezTo>
                  <a:cubicBezTo>
                    <a:pt x="5872886" y="1714651"/>
                    <a:pt x="5872369" y="1714974"/>
                    <a:pt x="5872046" y="1714554"/>
                  </a:cubicBezTo>
                  <a:cubicBezTo>
                    <a:pt x="5871819" y="1714328"/>
                    <a:pt x="5871561" y="1714910"/>
                    <a:pt x="5871302" y="1715395"/>
                  </a:cubicBezTo>
                  <a:cubicBezTo>
                    <a:pt x="5871237" y="1715460"/>
                    <a:pt x="5871237" y="1715557"/>
                    <a:pt x="5871140" y="1715654"/>
                  </a:cubicBezTo>
                  <a:cubicBezTo>
                    <a:pt x="5871140" y="1714910"/>
                    <a:pt x="5870978" y="1715395"/>
                    <a:pt x="5870914" y="1715460"/>
                  </a:cubicBezTo>
                  <a:cubicBezTo>
                    <a:pt x="5870720" y="1715718"/>
                    <a:pt x="5870655" y="1715815"/>
                    <a:pt x="5870558" y="1715298"/>
                  </a:cubicBezTo>
                  <a:cubicBezTo>
                    <a:pt x="5870655" y="1715136"/>
                    <a:pt x="5870655" y="1714974"/>
                    <a:pt x="5870720" y="1714716"/>
                  </a:cubicBezTo>
                  <a:cubicBezTo>
                    <a:pt x="5870817" y="1714554"/>
                    <a:pt x="5870817" y="1714328"/>
                    <a:pt x="5870914" y="1713972"/>
                  </a:cubicBezTo>
                  <a:cubicBezTo>
                    <a:pt x="5870817" y="1714166"/>
                    <a:pt x="5870720" y="1714231"/>
                    <a:pt x="5870655" y="1714328"/>
                  </a:cubicBezTo>
                  <a:lnTo>
                    <a:pt x="5870655" y="1714231"/>
                  </a:lnTo>
                  <a:lnTo>
                    <a:pt x="5870655" y="1714328"/>
                  </a:lnTo>
                  <a:cubicBezTo>
                    <a:pt x="5870396" y="1714489"/>
                    <a:pt x="5870170" y="1714392"/>
                    <a:pt x="5869976" y="1714231"/>
                  </a:cubicBezTo>
                  <a:cubicBezTo>
                    <a:pt x="5869911" y="1714166"/>
                    <a:pt x="5869749" y="1713907"/>
                    <a:pt x="5869555" y="1714166"/>
                  </a:cubicBezTo>
                  <a:cubicBezTo>
                    <a:pt x="5869329" y="1714716"/>
                    <a:pt x="5869232" y="1714231"/>
                    <a:pt x="5869070" y="1714392"/>
                  </a:cubicBezTo>
                  <a:cubicBezTo>
                    <a:pt x="5868844" y="1714651"/>
                    <a:pt x="5868844" y="1714651"/>
                    <a:pt x="5868585" y="1715815"/>
                  </a:cubicBezTo>
                  <a:cubicBezTo>
                    <a:pt x="5868585" y="1715977"/>
                    <a:pt x="5868423" y="1716139"/>
                    <a:pt x="5868326" y="1716397"/>
                  </a:cubicBezTo>
                  <a:cubicBezTo>
                    <a:pt x="5868423" y="1715718"/>
                    <a:pt x="5868488" y="1715395"/>
                    <a:pt x="5868585" y="1715071"/>
                  </a:cubicBezTo>
                  <a:lnTo>
                    <a:pt x="5868423" y="1714651"/>
                  </a:lnTo>
                  <a:cubicBezTo>
                    <a:pt x="5868488" y="1714231"/>
                    <a:pt x="5868585" y="1713907"/>
                    <a:pt x="5868585" y="1713584"/>
                  </a:cubicBezTo>
                  <a:cubicBezTo>
                    <a:pt x="5868650" y="1712905"/>
                    <a:pt x="5868650" y="1712743"/>
                    <a:pt x="5868423" y="1712840"/>
                  </a:cubicBezTo>
                  <a:cubicBezTo>
                    <a:pt x="5868229" y="1712905"/>
                    <a:pt x="5868165" y="1712840"/>
                    <a:pt x="5868100" y="1712581"/>
                  </a:cubicBezTo>
                  <a:cubicBezTo>
                    <a:pt x="5867324" y="1712419"/>
                    <a:pt x="5866580" y="1712258"/>
                    <a:pt x="5865836" y="1711999"/>
                  </a:cubicBezTo>
                  <a:cubicBezTo>
                    <a:pt x="5865771" y="1712161"/>
                    <a:pt x="5865674" y="1712322"/>
                    <a:pt x="5865610" y="1712484"/>
                  </a:cubicBezTo>
                  <a:cubicBezTo>
                    <a:pt x="5865610" y="1712258"/>
                    <a:pt x="5865610" y="1712096"/>
                    <a:pt x="5865610" y="1711902"/>
                  </a:cubicBezTo>
                  <a:lnTo>
                    <a:pt x="5864607" y="1711579"/>
                  </a:lnTo>
                  <a:lnTo>
                    <a:pt x="5864607" y="1711676"/>
                  </a:lnTo>
                  <a:cubicBezTo>
                    <a:pt x="5864510" y="1711837"/>
                    <a:pt x="5864510" y="1711999"/>
                    <a:pt x="5864446" y="1711837"/>
                  </a:cubicBezTo>
                  <a:cubicBezTo>
                    <a:pt x="5864348" y="1711676"/>
                    <a:pt x="5864284" y="1711579"/>
                    <a:pt x="5864284" y="1711514"/>
                  </a:cubicBezTo>
                  <a:lnTo>
                    <a:pt x="5864025" y="1711417"/>
                  </a:lnTo>
                  <a:cubicBezTo>
                    <a:pt x="5863766" y="1711514"/>
                    <a:pt x="5863540" y="1711999"/>
                    <a:pt x="5863184" y="1712905"/>
                  </a:cubicBezTo>
                  <a:cubicBezTo>
                    <a:pt x="5863184" y="1711837"/>
                    <a:pt x="5863120" y="1711158"/>
                    <a:pt x="5862796" y="1711255"/>
                  </a:cubicBezTo>
                  <a:lnTo>
                    <a:pt x="5862376" y="1712258"/>
                  </a:lnTo>
                  <a:cubicBezTo>
                    <a:pt x="5862376" y="1711740"/>
                    <a:pt x="5862214" y="1711740"/>
                    <a:pt x="5862376" y="1710996"/>
                  </a:cubicBezTo>
                  <a:lnTo>
                    <a:pt x="5862279" y="1710835"/>
                  </a:lnTo>
                  <a:lnTo>
                    <a:pt x="5862214" y="1711255"/>
                  </a:lnTo>
                  <a:cubicBezTo>
                    <a:pt x="5862117" y="1711740"/>
                    <a:pt x="5861955" y="1711902"/>
                    <a:pt x="5861955" y="1711837"/>
                  </a:cubicBezTo>
                  <a:cubicBezTo>
                    <a:pt x="5861955" y="1710932"/>
                    <a:pt x="5861632" y="1711740"/>
                    <a:pt x="5861535" y="1711676"/>
                  </a:cubicBezTo>
                  <a:cubicBezTo>
                    <a:pt x="5861535" y="1711320"/>
                    <a:pt x="5861632" y="1711093"/>
                    <a:pt x="5861632" y="1710835"/>
                  </a:cubicBezTo>
                  <a:cubicBezTo>
                    <a:pt x="5861470" y="1710673"/>
                    <a:pt x="5861276" y="1710511"/>
                    <a:pt x="5861114" y="1710511"/>
                  </a:cubicBezTo>
                  <a:cubicBezTo>
                    <a:pt x="5860953" y="1710511"/>
                    <a:pt x="5860791" y="1710932"/>
                    <a:pt x="5860888" y="1710091"/>
                  </a:cubicBezTo>
                  <a:lnTo>
                    <a:pt x="5860726" y="1710026"/>
                  </a:lnTo>
                  <a:lnTo>
                    <a:pt x="5860565" y="1709929"/>
                  </a:lnTo>
                  <a:lnTo>
                    <a:pt x="5859627" y="1710932"/>
                  </a:lnTo>
                  <a:cubicBezTo>
                    <a:pt x="5859562" y="1710511"/>
                    <a:pt x="5859400" y="1710091"/>
                    <a:pt x="5859303" y="1709670"/>
                  </a:cubicBezTo>
                  <a:cubicBezTo>
                    <a:pt x="5859303" y="1709606"/>
                    <a:pt x="5859206" y="1709606"/>
                    <a:pt x="5859206" y="1709606"/>
                  </a:cubicBezTo>
                  <a:cubicBezTo>
                    <a:pt x="5859045" y="1710188"/>
                    <a:pt x="5858980" y="1709185"/>
                    <a:pt x="5858721" y="1710253"/>
                  </a:cubicBezTo>
                  <a:lnTo>
                    <a:pt x="5858721" y="1710350"/>
                  </a:lnTo>
                  <a:cubicBezTo>
                    <a:pt x="5858721" y="1709929"/>
                    <a:pt x="5858656" y="1709444"/>
                    <a:pt x="5858656" y="1708862"/>
                  </a:cubicBezTo>
                  <a:cubicBezTo>
                    <a:pt x="5858559" y="1709509"/>
                    <a:pt x="5858398" y="1710026"/>
                    <a:pt x="5858236" y="1710996"/>
                  </a:cubicBezTo>
                  <a:cubicBezTo>
                    <a:pt x="5858301" y="1709768"/>
                    <a:pt x="5857977" y="1709606"/>
                    <a:pt x="5858139" y="1708603"/>
                  </a:cubicBezTo>
                  <a:lnTo>
                    <a:pt x="5857557" y="1708280"/>
                  </a:lnTo>
                  <a:lnTo>
                    <a:pt x="5857492" y="1708280"/>
                  </a:lnTo>
                  <a:lnTo>
                    <a:pt x="5857395" y="1708506"/>
                  </a:lnTo>
                  <a:lnTo>
                    <a:pt x="5857395" y="1708280"/>
                  </a:lnTo>
                  <a:lnTo>
                    <a:pt x="5857136" y="1708183"/>
                  </a:lnTo>
                  <a:cubicBezTo>
                    <a:pt x="5857072" y="1708442"/>
                    <a:pt x="5856975" y="1708765"/>
                    <a:pt x="5856813" y="1709088"/>
                  </a:cubicBezTo>
                  <a:cubicBezTo>
                    <a:pt x="5856975" y="1708506"/>
                    <a:pt x="5856813" y="1708603"/>
                    <a:pt x="5856813" y="1708118"/>
                  </a:cubicBezTo>
                  <a:cubicBezTo>
                    <a:pt x="5855810" y="1707859"/>
                    <a:pt x="5854905" y="1707601"/>
                    <a:pt x="5853935" y="1707277"/>
                  </a:cubicBezTo>
                  <a:cubicBezTo>
                    <a:pt x="5853676" y="1707180"/>
                    <a:pt x="5853417" y="1707019"/>
                    <a:pt x="5853191" y="1706857"/>
                  </a:cubicBezTo>
                  <a:lnTo>
                    <a:pt x="5852932" y="1707180"/>
                  </a:lnTo>
                  <a:cubicBezTo>
                    <a:pt x="5852770" y="1707374"/>
                    <a:pt x="5852512" y="1707762"/>
                    <a:pt x="5852770" y="1706695"/>
                  </a:cubicBezTo>
                  <a:lnTo>
                    <a:pt x="5852673" y="1706598"/>
                  </a:lnTo>
                  <a:cubicBezTo>
                    <a:pt x="5852609" y="1707180"/>
                    <a:pt x="5852512" y="1707019"/>
                    <a:pt x="5852447" y="1707019"/>
                  </a:cubicBezTo>
                  <a:cubicBezTo>
                    <a:pt x="5852285" y="1707019"/>
                    <a:pt x="5852091" y="1707116"/>
                    <a:pt x="5851930" y="1707180"/>
                  </a:cubicBezTo>
                  <a:cubicBezTo>
                    <a:pt x="5851865" y="1707374"/>
                    <a:pt x="5851768" y="1707601"/>
                    <a:pt x="5851671" y="1707956"/>
                  </a:cubicBezTo>
                  <a:cubicBezTo>
                    <a:pt x="5851671" y="1707439"/>
                    <a:pt x="5851671" y="1707116"/>
                    <a:pt x="5851671" y="1706695"/>
                  </a:cubicBezTo>
                  <a:cubicBezTo>
                    <a:pt x="5851509" y="1707019"/>
                    <a:pt x="5851444" y="1707374"/>
                    <a:pt x="5851283" y="1707762"/>
                  </a:cubicBezTo>
                  <a:cubicBezTo>
                    <a:pt x="5851347" y="1707374"/>
                    <a:pt x="5851347" y="1706857"/>
                    <a:pt x="5851347" y="1706533"/>
                  </a:cubicBezTo>
                  <a:lnTo>
                    <a:pt x="5850701" y="1705951"/>
                  </a:lnTo>
                  <a:cubicBezTo>
                    <a:pt x="5850604" y="1706210"/>
                    <a:pt x="5850539" y="1706372"/>
                    <a:pt x="5850539" y="1706533"/>
                  </a:cubicBezTo>
                  <a:lnTo>
                    <a:pt x="5850442" y="1706533"/>
                  </a:lnTo>
                  <a:cubicBezTo>
                    <a:pt x="5850377" y="1706436"/>
                    <a:pt x="5850118" y="1706533"/>
                    <a:pt x="5850118" y="1706210"/>
                  </a:cubicBezTo>
                  <a:cubicBezTo>
                    <a:pt x="5850118" y="1705369"/>
                    <a:pt x="5849795" y="1706695"/>
                    <a:pt x="5849698" y="1706436"/>
                  </a:cubicBezTo>
                  <a:cubicBezTo>
                    <a:pt x="5849698" y="1706275"/>
                    <a:pt x="5849601" y="1706113"/>
                    <a:pt x="5849601" y="1705887"/>
                  </a:cubicBezTo>
                  <a:lnTo>
                    <a:pt x="5848954" y="1706695"/>
                  </a:lnTo>
                  <a:cubicBezTo>
                    <a:pt x="5849051" y="1706372"/>
                    <a:pt x="5849051" y="1706113"/>
                    <a:pt x="5849116" y="1705887"/>
                  </a:cubicBezTo>
                  <a:cubicBezTo>
                    <a:pt x="5848857" y="1705887"/>
                    <a:pt x="5848631" y="1706695"/>
                    <a:pt x="5848372" y="1707116"/>
                  </a:cubicBezTo>
                  <a:cubicBezTo>
                    <a:pt x="5848210" y="1706954"/>
                    <a:pt x="5848631" y="1705790"/>
                    <a:pt x="5848307" y="1706113"/>
                  </a:cubicBezTo>
                  <a:cubicBezTo>
                    <a:pt x="5848113" y="1706275"/>
                    <a:pt x="5847952" y="1706533"/>
                    <a:pt x="5847952" y="1706048"/>
                  </a:cubicBezTo>
                  <a:cubicBezTo>
                    <a:pt x="5847952" y="1705693"/>
                    <a:pt x="5847790" y="1706048"/>
                    <a:pt x="5847628" y="1706210"/>
                  </a:cubicBezTo>
                  <a:cubicBezTo>
                    <a:pt x="5847725" y="1706113"/>
                    <a:pt x="5847725" y="1706113"/>
                    <a:pt x="5847790" y="1705951"/>
                  </a:cubicBezTo>
                  <a:cubicBezTo>
                    <a:pt x="5847790" y="1705951"/>
                    <a:pt x="5847790" y="1705790"/>
                    <a:pt x="5847790" y="1705628"/>
                  </a:cubicBezTo>
                  <a:lnTo>
                    <a:pt x="5847628" y="1705628"/>
                  </a:lnTo>
                  <a:lnTo>
                    <a:pt x="5847531" y="1705693"/>
                  </a:lnTo>
                  <a:cubicBezTo>
                    <a:pt x="5847531" y="1705951"/>
                    <a:pt x="5847531" y="1706210"/>
                    <a:pt x="5847531" y="1706210"/>
                  </a:cubicBezTo>
                  <a:lnTo>
                    <a:pt x="5847467" y="1706275"/>
                  </a:lnTo>
                  <a:cubicBezTo>
                    <a:pt x="5847370" y="1706275"/>
                    <a:pt x="5847370" y="1706275"/>
                    <a:pt x="5847370" y="1706210"/>
                  </a:cubicBezTo>
                  <a:cubicBezTo>
                    <a:pt x="5847370" y="1705887"/>
                    <a:pt x="5847370" y="1705693"/>
                    <a:pt x="5847305" y="1705693"/>
                  </a:cubicBezTo>
                  <a:cubicBezTo>
                    <a:pt x="5847208" y="1705790"/>
                    <a:pt x="5847046" y="1706048"/>
                    <a:pt x="5846981" y="1706048"/>
                  </a:cubicBezTo>
                  <a:cubicBezTo>
                    <a:pt x="5846884" y="1706533"/>
                    <a:pt x="5846884" y="1706792"/>
                    <a:pt x="5846787" y="1707116"/>
                  </a:cubicBezTo>
                  <a:lnTo>
                    <a:pt x="5846787" y="1707374"/>
                  </a:lnTo>
                  <a:lnTo>
                    <a:pt x="5846723" y="1707374"/>
                  </a:lnTo>
                  <a:cubicBezTo>
                    <a:pt x="5846723" y="1707277"/>
                    <a:pt x="5846723" y="1707180"/>
                    <a:pt x="5846787" y="1707019"/>
                  </a:cubicBezTo>
                  <a:cubicBezTo>
                    <a:pt x="5846626" y="1706792"/>
                    <a:pt x="5846561" y="1706436"/>
                    <a:pt x="5846399" y="1706210"/>
                  </a:cubicBezTo>
                  <a:cubicBezTo>
                    <a:pt x="5846302" y="1706113"/>
                    <a:pt x="5846302" y="1705887"/>
                    <a:pt x="5846238" y="1705628"/>
                  </a:cubicBezTo>
                  <a:lnTo>
                    <a:pt x="5845461" y="1705628"/>
                  </a:lnTo>
                  <a:lnTo>
                    <a:pt x="5845461" y="1705693"/>
                  </a:lnTo>
                  <a:cubicBezTo>
                    <a:pt x="5845397" y="1705951"/>
                    <a:pt x="5845397" y="1706210"/>
                    <a:pt x="5845235" y="1706533"/>
                  </a:cubicBezTo>
                  <a:cubicBezTo>
                    <a:pt x="5845235" y="1706210"/>
                    <a:pt x="5845300" y="1705951"/>
                    <a:pt x="5845300" y="1705628"/>
                  </a:cubicBezTo>
                  <a:cubicBezTo>
                    <a:pt x="5844168" y="1705628"/>
                    <a:pt x="5843068" y="1705531"/>
                    <a:pt x="5841904" y="1705369"/>
                  </a:cubicBezTo>
                  <a:cubicBezTo>
                    <a:pt x="5841839" y="1705628"/>
                    <a:pt x="5841678" y="1705951"/>
                    <a:pt x="5841580" y="1706275"/>
                  </a:cubicBezTo>
                  <a:cubicBezTo>
                    <a:pt x="5841678" y="1705951"/>
                    <a:pt x="5841742" y="1705628"/>
                    <a:pt x="5841839" y="1705369"/>
                  </a:cubicBezTo>
                  <a:cubicBezTo>
                    <a:pt x="5840837" y="1705207"/>
                    <a:pt x="5839866" y="1704949"/>
                    <a:pt x="5838864" y="1704722"/>
                  </a:cubicBezTo>
                  <a:cubicBezTo>
                    <a:pt x="5838864" y="1705046"/>
                    <a:pt x="5838864" y="1705304"/>
                    <a:pt x="5838767" y="1705531"/>
                  </a:cubicBezTo>
                  <a:cubicBezTo>
                    <a:pt x="5838702" y="1705693"/>
                    <a:pt x="5838508" y="1705887"/>
                    <a:pt x="5838346" y="1706113"/>
                  </a:cubicBezTo>
                  <a:cubicBezTo>
                    <a:pt x="5838443" y="1705628"/>
                    <a:pt x="5838605" y="1705110"/>
                    <a:pt x="5838767" y="1704625"/>
                  </a:cubicBezTo>
                  <a:lnTo>
                    <a:pt x="5837441" y="1704302"/>
                  </a:lnTo>
                  <a:cubicBezTo>
                    <a:pt x="5837376" y="1704464"/>
                    <a:pt x="5837376" y="1704367"/>
                    <a:pt x="5837376" y="1704302"/>
                  </a:cubicBezTo>
                  <a:lnTo>
                    <a:pt x="5837182" y="1704205"/>
                  </a:lnTo>
                  <a:cubicBezTo>
                    <a:pt x="5837117" y="1704302"/>
                    <a:pt x="5837020" y="1704367"/>
                    <a:pt x="5836956" y="1704367"/>
                  </a:cubicBezTo>
                  <a:cubicBezTo>
                    <a:pt x="5836794" y="1704367"/>
                    <a:pt x="5836697" y="1704205"/>
                    <a:pt x="5836632" y="1704043"/>
                  </a:cubicBezTo>
                  <a:lnTo>
                    <a:pt x="5836632" y="1703978"/>
                  </a:lnTo>
                  <a:lnTo>
                    <a:pt x="5833819" y="1703041"/>
                  </a:lnTo>
                  <a:cubicBezTo>
                    <a:pt x="5832881" y="1703558"/>
                    <a:pt x="5832072" y="1703623"/>
                    <a:pt x="5831328" y="1703396"/>
                  </a:cubicBezTo>
                  <a:cubicBezTo>
                    <a:pt x="5831231" y="1703558"/>
                    <a:pt x="5831231" y="1703720"/>
                    <a:pt x="5831167" y="1703881"/>
                  </a:cubicBezTo>
                  <a:cubicBezTo>
                    <a:pt x="5831167" y="1703720"/>
                    <a:pt x="5831231" y="1703558"/>
                    <a:pt x="5831231" y="1703299"/>
                  </a:cubicBezTo>
                  <a:cubicBezTo>
                    <a:pt x="5830973" y="1703235"/>
                    <a:pt x="5830649" y="1703138"/>
                    <a:pt x="5830423" y="1702976"/>
                  </a:cubicBezTo>
                  <a:cubicBezTo>
                    <a:pt x="5830326" y="1703138"/>
                    <a:pt x="5830326" y="1703299"/>
                    <a:pt x="5830229" y="1703558"/>
                  </a:cubicBezTo>
                  <a:cubicBezTo>
                    <a:pt x="5830067" y="1703396"/>
                    <a:pt x="5830067" y="1703396"/>
                    <a:pt x="5830067" y="1703041"/>
                  </a:cubicBezTo>
                  <a:lnTo>
                    <a:pt x="5830067" y="1702814"/>
                  </a:lnTo>
                  <a:cubicBezTo>
                    <a:pt x="5829905" y="1702653"/>
                    <a:pt x="5829679" y="1702458"/>
                    <a:pt x="5829420" y="1702297"/>
                  </a:cubicBezTo>
                  <a:lnTo>
                    <a:pt x="5829323" y="1702653"/>
                  </a:lnTo>
                  <a:cubicBezTo>
                    <a:pt x="5829259" y="1702717"/>
                    <a:pt x="5829162" y="1702879"/>
                    <a:pt x="5829000" y="1703041"/>
                  </a:cubicBezTo>
                  <a:cubicBezTo>
                    <a:pt x="5829000" y="1702976"/>
                    <a:pt x="5829000" y="1702814"/>
                    <a:pt x="5829000" y="1702717"/>
                  </a:cubicBezTo>
                  <a:cubicBezTo>
                    <a:pt x="5829000" y="1702555"/>
                    <a:pt x="5829000" y="1702458"/>
                    <a:pt x="5828903" y="1702394"/>
                  </a:cubicBezTo>
                  <a:lnTo>
                    <a:pt x="5829000" y="1702070"/>
                  </a:lnTo>
                  <a:cubicBezTo>
                    <a:pt x="5828741" y="1701812"/>
                    <a:pt x="5828515" y="1701553"/>
                    <a:pt x="5828256" y="1701327"/>
                  </a:cubicBezTo>
                  <a:cubicBezTo>
                    <a:pt x="5828256" y="1701391"/>
                    <a:pt x="5828159" y="1701391"/>
                    <a:pt x="5828094" y="1701553"/>
                  </a:cubicBezTo>
                  <a:lnTo>
                    <a:pt x="5828094" y="1701230"/>
                  </a:lnTo>
                  <a:lnTo>
                    <a:pt x="5827933" y="1701068"/>
                  </a:lnTo>
                  <a:cubicBezTo>
                    <a:pt x="5827836" y="1701327"/>
                    <a:pt x="5827771" y="1701488"/>
                    <a:pt x="5827674" y="1701747"/>
                  </a:cubicBezTo>
                  <a:cubicBezTo>
                    <a:pt x="5827674" y="1701488"/>
                    <a:pt x="5827771" y="1701230"/>
                    <a:pt x="5827771" y="1701068"/>
                  </a:cubicBezTo>
                  <a:cubicBezTo>
                    <a:pt x="5827674" y="1701165"/>
                    <a:pt x="5827609" y="1701165"/>
                    <a:pt x="5827609" y="1701230"/>
                  </a:cubicBezTo>
                  <a:cubicBezTo>
                    <a:pt x="5823793" y="1703235"/>
                    <a:pt x="5821141" y="1701391"/>
                    <a:pt x="5818230" y="1700324"/>
                  </a:cubicBezTo>
                  <a:cubicBezTo>
                    <a:pt x="5817745" y="1700162"/>
                    <a:pt x="5817584" y="1699580"/>
                    <a:pt x="5817422" y="1698675"/>
                  </a:cubicBezTo>
                  <a:cubicBezTo>
                    <a:pt x="5816484" y="1697769"/>
                    <a:pt x="5815514" y="1697025"/>
                    <a:pt x="5814511" y="1696443"/>
                  </a:cubicBezTo>
                  <a:cubicBezTo>
                    <a:pt x="5813864" y="1696346"/>
                    <a:pt x="5813185" y="1696087"/>
                    <a:pt x="5812603" y="1695699"/>
                  </a:cubicBezTo>
                  <a:lnTo>
                    <a:pt x="5812538" y="1695861"/>
                  </a:lnTo>
                  <a:cubicBezTo>
                    <a:pt x="5812441" y="1695764"/>
                    <a:pt x="5812441" y="1695764"/>
                    <a:pt x="5812441" y="1695699"/>
                  </a:cubicBezTo>
                  <a:lnTo>
                    <a:pt x="5812441" y="1695602"/>
                  </a:lnTo>
                  <a:cubicBezTo>
                    <a:pt x="5812280" y="1695440"/>
                    <a:pt x="5812118" y="1695279"/>
                    <a:pt x="5811956" y="1695117"/>
                  </a:cubicBezTo>
                  <a:lnTo>
                    <a:pt x="5811212" y="1694761"/>
                  </a:lnTo>
                  <a:cubicBezTo>
                    <a:pt x="5811212" y="1694858"/>
                    <a:pt x="5811115" y="1694955"/>
                    <a:pt x="5811051" y="1695020"/>
                  </a:cubicBezTo>
                  <a:cubicBezTo>
                    <a:pt x="5811051" y="1694955"/>
                    <a:pt x="5811051" y="1694761"/>
                    <a:pt x="5811051" y="1694697"/>
                  </a:cubicBezTo>
                  <a:lnTo>
                    <a:pt x="5809207" y="1693791"/>
                  </a:lnTo>
                  <a:cubicBezTo>
                    <a:pt x="5809143" y="1693856"/>
                    <a:pt x="5809143" y="1693856"/>
                    <a:pt x="5809046" y="1693953"/>
                  </a:cubicBezTo>
                  <a:cubicBezTo>
                    <a:pt x="5808787" y="1694276"/>
                    <a:pt x="5808722" y="1694276"/>
                    <a:pt x="5808722" y="1694017"/>
                  </a:cubicBezTo>
                  <a:cubicBezTo>
                    <a:pt x="5808463" y="1694179"/>
                    <a:pt x="5808205" y="1694373"/>
                    <a:pt x="5808043" y="1694438"/>
                  </a:cubicBezTo>
                  <a:cubicBezTo>
                    <a:pt x="5807817" y="1695020"/>
                    <a:pt x="5807558" y="1695699"/>
                    <a:pt x="5807299" y="1696346"/>
                  </a:cubicBezTo>
                  <a:lnTo>
                    <a:pt x="5807720" y="1694535"/>
                  </a:lnTo>
                  <a:lnTo>
                    <a:pt x="5807558" y="1694535"/>
                  </a:lnTo>
                  <a:cubicBezTo>
                    <a:pt x="5807396" y="1694761"/>
                    <a:pt x="5807137" y="1695182"/>
                    <a:pt x="5806976" y="1695764"/>
                  </a:cubicBezTo>
                  <a:cubicBezTo>
                    <a:pt x="5806911" y="1696023"/>
                    <a:pt x="5806717" y="1696184"/>
                    <a:pt x="5806491" y="1696669"/>
                  </a:cubicBezTo>
                  <a:cubicBezTo>
                    <a:pt x="5806652" y="1695926"/>
                    <a:pt x="5806717" y="1695279"/>
                    <a:pt x="5806814" y="1694600"/>
                  </a:cubicBezTo>
                  <a:cubicBezTo>
                    <a:pt x="5806717" y="1694697"/>
                    <a:pt x="5806555" y="1694761"/>
                    <a:pt x="5806491" y="1694955"/>
                  </a:cubicBezTo>
                  <a:cubicBezTo>
                    <a:pt x="5806329" y="1695117"/>
                    <a:pt x="5806135" y="1695440"/>
                    <a:pt x="5805908" y="1695926"/>
                  </a:cubicBezTo>
                  <a:cubicBezTo>
                    <a:pt x="5806814" y="1693694"/>
                    <a:pt x="5806135" y="1694276"/>
                    <a:pt x="5806329" y="1693274"/>
                  </a:cubicBezTo>
                  <a:cubicBezTo>
                    <a:pt x="5806135" y="1693791"/>
                    <a:pt x="5805973" y="1694115"/>
                    <a:pt x="5805973" y="1694179"/>
                  </a:cubicBezTo>
                  <a:cubicBezTo>
                    <a:pt x="5805747" y="1694438"/>
                    <a:pt x="5805488" y="1694697"/>
                    <a:pt x="5805326" y="1694858"/>
                  </a:cubicBezTo>
                  <a:cubicBezTo>
                    <a:pt x="5805326" y="1694373"/>
                    <a:pt x="5805585" y="1693953"/>
                    <a:pt x="5805747" y="1693532"/>
                  </a:cubicBezTo>
                  <a:cubicBezTo>
                    <a:pt x="5805747" y="1693112"/>
                    <a:pt x="5805908" y="1692465"/>
                    <a:pt x="5805650" y="1692530"/>
                  </a:cubicBezTo>
                  <a:cubicBezTo>
                    <a:pt x="5805585" y="1692627"/>
                    <a:pt x="5805326" y="1692789"/>
                    <a:pt x="5805229" y="1692886"/>
                  </a:cubicBezTo>
                  <a:cubicBezTo>
                    <a:pt x="5805229" y="1692368"/>
                    <a:pt x="5805326" y="1692045"/>
                    <a:pt x="5805326" y="1691624"/>
                  </a:cubicBezTo>
                  <a:cubicBezTo>
                    <a:pt x="5804841" y="1692465"/>
                    <a:pt x="5804841" y="1692368"/>
                    <a:pt x="5805068" y="1691139"/>
                  </a:cubicBezTo>
                  <a:lnTo>
                    <a:pt x="5804906" y="1691042"/>
                  </a:lnTo>
                  <a:lnTo>
                    <a:pt x="5804744" y="1691301"/>
                  </a:lnTo>
                  <a:lnTo>
                    <a:pt x="5804744" y="1691042"/>
                  </a:lnTo>
                  <a:cubicBezTo>
                    <a:pt x="5804582" y="1690977"/>
                    <a:pt x="5804324" y="1690977"/>
                    <a:pt x="5804065" y="1690977"/>
                  </a:cubicBezTo>
                  <a:cubicBezTo>
                    <a:pt x="5803839" y="1691560"/>
                    <a:pt x="5803515" y="1692206"/>
                    <a:pt x="5803159" y="1692886"/>
                  </a:cubicBezTo>
                  <a:lnTo>
                    <a:pt x="5803256" y="1692950"/>
                  </a:lnTo>
                  <a:cubicBezTo>
                    <a:pt x="5803418" y="1692692"/>
                    <a:pt x="5803580" y="1692530"/>
                    <a:pt x="5803677" y="1692465"/>
                  </a:cubicBezTo>
                  <a:cubicBezTo>
                    <a:pt x="5803418" y="1693209"/>
                    <a:pt x="5803321" y="1693112"/>
                    <a:pt x="5803256" y="1692950"/>
                  </a:cubicBezTo>
                  <a:cubicBezTo>
                    <a:pt x="5803256" y="1693112"/>
                    <a:pt x="5803159" y="1693209"/>
                    <a:pt x="5803095" y="1693274"/>
                  </a:cubicBezTo>
                  <a:lnTo>
                    <a:pt x="5803095" y="1693112"/>
                  </a:lnTo>
                  <a:cubicBezTo>
                    <a:pt x="5802674" y="1694179"/>
                    <a:pt x="5802189" y="1695279"/>
                    <a:pt x="5801672" y="1696443"/>
                  </a:cubicBezTo>
                  <a:cubicBezTo>
                    <a:pt x="5801510" y="1697187"/>
                    <a:pt x="5801251" y="1697769"/>
                    <a:pt x="5801090" y="1698513"/>
                  </a:cubicBezTo>
                  <a:cubicBezTo>
                    <a:pt x="5801348" y="1698513"/>
                    <a:pt x="5801025" y="1699483"/>
                    <a:pt x="5801025" y="1700065"/>
                  </a:cubicBezTo>
                  <a:cubicBezTo>
                    <a:pt x="5801348" y="1699321"/>
                    <a:pt x="5801672" y="1698675"/>
                    <a:pt x="5802092" y="1697834"/>
                  </a:cubicBezTo>
                  <a:cubicBezTo>
                    <a:pt x="5802092" y="1698513"/>
                    <a:pt x="5801833" y="1699257"/>
                    <a:pt x="5801510" y="1700162"/>
                  </a:cubicBezTo>
                  <a:cubicBezTo>
                    <a:pt x="5801251" y="1700744"/>
                    <a:pt x="5801090" y="1700971"/>
                    <a:pt x="5800928" y="1701068"/>
                  </a:cubicBezTo>
                  <a:cubicBezTo>
                    <a:pt x="5800863" y="1701553"/>
                    <a:pt x="5800766" y="1702070"/>
                    <a:pt x="5800605" y="1702653"/>
                  </a:cubicBezTo>
                  <a:cubicBezTo>
                    <a:pt x="5800605" y="1702653"/>
                    <a:pt x="5800605" y="1702717"/>
                    <a:pt x="5800605" y="1702814"/>
                  </a:cubicBezTo>
                  <a:cubicBezTo>
                    <a:pt x="5804065" y="1706695"/>
                    <a:pt x="5807881" y="1709929"/>
                    <a:pt x="5811956" y="1712581"/>
                  </a:cubicBezTo>
                  <a:cubicBezTo>
                    <a:pt x="5812021" y="1712322"/>
                    <a:pt x="5812118" y="1712161"/>
                    <a:pt x="5812183" y="1712322"/>
                  </a:cubicBezTo>
                  <a:cubicBezTo>
                    <a:pt x="5812183" y="1712484"/>
                    <a:pt x="5812118" y="1712581"/>
                    <a:pt x="5812118" y="1712646"/>
                  </a:cubicBezTo>
                  <a:lnTo>
                    <a:pt x="5812765" y="1713066"/>
                  </a:lnTo>
                  <a:cubicBezTo>
                    <a:pt x="5812862" y="1713002"/>
                    <a:pt x="5812926" y="1712905"/>
                    <a:pt x="5813023" y="1712743"/>
                  </a:cubicBezTo>
                  <a:cubicBezTo>
                    <a:pt x="5813347" y="1712646"/>
                    <a:pt x="5813347" y="1713487"/>
                    <a:pt x="5813767" y="1712905"/>
                  </a:cubicBezTo>
                  <a:cubicBezTo>
                    <a:pt x="5813767" y="1712808"/>
                    <a:pt x="5813864" y="1713002"/>
                    <a:pt x="5813864" y="1713066"/>
                  </a:cubicBezTo>
                  <a:cubicBezTo>
                    <a:pt x="5813767" y="1713487"/>
                    <a:pt x="5813929" y="1713325"/>
                    <a:pt x="5814026" y="1713228"/>
                  </a:cubicBezTo>
                  <a:cubicBezTo>
                    <a:pt x="5814349" y="1713066"/>
                    <a:pt x="5814608" y="1713066"/>
                    <a:pt x="5814932" y="1713002"/>
                  </a:cubicBezTo>
                  <a:cubicBezTo>
                    <a:pt x="5814835" y="1713745"/>
                    <a:pt x="5815255" y="1712808"/>
                    <a:pt x="5815255" y="1713325"/>
                  </a:cubicBezTo>
                  <a:cubicBezTo>
                    <a:pt x="5815675" y="1712419"/>
                    <a:pt x="5815352" y="1713810"/>
                    <a:pt x="5815675" y="1713325"/>
                  </a:cubicBezTo>
                  <a:cubicBezTo>
                    <a:pt x="5815740" y="1713228"/>
                    <a:pt x="5815740" y="1713390"/>
                    <a:pt x="5815837" y="1713325"/>
                  </a:cubicBezTo>
                  <a:cubicBezTo>
                    <a:pt x="5815934" y="1713228"/>
                    <a:pt x="5816096" y="1712808"/>
                    <a:pt x="5816161" y="1712743"/>
                  </a:cubicBezTo>
                  <a:cubicBezTo>
                    <a:pt x="5816581" y="1712419"/>
                    <a:pt x="5816840" y="1712581"/>
                    <a:pt x="5816904" y="1713163"/>
                  </a:cubicBezTo>
                  <a:cubicBezTo>
                    <a:pt x="5817001" y="1713648"/>
                    <a:pt x="5817001" y="1713648"/>
                    <a:pt x="5817422" y="1712905"/>
                  </a:cubicBezTo>
                  <a:cubicBezTo>
                    <a:pt x="5817486" y="1712808"/>
                    <a:pt x="5817486" y="1712646"/>
                    <a:pt x="5817584" y="1712484"/>
                  </a:cubicBezTo>
                  <a:lnTo>
                    <a:pt x="5817584" y="1712581"/>
                  </a:lnTo>
                  <a:lnTo>
                    <a:pt x="5816840" y="1715071"/>
                  </a:lnTo>
                  <a:lnTo>
                    <a:pt x="5817422" y="1715298"/>
                  </a:lnTo>
                  <a:cubicBezTo>
                    <a:pt x="5817584" y="1715233"/>
                    <a:pt x="5817810" y="1714877"/>
                    <a:pt x="5817745" y="1715460"/>
                  </a:cubicBezTo>
                  <a:lnTo>
                    <a:pt x="5817907" y="1715557"/>
                  </a:lnTo>
                  <a:cubicBezTo>
                    <a:pt x="5818004" y="1715460"/>
                    <a:pt x="5818004" y="1715460"/>
                    <a:pt x="5818004" y="1715654"/>
                  </a:cubicBezTo>
                  <a:lnTo>
                    <a:pt x="5818069" y="1715718"/>
                  </a:lnTo>
                  <a:cubicBezTo>
                    <a:pt x="5818166" y="1715654"/>
                    <a:pt x="5818230" y="1715460"/>
                    <a:pt x="5818327" y="1715395"/>
                  </a:cubicBezTo>
                  <a:cubicBezTo>
                    <a:pt x="5818327" y="1715557"/>
                    <a:pt x="5818327" y="1715718"/>
                    <a:pt x="5818392" y="1715815"/>
                  </a:cubicBezTo>
                  <a:cubicBezTo>
                    <a:pt x="5818554" y="1716042"/>
                    <a:pt x="5818812" y="1715815"/>
                    <a:pt x="5819233" y="1715298"/>
                  </a:cubicBezTo>
                  <a:lnTo>
                    <a:pt x="5819330" y="1715298"/>
                  </a:lnTo>
                  <a:lnTo>
                    <a:pt x="5819136" y="1716236"/>
                  </a:lnTo>
                  <a:lnTo>
                    <a:pt x="5819556" y="1716397"/>
                  </a:lnTo>
                  <a:cubicBezTo>
                    <a:pt x="5819718" y="1716397"/>
                    <a:pt x="5819880" y="1716462"/>
                    <a:pt x="5819977" y="1716559"/>
                  </a:cubicBezTo>
                  <a:lnTo>
                    <a:pt x="5820882" y="1716947"/>
                  </a:lnTo>
                  <a:lnTo>
                    <a:pt x="5821400" y="1716462"/>
                  </a:lnTo>
                  <a:lnTo>
                    <a:pt x="5821206" y="1717141"/>
                  </a:lnTo>
                  <a:lnTo>
                    <a:pt x="5821885" y="1717368"/>
                  </a:lnTo>
                  <a:cubicBezTo>
                    <a:pt x="5822208" y="1716785"/>
                    <a:pt x="5822305" y="1716624"/>
                    <a:pt x="5822305" y="1717368"/>
                  </a:cubicBezTo>
                  <a:cubicBezTo>
                    <a:pt x="5822305" y="1717465"/>
                    <a:pt x="5822305" y="1717465"/>
                    <a:pt x="5822305" y="1717465"/>
                  </a:cubicBezTo>
                  <a:cubicBezTo>
                    <a:pt x="5823373" y="1717885"/>
                    <a:pt x="5824440" y="1718370"/>
                    <a:pt x="5825604" y="1718694"/>
                  </a:cubicBezTo>
                  <a:lnTo>
                    <a:pt x="5825766" y="1718532"/>
                  </a:lnTo>
                  <a:cubicBezTo>
                    <a:pt x="5825766" y="1718532"/>
                    <a:pt x="5825863" y="1718532"/>
                    <a:pt x="5825863" y="1718629"/>
                  </a:cubicBezTo>
                  <a:cubicBezTo>
                    <a:pt x="5825863" y="1718694"/>
                    <a:pt x="5825863" y="1718694"/>
                    <a:pt x="5825863" y="1718791"/>
                  </a:cubicBezTo>
                  <a:lnTo>
                    <a:pt x="5825927" y="1718791"/>
                  </a:lnTo>
                  <a:cubicBezTo>
                    <a:pt x="5826024" y="1718629"/>
                    <a:pt x="5826186" y="1718370"/>
                    <a:pt x="5826186" y="1718629"/>
                  </a:cubicBezTo>
                  <a:lnTo>
                    <a:pt x="5826186" y="1718855"/>
                  </a:lnTo>
                  <a:lnTo>
                    <a:pt x="5827189" y="1719211"/>
                  </a:lnTo>
                  <a:lnTo>
                    <a:pt x="5827253" y="1719211"/>
                  </a:lnTo>
                  <a:lnTo>
                    <a:pt x="5827253" y="1719276"/>
                  </a:lnTo>
                  <a:lnTo>
                    <a:pt x="5828353" y="1719599"/>
                  </a:lnTo>
                  <a:cubicBezTo>
                    <a:pt x="5828418" y="1719437"/>
                    <a:pt x="5828418" y="1719373"/>
                    <a:pt x="5828515" y="1719211"/>
                  </a:cubicBezTo>
                  <a:cubicBezTo>
                    <a:pt x="5828515" y="1719373"/>
                    <a:pt x="5828515" y="1719534"/>
                    <a:pt x="5828418" y="1719696"/>
                  </a:cubicBezTo>
                  <a:lnTo>
                    <a:pt x="5830746" y="1720375"/>
                  </a:lnTo>
                  <a:lnTo>
                    <a:pt x="5830973" y="1719373"/>
                  </a:lnTo>
                  <a:lnTo>
                    <a:pt x="5831070" y="1719373"/>
                  </a:lnTo>
                  <a:lnTo>
                    <a:pt x="5830811" y="1720375"/>
                  </a:lnTo>
                  <a:lnTo>
                    <a:pt x="5831231" y="1720440"/>
                  </a:lnTo>
                  <a:cubicBezTo>
                    <a:pt x="5831393" y="1720278"/>
                    <a:pt x="5831555" y="1720020"/>
                    <a:pt x="5831749" y="1719955"/>
                  </a:cubicBezTo>
                  <a:lnTo>
                    <a:pt x="5831652" y="1720602"/>
                  </a:lnTo>
                  <a:cubicBezTo>
                    <a:pt x="5831814" y="1720699"/>
                    <a:pt x="5831911" y="1720763"/>
                    <a:pt x="5832072" y="1720925"/>
                  </a:cubicBezTo>
                  <a:cubicBezTo>
                    <a:pt x="5832719" y="1720537"/>
                    <a:pt x="5833301" y="1720181"/>
                    <a:pt x="5833883" y="1720117"/>
                  </a:cubicBezTo>
                  <a:cubicBezTo>
                    <a:pt x="5834562" y="1719955"/>
                    <a:pt x="5835112" y="1720278"/>
                    <a:pt x="5835694" y="1720699"/>
                  </a:cubicBezTo>
                  <a:cubicBezTo>
                    <a:pt x="5835791" y="1720440"/>
                    <a:pt x="5835953" y="1720181"/>
                    <a:pt x="5836050" y="1719955"/>
                  </a:cubicBezTo>
                  <a:cubicBezTo>
                    <a:pt x="5836212" y="1719437"/>
                    <a:pt x="5836277" y="1719534"/>
                    <a:pt x="5836277" y="1719858"/>
                  </a:cubicBezTo>
                  <a:cubicBezTo>
                    <a:pt x="5836115" y="1720117"/>
                    <a:pt x="5835953" y="1720440"/>
                    <a:pt x="5835888" y="1720763"/>
                  </a:cubicBezTo>
                  <a:lnTo>
                    <a:pt x="5836277" y="1721184"/>
                  </a:lnTo>
                  <a:lnTo>
                    <a:pt x="5836277" y="1721087"/>
                  </a:lnTo>
                  <a:cubicBezTo>
                    <a:pt x="5836374" y="1720860"/>
                    <a:pt x="5836374" y="1720602"/>
                    <a:pt x="5836438" y="1720278"/>
                  </a:cubicBezTo>
                  <a:cubicBezTo>
                    <a:pt x="5836535" y="1720537"/>
                    <a:pt x="5836632" y="1720602"/>
                    <a:pt x="5836632" y="1720763"/>
                  </a:cubicBezTo>
                  <a:cubicBezTo>
                    <a:pt x="5836632" y="1720925"/>
                    <a:pt x="5836632" y="1721184"/>
                    <a:pt x="5836632" y="1721443"/>
                  </a:cubicBezTo>
                  <a:lnTo>
                    <a:pt x="5836794" y="1721604"/>
                  </a:lnTo>
                  <a:cubicBezTo>
                    <a:pt x="5837376" y="1721022"/>
                    <a:pt x="5837603" y="1721087"/>
                    <a:pt x="5837764" y="1721766"/>
                  </a:cubicBezTo>
                  <a:cubicBezTo>
                    <a:pt x="5837861" y="1722089"/>
                    <a:pt x="5837958" y="1722089"/>
                    <a:pt x="5838185" y="1721507"/>
                  </a:cubicBezTo>
                  <a:cubicBezTo>
                    <a:pt x="5838282" y="1721443"/>
                    <a:pt x="5838282" y="1721346"/>
                    <a:pt x="5838346" y="1721184"/>
                  </a:cubicBezTo>
                  <a:cubicBezTo>
                    <a:pt x="5838282" y="1721669"/>
                    <a:pt x="5838282" y="1722186"/>
                    <a:pt x="5838185" y="1722833"/>
                  </a:cubicBezTo>
                  <a:cubicBezTo>
                    <a:pt x="5838605" y="1722089"/>
                    <a:pt x="5838929" y="1722186"/>
                    <a:pt x="5839090" y="1722510"/>
                  </a:cubicBezTo>
                  <a:cubicBezTo>
                    <a:pt x="5839187" y="1722607"/>
                    <a:pt x="5839252" y="1722607"/>
                    <a:pt x="5839446" y="1722348"/>
                  </a:cubicBezTo>
                  <a:cubicBezTo>
                    <a:pt x="5839608" y="1722025"/>
                    <a:pt x="5839349" y="1723092"/>
                    <a:pt x="5839608" y="1722672"/>
                  </a:cubicBezTo>
                  <a:cubicBezTo>
                    <a:pt x="5839931" y="1722186"/>
                    <a:pt x="5840028" y="1722833"/>
                    <a:pt x="5840255" y="1722672"/>
                  </a:cubicBezTo>
                  <a:cubicBezTo>
                    <a:pt x="5840255" y="1722672"/>
                    <a:pt x="5840255" y="1722930"/>
                    <a:pt x="5840255" y="1723351"/>
                  </a:cubicBezTo>
                  <a:lnTo>
                    <a:pt x="5840837" y="1722186"/>
                  </a:lnTo>
                  <a:cubicBezTo>
                    <a:pt x="5840837" y="1723351"/>
                    <a:pt x="5840837" y="1723254"/>
                    <a:pt x="5841257" y="1722833"/>
                  </a:cubicBezTo>
                  <a:cubicBezTo>
                    <a:pt x="5841419" y="1722672"/>
                    <a:pt x="5841580" y="1722510"/>
                    <a:pt x="5841580" y="1722672"/>
                  </a:cubicBezTo>
                  <a:cubicBezTo>
                    <a:pt x="5841678" y="1723157"/>
                    <a:pt x="5841839" y="1722995"/>
                    <a:pt x="5842098" y="1722348"/>
                  </a:cubicBezTo>
                  <a:cubicBezTo>
                    <a:pt x="5842260" y="1721928"/>
                    <a:pt x="5842486" y="1721507"/>
                    <a:pt x="5842648" y="1721087"/>
                  </a:cubicBezTo>
                  <a:cubicBezTo>
                    <a:pt x="5842906" y="1720699"/>
                    <a:pt x="5843068" y="1720537"/>
                    <a:pt x="5843068" y="1721184"/>
                  </a:cubicBezTo>
                  <a:cubicBezTo>
                    <a:pt x="5843003" y="1721346"/>
                    <a:pt x="5842906" y="1721443"/>
                    <a:pt x="5842842" y="1721604"/>
                  </a:cubicBezTo>
                  <a:cubicBezTo>
                    <a:pt x="5842745" y="1721766"/>
                    <a:pt x="5842648" y="1721928"/>
                    <a:pt x="5842583" y="1722089"/>
                  </a:cubicBezTo>
                  <a:cubicBezTo>
                    <a:pt x="5842648" y="1722186"/>
                    <a:pt x="5842648" y="1722251"/>
                    <a:pt x="5842745" y="1722251"/>
                  </a:cubicBezTo>
                  <a:cubicBezTo>
                    <a:pt x="5842842" y="1722251"/>
                    <a:pt x="5842906" y="1722089"/>
                    <a:pt x="5843003" y="1722025"/>
                  </a:cubicBezTo>
                  <a:cubicBezTo>
                    <a:pt x="5843003" y="1722445"/>
                    <a:pt x="5843003" y="1722672"/>
                    <a:pt x="5843003" y="1722995"/>
                  </a:cubicBezTo>
                  <a:cubicBezTo>
                    <a:pt x="5843068" y="1722930"/>
                    <a:pt x="5843165" y="1722769"/>
                    <a:pt x="5843165" y="1722769"/>
                  </a:cubicBezTo>
                  <a:cubicBezTo>
                    <a:pt x="5843327" y="1722672"/>
                    <a:pt x="5843392" y="1723157"/>
                    <a:pt x="5843747" y="1722769"/>
                  </a:cubicBezTo>
                  <a:cubicBezTo>
                    <a:pt x="5843747" y="1722995"/>
                    <a:pt x="5843650" y="1723254"/>
                    <a:pt x="5843650" y="1723512"/>
                  </a:cubicBezTo>
                  <a:cubicBezTo>
                    <a:pt x="5843909" y="1723674"/>
                    <a:pt x="5844071" y="1724256"/>
                    <a:pt x="5844329" y="1723998"/>
                  </a:cubicBezTo>
                  <a:cubicBezTo>
                    <a:pt x="5844653" y="1723739"/>
                    <a:pt x="5844718" y="1724677"/>
                    <a:pt x="5845138" y="1723577"/>
                  </a:cubicBezTo>
                  <a:lnTo>
                    <a:pt x="5845138" y="1723674"/>
                  </a:lnTo>
                  <a:cubicBezTo>
                    <a:pt x="5845138" y="1724095"/>
                    <a:pt x="5845235" y="1723998"/>
                    <a:pt x="5845397" y="1723900"/>
                  </a:cubicBezTo>
                  <a:cubicBezTo>
                    <a:pt x="5845461" y="1723836"/>
                    <a:pt x="5845558" y="1724256"/>
                    <a:pt x="5845655" y="1724321"/>
                  </a:cubicBezTo>
                  <a:cubicBezTo>
                    <a:pt x="5845817" y="1724515"/>
                    <a:pt x="5845979" y="1724741"/>
                    <a:pt x="5846302" y="1724321"/>
                  </a:cubicBezTo>
                  <a:cubicBezTo>
                    <a:pt x="5846399" y="1724159"/>
                    <a:pt x="5846561" y="1724256"/>
                    <a:pt x="5846626" y="1724256"/>
                  </a:cubicBezTo>
                  <a:cubicBezTo>
                    <a:pt x="5846723" y="1724321"/>
                    <a:pt x="5846787" y="1724159"/>
                    <a:pt x="5846884" y="1723836"/>
                  </a:cubicBezTo>
                  <a:cubicBezTo>
                    <a:pt x="5846981" y="1723577"/>
                    <a:pt x="5847143" y="1723415"/>
                    <a:pt x="5847208" y="1723254"/>
                  </a:cubicBezTo>
                  <a:cubicBezTo>
                    <a:pt x="5847208" y="1723674"/>
                    <a:pt x="5847208" y="1724095"/>
                    <a:pt x="5847208" y="1724321"/>
                  </a:cubicBezTo>
                  <a:cubicBezTo>
                    <a:pt x="5847790" y="1723577"/>
                    <a:pt x="5847790" y="1723512"/>
                    <a:pt x="5848307" y="1723836"/>
                  </a:cubicBezTo>
                  <a:cubicBezTo>
                    <a:pt x="5848372" y="1723900"/>
                    <a:pt x="5848534" y="1723674"/>
                    <a:pt x="5848695" y="1723415"/>
                  </a:cubicBezTo>
                  <a:cubicBezTo>
                    <a:pt x="5848695" y="1723351"/>
                    <a:pt x="5848793" y="1723351"/>
                    <a:pt x="5848793" y="1723351"/>
                  </a:cubicBezTo>
                  <a:cubicBezTo>
                    <a:pt x="5848793" y="1723739"/>
                    <a:pt x="5848793" y="1724159"/>
                    <a:pt x="5848695" y="1724580"/>
                  </a:cubicBezTo>
                  <a:cubicBezTo>
                    <a:pt x="5848793" y="1724515"/>
                    <a:pt x="5848857" y="1724515"/>
                    <a:pt x="5848954" y="1724321"/>
                  </a:cubicBezTo>
                  <a:cubicBezTo>
                    <a:pt x="5849116" y="1724159"/>
                    <a:pt x="5849213" y="1723900"/>
                    <a:pt x="5849375" y="1723674"/>
                  </a:cubicBezTo>
                  <a:cubicBezTo>
                    <a:pt x="5849601" y="1723092"/>
                    <a:pt x="5849536" y="1723998"/>
                    <a:pt x="5849601" y="1723836"/>
                  </a:cubicBezTo>
                  <a:cubicBezTo>
                    <a:pt x="5849860" y="1723577"/>
                    <a:pt x="5850021" y="1723415"/>
                    <a:pt x="5850183" y="1723577"/>
                  </a:cubicBezTo>
                  <a:cubicBezTo>
                    <a:pt x="5850377" y="1723739"/>
                    <a:pt x="5850539" y="1722672"/>
                    <a:pt x="5850862" y="1722025"/>
                  </a:cubicBezTo>
                  <a:cubicBezTo>
                    <a:pt x="5850765" y="1722510"/>
                    <a:pt x="5850701" y="1722672"/>
                    <a:pt x="5850701" y="1722833"/>
                  </a:cubicBezTo>
                  <a:cubicBezTo>
                    <a:pt x="5850539" y="1724159"/>
                    <a:pt x="5850604" y="1724418"/>
                    <a:pt x="5850927" y="1724159"/>
                  </a:cubicBezTo>
                  <a:cubicBezTo>
                    <a:pt x="5851283" y="1723998"/>
                    <a:pt x="5851444" y="1722995"/>
                    <a:pt x="5851671" y="1722510"/>
                  </a:cubicBezTo>
                  <a:cubicBezTo>
                    <a:pt x="5852027" y="1722251"/>
                    <a:pt x="5851768" y="1723512"/>
                    <a:pt x="5851865" y="1723836"/>
                  </a:cubicBezTo>
                  <a:lnTo>
                    <a:pt x="5852188" y="1723512"/>
                  </a:lnTo>
                  <a:cubicBezTo>
                    <a:pt x="5852350" y="1722769"/>
                    <a:pt x="5852512" y="1721831"/>
                    <a:pt x="5852770" y="1721928"/>
                  </a:cubicBezTo>
                  <a:cubicBezTo>
                    <a:pt x="5852447" y="1723415"/>
                    <a:pt x="5852447" y="1723512"/>
                    <a:pt x="5852447" y="1724321"/>
                  </a:cubicBezTo>
                  <a:cubicBezTo>
                    <a:pt x="5852512" y="1724256"/>
                    <a:pt x="5852609" y="1724159"/>
                    <a:pt x="5852770" y="1724095"/>
                  </a:cubicBezTo>
                  <a:cubicBezTo>
                    <a:pt x="5852835" y="1723998"/>
                    <a:pt x="5852932" y="1723836"/>
                    <a:pt x="5852997" y="1723577"/>
                  </a:cubicBezTo>
                  <a:cubicBezTo>
                    <a:pt x="5853256" y="1722769"/>
                    <a:pt x="5853256" y="1722672"/>
                    <a:pt x="5853353" y="1722833"/>
                  </a:cubicBezTo>
                  <a:cubicBezTo>
                    <a:pt x="5853417" y="1722930"/>
                    <a:pt x="5853417" y="1723157"/>
                    <a:pt x="5853514" y="1723351"/>
                  </a:cubicBezTo>
                  <a:cubicBezTo>
                    <a:pt x="5853579" y="1723512"/>
                    <a:pt x="5853741" y="1723415"/>
                    <a:pt x="5853676" y="1723900"/>
                  </a:cubicBezTo>
                  <a:cubicBezTo>
                    <a:pt x="5853676" y="1723998"/>
                    <a:pt x="5853838" y="1723739"/>
                    <a:pt x="5853935" y="1723739"/>
                  </a:cubicBezTo>
                  <a:cubicBezTo>
                    <a:pt x="5853999" y="1723674"/>
                    <a:pt x="5854161" y="1724095"/>
                    <a:pt x="5854161" y="1724321"/>
                  </a:cubicBezTo>
                  <a:cubicBezTo>
                    <a:pt x="5854258" y="1724580"/>
                    <a:pt x="5854258" y="1724677"/>
                    <a:pt x="5854258" y="1724903"/>
                  </a:cubicBezTo>
                  <a:cubicBezTo>
                    <a:pt x="5854517" y="1724418"/>
                    <a:pt x="5854743" y="1724095"/>
                    <a:pt x="5854743" y="1724903"/>
                  </a:cubicBezTo>
                  <a:cubicBezTo>
                    <a:pt x="5854743" y="1725065"/>
                    <a:pt x="5854743" y="1725226"/>
                    <a:pt x="5854840" y="1725421"/>
                  </a:cubicBezTo>
                  <a:cubicBezTo>
                    <a:pt x="5857395" y="1723415"/>
                    <a:pt x="5859562" y="1724903"/>
                    <a:pt x="5861535" y="1726391"/>
                  </a:cubicBezTo>
                  <a:cubicBezTo>
                    <a:pt x="5862376" y="1726164"/>
                    <a:pt x="5863120" y="1726229"/>
                    <a:pt x="5863928" y="1726391"/>
                  </a:cubicBezTo>
                  <a:cubicBezTo>
                    <a:pt x="5864090" y="1725647"/>
                    <a:pt x="5864284" y="1724838"/>
                    <a:pt x="5864446" y="1723998"/>
                  </a:cubicBezTo>
                  <a:cubicBezTo>
                    <a:pt x="5864510" y="1724321"/>
                    <a:pt x="5864704" y="1724580"/>
                    <a:pt x="5864769" y="1724903"/>
                  </a:cubicBezTo>
                  <a:cubicBezTo>
                    <a:pt x="5864769" y="1725000"/>
                    <a:pt x="5864704" y="1725000"/>
                    <a:pt x="5864704" y="1725065"/>
                  </a:cubicBezTo>
                  <a:lnTo>
                    <a:pt x="5864607" y="1725162"/>
                  </a:lnTo>
                  <a:cubicBezTo>
                    <a:pt x="5864607" y="1725485"/>
                    <a:pt x="5864607" y="1725809"/>
                    <a:pt x="5864607" y="1726067"/>
                  </a:cubicBezTo>
                  <a:lnTo>
                    <a:pt x="5864510" y="1726585"/>
                  </a:lnTo>
                  <a:lnTo>
                    <a:pt x="5864931" y="1726746"/>
                  </a:lnTo>
                  <a:cubicBezTo>
                    <a:pt x="5865028" y="1725970"/>
                    <a:pt x="5865092" y="1725226"/>
                    <a:pt x="5865028" y="1724741"/>
                  </a:cubicBezTo>
                  <a:cubicBezTo>
                    <a:pt x="5865189" y="1724256"/>
                    <a:pt x="5865254" y="1723836"/>
                    <a:pt x="5865416" y="1723351"/>
                  </a:cubicBezTo>
                  <a:cubicBezTo>
                    <a:pt x="5865416" y="1724159"/>
                    <a:pt x="5865351" y="1724903"/>
                    <a:pt x="5865189" y="1725906"/>
                  </a:cubicBezTo>
                  <a:cubicBezTo>
                    <a:pt x="5865092" y="1726164"/>
                    <a:pt x="5865092" y="1726585"/>
                    <a:pt x="5865092" y="1726746"/>
                  </a:cubicBezTo>
                  <a:cubicBezTo>
                    <a:pt x="5865836" y="1727070"/>
                    <a:pt x="5866677" y="1727393"/>
                    <a:pt x="5867421" y="1727652"/>
                  </a:cubicBezTo>
                  <a:cubicBezTo>
                    <a:pt x="5870655" y="1728719"/>
                    <a:pt x="5874115" y="1728719"/>
                    <a:pt x="5877447" y="1729204"/>
                  </a:cubicBezTo>
                  <a:cubicBezTo>
                    <a:pt x="5879581" y="1729560"/>
                    <a:pt x="5881651" y="1730369"/>
                    <a:pt x="5883721" y="1731436"/>
                  </a:cubicBezTo>
                  <a:cubicBezTo>
                    <a:pt x="5883979" y="1730854"/>
                    <a:pt x="5884141" y="1730207"/>
                    <a:pt x="5884303" y="1729948"/>
                  </a:cubicBezTo>
                  <a:cubicBezTo>
                    <a:pt x="5884400" y="1730369"/>
                    <a:pt x="5884465" y="1730724"/>
                    <a:pt x="5884465" y="1730951"/>
                  </a:cubicBezTo>
                  <a:cubicBezTo>
                    <a:pt x="5884626" y="1730304"/>
                    <a:pt x="5884626" y="1731210"/>
                    <a:pt x="5884723" y="1731113"/>
                  </a:cubicBezTo>
                  <a:cubicBezTo>
                    <a:pt x="5884885" y="1731048"/>
                    <a:pt x="5885047" y="1731048"/>
                    <a:pt x="5885305" y="1730789"/>
                  </a:cubicBezTo>
                  <a:cubicBezTo>
                    <a:pt x="5885467" y="1730530"/>
                    <a:pt x="5885629" y="1730789"/>
                    <a:pt x="5885791" y="1729884"/>
                  </a:cubicBezTo>
                  <a:cubicBezTo>
                    <a:pt x="5885791" y="1729884"/>
                    <a:pt x="5885888" y="1729884"/>
                    <a:pt x="5885952" y="1729948"/>
                  </a:cubicBezTo>
                  <a:cubicBezTo>
                    <a:pt x="5886308" y="1731048"/>
                    <a:pt x="5886308" y="1731048"/>
                    <a:pt x="5886858" y="1730627"/>
                  </a:cubicBezTo>
                  <a:cubicBezTo>
                    <a:pt x="5886955" y="1730530"/>
                    <a:pt x="5887116" y="1730627"/>
                    <a:pt x="5887214" y="1730724"/>
                  </a:cubicBezTo>
                  <a:cubicBezTo>
                    <a:pt x="5887472" y="1730854"/>
                    <a:pt x="5887634" y="1731048"/>
                    <a:pt x="5887860" y="1730530"/>
                  </a:cubicBezTo>
                  <a:cubicBezTo>
                    <a:pt x="5887860" y="1730466"/>
                    <a:pt x="5887957" y="1730466"/>
                    <a:pt x="5887957" y="1730530"/>
                  </a:cubicBezTo>
                  <a:cubicBezTo>
                    <a:pt x="5888022" y="1730951"/>
                    <a:pt x="5888184" y="1730951"/>
                    <a:pt x="5888378" y="1730724"/>
                  </a:cubicBezTo>
                  <a:cubicBezTo>
                    <a:pt x="5888539" y="1730530"/>
                    <a:pt x="5888701" y="1730530"/>
                    <a:pt x="5888766" y="1730207"/>
                  </a:cubicBezTo>
                  <a:cubicBezTo>
                    <a:pt x="5888863" y="1730369"/>
                    <a:pt x="5888928" y="1730530"/>
                    <a:pt x="5889122" y="1730627"/>
                  </a:cubicBezTo>
                  <a:cubicBezTo>
                    <a:pt x="5889186" y="1730045"/>
                    <a:pt x="5889283" y="1729560"/>
                    <a:pt x="5889348" y="1729140"/>
                  </a:cubicBezTo>
                  <a:cubicBezTo>
                    <a:pt x="5889445" y="1729366"/>
                    <a:pt x="5889542" y="1729463"/>
                    <a:pt x="5889542" y="1729722"/>
                  </a:cubicBezTo>
                  <a:cubicBezTo>
                    <a:pt x="5889445" y="1730724"/>
                    <a:pt x="5889607" y="1730789"/>
                    <a:pt x="5889768" y="1730304"/>
                  </a:cubicBezTo>
                  <a:cubicBezTo>
                    <a:pt x="5889865" y="1730110"/>
                    <a:pt x="5889930" y="1730045"/>
                    <a:pt x="5890027" y="1730045"/>
                  </a:cubicBezTo>
                  <a:cubicBezTo>
                    <a:pt x="5890092" y="1730045"/>
                    <a:pt x="5890189" y="1730110"/>
                    <a:pt x="5890254" y="1730207"/>
                  </a:cubicBezTo>
                  <a:cubicBezTo>
                    <a:pt x="5890351" y="1730207"/>
                    <a:pt x="5890351" y="1730304"/>
                    <a:pt x="5890351" y="1730369"/>
                  </a:cubicBezTo>
                  <a:cubicBezTo>
                    <a:pt x="5892162" y="1729301"/>
                    <a:pt x="5894005" y="1730207"/>
                    <a:pt x="5895816" y="1731533"/>
                  </a:cubicBezTo>
                  <a:cubicBezTo>
                    <a:pt x="5895978" y="1731436"/>
                    <a:pt x="5896075" y="1731436"/>
                    <a:pt x="5896237" y="1731371"/>
                  </a:cubicBezTo>
                  <a:cubicBezTo>
                    <a:pt x="5896398" y="1731274"/>
                    <a:pt x="5896463" y="1731113"/>
                    <a:pt x="5896657" y="1731274"/>
                  </a:cubicBezTo>
                  <a:cubicBezTo>
                    <a:pt x="5896819" y="1731436"/>
                    <a:pt x="5896883" y="1731371"/>
                    <a:pt x="5897077" y="1730951"/>
                  </a:cubicBezTo>
                  <a:cubicBezTo>
                    <a:pt x="5897077" y="1730854"/>
                    <a:pt x="5897207" y="1730854"/>
                    <a:pt x="5897207" y="1730951"/>
                  </a:cubicBezTo>
                  <a:cubicBezTo>
                    <a:pt x="5897304" y="1731533"/>
                    <a:pt x="5897401" y="1731274"/>
                    <a:pt x="5897466" y="1731048"/>
                  </a:cubicBezTo>
                  <a:cubicBezTo>
                    <a:pt x="5897724" y="1730627"/>
                    <a:pt x="5897724" y="1730724"/>
                    <a:pt x="5898145" y="1731048"/>
                  </a:cubicBezTo>
                  <a:cubicBezTo>
                    <a:pt x="5898306" y="1731210"/>
                    <a:pt x="5898468" y="1731630"/>
                    <a:pt x="5898630" y="1730304"/>
                  </a:cubicBezTo>
                  <a:cubicBezTo>
                    <a:pt x="5898630" y="1730207"/>
                    <a:pt x="5898727" y="1730207"/>
                    <a:pt x="5898792" y="1730207"/>
                  </a:cubicBezTo>
                  <a:cubicBezTo>
                    <a:pt x="5898953" y="1730304"/>
                    <a:pt x="5899147" y="1729787"/>
                    <a:pt x="5899212" y="1730045"/>
                  </a:cubicBezTo>
                  <a:cubicBezTo>
                    <a:pt x="5899277" y="1730304"/>
                    <a:pt x="5899535" y="1729722"/>
                    <a:pt x="5899535" y="1730304"/>
                  </a:cubicBezTo>
                  <a:cubicBezTo>
                    <a:pt x="5899697" y="1729722"/>
                    <a:pt x="5899794" y="1730369"/>
                    <a:pt x="5899891" y="1730530"/>
                  </a:cubicBezTo>
                  <a:cubicBezTo>
                    <a:pt x="5899956" y="1730627"/>
                    <a:pt x="5900053" y="1730789"/>
                    <a:pt x="5900215" y="1730627"/>
                  </a:cubicBezTo>
                  <a:cubicBezTo>
                    <a:pt x="5900441" y="1730207"/>
                    <a:pt x="5900700" y="1730951"/>
                    <a:pt x="5901023" y="1730045"/>
                  </a:cubicBezTo>
                  <a:cubicBezTo>
                    <a:pt x="5901023" y="1729948"/>
                    <a:pt x="5901120" y="1730045"/>
                    <a:pt x="5901120" y="1730110"/>
                  </a:cubicBezTo>
                  <a:cubicBezTo>
                    <a:pt x="5901217" y="1730951"/>
                    <a:pt x="5901282" y="1730207"/>
                    <a:pt x="5901346" y="1730045"/>
                  </a:cubicBezTo>
                  <a:cubicBezTo>
                    <a:pt x="5901444" y="1729787"/>
                    <a:pt x="5901541" y="1729463"/>
                    <a:pt x="5901605" y="1729140"/>
                  </a:cubicBezTo>
                  <a:cubicBezTo>
                    <a:pt x="5901864" y="1730886"/>
                    <a:pt x="5901864" y="1730886"/>
                    <a:pt x="5902187" y="1730045"/>
                  </a:cubicBezTo>
                  <a:cubicBezTo>
                    <a:pt x="5902284" y="1730207"/>
                    <a:pt x="5902446" y="1730724"/>
                    <a:pt x="5902446" y="1730530"/>
                  </a:cubicBezTo>
                  <a:cubicBezTo>
                    <a:pt x="5902608" y="1730304"/>
                    <a:pt x="5902769" y="1730045"/>
                    <a:pt x="5902867" y="1730304"/>
                  </a:cubicBezTo>
                  <a:cubicBezTo>
                    <a:pt x="5903028" y="1730886"/>
                    <a:pt x="5903190" y="1730369"/>
                    <a:pt x="5903352" y="1729948"/>
                  </a:cubicBezTo>
                  <a:cubicBezTo>
                    <a:pt x="5903352" y="1729948"/>
                    <a:pt x="5903352" y="1730304"/>
                    <a:pt x="5903416" y="1730304"/>
                  </a:cubicBezTo>
                  <a:cubicBezTo>
                    <a:pt x="5903513" y="1730369"/>
                    <a:pt x="5903610" y="1730466"/>
                    <a:pt x="5903675" y="1730304"/>
                  </a:cubicBezTo>
                  <a:cubicBezTo>
                    <a:pt x="5903934" y="1729560"/>
                    <a:pt x="5904095" y="1729948"/>
                    <a:pt x="5904354" y="1729366"/>
                  </a:cubicBezTo>
                  <a:cubicBezTo>
                    <a:pt x="5904354" y="1729140"/>
                    <a:pt x="5904419" y="1728816"/>
                    <a:pt x="5904419" y="1728461"/>
                  </a:cubicBezTo>
                  <a:cubicBezTo>
                    <a:pt x="5904516" y="1729204"/>
                    <a:pt x="5905001" y="1730466"/>
                    <a:pt x="5905163" y="1730369"/>
                  </a:cubicBezTo>
                  <a:cubicBezTo>
                    <a:pt x="5905421" y="1730207"/>
                    <a:pt x="5905680" y="1730110"/>
                    <a:pt x="5905907" y="1730627"/>
                  </a:cubicBezTo>
                  <a:cubicBezTo>
                    <a:pt x="5906004" y="1730886"/>
                    <a:pt x="5906165" y="1731048"/>
                    <a:pt x="5906327" y="1730627"/>
                  </a:cubicBezTo>
                  <a:cubicBezTo>
                    <a:pt x="5906424" y="1730369"/>
                    <a:pt x="5906489" y="1730627"/>
                    <a:pt x="5906489" y="1730886"/>
                  </a:cubicBezTo>
                  <a:cubicBezTo>
                    <a:pt x="5906489" y="1730951"/>
                    <a:pt x="5906586" y="1731048"/>
                    <a:pt x="5906586" y="1731048"/>
                  </a:cubicBezTo>
                  <a:lnTo>
                    <a:pt x="5906812" y="1730369"/>
                  </a:lnTo>
                  <a:cubicBezTo>
                    <a:pt x="5906812" y="1730207"/>
                    <a:pt x="5906909" y="1729948"/>
                    <a:pt x="5906909" y="1729722"/>
                  </a:cubicBezTo>
                  <a:lnTo>
                    <a:pt x="5907006" y="1729948"/>
                  </a:lnTo>
                  <a:cubicBezTo>
                    <a:pt x="5907168" y="1729463"/>
                    <a:pt x="5907330" y="1728881"/>
                    <a:pt x="5907427" y="1728234"/>
                  </a:cubicBezTo>
                  <a:cubicBezTo>
                    <a:pt x="5907815" y="1724580"/>
                    <a:pt x="5907427" y="1721669"/>
                    <a:pt x="5906747" y="1719696"/>
                  </a:cubicBezTo>
                  <a:close/>
                  <a:moveTo>
                    <a:pt x="5452455" y="1720375"/>
                  </a:moveTo>
                  <a:cubicBezTo>
                    <a:pt x="5452455" y="1720699"/>
                    <a:pt x="5452552" y="1720860"/>
                    <a:pt x="5452552" y="1721119"/>
                  </a:cubicBezTo>
                  <a:cubicBezTo>
                    <a:pt x="5452390" y="1720278"/>
                    <a:pt x="5452390" y="1720181"/>
                    <a:pt x="5452455" y="1720375"/>
                  </a:cubicBezTo>
                  <a:close/>
                  <a:moveTo>
                    <a:pt x="5448832" y="1722089"/>
                  </a:moveTo>
                  <a:cubicBezTo>
                    <a:pt x="5448994" y="1722445"/>
                    <a:pt x="5448994" y="1722672"/>
                    <a:pt x="5449156" y="1723739"/>
                  </a:cubicBezTo>
                  <a:cubicBezTo>
                    <a:pt x="5448994" y="1723092"/>
                    <a:pt x="5448897" y="1722607"/>
                    <a:pt x="5448832" y="1722089"/>
                  </a:cubicBezTo>
                  <a:close/>
                  <a:moveTo>
                    <a:pt x="5434829" y="1717950"/>
                  </a:moveTo>
                  <a:cubicBezTo>
                    <a:pt x="5434764" y="1717529"/>
                    <a:pt x="5434764" y="1717206"/>
                    <a:pt x="5434667" y="1716883"/>
                  </a:cubicBezTo>
                  <a:cubicBezTo>
                    <a:pt x="5434667" y="1716980"/>
                    <a:pt x="5434764" y="1717044"/>
                    <a:pt x="5434764" y="1717141"/>
                  </a:cubicBezTo>
                  <a:cubicBezTo>
                    <a:pt x="5434829" y="1717529"/>
                    <a:pt x="5434893" y="1717950"/>
                    <a:pt x="5434990" y="1718370"/>
                  </a:cubicBezTo>
                  <a:cubicBezTo>
                    <a:pt x="5434893" y="1718532"/>
                    <a:pt x="5434893" y="1718532"/>
                    <a:pt x="5434829" y="1717950"/>
                  </a:cubicBezTo>
                  <a:close/>
                  <a:moveTo>
                    <a:pt x="5470501" y="1727393"/>
                  </a:moveTo>
                  <a:cubicBezTo>
                    <a:pt x="5470501" y="1727490"/>
                    <a:pt x="5470598" y="1727555"/>
                    <a:pt x="5470598" y="1727652"/>
                  </a:cubicBezTo>
                  <a:cubicBezTo>
                    <a:pt x="5470501" y="1727135"/>
                    <a:pt x="5470436" y="1726585"/>
                    <a:pt x="5470339" y="1725906"/>
                  </a:cubicBezTo>
                  <a:cubicBezTo>
                    <a:pt x="5469692" y="1721443"/>
                    <a:pt x="5469013" y="1718694"/>
                    <a:pt x="5468366" y="1716785"/>
                  </a:cubicBezTo>
                  <a:cubicBezTo>
                    <a:pt x="5468366" y="1716785"/>
                    <a:pt x="5468366" y="1716785"/>
                    <a:pt x="5468366" y="1716883"/>
                  </a:cubicBezTo>
                  <a:cubicBezTo>
                    <a:pt x="5468366" y="1717044"/>
                    <a:pt x="5468205" y="1716624"/>
                    <a:pt x="5468205" y="1716559"/>
                  </a:cubicBezTo>
                  <a:cubicBezTo>
                    <a:pt x="5468205" y="1716624"/>
                    <a:pt x="5468108" y="1716785"/>
                    <a:pt x="5468108" y="1716883"/>
                  </a:cubicBezTo>
                  <a:cubicBezTo>
                    <a:pt x="5468269" y="1717723"/>
                    <a:pt x="5468269" y="1717788"/>
                    <a:pt x="5468205" y="1717529"/>
                  </a:cubicBezTo>
                  <a:cubicBezTo>
                    <a:pt x="5468205" y="1717368"/>
                    <a:pt x="5468108" y="1717206"/>
                    <a:pt x="5468108" y="1717044"/>
                  </a:cubicBezTo>
                  <a:cubicBezTo>
                    <a:pt x="5467461" y="1718467"/>
                    <a:pt x="5466296" y="1717885"/>
                    <a:pt x="5465294" y="1717626"/>
                  </a:cubicBezTo>
                  <a:cubicBezTo>
                    <a:pt x="5465391" y="1718111"/>
                    <a:pt x="5465456" y="1718467"/>
                    <a:pt x="5465617" y="1719049"/>
                  </a:cubicBezTo>
                  <a:cubicBezTo>
                    <a:pt x="5465617" y="1719373"/>
                    <a:pt x="5465714" y="1719696"/>
                    <a:pt x="5465714" y="1720181"/>
                  </a:cubicBezTo>
                  <a:cubicBezTo>
                    <a:pt x="5465456" y="1718855"/>
                    <a:pt x="5465391" y="1718306"/>
                    <a:pt x="5465294" y="1717626"/>
                  </a:cubicBezTo>
                  <a:cubicBezTo>
                    <a:pt x="5465229" y="1717626"/>
                    <a:pt x="5465132" y="1717626"/>
                    <a:pt x="5465067" y="1717626"/>
                  </a:cubicBezTo>
                  <a:lnTo>
                    <a:pt x="5465067" y="1717723"/>
                  </a:lnTo>
                  <a:lnTo>
                    <a:pt x="5465067" y="1717626"/>
                  </a:lnTo>
                  <a:cubicBezTo>
                    <a:pt x="5464970" y="1717626"/>
                    <a:pt x="5464970" y="1717626"/>
                    <a:pt x="5464873" y="1717626"/>
                  </a:cubicBezTo>
                  <a:lnTo>
                    <a:pt x="5464873" y="1717723"/>
                  </a:lnTo>
                  <a:cubicBezTo>
                    <a:pt x="5464970" y="1718047"/>
                    <a:pt x="5465067" y="1718370"/>
                    <a:pt x="5465132" y="1718694"/>
                  </a:cubicBezTo>
                  <a:cubicBezTo>
                    <a:pt x="5465132" y="1718952"/>
                    <a:pt x="5465067" y="1718467"/>
                    <a:pt x="5464873" y="1717723"/>
                  </a:cubicBezTo>
                  <a:cubicBezTo>
                    <a:pt x="5464873" y="1717723"/>
                    <a:pt x="5464873" y="1717626"/>
                    <a:pt x="5464809" y="1717626"/>
                  </a:cubicBezTo>
                  <a:cubicBezTo>
                    <a:pt x="5464712" y="1717626"/>
                    <a:pt x="5464712" y="1717626"/>
                    <a:pt x="5464615" y="1717626"/>
                  </a:cubicBezTo>
                  <a:cubicBezTo>
                    <a:pt x="5464485" y="1717626"/>
                    <a:pt x="5464388" y="1717626"/>
                    <a:pt x="5464227" y="1717626"/>
                  </a:cubicBezTo>
                  <a:lnTo>
                    <a:pt x="5464227" y="1717723"/>
                  </a:lnTo>
                  <a:lnTo>
                    <a:pt x="5464227" y="1717626"/>
                  </a:lnTo>
                  <a:lnTo>
                    <a:pt x="5464130" y="1717626"/>
                  </a:lnTo>
                  <a:cubicBezTo>
                    <a:pt x="5464227" y="1718047"/>
                    <a:pt x="5464291" y="1718467"/>
                    <a:pt x="5464388" y="1718791"/>
                  </a:cubicBezTo>
                  <a:cubicBezTo>
                    <a:pt x="5464291" y="1718370"/>
                    <a:pt x="5464227" y="1717950"/>
                    <a:pt x="5464130" y="1717626"/>
                  </a:cubicBezTo>
                  <a:cubicBezTo>
                    <a:pt x="5464065" y="1717626"/>
                    <a:pt x="5463968" y="1717626"/>
                    <a:pt x="5463871" y="1717626"/>
                  </a:cubicBezTo>
                  <a:cubicBezTo>
                    <a:pt x="5463871" y="1717885"/>
                    <a:pt x="5463968" y="1718208"/>
                    <a:pt x="5463968" y="1718370"/>
                  </a:cubicBezTo>
                  <a:cubicBezTo>
                    <a:pt x="5463871" y="1717950"/>
                    <a:pt x="5463806" y="1717788"/>
                    <a:pt x="5463742" y="1717626"/>
                  </a:cubicBezTo>
                  <a:cubicBezTo>
                    <a:pt x="5463483" y="1717626"/>
                    <a:pt x="5463224" y="1717529"/>
                    <a:pt x="5462965" y="1717465"/>
                  </a:cubicBezTo>
                  <a:cubicBezTo>
                    <a:pt x="5462965" y="1717529"/>
                    <a:pt x="5462965" y="1717626"/>
                    <a:pt x="5463062" y="1717788"/>
                  </a:cubicBezTo>
                  <a:cubicBezTo>
                    <a:pt x="5463062" y="1717626"/>
                    <a:pt x="5462965" y="1717529"/>
                    <a:pt x="5462965" y="1717368"/>
                  </a:cubicBezTo>
                  <a:lnTo>
                    <a:pt x="5462901" y="1717368"/>
                  </a:lnTo>
                  <a:cubicBezTo>
                    <a:pt x="5462901" y="1717529"/>
                    <a:pt x="5462901" y="1717723"/>
                    <a:pt x="5462901" y="1717885"/>
                  </a:cubicBezTo>
                  <a:cubicBezTo>
                    <a:pt x="5462804" y="1717723"/>
                    <a:pt x="5462804" y="1717529"/>
                    <a:pt x="5462739" y="1717303"/>
                  </a:cubicBezTo>
                  <a:lnTo>
                    <a:pt x="5462642" y="1717303"/>
                  </a:lnTo>
                  <a:cubicBezTo>
                    <a:pt x="5462642" y="1717529"/>
                    <a:pt x="5462739" y="1717723"/>
                    <a:pt x="5462642" y="1717529"/>
                  </a:cubicBezTo>
                  <a:cubicBezTo>
                    <a:pt x="5462545" y="1717465"/>
                    <a:pt x="5462642" y="1717885"/>
                    <a:pt x="5462545" y="1717723"/>
                  </a:cubicBezTo>
                  <a:cubicBezTo>
                    <a:pt x="5462416" y="1717141"/>
                    <a:pt x="5462416" y="1717303"/>
                    <a:pt x="5462319" y="1717206"/>
                  </a:cubicBezTo>
                  <a:cubicBezTo>
                    <a:pt x="5462416" y="1717723"/>
                    <a:pt x="5462480" y="1718208"/>
                    <a:pt x="5462545" y="1718694"/>
                  </a:cubicBezTo>
                  <a:cubicBezTo>
                    <a:pt x="5462480" y="1718208"/>
                    <a:pt x="5462416" y="1717788"/>
                    <a:pt x="5462221" y="1717368"/>
                  </a:cubicBezTo>
                  <a:cubicBezTo>
                    <a:pt x="5462319" y="1718111"/>
                    <a:pt x="5462060" y="1717141"/>
                    <a:pt x="5462157" y="1717465"/>
                  </a:cubicBezTo>
                  <a:cubicBezTo>
                    <a:pt x="5462157" y="1717723"/>
                    <a:pt x="5461995" y="1717303"/>
                    <a:pt x="5461995" y="1717303"/>
                  </a:cubicBezTo>
                  <a:cubicBezTo>
                    <a:pt x="5461995" y="1717368"/>
                    <a:pt x="5461995" y="1717885"/>
                    <a:pt x="5461801" y="1717044"/>
                  </a:cubicBezTo>
                  <a:cubicBezTo>
                    <a:pt x="5461801" y="1717206"/>
                    <a:pt x="5461801" y="1717465"/>
                    <a:pt x="5461898" y="1717626"/>
                  </a:cubicBezTo>
                  <a:cubicBezTo>
                    <a:pt x="5461639" y="1716883"/>
                    <a:pt x="5461575" y="1716785"/>
                    <a:pt x="5461575" y="1717529"/>
                  </a:cubicBezTo>
                  <a:cubicBezTo>
                    <a:pt x="5461478" y="1717368"/>
                    <a:pt x="5461413" y="1716785"/>
                    <a:pt x="5461316" y="1716721"/>
                  </a:cubicBezTo>
                  <a:cubicBezTo>
                    <a:pt x="5461316" y="1716721"/>
                    <a:pt x="5461316" y="1716785"/>
                    <a:pt x="5461316" y="1716980"/>
                  </a:cubicBezTo>
                  <a:cubicBezTo>
                    <a:pt x="5461316" y="1717141"/>
                    <a:pt x="5461251" y="1716883"/>
                    <a:pt x="5461154" y="1716721"/>
                  </a:cubicBezTo>
                  <a:cubicBezTo>
                    <a:pt x="5461090" y="1716721"/>
                    <a:pt x="5461090" y="1716721"/>
                    <a:pt x="5460993" y="1716721"/>
                  </a:cubicBezTo>
                  <a:cubicBezTo>
                    <a:pt x="5460993" y="1716785"/>
                    <a:pt x="5460993" y="1716883"/>
                    <a:pt x="5460993" y="1717044"/>
                  </a:cubicBezTo>
                  <a:cubicBezTo>
                    <a:pt x="5461090" y="1717723"/>
                    <a:pt x="5460831" y="1716559"/>
                    <a:pt x="5460831" y="1716883"/>
                  </a:cubicBezTo>
                  <a:cubicBezTo>
                    <a:pt x="5460831" y="1717044"/>
                    <a:pt x="5460831" y="1717044"/>
                    <a:pt x="5460831" y="1717303"/>
                  </a:cubicBezTo>
                  <a:cubicBezTo>
                    <a:pt x="5460993" y="1718111"/>
                    <a:pt x="5460993" y="1718467"/>
                    <a:pt x="5460993" y="1718952"/>
                  </a:cubicBezTo>
                  <a:cubicBezTo>
                    <a:pt x="5460993" y="1718952"/>
                    <a:pt x="5460993" y="1718952"/>
                    <a:pt x="5460993" y="1718855"/>
                  </a:cubicBezTo>
                  <a:cubicBezTo>
                    <a:pt x="5460831" y="1717950"/>
                    <a:pt x="5460669" y="1717206"/>
                    <a:pt x="5460572" y="1716624"/>
                  </a:cubicBezTo>
                  <a:cubicBezTo>
                    <a:pt x="5460475" y="1716624"/>
                    <a:pt x="5460475" y="1716624"/>
                    <a:pt x="5460410" y="1716624"/>
                  </a:cubicBezTo>
                  <a:cubicBezTo>
                    <a:pt x="5460410" y="1716785"/>
                    <a:pt x="5460410" y="1716980"/>
                    <a:pt x="5460475" y="1717465"/>
                  </a:cubicBezTo>
                  <a:cubicBezTo>
                    <a:pt x="5460346" y="1716883"/>
                    <a:pt x="5460410" y="1717465"/>
                    <a:pt x="5460346" y="1717044"/>
                  </a:cubicBezTo>
                  <a:cubicBezTo>
                    <a:pt x="5460346" y="1717141"/>
                    <a:pt x="5460346" y="1717206"/>
                    <a:pt x="5460346" y="1717206"/>
                  </a:cubicBezTo>
                  <a:cubicBezTo>
                    <a:pt x="5460249" y="1716980"/>
                    <a:pt x="5460249" y="1716785"/>
                    <a:pt x="5460152" y="1716559"/>
                  </a:cubicBezTo>
                  <a:lnTo>
                    <a:pt x="5460087" y="1716559"/>
                  </a:lnTo>
                  <a:lnTo>
                    <a:pt x="5460249" y="1717303"/>
                  </a:lnTo>
                  <a:cubicBezTo>
                    <a:pt x="5460249" y="1717303"/>
                    <a:pt x="5460249" y="1717368"/>
                    <a:pt x="5460249" y="1717723"/>
                  </a:cubicBezTo>
                  <a:cubicBezTo>
                    <a:pt x="5460249" y="1717788"/>
                    <a:pt x="5460249" y="1717885"/>
                    <a:pt x="5460249" y="1717885"/>
                  </a:cubicBezTo>
                  <a:cubicBezTo>
                    <a:pt x="5460152" y="1717788"/>
                    <a:pt x="5459925" y="1717303"/>
                    <a:pt x="5459990" y="1718306"/>
                  </a:cubicBezTo>
                  <a:cubicBezTo>
                    <a:pt x="5459828" y="1717885"/>
                    <a:pt x="5459828" y="1718855"/>
                    <a:pt x="5459667" y="1718532"/>
                  </a:cubicBezTo>
                  <a:cubicBezTo>
                    <a:pt x="5459667" y="1718467"/>
                    <a:pt x="5459570" y="1718532"/>
                    <a:pt x="5459667" y="1718694"/>
                  </a:cubicBezTo>
                  <a:cubicBezTo>
                    <a:pt x="5459667" y="1719049"/>
                    <a:pt x="5459667" y="1718855"/>
                    <a:pt x="5459570" y="1718694"/>
                  </a:cubicBezTo>
                  <a:cubicBezTo>
                    <a:pt x="5459505" y="1718532"/>
                    <a:pt x="5459505" y="1718629"/>
                    <a:pt x="5459408" y="1718694"/>
                  </a:cubicBezTo>
                  <a:cubicBezTo>
                    <a:pt x="5459408" y="1718791"/>
                    <a:pt x="5459505" y="1719696"/>
                    <a:pt x="5459181" y="1718629"/>
                  </a:cubicBezTo>
                  <a:cubicBezTo>
                    <a:pt x="5459181" y="1718532"/>
                    <a:pt x="5459181" y="1718629"/>
                    <a:pt x="5459181" y="1718694"/>
                  </a:cubicBezTo>
                  <a:cubicBezTo>
                    <a:pt x="5459181" y="1719114"/>
                    <a:pt x="5459181" y="1719534"/>
                    <a:pt x="5458923" y="1718629"/>
                  </a:cubicBezTo>
                  <a:cubicBezTo>
                    <a:pt x="5458826" y="1718467"/>
                    <a:pt x="5458826" y="1718370"/>
                    <a:pt x="5458826" y="1718532"/>
                  </a:cubicBezTo>
                  <a:cubicBezTo>
                    <a:pt x="5458826" y="1718952"/>
                    <a:pt x="5458761" y="1718467"/>
                    <a:pt x="5458761" y="1718532"/>
                  </a:cubicBezTo>
                  <a:cubicBezTo>
                    <a:pt x="5458761" y="1718791"/>
                    <a:pt x="5458664" y="1718532"/>
                    <a:pt x="5458599" y="1718532"/>
                  </a:cubicBezTo>
                  <a:cubicBezTo>
                    <a:pt x="5458502" y="1718467"/>
                    <a:pt x="5458341" y="1718306"/>
                    <a:pt x="5458244" y="1718208"/>
                  </a:cubicBezTo>
                  <a:cubicBezTo>
                    <a:pt x="5458179" y="1718208"/>
                    <a:pt x="5458179" y="1718047"/>
                    <a:pt x="5458179" y="1718306"/>
                  </a:cubicBezTo>
                  <a:cubicBezTo>
                    <a:pt x="5458179" y="1718467"/>
                    <a:pt x="5458017" y="1717885"/>
                    <a:pt x="5458017" y="1718047"/>
                  </a:cubicBezTo>
                  <a:cubicBezTo>
                    <a:pt x="5458017" y="1718370"/>
                    <a:pt x="5457920" y="1718208"/>
                    <a:pt x="5457920" y="1718208"/>
                  </a:cubicBezTo>
                  <a:cubicBezTo>
                    <a:pt x="5457920" y="1718208"/>
                    <a:pt x="5457855" y="1718047"/>
                    <a:pt x="5457855" y="1718111"/>
                  </a:cubicBezTo>
                  <a:cubicBezTo>
                    <a:pt x="5457855" y="1718306"/>
                    <a:pt x="5457920" y="1718791"/>
                    <a:pt x="5457920" y="1719114"/>
                  </a:cubicBezTo>
                  <a:cubicBezTo>
                    <a:pt x="5457661" y="1718208"/>
                    <a:pt x="5457661" y="1718306"/>
                    <a:pt x="5457500" y="1717950"/>
                  </a:cubicBezTo>
                  <a:cubicBezTo>
                    <a:pt x="5457273" y="1717626"/>
                    <a:pt x="5457176" y="1717950"/>
                    <a:pt x="5457015" y="1717723"/>
                  </a:cubicBezTo>
                  <a:cubicBezTo>
                    <a:pt x="5456950" y="1717529"/>
                    <a:pt x="5456950" y="1718111"/>
                    <a:pt x="5457015" y="1718694"/>
                  </a:cubicBezTo>
                  <a:cubicBezTo>
                    <a:pt x="5457015" y="1718791"/>
                    <a:pt x="5457015" y="1718855"/>
                    <a:pt x="5457015" y="1718952"/>
                  </a:cubicBezTo>
                  <a:cubicBezTo>
                    <a:pt x="5456853" y="1718208"/>
                    <a:pt x="5456950" y="1718791"/>
                    <a:pt x="5456950" y="1718855"/>
                  </a:cubicBezTo>
                  <a:cubicBezTo>
                    <a:pt x="5456950" y="1719114"/>
                    <a:pt x="5456950" y="1719276"/>
                    <a:pt x="5456756" y="1718791"/>
                  </a:cubicBezTo>
                  <a:cubicBezTo>
                    <a:pt x="5456756" y="1718629"/>
                    <a:pt x="5456691" y="1718467"/>
                    <a:pt x="5456691" y="1718208"/>
                  </a:cubicBezTo>
                  <a:cubicBezTo>
                    <a:pt x="5456691" y="1718047"/>
                    <a:pt x="5456594" y="1717788"/>
                    <a:pt x="5456594" y="1717465"/>
                  </a:cubicBezTo>
                  <a:cubicBezTo>
                    <a:pt x="5456594" y="1717626"/>
                    <a:pt x="5456594" y="1717723"/>
                    <a:pt x="5456594" y="1717788"/>
                  </a:cubicBezTo>
                  <a:cubicBezTo>
                    <a:pt x="5456594" y="1717788"/>
                    <a:pt x="5456594" y="1717788"/>
                    <a:pt x="5456594" y="1717723"/>
                  </a:cubicBezTo>
                  <a:lnTo>
                    <a:pt x="5456594" y="1717788"/>
                  </a:lnTo>
                  <a:cubicBezTo>
                    <a:pt x="5456594" y="1718047"/>
                    <a:pt x="5456529" y="1717950"/>
                    <a:pt x="5456335" y="1717885"/>
                  </a:cubicBezTo>
                  <a:cubicBezTo>
                    <a:pt x="5456271" y="1717788"/>
                    <a:pt x="5456174" y="1717529"/>
                    <a:pt x="5456174" y="1717885"/>
                  </a:cubicBezTo>
                  <a:cubicBezTo>
                    <a:pt x="5456271" y="1718532"/>
                    <a:pt x="5456109" y="1718047"/>
                    <a:pt x="5456109" y="1718208"/>
                  </a:cubicBezTo>
                  <a:cubicBezTo>
                    <a:pt x="5456109" y="1718532"/>
                    <a:pt x="5456109" y="1718467"/>
                    <a:pt x="5456271" y="1719599"/>
                  </a:cubicBezTo>
                  <a:cubicBezTo>
                    <a:pt x="5456271" y="1719793"/>
                    <a:pt x="5456271" y="1719955"/>
                    <a:pt x="5456335" y="1720278"/>
                  </a:cubicBezTo>
                  <a:cubicBezTo>
                    <a:pt x="5456271" y="1719599"/>
                    <a:pt x="5456174" y="1719276"/>
                    <a:pt x="5456109" y="1718952"/>
                  </a:cubicBezTo>
                  <a:cubicBezTo>
                    <a:pt x="5456012" y="1718855"/>
                    <a:pt x="5456012" y="1718694"/>
                    <a:pt x="5455947" y="1718629"/>
                  </a:cubicBezTo>
                  <a:cubicBezTo>
                    <a:pt x="5455850" y="1718208"/>
                    <a:pt x="5455850" y="1717885"/>
                    <a:pt x="5455786" y="1717529"/>
                  </a:cubicBezTo>
                  <a:cubicBezTo>
                    <a:pt x="5455592" y="1716883"/>
                    <a:pt x="5455592" y="1716721"/>
                    <a:pt x="5455527" y="1716883"/>
                  </a:cubicBezTo>
                  <a:cubicBezTo>
                    <a:pt x="5455527" y="1716980"/>
                    <a:pt x="5455430" y="1716980"/>
                    <a:pt x="5455365" y="1716721"/>
                  </a:cubicBezTo>
                  <a:cubicBezTo>
                    <a:pt x="5455106" y="1716721"/>
                    <a:pt x="5454848" y="1716721"/>
                    <a:pt x="5454621" y="1716721"/>
                  </a:cubicBezTo>
                  <a:cubicBezTo>
                    <a:pt x="5454621" y="1716883"/>
                    <a:pt x="5454621" y="1717044"/>
                    <a:pt x="5454686" y="1717303"/>
                  </a:cubicBezTo>
                  <a:cubicBezTo>
                    <a:pt x="5454621" y="1717044"/>
                    <a:pt x="5454621" y="1716883"/>
                    <a:pt x="5454524" y="1716721"/>
                  </a:cubicBezTo>
                  <a:cubicBezTo>
                    <a:pt x="5454460" y="1716721"/>
                    <a:pt x="5454266" y="1716624"/>
                    <a:pt x="5454201" y="1716624"/>
                  </a:cubicBezTo>
                  <a:cubicBezTo>
                    <a:pt x="5454201" y="1716624"/>
                    <a:pt x="5454201" y="1716624"/>
                    <a:pt x="5454201" y="1716721"/>
                  </a:cubicBezTo>
                  <a:cubicBezTo>
                    <a:pt x="5454201" y="1716980"/>
                    <a:pt x="5454266" y="1717044"/>
                    <a:pt x="5454201" y="1716883"/>
                  </a:cubicBezTo>
                  <a:cubicBezTo>
                    <a:pt x="5454104" y="1716721"/>
                    <a:pt x="5454104" y="1716624"/>
                    <a:pt x="5454039" y="1716559"/>
                  </a:cubicBezTo>
                  <a:lnTo>
                    <a:pt x="5453942" y="1716559"/>
                  </a:lnTo>
                  <a:cubicBezTo>
                    <a:pt x="5453878" y="1716721"/>
                    <a:pt x="5453942" y="1717206"/>
                    <a:pt x="5454039" y="1718208"/>
                  </a:cubicBezTo>
                  <a:cubicBezTo>
                    <a:pt x="5453781" y="1717141"/>
                    <a:pt x="5453619" y="1716624"/>
                    <a:pt x="5453522" y="1716721"/>
                  </a:cubicBezTo>
                  <a:cubicBezTo>
                    <a:pt x="5453619" y="1717044"/>
                    <a:pt x="5453619" y="1717465"/>
                    <a:pt x="5453716" y="1717788"/>
                  </a:cubicBezTo>
                  <a:cubicBezTo>
                    <a:pt x="5453619" y="1717303"/>
                    <a:pt x="5453522" y="1717368"/>
                    <a:pt x="5453360" y="1716624"/>
                  </a:cubicBezTo>
                  <a:cubicBezTo>
                    <a:pt x="5453360" y="1716624"/>
                    <a:pt x="5453295" y="1716559"/>
                    <a:pt x="5453295" y="1716462"/>
                  </a:cubicBezTo>
                  <a:cubicBezTo>
                    <a:pt x="5453295" y="1716624"/>
                    <a:pt x="5453360" y="1716721"/>
                    <a:pt x="5453360" y="1716883"/>
                  </a:cubicBezTo>
                  <a:cubicBezTo>
                    <a:pt x="5453457" y="1717368"/>
                    <a:pt x="5453457" y="1717529"/>
                    <a:pt x="5453457" y="1717465"/>
                  </a:cubicBezTo>
                  <a:cubicBezTo>
                    <a:pt x="5453198" y="1716559"/>
                    <a:pt x="5453360" y="1717465"/>
                    <a:pt x="5453295" y="1717368"/>
                  </a:cubicBezTo>
                  <a:cubicBezTo>
                    <a:pt x="5453198" y="1717044"/>
                    <a:pt x="5453134" y="1716785"/>
                    <a:pt x="5453134" y="1716559"/>
                  </a:cubicBezTo>
                  <a:cubicBezTo>
                    <a:pt x="5453037" y="1716462"/>
                    <a:pt x="5452972" y="1716300"/>
                    <a:pt x="5452875" y="1716300"/>
                  </a:cubicBezTo>
                  <a:cubicBezTo>
                    <a:pt x="5452875" y="1716397"/>
                    <a:pt x="5452875" y="1716785"/>
                    <a:pt x="5452713" y="1715977"/>
                  </a:cubicBezTo>
                  <a:lnTo>
                    <a:pt x="5452616" y="1715977"/>
                  </a:lnTo>
                  <a:cubicBezTo>
                    <a:pt x="5452616" y="1715977"/>
                    <a:pt x="5452616" y="1715977"/>
                    <a:pt x="5452552" y="1715880"/>
                  </a:cubicBezTo>
                  <a:cubicBezTo>
                    <a:pt x="5452552" y="1716300"/>
                    <a:pt x="5452552" y="1716624"/>
                    <a:pt x="5452552" y="1717044"/>
                  </a:cubicBezTo>
                  <a:cubicBezTo>
                    <a:pt x="5452390" y="1716721"/>
                    <a:pt x="5452293" y="1716300"/>
                    <a:pt x="5452131" y="1715880"/>
                  </a:cubicBezTo>
                  <a:lnTo>
                    <a:pt x="5452131" y="1715815"/>
                  </a:lnTo>
                  <a:cubicBezTo>
                    <a:pt x="5452196" y="1716397"/>
                    <a:pt x="5451969" y="1715460"/>
                    <a:pt x="5452131" y="1716559"/>
                  </a:cubicBezTo>
                  <a:lnTo>
                    <a:pt x="5452131" y="1716624"/>
                  </a:lnTo>
                  <a:cubicBezTo>
                    <a:pt x="5452034" y="1716236"/>
                    <a:pt x="5451872" y="1715815"/>
                    <a:pt x="5451711" y="1715298"/>
                  </a:cubicBezTo>
                  <a:cubicBezTo>
                    <a:pt x="5451872" y="1715977"/>
                    <a:pt x="5451969" y="1716462"/>
                    <a:pt x="5452131" y="1717465"/>
                  </a:cubicBezTo>
                  <a:cubicBezTo>
                    <a:pt x="5451872" y="1716236"/>
                    <a:pt x="5451711" y="1716236"/>
                    <a:pt x="5451549" y="1715136"/>
                  </a:cubicBezTo>
                  <a:cubicBezTo>
                    <a:pt x="5451452" y="1715071"/>
                    <a:pt x="5451387" y="1714974"/>
                    <a:pt x="5451290" y="1714974"/>
                  </a:cubicBezTo>
                  <a:cubicBezTo>
                    <a:pt x="5451290" y="1715071"/>
                    <a:pt x="5451290" y="1715136"/>
                    <a:pt x="5451290" y="1715233"/>
                  </a:cubicBezTo>
                  <a:cubicBezTo>
                    <a:pt x="5451290" y="1715136"/>
                    <a:pt x="5451290" y="1715071"/>
                    <a:pt x="5451226" y="1714974"/>
                  </a:cubicBezTo>
                  <a:lnTo>
                    <a:pt x="5451129" y="1714974"/>
                  </a:lnTo>
                  <a:cubicBezTo>
                    <a:pt x="5451129" y="1715233"/>
                    <a:pt x="5451226" y="1715557"/>
                    <a:pt x="5451290" y="1715880"/>
                  </a:cubicBezTo>
                  <a:cubicBezTo>
                    <a:pt x="5451226" y="1715298"/>
                    <a:pt x="5451129" y="1715395"/>
                    <a:pt x="5451064" y="1714974"/>
                  </a:cubicBezTo>
                  <a:cubicBezTo>
                    <a:pt x="5450708" y="1714974"/>
                    <a:pt x="5450385" y="1714974"/>
                    <a:pt x="5450061" y="1714910"/>
                  </a:cubicBezTo>
                  <a:cubicBezTo>
                    <a:pt x="5449964" y="1714910"/>
                    <a:pt x="5449803" y="1714813"/>
                    <a:pt x="5449738" y="1714716"/>
                  </a:cubicBezTo>
                  <a:cubicBezTo>
                    <a:pt x="5449738" y="1714813"/>
                    <a:pt x="5449738" y="1714974"/>
                    <a:pt x="5449738" y="1715071"/>
                  </a:cubicBezTo>
                  <a:cubicBezTo>
                    <a:pt x="5449738" y="1715233"/>
                    <a:pt x="5449738" y="1715718"/>
                    <a:pt x="5449576" y="1714651"/>
                  </a:cubicBezTo>
                  <a:cubicBezTo>
                    <a:pt x="5449641" y="1715233"/>
                    <a:pt x="5449641" y="1715071"/>
                    <a:pt x="5449576" y="1715071"/>
                  </a:cubicBezTo>
                  <a:cubicBezTo>
                    <a:pt x="5449479" y="1715136"/>
                    <a:pt x="5449479" y="1715233"/>
                    <a:pt x="5449479" y="1715395"/>
                  </a:cubicBezTo>
                  <a:cubicBezTo>
                    <a:pt x="5449479" y="1715557"/>
                    <a:pt x="5449576" y="1715815"/>
                    <a:pt x="5449576" y="1716236"/>
                  </a:cubicBezTo>
                  <a:cubicBezTo>
                    <a:pt x="5449479" y="1715718"/>
                    <a:pt x="5449382" y="1715460"/>
                    <a:pt x="5449220" y="1715071"/>
                  </a:cubicBezTo>
                  <a:cubicBezTo>
                    <a:pt x="5449317" y="1715460"/>
                    <a:pt x="5449317" y="1715815"/>
                    <a:pt x="5449382" y="1716236"/>
                  </a:cubicBezTo>
                  <a:cubicBezTo>
                    <a:pt x="5449317" y="1715815"/>
                    <a:pt x="5449220" y="1715395"/>
                    <a:pt x="5449156" y="1715071"/>
                  </a:cubicBezTo>
                  <a:cubicBezTo>
                    <a:pt x="5449059" y="1714910"/>
                    <a:pt x="5448897" y="1714813"/>
                    <a:pt x="5448832" y="1714651"/>
                  </a:cubicBezTo>
                  <a:cubicBezTo>
                    <a:pt x="5448832" y="1714910"/>
                    <a:pt x="5448897" y="1715071"/>
                    <a:pt x="5448897" y="1715298"/>
                  </a:cubicBezTo>
                  <a:cubicBezTo>
                    <a:pt x="5448897" y="1715298"/>
                    <a:pt x="5448897" y="1715298"/>
                    <a:pt x="5448832" y="1715298"/>
                  </a:cubicBezTo>
                  <a:cubicBezTo>
                    <a:pt x="5448735" y="1715233"/>
                    <a:pt x="5448735" y="1715395"/>
                    <a:pt x="5448638" y="1715071"/>
                  </a:cubicBezTo>
                  <a:cubicBezTo>
                    <a:pt x="5448380" y="1714231"/>
                    <a:pt x="5448638" y="1715557"/>
                    <a:pt x="5448574" y="1715395"/>
                  </a:cubicBezTo>
                  <a:cubicBezTo>
                    <a:pt x="5448477" y="1715233"/>
                    <a:pt x="5448477" y="1715071"/>
                    <a:pt x="5448380" y="1714910"/>
                  </a:cubicBezTo>
                  <a:cubicBezTo>
                    <a:pt x="5448380" y="1715233"/>
                    <a:pt x="5448380" y="1715557"/>
                    <a:pt x="5448380" y="1715880"/>
                  </a:cubicBezTo>
                  <a:cubicBezTo>
                    <a:pt x="5448315" y="1715557"/>
                    <a:pt x="5448315" y="1715298"/>
                    <a:pt x="5448250" y="1715071"/>
                  </a:cubicBezTo>
                  <a:cubicBezTo>
                    <a:pt x="5448153" y="1715136"/>
                    <a:pt x="5448315" y="1715977"/>
                    <a:pt x="5448315" y="1716462"/>
                  </a:cubicBezTo>
                  <a:cubicBezTo>
                    <a:pt x="5448250" y="1716397"/>
                    <a:pt x="5448056" y="1715136"/>
                    <a:pt x="5448056" y="1715557"/>
                  </a:cubicBezTo>
                  <a:cubicBezTo>
                    <a:pt x="5448056" y="1715718"/>
                    <a:pt x="5448056" y="1716042"/>
                    <a:pt x="5447991" y="1715654"/>
                  </a:cubicBezTo>
                  <a:cubicBezTo>
                    <a:pt x="5447894" y="1715395"/>
                    <a:pt x="5447894" y="1715718"/>
                    <a:pt x="5447894" y="1715880"/>
                  </a:cubicBezTo>
                  <a:cubicBezTo>
                    <a:pt x="5447894" y="1715815"/>
                    <a:pt x="5447894" y="1715718"/>
                    <a:pt x="5447894" y="1715654"/>
                  </a:cubicBezTo>
                  <a:cubicBezTo>
                    <a:pt x="5447894" y="1715654"/>
                    <a:pt x="5447894" y="1715460"/>
                    <a:pt x="5447830" y="1715298"/>
                  </a:cubicBezTo>
                  <a:cubicBezTo>
                    <a:pt x="5447830" y="1715298"/>
                    <a:pt x="5447830" y="1715298"/>
                    <a:pt x="5447830" y="1715395"/>
                  </a:cubicBezTo>
                  <a:lnTo>
                    <a:pt x="5447830" y="1715460"/>
                  </a:lnTo>
                  <a:cubicBezTo>
                    <a:pt x="5447894" y="1715718"/>
                    <a:pt x="5447894" y="1715880"/>
                    <a:pt x="5447894" y="1715977"/>
                  </a:cubicBezTo>
                  <a:lnTo>
                    <a:pt x="5447894" y="1716042"/>
                  </a:lnTo>
                  <a:cubicBezTo>
                    <a:pt x="5447894" y="1716042"/>
                    <a:pt x="5447894" y="1716042"/>
                    <a:pt x="5447830" y="1715977"/>
                  </a:cubicBezTo>
                  <a:cubicBezTo>
                    <a:pt x="5447733" y="1715654"/>
                    <a:pt x="5447733" y="1715557"/>
                    <a:pt x="5447668" y="1715557"/>
                  </a:cubicBezTo>
                  <a:cubicBezTo>
                    <a:pt x="5447668" y="1715654"/>
                    <a:pt x="5447668" y="1715977"/>
                    <a:pt x="5447668" y="1715977"/>
                  </a:cubicBezTo>
                  <a:cubicBezTo>
                    <a:pt x="5447733" y="1716462"/>
                    <a:pt x="5447830" y="1716721"/>
                    <a:pt x="5447894" y="1717044"/>
                  </a:cubicBezTo>
                  <a:cubicBezTo>
                    <a:pt x="5447894" y="1717141"/>
                    <a:pt x="5447991" y="1717206"/>
                    <a:pt x="5447991" y="1717303"/>
                  </a:cubicBezTo>
                  <a:cubicBezTo>
                    <a:pt x="5447991" y="1717303"/>
                    <a:pt x="5447991" y="1717368"/>
                    <a:pt x="5447991" y="1717303"/>
                  </a:cubicBezTo>
                  <a:cubicBezTo>
                    <a:pt x="5447991" y="1717206"/>
                    <a:pt x="5447894" y="1717141"/>
                    <a:pt x="5447894" y="1716980"/>
                  </a:cubicBezTo>
                  <a:cubicBezTo>
                    <a:pt x="5447830" y="1716721"/>
                    <a:pt x="5447668" y="1716462"/>
                    <a:pt x="5447571" y="1716300"/>
                  </a:cubicBezTo>
                  <a:cubicBezTo>
                    <a:pt x="5447571" y="1716236"/>
                    <a:pt x="5447506" y="1715977"/>
                    <a:pt x="5447409" y="1715815"/>
                  </a:cubicBezTo>
                  <a:lnTo>
                    <a:pt x="5447312" y="1715880"/>
                  </a:lnTo>
                  <a:cubicBezTo>
                    <a:pt x="5447312" y="1715880"/>
                    <a:pt x="5447312" y="1715880"/>
                    <a:pt x="5447312" y="1715977"/>
                  </a:cubicBezTo>
                  <a:cubicBezTo>
                    <a:pt x="5447248" y="1716042"/>
                    <a:pt x="5447248" y="1716042"/>
                    <a:pt x="5447151" y="1716139"/>
                  </a:cubicBezTo>
                  <a:lnTo>
                    <a:pt x="5447151" y="1716236"/>
                  </a:lnTo>
                  <a:cubicBezTo>
                    <a:pt x="5447248" y="1716462"/>
                    <a:pt x="5447248" y="1716721"/>
                    <a:pt x="5447312" y="1717044"/>
                  </a:cubicBezTo>
                  <a:cubicBezTo>
                    <a:pt x="5447248" y="1716721"/>
                    <a:pt x="5447151" y="1716462"/>
                    <a:pt x="5447151" y="1716236"/>
                  </a:cubicBezTo>
                  <a:cubicBezTo>
                    <a:pt x="5446827" y="1716559"/>
                    <a:pt x="5446504" y="1716785"/>
                    <a:pt x="5446180" y="1716980"/>
                  </a:cubicBezTo>
                  <a:cubicBezTo>
                    <a:pt x="5446245" y="1717303"/>
                    <a:pt x="5446245" y="1717529"/>
                    <a:pt x="5446310" y="1717950"/>
                  </a:cubicBezTo>
                  <a:cubicBezTo>
                    <a:pt x="5446245" y="1717529"/>
                    <a:pt x="5446245" y="1717303"/>
                    <a:pt x="5446180" y="1716980"/>
                  </a:cubicBezTo>
                  <a:cubicBezTo>
                    <a:pt x="5445825" y="1717141"/>
                    <a:pt x="5445501" y="1717206"/>
                    <a:pt x="5445178" y="1717303"/>
                  </a:cubicBezTo>
                  <a:cubicBezTo>
                    <a:pt x="5445243" y="1717626"/>
                    <a:pt x="5445340" y="1717885"/>
                    <a:pt x="5445437" y="1718111"/>
                  </a:cubicBezTo>
                  <a:cubicBezTo>
                    <a:pt x="5445437" y="1718306"/>
                    <a:pt x="5445437" y="1718532"/>
                    <a:pt x="5445501" y="1718791"/>
                  </a:cubicBezTo>
                  <a:cubicBezTo>
                    <a:pt x="5445437" y="1718306"/>
                    <a:pt x="5445340" y="1717788"/>
                    <a:pt x="5445243" y="1717303"/>
                  </a:cubicBezTo>
                  <a:cubicBezTo>
                    <a:pt x="5445081" y="1717303"/>
                    <a:pt x="5444919" y="1717368"/>
                    <a:pt x="5444854" y="1717368"/>
                  </a:cubicBezTo>
                  <a:cubicBezTo>
                    <a:pt x="5444854" y="1717529"/>
                    <a:pt x="5444854" y="1717465"/>
                    <a:pt x="5444854" y="1717368"/>
                  </a:cubicBezTo>
                  <a:lnTo>
                    <a:pt x="5444757" y="1717368"/>
                  </a:lnTo>
                  <a:cubicBezTo>
                    <a:pt x="5444757" y="1717465"/>
                    <a:pt x="5444757" y="1717626"/>
                    <a:pt x="5444757" y="1717626"/>
                  </a:cubicBezTo>
                  <a:cubicBezTo>
                    <a:pt x="5444757" y="1717723"/>
                    <a:pt x="5444693" y="1717529"/>
                    <a:pt x="5444596" y="1717465"/>
                  </a:cubicBezTo>
                  <a:cubicBezTo>
                    <a:pt x="5444596" y="1717465"/>
                    <a:pt x="5444596" y="1717465"/>
                    <a:pt x="5444596" y="1717368"/>
                  </a:cubicBezTo>
                  <a:cubicBezTo>
                    <a:pt x="5444240" y="1717368"/>
                    <a:pt x="5443917" y="1717368"/>
                    <a:pt x="5443593" y="1717368"/>
                  </a:cubicBezTo>
                  <a:cubicBezTo>
                    <a:pt x="5443528" y="1718111"/>
                    <a:pt x="5443270" y="1718467"/>
                    <a:pt x="5443011" y="1718467"/>
                  </a:cubicBezTo>
                  <a:cubicBezTo>
                    <a:pt x="5443011" y="1718629"/>
                    <a:pt x="5443108" y="1718791"/>
                    <a:pt x="5443108" y="1719049"/>
                  </a:cubicBezTo>
                  <a:cubicBezTo>
                    <a:pt x="5443011" y="1718855"/>
                    <a:pt x="5443011" y="1718694"/>
                    <a:pt x="5443011" y="1718467"/>
                  </a:cubicBezTo>
                  <a:cubicBezTo>
                    <a:pt x="5442946" y="1718467"/>
                    <a:pt x="5442849" y="1718467"/>
                    <a:pt x="5442688" y="1718370"/>
                  </a:cubicBezTo>
                  <a:cubicBezTo>
                    <a:pt x="5442688" y="1718532"/>
                    <a:pt x="5442785" y="1718694"/>
                    <a:pt x="5442785" y="1718952"/>
                  </a:cubicBezTo>
                  <a:cubicBezTo>
                    <a:pt x="5442688" y="1718855"/>
                    <a:pt x="5442688" y="1718855"/>
                    <a:pt x="5442623" y="1718532"/>
                  </a:cubicBezTo>
                  <a:cubicBezTo>
                    <a:pt x="5442623" y="1718467"/>
                    <a:pt x="5442623" y="1718370"/>
                    <a:pt x="5442526" y="1718306"/>
                  </a:cubicBezTo>
                  <a:cubicBezTo>
                    <a:pt x="5442429" y="1718208"/>
                    <a:pt x="5442364" y="1718111"/>
                    <a:pt x="5442170" y="1718047"/>
                  </a:cubicBezTo>
                  <a:cubicBezTo>
                    <a:pt x="5442170" y="1718111"/>
                    <a:pt x="5442267" y="1718306"/>
                    <a:pt x="5442267" y="1718370"/>
                  </a:cubicBezTo>
                  <a:cubicBezTo>
                    <a:pt x="5442267" y="1718532"/>
                    <a:pt x="5442267" y="1718694"/>
                    <a:pt x="5442267" y="1718855"/>
                  </a:cubicBezTo>
                  <a:cubicBezTo>
                    <a:pt x="5442267" y="1718791"/>
                    <a:pt x="5442170" y="1718629"/>
                    <a:pt x="5442170" y="1718532"/>
                  </a:cubicBezTo>
                  <a:cubicBezTo>
                    <a:pt x="5442170" y="1718370"/>
                    <a:pt x="5442105" y="1718306"/>
                    <a:pt x="5442105" y="1718208"/>
                  </a:cubicBezTo>
                  <a:cubicBezTo>
                    <a:pt x="5442105" y="1718111"/>
                    <a:pt x="5442105" y="1717950"/>
                    <a:pt x="5442041" y="1717885"/>
                  </a:cubicBezTo>
                  <a:cubicBezTo>
                    <a:pt x="5441847" y="1717723"/>
                    <a:pt x="5441782" y="1717529"/>
                    <a:pt x="5441620" y="1717368"/>
                  </a:cubicBezTo>
                  <a:cubicBezTo>
                    <a:pt x="5441620" y="1717465"/>
                    <a:pt x="5441620" y="1717529"/>
                    <a:pt x="5441620" y="1717626"/>
                  </a:cubicBezTo>
                  <a:cubicBezTo>
                    <a:pt x="5441620" y="1717529"/>
                    <a:pt x="5441523" y="1717368"/>
                    <a:pt x="5441523" y="1717303"/>
                  </a:cubicBezTo>
                  <a:lnTo>
                    <a:pt x="5441459" y="1717206"/>
                  </a:lnTo>
                  <a:cubicBezTo>
                    <a:pt x="5441459" y="1717465"/>
                    <a:pt x="5441523" y="1717626"/>
                    <a:pt x="5441523" y="1717950"/>
                  </a:cubicBezTo>
                  <a:cubicBezTo>
                    <a:pt x="5441459" y="1717723"/>
                    <a:pt x="5441459" y="1717529"/>
                    <a:pt x="5441362" y="1717303"/>
                  </a:cubicBezTo>
                  <a:cubicBezTo>
                    <a:pt x="5441362" y="1717368"/>
                    <a:pt x="5441362" y="1717465"/>
                    <a:pt x="5441362" y="1717465"/>
                  </a:cubicBezTo>
                  <a:cubicBezTo>
                    <a:pt x="5440876" y="1720537"/>
                    <a:pt x="5439712" y="1719793"/>
                    <a:pt x="5438710" y="1719858"/>
                  </a:cubicBezTo>
                  <a:cubicBezTo>
                    <a:pt x="5438548" y="1719858"/>
                    <a:pt x="5438289" y="1719373"/>
                    <a:pt x="5438030" y="1718629"/>
                  </a:cubicBezTo>
                  <a:cubicBezTo>
                    <a:pt x="5437545" y="1718111"/>
                    <a:pt x="5437157" y="1717788"/>
                    <a:pt x="5436737" y="1717529"/>
                  </a:cubicBezTo>
                  <a:cubicBezTo>
                    <a:pt x="5436575" y="1717723"/>
                    <a:pt x="5436316" y="1717723"/>
                    <a:pt x="5436058" y="1717529"/>
                  </a:cubicBezTo>
                  <a:cubicBezTo>
                    <a:pt x="5436058" y="1717626"/>
                    <a:pt x="5436058" y="1717626"/>
                    <a:pt x="5436058" y="1717723"/>
                  </a:cubicBezTo>
                  <a:cubicBezTo>
                    <a:pt x="5436058" y="1717626"/>
                    <a:pt x="5435961" y="1717723"/>
                    <a:pt x="5435961" y="1717626"/>
                  </a:cubicBezTo>
                  <a:lnTo>
                    <a:pt x="5435961" y="1717529"/>
                  </a:lnTo>
                  <a:cubicBezTo>
                    <a:pt x="5435896" y="1717465"/>
                    <a:pt x="5435831" y="1717368"/>
                    <a:pt x="5435734" y="1717303"/>
                  </a:cubicBezTo>
                  <a:cubicBezTo>
                    <a:pt x="5435637" y="1717303"/>
                    <a:pt x="5435573" y="1717303"/>
                    <a:pt x="5435476" y="1717206"/>
                  </a:cubicBezTo>
                  <a:cubicBezTo>
                    <a:pt x="5435476" y="1717303"/>
                    <a:pt x="5435476" y="1717368"/>
                    <a:pt x="5435476" y="1717465"/>
                  </a:cubicBezTo>
                  <a:cubicBezTo>
                    <a:pt x="5435476" y="1717368"/>
                    <a:pt x="5435411" y="1717303"/>
                    <a:pt x="5435411" y="1717141"/>
                  </a:cubicBezTo>
                  <a:cubicBezTo>
                    <a:pt x="5435152" y="1717141"/>
                    <a:pt x="5434893" y="1717044"/>
                    <a:pt x="5434635" y="1716980"/>
                  </a:cubicBezTo>
                  <a:cubicBezTo>
                    <a:pt x="5434635" y="1717044"/>
                    <a:pt x="5434635" y="1717141"/>
                    <a:pt x="5434635" y="1717206"/>
                  </a:cubicBezTo>
                  <a:cubicBezTo>
                    <a:pt x="5434635" y="1717626"/>
                    <a:pt x="5434635" y="1717626"/>
                    <a:pt x="5434570" y="1717465"/>
                  </a:cubicBezTo>
                  <a:cubicBezTo>
                    <a:pt x="5434570" y="1717723"/>
                    <a:pt x="5434570" y="1717950"/>
                    <a:pt x="5434505" y="1718047"/>
                  </a:cubicBezTo>
                  <a:cubicBezTo>
                    <a:pt x="5434570" y="1718694"/>
                    <a:pt x="5434732" y="1719373"/>
                    <a:pt x="5434829" y="1720020"/>
                  </a:cubicBezTo>
                  <a:cubicBezTo>
                    <a:pt x="5434635" y="1719437"/>
                    <a:pt x="5434570" y="1718791"/>
                    <a:pt x="5434408" y="1718208"/>
                  </a:cubicBezTo>
                  <a:cubicBezTo>
                    <a:pt x="5434408" y="1718208"/>
                    <a:pt x="5434408" y="1718306"/>
                    <a:pt x="5434311" y="1718306"/>
                  </a:cubicBezTo>
                  <a:cubicBezTo>
                    <a:pt x="5434311" y="1718629"/>
                    <a:pt x="5434408" y="1719049"/>
                    <a:pt x="5434505" y="1719696"/>
                  </a:cubicBezTo>
                  <a:cubicBezTo>
                    <a:pt x="5434570" y="1719955"/>
                    <a:pt x="5434570" y="1720181"/>
                    <a:pt x="5434635" y="1720763"/>
                  </a:cubicBezTo>
                  <a:cubicBezTo>
                    <a:pt x="5434505" y="1720020"/>
                    <a:pt x="5434344" y="1719373"/>
                    <a:pt x="5434150" y="1718791"/>
                  </a:cubicBezTo>
                  <a:cubicBezTo>
                    <a:pt x="5434150" y="1718855"/>
                    <a:pt x="5434150" y="1718952"/>
                    <a:pt x="5434150" y="1719211"/>
                  </a:cubicBezTo>
                  <a:cubicBezTo>
                    <a:pt x="5434150" y="1719373"/>
                    <a:pt x="5434247" y="1719793"/>
                    <a:pt x="5434344" y="1720375"/>
                  </a:cubicBezTo>
                  <a:cubicBezTo>
                    <a:pt x="5433891" y="1718047"/>
                    <a:pt x="5433891" y="1718694"/>
                    <a:pt x="5433664" y="1717788"/>
                  </a:cubicBezTo>
                  <a:cubicBezTo>
                    <a:pt x="5433761" y="1718306"/>
                    <a:pt x="5433826" y="1718694"/>
                    <a:pt x="5433826" y="1718791"/>
                  </a:cubicBezTo>
                  <a:cubicBezTo>
                    <a:pt x="5433826" y="1719114"/>
                    <a:pt x="5433826" y="1719437"/>
                    <a:pt x="5433826" y="1719696"/>
                  </a:cubicBezTo>
                  <a:cubicBezTo>
                    <a:pt x="5433664" y="1719276"/>
                    <a:pt x="5433664" y="1718791"/>
                    <a:pt x="5433567" y="1718370"/>
                  </a:cubicBezTo>
                  <a:cubicBezTo>
                    <a:pt x="5433503" y="1717950"/>
                    <a:pt x="5433341" y="1717368"/>
                    <a:pt x="5433244" y="1717529"/>
                  </a:cubicBezTo>
                  <a:cubicBezTo>
                    <a:pt x="5433244" y="1717626"/>
                    <a:pt x="5433244" y="1717885"/>
                    <a:pt x="5433244" y="1718047"/>
                  </a:cubicBezTo>
                  <a:cubicBezTo>
                    <a:pt x="5433179" y="1717626"/>
                    <a:pt x="5433018" y="1717206"/>
                    <a:pt x="5432921" y="1716883"/>
                  </a:cubicBezTo>
                  <a:cubicBezTo>
                    <a:pt x="5433082" y="1717885"/>
                    <a:pt x="5433018" y="1717723"/>
                    <a:pt x="5432759" y="1716559"/>
                  </a:cubicBezTo>
                  <a:lnTo>
                    <a:pt x="5432662" y="1716559"/>
                  </a:lnTo>
                  <a:cubicBezTo>
                    <a:pt x="5432662" y="1716624"/>
                    <a:pt x="5432662" y="1716721"/>
                    <a:pt x="5432662" y="1716785"/>
                  </a:cubicBezTo>
                  <a:cubicBezTo>
                    <a:pt x="5432662" y="1716721"/>
                    <a:pt x="5432565" y="1716624"/>
                    <a:pt x="5432565" y="1716559"/>
                  </a:cubicBezTo>
                  <a:cubicBezTo>
                    <a:pt x="5432500" y="1716559"/>
                    <a:pt x="5432436" y="1716624"/>
                    <a:pt x="5432436" y="1716721"/>
                  </a:cubicBezTo>
                  <a:cubicBezTo>
                    <a:pt x="5432500" y="1717368"/>
                    <a:pt x="5432565" y="1718047"/>
                    <a:pt x="5432759" y="1718791"/>
                  </a:cubicBezTo>
                  <a:cubicBezTo>
                    <a:pt x="5432759" y="1718467"/>
                    <a:pt x="5432759" y="1718306"/>
                    <a:pt x="5432662" y="1718111"/>
                  </a:cubicBezTo>
                  <a:cubicBezTo>
                    <a:pt x="5432824" y="1718952"/>
                    <a:pt x="5432759" y="1718855"/>
                    <a:pt x="5432759" y="1718791"/>
                  </a:cubicBezTo>
                  <a:cubicBezTo>
                    <a:pt x="5432759" y="1718952"/>
                    <a:pt x="5432759" y="1719049"/>
                    <a:pt x="5432824" y="1719114"/>
                  </a:cubicBezTo>
                  <a:cubicBezTo>
                    <a:pt x="5432824" y="1719049"/>
                    <a:pt x="5432824" y="1719049"/>
                    <a:pt x="5432824" y="1718952"/>
                  </a:cubicBezTo>
                  <a:cubicBezTo>
                    <a:pt x="5433018" y="1720117"/>
                    <a:pt x="5433244" y="1721281"/>
                    <a:pt x="5433406" y="1722510"/>
                  </a:cubicBezTo>
                  <a:cubicBezTo>
                    <a:pt x="5433567" y="1723254"/>
                    <a:pt x="5433761" y="1723836"/>
                    <a:pt x="5433826" y="1724580"/>
                  </a:cubicBezTo>
                  <a:cubicBezTo>
                    <a:pt x="5433891" y="1724515"/>
                    <a:pt x="5434085" y="1725485"/>
                    <a:pt x="5434247" y="1726003"/>
                  </a:cubicBezTo>
                  <a:cubicBezTo>
                    <a:pt x="5434085" y="1725162"/>
                    <a:pt x="5433988" y="1724418"/>
                    <a:pt x="5433826" y="1723577"/>
                  </a:cubicBezTo>
                  <a:cubicBezTo>
                    <a:pt x="5433988" y="1724256"/>
                    <a:pt x="5434150" y="1724903"/>
                    <a:pt x="5434311" y="1725906"/>
                  </a:cubicBezTo>
                  <a:cubicBezTo>
                    <a:pt x="5434408" y="1726488"/>
                    <a:pt x="5434505" y="1726811"/>
                    <a:pt x="5434408" y="1726908"/>
                  </a:cubicBezTo>
                  <a:cubicBezTo>
                    <a:pt x="5434505" y="1727329"/>
                    <a:pt x="5434635" y="1727878"/>
                    <a:pt x="5434732" y="1728461"/>
                  </a:cubicBezTo>
                  <a:cubicBezTo>
                    <a:pt x="5434732" y="1728461"/>
                    <a:pt x="5434732" y="1728558"/>
                    <a:pt x="5434732" y="1728655"/>
                  </a:cubicBezTo>
                  <a:cubicBezTo>
                    <a:pt x="5436640" y="1730789"/>
                    <a:pt x="5438451" y="1732374"/>
                    <a:pt x="5440100" y="1733279"/>
                  </a:cubicBezTo>
                  <a:cubicBezTo>
                    <a:pt x="5440100" y="1733021"/>
                    <a:pt x="5440036" y="1732859"/>
                    <a:pt x="5440100" y="1732956"/>
                  </a:cubicBezTo>
                  <a:cubicBezTo>
                    <a:pt x="5440100" y="1733118"/>
                    <a:pt x="5440197" y="1733182"/>
                    <a:pt x="5440197" y="1733279"/>
                  </a:cubicBezTo>
                  <a:cubicBezTo>
                    <a:pt x="5440294" y="1733344"/>
                    <a:pt x="5440359" y="1733344"/>
                    <a:pt x="5440456" y="1733441"/>
                  </a:cubicBezTo>
                  <a:cubicBezTo>
                    <a:pt x="5440456" y="1733279"/>
                    <a:pt x="5440456" y="1733182"/>
                    <a:pt x="5440456" y="1733021"/>
                  </a:cubicBezTo>
                  <a:cubicBezTo>
                    <a:pt x="5440553" y="1732859"/>
                    <a:pt x="5440715" y="1733603"/>
                    <a:pt x="5440715" y="1732956"/>
                  </a:cubicBezTo>
                  <a:cubicBezTo>
                    <a:pt x="5440715" y="1732859"/>
                    <a:pt x="5440715" y="1733021"/>
                    <a:pt x="5440779" y="1733118"/>
                  </a:cubicBezTo>
                  <a:cubicBezTo>
                    <a:pt x="5440844" y="1733538"/>
                    <a:pt x="5440844" y="1733344"/>
                    <a:pt x="5440844" y="1733182"/>
                  </a:cubicBezTo>
                  <a:cubicBezTo>
                    <a:pt x="5440844" y="1732956"/>
                    <a:pt x="5440941" y="1732794"/>
                    <a:pt x="5441038" y="1732600"/>
                  </a:cubicBezTo>
                  <a:cubicBezTo>
                    <a:pt x="5441200" y="1733344"/>
                    <a:pt x="5441103" y="1732374"/>
                    <a:pt x="5441200" y="1732794"/>
                  </a:cubicBezTo>
                  <a:cubicBezTo>
                    <a:pt x="5441038" y="1731792"/>
                    <a:pt x="5441362" y="1733182"/>
                    <a:pt x="5441297" y="1732697"/>
                  </a:cubicBezTo>
                  <a:cubicBezTo>
                    <a:pt x="5441297" y="1732536"/>
                    <a:pt x="5441362" y="1732794"/>
                    <a:pt x="5441362" y="1732697"/>
                  </a:cubicBezTo>
                  <a:cubicBezTo>
                    <a:pt x="5441362" y="1732536"/>
                    <a:pt x="5441297" y="1732212"/>
                    <a:pt x="5441297" y="1732018"/>
                  </a:cubicBezTo>
                  <a:cubicBezTo>
                    <a:pt x="5441297" y="1731533"/>
                    <a:pt x="5441362" y="1731630"/>
                    <a:pt x="5441620" y="1732212"/>
                  </a:cubicBezTo>
                  <a:cubicBezTo>
                    <a:pt x="5441782" y="1732600"/>
                    <a:pt x="5441782" y="1732600"/>
                    <a:pt x="5441685" y="1731792"/>
                  </a:cubicBezTo>
                  <a:cubicBezTo>
                    <a:pt x="5441685" y="1731695"/>
                    <a:pt x="5441685" y="1731533"/>
                    <a:pt x="5441620" y="1731371"/>
                  </a:cubicBezTo>
                  <a:cubicBezTo>
                    <a:pt x="5441620" y="1731371"/>
                    <a:pt x="5441620" y="1731371"/>
                    <a:pt x="5441620" y="1731468"/>
                  </a:cubicBezTo>
                  <a:lnTo>
                    <a:pt x="5442105" y="1734023"/>
                  </a:lnTo>
                  <a:cubicBezTo>
                    <a:pt x="5442170" y="1734023"/>
                    <a:pt x="5442267" y="1734023"/>
                    <a:pt x="5442364" y="1734088"/>
                  </a:cubicBezTo>
                  <a:cubicBezTo>
                    <a:pt x="5442364" y="1734023"/>
                    <a:pt x="5442364" y="1733603"/>
                    <a:pt x="5442526" y="1734088"/>
                  </a:cubicBezTo>
                  <a:cubicBezTo>
                    <a:pt x="5442526" y="1734088"/>
                    <a:pt x="5442526" y="1734088"/>
                    <a:pt x="5442623" y="1734088"/>
                  </a:cubicBezTo>
                  <a:cubicBezTo>
                    <a:pt x="5442623" y="1734023"/>
                    <a:pt x="5442623" y="1734023"/>
                    <a:pt x="5442623" y="1734088"/>
                  </a:cubicBezTo>
                  <a:cubicBezTo>
                    <a:pt x="5442623" y="1733926"/>
                    <a:pt x="5442623" y="1733764"/>
                    <a:pt x="5442623" y="1733700"/>
                  </a:cubicBezTo>
                  <a:cubicBezTo>
                    <a:pt x="5442688" y="1733861"/>
                    <a:pt x="5442688" y="1734023"/>
                    <a:pt x="5442785" y="1734088"/>
                  </a:cubicBezTo>
                  <a:cubicBezTo>
                    <a:pt x="5442849" y="1734282"/>
                    <a:pt x="5442849" y="1733926"/>
                    <a:pt x="5442849" y="1733344"/>
                  </a:cubicBezTo>
                  <a:cubicBezTo>
                    <a:pt x="5442849" y="1733279"/>
                    <a:pt x="5442849" y="1733344"/>
                    <a:pt x="5442849" y="1733344"/>
                  </a:cubicBezTo>
                  <a:cubicBezTo>
                    <a:pt x="5442946" y="1733700"/>
                    <a:pt x="5443011" y="1733926"/>
                    <a:pt x="5443011" y="1734282"/>
                  </a:cubicBezTo>
                  <a:cubicBezTo>
                    <a:pt x="5443108" y="1734282"/>
                    <a:pt x="5443108" y="1734282"/>
                    <a:pt x="5443173" y="1734347"/>
                  </a:cubicBezTo>
                  <a:cubicBezTo>
                    <a:pt x="5443173" y="1734282"/>
                    <a:pt x="5443270" y="1734282"/>
                    <a:pt x="5443367" y="1734444"/>
                  </a:cubicBezTo>
                  <a:cubicBezTo>
                    <a:pt x="5443431" y="1734444"/>
                    <a:pt x="5443593" y="1734508"/>
                    <a:pt x="5443690" y="1734508"/>
                  </a:cubicBezTo>
                  <a:cubicBezTo>
                    <a:pt x="5443690" y="1734347"/>
                    <a:pt x="5443690" y="1734088"/>
                    <a:pt x="5443690" y="1733861"/>
                  </a:cubicBezTo>
                  <a:cubicBezTo>
                    <a:pt x="5443755" y="1734088"/>
                    <a:pt x="5443755" y="1734282"/>
                    <a:pt x="5443852" y="1734508"/>
                  </a:cubicBezTo>
                  <a:cubicBezTo>
                    <a:pt x="5443917" y="1734508"/>
                    <a:pt x="5444014" y="1734508"/>
                    <a:pt x="5444111" y="1734508"/>
                  </a:cubicBezTo>
                  <a:cubicBezTo>
                    <a:pt x="5444014" y="1733861"/>
                    <a:pt x="5444014" y="1733700"/>
                    <a:pt x="5444175" y="1734444"/>
                  </a:cubicBezTo>
                  <a:cubicBezTo>
                    <a:pt x="5444175" y="1734508"/>
                    <a:pt x="5444175" y="1734508"/>
                    <a:pt x="5444175" y="1734508"/>
                  </a:cubicBezTo>
                  <a:cubicBezTo>
                    <a:pt x="5444596" y="1734605"/>
                    <a:pt x="5444919" y="1734605"/>
                    <a:pt x="5445340" y="1734605"/>
                  </a:cubicBezTo>
                  <a:cubicBezTo>
                    <a:pt x="5445340" y="1734508"/>
                    <a:pt x="5445340" y="1734444"/>
                    <a:pt x="5445340" y="1734347"/>
                  </a:cubicBezTo>
                  <a:cubicBezTo>
                    <a:pt x="5445340" y="1734347"/>
                    <a:pt x="5445340" y="1734347"/>
                    <a:pt x="5445437" y="1734444"/>
                  </a:cubicBezTo>
                  <a:cubicBezTo>
                    <a:pt x="5445437" y="1734508"/>
                    <a:pt x="5445437" y="1734508"/>
                    <a:pt x="5445501" y="1734605"/>
                  </a:cubicBezTo>
                  <a:cubicBezTo>
                    <a:pt x="5445501" y="1734444"/>
                    <a:pt x="5445501" y="1734185"/>
                    <a:pt x="5445501" y="1734347"/>
                  </a:cubicBezTo>
                  <a:cubicBezTo>
                    <a:pt x="5445501" y="1734444"/>
                    <a:pt x="5445501" y="1734508"/>
                    <a:pt x="5445598" y="1734605"/>
                  </a:cubicBezTo>
                  <a:cubicBezTo>
                    <a:pt x="5445663" y="1734605"/>
                    <a:pt x="5445825" y="1734605"/>
                    <a:pt x="5445922" y="1734605"/>
                  </a:cubicBezTo>
                  <a:cubicBezTo>
                    <a:pt x="5445922" y="1734605"/>
                    <a:pt x="5445922" y="1734605"/>
                    <a:pt x="5445922" y="1734508"/>
                  </a:cubicBezTo>
                  <a:cubicBezTo>
                    <a:pt x="5445922" y="1734508"/>
                    <a:pt x="5445922" y="1734508"/>
                    <a:pt x="5445922" y="1734605"/>
                  </a:cubicBezTo>
                  <a:cubicBezTo>
                    <a:pt x="5445986" y="1734605"/>
                    <a:pt x="5446180" y="1734605"/>
                    <a:pt x="5446245" y="1734605"/>
                  </a:cubicBezTo>
                  <a:cubicBezTo>
                    <a:pt x="5446245" y="1734444"/>
                    <a:pt x="5446180" y="1734347"/>
                    <a:pt x="5446180" y="1734185"/>
                  </a:cubicBezTo>
                  <a:cubicBezTo>
                    <a:pt x="5446245" y="1734347"/>
                    <a:pt x="5446245" y="1734508"/>
                    <a:pt x="5446245" y="1734605"/>
                  </a:cubicBezTo>
                  <a:cubicBezTo>
                    <a:pt x="5446504" y="1734605"/>
                    <a:pt x="5446763" y="1734605"/>
                    <a:pt x="5446989" y="1734508"/>
                  </a:cubicBezTo>
                  <a:cubicBezTo>
                    <a:pt x="5446924" y="1734185"/>
                    <a:pt x="5446827" y="1733861"/>
                    <a:pt x="5446827" y="1733538"/>
                  </a:cubicBezTo>
                  <a:cubicBezTo>
                    <a:pt x="5446924" y="1733861"/>
                    <a:pt x="5446989" y="1734185"/>
                    <a:pt x="5446989" y="1734508"/>
                  </a:cubicBezTo>
                  <a:cubicBezTo>
                    <a:pt x="5447086" y="1734508"/>
                    <a:pt x="5447086" y="1734508"/>
                    <a:pt x="5447151" y="1734508"/>
                  </a:cubicBezTo>
                  <a:cubicBezTo>
                    <a:pt x="5447151" y="1734282"/>
                    <a:pt x="5447151" y="1734023"/>
                    <a:pt x="5447151" y="1733926"/>
                  </a:cubicBezTo>
                  <a:cubicBezTo>
                    <a:pt x="5447248" y="1734088"/>
                    <a:pt x="5447248" y="1734347"/>
                    <a:pt x="5447312" y="1734605"/>
                  </a:cubicBezTo>
                  <a:cubicBezTo>
                    <a:pt x="5447409" y="1734605"/>
                    <a:pt x="5447409" y="1734670"/>
                    <a:pt x="5447506" y="1734864"/>
                  </a:cubicBezTo>
                  <a:cubicBezTo>
                    <a:pt x="5447571" y="1734282"/>
                    <a:pt x="5447668" y="1733764"/>
                    <a:pt x="5447733" y="1733538"/>
                  </a:cubicBezTo>
                  <a:cubicBezTo>
                    <a:pt x="5447894" y="1733182"/>
                    <a:pt x="5448056" y="1733279"/>
                    <a:pt x="5448315" y="1733538"/>
                  </a:cubicBezTo>
                  <a:cubicBezTo>
                    <a:pt x="5448315" y="1733279"/>
                    <a:pt x="5448250" y="1732956"/>
                    <a:pt x="5448250" y="1732697"/>
                  </a:cubicBezTo>
                  <a:cubicBezTo>
                    <a:pt x="5448153" y="1732115"/>
                    <a:pt x="5448153" y="1732277"/>
                    <a:pt x="5448250" y="1732536"/>
                  </a:cubicBezTo>
                  <a:cubicBezTo>
                    <a:pt x="5448250" y="1732859"/>
                    <a:pt x="5448315" y="1733182"/>
                    <a:pt x="5448412" y="1733538"/>
                  </a:cubicBezTo>
                  <a:cubicBezTo>
                    <a:pt x="5448477" y="1733603"/>
                    <a:pt x="5448574" y="1733700"/>
                    <a:pt x="5448638" y="1733764"/>
                  </a:cubicBezTo>
                  <a:lnTo>
                    <a:pt x="5448638" y="1733700"/>
                  </a:lnTo>
                  <a:cubicBezTo>
                    <a:pt x="5448574" y="1733441"/>
                    <a:pt x="5448574" y="1733182"/>
                    <a:pt x="5448477" y="1732859"/>
                  </a:cubicBezTo>
                  <a:cubicBezTo>
                    <a:pt x="5448574" y="1733021"/>
                    <a:pt x="5448574" y="1733118"/>
                    <a:pt x="5448638" y="1733344"/>
                  </a:cubicBezTo>
                  <a:cubicBezTo>
                    <a:pt x="5448735" y="1733538"/>
                    <a:pt x="5448735" y="1733764"/>
                    <a:pt x="5448832" y="1733926"/>
                  </a:cubicBezTo>
                  <a:lnTo>
                    <a:pt x="5448897" y="1734023"/>
                  </a:lnTo>
                  <a:cubicBezTo>
                    <a:pt x="5448897" y="1733344"/>
                    <a:pt x="5448994" y="1733279"/>
                    <a:pt x="5449220" y="1733926"/>
                  </a:cubicBezTo>
                  <a:cubicBezTo>
                    <a:pt x="5449317" y="1734185"/>
                    <a:pt x="5449317" y="1734185"/>
                    <a:pt x="5449317" y="1733603"/>
                  </a:cubicBezTo>
                  <a:cubicBezTo>
                    <a:pt x="5449317" y="1733538"/>
                    <a:pt x="5449317" y="1733441"/>
                    <a:pt x="5449317" y="1733279"/>
                  </a:cubicBezTo>
                  <a:cubicBezTo>
                    <a:pt x="5449382" y="1733764"/>
                    <a:pt x="5449576" y="1734282"/>
                    <a:pt x="5449641" y="1734864"/>
                  </a:cubicBezTo>
                  <a:cubicBezTo>
                    <a:pt x="5449576" y="1734023"/>
                    <a:pt x="5449641" y="1734023"/>
                    <a:pt x="5449803" y="1734282"/>
                  </a:cubicBezTo>
                  <a:cubicBezTo>
                    <a:pt x="5449900" y="1734347"/>
                    <a:pt x="5449900" y="1734347"/>
                    <a:pt x="5449803" y="1734023"/>
                  </a:cubicBezTo>
                  <a:cubicBezTo>
                    <a:pt x="5449803" y="1733603"/>
                    <a:pt x="5449964" y="1734767"/>
                    <a:pt x="5449964" y="1734282"/>
                  </a:cubicBezTo>
                  <a:cubicBezTo>
                    <a:pt x="5449900" y="1733700"/>
                    <a:pt x="5450126" y="1734347"/>
                    <a:pt x="5450126" y="1734023"/>
                  </a:cubicBezTo>
                  <a:cubicBezTo>
                    <a:pt x="5450126" y="1734023"/>
                    <a:pt x="5450223" y="1734282"/>
                    <a:pt x="5450320" y="1734670"/>
                  </a:cubicBezTo>
                  <a:cubicBezTo>
                    <a:pt x="5450223" y="1734282"/>
                    <a:pt x="5450223" y="1733861"/>
                    <a:pt x="5450126" y="1733344"/>
                  </a:cubicBezTo>
                  <a:cubicBezTo>
                    <a:pt x="5450385" y="1734444"/>
                    <a:pt x="5450385" y="1734444"/>
                    <a:pt x="5450385" y="1733861"/>
                  </a:cubicBezTo>
                  <a:cubicBezTo>
                    <a:pt x="5450385" y="1733700"/>
                    <a:pt x="5450385" y="1733441"/>
                    <a:pt x="5450482" y="1733603"/>
                  </a:cubicBezTo>
                  <a:cubicBezTo>
                    <a:pt x="5450643" y="1734088"/>
                    <a:pt x="5450643" y="1733861"/>
                    <a:pt x="5450546" y="1733118"/>
                  </a:cubicBezTo>
                  <a:cubicBezTo>
                    <a:pt x="5450482" y="1732600"/>
                    <a:pt x="5450482" y="1732212"/>
                    <a:pt x="5450385" y="1731792"/>
                  </a:cubicBezTo>
                  <a:cubicBezTo>
                    <a:pt x="5450320" y="1731274"/>
                    <a:pt x="5450320" y="1731113"/>
                    <a:pt x="5450546" y="1731792"/>
                  </a:cubicBezTo>
                  <a:cubicBezTo>
                    <a:pt x="5450546" y="1731953"/>
                    <a:pt x="5450546" y="1732018"/>
                    <a:pt x="5450546" y="1732212"/>
                  </a:cubicBezTo>
                  <a:cubicBezTo>
                    <a:pt x="5450546" y="1732374"/>
                    <a:pt x="5450643" y="1732600"/>
                    <a:pt x="5450643" y="1732794"/>
                  </a:cubicBezTo>
                  <a:cubicBezTo>
                    <a:pt x="5450643" y="1732859"/>
                    <a:pt x="5450740" y="1732956"/>
                    <a:pt x="5450740" y="1732956"/>
                  </a:cubicBezTo>
                  <a:cubicBezTo>
                    <a:pt x="5450740" y="1732956"/>
                    <a:pt x="5450740" y="1732794"/>
                    <a:pt x="5450740" y="1732697"/>
                  </a:cubicBezTo>
                  <a:cubicBezTo>
                    <a:pt x="5450805" y="1733021"/>
                    <a:pt x="5450902" y="1733344"/>
                    <a:pt x="5450967" y="1733603"/>
                  </a:cubicBezTo>
                  <a:cubicBezTo>
                    <a:pt x="5450967" y="1733538"/>
                    <a:pt x="5450967" y="1733344"/>
                    <a:pt x="5450967" y="1733344"/>
                  </a:cubicBezTo>
                  <a:cubicBezTo>
                    <a:pt x="5450967" y="1733182"/>
                    <a:pt x="5451129" y="1733700"/>
                    <a:pt x="5451129" y="1733182"/>
                  </a:cubicBezTo>
                  <a:cubicBezTo>
                    <a:pt x="5451226" y="1733441"/>
                    <a:pt x="5451226" y="1733700"/>
                    <a:pt x="5451290" y="1733926"/>
                  </a:cubicBezTo>
                  <a:cubicBezTo>
                    <a:pt x="5451387" y="1734023"/>
                    <a:pt x="5451646" y="1734508"/>
                    <a:pt x="5451646" y="1734185"/>
                  </a:cubicBezTo>
                  <a:cubicBezTo>
                    <a:pt x="5451646" y="1733861"/>
                    <a:pt x="5451872" y="1734670"/>
                    <a:pt x="5451711" y="1733538"/>
                  </a:cubicBezTo>
                  <a:cubicBezTo>
                    <a:pt x="5451711" y="1733538"/>
                    <a:pt x="5451711" y="1733538"/>
                    <a:pt x="5451711" y="1733603"/>
                  </a:cubicBezTo>
                  <a:cubicBezTo>
                    <a:pt x="5451808" y="1734023"/>
                    <a:pt x="5451808" y="1733926"/>
                    <a:pt x="5451872" y="1733764"/>
                  </a:cubicBezTo>
                  <a:cubicBezTo>
                    <a:pt x="5451872" y="1733700"/>
                    <a:pt x="5451969" y="1734023"/>
                    <a:pt x="5452066" y="1734088"/>
                  </a:cubicBezTo>
                  <a:cubicBezTo>
                    <a:pt x="5452131" y="1734282"/>
                    <a:pt x="5452196" y="1734347"/>
                    <a:pt x="5452196" y="1733926"/>
                  </a:cubicBezTo>
                  <a:cubicBezTo>
                    <a:pt x="5452196" y="1733764"/>
                    <a:pt x="5452196" y="1733764"/>
                    <a:pt x="5452293" y="1733764"/>
                  </a:cubicBezTo>
                  <a:cubicBezTo>
                    <a:pt x="5452293" y="1733764"/>
                    <a:pt x="5452293" y="1733700"/>
                    <a:pt x="5452293" y="1733279"/>
                  </a:cubicBezTo>
                  <a:cubicBezTo>
                    <a:pt x="5452196" y="1733021"/>
                    <a:pt x="5452293" y="1732859"/>
                    <a:pt x="5452196" y="1732600"/>
                  </a:cubicBezTo>
                  <a:cubicBezTo>
                    <a:pt x="5452293" y="1733021"/>
                    <a:pt x="5452390" y="1733344"/>
                    <a:pt x="5452455" y="1733700"/>
                  </a:cubicBezTo>
                  <a:cubicBezTo>
                    <a:pt x="5452455" y="1732859"/>
                    <a:pt x="5452455" y="1732794"/>
                    <a:pt x="5452616" y="1732956"/>
                  </a:cubicBezTo>
                  <a:cubicBezTo>
                    <a:pt x="5452713" y="1733021"/>
                    <a:pt x="5452616" y="1732697"/>
                    <a:pt x="5452616" y="1732438"/>
                  </a:cubicBezTo>
                  <a:cubicBezTo>
                    <a:pt x="5452616" y="1732374"/>
                    <a:pt x="5452616" y="1732374"/>
                    <a:pt x="5452616" y="1732374"/>
                  </a:cubicBezTo>
                  <a:cubicBezTo>
                    <a:pt x="5452713" y="1732794"/>
                    <a:pt x="5452810" y="1733182"/>
                    <a:pt x="5452875" y="1733538"/>
                  </a:cubicBezTo>
                  <a:cubicBezTo>
                    <a:pt x="5452875" y="1733441"/>
                    <a:pt x="5452875" y="1733344"/>
                    <a:pt x="5452875" y="1733279"/>
                  </a:cubicBezTo>
                  <a:cubicBezTo>
                    <a:pt x="5452875" y="1733021"/>
                    <a:pt x="5452875" y="1732859"/>
                    <a:pt x="5452810" y="1732536"/>
                  </a:cubicBezTo>
                  <a:cubicBezTo>
                    <a:pt x="5452713" y="1731953"/>
                    <a:pt x="5452875" y="1732794"/>
                    <a:pt x="5452875" y="1732600"/>
                  </a:cubicBezTo>
                  <a:cubicBezTo>
                    <a:pt x="5452875" y="1732374"/>
                    <a:pt x="5452875" y="1732115"/>
                    <a:pt x="5452972" y="1732212"/>
                  </a:cubicBezTo>
                  <a:cubicBezTo>
                    <a:pt x="5453037" y="1732277"/>
                    <a:pt x="5452875" y="1731274"/>
                    <a:pt x="5452810" y="1730530"/>
                  </a:cubicBezTo>
                  <a:cubicBezTo>
                    <a:pt x="5452875" y="1731048"/>
                    <a:pt x="5452972" y="1731210"/>
                    <a:pt x="5452972" y="1731371"/>
                  </a:cubicBezTo>
                  <a:cubicBezTo>
                    <a:pt x="5453198" y="1732697"/>
                    <a:pt x="5453295" y="1732859"/>
                    <a:pt x="5453360" y="1732600"/>
                  </a:cubicBezTo>
                  <a:cubicBezTo>
                    <a:pt x="5453360" y="1732374"/>
                    <a:pt x="5453198" y="1731371"/>
                    <a:pt x="5453198" y="1730886"/>
                  </a:cubicBezTo>
                  <a:cubicBezTo>
                    <a:pt x="5453198" y="1730530"/>
                    <a:pt x="5453457" y="1731792"/>
                    <a:pt x="5453619" y="1732115"/>
                  </a:cubicBezTo>
                  <a:cubicBezTo>
                    <a:pt x="5453619" y="1731953"/>
                    <a:pt x="5453619" y="1731856"/>
                    <a:pt x="5453619" y="1731695"/>
                  </a:cubicBezTo>
                  <a:cubicBezTo>
                    <a:pt x="5453457" y="1730951"/>
                    <a:pt x="5453295" y="1730045"/>
                    <a:pt x="5453360" y="1730045"/>
                  </a:cubicBezTo>
                  <a:cubicBezTo>
                    <a:pt x="5453619" y="1731533"/>
                    <a:pt x="5453716" y="1731630"/>
                    <a:pt x="5453878" y="1732438"/>
                  </a:cubicBezTo>
                  <a:cubicBezTo>
                    <a:pt x="5453878" y="1732374"/>
                    <a:pt x="5453878" y="1732277"/>
                    <a:pt x="5453878" y="1732115"/>
                  </a:cubicBezTo>
                  <a:cubicBezTo>
                    <a:pt x="5453878" y="1732018"/>
                    <a:pt x="5453878" y="1731792"/>
                    <a:pt x="5453781" y="1731630"/>
                  </a:cubicBezTo>
                  <a:cubicBezTo>
                    <a:pt x="5453619" y="1730789"/>
                    <a:pt x="5453619" y="1730724"/>
                    <a:pt x="5453716" y="1730789"/>
                  </a:cubicBezTo>
                  <a:cubicBezTo>
                    <a:pt x="5453781" y="1730886"/>
                    <a:pt x="5453781" y="1731113"/>
                    <a:pt x="5453878" y="1731210"/>
                  </a:cubicBezTo>
                  <a:cubicBezTo>
                    <a:pt x="5453942" y="1731371"/>
                    <a:pt x="5453942" y="1731210"/>
                    <a:pt x="5454039" y="1731695"/>
                  </a:cubicBezTo>
                  <a:cubicBezTo>
                    <a:pt x="5454039" y="1731792"/>
                    <a:pt x="5454039" y="1731533"/>
                    <a:pt x="5454039" y="1731468"/>
                  </a:cubicBezTo>
                  <a:cubicBezTo>
                    <a:pt x="5454039" y="1731371"/>
                    <a:pt x="5454201" y="1731792"/>
                    <a:pt x="5454266" y="1731953"/>
                  </a:cubicBezTo>
                  <a:cubicBezTo>
                    <a:pt x="5454363" y="1732115"/>
                    <a:pt x="5454363" y="1732277"/>
                    <a:pt x="5454460" y="1732438"/>
                  </a:cubicBezTo>
                  <a:cubicBezTo>
                    <a:pt x="5454363" y="1731856"/>
                    <a:pt x="5454363" y="1731533"/>
                    <a:pt x="5454621" y="1732277"/>
                  </a:cubicBezTo>
                  <a:cubicBezTo>
                    <a:pt x="5454621" y="1732438"/>
                    <a:pt x="5454686" y="1732600"/>
                    <a:pt x="5454686" y="1732697"/>
                  </a:cubicBezTo>
                  <a:cubicBezTo>
                    <a:pt x="5454945" y="1730207"/>
                    <a:pt x="5455850" y="1731113"/>
                    <a:pt x="5456756" y="1732018"/>
                  </a:cubicBezTo>
                  <a:cubicBezTo>
                    <a:pt x="5456950" y="1731630"/>
                    <a:pt x="5457176" y="1731533"/>
                    <a:pt x="5457435" y="1731533"/>
                  </a:cubicBezTo>
                  <a:cubicBezTo>
                    <a:pt x="5457338" y="1730789"/>
                    <a:pt x="5457176" y="1729948"/>
                    <a:pt x="5457015" y="1729140"/>
                  </a:cubicBezTo>
                  <a:cubicBezTo>
                    <a:pt x="5457112" y="1729463"/>
                    <a:pt x="5457176" y="1729722"/>
                    <a:pt x="5457338" y="1729948"/>
                  </a:cubicBezTo>
                  <a:cubicBezTo>
                    <a:pt x="5457338" y="1730045"/>
                    <a:pt x="5457338" y="1730142"/>
                    <a:pt x="5457338" y="1730142"/>
                  </a:cubicBezTo>
                  <a:lnTo>
                    <a:pt x="5457338" y="1730207"/>
                  </a:lnTo>
                  <a:cubicBezTo>
                    <a:pt x="5457435" y="1730530"/>
                    <a:pt x="5457532" y="1730789"/>
                    <a:pt x="5457597" y="1731113"/>
                  </a:cubicBezTo>
                  <a:cubicBezTo>
                    <a:pt x="5457597" y="1731274"/>
                    <a:pt x="5457661" y="1731468"/>
                    <a:pt x="5457661" y="1731630"/>
                  </a:cubicBezTo>
                  <a:cubicBezTo>
                    <a:pt x="5457758" y="1731630"/>
                    <a:pt x="5457758" y="1731695"/>
                    <a:pt x="5457855" y="1731695"/>
                  </a:cubicBezTo>
                  <a:cubicBezTo>
                    <a:pt x="5457661" y="1730951"/>
                    <a:pt x="5457532" y="1730207"/>
                    <a:pt x="5457435" y="1729787"/>
                  </a:cubicBezTo>
                  <a:cubicBezTo>
                    <a:pt x="5457338" y="1729204"/>
                    <a:pt x="5457273" y="1728816"/>
                    <a:pt x="5457176" y="1728396"/>
                  </a:cubicBezTo>
                  <a:cubicBezTo>
                    <a:pt x="5457338" y="1729140"/>
                    <a:pt x="5457532" y="1729948"/>
                    <a:pt x="5457661" y="1730886"/>
                  </a:cubicBezTo>
                  <a:cubicBezTo>
                    <a:pt x="5457758" y="1731113"/>
                    <a:pt x="5457855" y="1731533"/>
                    <a:pt x="5457855" y="1731695"/>
                  </a:cubicBezTo>
                  <a:cubicBezTo>
                    <a:pt x="5458082" y="1731856"/>
                    <a:pt x="5458405" y="1732018"/>
                    <a:pt x="5458761" y="1732115"/>
                  </a:cubicBezTo>
                  <a:cubicBezTo>
                    <a:pt x="5459925" y="1732438"/>
                    <a:pt x="5460896" y="1731792"/>
                    <a:pt x="5461898" y="1731630"/>
                  </a:cubicBezTo>
                  <a:cubicBezTo>
                    <a:pt x="5462545" y="1731533"/>
                    <a:pt x="5463386" y="1732018"/>
                    <a:pt x="5464227" y="1732697"/>
                  </a:cubicBezTo>
                  <a:cubicBezTo>
                    <a:pt x="5464130" y="1732115"/>
                    <a:pt x="5464065" y="1731371"/>
                    <a:pt x="5464065" y="1731210"/>
                  </a:cubicBezTo>
                  <a:cubicBezTo>
                    <a:pt x="5464130" y="1731630"/>
                    <a:pt x="5464227" y="1731856"/>
                    <a:pt x="5464291" y="1732212"/>
                  </a:cubicBezTo>
                  <a:cubicBezTo>
                    <a:pt x="5464227" y="1731533"/>
                    <a:pt x="5464388" y="1732438"/>
                    <a:pt x="5464388" y="1732374"/>
                  </a:cubicBezTo>
                  <a:cubicBezTo>
                    <a:pt x="5464388" y="1732212"/>
                    <a:pt x="5464485" y="1732212"/>
                    <a:pt x="5464485" y="1731953"/>
                  </a:cubicBezTo>
                  <a:cubicBezTo>
                    <a:pt x="5464485" y="1731695"/>
                    <a:pt x="5464550" y="1731856"/>
                    <a:pt x="5464388" y="1730951"/>
                  </a:cubicBezTo>
                  <a:cubicBezTo>
                    <a:pt x="5464388" y="1730886"/>
                    <a:pt x="5464388" y="1730951"/>
                    <a:pt x="5464485" y="1731048"/>
                  </a:cubicBezTo>
                  <a:cubicBezTo>
                    <a:pt x="5464809" y="1732018"/>
                    <a:pt x="5464809" y="1732018"/>
                    <a:pt x="5464873" y="1731533"/>
                  </a:cubicBezTo>
                  <a:cubicBezTo>
                    <a:pt x="5464873" y="1731468"/>
                    <a:pt x="5464970" y="1731533"/>
                    <a:pt x="5464970" y="1731533"/>
                  </a:cubicBezTo>
                  <a:cubicBezTo>
                    <a:pt x="5465035" y="1731630"/>
                    <a:pt x="5465132" y="1731856"/>
                    <a:pt x="5465132" y="1731274"/>
                  </a:cubicBezTo>
                  <a:cubicBezTo>
                    <a:pt x="5465132" y="1731210"/>
                    <a:pt x="5465132" y="1731210"/>
                    <a:pt x="5465132" y="1731274"/>
                  </a:cubicBezTo>
                  <a:cubicBezTo>
                    <a:pt x="5465229" y="1731630"/>
                    <a:pt x="5465294" y="1731630"/>
                    <a:pt x="5465294" y="1731468"/>
                  </a:cubicBezTo>
                  <a:cubicBezTo>
                    <a:pt x="5465294" y="1731274"/>
                    <a:pt x="5465391" y="1731274"/>
                    <a:pt x="5465294" y="1730886"/>
                  </a:cubicBezTo>
                  <a:cubicBezTo>
                    <a:pt x="5465391" y="1731048"/>
                    <a:pt x="5465456" y="1731113"/>
                    <a:pt x="5465456" y="1731274"/>
                  </a:cubicBezTo>
                  <a:cubicBezTo>
                    <a:pt x="5465391" y="1730724"/>
                    <a:pt x="5465294" y="1730207"/>
                    <a:pt x="5465229" y="1729787"/>
                  </a:cubicBezTo>
                  <a:cubicBezTo>
                    <a:pt x="5465294" y="1729948"/>
                    <a:pt x="5465294" y="1730142"/>
                    <a:pt x="5465391" y="1730304"/>
                  </a:cubicBezTo>
                  <a:cubicBezTo>
                    <a:pt x="5465553" y="1731274"/>
                    <a:pt x="5465617" y="1731274"/>
                    <a:pt x="5465617" y="1730789"/>
                  </a:cubicBezTo>
                  <a:cubicBezTo>
                    <a:pt x="5465617" y="1730627"/>
                    <a:pt x="5465617" y="1730530"/>
                    <a:pt x="5465617" y="1730466"/>
                  </a:cubicBezTo>
                  <a:lnTo>
                    <a:pt x="5465714" y="1730530"/>
                  </a:lnTo>
                  <a:cubicBezTo>
                    <a:pt x="5465714" y="1730530"/>
                    <a:pt x="5465714" y="1730627"/>
                    <a:pt x="5465811" y="1730724"/>
                  </a:cubicBezTo>
                  <a:cubicBezTo>
                    <a:pt x="5466135" y="1729398"/>
                    <a:pt x="5466879" y="1729948"/>
                    <a:pt x="5467622" y="1730951"/>
                  </a:cubicBezTo>
                  <a:cubicBezTo>
                    <a:pt x="5467622" y="1730886"/>
                    <a:pt x="5467687" y="1730886"/>
                    <a:pt x="5467687" y="1730724"/>
                  </a:cubicBezTo>
                  <a:cubicBezTo>
                    <a:pt x="5467687" y="1730627"/>
                    <a:pt x="5467687" y="1730466"/>
                    <a:pt x="5467784" y="1730530"/>
                  </a:cubicBezTo>
                  <a:cubicBezTo>
                    <a:pt x="5467881" y="1730627"/>
                    <a:pt x="5467881" y="1730627"/>
                    <a:pt x="5467881" y="1730142"/>
                  </a:cubicBezTo>
                  <a:cubicBezTo>
                    <a:pt x="5467881" y="1730045"/>
                    <a:pt x="5467881" y="1729948"/>
                    <a:pt x="5467946" y="1730142"/>
                  </a:cubicBezTo>
                  <a:cubicBezTo>
                    <a:pt x="5468108" y="1730724"/>
                    <a:pt x="5468011" y="1730369"/>
                    <a:pt x="5468011" y="1730207"/>
                  </a:cubicBezTo>
                  <a:cubicBezTo>
                    <a:pt x="5468011" y="1729787"/>
                    <a:pt x="5468011" y="1729884"/>
                    <a:pt x="5468205" y="1730045"/>
                  </a:cubicBezTo>
                  <a:cubicBezTo>
                    <a:pt x="5468269" y="1730142"/>
                    <a:pt x="5468431" y="1730530"/>
                    <a:pt x="5468205" y="1729301"/>
                  </a:cubicBezTo>
                  <a:cubicBezTo>
                    <a:pt x="5468205" y="1729204"/>
                    <a:pt x="5468205" y="1729140"/>
                    <a:pt x="5468205" y="1729204"/>
                  </a:cubicBezTo>
                  <a:cubicBezTo>
                    <a:pt x="5468269" y="1729301"/>
                    <a:pt x="5468205" y="1728816"/>
                    <a:pt x="5468269" y="1729043"/>
                  </a:cubicBezTo>
                  <a:cubicBezTo>
                    <a:pt x="5468366" y="1729204"/>
                    <a:pt x="5468269" y="1728655"/>
                    <a:pt x="5468431" y="1729204"/>
                  </a:cubicBezTo>
                  <a:cubicBezTo>
                    <a:pt x="5468366" y="1728655"/>
                    <a:pt x="5468528" y="1729301"/>
                    <a:pt x="5468625" y="1729398"/>
                  </a:cubicBezTo>
                  <a:cubicBezTo>
                    <a:pt x="5468690" y="1729463"/>
                    <a:pt x="5468690" y="1729560"/>
                    <a:pt x="5468690" y="1729463"/>
                  </a:cubicBezTo>
                  <a:cubicBezTo>
                    <a:pt x="5468690" y="1729043"/>
                    <a:pt x="5468948" y="1729722"/>
                    <a:pt x="5468754" y="1728816"/>
                  </a:cubicBezTo>
                  <a:cubicBezTo>
                    <a:pt x="5468754" y="1728719"/>
                    <a:pt x="5468754" y="1728816"/>
                    <a:pt x="5468754" y="1728881"/>
                  </a:cubicBezTo>
                  <a:cubicBezTo>
                    <a:pt x="5468948" y="1729625"/>
                    <a:pt x="5468851" y="1728978"/>
                    <a:pt x="5468851" y="1728719"/>
                  </a:cubicBezTo>
                  <a:cubicBezTo>
                    <a:pt x="5468851" y="1728461"/>
                    <a:pt x="5468754" y="1728137"/>
                    <a:pt x="5468690" y="1727814"/>
                  </a:cubicBezTo>
                  <a:cubicBezTo>
                    <a:pt x="5469110" y="1729560"/>
                    <a:pt x="5469110" y="1729560"/>
                    <a:pt x="5469013" y="1728655"/>
                  </a:cubicBezTo>
                  <a:cubicBezTo>
                    <a:pt x="5469110" y="1728816"/>
                    <a:pt x="5469207" y="1729204"/>
                    <a:pt x="5469207" y="1729140"/>
                  </a:cubicBezTo>
                  <a:cubicBezTo>
                    <a:pt x="5469207" y="1728816"/>
                    <a:pt x="5469207" y="1728558"/>
                    <a:pt x="5469272" y="1728816"/>
                  </a:cubicBezTo>
                  <a:cubicBezTo>
                    <a:pt x="5469434" y="1729398"/>
                    <a:pt x="5469369" y="1728816"/>
                    <a:pt x="5469369" y="1728461"/>
                  </a:cubicBezTo>
                  <a:lnTo>
                    <a:pt x="5469434" y="1728816"/>
                  </a:lnTo>
                  <a:cubicBezTo>
                    <a:pt x="5469434" y="1728881"/>
                    <a:pt x="5469531" y="1728978"/>
                    <a:pt x="5469531" y="1728816"/>
                  </a:cubicBezTo>
                  <a:cubicBezTo>
                    <a:pt x="5469434" y="1728072"/>
                    <a:pt x="5469595" y="1728396"/>
                    <a:pt x="5469531" y="1727814"/>
                  </a:cubicBezTo>
                  <a:cubicBezTo>
                    <a:pt x="5469434" y="1727555"/>
                    <a:pt x="5469434" y="1727232"/>
                    <a:pt x="5469369" y="1726908"/>
                  </a:cubicBezTo>
                  <a:cubicBezTo>
                    <a:pt x="5469531" y="1727555"/>
                    <a:pt x="5469951" y="1728816"/>
                    <a:pt x="5469951" y="1728719"/>
                  </a:cubicBezTo>
                  <a:cubicBezTo>
                    <a:pt x="5470016" y="1728558"/>
                    <a:pt x="5470016" y="1728396"/>
                    <a:pt x="5470177" y="1728816"/>
                  </a:cubicBezTo>
                  <a:cubicBezTo>
                    <a:pt x="5470274" y="1728978"/>
                    <a:pt x="5470339" y="1729204"/>
                    <a:pt x="5470339" y="1728816"/>
                  </a:cubicBezTo>
                  <a:cubicBezTo>
                    <a:pt x="5470339" y="1728558"/>
                    <a:pt x="5470339" y="1728816"/>
                    <a:pt x="5470436" y="1728978"/>
                  </a:cubicBezTo>
                  <a:cubicBezTo>
                    <a:pt x="5470436" y="1729043"/>
                    <a:pt x="5470501" y="1729043"/>
                    <a:pt x="5470501" y="1729140"/>
                  </a:cubicBezTo>
                  <a:cubicBezTo>
                    <a:pt x="5470501" y="1728978"/>
                    <a:pt x="5470501" y="1728719"/>
                    <a:pt x="5470436" y="1728461"/>
                  </a:cubicBezTo>
                  <a:cubicBezTo>
                    <a:pt x="5470598" y="1727814"/>
                    <a:pt x="5470598" y="1727652"/>
                    <a:pt x="5470501" y="1727393"/>
                  </a:cubicBezTo>
                  <a:close/>
                  <a:moveTo>
                    <a:pt x="5466782" y="1687808"/>
                  </a:moveTo>
                  <a:cubicBezTo>
                    <a:pt x="5466685" y="1687064"/>
                    <a:pt x="5466782" y="1686999"/>
                    <a:pt x="5466943" y="1687064"/>
                  </a:cubicBezTo>
                  <a:cubicBezTo>
                    <a:pt x="5466879" y="1687420"/>
                    <a:pt x="5466879" y="1687582"/>
                    <a:pt x="5466782" y="1687808"/>
                  </a:cubicBezTo>
                  <a:close/>
                  <a:moveTo>
                    <a:pt x="5455462" y="1690137"/>
                  </a:moveTo>
                  <a:cubicBezTo>
                    <a:pt x="5455462" y="1689393"/>
                    <a:pt x="5455462" y="1688908"/>
                    <a:pt x="5455462" y="1688390"/>
                  </a:cubicBezTo>
                  <a:cubicBezTo>
                    <a:pt x="5455689" y="1688746"/>
                    <a:pt x="5455689" y="1688972"/>
                    <a:pt x="5455462" y="1690137"/>
                  </a:cubicBezTo>
                  <a:close/>
                  <a:moveTo>
                    <a:pt x="5417688" y="1681857"/>
                  </a:moveTo>
                  <a:cubicBezTo>
                    <a:pt x="5417623" y="1682019"/>
                    <a:pt x="5417526" y="1682019"/>
                    <a:pt x="5417526" y="1681437"/>
                  </a:cubicBezTo>
                  <a:cubicBezTo>
                    <a:pt x="5417623" y="1681049"/>
                    <a:pt x="5417623" y="1680693"/>
                    <a:pt x="5417688" y="1680370"/>
                  </a:cubicBezTo>
                  <a:lnTo>
                    <a:pt x="5417785" y="1680628"/>
                  </a:lnTo>
                  <a:close/>
                  <a:moveTo>
                    <a:pt x="5514646" y="1684251"/>
                  </a:moveTo>
                  <a:cubicBezTo>
                    <a:pt x="5514549" y="1684412"/>
                    <a:pt x="5514387" y="1684024"/>
                    <a:pt x="5514226" y="1683927"/>
                  </a:cubicBezTo>
                  <a:cubicBezTo>
                    <a:pt x="5514064" y="1684024"/>
                    <a:pt x="5513902" y="1684186"/>
                    <a:pt x="5513805" y="1684251"/>
                  </a:cubicBezTo>
                  <a:cubicBezTo>
                    <a:pt x="5513805" y="1685091"/>
                    <a:pt x="5513805" y="1685188"/>
                    <a:pt x="5513644" y="1684930"/>
                  </a:cubicBezTo>
                  <a:lnTo>
                    <a:pt x="5513644" y="1684348"/>
                  </a:lnTo>
                  <a:cubicBezTo>
                    <a:pt x="5510992" y="1685835"/>
                    <a:pt x="5508081" y="1685253"/>
                    <a:pt x="5505267" y="1684994"/>
                  </a:cubicBezTo>
                  <a:cubicBezTo>
                    <a:pt x="5505364" y="1685512"/>
                    <a:pt x="5505461" y="1685932"/>
                    <a:pt x="5505461" y="1686417"/>
                  </a:cubicBezTo>
                  <a:cubicBezTo>
                    <a:pt x="5505364" y="1686741"/>
                    <a:pt x="5505267" y="1687064"/>
                    <a:pt x="5505203" y="1687582"/>
                  </a:cubicBezTo>
                  <a:cubicBezTo>
                    <a:pt x="5505041" y="1686256"/>
                    <a:pt x="5505203" y="1685674"/>
                    <a:pt x="5505267" y="1684994"/>
                  </a:cubicBezTo>
                  <a:lnTo>
                    <a:pt x="5504620" y="1684994"/>
                  </a:lnTo>
                  <a:lnTo>
                    <a:pt x="5504620" y="1685091"/>
                  </a:lnTo>
                  <a:lnTo>
                    <a:pt x="5504620" y="1684994"/>
                  </a:lnTo>
                  <a:lnTo>
                    <a:pt x="5504200" y="1684994"/>
                  </a:lnTo>
                  <a:cubicBezTo>
                    <a:pt x="5504200" y="1685091"/>
                    <a:pt x="5504200" y="1685091"/>
                    <a:pt x="5504200" y="1685091"/>
                  </a:cubicBezTo>
                  <a:cubicBezTo>
                    <a:pt x="5504297" y="1685415"/>
                    <a:pt x="5504394" y="1685738"/>
                    <a:pt x="5504394" y="1686094"/>
                  </a:cubicBezTo>
                  <a:cubicBezTo>
                    <a:pt x="5504200" y="1686320"/>
                    <a:pt x="5504200" y="1685835"/>
                    <a:pt x="5504200" y="1685091"/>
                  </a:cubicBezTo>
                  <a:lnTo>
                    <a:pt x="5504135" y="1684994"/>
                  </a:lnTo>
                  <a:lnTo>
                    <a:pt x="5502551" y="1684994"/>
                  </a:lnTo>
                  <a:lnTo>
                    <a:pt x="5502551" y="1685091"/>
                  </a:lnTo>
                  <a:lnTo>
                    <a:pt x="5502551" y="1684994"/>
                  </a:lnTo>
                  <a:lnTo>
                    <a:pt x="5502227" y="1684994"/>
                  </a:lnTo>
                  <a:cubicBezTo>
                    <a:pt x="5502324" y="1685415"/>
                    <a:pt x="5502389" y="1685835"/>
                    <a:pt x="5502324" y="1686159"/>
                  </a:cubicBezTo>
                  <a:cubicBezTo>
                    <a:pt x="5502227" y="1685738"/>
                    <a:pt x="5502130" y="1685350"/>
                    <a:pt x="5502066" y="1684930"/>
                  </a:cubicBezTo>
                  <a:lnTo>
                    <a:pt x="5501225" y="1684930"/>
                  </a:lnTo>
                  <a:cubicBezTo>
                    <a:pt x="5501128" y="1685188"/>
                    <a:pt x="5501128" y="1685512"/>
                    <a:pt x="5501063" y="1685674"/>
                  </a:cubicBezTo>
                  <a:cubicBezTo>
                    <a:pt x="5500901" y="1685253"/>
                    <a:pt x="5500901" y="1684994"/>
                    <a:pt x="5500804" y="1684930"/>
                  </a:cubicBezTo>
                  <a:lnTo>
                    <a:pt x="5498734" y="1684768"/>
                  </a:lnTo>
                  <a:cubicBezTo>
                    <a:pt x="5498734" y="1684833"/>
                    <a:pt x="5498670" y="1684930"/>
                    <a:pt x="5498670" y="1685188"/>
                  </a:cubicBezTo>
                  <a:lnTo>
                    <a:pt x="5498508" y="1684768"/>
                  </a:lnTo>
                  <a:lnTo>
                    <a:pt x="5498185" y="1684768"/>
                  </a:lnTo>
                  <a:lnTo>
                    <a:pt x="5497991" y="1685253"/>
                  </a:lnTo>
                  <a:lnTo>
                    <a:pt x="5497732" y="1684671"/>
                  </a:lnTo>
                  <a:lnTo>
                    <a:pt x="5497505" y="1684671"/>
                  </a:lnTo>
                  <a:cubicBezTo>
                    <a:pt x="5497505" y="1684930"/>
                    <a:pt x="5497505" y="1685091"/>
                    <a:pt x="5497344" y="1684930"/>
                  </a:cubicBezTo>
                  <a:cubicBezTo>
                    <a:pt x="5497247" y="1684833"/>
                    <a:pt x="5497085" y="1685253"/>
                    <a:pt x="5497085" y="1685091"/>
                  </a:cubicBezTo>
                  <a:cubicBezTo>
                    <a:pt x="5496923" y="1684509"/>
                    <a:pt x="5496859" y="1684671"/>
                    <a:pt x="5496665" y="1684606"/>
                  </a:cubicBezTo>
                  <a:lnTo>
                    <a:pt x="5496600" y="1684606"/>
                  </a:lnTo>
                  <a:cubicBezTo>
                    <a:pt x="5496600" y="1685188"/>
                    <a:pt x="5496503" y="1685576"/>
                    <a:pt x="5496503" y="1686159"/>
                  </a:cubicBezTo>
                  <a:cubicBezTo>
                    <a:pt x="5496438" y="1685674"/>
                    <a:pt x="5496341" y="1685253"/>
                    <a:pt x="5496276" y="1684833"/>
                  </a:cubicBezTo>
                  <a:cubicBezTo>
                    <a:pt x="5496179" y="1685576"/>
                    <a:pt x="5496018" y="1684606"/>
                    <a:pt x="5495856" y="1684930"/>
                  </a:cubicBezTo>
                  <a:cubicBezTo>
                    <a:pt x="5495759" y="1685188"/>
                    <a:pt x="5495533" y="1684768"/>
                    <a:pt x="5495436" y="1684768"/>
                  </a:cubicBezTo>
                  <a:cubicBezTo>
                    <a:pt x="5495274" y="1684833"/>
                    <a:pt x="5495177" y="1685350"/>
                    <a:pt x="5495015" y="1684509"/>
                  </a:cubicBezTo>
                  <a:lnTo>
                    <a:pt x="5494853" y="1685091"/>
                  </a:lnTo>
                  <a:cubicBezTo>
                    <a:pt x="5494530" y="1684348"/>
                    <a:pt x="5494207" y="1684251"/>
                    <a:pt x="5493948" y="1684994"/>
                  </a:cubicBezTo>
                  <a:cubicBezTo>
                    <a:pt x="5493851" y="1684833"/>
                    <a:pt x="5493689" y="1684251"/>
                    <a:pt x="5493592" y="1684186"/>
                  </a:cubicBezTo>
                  <a:cubicBezTo>
                    <a:pt x="5493592" y="1684186"/>
                    <a:pt x="5493528" y="1684251"/>
                    <a:pt x="5493463" y="1684412"/>
                  </a:cubicBezTo>
                  <a:cubicBezTo>
                    <a:pt x="5493463" y="1684606"/>
                    <a:pt x="5493269" y="1684348"/>
                    <a:pt x="5493204" y="1684186"/>
                  </a:cubicBezTo>
                  <a:lnTo>
                    <a:pt x="5492848" y="1684186"/>
                  </a:lnTo>
                  <a:cubicBezTo>
                    <a:pt x="5492784" y="1684251"/>
                    <a:pt x="5492784" y="1684348"/>
                    <a:pt x="5492719" y="1684509"/>
                  </a:cubicBezTo>
                  <a:cubicBezTo>
                    <a:pt x="5492622" y="1685188"/>
                    <a:pt x="5492460" y="1684024"/>
                    <a:pt x="5492363" y="1684348"/>
                  </a:cubicBezTo>
                  <a:cubicBezTo>
                    <a:pt x="5492363" y="1684509"/>
                    <a:pt x="5492299" y="1684509"/>
                    <a:pt x="5492299" y="1684768"/>
                  </a:cubicBezTo>
                  <a:cubicBezTo>
                    <a:pt x="5492299" y="1685576"/>
                    <a:pt x="5492137" y="1685932"/>
                    <a:pt x="5492040" y="1686417"/>
                  </a:cubicBezTo>
                  <a:lnTo>
                    <a:pt x="5492040" y="1686320"/>
                  </a:lnTo>
                  <a:cubicBezTo>
                    <a:pt x="5491943" y="1685415"/>
                    <a:pt x="5491943" y="1684606"/>
                    <a:pt x="5491943" y="1684024"/>
                  </a:cubicBezTo>
                  <a:lnTo>
                    <a:pt x="5491522" y="1684024"/>
                  </a:lnTo>
                  <a:cubicBezTo>
                    <a:pt x="5491522" y="1684186"/>
                    <a:pt x="5491458" y="1684348"/>
                    <a:pt x="5491393" y="1684833"/>
                  </a:cubicBezTo>
                  <a:cubicBezTo>
                    <a:pt x="5491296" y="1684251"/>
                    <a:pt x="5491199" y="1684833"/>
                    <a:pt x="5491134" y="1684412"/>
                  </a:cubicBezTo>
                  <a:lnTo>
                    <a:pt x="5490973" y="1684606"/>
                  </a:lnTo>
                  <a:cubicBezTo>
                    <a:pt x="5490876" y="1684348"/>
                    <a:pt x="5490876" y="1684186"/>
                    <a:pt x="5490779" y="1683927"/>
                  </a:cubicBezTo>
                  <a:lnTo>
                    <a:pt x="5490617" y="1683927"/>
                  </a:lnTo>
                  <a:lnTo>
                    <a:pt x="5490617" y="1684671"/>
                  </a:lnTo>
                  <a:cubicBezTo>
                    <a:pt x="5490552" y="1684671"/>
                    <a:pt x="5490455" y="1684768"/>
                    <a:pt x="5490455" y="1685091"/>
                  </a:cubicBezTo>
                  <a:cubicBezTo>
                    <a:pt x="5490455" y="1685188"/>
                    <a:pt x="5490390" y="1685253"/>
                    <a:pt x="5490390" y="1685253"/>
                  </a:cubicBezTo>
                  <a:cubicBezTo>
                    <a:pt x="5490132" y="1685188"/>
                    <a:pt x="5489808" y="1684606"/>
                    <a:pt x="5489550" y="1685674"/>
                  </a:cubicBezTo>
                  <a:cubicBezTo>
                    <a:pt x="5489129" y="1685253"/>
                    <a:pt x="5488806" y="1686256"/>
                    <a:pt x="5488385" y="1685932"/>
                  </a:cubicBezTo>
                  <a:cubicBezTo>
                    <a:pt x="5488321" y="1685835"/>
                    <a:pt x="5488224" y="1685932"/>
                    <a:pt x="5488224" y="1686094"/>
                  </a:cubicBezTo>
                  <a:cubicBezTo>
                    <a:pt x="5488159" y="1686417"/>
                    <a:pt x="5488062" y="1686320"/>
                    <a:pt x="5487997" y="1686094"/>
                  </a:cubicBezTo>
                  <a:cubicBezTo>
                    <a:pt x="5487803" y="1685835"/>
                    <a:pt x="5487738" y="1685997"/>
                    <a:pt x="5487577" y="1686094"/>
                  </a:cubicBezTo>
                  <a:cubicBezTo>
                    <a:pt x="5487383" y="1686159"/>
                    <a:pt x="5487253" y="1687064"/>
                    <a:pt x="5486995" y="1685932"/>
                  </a:cubicBezTo>
                  <a:cubicBezTo>
                    <a:pt x="5486995" y="1685835"/>
                    <a:pt x="5486898" y="1685932"/>
                    <a:pt x="5486898" y="1685997"/>
                  </a:cubicBezTo>
                  <a:cubicBezTo>
                    <a:pt x="5486736" y="1686417"/>
                    <a:pt x="5486477" y="1686838"/>
                    <a:pt x="5486251" y="1685932"/>
                  </a:cubicBezTo>
                  <a:cubicBezTo>
                    <a:pt x="5486154" y="1685738"/>
                    <a:pt x="5486089" y="1685674"/>
                    <a:pt x="5485992" y="1685835"/>
                  </a:cubicBezTo>
                  <a:cubicBezTo>
                    <a:pt x="5485927" y="1686320"/>
                    <a:pt x="5485733" y="1685674"/>
                    <a:pt x="5485669" y="1685835"/>
                  </a:cubicBezTo>
                  <a:cubicBezTo>
                    <a:pt x="5485507" y="1686159"/>
                    <a:pt x="5485313" y="1685835"/>
                    <a:pt x="5485248" y="1685835"/>
                  </a:cubicBezTo>
                  <a:cubicBezTo>
                    <a:pt x="5484990" y="1685738"/>
                    <a:pt x="5484763" y="1685576"/>
                    <a:pt x="5484407" y="1685415"/>
                  </a:cubicBezTo>
                  <a:cubicBezTo>
                    <a:pt x="5484343" y="1685350"/>
                    <a:pt x="5484246" y="1685253"/>
                    <a:pt x="5484084" y="1685512"/>
                  </a:cubicBezTo>
                  <a:cubicBezTo>
                    <a:pt x="5484019" y="1685674"/>
                    <a:pt x="5483858" y="1685091"/>
                    <a:pt x="5483761" y="1685188"/>
                  </a:cubicBezTo>
                  <a:cubicBezTo>
                    <a:pt x="5483664" y="1685512"/>
                    <a:pt x="5483502" y="1685350"/>
                    <a:pt x="5483437" y="1685253"/>
                  </a:cubicBezTo>
                  <a:cubicBezTo>
                    <a:pt x="5483340" y="1685253"/>
                    <a:pt x="5483178" y="1684994"/>
                    <a:pt x="5483114" y="1685188"/>
                  </a:cubicBezTo>
                  <a:cubicBezTo>
                    <a:pt x="5483017" y="1685350"/>
                    <a:pt x="5482920" y="1685835"/>
                    <a:pt x="5482920" y="1686159"/>
                  </a:cubicBezTo>
                  <a:cubicBezTo>
                    <a:pt x="5482693" y="1685188"/>
                    <a:pt x="5482693" y="1685253"/>
                    <a:pt x="5482273" y="1684994"/>
                  </a:cubicBezTo>
                  <a:cubicBezTo>
                    <a:pt x="5481852" y="1684606"/>
                    <a:pt x="5481432" y="1684994"/>
                    <a:pt x="5480947" y="1684671"/>
                  </a:cubicBezTo>
                  <a:cubicBezTo>
                    <a:pt x="5480688" y="1684509"/>
                    <a:pt x="5480526" y="1685091"/>
                    <a:pt x="5480365" y="1685674"/>
                  </a:cubicBezTo>
                  <a:cubicBezTo>
                    <a:pt x="5480365" y="1685835"/>
                    <a:pt x="5480268" y="1685835"/>
                    <a:pt x="5480203" y="1685932"/>
                  </a:cubicBezTo>
                  <a:cubicBezTo>
                    <a:pt x="5480106" y="1685188"/>
                    <a:pt x="5479944" y="1685738"/>
                    <a:pt x="5479944" y="1685835"/>
                  </a:cubicBezTo>
                  <a:cubicBezTo>
                    <a:pt x="5479880" y="1686094"/>
                    <a:pt x="5479783" y="1686256"/>
                    <a:pt x="5479621" y="1685738"/>
                  </a:cubicBezTo>
                  <a:cubicBezTo>
                    <a:pt x="5479621" y="1685576"/>
                    <a:pt x="5479718" y="1685415"/>
                    <a:pt x="5479718" y="1685188"/>
                  </a:cubicBezTo>
                  <a:cubicBezTo>
                    <a:pt x="5479718" y="1684994"/>
                    <a:pt x="5479718" y="1684768"/>
                    <a:pt x="5479718" y="1684412"/>
                  </a:cubicBezTo>
                  <a:cubicBezTo>
                    <a:pt x="5479621" y="1684606"/>
                    <a:pt x="5479524" y="1684671"/>
                    <a:pt x="5479459" y="1684768"/>
                  </a:cubicBezTo>
                  <a:lnTo>
                    <a:pt x="5479459" y="1684671"/>
                  </a:lnTo>
                  <a:lnTo>
                    <a:pt x="5479459" y="1684768"/>
                  </a:lnTo>
                  <a:cubicBezTo>
                    <a:pt x="5479200" y="1684994"/>
                    <a:pt x="5479039" y="1684930"/>
                    <a:pt x="5478780" y="1684768"/>
                  </a:cubicBezTo>
                  <a:cubicBezTo>
                    <a:pt x="5478618" y="1684671"/>
                    <a:pt x="5478457" y="1684412"/>
                    <a:pt x="5478360" y="1684768"/>
                  </a:cubicBezTo>
                  <a:cubicBezTo>
                    <a:pt x="5478295" y="1685415"/>
                    <a:pt x="5478133" y="1684930"/>
                    <a:pt x="5477972" y="1685091"/>
                  </a:cubicBezTo>
                  <a:cubicBezTo>
                    <a:pt x="5477810" y="1685415"/>
                    <a:pt x="5477713" y="1685350"/>
                    <a:pt x="5477810" y="1686482"/>
                  </a:cubicBezTo>
                  <a:cubicBezTo>
                    <a:pt x="5477810" y="1686676"/>
                    <a:pt x="5477713" y="1686838"/>
                    <a:pt x="5477648" y="1687161"/>
                  </a:cubicBezTo>
                  <a:cubicBezTo>
                    <a:pt x="5477648" y="1686482"/>
                    <a:pt x="5477551" y="1686159"/>
                    <a:pt x="5477551" y="1685738"/>
                  </a:cubicBezTo>
                  <a:lnTo>
                    <a:pt x="5477292" y="1685415"/>
                  </a:lnTo>
                  <a:cubicBezTo>
                    <a:pt x="5477292" y="1684994"/>
                    <a:pt x="5477292" y="1684671"/>
                    <a:pt x="5477292" y="1684348"/>
                  </a:cubicBezTo>
                  <a:cubicBezTo>
                    <a:pt x="5477292" y="1683668"/>
                    <a:pt x="5477228" y="1683507"/>
                    <a:pt x="5477034" y="1683604"/>
                  </a:cubicBezTo>
                  <a:cubicBezTo>
                    <a:pt x="5476969" y="1683668"/>
                    <a:pt x="5476807" y="1683668"/>
                    <a:pt x="5476710" y="1683442"/>
                  </a:cubicBezTo>
                  <a:cubicBezTo>
                    <a:pt x="5475966" y="1683442"/>
                    <a:pt x="5475223" y="1683442"/>
                    <a:pt x="5474479" y="1683345"/>
                  </a:cubicBezTo>
                  <a:cubicBezTo>
                    <a:pt x="5474479" y="1683507"/>
                    <a:pt x="5474414" y="1683668"/>
                    <a:pt x="5474414" y="1683927"/>
                  </a:cubicBezTo>
                  <a:cubicBezTo>
                    <a:pt x="5474414" y="1683668"/>
                    <a:pt x="5474317" y="1683507"/>
                    <a:pt x="5474317" y="1683345"/>
                  </a:cubicBezTo>
                  <a:lnTo>
                    <a:pt x="5473314" y="1683183"/>
                  </a:lnTo>
                  <a:lnTo>
                    <a:pt x="5473314" y="1683280"/>
                  </a:lnTo>
                  <a:cubicBezTo>
                    <a:pt x="5473250" y="1683507"/>
                    <a:pt x="5473314" y="1683668"/>
                    <a:pt x="5473250" y="1683442"/>
                  </a:cubicBezTo>
                  <a:cubicBezTo>
                    <a:pt x="5473153" y="1683280"/>
                    <a:pt x="5473088" y="1683183"/>
                    <a:pt x="5472991" y="1683119"/>
                  </a:cubicBezTo>
                  <a:lnTo>
                    <a:pt x="5472732" y="1683022"/>
                  </a:lnTo>
                  <a:cubicBezTo>
                    <a:pt x="5472571" y="1683183"/>
                    <a:pt x="5472409" y="1683668"/>
                    <a:pt x="5472247" y="1684671"/>
                  </a:cubicBezTo>
                  <a:cubicBezTo>
                    <a:pt x="5472085" y="1683604"/>
                    <a:pt x="5471827" y="1683022"/>
                    <a:pt x="5471503" y="1683119"/>
                  </a:cubicBezTo>
                  <a:cubicBezTo>
                    <a:pt x="5471439" y="1683507"/>
                    <a:pt x="5471439" y="1683862"/>
                    <a:pt x="5471342" y="1684186"/>
                  </a:cubicBezTo>
                  <a:cubicBezTo>
                    <a:pt x="5471245" y="1683668"/>
                    <a:pt x="5471083" y="1683765"/>
                    <a:pt x="5471083" y="1682925"/>
                  </a:cubicBezTo>
                  <a:cubicBezTo>
                    <a:pt x="5471083" y="1682925"/>
                    <a:pt x="5471018" y="1682860"/>
                    <a:pt x="5471018" y="1682763"/>
                  </a:cubicBezTo>
                  <a:lnTo>
                    <a:pt x="5471018" y="1683183"/>
                  </a:lnTo>
                  <a:cubicBezTo>
                    <a:pt x="5471018" y="1683668"/>
                    <a:pt x="5470921" y="1683862"/>
                    <a:pt x="5470921" y="1683765"/>
                  </a:cubicBezTo>
                  <a:cubicBezTo>
                    <a:pt x="5470759" y="1682860"/>
                    <a:pt x="5470598" y="1683765"/>
                    <a:pt x="5470501" y="1683668"/>
                  </a:cubicBezTo>
                  <a:cubicBezTo>
                    <a:pt x="5470501" y="1683345"/>
                    <a:pt x="5470436" y="1683119"/>
                    <a:pt x="5470436" y="1682860"/>
                  </a:cubicBezTo>
                  <a:cubicBezTo>
                    <a:pt x="5470274" y="1682763"/>
                    <a:pt x="5470080" y="1682536"/>
                    <a:pt x="5469919" y="1682601"/>
                  </a:cubicBezTo>
                  <a:cubicBezTo>
                    <a:pt x="5469854" y="1682698"/>
                    <a:pt x="5469692" y="1683119"/>
                    <a:pt x="5469595" y="1682278"/>
                  </a:cubicBezTo>
                  <a:lnTo>
                    <a:pt x="5469434" y="1682181"/>
                  </a:lnTo>
                  <a:lnTo>
                    <a:pt x="5469272" y="1682116"/>
                  </a:lnTo>
                  <a:lnTo>
                    <a:pt x="5468593" y="1683280"/>
                  </a:lnTo>
                  <a:cubicBezTo>
                    <a:pt x="5468431" y="1682925"/>
                    <a:pt x="5468205" y="1682536"/>
                    <a:pt x="5468011" y="1682116"/>
                  </a:cubicBezTo>
                  <a:cubicBezTo>
                    <a:pt x="5468011" y="1682019"/>
                    <a:pt x="5467946" y="1682019"/>
                    <a:pt x="5467946" y="1682019"/>
                  </a:cubicBezTo>
                  <a:cubicBezTo>
                    <a:pt x="5467849" y="1682601"/>
                    <a:pt x="5467622" y="1681696"/>
                    <a:pt x="5467622" y="1682763"/>
                  </a:cubicBezTo>
                  <a:lnTo>
                    <a:pt x="5467622" y="1682860"/>
                  </a:lnTo>
                  <a:cubicBezTo>
                    <a:pt x="5467461" y="1682439"/>
                    <a:pt x="5467364" y="1682019"/>
                    <a:pt x="5467202" y="1681437"/>
                  </a:cubicBezTo>
                  <a:cubicBezTo>
                    <a:pt x="5467202" y="1682116"/>
                    <a:pt x="5467267" y="1682698"/>
                    <a:pt x="5467267" y="1683604"/>
                  </a:cubicBezTo>
                  <a:cubicBezTo>
                    <a:pt x="5467105" y="1682342"/>
                    <a:pt x="5466782" y="1682278"/>
                    <a:pt x="5466685" y="1681275"/>
                  </a:cubicBezTo>
                  <a:lnTo>
                    <a:pt x="5466038" y="1681049"/>
                  </a:lnTo>
                  <a:lnTo>
                    <a:pt x="5465941" y="1681049"/>
                  </a:lnTo>
                  <a:lnTo>
                    <a:pt x="5465941" y="1681275"/>
                  </a:lnTo>
                  <a:lnTo>
                    <a:pt x="5465876" y="1681049"/>
                  </a:lnTo>
                  <a:lnTo>
                    <a:pt x="5465617" y="1681049"/>
                  </a:lnTo>
                  <a:cubicBezTo>
                    <a:pt x="5465617" y="1681275"/>
                    <a:pt x="5465553" y="1681599"/>
                    <a:pt x="5465553" y="1681954"/>
                  </a:cubicBezTo>
                  <a:cubicBezTo>
                    <a:pt x="5465553" y="1681372"/>
                    <a:pt x="5465391" y="1681437"/>
                    <a:pt x="5465391" y="1681049"/>
                  </a:cubicBezTo>
                  <a:cubicBezTo>
                    <a:pt x="5464388" y="1681049"/>
                    <a:pt x="5463483" y="1680952"/>
                    <a:pt x="5462480" y="1680855"/>
                  </a:cubicBezTo>
                  <a:cubicBezTo>
                    <a:pt x="5462221" y="1680855"/>
                    <a:pt x="5461898" y="1680693"/>
                    <a:pt x="5461639" y="1680628"/>
                  </a:cubicBezTo>
                  <a:lnTo>
                    <a:pt x="5461478" y="1680952"/>
                  </a:lnTo>
                  <a:cubicBezTo>
                    <a:pt x="5461413" y="1681113"/>
                    <a:pt x="5461251" y="1681599"/>
                    <a:pt x="5461251" y="1680467"/>
                  </a:cubicBezTo>
                  <a:lnTo>
                    <a:pt x="5461154" y="1680467"/>
                  </a:lnTo>
                  <a:cubicBezTo>
                    <a:pt x="5461154" y="1681049"/>
                    <a:pt x="5461057" y="1680855"/>
                    <a:pt x="5460993" y="1680855"/>
                  </a:cubicBezTo>
                  <a:cubicBezTo>
                    <a:pt x="5460831" y="1680952"/>
                    <a:pt x="5460669" y="1681049"/>
                    <a:pt x="5460475" y="1681113"/>
                  </a:cubicBezTo>
                  <a:cubicBezTo>
                    <a:pt x="5460475" y="1681275"/>
                    <a:pt x="5460410" y="1681534"/>
                    <a:pt x="5460410" y="1681954"/>
                  </a:cubicBezTo>
                  <a:cubicBezTo>
                    <a:pt x="5460313" y="1681437"/>
                    <a:pt x="5460249" y="1681113"/>
                    <a:pt x="5460152" y="1680790"/>
                  </a:cubicBezTo>
                  <a:cubicBezTo>
                    <a:pt x="5460087" y="1681210"/>
                    <a:pt x="5460087" y="1681534"/>
                    <a:pt x="5459990" y="1681954"/>
                  </a:cubicBezTo>
                  <a:cubicBezTo>
                    <a:pt x="5459925" y="1681534"/>
                    <a:pt x="5459925" y="1681113"/>
                    <a:pt x="5459828" y="1680693"/>
                  </a:cubicBezTo>
                  <a:lnTo>
                    <a:pt x="5459084" y="1680273"/>
                  </a:lnTo>
                  <a:cubicBezTo>
                    <a:pt x="5459084" y="1680531"/>
                    <a:pt x="5459084" y="1680693"/>
                    <a:pt x="5458987" y="1680952"/>
                  </a:cubicBezTo>
                  <a:lnTo>
                    <a:pt x="5458923" y="1680952"/>
                  </a:lnTo>
                  <a:cubicBezTo>
                    <a:pt x="5458826" y="1680855"/>
                    <a:pt x="5458664" y="1680952"/>
                    <a:pt x="5458599" y="1680693"/>
                  </a:cubicBezTo>
                  <a:cubicBezTo>
                    <a:pt x="5458405" y="1679884"/>
                    <a:pt x="5458405" y="1681210"/>
                    <a:pt x="5458244" y="1680952"/>
                  </a:cubicBezTo>
                  <a:cubicBezTo>
                    <a:pt x="5458179" y="1680790"/>
                    <a:pt x="5458179" y="1680628"/>
                    <a:pt x="5458082" y="1680467"/>
                  </a:cubicBezTo>
                  <a:lnTo>
                    <a:pt x="5457661" y="1681437"/>
                  </a:lnTo>
                  <a:cubicBezTo>
                    <a:pt x="5457661" y="1681113"/>
                    <a:pt x="5457597" y="1680855"/>
                    <a:pt x="5457597" y="1680628"/>
                  </a:cubicBezTo>
                  <a:cubicBezTo>
                    <a:pt x="5457338" y="1680693"/>
                    <a:pt x="5457273" y="1681534"/>
                    <a:pt x="5457176" y="1682019"/>
                  </a:cubicBezTo>
                  <a:cubicBezTo>
                    <a:pt x="5457015" y="1681954"/>
                    <a:pt x="5457112" y="1680693"/>
                    <a:pt x="5456853" y="1681049"/>
                  </a:cubicBezTo>
                  <a:cubicBezTo>
                    <a:pt x="5456756" y="1681210"/>
                    <a:pt x="5456594" y="1681534"/>
                    <a:pt x="5456529" y="1681113"/>
                  </a:cubicBezTo>
                  <a:cubicBezTo>
                    <a:pt x="5456432" y="1680855"/>
                    <a:pt x="5456335" y="1681113"/>
                    <a:pt x="5456271" y="1681372"/>
                  </a:cubicBezTo>
                  <a:cubicBezTo>
                    <a:pt x="5456271" y="1681275"/>
                    <a:pt x="5456335" y="1681210"/>
                    <a:pt x="5456335" y="1681113"/>
                  </a:cubicBezTo>
                  <a:cubicBezTo>
                    <a:pt x="5456335" y="1681113"/>
                    <a:pt x="5456335" y="1680952"/>
                    <a:pt x="5456335" y="1680790"/>
                  </a:cubicBezTo>
                  <a:lnTo>
                    <a:pt x="5456174" y="1680855"/>
                  </a:lnTo>
                  <a:lnTo>
                    <a:pt x="5456174" y="1680952"/>
                  </a:lnTo>
                  <a:cubicBezTo>
                    <a:pt x="5456271" y="1681210"/>
                    <a:pt x="5456271" y="1681437"/>
                    <a:pt x="5456271" y="1681437"/>
                  </a:cubicBezTo>
                  <a:lnTo>
                    <a:pt x="5456174" y="1681534"/>
                  </a:lnTo>
                  <a:cubicBezTo>
                    <a:pt x="5456109" y="1681534"/>
                    <a:pt x="5456109" y="1681534"/>
                    <a:pt x="5456012" y="1681437"/>
                  </a:cubicBezTo>
                  <a:cubicBezTo>
                    <a:pt x="5455947" y="1681113"/>
                    <a:pt x="5455947" y="1680952"/>
                    <a:pt x="5455850" y="1680952"/>
                  </a:cubicBezTo>
                  <a:cubicBezTo>
                    <a:pt x="5455786" y="1681049"/>
                    <a:pt x="5455689" y="1681372"/>
                    <a:pt x="5455592" y="1681372"/>
                  </a:cubicBezTo>
                  <a:cubicBezTo>
                    <a:pt x="5455689" y="1681857"/>
                    <a:pt x="5455689" y="1682116"/>
                    <a:pt x="5455689" y="1682439"/>
                  </a:cubicBezTo>
                  <a:lnTo>
                    <a:pt x="5455786" y="1682698"/>
                  </a:lnTo>
                  <a:lnTo>
                    <a:pt x="5455689" y="1682698"/>
                  </a:lnTo>
                  <a:cubicBezTo>
                    <a:pt x="5455689" y="1682601"/>
                    <a:pt x="5455689" y="1682439"/>
                    <a:pt x="5455689" y="1682342"/>
                  </a:cubicBezTo>
                  <a:cubicBezTo>
                    <a:pt x="5455527" y="1682116"/>
                    <a:pt x="5455268" y="1681793"/>
                    <a:pt x="5455106" y="1681696"/>
                  </a:cubicBezTo>
                  <a:cubicBezTo>
                    <a:pt x="5455042" y="1681599"/>
                    <a:pt x="5454945" y="1681372"/>
                    <a:pt x="5454848" y="1681210"/>
                  </a:cubicBezTo>
                  <a:lnTo>
                    <a:pt x="5454589" y="1681275"/>
                  </a:lnTo>
                  <a:lnTo>
                    <a:pt x="5454589" y="1681372"/>
                  </a:lnTo>
                  <a:lnTo>
                    <a:pt x="5454104" y="1681534"/>
                  </a:lnTo>
                  <a:lnTo>
                    <a:pt x="5454104" y="1681599"/>
                  </a:lnTo>
                  <a:cubicBezTo>
                    <a:pt x="5454104" y="1681857"/>
                    <a:pt x="5454104" y="1682116"/>
                    <a:pt x="5454104" y="1682439"/>
                  </a:cubicBezTo>
                  <a:cubicBezTo>
                    <a:pt x="5454039" y="1682116"/>
                    <a:pt x="5454039" y="1681857"/>
                    <a:pt x="5453942" y="1681534"/>
                  </a:cubicBezTo>
                  <a:cubicBezTo>
                    <a:pt x="5452875" y="1681793"/>
                    <a:pt x="5451808" y="1682019"/>
                    <a:pt x="5450708" y="1682116"/>
                  </a:cubicBezTo>
                  <a:cubicBezTo>
                    <a:pt x="5450708" y="1682439"/>
                    <a:pt x="5450643" y="1682698"/>
                    <a:pt x="5450546" y="1683119"/>
                  </a:cubicBezTo>
                  <a:cubicBezTo>
                    <a:pt x="5450546" y="1682698"/>
                    <a:pt x="5450546" y="1682439"/>
                    <a:pt x="5450546" y="1682116"/>
                  </a:cubicBezTo>
                  <a:cubicBezTo>
                    <a:pt x="5449576" y="1682181"/>
                    <a:pt x="5448574" y="1682278"/>
                    <a:pt x="5447571" y="1682181"/>
                  </a:cubicBezTo>
                  <a:cubicBezTo>
                    <a:pt x="5447668" y="1682536"/>
                    <a:pt x="5447668" y="1682763"/>
                    <a:pt x="5447733" y="1683022"/>
                  </a:cubicBezTo>
                  <a:cubicBezTo>
                    <a:pt x="5447668" y="1683183"/>
                    <a:pt x="5447571" y="1683442"/>
                    <a:pt x="5447506" y="1683668"/>
                  </a:cubicBezTo>
                  <a:cubicBezTo>
                    <a:pt x="5447506" y="1683183"/>
                    <a:pt x="5447506" y="1682698"/>
                    <a:pt x="5447506" y="1682181"/>
                  </a:cubicBezTo>
                  <a:lnTo>
                    <a:pt x="5446180" y="1682181"/>
                  </a:lnTo>
                  <a:cubicBezTo>
                    <a:pt x="5446180" y="1682342"/>
                    <a:pt x="5446083" y="1682278"/>
                    <a:pt x="5446083" y="1682181"/>
                  </a:cubicBezTo>
                  <a:lnTo>
                    <a:pt x="5445922" y="1682181"/>
                  </a:lnTo>
                  <a:cubicBezTo>
                    <a:pt x="5445825" y="1682278"/>
                    <a:pt x="5445825" y="1682342"/>
                    <a:pt x="5445760" y="1682439"/>
                  </a:cubicBezTo>
                  <a:cubicBezTo>
                    <a:pt x="5445598" y="1682536"/>
                    <a:pt x="5445501" y="1682342"/>
                    <a:pt x="5445340" y="1682278"/>
                  </a:cubicBezTo>
                  <a:lnTo>
                    <a:pt x="5445340" y="1682181"/>
                  </a:lnTo>
                  <a:lnTo>
                    <a:pt x="5442429" y="1682019"/>
                  </a:lnTo>
                  <a:cubicBezTo>
                    <a:pt x="5441685" y="1682698"/>
                    <a:pt x="5440941" y="1683022"/>
                    <a:pt x="5440197" y="1683022"/>
                  </a:cubicBezTo>
                  <a:cubicBezTo>
                    <a:pt x="5440197" y="1683183"/>
                    <a:pt x="5440197" y="1683345"/>
                    <a:pt x="5440197" y="1683604"/>
                  </a:cubicBezTo>
                  <a:cubicBezTo>
                    <a:pt x="5440197" y="1683345"/>
                    <a:pt x="5440197" y="1683183"/>
                    <a:pt x="5440197" y="1683022"/>
                  </a:cubicBezTo>
                  <a:cubicBezTo>
                    <a:pt x="5439971" y="1683022"/>
                    <a:pt x="5439615" y="1683022"/>
                    <a:pt x="5439389" y="1682925"/>
                  </a:cubicBezTo>
                  <a:cubicBezTo>
                    <a:pt x="5439389" y="1683119"/>
                    <a:pt x="5439389" y="1683280"/>
                    <a:pt x="5439389" y="1683604"/>
                  </a:cubicBezTo>
                  <a:cubicBezTo>
                    <a:pt x="5439130" y="1683507"/>
                    <a:pt x="5439130" y="1683507"/>
                    <a:pt x="5439130" y="1683183"/>
                  </a:cubicBezTo>
                  <a:lnTo>
                    <a:pt x="5439130" y="1682925"/>
                  </a:lnTo>
                  <a:cubicBezTo>
                    <a:pt x="5438871" y="1682860"/>
                    <a:pt x="5438710" y="1682763"/>
                    <a:pt x="5438386" y="1682601"/>
                  </a:cubicBezTo>
                  <a:lnTo>
                    <a:pt x="5438386" y="1682925"/>
                  </a:lnTo>
                  <a:cubicBezTo>
                    <a:pt x="5438289" y="1683119"/>
                    <a:pt x="5438289" y="1683280"/>
                    <a:pt x="5438225" y="1683345"/>
                  </a:cubicBezTo>
                  <a:cubicBezTo>
                    <a:pt x="5438225" y="1683280"/>
                    <a:pt x="5438128" y="1683119"/>
                    <a:pt x="5438128" y="1683022"/>
                  </a:cubicBezTo>
                  <a:cubicBezTo>
                    <a:pt x="5438030" y="1682860"/>
                    <a:pt x="5438030" y="1682763"/>
                    <a:pt x="5437966" y="1682698"/>
                  </a:cubicBezTo>
                  <a:lnTo>
                    <a:pt x="5437966" y="1682342"/>
                  </a:lnTo>
                  <a:cubicBezTo>
                    <a:pt x="5437707" y="1682181"/>
                    <a:pt x="5437384" y="1682019"/>
                    <a:pt x="5437060" y="1681793"/>
                  </a:cubicBezTo>
                  <a:cubicBezTo>
                    <a:pt x="5437060" y="1681857"/>
                    <a:pt x="5436963" y="1681954"/>
                    <a:pt x="5436963" y="1682019"/>
                  </a:cubicBezTo>
                  <a:lnTo>
                    <a:pt x="5436899" y="1681696"/>
                  </a:lnTo>
                  <a:lnTo>
                    <a:pt x="5436705" y="1681534"/>
                  </a:lnTo>
                  <a:cubicBezTo>
                    <a:pt x="5436705" y="1681793"/>
                    <a:pt x="5436705" y="1681954"/>
                    <a:pt x="5436640" y="1682278"/>
                  </a:cubicBezTo>
                  <a:cubicBezTo>
                    <a:pt x="5436640" y="1682019"/>
                    <a:pt x="5436575" y="1681793"/>
                    <a:pt x="5436575" y="1681599"/>
                  </a:cubicBezTo>
                  <a:cubicBezTo>
                    <a:pt x="5436478" y="1681696"/>
                    <a:pt x="5436478" y="1681793"/>
                    <a:pt x="5436381" y="1681793"/>
                  </a:cubicBezTo>
                  <a:cubicBezTo>
                    <a:pt x="5433341" y="1684671"/>
                    <a:pt x="5430430" y="1683668"/>
                    <a:pt x="5427455" y="1683442"/>
                  </a:cubicBezTo>
                  <a:cubicBezTo>
                    <a:pt x="5426970" y="1683442"/>
                    <a:pt x="5426614" y="1682860"/>
                    <a:pt x="5426291" y="1682116"/>
                  </a:cubicBezTo>
                  <a:cubicBezTo>
                    <a:pt x="5425223" y="1681437"/>
                    <a:pt x="5424156" y="1681049"/>
                    <a:pt x="5422992" y="1680790"/>
                  </a:cubicBezTo>
                  <a:cubicBezTo>
                    <a:pt x="5422313" y="1680855"/>
                    <a:pt x="5421666" y="1680790"/>
                    <a:pt x="5420987" y="1680628"/>
                  </a:cubicBezTo>
                  <a:lnTo>
                    <a:pt x="5420987" y="1680790"/>
                  </a:lnTo>
                  <a:cubicBezTo>
                    <a:pt x="5420922" y="1680693"/>
                    <a:pt x="5420922" y="1680790"/>
                    <a:pt x="5420825" y="1680628"/>
                  </a:cubicBezTo>
                  <a:lnTo>
                    <a:pt x="5420825" y="1680531"/>
                  </a:lnTo>
                  <a:cubicBezTo>
                    <a:pt x="5420663" y="1680467"/>
                    <a:pt x="5420405" y="1680370"/>
                    <a:pt x="5420146" y="1680208"/>
                  </a:cubicBezTo>
                  <a:lnTo>
                    <a:pt x="5419402" y="1680111"/>
                  </a:lnTo>
                  <a:cubicBezTo>
                    <a:pt x="5419402" y="1680208"/>
                    <a:pt x="5419402" y="1680273"/>
                    <a:pt x="5419337" y="1680370"/>
                  </a:cubicBezTo>
                  <a:cubicBezTo>
                    <a:pt x="5419337" y="1680273"/>
                    <a:pt x="5419273" y="1680208"/>
                    <a:pt x="5419273" y="1680046"/>
                  </a:cubicBezTo>
                  <a:lnTo>
                    <a:pt x="5417268" y="1679723"/>
                  </a:lnTo>
                  <a:cubicBezTo>
                    <a:pt x="5417268" y="1679787"/>
                    <a:pt x="5417203" y="1679884"/>
                    <a:pt x="5417203" y="1679949"/>
                  </a:cubicBezTo>
                  <a:cubicBezTo>
                    <a:pt x="5417106" y="1680370"/>
                    <a:pt x="5417009" y="1680370"/>
                    <a:pt x="5416944" y="1680111"/>
                  </a:cubicBezTo>
                  <a:cubicBezTo>
                    <a:pt x="5416783" y="1680370"/>
                    <a:pt x="5416621" y="1680531"/>
                    <a:pt x="5416427" y="1680693"/>
                  </a:cubicBezTo>
                  <a:cubicBezTo>
                    <a:pt x="5416427" y="1681372"/>
                    <a:pt x="5416265" y="1682116"/>
                    <a:pt x="5416362" y="1682763"/>
                  </a:cubicBezTo>
                  <a:lnTo>
                    <a:pt x="5416200" y="1680855"/>
                  </a:lnTo>
                  <a:lnTo>
                    <a:pt x="5416006" y="1680855"/>
                  </a:lnTo>
                  <a:cubicBezTo>
                    <a:pt x="5415942" y="1681210"/>
                    <a:pt x="5415877" y="1681599"/>
                    <a:pt x="5415780" y="1682278"/>
                  </a:cubicBezTo>
                  <a:cubicBezTo>
                    <a:pt x="5415780" y="1682536"/>
                    <a:pt x="5415683" y="1682763"/>
                    <a:pt x="5415521" y="1683345"/>
                  </a:cubicBezTo>
                  <a:cubicBezTo>
                    <a:pt x="5415457" y="1682536"/>
                    <a:pt x="5415360" y="1681954"/>
                    <a:pt x="5415262" y="1681275"/>
                  </a:cubicBezTo>
                  <a:cubicBezTo>
                    <a:pt x="5415198" y="1681372"/>
                    <a:pt x="5415101" y="1681437"/>
                    <a:pt x="5415036" y="1681696"/>
                  </a:cubicBezTo>
                  <a:cubicBezTo>
                    <a:pt x="5414939" y="1681857"/>
                    <a:pt x="5414874" y="1682278"/>
                    <a:pt x="5414777" y="1682860"/>
                  </a:cubicBezTo>
                  <a:cubicBezTo>
                    <a:pt x="5415036" y="1680467"/>
                    <a:pt x="5414551" y="1681210"/>
                    <a:pt x="5414454" y="1680208"/>
                  </a:cubicBezTo>
                  <a:cubicBezTo>
                    <a:pt x="5414454" y="1680693"/>
                    <a:pt x="5414454" y="1681113"/>
                    <a:pt x="5414357" y="1681210"/>
                  </a:cubicBezTo>
                  <a:cubicBezTo>
                    <a:pt x="5414195" y="1681534"/>
                    <a:pt x="5414131" y="1681793"/>
                    <a:pt x="5413937" y="1682019"/>
                  </a:cubicBezTo>
                  <a:cubicBezTo>
                    <a:pt x="5413807" y="1681599"/>
                    <a:pt x="5413872" y="1681113"/>
                    <a:pt x="5413937" y="1680628"/>
                  </a:cubicBezTo>
                  <a:cubicBezTo>
                    <a:pt x="5413872" y="1680208"/>
                    <a:pt x="5413807" y="1679626"/>
                    <a:pt x="5413613" y="1679723"/>
                  </a:cubicBezTo>
                  <a:cubicBezTo>
                    <a:pt x="5413548" y="1679787"/>
                    <a:pt x="5413451" y="1680046"/>
                    <a:pt x="5413387" y="1680208"/>
                  </a:cubicBezTo>
                  <a:cubicBezTo>
                    <a:pt x="5413290" y="1679787"/>
                    <a:pt x="5413193" y="1679367"/>
                    <a:pt x="5413031" y="1678979"/>
                  </a:cubicBezTo>
                  <a:cubicBezTo>
                    <a:pt x="5412869" y="1679949"/>
                    <a:pt x="5412805" y="1679787"/>
                    <a:pt x="5412708" y="1678623"/>
                  </a:cubicBezTo>
                  <a:lnTo>
                    <a:pt x="5412546" y="1678623"/>
                  </a:lnTo>
                  <a:lnTo>
                    <a:pt x="5412481" y="1678882"/>
                  </a:lnTo>
                  <a:lnTo>
                    <a:pt x="5412384" y="1678623"/>
                  </a:lnTo>
                  <a:cubicBezTo>
                    <a:pt x="5412125" y="1678623"/>
                    <a:pt x="5411964" y="1678623"/>
                    <a:pt x="5411737" y="1678720"/>
                  </a:cubicBezTo>
                  <a:cubicBezTo>
                    <a:pt x="5411640" y="1679367"/>
                    <a:pt x="5411543" y="1680046"/>
                    <a:pt x="5411479" y="1680790"/>
                  </a:cubicBezTo>
                  <a:lnTo>
                    <a:pt x="5411543" y="1680790"/>
                  </a:lnTo>
                  <a:cubicBezTo>
                    <a:pt x="5411640" y="1680467"/>
                    <a:pt x="5411737" y="1680273"/>
                    <a:pt x="5411802" y="1680111"/>
                  </a:cubicBezTo>
                  <a:cubicBezTo>
                    <a:pt x="5411802" y="1680952"/>
                    <a:pt x="5411737" y="1680855"/>
                    <a:pt x="5411543" y="1680790"/>
                  </a:cubicBezTo>
                  <a:cubicBezTo>
                    <a:pt x="5411543" y="1680952"/>
                    <a:pt x="5411543" y="1681049"/>
                    <a:pt x="5411479" y="1681113"/>
                  </a:cubicBezTo>
                  <a:lnTo>
                    <a:pt x="5411479" y="1680952"/>
                  </a:lnTo>
                  <a:cubicBezTo>
                    <a:pt x="5411382" y="1682116"/>
                    <a:pt x="5411220" y="1683280"/>
                    <a:pt x="5411123" y="1684509"/>
                  </a:cubicBezTo>
                  <a:cubicBezTo>
                    <a:pt x="5411123" y="1685253"/>
                    <a:pt x="5411123" y="1685932"/>
                    <a:pt x="5411220" y="1686676"/>
                  </a:cubicBezTo>
                  <a:cubicBezTo>
                    <a:pt x="5411479" y="1686579"/>
                    <a:pt x="5411479" y="1687582"/>
                    <a:pt x="5411543" y="1688164"/>
                  </a:cubicBezTo>
                  <a:cubicBezTo>
                    <a:pt x="5411640" y="1687323"/>
                    <a:pt x="5411737" y="1686579"/>
                    <a:pt x="5411867" y="1685738"/>
                  </a:cubicBezTo>
                  <a:cubicBezTo>
                    <a:pt x="5412061" y="1686417"/>
                    <a:pt x="5412061" y="1687161"/>
                    <a:pt x="5412061" y="1688164"/>
                  </a:cubicBezTo>
                  <a:cubicBezTo>
                    <a:pt x="5412061" y="1688746"/>
                    <a:pt x="5411964" y="1689069"/>
                    <a:pt x="5411802" y="1689134"/>
                  </a:cubicBezTo>
                  <a:cubicBezTo>
                    <a:pt x="5411867" y="1689554"/>
                    <a:pt x="5411964" y="1690137"/>
                    <a:pt x="5411964" y="1690719"/>
                  </a:cubicBezTo>
                  <a:cubicBezTo>
                    <a:pt x="5411964" y="1690719"/>
                    <a:pt x="5411964" y="1690816"/>
                    <a:pt x="5411964" y="1690880"/>
                  </a:cubicBezTo>
                  <a:cubicBezTo>
                    <a:pt x="5416265" y="1693532"/>
                    <a:pt x="5420566" y="1695538"/>
                    <a:pt x="5424965" y="1696831"/>
                  </a:cubicBezTo>
                  <a:cubicBezTo>
                    <a:pt x="5424965" y="1696605"/>
                    <a:pt x="5425062" y="1696443"/>
                    <a:pt x="5425126" y="1696508"/>
                  </a:cubicBezTo>
                  <a:cubicBezTo>
                    <a:pt x="5425126" y="1696669"/>
                    <a:pt x="5425126" y="1696766"/>
                    <a:pt x="5425126" y="1696831"/>
                  </a:cubicBezTo>
                  <a:lnTo>
                    <a:pt x="5425870" y="1697090"/>
                  </a:lnTo>
                  <a:cubicBezTo>
                    <a:pt x="5425967" y="1696928"/>
                    <a:pt x="5425967" y="1696831"/>
                    <a:pt x="5426032" y="1696669"/>
                  </a:cubicBezTo>
                  <a:cubicBezTo>
                    <a:pt x="5426291" y="1696508"/>
                    <a:pt x="5426549" y="1697252"/>
                    <a:pt x="5426776" y="1696669"/>
                  </a:cubicBezTo>
                  <a:cubicBezTo>
                    <a:pt x="5426776" y="1696605"/>
                    <a:pt x="5426873" y="1696766"/>
                    <a:pt x="5426873" y="1696831"/>
                  </a:cubicBezTo>
                  <a:cubicBezTo>
                    <a:pt x="5426970" y="1697252"/>
                    <a:pt x="5426970" y="1697090"/>
                    <a:pt x="5427132" y="1697025"/>
                  </a:cubicBezTo>
                  <a:cubicBezTo>
                    <a:pt x="5427358" y="1696766"/>
                    <a:pt x="5427617" y="1696669"/>
                    <a:pt x="5427875" y="1696508"/>
                  </a:cubicBezTo>
                  <a:cubicBezTo>
                    <a:pt x="5427940" y="1697252"/>
                    <a:pt x="5428102" y="1696281"/>
                    <a:pt x="5428199" y="1696766"/>
                  </a:cubicBezTo>
                  <a:cubicBezTo>
                    <a:pt x="5428296" y="1695764"/>
                    <a:pt x="5428425" y="1697187"/>
                    <a:pt x="5428522" y="1696669"/>
                  </a:cubicBezTo>
                  <a:cubicBezTo>
                    <a:pt x="5428522" y="1696605"/>
                    <a:pt x="5428619" y="1696766"/>
                    <a:pt x="5428684" y="1696669"/>
                  </a:cubicBezTo>
                  <a:cubicBezTo>
                    <a:pt x="5428781" y="1696508"/>
                    <a:pt x="5428781" y="1696184"/>
                    <a:pt x="5428846" y="1696023"/>
                  </a:cubicBezTo>
                  <a:cubicBezTo>
                    <a:pt x="5429104" y="1695602"/>
                    <a:pt x="5429363" y="1695699"/>
                    <a:pt x="5429622" y="1696281"/>
                  </a:cubicBezTo>
                  <a:cubicBezTo>
                    <a:pt x="5429751" y="1696669"/>
                    <a:pt x="5429751" y="1696669"/>
                    <a:pt x="5429945" y="1695926"/>
                  </a:cubicBezTo>
                  <a:cubicBezTo>
                    <a:pt x="5429945" y="1695861"/>
                    <a:pt x="5429945" y="1695699"/>
                    <a:pt x="5430010" y="1695538"/>
                  </a:cubicBezTo>
                  <a:lnTo>
                    <a:pt x="5430010" y="1695602"/>
                  </a:lnTo>
                  <a:lnTo>
                    <a:pt x="5429945" y="1698254"/>
                  </a:lnTo>
                  <a:lnTo>
                    <a:pt x="5430495" y="1698351"/>
                  </a:lnTo>
                  <a:cubicBezTo>
                    <a:pt x="5430592" y="1698254"/>
                    <a:pt x="5430754" y="1697834"/>
                    <a:pt x="5430851" y="1698416"/>
                  </a:cubicBezTo>
                  <a:lnTo>
                    <a:pt x="5431013" y="1698416"/>
                  </a:lnTo>
                  <a:cubicBezTo>
                    <a:pt x="5431013" y="1698351"/>
                    <a:pt x="5431110" y="1698351"/>
                    <a:pt x="5431110" y="1698416"/>
                  </a:cubicBezTo>
                  <a:lnTo>
                    <a:pt x="5431174" y="1698416"/>
                  </a:lnTo>
                  <a:cubicBezTo>
                    <a:pt x="5431271" y="1698254"/>
                    <a:pt x="5431271" y="1698092"/>
                    <a:pt x="5431336" y="1697995"/>
                  </a:cubicBezTo>
                  <a:cubicBezTo>
                    <a:pt x="5431433" y="1698157"/>
                    <a:pt x="5431433" y="1698351"/>
                    <a:pt x="5431498" y="1698416"/>
                  </a:cubicBezTo>
                  <a:cubicBezTo>
                    <a:pt x="5431756" y="1698675"/>
                    <a:pt x="5431918" y="1698254"/>
                    <a:pt x="5432080" y="1697769"/>
                  </a:cubicBezTo>
                  <a:cubicBezTo>
                    <a:pt x="5432080" y="1697672"/>
                    <a:pt x="5432177" y="1697769"/>
                    <a:pt x="5432177" y="1697769"/>
                  </a:cubicBezTo>
                  <a:lnTo>
                    <a:pt x="5432241" y="1698675"/>
                  </a:lnTo>
                  <a:lnTo>
                    <a:pt x="5432662" y="1698739"/>
                  </a:lnTo>
                  <a:cubicBezTo>
                    <a:pt x="5432824" y="1698675"/>
                    <a:pt x="5432985" y="1698675"/>
                    <a:pt x="5433082" y="1698836"/>
                  </a:cubicBezTo>
                  <a:lnTo>
                    <a:pt x="5433988" y="1698998"/>
                  </a:lnTo>
                  <a:lnTo>
                    <a:pt x="5434247" y="1698416"/>
                  </a:lnTo>
                  <a:lnTo>
                    <a:pt x="5434247" y="1699095"/>
                  </a:lnTo>
                  <a:lnTo>
                    <a:pt x="5434893" y="1699160"/>
                  </a:lnTo>
                  <a:cubicBezTo>
                    <a:pt x="5434990" y="1698513"/>
                    <a:pt x="5435152" y="1698351"/>
                    <a:pt x="5435249" y="1699095"/>
                  </a:cubicBezTo>
                  <a:cubicBezTo>
                    <a:pt x="5435249" y="1699160"/>
                    <a:pt x="5435249" y="1699160"/>
                    <a:pt x="5435249" y="1699160"/>
                  </a:cubicBezTo>
                  <a:cubicBezTo>
                    <a:pt x="5436381" y="1699257"/>
                    <a:pt x="5437481" y="1699418"/>
                    <a:pt x="5438548" y="1699483"/>
                  </a:cubicBezTo>
                  <a:lnTo>
                    <a:pt x="5438710" y="1699321"/>
                  </a:lnTo>
                  <a:cubicBezTo>
                    <a:pt x="5438710" y="1699321"/>
                    <a:pt x="5438774" y="1699321"/>
                    <a:pt x="5438774" y="1699418"/>
                  </a:cubicBezTo>
                  <a:cubicBezTo>
                    <a:pt x="5438774" y="1699483"/>
                    <a:pt x="5438774" y="1699483"/>
                    <a:pt x="5438871" y="1699580"/>
                  </a:cubicBezTo>
                  <a:lnTo>
                    <a:pt x="5438968" y="1699580"/>
                  </a:lnTo>
                  <a:cubicBezTo>
                    <a:pt x="5439033" y="1699418"/>
                    <a:pt x="5439033" y="1699160"/>
                    <a:pt x="5439130" y="1699321"/>
                  </a:cubicBezTo>
                  <a:lnTo>
                    <a:pt x="5439130" y="1699580"/>
                  </a:lnTo>
                  <a:lnTo>
                    <a:pt x="5440100" y="1699580"/>
                  </a:lnTo>
                  <a:lnTo>
                    <a:pt x="5440100" y="1699483"/>
                  </a:lnTo>
                  <a:lnTo>
                    <a:pt x="5440100" y="1699580"/>
                  </a:lnTo>
                  <a:lnTo>
                    <a:pt x="5441200" y="1699677"/>
                  </a:lnTo>
                  <a:cubicBezTo>
                    <a:pt x="5441200" y="1699483"/>
                    <a:pt x="5441200" y="1699321"/>
                    <a:pt x="5441200" y="1699160"/>
                  </a:cubicBezTo>
                  <a:cubicBezTo>
                    <a:pt x="5441200" y="1699321"/>
                    <a:pt x="5441297" y="1699483"/>
                    <a:pt x="5441297" y="1699677"/>
                  </a:cubicBezTo>
                  <a:lnTo>
                    <a:pt x="5443528" y="1699742"/>
                  </a:lnTo>
                  <a:lnTo>
                    <a:pt x="5443528" y="1698675"/>
                  </a:lnTo>
                  <a:lnTo>
                    <a:pt x="5443593" y="1698675"/>
                  </a:lnTo>
                  <a:lnTo>
                    <a:pt x="5443593" y="1699677"/>
                  </a:lnTo>
                  <a:lnTo>
                    <a:pt x="5444014" y="1699677"/>
                  </a:lnTo>
                  <a:cubicBezTo>
                    <a:pt x="5444111" y="1699483"/>
                    <a:pt x="5444240" y="1699160"/>
                    <a:pt x="5444337" y="1699095"/>
                  </a:cubicBezTo>
                  <a:lnTo>
                    <a:pt x="5444434" y="1699742"/>
                  </a:lnTo>
                  <a:cubicBezTo>
                    <a:pt x="5444596" y="1699839"/>
                    <a:pt x="5444757" y="1699904"/>
                    <a:pt x="5444854" y="1700001"/>
                  </a:cubicBezTo>
                  <a:cubicBezTo>
                    <a:pt x="5445340" y="1699483"/>
                    <a:pt x="5445825" y="1698998"/>
                    <a:pt x="5446310" y="1698739"/>
                  </a:cubicBezTo>
                  <a:cubicBezTo>
                    <a:pt x="5446924" y="1698416"/>
                    <a:pt x="5447571" y="1698578"/>
                    <a:pt x="5448153" y="1698901"/>
                  </a:cubicBezTo>
                  <a:cubicBezTo>
                    <a:pt x="5448153" y="1698675"/>
                    <a:pt x="5448250" y="1698351"/>
                    <a:pt x="5448250" y="1698092"/>
                  </a:cubicBezTo>
                  <a:cubicBezTo>
                    <a:pt x="5448315" y="1697510"/>
                    <a:pt x="5448315" y="1697672"/>
                    <a:pt x="5448380" y="1697931"/>
                  </a:cubicBezTo>
                  <a:cubicBezTo>
                    <a:pt x="5448315" y="1698254"/>
                    <a:pt x="5448250" y="1698578"/>
                    <a:pt x="5448250" y="1698901"/>
                  </a:cubicBezTo>
                  <a:cubicBezTo>
                    <a:pt x="5448380" y="1698998"/>
                    <a:pt x="5448574" y="1699095"/>
                    <a:pt x="5448735" y="1699257"/>
                  </a:cubicBezTo>
                  <a:lnTo>
                    <a:pt x="5448735" y="1699160"/>
                  </a:lnTo>
                  <a:cubicBezTo>
                    <a:pt x="5448735" y="1698901"/>
                    <a:pt x="5448735" y="1698675"/>
                    <a:pt x="5448638" y="1698351"/>
                  </a:cubicBezTo>
                  <a:cubicBezTo>
                    <a:pt x="5448735" y="1698513"/>
                    <a:pt x="5448800" y="1698578"/>
                    <a:pt x="5448897" y="1698836"/>
                  </a:cubicBezTo>
                  <a:cubicBezTo>
                    <a:pt x="5448897" y="1698998"/>
                    <a:pt x="5448994" y="1699257"/>
                    <a:pt x="5448994" y="1699483"/>
                  </a:cubicBezTo>
                  <a:lnTo>
                    <a:pt x="5449123" y="1699580"/>
                  </a:lnTo>
                  <a:cubicBezTo>
                    <a:pt x="5449576" y="1698901"/>
                    <a:pt x="5449803" y="1698901"/>
                    <a:pt x="5450126" y="1699483"/>
                  </a:cubicBezTo>
                  <a:cubicBezTo>
                    <a:pt x="5450320" y="1699839"/>
                    <a:pt x="5450385" y="1699742"/>
                    <a:pt x="5450449" y="1699160"/>
                  </a:cubicBezTo>
                  <a:cubicBezTo>
                    <a:pt x="5450449" y="1699095"/>
                    <a:pt x="5450546" y="1698998"/>
                    <a:pt x="5450546" y="1698836"/>
                  </a:cubicBezTo>
                  <a:cubicBezTo>
                    <a:pt x="5450643" y="1699321"/>
                    <a:pt x="5450708" y="1699839"/>
                    <a:pt x="5450805" y="1700486"/>
                  </a:cubicBezTo>
                  <a:cubicBezTo>
                    <a:pt x="5451064" y="1699677"/>
                    <a:pt x="5451290" y="1699677"/>
                    <a:pt x="5451549" y="1699904"/>
                  </a:cubicBezTo>
                  <a:cubicBezTo>
                    <a:pt x="5451646" y="1700001"/>
                    <a:pt x="5451711" y="1700001"/>
                    <a:pt x="5451808" y="1699677"/>
                  </a:cubicBezTo>
                  <a:cubicBezTo>
                    <a:pt x="5451872" y="1699257"/>
                    <a:pt x="5451872" y="1700421"/>
                    <a:pt x="5452034" y="1699904"/>
                  </a:cubicBezTo>
                  <a:cubicBezTo>
                    <a:pt x="5452196" y="1699321"/>
                    <a:pt x="5452455" y="1700001"/>
                    <a:pt x="5452616" y="1699742"/>
                  </a:cubicBezTo>
                  <a:cubicBezTo>
                    <a:pt x="5452616" y="1699742"/>
                    <a:pt x="5452713" y="1700001"/>
                    <a:pt x="5452778" y="1700421"/>
                  </a:cubicBezTo>
                  <a:lnTo>
                    <a:pt x="5453037" y="1699095"/>
                  </a:lnTo>
                  <a:cubicBezTo>
                    <a:pt x="5453263" y="1700162"/>
                    <a:pt x="5453263" y="1700162"/>
                    <a:pt x="5453522" y="1699677"/>
                  </a:cubicBezTo>
                  <a:cubicBezTo>
                    <a:pt x="5453619" y="1699483"/>
                    <a:pt x="5453781" y="1699257"/>
                    <a:pt x="5453878" y="1699418"/>
                  </a:cubicBezTo>
                  <a:cubicBezTo>
                    <a:pt x="5454039" y="1699904"/>
                    <a:pt x="5454201" y="1699677"/>
                    <a:pt x="5454266" y="1698901"/>
                  </a:cubicBezTo>
                  <a:cubicBezTo>
                    <a:pt x="5454363" y="1698416"/>
                    <a:pt x="5454460" y="1697995"/>
                    <a:pt x="5454524" y="1697607"/>
                  </a:cubicBezTo>
                  <a:cubicBezTo>
                    <a:pt x="5454589" y="1697090"/>
                    <a:pt x="5454783" y="1696928"/>
                    <a:pt x="5454945" y="1697607"/>
                  </a:cubicBezTo>
                  <a:cubicBezTo>
                    <a:pt x="5454848" y="1697769"/>
                    <a:pt x="5454848" y="1697834"/>
                    <a:pt x="5454783" y="1697995"/>
                  </a:cubicBezTo>
                  <a:cubicBezTo>
                    <a:pt x="5454783" y="1698157"/>
                    <a:pt x="5454686" y="1698416"/>
                    <a:pt x="5454686" y="1698578"/>
                  </a:cubicBezTo>
                  <a:cubicBezTo>
                    <a:pt x="5454783" y="1698675"/>
                    <a:pt x="5454783" y="1698739"/>
                    <a:pt x="5454848" y="1698739"/>
                  </a:cubicBezTo>
                  <a:cubicBezTo>
                    <a:pt x="5454945" y="1698739"/>
                    <a:pt x="5454945" y="1698578"/>
                    <a:pt x="5455042" y="1698513"/>
                  </a:cubicBezTo>
                  <a:cubicBezTo>
                    <a:pt x="5455106" y="1698901"/>
                    <a:pt x="5455204" y="1699160"/>
                    <a:pt x="5455204" y="1699483"/>
                  </a:cubicBezTo>
                  <a:cubicBezTo>
                    <a:pt x="5455204" y="1699418"/>
                    <a:pt x="5455268" y="1699257"/>
                    <a:pt x="5455268" y="1699257"/>
                  </a:cubicBezTo>
                  <a:cubicBezTo>
                    <a:pt x="5455430" y="1699095"/>
                    <a:pt x="5455592" y="1699580"/>
                    <a:pt x="5455786" y="1699095"/>
                  </a:cubicBezTo>
                  <a:cubicBezTo>
                    <a:pt x="5455786" y="1699321"/>
                    <a:pt x="5455786" y="1699580"/>
                    <a:pt x="5455850" y="1699839"/>
                  </a:cubicBezTo>
                  <a:cubicBezTo>
                    <a:pt x="5456109" y="1700001"/>
                    <a:pt x="5456335" y="1700486"/>
                    <a:pt x="5456594" y="1700162"/>
                  </a:cubicBezTo>
                  <a:cubicBezTo>
                    <a:pt x="5456853" y="1699839"/>
                    <a:pt x="5457112" y="1700647"/>
                    <a:pt x="5457273" y="1699483"/>
                  </a:cubicBezTo>
                  <a:lnTo>
                    <a:pt x="5457338" y="1699580"/>
                  </a:lnTo>
                  <a:cubicBezTo>
                    <a:pt x="5457435" y="1700001"/>
                    <a:pt x="5457500" y="1699904"/>
                    <a:pt x="5457597" y="1699839"/>
                  </a:cubicBezTo>
                  <a:cubicBezTo>
                    <a:pt x="5457661" y="1699742"/>
                    <a:pt x="5457758" y="1700065"/>
                    <a:pt x="5457920" y="1700162"/>
                  </a:cubicBezTo>
                  <a:cubicBezTo>
                    <a:pt x="5458179" y="1700324"/>
                    <a:pt x="5458341" y="1700486"/>
                    <a:pt x="5458502" y="1700001"/>
                  </a:cubicBezTo>
                  <a:cubicBezTo>
                    <a:pt x="5458599" y="1699839"/>
                    <a:pt x="5458664" y="1699839"/>
                    <a:pt x="5458729" y="1699839"/>
                  </a:cubicBezTo>
                  <a:cubicBezTo>
                    <a:pt x="5458826" y="1699839"/>
                    <a:pt x="5458826" y="1699742"/>
                    <a:pt x="5458923" y="1699321"/>
                  </a:cubicBezTo>
                  <a:cubicBezTo>
                    <a:pt x="5458923" y="1699095"/>
                    <a:pt x="5458987" y="1698901"/>
                    <a:pt x="5459084" y="1698675"/>
                  </a:cubicBezTo>
                  <a:cubicBezTo>
                    <a:pt x="5459181" y="1699095"/>
                    <a:pt x="5459246" y="1699418"/>
                    <a:pt x="5459343" y="1699742"/>
                  </a:cubicBezTo>
                  <a:cubicBezTo>
                    <a:pt x="5459667" y="1698901"/>
                    <a:pt x="5459731" y="1698836"/>
                    <a:pt x="5460249" y="1698998"/>
                  </a:cubicBezTo>
                  <a:cubicBezTo>
                    <a:pt x="5460410" y="1699095"/>
                    <a:pt x="5460410" y="1698739"/>
                    <a:pt x="5460475" y="1698513"/>
                  </a:cubicBezTo>
                  <a:cubicBezTo>
                    <a:pt x="5460475" y="1698416"/>
                    <a:pt x="5460572" y="1698416"/>
                    <a:pt x="5460572" y="1698416"/>
                  </a:cubicBezTo>
                  <a:cubicBezTo>
                    <a:pt x="5460669" y="1698836"/>
                    <a:pt x="5460734" y="1699257"/>
                    <a:pt x="5460831" y="1699677"/>
                  </a:cubicBezTo>
                  <a:cubicBezTo>
                    <a:pt x="5460896" y="1699580"/>
                    <a:pt x="5460993" y="1699483"/>
                    <a:pt x="5460993" y="1699418"/>
                  </a:cubicBezTo>
                  <a:cubicBezTo>
                    <a:pt x="5461057" y="1699160"/>
                    <a:pt x="5461154" y="1698998"/>
                    <a:pt x="5461251" y="1698675"/>
                  </a:cubicBezTo>
                  <a:cubicBezTo>
                    <a:pt x="5461316" y="1698092"/>
                    <a:pt x="5461413" y="1698901"/>
                    <a:pt x="5461575" y="1698739"/>
                  </a:cubicBezTo>
                  <a:cubicBezTo>
                    <a:pt x="5461736" y="1698513"/>
                    <a:pt x="5461898" y="1698254"/>
                    <a:pt x="5462060" y="1698351"/>
                  </a:cubicBezTo>
                  <a:cubicBezTo>
                    <a:pt x="5462221" y="1698416"/>
                    <a:pt x="5462221" y="1697413"/>
                    <a:pt x="5462319" y="1696669"/>
                  </a:cubicBezTo>
                  <a:cubicBezTo>
                    <a:pt x="5462319" y="1697187"/>
                    <a:pt x="5462319" y="1697349"/>
                    <a:pt x="5462319" y="1697607"/>
                  </a:cubicBezTo>
                  <a:cubicBezTo>
                    <a:pt x="5462383" y="1698901"/>
                    <a:pt x="5462545" y="1699160"/>
                    <a:pt x="5462804" y="1698836"/>
                  </a:cubicBezTo>
                  <a:cubicBezTo>
                    <a:pt x="5463062" y="1698578"/>
                    <a:pt x="5463062" y="1697607"/>
                    <a:pt x="5463127" y="1697090"/>
                  </a:cubicBezTo>
                  <a:cubicBezTo>
                    <a:pt x="5463386" y="1696831"/>
                    <a:pt x="5463483" y="1697995"/>
                    <a:pt x="5463644" y="1698351"/>
                  </a:cubicBezTo>
                  <a:lnTo>
                    <a:pt x="5463871" y="1697931"/>
                  </a:lnTo>
                  <a:cubicBezTo>
                    <a:pt x="5463871" y="1697187"/>
                    <a:pt x="5463871" y="1696281"/>
                    <a:pt x="5464130" y="1696281"/>
                  </a:cubicBezTo>
                  <a:cubicBezTo>
                    <a:pt x="5464130" y="1697834"/>
                    <a:pt x="5464130" y="1697931"/>
                    <a:pt x="5464291" y="1698675"/>
                  </a:cubicBezTo>
                  <a:cubicBezTo>
                    <a:pt x="5464388" y="1698578"/>
                    <a:pt x="5464453" y="1698513"/>
                    <a:pt x="5464550" y="1698351"/>
                  </a:cubicBezTo>
                  <a:cubicBezTo>
                    <a:pt x="5464615" y="1698254"/>
                    <a:pt x="5464615" y="1697995"/>
                    <a:pt x="5464615" y="1697834"/>
                  </a:cubicBezTo>
                  <a:cubicBezTo>
                    <a:pt x="5464712" y="1696928"/>
                    <a:pt x="5464712" y="1696928"/>
                    <a:pt x="5464809" y="1697025"/>
                  </a:cubicBezTo>
                  <a:cubicBezTo>
                    <a:pt x="5464873" y="1697090"/>
                    <a:pt x="5464970" y="1697349"/>
                    <a:pt x="5465035" y="1697510"/>
                  </a:cubicBezTo>
                  <a:cubicBezTo>
                    <a:pt x="5465132" y="1697672"/>
                    <a:pt x="5465294" y="1697510"/>
                    <a:pt x="5465294" y="1698092"/>
                  </a:cubicBezTo>
                  <a:cubicBezTo>
                    <a:pt x="5465294" y="1698157"/>
                    <a:pt x="5465391" y="1697931"/>
                    <a:pt x="5465456" y="1697834"/>
                  </a:cubicBezTo>
                  <a:cubicBezTo>
                    <a:pt x="5465553" y="1697769"/>
                    <a:pt x="5465714" y="1698157"/>
                    <a:pt x="5465779" y="1698351"/>
                  </a:cubicBezTo>
                  <a:cubicBezTo>
                    <a:pt x="5465876" y="1698513"/>
                    <a:pt x="5465941" y="1698675"/>
                    <a:pt x="5466038" y="1698836"/>
                  </a:cubicBezTo>
                  <a:cubicBezTo>
                    <a:pt x="5466199" y="1698254"/>
                    <a:pt x="5466296" y="1697931"/>
                    <a:pt x="5466523" y="1698739"/>
                  </a:cubicBezTo>
                  <a:cubicBezTo>
                    <a:pt x="5466620" y="1698901"/>
                    <a:pt x="5466620" y="1699095"/>
                    <a:pt x="5466685" y="1699160"/>
                  </a:cubicBezTo>
                  <a:cubicBezTo>
                    <a:pt x="5468690" y="1696669"/>
                    <a:pt x="5471018" y="1697672"/>
                    <a:pt x="5473088" y="1698739"/>
                  </a:cubicBezTo>
                  <a:cubicBezTo>
                    <a:pt x="5473832" y="1698351"/>
                    <a:pt x="5474576" y="1698254"/>
                    <a:pt x="5475320" y="1698351"/>
                  </a:cubicBezTo>
                  <a:cubicBezTo>
                    <a:pt x="5475320" y="1697607"/>
                    <a:pt x="5475320" y="1696669"/>
                    <a:pt x="5475320" y="1695861"/>
                  </a:cubicBezTo>
                  <a:cubicBezTo>
                    <a:pt x="5475481" y="1696184"/>
                    <a:pt x="5475643" y="1696443"/>
                    <a:pt x="5475805" y="1696669"/>
                  </a:cubicBezTo>
                  <a:cubicBezTo>
                    <a:pt x="5475805" y="1696766"/>
                    <a:pt x="5475805" y="1696831"/>
                    <a:pt x="5475740" y="1696831"/>
                  </a:cubicBezTo>
                  <a:lnTo>
                    <a:pt x="5475740" y="1696928"/>
                  </a:lnTo>
                  <a:cubicBezTo>
                    <a:pt x="5475805" y="1697252"/>
                    <a:pt x="5475902" y="1697607"/>
                    <a:pt x="5475902" y="1697834"/>
                  </a:cubicBezTo>
                  <a:lnTo>
                    <a:pt x="5475902" y="1698351"/>
                  </a:lnTo>
                  <a:lnTo>
                    <a:pt x="5476290" y="1698416"/>
                  </a:lnTo>
                  <a:cubicBezTo>
                    <a:pt x="5476225" y="1697672"/>
                    <a:pt x="5476128" y="1696928"/>
                    <a:pt x="5476063" y="1696508"/>
                  </a:cubicBezTo>
                  <a:cubicBezTo>
                    <a:pt x="5476063" y="1695926"/>
                    <a:pt x="5476128" y="1695538"/>
                    <a:pt x="5476128" y="1695117"/>
                  </a:cubicBezTo>
                  <a:cubicBezTo>
                    <a:pt x="5476290" y="1695861"/>
                    <a:pt x="5476387" y="1696669"/>
                    <a:pt x="5476387" y="1697672"/>
                  </a:cubicBezTo>
                  <a:cubicBezTo>
                    <a:pt x="5476387" y="1697931"/>
                    <a:pt x="5476387" y="1698351"/>
                    <a:pt x="5476484" y="1698513"/>
                  </a:cubicBezTo>
                  <a:cubicBezTo>
                    <a:pt x="5477228" y="1698675"/>
                    <a:pt x="5478036" y="1698836"/>
                    <a:pt x="5478780" y="1698998"/>
                  </a:cubicBezTo>
                  <a:cubicBezTo>
                    <a:pt x="5482014" y="1699483"/>
                    <a:pt x="5485184" y="1698836"/>
                    <a:pt x="5488321" y="1698675"/>
                  </a:cubicBezTo>
                  <a:cubicBezTo>
                    <a:pt x="5490390" y="1698578"/>
                    <a:pt x="5492460" y="1699095"/>
                    <a:pt x="5494530" y="1699839"/>
                  </a:cubicBezTo>
                  <a:cubicBezTo>
                    <a:pt x="5494595" y="1699257"/>
                    <a:pt x="5494692" y="1698513"/>
                    <a:pt x="5494756" y="1698351"/>
                  </a:cubicBezTo>
                  <a:cubicBezTo>
                    <a:pt x="5494918" y="1698739"/>
                    <a:pt x="5495015" y="1698998"/>
                    <a:pt x="5495112" y="1699321"/>
                  </a:cubicBezTo>
                  <a:cubicBezTo>
                    <a:pt x="5495177" y="1698675"/>
                    <a:pt x="5495274" y="1699580"/>
                    <a:pt x="5495339" y="1699483"/>
                  </a:cubicBezTo>
                  <a:cubicBezTo>
                    <a:pt x="5495533" y="1699321"/>
                    <a:pt x="5495662" y="1699418"/>
                    <a:pt x="5495856" y="1699095"/>
                  </a:cubicBezTo>
                  <a:cubicBezTo>
                    <a:pt x="5495921" y="1698836"/>
                    <a:pt x="5496179" y="1698998"/>
                    <a:pt x="5496179" y="1698092"/>
                  </a:cubicBezTo>
                  <a:cubicBezTo>
                    <a:pt x="5496179" y="1697995"/>
                    <a:pt x="5496276" y="1698092"/>
                    <a:pt x="5496341" y="1698157"/>
                  </a:cubicBezTo>
                  <a:cubicBezTo>
                    <a:pt x="5496826" y="1699160"/>
                    <a:pt x="5496826" y="1699160"/>
                    <a:pt x="5497247" y="1698675"/>
                  </a:cubicBezTo>
                  <a:cubicBezTo>
                    <a:pt x="5497344" y="1698578"/>
                    <a:pt x="5497505" y="1698675"/>
                    <a:pt x="5497602" y="1698675"/>
                  </a:cubicBezTo>
                  <a:cubicBezTo>
                    <a:pt x="5497829" y="1698739"/>
                    <a:pt x="5497991" y="1698998"/>
                    <a:pt x="5498152" y="1698416"/>
                  </a:cubicBezTo>
                  <a:cubicBezTo>
                    <a:pt x="5498152" y="1698351"/>
                    <a:pt x="5498249" y="1698351"/>
                    <a:pt x="5498249" y="1698416"/>
                  </a:cubicBezTo>
                  <a:cubicBezTo>
                    <a:pt x="5498411" y="1698836"/>
                    <a:pt x="5498508" y="1698739"/>
                    <a:pt x="5498670" y="1698578"/>
                  </a:cubicBezTo>
                  <a:cubicBezTo>
                    <a:pt x="5498734" y="1698416"/>
                    <a:pt x="5498896" y="1698416"/>
                    <a:pt x="5498993" y="1697995"/>
                  </a:cubicBezTo>
                  <a:cubicBezTo>
                    <a:pt x="5499155" y="1698157"/>
                    <a:pt x="5499252" y="1698254"/>
                    <a:pt x="5499317" y="1698416"/>
                  </a:cubicBezTo>
                  <a:cubicBezTo>
                    <a:pt x="5499317" y="1697834"/>
                    <a:pt x="5499317" y="1697349"/>
                    <a:pt x="5499317" y="1696928"/>
                  </a:cubicBezTo>
                  <a:cubicBezTo>
                    <a:pt x="5499414" y="1697187"/>
                    <a:pt x="5499478" y="1697252"/>
                    <a:pt x="5499575" y="1697413"/>
                  </a:cubicBezTo>
                  <a:cubicBezTo>
                    <a:pt x="5499672" y="1698416"/>
                    <a:pt x="5499802" y="1698513"/>
                    <a:pt x="5499899" y="1697931"/>
                  </a:cubicBezTo>
                  <a:cubicBezTo>
                    <a:pt x="5499996" y="1697769"/>
                    <a:pt x="5499996" y="1697672"/>
                    <a:pt x="5500060" y="1697607"/>
                  </a:cubicBezTo>
                  <a:cubicBezTo>
                    <a:pt x="5500157" y="1697607"/>
                    <a:pt x="5500222" y="1697672"/>
                    <a:pt x="5500319" y="1697672"/>
                  </a:cubicBezTo>
                  <a:cubicBezTo>
                    <a:pt x="5500416" y="1697672"/>
                    <a:pt x="5500416" y="1697769"/>
                    <a:pt x="5500416" y="1697834"/>
                  </a:cubicBezTo>
                  <a:cubicBezTo>
                    <a:pt x="5501871" y="1696508"/>
                    <a:pt x="5503812" y="1697090"/>
                    <a:pt x="5505688" y="1698092"/>
                  </a:cubicBezTo>
                  <a:cubicBezTo>
                    <a:pt x="5505785" y="1697995"/>
                    <a:pt x="5505946" y="1697995"/>
                    <a:pt x="5506011" y="1697834"/>
                  </a:cubicBezTo>
                  <a:cubicBezTo>
                    <a:pt x="5506108" y="1697769"/>
                    <a:pt x="5506270" y="1697607"/>
                    <a:pt x="5506367" y="1697672"/>
                  </a:cubicBezTo>
                  <a:cubicBezTo>
                    <a:pt x="5506529" y="1697769"/>
                    <a:pt x="5506626" y="1697769"/>
                    <a:pt x="5506690" y="1697252"/>
                  </a:cubicBezTo>
                  <a:cubicBezTo>
                    <a:pt x="5506690" y="1697187"/>
                    <a:pt x="5506787" y="1697090"/>
                    <a:pt x="5506852" y="1697252"/>
                  </a:cubicBezTo>
                  <a:cubicBezTo>
                    <a:pt x="5506949" y="1697834"/>
                    <a:pt x="5507014" y="1697510"/>
                    <a:pt x="5507111" y="1697349"/>
                  </a:cubicBezTo>
                  <a:cubicBezTo>
                    <a:pt x="5507272" y="1696928"/>
                    <a:pt x="5507337" y="1697025"/>
                    <a:pt x="5507693" y="1697187"/>
                  </a:cubicBezTo>
                  <a:cubicBezTo>
                    <a:pt x="5507855" y="1697252"/>
                    <a:pt x="5508081" y="1697672"/>
                    <a:pt x="5508081" y="1696443"/>
                  </a:cubicBezTo>
                  <a:cubicBezTo>
                    <a:pt x="5508081" y="1696346"/>
                    <a:pt x="5508178" y="1696281"/>
                    <a:pt x="5508178" y="1696346"/>
                  </a:cubicBezTo>
                  <a:cubicBezTo>
                    <a:pt x="5508340" y="1696443"/>
                    <a:pt x="5508437" y="1695861"/>
                    <a:pt x="5508598" y="1696184"/>
                  </a:cubicBezTo>
                  <a:cubicBezTo>
                    <a:pt x="5508760" y="1696346"/>
                    <a:pt x="5508857" y="1695764"/>
                    <a:pt x="5509019" y="1696346"/>
                  </a:cubicBezTo>
                  <a:cubicBezTo>
                    <a:pt x="5509083" y="1695699"/>
                    <a:pt x="5509245" y="1696443"/>
                    <a:pt x="5509407" y="1696508"/>
                  </a:cubicBezTo>
                  <a:cubicBezTo>
                    <a:pt x="5509504" y="1696605"/>
                    <a:pt x="5509666" y="1696669"/>
                    <a:pt x="5509763" y="1696605"/>
                  </a:cubicBezTo>
                  <a:cubicBezTo>
                    <a:pt x="5509924" y="1696184"/>
                    <a:pt x="5510248" y="1696831"/>
                    <a:pt x="5510409" y="1695926"/>
                  </a:cubicBezTo>
                  <a:cubicBezTo>
                    <a:pt x="5510409" y="1695861"/>
                    <a:pt x="5510506" y="1695926"/>
                    <a:pt x="5510506" y="1696023"/>
                  </a:cubicBezTo>
                  <a:cubicBezTo>
                    <a:pt x="5510668" y="1696766"/>
                    <a:pt x="5510668" y="1696087"/>
                    <a:pt x="5510765" y="1695861"/>
                  </a:cubicBezTo>
                  <a:cubicBezTo>
                    <a:pt x="5510765" y="1695602"/>
                    <a:pt x="5510830" y="1695279"/>
                    <a:pt x="5510830" y="1694955"/>
                  </a:cubicBezTo>
                  <a:cubicBezTo>
                    <a:pt x="5511250" y="1696669"/>
                    <a:pt x="5511250" y="1696669"/>
                    <a:pt x="5511477" y="1695764"/>
                  </a:cubicBezTo>
                  <a:cubicBezTo>
                    <a:pt x="5511574" y="1695926"/>
                    <a:pt x="5511735" y="1696346"/>
                    <a:pt x="5511832" y="1696281"/>
                  </a:cubicBezTo>
                  <a:cubicBezTo>
                    <a:pt x="5511897" y="1695926"/>
                    <a:pt x="5512091" y="1695699"/>
                    <a:pt x="5512221" y="1695926"/>
                  </a:cubicBezTo>
                  <a:cubicBezTo>
                    <a:pt x="5512479" y="1696508"/>
                    <a:pt x="5512576" y="1695926"/>
                    <a:pt x="5512641" y="1695602"/>
                  </a:cubicBezTo>
                  <a:lnTo>
                    <a:pt x="5512738" y="1695926"/>
                  </a:lnTo>
                  <a:cubicBezTo>
                    <a:pt x="5512835" y="1696023"/>
                    <a:pt x="5512900" y="1696087"/>
                    <a:pt x="5512900" y="1695926"/>
                  </a:cubicBezTo>
                  <a:cubicBezTo>
                    <a:pt x="5512997" y="1695182"/>
                    <a:pt x="5513223" y="1695538"/>
                    <a:pt x="5513385" y="1694955"/>
                  </a:cubicBezTo>
                  <a:cubicBezTo>
                    <a:pt x="5513385" y="1694697"/>
                    <a:pt x="5513385" y="1694373"/>
                    <a:pt x="5513320" y="1694017"/>
                  </a:cubicBezTo>
                  <a:cubicBezTo>
                    <a:pt x="5513482" y="1694697"/>
                    <a:pt x="5514161" y="1695926"/>
                    <a:pt x="5514226" y="1695861"/>
                  </a:cubicBezTo>
                  <a:cubicBezTo>
                    <a:pt x="5514484" y="1695699"/>
                    <a:pt x="5514646" y="1695538"/>
                    <a:pt x="5514970" y="1695926"/>
                  </a:cubicBezTo>
                  <a:cubicBezTo>
                    <a:pt x="5515067" y="1696087"/>
                    <a:pt x="5515228" y="1696346"/>
                    <a:pt x="5515293" y="1695926"/>
                  </a:cubicBezTo>
                  <a:cubicBezTo>
                    <a:pt x="5515390" y="1695699"/>
                    <a:pt x="5515390" y="1695926"/>
                    <a:pt x="5515455" y="1696087"/>
                  </a:cubicBezTo>
                  <a:cubicBezTo>
                    <a:pt x="5515455" y="1696184"/>
                    <a:pt x="5515552" y="1696184"/>
                    <a:pt x="5515552" y="1696281"/>
                  </a:cubicBezTo>
                  <a:lnTo>
                    <a:pt x="5515713" y="1695602"/>
                  </a:lnTo>
                  <a:cubicBezTo>
                    <a:pt x="5515713" y="1695440"/>
                    <a:pt x="5515713" y="1695182"/>
                    <a:pt x="5515713" y="1694955"/>
                  </a:cubicBezTo>
                  <a:lnTo>
                    <a:pt x="5515810" y="1695182"/>
                  </a:lnTo>
                  <a:cubicBezTo>
                    <a:pt x="5515875" y="1694600"/>
                    <a:pt x="5515972" y="1694017"/>
                    <a:pt x="5515972" y="1693468"/>
                  </a:cubicBezTo>
                  <a:cubicBezTo>
                    <a:pt x="5516360" y="1688908"/>
                    <a:pt x="5515616" y="1686094"/>
                    <a:pt x="5514646" y="1684251"/>
                  </a:cubicBezTo>
                  <a:cubicBezTo>
                    <a:pt x="5514743" y="1684186"/>
                    <a:pt x="5514646" y="1684186"/>
                    <a:pt x="5514646" y="1684251"/>
                  </a:cubicBezTo>
                  <a:close/>
                  <a:moveTo>
                    <a:pt x="5670723" y="713279"/>
                  </a:moveTo>
                  <a:cubicBezTo>
                    <a:pt x="5670368" y="713441"/>
                    <a:pt x="5670044" y="713602"/>
                    <a:pt x="5669721" y="713861"/>
                  </a:cubicBezTo>
                  <a:lnTo>
                    <a:pt x="5669883" y="713667"/>
                  </a:lnTo>
                  <a:lnTo>
                    <a:pt x="5670950" y="713020"/>
                  </a:lnTo>
                  <a:cubicBezTo>
                    <a:pt x="5671209" y="712923"/>
                    <a:pt x="5671209" y="712923"/>
                    <a:pt x="5670723" y="713279"/>
                  </a:cubicBezTo>
                  <a:close/>
                  <a:moveTo>
                    <a:pt x="5669042" y="696462"/>
                  </a:moveTo>
                  <a:cubicBezTo>
                    <a:pt x="5669300" y="696203"/>
                    <a:pt x="5669527" y="696138"/>
                    <a:pt x="5670626" y="695718"/>
                  </a:cubicBezTo>
                  <a:cubicBezTo>
                    <a:pt x="5669883" y="696041"/>
                    <a:pt x="5669462" y="696300"/>
                    <a:pt x="5669042" y="696462"/>
                  </a:cubicBezTo>
                  <a:close/>
                  <a:moveTo>
                    <a:pt x="5666163" y="692743"/>
                  </a:moveTo>
                  <a:cubicBezTo>
                    <a:pt x="5666487" y="692646"/>
                    <a:pt x="5666648" y="692581"/>
                    <a:pt x="5666810" y="692581"/>
                  </a:cubicBezTo>
                  <a:cubicBezTo>
                    <a:pt x="5666066" y="692904"/>
                    <a:pt x="5666066" y="692904"/>
                    <a:pt x="5666163" y="692743"/>
                  </a:cubicBezTo>
                  <a:close/>
                  <a:moveTo>
                    <a:pt x="5682301" y="700343"/>
                  </a:moveTo>
                  <a:lnTo>
                    <a:pt x="5682301" y="700116"/>
                  </a:lnTo>
                  <a:cubicBezTo>
                    <a:pt x="5682204" y="700116"/>
                    <a:pt x="5681816" y="700278"/>
                    <a:pt x="5682301" y="699955"/>
                  </a:cubicBezTo>
                  <a:lnTo>
                    <a:pt x="5682301" y="699858"/>
                  </a:lnTo>
                  <a:cubicBezTo>
                    <a:pt x="5682204" y="699858"/>
                    <a:pt x="5682204" y="699858"/>
                    <a:pt x="5682301" y="699858"/>
                  </a:cubicBezTo>
                  <a:lnTo>
                    <a:pt x="5682301" y="699761"/>
                  </a:lnTo>
                  <a:cubicBezTo>
                    <a:pt x="5682140" y="699858"/>
                    <a:pt x="5682043" y="699858"/>
                    <a:pt x="5681946" y="699955"/>
                  </a:cubicBezTo>
                  <a:cubicBezTo>
                    <a:pt x="5682140" y="699858"/>
                    <a:pt x="5682204" y="699696"/>
                    <a:pt x="5682301" y="699696"/>
                  </a:cubicBezTo>
                  <a:cubicBezTo>
                    <a:pt x="5682463" y="699534"/>
                    <a:pt x="5682140" y="699599"/>
                    <a:pt x="5681558" y="699858"/>
                  </a:cubicBezTo>
                  <a:cubicBezTo>
                    <a:pt x="5681461" y="699858"/>
                    <a:pt x="5681558" y="699858"/>
                    <a:pt x="5681558" y="699858"/>
                  </a:cubicBezTo>
                  <a:lnTo>
                    <a:pt x="5682301" y="699372"/>
                  </a:lnTo>
                  <a:lnTo>
                    <a:pt x="5682301" y="699178"/>
                  </a:lnTo>
                  <a:cubicBezTo>
                    <a:pt x="5682204" y="699178"/>
                    <a:pt x="5682204" y="699114"/>
                    <a:pt x="5682301" y="699017"/>
                  </a:cubicBezTo>
                  <a:cubicBezTo>
                    <a:pt x="5682301" y="698952"/>
                    <a:pt x="5682301" y="698790"/>
                    <a:pt x="5682301" y="698629"/>
                  </a:cubicBezTo>
                  <a:lnTo>
                    <a:pt x="5681719" y="698855"/>
                  </a:lnTo>
                  <a:lnTo>
                    <a:pt x="5682301" y="698532"/>
                  </a:lnTo>
                  <a:lnTo>
                    <a:pt x="5682204" y="698273"/>
                  </a:lnTo>
                  <a:cubicBezTo>
                    <a:pt x="5681622" y="698629"/>
                    <a:pt x="5681461" y="698629"/>
                    <a:pt x="5682140" y="698208"/>
                  </a:cubicBezTo>
                  <a:lnTo>
                    <a:pt x="5682204" y="698111"/>
                  </a:lnTo>
                  <a:cubicBezTo>
                    <a:pt x="5682140" y="697691"/>
                    <a:pt x="5682043" y="697303"/>
                    <a:pt x="5681881" y="696947"/>
                  </a:cubicBezTo>
                  <a:lnTo>
                    <a:pt x="5681719" y="697044"/>
                  </a:lnTo>
                  <a:cubicBezTo>
                    <a:pt x="5681719" y="697044"/>
                    <a:pt x="5681719" y="697044"/>
                    <a:pt x="5681816" y="696947"/>
                  </a:cubicBezTo>
                  <a:cubicBezTo>
                    <a:pt x="5681881" y="696882"/>
                    <a:pt x="5681881" y="696882"/>
                    <a:pt x="5681881" y="696882"/>
                  </a:cubicBezTo>
                  <a:cubicBezTo>
                    <a:pt x="5681719" y="696947"/>
                    <a:pt x="5681461" y="697044"/>
                    <a:pt x="5681622" y="696947"/>
                  </a:cubicBezTo>
                  <a:lnTo>
                    <a:pt x="5681816" y="696882"/>
                  </a:lnTo>
                  <a:lnTo>
                    <a:pt x="5681622" y="696559"/>
                  </a:lnTo>
                  <a:lnTo>
                    <a:pt x="5681558" y="696559"/>
                  </a:lnTo>
                  <a:lnTo>
                    <a:pt x="5681622" y="696559"/>
                  </a:lnTo>
                  <a:lnTo>
                    <a:pt x="5681461" y="696203"/>
                  </a:lnTo>
                  <a:lnTo>
                    <a:pt x="5681072" y="696365"/>
                  </a:lnTo>
                  <a:cubicBezTo>
                    <a:pt x="5681202" y="696300"/>
                    <a:pt x="5681299" y="696203"/>
                    <a:pt x="5681461" y="696138"/>
                  </a:cubicBezTo>
                  <a:lnTo>
                    <a:pt x="5681137" y="695395"/>
                  </a:lnTo>
                  <a:lnTo>
                    <a:pt x="5680232" y="695880"/>
                  </a:lnTo>
                  <a:lnTo>
                    <a:pt x="5681137" y="695395"/>
                  </a:lnTo>
                  <a:lnTo>
                    <a:pt x="5681072" y="695233"/>
                  </a:lnTo>
                  <a:cubicBezTo>
                    <a:pt x="5680878" y="695297"/>
                    <a:pt x="5680555" y="695395"/>
                    <a:pt x="5680490" y="695395"/>
                  </a:cubicBezTo>
                  <a:lnTo>
                    <a:pt x="5681072" y="695039"/>
                  </a:lnTo>
                  <a:cubicBezTo>
                    <a:pt x="5681072" y="694974"/>
                    <a:pt x="5681137" y="694877"/>
                    <a:pt x="5681202" y="694812"/>
                  </a:cubicBezTo>
                  <a:cubicBezTo>
                    <a:pt x="5680652" y="694877"/>
                    <a:pt x="5680135" y="694974"/>
                    <a:pt x="5679876" y="694877"/>
                  </a:cubicBezTo>
                  <a:cubicBezTo>
                    <a:pt x="5679552" y="694812"/>
                    <a:pt x="5679552" y="694554"/>
                    <a:pt x="5679747" y="694230"/>
                  </a:cubicBezTo>
                  <a:cubicBezTo>
                    <a:pt x="5679488" y="694295"/>
                    <a:pt x="5679229" y="694489"/>
                    <a:pt x="5679003" y="694554"/>
                  </a:cubicBezTo>
                  <a:cubicBezTo>
                    <a:pt x="5678485" y="694812"/>
                    <a:pt x="5678582" y="694715"/>
                    <a:pt x="5678809" y="694554"/>
                  </a:cubicBezTo>
                  <a:cubicBezTo>
                    <a:pt x="5679067" y="694489"/>
                    <a:pt x="5679391" y="694295"/>
                    <a:pt x="5679747" y="694133"/>
                  </a:cubicBezTo>
                  <a:lnTo>
                    <a:pt x="5679876" y="693810"/>
                  </a:lnTo>
                  <a:lnTo>
                    <a:pt x="5679811" y="693810"/>
                  </a:lnTo>
                  <a:cubicBezTo>
                    <a:pt x="5679552" y="693907"/>
                    <a:pt x="5679326" y="694069"/>
                    <a:pt x="5679067" y="694230"/>
                  </a:cubicBezTo>
                  <a:cubicBezTo>
                    <a:pt x="5679229" y="694133"/>
                    <a:pt x="5679326" y="694069"/>
                    <a:pt x="5679488" y="693907"/>
                  </a:cubicBezTo>
                  <a:cubicBezTo>
                    <a:pt x="5679649" y="693810"/>
                    <a:pt x="5679811" y="693745"/>
                    <a:pt x="5680070" y="693551"/>
                  </a:cubicBezTo>
                  <a:lnTo>
                    <a:pt x="5680135" y="693486"/>
                  </a:lnTo>
                  <a:cubicBezTo>
                    <a:pt x="5679488" y="693648"/>
                    <a:pt x="5679391" y="693551"/>
                    <a:pt x="5679876" y="693228"/>
                  </a:cubicBezTo>
                  <a:cubicBezTo>
                    <a:pt x="5680135" y="693066"/>
                    <a:pt x="5680070" y="693066"/>
                    <a:pt x="5679552" y="693228"/>
                  </a:cubicBezTo>
                  <a:cubicBezTo>
                    <a:pt x="5679488" y="693228"/>
                    <a:pt x="5679391" y="693325"/>
                    <a:pt x="5679229" y="693325"/>
                  </a:cubicBezTo>
                  <a:cubicBezTo>
                    <a:pt x="5679747" y="693066"/>
                    <a:pt x="5680135" y="692807"/>
                    <a:pt x="5680652" y="692581"/>
                  </a:cubicBezTo>
                  <a:cubicBezTo>
                    <a:pt x="5679876" y="692807"/>
                    <a:pt x="5679811" y="692807"/>
                    <a:pt x="5679973" y="692581"/>
                  </a:cubicBezTo>
                  <a:cubicBezTo>
                    <a:pt x="5680070" y="692484"/>
                    <a:pt x="5679973" y="692484"/>
                    <a:pt x="5679747" y="692581"/>
                  </a:cubicBezTo>
                  <a:cubicBezTo>
                    <a:pt x="5679391" y="692743"/>
                    <a:pt x="5680393" y="692225"/>
                    <a:pt x="5679876" y="692419"/>
                  </a:cubicBezTo>
                  <a:cubicBezTo>
                    <a:pt x="5679391" y="692581"/>
                    <a:pt x="5679876" y="692225"/>
                    <a:pt x="5679649" y="692322"/>
                  </a:cubicBezTo>
                  <a:cubicBezTo>
                    <a:pt x="5679649" y="692322"/>
                    <a:pt x="5679876" y="692160"/>
                    <a:pt x="5680232" y="691999"/>
                  </a:cubicBezTo>
                  <a:lnTo>
                    <a:pt x="5679003" y="692484"/>
                  </a:lnTo>
                  <a:cubicBezTo>
                    <a:pt x="5679973" y="691902"/>
                    <a:pt x="5679876" y="691902"/>
                    <a:pt x="5679391" y="692063"/>
                  </a:cubicBezTo>
                  <a:cubicBezTo>
                    <a:pt x="5679229" y="692160"/>
                    <a:pt x="5679003" y="692160"/>
                    <a:pt x="5679132" y="692063"/>
                  </a:cubicBezTo>
                  <a:cubicBezTo>
                    <a:pt x="5679552" y="691837"/>
                    <a:pt x="5679391" y="691837"/>
                    <a:pt x="5678647" y="692160"/>
                  </a:cubicBezTo>
                  <a:cubicBezTo>
                    <a:pt x="5678226" y="692322"/>
                    <a:pt x="5677806" y="692484"/>
                    <a:pt x="5677418" y="692646"/>
                  </a:cubicBezTo>
                  <a:cubicBezTo>
                    <a:pt x="5676998" y="692807"/>
                    <a:pt x="5676739" y="692904"/>
                    <a:pt x="5677321" y="692581"/>
                  </a:cubicBezTo>
                  <a:cubicBezTo>
                    <a:pt x="5677483" y="692484"/>
                    <a:pt x="5677580" y="692484"/>
                    <a:pt x="5677741" y="692419"/>
                  </a:cubicBezTo>
                  <a:cubicBezTo>
                    <a:pt x="5677903" y="692322"/>
                    <a:pt x="5678065" y="692225"/>
                    <a:pt x="5678226" y="692160"/>
                  </a:cubicBezTo>
                  <a:lnTo>
                    <a:pt x="5678324" y="692063"/>
                  </a:lnTo>
                  <a:cubicBezTo>
                    <a:pt x="5678324" y="692063"/>
                    <a:pt x="5678162" y="692160"/>
                    <a:pt x="5678065" y="692160"/>
                  </a:cubicBezTo>
                  <a:cubicBezTo>
                    <a:pt x="5678421" y="691999"/>
                    <a:pt x="5678647" y="691837"/>
                    <a:pt x="5678906" y="691675"/>
                  </a:cubicBezTo>
                  <a:cubicBezTo>
                    <a:pt x="5678809" y="691675"/>
                    <a:pt x="5678647" y="691740"/>
                    <a:pt x="5678647" y="691740"/>
                  </a:cubicBezTo>
                  <a:cubicBezTo>
                    <a:pt x="5678485" y="691740"/>
                    <a:pt x="5678906" y="691481"/>
                    <a:pt x="5678485" y="691675"/>
                  </a:cubicBezTo>
                  <a:lnTo>
                    <a:pt x="5679132" y="691320"/>
                  </a:lnTo>
                  <a:cubicBezTo>
                    <a:pt x="5679229" y="691158"/>
                    <a:pt x="5679649" y="690899"/>
                    <a:pt x="5679326" y="690996"/>
                  </a:cubicBezTo>
                  <a:cubicBezTo>
                    <a:pt x="5679003" y="691093"/>
                    <a:pt x="5679747" y="690576"/>
                    <a:pt x="5678647" y="691093"/>
                  </a:cubicBezTo>
                  <a:cubicBezTo>
                    <a:pt x="5678647" y="691093"/>
                    <a:pt x="5678647" y="691093"/>
                    <a:pt x="5678744" y="690996"/>
                  </a:cubicBezTo>
                  <a:cubicBezTo>
                    <a:pt x="5679067" y="690834"/>
                    <a:pt x="5679003" y="690834"/>
                    <a:pt x="5678906" y="690834"/>
                  </a:cubicBezTo>
                  <a:cubicBezTo>
                    <a:pt x="5678809" y="690834"/>
                    <a:pt x="5679067" y="690673"/>
                    <a:pt x="5679132" y="690576"/>
                  </a:cubicBezTo>
                  <a:cubicBezTo>
                    <a:pt x="5679229" y="690414"/>
                    <a:pt x="5679391" y="690349"/>
                    <a:pt x="5678906" y="690414"/>
                  </a:cubicBezTo>
                  <a:cubicBezTo>
                    <a:pt x="5678744" y="690511"/>
                    <a:pt x="5678744" y="690414"/>
                    <a:pt x="5678744" y="690414"/>
                  </a:cubicBezTo>
                  <a:cubicBezTo>
                    <a:pt x="5678744" y="690349"/>
                    <a:pt x="5678647" y="690414"/>
                    <a:pt x="5678324" y="690576"/>
                  </a:cubicBezTo>
                  <a:cubicBezTo>
                    <a:pt x="5678065" y="690673"/>
                    <a:pt x="5677903" y="690737"/>
                    <a:pt x="5677677" y="690834"/>
                  </a:cubicBezTo>
                  <a:cubicBezTo>
                    <a:pt x="5678065" y="690576"/>
                    <a:pt x="5678324" y="690511"/>
                    <a:pt x="5678647" y="690349"/>
                  </a:cubicBezTo>
                  <a:cubicBezTo>
                    <a:pt x="5677806" y="690576"/>
                    <a:pt x="5677741" y="690576"/>
                    <a:pt x="5677903" y="690349"/>
                  </a:cubicBezTo>
                  <a:cubicBezTo>
                    <a:pt x="5677903" y="690252"/>
                    <a:pt x="5677677" y="690349"/>
                    <a:pt x="5677418" y="690414"/>
                  </a:cubicBezTo>
                  <a:cubicBezTo>
                    <a:pt x="5677321" y="690414"/>
                    <a:pt x="5677321" y="690414"/>
                    <a:pt x="5677321" y="690414"/>
                  </a:cubicBezTo>
                  <a:cubicBezTo>
                    <a:pt x="5677741" y="690252"/>
                    <a:pt x="5678065" y="689994"/>
                    <a:pt x="5678421" y="689832"/>
                  </a:cubicBezTo>
                  <a:cubicBezTo>
                    <a:pt x="5678324" y="689832"/>
                    <a:pt x="5678226" y="689832"/>
                    <a:pt x="5678162" y="689929"/>
                  </a:cubicBezTo>
                  <a:cubicBezTo>
                    <a:pt x="5677903" y="689994"/>
                    <a:pt x="5677741" y="690091"/>
                    <a:pt x="5677418" y="690155"/>
                  </a:cubicBezTo>
                  <a:cubicBezTo>
                    <a:pt x="5676836" y="690414"/>
                    <a:pt x="5677580" y="689994"/>
                    <a:pt x="5677483" y="689994"/>
                  </a:cubicBezTo>
                  <a:cubicBezTo>
                    <a:pt x="5677256" y="690091"/>
                    <a:pt x="5676998" y="690091"/>
                    <a:pt x="5677062" y="689994"/>
                  </a:cubicBezTo>
                  <a:cubicBezTo>
                    <a:pt x="5677159" y="689929"/>
                    <a:pt x="5676157" y="690349"/>
                    <a:pt x="5675510" y="690576"/>
                  </a:cubicBezTo>
                  <a:cubicBezTo>
                    <a:pt x="5675995" y="690414"/>
                    <a:pt x="5676157" y="690349"/>
                    <a:pt x="5676351" y="690252"/>
                  </a:cubicBezTo>
                  <a:cubicBezTo>
                    <a:pt x="5677483" y="689670"/>
                    <a:pt x="5677741" y="689605"/>
                    <a:pt x="5677418" y="689605"/>
                  </a:cubicBezTo>
                  <a:cubicBezTo>
                    <a:pt x="5677159" y="689605"/>
                    <a:pt x="5676254" y="689994"/>
                    <a:pt x="5675736" y="690155"/>
                  </a:cubicBezTo>
                  <a:cubicBezTo>
                    <a:pt x="5675413" y="690155"/>
                    <a:pt x="5676577" y="689670"/>
                    <a:pt x="5676836" y="689508"/>
                  </a:cubicBezTo>
                  <a:lnTo>
                    <a:pt x="5676415" y="689605"/>
                  </a:lnTo>
                  <a:cubicBezTo>
                    <a:pt x="5675672" y="689929"/>
                    <a:pt x="5674928" y="690252"/>
                    <a:pt x="5674831" y="690155"/>
                  </a:cubicBezTo>
                  <a:cubicBezTo>
                    <a:pt x="5676254" y="689508"/>
                    <a:pt x="5676351" y="689508"/>
                    <a:pt x="5676998" y="689185"/>
                  </a:cubicBezTo>
                  <a:cubicBezTo>
                    <a:pt x="5676901" y="689185"/>
                    <a:pt x="5676836" y="689185"/>
                    <a:pt x="5676674" y="689250"/>
                  </a:cubicBezTo>
                  <a:cubicBezTo>
                    <a:pt x="5676577" y="689250"/>
                    <a:pt x="5676415" y="689347"/>
                    <a:pt x="5676157" y="689411"/>
                  </a:cubicBezTo>
                  <a:cubicBezTo>
                    <a:pt x="5675348" y="689767"/>
                    <a:pt x="5675348" y="689767"/>
                    <a:pt x="5675413" y="689670"/>
                  </a:cubicBezTo>
                  <a:cubicBezTo>
                    <a:pt x="5675510" y="689605"/>
                    <a:pt x="5675672" y="689508"/>
                    <a:pt x="5675833" y="689411"/>
                  </a:cubicBezTo>
                  <a:cubicBezTo>
                    <a:pt x="5675995" y="689347"/>
                    <a:pt x="5675833" y="689347"/>
                    <a:pt x="5676351" y="689088"/>
                  </a:cubicBezTo>
                  <a:cubicBezTo>
                    <a:pt x="5676415" y="689088"/>
                    <a:pt x="5676157" y="689088"/>
                    <a:pt x="5676092" y="689088"/>
                  </a:cubicBezTo>
                  <a:cubicBezTo>
                    <a:pt x="5675995" y="689088"/>
                    <a:pt x="5676351" y="688829"/>
                    <a:pt x="5676512" y="688765"/>
                  </a:cubicBezTo>
                  <a:cubicBezTo>
                    <a:pt x="5676674" y="688668"/>
                    <a:pt x="5676836" y="688603"/>
                    <a:pt x="5676901" y="688506"/>
                  </a:cubicBezTo>
                  <a:cubicBezTo>
                    <a:pt x="5676415" y="688668"/>
                    <a:pt x="5675995" y="688765"/>
                    <a:pt x="5676739" y="688441"/>
                  </a:cubicBezTo>
                  <a:lnTo>
                    <a:pt x="5677159" y="688182"/>
                  </a:lnTo>
                  <a:cubicBezTo>
                    <a:pt x="5674604" y="688441"/>
                    <a:pt x="5675251" y="687277"/>
                    <a:pt x="5676092" y="686210"/>
                  </a:cubicBezTo>
                  <a:cubicBezTo>
                    <a:pt x="5675672" y="686113"/>
                    <a:pt x="5675510" y="685854"/>
                    <a:pt x="5675413" y="685628"/>
                  </a:cubicBezTo>
                  <a:cubicBezTo>
                    <a:pt x="5674669" y="685854"/>
                    <a:pt x="5673925" y="686210"/>
                    <a:pt x="5673117" y="686533"/>
                  </a:cubicBezTo>
                  <a:cubicBezTo>
                    <a:pt x="5673343" y="686371"/>
                    <a:pt x="5673602" y="686210"/>
                    <a:pt x="5673860" y="686016"/>
                  </a:cubicBezTo>
                  <a:cubicBezTo>
                    <a:pt x="5673925" y="686016"/>
                    <a:pt x="5674022" y="685951"/>
                    <a:pt x="5674022" y="685951"/>
                  </a:cubicBezTo>
                  <a:lnTo>
                    <a:pt x="5674087" y="685951"/>
                  </a:lnTo>
                  <a:lnTo>
                    <a:pt x="5674928" y="685531"/>
                  </a:lnTo>
                  <a:lnTo>
                    <a:pt x="5675348" y="685369"/>
                  </a:lnTo>
                  <a:lnTo>
                    <a:pt x="5675348" y="685207"/>
                  </a:lnTo>
                  <a:cubicBezTo>
                    <a:pt x="5674669" y="685466"/>
                    <a:pt x="5673925" y="685789"/>
                    <a:pt x="5673602" y="686016"/>
                  </a:cubicBezTo>
                  <a:cubicBezTo>
                    <a:pt x="5673117" y="686210"/>
                    <a:pt x="5672696" y="686371"/>
                    <a:pt x="5672276" y="686533"/>
                  </a:cubicBezTo>
                  <a:cubicBezTo>
                    <a:pt x="5673020" y="686210"/>
                    <a:pt x="5673763" y="685854"/>
                    <a:pt x="5674604" y="685531"/>
                  </a:cubicBezTo>
                  <a:cubicBezTo>
                    <a:pt x="5674831" y="685466"/>
                    <a:pt x="5675251" y="685272"/>
                    <a:pt x="5675413" y="685207"/>
                  </a:cubicBezTo>
                  <a:cubicBezTo>
                    <a:pt x="5675510" y="684884"/>
                    <a:pt x="5675575" y="684528"/>
                    <a:pt x="5675672" y="684205"/>
                  </a:cubicBezTo>
                  <a:cubicBezTo>
                    <a:pt x="5675833" y="682976"/>
                    <a:pt x="5674928" y="682070"/>
                    <a:pt x="5674604" y="680970"/>
                  </a:cubicBezTo>
                  <a:cubicBezTo>
                    <a:pt x="5674346" y="680324"/>
                    <a:pt x="5674766" y="679418"/>
                    <a:pt x="5675251" y="678480"/>
                  </a:cubicBezTo>
                  <a:cubicBezTo>
                    <a:pt x="5674669" y="678674"/>
                    <a:pt x="5674022" y="678836"/>
                    <a:pt x="5673763" y="678836"/>
                  </a:cubicBezTo>
                  <a:cubicBezTo>
                    <a:pt x="5674087" y="678674"/>
                    <a:pt x="5674443" y="678577"/>
                    <a:pt x="5674669" y="678416"/>
                  </a:cubicBezTo>
                  <a:cubicBezTo>
                    <a:pt x="5674022" y="678577"/>
                    <a:pt x="5674928" y="678254"/>
                    <a:pt x="5674831" y="678254"/>
                  </a:cubicBezTo>
                  <a:cubicBezTo>
                    <a:pt x="5674669" y="678254"/>
                    <a:pt x="5674669" y="678157"/>
                    <a:pt x="5674443" y="678157"/>
                  </a:cubicBezTo>
                  <a:cubicBezTo>
                    <a:pt x="5674184" y="678157"/>
                    <a:pt x="5674346" y="678092"/>
                    <a:pt x="5673440" y="678318"/>
                  </a:cubicBezTo>
                  <a:cubicBezTo>
                    <a:pt x="5673440" y="678318"/>
                    <a:pt x="5673440" y="678318"/>
                    <a:pt x="5673537" y="678254"/>
                  </a:cubicBezTo>
                  <a:cubicBezTo>
                    <a:pt x="5674443" y="677736"/>
                    <a:pt x="5674443" y="677833"/>
                    <a:pt x="5673925" y="677736"/>
                  </a:cubicBezTo>
                  <a:cubicBezTo>
                    <a:pt x="5673860" y="677736"/>
                    <a:pt x="5673860" y="677672"/>
                    <a:pt x="5673925" y="677575"/>
                  </a:cubicBezTo>
                  <a:cubicBezTo>
                    <a:pt x="5674022" y="677510"/>
                    <a:pt x="5674184" y="677348"/>
                    <a:pt x="5673666" y="677413"/>
                  </a:cubicBezTo>
                  <a:cubicBezTo>
                    <a:pt x="5673602" y="677413"/>
                    <a:pt x="5673602" y="677413"/>
                    <a:pt x="5673666" y="677413"/>
                  </a:cubicBezTo>
                  <a:cubicBezTo>
                    <a:pt x="5674022" y="677251"/>
                    <a:pt x="5674022" y="677251"/>
                    <a:pt x="5673763" y="677251"/>
                  </a:cubicBezTo>
                  <a:cubicBezTo>
                    <a:pt x="5673602" y="677251"/>
                    <a:pt x="5673602" y="677251"/>
                    <a:pt x="5673181" y="677348"/>
                  </a:cubicBezTo>
                  <a:cubicBezTo>
                    <a:pt x="5673343" y="677251"/>
                    <a:pt x="5673440" y="677187"/>
                    <a:pt x="5673505" y="677090"/>
                  </a:cubicBezTo>
                  <a:cubicBezTo>
                    <a:pt x="5672923" y="677251"/>
                    <a:pt x="5672534" y="677413"/>
                    <a:pt x="5672114" y="677510"/>
                  </a:cubicBezTo>
                  <a:cubicBezTo>
                    <a:pt x="5672276" y="677413"/>
                    <a:pt x="5672373" y="677348"/>
                    <a:pt x="5672599" y="677251"/>
                  </a:cubicBezTo>
                  <a:cubicBezTo>
                    <a:pt x="5673602" y="676928"/>
                    <a:pt x="5673602" y="676928"/>
                    <a:pt x="5673117" y="676993"/>
                  </a:cubicBezTo>
                  <a:cubicBezTo>
                    <a:pt x="5672923" y="676993"/>
                    <a:pt x="5672761" y="676993"/>
                    <a:pt x="5672761" y="676993"/>
                  </a:cubicBezTo>
                  <a:lnTo>
                    <a:pt x="5672858" y="676928"/>
                  </a:lnTo>
                  <a:lnTo>
                    <a:pt x="5672923" y="676831"/>
                  </a:lnTo>
                  <a:cubicBezTo>
                    <a:pt x="5671532" y="676669"/>
                    <a:pt x="5672114" y="675764"/>
                    <a:pt x="5673020" y="674858"/>
                  </a:cubicBezTo>
                  <a:cubicBezTo>
                    <a:pt x="5672923" y="674858"/>
                    <a:pt x="5672923" y="674858"/>
                    <a:pt x="5672761" y="674761"/>
                  </a:cubicBezTo>
                  <a:cubicBezTo>
                    <a:pt x="5672696" y="674761"/>
                    <a:pt x="5672534" y="674761"/>
                    <a:pt x="5672599" y="674696"/>
                  </a:cubicBezTo>
                  <a:cubicBezTo>
                    <a:pt x="5672696" y="674599"/>
                    <a:pt x="5672696" y="674599"/>
                    <a:pt x="5672211" y="674696"/>
                  </a:cubicBezTo>
                  <a:cubicBezTo>
                    <a:pt x="5672114" y="674696"/>
                    <a:pt x="5672017" y="674696"/>
                    <a:pt x="5672211" y="674599"/>
                  </a:cubicBezTo>
                  <a:cubicBezTo>
                    <a:pt x="5672696" y="674438"/>
                    <a:pt x="5672437" y="674438"/>
                    <a:pt x="5672276" y="674535"/>
                  </a:cubicBezTo>
                  <a:cubicBezTo>
                    <a:pt x="5671855" y="674599"/>
                    <a:pt x="5671952" y="674535"/>
                    <a:pt x="5672114" y="674341"/>
                  </a:cubicBezTo>
                  <a:cubicBezTo>
                    <a:pt x="5672211" y="674276"/>
                    <a:pt x="5672534" y="674114"/>
                    <a:pt x="5671370" y="674438"/>
                  </a:cubicBezTo>
                  <a:cubicBezTo>
                    <a:pt x="5671273" y="674438"/>
                    <a:pt x="5671273" y="674438"/>
                    <a:pt x="5671273" y="674438"/>
                  </a:cubicBezTo>
                  <a:cubicBezTo>
                    <a:pt x="5671370" y="674341"/>
                    <a:pt x="5670853" y="674438"/>
                    <a:pt x="5671047" y="674341"/>
                  </a:cubicBezTo>
                  <a:cubicBezTo>
                    <a:pt x="5671209" y="674276"/>
                    <a:pt x="5670626" y="674341"/>
                    <a:pt x="5671209" y="674179"/>
                  </a:cubicBezTo>
                  <a:cubicBezTo>
                    <a:pt x="5670626" y="674276"/>
                    <a:pt x="5671273" y="674114"/>
                    <a:pt x="5671370" y="674017"/>
                  </a:cubicBezTo>
                  <a:cubicBezTo>
                    <a:pt x="5671435" y="673952"/>
                    <a:pt x="5671532" y="673855"/>
                    <a:pt x="5671370" y="673952"/>
                  </a:cubicBezTo>
                  <a:cubicBezTo>
                    <a:pt x="5670950" y="673952"/>
                    <a:pt x="5671597" y="673694"/>
                    <a:pt x="5670691" y="673855"/>
                  </a:cubicBezTo>
                  <a:cubicBezTo>
                    <a:pt x="5670626" y="673855"/>
                    <a:pt x="5670691" y="673855"/>
                    <a:pt x="5670788" y="673791"/>
                  </a:cubicBezTo>
                  <a:cubicBezTo>
                    <a:pt x="5671532" y="673532"/>
                    <a:pt x="5670853" y="673694"/>
                    <a:pt x="5670626" y="673791"/>
                  </a:cubicBezTo>
                  <a:cubicBezTo>
                    <a:pt x="5670368" y="673855"/>
                    <a:pt x="5670044" y="673952"/>
                    <a:pt x="5669721" y="673952"/>
                  </a:cubicBezTo>
                  <a:cubicBezTo>
                    <a:pt x="5671370" y="673370"/>
                    <a:pt x="5671370" y="673370"/>
                    <a:pt x="5670465" y="673532"/>
                  </a:cubicBezTo>
                  <a:cubicBezTo>
                    <a:pt x="5670626" y="673435"/>
                    <a:pt x="5671047" y="673273"/>
                    <a:pt x="5670853" y="673273"/>
                  </a:cubicBezTo>
                  <a:cubicBezTo>
                    <a:pt x="5670626" y="673273"/>
                    <a:pt x="5670303" y="673273"/>
                    <a:pt x="5670529" y="673209"/>
                  </a:cubicBezTo>
                  <a:cubicBezTo>
                    <a:pt x="5671111" y="672950"/>
                    <a:pt x="5670529" y="673112"/>
                    <a:pt x="5670206" y="673112"/>
                  </a:cubicBezTo>
                  <a:lnTo>
                    <a:pt x="5670529" y="673047"/>
                  </a:lnTo>
                  <a:cubicBezTo>
                    <a:pt x="5670626" y="673047"/>
                    <a:pt x="5670691" y="672950"/>
                    <a:pt x="5670529" y="672950"/>
                  </a:cubicBezTo>
                  <a:cubicBezTo>
                    <a:pt x="5669786" y="673112"/>
                    <a:pt x="5670141" y="672853"/>
                    <a:pt x="5669527" y="672950"/>
                  </a:cubicBezTo>
                  <a:cubicBezTo>
                    <a:pt x="5669300" y="673047"/>
                    <a:pt x="5669042" y="673112"/>
                    <a:pt x="5668621" y="673209"/>
                  </a:cubicBezTo>
                  <a:cubicBezTo>
                    <a:pt x="5669300" y="672950"/>
                    <a:pt x="5670465" y="672465"/>
                    <a:pt x="5670368" y="672465"/>
                  </a:cubicBezTo>
                  <a:cubicBezTo>
                    <a:pt x="5670206" y="672465"/>
                    <a:pt x="5670044" y="672368"/>
                    <a:pt x="5670465" y="672206"/>
                  </a:cubicBezTo>
                  <a:cubicBezTo>
                    <a:pt x="5670626" y="672109"/>
                    <a:pt x="5670853" y="672044"/>
                    <a:pt x="5670465" y="672044"/>
                  </a:cubicBezTo>
                  <a:cubicBezTo>
                    <a:pt x="5670206" y="672044"/>
                    <a:pt x="5670465" y="672044"/>
                    <a:pt x="5670626" y="671947"/>
                  </a:cubicBezTo>
                  <a:cubicBezTo>
                    <a:pt x="5670691" y="671947"/>
                    <a:pt x="5670788" y="671883"/>
                    <a:pt x="5670788" y="671883"/>
                  </a:cubicBezTo>
                  <a:lnTo>
                    <a:pt x="5670141" y="671947"/>
                  </a:lnTo>
                  <a:cubicBezTo>
                    <a:pt x="5669947" y="672044"/>
                    <a:pt x="5669721" y="672044"/>
                    <a:pt x="5669462" y="672109"/>
                  </a:cubicBezTo>
                  <a:lnTo>
                    <a:pt x="5669721" y="672044"/>
                  </a:lnTo>
                  <a:cubicBezTo>
                    <a:pt x="5669203" y="672109"/>
                    <a:pt x="5668621" y="672206"/>
                    <a:pt x="5667974" y="672368"/>
                  </a:cubicBezTo>
                  <a:cubicBezTo>
                    <a:pt x="5663576" y="673273"/>
                    <a:pt x="5660859" y="674179"/>
                    <a:pt x="5659048" y="674923"/>
                  </a:cubicBezTo>
                  <a:cubicBezTo>
                    <a:pt x="5659048" y="674923"/>
                    <a:pt x="5659048" y="674923"/>
                    <a:pt x="5659113" y="674923"/>
                  </a:cubicBezTo>
                  <a:cubicBezTo>
                    <a:pt x="5659275" y="674923"/>
                    <a:pt x="5658854" y="675117"/>
                    <a:pt x="5658790" y="675181"/>
                  </a:cubicBezTo>
                  <a:cubicBezTo>
                    <a:pt x="5658854" y="675181"/>
                    <a:pt x="5659048" y="675278"/>
                    <a:pt x="5659113" y="675278"/>
                  </a:cubicBezTo>
                  <a:cubicBezTo>
                    <a:pt x="5659954" y="675117"/>
                    <a:pt x="5659954" y="675117"/>
                    <a:pt x="5659792" y="675181"/>
                  </a:cubicBezTo>
                  <a:lnTo>
                    <a:pt x="5659275" y="675343"/>
                  </a:lnTo>
                  <a:cubicBezTo>
                    <a:pt x="5660762" y="676087"/>
                    <a:pt x="5660277" y="677413"/>
                    <a:pt x="5660180" y="678577"/>
                  </a:cubicBezTo>
                  <a:cubicBezTo>
                    <a:pt x="5660698" y="678416"/>
                    <a:pt x="5661021" y="678318"/>
                    <a:pt x="5661506" y="678157"/>
                  </a:cubicBezTo>
                  <a:cubicBezTo>
                    <a:pt x="5661862" y="678092"/>
                    <a:pt x="5662185" y="678092"/>
                    <a:pt x="5662671" y="677995"/>
                  </a:cubicBezTo>
                  <a:cubicBezTo>
                    <a:pt x="5661345" y="678416"/>
                    <a:pt x="5660859" y="678480"/>
                    <a:pt x="5660180" y="678674"/>
                  </a:cubicBezTo>
                  <a:lnTo>
                    <a:pt x="5660180" y="678901"/>
                  </a:lnTo>
                  <a:lnTo>
                    <a:pt x="5660277" y="678901"/>
                  </a:lnTo>
                  <a:lnTo>
                    <a:pt x="5660180" y="678901"/>
                  </a:lnTo>
                  <a:lnTo>
                    <a:pt x="5660180" y="679062"/>
                  </a:lnTo>
                  <a:lnTo>
                    <a:pt x="5660277" y="679062"/>
                  </a:lnTo>
                  <a:cubicBezTo>
                    <a:pt x="5660601" y="678998"/>
                    <a:pt x="5660924" y="678836"/>
                    <a:pt x="5661248" y="678739"/>
                  </a:cubicBezTo>
                  <a:cubicBezTo>
                    <a:pt x="5661506" y="678739"/>
                    <a:pt x="5661021" y="678901"/>
                    <a:pt x="5660277" y="679062"/>
                  </a:cubicBezTo>
                  <a:lnTo>
                    <a:pt x="5660180" y="679159"/>
                  </a:lnTo>
                  <a:lnTo>
                    <a:pt x="5660180" y="679321"/>
                  </a:lnTo>
                  <a:cubicBezTo>
                    <a:pt x="5660180" y="679483"/>
                    <a:pt x="5660180" y="679644"/>
                    <a:pt x="5660180" y="679806"/>
                  </a:cubicBezTo>
                  <a:lnTo>
                    <a:pt x="5660277" y="679806"/>
                  </a:lnTo>
                  <a:lnTo>
                    <a:pt x="5660180" y="679903"/>
                  </a:lnTo>
                  <a:lnTo>
                    <a:pt x="5660180" y="680065"/>
                  </a:lnTo>
                  <a:cubicBezTo>
                    <a:pt x="5660601" y="679903"/>
                    <a:pt x="5661021" y="679806"/>
                    <a:pt x="5661345" y="679741"/>
                  </a:cubicBezTo>
                  <a:cubicBezTo>
                    <a:pt x="5660924" y="679903"/>
                    <a:pt x="5660504" y="680065"/>
                    <a:pt x="5660180" y="680162"/>
                  </a:cubicBezTo>
                  <a:lnTo>
                    <a:pt x="5660180" y="680485"/>
                  </a:lnTo>
                  <a:cubicBezTo>
                    <a:pt x="5660439" y="680388"/>
                    <a:pt x="5660762" y="680388"/>
                    <a:pt x="5660924" y="680324"/>
                  </a:cubicBezTo>
                  <a:cubicBezTo>
                    <a:pt x="5660504" y="680485"/>
                    <a:pt x="5660342" y="680550"/>
                    <a:pt x="5660180" y="680647"/>
                  </a:cubicBezTo>
                  <a:cubicBezTo>
                    <a:pt x="5660180" y="680906"/>
                    <a:pt x="5660180" y="681229"/>
                    <a:pt x="5660180" y="681488"/>
                  </a:cubicBezTo>
                  <a:cubicBezTo>
                    <a:pt x="5660277" y="681488"/>
                    <a:pt x="5660342" y="681391"/>
                    <a:pt x="5660504" y="681391"/>
                  </a:cubicBezTo>
                  <a:lnTo>
                    <a:pt x="5660180" y="681553"/>
                  </a:lnTo>
                  <a:lnTo>
                    <a:pt x="5660180" y="681714"/>
                  </a:lnTo>
                  <a:lnTo>
                    <a:pt x="5660698" y="681650"/>
                  </a:lnTo>
                  <a:lnTo>
                    <a:pt x="5660180" y="681876"/>
                  </a:lnTo>
                  <a:lnTo>
                    <a:pt x="5660180" y="681973"/>
                  </a:lnTo>
                  <a:cubicBezTo>
                    <a:pt x="5660439" y="681876"/>
                    <a:pt x="5660601" y="681876"/>
                    <a:pt x="5660439" y="681973"/>
                  </a:cubicBezTo>
                  <a:cubicBezTo>
                    <a:pt x="5660342" y="682070"/>
                    <a:pt x="5660762" y="681973"/>
                    <a:pt x="5660601" y="682070"/>
                  </a:cubicBezTo>
                  <a:cubicBezTo>
                    <a:pt x="5660116" y="682296"/>
                    <a:pt x="5660277" y="682296"/>
                    <a:pt x="5660180" y="682393"/>
                  </a:cubicBezTo>
                  <a:cubicBezTo>
                    <a:pt x="5660698" y="682232"/>
                    <a:pt x="5661183" y="682135"/>
                    <a:pt x="5661668" y="681973"/>
                  </a:cubicBezTo>
                  <a:cubicBezTo>
                    <a:pt x="5661183" y="682135"/>
                    <a:pt x="5660859" y="682296"/>
                    <a:pt x="5660439" y="682458"/>
                  </a:cubicBezTo>
                  <a:cubicBezTo>
                    <a:pt x="5661183" y="682296"/>
                    <a:pt x="5660180" y="682620"/>
                    <a:pt x="5660504" y="682620"/>
                  </a:cubicBezTo>
                  <a:cubicBezTo>
                    <a:pt x="5660762" y="682620"/>
                    <a:pt x="5660342" y="682814"/>
                    <a:pt x="5660439" y="682879"/>
                  </a:cubicBezTo>
                  <a:cubicBezTo>
                    <a:pt x="5660504" y="682879"/>
                    <a:pt x="5661021" y="682814"/>
                    <a:pt x="5660277" y="683137"/>
                  </a:cubicBezTo>
                  <a:lnTo>
                    <a:pt x="5660859" y="683040"/>
                  </a:lnTo>
                  <a:cubicBezTo>
                    <a:pt x="5660180" y="683396"/>
                    <a:pt x="5660116" y="683558"/>
                    <a:pt x="5660859" y="683396"/>
                  </a:cubicBezTo>
                  <a:cubicBezTo>
                    <a:pt x="5660698" y="683461"/>
                    <a:pt x="5660116" y="683719"/>
                    <a:pt x="5660116" y="683784"/>
                  </a:cubicBezTo>
                  <a:cubicBezTo>
                    <a:pt x="5660116" y="683784"/>
                    <a:pt x="5660180" y="683784"/>
                    <a:pt x="5660342" y="683784"/>
                  </a:cubicBezTo>
                  <a:cubicBezTo>
                    <a:pt x="5660504" y="683784"/>
                    <a:pt x="5660277" y="683881"/>
                    <a:pt x="5660116" y="683946"/>
                  </a:cubicBezTo>
                  <a:lnTo>
                    <a:pt x="5660116" y="684140"/>
                  </a:lnTo>
                  <a:cubicBezTo>
                    <a:pt x="5660180" y="684140"/>
                    <a:pt x="5660277" y="684140"/>
                    <a:pt x="5660439" y="684043"/>
                  </a:cubicBezTo>
                  <a:cubicBezTo>
                    <a:pt x="5661118" y="683881"/>
                    <a:pt x="5659954" y="684302"/>
                    <a:pt x="5660277" y="684205"/>
                  </a:cubicBezTo>
                  <a:cubicBezTo>
                    <a:pt x="5660439" y="684205"/>
                    <a:pt x="5660439" y="684205"/>
                    <a:pt x="5660698" y="684140"/>
                  </a:cubicBezTo>
                  <a:cubicBezTo>
                    <a:pt x="5661506" y="683881"/>
                    <a:pt x="5661862" y="683881"/>
                    <a:pt x="5662347" y="683719"/>
                  </a:cubicBezTo>
                  <a:lnTo>
                    <a:pt x="5662250" y="683719"/>
                  </a:lnTo>
                  <a:cubicBezTo>
                    <a:pt x="5661345" y="684043"/>
                    <a:pt x="5660601" y="684302"/>
                    <a:pt x="5660116" y="684463"/>
                  </a:cubicBezTo>
                  <a:lnTo>
                    <a:pt x="5660116" y="684625"/>
                  </a:lnTo>
                  <a:cubicBezTo>
                    <a:pt x="5660277" y="684528"/>
                    <a:pt x="5660439" y="684528"/>
                    <a:pt x="5660924" y="684463"/>
                  </a:cubicBezTo>
                  <a:cubicBezTo>
                    <a:pt x="5660439" y="684690"/>
                    <a:pt x="5660924" y="684528"/>
                    <a:pt x="5660504" y="684690"/>
                  </a:cubicBezTo>
                  <a:lnTo>
                    <a:pt x="5660698" y="684690"/>
                  </a:lnTo>
                  <a:cubicBezTo>
                    <a:pt x="5660504" y="684787"/>
                    <a:pt x="5660277" y="684884"/>
                    <a:pt x="5660019" y="684948"/>
                  </a:cubicBezTo>
                  <a:lnTo>
                    <a:pt x="5660019" y="685045"/>
                  </a:lnTo>
                  <a:lnTo>
                    <a:pt x="5660762" y="684787"/>
                  </a:lnTo>
                  <a:cubicBezTo>
                    <a:pt x="5660762" y="684787"/>
                    <a:pt x="5660859" y="684787"/>
                    <a:pt x="5661183" y="684690"/>
                  </a:cubicBezTo>
                  <a:cubicBezTo>
                    <a:pt x="5661248" y="684690"/>
                    <a:pt x="5661345" y="684690"/>
                    <a:pt x="5661345" y="684690"/>
                  </a:cubicBezTo>
                  <a:cubicBezTo>
                    <a:pt x="5661345" y="684884"/>
                    <a:pt x="5660762" y="685110"/>
                    <a:pt x="5661765" y="684884"/>
                  </a:cubicBezTo>
                  <a:cubicBezTo>
                    <a:pt x="5661442" y="685110"/>
                    <a:pt x="5662347" y="684948"/>
                    <a:pt x="5662088" y="685207"/>
                  </a:cubicBezTo>
                  <a:cubicBezTo>
                    <a:pt x="5662024" y="685272"/>
                    <a:pt x="5662088" y="685272"/>
                    <a:pt x="5662250" y="685207"/>
                  </a:cubicBezTo>
                  <a:cubicBezTo>
                    <a:pt x="5662573" y="685110"/>
                    <a:pt x="5662509" y="685207"/>
                    <a:pt x="5662347" y="685272"/>
                  </a:cubicBezTo>
                  <a:cubicBezTo>
                    <a:pt x="5662185" y="685369"/>
                    <a:pt x="5662250" y="685466"/>
                    <a:pt x="5662347" y="685466"/>
                  </a:cubicBezTo>
                  <a:cubicBezTo>
                    <a:pt x="5662412" y="685466"/>
                    <a:pt x="5663317" y="685272"/>
                    <a:pt x="5662250" y="685692"/>
                  </a:cubicBezTo>
                  <a:cubicBezTo>
                    <a:pt x="5662185" y="685692"/>
                    <a:pt x="5662250" y="685692"/>
                    <a:pt x="5662347" y="685692"/>
                  </a:cubicBezTo>
                  <a:cubicBezTo>
                    <a:pt x="5662768" y="685628"/>
                    <a:pt x="5663156" y="685628"/>
                    <a:pt x="5662347" y="685951"/>
                  </a:cubicBezTo>
                  <a:cubicBezTo>
                    <a:pt x="5662185" y="686016"/>
                    <a:pt x="5662088" y="686113"/>
                    <a:pt x="5662250" y="686016"/>
                  </a:cubicBezTo>
                  <a:cubicBezTo>
                    <a:pt x="5662671" y="685951"/>
                    <a:pt x="5662185" y="686210"/>
                    <a:pt x="5662250" y="686210"/>
                  </a:cubicBezTo>
                  <a:cubicBezTo>
                    <a:pt x="5662509" y="686210"/>
                    <a:pt x="5662347" y="686274"/>
                    <a:pt x="5662250" y="686371"/>
                  </a:cubicBezTo>
                  <a:cubicBezTo>
                    <a:pt x="5662185" y="686533"/>
                    <a:pt x="5662088" y="686695"/>
                    <a:pt x="5662024" y="686759"/>
                  </a:cubicBezTo>
                  <a:cubicBezTo>
                    <a:pt x="5662024" y="686857"/>
                    <a:pt x="5661862" y="686954"/>
                    <a:pt x="5662088" y="686857"/>
                  </a:cubicBezTo>
                  <a:cubicBezTo>
                    <a:pt x="5662250" y="686857"/>
                    <a:pt x="5661668" y="687115"/>
                    <a:pt x="5661862" y="687115"/>
                  </a:cubicBezTo>
                  <a:cubicBezTo>
                    <a:pt x="5662185" y="687018"/>
                    <a:pt x="5662024" y="687180"/>
                    <a:pt x="5662024" y="687180"/>
                  </a:cubicBezTo>
                  <a:cubicBezTo>
                    <a:pt x="5662024" y="687277"/>
                    <a:pt x="5661862" y="687342"/>
                    <a:pt x="5662024" y="687342"/>
                  </a:cubicBezTo>
                  <a:cubicBezTo>
                    <a:pt x="5662185" y="687277"/>
                    <a:pt x="5662671" y="687180"/>
                    <a:pt x="5662994" y="687115"/>
                  </a:cubicBezTo>
                  <a:cubicBezTo>
                    <a:pt x="5662088" y="687536"/>
                    <a:pt x="5662185" y="687536"/>
                    <a:pt x="5661927" y="687762"/>
                  </a:cubicBezTo>
                  <a:cubicBezTo>
                    <a:pt x="5661603" y="688085"/>
                    <a:pt x="5662024" y="688085"/>
                    <a:pt x="5661765" y="688344"/>
                  </a:cubicBezTo>
                  <a:cubicBezTo>
                    <a:pt x="5661603" y="688506"/>
                    <a:pt x="5662185" y="688344"/>
                    <a:pt x="5662768" y="688247"/>
                  </a:cubicBezTo>
                  <a:cubicBezTo>
                    <a:pt x="5662832" y="688247"/>
                    <a:pt x="5662929" y="688247"/>
                    <a:pt x="5662994" y="688182"/>
                  </a:cubicBezTo>
                  <a:cubicBezTo>
                    <a:pt x="5662347" y="688506"/>
                    <a:pt x="5662832" y="688344"/>
                    <a:pt x="5662929" y="688344"/>
                  </a:cubicBezTo>
                  <a:cubicBezTo>
                    <a:pt x="5663156" y="688344"/>
                    <a:pt x="5663317" y="688247"/>
                    <a:pt x="5662832" y="688506"/>
                  </a:cubicBezTo>
                  <a:cubicBezTo>
                    <a:pt x="5662671" y="688603"/>
                    <a:pt x="5662509" y="688603"/>
                    <a:pt x="5662250" y="688668"/>
                  </a:cubicBezTo>
                  <a:cubicBezTo>
                    <a:pt x="5662088" y="688765"/>
                    <a:pt x="5661862" y="688829"/>
                    <a:pt x="5661506" y="688926"/>
                  </a:cubicBezTo>
                  <a:cubicBezTo>
                    <a:pt x="5661668" y="688926"/>
                    <a:pt x="5661765" y="688926"/>
                    <a:pt x="5661862" y="688926"/>
                  </a:cubicBezTo>
                  <a:lnTo>
                    <a:pt x="5661765" y="688926"/>
                  </a:lnTo>
                  <a:lnTo>
                    <a:pt x="5661862" y="688926"/>
                  </a:lnTo>
                  <a:cubicBezTo>
                    <a:pt x="5662088" y="688926"/>
                    <a:pt x="5662088" y="689023"/>
                    <a:pt x="5661927" y="689185"/>
                  </a:cubicBezTo>
                  <a:cubicBezTo>
                    <a:pt x="5661862" y="689250"/>
                    <a:pt x="5661668" y="689411"/>
                    <a:pt x="5661927" y="689347"/>
                  </a:cubicBezTo>
                  <a:cubicBezTo>
                    <a:pt x="5662509" y="689185"/>
                    <a:pt x="5662088" y="689411"/>
                    <a:pt x="5662347" y="689347"/>
                  </a:cubicBezTo>
                  <a:cubicBezTo>
                    <a:pt x="5662671" y="689347"/>
                    <a:pt x="5662573" y="689347"/>
                    <a:pt x="5663738" y="688926"/>
                  </a:cubicBezTo>
                  <a:cubicBezTo>
                    <a:pt x="5663932" y="688829"/>
                    <a:pt x="5664094" y="688829"/>
                    <a:pt x="5664417" y="688765"/>
                  </a:cubicBezTo>
                  <a:cubicBezTo>
                    <a:pt x="5663835" y="689023"/>
                    <a:pt x="5663511" y="689088"/>
                    <a:pt x="5663156" y="689250"/>
                  </a:cubicBezTo>
                  <a:lnTo>
                    <a:pt x="5662929" y="689508"/>
                  </a:lnTo>
                  <a:cubicBezTo>
                    <a:pt x="5662509" y="689670"/>
                    <a:pt x="5662250" y="689767"/>
                    <a:pt x="5661927" y="689832"/>
                  </a:cubicBezTo>
                  <a:cubicBezTo>
                    <a:pt x="5661248" y="690091"/>
                    <a:pt x="5661086" y="690155"/>
                    <a:pt x="5661248" y="690155"/>
                  </a:cubicBezTo>
                  <a:cubicBezTo>
                    <a:pt x="5661345" y="690155"/>
                    <a:pt x="5661345" y="690252"/>
                    <a:pt x="5661183" y="690317"/>
                  </a:cubicBezTo>
                  <a:cubicBezTo>
                    <a:pt x="5661248" y="690576"/>
                    <a:pt x="5661345" y="690899"/>
                    <a:pt x="5661345" y="691255"/>
                  </a:cubicBezTo>
                  <a:cubicBezTo>
                    <a:pt x="5661506" y="691158"/>
                    <a:pt x="5661668" y="691158"/>
                    <a:pt x="5661927" y="691093"/>
                  </a:cubicBezTo>
                  <a:cubicBezTo>
                    <a:pt x="5661765" y="691158"/>
                    <a:pt x="5661603" y="691255"/>
                    <a:pt x="5661442" y="691320"/>
                  </a:cubicBezTo>
                  <a:lnTo>
                    <a:pt x="5661442" y="691740"/>
                  </a:lnTo>
                  <a:lnTo>
                    <a:pt x="5661506" y="691740"/>
                  </a:lnTo>
                  <a:cubicBezTo>
                    <a:pt x="5661668" y="691675"/>
                    <a:pt x="5661830" y="691578"/>
                    <a:pt x="5661668" y="691740"/>
                  </a:cubicBezTo>
                  <a:cubicBezTo>
                    <a:pt x="5661506" y="691837"/>
                    <a:pt x="5661506" y="691902"/>
                    <a:pt x="5661442" y="691999"/>
                  </a:cubicBezTo>
                  <a:lnTo>
                    <a:pt x="5661442" y="692160"/>
                  </a:lnTo>
                  <a:cubicBezTo>
                    <a:pt x="5661603" y="692160"/>
                    <a:pt x="5662088" y="692063"/>
                    <a:pt x="5662994" y="691740"/>
                  </a:cubicBezTo>
                  <a:cubicBezTo>
                    <a:pt x="5662024" y="692225"/>
                    <a:pt x="5661506" y="692484"/>
                    <a:pt x="5661668" y="692581"/>
                  </a:cubicBezTo>
                  <a:lnTo>
                    <a:pt x="5662671" y="692225"/>
                  </a:lnTo>
                  <a:cubicBezTo>
                    <a:pt x="5662185" y="692484"/>
                    <a:pt x="5662250" y="692484"/>
                    <a:pt x="5661603" y="692807"/>
                  </a:cubicBezTo>
                  <a:cubicBezTo>
                    <a:pt x="5661603" y="692807"/>
                    <a:pt x="5661506" y="692904"/>
                    <a:pt x="5661442" y="692904"/>
                  </a:cubicBezTo>
                  <a:lnTo>
                    <a:pt x="5661830" y="692743"/>
                  </a:lnTo>
                  <a:cubicBezTo>
                    <a:pt x="5662347" y="692581"/>
                    <a:pt x="5662509" y="692484"/>
                    <a:pt x="5662412" y="692581"/>
                  </a:cubicBezTo>
                  <a:cubicBezTo>
                    <a:pt x="5661603" y="692969"/>
                    <a:pt x="5662412" y="692743"/>
                    <a:pt x="5662412" y="692807"/>
                  </a:cubicBezTo>
                  <a:cubicBezTo>
                    <a:pt x="5662185" y="692969"/>
                    <a:pt x="5661830" y="693066"/>
                    <a:pt x="5661603" y="693163"/>
                  </a:cubicBezTo>
                  <a:cubicBezTo>
                    <a:pt x="5661506" y="693228"/>
                    <a:pt x="5661345" y="693389"/>
                    <a:pt x="5661442" y="693486"/>
                  </a:cubicBezTo>
                  <a:cubicBezTo>
                    <a:pt x="5661506" y="693486"/>
                    <a:pt x="5661927" y="693389"/>
                    <a:pt x="5661183" y="693745"/>
                  </a:cubicBezTo>
                  <a:lnTo>
                    <a:pt x="5661183" y="693907"/>
                  </a:lnTo>
                  <a:lnTo>
                    <a:pt x="5662347" y="693745"/>
                  </a:lnTo>
                  <a:cubicBezTo>
                    <a:pt x="5662024" y="693972"/>
                    <a:pt x="5661668" y="694133"/>
                    <a:pt x="5661345" y="694392"/>
                  </a:cubicBezTo>
                  <a:lnTo>
                    <a:pt x="5661248" y="694489"/>
                  </a:lnTo>
                  <a:cubicBezTo>
                    <a:pt x="5661830" y="694295"/>
                    <a:pt x="5661021" y="694715"/>
                    <a:pt x="5662024" y="694295"/>
                  </a:cubicBezTo>
                  <a:lnTo>
                    <a:pt x="5662088" y="694295"/>
                  </a:lnTo>
                  <a:cubicBezTo>
                    <a:pt x="5661668" y="694554"/>
                    <a:pt x="5661345" y="694715"/>
                    <a:pt x="5660859" y="694974"/>
                  </a:cubicBezTo>
                  <a:cubicBezTo>
                    <a:pt x="5661506" y="694715"/>
                    <a:pt x="5661927" y="694489"/>
                    <a:pt x="5662832" y="694133"/>
                  </a:cubicBezTo>
                  <a:cubicBezTo>
                    <a:pt x="5661668" y="694715"/>
                    <a:pt x="5661668" y="694812"/>
                    <a:pt x="5660762" y="695297"/>
                  </a:cubicBezTo>
                  <a:lnTo>
                    <a:pt x="5660601" y="695621"/>
                  </a:lnTo>
                  <a:lnTo>
                    <a:pt x="5660859" y="695556"/>
                  </a:lnTo>
                  <a:lnTo>
                    <a:pt x="5660601" y="695621"/>
                  </a:lnTo>
                  <a:lnTo>
                    <a:pt x="5660698" y="695718"/>
                  </a:lnTo>
                  <a:cubicBezTo>
                    <a:pt x="5660924" y="695621"/>
                    <a:pt x="5661183" y="695556"/>
                    <a:pt x="5661506" y="695395"/>
                  </a:cubicBezTo>
                  <a:cubicBezTo>
                    <a:pt x="5660924" y="695621"/>
                    <a:pt x="5661086" y="695621"/>
                    <a:pt x="5660698" y="695815"/>
                  </a:cubicBezTo>
                  <a:cubicBezTo>
                    <a:pt x="5660859" y="696203"/>
                    <a:pt x="5660924" y="696623"/>
                    <a:pt x="5660924" y="697044"/>
                  </a:cubicBezTo>
                  <a:cubicBezTo>
                    <a:pt x="5660924" y="697109"/>
                    <a:pt x="5660924" y="697303"/>
                    <a:pt x="5660859" y="697464"/>
                  </a:cubicBezTo>
                  <a:lnTo>
                    <a:pt x="5661183" y="697367"/>
                  </a:lnTo>
                  <a:cubicBezTo>
                    <a:pt x="5661345" y="697367"/>
                    <a:pt x="5661765" y="697206"/>
                    <a:pt x="5660859" y="697691"/>
                  </a:cubicBezTo>
                  <a:lnTo>
                    <a:pt x="5660859" y="697788"/>
                  </a:lnTo>
                  <a:cubicBezTo>
                    <a:pt x="5661345" y="697529"/>
                    <a:pt x="5661248" y="697626"/>
                    <a:pt x="5661248" y="697691"/>
                  </a:cubicBezTo>
                  <a:cubicBezTo>
                    <a:pt x="5661345" y="697788"/>
                    <a:pt x="5661506" y="697788"/>
                    <a:pt x="5661603" y="697788"/>
                  </a:cubicBezTo>
                  <a:cubicBezTo>
                    <a:pt x="5661765" y="697691"/>
                    <a:pt x="5662024" y="697626"/>
                    <a:pt x="5662347" y="697529"/>
                  </a:cubicBezTo>
                  <a:cubicBezTo>
                    <a:pt x="5661927" y="697788"/>
                    <a:pt x="5661668" y="697949"/>
                    <a:pt x="5661345" y="698111"/>
                  </a:cubicBezTo>
                  <a:cubicBezTo>
                    <a:pt x="5661668" y="697949"/>
                    <a:pt x="5662024" y="697885"/>
                    <a:pt x="5662412" y="697691"/>
                  </a:cubicBezTo>
                  <a:cubicBezTo>
                    <a:pt x="5662024" y="697885"/>
                    <a:pt x="5661668" y="698111"/>
                    <a:pt x="5661345" y="698273"/>
                  </a:cubicBezTo>
                  <a:lnTo>
                    <a:pt x="5661086" y="698790"/>
                  </a:lnTo>
                  <a:cubicBezTo>
                    <a:pt x="5661345" y="698693"/>
                    <a:pt x="5661506" y="698629"/>
                    <a:pt x="5661668" y="698532"/>
                  </a:cubicBezTo>
                  <a:lnTo>
                    <a:pt x="5661668" y="698629"/>
                  </a:lnTo>
                  <a:cubicBezTo>
                    <a:pt x="5661668" y="698693"/>
                    <a:pt x="5661765" y="698693"/>
                    <a:pt x="5661506" y="698855"/>
                  </a:cubicBezTo>
                  <a:cubicBezTo>
                    <a:pt x="5660762" y="699275"/>
                    <a:pt x="5662024" y="698693"/>
                    <a:pt x="5661830" y="698855"/>
                  </a:cubicBezTo>
                  <a:cubicBezTo>
                    <a:pt x="5661765" y="698952"/>
                    <a:pt x="5661603" y="699017"/>
                    <a:pt x="5661442" y="699114"/>
                  </a:cubicBezTo>
                  <a:lnTo>
                    <a:pt x="5662347" y="698855"/>
                  </a:lnTo>
                  <a:cubicBezTo>
                    <a:pt x="5662088" y="699017"/>
                    <a:pt x="5661830" y="699114"/>
                    <a:pt x="5661603" y="699275"/>
                  </a:cubicBezTo>
                  <a:cubicBezTo>
                    <a:pt x="5661668" y="699372"/>
                    <a:pt x="5662509" y="699017"/>
                    <a:pt x="5662929" y="698855"/>
                  </a:cubicBezTo>
                  <a:cubicBezTo>
                    <a:pt x="5662832" y="698952"/>
                    <a:pt x="5661765" y="699437"/>
                    <a:pt x="5662088" y="699372"/>
                  </a:cubicBezTo>
                  <a:cubicBezTo>
                    <a:pt x="5662250" y="699372"/>
                    <a:pt x="5662573" y="699178"/>
                    <a:pt x="5662185" y="699437"/>
                  </a:cubicBezTo>
                  <a:cubicBezTo>
                    <a:pt x="5661927" y="699599"/>
                    <a:pt x="5662250" y="699534"/>
                    <a:pt x="5662412" y="699437"/>
                  </a:cubicBezTo>
                  <a:cubicBezTo>
                    <a:pt x="5662347" y="699437"/>
                    <a:pt x="5662250" y="699534"/>
                    <a:pt x="5662185" y="699534"/>
                  </a:cubicBezTo>
                  <a:cubicBezTo>
                    <a:pt x="5662185" y="699534"/>
                    <a:pt x="5662024" y="699599"/>
                    <a:pt x="5661927" y="699696"/>
                  </a:cubicBezTo>
                  <a:lnTo>
                    <a:pt x="5662088" y="699696"/>
                  </a:lnTo>
                  <a:cubicBezTo>
                    <a:pt x="5662347" y="699534"/>
                    <a:pt x="5662509" y="699437"/>
                    <a:pt x="5662509" y="699437"/>
                  </a:cubicBezTo>
                  <a:lnTo>
                    <a:pt x="5662573" y="699437"/>
                  </a:lnTo>
                  <a:cubicBezTo>
                    <a:pt x="5662573" y="699437"/>
                    <a:pt x="5662671" y="699437"/>
                    <a:pt x="5662509" y="699534"/>
                  </a:cubicBezTo>
                  <a:cubicBezTo>
                    <a:pt x="5662185" y="699696"/>
                    <a:pt x="5662088" y="699761"/>
                    <a:pt x="5662088" y="699761"/>
                  </a:cubicBezTo>
                  <a:cubicBezTo>
                    <a:pt x="5662185" y="699761"/>
                    <a:pt x="5662509" y="699696"/>
                    <a:pt x="5662509" y="699696"/>
                  </a:cubicBezTo>
                  <a:cubicBezTo>
                    <a:pt x="5662929" y="699437"/>
                    <a:pt x="5663156" y="699372"/>
                    <a:pt x="5663414" y="699178"/>
                  </a:cubicBezTo>
                  <a:lnTo>
                    <a:pt x="5663673" y="699017"/>
                  </a:lnTo>
                  <a:lnTo>
                    <a:pt x="5663414" y="699178"/>
                  </a:lnTo>
                  <a:cubicBezTo>
                    <a:pt x="5663253" y="699372"/>
                    <a:pt x="5662994" y="699599"/>
                    <a:pt x="5662929" y="699696"/>
                  </a:cubicBezTo>
                  <a:cubicBezTo>
                    <a:pt x="5662832" y="699761"/>
                    <a:pt x="5662671" y="699858"/>
                    <a:pt x="5662509" y="700019"/>
                  </a:cubicBezTo>
                  <a:lnTo>
                    <a:pt x="5662573" y="700116"/>
                  </a:lnTo>
                  <a:lnTo>
                    <a:pt x="5662671" y="700116"/>
                  </a:lnTo>
                  <a:lnTo>
                    <a:pt x="5662929" y="700181"/>
                  </a:lnTo>
                  <a:lnTo>
                    <a:pt x="5662994" y="700181"/>
                  </a:lnTo>
                  <a:cubicBezTo>
                    <a:pt x="5663253" y="700116"/>
                    <a:pt x="5663414" y="700019"/>
                    <a:pt x="5663738" y="699858"/>
                  </a:cubicBezTo>
                  <a:cubicBezTo>
                    <a:pt x="5663511" y="700019"/>
                    <a:pt x="5663253" y="700116"/>
                    <a:pt x="5662994" y="700278"/>
                  </a:cubicBezTo>
                  <a:cubicBezTo>
                    <a:pt x="5663414" y="700601"/>
                    <a:pt x="5663835" y="700925"/>
                    <a:pt x="5664094" y="701248"/>
                  </a:cubicBezTo>
                  <a:cubicBezTo>
                    <a:pt x="5664320" y="701184"/>
                    <a:pt x="5664643" y="701022"/>
                    <a:pt x="5664999" y="700860"/>
                  </a:cubicBezTo>
                  <a:cubicBezTo>
                    <a:pt x="5664643" y="701022"/>
                    <a:pt x="5664417" y="701184"/>
                    <a:pt x="5664094" y="701248"/>
                  </a:cubicBezTo>
                  <a:cubicBezTo>
                    <a:pt x="5664320" y="701604"/>
                    <a:pt x="5664579" y="701927"/>
                    <a:pt x="5664740" y="702348"/>
                  </a:cubicBezTo>
                  <a:cubicBezTo>
                    <a:pt x="5664999" y="702186"/>
                    <a:pt x="5665225" y="702024"/>
                    <a:pt x="5665484" y="701927"/>
                  </a:cubicBezTo>
                  <a:cubicBezTo>
                    <a:pt x="5665646" y="701830"/>
                    <a:pt x="5665905" y="701766"/>
                    <a:pt x="5666163" y="701669"/>
                  </a:cubicBezTo>
                  <a:cubicBezTo>
                    <a:pt x="5665743" y="701927"/>
                    <a:pt x="5665225" y="702089"/>
                    <a:pt x="5664837" y="702348"/>
                  </a:cubicBezTo>
                  <a:lnTo>
                    <a:pt x="5665064" y="702833"/>
                  </a:lnTo>
                  <a:cubicBezTo>
                    <a:pt x="5665225" y="702768"/>
                    <a:pt x="5665161" y="702833"/>
                    <a:pt x="5665064" y="702833"/>
                  </a:cubicBezTo>
                  <a:lnTo>
                    <a:pt x="5665064" y="702930"/>
                  </a:lnTo>
                  <a:cubicBezTo>
                    <a:pt x="5665161" y="702930"/>
                    <a:pt x="5665322" y="702930"/>
                    <a:pt x="5665322" y="702930"/>
                  </a:cubicBezTo>
                  <a:cubicBezTo>
                    <a:pt x="5665387" y="702930"/>
                    <a:pt x="5665225" y="703092"/>
                    <a:pt x="5665225" y="703156"/>
                  </a:cubicBezTo>
                  <a:lnTo>
                    <a:pt x="5665161" y="703156"/>
                  </a:lnTo>
                  <a:lnTo>
                    <a:pt x="5665581" y="704321"/>
                  </a:lnTo>
                  <a:cubicBezTo>
                    <a:pt x="5666325" y="704256"/>
                    <a:pt x="5666713" y="704418"/>
                    <a:pt x="5666907" y="704644"/>
                  </a:cubicBezTo>
                  <a:cubicBezTo>
                    <a:pt x="5667069" y="704579"/>
                    <a:pt x="5667231" y="704482"/>
                    <a:pt x="5667392" y="704418"/>
                  </a:cubicBezTo>
                  <a:cubicBezTo>
                    <a:pt x="5667231" y="704482"/>
                    <a:pt x="5667069" y="704579"/>
                    <a:pt x="5666907" y="704644"/>
                  </a:cubicBezTo>
                  <a:cubicBezTo>
                    <a:pt x="5666972" y="704741"/>
                    <a:pt x="5666972" y="704903"/>
                    <a:pt x="5666972" y="705000"/>
                  </a:cubicBezTo>
                  <a:cubicBezTo>
                    <a:pt x="5667134" y="704903"/>
                    <a:pt x="5667295" y="704838"/>
                    <a:pt x="5667554" y="704741"/>
                  </a:cubicBezTo>
                  <a:cubicBezTo>
                    <a:pt x="5667457" y="704903"/>
                    <a:pt x="5667457" y="704903"/>
                    <a:pt x="5667231" y="705064"/>
                  </a:cubicBezTo>
                  <a:lnTo>
                    <a:pt x="5666972" y="705226"/>
                  </a:lnTo>
                  <a:cubicBezTo>
                    <a:pt x="5666972" y="705323"/>
                    <a:pt x="5666907" y="705485"/>
                    <a:pt x="5666907" y="705647"/>
                  </a:cubicBezTo>
                  <a:lnTo>
                    <a:pt x="5667231" y="705485"/>
                  </a:lnTo>
                  <a:cubicBezTo>
                    <a:pt x="5667392" y="705388"/>
                    <a:pt x="5667457" y="705388"/>
                    <a:pt x="5667651" y="705323"/>
                  </a:cubicBezTo>
                  <a:cubicBezTo>
                    <a:pt x="5667554" y="705388"/>
                    <a:pt x="5667457" y="705485"/>
                    <a:pt x="5667392" y="705485"/>
                  </a:cubicBezTo>
                  <a:cubicBezTo>
                    <a:pt x="5667295" y="705582"/>
                    <a:pt x="5667231" y="705647"/>
                    <a:pt x="5667134" y="705744"/>
                  </a:cubicBezTo>
                  <a:lnTo>
                    <a:pt x="5666810" y="705905"/>
                  </a:lnTo>
                  <a:cubicBezTo>
                    <a:pt x="5666713" y="706067"/>
                    <a:pt x="5666648" y="706326"/>
                    <a:pt x="5666487" y="706487"/>
                  </a:cubicBezTo>
                  <a:cubicBezTo>
                    <a:pt x="5666551" y="706487"/>
                    <a:pt x="5666648" y="706390"/>
                    <a:pt x="5666713" y="706390"/>
                  </a:cubicBezTo>
                  <a:lnTo>
                    <a:pt x="5666487" y="706552"/>
                  </a:lnTo>
                  <a:lnTo>
                    <a:pt x="5666390" y="706714"/>
                  </a:lnTo>
                  <a:cubicBezTo>
                    <a:pt x="5666551" y="706649"/>
                    <a:pt x="5666810" y="706487"/>
                    <a:pt x="5667069" y="706390"/>
                  </a:cubicBezTo>
                  <a:cubicBezTo>
                    <a:pt x="5666810" y="706552"/>
                    <a:pt x="5666648" y="706649"/>
                    <a:pt x="5666487" y="706714"/>
                  </a:cubicBezTo>
                  <a:cubicBezTo>
                    <a:pt x="5666551" y="706714"/>
                    <a:pt x="5666648" y="706714"/>
                    <a:pt x="5666648" y="706714"/>
                  </a:cubicBezTo>
                  <a:cubicBezTo>
                    <a:pt x="5669883" y="706390"/>
                    <a:pt x="5669527" y="707878"/>
                    <a:pt x="5670109" y="709042"/>
                  </a:cubicBezTo>
                  <a:cubicBezTo>
                    <a:pt x="5670206" y="709204"/>
                    <a:pt x="5669883" y="709625"/>
                    <a:pt x="5669203" y="710207"/>
                  </a:cubicBezTo>
                  <a:cubicBezTo>
                    <a:pt x="5668977" y="710950"/>
                    <a:pt x="5668783" y="711533"/>
                    <a:pt x="5668880" y="712018"/>
                  </a:cubicBezTo>
                  <a:cubicBezTo>
                    <a:pt x="5669139" y="712179"/>
                    <a:pt x="5669203" y="712438"/>
                    <a:pt x="5669203" y="712859"/>
                  </a:cubicBezTo>
                  <a:lnTo>
                    <a:pt x="5669365" y="712762"/>
                  </a:lnTo>
                  <a:cubicBezTo>
                    <a:pt x="5669365" y="712859"/>
                    <a:pt x="5669365" y="712859"/>
                    <a:pt x="5669300" y="712859"/>
                  </a:cubicBezTo>
                  <a:lnTo>
                    <a:pt x="5669203" y="712923"/>
                  </a:lnTo>
                  <a:cubicBezTo>
                    <a:pt x="5669203" y="713020"/>
                    <a:pt x="5669139" y="713182"/>
                    <a:pt x="5669139" y="713344"/>
                  </a:cubicBezTo>
                  <a:lnTo>
                    <a:pt x="5669203" y="713667"/>
                  </a:lnTo>
                  <a:cubicBezTo>
                    <a:pt x="5669300" y="713602"/>
                    <a:pt x="5669365" y="713602"/>
                    <a:pt x="5669462" y="713505"/>
                  </a:cubicBezTo>
                  <a:lnTo>
                    <a:pt x="5669203" y="713667"/>
                  </a:lnTo>
                  <a:cubicBezTo>
                    <a:pt x="5669300" y="713926"/>
                    <a:pt x="5669365" y="714249"/>
                    <a:pt x="5669462" y="714508"/>
                  </a:cubicBezTo>
                  <a:cubicBezTo>
                    <a:pt x="5669527" y="714508"/>
                    <a:pt x="5669624" y="714443"/>
                    <a:pt x="5669721" y="714443"/>
                  </a:cubicBezTo>
                  <a:cubicBezTo>
                    <a:pt x="5670044" y="714249"/>
                    <a:pt x="5670141" y="714249"/>
                    <a:pt x="5669947" y="714443"/>
                  </a:cubicBezTo>
                  <a:cubicBezTo>
                    <a:pt x="5670206" y="714346"/>
                    <a:pt x="5670465" y="714249"/>
                    <a:pt x="5670529" y="714249"/>
                  </a:cubicBezTo>
                  <a:cubicBezTo>
                    <a:pt x="5671111" y="713926"/>
                    <a:pt x="5671694" y="713505"/>
                    <a:pt x="5672276" y="713182"/>
                  </a:cubicBezTo>
                  <a:lnTo>
                    <a:pt x="5670691" y="714249"/>
                  </a:lnTo>
                  <a:lnTo>
                    <a:pt x="5670788" y="714249"/>
                  </a:lnTo>
                  <a:cubicBezTo>
                    <a:pt x="5671111" y="714088"/>
                    <a:pt x="5671435" y="713926"/>
                    <a:pt x="5672017" y="713602"/>
                  </a:cubicBezTo>
                  <a:cubicBezTo>
                    <a:pt x="5672276" y="713505"/>
                    <a:pt x="5672437" y="713344"/>
                    <a:pt x="5672923" y="713117"/>
                  </a:cubicBezTo>
                  <a:cubicBezTo>
                    <a:pt x="5672276" y="713602"/>
                    <a:pt x="5671791" y="713926"/>
                    <a:pt x="5671273" y="714346"/>
                  </a:cubicBezTo>
                  <a:cubicBezTo>
                    <a:pt x="5671370" y="714346"/>
                    <a:pt x="5671435" y="714249"/>
                    <a:pt x="5671694" y="714185"/>
                  </a:cubicBezTo>
                  <a:cubicBezTo>
                    <a:pt x="5671855" y="714088"/>
                    <a:pt x="5672211" y="713926"/>
                    <a:pt x="5672696" y="713602"/>
                  </a:cubicBezTo>
                  <a:cubicBezTo>
                    <a:pt x="5670626" y="714831"/>
                    <a:pt x="5671370" y="714605"/>
                    <a:pt x="5670626" y="715187"/>
                  </a:cubicBezTo>
                  <a:cubicBezTo>
                    <a:pt x="5671047" y="714928"/>
                    <a:pt x="5671370" y="714670"/>
                    <a:pt x="5671435" y="714670"/>
                  </a:cubicBezTo>
                  <a:cubicBezTo>
                    <a:pt x="5671791" y="714508"/>
                    <a:pt x="5672017" y="714443"/>
                    <a:pt x="5672276" y="714346"/>
                  </a:cubicBezTo>
                  <a:cubicBezTo>
                    <a:pt x="5671952" y="714670"/>
                    <a:pt x="5671532" y="714831"/>
                    <a:pt x="5671111" y="715090"/>
                  </a:cubicBezTo>
                  <a:cubicBezTo>
                    <a:pt x="5670788" y="715349"/>
                    <a:pt x="5670303" y="715737"/>
                    <a:pt x="5670465" y="715672"/>
                  </a:cubicBezTo>
                  <a:cubicBezTo>
                    <a:pt x="5670529" y="715672"/>
                    <a:pt x="5670788" y="715511"/>
                    <a:pt x="5670950" y="715511"/>
                  </a:cubicBezTo>
                  <a:cubicBezTo>
                    <a:pt x="5670626" y="715737"/>
                    <a:pt x="5670303" y="716093"/>
                    <a:pt x="5670044" y="716319"/>
                  </a:cubicBezTo>
                  <a:cubicBezTo>
                    <a:pt x="5670853" y="715834"/>
                    <a:pt x="5670788" y="715931"/>
                    <a:pt x="5669786" y="716675"/>
                  </a:cubicBezTo>
                  <a:lnTo>
                    <a:pt x="5669786" y="716740"/>
                  </a:lnTo>
                  <a:lnTo>
                    <a:pt x="5670044" y="716675"/>
                  </a:lnTo>
                  <a:lnTo>
                    <a:pt x="5669786" y="716837"/>
                  </a:lnTo>
                  <a:cubicBezTo>
                    <a:pt x="5669883" y="716901"/>
                    <a:pt x="5669947" y="716998"/>
                    <a:pt x="5670044" y="716998"/>
                  </a:cubicBezTo>
                  <a:cubicBezTo>
                    <a:pt x="5670626" y="716675"/>
                    <a:pt x="5671209" y="716254"/>
                    <a:pt x="5671855" y="715931"/>
                  </a:cubicBezTo>
                  <a:cubicBezTo>
                    <a:pt x="5671532" y="716093"/>
                    <a:pt x="5671435" y="716093"/>
                    <a:pt x="5671273" y="716157"/>
                  </a:cubicBezTo>
                  <a:cubicBezTo>
                    <a:pt x="5671952" y="715672"/>
                    <a:pt x="5671952" y="715737"/>
                    <a:pt x="5671855" y="715931"/>
                  </a:cubicBezTo>
                  <a:cubicBezTo>
                    <a:pt x="5671952" y="715834"/>
                    <a:pt x="5672114" y="715737"/>
                    <a:pt x="5672179" y="715737"/>
                  </a:cubicBezTo>
                  <a:lnTo>
                    <a:pt x="5672114" y="715834"/>
                  </a:lnTo>
                  <a:cubicBezTo>
                    <a:pt x="5673117" y="715252"/>
                    <a:pt x="5674087" y="714605"/>
                    <a:pt x="5675186" y="713926"/>
                  </a:cubicBezTo>
                  <a:cubicBezTo>
                    <a:pt x="5675736" y="713505"/>
                    <a:pt x="5676318" y="713117"/>
                    <a:pt x="5676901" y="712697"/>
                  </a:cubicBezTo>
                  <a:cubicBezTo>
                    <a:pt x="5676739" y="712697"/>
                    <a:pt x="5677644" y="712115"/>
                    <a:pt x="5678065" y="711694"/>
                  </a:cubicBezTo>
                  <a:cubicBezTo>
                    <a:pt x="5677418" y="712115"/>
                    <a:pt x="5676739" y="712535"/>
                    <a:pt x="5675995" y="712923"/>
                  </a:cubicBezTo>
                  <a:cubicBezTo>
                    <a:pt x="5676512" y="712535"/>
                    <a:pt x="5677062" y="712115"/>
                    <a:pt x="5677903" y="711533"/>
                  </a:cubicBezTo>
                  <a:cubicBezTo>
                    <a:pt x="5678388" y="711209"/>
                    <a:pt x="5678744" y="711048"/>
                    <a:pt x="5678809" y="711048"/>
                  </a:cubicBezTo>
                  <a:cubicBezTo>
                    <a:pt x="5679132" y="710789"/>
                    <a:pt x="5679649" y="710465"/>
                    <a:pt x="5680135" y="710045"/>
                  </a:cubicBezTo>
                  <a:lnTo>
                    <a:pt x="5680232" y="709948"/>
                  </a:lnTo>
                  <a:cubicBezTo>
                    <a:pt x="5681396" y="707134"/>
                    <a:pt x="5682043" y="704838"/>
                    <a:pt x="5682301" y="702833"/>
                  </a:cubicBezTo>
                  <a:cubicBezTo>
                    <a:pt x="5682140" y="702930"/>
                    <a:pt x="5681946" y="702995"/>
                    <a:pt x="5682043" y="702930"/>
                  </a:cubicBezTo>
                  <a:cubicBezTo>
                    <a:pt x="5682204" y="702833"/>
                    <a:pt x="5682204" y="702768"/>
                    <a:pt x="5682301" y="702768"/>
                  </a:cubicBezTo>
                  <a:lnTo>
                    <a:pt x="5682301" y="702412"/>
                  </a:lnTo>
                  <a:cubicBezTo>
                    <a:pt x="5682204" y="702510"/>
                    <a:pt x="5682043" y="702510"/>
                    <a:pt x="5681946" y="702574"/>
                  </a:cubicBezTo>
                  <a:cubicBezTo>
                    <a:pt x="5681784" y="702574"/>
                    <a:pt x="5682366" y="702089"/>
                    <a:pt x="5681784" y="702412"/>
                  </a:cubicBezTo>
                  <a:cubicBezTo>
                    <a:pt x="5681719" y="702412"/>
                    <a:pt x="5681784" y="702348"/>
                    <a:pt x="5681946" y="702251"/>
                  </a:cubicBezTo>
                  <a:cubicBezTo>
                    <a:pt x="5682301" y="702024"/>
                    <a:pt x="5682140" y="702089"/>
                    <a:pt x="5682043" y="702089"/>
                  </a:cubicBezTo>
                  <a:cubicBezTo>
                    <a:pt x="5681784" y="702186"/>
                    <a:pt x="5681622" y="702089"/>
                    <a:pt x="5681461" y="702089"/>
                  </a:cubicBezTo>
                  <a:cubicBezTo>
                    <a:pt x="5682140" y="701669"/>
                    <a:pt x="5681202" y="702089"/>
                    <a:pt x="5681558" y="701830"/>
                  </a:cubicBezTo>
                  <a:cubicBezTo>
                    <a:pt x="5680717" y="702348"/>
                    <a:pt x="5681881" y="701604"/>
                    <a:pt x="5681396" y="701766"/>
                  </a:cubicBezTo>
                  <a:cubicBezTo>
                    <a:pt x="5681299" y="701830"/>
                    <a:pt x="5681461" y="701669"/>
                    <a:pt x="5681299" y="701766"/>
                  </a:cubicBezTo>
                  <a:cubicBezTo>
                    <a:pt x="5681202" y="701830"/>
                    <a:pt x="5680814" y="702024"/>
                    <a:pt x="5680717" y="702024"/>
                  </a:cubicBezTo>
                  <a:cubicBezTo>
                    <a:pt x="5680296" y="702186"/>
                    <a:pt x="5680296" y="702024"/>
                    <a:pt x="5680814" y="701669"/>
                  </a:cubicBezTo>
                  <a:cubicBezTo>
                    <a:pt x="5681137" y="701442"/>
                    <a:pt x="5681137" y="701442"/>
                    <a:pt x="5680393" y="701766"/>
                  </a:cubicBezTo>
                  <a:cubicBezTo>
                    <a:pt x="5680296" y="701830"/>
                    <a:pt x="5680135" y="701927"/>
                    <a:pt x="5680070" y="701927"/>
                  </a:cubicBezTo>
                  <a:lnTo>
                    <a:pt x="5680135" y="701927"/>
                  </a:lnTo>
                  <a:close/>
                  <a:moveTo>
                    <a:pt x="5730004" y="729902"/>
                  </a:moveTo>
                  <a:cubicBezTo>
                    <a:pt x="5729649" y="730161"/>
                    <a:pt x="5729422" y="730323"/>
                    <a:pt x="5729066" y="730581"/>
                  </a:cubicBezTo>
                  <a:lnTo>
                    <a:pt x="5729163" y="730323"/>
                  </a:lnTo>
                  <a:lnTo>
                    <a:pt x="5730166" y="729482"/>
                  </a:lnTo>
                  <a:cubicBezTo>
                    <a:pt x="5730392" y="729417"/>
                    <a:pt x="5730489" y="729482"/>
                    <a:pt x="5730004" y="729902"/>
                  </a:cubicBezTo>
                  <a:close/>
                  <a:moveTo>
                    <a:pt x="5703258" y="686533"/>
                  </a:moveTo>
                  <a:cubicBezTo>
                    <a:pt x="5703420" y="686113"/>
                    <a:pt x="5703582" y="685951"/>
                    <a:pt x="5704714" y="685628"/>
                  </a:cubicBezTo>
                  <a:cubicBezTo>
                    <a:pt x="5704067" y="686016"/>
                    <a:pt x="5703646" y="686274"/>
                    <a:pt x="5703258" y="686533"/>
                  </a:cubicBezTo>
                  <a:close/>
                  <a:moveTo>
                    <a:pt x="5698116" y="689508"/>
                  </a:moveTo>
                  <a:cubicBezTo>
                    <a:pt x="5698181" y="689411"/>
                    <a:pt x="5698181" y="689347"/>
                    <a:pt x="5698278" y="689250"/>
                  </a:cubicBezTo>
                  <a:lnTo>
                    <a:pt x="5698375" y="689347"/>
                  </a:lnTo>
                  <a:close/>
                  <a:moveTo>
                    <a:pt x="5694041" y="674438"/>
                  </a:moveTo>
                  <a:cubicBezTo>
                    <a:pt x="5694365" y="674341"/>
                    <a:pt x="5694559" y="674341"/>
                    <a:pt x="5694817" y="674276"/>
                  </a:cubicBezTo>
                  <a:cubicBezTo>
                    <a:pt x="5694235" y="674761"/>
                    <a:pt x="5694041" y="674696"/>
                    <a:pt x="5694041" y="674438"/>
                  </a:cubicBezTo>
                  <a:close/>
                  <a:moveTo>
                    <a:pt x="5733788" y="711856"/>
                  </a:moveTo>
                  <a:cubicBezTo>
                    <a:pt x="5733885" y="711791"/>
                    <a:pt x="5733950" y="711694"/>
                    <a:pt x="5734047" y="711597"/>
                  </a:cubicBezTo>
                  <a:lnTo>
                    <a:pt x="5733562" y="710789"/>
                  </a:lnTo>
                  <a:cubicBezTo>
                    <a:pt x="5733368" y="710789"/>
                    <a:pt x="5733303" y="710853"/>
                    <a:pt x="5733141" y="710950"/>
                  </a:cubicBezTo>
                  <a:cubicBezTo>
                    <a:pt x="5732818" y="710789"/>
                    <a:pt x="5733141" y="710110"/>
                    <a:pt x="5732462" y="710304"/>
                  </a:cubicBezTo>
                  <a:cubicBezTo>
                    <a:pt x="5732398" y="710304"/>
                    <a:pt x="5732462" y="710207"/>
                    <a:pt x="5732559" y="710045"/>
                  </a:cubicBezTo>
                  <a:cubicBezTo>
                    <a:pt x="5732818" y="709722"/>
                    <a:pt x="5732624" y="709786"/>
                    <a:pt x="5732462" y="709722"/>
                  </a:cubicBezTo>
                  <a:cubicBezTo>
                    <a:pt x="5732074" y="709722"/>
                    <a:pt x="5731815" y="709463"/>
                    <a:pt x="5731492" y="709366"/>
                  </a:cubicBezTo>
                  <a:cubicBezTo>
                    <a:pt x="5731977" y="708784"/>
                    <a:pt x="5731136" y="709301"/>
                    <a:pt x="5731298" y="708881"/>
                  </a:cubicBezTo>
                  <a:cubicBezTo>
                    <a:pt x="5730489" y="709463"/>
                    <a:pt x="5731395" y="708396"/>
                    <a:pt x="5730975" y="708622"/>
                  </a:cubicBezTo>
                  <a:cubicBezTo>
                    <a:pt x="5730878" y="708719"/>
                    <a:pt x="5730975" y="708460"/>
                    <a:pt x="5730813" y="708460"/>
                  </a:cubicBezTo>
                  <a:cubicBezTo>
                    <a:pt x="5730651" y="708460"/>
                    <a:pt x="5730328" y="708719"/>
                    <a:pt x="5730231" y="708784"/>
                  </a:cubicBezTo>
                  <a:cubicBezTo>
                    <a:pt x="5729649" y="708881"/>
                    <a:pt x="5729487" y="708557"/>
                    <a:pt x="5729746" y="707975"/>
                  </a:cubicBezTo>
                  <a:cubicBezTo>
                    <a:pt x="5729907" y="707458"/>
                    <a:pt x="5729907" y="707458"/>
                    <a:pt x="5729163" y="707878"/>
                  </a:cubicBezTo>
                  <a:cubicBezTo>
                    <a:pt x="5729066" y="707975"/>
                    <a:pt x="5728905" y="708040"/>
                    <a:pt x="5728808" y="708137"/>
                  </a:cubicBezTo>
                  <a:lnTo>
                    <a:pt x="5728808" y="708040"/>
                  </a:lnTo>
                  <a:lnTo>
                    <a:pt x="5730813" y="706326"/>
                  </a:lnTo>
                  <a:lnTo>
                    <a:pt x="5730392" y="705744"/>
                  </a:lnTo>
                  <a:cubicBezTo>
                    <a:pt x="5730231" y="705647"/>
                    <a:pt x="5729810" y="705808"/>
                    <a:pt x="5730166" y="705323"/>
                  </a:cubicBezTo>
                  <a:lnTo>
                    <a:pt x="5730069" y="705161"/>
                  </a:lnTo>
                  <a:cubicBezTo>
                    <a:pt x="5730004" y="705161"/>
                    <a:pt x="5730004" y="705161"/>
                    <a:pt x="5730004" y="705064"/>
                  </a:cubicBezTo>
                  <a:lnTo>
                    <a:pt x="5729907" y="705000"/>
                  </a:lnTo>
                  <a:cubicBezTo>
                    <a:pt x="5729746" y="705064"/>
                    <a:pt x="5729552" y="705064"/>
                    <a:pt x="5729487" y="705161"/>
                  </a:cubicBezTo>
                  <a:cubicBezTo>
                    <a:pt x="5729552" y="705000"/>
                    <a:pt x="5729649" y="704838"/>
                    <a:pt x="5729649" y="704741"/>
                  </a:cubicBezTo>
                  <a:cubicBezTo>
                    <a:pt x="5729649" y="704418"/>
                    <a:pt x="5729228" y="704418"/>
                    <a:pt x="5728678" y="704644"/>
                  </a:cubicBezTo>
                  <a:cubicBezTo>
                    <a:pt x="5728581" y="704644"/>
                    <a:pt x="5728581" y="704579"/>
                    <a:pt x="5728581" y="704579"/>
                  </a:cubicBezTo>
                  <a:lnTo>
                    <a:pt x="5729163" y="703900"/>
                  </a:lnTo>
                  <a:lnTo>
                    <a:pt x="5728905" y="703415"/>
                  </a:lnTo>
                  <a:cubicBezTo>
                    <a:pt x="5728743" y="703318"/>
                    <a:pt x="5728678" y="703156"/>
                    <a:pt x="5728581" y="702930"/>
                  </a:cubicBezTo>
                  <a:lnTo>
                    <a:pt x="5727934" y="701927"/>
                  </a:lnTo>
                  <a:cubicBezTo>
                    <a:pt x="5727676" y="701927"/>
                    <a:pt x="5727482" y="702024"/>
                    <a:pt x="5727255" y="702089"/>
                  </a:cubicBezTo>
                  <a:lnTo>
                    <a:pt x="5727740" y="701669"/>
                  </a:lnTo>
                  <a:lnTo>
                    <a:pt x="5727255" y="701022"/>
                  </a:lnTo>
                  <a:cubicBezTo>
                    <a:pt x="5726673" y="701345"/>
                    <a:pt x="5726414" y="701345"/>
                    <a:pt x="5726932" y="700698"/>
                  </a:cubicBezTo>
                  <a:lnTo>
                    <a:pt x="5726997" y="700601"/>
                  </a:lnTo>
                  <a:lnTo>
                    <a:pt x="5724603" y="697206"/>
                  </a:lnTo>
                  <a:lnTo>
                    <a:pt x="5724345" y="697206"/>
                  </a:lnTo>
                  <a:cubicBezTo>
                    <a:pt x="5724280" y="697206"/>
                    <a:pt x="5724280" y="697109"/>
                    <a:pt x="5724345" y="697044"/>
                  </a:cubicBezTo>
                  <a:cubicBezTo>
                    <a:pt x="5724442" y="696947"/>
                    <a:pt x="5724442" y="696947"/>
                    <a:pt x="5724442" y="696882"/>
                  </a:cubicBezTo>
                  <a:lnTo>
                    <a:pt x="5724345" y="696785"/>
                  </a:lnTo>
                  <a:cubicBezTo>
                    <a:pt x="5724183" y="696785"/>
                    <a:pt x="5723957" y="696947"/>
                    <a:pt x="5724021" y="696720"/>
                  </a:cubicBezTo>
                  <a:lnTo>
                    <a:pt x="5724183" y="696559"/>
                  </a:lnTo>
                  <a:lnTo>
                    <a:pt x="5723439" y="695556"/>
                  </a:lnTo>
                  <a:lnTo>
                    <a:pt x="5723342" y="695556"/>
                  </a:lnTo>
                  <a:lnTo>
                    <a:pt x="5723342" y="695459"/>
                  </a:lnTo>
                  <a:lnTo>
                    <a:pt x="5722598" y="694392"/>
                  </a:lnTo>
                  <a:lnTo>
                    <a:pt x="5722210" y="694651"/>
                  </a:lnTo>
                  <a:cubicBezTo>
                    <a:pt x="5722372" y="694489"/>
                    <a:pt x="5722469" y="694392"/>
                    <a:pt x="5722534" y="694295"/>
                  </a:cubicBezTo>
                  <a:lnTo>
                    <a:pt x="5720884" y="692063"/>
                  </a:lnTo>
                  <a:lnTo>
                    <a:pt x="5720043" y="692743"/>
                  </a:lnTo>
                  <a:lnTo>
                    <a:pt x="5720043" y="692646"/>
                  </a:lnTo>
                  <a:lnTo>
                    <a:pt x="5720884" y="691999"/>
                  </a:lnTo>
                  <a:lnTo>
                    <a:pt x="5720528" y="691578"/>
                  </a:lnTo>
                  <a:cubicBezTo>
                    <a:pt x="5720302" y="691578"/>
                    <a:pt x="5720043" y="691675"/>
                    <a:pt x="5719817" y="691578"/>
                  </a:cubicBezTo>
                  <a:lnTo>
                    <a:pt x="5720302" y="691093"/>
                  </a:lnTo>
                  <a:cubicBezTo>
                    <a:pt x="5720205" y="690899"/>
                    <a:pt x="5720205" y="690737"/>
                    <a:pt x="5720205" y="690511"/>
                  </a:cubicBezTo>
                  <a:cubicBezTo>
                    <a:pt x="5719396" y="690349"/>
                    <a:pt x="5718653" y="690155"/>
                    <a:pt x="5718135" y="689767"/>
                  </a:cubicBezTo>
                  <a:cubicBezTo>
                    <a:pt x="5717488" y="689347"/>
                    <a:pt x="5717133" y="688603"/>
                    <a:pt x="5716906" y="687859"/>
                  </a:cubicBezTo>
                  <a:cubicBezTo>
                    <a:pt x="5716648" y="687924"/>
                    <a:pt x="5716389" y="688085"/>
                    <a:pt x="5716162" y="688182"/>
                  </a:cubicBezTo>
                  <a:cubicBezTo>
                    <a:pt x="5715677" y="688441"/>
                    <a:pt x="5715742" y="688344"/>
                    <a:pt x="5715904" y="688085"/>
                  </a:cubicBezTo>
                  <a:cubicBezTo>
                    <a:pt x="5716259" y="688021"/>
                    <a:pt x="5716583" y="687859"/>
                    <a:pt x="5716906" y="687697"/>
                  </a:cubicBezTo>
                  <a:cubicBezTo>
                    <a:pt x="5716809" y="687439"/>
                    <a:pt x="5716809" y="687277"/>
                    <a:pt x="5716745" y="687018"/>
                  </a:cubicBezTo>
                  <a:lnTo>
                    <a:pt x="5716648" y="687115"/>
                  </a:lnTo>
                  <a:cubicBezTo>
                    <a:pt x="5716486" y="687277"/>
                    <a:pt x="5716259" y="687439"/>
                    <a:pt x="5716001" y="687600"/>
                  </a:cubicBezTo>
                  <a:cubicBezTo>
                    <a:pt x="5716065" y="687342"/>
                    <a:pt x="5716065" y="687277"/>
                    <a:pt x="5716162" y="687018"/>
                  </a:cubicBezTo>
                  <a:cubicBezTo>
                    <a:pt x="5716259" y="686857"/>
                    <a:pt x="5716389" y="686695"/>
                    <a:pt x="5716583" y="686533"/>
                  </a:cubicBezTo>
                  <a:lnTo>
                    <a:pt x="5716583" y="686274"/>
                  </a:lnTo>
                  <a:cubicBezTo>
                    <a:pt x="5715677" y="686210"/>
                    <a:pt x="5715580" y="686016"/>
                    <a:pt x="5715839" y="685369"/>
                  </a:cubicBezTo>
                  <a:cubicBezTo>
                    <a:pt x="5716001" y="685045"/>
                    <a:pt x="5715839" y="684948"/>
                    <a:pt x="5715322" y="685207"/>
                  </a:cubicBezTo>
                  <a:cubicBezTo>
                    <a:pt x="5715160" y="685207"/>
                    <a:pt x="5715160" y="685272"/>
                    <a:pt x="5714998" y="685272"/>
                  </a:cubicBezTo>
                  <a:cubicBezTo>
                    <a:pt x="5715419" y="684884"/>
                    <a:pt x="5715742" y="684528"/>
                    <a:pt x="5716162" y="684140"/>
                  </a:cubicBezTo>
                  <a:cubicBezTo>
                    <a:pt x="5715322" y="684366"/>
                    <a:pt x="5715063" y="684140"/>
                    <a:pt x="5715160" y="683622"/>
                  </a:cubicBezTo>
                  <a:cubicBezTo>
                    <a:pt x="5715160" y="683461"/>
                    <a:pt x="5715063" y="683396"/>
                    <a:pt x="5714739" y="683558"/>
                  </a:cubicBezTo>
                  <a:cubicBezTo>
                    <a:pt x="5714319" y="683622"/>
                    <a:pt x="5715322" y="682976"/>
                    <a:pt x="5714739" y="683137"/>
                  </a:cubicBezTo>
                  <a:cubicBezTo>
                    <a:pt x="5714190" y="683299"/>
                    <a:pt x="5714578" y="682620"/>
                    <a:pt x="5714190" y="682620"/>
                  </a:cubicBezTo>
                  <a:cubicBezTo>
                    <a:pt x="5714190" y="682620"/>
                    <a:pt x="5714319" y="682393"/>
                    <a:pt x="5714675" y="682070"/>
                  </a:cubicBezTo>
                  <a:lnTo>
                    <a:pt x="5713413" y="682555"/>
                  </a:lnTo>
                  <a:cubicBezTo>
                    <a:pt x="5714190" y="681714"/>
                    <a:pt x="5714190" y="681714"/>
                    <a:pt x="5713510" y="681714"/>
                  </a:cubicBezTo>
                  <a:cubicBezTo>
                    <a:pt x="5713252" y="681714"/>
                    <a:pt x="5712993" y="681714"/>
                    <a:pt x="5713090" y="681553"/>
                  </a:cubicBezTo>
                  <a:cubicBezTo>
                    <a:pt x="5713349" y="681067"/>
                    <a:pt x="5713090" y="681067"/>
                    <a:pt x="5712443" y="681391"/>
                  </a:cubicBezTo>
                  <a:cubicBezTo>
                    <a:pt x="5712023" y="681553"/>
                    <a:pt x="5711602" y="681714"/>
                    <a:pt x="5711182" y="681876"/>
                  </a:cubicBezTo>
                  <a:cubicBezTo>
                    <a:pt x="5710794" y="682070"/>
                    <a:pt x="5710535" y="682070"/>
                    <a:pt x="5710923" y="681488"/>
                  </a:cubicBezTo>
                  <a:cubicBezTo>
                    <a:pt x="5711117" y="681488"/>
                    <a:pt x="5711279" y="681488"/>
                    <a:pt x="5711441" y="681391"/>
                  </a:cubicBezTo>
                  <a:cubicBezTo>
                    <a:pt x="5711602" y="681326"/>
                    <a:pt x="5711764" y="681229"/>
                    <a:pt x="5711926" y="681132"/>
                  </a:cubicBezTo>
                  <a:cubicBezTo>
                    <a:pt x="5711926" y="681067"/>
                    <a:pt x="5712023" y="680970"/>
                    <a:pt x="5711926" y="680906"/>
                  </a:cubicBezTo>
                  <a:cubicBezTo>
                    <a:pt x="5711861" y="680906"/>
                    <a:pt x="5711699" y="680906"/>
                    <a:pt x="5711602" y="680906"/>
                  </a:cubicBezTo>
                  <a:cubicBezTo>
                    <a:pt x="5711861" y="680647"/>
                    <a:pt x="5712120" y="680388"/>
                    <a:pt x="5712249" y="680162"/>
                  </a:cubicBezTo>
                  <a:cubicBezTo>
                    <a:pt x="5712184" y="680162"/>
                    <a:pt x="5712023" y="680227"/>
                    <a:pt x="5712023" y="680227"/>
                  </a:cubicBezTo>
                  <a:cubicBezTo>
                    <a:pt x="5711764" y="680162"/>
                    <a:pt x="5712023" y="679644"/>
                    <a:pt x="5711538" y="679806"/>
                  </a:cubicBezTo>
                  <a:lnTo>
                    <a:pt x="5712120" y="679418"/>
                  </a:lnTo>
                  <a:cubicBezTo>
                    <a:pt x="5712023" y="679062"/>
                    <a:pt x="5712249" y="678480"/>
                    <a:pt x="5711861" y="678480"/>
                  </a:cubicBezTo>
                  <a:cubicBezTo>
                    <a:pt x="5711344" y="678480"/>
                    <a:pt x="5711926" y="677672"/>
                    <a:pt x="5710858" y="678157"/>
                  </a:cubicBezTo>
                  <a:cubicBezTo>
                    <a:pt x="5710858" y="678157"/>
                    <a:pt x="5710858" y="678092"/>
                    <a:pt x="5710923" y="678092"/>
                  </a:cubicBezTo>
                  <a:cubicBezTo>
                    <a:pt x="5711182" y="677736"/>
                    <a:pt x="5711117" y="677736"/>
                    <a:pt x="5710923" y="677672"/>
                  </a:cubicBezTo>
                  <a:cubicBezTo>
                    <a:pt x="5710794" y="677575"/>
                    <a:pt x="5711020" y="677348"/>
                    <a:pt x="5711020" y="677187"/>
                  </a:cubicBezTo>
                  <a:cubicBezTo>
                    <a:pt x="5711020" y="676831"/>
                    <a:pt x="5711020" y="676604"/>
                    <a:pt x="5710438" y="676604"/>
                  </a:cubicBezTo>
                  <a:cubicBezTo>
                    <a:pt x="5710276" y="676604"/>
                    <a:pt x="5710179" y="676507"/>
                    <a:pt x="5710179" y="676410"/>
                  </a:cubicBezTo>
                  <a:cubicBezTo>
                    <a:pt x="5710179" y="676346"/>
                    <a:pt x="5710018" y="676346"/>
                    <a:pt x="5709694" y="676507"/>
                  </a:cubicBezTo>
                  <a:cubicBezTo>
                    <a:pt x="5709468" y="676669"/>
                    <a:pt x="5709209" y="676604"/>
                    <a:pt x="5708950" y="676669"/>
                  </a:cubicBezTo>
                  <a:cubicBezTo>
                    <a:pt x="5709274" y="676346"/>
                    <a:pt x="5709468" y="676087"/>
                    <a:pt x="5709694" y="675861"/>
                  </a:cubicBezTo>
                  <a:cubicBezTo>
                    <a:pt x="5708724" y="675925"/>
                    <a:pt x="5708627" y="675925"/>
                    <a:pt x="5708465" y="675278"/>
                  </a:cubicBezTo>
                  <a:cubicBezTo>
                    <a:pt x="5708368" y="675117"/>
                    <a:pt x="5708110" y="675181"/>
                    <a:pt x="5707883" y="675278"/>
                  </a:cubicBezTo>
                  <a:cubicBezTo>
                    <a:pt x="5707786" y="675278"/>
                    <a:pt x="5707786" y="675278"/>
                    <a:pt x="5707721" y="675278"/>
                  </a:cubicBezTo>
                  <a:cubicBezTo>
                    <a:pt x="5708045" y="674923"/>
                    <a:pt x="5708304" y="674696"/>
                    <a:pt x="5708627" y="674438"/>
                  </a:cubicBezTo>
                  <a:cubicBezTo>
                    <a:pt x="5708465" y="674438"/>
                    <a:pt x="5708465" y="674341"/>
                    <a:pt x="5708304" y="674341"/>
                  </a:cubicBezTo>
                  <a:cubicBezTo>
                    <a:pt x="5708045" y="674341"/>
                    <a:pt x="5707786" y="674341"/>
                    <a:pt x="5707463" y="674535"/>
                  </a:cubicBezTo>
                  <a:cubicBezTo>
                    <a:pt x="5706881" y="674696"/>
                    <a:pt x="5707560" y="674179"/>
                    <a:pt x="5707398" y="674179"/>
                  </a:cubicBezTo>
                  <a:cubicBezTo>
                    <a:pt x="5707042" y="674179"/>
                    <a:pt x="5706784" y="674114"/>
                    <a:pt x="5706719" y="673855"/>
                  </a:cubicBezTo>
                  <a:cubicBezTo>
                    <a:pt x="5706654" y="673597"/>
                    <a:pt x="5705813" y="674179"/>
                    <a:pt x="5705134" y="674438"/>
                  </a:cubicBezTo>
                  <a:cubicBezTo>
                    <a:pt x="5705555" y="674179"/>
                    <a:pt x="5705716" y="674017"/>
                    <a:pt x="5705878" y="673952"/>
                  </a:cubicBezTo>
                  <a:cubicBezTo>
                    <a:pt x="5706978" y="673209"/>
                    <a:pt x="5707042" y="672853"/>
                    <a:pt x="5706654" y="672691"/>
                  </a:cubicBezTo>
                  <a:cubicBezTo>
                    <a:pt x="5706234" y="672529"/>
                    <a:pt x="5705393" y="673047"/>
                    <a:pt x="5704908" y="673209"/>
                  </a:cubicBezTo>
                  <a:cubicBezTo>
                    <a:pt x="5704487" y="673047"/>
                    <a:pt x="5705490" y="672368"/>
                    <a:pt x="5705716" y="672044"/>
                  </a:cubicBezTo>
                  <a:cubicBezTo>
                    <a:pt x="5705555" y="672044"/>
                    <a:pt x="5705393" y="672044"/>
                    <a:pt x="5705231" y="671947"/>
                  </a:cubicBezTo>
                  <a:cubicBezTo>
                    <a:pt x="5704584" y="672368"/>
                    <a:pt x="5703808" y="672853"/>
                    <a:pt x="5703646" y="672529"/>
                  </a:cubicBezTo>
                  <a:cubicBezTo>
                    <a:pt x="5704972" y="671721"/>
                    <a:pt x="5705069" y="671721"/>
                    <a:pt x="5705652" y="671139"/>
                  </a:cubicBezTo>
                  <a:cubicBezTo>
                    <a:pt x="5705490" y="671139"/>
                    <a:pt x="5705393" y="671042"/>
                    <a:pt x="5705231" y="671042"/>
                  </a:cubicBezTo>
                  <a:cubicBezTo>
                    <a:pt x="5705134" y="671042"/>
                    <a:pt x="5704908" y="671139"/>
                    <a:pt x="5704714" y="671203"/>
                  </a:cubicBezTo>
                  <a:cubicBezTo>
                    <a:pt x="5703905" y="671527"/>
                    <a:pt x="5703905" y="671624"/>
                    <a:pt x="5703905" y="671365"/>
                  </a:cubicBezTo>
                  <a:cubicBezTo>
                    <a:pt x="5703905" y="671203"/>
                    <a:pt x="5704067" y="671042"/>
                    <a:pt x="5704164" y="670880"/>
                  </a:cubicBezTo>
                  <a:cubicBezTo>
                    <a:pt x="5704229" y="670718"/>
                    <a:pt x="5704067" y="670621"/>
                    <a:pt x="5704487" y="670298"/>
                  </a:cubicBezTo>
                  <a:cubicBezTo>
                    <a:pt x="5704487" y="670298"/>
                    <a:pt x="5704229" y="670298"/>
                    <a:pt x="5704164" y="670201"/>
                  </a:cubicBezTo>
                  <a:cubicBezTo>
                    <a:pt x="5704067" y="670201"/>
                    <a:pt x="5704229" y="669716"/>
                    <a:pt x="5704326" y="669554"/>
                  </a:cubicBezTo>
                  <a:cubicBezTo>
                    <a:pt x="5704390" y="669392"/>
                    <a:pt x="5704487" y="669231"/>
                    <a:pt x="5704649" y="669069"/>
                  </a:cubicBezTo>
                  <a:cubicBezTo>
                    <a:pt x="5704067" y="669231"/>
                    <a:pt x="5703646" y="669231"/>
                    <a:pt x="5704229" y="668649"/>
                  </a:cubicBezTo>
                  <a:cubicBezTo>
                    <a:pt x="5704326" y="668552"/>
                    <a:pt x="5704487" y="668390"/>
                    <a:pt x="5704584" y="668325"/>
                  </a:cubicBezTo>
                  <a:cubicBezTo>
                    <a:pt x="5701189" y="667387"/>
                    <a:pt x="5700574" y="664412"/>
                    <a:pt x="5700251" y="661598"/>
                  </a:cubicBezTo>
                  <a:cubicBezTo>
                    <a:pt x="5699507" y="661016"/>
                    <a:pt x="5698925" y="660208"/>
                    <a:pt x="5698601" y="659367"/>
                  </a:cubicBezTo>
                  <a:cubicBezTo>
                    <a:pt x="5697954" y="659690"/>
                    <a:pt x="5697114" y="660111"/>
                    <a:pt x="5696370" y="660434"/>
                  </a:cubicBezTo>
                  <a:cubicBezTo>
                    <a:pt x="5696531" y="660111"/>
                    <a:pt x="5696693" y="659852"/>
                    <a:pt x="5696855" y="659528"/>
                  </a:cubicBezTo>
                  <a:cubicBezTo>
                    <a:pt x="5696952" y="659528"/>
                    <a:pt x="5697049" y="659528"/>
                    <a:pt x="5697049" y="659528"/>
                  </a:cubicBezTo>
                  <a:cubicBezTo>
                    <a:pt x="5697114" y="659528"/>
                    <a:pt x="5697114" y="659528"/>
                    <a:pt x="5697114" y="659528"/>
                  </a:cubicBezTo>
                  <a:cubicBezTo>
                    <a:pt x="5697372" y="659367"/>
                    <a:pt x="5697599" y="659108"/>
                    <a:pt x="5697857" y="658946"/>
                  </a:cubicBezTo>
                  <a:lnTo>
                    <a:pt x="5698278" y="658785"/>
                  </a:lnTo>
                  <a:lnTo>
                    <a:pt x="5698116" y="658299"/>
                  </a:lnTo>
                  <a:cubicBezTo>
                    <a:pt x="5697437" y="658720"/>
                    <a:pt x="5696855" y="659108"/>
                    <a:pt x="5696531" y="659464"/>
                  </a:cubicBezTo>
                  <a:cubicBezTo>
                    <a:pt x="5696046" y="659625"/>
                    <a:pt x="5695626" y="659787"/>
                    <a:pt x="5695205" y="659949"/>
                  </a:cubicBezTo>
                  <a:cubicBezTo>
                    <a:pt x="5695788" y="659367"/>
                    <a:pt x="5696434" y="658946"/>
                    <a:pt x="5697372" y="658558"/>
                  </a:cubicBezTo>
                  <a:cubicBezTo>
                    <a:pt x="5697631" y="658461"/>
                    <a:pt x="5697954" y="658202"/>
                    <a:pt x="5698116" y="658041"/>
                  </a:cubicBezTo>
                  <a:cubicBezTo>
                    <a:pt x="5697760" y="657135"/>
                    <a:pt x="5697534" y="656133"/>
                    <a:pt x="5697211" y="655227"/>
                  </a:cubicBezTo>
                  <a:cubicBezTo>
                    <a:pt x="5695788" y="651508"/>
                    <a:pt x="5693556" y="648209"/>
                    <a:pt x="5691810" y="644619"/>
                  </a:cubicBezTo>
                  <a:cubicBezTo>
                    <a:pt x="5690645" y="642323"/>
                    <a:pt x="5690225" y="639736"/>
                    <a:pt x="5689902" y="637181"/>
                  </a:cubicBezTo>
                  <a:cubicBezTo>
                    <a:pt x="5689352" y="637278"/>
                    <a:pt x="5688576" y="637440"/>
                    <a:pt x="5688349" y="637440"/>
                  </a:cubicBezTo>
                  <a:cubicBezTo>
                    <a:pt x="5688673" y="637181"/>
                    <a:pt x="5688834" y="636922"/>
                    <a:pt x="5689093" y="636696"/>
                  </a:cubicBezTo>
                  <a:cubicBezTo>
                    <a:pt x="5688414" y="636857"/>
                    <a:pt x="5689255" y="636340"/>
                    <a:pt x="5689093" y="636275"/>
                  </a:cubicBezTo>
                  <a:cubicBezTo>
                    <a:pt x="5688931" y="636114"/>
                    <a:pt x="5688834" y="635952"/>
                    <a:pt x="5688511" y="635855"/>
                  </a:cubicBezTo>
                  <a:cubicBezTo>
                    <a:pt x="5688252" y="635790"/>
                    <a:pt x="5688252" y="635531"/>
                    <a:pt x="5687411" y="635790"/>
                  </a:cubicBezTo>
                  <a:cubicBezTo>
                    <a:pt x="5687411" y="635790"/>
                    <a:pt x="5687347" y="635693"/>
                    <a:pt x="5687411" y="635596"/>
                  </a:cubicBezTo>
                  <a:cubicBezTo>
                    <a:pt x="5688090" y="634691"/>
                    <a:pt x="5688090" y="634691"/>
                    <a:pt x="5687508" y="634367"/>
                  </a:cubicBezTo>
                  <a:cubicBezTo>
                    <a:pt x="5687347" y="634270"/>
                    <a:pt x="5687347" y="634108"/>
                    <a:pt x="5687411" y="633947"/>
                  </a:cubicBezTo>
                  <a:cubicBezTo>
                    <a:pt x="5687411" y="633623"/>
                    <a:pt x="5687508" y="633365"/>
                    <a:pt x="5686926" y="633300"/>
                  </a:cubicBezTo>
                  <a:cubicBezTo>
                    <a:pt x="5686862" y="633300"/>
                    <a:pt x="5686862" y="633203"/>
                    <a:pt x="5686862" y="633203"/>
                  </a:cubicBezTo>
                  <a:cubicBezTo>
                    <a:pt x="5687088" y="632880"/>
                    <a:pt x="5687088" y="632782"/>
                    <a:pt x="5686764" y="632718"/>
                  </a:cubicBezTo>
                  <a:cubicBezTo>
                    <a:pt x="5686506" y="632621"/>
                    <a:pt x="5686441" y="632459"/>
                    <a:pt x="5686085" y="632556"/>
                  </a:cubicBezTo>
                  <a:cubicBezTo>
                    <a:pt x="5686182" y="632394"/>
                    <a:pt x="5686279" y="632200"/>
                    <a:pt x="5686344" y="632039"/>
                  </a:cubicBezTo>
                  <a:cubicBezTo>
                    <a:pt x="5685762" y="632297"/>
                    <a:pt x="5685341" y="632394"/>
                    <a:pt x="5684953" y="632556"/>
                  </a:cubicBezTo>
                  <a:cubicBezTo>
                    <a:pt x="5685115" y="632394"/>
                    <a:pt x="5685115" y="632200"/>
                    <a:pt x="5685341" y="632136"/>
                  </a:cubicBezTo>
                  <a:cubicBezTo>
                    <a:pt x="5686279" y="631651"/>
                    <a:pt x="5686279" y="631554"/>
                    <a:pt x="5685697" y="631554"/>
                  </a:cubicBezTo>
                  <a:cubicBezTo>
                    <a:pt x="5685536" y="631554"/>
                    <a:pt x="5685341" y="631554"/>
                    <a:pt x="5685341" y="631457"/>
                  </a:cubicBezTo>
                  <a:cubicBezTo>
                    <a:pt x="5685277" y="631392"/>
                    <a:pt x="5685341" y="631295"/>
                    <a:pt x="5685341" y="631230"/>
                  </a:cubicBezTo>
                  <a:cubicBezTo>
                    <a:pt x="5685341" y="631133"/>
                    <a:pt x="5685341" y="631133"/>
                    <a:pt x="5685439" y="631068"/>
                  </a:cubicBezTo>
                  <a:cubicBezTo>
                    <a:pt x="5683466" y="629742"/>
                    <a:pt x="5683272" y="627252"/>
                    <a:pt x="5683530" y="624762"/>
                  </a:cubicBezTo>
                  <a:cubicBezTo>
                    <a:pt x="5683466" y="624665"/>
                    <a:pt x="5683369" y="624503"/>
                    <a:pt x="5683207" y="624439"/>
                  </a:cubicBezTo>
                  <a:cubicBezTo>
                    <a:pt x="5683045" y="624342"/>
                    <a:pt x="5682884" y="624277"/>
                    <a:pt x="5682884" y="624018"/>
                  </a:cubicBezTo>
                  <a:cubicBezTo>
                    <a:pt x="5682948" y="623856"/>
                    <a:pt x="5682884" y="623695"/>
                    <a:pt x="5682366" y="623759"/>
                  </a:cubicBezTo>
                  <a:cubicBezTo>
                    <a:pt x="5682301" y="623759"/>
                    <a:pt x="5682204" y="623695"/>
                    <a:pt x="5682301" y="623598"/>
                  </a:cubicBezTo>
                  <a:cubicBezTo>
                    <a:pt x="5682787" y="623274"/>
                    <a:pt x="5682463" y="623371"/>
                    <a:pt x="5682301" y="623274"/>
                  </a:cubicBezTo>
                  <a:cubicBezTo>
                    <a:pt x="5681816" y="623177"/>
                    <a:pt x="5681881" y="623113"/>
                    <a:pt x="5681946" y="622595"/>
                  </a:cubicBezTo>
                  <a:cubicBezTo>
                    <a:pt x="5681946" y="622369"/>
                    <a:pt x="5682301" y="621948"/>
                    <a:pt x="5681072" y="622369"/>
                  </a:cubicBezTo>
                  <a:cubicBezTo>
                    <a:pt x="5680975" y="622369"/>
                    <a:pt x="5680878" y="622304"/>
                    <a:pt x="5680878" y="622304"/>
                  </a:cubicBezTo>
                  <a:cubicBezTo>
                    <a:pt x="5680878" y="622110"/>
                    <a:pt x="5680393" y="622110"/>
                    <a:pt x="5680555" y="621851"/>
                  </a:cubicBezTo>
                  <a:cubicBezTo>
                    <a:pt x="5680717" y="621690"/>
                    <a:pt x="5680070" y="621690"/>
                    <a:pt x="5680652" y="621366"/>
                  </a:cubicBezTo>
                  <a:cubicBezTo>
                    <a:pt x="5679973" y="621463"/>
                    <a:pt x="5680652" y="621043"/>
                    <a:pt x="5680652" y="620881"/>
                  </a:cubicBezTo>
                  <a:cubicBezTo>
                    <a:pt x="5680717" y="620719"/>
                    <a:pt x="5680717" y="620525"/>
                    <a:pt x="5680555" y="620525"/>
                  </a:cubicBezTo>
                  <a:cubicBezTo>
                    <a:pt x="5680070" y="620364"/>
                    <a:pt x="5680555" y="619878"/>
                    <a:pt x="5679649" y="619975"/>
                  </a:cubicBezTo>
                  <a:cubicBezTo>
                    <a:pt x="5679552" y="619975"/>
                    <a:pt x="5679649" y="619878"/>
                    <a:pt x="5679649" y="619878"/>
                  </a:cubicBezTo>
                  <a:cubicBezTo>
                    <a:pt x="5680329" y="619458"/>
                    <a:pt x="5679649" y="619620"/>
                    <a:pt x="5679391" y="619620"/>
                  </a:cubicBezTo>
                  <a:cubicBezTo>
                    <a:pt x="5679132" y="619620"/>
                    <a:pt x="5678809" y="619717"/>
                    <a:pt x="5678485" y="619781"/>
                  </a:cubicBezTo>
                  <a:cubicBezTo>
                    <a:pt x="5679973" y="618811"/>
                    <a:pt x="5679973" y="618811"/>
                    <a:pt x="5679067" y="618714"/>
                  </a:cubicBezTo>
                  <a:cubicBezTo>
                    <a:pt x="5679229" y="618552"/>
                    <a:pt x="5679552" y="618229"/>
                    <a:pt x="5679391" y="618229"/>
                  </a:cubicBezTo>
                  <a:cubicBezTo>
                    <a:pt x="5679067" y="618132"/>
                    <a:pt x="5678744" y="618067"/>
                    <a:pt x="5679003" y="617809"/>
                  </a:cubicBezTo>
                  <a:cubicBezTo>
                    <a:pt x="5679488" y="617388"/>
                    <a:pt x="5678906" y="617485"/>
                    <a:pt x="5678485" y="617388"/>
                  </a:cubicBezTo>
                  <a:cubicBezTo>
                    <a:pt x="5678485" y="617388"/>
                    <a:pt x="5678744" y="617226"/>
                    <a:pt x="5678809" y="617162"/>
                  </a:cubicBezTo>
                  <a:cubicBezTo>
                    <a:pt x="5678809" y="617065"/>
                    <a:pt x="5678906" y="616903"/>
                    <a:pt x="5678744" y="616903"/>
                  </a:cubicBezTo>
                  <a:cubicBezTo>
                    <a:pt x="5678000" y="616968"/>
                    <a:pt x="5678226" y="616580"/>
                    <a:pt x="5677580" y="616580"/>
                  </a:cubicBezTo>
                  <a:cubicBezTo>
                    <a:pt x="5677321" y="616644"/>
                    <a:pt x="5677062" y="616741"/>
                    <a:pt x="5676674" y="616806"/>
                  </a:cubicBezTo>
                  <a:cubicBezTo>
                    <a:pt x="5677256" y="616386"/>
                    <a:pt x="5678226" y="615318"/>
                    <a:pt x="5678065" y="615254"/>
                  </a:cubicBezTo>
                  <a:cubicBezTo>
                    <a:pt x="5677806" y="614995"/>
                    <a:pt x="5677580" y="614833"/>
                    <a:pt x="5677903" y="614316"/>
                  </a:cubicBezTo>
                  <a:cubicBezTo>
                    <a:pt x="5678065" y="614154"/>
                    <a:pt x="5678226" y="613928"/>
                    <a:pt x="5677741" y="613928"/>
                  </a:cubicBezTo>
                  <a:cubicBezTo>
                    <a:pt x="5677483" y="613928"/>
                    <a:pt x="5677677" y="613766"/>
                    <a:pt x="5677806" y="613669"/>
                  </a:cubicBezTo>
                  <a:cubicBezTo>
                    <a:pt x="5677903" y="613572"/>
                    <a:pt x="5677903" y="613572"/>
                    <a:pt x="5677903" y="613507"/>
                  </a:cubicBezTo>
                  <a:lnTo>
                    <a:pt x="5677256" y="613507"/>
                  </a:lnTo>
                  <a:cubicBezTo>
                    <a:pt x="5677062" y="613572"/>
                    <a:pt x="5676836" y="613572"/>
                    <a:pt x="5676577" y="613669"/>
                  </a:cubicBezTo>
                  <a:lnTo>
                    <a:pt x="5676836" y="613507"/>
                  </a:lnTo>
                  <a:cubicBezTo>
                    <a:pt x="5676254" y="613507"/>
                    <a:pt x="5675672" y="613572"/>
                    <a:pt x="5675089" y="613766"/>
                  </a:cubicBezTo>
                  <a:cubicBezTo>
                    <a:pt x="5670626" y="614672"/>
                    <a:pt x="5668136" y="616159"/>
                    <a:pt x="5666648" y="617809"/>
                  </a:cubicBezTo>
                  <a:cubicBezTo>
                    <a:pt x="5666648" y="617809"/>
                    <a:pt x="5666648" y="617906"/>
                    <a:pt x="5666713" y="617906"/>
                  </a:cubicBezTo>
                  <a:cubicBezTo>
                    <a:pt x="5666972" y="617970"/>
                    <a:pt x="5666584" y="618294"/>
                    <a:pt x="5666584" y="618455"/>
                  </a:cubicBezTo>
                  <a:cubicBezTo>
                    <a:pt x="5666713" y="618649"/>
                    <a:pt x="5666907" y="618811"/>
                    <a:pt x="5667069" y="618973"/>
                  </a:cubicBezTo>
                  <a:cubicBezTo>
                    <a:pt x="5667877" y="618714"/>
                    <a:pt x="5667877" y="618714"/>
                    <a:pt x="5667813" y="618973"/>
                  </a:cubicBezTo>
                  <a:lnTo>
                    <a:pt x="5667328" y="619135"/>
                  </a:lnTo>
                  <a:cubicBezTo>
                    <a:pt x="5669721" y="622207"/>
                    <a:pt x="5670303" y="625926"/>
                    <a:pt x="5671273" y="629484"/>
                  </a:cubicBezTo>
                  <a:cubicBezTo>
                    <a:pt x="5671694" y="629225"/>
                    <a:pt x="5672114" y="629063"/>
                    <a:pt x="5672534" y="628805"/>
                  </a:cubicBezTo>
                  <a:cubicBezTo>
                    <a:pt x="5672858" y="628805"/>
                    <a:pt x="5673278" y="628805"/>
                    <a:pt x="5673763" y="628805"/>
                  </a:cubicBezTo>
                  <a:cubicBezTo>
                    <a:pt x="5672534" y="629387"/>
                    <a:pt x="5671952" y="629387"/>
                    <a:pt x="5671273" y="629484"/>
                  </a:cubicBezTo>
                  <a:lnTo>
                    <a:pt x="5671532" y="630325"/>
                  </a:lnTo>
                  <a:cubicBezTo>
                    <a:pt x="5671597" y="630325"/>
                    <a:pt x="5671597" y="630325"/>
                    <a:pt x="5671597" y="630325"/>
                  </a:cubicBezTo>
                  <a:lnTo>
                    <a:pt x="5671532" y="630389"/>
                  </a:lnTo>
                  <a:lnTo>
                    <a:pt x="5671694" y="630874"/>
                  </a:lnTo>
                  <a:lnTo>
                    <a:pt x="5671791" y="630874"/>
                  </a:lnTo>
                  <a:cubicBezTo>
                    <a:pt x="5672114" y="630648"/>
                    <a:pt x="5672373" y="630486"/>
                    <a:pt x="5672599" y="630325"/>
                  </a:cubicBezTo>
                  <a:cubicBezTo>
                    <a:pt x="5672858" y="630486"/>
                    <a:pt x="5672437" y="630648"/>
                    <a:pt x="5671791" y="630874"/>
                  </a:cubicBezTo>
                  <a:cubicBezTo>
                    <a:pt x="5671791" y="630971"/>
                    <a:pt x="5671791" y="630971"/>
                    <a:pt x="5671791" y="631068"/>
                  </a:cubicBezTo>
                  <a:lnTo>
                    <a:pt x="5671952" y="631651"/>
                  </a:lnTo>
                  <a:lnTo>
                    <a:pt x="5672437" y="633041"/>
                  </a:lnTo>
                  <a:lnTo>
                    <a:pt x="5672534" y="633041"/>
                  </a:lnTo>
                  <a:lnTo>
                    <a:pt x="5672437" y="633138"/>
                  </a:lnTo>
                  <a:lnTo>
                    <a:pt x="5672599" y="633526"/>
                  </a:lnTo>
                  <a:cubicBezTo>
                    <a:pt x="5673020" y="633300"/>
                    <a:pt x="5673343" y="633138"/>
                    <a:pt x="5673666" y="633138"/>
                  </a:cubicBezTo>
                  <a:cubicBezTo>
                    <a:pt x="5673343" y="633365"/>
                    <a:pt x="5672923" y="633623"/>
                    <a:pt x="5672599" y="633785"/>
                  </a:cubicBezTo>
                  <a:lnTo>
                    <a:pt x="5672923" y="634788"/>
                  </a:lnTo>
                  <a:cubicBezTo>
                    <a:pt x="5673181" y="634788"/>
                    <a:pt x="5673537" y="634723"/>
                    <a:pt x="5673763" y="634723"/>
                  </a:cubicBezTo>
                  <a:cubicBezTo>
                    <a:pt x="5673440" y="634949"/>
                    <a:pt x="5673278" y="635111"/>
                    <a:pt x="5673117" y="635273"/>
                  </a:cubicBezTo>
                  <a:lnTo>
                    <a:pt x="5673925" y="637860"/>
                  </a:lnTo>
                  <a:cubicBezTo>
                    <a:pt x="5674087" y="637860"/>
                    <a:pt x="5674087" y="637860"/>
                    <a:pt x="5674346" y="637763"/>
                  </a:cubicBezTo>
                  <a:lnTo>
                    <a:pt x="5674022" y="638086"/>
                  </a:lnTo>
                  <a:lnTo>
                    <a:pt x="5674087" y="638507"/>
                  </a:lnTo>
                  <a:lnTo>
                    <a:pt x="5674669" y="638604"/>
                  </a:lnTo>
                  <a:lnTo>
                    <a:pt x="5674281" y="638992"/>
                  </a:lnTo>
                  <a:lnTo>
                    <a:pt x="5674346" y="639348"/>
                  </a:lnTo>
                  <a:cubicBezTo>
                    <a:pt x="5674604" y="639251"/>
                    <a:pt x="5674766" y="639251"/>
                    <a:pt x="5674669" y="639412"/>
                  </a:cubicBezTo>
                  <a:cubicBezTo>
                    <a:pt x="5674604" y="639574"/>
                    <a:pt x="5675089" y="639574"/>
                    <a:pt x="5674928" y="639671"/>
                  </a:cubicBezTo>
                  <a:cubicBezTo>
                    <a:pt x="5674443" y="639995"/>
                    <a:pt x="5674669" y="640156"/>
                    <a:pt x="5674669" y="640318"/>
                  </a:cubicBezTo>
                  <a:lnTo>
                    <a:pt x="5674669" y="640415"/>
                  </a:lnTo>
                  <a:cubicBezTo>
                    <a:pt x="5675186" y="640253"/>
                    <a:pt x="5675672" y="640156"/>
                    <a:pt x="5676157" y="639995"/>
                  </a:cubicBezTo>
                  <a:cubicBezTo>
                    <a:pt x="5675736" y="640253"/>
                    <a:pt x="5675348" y="640480"/>
                    <a:pt x="5674992" y="640738"/>
                  </a:cubicBezTo>
                  <a:cubicBezTo>
                    <a:pt x="5675736" y="640577"/>
                    <a:pt x="5674863" y="641159"/>
                    <a:pt x="5675251" y="641159"/>
                  </a:cubicBezTo>
                  <a:cubicBezTo>
                    <a:pt x="5675607" y="641159"/>
                    <a:pt x="5675186" y="641579"/>
                    <a:pt x="5675348" y="641741"/>
                  </a:cubicBezTo>
                  <a:cubicBezTo>
                    <a:pt x="5675510" y="641903"/>
                    <a:pt x="5675995" y="641806"/>
                    <a:pt x="5675348" y="642323"/>
                  </a:cubicBezTo>
                  <a:lnTo>
                    <a:pt x="5675995" y="642226"/>
                  </a:lnTo>
                  <a:cubicBezTo>
                    <a:pt x="5675510" y="642905"/>
                    <a:pt x="5675607" y="643293"/>
                    <a:pt x="5676415" y="643293"/>
                  </a:cubicBezTo>
                  <a:cubicBezTo>
                    <a:pt x="5676351" y="643487"/>
                    <a:pt x="5675833" y="643811"/>
                    <a:pt x="5675833" y="644069"/>
                  </a:cubicBezTo>
                  <a:cubicBezTo>
                    <a:pt x="5675833" y="644134"/>
                    <a:pt x="5675930" y="644134"/>
                    <a:pt x="5676092" y="644134"/>
                  </a:cubicBezTo>
                  <a:cubicBezTo>
                    <a:pt x="5676254" y="644134"/>
                    <a:pt x="5676092" y="644393"/>
                    <a:pt x="5675995" y="644555"/>
                  </a:cubicBezTo>
                  <a:lnTo>
                    <a:pt x="5676189" y="645072"/>
                  </a:lnTo>
                  <a:cubicBezTo>
                    <a:pt x="5676254" y="645072"/>
                    <a:pt x="5676415" y="645137"/>
                    <a:pt x="5676577" y="645072"/>
                  </a:cubicBezTo>
                  <a:cubicBezTo>
                    <a:pt x="5677256" y="644975"/>
                    <a:pt x="5676254" y="645557"/>
                    <a:pt x="5676577" y="645557"/>
                  </a:cubicBezTo>
                  <a:cubicBezTo>
                    <a:pt x="5676739" y="645557"/>
                    <a:pt x="5676836" y="645622"/>
                    <a:pt x="5676998" y="645557"/>
                  </a:cubicBezTo>
                  <a:cubicBezTo>
                    <a:pt x="5677806" y="645298"/>
                    <a:pt x="5678162" y="645363"/>
                    <a:pt x="5678744" y="645298"/>
                  </a:cubicBezTo>
                  <a:cubicBezTo>
                    <a:pt x="5677903" y="645719"/>
                    <a:pt x="5677159" y="646042"/>
                    <a:pt x="5676674" y="646301"/>
                  </a:cubicBezTo>
                  <a:lnTo>
                    <a:pt x="5676836" y="646786"/>
                  </a:lnTo>
                  <a:cubicBezTo>
                    <a:pt x="5676998" y="646786"/>
                    <a:pt x="5677159" y="646689"/>
                    <a:pt x="5677741" y="646689"/>
                  </a:cubicBezTo>
                  <a:cubicBezTo>
                    <a:pt x="5677256" y="647045"/>
                    <a:pt x="5677806" y="646948"/>
                    <a:pt x="5677483" y="647207"/>
                  </a:cubicBezTo>
                  <a:lnTo>
                    <a:pt x="5677741" y="647368"/>
                  </a:lnTo>
                  <a:lnTo>
                    <a:pt x="5677159" y="647789"/>
                  </a:lnTo>
                  <a:lnTo>
                    <a:pt x="5677256" y="648015"/>
                  </a:lnTo>
                  <a:lnTo>
                    <a:pt x="5677903" y="647692"/>
                  </a:lnTo>
                  <a:cubicBezTo>
                    <a:pt x="5678000" y="647789"/>
                    <a:pt x="5678065" y="647853"/>
                    <a:pt x="5678421" y="647789"/>
                  </a:cubicBezTo>
                  <a:cubicBezTo>
                    <a:pt x="5678485" y="647789"/>
                    <a:pt x="5678647" y="647789"/>
                    <a:pt x="5678647" y="647853"/>
                  </a:cubicBezTo>
                  <a:cubicBezTo>
                    <a:pt x="5678744" y="648209"/>
                    <a:pt x="5678421" y="648856"/>
                    <a:pt x="5679391" y="648694"/>
                  </a:cubicBezTo>
                  <a:cubicBezTo>
                    <a:pt x="5679229" y="649341"/>
                    <a:pt x="5680329" y="649341"/>
                    <a:pt x="5680232" y="649923"/>
                  </a:cubicBezTo>
                  <a:cubicBezTo>
                    <a:pt x="5680232" y="650020"/>
                    <a:pt x="5680329" y="650085"/>
                    <a:pt x="5680490" y="650085"/>
                  </a:cubicBezTo>
                  <a:cubicBezTo>
                    <a:pt x="5680814" y="650085"/>
                    <a:pt x="5680717" y="650182"/>
                    <a:pt x="5680652" y="650344"/>
                  </a:cubicBezTo>
                  <a:cubicBezTo>
                    <a:pt x="5680555" y="650602"/>
                    <a:pt x="5680717" y="650764"/>
                    <a:pt x="5680878" y="650829"/>
                  </a:cubicBezTo>
                  <a:cubicBezTo>
                    <a:pt x="5681072" y="651023"/>
                    <a:pt x="5682043" y="650829"/>
                    <a:pt x="5681072" y="651573"/>
                  </a:cubicBezTo>
                  <a:cubicBezTo>
                    <a:pt x="5680975" y="651573"/>
                    <a:pt x="5681137" y="651670"/>
                    <a:pt x="5681202" y="651670"/>
                  </a:cubicBezTo>
                  <a:cubicBezTo>
                    <a:pt x="5681719" y="651767"/>
                    <a:pt x="5682204" y="651831"/>
                    <a:pt x="5681558" y="652510"/>
                  </a:cubicBezTo>
                  <a:cubicBezTo>
                    <a:pt x="5681396" y="652672"/>
                    <a:pt x="5681396" y="652834"/>
                    <a:pt x="5681558" y="652834"/>
                  </a:cubicBezTo>
                  <a:cubicBezTo>
                    <a:pt x="5682043" y="652737"/>
                    <a:pt x="5681558" y="653157"/>
                    <a:pt x="5681719" y="653254"/>
                  </a:cubicBezTo>
                  <a:cubicBezTo>
                    <a:pt x="5682043" y="653351"/>
                    <a:pt x="5681881" y="653578"/>
                    <a:pt x="5681946" y="653836"/>
                  </a:cubicBezTo>
                  <a:cubicBezTo>
                    <a:pt x="5682043" y="654160"/>
                    <a:pt x="5682043" y="654580"/>
                    <a:pt x="5682043" y="654904"/>
                  </a:cubicBezTo>
                  <a:cubicBezTo>
                    <a:pt x="5682043" y="655065"/>
                    <a:pt x="5682043" y="655227"/>
                    <a:pt x="5682301" y="655227"/>
                  </a:cubicBezTo>
                  <a:cubicBezTo>
                    <a:pt x="5682463" y="655227"/>
                    <a:pt x="5682043" y="655712"/>
                    <a:pt x="5682204" y="655712"/>
                  </a:cubicBezTo>
                  <a:cubicBezTo>
                    <a:pt x="5682625" y="655712"/>
                    <a:pt x="5682463" y="655971"/>
                    <a:pt x="5682560" y="656068"/>
                  </a:cubicBezTo>
                  <a:cubicBezTo>
                    <a:pt x="5682625" y="656230"/>
                    <a:pt x="5682463" y="656391"/>
                    <a:pt x="5682722" y="656488"/>
                  </a:cubicBezTo>
                  <a:cubicBezTo>
                    <a:pt x="5682884" y="656488"/>
                    <a:pt x="5683369" y="656391"/>
                    <a:pt x="5683692" y="656294"/>
                  </a:cubicBezTo>
                  <a:cubicBezTo>
                    <a:pt x="5682948" y="657038"/>
                    <a:pt x="5683045" y="656973"/>
                    <a:pt x="5683045" y="657556"/>
                  </a:cubicBezTo>
                  <a:cubicBezTo>
                    <a:pt x="5682948" y="658202"/>
                    <a:pt x="5683530" y="658558"/>
                    <a:pt x="5683530" y="659205"/>
                  </a:cubicBezTo>
                  <a:cubicBezTo>
                    <a:pt x="5683530" y="659625"/>
                    <a:pt x="5684113" y="659561"/>
                    <a:pt x="5684792" y="659464"/>
                  </a:cubicBezTo>
                  <a:cubicBezTo>
                    <a:pt x="5684953" y="659464"/>
                    <a:pt x="5685018" y="659464"/>
                    <a:pt x="5685115" y="659464"/>
                  </a:cubicBezTo>
                  <a:cubicBezTo>
                    <a:pt x="5684533" y="659852"/>
                    <a:pt x="5685018" y="659787"/>
                    <a:pt x="5685212" y="659787"/>
                  </a:cubicBezTo>
                  <a:cubicBezTo>
                    <a:pt x="5685439" y="659787"/>
                    <a:pt x="5685697" y="659852"/>
                    <a:pt x="5685277" y="660208"/>
                  </a:cubicBezTo>
                  <a:cubicBezTo>
                    <a:pt x="5685115" y="660272"/>
                    <a:pt x="5684953" y="660272"/>
                    <a:pt x="5684695" y="660369"/>
                  </a:cubicBezTo>
                  <a:cubicBezTo>
                    <a:pt x="5684533" y="660434"/>
                    <a:pt x="5684274" y="660531"/>
                    <a:pt x="5684016" y="660628"/>
                  </a:cubicBezTo>
                  <a:cubicBezTo>
                    <a:pt x="5684210" y="660628"/>
                    <a:pt x="5684371" y="660693"/>
                    <a:pt x="5684468" y="660693"/>
                  </a:cubicBezTo>
                  <a:lnTo>
                    <a:pt x="5684533" y="660693"/>
                  </a:lnTo>
                  <a:cubicBezTo>
                    <a:pt x="5684856" y="660854"/>
                    <a:pt x="5684953" y="661113"/>
                    <a:pt x="5684953" y="661437"/>
                  </a:cubicBezTo>
                  <a:cubicBezTo>
                    <a:pt x="5684953" y="661631"/>
                    <a:pt x="5684856" y="662019"/>
                    <a:pt x="5685115" y="661922"/>
                  </a:cubicBezTo>
                  <a:cubicBezTo>
                    <a:pt x="5685762" y="661760"/>
                    <a:pt x="5685439" y="662180"/>
                    <a:pt x="5685697" y="662277"/>
                  </a:cubicBezTo>
                  <a:cubicBezTo>
                    <a:pt x="5686085" y="662342"/>
                    <a:pt x="5686085" y="662439"/>
                    <a:pt x="5687088" y="661857"/>
                  </a:cubicBezTo>
                  <a:cubicBezTo>
                    <a:pt x="5687282" y="661760"/>
                    <a:pt x="5687411" y="661760"/>
                    <a:pt x="5687767" y="661760"/>
                  </a:cubicBezTo>
                  <a:cubicBezTo>
                    <a:pt x="5687185" y="662116"/>
                    <a:pt x="5686862" y="662277"/>
                    <a:pt x="5686538" y="662439"/>
                  </a:cubicBezTo>
                  <a:lnTo>
                    <a:pt x="5686344" y="662860"/>
                  </a:lnTo>
                  <a:cubicBezTo>
                    <a:pt x="5686021" y="663021"/>
                    <a:pt x="5685697" y="663183"/>
                    <a:pt x="5685439" y="663345"/>
                  </a:cubicBezTo>
                  <a:cubicBezTo>
                    <a:pt x="5684856" y="663700"/>
                    <a:pt x="5684695" y="663830"/>
                    <a:pt x="5684953" y="663991"/>
                  </a:cubicBezTo>
                  <a:cubicBezTo>
                    <a:pt x="5685115" y="664088"/>
                    <a:pt x="5685115" y="664250"/>
                    <a:pt x="5685018" y="664509"/>
                  </a:cubicBezTo>
                  <a:cubicBezTo>
                    <a:pt x="5685439" y="665414"/>
                    <a:pt x="5685859" y="666255"/>
                    <a:pt x="5686344" y="667161"/>
                  </a:cubicBezTo>
                  <a:cubicBezTo>
                    <a:pt x="5686538" y="667161"/>
                    <a:pt x="5686700" y="667064"/>
                    <a:pt x="5686926" y="666999"/>
                  </a:cubicBezTo>
                  <a:cubicBezTo>
                    <a:pt x="5686764" y="667161"/>
                    <a:pt x="5686603" y="667226"/>
                    <a:pt x="5686441" y="667323"/>
                  </a:cubicBezTo>
                  <a:lnTo>
                    <a:pt x="5686926" y="668552"/>
                  </a:lnTo>
                  <a:lnTo>
                    <a:pt x="5687023" y="668552"/>
                  </a:lnTo>
                  <a:cubicBezTo>
                    <a:pt x="5687282" y="668487"/>
                    <a:pt x="5687347" y="668390"/>
                    <a:pt x="5687282" y="668649"/>
                  </a:cubicBezTo>
                  <a:cubicBezTo>
                    <a:pt x="5687185" y="668810"/>
                    <a:pt x="5687185" y="668972"/>
                    <a:pt x="5687185" y="669069"/>
                  </a:cubicBezTo>
                  <a:lnTo>
                    <a:pt x="5687347" y="669392"/>
                  </a:lnTo>
                  <a:cubicBezTo>
                    <a:pt x="5687605" y="669554"/>
                    <a:pt x="5688155" y="669554"/>
                    <a:pt x="5689093" y="669231"/>
                  </a:cubicBezTo>
                  <a:cubicBezTo>
                    <a:pt x="5688252" y="669975"/>
                    <a:pt x="5687929" y="670557"/>
                    <a:pt x="5688187" y="670783"/>
                  </a:cubicBezTo>
                  <a:cubicBezTo>
                    <a:pt x="5688511" y="670718"/>
                    <a:pt x="5688834" y="670621"/>
                    <a:pt x="5689255" y="670460"/>
                  </a:cubicBezTo>
                  <a:cubicBezTo>
                    <a:pt x="5688834" y="670783"/>
                    <a:pt x="5688996" y="670977"/>
                    <a:pt x="5688349" y="671365"/>
                  </a:cubicBezTo>
                  <a:cubicBezTo>
                    <a:pt x="5688349" y="671365"/>
                    <a:pt x="5688252" y="671527"/>
                    <a:pt x="5688252" y="671624"/>
                  </a:cubicBezTo>
                  <a:lnTo>
                    <a:pt x="5688608" y="671365"/>
                  </a:lnTo>
                  <a:cubicBezTo>
                    <a:pt x="5688996" y="671139"/>
                    <a:pt x="5689255" y="671203"/>
                    <a:pt x="5689158" y="671203"/>
                  </a:cubicBezTo>
                  <a:cubicBezTo>
                    <a:pt x="5688511" y="671883"/>
                    <a:pt x="5689352" y="671527"/>
                    <a:pt x="5689352" y="671786"/>
                  </a:cubicBezTo>
                  <a:cubicBezTo>
                    <a:pt x="5689093" y="671980"/>
                    <a:pt x="5688834" y="672109"/>
                    <a:pt x="5688608" y="672271"/>
                  </a:cubicBezTo>
                  <a:cubicBezTo>
                    <a:pt x="5688608" y="672529"/>
                    <a:pt x="5688511" y="672853"/>
                    <a:pt x="5688673" y="673047"/>
                  </a:cubicBezTo>
                  <a:cubicBezTo>
                    <a:pt x="5688834" y="673112"/>
                    <a:pt x="5689255" y="673047"/>
                    <a:pt x="5688608" y="673532"/>
                  </a:cubicBezTo>
                  <a:lnTo>
                    <a:pt x="5688673" y="673791"/>
                  </a:lnTo>
                  <a:lnTo>
                    <a:pt x="5688770" y="673952"/>
                  </a:lnTo>
                  <a:lnTo>
                    <a:pt x="5690257" y="674114"/>
                  </a:lnTo>
                  <a:cubicBezTo>
                    <a:pt x="5690096" y="674535"/>
                    <a:pt x="5689837" y="674923"/>
                    <a:pt x="5689578" y="675343"/>
                  </a:cubicBezTo>
                  <a:cubicBezTo>
                    <a:pt x="5689578" y="675440"/>
                    <a:pt x="5689578" y="675440"/>
                    <a:pt x="5689578" y="675440"/>
                  </a:cubicBezTo>
                  <a:cubicBezTo>
                    <a:pt x="5690160" y="675181"/>
                    <a:pt x="5689481" y="676022"/>
                    <a:pt x="5690484" y="675440"/>
                  </a:cubicBezTo>
                  <a:lnTo>
                    <a:pt x="5690581" y="675440"/>
                  </a:lnTo>
                  <a:cubicBezTo>
                    <a:pt x="5690322" y="675764"/>
                    <a:pt x="5689999" y="676087"/>
                    <a:pt x="5689675" y="676604"/>
                  </a:cubicBezTo>
                  <a:cubicBezTo>
                    <a:pt x="5690257" y="676184"/>
                    <a:pt x="5690678" y="675925"/>
                    <a:pt x="5691486" y="675440"/>
                  </a:cubicBezTo>
                  <a:cubicBezTo>
                    <a:pt x="5690484" y="676249"/>
                    <a:pt x="5690678" y="676669"/>
                    <a:pt x="5689837" y="677251"/>
                  </a:cubicBezTo>
                  <a:lnTo>
                    <a:pt x="5690096" y="678092"/>
                  </a:lnTo>
                  <a:lnTo>
                    <a:pt x="5690096" y="678189"/>
                  </a:lnTo>
                  <a:lnTo>
                    <a:pt x="5690322" y="678092"/>
                  </a:lnTo>
                  <a:lnTo>
                    <a:pt x="5690160" y="678254"/>
                  </a:lnTo>
                  <a:lnTo>
                    <a:pt x="5690322" y="678480"/>
                  </a:lnTo>
                  <a:cubicBezTo>
                    <a:pt x="5690581" y="678416"/>
                    <a:pt x="5690839" y="678254"/>
                    <a:pt x="5691163" y="678157"/>
                  </a:cubicBezTo>
                  <a:cubicBezTo>
                    <a:pt x="5690678" y="678480"/>
                    <a:pt x="5690839" y="678577"/>
                    <a:pt x="5690484" y="678901"/>
                  </a:cubicBezTo>
                  <a:cubicBezTo>
                    <a:pt x="5691066" y="680065"/>
                    <a:pt x="5691745" y="681132"/>
                    <a:pt x="5692295" y="682393"/>
                  </a:cubicBezTo>
                  <a:cubicBezTo>
                    <a:pt x="5692489" y="682717"/>
                    <a:pt x="5692554" y="683040"/>
                    <a:pt x="5692748" y="683461"/>
                  </a:cubicBezTo>
                  <a:cubicBezTo>
                    <a:pt x="5692909" y="683461"/>
                    <a:pt x="5692974" y="683461"/>
                    <a:pt x="5693136" y="683461"/>
                  </a:cubicBezTo>
                  <a:cubicBezTo>
                    <a:pt x="5693394" y="683461"/>
                    <a:pt x="5693879" y="683461"/>
                    <a:pt x="5692974" y="684043"/>
                  </a:cubicBezTo>
                  <a:lnTo>
                    <a:pt x="5693071" y="684140"/>
                  </a:lnTo>
                  <a:cubicBezTo>
                    <a:pt x="5693556" y="683784"/>
                    <a:pt x="5693491" y="684043"/>
                    <a:pt x="5693556" y="684140"/>
                  </a:cubicBezTo>
                  <a:cubicBezTo>
                    <a:pt x="5693718" y="684302"/>
                    <a:pt x="5693977" y="684399"/>
                    <a:pt x="5694138" y="684528"/>
                  </a:cubicBezTo>
                  <a:cubicBezTo>
                    <a:pt x="5694300" y="684463"/>
                    <a:pt x="5694559" y="684399"/>
                    <a:pt x="5694882" y="684205"/>
                  </a:cubicBezTo>
                  <a:cubicBezTo>
                    <a:pt x="5694559" y="684625"/>
                    <a:pt x="5694300" y="684884"/>
                    <a:pt x="5694041" y="685110"/>
                  </a:cubicBezTo>
                  <a:cubicBezTo>
                    <a:pt x="5694365" y="684948"/>
                    <a:pt x="5694720" y="684884"/>
                    <a:pt x="5695141" y="684690"/>
                  </a:cubicBezTo>
                  <a:cubicBezTo>
                    <a:pt x="5694817" y="685045"/>
                    <a:pt x="5694462" y="685272"/>
                    <a:pt x="5694235" y="685531"/>
                  </a:cubicBezTo>
                  <a:lnTo>
                    <a:pt x="5694397" y="686598"/>
                  </a:lnTo>
                  <a:cubicBezTo>
                    <a:pt x="5694623" y="686533"/>
                    <a:pt x="5694817" y="686468"/>
                    <a:pt x="5694979" y="686371"/>
                  </a:cubicBezTo>
                  <a:cubicBezTo>
                    <a:pt x="5694979" y="686468"/>
                    <a:pt x="5695044" y="686468"/>
                    <a:pt x="5695044" y="686533"/>
                  </a:cubicBezTo>
                  <a:cubicBezTo>
                    <a:pt x="5695044" y="686695"/>
                    <a:pt x="5695303" y="686857"/>
                    <a:pt x="5695044" y="687115"/>
                  </a:cubicBezTo>
                  <a:cubicBezTo>
                    <a:pt x="5694462" y="687762"/>
                    <a:pt x="5695626" y="687018"/>
                    <a:pt x="5695561" y="687277"/>
                  </a:cubicBezTo>
                  <a:cubicBezTo>
                    <a:pt x="5695464" y="687439"/>
                    <a:pt x="5695367" y="687600"/>
                    <a:pt x="5695205" y="687762"/>
                  </a:cubicBezTo>
                  <a:lnTo>
                    <a:pt x="5696370" y="687762"/>
                  </a:lnTo>
                  <a:cubicBezTo>
                    <a:pt x="5696111" y="687924"/>
                    <a:pt x="5695885" y="688182"/>
                    <a:pt x="5695691" y="688280"/>
                  </a:cubicBezTo>
                  <a:cubicBezTo>
                    <a:pt x="5695949" y="688506"/>
                    <a:pt x="5696693" y="688085"/>
                    <a:pt x="5697211" y="687924"/>
                  </a:cubicBezTo>
                  <a:cubicBezTo>
                    <a:pt x="5697211" y="688182"/>
                    <a:pt x="5696111" y="688765"/>
                    <a:pt x="5696628" y="688829"/>
                  </a:cubicBezTo>
                  <a:cubicBezTo>
                    <a:pt x="5696887" y="688829"/>
                    <a:pt x="5697211" y="688829"/>
                    <a:pt x="5696952" y="689250"/>
                  </a:cubicBezTo>
                  <a:cubicBezTo>
                    <a:pt x="5696790" y="689508"/>
                    <a:pt x="5697114" y="689411"/>
                    <a:pt x="5697372" y="689411"/>
                  </a:cubicBezTo>
                  <a:cubicBezTo>
                    <a:pt x="5697275" y="689411"/>
                    <a:pt x="5697211" y="689411"/>
                    <a:pt x="5697114" y="689508"/>
                  </a:cubicBezTo>
                  <a:cubicBezTo>
                    <a:pt x="5697114" y="689508"/>
                    <a:pt x="5696952" y="689670"/>
                    <a:pt x="5696887" y="689670"/>
                  </a:cubicBezTo>
                  <a:lnTo>
                    <a:pt x="5697049" y="689832"/>
                  </a:lnTo>
                  <a:lnTo>
                    <a:pt x="5697114" y="689832"/>
                  </a:lnTo>
                  <a:cubicBezTo>
                    <a:pt x="5697275" y="689670"/>
                    <a:pt x="5697437" y="689411"/>
                    <a:pt x="5697437" y="689411"/>
                  </a:cubicBezTo>
                  <a:lnTo>
                    <a:pt x="5697534" y="689411"/>
                  </a:lnTo>
                  <a:cubicBezTo>
                    <a:pt x="5697631" y="689411"/>
                    <a:pt x="5697631" y="689508"/>
                    <a:pt x="5697534" y="689605"/>
                  </a:cubicBezTo>
                  <a:cubicBezTo>
                    <a:pt x="5697275" y="689832"/>
                    <a:pt x="5697211" y="689994"/>
                    <a:pt x="5697275" y="689994"/>
                  </a:cubicBezTo>
                  <a:cubicBezTo>
                    <a:pt x="5697372" y="690091"/>
                    <a:pt x="5697760" y="689929"/>
                    <a:pt x="5697857" y="690091"/>
                  </a:cubicBezTo>
                  <a:cubicBezTo>
                    <a:pt x="5698181" y="689767"/>
                    <a:pt x="5698440" y="689605"/>
                    <a:pt x="5698698" y="689347"/>
                  </a:cubicBezTo>
                  <a:cubicBezTo>
                    <a:pt x="5698601" y="689670"/>
                    <a:pt x="5698504" y="690091"/>
                    <a:pt x="5698504" y="690349"/>
                  </a:cubicBezTo>
                  <a:cubicBezTo>
                    <a:pt x="5698504" y="690511"/>
                    <a:pt x="5698375" y="690673"/>
                    <a:pt x="5698278" y="690899"/>
                  </a:cubicBezTo>
                  <a:lnTo>
                    <a:pt x="5698504" y="691158"/>
                  </a:lnTo>
                  <a:lnTo>
                    <a:pt x="5698601" y="691158"/>
                  </a:lnTo>
                  <a:lnTo>
                    <a:pt x="5699119" y="691675"/>
                  </a:lnTo>
                  <a:lnTo>
                    <a:pt x="5699183" y="691675"/>
                  </a:lnTo>
                  <a:cubicBezTo>
                    <a:pt x="5699442" y="691481"/>
                    <a:pt x="5699604" y="691417"/>
                    <a:pt x="5699927" y="691255"/>
                  </a:cubicBezTo>
                  <a:cubicBezTo>
                    <a:pt x="5699701" y="691481"/>
                    <a:pt x="5699507" y="691675"/>
                    <a:pt x="5699345" y="691902"/>
                  </a:cubicBezTo>
                  <a:cubicBezTo>
                    <a:pt x="5700445" y="692969"/>
                    <a:pt x="5701415" y="694069"/>
                    <a:pt x="5702320" y="695233"/>
                  </a:cubicBezTo>
                  <a:cubicBezTo>
                    <a:pt x="5702579" y="695039"/>
                    <a:pt x="5702903" y="694974"/>
                    <a:pt x="5703258" y="694812"/>
                  </a:cubicBezTo>
                  <a:cubicBezTo>
                    <a:pt x="5702903" y="695039"/>
                    <a:pt x="5702644" y="695233"/>
                    <a:pt x="5702418" y="695395"/>
                  </a:cubicBezTo>
                  <a:cubicBezTo>
                    <a:pt x="5703258" y="696462"/>
                    <a:pt x="5704067" y="697464"/>
                    <a:pt x="5704908" y="698532"/>
                  </a:cubicBezTo>
                  <a:cubicBezTo>
                    <a:pt x="5705069" y="698273"/>
                    <a:pt x="5705328" y="698046"/>
                    <a:pt x="5705490" y="697885"/>
                  </a:cubicBezTo>
                  <a:cubicBezTo>
                    <a:pt x="5705652" y="697885"/>
                    <a:pt x="5705910" y="697788"/>
                    <a:pt x="5706234" y="697691"/>
                  </a:cubicBezTo>
                  <a:cubicBezTo>
                    <a:pt x="5705910" y="698046"/>
                    <a:pt x="5705393" y="698273"/>
                    <a:pt x="5704972" y="698629"/>
                  </a:cubicBezTo>
                  <a:lnTo>
                    <a:pt x="5706040" y="700116"/>
                  </a:lnTo>
                  <a:cubicBezTo>
                    <a:pt x="5706234" y="700019"/>
                    <a:pt x="5706234" y="700116"/>
                    <a:pt x="5706137" y="700181"/>
                  </a:cubicBezTo>
                  <a:lnTo>
                    <a:pt x="5706298" y="700440"/>
                  </a:lnTo>
                  <a:cubicBezTo>
                    <a:pt x="5706460" y="700440"/>
                    <a:pt x="5706557" y="700440"/>
                    <a:pt x="5706654" y="700504"/>
                  </a:cubicBezTo>
                  <a:cubicBezTo>
                    <a:pt x="5706784" y="700601"/>
                    <a:pt x="5706719" y="700860"/>
                    <a:pt x="5706784" y="701087"/>
                  </a:cubicBezTo>
                  <a:lnTo>
                    <a:pt x="5706719" y="701087"/>
                  </a:lnTo>
                  <a:lnTo>
                    <a:pt x="5708950" y="704256"/>
                  </a:lnTo>
                  <a:cubicBezTo>
                    <a:pt x="5710115" y="704579"/>
                    <a:pt x="5710923" y="705226"/>
                    <a:pt x="5711602" y="705970"/>
                  </a:cubicBezTo>
                  <a:lnTo>
                    <a:pt x="5712120" y="705647"/>
                  </a:lnTo>
                  <a:cubicBezTo>
                    <a:pt x="5711926" y="705808"/>
                    <a:pt x="5711861" y="705905"/>
                    <a:pt x="5711699" y="706067"/>
                  </a:cubicBezTo>
                  <a:cubicBezTo>
                    <a:pt x="5711926" y="706390"/>
                    <a:pt x="5712120" y="706649"/>
                    <a:pt x="5712249" y="707070"/>
                  </a:cubicBezTo>
                  <a:cubicBezTo>
                    <a:pt x="5712443" y="706973"/>
                    <a:pt x="5712605" y="706908"/>
                    <a:pt x="5712767" y="706714"/>
                  </a:cubicBezTo>
                  <a:cubicBezTo>
                    <a:pt x="5712864" y="706973"/>
                    <a:pt x="5712864" y="706973"/>
                    <a:pt x="5712605" y="707296"/>
                  </a:cubicBezTo>
                  <a:lnTo>
                    <a:pt x="5712443" y="707458"/>
                  </a:lnTo>
                  <a:cubicBezTo>
                    <a:pt x="5712508" y="707716"/>
                    <a:pt x="5712670" y="708040"/>
                    <a:pt x="5712767" y="708396"/>
                  </a:cubicBezTo>
                  <a:lnTo>
                    <a:pt x="5712993" y="708137"/>
                  </a:lnTo>
                  <a:cubicBezTo>
                    <a:pt x="5713187" y="708137"/>
                    <a:pt x="5713349" y="708040"/>
                    <a:pt x="5713510" y="708040"/>
                  </a:cubicBezTo>
                  <a:cubicBezTo>
                    <a:pt x="5713446" y="708137"/>
                    <a:pt x="5713349" y="708234"/>
                    <a:pt x="5713349" y="708299"/>
                  </a:cubicBezTo>
                  <a:cubicBezTo>
                    <a:pt x="5713252" y="708460"/>
                    <a:pt x="5713252" y="708557"/>
                    <a:pt x="5713187" y="708622"/>
                  </a:cubicBezTo>
                  <a:lnTo>
                    <a:pt x="5712928" y="708784"/>
                  </a:lnTo>
                  <a:cubicBezTo>
                    <a:pt x="5712993" y="709204"/>
                    <a:pt x="5713187" y="709625"/>
                    <a:pt x="5713252" y="710110"/>
                  </a:cubicBezTo>
                  <a:cubicBezTo>
                    <a:pt x="5713349" y="710110"/>
                    <a:pt x="5713446" y="710110"/>
                    <a:pt x="5713510" y="710045"/>
                  </a:cubicBezTo>
                  <a:lnTo>
                    <a:pt x="5713252" y="710304"/>
                  </a:lnTo>
                  <a:lnTo>
                    <a:pt x="5713349" y="710627"/>
                  </a:lnTo>
                  <a:cubicBezTo>
                    <a:pt x="5713510" y="710465"/>
                    <a:pt x="5713672" y="710368"/>
                    <a:pt x="5713931" y="710207"/>
                  </a:cubicBezTo>
                  <a:cubicBezTo>
                    <a:pt x="5713769" y="710368"/>
                    <a:pt x="5713607" y="710530"/>
                    <a:pt x="5713510" y="710692"/>
                  </a:cubicBezTo>
                  <a:cubicBezTo>
                    <a:pt x="5713607" y="710692"/>
                    <a:pt x="5713672" y="710692"/>
                    <a:pt x="5713769" y="710692"/>
                  </a:cubicBezTo>
                  <a:cubicBezTo>
                    <a:pt x="5718653" y="711953"/>
                    <a:pt x="5720302" y="715575"/>
                    <a:pt x="5722954" y="718648"/>
                  </a:cubicBezTo>
                  <a:cubicBezTo>
                    <a:pt x="5723342" y="719133"/>
                    <a:pt x="5723342" y="719877"/>
                    <a:pt x="5723019" y="720814"/>
                  </a:cubicBezTo>
                  <a:cubicBezTo>
                    <a:pt x="5723536" y="722302"/>
                    <a:pt x="5724280" y="723693"/>
                    <a:pt x="5725088" y="724954"/>
                  </a:cubicBezTo>
                  <a:cubicBezTo>
                    <a:pt x="5725768" y="725536"/>
                    <a:pt x="5726350" y="726183"/>
                    <a:pt x="5726835" y="727024"/>
                  </a:cubicBezTo>
                  <a:lnTo>
                    <a:pt x="5726997" y="726862"/>
                  </a:lnTo>
                  <a:cubicBezTo>
                    <a:pt x="5726997" y="726927"/>
                    <a:pt x="5727094" y="727024"/>
                    <a:pt x="5726997" y="727089"/>
                  </a:cubicBezTo>
                  <a:lnTo>
                    <a:pt x="5726932" y="727186"/>
                  </a:lnTo>
                  <a:cubicBezTo>
                    <a:pt x="5726997" y="727412"/>
                    <a:pt x="5727158" y="727768"/>
                    <a:pt x="5727352" y="727994"/>
                  </a:cubicBezTo>
                  <a:lnTo>
                    <a:pt x="5727999" y="728835"/>
                  </a:lnTo>
                  <a:cubicBezTo>
                    <a:pt x="5728096" y="728738"/>
                    <a:pt x="5728161" y="728738"/>
                    <a:pt x="5728258" y="728673"/>
                  </a:cubicBezTo>
                  <a:cubicBezTo>
                    <a:pt x="5728161" y="728738"/>
                    <a:pt x="5728161" y="728835"/>
                    <a:pt x="5728096" y="728997"/>
                  </a:cubicBezTo>
                  <a:lnTo>
                    <a:pt x="5729746" y="731164"/>
                  </a:lnTo>
                  <a:cubicBezTo>
                    <a:pt x="5729810" y="731164"/>
                    <a:pt x="5729907" y="731067"/>
                    <a:pt x="5730004" y="731067"/>
                  </a:cubicBezTo>
                  <a:cubicBezTo>
                    <a:pt x="5730328" y="730905"/>
                    <a:pt x="5730489" y="731002"/>
                    <a:pt x="5730392" y="731164"/>
                  </a:cubicBezTo>
                  <a:cubicBezTo>
                    <a:pt x="5730748" y="731164"/>
                    <a:pt x="5731072" y="731164"/>
                    <a:pt x="5731298" y="731228"/>
                  </a:cubicBezTo>
                  <a:cubicBezTo>
                    <a:pt x="5731815" y="730808"/>
                    <a:pt x="5732398" y="730323"/>
                    <a:pt x="5732818" y="729838"/>
                  </a:cubicBezTo>
                  <a:lnTo>
                    <a:pt x="5731621" y="731325"/>
                  </a:lnTo>
                  <a:lnTo>
                    <a:pt x="5731815" y="731487"/>
                  </a:lnTo>
                  <a:cubicBezTo>
                    <a:pt x="5732139" y="731325"/>
                    <a:pt x="5732462" y="731164"/>
                    <a:pt x="5732947" y="730646"/>
                  </a:cubicBezTo>
                  <a:cubicBezTo>
                    <a:pt x="5733141" y="730484"/>
                    <a:pt x="5733368" y="730420"/>
                    <a:pt x="5733885" y="730064"/>
                  </a:cubicBezTo>
                  <a:cubicBezTo>
                    <a:pt x="5733465" y="730743"/>
                    <a:pt x="5733044" y="731325"/>
                    <a:pt x="5732721" y="731810"/>
                  </a:cubicBezTo>
                  <a:cubicBezTo>
                    <a:pt x="5732883" y="731810"/>
                    <a:pt x="5733044" y="731810"/>
                    <a:pt x="5733206" y="731746"/>
                  </a:cubicBezTo>
                  <a:cubicBezTo>
                    <a:pt x="5733368" y="731649"/>
                    <a:pt x="5733691" y="731390"/>
                    <a:pt x="5734209" y="731164"/>
                  </a:cubicBezTo>
                  <a:cubicBezTo>
                    <a:pt x="5732398" y="732716"/>
                    <a:pt x="5733303" y="732651"/>
                    <a:pt x="5732818" y="733395"/>
                  </a:cubicBezTo>
                  <a:cubicBezTo>
                    <a:pt x="5733141" y="733072"/>
                    <a:pt x="5733465" y="732716"/>
                    <a:pt x="5733562" y="732716"/>
                  </a:cubicBezTo>
                  <a:cubicBezTo>
                    <a:pt x="5733885" y="732554"/>
                    <a:pt x="5734209" y="732554"/>
                    <a:pt x="5734532" y="732490"/>
                  </a:cubicBezTo>
                  <a:cubicBezTo>
                    <a:pt x="5734370" y="732975"/>
                    <a:pt x="5733950" y="733233"/>
                    <a:pt x="5733626" y="733460"/>
                  </a:cubicBezTo>
                  <a:cubicBezTo>
                    <a:pt x="5733465" y="733880"/>
                    <a:pt x="5733141" y="734365"/>
                    <a:pt x="5733368" y="734462"/>
                  </a:cubicBezTo>
                  <a:cubicBezTo>
                    <a:pt x="5733562" y="734462"/>
                    <a:pt x="5733788" y="734365"/>
                    <a:pt x="5733950" y="734365"/>
                  </a:cubicBezTo>
                  <a:cubicBezTo>
                    <a:pt x="5733788" y="734786"/>
                    <a:pt x="5733626" y="735206"/>
                    <a:pt x="5733368" y="735530"/>
                  </a:cubicBezTo>
                  <a:cubicBezTo>
                    <a:pt x="5734209" y="734947"/>
                    <a:pt x="5734209" y="735141"/>
                    <a:pt x="5733465" y="736112"/>
                  </a:cubicBezTo>
                  <a:lnTo>
                    <a:pt x="5733626" y="736273"/>
                  </a:lnTo>
                  <a:lnTo>
                    <a:pt x="5733885" y="736209"/>
                  </a:lnTo>
                  <a:lnTo>
                    <a:pt x="5733724" y="736435"/>
                  </a:lnTo>
                  <a:cubicBezTo>
                    <a:pt x="5733885" y="736694"/>
                    <a:pt x="5734144" y="736856"/>
                    <a:pt x="5734370" y="737017"/>
                  </a:cubicBezTo>
                  <a:cubicBezTo>
                    <a:pt x="5734888" y="736629"/>
                    <a:pt x="5735438" y="736209"/>
                    <a:pt x="5736020" y="735691"/>
                  </a:cubicBezTo>
                  <a:cubicBezTo>
                    <a:pt x="5736020" y="735627"/>
                    <a:pt x="5736020" y="735627"/>
                    <a:pt x="5736020" y="735627"/>
                  </a:cubicBezTo>
                  <a:cubicBezTo>
                    <a:pt x="5735696" y="735788"/>
                    <a:pt x="5735535" y="735788"/>
                    <a:pt x="5735373" y="735885"/>
                  </a:cubicBezTo>
                  <a:cubicBezTo>
                    <a:pt x="5735858" y="735303"/>
                    <a:pt x="5735955" y="735368"/>
                    <a:pt x="5736020" y="735627"/>
                  </a:cubicBezTo>
                  <a:cubicBezTo>
                    <a:pt x="5736117" y="735530"/>
                    <a:pt x="5736278" y="735465"/>
                    <a:pt x="5736375" y="735465"/>
                  </a:cubicBezTo>
                  <a:lnTo>
                    <a:pt x="5736278" y="735530"/>
                  </a:lnTo>
                  <a:cubicBezTo>
                    <a:pt x="5737087" y="734786"/>
                    <a:pt x="5738025" y="733977"/>
                    <a:pt x="5739027" y="733233"/>
                  </a:cubicBezTo>
                  <a:cubicBezTo>
                    <a:pt x="5739513" y="732651"/>
                    <a:pt x="5739836" y="732134"/>
                    <a:pt x="5740353" y="731552"/>
                  </a:cubicBezTo>
                  <a:cubicBezTo>
                    <a:pt x="5740095" y="731390"/>
                    <a:pt x="5740741" y="730646"/>
                    <a:pt x="5741000" y="730064"/>
                  </a:cubicBezTo>
                  <a:cubicBezTo>
                    <a:pt x="5740353" y="730581"/>
                    <a:pt x="5739771" y="731067"/>
                    <a:pt x="5739092" y="731552"/>
                  </a:cubicBezTo>
                  <a:cubicBezTo>
                    <a:pt x="5739351" y="730905"/>
                    <a:pt x="5739836" y="730323"/>
                    <a:pt x="5740515" y="729676"/>
                  </a:cubicBezTo>
                  <a:cubicBezTo>
                    <a:pt x="5740903" y="729255"/>
                    <a:pt x="5741227" y="729094"/>
                    <a:pt x="5741421" y="729158"/>
                  </a:cubicBezTo>
                  <a:cubicBezTo>
                    <a:pt x="5741647" y="728738"/>
                    <a:pt x="5742003" y="728253"/>
                    <a:pt x="5742326" y="727832"/>
                  </a:cubicBezTo>
                  <a:lnTo>
                    <a:pt x="5742423" y="727768"/>
                  </a:lnTo>
                  <a:cubicBezTo>
                    <a:pt x="5740159" y="721946"/>
                    <a:pt x="5737604" y="716675"/>
                    <a:pt x="5734791" y="711694"/>
                  </a:cubicBezTo>
                  <a:cubicBezTo>
                    <a:pt x="5733950" y="711953"/>
                    <a:pt x="5733788" y="712018"/>
                    <a:pt x="5733788" y="711856"/>
                  </a:cubicBezTo>
                  <a:close/>
                  <a:moveTo>
                    <a:pt x="535470" y="648371"/>
                  </a:moveTo>
                  <a:cubicBezTo>
                    <a:pt x="535729" y="648533"/>
                    <a:pt x="535891" y="648597"/>
                    <a:pt x="536052" y="648759"/>
                  </a:cubicBezTo>
                  <a:cubicBezTo>
                    <a:pt x="535406" y="648435"/>
                    <a:pt x="535309" y="648371"/>
                    <a:pt x="535470" y="648371"/>
                  </a:cubicBezTo>
                  <a:close/>
                  <a:moveTo>
                    <a:pt x="534177" y="653254"/>
                  </a:moveTo>
                  <a:cubicBezTo>
                    <a:pt x="534500" y="653319"/>
                    <a:pt x="534726" y="653416"/>
                    <a:pt x="535664" y="654063"/>
                  </a:cubicBezTo>
                  <a:cubicBezTo>
                    <a:pt x="534985" y="653739"/>
                    <a:pt x="534565" y="653481"/>
                    <a:pt x="534177" y="653254"/>
                  </a:cubicBezTo>
                  <a:close/>
                  <a:moveTo>
                    <a:pt x="520593" y="664574"/>
                  </a:moveTo>
                  <a:cubicBezTo>
                    <a:pt x="520238" y="664412"/>
                    <a:pt x="519914" y="664186"/>
                    <a:pt x="519688" y="663991"/>
                  </a:cubicBezTo>
                  <a:cubicBezTo>
                    <a:pt x="519753" y="663991"/>
                    <a:pt x="519850" y="664088"/>
                    <a:pt x="519914" y="664088"/>
                  </a:cubicBezTo>
                  <a:cubicBezTo>
                    <a:pt x="520335" y="664347"/>
                    <a:pt x="520658" y="664509"/>
                    <a:pt x="521079" y="664768"/>
                  </a:cubicBezTo>
                  <a:cubicBezTo>
                    <a:pt x="521176" y="664832"/>
                    <a:pt x="521176" y="664832"/>
                    <a:pt x="520593" y="664574"/>
                  </a:cubicBezTo>
                  <a:close/>
                  <a:moveTo>
                    <a:pt x="555360" y="635596"/>
                  </a:moveTo>
                  <a:cubicBezTo>
                    <a:pt x="555198" y="635531"/>
                    <a:pt x="555037" y="635370"/>
                    <a:pt x="554875" y="635273"/>
                  </a:cubicBezTo>
                  <a:cubicBezTo>
                    <a:pt x="554681" y="635208"/>
                    <a:pt x="554519" y="635111"/>
                    <a:pt x="554293" y="634949"/>
                  </a:cubicBezTo>
                  <a:cubicBezTo>
                    <a:pt x="554357" y="634949"/>
                    <a:pt x="554454" y="635014"/>
                    <a:pt x="554519" y="635014"/>
                  </a:cubicBezTo>
                  <a:cubicBezTo>
                    <a:pt x="554099" y="634691"/>
                    <a:pt x="553614" y="634464"/>
                    <a:pt x="553031" y="634108"/>
                  </a:cubicBezTo>
                  <a:cubicBezTo>
                    <a:pt x="549150" y="631812"/>
                    <a:pt x="546596" y="630713"/>
                    <a:pt x="544687" y="630066"/>
                  </a:cubicBezTo>
                  <a:cubicBezTo>
                    <a:pt x="544687" y="630066"/>
                    <a:pt x="544687" y="630066"/>
                    <a:pt x="544687" y="630131"/>
                  </a:cubicBezTo>
                  <a:cubicBezTo>
                    <a:pt x="544849" y="630325"/>
                    <a:pt x="544332" y="630131"/>
                    <a:pt x="544267" y="630131"/>
                  </a:cubicBezTo>
                  <a:cubicBezTo>
                    <a:pt x="544332" y="630228"/>
                    <a:pt x="544332" y="630389"/>
                    <a:pt x="544429" y="630486"/>
                  </a:cubicBezTo>
                  <a:cubicBezTo>
                    <a:pt x="545173" y="630874"/>
                    <a:pt x="545173" y="630874"/>
                    <a:pt x="545011" y="630874"/>
                  </a:cubicBezTo>
                  <a:cubicBezTo>
                    <a:pt x="544849" y="630810"/>
                    <a:pt x="544687" y="630713"/>
                    <a:pt x="544526" y="630648"/>
                  </a:cubicBezTo>
                  <a:cubicBezTo>
                    <a:pt x="545076" y="632297"/>
                    <a:pt x="543750" y="632944"/>
                    <a:pt x="542844" y="633882"/>
                  </a:cubicBezTo>
                  <a:cubicBezTo>
                    <a:pt x="543264" y="634108"/>
                    <a:pt x="543685" y="634270"/>
                    <a:pt x="544105" y="634529"/>
                  </a:cubicBezTo>
                  <a:cubicBezTo>
                    <a:pt x="544332" y="634691"/>
                    <a:pt x="544687" y="634949"/>
                    <a:pt x="545011" y="635208"/>
                  </a:cubicBezTo>
                  <a:cubicBezTo>
                    <a:pt x="543750" y="634626"/>
                    <a:pt x="543361" y="634270"/>
                    <a:pt x="542779" y="633882"/>
                  </a:cubicBezTo>
                  <a:cubicBezTo>
                    <a:pt x="542682" y="633947"/>
                    <a:pt x="542618" y="634044"/>
                    <a:pt x="542618" y="634108"/>
                  </a:cubicBezTo>
                  <a:cubicBezTo>
                    <a:pt x="542618" y="634108"/>
                    <a:pt x="542618" y="634108"/>
                    <a:pt x="542682" y="634205"/>
                  </a:cubicBezTo>
                  <a:lnTo>
                    <a:pt x="542618" y="634205"/>
                  </a:lnTo>
                  <a:lnTo>
                    <a:pt x="542521" y="634270"/>
                  </a:lnTo>
                  <a:cubicBezTo>
                    <a:pt x="542521" y="634270"/>
                    <a:pt x="542618" y="634367"/>
                    <a:pt x="542618" y="634270"/>
                  </a:cubicBezTo>
                  <a:cubicBezTo>
                    <a:pt x="542941" y="634464"/>
                    <a:pt x="543167" y="634529"/>
                    <a:pt x="543523" y="634691"/>
                  </a:cubicBezTo>
                  <a:cubicBezTo>
                    <a:pt x="543685" y="634852"/>
                    <a:pt x="543264" y="634626"/>
                    <a:pt x="542618" y="634270"/>
                  </a:cubicBezTo>
                  <a:lnTo>
                    <a:pt x="542521" y="634270"/>
                  </a:lnTo>
                  <a:cubicBezTo>
                    <a:pt x="542521" y="634367"/>
                    <a:pt x="542456" y="634367"/>
                    <a:pt x="542359" y="634464"/>
                  </a:cubicBezTo>
                  <a:cubicBezTo>
                    <a:pt x="542262" y="634626"/>
                    <a:pt x="542100" y="634691"/>
                    <a:pt x="542035" y="634852"/>
                  </a:cubicBezTo>
                  <a:lnTo>
                    <a:pt x="542100" y="634949"/>
                  </a:lnTo>
                  <a:cubicBezTo>
                    <a:pt x="542100" y="634949"/>
                    <a:pt x="542035" y="634949"/>
                    <a:pt x="542035" y="634852"/>
                  </a:cubicBezTo>
                  <a:lnTo>
                    <a:pt x="541938" y="634949"/>
                  </a:lnTo>
                  <a:cubicBezTo>
                    <a:pt x="542359" y="635111"/>
                    <a:pt x="542682" y="635273"/>
                    <a:pt x="543006" y="635531"/>
                  </a:cubicBezTo>
                  <a:cubicBezTo>
                    <a:pt x="542682" y="635370"/>
                    <a:pt x="542197" y="635208"/>
                    <a:pt x="541938" y="635014"/>
                  </a:cubicBezTo>
                  <a:cubicBezTo>
                    <a:pt x="541874" y="635111"/>
                    <a:pt x="541777" y="635208"/>
                    <a:pt x="541680" y="635273"/>
                  </a:cubicBezTo>
                  <a:cubicBezTo>
                    <a:pt x="541938" y="635434"/>
                    <a:pt x="542197" y="635596"/>
                    <a:pt x="542359" y="635693"/>
                  </a:cubicBezTo>
                  <a:cubicBezTo>
                    <a:pt x="541938" y="635531"/>
                    <a:pt x="541777" y="635434"/>
                    <a:pt x="541615" y="635370"/>
                  </a:cubicBezTo>
                  <a:cubicBezTo>
                    <a:pt x="541356" y="635596"/>
                    <a:pt x="541195" y="635790"/>
                    <a:pt x="540936" y="636017"/>
                  </a:cubicBezTo>
                  <a:cubicBezTo>
                    <a:pt x="541033" y="636114"/>
                    <a:pt x="541098" y="636114"/>
                    <a:pt x="541292" y="636178"/>
                  </a:cubicBezTo>
                  <a:cubicBezTo>
                    <a:pt x="541098" y="636114"/>
                    <a:pt x="541033" y="636114"/>
                    <a:pt x="540871" y="636017"/>
                  </a:cubicBezTo>
                  <a:lnTo>
                    <a:pt x="540774" y="636114"/>
                  </a:lnTo>
                  <a:cubicBezTo>
                    <a:pt x="540936" y="636178"/>
                    <a:pt x="541033" y="636340"/>
                    <a:pt x="541195" y="636437"/>
                  </a:cubicBezTo>
                  <a:cubicBezTo>
                    <a:pt x="541033" y="636340"/>
                    <a:pt x="540871" y="636275"/>
                    <a:pt x="540710" y="636275"/>
                  </a:cubicBezTo>
                  <a:lnTo>
                    <a:pt x="540612" y="636340"/>
                  </a:lnTo>
                  <a:cubicBezTo>
                    <a:pt x="540774" y="636437"/>
                    <a:pt x="540936" y="636599"/>
                    <a:pt x="540871" y="636534"/>
                  </a:cubicBezTo>
                  <a:cubicBezTo>
                    <a:pt x="540774" y="636534"/>
                    <a:pt x="541098" y="636760"/>
                    <a:pt x="540936" y="636696"/>
                  </a:cubicBezTo>
                  <a:cubicBezTo>
                    <a:pt x="540451" y="636437"/>
                    <a:pt x="540548" y="636599"/>
                    <a:pt x="540451" y="636599"/>
                  </a:cubicBezTo>
                  <a:cubicBezTo>
                    <a:pt x="540936" y="636857"/>
                    <a:pt x="541292" y="637084"/>
                    <a:pt x="541777" y="637440"/>
                  </a:cubicBezTo>
                  <a:cubicBezTo>
                    <a:pt x="541356" y="637181"/>
                    <a:pt x="540936" y="637019"/>
                    <a:pt x="540548" y="636857"/>
                  </a:cubicBezTo>
                  <a:cubicBezTo>
                    <a:pt x="541195" y="637278"/>
                    <a:pt x="540192" y="636760"/>
                    <a:pt x="540548" y="637019"/>
                  </a:cubicBezTo>
                  <a:cubicBezTo>
                    <a:pt x="540774" y="637181"/>
                    <a:pt x="540289" y="637019"/>
                    <a:pt x="540289" y="637084"/>
                  </a:cubicBezTo>
                  <a:cubicBezTo>
                    <a:pt x="540289" y="637181"/>
                    <a:pt x="540710" y="637504"/>
                    <a:pt x="539966" y="637084"/>
                  </a:cubicBezTo>
                  <a:cubicBezTo>
                    <a:pt x="540127" y="637181"/>
                    <a:pt x="540289" y="637343"/>
                    <a:pt x="540451" y="637440"/>
                  </a:cubicBezTo>
                  <a:cubicBezTo>
                    <a:pt x="539707" y="637181"/>
                    <a:pt x="539610" y="637278"/>
                    <a:pt x="540192" y="637666"/>
                  </a:cubicBezTo>
                  <a:cubicBezTo>
                    <a:pt x="540030" y="637666"/>
                    <a:pt x="539448" y="637343"/>
                    <a:pt x="539384" y="637440"/>
                  </a:cubicBezTo>
                  <a:cubicBezTo>
                    <a:pt x="539384" y="637440"/>
                    <a:pt x="539384" y="637504"/>
                    <a:pt x="539545" y="637601"/>
                  </a:cubicBezTo>
                  <a:cubicBezTo>
                    <a:pt x="539610" y="637666"/>
                    <a:pt x="539384" y="637601"/>
                    <a:pt x="539287" y="637601"/>
                  </a:cubicBezTo>
                  <a:cubicBezTo>
                    <a:pt x="539222" y="637601"/>
                    <a:pt x="539222" y="637666"/>
                    <a:pt x="539125" y="637666"/>
                  </a:cubicBezTo>
                  <a:cubicBezTo>
                    <a:pt x="539222" y="637763"/>
                    <a:pt x="539287" y="637763"/>
                    <a:pt x="539384" y="637925"/>
                  </a:cubicBezTo>
                  <a:cubicBezTo>
                    <a:pt x="539966" y="638248"/>
                    <a:pt x="538866" y="637763"/>
                    <a:pt x="539125" y="637925"/>
                  </a:cubicBezTo>
                  <a:cubicBezTo>
                    <a:pt x="539222" y="638022"/>
                    <a:pt x="539287" y="638086"/>
                    <a:pt x="539448" y="638183"/>
                  </a:cubicBezTo>
                  <a:cubicBezTo>
                    <a:pt x="540192" y="638604"/>
                    <a:pt x="540451" y="638830"/>
                    <a:pt x="540871" y="639089"/>
                  </a:cubicBezTo>
                  <a:cubicBezTo>
                    <a:pt x="540871" y="639089"/>
                    <a:pt x="540871" y="639089"/>
                    <a:pt x="540774" y="639089"/>
                  </a:cubicBezTo>
                  <a:cubicBezTo>
                    <a:pt x="539966" y="638669"/>
                    <a:pt x="539287" y="638248"/>
                    <a:pt x="538801" y="638022"/>
                  </a:cubicBezTo>
                  <a:cubicBezTo>
                    <a:pt x="538704" y="638022"/>
                    <a:pt x="538704" y="638086"/>
                    <a:pt x="538640" y="638086"/>
                  </a:cubicBezTo>
                  <a:cubicBezTo>
                    <a:pt x="538801" y="638183"/>
                    <a:pt x="538963" y="638248"/>
                    <a:pt x="539287" y="638604"/>
                  </a:cubicBezTo>
                  <a:cubicBezTo>
                    <a:pt x="538801" y="638345"/>
                    <a:pt x="539287" y="638669"/>
                    <a:pt x="538866" y="638507"/>
                  </a:cubicBezTo>
                  <a:cubicBezTo>
                    <a:pt x="538866" y="638604"/>
                    <a:pt x="538963" y="638604"/>
                    <a:pt x="538963" y="638669"/>
                  </a:cubicBezTo>
                  <a:cubicBezTo>
                    <a:pt x="538801" y="638604"/>
                    <a:pt x="538543" y="638507"/>
                    <a:pt x="538316" y="638410"/>
                  </a:cubicBezTo>
                  <a:cubicBezTo>
                    <a:pt x="538316" y="638410"/>
                    <a:pt x="538219" y="638410"/>
                    <a:pt x="538219" y="638507"/>
                  </a:cubicBezTo>
                  <a:lnTo>
                    <a:pt x="538866" y="638830"/>
                  </a:lnTo>
                  <a:cubicBezTo>
                    <a:pt x="538866" y="638830"/>
                    <a:pt x="538963" y="638927"/>
                    <a:pt x="539222" y="639089"/>
                  </a:cubicBezTo>
                  <a:cubicBezTo>
                    <a:pt x="539287" y="639154"/>
                    <a:pt x="539384" y="639154"/>
                    <a:pt x="539384" y="639251"/>
                  </a:cubicBezTo>
                  <a:cubicBezTo>
                    <a:pt x="539222" y="639348"/>
                    <a:pt x="538704" y="639154"/>
                    <a:pt x="539545" y="639736"/>
                  </a:cubicBezTo>
                  <a:cubicBezTo>
                    <a:pt x="539125" y="639671"/>
                    <a:pt x="539869" y="640253"/>
                    <a:pt x="539448" y="640253"/>
                  </a:cubicBezTo>
                  <a:cubicBezTo>
                    <a:pt x="539384" y="640253"/>
                    <a:pt x="539448" y="640318"/>
                    <a:pt x="539545" y="640415"/>
                  </a:cubicBezTo>
                  <a:cubicBezTo>
                    <a:pt x="539804" y="640577"/>
                    <a:pt x="539707" y="640577"/>
                    <a:pt x="539545" y="640480"/>
                  </a:cubicBezTo>
                  <a:cubicBezTo>
                    <a:pt x="539287" y="640415"/>
                    <a:pt x="539384" y="640577"/>
                    <a:pt x="539384" y="640674"/>
                  </a:cubicBezTo>
                  <a:cubicBezTo>
                    <a:pt x="539448" y="640738"/>
                    <a:pt x="540192" y="641320"/>
                    <a:pt x="539125" y="640835"/>
                  </a:cubicBezTo>
                  <a:cubicBezTo>
                    <a:pt x="539028" y="640835"/>
                    <a:pt x="539125" y="640835"/>
                    <a:pt x="539125" y="640900"/>
                  </a:cubicBezTo>
                  <a:cubicBezTo>
                    <a:pt x="539448" y="641159"/>
                    <a:pt x="539707" y="641418"/>
                    <a:pt x="538963" y="641062"/>
                  </a:cubicBezTo>
                  <a:cubicBezTo>
                    <a:pt x="538801" y="640997"/>
                    <a:pt x="538704" y="640997"/>
                    <a:pt x="538801" y="641062"/>
                  </a:cubicBezTo>
                  <a:cubicBezTo>
                    <a:pt x="539222" y="641320"/>
                    <a:pt x="538640" y="641062"/>
                    <a:pt x="538704" y="641159"/>
                  </a:cubicBezTo>
                  <a:cubicBezTo>
                    <a:pt x="538963" y="641320"/>
                    <a:pt x="538640" y="641223"/>
                    <a:pt x="538543" y="641320"/>
                  </a:cubicBezTo>
                  <a:cubicBezTo>
                    <a:pt x="538381" y="641418"/>
                    <a:pt x="538219" y="641418"/>
                    <a:pt x="538058" y="641418"/>
                  </a:cubicBezTo>
                  <a:cubicBezTo>
                    <a:pt x="537961" y="641418"/>
                    <a:pt x="537896" y="641418"/>
                    <a:pt x="538058" y="641579"/>
                  </a:cubicBezTo>
                  <a:cubicBezTo>
                    <a:pt x="538122" y="641644"/>
                    <a:pt x="537540" y="641418"/>
                    <a:pt x="537734" y="641579"/>
                  </a:cubicBezTo>
                  <a:cubicBezTo>
                    <a:pt x="537961" y="641806"/>
                    <a:pt x="537799" y="641741"/>
                    <a:pt x="537734" y="641741"/>
                  </a:cubicBezTo>
                  <a:cubicBezTo>
                    <a:pt x="537734" y="641741"/>
                    <a:pt x="537475" y="641741"/>
                    <a:pt x="537637" y="641806"/>
                  </a:cubicBezTo>
                  <a:cubicBezTo>
                    <a:pt x="537799" y="641903"/>
                    <a:pt x="538219" y="642161"/>
                    <a:pt x="538478" y="642388"/>
                  </a:cubicBezTo>
                  <a:cubicBezTo>
                    <a:pt x="537540" y="642064"/>
                    <a:pt x="537637" y="642064"/>
                    <a:pt x="537314" y="642064"/>
                  </a:cubicBezTo>
                  <a:cubicBezTo>
                    <a:pt x="536893" y="642064"/>
                    <a:pt x="537055" y="642388"/>
                    <a:pt x="536732" y="642388"/>
                  </a:cubicBezTo>
                  <a:cubicBezTo>
                    <a:pt x="536473" y="642388"/>
                    <a:pt x="536958" y="642743"/>
                    <a:pt x="537378" y="643067"/>
                  </a:cubicBezTo>
                  <a:cubicBezTo>
                    <a:pt x="537475" y="643132"/>
                    <a:pt x="537540" y="643132"/>
                    <a:pt x="537637" y="643229"/>
                  </a:cubicBezTo>
                  <a:cubicBezTo>
                    <a:pt x="536958" y="642905"/>
                    <a:pt x="537378" y="643229"/>
                    <a:pt x="537475" y="643293"/>
                  </a:cubicBezTo>
                  <a:cubicBezTo>
                    <a:pt x="537637" y="643487"/>
                    <a:pt x="537799" y="643552"/>
                    <a:pt x="537314" y="643390"/>
                  </a:cubicBezTo>
                  <a:cubicBezTo>
                    <a:pt x="537152" y="643293"/>
                    <a:pt x="536958" y="643229"/>
                    <a:pt x="536796" y="643067"/>
                  </a:cubicBezTo>
                  <a:cubicBezTo>
                    <a:pt x="536635" y="642970"/>
                    <a:pt x="536473" y="642808"/>
                    <a:pt x="536149" y="642646"/>
                  </a:cubicBezTo>
                  <a:cubicBezTo>
                    <a:pt x="536246" y="642743"/>
                    <a:pt x="536311" y="642808"/>
                    <a:pt x="536408" y="642905"/>
                  </a:cubicBezTo>
                  <a:cubicBezTo>
                    <a:pt x="536408" y="642905"/>
                    <a:pt x="536408" y="642905"/>
                    <a:pt x="536311" y="642905"/>
                  </a:cubicBezTo>
                  <a:cubicBezTo>
                    <a:pt x="536311" y="642905"/>
                    <a:pt x="536311" y="642905"/>
                    <a:pt x="536408" y="642905"/>
                  </a:cubicBezTo>
                  <a:cubicBezTo>
                    <a:pt x="536570" y="643067"/>
                    <a:pt x="536473" y="643132"/>
                    <a:pt x="536311" y="643132"/>
                  </a:cubicBezTo>
                  <a:cubicBezTo>
                    <a:pt x="536246" y="643132"/>
                    <a:pt x="535988" y="643132"/>
                    <a:pt x="536246" y="643229"/>
                  </a:cubicBezTo>
                  <a:cubicBezTo>
                    <a:pt x="536732" y="643552"/>
                    <a:pt x="536311" y="643390"/>
                    <a:pt x="536473" y="643552"/>
                  </a:cubicBezTo>
                  <a:cubicBezTo>
                    <a:pt x="536732" y="643811"/>
                    <a:pt x="536635" y="643811"/>
                    <a:pt x="537734" y="644296"/>
                  </a:cubicBezTo>
                  <a:cubicBezTo>
                    <a:pt x="537896" y="644393"/>
                    <a:pt x="537961" y="644458"/>
                    <a:pt x="538219" y="644619"/>
                  </a:cubicBezTo>
                  <a:cubicBezTo>
                    <a:pt x="537637" y="644296"/>
                    <a:pt x="537314" y="644134"/>
                    <a:pt x="536958" y="643972"/>
                  </a:cubicBezTo>
                  <a:cubicBezTo>
                    <a:pt x="536893" y="643972"/>
                    <a:pt x="536732" y="643875"/>
                    <a:pt x="536635" y="643875"/>
                  </a:cubicBezTo>
                  <a:cubicBezTo>
                    <a:pt x="536311" y="643714"/>
                    <a:pt x="535988" y="643552"/>
                    <a:pt x="535729" y="643390"/>
                  </a:cubicBezTo>
                  <a:cubicBezTo>
                    <a:pt x="535147" y="643067"/>
                    <a:pt x="534985" y="642970"/>
                    <a:pt x="535082" y="643132"/>
                  </a:cubicBezTo>
                  <a:cubicBezTo>
                    <a:pt x="535147" y="643229"/>
                    <a:pt x="535082" y="643229"/>
                    <a:pt x="534823" y="643229"/>
                  </a:cubicBezTo>
                  <a:cubicBezTo>
                    <a:pt x="534662" y="643487"/>
                    <a:pt x="534500" y="643714"/>
                    <a:pt x="534241" y="643972"/>
                  </a:cubicBezTo>
                  <a:cubicBezTo>
                    <a:pt x="534403" y="644069"/>
                    <a:pt x="534500" y="644134"/>
                    <a:pt x="534726" y="644296"/>
                  </a:cubicBezTo>
                  <a:cubicBezTo>
                    <a:pt x="534565" y="644231"/>
                    <a:pt x="534403" y="644134"/>
                    <a:pt x="534241" y="644069"/>
                  </a:cubicBezTo>
                  <a:cubicBezTo>
                    <a:pt x="534177" y="644134"/>
                    <a:pt x="533983" y="644231"/>
                    <a:pt x="533918" y="644393"/>
                  </a:cubicBezTo>
                  <a:cubicBezTo>
                    <a:pt x="533918" y="644393"/>
                    <a:pt x="533918" y="644393"/>
                    <a:pt x="533983" y="644393"/>
                  </a:cubicBezTo>
                  <a:cubicBezTo>
                    <a:pt x="534177" y="644458"/>
                    <a:pt x="534338" y="644555"/>
                    <a:pt x="534080" y="644555"/>
                  </a:cubicBezTo>
                  <a:cubicBezTo>
                    <a:pt x="533918" y="644458"/>
                    <a:pt x="533821" y="644458"/>
                    <a:pt x="533756" y="644458"/>
                  </a:cubicBezTo>
                  <a:lnTo>
                    <a:pt x="533659" y="644555"/>
                  </a:lnTo>
                  <a:cubicBezTo>
                    <a:pt x="533756" y="644716"/>
                    <a:pt x="534177" y="644975"/>
                    <a:pt x="534985" y="645557"/>
                  </a:cubicBezTo>
                  <a:cubicBezTo>
                    <a:pt x="533983" y="645137"/>
                    <a:pt x="533400" y="644878"/>
                    <a:pt x="533497" y="645040"/>
                  </a:cubicBezTo>
                  <a:cubicBezTo>
                    <a:pt x="533821" y="645201"/>
                    <a:pt x="534080" y="645460"/>
                    <a:pt x="534403" y="645622"/>
                  </a:cubicBezTo>
                  <a:cubicBezTo>
                    <a:pt x="533918" y="645363"/>
                    <a:pt x="533918" y="645557"/>
                    <a:pt x="533239" y="645137"/>
                  </a:cubicBezTo>
                  <a:cubicBezTo>
                    <a:pt x="533239" y="645137"/>
                    <a:pt x="533174" y="645137"/>
                    <a:pt x="533077" y="645040"/>
                  </a:cubicBezTo>
                  <a:cubicBezTo>
                    <a:pt x="533239" y="645137"/>
                    <a:pt x="533336" y="645201"/>
                    <a:pt x="533497" y="645201"/>
                  </a:cubicBezTo>
                  <a:cubicBezTo>
                    <a:pt x="533918" y="645460"/>
                    <a:pt x="534080" y="645557"/>
                    <a:pt x="533983" y="645557"/>
                  </a:cubicBezTo>
                  <a:cubicBezTo>
                    <a:pt x="533174" y="645137"/>
                    <a:pt x="533918" y="645622"/>
                    <a:pt x="533821" y="645622"/>
                  </a:cubicBezTo>
                  <a:cubicBezTo>
                    <a:pt x="533595" y="645460"/>
                    <a:pt x="533336" y="645363"/>
                    <a:pt x="533077" y="645201"/>
                  </a:cubicBezTo>
                  <a:cubicBezTo>
                    <a:pt x="533012" y="645201"/>
                    <a:pt x="532754" y="645201"/>
                    <a:pt x="532754" y="645298"/>
                  </a:cubicBezTo>
                  <a:cubicBezTo>
                    <a:pt x="532754" y="645363"/>
                    <a:pt x="533174" y="645622"/>
                    <a:pt x="532430" y="645201"/>
                  </a:cubicBezTo>
                  <a:lnTo>
                    <a:pt x="532269" y="645201"/>
                  </a:lnTo>
                  <a:cubicBezTo>
                    <a:pt x="532495" y="645460"/>
                    <a:pt x="532818" y="645719"/>
                    <a:pt x="533077" y="646042"/>
                  </a:cubicBezTo>
                  <a:cubicBezTo>
                    <a:pt x="532754" y="645945"/>
                    <a:pt x="532333" y="645784"/>
                    <a:pt x="531913" y="645719"/>
                  </a:cubicBezTo>
                  <a:cubicBezTo>
                    <a:pt x="531848" y="645719"/>
                    <a:pt x="531848" y="645719"/>
                    <a:pt x="531848" y="645719"/>
                  </a:cubicBezTo>
                  <a:cubicBezTo>
                    <a:pt x="532333" y="646042"/>
                    <a:pt x="531428" y="645719"/>
                    <a:pt x="532430" y="646204"/>
                  </a:cubicBezTo>
                  <a:cubicBezTo>
                    <a:pt x="532430" y="646204"/>
                    <a:pt x="532495" y="646204"/>
                    <a:pt x="532430" y="646204"/>
                  </a:cubicBezTo>
                  <a:cubicBezTo>
                    <a:pt x="532010" y="646042"/>
                    <a:pt x="531589" y="645881"/>
                    <a:pt x="531104" y="645719"/>
                  </a:cubicBezTo>
                  <a:cubicBezTo>
                    <a:pt x="531686" y="646042"/>
                    <a:pt x="532172" y="646301"/>
                    <a:pt x="533012" y="646689"/>
                  </a:cubicBezTo>
                  <a:cubicBezTo>
                    <a:pt x="531848" y="646139"/>
                    <a:pt x="531751" y="646301"/>
                    <a:pt x="530749" y="645784"/>
                  </a:cubicBezTo>
                  <a:cubicBezTo>
                    <a:pt x="530684" y="645784"/>
                    <a:pt x="530522" y="645881"/>
                    <a:pt x="530425" y="645881"/>
                  </a:cubicBezTo>
                  <a:cubicBezTo>
                    <a:pt x="530522" y="645881"/>
                    <a:pt x="530587" y="645945"/>
                    <a:pt x="530684" y="646042"/>
                  </a:cubicBezTo>
                  <a:cubicBezTo>
                    <a:pt x="530587" y="646042"/>
                    <a:pt x="530522" y="645945"/>
                    <a:pt x="530425" y="645945"/>
                  </a:cubicBezTo>
                  <a:cubicBezTo>
                    <a:pt x="530425" y="645945"/>
                    <a:pt x="530425" y="646042"/>
                    <a:pt x="530360" y="646042"/>
                  </a:cubicBezTo>
                  <a:cubicBezTo>
                    <a:pt x="530587" y="646204"/>
                    <a:pt x="530846" y="646366"/>
                    <a:pt x="531169" y="646527"/>
                  </a:cubicBezTo>
                  <a:cubicBezTo>
                    <a:pt x="530587" y="646301"/>
                    <a:pt x="530684" y="646366"/>
                    <a:pt x="530360" y="646204"/>
                  </a:cubicBezTo>
                  <a:cubicBezTo>
                    <a:pt x="530102" y="646527"/>
                    <a:pt x="529843" y="646883"/>
                    <a:pt x="529520" y="647207"/>
                  </a:cubicBezTo>
                  <a:cubicBezTo>
                    <a:pt x="529455" y="647271"/>
                    <a:pt x="529261" y="647368"/>
                    <a:pt x="529196" y="647368"/>
                  </a:cubicBezTo>
                  <a:cubicBezTo>
                    <a:pt x="529261" y="647433"/>
                    <a:pt x="529358" y="647530"/>
                    <a:pt x="529455" y="647627"/>
                  </a:cubicBezTo>
                  <a:cubicBezTo>
                    <a:pt x="529617" y="647789"/>
                    <a:pt x="529940" y="648015"/>
                    <a:pt x="528937" y="647530"/>
                  </a:cubicBezTo>
                  <a:cubicBezTo>
                    <a:pt x="529455" y="647789"/>
                    <a:pt x="529261" y="647789"/>
                    <a:pt x="529261" y="647789"/>
                  </a:cubicBezTo>
                  <a:cubicBezTo>
                    <a:pt x="529261" y="647853"/>
                    <a:pt x="529358" y="647950"/>
                    <a:pt x="529455" y="648112"/>
                  </a:cubicBezTo>
                  <a:cubicBezTo>
                    <a:pt x="529617" y="648209"/>
                    <a:pt x="529778" y="648371"/>
                    <a:pt x="530102" y="648533"/>
                  </a:cubicBezTo>
                  <a:cubicBezTo>
                    <a:pt x="529681" y="648371"/>
                    <a:pt x="529358" y="648209"/>
                    <a:pt x="529034" y="648015"/>
                  </a:cubicBezTo>
                  <a:cubicBezTo>
                    <a:pt x="529358" y="648209"/>
                    <a:pt x="529617" y="648435"/>
                    <a:pt x="530037" y="648597"/>
                  </a:cubicBezTo>
                  <a:cubicBezTo>
                    <a:pt x="529617" y="648435"/>
                    <a:pt x="529196" y="648274"/>
                    <a:pt x="528937" y="648112"/>
                  </a:cubicBezTo>
                  <a:cubicBezTo>
                    <a:pt x="528776" y="648112"/>
                    <a:pt x="528614" y="648209"/>
                    <a:pt x="528452" y="648209"/>
                  </a:cubicBezTo>
                  <a:cubicBezTo>
                    <a:pt x="528679" y="648274"/>
                    <a:pt x="528776" y="648435"/>
                    <a:pt x="529034" y="648533"/>
                  </a:cubicBezTo>
                  <a:cubicBezTo>
                    <a:pt x="528937" y="648533"/>
                    <a:pt x="529034" y="648694"/>
                    <a:pt x="528679" y="648533"/>
                  </a:cubicBezTo>
                  <a:cubicBezTo>
                    <a:pt x="527967" y="648209"/>
                    <a:pt x="529099" y="648856"/>
                    <a:pt x="528873" y="648759"/>
                  </a:cubicBezTo>
                  <a:cubicBezTo>
                    <a:pt x="528679" y="648759"/>
                    <a:pt x="528517" y="648694"/>
                    <a:pt x="528355" y="648597"/>
                  </a:cubicBezTo>
                  <a:cubicBezTo>
                    <a:pt x="528614" y="648759"/>
                    <a:pt x="528873" y="649018"/>
                    <a:pt x="529099" y="649179"/>
                  </a:cubicBezTo>
                  <a:cubicBezTo>
                    <a:pt x="528873" y="649018"/>
                    <a:pt x="528614" y="648953"/>
                    <a:pt x="528355" y="648759"/>
                  </a:cubicBezTo>
                  <a:cubicBezTo>
                    <a:pt x="528355" y="648953"/>
                    <a:pt x="529099" y="649341"/>
                    <a:pt x="529520" y="649600"/>
                  </a:cubicBezTo>
                  <a:cubicBezTo>
                    <a:pt x="529358" y="649600"/>
                    <a:pt x="528355" y="649018"/>
                    <a:pt x="528614" y="649276"/>
                  </a:cubicBezTo>
                  <a:cubicBezTo>
                    <a:pt x="528776" y="649438"/>
                    <a:pt x="529034" y="649600"/>
                    <a:pt x="528614" y="649438"/>
                  </a:cubicBezTo>
                  <a:cubicBezTo>
                    <a:pt x="528355" y="649341"/>
                    <a:pt x="528614" y="649503"/>
                    <a:pt x="528776" y="649697"/>
                  </a:cubicBezTo>
                  <a:cubicBezTo>
                    <a:pt x="528679" y="649600"/>
                    <a:pt x="528679" y="649600"/>
                    <a:pt x="528517" y="649503"/>
                  </a:cubicBezTo>
                  <a:cubicBezTo>
                    <a:pt x="528517" y="649503"/>
                    <a:pt x="528355" y="649438"/>
                    <a:pt x="528291" y="649341"/>
                  </a:cubicBezTo>
                  <a:lnTo>
                    <a:pt x="528291" y="649438"/>
                  </a:lnTo>
                  <a:cubicBezTo>
                    <a:pt x="528291" y="649438"/>
                    <a:pt x="528291" y="649438"/>
                    <a:pt x="528355" y="649503"/>
                  </a:cubicBezTo>
                  <a:cubicBezTo>
                    <a:pt x="528614" y="649600"/>
                    <a:pt x="528776" y="649697"/>
                    <a:pt x="528873" y="649697"/>
                  </a:cubicBezTo>
                  <a:lnTo>
                    <a:pt x="528937" y="649761"/>
                  </a:lnTo>
                  <a:cubicBezTo>
                    <a:pt x="528937" y="649761"/>
                    <a:pt x="528937" y="649858"/>
                    <a:pt x="528873" y="649761"/>
                  </a:cubicBezTo>
                  <a:cubicBezTo>
                    <a:pt x="528517" y="649600"/>
                    <a:pt x="528452" y="649600"/>
                    <a:pt x="528452" y="649600"/>
                  </a:cubicBezTo>
                  <a:cubicBezTo>
                    <a:pt x="528452" y="649697"/>
                    <a:pt x="528776" y="649858"/>
                    <a:pt x="528776" y="649923"/>
                  </a:cubicBezTo>
                  <a:cubicBezTo>
                    <a:pt x="529196" y="650182"/>
                    <a:pt x="529455" y="650279"/>
                    <a:pt x="529778" y="650441"/>
                  </a:cubicBezTo>
                  <a:cubicBezTo>
                    <a:pt x="529843" y="650441"/>
                    <a:pt x="529940" y="650505"/>
                    <a:pt x="530037" y="650505"/>
                  </a:cubicBezTo>
                  <a:cubicBezTo>
                    <a:pt x="530037" y="650505"/>
                    <a:pt x="530102" y="650602"/>
                    <a:pt x="530037" y="650505"/>
                  </a:cubicBezTo>
                  <a:cubicBezTo>
                    <a:pt x="529940" y="650505"/>
                    <a:pt x="529843" y="650441"/>
                    <a:pt x="529778" y="650344"/>
                  </a:cubicBezTo>
                  <a:cubicBezTo>
                    <a:pt x="529520" y="650344"/>
                    <a:pt x="529196" y="650279"/>
                    <a:pt x="529034" y="650279"/>
                  </a:cubicBezTo>
                  <a:cubicBezTo>
                    <a:pt x="528937" y="650279"/>
                    <a:pt x="528679" y="650182"/>
                    <a:pt x="528517" y="650085"/>
                  </a:cubicBezTo>
                  <a:cubicBezTo>
                    <a:pt x="528517" y="650182"/>
                    <a:pt x="528517" y="650182"/>
                    <a:pt x="528517" y="650279"/>
                  </a:cubicBezTo>
                  <a:cubicBezTo>
                    <a:pt x="528517" y="650344"/>
                    <a:pt x="528517" y="650441"/>
                    <a:pt x="528517" y="650505"/>
                  </a:cubicBezTo>
                  <a:lnTo>
                    <a:pt x="528614" y="650505"/>
                  </a:lnTo>
                  <a:cubicBezTo>
                    <a:pt x="528873" y="650602"/>
                    <a:pt x="529034" y="650764"/>
                    <a:pt x="529358" y="650926"/>
                  </a:cubicBezTo>
                  <a:cubicBezTo>
                    <a:pt x="529099" y="650764"/>
                    <a:pt x="528776" y="650667"/>
                    <a:pt x="528517" y="650602"/>
                  </a:cubicBezTo>
                  <a:cubicBezTo>
                    <a:pt x="528517" y="651087"/>
                    <a:pt x="528452" y="651573"/>
                    <a:pt x="528355" y="652090"/>
                  </a:cubicBezTo>
                  <a:cubicBezTo>
                    <a:pt x="528614" y="652252"/>
                    <a:pt x="528873" y="652413"/>
                    <a:pt x="529196" y="652575"/>
                  </a:cubicBezTo>
                  <a:cubicBezTo>
                    <a:pt x="528873" y="652413"/>
                    <a:pt x="528614" y="652252"/>
                    <a:pt x="528355" y="652090"/>
                  </a:cubicBezTo>
                  <a:cubicBezTo>
                    <a:pt x="528194" y="652510"/>
                    <a:pt x="528032" y="652899"/>
                    <a:pt x="527870" y="653254"/>
                  </a:cubicBezTo>
                  <a:cubicBezTo>
                    <a:pt x="528129" y="653319"/>
                    <a:pt x="528452" y="653481"/>
                    <a:pt x="528614" y="653578"/>
                  </a:cubicBezTo>
                  <a:cubicBezTo>
                    <a:pt x="528776" y="653642"/>
                    <a:pt x="528937" y="653836"/>
                    <a:pt x="529196" y="653998"/>
                  </a:cubicBezTo>
                  <a:cubicBezTo>
                    <a:pt x="528776" y="653739"/>
                    <a:pt x="528291" y="653481"/>
                    <a:pt x="527870" y="653254"/>
                  </a:cubicBezTo>
                  <a:cubicBezTo>
                    <a:pt x="527773" y="653416"/>
                    <a:pt x="527708" y="653578"/>
                    <a:pt x="527611" y="653739"/>
                  </a:cubicBezTo>
                  <a:cubicBezTo>
                    <a:pt x="527708" y="653836"/>
                    <a:pt x="527708" y="653836"/>
                    <a:pt x="527611" y="653739"/>
                  </a:cubicBezTo>
                  <a:cubicBezTo>
                    <a:pt x="527611" y="653739"/>
                    <a:pt x="527611" y="653836"/>
                    <a:pt x="527547" y="653836"/>
                  </a:cubicBezTo>
                  <a:cubicBezTo>
                    <a:pt x="527611" y="653901"/>
                    <a:pt x="527708" y="653998"/>
                    <a:pt x="527708" y="653998"/>
                  </a:cubicBezTo>
                  <a:cubicBezTo>
                    <a:pt x="527708" y="654063"/>
                    <a:pt x="527547" y="654063"/>
                    <a:pt x="527450" y="654063"/>
                  </a:cubicBezTo>
                  <a:cubicBezTo>
                    <a:pt x="527191" y="654419"/>
                    <a:pt x="526965" y="654742"/>
                    <a:pt x="526706" y="655065"/>
                  </a:cubicBezTo>
                  <a:cubicBezTo>
                    <a:pt x="527191" y="655648"/>
                    <a:pt x="527288" y="656068"/>
                    <a:pt x="527126" y="656391"/>
                  </a:cubicBezTo>
                  <a:cubicBezTo>
                    <a:pt x="527288" y="656488"/>
                    <a:pt x="527450" y="656553"/>
                    <a:pt x="527611" y="656650"/>
                  </a:cubicBezTo>
                  <a:cubicBezTo>
                    <a:pt x="527450" y="656553"/>
                    <a:pt x="527288" y="656488"/>
                    <a:pt x="527126" y="656391"/>
                  </a:cubicBezTo>
                  <a:cubicBezTo>
                    <a:pt x="527029" y="656488"/>
                    <a:pt x="526965" y="656553"/>
                    <a:pt x="526868" y="656650"/>
                  </a:cubicBezTo>
                  <a:cubicBezTo>
                    <a:pt x="527029" y="656715"/>
                    <a:pt x="527191" y="656812"/>
                    <a:pt x="527450" y="656973"/>
                  </a:cubicBezTo>
                  <a:cubicBezTo>
                    <a:pt x="527288" y="656973"/>
                    <a:pt x="527288" y="656973"/>
                    <a:pt x="527029" y="656876"/>
                  </a:cubicBezTo>
                  <a:cubicBezTo>
                    <a:pt x="526965" y="656876"/>
                    <a:pt x="526868" y="656812"/>
                    <a:pt x="526803" y="656812"/>
                  </a:cubicBezTo>
                  <a:cubicBezTo>
                    <a:pt x="526706" y="656876"/>
                    <a:pt x="526544" y="656876"/>
                    <a:pt x="526382" y="656973"/>
                  </a:cubicBezTo>
                  <a:cubicBezTo>
                    <a:pt x="526447" y="657038"/>
                    <a:pt x="526544" y="657038"/>
                    <a:pt x="526706" y="657135"/>
                  </a:cubicBezTo>
                  <a:cubicBezTo>
                    <a:pt x="526803" y="657232"/>
                    <a:pt x="526965" y="657297"/>
                    <a:pt x="527029" y="657394"/>
                  </a:cubicBezTo>
                  <a:cubicBezTo>
                    <a:pt x="526965" y="657297"/>
                    <a:pt x="526803" y="657297"/>
                    <a:pt x="526803" y="657232"/>
                  </a:cubicBezTo>
                  <a:cubicBezTo>
                    <a:pt x="526609" y="657135"/>
                    <a:pt x="526544" y="657135"/>
                    <a:pt x="526447" y="657135"/>
                  </a:cubicBezTo>
                  <a:cubicBezTo>
                    <a:pt x="526382" y="657038"/>
                    <a:pt x="526285" y="657038"/>
                    <a:pt x="526124" y="656973"/>
                  </a:cubicBezTo>
                  <a:cubicBezTo>
                    <a:pt x="525897" y="656973"/>
                    <a:pt x="525703" y="657038"/>
                    <a:pt x="525477" y="657038"/>
                  </a:cubicBezTo>
                  <a:cubicBezTo>
                    <a:pt x="525542" y="657038"/>
                    <a:pt x="525542" y="657135"/>
                    <a:pt x="525639" y="657232"/>
                  </a:cubicBezTo>
                  <a:cubicBezTo>
                    <a:pt x="525542" y="657135"/>
                    <a:pt x="525380" y="657135"/>
                    <a:pt x="525315" y="657038"/>
                  </a:cubicBezTo>
                  <a:cubicBezTo>
                    <a:pt x="525218" y="657038"/>
                    <a:pt x="525218" y="657038"/>
                    <a:pt x="525121" y="657038"/>
                  </a:cubicBezTo>
                  <a:cubicBezTo>
                    <a:pt x="525315" y="657135"/>
                    <a:pt x="525542" y="657297"/>
                    <a:pt x="525800" y="657394"/>
                  </a:cubicBezTo>
                  <a:cubicBezTo>
                    <a:pt x="525542" y="657297"/>
                    <a:pt x="525380" y="657232"/>
                    <a:pt x="525218" y="657135"/>
                  </a:cubicBezTo>
                  <a:cubicBezTo>
                    <a:pt x="525315" y="657232"/>
                    <a:pt x="525315" y="657232"/>
                    <a:pt x="525380" y="657297"/>
                  </a:cubicBezTo>
                  <a:cubicBezTo>
                    <a:pt x="527385" y="659787"/>
                    <a:pt x="525962" y="660434"/>
                    <a:pt x="525218" y="661598"/>
                  </a:cubicBezTo>
                  <a:cubicBezTo>
                    <a:pt x="525121" y="661760"/>
                    <a:pt x="524539" y="661695"/>
                    <a:pt x="523828" y="661437"/>
                  </a:cubicBezTo>
                  <a:cubicBezTo>
                    <a:pt x="523051" y="661598"/>
                    <a:pt x="522469" y="661760"/>
                    <a:pt x="521984" y="662116"/>
                  </a:cubicBezTo>
                  <a:cubicBezTo>
                    <a:pt x="521919" y="662439"/>
                    <a:pt x="521822" y="662601"/>
                    <a:pt x="521499" y="662763"/>
                  </a:cubicBezTo>
                  <a:cubicBezTo>
                    <a:pt x="521564" y="662763"/>
                    <a:pt x="521564" y="662860"/>
                    <a:pt x="521661" y="662860"/>
                  </a:cubicBezTo>
                  <a:cubicBezTo>
                    <a:pt x="521564" y="662860"/>
                    <a:pt x="521564" y="662860"/>
                    <a:pt x="521499" y="662860"/>
                  </a:cubicBezTo>
                  <a:cubicBezTo>
                    <a:pt x="521499" y="662860"/>
                    <a:pt x="521402" y="662860"/>
                    <a:pt x="521402" y="662763"/>
                  </a:cubicBezTo>
                  <a:cubicBezTo>
                    <a:pt x="521337" y="662860"/>
                    <a:pt x="521176" y="662860"/>
                    <a:pt x="520982" y="662860"/>
                  </a:cubicBezTo>
                  <a:cubicBezTo>
                    <a:pt x="520917" y="662924"/>
                    <a:pt x="520820" y="663021"/>
                    <a:pt x="520755" y="663086"/>
                  </a:cubicBezTo>
                  <a:cubicBezTo>
                    <a:pt x="520820" y="663183"/>
                    <a:pt x="520917" y="663183"/>
                    <a:pt x="520982" y="663248"/>
                  </a:cubicBezTo>
                  <a:cubicBezTo>
                    <a:pt x="520917" y="663183"/>
                    <a:pt x="520820" y="663183"/>
                    <a:pt x="520755" y="663183"/>
                  </a:cubicBezTo>
                  <a:cubicBezTo>
                    <a:pt x="520593" y="663442"/>
                    <a:pt x="520335" y="663603"/>
                    <a:pt x="520076" y="663830"/>
                  </a:cubicBezTo>
                  <a:cubicBezTo>
                    <a:pt x="520173" y="663927"/>
                    <a:pt x="520173" y="663927"/>
                    <a:pt x="520238" y="663991"/>
                  </a:cubicBezTo>
                  <a:cubicBezTo>
                    <a:pt x="520593" y="664250"/>
                    <a:pt x="520593" y="664250"/>
                    <a:pt x="520399" y="664186"/>
                  </a:cubicBezTo>
                  <a:cubicBezTo>
                    <a:pt x="520658" y="664347"/>
                    <a:pt x="520755" y="664509"/>
                    <a:pt x="520820" y="664671"/>
                  </a:cubicBezTo>
                  <a:cubicBezTo>
                    <a:pt x="521402" y="664994"/>
                    <a:pt x="521984" y="665317"/>
                    <a:pt x="522663" y="665673"/>
                  </a:cubicBezTo>
                  <a:cubicBezTo>
                    <a:pt x="522081" y="665414"/>
                    <a:pt x="521499" y="665091"/>
                    <a:pt x="520917" y="664832"/>
                  </a:cubicBezTo>
                  <a:lnTo>
                    <a:pt x="520917" y="664929"/>
                  </a:lnTo>
                  <a:cubicBezTo>
                    <a:pt x="521176" y="665091"/>
                    <a:pt x="521499" y="665317"/>
                    <a:pt x="522081" y="665673"/>
                  </a:cubicBezTo>
                  <a:cubicBezTo>
                    <a:pt x="522308" y="665738"/>
                    <a:pt x="522469" y="665900"/>
                    <a:pt x="522987" y="666255"/>
                  </a:cubicBezTo>
                  <a:cubicBezTo>
                    <a:pt x="522243" y="665900"/>
                    <a:pt x="521661" y="665673"/>
                    <a:pt x="521079" y="665414"/>
                  </a:cubicBezTo>
                  <a:cubicBezTo>
                    <a:pt x="521176" y="665511"/>
                    <a:pt x="521240" y="665576"/>
                    <a:pt x="521402" y="665673"/>
                  </a:cubicBezTo>
                  <a:cubicBezTo>
                    <a:pt x="521564" y="665738"/>
                    <a:pt x="521919" y="665997"/>
                    <a:pt x="522405" y="666255"/>
                  </a:cubicBezTo>
                  <a:cubicBezTo>
                    <a:pt x="520335" y="665091"/>
                    <a:pt x="520820" y="665576"/>
                    <a:pt x="520011" y="665156"/>
                  </a:cubicBezTo>
                  <a:cubicBezTo>
                    <a:pt x="520399" y="665414"/>
                    <a:pt x="520820" y="665576"/>
                    <a:pt x="520917" y="665673"/>
                  </a:cubicBezTo>
                  <a:cubicBezTo>
                    <a:pt x="521240" y="665900"/>
                    <a:pt x="521402" y="666061"/>
                    <a:pt x="521564" y="666255"/>
                  </a:cubicBezTo>
                  <a:cubicBezTo>
                    <a:pt x="521176" y="666061"/>
                    <a:pt x="520755" y="665835"/>
                    <a:pt x="520335" y="665576"/>
                  </a:cubicBezTo>
                  <a:cubicBezTo>
                    <a:pt x="520011" y="665414"/>
                    <a:pt x="519429" y="665156"/>
                    <a:pt x="519494" y="665317"/>
                  </a:cubicBezTo>
                  <a:cubicBezTo>
                    <a:pt x="519591" y="665414"/>
                    <a:pt x="519753" y="665576"/>
                    <a:pt x="519914" y="665673"/>
                  </a:cubicBezTo>
                  <a:cubicBezTo>
                    <a:pt x="519494" y="665511"/>
                    <a:pt x="519170" y="665317"/>
                    <a:pt x="518750" y="665253"/>
                  </a:cubicBezTo>
                  <a:cubicBezTo>
                    <a:pt x="519591" y="665738"/>
                    <a:pt x="519494" y="665738"/>
                    <a:pt x="518330" y="665253"/>
                  </a:cubicBezTo>
                  <a:cubicBezTo>
                    <a:pt x="518330" y="665253"/>
                    <a:pt x="518330" y="665317"/>
                    <a:pt x="518265" y="665317"/>
                  </a:cubicBezTo>
                  <a:cubicBezTo>
                    <a:pt x="518330" y="665414"/>
                    <a:pt x="518427" y="665414"/>
                    <a:pt x="518524" y="665511"/>
                  </a:cubicBezTo>
                  <a:cubicBezTo>
                    <a:pt x="518427" y="665511"/>
                    <a:pt x="518330" y="665414"/>
                    <a:pt x="518265" y="665414"/>
                  </a:cubicBezTo>
                  <a:cubicBezTo>
                    <a:pt x="518168" y="665511"/>
                    <a:pt x="518168" y="665576"/>
                    <a:pt x="518265" y="665738"/>
                  </a:cubicBezTo>
                  <a:cubicBezTo>
                    <a:pt x="518847" y="666061"/>
                    <a:pt x="519429" y="666417"/>
                    <a:pt x="520076" y="666837"/>
                  </a:cubicBezTo>
                  <a:cubicBezTo>
                    <a:pt x="520076" y="666837"/>
                    <a:pt x="520173" y="666837"/>
                    <a:pt x="520076" y="666837"/>
                  </a:cubicBezTo>
                  <a:cubicBezTo>
                    <a:pt x="519850" y="666643"/>
                    <a:pt x="519688" y="666579"/>
                    <a:pt x="519591" y="666417"/>
                  </a:cubicBezTo>
                  <a:cubicBezTo>
                    <a:pt x="519429" y="666643"/>
                    <a:pt x="519332" y="666643"/>
                    <a:pt x="519170" y="666643"/>
                  </a:cubicBezTo>
                  <a:cubicBezTo>
                    <a:pt x="519332" y="666740"/>
                    <a:pt x="519429" y="666837"/>
                    <a:pt x="519494" y="666837"/>
                  </a:cubicBezTo>
                  <a:cubicBezTo>
                    <a:pt x="519429" y="666837"/>
                    <a:pt x="519429" y="666740"/>
                    <a:pt x="519332" y="666740"/>
                  </a:cubicBezTo>
                  <a:cubicBezTo>
                    <a:pt x="520335" y="667323"/>
                    <a:pt x="521402" y="667905"/>
                    <a:pt x="522469" y="668487"/>
                  </a:cubicBezTo>
                  <a:cubicBezTo>
                    <a:pt x="523148" y="668810"/>
                    <a:pt x="523731" y="669069"/>
                    <a:pt x="524377" y="669392"/>
                  </a:cubicBezTo>
                  <a:cubicBezTo>
                    <a:pt x="524313" y="669231"/>
                    <a:pt x="525315" y="669716"/>
                    <a:pt x="525800" y="669878"/>
                  </a:cubicBezTo>
                  <a:cubicBezTo>
                    <a:pt x="525121" y="669457"/>
                    <a:pt x="524474" y="669069"/>
                    <a:pt x="523731" y="668649"/>
                  </a:cubicBezTo>
                  <a:cubicBezTo>
                    <a:pt x="524377" y="668907"/>
                    <a:pt x="525056" y="669231"/>
                    <a:pt x="525897" y="669651"/>
                  </a:cubicBezTo>
                  <a:cubicBezTo>
                    <a:pt x="526382" y="669878"/>
                    <a:pt x="526706" y="670136"/>
                    <a:pt x="526706" y="670201"/>
                  </a:cubicBezTo>
                  <a:cubicBezTo>
                    <a:pt x="527126" y="670395"/>
                    <a:pt x="527611" y="670621"/>
                    <a:pt x="528194" y="670880"/>
                  </a:cubicBezTo>
                  <a:cubicBezTo>
                    <a:pt x="528194" y="670880"/>
                    <a:pt x="528291" y="670880"/>
                    <a:pt x="528291" y="670977"/>
                  </a:cubicBezTo>
                  <a:cubicBezTo>
                    <a:pt x="531331" y="670460"/>
                    <a:pt x="533821" y="669716"/>
                    <a:pt x="535826" y="668649"/>
                  </a:cubicBezTo>
                  <a:cubicBezTo>
                    <a:pt x="535664" y="668552"/>
                    <a:pt x="535470" y="668390"/>
                    <a:pt x="535567" y="668487"/>
                  </a:cubicBezTo>
                  <a:cubicBezTo>
                    <a:pt x="535729" y="668552"/>
                    <a:pt x="535826" y="668552"/>
                    <a:pt x="535891" y="668649"/>
                  </a:cubicBezTo>
                  <a:cubicBezTo>
                    <a:pt x="535988" y="668552"/>
                    <a:pt x="536149" y="668487"/>
                    <a:pt x="536246" y="668487"/>
                  </a:cubicBezTo>
                  <a:cubicBezTo>
                    <a:pt x="536149" y="668390"/>
                    <a:pt x="536052" y="668325"/>
                    <a:pt x="535891" y="668228"/>
                  </a:cubicBezTo>
                  <a:cubicBezTo>
                    <a:pt x="535826" y="668066"/>
                    <a:pt x="536473" y="668325"/>
                    <a:pt x="535988" y="667905"/>
                  </a:cubicBezTo>
                  <a:cubicBezTo>
                    <a:pt x="535891" y="667905"/>
                    <a:pt x="536052" y="667905"/>
                    <a:pt x="536149" y="667969"/>
                  </a:cubicBezTo>
                  <a:cubicBezTo>
                    <a:pt x="536570" y="668131"/>
                    <a:pt x="536408" y="668066"/>
                    <a:pt x="536311" y="667969"/>
                  </a:cubicBezTo>
                  <a:cubicBezTo>
                    <a:pt x="536149" y="667743"/>
                    <a:pt x="536052" y="667646"/>
                    <a:pt x="535988" y="667484"/>
                  </a:cubicBezTo>
                  <a:cubicBezTo>
                    <a:pt x="536635" y="667808"/>
                    <a:pt x="535826" y="667323"/>
                    <a:pt x="536246" y="667484"/>
                  </a:cubicBezTo>
                  <a:cubicBezTo>
                    <a:pt x="535406" y="666999"/>
                    <a:pt x="536635" y="667581"/>
                    <a:pt x="536246" y="667323"/>
                  </a:cubicBezTo>
                  <a:cubicBezTo>
                    <a:pt x="536149" y="667226"/>
                    <a:pt x="536311" y="667323"/>
                    <a:pt x="536246" y="667226"/>
                  </a:cubicBezTo>
                  <a:cubicBezTo>
                    <a:pt x="536149" y="667161"/>
                    <a:pt x="535729" y="666999"/>
                    <a:pt x="535729" y="666902"/>
                  </a:cubicBezTo>
                  <a:cubicBezTo>
                    <a:pt x="535406" y="666579"/>
                    <a:pt x="535470" y="666579"/>
                    <a:pt x="536052" y="666740"/>
                  </a:cubicBezTo>
                  <a:cubicBezTo>
                    <a:pt x="536473" y="666902"/>
                    <a:pt x="536473" y="666837"/>
                    <a:pt x="535826" y="666417"/>
                  </a:cubicBezTo>
                  <a:cubicBezTo>
                    <a:pt x="535729" y="666320"/>
                    <a:pt x="535567" y="666255"/>
                    <a:pt x="535470" y="666158"/>
                  </a:cubicBezTo>
                  <a:cubicBezTo>
                    <a:pt x="535470" y="666158"/>
                    <a:pt x="535470" y="666158"/>
                    <a:pt x="535567" y="666158"/>
                  </a:cubicBezTo>
                  <a:lnTo>
                    <a:pt x="537896" y="667387"/>
                  </a:lnTo>
                  <a:cubicBezTo>
                    <a:pt x="537961" y="667323"/>
                    <a:pt x="538058" y="667323"/>
                    <a:pt x="538058" y="667226"/>
                  </a:cubicBezTo>
                  <a:cubicBezTo>
                    <a:pt x="537961" y="667161"/>
                    <a:pt x="537637" y="666902"/>
                    <a:pt x="538219" y="667161"/>
                  </a:cubicBezTo>
                  <a:cubicBezTo>
                    <a:pt x="538219" y="667161"/>
                    <a:pt x="538219" y="667161"/>
                    <a:pt x="538316" y="667161"/>
                  </a:cubicBezTo>
                  <a:cubicBezTo>
                    <a:pt x="538219" y="667064"/>
                    <a:pt x="538219" y="667064"/>
                    <a:pt x="538316" y="667161"/>
                  </a:cubicBezTo>
                  <a:cubicBezTo>
                    <a:pt x="538219" y="667064"/>
                    <a:pt x="538058" y="666999"/>
                    <a:pt x="537961" y="666902"/>
                  </a:cubicBezTo>
                  <a:cubicBezTo>
                    <a:pt x="538122" y="666999"/>
                    <a:pt x="538316" y="666999"/>
                    <a:pt x="538381" y="667064"/>
                  </a:cubicBezTo>
                  <a:cubicBezTo>
                    <a:pt x="538640" y="667064"/>
                    <a:pt x="538381" y="666837"/>
                    <a:pt x="537896" y="666482"/>
                  </a:cubicBezTo>
                  <a:cubicBezTo>
                    <a:pt x="538122" y="666643"/>
                    <a:pt x="538478" y="666740"/>
                    <a:pt x="538704" y="666902"/>
                  </a:cubicBezTo>
                  <a:cubicBezTo>
                    <a:pt x="538801" y="666837"/>
                    <a:pt x="538801" y="666837"/>
                    <a:pt x="538866" y="666740"/>
                  </a:cubicBezTo>
                  <a:cubicBezTo>
                    <a:pt x="538801" y="666643"/>
                    <a:pt x="538866" y="666579"/>
                    <a:pt x="539028" y="666579"/>
                  </a:cubicBezTo>
                  <a:cubicBezTo>
                    <a:pt x="539125" y="666482"/>
                    <a:pt x="539287" y="666417"/>
                    <a:pt x="539384" y="666320"/>
                  </a:cubicBezTo>
                  <a:cubicBezTo>
                    <a:pt x="539222" y="666255"/>
                    <a:pt x="539028" y="666061"/>
                    <a:pt x="538866" y="665900"/>
                  </a:cubicBezTo>
                  <a:cubicBezTo>
                    <a:pt x="539028" y="665997"/>
                    <a:pt x="539287" y="666061"/>
                    <a:pt x="539448" y="666255"/>
                  </a:cubicBezTo>
                  <a:cubicBezTo>
                    <a:pt x="539545" y="666158"/>
                    <a:pt x="539545" y="666061"/>
                    <a:pt x="539610" y="665997"/>
                  </a:cubicBezTo>
                  <a:cubicBezTo>
                    <a:pt x="539028" y="665673"/>
                    <a:pt x="538963" y="665576"/>
                    <a:pt x="539610" y="665835"/>
                  </a:cubicBezTo>
                  <a:cubicBezTo>
                    <a:pt x="539707" y="665835"/>
                    <a:pt x="539707" y="665835"/>
                    <a:pt x="539707" y="665835"/>
                  </a:cubicBezTo>
                  <a:cubicBezTo>
                    <a:pt x="540030" y="665511"/>
                    <a:pt x="540386" y="665091"/>
                    <a:pt x="540612" y="664768"/>
                  </a:cubicBezTo>
                  <a:cubicBezTo>
                    <a:pt x="540548" y="664671"/>
                    <a:pt x="540548" y="664671"/>
                    <a:pt x="540451" y="664574"/>
                  </a:cubicBezTo>
                  <a:cubicBezTo>
                    <a:pt x="540451" y="664574"/>
                    <a:pt x="540451" y="664574"/>
                    <a:pt x="540548" y="664574"/>
                  </a:cubicBezTo>
                  <a:cubicBezTo>
                    <a:pt x="540612" y="664671"/>
                    <a:pt x="540612" y="664574"/>
                    <a:pt x="540710" y="664671"/>
                  </a:cubicBezTo>
                  <a:cubicBezTo>
                    <a:pt x="540548" y="664574"/>
                    <a:pt x="540386" y="664412"/>
                    <a:pt x="540548" y="664509"/>
                  </a:cubicBezTo>
                  <a:cubicBezTo>
                    <a:pt x="540612" y="664509"/>
                    <a:pt x="540710" y="664574"/>
                    <a:pt x="540710" y="664574"/>
                  </a:cubicBezTo>
                  <a:cubicBezTo>
                    <a:pt x="540774" y="664509"/>
                    <a:pt x="540871" y="664347"/>
                    <a:pt x="540936" y="664250"/>
                  </a:cubicBezTo>
                  <a:cubicBezTo>
                    <a:pt x="540936" y="664250"/>
                    <a:pt x="540936" y="664250"/>
                    <a:pt x="541033" y="664250"/>
                  </a:cubicBezTo>
                  <a:cubicBezTo>
                    <a:pt x="541098" y="664186"/>
                    <a:pt x="541195" y="663991"/>
                    <a:pt x="541292" y="663830"/>
                  </a:cubicBezTo>
                  <a:cubicBezTo>
                    <a:pt x="541098" y="663765"/>
                    <a:pt x="541033" y="663668"/>
                    <a:pt x="540871" y="663603"/>
                  </a:cubicBezTo>
                  <a:cubicBezTo>
                    <a:pt x="541033" y="663668"/>
                    <a:pt x="541098" y="663765"/>
                    <a:pt x="541292" y="663765"/>
                  </a:cubicBezTo>
                  <a:cubicBezTo>
                    <a:pt x="541453" y="663506"/>
                    <a:pt x="541615" y="663248"/>
                    <a:pt x="541777" y="662924"/>
                  </a:cubicBezTo>
                  <a:cubicBezTo>
                    <a:pt x="541453" y="662763"/>
                    <a:pt x="541195" y="662601"/>
                    <a:pt x="540871" y="662439"/>
                  </a:cubicBezTo>
                  <a:cubicBezTo>
                    <a:pt x="541195" y="662601"/>
                    <a:pt x="541453" y="662763"/>
                    <a:pt x="541777" y="662924"/>
                  </a:cubicBezTo>
                  <a:cubicBezTo>
                    <a:pt x="541777" y="662860"/>
                    <a:pt x="541874" y="662860"/>
                    <a:pt x="541874" y="662763"/>
                  </a:cubicBezTo>
                  <a:cubicBezTo>
                    <a:pt x="541680" y="662601"/>
                    <a:pt x="541518" y="662439"/>
                    <a:pt x="541356" y="662342"/>
                  </a:cubicBezTo>
                  <a:cubicBezTo>
                    <a:pt x="541518" y="662439"/>
                    <a:pt x="541777" y="662504"/>
                    <a:pt x="541938" y="662601"/>
                  </a:cubicBezTo>
                  <a:cubicBezTo>
                    <a:pt x="542035" y="662601"/>
                    <a:pt x="542100" y="662504"/>
                    <a:pt x="542262" y="662601"/>
                  </a:cubicBezTo>
                  <a:cubicBezTo>
                    <a:pt x="541938" y="662180"/>
                    <a:pt x="541518" y="661760"/>
                    <a:pt x="541453" y="661437"/>
                  </a:cubicBezTo>
                  <a:cubicBezTo>
                    <a:pt x="541292" y="661113"/>
                    <a:pt x="541518" y="660951"/>
                    <a:pt x="541938" y="660854"/>
                  </a:cubicBezTo>
                  <a:cubicBezTo>
                    <a:pt x="541680" y="660693"/>
                    <a:pt x="541453" y="660628"/>
                    <a:pt x="541195" y="660434"/>
                  </a:cubicBezTo>
                  <a:cubicBezTo>
                    <a:pt x="540710" y="660208"/>
                    <a:pt x="540871" y="660208"/>
                    <a:pt x="541098" y="660272"/>
                  </a:cubicBezTo>
                  <a:cubicBezTo>
                    <a:pt x="541356" y="660434"/>
                    <a:pt x="541680" y="660628"/>
                    <a:pt x="542035" y="660854"/>
                  </a:cubicBezTo>
                  <a:cubicBezTo>
                    <a:pt x="542100" y="660854"/>
                    <a:pt x="542262" y="660854"/>
                    <a:pt x="542359" y="660790"/>
                  </a:cubicBezTo>
                  <a:cubicBezTo>
                    <a:pt x="542359" y="660790"/>
                    <a:pt x="542359" y="660790"/>
                    <a:pt x="542262" y="660790"/>
                  </a:cubicBezTo>
                  <a:cubicBezTo>
                    <a:pt x="542035" y="660693"/>
                    <a:pt x="541777" y="660531"/>
                    <a:pt x="541518" y="660434"/>
                  </a:cubicBezTo>
                  <a:cubicBezTo>
                    <a:pt x="541680" y="660531"/>
                    <a:pt x="541777" y="660531"/>
                    <a:pt x="542035" y="660628"/>
                  </a:cubicBezTo>
                  <a:cubicBezTo>
                    <a:pt x="542197" y="660693"/>
                    <a:pt x="542359" y="660790"/>
                    <a:pt x="542618" y="660854"/>
                  </a:cubicBezTo>
                  <a:cubicBezTo>
                    <a:pt x="542682" y="660854"/>
                    <a:pt x="542682" y="660854"/>
                    <a:pt x="542779" y="660854"/>
                  </a:cubicBezTo>
                  <a:cubicBezTo>
                    <a:pt x="542262" y="660369"/>
                    <a:pt x="542262" y="660272"/>
                    <a:pt x="542941" y="660434"/>
                  </a:cubicBezTo>
                  <a:cubicBezTo>
                    <a:pt x="543264" y="660531"/>
                    <a:pt x="543167" y="660434"/>
                    <a:pt x="542779" y="660208"/>
                  </a:cubicBezTo>
                  <a:cubicBezTo>
                    <a:pt x="542682" y="660111"/>
                    <a:pt x="542618" y="660111"/>
                    <a:pt x="542521" y="660046"/>
                  </a:cubicBezTo>
                  <a:cubicBezTo>
                    <a:pt x="543006" y="660272"/>
                    <a:pt x="543426" y="660434"/>
                    <a:pt x="544008" y="660693"/>
                  </a:cubicBezTo>
                  <a:cubicBezTo>
                    <a:pt x="543361" y="660208"/>
                    <a:pt x="543361" y="660111"/>
                    <a:pt x="543685" y="660111"/>
                  </a:cubicBezTo>
                  <a:cubicBezTo>
                    <a:pt x="543750" y="660111"/>
                    <a:pt x="543750" y="660111"/>
                    <a:pt x="543523" y="659852"/>
                  </a:cubicBezTo>
                  <a:cubicBezTo>
                    <a:pt x="543167" y="659625"/>
                    <a:pt x="544170" y="660208"/>
                    <a:pt x="543750" y="659852"/>
                  </a:cubicBezTo>
                  <a:cubicBezTo>
                    <a:pt x="543361" y="659528"/>
                    <a:pt x="543944" y="659787"/>
                    <a:pt x="543685" y="659528"/>
                  </a:cubicBezTo>
                  <a:cubicBezTo>
                    <a:pt x="543685" y="659528"/>
                    <a:pt x="543944" y="659625"/>
                    <a:pt x="544332" y="659787"/>
                  </a:cubicBezTo>
                  <a:cubicBezTo>
                    <a:pt x="544008" y="659528"/>
                    <a:pt x="543588" y="659302"/>
                    <a:pt x="543264" y="659108"/>
                  </a:cubicBezTo>
                  <a:cubicBezTo>
                    <a:pt x="544267" y="659528"/>
                    <a:pt x="544267" y="659528"/>
                    <a:pt x="543847" y="659205"/>
                  </a:cubicBezTo>
                  <a:cubicBezTo>
                    <a:pt x="543685" y="659108"/>
                    <a:pt x="543523" y="658946"/>
                    <a:pt x="543685" y="658946"/>
                  </a:cubicBezTo>
                  <a:cubicBezTo>
                    <a:pt x="544170" y="659108"/>
                    <a:pt x="544008" y="658946"/>
                    <a:pt x="543361" y="658623"/>
                  </a:cubicBezTo>
                  <a:cubicBezTo>
                    <a:pt x="542941" y="658364"/>
                    <a:pt x="542618" y="658138"/>
                    <a:pt x="542262" y="657976"/>
                  </a:cubicBezTo>
                  <a:cubicBezTo>
                    <a:pt x="541874" y="657717"/>
                    <a:pt x="541777" y="657556"/>
                    <a:pt x="542359" y="657782"/>
                  </a:cubicBezTo>
                  <a:cubicBezTo>
                    <a:pt x="542521" y="657879"/>
                    <a:pt x="542521" y="657976"/>
                    <a:pt x="542682" y="658041"/>
                  </a:cubicBezTo>
                  <a:cubicBezTo>
                    <a:pt x="542779" y="658138"/>
                    <a:pt x="543006" y="658202"/>
                    <a:pt x="543167" y="658364"/>
                  </a:cubicBezTo>
                  <a:cubicBezTo>
                    <a:pt x="543264" y="658364"/>
                    <a:pt x="543361" y="658364"/>
                    <a:pt x="543361" y="658364"/>
                  </a:cubicBezTo>
                  <a:cubicBezTo>
                    <a:pt x="543361" y="658364"/>
                    <a:pt x="543167" y="658299"/>
                    <a:pt x="543103" y="658202"/>
                  </a:cubicBezTo>
                  <a:cubicBezTo>
                    <a:pt x="543426" y="658364"/>
                    <a:pt x="543685" y="658461"/>
                    <a:pt x="544008" y="658623"/>
                  </a:cubicBezTo>
                  <a:cubicBezTo>
                    <a:pt x="543944" y="658558"/>
                    <a:pt x="543847" y="658461"/>
                    <a:pt x="543847" y="658461"/>
                  </a:cubicBezTo>
                  <a:cubicBezTo>
                    <a:pt x="543750" y="658299"/>
                    <a:pt x="544170" y="658461"/>
                    <a:pt x="543847" y="658202"/>
                  </a:cubicBezTo>
                  <a:cubicBezTo>
                    <a:pt x="544105" y="658299"/>
                    <a:pt x="544267" y="658461"/>
                    <a:pt x="544526" y="658558"/>
                  </a:cubicBezTo>
                  <a:cubicBezTo>
                    <a:pt x="544687" y="658558"/>
                    <a:pt x="545173" y="658623"/>
                    <a:pt x="544914" y="658364"/>
                  </a:cubicBezTo>
                  <a:cubicBezTo>
                    <a:pt x="544687" y="658138"/>
                    <a:pt x="545496" y="658461"/>
                    <a:pt x="544526" y="657782"/>
                  </a:cubicBezTo>
                  <a:lnTo>
                    <a:pt x="544590" y="657782"/>
                  </a:lnTo>
                  <a:cubicBezTo>
                    <a:pt x="544914" y="657976"/>
                    <a:pt x="544914" y="657879"/>
                    <a:pt x="544849" y="657782"/>
                  </a:cubicBezTo>
                  <a:cubicBezTo>
                    <a:pt x="544752" y="657717"/>
                    <a:pt x="545076" y="657879"/>
                    <a:pt x="545173" y="657782"/>
                  </a:cubicBezTo>
                  <a:cubicBezTo>
                    <a:pt x="545334" y="657782"/>
                    <a:pt x="545496" y="657782"/>
                    <a:pt x="545173" y="657459"/>
                  </a:cubicBezTo>
                  <a:cubicBezTo>
                    <a:pt x="545011" y="657394"/>
                    <a:pt x="545076" y="657297"/>
                    <a:pt x="545076" y="657297"/>
                  </a:cubicBezTo>
                  <a:cubicBezTo>
                    <a:pt x="545173" y="657297"/>
                    <a:pt x="545011" y="657232"/>
                    <a:pt x="544687" y="657038"/>
                  </a:cubicBezTo>
                  <a:cubicBezTo>
                    <a:pt x="544429" y="656876"/>
                    <a:pt x="544332" y="656812"/>
                    <a:pt x="544105" y="656650"/>
                  </a:cubicBezTo>
                  <a:cubicBezTo>
                    <a:pt x="544526" y="656812"/>
                    <a:pt x="544849" y="656973"/>
                    <a:pt x="545076" y="657038"/>
                  </a:cubicBezTo>
                  <a:cubicBezTo>
                    <a:pt x="544429" y="656553"/>
                    <a:pt x="544332" y="656488"/>
                    <a:pt x="544687" y="656391"/>
                  </a:cubicBezTo>
                  <a:cubicBezTo>
                    <a:pt x="544752" y="656391"/>
                    <a:pt x="544526" y="656230"/>
                    <a:pt x="544332" y="656068"/>
                  </a:cubicBezTo>
                  <a:cubicBezTo>
                    <a:pt x="544267" y="656068"/>
                    <a:pt x="544332" y="655971"/>
                    <a:pt x="544267" y="655971"/>
                  </a:cubicBezTo>
                  <a:cubicBezTo>
                    <a:pt x="544687" y="656133"/>
                    <a:pt x="545011" y="656294"/>
                    <a:pt x="545334" y="656488"/>
                  </a:cubicBezTo>
                  <a:cubicBezTo>
                    <a:pt x="545237" y="656391"/>
                    <a:pt x="545237" y="656391"/>
                    <a:pt x="545173" y="656294"/>
                  </a:cubicBezTo>
                  <a:cubicBezTo>
                    <a:pt x="545011" y="656133"/>
                    <a:pt x="544849" y="656068"/>
                    <a:pt x="544590" y="655906"/>
                  </a:cubicBezTo>
                  <a:cubicBezTo>
                    <a:pt x="544105" y="655550"/>
                    <a:pt x="544849" y="655971"/>
                    <a:pt x="544752" y="655809"/>
                  </a:cubicBezTo>
                  <a:cubicBezTo>
                    <a:pt x="544590" y="655648"/>
                    <a:pt x="544429" y="655486"/>
                    <a:pt x="544526" y="655486"/>
                  </a:cubicBezTo>
                  <a:cubicBezTo>
                    <a:pt x="544590" y="655486"/>
                    <a:pt x="543685" y="654968"/>
                    <a:pt x="543103" y="654580"/>
                  </a:cubicBezTo>
                  <a:cubicBezTo>
                    <a:pt x="543523" y="654807"/>
                    <a:pt x="543685" y="654904"/>
                    <a:pt x="543847" y="654968"/>
                  </a:cubicBezTo>
                  <a:cubicBezTo>
                    <a:pt x="545011" y="655550"/>
                    <a:pt x="545237" y="655648"/>
                    <a:pt x="545076" y="655389"/>
                  </a:cubicBezTo>
                  <a:cubicBezTo>
                    <a:pt x="544914" y="655227"/>
                    <a:pt x="544105" y="654742"/>
                    <a:pt x="543588" y="654419"/>
                  </a:cubicBezTo>
                  <a:cubicBezTo>
                    <a:pt x="543426" y="654160"/>
                    <a:pt x="544526" y="654742"/>
                    <a:pt x="544849" y="654807"/>
                  </a:cubicBezTo>
                  <a:cubicBezTo>
                    <a:pt x="544752" y="654742"/>
                    <a:pt x="544687" y="654645"/>
                    <a:pt x="544526" y="654580"/>
                  </a:cubicBezTo>
                  <a:cubicBezTo>
                    <a:pt x="543847" y="654225"/>
                    <a:pt x="543006" y="653836"/>
                    <a:pt x="543103" y="653642"/>
                  </a:cubicBezTo>
                  <a:cubicBezTo>
                    <a:pt x="544429" y="654419"/>
                    <a:pt x="544526" y="654419"/>
                    <a:pt x="545237" y="654742"/>
                  </a:cubicBezTo>
                  <a:cubicBezTo>
                    <a:pt x="545173" y="654645"/>
                    <a:pt x="545173" y="654580"/>
                    <a:pt x="545011" y="654483"/>
                  </a:cubicBezTo>
                  <a:cubicBezTo>
                    <a:pt x="544914" y="654419"/>
                    <a:pt x="544752" y="654322"/>
                    <a:pt x="544590" y="654225"/>
                  </a:cubicBezTo>
                  <a:cubicBezTo>
                    <a:pt x="543847" y="653836"/>
                    <a:pt x="543750" y="653739"/>
                    <a:pt x="543944" y="653836"/>
                  </a:cubicBezTo>
                  <a:cubicBezTo>
                    <a:pt x="544008" y="653836"/>
                    <a:pt x="544267" y="653901"/>
                    <a:pt x="544429" y="653998"/>
                  </a:cubicBezTo>
                  <a:cubicBezTo>
                    <a:pt x="544590" y="654063"/>
                    <a:pt x="544526" y="653901"/>
                    <a:pt x="545011" y="654160"/>
                  </a:cubicBezTo>
                  <a:cubicBezTo>
                    <a:pt x="545076" y="654160"/>
                    <a:pt x="544849" y="653998"/>
                    <a:pt x="544849" y="653998"/>
                  </a:cubicBezTo>
                  <a:cubicBezTo>
                    <a:pt x="544849" y="653901"/>
                    <a:pt x="545173" y="654063"/>
                    <a:pt x="545334" y="654063"/>
                  </a:cubicBezTo>
                  <a:cubicBezTo>
                    <a:pt x="545496" y="654160"/>
                    <a:pt x="545658" y="654160"/>
                    <a:pt x="545819" y="654225"/>
                  </a:cubicBezTo>
                  <a:cubicBezTo>
                    <a:pt x="545431" y="653901"/>
                    <a:pt x="545076" y="653642"/>
                    <a:pt x="545819" y="653998"/>
                  </a:cubicBezTo>
                  <a:cubicBezTo>
                    <a:pt x="546013" y="654063"/>
                    <a:pt x="546175" y="654063"/>
                    <a:pt x="546240" y="654160"/>
                  </a:cubicBezTo>
                  <a:cubicBezTo>
                    <a:pt x="544526" y="652252"/>
                    <a:pt x="545916" y="651928"/>
                    <a:pt x="547307" y="651670"/>
                  </a:cubicBezTo>
                  <a:cubicBezTo>
                    <a:pt x="547145" y="651249"/>
                    <a:pt x="547242" y="650926"/>
                    <a:pt x="547404" y="650667"/>
                  </a:cubicBezTo>
                  <a:cubicBezTo>
                    <a:pt x="546757" y="650279"/>
                    <a:pt x="546013" y="649858"/>
                    <a:pt x="545237" y="649503"/>
                  </a:cubicBezTo>
                  <a:cubicBezTo>
                    <a:pt x="545593" y="649600"/>
                    <a:pt x="545819" y="649697"/>
                    <a:pt x="546078" y="649761"/>
                  </a:cubicBezTo>
                  <a:cubicBezTo>
                    <a:pt x="546175" y="649858"/>
                    <a:pt x="546175" y="649858"/>
                    <a:pt x="546240" y="649858"/>
                  </a:cubicBezTo>
                  <a:lnTo>
                    <a:pt x="546337" y="649923"/>
                  </a:lnTo>
                  <a:cubicBezTo>
                    <a:pt x="546596" y="650085"/>
                    <a:pt x="546919" y="650182"/>
                    <a:pt x="547145" y="650344"/>
                  </a:cubicBezTo>
                  <a:cubicBezTo>
                    <a:pt x="547307" y="650441"/>
                    <a:pt x="547404" y="650505"/>
                    <a:pt x="547566" y="650602"/>
                  </a:cubicBezTo>
                  <a:cubicBezTo>
                    <a:pt x="547663" y="650505"/>
                    <a:pt x="547663" y="650505"/>
                    <a:pt x="547727" y="650505"/>
                  </a:cubicBezTo>
                  <a:cubicBezTo>
                    <a:pt x="547081" y="650182"/>
                    <a:pt x="546402" y="649858"/>
                    <a:pt x="546013" y="649697"/>
                  </a:cubicBezTo>
                  <a:cubicBezTo>
                    <a:pt x="545496" y="649438"/>
                    <a:pt x="545173" y="649179"/>
                    <a:pt x="544752" y="648953"/>
                  </a:cubicBezTo>
                  <a:cubicBezTo>
                    <a:pt x="545496" y="649276"/>
                    <a:pt x="546240" y="649600"/>
                    <a:pt x="547081" y="650085"/>
                  </a:cubicBezTo>
                  <a:cubicBezTo>
                    <a:pt x="547307" y="650279"/>
                    <a:pt x="547663" y="650441"/>
                    <a:pt x="547825" y="650505"/>
                  </a:cubicBezTo>
                  <a:cubicBezTo>
                    <a:pt x="548148" y="650344"/>
                    <a:pt x="548471" y="650085"/>
                    <a:pt x="548827" y="649923"/>
                  </a:cubicBezTo>
                  <a:cubicBezTo>
                    <a:pt x="549959" y="649018"/>
                    <a:pt x="550153" y="647627"/>
                    <a:pt x="550800" y="646366"/>
                  </a:cubicBezTo>
                  <a:cubicBezTo>
                    <a:pt x="551220" y="645622"/>
                    <a:pt x="552223" y="645137"/>
                    <a:pt x="553290" y="644813"/>
                  </a:cubicBezTo>
                  <a:cubicBezTo>
                    <a:pt x="552805" y="644458"/>
                    <a:pt x="552223" y="644134"/>
                    <a:pt x="552029" y="643972"/>
                  </a:cubicBezTo>
                  <a:cubicBezTo>
                    <a:pt x="552385" y="644134"/>
                    <a:pt x="552708" y="644231"/>
                    <a:pt x="552967" y="644296"/>
                  </a:cubicBezTo>
                  <a:cubicBezTo>
                    <a:pt x="552385" y="643972"/>
                    <a:pt x="553193" y="644393"/>
                    <a:pt x="553128" y="644296"/>
                  </a:cubicBezTo>
                  <a:cubicBezTo>
                    <a:pt x="553031" y="644231"/>
                    <a:pt x="553128" y="644134"/>
                    <a:pt x="552870" y="643972"/>
                  </a:cubicBezTo>
                  <a:cubicBezTo>
                    <a:pt x="552708" y="643811"/>
                    <a:pt x="552870" y="643811"/>
                    <a:pt x="552126" y="643390"/>
                  </a:cubicBezTo>
                  <a:cubicBezTo>
                    <a:pt x="552126" y="643390"/>
                    <a:pt x="552126" y="643293"/>
                    <a:pt x="552223" y="643390"/>
                  </a:cubicBezTo>
                  <a:cubicBezTo>
                    <a:pt x="553193" y="643714"/>
                    <a:pt x="553193" y="643714"/>
                    <a:pt x="552870" y="643293"/>
                  </a:cubicBezTo>
                  <a:cubicBezTo>
                    <a:pt x="552805" y="643229"/>
                    <a:pt x="552870" y="643229"/>
                    <a:pt x="552967" y="643229"/>
                  </a:cubicBezTo>
                  <a:cubicBezTo>
                    <a:pt x="553128" y="643229"/>
                    <a:pt x="553290" y="643229"/>
                    <a:pt x="552870" y="642905"/>
                  </a:cubicBezTo>
                  <a:cubicBezTo>
                    <a:pt x="552805" y="642905"/>
                    <a:pt x="552870" y="642808"/>
                    <a:pt x="552870" y="642905"/>
                  </a:cubicBezTo>
                  <a:cubicBezTo>
                    <a:pt x="553193" y="643067"/>
                    <a:pt x="553290" y="642970"/>
                    <a:pt x="553128" y="642808"/>
                  </a:cubicBezTo>
                  <a:cubicBezTo>
                    <a:pt x="552967" y="642646"/>
                    <a:pt x="553031" y="642646"/>
                    <a:pt x="552708" y="642388"/>
                  </a:cubicBezTo>
                  <a:cubicBezTo>
                    <a:pt x="552870" y="642388"/>
                    <a:pt x="553031" y="642485"/>
                    <a:pt x="553128" y="642485"/>
                  </a:cubicBezTo>
                  <a:cubicBezTo>
                    <a:pt x="552546" y="642161"/>
                    <a:pt x="552223" y="642000"/>
                    <a:pt x="551802" y="641741"/>
                  </a:cubicBezTo>
                  <a:cubicBezTo>
                    <a:pt x="551964" y="641806"/>
                    <a:pt x="552126" y="641806"/>
                    <a:pt x="552288" y="641903"/>
                  </a:cubicBezTo>
                  <a:cubicBezTo>
                    <a:pt x="553193" y="642388"/>
                    <a:pt x="553290" y="642323"/>
                    <a:pt x="552870" y="642064"/>
                  </a:cubicBezTo>
                  <a:cubicBezTo>
                    <a:pt x="552708" y="642000"/>
                    <a:pt x="552611" y="641903"/>
                    <a:pt x="552611" y="641806"/>
                  </a:cubicBezTo>
                  <a:cubicBezTo>
                    <a:pt x="552611" y="641806"/>
                    <a:pt x="552708" y="641806"/>
                    <a:pt x="552805" y="641806"/>
                  </a:cubicBezTo>
                  <a:cubicBezTo>
                    <a:pt x="552805" y="641806"/>
                    <a:pt x="552870" y="641806"/>
                    <a:pt x="552967" y="641806"/>
                  </a:cubicBezTo>
                  <a:cubicBezTo>
                    <a:pt x="552126" y="640674"/>
                    <a:pt x="553193" y="640253"/>
                    <a:pt x="554519" y="640156"/>
                  </a:cubicBezTo>
                  <a:cubicBezTo>
                    <a:pt x="554519" y="640092"/>
                    <a:pt x="554454" y="639995"/>
                    <a:pt x="554454" y="639930"/>
                  </a:cubicBezTo>
                  <a:cubicBezTo>
                    <a:pt x="554357" y="639833"/>
                    <a:pt x="554293" y="639736"/>
                    <a:pt x="554357" y="639736"/>
                  </a:cubicBezTo>
                  <a:cubicBezTo>
                    <a:pt x="554519" y="639736"/>
                    <a:pt x="554519" y="639671"/>
                    <a:pt x="554099" y="639412"/>
                  </a:cubicBezTo>
                  <a:cubicBezTo>
                    <a:pt x="554034" y="639348"/>
                    <a:pt x="554034" y="639348"/>
                    <a:pt x="554099" y="639348"/>
                  </a:cubicBezTo>
                  <a:cubicBezTo>
                    <a:pt x="554616" y="639574"/>
                    <a:pt x="554357" y="639412"/>
                    <a:pt x="554196" y="639251"/>
                  </a:cubicBezTo>
                  <a:cubicBezTo>
                    <a:pt x="553872" y="638992"/>
                    <a:pt x="553937" y="638992"/>
                    <a:pt x="554196" y="638992"/>
                  </a:cubicBezTo>
                  <a:cubicBezTo>
                    <a:pt x="554357" y="638992"/>
                    <a:pt x="554681" y="639089"/>
                    <a:pt x="553614" y="638507"/>
                  </a:cubicBezTo>
                  <a:cubicBezTo>
                    <a:pt x="553517" y="638507"/>
                    <a:pt x="553517" y="638410"/>
                    <a:pt x="553517" y="638410"/>
                  </a:cubicBezTo>
                  <a:cubicBezTo>
                    <a:pt x="553614" y="638410"/>
                    <a:pt x="553193" y="638086"/>
                    <a:pt x="553452" y="638183"/>
                  </a:cubicBezTo>
                  <a:cubicBezTo>
                    <a:pt x="553614" y="638248"/>
                    <a:pt x="553193" y="637925"/>
                    <a:pt x="553711" y="638183"/>
                  </a:cubicBezTo>
                  <a:cubicBezTo>
                    <a:pt x="553193" y="637860"/>
                    <a:pt x="553775" y="638086"/>
                    <a:pt x="553937" y="638183"/>
                  </a:cubicBezTo>
                  <a:cubicBezTo>
                    <a:pt x="554034" y="638183"/>
                    <a:pt x="554196" y="638183"/>
                    <a:pt x="554034" y="638086"/>
                  </a:cubicBezTo>
                  <a:cubicBezTo>
                    <a:pt x="553711" y="637860"/>
                    <a:pt x="554357" y="638022"/>
                    <a:pt x="553614" y="637504"/>
                  </a:cubicBezTo>
                  <a:cubicBezTo>
                    <a:pt x="553517" y="637504"/>
                    <a:pt x="553614" y="637504"/>
                    <a:pt x="553711" y="637504"/>
                  </a:cubicBezTo>
                  <a:cubicBezTo>
                    <a:pt x="554454" y="637860"/>
                    <a:pt x="553775" y="637504"/>
                    <a:pt x="553614" y="637343"/>
                  </a:cubicBezTo>
                  <a:cubicBezTo>
                    <a:pt x="553452" y="637181"/>
                    <a:pt x="553128" y="637019"/>
                    <a:pt x="552805" y="636857"/>
                  </a:cubicBezTo>
                  <a:cubicBezTo>
                    <a:pt x="554357" y="637601"/>
                    <a:pt x="554357" y="637601"/>
                    <a:pt x="553711" y="637019"/>
                  </a:cubicBezTo>
                  <a:cubicBezTo>
                    <a:pt x="553872" y="637084"/>
                    <a:pt x="554293" y="637278"/>
                    <a:pt x="554196" y="637084"/>
                  </a:cubicBezTo>
                  <a:cubicBezTo>
                    <a:pt x="553937" y="636922"/>
                    <a:pt x="553775" y="636760"/>
                    <a:pt x="554034" y="636857"/>
                  </a:cubicBezTo>
                  <a:cubicBezTo>
                    <a:pt x="554616" y="637084"/>
                    <a:pt x="554099" y="636760"/>
                    <a:pt x="553775" y="636534"/>
                  </a:cubicBezTo>
                  <a:lnTo>
                    <a:pt x="554099" y="636696"/>
                  </a:lnTo>
                  <a:cubicBezTo>
                    <a:pt x="554196" y="636696"/>
                    <a:pt x="554293" y="636696"/>
                    <a:pt x="554196" y="636599"/>
                  </a:cubicBezTo>
                  <a:cubicBezTo>
                    <a:pt x="553517" y="636178"/>
                    <a:pt x="553937" y="636275"/>
                    <a:pt x="553452" y="635952"/>
                  </a:cubicBezTo>
                  <a:cubicBezTo>
                    <a:pt x="553193" y="635855"/>
                    <a:pt x="552967" y="635693"/>
                    <a:pt x="552611" y="635531"/>
                  </a:cubicBezTo>
                  <a:cubicBezTo>
                    <a:pt x="553290" y="635790"/>
                    <a:pt x="554519" y="636178"/>
                    <a:pt x="554454" y="636114"/>
                  </a:cubicBezTo>
                  <a:cubicBezTo>
                    <a:pt x="554357" y="635952"/>
                    <a:pt x="554293" y="635790"/>
                    <a:pt x="554681" y="635952"/>
                  </a:cubicBezTo>
                  <a:cubicBezTo>
                    <a:pt x="554875" y="636017"/>
                    <a:pt x="555101" y="636017"/>
                    <a:pt x="554778" y="635790"/>
                  </a:cubicBezTo>
                  <a:cubicBezTo>
                    <a:pt x="554519" y="635596"/>
                    <a:pt x="554778" y="635693"/>
                    <a:pt x="555037" y="635790"/>
                  </a:cubicBezTo>
                  <a:cubicBezTo>
                    <a:pt x="555263" y="635596"/>
                    <a:pt x="555360" y="635596"/>
                    <a:pt x="555360" y="635596"/>
                  </a:cubicBezTo>
                  <a:close/>
                  <a:moveTo>
                    <a:pt x="476222" y="651411"/>
                  </a:moveTo>
                  <a:lnTo>
                    <a:pt x="476383" y="651573"/>
                  </a:lnTo>
                  <a:lnTo>
                    <a:pt x="477127" y="652672"/>
                  </a:lnTo>
                  <a:cubicBezTo>
                    <a:pt x="477127" y="652834"/>
                    <a:pt x="477030" y="652899"/>
                    <a:pt x="476707" y="652413"/>
                  </a:cubicBezTo>
                  <a:cubicBezTo>
                    <a:pt x="476545" y="651993"/>
                    <a:pt x="476383" y="651767"/>
                    <a:pt x="476222" y="651411"/>
                  </a:cubicBezTo>
                  <a:close/>
                  <a:moveTo>
                    <a:pt x="516616" y="629581"/>
                  </a:moveTo>
                  <a:cubicBezTo>
                    <a:pt x="516098" y="628999"/>
                    <a:pt x="515775" y="628643"/>
                    <a:pt x="515451" y="628319"/>
                  </a:cubicBezTo>
                  <a:cubicBezTo>
                    <a:pt x="515872" y="628319"/>
                    <a:pt x="516033" y="628578"/>
                    <a:pt x="516616" y="629581"/>
                  </a:cubicBezTo>
                  <a:close/>
                  <a:moveTo>
                    <a:pt x="524313" y="617647"/>
                  </a:moveTo>
                  <a:cubicBezTo>
                    <a:pt x="524474" y="617970"/>
                    <a:pt x="524539" y="618132"/>
                    <a:pt x="524636" y="618294"/>
                  </a:cubicBezTo>
                  <a:cubicBezTo>
                    <a:pt x="524054" y="617906"/>
                    <a:pt x="524054" y="617712"/>
                    <a:pt x="524313" y="617647"/>
                  </a:cubicBezTo>
                  <a:close/>
                  <a:moveTo>
                    <a:pt x="470982" y="656133"/>
                  </a:moveTo>
                  <a:cubicBezTo>
                    <a:pt x="470918" y="655809"/>
                    <a:pt x="470821" y="655648"/>
                    <a:pt x="470821" y="655486"/>
                  </a:cubicBezTo>
                  <a:cubicBezTo>
                    <a:pt x="471306" y="656133"/>
                    <a:pt x="471241" y="656133"/>
                    <a:pt x="470982" y="656133"/>
                  </a:cubicBezTo>
                  <a:cubicBezTo>
                    <a:pt x="471079" y="656230"/>
                    <a:pt x="471079" y="656391"/>
                    <a:pt x="471144" y="656488"/>
                  </a:cubicBezTo>
                  <a:lnTo>
                    <a:pt x="471079" y="656391"/>
                  </a:lnTo>
                  <a:cubicBezTo>
                    <a:pt x="471662" y="657394"/>
                    <a:pt x="472244" y="658364"/>
                    <a:pt x="472891" y="659464"/>
                  </a:cubicBezTo>
                  <a:cubicBezTo>
                    <a:pt x="473376" y="660046"/>
                    <a:pt x="473796" y="660531"/>
                    <a:pt x="474217" y="661113"/>
                  </a:cubicBezTo>
                  <a:cubicBezTo>
                    <a:pt x="474378" y="660854"/>
                    <a:pt x="475057" y="661695"/>
                    <a:pt x="475446" y="662019"/>
                  </a:cubicBezTo>
                  <a:cubicBezTo>
                    <a:pt x="475057" y="661275"/>
                    <a:pt x="474702" y="660628"/>
                    <a:pt x="474314" y="659852"/>
                  </a:cubicBezTo>
                  <a:cubicBezTo>
                    <a:pt x="474863" y="660272"/>
                    <a:pt x="475381" y="660854"/>
                    <a:pt x="475866" y="661598"/>
                  </a:cubicBezTo>
                  <a:cubicBezTo>
                    <a:pt x="476222" y="662116"/>
                    <a:pt x="476383" y="662439"/>
                    <a:pt x="476286" y="662601"/>
                  </a:cubicBezTo>
                  <a:cubicBezTo>
                    <a:pt x="476610" y="662924"/>
                    <a:pt x="477030" y="663345"/>
                    <a:pt x="477451" y="663765"/>
                  </a:cubicBezTo>
                  <a:lnTo>
                    <a:pt x="477515" y="663830"/>
                  </a:lnTo>
                  <a:cubicBezTo>
                    <a:pt x="483240" y="662860"/>
                    <a:pt x="488705" y="661178"/>
                    <a:pt x="493686" y="658882"/>
                  </a:cubicBezTo>
                  <a:cubicBezTo>
                    <a:pt x="493589" y="658720"/>
                    <a:pt x="493492" y="658461"/>
                    <a:pt x="493589" y="658558"/>
                  </a:cubicBezTo>
                  <a:cubicBezTo>
                    <a:pt x="493686" y="658623"/>
                    <a:pt x="493750" y="658720"/>
                    <a:pt x="493847" y="658785"/>
                  </a:cubicBezTo>
                  <a:lnTo>
                    <a:pt x="494656" y="658364"/>
                  </a:lnTo>
                  <a:cubicBezTo>
                    <a:pt x="494656" y="658202"/>
                    <a:pt x="494591" y="658138"/>
                    <a:pt x="494591" y="657976"/>
                  </a:cubicBezTo>
                  <a:cubicBezTo>
                    <a:pt x="494753" y="657620"/>
                    <a:pt x="495400" y="658041"/>
                    <a:pt x="495238" y="657394"/>
                  </a:cubicBezTo>
                  <a:cubicBezTo>
                    <a:pt x="495238" y="657297"/>
                    <a:pt x="495335" y="657394"/>
                    <a:pt x="495497" y="657459"/>
                  </a:cubicBezTo>
                  <a:cubicBezTo>
                    <a:pt x="495820" y="657717"/>
                    <a:pt x="495756" y="657556"/>
                    <a:pt x="495756" y="657394"/>
                  </a:cubicBezTo>
                  <a:cubicBezTo>
                    <a:pt x="495820" y="656973"/>
                    <a:pt x="495982" y="656715"/>
                    <a:pt x="496079" y="656488"/>
                  </a:cubicBezTo>
                  <a:cubicBezTo>
                    <a:pt x="496661" y="656973"/>
                    <a:pt x="496144" y="656133"/>
                    <a:pt x="496564" y="656391"/>
                  </a:cubicBezTo>
                  <a:cubicBezTo>
                    <a:pt x="496079" y="655550"/>
                    <a:pt x="497082" y="656553"/>
                    <a:pt x="496823" y="656068"/>
                  </a:cubicBezTo>
                  <a:cubicBezTo>
                    <a:pt x="496726" y="655971"/>
                    <a:pt x="496985" y="656068"/>
                    <a:pt x="496985" y="655906"/>
                  </a:cubicBezTo>
                  <a:cubicBezTo>
                    <a:pt x="496985" y="655712"/>
                    <a:pt x="496726" y="655389"/>
                    <a:pt x="496726" y="655324"/>
                  </a:cubicBezTo>
                  <a:cubicBezTo>
                    <a:pt x="496726" y="654742"/>
                    <a:pt x="496985" y="654645"/>
                    <a:pt x="497567" y="654904"/>
                  </a:cubicBezTo>
                  <a:cubicBezTo>
                    <a:pt x="498052" y="655065"/>
                    <a:pt x="497987" y="655065"/>
                    <a:pt x="497631" y="654322"/>
                  </a:cubicBezTo>
                  <a:cubicBezTo>
                    <a:pt x="497567" y="654225"/>
                    <a:pt x="497470" y="654063"/>
                    <a:pt x="497405" y="653998"/>
                  </a:cubicBezTo>
                  <a:lnTo>
                    <a:pt x="497470" y="653998"/>
                  </a:lnTo>
                  <a:lnTo>
                    <a:pt x="499151" y="656068"/>
                  </a:lnTo>
                  <a:lnTo>
                    <a:pt x="499701" y="655712"/>
                  </a:lnTo>
                  <a:cubicBezTo>
                    <a:pt x="499798" y="655550"/>
                    <a:pt x="499637" y="655162"/>
                    <a:pt x="500122" y="655486"/>
                  </a:cubicBezTo>
                  <a:lnTo>
                    <a:pt x="500283" y="655389"/>
                  </a:lnTo>
                  <a:cubicBezTo>
                    <a:pt x="500283" y="655324"/>
                    <a:pt x="500283" y="655324"/>
                    <a:pt x="500380" y="655324"/>
                  </a:cubicBezTo>
                  <a:lnTo>
                    <a:pt x="500477" y="655227"/>
                  </a:lnTo>
                  <a:cubicBezTo>
                    <a:pt x="500380" y="655065"/>
                    <a:pt x="500380" y="654904"/>
                    <a:pt x="500283" y="654807"/>
                  </a:cubicBezTo>
                  <a:cubicBezTo>
                    <a:pt x="500477" y="654904"/>
                    <a:pt x="500639" y="654968"/>
                    <a:pt x="500704" y="654968"/>
                  </a:cubicBezTo>
                  <a:cubicBezTo>
                    <a:pt x="501060" y="654968"/>
                    <a:pt x="501060" y="654580"/>
                    <a:pt x="500801" y="653998"/>
                  </a:cubicBezTo>
                  <a:cubicBezTo>
                    <a:pt x="500801" y="653901"/>
                    <a:pt x="500865" y="653901"/>
                    <a:pt x="500865" y="653901"/>
                  </a:cubicBezTo>
                  <a:lnTo>
                    <a:pt x="501545" y="654580"/>
                  </a:lnTo>
                  <a:lnTo>
                    <a:pt x="501965" y="654322"/>
                  </a:lnTo>
                  <a:cubicBezTo>
                    <a:pt x="502030" y="654160"/>
                    <a:pt x="502191" y="654063"/>
                    <a:pt x="502450" y="653998"/>
                  </a:cubicBezTo>
                  <a:lnTo>
                    <a:pt x="503453" y="653416"/>
                  </a:lnTo>
                  <a:cubicBezTo>
                    <a:pt x="503356" y="653157"/>
                    <a:pt x="503356" y="652996"/>
                    <a:pt x="503291" y="652737"/>
                  </a:cubicBezTo>
                  <a:lnTo>
                    <a:pt x="503679" y="653254"/>
                  </a:lnTo>
                  <a:lnTo>
                    <a:pt x="504358" y="652834"/>
                  </a:lnTo>
                  <a:cubicBezTo>
                    <a:pt x="504035" y="652252"/>
                    <a:pt x="504035" y="652090"/>
                    <a:pt x="504617" y="652510"/>
                  </a:cubicBezTo>
                  <a:lnTo>
                    <a:pt x="504682" y="652575"/>
                  </a:lnTo>
                  <a:cubicBezTo>
                    <a:pt x="505846" y="651831"/>
                    <a:pt x="506913" y="651023"/>
                    <a:pt x="507980" y="650182"/>
                  </a:cubicBezTo>
                  <a:lnTo>
                    <a:pt x="507980" y="649923"/>
                  </a:lnTo>
                  <a:cubicBezTo>
                    <a:pt x="507980" y="649858"/>
                    <a:pt x="508077" y="649858"/>
                    <a:pt x="508175" y="649923"/>
                  </a:cubicBezTo>
                  <a:cubicBezTo>
                    <a:pt x="508239" y="650020"/>
                    <a:pt x="508239" y="650020"/>
                    <a:pt x="508336" y="650020"/>
                  </a:cubicBezTo>
                  <a:lnTo>
                    <a:pt x="508401" y="649923"/>
                  </a:lnTo>
                  <a:cubicBezTo>
                    <a:pt x="508336" y="649761"/>
                    <a:pt x="508239" y="649503"/>
                    <a:pt x="508401" y="649600"/>
                  </a:cubicBezTo>
                  <a:lnTo>
                    <a:pt x="508563" y="649761"/>
                  </a:lnTo>
                  <a:lnTo>
                    <a:pt x="509501" y="649018"/>
                  </a:lnTo>
                  <a:lnTo>
                    <a:pt x="509501" y="648953"/>
                  </a:lnTo>
                  <a:lnTo>
                    <a:pt x="509565" y="648953"/>
                  </a:lnTo>
                  <a:lnTo>
                    <a:pt x="510568" y="648112"/>
                  </a:lnTo>
                  <a:lnTo>
                    <a:pt x="510309" y="647692"/>
                  </a:lnTo>
                  <a:cubicBezTo>
                    <a:pt x="510471" y="647853"/>
                    <a:pt x="510568" y="647853"/>
                    <a:pt x="510729" y="647950"/>
                  </a:cubicBezTo>
                  <a:lnTo>
                    <a:pt x="512896" y="646204"/>
                  </a:lnTo>
                  <a:lnTo>
                    <a:pt x="512217" y="645460"/>
                  </a:lnTo>
                  <a:lnTo>
                    <a:pt x="512314" y="645363"/>
                  </a:lnTo>
                  <a:lnTo>
                    <a:pt x="512961" y="646139"/>
                  </a:lnTo>
                  <a:lnTo>
                    <a:pt x="513381" y="645784"/>
                  </a:lnTo>
                  <a:cubicBezTo>
                    <a:pt x="513381" y="645557"/>
                    <a:pt x="513284" y="645298"/>
                    <a:pt x="513284" y="645040"/>
                  </a:cubicBezTo>
                  <a:lnTo>
                    <a:pt x="513802" y="645460"/>
                  </a:lnTo>
                  <a:cubicBezTo>
                    <a:pt x="513964" y="645363"/>
                    <a:pt x="514125" y="645298"/>
                    <a:pt x="514384" y="645298"/>
                  </a:cubicBezTo>
                  <a:cubicBezTo>
                    <a:pt x="514449" y="644458"/>
                    <a:pt x="514546" y="643714"/>
                    <a:pt x="514869" y="643132"/>
                  </a:cubicBezTo>
                  <a:cubicBezTo>
                    <a:pt x="515193" y="642388"/>
                    <a:pt x="515872" y="642064"/>
                    <a:pt x="516616" y="641741"/>
                  </a:cubicBezTo>
                  <a:cubicBezTo>
                    <a:pt x="516454" y="641482"/>
                    <a:pt x="516260" y="641223"/>
                    <a:pt x="516098" y="640997"/>
                  </a:cubicBezTo>
                  <a:cubicBezTo>
                    <a:pt x="515775" y="640480"/>
                    <a:pt x="515936" y="640577"/>
                    <a:pt x="516195" y="640738"/>
                  </a:cubicBezTo>
                  <a:cubicBezTo>
                    <a:pt x="516357" y="641062"/>
                    <a:pt x="516518" y="641320"/>
                    <a:pt x="516680" y="641644"/>
                  </a:cubicBezTo>
                  <a:cubicBezTo>
                    <a:pt x="516939" y="641579"/>
                    <a:pt x="517101" y="641482"/>
                    <a:pt x="517359" y="641482"/>
                  </a:cubicBezTo>
                  <a:lnTo>
                    <a:pt x="517262" y="641418"/>
                  </a:lnTo>
                  <a:cubicBezTo>
                    <a:pt x="517101" y="641223"/>
                    <a:pt x="516842" y="641062"/>
                    <a:pt x="516680" y="640835"/>
                  </a:cubicBezTo>
                  <a:cubicBezTo>
                    <a:pt x="516939" y="640900"/>
                    <a:pt x="517036" y="640835"/>
                    <a:pt x="517262" y="640997"/>
                  </a:cubicBezTo>
                  <a:cubicBezTo>
                    <a:pt x="517424" y="641062"/>
                    <a:pt x="517618" y="641223"/>
                    <a:pt x="517780" y="641320"/>
                  </a:cubicBezTo>
                  <a:lnTo>
                    <a:pt x="518006" y="641223"/>
                  </a:lnTo>
                  <a:cubicBezTo>
                    <a:pt x="517941" y="640415"/>
                    <a:pt x="518103" y="640253"/>
                    <a:pt x="518847" y="640415"/>
                  </a:cubicBezTo>
                  <a:cubicBezTo>
                    <a:pt x="519170" y="640480"/>
                    <a:pt x="519170" y="640415"/>
                    <a:pt x="518912" y="639930"/>
                  </a:cubicBezTo>
                  <a:cubicBezTo>
                    <a:pt x="518847" y="639833"/>
                    <a:pt x="518847" y="639736"/>
                    <a:pt x="518750" y="639574"/>
                  </a:cubicBezTo>
                  <a:cubicBezTo>
                    <a:pt x="519170" y="639930"/>
                    <a:pt x="519591" y="640156"/>
                    <a:pt x="520076" y="640577"/>
                  </a:cubicBezTo>
                  <a:cubicBezTo>
                    <a:pt x="519753" y="639736"/>
                    <a:pt x="519914" y="639509"/>
                    <a:pt x="520399" y="639509"/>
                  </a:cubicBezTo>
                  <a:cubicBezTo>
                    <a:pt x="520593" y="639509"/>
                    <a:pt x="520593" y="639412"/>
                    <a:pt x="520496" y="639089"/>
                  </a:cubicBezTo>
                  <a:cubicBezTo>
                    <a:pt x="520335" y="638766"/>
                    <a:pt x="521079" y="639574"/>
                    <a:pt x="520917" y="639089"/>
                  </a:cubicBezTo>
                  <a:cubicBezTo>
                    <a:pt x="520658" y="638572"/>
                    <a:pt x="521337" y="638830"/>
                    <a:pt x="521337" y="638507"/>
                  </a:cubicBezTo>
                  <a:cubicBezTo>
                    <a:pt x="521337" y="638507"/>
                    <a:pt x="521564" y="638669"/>
                    <a:pt x="521919" y="638927"/>
                  </a:cubicBezTo>
                  <a:lnTo>
                    <a:pt x="521240" y="637763"/>
                  </a:lnTo>
                  <a:cubicBezTo>
                    <a:pt x="522243" y="638345"/>
                    <a:pt x="522146" y="638345"/>
                    <a:pt x="522081" y="637763"/>
                  </a:cubicBezTo>
                  <a:cubicBezTo>
                    <a:pt x="521984" y="637504"/>
                    <a:pt x="521984" y="637278"/>
                    <a:pt x="522146" y="637343"/>
                  </a:cubicBezTo>
                  <a:cubicBezTo>
                    <a:pt x="522663" y="637504"/>
                    <a:pt x="522663" y="637278"/>
                    <a:pt x="522146" y="636696"/>
                  </a:cubicBezTo>
                  <a:cubicBezTo>
                    <a:pt x="521919" y="636275"/>
                    <a:pt x="521661" y="635952"/>
                    <a:pt x="521499" y="635531"/>
                  </a:cubicBezTo>
                  <a:cubicBezTo>
                    <a:pt x="521240" y="635111"/>
                    <a:pt x="521240" y="634852"/>
                    <a:pt x="521822" y="635208"/>
                  </a:cubicBezTo>
                  <a:cubicBezTo>
                    <a:pt x="521919" y="635370"/>
                    <a:pt x="521919" y="635434"/>
                    <a:pt x="521984" y="635596"/>
                  </a:cubicBezTo>
                  <a:cubicBezTo>
                    <a:pt x="522081" y="635693"/>
                    <a:pt x="522243" y="635952"/>
                    <a:pt x="522308" y="636114"/>
                  </a:cubicBezTo>
                  <a:cubicBezTo>
                    <a:pt x="522405" y="636114"/>
                    <a:pt x="522566" y="636114"/>
                    <a:pt x="522566" y="636114"/>
                  </a:cubicBezTo>
                  <a:cubicBezTo>
                    <a:pt x="522566" y="636017"/>
                    <a:pt x="522566" y="635855"/>
                    <a:pt x="522469" y="635790"/>
                  </a:cubicBezTo>
                  <a:cubicBezTo>
                    <a:pt x="522825" y="636017"/>
                    <a:pt x="523051" y="636114"/>
                    <a:pt x="523310" y="636275"/>
                  </a:cubicBezTo>
                  <a:cubicBezTo>
                    <a:pt x="523245" y="636178"/>
                    <a:pt x="523245" y="636017"/>
                    <a:pt x="523245" y="636017"/>
                  </a:cubicBezTo>
                  <a:cubicBezTo>
                    <a:pt x="523310" y="635790"/>
                    <a:pt x="523731" y="635952"/>
                    <a:pt x="523569" y="635531"/>
                  </a:cubicBezTo>
                  <a:lnTo>
                    <a:pt x="524151" y="636017"/>
                  </a:lnTo>
                  <a:cubicBezTo>
                    <a:pt x="524474" y="635952"/>
                    <a:pt x="525056" y="636017"/>
                    <a:pt x="524959" y="635596"/>
                  </a:cubicBezTo>
                  <a:cubicBezTo>
                    <a:pt x="524895" y="635208"/>
                    <a:pt x="525800" y="635531"/>
                    <a:pt x="525121" y="634626"/>
                  </a:cubicBezTo>
                  <a:cubicBezTo>
                    <a:pt x="525121" y="634626"/>
                    <a:pt x="525218" y="634626"/>
                    <a:pt x="525315" y="634626"/>
                  </a:cubicBezTo>
                  <a:cubicBezTo>
                    <a:pt x="525639" y="634788"/>
                    <a:pt x="525639" y="634691"/>
                    <a:pt x="525703" y="634529"/>
                  </a:cubicBezTo>
                  <a:cubicBezTo>
                    <a:pt x="525703" y="634367"/>
                    <a:pt x="526059" y="634529"/>
                    <a:pt x="526221" y="634529"/>
                  </a:cubicBezTo>
                  <a:cubicBezTo>
                    <a:pt x="526447" y="634432"/>
                    <a:pt x="526803" y="634367"/>
                    <a:pt x="526609" y="633882"/>
                  </a:cubicBezTo>
                  <a:cubicBezTo>
                    <a:pt x="526544" y="633720"/>
                    <a:pt x="526609" y="633623"/>
                    <a:pt x="526803" y="633526"/>
                  </a:cubicBezTo>
                  <a:cubicBezTo>
                    <a:pt x="526868" y="633462"/>
                    <a:pt x="526868" y="633365"/>
                    <a:pt x="526609" y="633041"/>
                  </a:cubicBezTo>
                  <a:cubicBezTo>
                    <a:pt x="526447" y="632782"/>
                    <a:pt x="526447" y="632621"/>
                    <a:pt x="526285" y="632362"/>
                  </a:cubicBezTo>
                  <a:cubicBezTo>
                    <a:pt x="526706" y="632621"/>
                    <a:pt x="526965" y="632782"/>
                    <a:pt x="527288" y="632944"/>
                  </a:cubicBezTo>
                  <a:cubicBezTo>
                    <a:pt x="527029" y="632039"/>
                    <a:pt x="526965" y="631974"/>
                    <a:pt x="527547" y="631651"/>
                  </a:cubicBezTo>
                  <a:cubicBezTo>
                    <a:pt x="527708" y="631554"/>
                    <a:pt x="527547" y="631295"/>
                    <a:pt x="527450" y="631068"/>
                  </a:cubicBezTo>
                  <a:cubicBezTo>
                    <a:pt x="527450" y="630971"/>
                    <a:pt x="527450" y="630971"/>
                    <a:pt x="527450" y="630874"/>
                  </a:cubicBezTo>
                  <a:cubicBezTo>
                    <a:pt x="527773" y="631133"/>
                    <a:pt x="528194" y="631392"/>
                    <a:pt x="528452" y="631554"/>
                  </a:cubicBezTo>
                  <a:cubicBezTo>
                    <a:pt x="528452" y="631392"/>
                    <a:pt x="528452" y="631295"/>
                    <a:pt x="528452" y="631230"/>
                  </a:cubicBezTo>
                  <a:cubicBezTo>
                    <a:pt x="528355" y="630971"/>
                    <a:pt x="528291" y="630713"/>
                    <a:pt x="528129" y="630486"/>
                  </a:cubicBezTo>
                  <a:cubicBezTo>
                    <a:pt x="527773" y="629904"/>
                    <a:pt x="528452" y="630486"/>
                    <a:pt x="528452" y="630292"/>
                  </a:cubicBezTo>
                  <a:cubicBezTo>
                    <a:pt x="528355" y="629969"/>
                    <a:pt x="528355" y="629742"/>
                    <a:pt x="528614" y="629581"/>
                  </a:cubicBezTo>
                  <a:cubicBezTo>
                    <a:pt x="528873" y="629484"/>
                    <a:pt x="528129" y="628740"/>
                    <a:pt x="527708" y="628158"/>
                  </a:cubicBezTo>
                  <a:cubicBezTo>
                    <a:pt x="528032" y="628481"/>
                    <a:pt x="528194" y="628643"/>
                    <a:pt x="528355" y="628740"/>
                  </a:cubicBezTo>
                  <a:cubicBezTo>
                    <a:pt x="529358" y="629581"/>
                    <a:pt x="529617" y="629645"/>
                    <a:pt x="529681" y="629160"/>
                  </a:cubicBezTo>
                  <a:cubicBezTo>
                    <a:pt x="529778" y="628740"/>
                    <a:pt x="529034" y="628061"/>
                    <a:pt x="528776" y="627576"/>
                  </a:cubicBezTo>
                  <a:cubicBezTo>
                    <a:pt x="528776" y="627155"/>
                    <a:pt x="529681" y="627996"/>
                    <a:pt x="530102" y="628061"/>
                  </a:cubicBezTo>
                  <a:cubicBezTo>
                    <a:pt x="530102" y="627899"/>
                    <a:pt x="530037" y="627737"/>
                    <a:pt x="530037" y="627576"/>
                  </a:cubicBezTo>
                  <a:cubicBezTo>
                    <a:pt x="529520" y="626993"/>
                    <a:pt x="528873" y="626411"/>
                    <a:pt x="529034" y="626153"/>
                  </a:cubicBezTo>
                  <a:cubicBezTo>
                    <a:pt x="530102" y="627252"/>
                    <a:pt x="530199" y="627252"/>
                    <a:pt x="530846" y="627737"/>
                  </a:cubicBezTo>
                  <a:cubicBezTo>
                    <a:pt x="530846" y="627576"/>
                    <a:pt x="530846" y="627511"/>
                    <a:pt x="530846" y="627317"/>
                  </a:cubicBezTo>
                  <a:cubicBezTo>
                    <a:pt x="530846" y="627252"/>
                    <a:pt x="530684" y="627090"/>
                    <a:pt x="530587" y="626929"/>
                  </a:cubicBezTo>
                  <a:cubicBezTo>
                    <a:pt x="530037" y="626250"/>
                    <a:pt x="530037" y="626153"/>
                    <a:pt x="530199" y="626153"/>
                  </a:cubicBezTo>
                  <a:cubicBezTo>
                    <a:pt x="530360" y="626153"/>
                    <a:pt x="530522" y="626250"/>
                    <a:pt x="530684" y="626250"/>
                  </a:cubicBezTo>
                  <a:cubicBezTo>
                    <a:pt x="530846" y="626347"/>
                    <a:pt x="530943" y="626088"/>
                    <a:pt x="531331" y="626411"/>
                  </a:cubicBezTo>
                  <a:cubicBezTo>
                    <a:pt x="531331" y="626411"/>
                    <a:pt x="531331" y="626153"/>
                    <a:pt x="531331" y="626088"/>
                  </a:cubicBezTo>
                  <a:cubicBezTo>
                    <a:pt x="531331" y="625991"/>
                    <a:pt x="531848" y="626088"/>
                    <a:pt x="532010" y="626153"/>
                  </a:cubicBezTo>
                  <a:cubicBezTo>
                    <a:pt x="532269" y="626250"/>
                    <a:pt x="532333" y="626250"/>
                    <a:pt x="532592" y="626347"/>
                  </a:cubicBezTo>
                  <a:cubicBezTo>
                    <a:pt x="532333" y="625829"/>
                    <a:pt x="532172" y="625441"/>
                    <a:pt x="532915" y="625829"/>
                  </a:cubicBezTo>
                  <a:cubicBezTo>
                    <a:pt x="533077" y="625926"/>
                    <a:pt x="533239" y="625991"/>
                    <a:pt x="533336" y="625991"/>
                  </a:cubicBezTo>
                  <a:cubicBezTo>
                    <a:pt x="533239" y="622530"/>
                    <a:pt x="535988" y="621301"/>
                    <a:pt x="538478" y="620040"/>
                  </a:cubicBezTo>
                  <a:cubicBezTo>
                    <a:pt x="538801" y="619135"/>
                    <a:pt x="539287" y="618391"/>
                    <a:pt x="539966" y="617809"/>
                  </a:cubicBezTo>
                  <a:cubicBezTo>
                    <a:pt x="539384" y="617324"/>
                    <a:pt x="538801" y="616644"/>
                    <a:pt x="538219" y="616062"/>
                  </a:cubicBezTo>
                  <a:cubicBezTo>
                    <a:pt x="538543" y="616159"/>
                    <a:pt x="538866" y="616159"/>
                    <a:pt x="539222" y="616224"/>
                  </a:cubicBezTo>
                  <a:cubicBezTo>
                    <a:pt x="539287" y="616321"/>
                    <a:pt x="539287" y="616321"/>
                    <a:pt x="539287" y="616386"/>
                  </a:cubicBezTo>
                  <a:lnTo>
                    <a:pt x="539384" y="616483"/>
                  </a:lnTo>
                  <a:cubicBezTo>
                    <a:pt x="539610" y="616644"/>
                    <a:pt x="539966" y="616806"/>
                    <a:pt x="540192" y="616968"/>
                  </a:cubicBezTo>
                  <a:lnTo>
                    <a:pt x="540548" y="617324"/>
                  </a:lnTo>
                  <a:lnTo>
                    <a:pt x="540936" y="616968"/>
                  </a:lnTo>
                  <a:cubicBezTo>
                    <a:pt x="540386" y="616483"/>
                    <a:pt x="539804" y="616062"/>
                    <a:pt x="539287" y="615901"/>
                  </a:cubicBezTo>
                  <a:cubicBezTo>
                    <a:pt x="538963" y="615480"/>
                    <a:pt x="538640" y="615157"/>
                    <a:pt x="538316" y="614833"/>
                  </a:cubicBezTo>
                  <a:cubicBezTo>
                    <a:pt x="539028" y="615254"/>
                    <a:pt x="539707" y="615642"/>
                    <a:pt x="540386" y="616321"/>
                  </a:cubicBezTo>
                  <a:cubicBezTo>
                    <a:pt x="540548" y="616483"/>
                    <a:pt x="540871" y="616741"/>
                    <a:pt x="541033" y="616806"/>
                  </a:cubicBezTo>
                  <a:cubicBezTo>
                    <a:pt x="541777" y="616224"/>
                    <a:pt x="542618" y="615642"/>
                    <a:pt x="543264" y="614995"/>
                  </a:cubicBezTo>
                  <a:cubicBezTo>
                    <a:pt x="546240" y="612440"/>
                    <a:pt x="548407" y="609109"/>
                    <a:pt x="550800" y="606037"/>
                  </a:cubicBezTo>
                  <a:cubicBezTo>
                    <a:pt x="552449" y="604161"/>
                    <a:pt x="554357" y="602576"/>
                    <a:pt x="556524" y="601088"/>
                  </a:cubicBezTo>
                  <a:cubicBezTo>
                    <a:pt x="556104" y="600603"/>
                    <a:pt x="555683" y="600086"/>
                    <a:pt x="555586" y="599827"/>
                  </a:cubicBezTo>
                  <a:cubicBezTo>
                    <a:pt x="556007" y="600021"/>
                    <a:pt x="556265" y="600086"/>
                    <a:pt x="556589" y="600183"/>
                  </a:cubicBezTo>
                  <a:cubicBezTo>
                    <a:pt x="556168" y="599665"/>
                    <a:pt x="556945" y="600183"/>
                    <a:pt x="556945" y="600021"/>
                  </a:cubicBezTo>
                  <a:cubicBezTo>
                    <a:pt x="556945" y="599762"/>
                    <a:pt x="557106" y="599601"/>
                    <a:pt x="557009" y="599342"/>
                  </a:cubicBezTo>
                  <a:cubicBezTo>
                    <a:pt x="556945" y="599083"/>
                    <a:pt x="557268" y="599019"/>
                    <a:pt x="556524" y="598339"/>
                  </a:cubicBezTo>
                  <a:cubicBezTo>
                    <a:pt x="556524" y="598339"/>
                    <a:pt x="556589" y="598275"/>
                    <a:pt x="556686" y="598275"/>
                  </a:cubicBezTo>
                  <a:cubicBezTo>
                    <a:pt x="557850" y="598436"/>
                    <a:pt x="557850" y="598436"/>
                    <a:pt x="557753" y="597693"/>
                  </a:cubicBezTo>
                  <a:cubicBezTo>
                    <a:pt x="557753" y="597531"/>
                    <a:pt x="557915" y="597434"/>
                    <a:pt x="558012" y="597369"/>
                  </a:cubicBezTo>
                  <a:cubicBezTo>
                    <a:pt x="558238" y="597207"/>
                    <a:pt x="558594" y="597110"/>
                    <a:pt x="558238" y="596625"/>
                  </a:cubicBezTo>
                  <a:cubicBezTo>
                    <a:pt x="558238" y="596528"/>
                    <a:pt x="558238" y="596528"/>
                    <a:pt x="558335" y="596528"/>
                  </a:cubicBezTo>
                  <a:cubicBezTo>
                    <a:pt x="558756" y="596625"/>
                    <a:pt x="558820" y="596528"/>
                    <a:pt x="558756" y="596205"/>
                  </a:cubicBezTo>
                  <a:cubicBezTo>
                    <a:pt x="558659" y="595946"/>
                    <a:pt x="558820" y="595784"/>
                    <a:pt x="558594" y="595526"/>
                  </a:cubicBezTo>
                  <a:cubicBezTo>
                    <a:pt x="558820" y="595526"/>
                    <a:pt x="559014" y="595461"/>
                    <a:pt x="559176" y="595461"/>
                  </a:cubicBezTo>
                  <a:cubicBezTo>
                    <a:pt x="558659" y="595041"/>
                    <a:pt x="558335" y="594782"/>
                    <a:pt x="558012" y="594458"/>
                  </a:cubicBezTo>
                  <a:cubicBezTo>
                    <a:pt x="558238" y="594556"/>
                    <a:pt x="558432" y="594458"/>
                    <a:pt x="558594" y="594556"/>
                  </a:cubicBezTo>
                  <a:cubicBezTo>
                    <a:pt x="559403" y="595138"/>
                    <a:pt x="559564" y="595041"/>
                    <a:pt x="559241" y="594556"/>
                  </a:cubicBezTo>
                  <a:cubicBezTo>
                    <a:pt x="559176" y="594394"/>
                    <a:pt x="559079" y="594297"/>
                    <a:pt x="559176" y="594200"/>
                  </a:cubicBezTo>
                  <a:cubicBezTo>
                    <a:pt x="559176" y="594135"/>
                    <a:pt x="559338" y="594135"/>
                    <a:pt x="559403" y="594038"/>
                  </a:cubicBezTo>
                  <a:cubicBezTo>
                    <a:pt x="559403" y="594038"/>
                    <a:pt x="559500" y="594038"/>
                    <a:pt x="559564" y="594038"/>
                  </a:cubicBezTo>
                  <a:cubicBezTo>
                    <a:pt x="559726" y="591742"/>
                    <a:pt x="561634" y="590319"/>
                    <a:pt x="563801" y="589155"/>
                  </a:cubicBezTo>
                  <a:cubicBezTo>
                    <a:pt x="563801" y="588993"/>
                    <a:pt x="563866" y="588831"/>
                    <a:pt x="563866" y="588669"/>
                  </a:cubicBezTo>
                  <a:cubicBezTo>
                    <a:pt x="563866" y="588508"/>
                    <a:pt x="563866" y="588249"/>
                    <a:pt x="564060" y="588249"/>
                  </a:cubicBezTo>
                  <a:cubicBezTo>
                    <a:pt x="564221" y="588184"/>
                    <a:pt x="564286" y="588087"/>
                    <a:pt x="563963" y="587667"/>
                  </a:cubicBezTo>
                  <a:cubicBezTo>
                    <a:pt x="563866" y="587602"/>
                    <a:pt x="563963" y="587505"/>
                    <a:pt x="564060" y="587505"/>
                  </a:cubicBezTo>
                  <a:cubicBezTo>
                    <a:pt x="564545" y="587764"/>
                    <a:pt x="564383" y="587505"/>
                    <a:pt x="564286" y="587343"/>
                  </a:cubicBezTo>
                  <a:cubicBezTo>
                    <a:pt x="564124" y="586923"/>
                    <a:pt x="564221" y="586923"/>
                    <a:pt x="564642" y="586664"/>
                  </a:cubicBezTo>
                  <a:cubicBezTo>
                    <a:pt x="564868" y="586600"/>
                    <a:pt x="565289" y="586600"/>
                    <a:pt x="564286" y="585759"/>
                  </a:cubicBezTo>
                  <a:cubicBezTo>
                    <a:pt x="564221" y="585694"/>
                    <a:pt x="564221" y="585597"/>
                    <a:pt x="564286" y="585597"/>
                  </a:cubicBezTo>
                  <a:cubicBezTo>
                    <a:pt x="564448" y="585532"/>
                    <a:pt x="564124" y="585112"/>
                    <a:pt x="564448" y="585112"/>
                  </a:cubicBezTo>
                  <a:cubicBezTo>
                    <a:pt x="564706" y="585112"/>
                    <a:pt x="564286" y="584595"/>
                    <a:pt x="564868" y="584853"/>
                  </a:cubicBezTo>
                  <a:cubicBezTo>
                    <a:pt x="564448" y="584368"/>
                    <a:pt x="565127" y="584692"/>
                    <a:pt x="565289" y="584595"/>
                  </a:cubicBezTo>
                  <a:cubicBezTo>
                    <a:pt x="565450" y="584595"/>
                    <a:pt x="565612" y="584530"/>
                    <a:pt x="565547" y="584368"/>
                  </a:cubicBezTo>
                  <a:cubicBezTo>
                    <a:pt x="565386" y="583851"/>
                    <a:pt x="566129" y="584045"/>
                    <a:pt x="565450" y="583269"/>
                  </a:cubicBezTo>
                  <a:lnTo>
                    <a:pt x="565547" y="583204"/>
                  </a:lnTo>
                  <a:cubicBezTo>
                    <a:pt x="566291" y="583527"/>
                    <a:pt x="565709" y="583042"/>
                    <a:pt x="565547" y="582880"/>
                  </a:cubicBezTo>
                  <a:cubicBezTo>
                    <a:pt x="565386" y="582719"/>
                    <a:pt x="565127" y="582460"/>
                    <a:pt x="564868" y="582201"/>
                  </a:cubicBezTo>
                  <a:cubicBezTo>
                    <a:pt x="566518" y="582880"/>
                    <a:pt x="566518" y="582880"/>
                    <a:pt x="566032" y="582040"/>
                  </a:cubicBezTo>
                  <a:cubicBezTo>
                    <a:pt x="566291" y="582040"/>
                    <a:pt x="566712" y="582137"/>
                    <a:pt x="566615" y="582040"/>
                  </a:cubicBezTo>
                  <a:cubicBezTo>
                    <a:pt x="566453" y="581716"/>
                    <a:pt x="566356" y="581393"/>
                    <a:pt x="566712" y="581457"/>
                  </a:cubicBezTo>
                  <a:cubicBezTo>
                    <a:pt x="567358" y="581619"/>
                    <a:pt x="566938" y="581199"/>
                    <a:pt x="566712" y="580875"/>
                  </a:cubicBezTo>
                  <a:cubicBezTo>
                    <a:pt x="566712" y="580875"/>
                    <a:pt x="567035" y="581037"/>
                    <a:pt x="567035" y="580972"/>
                  </a:cubicBezTo>
                  <a:cubicBezTo>
                    <a:pt x="567100" y="580972"/>
                    <a:pt x="567294" y="580875"/>
                    <a:pt x="567197" y="580811"/>
                  </a:cubicBezTo>
                  <a:cubicBezTo>
                    <a:pt x="566712" y="580228"/>
                    <a:pt x="567100" y="580131"/>
                    <a:pt x="566776" y="579646"/>
                  </a:cubicBezTo>
                  <a:cubicBezTo>
                    <a:pt x="566615" y="579485"/>
                    <a:pt x="566356" y="579323"/>
                    <a:pt x="566032" y="579129"/>
                  </a:cubicBezTo>
                  <a:cubicBezTo>
                    <a:pt x="566712" y="579388"/>
                    <a:pt x="568102" y="579549"/>
                    <a:pt x="568199" y="579388"/>
                  </a:cubicBezTo>
                  <a:cubicBezTo>
                    <a:pt x="568199" y="579064"/>
                    <a:pt x="568264" y="578741"/>
                    <a:pt x="568781" y="578741"/>
                  </a:cubicBezTo>
                  <a:cubicBezTo>
                    <a:pt x="569008" y="578741"/>
                    <a:pt x="569267" y="578741"/>
                    <a:pt x="569008" y="578385"/>
                  </a:cubicBezTo>
                  <a:cubicBezTo>
                    <a:pt x="568846" y="578159"/>
                    <a:pt x="569105" y="578320"/>
                    <a:pt x="569267" y="578320"/>
                  </a:cubicBezTo>
                  <a:cubicBezTo>
                    <a:pt x="569364" y="578320"/>
                    <a:pt x="569428" y="578320"/>
                    <a:pt x="569428" y="578320"/>
                  </a:cubicBezTo>
                  <a:lnTo>
                    <a:pt x="569008" y="577835"/>
                  </a:lnTo>
                  <a:cubicBezTo>
                    <a:pt x="568846" y="577738"/>
                    <a:pt x="568684" y="577577"/>
                    <a:pt x="568523" y="577415"/>
                  </a:cubicBezTo>
                  <a:lnTo>
                    <a:pt x="568781" y="577480"/>
                  </a:lnTo>
                  <a:cubicBezTo>
                    <a:pt x="568426" y="577059"/>
                    <a:pt x="568005" y="576671"/>
                    <a:pt x="567520" y="576251"/>
                  </a:cubicBezTo>
                  <a:cubicBezTo>
                    <a:pt x="564060" y="573340"/>
                    <a:pt x="561311" y="572370"/>
                    <a:pt x="559176" y="572014"/>
                  </a:cubicBezTo>
                  <a:cubicBezTo>
                    <a:pt x="559176" y="572014"/>
                    <a:pt x="559176" y="572014"/>
                    <a:pt x="559176" y="572111"/>
                  </a:cubicBezTo>
                  <a:cubicBezTo>
                    <a:pt x="559241" y="572273"/>
                    <a:pt x="558756" y="572176"/>
                    <a:pt x="558594" y="572273"/>
                  </a:cubicBezTo>
                  <a:cubicBezTo>
                    <a:pt x="558594" y="572434"/>
                    <a:pt x="558497" y="572693"/>
                    <a:pt x="558497" y="572855"/>
                  </a:cubicBezTo>
                  <a:cubicBezTo>
                    <a:pt x="559176" y="573340"/>
                    <a:pt x="559241" y="573437"/>
                    <a:pt x="558917" y="573437"/>
                  </a:cubicBezTo>
                  <a:lnTo>
                    <a:pt x="558497" y="573113"/>
                  </a:lnTo>
                  <a:cubicBezTo>
                    <a:pt x="557753" y="576574"/>
                    <a:pt x="555198" y="578903"/>
                    <a:pt x="552967" y="581393"/>
                  </a:cubicBezTo>
                  <a:cubicBezTo>
                    <a:pt x="553355" y="581619"/>
                    <a:pt x="553711" y="581781"/>
                    <a:pt x="554196" y="582137"/>
                  </a:cubicBezTo>
                  <a:cubicBezTo>
                    <a:pt x="554357" y="582363"/>
                    <a:pt x="554616" y="582719"/>
                    <a:pt x="554940" y="583107"/>
                  </a:cubicBezTo>
                  <a:cubicBezTo>
                    <a:pt x="553775" y="582460"/>
                    <a:pt x="553452" y="581975"/>
                    <a:pt x="552967" y="581393"/>
                  </a:cubicBezTo>
                  <a:lnTo>
                    <a:pt x="552449" y="581975"/>
                  </a:lnTo>
                  <a:lnTo>
                    <a:pt x="552546" y="582040"/>
                  </a:lnTo>
                  <a:lnTo>
                    <a:pt x="552449" y="582040"/>
                  </a:lnTo>
                  <a:lnTo>
                    <a:pt x="552223" y="582363"/>
                  </a:lnTo>
                  <a:lnTo>
                    <a:pt x="552288" y="582460"/>
                  </a:lnTo>
                  <a:cubicBezTo>
                    <a:pt x="552611" y="582622"/>
                    <a:pt x="552870" y="582783"/>
                    <a:pt x="553193" y="582880"/>
                  </a:cubicBezTo>
                  <a:cubicBezTo>
                    <a:pt x="553290" y="583204"/>
                    <a:pt x="552870" y="582880"/>
                    <a:pt x="552288" y="582460"/>
                  </a:cubicBezTo>
                  <a:lnTo>
                    <a:pt x="552126" y="582525"/>
                  </a:lnTo>
                  <a:lnTo>
                    <a:pt x="551802" y="582977"/>
                  </a:lnTo>
                  <a:lnTo>
                    <a:pt x="550962" y="584045"/>
                  </a:lnTo>
                  <a:lnTo>
                    <a:pt x="551059" y="584109"/>
                  </a:lnTo>
                  <a:lnTo>
                    <a:pt x="550962" y="584109"/>
                  </a:lnTo>
                  <a:lnTo>
                    <a:pt x="550735" y="584368"/>
                  </a:lnTo>
                  <a:cubicBezTo>
                    <a:pt x="551123" y="584595"/>
                    <a:pt x="551447" y="584789"/>
                    <a:pt x="551705" y="585112"/>
                  </a:cubicBezTo>
                  <a:cubicBezTo>
                    <a:pt x="551382" y="584950"/>
                    <a:pt x="550897" y="584692"/>
                    <a:pt x="550638" y="584530"/>
                  </a:cubicBezTo>
                  <a:lnTo>
                    <a:pt x="549959" y="585274"/>
                  </a:lnTo>
                  <a:cubicBezTo>
                    <a:pt x="550153" y="585532"/>
                    <a:pt x="550379" y="585694"/>
                    <a:pt x="550476" y="585856"/>
                  </a:cubicBezTo>
                  <a:cubicBezTo>
                    <a:pt x="550056" y="585694"/>
                    <a:pt x="549797" y="585597"/>
                    <a:pt x="549733" y="585597"/>
                  </a:cubicBezTo>
                  <a:lnTo>
                    <a:pt x="548083" y="587408"/>
                  </a:lnTo>
                  <a:cubicBezTo>
                    <a:pt x="548148" y="587505"/>
                    <a:pt x="548148" y="587602"/>
                    <a:pt x="548310" y="587764"/>
                  </a:cubicBezTo>
                  <a:lnTo>
                    <a:pt x="547889" y="587602"/>
                  </a:lnTo>
                  <a:lnTo>
                    <a:pt x="547663" y="587829"/>
                  </a:lnTo>
                  <a:lnTo>
                    <a:pt x="547889" y="588346"/>
                  </a:lnTo>
                  <a:lnTo>
                    <a:pt x="547307" y="588184"/>
                  </a:lnTo>
                  <a:lnTo>
                    <a:pt x="547145" y="588411"/>
                  </a:lnTo>
                  <a:cubicBezTo>
                    <a:pt x="547307" y="588572"/>
                    <a:pt x="547404" y="588734"/>
                    <a:pt x="547242" y="588734"/>
                  </a:cubicBezTo>
                  <a:cubicBezTo>
                    <a:pt x="547081" y="588734"/>
                    <a:pt x="547307" y="589187"/>
                    <a:pt x="547145" y="589090"/>
                  </a:cubicBezTo>
                  <a:cubicBezTo>
                    <a:pt x="546660" y="588831"/>
                    <a:pt x="546660" y="589090"/>
                    <a:pt x="546499" y="589090"/>
                  </a:cubicBezTo>
                  <a:lnTo>
                    <a:pt x="546402" y="589187"/>
                  </a:lnTo>
                  <a:cubicBezTo>
                    <a:pt x="546822" y="589575"/>
                    <a:pt x="547081" y="589898"/>
                    <a:pt x="547501" y="590254"/>
                  </a:cubicBezTo>
                  <a:cubicBezTo>
                    <a:pt x="547081" y="589995"/>
                    <a:pt x="546660" y="589737"/>
                    <a:pt x="546337" y="589575"/>
                  </a:cubicBezTo>
                  <a:cubicBezTo>
                    <a:pt x="546822" y="590157"/>
                    <a:pt x="545916" y="589672"/>
                    <a:pt x="546078" y="589995"/>
                  </a:cubicBezTo>
                  <a:cubicBezTo>
                    <a:pt x="546240" y="590254"/>
                    <a:pt x="545658" y="590157"/>
                    <a:pt x="545658" y="590319"/>
                  </a:cubicBezTo>
                  <a:cubicBezTo>
                    <a:pt x="545593" y="590481"/>
                    <a:pt x="545916" y="590901"/>
                    <a:pt x="545173" y="590578"/>
                  </a:cubicBezTo>
                  <a:lnTo>
                    <a:pt x="545496" y="591063"/>
                  </a:lnTo>
                  <a:cubicBezTo>
                    <a:pt x="544687" y="590901"/>
                    <a:pt x="544429" y="591160"/>
                    <a:pt x="544752" y="591807"/>
                  </a:cubicBezTo>
                  <a:cubicBezTo>
                    <a:pt x="544526" y="591807"/>
                    <a:pt x="544008" y="591483"/>
                    <a:pt x="543847" y="591580"/>
                  </a:cubicBezTo>
                  <a:cubicBezTo>
                    <a:pt x="543847" y="591580"/>
                    <a:pt x="543847" y="591645"/>
                    <a:pt x="543944" y="591807"/>
                  </a:cubicBezTo>
                  <a:cubicBezTo>
                    <a:pt x="544008" y="591968"/>
                    <a:pt x="543750" y="591904"/>
                    <a:pt x="543523" y="591904"/>
                  </a:cubicBezTo>
                  <a:lnTo>
                    <a:pt x="543167" y="592227"/>
                  </a:lnTo>
                  <a:cubicBezTo>
                    <a:pt x="543167" y="592324"/>
                    <a:pt x="543264" y="592486"/>
                    <a:pt x="543361" y="592550"/>
                  </a:cubicBezTo>
                  <a:cubicBezTo>
                    <a:pt x="543750" y="593068"/>
                    <a:pt x="542779" y="592389"/>
                    <a:pt x="542941" y="592712"/>
                  </a:cubicBezTo>
                  <a:cubicBezTo>
                    <a:pt x="543006" y="592809"/>
                    <a:pt x="543006" y="592971"/>
                    <a:pt x="543103" y="593068"/>
                  </a:cubicBezTo>
                  <a:cubicBezTo>
                    <a:pt x="543685" y="593650"/>
                    <a:pt x="543847" y="593973"/>
                    <a:pt x="544170" y="594458"/>
                  </a:cubicBezTo>
                  <a:lnTo>
                    <a:pt x="544105" y="594458"/>
                  </a:lnTo>
                  <a:cubicBezTo>
                    <a:pt x="543361" y="593876"/>
                    <a:pt x="542779" y="593391"/>
                    <a:pt x="542262" y="593068"/>
                  </a:cubicBezTo>
                  <a:lnTo>
                    <a:pt x="541777" y="593812"/>
                  </a:lnTo>
                  <a:cubicBezTo>
                    <a:pt x="541874" y="593973"/>
                    <a:pt x="542035" y="594135"/>
                    <a:pt x="542262" y="594556"/>
                  </a:cubicBezTo>
                  <a:cubicBezTo>
                    <a:pt x="541777" y="594200"/>
                    <a:pt x="542197" y="594717"/>
                    <a:pt x="541777" y="594458"/>
                  </a:cubicBezTo>
                  <a:cubicBezTo>
                    <a:pt x="541777" y="594556"/>
                    <a:pt x="541777" y="594717"/>
                    <a:pt x="541777" y="594782"/>
                  </a:cubicBezTo>
                  <a:cubicBezTo>
                    <a:pt x="541615" y="594717"/>
                    <a:pt x="541356" y="594556"/>
                    <a:pt x="541098" y="594458"/>
                  </a:cubicBezTo>
                  <a:lnTo>
                    <a:pt x="540936" y="594620"/>
                  </a:lnTo>
                  <a:lnTo>
                    <a:pt x="541518" y="595138"/>
                  </a:lnTo>
                  <a:cubicBezTo>
                    <a:pt x="541453" y="595202"/>
                    <a:pt x="541518" y="595299"/>
                    <a:pt x="541680" y="595526"/>
                  </a:cubicBezTo>
                  <a:cubicBezTo>
                    <a:pt x="541777" y="595623"/>
                    <a:pt x="541777" y="595687"/>
                    <a:pt x="541777" y="595784"/>
                  </a:cubicBezTo>
                  <a:cubicBezTo>
                    <a:pt x="541518" y="596043"/>
                    <a:pt x="540871" y="595881"/>
                    <a:pt x="541453" y="596787"/>
                  </a:cubicBezTo>
                  <a:cubicBezTo>
                    <a:pt x="540871" y="596852"/>
                    <a:pt x="541292" y="597757"/>
                    <a:pt x="540710" y="597951"/>
                  </a:cubicBezTo>
                  <a:cubicBezTo>
                    <a:pt x="540612" y="597951"/>
                    <a:pt x="540612" y="598113"/>
                    <a:pt x="540710" y="598275"/>
                  </a:cubicBezTo>
                  <a:cubicBezTo>
                    <a:pt x="540871" y="598598"/>
                    <a:pt x="540774" y="598533"/>
                    <a:pt x="540548" y="598533"/>
                  </a:cubicBezTo>
                  <a:cubicBezTo>
                    <a:pt x="540289" y="598533"/>
                    <a:pt x="540192" y="598695"/>
                    <a:pt x="540192" y="598857"/>
                  </a:cubicBezTo>
                  <a:cubicBezTo>
                    <a:pt x="540127" y="599083"/>
                    <a:pt x="540710" y="599827"/>
                    <a:pt x="539610" y="599277"/>
                  </a:cubicBezTo>
                  <a:cubicBezTo>
                    <a:pt x="539545" y="599277"/>
                    <a:pt x="539545" y="599342"/>
                    <a:pt x="539545" y="599439"/>
                  </a:cubicBezTo>
                  <a:cubicBezTo>
                    <a:pt x="539707" y="599924"/>
                    <a:pt x="539869" y="600345"/>
                    <a:pt x="538963" y="599924"/>
                  </a:cubicBezTo>
                  <a:cubicBezTo>
                    <a:pt x="538801" y="599827"/>
                    <a:pt x="538640" y="599924"/>
                    <a:pt x="538704" y="600086"/>
                  </a:cubicBezTo>
                  <a:cubicBezTo>
                    <a:pt x="538963" y="600506"/>
                    <a:pt x="538381" y="600248"/>
                    <a:pt x="538478" y="600345"/>
                  </a:cubicBezTo>
                  <a:cubicBezTo>
                    <a:pt x="538543" y="600668"/>
                    <a:pt x="538219" y="600603"/>
                    <a:pt x="538122" y="600765"/>
                  </a:cubicBezTo>
                  <a:cubicBezTo>
                    <a:pt x="537896" y="600927"/>
                    <a:pt x="537540" y="601088"/>
                    <a:pt x="537217" y="601153"/>
                  </a:cubicBezTo>
                  <a:cubicBezTo>
                    <a:pt x="537152" y="601250"/>
                    <a:pt x="536958" y="601250"/>
                    <a:pt x="537055" y="601509"/>
                  </a:cubicBezTo>
                  <a:cubicBezTo>
                    <a:pt x="537152" y="601671"/>
                    <a:pt x="536570" y="601412"/>
                    <a:pt x="536635" y="601573"/>
                  </a:cubicBezTo>
                  <a:cubicBezTo>
                    <a:pt x="536796" y="601897"/>
                    <a:pt x="536570" y="601897"/>
                    <a:pt x="536473" y="601994"/>
                  </a:cubicBezTo>
                  <a:cubicBezTo>
                    <a:pt x="536408" y="602091"/>
                    <a:pt x="536149" y="602091"/>
                    <a:pt x="536246" y="602253"/>
                  </a:cubicBezTo>
                  <a:cubicBezTo>
                    <a:pt x="536311" y="602414"/>
                    <a:pt x="536635" y="602835"/>
                    <a:pt x="536796" y="603061"/>
                  </a:cubicBezTo>
                  <a:cubicBezTo>
                    <a:pt x="535891" y="602673"/>
                    <a:pt x="535891" y="602738"/>
                    <a:pt x="535406" y="602835"/>
                  </a:cubicBezTo>
                  <a:cubicBezTo>
                    <a:pt x="534726" y="602996"/>
                    <a:pt x="534662" y="603579"/>
                    <a:pt x="534177" y="603740"/>
                  </a:cubicBezTo>
                  <a:cubicBezTo>
                    <a:pt x="533821" y="603805"/>
                    <a:pt x="534080" y="604387"/>
                    <a:pt x="534403" y="604905"/>
                  </a:cubicBezTo>
                  <a:cubicBezTo>
                    <a:pt x="534500" y="604969"/>
                    <a:pt x="534500" y="605066"/>
                    <a:pt x="534500" y="605228"/>
                  </a:cubicBezTo>
                  <a:cubicBezTo>
                    <a:pt x="533821" y="604808"/>
                    <a:pt x="534177" y="605293"/>
                    <a:pt x="534241" y="605390"/>
                  </a:cubicBezTo>
                  <a:cubicBezTo>
                    <a:pt x="534338" y="605648"/>
                    <a:pt x="534403" y="605875"/>
                    <a:pt x="533918" y="605648"/>
                  </a:cubicBezTo>
                  <a:lnTo>
                    <a:pt x="533497" y="605131"/>
                  </a:lnTo>
                  <a:cubicBezTo>
                    <a:pt x="533336" y="604969"/>
                    <a:pt x="533174" y="604808"/>
                    <a:pt x="533012" y="604549"/>
                  </a:cubicBezTo>
                  <a:cubicBezTo>
                    <a:pt x="533077" y="604743"/>
                    <a:pt x="533077" y="604905"/>
                    <a:pt x="533077" y="604969"/>
                  </a:cubicBezTo>
                  <a:lnTo>
                    <a:pt x="533012" y="604969"/>
                  </a:lnTo>
                  <a:lnTo>
                    <a:pt x="533077" y="605066"/>
                  </a:lnTo>
                  <a:cubicBezTo>
                    <a:pt x="533077" y="605390"/>
                    <a:pt x="532818" y="605551"/>
                    <a:pt x="532592" y="605648"/>
                  </a:cubicBezTo>
                  <a:cubicBezTo>
                    <a:pt x="532430" y="605713"/>
                    <a:pt x="532107" y="605713"/>
                    <a:pt x="532269" y="605972"/>
                  </a:cubicBezTo>
                  <a:cubicBezTo>
                    <a:pt x="532657" y="606457"/>
                    <a:pt x="532172" y="606295"/>
                    <a:pt x="532172" y="606554"/>
                  </a:cubicBezTo>
                  <a:cubicBezTo>
                    <a:pt x="532269" y="606974"/>
                    <a:pt x="532172" y="606974"/>
                    <a:pt x="533077" y="607718"/>
                  </a:cubicBezTo>
                  <a:cubicBezTo>
                    <a:pt x="533239" y="607783"/>
                    <a:pt x="533239" y="607945"/>
                    <a:pt x="533400" y="608300"/>
                  </a:cubicBezTo>
                  <a:cubicBezTo>
                    <a:pt x="532915" y="607880"/>
                    <a:pt x="532657" y="607621"/>
                    <a:pt x="532333" y="607363"/>
                  </a:cubicBezTo>
                  <a:lnTo>
                    <a:pt x="531913" y="607363"/>
                  </a:lnTo>
                  <a:cubicBezTo>
                    <a:pt x="531589" y="607136"/>
                    <a:pt x="531331" y="606877"/>
                    <a:pt x="531169" y="606619"/>
                  </a:cubicBezTo>
                  <a:cubicBezTo>
                    <a:pt x="530684" y="606231"/>
                    <a:pt x="530425" y="606134"/>
                    <a:pt x="530425" y="606392"/>
                  </a:cubicBezTo>
                  <a:cubicBezTo>
                    <a:pt x="530425" y="606554"/>
                    <a:pt x="530263" y="606619"/>
                    <a:pt x="530037" y="606619"/>
                  </a:cubicBezTo>
                  <a:cubicBezTo>
                    <a:pt x="529455" y="607298"/>
                    <a:pt x="528776" y="607880"/>
                    <a:pt x="528129" y="608462"/>
                  </a:cubicBezTo>
                  <a:cubicBezTo>
                    <a:pt x="528194" y="608624"/>
                    <a:pt x="528291" y="608688"/>
                    <a:pt x="528452" y="608947"/>
                  </a:cubicBezTo>
                  <a:cubicBezTo>
                    <a:pt x="528291" y="608786"/>
                    <a:pt x="528129" y="608688"/>
                    <a:pt x="527967" y="608624"/>
                  </a:cubicBezTo>
                  <a:lnTo>
                    <a:pt x="527029" y="609368"/>
                  </a:lnTo>
                  <a:lnTo>
                    <a:pt x="527029" y="609432"/>
                  </a:lnTo>
                  <a:cubicBezTo>
                    <a:pt x="527126" y="609626"/>
                    <a:pt x="527288" y="609691"/>
                    <a:pt x="527029" y="609691"/>
                  </a:cubicBezTo>
                  <a:cubicBezTo>
                    <a:pt x="526868" y="609691"/>
                    <a:pt x="526706" y="609691"/>
                    <a:pt x="526609" y="609691"/>
                  </a:cubicBezTo>
                  <a:lnTo>
                    <a:pt x="526382" y="609853"/>
                  </a:lnTo>
                  <a:cubicBezTo>
                    <a:pt x="526285" y="610111"/>
                    <a:pt x="526544" y="610597"/>
                    <a:pt x="527126" y="611437"/>
                  </a:cubicBezTo>
                  <a:cubicBezTo>
                    <a:pt x="526221" y="610855"/>
                    <a:pt x="525542" y="610694"/>
                    <a:pt x="525380" y="611017"/>
                  </a:cubicBezTo>
                  <a:lnTo>
                    <a:pt x="526059" y="611923"/>
                  </a:lnTo>
                  <a:cubicBezTo>
                    <a:pt x="525639" y="611696"/>
                    <a:pt x="525477" y="611858"/>
                    <a:pt x="524959" y="611340"/>
                  </a:cubicBezTo>
                  <a:cubicBezTo>
                    <a:pt x="524959" y="611340"/>
                    <a:pt x="524798" y="611340"/>
                    <a:pt x="524733" y="611340"/>
                  </a:cubicBezTo>
                  <a:lnTo>
                    <a:pt x="525056" y="611599"/>
                  </a:lnTo>
                  <a:cubicBezTo>
                    <a:pt x="525477" y="611923"/>
                    <a:pt x="525477" y="612181"/>
                    <a:pt x="525380" y="612084"/>
                  </a:cubicBezTo>
                  <a:cubicBezTo>
                    <a:pt x="524539" y="611599"/>
                    <a:pt x="525121" y="612343"/>
                    <a:pt x="524959" y="612440"/>
                  </a:cubicBezTo>
                  <a:cubicBezTo>
                    <a:pt x="524733" y="612246"/>
                    <a:pt x="524474" y="612084"/>
                    <a:pt x="524313" y="611923"/>
                  </a:cubicBezTo>
                  <a:cubicBezTo>
                    <a:pt x="524054" y="612020"/>
                    <a:pt x="523828" y="612020"/>
                    <a:pt x="523731" y="612181"/>
                  </a:cubicBezTo>
                  <a:cubicBezTo>
                    <a:pt x="523633" y="612343"/>
                    <a:pt x="523892" y="612763"/>
                    <a:pt x="523245" y="612181"/>
                  </a:cubicBezTo>
                  <a:lnTo>
                    <a:pt x="523051" y="612246"/>
                  </a:lnTo>
                  <a:lnTo>
                    <a:pt x="522890" y="612343"/>
                  </a:lnTo>
                  <a:lnTo>
                    <a:pt x="523148" y="613669"/>
                  </a:lnTo>
                  <a:cubicBezTo>
                    <a:pt x="522728" y="613572"/>
                    <a:pt x="522243" y="613410"/>
                    <a:pt x="521822" y="613346"/>
                  </a:cubicBezTo>
                  <a:cubicBezTo>
                    <a:pt x="521758" y="613346"/>
                    <a:pt x="521758" y="613346"/>
                    <a:pt x="521758" y="613346"/>
                  </a:cubicBezTo>
                  <a:cubicBezTo>
                    <a:pt x="522081" y="613831"/>
                    <a:pt x="521240" y="613410"/>
                    <a:pt x="521984" y="614154"/>
                  </a:cubicBezTo>
                  <a:lnTo>
                    <a:pt x="521984" y="614251"/>
                  </a:lnTo>
                  <a:cubicBezTo>
                    <a:pt x="521564" y="614089"/>
                    <a:pt x="521176" y="613831"/>
                    <a:pt x="520658" y="613572"/>
                  </a:cubicBezTo>
                  <a:cubicBezTo>
                    <a:pt x="521176" y="614089"/>
                    <a:pt x="521564" y="614413"/>
                    <a:pt x="522243" y="615092"/>
                  </a:cubicBezTo>
                  <a:cubicBezTo>
                    <a:pt x="521176" y="614316"/>
                    <a:pt x="520917" y="614575"/>
                    <a:pt x="520076" y="613928"/>
                  </a:cubicBezTo>
                  <a:lnTo>
                    <a:pt x="519429" y="614251"/>
                  </a:lnTo>
                  <a:lnTo>
                    <a:pt x="519429" y="614316"/>
                  </a:lnTo>
                  <a:lnTo>
                    <a:pt x="519591" y="614510"/>
                  </a:lnTo>
                  <a:lnTo>
                    <a:pt x="519332" y="614316"/>
                  </a:lnTo>
                  <a:lnTo>
                    <a:pt x="519170" y="614575"/>
                  </a:lnTo>
                  <a:cubicBezTo>
                    <a:pt x="519332" y="614833"/>
                    <a:pt x="519494" y="614995"/>
                    <a:pt x="519753" y="615318"/>
                  </a:cubicBezTo>
                  <a:cubicBezTo>
                    <a:pt x="519332" y="614898"/>
                    <a:pt x="519267" y="615092"/>
                    <a:pt x="518912" y="614833"/>
                  </a:cubicBezTo>
                  <a:cubicBezTo>
                    <a:pt x="518103" y="615642"/>
                    <a:pt x="517262" y="616386"/>
                    <a:pt x="516357" y="617162"/>
                  </a:cubicBezTo>
                  <a:cubicBezTo>
                    <a:pt x="516098" y="617324"/>
                    <a:pt x="515775" y="617485"/>
                    <a:pt x="515548" y="617647"/>
                  </a:cubicBezTo>
                  <a:cubicBezTo>
                    <a:pt x="515548" y="617712"/>
                    <a:pt x="515613" y="617906"/>
                    <a:pt x="515613" y="617970"/>
                  </a:cubicBezTo>
                  <a:cubicBezTo>
                    <a:pt x="515710" y="618229"/>
                    <a:pt x="515872" y="618649"/>
                    <a:pt x="515031" y="617906"/>
                  </a:cubicBezTo>
                  <a:lnTo>
                    <a:pt x="514966" y="617970"/>
                  </a:lnTo>
                  <a:cubicBezTo>
                    <a:pt x="515354" y="618391"/>
                    <a:pt x="515193" y="618294"/>
                    <a:pt x="515128" y="618455"/>
                  </a:cubicBezTo>
                  <a:cubicBezTo>
                    <a:pt x="515031" y="618649"/>
                    <a:pt x="514966" y="618876"/>
                    <a:pt x="514966" y="619038"/>
                  </a:cubicBezTo>
                  <a:cubicBezTo>
                    <a:pt x="515031" y="619232"/>
                    <a:pt x="515193" y="619393"/>
                    <a:pt x="515451" y="619717"/>
                  </a:cubicBezTo>
                  <a:cubicBezTo>
                    <a:pt x="515031" y="619458"/>
                    <a:pt x="514707" y="619296"/>
                    <a:pt x="514384" y="619038"/>
                  </a:cubicBezTo>
                  <a:cubicBezTo>
                    <a:pt x="514610" y="619393"/>
                    <a:pt x="514772" y="619620"/>
                    <a:pt x="515031" y="620040"/>
                  </a:cubicBezTo>
                  <a:cubicBezTo>
                    <a:pt x="514707" y="619781"/>
                    <a:pt x="514384" y="619555"/>
                    <a:pt x="514028" y="619296"/>
                  </a:cubicBezTo>
                  <a:lnTo>
                    <a:pt x="513123" y="619620"/>
                  </a:lnTo>
                  <a:cubicBezTo>
                    <a:pt x="513284" y="619781"/>
                    <a:pt x="513381" y="619975"/>
                    <a:pt x="513543" y="620137"/>
                  </a:cubicBezTo>
                  <a:lnTo>
                    <a:pt x="513478" y="620202"/>
                  </a:lnTo>
                  <a:cubicBezTo>
                    <a:pt x="513284" y="620299"/>
                    <a:pt x="513220" y="620461"/>
                    <a:pt x="512961" y="620299"/>
                  </a:cubicBezTo>
                  <a:cubicBezTo>
                    <a:pt x="512217" y="619878"/>
                    <a:pt x="513123" y="620881"/>
                    <a:pt x="512896" y="620784"/>
                  </a:cubicBezTo>
                  <a:cubicBezTo>
                    <a:pt x="512702" y="620719"/>
                    <a:pt x="512541" y="620622"/>
                    <a:pt x="512379" y="620525"/>
                  </a:cubicBezTo>
                  <a:lnTo>
                    <a:pt x="512702" y="621625"/>
                  </a:lnTo>
                  <a:cubicBezTo>
                    <a:pt x="512476" y="621366"/>
                    <a:pt x="512314" y="621204"/>
                    <a:pt x="512055" y="621043"/>
                  </a:cubicBezTo>
                  <a:cubicBezTo>
                    <a:pt x="511894" y="621301"/>
                    <a:pt x="512476" y="621948"/>
                    <a:pt x="512702" y="622369"/>
                  </a:cubicBezTo>
                  <a:cubicBezTo>
                    <a:pt x="512476" y="622433"/>
                    <a:pt x="511732" y="621463"/>
                    <a:pt x="511797" y="621948"/>
                  </a:cubicBezTo>
                  <a:cubicBezTo>
                    <a:pt x="511797" y="622207"/>
                    <a:pt x="511958" y="622433"/>
                    <a:pt x="511570" y="622304"/>
                  </a:cubicBezTo>
                  <a:cubicBezTo>
                    <a:pt x="511312" y="622110"/>
                    <a:pt x="511409" y="622433"/>
                    <a:pt x="511473" y="622692"/>
                  </a:cubicBezTo>
                  <a:cubicBezTo>
                    <a:pt x="511473" y="622595"/>
                    <a:pt x="511409" y="622530"/>
                    <a:pt x="511409" y="622433"/>
                  </a:cubicBezTo>
                  <a:cubicBezTo>
                    <a:pt x="511409" y="622433"/>
                    <a:pt x="511215" y="622369"/>
                    <a:pt x="511150" y="622304"/>
                  </a:cubicBezTo>
                  <a:lnTo>
                    <a:pt x="511053" y="622433"/>
                  </a:lnTo>
                  <a:lnTo>
                    <a:pt x="511053" y="622530"/>
                  </a:lnTo>
                  <a:cubicBezTo>
                    <a:pt x="511312" y="622692"/>
                    <a:pt x="511473" y="622789"/>
                    <a:pt x="511473" y="622789"/>
                  </a:cubicBezTo>
                  <a:lnTo>
                    <a:pt x="511473" y="622854"/>
                  </a:lnTo>
                  <a:cubicBezTo>
                    <a:pt x="511473" y="622951"/>
                    <a:pt x="511409" y="622951"/>
                    <a:pt x="511312" y="622951"/>
                  </a:cubicBezTo>
                  <a:cubicBezTo>
                    <a:pt x="510988" y="622692"/>
                    <a:pt x="510891" y="622692"/>
                    <a:pt x="510826" y="622789"/>
                  </a:cubicBezTo>
                  <a:cubicBezTo>
                    <a:pt x="510826" y="622854"/>
                    <a:pt x="510988" y="623177"/>
                    <a:pt x="510891" y="623274"/>
                  </a:cubicBezTo>
                  <a:cubicBezTo>
                    <a:pt x="511312" y="623598"/>
                    <a:pt x="511473" y="623759"/>
                    <a:pt x="511732" y="623921"/>
                  </a:cubicBezTo>
                  <a:cubicBezTo>
                    <a:pt x="511797" y="624018"/>
                    <a:pt x="511894" y="624018"/>
                    <a:pt x="511958" y="624115"/>
                  </a:cubicBezTo>
                  <a:lnTo>
                    <a:pt x="511958" y="624180"/>
                  </a:lnTo>
                  <a:lnTo>
                    <a:pt x="511732" y="623921"/>
                  </a:lnTo>
                  <a:cubicBezTo>
                    <a:pt x="511409" y="623921"/>
                    <a:pt x="511053" y="623856"/>
                    <a:pt x="510729" y="623856"/>
                  </a:cubicBezTo>
                  <a:cubicBezTo>
                    <a:pt x="510632" y="623856"/>
                    <a:pt x="510406" y="623759"/>
                    <a:pt x="510147" y="623695"/>
                  </a:cubicBezTo>
                  <a:lnTo>
                    <a:pt x="509986" y="623921"/>
                  </a:lnTo>
                  <a:lnTo>
                    <a:pt x="509986" y="624018"/>
                  </a:lnTo>
                  <a:lnTo>
                    <a:pt x="509662" y="624503"/>
                  </a:lnTo>
                  <a:lnTo>
                    <a:pt x="509727" y="624600"/>
                  </a:lnTo>
                  <a:cubicBezTo>
                    <a:pt x="509889" y="624762"/>
                    <a:pt x="510050" y="624924"/>
                    <a:pt x="510309" y="625247"/>
                  </a:cubicBezTo>
                  <a:cubicBezTo>
                    <a:pt x="510050" y="625085"/>
                    <a:pt x="509824" y="624924"/>
                    <a:pt x="509565" y="624762"/>
                  </a:cubicBezTo>
                  <a:cubicBezTo>
                    <a:pt x="508821" y="625829"/>
                    <a:pt x="508077" y="626832"/>
                    <a:pt x="507172" y="627834"/>
                  </a:cubicBezTo>
                  <a:cubicBezTo>
                    <a:pt x="507334" y="628061"/>
                    <a:pt x="507495" y="628319"/>
                    <a:pt x="507754" y="628643"/>
                  </a:cubicBezTo>
                  <a:cubicBezTo>
                    <a:pt x="507495" y="628416"/>
                    <a:pt x="507334" y="628158"/>
                    <a:pt x="507075" y="627899"/>
                  </a:cubicBezTo>
                  <a:cubicBezTo>
                    <a:pt x="506266" y="628805"/>
                    <a:pt x="505426" y="629581"/>
                    <a:pt x="504617" y="630389"/>
                  </a:cubicBezTo>
                  <a:cubicBezTo>
                    <a:pt x="504843" y="630583"/>
                    <a:pt x="505102" y="630713"/>
                    <a:pt x="505361" y="630874"/>
                  </a:cubicBezTo>
                  <a:cubicBezTo>
                    <a:pt x="505426" y="631068"/>
                    <a:pt x="505523" y="631295"/>
                    <a:pt x="505587" y="631554"/>
                  </a:cubicBezTo>
                  <a:cubicBezTo>
                    <a:pt x="505264" y="631230"/>
                    <a:pt x="504940" y="630810"/>
                    <a:pt x="504617" y="630389"/>
                  </a:cubicBezTo>
                  <a:lnTo>
                    <a:pt x="503453" y="631457"/>
                  </a:lnTo>
                  <a:cubicBezTo>
                    <a:pt x="503517" y="631651"/>
                    <a:pt x="503453" y="631651"/>
                    <a:pt x="503356" y="631554"/>
                  </a:cubicBezTo>
                  <a:lnTo>
                    <a:pt x="503194" y="631715"/>
                  </a:lnTo>
                  <a:cubicBezTo>
                    <a:pt x="503194" y="631877"/>
                    <a:pt x="503194" y="631974"/>
                    <a:pt x="503194" y="632039"/>
                  </a:cubicBezTo>
                  <a:cubicBezTo>
                    <a:pt x="503129" y="632200"/>
                    <a:pt x="502871" y="632136"/>
                    <a:pt x="502709" y="632200"/>
                  </a:cubicBezTo>
                  <a:lnTo>
                    <a:pt x="500057" y="634367"/>
                  </a:lnTo>
                  <a:cubicBezTo>
                    <a:pt x="499895" y="635434"/>
                    <a:pt x="499378" y="636275"/>
                    <a:pt x="498731" y="636857"/>
                  </a:cubicBezTo>
                  <a:lnTo>
                    <a:pt x="499054" y="637278"/>
                  </a:lnTo>
                  <a:cubicBezTo>
                    <a:pt x="498893" y="637084"/>
                    <a:pt x="498796" y="637019"/>
                    <a:pt x="498634" y="636857"/>
                  </a:cubicBezTo>
                  <a:cubicBezTo>
                    <a:pt x="498408" y="637084"/>
                    <a:pt x="498149" y="637278"/>
                    <a:pt x="497825" y="637440"/>
                  </a:cubicBezTo>
                  <a:cubicBezTo>
                    <a:pt x="497890" y="637601"/>
                    <a:pt x="497987" y="637666"/>
                    <a:pt x="498214" y="637925"/>
                  </a:cubicBezTo>
                  <a:cubicBezTo>
                    <a:pt x="497987" y="638022"/>
                    <a:pt x="497987" y="638022"/>
                    <a:pt x="497728" y="637763"/>
                  </a:cubicBezTo>
                  <a:lnTo>
                    <a:pt x="497567" y="637601"/>
                  </a:lnTo>
                  <a:cubicBezTo>
                    <a:pt x="497308" y="637666"/>
                    <a:pt x="497082" y="637860"/>
                    <a:pt x="496726" y="637925"/>
                  </a:cubicBezTo>
                  <a:lnTo>
                    <a:pt x="496985" y="638183"/>
                  </a:lnTo>
                  <a:cubicBezTo>
                    <a:pt x="497082" y="638345"/>
                    <a:pt x="497082" y="638507"/>
                    <a:pt x="497146" y="638669"/>
                  </a:cubicBezTo>
                  <a:cubicBezTo>
                    <a:pt x="497082" y="638604"/>
                    <a:pt x="496985" y="638507"/>
                    <a:pt x="496920" y="638507"/>
                  </a:cubicBezTo>
                  <a:cubicBezTo>
                    <a:pt x="496726" y="638410"/>
                    <a:pt x="496661" y="638410"/>
                    <a:pt x="496564" y="638345"/>
                  </a:cubicBezTo>
                  <a:lnTo>
                    <a:pt x="496338" y="638086"/>
                  </a:lnTo>
                  <a:cubicBezTo>
                    <a:pt x="495917" y="638183"/>
                    <a:pt x="495562" y="638345"/>
                    <a:pt x="495173" y="638410"/>
                  </a:cubicBezTo>
                  <a:cubicBezTo>
                    <a:pt x="495173" y="638507"/>
                    <a:pt x="495238" y="638604"/>
                    <a:pt x="495238" y="638669"/>
                  </a:cubicBezTo>
                  <a:lnTo>
                    <a:pt x="495012" y="638410"/>
                  </a:lnTo>
                  <a:lnTo>
                    <a:pt x="494753" y="638507"/>
                  </a:lnTo>
                  <a:cubicBezTo>
                    <a:pt x="494915" y="638669"/>
                    <a:pt x="495012" y="638863"/>
                    <a:pt x="495173" y="639089"/>
                  </a:cubicBezTo>
                  <a:cubicBezTo>
                    <a:pt x="495012" y="638927"/>
                    <a:pt x="494850" y="638766"/>
                    <a:pt x="494656" y="638669"/>
                  </a:cubicBezTo>
                  <a:cubicBezTo>
                    <a:pt x="494656" y="638766"/>
                    <a:pt x="494656" y="638863"/>
                    <a:pt x="494656" y="638927"/>
                  </a:cubicBezTo>
                  <a:cubicBezTo>
                    <a:pt x="493847" y="643487"/>
                    <a:pt x="490516" y="644975"/>
                    <a:pt x="487638" y="647045"/>
                  </a:cubicBezTo>
                  <a:cubicBezTo>
                    <a:pt x="487218" y="647368"/>
                    <a:pt x="486474" y="647271"/>
                    <a:pt x="485633" y="646883"/>
                  </a:cubicBezTo>
                  <a:cubicBezTo>
                    <a:pt x="484242" y="647207"/>
                    <a:pt x="482981" y="647692"/>
                    <a:pt x="481752" y="648274"/>
                  </a:cubicBezTo>
                  <a:cubicBezTo>
                    <a:pt x="481170" y="648856"/>
                    <a:pt x="480523" y="649276"/>
                    <a:pt x="479779" y="649600"/>
                  </a:cubicBezTo>
                  <a:lnTo>
                    <a:pt x="479844" y="649761"/>
                  </a:lnTo>
                  <a:cubicBezTo>
                    <a:pt x="479779" y="649761"/>
                    <a:pt x="479779" y="649858"/>
                    <a:pt x="479682" y="649761"/>
                  </a:cubicBezTo>
                  <a:lnTo>
                    <a:pt x="479585" y="649697"/>
                  </a:lnTo>
                  <a:cubicBezTo>
                    <a:pt x="479359" y="649761"/>
                    <a:pt x="479100" y="649858"/>
                    <a:pt x="478841" y="649923"/>
                  </a:cubicBezTo>
                  <a:lnTo>
                    <a:pt x="478097" y="650441"/>
                  </a:lnTo>
                  <a:cubicBezTo>
                    <a:pt x="478097" y="650505"/>
                    <a:pt x="478194" y="650602"/>
                    <a:pt x="478292" y="650667"/>
                  </a:cubicBezTo>
                  <a:lnTo>
                    <a:pt x="477774" y="650085"/>
                  </a:lnTo>
                  <a:lnTo>
                    <a:pt x="475801" y="651249"/>
                  </a:lnTo>
                  <a:cubicBezTo>
                    <a:pt x="475801" y="651346"/>
                    <a:pt x="475801" y="651411"/>
                    <a:pt x="475866" y="651508"/>
                  </a:cubicBezTo>
                  <a:cubicBezTo>
                    <a:pt x="476028" y="651928"/>
                    <a:pt x="475963" y="651993"/>
                    <a:pt x="475704" y="651831"/>
                  </a:cubicBezTo>
                  <a:cubicBezTo>
                    <a:pt x="475704" y="652155"/>
                    <a:pt x="475640" y="652413"/>
                    <a:pt x="475543" y="652672"/>
                  </a:cubicBezTo>
                  <a:cubicBezTo>
                    <a:pt x="475963" y="653157"/>
                    <a:pt x="476286" y="653836"/>
                    <a:pt x="476707" y="654322"/>
                  </a:cubicBezTo>
                  <a:lnTo>
                    <a:pt x="475381" y="652899"/>
                  </a:lnTo>
                  <a:lnTo>
                    <a:pt x="475219" y="653093"/>
                  </a:lnTo>
                  <a:cubicBezTo>
                    <a:pt x="475284" y="653416"/>
                    <a:pt x="475446" y="653739"/>
                    <a:pt x="475866" y="654322"/>
                  </a:cubicBezTo>
                  <a:cubicBezTo>
                    <a:pt x="476028" y="654483"/>
                    <a:pt x="476125" y="654807"/>
                    <a:pt x="476286" y="655324"/>
                  </a:cubicBezTo>
                  <a:cubicBezTo>
                    <a:pt x="475704" y="654742"/>
                    <a:pt x="475219" y="654322"/>
                    <a:pt x="474799" y="653836"/>
                  </a:cubicBezTo>
                  <a:cubicBezTo>
                    <a:pt x="474799" y="653998"/>
                    <a:pt x="474702" y="654063"/>
                    <a:pt x="474799" y="654322"/>
                  </a:cubicBezTo>
                  <a:cubicBezTo>
                    <a:pt x="474863" y="654580"/>
                    <a:pt x="475057" y="654807"/>
                    <a:pt x="475219" y="655389"/>
                  </a:cubicBezTo>
                  <a:cubicBezTo>
                    <a:pt x="473958" y="653319"/>
                    <a:pt x="473958" y="654225"/>
                    <a:pt x="473214" y="653578"/>
                  </a:cubicBezTo>
                  <a:cubicBezTo>
                    <a:pt x="473473" y="653998"/>
                    <a:pt x="473731" y="654322"/>
                    <a:pt x="473796" y="654419"/>
                  </a:cubicBezTo>
                  <a:cubicBezTo>
                    <a:pt x="473893" y="654807"/>
                    <a:pt x="473893" y="655065"/>
                    <a:pt x="473958" y="655389"/>
                  </a:cubicBezTo>
                  <a:cubicBezTo>
                    <a:pt x="473570" y="655162"/>
                    <a:pt x="473311" y="654742"/>
                    <a:pt x="473149" y="654322"/>
                  </a:cubicBezTo>
                  <a:cubicBezTo>
                    <a:pt x="472794" y="654063"/>
                    <a:pt x="472308" y="653642"/>
                    <a:pt x="472244" y="653836"/>
                  </a:cubicBezTo>
                  <a:cubicBezTo>
                    <a:pt x="472147" y="653998"/>
                    <a:pt x="472244" y="654225"/>
                    <a:pt x="472244" y="654419"/>
                  </a:cubicBezTo>
                  <a:cubicBezTo>
                    <a:pt x="471888" y="654160"/>
                    <a:pt x="471565" y="653901"/>
                    <a:pt x="471241" y="653642"/>
                  </a:cubicBezTo>
                  <a:cubicBezTo>
                    <a:pt x="471662" y="654580"/>
                    <a:pt x="471500" y="654483"/>
                    <a:pt x="470659" y="653642"/>
                  </a:cubicBezTo>
                  <a:lnTo>
                    <a:pt x="470497" y="653836"/>
                  </a:lnTo>
                  <a:lnTo>
                    <a:pt x="470562" y="654063"/>
                  </a:lnTo>
                  <a:lnTo>
                    <a:pt x="470336" y="653901"/>
                  </a:lnTo>
                  <a:cubicBezTo>
                    <a:pt x="470174" y="654063"/>
                    <a:pt x="469915" y="654225"/>
                    <a:pt x="469754" y="654419"/>
                  </a:cubicBezTo>
                  <a:cubicBezTo>
                    <a:pt x="470239" y="654904"/>
                    <a:pt x="470562" y="655550"/>
                    <a:pt x="470982" y="656133"/>
                  </a:cubicBezTo>
                  <a:cubicBezTo>
                    <a:pt x="470918" y="656133"/>
                    <a:pt x="470982" y="656133"/>
                    <a:pt x="470982" y="656133"/>
                  </a:cubicBezTo>
                  <a:close/>
                  <a:moveTo>
                    <a:pt x="783525" y="1569020"/>
                  </a:moveTo>
                  <a:cubicBezTo>
                    <a:pt x="783687" y="1569343"/>
                    <a:pt x="783784" y="1569440"/>
                    <a:pt x="783849" y="1569667"/>
                  </a:cubicBezTo>
                  <a:cubicBezTo>
                    <a:pt x="783460" y="1569020"/>
                    <a:pt x="783363" y="1569020"/>
                    <a:pt x="783525" y="1569020"/>
                  </a:cubicBezTo>
                  <a:close/>
                  <a:moveTo>
                    <a:pt x="780065" y="1572739"/>
                  </a:moveTo>
                  <a:cubicBezTo>
                    <a:pt x="780291" y="1572998"/>
                    <a:pt x="780485" y="1573159"/>
                    <a:pt x="780970" y="1574162"/>
                  </a:cubicBezTo>
                  <a:cubicBezTo>
                    <a:pt x="780550" y="1573580"/>
                    <a:pt x="780291" y="1573159"/>
                    <a:pt x="780065" y="1572739"/>
                  </a:cubicBezTo>
                  <a:close/>
                  <a:moveTo>
                    <a:pt x="762665" y="1576555"/>
                  </a:moveTo>
                  <a:cubicBezTo>
                    <a:pt x="762407" y="1576232"/>
                    <a:pt x="762245" y="1575876"/>
                    <a:pt x="762083" y="1575650"/>
                  </a:cubicBezTo>
                  <a:cubicBezTo>
                    <a:pt x="762180" y="1575714"/>
                    <a:pt x="762180" y="1575714"/>
                    <a:pt x="762245" y="1575811"/>
                  </a:cubicBezTo>
                  <a:cubicBezTo>
                    <a:pt x="762504" y="1576135"/>
                    <a:pt x="762762" y="1576555"/>
                    <a:pt x="762989" y="1576879"/>
                  </a:cubicBezTo>
                  <a:cubicBezTo>
                    <a:pt x="762989" y="1576976"/>
                    <a:pt x="762989" y="1577040"/>
                    <a:pt x="762665" y="1576555"/>
                  </a:cubicBezTo>
                  <a:close/>
                  <a:moveTo>
                    <a:pt x="806617" y="1565786"/>
                  </a:moveTo>
                  <a:cubicBezTo>
                    <a:pt x="806714" y="1565883"/>
                    <a:pt x="806714" y="1565947"/>
                    <a:pt x="806811" y="1566044"/>
                  </a:cubicBezTo>
                  <a:cubicBezTo>
                    <a:pt x="806552" y="1565527"/>
                    <a:pt x="806228" y="1565042"/>
                    <a:pt x="805970" y="1564557"/>
                  </a:cubicBezTo>
                  <a:cubicBezTo>
                    <a:pt x="803641" y="1560741"/>
                    <a:pt x="801830" y="1558509"/>
                    <a:pt x="800504" y="1557086"/>
                  </a:cubicBezTo>
                  <a:cubicBezTo>
                    <a:pt x="800504" y="1557086"/>
                    <a:pt x="800504" y="1557086"/>
                    <a:pt x="800504" y="1557183"/>
                  </a:cubicBezTo>
                  <a:cubicBezTo>
                    <a:pt x="800601" y="1557345"/>
                    <a:pt x="800245" y="1557021"/>
                    <a:pt x="800181" y="1556924"/>
                  </a:cubicBezTo>
                  <a:cubicBezTo>
                    <a:pt x="800181" y="1557021"/>
                    <a:pt x="800181" y="1557183"/>
                    <a:pt x="800181" y="1557248"/>
                  </a:cubicBezTo>
                  <a:cubicBezTo>
                    <a:pt x="800601" y="1557927"/>
                    <a:pt x="800666" y="1557992"/>
                    <a:pt x="800504" y="1557830"/>
                  </a:cubicBezTo>
                  <a:cubicBezTo>
                    <a:pt x="800407" y="1557668"/>
                    <a:pt x="800342" y="1557506"/>
                    <a:pt x="800181" y="1557409"/>
                  </a:cubicBezTo>
                  <a:cubicBezTo>
                    <a:pt x="799922" y="1559156"/>
                    <a:pt x="798434" y="1559156"/>
                    <a:pt x="797205" y="1559479"/>
                  </a:cubicBezTo>
                  <a:cubicBezTo>
                    <a:pt x="797432" y="1559900"/>
                    <a:pt x="797690" y="1560223"/>
                    <a:pt x="798014" y="1560644"/>
                  </a:cubicBezTo>
                  <a:cubicBezTo>
                    <a:pt x="798176" y="1560999"/>
                    <a:pt x="798337" y="1561226"/>
                    <a:pt x="798531" y="1561743"/>
                  </a:cubicBezTo>
                  <a:cubicBezTo>
                    <a:pt x="797690" y="1560644"/>
                    <a:pt x="797529" y="1560158"/>
                    <a:pt x="797205" y="1559576"/>
                  </a:cubicBezTo>
                  <a:cubicBezTo>
                    <a:pt x="797108" y="1559576"/>
                    <a:pt x="797044" y="1559673"/>
                    <a:pt x="796947" y="1559673"/>
                  </a:cubicBezTo>
                  <a:cubicBezTo>
                    <a:pt x="796947" y="1559673"/>
                    <a:pt x="796947" y="1559738"/>
                    <a:pt x="797044" y="1559738"/>
                  </a:cubicBezTo>
                  <a:lnTo>
                    <a:pt x="796947" y="1559673"/>
                  </a:lnTo>
                  <a:cubicBezTo>
                    <a:pt x="796850" y="1559673"/>
                    <a:pt x="796850" y="1559673"/>
                    <a:pt x="796785" y="1559738"/>
                  </a:cubicBezTo>
                  <a:lnTo>
                    <a:pt x="796850" y="1559835"/>
                  </a:lnTo>
                  <a:cubicBezTo>
                    <a:pt x="797108" y="1560061"/>
                    <a:pt x="797270" y="1560320"/>
                    <a:pt x="797432" y="1560644"/>
                  </a:cubicBezTo>
                  <a:cubicBezTo>
                    <a:pt x="797529" y="1560902"/>
                    <a:pt x="797270" y="1560482"/>
                    <a:pt x="796850" y="1559835"/>
                  </a:cubicBezTo>
                  <a:cubicBezTo>
                    <a:pt x="796850" y="1559835"/>
                    <a:pt x="796785" y="1559835"/>
                    <a:pt x="796785" y="1559738"/>
                  </a:cubicBezTo>
                  <a:cubicBezTo>
                    <a:pt x="796688" y="1559738"/>
                    <a:pt x="796623" y="1559738"/>
                    <a:pt x="796623" y="1559835"/>
                  </a:cubicBezTo>
                  <a:cubicBezTo>
                    <a:pt x="796461" y="1559900"/>
                    <a:pt x="796267" y="1559900"/>
                    <a:pt x="796106" y="1559997"/>
                  </a:cubicBezTo>
                  <a:cubicBezTo>
                    <a:pt x="796106" y="1559997"/>
                    <a:pt x="796106" y="1560061"/>
                    <a:pt x="796203" y="1560061"/>
                  </a:cubicBezTo>
                  <a:lnTo>
                    <a:pt x="796106" y="1559997"/>
                  </a:lnTo>
                  <a:cubicBezTo>
                    <a:pt x="796041" y="1559997"/>
                    <a:pt x="796041" y="1559997"/>
                    <a:pt x="795944" y="1560061"/>
                  </a:cubicBezTo>
                  <a:cubicBezTo>
                    <a:pt x="796203" y="1560417"/>
                    <a:pt x="796461" y="1560741"/>
                    <a:pt x="796623" y="1561064"/>
                  </a:cubicBezTo>
                  <a:cubicBezTo>
                    <a:pt x="796364" y="1560741"/>
                    <a:pt x="796106" y="1560417"/>
                    <a:pt x="795879" y="1560061"/>
                  </a:cubicBezTo>
                  <a:cubicBezTo>
                    <a:pt x="795782" y="1560158"/>
                    <a:pt x="795621" y="1560158"/>
                    <a:pt x="795524" y="1560223"/>
                  </a:cubicBezTo>
                  <a:cubicBezTo>
                    <a:pt x="795685" y="1560482"/>
                    <a:pt x="795782" y="1560741"/>
                    <a:pt x="795879" y="1560902"/>
                  </a:cubicBezTo>
                  <a:cubicBezTo>
                    <a:pt x="795621" y="1560579"/>
                    <a:pt x="795459" y="1560417"/>
                    <a:pt x="795362" y="1560320"/>
                  </a:cubicBezTo>
                  <a:cubicBezTo>
                    <a:pt x="795136" y="1560417"/>
                    <a:pt x="794780" y="1560482"/>
                    <a:pt x="794456" y="1560579"/>
                  </a:cubicBezTo>
                  <a:cubicBezTo>
                    <a:pt x="794553" y="1560644"/>
                    <a:pt x="794553" y="1560741"/>
                    <a:pt x="794618" y="1560902"/>
                  </a:cubicBezTo>
                  <a:cubicBezTo>
                    <a:pt x="794553" y="1560805"/>
                    <a:pt x="794456" y="1560741"/>
                    <a:pt x="794392" y="1560579"/>
                  </a:cubicBezTo>
                  <a:cubicBezTo>
                    <a:pt x="794295" y="1560579"/>
                    <a:pt x="794295" y="1560579"/>
                    <a:pt x="794198" y="1560579"/>
                  </a:cubicBezTo>
                  <a:cubicBezTo>
                    <a:pt x="794295" y="1560741"/>
                    <a:pt x="794392" y="1560902"/>
                    <a:pt x="794392" y="1561064"/>
                  </a:cubicBezTo>
                  <a:cubicBezTo>
                    <a:pt x="794198" y="1560902"/>
                    <a:pt x="794133" y="1560805"/>
                    <a:pt x="793971" y="1560644"/>
                  </a:cubicBezTo>
                  <a:lnTo>
                    <a:pt x="793874" y="1560644"/>
                  </a:lnTo>
                  <a:cubicBezTo>
                    <a:pt x="793971" y="1560805"/>
                    <a:pt x="794036" y="1560999"/>
                    <a:pt x="793971" y="1560902"/>
                  </a:cubicBezTo>
                  <a:cubicBezTo>
                    <a:pt x="793874" y="1560805"/>
                    <a:pt x="794036" y="1561226"/>
                    <a:pt x="793971" y="1561064"/>
                  </a:cubicBezTo>
                  <a:cubicBezTo>
                    <a:pt x="793615" y="1560644"/>
                    <a:pt x="793615" y="1560805"/>
                    <a:pt x="793551" y="1560741"/>
                  </a:cubicBezTo>
                  <a:cubicBezTo>
                    <a:pt x="793810" y="1561226"/>
                    <a:pt x="794036" y="1561549"/>
                    <a:pt x="794392" y="1562067"/>
                  </a:cubicBezTo>
                  <a:cubicBezTo>
                    <a:pt x="794036" y="1561646"/>
                    <a:pt x="793810" y="1561323"/>
                    <a:pt x="793551" y="1560999"/>
                  </a:cubicBezTo>
                  <a:cubicBezTo>
                    <a:pt x="793971" y="1561646"/>
                    <a:pt x="793292" y="1560805"/>
                    <a:pt x="793454" y="1561161"/>
                  </a:cubicBezTo>
                  <a:cubicBezTo>
                    <a:pt x="793551" y="1561387"/>
                    <a:pt x="793227" y="1561064"/>
                    <a:pt x="793227" y="1561161"/>
                  </a:cubicBezTo>
                  <a:cubicBezTo>
                    <a:pt x="793227" y="1561226"/>
                    <a:pt x="793454" y="1561743"/>
                    <a:pt x="792904" y="1561064"/>
                  </a:cubicBezTo>
                  <a:cubicBezTo>
                    <a:pt x="792969" y="1561226"/>
                    <a:pt x="793066" y="1561387"/>
                    <a:pt x="793130" y="1561646"/>
                  </a:cubicBezTo>
                  <a:cubicBezTo>
                    <a:pt x="792645" y="1561064"/>
                    <a:pt x="792484" y="1561064"/>
                    <a:pt x="792710" y="1561743"/>
                  </a:cubicBezTo>
                  <a:cubicBezTo>
                    <a:pt x="792548" y="1561646"/>
                    <a:pt x="792225" y="1561161"/>
                    <a:pt x="792128" y="1561161"/>
                  </a:cubicBezTo>
                  <a:cubicBezTo>
                    <a:pt x="792128" y="1561161"/>
                    <a:pt x="792128" y="1561226"/>
                    <a:pt x="792225" y="1561323"/>
                  </a:cubicBezTo>
                  <a:cubicBezTo>
                    <a:pt x="792322" y="1561484"/>
                    <a:pt x="792128" y="1561226"/>
                    <a:pt x="791966" y="1561161"/>
                  </a:cubicBezTo>
                  <a:cubicBezTo>
                    <a:pt x="791901" y="1561161"/>
                    <a:pt x="791901" y="1561161"/>
                    <a:pt x="791804" y="1561161"/>
                  </a:cubicBezTo>
                  <a:cubicBezTo>
                    <a:pt x="791804" y="1561226"/>
                    <a:pt x="791901" y="1561323"/>
                    <a:pt x="791966" y="1561484"/>
                  </a:cubicBezTo>
                  <a:cubicBezTo>
                    <a:pt x="792322" y="1562067"/>
                    <a:pt x="791643" y="1561064"/>
                    <a:pt x="791740" y="1561387"/>
                  </a:cubicBezTo>
                  <a:cubicBezTo>
                    <a:pt x="791804" y="1561484"/>
                    <a:pt x="791804" y="1561549"/>
                    <a:pt x="791901" y="1561743"/>
                  </a:cubicBezTo>
                  <a:cubicBezTo>
                    <a:pt x="792322" y="1562487"/>
                    <a:pt x="792484" y="1562713"/>
                    <a:pt x="792710" y="1563231"/>
                  </a:cubicBezTo>
                  <a:cubicBezTo>
                    <a:pt x="792225" y="1562487"/>
                    <a:pt x="791740" y="1561808"/>
                    <a:pt x="791481" y="1561323"/>
                  </a:cubicBezTo>
                  <a:cubicBezTo>
                    <a:pt x="791384" y="1561323"/>
                    <a:pt x="791384" y="1561323"/>
                    <a:pt x="791319" y="1561387"/>
                  </a:cubicBezTo>
                  <a:cubicBezTo>
                    <a:pt x="791384" y="1561549"/>
                    <a:pt x="791481" y="1561743"/>
                    <a:pt x="791740" y="1562131"/>
                  </a:cubicBezTo>
                  <a:cubicBezTo>
                    <a:pt x="791384" y="1561646"/>
                    <a:pt x="791643" y="1562228"/>
                    <a:pt x="791384" y="1561808"/>
                  </a:cubicBezTo>
                  <a:cubicBezTo>
                    <a:pt x="791384" y="1561905"/>
                    <a:pt x="791384" y="1561970"/>
                    <a:pt x="791384" y="1561970"/>
                  </a:cubicBezTo>
                  <a:cubicBezTo>
                    <a:pt x="791222" y="1561808"/>
                    <a:pt x="791158" y="1561646"/>
                    <a:pt x="790996" y="1561387"/>
                  </a:cubicBezTo>
                  <a:lnTo>
                    <a:pt x="790899" y="1561387"/>
                  </a:lnTo>
                  <a:lnTo>
                    <a:pt x="791319" y="1561970"/>
                  </a:lnTo>
                  <a:cubicBezTo>
                    <a:pt x="791319" y="1561970"/>
                    <a:pt x="791319" y="1562067"/>
                    <a:pt x="791481" y="1562390"/>
                  </a:cubicBezTo>
                  <a:cubicBezTo>
                    <a:pt x="791546" y="1562487"/>
                    <a:pt x="791546" y="1562552"/>
                    <a:pt x="791546" y="1562552"/>
                  </a:cubicBezTo>
                  <a:cubicBezTo>
                    <a:pt x="791384" y="1562552"/>
                    <a:pt x="790996" y="1562131"/>
                    <a:pt x="791481" y="1563069"/>
                  </a:cubicBezTo>
                  <a:cubicBezTo>
                    <a:pt x="791158" y="1562810"/>
                    <a:pt x="791481" y="1563716"/>
                    <a:pt x="791158" y="1563457"/>
                  </a:cubicBezTo>
                  <a:cubicBezTo>
                    <a:pt x="791061" y="1563457"/>
                    <a:pt x="791061" y="1563457"/>
                    <a:pt x="791158" y="1563619"/>
                  </a:cubicBezTo>
                  <a:cubicBezTo>
                    <a:pt x="791319" y="1563975"/>
                    <a:pt x="791222" y="1563813"/>
                    <a:pt x="791061" y="1563716"/>
                  </a:cubicBezTo>
                  <a:cubicBezTo>
                    <a:pt x="790899" y="1563554"/>
                    <a:pt x="790899" y="1563716"/>
                    <a:pt x="790899" y="1563813"/>
                  </a:cubicBezTo>
                  <a:cubicBezTo>
                    <a:pt x="790899" y="1563878"/>
                    <a:pt x="791319" y="1564718"/>
                    <a:pt x="790640" y="1563813"/>
                  </a:cubicBezTo>
                  <a:cubicBezTo>
                    <a:pt x="790640" y="1563716"/>
                    <a:pt x="790640" y="1563813"/>
                    <a:pt x="790640" y="1563878"/>
                  </a:cubicBezTo>
                  <a:cubicBezTo>
                    <a:pt x="790834" y="1564298"/>
                    <a:pt x="790996" y="1564621"/>
                    <a:pt x="790414" y="1563975"/>
                  </a:cubicBezTo>
                  <a:cubicBezTo>
                    <a:pt x="790317" y="1563813"/>
                    <a:pt x="790155" y="1563813"/>
                    <a:pt x="790252" y="1563878"/>
                  </a:cubicBezTo>
                  <a:cubicBezTo>
                    <a:pt x="790478" y="1564298"/>
                    <a:pt x="790058" y="1563813"/>
                    <a:pt x="790058" y="1563975"/>
                  </a:cubicBezTo>
                  <a:cubicBezTo>
                    <a:pt x="790155" y="1564201"/>
                    <a:pt x="789993" y="1564039"/>
                    <a:pt x="789896" y="1564039"/>
                  </a:cubicBezTo>
                  <a:cubicBezTo>
                    <a:pt x="789735" y="1564039"/>
                    <a:pt x="789573" y="1563975"/>
                    <a:pt x="789411" y="1563878"/>
                  </a:cubicBezTo>
                  <a:cubicBezTo>
                    <a:pt x="789314" y="1563878"/>
                    <a:pt x="789249" y="1563813"/>
                    <a:pt x="789314" y="1563975"/>
                  </a:cubicBezTo>
                  <a:cubicBezTo>
                    <a:pt x="789411" y="1564136"/>
                    <a:pt x="788991" y="1563619"/>
                    <a:pt x="789088" y="1563813"/>
                  </a:cubicBezTo>
                  <a:cubicBezTo>
                    <a:pt x="789249" y="1564136"/>
                    <a:pt x="789088" y="1563975"/>
                    <a:pt x="788991" y="1563975"/>
                  </a:cubicBezTo>
                  <a:cubicBezTo>
                    <a:pt x="788926" y="1563975"/>
                    <a:pt x="788829" y="1563813"/>
                    <a:pt x="788829" y="1563975"/>
                  </a:cubicBezTo>
                  <a:cubicBezTo>
                    <a:pt x="788926" y="1564136"/>
                    <a:pt x="789152" y="1564557"/>
                    <a:pt x="789314" y="1564880"/>
                  </a:cubicBezTo>
                  <a:cubicBezTo>
                    <a:pt x="788667" y="1564136"/>
                    <a:pt x="788764" y="1564201"/>
                    <a:pt x="788409" y="1564039"/>
                  </a:cubicBezTo>
                  <a:cubicBezTo>
                    <a:pt x="787988" y="1563813"/>
                    <a:pt x="788085" y="1564201"/>
                    <a:pt x="787762" y="1564039"/>
                  </a:cubicBezTo>
                  <a:cubicBezTo>
                    <a:pt x="787600" y="1563975"/>
                    <a:pt x="787826" y="1564460"/>
                    <a:pt x="788085" y="1564945"/>
                  </a:cubicBezTo>
                  <a:cubicBezTo>
                    <a:pt x="788182" y="1565042"/>
                    <a:pt x="788182" y="1565139"/>
                    <a:pt x="788182" y="1565204"/>
                  </a:cubicBezTo>
                  <a:cubicBezTo>
                    <a:pt x="787762" y="1564621"/>
                    <a:pt x="787988" y="1565139"/>
                    <a:pt x="787988" y="1565204"/>
                  </a:cubicBezTo>
                  <a:cubicBezTo>
                    <a:pt x="788085" y="1565462"/>
                    <a:pt x="788182" y="1565624"/>
                    <a:pt x="787826" y="1565204"/>
                  </a:cubicBezTo>
                  <a:cubicBezTo>
                    <a:pt x="787762" y="1565042"/>
                    <a:pt x="787665" y="1564880"/>
                    <a:pt x="787503" y="1564718"/>
                  </a:cubicBezTo>
                  <a:cubicBezTo>
                    <a:pt x="787406" y="1564557"/>
                    <a:pt x="787244" y="1564363"/>
                    <a:pt x="787083" y="1564039"/>
                  </a:cubicBezTo>
                  <a:cubicBezTo>
                    <a:pt x="787180" y="1564201"/>
                    <a:pt x="787180" y="1564298"/>
                    <a:pt x="787180" y="1564363"/>
                  </a:cubicBezTo>
                  <a:cubicBezTo>
                    <a:pt x="787180" y="1564363"/>
                    <a:pt x="787180" y="1564363"/>
                    <a:pt x="787180" y="1564298"/>
                  </a:cubicBezTo>
                  <a:cubicBezTo>
                    <a:pt x="787180" y="1564298"/>
                    <a:pt x="787180" y="1564298"/>
                    <a:pt x="787180" y="1564363"/>
                  </a:cubicBezTo>
                  <a:cubicBezTo>
                    <a:pt x="787244" y="1564621"/>
                    <a:pt x="787083" y="1564621"/>
                    <a:pt x="786921" y="1564557"/>
                  </a:cubicBezTo>
                  <a:cubicBezTo>
                    <a:pt x="786856" y="1564460"/>
                    <a:pt x="786598" y="1564363"/>
                    <a:pt x="786759" y="1564621"/>
                  </a:cubicBezTo>
                  <a:cubicBezTo>
                    <a:pt x="787083" y="1565204"/>
                    <a:pt x="786759" y="1564783"/>
                    <a:pt x="786856" y="1565042"/>
                  </a:cubicBezTo>
                  <a:cubicBezTo>
                    <a:pt x="786921" y="1565365"/>
                    <a:pt x="786921" y="1565301"/>
                    <a:pt x="787600" y="1566271"/>
                  </a:cubicBezTo>
                  <a:cubicBezTo>
                    <a:pt x="787665" y="1566433"/>
                    <a:pt x="787762" y="1566627"/>
                    <a:pt x="787923" y="1566853"/>
                  </a:cubicBezTo>
                  <a:cubicBezTo>
                    <a:pt x="787600" y="1566368"/>
                    <a:pt x="787341" y="1566044"/>
                    <a:pt x="787180" y="1565689"/>
                  </a:cubicBezTo>
                  <a:cubicBezTo>
                    <a:pt x="787083" y="1565624"/>
                    <a:pt x="787018" y="1565527"/>
                    <a:pt x="786921" y="1565462"/>
                  </a:cubicBezTo>
                  <a:cubicBezTo>
                    <a:pt x="786695" y="1565139"/>
                    <a:pt x="786500" y="1564880"/>
                    <a:pt x="786339" y="1564557"/>
                  </a:cubicBezTo>
                  <a:cubicBezTo>
                    <a:pt x="785918" y="1563975"/>
                    <a:pt x="785854" y="1563878"/>
                    <a:pt x="785854" y="1563975"/>
                  </a:cubicBezTo>
                  <a:cubicBezTo>
                    <a:pt x="785854" y="1564039"/>
                    <a:pt x="785757" y="1564039"/>
                    <a:pt x="785595" y="1563878"/>
                  </a:cubicBezTo>
                  <a:cubicBezTo>
                    <a:pt x="785336" y="1564039"/>
                    <a:pt x="785013" y="1564201"/>
                    <a:pt x="784689" y="1564298"/>
                  </a:cubicBezTo>
                  <a:cubicBezTo>
                    <a:pt x="784786" y="1564460"/>
                    <a:pt x="784851" y="1564557"/>
                    <a:pt x="784948" y="1564783"/>
                  </a:cubicBezTo>
                  <a:cubicBezTo>
                    <a:pt x="784786" y="1564621"/>
                    <a:pt x="784689" y="1564460"/>
                    <a:pt x="784625" y="1564298"/>
                  </a:cubicBezTo>
                  <a:cubicBezTo>
                    <a:pt x="784431" y="1564298"/>
                    <a:pt x="784269" y="1564363"/>
                    <a:pt x="784204" y="1564363"/>
                  </a:cubicBezTo>
                  <a:cubicBezTo>
                    <a:pt x="784204" y="1564363"/>
                    <a:pt x="784204" y="1564363"/>
                    <a:pt x="784204" y="1564460"/>
                  </a:cubicBezTo>
                  <a:cubicBezTo>
                    <a:pt x="784269" y="1564621"/>
                    <a:pt x="784366" y="1564783"/>
                    <a:pt x="784269" y="1564621"/>
                  </a:cubicBezTo>
                  <a:cubicBezTo>
                    <a:pt x="784107" y="1564557"/>
                    <a:pt x="784107" y="1564460"/>
                    <a:pt x="784043" y="1564460"/>
                  </a:cubicBezTo>
                  <a:cubicBezTo>
                    <a:pt x="783946" y="1564460"/>
                    <a:pt x="783946" y="1564460"/>
                    <a:pt x="783849" y="1564460"/>
                  </a:cubicBezTo>
                  <a:cubicBezTo>
                    <a:pt x="783849" y="1564621"/>
                    <a:pt x="784107" y="1565042"/>
                    <a:pt x="784625" y="1565947"/>
                  </a:cubicBezTo>
                  <a:cubicBezTo>
                    <a:pt x="783946" y="1565139"/>
                    <a:pt x="783525" y="1564718"/>
                    <a:pt x="783460" y="1564783"/>
                  </a:cubicBezTo>
                  <a:cubicBezTo>
                    <a:pt x="783622" y="1565139"/>
                    <a:pt x="783784" y="1565365"/>
                    <a:pt x="783946" y="1565689"/>
                  </a:cubicBezTo>
                  <a:cubicBezTo>
                    <a:pt x="783622" y="1565301"/>
                    <a:pt x="783622" y="1565365"/>
                    <a:pt x="783202" y="1564718"/>
                  </a:cubicBezTo>
                  <a:cubicBezTo>
                    <a:pt x="783202" y="1564718"/>
                    <a:pt x="783105" y="1564621"/>
                    <a:pt x="783040" y="1564557"/>
                  </a:cubicBezTo>
                  <a:cubicBezTo>
                    <a:pt x="783105" y="1564621"/>
                    <a:pt x="783202" y="1564783"/>
                    <a:pt x="783266" y="1564880"/>
                  </a:cubicBezTo>
                  <a:cubicBezTo>
                    <a:pt x="783622" y="1565301"/>
                    <a:pt x="783622" y="1565462"/>
                    <a:pt x="783525" y="1565365"/>
                  </a:cubicBezTo>
                  <a:cubicBezTo>
                    <a:pt x="782943" y="1564621"/>
                    <a:pt x="783363" y="1565365"/>
                    <a:pt x="783266" y="1565365"/>
                  </a:cubicBezTo>
                  <a:cubicBezTo>
                    <a:pt x="783105" y="1565139"/>
                    <a:pt x="782943" y="1564880"/>
                    <a:pt x="782781" y="1564621"/>
                  </a:cubicBezTo>
                  <a:cubicBezTo>
                    <a:pt x="782717" y="1564621"/>
                    <a:pt x="782458" y="1564460"/>
                    <a:pt x="782458" y="1564557"/>
                  </a:cubicBezTo>
                  <a:cubicBezTo>
                    <a:pt x="782458" y="1564621"/>
                    <a:pt x="782620" y="1565042"/>
                    <a:pt x="782134" y="1564298"/>
                  </a:cubicBezTo>
                  <a:lnTo>
                    <a:pt x="781973" y="1564298"/>
                  </a:lnTo>
                  <a:cubicBezTo>
                    <a:pt x="782134" y="1564621"/>
                    <a:pt x="782199" y="1565042"/>
                    <a:pt x="782361" y="1565365"/>
                  </a:cubicBezTo>
                  <a:cubicBezTo>
                    <a:pt x="782134" y="1565139"/>
                    <a:pt x="781779" y="1564783"/>
                    <a:pt x="781455" y="1564557"/>
                  </a:cubicBezTo>
                  <a:lnTo>
                    <a:pt x="781391" y="1564460"/>
                  </a:lnTo>
                  <a:cubicBezTo>
                    <a:pt x="781714" y="1564945"/>
                    <a:pt x="781035" y="1564298"/>
                    <a:pt x="781714" y="1565204"/>
                  </a:cubicBezTo>
                  <a:lnTo>
                    <a:pt x="781714" y="1565301"/>
                  </a:lnTo>
                  <a:cubicBezTo>
                    <a:pt x="781455" y="1564945"/>
                    <a:pt x="781132" y="1564621"/>
                    <a:pt x="780808" y="1564201"/>
                  </a:cubicBezTo>
                  <a:cubicBezTo>
                    <a:pt x="781197" y="1564783"/>
                    <a:pt x="781455" y="1565204"/>
                    <a:pt x="782037" y="1565947"/>
                  </a:cubicBezTo>
                  <a:cubicBezTo>
                    <a:pt x="781294" y="1564945"/>
                    <a:pt x="781132" y="1564945"/>
                    <a:pt x="780550" y="1564136"/>
                  </a:cubicBezTo>
                  <a:cubicBezTo>
                    <a:pt x="780485" y="1564136"/>
                    <a:pt x="780291" y="1564136"/>
                    <a:pt x="780226" y="1564039"/>
                  </a:cubicBezTo>
                  <a:cubicBezTo>
                    <a:pt x="780291" y="1564136"/>
                    <a:pt x="780291" y="1564201"/>
                    <a:pt x="780388" y="1564298"/>
                  </a:cubicBezTo>
                  <a:cubicBezTo>
                    <a:pt x="780291" y="1564201"/>
                    <a:pt x="780291" y="1564136"/>
                    <a:pt x="780226" y="1564136"/>
                  </a:cubicBezTo>
                  <a:lnTo>
                    <a:pt x="780129" y="1564201"/>
                  </a:lnTo>
                  <a:cubicBezTo>
                    <a:pt x="780291" y="1564460"/>
                    <a:pt x="780485" y="1564718"/>
                    <a:pt x="780647" y="1565042"/>
                  </a:cubicBezTo>
                  <a:cubicBezTo>
                    <a:pt x="780291" y="1564557"/>
                    <a:pt x="780291" y="1564621"/>
                    <a:pt x="780065" y="1564298"/>
                  </a:cubicBezTo>
                  <a:cubicBezTo>
                    <a:pt x="779709" y="1564460"/>
                    <a:pt x="779321" y="1564718"/>
                    <a:pt x="778900" y="1564783"/>
                  </a:cubicBezTo>
                  <a:cubicBezTo>
                    <a:pt x="778803" y="1564783"/>
                    <a:pt x="778642" y="1564783"/>
                    <a:pt x="778480" y="1564783"/>
                  </a:cubicBezTo>
                  <a:cubicBezTo>
                    <a:pt x="778577" y="1564880"/>
                    <a:pt x="778577" y="1565042"/>
                    <a:pt x="778642" y="1565139"/>
                  </a:cubicBezTo>
                  <a:cubicBezTo>
                    <a:pt x="778739" y="1565301"/>
                    <a:pt x="778900" y="1565689"/>
                    <a:pt x="778318" y="1564783"/>
                  </a:cubicBezTo>
                  <a:cubicBezTo>
                    <a:pt x="778318" y="1564783"/>
                    <a:pt x="778318" y="1564783"/>
                    <a:pt x="778221" y="1564783"/>
                  </a:cubicBezTo>
                  <a:cubicBezTo>
                    <a:pt x="778577" y="1565301"/>
                    <a:pt x="778415" y="1565139"/>
                    <a:pt x="778415" y="1565204"/>
                  </a:cubicBezTo>
                  <a:cubicBezTo>
                    <a:pt x="778415" y="1565301"/>
                    <a:pt x="778415" y="1565462"/>
                    <a:pt x="778415" y="1565527"/>
                  </a:cubicBezTo>
                  <a:cubicBezTo>
                    <a:pt x="778480" y="1565689"/>
                    <a:pt x="778642" y="1565883"/>
                    <a:pt x="778803" y="1566206"/>
                  </a:cubicBezTo>
                  <a:cubicBezTo>
                    <a:pt x="778480" y="1565786"/>
                    <a:pt x="778318" y="1565527"/>
                    <a:pt x="778060" y="1565301"/>
                  </a:cubicBezTo>
                  <a:cubicBezTo>
                    <a:pt x="778221" y="1565624"/>
                    <a:pt x="778415" y="1565947"/>
                    <a:pt x="778642" y="1566271"/>
                  </a:cubicBezTo>
                  <a:cubicBezTo>
                    <a:pt x="778415" y="1565947"/>
                    <a:pt x="778157" y="1565624"/>
                    <a:pt x="777898" y="1565301"/>
                  </a:cubicBezTo>
                  <a:cubicBezTo>
                    <a:pt x="777736" y="1565204"/>
                    <a:pt x="777574" y="1565204"/>
                    <a:pt x="777413" y="1565139"/>
                  </a:cubicBezTo>
                  <a:cubicBezTo>
                    <a:pt x="777574" y="1565301"/>
                    <a:pt x="777639" y="1565462"/>
                    <a:pt x="777736" y="1565689"/>
                  </a:cubicBezTo>
                  <a:cubicBezTo>
                    <a:pt x="777736" y="1565689"/>
                    <a:pt x="777736" y="1565689"/>
                    <a:pt x="777639" y="1565689"/>
                  </a:cubicBezTo>
                  <a:cubicBezTo>
                    <a:pt x="777574" y="1565689"/>
                    <a:pt x="777574" y="1565786"/>
                    <a:pt x="777413" y="1565527"/>
                  </a:cubicBezTo>
                  <a:cubicBezTo>
                    <a:pt x="776831" y="1564880"/>
                    <a:pt x="777639" y="1566044"/>
                    <a:pt x="777477" y="1565883"/>
                  </a:cubicBezTo>
                  <a:cubicBezTo>
                    <a:pt x="777413" y="1565786"/>
                    <a:pt x="777251" y="1565624"/>
                    <a:pt x="777154" y="1565462"/>
                  </a:cubicBezTo>
                  <a:cubicBezTo>
                    <a:pt x="777251" y="1565786"/>
                    <a:pt x="777413" y="1566044"/>
                    <a:pt x="777574" y="1566368"/>
                  </a:cubicBezTo>
                  <a:cubicBezTo>
                    <a:pt x="777413" y="1566109"/>
                    <a:pt x="777251" y="1565883"/>
                    <a:pt x="777057" y="1565689"/>
                  </a:cubicBezTo>
                  <a:cubicBezTo>
                    <a:pt x="777057" y="1565883"/>
                    <a:pt x="777477" y="1566530"/>
                    <a:pt x="777736" y="1566950"/>
                  </a:cubicBezTo>
                  <a:cubicBezTo>
                    <a:pt x="777639" y="1566853"/>
                    <a:pt x="776992" y="1565883"/>
                    <a:pt x="777057" y="1566206"/>
                  </a:cubicBezTo>
                  <a:cubicBezTo>
                    <a:pt x="777154" y="1566368"/>
                    <a:pt x="777251" y="1566691"/>
                    <a:pt x="776992" y="1566271"/>
                  </a:cubicBezTo>
                  <a:cubicBezTo>
                    <a:pt x="776831" y="1566044"/>
                    <a:pt x="776895" y="1566368"/>
                    <a:pt x="776992" y="1566530"/>
                  </a:cubicBezTo>
                  <a:cubicBezTo>
                    <a:pt x="776992" y="1566433"/>
                    <a:pt x="776895" y="1566368"/>
                    <a:pt x="776895" y="1566271"/>
                  </a:cubicBezTo>
                  <a:cubicBezTo>
                    <a:pt x="776895" y="1566271"/>
                    <a:pt x="776831" y="1566109"/>
                    <a:pt x="776734" y="1566044"/>
                  </a:cubicBezTo>
                  <a:lnTo>
                    <a:pt x="776734" y="1566109"/>
                  </a:lnTo>
                  <a:cubicBezTo>
                    <a:pt x="776734" y="1566109"/>
                    <a:pt x="776734" y="1566109"/>
                    <a:pt x="776734" y="1566206"/>
                  </a:cubicBezTo>
                  <a:cubicBezTo>
                    <a:pt x="776895" y="1566433"/>
                    <a:pt x="777057" y="1566530"/>
                    <a:pt x="777057" y="1566627"/>
                  </a:cubicBezTo>
                  <a:lnTo>
                    <a:pt x="777057" y="1566691"/>
                  </a:lnTo>
                  <a:cubicBezTo>
                    <a:pt x="777057" y="1566691"/>
                    <a:pt x="777057" y="1566788"/>
                    <a:pt x="776992" y="1566691"/>
                  </a:cubicBezTo>
                  <a:cubicBezTo>
                    <a:pt x="776734" y="1566433"/>
                    <a:pt x="776669" y="1566368"/>
                    <a:pt x="776669" y="1566368"/>
                  </a:cubicBezTo>
                  <a:cubicBezTo>
                    <a:pt x="776669" y="1566433"/>
                    <a:pt x="776831" y="1566788"/>
                    <a:pt x="776831" y="1566788"/>
                  </a:cubicBezTo>
                  <a:cubicBezTo>
                    <a:pt x="777057" y="1567209"/>
                    <a:pt x="777251" y="1567370"/>
                    <a:pt x="777477" y="1567597"/>
                  </a:cubicBezTo>
                  <a:cubicBezTo>
                    <a:pt x="777574" y="1567694"/>
                    <a:pt x="777574" y="1567759"/>
                    <a:pt x="777639" y="1567856"/>
                  </a:cubicBezTo>
                  <a:lnTo>
                    <a:pt x="777639" y="1567953"/>
                  </a:lnTo>
                  <a:cubicBezTo>
                    <a:pt x="777574" y="1567856"/>
                    <a:pt x="777574" y="1567759"/>
                    <a:pt x="777477" y="1567694"/>
                  </a:cubicBezTo>
                  <a:cubicBezTo>
                    <a:pt x="777251" y="1567532"/>
                    <a:pt x="777057" y="1567370"/>
                    <a:pt x="776895" y="1567273"/>
                  </a:cubicBezTo>
                  <a:cubicBezTo>
                    <a:pt x="776831" y="1567273"/>
                    <a:pt x="776669" y="1567015"/>
                    <a:pt x="776572" y="1566950"/>
                  </a:cubicBezTo>
                  <a:cubicBezTo>
                    <a:pt x="776572" y="1566950"/>
                    <a:pt x="776572" y="1567015"/>
                    <a:pt x="776507" y="1567015"/>
                  </a:cubicBezTo>
                  <a:cubicBezTo>
                    <a:pt x="776507" y="1567015"/>
                    <a:pt x="776507" y="1567015"/>
                    <a:pt x="776507" y="1567112"/>
                  </a:cubicBezTo>
                  <a:cubicBezTo>
                    <a:pt x="776507" y="1567209"/>
                    <a:pt x="776410" y="1567273"/>
                    <a:pt x="776410" y="1567370"/>
                  </a:cubicBezTo>
                  <a:cubicBezTo>
                    <a:pt x="776410" y="1567370"/>
                    <a:pt x="776410" y="1567370"/>
                    <a:pt x="776410" y="1567435"/>
                  </a:cubicBezTo>
                  <a:cubicBezTo>
                    <a:pt x="776572" y="1567597"/>
                    <a:pt x="776669" y="1567856"/>
                    <a:pt x="776895" y="1568114"/>
                  </a:cubicBezTo>
                  <a:cubicBezTo>
                    <a:pt x="776734" y="1567856"/>
                    <a:pt x="776572" y="1567597"/>
                    <a:pt x="776410" y="1567435"/>
                  </a:cubicBezTo>
                  <a:cubicBezTo>
                    <a:pt x="776151" y="1567953"/>
                    <a:pt x="775925" y="1568341"/>
                    <a:pt x="775569" y="1568696"/>
                  </a:cubicBezTo>
                  <a:cubicBezTo>
                    <a:pt x="775763" y="1568923"/>
                    <a:pt x="775925" y="1569182"/>
                    <a:pt x="776087" y="1569505"/>
                  </a:cubicBezTo>
                  <a:cubicBezTo>
                    <a:pt x="775828" y="1569182"/>
                    <a:pt x="775666" y="1568923"/>
                    <a:pt x="775505" y="1568696"/>
                  </a:cubicBezTo>
                  <a:cubicBezTo>
                    <a:pt x="775181" y="1569020"/>
                    <a:pt x="774825" y="1569279"/>
                    <a:pt x="774502" y="1569505"/>
                  </a:cubicBezTo>
                  <a:cubicBezTo>
                    <a:pt x="774664" y="1569764"/>
                    <a:pt x="774922" y="1570022"/>
                    <a:pt x="774987" y="1570184"/>
                  </a:cubicBezTo>
                  <a:cubicBezTo>
                    <a:pt x="775084" y="1570346"/>
                    <a:pt x="775181" y="1570508"/>
                    <a:pt x="775343" y="1570766"/>
                  </a:cubicBezTo>
                  <a:cubicBezTo>
                    <a:pt x="775084" y="1570346"/>
                    <a:pt x="774761" y="1569925"/>
                    <a:pt x="774502" y="1569505"/>
                  </a:cubicBezTo>
                  <a:cubicBezTo>
                    <a:pt x="774340" y="1569602"/>
                    <a:pt x="774179" y="1569764"/>
                    <a:pt x="774017" y="1569828"/>
                  </a:cubicBezTo>
                  <a:cubicBezTo>
                    <a:pt x="774082" y="1570022"/>
                    <a:pt x="774017" y="1569925"/>
                    <a:pt x="774017" y="1569828"/>
                  </a:cubicBezTo>
                  <a:cubicBezTo>
                    <a:pt x="774017" y="1569828"/>
                    <a:pt x="773920" y="1569828"/>
                    <a:pt x="773920" y="1569925"/>
                  </a:cubicBezTo>
                  <a:cubicBezTo>
                    <a:pt x="774017" y="1570022"/>
                    <a:pt x="774017" y="1570087"/>
                    <a:pt x="774017" y="1570184"/>
                  </a:cubicBezTo>
                  <a:cubicBezTo>
                    <a:pt x="774017" y="1570249"/>
                    <a:pt x="773855" y="1570184"/>
                    <a:pt x="773758" y="1570087"/>
                  </a:cubicBezTo>
                  <a:cubicBezTo>
                    <a:pt x="773435" y="1570249"/>
                    <a:pt x="773014" y="1570508"/>
                    <a:pt x="772594" y="1570669"/>
                  </a:cubicBezTo>
                  <a:cubicBezTo>
                    <a:pt x="772756" y="1571413"/>
                    <a:pt x="772594" y="1571833"/>
                    <a:pt x="772368" y="1571995"/>
                  </a:cubicBezTo>
                  <a:cubicBezTo>
                    <a:pt x="772432" y="1572157"/>
                    <a:pt x="772529" y="1572319"/>
                    <a:pt x="772691" y="1572480"/>
                  </a:cubicBezTo>
                  <a:cubicBezTo>
                    <a:pt x="772594" y="1572319"/>
                    <a:pt x="772432" y="1572157"/>
                    <a:pt x="772368" y="1572092"/>
                  </a:cubicBezTo>
                  <a:cubicBezTo>
                    <a:pt x="772270" y="1572157"/>
                    <a:pt x="772109" y="1572157"/>
                    <a:pt x="772012" y="1572157"/>
                  </a:cubicBezTo>
                  <a:cubicBezTo>
                    <a:pt x="772109" y="1572319"/>
                    <a:pt x="772206" y="1572480"/>
                    <a:pt x="772368" y="1572642"/>
                  </a:cubicBezTo>
                  <a:cubicBezTo>
                    <a:pt x="772206" y="1572642"/>
                    <a:pt x="772206" y="1572642"/>
                    <a:pt x="772012" y="1572319"/>
                  </a:cubicBezTo>
                  <a:cubicBezTo>
                    <a:pt x="771947" y="1572254"/>
                    <a:pt x="771947" y="1572157"/>
                    <a:pt x="771850" y="1572157"/>
                  </a:cubicBezTo>
                  <a:cubicBezTo>
                    <a:pt x="771688" y="1572157"/>
                    <a:pt x="771624" y="1572157"/>
                    <a:pt x="771430" y="1572092"/>
                  </a:cubicBezTo>
                  <a:cubicBezTo>
                    <a:pt x="771527" y="1572157"/>
                    <a:pt x="771624" y="1572254"/>
                    <a:pt x="771624" y="1572319"/>
                  </a:cubicBezTo>
                  <a:cubicBezTo>
                    <a:pt x="771688" y="1572416"/>
                    <a:pt x="771785" y="1572577"/>
                    <a:pt x="771785" y="1572739"/>
                  </a:cubicBezTo>
                  <a:cubicBezTo>
                    <a:pt x="771688" y="1572642"/>
                    <a:pt x="771624" y="1572577"/>
                    <a:pt x="771624" y="1572480"/>
                  </a:cubicBezTo>
                  <a:cubicBezTo>
                    <a:pt x="771527" y="1572416"/>
                    <a:pt x="771430" y="1572319"/>
                    <a:pt x="771365" y="1572254"/>
                  </a:cubicBezTo>
                  <a:cubicBezTo>
                    <a:pt x="771268" y="1572157"/>
                    <a:pt x="771268" y="1572092"/>
                    <a:pt x="771203" y="1571995"/>
                  </a:cubicBezTo>
                  <a:cubicBezTo>
                    <a:pt x="771042" y="1571898"/>
                    <a:pt x="770783" y="1571833"/>
                    <a:pt x="770524" y="1571736"/>
                  </a:cubicBezTo>
                  <a:cubicBezTo>
                    <a:pt x="770524" y="1571833"/>
                    <a:pt x="770621" y="1571898"/>
                    <a:pt x="770621" y="1571995"/>
                  </a:cubicBezTo>
                  <a:cubicBezTo>
                    <a:pt x="770524" y="1571898"/>
                    <a:pt x="770459" y="1571833"/>
                    <a:pt x="770362" y="1571736"/>
                  </a:cubicBezTo>
                  <a:cubicBezTo>
                    <a:pt x="770298" y="1571736"/>
                    <a:pt x="770298" y="1571736"/>
                    <a:pt x="770201" y="1571672"/>
                  </a:cubicBezTo>
                  <a:cubicBezTo>
                    <a:pt x="770298" y="1571833"/>
                    <a:pt x="770459" y="1572092"/>
                    <a:pt x="770621" y="1572254"/>
                  </a:cubicBezTo>
                  <a:cubicBezTo>
                    <a:pt x="770459" y="1572092"/>
                    <a:pt x="770362" y="1571898"/>
                    <a:pt x="770201" y="1571736"/>
                  </a:cubicBezTo>
                  <a:cubicBezTo>
                    <a:pt x="770201" y="1571833"/>
                    <a:pt x="770298" y="1571898"/>
                    <a:pt x="770298" y="1571898"/>
                  </a:cubicBezTo>
                  <a:cubicBezTo>
                    <a:pt x="770847" y="1575068"/>
                    <a:pt x="769295" y="1574971"/>
                    <a:pt x="768131" y="1575650"/>
                  </a:cubicBezTo>
                  <a:cubicBezTo>
                    <a:pt x="767969" y="1575714"/>
                    <a:pt x="767549" y="1575391"/>
                    <a:pt x="766967" y="1574809"/>
                  </a:cubicBezTo>
                  <a:cubicBezTo>
                    <a:pt x="766223" y="1574550"/>
                    <a:pt x="765641" y="1574485"/>
                    <a:pt x="765058" y="1574550"/>
                  </a:cubicBezTo>
                  <a:cubicBezTo>
                    <a:pt x="764897" y="1574809"/>
                    <a:pt x="764638" y="1574971"/>
                    <a:pt x="764250" y="1574906"/>
                  </a:cubicBezTo>
                  <a:cubicBezTo>
                    <a:pt x="764250" y="1574971"/>
                    <a:pt x="764315" y="1574971"/>
                    <a:pt x="764315" y="1575068"/>
                  </a:cubicBezTo>
                  <a:cubicBezTo>
                    <a:pt x="764250" y="1575068"/>
                    <a:pt x="764250" y="1575068"/>
                    <a:pt x="764250" y="1574971"/>
                  </a:cubicBezTo>
                  <a:lnTo>
                    <a:pt x="764153" y="1574906"/>
                  </a:lnTo>
                  <a:cubicBezTo>
                    <a:pt x="764088" y="1574906"/>
                    <a:pt x="763927" y="1574809"/>
                    <a:pt x="763732" y="1574809"/>
                  </a:cubicBezTo>
                  <a:cubicBezTo>
                    <a:pt x="763668" y="1574809"/>
                    <a:pt x="763506" y="1574906"/>
                    <a:pt x="763409" y="1574906"/>
                  </a:cubicBezTo>
                  <a:cubicBezTo>
                    <a:pt x="763506" y="1574971"/>
                    <a:pt x="763506" y="1575068"/>
                    <a:pt x="763571" y="1575132"/>
                  </a:cubicBezTo>
                  <a:cubicBezTo>
                    <a:pt x="763506" y="1575068"/>
                    <a:pt x="763409" y="1574971"/>
                    <a:pt x="763409" y="1574906"/>
                  </a:cubicBezTo>
                  <a:cubicBezTo>
                    <a:pt x="763150" y="1574971"/>
                    <a:pt x="762827" y="1575068"/>
                    <a:pt x="762568" y="1575132"/>
                  </a:cubicBezTo>
                  <a:cubicBezTo>
                    <a:pt x="762568" y="1575229"/>
                    <a:pt x="762665" y="1575294"/>
                    <a:pt x="762665" y="1575391"/>
                  </a:cubicBezTo>
                  <a:cubicBezTo>
                    <a:pt x="762827" y="1575714"/>
                    <a:pt x="762827" y="1575811"/>
                    <a:pt x="762665" y="1575650"/>
                  </a:cubicBezTo>
                  <a:cubicBezTo>
                    <a:pt x="762762" y="1575876"/>
                    <a:pt x="762827" y="1576135"/>
                    <a:pt x="762827" y="1576232"/>
                  </a:cubicBezTo>
                  <a:cubicBezTo>
                    <a:pt x="763150" y="1576717"/>
                    <a:pt x="763571" y="1577364"/>
                    <a:pt x="763991" y="1577881"/>
                  </a:cubicBezTo>
                  <a:cubicBezTo>
                    <a:pt x="763571" y="1577364"/>
                    <a:pt x="763247" y="1576879"/>
                    <a:pt x="762827" y="1576394"/>
                  </a:cubicBezTo>
                  <a:lnTo>
                    <a:pt x="762827" y="1576458"/>
                  </a:lnTo>
                  <a:cubicBezTo>
                    <a:pt x="762989" y="1576782"/>
                    <a:pt x="763150" y="1577137"/>
                    <a:pt x="763571" y="1577623"/>
                  </a:cubicBezTo>
                  <a:cubicBezTo>
                    <a:pt x="763732" y="1577881"/>
                    <a:pt x="763830" y="1578043"/>
                    <a:pt x="764088" y="1578528"/>
                  </a:cubicBezTo>
                  <a:cubicBezTo>
                    <a:pt x="763571" y="1577946"/>
                    <a:pt x="763150" y="1577364"/>
                    <a:pt x="762827" y="1576879"/>
                  </a:cubicBezTo>
                  <a:cubicBezTo>
                    <a:pt x="762827" y="1576976"/>
                    <a:pt x="762924" y="1577040"/>
                    <a:pt x="762989" y="1577299"/>
                  </a:cubicBezTo>
                  <a:cubicBezTo>
                    <a:pt x="763086" y="1577461"/>
                    <a:pt x="763247" y="1577784"/>
                    <a:pt x="763571" y="1578302"/>
                  </a:cubicBezTo>
                  <a:cubicBezTo>
                    <a:pt x="762245" y="1576297"/>
                    <a:pt x="762504" y="1576976"/>
                    <a:pt x="761921" y="1576232"/>
                  </a:cubicBezTo>
                  <a:cubicBezTo>
                    <a:pt x="762180" y="1576620"/>
                    <a:pt x="762407" y="1576976"/>
                    <a:pt x="762504" y="1577040"/>
                  </a:cubicBezTo>
                  <a:cubicBezTo>
                    <a:pt x="762665" y="1577364"/>
                    <a:pt x="762762" y="1577623"/>
                    <a:pt x="762827" y="1577881"/>
                  </a:cubicBezTo>
                  <a:cubicBezTo>
                    <a:pt x="762504" y="1577558"/>
                    <a:pt x="762245" y="1577137"/>
                    <a:pt x="762018" y="1576717"/>
                  </a:cubicBezTo>
                  <a:cubicBezTo>
                    <a:pt x="761760" y="1576394"/>
                    <a:pt x="761339" y="1575876"/>
                    <a:pt x="761339" y="1576038"/>
                  </a:cubicBezTo>
                  <a:cubicBezTo>
                    <a:pt x="761339" y="1576135"/>
                    <a:pt x="761501" y="1576394"/>
                    <a:pt x="761501" y="1576555"/>
                  </a:cubicBezTo>
                  <a:cubicBezTo>
                    <a:pt x="761178" y="1576232"/>
                    <a:pt x="760919" y="1575876"/>
                    <a:pt x="760692" y="1575650"/>
                  </a:cubicBezTo>
                  <a:cubicBezTo>
                    <a:pt x="761178" y="1576458"/>
                    <a:pt x="761081" y="1576394"/>
                    <a:pt x="760337" y="1575488"/>
                  </a:cubicBezTo>
                  <a:lnTo>
                    <a:pt x="760272" y="1575488"/>
                  </a:lnTo>
                  <a:cubicBezTo>
                    <a:pt x="760337" y="1575553"/>
                    <a:pt x="760337" y="1575650"/>
                    <a:pt x="760434" y="1575714"/>
                  </a:cubicBezTo>
                  <a:cubicBezTo>
                    <a:pt x="760337" y="1575650"/>
                    <a:pt x="760337" y="1575553"/>
                    <a:pt x="760272" y="1575488"/>
                  </a:cubicBezTo>
                  <a:cubicBezTo>
                    <a:pt x="760175" y="1575553"/>
                    <a:pt x="760110" y="1575650"/>
                    <a:pt x="760110" y="1575714"/>
                  </a:cubicBezTo>
                  <a:cubicBezTo>
                    <a:pt x="760434" y="1576297"/>
                    <a:pt x="760854" y="1576879"/>
                    <a:pt x="761178" y="1577461"/>
                  </a:cubicBezTo>
                  <a:cubicBezTo>
                    <a:pt x="761016" y="1577202"/>
                    <a:pt x="760919" y="1577040"/>
                    <a:pt x="760919" y="1576879"/>
                  </a:cubicBezTo>
                  <a:cubicBezTo>
                    <a:pt x="761436" y="1577558"/>
                    <a:pt x="761339" y="1577558"/>
                    <a:pt x="761178" y="1577461"/>
                  </a:cubicBezTo>
                  <a:cubicBezTo>
                    <a:pt x="761275" y="1577558"/>
                    <a:pt x="761339" y="1577720"/>
                    <a:pt x="761339" y="1577784"/>
                  </a:cubicBezTo>
                  <a:lnTo>
                    <a:pt x="761275" y="1577720"/>
                  </a:lnTo>
                  <a:cubicBezTo>
                    <a:pt x="761857" y="1578690"/>
                    <a:pt x="762504" y="1579692"/>
                    <a:pt x="763150" y="1580695"/>
                  </a:cubicBezTo>
                  <a:cubicBezTo>
                    <a:pt x="763571" y="1581277"/>
                    <a:pt x="763991" y="1581859"/>
                    <a:pt x="764412" y="1582441"/>
                  </a:cubicBezTo>
                  <a:cubicBezTo>
                    <a:pt x="764412" y="1582247"/>
                    <a:pt x="765058" y="1583185"/>
                    <a:pt x="765414" y="1583573"/>
                  </a:cubicBezTo>
                  <a:cubicBezTo>
                    <a:pt x="764994" y="1582926"/>
                    <a:pt x="764573" y="1582247"/>
                    <a:pt x="764088" y="1581503"/>
                  </a:cubicBezTo>
                  <a:cubicBezTo>
                    <a:pt x="764476" y="1582021"/>
                    <a:pt x="764994" y="1582603"/>
                    <a:pt x="765479" y="1583412"/>
                  </a:cubicBezTo>
                  <a:cubicBezTo>
                    <a:pt x="765802" y="1583929"/>
                    <a:pt x="765996" y="1584155"/>
                    <a:pt x="765996" y="1584317"/>
                  </a:cubicBezTo>
                  <a:cubicBezTo>
                    <a:pt x="766223" y="1584673"/>
                    <a:pt x="766643" y="1585158"/>
                    <a:pt x="766967" y="1585578"/>
                  </a:cubicBezTo>
                  <a:lnTo>
                    <a:pt x="767064" y="1585643"/>
                  </a:lnTo>
                  <a:cubicBezTo>
                    <a:pt x="770039" y="1586646"/>
                    <a:pt x="772594" y="1587131"/>
                    <a:pt x="774825" y="1587066"/>
                  </a:cubicBezTo>
                  <a:cubicBezTo>
                    <a:pt x="774761" y="1586904"/>
                    <a:pt x="774599" y="1586743"/>
                    <a:pt x="774761" y="1586807"/>
                  </a:cubicBezTo>
                  <a:cubicBezTo>
                    <a:pt x="774825" y="1586969"/>
                    <a:pt x="774922" y="1586969"/>
                    <a:pt x="774922" y="1587066"/>
                  </a:cubicBezTo>
                  <a:cubicBezTo>
                    <a:pt x="775084" y="1587066"/>
                    <a:pt x="775181" y="1587066"/>
                    <a:pt x="775343" y="1587066"/>
                  </a:cubicBezTo>
                  <a:cubicBezTo>
                    <a:pt x="775246" y="1586969"/>
                    <a:pt x="775246" y="1586807"/>
                    <a:pt x="775181" y="1586743"/>
                  </a:cubicBezTo>
                  <a:cubicBezTo>
                    <a:pt x="775181" y="1586484"/>
                    <a:pt x="775666" y="1587066"/>
                    <a:pt x="775408" y="1586484"/>
                  </a:cubicBezTo>
                  <a:cubicBezTo>
                    <a:pt x="775408" y="1586387"/>
                    <a:pt x="775505" y="1586484"/>
                    <a:pt x="775569" y="1586581"/>
                  </a:cubicBezTo>
                  <a:cubicBezTo>
                    <a:pt x="775828" y="1586904"/>
                    <a:pt x="775763" y="1586743"/>
                    <a:pt x="775763" y="1586646"/>
                  </a:cubicBezTo>
                  <a:cubicBezTo>
                    <a:pt x="775666" y="1586387"/>
                    <a:pt x="775763" y="1586225"/>
                    <a:pt x="775763" y="1586063"/>
                  </a:cubicBezTo>
                  <a:cubicBezTo>
                    <a:pt x="776248" y="1586646"/>
                    <a:pt x="775763" y="1585837"/>
                    <a:pt x="775990" y="1586161"/>
                  </a:cubicBezTo>
                  <a:cubicBezTo>
                    <a:pt x="775505" y="1585320"/>
                    <a:pt x="776345" y="1586484"/>
                    <a:pt x="776087" y="1585999"/>
                  </a:cubicBezTo>
                  <a:cubicBezTo>
                    <a:pt x="775990" y="1585902"/>
                    <a:pt x="776151" y="1585999"/>
                    <a:pt x="776151" y="1585902"/>
                  </a:cubicBezTo>
                  <a:cubicBezTo>
                    <a:pt x="776087" y="1585837"/>
                    <a:pt x="775925" y="1585417"/>
                    <a:pt x="775828" y="1585320"/>
                  </a:cubicBezTo>
                  <a:cubicBezTo>
                    <a:pt x="775666" y="1584899"/>
                    <a:pt x="775828" y="1584899"/>
                    <a:pt x="776248" y="1585320"/>
                  </a:cubicBezTo>
                  <a:cubicBezTo>
                    <a:pt x="776572" y="1585643"/>
                    <a:pt x="776572" y="1585643"/>
                    <a:pt x="776151" y="1584899"/>
                  </a:cubicBezTo>
                  <a:cubicBezTo>
                    <a:pt x="776087" y="1584835"/>
                    <a:pt x="775990" y="1584673"/>
                    <a:pt x="775925" y="1584576"/>
                  </a:cubicBezTo>
                  <a:cubicBezTo>
                    <a:pt x="775925" y="1584576"/>
                    <a:pt x="775925" y="1584576"/>
                    <a:pt x="775925" y="1584673"/>
                  </a:cubicBezTo>
                  <a:lnTo>
                    <a:pt x="777413" y="1586840"/>
                  </a:lnTo>
                  <a:cubicBezTo>
                    <a:pt x="777477" y="1586840"/>
                    <a:pt x="777574" y="1586840"/>
                    <a:pt x="777639" y="1586743"/>
                  </a:cubicBezTo>
                  <a:cubicBezTo>
                    <a:pt x="777639" y="1586646"/>
                    <a:pt x="777477" y="1586225"/>
                    <a:pt x="777833" y="1586743"/>
                  </a:cubicBezTo>
                  <a:cubicBezTo>
                    <a:pt x="777833" y="1586743"/>
                    <a:pt x="777833" y="1586743"/>
                    <a:pt x="777898" y="1586743"/>
                  </a:cubicBezTo>
                  <a:cubicBezTo>
                    <a:pt x="777898" y="1586646"/>
                    <a:pt x="777898" y="1586646"/>
                    <a:pt x="777995" y="1586743"/>
                  </a:cubicBezTo>
                  <a:cubicBezTo>
                    <a:pt x="777995" y="1586743"/>
                    <a:pt x="777995" y="1586743"/>
                    <a:pt x="778060" y="1586743"/>
                  </a:cubicBezTo>
                  <a:cubicBezTo>
                    <a:pt x="777995" y="1586581"/>
                    <a:pt x="777898" y="1586484"/>
                    <a:pt x="777898" y="1586387"/>
                  </a:cubicBezTo>
                  <a:cubicBezTo>
                    <a:pt x="777995" y="1586484"/>
                    <a:pt x="778157" y="1586646"/>
                    <a:pt x="778157" y="1586743"/>
                  </a:cubicBezTo>
                  <a:cubicBezTo>
                    <a:pt x="778318" y="1586904"/>
                    <a:pt x="778221" y="1586484"/>
                    <a:pt x="777995" y="1585999"/>
                  </a:cubicBezTo>
                  <a:cubicBezTo>
                    <a:pt x="777995" y="1585902"/>
                    <a:pt x="777995" y="1585999"/>
                    <a:pt x="777995" y="1585999"/>
                  </a:cubicBezTo>
                  <a:cubicBezTo>
                    <a:pt x="778157" y="1586225"/>
                    <a:pt x="778318" y="1586484"/>
                    <a:pt x="778577" y="1586743"/>
                  </a:cubicBezTo>
                  <a:cubicBezTo>
                    <a:pt x="778642" y="1586743"/>
                    <a:pt x="778739" y="1586743"/>
                    <a:pt x="778739" y="1586646"/>
                  </a:cubicBezTo>
                  <a:cubicBezTo>
                    <a:pt x="778739" y="1586581"/>
                    <a:pt x="778803" y="1586581"/>
                    <a:pt x="778900" y="1586581"/>
                  </a:cubicBezTo>
                  <a:cubicBezTo>
                    <a:pt x="779062" y="1586581"/>
                    <a:pt x="779127" y="1586484"/>
                    <a:pt x="779321" y="1586484"/>
                  </a:cubicBezTo>
                  <a:cubicBezTo>
                    <a:pt x="779224" y="1586322"/>
                    <a:pt x="779127" y="1586063"/>
                    <a:pt x="779062" y="1585902"/>
                  </a:cubicBezTo>
                  <a:cubicBezTo>
                    <a:pt x="779224" y="1586063"/>
                    <a:pt x="779321" y="1586225"/>
                    <a:pt x="779385" y="1586387"/>
                  </a:cubicBezTo>
                  <a:cubicBezTo>
                    <a:pt x="779483" y="1586387"/>
                    <a:pt x="779547" y="1586322"/>
                    <a:pt x="779644" y="1586322"/>
                  </a:cubicBezTo>
                  <a:cubicBezTo>
                    <a:pt x="779321" y="1585740"/>
                    <a:pt x="779224" y="1585578"/>
                    <a:pt x="779709" y="1586161"/>
                  </a:cubicBezTo>
                  <a:lnTo>
                    <a:pt x="779806" y="1586225"/>
                  </a:lnTo>
                  <a:cubicBezTo>
                    <a:pt x="780291" y="1586063"/>
                    <a:pt x="780711" y="1585902"/>
                    <a:pt x="781132" y="1585740"/>
                  </a:cubicBezTo>
                  <a:cubicBezTo>
                    <a:pt x="781132" y="1585643"/>
                    <a:pt x="781035" y="1585578"/>
                    <a:pt x="781035" y="1585578"/>
                  </a:cubicBezTo>
                  <a:cubicBezTo>
                    <a:pt x="781035" y="1585578"/>
                    <a:pt x="781035" y="1585578"/>
                    <a:pt x="781132" y="1585643"/>
                  </a:cubicBezTo>
                  <a:cubicBezTo>
                    <a:pt x="781197" y="1585740"/>
                    <a:pt x="781197" y="1585740"/>
                    <a:pt x="781197" y="1585740"/>
                  </a:cubicBezTo>
                  <a:cubicBezTo>
                    <a:pt x="781132" y="1585578"/>
                    <a:pt x="781035" y="1585320"/>
                    <a:pt x="781132" y="1585481"/>
                  </a:cubicBezTo>
                  <a:cubicBezTo>
                    <a:pt x="781197" y="1585578"/>
                    <a:pt x="781197" y="1585578"/>
                    <a:pt x="781294" y="1585643"/>
                  </a:cubicBezTo>
                  <a:cubicBezTo>
                    <a:pt x="781455" y="1585578"/>
                    <a:pt x="781552" y="1585481"/>
                    <a:pt x="781714" y="1585417"/>
                  </a:cubicBezTo>
                  <a:cubicBezTo>
                    <a:pt x="781714" y="1585417"/>
                    <a:pt x="781714" y="1585417"/>
                    <a:pt x="781714" y="1585320"/>
                  </a:cubicBezTo>
                  <a:cubicBezTo>
                    <a:pt x="781714" y="1585320"/>
                    <a:pt x="781714" y="1585320"/>
                    <a:pt x="781714" y="1585417"/>
                  </a:cubicBezTo>
                  <a:cubicBezTo>
                    <a:pt x="781876" y="1585320"/>
                    <a:pt x="781973" y="1585255"/>
                    <a:pt x="782134" y="1585158"/>
                  </a:cubicBezTo>
                  <a:cubicBezTo>
                    <a:pt x="782037" y="1584996"/>
                    <a:pt x="781973" y="1584899"/>
                    <a:pt x="781876" y="1584770"/>
                  </a:cubicBezTo>
                  <a:cubicBezTo>
                    <a:pt x="782037" y="1584899"/>
                    <a:pt x="782037" y="1584996"/>
                    <a:pt x="782134" y="1585061"/>
                  </a:cubicBezTo>
                  <a:cubicBezTo>
                    <a:pt x="782361" y="1584899"/>
                    <a:pt x="782717" y="1584770"/>
                    <a:pt x="782943" y="1584576"/>
                  </a:cubicBezTo>
                  <a:cubicBezTo>
                    <a:pt x="782781" y="1584317"/>
                    <a:pt x="782555" y="1583994"/>
                    <a:pt x="782361" y="1583767"/>
                  </a:cubicBezTo>
                  <a:cubicBezTo>
                    <a:pt x="782555" y="1583994"/>
                    <a:pt x="782781" y="1584317"/>
                    <a:pt x="782943" y="1584576"/>
                  </a:cubicBezTo>
                  <a:cubicBezTo>
                    <a:pt x="783040" y="1584576"/>
                    <a:pt x="783040" y="1584511"/>
                    <a:pt x="783105" y="1584511"/>
                  </a:cubicBezTo>
                  <a:cubicBezTo>
                    <a:pt x="783040" y="1584317"/>
                    <a:pt x="782943" y="1584091"/>
                    <a:pt x="782878" y="1583929"/>
                  </a:cubicBezTo>
                  <a:cubicBezTo>
                    <a:pt x="783040" y="1584091"/>
                    <a:pt x="783105" y="1584252"/>
                    <a:pt x="783266" y="1584414"/>
                  </a:cubicBezTo>
                  <a:cubicBezTo>
                    <a:pt x="783363" y="1584414"/>
                    <a:pt x="783460" y="1584414"/>
                    <a:pt x="783622" y="1584511"/>
                  </a:cubicBezTo>
                  <a:cubicBezTo>
                    <a:pt x="783460" y="1583929"/>
                    <a:pt x="783363" y="1583412"/>
                    <a:pt x="783460" y="1583088"/>
                  </a:cubicBezTo>
                  <a:cubicBezTo>
                    <a:pt x="783525" y="1582700"/>
                    <a:pt x="783784" y="1582700"/>
                    <a:pt x="784204" y="1582765"/>
                  </a:cubicBezTo>
                  <a:cubicBezTo>
                    <a:pt x="784043" y="1582506"/>
                    <a:pt x="783946" y="1582247"/>
                    <a:pt x="783784" y="1582021"/>
                  </a:cubicBezTo>
                  <a:cubicBezTo>
                    <a:pt x="783525" y="1581503"/>
                    <a:pt x="783525" y="1581600"/>
                    <a:pt x="783784" y="1581859"/>
                  </a:cubicBezTo>
                  <a:cubicBezTo>
                    <a:pt x="783946" y="1582086"/>
                    <a:pt x="784107" y="1582441"/>
                    <a:pt x="784269" y="1582765"/>
                  </a:cubicBezTo>
                  <a:cubicBezTo>
                    <a:pt x="784366" y="1582765"/>
                    <a:pt x="784528" y="1582829"/>
                    <a:pt x="784625" y="1582926"/>
                  </a:cubicBezTo>
                  <a:cubicBezTo>
                    <a:pt x="784625" y="1582926"/>
                    <a:pt x="784625" y="1582926"/>
                    <a:pt x="784625" y="1582829"/>
                  </a:cubicBezTo>
                  <a:cubicBezTo>
                    <a:pt x="784431" y="1582668"/>
                    <a:pt x="784269" y="1582441"/>
                    <a:pt x="784107" y="1582183"/>
                  </a:cubicBezTo>
                  <a:cubicBezTo>
                    <a:pt x="784269" y="1582344"/>
                    <a:pt x="784366" y="1582344"/>
                    <a:pt x="784431" y="1582506"/>
                  </a:cubicBezTo>
                  <a:cubicBezTo>
                    <a:pt x="784528" y="1582668"/>
                    <a:pt x="784689" y="1582829"/>
                    <a:pt x="784851" y="1582991"/>
                  </a:cubicBezTo>
                  <a:cubicBezTo>
                    <a:pt x="784851" y="1582991"/>
                    <a:pt x="784948" y="1582991"/>
                    <a:pt x="784948" y="1583088"/>
                  </a:cubicBezTo>
                  <a:cubicBezTo>
                    <a:pt x="784689" y="1582441"/>
                    <a:pt x="784786" y="1582344"/>
                    <a:pt x="785272" y="1582829"/>
                  </a:cubicBezTo>
                  <a:cubicBezTo>
                    <a:pt x="785530" y="1583088"/>
                    <a:pt x="785530" y="1582991"/>
                    <a:pt x="785175" y="1582506"/>
                  </a:cubicBezTo>
                  <a:cubicBezTo>
                    <a:pt x="785110" y="1582441"/>
                    <a:pt x="785110" y="1582344"/>
                    <a:pt x="785013" y="1582183"/>
                  </a:cubicBezTo>
                  <a:cubicBezTo>
                    <a:pt x="785336" y="1582603"/>
                    <a:pt x="785595" y="1582991"/>
                    <a:pt x="786015" y="1583509"/>
                  </a:cubicBezTo>
                  <a:cubicBezTo>
                    <a:pt x="785692" y="1582765"/>
                    <a:pt x="785692" y="1582668"/>
                    <a:pt x="785918" y="1582829"/>
                  </a:cubicBezTo>
                  <a:cubicBezTo>
                    <a:pt x="786015" y="1582926"/>
                    <a:pt x="786015" y="1582829"/>
                    <a:pt x="785854" y="1582603"/>
                  </a:cubicBezTo>
                  <a:cubicBezTo>
                    <a:pt x="785692" y="1582247"/>
                    <a:pt x="786339" y="1583185"/>
                    <a:pt x="786112" y="1582765"/>
                  </a:cubicBezTo>
                  <a:cubicBezTo>
                    <a:pt x="785854" y="1582247"/>
                    <a:pt x="786274" y="1582765"/>
                    <a:pt x="786177" y="1582506"/>
                  </a:cubicBezTo>
                  <a:cubicBezTo>
                    <a:pt x="786177" y="1582506"/>
                    <a:pt x="786339" y="1582765"/>
                    <a:pt x="786598" y="1582991"/>
                  </a:cubicBezTo>
                  <a:cubicBezTo>
                    <a:pt x="786339" y="1582668"/>
                    <a:pt x="786177" y="1582247"/>
                    <a:pt x="785918" y="1581859"/>
                  </a:cubicBezTo>
                  <a:cubicBezTo>
                    <a:pt x="786695" y="1582668"/>
                    <a:pt x="786598" y="1582668"/>
                    <a:pt x="786436" y="1582183"/>
                  </a:cubicBezTo>
                  <a:cubicBezTo>
                    <a:pt x="786339" y="1582021"/>
                    <a:pt x="786274" y="1581762"/>
                    <a:pt x="786339" y="1581924"/>
                  </a:cubicBezTo>
                  <a:cubicBezTo>
                    <a:pt x="786695" y="1582247"/>
                    <a:pt x="786598" y="1582086"/>
                    <a:pt x="786177" y="1581439"/>
                  </a:cubicBezTo>
                  <a:cubicBezTo>
                    <a:pt x="785918" y="1581018"/>
                    <a:pt x="785757" y="1580695"/>
                    <a:pt x="785530" y="1580274"/>
                  </a:cubicBezTo>
                  <a:cubicBezTo>
                    <a:pt x="785272" y="1579854"/>
                    <a:pt x="785272" y="1579692"/>
                    <a:pt x="785692" y="1580177"/>
                  </a:cubicBezTo>
                  <a:cubicBezTo>
                    <a:pt x="785757" y="1580371"/>
                    <a:pt x="785757" y="1580436"/>
                    <a:pt x="785854" y="1580598"/>
                  </a:cubicBezTo>
                  <a:cubicBezTo>
                    <a:pt x="785918" y="1580760"/>
                    <a:pt x="786015" y="1580921"/>
                    <a:pt x="786177" y="1581115"/>
                  </a:cubicBezTo>
                  <a:cubicBezTo>
                    <a:pt x="786274" y="1581115"/>
                    <a:pt x="786339" y="1581180"/>
                    <a:pt x="786339" y="1581180"/>
                  </a:cubicBezTo>
                  <a:cubicBezTo>
                    <a:pt x="786339" y="1581180"/>
                    <a:pt x="786274" y="1581018"/>
                    <a:pt x="786274" y="1580921"/>
                  </a:cubicBezTo>
                  <a:cubicBezTo>
                    <a:pt x="786500" y="1581277"/>
                    <a:pt x="786695" y="1581439"/>
                    <a:pt x="786856" y="1581697"/>
                  </a:cubicBezTo>
                  <a:cubicBezTo>
                    <a:pt x="786759" y="1581600"/>
                    <a:pt x="786759" y="1581503"/>
                    <a:pt x="786759" y="1581439"/>
                  </a:cubicBezTo>
                  <a:cubicBezTo>
                    <a:pt x="786759" y="1581277"/>
                    <a:pt x="787083" y="1581600"/>
                    <a:pt x="786856" y="1581180"/>
                  </a:cubicBezTo>
                  <a:cubicBezTo>
                    <a:pt x="787018" y="1581342"/>
                    <a:pt x="787083" y="1581600"/>
                    <a:pt x="787244" y="1581762"/>
                  </a:cubicBezTo>
                  <a:cubicBezTo>
                    <a:pt x="787406" y="1581859"/>
                    <a:pt x="787826" y="1582183"/>
                    <a:pt x="787665" y="1581859"/>
                  </a:cubicBezTo>
                  <a:cubicBezTo>
                    <a:pt x="787600" y="1581503"/>
                    <a:pt x="788182" y="1582183"/>
                    <a:pt x="787600" y="1581180"/>
                  </a:cubicBezTo>
                  <a:cubicBezTo>
                    <a:pt x="787600" y="1581180"/>
                    <a:pt x="787600" y="1581180"/>
                    <a:pt x="787665" y="1581277"/>
                  </a:cubicBezTo>
                  <a:cubicBezTo>
                    <a:pt x="787923" y="1581600"/>
                    <a:pt x="787923" y="1581503"/>
                    <a:pt x="787923" y="1581342"/>
                  </a:cubicBezTo>
                  <a:cubicBezTo>
                    <a:pt x="787923" y="1581277"/>
                    <a:pt x="788182" y="1581503"/>
                    <a:pt x="788182" y="1581503"/>
                  </a:cubicBezTo>
                  <a:cubicBezTo>
                    <a:pt x="788344" y="1581600"/>
                    <a:pt x="788506" y="1581697"/>
                    <a:pt x="788247" y="1581277"/>
                  </a:cubicBezTo>
                  <a:cubicBezTo>
                    <a:pt x="788182" y="1581115"/>
                    <a:pt x="788247" y="1581115"/>
                    <a:pt x="788247" y="1581115"/>
                  </a:cubicBezTo>
                  <a:cubicBezTo>
                    <a:pt x="788344" y="1581115"/>
                    <a:pt x="788247" y="1581018"/>
                    <a:pt x="788085" y="1580695"/>
                  </a:cubicBezTo>
                  <a:cubicBezTo>
                    <a:pt x="787923" y="1580436"/>
                    <a:pt x="787923" y="1580274"/>
                    <a:pt x="787762" y="1580113"/>
                  </a:cubicBezTo>
                  <a:cubicBezTo>
                    <a:pt x="787988" y="1580436"/>
                    <a:pt x="788247" y="1580695"/>
                    <a:pt x="788409" y="1580921"/>
                  </a:cubicBezTo>
                  <a:cubicBezTo>
                    <a:pt x="788085" y="1580113"/>
                    <a:pt x="788085" y="1580113"/>
                    <a:pt x="788344" y="1580113"/>
                  </a:cubicBezTo>
                  <a:cubicBezTo>
                    <a:pt x="788409" y="1580113"/>
                    <a:pt x="788247" y="1579854"/>
                    <a:pt x="788182" y="1579628"/>
                  </a:cubicBezTo>
                  <a:cubicBezTo>
                    <a:pt x="788182" y="1579531"/>
                    <a:pt x="788182" y="1579531"/>
                    <a:pt x="788182" y="1579531"/>
                  </a:cubicBezTo>
                  <a:cubicBezTo>
                    <a:pt x="788409" y="1579854"/>
                    <a:pt x="788667" y="1580177"/>
                    <a:pt x="788926" y="1580533"/>
                  </a:cubicBezTo>
                  <a:cubicBezTo>
                    <a:pt x="788926" y="1580436"/>
                    <a:pt x="788926" y="1580371"/>
                    <a:pt x="788829" y="1580274"/>
                  </a:cubicBezTo>
                  <a:cubicBezTo>
                    <a:pt x="788764" y="1580113"/>
                    <a:pt x="788667" y="1579854"/>
                    <a:pt x="788506" y="1579628"/>
                  </a:cubicBezTo>
                  <a:cubicBezTo>
                    <a:pt x="788182" y="1579046"/>
                    <a:pt x="788764" y="1579789"/>
                    <a:pt x="788667" y="1579628"/>
                  </a:cubicBezTo>
                  <a:cubicBezTo>
                    <a:pt x="788570" y="1579369"/>
                    <a:pt x="788506" y="1579110"/>
                    <a:pt x="788667" y="1579207"/>
                  </a:cubicBezTo>
                  <a:cubicBezTo>
                    <a:pt x="788764" y="1579207"/>
                    <a:pt x="788182" y="1578366"/>
                    <a:pt x="787826" y="1577784"/>
                  </a:cubicBezTo>
                  <a:cubicBezTo>
                    <a:pt x="788085" y="1578205"/>
                    <a:pt x="788247" y="1578366"/>
                    <a:pt x="788344" y="1578560"/>
                  </a:cubicBezTo>
                  <a:cubicBezTo>
                    <a:pt x="789088" y="1579628"/>
                    <a:pt x="789249" y="1579789"/>
                    <a:pt x="789249" y="1579434"/>
                  </a:cubicBezTo>
                  <a:cubicBezTo>
                    <a:pt x="789152" y="1579207"/>
                    <a:pt x="788667" y="1578366"/>
                    <a:pt x="788409" y="1577881"/>
                  </a:cubicBezTo>
                  <a:cubicBezTo>
                    <a:pt x="788344" y="1577558"/>
                    <a:pt x="789088" y="1578625"/>
                    <a:pt x="789314" y="1578851"/>
                  </a:cubicBezTo>
                  <a:cubicBezTo>
                    <a:pt x="789249" y="1578690"/>
                    <a:pt x="789249" y="1578625"/>
                    <a:pt x="789152" y="1578463"/>
                  </a:cubicBezTo>
                  <a:cubicBezTo>
                    <a:pt x="788764" y="1577784"/>
                    <a:pt x="788247" y="1577040"/>
                    <a:pt x="788344" y="1577040"/>
                  </a:cubicBezTo>
                  <a:cubicBezTo>
                    <a:pt x="789152" y="1578302"/>
                    <a:pt x="789249" y="1578366"/>
                    <a:pt x="789735" y="1579046"/>
                  </a:cubicBezTo>
                  <a:cubicBezTo>
                    <a:pt x="789735" y="1578948"/>
                    <a:pt x="789735" y="1578851"/>
                    <a:pt x="789670" y="1578690"/>
                  </a:cubicBezTo>
                  <a:cubicBezTo>
                    <a:pt x="789670" y="1578625"/>
                    <a:pt x="789476" y="1578463"/>
                    <a:pt x="789411" y="1578302"/>
                  </a:cubicBezTo>
                  <a:cubicBezTo>
                    <a:pt x="788991" y="1577558"/>
                    <a:pt x="788926" y="1577461"/>
                    <a:pt x="788991" y="1577558"/>
                  </a:cubicBezTo>
                  <a:cubicBezTo>
                    <a:pt x="789088" y="1577623"/>
                    <a:pt x="789249" y="1577784"/>
                    <a:pt x="789314" y="1577881"/>
                  </a:cubicBezTo>
                  <a:cubicBezTo>
                    <a:pt x="789476" y="1578043"/>
                    <a:pt x="789411" y="1577881"/>
                    <a:pt x="789735" y="1578302"/>
                  </a:cubicBezTo>
                  <a:cubicBezTo>
                    <a:pt x="789735" y="1578302"/>
                    <a:pt x="789670" y="1578108"/>
                    <a:pt x="789670" y="1578043"/>
                  </a:cubicBezTo>
                  <a:cubicBezTo>
                    <a:pt x="789670" y="1577946"/>
                    <a:pt x="789896" y="1578205"/>
                    <a:pt x="790058" y="1578366"/>
                  </a:cubicBezTo>
                  <a:cubicBezTo>
                    <a:pt x="790252" y="1578528"/>
                    <a:pt x="790317" y="1578625"/>
                    <a:pt x="790414" y="1578787"/>
                  </a:cubicBezTo>
                  <a:cubicBezTo>
                    <a:pt x="790155" y="1578302"/>
                    <a:pt x="789993" y="1577946"/>
                    <a:pt x="790478" y="1578625"/>
                  </a:cubicBezTo>
                  <a:cubicBezTo>
                    <a:pt x="790575" y="1578690"/>
                    <a:pt x="790640" y="1578851"/>
                    <a:pt x="790834" y="1578948"/>
                  </a:cubicBezTo>
                  <a:cubicBezTo>
                    <a:pt x="790155" y="1576491"/>
                    <a:pt x="791546" y="1576782"/>
                    <a:pt x="792969" y="1577202"/>
                  </a:cubicBezTo>
                  <a:cubicBezTo>
                    <a:pt x="793066" y="1576717"/>
                    <a:pt x="793227" y="1576491"/>
                    <a:pt x="793551" y="1576394"/>
                  </a:cubicBezTo>
                  <a:cubicBezTo>
                    <a:pt x="793130" y="1575714"/>
                    <a:pt x="792645" y="1575068"/>
                    <a:pt x="792225" y="1574324"/>
                  </a:cubicBezTo>
                  <a:cubicBezTo>
                    <a:pt x="792484" y="1574550"/>
                    <a:pt x="792645" y="1574712"/>
                    <a:pt x="792904" y="1574906"/>
                  </a:cubicBezTo>
                  <a:cubicBezTo>
                    <a:pt x="792904" y="1574971"/>
                    <a:pt x="792969" y="1574971"/>
                    <a:pt x="792969" y="1575068"/>
                  </a:cubicBezTo>
                  <a:lnTo>
                    <a:pt x="793066" y="1575132"/>
                  </a:lnTo>
                  <a:cubicBezTo>
                    <a:pt x="793227" y="1575391"/>
                    <a:pt x="793454" y="1575650"/>
                    <a:pt x="793615" y="1575876"/>
                  </a:cubicBezTo>
                  <a:cubicBezTo>
                    <a:pt x="793713" y="1576038"/>
                    <a:pt x="793810" y="1576135"/>
                    <a:pt x="793874" y="1576297"/>
                  </a:cubicBezTo>
                  <a:cubicBezTo>
                    <a:pt x="793971" y="1576297"/>
                    <a:pt x="794036" y="1576297"/>
                    <a:pt x="794036" y="1576297"/>
                  </a:cubicBezTo>
                  <a:cubicBezTo>
                    <a:pt x="793615" y="1575650"/>
                    <a:pt x="793130" y="1575068"/>
                    <a:pt x="792904" y="1574712"/>
                  </a:cubicBezTo>
                  <a:cubicBezTo>
                    <a:pt x="792548" y="1574227"/>
                    <a:pt x="792387" y="1573903"/>
                    <a:pt x="792128" y="1573483"/>
                  </a:cubicBezTo>
                  <a:cubicBezTo>
                    <a:pt x="792645" y="1574065"/>
                    <a:pt x="793130" y="1574712"/>
                    <a:pt x="793615" y="1575553"/>
                  </a:cubicBezTo>
                  <a:cubicBezTo>
                    <a:pt x="793810" y="1575811"/>
                    <a:pt x="794036" y="1576135"/>
                    <a:pt x="794133" y="1576232"/>
                  </a:cubicBezTo>
                  <a:cubicBezTo>
                    <a:pt x="794553" y="1576232"/>
                    <a:pt x="794877" y="1576232"/>
                    <a:pt x="795297" y="1576135"/>
                  </a:cubicBezTo>
                  <a:cubicBezTo>
                    <a:pt x="796688" y="1575876"/>
                    <a:pt x="797593" y="1574647"/>
                    <a:pt x="798693" y="1573903"/>
                  </a:cubicBezTo>
                  <a:cubicBezTo>
                    <a:pt x="799437" y="1573418"/>
                    <a:pt x="800504" y="1573483"/>
                    <a:pt x="801668" y="1573645"/>
                  </a:cubicBezTo>
                  <a:cubicBezTo>
                    <a:pt x="801345" y="1573159"/>
                    <a:pt x="800989" y="1572480"/>
                    <a:pt x="800925" y="1572319"/>
                  </a:cubicBezTo>
                  <a:cubicBezTo>
                    <a:pt x="801183" y="1572642"/>
                    <a:pt x="801410" y="1572836"/>
                    <a:pt x="801571" y="1573062"/>
                  </a:cubicBezTo>
                  <a:cubicBezTo>
                    <a:pt x="801248" y="1572480"/>
                    <a:pt x="801733" y="1573224"/>
                    <a:pt x="801733" y="1573159"/>
                  </a:cubicBezTo>
                  <a:cubicBezTo>
                    <a:pt x="801733" y="1572998"/>
                    <a:pt x="801830" y="1572998"/>
                    <a:pt x="801733" y="1572739"/>
                  </a:cubicBezTo>
                  <a:cubicBezTo>
                    <a:pt x="801668" y="1572480"/>
                    <a:pt x="801830" y="1572577"/>
                    <a:pt x="801345" y="1571833"/>
                  </a:cubicBezTo>
                  <a:cubicBezTo>
                    <a:pt x="801345" y="1571833"/>
                    <a:pt x="801345" y="1571736"/>
                    <a:pt x="801410" y="1571833"/>
                  </a:cubicBezTo>
                  <a:cubicBezTo>
                    <a:pt x="802153" y="1572577"/>
                    <a:pt x="802153" y="1572577"/>
                    <a:pt x="802089" y="1572092"/>
                  </a:cubicBezTo>
                  <a:cubicBezTo>
                    <a:pt x="802089" y="1571995"/>
                    <a:pt x="802153" y="1571995"/>
                    <a:pt x="802251" y="1571995"/>
                  </a:cubicBezTo>
                  <a:cubicBezTo>
                    <a:pt x="802412" y="1572092"/>
                    <a:pt x="802574" y="1572157"/>
                    <a:pt x="802315" y="1571672"/>
                  </a:cubicBezTo>
                  <a:cubicBezTo>
                    <a:pt x="802315" y="1571575"/>
                    <a:pt x="802315" y="1571575"/>
                    <a:pt x="802315" y="1571672"/>
                  </a:cubicBezTo>
                  <a:cubicBezTo>
                    <a:pt x="802574" y="1571898"/>
                    <a:pt x="802671" y="1571898"/>
                    <a:pt x="802574" y="1571672"/>
                  </a:cubicBezTo>
                  <a:cubicBezTo>
                    <a:pt x="802477" y="1571510"/>
                    <a:pt x="802574" y="1571413"/>
                    <a:pt x="802412" y="1571154"/>
                  </a:cubicBezTo>
                  <a:cubicBezTo>
                    <a:pt x="802574" y="1571251"/>
                    <a:pt x="802671" y="1571348"/>
                    <a:pt x="802736" y="1571413"/>
                  </a:cubicBezTo>
                  <a:cubicBezTo>
                    <a:pt x="802412" y="1570928"/>
                    <a:pt x="802153" y="1570508"/>
                    <a:pt x="801895" y="1570184"/>
                  </a:cubicBezTo>
                  <a:cubicBezTo>
                    <a:pt x="802089" y="1570346"/>
                    <a:pt x="802153" y="1570410"/>
                    <a:pt x="802251" y="1570572"/>
                  </a:cubicBezTo>
                  <a:cubicBezTo>
                    <a:pt x="802833" y="1571413"/>
                    <a:pt x="802897" y="1571413"/>
                    <a:pt x="802671" y="1570928"/>
                  </a:cubicBezTo>
                  <a:cubicBezTo>
                    <a:pt x="802574" y="1570766"/>
                    <a:pt x="802574" y="1570669"/>
                    <a:pt x="802574" y="1570572"/>
                  </a:cubicBezTo>
                  <a:cubicBezTo>
                    <a:pt x="802574" y="1570572"/>
                    <a:pt x="802671" y="1570669"/>
                    <a:pt x="802736" y="1570572"/>
                  </a:cubicBezTo>
                  <a:cubicBezTo>
                    <a:pt x="802736" y="1570572"/>
                    <a:pt x="802833" y="1570572"/>
                    <a:pt x="802833" y="1570669"/>
                  </a:cubicBezTo>
                  <a:cubicBezTo>
                    <a:pt x="802671" y="1569279"/>
                    <a:pt x="803738" y="1569440"/>
                    <a:pt x="805064" y="1569925"/>
                  </a:cubicBezTo>
                  <a:cubicBezTo>
                    <a:pt x="805064" y="1569828"/>
                    <a:pt x="805064" y="1569764"/>
                    <a:pt x="805064" y="1569667"/>
                  </a:cubicBezTo>
                  <a:cubicBezTo>
                    <a:pt x="805064" y="1569602"/>
                    <a:pt x="804967" y="1569440"/>
                    <a:pt x="805129" y="1569505"/>
                  </a:cubicBezTo>
                  <a:cubicBezTo>
                    <a:pt x="805226" y="1569602"/>
                    <a:pt x="805323" y="1569505"/>
                    <a:pt x="805064" y="1569085"/>
                  </a:cubicBezTo>
                  <a:cubicBezTo>
                    <a:pt x="804967" y="1569020"/>
                    <a:pt x="805064" y="1568923"/>
                    <a:pt x="805064" y="1569020"/>
                  </a:cubicBezTo>
                  <a:cubicBezTo>
                    <a:pt x="805388" y="1569440"/>
                    <a:pt x="805323" y="1569182"/>
                    <a:pt x="805226" y="1569020"/>
                  </a:cubicBezTo>
                  <a:cubicBezTo>
                    <a:pt x="805064" y="1568599"/>
                    <a:pt x="805129" y="1568696"/>
                    <a:pt x="805388" y="1568761"/>
                  </a:cubicBezTo>
                  <a:cubicBezTo>
                    <a:pt x="805549" y="1568858"/>
                    <a:pt x="805808" y="1569085"/>
                    <a:pt x="805129" y="1568017"/>
                  </a:cubicBezTo>
                  <a:cubicBezTo>
                    <a:pt x="805129" y="1567953"/>
                    <a:pt x="805064" y="1567953"/>
                    <a:pt x="805129" y="1567953"/>
                  </a:cubicBezTo>
                  <a:cubicBezTo>
                    <a:pt x="805226" y="1568017"/>
                    <a:pt x="804967" y="1567532"/>
                    <a:pt x="805226" y="1567694"/>
                  </a:cubicBezTo>
                  <a:cubicBezTo>
                    <a:pt x="805388" y="1567856"/>
                    <a:pt x="805129" y="1567370"/>
                    <a:pt x="805485" y="1567759"/>
                  </a:cubicBezTo>
                  <a:cubicBezTo>
                    <a:pt x="805129" y="1567209"/>
                    <a:pt x="805646" y="1567759"/>
                    <a:pt x="805711" y="1567856"/>
                  </a:cubicBezTo>
                  <a:cubicBezTo>
                    <a:pt x="805808" y="1567953"/>
                    <a:pt x="805873" y="1568017"/>
                    <a:pt x="805873" y="1567856"/>
                  </a:cubicBezTo>
                  <a:cubicBezTo>
                    <a:pt x="805711" y="1567435"/>
                    <a:pt x="806228" y="1567953"/>
                    <a:pt x="805808" y="1567112"/>
                  </a:cubicBezTo>
                  <a:cubicBezTo>
                    <a:pt x="805808" y="1567015"/>
                    <a:pt x="805808" y="1567112"/>
                    <a:pt x="805873" y="1567112"/>
                  </a:cubicBezTo>
                  <a:cubicBezTo>
                    <a:pt x="806390" y="1567759"/>
                    <a:pt x="805970" y="1567112"/>
                    <a:pt x="805873" y="1566950"/>
                  </a:cubicBezTo>
                  <a:cubicBezTo>
                    <a:pt x="805808" y="1566788"/>
                    <a:pt x="805549" y="1566433"/>
                    <a:pt x="805388" y="1566141"/>
                  </a:cubicBezTo>
                  <a:cubicBezTo>
                    <a:pt x="806455" y="1567532"/>
                    <a:pt x="806455" y="1567532"/>
                    <a:pt x="806131" y="1566691"/>
                  </a:cubicBezTo>
                  <a:cubicBezTo>
                    <a:pt x="806293" y="1566853"/>
                    <a:pt x="806552" y="1567209"/>
                    <a:pt x="806552" y="1567015"/>
                  </a:cubicBezTo>
                  <a:cubicBezTo>
                    <a:pt x="806455" y="1566788"/>
                    <a:pt x="806390" y="1566530"/>
                    <a:pt x="806552" y="1566691"/>
                  </a:cubicBezTo>
                  <a:cubicBezTo>
                    <a:pt x="806972" y="1567112"/>
                    <a:pt x="806714" y="1566691"/>
                    <a:pt x="806552" y="1566368"/>
                  </a:cubicBezTo>
                  <a:cubicBezTo>
                    <a:pt x="806552" y="1566368"/>
                    <a:pt x="806714" y="1566627"/>
                    <a:pt x="806811" y="1566627"/>
                  </a:cubicBezTo>
                  <a:cubicBezTo>
                    <a:pt x="806875" y="1566627"/>
                    <a:pt x="806972" y="1566691"/>
                    <a:pt x="806875" y="1566627"/>
                  </a:cubicBezTo>
                  <a:cubicBezTo>
                    <a:pt x="806552" y="1565947"/>
                    <a:pt x="806811" y="1566206"/>
                    <a:pt x="806617" y="1565786"/>
                  </a:cubicBezTo>
                  <a:cubicBezTo>
                    <a:pt x="806390" y="1565527"/>
                    <a:pt x="806228" y="1565204"/>
                    <a:pt x="806034" y="1564945"/>
                  </a:cubicBezTo>
                  <a:cubicBezTo>
                    <a:pt x="806455" y="1565527"/>
                    <a:pt x="807393" y="1566433"/>
                    <a:pt x="807393" y="1566368"/>
                  </a:cubicBezTo>
                  <a:cubicBezTo>
                    <a:pt x="807393" y="1566206"/>
                    <a:pt x="807393" y="1565947"/>
                    <a:pt x="807716" y="1566368"/>
                  </a:cubicBezTo>
                  <a:cubicBezTo>
                    <a:pt x="807878" y="1566530"/>
                    <a:pt x="808040" y="1566627"/>
                    <a:pt x="807878" y="1566271"/>
                  </a:cubicBezTo>
                  <a:cubicBezTo>
                    <a:pt x="807781" y="1566044"/>
                    <a:pt x="807878" y="1566271"/>
                    <a:pt x="808040" y="1566433"/>
                  </a:cubicBezTo>
                  <a:cubicBezTo>
                    <a:pt x="808104" y="1566530"/>
                    <a:pt x="808104" y="1566530"/>
                    <a:pt x="808104" y="1566530"/>
                  </a:cubicBezTo>
                  <a:cubicBezTo>
                    <a:pt x="808040" y="1566368"/>
                    <a:pt x="807943" y="1566109"/>
                    <a:pt x="807781" y="1565947"/>
                  </a:cubicBezTo>
                  <a:cubicBezTo>
                    <a:pt x="806875" y="1566206"/>
                    <a:pt x="806714" y="1566044"/>
                    <a:pt x="806617" y="1565786"/>
                  </a:cubicBezTo>
                  <a:close/>
                  <a:moveTo>
                    <a:pt x="776992" y="1529176"/>
                  </a:moveTo>
                  <a:cubicBezTo>
                    <a:pt x="777057" y="1529532"/>
                    <a:pt x="777057" y="1529693"/>
                    <a:pt x="777057" y="1529952"/>
                  </a:cubicBezTo>
                  <a:cubicBezTo>
                    <a:pt x="776734" y="1529176"/>
                    <a:pt x="776831" y="1529111"/>
                    <a:pt x="776992" y="1529176"/>
                  </a:cubicBezTo>
                  <a:close/>
                  <a:moveTo>
                    <a:pt x="768066" y="1533995"/>
                  </a:moveTo>
                  <a:cubicBezTo>
                    <a:pt x="768390" y="1534253"/>
                    <a:pt x="768454" y="1534480"/>
                    <a:pt x="768616" y="1535644"/>
                  </a:cubicBezTo>
                  <a:cubicBezTo>
                    <a:pt x="768293" y="1534997"/>
                    <a:pt x="768131" y="1534480"/>
                    <a:pt x="768066" y="1533995"/>
                  </a:cubicBezTo>
                  <a:close/>
                  <a:moveTo>
                    <a:pt x="734367" y="1536161"/>
                  </a:moveTo>
                  <a:cubicBezTo>
                    <a:pt x="734367" y="1535741"/>
                    <a:pt x="734270" y="1535385"/>
                    <a:pt x="734270" y="1535062"/>
                  </a:cubicBezTo>
                  <a:lnTo>
                    <a:pt x="734367" y="1535321"/>
                  </a:lnTo>
                  <a:lnTo>
                    <a:pt x="734529" y="1536647"/>
                  </a:lnTo>
                  <a:cubicBezTo>
                    <a:pt x="734432" y="1536711"/>
                    <a:pt x="734432" y="1536711"/>
                    <a:pt x="734367" y="1536161"/>
                  </a:cubicBezTo>
                  <a:close/>
                  <a:moveTo>
                    <a:pt x="819812" y="1515366"/>
                  </a:moveTo>
                  <a:lnTo>
                    <a:pt x="819973" y="1515528"/>
                  </a:lnTo>
                  <a:cubicBezTo>
                    <a:pt x="819715" y="1515043"/>
                    <a:pt x="819456" y="1514525"/>
                    <a:pt x="819132" y="1514040"/>
                  </a:cubicBezTo>
                  <a:cubicBezTo>
                    <a:pt x="816739" y="1510224"/>
                    <a:pt x="814572" y="1508316"/>
                    <a:pt x="812826" y="1507184"/>
                  </a:cubicBezTo>
                  <a:cubicBezTo>
                    <a:pt x="812826" y="1507184"/>
                    <a:pt x="812826" y="1507184"/>
                    <a:pt x="812826" y="1507249"/>
                  </a:cubicBezTo>
                  <a:cubicBezTo>
                    <a:pt x="812923" y="1507410"/>
                    <a:pt x="812503" y="1507184"/>
                    <a:pt x="812341" y="1507184"/>
                  </a:cubicBezTo>
                  <a:cubicBezTo>
                    <a:pt x="812244" y="1507346"/>
                    <a:pt x="812244" y="1507507"/>
                    <a:pt x="812179" y="1507669"/>
                  </a:cubicBezTo>
                  <a:cubicBezTo>
                    <a:pt x="812664" y="1508316"/>
                    <a:pt x="812664" y="1508413"/>
                    <a:pt x="812438" y="1508316"/>
                  </a:cubicBezTo>
                  <a:lnTo>
                    <a:pt x="812082" y="1507928"/>
                  </a:lnTo>
                  <a:cubicBezTo>
                    <a:pt x="810950" y="1510483"/>
                    <a:pt x="808460" y="1511324"/>
                    <a:pt x="806228" y="1512391"/>
                  </a:cubicBezTo>
                  <a:cubicBezTo>
                    <a:pt x="806552" y="1512811"/>
                    <a:pt x="806811" y="1513038"/>
                    <a:pt x="807134" y="1513458"/>
                  </a:cubicBezTo>
                  <a:cubicBezTo>
                    <a:pt x="807199" y="1513782"/>
                    <a:pt x="807393" y="1514137"/>
                    <a:pt x="807554" y="1514525"/>
                  </a:cubicBezTo>
                  <a:cubicBezTo>
                    <a:pt x="806714" y="1513458"/>
                    <a:pt x="806552" y="1512973"/>
                    <a:pt x="806228" y="1512294"/>
                  </a:cubicBezTo>
                  <a:lnTo>
                    <a:pt x="805711" y="1512553"/>
                  </a:lnTo>
                  <a:lnTo>
                    <a:pt x="805711" y="1512617"/>
                  </a:lnTo>
                  <a:lnTo>
                    <a:pt x="805646" y="1512553"/>
                  </a:lnTo>
                  <a:lnTo>
                    <a:pt x="805323" y="1512714"/>
                  </a:lnTo>
                  <a:lnTo>
                    <a:pt x="805388" y="1512811"/>
                  </a:lnTo>
                  <a:cubicBezTo>
                    <a:pt x="805646" y="1513038"/>
                    <a:pt x="805808" y="1513296"/>
                    <a:pt x="806034" y="1513555"/>
                  </a:cubicBezTo>
                  <a:cubicBezTo>
                    <a:pt x="806034" y="1513782"/>
                    <a:pt x="805808" y="1513393"/>
                    <a:pt x="805388" y="1512811"/>
                  </a:cubicBezTo>
                  <a:cubicBezTo>
                    <a:pt x="805388" y="1512811"/>
                    <a:pt x="805323" y="1512811"/>
                    <a:pt x="805226" y="1512811"/>
                  </a:cubicBezTo>
                  <a:lnTo>
                    <a:pt x="804902" y="1512973"/>
                  </a:lnTo>
                  <a:lnTo>
                    <a:pt x="803965" y="1513458"/>
                  </a:lnTo>
                  <a:lnTo>
                    <a:pt x="804062" y="1513555"/>
                  </a:lnTo>
                  <a:lnTo>
                    <a:pt x="803965" y="1513458"/>
                  </a:lnTo>
                  <a:lnTo>
                    <a:pt x="803738" y="1513620"/>
                  </a:lnTo>
                  <a:cubicBezTo>
                    <a:pt x="803965" y="1513943"/>
                    <a:pt x="804320" y="1514299"/>
                    <a:pt x="804385" y="1514622"/>
                  </a:cubicBezTo>
                  <a:cubicBezTo>
                    <a:pt x="804159" y="1514299"/>
                    <a:pt x="803803" y="1513943"/>
                    <a:pt x="803576" y="1513717"/>
                  </a:cubicBezTo>
                  <a:lnTo>
                    <a:pt x="802897" y="1514040"/>
                  </a:lnTo>
                  <a:cubicBezTo>
                    <a:pt x="802994" y="1514299"/>
                    <a:pt x="803156" y="1514622"/>
                    <a:pt x="803253" y="1514784"/>
                  </a:cubicBezTo>
                  <a:cubicBezTo>
                    <a:pt x="802897" y="1514461"/>
                    <a:pt x="802736" y="1514364"/>
                    <a:pt x="802671" y="1514202"/>
                  </a:cubicBezTo>
                  <a:lnTo>
                    <a:pt x="800989" y="1514946"/>
                  </a:lnTo>
                  <a:cubicBezTo>
                    <a:pt x="801086" y="1515043"/>
                    <a:pt x="801086" y="1515108"/>
                    <a:pt x="801183" y="1515269"/>
                  </a:cubicBezTo>
                  <a:lnTo>
                    <a:pt x="800828" y="1515043"/>
                  </a:lnTo>
                  <a:lnTo>
                    <a:pt x="800601" y="1515108"/>
                  </a:lnTo>
                  <a:lnTo>
                    <a:pt x="800666" y="1515625"/>
                  </a:lnTo>
                  <a:lnTo>
                    <a:pt x="800245" y="1515205"/>
                  </a:lnTo>
                  <a:lnTo>
                    <a:pt x="800084" y="1515269"/>
                  </a:lnTo>
                  <a:cubicBezTo>
                    <a:pt x="800181" y="1515463"/>
                    <a:pt x="800245" y="1515625"/>
                    <a:pt x="800181" y="1515625"/>
                  </a:cubicBezTo>
                  <a:cubicBezTo>
                    <a:pt x="800084" y="1515528"/>
                    <a:pt x="800181" y="1515948"/>
                    <a:pt x="800084" y="1515851"/>
                  </a:cubicBezTo>
                  <a:cubicBezTo>
                    <a:pt x="799663" y="1515463"/>
                    <a:pt x="799663" y="1515625"/>
                    <a:pt x="799502" y="1515625"/>
                  </a:cubicBezTo>
                  <a:lnTo>
                    <a:pt x="799437" y="1515625"/>
                  </a:lnTo>
                  <a:cubicBezTo>
                    <a:pt x="799663" y="1516110"/>
                    <a:pt x="799825" y="1516531"/>
                    <a:pt x="800084" y="1517016"/>
                  </a:cubicBezTo>
                  <a:cubicBezTo>
                    <a:pt x="799760" y="1516595"/>
                    <a:pt x="799502" y="1516272"/>
                    <a:pt x="799275" y="1515948"/>
                  </a:cubicBezTo>
                  <a:cubicBezTo>
                    <a:pt x="799599" y="1516595"/>
                    <a:pt x="798919" y="1515787"/>
                    <a:pt x="799016" y="1516207"/>
                  </a:cubicBezTo>
                  <a:cubicBezTo>
                    <a:pt x="799113" y="1516433"/>
                    <a:pt x="798693" y="1516110"/>
                    <a:pt x="798596" y="1516272"/>
                  </a:cubicBezTo>
                  <a:cubicBezTo>
                    <a:pt x="798531" y="1516369"/>
                    <a:pt x="798693" y="1516854"/>
                    <a:pt x="798176" y="1516272"/>
                  </a:cubicBezTo>
                  <a:lnTo>
                    <a:pt x="798337" y="1516854"/>
                  </a:lnTo>
                  <a:cubicBezTo>
                    <a:pt x="797690" y="1516369"/>
                    <a:pt x="797432" y="1516433"/>
                    <a:pt x="797593" y="1517177"/>
                  </a:cubicBezTo>
                  <a:cubicBezTo>
                    <a:pt x="797432" y="1517113"/>
                    <a:pt x="797044" y="1516595"/>
                    <a:pt x="796947" y="1516595"/>
                  </a:cubicBezTo>
                  <a:cubicBezTo>
                    <a:pt x="796947" y="1516595"/>
                    <a:pt x="796947" y="1516692"/>
                    <a:pt x="796947" y="1516854"/>
                  </a:cubicBezTo>
                  <a:cubicBezTo>
                    <a:pt x="796947" y="1517016"/>
                    <a:pt x="796785" y="1516854"/>
                    <a:pt x="796623" y="1516757"/>
                  </a:cubicBezTo>
                  <a:lnTo>
                    <a:pt x="796267" y="1516854"/>
                  </a:lnTo>
                  <a:cubicBezTo>
                    <a:pt x="796267" y="1516951"/>
                    <a:pt x="796267" y="1517016"/>
                    <a:pt x="796364" y="1517177"/>
                  </a:cubicBezTo>
                  <a:cubicBezTo>
                    <a:pt x="796623" y="1517759"/>
                    <a:pt x="795944" y="1516854"/>
                    <a:pt x="796041" y="1517177"/>
                  </a:cubicBezTo>
                  <a:cubicBezTo>
                    <a:pt x="796041" y="1517339"/>
                    <a:pt x="796041" y="1517436"/>
                    <a:pt x="796106" y="1517598"/>
                  </a:cubicBezTo>
                  <a:cubicBezTo>
                    <a:pt x="796526" y="1518342"/>
                    <a:pt x="796526" y="1518665"/>
                    <a:pt x="796688" y="1519182"/>
                  </a:cubicBezTo>
                  <a:cubicBezTo>
                    <a:pt x="796203" y="1518342"/>
                    <a:pt x="795782" y="1517695"/>
                    <a:pt x="795524" y="1517177"/>
                  </a:cubicBezTo>
                  <a:lnTo>
                    <a:pt x="795200" y="1517274"/>
                  </a:lnTo>
                  <a:cubicBezTo>
                    <a:pt x="795297" y="1517436"/>
                    <a:pt x="795297" y="1517598"/>
                    <a:pt x="795459" y="1518083"/>
                  </a:cubicBezTo>
                  <a:cubicBezTo>
                    <a:pt x="795136" y="1517598"/>
                    <a:pt x="795297" y="1518180"/>
                    <a:pt x="795038" y="1517856"/>
                  </a:cubicBezTo>
                  <a:lnTo>
                    <a:pt x="794974" y="1518083"/>
                  </a:lnTo>
                  <a:lnTo>
                    <a:pt x="794553" y="1517533"/>
                  </a:lnTo>
                  <a:lnTo>
                    <a:pt x="794392" y="1517598"/>
                  </a:lnTo>
                  <a:lnTo>
                    <a:pt x="794780" y="1518277"/>
                  </a:lnTo>
                  <a:cubicBezTo>
                    <a:pt x="794715" y="1518342"/>
                    <a:pt x="794715" y="1518439"/>
                    <a:pt x="794877" y="1518665"/>
                  </a:cubicBezTo>
                  <a:cubicBezTo>
                    <a:pt x="794974" y="1518762"/>
                    <a:pt x="794877" y="1518827"/>
                    <a:pt x="794877" y="1518827"/>
                  </a:cubicBezTo>
                  <a:cubicBezTo>
                    <a:pt x="794618" y="1518924"/>
                    <a:pt x="794133" y="1518503"/>
                    <a:pt x="794456" y="1519506"/>
                  </a:cubicBezTo>
                  <a:cubicBezTo>
                    <a:pt x="793971" y="1519344"/>
                    <a:pt x="794133" y="1520347"/>
                    <a:pt x="793713" y="1520153"/>
                  </a:cubicBezTo>
                  <a:cubicBezTo>
                    <a:pt x="793615" y="1520153"/>
                    <a:pt x="793615" y="1520250"/>
                    <a:pt x="793615" y="1520411"/>
                  </a:cubicBezTo>
                  <a:cubicBezTo>
                    <a:pt x="793713" y="1520735"/>
                    <a:pt x="793615" y="1520670"/>
                    <a:pt x="793454" y="1520573"/>
                  </a:cubicBezTo>
                  <a:cubicBezTo>
                    <a:pt x="793292" y="1520411"/>
                    <a:pt x="793227" y="1520573"/>
                    <a:pt x="793130" y="1520735"/>
                  </a:cubicBezTo>
                  <a:cubicBezTo>
                    <a:pt x="793066" y="1520897"/>
                    <a:pt x="793292" y="1521834"/>
                    <a:pt x="792645" y="1520832"/>
                  </a:cubicBezTo>
                  <a:cubicBezTo>
                    <a:pt x="792645" y="1520735"/>
                    <a:pt x="792548" y="1520832"/>
                    <a:pt x="792548" y="1520897"/>
                  </a:cubicBezTo>
                  <a:cubicBezTo>
                    <a:pt x="792645" y="1521414"/>
                    <a:pt x="792645" y="1521834"/>
                    <a:pt x="792063" y="1521091"/>
                  </a:cubicBezTo>
                  <a:cubicBezTo>
                    <a:pt x="791901" y="1520897"/>
                    <a:pt x="791804" y="1520897"/>
                    <a:pt x="791804" y="1521091"/>
                  </a:cubicBezTo>
                  <a:cubicBezTo>
                    <a:pt x="791966" y="1521479"/>
                    <a:pt x="791546" y="1521091"/>
                    <a:pt x="791546" y="1521155"/>
                  </a:cubicBezTo>
                  <a:cubicBezTo>
                    <a:pt x="791546" y="1521479"/>
                    <a:pt x="791319" y="1521317"/>
                    <a:pt x="791222" y="1521317"/>
                  </a:cubicBezTo>
                  <a:cubicBezTo>
                    <a:pt x="790996" y="1521317"/>
                    <a:pt x="790737" y="1521317"/>
                    <a:pt x="790414" y="1521317"/>
                  </a:cubicBezTo>
                  <a:cubicBezTo>
                    <a:pt x="790317" y="1521317"/>
                    <a:pt x="790155" y="1521252"/>
                    <a:pt x="790155" y="1521479"/>
                  </a:cubicBezTo>
                  <a:cubicBezTo>
                    <a:pt x="790155" y="1521673"/>
                    <a:pt x="789735" y="1521155"/>
                    <a:pt x="789832" y="1521317"/>
                  </a:cubicBezTo>
                  <a:cubicBezTo>
                    <a:pt x="789896" y="1521673"/>
                    <a:pt x="789735" y="1521576"/>
                    <a:pt x="789573" y="1521576"/>
                  </a:cubicBezTo>
                  <a:cubicBezTo>
                    <a:pt x="789476" y="1521576"/>
                    <a:pt x="789314" y="1521479"/>
                    <a:pt x="789314" y="1521673"/>
                  </a:cubicBezTo>
                  <a:cubicBezTo>
                    <a:pt x="789314" y="1521834"/>
                    <a:pt x="789476" y="1522320"/>
                    <a:pt x="789670" y="1522643"/>
                  </a:cubicBezTo>
                  <a:cubicBezTo>
                    <a:pt x="788991" y="1521899"/>
                    <a:pt x="789088" y="1521996"/>
                    <a:pt x="788570" y="1521834"/>
                  </a:cubicBezTo>
                  <a:cubicBezTo>
                    <a:pt x="788085" y="1521673"/>
                    <a:pt x="787923" y="1522158"/>
                    <a:pt x="787406" y="1522061"/>
                  </a:cubicBezTo>
                  <a:cubicBezTo>
                    <a:pt x="787083" y="1521996"/>
                    <a:pt x="787244" y="1522578"/>
                    <a:pt x="787406" y="1523160"/>
                  </a:cubicBezTo>
                  <a:cubicBezTo>
                    <a:pt x="787406" y="1523322"/>
                    <a:pt x="787406" y="1523322"/>
                    <a:pt x="787406" y="1523484"/>
                  </a:cubicBezTo>
                  <a:cubicBezTo>
                    <a:pt x="787018" y="1522902"/>
                    <a:pt x="787180" y="1523387"/>
                    <a:pt x="787180" y="1523484"/>
                  </a:cubicBezTo>
                  <a:cubicBezTo>
                    <a:pt x="787180" y="1523743"/>
                    <a:pt x="787180" y="1523904"/>
                    <a:pt x="786856" y="1523548"/>
                  </a:cubicBezTo>
                  <a:cubicBezTo>
                    <a:pt x="786759" y="1523387"/>
                    <a:pt x="786695" y="1523225"/>
                    <a:pt x="786695" y="1522966"/>
                  </a:cubicBezTo>
                  <a:cubicBezTo>
                    <a:pt x="786598" y="1522805"/>
                    <a:pt x="786500" y="1522578"/>
                    <a:pt x="786339" y="1522320"/>
                  </a:cubicBezTo>
                  <a:cubicBezTo>
                    <a:pt x="786339" y="1522481"/>
                    <a:pt x="786339" y="1522643"/>
                    <a:pt x="786339" y="1522740"/>
                  </a:cubicBezTo>
                  <a:lnTo>
                    <a:pt x="786339" y="1522643"/>
                  </a:lnTo>
                  <a:lnTo>
                    <a:pt x="786339" y="1522740"/>
                  </a:lnTo>
                  <a:cubicBezTo>
                    <a:pt x="786274" y="1522966"/>
                    <a:pt x="786112" y="1523063"/>
                    <a:pt x="785854" y="1522966"/>
                  </a:cubicBezTo>
                  <a:cubicBezTo>
                    <a:pt x="785692" y="1522966"/>
                    <a:pt x="785433" y="1522805"/>
                    <a:pt x="785530" y="1523063"/>
                  </a:cubicBezTo>
                  <a:cubicBezTo>
                    <a:pt x="785692" y="1523646"/>
                    <a:pt x="785336" y="1523322"/>
                    <a:pt x="785336" y="1523548"/>
                  </a:cubicBezTo>
                  <a:cubicBezTo>
                    <a:pt x="785336" y="1523904"/>
                    <a:pt x="785272" y="1523904"/>
                    <a:pt x="785854" y="1524971"/>
                  </a:cubicBezTo>
                  <a:cubicBezTo>
                    <a:pt x="785918" y="1525133"/>
                    <a:pt x="785918" y="1525295"/>
                    <a:pt x="786015" y="1525618"/>
                  </a:cubicBezTo>
                  <a:cubicBezTo>
                    <a:pt x="785692" y="1525036"/>
                    <a:pt x="785530" y="1524713"/>
                    <a:pt x="785336" y="1524389"/>
                  </a:cubicBezTo>
                  <a:lnTo>
                    <a:pt x="785013" y="1524228"/>
                  </a:lnTo>
                  <a:cubicBezTo>
                    <a:pt x="784851" y="1523904"/>
                    <a:pt x="784689" y="1523548"/>
                    <a:pt x="784528" y="1523322"/>
                  </a:cubicBezTo>
                  <a:cubicBezTo>
                    <a:pt x="784204" y="1522740"/>
                    <a:pt x="784043" y="1522578"/>
                    <a:pt x="784043" y="1522740"/>
                  </a:cubicBezTo>
                  <a:cubicBezTo>
                    <a:pt x="783946" y="1522902"/>
                    <a:pt x="783849" y="1522902"/>
                    <a:pt x="783687" y="1522740"/>
                  </a:cubicBezTo>
                  <a:cubicBezTo>
                    <a:pt x="783105" y="1523063"/>
                    <a:pt x="782555" y="1523225"/>
                    <a:pt x="781876" y="1523387"/>
                  </a:cubicBezTo>
                  <a:cubicBezTo>
                    <a:pt x="781973" y="1523548"/>
                    <a:pt x="781973" y="1523743"/>
                    <a:pt x="782037" y="1523969"/>
                  </a:cubicBezTo>
                  <a:cubicBezTo>
                    <a:pt x="781973" y="1523807"/>
                    <a:pt x="781876" y="1523646"/>
                    <a:pt x="781714" y="1523484"/>
                  </a:cubicBezTo>
                  <a:lnTo>
                    <a:pt x="780873" y="1523743"/>
                  </a:lnTo>
                  <a:lnTo>
                    <a:pt x="780873" y="1523807"/>
                  </a:lnTo>
                  <a:cubicBezTo>
                    <a:pt x="780970" y="1524066"/>
                    <a:pt x="781035" y="1524131"/>
                    <a:pt x="780873" y="1523969"/>
                  </a:cubicBezTo>
                  <a:cubicBezTo>
                    <a:pt x="780711" y="1523904"/>
                    <a:pt x="780647" y="1523807"/>
                    <a:pt x="780550" y="1523807"/>
                  </a:cubicBezTo>
                  <a:lnTo>
                    <a:pt x="780291" y="1523904"/>
                  </a:lnTo>
                  <a:cubicBezTo>
                    <a:pt x="780226" y="1524066"/>
                    <a:pt x="780291" y="1524648"/>
                    <a:pt x="780550" y="1525554"/>
                  </a:cubicBezTo>
                  <a:cubicBezTo>
                    <a:pt x="779968" y="1524648"/>
                    <a:pt x="779547" y="1524228"/>
                    <a:pt x="779321" y="1524389"/>
                  </a:cubicBezTo>
                  <a:cubicBezTo>
                    <a:pt x="779385" y="1524713"/>
                    <a:pt x="779483" y="1525036"/>
                    <a:pt x="779644" y="1525457"/>
                  </a:cubicBezTo>
                  <a:cubicBezTo>
                    <a:pt x="779385" y="1525036"/>
                    <a:pt x="779224" y="1525133"/>
                    <a:pt x="778900" y="1524486"/>
                  </a:cubicBezTo>
                  <a:cubicBezTo>
                    <a:pt x="778900" y="1524486"/>
                    <a:pt x="778803" y="1524389"/>
                    <a:pt x="778739" y="1524389"/>
                  </a:cubicBezTo>
                  <a:lnTo>
                    <a:pt x="778900" y="1524810"/>
                  </a:lnTo>
                  <a:cubicBezTo>
                    <a:pt x="779127" y="1525230"/>
                    <a:pt x="779062" y="1525457"/>
                    <a:pt x="779062" y="1525392"/>
                  </a:cubicBezTo>
                  <a:cubicBezTo>
                    <a:pt x="778577" y="1524648"/>
                    <a:pt x="778803" y="1525457"/>
                    <a:pt x="778642" y="1525457"/>
                  </a:cubicBezTo>
                  <a:cubicBezTo>
                    <a:pt x="778480" y="1525230"/>
                    <a:pt x="778415" y="1524971"/>
                    <a:pt x="778221" y="1524713"/>
                  </a:cubicBezTo>
                  <a:cubicBezTo>
                    <a:pt x="778060" y="1524713"/>
                    <a:pt x="777833" y="1524551"/>
                    <a:pt x="777736" y="1524713"/>
                  </a:cubicBezTo>
                  <a:cubicBezTo>
                    <a:pt x="777639" y="1524810"/>
                    <a:pt x="777736" y="1525295"/>
                    <a:pt x="777413" y="1524486"/>
                  </a:cubicBezTo>
                  <a:lnTo>
                    <a:pt x="777057" y="1524486"/>
                  </a:lnTo>
                  <a:lnTo>
                    <a:pt x="776992" y="1525715"/>
                  </a:lnTo>
                  <a:cubicBezTo>
                    <a:pt x="776669" y="1525457"/>
                    <a:pt x="776410" y="1525133"/>
                    <a:pt x="776087" y="1524810"/>
                  </a:cubicBezTo>
                  <a:lnTo>
                    <a:pt x="775990" y="1524713"/>
                  </a:lnTo>
                  <a:cubicBezTo>
                    <a:pt x="776151" y="1525295"/>
                    <a:pt x="775569" y="1524551"/>
                    <a:pt x="776087" y="1525554"/>
                  </a:cubicBezTo>
                  <a:lnTo>
                    <a:pt x="776087" y="1525618"/>
                  </a:lnTo>
                  <a:cubicBezTo>
                    <a:pt x="775828" y="1525295"/>
                    <a:pt x="775569" y="1524971"/>
                    <a:pt x="775181" y="1524486"/>
                  </a:cubicBezTo>
                  <a:cubicBezTo>
                    <a:pt x="775505" y="1525133"/>
                    <a:pt x="775666" y="1525554"/>
                    <a:pt x="776087" y="1526459"/>
                  </a:cubicBezTo>
                  <a:cubicBezTo>
                    <a:pt x="775408" y="1525392"/>
                    <a:pt x="775181" y="1525392"/>
                    <a:pt x="774664" y="1524486"/>
                  </a:cubicBezTo>
                  <a:lnTo>
                    <a:pt x="774082" y="1524486"/>
                  </a:lnTo>
                  <a:lnTo>
                    <a:pt x="774179" y="1524713"/>
                  </a:lnTo>
                  <a:lnTo>
                    <a:pt x="774017" y="1524486"/>
                  </a:lnTo>
                  <a:lnTo>
                    <a:pt x="773855" y="1524551"/>
                  </a:lnTo>
                  <a:cubicBezTo>
                    <a:pt x="773920" y="1524810"/>
                    <a:pt x="774017" y="1525133"/>
                    <a:pt x="774082" y="1525457"/>
                  </a:cubicBezTo>
                  <a:cubicBezTo>
                    <a:pt x="773855" y="1524874"/>
                    <a:pt x="773758" y="1525036"/>
                    <a:pt x="773596" y="1524648"/>
                  </a:cubicBezTo>
                  <a:cubicBezTo>
                    <a:pt x="772853" y="1524874"/>
                    <a:pt x="772012" y="1525230"/>
                    <a:pt x="771203" y="1525392"/>
                  </a:cubicBezTo>
                  <a:cubicBezTo>
                    <a:pt x="770945" y="1525457"/>
                    <a:pt x="770686" y="1525392"/>
                    <a:pt x="770459" y="1525457"/>
                  </a:cubicBezTo>
                  <a:cubicBezTo>
                    <a:pt x="770459" y="1525554"/>
                    <a:pt x="770459" y="1525715"/>
                    <a:pt x="770459" y="1525812"/>
                  </a:cubicBezTo>
                  <a:cubicBezTo>
                    <a:pt x="770459" y="1526039"/>
                    <a:pt x="770459" y="1526459"/>
                    <a:pt x="770039" y="1525457"/>
                  </a:cubicBezTo>
                  <a:lnTo>
                    <a:pt x="769942" y="1525457"/>
                  </a:lnTo>
                  <a:cubicBezTo>
                    <a:pt x="770201" y="1525974"/>
                    <a:pt x="770039" y="1525877"/>
                    <a:pt x="769942" y="1525974"/>
                  </a:cubicBezTo>
                  <a:cubicBezTo>
                    <a:pt x="769877" y="1526039"/>
                    <a:pt x="769780" y="1526200"/>
                    <a:pt x="769716" y="1526362"/>
                  </a:cubicBezTo>
                  <a:cubicBezTo>
                    <a:pt x="769780" y="1526556"/>
                    <a:pt x="769780" y="1526783"/>
                    <a:pt x="769942" y="1527106"/>
                  </a:cubicBezTo>
                  <a:cubicBezTo>
                    <a:pt x="769716" y="1526718"/>
                    <a:pt x="769554" y="1526459"/>
                    <a:pt x="769295" y="1526136"/>
                  </a:cubicBezTo>
                  <a:cubicBezTo>
                    <a:pt x="769360" y="1526556"/>
                    <a:pt x="769457" y="1526880"/>
                    <a:pt x="769554" y="1527300"/>
                  </a:cubicBezTo>
                  <a:cubicBezTo>
                    <a:pt x="769360" y="1526880"/>
                    <a:pt x="769133" y="1526556"/>
                    <a:pt x="768972" y="1526200"/>
                  </a:cubicBezTo>
                  <a:lnTo>
                    <a:pt x="768228" y="1526039"/>
                  </a:lnTo>
                  <a:cubicBezTo>
                    <a:pt x="768293" y="1526297"/>
                    <a:pt x="768293" y="1526459"/>
                    <a:pt x="768390" y="1526621"/>
                  </a:cubicBezTo>
                  <a:lnTo>
                    <a:pt x="768293" y="1526621"/>
                  </a:lnTo>
                  <a:cubicBezTo>
                    <a:pt x="768228" y="1526621"/>
                    <a:pt x="768066" y="1526783"/>
                    <a:pt x="767872" y="1526459"/>
                  </a:cubicBezTo>
                  <a:cubicBezTo>
                    <a:pt x="767484" y="1525715"/>
                    <a:pt x="767872" y="1527041"/>
                    <a:pt x="767710" y="1526815"/>
                  </a:cubicBezTo>
                  <a:cubicBezTo>
                    <a:pt x="767646" y="1526718"/>
                    <a:pt x="767484" y="1526556"/>
                    <a:pt x="767387" y="1526362"/>
                  </a:cubicBezTo>
                  <a:lnTo>
                    <a:pt x="767387" y="1527365"/>
                  </a:lnTo>
                  <a:cubicBezTo>
                    <a:pt x="767225" y="1527041"/>
                    <a:pt x="767128" y="1526815"/>
                    <a:pt x="767064" y="1526621"/>
                  </a:cubicBezTo>
                  <a:cubicBezTo>
                    <a:pt x="766902" y="1526815"/>
                    <a:pt x="767128" y="1527526"/>
                    <a:pt x="767225" y="1528044"/>
                  </a:cubicBezTo>
                  <a:cubicBezTo>
                    <a:pt x="767064" y="1527947"/>
                    <a:pt x="766643" y="1526815"/>
                    <a:pt x="766643" y="1527203"/>
                  </a:cubicBezTo>
                  <a:cubicBezTo>
                    <a:pt x="766643" y="1527462"/>
                    <a:pt x="766643" y="1527688"/>
                    <a:pt x="766384" y="1527365"/>
                  </a:cubicBezTo>
                  <a:cubicBezTo>
                    <a:pt x="766223" y="1527106"/>
                    <a:pt x="766223" y="1527462"/>
                    <a:pt x="766223" y="1527688"/>
                  </a:cubicBezTo>
                  <a:cubicBezTo>
                    <a:pt x="766223" y="1527623"/>
                    <a:pt x="766223" y="1527526"/>
                    <a:pt x="766223" y="1527462"/>
                  </a:cubicBezTo>
                  <a:cubicBezTo>
                    <a:pt x="766223" y="1527462"/>
                    <a:pt x="766158" y="1527300"/>
                    <a:pt x="766061" y="1527203"/>
                  </a:cubicBezTo>
                  <a:lnTo>
                    <a:pt x="765996" y="1527300"/>
                  </a:lnTo>
                  <a:lnTo>
                    <a:pt x="765996" y="1527365"/>
                  </a:lnTo>
                  <a:cubicBezTo>
                    <a:pt x="766158" y="1527623"/>
                    <a:pt x="766223" y="1527785"/>
                    <a:pt x="766223" y="1527785"/>
                  </a:cubicBezTo>
                  <a:lnTo>
                    <a:pt x="766223" y="1527882"/>
                  </a:lnTo>
                  <a:cubicBezTo>
                    <a:pt x="766223" y="1527882"/>
                    <a:pt x="766158" y="1527947"/>
                    <a:pt x="766061" y="1527882"/>
                  </a:cubicBezTo>
                  <a:cubicBezTo>
                    <a:pt x="765899" y="1527526"/>
                    <a:pt x="765802" y="1527462"/>
                    <a:pt x="765738" y="1527462"/>
                  </a:cubicBezTo>
                  <a:cubicBezTo>
                    <a:pt x="765641" y="1527526"/>
                    <a:pt x="765738" y="1527882"/>
                    <a:pt x="765641" y="1527947"/>
                  </a:cubicBezTo>
                  <a:cubicBezTo>
                    <a:pt x="765899" y="1528367"/>
                    <a:pt x="765996" y="1528626"/>
                    <a:pt x="766158" y="1528949"/>
                  </a:cubicBezTo>
                  <a:lnTo>
                    <a:pt x="766320" y="1529176"/>
                  </a:lnTo>
                  <a:lnTo>
                    <a:pt x="766320" y="1529273"/>
                  </a:lnTo>
                  <a:lnTo>
                    <a:pt x="766158" y="1529014"/>
                  </a:lnTo>
                  <a:cubicBezTo>
                    <a:pt x="765899" y="1528885"/>
                    <a:pt x="765641" y="1528626"/>
                    <a:pt x="765479" y="1528529"/>
                  </a:cubicBezTo>
                  <a:cubicBezTo>
                    <a:pt x="765414" y="1528432"/>
                    <a:pt x="765220" y="1528270"/>
                    <a:pt x="765155" y="1528109"/>
                  </a:cubicBezTo>
                  <a:lnTo>
                    <a:pt x="764994" y="1527688"/>
                  </a:lnTo>
                  <a:lnTo>
                    <a:pt x="764994" y="1527785"/>
                  </a:lnTo>
                  <a:lnTo>
                    <a:pt x="764638" y="1528044"/>
                  </a:lnTo>
                  <a:lnTo>
                    <a:pt x="764638" y="1528109"/>
                  </a:lnTo>
                  <a:cubicBezTo>
                    <a:pt x="764735" y="1528367"/>
                    <a:pt x="764832" y="1528626"/>
                    <a:pt x="764897" y="1528949"/>
                  </a:cubicBezTo>
                  <a:cubicBezTo>
                    <a:pt x="764735" y="1528691"/>
                    <a:pt x="764638" y="1528432"/>
                    <a:pt x="764476" y="1528206"/>
                  </a:cubicBezTo>
                  <a:cubicBezTo>
                    <a:pt x="763732" y="1528788"/>
                    <a:pt x="762924" y="1529273"/>
                    <a:pt x="762083" y="1529693"/>
                  </a:cubicBezTo>
                  <a:cubicBezTo>
                    <a:pt x="762180" y="1530017"/>
                    <a:pt x="762245" y="1530275"/>
                    <a:pt x="762342" y="1530696"/>
                  </a:cubicBezTo>
                  <a:cubicBezTo>
                    <a:pt x="762245" y="1530340"/>
                    <a:pt x="762083" y="1530017"/>
                    <a:pt x="762018" y="1529758"/>
                  </a:cubicBezTo>
                  <a:cubicBezTo>
                    <a:pt x="761275" y="1530114"/>
                    <a:pt x="760434" y="1530437"/>
                    <a:pt x="759593" y="1530696"/>
                  </a:cubicBezTo>
                  <a:cubicBezTo>
                    <a:pt x="759787" y="1530922"/>
                    <a:pt x="759852" y="1531181"/>
                    <a:pt x="760013" y="1531440"/>
                  </a:cubicBezTo>
                  <a:cubicBezTo>
                    <a:pt x="760013" y="1531601"/>
                    <a:pt x="760013" y="1531828"/>
                    <a:pt x="760013" y="1532184"/>
                  </a:cubicBezTo>
                  <a:cubicBezTo>
                    <a:pt x="759852" y="1531666"/>
                    <a:pt x="759690" y="1531181"/>
                    <a:pt x="759528" y="1530761"/>
                  </a:cubicBezTo>
                  <a:lnTo>
                    <a:pt x="758429" y="1531084"/>
                  </a:lnTo>
                  <a:cubicBezTo>
                    <a:pt x="758429" y="1531246"/>
                    <a:pt x="758429" y="1531181"/>
                    <a:pt x="758364" y="1531084"/>
                  </a:cubicBezTo>
                  <a:lnTo>
                    <a:pt x="758202" y="1531181"/>
                  </a:lnTo>
                  <a:cubicBezTo>
                    <a:pt x="758202" y="1531246"/>
                    <a:pt x="758202" y="1531440"/>
                    <a:pt x="758105" y="1531440"/>
                  </a:cubicBezTo>
                  <a:cubicBezTo>
                    <a:pt x="758040" y="1531504"/>
                    <a:pt x="757879" y="1531343"/>
                    <a:pt x="757717" y="1531343"/>
                  </a:cubicBezTo>
                  <a:lnTo>
                    <a:pt x="757717" y="1531246"/>
                  </a:lnTo>
                  <a:cubicBezTo>
                    <a:pt x="756876" y="1531504"/>
                    <a:pt x="756132" y="1531666"/>
                    <a:pt x="755292" y="1531828"/>
                  </a:cubicBezTo>
                  <a:cubicBezTo>
                    <a:pt x="754871" y="1532669"/>
                    <a:pt x="754386" y="1533089"/>
                    <a:pt x="753739" y="1533315"/>
                  </a:cubicBezTo>
                  <a:cubicBezTo>
                    <a:pt x="753804" y="1533509"/>
                    <a:pt x="753804" y="1533671"/>
                    <a:pt x="753901" y="1533898"/>
                  </a:cubicBezTo>
                  <a:cubicBezTo>
                    <a:pt x="753804" y="1533736"/>
                    <a:pt x="753739" y="1533574"/>
                    <a:pt x="753739" y="1533412"/>
                  </a:cubicBezTo>
                  <a:cubicBezTo>
                    <a:pt x="753480" y="1533509"/>
                    <a:pt x="753222" y="1533509"/>
                    <a:pt x="752995" y="1533509"/>
                  </a:cubicBezTo>
                  <a:cubicBezTo>
                    <a:pt x="752995" y="1533671"/>
                    <a:pt x="753060" y="1533833"/>
                    <a:pt x="753157" y="1534092"/>
                  </a:cubicBezTo>
                  <a:cubicBezTo>
                    <a:pt x="752995" y="1533995"/>
                    <a:pt x="752995" y="1533995"/>
                    <a:pt x="752801" y="1533736"/>
                  </a:cubicBezTo>
                  <a:lnTo>
                    <a:pt x="752737" y="1533509"/>
                  </a:lnTo>
                  <a:cubicBezTo>
                    <a:pt x="752478" y="1533509"/>
                    <a:pt x="752316" y="1533412"/>
                    <a:pt x="752057" y="1533412"/>
                  </a:cubicBezTo>
                  <a:lnTo>
                    <a:pt x="752154" y="1533736"/>
                  </a:lnTo>
                  <a:cubicBezTo>
                    <a:pt x="752154" y="1533898"/>
                    <a:pt x="752154" y="1534092"/>
                    <a:pt x="752154" y="1534253"/>
                  </a:cubicBezTo>
                  <a:cubicBezTo>
                    <a:pt x="752057" y="1534156"/>
                    <a:pt x="752057" y="1533995"/>
                    <a:pt x="751993" y="1533995"/>
                  </a:cubicBezTo>
                  <a:cubicBezTo>
                    <a:pt x="751896" y="1533898"/>
                    <a:pt x="751831" y="1533833"/>
                    <a:pt x="751734" y="1533736"/>
                  </a:cubicBezTo>
                  <a:lnTo>
                    <a:pt x="751669" y="1533412"/>
                  </a:lnTo>
                  <a:cubicBezTo>
                    <a:pt x="751314" y="1533315"/>
                    <a:pt x="751087" y="1533251"/>
                    <a:pt x="750731" y="1533089"/>
                  </a:cubicBezTo>
                  <a:cubicBezTo>
                    <a:pt x="750731" y="1533154"/>
                    <a:pt x="750731" y="1533251"/>
                    <a:pt x="750731" y="1533315"/>
                  </a:cubicBezTo>
                  <a:lnTo>
                    <a:pt x="750570" y="1532992"/>
                  </a:lnTo>
                  <a:lnTo>
                    <a:pt x="750408" y="1532927"/>
                  </a:lnTo>
                  <a:cubicBezTo>
                    <a:pt x="750505" y="1533154"/>
                    <a:pt x="750505" y="1533315"/>
                    <a:pt x="750570" y="1533671"/>
                  </a:cubicBezTo>
                  <a:cubicBezTo>
                    <a:pt x="750505" y="1533412"/>
                    <a:pt x="750408" y="1533251"/>
                    <a:pt x="750343" y="1533089"/>
                  </a:cubicBezTo>
                  <a:cubicBezTo>
                    <a:pt x="750343" y="1533154"/>
                    <a:pt x="750246" y="1533251"/>
                    <a:pt x="750246" y="1533315"/>
                  </a:cubicBezTo>
                  <a:cubicBezTo>
                    <a:pt x="748500" y="1536808"/>
                    <a:pt x="745783" y="1536550"/>
                    <a:pt x="743228" y="1536905"/>
                  </a:cubicBezTo>
                  <a:cubicBezTo>
                    <a:pt x="742808" y="1536970"/>
                    <a:pt x="742387" y="1536550"/>
                    <a:pt x="741870" y="1535806"/>
                  </a:cubicBezTo>
                  <a:cubicBezTo>
                    <a:pt x="740803" y="1535385"/>
                    <a:pt x="739800" y="1535224"/>
                    <a:pt x="738830" y="1535159"/>
                  </a:cubicBezTo>
                  <a:cubicBezTo>
                    <a:pt x="738313" y="1535321"/>
                    <a:pt x="737730" y="1535385"/>
                    <a:pt x="737181" y="1535321"/>
                  </a:cubicBezTo>
                  <a:lnTo>
                    <a:pt x="737181" y="1535482"/>
                  </a:lnTo>
                  <a:cubicBezTo>
                    <a:pt x="737084" y="1535385"/>
                    <a:pt x="737084" y="1535482"/>
                    <a:pt x="737019" y="1535385"/>
                  </a:cubicBezTo>
                  <a:lnTo>
                    <a:pt x="737019" y="1535321"/>
                  </a:lnTo>
                  <a:cubicBezTo>
                    <a:pt x="736825" y="1535224"/>
                    <a:pt x="736598" y="1535224"/>
                    <a:pt x="736437" y="1535159"/>
                  </a:cubicBezTo>
                  <a:lnTo>
                    <a:pt x="735758" y="1535159"/>
                  </a:lnTo>
                  <a:cubicBezTo>
                    <a:pt x="735758" y="1535224"/>
                    <a:pt x="735758" y="1535321"/>
                    <a:pt x="735758" y="1535482"/>
                  </a:cubicBezTo>
                  <a:cubicBezTo>
                    <a:pt x="735661" y="1535385"/>
                    <a:pt x="735661" y="1535321"/>
                    <a:pt x="735596" y="1535224"/>
                  </a:cubicBezTo>
                  <a:cubicBezTo>
                    <a:pt x="735014" y="1535224"/>
                    <a:pt x="734432" y="1535321"/>
                    <a:pt x="733946" y="1535224"/>
                  </a:cubicBezTo>
                  <a:cubicBezTo>
                    <a:pt x="733946" y="1535321"/>
                    <a:pt x="733946" y="1535385"/>
                    <a:pt x="733946" y="1535482"/>
                  </a:cubicBezTo>
                  <a:cubicBezTo>
                    <a:pt x="733946" y="1535903"/>
                    <a:pt x="733849" y="1535903"/>
                    <a:pt x="733785" y="1535741"/>
                  </a:cubicBezTo>
                  <a:cubicBezTo>
                    <a:pt x="733688" y="1536064"/>
                    <a:pt x="733526" y="1536226"/>
                    <a:pt x="733429" y="1536388"/>
                  </a:cubicBezTo>
                  <a:cubicBezTo>
                    <a:pt x="733526" y="1537067"/>
                    <a:pt x="733591" y="1537714"/>
                    <a:pt x="733688" y="1538393"/>
                  </a:cubicBezTo>
                  <a:lnTo>
                    <a:pt x="733267" y="1535967"/>
                  </a:lnTo>
                  <a:lnTo>
                    <a:pt x="733106" y="1536064"/>
                  </a:lnTo>
                  <a:cubicBezTo>
                    <a:pt x="733106" y="1536388"/>
                    <a:pt x="733106" y="1536808"/>
                    <a:pt x="733203" y="1537455"/>
                  </a:cubicBezTo>
                  <a:cubicBezTo>
                    <a:pt x="733203" y="1537714"/>
                    <a:pt x="733203" y="1537973"/>
                    <a:pt x="733203" y="1538555"/>
                  </a:cubicBezTo>
                  <a:cubicBezTo>
                    <a:pt x="732944" y="1537811"/>
                    <a:pt x="732782" y="1537132"/>
                    <a:pt x="732621" y="1536550"/>
                  </a:cubicBezTo>
                  <a:cubicBezTo>
                    <a:pt x="732621" y="1536647"/>
                    <a:pt x="732523" y="1536808"/>
                    <a:pt x="732459" y="1536970"/>
                  </a:cubicBezTo>
                  <a:cubicBezTo>
                    <a:pt x="732459" y="1537132"/>
                    <a:pt x="732459" y="1537552"/>
                    <a:pt x="732459" y="1538134"/>
                  </a:cubicBezTo>
                  <a:cubicBezTo>
                    <a:pt x="732200" y="1535741"/>
                    <a:pt x="731941" y="1536485"/>
                    <a:pt x="731715" y="1535579"/>
                  </a:cubicBezTo>
                  <a:cubicBezTo>
                    <a:pt x="731780" y="1536064"/>
                    <a:pt x="731877" y="1536485"/>
                    <a:pt x="731780" y="1536550"/>
                  </a:cubicBezTo>
                  <a:cubicBezTo>
                    <a:pt x="731715" y="1536905"/>
                    <a:pt x="731618" y="1537229"/>
                    <a:pt x="731618" y="1537455"/>
                  </a:cubicBezTo>
                  <a:cubicBezTo>
                    <a:pt x="731359" y="1537067"/>
                    <a:pt x="731359" y="1536550"/>
                    <a:pt x="731359" y="1536161"/>
                  </a:cubicBezTo>
                  <a:cubicBezTo>
                    <a:pt x="731198" y="1535741"/>
                    <a:pt x="731036" y="1535159"/>
                    <a:pt x="730971" y="1535321"/>
                  </a:cubicBezTo>
                  <a:cubicBezTo>
                    <a:pt x="730874" y="1535385"/>
                    <a:pt x="730874" y="1535644"/>
                    <a:pt x="730809" y="1535806"/>
                  </a:cubicBezTo>
                  <a:cubicBezTo>
                    <a:pt x="730615" y="1535385"/>
                    <a:pt x="730454" y="1534997"/>
                    <a:pt x="730389" y="1534641"/>
                  </a:cubicBezTo>
                  <a:cubicBezTo>
                    <a:pt x="730389" y="1535644"/>
                    <a:pt x="730292" y="1535579"/>
                    <a:pt x="730033" y="1534318"/>
                  </a:cubicBezTo>
                  <a:lnTo>
                    <a:pt x="729872" y="1534318"/>
                  </a:lnTo>
                  <a:lnTo>
                    <a:pt x="729872" y="1534577"/>
                  </a:lnTo>
                  <a:lnTo>
                    <a:pt x="729807" y="1534318"/>
                  </a:lnTo>
                  <a:cubicBezTo>
                    <a:pt x="729645" y="1534318"/>
                    <a:pt x="729451" y="1534415"/>
                    <a:pt x="729289" y="1534480"/>
                  </a:cubicBezTo>
                  <a:cubicBezTo>
                    <a:pt x="729289" y="1535159"/>
                    <a:pt x="729386" y="1535806"/>
                    <a:pt x="729386" y="1536550"/>
                  </a:cubicBezTo>
                  <a:lnTo>
                    <a:pt x="729451" y="1536550"/>
                  </a:lnTo>
                  <a:cubicBezTo>
                    <a:pt x="729451" y="1536226"/>
                    <a:pt x="729548" y="1536064"/>
                    <a:pt x="729548" y="1535903"/>
                  </a:cubicBezTo>
                  <a:cubicBezTo>
                    <a:pt x="729710" y="1536711"/>
                    <a:pt x="729645" y="1536647"/>
                    <a:pt x="729451" y="1536550"/>
                  </a:cubicBezTo>
                  <a:cubicBezTo>
                    <a:pt x="729451" y="1536711"/>
                    <a:pt x="729451" y="1536808"/>
                    <a:pt x="729451" y="1536970"/>
                  </a:cubicBezTo>
                  <a:lnTo>
                    <a:pt x="729451" y="1536808"/>
                  </a:lnTo>
                  <a:cubicBezTo>
                    <a:pt x="729548" y="1537973"/>
                    <a:pt x="729645" y="1539137"/>
                    <a:pt x="729710" y="1540366"/>
                  </a:cubicBezTo>
                  <a:cubicBezTo>
                    <a:pt x="729872" y="1541110"/>
                    <a:pt x="729969" y="1541789"/>
                    <a:pt x="730130" y="1542436"/>
                  </a:cubicBezTo>
                  <a:cubicBezTo>
                    <a:pt x="730292" y="1542274"/>
                    <a:pt x="730454" y="1543341"/>
                    <a:pt x="730712" y="1543859"/>
                  </a:cubicBezTo>
                  <a:cubicBezTo>
                    <a:pt x="730712" y="1543018"/>
                    <a:pt x="730615" y="1542274"/>
                    <a:pt x="730615" y="1541368"/>
                  </a:cubicBezTo>
                  <a:cubicBezTo>
                    <a:pt x="730874" y="1542015"/>
                    <a:pt x="731036" y="1542694"/>
                    <a:pt x="731133" y="1543665"/>
                  </a:cubicBezTo>
                  <a:cubicBezTo>
                    <a:pt x="731198" y="1544247"/>
                    <a:pt x="731198" y="1544602"/>
                    <a:pt x="731036" y="1544667"/>
                  </a:cubicBezTo>
                  <a:cubicBezTo>
                    <a:pt x="731198" y="1545088"/>
                    <a:pt x="731295" y="1545670"/>
                    <a:pt x="731456" y="1546252"/>
                  </a:cubicBezTo>
                  <a:cubicBezTo>
                    <a:pt x="731456" y="1546252"/>
                    <a:pt x="731456" y="1546316"/>
                    <a:pt x="731456" y="1546414"/>
                  </a:cubicBezTo>
                  <a:cubicBezTo>
                    <a:pt x="735661" y="1548386"/>
                    <a:pt x="739994" y="1549486"/>
                    <a:pt x="744199" y="1549874"/>
                  </a:cubicBezTo>
                  <a:cubicBezTo>
                    <a:pt x="744199" y="1549648"/>
                    <a:pt x="744199" y="1549486"/>
                    <a:pt x="744296" y="1549551"/>
                  </a:cubicBezTo>
                  <a:cubicBezTo>
                    <a:pt x="744360" y="1549712"/>
                    <a:pt x="744360" y="1549809"/>
                    <a:pt x="744360" y="1549874"/>
                  </a:cubicBezTo>
                  <a:lnTo>
                    <a:pt x="745104" y="1549971"/>
                  </a:lnTo>
                  <a:cubicBezTo>
                    <a:pt x="745104" y="1549809"/>
                    <a:pt x="745104" y="1549712"/>
                    <a:pt x="745201" y="1549551"/>
                  </a:cubicBezTo>
                  <a:cubicBezTo>
                    <a:pt x="745460" y="1549324"/>
                    <a:pt x="745783" y="1550068"/>
                    <a:pt x="745848" y="1549389"/>
                  </a:cubicBezTo>
                  <a:cubicBezTo>
                    <a:pt x="745848" y="1549324"/>
                    <a:pt x="745945" y="1549389"/>
                    <a:pt x="746010" y="1549551"/>
                  </a:cubicBezTo>
                  <a:cubicBezTo>
                    <a:pt x="746204" y="1549971"/>
                    <a:pt x="746204" y="1549809"/>
                    <a:pt x="746268" y="1549648"/>
                  </a:cubicBezTo>
                  <a:cubicBezTo>
                    <a:pt x="746430" y="1549324"/>
                    <a:pt x="746592" y="1549227"/>
                    <a:pt x="746786" y="1548968"/>
                  </a:cubicBezTo>
                  <a:cubicBezTo>
                    <a:pt x="747012" y="1549712"/>
                    <a:pt x="746948" y="1548742"/>
                    <a:pt x="747109" y="1549130"/>
                  </a:cubicBezTo>
                  <a:cubicBezTo>
                    <a:pt x="747012" y="1548160"/>
                    <a:pt x="747433" y="1549486"/>
                    <a:pt x="747368" y="1548968"/>
                  </a:cubicBezTo>
                  <a:cubicBezTo>
                    <a:pt x="747368" y="1548807"/>
                    <a:pt x="747530" y="1549065"/>
                    <a:pt x="747530" y="1548904"/>
                  </a:cubicBezTo>
                  <a:cubicBezTo>
                    <a:pt x="747530" y="1548742"/>
                    <a:pt x="747433" y="1548322"/>
                    <a:pt x="747530" y="1548225"/>
                  </a:cubicBezTo>
                  <a:cubicBezTo>
                    <a:pt x="747691" y="1547739"/>
                    <a:pt x="747918" y="1547739"/>
                    <a:pt x="748274" y="1548322"/>
                  </a:cubicBezTo>
                  <a:cubicBezTo>
                    <a:pt x="748500" y="1548742"/>
                    <a:pt x="748500" y="1548645"/>
                    <a:pt x="748500" y="1547901"/>
                  </a:cubicBezTo>
                  <a:cubicBezTo>
                    <a:pt x="748500" y="1547804"/>
                    <a:pt x="748500" y="1547642"/>
                    <a:pt x="748435" y="1547481"/>
                  </a:cubicBezTo>
                  <a:lnTo>
                    <a:pt x="748435" y="1547578"/>
                  </a:lnTo>
                  <a:lnTo>
                    <a:pt x="749017" y="1550133"/>
                  </a:lnTo>
                  <a:lnTo>
                    <a:pt x="749600" y="1550133"/>
                  </a:lnTo>
                  <a:cubicBezTo>
                    <a:pt x="749664" y="1550068"/>
                    <a:pt x="749664" y="1549648"/>
                    <a:pt x="749923" y="1550133"/>
                  </a:cubicBezTo>
                  <a:lnTo>
                    <a:pt x="749988" y="1550133"/>
                  </a:lnTo>
                  <a:cubicBezTo>
                    <a:pt x="749988" y="1550068"/>
                    <a:pt x="750085" y="1550068"/>
                    <a:pt x="750085" y="1550133"/>
                  </a:cubicBezTo>
                  <a:lnTo>
                    <a:pt x="750149" y="1550133"/>
                  </a:lnTo>
                  <a:cubicBezTo>
                    <a:pt x="750149" y="1549971"/>
                    <a:pt x="750149" y="1549809"/>
                    <a:pt x="750149" y="1549712"/>
                  </a:cubicBezTo>
                  <a:cubicBezTo>
                    <a:pt x="750246" y="1549874"/>
                    <a:pt x="750343" y="1550068"/>
                    <a:pt x="750408" y="1550068"/>
                  </a:cubicBezTo>
                  <a:cubicBezTo>
                    <a:pt x="750667" y="1550230"/>
                    <a:pt x="750731" y="1549809"/>
                    <a:pt x="750731" y="1549227"/>
                  </a:cubicBezTo>
                  <a:cubicBezTo>
                    <a:pt x="750731" y="1549130"/>
                    <a:pt x="750828" y="1549227"/>
                    <a:pt x="750828" y="1549227"/>
                  </a:cubicBezTo>
                  <a:lnTo>
                    <a:pt x="751152" y="1550068"/>
                  </a:lnTo>
                  <a:lnTo>
                    <a:pt x="751572" y="1550068"/>
                  </a:lnTo>
                  <a:cubicBezTo>
                    <a:pt x="751669" y="1549971"/>
                    <a:pt x="751831" y="1549971"/>
                    <a:pt x="751993" y="1550068"/>
                  </a:cubicBezTo>
                  <a:lnTo>
                    <a:pt x="752898" y="1549971"/>
                  </a:lnTo>
                  <a:cubicBezTo>
                    <a:pt x="752898" y="1549809"/>
                    <a:pt x="752995" y="1549551"/>
                    <a:pt x="752995" y="1549324"/>
                  </a:cubicBezTo>
                  <a:lnTo>
                    <a:pt x="753157" y="1549971"/>
                  </a:lnTo>
                  <a:lnTo>
                    <a:pt x="753739" y="1549874"/>
                  </a:lnTo>
                  <a:cubicBezTo>
                    <a:pt x="753642" y="1549227"/>
                    <a:pt x="753739" y="1549065"/>
                    <a:pt x="754063" y="1549712"/>
                  </a:cubicBezTo>
                  <a:cubicBezTo>
                    <a:pt x="754063" y="1549809"/>
                    <a:pt x="754127" y="1549809"/>
                    <a:pt x="754127" y="1549809"/>
                  </a:cubicBezTo>
                  <a:cubicBezTo>
                    <a:pt x="755130" y="1549712"/>
                    <a:pt x="756197" y="1549551"/>
                    <a:pt x="757200" y="1549324"/>
                  </a:cubicBezTo>
                  <a:lnTo>
                    <a:pt x="757297" y="1549065"/>
                  </a:lnTo>
                  <a:cubicBezTo>
                    <a:pt x="757297" y="1549065"/>
                    <a:pt x="757361" y="1549065"/>
                    <a:pt x="757361" y="1549130"/>
                  </a:cubicBezTo>
                  <a:cubicBezTo>
                    <a:pt x="757458" y="1549227"/>
                    <a:pt x="757458" y="1549227"/>
                    <a:pt x="757458" y="1549324"/>
                  </a:cubicBezTo>
                  <a:lnTo>
                    <a:pt x="757523" y="1549324"/>
                  </a:lnTo>
                  <a:cubicBezTo>
                    <a:pt x="757523" y="1549130"/>
                    <a:pt x="757523" y="1548904"/>
                    <a:pt x="757620" y="1549065"/>
                  </a:cubicBezTo>
                  <a:lnTo>
                    <a:pt x="757717" y="1549324"/>
                  </a:lnTo>
                  <a:lnTo>
                    <a:pt x="758623" y="1549065"/>
                  </a:lnTo>
                  <a:lnTo>
                    <a:pt x="758623" y="1548968"/>
                  </a:lnTo>
                  <a:lnTo>
                    <a:pt x="758623" y="1549065"/>
                  </a:lnTo>
                  <a:lnTo>
                    <a:pt x="759528" y="1548807"/>
                  </a:lnTo>
                  <a:cubicBezTo>
                    <a:pt x="759528" y="1548645"/>
                    <a:pt x="759431" y="1548580"/>
                    <a:pt x="759431" y="1548386"/>
                  </a:cubicBezTo>
                  <a:cubicBezTo>
                    <a:pt x="759528" y="1548580"/>
                    <a:pt x="759593" y="1548645"/>
                    <a:pt x="759593" y="1548807"/>
                  </a:cubicBezTo>
                  <a:lnTo>
                    <a:pt x="761663" y="1548322"/>
                  </a:lnTo>
                  <a:lnTo>
                    <a:pt x="761339" y="1547319"/>
                  </a:lnTo>
                  <a:lnTo>
                    <a:pt x="761436" y="1547319"/>
                  </a:lnTo>
                  <a:lnTo>
                    <a:pt x="761760" y="1548322"/>
                  </a:lnTo>
                  <a:lnTo>
                    <a:pt x="762083" y="1548225"/>
                  </a:lnTo>
                  <a:cubicBezTo>
                    <a:pt x="762083" y="1547998"/>
                    <a:pt x="762180" y="1547739"/>
                    <a:pt x="762180" y="1547578"/>
                  </a:cubicBezTo>
                  <a:lnTo>
                    <a:pt x="762407" y="1548160"/>
                  </a:lnTo>
                  <a:cubicBezTo>
                    <a:pt x="762568" y="1548160"/>
                    <a:pt x="762762" y="1548160"/>
                    <a:pt x="762924" y="1548225"/>
                  </a:cubicBezTo>
                  <a:cubicBezTo>
                    <a:pt x="763150" y="1547578"/>
                    <a:pt x="763506" y="1546996"/>
                    <a:pt x="763830" y="1546575"/>
                  </a:cubicBezTo>
                  <a:cubicBezTo>
                    <a:pt x="764250" y="1546090"/>
                    <a:pt x="764832" y="1546090"/>
                    <a:pt x="765479" y="1546155"/>
                  </a:cubicBezTo>
                  <a:cubicBezTo>
                    <a:pt x="765414" y="1545928"/>
                    <a:pt x="765414" y="1545573"/>
                    <a:pt x="765317" y="1545346"/>
                  </a:cubicBezTo>
                  <a:cubicBezTo>
                    <a:pt x="765220" y="1544764"/>
                    <a:pt x="765317" y="1544829"/>
                    <a:pt x="765479" y="1545185"/>
                  </a:cubicBezTo>
                  <a:cubicBezTo>
                    <a:pt x="765479" y="1545508"/>
                    <a:pt x="765576" y="1545831"/>
                    <a:pt x="765641" y="1546155"/>
                  </a:cubicBezTo>
                  <a:cubicBezTo>
                    <a:pt x="765802" y="1546252"/>
                    <a:pt x="765996" y="1546252"/>
                    <a:pt x="766223" y="1546316"/>
                  </a:cubicBezTo>
                  <a:lnTo>
                    <a:pt x="766223" y="1546252"/>
                  </a:lnTo>
                  <a:cubicBezTo>
                    <a:pt x="766158" y="1545993"/>
                    <a:pt x="766061" y="1545734"/>
                    <a:pt x="765899" y="1545508"/>
                  </a:cubicBezTo>
                  <a:cubicBezTo>
                    <a:pt x="766061" y="1545670"/>
                    <a:pt x="766158" y="1545670"/>
                    <a:pt x="766320" y="1545928"/>
                  </a:cubicBezTo>
                  <a:cubicBezTo>
                    <a:pt x="766384" y="1546090"/>
                    <a:pt x="766481" y="1546252"/>
                    <a:pt x="766643" y="1546511"/>
                  </a:cubicBezTo>
                  <a:lnTo>
                    <a:pt x="766805" y="1546575"/>
                  </a:lnTo>
                  <a:cubicBezTo>
                    <a:pt x="766967" y="1545831"/>
                    <a:pt x="767128" y="1545734"/>
                    <a:pt x="767646" y="1546252"/>
                  </a:cubicBezTo>
                  <a:cubicBezTo>
                    <a:pt x="767872" y="1546511"/>
                    <a:pt x="767872" y="1546414"/>
                    <a:pt x="767872" y="1545831"/>
                  </a:cubicBezTo>
                  <a:cubicBezTo>
                    <a:pt x="767872" y="1545670"/>
                    <a:pt x="767872" y="1545670"/>
                    <a:pt x="767872" y="1545508"/>
                  </a:cubicBezTo>
                  <a:cubicBezTo>
                    <a:pt x="768131" y="1545993"/>
                    <a:pt x="768293" y="1546414"/>
                    <a:pt x="768616" y="1546996"/>
                  </a:cubicBezTo>
                  <a:cubicBezTo>
                    <a:pt x="768551" y="1546155"/>
                    <a:pt x="768778" y="1545993"/>
                    <a:pt x="769133" y="1546252"/>
                  </a:cubicBezTo>
                  <a:cubicBezTo>
                    <a:pt x="769198" y="1546316"/>
                    <a:pt x="769295" y="1546252"/>
                    <a:pt x="769295" y="1545928"/>
                  </a:cubicBezTo>
                  <a:cubicBezTo>
                    <a:pt x="769198" y="1545508"/>
                    <a:pt x="769619" y="1546575"/>
                    <a:pt x="769619" y="1546090"/>
                  </a:cubicBezTo>
                  <a:cubicBezTo>
                    <a:pt x="769554" y="1545508"/>
                    <a:pt x="770039" y="1546090"/>
                    <a:pt x="770039" y="1545734"/>
                  </a:cubicBezTo>
                  <a:cubicBezTo>
                    <a:pt x="770039" y="1545734"/>
                    <a:pt x="770201" y="1545993"/>
                    <a:pt x="770362" y="1546316"/>
                  </a:cubicBezTo>
                  <a:lnTo>
                    <a:pt x="770136" y="1544991"/>
                  </a:lnTo>
                  <a:cubicBezTo>
                    <a:pt x="770686" y="1545993"/>
                    <a:pt x="770686" y="1545928"/>
                    <a:pt x="770686" y="1545346"/>
                  </a:cubicBezTo>
                  <a:cubicBezTo>
                    <a:pt x="770686" y="1545185"/>
                    <a:pt x="770783" y="1544829"/>
                    <a:pt x="770847" y="1544991"/>
                  </a:cubicBezTo>
                  <a:cubicBezTo>
                    <a:pt x="771203" y="1545411"/>
                    <a:pt x="771203" y="1545185"/>
                    <a:pt x="771042" y="1544441"/>
                  </a:cubicBezTo>
                  <a:cubicBezTo>
                    <a:pt x="770945" y="1543923"/>
                    <a:pt x="770847" y="1543503"/>
                    <a:pt x="770783" y="1543115"/>
                  </a:cubicBezTo>
                  <a:cubicBezTo>
                    <a:pt x="770686" y="1542597"/>
                    <a:pt x="770783" y="1542436"/>
                    <a:pt x="771106" y="1542921"/>
                  </a:cubicBezTo>
                  <a:cubicBezTo>
                    <a:pt x="771106" y="1543115"/>
                    <a:pt x="771106" y="1543179"/>
                    <a:pt x="771106" y="1543341"/>
                  </a:cubicBezTo>
                  <a:cubicBezTo>
                    <a:pt x="771106" y="1543503"/>
                    <a:pt x="771203" y="1543665"/>
                    <a:pt x="771268" y="1543923"/>
                  </a:cubicBezTo>
                  <a:cubicBezTo>
                    <a:pt x="771365" y="1543923"/>
                    <a:pt x="771430" y="1544020"/>
                    <a:pt x="771430" y="1544020"/>
                  </a:cubicBezTo>
                  <a:cubicBezTo>
                    <a:pt x="771430" y="1544020"/>
                    <a:pt x="771430" y="1543859"/>
                    <a:pt x="771430" y="1543665"/>
                  </a:cubicBezTo>
                  <a:cubicBezTo>
                    <a:pt x="771624" y="1544020"/>
                    <a:pt x="771785" y="1544247"/>
                    <a:pt x="771947" y="1544505"/>
                  </a:cubicBezTo>
                  <a:cubicBezTo>
                    <a:pt x="771947" y="1544441"/>
                    <a:pt x="771947" y="1544247"/>
                    <a:pt x="771947" y="1544247"/>
                  </a:cubicBezTo>
                  <a:cubicBezTo>
                    <a:pt x="772012" y="1544085"/>
                    <a:pt x="772368" y="1544441"/>
                    <a:pt x="772368" y="1544020"/>
                  </a:cubicBezTo>
                  <a:lnTo>
                    <a:pt x="772691" y="1544667"/>
                  </a:lnTo>
                  <a:cubicBezTo>
                    <a:pt x="772917" y="1544764"/>
                    <a:pt x="773338" y="1545088"/>
                    <a:pt x="773435" y="1544764"/>
                  </a:cubicBezTo>
                  <a:cubicBezTo>
                    <a:pt x="773499" y="1544344"/>
                    <a:pt x="774082" y="1545088"/>
                    <a:pt x="773758" y="1543923"/>
                  </a:cubicBezTo>
                  <a:cubicBezTo>
                    <a:pt x="773758" y="1543923"/>
                    <a:pt x="773855" y="1543923"/>
                    <a:pt x="773855" y="1544020"/>
                  </a:cubicBezTo>
                  <a:cubicBezTo>
                    <a:pt x="774082" y="1544344"/>
                    <a:pt x="774082" y="1544247"/>
                    <a:pt x="774179" y="1544085"/>
                  </a:cubicBezTo>
                  <a:cubicBezTo>
                    <a:pt x="774276" y="1544020"/>
                    <a:pt x="774437" y="1544247"/>
                    <a:pt x="774599" y="1544247"/>
                  </a:cubicBezTo>
                  <a:cubicBezTo>
                    <a:pt x="774825" y="1544344"/>
                    <a:pt x="775084" y="1544441"/>
                    <a:pt x="775084" y="1543923"/>
                  </a:cubicBezTo>
                  <a:cubicBezTo>
                    <a:pt x="775084" y="1543762"/>
                    <a:pt x="775181" y="1543665"/>
                    <a:pt x="775246" y="1543762"/>
                  </a:cubicBezTo>
                  <a:cubicBezTo>
                    <a:pt x="775343" y="1543762"/>
                    <a:pt x="775343" y="1543665"/>
                    <a:pt x="775246" y="1543276"/>
                  </a:cubicBezTo>
                  <a:cubicBezTo>
                    <a:pt x="775181" y="1543018"/>
                    <a:pt x="775181" y="1542759"/>
                    <a:pt x="775181" y="1542597"/>
                  </a:cubicBezTo>
                  <a:cubicBezTo>
                    <a:pt x="775408" y="1543018"/>
                    <a:pt x="775569" y="1543276"/>
                    <a:pt x="775763" y="1543503"/>
                  </a:cubicBezTo>
                  <a:cubicBezTo>
                    <a:pt x="775763" y="1542597"/>
                    <a:pt x="775763" y="1542533"/>
                    <a:pt x="776248" y="1542533"/>
                  </a:cubicBezTo>
                  <a:cubicBezTo>
                    <a:pt x="776410" y="1542533"/>
                    <a:pt x="776345" y="1542274"/>
                    <a:pt x="776345" y="1542015"/>
                  </a:cubicBezTo>
                  <a:cubicBezTo>
                    <a:pt x="776345" y="1541950"/>
                    <a:pt x="776345" y="1541950"/>
                    <a:pt x="776345" y="1541950"/>
                  </a:cubicBezTo>
                  <a:cubicBezTo>
                    <a:pt x="776572" y="1542274"/>
                    <a:pt x="776734" y="1542694"/>
                    <a:pt x="776992" y="1543018"/>
                  </a:cubicBezTo>
                  <a:cubicBezTo>
                    <a:pt x="776992" y="1542921"/>
                    <a:pt x="777057" y="1542856"/>
                    <a:pt x="777057" y="1542694"/>
                  </a:cubicBezTo>
                  <a:cubicBezTo>
                    <a:pt x="777057" y="1542436"/>
                    <a:pt x="777057" y="1542177"/>
                    <a:pt x="776992" y="1541853"/>
                  </a:cubicBezTo>
                  <a:cubicBezTo>
                    <a:pt x="776831" y="1541271"/>
                    <a:pt x="777251" y="1542015"/>
                    <a:pt x="777316" y="1541853"/>
                  </a:cubicBezTo>
                  <a:cubicBezTo>
                    <a:pt x="777413" y="1541530"/>
                    <a:pt x="777413" y="1541271"/>
                    <a:pt x="777639" y="1541368"/>
                  </a:cubicBezTo>
                  <a:cubicBezTo>
                    <a:pt x="777833" y="1541368"/>
                    <a:pt x="777413" y="1540463"/>
                    <a:pt x="777251" y="1539784"/>
                  </a:cubicBezTo>
                  <a:cubicBezTo>
                    <a:pt x="777413" y="1540301"/>
                    <a:pt x="777477" y="1540463"/>
                    <a:pt x="777574" y="1540624"/>
                  </a:cubicBezTo>
                  <a:cubicBezTo>
                    <a:pt x="778157" y="1541789"/>
                    <a:pt x="778318" y="1541950"/>
                    <a:pt x="778480" y="1541595"/>
                  </a:cubicBezTo>
                  <a:cubicBezTo>
                    <a:pt x="778642" y="1541271"/>
                    <a:pt x="778221" y="1540366"/>
                    <a:pt x="778157" y="1539881"/>
                  </a:cubicBezTo>
                  <a:cubicBezTo>
                    <a:pt x="778318" y="1539525"/>
                    <a:pt x="778739" y="1540624"/>
                    <a:pt x="779062" y="1540851"/>
                  </a:cubicBezTo>
                  <a:cubicBezTo>
                    <a:pt x="779062" y="1540689"/>
                    <a:pt x="779062" y="1540527"/>
                    <a:pt x="779127" y="1540463"/>
                  </a:cubicBezTo>
                  <a:cubicBezTo>
                    <a:pt x="778900" y="1539719"/>
                    <a:pt x="778480" y="1538975"/>
                    <a:pt x="778739" y="1538781"/>
                  </a:cubicBezTo>
                  <a:cubicBezTo>
                    <a:pt x="779321" y="1540204"/>
                    <a:pt x="779385" y="1540301"/>
                    <a:pt x="779806" y="1540948"/>
                  </a:cubicBezTo>
                  <a:cubicBezTo>
                    <a:pt x="779806" y="1540851"/>
                    <a:pt x="779903" y="1540689"/>
                    <a:pt x="779903" y="1540527"/>
                  </a:cubicBezTo>
                  <a:cubicBezTo>
                    <a:pt x="779903" y="1540463"/>
                    <a:pt x="779903" y="1540204"/>
                    <a:pt x="779806" y="1540042"/>
                  </a:cubicBezTo>
                  <a:cubicBezTo>
                    <a:pt x="779547" y="1539201"/>
                    <a:pt x="779547" y="1539137"/>
                    <a:pt x="779644" y="1539201"/>
                  </a:cubicBezTo>
                  <a:cubicBezTo>
                    <a:pt x="779709" y="1539299"/>
                    <a:pt x="779903" y="1539460"/>
                    <a:pt x="780065" y="1539525"/>
                  </a:cubicBezTo>
                  <a:cubicBezTo>
                    <a:pt x="780226" y="1539719"/>
                    <a:pt x="780226" y="1539525"/>
                    <a:pt x="780550" y="1539945"/>
                  </a:cubicBezTo>
                  <a:cubicBezTo>
                    <a:pt x="780550" y="1540042"/>
                    <a:pt x="780550" y="1539784"/>
                    <a:pt x="780647" y="1539719"/>
                  </a:cubicBezTo>
                  <a:cubicBezTo>
                    <a:pt x="780647" y="1539622"/>
                    <a:pt x="780970" y="1539881"/>
                    <a:pt x="781132" y="1540042"/>
                  </a:cubicBezTo>
                  <a:cubicBezTo>
                    <a:pt x="781294" y="1540204"/>
                    <a:pt x="781391" y="1540301"/>
                    <a:pt x="781552" y="1540463"/>
                  </a:cubicBezTo>
                  <a:cubicBezTo>
                    <a:pt x="781455" y="1539881"/>
                    <a:pt x="781391" y="1539460"/>
                    <a:pt x="781876" y="1540204"/>
                  </a:cubicBezTo>
                  <a:lnTo>
                    <a:pt x="782134" y="1540527"/>
                  </a:lnTo>
                  <a:cubicBezTo>
                    <a:pt x="782878" y="1537552"/>
                    <a:pt x="785175" y="1537714"/>
                    <a:pt x="787406" y="1537811"/>
                  </a:cubicBezTo>
                  <a:cubicBezTo>
                    <a:pt x="787923" y="1537229"/>
                    <a:pt x="788409" y="1536808"/>
                    <a:pt x="789088" y="1536550"/>
                  </a:cubicBezTo>
                  <a:cubicBezTo>
                    <a:pt x="788764" y="1535903"/>
                    <a:pt x="788409" y="1535094"/>
                    <a:pt x="788085" y="1534318"/>
                  </a:cubicBezTo>
                  <a:cubicBezTo>
                    <a:pt x="788344" y="1534577"/>
                    <a:pt x="788570" y="1534738"/>
                    <a:pt x="788829" y="1534900"/>
                  </a:cubicBezTo>
                  <a:cubicBezTo>
                    <a:pt x="788829" y="1534997"/>
                    <a:pt x="788829" y="1535094"/>
                    <a:pt x="788829" y="1535094"/>
                  </a:cubicBezTo>
                  <a:lnTo>
                    <a:pt x="788829" y="1535159"/>
                  </a:lnTo>
                  <a:cubicBezTo>
                    <a:pt x="788991" y="1535385"/>
                    <a:pt x="789249" y="1535644"/>
                    <a:pt x="789314" y="1535903"/>
                  </a:cubicBezTo>
                  <a:lnTo>
                    <a:pt x="789476" y="1536323"/>
                  </a:lnTo>
                  <a:lnTo>
                    <a:pt x="789896" y="1536226"/>
                  </a:lnTo>
                  <a:cubicBezTo>
                    <a:pt x="789573" y="1535579"/>
                    <a:pt x="789152" y="1534900"/>
                    <a:pt x="788829" y="1534577"/>
                  </a:cubicBezTo>
                  <a:cubicBezTo>
                    <a:pt x="788667" y="1534092"/>
                    <a:pt x="788506" y="1533671"/>
                    <a:pt x="788344" y="1533251"/>
                  </a:cubicBezTo>
                  <a:cubicBezTo>
                    <a:pt x="788829" y="1533898"/>
                    <a:pt x="789249" y="1534577"/>
                    <a:pt x="789573" y="1535482"/>
                  </a:cubicBezTo>
                  <a:cubicBezTo>
                    <a:pt x="789670" y="1535741"/>
                    <a:pt x="789896" y="1536064"/>
                    <a:pt x="789993" y="1536226"/>
                  </a:cubicBezTo>
                  <a:cubicBezTo>
                    <a:pt x="790737" y="1536064"/>
                    <a:pt x="791481" y="1535967"/>
                    <a:pt x="792128" y="1535741"/>
                  </a:cubicBezTo>
                  <a:cubicBezTo>
                    <a:pt x="795038" y="1534900"/>
                    <a:pt x="797432" y="1532992"/>
                    <a:pt x="800019" y="1531504"/>
                  </a:cubicBezTo>
                  <a:cubicBezTo>
                    <a:pt x="801668" y="1530599"/>
                    <a:pt x="803576" y="1530114"/>
                    <a:pt x="805646" y="1529758"/>
                  </a:cubicBezTo>
                  <a:cubicBezTo>
                    <a:pt x="805388" y="1529176"/>
                    <a:pt x="805129" y="1528529"/>
                    <a:pt x="805129" y="1528270"/>
                  </a:cubicBezTo>
                  <a:cubicBezTo>
                    <a:pt x="805485" y="1528529"/>
                    <a:pt x="805646" y="1528788"/>
                    <a:pt x="805873" y="1528949"/>
                  </a:cubicBezTo>
                  <a:cubicBezTo>
                    <a:pt x="805646" y="1528270"/>
                    <a:pt x="806131" y="1529111"/>
                    <a:pt x="806228" y="1528949"/>
                  </a:cubicBezTo>
                  <a:cubicBezTo>
                    <a:pt x="806293" y="1528788"/>
                    <a:pt x="806455" y="1528691"/>
                    <a:pt x="806390" y="1528367"/>
                  </a:cubicBezTo>
                  <a:cubicBezTo>
                    <a:pt x="806390" y="1528109"/>
                    <a:pt x="806617" y="1528109"/>
                    <a:pt x="806228" y="1527365"/>
                  </a:cubicBezTo>
                  <a:cubicBezTo>
                    <a:pt x="806228" y="1527365"/>
                    <a:pt x="806293" y="1527300"/>
                    <a:pt x="806390" y="1527365"/>
                  </a:cubicBezTo>
                  <a:cubicBezTo>
                    <a:pt x="807296" y="1528044"/>
                    <a:pt x="807296" y="1528044"/>
                    <a:pt x="807393" y="1527365"/>
                  </a:cubicBezTo>
                  <a:cubicBezTo>
                    <a:pt x="807393" y="1527203"/>
                    <a:pt x="807554" y="1527203"/>
                    <a:pt x="807619" y="1527203"/>
                  </a:cubicBezTo>
                  <a:cubicBezTo>
                    <a:pt x="807878" y="1527203"/>
                    <a:pt x="808104" y="1527300"/>
                    <a:pt x="808040" y="1526718"/>
                  </a:cubicBezTo>
                  <a:cubicBezTo>
                    <a:pt x="808040" y="1526621"/>
                    <a:pt x="808040" y="1526621"/>
                    <a:pt x="808104" y="1526621"/>
                  </a:cubicBezTo>
                  <a:cubicBezTo>
                    <a:pt x="808460" y="1526880"/>
                    <a:pt x="808525" y="1526783"/>
                    <a:pt x="808525" y="1526556"/>
                  </a:cubicBezTo>
                  <a:cubicBezTo>
                    <a:pt x="808525" y="1526297"/>
                    <a:pt x="808622" y="1526297"/>
                    <a:pt x="808525" y="1525877"/>
                  </a:cubicBezTo>
                  <a:cubicBezTo>
                    <a:pt x="808686" y="1525974"/>
                    <a:pt x="808880" y="1526039"/>
                    <a:pt x="809042" y="1526039"/>
                  </a:cubicBezTo>
                  <a:cubicBezTo>
                    <a:pt x="808686" y="1525554"/>
                    <a:pt x="808460" y="1525133"/>
                    <a:pt x="808298" y="1524810"/>
                  </a:cubicBezTo>
                  <a:cubicBezTo>
                    <a:pt x="808460" y="1524971"/>
                    <a:pt x="808622" y="1524971"/>
                    <a:pt x="808686" y="1525133"/>
                  </a:cubicBezTo>
                  <a:cubicBezTo>
                    <a:pt x="809268" y="1525974"/>
                    <a:pt x="809463" y="1525974"/>
                    <a:pt x="809268" y="1525392"/>
                  </a:cubicBezTo>
                  <a:cubicBezTo>
                    <a:pt x="809204" y="1525230"/>
                    <a:pt x="809204" y="1525036"/>
                    <a:pt x="809268" y="1525036"/>
                  </a:cubicBezTo>
                  <a:cubicBezTo>
                    <a:pt x="809268" y="1524971"/>
                    <a:pt x="809463" y="1525036"/>
                    <a:pt x="809527" y="1525036"/>
                  </a:cubicBezTo>
                  <a:cubicBezTo>
                    <a:pt x="809527" y="1525036"/>
                    <a:pt x="809624" y="1525036"/>
                    <a:pt x="809689" y="1525133"/>
                  </a:cubicBezTo>
                  <a:cubicBezTo>
                    <a:pt x="810271" y="1523322"/>
                    <a:pt x="812082" y="1522902"/>
                    <a:pt x="814087" y="1522902"/>
                  </a:cubicBezTo>
                  <a:cubicBezTo>
                    <a:pt x="814152" y="1522805"/>
                    <a:pt x="814152" y="1522643"/>
                    <a:pt x="814249" y="1522578"/>
                  </a:cubicBezTo>
                  <a:cubicBezTo>
                    <a:pt x="814314" y="1522417"/>
                    <a:pt x="814314" y="1522223"/>
                    <a:pt x="814411" y="1522223"/>
                  </a:cubicBezTo>
                  <a:cubicBezTo>
                    <a:pt x="814572" y="1522223"/>
                    <a:pt x="814669" y="1522158"/>
                    <a:pt x="814508" y="1521737"/>
                  </a:cubicBezTo>
                  <a:cubicBezTo>
                    <a:pt x="814411" y="1521673"/>
                    <a:pt x="814508" y="1521576"/>
                    <a:pt x="814572" y="1521673"/>
                  </a:cubicBezTo>
                  <a:cubicBezTo>
                    <a:pt x="814993" y="1522061"/>
                    <a:pt x="814831" y="1521834"/>
                    <a:pt x="814831" y="1521576"/>
                  </a:cubicBezTo>
                  <a:cubicBezTo>
                    <a:pt x="814734" y="1521155"/>
                    <a:pt x="814831" y="1521155"/>
                    <a:pt x="815252" y="1521155"/>
                  </a:cubicBezTo>
                  <a:cubicBezTo>
                    <a:pt x="815413" y="1521155"/>
                    <a:pt x="815834" y="1521317"/>
                    <a:pt x="815155" y="1520347"/>
                  </a:cubicBezTo>
                  <a:cubicBezTo>
                    <a:pt x="815155" y="1520250"/>
                    <a:pt x="815155" y="1520153"/>
                    <a:pt x="815155" y="1520153"/>
                  </a:cubicBezTo>
                  <a:cubicBezTo>
                    <a:pt x="815316" y="1520153"/>
                    <a:pt x="815090" y="1519668"/>
                    <a:pt x="815316" y="1519829"/>
                  </a:cubicBezTo>
                  <a:cubicBezTo>
                    <a:pt x="815478" y="1519926"/>
                    <a:pt x="815316" y="1519409"/>
                    <a:pt x="815737" y="1519829"/>
                  </a:cubicBezTo>
                  <a:cubicBezTo>
                    <a:pt x="815478" y="1519247"/>
                    <a:pt x="815995" y="1519765"/>
                    <a:pt x="816157" y="1519829"/>
                  </a:cubicBezTo>
                  <a:cubicBezTo>
                    <a:pt x="816319" y="1519829"/>
                    <a:pt x="816481" y="1519926"/>
                    <a:pt x="816384" y="1519765"/>
                  </a:cubicBezTo>
                  <a:cubicBezTo>
                    <a:pt x="816319" y="1519247"/>
                    <a:pt x="816966" y="1519668"/>
                    <a:pt x="816578" y="1518827"/>
                  </a:cubicBezTo>
                  <a:cubicBezTo>
                    <a:pt x="816578" y="1518762"/>
                    <a:pt x="816642" y="1518762"/>
                    <a:pt x="816642" y="1518827"/>
                  </a:cubicBezTo>
                  <a:cubicBezTo>
                    <a:pt x="817224" y="1519409"/>
                    <a:pt x="816804" y="1518827"/>
                    <a:pt x="816739" y="1518600"/>
                  </a:cubicBezTo>
                  <a:cubicBezTo>
                    <a:pt x="816642" y="1518439"/>
                    <a:pt x="816384" y="1518083"/>
                    <a:pt x="816222" y="1517759"/>
                  </a:cubicBezTo>
                  <a:cubicBezTo>
                    <a:pt x="817483" y="1519021"/>
                    <a:pt x="817483" y="1519021"/>
                    <a:pt x="817224" y="1518083"/>
                  </a:cubicBezTo>
                  <a:cubicBezTo>
                    <a:pt x="817386" y="1518180"/>
                    <a:pt x="817807" y="1518503"/>
                    <a:pt x="817742" y="1518342"/>
                  </a:cubicBezTo>
                  <a:cubicBezTo>
                    <a:pt x="817645" y="1518018"/>
                    <a:pt x="817645" y="1517759"/>
                    <a:pt x="817904" y="1517921"/>
                  </a:cubicBezTo>
                  <a:cubicBezTo>
                    <a:pt x="818389" y="1518277"/>
                    <a:pt x="818130" y="1517856"/>
                    <a:pt x="817968" y="1517436"/>
                  </a:cubicBezTo>
                  <a:lnTo>
                    <a:pt x="818227" y="1517695"/>
                  </a:lnTo>
                  <a:cubicBezTo>
                    <a:pt x="818292" y="1517695"/>
                    <a:pt x="818453" y="1517695"/>
                    <a:pt x="818389" y="1517598"/>
                  </a:cubicBezTo>
                  <a:cubicBezTo>
                    <a:pt x="818065" y="1516951"/>
                    <a:pt x="818453" y="1517113"/>
                    <a:pt x="818227" y="1516531"/>
                  </a:cubicBezTo>
                  <a:cubicBezTo>
                    <a:pt x="818065" y="1516369"/>
                    <a:pt x="817904" y="1516110"/>
                    <a:pt x="817645" y="1515787"/>
                  </a:cubicBezTo>
                  <a:cubicBezTo>
                    <a:pt x="818227" y="1516272"/>
                    <a:pt x="819391" y="1516951"/>
                    <a:pt x="819391" y="1516854"/>
                  </a:cubicBezTo>
                  <a:cubicBezTo>
                    <a:pt x="819456" y="1516595"/>
                    <a:pt x="819553" y="1516369"/>
                    <a:pt x="819973" y="1516595"/>
                  </a:cubicBezTo>
                  <a:cubicBezTo>
                    <a:pt x="820135" y="1516692"/>
                    <a:pt x="820361" y="1516757"/>
                    <a:pt x="820200" y="1516433"/>
                  </a:cubicBezTo>
                  <a:cubicBezTo>
                    <a:pt x="820135" y="1516207"/>
                    <a:pt x="820297" y="1516369"/>
                    <a:pt x="820458" y="1516531"/>
                  </a:cubicBezTo>
                  <a:cubicBezTo>
                    <a:pt x="820523" y="1516595"/>
                    <a:pt x="820523" y="1516595"/>
                    <a:pt x="820620" y="1516595"/>
                  </a:cubicBezTo>
                  <a:lnTo>
                    <a:pt x="820361" y="1516013"/>
                  </a:lnTo>
                  <a:cubicBezTo>
                    <a:pt x="820038" y="1515690"/>
                    <a:pt x="819973" y="1515528"/>
                    <a:pt x="819812" y="1515366"/>
                  </a:cubicBezTo>
                  <a:close/>
                  <a:moveTo>
                    <a:pt x="374542" y="1662162"/>
                  </a:moveTo>
                  <a:cubicBezTo>
                    <a:pt x="374445" y="1661418"/>
                    <a:pt x="374445" y="1661321"/>
                    <a:pt x="374542" y="1661418"/>
                  </a:cubicBezTo>
                  <a:cubicBezTo>
                    <a:pt x="374542" y="1661741"/>
                    <a:pt x="374542" y="1661903"/>
                    <a:pt x="374542" y="1662162"/>
                  </a:cubicBezTo>
                  <a:close/>
                  <a:moveTo>
                    <a:pt x="371146" y="1664490"/>
                  </a:moveTo>
                  <a:cubicBezTo>
                    <a:pt x="371146" y="1663714"/>
                    <a:pt x="371146" y="1663229"/>
                    <a:pt x="371049" y="1662744"/>
                  </a:cubicBezTo>
                  <a:cubicBezTo>
                    <a:pt x="371146" y="1663067"/>
                    <a:pt x="371146" y="1663326"/>
                    <a:pt x="371146" y="1664490"/>
                  </a:cubicBezTo>
                  <a:close/>
                  <a:moveTo>
                    <a:pt x="359956" y="1654950"/>
                  </a:moveTo>
                  <a:lnTo>
                    <a:pt x="359891" y="1656276"/>
                  </a:lnTo>
                  <a:cubicBezTo>
                    <a:pt x="359794" y="1656437"/>
                    <a:pt x="359794" y="1656437"/>
                    <a:pt x="359891" y="1655855"/>
                  </a:cubicBezTo>
                  <a:cubicBezTo>
                    <a:pt x="359956" y="1655435"/>
                    <a:pt x="359956" y="1655111"/>
                    <a:pt x="360053" y="1654788"/>
                  </a:cubicBezTo>
                  <a:close/>
                  <a:moveTo>
                    <a:pt x="391359" y="1669277"/>
                  </a:moveTo>
                  <a:lnTo>
                    <a:pt x="391424" y="1669535"/>
                  </a:lnTo>
                  <a:cubicBezTo>
                    <a:pt x="391359" y="1669018"/>
                    <a:pt x="391262" y="1668436"/>
                    <a:pt x="391165" y="1667789"/>
                  </a:cubicBezTo>
                  <a:cubicBezTo>
                    <a:pt x="390357" y="1663391"/>
                    <a:pt x="389516" y="1660674"/>
                    <a:pt x="388869" y="1658766"/>
                  </a:cubicBezTo>
                  <a:cubicBezTo>
                    <a:pt x="388869" y="1658766"/>
                    <a:pt x="388869" y="1658766"/>
                    <a:pt x="388869" y="1658831"/>
                  </a:cubicBezTo>
                  <a:cubicBezTo>
                    <a:pt x="388869" y="1659025"/>
                    <a:pt x="388707" y="1658604"/>
                    <a:pt x="388707" y="1658507"/>
                  </a:cubicBezTo>
                  <a:cubicBezTo>
                    <a:pt x="388707" y="1658604"/>
                    <a:pt x="388610" y="1658766"/>
                    <a:pt x="388610" y="1658831"/>
                  </a:cubicBezTo>
                  <a:cubicBezTo>
                    <a:pt x="388772" y="1659671"/>
                    <a:pt x="388772" y="1659768"/>
                    <a:pt x="388707" y="1659510"/>
                  </a:cubicBezTo>
                  <a:lnTo>
                    <a:pt x="388610" y="1659025"/>
                  </a:lnTo>
                  <a:cubicBezTo>
                    <a:pt x="388028" y="1660415"/>
                    <a:pt x="387025" y="1659833"/>
                    <a:pt x="386120" y="1659574"/>
                  </a:cubicBezTo>
                  <a:cubicBezTo>
                    <a:pt x="386217" y="1660092"/>
                    <a:pt x="386282" y="1660415"/>
                    <a:pt x="386443" y="1660997"/>
                  </a:cubicBezTo>
                  <a:cubicBezTo>
                    <a:pt x="386443" y="1661321"/>
                    <a:pt x="386540" y="1661644"/>
                    <a:pt x="386540" y="1662162"/>
                  </a:cubicBezTo>
                  <a:cubicBezTo>
                    <a:pt x="386282" y="1660836"/>
                    <a:pt x="386217" y="1660254"/>
                    <a:pt x="386120" y="1659574"/>
                  </a:cubicBezTo>
                  <a:lnTo>
                    <a:pt x="385861" y="1659574"/>
                  </a:lnTo>
                  <a:lnTo>
                    <a:pt x="385861" y="1659671"/>
                  </a:lnTo>
                  <a:lnTo>
                    <a:pt x="385861" y="1659574"/>
                  </a:lnTo>
                  <a:lnTo>
                    <a:pt x="385796" y="1659574"/>
                  </a:lnTo>
                  <a:lnTo>
                    <a:pt x="385796" y="1659671"/>
                  </a:lnTo>
                  <a:cubicBezTo>
                    <a:pt x="385861" y="1659995"/>
                    <a:pt x="385958" y="1660351"/>
                    <a:pt x="386055" y="1660674"/>
                  </a:cubicBezTo>
                  <a:cubicBezTo>
                    <a:pt x="386055" y="1660900"/>
                    <a:pt x="385958" y="1660415"/>
                    <a:pt x="385796" y="1659671"/>
                  </a:cubicBezTo>
                  <a:lnTo>
                    <a:pt x="385699" y="1659574"/>
                  </a:lnTo>
                  <a:cubicBezTo>
                    <a:pt x="385635" y="1659574"/>
                    <a:pt x="385538" y="1659574"/>
                    <a:pt x="385538" y="1659574"/>
                  </a:cubicBezTo>
                  <a:cubicBezTo>
                    <a:pt x="385473" y="1659574"/>
                    <a:pt x="385311" y="1659574"/>
                    <a:pt x="385214" y="1659510"/>
                  </a:cubicBezTo>
                  <a:lnTo>
                    <a:pt x="385214" y="1659574"/>
                  </a:lnTo>
                  <a:lnTo>
                    <a:pt x="385214" y="1659510"/>
                  </a:lnTo>
                  <a:lnTo>
                    <a:pt x="385150" y="1659510"/>
                  </a:lnTo>
                  <a:cubicBezTo>
                    <a:pt x="385214" y="1659930"/>
                    <a:pt x="385311" y="1660351"/>
                    <a:pt x="385376" y="1660674"/>
                  </a:cubicBezTo>
                  <a:cubicBezTo>
                    <a:pt x="385311" y="1660254"/>
                    <a:pt x="385214" y="1659833"/>
                    <a:pt x="385150" y="1659510"/>
                  </a:cubicBezTo>
                  <a:lnTo>
                    <a:pt x="384891" y="1659510"/>
                  </a:lnTo>
                  <a:cubicBezTo>
                    <a:pt x="384891" y="1659768"/>
                    <a:pt x="384956" y="1660092"/>
                    <a:pt x="384956" y="1660254"/>
                  </a:cubicBezTo>
                  <a:cubicBezTo>
                    <a:pt x="384891" y="1659833"/>
                    <a:pt x="384794" y="1659671"/>
                    <a:pt x="384794" y="1659510"/>
                  </a:cubicBezTo>
                  <a:cubicBezTo>
                    <a:pt x="384632" y="1659413"/>
                    <a:pt x="384373" y="1659413"/>
                    <a:pt x="384147" y="1659348"/>
                  </a:cubicBezTo>
                  <a:cubicBezTo>
                    <a:pt x="384147" y="1659413"/>
                    <a:pt x="384147" y="1659510"/>
                    <a:pt x="384212" y="1659671"/>
                  </a:cubicBezTo>
                  <a:lnTo>
                    <a:pt x="384147" y="1659251"/>
                  </a:lnTo>
                  <a:lnTo>
                    <a:pt x="384050" y="1659251"/>
                  </a:lnTo>
                  <a:lnTo>
                    <a:pt x="384050" y="1659768"/>
                  </a:lnTo>
                  <a:lnTo>
                    <a:pt x="383888" y="1659186"/>
                  </a:lnTo>
                  <a:lnTo>
                    <a:pt x="383791" y="1659186"/>
                  </a:lnTo>
                  <a:cubicBezTo>
                    <a:pt x="383791" y="1659413"/>
                    <a:pt x="383888" y="1659574"/>
                    <a:pt x="383791" y="1659413"/>
                  </a:cubicBezTo>
                  <a:cubicBezTo>
                    <a:pt x="383791" y="1659348"/>
                    <a:pt x="383791" y="1659768"/>
                    <a:pt x="383727" y="1659574"/>
                  </a:cubicBezTo>
                  <a:cubicBezTo>
                    <a:pt x="383565" y="1659025"/>
                    <a:pt x="383565" y="1659186"/>
                    <a:pt x="383565" y="1659089"/>
                  </a:cubicBezTo>
                  <a:cubicBezTo>
                    <a:pt x="383630" y="1659574"/>
                    <a:pt x="383630" y="1660092"/>
                    <a:pt x="383727" y="1660577"/>
                  </a:cubicBezTo>
                  <a:cubicBezTo>
                    <a:pt x="383630" y="1660092"/>
                    <a:pt x="383565" y="1659671"/>
                    <a:pt x="383468" y="1659251"/>
                  </a:cubicBezTo>
                  <a:cubicBezTo>
                    <a:pt x="383565" y="1659995"/>
                    <a:pt x="383403" y="1659025"/>
                    <a:pt x="383403" y="1659348"/>
                  </a:cubicBezTo>
                  <a:cubicBezTo>
                    <a:pt x="383403" y="1659574"/>
                    <a:pt x="383306" y="1659186"/>
                    <a:pt x="383242" y="1659186"/>
                  </a:cubicBezTo>
                  <a:cubicBezTo>
                    <a:pt x="383242" y="1659251"/>
                    <a:pt x="383242" y="1659768"/>
                    <a:pt x="383080" y="1658928"/>
                  </a:cubicBezTo>
                  <a:lnTo>
                    <a:pt x="383145" y="1659510"/>
                  </a:lnTo>
                  <a:cubicBezTo>
                    <a:pt x="382886" y="1658766"/>
                    <a:pt x="382821" y="1658669"/>
                    <a:pt x="382886" y="1659413"/>
                  </a:cubicBezTo>
                  <a:cubicBezTo>
                    <a:pt x="382821" y="1659251"/>
                    <a:pt x="382724" y="1658669"/>
                    <a:pt x="382659" y="1658604"/>
                  </a:cubicBezTo>
                  <a:cubicBezTo>
                    <a:pt x="382659" y="1658604"/>
                    <a:pt x="382659" y="1658669"/>
                    <a:pt x="382659" y="1658831"/>
                  </a:cubicBezTo>
                  <a:cubicBezTo>
                    <a:pt x="382659" y="1659025"/>
                    <a:pt x="382562" y="1658766"/>
                    <a:pt x="382562" y="1658604"/>
                  </a:cubicBezTo>
                  <a:lnTo>
                    <a:pt x="382498" y="1658507"/>
                  </a:lnTo>
                  <a:cubicBezTo>
                    <a:pt x="382498" y="1658604"/>
                    <a:pt x="382498" y="1658669"/>
                    <a:pt x="382498" y="1658831"/>
                  </a:cubicBezTo>
                  <a:cubicBezTo>
                    <a:pt x="382562" y="1659510"/>
                    <a:pt x="382304" y="1658345"/>
                    <a:pt x="382304" y="1658669"/>
                  </a:cubicBezTo>
                  <a:cubicBezTo>
                    <a:pt x="382304" y="1658831"/>
                    <a:pt x="382304" y="1658831"/>
                    <a:pt x="382304" y="1659089"/>
                  </a:cubicBezTo>
                  <a:cubicBezTo>
                    <a:pt x="382401" y="1659930"/>
                    <a:pt x="382401" y="1660254"/>
                    <a:pt x="382498" y="1660739"/>
                  </a:cubicBezTo>
                  <a:lnTo>
                    <a:pt x="382498" y="1660674"/>
                  </a:lnTo>
                  <a:cubicBezTo>
                    <a:pt x="382304" y="1659768"/>
                    <a:pt x="382239" y="1659025"/>
                    <a:pt x="382142" y="1658442"/>
                  </a:cubicBezTo>
                  <a:lnTo>
                    <a:pt x="382077" y="1658345"/>
                  </a:lnTo>
                  <a:cubicBezTo>
                    <a:pt x="382077" y="1658507"/>
                    <a:pt x="382077" y="1658669"/>
                    <a:pt x="382142" y="1659186"/>
                  </a:cubicBezTo>
                  <a:cubicBezTo>
                    <a:pt x="382077" y="1658604"/>
                    <a:pt x="382077" y="1659186"/>
                    <a:pt x="381980" y="1658766"/>
                  </a:cubicBezTo>
                  <a:lnTo>
                    <a:pt x="381980" y="1658928"/>
                  </a:lnTo>
                  <a:cubicBezTo>
                    <a:pt x="381980" y="1658669"/>
                    <a:pt x="381916" y="1658507"/>
                    <a:pt x="381819" y="1658281"/>
                  </a:cubicBezTo>
                  <a:lnTo>
                    <a:pt x="381722" y="1658281"/>
                  </a:lnTo>
                  <a:lnTo>
                    <a:pt x="381819" y="1659025"/>
                  </a:lnTo>
                  <a:cubicBezTo>
                    <a:pt x="381819" y="1659025"/>
                    <a:pt x="381819" y="1659089"/>
                    <a:pt x="381819" y="1659413"/>
                  </a:cubicBezTo>
                  <a:cubicBezTo>
                    <a:pt x="381819" y="1659510"/>
                    <a:pt x="381819" y="1659574"/>
                    <a:pt x="381819" y="1659574"/>
                  </a:cubicBezTo>
                  <a:cubicBezTo>
                    <a:pt x="381722" y="1659510"/>
                    <a:pt x="381560" y="1658928"/>
                    <a:pt x="381657" y="1659995"/>
                  </a:cubicBezTo>
                  <a:cubicBezTo>
                    <a:pt x="381495" y="1659574"/>
                    <a:pt x="381495" y="1660577"/>
                    <a:pt x="381333" y="1660254"/>
                  </a:cubicBezTo>
                  <a:cubicBezTo>
                    <a:pt x="381333" y="1660157"/>
                    <a:pt x="381236" y="1660254"/>
                    <a:pt x="381333" y="1660415"/>
                  </a:cubicBezTo>
                  <a:cubicBezTo>
                    <a:pt x="381333" y="1660739"/>
                    <a:pt x="381333" y="1660577"/>
                    <a:pt x="381236" y="1660415"/>
                  </a:cubicBezTo>
                  <a:cubicBezTo>
                    <a:pt x="381172" y="1660254"/>
                    <a:pt x="381172" y="1660351"/>
                    <a:pt x="381075" y="1660415"/>
                  </a:cubicBezTo>
                  <a:cubicBezTo>
                    <a:pt x="381075" y="1660512"/>
                    <a:pt x="381075" y="1661418"/>
                    <a:pt x="380913" y="1660254"/>
                  </a:cubicBezTo>
                  <a:cubicBezTo>
                    <a:pt x="380913" y="1660157"/>
                    <a:pt x="380913" y="1660254"/>
                    <a:pt x="380913" y="1660351"/>
                  </a:cubicBezTo>
                  <a:cubicBezTo>
                    <a:pt x="380913" y="1660739"/>
                    <a:pt x="380913" y="1661159"/>
                    <a:pt x="380751" y="1660254"/>
                  </a:cubicBezTo>
                  <a:cubicBezTo>
                    <a:pt x="380751" y="1660092"/>
                    <a:pt x="380654" y="1659995"/>
                    <a:pt x="380654" y="1660157"/>
                  </a:cubicBezTo>
                  <a:cubicBezTo>
                    <a:pt x="380654" y="1660577"/>
                    <a:pt x="380590" y="1659995"/>
                    <a:pt x="380590" y="1660157"/>
                  </a:cubicBezTo>
                  <a:cubicBezTo>
                    <a:pt x="380590" y="1660415"/>
                    <a:pt x="380493" y="1660157"/>
                    <a:pt x="380428" y="1660157"/>
                  </a:cubicBezTo>
                  <a:cubicBezTo>
                    <a:pt x="380331" y="1660092"/>
                    <a:pt x="380234" y="1659930"/>
                    <a:pt x="380169" y="1659768"/>
                  </a:cubicBezTo>
                  <a:cubicBezTo>
                    <a:pt x="380169" y="1659671"/>
                    <a:pt x="380072" y="1659574"/>
                    <a:pt x="380072" y="1659833"/>
                  </a:cubicBezTo>
                  <a:cubicBezTo>
                    <a:pt x="380072" y="1659995"/>
                    <a:pt x="379910" y="1659413"/>
                    <a:pt x="379910" y="1659510"/>
                  </a:cubicBezTo>
                  <a:cubicBezTo>
                    <a:pt x="379910" y="1659833"/>
                    <a:pt x="379846" y="1659574"/>
                    <a:pt x="379846" y="1659574"/>
                  </a:cubicBezTo>
                  <a:cubicBezTo>
                    <a:pt x="379846" y="1659574"/>
                    <a:pt x="379749" y="1659348"/>
                    <a:pt x="379749" y="1659510"/>
                  </a:cubicBezTo>
                  <a:cubicBezTo>
                    <a:pt x="379749" y="1659671"/>
                    <a:pt x="379749" y="1660157"/>
                    <a:pt x="379846" y="1660512"/>
                  </a:cubicBezTo>
                  <a:cubicBezTo>
                    <a:pt x="379652" y="1659510"/>
                    <a:pt x="379652" y="1659574"/>
                    <a:pt x="379490" y="1659348"/>
                  </a:cubicBezTo>
                  <a:cubicBezTo>
                    <a:pt x="379328" y="1658928"/>
                    <a:pt x="379264" y="1659348"/>
                    <a:pt x="379102" y="1659025"/>
                  </a:cubicBezTo>
                  <a:cubicBezTo>
                    <a:pt x="379005" y="1658831"/>
                    <a:pt x="379005" y="1659413"/>
                    <a:pt x="379005" y="1659930"/>
                  </a:cubicBezTo>
                  <a:cubicBezTo>
                    <a:pt x="379005" y="1660092"/>
                    <a:pt x="379005" y="1660092"/>
                    <a:pt x="379005" y="1660157"/>
                  </a:cubicBezTo>
                  <a:cubicBezTo>
                    <a:pt x="378940" y="1659413"/>
                    <a:pt x="378940" y="1659995"/>
                    <a:pt x="378940" y="1660092"/>
                  </a:cubicBezTo>
                  <a:cubicBezTo>
                    <a:pt x="378940" y="1660351"/>
                    <a:pt x="378940" y="1660512"/>
                    <a:pt x="378843" y="1659995"/>
                  </a:cubicBezTo>
                  <a:cubicBezTo>
                    <a:pt x="378843" y="1659833"/>
                    <a:pt x="378843" y="1659671"/>
                    <a:pt x="378843" y="1659413"/>
                  </a:cubicBezTo>
                  <a:cubicBezTo>
                    <a:pt x="378843" y="1659251"/>
                    <a:pt x="378843" y="1659025"/>
                    <a:pt x="378746" y="1658669"/>
                  </a:cubicBezTo>
                  <a:cubicBezTo>
                    <a:pt x="378746" y="1658831"/>
                    <a:pt x="378746" y="1658928"/>
                    <a:pt x="378746" y="1659025"/>
                  </a:cubicBezTo>
                  <a:lnTo>
                    <a:pt x="378746" y="1658928"/>
                  </a:lnTo>
                  <a:lnTo>
                    <a:pt x="378746" y="1659025"/>
                  </a:lnTo>
                  <a:cubicBezTo>
                    <a:pt x="378681" y="1659251"/>
                    <a:pt x="378681" y="1659186"/>
                    <a:pt x="378584" y="1659025"/>
                  </a:cubicBezTo>
                  <a:cubicBezTo>
                    <a:pt x="378520" y="1658928"/>
                    <a:pt x="378423" y="1658669"/>
                    <a:pt x="378520" y="1659025"/>
                  </a:cubicBezTo>
                  <a:cubicBezTo>
                    <a:pt x="378520" y="1659671"/>
                    <a:pt x="378423" y="1659186"/>
                    <a:pt x="378423" y="1659348"/>
                  </a:cubicBezTo>
                  <a:cubicBezTo>
                    <a:pt x="378423" y="1659671"/>
                    <a:pt x="378423" y="1659574"/>
                    <a:pt x="378520" y="1660739"/>
                  </a:cubicBezTo>
                  <a:cubicBezTo>
                    <a:pt x="378520" y="1660900"/>
                    <a:pt x="378520" y="1661094"/>
                    <a:pt x="378520" y="1661418"/>
                  </a:cubicBezTo>
                  <a:cubicBezTo>
                    <a:pt x="378423" y="1660739"/>
                    <a:pt x="378423" y="1660415"/>
                    <a:pt x="378358" y="1659995"/>
                  </a:cubicBezTo>
                  <a:lnTo>
                    <a:pt x="378261" y="1659671"/>
                  </a:lnTo>
                  <a:cubicBezTo>
                    <a:pt x="378261" y="1659251"/>
                    <a:pt x="378164" y="1658928"/>
                    <a:pt x="378164" y="1658604"/>
                  </a:cubicBezTo>
                  <a:cubicBezTo>
                    <a:pt x="378099" y="1657925"/>
                    <a:pt x="378099" y="1657763"/>
                    <a:pt x="378002" y="1657860"/>
                  </a:cubicBezTo>
                  <a:cubicBezTo>
                    <a:pt x="378002" y="1657925"/>
                    <a:pt x="377938" y="1657925"/>
                    <a:pt x="377938" y="1657699"/>
                  </a:cubicBezTo>
                  <a:cubicBezTo>
                    <a:pt x="377679" y="1657699"/>
                    <a:pt x="377517" y="1657699"/>
                    <a:pt x="377258" y="1657602"/>
                  </a:cubicBezTo>
                  <a:cubicBezTo>
                    <a:pt x="377258" y="1657763"/>
                    <a:pt x="377258" y="1657925"/>
                    <a:pt x="377258" y="1658184"/>
                  </a:cubicBezTo>
                  <a:cubicBezTo>
                    <a:pt x="377258" y="1657925"/>
                    <a:pt x="377194" y="1657763"/>
                    <a:pt x="377194" y="1657602"/>
                  </a:cubicBezTo>
                  <a:lnTo>
                    <a:pt x="376870" y="1657440"/>
                  </a:lnTo>
                  <a:lnTo>
                    <a:pt x="376870" y="1657505"/>
                  </a:lnTo>
                  <a:cubicBezTo>
                    <a:pt x="376870" y="1657763"/>
                    <a:pt x="376870" y="1657925"/>
                    <a:pt x="376870" y="1657699"/>
                  </a:cubicBezTo>
                  <a:cubicBezTo>
                    <a:pt x="376773" y="1657505"/>
                    <a:pt x="376773" y="1657440"/>
                    <a:pt x="376773" y="1657343"/>
                  </a:cubicBezTo>
                  <a:lnTo>
                    <a:pt x="376676" y="1657278"/>
                  </a:lnTo>
                  <a:cubicBezTo>
                    <a:pt x="376612" y="1657440"/>
                    <a:pt x="376612" y="1657925"/>
                    <a:pt x="376676" y="1658928"/>
                  </a:cubicBezTo>
                  <a:cubicBezTo>
                    <a:pt x="376515" y="1657860"/>
                    <a:pt x="376450" y="1657278"/>
                    <a:pt x="376353" y="1657343"/>
                  </a:cubicBezTo>
                  <a:cubicBezTo>
                    <a:pt x="376353" y="1657699"/>
                    <a:pt x="376353" y="1658087"/>
                    <a:pt x="376353" y="1658442"/>
                  </a:cubicBezTo>
                  <a:cubicBezTo>
                    <a:pt x="376288" y="1657925"/>
                    <a:pt x="376288" y="1658022"/>
                    <a:pt x="376191" y="1657181"/>
                  </a:cubicBezTo>
                  <a:cubicBezTo>
                    <a:pt x="376191" y="1657181"/>
                    <a:pt x="376191" y="1657116"/>
                    <a:pt x="376094" y="1657019"/>
                  </a:cubicBezTo>
                  <a:lnTo>
                    <a:pt x="376094" y="1657440"/>
                  </a:lnTo>
                  <a:cubicBezTo>
                    <a:pt x="376191" y="1657925"/>
                    <a:pt x="376094" y="1658087"/>
                    <a:pt x="376094" y="1658022"/>
                  </a:cubicBezTo>
                  <a:cubicBezTo>
                    <a:pt x="376030" y="1657116"/>
                    <a:pt x="376030" y="1658022"/>
                    <a:pt x="375933" y="1657925"/>
                  </a:cubicBezTo>
                  <a:cubicBezTo>
                    <a:pt x="375933" y="1657602"/>
                    <a:pt x="375868" y="1657343"/>
                    <a:pt x="375868" y="1657116"/>
                  </a:cubicBezTo>
                  <a:cubicBezTo>
                    <a:pt x="375771" y="1657019"/>
                    <a:pt x="375706" y="1656761"/>
                    <a:pt x="375706" y="1656858"/>
                  </a:cubicBezTo>
                  <a:cubicBezTo>
                    <a:pt x="375706" y="1656955"/>
                    <a:pt x="375706" y="1657343"/>
                    <a:pt x="375609" y="1656534"/>
                  </a:cubicBezTo>
                  <a:lnTo>
                    <a:pt x="375447" y="1656373"/>
                  </a:lnTo>
                  <a:lnTo>
                    <a:pt x="375350" y="1657505"/>
                  </a:lnTo>
                  <a:cubicBezTo>
                    <a:pt x="375286" y="1657181"/>
                    <a:pt x="375189" y="1656761"/>
                    <a:pt x="375124" y="1656373"/>
                  </a:cubicBezTo>
                  <a:cubicBezTo>
                    <a:pt x="375124" y="1656276"/>
                    <a:pt x="375124" y="1656276"/>
                    <a:pt x="375124" y="1656276"/>
                  </a:cubicBezTo>
                  <a:cubicBezTo>
                    <a:pt x="375124" y="1656858"/>
                    <a:pt x="375027" y="1655952"/>
                    <a:pt x="375027" y="1657019"/>
                  </a:cubicBezTo>
                  <a:lnTo>
                    <a:pt x="375027" y="1657116"/>
                  </a:lnTo>
                  <a:cubicBezTo>
                    <a:pt x="374962" y="1656696"/>
                    <a:pt x="374865" y="1656276"/>
                    <a:pt x="374801" y="1655693"/>
                  </a:cubicBezTo>
                  <a:cubicBezTo>
                    <a:pt x="374865" y="1656373"/>
                    <a:pt x="374865" y="1656858"/>
                    <a:pt x="374962" y="1657860"/>
                  </a:cubicBezTo>
                  <a:cubicBezTo>
                    <a:pt x="374801" y="1656599"/>
                    <a:pt x="374801" y="1656534"/>
                    <a:pt x="374607" y="1655532"/>
                  </a:cubicBezTo>
                  <a:lnTo>
                    <a:pt x="374445" y="1655273"/>
                  </a:lnTo>
                  <a:lnTo>
                    <a:pt x="374445" y="1655532"/>
                  </a:lnTo>
                  <a:lnTo>
                    <a:pt x="374445" y="1655273"/>
                  </a:lnTo>
                  <a:lnTo>
                    <a:pt x="374380" y="1655273"/>
                  </a:lnTo>
                  <a:cubicBezTo>
                    <a:pt x="374380" y="1655532"/>
                    <a:pt x="374380" y="1655855"/>
                    <a:pt x="374380" y="1656211"/>
                  </a:cubicBezTo>
                  <a:cubicBezTo>
                    <a:pt x="374380" y="1655629"/>
                    <a:pt x="374283" y="1655693"/>
                    <a:pt x="374283" y="1655273"/>
                  </a:cubicBezTo>
                  <a:cubicBezTo>
                    <a:pt x="374024" y="1655273"/>
                    <a:pt x="373701" y="1655208"/>
                    <a:pt x="373442" y="1655111"/>
                  </a:cubicBezTo>
                  <a:cubicBezTo>
                    <a:pt x="373378" y="1655111"/>
                    <a:pt x="373281" y="1654950"/>
                    <a:pt x="373216" y="1654885"/>
                  </a:cubicBezTo>
                  <a:lnTo>
                    <a:pt x="373216" y="1655208"/>
                  </a:lnTo>
                  <a:cubicBezTo>
                    <a:pt x="373216" y="1655370"/>
                    <a:pt x="373119" y="1655855"/>
                    <a:pt x="373119" y="1654788"/>
                  </a:cubicBezTo>
                  <a:cubicBezTo>
                    <a:pt x="373119" y="1655370"/>
                    <a:pt x="373119" y="1655208"/>
                    <a:pt x="373119" y="1655208"/>
                  </a:cubicBezTo>
                  <a:cubicBezTo>
                    <a:pt x="373054" y="1655273"/>
                    <a:pt x="373054" y="1655370"/>
                    <a:pt x="373054" y="1655435"/>
                  </a:cubicBezTo>
                  <a:cubicBezTo>
                    <a:pt x="373054" y="1655629"/>
                    <a:pt x="373054" y="1655855"/>
                    <a:pt x="373054" y="1656276"/>
                  </a:cubicBezTo>
                  <a:cubicBezTo>
                    <a:pt x="372957" y="1655791"/>
                    <a:pt x="372957" y="1655435"/>
                    <a:pt x="372892" y="1655111"/>
                  </a:cubicBezTo>
                  <a:cubicBezTo>
                    <a:pt x="372892" y="1655532"/>
                    <a:pt x="372892" y="1655855"/>
                    <a:pt x="372892" y="1656276"/>
                  </a:cubicBezTo>
                  <a:cubicBezTo>
                    <a:pt x="372892" y="1655855"/>
                    <a:pt x="372795" y="1655435"/>
                    <a:pt x="372795" y="1655047"/>
                  </a:cubicBezTo>
                  <a:lnTo>
                    <a:pt x="372537" y="1654626"/>
                  </a:lnTo>
                  <a:cubicBezTo>
                    <a:pt x="372537" y="1654885"/>
                    <a:pt x="372537" y="1655047"/>
                    <a:pt x="372537" y="1655273"/>
                  </a:cubicBezTo>
                  <a:cubicBezTo>
                    <a:pt x="372537" y="1655208"/>
                    <a:pt x="372472" y="1655273"/>
                    <a:pt x="372472" y="1655047"/>
                  </a:cubicBezTo>
                  <a:cubicBezTo>
                    <a:pt x="372375" y="1654206"/>
                    <a:pt x="372472" y="1655532"/>
                    <a:pt x="372375" y="1655273"/>
                  </a:cubicBezTo>
                  <a:cubicBezTo>
                    <a:pt x="372375" y="1655111"/>
                    <a:pt x="372310" y="1654950"/>
                    <a:pt x="372310" y="1654788"/>
                  </a:cubicBezTo>
                  <a:lnTo>
                    <a:pt x="372213" y="1655791"/>
                  </a:lnTo>
                  <a:cubicBezTo>
                    <a:pt x="372213" y="1655435"/>
                    <a:pt x="372213" y="1655208"/>
                    <a:pt x="372149" y="1654950"/>
                  </a:cubicBezTo>
                  <a:cubicBezTo>
                    <a:pt x="372052" y="1655047"/>
                    <a:pt x="372052" y="1655855"/>
                    <a:pt x="372052" y="1656373"/>
                  </a:cubicBezTo>
                  <a:cubicBezTo>
                    <a:pt x="371955" y="1656276"/>
                    <a:pt x="371955" y="1655047"/>
                    <a:pt x="371890" y="1655370"/>
                  </a:cubicBezTo>
                  <a:cubicBezTo>
                    <a:pt x="371890" y="1655532"/>
                    <a:pt x="371793" y="1655855"/>
                    <a:pt x="371793" y="1655435"/>
                  </a:cubicBezTo>
                  <a:cubicBezTo>
                    <a:pt x="371793" y="1655208"/>
                    <a:pt x="371728" y="1655435"/>
                    <a:pt x="371728" y="1655693"/>
                  </a:cubicBezTo>
                  <a:cubicBezTo>
                    <a:pt x="371728" y="1655629"/>
                    <a:pt x="371728" y="1655532"/>
                    <a:pt x="371728" y="1655435"/>
                  </a:cubicBezTo>
                  <a:cubicBezTo>
                    <a:pt x="371728" y="1655435"/>
                    <a:pt x="371728" y="1655273"/>
                    <a:pt x="371728" y="1655111"/>
                  </a:cubicBezTo>
                  <a:lnTo>
                    <a:pt x="371728" y="1655273"/>
                  </a:lnTo>
                  <a:cubicBezTo>
                    <a:pt x="371728" y="1655532"/>
                    <a:pt x="371793" y="1655791"/>
                    <a:pt x="371793" y="1655791"/>
                  </a:cubicBezTo>
                  <a:lnTo>
                    <a:pt x="371793" y="1655855"/>
                  </a:lnTo>
                  <a:cubicBezTo>
                    <a:pt x="371793" y="1655855"/>
                    <a:pt x="371793" y="1655855"/>
                    <a:pt x="371793" y="1655791"/>
                  </a:cubicBezTo>
                  <a:cubicBezTo>
                    <a:pt x="371793" y="1655435"/>
                    <a:pt x="371728" y="1655273"/>
                    <a:pt x="371728" y="1655273"/>
                  </a:cubicBezTo>
                  <a:cubicBezTo>
                    <a:pt x="371728" y="1655370"/>
                    <a:pt x="371631" y="1655693"/>
                    <a:pt x="371631" y="1655693"/>
                  </a:cubicBezTo>
                  <a:cubicBezTo>
                    <a:pt x="371631" y="1656211"/>
                    <a:pt x="371728" y="1656437"/>
                    <a:pt x="371728" y="1656761"/>
                  </a:cubicBezTo>
                  <a:lnTo>
                    <a:pt x="371728" y="1657019"/>
                  </a:lnTo>
                  <a:cubicBezTo>
                    <a:pt x="371728" y="1656955"/>
                    <a:pt x="371728" y="1656761"/>
                    <a:pt x="371728" y="1656696"/>
                  </a:cubicBezTo>
                  <a:cubicBezTo>
                    <a:pt x="371631" y="1656437"/>
                    <a:pt x="371566" y="1656211"/>
                    <a:pt x="371566" y="1656017"/>
                  </a:cubicBezTo>
                  <a:cubicBezTo>
                    <a:pt x="371566" y="1655952"/>
                    <a:pt x="371469" y="1655693"/>
                    <a:pt x="371469" y="1655532"/>
                  </a:cubicBezTo>
                  <a:lnTo>
                    <a:pt x="371372" y="1655629"/>
                  </a:lnTo>
                  <a:lnTo>
                    <a:pt x="371372" y="1655693"/>
                  </a:lnTo>
                  <a:lnTo>
                    <a:pt x="371211" y="1655855"/>
                  </a:lnTo>
                  <a:lnTo>
                    <a:pt x="371211" y="1655952"/>
                  </a:lnTo>
                  <a:cubicBezTo>
                    <a:pt x="371211" y="1656211"/>
                    <a:pt x="371211" y="1656437"/>
                    <a:pt x="371211" y="1656761"/>
                  </a:cubicBezTo>
                  <a:cubicBezTo>
                    <a:pt x="371211" y="1656437"/>
                    <a:pt x="371146" y="1656211"/>
                    <a:pt x="371146" y="1655952"/>
                  </a:cubicBezTo>
                  <a:cubicBezTo>
                    <a:pt x="370823" y="1656211"/>
                    <a:pt x="370564" y="1656437"/>
                    <a:pt x="370241" y="1656534"/>
                  </a:cubicBezTo>
                  <a:cubicBezTo>
                    <a:pt x="370241" y="1656858"/>
                    <a:pt x="370241" y="1657116"/>
                    <a:pt x="370241" y="1657505"/>
                  </a:cubicBezTo>
                  <a:cubicBezTo>
                    <a:pt x="370241" y="1657116"/>
                    <a:pt x="370241" y="1656858"/>
                    <a:pt x="370241" y="1656534"/>
                  </a:cubicBezTo>
                  <a:cubicBezTo>
                    <a:pt x="369982" y="1656599"/>
                    <a:pt x="369658" y="1656696"/>
                    <a:pt x="369400" y="1656599"/>
                  </a:cubicBezTo>
                  <a:cubicBezTo>
                    <a:pt x="369400" y="1656955"/>
                    <a:pt x="369400" y="1657181"/>
                    <a:pt x="369497" y="1657440"/>
                  </a:cubicBezTo>
                  <a:cubicBezTo>
                    <a:pt x="369497" y="1657602"/>
                    <a:pt x="369497" y="1657860"/>
                    <a:pt x="369400" y="1658087"/>
                  </a:cubicBezTo>
                  <a:cubicBezTo>
                    <a:pt x="369400" y="1657602"/>
                    <a:pt x="369400" y="1657116"/>
                    <a:pt x="369400" y="1656599"/>
                  </a:cubicBezTo>
                  <a:lnTo>
                    <a:pt x="368979" y="1656599"/>
                  </a:lnTo>
                  <a:cubicBezTo>
                    <a:pt x="368979" y="1656761"/>
                    <a:pt x="368979" y="1656696"/>
                    <a:pt x="368979" y="1656599"/>
                  </a:cubicBezTo>
                  <a:lnTo>
                    <a:pt x="368915" y="1656599"/>
                  </a:lnTo>
                  <a:cubicBezTo>
                    <a:pt x="368915" y="1656696"/>
                    <a:pt x="368818" y="1656858"/>
                    <a:pt x="368818" y="1656858"/>
                  </a:cubicBezTo>
                  <a:cubicBezTo>
                    <a:pt x="368818" y="1656955"/>
                    <a:pt x="368753" y="1656761"/>
                    <a:pt x="368753" y="1656696"/>
                  </a:cubicBezTo>
                  <a:lnTo>
                    <a:pt x="368753" y="1656599"/>
                  </a:lnTo>
                  <a:lnTo>
                    <a:pt x="367912" y="1656437"/>
                  </a:lnTo>
                  <a:cubicBezTo>
                    <a:pt x="367653" y="1657116"/>
                    <a:pt x="367492" y="1657440"/>
                    <a:pt x="367233" y="1657440"/>
                  </a:cubicBezTo>
                  <a:cubicBezTo>
                    <a:pt x="367233" y="1657602"/>
                    <a:pt x="367233" y="1657763"/>
                    <a:pt x="367233" y="1658022"/>
                  </a:cubicBezTo>
                  <a:cubicBezTo>
                    <a:pt x="367233" y="1657763"/>
                    <a:pt x="367233" y="1657602"/>
                    <a:pt x="367233" y="1657440"/>
                  </a:cubicBezTo>
                  <a:cubicBezTo>
                    <a:pt x="367168" y="1657440"/>
                    <a:pt x="367071" y="1657440"/>
                    <a:pt x="367006" y="1657343"/>
                  </a:cubicBezTo>
                  <a:cubicBezTo>
                    <a:pt x="367006" y="1657505"/>
                    <a:pt x="367006" y="1657699"/>
                    <a:pt x="367006" y="1658022"/>
                  </a:cubicBezTo>
                  <a:cubicBezTo>
                    <a:pt x="366909" y="1657925"/>
                    <a:pt x="366909" y="1657925"/>
                    <a:pt x="366909" y="1657602"/>
                  </a:cubicBezTo>
                  <a:lnTo>
                    <a:pt x="366909" y="1657343"/>
                  </a:lnTo>
                  <a:cubicBezTo>
                    <a:pt x="366845" y="1657278"/>
                    <a:pt x="366748" y="1657181"/>
                    <a:pt x="366748" y="1657019"/>
                  </a:cubicBezTo>
                  <a:lnTo>
                    <a:pt x="366748" y="1657343"/>
                  </a:lnTo>
                  <a:cubicBezTo>
                    <a:pt x="366748" y="1657505"/>
                    <a:pt x="366748" y="1657699"/>
                    <a:pt x="366683" y="1657763"/>
                  </a:cubicBezTo>
                  <a:cubicBezTo>
                    <a:pt x="366683" y="1657699"/>
                    <a:pt x="366683" y="1657505"/>
                    <a:pt x="366683" y="1657440"/>
                  </a:cubicBezTo>
                  <a:cubicBezTo>
                    <a:pt x="366683" y="1657278"/>
                    <a:pt x="366683" y="1657181"/>
                    <a:pt x="366683" y="1657116"/>
                  </a:cubicBezTo>
                  <a:lnTo>
                    <a:pt x="366683" y="1656761"/>
                  </a:lnTo>
                  <a:cubicBezTo>
                    <a:pt x="366586" y="1656599"/>
                    <a:pt x="366521" y="1656437"/>
                    <a:pt x="366424" y="1656211"/>
                  </a:cubicBezTo>
                  <a:cubicBezTo>
                    <a:pt x="366424" y="1656276"/>
                    <a:pt x="366424" y="1656373"/>
                    <a:pt x="366424" y="1656437"/>
                  </a:cubicBezTo>
                  <a:lnTo>
                    <a:pt x="366424" y="1656114"/>
                  </a:lnTo>
                  <a:lnTo>
                    <a:pt x="366327" y="1655952"/>
                  </a:lnTo>
                  <a:cubicBezTo>
                    <a:pt x="366327" y="1656211"/>
                    <a:pt x="366327" y="1656373"/>
                    <a:pt x="366327" y="1656696"/>
                  </a:cubicBezTo>
                  <a:cubicBezTo>
                    <a:pt x="366327" y="1656437"/>
                    <a:pt x="366327" y="1656211"/>
                    <a:pt x="366327" y="1656017"/>
                  </a:cubicBezTo>
                  <a:cubicBezTo>
                    <a:pt x="366327" y="1656114"/>
                    <a:pt x="366327" y="1656211"/>
                    <a:pt x="366263" y="1656211"/>
                  </a:cubicBezTo>
                  <a:cubicBezTo>
                    <a:pt x="365357" y="1659089"/>
                    <a:pt x="364451" y="1658087"/>
                    <a:pt x="363611" y="1657925"/>
                  </a:cubicBezTo>
                  <a:cubicBezTo>
                    <a:pt x="363449" y="1657925"/>
                    <a:pt x="363352" y="1657343"/>
                    <a:pt x="363352" y="1656599"/>
                  </a:cubicBezTo>
                  <a:cubicBezTo>
                    <a:pt x="363093" y="1656017"/>
                    <a:pt x="362770" y="1655532"/>
                    <a:pt x="362446" y="1655273"/>
                  </a:cubicBezTo>
                  <a:cubicBezTo>
                    <a:pt x="362285" y="1655370"/>
                    <a:pt x="362026" y="1655370"/>
                    <a:pt x="361864" y="1655111"/>
                  </a:cubicBezTo>
                  <a:lnTo>
                    <a:pt x="361864" y="1655273"/>
                  </a:lnTo>
                  <a:cubicBezTo>
                    <a:pt x="361864" y="1655208"/>
                    <a:pt x="361864" y="1655273"/>
                    <a:pt x="361864" y="1655111"/>
                  </a:cubicBezTo>
                  <a:lnTo>
                    <a:pt x="361864" y="1655047"/>
                  </a:lnTo>
                  <a:cubicBezTo>
                    <a:pt x="361800" y="1654950"/>
                    <a:pt x="361800" y="1654885"/>
                    <a:pt x="361702" y="1654691"/>
                  </a:cubicBezTo>
                  <a:lnTo>
                    <a:pt x="361444" y="1654626"/>
                  </a:lnTo>
                  <a:cubicBezTo>
                    <a:pt x="361444" y="1654691"/>
                    <a:pt x="361444" y="1654788"/>
                    <a:pt x="361444" y="1654885"/>
                  </a:cubicBezTo>
                  <a:cubicBezTo>
                    <a:pt x="361444" y="1654788"/>
                    <a:pt x="361444" y="1654691"/>
                    <a:pt x="361444" y="1654529"/>
                  </a:cubicBezTo>
                  <a:lnTo>
                    <a:pt x="360959" y="1654206"/>
                  </a:lnTo>
                  <a:cubicBezTo>
                    <a:pt x="360959" y="1654303"/>
                    <a:pt x="360959" y="1654368"/>
                    <a:pt x="360862" y="1654465"/>
                  </a:cubicBezTo>
                  <a:cubicBezTo>
                    <a:pt x="360797" y="1654885"/>
                    <a:pt x="360797" y="1654885"/>
                    <a:pt x="360797" y="1654626"/>
                  </a:cubicBezTo>
                  <a:cubicBezTo>
                    <a:pt x="360700" y="1654885"/>
                    <a:pt x="360635" y="1655047"/>
                    <a:pt x="360635" y="1655208"/>
                  </a:cubicBezTo>
                  <a:cubicBezTo>
                    <a:pt x="360538" y="1655855"/>
                    <a:pt x="360474" y="1656599"/>
                    <a:pt x="360474" y="1657181"/>
                  </a:cubicBezTo>
                  <a:lnTo>
                    <a:pt x="360538" y="1655273"/>
                  </a:lnTo>
                  <a:lnTo>
                    <a:pt x="360474" y="1655273"/>
                  </a:lnTo>
                  <a:cubicBezTo>
                    <a:pt x="360474" y="1655629"/>
                    <a:pt x="360377" y="1656017"/>
                    <a:pt x="360312" y="1656696"/>
                  </a:cubicBezTo>
                  <a:cubicBezTo>
                    <a:pt x="360312" y="1656955"/>
                    <a:pt x="360215" y="1657181"/>
                    <a:pt x="360118" y="1657699"/>
                  </a:cubicBezTo>
                  <a:cubicBezTo>
                    <a:pt x="360118" y="1656955"/>
                    <a:pt x="360215" y="1656276"/>
                    <a:pt x="360215" y="1655629"/>
                  </a:cubicBezTo>
                  <a:cubicBezTo>
                    <a:pt x="360215" y="1655693"/>
                    <a:pt x="360118" y="1655791"/>
                    <a:pt x="360118" y="1656017"/>
                  </a:cubicBezTo>
                  <a:cubicBezTo>
                    <a:pt x="360118" y="1656211"/>
                    <a:pt x="360053" y="1656599"/>
                    <a:pt x="359956" y="1657181"/>
                  </a:cubicBezTo>
                  <a:cubicBezTo>
                    <a:pt x="360215" y="1654788"/>
                    <a:pt x="360053" y="1655532"/>
                    <a:pt x="360053" y="1654529"/>
                  </a:cubicBezTo>
                  <a:cubicBezTo>
                    <a:pt x="359956" y="1655047"/>
                    <a:pt x="359956" y="1655435"/>
                    <a:pt x="359956" y="1655532"/>
                  </a:cubicBezTo>
                  <a:cubicBezTo>
                    <a:pt x="359891" y="1655855"/>
                    <a:pt x="359794" y="1656114"/>
                    <a:pt x="359794" y="1656373"/>
                  </a:cubicBezTo>
                  <a:cubicBezTo>
                    <a:pt x="359794" y="1655952"/>
                    <a:pt x="359891" y="1655435"/>
                    <a:pt x="359891" y="1654950"/>
                  </a:cubicBezTo>
                  <a:cubicBezTo>
                    <a:pt x="359891" y="1654529"/>
                    <a:pt x="359891" y="1653947"/>
                    <a:pt x="359891" y="1654044"/>
                  </a:cubicBezTo>
                  <a:cubicBezTo>
                    <a:pt x="359891" y="1654141"/>
                    <a:pt x="359794" y="1654368"/>
                    <a:pt x="359794" y="1654529"/>
                  </a:cubicBezTo>
                  <a:cubicBezTo>
                    <a:pt x="359794" y="1654141"/>
                    <a:pt x="359794" y="1653721"/>
                    <a:pt x="359794" y="1653300"/>
                  </a:cubicBezTo>
                  <a:cubicBezTo>
                    <a:pt x="359633" y="1654303"/>
                    <a:pt x="359633" y="1654141"/>
                    <a:pt x="359730" y="1652977"/>
                  </a:cubicBezTo>
                  <a:lnTo>
                    <a:pt x="359633" y="1652977"/>
                  </a:lnTo>
                  <a:lnTo>
                    <a:pt x="359536" y="1653203"/>
                  </a:lnTo>
                  <a:lnTo>
                    <a:pt x="359536" y="1652977"/>
                  </a:lnTo>
                  <a:cubicBezTo>
                    <a:pt x="359471" y="1652977"/>
                    <a:pt x="359471" y="1652977"/>
                    <a:pt x="359374" y="1653042"/>
                  </a:cubicBezTo>
                  <a:cubicBezTo>
                    <a:pt x="359309" y="1653721"/>
                    <a:pt x="359212" y="1654368"/>
                    <a:pt x="359148" y="1655111"/>
                  </a:cubicBezTo>
                  <a:cubicBezTo>
                    <a:pt x="359212" y="1654788"/>
                    <a:pt x="359212" y="1654626"/>
                    <a:pt x="359309" y="1654465"/>
                  </a:cubicBezTo>
                  <a:cubicBezTo>
                    <a:pt x="359212" y="1655273"/>
                    <a:pt x="359212" y="1655208"/>
                    <a:pt x="359148" y="1655111"/>
                  </a:cubicBezTo>
                  <a:cubicBezTo>
                    <a:pt x="359148" y="1655273"/>
                    <a:pt x="359148" y="1655370"/>
                    <a:pt x="359051" y="1655435"/>
                  </a:cubicBezTo>
                  <a:lnTo>
                    <a:pt x="359051" y="1655273"/>
                  </a:lnTo>
                  <a:cubicBezTo>
                    <a:pt x="358889" y="1656437"/>
                    <a:pt x="358792" y="1657602"/>
                    <a:pt x="358630" y="1658831"/>
                  </a:cubicBezTo>
                  <a:cubicBezTo>
                    <a:pt x="358565" y="1659574"/>
                    <a:pt x="358565" y="1660254"/>
                    <a:pt x="358468" y="1660900"/>
                  </a:cubicBezTo>
                  <a:cubicBezTo>
                    <a:pt x="358565" y="1660836"/>
                    <a:pt x="358468" y="1661838"/>
                    <a:pt x="358468" y="1662420"/>
                  </a:cubicBezTo>
                  <a:cubicBezTo>
                    <a:pt x="358565" y="1661580"/>
                    <a:pt x="358630" y="1660836"/>
                    <a:pt x="358792" y="1659995"/>
                  </a:cubicBezTo>
                  <a:cubicBezTo>
                    <a:pt x="358792" y="1660674"/>
                    <a:pt x="358727" y="1661418"/>
                    <a:pt x="358630" y="1662323"/>
                  </a:cubicBezTo>
                  <a:cubicBezTo>
                    <a:pt x="358565" y="1662906"/>
                    <a:pt x="358565" y="1663229"/>
                    <a:pt x="358468" y="1663326"/>
                  </a:cubicBezTo>
                  <a:cubicBezTo>
                    <a:pt x="358468" y="1663714"/>
                    <a:pt x="358404" y="1664296"/>
                    <a:pt x="358404" y="1664878"/>
                  </a:cubicBezTo>
                  <a:cubicBezTo>
                    <a:pt x="358404" y="1664878"/>
                    <a:pt x="358404" y="1664975"/>
                    <a:pt x="358404" y="1665040"/>
                  </a:cubicBezTo>
                  <a:cubicBezTo>
                    <a:pt x="359536" y="1667692"/>
                    <a:pt x="360797" y="1669600"/>
                    <a:pt x="362188" y="1670926"/>
                  </a:cubicBezTo>
                  <a:cubicBezTo>
                    <a:pt x="362188" y="1670700"/>
                    <a:pt x="362285" y="1670506"/>
                    <a:pt x="362285" y="1670603"/>
                  </a:cubicBezTo>
                  <a:cubicBezTo>
                    <a:pt x="362285" y="1670764"/>
                    <a:pt x="362285" y="1670861"/>
                    <a:pt x="362285" y="1670926"/>
                  </a:cubicBezTo>
                  <a:lnTo>
                    <a:pt x="362543" y="1671088"/>
                  </a:lnTo>
                  <a:cubicBezTo>
                    <a:pt x="362543" y="1670926"/>
                    <a:pt x="362543" y="1670861"/>
                    <a:pt x="362608" y="1670700"/>
                  </a:cubicBezTo>
                  <a:cubicBezTo>
                    <a:pt x="362705" y="1670506"/>
                    <a:pt x="362770" y="1671249"/>
                    <a:pt x="362867" y="1670700"/>
                  </a:cubicBezTo>
                  <a:cubicBezTo>
                    <a:pt x="362867" y="1670603"/>
                    <a:pt x="362867" y="1670764"/>
                    <a:pt x="362867" y="1670861"/>
                  </a:cubicBezTo>
                  <a:cubicBezTo>
                    <a:pt x="362867" y="1671249"/>
                    <a:pt x="362867" y="1671088"/>
                    <a:pt x="362931" y="1671023"/>
                  </a:cubicBezTo>
                  <a:cubicBezTo>
                    <a:pt x="363028" y="1670764"/>
                    <a:pt x="363093" y="1670700"/>
                    <a:pt x="363190" y="1670506"/>
                  </a:cubicBezTo>
                  <a:cubicBezTo>
                    <a:pt x="363190" y="1671249"/>
                    <a:pt x="363287" y="1670279"/>
                    <a:pt x="363287" y="1670764"/>
                  </a:cubicBezTo>
                  <a:cubicBezTo>
                    <a:pt x="363352" y="1669762"/>
                    <a:pt x="363352" y="1671185"/>
                    <a:pt x="363352" y="1670700"/>
                  </a:cubicBezTo>
                  <a:cubicBezTo>
                    <a:pt x="363352" y="1670603"/>
                    <a:pt x="363352" y="1670764"/>
                    <a:pt x="363449" y="1670700"/>
                  </a:cubicBezTo>
                  <a:cubicBezTo>
                    <a:pt x="363449" y="1670506"/>
                    <a:pt x="363514" y="1670182"/>
                    <a:pt x="363514" y="1670021"/>
                  </a:cubicBezTo>
                  <a:cubicBezTo>
                    <a:pt x="363611" y="1669600"/>
                    <a:pt x="363675" y="1669697"/>
                    <a:pt x="363772" y="1670279"/>
                  </a:cubicBezTo>
                  <a:cubicBezTo>
                    <a:pt x="363869" y="1670700"/>
                    <a:pt x="363869" y="1670700"/>
                    <a:pt x="363934" y="1669923"/>
                  </a:cubicBezTo>
                  <a:cubicBezTo>
                    <a:pt x="363934" y="1669859"/>
                    <a:pt x="363934" y="1669697"/>
                    <a:pt x="363934" y="1669535"/>
                  </a:cubicBezTo>
                  <a:lnTo>
                    <a:pt x="363934" y="1669600"/>
                  </a:lnTo>
                  <a:lnTo>
                    <a:pt x="363869" y="1672252"/>
                  </a:lnTo>
                  <a:lnTo>
                    <a:pt x="364031" y="1672349"/>
                  </a:lnTo>
                  <a:cubicBezTo>
                    <a:pt x="364096" y="1672252"/>
                    <a:pt x="364096" y="1671832"/>
                    <a:pt x="364096" y="1672414"/>
                  </a:cubicBezTo>
                  <a:lnTo>
                    <a:pt x="364193" y="1672414"/>
                  </a:lnTo>
                  <a:cubicBezTo>
                    <a:pt x="364193" y="1672349"/>
                    <a:pt x="364193" y="1672349"/>
                    <a:pt x="364193" y="1672414"/>
                  </a:cubicBezTo>
                  <a:cubicBezTo>
                    <a:pt x="364193" y="1672252"/>
                    <a:pt x="364257" y="1672090"/>
                    <a:pt x="364257" y="1671993"/>
                  </a:cubicBezTo>
                  <a:cubicBezTo>
                    <a:pt x="364257" y="1672187"/>
                    <a:pt x="364257" y="1672349"/>
                    <a:pt x="364257" y="1672414"/>
                  </a:cubicBezTo>
                  <a:cubicBezTo>
                    <a:pt x="364354" y="1672672"/>
                    <a:pt x="364451" y="1672252"/>
                    <a:pt x="364516" y="1671767"/>
                  </a:cubicBezTo>
                  <a:cubicBezTo>
                    <a:pt x="364516" y="1671670"/>
                    <a:pt x="364516" y="1671767"/>
                    <a:pt x="364516" y="1671767"/>
                  </a:cubicBezTo>
                  <a:lnTo>
                    <a:pt x="364516" y="1672672"/>
                  </a:lnTo>
                  <a:lnTo>
                    <a:pt x="364678" y="1672769"/>
                  </a:lnTo>
                  <a:cubicBezTo>
                    <a:pt x="364775" y="1672672"/>
                    <a:pt x="364775" y="1672672"/>
                    <a:pt x="364840" y="1672834"/>
                  </a:cubicBezTo>
                  <a:cubicBezTo>
                    <a:pt x="364937" y="1672931"/>
                    <a:pt x="365098" y="1672931"/>
                    <a:pt x="365163" y="1672996"/>
                  </a:cubicBezTo>
                  <a:lnTo>
                    <a:pt x="365260" y="1672414"/>
                  </a:lnTo>
                  <a:lnTo>
                    <a:pt x="365260" y="1673093"/>
                  </a:lnTo>
                  <a:lnTo>
                    <a:pt x="365519" y="1673158"/>
                  </a:lnTo>
                  <a:cubicBezTo>
                    <a:pt x="365583" y="1672511"/>
                    <a:pt x="365583" y="1672349"/>
                    <a:pt x="365583" y="1673093"/>
                  </a:cubicBezTo>
                  <a:cubicBezTo>
                    <a:pt x="365583" y="1673158"/>
                    <a:pt x="365583" y="1673158"/>
                    <a:pt x="365583" y="1673158"/>
                  </a:cubicBezTo>
                  <a:cubicBezTo>
                    <a:pt x="365939" y="1673319"/>
                    <a:pt x="366327" y="1673416"/>
                    <a:pt x="366683" y="1673513"/>
                  </a:cubicBezTo>
                  <a:lnTo>
                    <a:pt x="366748" y="1673319"/>
                  </a:lnTo>
                  <a:cubicBezTo>
                    <a:pt x="366748" y="1673319"/>
                    <a:pt x="366748" y="1673319"/>
                    <a:pt x="366748" y="1673416"/>
                  </a:cubicBezTo>
                  <a:cubicBezTo>
                    <a:pt x="366748" y="1673513"/>
                    <a:pt x="366748" y="1673578"/>
                    <a:pt x="366748" y="1673578"/>
                  </a:cubicBezTo>
                  <a:cubicBezTo>
                    <a:pt x="366748" y="1673416"/>
                    <a:pt x="366845" y="1673158"/>
                    <a:pt x="366845" y="1673319"/>
                  </a:cubicBezTo>
                  <a:lnTo>
                    <a:pt x="366845" y="1673578"/>
                  </a:lnTo>
                  <a:lnTo>
                    <a:pt x="367168" y="1673578"/>
                  </a:lnTo>
                  <a:lnTo>
                    <a:pt x="367168" y="1673513"/>
                  </a:lnTo>
                  <a:lnTo>
                    <a:pt x="367168" y="1673578"/>
                  </a:lnTo>
                  <a:lnTo>
                    <a:pt x="367492" y="1673578"/>
                  </a:lnTo>
                  <a:cubicBezTo>
                    <a:pt x="367492" y="1673416"/>
                    <a:pt x="367492" y="1673255"/>
                    <a:pt x="367492" y="1673093"/>
                  </a:cubicBezTo>
                  <a:cubicBezTo>
                    <a:pt x="367492" y="1673255"/>
                    <a:pt x="367492" y="1673416"/>
                    <a:pt x="367492" y="1673578"/>
                  </a:cubicBezTo>
                  <a:lnTo>
                    <a:pt x="368235" y="1673675"/>
                  </a:lnTo>
                  <a:lnTo>
                    <a:pt x="368235" y="1672575"/>
                  </a:lnTo>
                  <a:lnTo>
                    <a:pt x="368235" y="1673578"/>
                  </a:lnTo>
                  <a:lnTo>
                    <a:pt x="368397" y="1673578"/>
                  </a:lnTo>
                  <a:cubicBezTo>
                    <a:pt x="368397" y="1673416"/>
                    <a:pt x="368494" y="1673093"/>
                    <a:pt x="368494" y="1672996"/>
                  </a:cubicBezTo>
                  <a:lnTo>
                    <a:pt x="368494" y="1673675"/>
                  </a:lnTo>
                  <a:cubicBezTo>
                    <a:pt x="368591" y="1673740"/>
                    <a:pt x="368591" y="1673837"/>
                    <a:pt x="368656" y="1673901"/>
                  </a:cubicBezTo>
                  <a:cubicBezTo>
                    <a:pt x="368818" y="1673416"/>
                    <a:pt x="368979" y="1672931"/>
                    <a:pt x="369141" y="1672672"/>
                  </a:cubicBezTo>
                  <a:cubicBezTo>
                    <a:pt x="369303" y="1672349"/>
                    <a:pt x="369561" y="1672511"/>
                    <a:pt x="369723" y="1672834"/>
                  </a:cubicBezTo>
                  <a:cubicBezTo>
                    <a:pt x="369723" y="1672575"/>
                    <a:pt x="369723" y="1672252"/>
                    <a:pt x="369723" y="1671993"/>
                  </a:cubicBezTo>
                  <a:cubicBezTo>
                    <a:pt x="369723" y="1671444"/>
                    <a:pt x="369723" y="1671605"/>
                    <a:pt x="369820" y="1671832"/>
                  </a:cubicBezTo>
                  <a:cubicBezTo>
                    <a:pt x="369820" y="1672187"/>
                    <a:pt x="369820" y="1672511"/>
                    <a:pt x="369723" y="1672834"/>
                  </a:cubicBezTo>
                  <a:lnTo>
                    <a:pt x="369885" y="1673158"/>
                  </a:lnTo>
                  <a:lnTo>
                    <a:pt x="369885" y="1673093"/>
                  </a:lnTo>
                  <a:cubicBezTo>
                    <a:pt x="369885" y="1672834"/>
                    <a:pt x="369885" y="1672575"/>
                    <a:pt x="369885" y="1672252"/>
                  </a:cubicBezTo>
                  <a:cubicBezTo>
                    <a:pt x="369885" y="1672414"/>
                    <a:pt x="369982" y="1672511"/>
                    <a:pt x="369982" y="1672769"/>
                  </a:cubicBezTo>
                  <a:cubicBezTo>
                    <a:pt x="369982" y="1672931"/>
                    <a:pt x="369982" y="1673158"/>
                    <a:pt x="370079" y="1673416"/>
                  </a:cubicBezTo>
                  <a:lnTo>
                    <a:pt x="370143" y="1673513"/>
                  </a:lnTo>
                  <a:cubicBezTo>
                    <a:pt x="370305" y="1672834"/>
                    <a:pt x="370305" y="1672834"/>
                    <a:pt x="370467" y="1673416"/>
                  </a:cubicBezTo>
                  <a:cubicBezTo>
                    <a:pt x="370564" y="1673740"/>
                    <a:pt x="370564" y="1673675"/>
                    <a:pt x="370564" y="1673093"/>
                  </a:cubicBezTo>
                  <a:cubicBezTo>
                    <a:pt x="370564" y="1672996"/>
                    <a:pt x="370564" y="1672931"/>
                    <a:pt x="370564" y="1672769"/>
                  </a:cubicBezTo>
                  <a:cubicBezTo>
                    <a:pt x="370564" y="1673255"/>
                    <a:pt x="370661" y="1673740"/>
                    <a:pt x="370661" y="1674419"/>
                  </a:cubicBezTo>
                  <a:cubicBezTo>
                    <a:pt x="370726" y="1673578"/>
                    <a:pt x="370823" y="1673578"/>
                    <a:pt x="370887" y="1673837"/>
                  </a:cubicBezTo>
                  <a:cubicBezTo>
                    <a:pt x="370887" y="1673901"/>
                    <a:pt x="370984" y="1673901"/>
                    <a:pt x="370984" y="1673578"/>
                  </a:cubicBezTo>
                  <a:cubicBezTo>
                    <a:pt x="370984" y="1673158"/>
                    <a:pt x="371049" y="1674322"/>
                    <a:pt x="371049" y="1673837"/>
                  </a:cubicBezTo>
                  <a:cubicBezTo>
                    <a:pt x="371049" y="1673255"/>
                    <a:pt x="371211" y="1673901"/>
                    <a:pt x="371211" y="1673675"/>
                  </a:cubicBezTo>
                  <a:cubicBezTo>
                    <a:pt x="371211" y="1673675"/>
                    <a:pt x="371211" y="1673901"/>
                    <a:pt x="371308" y="1674322"/>
                  </a:cubicBezTo>
                  <a:lnTo>
                    <a:pt x="371372" y="1672996"/>
                  </a:lnTo>
                  <a:cubicBezTo>
                    <a:pt x="371469" y="1674063"/>
                    <a:pt x="371469" y="1674063"/>
                    <a:pt x="371566" y="1673578"/>
                  </a:cubicBezTo>
                  <a:cubicBezTo>
                    <a:pt x="371566" y="1673416"/>
                    <a:pt x="371631" y="1673158"/>
                    <a:pt x="371631" y="1673319"/>
                  </a:cubicBezTo>
                  <a:cubicBezTo>
                    <a:pt x="371728" y="1673837"/>
                    <a:pt x="371728" y="1673578"/>
                    <a:pt x="371728" y="1672834"/>
                  </a:cubicBezTo>
                  <a:cubicBezTo>
                    <a:pt x="371728" y="1672349"/>
                    <a:pt x="371728" y="1671929"/>
                    <a:pt x="371728" y="1671508"/>
                  </a:cubicBezTo>
                  <a:cubicBezTo>
                    <a:pt x="371728" y="1671023"/>
                    <a:pt x="371793" y="1670861"/>
                    <a:pt x="371890" y="1671508"/>
                  </a:cubicBezTo>
                  <a:cubicBezTo>
                    <a:pt x="371890" y="1671670"/>
                    <a:pt x="371890" y="1671767"/>
                    <a:pt x="371890" y="1671929"/>
                  </a:cubicBezTo>
                  <a:cubicBezTo>
                    <a:pt x="371890" y="1672090"/>
                    <a:pt x="371890" y="1672349"/>
                    <a:pt x="371890" y="1672511"/>
                  </a:cubicBezTo>
                  <a:cubicBezTo>
                    <a:pt x="371890" y="1672575"/>
                    <a:pt x="371955" y="1672672"/>
                    <a:pt x="371955" y="1672672"/>
                  </a:cubicBezTo>
                  <a:cubicBezTo>
                    <a:pt x="371955" y="1672672"/>
                    <a:pt x="371955" y="1672511"/>
                    <a:pt x="371955" y="1672414"/>
                  </a:cubicBezTo>
                  <a:cubicBezTo>
                    <a:pt x="371955" y="1672834"/>
                    <a:pt x="372052" y="1673093"/>
                    <a:pt x="372052" y="1673416"/>
                  </a:cubicBezTo>
                  <a:cubicBezTo>
                    <a:pt x="372052" y="1673319"/>
                    <a:pt x="372052" y="1673158"/>
                    <a:pt x="372052" y="1673158"/>
                  </a:cubicBezTo>
                  <a:cubicBezTo>
                    <a:pt x="372149" y="1672996"/>
                    <a:pt x="372213" y="1673481"/>
                    <a:pt x="372213" y="1672996"/>
                  </a:cubicBezTo>
                  <a:cubicBezTo>
                    <a:pt x="372213" y="1673255"/>
                    <a:pt x="372213" y="1673481"/>
                    <a:pt x="372213" y="1673740"/>
                  </a:cubicBezTo>
                  <a:cubicBezTo>
                    <a:pt x="372310" y="1673901"/>
                    <a:pt x="372375" y="1674419"/>
                    <a:pt x="372472" y="1674063"/>
                  </a:cubicBezTo>
                  <a:cubicBezTo>
                    <a:pt x="372537" y="1673740"/>
                    <a:pt x="372634" y="1674581"/>
                    <a:pt x="372634" y="1673416"/>
                  </a:cubicBezTo>
                  <a:lnTo>
                    <a:pt x="372634" y="1673513"/>
                  </a:lnTo>
                  <a:cubicBezTo>
                    <a:pt x="372731" y="1673901"/>
                    <a:pt x="372731" y="1673837"/>
                    <a:pt x="372731" y="1673740"/>
                  </a:cubicBezTo>
                  <a:cubicBezTo>
                    <a:pt x="372731" y="1673675"/>
                    <a:pt x="372795" y="1673998"/>
                    <a:pt x="372795" y="1674063"/>
                  </a:cubicBezTo>
                  <a:cubicBezTo>
                    <a:pt x="372892" y="1674257"/>
                    <a:pt x="372957" y="1674419"/>
                    <a:pt x="372957" y="1673901"/>
                  </a:cubicBezTo>
                  <a:cubicBezTo>
                    <a:pt x="372957" y="1673740"/>
                    <a:pt x="373054" y="1673740"/>
                    <a:pt x="373054" y="1673740"/>
                  </a:cubicBezTo>
                  <a:cubicBezTo>
                    <a:pt x="373054" y="1673740"/>
                    <a:pt x="373054" y="1673675"/>
                    <a:pt x="373054" y="1673255"/>
                  </a:cubicBezTo>
                  <a:cubicBezTo>
                    <a:pt x="373054" y="1672996"/>
                    <a:pt x="373054" y="1672834"/>
                    <a:pt x="373054" y="1672575"/>
                  </a:cubicBezTo>
                  <a:cubicBezTo>
                    <a:pt x="373119" y="1672996"/>
                    <a:pt x="373119" y="1673319"/>
                    <a:pt x="373216" y="1673675"/>
                  </a:cubicBezTo>
                  <a:cubicBezTo>
                    <a:pt x="373281" y="1672834"/>
                    <a:pt x="373281" y="1672769"/>
                    <a:pt x="373442" y="1672931"/>
                  </a:cubicBezTo>
                  <a:cubicBezTo>
                    <a:pt x="373539" y="1672996"/>
                    <a:pt x="373539" y="1672672"/>
                    <a:pt x="373539" y="1672414"/>
                  </a:cubicBezTo>
                  <a:cubicBezTo>
                    <a:pt x="373539" y="1672349"/>
                    <a:pt x="373539" y="1672349"/>
                    <a:pt x="373539" y="1672349"/>
                  </a:cubicBezTo>
                  <a:cubicBezTo>
                    <a:pt x="373636" y="1672769"/>
                    <a:pt x="373636" y="1673158"/>
                    <a:pt x="373701" y="1673578"/>
                  </a:cubicBezTo>
                  <a:cubicBezTo>
                    <a:pt x="373701" y="1673513"/>
                    <a:pt x="373701" y="1673416"/>
                    <a:pt x="373798" y="1673319"/>
                  </a:cubicBezTo>
                  <a:cubicBezTo>
                    <a:pt x="373798" y="1673093"/>
                    <a:pt x="373798" y="1672931"/>
                    <a:pt x="373863" y="1672575"/>
                  </a:cubicBezTo>
                  <a:cubicBezTo>
                    <a:pt x="373863" y="1671993"/>
                    <a:pt x="373960" y="1672834"/>
                    <a:pt x="373960" y="1672672"/>
                  </a:cubicBezTo>
                  <a:cubicBezTo>
                    <a:pt x="374024" y="1672414"/>
                    <a:pt x="374024" y="1672187"/>
                    <a:pt x="374121" y="1672252"/>
                  </a:cubicBezTo>
                  <a:cubicBezTo>
                    <a:pt x="374218" y="1672349"/>
                    <a:pt x="374121" y="1671346"/>
                    <a:pt x="374121" y="1670603"/>
                  </a:cubicBezTo>
                  <a:cubicBezTo>
                    <a:pt x="374121" y="1671088"/>
                    <a:pt x="374121" y="1671249"/>
                    <a:pt x="374218" y="1671508"/>
                  </a:cubicBezTo>
                  <a:cubicBezTo>
                    <a:pt x="374283" y="1672834"/>
                    <a:pt x="374380" y="1673093"/>
                    <a:pt x="374445" y="1672769"/>
                  </a:cubicBezTo>
                  <a:cubicBezTo>
                    <a:pt x="374542" y="1672511"/>
                    <a:pt x="374445" y="1671508"/>
                    <a:pt x="374445" y="1671023"/>
                  </a:cubicBezTo>
                  <a:cubicBezTo>
                    <a:pt x="374542" y="1670764"/>
                    <a:pt x="374607" y="1671929"/>
                    <a:pt x="374704" y="1672252"/>
                  </a:cubicBezTo>
                  <a:lnTo>
                    <a:pt x="374801" y="1671832"/>
                  </a:lnTo>
                  <a:cubicBezTo>
                    <a:pt x="374801" y="1671088"/>
                    <a:pt x="374704" y="1670182"/>
                    <a:pt x="374801" y="1670182"/>
                  </a:cubicBezTo>
                  <a:cubicBezTo>
                    <a:pt x="374865" y="1671670"/>
                    <a:pt x="374962" y="1671767"/>
                    <a:pt x="374962" y="1672575"/>
                  </a:cubicBezTo>
                  <a:cubicBezTo>
                    <a:pt x="374962" y="1672511"/>
                    <a:pt x="374962" y="1672414"/>
                    <a:pt x="375027" y="1672252"/>
                  </a:cubicBezTo>
                  <a:cubicBezTo>
                    <a:pt x="375027" y="1672187"/>
                    <a:pt x="375027" y="1671929"/>
                    <a:pt x="375027" y="1671767"/>
                  </a:cubicBezTo>
                  <a:cubicBezTo>
                    <a:pt x="375027" y="1670861"/>
                    <a:pt x="375027" y="1670861"/>
                    <a:pt x="375027" y="1670926"/>
                  </a:cubicBezTo>
                  <a:cubicBezTo>
                    <a:pt x="375027" y="1671023"/>
                    <a:pt x="375124" y="1671249"/>
                    <a:pt x="375124" y="1671444"/>
                  </a:cubicBezTo>
                  <a:cubicBezTo>
                    <a:pt x="375189" y="1671605"/>
                    <a:pt x="375189" y="1671444"/>
                    <a:pt x="375286" y="1671993"/>
                  </a:cubicBezTo>
                  <a:cubicBezTo>
                    <a:pt x="375286" y="1672090"/>
                    <a:pt x="375286" y="1671832"/>
                    <a:pt x="375350" y="1671767"/>
                  </a:cubicBezTo>
                  <a:cubicBezTo>
                    <a:pt x="375350" y="1671670"/>
                    <a:pt x="375447" y="1672090"/>
                    <a:pt x="375512" y="1672252"/>
                  </a:cubicBezTo>
                  <a:cubicBezTo>
                    <a:pt x="375512" y="1672414"/>
                    <a:pt x="375609" y="1672575"/>
                    <a:pt x="375609" y="1672769"/>
                  </a:cubicBezTo>
                  <a:cubicBezTo>
                    <a:pt x="375609" y="1672187"/>
                    <a:pt x="375609" y="1671832"/>
                    <a:pt x="375771" y="1672672"/>
                  </a:cubicBezTo>
                  <a:cubicBezTo>
                    <a:pt x="375771" y="1672834"/>
                    <a:pt x="375868" y="1672996"/>
                    <a:pt x="375868" y="1673093"/>
                  </a:cubicBezTo>
                  <a:cubicBezTo>
                    <a:pt x="376353" y="1670603"/>
                    <a:pt x="377194" y="1671605"/>
                    <a:pt x="378002" y="1672672"/>
                  </a:cubicBezTo>
                  <a:cubicBezTo>
                    <a:pt x="378261" y="1672349"/>
                    <a:pt x="378423" y="1672187"/>
                    <a:pt x="378746" y="1672252"/>
                  </a:cubicBezTo>
                  <a:cubicBezTo>
                    <a:pt x="378681" y="1671508"/>
                    <a:pt x="378584" y="1670603"/>
                    <a:pt x="378584" y="1669762"/>
                  </a:cubicBezTo>
                  <a:cubicBezTo>
                    <a:pt x="378681" y="1670118"/>
                    <a:pt x="378746" y="1670344"/>
                    <a:pt x="378843" y="1670603"/>
                  </a:cubicBezTo>
                  <a:cubicBezTo>
                    <a:pt x="378843" y="1670700"/>
                    <a:pt x="378843" y="1670764"/>
                    <a:pt x="378843" y="1670764"/>
                  </a:cubicBezTo>
                  <a:lnTo>
                    <a:pt x="378843" y="1670861"/>
                  </a:lnTo>
                  <a:lnTo>
                    <a:pt x="379005" y="1671767"/>
                  </a:lnTo>
                  <a:lnTo>
                    <a:pt x="379005" y="1672252"/>
                  </a:lnTo>
                  <a:lnTo>
                    <a:pt x="379167" y="1672349"/>
                  </a:lnTo>
                  <a:cubicBezTo>
                    <a:pt x="379102" y="1671605"/>
                    <a:pt x="379005" y="1670861"/>
                    <a:pt x="378940" y="1670441"/>
                  </a:cubicBezTo>
                  <a:cubicBezTo>
                    <a:pt x="378940" y="1669859"/>
                    <a:pt x="378843" y="1669438"/>
                    <a:pt x="378843" y="1669018"/>
                  </a:cubicBezTo>
                  <a:cubicBezTo>
                    <a:pt x="379005" y="1669762"/>
                    <a:pt x="379102" y="1670603"/>
                    <a:pt x="379167" y="1671605"/>
                  </a:cubicBezTo>
                  <a:cubicBezTo>
                    <a:pt x="379167" y="1671832"/>
                    <a:pt x="379264" y="1672252"/>
                    <a:pt x="379264" y="1672414"/>
                  </a:cubicBezTo>
                  <a:cubicBezTo>
                    <a:pt x="379490" y="1672575"/>
                    <a:pt x="379846" y="1672769"/>
                    <a:pt x="380072" y="1672931"/>
                  </a:cubicBezTo>
                  <a:cubicBezTo>
                    <a:pt x="381236" y="1673416"/>
                    <a:pt x="382239" y="1672769"/>
                    <a:pt x="383306" y="1672575"/>
                  </a:cubicBezTo>
                  <a:cubicBezTo>
                    <a:pt x="383985" y="1672511"/>
                    <a:pt x="384794" y="1673093"/>
                    <a:pt x="385538" y="1673740"/>
                  </a:cubicBezTo>
                  <a:cubicBezTo>
                    <a:pt x="385473" y="1673158"/>
                    <a:pt x="385473" y="1672414"/>
                    <a:pt x="385473" y="1672252"/>
                  </a:cubicBezTo>
                  <a:cubicBezTo>
                    <a:pt x="385538" y="1672672"/>
                    <a:pt x="385635" y="1672931"/>
                    <a:pt x="385699" y="1673255"/>
                  </a:cubicBezTo>
                  <a:cubicBezTo>
                    <a:pt x="385635" y="1672575"/>
                    <a:pt x="385796" y="1673513"/>
                    <a:pt x="385796" y="1673416"/>
                  </a:cubicBezTo>
                  <a:cubicBezTo>
                    <a:pt x="385796" y="1673255"/>
                    <a:pt x="385861" y="1673319"/>
                    <a:pt x="385861" y="1672996"/>
                  </a:cubicBezTo>
                  <a:cubicBezTo>
                    <a:pt x="385861" y="1672769"/>
                    <a:pt x="385958" y="1672931"/>
                    <a:pt x="385861" y="1671993"/>
                  </a:cubicBezTo>
                  <a:cubicBezTo>
                    <a:pt x="385861" y="1671929"/>
                    <a:pt x="385861" y="1671993"/>
                    <a:pt x="385958" y="1672090"/>
                  </a:cubicBezTo>
                  <a:cubicBezTo>
                    <a:pt x="386282" y="1673093"/>
                    <a:pt x="386282" y="1673093"/>
                    <a:pt x="386379" y="1672575"/>
                  </a:cubicBezTo>
                  <a:cubicBezTo>
                    <a:pt x="386379" y="1672511"/>
                    <a:pt x="386443" y="1672575"/>
                    <a:pt x="386443" y="1672575"/>
                  </a:cubicBezTo>
                  <a:cubicBezTo>
                    <a:pt x="386540" y="1672672"/>
                    <a:pt x="386637" y="1672931"/>
                    <a:pt x="386637" y="1672349"/>
                  </a:cubicBezTo>
                  <a:cubicBezTo>
                    <a:pt x="386637" y="1672252"/>
                    <a:pt x="386637" y="1672252"/>
                    <a:pt x="386637" y="1672349"/>
                  </a:cubicBezTo>
                  <a:cubicBezTo>
                    <a:pt x="386702" y="1672672"/>
                    <a:pt x="386799" y="1672672"/>
                    <a:pt x="386799" y="1672511"/>
                  </a:cubicBezTo>
                  <a:cubicBezTo>
                    <a:pt x="386799" y="1672349"/>
                    <a:pt x="386864" y="1672349"/>
                    <a:pt x="386799" y="1671929"/>
                  </a:cubicBezTo>
                  <a:cubicBezTo>
                    <a:pt x="386864" y="1672090"/>
                    <a:pt x="386864" y="1672187"/>
                    <a:pt x="386961" y="1672349"/>
                  </a:cubicBezTo>
                  <a:cubicBezTo>
                    <a:pt x="386864" y="1671767"/>
                    <a:pt x="386799" y="1671249"/>
                    <a:pt x="386702" y="1670861"/>
                  </a:cubicBezTo>
                  <a:cubicBezTo>
                    <a:pt x="386799" y="1671023"/>
                    <a:pt x="386799" y="1671185"/>
                    <a:pt x="386864" y="1671346"/>
                  </a:cubicBezTo>
                  <a:cubicBezTo>
                    <a:pt x="387025" y="1672349"/>
                    <a:pt x="387122" y="1672414"/>
                    <a:pt x="387025" y="1671832"/>
                  </a:cubicBezTo>
                  <a:cubicBezTo>
                    <a:pt x="387025" y="1671670"/>
                    <a:pt x="387025" y="1671508"/>
                    <a:pt x="387025" y="1671508"/>
                  </a:cubicBezTo>
                  <a:lnTo>
                    <a:pt x="387122" y="1671605"/>
                  </a:lnTo>
                  <a:cubicBezTo>
                    <a:pt x="387122" y="1671605"/>
                    <a:pt x="387122" y="1671670"/>
                    <a:pt x="387219" y="1671767"/>
                  </a:cubicBezTo>
                  <a:cubicBezTo>
                    <a:pt x="387543" y="1670441"/>
                    <a:pt x="388287" y="1671023"/>
                    <a:pt x="389095" y="1671993"/>
                  </a:cubicBezTo>
                  <a:cubicBezTo>
                    <a:pt x="389095" y="1671929"/>
                    <a:pt x="389192" y="1671929"/>
                    <a:pt x="389192" y="1671767"/>
                  </a:cubicBezTo>
                  <a:cubicBezTo>
                    <a:pt x="389192" y="1671670"/>
                    <a:pt x="389192" y="1671508"/>
                    <a:pt x="389289" y="1671605"/>
                  </a:cubicBezTo>
                  <a:cubicBezTo>
                    <a:pt x="389354" y="1671670"/>
                    <a:pt x="389354" y="1671670"/>
                    <a:pt x="389354" y="1671185"/>
                  </a:cubicBezTo>
                  <a:cubicBezTo>
                    <a:pt x="389354" y="1671088"/>
                    <a:pt x="389354" y="1671023"/>
                    <a:pt x="389451" y="1671185"/>
                  </a:cubicBezTo>
                  <a:cubicBezTo>
                    <a:pt x="389613" y="1671670"/>
                    <a:pt x="389516" y="1671444"/>
                    <a:pt x="389516" y="1671249"/>
                  </a:cubicBezTo>
                  <a:cubicBezTo>
                    <a:pt x="389516" y="1670861"/>
                    <a:pt x="389516" y="1670926"/>
                    <a:pt x="389677" y="1671088"/>
                  </a:cubicBezTo>
                  <a:cubicBezTo>
                    <a:pt x="389774" y="1671185"/>
                    <a:pt x="389936" y="1671605"/>
                    <a:pt x="389677" y="1670344"/>
                  </a:cubicBezTo>
                  <a:cubicBezTo>
                    <a:pt x="389677" y="1670279"/>
                    <a:pt x="389677" y="1670279"/>
                    <a:pt x="389677" y="1670279"/>
                  </a:cubicBezTo>
                  <a:cubicBezTo>
                    <a:pt x="389774" y="1670344"/>
                    <a:pt x="389677" y="1669859"/>
                    <a:pt x="389774" y="1670118"/>
                  </a:cubicBezTo>
                  <a:cubicBezTo>
                    <a:pt x="389839" y="1670279"/>
                    <a:pt x="389774" y="1669697"/>
                    <a:pt x="389936" y="1670279"/>
                  </a:cubicBezTo>
                  <a:cubicBezTo>
                    <a:pt x="389839" y="1669697"/>
                    <a:pt x="390001" y="1670344"/>
                    <a:pt x="390098" y="1670441"/>
                  </a:cubicBezTo>
                  <a:cubicBezTo>
                    <a:pt x="390195" y="1670506"/>
                    <a:pt x="390195" y="1670603"/>
                    <a:pt x="390195" y="1670506"/>
                  </a:cubicBezTo>
                  <a:cubicBezTo>
                    <a:pt x="390195" y="1670118"/>
                    <a:pt x="390421" y="1670764"/>
                    <a:pt x="390260" y="1669859"/>
                  </a:cubicBezTo>
                  <a:cubicBezTo>
                    <a:pt x="390260" y="1669762"/>
                    <a:pt x="390260" y="1669859"/>
                    <a:pt x="390260" y="1669923"/>
                  </a:cubicBezTo>
                  <a:cubicBezTo>
                    <a:pt x="390421" y="1670700"/>
                    <a:pt x="390357" y="1670021"/>
                    <a:pt x="390357" y="1669762"/>
                  </a:cubicBezTo>
                  <a:cubicBezTo>
                    <a:pt x="390357" y="1669535"/>
                    <a:pt x="390260" y="1669180"/>
                    <a:pt x="390195" y="1668856"/>
                  </a:cubicBezTo>
                  <a:cubicBezTo>
                    <a:pt x="390680" y="1670506"/>
                    <a:pt x="390680" y="1670506"/>
                    <a:pt x="390583" y="1669697"/>
                  </a:cubicBezTo>
                  <a:cubicBezTo>
                    <a:pt x="390680" y="1669859"/>
                    <a:pt x="390842" y="1670279"/>
                    <a:pt x="390777" y="1670182"/>
                  </a:cubicBezTo>
                  <a:cubicBezTo>
                    <a:pt x="390777" y="1669859"/>
                    <a:pt x="390777" y="1669600"/>
                    <a:pt x="390842" y="1669859"/>
                  </a:cubicBezTo>
                  <a:cubicBezTo>
                    <a:pt x="391003" y="1670441"/>
                    <a:pt x="390939" y="1669859"/>
                    <a:pt x="390939" y="1669535"/>
                  </a:cubicBezTo>
                  <a:lnTo>
                    <a:pt x="391003" y="1669859"/>
                  </a:lnTo>
                  <a:cubicBezTo>
                    <a:pt x="391003" y="1669923"/>
                    <a:pt x="391100" y="1670021"/>
                    <a:pt x="391100" y="1669859"/>
                  </a:cubicBezTo>
                  <a:cubicBezTo>
                    <a:pt x="391003" y="1669115"/>
                    <a:pt x="391165" y="1669438"/>
                    <a:pt x="391100" y="1668856"/>
                  </a:cubicBezTo>
                  <a:cubicBezTo>
                    <a:pt x="391003" y="1668630"/>
                    <a:pt x="391003" y="1668274"/>
                    <a:pt x="390939" y="1667951"/>
                  </a:cubicBezTo>
                  <a:cubicBezTo>
                    <a:pt x="391100" y="1668630"/>
                    <a:pt x="391586" y="1669859"/>
                    <a:pt x="391586" y="1669762"/>
                  </a:cubicBezTo>
                  <a:cubicBezTo>
                    <a:pt x="391683" y="1669600"/>
                    <a:pt x="391683" y="1669438"/>
                    <a:pt x="391844" y="1669859"/>
                  </a:cubicBezTo>
                  <a:cubicBezTo>
                    <a:pt x="391909" y="1670021"/>
                    <a:pt x="392006" y="1670279"/>
                    <a:pt x="392006" y="1669859"/>
                  </a:cubicBezTo>
                  <a:cubicBezTo>
                    <a:pt x="392006" y="1669600"/>
                    <a:pt x="392006" y="1669859"/>
                    <a:pt x="392071" y="1670021"/>
                  </a:cubicBezTo>
                  <a:cubicBezTo>
                    <a:pt x="392071" y="1670118"/>
                    <a:pt x="392168" y="1670182"/>
                    <a:pt x="392168" y="1670182"/>
                  </a:cubicBezTo>
                  <a:lnTo>
                    <a:pt x="392071" y="1669535"/>
                  </a:lnTo>
                  <a:cubicBezTo>
                    <a:pt x="391521" y="1669762"/>
                    <a:pt x="391424" y="1669535"/>
                    <a:pt x="391359" y="1669277"/>
                  </a:cubicBezTo>
                  <a:close/>
                  <a:moveTo>
                    <a:pt x="372731" y="1627136"/>
                  </a:moveTo>
                  <a:cubicBezTo>
                    <a:pt x="372537" y="1626393"/>
                    <a:pt x="372634" y="1626296"/>
                    <a:pt x="372795" y="1626393"/>
                  </a:cubicBezTo>
                  <a:cubicBezTo>
                    <a:pt x="372731" y="1626716"/>
                    <a:pt x="372731" y="1626975"/>
                    <a:pt x="372731" y="1627136"/>
                  </a:cubicBezTo>
                  <a:close/>
                  <a:moveTo>
                    <a:pt x="363611" y="1630371"/>
                  </a:moveTo>
                  <a:cubicBezTo>
                    <a:pt x="363514" y="1629627"/>
                    <a:pt x="363514" y="1629109"/>
                    <a:pt x="363449" y="1628624"/>
                  </a:cubicBezTo>
                  <a:cubicBezTo>
                    <a:pt x="363675" y="1628948"/>
                    <a:pt x="363675" y="1629206"/>
                    <a:pt x="363611" y="1630371"/>
                  </a:cubicBezTo>
                  <a:close/>
                  <a:moveTo>
                    <a:pt x="332240" y="1623902"/>
                  </a:moveTo>
                  <a:cubicBezTo>
                    <a:pt x="332143" y="1624064"/>
                    <a:pt x="332046" y="1624064"/>
                    <a:pt x="332143" y="1623482"/>
                  </a:cubicBezTo>
                  <a:cubicBezTo>
                    <a:pt x="332143" y="1623094"/>
                    <a:pt x="332240" y="1622738"/>
                    <a:pt x="332240" y="1622415"/>
                  </a:cubicBezTo>
                  <a:lnTo>
                    <a:pt x="332305" y="1622673"/>
                  </a:lnTo>
                  <a:close/>
                  <a:moveTo>
                    <a:pt x="414451" y="1628527"/>
                  </a:moveTo>
                  <a:lnTo>
                    <a:pt x="414515" y="1628786"/>
                  </a:lnTo>
                  <a:cubicBezTo>
                    <a:pt x="414451" y="1628204"/>
                    <a:pt x="414451" y="1627719"/>
                    <a:pt x="414289" y="1627039"/>
                  </a:cubicBezTo>
                  <a:cubicBezTo>
                    <a:pt x="413545" y="1622576"/>
                    <a:pt x="412284" y="1620021"/>
                    <a:pt x="411216" y="1618275"/>
                  </a:cubicBezTo>
                  <a:cubicBezTo>
                    <a:pt x="411216" y="1618275"/>
                    <a:pt x="411216" y="1618275"/>
                    <a:pt x="411119" y="1618372"/>
                  </a:cubicBezTo>
                  <a:cubicBezTo>
                    <a:pt x="411119" y="1618598"/>
                    <a:pt x="410893" y="1618113"/>
                    <a:pt x="410699" y="1618113"/>
                  </a:cubicBezTo>
                  <a:cubicBezTo>
                    <a:pt x="410634" y="1618178"/>
                    <a:pt x="410473" y="1618372"/>
                    <a:pt x="410376" y="1618437"/>
                  </a:cubicBezTo>
                  <a:cubicBezTo>
                    <a:pt x="410537" y="1619278"/>
                    <a:pt x="410537" y="1619342"/>
                    <a:pt x="410376" y="1619116"/>
                  </a:cubicBezTo>
                  <a:lnTo>
                    <a:pt x="410214" y="1618598"/>
                  </a:lnTo>
                  <a:cubicBezTo>
                    <a:pt x="408306" y="1620442"/>
                    <a:pt x="405913" y="1620248"/>
                    <a:pt x="403519" y="1620345"/>
                  </a:cubicBezTo>
                  <a:cubicBezTo>
                    <a:pt x="403681" y="1620830"/>
                    <a:pt x="403778" y="1621186"/>
                    <a:pt x="403940" y="1621671"/>
                  </a:cubicBezTo>
                  <a:cubicBezTo>
                    <a:pt x="403940" y="1621994"/>
                    <a:pt x="403940" y="1622415"/>
                    <a:pt x="403940" y="1622835"/>
                  </a:cubicBezTo>
                  <a:cubicBezTo>
                    <a:pt x="403519" y="1621509"/>
                    <a:pt x="403584" y="1621024"/>
                    <a:pt x="403519" y="1620248"/>
                  </a:cubicBezTo>
                  <a:lnTo>
                    <a:pt x="402937" y="1620345"/>
                  </a:lnTo>
                  <a:lnTo>
                    <a:pt x="402937" y="1620442"/>
                  </a:lnTo>
                  <a:lnTo>
                    <a:pt x="402937" y="1620345"/>
                  </a:lnTo>
                  <a:lnTo>
                    <a:pt x="402614" y="1620345"/>
                  </a:lnTo>
                  <a:lnTo>
                    <a:pt x="402614" y="1620442"/>
                  </a:lnTo>
                  <a:cubicBezTo>
                    <a:pt x="402775" y="1620765"/>
                    <a:pt x="402840" y="1621089"/>
                    <a:pt x="402937" y="1621412"/>
                  </a:cubicBezTo>
                  <a:cubicBezTo>
                    <a:pt x="402840" y="1621671"/>
                    <a:pt x="402775" y="1621186"/>
                    <a:pt x="402614" y="1620442"/>
                  </a:cubicBezTo>
                  <a:lnTo>
                    <a:pt x="402517" y="1620345"/>
                  </a:lnTo>
                  <a:lnTo>
                    <a:pt x="402193" y="1620345"/>
                  </a:lnTo>
                  <a:lnTo>
                    <a:pt x="401288" y="1620442"/>
                  </a:lnTo>
                  <a:lnTo>
                    <a:pt x="401288" y="1620507"/>
                  </a:lnTo>
                  <a:lnTo>
                    <a:pt x="401191" y="1620442"/>
                  </a:lnTo>
                  <a:lnTo>
                    <a:pt x="400932" y="1620442"/>
                  </a:lnTo>
                  <a:cubicBezTo>
                    <a:pt x="401126" y="1620830"/>
                    <a:pt x="401191" y="1621250"/>
                    <a:pt x="401191" y="1621574"/>
                  </a:cubicBezTo>
                  <a:cubicBezTo>
                    <a:pt x="401029" y="1621186"/>
                    <a:pt x="400867" y="1620765"/>
                    <a:pt x="400770" y="1620442"/>
                  </a:cubicBezTo>
                  <a:lnTo>
                    <a:pt x="400124" y="1620507"/>
                  </a:lnTo>
                  <a:cubicBezTo>
                    <a:pt x="400124" y="1620765"/>
                    <a:pt x="400124" y="1621089"/>
                    <a:pt x="400124" y="1621250"/>
                  </a:cubicBezTo>
                  <a:cubicBezTo>
                    <a:pt x="399962" y="1620830"/>
                    <a:pt x="399865" y="1620668"/>
                    <a:pt x="399800" y="1620507"/>
                  </a:cubicBezTo>
                  <a:lnTo>
                    <a:pt x="398118" y="1620604"/>
                  </a:lnTo>
                  <a:cubicBezTo>
                    <a:pt x="398118" y="1620668"/>
                    <a:pt x="398118" y="1620765"/>
                    <a:pt x="398118" y="1621024"/>
                  </a:cubicBezTo>
                  <a:lnTo>
                    <a:pt x="397957" y="1620668"/>
                  </a:lnTo>
                  <a:lnTo>
                    <a:pt x="397730" y="1620668"/>
                  </a:lnTo>
                  <a:lnTo>
                    <a:pt x="397633" y="1621186"/>
                  </a:lnTo>
                  <a:lnTo>
                    <a:pt x="397375" y="1620668"/>
                  </a:lnTo>
                  <a:lnTo>
                    <a:pt x="397213" y="1620668"/>
                  </a:lnTo>
                  <a:cubicBezTo>
                    <a:pt x="397213" y="1620927"/>
                    <a:pt x="397310" y="1621089"/>
                    <a:pt x="397148" y="1621024"/>
                  </a:cubicBezTo>
                  <a:cubicBezTo>
                    <a:pt x="397051" y="1620927"/>
                    <a:pt x="397051" y="1621347"/>
                    <a:pt x="396986" y="1621186"/>
                  </a:cubicBezTo>
                  <a:cubicBezTo>
                    <a:pt x="396728" y="1620604"/>
                    <a:pt x="396728" y="1620830"/>
                    <a:pt x="396566" y="1620765"/>
                  </a:cubicBezTo>
                  <a:lnTo>
                    <a:pt x="396469" y="1620765"/>
                  </a:lnTo>
                  <a:cubicBezTo>
                    <a:pt x="396566" y="1621347"/>
                    <a:pt x="396566" y="1621768"/>
                    <a:pt x="396631" y="1622318"/>
                  </a:cubicBezTo>
                  <a:cubicBezTo>
                    <a:pt x="396469" y="1621833"/>
                    <a:pt x="396404" y="1621412"/>
                    <a:pt x="396210" y="1621024"/>
                  </a:cubicBezTo>
                  <a:cubicBezTo>
                    <a:pt x="396307" y="1621768"/>
                    <a:pt x="395984" y="1620765"/>
                    <a:pt x="395887" y="1621186"/>
                  </a:cubicBezTo>
                  <a:cubicBezTo>
                    <a:pt x="395887" y="1621412"/>
                    <a:pt x="395660" y="1621024"/>
                    <a:pt x="395563" y="1621089"/>
                  </a:cubicBezTo>
                  <a:cubicBezTo>
                    <a:pt x="395499" y="1621186"/>
                    <a:pt x="395499" y="1621671"/>
                    <a:pt x="395143" y="1620927"/>
                  </a:cubicBezTo>
                  <a:lnTo>
                    <a:pt x="395143" y="1621509"/>
                  </a:lnTo>
                  <a:cubicBezTo>
                    <a:pt x="394723" y="1620830"/>
                    <a:pt x="394496" y="1620765"/>
                    <a:pt x="394399" y="1621509"/>
                  </a:cubicBezTo>
                  <a:cubicBezTo>
                    <a:pt x="394334" y="1621347"/>
                    <a:pt x="394076" y="1620765"/>
                    <a:pt x="393979" y="1620765"/>
                  </a:cubicBezTo>
                  <a:cubicBezTo>
                    <a:pt x="393979" y="1620765"/>
                    <a:pt x="393914" y="1620830"/>
                    <a:pt x="393914" y="1621024"/>
                  </a:cubicBezTo>
                  <a:cubicBezTo>
                    <a:pt x="393914" y="1621186"/>
                    <a:pt x="393752" y="1620927"/>
                    <a:pt x="393655" y="1620765"/>
                  </a:cubicBezTo>
                  <a:lnTo>
                    <a:pt x="393332" y="1620765"/>
                  </a:lnTo>
                  <a:cubicBezTo>
                    <a:pt x="393332" y="1620830"/>
                    <a:pt x="393235" y="1620927"/>
                    <a:pt x="393235" y="1621089"/>
                  </a:cubicBezTo>
                  <a:cubicBezTo>
                    <a:pt x="393235" y="1621768"/>
                    <a:pt x="393009" y="1620604"/>
                    <a:pt x="392911" y="1620927"/>
                  </a:cubicBezTo>
                  <a:cubicBezTo>
                    <a:pt x="392911" y="1621089"/>
                    <a:pt x="392847" y="1621186"/>
                    <a:pt x="392911" y="1621347"/>
                  </a:cubicBezTo>
                  <a:cubicBezTo>
                    <a:pt x="393009" y="1622156"/>
                    <a:pt x="392911" y="1622512"/>
                    <a:pt x="392911" y="1623094"/>
                  </a:cubicBezTo>
                  <a:lnTo>
                    <a:pt x="392911" y="1622997"/>
                  </a:lnTo>
                  <a:cubicBezTo>
                    <a:pt x="392750" y="1622091"/>
                    <a:pt x="392588" y="1621347"/>
                    <a:pt x="392491" y="1620765"/>
                  </a:cubicBezTo>
                  <a:lnTo>
                    <a:pt x="392168" y="1620765"/>
                  </a:lnTo>
                  <a:cubicBezTo>
                    <a:pt x="392168" y="1620927"/>
                    <a:pt x="392168" y="1621089"/>
                    <a:pt x="392168" y="1621574"/>
                  </a:cubicBezTo>
                  <a:cubicBezTo>
                    <a:pt x="392006" y="1621024"/>
                    <a:pt x="392006" y="1621671"/>
                    <a:pt x="391909" y="1621186"/>
                  </a:cubicBezTo>
                  <a:lnTo>
                    <a:pt x="391747" y="1621347"/>
                  </a:lnTo>
                  <a:cubicBezTo>
                    <a:pt x="391683" y="1621186"/>
                    <a:pt x="391586" y="1620927"/>
                    <a:pt x="391521" y="1620668"/>
                  </a:cubicBezTo>
                  <a:lnTo>
                    <a:pt x="391359" y="1620668"/>
                  </a:lnTo>
                  <a:lnTo>
                    <a:pt x="391521" y="1621412"/>
                  </a:lnTo>
                  <a:cubicBezTo>
                    <a:pt x="391424" y="1621412"/>
                    <a:pt x="391424" y="1621509"/>
                    <a:pt x="391424" y="1621833"/>
                  </a:cubicBezTo>
                  <a:cubicBezTo>
                    <a:pt x="391424" y="1621930"/>
                    <a:pt x="391359" y="1621994"/>
                    <a:pt x="391359" y="1621994"/>
                  </a:cubicBezTo>
                  <a:cubicBezTo>
                    <a:pt x="391100" y="1621994"/>
                    <a:pt x="390777" y="1621412"/>
                    <a:pt x="390777" y="1622512"/>
                  </a:cubicBezTo>
                  <a:cubicBezTo>
                    <a:pt x="390357" y="1622156"/>
                    <a:pt x="390260" y="1623159"/>
                    <a:pt x="389839" y="1622835"/>
                  </a:cubicBezTo>
                  <a:cubicBezTo>
                    <a:pt x="389774" y="1622738"/>
                    <a:pt x="389677" y="1622835"/>
                    <a:pt x="389677" y="1622997"/>
                  </a:cubicBezTo>
                  <a:cubicBezTo>
                    <a:pt x="389677" y="1623320"/>
                    <a:pt x="389613" y="1623256"/>
                    <a:pt x="389516" y="1623094"/>
                  </a:cubicBezTo>
                  <a:cubicBezTo>
                    <a:pt x="389354" y="1622900"/>
                    <a:pt x="389289" y="1622997"/>
                    <a:pt x="389192" y="1623094"/>
                  </a:cubicBezTo>
                  <a:cubicBezTo>
                    <a:pt x="389095" y="1623159"/>
                    <a:pt x="389031" y="1624161"/>
                    <a:pt x="388707" y="1622997"/>
                  </a:cubicBezTo>
                  <a:cubicBezTo>
                    <a:pt x="388707" y="1622900"/>
                    <a:pt x="388610" y="1622997"/>
                    <a:pt x="388610" y="1623094"/>
                  </a:cubicBezTo>
                  <a:cubicBezTo>
                    <a:pt x="388513" y="1623482"/>
                    <a:pt x="388448" y="1623902"/>
                    <a:pt x="388125" y="1623094"/>
                  </a:cubicBezTo>
                  <a:cubicBezTo>
                    <a:pt x="388028" y="1622900"/>
                    <a:pt x="387931" y="1622835"/>
                    <a:pt x="387931" y="1622997"/>
                  </a:cubicBezTo>
                  <a:cubicBezTo>
                    <a:pt x="387931" y="1623482"/>
                    <a:pt x="387705" y="1622900"/>
                    <a:pt x="387705" y="1622997"/>
                  </a:cubicBezTo>
                  <a:cubicBezTo>
                    <a:pt x="387608" y="1623320"/>
                    <a:pt x="387446" y="1623094"/>
                    <a:pt x="387381" y="1622997"/>
                  </a:cubicBezTo>
                  <a:cubicBezTo>
                    <a:pt x="387122" y="1622900"/>
                    <a:pt x="386864" y="1622738"/>
                    <a:pt x="386702" y="1622673"/>
                  </a:cubicBezTo>
                  <a:cubicBezTo>
                    <a:pt x="386637" y="1622673"/>
                    <a:pt x="386540" y="1622512"/>
                    <a:pt x="386443" y="1622738"/>
                  </a:cubicBezTo>
                  <a:cubicBezTo>
                    <a:pt x="386443" y="1622900"/>
                    <a:pt x="386217" y="1622318"/>
                    <a:pt x="386217" y="1622512"/>
                  </a:cubicBezTo>
                  <a:cubicBezTo>
                    <a:pt x="386217" y="1622835"/>
                    <a:pt x="386055" y="1622673"/>
                    <a:pt x="385958" y="1622673"/>
                  </a:cubicBezTo>
                  <a:cubicBezTo>
                    <a:pt x="385861" y="1622673"/>
                    <a:pt x="385699" y="1622512"/>
                    <a:pt x="385699" y="1622673"/>
                  </a:cubicBezTo>
                  <a:cubicBezTo>
                    <a:pt x="385635" y="1622835"/>
                    <a:pt x="385699" y="1623320"/>
                    <a:pt x="385699" y="1623644"/>
                  </a:cubicBezTo>
                  <a:cubicBezTo>
                    <a:pt x="385376" y="1622738"/>
                    <a:pt x="385376" y="1622835"/>
                    <a:pt x="385053" y="1622576"/>
                  </a:cubicBezTo>
                  <a:cubicBezTo>
                    <a:pt x="384632" y="1622253"/>
                    <a:pt x="384309" y="1622673"/>
                    <a:pt x="383985" y="1622415"/>
                  </a:cubicBezTo>
                  <a:cubicBezTo>
                    <a:pt x="383727" y="1622253"/>
                    <a:pt x="383727" y="1622835"/>
                    <a:pt x="383630" y="1623417"/>
                  </a:cubicBezTo>
                  <a:cubicBezTo>
                    <a:pt x="383630" y="1623579"/>
                    <a:pt x="383565" y="1623579"/>
                    <a:pt x="383565" y="1623741"/>
                  </a:cubicBezTo>
                  <a:cubicBezTo>
                    <a:pt x="383403" y="1622997"/>
                    <a:pt x="383306" y="1623579"/>
                    <a:pt x="383306" y="1623644"/>
                  </a:cubicBezTo>
                  <a:cubicBezTo>
                    <a:pt x="383242" y="1623902"/>
                    <a:pt x="383242" y="1624064"/>
                    <a:pt x="382983" y="1623579"/>
                  </a:cubicBezTo>
                  <a:cubicBezTo>
                    <a:pt x="382983" y="1623417"/>
                    <a:pt x="382983" y="1623256"/>
                    <a:pt x="382983" y="1622997"/>
                  </a:cubicBezTo>
                  <a:cubicBezTo>
                    <a:pt x="382983" y="1622835"/>
                    <a:pt x="382886" y="1622576"/>
                    <a:pt x="382886" y="1622253"/>
                  </a:cubicBezTo>
                  <a:cubicBezTo>
                    <a:pt x="382886" y="1622415"/>
                    <a:pt x="382821" y="1622512"/>
                    <a:pt x="382724" y="1622576"/>
                  </a:cubicBezTo>
                  <a:lnTo>
                    <a:pt x="382724" y="1622512"/>
                  </a:lnTo>
                  <a:lnTo>
                    <a:pt x="382724" y="1622576"/>
                  </a:lnTo>
                  <a:cubicBezTo>
                    <a:pt x="382562" y="1622835"/>
                    <a:pt x="382401" y="1622835"/>
                    <a:pt x="382239" y="1622673"/>
                  </a:cubicBezTo>
                  <a:cubicBezTo>
                    <a:pt x="382142" y="1622576"/>
                    <a:pt x="381916" y="1622415"/>
                    <a:pt x="381916" y="1622673"/>
                  </a:cubicBezTo>
                  <a:cubicBezTo>
                    <a:pt x="381916" y="1623320"/>
                    <a:pt x="381722" y="1622835"/>
                    <a:pt x="381657" y="1623094"/>
                  </a:cubicBezTo>
                  <a:cubicBezTo>
                    <a:pt x="381560" y="1623417"/>
                    <a:pt x="381495" y="1623417"/>
                    <a:pt x="381657" y="1624485"/>
                  </a:cubicBezTo>
                  <a:cubicBezTo>
                    <a:pt x="381657" y="1624646"/>
                    <a:pt x="381657" y="1624808"/>
                    <a:pt x="381657" y="1625164"/>
                  </a:cubicBezTo>
                  <a:cubicBezTo>
                    <a:pt x="381560" y="1624485"/>
                    <a:pt x="381495" y="1624161"/>
                    <a:pt x="381398" y="1623838"/>
                  </a:cubicBezTo>
                  <a:lnTo>
                    <a:pt x="381172" y="1623482"/>
                  </a:lnTo>
                  <a:cubicBezTo>
                    <a:pt x="381075" y="1623094"/>
                    <a:pt x="381075" y="1622738"/>
                    <a:pt x="381010" y="1622415"/>
                  </a:cubicBezTo>
                  <a:cubicBezTo>
                    <a:pt x="380913" y="1621768"/>
                    <a:pt x="380816" y="1621574"/>
                    <a:pt x="380654" y="1621768"/>
                  </a:cubicBezTo>
                  <a:cubicBezTo>
                    <a:pt x="380590" y="1621833"/>
                    <a:pt x="380493" y="1621833"/>
                    <a:pt x="380331" y="1621671"/>
                  </a:cubicBezTo>
                  <a:cubicBezTo>
                    <a:pt x="379749" y="1621768"/>
                    <a:pt x="379167" y="1621768"/>
                    <a:pt x="378520" y="1621768"/>
                  </a:cubicBezTo>
                  <a:cubicBezTo>
                    <a:pt x="378520" y="1621930"/>
                    <a:pt x="378520" y="1622091"/>
                    <a:pt x="378520" y="1622318"/>
                  </a:cubicBezTo>
                  <a:cubicBezTo>
                    <a:pt x="378423" y="1622091"/>
                    <a:pt x="378423" y="1621930"/>
                    <a:pt x="378358" y="1621768"/>
                  </a:cubicBezTo>
                  <a:lnTo>
                    <a:pt x="377517" y="1621671"/>
                  </a:lnTo>
                  <a:lnTo>
                    <a:pt x="377517" y="1621768"/>
                  </a:lnTo>
                  <a:cubicBezTo>
                    <a:pt x="377517" y="1621994"/>
                    <a:pt x="377582" y="1622156"/>
                    <a:pt x="377420" y="1621930"/>
                  </a:cubicBezTo>
                  <a:cubicBezTo>
                    <a:pt x="377356" y="1621768"/>
                    <a:pt x="377258" y="1621671"/>
                    <a:pt x="377194" y="1621671"/>
                  </a:cubicBezTo>
                  <a:lnTo>
                    <a:pt x="376935" y="1621671"/>
                  </a:lnTo>
                  <a:cubicBezTo>
                    <a:pt x="376773" y="1621833"/>
                    <a:pt x="376676" y="1622318"/>
                    <a:pt x="376773" y="1623320"/>
                  </a:cubicBezTo>
                  <a:cubicBezTo>
                    <a:pt x="376450" y="1622253"/>
                    <a:pt x="376191" y="1621768"/>
                    <a:pt x="376030" y="1621833"/>
                  </a:cubicBezTo>
                  <a:cubicBezTo>
                    <a:pt x="376030" y="1622253"/>
                    <a:pt x="376030" y="1622576"/>
                    <a:pt x="376030" y="1622900"/>
                  </a:cubicBezTo>
                  <a:cubicBezTo>
                    <a:pt x="375868" y="1622415"/>
                    <a:pt x="375771" y="1622512"/>
                    <a:pt x="375706" y="1621768"/>
                  </a:cubicBezTo>
                  <a:cubicBezTo>
                    <a:pt x="375706" y="1621768"/>
                    <a:pt x="375609" y="1621671"/>
                    <a:pt x="375609" y="1621574"/>
                  </a:cubicBezTo>
                  <a:lnTo>
                    <a:pt x="375706" y="1621994"/>
                  </a:lnTo>
                  <a:cubicBezTo>
                    <a:pt x="375771" y="1622512"/>
                    <a:pt x="375706" y="1622673"/>
                    <a:pt x="375706" y="1622576"/>
                  </a:cubicBezTo>
                  <a:cubicBezTo>
                    <a:pt x="375447" y="1621671"/>
                    <a:pt x="375447" y="1622576"/>
                    <a:pt x="375286" y="1622512"/>
                  </a:cubicBezTo>
                  <a:cubicBezTo>
                    <a:pt x="375189" y="1622156"/>
                    <a:pt x="375189" y="1621930"/>
                    <a:pt x="375124" y="1621671"/>
                  </a:cubicBezTo>
                  <a:cubicBezTo>
                    <a:pt x="374962" y="1621574"/>
                    <a:pt x="374801" y="1621412"/>
                    <a:pt x="374704" y="1621509"/>
                  </a:cubicBezTo>
                  <a:cubicBezTo>
                    <a:pt x="374607" y="1621574"/>
                    <a:pt x="374542" y="1621994"/>
                    <a:pt x="374445" y="1621186"/>
                  </a:cubicBezTo>
                  <a:lnTo>
                    <a:pt x="374121" y="1621186"/>
                  </a:lnTo>
                  <a:lnTo>
                    <a:pt x="373701" y="1622318"/>
                  </a:lnTo>
                  <a:cubicBezTo>
                    <a:pt x="373539" y="1621994"/>
                    <a:pt x="373281" y="1621574"/>
                    <a:pt x="373119" y="1621186"/>
                  </a:cubicBezTo>
                  <a:lnTo>
                    <a:pt x="373054" y="1621089"/>
                  </a:lnTo>
                  <a:cubicBezTo>
                    <a:pt x="373054" y="1621671"/>
                    <a:pt x="372731" y="1620765"/>
                    <a:pt x="372892" y="1621930"/>
                  </a:cubicBezTo>
                  <a:lnTo>
                    <a:pt x="372892" y="1621994"/>
                  </a:lnTo>
                  <a:cubicBezTo>
                    <a:pt x="372731" y="1621574"/>
                    <a:pt x="372537" y="1621186"/>
                    <a:pt x="372375" y="1620668"/>
                  </a:cubicBezTo>
                  <a:cubicBezTo>
                    <a:pt x="372472" y="1621347"/>
                    <a:pt x="372537" y="1621833"/>
                    <a:pt x="372731" y="1622835"/>
                  </a:cubicBezTo>
                  <a:cubicBezTo>
                    <a:pt x="372472" y="1621574"/>
                    <a:pt x="372149" y="1621574"/>
                    <a:pt x="371955" y="1620507"/>
                  </a:cubicBezTo>
                  <a:lnTo>
                    <a:pt x="371469" y="1620345"/>
                  </a:lnTo>
                  <a:lnTo>
                    <a:pt x="371469" y="1620604"/>
                  </a:lnTo>
                  <a:lnTo>
                    <a:pt x="371372" y="1620345"/>
                  </a:lnTo>
                  <a:lnTo>
                    <a:pt x="371211" y="1620345"/>
                  </a:lnTo>
                  <a:cubicBezTo>
                    <a:pt x="371211" y="1620604"/>
                    <a:pt x="371211" y="1620927"/>
                    <a:pt x="371211" y="1621250"/>
                  </a:cubicBezTo>
                  <a:cubicBezTo>
                    <a:pt x="371146" y="1620668"/>
                    <a:pt x="371049" y="1620765"/>
                    <a:pt x="370984" y="1620345"/>
                  </a:cubicBezTo>
                  <a:cubicBezTo>
                    <a:pt x="370241" y="1620442"/>
                    <a:pt x="369400" y="1620442"/>
                    <a:pt x="368656" y="1620345"/>
                  </a:cubicBezTo>
                  <a:cubicBezTo>
                    <a:pt x="368397" y="1620345"/>
                    <a:pt x="368235" y="1620248"/>
                    <a:pt x="368009" y="1620183"/>
                  </a:cubicBezTo>
                  <a:lnTo>
                    <a:pt x="367912" y="1620507"/>
                  </a:lnTo>
                  <a:cubicBezTo>
                    <a:pt x="367815" y="1620668"/>
                    <a:pt x="367750" y="1621186"/>
                    <a:pt x="367653" y="1620086"/>
                  </a:cubicBezTo>
                  <a:lnTo>
                    <a:pt x="367589" y="1620086"/>
                  </a:lnTo>
                  <a:cubicBezTo>
                    <a:pt x="367653" y="1620668"/>
                    <a:pt x="367589" y="1620507"/>
                    <a:pt x="367492" y="1620507"/>
                  </a:cubicBezTo>
                  <a:cubicBezTo>
                    <a:pt x="367427" y="1620604"/>
                    <a:pt x="367233" y="1620668"/>
                    <a:pt x="367168" y="1620830"/>
                  </a:cubicBezTo>
                  <a:cubicBezTo>
                    <a:pt x="367168" y="1621024"/>
                    <a:pt x="367168" y="1621250"/>
                    <a:pt x="367168" y="1621671"/>
                  </a:cubicBezTo>
                  <a:cubicBezTo>
                    <a:pt x="367006" y="1621186"/>
                    <a:pt x="366909" y="1620927"/>
                    <a:pt x="366845" y="1620507"/>
                  </a:cubicBezTo>
                  <a:cubicBezTo>
                    <a:pt x="366845" y="1620927"/>
                    <a:pt x="366845" y="1621250"/>
                    <a:pt x="366845" y="1621671"/>
                  </a:cubicBezTo>
                  <a:cubicBezTo>
                    <a:pt x="366748" y="1621250"/>
                    <a:pt x="366683" y="1620830"/>
                    <a:pt x="366586" y="1620442"/>
                  </a:cubicBezTo>
                  <a:lnTo>
                    <a:pt x="365939" y="1620086"/>
                  </a:lnTo>
                  <a:cubicBezTo>
                    <a:pt x="365939" y="1620345"/>
                    <a:pt x="365939" y="1620507"/>
                    <a:pt x="365939" y="1620765"/>
                  </a:cubicBezTo>
                  <a:lnTo>
                    <a:pt x="365842" y="1620765"/>
                  </a:lnTo>
                  <a:cubicBezTo>
                    <a:pt x="365745" y="1620668"/>
                    <a:pt x="365583" y="1620830"/>
                    <a:pt x="365519" y="1620507"/>
                  </a:cubicBezTo>
                  <a:cubicBezTo>
                    <a:pt x="365260" y="1619698"/>
                    <a:pt x="365422" y="1621089"/>
                    <a:pt x="365260" y="1620830"/>
                  </a:cubicBezTo>
                  <a:cubicBezTo>
                    <a:pt x="365163" y="1620668"/>
                    <a:pt x="365098" y="1620507"/>
                    <a:pt x="365098" y="1620345"/>
                  </a:cubicBezTo>
                  <a:lnTo>
                    <a:pt x="364840" y="1621347"/>
                  </a:lnTo>
                  <a:cubicBezTo>
                    <a:pt x="364775" y="1621024"/>
                    <a:pt x="364775" y="1620765"/>
                    <a:pt x="364678" y="1620507"/>
                  </a:cubicBezTo>
                  <a:cubicBezTo>
                    <a:pt x="364516" y="1620604"/>
                    <a:pt x="364516" y="1621412"/>
                    <a:pt x="364516" y="1621930"/>
                  </a:cubicBezTo>
                  <a:cubicBezTo>
                    <a:pt x="364354" y="1621833"/>
                    <a:pt x="364354" y="1620604"/>
                    <a:pt x="364193" y="1621024"/>
                  </a:cubicBezTo>
                  <a:cubicBezTo>
                    <a:pt x="364096" y="1621186"/>
                    <a:pt x="364031" y="1621509"/>
                    <a:pt x="363934" y="1621089"/>
                  </a:cubicBezTo>
                  <a:cubicBezTo>
                    <a:pt x="363869" y="1620830"/>
                    <a:pt x="363772" y="1621186"/>
                    <a:pt x="363675" y="1621347"/>
                  </a:cubicBezTo>
                  <a:cubicBezTo>
                    <a:pt x="363675" y="1621250"/>
                    <a:pt x="363675" y="1621186"/>
                    <a:pt x="363772" y="1621089"/>
                  </a:cubicBezTo>
                  <a:cubicBezTo>
                    <a:pt x="363772" y="1621089"/>
                    <a:pt x="363772" y="1620927"/>
                    <a:pt x="363675" y="1620765"/>
                  </a:cubicBezTo>
                  <a:cubicBezTo>
                    <a:pt x="363675" y="1620765"/>
                    <a:pt x="363611" y="1620765"/>
                    <a:pt x="363611" y="1620830"/>
                  </a:cubicBezTo>
                  <a:lnTo>
                    <a:pt x="363611" y="1620927"/>
                  </a:lnTo>
                  <a:cubicBezTo>
                    <a:pt x="363675" y="1621186"/>
                    <a:pt x="363675" y="1621412"/>
                    <a:pt x="363675" y="1621412"/>
                  </a:cubicBezTo>
                  <a:lnTo>
                    <a:pt x="363675" y="1621509"/>
                  </a:lnTo>
                  <a:cubicBezTo>
                    <a:pt x="363675" y="1621509"/>
                    <a:pt x="363611" y="1621509"/>
                    <a:pt x="363611" y="1621412"/>
                  </a:cubicBezTo>
                  <a:cubicBezTo>
                    <a:pt x="363514" y="1621089"/>
                    <a:pt x="363449" y="1621024"/>
                    <a:pt x="363449" y="1621024"/>
                  </a:cubicBezTo>
                  <a:cubicBezTo>
                    <a:pt x="363352" y="1621089"/>
                    <a:pt x="363352" y="1621412"/>
                    <a:pt x="363287" y="1621412"/>
                  </a:cubicBezTo>
                  <a:cubicBezTo>
                    <a:pt x="363352" y="1621930"/>
                    <a:pt x="363449" y="1622156"/>
                    <a:pt x="363449" y="1622512"/>
                  </a:cubicBezTo>
                  <a:lnTo>
                    <a:pt x="363514" y="1622738"/>
                  </a:lnTo>
                  <a:lnTo>
                    <a:pt x="363449" y="1622738"/>
                  </a:lnTo>
                  <a:cubicBezTo>
                    <a:pt x="363449" y="1622673"/>
                    <a:pt x="363449" y="1622576"/>
                    <a:pt x="363352" y="1622415"/>
                  </a:cubicBezTo>
                  <a:cubicBezTo>
                    <a:pt x="363190" y="1622156"/>
                    <a:pt x="363028" y="1621930"/>
                    <a:pt x="362867" y="1621768"/>
                  </a:cubicBezTo>
                  <a:cubicBezTo>
                    <a:pt x="362770" y="1621671"/>
                    <a:pt x="362705" y="1621412"/>
                    <a:pt x="362608" y="1621250"/>
                  </a:cubicBezTo>
                  <a:lnTo>
                    <a:pt x="362446" y="1621347"/>
                  </a:lnTo>
                  <a:lnTo>
                    <a:pt x="362446" y="1621412"/>
                  </a:lnTo>
                  <a:lnTo>
                    <a:pt x="362026" y="1621574"/>
                  </a:lnTo>
                  <a:lnTo>
                    <a:pt x="362026" y="1621671"/>
                  </a:lnTo>
                  <a:cubicBezTo>
                    <a:pt x="362026" y="1621930"/>
                    <a:pt x="362026" y="1622156"/>
                    <a:pt x="362123" y="1622512"/>
                  </a:cubicBezTo>
                  <a:cubicBezTo>
                    <a:pt x="362026" y="1622156"/>
                    <a:pt x="361961" y="1621930"/>
                    <a:pt x="361961" y="1621671"/>
                  </a:cubicBezTo>
                  <a:cubicBezTo>
                    <a:pt x="361120" y="1621994"/>
                    <a:pt x="360215" y="1622253"/>
                    <a:pt x="359374" y="1622512"/>
                  </a:cubicBezTo>
                  <a:cubicBezTo>
                    <a:pt x="359374" y="1622835"/>
                    <a:pt x="359374" y="1623094"/>
                    <a:pt x="359374" y="1623482"/>
                  </a:cubicBezTo>
                  <a:cubicBezTo>
                    <a:pt x="359374" y="1623094"/>
                    <a:pt x="359309" y="1622835"/>
                    <a:pt x="359309" y="1622512"/>
                  </a:cubicBezTo>
                  <a:cubicBezTo>
                    <a:pt x="358468" y="1622673"/>
                    <a:pt x="357725" y="1622738"/>
                    <a:pt x="356884" y="1622835"/>
                  </a:cubicBezTo>
                  <a:cubicBezTo>
                    <a:pt x="356981" y="1623159"/>
                    <a:pt x="357078" y="1623417"/>
                    <a:pt x="357078" y="1623644"/>
                  </a:cubicBezTo>
                  <a:cubicBezTo>
                    <a:pt x="357078" y="1623838"/>
                    <a:pt x="356981" y="1624064"/>
                    <a:pt x="356884" y="1624323"/>
                  </a:cubicBezTo>
                  <a:cubicBezTo>
                    <a:pt x="356884" y="1623838"/>
                    <a:pt x="356819" y="1623320"/>
                    <a:pt x="356819" y="1622835"/>
                  </a:cubicBezTo>
                  <a:lnTo>
                    <a:pt x="355752" y="1622900"/>
                  </a:lnTo>
                  <a:cubicBezTo>
                    <a:pt x="355752" y="1623094"/>
                    <a:pt x="355655" y="1622997"/>
                    <a:pt x="355655" y="1622900"/>
                  </a:cubicBezTo>
                  <a:lnTo>
                    <a:pt x="355493" y="1622900"/>
                  </a:lnTo>
                  <a:cubicBezTo>
                    <a:pt x="355493" y="1622997"/>
                    <a:pt x="355396" y="1623159"/>
                    <a:pt x="355396" y="1623159"/>
                  </a:cubicBezTo>
                  <a:cubicBezTo>
                    <a:pt x="355331" y="1623256"/>
                    <a:pt x="355170" y="1623094"/>
                    <a:pt x="355073" y="1622997"/>
                  </a:cubicBezTo>
                  <a:lnTo>
                    <a:pt x="355073" y="1622900"/>
                  </a:lnTo>
                  <a:lnTo>
                    <a:pt x="352744" y="1622900"/>
                  </a:lnTo>
                  <a:cubicBezTo>
                    <a:pt x="352194" y="1623644"/>
                    <a:pt x="351612" y="1623999"/>
                    <a:pt x="351030" y="1623999"/>
                  </a:cubicBezTo>
                  <a:cubicBezTo>
                    <a:pt x="351030" y="1624161"/>
                    <a:pt x="351030" y="1624323"/>
                    <a:pt x="351030" y="1624582"/>
                  </a:cubicBezTo>
                  <a:cubicBezTo>
                    <a:pt x="351030" y="1624387"/>
                    <a:pt x="350933" y="1624161"/>
                    <a:pt x="350933" y="1623999"/>
                  </a:cubicBezTo>
                  <a:cubicBezTo>
                    <a:pt x="350674" y="1623999"/>
                    <a:pt x="350448" y="1623999"/>
                    <a:pt x="350286" y="1623902"/>
                  </a:cubicBezTo>
                  <a:cubicBezTo>
                    <a:pt x="350286" y="1624064"/>
                    <a:pt x="350286" y="1624226"/>
                    <a:pt x="350286" y="1624582"/>
                  </a:cubicBezTo>
                  <a:cubicBezTo>
                    <a:pt x="350124" y="1624485"/>
                    <a:pt x="350124" y="1624485"/>
                    <a:pt x="350027" y="1624161"/>
                  </a:cubicBezTo>
                  <a:lnTo>
                    <a:pt x="350027" y="1623902"/>
                  </a:lnTo>
                  <a:cubicBezTo>
                    <a:pt x="349866" y="1623838"/>
                    <a:pt x="349607" y="1623741"/>
                    <a:pt x="349445" y="1623644"/>
                  </a:cubicBezTo>
                  <a:lnTo>
                    <a:pt x="349445" y="1623999"/>
                  </a:lnTo>
                  <a:cubicBezTo>
                    <a:pt x="349445" y="1624161"/>
                    <a:pt x="349381" y="1624323"/>
                    <a:pt x="349381" y="1624485"/>
                  </a:cubicBezTo>
                  <a:cubicBezTo>
                    <a:pt x="349381" y="1624387"/>
                    <a:pt x="349284" y="1624226"/>
                    <a:pt x="349284" y="1624161"/>
                  </a:cubicBezTo>
                  <a:cubicBezTo>
                    <a:pt x="349187" y="1623999"/>
                    <a:pt x="349187" y="1623902"/>
                    <a:pt x="349122" y="1623838"/>
                  </a:cubicBezTo>
                  <a:lnTo>
                    <a:pt x="349122" y="1623482"/>
                  </a:lnTo>
                  <a:cubicBezTo>
                    <a:pt x="348863" y="1623320"/>
                    <a:pt x="348604" y="1623159"/>
                    <a:pt x="348378" y="1622997"/>
                  </a:cubicBezTo>
                  <a:cubicBezTo>
                    <a:pt x="348378" y="1623094"/>
                    <a:pt x="348378" y="1623159"/>
                    <a:pt x="348281" y="1623256"/>
                  </a:cubicBezTo>
                  <a:lnTo>
                    <a:pt x="348216" y="1622900"/>
                  </a:lnTo>
                  <a:lnTo>
                    <a:pt x="348055" y="1622738"/>
                  </a:lnTo>
                  <a:cubicBezTo>
                    <a:pt x="348055" y="1622997"/>
                    <a:pt x="348055" y="1623159"/>
                    <a:pt x="348055" y="1623482"/>
                  </a:cubicBezTo>
                  <a:cubicBezTo>
                    <a:pt x="347958" y="1623256"/>
                    <a:pt x="347958" y="1622997"/>
                    <a:pt x="347958" y="1622835"/>
                  </a:cubicBezTo>
                  <a:cubicBezTo>
                    <a:pt x="347958" y="1622900"/>
                    <a:pt x="347893" y="1622997"/>
                    <a:pt x="347893" y="1622997"/>
                  </a:cubicBezTo>
                  <a:cubicBezTo>
                    <a:pt x="345564" y="1626069"/>
                    <a:pt x="343171" y="1625164"/>
                    <a:pt x="340681" y="1625067"/>
                  </a:cubicBezTo>
                  <a:cubicBezTo>
                    <a:pt x="340260" y="1625067"/>
                    <a:pt x="339937" y="1624582"/>
                    <a:pt x="339678" y="1623741"/>
                  </a:cubicBezTo>
                  <a:cubicBezTo>
                    <a:pt x="338773" y="1623159"/>
                    <a:pt x="337867" y="1622738"/>
                    <a:pt x="336962" y="1622512"/>
                  </a:cubicBezTo>
                  <a:cubicBezTo>
                    <a:pt x="336444" y="1622576"/>
                    <a:pt x="335862" y="1622576"/>
                    <a:pt x="335377" y="1622318"/>
                  </a:cubicBezTo>
                  <a:lnTo>
                    <a:pt x="335377" y="1622512"/>
                  </a:lnTo>
                  <a:cubicBezTo>
                    <a:pt x="335280" y="1622415"/>
                    <a:pt x="335280" y="1622512"/>
                    <a:pt x="335280" y="1622318"/>
                  </a:cubicBezTo>
                  <a:lnTo>
                    <a:pt x="335280" y="1622253"/>
                  </a:lnTo>
                  <a:cubicBezTo>
                    <a:pt x="335118" y="1622156"/>
                    <a:pt x="334957" y="1622091"/>
                    <a:pt x="334795" y="1621994"/>
                  </a:cubicBezTo>
                  <a:lnTo>
                    <a:pt x="334213" y="1621930"/>
                  </a:lnTo>
                  <a:cubicBezTo>
                    <a:pt x="334213" y="1621994"/>
                    <a:pt x="334213" y="1622091"/>
                    <a:pt x="334213" y="1622156"/>
                  </a:cubicBezTo>
                  <a:cubicBezTo>
                    <a:pt x="334213" y="1622091"/>
                    <a:pt x="334116" y="1621994"/>
                    <a:pt x="334116" y="1621833"/>
                  </a:cubicBezTo>
                  <a:lnTo>
                    <a:pt x="332563" y="1621574"/>
                  </a:lnTo>
                  <a:cubicBezTo>
                    <a:pt x="332563" y="1621671"/>
                    <a:pt x="332563" y="1621768"/>
                    <a:pt x="332466" y="1621833"/>
                  </a:cubicBezTo>
                  <a:cubicBezTo>
                    <a:pt x="332402" y="1622253"/>
                    <a:pt x="332305" y="1622253"/>
                    <a:pt x="332240" y="1621994"/>
                  </a:cubicBezTo>
                  <a:cubicBezTo>
                    <a:pt x="332046" y="1622253"/>
                    <a:pt x="331981" y="1622512"/>
                    <a:pt x="331819" y="1622576"/>
                  </a:cubicBezTo>
                  <a:cubicBezTo>
                    <a:pt x="331819" y="1623256"/>
                    <a:pt x="331819" y="1623999"/>
                    <a:pt x="331722" y="1624646"/>
                  </a:cubicBezTo>
                  <a:lnTo>
                    <a:pt x="331561" y="1622738"/>
                  </a:lnTo>
                  <a:lnTo>
                    <a:pt x="331399" y="1622738"/>
                  </a:lnTo>
                  <a:cubicBezTo>
                    <a:pt x="331334" y="1623094"/>
                    <a:pt x="331237" y="1623482"/>
                    <a:pt x="331237" y="1624161"/>
                  </a:cubicBezTo>
                  <a:cubicBezTo>
                    <a:pt x="331237" y="1624387"/>
                    <a:pt x="331140" y="1624646"/>
                    <a:pt x="331076" y="1625228"/>
                  </a:cubicBezTo>
                  <a:cubicBezTo>
                    <a:pt x="330979" y="1624387"/>
                    <a:pt x="330914" y="1623838"/>
                    <a:pt x="330817" y="1623159"/>
                  </a:cubicBezTo>
                  <a:cubicBezTo>
                    <a:pt x="330752" y="1623256"/>
                    <a:pt x="330655" y="1623320"/>
                    <a:pt x="330655" y="1623579"/>
                  </a:cubicBezTo>
                  <a:cubicBezTo>
                    <a:pt x="330655" y="1623741"/>
                    <a:pt x="330558" y="1624161"/>
                    <a:pt x="330494" y="1624743"/>
                  </a:cubicBezTo>
                  <a:cubicBezTo>
                    <a:pt x="330655" y="1622318"/>
                    <a:pt x="330235" y="1623094"/>
                    <a:pt x="330170" y="1622091"/>
                  </a:cubicBezTo>
                  <a:cubicBezTo>
                    <a:pt x="330170" y="1622576"/>
                    <a:pt x="330170" y="1622997"/>
                    <a:pt x="330170" y="1623094"/>
                  </a:cubicBezTo>
                  <a:cubicBezTo>
                    <a:pt x="329976" y="1623417"/>
                    <a:pt x="329911" y="1623644"/>
                    <a:pt x="329814" y="1623902"/>
                  </a:cubicBezTo>
                  <a:cubicBezTo>
                    <a:pt x="329653" y="1623482"/>
                    <a:pt x="329750" y="1622997"/>
                    <a:pt x="329814" y="1622512"/>
                  </a:cubicBezTo>
                  <a:cubicBezTo>
                    <a:pt x="329750" y="1622091"/>
                    <a:pt x="329653" y="1621509"/>
                    <a:pt x="329491" y="1621574"/>
                  </a:cubicBezTo>
                  <a:cubicBezTo>
                    <a:pt x="329426" y="1621671"/>
                    <a:pt x="329329" y="1621930"/>
                    <a:pt x="329265" y="1622091"/>
                  </a:cubicBezTo>
                  <a:cubicBezTo>
                    <a:pt x="329168" y="1621671"/>
                    <a:pt x="329071" y="1621250"/>
                    <a:pt x="329006" y="1620830"/>
                  </a:cubicBezTo>
                  <a:cubicBezTo>
                    <a:pt x="328844" y="1621833"/>
                    <a:pt x="328844" y="1621671"/>
                    <a:pt x="328682" y="1620507"/>
                  </a:cubicBezTo>
                  <a:lnTo>
                    <a:pt x="328488" y="1620507"/>
                  </a:lnTo>
                  <a:lnTo>
                    <a:pt x="328424" y="1620765"/>
                  </a:lnTo>
                  <a:lnTo>
                    <a:pt x="328327" y="1620507"/>
                  </a:lnTo>
                  <a:cubicBezTo>
                    <a:pt x="328165" y="1620507"/>
                    <a:pt x="328003" y="1620507"/>
                    <a:pt x="327842" y="1620604"/>
                  </a:cubicBezTo>
                  <a:cubicBezTo>
                    <a:pt x="327745" y="1621250"/>
                    <a:pt x="327680" y="1621930"/>
                    <a:pt x="327583" y="1622673"/>
                  </a:cubicBezTo>
                  <a:lnTo>
                    <a:pt x="327680" y="1622673"/>
                  </a:lnTo>
                  <a:cubicBezTo>
                    <a:pt x="327745" y="1622318"/>
                    <a:pt x="327842" y="1622156"/>
                    <a:pt x="327842" y="1621994"/>
                  </a:cubicBezTo>
                  <a:cubicBezTo>
                    <a:pt x="327842" y="1622835"/>
                    <a:pt x="327745" y="1622738"/>
                    <a:pt x="327680" y="1622673"/>
                  </a:cubicBezTo>
                  <a:cubicBezTo>
                    <a:pt x="327680" y="1622835"/>
                    <a:pt x="327680" y="1622900"/>
                    <a:pt x="327583" y="1622997"/>
                  </a:cubicBezTo>
                  <a:lnTo>
                    <a:pt x="327583" y="1622835"/>
                  </a:lnTo>
                  <a:cubicBezTo>
                    <a:pt x="327518" y="1623999"/>
                    <a:pt x="327421" y="1625164"/>
                    <a:pt x="327356" y="1626393"/>
                  </a:cubicBezTo>
                  <a:cubicBezTo>
                    <a:pt x="327356" y="1627136"/>
                    <a:pt x="327421" y="1627783"/>
                    <a:pt x="327421" y="1628527"/>
                  </a:cubicBezTo>
                  <a:cubicBezTo>
                    <a:pt x="327583" y="1628462"/>
                    <a:pt x="327583" y="1629465"/>
                    <a:pt x="327745" y="1630047"/>
                  </a:cubicBezTo>
                  <a:cubicBezTo>
                    <a:pt x="327842" y="1629206"/>
                    <a:pt x="327906" y="1628462"/>
                    <a:pt x="328003" y="1627622"/>
                  </a:cubicBezTo>
                  <a:cubicBezTo>
                    <a:pt x="328165" y="1628301"/>
                    <a:pt x="328165" y="1629045"/>
                    <a:pt x="328165" y="1629950"/>
                  </a:cubicBezTo>
                  <a:cubicBezTo>
                    <a:pt x="328165" y="1630532"/>
                    <a:pt x="328100" y="1630856"/>
                    <a:pt x="328003" y="1630953"/>
                  </a:cubicBezTo>
                  <a:cubicBezTo>
                    <a:pt x="328100" y="1631373"/>
                    <a:pt x="328100" y="1631923"/>
                    <a:pt x="328165" y="1632505"/>
                  </a:cubicBezTo>
                  <a:cubicBezTo>
                    <a:pt x="328165" y="1632505"/>
                    <a:pt x="328165" y="1632602"/>
                    <a:pt x="328165" y="1632667"/>
                  </a:cubicBezTo>
                  <a:cubicBezTo>
                    <a:pt x="331722" y="1635254"/>
                    <a:pt x="335474" y="1637065"/>
                    <a:pt x="339193" y="1638326"/>
                  </a:cubicBezTo>
                  <a:cubicBezTo>
                    <a:pt x="339193" y="1638068"/>
                    <a:pt x="339193" y="1637906"/>
                    <a:pt x="339258" y="1637971"/>
                  </a:cubicBezTo>
                  <a:cubicBezTo>
                    <a:pt x="339258" y="1638132"/>
                    <a:pt x="339258" y="1638229"/>
                    <a:pt x="339258" y="1638326"/>
                  </a:cubicBezTo>
                  <a:lnTo>
                    <a:pt x="339937" y="1638488"/>
                  </a:lnTo>
                  <a:cubicBezTo>
                    <a:pt x="339937" y="1638326"/>
                    <a:pt x="340002" y="1638229"/>
                    <a:pt x="340002" y="1638068"/>
                  </a:cubicBezTo>
                  <a:cubicBezTo>
                    <a:pt x="340260" y="1637906"/>
                    <a:pt x="340422" y="1638650"/>
                    <a:pt x="340584" y="1637971"/>
                  </a:cubicBezTo>
                  <a:cubicBezTo>
                    <a:pt x="340584" y="1637906"/>
                    <a:pt x="340681" y="1638068"/>
                    <a:pt x="340681" y="1638132"/>
                  </a:cubicBezTo>
                  <a:cubicBezTo>
                    <a:pt x="340746" y="1638553"/>
                    <a:pt x="340746" y="1638391"/>
                    <a:pt x="340843" y="1638326"/>
                  </a:cubicBezTo>
                  <a:cubicBezTo>
                    <a:pt x="341004" y="1638068"/>
                    <a:pt x="341263" y="1637971"/>
                    <a:pt x="341425" y="1637809"/>
                  </a:cubicBezTo>
                  <a:cubicBezTo>
                    <a:pt x="341489" y="1638553"/>
                    <a:pt x="341586" y="1637583"/>
                    <a:pt x="341748" y="1638068"/>
                  </a:cubicBezTo>
                  <a:cubicBezTo>
                    <a:pt x="341845" y="1637065"/>
                    <a:pt x="341910" y="1638488"/>
                    <a:pt x="342007" y="1637971"/>
                  </a:cubicBezTo>
                  <a:cubicBezTo>
                    <a:pt x="342007" y="1637809"/>
                    <a:pt x="342072" y="1638068"/>
                    <a:pt x="342169" y="1637971"/>
                  </a:cubicBezTo>
                  <a:cubicBezTo>
                    <a:pt x="342169" y="1637809"/>
                    <a:pt x="342233" y="1637389"/>
                    <a:pt x="342233" y="1637324"/>
                  </a:cubicBezTo>
                  <a:cubicBezTo>
                    <a:pt x="342395" y="1636903"/>
                    <a:pt x="342654" y="1636903"/>
                    <a:pt x="342912" y="1637486"/>
                  </a:cubicBezTo>
                  <a:cubicBezTo>
                    <a:pt x="343074" y="1637906"/>
                    <a:pt x="343074" y="1637906"/>
                    <a:pt x="343171" y="1637162"/>
                  </a:cubicBezTo>
                  <a:cubicBezTo>
                    <a:pt x="343171" y="1637065"/>
                    <a:pt x="343171" y="1636903"/>
                    <a:pt x="343171" y="1636742"/>
                  </a:cubicBezTo>
                  <a:lnTo>
                    <a:pt x="343171" y="1636806"/>
                  </a:lnTo>
                  <a:lnTo>
                    <a:pt x="343236" y="1639458"/>
                  </a:lnTo>
                  <a:lnTo>
                    <a:pt x="343753" y="1639555"/>
                  </a:lnTo>
                  <a:cubicBezTo>
                    <a:pt x="343818" y="1639458"/>
                    <a:pt x="343915" y="1639070"/>
                    <a:pt x="344077" y="1639652"/>
                  </a:cubicBezTo>
                  <a:lnTo>
                    <a:pt x="344141" y="1639652"/>
                  </a:lnTo>
                  <a:cubicBezTo>
                    <a:pt x="344141" y="1639555"/>
                    <a:pt x="344238" y="1639555"/>
                    <a:pt x="344238" y="1639652"/>
                  </a:cubicBezTo>
                  <a:lnTo>
                    <a:pt x="344303" y="1639652"/>
                  </a:lnTo>
                  <a:cubicBezTo>
                    <a:pt x="344303" y="1639458"/>
                    <a:pt x="344400" y="1639297"/>
                    <a:pt x="344400" y="1639232"/>
                  </a:cubicBezTo>
                  <a:cubicBezTo>
                    <a:pt x="344465" y="1639394"/>
                    <a:pt x="344465" y="1639555"/>
                    <a:pt x="344562" y="1639652"/>
                  </a:cubicBezTo>
                  <a:cubicBezTo>
                    <a:pt x="344724" y="1639879"/>
                    <a:pt x="344885" y="1639458"/>
                    <a:pt x="345047" y="1638876"/>
                  </a:cubicBezTo>
                  <a:cubicBezTo>
                    <a:pt x="345047" y="1638812"/>
                    <a:pt x="345144" y="1638876"/>
                    <a:pt x="345144" y="1638876"/>
                  </a:cubicBezTo>
                  <a:lnTo>
                    <a:pt x="345241" y="1639814"/>
                  </a:lnTo>
                  <a:lnTo>
                    <a:pt x="345564" y="1639879"/>
                  </a:lnTo>
                  <a:cubicBezTo>
                    <a:pt x="345726" y="1639814"/>
                    <a:pt x="345823" y="1639814"/>
                    <a:pt x="345985" y="1639976"/>
                  </a:cubicBezTo>
                  <a:lnTo>
                    <a:pt x="346793" y="1640138"/>
                  </a:lnTo>
                  <a:lnTo>
                    <a:pt x="347052" y="1639458"/>
                  </a:lnTo>
                  <a:lnTo>
                    <a:pt x="347052" y="1640138"/>
                  </a:lnTo>
                  <a:lnTo>
                    <a:pt x="347537" y="1640138"/>
                  </a:lnTo>
                  <a:cubicBezTo>
                    <a:pt x="347634" y="1639458"/>
                    <a:pt x="347699" y="1639297"/>
                    <a:pt x="347893" y="1640040"/>
                  </a:cubicBezTo>
                  <a:cubicBezTo>
                    <a:pt x="347893" y="1640138"/>
                    <a:pt x="347893" y="1640138"/>
                    <a:pt x="347893" y="1640138"/>
                  </a:cubicBezTo>
                  <a:cubicBezTo>
                    <a:pt x="348798" y="1640202"/>
                    <a:pt x="349769" y="1640299"/>
                    <a:pt x="350674" y="1640299"/>
                  </a:cubicBezTo>
                  <a:lnTo>
                    <a:pt x="350771" y="1640040"/>
                  </a:lnTo>
                  <a:cubicBezTo>
                    <a:pt x="350771" y="1640040"/>
                    <a:pt x="350868" y="1640040"/>
                    <a:pt x="350868" y="1640138"/>
                  </a:cubicBezTo>
                  <a:cubicBezTo>
                    <a:pt x="350868" y="1640202"/>
                    <a:pt x="350868" y="1640202"/>
                    <a:pt x="350933" y="1640299"/>
                  </a:cubicBezTo>
                  <a:lnTo>
                    <a:pt x="351030" y="1640299"/>
                  </a:lnTo>
                  <a:cubicBezTo>
                    <a:pt x="351095" y="1640138"/>
                    <a:pt x="351095" y="1639879"/>
                    <a:pt x="351192" y="1640040"/>
                  </a:cubicBezTo>
                  <a:lnTo>
                    <a:pt x="351192" y="1640299"/>
                  </a:lnTo>
                  <a:lnTo>
                    <a:pt x="352033" y="1640299"/>
                  </a:lnTo>
                  <a:lnTo>
                    <a:pt x="352033" y="1640202"/>
                  </a:lnTo>
                  <a:lnTo>
                    <a:pt x="352033" y="1640299"/>
                  </a:lnTo>
                  <a:lnTo>
                    <a:pt x="352938" y="1640299"/>
                  </a:lnTo>
                  <a:cubicBezTo>
                    <a:pt x="352938" y="1640138"/>
                    <a:pt x="352938" y="1639976"/>
                    <a:pt x="352938" y="1639814"/>
                  </a:cubicBezTo>
                  <a:cubicBezTo>
                    <a:pt x="352938" y="1639976"/>
                    <a:pt x="353003" y="1640138"/>
                    <a:pt x="353003" y="1640299"/>
                  </a:cubicBezTo>
                  <a:lnTo>
                    <a:pt x="354911" y="1640299"/>
                  </a:lnTo>
                  <a:lnTo>
                    <a:pt x="354814" y="1639297"/>
                  </a:lnTo>
                  <a:lnTo>
                    <a:pt x="354911" y="1639297"/>
                  </a:lnTo>
                  <a:lnTo>
                    <a:pt x="355008" y="1640299"/>
                  </a:lnTo>
                  <a:lnTo>
                    <a:pt x="355331" y="1640299"/>
                  </a:lnTo>
                  <a:cubicBezTo>
                    <a:pt x="355396" y="1640040"/>
                    <a:pt x="355493" y="1639814"/>
                    <a:pt x="355590" y="1639717"/>
                  </a:cubicBezTo>
                  <a:lnTo>
                    <a:pt x="355655" y="1640396"/>
                  </a:lnTo>
                  <a:cubicBezTo>
                    <a:pt x="355816" y="1640396"/>
                    <a:pt x="355913" y="1640461"/>
                    <a:pt x="356075" y="1640623"/>
                  </a:cubicBezTo>
                  <a:cubicBezTo>
                    <a:pt x="356496" y="1640040"/>
                    <a:pt x="356819" y="1639555"/>
                    <a:pt x="357239" y="1639297"/>
                  </a:cubicBezTo>
                  <a:cubicBezTo>
                    <a:pt x="357725" y="1638973"/>
                    <a:pt x="358242" y="1639070"/>
                    <a:pt x="358727" y="1639297"/>
                  </a:cubicBezTo>
                  <a:cubicBezTo>
                    <a:pt x="358727" y="1639070"/>
                    <a:pt x="358727" y="1638715"/>
                    <a:pt x="358727" y="1638488"/>
                  </a:cubicBezTo>
                  <a:cubicBezTo>
                    <a:pt x="358727" y="1637906"/>
                    <a:pt x="358792" y="1638068"/>
                    <a:pt x="358889" y="1638326"/>
                  </a:cubicBezTo>
                  <a:cubicBezTo>
                    <a:pt x="358792" y="1638650"/>
                    <a:pt x="358792" y="1638973"/>
                    <a:pt x="358792" y="1639394"/>
                  </a:cubicBezTo>
                  <a:lnTo>
                    <a:pt x="359212" y="1639652"/>
                  </a:lnTo>
                  <a:lnTo>
                    <a:pt x="359212" y="1639555"/>
                  </a:lnTo>
                  <a:cubicBezTo>
                    <a:pt x="359212" y="1639297"/>
                    <a:pt x="359148" y="1639070"/>
                    <a:pt x="359148" y="1638715"/>
                  </a:cubicBezTo>
                  <a:cubicBezTo>
                    <a:pt x="359212" y="1638876"/>
                    <a:pt x="359309" y="1638973"/>
                    <a:pt x="359374" y="1639232"/>
                  </a:cubicBezTo>
                  <a:cubicBezTo>
                    <a:pt x="359374" y="1639394"/>
                    <a:pt x="359471" y="1639652"/>
                    <a:pt x="359536" y="1639814"/>
                  </a:cubicBezTo>
                  <a:lnTo>
                    <a:pt x="359730" y="1639879"/>
                  </a:lnTo>
                  <a:cubicBezTo>
                    <a:pt x="360053" y="1639232"/>
                    <a:pt x="360215" y="1639135"/>
                    <a:pt x="360538" y="1639814"/>
                  </a:cubicBezTo>
                  <a:cubicBezTo>
                    <a:pt x="360700" y="1640138"/>
                    <a:pt x="360797" y="1640040"/>
                    <a:pt x="360797" y="1639458"/>
                  </a:cubicBezTo>
                  <a:cubicBezTo>
                    <a:pt x="360797" y="1639394"/>
                    <a:pt x="360797" y="1639297"/>
                    <a:pt x="360862" y="1639135"/>
                  </a:cubicBezTo>
                  <a:cubicBezTo>
                    <a:pt x="360959" y="1639652"/>
                    <a:pt x="361023" y="1640138"/>
                    <a:pt x="361217" y="1640720"/>
                  </a:cubicBezTo>
                  <a:cubicBezTo>
                    <a:pt x="361379" y="1639879"/>
                    <a:pt x="361541" y="1639814"/>
                    <a:pt x="361800" y="1640040"/>
                  </a:cubicBezTo>
                  <a:cubicBezTo>
                    <a:pt x="361864" y="1640138"/>
                    <a:pt x="361961" y="1640138"/>
                    <a:pt x="361961" y="1639814"/>
                  </a:cubicBezTo>
                  <a:cubicBezTo>
                    <a:pt x="362026" y="1639394"/>
                    <a:pt x="362123" y="1640558"/>
                    <a:pt x="362188" y="1640040"/>
                  </a:cubicBezTo>
                  <a:cubicBezTo>
                    <a:pt x="362285" y="1639458"/>
                    <a:pt x="362543" y="1640138"/>
                    <a:pt x="362705" y="1639814"/>
                  </a:cubicBezTo>
                  <a:cubicBezTo>
                    <a:pt x="362705" y="1639814"/>
                    <a:pt x="362770" y="1640040"/>
                    <a:pt x="362867" y="1640461"/>
                  </a:cubicBezTo>
                  <a:lnTo>
                    <a:pt x="362931" y="1639135"/>
                  </a:lnTo>
                  <a:cubicBezTo>
                    <a:pt x="363287" y="1640202"/>
                    <a:pt x="363287" y="1640202"/>
                    <a:pt x="363449" y="1639652"/>
                  </a:cubicBezTo>
                  <a:cubicBezTo>
                    <a:pt x="363514" y="1639458"/>
                    <a:pt x="363611" y="1639232"/>
                    <a:pt x="363675" y="1639394"/>
                  </a:cubicBezTo>
                  <a:cubicBezTo>
                    <a:pt x="363869" y="1639879"/>
                    <a:pt x="363934" y="1639652"/>
                    <a:pt x="363934" y="1638876"/>
                  </a:cubicBezTo>
                  <a:cubicBezTo>
                    <a:pt x="363934" y="1638391"/>
                    <a:pt x="364031" y="1637971"/>
                    <a:pt x="364031" y="1637583"/>
                  </a:cubicBezTo>
                  <a:cubicBezTo>
                    <a:pt x="364096" y="1637065"/>
                    <a:pt x="364193" y="1636903"/>
                    <a:pt x="364354" y="1637583"/>
                  </a:cubicBezTo>
                  <a:cubicBezTo>
                    <a:pt x="364354" y="1637744"/>
                    <a:pt x="364257" y="1637809"/>
                    <a:pt x="364257" y="1637971"/>
                  </a:cubicBezTo>
                  <a:cubicBezTo>
                    <a:pt x="364257" y="1638132"/>
                    <a:pt x="364257" y="1638391"/>
                    <a:pt x="364257" y="1638553"/>
                  </a:cubicBezTo>
                  <a:cubicBezTo>
                    <a:pt x="364354" y="1638650"/>
                    <a:pt x="364354" y="1638715"/>
                    <a:pt x="364451" y="1638715"/>
                  </a:cubicBezTo>
                  <a:cubicBezTo>
                    <a:pt x="364516" y="1638715"/>
                    <a:pt x="364516" y="1638553"/>
                    <a:pt x="364516" y="1638488"/>
                  </a:cubicBezTo>
                  <a:cubicBezTo>
                    <a:pt x="364613" y="1638812"/>
                    <a:pt x="364678" y="1639135"/>
                    <a:pt x="364775" y="1639394"/>
                  </a:cubicBezTo>
                  <a:cubicBezTo>
                    <a:pt x="364775" y="1639297"/>
                    <a:pt x="364840" y="1639135"/>
                    <a:pt x="364840" y="1639135"/>
                  </a:cubicBezTo>
                  <a:cubicBezTo>
                    <a:pt x="365001" y="1638973"/>
                    <a:pt x="365163" y="1639458"/>
                    <a:pt x="365260" y="1638973"/>
                  </a:cubicBezTo>
                  <a:cubicBezTo>
                    <a:pt x="365260" y="1639232"/>
                    <a:pt x="365357" y="1639458"/>
                    <a:pt x="365357" y="1639717"/>
                  </a:cubicBezTo>
                  <a:cubicBezTo>
                    <a:pt x="365583" y="1639814"/>
                    <a:pt x="365842" y="1640299"/>
                    <a:pt x="366004" y="1639976"/>
                  </a:cubicBezTo>
                  <a:cubicBezTo>
                    <a:pt x="366166" y="1639652"/>
                    <a:pt x="366521" y="1640461"/>
                    <a:pt x="366521" y="1639297"/>
                  </a:cubicBezTo>
                  <a:cubicBezTo>
                    <a:pt x="366521" y="1639297"/>
                    <a:pt x="366586" y="1639297"/>
                    <a:pt x="366586" y="1639394"/>
                  </a:cubicBezTo>
                  <a:cubicBezTo>
                    <a:pt x="366683" y="1639814"/>
                    <a:pt x="366748" y="1639717"/>
                    <a:pt x="366845" y="1639555"/>
                  </a:cubicBezTo>
                  <a:cubicBezTo>
                    <a:pt x="366909" y="1639458"/>
                    <a:pt x="367006" y="1639814"/>
                    <a:pt x="367168" y="1639879"/>
                  </a:cubicBezTo>
                  <a:cubicBezTo>
                    <a:pt x="367330" y="1639976"/>
                    <a:pt x="367589" y="1640138"/>
                    <a:pt x="367653" y="1639652"/>
                  </a:cubicBezTo>
                  <a:cubicBezTo>
                    <a:pt x="367653" y="1639458"/>
                    <a:pt x="367815" y="1639458"/>
                    <a:pt x="367815" y="1639458"/>
                  </a:cubicBezTo>
                  <a:cubicBezTo>
                    <a:pt x="367912" y="1639458"/>
                    <a:pt x="367912" y="1639394"/>
                    <a:pt x="367912" y="1638973"/>
                  </a:cubicBezTo>
                  <a:cubicBezTo>
                    <a:pt x="367912" y="1638715"/>
                    <a:pt x="368009" y="1638553"/>
                    <a:pt x="368009" y="1638326"/>
                  </a:cubicBezTo>
                  <a:cubicBezTo>
                    <a:pt x="368074" y="1638715"/>
                    <a:pt x="368235" y="1639070"/>
                    <a:pt x="368332" y="1639394"/>
                  </a:cubicBezTo>
                  <a:cubicBezTo>
                    <a:pt x="368591" y="1638488"/>
                    <a:pt x="368591" y="1638488"/>
                    <a:pt x="368979" y="1638553"/>
                  </a:cubicBezTo>
                  <a:cubicBezTo>
                    <a:pt x="369076" y="1638553"/>
                    <a:pt x="369141" y="1638326"/>
                    <a:pt x="369141" y="1638068"/>
                  </a:cubicBezTo>
                  <a:cubicBezTo>
                    <a:pt x="369141" y="1637971"/>
                    <a:pt x="369141" y="1637971"/>
                    <a:pt x="369238" y="1637971"/>
                  </a:cubicBezTo>
                  <a:cubicBezTo>
                    <a:pt x="369303" y="1638391"/>
                    <a:pt x="369497" y="1638812"/>
                    <a:pt x="369561" y="1639135"/>
                  </a:cubicBezTo>
                  <a:cubicBezTo>
                    <a:pt x="369658" y="1639070"/>
                    <a:pt x="369658" y="1638973"/>
                    <a:pt x="369658" y="1638876"/>
                  </a:cubicBezTo>
                  <a:cubicBezTo>
                    <a:pt x="369723" y="1638650"/>
                    <a:pt x="369723" y="1638488"/>
                    <a:pt x="369820" y="1638132"/>
                  </a:cubicBezTo>
                  <a:cubicBezTo>
                    <a:pt x="369820" y="1637486"/>
                    <a:pt x="369982" y="1638391"/>
                    <a:pt x="370079" y="1638229"/>
                  </a:cubicBezTo>
                  <a:cubicBezTo>
                    <a:pt x="370143" y="1637971"/>
                    <a:pt x="370305" y="1637744"/>
                    <a:pt x="370467" y="1637809"/>
                  </a:cubicBezTo>
                  <a:cubicBezTo>
                    <a:pt x="370661" y="1637906"/>
                    <a:pt x="370467" y="1636903"/>
                    <a:pt x="370564" y="1636160"/>
                  </a:cubicBezTo>
                  <a:cubicBezTo>
                    <a:pt x="370661" y="1636645"/>
                    <a:pt x="370661" y="1636806"/>
                    <a:pt x="370661" y="1637065"/>
                  </a:cubicBezTo>
                  <a:cubicBezTo>
                    <a:pt x="370887" y="1638391"/>
                    <a:pt x="370984" y="1638553"/>
                    <a:pt x="371211" y="1638326"/>
                  </a:cubicBezTo>
                  <a:cubicBezTo>
                    <a:pt x="371372" y="1638068"/>
                    <a:pt x="371308" y="1637065"/>
                    <a:pt x="371308" y="1636580"/>
                  </a:cubicBezTo>
                  <a:cubicBezTo>
                    <a:pt x="371469" y="1636257"/>
                    <a:pt x="371631" y="1637486"/>
                    <a:pt x="371793" y="1637809"/>
                  </a:cubicBezTo>
                  <a:lnTo>
                    <a:pt x="371955" y="1637389"/>
                  </a:lnTo>
                  <a:cubicBezTo>
                    <a:pt x="371890" y="1636645"/>
                    <a:pt x="371793" y="1635739"/>
                    <a:pt x="371955" y="1635739"/>
                  </a:cubicBezTo>
                  <a:cubicBezTo>
                    <a:pt x="372149" y="1637227"/>
                    <a:pt x="372149" y="1637324"/>
                    <a:pt x="372375" y="1638132"/>
                  </a:cubicBezTo>
                  <a:cubicBezTo>
                    <a:pt x="372472" y="1638068"/>
                    <a:pt x="372472" y="1637971"/>
                    <a:pt x="372537" y="1637809"/>
                  </a:cubicBezTo>
                  <a:cubicBezTo>
                    <a:pt x="372537" y="1637744"/>
                    <a:pt x="372537" y="1637486"/>
                    <a:pt x="372537" y="1637324"/>
                  </a:cubicBezTo>
                  <a:cubicBezTo>
                    <a:pt x="372537" y="1636418"/>
                    <a:pt x="372537" y="1636418"/>
                    <a:pt x="372634" y="1636483"/>
                  </a:cubicBezTo>
                  <a:cubicBezTo>
                    <a:pt x="372731" y="1636580"/>
                    <a:pt x="372795" y="1636806"/>
                    <a:pt x="372892" y="1636903"/>
                  </a:cubicBezTo>
                  <a:cubicBezTo>
                    <a:pt x="372957" y="1637065"/>
                    <a:pt x="373054" y="1636903"/>
                    <a:pt x="373216" y="1637389"/>
                  </a:cubicBezTo>
                  <a:cubicBezTo>
                    <a:pt x="373216" y="1637486"/>
                    <a:pt x="373281" y="1637227"/>
                    <a:pt x="373378" y="1637162"/>
                  </a:cubicBezTo>
                  <a:cubicBezTo>
                    <a:pt x="373442" y="1637065"/>
                    <a:pt x="373636" y="1637389"/>
                    <a:pt x="373701" y="1637647"/>
                  </a:cubicBezTo>
                  <a:cubicBezTo>
                    <a:pt x="373798" y="1637809"/>
                    <a:pt x="373863" y="1637971"/>
                    <a:pt x="373960" y="1638132"/>
                  </a:cubicBezTo>
                  <a:cubicBezTo>
                    <a:pt x="374024" y="1637583"/>
                    <a:pt x="374024" y="1637162"/>
                    <a:pt x="374380" y="1637971"/>
                  </a:cubicBezTo>
                  <a:cubicBezTo>
                    <a:pt x="374445" y="1638132"/>
                    <a:pt x="374445" y="1638326"/>
                    <a:pt x="374542" y="1638391"/>
                  </a:cubicBezTo>
                  <a:cubicBezTo>
                    <a:pt x="375933" y="1635739"/>
                    <a:pt x="377938" y="1636580"/>
                    <a:pt x="379846" y="1637389"/>
                  </a:cubicBezTo>
                  <a:cubicBezTo>
                    <a:pt x="380428" y="1637000"/>
                    <a:pt x="381010" y="1636742"/>
                    <a:pt x="381657" y="1636742"/>
                  </a:cubicBezTo>
                  <a:cubicBezTo>
                    <a:pt x="381560" y="1635998"/>
                    <a:pt x="381495" y="1635092"/>
                    <a:pt x="381398" y="1634251"/>
                  </a:cubicBezTo>
                  <a:cubicBezTo>
                    <a:pt x="381560" y="1634510"/>
                    <a:pt x="381722" y="1634737"/>
                    <a:pt x="381916" y="1635092"/>
                  </a:cubicBezTo>
                  <a:cubicBezTo>
                    <a:pt x="381916" y="1635157"/>
                    <a:pt x="381916" y="1635254"/>
                    <a:pt x="381916" y="1635254"/>
                  </a:cubicBezTo>
                  <a:lnTo>
                    <a:pt x="381916" y="1635319"/>
                  </a:lnTo>
                  <a:cubicBezTo>
                    <a:pt x="381980" y="1635674"/>
                    <a:pt x="382077" y="1635901"/>
                    <a:pt x="382142" y="1636257"/>
                  </a:cubicBezTo>
                  <a:lnTo>
                    <a:pt x="382239" y="1636742"/>
                  </a:lnTo>
                  <a:lnTo>
                    <a:pt x="382659" y="1636742"/>
                  </a:lnTo>
                  <a:cubicBezTo>
                    <a:pt x="382498" y="1635998"/>
                    <a:pt x="382304" y="1635254"/>
                    <a:pt x="382142" y="1634834"/>
                  </a:cubicBezTo>
                  <a:cubicBezTo>
                    <a:pt x="382142" y="1634251"/>
                    <a:pt x="382077" y="1633831"/>
                    <a:pt x="382077" y="1633443"/>
                  </a:cubicBezTo>
                  <a:cubicBezTo>
                    <a:pt x="382304" y="1634187"/>
                    <a:pt x="382498" y="1634995"/>
                    <a:pt x="382562" y="1635901"/>
                  </a:cubicBezTo>
                  <a:cubicBezTo>
                    <a:pt x="382562" y="1636160"/>
                    <a:pt x="382659" y="1636580"/>
                    <a:pt x="382724" y="1636742"/>
                  </a:cubicBezTo>
                  <a:cubicBezTo>
                    <a:pt x="383403" y="1636806"/>
                    <a:pt x="384050" y="1636903"/>
                    <a:pt x="384729" y="1637000"/>
                  </a:cubicBezTo>
                  <a:cubicBezTo>
                    <a:pt x="387446" y="1637162"/>
                    <a:pt x="390001" y="1636160"/>
                    <a:pt x="392653" y="1635674"/>
                  </a:cubicBezTo>
                  <a:cubicBezTo>
                    <a:pt x="394399" y="1635416"/>
                    <a:pt x="396146" y="1635674"/>
                    <a:pt x="398054" y="1636063"/>
                  </a:cubicBezTo>
                  <a:cubicBezTo>
                    <a:pt x="398054" y="1635513"/>
                    <a:pt x="397957" y="1634737"/>
                    <a:pt x="398054" y="1634510"/>
                  </a:cubicBezTo>
                  <a:cubicBezTo>
                    <a:pt x="398215" y="1634834"/>
                    <a:pt x="398377" y="1635157"/>
                    <a:pt x="398474" y="1635416"/>
                  </a:cubicBezTo>
                  <a:cubicBezTo>
                    <a:pt x="398377" y="1634737"/>
                    <a:pt x="398636" y="1635674"/>
                    <a:pt x="398701" y="1635513"/>
                  </a:cubicBezTo>
                  <a:cubicBezTo>
                    <a:pt x="398798" y="1635319"/>
                    <a:pt x="398959" y="1635319"/>
                    <a:pt x="399056" y="1635092"/>
                  </a:cubicBezTo>
                  <a:cubicBezTo>
                    <a:pt x="399121" y="1634834"/>
                    <a:pt x="399283" y="1634995"/>
                    <a:pt x="399218" y="1634090"/>
                  </a:cubicBezTo>
                  <a:cubicBezTo>
                    <a:pt x="399218" y="1634090"/>
                    <a:pt x="399283" y="1634090"/>
                    <a:pt x="399380" y="1634187"/>
                  </a:cubicBezTo>
                  <a:cubicBezTo>
                    <a:pt x="399962" y="1635092"/>
                    <a:pt x="399962" y="1635092"/>
                    <a:pt x="400188" y="1634575"/>
                  </a:cubicBezTo>
                  <a:cubicBezTo>
                    <a:pt x="400285" y="1634510"/>
                    <a:pt x="400350" y="1634510"/>
                    <a:pt x="400447" y="1634575"/>
                  </a:cubicBezTo>
                  <a:cubicBezTo>
                    <a:pt x="400609" y="1634672"/>
                    <a:pt x="400867" y="1634834"/>
                    <a:pt x="400932" y="1634251"/>
                  </a:cubicBezTo>
                  <a:cubicBezTo>
                    <a:pt x="400932" y="1634187"/>
                    <a:pt x="401029" y="1634187"/>
                    <a:pt x="401029" y="1634251"/>
                  </a:cubicBezTo>
                  <a:cubicBezTo>
                    <a:pt x="401191" y="1634575"/>
                    <a:pt x="401288" y="1634575"/>
                    <a:pt x="401352" y="1634348"/>
                  </a:cubicBezTo>
                  <a:cubicBezTo>
                    <a:pt x="401449" y="1634090"/>
                    <a:pt x="401514" y="1634090"/>
                    <a:pt x="401514" y="1633766"/>
                  </a:cubicBezTo>
                  <a:cubicBezTo>
                    <a:pt x="401708" y="1633928"/>
                    <a:pt x="401773" y="1633993"/>
                    <a:pt x="401870" y="1634090"/>
                  </a:cubicBezTo>
                  <a:cubicBezTo>
                    <a:pt x="401773" y="1633508"/>
                    <a:pt x="401708" y="1633023"/>
                    <a:pt x="401611" y="1632602"/>
                  </a:cubicBezTo>
                  <a:cubicBezTo>
                    <a:pt x="401708" y="1632764"/>
                    <a:pt x="401870" y="1632861"/>
                    <a:pt x="401870" y="1633087"/>
                  </a:cubicBezTo>
                  <a:cubicBezTo>
                    <a:pt x="402096" y="1634090"/>
                    <a:pt x="402193" y="1634090"/>
                    <a:pt x="402258" y="1633605"/>
                  </a:cubicBezTo>
                  <a:cubicBezTo>
                    <a:pt x="402258" y="1633443"/>
                    <a:pt x="402355" y="1633249"/>
                    <a:pt x="402355" y="1633249"/>
                  </a:cubicBezTo>
                  <a:cubicBezTo>
                    <a:pt x="402420" y="1633184"/>
                    <a:pt x="402517" y="1633346"/>
                    <a:pt x="402517" y="1633346"/>
                  </a:cubicBezTo>
                  <a:lnTo>
                    <a:pt x="402614" y="1633443"/>
                  </a:lnTo>
                  <a:cubicBezTo>
                    <a:pt x="403584" y="1631923"/>
                    <a:pt x="405330" y="1632279"/>
                    <a:pt x="407077" y="1633023"/>
                  </a:cubicBezTo>
                  <a:cubicBezTo>
                    <a:pt x="407141" y="1632925"/>
                    <a:pt x="407239" y="1632861"/>
                    <a:pt x="407336" y="1632764"/>
                  </a:cubicBezTo>
                  <a:cubicBezTo>
                    <a:pt x="407400" y="1632667"/>
                    <a:pt x="407497" y="1632505"/>
                    <a:pt x="407562" y="1632602"/>
                  </a:cubicBezTo>
                  <a:cubicBezTo>
                    <a:pt x="407724" y="1632667"/>
                    <a:pt x="407821" y="1632667"/>
                    <a:pt x="407724" y="1632182"/>
                  </a:cubicBezTo>
                  <a:cubicBezTo>
                    <a:pt x="407724" y="1632117"/>
                    <a:pt x="407821" y="1632020"/>
                    <a:pt x="407821" y="1632117"/>
                  </a:cubicBezTo>
                  <a:cubicBezTo>
                    <a:pt x="407982" y="1632602"/>
                    <a:pt x="407982" y="1632343"/>
                    <a:pt x="408079" y="1632117"/>
                  </a:cubicBezTo>
                  <a:cubicBezTo>
                    <a:pt x="408144" y="1631697"/>
                    <a:pt x="408144" y="1631761"/>
                    <a:pt x="408564" y="1631923"/>
                  </a:cubicBezTo>
                  <a:cubicBezTo>
                    <a:pt x="408726" y="1632020"/>
                    <a:pt x="408985" y="1632343"/>
                    <a:pt x="408726" y="1631114"/>
                  </a:cubicBezTo>
                  <a:cubicBezTo>
                    <a:pt x="408726" y="1631017"/>
                    <a:pt x="408823" y="1631017"/>
                    <a:pt x="408823" y="1631017"/>
                  </a:cubicBezTo>
                  <a:cubicBezTo>
                    <a:pt x="408985" y="1631114"/>
                    <a:pt x="408888" y="1630532"/>
                    <a:pt x="409147" y="1630791"/>
                  </a:cubicBezTo>
                  <a:cubicBezTo>
                    <a:pt x="409308" y="1630953"/>
                    <a:pt x="409211" y="1630371"/>
                    <a:pt x="409470" y="1630953"/>
                  </a:cubicBezTo>
                  <a:cubicBezTo>
                    <a:pt x="409470" y="1630274"/>
                    <a:pt x="409729" y="1630953"/>
                    <a:pt x="409793" y="1631017"/>
                  </a:cubicBezTo>
                  <a:cubicBezTo>
                    <a:pt x="409890" y="1631114"/>
                    <a:pt x="410052" y="1631179"/>
                    <a:pt x="410052" y="1631017"/>
                  </a:cubicBezTo>
                  <a:cubicBezTo>
                    <a:pt x="410149" y="1630597"/>
                    <a:pt x="410537" y="1631179"/>
                    <a:pt x="410473" y="1630274"/>
                  </a:cubicBezTo>
                  <a:cubicBezTo>
                    <a:pt x="410473" y="1630209"/>
                    <a:pt x="410537" y="1630274"/>
                    <a:pt x="410537" y="1630371"/>
                  </a:cubicBezTo>
                  <a:cubicBezTo>
                    <a:pt x="410796" y="1631114"/>
                    <a:pt x="410699" y="1630371"/>
                    <a:pt x="410699" y="1630209"/>
                  </a:cubicBezTo>
                  <a:cubicBezTo>
                    <a:pt x="410699" y="1629950"/>
                    <a:pt x="410634" y="1629627"/>
                    <a:pt x="410634" y="1629303"/>
                  </a:cubicBezTo>
                  <a:cubicBezTo>
                    <a:pt x="411281" y="1630953"/>
                    <a:pt x="411281" y="1630953"/>
                    <a:pt x="411378" y="1629950"/>
                  </a:cubicBezTo>
                  <a:cubicBezTo>
                    <a:pt x="411540" y="1630112"/>
                    <a:pt x="411702" y="1630532"/>
                    <a:pt x="411702" y="1630371"/>
                  </a:cubicBezTo>
                  <a:cubicBezTo>
                    <a:pt x="411702" y="1630047"/>
                    <a:pt x="411863" y="1629788"/>
                    <a:pt x="411960" y="1630047"/>
                  </a:cubicBezTo>
                  <a:cubicBezTo>
                    <a:pt x="412284" y="1630532"/>
                    <a:pt x="412219" y="1630047"/>
                    <a:pt x="412219" y="1629627"/>
                  </a:cubicBezTo>
                  <a:lnTo>
                    <a:pt x="412381" y="1629950"/>
                  </a:lnTo>
                  <a:cubicBezTo>
                    <a:pt x="412445" y="1630047"/>
                    <a:pt x="412542" y="1630047"/>
                    <a:pt x="412542" y="1629950"/>
                  </a:cubicBezTo>
                  <a:cubicBezTo>
                    <a:pt x="412445" y="1629206"/>
                    <a:pt x="412769" y="1629465"/>
                    <a:pt x="412769" y="1628883"/>
                  </a:cubicBezTo>
                  <a:cubicBezTo>
                    <a:pt x="412704" y="1628624"/>
                    <a:pt x="412607" y="1628365"/>
                    <a:pt x="412542" y="1627977"/>
                  </a:cubicBezTo>
                  <a:cubicBezTo>
                    <a:pt x="412866" y="1628624"/>
                    <a:pt x="413610" y="1629691"/>
                    <a:pt x="413707" y="1629627"/>
                  </a:cubicBezTo>
                  <a:cubicBezTo>
                    <a:pt x="413868" y="1629368"/>
                    <a:pt x="414030" y="1629206"/>
                    <a:pt x="414289" y="1629627"/>
                  </a:cubicBezTo>
                  <a:cubicBezTo>
                    <a:pt x="414451" y="1629788"/>
                    <a:pt x="414612" y="1629950"/>
                    <a:pt x="414612" y="1629530"/>
                  </a:cubicBezTo>
                  <a:cubicBezTo>
                    <a:pt x="414612" y="1629303"/>
                    <a:pt x="414677" y="1629530"/>
                    <a:pt x="414774" y="1629691"/>
                  </a:cubicBezTo>
                  <a:cubicBezTo>
                    <a:pt x="414839" y="1629788"/>
                    <a:pt x="414839" y="1629788"/>
                    <a:pt x="414839" y="1629853"/>
                  </a:cubicBezTo>
                  <a:lnTo>
                    <a:pt x="414839" y="1629206"/>
                  </a:lnTo>
                  <a:cubicBezTo>
                    <a:pt x="414515" y="1628948"/>
                    <a:pt x="414451" y="1628786"/>
                    <a:pt x="414451" y="1628527"/>
                  </a:cubicBezTo>
                  <a:close/>
                  <a:moveTo>
                    <a:pt x="908976" y="511666"/>
                  </a:moveTo>
                  <a:cubicBezTo>
                    <a:pt x="909040" y="511181"/>
                    <a:pt x="909396" y="510663"/>
                    <a:pt x="909622" y="510178"/>
                  </a:cubicBezTo>
                  <a:lnTo>
                    <a:pt x="910140" y="510340"/>
                  </a:lnTo>
                  <a:lnTo>
                    <a:pt x="910140" y="511989"/>
                  </a:lnTo>
                  <a:cubicBezTo>
                    <a:pt x="909461" y="512345"/>
                    <a:pt x="908879" y="512410"/>
                    <a:pt x="908976" y="511666"/>
                  </a:cubicBezTo>
                  <a:close/>
                  <a:moveTo>
                    <a:pt x="943160" y="295014"/>
                  </a:moveTo>
                  <a:cubicBezTo>
                    <a:pt x="943063" y="293332"/>
                    <a:pt x="943322" y="293267"/>
                    <a:pt x="945327" y="294658"/>
                  </a:cubicBezTo>
                  <a:cubicBezTo>
                    <a:pt x="944389" y="294820"/>
                    <a:pt x="943807" y="294917"/>
                    <a:pt x="943160" y="295014"/>
                  </a:cubicBezTo>
                  <a:close/>
                  <a:moveTo>
                    <a:pt x="905644" y="215617"/>
                  </a:moveTo>
                  <a:cubicBezTo>
                    <a:pt x="906388" y="216005"/>
                    <a:pt x="906744" y="216264"/>
                    <a:pt x="907229" y="216522"/>
                  </a:cubicBezTo>
                  <a:cubicBezTo>
                    <a:pt x="906550" y="217428"/>
                    <a:pt x="906227" y="216911"/>
                    <a:pt x="905644" y="215617"/>
                  </a:cubicBezTo>
                  <a:close/>
                  <a:moveTo>
                    <a:pt x="992997" y="483012"/>
                  </a:moveTo>
                  <a:lnTo>
                    <a:pt x="992836" y="478549"/>
                  </a:lnTo>
                  <a:cubicBezTo>
                    <a:pt x="992674" y="477708"/>
                    <a:pt x="992092" y="476738"/>
                    <a:pt x="992739" y="475832"/>
                  </a:cubicBezTo>
                  <a:lnTo>
                    <a:pt x="992674" y="474829"/>
                  </a:lnTo>
                  <a:cubicBezTo>
                    <a:pt x="992577" y="474571"/>
                    <a:pt x="992512" y="474344"/>
                    <a:pt x="992674" y="474086"/>
                  </a:cubicBezTo>
                  <a:lnTo>
                    <a:pt x="992674" y="473245"/>
                  </a:lnTo>
                  <a:cubicBezTo>
                    <a:pt x="992512" y="472921"/>
                    <a:pt x="992253" y="472501"/>
                    <a:pt x="992092" y="472274"/>
                  </a:cubicBezTo>
                  <a:cubicBezTo>
                    <a:pt x="992253" y="471757"/>
                    <a:pt x="992512" y="471434"/>
                    <a:pt x="992512" y="471013"/>
                  </a:cubicBezTo>
                  <a:cubicBezTo>
                    <a:pt x="992674" y="469267"/>
                    <a:pt x="992092" y="467876"/>
                    <a:pt x="991251" y="466615"/>
                  </a:cubicBezTo>
                  <a:cubicBezTo>
                    <a:pt x="991186" y="466550"/>
                    <a:pt x="991186" y="466291"/>
                    <a:pt x="991186" y="466065"/>
                  </a:cubicBezTo>
                  <a:lnTo>
                    <a:pt x="992253" y="465224"/>
                  </a:lnTo>
                  <a:lnTo>
                    <a:pt x="992092" y="461925"/>
                  </a:lnTo>
                  <a:cubicBezTo>
                    <a:pt x="991930" y="460761"/>
                    <a:pt x="991833" y="459597"/>
                    <a:pt x="991833" y="458433"/>
                  </a:cubicBezTo>
                  <a:lnTo>
                    <a:pt x="991348" y="451156"/>
                  </a:lnTo>
                  <a:cubicBezTo>
                    <a:pt x="990992" y="450477"/>
                    <a:pt x="990669" y="449830"/>
                    <a:pt x="990345" y="449086"/>
                  </a:cubicBezTo>
                  <a:cubicBezTo>
                    <a:pt x="990604" y="448989"/>
                    <a:pt x="990927" y="448924"/>
                    <a:pt x="991186" y="448924"/>
                  </a:cubicBezTo>
                  <a:lnTo>
                    <a:pt x="990766" y="444041"/>
                  </a:lnTo>
                  <a:cubicBezTo>
                    <a:pt x="989860" y="443297"/>
                    <a:pt x="989601" y="442618"/>
                    <a:pt x="990345" y="441389"/>
                  </a:cubicBezTo>
                  <a:cubicBezTo>
                    <a:pt x="990442" y="441292"/>
                    <a:pt x="990442" y="441130"/>
                    <a:pt x="990442" y="441033"/>
                  </a:cubicBezTo>
                  <a:cubicBezTo>
                    <a:pt x="989601" y="432527"/>
                    <a:pt x="988599" y="424087"/>
                    <a:pt x="987467" y="415613"/>
                  </a:cubicBezTo>
                  <a:lnTo>
                    <a:pt x="987047" y="414546"/>
                  </a:lnTo>
                  <a:cubicBezTo>
                    <a:pt x="986950" y="414384"/>
                    <a:pt x="986950" y="413964"/>
                    <a:pt x="987047" y="413802"/>
                  </a:cubicBezTo>
                  <a:cubicBezTo>
                    <a:pt x="987111" y="413640"/>
                    <a:pt x="987111" y="413543"/>
                    <a:pt x="987208" y="413382"/>
                  </a:cubicBezTo>
                  <a:lnTo>
                    <a:pt x="987111" y="412638"/>
                  </a:lnTo>
                  <a:cubicBezTo>
                    <a:pt x="986852" y="412250"/>
                    <a:pt x="986464" y="411829"/>
                    <a:pt x="986626" y="411312"/>
                  </a:cubicBezTo>
                  <a:lnTo>
                    <a:pt x="986852" y="411085"/>
                  </a:lnTo>
                  <a:lnTo>
                    <a:pt x="985721" y="403388"/>
                  </a:lnTo>
                  <a:lnTo>
                    <a:pt x="985624" y="403033"/>
                  </a:lnTo>
                  <a:lnTo>
                    <a:pt x="985721" y="402968"/>
                  </a:lnTo>
                  <a:lnTo>
                    <a:pt x="984298" y="395012"/>
                  </a:lnTo>
                  <a:cubicBezTo>
                    <a:pt x="984136" y="394915"/>
                    <a:pt x="983909" y="394915"/>
                    <a:pt x="983715" y="394850"/>
                  </a:cubicBezTo>
                  <a:cubicBezTo>
                    <a:pt x="983909" y="394527"/>
                    <a:pt x="984071" y="394365"/>
                    <a:pt x="984233" y="394171"/>
                  </a:cubicBezTo>
                  <a:cubicBezTo>
                    <a:pt x="983230" y="388479"/>
                    <a:pt x="982163" y="382852"/>
                    <a:pt x="980999" y="377127"/>
                  </a:cubicBezTo>
                  <a:cubicBezTo>
                    <a:pt x="980578" y="377386"/>
                    <a:pt x="980158" y="377451"/>
                    <a:pt x="979770" y="377451"/>
                  </a:cubicBezTo>
                  <a:lnTo>
                    <a:pt x="979673" y="376966"/>
                  </a:lnTo>
                  <a:lnTo>
                    <a:pt x="980902" y="376707"/>
                  </a:lnTo>
                  <a:lnTo>
                    <a:pt x="980320" y="373667"/>
                  </a:lnTo>
                  <a:cubicBezTo>
                    <a:pt x="979932" y="372826"/>
                    <a:pt x="979414" y="372147"/>
                    <a:pt x="979091" y="371241"/>
                  </a:cubicBezTo>
                  <a:lnTo>
                    <a:pt x="979770" y="370595"/>
                  </a:lnTo>
                  <a:cubicBezTo>
                    <a:pt x="979576" y="369430"/>
                    <a:pt x="979414" y="368363"/>
                    <a:pt x="979349" y="367264"/>
                  </a:cubicBezTo>
                  <a:cubicBezTo>
                    <a:pt x="977862" y="363706"/>
                    <a:pt x="976342" y="360149"/>
                    <a:pt x="975274" y="356591"/>
                  </a:cubicBezTo>
                  <a:cubicBezTo>
                    <a:pt x="973884" y="352128"/>
                    <a:pt x="972784" y="347665"/>
                    <a:pt x="972040" y="343105"/>
                  </a:cubicBezTo>
                  <a:cubicBezTo>
                    <a:pt x="971652" y="342846"/>
                    <a:pt x="971232" y="342620"/>
                    <a:pt x="970811" y="342426"/>
                  </a:cubicBezTo>
                  <a:cubicBezTo>
                    <a:pt x="969971" y="342102"/>
                    <a:pt x="970068" y="341682"/>
                    <a:pt x="970294" y="341035"/>
                  </a:cubicBezTo>
                  <a:cubicBezTo>
                    <a:pt x="970811" y="341617"/>
                    <a:pt x="971394" y="341941"/>
                    <a:pt x="971879" y="342102"/>
                  </a:cubicBezTo>
                  <a:lnTo>
                    <a:pt x="971297" y="338221"/>
                  </a:lnTo>
                  <a:cubicBezTo>
                    <a:pt x="971297" y="338221"/>
                    <a:pt x="971232" y="338221"/>
                    <a:pt x="971232" y="338286"/>
                  </a:cubicBezTo>
                  <a:cubicBezTo>
                    <a:pt x="970973" y="338545"/>
                    <a:pt x="970650" y="338706"/>
                    <a:pt x="970294" y="338965"/>
                  </a:cubicBezTo>
                  <a:cubicBezTo>
                    <a:pt x="970294" y="338060"/>
                    <a:pt x="970229" y="337380"/>
                    <a:pt x="970391" y="336798"/>
                  </a:cubicBezTo>
                  <a:cubicBezTo>
                    <a:pt x="970488" y="336410"/>
                    <a:pt x="970714" y="336055"/>
                    <a:pt x="970908" y="335731"/>
                  </a:cubicBezTo>
                  <a:lnTo>
                    <a:pt x="970714" y="334567"/>
                  </a:lnTo>
                  <a:cubicBezTo>
                    <a:pt x="969000" y="331527"/>
                    <a:pt x="968580" y="330201"/>
                    <a:pt x="968580" y="327387"/>
                  </a:cubicBezTo>
                  <a:cubicBezTo>
                    <a:pt x="968580" y="326061"/>
                    <a:pt x="968321" y="325544"/>
                    <a:pt x="967416" y="324800"/>
                  </a:cubicBezTo>
                  <a:cubicBezTo>
                    <a:pt x="967254" y="324638"/>
                    <a:pt x="967092" y="324379"/>
                    <a:pt x="966769" y="324153"/>
                  </a:cubicBezTo>
                  <a:cubicBezTo>
                    <a:pt x="967254" y="323474"/>
                    <a:pt x="967674" y="322827"/>
                    <a:pt x="968224" y="321986"/>
                  </a:cubicBezTo>
                  <a:cubicBezTo>
                    <a:pt x="966769" y="320402"/>
                    <a:pt x="966090" y="318590"/>
                    <a:pt x="965831" y="316456"/>
                  </a:cubicBezTo>
                  <a:cubicBezTo>
                    <a:pt x="965766" y="315712"/>
                    <a:pt x="965507" y="315130"/>
                    <a:pt x="964925" y="314710"/>
                  </a:cubicBezTo>
                  <a:cubicBezTo>
                    <a:pt x="964279" y="314127"/>
                    <a:pt x="965605" y="313642"/>
                    <a:pt x="964602" y="312704"/>
                  </a:cubicBezTo>
                  <a:cubicBezTo>
                    <a:pt x="963599" y="311734"/>
                    <a:pt x="963858" y="309826"/>
                    <a:pt x="963017" y="308500"/>
                  </a:cubicBezTo>
                  <a:cubicBezTo>
                    <a:pt x="962953" y="308403"/>
                    <a:pt x="963211" y="307983"/>
                    <a:pt x="963535" y="307174"/>
                  </a:cubicBezTo>
                  <a:cubicBezTo>
                    <a:pt x="962856" y="306754"/>
                    <a:pt x="962112" y="306269"/>
                    <a:pt x="961368" y="305848"/>
                  </a:cubicBezTo>
                  <a:cubicBezTo>
                    <a:pt x="962112" y="303681"/>
                    <a:pt x="962112" y="303778"/>
                    <a:pt x="960883" y="302032"/>
                  </a:cubicBezTo>
                  <a:cubicBezTo>
                    <a:pt x="960462" y="301450"/>
                    <a:pt x="959783" y="300544"/>
                    <a:pt x="959783" y="299962"/>
                  </a:cubicBezTo>
                  <a:cubicBezTo>
                    <a:pt x="959880" y="298410"/>
                    <a:pt x="959395" y="297731"/>
                    <a:pt x="958231" y="297245"/>
                  </a:cubicBezTo>
                  <a:cubicBezTo>
                    <a:pt x="957487" y="296987"/>
                    <a:pt x="956743" y="296502"/>
                    <a:pt x="956064" y="295984"/>
                  </a:cubicBezTo>
                  <a:cubicBezTo>
                    <a:pt x="955255" y="295402"/>
                    <a:pt x="954738" y="294658"/>
                    <a:pt x="955094" y="293170"/>
                  </a:cubicBezTo>
                  <a:cubicBezTo>
                    <a:pt x="955417" y="293591"/>
                    <a:pt x="955644" y="293914"/>
                    <a:pt x="955999" y="294173"/>
                  </a:cubicBezTo>
                  <a:cubicBezTo>
                    <a:pt x="956226" y="294335"/>
                    <a:pt x="956581" y="294432"/>
                    <a:pt x="956905" y="294496"/>
                  </a:cubicBezTo>
                  <a:cubicBezTo>
                    <a:pt x="956808" y="294076"/>
                    <a:pt x="956808" y="293688"/>
                    <a:pt x="956646" y="293332"/>
                  </a:cubicBezTo>
                  <a:cubicBezTo>
                    <a:pt x="956484" y="292944"/>
                    <a:pt x="956161" y="292685"/>
                    <a:pt x="955999" y="292362"/>
                  </a:cubicBezTo>
                  <a:cubicBezTo>
                    <a:pt x="956226" y="291683"/>
                    <a:pt x="956484" y="291101"/>
                    <a:pt x="956646" y="290616"/>
                  </a:cubicBezTo>
                  <a:cubicBezTo>
                    <a:pt x="956484" y="290454"/>
                    <a:pt x="956226" y="290357"/>
                    <a:pt x="956161" y="290130"/>
                  </a:cubicBezTo>
                  <a:cubicBezTo>
                    <a:pt x="955579" y="288966"/>
                    <a:pt x="955644" y="287478"/>
                    <a:pt x="954738" y="286476"/>
                  </a:cubicBezTo>
                  <a:cubicBezTo>
                    <a:pt x="954997" y="286314"/>
                    <a:pt x="955255" y="286055"/>
                    <a:pt x="955482" y="285894"/>
                  </a:cubicBezTo>
                  <a:cubicBezTo>
                    <a:pt x="954997" y="283986"/>
                    <a:pt x="954738" y="281851"/>
                    <a:pt x="953832" y="280428"/>
                  </a:cubicBezTo>
                  <a:cubicBezTo>
                    <a:pt x="952765" y="278940"/>
                    <a:pt x="953024" y="276547"/>
                    <a:pt x="951277" y="275803"/>
                  </a:cubicBezTo>
                  <a:cubicBezTo>
                    <a:pt x="951277" y="275803"/>
                    <a:pt x="951180" y="275448"/>
                    <a:pt x="951277" y="275286"/>
                  </a:cubicBezTo>
                  <a:cubicBezTo>
                    <a:pt x="951504" y="274477"/>
                    <a:pt x="951180" y="273895"/>
                    <a:pt x="950695" y="273151"/>
                  </a:cubicBezTo>
                  <a:cubicBezTo>
                    <a:pt x="950372" y="272472"/>
                    <a:pt x="950437" y="271567"/>
                    <a:pt x="950210" y="270823"/>
                  </a:cubicBezTo>
                  <a:cubicBezTo>
                    <a:pt x="949790" y="269238"/>
                    <a:pt x="949466" y="267686"/>
                    <a:pt x="948302" y="266522"/>
                  </a:cubicBezTo>
                  <a:cubicBezTo>
                    <a:pt x="947882" y="266101"/>
                    <a:pt x="947623" y="265357"/>
                    <a:pt x="947364" y="264775"/>
                  </a:cubicBezTo>
                  <a:cubicBezTo>
                    <a:pt x="947138" y="264128"/>
                    <a:pt x="946879" y="263967"/>
                    <a:pt x="946394" y="263870"/>
                  </a:cubicBezTo>
                  <a:cubicBezTo>
                    <a:pt x="945974" y="263773"/>
                    <a:pt x="945456" y="263223"/>
                    <a:pt x="944971" y="262802"/>
                  </a:cubicBezTo>
                  <a:cubicBezTo>
                    <a:pt x="945230" y="261961"/>
                    <a:pt x="945391" y="261315"/>
                    <a:pt x="945553" y="260733"/>
                  </a:cubicBezTo>
                  <a:cubicBezTo>
                    <a:pt x="943483" y="258501"/>
                    <a:pt x="943225" y="258242"/>
                    <a:pt x="941996" y="254685"/>
                  </a:cubicBezTo>
                  <a:cubicBezTo>
                    <a:pt x="941672" y="253779"/>
                    <a:pt x="941155" y="253359"/>
                    <a:pt x="940605" y="252938"/>
                  </a:cubicBezTo>
                  <a:cubicBezTo>
                    <a:pt x="940508" y="252874"/>
                    <a:pt x="940443" y="252680"/>
                    <a:pt x="940249" y="252453"/>
                  </a:cubicBezTo>
                  <a:cubicBezTo>
                    <a:pt x="940508" y="251774"/>
                    <a:pt x="940831" y="251030"/>
                    <a:pt x="941090" y="250448"/>
                  </a:cubicBezTo>
                  <a:cubicBezTo>
                    <a:pt x="940767" y="250028"/>
                    <a:pt x="940508" y="249640"/>
                    <a:pt x="940185" y="249284"/>
                  </a:cubicBezTo>
                  <a:cubicBezTo>
                    <a:pt x="939602" y="248799"/>
                    <a:pt x="939020" y="248152"/>
                    <a:pt x="938438" y="247893"/>
                  </a:cubicBezTo>
                  <a:cubicBezTo>
                    <a:pt x="937371" y="247311"/>
                    <a:pt x="938115" y="246308"/>
                    <a:pt x="937597" y="245823"/>
                  </a:cubicBezTo>
                  <a:cubicBezTo>
                    <a:pt x="936789" y="244821"/>
                    <a:pt x="936045" y="243754"/>
                    <a:pt x="935527" y="242428"/>
                  </a:cubicBezTo>
                  <a:cubicBezTo>
                    <a:pt x="934945" y="241005"/>
                    <a:pt x="933975" y="241748"/>
                    <a:pt x="932714" y="241263"/>
                  </a:cubicBezTo>
                  <a:cubicBezTo>
                    <a:pt x="933296" y="241005"/>
                    <a:pt x="933555" y="241005"/>
                    <a:pt x="933716" y="240843"/>
                  </a:cubicBezTo>
                  <a:cubicBezTo>
                    <a:pt x="935042" y="239679"/>
                    <a:pt x="934784" y="238611"/>
                    <a:pt x="933555" y="236703"/>
                  </a:cubicBezTo>
                  <a:cubicBezTo>
                    <a:pt x="932487" y="235054"/>
                    <a:pt x="931323" y="235474"/>
                    <a:pt x="930321" y="234892"/>
                  </a:cubicBezTo>
                  <a:cubicBezTo>
                    <a:pt x="929092" y="233146"/>
                    <a:pt x="930321" y="232337"/>
                    <a:pt x="930256" y="231173"/>
                  </a:cubicBezTo>
                  <a:cubicBezTo>
                    <a:pt x="929738" y="230591"/>
                    <a:pt x="929318" y="230170"/>
                    <a:pt x="928898" y="229685"/>
                  </a:cubicBezTo>
                  <a:cubicBezTo>
                    <a:pt x="928024" y="229912"/>
                    <a:pt x="927022" y="230591"/>
                    <a:pt x="926116" y="228683"/>
                  </a:cubicBezTo>
                  <a:cubicBezTo>
                    <a:pt x="927830" y="227842"/>
                    <a:pt x="927927" y="227777"/>
                    <a:pt x="928412" y="226613"/>
                  </a:cubicBezTo>
                  <a:cubicBezTo>
                    <a:pt x="928024" y="226128"/>
                    <a:pt x="927669" y="225610"/>
                    <a:pt x="927248" y="225190"/>
                  </a:cubicBezTo>
                  <a:cubicBezTo>
                    <a:pt x="927022" y="224963"/>
                    <a:pt x="926601" y="224802"/>
                    <a:pt x="926343" y="224705"/>
                  </a:cubicBezTo>
                  <a:cubicBezTo>
                    <a:pt x="925017" y="224543"/>
                    <a:pt x="924952" y="224543"/>
                    <a:pt x="924758" y="223799"/>
                  </a:cubicBezTo>
                  <a:cubicBezTo>
                    <a:pt x="924629" y="223217"/>
                    <a:pt x="924629" y="222570"/>
                    <a:pt x="924435" y="221891"/>
                  </a:cubicBezTo>
                  <a:cubicBezTo>
                    <a:pt x="924370" y="221147"/>
                    <a:pt x="923691" y="220403"/>
                    <a:pt x="924111" y="219660"/>
                  </a:cubicBezTo>
                  <a:cubicBezTo>
                    <a:pt x="924111" y="219563"/>
                    <a:pt x="923464" y="218916"/>
                    <a:pt x="923206" y="218495"/>
                  </a:cubicBezTo>
                  <a:cubicBezTo>
                    <a:pt x="922947" y="218075"/>
                    <a:pt x="922526" y="216361"/>
                    <a:pt x="922526" y="215843"/>
                  </a:cubicBezTo>
                  <a:cubicBezTo>
                    <a:pt x="922526" y="215261"/>
                    <a:pt x="922365" y="214679"/>
                    <a:pt x="922300" y="214097"/>
                  </a:cubicBezTo>
                  <a:cubicBezTo>
                    <a:pt x="921136" y="213450"/>
                    <a:pt x="920230" y="212771"/>
                    <a:pt x="920392" y="211057"/>
                  </a:cubicBezTo>
                  <a:cubicBezTo>
                    <a:pt x="920392" y="210701"/>
                    <a:pt x="920457" y="210378"/>
                    <a:pt x="920392" y="209893"/>
                  </a:cubicBezTo>
                  <a:cubicBezTo>
                    <a:pt x="910107" y="197474"/>
                    <a:pt x="901925" y="181918"/>
                    <a:pt x="893808" y="168011"/>
                  </a:cubicBezTo>
                  <a:cubicBezTo>
                    <a:pt x="890347" y="163516"/>
                    <a:pt x="886693" y="159053"/>
                    <a:pt x="883297" y="154428"/>
                  </a:cubicBezTo>
                  <a:cubicBezTo>
                    <a:pt x="882230" y="154590"/>
                    <a:pt x="881389" y="155333"/>
                    <a:pt x="880321" y="155657"/>
                  </a:cubicBezTo>
                  <a:cubicBezTo>
                    <a:pt x="879901" y="154493"/>
                    <a:pt x="879481" y="153425"/>
                    <a:pt x="879157" y="152358"/>
                  </a:cubicBezTo>
                  <a:cubicBezTo>
                    <a:pt x="879319" y="152423"/>
                    <a:pt x="879481" y="152520"/>
                    <a:pt x="879578" y="152520"/>
                  </a:cubicBezTo>
                  <a:cubicBezTo>
                    <a:pt x="879642" y="152520"/>
                    <a:pt x="879836" y="152681"/>
                    <a:pt x="879836" y="152681"/>
                  </a:cubicBezTo>
                  <a:cubicBezTo>
                    <a:pt x="879901" y="152196"/>
                    <a:pt x="879836" y="151453"/>
                    <a:pt x="880160" y="151194"/>
                  </a:cubicBezTo>
                  <a:cubicBezTo>
                    <a:pt x="880321" y="151097"/>
                    <a:pt x="880580" y="151032"/>
                    <a:pt x="880807" y="151032"/>
                  </a:cubicBezTo>
                  <a:lnTo>
                    <a:pt x="878834" y="148283"/>
                  </a:lnTo>
                  <a:cubicBezTo>
                    <a:pt x="878155" y="149027"/>
                    <a:pt x="877767" y="150030"/>
                    <a:pt x="877928" y="151194"/>
                  </a:cubicBezTo>
                  <a:cubicBezTo>
                    <a:pt x="877087" y="151258"/>
                    <a:pt x="876505" y="151356"/>
                    <a:pt x="875858" y="151356"/>
                  </a:cubicBezTo>
                  <a:cubicBezTo>
                    <a:pt x="875923" y="149771"/>
                    <a:pt x="876441" y="148801"/>
                    <a:pt x="877573" y="148380"/>
                  </a:cubicBezTo>
                  <a:cubicBezTo>
                    <a:pt x="877928" y="148218"/>
                    <a:pt x="878252" y="147798"/>
                    <a:pt x="878252" y="147475"/>
                  </a:cubicBezTo>
                  <a:lnTo>
                    <a:pt x="867159" y="133148"/>
                  </a:lnTo>
                  <a:cubicBezTo>
                    <a:pt x="851441" y="113937"/>
                    <a:pt x="832813" y="97055"/>
                    <a:pt x="813408" y="81467"/>
                  </a:cubicBezTo>
                  <a:cubicBezTo>
                    <a:pt x="800828" y="71473"/>
                    <a:pt x="788344" y="61868"/>
                    <a:pt x="775408" y="52586"/>
                  </a:cubicBezTo>
                  <a:cubicBezTo>
                    <a:pt x="774179" y="52651"/>
                    <a:pt x="772853" y="52910"/>
                    <a:pt x="771947" y="52651"/>
                  </a:cubicBezTo>
                  <a:cubicBezTo>
                    <a:pt x="771430" y="51745"/>
                    <a:pt x="771042" y="51099"/>
                    <a:pt x="770686" y="50419"/>
                  </a:cubicBezTo>
                  <a:cubicBezTo>
                    <a:pt x="769554" y="50678"/>
                    <a:pt x="769619" y="49449"/>
                    <a:pt x="768972" y="49191"/>
                  </a:cubicBezTo>
                  <a:cubicBezTo>
                    <a:pt x="767807" y="48705"/>
                    <a:pt x="766643" y="48026"/>
                    <a:pt x="765479" y="47703"/>
                  </a:cubicBezTo>
                  <a:cubicBezTo>
                    <a:pt x="764412" y="47444"/>
                    <a:pt x="763150" y="46442"/>
                    <a:pt x="762180" y="47185"/>
                  </a:cubicBezTo>
                  <a:cubicBezTo>
                    <a:pt x="762083" y="47185"/>
                    <a:pt x="761501" y="46862"/>
                    <a:pt x="761275" y="46539"/>
                  </a:cubicBezTo>
                  <a:cubicBezTo>
                    <a:pt x="758946" y="43725"/>
                    <a:pt x="758849" y="43822"/>
                    <a:pt x="755453" y="42561"/>
                  </a:cubicBezTo>
                  <a:cubicBezTo>
                    <a:pt x="754645" y="42302"/>
                    <a:pt x="753901" y="41752"/>
                    <a:pt x="753157" y="41235"/>
                  </a:cubicBezTo>
                  <a:cubicBezTo>
                    <a:pt x="751831" y="40329"/>
                    <a:pt x="750505" y="39327"/>
                    <a:pt x="748759" y="39262"/>
                  </a:cubicBezTo>
                  <a:cubicBezTo>
                    <a:pt x="748597" y="39262"/>
                    <a:pt x="748274" y="39100"/>
                    <a:pt x="748079" y="38906"/>
                  </a:cubicBezTo>
                  <a:cubicBezTo>
                    <a:pt x="747433" y="38001"/>
                    <a:pt x="746592" y="37677"/>
                    <a:pt x="745460" y="37354"/>
                  </a:cubicBezTo>
                  <a:cubicBezTo>
                    <a:pt x="744457" y="37095"/>
                    <a:pt x="743455" y="36610"/>
                    <a:pt x="742808" y="36772"/>
                  </a:cubicBezTo>
                  <a:cubicBezTo>
                    <a:pt x="742064" y="36189"/>
                    <a:pt x="741385" y="35704"/>
                    <a:pt x="740803" y="35187"/>
                  </a:cubicBezTo>
                  <a:cubicBezTo>
                    <a:pt x="740221" y="35769"/>
                    <a:pt x="739800" y="36189"/>
                    <a:pt x="739412" y="36610"/>
                  </a:cubicBezTo>
                  <a:cubicBezTo>
                    <a:pt x="738992" y="36092"/>
                    <a:pt x="738313" y="35607"/>
                    <a:pt x="738313" y="35349"/>
                  </a:cubicBezTo>
                  <a:cubicBezTo>
                    <a:pt x="738507" y="34023"/>
                    <a:pt x="737827" y="33635"/>
                    <a:pt x="736340" y="33699"/>
                  </a:cubicBezTo>
                  <a:cubicBezTo>
                    <a:pt x="735855" y="33699"/>
                    <a:pt x="735337" y="33635"/>
                    <a:pt x="734852" y="33473"/>
                  </a:cubicBezTo>
                  <a:cubicBezTo>
                    <a:pt x="734367" y="33279"/>
                    <a:pt x="733849" y="32891"/>
                    <a:pt x="733364" y="32632"/>
                  </a:cubicBezTo>
                  <a:cubicBezTo>
                    <a:pt x="733041" y="32470"/>
                    <a:pt x="732879" y="32309"/>
                    <a:pt x="732685" y="32147"/>
                  </a:cubicBezTo>
                  <a:cubicBezTo>
                    <a:pt x="720848" y="28395"/>
                    <a:pt x="707783" y="22121"/>
                    <a:pt x="694943" y="16138"/>
                  </a:cubicBezTo>
                  <a:lnTo>
                    <a:pt x="692291" y="15491"/>
                  </a:lnTo>
                  <a:cubicBezTo>
                    <a:pt x="691289" y="15330"/>
                    <a:pt x="690383" y="15168"/>
                    <a:pt x="689575" y="14747"/>
                  </a:cubicBezTo>
                  <a:cubicBezTo>
                    <a:pt x="688637" y="14262"/>
                    <a:pt x="687731" y="14004"/>
                    <a:pt x="686761" y="14327"/>
                  </a:cubicBezTo>
                  <a:cubicBezTo>
                    <a:pt x="686502" y="14424"/>
                    <a:pt x="685759" y="14165"/>
                    <a:pt x="685662" y="14004"/>
                  </a:cubicBezTo>
                  <a:cubicBezTo>
                    <a:pt x="685273" y="13163"/>
                    <a:pt x="684691" y="13324"/>
                    <a:pt x="683850" y="13324"/>
                  </a:cubicBezTo>
                  <a:cubicBezTo>
                    <a:pt x="682104" y="13324"/>
                    <a:pt x="682039" y="13163"/>
                    <a:pt x="679387" y="12096"/>
                  </a:cubicBezTo>
                  <a:cubicBezTo>
                    <a:pt x="678126" y="11610"/>
                    <a:pt x="676735" y="10608"/>
                    <a:pt x="675733" y="11998"/>
                  </a:cubicBezTo>
                  <a:cubicBezTo>
                    <a:pt x="675636" y="12096"/>
                    <a:pt x="675151" y="11998"/>
                    <a:pt x="674827" y="11837"/>
                  </a:cubicBezTo>
                  <a:cubicBezTo>
                    <a:pt x="673825" y="11449"/>
                    <a:pt x="672757" y="11772"/>
                    <a:pt x="671690" y="11190"/>
                  </a:cubicBezTo>
                  <a:cubicBezTo>
                    <a:pt x="670946" y="10705"/>
                    <a:pt x="669620" y="11093"/>
                    <a:pt x="669038" y="10187"/>
                  </a:cubicBezTo>
                  <a:cubicBezTo>
                    <a:pt x="667777" y="10705"/>
                    <a:pt x="667195" y="9605"/>
                    <a:pt x="666386" y="9185"/>
                  </a:cubicBezTo>
                  <a:cubicBezTo>
                    <a:pt x="665707" y="8861"/>
                    <a:pt x="664899" y="8538"/>
                    <a:pt x="664219" y="8538"/>
                  </a:cubicBezTo>
                  <a:cubicBezTo>
                    <a:pt x="662311" y="8538"/>
                    <a:pt x="660500" y="7212"/>
                    <a:pt x="658689" y="7956"/>
                  </a:cubicBezTo>
                  <a:cubicBezTo>
                    <a:pt x="658592" y="7956"/>
                    <a:pt x="658172" y="7794"/>
                    <a:pt x="658107" y="7697"/>
                  </a:cubicBezTo>
                  <a:cubicBezTo>
                    <a:pt x="657590" y="6565"/>
                    <a:pt x="656846" y="7309"/>
                    <a:pt x="656458" y="7471"/>
                  </a:cubicBezTo>
                  <a:cubicBezTo>
                    <a:pt x="655940" y="7632"/>
                    <a:pt x="655617" y="8053"/>
                    <a:pt x="655132" y="8376"/>
                  </a:cubicBezTo>
                  <a:cubicBezTo>
                    <a:pt x="653288" y="5627"/>
                    <a:pt x="653288" y="5724"/>
                    <a:pt x="650572" y="6209"/>
                  </a:cubicBezTo>
                  <a:cubicBezTo>
                    <a:pt x="649828" y="5789"/>
                    <a:pt x="648987" y="5045"/>
                    <a:pt x="648405" y="5045"/>
                  </a:cubicBezTo>
                  <a:cubicBezTo>
                    <a:pt x="647240" y="5142"/>
                    <a:pt x="645850" y="5142"/>
                    <a:pt x="645268" y="4722"/>
                  </a:cubicBezTo>
                  <a:cubicBezTo>
                    <a:pt x="643942" y="3655"/>
                    <a:pt x="643101" y="4237"/>
                    <a:pt x="642034" y="4495"/>
                  </a:cubicBezTo>
                  <a:cubicBezTo>
                    <a:pt x="641969" y="4495"/>
                    <a:pt x="641807" y="3978"/>
                    <a:pt x="641548" y="3913"/>
                  </a:cubicBezTo>
                  <a:cubicBezTo>
                    <a:pt x="641031" y="3719"/>
                    <a:pt x="640287" y="3396"/>
                    <a:pt x="640061" y="3558"/>
                  </a:cubicBezTo>
                  <a:cubicBezTo>
                    <a:pt x="639317" y="3913"/>
                    <a:pt x="638573" y="3913"/>
                    <a:pt x="637732" y="3816"/>
                  </a:cubicBezTo>
                  <a:cubicBezTo>
                    <a:pt x="636827" y="3719"/>
                    <a:pt x="635242" y="3493"/>
                    <a:pt x="634078" y="3655"/>
                  </a:cubicBezTo>
                  <a:cubicBezTo>
                    <a:pt x="634013" y="3978"/>
                    <a:pt x="633851" y="4301"/>
                    <a:pt x="633754" y="4722"/>
                  </a:cubicBezTo>
                  <a:cubicBezTo>
                    <a:pt x="632170" y="3558"/>
                    <a:pt x="625152" y="582"/>
                    <a:pt x="623405" y="420"/>
                  </a:cubicBezTo>
                  <a:lnTo>
                    <a:pt x="621174" y="162"/>
                  </a:lnTo>
                  <a:lnTo>
                    <a:pt x="620106" y="0"/>
                  </a:lnTo>
                  <a:lnTo>
                    <a:pt x="619589" y="1003"/>
                  </a:lnTo>
                  <a:cubicBezTo>
                    <a:pt x="618845" y="2329"/>
                    <a:pt x="618101" y="3558"/>
                    <a:pt x="617196" y="4657"/>
                  </a:cubicBezTo>
                  <a:cubicBezTo>
                    <a:pt x="616387" y="5563"/>
                    <a:pt x="615288" y="7212"/>
                    <a:pt x="614900" y="8958"/>
                  </a:cubicBezTo>
                  <a:cubicBezTo>
                    <a:pt x="614641" y="10123"/>
                    <a:pt x="614123" y="10284"/>
                    <a:pt x="613541" y="10867"/>
                  </a:cubicBezTo>
                  <a:cubicBezTo>
                    <a:pt x="613315" y="11093"/>
                    <a:pt x="613056" y="11449"/>
                    <a:pt x="612830" y="11772"/>
                  </a:cubicBezTo>
                  <a:cubicBezTo>
                    <a:pt x="612636" y="12678"/>
                    <a:pt x="612474" y="13519"/>
                    <a:pt x="612409" y="14262"/>
                  </a:cubicBezTo>
                  <a:cubicBezTo>
                    <a:pt x="612571" y="14489"/>
                    <a:pt x="612636" y="14747"/>
                    <a:pt x="612894" y="15168"/>
                  </a:cubicBezTo>
                  <a:cubicBezTo>
                    <a:pt x="612636" y="15330"/>
                    <a:pt x="612474" y="15491"/>
                    <a:pt x="612312" y="15588"/>
                  </a:cubicBezTo>
                  <a:cubicBezTo>
                    <a:pt x="612474" y="16656"/>
                    <a:pt x="612830" y="17561"/>
                    <a:pt x="613218" y="18402"/>
                  </a:cubicBezTo>
                  <a:cubicBezTo>
                    <a:pt x="614900" y="21377"/>
                    <a:pt x="616775" y="22542"/>
                    <a:pt x="619039" y="22348"/>
                  </a:cubicBezTo>
                  <a:cubicBezTo>
                    <a:pt x="620106" y="22283"/>
                    <a:pt x="621335" y="21862"/>
                    <a:pt x="622500" y="21216"/>
                  </a:cubicBezTo>
                  <a:lnTo>
                    <a:pt x="625637" y="19631"/>
                  </a:lnTo>
                  <a:cubicBezTo>
                    <a:pt x="625734" y="19534"/>
                    <a:pt x="625734" y="19469"/>
                    <a:pt x="625798" y="19211"/>
                  </a:cubicBezTo>
                  <a:cubicBezTo>
                    <a:pt x="625895" y="18564"/>
                    <a:pt x="626639" y="18305"/>
                    <a:pt x="627060" y="17820"/>
                  </a:cubicBezTo>
                  <a:lnTo>
                    <a:pt x="627480" y="16559"/>
                  </a:lnTo>
                  <a:lnTo>
                    <a:pt x="627707" y="15912"/>
                  </a:lnTo>
                  <a:cubicBezTo>
                    <a:pt x="627868" y="15815"/>
                    <a:pt x="628030" y="15912"/>
                    <a:pt x="628224" y="15912"/>
                  </a:cubicBezTo>
                  <a:cubicBezTo>
                    <a:pt x="627965" y="14844"/>
                    <a:pt x="628030" y="14747"/>
                    <a:pt x="629033" y="15233"/>
                  </a:cubicBezTo>
                  <a:cubicBezTo>
                    <a:pt x="629130" y="15491"/>
                    <a:pt x="629130" y="15750"/>
                    <a:pt x="629194" y="15976"/>
                  </a:cubicBezTo>
                  <a:cubicBezTo>
                    <a:pt x="630941" y="16138"/>
                    <a:pt x="632849" y="16235"/>
                    <a:pt x="634822" y="16559"/>
                  </a:cubicBezTo>
                  <a:lnTo>
                    <a:pt x="642713" y="17885"/>
                  </a:lnTo>
                  <a:cubicBezTo>
                    <a:pt x="647920" y="18887"/>
                    <a:pt x="653127" y="20116"/>
                    <a:pt x="658269" y="21539"/>
                  </a:cubicBezTo>
                  <a:cubicBezTo>
                    <a:pt x="668521" y="24353"/>
                    <a:pt x="678708" y="27749"/>
                    <a:pt x="688734" y="31403"/>
                  </a:cubicBezTo>
                  <a:cubicBezTo>
                    <a:pt x="688637" y="30724"/>
                    <a:pt x="688572" y="30142"/>
                    <a:pt x="688475" y="29398"/>
                  </a:cubicBezTo>
                  <a:cubicBezTo>
                    <a:pt x="689316" y="29236"/>
                    <a:pt x="690222" y="29074"/>
                    <a:pt x="691386" y="28913"/>
                  </a:cubicBezTo>
                  <a:cubicBezTo>
                    <a:pt x="691386" y="30724"/>
                    <a:pt x="689963" y="30886"/>
                    <a:pt x="688637" y="31403"/>
                  </a:cubicBezTo>
                  <a:lnTo>
                    <a:pt x="693359" y="33117"/>
                  </a:lnTo>
                  <a:cubicBezTo>
                    <a:pt x="693456" y="33117"/>
                    <a:pt x="693553" y="33117"/>
                    <a:pt x="693553" y="33052"/>
                  </a:cubicBezTo>
                  <a:lnTo>
                    <a:pt x="693617" y="33214"/>
                  </a:lnTo>
                  <a:lnTo>
                    <a:pt x="696269" y="34217"/>
                  </a:lnTo>
                  <a:cubicBezTo>
                    <a:pt x="696269" y="34120"/>
                    <a:pt x="696269" y="34120"/>
                    <a:pt x="696269" y="34120"/>
                  </a:cubicBezTo>
                  <a:cubicBezTo>
                    <a:pt x="695946" y="33538"/>
                    <a:pt x="695849" y="33052"/>
                    <a:pt x="695687" y="32535"/>
                  </a:cubicBezTo>
                  <a:cubicBezTo>
                    <a:pt x="697013" y="32697"/>
                    <a:pt x="696754" y="33279"/>
                    <a:pt x="696269" y="34120"/>
                  </a:cubicBezTo>
                  <a:lnTo>
                    <a:pt x="697013" y="34540"/>
                  </a:lnTo>
                  <a:lnTo>
                    <a:pt x="700086" y="35769"/>
                  </a:lnTo>
                  <a:cubicBezTo>
                    <a:pt x="702738" y="36836"/>
                    <a:pt x="705454" y="37839"/>
                    <a:pt x="708106" y="39003"/>
                  </a:cubicBezTo>
                  <a:lnTo>
                    <a:pt x="708365" y="38906"/>
                  </a:lnTo>
                  <a:lnTo>
                    <a:pt x="708527" y="39165"/>
                  </a:lnTo>
                  <a:lnTo>
                    <a:pt x="710661" y="40070"/>
                  </a:lnTo>
                  <a:cubicBezTo>
                    <a:pt x="710596" y="39488"/>
                    <a:pt x="710499" y="38841"/>
                    <a:pt x="711340" y="38744"/>
                  </a:cubicBezTo>
                  <a:cubicBezTo>
                    <a:pt x="711502" y="39424"/>
                    <a:pt x="711664" y="40070"/>
                    <a:pt x="711922" y="40653"/>
                  </a:cubicBezTo>
                  <a:cubicBezTo>
                    <a:pt x="713830" y="41396"/>
                    <a:pt x="715642" y="42237"/>
                    <a:pt x="717550" y="43143"/>
                  </a:cubicBezTo>
                  <a:cubicBezTo>
                    <a:pt x="718132" y="42981"/>
                    <a:pt x="718617" y="42819"/>
                    <a:pt x="719199" y="42819"/>
                  </a:cubicBezTo>
                  <a:cubicBezTo>
                    <a:pt x="719619" y="43563"/>
                    <a:pt x="719878" y="43984"/>
                    <a:pt x="720202" y="44307"/>
                  </a:cubicBezTo>
                  <a:cubicBezTo>
                    <a:pt x="724923" y="46377"/>
                    <a:pt x="729451" y="48770"/>
                    <a:pt x="734011" y="51099"/>
                  </a:cubicBezTo>
                  <a:cubicBezTo>
                    <a:pt x="734270" y="51002"/>
                    <a:pt x="734529" y="51099"/>
                    <a:pt x="734690" y="50937"/>
                  </a:cubicBezTo>
                  <a:lnTo>
                    <a:pt x="735272" y="51745"/>
                  </a:lnTo>
                  <a:lnTo>
                    <a:pt x="737407" y="52910"/>
                  </a:lnTo>
                  <a:cubicBezTo>
                    <a:pt x="737989" y="53007"/>
                    <a:pt x="738571" y="53007"/>
                    <a:pt x="739153" y="53071"/>
                  </a:cubicBezTo>
                  <a:lnTo>
                    <a:pt x="740059" y="54333"/>
                  </a:lnTo>
                  <a:lnTo>
                    <a:pt x="741708" y="55238"/>
                  </a:lnTo>
                  <a:cubicBezTo>
                    <a:pt x="742064" y="55077"/>
                    <a:pt x="742290" y="54980"/>
                    <a:pt x="742873" y="55400"/>
                  </a:cubicBezTo>
                  <a:cubicBezTo>
                    <a:pt x="743390" y="55820"/>
                    <a:pt x="744522" y="55885"/>
                    <a:pt x="744716" y="56241"/>
                  </a:cubicBezTo>
                  <a:cubicBezTo>
                    <a:pt x="745104" y="57211"/>
                    <a:pt x="746107" y="57534"/>
                    <a:pt x="746786" y="58117"/>
                  </a:cubicBezTo>
                  <a:lnTo>
                    <a:pt x="747174" y="58375"/>
                  </a:lnTo>
                  <a:cubicBezTo>
                    <a:pt x="748015" y="58052"/>
                    <a:pt x="748662" y="57793"/>
                    <a:pt x="749502" y="57470"/>
                  </a:cubicBezTo>
                  <a:cubicBezTo>
                    <a:pt x="749600" y="58214"/>
                    <a:pt x="749600" y="58796"/>
                    <a:pt x="749664" y="59443"/>
                  </a:cubicBezTo>
                  <a:cubicBezTo>
                    <a:pt x="750925" y="59055"/>
                    <a:pt x="751087" y="60607"/>
                    <a:pt x="752316" y="60769"/>
                  </a:cubicBezTo>
                  <a:cubicBezTo>
                    <a:pt x="753157" y="60866"/>
                    <a:pt x="754063" y="62095"/>
                    <a:pt x="754968" y="62515"/>
                  </a:cubicBezTo>
                  <a:cubicBezTo>
                    <a:pt x="755971" y="63000"/>
                    <a:pt x="757200" y="63000"/>
                    <a:pt x="757458" y="64326"/>
                  </a:cubicBezTo>
                  <a:lnTo>
                    <a:pt x="758946" y="64326"/>
                  </a:lnTo>
                  <a:cubicBezTo>
                    <a:pt x="760434" y="66234"/>
                    <a:pt x="762245" y="67496"/>
                    <a:pt x="764573" y="67884"/>
                  </a:cubicBezTo>
                  <a:cubicBezTo>
                    <a:pt x="765155" y="68466"/>
                    <a:pt x="765220" y="69468"/>
                    <a:pt x="765996" y="69953"/>
                  </a:cubicBezTo>
                  <a:lnTo>
                    <a:pt x="766061" y="70050"/>
                  </a:lnTo>
                  <a:cubicBezTo>
                    <a:pt x="766320" y="70212"/>
                    <a:pt x="766643" y="70309"/>
                    <a:pt x="767064" y="70374"/>
                  </a:cubicBezTo>
                  <a:cubicBezTo>
                    <a:pt x="767484" y="70374"/>
                    <a:pt x="767969" y="71118"/>
                    <a:pt x="768390" y="71635"/>
                  </a:cubicBezTo>
                  <a:lnTo>
                    <a:pt x="770621" y="73123"/>
                  </a:lnTo>
                  <a:cubicBezTo>
                    <a:pt x="771042" y="73285"/>
                    <a:pt x="771430" y="73446"/>
                    <a:pt x="771785" y="73349"/>
                  </a:cubicBezTo>
                  <a:cubicBezTo>
                    <a:pt x="773111" y="73285"/>
                    <a:pt x="772691" y="74772"/>
                    <a:pt x="773596" y="74934"/>
                  </a:cubicBezTo>
                  <a:cubicBezTo>
                    <a:pt x="774017" y="75031"/>
                    <a:pt x="774502" y="75257"/>
                    <a:pt x="774761" y="75096"/>
                  </a:cubicBezTo>
                  <a:cubicBezTo>
                    <a:pt x="775828" y="74513"/>
                    <a:pt x="777154" y="75031"/>
                    <a:pt x="778221" y="74934"/>
                  </a:cubicBezTo>
                  <a:lnTo>
                    <a:pt x="778221" y="75031"/>
                  </a:lnTo>
                  <a:cubicBezTo>
                    <a:pt x="777574" y="76001"/>
                    <a:pt x="776992" y="76745"/>
                    <a:pt x="776572" y="77327"/>
                  </a:cubicBezTo>
                  <a:lnTo>
                    <a:pt x="778965" y="79074"/>
                  </a:lnTo>
                  <a:cubicBezTo>
                    <a:pt x="779483" y="79171"/>
                    <a:pt x="779806" y="79171"/>
                    <a:pt x="780873" y="79074"/>
                  </a:cubicBezTo>
                  <a:cubicBezTo>
                    <a:pt x="780873" y="79914"/>
                    <a:pt x="782037" y="79817"/>
                    <a:pt x="781973" y="80497"/>
                  </a:cubicBezTo>
                  <a:cubicBezTo>
                    <a:pt x="782555" y="80723"/>
                    <a:pt x="782943" y="80982"/>
                    <a:pt x="783363" y="81143"/>
                  </a:cubicBezTo>
                  <a:cubicBezTo>
                    <a:pt x="783460" y="81467"/>
                    <a:pt x="783460" y="81887"/>
                    <a:pt x="783525" y="82308"/>
                  </a:cubicBezTo>
                  <a:lnTo>
                    <a:pt x="784689" y="83149"/>
                  </a:lnTo>
                  <a:lnTo>
                    <a:pt x="785272" y="82372"/>
                  </a:lnTo>
                  <a:cubicBezTo>
                    <a:pt x="785692" y="82728"/>
                    <a:pt x="786177" y="82890"/>
                    <a:pt x="786759" y="82793"/>
                  </a:cubicBezTo>
                  <a:cubicBezTo>
                    <a:pt x="787018" y="82793"/>
                    <a:pt x="787406" y="82954"/>
                    <a:pt x="787600" y="83149"/>
                  </a:cubicBezTo>
                  <a:cubicBezTo>
                    <a:pt x="789314" y="84377"/>
                    <a:pt x="790478" y="86350"/>
                    <a:pt x="792807" y="86447"/>
                  </a:cubicBezTo>
                  <a:cubicBezTo>
                    <a:pt x="794780" y="88582"/>
                    <a:pt x="797690" y="89358"/>
                    <a:pt x="799760" y="91492"/>
                  </a:cubicBezTo>
                  <a:cubicBezTo>
                    <a:pt x="800084" y="91816"/>
                    <a:pt x="800666" y="92236"/>
                    <a:pt x="801086" y="92236"/>
                  </a:cubicBezTo>
                  <a:cubicBezTo>
                    <a:pt x="801895" y="92333"/>
                    <a:pt x="802089" y="92721"/>
                    <a:pt x="802574" y="93304"/>
                  </a:cubicBezTo>
                  <a:cubicBezTo>
                    <a:pt x="803156" y="94047"/>
                    <a:pt x="804159" y="94727"/>
                    <a:pt x="805129" y="95373"/>
                  </a:cubicBezTo>
                  <a:cubicBezTo>
                    <a:pt x="806228" y="96053"/>
                    <a:pt x="808298" y="96214"/>
                    <a:pt x="808298" y="98187"/>
                  </a:cubicBezTo>
                  <a:cubicBezTo>
                    <a:pt x="808298" y="98284"/>
                    <a:pt x="808783" y="98607"/>
                    <a:pt x="809042" y="98769"/>
                  </a:cubicBezTo>
                  <a:cubicBezTo>
                    <a:pt x="810594" y="99448"/>
                    <a:pt x="812082" y="100095"/>
                    <a:pt x="812664" y="102003"/>
                  </a:cubicBezTo>
                  <a:cubicBezTo>
                    <a:pt x="812761" y="102424"/>
                    <a:pt x="813505" y="103168"/>
                    <a:pt x="813829" y="103168"/>
                  </a:cubicBezTo>
                  <a:cubicBezTo>
                    <a:pt x="814896" y="103426"/>
                    <a:pt x="815252" y="104591"/>
                    <a:pt x="815672" y="104817"/>
                  </a:cubicBezTo>
                  <a:cubicBezTo>
                    <a:pt x="816804" y="105399"/>
                    <a:pt x="817386" y="106305"/>
                    <a:pt x="818130" y="107048"/>
                  </a:cubicBezTo>
                  <a:lnTo>
                    <a:pt x="822205" y="111285"/>
                  </a:lnTo>
                  <a:cubicBezTo>
                    <a:pt x="822690" y="111867"/>
                    <a:pt x="823110" y="112449"/>
                    <a:pt x="823951" y="112870"/>
                  </a:cubicBezTo>
                  <a:cubicBezTo>
                    <a:pt x="824436" y="113096"/>
                    <a:pt x="824857" y="114519"/>
                    <a:pt x="825245" y="114681"/>
                  </a:cubicBezTo>
                  <a:cubicBezTo>
                    <a:pt x="826247" y="115004"/>
                    <a:pt x="826668" y="115748"/>
                    <a:pt x="827250" y="116427"/>
                  </a:cubicBezTo>
                  <a:cubicBezTo>
                    <a:pt x="827832" y="117009"/>
                    <a:pt x="828253" y="117818"/>
                    <a:pt x="828899" y="118077"/>
                  </a:cubicBezTo>
                  <a:cubicBezTo>
                    <a:pt x="829546" y="118400"/>
                    <a:pt x="830322" y="118335"/>
                    <a:pt x="831066" y="118400"/>
                  </a:cubicBezTo>
                  <a:cubicBezTo>
                    <a:pt x="831551" y="120567"/>
                    <a:pt x="831616" y="120470"/>
                    <a:pt x="833201" y="122637"/>
                  </a:cubicBezTo>
                  <a:cubicBezTo>
                    <a:pt x="835206" y="125192"/>
                    <a:pt x="837923" y="127165"/>
                    <a:pt x="839766" y="129816"/>
                  </a:cubicBezTo>
                  <a:cubicBezTo>
                    <a:pt x="840898" y="131498"/>
                    <a:pt x="842321" y="131886"/>
                    <a:pt x="843809" y="132404"/>
                  </a:cubicBezTo>
                  <a:cubicBezTo>
                    <a:pt x="844132" y="132468"/>
                    <a:pt x="844455" y="132727"/>
                    <a:pt x="844811" y="132889"/>
                  </a:cubicBezTo>
                  <a:cubicBezTo>
                    <a:pt x="844552" y="133956"/>
                    <a:pt x="845717" y="134312"/>
                    <a:pt x="846202" y="134538"/>
                  </a:cubicBezTo>
                  <a:cubicBezTo>
                    <a:pt x="847043" y="135056"/>
                    <a:pt x="847690" y="135379"/>
                    <a:pt x="847851" y="136543"/>
                  </a:cubicBezTo>
                  <a:cubicBezTo>
                    <a:pt x="847528" y="136543"/>
                    <a:pt x="847204" y="136446"/>
                    <a:pt x="846881" y="136543"/>
                  </a:cubicBezTo>
                  <a:cubicBezTo>
                    <a:pt x="846525" y="136543"/>
                    <a:pt x="846299" y="136705"/>
                    <a:pt x="845878" y="136867"/>
                  </a:cubicBezTo>
                  <a:cubicBezTo>
                    <a:pt x="846461" y="137190"/>
                    <a:pt x="846881" y="137514"/>
                    <a:pt x="847366" y="137869"/>
                  </a:cubicBezTo>
                  <a:lnTo>
                    <a:pt x="847366" y="137934"/>
                  </a:lnTo>
                  <a:lnTo>
                    <a:pt x="847463" y="137934"/>
                  </a:lnTo>
                  <a:cubicBezTo>
                    <a:pt x="848789" y="139034"/>
                    <a:pt x="849856" y="140166"/>
                    <a:pt x="850762" y="141492"/>
                  </a:cubicBezTo>
                  <a:cubicBezTo>
                    <a:pt x="851344" y="142332"/>
                    <a:pt x="852088" y="143658"/>
                    <a:pt x="852573" y="143723"/>
                  </a:cubicBezTo>
                  <a:cubicBezTo>
                    <a:pt x="853834" y="143982"/>
                    <a:pt x="854061" y="145146"/>
                    <a:pt x="854805" y="145728"/>
                  </a:cubicBezTo>
                  <a:cubicBezTo>
                    <a:pt x="856130" y="146731"/>
                    <a:pt x="856130" y="146795"/>
                    <a:pt x="857392" y="145987"/>
                  </a:cubicBezTo>
                  <a:cubicBezTo>
                    <a:pt x="857553" y="145793"/>
                    <a:pt x="858136" y="146213"/>
                    <a:pt x="858782" y="146375"/>
                  </a:cubicBezTo>
                  <a:cubicBezTo>
                    <a:pt x="858200" y="146957"/>
                    <a:pt x="857877" y="147216"/>
                    <a:pt x="857553" y="147539"/>
                  </a:cubicBezTo>
                  <a:cubicBezTo>
                    <a:pt x="857877" y="148121"/>
                    <a:pt x="858136" y="148704"/>
                    <a:pt x="858459" y="149286"/>
                  </a:cubicBezTo>
                  <a:cubicBezTo>
                    <a:pt x="858039" y="149544"/>
                    <a:pt x="857553" y="149706"/>
                    <a:pt x="857295" y="149933"/>
                  </a:cubicBezTo>
                  <a:cubicBezTo>
                    <a:pt x="856713" y="150612"/>
                    <a:pt x="856874" y="151097"/>
                    <a:pt x="857877" y="152002"/>
                  </a:cubicBezTo>
                  <a:cubicBezTo>
                    <a:pt x="858524" y="152681"/>
                    <a:pt x="859138" y="153328"/>
                    <a:pt x="859462" y="154169"/>
                  </a:cubicBezTo>
                  <a:cubicBezTo>
                    <a:pt x="863084" y="158406"/>
                    <a:pt x="866318" y="162934"/>
                    <a:pt x="869649" y="167429"/>
                  </a:cubicBezTo>
                  <a:cubicBezTo>
                    <a:pt x="869972" y="167494"/>
                    <a:pt x="870296" y="167591"/>
                    <a:pt x="870716" y="167752"/>
                  </a:cubicBezTo>
                  <a:cubicBezTo>
                    <a:pt x="870619" y="168076"/>
                    <a:pt x="870555" y="168334"/>
                    <a:pt x="870393" y="168561"/>
                  </a:cubicBezTo>
                  <a:lnTo>
                    <a:pt x="874694" y="174609"/>
                  </a:lnTo>
                  <a:lnTo>
                    <a:pt x="874856" y="174706"/>
                  </a:lnTo>
                  <a:cubicBezTo>
                    <a:pt x="875276" y="174867"/>
                    <a:pt x="875276" y="174544"/>
                    <a:pt x="875600" y="175352"/>
                  </a:cubicBezTo>
                  <a:cubicBezTo>
                    <a:pt x="875858" y="176032"/>
                    <a:pt x="876085" y="176614"/>
                    <a:pt x="876344" y="177099"/>
                  </a:cubicBezTo>
                  <a:lnTo>
                    <a:pt x="877508" y="178845"/>
                  </a:lnTo>
                  <a:cubicBezTo>
                    <a:pt x="878510" y="180074"/>
                    <a:pt x="879836" y="180818"/>
                    <a:pt x="881486" y="181077"/>
                  </a:cubicBezTo>
                  <a:cubicBezTo>
                    <a:pt x="881065" y="182888"/>
                    <a:pt x="881486" y="184731"/>
                    <a:pt x="882812" y="186445"/>
                  </a:cubicBezTo>
                  <a:cubicBezTo>
                    <a:pt x="883459" y="186639"/>
                    <a:pt x="884138" y="186801"/>
                    <a:pt x="884785" y="186963"/>
                  </a:cubicBezTo>
                  <a:cubicBezTo>
                    <a:pt x="884558" y="187707"/>
                    <a:pt x="885431" y="188871"/>
                    <a:pt x="884558" y="189259"/>
                  </a:cubicBezTo>
                  <a:cubicBezTo>
                    <a:pt x="884461" y="189259"/>
                    <a:pt x="884720" y="189841"/>
                    <a:pt x="884882" y="190100"/>
                  </a:cubicBezTo>
                  <a:cubicBezTo>
                    <a:pt x="885043" y="190003"/>
                    <a:pt x="885205" y="189938"/>
                    <a:pt x="885270" y="189841"/>
                  </a:cubicBezTo>
                  <a:cubicBezTo>
                    <a:pt x="885690" y="189356"/>
                    <a:pt x="886434" y="190100"/>
                    <a:pt x="886434" y="190262"/>
                  </a:cubicBezTo>
                  <a:cubicBezTo>
                    <a:pt x="886046" y="191749"/>
                    <a:pt x="887598" y="192170"/>
                    <a:pt x="888116" y="193172"/>
                  </a:cubicBezTo>
                  <a:cubicBezTo>
                    <a:pt x="887857" y="193496"/>
                    <a:pt x="887695" y="193819"/>
                    <a:pt x="887437" y="194143"/>
                  </a:cubicBezTo>
                  <a:cubicBezTo>
                    <a:pt x="888019" y="195307"/>
                    <a:pt x="888439" y="196568"/>
                    <a:pt x="889183" y="197538"/>
                  </a:cubicBezTo>
                  <a:cubicBezTo>
                    <a:pt x="889765" y="198282"/>
                    <a:pt x="890768" y="198800"/>
                    <a:pt x="889927" y="199608"/>
                  </a:cubicBezTo>
                  <a:lnTo>
                    <a:pt x="890509" y="200708"/>
                  </a:lnTo>
                  <a:lnTo>
                    <a:pt x="891091" y="201678"/>
                  </a:lnTo>
                  <a:lnTo>
                    <a:pt x="895069" y="205333"/>
                  </a:lnTo>
                  <a:cubicBezTo>
                    <a:pt x="895392" y="206658"/>
                    <a:pt x="895716" y="208146"/>
                    <a:pt x="895877" y="209634"/>
                  </a:cubicBezTo>
                  <a:cubicBezTo>
                    <a:pt x="895877" y="209796"/>
                    <a:pt x="895975" y="210054"/>
                    <a:pt x="895975" y="210054"/>
                  </a:cubicBezTo>
                  <a:cubicBezTo>
                    <a:pt x="896880" y="210216"/>
                    <a:pt x="896783" y="212448"/>
                    <a:pt x="898044" y="211801"/>
                  </a:cubicBezTo>
                  <a:cubicBezTo>
                    <a:pt x="898044" y="211801"/>
                    <a:pt x="898206" y="211865"/>
                    <a:pt x="898109" y="211865"/>
                  </a:cubicBezTo>
                  <a:cubicBezTo>
                    <a:pt x="898109" y="212868"/>
                    <a:pt x="898044" y="213935"/>
                    <a:pt x="898044" y="215261"/>
                  </a:cubicBezTo>
                  <a:lnTo>
                    <a:pt x="898109" y="215423"/>
                  </a:lnTo>
                  <a:cubicBezTo>
                    <a:pt x="898853" y="214938"/>
                    <a:pt x="899370" y="214614"/>
                    <a:pt x="900341" y="213935"/>
                  </a:cubicBezTo>
                  <a:cubicBezTo>
                    <a:pt x="899532" y="215682"/>
                    <a:pt x="900599" y="217751"/>
                    <a:pt x="899758" y="218980"/>
                  </a:cubicBezTo>
                  <a:lnTo>
                    <a:pt x="901764" y="223217"/>
                  </a:lnTo>
                  <a:lnTo>
                    <a:pt x="901925" y="223540"/>
                  </a:lnTo>
                  <a:lnTo>
                    <a:pt x="902346" y="223540"/>
                  </a:lnTo>
                  <a:lnTo>
                    <a:pt x="902249" y="223961"/>
                  </a:lnTo>
                  <a:lnTo>
                    <a:pt x="903187" y="225610"/>
                  </a:lnTo>
                  <a:cubicBezTo>
                    <a:pt x="903575" y="225707"/>
                    <a:pt x="904060" y="225772"/>
                    <a:pt x="904577" y="225772"/>
                  </a:cubicBezTo>
                  <a:cubicBezTo>
                    <a:pt x="903898" y="226128"/>
                    <a:pt x="904480" y="226936"/>
                    <a:pt x="904157" y="227615"/>
                  </a:cubicBezTo>
                  <a:cubicBezTo>
                    <a:pt x="907391" y="234148"/>
                    <a:pt x="910884" y="240519"/>
                    <a:pt x="913697" y="247214"/>
                  </a:cubicBezTo>
                  <a:lnTo>
                    <a:pt x="915994" y="252938"/>
                  </a:lnTo>
                  <a:lnTo>
                    <a:pt x="916899" y="253844"/>
                  </a:lnTo>
                  <a:cubicBezTo>
                    <a:pt x="917481" y="254426"/>
                    <a:pt x="918484" y="255332"/>
                    <a:pt x="917255" y="255914"/>
                  </a:cubicBezTo>
                  <a:lnTo>
                    <a:pt x="917481" y="256593"/>
                  </a:lnTo>
                  <a:cubicBezTo>
                    <a:pt x="918160" y="256334"/>
                    <a:pt x="918225" y="257013"/>
                    <a:pt x="918548" y="257563"/>
                  </a:cubicBezTo>
                  <a:cubicBezTo>
                    <a:pt x="919163" y="258566"/>
                    <a:pt x="919745" y="259568"/>
                    <a:pt x="920295" y="260635"/>
                  </a:cubicBezTo>
                  <a:cubicBezTo>
                    <a:pt x="920618" y="260733"/>
                    <a:pt x="920974" y="260797"/>
                    <a:pt x="921556" y="260959"/>
                  </a:cubicBezTo>
                  <a:cubicBezTo>
                    <a:pt x="921297" y="261897"/>
                    <a:pt x="921136" y="262544"/>
                    <a:pt x="920877" y="263223"/>
                  </a:cubicBezTo>
                  <a:cubicBezTo>
                    <a:pt x="921556" y="263546"/>
                    <a:pt x="922138" y="263773"/>
                    <a:pt x="922785" y="264128"/>
                  </a:cubicBezTo>
                  <a:cubicBezTo>
                    <a:pt x="922462" y="264710"/>
                    <a:pt x="922041" y="265196"/>
                    <a:pt x="921815" y="265681"/>
                  </a:cubicBezTo>
                  <a:cubicBezTo>
                    <a:pt x="922365" y="267589"/>
                    <a:pt x="922947" y="269432"/>
                    <a:pt x="923529" y="271146"/>
                  </a:cubicBezTo>
                  <a:cubicBezTo>
                    <a:pt x="923885" y="271146"/>
                    <a:pt x="924111" y="271243"/>
                    <a:pt x="924435" y="271243"/>
                  </a:cubicBezTo>
                  <a:cubicBezTo>
                    <a:pt x="924532" y="271502"/>
                    <a:pt x="924693" y="271825"/>
                    <a:pt x="924758" y="272052"/>
                  </a:cubicBezTo>
                  <a:cubicBezTo>
                    <a:pt x="925017" y="272893"/>
                    <a:pt x="925696" y="274057"/>
                    <a:pt x="925534" y="274639"/>
                  </a:cubicBezTo>
                  <a:cubicBezTo>
                    <a:pt x="925017" y="276288"/>
                    <a:pt x="926763" y="275803"/>
                    <a:pt x="926763" y="276709"/>
                  </a:cubicBezTo>
                  <a:cubicBezTo>
                    <a:pt x="926763" y="277194"/>
                    <a:pt x="926666" y="277712"/>
                    <a:pt x="926666" y="278261"/>
                  </a:cubicBezTo>
                  <a:cubicBezTo>
                    <a:pt x="927442" y="279199"/>
                    <a:pt x="928251" y="280105"/>
                    <a:pt x="928995" y="281010"/>
                  </a:cubicBezTo>
                  <a:cubicBezTo>
                    <a:pt x="928671" y="281334"/>
                    <a:pt x="928412" y="281592"/>
                    <a:pt x="928186" y="281851"/>
                  </a:cubicBezTo>
                  <a:cubicBezTo>
                    <a:pt x="928898" y="283501"/>
                    <a:pt x="930094" y="283662"/>
                    <a:pt x="930903" y="284147"/>
                  </a:cubicBezTo>
                  <a:cubicBezTo>
                    <a:pt x="931226" y="285409"/>
                    <a:pt x="929577" y="285312"/>
                    <a:pt x="930579" y="286735"/>
                  </a:cubicBezTo>
                  <a:cubicBezTo>
                    <a:pt x="931064" y="287478"/>
                    <a:pt x="931744" y="288061"/>
                    <a:pt x="931582" y="289290"/>
                  </a:cubicBezTo>
                  <a:cubicBezTo>
                    <a:pt x="931485" y="290033"/>
                    <a:pt x="932164" y="290616"/>
                    <a:pt x="932649" y="291198"/>
                  </a:cubicBezTo>
                  <a:cubicBezTo>
                    <a:pt x="932487" y="291036"/>
                    <a:pt x="932326" y="290777"/>
                    <a:pt x="932067" y="290680"/>
                  </a:cubicBezTo>
                  <a:cubicBezTo>
                    <a:pt x="931970" y="290680"/>
                    <a:pt x="931905" y="290874"/>
                    <a:pt x="931808" y="291036"/>
                  </a:cubicBezTo>
                  <a:lnTo>
                    <a:pt x="932229" y="291942"/>
                  </a:lnTo>
                  <a:cubicBezTo>
                    <a:pt x="932326" y="292006"/>
                    <a:pt x="932326" y="292103"/>
                    <a:pt x="932390" y="292200"/>
                  </a:cubicBezTo>
                  <a:cubicBezTo>
                    <a:pt x="932552" y="291780"/>
                    <a:pt x="932714" y="291424"/>
                    <a:pt x="932714" y="291359"/>
                  </a:cubicBezTo>
                  <a:lnTo>
                    <a:pt x="932973" y="291683"/>
                  </a:lnTo>
                  <a:cubicBezTo>
                    <a:pt x="933134" y="292006"/>
                    <a:pt x="933296" y="292524"/>
                    <a:pt x="933231" y="292685"/>
                  </a:cubicBezTo>
                  <a:cubicBezTo>
                    <a:pt x="932973" y="293267"/>
                    <a:pt x="932973" y="293688"/>
                    <a:pt x="933134" y="294011"/>
                  </a:cubicBezTo>
                  <a:lnTo>
                    <a:pt x="933231" y="294173"/>
                  </a:lnTo>
                  <a:cubicBezTo>
                    <a:pt x="933458" y="294755"/>
                    <a:pt x="934137" y="295176"/>
                    <a:pt x="934396" y="295919"/>
                  </a:cubicBezTo>
                  <a:cubicBezTo>
                    <a:pt x="934881" y="295402"/>
                    <a:pt x="935107" y="295079"/>
                    <a:pt x="935366" y="294658"/>
                  </a:cubicBezTo>
                  <a:cubicBezTo>
                    <a:pt x="935366" y="294432"/>
                    <a:pt x="935463" y="294270"/>
                    <a:pt x="935527" y="294173"/>
                  </a:cubicBezTo>
                  <a:cubicBezTo>
                    <a:pt x="935624" y="294335"/>
                    <a:pt x="935721" y="294496"/>
                    <a:pt x="935721" y="294593"/>
                  </a:cubicBezTo>
                  <a:cubicBezTo>
                    <a:pt x="935624" y="294755"/>
                    <a:pt x="935463" y="294755"/>
                    <a:pt x="935366" y="294820"/>
                  </a:cubicBezTo>
                  <a:cubicBezTo>
                    <a:pt x="935366" y="294755"/>
                    <a:pt x="935301" y="294658"/>
                    <a:pt x="935366" y="294658"/>
                  </a:cubicBezTo>
                  <a:cubicBezTo>
                    <a:pt x="935624" y="296243"/>
                    <a:pt x="935721" y="297569"/>
                    <a:pt x="935948" y="298959"/>
                  </a:cubicBezTo>
                  <a:cubicBezTo>
                    <a:pt x="936045" y="299542"/>
                    <a:pt x="935948" y="300221"/>
                    <a:pt x="935948" y="300868"/>
                  </a:cubicBezTo>
                  <a:lnTo>
                    <a:pt x="936627" y="302549"/>
                  </a:lnTo>
                  <a:cubicBezTo>
                    <a:pt x="936692" y="302614"/>
                    <a:pt x="936692" y="302614"/>
                    <a:pt x="936692" y="302711"/>
                  </a:cubicBezTo>
                  <a:lnTo>
                    <a:pt x="936692" y="302776"/>
                  </a:lnTo>
                  <a:lnTo>
                    <a:pt x="938115" y="306172"/>
                  </a:lnTo>
                  <a:lnTo>
                    <a:pt x="938179" y="306172"/>
                  </a:lnTo>
                  <a:cubicBezTo>
                    <a:pt x="938535" y="306107"/>
                    <a:pt x="938762" y="306107"/>
                    <a:pt x="939247" y="306010"/>
                  </a:cubicBezTo>
                  <a:cubicBezTo>
                    <a:pt x="939020" y="306495"/>
                    <a:pt x="938762" y="306915"/>
                    <a:pt x="938535" y="307239"/>
                  </a:cubicBezTo>
                  <a:cubicBezTo>
                    <a:pt x="941511" y="314871"/>
                    <a:pt x="944162" y="322665"/>
                    <a:pt x="946556" y="330524"/>
                  </a:cubicBezTo>
                  <a:cubicBezTo>
                    <a:pt x="946976" y="330686"/>
                    <a:pt x="947461" y="330945"/>
                    <a:pt x="948043" y="331171"/>
                  </a:cubicBezTo>
                  <a:cubicBezTo>
                    <a:pt x="947526" y="331268"/>
                    <a:pt x="947203" y="331268"/>
                    <a:pt x="946814" y="331333"/>
                  </a:cubicBezTo>
                  <a:cubicBezTo>
                    <a:pt x="949046" y="338545"/>
                    <a:pt x="951116" y="345821"/>
                    <a:pt x="952927" y="353195"/>
                  </a:cubicBezTo>
                  <a:cubicBezTo>
                    <a:pt x="953186" y="352710"/>
                    <a:pt x="953412" y="352225"/>
                    <a:pt x="953671" y="351805"/>
                  </a:cubicBezTo>
                  <a:cubicBezTo>
                    <a:pt x="953929" y="352128"/>
                    <a:pt x="954415" y="352710"/>
                    <a:pt x="954932" y="353292"/>
                  </a:cubicBezTo>
                  <a:cubicBezTo>
                    <a:pt x="954415" y="353616"/>
                    <a:pt x="953671" y="353519"/>
                    <a:pt x="953024" y="353616"/>
                  </a:cubicBezTo>
                  <a:cubicBezTo>
                    <a:pt x="953832" y="356850"/>
                    <a:pt x="954673" y="360149"/>
                    <a:pt x="955417" y="363383"/>
                  </a:cubicBezTo>
                  <a:cubicBezTo>
                    <a:pt x="955644" y="363641"/>
                    <a:pt x="955644" y="363868"/>
                    <a:pt x="955579" y="364126"/>
                  </a:cubicBezTo>
                  <a:lnTo>
                    <a:pt x="955902" y="365711"/>
                  </a:lnTo>
                  <a:cubicBezTo>
                    <a:pt x="956161" y="366132"/>
                    <a:pt x="956323" y="366455"/>
                    <a:pt x="956484" y="366875"/>
                  </a:cubicBezTo>
                  <a:cubicBezTo>
                    <a:pt x="956743" y="367781"/>
                    <a:pt x="956808" y="368848"/>
                    <a:pt x="956905" y="369915"/>
                  </a:cubicBezTo>
                  <a:lnTo>
                    <a:pt x="956808" y="369915"/>
                  </a:lnTo>
                  <a:cubicBezTo>
                    <a:pt x="958490" y="377063"/>
                    <a:pt x="959718" y="384178"/>
                    <a:pt x="961141" y="391357"/>
                  </a:cubicBezTo>
                  <a:cubicBezTo>
                    <a:pt x="962953" y="396597"/>
                    <a:pt x="964343" y="402127"/>
                    <a:pt x="965346" y="407754"/>
                  </a:cubicBezTo>
                  <a:cubicBezTo>
                    <a:pt x="965605" y="407754"/>
                    <a:pt x="965831" y="407754"/>
                    <a:pt x="966090" y="407851"/>
                  </a:cubicBezTo>
                  <a:cubicBezTo>
                    <a:pt x="965831" y="408013"/>
                    <a:pt x="965669" y="408110"/>
                    <a:pt x="965443" y="408272"/>
                  </a:cubicBezTo>
                  <a:lnTo>
                    <a:pt x="966348" y="414643"/>
                  </a:lnTo>
                  <a:cubicBezTo>
                    <a:pt x="966575" y="414708"/>
                    <a:pt x="966833" y="414805"/>
                    <a:pt x="967157" y="414708"/>
                  </a:cubicBezTo>
                  <a:cubicBezTo>
                    <a:pt x="967351" y="416389"/>
                    <a:pt x="967254" y="416292"/>
                    <a:pt x="966930" y="416713"/>
                  </a:cubicBezTo>
                  <a:lnTo>
                    <a:pt x="966672" y="417036"/>
                  </a:lnTo>
                  <a:cubicBezTo>
                    <a:pt x="966833" y="418847"/>
                    <a:pt x="966995" y="420594"/>
                    <a:pt x="967092" y="422405"/>
                  </a:cubicBezTo>
                  <a:lnTo>
                    <a:pt x="967513" y="422178"/>
                  </a:lnTo>
                  <a:cubicBezTo>
                    <a:pt x="967739" y="422502"/>
                    <a:pt x="967998" y="422922"/>
                    <a:pt x="968224" y="423407"/>
                  </a:cubicBezTo>
                  <a:cubicBezTo>
                    <a:pt x="968159" y="423569"/>
                    <a:pt x="967998" y="423731"/>
                    <a:pt x="967901" y="423892"/>
                  </a:cubicBezTo>
                  <a:cubicBezTo>
                    <a:pt x="967836" y="424313"/>
                    <a:pt x="967739" y="424733"/>
                    <a:pt x="967674" y="425057"/>
                  </a:cubicBezTo>
                  <a:lnTo>
                    <a:pt x="967254" y="425057"/>
                  </a:lnTo>
                  <a:lnTo>
                    <a:pt x="967577" y="432107"/>
                  </a:lnTo>
                  <a:cubicBezTo>
                    <a:pt x="967674" y="432269"/>
                    <a:pt x="967836" y="432430"/>
                    <a:pt x="967998" y="432689"/>
                  </a:cubicBezTo>
                  <a:lnTo>
                    <a:pt x="967674" y="433174"/>
                  </a:lnTo>
                  <a:lnTo>
                    <a:pt x="967674" y="434662"/>
                  </a:lnTo>
                  <a:cubicBezTo>
                    <a:pt x="967901" y="434759"/>
                    <a:pt x="968224" y="434759"/>
                    <a:pt x="968580" y="434824"/>
                  </a:cubicBezTo>
                  <a:cubicBezTo>
                    <a:pt x="968321" y="435179"/>
                    <a:pt x="968062" y="435406"/>
                    <a:pt x="967836" y="435762"/>
                  </a:cubicBezTo>
                  <a:lnTo>
                    <a:pt x="968224" y="436829"/>
                  </a:lnTo>
                  <a:cubicBezTo>
                    <a:pt x="971555" y="447922"/>
                    <a:pt x="973205" y="459176"/>
                    <a:pt x="974207" y="470431"/>
                  </a:cubicBezTo>
                  <a:cubicBezTo>
                    <a:pt x="974692" y="476058"/>
                    <a:pt x="974951" y="481686"/>
                    <a:pt x="975210" y="487410"/>
                  </a:cubicBezTo>
                  <a:lnTo>
                    <a:pt x="975436" y="495948"/>
                  </a:lnTo>
                  <a:lnTo>
                    <a:pt x="975436" y="499991"/>
                  </a:lnTo>
                  <a:cubicBezTo>
                    <a:pt x="975954" y="501899"/>
                    <a:pt x="973560" y="501155"/>
                    <a:pt x="972202" y="500476"/>
                  </a:cubicBezTo>
                  <a:cubicBezTo>
                    <a:pt x="971297" y="500476"/>
                    <a:pt x="971232" y="500314"/>
                    <a:pt x="969971" y="500411"/>
                  </a:cubicBezTo>
                  <a:lnTo>
                    <a:pt x="963599" y="501155"/>
                  </a:lnTo>
                  <a:lnTo>
                    <a:pt x="950857" y="502901"/>
                  </a:lnTo>
                  <a:cubicBezTo>
                    <a:pt x="945877" y="503969"/>
                    <a:pt x="940831" y="504874"/>
                    <a:pt x="935786" y="505553"/>
                  </a:cubicBezTo>
                  <a:lnTo>
                    <a:pt x="935883" y="505780"/>
                  </a:lnTo>
                  <a:cubicBezTo>
                    <a:pt x="935366" y="505780"/>
                    <a:pt x="935042" y="505941"/>
                    <a:pt x="934881" y="505780"/>
                  </a:cubicBezTo>
                  <a:lnTo>
                    <a:pt x="934719" y="505715"/>
                  </a:lnTo>
                  <a:lnTo>
                    <a:pt x="929835" y="506297"/>
                  </a:lnTo>
                  <a:lnTo>
                    <a:pt x="923949" y="507267"/>
                  </a:lnTo>
                  <a:cubicBezTo>
                    <a:pt x="923885" y="507461"/>
                    <a:pt x="923788" y="507526"/>
                    <a:pt x="923691" y="507688"/>
                  </a:cubicBezTo>
                  <a:cubicBezTo>
                    <a:pt x="923464" y="507623"/>
                    <a:pt x="923206" y="507526"/>
                    <a:pt x="922947" y="507461"/>
                  </a:cubicBezTo>
                  <a:lnTo>
                    <a:pt x="907973" y="509919"/>
                  </a:lnTo>
                  <a:cubicBezTo>
                    <a:pt x="907811" y="510081"/>
                    <a:pt x="907553" y="510178"/>
                    <a:pt x="907391" y="510340"/>
                  </a:cubicBezTo>
                  <a:cubicBezTo>
                    <a:pt x="906744" y="510922"/>
                    <a:pt x="906065" y="511084"/>
                    <a:pt x="905418" y="511019"/>
                  </a:cubicBezTo>
                  <a:cubicBezTo>
                    <a:pt x="904157" y="511601"/>
                    <a:pt x="902928" y="512086"/>
                    <a:pt x="901667" y="512410"/>
                  </a:cubicBezTo>
                  <a:cubicBezTo>
                    <a:pt x="901828" y="513250"/>
                    <a:pt x="901343" y="514221"/>
                    <a:pt x="901764" y="514964"/>
                  </a:cubicBezTo>
                  <a:lnTo>
                    <a:pt x="899920" y="512895"/>
                  </a:lnTo>
                  <a:lnTo>
                    <a:pt x="898691" y="513153"/>
                  </a:lnTo>
                  <a:cubicBezTo>
                    <a:pt x="898044" y="513736"/>
                    <a:pt x="897624" y="514318"/>
                    <a:pt x="897786" y="515062"/>
                  </a:cubicBezTo>
                  <a:cubicBezTo>
                    <a:pt x="897850" y="515385"/>
                    <a:pt x="897203" y="515805"/>
                    <a:pt x="896557" y="516646"/>
                  </a:cubicBezTo>
                  <a:cubicBezTo>
                    <a:pt x="895457" y="515805"/>
                    <a:pt x="894552" y="515223"/>
                    <a:pt x="893646" y="514576"/>
                  </a:cubicBezTo>
                  <a:cubicBezTo>
                    <a:pt x="893161" y="514803"/>
                    <a:pt x="892417" y="515062"/>
                    <a:pt x="891900" y="515385"/>
                  </a:cubicBezTo>
                  <a:cubicBezTo>
                    <a:pt x="891414" y="515741"/>
                    <a:pt x="891156" y="516226"/>
                    <a:pt x="890509" y="517131"/>
                  </a:cubicBezTo>
                  <a:cubicBezTo>
                    <a:pt x="891091" y="513994"/>
                    <a:pt x="887922" y="515482"/>
                    <a:pt x="886531" y="514576"/>
                  </a:cubicBezTo>
                  <a:cubicBezTo>
                    <a:pt x="886531" y="515223"/>
                    <a:pt x="886693" y="515644"/>
                    <a:pt x="886531" y="515805"/>
                  </a:cubicBezTo>
                  <a:cubicBezTo>
                    <a:pt x="885690" y="516387"/>
                    <a:pt x="884720" y="516970"/>
                    <a:pt x="883976" y="517390"/>
                  </a:cubicBezTo>
                  <a:cubicBezTo>
                    <a:pt x="882488" y="517034"/>
                    <a:pt x="882973" y="516387"/>
                    <a:pt x="883297" y="515741"/>
                  </a:cubicBezTo>
                  <a:cubicBezTo>
                    <a:pt x="882294" y="515385"/>
                    <a:pt x="881389" y="514803"/>
                    <a:pt x="880224" y="515159"/>
                  </a:cubicBezTo>
                  <a:cubicBezTo>
                    <a:pt x="879481" y="515385"/>
                    <a:pt x="878898" y="515805"/>
                    <a:pt x="878413" y="516129"/>
                  </a:cubicBezTo>
                  <a:cubicBezTo>
                    <a:pt x="877411" y="515805"/>
                    <a:pt x="876505" y="515482"/>
                    <a:pt x="875600" y="515159"/>
                  </a:cubicBezTo>
                  <a:cubicBezTo>
                    <a:pt x="874759" y="516549"/>
                    <a:pt x="874112" y="516549"/>
                    <a:pt x="872624" y="515223"/>
                  </a:cubicBezTo>
                  <a:lnTo>
                    <a:pt x="871137" y="515482"/>
                  </a:lnTo>
                  <a:cubicBezTo>
                    <a:pt x="870943" y="515644"/>
                    <a:pt x="870716" y="515805"/>
                    <a:pt x="870555" y="515967"/>
                  </a:cubicBezTo>
                  <a:lnTo>
                    <a:pt x="869972" y="515741"/>
                  </a:lnTo>
                  <a:cubicBezTo>
                    <a:pt x="868323" y="516064"/>
                    <a:pt x="866738" y="516387"/>
                    <a:pt x="865154" y="516808"/>
                  </a:cubicBezTo>
                  <a:cubicBezTo>
                    <a:pt x="864668" y="517713"/>
                    <a:pt x="864345" y="518716"/>
                    <a:pt x="864086" y="519622"/>
                  </a:cubicBezTo>
                  <a:cubicBezTo>
                    <a:pt x="864345" y="519622"/>
                    <a:pt x="864571" y="519525"/>
                    <a:pt x="864571" y="519525"/>
                  </a:cubicBezTo>
                  <a:cubicBezTo>
                    <a:pt x="865089" y="519039"/>
                    <a:pt x="865574" y="518781"/>
                    <a:pt x="866091" y="518457"/>
                  </a:cubicBezTo>
                  <a:cubicBezTo>
                    <a:pt x="866641" y="519363"/>
                    <a:pt x="865833" y="519460"/>
                    <a:pt x="864571" y="519525"/>
                  </a:cubicBezTo>
                  <a:cubicBezTo>
                    <a:pt x="864668" y="519686"/>
                    <a:pt x="864410" y="519880"/>
                    <a:pt x="864183" y="520107"/>
                  </a:cubicBezTo>
                  <a:lnTo>
                    <a:pt x="864022" y="519945"/>
                  </a:lnTo>
                  <a:cubicBezTo>
                    <a:pt x="863601" y="521433"/>
                    <a:pt x="863440" y="523017"/>
                    <a:pt x="863181" y="524667"/>
                  </a:cubicBezTo>
                  <a:cubicBezTo>
                    <a:pt x="863440" y="525572"/>
                    <a:pt x="864345" y="526251"/>
                    <a:pt x="864733" y="527060"/>
                  </a:cubicBezTo>
                  <a:cubicBezTo>
                    <a:pt x="866480" y="526640"/>
                    <a:pt x="866997" y="527804"/>
                    <a:pt x="868323" y="528321"/>
                  </a:cubicBezTo>
                  <a:cubicBezTo>
                    <a:pt x="868711" y="527222"/>
                    <a:pt x="869067" y="526154"/>
                    <a:pt x="869487" y="524990"/>
                  </a:cubicBezTo>
                  <a:cubicBezTo>
                    <a:pt x="871040" y="525572"/>
                    <a:pt x="871719" y="526413"/>
                    <a:pt x="871783" y="527577"/>
                  </a:cubicBezTo>
                  <a:cubicBezTo>
                    <a:pt x="871783" y="528321"/>
                    <a:pt x="871460" y="528806"/>
                    <a:pt x="870458" y="529130"/>
                  </a:cubicBezTo>
                  <a:cubicBezTo>
                    <a:pt x="871363" y="529550"/>
                    <a:pt x="871945" y="530132"/>
                    <a:pt x="872463" y="530779"/>
                  </a:cubicBezTo>
                  <a:lnTo>
                    <a:pt x="872527" y="530973"/>
                  </a:lnTo>
                  <a:cubicBezTo>
                    <a:pt x="905968" y="527901"/>
                    <a:pt x="939344" y="523923"/>
                    <a:pt x="972622" y="519298"/>
                  </a:cubicBezTo>
                  <a:cubicBezTo>
                    <a:pt x="972784" y="518942"/>
                    <a:pt x="972978" y="518716"/>
                    <a:pt x="973560" y="518716"/>
                  </a:cubicBezTo>
                  <a:cubicBezTo>
                    <a:pt x="973722" y="518878"/>
                    <a:pt x="973787" y="518942"/>
                    <a:pt x="973884" y="519104"/>
                  </a:cubicBezTo>
                  <a:lnTo>
                    <a:pt x="983133" y="517616"/>
                  </a:lnTo>
                  <a:cubicBezTo>
                    <a:pt x="983651" y="517390"/>
                    <a:pt x="984136" y="517131"/>
                    <a:pt x="984459" y="516873"/>
                  </a:cubicBezTo>
                  <a:cubicBezTo>
                    <a:pt x="986044" y="516485"/>
                    <a:pt x="987693" y="516290"/>
                    <a:pt x="989181" y="516129"/>
                  </a:cubicBezTo>
                  <a:cubicBezTo>
                    <a:pt x="989925" y="516064"/>
                    <a:pt x="990669" y="515967"/>
                    <a:pt x="991348" y="515805"/>
                  </a:cubicBezTo>
                  <a:cubicBezTo>
                    <a:pt x="991671" y="515741"/>
                    <a:pt x="991995" y="515644"/>
                    <a:pt x="992253" y="515547"/>
                  </a:cubicBezTo>
                  <a:cubicBezTo>
                    <a:pt x="992415" y="515320"/>
                    <a:pt x="992189" y="514803"/>
                    <a:pt x="992092" y="514415"/>
                  </a:cubicBezTo>
                  <a:cubicBezTo>
                    <a:pt x="991995" y="514059"/>
                    <a:pt x="992189" y="513315"/>
                    <a:pt x="992350" y="513250"/>
                  </a:cubicBezTo>
                  <a:cubicBezTo>
                    <a:pt x="992836" y="512733"/>
                    <a:pt x="992577" y="511924"/>
                    <a:pt x="992512" y="510663"/>
                  </a:cubicBezTo>
                  <a:cubicBezTo>
                    <a:pt x="992092" y="507526"/>
                    <a:pt x="991995" y="504551"/>
                    <a:pt x="991768" y="501575"/>
                  </a:cubicBezTo>
                  <a:cubicBezTo>
                    <a:pt x="992674" y="500476"/>
                    <a:pt x="991413" y="498503"/>
                    <a:pt x="991930" y="497177"/>
                  </a:cubicBezTo>
                  <a:cubicBezTo>
                    <a:pt x="990669" y="495851"/>
                    <a:pt x="992415" y="495204"/>
                    <a:pt x="991671" y="494202"/>
                  </a:cubicBezTo>
                  <a:cubicBezTo>
                    <a:pt x="991510" y="493943"/>
                    <a:pt x="991768" y="493296"/>
                    <a:pt x="991607" y="492973"/>
                  </a:cubicBezTo>
                  <a:cubicBezTo>
                    <a:pt x="991413" y="492552"/>
                    <a:pt x="990927" y="492455"/>
                    <a:pt x="990766" y="492035"/>
                  </a:cubicBezTo>
                  <a:cubicBezTo>
                    <a:pt x="990119" y="490062"/>
                    <a:pt x="990119" y="488154"/>
                    <a:pt x="990766" y="486181"/>
                  </a:cubicBezTo>
                  <a:cubicBezTo>
                    <a:pt x="991251" y="484693"/>
                    <a:pt x="991186" y="484596"/>
                    <a:pt x="990184" y="483529"/>
                  </a:cubicBezTo>
                  <a:cubicBezTo>
                    <a:pt x="990022" y="483367"/>
                    <a:pt x="989860" y="483270"/>
                    <a:pt x="989601" y="483173"/>
                  </a:cubicBezTo>
                  <a:lnTo>
                    <a:pt x="989698" y="483109"/>
                  </a:lnTo>
                  <a:close/>
                  <a:moveTo>
                    <a:pt x="27556" y="1012659"/>
                  </a:moveTo>
                  <a:cubicBezTo>
                    <a:pt x="28365" y="1011171"/>
                    <a:pt x="28623" y="1012724"/>
                    <a:pt x="28947" y="1016799"/>
                  </a:cubicBezTo>
                  <a:cubicBezTo>
                    <a:pt x="28300" y="1014890"/>
                    <a:pt x="27977" y="1013888"/>
                    <a:pt x="27556" y="1012659"/>
                  </a:cubicBezTo>
                  <a:close/>
                  <a:moveTo>
                    <a:pt x="12485" y="776538"/>
                  </a:moveTo>
                  <a:cubicBezTo>
                    <a:pt x="13391" y="777023"/>
                    <a:pt x="14070" y="777282"/>
                    <a:pt x="14652" y="777605"/>
                  </a:cubicBezTo>
                  <a:cubicBezTo>
                    <a:pt x="14296" y="781906"/>
                    <a:pt x="13973" y="781809"/>
                    <a:pt x="12485" y="776538"/>
                  </a:cubicBezTo>
                  <a:close/>
                  <a:moveTo>
                    <a:pt x="246213" y="56888"/>
                  </a:moveTo>
                  <a:cubicBezTo>
                    <a:pt x="246116" y="57534"/>
                    <a:pt x="245210" y="58472"/>
                    <a:pt x="244628" y="59281"/>
                  </a:cubicBezTo>
                  <a:lnTo>
                    <a:pt x="243399" y="59604"/>
                  </a:lnTo>
                  <a:lnTo>
                    <a:pt x="243238" y="57890"/>
                  </a:lnTo>
                  <a:cubicBezTo>
                    <a:pt x="244952" y="56726"/>
                    <a:pt x="246375" y="55885"/>
                    <a:pt x="246213" y="56888"/>
                  </a:cubicBezTo>
                  <a:close/>
                  <a:moveTo>
                    <a:pt x="878413" y="1010913"/>
                  </a:moveTo>
                  <a:cubicBezTo>
                    <a:pt x="878349" y="1010072"/>
                    <a:pt x="878252" y="1008843"/>
                    <a:pt x="878155" y="1008358"/>
                  </a:cubicBezTo>
                  <a:cubicBezTo>
                    <a:pt x="878090" y="1007840"/>
                    <a:pt x="877993" y="1007355"/>
                    <a:pt x="877831" y="1006838"/>
                  </a:cubicBezTo>
                  <a:cubicBezTo>
                    <a:pt x="877767" y="1006611"/>
                    <a:pt x="877831" y="1005350"/>
                    <a:pt x="877928" y="1005188"/>
                  </a:cubicBezTo>
                  <a:cubicBezTo>
                    <a:pt x="878898" y="1003215"/>
                    <a:pt x="877993" y="1001792"/>
                    <a:pt x="877767" y="1000725"/>
                  </a:cubicBezTo>
                  <a:cubicBezTo>
                    <a:pt x="877411" y="999496"/>
                    <a:pt x="877023" y="998817"/>
                    <a:pt x="876602" y="997814"/>
                  </a:cubicBezTo>
                  <a:cubicBezTo>
                    <a:pt x="878737" y="991379"/>
                    <a:pt x="878737" y="991379"/>
                    <a:pt x="877573" y="984749"/>
                  </a:cubicBezTo>
                  <a:cubicBezTo>
                    <a:pt x="877831" y="982517"/>
                    <a:pt x="878349" y="979865"/>
                    <a:pt x="878155" y="978442"/>
                  </a:cubicBezTo>
                  <a:cubicBezTo>
                    <a:pt x="877767" y="975629"/>
                    <a:pt x="877411" y="971909"/>
                    <a:pt x="877767" y="970163"/>
                  </a:cubicBezTo>
                  <a:cubicBezTo>
                    <a:pt x="878510" y="966185"/>
                    <a:pt x="877767" y="964309"/>
                    <a:pt x="877249" y="961657"/>
                  </a:cubicBezTo>
                  <a:cubicBezTo>
                    <a:pt x="877249" y="961560"/>
                    <a:pt x="877670" y="960655"/>
                    <a:pt x="877670" y="959976"/>
                  </a:cubicBezTo>
                  <a:cubicBezTo>
                    <a:pt x="877767" y="958585"/>
                    <a:pt x="877831" y="956515"/>
                    <a:pt x="877670" y="955836"/>
                  </a:cubicBezTo>
                  <a:cubicBezTo>
                    <a:pt x="876667" y="952537"/>
                    <a:pt x="877087" y="947557"/>
                    <a:pt x="876344" y="943676"/>
                  </a:cubicBezTo>
                  <a:cubicBezTo>
                    <a:pt x="876020" y="943514"/>
                    <a:pt x="875697" y="943352"/>
                    <a:pt x="875179" y="943191"/>
                  </a:cubicBezTo>
                  <a:cubicBezTo>
                    <a:pt x="876020" y="940054"/>
                    <a:pt x="877573" y="929187"/>
                    <a:pt x="877411" y="926535"/>
                  </a:cubicBezTo>
                  <a:cubicBezTo>
                    <a:pt x="877152" y="921652"/>
                    <a:pt x="876926" y="917027"/>
                    <a:pt x="877508" y="912143"/>
                  </a:cubicBezTo>
                  <a:cubicBezTo>
                    <a:pt x="877767" y="910074"/>
                    <a:pt x="877993" y="907001"/>
                    <a:pt x="877411" y="904511"/>
                  </a:cubicBezTo>
                  <a:cubicBezTo>
                    <a:pt x="877087" y="902862"/>
                    <a:pt x="877411" y="902118"/>
                    <a:pt x="877670" y="900792"/>
                  </a:cubicBezTo>
                  <a:cubicBezTo>
                    <a:pt x="877767" y="900307"/>
                    <a:pt x="877831" y="899627"/>
                    <a:pt x="877831" y="898981"/>
                  </a:cubicBezTo>
                  <a:cubicBezTo>
                    <a:pt x="877508" y="897655"/>
                    <a:pt x="877249" y="896490"/>
                    <a:pt x="877023" y="895326"/>
                  </a:cubicBezTo>
                  <a:cubicBezTo>
                    <a:pt x="876764" y="895067"/>
                    <a:pt x="876505" y="894841"/>
                    <a:pt x="876182" y="894518"/>
                  </a:cubicBezTo>
                  <a:cubicBezTo>
                    <a:pt x="876279" y="894097"/>
                    <a:pt x="876441" y="893741"/>
                    <a:pt x="876505" y="893418"/>
                  </a:cubicBezTo>
                  <a:cubicBezTo>
                    <a:pt x="875858" y="890928"/>
                    <a:pt x="875082" y="888858"/>
                    <a:pt x="874274" y="887467"/>
                  </a:cubicBezTo>
                  <a:cubicBezTo>
                    <a:pt x="868549" y="877280"/>
                    <a:pt x="865089" y="888211"/>
                    <a:pt x="862760" y="904285"/>
                  </a:cubicBezTo>
                  <a:cubicBezTo>
                    <a:pt x="862760" y="904770"/>
                    <a:pt x="862760" y="905190"/>
                    <a:pt x="862857" y="905772"/>
                  </a:cubicBezTo>
                  <a:cubicBezTo>
                    <a:pt x="863084" y="907745"/>
                    <a:pt x="862534" y="910882"/>
                    <a:pt x="862437" y="913696"/>
                  </a:cubicBezTo>
                  <a:lnTo>
                    <a:pt x="862857" y="923398"/>
                  </a:lnTo>
                  <a:cubicBezTo>
                    <a:pt x="863925" y="924304"/>
                    <a:pt x="864022" y="924627"/>
                    <a:pt x="863666" y="927796"/>
                  </a:cubicBezTo>
                  <a:cubicBezTo>
                    <a:pt x="863440" y="927699"/>
                    <a:pt x="863181" y="927538"/>
                    <a:pt x="863019" y="927441"/>
                  </a:cubicBezTo>
                  <a:cubicBezTo>
                    <a:pt x="863601" y="942867"/>
                    <a:pt x="863925" y="958262"/>
                    <a:pt x="864183" y="973656"/>
                  </a:cubicBezTo>
                  <a:cubicBezTo>
                    <a:pt x="864248" y="988145"/>
                    <a:pt x="864410" y="1002698"/>
                    <a:pt x="864507" y="1017284"/>
                  </a:cubicBezTo>
                  <a:cubicBezTo>
                    <a:pt x="851926" y="1019451"/>
                    <a:pt x="839410" y="1021585"/>
                    <a:pt x="826830" y="1023752"/>
                  </a:cubicBezTo>
                  <a:lnTo>
                    <a:pt x="786274" y="1030123"/>
                  </a:lnTo>
                  <a:cubicBezTo>
                    <a:pt x="787180" y="1030608"/>
                    <a:pt x="787826" y="1031029"/>
                    <a:pt x="788829" y="1031514"/>
                  </a:cubicBezTo>
                  <a:cubicBezTo>
                    <a:pt x="786856" y="1032258"/>
                    <a:pt x="784786" y="1033001"/>
                    <a:pt x="782037" y="1034101"/>
                  </a:cubicBezTo>
                  <a:cubicBezTo>
                    <a:pt x="780129" y="1032678"/>
                    <a:pt x="783525" y="1031449"/>
                    <a:pt x="786274" y="1030188"/>
                  </a:cubicBezTo>
                  <a:lnTo>
                    <a:pt x="772594" y="1032258"/>
                  </a:lnTo>
                  <a:cubicBezTo>
                    <a:pt x="772432" y="1032355"/>
                    <a:pt x="772270" y="1032355"/>
                    <a:pt x="772206" y="1032419"/>
                  </a:cubicBezTo>
                  <a:lnTo>
                    <a:pt x="771785" y="1032355"/>
                  </a:lnTo>
                  <a:lnTo>
                    <a:pt x="764088" y="1033519"/>
                  </a:lnTo>
                  <a:cubicBezTo>
                    <a:pt x="764088" y="1033584"/>
                    <a:pt x="764153" y="1033584"/>
                    <a:pt x="764153" y="1033584"/>
                  </a:cubicBezTo>
                  <a:cubicBezTo>
                    <a:pt x="765641" y="1033842"/>
                    <a:pt x="766384" y="1034101"/>
                    <a:pt x="767225" y="1034424"/>
                  </a:cubicBezTo>
                  <a:cubicBezTo>
                    <a:pt x="763668" y="1035265"/>
                    <a:pt x="763732" y="1034586"/>
                    <a:pt x="764153" y="1033584"/>
                  </a:cubicBezTo>
                  <a:lnTo>
                    <a:pt x="761921" y="1033842"/>
                  </a:lnTo>
                  <a:lnTo>
                    <a:pt x="753060" y="1035071"/>
                  </a:lnTo>
                  <a:lnTo>
                    <a:pt x="729645" y="1038305"/>
                  </a:lnTo>
                  <a:lnTo>
                    <a:pt x="729063" y="1038564"/>
                  </a:lnTo>
                  <a:cubicBezTo>
                    <a:pt x="728901" y="1038564"/>
                    <a:pt x="728643" y="1038564"/>
                    <a:pt x="728384" y="1038467"/>
                  </a:cubicBezTo>
                  <a:lnTo>
                    <a:pt x="722013" y="1039308"/>
                  </a:lnTo>
                  <a:cubicBezTo>
                    <a:pt x="722854" y="1039728"/>
                    <a:pt x="723921" y="1040149"/>
                    <a:pt x="722013" y="1040796"/>
                  </a:cubicBezTo>
                  <a:cubicBezTo>
                    <a:pt x="720784" y="1040472"/>
                    <a:pt x="719781" y="1040052"/>
                    <a:pt x="718391" y="1039793"/>
                  </a:cubicBezTo>
                  <a:lnTo>
                    <a:pt x="701735" y="1041863"/>
                  </a:lnTo>
                  <a:cubicBezTo>
                    <a:pt x="700571" y="1042380"/>
                    <a:pt x="699503" y="1042865"/>
                    <a:pt x="698177" y="1043286"/>
                  </a:cubicBezTo>
                  <a:cubicBezTo>
                    <a:pt x="696269" y="1043027"/>
                    <a:pt x="695105" y="1042865"/>
                    <a:pt x="694038" y="1042768"/>
                  </a:cubicBezTo>
                  <a:lnTo>
                    <a:pt x="651962" y="1047490"/>
                  </a:lnTo>
                  <a:cubicBezTo>
                    <a:pt x="651477" y="1047749"/>
                    <a:pt x="650798" y="1047911"/>
                    <a:pt x="650475" y="1048169"/>
                  </a:cubicBezTo>
                  <a:lnTo>
                    <a:pt x="648081" y="1047911"/>
                  </a:lnTo>
                  <a:lnTo>
                    <a:pt x="641451" y="1048590"/>
                  </a:lnTo>
                  <a:cubicBezTo>
                    <a:pt x="639964" y="1048913"/>
                    <a:pt x="638573" y="1049334"/>
                    <a:pt x="637085" y="1049657"/>
                  </a:cubicBezTo>
                  <a:lnTo>
                    <a:pt x="633172" y="1049334"/>
                  </a:lnTo>
                  <a:lnTo>
                    <a:pt x="628030" y="1049819"/>
                  </a:lnTo>
                  <a:cubicBezTo>
                    <a:pt x="627545" y="1050142"/>
                    <a:pt x="626963" y="1050401"/>
                    <a:pt x="625152" y="1050498"/>
                  </a:cubicBezTo>
                  <a:cubicBezTo>
                    <a:pt x="623502" y="1050498"/>
                    <a:pt x="620527" y="1051306"/>
                    <a:pt x="619848" y="1051145"/>
                  </a:cubicBezTo>
                  <a:cubicBezTo>
                    <a:pt x="617519" y="1050660"/>
                    <a:pt x="614706" y="1051145"/>
                    <a:pt x="612312" y="1051306"/>
                  </a:cubicBezTo>
                  <a:lnTo>
                    <a:pt x="610922" y="1051468"/>
                  </a:lnTo>
                  <a:cubicBezTo>
                    <a:pt x="609499" y="1052309"/>
                    <a:pt x="608270" y="1052956"/>
                    <a:pt x="606847" y="1053797"/>
                  </a:cubicBezTo>
                  <a:cubicBezTo>
                    <a:pt x="605682" y="1053312"/>
                    <a:pt x="604712" y="1052794"/>
                    <a:pt x="603710" y="1052374"/>
                  </a:cubicBezTo>
                  <a:cubicBezTo>
                    <a:pt x="601478" y="1053538"/>
                    <a:pt x="598729" y="1052471"/>
                    <a:pt x="595754" y="1053214"/>
                  </a:cubicBezTo>
                  <a:cubicBezTo>
                    <a:pt x="593684" y="1053700"/>
                    <a:pt x="589965" y="1053473"/>
                    <a:pt x="587054" y="1053797"/>
                  </a:cubicBezTo>
                  <a:cubicBezTo>
                    <a:pt x="584079" y="1054120"/>
                    <a:pt x="581200" y="1055026"/>
                    <a:pt x="578775" y="1054217"/>
                  </a:cubicBezTo>
                  <a:cubicBezTo>
                    <a:pt x="577643" y="1054540"/>
                    <a:pt x="576479" y="1054961"/>
                    <a:pt x="575314" y="1055284"/>
                  </a:cubicBezTo>
                  <a:cubicBezTo>
                    <a:pt x="569105" y="1054864"/>
                    <a:pt x="562960" y="1055284"/>
                    <a:pt x="557106" y="1056707"/>
                  </a:cubicBezTo>
                  <a:cubicBezTo>
                    <a:pt x="554875" y="1056707"/>
                    <a:pt x="553290" y="1056028"/>
                    <a:pt x="550897" y="1056125"/>
                  </a:cubicBezTo>
                  <a:lnTo>
                    <a:pt x="550476" y="1056125"/>
                  </a:lnTo>
                  <a:cubicBezTo>
                    <a:pt x="549636" y="1056190"/>
                    <a:pt x="548730" y="1056287"/>
                    <a:pt x="547663" y="1056610"/>
                  </a:cubicBezTo>
                  <a:cubicBezTo>
                    <a:pt x="546660" y="1056869"/>
                    <a:pt x="544526" y="1056707"/>
                    <a:pt x="542682" y="1056610"/>
                  </a:cubicBezTo>
                  <a:lnTo>
                    <a:pt x="535244" y="1057095"/>
                  </a:lnTo>
                  <a:cubicBezTo>
                    <a:pt x="533983" y="1057257"/>
                    <a:pt x="532915" y="1057516"/>
                    <a:pt x="532172" y="1057775"/>
                  </a:cubicBezTo>
                  <a:cubicBezTo>
                    <a:pt x="529196" y="1058777"/>
                    <a:pt x="527870" y="1057451"/>
                    <a:pt x="525542" y="1058033"/>
                  </a:cubicBezTo>
                  <a:cubicBezTo>
                    <a:pt x="524539" y="1058260"/>
                    <a:pt x="523051" y="1058421"/>
                    <a:pt x="522728" y="1058680"/>
                  </a:cubicBezTo>
                  <a:cubicBezTo>
                    <a:pt x="521176" y="1059844"/>
                    <a:pt x="517521" y="1060427"/>
                    <a:pt x="515031" y="1061235"/>
                  </a:cubicBezTo>
                  <a:lnTo>
                    <a:pt x="514772" y="1061170"/>
                  </a:lnTo>
                  <a:cubicBezTo>
                    <a:pt x="514772" y="1060006"/>
                    <a:pt x="514772" y="1059004"/>
                    <a:pt x="514772" y="1058260"/>
                  </a:cubicBezTo>
                  <a:lnTo>
                    <a:pt x="506752" y="1058680"/>
                  </a:lnTo>
                  <a:cubicBezTo>
                    <a:pt x="505587" y="1059004"/>
                    <a:pt x="504779" y="1059262"/>
                    <a:pt x="502450" y="1060006"/>
                  </a:cubicBezTo>
                  <a:cubicBezTo>
                    <a:pt x="501221" y="1059327"/>
                    <a:pt x="498731" y="1060265"/>
                    <a:pt x="497728" y="1059747"/>
                  </a:cubicBezTo>
                  <a:cubicBezTo>
                    <a:pt x="496079" y="1059909"/>
                    <a:pt x="494656" y="1060103"/>
                    <a:pt x="493427" y="1060265"/>
                  </a:cubicBezTo>
                  <a:cubicBezTo>
                    <a:pt x="492683" y="1060006"/>
                    <a:pt x="491939" y="1059747"/>
                    <a:pt x="491196" y="1059521"/>
                  </a:cubicBezTo>
                  <a:lnTo>
                    <a:pt x="487121" y="1059683"/>
                  </a:lnTo>
                  <a:lnTo>
                    <a:pt x="487121" y="1060588"/>
                  </a:lnTo>
                  <a:cubicBezTo>
                    <a:pt x="485633" y="1060653"/>
                    <a:pt x="484242" y="1060815"/>
                    <a:pt x="483078" y="1061332"/>
                  </a:cubicBezTo>
                  <a:cubicBezTo>
                    <a:pt x="482593" y="1061494"/>
                    <a:pt x="481429" y="1061655"/>
                    <a:pt x="480685" y="1061655"/>
                  </a:cubicBezTo>
                  <a:cubicBezTo>
                    <a:pt x="474960" y="1061817"/>
                    <a:pt x="469010" y="1061494"/>
                    <a:pt x="463867" y="1062981"/>
                  </a:cubicBezTo>
                  <a:cubicBezTo>
                    <a:pt x="455912" y="1062820"/>
                    <a:pt x="448311" y="1064307"/>
                    <a:pt x="440356" y="1064243"/>
                  </a:cubicBezTo>
                  <a:cubicBezTo>
                    <a:pt x="439030" y="1064243"/>
                    <a:pt x="437122" y="1064404"/>
                    <a:pt x="436119" y="1064631"/>
                  </a:cubicBezTo>
                  <a:cubicBezTo>
                    <a:pt x="434243" y="1065148"/>
                    <a:pt x="433241" y="1064954"/>
                    <a:pt x="431074" y="1064793"/>
                  </a:cubicBezTo>
                  <a:cubicBezTo>
                    <a:pt x="428519" y="1064631"/>
                    <a:pt x="425285" y="1064793"/>
                    <a:pt x="422148" y="1065051"/>
                  </a:cubicBezTo>
                  <a:cubicBezTo>
                    <a:pt x="418655" y="1065310"/>
                    <a:pt x="413933" y="1066636"/>
                    <a:pt x="410473" y="1065213"/>
                  </a:cubicBezTo>
                  <a:cubicBezTo>
                    <a:pt x="410311" y="1065148"/>
                    <a:pt x="408726" y="1065310"/>
                    <a:pt x="407918" y="1065375"/>
                  </a:cubicBezTo>
                  <a:cubicBezTo>
                    <a:pt x="403422" y="1066054"/>
                    <a:pt x="399121" y="1066636"/>
                    <a:pt x="394561" y="1065633"/>
                  </a:cubicBezTo>
                  <a:cubicBezTo>
                    <a:pt x="393655" y="1065375"/>
                    <a:pt x="390939" y="1065375"/>
                    <a:pt x="390001" y="1065633"/>
                  </a:cubicBezTo>
                  <a:cubicBezTo>
                    <a:pt x="387381" y="1066313"/>
                    <a:pt x="384632" y="1065536"/>
                    <a:pt x="383242" y="1065795"/>
                  </a:cubicBezTo>
                  <a:cubicBezTo>
                    <a:pt x="379846" y="1066216"/>
                    <a:pt x="377032" y="1065892"/>
                    <a:pt x="374024" y="1065892"/>
                  </a:cubicBezTo>
                  <a:lnTo>
                    <a:pt x="357983" y="1065633"/>
                  </a:lnTo>
                  <a:cubicBezTo>
                    <a:pt x="355913" y="1065633"/>
                    <a:pt x="354005" y="1065472"/>
                    <a:pt x="351612" y="1065795"/>
                  </a:cubicBezTo>
                  <a:cubicBezTo>
                    <a:pt x="350124" y="1065957"/>
                    <a:pt x="346729" y="1065213"/>
                    <a:pt x="345564" y="1065472"/>
                  </a:cubicBezTo>
                  <a:cubicBezTo>
                    <a:pt x="342977" y="1065892"/>
                    <a:pt x="340681" y="1065633"/>
                    <a:pt x="338352" y="1065633"/>
                  </a:cubicBezTo>
                  <a:cubicBezTo>
                    <a:pt x="336186" y="1065633"/>
                    <a:pt x="333728" y="1065375"/>
                    <a:pt x="331884" y="1065536"/>
                  </a:cubicBezTo>
                  <a:cubicBezTo>
                    <a:pt x="329976" y="1065795"/>
                    <a:pt x="328682" y="1066377"/>
                    <a:pt x="327195" y="1066862"/>
                  </a:cubicBezTo>
                  <a:cubicBezTo>
                    <a:pt x="322117" y="1065633"/>
                    <a:pt x="322053" y="1065730"/>
                    <a:pt x="314841" y="1065310"/>
                  </a:cubicBezTo>
                  <a:cubicBezTo>
                    <a:pt x="305914" y="1064793"/>
                    <a:pt x="296794" y="1065213"/>
                    <a:pt x="288030" y="1064631"/>
                  </a:cubicBezTo>
                  <a:cubicBezTo>
                    <a:pt x="282564" y="1064307"/>
                    <a:pt x="279071" y="1064954"/>
                    <a:pt x="275191" y="1065633"/>
                  </a:cubicBezTo>
                  <a:cubicBezTo>
                    <a:pt x="274350" y="1065795"/>
                    <a:pt x="273282" y="1065892"/>
                    <a:pt x="272280" y="1065957"/>
                  </a:cubicBezTo>
                  <a:cubicBezTo>
                    <a:pt x="270727" y="1064954"/>
                    <a:pt x="267720" y="1065633"/>
                    <a:pt x="266394" y="1065730"/>
                  </a:cubicBezTo>
                  <a:cubicBezTo>
                    <a:pt x="263839" y="1065957"/>
                    <a:pt x="261931" y="1066119"/>
                    <a:pt x="259376" y="1065472"/>
                  </a:cubicBezTo>
                  <a:cubicBezTo>
                    <a:pt x="260023" y="1065213"/>
                    <a:pt x="260864" y="1065051"/>
                    <a:pt x="261349" y="1064793"/>
                  </a:cubicBezTo>
                  <a:cubicBezTo>
                    <a:pt x="261866" y="1064566"/>
                    <a:pt x="262028" y="1064307"/>
                    <a:pt x="262610" y="1063887"/>
                  </a:cubicBezTo>
                  <a:cubicBezTo>
                    <a:pt x="260961" y="1063984"/>
                    <a:pt x="259376" y="1064146"/>
                    <a:pt x="257791" y="1064243"/>
                  </a:cubicBezTo>
                  <a:cubicBezTo>
                    <a:pt x="257726" y="1064243"/>
                    <a:pt x="257726" y="1064146"/>
                    <a:pt x="257629" y="1064146"/>
                  </a:cubicBezTo>
                  <a:lnTo>
                    <a:pt x="257371" y="1064243"/>
                  </a:lnTo>
                  <a:cubicBezTo>
                    <a:pt x="252746" y="1064404"/>
                    <a:pt x="248348" y="1064243"/>
                    <a:pt x="243982" y="1063887"/>
                  </a:cubicBezTo>
                  <a:cubicBezTo>
                    <a:pt x="241233" y="1063725"/>
                    <a:pt x="237093" y="1063305"/>
                    <a:pt x="235929" y="1063564"/>
                  </a:cubicBezTo>
                  <a:cubicBezTo>
                    <a:pt x="233277" y="1064243"/>
                    <a:pt x="230301" y="1063564"/>
                    <a:pt x="227649" y="1063725"/>
                  </a:cubicBezTo>
                  <a:cubicBezTo>
                    <a:pt x="223283" y="1063984"/>
                    <a:pt x="222863" y="1063887"/>
                    <a:pt x="222540" y="1065375"/>
                  </a:cubicBezTo>
                  <a:cubicBezTo>
                    <a:pt x="222442" y="1065633"/>
                    <a:pt x="220793" y="1065730"/>
                    <a:pt x="219047" y="1066054"/>
                  </a:cubicBezTo>
                  <a:cubicBezTo>
                    <a:pt x="218982" y="1065213"/>
                    <a:pt x="218982" y="1064793"/>
                    <a:pt x="218885" y="1064307"/>
                  </a:cubicBezTo>
                  <a:cubicBezTo>
                    <a:pt x="217074" y="1064049"/>
                    <a:pt x="215425" y="1063887"/>
                    <a:pt x="213743" y="1063661"/>
                  </a:cubicBezTo>
                  <a:cubicBezTo>
                    <a:pt x="214002" y="1063143"/>
                    <a:pt x="214487" y="1062723"/>
                    <a:pt x="214422" y="1062335"/>
                  </a:cubicBezTo>
                  <a:cubicBezTo>
                    <a:pt x="214163" y="1061494"/>
                    <a:pt x="212676" y="1061170"/>
                    <a:pt x="209021" y="1061170"/>
                  </a:cubicBezTo>
                  <a:cubicBezTo>
                    <a:pt x="206369" y="1061170"/>
                    <a:pt x="203976" y="1061009"/>
                    <a:pt x="201647" y="1060653"/>
                  </a:cubicBezTo>
                  <a:cubicBezTo>
                    <a:pt x="186350" y="1060006"/>
                    <a:pt x="170956" y="1059165"/>
                    <a:pt x="155626" y="1058195"/>
                  </a:cubicBezTo>
                  <a:cubicBezTo>
                    <a:pt x="154882" y="1058357"/>
                    <a:pt x="154138" y="1058518"/>
                    <a:pt x="153071" y="1058745"/>
                  </a:cubicBezTo>
                  <a:cubicBezTo>
                    <a:pt x="152554" y="1058421"/>
                    <a:pt x="152230" y="1058195"/>
                    <a:pt x="151810" y="1057936"/>
                  </a:cubicBezTo>
                  <a:lnTo>
                    <a:pt x="131370" y="1056449"/>
                  </a:lnTo>
                  <a:lnTo>
                    <a:pt x="130950" y="1056513"/>
                  </a:lnTo>
                  <a:cubicBezTo>
                    <a:pt x="129883" y="1056675"/>
                    <a:pt x="130562" y="1056934"/>
                    <a:pt x="128298" y="1056513"/>
                  </a:cubicBezTo>
                  <a:cubicBezTo>
                    <a:pt x="126487" y="1056190"/>
                    <a:pt x="124838" y="1056028"/>
                    <a:pt x="123188" y="1055769"/>
                  </a:cubicBezTo>
                  <a:lnTo>
                    <a:pt x="117464" y="1055284"/>
                  </a:lnTo>
                  <a:cubicBezTo>
                    <a:pt x="113065" y="1055123"/>
                    <a:pt x="109346" y="1055446"/>
                    <a:pt x="105950" y="1056449"/>
                  </a:cubicBezTo>
                  <a:cubicBezTo>
                    <a:pt x="102555" y="1054864"/>
                    <a:pt x="97768" y="1053797"/>
                    <a:pt x="91720" y="1053376"/>
                  </a:cubicBezTo>
                  <a:cubicBezTo>
                    <a:pt x="90233" y="1053700"/>
                    <a:pt x="88907" y="1054055"/>
                    <a:pt x="87484" y="1054379"/>
                  </a:cubicBezTo>
                  <a:cubicBezTo>
                    <a:pt x="86158" y="1053635"/>
                    <a:pt x="82115" y="1053376"/>
                    <a:pt x="82762" y="1052471"/>
                  </a:cubicBezTo>
                  <a:cubicBezTo>
                    <a:pt x="82762" y="1052374"/>
                    <a:pt x="81274" y="1052212"/>
                    <a:pt x="80466" y="1052050"/>
                  </a:cubicBezTo>
                  <a:cubicBezTo>
                    <a:pt x="80466" y="1052212"/>
                    <a:pt x="80304" y="1052374"/>
                    <a:pt x="80369" y="1052535"/>
                  </a:cubicBezTo>
                  <a:cubicBezTo>
                    <a:pt x="80789" y="1053214"/>
                    <a:pt x="77879" y="1053214"/>
                    <a:pt x="77652" y="1053053"/>
                  </a:cubicBezTo>
                  <a:cubicBezTo>
                    <a:pt x="74839" y="1051630"/>
                    <a:pt x="71443" y="1052471"/>
                    <a:pt x="68370" y="1052147"/>
                  </a:cubicBezTo>
                  <a:cubicBezTo>
                    <a:pt x="67950" y="1051727"/>
                    <a:pt x="67529" y="1051306"/>
                    <a:pt x="67109" y="1050886"/>
                  </a:cubicBezTo>
                  <a:cubicBezTo>
                    <a:pt x="63552" y="1050466"/>
                    <a:pt x="60091" y="1049916"/>
                    <a:pt x="56695" y="1049657"/>
                  </a:cubicBezTo>
                  <a:cubicBezTo>
                    <a:pt x="54140" y="1049495"/>
                    <a:pt x="51391" y="1049819"/>
                    <a:pt x="50809" y="1048654"/>
                  </a:cubicBezTo>
                  <a:lnTo>
                    <a:pt x="47510" y="1048234"/>
                  </a:lnTo>
                  <a:lnTo>
                    <a:pt x="44341" y="1047911"/>
                  </a:lnTo>
                  <a:cubicBezTo>
                    <a:pt x="41560" y="1047846"/>
                    <a:pt x="41721" y="1048072"/>
                    <a:pt x="40622" y="1048234"/>
                  </a:cubicBezTo>
                  <a:lnTo>
                    <a:pt x="37743" y="1048654"/>
                  </a:lnTo>
                  <a:lnTo>
                    <a:pt x="37582" y="1048331"/>
                  </a:lnTo>
                  <a:cubicBezTo>
                    <a:pt x="37743" y="1047490"/>
                    <a:pt x="37808" y="1046585"/>
                    <a:pt x="37970" y="1045679"/>
                  </a:cubicBezTo>
                  <a:lnTo>
                    <a:pt x="38229" y="1044515"/>
                  </a:lnTo>
                  <a:cubicBezTo>
                    <a:pt x="38229" y="1044288"/>
                    <a:pt x="38326" y="1044288"/>
                    <a:pt x="38326" y="1043868"/>
                  </a:cubicBezTo>
                  <a:lnTo>
                    <a:pt x="38326" y="1042380"/>
                  </a:lnTo>
                  <a:cubicBezTo>
                    <a:pt x="38326" y="1041960"/>
                    <a:pt x="38326" y="1041119"/>
                    <a:pt x="38326" y="1041119"/>
                  </a:cubicBezTo>
                  <a:cubicBezTo>
                    <a:pt x="37420" y="1039631"/>
                    <a:pt x="37970" y="1034263"/>
                    <a:pt x="36579" y="1034166"/>
                  </a:cubicBezTo>
                  <a:cubicBezTo>
                    <a:pt x="36579" y="1034166"/>
                    <a:pt x="36418" y="1033745"/>
                    <a:pt x="36482" y="1033842"/>
                  </a:cubicBezTo>
                  <a:cubicBezTo>
                    <a:pt x="36741" y="1031352"/>
                    <a:pt x="37000" y="1029056"/>
                    <a:pt x="37323" y="1025822"/>
                  </a:cubicBezTo>
                  <a:lnTo>
                    <a:pt x="37323" y="1025401"/>
                  </a:lnTo>
                  <a:cubicBezTo>
                    <a:pt x="36482" y="1025660"/>
                    <a:pt x="35835" y="1025886"/>
                    <a:pt x="34671" y="1026307"/>
                  </a:cubicBezTo>
                  <a:cubicBezTo>
                    <a:pt x="35900" y="1023170"/>
                    <a:pt x="35253" y="1016799"/>
                    <a:pt x="36320" y="1014793"/>
                  </a:cubicBezTo>
                  <a:cubicBezTo>
                    <a:pt x="35900" y="1010492"/>
                    <a:pt x="35577" y="1006288"/>
                    <a:pt x="35156" y="1001954"/>
                  </a:cubicBezTo>
                  <a:lnTo>
                    <a:pt x="35092" y="1000887"/>
                  </a:lnTo>
                  <a:lnTo>
                    <a:pt x="34768" y="1000305"/>
                  </a:lnTo>
                  <a:lnTo>
                    <a:pt x="34995" y="999302"/>
                  </a:lnTo>
                  <a:lnTo>
                    <a:pt x="34509" y="994192"/>
                  </a:lnTo>
                  <a:cubicBezTo>
                    <a:pt x="34089" y="993513"/>
                    <a:pt x="33669" y="992769"/>
                    <a:pt x="33183" y="991961"/>
                  </a:cubicBezTo>
                  <a:cubicBezTo>
                    <a:pt x="33927" y="992025"/>
                    <a:pt x="33604" y="989147"/>
                    <a:pt x="33992" y="988047"/>
                  </a:cubicBezTo>
                  <a:lnTo>
                    <a:pt x="31275" y="958003"/>
                  </a:lnTo>
                  <a:lnTo>
                    <a:pt x="29303" y="927958"/>
                  </a:lnTo>
                  <a:lnTo>
                    <a:pt x="28365" y="910979"/>
                  </a:lnTo>
                  <a:cubicBezTo>
                    <a:pt x="28138" y="909912"/>
                    <a:pt x="27977" y="908812"/>
                    <a:pt x="27718" y="907745"/>
                  </a:cubicBezTo>
                  <a:cubicBezTo>
                    <a:pt x="27394" y="905610"/>
                    <a:pt x="26651" y="902215"/>
                    <a:pt x="28041" y="902118"/>
                  </a:cubicBezTo>
                  <a:lnTo>
                    <a:pt x="27977" y="900210"/>
                  </a:lnTo>
                  <a:cubicBezTo>
                    <a:pt x="27233" y="900210"/>
                    <a:pt x="27394" y="898301"/>
                    <a:pt x="27233" y="896490"/>
                  </a:cubicBezTo>
                  <a:cubicBezTo>
                    <a:pt x="26974" y="893256"/>
                    <a:pt x="26715" y="890119"/>
                    <a:pt x="26392" y="886788"/>
                  </a:cubicBezTo>
                  <a:cubicBezTo>
                    <a:pt x="26133" y="886238"/>
                    <a:pt x="25810" y="885656"/>
                    <a:pt x="25325" y="884654"/>
                  </a:cubicBezTo>
                  <a:cubicBezTo>
                    <a:pt x="25810" y="882584"/>
                    <a:pt x="26133" y="881161"/>
                    <a:pt x="26554" y="879608"/>
                  </a:cubicBezTo>
                  <a:cubicBezTo>
                    <a:pt x="25971" y="878185"/>
                    <a:pt x="25551" y="876956"/>
                    <a:pt x="24904" y="875372"/>
                  </a:cubicBezTo>
                  <a:cubicBezTo>
                    <a:pt x="25389" y="874369"/>
                    <a:pt x="25907" y="873399"/>
                    <a:pt x="26295" y="872558"/>
                  </a:cubicBezTo>
                  <a:cubicBezTo>
                    <a:pt x="26230" y="867092"/>
                    <a:pt x="26068" y="861886"/>
                    <a:pt x="26230" y="856743"/>
                  </a:cubicBezTo>
                  <a:cubicBezTo>
                    <a:pt x="25907" y="856323"/>
                    <a:pt x="25713" y="856000"/>
                    <a:pt x="25389" y="855579"/>
                  </a:cubicBezTo>
                  <a:cubicBezTo>
                    <a:pt x="25389" y="854771"/>
                    <a:pt x="25389" y="853930"/>
                    <a:pt x="25325" y="853024"/>
                  </a:cubicBezTo>
                  <a:cubicBezTo>
                    <a:pt x="25325" y="850534"/>
                    <a:pt x="25163" y="847073"/>
                    <a:pt x="25486" y="845747"/>
                  </a:cubicBezTo>
                  <a:cubicBezTo>
                    <a:pt x="26489" y="842093"/>
                    <a:pt x="24742" y="841511"/>
                    <a:pt x="25001" y="839118"/>
                  </a:cubicBezTo>
                  <a:cubicBezTo>
                    <a:pt x="25163" y="837856"/>
                    <a:pt x="25325" y="836627"/>
                    <a:pt x="25551" y="835301"/>
                  </a:cubicBezTo>
                  <a:cubicBezTo>
                    <a:pt x="25066" y="832229"/>
                    <a:pt x="24645" y="829189"/>
                    <a:pt x="24160" y="825955"/>
                  </a:cubicBezTo>
                  <a:cubicBezTo>
                    <a:pt x="24581" y="825437"/>
                    <a:pt x="24904" y="825114"/>
                    <a:pt x="25163" y="824694"/>
                  </a:cubicBezTo>
                  <a:cubicBezTo>
                    <a:pt x="24904" y="819810"/>
                    <a:pt x="23837" y="818161"/>
                    <a:pt x="23158" y="816091"/>
                  </a:cubicBezTo>
                  <a:cubicBezTo>
                    <a:pt x="23255" y="812469"/>
                    <a:pt x="24807" y="814441"/>
                    <a:pt x="24322" y="809817"/>
                  </a:cubicBezTo>
                  <a:cubicBezTo>
                    <a:pt x="24063" y="807391"/>
                    <a:pt x="23643" y="805257"/>
                    <a:pt x="24225" y="802281"/>
                  </a:cubicBezTo>
                  <a:cubicBezTo>
                    <a:pt x="24581" y="800438"/>
                    <a:pt x="24160" y="798368"/>
                    <a:pt x="23902" y="796298"/>
                  </a:cubicBezTo>
                  <a:cubicBezTo>
                    <a:pt x="23999" y="796977"/>
                    <a:pt x="24063" y="797624"/>
                    <a:pt x="24225" y="798142"/>
                  </a:cubicBezTo>
                  <a:cubicBezTo>
                    <a:pt x="24225" y="798206"/>
                    <a:pt x="24484" y="797786"/>
                    <a:pt x="24581" y="797398"/>
                  </a:cubicBezTo>
                  <a:lnTo>
                    <a:pt x="24484" y="794584"/>
                  </a:lnTo>
                  <a:cubicBezTo>
                    <a:pt x="24484" y="794325"/>
                    <a:pt x="24419" y="794067"/>
                    <a:pt x="24419" y="793743"/>
                  </a:cubicBezTo>
                  <a:cubicBezTo>
                    <a:pt x="24063" y="794746"/>
                    <a:pt x="23837" y="795328"/>
                    <a:pt x="23837" y="795651"/>
                  </a:cubicBezTo>
                  <a:lnTo>
                    <a:pt x="23740" y="794584"/>
                  </a:lnTo>
                  <a:cubicBezTo>
                    <a:pt x="23740" y="793646"/>
                    <a:pt x="23643" y="792159"/>
                    <a:pt x="23837" y="791835"/>
                  </a:cubicBezTo>
                  <a:cubicBezTo>
                    <a:pt x="24225" y="790671"/>
                    <a:pt x="24419" y="789507"/>
                    <a:pt x="24419" y="788536"/>
                  </a:cubicBezTo>
                  <a:lnTo>
                    <a:pt x="24419" y="788019"/>
                  </a:lnTo>
                  <a:cubicBezTo>
                    <a:pt x="24322" y="786208"/>
                    <a:pt x="23902" y="784558"/>
                    <a:pt x="23837" y="782553"/>
                  </a:cubicBezTo>
                  <a:cubicBezTo>
                    <a:pt x="23255" y="783394"/>
                    <a:pt x="22931" y="783879"/>
                    <a:pt x="22511" y="784817"/>
                  </a:cubicBezTo>
                  <a:cubicBezTo>
                    <a:pt x="22414" y="785464"/>
                    <a:pt x="22252" y="785723"/>
                    <a:pt x="22155" y="785949"/>
                  </a:cubicBezTo>
                  <a:cubicBezTo>
                    <a:pt x="22155" y="785561"/>
                    <a:pt x="22090" y="784882"/>
                    <a:pt x="22090" y="784817"/>
                  </a:cubicBezTo>
                  <a:cubicBezTo>
                    <a:pt x="22155" y="784558"/>
                    <a:pt x="22349" y="784558"/>
                    <a:pt x="22511" y="784397"/>
                  </a:cubicBezTo>
                  <a:cubicBezTo>
                    <a:pt x="22511" y="784623"/>
                    <a:pt x="22511" y="784979"/>
                    <a:pt x="22511" y="784817"/>
                  </a:cubicBezTo>
                  <a:cubicBezTo>
                    <a:pt x="22834" y="780678"/>
                    <a:pt x="23093" y="776926"/>
                    <a:pt x="23319" y="773142"/>
                  </a:cubicBezTo>
                  <a:cubicBezTo>
                    <a:pt x="23416" y="771396"/>
                    <a:pt x="23837" y="769811"/>
                    <a:pt x="23999" y="768162"/>
                  </a:cubicBezTo>
                  <a:lnTo>
                    <a:pt x="23999" y="763116"/>
                  </a:lnTo>
                  <a:cubicBezTo>
                    <a:pt x="23999" y="762955"/>
                    <a:pt x="23999" y="762793"/>
                    <a:pt x="23902" y="762599"/>
                  </a:cubicBezTo>
                  <a:lnTo>
                    <a:pt x="23999" y="762437"/>
                  </a:lnTo>
                  <a:lnTo>
                    <a:pt x="23999" y="752347"/>
                  </a:lnTo>
                  <a:lnTo>
                    <a:pt x="23902" y="752250"/>
                  </a:lnTo>
                  <a:cubicBezTo>
                    <a:pt x="23578" y="752250"/>
                    <a:pt x="23319" y="752023"/>
                    <a:pt x="22834" y="751765"/>
                  </a:cubicBezTo>
                  <a:cubicBezTo>
                    <a:pt x="23255" y="750762"/>
                    <a:pt x="23578" y="749954"/>
                    <a:pt x="23999" y="749048"/>
                  </a:cubicBezTo>
                  <a:cubicBezTo>
                    <a:pt x="23902" y="737761"/>
                    <a:pt x="24063" y="726506"/>
                    <a:pt x="24484" y="715252"/>
                  </a:cubicBezTo>
                  <a:cubicBezTo>
                    <a:pt x="24807" y="703997"/>
                    <a:pt x="25001" y="692646"/>
                    <a:pt x="25648" y="681391"/>
                  </a:cubicBezTo>
                  <a:cubicBezTo>
                    <a:pt x="25325" y="680485"/>
                    <a:pt x="25001" y="679644"/>
                    <a:pt x="24581" y="678577"/>
                  </a:cubicBezTo>
                  <a:cubicBezTo>
                    <a:pt x="25066" y="678836"/>
                    <a:pt x="25389" y="679062"/>
                    <a:pt x="25713" y="679256"/>
                  </a:cubicBezTo>
                  <a:cubicBezTo>
                    <a:pt x="26651" y="658461"/>
                    <a:pt x="28203" y="637763"/>
                    <a:pt x="29852" y="617065"/>
                  </a:cubicBezTo>
                  <a:cubicBezTo>
                    <a:pt x="29367" y="618229"/>
                    <a:pt x="28947" y="619393"/>
                    <a:pt x="28559" y="620299"/>
                  </a:cubicBezTo>
                  <a:cubicBezTo>
                    <a:pt x="28462" y="619232"/>
                    <a:pt x="28300" y="617485"/>
                    <a:pt x="28041" y="615415"/>
                  </a:cubicBezTo>
                  <a:cubicBezTo>
                    <a:pt x="28720" y="614833"/>
                    <a:pt x="29303" y="615577"/>
                    <a:pt x="29852" y="615998"/>
                  </a:cubicBezTo>
                  <a:lnTo>
                    <a:pt x="32504" y="588411"/>
                  </a:lnTo>
                  <a:cubicBezTo>
                    <a:pt x="32440" y="587667"/>
                    <a:pt x="32504" y="586923"/>
                    <a:pt x="32698" y="586341"/>
                  </a:cubicBezTo>
                  <a:lnTo>
                    <a:pt x="33086" y="582040"/>
                  </a:lnTo>
                  <a:cubicBezTo>
                    <a:pt x="33086" y="580875"/>
                    <a:pt x="33086" y="579711"/>
                    <a:pt x="33183" y="578482"/>
                  </a:cubicBezTo>
                  <a:cubicBezTo>
                    <a:pt x="33442" y="575830"/>
                    <a:pt x="33927" y="573113"/>
                    <a:pt x="34412" y="570106"/>
                  </a:cubicBezTo>
                  <a:cubicBezTo>
                    <a:pt x="34412" y="570203"/>
                    <a:pt x="34412" y="570203"/>
                    <a:pt x="34509" y="570203"/>
                  </a:cubicBezTo>
                  <a:cubicBezTo>
                    <a:pt x="36741" y="550345"/>
                    <a:pt x="39393" y="530618"/>
                    <a:pt x="42207" y="510825"/>
                  </a:cubicBezTo>
                  <a:cubicBezTo>
                    <a:pt x="43533" y="495851"/>
                    <a:pt x="45441" y="480457"/>
                    <a:pt x="48093" y="464965"/>
                  </a:cubicBezTo>
                  <a:cubicBezTo>
                    <a:pt x="47834" y="464804"/>
                    <a:pt x="47672" y="464642"/>
                    <a:pt x="47510" y="464383"/>
                  </a:cubicBezTo>
                  <a:cubicBezTo>
                    <a:pt x="47834" y="464157"/>
                    <a:pt x="48093" y="463995"/>
                    <a:pt x="48319" y="463736"/>
                  </a:cubicBezTo>
                  <a:cubicBezTo>
                    <a:pt x="49257" y="457947"/>
                    <a:pt x="50324" y="452126"/>
                    <a:pt x="51488" y="446337"/>
                  </a:cubicBezTo>
                  <a:cubicBezTo>
                    <a:pt x="51327" y="445917"/>
                    <a:pt x="51133" y="445593"/>
                    <a:pt x="50809" y="445755"/>
                  </a:cubicBezTo>
                  <a:cubicBezTo>
                    <a:pt x="51715" y="441389"/>
                    <a:pt x="51715" y="441454"/>
                    <a:pt x="52297" y="440548"/>
                  </a:cubicBezTo>
                  <a:lnTo>
                    <a:pt x="52717" y="439966"/>
                  </a:lnTo>
                  <a:cubicBezTo>
                    <a:pt x="53720" y="435179"/>
                    <a:pt x="54625" y="430361"/>
                    <a:pt x="55790" y="425574"/>
                  </a:cubicBezTo>
                  <a:lnTo>
                    <a:pt x="55272" y="425962"/>
                  </a:lnTo>
                  <a:cubicBezTo>
                    <a:pt x="55369" y="424895"/>
                    <a:pt x="55369" y="423666"/>
                    <a:pt x="55466" y="422405"/>
                  </a:cubicBezTo>
                  <a:cubicBezTo>
                    <a:pt x="55693" y="422081"/>
                    <a:pt x="55854" y="421758"/>
                    <a:pt x="56113" y="421338"/>
                  </a:cubicBezTo>
                  <a:cubicBezTo>
                    <a:pt x="56437" y="420432"/>
                    <a:pt x="56760" y="419365"/>
                    <a:pt x="57116" y="418459"/>
                  </a:cubicBezTo>
                  <a:lnTo>
                    <a:pt x="57439" y="418686"/>
                  </a:lnTo>
                  <a:cubicBezTo>
                    <a:pt x="58927" y="412411"/>
                    <a:pt x="60414" y="406202"/>
                    <a:pt x="61902" y="399993"/>
                  </a:cubicBezTo>
                  <a:cubicBezTo>
                    <a:pt x="61902" y="399475"/>
                    <a:pt x="61902" y="398990"/>
                    <a:pt x="61999" y="398149"/>
                  </a:cubicBezTo>
                  <a:cubicBezTo>
                    <a:pt x="62258" y="397761"/>
                    <a:pt x="62420" y="397405"/>
                    <a:pt x="62646" y="396985"/>
                  </a:cubicBezTo>
                  <a:lnTo>
                    <a:pt x="63649" y="392942"/>
                  </a:lnTo>
                  <a:cubicBezTo>
                    <a:pt x="63390" y="392683"/>
                    <a:pt x="63163" y="392360"/>
                    <a:pt x="62905" y="392037"/>
                  </a:cubicBezTo>
                  <a:cubicBezTo>
                    <a:pt x="63325" y="391293"/>
                    <a:pt x="63746" y="390711"/>
                    <a:pt x="64134" y="390032"/>
                  </a:cubicBezTo>
                  <a:cubicBezTo>
                    <a:pt x="64231" y="389061"/>
                    <a:pt x="64392" y="388059"/>
                    <a:pt x="64489" y="387056"/>
                  </a:cubicBezTo>
                  <a:cubicBezTo>
                    <a:pt x="73998" y="325059"/>
                    <a:pt x="91462" y="266683"/>
                    <a:pt x="115814" y="208825"/>
                  </a:cubicBezTo>
                  <a:cubicBezTo>
                    <a:pt x="119857" y="200029"/>
                    <a:pt x="123932" y="192752"/>
                    <a:pt x="127813" y="186542"/>
                  </a:cubicBezTo>
                  <a:cubicBezTo>
                    <a:pt x="138744" y="166588"/>
                    <a:pt x="150322" y="147119"/>
                    <a:pt x="163841" y="129331"/>
                  </a:cubicBezTo>
                  <a:cubicBezTo>
                    <a:pt x="167980" y="124124"/>
                    <a:pt x="171861" y="118724"/>
                    <a:pt x="176260" y="113678"/>
                  </a:cubicBezTo>
                  <a:cubicBezTo>
                    <a:pt x="180787" y="108892"/>
                    <a:pt x="184927" y="103653"/>
                    <a:pt x="190005" y="99351"/>
                  </a:cubicBezTo>
                  <a:lnTo>
                    <a:pt x="189746" y="99190"/>
                  </a:lnTo>
                  <a:cubicBezTo>
                    <a:pt x="190651" y="98446"/>
                    <a:pt x="191395" y="97702"/>
                    <a:pt x="191719" y="97443"/>
                  </a:cubicBezTo>
                  <a:lnTo>
                    <a:pt x="192074" y="97281"/>
                  </a:lnTo>
                  <a:cubicBezTo>
                    <a:pt x="195114" y="94403"/>
                    <a:pt x="198284" y="91492"/>
                    <a:pt x="201647" y="89002"/>
                  </a:cubicBezTo>
                  <a:cubicBezTo>
                    <a:pt x="205561" y="85703"/>
                    <a:pt x="209441" y="82372"/>
                    <a:pt x="213581" y="79494"/>
                  </a:cubicBezTo>
                  <a:cubicBezTo>
                    <a:pt x="213743" y="79235"/>
                    <a:pt x="214002" y="79009"/>
                    <a:pt x="214066" y="78653"/>
                  </a:cubicBezTo>
                  <a:cubicBezTo>
                    <a:pt x="214745" y="78330"/>
                    <a:pt x="215166" y="78168"/>
                    <a:pt x="215748" y="77909"/>
                  </a:cubicBezTo>
                  <a:cubicBezTo>
                    <a:pt x="226323" y="70212"/>
                    <a:pt x="237513" y="63356"/>
                    <a:pt x="249188" y="57308"/>
                  </a:cubicBezTo>
                  <a:cubicBezTo>
                    <a:pt x="249674" y="56985"/>
                    <a:pt x="250094" y="56564"/>
                    <a:pt x="250514" y="56306"/>
                  </a:cubicBezTo>
                  <a:cubicBezTo>
                    <a:pt x="252002" y="54980"/>
                    <a:pt x="253651" y="54074"/>
                    <a:pt x="255139" y="53654"/>
                  </a:cubicBezTo>
                  <a:cubicBezTo>
                    <a:pt x="258115" y="51745"/>
                    <a:pt x="261122" y="50193"/>
                    <a:pt x="264098" y="48608"/>
                  </a:cubicBezTo>
                  <a:cubicBezTo>
                    <a:pt x="263742" y="47865"/>
                    <a:pt x="264906" y="46377"/>
                    <a:pt x="263936" y="45892"/>
                  </a:cubicBezTo>
                  <a:lnTo>
                    <a:pt x="268399" y="46539"/>
                  </a:lnTo>
                  <a:lnTo>
                    <a:pt x="271374" y="45213"/>
                  </a:lnTo>
                  <a:cubicBezTo>
                    <a:pt x="272959" y="44048"/>
                    <a:pt x="274026" y="43143"/>
                    <a:pt x="273703" y="42302"/>
                  </a:cubicBezTo>
                  <a:cubicBezTo>
                    <a:pt x="273606" y="41979"/>
                    <a:pt x="275191" y="41073"/>
                    <a:pt x="276840" y="39682"/>
                  </a:cubicBezTo>
                  <a:cubicBezTo>
                    <a:pt x="279492" y="39682"/>
                    <a:pt x="281659" y="39682"/>
                    <a:pt x="283793" y="39747"/>
                  </a:cubicBezTo>
                  <a:cubicBezTo>
                    <a:pt x="285022" y="39165"/>
                    <a:pt x="286866" y="38421"/>
                    <a:pt x="288192" y="37612"/>
                  </a:cubicBezTo>
                  <a:cubicBezTo>
                    <a:pt x="289356" y="36933"/>
                    <a:pt x="290003" y="36189"/>
                    <a:pt x="291814" y="34864"/>
                  </a:cubicBezTo>
                  <a:cubicBezTo>
                    <a:pt x="289938" y="38583"/>
                    <a:pt x="298023" y="35025"/>
                    <a:pt x="301354" y="35284"/>
                  </a:cubicBezTo>
                  <a:cubicBezTo>
                    <a:pt x="301419" y="34605"/>
                    <a:pt x="300999" y="34217"/>
                    <a:pt x="301581" y="33861"/>
                  </a:cubicBezTo>
                  <a:cubicBezTo>
                    <a:pt x="303845" y="32794"/>
                    <a:pt x="306400" y="31629"/>
                    <a:pt x="308469" y="30724"/>
                  </a:cubicBezTo>
                  <a:cubicBezTo>
                    <a:pt x="312124" y="30303"/>
                    <a:pt x="310798" y="31306"/>
                    <a:pt x="309795" y="32147"/>
                  </a:cubicBezTo>
                  <a:cubicBezTo>
                    <a:pt x="312189" y="32050"/>
                    <a:pt x="314355" y="32212"/>
                    <a:pt x="317492" y="31306"/>
                  </a:cubicBezTo>
                  <a:cubicBezTo>
                    <a:pt x="319401" y="30724"/>
                    <a:pt x="321050" y="29980"/>
                    <a:pt x="322376" y="29560"/>
                  </a:cubicBezTo>
                  <a:cubicBezTo>
                    <a:pt x="324866" y="29560"/>
                    <a:pt x="327098" y="29560"/>
                    <a:pt x="329426" y="29657"/>
                  </a:cubicBezTo>
                  <a:cubicBezTo>
                    <a:pt x="331884" y="27910"/>
                    <a:pt x="333631" y="27651"/>
                    <a:pt x="337026" y="28654"/>
                  </a:cubicBezTo>
                  <a:lnTo>
                    <a:pt x="340907" y="28007"/>
                  </a:lnTo>
                  <a:cubicBezTo>
                    <a:pt x="341425" y="27813"/>
                    <a:pt x="342072" y="27587"/>
                    <a:pt x="342492" y="27328"/>
                  </a:cubicBezTo>
                  <a:lnTo>
                    <a:pt x="343915" y="27490"/>
                  </a:lnTo>
                  <a:lnTo>
                    <a:pt x="356657" y="25517"/>
                  </a:lnTo>
                  <a:cubicBezTo>
                    <a:pt x="358242" y="24417"/>
                    <a:pt x="359471" y="23447"/>
                    <a:pt x="360474" y="22445"/>
                  </a:cubicBezTo>
                  <a:cubicBezTo>
                    <a:pt x="359794" y="22542"/>
                    <a:pt x="359212" y="22542"/>
                    <a:pt x="359148" y="22542"/>
                  </a:cubicBezTo>
                  <a:cubicBezTo>
                    <a:pt x="357563" y="23124"/>
                    <a:pt x="356334" y="23447"/>
                    <a:pt x="354814" y="23868"/>
                  </a:cubicBezTo>
                  <a:cubicBezTo>
                    <a:pt x="353747" y="23027"/>
                    <a:pt x="355816" y="22703"/>
                    <a:pt x="359148" y="22542"/>
                  </a:cubicBezTo>
                  <a:cubicBezTo>
                    <a:pt x="358889" y="22348"/>
                    <a:pt x="359633" y="22121"/>
                    <a:pt x="360474" y="21959"/>
                  </a:cubicBezTo>
                  <a:lnTo>
                    <a:pt x="360862" y="22121"/>
                  </a:lnTo>
                  <a:cubicBezTo>
                    <a:pt x="362446" y="20536"/>
                    <a:pt x="363611" y="18887"/>
                    <a:pt x="364775" y="17141"/>
                  </a:cubicBezTo>
                  <a:cubicBezTo>
                    <a:pt x="364451" y="16235"/>
                    <a:pt x="362285" y="15653"/>
                    <a:pt x="361541" y="14844"/>
                  </a:cubicBezTo>
                  <a:cubicBezTo>
                    <a:pt x="356819" y="15491"/>
                    <a:pt x="355816" y="14262"/>
                    <a:pt x="352582" y="14068"/>
                  </a:cubicBezTo>
                  <a:cubicBezTo>
                    <a:pt x="351192" y="15330"/>
                    <a:pt x="349963" y="16397"/>
                    <a:pt x="348443" y="17723"/>
                  </a:cubicBezTo>
                  <a:cubicBezTo>
                    <a:pt x="344465" y="17464"/>
                    <a:pt x="343074" y="16817"/>
                    <a:pt x="343333" y="15588"/>
                  </a:cubicBezTo>
                  <a:cubicBezTo>
                    <a:pt x="343495" y="14747"/>
                    <a:pt x="344724" y="14165"/>
                    <a:pt x="347311" y="13680"/>
                  </a:cubicBezTo>
                  <a:cubicBezTo>
                    <a:pt x="345144" y="13421"/>
                    <a:pt x="343656" y="12936"/>
                    <a:pt x="342492" y="12419"/>
                  </a:cubicBezTo>
                  <a:cubicBezTo>
                    <a:pt x="342395" y="12419"/>
                    <a:pt x="342395" y="12354"/>
                    <a:pt x="342330" y="12257"/>
                  </a:cubicBezTo>
                  <a:cubicBezTo>
                    <a:pt x="297118" y="17885"/>
                    <a:pt x="252326" y="32697"/>
                    <a:pt x="213258" y="57890"/>
                  </a:cubicBezTo>
                  <a:cubicBezTo>
                    <a:pt x="193627" y="70309"/>
                    <a:pt x="175678" y="85865"/>
                    <a:pt x="160251" y="103426"/>
                  </a:cubicBezTo>
                  <a:cubicBezTo>
                    <a:pt x="144857" y="121052"/>
                    <a:pt x="131953" y="140586"/>
                    <a:pt x="120375" y="160702"/>
                  </a:cubicBezTo>
                  <a:cubicBezTo>
                    <a:pt x="120375" y="161284"/>
                    <a:pt x="120278" y="161963"/>
                    <a:pt x="119372" y="163451"/>
                  </a:cubicBezTo>
                  <a:cubicBezTo>
                    <a:pt x="119049" y="163613"/>
                    <a:pt x="118855" y="163677"/>
                    <a:pt x="118693" y="163871"/>
                  </a:cubicBezTo>
                  <a:lnTo>
                    <a:pt x="111157" y="177778"/>
                  </a:lnTo>
                  <a:cubicBezTo>
                    <a:pt x="110834" y="178684"/>
                    <a:pt x="110575" y="179751"/>
                    <a:pt x="110414" y="180495"/>
                  </a:cubicBezTo>
                  <a:cubicBezTo>
                    <a:pt x="108182" y="185863"/>
                    <a:pt x="105368" y="189680"/>
                    <a:pt x="104139" y="194337"/>
                  </a:cubicBezTo>
                  <a:cubicBezTo>
                    <a:pt x="104042" y="194725"/>
                    <a:pt x="103299" y="195986"/>
                    <a:pt x="102975" y="196309"/>
                  </a:cubicBezTo>
                  <a:cubicBezTo>
                    <a:pt x="101908" y="197377"/>
                    <a:pt x="101649" y="198541"/>
                    <a:pt x="101002" y="200352"/>
                  </a:cubicBezTo>
                  <a:cubicBezTo>
                    <a:pt x="99159" y="204912"/>
                    <a:pt x="97607" y="209796"/>
                    <a:pt x="95860" y="214517"/>
                  </a:cubicBezTo>
                  <a:cubicBezTo>
                    <a:pt x="94211" y="216102"/>
                    <a:pt x="94211" y="219498"/>
                    <a:pt x="92788" y="221406"/>
                  </a:cubicBezTo>
                  <a:cubicBezTo>
                    <a:pt x="93111" y="223702"/>
                    <a:pt x="90556" y="225707"/>
                    <a:pt x="90233" y="228101"/>
                  </a:cubicBezTo>
                  <a:cubicBezTo>
                    <a:pt x="90136" y="228683"/>
                    <a:pt x="89230" y="230332"/>
                    <a:pt x="88972" y="231238"/>
                  </a:cubicBezTo>
                  <a:cubicBezTo>
                    <a:pt x="88745" y="232337"/>
                    <a:pt x="89069" y="232919"/>
                    <a:pt x="88810" y="233987"/>
                  </a:cubicBezTo>
                  <a:cubicBezTo>
                    <a:pt x="87581" y="239290"/>
                    <a:pt x="85737" y="244239"/>
                    <a:pt x="83344" y="248896"/>
                  </a:cubicBezTo>
                  <a:cubicBezTo>
                    <a:pt x="81533" y="252453"/>
                    <a:pt x="81533" y="252615"/>
                    <a:pt x="81371" y="255914"/>
                  </a:cubicBezTo>
                  <a:cubicBezTo>
                    <a:pt x="81371" y="256431"/>
                    <a:pt x="81436" y="256658"/>
                    <a:pt x="81533" y="257013"/>
                  </a:cubicBezTo>
                  <a:lnTo>
                    <a:pt x="81371" y="257175"/>
                  </a:lnTo>
                  <a:lnTo>
                    <a:pt x="78299" y="255914"/>
                  </a:lnTo>
                  <a:cubicBezTo>
                    <a:pt x="76908" y="259730"/>
                    <a:pt x="75485" y="263449"/>
                    <a:pt x="74321" y="267362"/>
                  </a:cubicBezTo>
                  <a:cubicBezTo>
                    <a:pt x="73739" y="269659"/>
                    <a:pt x="73416" y="272408"/>
                    <a:pt x="72090" y="274477"/>
                  </a:cubicBezTo>
                  <a:lnTo>
                    <a:pt x="71249" y="277129"/>
                  </a:lnTo>
                  <a:cubicBezTo>
                    <a:pt x="71184" y="277873"/>
                    <a:pt x="70925" y="278520"/>
                    <a:pt x="70699" y="279005"/>
                  </a:cubicBezTo>
                  <a:lnTo>
                    <a:pt x="70020" y="281075"/>
                  </a:lnTo>
                  <a:cubicBezTo>
                    <a:pt x="69955" y="282078"/>
                    <a:pt x="69761" y="283080"/>
                    <a:pt x="69696" y="283824"/>
                  </a:cubicBezTo>
                  <a:cubicBezTo>
                    <a:pt x="69114" y="284988"/>
                    <a:pt x="68629" y="285797"/>
                    <a:pt x="68209" y="286896"/>
                  </a:cubicBezTo>
                  <a:cubicBezTo>
                    <a:pt x="66624" y="291198"/>
                    <a:pt x="65880" y="295014"/>
                    <a:pt x="65557" y="298571"/>
                  </a:cubicBezTo>
                  <a:cubicBezTo>
                    <a:pt x="65557" y="298895"/>
                    <a:pt x="65298" y="299380"/>
                    <a:pt x="65233" y="300059"/>
                  </a:cubicBezTo>
                  <a:lnTo>
                    <a:pt x="63649" y="301708"/>
                  </a:lnTo>
                  <a:lnTo>
                    <a:pt x="61255" y="310311"/>
                  </a:lnTo>
                  <a:cubicBezTo>
                    <a:pt x="60512" y="313384"/>
                    <a:pt x="59671" y="316359"/>
                    <a:pt x="58765" y="319270"/>
                  </a:cubicBezTo>
                  <a:lnTo>
                    <a:pt x="53299" y="338221"/>
                  </a:lnTo>
                  <a:cubicBezTo>
                    <a:pt x="53138" y="340032"/>
                    <a:pt x="52976" y="341941"/>
                    <a:pt x="52717" y="344010"/>
                  </a:cubicBezTo>
                  <a:cubicBezTo>
                    <a:pt x="52394" y="344107"/>
                    <a:pt x="52135" y="344107"/>
                    <a:pt x="51909" y="344107"/>
                  </a:cubicBezTo>
                  <a:lnTo>
                    <a:pt x="48836" y="356850"/>
                  </a:lnTo>
                  <a:cubicBezTo>
                    <a:pt x="49063" y="359340"/>
                    <a:pt x="48836" y="361151"/>
                    <a:pt x="47252" y="363965"/>
                  </a:cubicBezTo>
                  <a:cubicBezTo>
                    <a:pt x="47187" y="364126"/>
                    <a:pt x="46993" y="364547"/>
                    <a:pt x="46928" y="364806"/>
                  </a:cubicBezTo>
                  <a:cubicBezTo>
                    <a:pt x="44115" y="375963"/>
                    <a:pt x="41786" y="387153"/>
                    <a:pt x="39490" y="398408"/>
                  </a:cubicBezTo>
                  <a:cubicBezTo>
                    <a:pt x="37226" y="409662"/>
                    <a:pt x="34671" y="420852"/>
                    <a:pt x="32601" y="432172"/>
                  </a:cubicBezTo>
                  <a:lnTo>
                    <a:pt x="32343" y="435179"/>
                  </a:lnTo>
                  <a:cubicBezTo>
                    <a:pt x="32278" y="435762"/>
                    <a:pt x="32019" y="436829"/>
                    <a:pt x="31922" y="437088"/>
                  </a:cubicBezTo>
                  <a:cubicBezTo>
                    <a:pt x="31760" y="437411"/>
                    <a:pt x="31696" y="437734"/>
                    <a:pt x="31599" y="437993"/>
                  </a:cubicBezTo>
                  <a:lnTo>
                    <a:pt x="31275" y="439901"/>
                  </a:lnTo>
                  <a:cubicBezTo>
                    <a:pt x="31275" y="441130"/>
                    <a:pt x="31372" y="442359"/>
                    <a:pt x="30855" y="443620"/>
                  </a:cubicBezTo>
                  <a:cubicBezTo>
                    <a:pt x="30693" y="443782"/>
                    <a:pt x="30628" y="443847"/>
                    <a:pt x="30531" y="444041"/>
                  </a:cubicBezTo>
                  <a:lnTo>
                    <a:pt x="26974" y="464545"/>
                  </a:lnTo>
                  <a:cubicBezTo>
                    <a:pt x="26974" y="464901"/>
                    <a:pt x="26877" y="465062"/>
                    <a:pt x="26877" y="465386"/>
                  </a:cubicBezTo>
                  <a:lnTo>
                    <a:pt x="26812" y="465548"/>
                  </a:lnTo>
                  <a:cubicBezTo>
                    <a:pt x="25648" y="472663"/>
                    <a:pt x="24322" y="479778"/>
                    <a:pt x="23319" y="486990"/>
                  </a:cubicBezTo>
                  <a:cubicBezTo>
                    <a:pt x="23481" y="487248"/>
                    <a:pt x="23643" y="487507"/>
                    <a:pt x="23837" y="487733"/>
                  </a:cubicBezTo>
                  <a:cubicBezTo>
                    <a:pt x="23481" y="488316"/>
                    <a:pt x="23255" y="488736"/>
                    <a:pt x="22996" y="489221"/>
                  </a:cubicBezTo>
                  <a:cubicBezTo>
                    <a:pt x="20603" y="504551"/>
                    <a:pt x="18436" y="519945"/>
                    <a:pt x="16463" y="535339"/>
                  </a:cubicBezTo>
                  <a:cubicBezTo>
                    <a:pt x="16948" y="535016"/>
                    <a:pt x="17369" y="535113"/>
                    <a:pt x="17789" y="535275"/>
                  </a:cubicBezTo>
                  <a:lnTo>
                    <a:pt x="17627" y="536504"/>
                  </a:lnTo>
                  <a:lnTo>
                    <a:pt x="16366" y="536342"/>
                  </a:lnTo>
                  <a:lnTo>
                    <a:pt x="15299" y="544718"/>
                  </a:lnTo>
                  <a:cubicBezTo>
                    <a:pt x="15299" y="547014"/>
                    <a:pt x="15364" y="549246"/>
                    <a:pt x="15202" y="551736"/>
                  </a:cubicBezTo>
                  <a:cubicBezTo>
                    <a:pt x="14878" y="552157"/>
                    <a:pt x="14555" y="552577"/>
                    <a:pt x="14232" y="552997"/>
                  </a:cubicBezTo>
                  <a:cubicBezTo>
                    <a:pt x="13714" y="556037"/>
                    <a:pt x="13294" y="558948"/>
                    <a:pt x="12906" y="561762"/>
                  </a:cubicBezTo>
                  <a:cubicBezTo>
                    <a:pt x="12324" y="572014"/>
                    <a:pt x="11806" y="582137"/>
                    <a:pt x="11321" y="592065"/>
                  </a:cubicBezTo>
                  <a:cubicBezTo>
                    <a:pt x="10512" y="604549"/>
                    <a:pt x="9089" y="616903"/>
                    <a:pt x="7925" y="629160"/>
                  </a:cubicBezTo>
                  <a:cubicBezTo>
                    <a:pt x="8184" y="630131"/>
                    <a:pt x="8507" y="631068"/>
                    <a:pt x="8766" y="631812"/>
                  </a:cubicBezTo>
                  <a:cubicBezTo>
                    <a:pt x="9348" y="633300"/>
                    <a:pt x="9089" y="634270"/>
                    <a:pt x="8604" y="635855"/>
                  </a:cubicBezTo>
                  <a:cubicBezTo>
                    <a:pt x="8346" y="634044"/>
                    <a:pt x="8022" y="632718"/>
                    <a:pt x="7602" y="631812"/>
                  </a:cubicBezTo>
                  <a:lnTo>
                    <a:pt x="6437" y="642226"/>
                  </a:lnTo>
                  <a:cubicBezTo>
                    <a:pt x="6437" y="642161"/>
                    <a:pt x="6535" y="642226"/>
                    <a:pt x="6535" y="642161"/>
                  </a:cubicBezTo>
                  <a:cubicBezTo>
                    <a:pt x="6858" y="641579"/>
                    <a:pt x="7181" y="641482"/>
                    <a:pt x="7602" y="641159"/>
                  </a:cubicBezTo>
                  <a:cubicBezTo>
                    <a:pt x="7181" y="643487"/>
                    <a:pt x="6923" y="645298"/>
                    <a:pt x="6599" y="646527"/>
                  </a:cubicBezTo>
                  <a:cubicBezTo>
                    <a:pt x="6340" y="647530"/>
                    <a:pt x="5952" y="648209"/>
                    <a:pt x="5597" y="648953"/>
                  </a:cubicBezTo>
                  <a:lnTo>
                    <a:pt x="5273" y="652090"/>
                  </a:lnTo>
                  <a:cubicBezTo>
                    <a:pt x="5597" y="661178"/>
                    <a:pt x="5370" y="665091"/>
                    <a:pt x="4206" y="672109"/>
                  </a:cubicBezTo>
                  <a:cubicBezTo>
                    <a:pt x="3624" y="675505"/>
                    <a:pt x="3624" y="676928"/>
                    <a:pt x="4206" y="679483"/>
                  </a:cubicBezTo>
                  <a:cubicBezTo>
                    <a:pt x="4271" y="680065"/>
                    <a:pt x="4368" y="680809"/>
                    <a:pt x="4465" y="681811"/>
                  </a:cubicBezTo>
                  <a:cubicBezTo>
                    <a:pt x="3721" y="683137"/>
                    <a:pt x="3042" y="684366"/>
                    <a:pt x="2201" y="686016"/>
                  </a:cubicBezTo>
                  <a:cubicBezTo>
                    <a:pt x="2880" y="691158"/>
                    <a:pt x="2783" y="696559"/>
                    <a:pt x="2201" y="702089"/>
                  </a:cubicBezTo>
                  <a:cubicBezTo>
                    <a:pt x="2039" y="703997"/>
                    <a:pt x="1974" y="705647"/>
                    <a:pt x="2298" y="707296"/>
                  </a:cubicBezTo>
                  <a:cubicBezTo>
                    <a:pt x="2718" y="709301"/>
                    <a:pt x="1295" y="709527"/>
                    <a:pt x="1813" y="712600"/>
                  </a:cubicBezTo>
                  <a:cubicBezTo>
                    <a:pt x="2395" y="715996"/>
                    <a:pt x="1392" y="720556"/>
                    <a:pt x="1554" y="724534"/>
                  </a:cubicBezTo>
                  <a:cubicBezTo>
                    <a:pt x="1554" y="724857"/>
                    <a:pt x="1134" y="725698"/>
                    <a:pt x="551" y="727412"/>
                  </a:cubicBezTo>
                  <a:cubicBezTo>
                    <a:pt x="1069" y="729158"/>
                    <a:pt x="1554" y="730905"/>
                    <a:pt x="1974" y="732716"/>
                  </a:cubicBezTo>
                  <a:cubicBezTo>
                    <a:pt x="487" y="737438"/>
                    <a:pt x="551" y="737373"/>
                    <a:pt x="1134" y="742903"/>
                  </a:cubicBezTo>
                  <a:cubicBezTo>
                    <a:pt x="1295" y="744811"/>
                    <a:pt x="1554" y="747625"/>
                    <a:pt x="1392" y="748951"/>
                  </a:cubicBezTo>
                  <a:cubicBezTo>
                    <a:pt x="713" y="752929"/>
                    <a:pt x="972" y="755064"/>
                    <a:pt x="1813" y="757133"/>
                  </a:cubicBezTo>
                  <a:cubicBezTo>
                    <a:pt x="2395" y="758459"/>
                    <a:pt x="2880" y="760367"/>
                    <a:pt x="3365" y="762211"/>
                  </a:cubicBezTo>
                  <a:cubicBezTo>
                    <a:pt x="3947" y="764345"/>
                    <a:pt x="4109" y="766836"/>
                    <a:pt x="3300" y="770134"/>
                  </a:cubicBezTo>
                  <a:cubicBezTo>
                    <a:pt x="3139" y="768808"/>
                    <a:pt x="3042" y="767676"/>
                    <a:pt x="2783" y="766739"/>
                  </a:cubicBezTo>
                  <a:cubicBezTo>
                    <a:pt x="2621" y="765995"/>
                    <a:pt x="2395" y="765607"/>
                    <a:pt x="2136" y="765089"/>
                  </a:cubicBezTo>
                  <a:cubicBezTo>
                    <a:pt x="2039" y="766189"/>
                    <a:pt x="1877" y="767256"/>
                    <a:pt x="1877" y="768323"/>
                  </a:cubicBezTo>
                  <a:cubicBezTo>
                    <a:pt x="1877" y="769391"/>
                    <a:pt x="2039" y="770490"/>
                    <a:pt x="2136" y="771396"/>
                  </a:cubicBezTo>
                  <a:cubicBezTo>
                    <a:pt x="1651" y="772883"/>
                    <a:pt x="1295" y="774048"/>
                    <a:pt x="907" y="775212"/>
                  </a:cubicBezTo>
                  <a:cubicBezTo>
                    <a:pt x="1069" y="775762"/>
                    <a:pt x="1231" y="776279"/>
                    <a:pt x="1231" y="776861"/>
                  </a:cubicBezTo>
                  <a:cubicBezTo>
                    <a:pt x="1392" y="780322"/>
                    <a:pt x="810" y="783976"/>
                    <a:pt x="1392" y="787372"/>
                  </a:cubicBezTo>
                  <a:cubicBezTo>
                    <a:pt x="1069" y="787631"/>
                    <a:pt x="810" y="787857"/>
                    <a:pt x="487" y="788116"/>
                  </a:cubicBezTo>
                  <a:cubicBezTo>
                    <a:pt x="325" y="793323"/>
                    <a:pt x="-257" y="799047"/>
                    <a:pt x="131" y="803251"/>
                  </a:cubicBezTo>
                  <a:cubicBezTo>
                    <a:pt x="648" y="807909"/>
                    <a:pt x="-451" y="813795"/>
                    <a:pt x="972" y="817255"/>
                  </a:cubicBezTo>
                  <a:cubicBezTo>
                    <a:pt x="972" y="817352"/>
                    <a:pt x="972" y="818161"/>
                    <a:pt x="907" y="818484"/>
                  </a:cubicBezTo>
                  <a:cubicBezTo>
                    <a:pt x="487" y="820230"/>
                    <a:pt x="551" y="822074"/>
                    <a:pt x="810" y="824370"/>
                  </a:cubicBezTo>
                  <a:cubicBezTo>
                    <a:pt x="972" y="826278"/>
                    <a:pt x="648" y="828510"/>
                    <a:pt x="551" y="830677"/>
                  </a:cubicBezTo>
                  <a:cubicBezTo>
                    <a:pt x="487" y="834881"/>
                    <a:pt x="390" y="839182"/>
                    <a:pt x="1069" y="843322"/>
                  </a:cubicBezTo>
                  <a:cubicBezTo>
                    <a:pt x="1295" y="844745"/>
                    <a:pt x="1392" y="846912"/>
                    <a:pt x="1392" y="848626"/>
                  </a:cubicBezTo>
                  <a:cubicBezTo>
                    <a:pt x="1392" y="850631"/>
                    <a:pt x="1554" y="851213"/>
                    <a:pt x="2039" y="851860"/>
                  </a:cubicBezTo>
                  <a:cubicBezTo>
                    <a:pt x="2395" y="852345"/>
                    <a:pt x="2718" y="854512"/>
                    <a:pt x="3042" y="856000"/>
                  </a:cubicBezTo>
                  <a:cubicBezTo>
                    <a:pt x="2557" y="857811"/>
                    <a:pt x="2136" y="859331"/>
                    <a:pt x="1813" y="860624"/>
                  </a:cubicBezTo>
                  <a:cubicBezTo>
                    <a:pt x="3139" y="868257"/>
                    <a:pt x="3300" y="869098"/>
                    <a:pt x="3527" y="879253"/>
                  </a:cubicBezTo>
                  <a:cubicBezTo>
                    <a:pt x="3624" y="881905"/>
                    <a:pt x="4044" y="883328"/>
                    <a:pt x="4465" y="885074"/>
                  </a:cubicBezTo>
                  <a:cubicBezTo>
                    <a:pt x="4529" y="885397"/>
                    <a:pt x="4529" y="885980"/>
                    <a:pt x="4691" y="886723"/>
                  </a:cubicBezTo>
                  <a:cubicBezTo>
                    <a:pt x="4206" y="888114"/>
                    <a:pt x="3786" y="889602"/>
                    <a:pt x="3365" y="890766"/>
                  </a:cubicBezTo>
                  <a:cubicBezTo>
                    <a:pt x="3527" y="892189"/>
                    <a:pt x="3721" y="893418"/>
                    <a:pt x="3883" y="894421"/>
                  </a:cubicBezTo>
                  <a:cubicBezTo>
                    <a:pt x="4206" y="896329"/>
                    <a:pt x="4626" y="898398"/>
                    <a:pt x="5112" y="899724"/>
                  </a:cubicBezTo>
                  <a:cubicBezTo>
                    <a:pt x="6017" y="902215"/>
                    <a:pt x="5047" y="903929"/>
                    <a:pt x="5273" y="905772"/>
                  </a:cubicBezTo>
                  <a:cubicBezTo>
                    <a:pt x="5791" y="909168"/>
                    <a:pt x="6276" y="912467"/>
                    <a:pt x="6437" y="916283"/>
                  </a:cubicBezTo>
                  <a:cubicBezTo>
                    <a:pt x="6599" y="920326"/>
                    <a:pt x="7860" y="919679"/>
                    <a:pt x="8928" y="922169"/>
                  </a:cubicBezTo>
                  <a:cubicBezTo>
                    <a:pt x="8249" y="922169"/>
                    <a:pt x="8022" y="921975"/>
                    <a:pt x="7860" y="922169"/>
                  </a:cubicBezTo>
                  <a:cubicBezTo>
                    <a:pt x="6276" y="923560"/>
                    <a:pt x="6179" y="926470"/>
                    <a:pt x="7020" y="932518"/>
                  </a:cubicBezTo>
                  <a:cubicBezTo>
                    <a:pt x="7666" y="937725"/>
                    <a:pt x="8928" y="937984"/>
                    <a:pt x="9736" y="940442"/>
                  </a:cubicBezTo>
                  <a:cubicBezTo>
                    <a:pt x="10512" y="946069"/>
                    <a:pt x="8992" y="946586"/>
                    <a:pt x="8766" y="949626"/>
                  </a:cubicBezTo>
                  <a:cubicBezTo>
                    <a:pt x="9089" y="951470"/>
                    <a:pt x="9348" y="953119"/>
                    <a:pt x="9575" y="954769"/>
                  </a:cubicBezTo>
                  <a:cubicBezTo>
                    <a:pt x="10577" y="955189"/>
                    <a:pt x="11580" y="954769"/>
                    <a:pt x="12162" y="960331"/>
                  </a:cubicBezTo>
                  <a:cubicBezTo>
                    <a:pt x="10254" y="960493"/>
                    <a:pt x="10157" y="960558"/>
                    <a:pt x="9348" y="962725"/>
                  </a:cubicBezTo>
                  <a:cubicBezTo>
                    <a:pt x="9575" y="964374"/>
                    <a:pt x="9833" y="966023"/>
                    <a:pt x="10157" y="967511"/>
                  </a:cubicBezTo>
                  <a:cubicBezTo>
                    <a:pt x="10318" y="968449"/>
                    <a:pt x="10739" y="969354"/>
                    <a:pt x="10998" y="969775"/>
                  </a:cubicBezTo>
                  <a:cubicBezTo>
                    <a:pt x="12227" y="971651"/>
                    <a:pt x="12324" y="971651"/>
                    <a:pt x="12388" y="973915"/>
                  </a:cubicBezTo>
                  <a:cubicBezTo>
                    <a:pt x="12388" y="975564"/>
                    <a:pt x="12324" y="977116"/>
                    <a:pt x="12227" y="978798"/>
                  </a:cubicBezTo>
                  <a:cubicBezTo>
                    <a:pt x="12162" y="980674"/>
                    <a:pt x="12582" y="983261"/>
                    <a:pt x="12065" y="984587"/>
                  </a:cubicBezTo>
                  <a:cubicBezTo>
                    <a:pt x="12000" y="984652"/>
                    <a:pt x="12582" y="987142"/>
                    <a:pt x="12744" y="988468"/>
                  </a:cubicBezTo>
                  <a:cubicBezTo>
                    <a:pt x="12906" y="989794"/>
                    <a:pt x="12906" y="994354"/>
                    <a:pt x="12744" y="995583"/>
                  </a:cubicBezTo>
                  <a:cubicBezTo>
                    <a:pt x="12647" y="997006"/>
                    <a:pt x="12582" y="998494"/>
                    <a:pt x="12485" y="999981"/>
                  </a:cubicBezTo>
                  <a:cubicBezTo>
                    <a:pt x="13488" y="1002957"/>
                    <a:pt x="14135" y="1005609"/>
                    <a:pt x="13552" y="1009587"/>
                  </a:cubicBezTo>
                  <a:cubicBezTo>
                    <a:pt x="13488" y="1010233"/>
                    <a:pt x="13391" y="1011171"/>
                    <a:pt x="13294" y="1012239"/>
                  </a:cubicBezTo>
                  <a:cubicBezTo>
                    <a:pt x="14717" y="1019515"/>
                    <a:pt x="15946" y="1026986"/>
                    <a:pt x="17110" y="1034586"/>
                  </a:cubicBezTo>
                  <a:cubicBezTo>
                    <a:pt x="17692" y="1038402"/>
                    <a:pt x="18274" y="1042219"/>
                    <a:pt x="18792" y="1046002"/>
                  </a:cubicBezTo>
                  <a:cubicBezTo>
                    <a:pt x="19600" y="1052374"/>
                    <a:pt x="20441" y="1058842"/>
                    <a:pt x="21250" y="1065310"/>
                  </a:cubicBezTo>
                  <a:cubicBezTo>
                    <a:pt x="31017" y="1066216"/>
                    <a:pt x="40881" y="1067218"/>
                    <a:pt x="50745" y="1068124"/>
                  </a:cubicBezTo>
                  <a:cubicBezTo>
                    <a:pt x="57924" y="1068867"/>
                    <a:pt x="65233" y="1069611"/>
                    <a:pt x="72348" y="1070355"/>
                  </a:cubicBezTo>
                  <a:cubicBezTo>
                    <a:pt x="86740" y="1071843"/>
                    <a:pt x="101002" y="1073428"/>
                    <a:pt x="114715" y="1074818"/>
                  </a:cubicBezTo>
                  <a:cubicBezTo>
                    <a:pt x="129883" y="1075497"/>
                    <a:pt x="145051" y="1076306"/>
                    <a:pt x="160251" y="1077211"/>
                  </a:cubicBezTo>
                  <a:cubicBezTo>
                    <a:pt x="161609" y="1076306"/>
                    <a:pt x="161512" y="1075239"/>
                    <a:pt x="162676" y="1074236"/>
                  </a:cubicBezTo>
                  <a:cubicBezTo>
                    <a:pt x="165911" y="1074818"/>
                    <a:pt x="168627" y="1075336"/>
                    <a:pt x="171538" y="1075821"/>
                  </a:cubicBezTo>
                  <a:cubicBezTo>
                    <a:pt x="171020" y="1075885"/>
                    <a:pt x="170697" y="1075885"/>
                    <a:pt x="170438" y="1075982"/>
                  </a:cubicBezTo>
                  <a:cubicBezTo>
                    <a:pt x="170212" y="1075982"/>
                    <a:pt x="169694" y="1076080"/>
                    <a:pt x="169694" y="1076080"/>
                  </a:cubicBezTo>
                  <a:cubicBezTo>
                    <a:pt x="170535" y="1076468"/>
                    <a:pt x="172185" y="1076985"/>
                    <a:pt x="172120" y="1077308"/>
                  </a:cubicBezTo>
                  <a:cubicBezTo>
                    <a:pt x="172120" y="1077470"/>
                    <a:pt x="171700" y="1077729"/>
                    <a:pt x="171376" y="1077891"/>
                  </a:cubicBezTo>
                  <a:lnTo>
                    <a:pt x="180302" y="1078473"/>
                  </a:lnTo>
                  <a:cubicBezTo>
                    <a:pt x="179882" y="1077470"/>
                    <a:pt x="178556" y="1076468"/>
                    <a:pt x="175904" y="1075821"/>
                  </a:cubicBezTo>
                  <a:cubicBezTo>
                    <a:pt x="177165" y="1075142"/>
                    <a:pt x="178071" y="1074657"/>
                    <a:pt x="179073" y="1074171"/>
                  </a:cubicBezTo>
                  <a:cubicBezTo>
                    <a:pt x="182113" y="1075336"/>
                    <a:pt x="183278" y="1076403"/>
                    <a:pt x="182372" y="1077470"/>
                  </a:cubicBezTo>
                  <a:cubicBezTo>
                    <a:pt x="182113" y="1077794"/>
                    <a:pt x="182372" y="1078311"/>
                    <a:pt x="183213" y="1078537"/>
                  </a:cubicBezTo>
                  <a:cubicBezTo>
                    <a:pt x="199092" y="1079540"/>
                    <a:pt x="215069" y="1080446"/>
                    <a:pt x="231142" y="1081125"/>
                  </a:cubicBezTo>
                  <a:cubicBezTo>
                    <a:pt x="296794" y="1083841"/>
                    <a:pt x="362867" y="1083097"/>
                    <a:pt x="428616" y="1080704"/>
                  </a:cubicBezTo>
                  <a:cubicBezTo>
                    <a:pt x="470982" y="1079217"/>
                    <a:pt x="512702" y="1077632"/>
                    <a:pt x="554454" y="1075336"/>
                  </a:cubicBezTo>
                  <a:cubicBezTo>
                    <a:pt x="557106" y="1074398"/>
                    <a:pt x="559564" y="1073266"/>
                    <a:pt x="561990" y="1072845"/>
                  </a:cubicBezTo>
                  <a:cubicBezTo>
                    <a:pt x="564383" y="1073169"/>
                    <a:pt x="566194" y="1073331"/>
                    <a:pt x="568005" y="1073589"/>
                  </a:cubicBezTo>
                  <a:cubicBezTo>
                    <a:pt x="570269" y="1072587"/>
                    <a:pt x="571660" y="1073589"/>
                    <a:pt x="573730" y="1073331"/>
                  </a:cubicBezTo>
                  <a:cubicBezTo>
                    <a:pt x="577061" y="1072910"/>
                    <a:pt x="580521" y="1072587"/>
                    <a:pt x="583594" y="1072102"/>
                  </a:cubicBezTo>
                  <a:cubicBezTo>
                    <a:pt x="586407" y="1071584"/>
                    <a:pt x="590547" y="1071358"/>
                    <a:pt x="591711" y="1070096"/>
                  </a:cubicBezTo>
                  <a:cubicBezTo>
                    <a:pt x="591776" y="1070032"/>
                    <a:pt x="593781" y="1069870"/>
                    <a:pt x="594589" y="1069935"/>
                  </a:cubicBezTo>
                  <a:cubicBezTo>
                    <a:pt x="603710" y="1070355"/>
                    <a:pt x="603613" y="1070355"/>
                    <a:pt x="613056" y="1068867"/>
                  </a:cubicBezTo>
                  <a:cubicBezTo>
                    <a:pt x="615223" y="1068544"/>
                    <a:pt x="617681" y="1068382"/>
                    <a:pt x="620009" y="1068188"/>
                  </a:cubicBezTo>
                  <a:cubicBezTo>
                    <a:pt x="624311" y="1067865"/>
                    <a:pt x="628612" y="1067703"/>
                    <a:pt x="632687" y="1066636"/>
                  </a:cubicBezTo>
                  <a:cubicBezTo>
                    <a:pt x="633172" y="1066474"/>
                    <a:pt x="634078" y="1066377"/>
                    <a:pt x="634595" y="1066474"/>
                  </a:cubicBezTo>
                  <a:cubicBezTo>
                    <a:pt x="637247" y="1066636"/>
                    <a:pt x="639543" y="1066474"/>
                    <a:pt x="642713" y="1065795"/>
                  </a:cubicBezTo>
                  <a:cubicBezTo>
                    <a:pt x="645365" y="1065245"/>
                    <a:pt x="648340" y="1064987"/>
                    <a:pt x="649569" y="1064307"/>
                  </a:cubicBezTo>
                  <a:cubicBezTo>
                    <a:pt x="652156" y="1064243"/>
                    <a:pt x="654129" y="1064146"/>
                    <a:pt x="656102" y="1064049"/>
                  </a:cubicBezTo>
                  <a:cubicBezTo>
                    <a:pt x="656684" y="1063240"/>
                    <a:pt x="657104" y="1062561"/>
                    <a:pt x="657525" y="1061979"/>
                  </a:cubicBezTo>
                  <a:cubicBezTo>
                    <a:pt x="659174" y="1062076"/>
                    <a:pt x="661244" y="1061979"/>
                    <a:pt x="661503" y="1062238"/>
                  </a:cubicBezTo>
                  <a:cubicBezTo>
                    <a:pt x="662732" y="1063402"/>
                    <a:pt x="664899" y="1063240"/>
                    <a:pt x="668294" y="1062173"/>
                  </a:cubicBezTo>
                  <a:cubicBezTo>
                    <a:pt x="669362" y="1061817"/>
                    <a:pt x="670785" y="1061494"/>
                    <a:pt x="672078" y="1061332"/>
                  </a:cubicBezTo>
                  <a:cubicBezTo>
                    <a:pt x="673501" y="1061106"/>
                    <a:pt x="675086" y="1061106"/>
                    <a:pt x="676574" y="1060912"/>
                  </a:cubicBezTo>
                  <a:cubicBezTo>
                    <a:pt x="677479" y="1060847"/>
                    <a:pt x="678126" y="1060847"/>
                    <a:pt x="678805" y="1060847"/>
                  </a:cubicBezTo>
                  <a:cubicBezTo>
                    <a:pt x="711081" y="1055381"/>
                    <a:pt x="749438" y="1050983"/>
                    <a:pt x="786339" y="1046520"/>
                  </a:cubicBezTo>
                  <a:lnTo>
                    <a:pt x="793551" y="1045097"/>
                  </a:lnTo>
                  <a:cubicBezTo>
                    <a:pt x="796041" y="1044612"/>
                    <a:pt x="798434" y="1044030"/>
                    <a:pt x="800989" y="1043706"/>
                  </a:cubicBezTo>
                  <a:cubicBezTo>
                    <a:pt x="803738" y="1043350"/>
                    <a:pt x="806131" y="1042962"/>
                    <a:pt x="808201" y="1042024"/>
                  </a:cubicBezTo>
                  <a:cubicBezTo>
                    <a:pt x="808686" y="1041798"/>
                    <a:pt x="810756" y="1041475"/>
                    <a:pt x="811112" y="1041539"/>
                  </a:cubicBezTo>
                  <a:cubicBezTo>
                    <a:pt x="812923" y="1041960"/>
                    <a:pt x="814152" y="1041378"/>
                    <a:pt x="816222" y="1040796"/>
                  </a:cubicBezTo>
                  <a:cubicBezTo>
                    <a:pt x="820361" y="1039567"/>
                    <a:pt x="820879" y="1039631"/>
                    <a:pt x="828317" y="1038629"/>
                  </a:cubicBezTo>
                  <a:cubicBezTo>
                    <a:pt x="831875" y="1038144"/>
                    <a:pt x="836176" y="1037885"/>
                    <a:pt x="837340" y="1036074"/>
                  </a:cubicBezTo>
                  <a:cubicBezTo>
                    <a:pt x="837437" y="1036009"/>
                    <a:pt x="838828" y="1035653"/>
                    <a:pt x="839669" y="1035589"/>
                  </a:cubicBezTo>
                  <a:cubicBezTo>
                    <a:pt x="842580" y="1035168"/>
                    <a:pt x="844876" y="1034101"/>
                    <a:pt x="847948" y="1033842"/>
                  </a:cubicBezTo>
                  <a:cubicBezTo>
                    <a:pt x="850277" y="1033681"/>
                    <a:pt x="852993" y="1032419"/>
                    <a:pt x="855322" y="1032775"/>
                  </a:cubicBezTo>
                  <a:cubicBezTo>
                    <a:pt x="856810" y="1032128"/>
                    <a:pt x="857651" y="1031934"/>
                    <a:pt x="859365" y="1031772"/>
                  </a:cubicBezTo>
                  <a:cubicBezTo>
                    <a:pt x="861434" y="1031514"/>
                    <a:pt x="863504" y="1031449"/>
                    <a:pt x="865736" y="1031126"/>
                  </a:cubicBezTo>
                  <a:cubicBezTo>
                    <a:pt x="869229" y="1030608"/>
                    <a:pt x="873627" y="1029961"/>
                    <a:pt x="876441" y="1029217"/>
                  </a:cubicBezTo>
                  <a:cubicBezTo>
                    <a:pt x="877249" y="1029056"/>
                    <a:pt x="878090" y="1028797"/>
                    <a:pt x="878996" y="1028635"/>
                  </a:cubicBezTo>
                  <a:cubicBezTo>
                    <a:pt x="878834" y="1024560"/>
                    <a:pt x="878898" y="1020518"/>
                    <a:pt x="878834" y="1016443"/>
                  </a:cubicBezTo>
                  <a:cubicBezTo>
                    <a:pt x="878510" y="1014793"/>
                    <a:pt x="878510" y="1012821"/>
                    <a:pt x="878413" y="1010913"/>
                  </a:cubicBezTo>
                </a:path>
              </a:pathLst>
            </a:custGeom>
            <a:solidFill>
              <a:srgbClr val="5E3023"/>
            </a:solidFill>
            <a:ln w="8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vi-VN"/>
            </a:p>
          </p:txBody>
        </p:sp>
        <p:sp>
          <p:nvSpPr>
            <p:cNvPr id="21" name="Hình tự do: Hình 20">
              <a:extLst>
                <a:ext uri="{FF2B5EF4-FFF2-40B4-BE49-F238E27FC236}">
                  <a16:creationId xmlns:a16="http://schemas.microsoft.com/office/drawing/2014/main" id="{DED21798-B8EB-6CE4-0F4A-15DEC44A3768}"/>
                </a:ext>
              </a:extLst>
            </p:cNvPr>
            <p:cNvSpPr/>
            <p:nvPr/>
          </p:nvSpPr>
          <p:spPr>
            <a:xfrm>
              <a:off x="13111310" y="7404846"/>
              <a:ext cx="454583" cy="140100"/>
            </a:xfrm>
            <a:custGeom>
              <a:avLst/>
              <a:gdLst>
                <a:gd name="connsiteX0" fmla="*/ 413188 w 454583"/>
                <a:gd name="connsiteY0" fmla="*/ 62256 h 140100"/>
                <a:gd name="connsiteX1" fmla="*/ 413511 w 454583"/>
                <a:gd name="connsiteY1" fmla="*/ 63324 h 140100"/>
                <a:gd name="connsiteX2" fmla="*/ 413446 w 454583"/>
                <a:gd name="connsiteY2" fmla="*/ 63097 h 140100"/>
                <a:gd name="connsiteX3" fmla="*/ 413026 w 454583"/>
                <a:gd name="connsiteY3" fmla="*/ 61836 h 140100"/>
                <a:gd name="connsiteX4" fmla="*/ 413188 w 454583"/>
                <a:gd name="connsiteY4" fmla="*/ 62256 h 140100"/>
                <a:gd name="connsiteX5" fmla="*/ 400219 w 454583"/>
                <a:gd name="connsiteY5" fmla="*/ 57308 h 140100"/>
                <a:gd name="connsiteX6" fmla="*/ 400542 w 454583"/>
                <a:gd name="connsiteY6" fmla="*/ 58958 h 140100"/>
                <a:gd name="connsiteX7" fmla="*/ 400219 w 454583"/>
                <a:gd name="connsiteY7" fmla="*/ 57308 h 140100"/>
                <a:gd name="connsiteX8" fmla="*/ 397567 w 454583"/>
                <a:gd name="connsiteY8" fmla="*/ 60704 h 140100"/>
                <a:gd name="connsiteX9" fmla="*/ 397470 w 454583"/>
                <a:gd name="connsiteY9" fmla="*/ 59928 h 140100"/>
                <a:gd name="connsiteX10" fmla="*/ 397567 w 454583"/>
                <a:gd name="connsiteY10" fmla="*/ 60704 h 140100"/>
                <a:gd name="connsiteX11" fmla="*/ 414934 w 454583"/>
                <a:gd name="connsiteY11" fmla="*/ 61933 h 140100"/>
                <a:gd name="connsiteX12" fmla="*/ 415096 w 454583"/>
                <a:gd name="connsiteY12" fmla="*/ 62515 h 140100"/>
                <a:gd name="connsiteX13" fmla="*/ 414934 w 454583"/>
                <a:gd name="connsiteY13" fmla="*/ 61933 h 140100"/>
                <a:gd name="connsiteX14" fmla="*/ 414837 w 454583"/>
                <a:gd name="connsiteY14" fmla="*/ 61609 h 140100"/>
                <a:gd name="connsiteX15" fmla="*/ 414934 w 454583"/>
                <a:gd name="connsiteY15" fmla="*/ 61771 h 140100"/>
                <a:gd name="connsiteX16" fmla="*/ 413705 w 454583"/>
                <a:gd name="connsiteY16" fmla="*/ 58440 h 140100"/>
                <a:gd name="connsiteX17" fmla="*/ 412864 w 454583"/>
                <a:gd name="connsiteY17" fmla="*/ 56467 h 140100"/>
                <a:gd name="connsiteX18" fmla="*/ 412217 w 454583"/>
                <a:gd name="connsiteY18" fmla="*/ 55141 h 140100"/>
                <a:gd name="connsiteX19" fmla="*/ 413026 w 454583"/>
                <a:gd name="connsiteY19" fmla="*/ 57470 h 140100"/>
                <a:gd name="connsiteX20" fmla="*/ 412120 w 454583"/>
                <a:gd name="connsiteY20" fmla="*/ 55303 h 140100"/>
                <a:gd name="connsiteX21" fmla="*/ 411797 w 454583"/>
                <a:gd name="connsiteY21" fmla="*/ 54300 h 140100"/>
                <a:gd name="connsiteX22" fmla="*/ 411118 w 454583"/>
                <a:gd name="connsiteY22" fmla="*/ 52813 h 140100"/>
                <a:gd name="connsiteX23" fmla="*/ 411053 w 454583"/>
                <a:gd name="connsiteY23" fmla="*/ 52748 h 140100"/>
                <a:gd name="connsiteX24" fmla="*/ 406008 w 454583"/>
                <a:gd name="connsiteY24" fmla="*/ 48608 h 140100"/>
                <a:gd name="connsiteX25" fmla="*/ 406073 w 454583"/>
                <a:gd name="connsiteY25" fmla="*/ 48932 h 140100"/>
                <a:gd name="connsiteX26" fmla="*/ 406008 w 454583"/>
                <a:gd name="connsiteY26" fmla="*/ 48608 h 140100"/>
                <a:gd name="connsiteX27" fmla="*/ 405749 w 454583"/>
                <a:gd name="connsiteY27" fmla="*/ 48447 h 140100"/>
                <a:gd name="connsiteX28" fmla="*/ 405846 w 454583"/>
                <a:gd name="connsiteY28" fmla="*/ 48835 h 140100"/>
                <a:gd name="connsiteX29" fmla="*/ 405685 w 454583"/>
                <a:gd name="connsiteY29" fmla="*/ 48932 h 140100"/>
                <a:gd name="connsiteX30" fmla="*/ 405587 w 454583"/>
                <a:gd name="connsiteY30" fmla="*/ 48770 h 140100"/>
                <a:gd name="connsiteX31" fmla="*/ 405490 w 454583"/>
                <a:gd name="connsiteY31" fmla="*/ 48673 h 140100"/>
                <a:gd name="connsiteX32" fmla="*/ 405490 w 454583"/>
                <a:gd name="connsiteY32" fmla="*/ 49255 h 140100"/>
                <a:gd name="connsiteX33" fmla="*/ 405329 w 454583"/>
                <a:gd name="connsiteY33" fmla="*/ 49094 h 140100"/>
                <a:gd name="connsiteX34" fmla="*/ 405232 w 454583"/>
                <a:gd name="connsiteY34" fmla="*/ 49191 h 140100"/>
                <a:gd name="connsiteX35" fmla="*/ 405232 w 454583"/>
                <a:gd name="connsiteY35" fmla="*/ 49191 h 140100"/>
                <a:gd name="connsiteX36" fmla="*/ 405426 w 454583"/>
                <a:gd name="connsiteY36" fmla="*/ 49773 h 140100"/>
                <a:gd name="connsiteX37" fmla="*/ 405167 w 454583"/>
                <a:gd name="connsiteY37" fmla="*/ 49579 h 140100"/>
                <a:gd name="connsiteX38" fmla="*/ 405167 w 454583"/>
                <a:gd name="connsiteY38" fmla="*/ 49999 h 140100"/>
                <a:gd name="connsiteX39" fmla="*/ 405232 w 454583"/>
                <a:gd name="connsiteY39" fmla="*/ 50419 h 140100"/>
                <a:gd name="connsiteX40" fmla="*/ 405232 w 454583"/>
                <a:gd name="connsiteY40" fmla="*/ 50355 h 140100"/>
                <a:gd name="connsiteX41" fmla="*/ 404488 w 454583"/>
                <a:gd name="connsiteY41" fmla="*/ 47865 h 140100"/>
                <a:gd name="connsiteX42" fmla="*/ 404359 w 454583"/>
                <a:gd name="connsiteY42" fmla="*/ 47768 h 140100"/>
                <a:gd name="connsiteX43" fmla="*/ 404262 w 454583"/>
                <a:gd name="connsiteY43" fmla="*/ 47768 h 140100"/>
                <a:gd name="connsiteX44" fmla="*/ 404262 w 454583"/>
                <a:gd name="connsiteY44" fmla="*/ 47768 h 140100"/>
                <a:gd name="connsiteX45" fmla="*/ 404359 w 454583"/>
                <a:gd name="connsiteY45" fmla="*/ 48188 h 140100"/>
                <a:gd name="connsiteX46" fmla="*/ 404164 w 454583"/>
                <a:gd name="connsiteY46" fmla="*/ 47768 h 140100"/>
                <a:gd name="connsiteX47" fmla="*/ 404262 w 454583"/>
                <a:gd name="connsiteY47" fmla="*/ 48511 h 140100"/>
                <a:gd name="connsiteX48" fmla="*/ 404262 w 454583"/>
                <a:gd name="connsiteY48" fmla="*/ 48511 h 140100"/>
                <a:gd name="connsiteX49" fmla="*/ 404003 w 454583"/>
                <a:gd name="connsiteY49" fmla="*/ 47703 h 140100"/>
                <a:gd name="connsiteX50" fmla="*/ 403938 w 454583"/>
                <a:gd name="connsiteY50" fmla="*/ 47606 h 140100"/>
                <a:gd name="connsiteX51" fmla="*/ 403776 w 454583"/>
                <a:gd name="connsiteY51" fmla="*/ 47509 h 140100"/>
                <a:gd name="connsiteX52" fmla="*/ 403518 w 454583"/>
                <a:gd name="connsiteY52" fmla="*/ 47444 h 140100"/>
                <a:gd name="connsiteX53" fmla="*/ 403615 w 454583"/>
                <a:gd name="connsiteY53" fmla="*/ 48026 h 140100"/>
                <a:gd name="connsiteX54" fmla="*/ 403421 w 454583"/>
                <a:gd name="connsiteY54" fmla="*/ 47347 h 140100"/>
                <a:gd name="connsiteX55" fmla="*/ 403259 w 454583"/>
                <a:gd name="connsiteY55" fmla="*/ 47347 h 140100"/>
                <a:gd name="connsiteX56" fmla="*/ 403162 w 454583"/>
                <a:gd name="connsiteY56" fmla="*/ 47444 h 140100"/>
                <a:gd name="connsiteX57" fmla="*/ 403162 w 454583"/>
                <a:gd name="connsiteY57" fmla="*/ 47347 h 140100"/>
                <a:gd name="connsiteX58" fmla="*/ 402353 w 454583"/>
                <a:gd name="connsiteY58" fmla="*/ 47282 h 140100"/>
                <a:gd name="connsiteX59" fmla="*/ 402353 w 454583"/>
                <a:gd name="connsiteY59" fmla="*/ 47444 h 140100"/>
                <a:gd name="connsiteX60" fmla="*/ 402289 w 454583"/>
                <a:gd name="connsiteY60" fmla="*/ 47347 h 140100"/>
                <a:gd name="connsiteX61" fmla="*/ 402192 w 454583"/>
                <a:gd name="connsiteY61" fmla="*/ 47185 h 140100"/>
                <a:gd name="connsiteX62" fmla="*/ 402192 w 454583"/>
                <a:gd name="connsiteY62" fmla="*/ 47444 h 140100"/>
                <a:gd name="connsiteX63" fmla="*/ 402095 w 454583"/>
                <a:gd name="connsiteY63" fmla="*/ 47185 h 140100"/>
                <a:gd name="connsiteX64" fmla="*/ 401868 w 454583"/>
                <a:gd name="connsiteY64" fmla="*/ 47185 h 140100"/>
                <a:gd name="connsiteX65" fmla="*/ 401868 w 454583"/>
                <a:gd name="connsiteY65" fmla="*/ 47282 h 140100"/>
                <a:gd name="connsiteX66" fmla="*/ 401868 w 454583"/>
                <a:gd name="connsiteY66" fmla="*/ 47185 h 140100"/>
                <a:gd name="connsiteX67" fmla="*/ 401610 w 454583"/>
                <a:gd name="connsiteY67" fmla="*/ 47185 h 140100"/>
                <a:gd name="connsiteX68" fmla="*/ 401707 w 454583"/>
                <a:gd name="connsiteY68" fmla="*/ 47606 h 140100"/>
                <a:gd name="connsiteX69" fmla="*/ 401545 w 454583"/>
                <a:gd name="connsiteY69" fmla="*/ 47185 h 140100"/>
                <a:gd name="connsiteX70" fmla="*/ 401027 w 454583"/>
                <a:gd name="connsiteY70" fmla="*/ 47282 h 140100"/>
                <a:gd name="connsiteX71" fmla="*/ 401286 w 454583"/>
                <a:gd name="connsiteY71" fmla="*/ 48285 h 140100"/>
                <a:gd name="connsiteX72" fmla="*/ 401027 w 454583"/>
                <a:gd name="connsiteY72" fmla="*/ 47282 h 140100"/>
                <a:gd name="connsiteX73" fmla="*/ 400963 w 454583"/>
                <a:gd name="connsiteY73" fmla="*/ 47282 h 140100"/>
                <a:gd name="connsiteX74" fmla="*/ 401027 w 454583"/>
                <a:gd name="connsiteY74" fmla="*/ 47865 h 140100"/>
                <a:gd name="connsiteX75" fmla="*/ 400866 w 454583"/>
                <a:gd name="connsiteY75" fmla="*/ 47185 h 140100"/>
                <a:gd name="connsiteX76" fmla="*/ 400704 w 454583"/>
                <a:gd name="connsiteY76" fmla="*/ 46959 h 140100"/>
                <a:gd name="connsiteX77" fmla="*/ 400704 w 454583"/>
                <a:gd name="connsiteY77" fmla="*/ 48285 h 140100"/>
                <a:gd name="connsiteX78" fmla="*/ 400284 w 454583"/>
                <a:gd name="connsiteY78" fmla="*/ 48285 h 140100"/>
                <a:gd name="connsiteX79" fmla="*/ 400445 w 454583"/>
                <a:gd name="connsiteY79" fmla="*/ 49094 h 140100"/>
                <a:gd name="connsiteX80" fmla="*/ 400445 w 454583"/>
                <a:gd name="connsiteY80" fmla="*/ 49255 h 140100"/>
                <a:gd name="connsiteX81" fmla="*/ 400284 w 454583"/>
                <a:gd name="connsiteY81" fmla="*/ 48285 h 140100"/>
                <a:gd name="connsiteX82" fmla="*/ 400122 w 454583"/>
                <a:gd name="connsiteY82" fmla="*/ 48026 h 140100"/>
                <a:gd name="connsiteX83" fmla="*/ 400122 w 454583"/>
                <a:gd name="connsiteY83" fmla="*/ 48091 h 140100"/>
                <a:gd name="connsiteX84" fmla="*/ 400284 w 454583"/>
                <a:gd name="connsiteY84" fmla="*/ 48932 h 140100"/>
                <a:gd name="connsiteX85" fmla="*/ 400122 w 454583"/>
                <a:gd name="connsiteY85" fmla="*/ 48511 h 140100"/>
                <a:gd name="connsiteX86" fmla="*/ 399960 w 454583"/>
                <a:gd name="connsiteY86" fmla="*/ 47929 h 140100"/>
                <a:gd name="connsiteX87" fmla="*/ 399863 w 454583"/>
                <a:gd name="connsiteY87" fmla="*/ 47865 h 140100"/>
                <a:gd name="connsiteX88" fmla="*/ 399637 w 454583"/>
                <a:gd name="connsiteY88" fmla="*/ 47929 h 140100"/>
                <a:gd name="connsiteX89" fmla="*/ 399637 w 454583"/>
                <a:gd name="connsiteY89" fmla="*/ 48285 h 140100"/>
                <a:gd name="connsiteX90" fmla="*/ 399701 w 454583"/>
                <a:gd name="connsiteY90" fmla="*/ 48608 h 140100"/>
                <a:gd name="connsiteX91" fmla="*/ 399281 w 454583"/>
                <a:gd name="connsiteY91" fmla="*/ 47024 h 140100"/>
                <a:gd name="connsiteX92" fmla="*/ 399216 w 454583"/>
                <a:gd name="connsiteY92" fmla="*/ 47606 h 140100"/>
                <a:gd name="connsiteX93" fmla="*/ 399216 w 454583"/>
                <a:gd name="connsiteY93" fmla="*/ 47865 h 140100"/>
                <a:gd name="connsiteX94" fmla="*/ 399119 w 454583"/>
                <a:gd name="connsiteY94" fmla="*/ 47606 h 140100"/>
                <a:gd name="connsiteX95" fmla="*/ 399055 w 454583"/>
                <a:gd name="connsiteY95" fmla="*/ 47768 h 140100"/>
                <a:gd name="connsiteX96" fmla="*/ 398893 w 454583"/>
                <a:gd name="connsiteY96" fmla="*/ 47121 h 140100"/>
                <a:gd name="connsiteX97" fmla="*/ 399119 w 454583"/>
                <a:gd name="connsiteY97" fmla="*/ 48350 h 140100"/>
                <a:gd name="connsiteX98" fmla="*/ 398893 w 454583"/>
                <a:gd name="connsiteY98" fmla="*/ 47865 h 140100"/>
                <a:gd name="connsiteX99" fmla="*/ 398893 w 454583"/>
                <a:gd name="connsiteY99" fmla="*/ 48091 h 140100"/>
                <a:gd name="connsiteX100" fmla="*/ 398893 w 454583"/>
                <a:gd name="connsiteY100" fmla="*/ 48608 h 140100"/>
                <a:gd name="connsiteX101" fmla="*/ 399119 w 454583"/>
                <a:gd name="connsiteY101" fmla="*/ 49837 h 140100"/>
                <a:gd name="connsiteX102" fmla="*/ 399055 w 454583"/>
                <a:gd name="connsiteY102" fmla="*/ 49837 h 140100"/>
                <a:gd name="connsiteX103" fmla="*/ 398958 w 454583"/>
                <a:gd name="connsiteY103" fmla="*/ 49417 h 140100"/>
                <a:gd name="connsiteX104" fmla="*/ 398893 w 454583"/>
                <a:gd name="connsiteY104" fmla="*/ 48835 h 140100"/>
                <a:gd name="connsiteX105" fmla="*/ 398796 w 454583"/>
                <a:gd name="connsiteY105" fmla="*/ 48673 h 140100"/>
                <a:gd name="connsiteX106" fmla="*/ 398796 w 454583"/>
                <a:gd name="connsiteY106" fmla="*/ 48932 h 140100"/>
                <a:gd name="connsiteX107" fmla="*/ 398537 w 454583"/>
                <a:gd name="connsiteY107" fmla="*/ 48026 h 140100"/>
                <a:gd name="connsiteX108" fmla="*/ 398537 w 454583"/>
                <a:gd name="connsiteY108" fmla="*/ 48285 h 140100"/>
                <a:gd name="connsiteX109" fmla="*/ 398472 w 454583"/>
                <a:gd name="connsiteY109" fmla="*/ 48447 h 140100"/>
                <a:gd name="connsiteX110" fmla="*/ 398278 w 454583"/>
                <a:gd name="connsiteY110" fmla="*/ 47703 h 140100"/>
                <a:gd name="connsiteX111" fmla="*/ 398052 w 454583"/>
                <a:gd name="connsiteY111" fmla="*/ 47444 h 140100"/>
                <a:gd name="connsiteX112" fmla="*/ 398052 w 454583"/>
                <a:gd name="connsiteY112" fmla="*/ 48091 h 140100"/>
                <a:gd name="connsiteX113" fmla="*/ 398052 w 454583"/>
                <a:gd name="connsiteY113" fmla="*/ 48026 h 140100"/>
                <a:gd name="connsiteX114" fmla="*/ 397955 w 454583"/>
                <a:gd name="connsiteY114" fmla="*/ 47865 h 140100"/>
                <a:gd name="connsiteX115" fmla="*/ 397793 w 454583"/>
                <a:gd name="connsiteY115" fmla="*/ 47509 h 140100"/>
                <a:gd name="connsiteX116" fmla="*/ 397729 w 454583"/>
                <a:gd name="connsiteY116" fmla="*/ 47703 h 140100"/>
                <a:gd name="connsiteX117" fmla="*/ 397729 w 454583"/>
                <a:gd name="connsiteY117" fmla="*/ 47865 h 140100"/>
                <a:gd name="connsiteX118" fmla="*/ 397793 w 454583"/>
                <a:gd name="connsiteY118" fmla="*/ 48350 h 140100"/>
                <a:gd name="connsiteX119" fmla="*/ 397890 w 454583"/>
                <a:gd name="connsiteY119" fmla="*/ 49029 h 140100"/>
                <a:gd name="connsiteX120" fmla="*/ 397632 w 454583"/>
                <a:gd name="connsiteY120" fmla="*/ 47929 h 140100"/>
                <a:gd name="connsiteX121" fmla="*/ 397567 w 454583"/>
                <a:gd name="connsiteY121" fmla="*/ 48673 h 140100"/>
                <a:gd name="connsiteX122" fmla="*/ 397567 w 454583"/>
                <a:gd name="connsiteY122" fmla="*/ 49191 h 140100"/>
                <a:gd name="connsiteX123" fmla="*/ 397567 w 454583"/>
                <a:gd name="connsiteY123" fmla="*/ 49255 h 140100"/>
                <a:gd name="connsiteX124" fmla="*/ 397308 w 454583"/>
                <a:gd name="connsiteY124" fmla="*/ 48091 h 140100"/>
                <a:gd name="connsiteX125" fmla="*/ 397308 w 454583"/>
                <a:gd name="connsiteY125" fmla="*/ 48350 h 140100"/>
                <a:gd name="connsiteX126" fmla="*/ 397405 w 454583"/>
                <a:gd name="connsiteY126" fmla="*/ 49094 h 140100"/>
                <a:gd name="connsiteX127" fmla="*/ 397308 w 454583"/>
                <a:gd name="connsiteY127" fmla="*/ 49029 h 140100"/>
                <a:gd name="connsiteX128" fmla="*/ 397211 w 454583"/>
                <a:gd name="connsiteY128" fmla="*/ 49417 h 140100"/>
                <a:gd name="connsiteX129" fmla="*/ 397470 w 454583"/>
                <a:gd name="connsiteY129" fmla="*/ 51099 h 140100"/>
                <a:gd name="connsiteX130" fmla="*/ 397308 w 454583"/>
                <a:gd name="connsiteY130" fmla="*/ 50258 h 140100"/>
                <a:gd name="connsiteX131" fmla="*/ 396952 w 454583"/>
                <a:gd name="connsiteY131" fmla="*/ 49029 h 140100"/>
                <a:gd name="connsiteX132" fmla="*/ 397211 w 454583"/>
                <a:gd name="connsiteY132" fmla="*/ 50743 h 140100"/>
                <a:gd name="connsiteX133" fmla="*/ 396888 w 454583"/>
                <a:gd name="connsiteY133" fmla="*/ 49514 h 140100"/>
                <a:gd name="connsiteX134" fmla="*/ 396888 w 454583"/>
                <a:gd name="connsiteY134" fmla="*/ 49934 h 140100"/>
                <a:gd name="connsiteX135" fmla="*/ 397147 w 454583"/>
                <a:gd name="connsiteY135" fmla="*/ 51584 h 140100"/>
                <a:gd name="connsiteX136" fmla="*/ 396726 w 454583"/>
                <a:gd name="connsiteY136" fmla="*/ 49191 h 140100"/>
                <a:gd name="connsiteX137" fmla="*/ 396726 w 454583"/>
                <a:gd name="connsiteY137" fmla="*/ 49514 h 140100"/>
                <a:gd name="connsiteX138" fmla="*/ 396823 w 454583"/>
                <a:gd name="connsiteY138" fmla="*/ 49999 h 140100"/>
                <a:gd name="connsiteX139" fmla="*/ 396888 w 454583"/>
                <a:gd name="connsiteY139" fmla="*/ 50840 h 140100"/>
                <a:gd name="connsiteX140" fmla="*/ 396726 w 454583"/>
                <a:gd name="connsiteY140" fmla="*/ 50419 h 140100"/>
                <a:gd name="connsiteX141" fmla="*/ 396564 w 454583"/>
                <a:gd name="connsiteY141" fmla="*/ 49837 h 140100"/>
                <a:gd name="connsiteX142" fmla="*/ 396564 w 454583"/>
                <a:gd name="connsiteY142" fmla="*/ 50096 h 140100"/>
                <a:gd name="connsiteX143" fmla="*/ 396403 w 454583"/>
                <a:gd name="connsiteY143" fmla="*/ 49579 h 140100"/>
                <a:gd name="connsiteX144" fmla="*/ 396209 w 454583"/>
                <a:gd name="connsiteY144" fmla="*/ 49094 h 140100"/>
                <a:gd name="connsiteX145" fmla="*/ 396144 w 454583"/>
                <a:gd name="connsiteY145" fmla="*/ 49191 h 140100"/>
                <a:gd name="connsiteX146" fmla="*/ 396079 w 454583"/>
                <a:gd name="connsiteY146" fmla="*/ 48770 h 140100"/>
                <a:gd name="connsiteX147" fmla="*/ 394559 w 454583"/>
                <a:gd name="connsiteY147" fmla="*/ 49255 h 140100"/>
                <a:gd name="connsiteX148" fmla="*/ 394074 w 454583"/>
                <a:gd name="connsiteY148" fmla="*/ 49676 h 140100"/>
                <a:gd name="connsiteX149" fmla="*/ 394398 w 454583"/>
                <a:gd name="connsiteY149" fmla="*/ 52166 h 140100"/>
                <a:gd name="connsiteX150" fmla="*/ 394139 w 454583"/>
                <a:gd name="connsiteY150" fmla="*/ 51325 h 140100"/>
                <a:gd name="connsiteX151" fmla="*/ 394139 w 454583"/>
                <a:gd name="connsiteY151" fmla="*/ 51163 h 140100"/>
                <a:gd name="connsiteX152" fmla="*/ 394139 w 454583"/>
                <a:gd name="connsiteY152" fmla="*/ 51099 h 140100"/>
                <a:gd name="connsiteX153" fmla="*/ 394009 w 454583"/>
                <a:gd name="connsiteY153" fmla="*/ 50161 h 140100"/>
                <a:gd name="connsiteX154" fmla="*/ 393912 w 454583"/>
                <a:gd name="connsiteY154" fmla="*/ 49676 h 140100"/>
                <a:gd name="connsiteX155" fmla="*/ 393815 w 454583"/>
                <a:gd name="connsiteY155" fmla="*/ 49579 h 140100"/>
                <a:gd name="connsiteX156" fmla="*/ 394139 w 454583"/>
                <a:gd name="connsiteY156" fmla="*/ 51487 h 140100"/>
                <a:gd name="connsiteX157" fmla="*/ 394333 w 454583"/>
                <a:gd name="connsiteY157" fmla="*/ 52910 h 140100"/>
                <a:gd name="connsiteX158" fmla="*/ 394009 w 454583"/>
                <a:gd name="connsiteY158" fmla="*/ 50419 h 140100"/>
                <a:gd name="connsiteX159" fmla="*/ 393912 w 454583"/>
                <a:gd name="connsiteY159" fmla="*/ 49579 h 140100"/>
                <a:gd name="connsiteX160" fmla="*/ 393330 w 454583"/>
                <a:gd name="connsiteY160" fmla="*/ 49094 h 140100"/>
                <a:gd name="connsiteX161" fmla="*/ 391099 w 454583"/>
                <a:gd name="connsiteY161" fmla="*/ 49191 h 140100"/>
                <a:gd name="connsiteX162" fmla="*/ 389611 w 454583"/>
                <a:gd name="connsiteY162" fmla="*/ 47865 h 140100"/>
                <a:gd name="connsiteX163" fmla="*/ 389611 w 454583"/>
                <a:gd name="connsiteY163" fmla="*/ 49352 h 140100"/>
                <a:gd name="connsiteX164" fmla="*/ 389514 w 454583"/>
                <a:gd name="connsiteY164" fmla="*/ 48350 h 140100"/>
                <a:gd name="connsiteX165" fmla="*/ 389449 w 454583"/>
                <a:gd name="connsiteY165" fmla="*/ 48188 h 140100"/>
                <a:gd name="connsiteX166" fmla="*/ 389352 w 454583"/>
                <a:gd name="connsiteY166" fmla="*/ 48511 h 140100"/>
                <a:gd name="connsiteX167" fmla="*/ 389288 w 454583"/>
                <a:gd name="connsiteY167" fmla="*/ 49514 h 140100"/>
                <a:gd name="connsiteX168" fmla="*/ 389288 w 454583"/>
                <a:gd name="connsiteY168" fmla="*/ 49417 h 140100"/>
                <a:gd name="connsiteX169" fmla="*/ 389029 w 454583"/>
                <a:gd name="connsiteY169" fmla="*/ 48835 h 140100"/>
                <a:gd name="connsiteX170" fmla="*/ 388932 w 454583"/>
                <a:gd name="connsiteY170" fmla="*/ 48770 h 140100"/>
                <a:gd name="connsiteX171" fmla="*/ 388770 w 454583"/>
                <a:gd name="connsiteY171" fmla="*/ 48932 h 140100"/>
                <a:gd name="connsiteX172" fmla="*/ 388770 w 454583"/>
                <a:gd name="connsiteY172" fmla="*/ 48932 h 140100"/>
                <a:gd name="connsiteX173" fmla="*/ 388673 w 454583"/>
                <a:gd name="connsiteY173" fmla="*/ 48770 h 140100"/>
                <a:gd name="connsiteX174" fmla="*/ 388609 w 454583"/>
                <a:gd name="connsiteY174" fmla="*/ 49352 h 140100"/>
                <a:gd name="connsiteX175" fmla="*/ 388544 w 454583"/>
                <a:gd name="connsiteY175" fmla="*/ 48932 h 140100"/>
                <a:gd name="connsiteX176" fmla="*/ 388544 w 454583"/>
                <a:gd name="connsiteY176" fmla="*/ 50419 h 140100"/>
                <a:gd name="connsiteX177" fmla="*/ 388447 w 454583"/>
                <a:gd name="connsiteY177" fmla="*/ 49934 h 140100"/>
                <a:gd name="connsiteX178" fmla="*/ 388350 w 454583"/>
                <a:gd name="connsiteY178" fmla="*/ 49352 h 140100"/>
                <a:gd name="connsiteX179" fmla="*/ 388350 w 454583"/>
                <a:gd name="connsiteY179" fmla="*/ 49676 h 140100"/>
                <a:gd name="connsiteX180" fmla="*/ 388285 w 454583"/>
                <a:gd name="connsiteY180" fmla="*/ 49579 h 140100"/>
                <a:gd name="connsiteX181" fmla="*/ 388285 w 454583"/>
                <a:gd name="connsiteY181" fmla="*/ 49417 h 140100"/>
                <a:gd name="connsiteX182" fmla="*/ 387056 w 454583"/>
                <a:gd name="connsiteY182" fmla="*/ 48835 h 140100"/>
                <a:gd name="connsiteX183" fmla="*/ 386959 w 454583"/>
                <a:gd name="connsiteY183" fmla="*/ 49029 h 140100"/>
                <a:gd name="connsiteX184" fmla="*/ 386862 w 454583"/>
                <a:gd name="connsiteY184" fmla="*/ 49191 h 140100"/>
                <a:gd name="connsiteX185" fmla="*/ 386797 w 454583"/>
                <a:gd name="connsiteY185" fmla="*/ 49579 h 140100"/>
                <a:gd name="connsiteX186" fmla="*/ 386797 w 454583"/>
                <a:gd name="connsiteY186" fmla="*/ 49579 h 140100"/>
                <a:gd name="connsiteX187" fmla="*/ 386700 w 454583"/>
                <a:gd name="connsiteY187" fmla="*/ 49514 h 140100"/>
                <a:gd name="connsiteX188" fmla="*/ 386539 w 454583"/>
                <a:gd name="connsiteY188" fmla="*/ 49579 h 140100"/>
                <a:gd name="connsiteX189" fmla="*/ 386474 w 454583"/>
                <a:gd name="connsiteY189" fmla="*/ 50355 h 140100"/>
                <a:gd name="connsiteX190" fmla="*/ 386474 w 454583"/>
                <a:gd name="connsiteY190" fmla="*/ 50419 h 140100"/>
                <a:gd name="connsiteX191" fmla="*/ 386377 w 454583"/>
                <a:gd name="connsiteY191" fmla="*/ 50581 h 140100"/>
                <a:gd name="connsiteX192" fmla="*/ 386280 w 454583"/>
                <a:gd name="connsiteY192" fmla="*/ 50355 h 140100"/>
                <a:gd name="connsiteX193" fmla="*/ 386215 w 454583"/>
                <a:gd name="connsiteY193" fmla="*/ 50161 h 140100"/>
                <a:gd name="connsiteX194" fmla="*/ 386118 w 454583"/>
                <a:gd name="connsiteY194" fmla="*/ 50096 h 140100"/>
                <a:gd name="connsiteX195" fmla="*/ 385957 w 454583"/>
                <a:gd name="connsiteY195" fmla="*/ 50743 h 140100"/>
                <a:gd name="connsiteX196" fmla="*/ 385957 w 454583"/>
                <a:gd name="connsiteY196" fmla="*/ 50678 h 140100"/>
                <a:gd name="connsiteX197" fmla="*/ 385860 w 454583"/>
                <a:gd name="connsiteY197" fmla="*/ 50840 h 140100"/>
                <a:gd name="connsiteX198" fmla="*/ 385860 w 454583"/>
                <a:gd name="connsiteY198" fmla="*/ 51745 h 140100"/>
                <a:gd name="connsiteX199" fmla="*/ 385730 w 454583"/>
                <a:gd name="connsiteY199" fmla="*/ 50905 h 140100"/>
                <a:gd name="connsiteX200" fmla="*/ 385633 w 454583"/>
                <a:gd name="connsiteY200" fmla="*/ 50419 h 140100"/>
                <a:gd name="connsiteX201" fmla="*/ 385536 w 454583"/>
                <a:gd name="connsiteY201" fmla="*/ 50678 h 140100"/>
                <a:gd name="connsiteX202" fmla="*/ 385471 w 454583"/>
                <a:gd name="connsiteY202" fmla="*/ 51002 h 140100"/>
                <a:gd name="connsiteX203" fmla="*/ 385471 w 454583"/>
                <a:gd name="connsiteY203" fmla="*/ 50678 h 140100"/>
                <a:gd name="connsiteX204" fmla="*/ 385374 w 454583"/>
                <a:gd name="connsiteY204" fmla="*/ 50678 h 140100"/>
                <a:gd name="connsiteX205" fmla="*/ 385213 w 454583"/>
                <a:gd name="connsiteY205" fmla="*/ 51648 h 140100"/>
                <a:gd name="connsiteX206" fmla="*/ 385213 w 454583"/>
                <a:gd name="connsiteY206" fmla="*/ 52586 h 140100"/>
                <a:gd name="connsiteX207" fmla="*/ 385051 w 454583"/>
                <a:gd name="connsiteY207" fmla="*/ 50678 h 140100"/>
                <a:gd name="connsiteX208" fmla="*/ 384889 w 454583"/>
                <a:gd name="connsiteY208" fmla="*/ 50517 h 140100"/>
                <a:gd name="connsiteX209" fmla="*/ 384792 w 454583"/>
                <a:gd name="connsiteY209" fmla="*/ 50517 h 140100"/>
                <a:gd name="connsiteX210" fmla="*/ 384792 w 454583"/>
                <a:gd name="connsiteY210" fmla="*/ 50355 h 140100"/>
                <a:gd name="connsiteX211" fmla="*/ 384792 w 454583"/>
                <a:gd name="connsiteY211" fmla="*/ 50161 h 140100"/>
                <a:gd name="connsiteX212" fmla="*/ 384728 w 454583"/>
                <a:gd name="connsiteY212" fmla="*/ 50840 h 140100"/>
                <a:gd name="connsiteX213" fmla="*/ 384728 w 454583"/>
                <a:gd name="connsiteY213" fmla="*/ 51487 h 140100"/>
                <a:gd name="connsiteX214" fmla="*/ 384728 w 454583"/>
                <a:gd name="connsiteY214" fmla="*/ 51260 h 140100"/>
                <a:gd name="connsiteX215" fmla="*/ 384631 w 454583"/>
                <a:gd name="connsiteY215" fmla="*/ 52974 h 140100"/>
                <a:gd name="connsiteX216" fmla="*/ 384631 w 454583"/>
                <a:gd name="connsiteY216" fmla="*/ 62256 h 140100"/>
                <a:gd name="connsiteX217" fmla="*/ 384631 w 454583"/>
                <a:gd name="connsiteY217" fmla="*/ 62192 h 140100"/>
                <a:gd name="connsiteX218" fmla="*/ 384728 w 454583"/>
                <a:gd name="connsiteY218" fmla="*/ 62580 h 140100"/>
                <a:gd name="connsiteX219" fmla="*/ 384889 w 454583"/>
                <a:gd name="connsiteY219" fmla="*/ 62353 h 140100"/>
                <a:gd name="connsiteX220" fmla="*/ 384986 w 454583"/>
                <a:gd name="connsiteY220" fmla="*/ 61674 h 140100"/>
                <a:gd name="connsiteX221" fmla="*/ 384986 w 454583"/>
                <a:gd name="connsiteY221" fmla="*/ 62256 h 140100"/>
                <a:gd name="connsiteX222" fmla="*/ 387380 w 454583"/>
                <a:gd name="connsiteY222" fmla="*/ 62192 h 140100"/>
                <a:gd name="connsiteX223" fmla="*/ 387283 w 454583"/>
                <a:gd name="connsiteY223" fmla="*/ 60769 h 140100"/>
                <a:gd name="connsiteX224" fmla="*/ 387380 w 454583"/>
                <a:gd name="connsiteY224" fmla="*/ 59604 h 140100"/>
                <a:gd name="connsiteX225" fmla="*/ 387380 w 454583"/>
                <a:gd name="connsiteY225" fmla="*/ 62192 h 140100"/>
                <a:gd name="connsiteX226" fmla="*/ 387541 w 454583"/>
                <a:gd name="connsiteY226" fmla="*/ 62256 h 140100"/>
                <a:gd name="connsiteX227" fmla="*/ 387541 w 454583"/>
                <a:gd name="connsiteY227" fmla="*/ 62192 h 140100"/>
                <a:gd name="connsiteX228" fmla="*/ 387541 w 454583"/>
                <a:gd name="connsiteY228" fmla="*/ 62256 h 140100"/>
                <a:gd name="connsiteX229" fmla="*/ 387606 w 454583"/>
                <a:gd name="connsiteY229" fmla="*/ 62256 h 140100"/>
                <a:gd name="connsiteX230" fmla="*/ 387606 w 454583"/>
                <a:gd name="connsiteY230" fmla="*/ 62192 h 140100"/>
                <a:gd name="connsiteX231" fmla="*/ 387541 w 454583"/>
                <a:gd name="connsiteY231" fmla="*/ 61189 h 140100"/>
                <a:gd name="connsiteX232" fmla="*/ 387606 w 454583"/>
                <a:gd name="connsiteY232" fmla="*/ 62192 h 140100"/>
                <a:gd name="connsiteX233" fmla="*/ 387606 w 454583"/>
                <a:gd name="connsiteY233" fmla="*/ 62256 h 140100"/>
                <a:gd name="connsiteX234" fmla="*/ 387800 w 454583"/>
                <a:gd name="connsiteY234" fmla="*/ 62353 h 140100"/>
                <a:gd name="connsiteX235" fmla="*/ 388123 w 454583"/>
                <a:gd name="connsiteY235" fmla="*/ 62418 h 140100"/>
                <a:gd name="connsiteX236" fmla="*/ 388123 w 454583"/>
                <a:gd name="connsiteY236" fmla="*/ 62353 h 140100"/>
                <a:gd name="connsiteX237" fmla="*/ 388123 w 454583"/>
                <a:gd name="connsiteY237" fmla="*/ 62418 h 140100"/>
                <a:gd name="connsiteX238" fmla="*/ 388188 w 454583"/>
                <a:gd name="connsiteY238" fmla="*/ 62418 h 140100"/>
                <a:gd name="connsiteX239" fmla="*/ 388188 w 454583"/>
                <a:gd name="connsiteY239" fmla="*/ 61254 h 140100"/>
                <a:gd name="connsiteX240" fmla="*/ 388285 w 454583"/>
                <a:gd name="connsiteY240" fmla="*/ 62515 h 140100"/>
                <a:gd name="connsiteX241" fmla="*/ 388544 w 454583"/>
                <a:gd name="connsiteY241" fmla="*/ 62580 h 140100"/>
                <a:gd name="connsiteX242" fmla="*/ 388544 w 454583"/>
                <a:gd name="connsiteY242" fmla="*/ 61836 h 140100"/>
                <a:gd name="connsiteX243" fmla="*/ 388609 w 454583"/>
                <a:gd name="connsiteY243" fmla="*/ 62677 h 140100"/>
                <a:gd name="connsiteX244" fmla="*/ 389191 w 454583"/>
                <a:gd name="connsiteY244" fmla="*/ 62935 h 140100"/>
                <a:gd name="connsiteX245" fmla="*/ 389191 w 454583"/>
                <a:gd name="connsiteY245" fmla="*/ 62580 h 140100"/>
                <a:gd name="connsiteX246" fmla="*/ 389288 w 454583"/>
                <a:gd name="connsiteY246" fmla="*/ 63000 h 140100"/>
                <a:gd name="connsiteX247" fmla="*/ 389352 w 454583"/>
                <a:gd name="connsiteY247" fmla="*/ 63097 h 140100"/>
                <a:gd name="connsiteX248" fmla="*/ 389449 w 454583"/>
                <a:gd name="connsiteY248" fmla="*/ 62580 h 140100"/>
                <a:gd name="connsiteX249" fmla="*/ 389514 w 454583"/>
                <a:gd name="connsiteY249" fmla="*/ 63162 h 140100"/>
                <a:gd name="connsiteX250" fmla="*/ 389611 w 454583"/>
                <a:gd name="connsiteY250" fmla="*/ 63162 h 140100"/>
                <a:gd name="connsiteX251" fmla="*/ 389611 w 454583"/>
                <a:gd name="connsiteY251" fmla="*/ 62935 h 140100"/>
                <a:gd name="connsiteX252" fmla="*/ 389676 w 454583"/>
                <a:gd name="connsiteY252" fmla="*/ 62838 h 140100"/>
                <a:gd name="connsiteX253" fmla="*/ 389870 w 454583"/>
                <a:gd name="connsiteY253" fmla="*/ 63324 h 140100"/>
                <a:gd name="connsiteX254" fmla="*/ 389870 w 454583"/>
                <a:gd name="connsiteY254" fmla="*/ 61771 h 140100"/>
                <a:gd name="connsiteX255" fmla="*/ 389934 w 454583"/>
                <a:gd name="connsiteY255" fmla="*/ 63097 h 140100"/>
                <a:gd name="connsiteX256" fmla="*/ 389999 w 454583"/>
                <a:gd name="connsiteY256" fmla="*/ 63000 h 140100"/>
                <a:gd name="connsiteX257" fmla="*/ 390193 w 454583"/>
                <a:gd name="connsiteY257" fmla="*/ 63162 h 140100"/>
                <a:gd name="connsiteX258" fmla="*/ 390355 w 454583"/>
                <a:gd name="connsiteY258" fmla="*/ 63421 h 140100"/>
                <a:gd name="connsiteX259" fmla="*/ 390355 w 454583"/>
                <a:gd name="connsiteY259" fmla="*/ 62838 h 140100"/>
                <a:gd name="connsiteX260" fmla="*/ 390614 w 454583"/>
                <a:gd name="connsiteY260" fmla="*/ 62935 h 140100"/>
                <a:gd name="connsiteX261" fmla="*/ 390743 w 454583"/>
                <a:gd name="connsiteY261" fmla="*/ 63744 h 140100"/>
                <a:gd name="connsiteX262" fmla="*/ 390743 w 454583"/>
                <a:gd name="connsiteY262" fmla="*/ 63582 h 140100"/>
                <a:gd name="connsiteX263" fmla="*/ 390840 w 454583"/>
                <a:gd name="connsiteY263" fmla="*/ 63841 h 140100"/>
                <a:gd name="connsiteX264" fmla="*/ 390937 w 454583"/>
                <a:gd name="connsiteY264" fmla="*/ 63906 h 140100"/>
                <a:gd name="connsiteX265" fmla="*/ 390937 w 454583"/>
                <a:gd name="connsiteY265" fmla="*/ 63582 h 140100"/>
                <a:gd name="connsiteX266" fmla="*/ 391002 w 454583"/>
                <a:gd name="connsiteY266" fmla="*/ 63744 h 140100"/>
                <a:gd name="connsiteX267" fmla="*/ 391002 w 454583"/>
                <a:gd name="connsiteY267" fmla="*/ 63324 h 140100"/>
                <a:gd name="connsiteX268" fmla="*/ 391002 w 454583"/>
                <a:gd name="connsiteY268" fmla="*/ 61674 h 140100"/>
                <a:gd name="connsiteX269" fmla="*/ 391002 w 454583"/>
                <a:gd name="connsiteY269" fmla="*/ 61771 h 140100"/>
                <a:gd name="connsiteX270" fmla="*/ 391196 w 454583"/>
                <a:gd name="connsiteY270" fmla="*/ 64067 h 140100"/>
                <a:gd name="connsiteX271" fmla="*/ 391260 w 454583"/>
                <a:gd name="connsiteY271" fmla="*/ 64164 h 140100"/>
                <a:gd name="connsiteX272" fmla="*/ 391260 w 454583"/>
                <a:gd name="connsiteY272" fmla="*/ 63324 h 140100"/>
                <a:gd name="connsiteX273" fmla="*/ 391357 w 454583"/>
                <a:gd name="connsiteY273" fmla="*/ 63744 h 140100"/>
                <a:gd name="connsiteX274" fmla="*/ 391422 w 454583"/>
                <a:gd name="connsiteY274" fmla="*/ 63582 h 140100"/>
                <a:gd name="connsiteX275" fmla="*/ 391519 w 454583"/>
                <a:gd name="connsiteY275" fmla="*/ 64261 h 140100"/>
                <a:gd name="connsiteX276" fmla="*/ 391584 w 454583"/>
                <a:gd name="connsiteY276" fmla="*/ 64261 h 140100"/>
                <a:gd name="connsiteX277" fmla="*/ 391519 w 454583"/>
                <a:gd name="connsiteY277" fmla="*/ 63518 h 140100"/>
                <a:gd name="connsiteX278" fmla="*/ 391519 w 454583"/>
                <a:gd name="connsiteY278" fmla="*/ 63097 h 140100"/>
                <a:gd name="connsiteX279" fmla="*/ 391519 w 454583"/>
                <a:gd name="connsiteY279" fmla="*/ 62935 h 140100"/>
                <a:gd name="connsiteX280" fmla="*/ 391746 w 454583"/>
                <a:gd name="connsiteY280" fmla="*/ 62580 h 140100"/>
                <a:gd name="connsiteX281" fmla="*/ 392069 w 454583"/>
                <a:gd name="connsiteY281" fmla="*/ 62418 h 140100"/>
                <a:gd name="connsiteX282" fmla="*/ 392166 w 454583"/>
                <a:gd name="connsiteY282" fmla="*/ 62256 h 140100"/>
                <a:gd name="connsiteX283" fmla="*/ 392263 w 454583"/>
                <a:gd name="connsiteY283" fmla="*/ 62256 h 140100"/>
                <a:gd name="connsiteX284" fmla="*/ 392425 w 454583"/>
                <a:gd name="connsiteY284" fmla="*/ 62256 h 140100"/>
                <a:gd name="connsiteX285" fmla="*/ 392586 w 454583"/>
                <a:gd name="connsiteY285" fmla="*/ 62418 h 140100"/>
                <a:gd name="connsiteX286" fmla="*/ 392586 w 454583"/>
                <a:gd name="connsiteY286" fmla="*/ 62353 h 140100"/>
                <a:gd name="connsiteX287" fmla="*/ 392748 w 454583"/>
                <a:gd name="connsiteY287" fmla="*/ 62418 h 140100"/>
                <a:gd name="connsiteX288" fmla="*/ 392813 w 454583"/>
                <a:gd name="connsiteY288" fmla="*/ 62515 h 140100"/>
                <a:gd name="connsiteX289" fmla="*/ 392910 w 454583"/>
                <a:gd name="connsiteY289" fmla="*/ 62515 h 140100"/>
                <a:gd name="connsiteX290" fmla="*/ 393072 w 454583"/>
                <a:gd name="connsiteY290" fmla="*/ 62515 h 140100"/>
                <a:gd name="connsiteX291" fmla="*/ 393330 w 454583"/>
                <a:gd name="connsiteY291" fmla="*/ 62935 h 140100"/>
                <a:gd name="connsiteX292" fmla="*/ 393427 w 454583"/>
                <a:gd name="connsiteY292" fmla="*/ 62838 h 140100"/>
                <a:gd name="connsiteX293" fmla="*/ 393492 w 454583"/>
                <a:gd name="connsiteY293" fmla="*/ 63162 h 140100"/>
                <a:gd name="connsiteX294" fmla="*/ 393589 w 454583"/>
                <a:gd name="connsiteY294" fmla="*/ 63097 h 140100"/>
                <a:gd name="connsiteX295" fmla="*/ 393654 w 454583"/>
                <a:gd name="connsiteY295" fmla="*/ 63162 h 140100"/>
                <a:gd name="connsiteX296" fmla="*/ 393654 w 454583"/>
                <a:gd name="connsiteY296" fmla="*/ 62192 h 140100"/>
                <a:gd name="connsiteX297" fmla="*/ 394009 w 454583"/>
                <a:gd name="connsiteY297" fmla="*/ 63324 h 140100"/>
                <a:gd name="connsiteX298" fmla="*/ 394398 w 454583"/>
                <a:gd name="connsiteY298" fmla="*/ 63679 h 140100"/>
                <a:gd name="connsiteX299" fmla="*/ 394495 w 454583"/>
                <a:gd name="connsiteY299" fmla="*/ 62774 h 140100"/>
                <a:gd name="connsiteX300" fmla="*/ 394495 w 454583"/>
                <a:gd name="connsiteY300" fmla="*/ 62515 h 140100"/>
                <a:gd name="connsiteX301" fmla="*/ 394559 w 454583"/>
                <a:gd name="connsiteY301" fmla="*/ 62580 h 140100"/>
                <a:gd name="connsiteX302" fmla="*/ 394656 w 454583"/>
                <a:gd name="connsiteY302" fmla="*/ 62677 h 140100"/>
                <a:gd name="connsiteX303" fmla="*/ 394656 w 454583"/>
                <a:gd name="connsiteY303" fmla="*/ 63259 h 140100"/>
                <a:gd name="connsiteX304" fmla="*/ 394753 w 454583"/>
                <a:gd name="connsiteY304" fmla="*/ 64003 h 140100"/>
                <a:gd name="connsiteX305" fmla="*/ 394753 w 454583"/>
                <a:gd name="connsiteY305" fmla="*/ 63679 h 140100"/>
                <a:gd name="connsiteX306" fmla="*/ 394753 w 454583"/>
                <a:gd name="connsiteY306" fmla="*/ 63744 h 140100"/>
                <a:gd name="connsiteX307" fmla="*/ 394753 w 454583"/>
                <a:gd name="connsiteY307" fmla="*/ 63679 h 140100"/>
                <a:gd name="connsiteX308" fmla="*/ 394915 w 454583"/>
                <a:gd name="connsiteY308" fmla="*/ 63679 h 140100"/>
                <a:gd name="connsiteX309" fmla="*/ 394980 w 454583"/>
                <a:gd name="connsiteY309" fmla="*/ 63679 h 140100"/>
                <a:gd name="connsiteX310" fmla="*/ 395077 w 454583"/>
                <a:gd name="connsiteY310" fmla="*/ 63324 h 140100"/>
                <a:gd name="connsiteX311" fmla="*/ 394980 w 454583"/>
                <a:gd name="connsiteY311" fmla="*/ 61933 h 140100"/>
                <a:gd name="connsiteX312" fmla="*/ 394980 w 454583"/>
                <a:gd name="connsiteY312" fmla="*/ 61254 h 140100"/>
                <a:gd name="connsiteX313" fmla="*/ 395141 w 454583"/>
                <a:gd name="connsiteY313" fmla="*/ 62677 h 140100"/>
                <a:gd name="connsiteX314" fmla="*/ 395238 w 454583"/>
                <a:gd name="connsiteY314" fmla="*/ 63000 h 140100"/>
                <a:gd name="connsiteX315" fmla="*/ 395335 w 454583"/>
                <a:gd name="connsiteY315" fmla="*/ 64067 h 140100"/>
                <a:gd name="connsiteX316" fmla="*/ 395497 w 454583"/>
                <a:gd name="connsiteY316" fmla="*/ 64844 h 140100"/>
                <a:gd name="connsiteX317" fmla="*/ 395659 w 454583"/>
                <a:gd name="connsiteY317" fmla="*/ 65005 h 140100"/>
                <a:gd name="connsiteX318" fmla="*/ 396306 w 454583"/>
                <a:gd name="connsiteY318" fmla="*/ 65070 h 140100"/>
                <a:gd name="connsiteX319" fmla="*/ 396306 w 454583"/>
                <a:gd name="connsiteY319" fmla="*/ 64488 h 140100"/>
                <a:gd name="connsiteX320" fmla="*/ 396403 w 454583"/>
                <a:gd name="connsiteY320" fmla="*/ 65070 h 140100"/>
                <a:gd name="connsiteX321" fmla="*/ 396726 w 454583"/>
                <a:gd name="connsiteY321" fmla="*/ 65167 h 140100"/>
                <a:gd name="connsiteX322" fmla="*/ 396726 w 454583"/>
                <a:gd name="connsiteY322" fmla="*/ 65070 h 140100"/>
                <a:gd name="connsiteX323" fmla="*/ 396726 w 454583"/>
                <a:gd name="connsiteY323" fmla="*/ 64908 h 140100"/>
                <a:gd name="connsiteX324" fmla="*/ 396823 w 454583"/>
                <a:gd name="connsiteY324" fmla="*/ 65232 h 140100"/>
                <a:gd name="connsiteX325" fmla="*/ 396888 w 454583"/>
                <a:gd name="connsiteY325" fmla="*/ 65329 h 140100"/>
                <a:gd name="connsiteX326" fmla="*/ 396823 w 454583"/>
                <a:gd name="connsiteY326" fmla="*/ 63679 h 140100"/>
                <a:gd name="connsiteX327" fmla="*/ 397211 w 454583"/>
                <a:gd name="connsiteY327" fmla="*/ 65167 h 140100"/>
                <a:gd name="connsiteX328" fmla="*/ 397147 w 454583"/>
                <a:gd name="connsiteY328" fmla="*/ 64067 h 140100"/>
                <a:gd name="connsiteX329" fmla="*/ 397405 w 454583"/>
                <a:gd name="connsiteY329" fmla="*/ 65329 h 140100"/>
                <a:gd name="connsiteX330" fmla="*/ 397470 w 454583"/>
                <a:gd name="connsiteY330" fmla="*/ 65490 h 140100"/>
                <a:gd name="connsiteX331" fmla="*/ 397405 w 454583"/>
                <a:gd name="connsiteY331" fmla="*/ 65070 h 140100"/>
                <a:gd name="connsiteX332" fmla="*/ 397308 w 454583"/>
                <a:gd name="connsiteY332" fmla="*/ 64488 h 140100"/>
                <a:gd name="connsiteX333" fmla="*/ 397470 w 454583"/>
                <a:gd name="connsiteY333" fmla="*/ 64585 h 140100"/>
                <a:gd name="connsiteX334" fmla="*/ 397632 w 454583"/>
                <a:gd name="connsiteY334" fmla="*/ 65393 h 140100"/>
                <a:gd name="connsiteX335" fmla="*/ 397793 w 454583"/>
                <a:gd name="connsiteY335" fmla="*/ 65652 h 140100"/>
                <a:gd name="connsiteX336" fmla="*/ 397955 w 454583"/>
                <a:gd name="connsiteY336" fmla="*/ 65975 h 140100"/>
                <a:gd name="connsiteX337" fmla="*/ 398052 w 454583"/>
                <a:gd name="connsiteY337" fmla="*/ 65975 h 140100"/>
                <a:gd name="connsiteX338" fmla="*/ 398149 w 454583"/>
                <a:gd name="connsiteY338" fmla="*/ 66073 h 140100"/>
                <a:gd name="connsiteX339" fmla="*/ 398149 w 454583"/>
                <a:gd name="connsiteY339" fmla="*/ 64908 h 140100"/>
                <a:gd name="connsiteX340" fmla="*/ 398472 w 454583"/>
                <a:gd name="connsiteY340" fmla="*/ 66073 h 140100"/>
                <a:gd name="connsiteX341" fmla="*/ 398472 w 454583"/>
                <a:gd name="connsiteY341" fmla="*/ 66137 h 140100"/>
                <a:gd name="connsiteX342" fmla="*/ 398472 w 454583"/>
                <a:gd name="connsiteY342" fmla="*/ 65393 h 140100"/>
                <a:gd name="connsiteX343" fmla="*/ 398472 w 454583"/>
                <a:gd name="connsiteY343" fmla="*/ 65329 h 140100"/>
                <a:gd name="connsiteX344" fmla="*/ 398796 w 454583"/>
                <a:gd name="connsiteY344" fmla="*/ 66719 h 140100"/>
                <a:gd name="connsiteX345" fmla="*/ 398472 w 454583"/>
                <a:gd name="connsiteY345" fmla="*/ 64585 h 140100"/>
                <a:gd name="connsiteX346" fmla="*/ 398958 w 454583"/>
                <a:gd name="connsiteY346" fmla="*/ 66913 h 140100"/>
                <a:gd name="connsiteX347" fmla="*/ 399216 w 454583"/>
                <a:gd name="connsiteY347" fmla="*/ 67140 h 140100"/>
                <a:gd name="connsiteX348" fmla="*/ 399216 w 454583"/>
                <a:gd name="connsiteY348" fmla="*/ 66913 h 140100"/>
                <a:gd name="connsiteX349" fmla="*/ 399281 w 454583"/>
                <a:gd name="connsiteY349" fmla="*/ 67140 h 140100"/>
                <a:gd name="connsiteX350" fmla="*/ 399378 w 454583"/>
                <a:gd name="connsiteY350" fmla="*/ 67140 h 140100"/>
                <a:gd name="connsiteX351" fmla="*/ 399281 w 454583"/>
                <a:gd name="connsiteY351" fmla="*/ 66234 h 140100"/>
                <a:gd name="connsiteX352" fmla="*/ 399540 w 454583"/>
                <a:gd name="connsiteY352" fmla="*/ 67140 h 140100"/>
                <a:gd name="connsiteX353" fmla="*/ 400445 w 454583"/>
                <a:gd name="connsiteY353" fmla="*/ 67237 h 140100"/>
                <a:gd name="connsiteX354" fmla="*/ 400704 w 454583"/>
                <a:gd name="connsiteY354" fmla="*/ 67398 h 140100"/>
                <a:gd name="connsiteX355" fmla="*/ 400704 w 454583"/>
                <a:gd name="connsiteY355" fmla="*/ 67075 h 140100"/>
                <a:gd name="connsiteX356" fmla="*/ 400866 w 454583"/>
                <a:gd name="connsiteY356" fmla="*/ 67463 h 140100"/>
                <a:gd name="connsiteX357" fmla="*/ 400866 w 454583"/>
                <a:gd name="connsiteY357" fmla="*/ 67075 h 140100"/>
                <a:gd name="connsiteX358" fmla="*/ 400963 w 454583"/>
                <a:gd name="connsiteY358" fmla="*/ 66719 h 140100"/>
                <a:gd name="connsiteX359" fmla="*/ 400866 w 454583"/>
                <a:gd name="connsiteY359" fmla="*/ 65911 h 140100"/>
                <a:gd name="connsiteX360" fmla="*/ 401092 w 454583"/>
                <a:gd name="connsiteY360" fmla="*/ 67075 h 140100"/>
                <a:gd name="connsiteX361" fmla="*/ 400963 w 454583"/>
                <a:gd name="connsiteY361" fmla="*/ 65911 h 140100"/>
                <a:gd name="connsiteX362" fmla="*/ 401189 w 454583"/>
                <a:gd name="connsiteY362" fmla="*/ 67075 h 140100"/>
                <a:gd name="connsiteX363" fmla="*/ 401545 w 454583"/>
                <a:gd name="connsiteY363" fmla="*/ 67463 h 140100"/>
                <a:gd name="connsiteX364" fmla="*/ 401448 w 454583"/>
                <a:gd name="connsiteY364" fmla="*/ 66816 h 140100"/>
                <a:gd name="connsiteX365" fmla="*/ 401610 w 454583"/>
                <a:gd name="connsiteY365" fmla="*/ 67075 h 140100"/>
                <a:gd name="connsiteX366" fmla="*/ 401707 w 454583"/>
                <a:gd name="connsiteY366" fmla="*/ 66719 h 140100"/>
                <a:gd name="connsiteX367" fmla="*/ 401868 w 454583"/>
                <a:gd name="connsiteY367" fmla="*/ 67237 h 140100"/>
                <a:gd name="connsiteX368" fmla="*/ 401771 w 454583"/>
                <a:gd name="connsiteY368" fmla="*/ 66234 h 140100"/>
                <a:gd name="connsiteX369" fmla="*/ 401933 w 454583"/>
                <a:gd name="connsiteY369" fmla="*/ 67075 h 140100"/>
                <a:gd name="connsiteX370" fmla="*/ 401771 w 454583"/>
                <a:gd name="connsiteY370" fmla="*/ 65652 h 140100"/>
                <a:gd name="connsiteX371" fmla="*/ 402030 w 454583"/>
                <a:gd name="connsiteY371" fmla="*/ 66558 h 140100"/>
                <a:gd name="connsiteX372" fmla="*/ 402095 w 454583"/>
                <a:gd name="connsiteY372" fmla="*/ 66493 h 140100"/>
                <a:gd name="connsiteX373" fmla="*/ 402192 w 454583"/>
                <a:gd name="connsiteY373" fmla="*/ 66234 h 140100"/>
                <a:gd name="connsiteX374" fmla="*/ 402192 w 454583"/>
                <a:gd name="connsiteY374" fmla="*/ 66493 h 140100"/>
                <a:gd name="connsiteX375" fmla="*/ 402289 w 454583"/>
                <a:gd name="connsiteY375" fmla="*/ 66816 h 140100"/>
                <a:gd name="connsiteX376" fmla="*/ 402289 w 454583"/>
                <a:gd name="connsiteY376" fmla="*/ 66655 h 140100"/>
                <a:gd name="connsiteX377" fmla="*/ 402095 w 454583"/>
                <a:gd name="connsiteY377" fmla="*/ 66137 h 140100"/>
                <a:gd name="connsiteX378" fmla="*/ 402095 w 454583"/>
                <a:gd name="connsiteY378" fmla="*/ 66073 h 140100"/>
                <a:gd name="connsiteX379" fmla="*/ 402192 w 454583"/>
                <a:gd name="connsiteY379" fmla="*/ 66137 h 140100"/>
                <a:gd name="connsiteX380" fmla="*/ 402353 w 454583"/>
                <a:gd name="connsiteY380" fmla="*/ 66558 h 140100"/>
                <a:gd name="connsiteX381" fmla="*/ 402353 w 454583"/>
                <a:gd name="connsiteY381" fmla="*/ 66137 h 140100"/>
                <a:gd name="connsiteX382" fmla="*/ 402095 w 454583"/>
                <a:gd name="connsiteY382" fmla="*/ 65070 h 140100"/>
                <a:gd name="connsiteX383" fmla="*/ 402030 w 454583"/>
                <a:gd name="connsiteY383" fmla="*/ 64844 h 140100"/>
                <a:gd name="connsiteX384" fmla="*/ 402095 w 454583"/>
                <a:gd name="connsiteY384" fmla="*/ 65167 h 140100"/>
                <a:gd name="connsiteX385" fmla="*/ 402418 w 454583"/>
                <a:gd name="connsiteY385" fmla="*/ 65814 h 140100"/>
                <a:gd name="connsiteX386" fmla="*/ 402612 w 454583"/>
                <a:gd name="connsiteY386" fmla="*/ 66331 h 140100"/>
                <a:gd name="connsiteX387" fmla="*/ 402677 w 454583"/>
                <a:gd name="connsiteY387" fmla="*/ 66234 h 140100"/>
                <a:gd name="connsiteX388" fmla="*/ 402677 w 454583"/>
                <a:gd name="connsiteY388" fmla="*/ 66137 h 140100"/>
                <a:gd name="connsiteX389" fmla="*/ 402774 w 454583"/>
                <a:gd name="connsiteY389" fmla="*/ 65975 h 140100"/>
                <a:gd name="connsiteX390" fmla="*/ 402774 w 454583"/>
                <a:gd name="connsiteY390" fmla="*/ 65911 h 140100"/>
                <a:gd name="connsiteX391" fmla="*/ 402612 w 454583"/>
                <a:gd name="connsiteY391" fmla="*/ 65070 h 140100"/>
                <a:gd name="connsiteX392" fmla="*/ 402839 w 454583"/>
                <a:gd name="connsiteY392" fmla="*/ 65911 h 140100"/>
                <a:gd name="connsiteX393" fmla="*/ 403679 w 454583"/>
                <a:gd name="connsiteY393" fmla="*/ 65167 h 140100"/>
                <a:gd name="connsiteX394" fmla="*/ 403518 w 454583"/>
                <a:gd name="connsiteY394" fmla="*/ 64164 h 140100"/>
                <a:gd name="connsiteX395" fmla="*/ 403776 w 454583"/>
                <a:gd name="connsiteY395" fmla="*/ 65167 h 140100"/>
                <a:gd name="connsiteX396" fmla="*/ 404585 w 454583"/>
                <a:gd name="connsiteY396" fmla="*/ 64844 h 140100"/>
                <a:gd name="connsiteX397" fmla="*/ 404359 w 454583"/>
                <a:gd name="connsiteY397" fmla="*/ 64003 h 140100"/>
                <a:gd name="connsiteX398" fmla="*/ 404262 w 454583"/>
                <a:gd name="connsiteY398" fmla="*/ 63324 h 140100"/>
                <a:gd name="connsiteX399" fmla="*/ 404585 w 454583"/>
                <a:gd name="connsiteY399" fmla="*/ 64844 h 140100"/>
                <a:gd name="connsiteX400" fmla="*/ 405005 w 454583"/>
                <a:gd name="connsiteY400" fmla="*/ 64747 h 140100"/>
                <a:gd name="connsiteX401" fmla="*/ 405005 w 454583"/>
                <a:gd name="connsiteY401" fmla="*/ 64747 h 140100"/>
                <a:gd name="connsiteX402" fmla="*/ 405102 w 454583"/>
                <a:gd name="connsiteY402" fmla="*/ 64747 h 140100"/>
                <a:gd name="connsiteX403" fmla="*/ 405102 w 454583"/>
                <a:gd name="connsiteY403" fmla="*/ 64488 h 140100"/>
                <a:gd name="connsiteX404" fmla="*/ 405264 w 454583"/>
                <a:gd name="connsiteY404" fmla="*/ 64650 h 140100"/>
                <a:gd name="connsiteX405" fmla="*/ 405264 w 454583"/>
                <a:gd name="connsiteY405" fmla="*/ 64747 h 140100"/>
                <a:gd name="connsiteX406" fmla="*/ 406170 w 454583"/>
                <a:gd name="connsiteY406" fmla="*/ 64650 h 140100"/>
                <a:gd name="connsiteX407" fmla="*/ 406558 w 454583"/>
                <a:gd name="connsiteY407" fmla="*/ 63518 h 140100"/>
                <a:gd name="connsiteX408" fmla="*/ 406428 w 454583"/>
                <a:gd name="connsiteY408" fmla="*/ 62935 h 140100"/>
                <a:gd name="connsiteX409" fmla="*/ 406558 w 454583"/>
                <a:gd name="connsiteY409" fmla="*/ 63421 h 140100"/>
                <a:gd name="connsiteX410" fmla="*/ 406816 w 454583"/>
                <a:gd name="connsiteY410" fmla="*/ 63421 h 140100"/>
                <a:gd name="connsiteX411" fmla="*/ 406655 w 454583"/>
                <a:gd name="connsiteY411" fmla="*/ 62838 h 140100"/>
                <a:gd name="connsiteX412" fmla="*/ 406816 w 454583"/>
                <a:gd name="connsiteY412" fmla="*/ 63259 h 140100"/>
                <a:gd name="connsiteX413" fmla="*/ 406913 w 454583"/>
                <a:gd name="connsiteY413" fmla="*/ 63518 h 140100"/>
                <a:gd name="connsiteX414" fmla="*/ 407172 w 454583"/>
                <a:gd name="connsiteY414" fmla="*/ 63744 h 140100"/>
                <a:gd name="connsiteX415" fmla="*/ 407075 w 454583"/>
                <a:gd name="connsiteY415" fmla="*/ 63421 h 140100"/>
                <a:gd name="connsiteX416" fmla="*/ 406978 w 454583"/>
                <a:gd name="connsiteY416" fmla="*/ 63000 h 140100"/>
                <a:gd name="connsiteX417" fmla="*/ 407075 w 454583"/>
                <a:gd name="connsiteY417" fmla="*/ 63324 h 140100"/>
                <a:gd name="connsiteX418" fmla="*/ 407237 w 454583"/>
                <a:gd name="connsiteY418" fmla="*/ 63679 h 140100"/>
                <a:gd name="connsiteX419" fmla="*/ 407334 w 454583"/>
                <a:gd name="connsiteY419" fmla="*/ 64003 h 140100"/>
                <a:gd name="connsiteX420" fmla="*/ 407754 w 454583"/>
                <a:gd name="connsiteY420" fmla="*/ 64488 h 140100"/>
                <a:gd name="connsiteX421" fmla="*/ 407657 w 454583"/>
                <a:gd name="connsiteY421" fmla="*/ 64261 h 140100"/>
                <a:gd name="connsiteX422" fmla="*/ 407754 w 454583"/>
                <a:gd name="connsiteY422" fmla="*/ 64585 h 140100"/>
                <a:gd name="connsiteX423" fmla="*/ 407819 w 454583"/>
                <a:gd name="connsiteY423" fmla="*/ 64650 h 140100"/>
                <a:gd name="connsiteX424" fmla="*/ 407657 w 454583"/>
                <a:gd name="connsiteY424" fmla="*/ 63906 h 140100"/>
                <a:gd name="connsiteX425" fmla="*/ 407916 w 454583"/>
                <a:gd name="connsiteY425" fmla="*/ 64585 h 140100"/>
                <a:gd name="connsiteX426" fmla="*/ 407916 w 454583"/>
                <a:gd name="connsiteY426" fmla="*/ 64423 h 140100"/>
                <a:gd name="connsiteX427" fmla="*/ 409986 w 454583"/>
                <a:gd name="connsiteY427" fmla="*/ 61836 h 140100"/>
                <a:gd name="connsiteX428" fmla="*/ 410697 w 454583"/>
                <a:gd name="connsiteY428" fmla="*/ 63000 h 140100"/>
                <a:gd name="connsiteX429" fmla="*/ 412120 w 454583"/>
                <a:gd name="connsiteY429" fmla="*/ 63906 h 140100"/>
                <a:gd name="connsiteX430" fmla="*/ 412767 w 454583"/>
                <a:gd name="connsiteY430" fmla="*/ 63841 h 140100"/>
                <a:gd name="connsiteX431" fmla="*/ 412702 w 454583"/>
                <a:gd name="connsiteY431" fmla="*/ 63679 h 140100"/>
                <a:gd name="connsiteX432" fmla="*/ 412767 w 454583"/>
                <a:gd name="connsiteY432" fmla="*/ 63744 h 140100"/>
                <a:gd name="connsiteX433" fmla="*/ 412767 w 454583"/>
                <a:gd name="connsiteY433" fmla="*/ 63841 h 140100"/>
                <a:gd name="connsiteX434" fmla="*/ 413026 w 454583"/>
                <a:gd name="connsiteY434" fmla="*/ 64003 h 140100"/>
                <a:gd name="connsiteX435" fmla="*/ 413285 w 454583"/>
                <a:gd name="connsiteY435" fmla="*/ 64003 h 140100"/>
                <a:gd name="connsiteX436" fmla="*/ 413188 w 454583"/>
                <a:gd name="connsiteY436" fmla="*/ 63744 h 140100"/>
                <a:gd name="connsiteX437" fmla="*/ 413382 w 454583"/>
                <a:gd name="connsiteY437" fmla="*/ 64003 h 140100"/>
                <a:gd name="connsiteX438" fmla="*/ 414028 w 454583"/>
                <a:gd name="connsiteY438" fmla="*/ 64003 h 140100"/>
                <a:gd name="connsiteX439" fmla="*/ 413964 w 454583"/>
                <a:gd name="connsiteY439" fmla="*/ 63744 h 140100"/>
                <a:gd name="connsiteX440" fmla="*/ 413964 w 454583"/>
                <a:gd name="connsiteY440" fmla="*/ 63518 h 140100"/>
                <a:gd name="connsiteX441" fmla="*/ 413867 w 454583"/>
                <a:gd name="connsiteY441" fmla="*/ 62935 h 140100"/>
                <a:gd name="connsiteX442" fmla="*/ 413188 w 454583"/>
                <a:gd name="connsiteY442" fmla="*/ 61027 h 140100"/>
                <a:gd name="connsiteX443" fmla="*/ 413964 w 454583"/>
                <a:gd name="connsiteY443" fmla="*/ 62774 h 140100"/>
                <a:gd name="connsiteX444" fmla="*/ 413964 w 454583"/>
                <a:gd name="connsiteY444" fmla="*/ 62677 h 140100"/>
                <a:gd name="connsiteX445" fmla="*/ 413511 w 454583"/>
                <a:gd name="connsiteY445" fmla="*/ 61351 h 140100"/>
                <a:gd name="connsiteX446" fmla="*/ 413188 w 454583"/>
                <a:gd name="connsiteY446" fmla="*/ 60348 h 140100"/>
                <a:gd name="connsiteX447" fmla="*/ 414028 w 454583"/>
                <a:gd name="connsiteY447" fmla="*/ 62256 h 140100"/>
                <a:gd name="connsiteX448" fmla="*/ 413964 w 454583"/>
                <a:gd name="connsiteY448" fmla="*/ 61836 h 140100"/>
                <a:gd name="connsiteX449" fmla="*/ 413608 w 454583"/>
                <a:gd name="connsiteY449" fmla="*/ 60769 h 140100"/>
                <a:gd name="connsiteX450" fmla="*/ 414708 w 454583"/>
                <a:gd name="connsiteY450" fmla="*/ 63162 h 140100"/>
                <a:gd name="connsiteX451" fmla="*/ 414352 w 454583"/>
                <a:gd name="connsiteY451" fmla="*/ 62256 h 140100"/>
                <a:gd name="connsiteX452" fmla="*/ 414190 w 454583"/>
                <a:gd name="connsiteY452" fmla="*/ 61448 h 140100"/>
                <a:gd name="connsiteX453" fmla="*/ 414708 w 454583"/>
                <a:gd name="connsiteY453" fmla="*/ 62774 h 140100"/>
                <a:gd name="connsiteX454" fmla="*/ 415096 w 454583"/>
                <a:gd name="connsiteY454" fmla="*/ 63518 h 140100"/>
                <a:gd name="connsiteX455" fmla="*/ 415031 w 454583"/>
                <a:gd name="connsiteY455" fmla="*/ 63000 h 140100"/>
                <a:gd name="connsiteX456" fmla="*/ 415581 w 454583"/>
                <a:gd name="connsiteY456" fmla="*/ 64067 h 140100"/>
                <a:gd name="connsiteX457" fmla="*/ 415840 w 454583"/>
                <a:gd name="connsiteY457" fmla="*/ 64326 h 140100"/>
                <a:gd name="connsiteX458" fmla="*/ 415937 w 454583"/>
                <a:gd name="connsiteY458" fmla="*/ 64326 h 140100"/>
                <a:gd name="connsiteX459" fmla="*/ 415840 w 454583"/>
                <a:gd name="connsiteY459" fmla="*/ 64067 h 140100"/>
                <a:gd name="connsiteX460" fmla="*/ 415937 w 454583"/>
                <a:gd name="connsiteY460" fmla="*/ 64326 h 140100"/>
                <a:gd name="connsiteX461" fmla="*/ 416098 w 454583"/>
                <a:gd name="connsiteY461" fmla="*/ 64164 h 140100"/>
                <a:gd name="connsiteX462" fmla="*/ 414934 w 454583"/>
                <a:gd name="connsiteY462" fmla="*/ 61933 h 140100"/>
                <a:gd name="connsiteX463" fmla="*/ 447081 w 454583"/>
                <a:gd name="connsiteY463" fmla="*/ 14650 h 140100"/>
                <a:gd name="connsiteX464" fmla="*/ 446887 w 454583"/>
                <a:gd name="connsiteY464" fmla="*/ 13324 h 140100"/>
                <a:gd name="connsiteX465" fmla="*/ 447146 w 454583"/>
                <a:gd name="connsiteY465" fmla="*/ 13745 h 140100"/>
                <a:gd name="connsiteX466" fmla="*/ 447146 w 454583"/>
                <a:gd name="connsiteY466" fmla="*/ 14812 h 140100"/>
                <a:gd name="connsiteX467" fmla="*/ 398278 w 454583"/>
                <a:gd name="connsiteY467" fmla="*/ 14812 h 140100"/>
                <a:gd name="connsiteX468" fmla="*/ 398634 w 454583"/>
                <a:gd name="connsiteY468" fmla="*/ 16462 h 140100"/>
                <a:gd name="connsiteX469" fmla="*/ 398278 w 454583"/>
                <a:gd name="connsiteY469" fmla="*/ 14812 h 140100"/>
                <a:gd name="connsiteX470" fmla="*/ 384728 w 454583"/>
                <a:gd name="connsiteY470" fmla="*/ 21183 h 140100"/>
                <a:gd name="connsiteX471" fmla="*/ 384792 w 454583"/>
                <a:gd name="connsiteY471" fmla="*/ 20439 h 140100"/>
                <a:gd name="connsiteX472" fmla="*/ 384728 w 454583"/>
                <a:gd name="connsiteY472" fmla="*/ 21183 h 140100"/>
                <a:gd name="connsiteX473" fmla="*/ 454584 w 454583"/>
                <a:gd name="connsiteY473" fmla="*/ 13001 h 140100"/>
                <a:gd name="connsiteX474" fmla="*/ 454519 w 454583"/>
                <a:gd name="connsiteY474" fmla="*/ 13001 h 140100"/>
                <a:gd name="connsiteX475" fmla="*/ 454358 w 454583"/>
                <a:gd name="connsiteY475" fmla="*/ 13648 h 140100"/>
                <a:gd name="connsiteX476" fmla="*/ 454519 w 454583"/>
                <a:gd name="connsiteY476" fmla="*/ 13001 h 140100"/>
                <a:gd name="connsiteX477" fmla="*/ 454519 w 454583"/>
                <a:gd name="connsiteY477" fmla="*/ 12581 h 140100"/>
                <a:gd name="connsiteX478" fmla="*/ 454584 w 454583"/>
                <a:gd name="connsiteY478" fmla="*/ 12742 h 140100"/>
                <a:gd name="connsiteX479" fmla="*/ 454358 w 454583"/>
                <a:gd name="connsiteY479" fmla="*/ 9185 h 140100"/>
                <a:gd name="connsiteX480" fmla="*/ 453840 w 454583"/>
                <a:gd name="connsiteY480" fmla="*/ 7115 h 140100"/>
                <a:gd name="connsiteX481" fmla="*/ 453096 w 454583"/>
                <a:gd name="connsiteY481" fmla="*/ 5724 h 140100"/>
                <a:gd name="connsiteX482" fmla="*/ 453193 w 454583"/>
                <a:gd name="connsiteY482" fmla="*/ 8182 h 140100"/>
                <a:gd name="connsiteX483" fmla="*/ 452611 w 454583"/>
                <a:gd name="connsiteY483" fmla="*/ 5886 h 140100"/>
                <a:gd name="connsiteX484" fmla="*/ 452708 w 454583"/>
                <a:gd name="connsiteY484" fmla="*/ 4819 h 140100"/>
                <a:gd name="connsiteX485" fmla="*/ 452191 w 454583"/>
                <a:gd name="connsiteY485" fmla="*/ 3234 h 140100"/>
                <a:gd name="connsiteX486" fmla="*/ 452191 w 454583"/>
                <a:gd name="connsiteY486" fmla="*/ 3072 h 140100"/>
                <a:gd name="connsiteX487" fmla="*/ 434727 w 454583"/>
                <a:gd name="connsiteY487" fmla="*/ 97 h 140100"/>
                <a:gd name="connsiteX488" fmla="*/ 434662 w 454583"/>
                <a:gd name="connsiteY488" fmla="*/ 420 h 140100"/>
                <a:gd name="connsiteX489" fmla="*/ 434565 w 454583"/>
                <a:gd name="connsiteY489" fmla="*/ 97 h 140100"/>
                <a:gd name="connsiteX490" fmla="*/ 433562 w 454583"/>
                <a:gd name="connsiteY490" fmla="*/ 97 h 140100"/>
                <a:gd name="connsiteX491" fmla="*/ 433465 w 454583"/>
                <a:gd name="connsiteY491" fmla="*/ 485 h 140100"/>
                <a:gd name="connsiteX492" fmla="*/ 432592 w 454583"/>
                <a:gd name="connsiteY492" fmla="*/ 744 h 140100"/>
                <a:gd name="connsiteX493" fmla="*/ 432398 w 454583"/>
                <a:gd name="connsiteY493" fmla="*/ 582 h 140100"/>
                <a:gd name="connsiteX494" fmla="*/ 432075 w 454583"/>
                <a:gd name="connsiteY494" fmla="*/ 485 h 140100"/>
                <a:gd name="connsiteX495" fmla="*/ 431266 w 454583"/>
                <a:gd name="connsiteY495" fmla="*/ 1164 h 140100"/>
                <a:gd name="connsiteX496" fmla="*/ 430749 w 454583"/>
                <a:gd name="connsiteY496" fmla="*/ 1003 h 140100"/>
                <a:gd name="connsiteX497" fmla="*/ 430328 w 454583"/>
                <a:gd name="connsiteY497" fmla="*/ 1164 h 140100"/>
                <a:gd name="connsiteX498" fmla="*/ 430167 w 454583"/>
                <a:gd name="connsiteY498" fmla="*/ 1229 h 140100"/>
                <a:gd name="connsiteX499" fmla="*/ 430070 w 454583"/>
                <a:gd name="connsiteY499" fmla="*/ 1908 h 140100"/>
                <a:gd name="connsiteX500" fmla="*/ 429099 w 454583"/>
                <a:gd name="connsiteY500" fmla="*/ 1811 h 140100"/>
                <a:gd name="connsiteX501" fmla="*/ 428679 w 454583"/>
                <a:gd name="connsiteY501" fmla="*/ 2232 h 140100"/>
                <a:gd name="connsiteX502" fmla="*/ 428679 w 454583"/>
                <a:gd name="connsiteY502" fmla="*/ 2652 h 140100"/>
                <a:gd name="connsiteX503" fmla="*/ 428679 w 454583"/>
                <a:gd name="connsiteY503" fmla="*/ 2555 h 140100"/>
                <a:gd name="connsiteX504" fmla="*/ 428194 w 454583"/>
                <a:gd name="connsiteY504" fmla="*/ 0 h 140100"/>
                <a:gd name="connsiteX505" fmla="*/ 427450 w 454583"/>
                <a:gd name="connsiteY505" fmla="*/ 0 h 140100"/>
                <a:gd name="connsiteX506" fmla="*/ 426932 w 454583"/>
                <a:gd name="connsiteY506" fmla="*/ 0 h 140100"/>
                <a:gd name="connsiteX507" fmla="*/ 426771 w 454583"/>
                <a:gd name="connsiteY507" fmla="*/ 0 h 140100"/>
                <a:gd name="connsiteX508" fmla="*/ 426609 w 454583"/>
                <a:gd name="connsiteY508" fmla="*/ 0 h 140100"/>
                <a:gd name="connsiteX509" fmla="*/ 426447 w 454583"/>
                <a:gd name="connsiteY509" fmla="*/ 0 h 140100"/>
                <a:gd name="connsiteX510" fmla="*/ 426383 w 454583"/>
                <a:gd name="connsiteY510" fmla="*/ 420 h 140100"/>
                <a:gd name="connsiteX511" fmla="*/ 426124 w 454583"/>
                <a:gd name="connsiteY511" fmla="*/ 97 h 140100"/>
                <a:gd name="connsiteX512" fmla="*/ 425542 w 454583"/>
                <a:gd name="connsiteY512" fmla="*/ 906 h 140100"/>
                <a:gd name="connsiteX513" fmla="*/ 425445 w 454583"/>
                <a:gd name="connsiteY513" fmla="*/ 906 h 140100"/>
                <a:gd name="connsiteX514" fmla="*/ 425186 w 454583"/>
                <a:gd name="connsiteY514" fmla="*/ 0 h 140100"/>
                <a:gd name="connsiteX515" fmla="*/ 424636 w 454583"/>
                <a:gd name="connsiteY515" fmla="*/ 0 h 140100"/>
                <a:gd name="connsiteX516" fmla="*/ 424054 w 454583"/>
                <a:gd name="connsiteY516" fmla="*/ 0 h 140100"/>
                <a:gd name="connsiteX517" fmla="*/ 422793 w 454583"/>
                <a:gd name="connsiteY517" fmla="*/ 97 h 140100"/>
                <a:gd name="connsiteX518" fmla="*/ 422566 w 454583"/>
                <a:gd name="connsiteY518" fmla="*/ 744 h 140100"/>
                <a:gd name="connsiteX519" fmla="*/ 422405 w 454583"/>
                <a:gd name="connsiteY519" fmla="*/ 97 h 140100"/>
                <a:gd name="connsiteX520" fmla="*/ 421564 w 454583"/>
                <a:gd name="connsiteY520" fmla="*/ 162 h 140100"/>
                <a:gd name="connsiteX521" fmla="*/ 421143 w 454583"/>
                <a:gd name="connsiteY521" fmla="*/ 323 h 140100"/>
                <a:gd name="connsiteX522" fmla="*/ 421046 w 454583"/>
                <a:gd name="connsiteY522" fmla="*/ 259 h 140100"/>
                <a:gd name="connsiteX523" fmla="*/ 416842 w 454583"/>
                <a:gd name="connsiteY523" fmla="*/ 744 h 140100"/>
                <a:gd name="connsiteX524" fmla="*/ 416680 w 454583"/>
                <a:gd name="connsiteY524" fmla="*/ 1003 h 140100"/>
                <a:gd name="connsiteX525" fmla="*/ 416519 w 454583"/>
                <a:gd name="connsiteY525" fmla="*/ 906 h 140100"/>
                <a:gd name="connsiteX526" fmla="*/ 416422 w 454583"/>
                <a:gd name="connsiteY526" fmla="*/ 744 h 140100"/>
                <a:gd name="connsiteX527" fmla="*/ 416357 w 454583"/>
                <a:gd name="connsiteY527" fmla="*/ 744 h 140100"/>
                <a:gd name="connsiteX528" fmla="*/ 416195 w 454583"/>
                <a:gd name="connsiteY528" fmla="*/ 1003 h 140100"/>
                <a:gd name="connsiteX529" fmla="*/ 416098 w 454583"/>
                <a:gd name="connsiteY529" fmla="*/ 744 h 140100"/>
                <a:gd name="connsiteX530" fmla="*/ 414837 w 454583"/>
                <a:gd name="connsiteY530" fmla="*/ 1003 h 140100"/>
                <a:gd name="connsiteX531" fmla="*/ 414837 w 454583"/>
                <a:gd name="connsiteY531" fmla="*/ 1067 h 140100"/>
                <a:gd name="connsiteX532" fmla="*/ 414837 w 454583"/>
                <a:gd name="connsiteY532" fmla="*/ 1003 h 140100"/>
                <a:gd name="connsiteX533" fmla="*/ 413511 w 454583"/>
                <a:gd name="connsiteY533" fmla="*/ 1229 h 140100"/>
                <a:gd name="connsiteX534" fmla="*/ 413608 w 454583"/>
                <a:gd name="connsiteY534" fmla="*/ 1746 h 140100"/>
                <a:gd name="connsiteX535" fmla="*/ 413446 w 454583"/>
                <a:gd name="connsiteY535" fmla="*/ 1326 h 140100"/>
                <a:gd name="connsiteX536" fmla="*/ 410633 w 454583"/>
                <a:gd name="connsiteY536" fmla="*/ 1811 h 140100"/>
                <a:gd name="connsiteX537" fmla="*/ 410891 w 454583"/>
                <a:gd name="connsiteY537" fmla="*/ 2814 h 140100"/>
                <a:gd name="connsiteX538" fmla="*/ 410794 w 454583"/>
                <a:gd name="connsiteY538" fmla="*/ 2814 h 140100"/>
                <a:gd name="connsiteX539" fmla="*/ 410568 w 454583"/>
                <a:gd name="connsiteY539" fmla="*/ 1811 h 140100"/>
                <a:gd name="connsiteX540" fmla="*/ 410051 w 454583"/>
                <a:gd name="connsiteY540" fmla="*/ 1908 h 140100"/>
                <a:gd name="connsiteX541" fmla="*/ 409727 w 454583"/>
                <a:gd name="connsiteY541" fmla="*/ 2555 h 140100"/>
                <a:gd name="connsiteX542" fmla="*/ 409468 w 454583"/>
                <a:gd name="connsiteY542" fmla="*/ 1908 h 140100"/>
                <a:gd name="connsiteX543" fmla="*/ 408886 w 454583"/>
                <a:gd name="connsiteY543" fmla="*/ 1746 h 140100"/>
                <a:gd name="connsiteX544" fmla="*/ 407302 w 454583"/>
                <a:gd name="connsiteY544" fmla="*/ 3396 h 140100"/>
                <a:gd name="connsiteX545" fmla="*/ 405005 w 454583"/>
                <a:gd name="connsiteY545" fmla="*/ 3719 h 140100"/>
                <a:gd name="connsiteX546" fmla="*/ 405005 w 454583"/>
                <a:gd name="connsiteY546" fmla="*/ 4560 h 140100"/>
                <a:gd name="connsiteX547" fmla="*/ 404747 w 454583"/>
                <a:gd name="connsiteY547" fmla="*/ 4722 h 140100"/>
                <a:gd name="connsiteX548" fmla="*/ 404747 w 454583"/>
                <a:gd name="connsiteY548" fmla="*/ 3655 h 140100"/>
                <a:gd name="connsiteX549" fmla="*/ 404100 w 454583"/>
                <a:gd name="connsiteY549" fmla="*/ 3493 h 140100"/>
                <a:gd name="connsiteX550" fmla="*/ 404100 w 454583"/>
                <a:gd name="connsiteY550" fmla="*/ 3558 h 140100"/>
                <a:gd name="connsiteX551" fmla="*/ 404359 w 454583"/>
                <a:gd name="connsiteY551" fmla="*/ 4301 h 140100"/>
                <a:gd name="connsiteX552" fmla="*/ 403938 w 454583"/>
                <a:gd name="connsiteY552" fmla="*/ 3881 h 140100"/>
                <a:gd name="connsiteX553" fmla="*/ 403679 w 454583"/>
                <a:gd name="connsiteY553" fmla="*/ 3299 h 140100"/>
                <a:gd name="connsiteX554" fmla="*/ 403421 w 454583"/>
                <a:gd name="connsiteY554" fmla="*/ 3234 h 140100"/>
                <a:gd name="connsiteX555" fmla="*/ 402289 w 454583"/>
                <a:gd name="connsiteY555" fmla="*/ 3558 h 140100"/>
                <a:gd name="connsiteX556" fmla="*/ 401868 w 454583"/>
                <a:gd name="connsiteY556" fmla="*/ 3978 h 140100"/>
                <a:gd name="connsiteX557" fmla="*/ 401771 w 454583"/>
                <a:gd name="connsiteY557" fmla="*/ 4301 h 140100"/>
                <a:gd name="connsiteX558" fmla="*/ 401092 w 454583"/>
                <a:gd name="connsiteY558" fmla="*/ 2814 h 140100"/>
                <a:gd name="connsiteX559" fmla="*/ 400284 w 454583"/>
                <a:gd name="connsiteY559" fmla="*/ 3558 h 140100"/>
                <a:gd name="connsiteX560" fmla="*/ 400025 w 454583"/>
                <a:gd name="connsiteY560" fmla="*/ 3881 h 140100"/>
                <a:gd name="connsiteX561" fmla="*/ 399637 w 454583"/>
                <a:gd name="connsiteY561" fmla="*/ 3719 h 140100"/>
                <a:gd name="connsiteX562" fmla="*/ 398958 w 454583"/>
                <a:gd name="connsiteY562" fmla="*/ 4043 h 140100"/>
                <a:gd name="connsiteX563" fmla="*/ 398634 w 454583"/>
                <a:gd name="connsiteY563" fmla="*/ 3396 h 140100"/>
                <a:gd name="connsiteX564" fmla="*/ 398634 w 454583"/>
                <a:gd name="connsiteY564" fmla="*/ 4722 h 140100"/>
                <a:gd name="connsiteX565" fmla="*/ 397890 w 454583"/>
                <a:gd name="connsiteY565" fmla="*/ 4301 h 140100"/>
                <a:gd name="connsiteX566" fmla="*/ 397567 w 454583"/>
                <a:gd name="connsiteY566" fmla="*/ 4625 h 140100"/>
                <a:gd name="connsiteX567" fmla="*/ 397147 w 454583"/>
                <a:gd name="connsiteY567" fmla="*/ 5207 h 140100"/>
                <a:gd name="connsiteX568" fmla="*/ 397147 w 454583"/>
                <a:gd name="connsiteY568" fmla="*/ 6533 h 140100"/>
                <a:gd name="connsiteX569" fmla="*/ 396629 w 454583"/>
                <a:gd name="connsiteY569" fmla="*/ 6695 h 140100"/>
                <a:gd name="connsiteX570" fmla="*/ 396726 w 454583"/>
                <a:gd name="connsiteY570" fmla="*/ 6209 h 140100"/>
                <a:gd name="connsiteX571" fmla="*/ 396726 w 454583"/>
                <a:gd name="connsiteY571" fmla="*/ 5627 h 140100"/>
                <a:gd name="connsiteX572" fmla="*/ 396467 w 454583"/>
                <a:gd name="connsiteY572" fmla="*/ 5563 h 140100"/>
                <a:gd name="connsiteX573" fmla="*/ 396403 w 454583"/>
                <a:gd name="connsiteY573" fmla="*/ 5886 h 140100"/>
                <a:gd name="connsiteX574" fmla="*/ 395982 w 454583"/>
                <a:gd name="connsiteY574" fmla="*/ 4981 h 140100"/>
                <a:gd name="connsiteX575" fmla="*/ 395982 w 454583"/>
                <a:gd name="connsiteY575" fmla="*/ 5207 h 140100"/>
                <a:gd name="connsiteX576" fmla="*/ 395400 w 454583"/>
                <a:gd name="connsiteY576" fmla="*/ 5466 h 140100"/>
                <a:gd name="connsiteX577" fmla="*/ 395141 w 454583"/>
                <a:gd name="connsiteY577" fmla="*/ 4722 h 140100"/>
                <a:gd name="connsiteX578" fmla="*/ 394139 w 454583"/>
                <a:gd name="connsiteY578" fmla="*/ 4625 h 140100"/>
                <a:gd name="connsiteX579" fmla="*/ 393492 w 454583"/>
                <a:gd name="connsiteY579" fmla="*/ 5466 h 140100"/>
                <a:gd name="connsiteX580" fmla="*/ 393427 w 454583"/>
                <a:gd name="connsiteY580" fmla="*/ 5369 h 140100"/>
                <a:gd name="connsiteX581" fmla="*/ 393007 w 454583"/>
                <a:gd name="connsiteY581" fmla="*/ 5304 h 140100"/>
                <a:gd name="connsiteX582" fmla="*/ 392489 w 454583"/>
                <a:gd name="connsiteY582" fmla="*/ 5045 h 140100"/>
                <a:gd name="connsiteX583" fmla="*/ 391746 w 454583"/>
                <a:gd name="connsiteY583" fmla="*/ 5369 h 140100"/>
                <a:gd name="connsiteX584" fmla="*/ 391519 w 454583"/>
                <a:gd name="connsiteY584" fmla="*/ 5563 h 140100"/>
                <a:gd name="connsiteX585" fmla="*/ 391422 w 454583"/>
                <a:gd name="connsiteY585" fmla="*/ 6048 h 140100"/>
                <a:gd name="connsiteX586" fmla="*/ 391357 w 454583"/>
                <a:gd name="connsiteY586" fmla="*/ 6792 h 140100"/>
                <a:gd name="connsiteX587" fmla="*/ 390775 w 454583"/>
                <a:gd name="connsiteY587" fmla="*/ 5789 h 140100"/>
                <a:gd name="connsiteX588" fmla="*/ 389870 w 454583"/>
                <a:gd name="connsiteY588" fmla="*/ 6792 h 140100"/>
                <a:gd name="connsiteX589" fmla="*/ 389611 w 454583"/>
                <a:gd name="connsiteY589" fmla="*/ 7374 h 140100"/>
                <a:gd name="connsiteX590" fmla="*/ 389514 w 454583"/>
                <a:gd name="connsiteY590" fmla="*/ 7438 h 140100"/>
                <a:gd name="connsiteX591" fmla="*/ 388932 w 454583"/>
                <a:gd name="connsiteY591" fmla="*/ 6371 h 140100"/>
                <a:gd name="connsiteX592" fmla="*/ 388770 w 454583"/>
                <a:gd name="connsiteY592" fmla="*/ 6695 h 140100"/>
                <a:gd name="connsiteX593" fmla="*/ 388609 w 454583"/>
                <a:gd name="connsiteY593" fmla="*/ 7535 h 140100"/>
                <a:gd name="connsiteX594" fmla="*/ 388188 w 454583"/>
                <a:gd name="connsiteY594" fmla="*/ 7535 h 140100"/>
                <a:gd name="connsiteX595" fmla="*/ 387606 w 454583"/>
                <a:gd name="connsiteY595" fmla="*/ 8021 h 140100"/>
                <a:gd name="connsiteX596" fmla="*/ 387703 w 454583"/>
                <a:gd name="connsiteY596" fmla="*/ 9702 h 140100"/>
                <a:gd name="connsiteX597" fmla="*/ 387444 w 454583"/>
                <a:gd name="connsiteY597" fmla="*/ 8861 h 140100"/>
                <a:gd name="connsiteX598" fmla="*/ 386539 w 454583"/>
                <a:gd name="connsiteY598" fmla="*/ 7794 h 140100"/>
                <a:gd name="connsiteX599" fmla="*/ 386474 w 454583"/>
                <a:gd name="connsiteY599" fmla="*/ 9605 h 140100"/>
                <a:gd name="connsiteX600" fmla="*/ 385536 w 454583"/>
                <a:gd name="connsiteY600" fmla="*/ 8538 h 140100"/>
                <a:gd name="connsiteX601" fmla="*/ 385310 w 454583"/>
                <a:gd name="connsiteY601" fmla="*/ 9023 h 140100"/>
                <a:gd name="connsiteX602" fmla="*/ 385374 w 454583"/>
                <a:gd name="connsiteY602" fmla="*/ 10673 h 140100"/>
                <a:gd name="connsiteX603" fmla="*/ 384631 w 454583"/>
                <a:gd name="connsiteY603" fmla="*/ 8376 h 140100"/>
                <a:gd name="connsiteX604" fmla="*/ 384404 w 454583"/>
                <a:gd name="connsiteY604" fmla="*/ 8764 h 140100"/>
                <a:gd name="connsiteX605" fmla="*/ 384404 w 454583"/>
                <a:gd name="connsiteY605" fmla="*/ 9282 h 140100"/>
                <a:gd name="connsiteX606" fmla="*/ 384307 w 454583"/>
                <a:gd name="connsiteY606" fmla="*/ 10090 h 140100"/>
                <a:gd name="connsiteX607" fmla="*/ 383887 w 454583"/>
                <a:gd name="connsiteY607" fmla="*/ 9767 h 140100"/>
                <a:gd name="connsiteX608" fmla="*/ 383402 w 454583"/>
                <a:gd name="connsiteY608" fmla="*/ 9347 h 140100"/>
                <a:gd name="connsiteX609" fmla="*/ 383240 w 454583"/>
                <a:gd name="connsiteY609" fmla="*/ 9702 h 140100"/>
                <a:gd name="connsiteX610" fmla="*/ 382658 w 454583"/>
                <a:gd name="connsiteY610" fmla="*/ 9282 h 140100"/>
                <a:gd name="connsiteX611" fmla="*/ 382237 w 454583"/>
                <a:gd name="connsiteY611" fmla="*/ 8861 h 140100"/>
                <a:gd name="connsiteX612" fmla="*/ 381655 w 454583"/>
                <a:gd name="connsiteY612" fmla="*/ 9120 h 140100"/>
                <a:gd name="connsiteX613" fmla="*/ 381396 w 454583"/>
                <a:gd name="connsiteY613" fmla="*/ 8700 h 140100"/>
                <a:gd name="connsiteX614" fmla="*/ 373635 w 454583"/>
                <a:gd name="connsiteY614" fmla="*/ 11093 h 140100"/>
                <a:gd name="connsiteX615" fmla="*/ 370983 w 454583"/>
                <a:gd name="connsiteY615" fmla="*/ 12257 h 140100"/>
                <a:gd name="connsiteX616" fmla="*/ 371565 w 454583"/>
                <a:gd name="connsiteY616" fmla="*/ 14650 h 140100"/>
                <a:gd name="connsiteX617" fmla="*/ 370821 w 454583"/>
                <a:gd name="connsiteY617" fmla="*/ 14004 h 140100"/>
                <a:gd name="connsiteX618" fmla="*/ 370821 w 454583"/>
                <a:gd name="connsiteY618" fmla="*/ 13842 h 140100"/>
                <a:gd name="connsiteX619" fmla="*/ 370821 w 454583"/>
                <a:gd name="connsiteY619" fmla="*/ 13648 h 140100"/>
                <a:gd name="connsiteX620" fmla="*/ 370401 w 454583"/>
                <a:gd name="connsiteY620" fmla="*/ 12839 h 140100"/>
                <a:gd name="connsiteX621" fmla="*/ 370304 w 454583"/>
                <a:gd name="connsiteY621" fmla="*/ 12322 h 140100"/>
                <a:gd name="connsiteX622" fmla="*/ 369721 w 454583"/>
                <a:gd name="connsiteY622" fmla="*/ 12419 h 140100"/>
                <a:gd name="connsiteX623" fmla="*/ 370562 w 454583"/>
                <a:gd name="connsiteY623" fmla="*/ 14230 h 140100"/>
                <a:gd name="connsiteX624" fmla="*/ 370821 w 454583"/>
                <a:gd name="connsiteY624" fmla="*/ 15653 h 140100"/>
                <a:gd name="connsiteX625" fmla="*/ 369915 w 454583"/>
                <a:gd name="connsiteY625" fmla="*/ 13260 h 140100"/>
                <a:gd name="connsiteX626" fmla="*/ 369560 w 454583"/>
                <a:gd name="connsiteY626" fmla="*/ 12419 h 140100"/>
                <a:gd name="connsiteX627" fmla="*/ 366584 w 454583"/>
                <a:gd name="connsiteY627" fmla="*/ 12742 h 140100"/>
                <a:gd name="connsiteX628" fmla="*/ 354812 w 454583"/>
                <a:gd name="connsiteY628" fmla="*/ 16300 h 140100"/>
                <a:gd name="connsiteX629" fmla="*/ 346953 w 454583"/>
                <a:gd name="connsiteY629" fmla="*/ 17399 h 140100"/>
                <a:gd name="connsiteX630" fmla="*/ 346953 w 454583"/>
                <a:gd name="connsiteY630" fmla="*/ 18952 h 140100"/>
                <a:gd name="connsiteX631" fmla="*/ 346307 w 454583"/>
                <a:gd name="connsiteY631" fmla="*/ 18143 h 140100"/>
                <a:gd name="connsiteX632" fmla="*/ 345886 w 454583"/>
                <a:gd name="connsiteY632" fmla="*/ 18046 h 140100"/>
                <a:gd name="connsiteX633" fmla="*/ 345401 w 454583"/>
                <a:gd name="connsiteY633" fmla="*/ 18531 h 140100"/>
                <a:gd name="connsiteX634" fmla="*/ 345239 w 454583"/>
                <a:gd name="connsiteY634" fmla="*/ 19631 h 140100"/>
                <a:gd name="connsiteX635" fmla="*/ 345078 w 454583"/>
                <a:gd name="connsiteY635" fmla="*/ 19631 h 140100"/>
                <a:gd name="connsiteX636" fmla="*/ 343816 w 454583"/>
                <a:gd name="connsiteY636" fmla="*/ 19469 h 140100"/>
                <a:gd name="connsiteX637" fmla="*/ 343396 w 454583"/>
                <a:gd name="connsiteY637" fmla="*/ 19534 h 140100"/>
                <a:gd name="connsiteX638" fmla="*/ 342749 w 454583"/>
                <a:gd name="connsiteY638" fmla="*/ 19954 h 140100"/>
                <a:gd name="connsiteX639" fmla="*/ 342652 w 454583"/>
                <a:gd name="connsiteY639" fmla="*/ 19954 h 140100"/>
                <a:gd name="connsiteX640" fmla="*/ 342167 w 454583"/>
                <a:gd name="connsiteY640" fmla="*/ 19954 h 140100"/>
                <a:gd name="connsiteX641" fmla="*/ 341908 w 454583"/>
                <a:gd name="connsiteY641" fmla="*/ 20601 h 140100"/>
                <a:gd name="connsiteX642" fmla="*/ 341423 w 454583"/>
                <a:gd name="connsiteY642" fmla="*/ 20375 h 140100"/>
                <a:gd name="connsiteX643" fmla="*/ 341844 w 454583"/>
                <a:gd name="connsiteY643" fmla="*/ 21765 h 140100"/>
                <a:gd name="connsiteX644" fmla="*/ 341423 w 454583"/>
                <a:gd name="connsiteY644" fmla="*/ 21377 h 140100"/>
                <a:gd name="connsiteX645" fmla="*/ 340841 w 454583"/>
                <a:gd name="connsiteY645" fmla="*/ 20957 h 140100"/>
                <a:gd name="connsiteX646" fmla="*/ 340679 w 454583"/>
                <a:gd name="connsiteY646" fmla="*/ 21280 h 140100"/>
                <a:gd name="connsiteX647" fmla="*/ 340356 w 454583"/>
                <a:gd name="connsiteY647" fmla="*/ 21280 h 140100"/>
                <a:gd name="connsiteX648" fmla="*/ 340194 w 454583"/>
                <a:gd name="connsiteY648" fmla="*/ 21183 h 140100"/>
                <a:gd name="connsiteX649" fmla="*/ 333629 w 454583"/>
                <a:gd name="connsiteY649" fmla="*/ 22930 h 140100"/>
                <a:gd name="connsiteX650" fmla="*/ 333306 w 454583"/>
                <a:gd name="connsiteY650" fmla="*/ 23253 h 140100"/>
                <a:gd name="connsiteX651" fmla="*/ 332885 w 454583"/>
                <a:gd name="connsiteY651" fmla="*/ 23512 h 140100"/>
                <a:gd name="connsiteX652" fmla="*/ 332562 w 454583"/>
                <a:gd name="connsiteY652" fmla="*/ 23997 h 140100"/>
                <a:gd name="connsiteX653" fmla="*/ 332400 w 454583"/>
                <a:gd name="connsiteY653" fmla="*/ 24094 h 140100"/>
                <a:gd name="connsiteX654" fmla="*/ 332077 w 454583"/>
                <a:gd name="connsiteY654" fmla="*/ 24094 h 140100"/>
                <a:gd name="connsiteX655" fmla="*/ 331397 w 454583"/>
                <a:gd name="connsiteY655" fmla="*/ 24417 h 140100"/>
                <a:gd name="connsiteX656" fmla="*/ 331171 w 454583"/>
                <a:gd name="connsiteY656" fmla="*/ 25323 h 140100"/>
                <a:gd name="connsiteX657" fmla="*/ 331074 w 454583"/>
                <a:gd name="connsiteY657" fmla="*/ 25517 h 140100"/>
                <a:gd name="connsiteX658" fmla="*/ 330654 w 454583"/>
                <a:gd name="connsiteY658" fmla="*/ 25840 h 140100"/>
                <a:gd name="connsiteX659" fmla="*/ 330168 w 454583"/>
                <a:gd name="connsiteY659" fmla="*/ 25743 h 140100"/>
                <a:gd name="connsiteX660" fmla="*/ 329651 w 454583"/>
                <a:gd name="connsiteY660" fmla="*/ 25743 h 140100"/>
                <a:gd name="connsiteX661" fmla="*/ 329263 w 454583"/>
                <a:gd name="connsiteY661" fmla="*/ 25840 h 140100"/>
                <a:gd name="connsiteX662" fmla="*/ 328584 w 454583"/>
                <a:gd name="connsiteY662" fmla="*/ 26746 h 140100"/>
                <a:gd name="connsiteX663" fmla="*/ 328519 w 454583"/>
                <a:gd name="connsiteY663" fmla="*/ 26746 h 140100"/>
                <a:gd name="connsiteX664" fmla="*/ 328260 w 454583"/>
                <a:gd name="connsiteY664" fmla="*/ 27005 h 140100"/>
                <a:gd name="connsiteX665" fmla="*/ 328422 w 454583"/>
                <a:gd name="connsiteY665" fmla="*/ 27910 h 140100"/>
                <a:gd name="connsiteX666" fmla="*/ 327355 w 454583"/>
                <a:gd name="connsiteY666" fmla="*/ 27393 h 140100"/>
                <a:gd name="connsiteX667" fmla="*/ 326773 w 454583"/>
                <a:gd name="connsiteY667" fmla="*/ 27069 h 140100"/>
                <a:gd name="connsiteX668" fmla="*/ 326352 w 454583"/>
                <a:gd name="connsiteY668" fmla="*/ 27490 h 140100"/>
                <a:gd name="connsiteX669" fmla="*/ 325932 w 454583"/>
                <a:gd name="connsiteY669" fmla="*/ 27975 h 140100"/>
                <a:gd name="connsiteX670" fmla="*/ 325705 w 454583"/>
                <a:gd name="connsiteY670" fmla="*/ 27651 h 140100"/>
                <a:gd name="connsiteX671" fmla="*/ 325447 w 454583"/>
                <a:gd name="connsiteY671" fmla="*/ 27749 h 140100"/>
                <a:gd name="connsiteX672" fmla="*/ 325123 w 454583"/>
                <a:gd name="connsiteY672" fmla="*/ 28880 h 140100"/>
                <a:gd name="connsiteX673" fmla="*/ 325447 w 454583"/>
                <a:gd name="connsiteY673" fmla="*/ 29721 h 140100"/>
                <a:gd name="connsiteX674" fmla="*/ 323797 w 454583"/>
                <a:gd name="connsiteY674" fmla="*/ 28331 h 140100"/>
                <a:gd name="connsiteX675" fmla="*/ 322892 w 454583"/>
                <a:gd name="connsiteY675" fmla="*/ 28492 h 140100"/>
                <a:gd name="connsiteX676" fmla="*/ 322471 w 454583"/>
                <a:gd name="connsiteY676" fmla="*/ 28654 h 140100"/>
                <a:gd name="connsiteX677" fmla="*/ 322213 w 454583"/>
                <a:gd name="connsiteY677" fmla="*/ 28557 h 140100"/>
                <a:gd name="connsiteX678" fmla="*/ 322051 w 454583"/>
                <a:gd name="connsiteY678" fmla="*/ 28492 h 140100"/>
                <a:gd name="connsiteX679" fmla="*/ 322051 w 454583"/>
                <a:gd name="connsiteY679" fmla="*/ 29139 h 140100"/>
                <a:gd name="connsiteX680" fmla="*/ 322213 w 454583"/>
                <a:gd name="connsiteY680" fmla="*/ 29818 h 140100"/>
                <a:gd name="connsiteX681" fmla="*/ 322051 w 454583"/>
                <a:gd name="connsiteY681" fmla="*/ 29560 h 140100"/>
                <a:gd name="connsiteX682" fmla="*/ 322310 w 454583"/>
                <a:gd name="connsiteY682" fmla="*/ 31306 h 140100"/>
                <a:gd name="connsiteX683" fmla="*/ 326676 w 454583"/>
                <a:gd name="connsiteY683" fmla="*/ 39585 h 140100"/>
                <a:gd name="connsiteX684" fmla="*/ 326773 w 454583"/>
                <a:gd name="connsiteY684" fmla="*/ 39488 h 140100"/>
                <a:gd name="connsiteX685" fmla="*/ 327355 w 454583"/>
                <a:gd name="connsiteY685" fmla="*/ 39650 h 140100"/>
                <a:gd name="connsiteX686" fmla="*/ 327775 w 454583"/>
                <a:gd name="connsiteY686" fmla="*/ 39165 h 140100"/>
                <a:gd name="connsiteX687" fmla="*/ 327775 w 454583"/>
                <a:gd name="connsiteY687" fmla="*/ 38421 h 140100"/>
                <a:gd name="connsiteX688" fmla="*/ 327937 w 454583"/>
                <a:gd name="connsiteY688" fmla="*/ 38906 h 140100"/>
                <a:gd name="connsiteX689" fmla="*/ 337866 w 454583"/>
                <a:gd name="connsiteY689" fmla="*/ 35090 h 140100"/>
                <a:gd name="connsiteX690" fmla="*/ 337219 w 454583"/>
                <a:gd name="connsiteY690" fmla="*/ 33796 h 140100"/>
                <a:gd name="connsiteX691" fmla="*/ 337219 w 454583"/>
                <a:gd name="connsiteY691" fmla="*/ 32535 h 140100"/>
                <a:gd name="connsiteX692" fmla="*/ 337769 w 454583"/>
                <a:gd name="connsiteY692" fmla="*/ 35025 h 140100"/>
                <a:gd name="connsiteX693" fmla="*/ 338609 w 454583"/>
                <a:gd name="connsiteY693" fmla="*/ 34766 h 140100"/>
                <a:gd name="connsiteX694" fmla="*/ 338609 w 454583"/>
                <a:gd name="connsiteY694" fmla="*/ 34702 h 140100"/>
                <a:gd name="connsiteX695" fmla="*/ 338674 w 454583"/>
                <a:gd name="connsiteY695" fmla="*/ 34766 h 140100"/>
                <a:gd name="connsiteX696" fmla="*/ 339192 w 454583"/>
                <a:gd name="connsiteY696" fmla="*/ 34605 h 140100"/>
                <a:gd name="connsiteX697" fmla="*/ 339192 w 454583"/>
                <a:gd name="connsiteY697" fmla="*/ 34540 h 140100"/>
                <a:gd name="connsiteX698" fmla="*/ 338674 w 454583"/>
                <a:gd name="connsiteY698" fmla="*/ 33602 h 140100"/>
                <a:gd name="connsiteX699" fmla="*/ 339192 w 454583"/>
                <a:gd name="connsiteY699" fmla="*/ 34540 h 140100"/>
                <a:gd name="connsiteX700" fmla="*/ 339353 w 454583"/>
                <a:gd name="connsiteY700" fmla="*/ 34540 h 140100"/>
                <a:gd name="connsiteX701" fmla="*/ 339838 w 454583"/>
                <a:gd name="connsiteY701" fmla="*/ 34346 h 140100"/>
                <a:gd name="connsiteX702" fmla="*/ 341261 w 454583"/>
                <a:gd name="connsiteY702" fmla="*/ 33958 h 140100"/>
                <a:gd name="connsiteX703" fmla="*/ 341261 w 454583"/>
                <a:gd name="connsiteY703" fmla="*/ 33861 h 140100"/>
                <a:gd name="connsiteX704" fmla="*/ 341358 w 454583"/>
                <a:gd name="connsiteY704" fmla="*/ 33958 h 140100"/>
                <a:gd name="connsiteX705" fmla="*/ 341747 w 454583"/>
                <a:gd name="connsiteY705" fmla="*/ 33861 h 140100"/>
                <a:gd name="connsiteX706" fmla="*/ 341358 w 454583"/>
                <a:gd name="connsiteY706" fmla="*/ 32697 h 140100"/>
                <a:gd name="connsiteX707" fmla="*/ 341908 w 454583"/>
                <a:gd name="connsiteY707" fmla="*/ 33796 h 140100"/>
                <a:gd name="connsiteX708" fmla="*/ 342911 w 454583"/>
                <a:gd name="connsiteY708" fmla="*/ 33538 h 140100"/>
                <a:gd name="connsiteX709" fmla="*/ 342911 w 454583"/>
                <a:gd name="connsiteY709" fmla="*/ 32697 h 140100"/>
                <a:gd name="connsiteX710" fmla="*/ 343428 w 454583"/>
                <a:gd name="connsiteY710" fmla="*/ 33376 h 140100"/>
                <a:gd name="connsiteX711" fmla="*/ 345983 w 454583"/>
                <a:gd name="connsiteY711" fmla="*/ 32794 h 140100"/>
                <a:gd name="connsiteX712" fmla="*/ 345983 w 454583"/>
                <a:gd name="connsiteY712" fmla="*/ 32373 h 140100"/>
                <a:gd name="connsiteX713" fmla="*/ 346210 w 454583"/>
                <a:gd name="connsiteY713" fmla="*/ 32697 h 140100"/>
                <a:gd name="connsiteX714" fmla="*/ 346630 w 454583"/>
                <a:gd name="connsiteY714" fmla="*/ 32632 h 140100"/>
                <a:gd name="connsiteX715" fmla="*/ 346727 w 454583"/>
                <a:gd name="connsiteY715" fmla="*/ 32050 h 140100"/>
                <a:gd name="connsiteX716" fmla="*/ 347147 w 454583"/>
                <a:gd name="connsiteY716" fmla="*/ 32470 h 140100"/>
                <a:gd name="connsiteX717" fmla="*/ 347471 w 454583"/>
                <a:gd name="connsiteY717" fmla="*/ 32373 h 140100"/>
                <a:gd name="connsiteX718" fmla="*/ 347568 w 454583"/>
                <a:gd name="connsiteY718" fmla="*/ 32050 h 140100"/>
                <a:gd name="connsiteX719" fmla="*/ 347794 w 454583"/>
                <a:gd name="connsiteY719" fmla="*/ 31791 h 140100"/>
                <a:gd name="connsiteX720" fmla="*/ 348376 w 454583"/>
                <a:gd name="connsiteY720" fmla="*/ 32115 h 140100"/>
                <a:gd name="connsiteX721" fmla="*/ 348473 w 454583"/>
                <a:gd name="connsiteY721" fmla="*/ 32115 h 140100"/>
                <a:gd name="connsiteX722" fmla="*/ 348215 w 454583"/>
                <a:gd name="connsiteY722" fmla="*/ 30562 h 140100"/>
                <a:gd name="connsiteX723" fmla="*/ 348797 w 454583"/>
                <a:gd name="connsiteY723" fmla="*/ 31791 h 140100"/>
                <a:gd name="connsiteX724" fmla="*/ 349217 w 454583"/>
                <a:gd name="connsiteY724" fmla="*/ 31532 h 140100"/>
                <a:gd name="connsiteX725" fmla="*/ 349799 w 454583"/>
                <a:gd name="connsiteY725" fmla="*/ 31532 h 140100"/>
                <a:gd name="connsiteX726" fmla="*/ 350349 w 454583"/>
                <a:gd name="connsiteY726" fmla="*/ 31629 h 140100"/>
                <a:gd name="connsiteX727" fmla="*/ 350349 w 454583"/>
                <a:gd name="connsiteY727" fmla="*/ 30950 h 140100"/>
                <a:gd name="connsiteX728" fmla="*/ 351449 w 454583"/>
                <a:gd name="connsiteY728" fmla="*/ 30724 h 140100"/>
                <a:gd name="connsiteX729" fmla="*/ 352096 w 454583"/>
                <a:gd name="connsiteY729" fmla="*/ 31371 h 140100"/>
                <a:gd name="connsiteX730" fmla="*/ 352193 w 454583"/>
                <a:gd name="connsiteY730" fmla="*/ 31144 h 140100"/>
                <a:gd name="connsiteX731" fmla="*/ 352516 w 454583"/>
                <a:gd name="connsiteY731" fmla="*/ 31306 h 140100"/>
                <a:gd name="connsiteX732" fmla="*/ 352936 w 454583"/>
                <a:gd name="connsiteY732" fmla="*/ 31209 h 140100"/>
                <a:gd name="connsiteX733" fmla="*/ 353001 w 454583"/>
                <a:gd name="connsiteY733" fmla="*/ 30789 h 140100"/>
                <a:gd name="connsiteX734" fmla="*/ 353422 w 454583"/>
                <a:gd name="connsiteY734" fmla="*/ 30886 h 140100"/>
                <a:gd name="connsiteX735" fmla="*/ 353519 w 454583"/>
                <a:gd name="connsiteY735" fmla="*/ 30465 h 140100"/>
                <a:gd name="connsiteX736" fmla="*/ 353422 w 454583"/>
                <a:gd name="connsiteY736" fmla="*/ 28719 h 140100"/>
                <a:gd name="connsiteX737" fmla="*/ 353422 w 454583"/>
                <a:gd name="connsiteY737" fmla="*/ 28816 h 140100"/>
                <a:gd name="connsiteX738" fmla="*/ 354165 w 454583"/>
                <a:gd name="connsiteY738" fmla="*/ 30950 h 140100"/>
                <a:gd name="connsiteX739" fmla="*/ 354683 w 454583"/>
                <a:gd name="connsiteY739" fmla="*/ 30886 h 140100"/>
                <a:gd name="connsiteX740" fmla="*/ 354683 w 454583"/>
                <a:gd name="connsiteY740" fmla="*/ 29980 h 140100"/>
                <a:gd name="connsiteX741" fmla="*/ 355071 w 454583"/>
                <a:gd name="connsiteY741" fmla="*/ 30303 h 140100"/>
                <a:gd name="connsiteX742" fmla="*/ 355233 w 454583"/>
                <a:gd name="connsiteY742" fmla="*/ 30045 h 140100"/>
                <a:gd name="connsiteX743" fmla="*/ 355588 w 454583"/>
                <a:gd name="connsiteY743" fmla="*/ 30627 h 140100"/>
                <a:gd name="connsiteX744" fmla="*/ 355847 w 454583"/>
                <a:gd name="connsiteY744" fmla="*/ 30562 h 140100"/>
                <a:gd name="connsiteX745" fmla="*/ 355588 w 454583"/>
                <a:gd name="connsiteY745" fmla="*/ 29818 h 140100"/>
                <a:gd name="connsiteX746" fmla="*/ 355653 w 454583"/>
                <a:gd name="connsiteY746" fmla="*/ 29398 h 140100"/>
                <a:gd name="connsiteX747" fmla="*/ 355750 w 454583"/>
                <a:gd name="connsiteY747" fmla="*/ 29139 h 140100"/>
                <a:gd name="connsiteX748" fmla="*/ 356559 w 454583"/>
                <a:gd name="connsiteY748" fmla="*/ 28492 h 140100"/>
                <a:gd name="connsiteX749" fmla="*/ 357917 w 454583"/>
                <a:gd name="connsiteY749" fmla="*/ 27910 h 140100"/>
                <a:gd name="connsiteX750" fmla="*/ 358079 w 454583"/>
                <a:gd name="connsiteY750" fmla="*/ 27651 h 140100"/>
                <a:gd name="connsiteX751" fmla="*/ 358305 w 454583"/>
                <a:gd name="connsiteY751" fmla="*/ 27587 h 140100"/>
                <a:gd name="connsiteX752" fmla="*/ 358823 w 454583"/>
                <a:gd name="connsiteY752" fmla="*/ 27490 h 140100"/>
                <a:gd name="connsiteX753" fmla="*/ 359566 w 454583"/>
                <a:gd name="connsiteY753" fmla="*/ 27393 h 140100"/>
                <a:gd name="connsiteX754" fmla="*/ 359728 w 454583"/>
                <a:gd name="connsiteY754" fmla="*/ 27328 h 140100"/>
                <a:gd name="connsiteX755" fmla="*/ 360537 w 454583"/>
                <a:gd name="connsiteY755" fmla="*/ 27166 h 140100"/>
                <a:gd name="connsiteX756" fmla="*/ 360892 w 454583"/>
                <a:gd name="connsiteY756" fmla="*/ 27166 h 140100"/>
                <a:gd name="connsiteX757" fmla="*/ 361280 w 454583"/>
                <a:gd name="connsiteY757" fmla="*/ 27069 h 140100"/>
                <a:gd name="connsiteX758" fmla="*/ 361863 w 454583"/>
                <a:gd name="connsiteY758" fmla="*/ 27005 h 140100"/>
                <a:gd name="connsiteX759" fmla="*/ 362962 w 454583"/>
                <a:gd name="connsiteY759" fmla="*/ 27069 h 140100"/>
                <a:gd name="connsiteX760" fmla="*/ 363286 w 454583"/>
                <a:gd name="connsiteY760" fmla="*/ 26908 h 140100"/>
                <a:gd name="connsiteX761" fmla="*/ 363706 w 454583"/>
                <a:gd name="connsiteY761" fmla="*/ 27069 h 140100"/>
                <a:gd name="connsiteX762" fmla="*/ 364126 w 454583"/>
                <a:gd name="connsiteY762" fmla="*/ 26811 h 140100"/>
                <a:gd name="connsiteX763" fmla="*/ 364515 w 454583"/>
                <a:gd name="connsiteY763" fmla="*/ 26746 h 140100"/>
                <a:gd name="connsiteX764" fmla="*/ 364515 w 454583"/>
                <a:gd name="connsiteY764" fmla="*/ 25679 h 140100"/>
                <a:gd name="connsiteX765" fmla="*/ 365582 w 454583"/>
                <a:gd name="connsiteY765" fmla="*/ 26584 h 140100"/>
                <a:gd name="connsiteX766" fmla="*/ 367263 w 454583"/>
                <a:gd name="connsiteY766" fmla="*/ 26423 h 140100"/>
                <a:gd name="connsiteX767" fmla="*/ 367749 w 454583"/>
                <a:gd name="connsiteY767" fmla="*/ 25323 h 140100"/>
                <a:gd name="connsiteX768" fmla="*/ 367846 w 454583"/>
                <a:gd name="connsiteY768" fmla="*/ 25000 h 140100"/>
                <a:gd name="connsiteX769" fmla="*/ 368169 w 454583"/>
                <a:gd name="connsiteY769" fmla="*/ 25000 h 140100"/>
                <a:gd name="connsiteX770" fmla="*/ 368589 w 454583"/>
                <a:gd name="connsiteY770" fmla="*/ 25000 h 140100"/>
                <a:gd name="connsiteX771" fmla="*/ 368654 w 454583"/>
                <a:gd name="connsiteY771" fmla="*/ 25582 h 140100"/>
                <a:gd name="connsiteX772" fmla="*/ 368816 w 454583"/>
                <a:gd name="connsiteY772" fmla="*/ 26326 h 140100"/>
                <a:gd name="connsiteX773" fmla="*/ 368978 w 454583"/>
                <a:gd name="connsiteY773" fmla="*/ 25905 h 140100"/>
                <a:gd name="connsiteX774" fmla="*/ 368978 w 454583"/>
                <a:gd name="connsiteY774" fmla="*/ 26002 h 140100"/>
                <a:gd name="connsiteX775" fmla="*/ 368978 w 454583"/>
                <a:gd name="connsiteY775" fmla="*/ 25905 h 140100"/>
                <a:gd name="connsiteX776" fmla="*/ 369721 w 454583"/>
                <a:gd name="connsiteY776" fmla="*/ 25679 h 140100"/>
                <a:gd name="connsiteX777" fmla="*/ 370239 w 454583"/>
                <a:gd name="connsiteY777" fmla="*/ 25582 h 140100"/>
                <a:gd name="connsiteX778" fmla="*/ 370659 w 454583"/>
                <a:gd name="connsiteY778" fmla="*/ 25097 h 140100"/>
                <a:gd name="connsiteX779" fmla="*/ 370562 w 454583"/>
                <a:gd name="connsiteY779" fmla="*/ 23609 h 140100"/>
                <a:gd name="connsiteX780" fmla="*/ 370562 w 454583"/>
                <a:gd name="connsiteY780" fmla="*/ 22930 h 140100"/>
                <a:gd name="connsiteX781" fmla="*/ 370983 w 454583"/>
                <a:gd name="connsiteY781" fmla="*/ 24256 h 140100"/>
                <a:gd name="connsiteX782" fmla="*/ 371403 w 454583"/>
                <a:gd name="connsiteY782" fmla="*/ 24514 h 140100"/>
                <a:gd name="connsiteX783" fmla="*/ 371630 w 454583"/>
                <a:gd name="connsiteY783" fmla="*/ 25517 h 140100"/>
                <a:gd name="connsiteX784" fmla="*/ 372147 w 454583"/>
                <a:gd name="connsiteY784" fmla="*/ 26067 h 140100"/>
                <a:gd name="connsiteX785" fmla="*/ 372632 w 454583"/>
                <a:gd name="connsiteY785" fmla="*/ 26067 h 140100"/>
                <a:gd name="connsiteX786" fmla="*/ 375381 w 454583"/>
                <a:gd name="connsiteY786" fmla="*/ 25517 h 140100"/>
                <a:gd name="connsiteX787" fmla="*/ 375381 w 454583"/>
                <a:gd name="connsiteY787" fmla="*/ 24935 h 140100"/>
                <a:gd name="connsiteX788" fmla="*/ 375607 w 454583"/>
                <a:gd name="connsiteY788" fmla="*/ 25420 h 140100"/>
                <a:gd name="connsiteX789" fmla="*/ 376869 w 454583"/>
                <a:gd name="connsiteY789" fmla="*/ 25258 h 140100"/>
                <a:gd name="connsiteX790" fmla="*/ 376869 w 454583"/>
                <a:gd name="connsiteY790" fmla="*/ 25161 h 140100"/>
                <a:gd name="connsiteX791" fmla="*/ 376933 w 454583"/>
                <a:gd name="connsiteY791" fmla="*/ 24935 h 140100"/>
                <a:gd name="connsiteX792" fmla="*/ 377354 w 454583"/>
                <a:gd name="connsiteY792" fmla="*/ 25161 h 140100"/>
                <a:gd name="connsiteX793" fmla="*/ 377677 w 454583"/>
                <a:gd name="connsiteY793" fmla="*/ 25161 h 140100"/>
                <a:gd name="connsiteX794" fmla="*/ 377936 w 454583"/>
                <a:gd name="connsiteY794" fmla="*/ 23447 h 140100"/>
                <a:gd name="connsiteX795" fmla="*/ 379165 w 454583"/>
                <a:gd name="connsiteY795" fmla="*/ 24676 h 140100"/>
                <a:gd name="connsiteX796" fmla="*/ 379100 w 454583"/>
                <a:gd name="connsiteY796" fmla="*/ 23609 h 140100"/>
                <a:gd name="connsiteX797" fmla="*/ 379682 w 454583"/>
                <a:gd name="connsiteY797" fmla="*/ 24676 h 140100"/>
                <a:gd name="connsiteX798" fmla="*/ 379844 w 454583"/>
                <a:gd name="connsiteY798" fmla="*/ 24838 h 140100"/>
                <a:gd name="connsiteX799" fmla="*/ 379747 w 454583"/>
                <a:gd name="connsiteY799" fmla="*/ 24417 h 140100"/>
                <a:gd name="connsiteX800" fmla="*/ 379747 w 454583"/>
                <a:gd name="connsiteY800" fmla="*/ 23835 h 140100"/>
                <a:gd name="connsiteX801" fmla="*/ 380329 w 454583"/>
                <a:gd name="connsiteY801" fmla="*/ 23771 h 140100"/>
                <a:gd name="connsiteX802" fmla="*/ 380653 w 454583"/>
                <a:gd name="connsiteY802" fmla="*/ 24579 h 140100"/>
                <a:gd name="connsiteX803" fmla="*/ 381332 w 454583"/>
                <a:gd name="connsiteY803" fmla="*/ 24676 h 140100"/>
                <a:gd name="connsiteX804" fmla="*/ 381752 w 454583"/>
                <a:gd name="connsiteY804" fmla="*/ 24935 h 140100"/>
                <a:gd name="connsiteX805" fmla="*/ 382140 w 454583"/>
                <a:gd name="connsiteY805" fmla="*/ 24935 h 140100"/>
                <a:gd name="connsiteX806" fmla="*/ 382658 w 454583"/>
                <a:gd name="connsiteY806" fmla="*/ 23609 h 140100"/>
                <a:gd name="connsiteX807" fmla="*/ 383660 w 454583"/>
                <a:gd name="connsiteY807" fmla="*/ 24579 h 140100"/>
                <a:gd name="connsiteX808" fmla="*/ 383725 w 454583"/>
                <a:gd name="connsiteY808" fmla="*/ 24676 h 140100"/>
                <a:gd name="connsiteX809" fmla="*/ 383984 w 454583"/>
                <a:gd name="connsiteY809" fmla="*/ 23835 h 140100"/>
                <a:gd name="connsiteX810" fmla="*/ 383984 w 454583"/>
                <a:gd name="connsiteY810" fmla="*/ 23771 h 140100"/>
                <a:gd name="connsiteX811" fmla="*/ 384792 w 454583"/>
                <a:gd name="connsiteY811" fmla="*/ 25000 h 140100"/>
                <a:gd name="connsiteX812" fmla="*/ 384210 w 454583"/>
                <a:gd name="connsiteY812" fmla="*/ 22930 h 140100"/>
                <a:gd name="connsiteX813" fmla="*/ 385471 w 454583"/>
                <a:gd name="connsiteY813" fmla="*/ 25000 h 140100"/>
                <a:gd name="connsiteX814" fmla="*/ 386377 w 454583"/>
                <a:gd name="connsiteY814" fmla="*/ 25000 h 140100"/>
                <a:gd name="connsiteX815" fmla="*/ 386377 w 454583"/>
                <a:gd name="connsiteY815" fmla="*/ 24741 h 140100"/>
                <a:gd name="connsiteX816" fmla="*/ 386474 w 454583"/>
                <a:gd name="connsiteY816" fmla="*/ 25000 h 140100"/>
                <a:gd name="connsiteX817" fmla="*/ 386797 w 454583"/>
                <a:gd name="connsiteY817" fmla="*/ 24935 h 140100"/>
                <a:gd name="connsiteX818" fmla="*/ 386700 w 454583"/>
                <a:gd name="connsiteY818" fmla="*/ 23997 h 140100"/>
                <a:gd name="connsiteX819" fmla="*/ 387218 w 454583"/>
                <a:gd name="connsiteY819" fmla="*/ 24838 h 140100"/>
                <a:gd name="connsiteX820" fmla="*/ 390775 w 454583"/>
                <a:gd name="connsiteY820" fmla="*/ 24191 h 140100"/>
                <a:gd name="connsiteX821" fmla="*/ 391843 w 454583"/>
                <a:gd name="connsiteY821" fmla="*/ 24191 h 140100"/>
                <a:gd name="connsiteX822" fmla="*/ 391940 w 454583"/>
                <a:gd name="connsiteY822" fmla="*/ 23771 h 140100"/>
                <a:gd name="connsiteX823" fmla="*/ 392328 w 454583"/>
                <a:gd name="connsiteY823" fmla="*/ 24094 h 140100"/>
                <a:gd name="connsiteX824" fmla="*/ 392425 w 454583"/>
                <a:gd name="connsiteY824" fmla="*/ 24094 h 140100"/>
                <a:gd name="connsiteX825" fmla="*/ 392489 w 454583"/>
                <a:gd name="connsiteY825" fmla="*/ 23609 h 140100"/>
                <a:gd name="connsiteX826" fmla="*/ 393007 w 454583"/>
                <a:gd name="connsiteY826" fmla="*/ 23188 h 140100"/>
                <a:gd name="connsiteX827" fmla="*/ 392910 w 454583"/>
                <a:gd name="connsiteY827" fmla="*/ 22348 h 140100"/>
                <a:gd name="connsiteX828" fmla="*/ 393492 w 454583"/>
                <a:gd name="connsiteY828" fmla="*/ 23447 h 140100"/>
                <a:gd name="connsiteX829" fmla="*/ 393492 w 454583"/>
                <a:gd name="connsiteY829" fmla="*/ 22283 h 140100"/>
                <a:gd name="connsiteX830" fmla="*/ 394009 w 454583"/>
                <a:gd name="connsiteY830" fmla="*/ 23447 h 140100"/>
                <a:gd name="connsiteX831" fmla="*/ 394980 w 454583"/>
                <a:gd name="connsiteY831" fmla="*/ 23609 h 140100"/>
                <a:gd name="connsiteX832" fmla="*/ 394915 w 454583"/>
                <a:gd name="connsiteY832" fmla="*/ 22930 h 140100"/>
                <a:gd name="connsiteX833" fmla="*/ 395077 w 454583"/>
                <a:gd name="connsiteY833" fmla="*/ 22930 h 140100"/>
                <a:gd name="connsiteX834" fmla="*/ 395562 w 454583"/>
                <a:gd name="connsiteY834" fmla="*/ 23091 h 140100"/>
                <a:gd name="connsiteX835" fmla="*/ 395885 w 454583"/>
                <a:gd name="connsiteY835" fmla="*/ 22671 h 140100"/>
                <a:gd name="connsiteX836" fmla="*/ 396241 w 454583"/>
                <a:gd name="connsiteY836" fmla="*/ 23091 h 140100"/>
                <a:gd name="connsiteX837" fmla="*/ 396564 w 454583"/>
                <a:gd name="connsiteY837" fmla="*/ 22024 h 140100"/>
                <a:gd name="connsiteX838" fmla="*/ 396823 w 454583"/>
                <a:gd name="connsiteY838" fmla="*/ 22865 h 140100"/>
                <a:gd name="connsiteX839" fmla="*/ 396985 w 454583"/>
                <a:gd name="connsiteY839" fmla="*/ 21377 h 140100"/>
                <a:gd name="connsiteX840" fmla="*/ 397567 w 454583"/>
                <a:gd name="connsiteY840" fmla="*/ 22186 h 140100"/>
                <a:gd name="connsiteX841" fmla="*/ 397955 w 454583"/>
                <a:gd name="connsiteY841" fmla="*/ 22024 h 140100"/>
                <a:gd name="connsiteX842" fmla="*/ 398311 w 454583"/>
                <a:gd name="connsiteY842" fmla="*/ 21701 h 140100"/>
                <a:gd name="connsiteX843" fmla="*/ 398214 w 454583"/>
                <a:gd name="connsiteY843" fmla="*/ 21927 h 140100"/>
                <a:gd name="connsiteX844" fmla="*/ 398311 w 454583"/>
                <a:gd name="connsiteY844" fmla="*/ 22186 h 140100"/>
                <a:gd name="connsiteX845" fmla="*/ 398472 w 454583"/>
                <a:gd name="connsiteY845" fmla="*/ 22121 h 140100"/>
                <a:gd name="connsiteX846" fmla="*/ 398472 w 454583"/>
                <a:gd name="connsiteY846" fmla="*/ 22024 h 140100"/>
                <a:gd name="connsiteX847" fmla="*/ 398214 w 454583"/>
                <a:gd name="connsiteY847" fmla="*/ 21604 h 140100"/>
                <a:gd name="connsiteX848" fmla="*/ 398311 w 454583"/>
                <a:gd name="connsiteY848" fmla="*/ 21539 h 140100"/>
                <a:gd name="connsiteX849" fmla="*/ 398472 w 454583"/>
                <a:gd name="connsiteY849" fmla="*/ 21539 h 140100"/>
                <a:gd name="connsiteX850" fmla="*/ 398796 w 454583"/>
                <a:gd name="connsiteY850" fmla="*/ 21927 h 140100"/>
                <a:gd name="connsiteX851" fmla="*/ 399055 w 454583"/>
                <a:gd name="connsiteY851" fmla="*/ 21442 h 140100"/>
                <a:gd name="connsiteX852" fmla="*/ 398634 w 454583"/>
                <a:gd name="connsiteY852" fmla="*/ 20439 h 140100"/>
                <a:gd name="connsiteX853" fmla="*/ 398472 w 454583"/>
                <a:gd name="connsiteY853" fmla="*/ 20213 h 140100"/>
                <a:gd name="connsiteX854" fmla="*/ 398537 w 454583"/>
                <a:gd name="connsiteY854" fmla="*/ 20116 h 140100"/>
                <a:gd name="connsiteX855" fmla="*/ 398634 w 454583"/>
                <a:gd name="connsiteY855" fmla="*/ 20439 h 140100"/>
                <a:gd name="connsiteX856" fmla="*/ 399475 w 454583"/>
                <a:gd name="connsiteY856" fmla="*/ 20957 h 140100"/>
                <a:gd name="connsiteX857" fmla="*/ 399863 w 454583"/>
                <a:gd name="connsiteY857" fmla="*/ 21377 h 140100"/>
                <a:gd name="connsiteX858" fmla="*/ 400122 w 454583"/>
                <a:gd name="connsiteY858" fmla="*/ 21183 h 140100"/>
                <a:gd name="connsiteX859" fmla="*/ 400122 w 454583"/>
                <a:gd name="connsiteY859" fmla="*/ 21119 h 140100"/>
                <a:gd name="connsiteX860" fmla="*/ 400704 w 454583"/>
                <a:gd name="connsiteY860" fmla="*/ 20860 h 140100"/>
                <a:gd name="connsiteX861" fmla="*/ 400704 w 454583"/>
                <a:gd name="connsiteY861" fmla="*/ 20795 h 140100"/>
                <a:gd name="connsiteX862" fmla="*/ 400542 w 454583"/>
                <a:gd name="connsiteY862" fmla="*/ 19954 h 140100"/>
                <a:gd name="connsiteX863" fmla="*/ 400866 w 454583"/>
                <a:gd name="connsiteY863" fmla="*/ 20795 h 140100"/>
                <a:gd name="connsiteX864" fmla="*/ 404747 w 454583"/>
                <a:gd name="connsiteY864" fmla="*/ 19308 h 140100"/>
                <a:gd name="connsiteX865" fmla="*/ 404682 w 454583"/>
                <a:gd name="connsiteY865" fmla="*/ 18305 h 140100"/>
                <a:gd name="connsiteX866" fmla="*/ 404844 w 454583"/>
                <a:gd name="connsiteY866" fmla="*/ 19308 h 140100"/>
                <a:gd name="connsiteX867" fmla="*/ 408498 w 454583"/>
                <a:gd name="connsiteY867" fmla="*/ 18370 h 140100"/>
                <a:gd name="connsiteX868" fmla="*/ 408078 w 454583"/>
                <a:gd name="connsiteY868" fmla="*/ 17626 h 140100"/>
                <a:gd name="connsiteX869" fmla="*/ 408239 w 454583"/>
                <a:gd name="connsiteY869" fmla="*/ 16882 h 140100"/>
                <a:gd name="connsiteX870" fmla="*/ 408563 w 454583"/>
                <a:gd name="connsiteY870" fmla="*/ 18370 h 140100"/>
                <a:gd name="connsiteX871" fmla="*/ 410212 w 454583"/>
                <a:gd name="connsiteY871" fmla="*/ 18046 h 140100"/>
                <a:gd name="connsiteX872" fmla="*/ 410374 w 454583"/>
                <a:gd name="connsiteY872" fmla="*/ 18046 h 140100"/>
                <a:gd name="connsiteX873" fmla="*/ 410633 w 454583"/>
                <a:gd name="connsiteY873" fmla="*/ 17982 h 140100"/>
                <a:gd name="connsiteX874" fmla="*/ 410794 w 454583"/>
                <a:gd name="connsiteY874" fmla="*/ 17723 h 140100"/>
                <a:gd name="connsiteX875" fmla="*/ 411377 w 454583"/>
                <a:gd name="connsiteY875" fmla="*/ 17788 h 140100"/>
                <a:gd name="connsiteX876" fmla="*/ 411377 w 454583"/>
                <a:gd name="connsiteY876" fmla="*/ 17885 h 140100"/>
                <a:gd name="connsiteX877" fmla="*/ 414934 w 454583"/>
                <a:gd name="connsiteY877" fmla="*/ 17302 h 140100"/>
                <a:gd name="connsiteX878" fmla="*/ 417521 w 454583"/>
                <a:gd name="connsiteY878" fmla="*/ 15815 h 140100"/>
                <a:gd name="connsiteX879" fmla="*/ 417424 w 454583"/>
                <a:gd name="connsiteY879" fmla="*/ 15233 h 140100"/>
                <a:gd name="connsiteX880" fmla="*/ 417586 w 454583"/>
                <a:gd name="connsiteY880" fmla="*/ 15718 h 140100"/>
                <a:gd name="connsiteX881" fmla="*/ 418653 w 454583"/>
                <a:gd name="connsiteY881" fmla="*/ 15653 h 140100"/>
                <a:gd name="connsiteX882" fmla="*/ 418589 w 454583"/>
                <a:gd name="connsiteY882" fmla="*/ 15071 h 140100"/>
                <a:gd name="connsiteX883" fmla="*/ 419009 w 454583"/>
                <a:gd name="connsiteY883" fmla="*/ 15394 h 140100"/>
                <a:gd name="connsiteX884" fmla="*/ 419074 w 454583"/>
                <a:gd name="connsiteY884" fmla="*/ 15653 h 140100"/>
                <a:gd name="connsiteX885" fmla="*/ 419979 w 454583"/>
                <a:gd name="connsiteY885" fmla="*/ 15718 h 140100"/>
                <a:gd name="connsiteX886" fmla="*/ 419915 w 454583"/>
                <a:gd name="connsiteY886" fmla="*/ 15394 h 140100"/>
                <a:gd name="connsiteX887" fmla="*/ 419979 w 454583"/>
                <a:gd name="connsiteY887" fmla="*/ 14909 h 140100"/>
                <a:gd name="connsiteX888" fmla="*/ 420173 w 454583"/>
                <a:gd name="connsiteY888" fmla="*/ 15233 h 140100"/>
                <a:gd name="connsiteX889" fmla="*/ 420400 w 454583"/>
                <a:gd name="connsiteY889" fmla="*/ 15491 h 140100"/>
                <a:gd name="connsiteX890" fmla="*/ 420497 w 454583"/>
                <a:gd name="connsiteY890" fmla="*/ 15815 h 140100"/>
                <a:gd name="connsiteX891" fmla="*/ 421726 w 454583"/>
                <a:gd name="connsiteY891" fmla="*/ 16138 h 140100"/>
                <a:gd name="connsiteX892" fmla="*/ 421823 w 454583"/>
                <a:gd name="connsiteY892" fmla="*/ 15912 h 140100"/>
                <a:gd name="connsiteX893" fmla="*/ 421984 w 454583"/>
                <a:gd name="connsiteY893" fmla="*/ 16235 h 140100"/>
                <a:gd name="connsiteX894" fmla="*/ 422243 w 454583"/>
                <a:gd name="connsiteY894" fmla="*/ 16300 h 140100"/>
                <a:gd name="connsiteX895" fmla="*/ 422146 w 454583"/>
                <a:gd name="connsiteY895" fmla="*/ 15556 h 140100"/>
                <a:gd name="connsiteX896" fmla="*/ 422405 w 454583"/>
                <a:gd name="connsiteY896" fmla="*/ 16235 h 140100"/>
                <a:gd name="connsiteX897" fmla="*/ 422566 w 454583"/>
                <a:gd name="connsiteY897" fmla="*/ 15976 h 140100"/>
                <a:gd name="connsiteX898" fmla="*/ 433401 w 454583"/>
                <a:gd name="connsiteY898" fmla="*/ 12096 h 140100"/>
                <a:gd name="connsiteX899" fmla="*/ 435147 w 454583"/>
                <a:gd name="connsiteY899" fmla="*/ 13163 h 140100"/>
                <a:gd name="connsiteX900" fmla="*/ 439545 w 454583"/>
                <a:gd name="connsiteY900" fmla="*/ 13745 h 140100"/>
                <a:gd name="connsiteX901" fmla="*/ 442003 w 454583"/>
                <a:gd name="connsiteY901" fmla="*/ 13486 h 140100"/>
                <a:gd name="connsiteX902" fmla="*/ 442003 w 454583"/>
                <a:gd name="connsiteY902" fmla="*/ 13324 h 140100"/>
                <a:gd name="connsiteX903" fmla="*/ 442165 w 454583"/>
                <a:gd name="connsiteY903" fmla="*/ 13421 h 140100"/>
                <a:gd name="connsiteX904" fmla="*/ 442165 w 454583"/>
                <a:gd name="connsiteY904" fmla="*/ 13486 h 140100"/>
                <a:gd name="connsiteX905" fmla="*/ 443006 w 454583"/>
                <a:gd name="connsiteY905" fmla="*/ 13648 h 140100"/>
                <a:gd name="connsiteX906" fmla="*/ 444008 w 454583"/>
                <a:gd name="connsiteY906" fmla="*/ 13583 h 140100"/>
                <a:gd name="connsiteX907" fmla="*/ 444008 w 454583"/>
                <a:gd name="connsiteY907" fmla="*/ 13260 h 140100"/>
                <a:gd name="connsiteX908" fmla="*/ 444170 w 454583"/>
                <a:gd name="connsiteY908" fmla="*/ 13486 h 140100"/>
                <a:gd name="connsiteX909" fmla="*/ 446660 w 454583"/>
                <a:gd name="connsiteY909" fmla="*/ 13421 h 140100"/>
                <a:gd name="connsiteX910" fmla="*/ 446725 w 454583"/>
                <a:gd name="connsiteY910" fmla="*/ 13163 h 140100"/>
                <a:gd name="connsiteX911" fmla="*/ 447081 w 454583"/>
                <a:gd name="connsiteY911" fmla="*/ 12904 h 140100"/>
                <a:gd name="connsiteX912" fmla="*/ 447631 w 454583"/>
                <a:gd name="connsiteY912" fmla="*/ 12257 h 140100"/>
                <a:gd name="connsiteX913" fmla="*/ 447404 w 454583"/>
                <a:gd name="connsiteY913" fmla="*/ 10252 h 140100"/>
                <a:gd name="connsiteX914" fmla="*/ 447889 w 454583"/>
                <a:gd name="connsiteY914" fmla="*/ 12096 h 140100"/>
                <a:gd name="connsiteX915" fmla="*/ 448051 w 454583"/>
                <a:gd name="connsiteY915" fmla="*/ 11998 h 140100"/>
                <a:gd name="connsiteX916" fmla="*/ 448051 w 454583"/>
                <a:gd name="connsiteY916" fmla="*/ 10608 h 140100"/>
                <a:gd name="connsiteX917" fmla="*/ 448148 w 454583"/>
                <a:gd name="connsiteY917" fmla="*/ 9508 h 140100"/>
                <a:gd name="connsiteX918" fmla="*/ 448795 w 454583"/>
                <a:gd name="connsiteY918" fmla="*/ 11513 h 140100"/>
                <a:gd name="connsiteX919" fmla="*/ 449054 w 454583"/>
                <a:gd name="connsiteY919" fmla="*/ 11028 h 140100"/>
                <a:gd name="connsiteX920" fmla="*/ 449151 w 454583"/>
                <a:gd name="connsiteY920" fmla="*/ 9864 h 140100"/>
                <a:gd name="connsiteX921" fmla="*/ 450024 w 454583"/>
                <a:gd name="connsiteY921" fmla="*/ 12322 h 140100"/>
                <a:gd name="connsiteX922" fmla="*/ 449959 w 454583"/>
                <a:gd name="connsiteY922" fmla="*/ 11352 h 140100"/>
                <a:gd name="connsiteX923" fmla="*/ 450283 w 454583"/>
                <a:gd name="connsiteY923" fmla="*/ 10446 h 140100"/>
                <a:gd name="connsiteX924" fmla="*/ 450541 w 454583"/>
                <a:gd name="connsiteY924" fmla="*/ 11772 h 140100"/>
                <a:gd name="connsiteX925" fmla="*/ 451124 w 454583"/>
                <a:gd name="connsiteY925" fmla="*/ 12581 h 140100"/>
                <a:gd name="connsiteX926" fmla="*/ 451382 w 454583"/>
                <a:gd name="connsiteY926" fmla="*/ 12096 h 140100"/>
                <a:gd name="connsiteX927" fmla="*/ 451964 w 454583"/>
                <a:gd name="connsiteY927" fmla="*/ 13260 h 140100"/>
                <a:gd name="connsiteX928" fmla="*/ 452449 w 454583"/>
                <a:gd name="connsiteY928" fmla="*/ 13486 h 140100"/>
                <a:gd name="connsiteX929" fmla="*/ 452708 w 454583"/>
                <a:gd name="connsiteY929" fmla="*/ 13486 h 140100"/>
                <a:gd name="connsiteX930" fmla="*/ 452773 w 454583"/>
                <a:gd name="connsiteY930" fmla="*/ 13260 h 140100"/>
                <a:gd name="connsiteX931" fmla="*/ 452870 w 454583"/>
                <a:gd name="connsiteY931" fmla="*/ 13486 h 140100"/>
                <a:gd name="connsiteX932" fmla="*/ 453614 w 454583"/>
                <a:gd name="connsiteY932" fmla="*/ 13260 h 140100"/>
                <a:gd name="connsiteX933" fmla="*/ 454584 w 454583"/>
                <a:gd name="connsiteY933" fmla="*/ 13001 h 140100"/>
                <a:gd name="connsiteX934" fmla="*/ 75807 w 454583"/>
                <a:gd name="connsiteY934" fmla="*/ 125515 h 140100"/>
                <a:gd name="connsiteX935" fmla="*/ 75904 w 454583"/>
                <a:gd name="connsiteY935" fmla="*/ 126162 h 140100"/>
                <a:gd name="connsiteX936" fmla="*/ 75807 w 454583"/>
                <a:gd name="connsiteY936" fmla="*/ 125515 h 140100"/>
                <a:gd name="connsiteX937" fmla="*/ 72088 w 454583"/>
                <a:gd name="connsiteY937" fmla="*/ 127423 h 140100"/>
                <a:gd name="connsiteX938" fmla="*/ 72444 w 454583"/>
                <a:gd name="connsiteY938" fmla="*/ 129073 h 140100"/>
                <a:gd name="connsiteX939" fmla="*/ 72088 w 454583"/>
                <a:gd name="connsiteY939" fmla="*/ 127423 h 140100"/>
                <a:gd name="connsiteX940" fmla="*/ 57696 w 454583"/>
                <a:gd name="connsiteY940" fmla="*/ 123769 h 140100"/>
                <a:gd name="connsiteX941" fmla="*/ 57502 w 454583"/>
                <a:gd name="connsiteY941" fmla="*/ 122701 h 140100"/>
                <a:gd name="connsiteX942" fmla="*/ 57599 w 454583"/>
                <a:gd name="connsiteY942" fmla="*/ 122960 h 140100"/>
                <a:gd name="connsiteX943" fmla="*/ 57858 w 454583"/>
                <a:gd name="connsiteY943" fmla="*/ 124189 h 140100"/>
                <a:gd name="connsiteX944" fmla="*/ 57696 w 454583"/>
                <a:gd name="connsiteY944" fmla="*/ 123769 h 140100"/>
                <a:gd name="connsiteX945" fmla="*/ 94435 w 454583"/>
                <a:gd name="connsiteY945" fmla="*/ 132048 h 140100"/>
                <a:gd name="connsiteX946" fmla="*/ 94533 w 454583"/>
                <a:gd name="connsiteY946" fmla="*/ 132307 h 140100"/>
                <a:gd name="connsiteX947" fmla="*/ 94274 w 454583"/>
                <a:gd name="connsiteY947" fmla="*/ 130560 h 140100"/>
                <a:gd name="connsiteX948" fmla="*/ 92042 w 454583"/>
                <a:gd name="connsiteY948" fmla="*/ 121537 h 140100"/>
                <a:gd name="connsiteX949" fmla="*/ 92042 w 454583"/>
                <a:gd name="connsiteY949" fmla="*/ 121634 h 140100"/>
                <a:gd name="connsiteX950" fmla="*/ 91816 w 454583"/>
                <a:gd name="connsiteY950" fmla="*/ 121278 h 140100"/>
                <a:gd name="connsiteX951" fmla="*/ 91719 w 454583"/>
                <a:gd name="connsiteY951" fmla="*/ 121634 h 140100"/>
                <a:gd name="connsiteX952" fmla="*/ 91816 w 454583"/>
                <a:gd name="connsiteY952" fmla="*/ 122281 h 140100"/>
                <a:gd name="connsiteX953" fmla="*/ 91719 w 454583"/>
                <a:gd name="connsiteY953" fmla="*/ 121796 h 140100"/>
                <a:gd name="connsiteX954" fmla="*/ 88905 w 454583"/>
                <a:gd name="connsiteY954" fmla="*/ 122443 h 140100"/>
                <a:gd name="connsiteX955" fmla="*/ 89229 w 454583"/>
                <a:gd name="connsiteY955" fmla="*/ 123866 h 140100"/>
                <a:gd name="connsiteX956" fmla="*/ 89390 w 454583"/>
                <a:gd name="connsiteY956" fmla="*/ 125030 h 140100"/>
                <a:gd name="connsiteX957" fmla="*/ 88905 w 454583"/>
                <a:gd name="connsiteY957" fmla="*/ 122443 h 140100"/>
                <a:gd name="connsiteX958" fmla="*/ 88646 w 454583"/>
                <a:gd name="connsiteY958" fmla="*/ 122443 h 140100"/>
                <a:gd name="connsiteX959" fmla="*/ 88646 w 454583"/>
                <a:gd name="connsiteY959" fmla="*/ 122540 h 140100"/>
                <a:gd name="connsiteX960" fmla="*/ 88646 w 454583"/>
                <a:gd name="connsiteY960" fmla="*/ 122443 h 140100"/>
                <a:gd name="connsiteX961" fmla="*/ 88485 w 454583"/>
                <a:gd name="connsiteY961" fmla="*/ 122443 h 140100"/>
                <a:gd name="connsiteX962" fmla="*/ 88485 w 454583"/>
                <a:gd name="connsiteY962" fmla="*/ 122540 h 140100"/>
                <a:gd name="connsiteX963" fmla="*/ 88743 w 454583"/>
                <a:gd name="connsiteY963" fmla="*/ 123542 h 140100"/>
                <a:gd name="connsiteX964" fmla="*/ 88485 w 454583"/>
                <a:gd name="connsiteY964" fmla="*/ 122540 h 140100"/>
                <a:gd name="connsiteX965" fmla="*/ 88420 w 454583"/>
                <a:gd name="connsiteY965" fmla="*/ 122443 h 140100"/>
                <a:gd name="connsiteX966" fmla="*/ 88226 w 454583"/>
                <a:gd name="connsiteY966" fmla="*/ 122443 h 140100"/>
                <a:gd name="connsiteX967" fmla="*/ 87806 w 454583"/>
                <a:gd name="connsiteY967" fmla="*/ 122443 h 140100"/>
                <a:gd name="connsiteX968" fmla="*/ 87806 w 454583"/>
                <a:gd name="connsiteY968" fmla="*/ 122540 h 140100"/>
                <a:gd name="connsiteX969" fmla="*/ 87806 w 454583"/>
                <a:gd name="connsiteY969" fmla="*/ 122443 h 140100"/>
                <a:gd name="connsiteX970" fmla="*/ 87741 w 454583"/>
                <a:gd name="connsiteY970" fmla="*/ 122443 h 140100"/>
                <a:gd name="connsiteX971" fmla="*/ 88000 w 454583"/>
                <a:gd name="connsiteY971" fmla="*/ 123607 h 140100"/>
                <a:gd name="connsiteX972" fmla="*/ 87676 w 454583"/>
                <a:gd name="connsiteY972" fmla="*/ 122443 h 140100"/>
                <a:gd name="connsiteX973" fmla="*/ 87320 w 454583"/>
                <a:gd name="connsiteY973" fmla="*/ 122443 h 140100"/>
                <a:gd name="connsiteX974" fmla="*/ 87418 w 454583"/>
                <a:gd name="connsiteY974" fmla="*/ 123187 h 140100"/>
                <a:gd name="connsiteX975" fmla="*/ 87159 w 454583"/>
                <a:gd name="connsiteY975" fmla="*/ 122443 h 140100"/>
                <a:gd name="connsiteX976" fmla="*/ 86415 w 454583"/>
                <a:gd name="connsiteY976" fmla="*/ 122281 h 140100"/>
                <a:gd name="connsiteX977" fmla="*/ 86480 w 454583"/>
                <a:gd name="connsiteY977" fmla="*/ 122604 h 140100"/>
                <a:gd name="connsiteX978" fmla="*/ 86415 w 454583"/>
                <a:gd name="connsiteY978" fmla="*/ 122216 h 140100"/>
                <a:gd name="connsiteX979" fmla="*/ 86350 w 454583"/>
                <a:gd name="connsiteY979" fmla="*/ 122216 h 140100"/>
                <a:gd name="connsiteX980" fmla="*/ 86350 w 454583"/>
                <a:gd name="connsiteY980" fmla="*/ 122701 h 140100"/>
                <a:gd name="connsiteX981" fmla="*/ 86156 w 454583"/>
                <a:gd name="connsiteY981" fmla="*/ 122216 h 140100"/>
                <a:gd name="connsiteX982" fmla="*/ 86092 w 454583"/>
                <a:gd name="connsiteY982" fmla="*/ 122216 h 140100"/>
                <a:gd name="connsiteX983" fmla="*/ 86092 w 454583"/>
                <a:gd name="connsiteY983" fmla="*/ 122443 h 140100"/>
                <a:gd name="connsiteX984" fmla="*/ 85995 w 454583"/>
                <a:gd name="connsiteY984" fmla="*/ 122604 h 140100"/>
                <a:gd name="connsiteX985" fmla="*/ 85736 w 454583"/>
                <a:gd name="connsiteY985" fmla="*/ 122119 h 140100"/>
                <a:gd name="connsiteX986" fmla="*/ 85995 w 454583"/>
                <a:gd name="connsiteY986" fmla="*/ 123607 h 140100"/>
                <a:gd name="connsiteX987" fmla="*/ 85671 w 454583"/>
                <a:gd name="connsiteY987" fmla="*/ 122281 h 140100"/>
                <a:gd name="connsiteX988" fmla="*/ 85606 w 454583"/>
                <a:gd name="connsiteY988" fmla="*/ 122378 h 140100"/>
                <a:gd name="connsiteX989" fmla="*/ 85412 w 454583"/>
                <a:gd name="connsiteY989" fmla="*/ 122216 h 140100"/>
                <a:gd name="connsiteX990" fmla="*/ 85251 w 454583"/>
                <a:gd name="connsiteY990" fmla="*/ 121958 h 140100"/>
                <a:gd name="connsiteX991" fmla="*/ 85348 w 454583"/>
                <a:gd name="connsiteY991" fmla="*/ 122540 h 140100"/>
                <a:gd name="connsiteX992" fmla="*/ 85024 w 454583"/>
                <a:gd name="connsiteY992" fmla="*/ 122443 h 140100"/>
                <a:gd name="connsiteX993" fmla="*/ 84766 w 454583"/>
                <a:gd name="connsiteY993" fmla="*/ 121634 h 140100"/>
                <a:gd name="connsiteX994" fmla="*/ 84766 w 454583"/>
                <a:gd name="connsiteY994" fmla="*/ 121861 h 140100"/>
                <a:gd name="connsiteX995" fmla="*/ 84604 w 454583"/>
                <a:gd name="connsiteY995" fmla="*/ 121634 h 140100"/>
                <a:gd name="connsiteX996" fmla="*/ 84410 w 454583"/>
                <a:gd name="connsiteY996" fmla="*/ 121634 h 140100"/>
                <a:gd name="connsiteX997" fmla="*/ 84410 w 454583"/>
                <a:gd name="connsiteY997" fmla="*/ 121958 h 140100"/>
                <a:gd name="connsiteX998" fmla="*/ 84280 w 454583"/>
                <a:gd name="connsiteY998" fmla="*/ 121796 h 140100"/>
                <a:gd name="connsiteX999" fmla="*/ 84280 w 454583"/>
                <a:gd name="connsiteY999" fmla="*/ 122216 h 140100"/>
                <a:gd name="connsiteX1000" fmla="*/ 84507 w 454583"/>
                <a:gd name="connsiteY1000" fmla="*/ 123866 h 140100"/>
                <a:gd name="connsiteX1001" fmla="*/ 84507 w 454583"/>
                <a:gd name="connsiteY1001" fmla="*/ 123769 h 140100"/>
                <a:gd name="connsiteX1002" fmla="*/ 84022 w 454583"/>
                <a:gd name="connsiteY1002" fmla="*/ 121537 h 140100"/>
                <a:gd name="connsiteX1003" fmla="*/ 83860 w 454583"/>
                <a:gd name="connsiteY1003" fmla="*/ 121537 h 140100"/>
                <a:gd name="connsiteX1004" fmla="*/ 83925 w 454583"/>
                <a:gd name="connsiteY1004" fmla="*/ 122378 h 140100"/>
                <a:gd name="connsiteX1005" fmla="*/ 83763 w 454583"/>
                <a:gd name="connsiteY1005" fmla="*/ 121958 h 140100"/>
                <a:gd name="connsiteX1006" fmla="*/ 83763 w 454583"/>
                <a:gd name="connsiteY1006" fmla="*/ 122119 h 140100"/>
                <a:gd name="connsiteX1007" fmla="*/ 83601 w 454583"/>
                <a:gd name="connsiteY1007" fmla="*/ 121473 h 140100"/>
                <a:gd name="connsiteX1008" fmla="*/ 83537 w 454583"/>
                <a:gd name="connsiteY1008" fmla="*/ 121473 h 140100"/>
                <a:gd name="connsiteX1009" fmla="*/ 83666 w 454583"/>
                <a:gd name="connsiteY1009" fmla="*/ 122216 h 140100"/>
                <a:gd name="connsiteX1010" fmla="*/ 83666 w 454583"/>
                <a:gd name="connsiteY1010" fmla="*/ 122604 h 140100"/>
                <a:gd name="connsiteX1011" fmla="*/ 83666 w 454583"/>
                <a:gd name="connsiteY1011" fmla="*/ 122798 h 140100"/>
                <a:gd name="connsiteX1012" fmla="*/ 83537 w 454583"/>
                <a:gd name="connsiteY1012" fmla="*/ 123187 h 140100"/>
                <a:gd name="connsiteX1013" fmla="*/ 83181 w 454583"/>
                <a:gd name="connsiteY1013" fmla="*/ 123445 h 140100"/>
                <a:gd name="connsiteX1014" fmla="*/ 83181 w 454583"/>
                <a:gd name="connsiteY1014" fmla="*/ 123607 h 140100"/>
                <a:gd name="connsiteX1015" fmla="*/ 83116 w 454583"/>
                <a:gd name="connsiteY1015" fmla="*/ 123607 h 140100"/>
                <a:gd name="connsiteX1016" fmla="*/ 82954 w 454583"/>
                <a:gd name="connsiteY1016" fmla="*/ 123607 h 140100"/>
                <a:gd name="connsiteX1017" fmla="*/ 82696 w 454583"/>
                <a:gd name="connsiteY1017" fmla="*/ 123542 h 140100"/>
                <a:gd name="connsiteX1018" fmla="*/ 82696 w 454583"/>
                <a:gd name="connsiteY1018" fmla="*/ 123607 h 140100"/>
                <a:gd name="connsiteX1019" fmla="*/ 82437 w 454583"/>
                <a:gd name="connsiteY1019" fmla="*/ 123607 h 140100"/>
                <a:gd name="connsiteX1020" fmla="*/ 82340 w 454583"/>
                <a:gd name="connsiteY1020" fmla="*/ 123542 h 140100"/>
                <a:gd name="connsiteX1021" fmla="*/ 82275 w 454583"/>
                <a:gd name="connsiteY1021" fmla="*/ 123542 h 140100"/>
                <a:gd name="connsiteX1022" fmla="*/ 82114 w 454583"/>
                <a:gd name="connsiteY1022" fmla="*/ 123542 h 140100"/>
                <a:gd name="connsiteX1023" fmla="*/ 81790 w 454583"/>
                <a:gd name="connsiteY1023" fmla="*/ 123187 h 140100"/>
                <a:gd name="connsiteX1024" fmla="*/ 81693 w 454583"/>
                <a:gd name="connsiteY1024" fmla="*/ 123284 h 140100"/>
                <a:gd name="connsiteX1025" fmla="*/ 81531 w 454583"/>
                <a:gd name="connsiteY1025" fmla="*/ 123025 h 140100"/>
                <a:gd name="connsiteX1026" fmla="*/ 81467 w 454583"/>
                <a:gd name="connsiteY1026" fmla="*/ 123187 h 140100"/>
                <a:gd name="connsiteX1027" fmla="*/ 81370 w 454583"/>
                <a:gd name="connsiteY1027" fmla="*/ 123187 h 140100"/>
                <a:gd name="connsiteX1028" fmla="*/ 81531 w 454583"/>
                <a:gd name="connsiteY1028" fmla="*/ 124189 h 140100"/>
                <a:gd name="connsiteX1029" fmla="*/ 81046 w 454583"/>
                <a:gd name="connsiteY1029" fmla="*/ 123025 h 140100"/>
                <a:gd name="connsiteX1030" fmla="*/ 80529 w 454583"/>
                <a:gd name="connsiteY1030" fmla="*/ 122798 h 140100"/>
                <a:gd name="connsiteX1031" fmla="*/ 80529 w 454583"/>
                <a:gd name="connsiteY1031" fmla="*/ 123769 h 140100"/>
                <a:gd name="connsiteX1032" fmla="*/ 80529 w 454583"/>
                <a:gd name="connsiteY1032" fmla="*/ 124027 h 140100"/>
                <a:gd name="connsiteX1033" fmla="*/ 80464 w 454583"/>
                <a:gd name="connsiteY1033" fmla="*/ 123930 h 140100"/>
                <a:gd name="connsiteX1034" fmla="*/ 80270 w 454583"/>
                <a:gd name="connsiteY1034" fmla="*/ 123866 h 140100"/>
                <a:gd name="connsiteX1035" fmla="*/ 80205 w 454583"/>
                <a:gd name="connsiteY1035" fmla="*/ 123284 h 140100"/>
                <a:gd name="connsiteX1036" fmla="*/ 80044 w 454583"/>
                <a:gd name="connsiteY1036" fmla="*/ 122540 h 140100"/>
                <a:gd name="connsiteX1037" fmla="*/ 80044 w 454583"/>
                <a:gd name="connsiteY1037" fmla="*/ 122863 h 140100"/>
                <a:gd name="connsiteX1038" fmla="*/ 80044 w 454583"/>
                <a:gd name="connsiteY1038" fmla="*/ 122798 h 140100"/>
                <a:gd name="connsiteX1039" fmla="*/ 80044 w 454583"/>
                <a:gd name="connsiteY1039" fmla="*/ 122863 h 140100"/>
                <a:gd name="connsiteX1040" fmla="*/ 79785 w 454583"/>
                <a:gd name="connsiteY1040" fmla="*/ 122960 h 140100"/>
                <a:gd name="connsiteX1041" fmla="*/ 79623 w 454583"/>
                <a:gd name="connsiteY1041" fmla="*/ 122960 h 140100"/>
                <a:gd name="connsiteX1042" fmla="*/ 79526 w 454583"/>
                <a:gd name="connsiteY1042" fmla="*/ 123284 h 140100"/>
                <a:gd name="connsiteX1043" fmla="*/ 79785 w 454583"/>
                <a:gd name="connsiteY1043" fmla="*/ 124674 h 140100"/>
                <a:gd name="connsiteX1044" fmla="*/ 79882 w 454583"/>
                <a:gd name="connsiteY1044" fmla="*/ 125353 h 140100"/>
                <a:gd name="connsiteX1045" fmla="*/ 79526 w 454583"/>
                <a:gd name="connsiteY1045" fmla="*/ 124027 h 140100"/>
                <a:gd name="connsiteX1046" fmla="*/ 79397 w 454583"/>
                <a:gd name="connsiteY1046" fmla="*/ 123704 h 140100"/>
                <a:gd name="connsiteX1047" fmla="*/ 79138 w 454583"/>
                <a:gd name="connsiteY1047" fmla="*/ 122701 h 140100"/>
                <a:gd name="connsiteX1048" fmla="*/ 78880 w 454583"/>
                <a:gd name="connsiteY1048" fmla="*/ 122022 h 140100"/>
                <a:gd name="connsiteX1049" fmla="*/ 78718 w 454583"/>
                <a:gd name="connsiteY1049" fmla="*/ 121861 h 140100"/>
                <a:gd name="connsiteX1050" fmla="*/ 77877 w 454583"/>
                <a:gd name="connsiteY1050" fmla="*/ 121861 h 140100"/>
                <a:gd name="connsiteX1051" fmla="*/ 77974 w 454583"/>
                <a:gd name="connsiteY1051" fmla="*/ 122443 h 140100"/>
                <a:gd name="connsiteX1052" fmla="*/ 77812 w 454583"/>
                <a:gd name="connsiteY1052" fmla="*/ 121861 h 140100"/>
                <a:gd name="connsiteX1053" fmla="*/ 77457 w 454583"/>
                <a:gd name="connsiteY1053" fmla="*/ 121796 h 140100"/>
                <a:gd name="connsiteX1054" fmla="*/ 77457 w 454583"/>
                <a:gd name="connsiteY1054" fmla="*/ 121861 h 140100"/>
                <a:gd name="connsiteX1055" fmla="*/ 77457 w 454583"/>
                <a:gd name="connsiteY1055" fmla="*/ 122022 h 140100"/>
                <a:gd name="connsiteX1056" fmla="*/ 77327 w 454583"/>
                <a:gd name="connsiteY1056" fmla="*/ 121796 h 140100"/>
                <a:gd name="connsiteX1057" fmla="*/ 77230 w 454583"/>
                <a:gd name="connsiteY1057" fmla="*/ 121796 h 140100"/>
                <a:gd name="connsiteX1058" fmla="*/ 77392 w 454583"/>
                <a:gd name="connsiteY1058" fmla="*/ 123445 h 140100"/>
                <a:gd name="connsiteX1059" fmla="*/ 76810 w 454583"/>
                <a:gd name="connsiteY1059" fmla="*/ 121958 h 140100"/>
                <a:gd name="connsiteX1060" fmla="*/ 76971 w 454583"/>
                <a:gd name="connsiteY1060" fmla="*/ 123025 h 140100"/>
                <a:gd name="connsiteX1061" fmla="*/ 76648 w 454583"/>
                <a:gd name="connsiteY1061" fmla="*/ 121861 h 140100"/>
                <a:gd name="connsiteX1062" fmla="*/ 76583 w 454583"/>
                <a:gd name="connsiteY1062" fmla="*/ 121699 h 140100"/>
                <a:gd name="connsiteX1063" fmla="*/ 76648 w 454583"/>
                <a:gd name="connsiteY1063" fmla="*/ 122119 h 140100"/>
                <a:gd name="connsiteX1064" fmla="*/ 76745 w 454583"/>
                <a:gd name="connsiteY1064" fmla="*/ 122701 h 140100"/>
                <a:gd name="connsiteX1065" fmla="*/ 76583 w 454583"/>
                <a:gd name="connsiteY1065" fmla="*/ 122604 h 140100"/>
                <a:gd name="connsiteX1066" fmla="*/ 76389 w 454583"/>
                <a:gd name="connsiteY1066" fmla="*/ 121796 h 140100"/>
                <a:gd name="connsiteX1067" fmla="*/ 76131 w 454583"/>
                <a:gd name="connsiteY1067" fmla="*/ 121537 h 140100"/>
                <a:gd name="connsiteX1068" fmla="*/ 76001 w 454583"/>
                <a:gd name="connsiteY1068" fmla="*/ 121214 h 140100"/>
                <a:gd name="connsiteX1069" fmla="*/ 75904 w 454583"/>
                <a:gd name="connsiteY1069" fmla="*/ 121214 h 140100"/>
                <a:gd name="connsiteX1070" fmla="*/ 75807 w 454583"/>
                <a:gd name="connsiteY1070" fmla="*/ 121117 h 140100"/>
                <a:gd name="connsiteX1071" fmla="*/ 75807 w 454583"/>
                <a:gd name="connsiteY1071" fmla="*/ 122281 h 140100"/>
                <a:gd name="connsiteX1072" fmla="*/ 75387 w 454583"/>
                <a:gd name="connsiteY1072" fmla="*/ 121117 h 140100"/>
                <a:gd name="connsiteX1073" fmla="*/ 75387 w 454583"/>
                <a:gd name="connsiteY1073" fmla="*/ 121052 h 140100"/>
                <a:gd name="connsiteX1074" fmla="*/ 75484 w 454583"/>
                <a:gd name="connsiteY1074" fmla="*/ 121796 h 140100"/>
                <a:gd name="connsiteX1075" fmla="*/ 75484 w 454583"/>
                <a:gd name="connsiteY1075" fmla="*/ 121861 h 140100"/>
                <a:gd name="connsiteX1076" fmla="*/ 75063 w 454583"/>
                <a:gd name="connsiteY1076" fmla="*/ 120535 h 140100"/>
                <a:gd name="connsiteX1077" fmla="*/ 75581 w 454583"/>
                <a:gd name="connsiteY1077" fmla="*/ 122604 h 140100"/>
                <a:gd name="connsiteX1078" fmla="*/ 74902 w 454583"/>
                <a:gd name="connsiteY1078" fmla="*/ 120373 h 140100"/>
                <a:gd name="connsiteX1079" fmla="*/ 74675 w 454583"/>
                <a:gd name="connsiteY1079" fmla="*/ 120211 h 140100"/>
                <a:gd name="connsiteX1080" fmla="*/ 74740 w 454583"/>
                <a:gd name="connsiteY1080" fmla="*/ 120470 h 140100"/>
                <a:gd name="connsiteX1081" fmla="*/ 74675 w 454583"/>
                <a:gd name="connsiteY1081" fmla="*/ 120211 h 140100"/>
                <a:gd name="connsiteX1082" fmla="*/ 74578 w 454583"/>
                <a:gd name="connsiteY1082" fmla="*/ 120211 h 140100"/>
                <a:gd name="connsiteX1083" fmla="*/ 74740 w 454583"/>
                <a:gd name="connsiteY1083" fmla="*/ 121117 h 140100"/>
                <a:gd name="connsiteX1084" fmla="*/ 74513 w 454583"/>
                <a:gd name="connsiteY1084" fmla="*/ 120211 h 140100"/>
                <a:gd name="connsiteX1085" fmla="*/ 73414 w 454583"/>
                <a:gd name="connsiteY1085" fmla="*/ 120147 h 140100"/>
                <a:gd name="connsiteX1086" fmla="*/ 73090 w 454583"/>
                <a:gd name="connsiteY1086" fmla="*/ 119952 h 140100"/>
                <a:gd name="connsiteX1087" fmla="*/ 73090 w 454583"/>
                <a:gd name="connsiteY1087" fmla="*/ 120308 h 140100"/>
                <a:gd name="connsiteX1088" fmla="*/ 72929 w 454583"/>
                <a:gd name="connsiteY1088" fmla="*/ 119888 h 140100"/>
                <a:gd name="connsiteX1089" fmla="*/ 72929 w 454583"/>
                <a:gd name="connsiteY1089" fmla="*/ 120308 h 140100"/>
                <a:gd name="connsiteX1090" fmla="*/ 72832 w 454583"/>
                <a:gd name="connsiteY1090" fmla="*/ 120632 h 140100"/>
                <a:gd name="connsiteX1091" fmla="*/ 72993 w 454583"/>
                <a:gd name="connsiteY1091" fmla="*/ 121375 h 140100"/>
                <a:gd name="connsiteX1092" fmla="*/ 72670 w 454583"/>
                <a:gd name="connsiteY1092" fmla="*/ 120211 h 140100"/>
                <a:gd name="connsiteX1093" fmla="*/ 72832 w 454583"/>
                <a:gd name="connsiteY1093" fmla="*/ 121375 h 140100"/>
                <a:gd name="connsiteX1094" fmla="*/ 72508 w 454583"/>
                <a:gd name="connsiteY1094" fmla="*/ 120211 h 140100"/>
                <a:gd name="connsiteX1095" fmla="*/ 72185 w 454583"/>
                <a:gd name="connsiteY1095" fmla="*/ 119888 h 140100"/>
                <a:gd name="connsiteX1096" fmla="*/ 72250 w 454583"/>
                <a:gd name="connsiteY1096" fmla="*/ 120535 h 140100"/>
                <a:gd name="connsiteX1097" fmla="*/ 72185 w 454583"/>
                <a:gd name="connsiteY1097" fmla="*/ 120535 h 140100"/>
                <a:gd name="connsiteX1098" fmla="*/ 71991 w 454583"/>
                <a:gd name="connsiteY1098" fmla="*/ 120308 h 140100"/>
                <a:gd name="connsiteX1099" fmla="*/ 71926 w 454583"/>
                <a:gd name="connsiteY1099" fmla="*/ 120632 h 140100"/>
                <a:gd name="connsiteX1100" fmla="*/ 71765 w 454583"/>
                <a:gd name="connsiteY1100" fmla="*/ 120147 h 140100"/>
                <a:gd name="connsiteX1101" fmla="*/ 71862 w 454583"/>
                <a:gd name="connsiteY1101" fmla="*/ 121117 h 140100"/>
                <a:gd name="connsiteX1102" fmla="*/ 71667 w 454583"/>
                <a:gd name="connsiteY1102" fmla="*/ 120308 h 140100"/>
                <a:gd name="connsiteX1103" fmla="*/ 71862 w 454583"/>
                <a:gd name="connsiteY1103" fmla="*/ 121699 h 140100"/>
                <a:gd name="connsiteX1104" fmla="*/ 71506 w 454583"/>
                <a:gd name="connsiteY1104" fmla="*/ 120793 h 140100"/>
                <a:gd name="connsiteX1105" fmla="*/ 71441 w 454583"/>
                <a:gd name="connsiteY1105" fmla="*/ 120890 h 140100"/>
                <a:gd name="connsiteX1106" fmla="*/ 71344 w 454583"/>
                <a:gd name="connsiteY1106" fmla="*/ 121117 h 140100"/>
                <a:gd name="connsiteX1107" fmla="*/ 71344 w 454583"/>
                <a:gd name="connsiteY1107" fmla="*/ 120890 h 140100"/>
                <a:gd name="connsiteX1108" fmla="*/ 71247 w 454583"/>
                <a:gd name="connsiteY1108" fmla="*/ 120632 h 140100"/>
                <a:gd name="connsiteX1109" fmla="*/ 71247 w 454583"/>
                <a:gd name="connsiteY1109" fmla="*/ 120729 h 140100"/>
                <a:gd name="connsiteX1110" fmla="*/ 71247 w 454583"/>
                <a:gd name="connsiteY1110" fmla="*/ 120793 h 140100"/>
                <a:gd name="connsiteX1111" fmla="*/ 71441 w 454583"/>
                <a:gd name="connsiteY1111" fmla="*/ 121278 h 140100"/>
                <a:gd name="connsiteX1112" fmla="*/ 71441 w 454583"/>
                <a:gd name="connsiteY1112" fmla="*/ 121375 h 140100"/>
                <a:gd name="connsiteX1113" fmla="*/ 71344 w 454583"/>
                <a:gd name="connsiteY1113" fmla="*/ 121278 h 140100"/>
                <a:gd name="connsiteX1114" fmla="*/ 71182 w 454583"/>
                <a:gd name="connsiteY1114" fmla="*/ 120890 h 140100"/>
                <a:gd name="connsiteX1115" fmla="*/ 71182 w 454583"/>
                <a:gd name="connsiteY1115" fmla="*/ 121278 h 140100"/>
                <a:gd name="connsiteX1116" fmla="*/ 71441 w 454583"/>
                <a:gd name="connsiteY1116" fmla="*/ 122281 h 140100"/>
                <a:gd name="connsiteX1117" fmla="*/ 71506 w 454583"/>
                <a:gd name="connsiteY1117" fmla="*/ 122540 h 140100"/>
                <a:gd name="connsiteX1118" fmla="*/ 71506 w 454583"/>
                <a:gd name="connsiteY1118" fmla="*/ 122540 h 140100"/>
                <a:gd name="connsiteX1119" fmla="*/ 71441 w 454583"/>
                <a:gd name="connsiteY1119" fmla="*/ 122216 h 140100"/>
                <a:gd name="connsiteX1120" fmla="*/ 71118 w 454583"/>
                <a:gd name="connsiteY1120" fmla="*/ 121537 h 140100"/>
                <a:gd name="connsiteX1121" fmla="*/ 70924 w 454583"/>
                <a:gd name="connsiteY1121" fmla="*/ 121052 h 140100"/>
                <a:gd name="connsiteX1122" fmla="*/ 70859 w 454583"/>
                <a:gd name="connsiteY1122" fmla="*/ 121117 h 140100"/>
                <a:gd name="connsiteX1123" fmla="*/ 70859 w 454583"/>
                <a:gd name="connsiteY1123" fmla="*/ 121214 h 140100"/>
                <a:gd name="connsiteX1124" fmla="*/ 70697 w 454583"/>
                <a:gd name="connsiteY1124" fmla="*/ 121375 h 140100"/>
                <a:gd name="connsiteX1125" fmla="*/ 70697 w 454583"/>
                <a:gd name="connsiteY1125" fmla="*/ 121473 h 140100"/>
                <a:gd name="connsiteX1126" fmla="*/ 70859 w 454583"/>
                <a:gd name="connsiteY1126" fmla="*/ 122281 h 140100"/>
                <a:gd name="connsiteX1127" fmla="*/ 70600 w 454583"/>
                <a:gd name="connsiteY1127" fmla="*/ 121473 h 140100"/>
                <a:gd name="connsiteX1128" fmla="*/ 69598 w 454583"/>
                <a:gd name="connsiteY1128" fmla="*/ 122216 h 140100"/>
                <a:gd name="connsiteX1129" fmla="*/ 69792 w 454583"/>
                <a:gd name="connsiteY1129" fmla="*/ 123187 h 140100"/>
                <a:gd name="connsiteX1130" fmla="*/ 69598 w 454583"/>
                <a:gd name="connsiteY1130" fmla="*/ 122216 h 140100"/>
                <a:gd name="connsiteX1131" fmla="*/ 68627 w 454583"/>
                <a:gd name="connsiteY1131" fmla="*/ 122540 h 140100"/>
                <a:gd name="connsiteX1132" fmla="*/ 68854 w 454583"/>
                <a:gd name="connsiteY1132" fmla="*/ 123348 h 140100"/>
                <a:gd name="connsiteX1133" fmla="*/ 68951 w 454583"/>
                <a:gd name="connsiteY1133" fmla="*/ 124027 h 140100"/>
                <a:gd name="connsiteX1134" fmla="*/ 68627 w 454583"/>
                <a:gd name="connsiteY1134" fmla="*/ 122540 h 140100"/>
                <a:gd name="connsiteX1135" fmla="*/ 68110 w 454583"/>
                <a:gd name="connsiteY1135" fmla="*/ 122604 h 140100"/>
                <a:gd name="connsiteX1136" fmla="*/ 68110 w 454583"/>
                <a:gd name="connsiteY1136" fmla="*/ 122604 h 140100"/>
                <a:gd name="connsiteX1137" fmla="*/ 68045 w 454583"/>
                <a:gd name="connsiteY1137" fmla="*/ 122604 h 140100"/>
                <a:gd name="connsiteX1138" fmla="*/ 68045 w 454583"/>
                <a:gd name="connsiteY1138" fmla="*/ 122863 h 140100"/>
                <a:gd name="connsiteX1139" fmla="*/ 67851 w 454583"/>
                <a:gd name="connsiteY1139" fmla="*/ 122701 h 140100"/>
                <a:gd name="connsiteX1140" fmla="*/ 67851 w 454583"/>
                <a:gd name="connsiteY1140" fmla="*/ 122604 h 140100"/>
                <a:gd name="connsiteX1141" fmla="*/ 66881 w 454583"/>
                <a:gd name="connsiteY1141" fmla="*/ 122701 h 140100"/>
                <a:gd name="connsiteX1142" fmla="*/ 66299 w 454583"/>
                <a:gd name="connsiteY1142" fmla="*/ 123866 h 140100"/>
                <a:gd name="connsiteX1143" fmla="*/ 66396 w 454583"/>
                <a:gd name="connsiteY1143" fmla="*/ 124448 h 140100"/>
                <a:gd name="connsiteX1144" fmla="*/ 66234 w 454583"/>
                <a:gd name="connsiteY1144" fmla="*/ 123866 h 140100"/>
                <a:gd name="connsiteX1145" fmla="*/ 65878 w 454583"/>
                <a:gd name="connsiteY1145" fmla="*/ 123769 h 140100"/>
                <a:gd name="connsiteX1146" fmla="*/ 65975 w 454583"/>
                <a:gd name="connsiteY1146" fmla="*/ 124351 h 140100"/>
                <a:gd name="connsiteX1147" fmla="*/ 65781 w 454583"/>
                <a:gd name="connsiteY1147" fmla="*/ 123930 h 140100"/>
                <a:gd name="connsiteX1148" fmla="*/ 65717 w 454583"/>
                <a:gd name="connsiteY1148" fmla="*/ 123704 h 140100"/>
                <a:gd name="connsiteX1149" fmla="*/ 65393 w 454583"/>
                <a:gd name="connsiteY1149" fmla="*/ 123445 h 140100"/>
                <a:gd name="connsiteX1150" fmla="*/ 65458 w 454583"/>
                <a:gd name="connsiteY1150" fmla="*/ 123769 h 140100"/>
                <a:gd name="connsiteX1151" fmla="*/ 65458 w 454583"/>
                <a:gd name="connsiteY1151" fmla="*/ 124286 h 140100"/>
                <a:gd name="connsiteX1152" fmla="*/ 65393 w 454583"/>
                <a:gd name="connsiteY1152" fmla="*/ 123930 h 140100"/>
                <a:gd name="connsiteX1153" fmla="*/ 65296 w 454583"/>
                <a:gd name="connsiteY1153" fmla="*/ 123607 h 140100"/>
                <a:gd name="connsiteX1154" fmla="*/ 65232 w 454583"/>
                <a:gd name="connsiteY1154" fmla="*/ 123284 h 140100"/>
                <a:gd name="connsiteX1155" fmla="*/ 64811 w 454583"/>
                <a:gd name="connsiteY1155" fmla="*/ 122798 h 140100"/>
                <a:gd name="connsiteX1156" fmla="*/ 64811 w 454583"/>
                <a:gd name="connsiteY1156" fmla="*/ 123025 h 140100"/>
                <a:gd name="connsiteX1157" fmla="*/ 64714 w 454583"/>
                <a:gd name="connsiteY1157" fmla="*/ 122701 h 140100"/>
                <a:gd name="connsiteX1158" fmla="*/ 64650 w 454583"/>
                <a:gd name="connsiteY1158" fmla="*/ 122604 h 140100"/>
                <a:gd name="connsiteX1159" fmla="*/ 64811 w 454583"/>
                <a:gd name="connsiteY1159" fmla="*/ 123348 h 140100"/>
                <a:gd name="connsiteX1160" fmla="*/ 64650 w 454583"/>
                <a:gd name="connsiteY1160" fmla="*/ 122701 h 140100"/>
                <a:gd name="connsiteX1161" fmla="*/ 64650 w 454583"/>
                <a:gd name="connsiteY1161" fmla="*/ 122863 h 140100"/>
                <a:gd name="connsiteX1162" fmla="*/ 61998 w 454583"/>
                <a:gd name="connsiteY1162" fmla="*/ 125353 h 140100"/>
                <a:gd name="connsiteX1163" fmla="*/ 61318 w 454583"/>
                <a:gd name="connsiteY1163" fmla="*/ 124092 h 140100"/>
                <a:gd name="connsiteX1164" fmla="*/ 59928 w 454583"/>
                <a:gd name="connsiteY1164" fmla="*/ 123122 h 140100"/>
                <a:gd name="connsiteX1165" fmla="*/ 59184 w 454583"/>
                <a:gd name="connsiteY1165" fmla="*/ 123122 h 140100"/>
                <a:gd name="connsiteX1166" fmla="*/ 59184 w 454583"/>
                <a:gd name="connsiteY1166" fmla="*/ 123284 h 140100"/>
                <a:gd name="connsiteX1167" fmla="*/ 59087 w 454583"/>
                <a:gd name="connsiteY1167" fmla="*/ 123187 h 140100"/>
                <a:gd name="connsiteX1168" fmla="*/ 59087 w 454583"/>
                <a:gd name="connsiteY1168" fmla="*/ 123122 h 140100"/>
                <a:gd name="connsiteX1169" fmla="*/ 58828 w 454583"/>
                <a:gd name="connsiteY1169" fmla="*/ 122863 h 140100"/>
                <a:gd name="connsiteX1170" fmla="*/ 58602 w 454583"/>
                <a:gd name="connsiteY1170" fmla="*/ 122863 h 140100"/>
                <a:gd name="connsiteX1171" fmla="*/ 58699 w 454583"/>
                <a:gd name="connsiteY1171" fmla="*/ 123122 h 140100"/>
                <a:gd name="connsiteX1172" fmla="*/ 58602 w 454583"/>
                <a:gd name="connsiteY1172" fmla="*/ 122798 h 140100"/>
                <a:gd name="connsiteX1173" fmla="*/ 57858 w 454583"/>
                <a:gd name="connsiteY1173" fmla="*/ 122701 h 140100"/>
                <a:gd name="connsiteX1174" fmla="*/ 57858 w 454583"/>
                <a:gd name="connsiteY1174" fmla="*/ 122960 h 140100"/>
                <a:gd name="connsiteX1175" fmla="*/ 57761 w 454583"/>
                <a:gd name="connsiteY1175" fmla="*/ 123187 h 140100"/>
                <a:gd name="connsiteX1176" fmla="*/ 57696 w 454583"/>
                <a:gd name="connsiteY1176" fmla="*/ 123769 h 140100"/>
                <a:gd name="connsiteX1177" fmla="*/ 58117 w 454583"/>
                <a:gd name="connsiteY1177" fmla="*/ 125774 h 140100"/>
                <a:gd name="connsiteX1178" fmla="*/ 57599 w 454583"/>
                <a:gd name="connsiteY1178" fmla="*/ 123930 h 140100"/>
                <a:gd name="connsiteX1179" fmla="*/ 57502 w 454583"/>
                <a:gd name="connsiteY1179" fmla="*/ 124027 h 140100"/>
                <a:gd name="connsiteX1180" fmla="*/ 57761 w 454583"/>
                <a:gd name="connsiteY1180" fmla="*/ 125418 h 140100"/>
                <a:gd name="connsiteX1181" fmla="*/ 57955 w 454583"/>
                <a:gd name="connsiteY1181" fmla="*/ 126421 h 140100"/>
                <a:gd name="connsiteX1182" fmla="*/ 57373 w 454583"/>
                <a:gd name="connsiteY1182" fmla="*/ 124448 h 140100"/>
                <a:gd name="connsiteX1183" fmla="*/ 57373 w 454583"/>
                <a:gd name="connsiteY1183" fmla="*/ 124868 h 140100"/>
                <a:gd name="connsiteX1184" fmla="*/ 57502 w 454583"/>
                <a:gd name="connsiteY1184" fmla="*/ 126000 h 140100"/>
                <a:gd name="connsiteX1185" fmla="*/ 56855 w 454583"/>
                <a:gd name="connsiteY1185" fmla="*/ 123445 h 140100"/>
                <a:gd name="connsiteX1186" fmla="*/ 57017 w 454583"/>
                <a:gd name="connsiteY1186" fmla="*/ 124448 h 140100"/>
                <a:gd name="connsiteX1187" fmla="*/ 57114 w 454583"/>
                <a:gd name="connsiteY1187" fmla="*/ 125353 h 140100"/>
                <a:gd name="connsiteX1188" fmla="*/ 56758 w 454583"/>
                <a:gd name="connsiteY1188" fmla="*/ 124027 h 140100"/>
                <a:gd name="connsiteX1189" fmla="*/ 56435 w 454583"/>
                <a:gd name="connsiteY1189" fmla="*/ 123187 h 140100"/>
                <a:gd name="connsiteX1190" fmla="*/ 56435 w 454583"/>
                <a:gd name="connsiteY1190" fmla="*/ 123704 h 140100"/>
                <a:gd name="connsiteX1191" fmla="*/ 56047 w 454583"/>
                <a:gd name="connsiteY1191" fmla="*/ 122540 h 140100"/>
                <a:gd name="connsiteX1192" fmla="*/ 55885 w 454583"/>
                <a:gd name="connsiteY1192" fmla="*/ 122216 h 140100"/>
                <a:gd name="connsiteX1193" fmla="*/ 55788 w 454583"/>
                <a:gd name="connsiteY1193" fmla="*/ 122216 h 140100"/>
                <a:gd name="connsiteX1194" fmla="*/ 55788 w 454583"/>
                <a:gd name="connsiteY1194" fmla="*/ 122443 h 140100"/>
                <a:gd name="connsiteX1195" fmla="*/ 55691 w 454583"/>
                <a:gd name="connsiteY1195" fmla="*/ 122216 h 140100"/>
                <a:gd name="connsiteX1196" fmla="*/ 55529 w 454583"/>
                <a:gd name="connsiteY1196" fmla="*/ 122378 h 140100"/>
                <a:gd name="connsiteX1197" fmla="*/ 55885 w 454583"/>
                <a:gd name="connsiteY1197" fmla="*/ 124448 h 140100"/>
                <a:gd name="connsiteX1198" fmla="*/ 55788 w 454583"/>
                <a:gd name="connsiteY1198" fmla="*/ 123769 h 140100"/>
                <a:gd name="connsiteX1199" fmla="*/ 55885 w 454583"/>
                <a:gd name="connsiteY1199" fmla="*/ 124448 h 140100"/>
                <a:gd name="connsiteX1200" fmla="*/ 55950 w 454583"/>
                <a:gd name="connsiteY1200" fmla="*/ 124771 h 140100"/>
                <a:gd name="connsiteX1201" fmla="*/ 55950 w 454583"/>
                <a:gd name="connsiteY1201" fmla="*/ 124610 h 140100"/>
                <a:gd name="connsiteX1202" fmla="*/ 56629 w 454583"/>
                <a:gd name="connsiteY1202" fmla="*/ 128070 h 140100"/>
                <a:gd name="connsiteX1203" fmla="*/ 57114 w 454583"/>
                <a:gd name="connsiteY1203" fmla="*/ 130140 h 140100"/>
                <a:gd name="connsiteX1204" fmla="*/ 57599 w 454583"/>
                <a:gd name="connsiteY1204" fmla="*/ 131563 h 140100"/>
                <a:gd name="connsiteX1205" fmla="*/ 57179 w 454583"/>
                <a:gd name="connsiteY1205" fmla="*/ 129170 h 140100"/>
                <a:gd name="connsiteX1206" fmla="*/ 57761 w 454583"/>
                <a:gd name="connsiteY1206" fmla="*/ 131466 h 140100"/>
                <a:gd name="connsiteX1207" fmla="*/ 57955 w 454583"/>
                <a:gd name="connsiteY1207" fmla="*/ 132468 h 140100"/>
                <a:gd name="connsiteX1208" fmla="*/ 58343 w 454583"/>
                <a:gd name="connsiteY1208" fmla="*/ 134053 h 140100"/>
                <a:gd name="connsiteX1209" fmla="*/ 58343 w 454583"/>
                <a:gd name="connsiteY1209" fmla="*/ 134215 h 140100"/>
                <a:gd name="connsiteX1210" fmla="*/ 63970 w 454583"/>
                <a:gd name="connsiteY1210" fmla="*/ 138678 h 140100"/>
                <a:gd name="connsiteX1211" fmla="*/ 63970 w 454583"/>
                <a:gd name="connsiteY1211" fmla="*/ 138354 h 140100"/>
                <a:gd name="connsiteX1212" fmla="*/ 64067 w 454583"/>
                <a:gd name="connsiteY1212" fmla="*/ 138678 h 140100"/>
                <a:gd name="connsiteX1213" fmla="*/ 64391 w 454583"/>
                <a:gd name="connsiteY1213" fmla="*/ 138840 h 140100"/>
                <a:gd name="connsiteX1214" fmla="*/ 64391 w 454583"/>
                <a:gd name="connsiteY1214" fmla="*/ 138419 h 140100"/>
                <a:gd name="connsiteX1215" fmla="*/ 64650 w 454583"/>
                <a:gd name="connsiteY1215" fmla="*/ 138354 h 140100"/>
                <a:gd name="connsiteX1216" fmla="*/ 64714 w 454583"/>
                <a:gd name="connsiteY1216" fmla="*/ 138516 h 140100"/>
                <a:gd name="connsiteX1217" fmla="*/ 64811 w 454583"/>
                <a:gd name="connsiteY1217" fmla="*/ 138581 h 140100"/>
                <a:gd name="connsiteX1218" fmla="*/ 64973 w 454583"/>
                <a:gd name="connsiteY1218" fmla="*/ 138031 h 140100"/>
                <a:gd name="connsiteX1219" fmla="*/ 65135 w 454583"/>
                <a:gd name="connsiteY1219" fmla="*/ 138193 h 140100"/>
                <a:gd name="connsiteX1220" fmla="*/ 65232 w 454583"/>
                <a:gd name="connsiteY1220" fmla="*/ 138096 h 140100"/>
                <a:gd name="connsiteX1221" fmla="*/ 65296 w 454583"/>
                <a:gd name="connsiteY1221" fmla="*/ 138096 h 140100"/>
                <a:gd name="connsiteX1222" fmla="*/ 65232 w 454583"/>
                <a:gd name="connsiteY1222" fmla="*/ 137449 h 140100"/>
                <a:gd name="connsiteX1223" fmla="*/ 65555 w 454583"/>
                <a:gd name="connsiteY1223" fmla="*/ 137611 h 140100"/>
                <a:gd name="connsiteX1224" fmla="*/ 65652 w 454583"/>
                <a:gd name="connsiteY1224" fmla="*/ 137190 h 140100"/>
                <a:gd name="connsiteX1225" fmla="*/ 65555 w 454583"/>
                <a:gd name="connsiteY1225" fmla="*/ 136770 h 140100"/>
                <a:gd name="connsiteX1226" fmla="*/ 65555 w 454583"/>
                <a:gd name="connsiteY1226" fmla="*/ 136867 h 140100"/>
                <a:gd name="connsiteX1227" fmla="*/ 66137 w 454583"/>
                <a:gd name="connsiteY1227" fmla="*/ 139422 h 140100"/>
                <a:gd name="connsiteX1228" fmla="*/ 66396 w 454583"/>
                <a:gd name="connsiteY1228" fmla="*/ 139519 h 140100"/>
                <a:gd name="connsiteX1229" fmla="*/ 66558 w 454583"/>
                <a:gd name="connsiteY1229" fmla="*/ 139519 h 140100"/>
                <a:gd name="connsiteX1230" fmla="*/ 66622 w 454583"/>
                <a:gd name="connsiteY1230" fmla="*/ 139519 h 140100"/>
                <a:gd name="connsiteX1231" fmla="*/ 66622 w 454583"/>
                <a:gd name="connsiteY1231" fmla="*/ 139519 h 140100"/>
                <a:gd name="connsiteX1232" fmla="*/ 66622 w 454583"/>
                <a:gd name="connsiteY1232" fmla="*/ 139098 h 140100"/>
                <a:gd name="connsiteX1233" fmla="*/ 66784 w 454583"/>
                <a:gd name="connsiteY1233" fmla="*/ 139519 h 140100"/>
                <a:gd name="connsiteX1234" fmla="*/ 66881 w 454583"/>
                <a:gd name="connsiteY1234" fmla="*/ 138775 h 140100"/>
                <a:gd name="connsiteX1235" fmla="*/ 66881 w 454583"/>
                <a:gd name="connsiteY1235" fmla="*/ 138775 h 140100"/>
                <a:gd name="connsiteX1236" fmla="*/ 67107 w 454583"/>
                <a:gd name="connsiteY1236" fmla="*/ 139680 h 140100"/>
                <a:gd name="connsiteX1237" fmla="*/ 67301 w 454583"/>
                <a:gd name="connsiteY1237" fmla="*/ 139680 h 140100"/>
                <a:gd name="connsiteX1238" fmla="*/ 67463 w 454583"/>
                <a:gd name="connsiteY1238" fmla="*/ 139745 h 140100"/>
                <a:gd name="connsiteX1239" fmla="*/ 67787 w 454583"/>
                <a:gd name="connsiteY1239" fmla="*/ 139842 h 140100"/>
                <a:gd name="connsiteX1240" fmla="*/ 67787 w 454583"/>
                <a:gd name="connsiteY1240" fmla="*/ 139163 h 140100"/>
                <a:gd name="connsiteX1241" fmla="*/ 67948 w 454583"/>
                <a:gd name="connsiteY1241" fmla="*/ 139842 h 140100"/>
                <a:gd name="connsiteX1242" fmla="*/ 68207 w 454583"/>
                <a:gd name="connsiteY1242" fmla="*/ 139842 h 140100"/>
                <a:gd name="connsiteX1243" fmla="*/ 68304 w 454583"/>
                <a:gd name="connsiteY1243" fmla="*/ 139745 h 140100"/>
                <a:gd name="connsiteX1244" fmla="*/ 68304 w 454583"/>
                <a:gd name="connsiteY1244" fmla="*/ 139842 h 140100"/>
                <a:gd name="connsiteX1245" fmla="*/ 69436 w 454583"/>
                <a:gd name="connsiteY1245" fmla="*/ 139907 h 140100"/>
                <a:gd name="connsiteX1246" fmla="*/ 69436 w 454583"/>
                <a:gd name="connsiteY1246" fmla="*/ 139680 h 140100"/>
                <a:gd name="connsiteX1247" fmla="*/ 69533 w 454583"/>
                <a:gd name="connsiteY1247" fmla="*/ 139745 h 140100"/>
                <a:gd name="connsiteX1248" fmla="*/ 69598 w 454583"/>
                <a:gd name="connsiteY1248" fmla="*/ 139907 h 140100"/>
                <a:gd name="connsiteX1249" fmla="*/ 69598 w 454583"/>
                <a:gd name="connsiteY1249" fmla="*/ 139680 h 140100"/>
                <a:gd name="connsiteX1250" fmla="*/ 69695 w 454583"/>
                <a:gd name="connsiteY1250" fmla="*/ 139907 h 140100"/>
                <a:gd name="connsiteX1251" fmla="*/ 70018 w 454583"/>
                <a:gd name="connsiteY1251" fmla="*/ 139907 h 140100"/>
                <a:gd name="connsiteX1252" fmla="*/ 70018 w 454583"/>
                <a:gd name="connsiteY1252" fmla="*/ 139842 h 140100"/>
                <a:gd name="connsiteX1253" fmla="*/ 70018 w 454583"/>
                <a:gd name="connsiteY1253" fmla="*/ 139907 h 140100"/>
                <a:gd name="connsiteX1254" fmla="*/ 70374 w 454583"/>
                <a:gd name="connsiteY1254" fmla="*/ 139842 h 140100"/>
                <a:gd name="connsiteX1255" fmla="*/ 70277 w 454583"/>
                <a:gd name="connsiteY1255" fmla="*/ 139422 h 140100"/>
                <a:gd name="connsiteX1256" fmla="*/ 70374 w 454583"/>
                <a:gd name="connsiteY1256" fmla="*/ 139842 h 140100"/>
                <a:gd name="connsiteX1257" fmla="*/ 71118 w 454583"/>
                <a:gd name="connsiteY1257" fmla="*/ 139745 h 140100"/>
                <a:gd name="connsiteX1258" fmla="*/ 70859 w 454583"/>
                <a:gd name="connsiteY1258" fmla="*/ 138775 h 140100"/>
                <a:gd name="connsiteX1259" fmla="*/ 71118 w 454583"/>
                <a:gd name="connsiteY1259" fmla="*/ 139745 h 140100"/>
                <a:gd name="connsiteX1260" fmla="*/ 71247 w 454583"/>
                <a:gd name="connsiteY1260" fmla="*/ 139745 h 140100"/>
                <a:gd name="connsiteX1261" fmla="*/ 71247 w 454583"/>
                <a:gd name="connsiteY1261" fmla="*/ 139163 h 140100"/>
                <a:gd name="connsiteX1262" fmla="*/ 71441 w 454583"/>
                <a:gd name="connsiteY1262" fmla="*/ 139842 h 140100"/>
                <a:gd name="connsiteX1263" fmla="*/ 71603 w 454583"/>
                <a:gd name="connsiteY1263" fmla="*/ 140101 h 140100"/>
                <a:gd name="connsiteX1264" fmla="*/ 71862 w 454583"/>
                <a:gd name="connsiteY1264" fmla="*/ 138775 h 140100"/>
                <a:gd name="connsiteX1265" fmla="*/ 72508 w 454583"/>
                <a:gd name="connsiteY1265" fmla="*/ 138775 h 140100"/>
                <a:gd name="connsiteX1266" fmla="*/ 72347 w 454583"/>
                <a:gd name="connsiteY1266" fmla="*/ 137934 h 140100"/>
                <a:gd name="connsiteX1267" fmla="*/ 72347 w 454583"/>
                <a:gd name="connsiteY1267" fmla="*/ 137772 h 140100"/>
                <a:gd name="connsiteX1268" fmla="*/ 72508 w 454583"/>
                <a:gd name="connsiteY1268" fmla="*/ 138775 h 140100"/>
                <a:gd name="connsiteX1269" fmla="*/ 72767 w 454583"/>
                <a:gd name="connsiteY1269" fmla="*/ 139001 h 140100"/>
                <a:gd name="connsiteX1270" fmla="*/ 72767 w 454583"/>
                <a:gd name="connsiteY1270" fmla="*/ 138937 h 140100"/>
                <a:gd name="connsiteX1271" fmla="*/ 72605 w 454583"/>
                <a:gd name="connsiteY1271" fmla="*/ 138096 h 140100"/>
                <a:gd name="connsiteX1272" fmla="*/ 72767 w 454583"/>
                <a:gd name="connsiteY1272" fmla="*/ 138516 h 140100"/>
                <a:gd name="connsiteX1273" fmla="*/ 72929 w 454583"/>
                <a:gd name="connsiteY1273" fmla="*/ 139098 h 140100"/>
                <a:gd name="connsiteX1274" fmla="*/ 72993 w 454583"/>
                <a:gd name="connsiteY1274" fmla="*/ 139163 h 140100"/>
                <a:gd name="connsiteX1275" fmla="*/ 73317 w 454583"/>
                <a:gd name="connsiteY1275" fmla="*/ 139001 h 140100"/>
                <a:gd name="connsiteX1276" fmla="*/ 73414 w 454583"/>
                <a:gd name="connsiteY1276" fmla="*/ 138678 h 140100"/>
                <a:gd name="connsiteX1277" fmla="*/ 73414 w 454583"/>
                <a:gd name="connsiteY1277" fmla="*/ 138354 h 140100"/>
                <a:gd name="connsiteX1278" fmla="*/ 73834 w 454583"/>
                <a:gd name="connsiteY1278" fmla="*/ 139907 h 140100"/>
                <a:gd name="connsiteX1279" fmla="*/ 73996 w 454583"/>
                <a:gd name="connsiteY1279" fmla="*/ 139357 h 140100"/>
                <a:gd name="connsiteX1280" fmla="*/ 73996 w 454583"/>
                <a:gd name="connsiteY1280" fmla="*/ 139098 h 140100"/>
                <a:gd name="connsiteX1281" fmla="*/ 74158 w 454583"/>
                <a:gd name="connsiteY1281" fmla="*/ 139357 h 140100"/>
                <a:gd name="connsiteX1282" fmla="*/ 74319 w 454583"/>
                <a:gd name="connsiteY1282" fmla="*/ 139098 h 140100"/>
                <a:gd name="connsiteX1283" fmla="*/ 74513 w 454583"/>
                <a:gd name="connsiteY1283" fmla="*/ 139745 h 140100"/>
                <a:gd name="connsiteX1284" fmla="*/ 74319 w 454583"/>
                <a:gd name="connsiteY1284" fmla="*/ 138516 h 140100"/>
                <a:gd name="connsiteX1285" fmla="*/ 74578 w 454583"/>
                <a:gd name="connsiteY1285" fmla="*/ 139001 h 140100"/>
                <a:gd name="connsiteX1286" fmla="*/ 74675 w 454583"/>
                <a:gd name="connsiteY1286" fmla="*/ 138775 h 140100"/>
                <a:gd name="connsiteX1287" fmla="*/ 74675 w 454583"/>
                <a:gd name="connsiteY1287" fmla="*/ 138257 h 140100"/>
                <a:gd name="connsiteX1288" fmla="*/ 74513 w 454583"/>
                <a:gd name="connsiteY1288" fmla="*/ 136931 h 140100"/>
                <a:gd name="connsiteX1289" fmla="*/ 74675 w 454583"/>
                <a:gd name="connsiteY1289" fmla="*/ 136931 h 140100"/>
                <a:gd name="connsiteX1290" fmla="*/ 74675 w 454583"/>
                <a:gd name="connsiteY1290" fmla="*/ 137352 h 140100"/>
                <a:gd name="connsiteX1291" fmla="*/ 74740 w 454583"/>
                <a:gd name="connsiteY1291" fmla="*/ 137934 h 140100"/>
                <a:gd name="connsiteX1292" fmla="*/ 74837 w 454583"/>
                <a:gd name="connsiteY1292" fmla="*/ 138096 h 140100"/>
                <a:gd name="connsiteX1293" fmla="*/ 74837 w 454583"/>
                <a:gd name="connsiteY1293" fmla="*/ 137837 h 140100"/>
                <a:gd name="connsiteX1294" fmla="*/ 75063 w 454583"/>
                <a:gd name="connsiteY1294" fmla="*/ 138775 h 140100"/>
                <a:gd name="connsiteX1295" fmla="*/ 75063 w 454583"/>
                <a:gd name="connsiteY1295" fmla="*/ 138516 h 140100"/>
                <a:gd name="connsiteX1296" fmla="*/ 75257 w 454583"/>
                <a:gd name="connsiteY1296" fmla="*/ 138354 h 140100"/>
                <a:gd name="connsiteX1297" fmla="*/ 75387 w 454583"/>
                <a:gd name="connsiteY1297" fmla="*/ 139098 h 140100"/>
                <a:gd name="connsiteX1298" fmla="*/ 75742 w 454583"/>
                <a:gd name="connsiteY1298" fmla="*/ 139357 h 140100"/>
                <a:gd name="connsiteX1299" fmla="*/ 75807 w 454583"/>
                <a:gd name="connsiteY1299" fmla="*/ 138678 h 140100"/>
                <a:gd name="connsiteX1300" fmla="*/ 75904 w 454583"/>
                <a:gd name="connsiteY1300" fmla="*/ 138775 h 140100"/>
                <a:gd name="connsiteX1301" fmla="*/ 76066 w 454583"/>
                <a:gd name="connsiteY1301" fmla="*/ 138937 h 140100"/>
                <a:gd name="connsiteX1302" fmla="*/ 76228 w 454583"/>
                <a:gd name="connsiteY1302" fmla="*/ 139260 h 140100"/>
                <a:gd name="connsiteX1303" fmla="*/ 76389 w 454583"/>
                <a:gd name="connsiteY1303" fmla="*/ 139098 h 140100"/>
                <a:gd name="connsiteX1304" fmla="*/ 76486 w 454583"/>
                <a:gd name="connsiteY1304" fmla="*/ 138937 h 140100"/>
                <a:gd name="connsiteX1305" fmla="*/ 76389 w 454583"/>
                <a:gd name="connsiteY1305" fmla="*/ 138419 h 140100"/>
                <a:gd name="connsiteX1306" fmla="*/ 76325 w 454583"/>
                <a:gd name="connsiteY1306" fmla="*/ 137772 h 140100"/>
                <a:gd name="connsiteX1307" fmla="*/ 76648 w 454583"/>
                <a:gd name="connsiteY1307" fmla="*/ 138840 h 140100"/>
                <a:gd name="connsiteX1308" fmla="*/ 76810 w 454583"/>
                <a:gd name="connsiteY1308" fmla="*/ 138096 h 140100"/>
                <a:gd name="connsiteX1309" fmla="*/ 76810 w 454583"/>
                <a:gd name="connsiteY1309" fmla="*/ 137611 h 140100"/>
                <a:gd name="connsiteX1310" fmla="*/ 76810 w 454583"/>
                <a:gd name="connsiteY1310" fmla="*/ 137514 h 140100"/>
                <a:gd name="connsiteX1311" fmla="*/ 77133 w 454583"/>
                <a:gd name="connsiteY1311" fmla="*/ 138678 h 140100"/>
                <a:gd name="connsiteX1312" fmla="*/ 77133 w 454583"/>
                <a:gd name="connsiteY1312" fmla="*/ 138419 h 140100"/>
                <a:gd name="connsiteX1313" fmla="*/ 77068 w 454583"/>
                <a:gd name="connsiteY1313" fmla="*/ 137675 h 140100"/>
                <a:gd name="connsiteX1314" fmla="*/ 77133 w 454583"/>
                <a:gd name="connsiteY1314" fmla="*/ 137772 h 140100"/>
                <a:gd name="connsiteX1315" fmla="*/ 77230 w 454583"/>
                <a:gd name="connsiteY1315" fmla="*/ 137352 h 140100"/>
                <a:gd name="connsiteX1316" fmla="*/ 76971 w 454583"/>
                <a:gd name="connsiteY1316" fmla="*/ 135703 h 140100"/>
                <a:gd name="connsiteX1317" fmla="*/ 77133 w 454583"/>
                <a:gd name="connsiteY1317" fmla="*/ 136511 h 140100"/>
                <a:gd name="connsiteX1318" fmla="*/ 77554 w 454583"/>
                <a:gd name="connsiteY1318" fmla="*/ 137772 h 140100"/>
                <a:gd name="connsiteX1319" fmla="*/ 77327 w 454583"/>
                <a:gd name="connsiteY1319" fmla="*/ 136026 h 140100"/>
                <a:gd name="connsiteX1320" fmla="*/ 77715 w 454583"/>
                <a:gd name="connsiteY1320" fmla="*/ 137287 h 140100"/>
                <a:gd name="connsiteX1321" fmla="*/ 77715 w 454583"/>
                <a:gd name="connsiteY1321" fmla="*/ 136867 h 140100"/>
                <a:gd name="connsiteX1322" fmla="*/ 77457 w 454583"/>
                <a:gd name="connsiteY1322" fmla="*/ 135217 h 140100"/>
                <a:gd name="connsiteX1323" fmla="*/ 78071 w 454583"/>
                <a:gd name="connsiteY1323" fmla="*/ 137514 h 140100"/>
                <a:gd name="connsiteX1324" fmla="*/ 78071 w 454583"/>
                <a:gd name="connsiteY1324" fmla="*/ 137190 h 140100"/>
                <a:gd name="connsiteX1325" fmla="*/ 77974 w 454583"/>
                <a:gd name="connsiteY1325" fmla="*/ 136705 h 140100"/>
                <a:gd name="connsiteX1326" fmla="*/ 77877 w 454583"/>
                <a:gd name="connsiteY1326" fmla="*/ 135864 h 140100"/>
                <a:gd name="connsiteX1327" fmla="*/ 78071 w 454583"/>
                <a:gd name="connsiteY1327" fmla="*/ 136285 h 140100"/>
                <a:gd name="connsiteX1328" fmla="*/ 78297 w 454583"/>
                <a:gd name="connsiteY1328" fmla="*/ 136770 h 140100"/>
                <a:gd name="connsiteX1329" fmla="*/ 78297 w 454583"/>
                <a:gd name="connsiteY1329" fmla="*/ 136511 h 140100"/>
                <a:gd name="connsiteX1330" fmla="*/ 78556 w 454583"/>
                <a:gd name="connsiteY1330" fmla="*/ 137028 h 140100"/>
                <a:gd name="connsiteX1331" fmla="*/ 78718 w 454583"/>
                <a:gd name="connsiteY1331" fmla="*/ 137514 h 140100"/>
                <a:gd name="connsiteX1332" fmla="*/ 78880 w 454583"/>
                <a:gd name="connsiteY1332" fmla="*/ 137352 h 140100"/>
                <a:gd name="connsiteX1333" fmla="*/ 79041 w 454583"/>
                <a:gd name="connsiteY1333" fmla="*/ 137772 h 140100"/>
                <a:gd name="connsiteX1334" fmla="*/ 81111 w 454583"/>
                <a:gd name="connsiteY1334" fmla="*/ 137028 h 140100"/>
                <a:gd name="connsiteX1335" fmla="*/ 81790 w 454583"/>
                <a:gd name="connsiteY1335" fmla="*/ 136511 h 140100"/>
                <a:gd name="connsiteX1336" fmla="*/ 81273 w 454583"/>
                <a:gd name="connsiteY1336" fmla="*/ 134118 h 140100"/>
                <a:gd name="connsiteX1337" fmla="*/ 81596 w 454583"/>
                <a:gd name="connsiteY1337" fmla="*/ 134959 h 140100"/>
                <a:gd name="connsiteX1338" fmla="*/ 81596 w 454583"/>
                <a:gd name="connsiteY1338" fmla="*/ 135120 h 140100"/>
                <a:gd name="connsiteX1339" fmla="*/ 81596 w 454583"/>
                <a:gd name="connsiteY1339" fmla="*/ 135217 h 140100"/>
                <a:gd name="connsiteX1340" fmla="*/ 81855 w 454583"/>
                <a:gd name="connsiteY1340" fmla="*/ 136123 h 140100"/>
                <a:gd name="connsiteX1341" fmla="*/ 81952 w 454583"/>
                <a:gd name="connsiteY1341" fmla="*/ 136608 h 140100"/>
                <a:gd name="connsiteX1342" fmla="*/ 82114 w 454583"/>
                <a:gd name="connsiteY1342" fmla="*/ 136705 h 140100"/>
                <a:gd name="connsiteX1343" fmla="*/ 81596 w 454583"/>
                <a:gd name="connsiteY1343" fmla="*/ 134797 h 140100"/>
                <a:gd name="connsiteX1344" fmla="*/ 81370 w 454583"/>
                <a:gd name="connsiteY1344" fmla="*/ 133374 h 140100"/>
                <a:gd name="connsiteX1345" fmla="*/ 81952 w 454583"/>
                <a:gd name="connsiteY1345" fmla="*/ 135864 h 140100"/>
                <a:gd name="connsiteX1346" fmla="*/ 82114 w 454583"/>
                <a:gd name="connsiteY1346" fmla="*/ 136705 h 140100"/>
                <a:gd name="connsiteX1347" fmla="*/ 83019 w 454583"/>
                <a:gd name="connsiteY1347" fmla="*/ 137093 h 140100"/>
                <a:gd name="connsiteX1348" fmla="*/ 86253 w 454583"/>
                <a:gd name="connsiteY1348" fmla="*/ 136511 h 140100"/>
                <a:gd name="connsiteX1349" fmla="*/ 88549 w 454583"/>
                <a:gd name="connsiteY1349" fmla="*/ 137514 h 140100"/>
                <a:gd name="connsiteX1350" fmla="*/ 88420 w 454583"/>
                <a:gd name="connsiteY1350" fmla="*/ 136026 h 140100"/>
                <a:gd name="connsiteX1351" fmla="*/ 88743 w 454583"/>
                <a:gd name="connsiteY1351" fmla="*/ 136931 h 140100"/>
                <a:gd name="connsiteX1352" fmla="*/ 88905 w 454583"/>
                <a:gd name="connsiteY1352" fmla="*/ 137093 h 140100"/>
                <a:gd name="connsiteX1353" fmla="*/ 88970 w 454583"/>
                <a:gd name="connsiteY1353" fmla="*/ 136705 h 140100"/>
                <a:gd name="connsiteX1354" fmla="*/ 88905 w 454583"/>
                <a:gd name="connsiteY1354" fmla="*/ 135703 h 140100"/>
                <a:gd name="connsiteX1355" fmla="*/ 88970 w 454583"/>
                <a:gd name="connsiteY1355" fmla="*/ 135767 h 140100"/>
                <a:gd name="connsiteX1356" fmla="*/ 89390 w 454583"/>
                <a:gd name="connsiteY1356" fmla="*/ 136285 h 140100"/>
                <a:gd name="connsiteX1357" fmla="*/ 89487 w 454583"/>
                <a:gd name="connsiteY1357" fmla="*/ 136285 h 140100"/>
                <a:gd name="connsiteX1358" fmla="*/ 89649 w 454583"/>
                <a:gd name="connsiteY1358" fmla="*/ 136026 h 140100"/>
                <a:gd name="connsiteX1359" fmla="*/ 89649 w 454583"/>
                <a:gd name="connsiteY1359" fmla="*/ 136026 h 140100"/>
                <a:gd name="connsiteX1360" fmla="*/ 89811 w 454583"/>
                <a:gd name="connsiteY1360" fmla="*/ 136123 h 140100"/>
                <a:gd name="connsiteX1361" fmla="*/ 89811 w 454583"/>
                <a:gd name="connsiteY1361" fmla="*/ 135541 h 140100"/>
                <a:gd name="connsiteX1362" fmla="*/ 89972 w 454583"/>
                <a:gd name="connsiteY1362" fmla="*/ 135961 h 140100"/>
                <a:gd name="connsiteX1363" fmla="*/ 89746 w 454583"/>
                <a:gd name="connsiteY1363" fmla="*/ 134441 h 140100"/>
                <a:gd name="connsiteX1364" fmla="*/ 89875 w 454583"/>
                <a:gd name="connsiteY1364" fmla="*/ 134959 h 140100"/>
                <a:gd name="connsiteX1365" fmla="*/ 90134 w 454583"/>
                <a:gd name="connsiteY1365" fmla="*/ 135444 h 140100"/>
                <a:gd name="connsiteX1366" fmla="*/ 90134 w 454583"/>
                <a:gd name="connsiteY1366" fmla="*/ 135120 h 140100"/>
                <a:gd name="connsiteX1367" fmla="*/ 90231 w 454583"/>
                <a:gd name="connsiteY1367" fmla="*/ 135217 h 140100"/>
                <a:gd name="connsiteX1368" fmla="*/ 90296 w 454583"/>
                <a:gd name="connsiteY1368" fmla="*/ 135379 h 140100"/>
                <a:gd name="connsiteX1369" fmla="*/ 92204 w 454583"/>
                <a:gd name="connsiteY1369" fmla="*/ 135605 h 140100"/>
                <a:gd name="connsiteX1370" fmla="*/ 92301 w 454583"/>
                <a:gd name="connsiteY1370" fmla="*/ 135379 h 140100"/>
                <a:gd name="connsiteX1371" fmla="*/ 92366 w 454583"/>
                <a:gd name="connsiteY1371" fmla="*/ 135217 h 140100"/>
                <a:gd name="connsiteX1372" fmla="*/ 92366 w 454583"/>
                <a:gd name="connsiteY1372" fmla="*/ 134797 h 140100"/>
                <a:gd name="connsiteX1373" fmla="*/ 92463 w 454583"/>
                <a:gd name="connsiteY1373" fmla="*/ 134797 h 140100"/>
                <a:gd name="connsiteX1374" fmla="*/ 92560 w 454583"/>
                <a:gd name="connsiteY1374" fmla="*/ 134862 h 140100"/>
                <a:gd name="connsiteX1375" fmla="*/ 92689 w 454583"/>
                <a:gd name="connsiteY1375" fmla="*/ 134700 h 140100"/>
                <a:gd name="connsiteX1376" fmla="*/ 92689 w 454583"/>
                <a:gd name="connsiteY1376" fmla="*/ 133956 h 140100"/>
                <a:gd name="connsiteX1377" fmla="*/ 92689 w 454583"/>
                <a:gd name="connsiteY1377" fmla="*/ 133891 h 140100"/>
                <a:gd name="connsiteX1378" fmla="*/ 92786 w 454583"/>
                <a:gd name="connsiteY1378" fmla="*/ 133697 h 140100"/>
                <a:gd name="connsiteX1379" fmla="*/ 92948 w 454583"/>
                <a:gd name="connsiteY1379" fmla="*/ 133891 h 140100"/>
                <a:gd name="connsiteX1380" fmla="*/ 93110 w 454583"/>
                <a:gd name="connsiteY1380" fmla="*/ 134053 h 140100"/>
                <a:gd name="connsiteX1381" fmla="*/ 93207 w 454583"/>
                <a:gd name="connsiteY1381" fmla="*/ 134118 h 140100"/>
                <a:gd name="connsiteX1382" fmla="*/ 93304 w 454583"/>
                <a:gd name="connsiteY1382" fmla="*/ 133471 h 140100"/>
                <a:gd name="connsiteX1383" fmla="*/ 93368 w 454583"/>
                <a:gd name="connsiteY1383" fmla="*/ 133536 h 140100"/>
                <a:gd name="connsiteX1384" fmla="*/ 93465 w 454583"/>
                <a:gd name="connsiteY1384" fmla="*/ 133374 h 140100"/>
                <a:gd name="connsiteX1385" fmla="*/ 93304 w 454583"/>
                <a:gd name="connsiteY1385" fmla="*/ 132468 h 140100"/>
                <a:gd name="connsiteX1386" fmla="*/ 93692 w 454583"/>
                <a:gd name="connsiteY1386" fmla="*/ 133309 h 140100"/>
                <a:gd name="connsiteX1387" fmla="*/ 93886 w 454583"/>
                <a:gd name="connsiteY1387" fmla="*/ 133794 h 140100"/>
                <a:gd name="connsiteX1388" fmla="*/ 93950 w 454583"/>
                <a:gd name="connsiteY1388" fmla="*/ 133471 h 140100"/>
                <a:gd name="connsiteX1389" fmla="*/ 94015 w 454583"/>
                <a:gd name="connsiteY1389" fmla="*/ 133148 h 140100"/>
                <a:gd name="connsiteX1390" fmla="*/ 94112 w 454583"/>
                <a:gd name="connsiteY1390" fmla="*/ 133471 h 140100"/>
                <a:gd name="connsiteX1391" fmla="*/ 94209 w 454583"/>
                <a:gd name="connsiteY1391" fmla="*/ 133471 h 140100"/>
                <a:gd name="connsiteX1392" fmla="*/ 94209 w 454583"/>
                <a:gd name="connsiteY1392" fmla="*/ 132468 h 140100"/>
                <a:gd name="connsiteX1393" fmla="*/ 94015 w 454583"/>
                <a:gd name="connsiteY1393" fmla="*/ 131563 h 140100"/>
                <a:gd name="connsiteX1394" fmla="*/ 94694 w 454583"/>
                <a:gd name="connsiteY1394" fmla="*/ 133374 h 140100"/>
                <a:gd name="connsiteX1395" fmla="*/ 94953 w 454583"/>
                <a:gd name="connsiteY1395" fmla="*/ 133471 h 140100"/>
                <a:gd name="connsiteX1396" fmla="*/ 95115 w 454583"/>
                <a:gd name="connsiteY1396" fmla="*/ 133471 h 140100"/>
                <a:gd name="connsiteX1397" fmla="*/ 95212 w 454583"/>
                <a:gd name="connsiteY1397" fmla="*/ 133633 h 140100"/>
                <a:gd name="connsiteX1398" fmla="*/ 95276 w 454583"/>
                <a:gd name="connsiteY1398" fmla="*/ 133794 h 140100"/>
                <a:gd name="connsiteX1399" fmla="*/ 95212 w 454583"/>
                <a:gd name="connsiteY1399" fmla="*/ 133148 h 140100"/>
                <a:gd name="connsiteX1400" fmla="*/ 94435 w 454583"/>
                <a:gd name="connsiteY1400" fmla="*/ 132048 h 140100"/>
                <a:gd name="connsiteX1401" fmla="*/ 60672 w 454583"/>
                <a:gd name="connsiteY1401" fmla="*/ 90813 h 140100"/>
                <a:gd name="connsiteX1402" fmla="*/ 60769 w 454583"/>
                <a:gd name="connsiteY1402" fmla="*/ 90069 h 140100"/>
                <a:gd name="connsiteX1403" fmla="*/ 60672 w 454583"/>
                <a:gd name="connsiteY1403" fmla="*/ 90813 h 140100"/>
                <a:gd name="connsiteX1404" fmla="*/ 48899 w 454583"/>
                <a:gd name="connsiteY1404" fmla="*/ 94791 h 140100"/>
                <a:gd name="connsiteX1405" fmla="*/ 48673 w 454583"/>
                <a:gd name="connsiteY1405" fmla="*/ 93045 h 140100"/>
                <a:gd name="connsiteX1406" fmla="*/ 48899 w 454583"/>
                <a:gd name="connsiteY1406" fmla="*/ 94791 h 140100"/>
                <a:gd name="connsiteX1407" fmla="*/ 6953 w 454583"/>
                <a:gd name="connsiteY1407" fmla="*/ 95794 h 140100"/>
                <a:gd name="connsiteX1408" fmla="*/ 6759 w 454583"/>
                <a:gd name="connsiteY1408" fmla="*/ 94727 h 140100"/>
                <a:gd name="connsiteX1409" fmla="*/ 6953 w 454583"/>
                <a:gd name="connsiteY1409" fmla="*/ 94888 h 140100"/>
                <a:gd name="connsiteX1410" fmla="*/ 7277 w 454583"/>
                <a:gd name="connsiteY1410" fmla="*/ 96117 h 140100"/>
                <a:gd name="connsiteX1411" fmla="*/ 6953 w 454583"/>
                <a:gd name="connsiteY1411" fmla="*/ 95794 h 140100"/>
                <a:gd name="connsiteX1412" fmla="*/ 112094 w 454583"/>
                <a:gd name="connsiteY1412" fmla="*/ 85542 h 140100"/>
                <a:gd name="connsiteX1413" fmla="*/ 111673 w 454583"/>
                <a:gd name="connsiteY1413" fmla="*/ 85186 h 140100"/>
                <a:gd name="connsiteX1414" fmla="*/ 111188 w 454583"/>
                <a:gd name="connsiteY1414" fmla="*/ 85542 h 140100"/>
                <a:gd name="connsiteX1415" fmla="*/ 110929 w 454583"/>
                <a:gd name="connsiteY1415" fmla="*/ 86189 h 140100"/>
                <a:gd name="connsiteX1416" fmla="*/ 110929 w 454583"/>
                <a:gd name="connsiteY1416" fmla="*/ 85606 h 140100"/>
                <a:gd name="connsiteX1417" fmla="*/ 101906 w 454583"/>
                <a:gd name="connsiteY1417" fmla="*/ 85930 h 140100"/>
                <a:gd name="connsiteX1418" fmla="*/ 102068 w 454583"/>
                <a:gd name="connsiteY1418" fmla="*/ 87353 h 140100"/>
                <a:gd name="connsiteX1419" fmla="*/ 101745 w 454583"/>
                <a:gd name="connsiteY1419" fmla="*/ 88517 h 140100"/>
                <a:gd name="connsiteX1420" fmla="*/ 101906 w 454583"/>
                <a:gd name="connsiteY1420" fmla="*/ 85930 h 140100"/>
                <a:gd name="connsiteX1421" fmla="*/ 101162 w 454583"/>
                <a:gd name="connsiteY1421" fmla="*/ 85865 h 140100"/>
                <a:gd name="connsiteX1422" fmla="*/ 101162 w 454583"/>
                <a:gd name="connsiteY1422" fmla="*/ 85930 h 140100"/>
                <a:gd name="connsiteX1423" fmla="*/ 101162 w 454583"/>
                <a:gd name="connsiteY1423" fmla="*/ 85865 h 140100"/>
                <a:gd name="connsiteX1424" fmla="*/ 100742 w 454583"/>
                <a:gd name="connsiteY1424" fmla="*/ 85865 h 140100"/>
                <a:gd name="connsiteX1425" fmla="*/ 100742 w 454583"/>
                <a:gd name="connsiteY1425" fmla="*/ 85930 h 140100"/>
                <a:gd name="connsiteX1426" fmla="*/ 100904 w 454583"/>
                <a:gd name="connsiteY1426" fmla="*/ 86932 h 140100"/>
                <a:gd name="connsiteX1427" fmla="*/ 100742 w 454583"/>
                <a:gd name="connsiteY1427" fmla="*/ 85930 h 140100"/>
                <a:gd name="connsiteX1428" fmla="*/ 100645 w 454583"/>
                <a:gd name="connsiteY1428" fmla="*/ 85865 h 140100"/>
                <a:gd name="connsiteX1429" fmla="*/ 100160 w 454583"/>
                <a:gd name="connsiteY1429" fmla="*/ 85865 h 140100"/>
                <a:gd name="connsiteX1430" fmla="*/ 98899 w 454583"/>
                <a:gd name="connsiteY1430" fmla="*/ 85768 h 140100"/>
                <a:gd name="connsiteX1431" fmla="*/ 98899 w 454583"/>
                <a:gd name="connsiteY1431" fmla="*/ 85865 h 140100"/>
                <a:gd name="connsiteX1432" fmla="*/ 98899 w 454583"/>
                <a:gd name="connsiteY1432" fmla="*/ 85768 h 140100"/>
                <a:gd name="connsiteX1433" fmla="*/ 98575 w 454583"/>
                <a:gd name="connsiteY1433" fmla="*/ 85768 h 140100"/>
                <a:gd name="connsiteX1434" fmla="*/ 98672 w 454583"/>
                <a:gd name="connsiteY1434" fmla="*/ 86932 h 140100"/>
                <a:gd name="connsiteX1435" fmla="*/ 98413 w 454583"/>
                <a:gd name="connsiteY1435" fmla="*/ 85703 h 140100"/>
                <a:gd name="connsiteX1436" fmla="*/ 97508 w 454583"/>
                <a:gd name="connsiteY1436" fmla="*/ 85703 h 140100"/>
                <a:gd name="connsiteX1437" fmla="*/ 97346 w 454583"/>
                <a:gd name="connsiteY1437" fmla="*/ 86447 h 140100"/>
                <a:gd name="connsiteX1438" fmla="*/ 97087 w 454583"/>
                <a:gd name="connsiteY1438" fmla="*/ 85703 h 140100"/>
                <a:gd name="connsiteX1439" fmla="*/ 94856 w 454583"/>
                <a:gd name="connsiteY1439" fmla="*/ 85542 h 140100"/>
                <a:gd name="connsiteX1440" fmla="*/ 94759 w 454583"/>
                <a:gd name="connsiteY1440" fmla="*/ 85930 h 140100"/>
                <a:gd name="connsiteX1441" fmla="*/ 94630 w 454583"/>
                <a:gd name="connsiteY1441" fmla="*/ 85542 h 140100"/>
                <a:gd name="connsiteX1442" fmla="*/ 94274 w 454583"/>
                <a:gd name="connsiteY1442" fmla="*/ 85542 h 140100"/>
                <a:gd name="connsiteX1443" fmla="*/ 94112 w 454583"/>
                <a:gd name="connsiteY1443" fmla="*/ 86027 h 140100"/>
                <a:gd name="connsiteX1444" fmla="*/ 93886 w 454583"/>
                <a:gd name="connsiteY1444" fmla="*/ 85445 h 140100"/>
                <a:gd name="connsiteX1445" fmla="*/ 93627 w 454583"/>
                <a:gd name="connsiteY1445" fmla="*/ 85445 h 140100"/>
                <a:gd name="connsiteX1446" fmla="*/ 93465 w 454583"/>
                <a:gd name="connsiteY1446" fmla="*/ 85703 h 140100"/>
                <a:gd name="connsiteX1447" fmla="*/ 93207 w 454583"/>
                <a:gd name="connsiteY1447" fmla="*/ 85865 h 140100"/>
                <a:gd name="connsiteX1448" fmla="*/ 92786 w 454583"/>
                <a:gd name="connsiteY1448" fmla="*/ 85348 h 140100"/>
                <a:gd name="connsiteX1449" fmla="*/ 92689 w 454583"/>
                <a:gd name="connsiteY1449" fmla="*/ 85348 h 140100"/>
                <a:gd name="connsiteX1450" fmla="*/ 92624 w 454583"/>
                <a:gd name="connsiteY1450" fmla="*/ 86932 h 140100"/>
                <a:gd name="connsiteX1451" fmla="*/ 92366 w 454583"/>
                <a:gd name="connsiteY1451" fmla="*/ 85606 h 140100"/>
                <a:gd name="connsiteX1452" fmla="*/ 91945 w 454583"/>
                <a:gd name="connsiteY1452" fmla="*/ 85703 h 140100"/>
                <a:gd name="connsiteX1453" fmla="*/ 91460 w 454583"/>
                <a:gd name="connsiteY1453" fmla="*/ 85542 h 140100"/>
                <a:gd name="connsiteX1454" fmla="*/ 91072 w 454583"/>
                <a:gd name="connsiteY1454" fmla="*/ 85283 h 140100"/>
                <a:gd name="connsiteX1455" fmla="*/ 90878 w 454583"/>
                <a:gd name="connsiteY1455" fmla="*/ 85865 h 140100"/>
                <a:gd name="connsiteX1456" fmla="*/ 89875 w 454583"/>
                <a:gd name="connsiteY1456" fmla="*/ 85768 h 140100"/>
                <a:gd name="connsiteX1457" fmla="*/ 89487 w 454583"/>
                <a:gd name="connsiteY1457" fmla="*/ 84960 h 140100"/>
                <a:gd name="connsiteX1458" fmla="*/ 89326 w 454583"/>
                <a:gd name="connsiteY1458" fmla="*/ 85186 h 140100"/>
                <a:gd name="connsiteX1459" fmla="*/ 89067 w 454583"/>
                <a:gd name="connsiteY1459" fmla="*/ 84960 h 140100"/>
                <a:gd name="connsiteX1460" fmla="*/ 88646 w 454583"/>
                <a:gd name="connsiteY1460" fmla="*/ 84960 h 140100"/>
                <a:gd name="connsiteX1461" fmla="*/ 88485 w 454583"/>
                <a:gd name="connsiteY1461" fmla="*/ 85283 h 140100"/>
                <a:gd name="connsiteX1462" fmla="*/ 88161 w 454583"/>
                <a:gd name="connsiteY1462" fmla="*/ 85121 h 140100"/>
                <a:gd name="connsiteX1463" fmla="*/ 88064 w 454583"/>
                <a:gd name="connsiteY1463" fmla="*/ 85542 h 140100"/>
                <a:gd name="connsiteX1464" fmla="*/ 87806 w 454583"/>
                <a:gd name="connsiteY1464" fmla="*/ 87191 h 140100"/>
                <a:gd name="connsiteX1465" fmla="*/ 87806 w 454583"/>
                <a:gd name="connsiteY1465" fmla="*/ 87094 h 140100"/>
                <a:gd name="connsiteX1466" fmla="*/ 87676 w 454583"/>
                <a:gd name="connsiteY1466" fmla="*/ 84766 h 140100"/>
                <a:gd name="connsiteX1467" fmla="*/ 87256 w 454583"/>
                <a:gd name="connsiteY1467" fmla="*/ 84766 h 140100"/>
                <a:gd name="connsiteX1468" fmla="*/ 87094 w 454583"/>
                <a:gd name="connsiteY1468" fmla="*/ 85606 h 140100"/>
                <a:gd name="connsiteX1469" fmla="*/ 86835 w 454583"/>
                <a:gd name="connsiteY1469" fmla="*/ 85186 h 140100"/>
                <a:gd name="connsiteX1470" fmla="*/ 86577 w 454583"/>
                <a:gd name="connsiteY1470" fmla="*/ 85348 h 140100"/>
                <a:gd name="connsiteX1471" fmla="*/ 86415 w 454583"/>
                <a:gd name="connsiteY1471" fmla="*/ 84701 h 140100"/>
                <a:gd name="connsiteX1472" fmla="*/ 86156 w 454583"/>
                <a:gd name="connsiteY1472" fmla="*/ 84701 h 140100"/>
                <a:gd name="connsiteX1473" fmla="*/ 86253 w 454583"/>
                <a:gd name="connsiteY1473" fmla="*/ 85445 h 140100"/>
                <a:gd name="connsiteX1474" fmla="*/ 86092 w 454583"/>
                <a:gd name="connsiteY1474" fmla="*/ 85865 h 140100"/>
                <a:gd name="connsiteX1475" fmla="*/ 85995 w 454583"/>
                <a:gd name="connsiteY1475" fmla="*/ 86027 h 140100"/>
                <a:gd name="connsiteX1476" fmla="*/ 85186 w 454583"/>
                <a:gd name="connsiteY1476" fmla="*/ 86447 h 140100"/>
                <a:gd name="connsiteX1477" fmla="*/ 83925 w 454583"/>
                <a:gd name="connsiteY1477" fmla="*/ 86674 h 140100"/>
                <a:gd name="connsiteX1478" fmla="*/ 83763 w 454583"/>
                <a:gd name="connsiteY1478" fmla="*/ 86835 h 140100"/>
                <a:gd name="connsiteX1479" fmla="*/ 83537 w 454583"/>
                <a:gd name="connsiteY1479" fmla="*/ 86932 h 140100"/>
                <a:gd name="connsiteX1480" fmla="*/ 83019 w 454583"/>
                <a:gd name="connsiteY1480" fmla="*/ 86932 h 140100"/>
                <a:gd name="connsiteX1481" fmla="*/ 82437 w 454583"/>
                <a:gd name="connsiteY1481" fmla="*/ 86835 h 140100"/>
                <a:gd name="connsiteX1482" fmla="*/ 82275 w 454583"/>
                <a:gd name="connsiteY1482" fmla="*/ 86932 h 140100"/>
                <a:gd name="connsiteX1483" fmla="*/ 81596 w 454583"/>
                <a:gd name="connsiteY1483" fmla="*/ 86932 h 140100"/>
                <a:gd name="connsiteX1484" fmla="*/ 81370 w 454583"/>
                <a:gd name="connsiteY1484" fmla="*/ 86835 h 140100"/>
                <a:gd name="connsiteX1485" fmla="*/ 81046 w 454583"/>
                <a:gd name="connsiteY1485" fmla="*/ 86835 h 140100"/>
                <a:gd name="connsiteX1486" fmla="*/ 80529 w 454583"/>
                <a:gd name="connsiteY1486" fmla="*/ 86835 h 140100"/>
                <a:gd name="connsiteX1487" fmla="*/ 79623 w 454583"/>
                <a:gd name="connsiteY1487" fmla="*/ 86512 h 140100"/>
                <a:gd name="connsiteX1488" fmla="*/ 79300 w 454583"/>
                <a:gd name="connsiteY1488" fmla="*/ 86609 h 140100"/>
                <a:gd name="connsiteX1489" fmla="*/ 78977 w 454583"/>
                <a:gd name="connsiteY1489" fmla="*/ 86350 h 140100"/>
                <a:gd name="connsiteX1490" fmla="*/ 78653 w 454583"/>
                <a:gd name="connsiteY1490" fmla="*/ 86512 h 140100"/>
                <a:gd name="connsiteX1491" fmla="*/ 78297 w 454583"/>
                <a:gd name="connsiteY1491" fmla="*/ 86512 h 140100"/>
                <a:gd name="connsiteX1492" fmla="*/ 78136 w 454583"/>
                <a:gd name="connsiteY1492" fmla="*/ 87515 h 140100"/>
                <a:gd name="connsiteX1493" fmla="*/ 77392 w 454583"/>
                <a:gd name="connsiteY1493" fmla="*/ 86350 h 140100"/>
                <a:gd name="connsiteX1494" fmla="*/ 76001 w 454583"/>
                <a:gd name="connsiteY1494" fmla="*/ 86189 h 140100"/>
                <a:gd name="connsiteX1495" fmla="*/ 75387 w 454583"/>
                <a:gd name="connsiteY1495" fmla="*/ 87191 h 140100"/>
                <a:gd name="connsiteX1496" fmla="*/ 75322 w 454583"/>
                <a:gd name="connsiteY1496" fmla="*/ 87515 h 140100"/>
                <a:gd name="connsiteX1497" fmla="*/ 74999 w 454583"/>
                <a:gd name="connsiteY1497" fmla="*/ 87418 h 140100"/>
                <a:gd name="connsiteX1498" fmla="*/ 74578 w 454583"/>
                <a:gd name="connsiteY1498" fmla="*/ 87353 h 140100"/>
                <a:gd name="connsiteX1499" fmla="*/ 74578 w 454583"/>
                <a:gd name="connsiteY1499" fmla="*/ 86771 h 140100"/>
                <a:gd name="connsiteX1500" fmla="*/ 74578 w 454583"/>
                <a:gd name="connsiteY1500" fmla="*/ 86027 h 140100"/>
                <a:gd name="connsiteX1501" fmla="*/ 74319 w 454583"/>
                <a:gd name="connsiteY1501" fmla="*/ 86350 h 140100"/>
                <a:gd name="connsiteX1502" fmla="*/ 74319 w 454583"/>
                <a:gd name="connsiteY1502" fmla="*/ 86286 h 140100"/>
                <a:gd name="connsiteX1503" fmla="*/ 74319 w 454583"/>
                <a:gd name="connsiteY1503" fmla="*/ 86350 h 140100"/>
                <a:gd name="connsiteX1504" fmla="*/ 73673 w 454583"/>
                <a:gd name="connsiteY1504" fmla="*/ 86447 h 140100"/>
                <a:gd name="connsiteX1505" fmla="*/ 73252 w 454583"/>
                <a:gd name="connsiteY1505" fmla="*/ 86447 h 140100"/>
                <a:gd name="connsiteX1506" fmla="*/ 72832 w 454583"/>
                <a:gd name="connsiteY1506" fmla="*/ 86835 h 140100"/>
                <a:gd name="connsiteX1507" fmla="*/ 72767 w 454583"/>
                <a:gd name="connsiteY1507" fmla="*/ 88355 h 140100"/>
                <a:gd name="connsiteX1508" fmla="*/ 72670 w 454583"/>
                <a:gd name="connsiteY1508" fmla="*/ 89002 h 140100"/>
                <a:gd name="connsiteX1509" fmla="*/ 72508 w 454583"/>
                <a:gd name="connsiteY1509" fmla="*/ 87612 h 140100"/>
                <a:gd name="connsiteX1510" fmla="*/ 72185 w 454583"/>
                <a:gd name="connsiteY1510" fmla="*/ 87256 h 140100"/>
                <a:gd name="connsiteX1511" fmla="*/ 72088 w 454583"/>
                <a:gd name="connsiteY1511" fmla="*/ 86189 h 140100"/>
                <a:gd name="connsiteX1512" fmla="*/ 71765 w 454583"/>
                <a:gd name="connsiteY1512" fmla="*/ 85542 h 140100"/>
                <a:gd name="connsiteX1513" fmla="*/ 71344 w 454583"/>
                <a:gd name="connsiteY1513" fmla="*/ 85445 h 140100"/>
                <a:gd name="connsiteX1514" fmla="*/ 68951 w 454583"/>
                <a:gd name="connsiteY1514" fmla="*/ 85606 h 140100"/>
                <a:gd name="connsiteX1515" fmla="*/ 68854 w 454583"/>
                <a:gd name="connsiteY1515" fmla="*/ 86189 h 140100"/>
                <a:gd name="connsiteX1516" fmla="*/ 68692 w 454583"/>
                <a:gd name="connsiteY1516" fmla="*/ 85606 h 140100"/>
                <a:gd name="connsiteX1517" fmla="*/ 67625 w 454583"/>
                <a:gd name="connsiteY1517" fmla="*/ 85606 h 140100"/>
                <a:gd name="connsiteX1518" fmla="*/ 67625 w 454583"/>
                <a:gd name="connsiteY1518" fmla="*/ 85703 h 140100"/>
                <a:gd name="connsiteX1519" fmla="*/ 67528 w 454583"/>
                <a:gd name="connsiteY1519" fmla="*/ 85865 h 140100"/>
                <a:gd name="connsiteX1520" fmla="*/ 67204 w 454583"/>
                <a:gd name="connsiteY1520" fmla="*/ 85606 h 140100"/>
                <a:gd name="connsiteX1521" fmla="*/ 66881 w 454583"/>
                <a:gd name="connsiteY1521" fmla="*/ 85606 h 140100"/>
                <a:gd name="connsiteX1522" fmla="*/ 66461 w 454583"/>
                <a:gd name="connsiteY1522" fmla="*/ 87256 h 140100"/>
                <a:gd name="connsiteX1523" fmla="*/ 65555 w 454583"/>
                <a:gd name="connsiteY1523" fmla="*/ 85768 h 140100"/>
                <a:gd name="connsiteX1524" fmla="*/ 65458 w 454583"/>
                <a:gd name="connsiteY1524" fmla="*/ 86835 h 140100"/>
                <a:gd name="connsiteX1525" fmla="*/ 65038 w 454583"/>
                <a:gd name="connsiteY1525" fmla="*/ 85703 h 140100"/>
                <a:gd name="connsiteX1526" fmla="*/ 64908 w 454583"/>
                <a:gd name="connsiteY1526" fmla="*/ 85542 h 140100"/>
                <a:gd name="connsiteX1527" fmla="*/ 64973 w 454583"/>
                <a:gd name="connsiteY1527" fmla="*/ 85930 h 140100"/>
                <a:gd name="connsiteX1528" fmla="*/ 64908 w 454583"/>
                <a:gd name="connsiteY1528" fmla="*/ 86512 h 140100"/>
                <a:gd name="connsiteX1529" fmla="*/ 64391 w 454583"/>
                <a:gd name="connsiteY1529" fmla="*/ 86447 h 140100"/>
                <a:gd name="connsiteX1530" fmla="*/ 64229 w 454583"/>
                <a:gd name="connsiteY1530" fmla="*/ 85606 h 140100"/>
                <a:gd name="connsiteX1531" fmla="*/ 63647 w 454583"/>
                <a:gd name="connsiteY1531" fmla="*/ 85445 h 140100"/>
                <a:gd name="connsiteX1532" fmla="*/ 63324 w 454583"/>
                <a:gd name="connsiteY1532" fmla="*/ 85121 h 140100"/>
                <a:gd name="connsiteX1533" fmla="*/ 62968 w 454583"/>
                <a:gd name="connsiteY1533" fmla="*/ 85121 h 140100"/>
                <a:gd name="connsiteX1534" fmla="*/ 62418 w 454583"/>
                <a:gd name="connsiteY1534" fmla="*/ 86350 h 140100"/>
                <a:gd name="connsiteX1535" fmla="*/ 61674 w 454583"/>
                <a:gd name="connsiteY1535" fmla="*/ 85283 h 140100"/>
                <a:gd name="connsiteX1536" fmla="*/ 61577 w 454583"/>
                <a:gd name="connsiteY1536" fmla="*/ 85186 h 140100"/>
                <a:gd name="connsiteX1537" fmla="*/ 61318 w 454583"/>
                <a:gd name="connsiteY1537" fmla="*/ 86027 h 140100"/>
                <a:gd name="connsiteX1538" fmla="*/ 61318 w 454583"/>
                <a:gd name="connsiteY1538" fmla="*/ 86092 h 140100"/>
                <a:gd name="connsiteX1539" fmla="*/ 60769 w 454583"/>
                <a:gd name="connsiteY1539" fmla="*/ 84766 h 140100"/>
                <a:gd name="connsiteX1540" fmla="*/ 61092 w 454583"/>
                <a:gd name="connsiteY1540" fmla="*/ 86932 h 140100"/>
                <a:gd name="connsiteX1541" fmla="*/ 60186 w 454583"/>
                <a:gd name="connsiteY1541" fmla="*/ 84701 h 140100"/>
                <a:gd name="connsiteX1542" fmla="*/ 59443 w 454583"/>
                <a:gd name="connsiteY1542" fmla="*/ 84539 h 140100"/>
                <a:gd name="connsiteX1543" fmla="*/ 59346 w 454583"/>
                <a:gd name="connsiteY1543" fmla="*/ 84539 h 140100"/>
                <a:gd name="connsiteX1544" fmla="*/ 59346 w 454583"/>
                <a:gd name="connsiteY1544" fmla="*/ 84766 h 140100"/>
                <a:gd name="connsiteX1545" fmla="*/ 59249 w 454583"/>
                <a:gd name="connsiteY1545" fmla="*/ 84539 h 140100"/>
                <a:gd name="connsiteX1546" fmla="*/ 59022 w 454583"/>
                <a:gd name="connsiteY1546" fmla="*/ 84539 h 140100"/>
                <a:gd name="connsiteX1547" fmla="*/ 59022 w 454583"/>
                <a:gd name="connsiteY1547" fmla="*/ 85445 h 140100"/>
                <a:gd name="connsiteX1548" fmla="*/ 58699 w 454583"/>
                <a:gd name="connsiteY1548" fmla="*/ 84539 h 140100"/>
                <a:gd name="connsiteX1549" fmla="*/ 55465 w 454583"/>
                <a:gd name="connsiteY1549" fmla="*/ 84766 h 140100"/>
                <a:gd name="connsiteX1550" fmla="*/ 54559 w 454583"/>
                <a:gd name="connsiteY1550" fmla="*/ 84701 h 140100"/>
                <a:gd name="connsiteX1551" fmla="*/ 54462 w 454583"/>
                <a:gd name="connsiteY1551" fmla="*/ 85024 h 140100"/>
                <a:gd name="connsiteX1552" fmla="*/ 54139 w 454583"/>
                <a:gd name="connsiteY1552" fmla="*/ 84604 h 140100"/>
                <a:gd name="connsiteX1553" fmla="*/ 54042 w 454583"/>
                <a:gd name="connsiteY1553" fmla="*/ 84604 h 140100"/>
                <a:gd name="connsiteX1554" fmla="*/ 53880 w 454583"/>
                <a:gd name="connsiteY1554" fmla="*/ 85121 h 140100"/>
                <a:gd name="connsiteX1555" fmla="*/ 53395 w 454583"/>
                <a:gd name="connsiteY1555" fmla="*/ 85445 h 140100"/>
                <a:gd name="connsiteX1556" fmla="*/ 53395 w 454583"/>
                <a:gd name="connsiteY1556" fmla="*/ 86286 h 140100"/>
                <a:gd name="connsiteX1557" fmla="*/ 52974 w 454583"/>
                <a:gd name="connsiteY1557" fmla="*/ 85121 h 140100"/>
                <a:gd name="connsiteX1558" fmla="*/ 52877 w 454583"/>
                <a:gd name="connsiteY1558" fmla="*/ 86286 h 140100"/>
                <a:gd name="connsiteX1559" fmla="*/ 52554 w 454583"/>
                <a:gd name="connsiteY1559" fmla="*/ 85121 h 140100"/>
                <a:gd name="connsiteX1560" fmla="*/ 51648 w 454583"/>
                <a:gd name="connsiteY1560" fmla="*/ 84766 h 140100"/>
                <a:gd name="connsiteX1561" fmla="*/ 51648 w 454583"/>
                <a:gd name="connsiteY1561" fmla="*/ 85445 h 140100"/>
                <a:gd name="connsiteX1562" fmla="*/ 51487 w 454583"/>
                <a:gd name="connsiteY1562" fmla="*/ 85445 h 140100"/>
                <a:gd name="connsiteX1563" fmla="*/ 51066 w 454583"/>
                <a:gd name="connsiteY1563" fmla="*/ 85283 h 140100"/>
                <a:gd name="connsiteX1564" fmla="*/ 50743 w 454583"/>
                <a:gd name="connsiteY1564" fmla="*/ 85606 h 140100"/>
                <a:gd name="connsiteX1565" fmla="*/ 50484 w 454583"/>
                <a:gd name="connsiteY1565" fmla="*/ 85121 h 140100"/>
                <a:gd name="connsiteX1566" fmla="*/ 50161 w 454583"/>
                <a:gd name="connsiteY1566" fmla="*/ 86092 h 140100"/>
                <a:gd name="connsiteX1567" fmla="*/ 49999 w 454583"/>
                <a:gd name="connsiteY1567" fmla="*/ 85283 h 140100"/>
                <a:gd name="connsiteX1568" fmla="*/ 49740 w 454583"/>
                <a:gd name="connsiteY1568" fmla="*/ 86771 h 140100"/>
                <a:gd name="connsiteX1569" fmla="*/ 49255 w 454583"/>
                <a:gd name="connsiteY1569" fmla="*/ 85865 h 140100"/>
                <a:gd name="connsiteX1570" fmla="*/ 48835 w 454583"/>
                <a:gd name="connsiteY1570" fmla="*/ 85930 h 140100"/>
                <a:gd name="connsiteX1571" fmla="*/ 48576 w 454583"/>
                <a:gd name="connsiteY1571" fmla="*/ 86189 h 140100"/>
                <a:gd name="connsiteX1572" fmla="*/ 48673 w 454583"/>
                <a:gd name="connsiteY1572" fmla="*/ 85930 h 140100"/>
                <a:gd name="connsiteX1573" fmla="*/ 48576 w 454583"/>
                <a:gd name="connsiteY1573" fmla="*/ 85703 h 140100"/>
                <a:gd name="connsiteX1574" fmla="*/ 48414 w 454583"/>
                <a:gd name="connsiteY1574" fmla="*/ 85768 h 140100"/>
                <a:gd name="connsiteX1575" fmla="*/ 48414 w 454583"/>
                <a:gd name="connsiteY1575" fmla="*/ 85865 h 140100"/>
                <a:gd name="connsiteX1576" fmla="*/ 48576 w 454583"/>
                <a:gd name="connsiteY1576" fmla="*/ 86350 h 140100"/>
                <a:gd name="connsiteX1577" fmla="*/ 48479 w 454583"/>
                <a:gd name="connsiteY1577" fmla="*/ 86447 h 140100"/>
                <a:gd name="connsiteX1578" fmla="*/ 48350 w 454583"/>
                <a:gd name="connsiteY1578" fmla="*/ 86350 h 140100"/>
                <a:gd name="connsiteX1579" fmla="*/ 48091 w 454583"/>
                <a:gd name="connsiteY1579" fmla="*/ 85930 h 140100"/>
                <a:gd name="connsiteX1580" fmla="*/ 47832 w 454583"/>
                <a:gd name="connsiteY1580" fmla="*/ 86447 h 140100"/>
                <a:gd name="connsiteX1581" fmla="*/ 48156 w 454583"/>
                <a:gd name="connsiteY1581" fmla="*/ 87418 h 140100"/>
                <a:gd name="connsiteX1582" fmla="*/ 48253 w 454583"/>
                <a:gd name="connsiteY1582" fmla="*/ 87676 h 140100"/>
                <a:gd name="connsiteX1583" fmla="*/ 48156 w 454583"/>
                <a:gd name="connsiteY1583" fmla="*/ 87773 h 140100"/>
                <a:gd name="connsiteX1584" fmla="*/ 48091 w 454583"/>
                <a:gd name="connsiteY1584" fmla="*/ 87418 h 140100"/>
                <a:gd name="connsiteX1585" fmla="*/ 47347 w 454583"/>
                <a:gd name="connsiteY1585" fmla="*/ 86835 h 140100"/>
                <a:gd name="connsiteX1586" fmla="*/ 47024 w 454583"/>
                <a:gd name="connsiteY1586" fmla="*/ 86447 h 140100"/>
                <a:gd name="connsiteX1587" fmla="*/ 46765 w 454583"/>
                <a:gd name="connsiteY1587" fmla="*/ 86512 h 140100"/>
                <a:gd name="connsiteX1588" fmla="*/ 46765 w 454583"/>
                <a:gd name="connsiteY1588" fmla="*/ 86609 h 140100"/>
                <a:gd name="connsiteX1589" fmla="*/ 46280 w 454583"/>
                <a:gd name="connsiteY1589" fmla="*/ 86835 h 140100"/>
                <a:gd name="connsiteX1590" fmla="*/ 46280 w 454583"/>
                <a:gd name="connsiteY1590" fmla="*/ 86932 h 140100"/>
                <a:gd name="connsiteX1591" fmla="*/ 46345 w 454583"/>
                <a:gd name="connsiteY1591" fmla="*/ 87773 h 140100"/>
                <a:gd name="connsiteX1592" fmla="*/ 46021 w 454583"/>
                <a:gd name="connsiteY1592" fmla="*/ 86932 h 140100"/>
                <a:gd name="connsiteX1593" fmla="*/ 42625 w 454583"/>
                <a:gd name="connsiteY1593" fmla="*/ 88097 h 140100"/>
                <a:gd name="connsiteX1594" fmla="*/ 42625 w 454583"/>
                <a:gd name="connsiteY1594" fmla="*/ 89099 h 140100"/>
                <a:gd name="connsiteX1595" fmla="*/ 42464 w 454583"/>
                <a:gd name="connsiteY1595" fmla="*/ 88097 h 140100"/>
                <a:gd name="connsiteX1596" fmla="*/ 39230 w 454583"/>
                <a:gd name="connsiteY1596" fmla="*/ 88841 h 140100"/>
                <a:gd name="connsiteX1597" fmla="*/ 39553 w 454583"/>
                <a:gd name="connsiteY1597" fmla="*/ 89584 h 140100"/>
                <a:gd name="connsiteX1598" fmla="*/ 39488 w 454583"/>
                <a:gd name="connsiteY1598" fmla="*/ 90328 h 140100"/>
                <a:gd name="connsiteX1599" fmla="*/ 39230 w 454583"/>
                <a:gd name="connsiteY1599" fmla="*/ 88841 h 140100"/>
                <a:gd name="connsiteX1600" fmla="*/ 37807 w 454583"/>
                <a:gd name="connsiteY1600" fmla="*/ 89099 h 140100"/>
                <a:gd name="connsiteX1601" fmla="*/ 37742 w 454583"/>
                <a:gd name="connsiteY1601" fmla="*/ 89099 h 140100"/>
                <a:gd name="connsiteX1602" fmla="*/ 37483 w 454583"/>
                <a:gd name="connsiteY1602" fmla="*/ 89099 h 140100"/>
                <a:gd name="connsiteX1603" fmla="*/ 37321 w 454583"/>
                <a:gd name="connsiteY1603" fmla="*/ 89326 h 140100"/>
                <a:gd name="connsiteX1604" fmla="*/ 36836 w 454583"/>
                <a:gd name="connsiteY1604" fmla="*/ 89261 h 140100"/>
                <a:gd name="connsiteX1605" fmla="*/ 36836 w 454583"/>
                <a:gd name="connsiteY1605" fmla="*/ 89164 h 140100"/>
                <a:gd name="connsiteX1606" fmla="*/ 33667 w 454583"/>
                <a:gd name="connsiteY1606" fmla="*/ 89681 h 140100"/>
                <a:gd name="connsiteX1607" fmla="*/ 31532 w 454583"/>
                <a:gd name="connsiteY1607" fmla="*/ 91169 h 140100"/>
                <a:gd name="connsiteX1608" fmla="*/ 31597 w 454583"/>
                <a:gd name="connsiteY1608" fmla="*/ 91751 h 140100"/>
                <a:gd name="connsiteX1609" fmla="*/ 31435 w 454583"/>
                <a:gd name="connsiteY1609" fmla="*/ 91234 h 140100"/>
                <a:gd name="connsiteX1610" fmla="*/ 30530 w 454583"/>
                <a:gd name="connsiteY1610" fmla="*/ 91331 h 140100"/>
                <a:gd name="connsiteX1611" fmla="*/ 30627 w 454583"/>
                <a:gd name="connsiteY1611" fmla="*/ 91913 h 140100"/>
                <a:gd name="connsiteX1612" fmla="*/ 30271 w 454583"/>
                <a:gd name="connsiteY1612" fmla="*/ 91492 h 140100"/>
                <a:gd name="connsiteX1613" fmla="*/ 30206 w 454583"/>
                <a:gd name="connsiteY1613" fmla="*/ 91234 h 140100"/>
                <a:gd name="connsiteX1614" fmla="*/ 29366 w 454583"/>
                <a:gd name="connsiteY1614" fmla="*/ 91169 h 140100"/>
                <a:gd name="connsiteX1615" fmla="*/ 29463 w 454583"/>
                <a:gd name="connsiteY1615" fmla="*/ 91492 h 140100"/>
                <a:gd name="connsiteX1616" fmla="*/ 29366 w 454583"/>
                <a:gd name="connsiteY1616" fmla="*/ 91978 h 140100"/>
                <a:gd name="connsiteX1617" fmla="*/ 29204 w 454583"/>
                <a:gd name="connsiteY1617" fmla="*/ 91654 h 140100"/>
                <a:gd name="connsiteX1618" fmla="*/ 28977 w 454583"/>
                <a:gd name="connsiteY1618" fmla="*/ 91395 h 140100"/>
                <a:gd name="connsiteX1619" fmla="*/ 28880 w 454583"/>
                <a:gd name="connsiteY1619" fmla="*/ 91072 h 140100"/>
                <a:gd name="connsiteX1620" fmla="*/ 27781 w 454583"/>
                <a:gd name="connsiteY1620" fmla="*/ 90749 h 140100"/>
                <a:gd name="connsiteX1621" fmla="*/ 27781 w 454583"/>
                <a:gd name="connsiteY1621" fmla="*/ 90975 h 140100"/>
                <a:gd name="connsiteX1622" fmla="*/ 27651 w 454583"/>
                <a:gd name="connsiteY1622" fmla="*/ 90652 h 140100"/>
                <a:gd name="connsiteX1623" fmla="*/ 27393 w 454583"/>
                <a:gd name="connsiteY1623" fmla="*/ 90587 h 140100"/>
                <a:gd name="connsiteX1624" fmla="*/ 27554 w 454583"/>
                <a:gd name="connsiteY1624" fmla="*/ 91331 h 140100"/>
                <a:gd name="connsiteX1625" fmla="*/ 27296 w 454583"/>
                <a:gd name="connsiteY1625" fmla="*/ 90749 h 140100"/>
                <a:gd name="connsiteX1626" fmla="*/ 27231 w 454583"/>
                <a:gd name="connsiteY1626" fmla="*/ 90975 h 140100"/>
                <a:gd name="connsiteX1627" fmla="*/ 18111 w 454583"/>
                <a:gd name="connsiteY1627" fmla="*/ 95050 h 140100"/>
                <a:gd name="connsiteX1628" fmla="*/ 16462 w 454583"/>
                <a:gd name="connsiteY1628" fmla="*/ 94047 h 140100"/>
                <a:gd name="connsiteX1629" fmla="*/ 12581 w 454583"/>
                <a:gd name="connsiteY1629" fmla="*/ 93724 h 140100"/>
                <a:gd name="connsiteX1630" fmla="*/ 10414 w 454583"/>
                <a:gd name="connsiteY1630" fmla="*/ 94144 h 140100"/>
                <a:gd name="connsiteX1631" fmla="*/ 10511 w 454583"/>
                <a:gd name="connsiteY1631" fmla="*/ 94306 h 140100"/>
                <a:gd name="connsiteX1632" fmla="*/ 10349 w 454583"/>
                <a:gd name="connsiteY1632" fmla="*/ 94209 h 140100"/>
                <a:gd name="connsiteX1633" fmla="*/ 10252 w 454583"/>
                <a:gd name="connsiteY1633" fmla="*/ 94144 h 140100"/>
                <a:gd name="connsiteX1634" fmla="*/ 9508 w 454583"/>
                <a:gd name="connsiteY1634" fmla="*/ 94047 h 140100"/>
                <a:gd name="connsiteX1635" fmla="*/ 8667 w 454583"/>
                <a:gd name="connsiteY1635" fmla="*/ 94209 h 140100"/>
                <a:gd name="connsiteX1636" fmla="*/ 8667 w 454583"/>
                <a:gd name="connsiteY1636" fmla="*/ 94565 h 140100"/>
                <a:gd name="connsiteX1637" fmla="*/ 8506 w 454583"/>
                <a:gd name="connsiteY1637" fmla="*/ 94306 h 140100"/>
                <a:gd name="connsiteX1638" fmla="*/ 6371 w 454583"/>
                <a:gd name="connsiteY1638" fmla="*/ 94630 h 140100"/>
                <a:gd name="connsiteX1639" fmla="*/ 6371 w 454583"/>
                <a:gd name="connsiteY1639" fmla="*/ 94888 h 140100"/>
                <a:gd name="connsiteX1640" fmla="*/ 6112 w 454583"/>
                <a:gd name="connsiteY1640" fmla="*/ 95115 h 140100"/>
                <a:gd name="connsiteX1641" fmla="*/ 5692 w 454583"/>
                <a:gd name="connsiteY1641" fmla="*/ 95891 h 140100"/>
                <a:gd name="connsiteX1642" fmla="*/ 6209 w 454583"/>
                <a:gd name="connsiteY1642" fmla="*/ 97864 h 140100"/>
                <a:gd name="connsiteX1643" fmla="*/ 5433 w 454583"/>
                <a:gd name="connsiteY1643" fmla="*/ 96117 h 140100"/>
                <a:gd name="connsiteX1644" fmla="*/ 5272 w 454583"/>
                <a:gd name="connsiteY1644" fmla="*/ 96214 h 140100"/>
                <a:gd name="connsiteX1645" fmla="*/ 5530 w 454583"/>
                <a:gd name="connsiteY1645" fmla="*/ 97605 h 140100"/>
                <a:gd name="connsiteX1646" fmla="*/ 5627 w 454583"/>
                <a:gd name="connsiteY1646" fmla="*/ 98704 h 140100"/>
                <a:gd name="connsiteX1647" fmla="*/ 4689 w 454583"/>
                <a:gd name="connsiteY1647" fmla="*/ 96796 h 140100"/>
                <a:gd name="connsiteX1648" fmla="*/ 4528 w 454583"/>
                <a:gd name="connsiteY1648" fmla="*/ 97281 h 140100"/>
                <a:gd name="connsiteX1649" fmla="*/ 4625 w 454583"/>
                <a:gd name="connsiteY1649" fmla="*/ 98446 h 140100"/>
                <a:gd name="connsiteX1650" fmla="*/ 3460 w 454583"/>
                <a:gd name="connsiteY1650" fmla="*/ 96053 h 140100"/>
                <a:gd name="connsiteX1651" fmla="*/ 3719 w 454583"/>
                <a:gd name="connsiteY1651" fmla="*/ 97023 h 140100"/>
                <a:gd name="connsiteX1652" fmla="*/ 3558 w 454583"/>
                <a:gd name="connsiteY1652" fmla="*/ 97961 h 140100"/>
                <a:gd name="connsiteX1653" fmla="*/ 3137 w 454583"/>
                <a:gd name="connsiteY1653" fmla="*/ 96635 h 140100"/>
                <a:gd name="connsiteX1654" fmla="*/ 2458 w 454583"/>
                <a:gd name="connsiteY1654" fmla="*/ 95891 h 140100"/>
                <a:gd name="connsiteX1655" fmla="*/ 2296 w 454583"/>
                <a:gd name="connsiteY1655" fmla="*/ 96441 h 140100"/>
                <a:gd name="connsiteX1656" fmla="*/ 1552 w 454583"/>
                <a:gd name="connsiteY1656" fmla="*/ 95373 h 140100"/>
                <a:gd name="connsiteX1657" fmla="*/ 1067 w 454583"/>
                <a:gd name="connsiteY1657" fmla="*/ 95115 h 140100"/>
                <a:gd name="connsiteX1658" fmla="*/ 809 w 454583"/>
                <a:gd name="connsiteY1658" fmla="*/ 95212 h 140100"/>
                <a:gd name="connsiteX1659" fmla="*/ 809 w 454583"/>
                <a:gd name="connsiteY1659" fmla="*/ 95535 h 140100"/>
                <a:gd name="connsiteX1660" fmla="*/ 647 w 454583"/>
                <a:gd name="connsiteY1660" fmla="*/ 95309 h 140100"/>
                <a:gd name="connsiteX1661" fmla="*/ 0 w 454583"/>
                <a:gd name="connsiteY1661" fmla="*/ 95632 h 140100"/>
                <a:gd name="connsiteX1662" fmla="*/ 388 w 454583"/>
                <a:gd name="connsiteY1662" fmla="*/ 97702 h 140100"/>
                <a:gd name="connsiteX1663" fmla="*/ 485 w 454583"/>
                <a:gd name="connsiteY1663" fmla="*/ 97702 h 140100"/>
                <a:gd name="connsiteX1664" fmla="*/ 550 w 454583"/>
                <a:gd name="connsiteY1664" fmla="*/ 97023 h 140100"/>
                <a:gd name="connsiteX1665" fmla="*/ 485 w 454583"/>
                <a:gd name="connsiteY1665" fmla="*/ 97702 h 140100"/>
                <a:gd name="connsiteX1666" fmla="*/ 485 w 454583"/>
                <a:gd name="connsiteY1666" fmla="*/ 98122 h 140100"/>
                <a:gd name="connsiteX1667" fmla="*/ 388 w 454583"/>
                <a:gd name="connsiteY1667" fmla="*/ 97961 h 140100"/>
                <a:gd name="connsiteX1668" fmla="*/ 1229 w 454583"/>
                <a:gd name="connsiteY1668" fmla="*/ 101421 h 140100"/>
                <a:gd name="connsiteX1669" fmla="*/ 1973 w 454583"/>
                <a:gd name="connsiteY1669" fmla="*/ 103394 h 140100"/>
                <a:gd name="connsiteX1670" fmla="*/ 2814 w 454583"/>
                <a:gd name="connsiteY1670" fmla="*/ 104720 h 140100"/>
                <a:gd name="connsiteX1671" fmla="*/ 2296 w 454583"/>
                <a:gd name="connsiteY1671" fmla="*/ 102327 h 140100"/>
                <a:gd name="connsiteX1672" fmla="*/ 3202 w 454583"/>
                <a:gd name="connsiteY1672" fmla="*/ 104494 h 140100"/>
                <a:gd name="connsiteX1673" fmla="*/ 3299 w 454583"/>
                <a:gd name="connsiteY1673" fmla="*/ 105464 h 140100"/>
                <a:gd name="connsiteX1674" fmla="*/ 3946 w 454583"/>
                <a:gd name="connsiteY1674" fmla="*/ 106984 h 140100"/>
                <a:gd name="connsiteX1675" fmla="*/ 4043 w 454583"/>
                <a:gd name="connsiteY1675" fmla="*/ 107145 h 140100"/>
                <a:gd name="connsiteX1676" fmla="*/ 18952 w 454583"/>
                <a:gd name="connsiteY1676" fmla="*/ 108795 h 140100"/>
                <a:gd name="connsiteX1677" fmla="*/ 19016 w 454583"/>
                <a:gd name="connsiteY1677" fmla="*/ 108471 h 140100"/>
                <a:gd name="connsiteX1678" fmla="*/ 19113 w 454583"/>
                <a:gd name="connsiteY1678" fmla="*/ 108795 h 140100"/>
                <a:gd name="connsiteX1679" fmla="*/ 19922 w 454583"/>
                <a:gd name="connsiteY1679" fmla="*/ 108795 h 140100"/>
                <a:gd name="connsiteX1680" fmla="*/ 19922 w 454583"/>
                <a:gd name="connsiteY1680" fmla="*/ 108374 h 140100"/>
                <a:gd name="connsiteX1681" fmla="*/ 20698 w 454583"/>
                <a:gd name="connsiteY1681" fmla="*/ 108116 h 140100"/>
                <a:gd name="connsiteX1682" fmla="*/ 20860 w 454583"/>
                <a:gd name="connsiteY1682" fmla="*/ 108310 h 140100"/>
                <a:gd name="connsiteX1683" fmla="*/ 21086 w 454583"/>
                <a:gd name="connsiteY1683" fmla="*/ 108374 h 140100"/>
                <a:gd name="connsiteX1684" fmla="*/ 21668 w 454583"/>
                <a:gd name="connsiteY1684" fmla="*/ 107728 h 140100"/>
                <a:gd name="connsiteX1685" fmla="*/ 22089 w 454583"/>
                <a:gd name="connsiteY1685" fmla="*/ 107792 h 140100"/>
                <a:gd name="connsiteX1686" fmla="*/ 22412 w 454583"/>
                <a:gd name="connsiteY1686" fmla="*/ 107631 h 140100"/>
                <a:gd name="connsiteX1687" fmla="*/ 22574 w 454583"/>
                <a:gd name="connsiteY1687" fmla="*/ 107534 h 140100"/>
                <a:gd name="connsiteX1688" fmla="*/ 22574 w 454583"/>
                <a:gd name="connsiteY1688" fmla="*/ 106887 h 140100"/>
                <a:gd name="connsiteX1689" fmla="*/ 23415 w 454583"/>
                <a:gd name="connsiteY1689" fmla="*/ 106887 h 140100"/>
                <a:gd name="connsiteX1690" fmla="*/ 23674 w 454583"/>
                <a:gd name="connsiteY1690" fmla="*/ 106466 h 140100"/>
                <a:gd name="connsiteX1691" fmla="*/ 23577 w 454583"/>
                <a:gd name="connsiteY1691" fmla="*/ 106046 h 140100"/>
                <a:gd name="connsiteX1692" fmla="*/ 23577 w 454583"/>
                <a:gd name="connsiteY1692" fmla="*/ 106143 h 140100"/>
                <a:gd name="connsiteX1693" fmla="*/ 24159 w 454583"/>
                <a:gd name="connsiteY1693" fmla="*/ 108698 h 140100"/>
                <a:gd name="connsiteX1694" fmla="*/ 24741 w 454583"/>
                <a:gd name="connsiteY1694" fmla="*/ 108633 h 140100"/>
                <a:gd name="connsiteX1695" fmla="*/ 25161 w 454583"/>
                <a:gd name="connsiteY1695" fmla="*/ 108633 h 140100"/>
                <a:gd name="connsiteX1696" fmla="*/ 25323 w 454583"/>
                <a:gd name="connsiteY1696" fmla="*/ 108633 h 140100"/>
                <a:gd name="connsiteX1697" fmla="*/ 25388 w 454583"/>
                <a:gd name="connsiteY1697" fmla="*/ 108633 h 140100"/>
                <a:gd name="connsiteX1698" fmla="*/ 25485 w 454583"/>
                <a:gd name="connsiteY1698" fmla="*/ 108633 h 140100"/>
                <a:gd name="connsiteX1699" fmla="*/ 25485 w 454583"/>
                <a:gd name="connsiteY1699" fmla="*/ 108213 h 140100"/>
                <a:gd name="connsiteX1700" fmla="*/ 25743 w 454583"/>
                <a:gd name="connsiteY1700" fmla="*/ 108536 h 140100"/>
                <a:gd name="connsiteX1701" fmla="*/ 26131 w 454583"/>
                <a:gd name="connsiteY1701" fmla="*/ 107728 h 140100"/>
                <a:gd name="connsiteX1702" fmla="*/ 26228 w 454583"/>
                <a:gd name="connsiteY1702" fmla="*/ 107728 h 140100"/>
                <a:gd name="connsiteX1703" fmla="*/ 26552 w 454583"/>
                <a:gd name="connsiteY1703" fmla="*/ 108536 h 140100"/>
                <a:gd name="connsiteX1704" fmla="*/ 26972 w 454583"/>
                <a:gd name="connsiteY1704" fmla="*/ 108536 h 140100"/>
                <a:gd name="connsiteX1705" fmla="*/ 27457 w 454583"/>
                <a:gd name="connsiteY1705" fmla="*/ 108536 h 140100"/>
                <a:gd name="connsiteX1706" fmla="*/ 28460 w 454583"/>
                <a:gd name="connsiteY1706" fmla="*/ 108471 h 140100"/>
                <a:gd name="connsiteX1707" fmla="*/ 28622 w 454583"/>
                <a:gd name="connsiteY1707" fmla="*/ 107792 h 140100"/>
                <a:gd name="connsiteX1708" fmla="*/ 28783 w 454583"/>
                <a:gd name="connsiteY1708" fmla="*/ 108471 h 140100"/>
                <a:gd name="connsiteX1709" fmla="*/ 29463 w 454583"/>
                <a:gd name="connsiteY1709" fmla="*/ 108374 h 140100"/>
                <a:gd name="connsiteX1710" fmla="*/ 29786 w 454583"/>
                <a:gd name="connsiteY1710" fmla="*/ 108213 h 140100"/>
                <a:gd name="connsiteX1711" fmla="*/ 29883 w 454583"/>
                <a:gd name="connsiteY1711" fmla="*/ 108310 h 140100"/>
                <a:gd name="connsiteX1712" fmla="*/ 33279 w 454583"/>
                <a:gd name="connsiteY1712" fmla="*/ 107889 h 140100"/>
                <a:gd name="connsiteX1713" fmla="*/ 33343 w 454583"/>
                <a:gd name="connsiteY1713" fmla="*/ 107631 h 140100"/>
                <a:gd name="connsiteX1714" fmla="*/ 33441 w 454583"/>
                <a:gd name="connsiteY1714" fmla="*/ 107728 h 140100"/>
                <a:gd name="connsiteX1715" fmla="*/ 33505 w 454583"/>
                <a:gd name="connsiteY1715" fmla="*/ 107889 h 140100"/>
                <a:gd name="connsiteX1716" fmla="*/ 33602 w 454583"/>
                <a:gd name="connsiteY1716" fmla="*/ 107889 h 140100"/>
                <a:gd name="connsiteX1717" fmla="*/ 33764 w 454583"/>
                <a:gd name="connsiteY1717" fmla="*/ 107631 h 140100"/>
                <a:gd name="connsiteX1718" fmla="*/ 33861 w 454583"/>
                <a:gd name="connsiteY1718" fmla="*/ 107889 h 140100"/>
                <a:gd name="connsiteX1719" fmla="*/ 34831 w 454583"/>
                <a:gd name="connsiteY1719" fmla="*/ 107728 h 140100"/>
                <a:gd name="connsiteX1720" fmla="*/ 34831 w 454583"/>
                <a:gd name="connsiteY1720" fmla="*/ 107631 h 140100"/>
                <a:gd name="connsiteX1721" fmla="*/ 34831 w 454583"/>
                <a:gd name="connsiteY1721" fmla="*/ 107728 h 140100"/>
                <a:gd name="connsiteX1722" fmla="*/ 35931 w 454583"/>
                <a:gd name="connsiteY1722" fmla="*/ 107534 h 140100"/>
                <a:gd name="connsiteX1723" fmla="*/ 35834 w 454583"/>
                <a:gd name="connsiteY1723" fmla="*/ 107048 h 140100"/>
                <a:gd name="connsiteX1724" fmla="*/ 35995 w 454583"/>
                <a:gd name="connsiteY1724" fmla="*/ 107469 h 140100"/>
                <a:gd name="connsiteX1725" fmla="*/ 38324 w 454583"/>
                <a:gd name="connsiteY1725" fmla="*/ 107048 h 140100"/>
                <a:gd name="connsiteX1726" fmla="*/ 38065 w 454583"/>
                <a:gd name="connsiteY1726" fmla="*/ 106046 h 140100"/>
                <a:gd name="connsiteX1727" fmla="*/ 38130 w 454583"/>
                <a:gd name="connsiteY1727" fmla="*/ 106046 h 140100"/>
                <a:gd name="connsiteX1728" fmla="*/ 38389 w 454583"/>
                <a:gd name="connsiteY1728" fmla="*/ 107048 h 140100"/>
                <a:gd name="connsiteX1729" fmla="*/ 38809 w 454583"/>
                <a:gd name="connsiteY1729" fmla="*/ 106984 h 140100"/>
                <a:gd name="connsiteX1730" fmla="*/ 39068 w 454583"/>
                <a:gd name="connsiteY1730" fmla="*/ 106305 h 140100"/>
                <a:gd name="connsiteX1731" fmla="*/ 39230 w 454583"/>
                <a:gd name="connsiteY1731" fmla="*/ 106984 h 140100"/>
                <a:gd name="connsiteX1732" fmla="*/ 39715 w 454583"/>
                <a:gd name="connsiteY1732" fmla="*/ 107145 h 140100"/>
                <a:gd name="connsiteX1733" fmla="*/ 40944 w 454583"/>
                <a:gd name="connsiteY1733" fmla="*/ 105561 h 140100"/>
                <a:gd name="connsiteX1734" fmla="*/ 42787 w 454583"/>
                <a:gd name="connsiteY1734" fmla="*/ 105302 h 140100"/>
                <a:gd name="connsiteX1735" fmla="*/ 42787 w 454583"/>
                <a:gd name="connsiteY1735" fmla="*/ 104494 h 140100"/>
                <a:gd name="connsiteX1736" fmla="*/ 42949 w 454583"/>
                <a:gd name="connsiteY1736" fmla="*/ 104332 h 140100"/>
                <a:gd name="connsiteX1737" fmla="*/ 42949 w 454583"/>
                <a:gd name="connsiteY1737" fmla="*/ 105399 h 140100"/>
                <a:gd name="connsiteX1738" fmla="*/ 43531 w 454583"/>
                <a:gd name="connsiteY1738" fmla="*/ 105561 h 140100"/>
                <a:gd name="connsiteX1739" fmla="*/ 43531 w 454583"/>
                <a:gd name="connsiteY1739" fmla="*/ 105464 h 140100"/>
                <a:gd name="connsiteX1740" fmla="*/ 43272 w 454583"/>
                <a:gd name="connsiteY1740" fmla="*/ 104655 h 140100"/>
                <a:gd name="connsiteX1741" fmla="*/ 43628 w 454583"/>
                <a:gd name="connsiteY1741" fmla="*/ 105076 h 140100"/>
                <a:gd name="connsiteX1742" fmla="*/ 43854 w 454583"/>
                <a:gd name="connsiteY1742" fmla="*/ 105658 h 140100"/>
                <a:gd name="connsiteX1743" fmla="*/ 44016 w 454583"/>
                <a:gd name="connsiteY1743" fmla="*/ 105722 h 140100"/>
                <a:gd name="connsiteX1744" fmla="*/ 45019 w 454583"/>
                <a:gd name="connsiteY1744" fmla="*/ 105464 h 140100"/>
                <a:gd name="connsiteX1745" fmla="*/ 45342 w 454583"/>
                <a:gd name="connsiteY1745" fmla="*/ 105140 h 140100"/>
                <a:gd name="connsiteX1746" fmla="*/ 45439 w 454583"/>
                <a:gd name="connsiteY1746" fmla="*/ 104817 h 140100"/>
                <a:gd name="connsiteX1747" fmla="*/ 45924 w 454583"/>
                <a:gd name="connsiteY1747" fmla="*/ 106402 h 140100"/>
                <a:gd name="connsiteX1748" fmla="*/ 46603 w 454583"/>
                <a:gd name="connsiteY1748" fmla="*/ 105722 h 140100"/>
                <a:gd name="connsiteX1749" fmla="*/ 46830 w 454583"/>
                <a:gd name="connsiteY1749" fmla="*/ 105399 h 140100"/>
                <a:gd name="connsiteX1750" fmla="*/ 47153 w 454583"/>
                <a:gd name="connsiteY1750" fmla="*/ 105561 h 140100"/>
                <a:gd name="connsiteX1751" fmla="*/ 47768 w 454583"/>
                <a:gd name="connsiteY1751" fmla="*/ 105302 h 140100"/>
                <a:gd name="connsiteX1752" fmla="*/ 47994 w 454583"/>
                <a:gd name="connsiteY1752" fmla="*/ 105981 h 140100"/>
                <a:gd name="connsiteX1753" fmla="*/ 47994 w 454583"/>
                <a:gd name="connsiteY1753" fmla="*/ 104655 h 140100"/>
                <a:gd name="connsiteX1754" fmla="*/ 48576 w 454583"/>
                <a:gd name="connsiteY1754" fmla="*/ 105076 h 140100"/>
                <a:gd name="connsiteX1755" fmla="*/ 48835 w 454583"/>
                <a:gd name="connsiteY1755" fmla="*/ 104720 h 140100"/>
                <a:gd name="connsiteX1756" fmla="*/ 49158 w 454583"/>
                <a:gd name="connsiteY1756" fmla="*/ 104235 h 140100"/>
                <a:gd name="connsiteX1757" fmla="*/ 49158 w 454583"/>
                <a:gd name="connsiteY1757" fmla="*/ 102909 h 140100"/>
                <a:gd name="connsiteX1758" fmla="*/ 49579 w 454583"/>
                <a:gd name="connsiteY1758" fmla="*/ 102844 h 140100"/>
                <a:gd name="connsiteX1759" fmla="*/ 49482 w 454583"/>
                <a:gd name="connsiteY1759" fmla="*/ 103232 h 140100"/>
                <a:gd name="connsiteX1760" fmla="*/ 49482 w 454583"/>
                <a:gd name="connsiteY1760" fmla="*/ 103814 h 140100"/>
                <a:gd name="connsiteX1761" fmla="*/ 49676 w 454583"/>
                <a:gd name="connsiteY1761" fmla="*/ 103911 h 140100"/>
                <a:gd name="connsiteX1762" fmla="*/ 49740 w 454583"/>
                <a:gd name="connsiteY1762" fmla="*/ 103588 h 140100"/>
                <a:gd name="connsiteX1763" fmla="*/ 50064 w 454583"/>
                <a:gd name="connsiteY1763" fmla="*/ 104494 h 140100"/>
                <a:gd name="connsiteX1764" fmla="*/ 50064 w 454583"/>
                <a:gd name="connsiteY1764" fmla="*/ 104235 h 140100"/>
                <a:gd name="connsiteX1765" fmla="*/ 50549 w 454583"/>
                <a:gd name="connsiteY1765" fmla="*/ 103976 h 140100"/>
                <a:gd name="connsiteX1766" fmla="*/ 50743 w 454583"/>
                <a:gd name="connsiteY1766" fmla="*/ 104720 h 140100"/>
                <a:gd name="connsiteX1767" fmla="*/ 51551 w 454583"/>
                <a:gd name="connsiteY1767" fmla="*/ 104914 h 140100"/>
                <a:gd name="connsiteX1768" fmla="*/ 52134 w 454583"/>
                <a:gd name="connsiteY1768" fmla="*/ 104170 h 140100"/>
                <a:gd name="connsiteX1769" fmla="*/ 52231 w 454583"/>
                <a:gd name="connsiteY1769" fmla="*/ 104235 h 140100"/>
                <a:gd name="connsiteX1770" fmla="*/ 52554 w 454583"/>
                <a:gd name="connsiteY1770" fmla="*/ 104396 h 140100"/>
                <a:gd name="connsiteX1771" fmla="*/ 52877 w 454583"/>
                <a:gd name="connsiteY1771" fmla="*/ 104655 h 140100"/>
                <a:gd name="connsiteX1772" fmla="*/ 53460 w 454583"/>
                <a:gd name="connsiteY1772" fmla="*/ 104396 h 140100"/>
                <a:gd name="connsiteX1773" fmla="*/ 53718 w 454583"/>
                <a:gd name="connsiteY1773" fmla="*/ 104235 h 140100"/>
                <a:gd name="connsiteX1774" fmla="*/ 53815 w 454583"/>
                <a:gd name="connsiteY1774" fmla="*/ 103750 h 140100"/>
                <a:gd name="connsiteX1775" fmla="*/ 53880 w 454583"/>
                <a:gd name="connsiteY1775" fmla="*/ 103006 h 140100"/>
                <a:gd name="connsiteX1776" fmla="*/ 54300 w 454583"/>
                <a:gd name="connsiteY1776" fmla="*/ 104073 h 140100"/>
                <a:gd name="connsiteX1777" fmla="*/ 55109 w 454583"/>
                <a:gd name="connsiteY1777" fmla="*/ 103232 h 140100"/>
                <a:gd name="connsiteX1778" fmla="*/ 55368 w 454583"/>
                <a:gd name="connsiteY1778" fmla="*/ 102747 h 140100"/>
                <a:gd name="connsiteX1779" fmla="*/ 55432 w 454583"/>
                <a:gd name="connsiteY1779" fmla="*/ 102650 h 140100"/>
                <a:gd name="connsiteX1780" fmla="*/ 55885 w 454583"/>
                <a:gd name="connsiteY1780" fmla="*/ 103814 h 140100"/>
                <a:gd name="connsiteX1781" fmla="*/ 56047 w 454583"/>
                <a:gd name="connsiteY1781" fmla="*/ 103588 h 140100"/>
                <a:gd name="connsiteX1782" fmla="*/ 56209 w 454583"/>
                <a:gd name="connsiteY1782" fmla="*/ 102747 h 140100"/>
                <a:gd name="connsiteX1783" fmla="*/ 56532 w 454583"/>
                <a:gd name="connsiteY1783" fmla="*/ 102844 h 140100"/>
                <a:gd name="connsiteX1784" fmla="*/ 57017 w 454583"/>
                <a:gd name="connsiteY1784" fmla="*/ 102327 h 140100"/>
                <a:gd name="connsiteX1785" fmla="*/ 57114 w 454583"/>
                <a:gd name="connsiteY1785" fmla="*/ 100677 h 140100"/>
                <a:gd name="connsiteX1786" fmla="*/ 57276 w 454583"/>
                <a:gd name="connsiteY1786" fmla="*/ 101518 h 140100"/>
                <a:gd name="connsiteX1787" fmla="*/ 58020 w 454583"/>
                <a:gd name="connsiteY1787" fmla="*/ 102650 h 140100"/>
                <a:gd name="connsiteX1788" fmla="*/ 58181 w 454583"/>
                <a:gd name="connsiteY1788" fmla="*/ 100839 h 140100"/>
                <a:gd name="connsiteX1789" fmla="*/ 58828 w 454583"/>
                <a:gd name="connsiteY1789" fmla="*/ 102100 h 140100"/>
                <a:gd name="connsiteX1790" fmla="*/ 59022 w 454583"/>
                <a:gd name="connsiteY1790" fmla="*/ 101680 h 140100"/>
                <a:gd name="connsiteX1791" fmla="*/ 59022 w 454583"/>
                <a:gd name="connsiteY1791" fmla="*/ 100030 h 140100"/>
                <a:gd name="connsiteX1792" fmla="*/ 59507 w 454583"/>
                <a:gd name="connsiteY1792" fmla="*/ 102424 h 140100"/>
                <a:gd name="connsiteX1793" fmla="*/ 59669 w 454583"/>
                <a:gd name="connsiteY1793" fmla="*/ 102100 h 140100"/>
                <a:gd name="connsiteX1794" fmla="*/ 59669 w 454583"/>
                <a:gd name="connsiteY1794" fmla="*/ 101583 h 140100"/>
                <a:gd name="connsiteX1795" fmla="*/ 59766 w 454583"/>
                <a:gd name="connsiteY1795" fmla="*/ 100774 h 140100"/>
                <a:gd name="connsiteX1796" fmla="*/ 60089 w 454583"/>
                <a:gd name="connsiteY1796" fmla="*/ 101162 h 140100"/>
                <a:gd name="connsiteX1797" fmla="*/ 60413 w 454583"/>
                <a:gd name="connsiteY1797" fmla="*/ 101680 h 140100"/>
                <a:gd name="connsiteX1798" fmla="*/ 60575 w 454583"/>
                <a:gd name="connsiteY1798" fmla="*/ 101421 h 140100"/>
                <a:gd name="connsiteX1799" fmla="*/ 60995 w 454583"/>
                <a:gd name="connsiteY1799" fmla="*/ 101842 h 140100"/>
                <a:gd name="connsiteX1800" fmla="*/ 61254 w 454583"/>
                <a:gd name="connsiteY1800" fmla="*/ 102327 h 140100"/>
                <a:gd name="connsiteX1801" fmla="*/ 61739 w 454583"/>
                <a:gd name="connsiteY1801" fmla="*/ 102165 h 140100"/>
                <a:gd name="connsiteX1802" fmla="*/ 61901 w 454583"/>
                <a:gd name="connsiteY1802" fmla="*/ 102585 h 140100"/>
                <a:gd name="connsiteX1803" fmla="*/ 68466 w 454583"/>
                <a:gd name="connsiteY1803" fmla="*/ 101421 h 140100"/>
                <a:gd name="connsiteX1804" fmla="*/ 70697 w 454583"/>
                <a:gd name="connsiteY1804" fmla="*/ 100774 h 140100"/>
                <a:gd name="connsiteX1805" fmla="*/ 70536 w 454583"/>
                <a:gd name="connsiteY1805" fmla="*/ 98284 h 140100"/>
                <a:gd name="connsiteX1806" fmla="*/ 71118 w 454583"/>
                <a:gd name="connsiteY1806" fmla="*/ 99093 h 140100"/>
                <a:gd name="connsiteX1807" fmla="*/ 71118 w 454583"/>
                <a:gd name="connsiteY1807" fmla="*/ 99254 h 140100"/>
                <a:gd name="connsiteX1808" fmla="*/ 71118 w 454583"/>
                <a:gd name="connsiteY1808" fmla="*/ 99351 h 140100"/>
                <a:gd name="connsiteX1809" fmla="*/ 71344 w 454583"/>
                <a:gd name="connsiteY1809" fmla="*/ 100257 h 140100"/>
                <a:gd name="connsiteX1810" fmla="*/ 71344 w 454583"/>
                <a:gd name="connsiteY1810" fmla="*/ 100774 h 140100"/>
                <a:gd name="connsiteX1811" fmla="*/ 71862 w 454583"/>
                <a:gd name="connsiteY1811" fmla="*/ 100774 h 140100"/>
                <a:gd name="connsiteX1812" fmla="*/ 71344 w 454583"/>
                <a:gd name="connsiteY1812" fmla="*/ 98866 h 140100"/>
                <a:gd name="connsiteX1813" fmla="*/ 71344 w 454583"/>
                <a:gd name="connsiteY1813" fmla="*/ 97443 h 140100"/>
                <a:gd name="connsiteX1814" fmla="*/ 71862 w 454583"/>
                <a:gd name="connsiteY1814" fmla="*/ 99933 h 140100"/>
                <a:gd name="connsiteX1815" fmla="*/ 71991 w 454583"/>
                <a:gd name="connsiteY1815" fmla="*/ 100774 h 140100"/>
                <a:gd name="connsiteX1816" fmla="*/ 74513 w 454583"/>
                <a:gd name="connsiteY1816" fmla="*/ 101098 h 140100"/>
                <a:gd name="connsiteX1817" fmla="*/ 84345 w 454583"/>
                <a:gd name="connsiteY1817" fmla="*/ 100192 h 140100"/>
                <a:gd name="connsiteX1818" fmla="*/ 90716 w 454583"/>
                <a:gd name="connsiteY1818" fmla="*/ 101098 h 140100"/>
                <a:gd name="connsiteX1819" fmla="*/ 90975 w 454583"/>
                <a:gd name="connsiteY1819" fmla="*/ 99513 h 140100"/>
                <a:gd name="connsiteX1820" fmla="*/ 91298 w 454583"/>
                <a:gd name="connsiteY1820" fmla="*/ 100516 h 140100"/>
                <a:gd name="connsiteX1821" fmla="*/ 91622 w 454583"/>
                <a:gd name="connsiteY1821" fmla="*/ 100677 h 140100"/>
                <a:gd name="connsiteX1822" fmla="*/ 92139 w 454583"/>
                <a:gd name="connsiteY1822" fmla="*/ 100257 h 140100"/>
                <a:gd name="connsiteX1823" fmla="*/ 92463 w 454583"/>
                <a:gd name="connsiteY1823" fmla="*/ 99254 h 140100"/>
                <a:gd name="connsiteX1824" fmla="*/ 92624 w 454583"/>
                <a:gd name="connsiteY1824" fmla="*/ 99351 h 140100"/>
                <a:gd name="connsiteX1825" fmla="*/ 93627 w 454583"/>
                <a:gd name="connsiteY1825" fmla="*/ 99836 h 140100"/>
                <a:gd name="connsiteX1826" fmla="*/ 93950 w 454583"/>
                <a:gd name="connsiteY1826" fmla="*/ 99836 h 140100"/>
                <a:gd name="connsiteX1827" fmla="*/ 94630 w 454583"/>
                <a:gd name="connsiteY1827" fmla="*/ 99610 h 140100"/>
                <a:gd name="connsiteX1828" fmla="*/ 94694 w 454583"/>
                <a:gd name="connsiteY1828" fmla="*/ 99610 h 140100"/>
                <a:gd name="connsiteX1829" fmla="*/ 95115 w 454583"/>
                <a:gd name="connsiteY1829" fmla="*/ 99772 h 140100"/>
                <a:gd name="connsiteX1830" fmla="*/ 95438 w 454583"/>
                <a:gd name="connsiteY1830" fmla="*/ 99190 h 140100"/>
                <a:gd name="connsiteX1831" fmla="*/ 95761 w 454583"/>
                <a:gd name="connsiteY1831" fmla="*/ 99610 h 140100"/>
                <a:gd name="connsiteX1832" fmla="*/ 95761 w 454583"/>
                <a:gd name="connsiteY1832" fmla="*/ 98122 h 140100"/>
                <a:gd name="connsiteX1833" fmla="*/ 96020 w 454583"/>
                <a:gd name="connsiteY1833" fmla="*/ 98607 h 140100"/>
                <a:gd name="connsiteX1834" fmla="*/ 96344 w 454583"/>
                <a:gd name="connsiteY1834" fmla="*/ 99093 h 140100"/>
                <a:gd name="connsiteX1835" fmla="*/ 96505 w 454583"/>
                <a:gd name="connsiteY1835" fmla="*/ 98769 h 140100"/>
                <a:gd name="connsiteX1836" fmla="*/ 96764 w 454583"/>
                <a:gd name="connsiteY1836" fmla="*/ 98866 h 140100"/>
                <a:gd name="connsiteX1837" fmla="*/ 96829 w 454583"/>
                <a:gd name="connsiteY1837" fmla="*/ 99028 h 140100"/>
                <a:gd name="connsiteX1838" fmla="*/ 102294 w 454583"/>
                <a:gd name="connsiteY1838" fmla="*/ 99351 h 140100"/>
                <a:gd name="connsiteX1839" fmla="*/ 102650 w 454583"/>
                <a:gd name="connsiteY1839" fmla="*/ 99190 h 140100"/>
                <a:gd name="connsiteX1840" fmla="*/ 102973 w 454583"/>
                <a:gd name="connsiteY1840" fmla="*/ 99028 h 140100"/>
                <a:gd name="connsiteX1841" fmla="*/ 103297 w 454583"/>
                <a:gd name="connsiteY1841" fmla="*/ 98607 h 140100"/>
                <a:gd name="connsiteX1842" fmla="*/ 103491 w 454583"/>
                <a:gd name="connsiteY1842" fmla="*/ 98607 h 140100"/>
                <a:gd name="connsiteX1843" fmla="*/ 103717 w 454583"/>
                <a:gd name="connsiteY1843" fmla="*/ 98704 h 140100"/>
                <a:gd name="connsiteX1844" fmla="*/ 104299 w 454583"/>
                <a:gd name="connsiteY1844" fmla="*/ 98607 h 140100"/>
                <a:gd name="connsiteX1845" fmla="*/ 104720 w 454583"/>
                <a:gd name="connsiteY1845" fmla="*/ 97864 h 140100"/>
                <a:gd name="connsiteX1846" fmla="*/ 104785 w 454583"/>
                <a:gd name="connsiteY1846" fmla="*/ 97767 h 140100"/>
                <a:gd name="connsiteX1847" fmla="*/ 105205 w 454583"/>
                <a:gd name="connsiteY1847" fmla="*/ 97605 h 140100"/>
                <a:gd name="connsiteX1848" fmla="*/ 105625 w 454583"/>
                <a:gd name="connsiteY1848" fmla="*/ 97864 h 140100"/>
                <a:gd name="connsiteX1849" fmla="*/ 106046 w 454583"/>
                <a:gd name="connsiteY1849" fmla="*/ 98025 h 140100"/>
                <a:gd name="connsiteX1850" fmla="*/ 106369 w 454583"/>
                <a:gd name="connsiteY1850" fmla="*/ 98122 h 140100"/>
                <a:gd name="connsiteX1851" fmla="*/ 107113 w 454583"/>
                <a:gd name="connsiteY1851" fmla="*/ 97443 h 140100"/>
                <a:gd name="connsiteX1852" fmla="*/ 107178 w 454583"/>
                <a:gd name="connsiteY1852" fmla="*/ 97540 h 140100"/>
                <a:gd name="connsiteX1853" fmla="*/ 107437 w 454583"/>
                <a:gd name="connsiteY1853" fmla="*/ 97379 h 140100"/>
                <a:gd name="connsiteX1854" fmla="*/ 107534 w 454583"/>
                <a:gd name="connsiteY1854" fmla="*/ 96441 h 140100"/>
                <a:gd name="connsiteX1855" fmla="*/ 108180 w 454583"/>
                <a:gd name="connsiteY1855" fmla="*/ 97281 h 140100"/>
                <a:gd name="connsiteX1856" fmla="*/ 108504 w 454583"/>
                <a:gd name="connsiteY1856" fmla="*/ 97767 h 140100"/>
                <a:gd name="connsiteX1857" fmla="*/ 108924 w 454583"/>
                <a:gd name="connsiteY1857" fmla="*/ 97540 h 140100"/>
                <a:gd name="connsiteX1858" fmla="*/ 109345 w 454583"/>
                <a:gd name="connsiteY1858" fmla="*/ 97184 h 140100"/>
                <a:gd name="connsiteX1859" fmla="*/ 109442 w 454583"/>
                <a:gd name="connsiteY1859" fmla="*/ 97540 h 140100"/>
                <a:gd name="connsiteX1860" fmla="*/ 109700 w 454583"/>
                <a:gd name="connsiteY1860" fmla="*/ 97540 h 140100"/>
                <a:gd name="connsiteX1861" fmla="*/ 110250 w 454583"/>
                <a:gd name="connsiteY1861" fmla="*/ 96538 h 140100"/>
                <a:gd name="connsiteX1862" fmla="*/ 110250 w 454583"/>
                <a:gd name="connsiteY1862" fmla="*/ 95632 h 140100"/>
                <a:gd name="connsiteX1863" fmla="*/ 111188 w 454583"/>
                <a:gd name="connsiteY1863" fmla="*/ 97540 h 140100"/>
                <a:gd name="connsiteX1864" fmla="*/ 111932 w 454583"/>
                <a:gd name="connsiteY1864" fmla="*/ 97702 h 140100"/>
                <a:gd name="connsiteX1865" fmla="*/ 112320 w 454583"/>
                <a:gd name="connsiteY1865" fmla="*/ 97702 h 140100"/>
                <a:gd name="connsiteX1866" fmla="*/ 112514 w 454583"/>
                <a:gd name="connsiteY1866" fmla="*/ 97864 h 140100"/>
                <a:gd name="connsiteX1867" fmla="*/ 112579 w 454583"/>
                <a:gd name="connsiteY1867" fmla="*/ 98025 h 140100"/>
                <a:gd name="connsiteX1868" fmla="*/ 112740 w 454583"/>
                <a:gd name="connsiteY1868" fmla="*/ 97379 h 140100"/>
                <a:gd name="connsiteX1869" fmla="*/ 112740 w 454583"/>
                <a:gd name="connsiteY1869" fmla="*/ 96699 h 140100"/>
                <a:gd name="connsiteX1870" fmla="*/ 112837 w 454583"/>
                <a:gd name="connsiteY1870" fmla="*/ 96958 h 140100"/>
                <a:gd name="connsiteX1871" fmla="*/ 113064 w 454583"/>
                <a:gd name="connsiteY1871" fmla="*/ 95212 h 140100"/>
                <a:gd name="connsiteX1872" fmla="*/ 112094 w 454583"/>
                <a:gd name="connsiteY1872" fmla="*/ 85542 h 140100"/>
                <a:gd name="connsiteX1873" fmla="*/ 112094 w 454583"/>
                <a:gd name="connsiteY1873" fmla="*/ 85542 h 140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</a:cxnLst>
              <a:rect l="l" t="t" r="r" b="b"/>
              <a:pathLst>
                <a:path w="454583" h="140100">
                  <a:moveTo>
                    <a:pt x="413188" y="62256"/>
                  </a:moveTo>
                  <a:cubicBezTo>
                    <a:pt x="413285" y="62580"/>
                    <a:pt x="413446" y="62935"/>
                    <a:pt x="413511" y="63324"/>
                  </a:cubicBezTo>
                  <a:lnTo>
                    <a:pt x="413446" y="63097"/>
                  </a:lnTo>
                  <a:lnTo>
                    <a:pt x="413026" y="61836"/>
                  </a:lnTo>
                  <a:cubicBezTo>
                    <a:pt x="412961" y="61771"/>
                    <a:pt x="412961" y="61771"/>
                    <a:pt x="413188" y="62256"/>
                  </a:cubicBezTo>
                  <a:close/>
                  <a:moveTo>
                    <a:pt x="400219" y="57308"/>
                  </a:moveTo>
                  <a:cubicBezTo>
                    <a:pt x="400348" y="58052"/>
                    <a:pt x="400445" y="58537"/>
                    <a:pt x="400542" y="58958"/>
                  </a:cubicBezTo>
                  <a:cubicBezTo>
                    <a:pt x="400445" y="58634"/>
                    <a:pt x="400348" y="58440"/>
                    <a:pt x="400219" y="57308"/>
                  </a:cubicBezTo>
                  <a:close/>
                  <a:moveTo>
                    <a:pt x="397567" y="60704"/>
                  </a:moveTo>
                  <a:cubicBezTo>
                    <a:pt x="397567" y="60348"/>
                    <a:pt x="397567" y="60186"/>
                    <a:pt x="397470" y="59928"/>
                  </a:cubicBezTo>
                  <a:cubicBezTo>
                    <a:pt x="397632" y="60704"/>
                    <a:pt x="397632" y="60769"/>
                    <a:pt x="397567" y="60704"/>
                  </a:cubicBezTo>
                  <a:close/>
                  <a:moveTo>
                    <a:pt x="414934" y="61933"/>
                  </a:moveTo>
                  <a:cubicBezTo>
                    <a:pt x="415031" y="62256"/>
                    <a:pt x="415031" y="62353"/>
                    <a:pt x="415096" y="62515"/>
                  </a:cubicBezTo>
                  <a:cubicBezTo>
                    <a:pt x="414837" y="61771"/>
                    <a:pt x="414837" y="61836"/>
                    <a:pt x="414934" y="61933"/>
                  </a:cubicBezTo>
                  <a:cubicBezTo>
                    <a:pt x="414837" y="61771"/>
                    <a:pt x="414837" y="61674"/>
                    <a:pt x="414837" y="61609"/>
                  </a:cubicBezTo>
                  <a:lnTo>
                    <a:pt x="414934" y="61771"/>
                  </a:lnTo>
                  <a:cubicBezTo>
                    <a:pt x="414514" y="60704"/>
                    <a:pt x="414125" y="59604"/>
                    <a:pt x="413705" y="58440"/>
                  </a:cubicBezTo>
                  <a:cubicBezTo>
                    <a:pt x="413446" y="57793"/>
                    <a:pt x="413188" y="57114"/>
                    <a:pt x="412864" y="56467"/>
                  </a:cubicBezTo>
                  <a:cubicBezTo>
                    <a:pt x="412864" y="56564"/>
                    <a:pt x="412444" y="55626"/>
                    <a:pt x="412217" y="55141"/>
                  </a:cubicBezTo>
                  <a:cubicBezTo>
                    <a:pt x="412444" y="55885"/>
                    <a:pt x="412702" y="56629"/>
                    <a:pt x="413026" y="57470"/>
                  </a:cubicBezTo>
                  <a:cubicBezTo>
                    <a:pt x="412702" y="56888"/>
                    <a:pt x="412444" y="56209"/>
                    <a:pt x="412120" y="55303"/>
                  </a:cubicBezTo>
                  <a:cubicBezTo>
                    <a:pt x="411894" y="54721"/>
                    <a:pt x="411797" y="54397"/>
                    <a:pt x="411797" y="54300"/>
                  </a:cubicBezTo>
                  <a:cubicBezTo>
                    <a:pt x="411635" y="53912"/>
                    <a:pt x="411377" y="53395"/>
                    <a:pt x="411118" y="52813"/>
                  </a:cubicBezTo>
                  <a:cubicBezTo>
                    <a:pt x="411118" y="52813"/>
                    <a:pt x="411118" y="52748"/>
                    <a:pt x="411053" y="52748"/>
                  </a:cubicBezTo>
                  <a:cubicBezTo>
                    <a:pt x="409048" y="50840"/>
                    <a:pt x="407399" y="49514"/>
                    <a:pt x="406008" y="48608"/>
                  </a:cubicBezTo>
                  <a:cubicBezTo>
                    <a:pt x="406073" y="48835"/>
                    <a:pt x="406073" y="49029"/>
                    <a:pt x="406073" y="48932"/>
                  </a:cubicBezTo>
                  <a:cubicBezTo>
                    <a:pt x="406008" y="48770"/>
                    <a:pt x="406008" y="48673"/>
                    <a:pt x="406008" y="48608"/>
                  </a:cubicBezTo>
                  <a:lnTo>
                    <a:pt x="405749" y="48447"/>
                  </a:lnTo>
                  <a:cubicBezTo>
                    <a:pt x="405749" y="48511"/>
                    <a:pt x="405846" y="48673"/>
                    <a:pt x="405846" y="48835"/>
                  </a:cubicBezTo>
                  <a:cubicBezTo>
                    <a:pt x="405846" y="49029"/>
                    <a:pt x="405490" y="48350"/>
                    <a:pt x="405685" y="48932"/>
                  </a:cubicBezTo>
                  <a:cubicBezTo>
                    <a:pt x="405685" y="49029"/>
                    <a:pt x="405685" y="48835"/>
                    <a:pt x="405587" y="48770"/>
                  </a:cubicBezTo>
                  <a:cubicBezTo>
                    <a:pt x="405426" y="48350"/>
                    <a:pt x="405490" y="48511"/>
                    <a:pt x="405490" y="48673"/>
                  </a:cubicBezTo>
                  <a:cubicBezTo>
                    <a:pt x="405490" y="48932"/>
                    <a:pt x="405490" y="49094"/>
                    <a:pt x="405490" y="49255"/>
                  </a:cubicBezTo>
                  <a:cubicBezTo>
                    <a:pt x="405232" y="48511"/>
                    <a:pt x="405490" y="49514"/>
                    <a:pt x="405329" y="49094"/>
                  </a:cubicBezTo>
                  <a:cubicBezTo>
                    <a:pt x="405587" y="49999"/>
                    <a:pt x="405167" y="48673"/>
                    <a:pt x="405232" y="49191"/>
                  </a:cubicBezTo>
                  <a:cubicBezTo>
                    <a:pt x="405232" y="49255"/>
                    <a:pt x="405167" y="49094"/>
                    <a:pt x="405232" y="49191"/>
                  </a:cubicBezTo>
                  <a:cubicBezTo>
                    <a:pt x="405232" y="49255"/>
                    <a:pt x="405426" y="49676"/>
                    <a:pt x="405426" y="49773"/>
                  </a:cubicBezTo>
                  <a:cubicBezTo>
                    <a:pt x="405490" y="50161"/>
                    <a:pt x="405426" y="50161"/>
                    <a:pt x="405167" y="49579"/>
                  </a:cubicBezTo>
                  <a:cubicBezTo>
                    <a:pt x="405005" y="49191"/>
                    <a:pt x="405005" y="49191"/>
                    <a:pt x="405167" y="49999"/>
                  </a:cubicBezTo>
                  <a:cubicBezTo>
                    <a:pt x="405167" y="50096"/>
                    <a:pt x="405232" y="50258"/>
                    <a:pt x="405232" y="50419"/>
                  </a:cubicBezTo>
                  <a:lnTo>
                    <a:pt x="405232" y="50355"/>
                  </a:lnTo>
                  <a:lnTo>
                    <a:pt x="404488" y="47865"/>
                  </a:lnTo>
                  <a:lnTo>
                    <a:pt x="404359" y="47768"/>
                  </a:lnTo>
                  <a:cubicBezTo>
                    <a:pt x="404359" y="47865"/>
                    <a:pt x="404423" y="48285"/>
                    <a:pt x="404262" y="47768"/>
                  </a:cubicBezTo>
                  <a:cubicBezTo>
                    <a:pt x="404262" y="47865"/>
                    <a:pt x="404262" y="47865"/>
                    <a:pt x="404262" y="47768"/>
                  </a:cubicBezTo>
                  <a:cubicBezTo>
                    <a:pt x="404262" y="47929"/>
                    <a:pt x="404359" y="48026"/>
                    <a:pt x="404359" y="48188"/>
                  </a:cubicBezTo>
                  <a:cubicBezTo>
                    <a:pt x="404262" y="48026"/>
                    <a:pt x="404164" y="47865"/>
                    <a:pt x="404164" y="47768"/>
                  </a:cubicBezTo>
                  <a:cubicBezTo>
                    <a:pt x="404100" y="47606"/>
                    <a:pt x="404100" y="47929"/>
                    <a:pt x="404262" y="48511"/>
                  </a:cubicBezTo>
                  <a:cubicBezTo>
                    <a:pt x="404262" y="48608"/>
                    <a:pt x="404262" y="48511"/>
                    <a:pt x="404262" y="48511"/>
                  </a:cubicBezTo>
                  <a:lnTo>
                    <a:pt x="404003" y="47703"/>
                  </a:lnTo>
                  <a:lnTo>
                    <a:pt x="403938" y="47606"/>
                  </a:lnTo>
                  <a:cubicBezTo>
                    <a:pt x="403938" y="47703"/>
                    <a:pt x="403841" y="47703"/>
                    <a:pt x="403776" y="47509"/>
                  </a:cubicBezTo>
                  <a:lnTo>
                    <a:pt x="403518" y="47444"/>
                  </a:lnTo>
                  <a:lnTo>
                    <a:pt x="403615" y="48026"/>
                  </a:lnTo>
                  <a:lnTo>
                    <a:pt x="403421" y="47347"/>
                  </a:lnTo>
                  <a:lnTo>
                    <a:pt x="403259" y="47347"/>
                  </a:lnTo>
                  <a:cubicBezTo>
                    <a:pt x="403421" y="48026"/>
                    <a:pt x="403421" y="48188"/>
                    <a:pt x="403162" y="47444"/>
                  </a:cubicBezTo>
                  <a:cubicBezTo>
                    <a:pt x="403162" y="47347"/>
                    <a:pt x="403162" y="47347"/>
                    <a:pt x="403162" y="47347"/>
                  </a:cubicBezTo>
                  <a:cubicBezTo>
                    <a:pt x="402839" y="47347"/>
                    <a:pt x="402612" y="47282"/>
                    <a:pt x="402353" y="47282"/>
                  </a:cubicBezTo>
                  <a:lnTo>
                    <a:pt x="402353" y="47444"/>
                  </a:lnTo>
                  <a:cubicBezTo>
                    <a:pt x="402353" y="47444"/>
                    <a:pt x="402353" y="47444"/>
                    <a:pt x="402289" y="47347"/>
                  </a:cubicBezTo>
                  <a:cubicBezTo>
                    <a:pt x="402289" y="47282"/>
                    <a:pt x="402192" y="47185"/>
                    <a:pt x="402192" y="47185"/>
                  </a:cubicBezTo>
                  <a:cubicBezTo>
                    <a:pt x="402192" y="47347"/>
                    <a:pt x="402289" y="47606"/>
                    <a:pt x="402192" y="47444"/>
                  </a:cubicBezTo>
                  <a:lnTo>
                    <a:pt x="402095" y="47185"/>
                  </a:lnTo>
                  <a:lnTo>
                    <a:pt x="401868" y="47185"/>
                  </a:lnTo>
                  <a:lnTo>
                    <a:pt x="401868" y="47282"/>
                  </a:lnTo>
                  <a:lnTo>
                    <a:pt x="401868" y="47185"/>
                  </a:lnTo>
                  <a:lnTo>
                    <a:pt x="401610" y="47185"/>
                  </a:lnTo>
                  <a:cubicBezTo>
                    <a:pt x="401610" y="47347"/>
                    <a:pt x="401707" y="47444"/>
                    <a:pt x="401707" y="47606"/>
                  </a:cubicBezTo>
                  <a:cubicBezTo>
                    <a:pt x="401610" y="47444"/>
                    <a:pt x="401610" y="47282"/>
                    <a:pt x="401545" y="47185"/>
                  </a:cubicBezTo>
                  <a:lnTo>
                    <a:pt x="401027" y="47282"/>
                  </a:lnTo>
                  <a:lnTo>
                    <a:pt x="401286" y="48285"/>
                  </a:lnTo>
                  <a:lnTo>
                    <a:pt x="401027" y="47282"/>
                  </a:lnTo>
                  <a:lnTo>
                    <a:pt x="400963" y="47282"/>
                  </a:lnTo>
                  <a:cubicBezTo>
                    <a:pt x="400963" y="47444"/>
                    <a:pt x="401027" y="47768"/>
                    <a:pt x="401027" y="47865"/>
                  </a:cubicBezTo>
                  <a:lnTo>
                    <a:pt x="400866" y="47185"/>
                  </a:lnTo>
                  <a:cubicBezTo>
                    <a:pt x="400769" y="47185"/>
                    <a:pt x="400769" y="47121"/>
                    <a:pt x="400704" y="46959"/>
                  </a:cubicBezTo>
                  <a:cubicBezTo>
                    <a:pt x="400704" y="47509"/>
                    <a:pt x="400704" y="48026"/>
                    <a:pt x="400704" y="48285"/>
                  </a:cubicBezTo>
                  <a:cubicBezTo>
                    <a:pt x="400607" y="48608"/>
                    <a:pt x="400445" y="48511"/>
                    <a:pt x="400284" y="48285"/>
                  </a:cubicBezTo>
                  <a:cubicBezTo>
                    <a:pt x="400348" y="48511"/>
                    <a:pt x="400348" y="48770"/>
                    <a:pt x="400445" y="49094"/>
                  </a:cubicBezTo>
                  <a:cubicBezTo>
                    <a:pt x="400542" y="49676"/>
                    <a:pt x="400542" y="49514"/>
                    <a:pt x="400445" y="49255"/>
                  </a:cubicBezTo>
                  <a:cubicBezTo>
                    <a:pt x="400348" y="48932"/>
                    <a:pt x="400348" y="48608"/>
                    <a:pt x="400284" y="48285"/>
                  </a:cubicBezTo>
                  <a:lnTo>
                    <a:pt x="400122" y="48026"/>
                  </a:lnTo>
                  <a:lnTo>
                    <a:pt x="400122" y="48091"/>
                  </a:lnTo>
                  <a:cubicBezTo>
                    <a:pt x="400219" y="48350"/>
                    <a:pt x="400284" y="48608"/>
                    <a:pt x="400284" y="48932"/>
                  </a:cubicBezTo>
                  <a:cubicBezTo>
                    <a:pt x="400219" y="48770"/>
                    <a:pt x="400219" y="48673"/>
                    <a:pt x="400122" y="48511"/>
                  </a:cubicBezTo>
                  <a:cubicBezTo>
                    <a:pt x="400025" y="48350"/>
                    <a:pt x="400025" y="48091"/>
                    <a:pt x="399960" y="47929"/>
                  </a:cubicBezTo>
                  <a:lnTo>
                    <a:pt x="399863" y="47865"/>
                  </a:lnTo>
                  <a:cubicBezTo>
                    <a:pt x="399960" y="48511"/>
                    <a:pt x="399863" y="48511"/>
                    <a:pt x="399637" y="47929"/>
                  </a:cubicBezTo>
                  <a:cubicBezTo>
                    <a:pt x="399540" y="47703"/>
                    <a:pt x="399540" y="47703"/>
                    <a:pt x="399637" y="48285"/>
                  </a:cubicBezTo>
                  <a:cubicBezTo>
                    <a:pt x="399637" y="48350"/>
                    <a:pt x="399637" y="48447"/>
                    <a:pt x="399701" y="48608"/>
                  </a:cubicBezTo>
                  <a:cubicBezTo>
                    <a:pt x="399540" y="48091"/>
                    <a:pt x="399475" y="47606"/>
                    <a:pt x="399281" y="47024"/>
                  </a:cubicBezTo>
                  <a:cubicBezTo>
                    <a:pt x="399378" y="47865"/>
                    <a:pt x="399378" y="47865"/>
                    <a:pt x="399216" y="47606"/>
                  </a:cubicBezTo>
                  <a:cubicBezTo>
                    <a:pt x="399119" y="47509"/>
                    <a:pt x="399119" y="47509"/>
                    <a:pt x="399216" y="47865"/>
                  </a:cubicBezTo>
                  <a:cubicBezTo>
                    <a:pt x="399281" y="48285"/>
                    <a:pt x="399055" y="47121"/>
                    <a:pt x="399119" y="47606"/>
                  </a:cubicBezTo>
                  <a:cubicBezTo>
                    <a:pt x="399216" y="48188"/>
                    <a:pt x="399055" y="47509"/>
                    <a:pt x="399055" y="47768"/>
                  </a:cubicBezTo>
                  <a:cubicBezTo>
                    <a:pt x="399055" y="47768"/>
                    <a:pt x="398958" y="47509"/>
                    <a:pt x="398893" y="47121"/>
                  </a:cubicBezTo>
                  <a:lnTo>
                    <a:pt x="399119" y="48350"/>
                  </a:lnTo>
                  <a:cubicBezTo>
                    <a:pt x="398893" y="47282"/>
                    <a:pt x="398893" y="47282"/>
                    <a:pt x="398893" y="47865"/>
                  </a:cubicBezTo>
                  <a:cubicBezTo>
                    <a:pt x="398893" y="48026"/>
                    <a:pt x="398893" y="48285"/>
                    <a:pt x="398893" y="48091"/>
                  </a:cubicBezTo>
                  <a:cubicBezTo>
                    <a:pt x="398699" y="47606"/>
                    <a:pt x="398699" y="47865"/>
                    <a:pt x="398893" y="48608"/>
                  </a:cubicBezTo>
                  <a:cubicBezTo>
                    <a:pt x="398958" y="49094"/>
                    <a:pt x="399055" y="49514"/>
                    <a:pt x="399119" y="49837"/>
                  </a:cubicBezTo>
                  <a:cubicBezTo>
                    <a:pt x="399216" y="50258"/>
                    <a:pt x="399216" y="50517"/>
                    <a:pt x="399055" y="49837"/>
                  </a:cubicBezTo>
                  <a:cubicBezTo>
                    <a:pt x="399055" y="49676"/>
                    <a:pt x="399055" y="49579"/>
                    <a:pt x="398958" y="49417"/>
                  </a:cubicBezTo>
                  <a:cubicBezTo>
                    <a:pt x="398958" y="49255"/>
                    <a:pt x="398893" y="49094"/>
                    <a:pt x="398893" y="48835"/>
                  </a:cubicBezTo>
                  <a:cubicBezTo>
                    <a:pt x="398893" y="48770"/>
                    <a:pt x="398796" y="48673"/>
                    <a:pt x="398796" y="48673"/>
                  </a:cubicBezTo>
                  <a:cubicBezTo>
                    <a:pt x="398796" y="48673"/>
                    <a:pt x="398796" y="48835"/>
                    <a:pt x="398796" y="48932"/>
                  </a:cubicBezTo>
                  <a:cubicBezTo>
                    <a:pt x="398699" y="48608"/>
                    <a:pt x="398634" y="48285"/>
                    <a:pt x="398537" y="48026"/>
                  </a:cubicBezTo>
                  <a:cubicBezTo>
                    <a:pt x="398537" y="48091"/>
                    <a:pt x="398537" y="48285"/>
                    <a:pt x="398537" y="48285"/>
                  </a:cubicBezTo>
                  <a:cubicBezTo>
                    <a:pt x="398537" y="48447"/>
                    <a:pt x="398375" y="47929"/>
                    <a:pt x="398472" y="48447"/>
                  </a:cubicBezTo>
                  <a:cubicBezTo>
                    <a:pt x="398375" y="48188"/>
                    <a:pt x="398375" y="47929"/>
                    <a:pt x="398278" y="47703"/>
                  </a:cubicBezTo>
                  <a:cubicBezTo>
                    <a:pt x="398214" y="47509"/>
                    <a:pt x="398052" y="47121"/>
                    <a:pt x="398052" y="47444"/>
                  </a:cubicBezTo>
                  <a:cubicBezTo>
                    <a:pt x="398052" y="47768"/>
                    <a:pt x="397793" y="46959"/>
                    <a:pt x="398052" y="48091"/>
                  </a:cubicBezTo>
                  <a:cubicBezTo>
                    <a:pt x="398052" y="48091"/>
                    <a:pt x="398052" y="48091"/>
                    <a:pt x="398052" y="48026"/>
                  </a:cubicBezTo>
                  <a:cubicBezTo>
                    <a:pt x="397955" y="47606"/>
                    <a:pt x="397955" y="47703"/>
                    <a:pt x="397955" y="47865"/>
                  </a:cubicBezTo>
                  <a:cubicBezTo>
                    <a:pt x="397955" y="47929"/>
                    <a:pt x="397890" y="47606"/>
                    <a:pt x="397793" y="47509"/>
                  </a:cubicBezTo>
                  <a:cubicBezTo>
                    <a:pt x="397729" y="47347"/>
                    <a:pt x="397632" y="47185"/>
                    <a:pt x="397729" y="47703"/>
                  </a:cubicBezTo>
                  <a:cubicBezTo>
                    <a:pt x="397729" y="47865"/>
                    <a:pt x="397729" y="47865"/>
                    <a:pt x="397729" y="47865"/>
                  </a:cubicBezTo>
                  <a:cubicBezTo>
                    <a:pt x="397729" y="47865"/>
                    <a:pt x="397729" y="47929"/>
                    <a:pt x="397793" y="48350"/>
                  </a:cubicBezTo>
                  <a:cubicBezTo>
                    <a:pt x="397793" y="48608"/>
                    <a:pt x="397890" y="48770"/>
                    <a:pt x="397890" y="49029"/>
                  </a:cubicBezTo>
                  <a:cubicBezTo>
                    <a:pt x="397793" y="48608"/>
                    <a:pt x="397729" y="48285"/>
                    <a:pt x="397632" y="47929"/>
                  </a:cubicBezTo>
                  <a:cubicBezTo>
                    <a:pt x="397729" y="48770"/>
                    <a:pt x="397729" y="48835"/>
                    <a:pt x="397567" y="48673"/>
                  </a:cubicBezTo>
                  <a:cubicBezTo>
                    <a:pt x="397567" y="48608"/>
                    <a:pt x="397567" y="48932"/>
                    <a:pt x="397567" y="49191"/>
                  </a:cubicBezTo>
                  <a:cubicBezTo>
                    <a:pt x="397567" y="49255"/>
                    <a:pt x="397567" y="49255"/>
                    <a:pt x="397567" y="49255"/>
                  </a:cubicBezTo>
                  <a:cubicBezTo>
                    <a:pt x="397470" y="48835"/>
                    <a:pt x="397405" y="48447"/>
                    <a:pt x="397308" y="48091"/>
                  </a:cubicBezTo>
                  <a:cubicBezTo>
                    <a:pt x="397308" y="48188"/>
                    <a:pt x="397308" y="48285"/>
                    <a:pt x="397308" y="48350"/>
                  </a:cubicBezTo>
                  <a:cubicBezTo>
                    <a:pt x="397308" y="48608"/>
                    <a:pt x="397405" y="48770"/>
                    <a:pt x="397405" y="49094"/>
                  </a:cubicBezTo>
                  <a:cubicBezTo>
                    <a:pt x="397470" y="49676"/>
                    <a:pt x="397308" y="48835"/>
                    <a:pt x="397308" y="49029"/>
                  </a:cubicBezTo>
                  <a:cubicBezTo>
                    <a:pt x="397308" y="49255"/>
                    <a:pt x="397308" y="49514"/>
                    <a:pt x="397211" y="49417"/>
                  </a:cubicBezTo>
                  <a:cubicBezTo>
                    <a:pt x="397147" y="49352"/>
                    <a:pt x="397405" y="50355"/>
                    <a:pt x="397470" y="51099"/>
                  </a:cubicBezTo>
                  <a:cubicBezTo>
                    <a:pt x="397405" y="50581"/>
                    <a:pt x="397405" y="50419"/>
                    <a:pt x="397308" y="50258"/>
                  </a:cubicBezTo>
                  <a:cubicBezTo>
                    <a:pt x="397049" y="48932"/>
                    <a:pt x="396952" y="48770"/>
                    <a:pt x="396952" y="49029"/>
                  </a:cubicBezTo>
                  <a:cubicBezTo>
                    <a:pt x="396952" y="49255"/>
                    <a:pt x="397147" y="50258"/>
                    <a:pt x="397211" y="50743"/>
                  </a:cubicBezTo>
                  <a:cubicBezTo>
                    <a:pt x="397211" y="51002"/>
                    <a:pt x="396952" y="49837"/>
                    <a:pt x="396888" y="49514"/>
                  </a:cubicBezTo>
                  <a:lnTo>
                    <a:pt x="396888" y="49934"/>
                  </a:lnTo>
                  <a:cubicBezTo>
                    <a:pt x="397049" y="50678"/>
                    <a:pt x="397147" y="51584"/>
                    <a:pt x="397147" y="51584"/>
                  </a:cubicBezTo>
                  <a:cubicBezTo>
                    <a:pt x="396888" y="50096"/>
                    <a:pt x="396823" y="49999"/>
                    <a:pt x="396726" y="49191"/>
                  </a:cubicBezTo>
                  <a:cubicBezTo>
                    <a:pt x="396726" y="49255"/>
                    <a:pt x="396726" y="49352"/>
                    <a:pt x="396726" y="49514"/>
                  </a:cubicBezTo>
                  <a:cubicBezTo>
                    <a:pt x="396726" y="49579"/>
                    <a:pt x="396726" y="49837"/>
                    <a:pt x="396823" y="49999"/>
                  </a:cubicBezTo>
                  <a:cubicBezTo>
                    <a:pt x="396888" y="50840"/>
                    <a:pt x="396952" y="50905"/>
                    <a:pt x="396888" y="50840"/>
                  </a:cubicBezTo>
                  <a:cubicBezTo>
                    <a:pt x="396888" y="50743"/>
                    <a:pt x="396823" y="50517"/>
                    <a:pt x="396726" y="50419"/>
                  </a:cubicBezTo>
                  <a:cubicBezTo>
                    <a:pt x="396629" y="50258"/>
                    <a:pt x="396629" y="50419"/>
                    <a:pt x="396564" y="49837"/>
                  </a:cubicBezTo>
                  <a:cubicBezTo>
                    <a:pt x="396564" y="49773"/>
                    <a:pt x="396564" y="49999"/>
                    <a:pt x="396564" y="50096"/>
                  </a:cubicBezTo>
                  <a:cubicBezTo>
                    <a:pt x="396564" y="50161"/>
                    <a:pt x="396467" y="49773"/>
                    <a:pt x="396403" y="49579"/>
                  </a:cubicBezTo>
                  <a:cubicBezTo>
                    <a:pt x="396306" y="49417"/>
                    <a:pt x="396306" y="49255"/>
                    <a:pt x="396209" y="49094"/>
                  </a:cubicBezTo>
                  <a:cubicBezTo>
                    <a:pt x="396306" y="49676"/>
                    <a:pt x="396306" y="49999"/>
                    <a:pt x="396144" y="49191"/>
                  </a:cubicBezTo>
                  <a:cubicBezTo>
                    <a:pt x="396144" y="49029"/>
                    <a:pt x="396079" y="48835"/>
                    <a:pt x="396079" y="48770"/>
                  </a:cubicBezTo>
                  <a:cubicBezTo>
                    <a:pt x="395982" y="51260"/>
                    <a:pt x="395238" y="50258"/>
                    <a:pt x="394559" y="49255"/>
                  </a:cubicBezTo>
                  <a:cubicBezTo>
                    <a:pt x="394398" y="49579"/>
                    <a:pt x="394333" y="49773"/>
                    <a:pt x="394074" y="49676"/>
                  </a:cubicBezTo>
                  <a:cubicBezTo>
                    <a:pt x="394139" y="50419"/>
                    <a:pt x="394236" y="51325"/>
                    <a:pt x="394398" y="52166"/>
                  </a:cubicBezTo>
                  <a:cubicBezTo>
                    <a:pt x="394333" y="51842"/>
                    <a:pt x="394236" y="51584"/>
                    <a:pt x="394139" y="51325"/>
                  </a:cubicBezTo>
                  <a:cubicBezTo>
                    <a:pt x="394139" y="51260"/>
                    <a:pt x="394139" y="51163"/>
                    <a:pt x="394139" y="51163"/>
                  </a:cubicBezTo>
                  <a:lnTo>
                    <a:pt x="394139" y="51099"/>
                  </a:lnTo>
                  <a:lnTo>
                    <a:pt x="394009" y="50161"/>
                  </a:lnTo>
                  <a:lnTo>
                    <a:pt x="393912" y="49676"/>
                  </a:lnTo>
                  <a:lnTo>
                    <a:pt x="393815" y="49579"/>
                  </a:lnTo>
                  <a:cubicBezTo>
                    <a:pt x="393912" y="50355"/>
                    <a:pt x="394074" y="51099"/>
                    <a:pt x="394139" y="51487"/>
                  </a:cubicBezTo>
                  <a:cubicBezTo>
                    <a:pt x="394236" y="52069"/>
                    <a:pt x="394236" y="52489"/>
                    <a:pt x="394333" y="52910"/>
                  </a:cubicBezTo>
                  <a:cubicBezTo>
                    <a:pt x="394236" y="52166"/>
                    <a:pt x="394074" y="51325"/>
                    <a:pt x="394009" y="50419"/>
                  </a:cubicBezTo>
                  <a:cubicBezTo>
                    <a:pt x="394009" y="50161"/>
                    <a:pt x="393912" y="49773"/>
                    <a:pt x="393912" y="49579"/>
                  </a:cubicBezTo>
                  <a:cubicBezTo>
                    <a:pt x="393751" y="49417"/>
                    <a:pt x="393492" y="49191"/>
                    <a:pt x="393330" y="49094"/>
                  </a:cubicBezTo>
                  <a:cubicBezTo>
                    <a:pt x="392489" y="48608"/>
                    <a:pt x="391843" y="49191"/>
                    <a:pt x="391099" y="49191"/>
                  </a:cubicBezTo>
                  <a:cubicBezTo>
                    <a:pt x="390614" y="49191"/>
                    <a:pt x="390096" y="48608"/>
                    <a:pt x="389611" y="47865"/>
                  </a:cubicBezTo>
                  <a:cubicBezTo>
                    <a:pt x="389611" y="48447"/>
                    <a:pt x="389611" y="49191"/>
                    <a:pt x="389611" y="49352"/>
                  </a:cubicBezTo>
                  <a:cubicBezTo>
                    <a:pt x="389514" y="48932"/>
                    <a:pt x="389514" y="48673"/>
                    <a:pt x="389514" y="48350"/>
                  </a:cubicBezTo>
                  <a:cubicBezTo>
                    <a:pt x="389514" y="49029"/>
                    <a:pt x="389449" y="48091"/>
                    <a:pt x="389449" y="48188"/>
                  </a:cubicBezTo>
                  <a:cubicBezTo>
                    <a:pt x="389449" y="48350"/>
                    <a:pt x="389352" y="48285"/>
                    <a:pt x="389352" y="48511"/>
                  </a:cubicBezTo>
                  <a:cubicBezTo>
                    <a:pt x="389352" y="48770"/>
                    <a:pt x="389288" y="48608"/>
                    <a:pt x="389288" y="49514"/>
                  </a:cubicBezTo>
                  <a:cubicBezTo>
                    <a:pt x="389288" y="49579"/>
                    <a:pt x="389288" y="49514"/>
                    <a:pt x="389288" y="49417"/>
                  </a:cubicBezTo>
                  <a:cubicBezTo>
                    <a:pt x="389126" y="48447"/>
                    <a:pt x="389126" y="48447"/>
                    <a:pt x="389029" y="48835"/>
                  </a:cubicBezTo>
                  <a:cubicBezTo>
                    <a:pt x="389029" y="48932"/>
                    <a:pt x="388932" y="48835"/>
                    <a:pt x="388932" y="48770"/>
                  </a:cubicBezTo>
                  <a:cubicBezTo>
                    <a:pt x="388867" y="48673"/>
                    <a:pt x="388867" y="48447"/>
                    <a:pt x="388770" y="48932"/>
                  </a:cubicBezTo>
                  <a:cubicBezTo>
                    <a:pt x="388770" y="49029"/>
                    <a:pt x="388770" y="49029"/>
                    <a:pt x="388770" y="48932"/>
                  </a:cubicBezTo>
                  <a:cubicBezTo>
                    <a:pt x="388673" y="48511"/>
                    <a:pt x="388673" y="48608"/>
                    <a:pt x="388673" y="48770"/>
                  </a:cubicBezTo>
                  <a:cubicBezTo>
                    <a:pt x="388673" y="48932"/>
                    <a:pt x="388609" y="48932"/>
                    <a:pt x="388609" y="49352"/>
                  </a:cubicBezTo>
                  <a:cubicBezTo>
                    <a:pt x="388609" y="49191"/>
                    <a:pt x="388544" y="49094"/>
                    <a:pt x="388544" y="48932"/>
                  </a:cubicBezTo>
                  <a:cubicBezTo>
                    <a:pt x="388544" y="49514"/>
                    <a:pt x="388544" y="49999"/>
                    <a:pt x="388544" y="50419"/>
                  </a:cubicBezTo>
                  <a:cubicBezTo>
                    <a:pt x="388544" y="50161"/>
                    <a:pt x="388544" y="50096"/>
                    <a:pt x="388447" y="49934"/>
                  </a:cubicBezTo>
                  <a:cubicBezTo>
                    <a:pt x="388350" y="48932"/>
                    <a:pt x="388350" y="48835"/>
                    <a:pt x="388350" y="49352"/>
                  </a:cubicBezTo>
                  <a:cubicBezTo>
                    <a:pt x="388350" y="49514"/>
                    <a:pt x="388350" y="49676"/>
                    <a:pt x="388350" y="49676"/>
                  </a:cubicBezTo>
                  <a:lnTo>
                    <a:pt x="388285" y="49579"/>
                  </a:lnTo>
                  <a:cubicBezTo>
                    <a:pt x="388285" y="49579"/>
                    <a:pt x="388285" y="49514"/>
                    <a:pt x="388285" y="49417"/>
                  </a:cubicBezTo>
                  <a:cubicBezTo>
                    <a:pt x="387929" y="50678"/>
                    <a:pt x="387444" y="49999"/>
                    <a:pt x="387056" y="48835"/>
                  </a:cubicBezTo>
                  <a:cubicBezTo>
                    <a:pt x="387056" y="48932"/>
                    <a:pt x="386959" y="48932"/>
                    <a:pt x="386959" y="49029"/>
                  </a:cubicBezTo>
                  <a:cubicBezTo>
                    <a:pt x="386959" y="49094"/>
                    <a:pt x="386862" y="49255"/>
                    <a:pt x="386862" y="49191"/>
                  </a:cubicBezTo>
                  <a:cubicBezTo>
                    <a:pt x="386862" y="49094"/>
                    <a:pt x="386797" y="49094"/>
                    <a:pt x="386797" y="49579"/>
                  </a:cubicBezTo>
                  <a:cubicBezTo>
                    <a:pt x="386797" y="49676"/>
                    <a:pt x="386797" y="49773"/>
                    <a:pt x="386797" y="49579"/>
                  </a:cubicBezTo>
                  <a:cubicBezTo>
                    <a:pt x="386797" y="49029"/>
                    <a:pt x="386797" y="49352"/>
                    <a:pt x="386700" y="49514"/>
                  </a:cubicBezTo>
                  <a:cubicBezTo>
                    <a:pt x="386603" y="49934"/>
                    <a:pt x="386603" y="49837"/>
                    <a:pt x="386539" y="49579"/>
                  </a:cubicBezTo>
                  <a:cubicBezTo>
                    <a:pt x="386474" y="49514"/>
                    <a:pt x="386474" y="49094"/>
                    <a:pt x="386474" y="50355"/>
                  </a:cubicBezTo>
                  <a:cubicBezTo>
                    <a:pt x="386474" y="50419"/>
                    <a:pt x="386474" y="50419"/>
                    <a:pt x="386474" y="50419"/>
                  </a:cubicBezTo>
                  <a:cubicBezTo>
                    <a:pt x="386474" y="50355"/>
                    <a:pt x="386377" y="50840"/>
                    <a:pt x="386377" y="50581"/>
                  </a:cubicBezTo>
                  <a:cubicBezTo>
                    <a:pt x="386377" y="50419"/>
                    <a:pt x="386280" y="51002"/>
                    <a:pt x="386280" y="50355"/>
                  </a:cubicBezTo>
                  <a:cubicBezTo>
                    <a:pt x="386280" y="51002"/>
                    <a:pt x="386215" y="50258"/>
                    <a:pt x="386215" y="50161"/>
                  </a:cubicBezTo>
                  <a:cubicBezTo>
                    <a:pt x="386215" y="50096"/>
                    <a:pt x="386118" y="49934"/>
                    <a:pt x="386118" y="50096"/>
                  </a:cubicBezTo>
                  <a:cubicBezTo>
                    <a:pt x="386054" y="50517"/>
                    <a:pt x="386054" y="49837"/>
                    <a:pt x="385957" y="50743"/>
                  </a:cubicBezTo>
                  <a:cubicBezTo>
                    <a:pt x="385957" y="50840"/>
                    <a:pt x="385957" y="50743"/>
                    <a:pt x="385957" y="50678"/>
                  </a:cubicBezTo>
                  <a:cubicBezTo>
                    <a:pt x="385957" y="49934"/>
                    <a:pt x="385957" y="50581"/>
                    <a:pt x="385860" y="50840"/>
                  </a:cubicBezTo>
                  <a:cubicBezTo>
                    <a:pt x="385860" y="51099"/>
                    <a:pt x="385860" y="51422"/>
                    <a:pt x="385860" y="51745"/>
                  </a:cubicBezTo>
                  <a:cubicBezTo>
                    <a:pt x="385795" y="49999"/>
                    <a:pt x="385795" y="49999"/>
                    <a:pt x="385730" y="50905"/>
                  </a:cubicBezTo>
                  <a:cubicBezTo>
                    <a:pt x="385730" y="50743"/>
                    <a:pt x="385633" y="50258"/>
                    <a:pt x="385633" y="50419"/>
                  </a:cubicBezTo>
                  <a:cubicBezTo>
                    <a:pt x="385633" y="50678"/>
                    <a:pt x="385536" y="50905"/>
                    <a:pt x="385536" y="50678"/>
                  </a:cubicBezTo>
                  <a:cubicBezTo>
                    <a:pt x="385536" y="50096"/>
                    <a:pt x="385471" y="50581"/>
                    <a:pt x="385471" y="51002"/>
                  </a:cubicBezTo>
                  <a:lnTo>
                    <a:pt x="385471" y="50678"/>
                  </a:lnTo>
                  <a:cubicBezTo>
                    <a:pt x="385471" y="50581"/>
                    <a:pt x="385471" y="50517"/>
                    <a:pt x="385374" y="50678"/>
                  </a:cubicBezTo>
                  <a:cubicBezTo>
                    <a:pt x="385310" y="51422"/>
                    <a:pt x="385310" y="51099"/>
                    <a:pt x="385213" y="51648"/>
                  </a:cubicBezTo>
                  <a:cubicBezTo>
                    <a:pt x="385213" y="51907"/>
                    <a:pt x="385213" y="52231"/>
                    <a:pt x="385213" y="52586"/>
                  </a:cubicBezTo>
                  <a:cubicBezTo>
                    <a:pt x="385213" y="51842"/>
                    <a:pt x="385051" y="50581"/>
                    <a:pt x="385051" y="50678"/>
                  </a:cubicBezTo>
                  <a:cubicBezTo>
                    <a:pt x="384986" y="50840"/>
                    <a:pt x="384986" y="51002"/>
                    <a:pt x="384889" y="50517"/>
                  </a:cubicBezTo>
                  <a:cubicBezTo>
                    <a:pt x="384889" y="50258"/>
                    <a:pt x="384792" y="50096"/>
                    <a:pt x="384792" y="50517"/>
                  </a:cubicBezTo>
                  <a:cubicBezTo>
                    <a:pt x="384792" y="50743"/>
                    <a:pt x="384792" y="50517"/>
                    <a:pt x="384792" y="50355"/>
                  </a:cubicBezTo>
                  <a:cubicBezTo>
                    <a:pt x="384792" y="50258"/>
                    <a:pt x="384792" y="50161"/>
                    <a:pt x="384792" y="50161"/>
                  </a:cubicBezTo>
                  <a:lnTo>
                    <a:pt x="384728" y="50840"/>
                  </a:lnTo>
                  <a:cubicBezTo>
                    <a:pt x="384728" y="51002"/>
                    <a:pt x="384728" y="51260"/>
                    <a:pt x="384728" y="51487"/>
                  </a:cubicBezTo>
                  <a:lnTo>
                    <a:pt x="384728" y="51260"/>
                  </a:lnTo>
                  <a:cubicBezTo>
                    <a:pt x="384728" y="51745"/>
                    <a:pt x="384631" y="52328"/>
                    <a:pt x="384631" y="52974"/>
                  </a:cubicBezTo>
                  <a:cubicBezTo>
                    <a:pt x="384404" y="57470"/>
                    <a:pt x="384469" y="60348"/>
                    <a:pt x="384631" y="62256"/>
                  </a:cubicBezTo>
                  <a:cubicBezTo>
                    <a:pt x="384631" y="62256"/>
                    <a:pt x="384631" y="62256"/>
                    <a:pt x="384631" y="62192"/>
                  </a:cubicBezTo>
                  <a:cubicBezTo>
                    <a:pt x="384631" y="61998"/>
                    <a:pt x="384728" y="62418"/>
                    <a:pt x="384728" y="62580"/>
                  </a:cubicBezTo>
                  <a:cubicBezTo>
                    <a:pt x="384792" y="62515"/>
                    <a:pt x="384792" y="62418"/>
                    <a:pt x="384889" y="62353"/>
                  </a:cubicBezTo>
                  <a:cubicBezTo>
                    <a:pt x="384889" y="61512"/>
                    <a:pt x="384889" y="61448"/>
                    <a:pt x="384986" y="61674"/>
                  </a:cubicBezTo>
                  <a:lnTo>
                    <a:pt x="384986" y="62256"/>
                  </a:lnTo>
                  <a:cubicBezTo>
                    <a:pt x="385795" y="61027"/>
                    <a:pt x="386539" y="61836"/>
                    <a:pt x="387380" y="62192"/>
                  </a:cubicBezTo>
                  <a:cubicBezTo>
                    <a:pt x="387380" y="61674"/>
                    <a:pt x="387380" y="61254"/>
                    <a:pt x="387283" y="60769"/>
                  </a:cubicBezTo>
                  <a:cubicBezTo>
                    <a:pt x="387283" y="60445"/>
                    <a:pt x="387380" y="60122"/>
                    <a:pt x="387380" y="59604"/>
                  </a:cubicBezTo>
                  <a:cubicBezTo>
                    <a:pt x="387444" y="60930"/>
                    <a:pt x="387380" y="61512"/>
                    <a:pt x="387380" y="62192"/>
                  </a:cubicBezTo>
                  <a:lnTo>
                    <a:pt x="387541" y="62256"/>
                  </a:lnTo>
                  <a:lnTo>
                    <a:pt x="387541" y="62192"/>
                  </a:lnTo>
                  <a:lnTo>
                    <a:pt x="387541" y="62256"/>
                  </a:lnTo>
                  <a:lnTo>
                    <a:pt x="387606" y="62256"/>
                  </a:lnTo>
                  <a:cubicBezTo>
                    <a:pt x="387606" y="62192"/>
                    <a:pt x="387606" y="62192"/>
                    <a:pt x="387606" y="62192"/>
                  </a:cubicBezTo>
                  <a:cubicBezTo>
                    <a:pt x="387606" y="61836"/>
                    <a:pt x="387606" y="61512"/>
                    <a:pt x="387541" y="61189"/>
                  </a:cubicBezTo>
                  <a:cubicBezTo>
                    <a:pt x="387606" y="60930"/>
                    <a:pt x="387606" y="61448"/>
                    <a:pt x="387606" y="62192"/>
                  </a:cubicBezTo>
                  <a:lnTo>
                    <a:pt x="387606" y="62256"/>
                  </a:lnTo>
                  <a:lnTo>
                    <a:pt x="387800" y="62353"/>
                  </a:lnTo>
                  <a:cubicBezTo>
                    <a:pt x="387865" y="62353"/>
                    <a:pt x="388026" y="62418"/>
                    <a:pt x="388123" y="62418"/>
                  </a:cubicBezTo>
                  <a:lnTo>
                    <a:pt x="388123" y="62353"/>
                  </a:lnTo>
                  <a:lnTo>
                    <a:pt x="388123" y="62418"/>
                  </a:lnTo>
                  <a:lnTo>
                    <a:pt x="388188" y="62418"/>
                  </a:lnTo>
                  <a:cubicBezTo>
                    <a:pt x="388188" y="61998"/>
                    <a:pt x="388188" y="61609"/>
                    <a:pt x="388188" y="61254"/>
                  </a:cubicBezTo>
                  <a:cubicBezTo>
                    <a:pt x="388188" y="61674"/>
                    <a:pt x="388285" y="62095"/>
                    <a:pt x="388285" y="62515"/>
                  </a:cubicBezTo>
                  <a:lnTo>
                    <a:pt x="388544" y="62580"/>
                  </a:lnTo>
                  <a:cubicBezTo>
                    <a:pt x="388544" y="62353"/>
                    <a:pt x="388544" y="61998"/>
                    <a:pt x="388544" y="61836"/>
                  </a:cubicBezTo>
                  <a:cubicBezTo>
                    <a:pt x="388609" y="62256"/>
                    <a:pt x="388609" y="62515"/>
                    <a:pt x="388609" y="62677"/>
                  </a:cubicBezTo>
                  <a:cubicBezTo>
                    <a:pt x="388770" y="62774"/>
                    <a:pt x="389029" y="62838"/>
                    <a:pt x="389191" y="62935"/>
                  </a:cubicBezTo>
                  <a:cubicBezTo>
                    <a:pt x="389191" y="62838"/>
                    <a:pt x="389191" y="62774"/>
                    <a:pt x="389191" y="62580"/>
                  </a:cubicBezTo>
                  <a:lnTo>
                    <a:pt x="389288" y="63000"/>
                  </a:lnTo>
                  <a:lnTo>
                    <a:pt x="389352" y="63097"/>
                  </a:lnTo>
                  <a:lnTo>
                    <a:pt x="389449" y="62580"/>
                  </a:lnTo>
                  <a:lnTo>
                    <a:pt x="389514" y="63162"/>
                  </a:lnTo>
                  <a:lnTo>
                    <a:pt x="389611" y="63162"/>
                  </a:lnTo>
                  <a:cubicBezTo>
                    <a:pt x="389611" y="62935"/>
                    <a:pt x="389611" y="62774"/>
                    <a:pt x="389611" y="62935"/>
                  </a:cubicBezTo>
                  <a:cubicBezTo>
                    <a:pt x="389611" y="63000"/>
                    <a:pt x="389676" y="62580"/>
                    <a:pt x="389676" y="62838"/>
                  </a:cubicBezTo>
                  <a:cubicBezTo>
                    <a:pt x="389773" y="63421"/>
                    <a:pt x="389773" y="63259"/>
                    <a:pt x="389870" y="63324"/>
                  </a:cubicBezTo>
                  <a:cubicBezTo>
                    <a:pt x="389870" y="62838"/>
                    <a:pt x="389870" y="62353"/>
                    <a:pt x="389870" y="61771"/>
                  </a:cubicBezTo>
                  <a:cubicBezTo>
                    <a:pt x="389870" y="62256"/>
                    <a:pt x="389934" y="62677"/>
                    <a:pt x="389934" y="63097"/>
                  </a:cubicBezTo>
                  <a:cubicBezTo>
                    <a:pt x="389934" y="62353"/>
                    <a:pt x="389999" y="63421"/>
                    <a:pt x="389999" y="63000"/>
                  </a:cubicBezTo>
                  <a:cubicBezTo>
                    <a:pt x="389999" y="62774"/>
                    <a:pt x="390096" y="63259"/>
                    <a:pt x="390193" y="63162"/>
                  </a:cubicBezTo>
                  <a:cubicBezTo>
                    <a:pt x="390193" y="63097"/>
                    <a:pt x="390258" y="62580"/>
                    <a:pt x="390355" y="63421"/>
                  </a:cubicBezTo>
                  <a:lnTo>
                    <a:pt x="390355" y="62838"/>
                  </a:lnTo>
                  <a:cubicBezTo>
                    <a:pt x="390517" y="63582"/>
                    <a:pt x="390614" y="63679"/>
                    <a:pt x="390614" y="62935"/>
                  </a:cubicBezTo>
                  <a:cubicBezTo>
                    <a:pt x="390678" y="63097"/>
                    <a:pt x="390678" y="63679"/>
                    <a:pt x="390743" y="63744"/>
                  </a:cubicBezTo>
                  <a:cubicBezTo>
                    <a:pt x="390743" y="63744"/>
                    <a:pt x="390743" y="63679"/>
                    <a:pt x="390743" y="63582"/>
                  </a:cubicBezTo>
                  <a:cubicBezTo>
                    <a:pt x="390743" y="63421"/>
                    <a:pt x="390840" y="63679"/>
                    <a:pt x="390840" y="63841"/>
                  </a:cubicBezTo>
                  <a:lnTo>
                    <a:pt x="390937" y="63906"/>
                  </a:lnTo>
                  <a:cubicBezTo>
                    <a:pt x="390937" y="63841"/>
                    <a:pt x="390937" y="63744"/>
                    <a:pt x="390937" y="63582"/>
                  </a:cubicBezTo>
                  <a:cubicBezTo>
                    <a:pt x="390937" y="62935"/>
                    <a:pt x="391002" y="64067"/>
                    <a:pt x="391002" y="63744"/>
                  </a:cubicBezTo>
                  <a:cubicBezTo>
                    <a:pt x="391002" y="63582"/>
                    <a:pt x="391002" y="63582"/>
                    <a:pt x="391002" y="63324"/>
                  </a:cubicBezTo>
                  <a:cubicBezTo>
                    <a:pt x="391002" y="62515"/>
                    <a:pt x="391002" y="62192"/>
                    <a:pt x="391002" y="61674"/>
                  </a:cubicBezTo>
                  <a:lnTo>
                    <a:pt x="391002" y="61771"/>
                  </a:lnTo>
                  <a:cubicBezTo>
                    <a:pt x="391099" y="62677"/>
                    <a:pt x="391099" y="63518"/>
                    <a:pt x="391196" y="64067"/>
                  </a:cubicBezTo>
                  <a:lnTo>
                    <a:pt x="391260" y="64164"/>
                  </a:lnTo>
                  <a:cubicBezTo>
                    <a:pt x="391260" y="64003"/>
                    <a:pt x="391260" y="63841"/>
                    <a:pt x="391260" y="63324"/>
                  </a:cubicBezTo>
                  <a:cubicBezTo>
                    <a:pt x="391357" y="63906"/>
                    <a:pt x="391357" y="63324"/>
                    <a:pt x="391357" y="63744"/>
                  </a:cubicBezTo>
                  <a:lnTo>
                    <a:pt x="391422" y="63582"/>
                  </a:lnTo>
                  <a:cubicBezTo>
                    <a:pt x="391422" y="63841"/>
                    <a:pt x="391519" y="64067"/>
                    <a:pt x="391519" y="64261"/>
                  </a:cubicBezTo>
                  <a:lnTo>
                    <a:pt x="391584" y="64261"/>
                  </a:lnTo>
                  <a:lnTo>
                    <a:pt x="391519" y="63518"/>
                  </a:lnTo>
                  <a:cubicBezTo>
                    <a:pt x="391519" y="63518"/>
                    <a:pt x="391519" y="63421"/>
                    <a:pt x="391519" y="63097"/>
                  </a:cubicBezTo>
                  <a:cubicBezTo>
                    <a:pt x="391519" y="63000"/>
                    <a:pt x="391519" y="62935"/>
                    <a:pt x="391519" y="62935"/>
                  </a:cubicBezTo>
                  <a:cubicBezTo>
                    <a:pt x="391584" y="63000"/>
                    <a:pt x="391746" y="63582"/>
                    <a:pt x="391746" y="62580"/>
                  </a:cubicBezTo>
                  <a:cubicBezTo>
                    <a:pt x="391940" y="63000"/>
                    <a:pt x="391940" y="61998"/>
                    <a:pt x="392069" y="62418"/>
                  </a:cubicBezTo>
                  <a:cubicBezTo>
                    <a:pt x="392069" y="62515"/>
                    <a:pt x="392166" y="62418"/>
                    <a:pt x="392166" y="62256"/>
                  </a:cubicBezTo>
                  <a:cubicBezTo>
                    <a:pt x="392166" y="61933"/>
                    <a:pt x="392166" y="62095"/>
                    <a:pt x="392263" y="62256"/>
                  </a:cubicBezTo>
                  <a:cubicBezTo>
                    <a:pt x="392328" y="62515"/>
                    <a:pt x="392328" y="62353"/>
                    <a:pt x="392425" y="62256"/>
                  </a:cubicBezTo>
                  <a:cubicBezTo>
                    <a:pt x="392425" y="62192"/>
                    <a:pt x="392425" y="61254"/>
                    <a:pt x="392586" y="62418"/>
                  </a:cubicBezTo>
                  <a:cubicBezTo>
                    <a:pt x="392586" y="62515"/>
                    <a:pt x="392586" y="62418"/>
                    <a:pt x="392586" y="62353"/>
                  </a:cubicBezTo>
                  <a:cubicBezTo>
                    <a:pt x="392586" y="61933"/>
                    <a:pt x="392683" y="61512"/>
                    <a:pt x="392748" y="62418"/>
                  </a:cubicBezTo>
                  <a:cubicBezTo>
                    <a:pt x="392748" y="62580"/>
                    <a:pt x="392813" y="62677"/>
                    <a:pt x="392813" y="62515"/>
                  </a:cubicBezTo>
                  <a:cubicBezTo>
                    <a:pt x="392813" y="62095"/>
                    <a:pt x="392910" y="62677"/>
                    <a:pt x="392910" y="62515"/>
                  </a:cubicBezTo>
                  <a:cubicBezTo>
                    <a:pt x="392910" y="62256"/>
                    <a:pt x="393007" y="62515"/>
                    <a:pt x="393072" y="62515"/>
                  </a:cubicBezTo>
                  <a:cubicBezTo>
                    <a:pt x="393169" y="62580"/>
                    <a:pt x="393266" y="62774"/>
                    <a:pt x="393330" y="62935"/>
                  </a:cubicBezTo>
                  <a:cubicBezTo>
                    <a:pt x="393330" y="63000"/>
                    <a:pt x="393427" y="63097"/>
                    <a:pt x="393427" y="62838"/>
                  </a:cubicBezTo>
                  <a:cubicBezTo>
                    <a:pt x="393427" y="62677"/>
                    <a:pt x="393492" y="63324"/>
                    <a:pt x="393492" y="63162"/>
                  </a:cubicBezTo>
                  <a:cubicBezTo>
                    <a:pt x="393492" y="62838"/>
                    <a:pt x="393589" y="63097"/>
                    <a:pt x="393589" y="63097"/>
                  </a:cubicBezTo>
                  <a:cubicBezTo>
                    <a:pt x="393589" y="63097"/>
                    <a:pt x="393654" y="63324"/>
                    <a:pt x="393654" y="63162"/>
                  </a:cubicBezTo>
                  <a:cubicBezTo>
                    <a:pt x="393654" y="63000"/>
                    <a:pt x="393654" y="62515"/>
                    <a:pt x="393654" y="62192"/>
                  </a:cubicBezTo>
                  <a:cubicBezTo>
                    <a:pt x="393815" y="63162"/>
                    <a:pt x="393815" y="63097"/>
                    <a:pt x="394009" y="63324"/>
                  </a:cubicBezTo>
                  <a:cubicBezTo>
                    <a:pt x="394139" y="63744"/>
                    <a:pt x="394236" y="63324"/>
                    <a:pt x="394398" y="63679"/>
                  </a:cubicBezTo>
                  <a:cubicBezTo>
                    <a:pt x="394495" y="63841"/>
                    <a:pt x="394495" y="63259"/>
                    <a:pt x="394495" y="62774"/>
                  </a:cubicBezTo>
                  <a:cubicBezTo>
                    <a:pt x="394495" y="62580"/>
                    <a:pt x="394495" y="62580"/>
                    <a:pt x="394495" y="62515"/>
                  </a:cubicBezTo>
                  <a:cubicBezTo>
                    <a:pt x="394559" y="63259"/>
                    <a:pt x="394559" y="62677"/>
                    <a:pt x="394559" y="62580"/>
                  </a:cubicBezTo>
                  <a:cubicBezTo>
                    <a:pt x="394559" y="62353"/>
                    <a:pt x="394559" y="62192"/>
                    <a:pt x="394656" y="62677"/>
                  </a:cubicBezTo>
                  <a:cubicBezTo>
                    <a:pt x="394656" y="62838"/>
                    <a:pt x="394656" y="63000"/>
                    <a:pt x="394656" y="63259"/>
                  </a:cubicBezTo>
                  <a:cubicBezTo>
                    <a:pt x="394656" y="63421"/>
                    <a:pt x="394656" y="63679"/>
                    <a:pt x="394753" y="64003"/>
                  </a:cubicBezTo>
                  <a:cubicBezTo>
                    <a:pt x="394753" y="63841"/>
                    <a:pt x="394753" y="63744"/>
                    <a:pt x="394753" y="63679"/>
                  </a:cubicBezTo>
                  <a:lnTo>
                    <a:pt x="394753" y="63744"/>
                  </a:lnTo>
                  <a:lnTo>
                    <a:pt x="394753" y="63679"/>
                  </a:lnTo>
                  <a:cubicBezTo>
                    <a:pt x="394753" y="63421"/>
                    <a:pt x="394818" y="63518"/>
                    <a:pt x="394915" y="63679"/>
                  </a:cubicBezTo>
                  <a:cubicBezTo>
                    <a:pt x="394980" y="63744"/>
                    <a:pt x="395077" y="64003"/>
                    <a:pt x="394980" y="63679"/>
                  </a:cubicBezTo>
                  <a:cubicBezTo>
                    <a:pt x="394980" y="63000"/>
                    <a:pt x="395077" y="63518"/>
                    <a:pt x="395077" y="63324"/>
                  </a:cubicBezTo>
                  <a:cubicBezTo>
                    <a:pt x="395077" y="63000"/>
                    <a:pt x="395077" y="63097"/>
                    <a:pt x="394980" y="61933"/>
                  </a:cubicBezTo>
                  <a:cubicBezTo>
                    <a:pt x="394980" y="61771"/>
                    <a:pt x="394980" y="61609"/>
                    <a:pt x="394980" y="61254"/>
                  </a:cubicBezTo>
                  <a:cubicBezTo>
                    <a:pt x="395077" y="61933"/>
                    <a:pt x="395077" y="62256"/>
                    <a:pt x="395141" y="62677"/>
                  </a:cubicBezTo>
                  <a:lnTo>
                    <a:pt x="395238" y="63000"/>
                  </a:lnTo>
                  <a:cubicBezTo>
                    <a:pt x="395335" y="63421"/>
                    <a:pt x="395335" y="63744"/>
                    <a:pt x="395335" y="64067"/>
                  </a:cubicBezTo>
                  <a:cubicBezTo>
                    <a:pt x="395400" y="64747"/>
                    <a:pt x="395497" y="64908"/>
                    <a:pt x="395497" y="64844"/>
                  </a:cubicBezTo>
                  <a:cubicBezTo>
                    <a:pt x="395497" y="64747"/>
                    <a:pt x="395562" y="64747"/>
                    <a:pt x="395659" y="65005"/>
                  </a:cubicBezTo>
                  <a:cubicBezTo>
                    <a:pt x="395885" y="65005"/>
                    <a:pt x="396079" y="65005"/>
                    <a:pt x="396306" y="65070"/>
                  </a:cubicBezTo>
                  <a:cubicBezTo>
                    <a:pt x="396306" y="64908"/>
                    <a:pt x="396306" y="64747"/>
                    <a:pt x="396306" y="64488"/>
                  </a:cubicBezTo>
                  <a:cubicBezTo>
                    <a:pt x="396306" y="64747"/>
                    <a:pt x="396403" y="64908"/>
                    <a:pt x="396403" y="65070"/>
                  </a:cubicBezTo>
                  <a:lnTo>
                    <a:pt x="396726" y="65167"/>
                  </a:lnTo>
                  <a:lnTo>
                    <a:pt x="396726" y="65070"/>
                  </a:lnTo>
                  <a:cubicBezTo>
                    <a:pt x="396726" y="64844"/>
                    <a:pt x="396629" y="64650"/>
                    <a:pt x="396726" y="64908"/>
                  </a:cubicBezTo>
                  <a:cubicBezTo>
                    <a:pt x="396823" y="65070"/>
                    <a:pt x="396823" y="65167"/>
                    <a:pt x="396823" y="65232"/>
                  </a:cubicBezTo>
                  <a:lnTo>
                    <a:pt x="396888" y="65329"/>
                  </a:lnTo>
                  <a:cubicBezTo>
                    <a:pt x="396985" y="65167"/>
                    <a:pt x="396888" y="64650"/>
                    <a:pt x="396823" y="63679"/>
                  </a:cubicBezTo>
                  <a:cubicBezTo>
                    <a:pt x="396985" y="64747"/>
                    <a:pt x="397147" y="65329"/>
                    <a:pt x="397211" y="65167"/>
                  </a:cubicBezTo>
                  <a:cubicBezTo>
                    <a:pt x="397211" y="64844"/>
                    <a:pt x="397147" y="64423"/>
                    <a:pt x="397147" y="64067"/>
                  </a:cubicBezTo>
                  <a:cubicBezTo>
                    <a:pt x="397211" y="64585"/>
                    <a:pt x="397308" y="64488"/>
                    <a:pt x="397405" y="65329"/>
                  </a:cubicBezTo>
                  <a:cubicBezTo>
                    <a:pt x="397405" y="65329"/>
                    <a:pt x="397405" y="65393"/>
                    <a:pt x="397470" y="65490"/>
                  </a:cubicBezTo>
                  <a:lnTo>
                    <a:pt x="397405" y="65070"/>
                  </a:lnTo>
                  <a:cubicBezTo>
                    <a:pt x="397308" y="64585"/>
                    <a:pt x="397308" y="64423"/>
                    <a:pt x="397308" y="64488"/>
                  </a:cubicBezTo>
                  <a:cubicBezTo>
                    <a:pt x="397470" y="65393"/>
                    <a:pt x="397405" y="64488"/>
                    <a:pt x="397470" y="64585"/>
                  </a:cubicBezTo>
                  <a:cubicBezTo>
                    <a:pt x="397567" y="64908"/>
                    <a:pt x="397567" y="65167"/>
                    <a:pt x="397632" y="65393"/>
                  </a:cubicBezTo>
                  <a:cubicBezTo>
                    <a:pt x="397729" y="65490"/>
                    <a:pt x="397793" y="65749"/>
                    <a:pt x="397793" y="65652"/>
                  </a:cubicBezTo>
                  <a:cubicBezTo>
                    <a:pt x="397793" y="65587"/>
                    <a:pt x="397793" y="65167"/>
                    <a:pt x="397955" y="65975"/>
                  </a:cubicBezTo>
                  <a:lnTo>
                    <a:pt x="398052" y="65975"/>
                  </a:lnTo>
                  <a:lnTo>
                    <a:pt x="398149" y="66073"/>
                  </a:lnTo>
                  <a:lnTo>
                    <a:pt x="398149" y="64908"/>
                  </a:lnTo>
                  <a:cubicBezTo>
                    <a:pt x="398214" y="65232"/>
                    <a:pt x="398375" y="65652"/>
                    <a:pt x="398472" y="66073"/>
                  </a:cubicBezTo>
                  <a:lnTo>
                    <a:pt x="398472" y="66137"/>
                  </a:lnTo>
                  <a:cubicBezTo>
                    <a:pt x="398375" y="65587"/>
                    <a:pt x="398634" y="66493"/>
                    <a:pt x="398472" y="65393"/>
                  </a:cubicBezTo>
                  <a:lnTo>
                    <a:pt x="398472" y="65329"/>
                  </a:lnTo>
                  <a:cubicBezTo>
                    <a:pt x="398537" y="65749"/>
                    <a:pt x="398634" y="66137"/>
                    <a:pt x="398796" y="66719"/>
                  </a:cubicBezTo>
                  <a:cubicBezTo>
                    <a:pt x="398699" y="66073"/>
                    <a:pt x="398634" y="65587"/>
                    <a:pt x="398472" y="64585"/>
                  </a:cubicBezTo>
                  <a:cubicBezTo>
                    <a:pt x="398699" y="65814"/>
                    <a:pt x="398796" y="65911"/>
                    <a:pt x="398958" y="66913"/>
                  </a:cubicBezTo>
                  <a:lnTo>
                    <a:pt x="399216" y="67140"/>
                  </a:lnTo>
                  <a:lnTo>
                    <a:pt x="399216" y="66913"/>
                  </a:lnTo>
                  <a:lnTo>
                    <a:pt x="399281" y="67140"/>
                  </a:lnTo>
                  <a:lnTo>
                    <a:pt x="399378" y="67140"/>
                  </a:lnTo>
                  <a:cubicBezTo>
                    <a:pt x="399378" y="66913"/>
                    <a:pt x="399281" y="66558"/>
                    <a:pt x="399281" y="66234"/>
                  </a:cubicBezTo>
                  <a:cubicBezTo>
                    <a:pt x="399378" y="66816"/>
                    <a:pt x="399475" y="66719"/>
                    <a:pt x="399540" y="67140"/>
                  </a:cubicBezTo>
                  <a:cubicBezTo>
                    <a:pt x="399863" y="67140"/>
                    <a:pt x="400122" y="67140"/>
                    <a:pt x="400445" y="67237"/>
                  </a:cubicBezTo>
                  <a:cubicBezTo>
                    <a:pt x="400542" y="67237"/>
                    <a:pt x="400607" y="67301"/>
                    <a:pt x="400704" y="67398"/>
                  </a:cubicBezTo>
                  <a:lnTo>
                    <a:pt x="400704" y="67075"/>
                  </a:lnTo>
                  <a:cubicBezTo>
                    <a:pt x="400704" y="66913"/>
                    <a:pt x="400704" y="66396"/>
                    <a:pt x="400866" y="67463"/>
                  </a:cubicBezTo>
                  <a:cubicBezTo>
                    <a:pt x="400769" y="66913"/>
                    <a:pt x="400866" y="67075"/>
                    <a:pt x="400866" y="67075"/>
                  </a:cubicBezTo>
                  <a:cubicBezTo>
                    <a:pt x="400866" y="66978"/>
                    <a:pt x="400963" y="66913"/>
                    <a:pt x="400963" y="66719"/>
                  </a:cubicBezTo>
                  <a:cubicBezTo>
                    <a:pt x="400963" y="66558"/>
                    <a:pt x="400866" y="66331"/>
                    <a:pt x="400866" y="65911"/>
                  </a:cubicBezTo>
                  <a:cubicBezTo>
                    <a:pt x="400963" y="66396"/>
                    <a:pt x="401027" y="66655"/>
                    <a:pt x="401092" y="67075"/>
                  </a:cubicBezTo>
                  <a:cubicBezTo>
                    <a:pt x="401027" y="66655"/>
                    <a:pt x="401027" y="66331"/>
                    <a:pt x="400963" y="65911"/>
                  </a:cubicBezTo>
                  <a:cubicBezTo>
                    <a:pt x="401027" y="66331"/>
                    <a:pt x="401092" y="66719"/>
                    <a:pt x="401189" y="67075"/>
                  </a:cubicBezTo>
                  <a:lnTo>
                    <a:pt x="401545" y="67463"/>
                  </a:lnTo>
                  <a:cubicBezTo>
                    <a:pt x="401545" y="67237"/>
                    <a:pt x="401448" y="67075"/>
                    <a:pt x="401448" y="66816"/>
                  </a:cubicBezTo>
                  <a:cubicBezTo>
                    <a:pt x="401545" y="66913"/>
                    <a:pt x="401545" y="66719"/>
                    <a:pt x="401610" y="67075"/>
                  </a:cubicBezTo>
                  <a:cubicBezTo>
                    <a:pt x="401868" y="67884"/>
                    <a:pt x="401610" y="66558"/>
                    <a:pt x="401707" y="66719"/>
                  </a:cubicBezTo>
                  <a:cubicBezTo>
                    <a:pt x="401707" y="66913"/>
                    <a:pt x="401771" y="67075"/>
                    <a:pt x="401868" y="67237"/>
                  </a:cubicBezTo>
                  <a:lnTo>
                    <a:pt x="401771" y="66234"/>
                  </a:lnTo>
                  <a:cubicBezTo>
                    <a:pt x="401868" y="66558"/>
                    <a:pt x="401933" y="66816"/>
                    <a:pt x="401933" y="67075"/>
                  </a:cubicBezTo>
                  <a:cubicBezTo>
                    <a:pt x="402030" y="66978"/>
                    <a:pt x="401868" y="66137"/>
                    <a:pt x="401771" y="65652"/>
                  </a:cubicBezTo>
                  <a:cubicBezTo>
                    <a:pt x="401868" y="65749"/>
                    <a:pt x="402030" y="66978"/>
                    <a:pt x="402030" y="66558"/>
                  </a:cubicBezTo>
                  <a:cubicBezTo>
                    <a:pt x="402030" y="66396"/>
                    <a:pt x="402030" y="66073"/>
                    <a:pt x="402095" y="66493"/>
                  </a:cubicBezTo>
                  <a:cubicBezTo>
                    <a:pt x="402192" y="66719"/>
                    <a:pt x="402192" y="66396"/>
                    <a:pt x="402192" y="66234"/>
                  </a:cubicBezTo>
                  <a:cubicBezTo>
                    <a:pt x="402192" y="66331"/>
                    <a:pt x="402192" y="66396"/>
                    <a:pt x="402192" y="66493"/>
                  </a:cubicBezTo>
                  <a:cubicBezTo>
                    <a:pt x="402192" y="66493"/>
                    <a:pt x="402289" y="66655"/>
                    <a:pt x="402289" y="66816"/>
                  </a:cubicBezTo>
                  <a:lnTo>
                    <a:pt x="402289" y="66655"/>
                  </a:lnTo>
                  <a:cubicBezTo>
                    <a:pt x="402192" y="66396"/>
                    <a:pt x="402095" y="66137"/>
                    <a:pt x="402095" y="66137"/>
                  </a:cubicBezTo>
                  <a:lnTo>
                    <a:pt x="402095" y="66073"/>
                  </a:lnTo>
                  <a:cubicBezTo>
                    <a:pt x="402095" y="66073"/>
                    <a:pt x="402095" y="66073"/>
                    <a:pt x="402192" y="66137"/>
                  </a:cubicBezTo>
                  <a:cubicBezTo>
                    <a:pt x="402289" y="66493"/>
                    <a:pt x="402353" y="66558"/>
                    <a:pt x="402353" y="66558"/>
                  </a:cubicBezTo>
                  <a:cubicBezTo>
                    <a:pt x="402353" y="66493"/>
                    <a:pt x="402353" y="66137"/>
                    <a:pt x="402353" y="66137"/>
                  </a:cubicBezTo>
                  <a:cubicBezTo>
                    <a:pt x="402289" y="65652"/>
                    <a:pt x="402192" y="65393"/>
                    <a:pt x="402095" y="65070"/>
                  </a:cubicBezTo>
                  <a:lnTo>
                    <a:pt x="402030" y="64844"/>
                  </a:lnTo>
                  <a:cubicBezTo>
                    <a:pt x="402030" y="64908"/>
                    <a:pt x="402095" y="65005"/>
                    <a:pt x="402095" y="65167"/>
                  </a:cubicBezTo>
                  <a:cubicBezTo>
                    <a:pt x="402192" y="65393"/>
                    <a:pt x="402353" y="65652"/>
                    <a:pt x="402418" y="65814"/>
                  </a:cubicBezTo>
                  <a:cubicBezTo>
                    <a:pt x="402418" y="65911"/>
                    <a:pt x="402515" y="66137"/>
                    <a:pt x="402612" y="66331"/>
                  </a:cubicBezTo>
                  <a:lnTo>
                    <a:pt x="402677" y="66234"/>
                  </a:lnTo>
                  <a:lnTo>
                    <a:pt x="402677" y="66137"/>
                  </a:lnTo>
                  <a:lnTo>
                    <a:pt x="402774" y="65975"/>
                  </a:lnTo>
                  <a:lnTo>
                    <a:pt x="402774" y="65911"/>
                  </a:lnTo>
                  <a:cubicBezTo>
                    <a:pt x="402677" y="65652"/>
                    <a:pt x="402677" y="65393"/>
                    <a:pt x="402612" y="65070"/>
                  </a:cubicBezTo>
                  <a:cubicBezTo>
                    <a:pt x="402677" y="65393"/>
                    <a:pt x="402774" y="65652"/>
                    <a:pt x="402839" y="65911"/>
                  </a:cubicBezTo>
                  <a:cubicBezTo>
                    <a:pt x="403097" y="65587"/>
                    <a:pt x="403421" y="65329"/>
                    <a:pt x="403679" y="65167"/>
                  </a:cubicBezTo>
                  <a:cubicBezTo>
                    <a:pt x="403615" y="64844"/>
                    <a:pt x="403615" y="64585"/>
                    <a:pt x="403518" y="64164"/>
                  </a:cubicBezTo>
                  <a:cubicBezTo>
                    <a:pt x="403615" y="64585"/>
                    <a:pt x="403679" y="64844"/>
                    <a:pt x="403776" y="65167"/>
                  </a:cubicBezTo>
                  <a:cubicBezTo>
                    <a:pt x="404003" y="65005"/>
                    <a:pt x="404359" y="64908"/>
                    <a:pt x="404585" y="64844"/>
                  </a:cubicBezTo>
                  <a:cubicBezTo>
                    <a:pt x="404488" y="64585"/>
                    <a:pt x="404423" y="64261"/>
                    <a:pt x="404359" y="64003"/>
                  </a:cubicBezTo>
                  <a:cubicBezTo>
                    <a:pt x="404359" y="63841"/>
                    <a:pt x="404262" y="63582"/>
                    <a:pt x="404262" y="63324"/>
                  </a:cubicBezTo>
                  <a:cubicBezTo>
                    <a:pt x="404359" y="63841"/>
                    <a:pt x="404488" y="64326"/>
                    <a:pt x="404585" y="64844"/>
                  </a:cubicBezTo>
                  <a:lnTo>
                    <a:pt x="405005" y="64747"/>
                  </a:lnTo>
                  <a:cubicBezTo>
                    <a:pt x="405005" y="64585"/>
                    <a:pt x="405005" y="64650"/>
                    <a:pt x="405005" y="64747"/>
                  </a:cubicBezTo>
                  <a:lnTo>
                    <a:pt x="405102" y="64747"/>
                  </a:lnTo>
                  <a:cubicBezTo>
                    <a:pt x="405102" y="64650"/>
                    <a:pt x="405102" y="64488"/>
                    <a:pt x="405102" y="64488"/>
                  </a:cubicBezTo>
                  <a:cubicBezTo>
                    <a:pt x="405102" y="64423"/>
                    <a:pt x="405167" y="64585"/>
                    <a:pt x="405264" y="64650"/>
                  </a:cubicBezTo>
                  <a:lnTo>
                    <a:pt x="405264" y="64747"/>
                  </a:lnTo>
                  <a:lnTo>
                    <a:pt x="406170" y="64650"/>
                  </a:lnTo>
                  <a:cubicBezTo>
                    <a:pt x="406170" y="63906"/>
                    <a:pt x="406331" y="63582"/>
                    <a:pt x="406558" y="63518"/>
                  </a:cubicBezTo>
                  <a:cubicBezTo>
                    <a:pt x="406493" y="63324"/>
                    <a:pt x="406493" y="63162"/>
                    <a:pt x="406428" y="62935"/>
                  </a:cubicBezTo>
                  <a:cubicBezTo>
                    <a:pt x="406493" y="63097"/>
                    <a:pt x="406493" y="63259"/>
                    <a:pt x="406558" y="63421"/>
                  </a:cubicBezTo>
                  <a:cubicBezTo>
                    <a:pt x="406655" y="63421"/>
                    <a:pt x="406752" y="63421"/>
                    <a:pt x="406816" y="63421"/>
                  </a:cubicBezTo>
                  <a:cubicBezTo>
                    <a:pt x="406816" y="63259"/>
                    <a:pt x="406752" y="63097"/>
                    <a:pt x="406655" y="62838"/>
                  </a:cubicBezTo>
                  <a:cubicBezTo>
                    <a:pt x="406752" y="62935"/>
                    <a:pt x="406752" y="62935"/>
                    <a:pt x="406816" y="63259"/>
                  </a:cubicBezTo>
                  <a:lnTo>
                    <a:pt x="406913" y="63518"/>
                  </a:lnTo>
                  <a:cubicBezTo>
                    <a:pt x="406978" y="63582"/>
                    <a:pt x="407075" y="63679"/>
                    <a:pt x="407172" y="63744"/>
                  </a:cubicBezTo>
                  <a:lnTo>
                    <a:pt x="407075" y="63421"/>
                  </a:lnTo>
                  <a:cubicBezTo>
                    <a:pt x="407075" y="63259"/>
                    <a:pt x="406978" y="63097"/>
                    <a:pt x="406978" y="63000"/>
                  </a:cubicBezTo>
                  <a:cubicBezTo>
                    <a:pt x="406978" y="63097"/>
                    <a:pt x="407075" y="63259"/>
                    <a:pt x="407075" y="63324"/>
                  </a:cubicBezTo>
                  <a:cubicBezTo>
                    <a:pt x="407172" y="63421"/>
                    <a:pt x="407172" y="63582"/>
                    <a:pt x="407237" y="63679"/>
                  </a:cubicBezTo>
                  <a:lnTo>
                    <a:pt x="407334" y="64003"/>
                  </a:lnTo>
                  <a:cubicBezTo>
                    <a:pt x="407496" y="64164"/>
                    <a:pt x="407560" y="64326"/>
                    <a:pt x="407754" y="64488"/>
                  </a:cubicBezTo>
                  <a:cubicBezTo>
                    <a:pt x="407754" y="64423"/>
                    <a:pt x="407754" y="64326"/>
                    <a:pt x="407657" y="64261"/>
                  </a:cubicBezTo>
                  <a:lnTo>
                    <a:pt x="407754" y="64585"/>
                  </a:lnTo>
                  <a:lnTo>
                    <a:pt x="407819" y="64650"/>
                  </a:lnTo>
                  <a:cubicBezTo>
                    <a:pt x="407754" y="64423"/>
                    <a:pt x="407754" y="64261"/>
                    <a:pt x="407657" y="63906"/>
                  </a:cubicBezTo>
                  <a:cubicBezTo>
                    <a:pt x="407754" y="64164"/>
                    <a:pt x="407819" y="64326"/>
                    <a:pt x="407916" y="64585"/>
                  </a:cubicBezTo>
                  <a:cubicBezTo>
                    <a:pt x="407916" y="64488"/>
                    <a:pt x="407916" y="64423"/>
                    <a:pt x="407916" y="64423"/>
                  </a:cubicBezTo>
                  <a:cubicBezTo>
                    <a:pt x="407981" y="61351"/>
                    <a:pt x="409048" y="61998"/>
                    <a:pt x="409986" y="61836"/>
                  </a:cubicBezTo>
                  <a:cubicBezTo>
                    <a:pt x="410148" y="61836"/>
                    <a:pt x="410374" y="62256"/>
                    <a:pt x="410697" y="63000"/>
                  </a:cubicBezTo>
                  <a:cubicBezTo>
                    <a:pt x="411215" y="63518"/>
                    <a:pt x="411700" y="63744"/>
                    <a:pt x="412120" y="63906"/>
                  </a:cubicBezTo>
                  <a:cubicBezTo>
                    <a:pt x="412282" y="63744"/>
                    <a:pt x="412444" y="63744"/>
                    <a:pt x="412767" y="63841"/>
                  </a:cubicBezTo>
                  <a:lnTo>
                    <a:pt x="412702" y="63679"/>
                  </a:lnTo>
                  <a:cubicBezTo>
                    <a:pt x="412702" y="63744"/>
                    <a:pt x="412767" y="63679"/>
                    <a:pt x="412767" y="63744"/>
                  </a:cubicBezTo>
                  <a:lnTo>
                    <a:pt x="412767" y="63841"/>
                  </a:lnTo>
                  <a:cubicBezTo>
                    <a:pt x="412864" y="63906"/>
                    <a:pt x="412961" y="64003"/>
                    <a:pt x="413026" y="64003"/>
                  </a:cubicBezTo>
                  <a:lnTo>
                    <a:pt x="413285" y="64003"/>
                  </a:lnTo>
                  <a:cubicBezTo>
                    <a:pt x="413285" y="63906"/>
                    <a:pt x="413188" y="63841"/>
                    <a:pt x="413188" y="63744"/>
                  </a:cubicBezTo>
                  <a:cubicBezTo>
                    <a:pt x="413285" y="63841"/>
                    <a:pt x="413285" y="63906"/>
                    <a:pt x="413382" y="64003"/>
                  </a:cubicBezTo>
                  <a:cubicBezTo>
                    <a:pt x="413511" y="64003"/>
                    <a:pt x="413770" y="64003"/>
                    <a:pt x="414028" y="64003"/>
                  </a:cubicBezTo>
                  <a:cubicBezTo>
                    <a:pt x="414028" y="63906"/>
                    <a:pt x="414028" y="63841"/>
                    <a:pt x="413964" y="63744"/>
                  </a:cubicBezTo>
                  <a:cubicBezTo>
                    <a:pt x="413867" y="63324"/>
                    <a:pt x="413867" y="63324"/>
                    <a:pt x="413964" y="63518"/>
                  </a:cubicBezTo>
                  <a:cubicBezTo>
                    <a:pt x="413867" y="63259"/>
                    <a:pt x="413867" y="63000"/>
                    <a:pt x="413867" y="62935"/>
                  </a:cubicBezTo>
                  <a:cubicBezTo>
                    <a:pt x="413608" y="62353"/>
                    <a:pt x="413382" y="61609"/>
                    <a:pt x="413188" y="61027"/>
                  </a:cubicBezTo>
                  <a:lnTo>
                    <a:pt x="413964" y="62774"/>
                  </a:lnTo>
                  <a:lnTo>
                    <a:pt x="413964" y="62677"/>
                  </a:lnTo>
                  <a:cubicBezTo>
                    <a:pt x="413867" y="62353"/>
                    <a:pt x="413705" y="61998"/>
                    <a:pt x="413511" y="61351"/>
                  </a:cubicBezTo>
                  <a:cubicBezTo>
                    <a:pt x="413446" y="61092"/>
                    <a:pt x="413382" y="60866"/>
                    <a:pt x="413188" y="60348"/>
                  </a:cubicBezTo>
                  <a:cubicBezTo>
                    <a:pt x="413511" y="61092"/>
                    <a:pt x="413770" y="61674"/>
                    <a:pt x="414028" y="62256"/>
                  </a:cubicBezTo>
                  <a:cubicBezTo>
                    <a:pt x="414028" y="62192"/>
                    <a:pt x="414028" y="62095"/>
                    <a:pt x="413964" y="61836"/>
                  </a:cubicBezTo>
                  <a:cubicBezTo>
                    <a:pt x="413867" y="61674"/>
                    <a:pt x="413770" y="61254"/>
                    <a:pt x="413608" y="60769"/>
                  </a:cubicBezTo>
                  <a:cubicBezTo>
                    <a:pt x="414449" y="63000"/>
                    <a:pt x="414287" y="62353"/>
                    <a:pt x="414708" y="63162"/>
                  </a:cubicBezTo>
                  <a:cubicBezTo>
                    <a:pt x="414514" y="62677"/>
                    <a:pt x="414352" y="62353"/>
                    <a:pt x="414352" y="62256"/>
                  </a:cubicBezTo>
                  <a:cubicBezTo>
                    <a:pt x="414287" y="61933"/>
                    <a:pt x="414190" y="61674"/>
                    <a:pt x="414190" y="61448"/>
                  </a:cubicBezTo>
                  <a:cubicBezTo>
                    <a:pt x="414449" y="61836"/>
                    <a:pt x="414514" y="62256"/>
                    <a:pt x="414708" y="62774"/>
                  </a:cubicBezTo>
                  <a:cubicBezTo>
                    <a:pt x="414837" y="63097"/>
                    <a:pt x="415096" y="63679"/>
                    <a:pt x="415096" y="63518"/>
                  </a:cubicBezTo>
                  <a:cubicBezTo>
                    <a:pt x="415096" y="63421"/>
                    <a:pt x="415031" y="63162"/>
                    <a:pt x="415031" y="63000"/>
                  </a:cubicBezTo>
                  <a:cubicBezTo>
                    <a:pt x="415193" y="63421"/>
                    <a:pt x="415354" y="63744"/>
                    <a:pt x="415581" y="64067"/>
                  </a:cubicBezTo>
                  <a:cubicBezTo>
                    <a:pt x="415257" y="63162"/>
                    <a:pt x="415354" y="63259"/>
                    <a:pt x="415840" y="64326"/>
                  </a:cubicBezTo>
                  <a:lnTo>
                    <a:pt x="415937" y="64326"/>
                  </a:lnTo>
                  <a:lnTo>
                    <a:pt x="415840" y="64067"/>
                  </a:lnTo>
                  <a:lnTo>
                    <a:pt x="415937" y="64326"/>
                  </a:lnTo>
                  <a:cubicBezTo>
                    <a:pt x="416034" y="64326"/>
                    <a:pt x="416034" y="64261"/>
                    <a:pt x="416098" y="64164"/>
                  </a:cubicBezTo>
                  <a:cubicBezTo>
                    <a:pt x="415451" y="63259"/>
                    <a:pt x="415193" y="62580"/>
                    <a:pt x="414934" y="61933"/>
                  </a:cubicBezTo>
                  <a:close/>
                  <a:moveTo>
                    <a:pt x="447081" y="14650"/>
                  </a:moveTo>
                  <a:lnTo>
                    <a:pt x="446887" y="13324"/>
                  </a:lnTo>
                  <a:cubicBezTo>
                    <a:pt x="446984" y="13163"/>
                    <a:pt x="447081" y="13163"/>
                    <a:pt x="447146" y="13745"/>
                  </a:cubicBezTo>
                  <a:cubicBezTo>
                    <a:pt x="447146" y="14165"/>
                    <a:pt x="447146" y="14489"/>
                    <a:pt x="447146" y="14812"/>
                  </a:cubicBezTo>
                  <a:close/>
                  <a:moveTo>
                    <a:pt x="398278" y="14812"/>
                  </a:moveTo>
                  <a:cubicBezTo>
                    <a:pt x="398472" y="15556"/>
                    <a:pt x="398537" y="16073"/>
                    <a:pt x="398634" y="16462"/>
                  </a:cubicBezTo>
                  <a:cubicBezTo>
                    <a:pt x="398278" y="16235"/>
                    <a:pt x="398214" y="15976"/>
                    <a:pt x="398278" y="14812"/>
                  </a:cubicBezTo>
                  <a:close/>
                  <a:moveTo>
                    <a:pt x="384728" y="21183"/>
                  </a:moveTo>
                  <a:cubicBezTo>
                    <a:pt x="384728" y="20860"/>
                    <a:pt x="384792" y="20698"/>
                    <a:pt x="384792" y="20439"/>
                  </a:cubicBezTo>
                  <a:cubicBezTo>
                    <a:pt x="385051" y="21183"/>
                    <a:pt x="384986" y="21280"/>
                    <a:pt x="384728" y="21183"/>
                  </a:cubicBezTo>
                  <a:close/>
                  <a:moveTo>
                    <a:pt x="454584" y="13001"/>
                  </a:moveTo>
                  <a:cubicBezTo>
                    <a:pt x="454519" y="13001"/>
                    <a:pt x="454519" y="13001"/>
                    <a:pt x="454519" y="13001"/>
                  </a:cubicBezTo>
                  <a:cubicBezTo>
                    <a:pt x="454422" y="13324"/>
                    <a:pt x="454422" y="13486"/>
                    <a:pt x="454358" y="13648"/>
                  </a:cubicBezTo>
                  <a:cubicBezTo>
                    <a:pt x="454164" y="12839"/>
                    <a:pt x="454358" y="12904"/>
                    <a:pt x="454519" y="13001"/>
                  </a:cubicBezTo>
                  <a:cubicBezTo>
                    <a:pt x="454519" y="12839"/>
                    <a:pt x="454519" y="12742"/>
                    <a:pt x="454519" y="12581"/>
                  </a:cubicBezTo>
                  <a:lnTo>
                    <a:pt x="454584" y="12742"/>
                  </a:lnTo>
                  <a:cubicBezTo>
                    <a:pt x="454519" y="11578"/>
                    <a:pt x="454422" y="10446"/>
                    <a:pt x="454358" y="9185"/>
                  </a:cubicBezTo>
                  <a:cubicBezTo>
                    <a:pt x="454164" y="8441"/>
                    <a:pt x="454034" y="7859"/>
                    <a:pt x="453840" y="7115"/>
                  </a:cubicBezTo>
                  <a:cubicBezTo>
                    <a:pt x="453614" y="7277"/>
                    <a:pt x="453355" y="6209"/>
                    <a:pt x="453096" y="5724"/>
                  </a:cubicBezTo>
                  <a:cubicBezTo>
                    <a:pt x="453096" y="6533"/>
                    <a:pt x="453096" y="7277"/>
                    <a:pt x="453193" y="8182"/>
                  </a:cubicBezTo>
                  <a:cubicBezTo>
                    <a:pt x="452838" y="7632"/>
                    <a:pt x="452708" y="6889"/>
                    <a:pt x="452611" y="5886"/>
                  </a:cubicBezTo>
                  <a:cubicBezTo>
                    <a:pt x="452514" y="5304"/>
                    <a:pt x="452611" y="4981"/>
                    <a:pt x="452708" y="4819"/>
                  </a:cubicBezTo>
                  <a:cubicBezTo>
                    <a:pt x="452514" y="4398"/>
                    <a:pt x="452352" y="3816"/>
                    <a:pt x="452191" y="3234"/>
                  </a:cubicBezTo>
                  <a:cubicBezTo>
                    <a:pt x="452191" y="3234"/>
                    <a:pt x="452191" y="3137"/>
                    <a:pt x="452191" y="3072"/>
                  </a:cubicBezTo>
                  <a:cubicBezTo>
                    <a:pt x="446305" y="1326"/>
                    <a:pt x="440516" y="420"/>
                    <a:pt x="434727" y="97"/>
                  </a:cubicBezTo>
                  <a:cubicBezTo>
                    <a:pt x="434727" y="323"/>
                    <a:pt x="434727" y="485"/>
                    <a:pt x="434662" y="420"/>
                  </a:cubicBezTo>
                  <a:cubicBezTo>
                    <a:pt x="434565" y="259"/>
                    <a:pt x="434565" y="162"/>
                    <a:pt x="434565" y="97"/>
                  </a:cubicBezTo>
                  <a:lnTo>
                    <a:pt x="433562" y="97"/>
                  </a:lnTo>
                  <a:cubicBezTo>
                    <a:pt x="433562" y="259"/>
                    <a:pt x="433465" y="323"/>
                    <a:pt x="433465" y="485"/>
                  </a:cubicBezTo>
                  <a:cubicBezTo>
                    <a:pt x="433142" y="744"/>
                    <a:pt x="432754" y="0"/>
                    <a:pt x="432592" y="744"/>
                  </a:cubicBezTo>
                  <a:cubicBezTo>
                    <a:pt x="432592" y="841"/>
                    <a:pt x="432495" y="744"/>
                    <a:pt x="432398" y="582"/>
                  </a:cubicBezTo>
                  <a:cubicBezTo>
                    <a:pt x="432236" y="162"/>
                    <a:pt x="432236" y="323"/>
                    <a:pt x="432075" y="485"/>
                  </a:cubicBezTo>
                  <a:cubicBezTo>
                    <a:pt x="431816" y="841"/>
                    <a:pt x="431493" y="1003"/>
                    <a:pt x="431266" y="1164"/>
                  </a:cubicBezTo>
                  <a:cubicBezTo>
                    <a:pt x="431007" y="420"/>
                    <a:pt x="431007" y="1423"/>
                    <a:pt x="430749" y="1003"/>
                  </a:cubicBezTo>
                  <a:cubicBezTo>
                    <a:pt x="430846" y="1973"/>
                    <a:pt x="430425" y="679"/>
                    <a:pt x="430328" y="1164"/>
                  </a:cubicBezTo>
                  <a:cubicBezTo>
                    <a:pt x="430328" y="1326"/>
                    <a:pt x="430167" y="1067"/>
                    <a:pt x="430167" y="1229"/>
                  </a:cubicBezTo>
                  <a:cubicBezTo>
                    <a:pt x="430070" y="1423"/>
                    <a:pt x="430167" y="1811"/>
                    <a:pt x="430070" y="1908"/>
                  </a:cubicBezTo>
                  <a:cubicBezTo>
                    <a:pt x="429843" y="2393"/>
                    <a:pt x="429520" y="2393"/>
                    <a:pt x="429099" y="1811"/>
                  </a:cubicBezTo>
                  <a:cubicBezTo>
                    <a:pt x="428776" y="1423"/>
                    <a:pt x="428776" y="1488"/>
                    <a:pt x="428679" y="2232"/>
                  </a:cubicBezTo>
                  <a:cubicBezTo>
                    <a:pt x="428679" y="2329"/>
                    <a:pt x="428679" y="2490"/>
                    <a:pt x="428679" y="2652"/>
                  </a:cubicBezTo>
                  <a:lnTo>
                    <a:pt x="428679" y="2555"/>
                  </a:lnTo>
                  <a:lnTo>
                    <a:pt x="428194" y="0"/>
                  </a:lnTo>
                  <a:lnTo>
                    <a:pt x="427450" y="0"/>
                  </a:lnTo>
                  <a:cubicBezTo>
                    <a:pt x="427256" y="97"/>
                    <a:pt x="427191" y="582"/>
                    <a:pt x="426932" y="0"/>
                  </a:cubicBezTo>
                  <a:lnTo>
                    <a:pt x="426771" y="0"/>
                  </a:lnTo>
                  <a:cubicBezTo>
                    <a:pt x="426771" y="97"/>
                    <a:pt x="426706" y="97"/>
                    <a:pt x="426609" y="0"/>
                  </a:cubicBezTo>
                  <a:lnTo>
                    <a:pt x="426447" y="0"/>
                  </a:lnTo>
                  <a:cubicBezTo>
                    <a:pt x="426447" y="162"/>
                    <a:pt x="426383" y="323"/>
                    <a:pt x="426383" y="420"/>
                  </a:cubicBezTo>
                  <a:cubicBezTo>
                    <a:pt x="426286" y="259"/>
                    <a:pt x="426189" y="97"/>
                    <a:pt x="426124" y="97"/>
                  </a:cubicBezTo>
                  <a:cubicBezTo>
                    <a:pt x="425801" y="-97"/>
                    <a:pt x="425607" y="323"/>
                    <a:pt x="425542" y="906"/>
                  </a:cubicBezTo>
                  <a:cubicBezTo>
                    <a:pt x="425542" y="1003"/>
                    <a:pt x="425445" y="906"/>
                    <a:pt x="425445" y="906"/>
                  </a:cubicBezTo>
                  <a:lnTo>
                    <a:pt x="425186" y="0"/>
                  </a:lnTo>
                  <a:lnTo>
                    <a:pt x="424636" y="0"/>
                  </a:lnTo>
                  <a:cubicBezTo>
                    <a:pt x="424475" y="97"/>
                    <a:pt x="424313" y="97"/>
                    <a:pt x="424054" y="0"/>
                  </a:cubicBezTo>
                  <a:lnTo>
                    <a:pt x="422793" y="97"/>
                  </a:lnTo>
                  <a:cubicBezTo>
                    <a:pt x="422728" y="323"/>
                    <a:pt x="422631" y="485"/>
                    <a:pt x="422566" y="744"/>
                  </a:cubicBezTo>
                  <a:lnTo>
                    <a:pt x="422405" y="97"/>
                  </a:lnTo>
                  <a:lnTo>
                    <a:pt x="421564" y="162"/>
                  </a:lnTo>
                  <a:cubicBezTo>
                    <a:pt x="421564" y="841"/>
                    <a:pt x="421467" y="1003"/>
                    <a:pt x="421143" y="323"/>
                  </a:cubicBezTo>
                  <a:lnTo>
                    <a:pt x="421046" y="259"/>
                  </a:lnTo>
                  <a:cubicBezTo>
                    <a:pt x="419656" y="420"/>
                    <a:pt x="418265" y="582"/>
                    <a:pt x="416842" y="744"/>
                  </a:cubicBezTo>
                  <a:lnTo>
                    <a:pt x="416680" y="1003"/>
                  </a:lnTo>
                  <a:cubicBezTo>
                    <a:pt x="416680" y="1067"/>
                    <a:pt x="416583" y="1003"/>
                    <a:pt x="416519" y="906"/>
                  </a:cubicBezTo>
                  <a:cubicBezTo>
                    <a:pt x="416422" y="841"/>
                    <a:pt x="416422" y="841"/>
                    <a:pt x="416422" y="744"/>
                  </a:cubicBezTo>
                  <a:lnTo>
                    <a:pt x="416357" y="744"/>
                  </a:lnTo>
                  <a:cubicBezTo>
                    <a:pt x="416260" y="906"/>
                    <a:pt x="416260" y="1164"/>
                    <a:pt x="416195" y="1003"/>
                  </a:cubicBezTo>
                  <a:lnTo>
                    <a:pt x="416098" y="744"/>
                  </a:lnTo>
                  <a:lnTo>
                    <a:pt x="414837" y="1003"/>
                  </a:lnTo>
                  <a:lnTo>
                    <a:pt x="414837" y="1067"/>
                  </a:lnTo>
                  <a:lnTo>
                    <a:pt x="414837" y="1003"/>
                  </a:lnTo>
                  <a:lnTo>
                    <a:pt x="413511" y="1229"/>
                  </a:lnTo>
                  <a:cubicBezTo>
                    <a:pt x="413511" y="1423"/>
                    <a:pt x="413511" y="1585"/>
                    <a:pt x="413608" y="1746"/>
                  </a:cubicBezTo>
                  <a:cubicBezTo>
                    <a:pt x="413511" y="1585"/>
                    <a:pt x="413446" y="1423"/>
                    <a:pt x="413446" y="1326"/>
                  </a:cubicBezTo>
                  <a:lnTo>
                    <a:pt x="410633" y="1811"/>
                  </a:lnTo>
                  <a:lnTo>
                    <a:pt x="410891" y="2814"/>
                  </a:lnTo>
                  <a:lnTo>
                    <a:pt x="410794" y="2814"/>
                  </a:lnTo>
                  <a:lnTo>
                    <a:pt x="410568" y="1811"/>
                  </a:lnTo>
                  <a:lnTo>
                    <a:pt x="410051" y="1908"/>
                  </a:lnTo>
                  <a:cubicBezTo>
                    <a:pt x="409986" y="2167"/>
                    <a:pt x="409889" y="2393"/>
                    <a:pt x="409727" y="2555"/>
                  </a:cubicBezTo>
                  <a:lnTo>
                    <a:pt x="409468" y="1908"/>
                  </a:lnTo>
                  <a:cubicBezTo>
                    <a:pt x="409307" y="1908"/>
                    <a:pt x="409048" y="1811"/>
                    <a:pt x="408886" y="1746"/>
                  </a:cubicBezTo>
                  <a:cubicBezTo>
                    <a:pt x="408401" y="2393"/>
                    <a:pt x="407916" y="2975"/>
                    <a:pt x="407302" y="3396"/>
                  </a:cubicBezTo>
                  <a:cubicBezTo>
                    <a:pt x="406655" y="3881"/>
                    <a:pt x="405846" y="3881"/>
                    <a:pt x="405005" y="3719"/>
                  </a:cubicBezTo>
                  <a:cubicBezTo>
                    <a:pt x="405005" y="3978"/>
                    <a:pt x="405005" y="4301"/>
                    <a:pt x="405005" y="4560"/>
                  </a:cubicBezTo>
                  <a:cubicBezTo>
                    <a:pt x="405005" y="5142"/>
                    <a:pt x="404908" y="5045"/>
                    <a:pt x="404747" y="4722"/>
                  </a:cubicBezTo>
                  <a:cubicBezTo>
                    <a:pt x="404747" y="4398"/>
                    <a:pt x="404844" y="4043"/>
                    <a:pt x="404747" y="3655"/>
                  </a:cubicBezTo>
                  <a:cubicBezTo>
                    <a:pt x="404488" y="3558"/>
                    <a:pt x="404359" y="3558"/>
                    <a:pt x="404100" y="3493"/>
                  </a:cubicBezTo>
                  <a:lnTo>
                    <a:pt x="404100" y="3558"/>
                  </a:lnTo>
                  <a:cubicBezTo>
                    <a:pt x="404164" y="3816"/>
                    <a:pt x="404262" y="4043"/>
                    <a:pt x="404359" y="4301"/>
                  </a:cubicBezTo>
                  <a:cubicBezTo>
                    <a:pt x="404164" y="4140"/>
                    <a:pt x="404003" y="4140"/>
                    <a:pt x="403938" y="3881"/>
                  </a:cubicBezTo>
                  <a:cubicBezTo>
                    <a:pt x="403841" y="3719"/>
                    <a:pt x="403776" y="3558"/>
                    <a:pt x="403679" y="3299"/>
                  </a:cubicBezTo>
                  <a:lnTo>
                    <a:pt x="403421" y="3234"/>
                  </a:lnTo>
                  <a:cubicBezTo>
                    <a:pt x="403033" y="3978"/>
                    <a:pt x="402774" y="4043"/>
                    <a:pt x="402289" y="3558"/>
                  </a:cubicBezTo>
                  <a:cubicBezTo>
                    <a:pt x="402030" y="3299"/>
                    <a:pt x="401933" y="3396"/>
                    <a:pt x="401868" y="3978"/>
                  </a:cubicBezTo>
                  <a:cubicBezTo>
                    <a:pt x="401868" y="4140"/>
                    <a:pt x="401868" y="4237"/>
                    <a:pt x="401771" y="4301"/>
                  </a:cubicBezTo>
                  <a:cubicBezTo>
                    <a:pt x="401610" y="3816"/>
                    <a:pt x="401351" y="3396"/>
                    <a:pt x="401092" y="2814"/>
                  </a:cubicBezTo>
                  <a:cubicBezTo>
                    <a:pt x="400963" y="3655"/>
                    <a:pt x="400704" y="3816"/>
                    <a:pt x="400284" y="3558"/>
                  </a:cubicBezTo>
                  <a:cubicBezTo>
                    <a:pt x="400122" y="3493"/>
                    <a:pt x="400025" y="3558"/>
                    <a:pt x="400025" y="3881"/>
                  </a:cubicBezTo>
                  <a:cubicBezTo>
                    <a:pt x="400025" y="4301"/>
                    <a:pt x="399701" y="3137"/>
                    <a:pt x="399637" y="3719"/>
                  </a:cubicBezTo>
                  <a:cubicBezTo>
                    <a:pt x="399540" y="4301"/>
                    <a:pt x="399119" y="3719"/>
                    <a:pt x="398958" y="4043"/>
                  </a:cubicBezTo>
                  <a:cubicBezTo>
                    <a:pt x="398958" y="4043"/>
                    <a:pt x="398796" y="3816"/>
                    <a:pt x="398634" y="3396"/>
                  </a:cubicBezTo>
                  <a:lnTo>
                    <a:pt x="398634" y="4722"/>
                  </a:lnTo>
                  <a:cubicBezTo>
                    <a:pt x="398052" y="3719"/>
                    <a:pt x="398149" y="3719"/>
                    <a:pt x="397890" y="4301"/>
                  </a:cubicBezTo>
                  <a:cubicBezTo>
                    <a:pt x="397793" y="4463"/>
                    <a:pt x="397729" y="4819"/>
                    <a:pt x="397567" y="4625"/>
                  </a:cubicBezTo>
                  <a:cubicBezTo>
                    <a:pt x="397211" y="4237"/>
                    <a:pt x="397147" y="4463"/>
                    <a:pt x="397147" y="5207"/>
                  </a:cubicBezTo>
                  <a:cubicBezTo>
                    <a:pt x="397147" y="5724"/>
                    <a:pt x="397147" y="6112"/>
                    <a:pt x="397147" y="6533"/>
                  </a:cubicBezTo>
                  <a:cubicBezTo>
                    <a:pt x="397147" y="7050"/>
                    <a:pt x="396985" y="7212"/>
                    <a:pt x="396629" y="6695"/>
                  </a:cubicBezTo>
                  <a:cubicBezTo>
                    <a:pt x="396726" y="6533"/>
                    <a:pt x="396726" y="6468"/>
                    <a:pt x="396726" y="6209"/>
                  </a:cubicBezTo>
                  <a:cubicBezTo>
                    <a:pt x="396726" y="6048"/>
                    <a:pt x="396726" y="5789"/>
                    <a:pt x="396726" y="5627"/>
                  </a:cubicBezTo>
                  <a:cubicBezTo>
                    <a:pt x="396629" y="5627"/>
                    <a:pt x="396564" y="5466"/>
                    <a:pt x="396467" y="5563"/>
                  </a:cubicBezTo>
                  <a:cubicBezTo>
                    <a:pt x="396403" y="5563"/>
                    <a:pt x="396403" y="5724"/>
                    <a:pt x="396403" y="5886"/>
                  </a:cubicBezTo>
                  <a:cubicBezTo>
                    <a:pt x="396209" y="5563"/>
                    <a:pt x="396079" y="5304"/>
                    <a:pt x="395982" y="4981"/>
                  </a:cubicBezTo>
                  <a:cubicBezTo>
                    <a:pt x="395982" y="5045"/>
                    <a:pt x="395982" y="5207"/>
                    <a:pt x="395982" y="5207"/>
                  </a:cubicBezTo>
                  <a:cubicBezTo>
                    <a:pt x="395821" y="5369"/>
                    <a:pt x="395497" y="4981"/>
                    <a:pt x="395400" y="5466"/>
                  </a:cubicBezTo>
                  <a:lnTo>
                    <a:pt x="395141" y="4722"/>
                  </a:lnTo>
                  <a:cubicBezTo>
                    <a:pt x="394818" y="4625"/>
                    <a:pt x="394333" y="4237"/>
                    <a:pt x="394139" y="4625"/>
                  </a:cubicBezTo>
                  <a:cubicBezTo>
                    <a:pt x="394009" y="5045"/>
                    <a:pt x="393427" y="4301"/>
                    <a:pt x="393492" y="5466"/>
                  </a:cubicBezTo>
                  <a:cubicBezTo>
                    <a:pt x="393492" y="5466"/>
                    <a:pt x="393427" y="5466"/>
                    <a:pt x="393427" y="5369"/>
                  </a:cubicBezTo>
                  <a:cubicBezTo>
                    <a:pt x="393266" y="5045"/>
                    <a:pt x="393169" y="5142"/>
                    <a:pt x="393007" y="5304"/>
                  </a:cubicBezTo>
                  <a:cubicBezTo>
                    <a:pt x="392910" y="5369"/>
                    <a:pt x="392683" y="5142"/>
                    <a:pt x="392489" y="5045"/>
                  </a:cubicBezTo>
                  <a:cubicBezTo>
                    <a:pt x="392263" y="4981"/>
                    <a:pt x="391940" y="4883"/>
                    <a:pt x="391746" y="5369"/>
                  </a:cubicBezTo>
                  <a:cubicBezTo>
                    <a:pt x="391681" y="5563"/>
                    <a:pt x="391584" y="5627"/>
                    <a:pt x="391519" y="5563"/>
                  </a:cubicBezTo>
                  <a:cubicBezTo>
                    <a:pt x="391357" y="5563"/>
                    <a:pt x="391357" y="5627"/>
                    <a:pt x="391422" y="6048"/>
                  </a:cubicBezTo>
                  <a:cubicBezTo>
                    <a:pt x="391422" y="6306"/>
                    <a:pt x="391357" y="6533"/>
                    <a:pt x="391357" y="6792"/>
                  </a:cubicBezTo>
                  <a:cubicBezTo>
                    <a:pt x="391099" y="6371"/>
                    <a:pt x="390937" y="6112"/>
                    <a:pt x="390775" y="5789"/>
                  </a:cubicBezTo>
                  <a:cubicBezTo>
                    <a:pt x="390517" y="6695"/>
                    <a:pt x="390517" y="6792"/>
                    <a:pt x="389870" y="6792"/>
                  </a:cubicBezTo>
                  <a:cubicBezTo>
                    <a:pt x="389676" y="6792"/>
                    <a:pt x="389676" y="7050"/>
                    <a:pt x="389611" y="7374"/>
                  </a:cubicBezTo>
                  <a:cubicBezTo>
                    <a:pt x="389611" y="7438"/>
                    <a:pt x="389611" y="7438"/>
                    <a:pt x="389514" y="7438"/>
                  </a:cubicBezTo>
                  <a:cubicBezTo>
                    <a:pt x="389352" y="7050"/>
                    <a:pt x="389126" y="6695"/>
                    <a:pt x="388932" y="6371"/>
                  </a:cubicBezTo>
                  <a:cubicBezTo>
                    <a:pt x="388867" y="6468"/>
                    <a:pt x="388770" y="6533"/>
                    <a:pt x="388770" y="6695"/>
                  </a:cubicBezTo>
                  <a:cubicBezTo>
                    <a:pt x="388706" y="6953"/>
                    <a:pt x="388609" y="7212"/>
                    <a:pt x="388609" y="7535"/>
                  </a:cubicBezTo>
                  <a:cubicBezTo>
                    <a:pt x="388609" y="8182"/>
                    <a:pt x="388285" y="7374"/>
                    <a:pt x="388188" y="7535"/>
                  </a:cubicBezTo>
                  <a:cubicBezTo>
                    <a:pt x="388026" y="7859"/>
                    <a:pt x="387929" y="8118"/>
                    <a:pt x="387606" y="8021"/>
                  </a:cubicBezTo>
                  <a:cubicBezTo>
                    <a:pt x="387380" y="8021"/>
                    <a:pt x="387606" y="9023"/>
                    <a:pt x="387703" y="9702"/>
                  </a:cubicBezTo>
                  <a:cubicBezTo>
                    <a:pt x="387606" y="9185"/>
                    <a:pt x="387541" y="9023"/>
                    <a:pt x="387444" y="8861"/>
                  </a:cubicBezTo>
                  <a:cubicBezTo>
                    <a:pt x="387056" y="7632"/>
                    <a:pt x="386797" y="7438"/>
                    <a:pt x="386539" y="7794"/>
                  </a:cubicBezTo>
                  <a:cubicBezTo>
                    <a:pt x="386280" y="8118"/>
                    <a:pt x="386539" y="9023"/>
                    <a:pt x="386474" y="9605"/>
                  </a:cubicBezTo>
                  <a:cubicBezTo>
                    <a:pt x="386215" y="9929"/>
                    <a:pt x="385860" y="8764"/>
                    <a:pt x="385536" y="8538"/>
                  </a:cubicBezTo>
                  <a:cubicBezTo>
                    <a:pt x="385471" y="8700"/>
                    <a:pt x="385374" y="8861"/>
                    <a:pt x="385310" y="9023"/>
                  </a:cubicBezTo>
                  <a:cubicBezTo>
                    <a:pt x="385471" y="9767"/>
                    <a:pt x="385730" y="10608"/>
                    <a:pt x="385374" y="10673"/>
                  </a:cubicBezTo>
                  <a:cubicBezTo>
                    <a:pt x="384986" y="9185"/>
                    <a:pt x="384986" y="9120"/>
                    <a:pt x="384631" y="8376"/>
                  </a:cubicBezTo>
                  <a:cubicBezTo>
                    <a:pt x="384566" y="8538"/>
                    <a:pt x="384469" y="8603"/>
                    <a:pt x="384404" y="8764"/>
                  </a:cubicBezTo>
                  <a:cubicBezTo>
                    <a:pt x="384404" y="8861"/>
                    <a:pt x="384404" y="9120"/>
                    <a:pt x="384404" y="9282"/>
                  </a:cubicBezTo>
                  <a:cubicBezTo>
                    <a:pt x="384469" y="10187"/>
                    <a:pt x="384469" y="10187"/>
                    <a:pt x="384307" y="10090"/>
                  </a:cubicBezTo>
                  <a:cubicBezTo>
                    <a:pt x="384145" y="10026"/>
                    <a:pt x="384048" y="9864"/>
                    <a:pt x="383887" y="9767"/>
                  </a:cubicBezTo>
                  <a:cubicBezTo>
                    <a:pt x="383725" y="9605"/>
                    <a:pt x="383660" y="9767"/>
                    <a:pt x="383402" y="9347"/>
                  </a:cubicBezTo>
                  <a:cubicBezTo>
                    <a:pt x="383402" y="9282"/>
                    <a:pt x="383305" y="9605"/>
                    <a:pt x="383240" y="9702"/>
                  </a:cubicBezTo>
                  <a:cubicBezTo>
                    <a:pt x="383143" y="9767"/>
                    <a:pt x="382819" y="9444"/>
                    <a:pt x="382658" y="9282"/>
                  </a:cubicBezTo>
                  <a:cubicBezTo>
                    <a:pt x="382496" y="9120"/>
                    <a:pt x="382399" y="9023"/>
                    <a:pt x="382237" y="8861"/>
                  </a:cubicBezTo>
                  <a:cubicBezTo>
                    <a:pt x="382140" y="9444"/>
                    <a:pt x="382140" y="9864"/>
                    <a:pt x="381655" y="9120"/>
                  </a:cubicBezTo>
                  <a:cubicBezTo>
                    <a:pt x="381591" y="8958"/>
                    <a:pt x="381494" y="8861"/>
                    <a:pt x="381396" y="8700"/>
                  </a:cubicBezTo>
                  <a:cubicBezTo>
                    <a:pt x="379521" y="11675"/>
                    <a:pt x="376448" y="11416"/>
                    <a:pt x="373635" y="11093"/>
                  </a:cubicBezTo>
                  <a:cubicBezTo>
                    <a:pt x="372794" y="11675"/>
                    <a:pt x="371985" y="11998"/>
                    <a:pt x="370983" y="12257"/>
                  </a:cubicBezTo>
                  <a:cubicBezTo>
                    <a:pt x="371144" y="13001"/>
                    <a:pt x="371306" y="13842"/>
                    <a:pt x="371565" y="14650"/>
                  </a:cubicBezTo>
                  <a:cubicBezTo>
                    <a:pt x="371306" y="14392"/>
                    <a:pt x="371047" y="14230"/>
                    <a:pt x="370821" y="14004"/>
                  </a:cubicBezTo>
                  <a:cubicBezTo>
                    <a:pt x="370821" y="13907"/>
                    <a:pt x="370821" y="13842"/>
                    <a:pt x="370821" y="13842"/>
                  </a:cubicBezTo>
                  <a:cubicBezTo>
                    <a:pt x="370821" y="13745"/>
                    <a:pt x="370821" y="13648"/>
                    <a:pt x="370821" y="13648"/>
                  </a:cubicBezTo>
                  <a:cubicBezTo>
                    <a:pt x="370659" y="13421"/>
                    <a:pt x="370498" y="13098"/>
                    <a:pt x="370401" y="12839"/>
                  </a:cubicBezTo>
                  <a:lnTo>
                    <a:pt x="370304" y="12322"/>
                  </a:lnTo>
                  <a:lnTo>
                    <a:pt x="369721" y="12419"/>
                  </a:lnTo>
                  <a:cubicBezTo>
                    <a:pt x="369980" y="13163"/>
                    <a:pt x="370239" y="13842"/>
                    <a:pt x="370562" y="14230"/>
                  </a:cubicBezTo>
                  <a:cubicBezTo>
                    <a:pt x="370659" y="14812"/>
                    <a:pt x="370724" y="15233"/>
                    <a:pt x="370821" y="15653"/>
                  </a:cubicBezTo>
                  <a:cubicBezTo>
                    <a:pt x="370401" y="14974"/>
                    <a:pt x="370077" y="14165"/>
                    <a:pt x="369915" y="13260"/>
                  </a:cubicBezTo>
                  <a:cubicBezTo>
                    <a:pt x="369818" y="13001"/>
                    <a:pt x="369721" y="12581"/>
                    <a:pt x="369560" y="12419"/>
                  </a:cubicBezTo>
                  <a:cubicBezTo>
                    <a:pt x="368589" y="12516"/>
                    <a:pt x="367490" y="12678"/>
                    <a:pt x="366584" y="12742"/>
                  </a:cubicBezTo>
                  <a:cubicBezTo>
                    <a:pt x="362542" y="13324"/>
                    <a:pt x="358725" y="15071"/>
                    <a:pt x="354812" y="16300"/>
                  </a:cubicBezTo>
                  <a:cubicBezTo>
                    <a:pt x="352354" y="17044"/>
                    <a:pt x="349702" y="17302"/>
                    <a:pt x="346953" y="17399"/>
                  </a:cubicBezTo>
                  <a:cubicBezTo>
                    <a:pt x="346953" y="18046"/>
                    <a:pt x="347050" y="18725"/>
                    <a:pt x="346953" y="18952"/>
                  </a:cubicBezTo>
                  <a:cubicBezTo>
                    <a:pt x="346727" y="18628"/>
                    <a:pt x="346468" y="18370"/>
                    <a:pt x="346307" y="18143"/>
                  </a:cubicBezTo>
                  <a:cubicBezTo>
                    <a:pt x="346404" y="18790"/>
                    <a:pt x="345983" y="17982"/>
                    <a:pt x="345886" y="18046"/>
                  </a:cubicBezTo>
                  <a:cubicBezTo>
                    <a:pt x="345724" y="18208"/>
                    <a:pt x="345563" y="18305"/>
                    <a:pt x="345401" y="18531"/>
                  </a:cubicBezTo>
                  <a:cubicBezTo>
                    <a:pt x="345304" y="18790"/>
                    <a:pt x="344981" y="18725"/>
                    <a:pt x="345239" y="19631"/>
                  </a:cubicBezTo>
                  <a:cubicBezTo>
                    <a:pt x="345239" y="19631"/>
                    <a:pt x="345142" y="19696"/>
                    <a:pt x="345078" y="19631"/>
                  </a:cubicBezTo>
                  <a:cubicBezTo>
                    <a:pt x="344237" y="18790"/>
                    <a:pt x="344237" y="18887"/>
                    <a:pt x="343816" y="19469"/>
                  </a:cubicBezTo>
                  <a:cubicBezTo>
                    <a:pt x="343752" y="19631"/>
                    <a:pt x="343590" y="19534"/>
                    <a:pt x="343396" y="19534"/>
                  </a:cubicBezTo>
                  <a:cubicBezTo>
                    <a:pt x="343072" y="19534"/>
                    <a:pt x="342814" y="19372"/>
                    <a:pt x="342749" y="19954"/>
                  </a:cubicBezTo>
                  <a:cubicBezTo>
                    <a:pt x="342749" y="20051"/>
                    <a:pt x="342652" y="20051"/>
                    <a:pt x="342652" y="19954"/>
                  </a:cubicBezTo>
                  <a:cubicBezTo>
                    <a:pt x="342426" y="19631"/>
                    <a:pt x="342264" y="19696"/>
                    <a:pt x="342167" y="19954"/>
                  </a:cubicBezTo>
                  <a:cubicBezTo>
                    <a:pt x="342070" y="20213"/>
                    <a:pt x="341908" y="20213"/>
                    <a:pt x="341908" y="20601"/>
                  </a:cubicBezTo>
                  <a:cubicBezTo>
                    <a:pt x="341747" y="20536"/>
                    <a:pt x="341585" y="20439"/>
                    <a:pt x="341423" y="20375"/>
                  </a:cubicBezTo>
                  <a:cubicBezTo>
                    <a:pt x="341585" y="20957"/>
                    <a:pt x="341682" y="21442"/>
                    <a:pt x="341844" y="21765"/>
                  </a:cubicBezTo>
                  <a:cubicBezTo>
                    <a:pt x="341682" y="21604"/>
                    <a:pt x="341520" y="21539"/>
                    <a:pt x="341423" y="21377"/>
                  </a:cubicBezTo>
                  <a:cubicBezTo>
                    <a:pt x="341003" y="20439"/>
                    <a:pt x="340841" y="20439"/>
                    <a:pt x="340841" y="20957"/>
                  </a:cubicBezTo>
                  <a:cubicBezTo>
                    <a:pt x="340841" y="21119"/>
                    <a:pt x="340744" y="21280"/>
                    <a:pt x="340679" y="21280"/>
                  </a:cubicBezTo>
                  <a:cubicBezTo>
                    <a:pt x="340582" y="21377"/>
                    <a:pt x="340518" y="21280"/>
                    <a:pt x="340356" y="21280"/>
                  </a:cubicBezTo>
                  <a:cubicBezTo>
                    <a:pt x="340259" y="21280"/>
                    <a:pt x="340259" y="21280"/>
                    <a:pt x="340194" y="21183"/>
                  </a:cubicBezTo>
                  <a:cubicBezTo>
                    <a:pt x="338674" y="23027"/>
                    <a:pt x="336216" y="23188"/>
                    <a:pt x="333629" y="22930"/>
                  </a:cubicBezTo>
                  <a:cubicBezTo>
                    <a:pt x="333564" y="23027"/>
                    <a:pt x="333403" y="23091"/>
                    <a:pt x="333306" y="23253"/>
                  </a:cubicBezTo>
                  <a:cubicBezTo>
                    <a:pt x="333241" y="23447"/>
                    <a:pt x="333047" y="23609"/>
                    <a:pt x="332885" y="23512"/>
                  </a:cubicBezTo>
                  <a:cubicBezTo>
                    <a:pt x="332723" y="23447"/>
                    <a:pt x="332562" y="23512"/>
                    <a:pt x="332562" y="23997"/>
                  </a:cubicBezTo>
                  <a:cubicBezTo>
                    <a:pt x="332562" y="24094"/>
                    <a:pt x="332465" y="24191"/>
                    <a:pt x="332400" y="24094"/>
                  </a:cubicBezTo>
                  <a:cubicBezTo>
                    <a:pt x="332077" y="23609"/>
                    <a:pt x="332141" y="23932"/>
                    <a:pt x="332077" y="24094"/>
                  </a:cubicBezTo>
                  <a:cubicBezTo>
                    <a:pt x="331980" y="24579"/>
                    <a:pt x="331915" y="24514"/>
                    <a:pt x="331397" y="24417"/>
                  </a:cubicBezTo>
                  <a:cubicBezTo>
                    <a:pt x="331171" y="24417"/>
                    <a:pt x="330751" y="24094"/>
                    <a:pt x="331171" y="25323"/>
                  </a:cubicBezTo>
                  <a:cubicBezTo>
                    <a:pt x="331171" y="25420"/>
                    <a:pt x="331074" y="25517"/>
                    <a:pt x="331074" y="25517"/>
                  </a:cubicBezTo>
                  <a:cubicBezTo>
                    <a:pt x="330912" y="25517"/>
                    <a:pt x="330912" y="26002"/>
                    <a:pt x="330654" y="25840"/>
                  </a:cubicBezTo>
                  <a:cubicBezTo>
                    <a:pt x="330395" y="25679"/>
                    <a:pt x="330492" y="26326"/>
                    <a:pt x="330168" y="25743"/>
                  </a:cubicBezTo>
                  <a:cubicBezTo>
                    <a:pt x="330233" y="26423"/>
                    <a:pt x="329845" y="25743"/>
                    <a:pt x="329651" y="25743"/>
                  </a:cubicBezTo>
                  <a:cubicBezTo>
                    <a:pt x="329489" y="25679"/>
                    <a:pt x="329328" y="25679"/>
                    <a:pt x="329263" y="25840"/>
                  </a:cubicBezTo>
                  <a:cubicBezTo>
                    <a:pt x="329101" y="26326"/>
                    <a:pt x="328519" y="25840"/>
                    <a:pt x="328584" y="26746"/>
                  </a:cubicBezTo>
                  <a:cubicBezTo>
                    <a:pt x="328584" y="26811"/>
                    <a:pt x="328519" y="26746"/>
                    <a:pt x="328519" y="26746"/>
                  </a:cubicBezTo>
                  <a:cubicBezTo>
                    <a:pt x="328099" y="26067"/>
                    <a:pt x="328260" y="26746"/>
                    <a:pt x="328260" y="27005"/>
                  </a:cubicBezTo>
                  <a:cubicBezTo>
                    <a:pt x="328260" y="27231"/>
                    <a:pt x="328325" y="27587"/>
                    <a:pt x="328422" y="27910"/>
                  </a:cubicBezTo>
                  <a:cubicBezTo>
                    <a:pt x="327419" y="26423"/>
                    <a:pt x="327419" y="26423"/>
                    <a:pt x="327355" y="27393"/>
                  </a:cubicBezTo>
                  <a:cubicBezTo>
                    <a:pt x="327193" y="27231"/>
                    <a:pt x="326837" y="26908"/>
                    <a:pt x="326773" y="27069"/>
                  </a:cubicBezTo>
                  <a:cubicBezTo>
                    <a:pt x="326676" y="27393"/>
                    <a:pt x="326611" y="27749"/>
                    <a:pt x="326352" y="27490"/>
                  </a:cubicBezTo>
                  <a:cubicBezTo>
                    <a:pt x="325932" y="27005"/>
                    <a:pt x="326029" y="27587"/>
                    <a:pt x="325932" y="27975"/>
                  </a:cubicBezTo>
                  <a:cubicBezTo>
                    <a:pt x="325932" y="27975"/>
                    <a:pt x="325770" y="27749"/>
                    <a:pt x="325705" y="27651"/>
                  </a:cubicBezTo>
                  <a:cubicBezTo>
                    <a:pt x="325608" y="27651"/>
                    <a:pt x="325447" y="27587"/>
                    <a:pt x="325447" y="27749"/>
                  </a:cubicBezTo>
                  <a:cubicBezTo>
                    <a:pt x="325511" y="28492"/>
                    <a:pt x="325123" y="28331"/>
                    <a:pt x="325123" y="28880"/>
                  </a:cubicBezTo>
                  <a:cubicBezTo>
                    <a:pt x="325188" y="29139"/>
                    <a:pt x="325285" y="29398"/>
                    <a:pt x="325447" y="29721"/>
                  </a:cubicBezTo>
                  <a:cubicBezTo>
                    <a:pt x="325026" y="29139"/>
                    <a:pt x="323959" y="28137"/>
                    <a:pt x="323797" y="28331"/>
                  </a:cubicBezTo>
                  <a:cubicBezTo>
                    <a:pt x="323539" y="28557"/>
                    <a:pt x="323377" y="28816"/>
                    <a:pt x="322892" y="28492"/>
                  </a:cubicBezTo>
                  <a:cubicBezTo>
                    <a:pt x="322698" y="28331"/>
                    <a:pt x="322471" y="28234"/>
                    <a:pt x="322471" y="28654"/>
                  </a:cubicBezTo>
                  <a:cubicBezTo>
                    <a:pt x="322471" y="28880"/>
                    <a:pt x="322310" y="28719"/>
                    <a:pt x="322213" y="28557"/>
                  </a:cubicBezTo>
                  <a:cubicBezTo>
                    <a:pt x="322116" y="28492"/>
                    <a:pt x="322116" y="28492"/>
                    <a:pt x="322051" y="28492"/>
                  </a:cubicBezTo>
                  <a:lnTo>
                    <a:pt x="322051" y="29139"/>
                  </a:lnTo>
                  <a:cubicBezTo>
                    <a:pt x="322116" y="29301"/>
                    <a:pt x="322116" y="29560"/>
                    <a:pt x="322213" y="29818"/>
                  </a:cubicBezTo>
                  <a:lnTo>
                    <a:pt x="322051" y="29560"/>
                  </a:lnTo>
                  <a:cubicBezTo>
                    <a:pt x="322116" y="30142"/>
                    <a:pt x="322213" y="30724"/>
                    <a:pt x="322310" y="31306"/>
                  </a:cubicBezTo>
                  <a:cubicBezTo>
                    <a:pt x="323377" y="35672"/>
                    <a:pt x="325026" y="38098"/>
                    <a:pt x="326676" y="39585"/>
                  </a:cubicBezTo>
                  <a:cubicBezTo>
                    <a:pt x="326676" y="39585"/>
                    <a:pt x="326773" y="39585"/>
                    <a:pt x="326773" y="39488"/>
                  </a:cubicBezTo>
                  <a:cubicBezTo>
                    <a:pt x="326773" y="39230"/>
                    <a:pt x="327193" y="39650"/>
                    <a:pt x="327355" y="39650"/>
                  </a:cubicBezTo>
                  <a:cubicBezTo>
                    <a:pt x="327517" y="39488"/>
                    <a:pt x="327678" y="39327"/>
                    <a:pt x="327775" y="39165"/>
                  </a:cubicBezTo>
                  <a:cubicBezTo>
                    <a:pt x="327517" y="38324"/>
                    <a:pt x="327517" y="38324"/>
                    <a:pt x="327775" y="38421"/>
                  </a:cubicBezTo>
                  <a:lnTo>
                    <a:pt x="327937" y="38906"/>
                  </a:lnTo>
                  <a:cubicBezTo>
                    <a:pt x="330751" y="36416"/>
                    <a:pt x="334373" y="35931"/>
                    <a:pt x="337866" y="35090"/>
                  </a:cubicBezTo>
                  <a:cubicBezTo>
                    <a:pt x="337607" y="34702"/>
                    <a:pt x="337445" y="34281"/>
                    <a:pt x="337219" y="33796"/>
                  </a:cubicBezTo>
                  <a:cubicBezTo>
                    <a:pt x="337219" y="33441"/>
                    <a:pt x="337219" y="33020"/>
                    <a:pt x="337219" y="32535"/>
                  </a:cubicBezTo>
                  <a:cubicBezTo>
                    <a:pt x="337769" y="33796"/>
                    <a:pt x="337769" y="34346"/>
                    <a:pt x="337769" y="35025"/>
                  </a:cubicBezTo>
                  <a:lnTo>
                    <a:pt x="338609" y="34766"/>
                  </a:lnTo>
                  <a:cubicBezTo>
                    <a:pt x="338609" y="34702"/>
                    <a:pt x="338609" y="34702"/>
                    <a:pt x="338609" y="34702"/>
                  </a:cubicBezTo>
                  <a:lnTo>
                    <a:pt x="338674" y="34766"/>
                  </a:lnTo>
                  <a:lnTo>
                    <a:pt x="339192" y="34605"/>
                  </a:lnTo>
                  <a:lnTo>
                    <a:pt x="339192" y="34540"/>
                  </a:lnTo>
                  <a:cubicBezTo>
                    <a:pt x="338933" y="34184"/>
                    <a:pt x="338868" y="33958"/>
                    <a:pt x="338674" y="33602"/>
                  </a:cubicBezTo>
                  <a:cubicBezTo>
                    <a:pt x="338868" y="33376"/>
                    <a:pt x="338933" y="33796"/>
                    <a:pt x="339192" y="34540"/>
                  </a:cubicBezTo>
                  <a:cubicBezTo>
                    <a:pt x="339289" y="34540"/>
                    <a:pt x="339289" y="34540"/>
                    <a:pt x="339353" y="34540"/>
                  </a:cubicBezTo>
                  <a:lnTo>
                    <a:pt x="339838" y="34346"/>
                  </a:lnTo>
                  <a:lnTo>
                    <a:pt x="341261" y="33958"/>
                  </a:lnTo>
                  <a:lnTo>
                    <a:pt x="341261" y="33861"/>
                  </a:lnTo>
                  <a:lnTo>
                    <a:pt x="341358" y="33958"/>
                  </a:lnTo>
                  <a:lnTo>
                    <a:pt x="341747" y="33861"/>
                  </a:lnTo>
                  <a:cubicBezTo>
                    <a:pt x="341585" y="33441"/>
                    <a:pt x="341358" y="33117"/>
                    <a:pt x="341358" y="32697"/>
                  </a:cubicBezTo>
                  <a:cubicBezTo>
                    <a:pt x="341520" y="33020"/>
                    <a:pt x="341747" y="33441"/>
                    <a:pt x="341908" y="33796"/>
                  </a:cubicBezTo>
                  <a:lnTo>
                    <a:pt x="342911" y="33538"/>
                  </a:lnTo>
                  <a:cubicBezTo>
                    <a:pt x="342911" y="33279"/>
                    <a:pt x="342814" y="32955"/>
                    <a:pt x="342911" y="32697"/>
                  </a:cubicBezTo>
                  <a:cubicBezTo>
                    <a:pt x="343170" y="33020"/>
                    <a:pt x="343331" y="33214"/>
                    <a:pt x="343428" y="33376"/>
                  </a:cubicBezTo>
                  <a:lnTo>
                    <a:pt x="345983" y="32794"/>
                  </a:lnTo>
                  <a:cubicBezTo>
                    <a:pt x="345983" y="32632"/>
                    <a:pt x="345983" y="32632"/>
                    <a:pt x="345983" y="32373"/>
                  </a:cubicBezTo>
                  <a:lnTo>
                    <a:pt x="346210" y="32697"/>
                  </a:lnTo>
                  <a:lnTo>
                    <a:pt x="346630" y="32632"/>
                  </a:lnTo>
                  <a:lnTo>
                    <a:pt x="346727" y="32050"/>
                  </a:lnTo>
                  <a:lnTo>
                    <a:pt x="347147" y="32470"/>
                  </a:lnTo>
                  <a:lnTo>
                    <a:pt x="347471" y="32373"/>
                  </a:lnTo>
                  <a:cubicBezTo>
                    <a:pt x="347374" y="32115"/>
                    <a:pt x="347374" y="31953"/>
                    <a:pt x="347568" y="32050"/>
                  </a:cubicBezTo>
                  <a:cubicBezTo>
                    <a:pt x="347730" y="32115"/>
                    <a:pt x="347730" y="31726"/>
                    <a:pt x="347794" y="31791"/>
                  </a:cubicBezTo>
                  <a:cubicBezTo>
                    <a:pt x="348118" y="32276"/>
                    <a:pt x="348215" y="32050"/>
                    <a:pt x="348376" y="32115"/>
                  </a:cubicBezTo>
                  <a:lnTo>
                    <a:pt x="348473" y="32115"/>
                  </a:lnTo>
                  <a:cubicBezTo>
                    <a:pt x="348376" y="31532"/>
                    <a:pt x="348279" y="31144"/>
                    <a:pt x="348215" y="30562"/>
                  </a:cubicBezTo>
                  <a:cubicBezTo>
                    <a:pt x="348473" y="30950"/>
                    <a:pt x="348635" y="31371"/>
                    <a:pt x="348797" y="31791"/>
                  </a:cubicBezTo>
                  <a:cubicBezTo>
                    <a:pt x="348700" y="31047"/>
                    <a:pt x="349217" y="31953"/>
                    <a:pt x="349217" y="31532"/>
                  </a:cubicBezTo>
                  <a:cubicBezTo>
                    <a:pt x="349217" y="31306"/>
                    <a:pt x="349638" y="31629"/>
                    <a:pt x="349799" y="31532"/>
                  </a:cubicBezTo>
                  <a:cubicBezTo>
                    <a:pt x="349961" y="31468"/>
                    <a:pt x="349961" y="30886"/>
                    <a:pt x="350349" y="31629"/>
                  </a:cubicBezTo>
                  <a:lnTo>
                    <a:pt x="350349" y="30950"/>
                  </a:lnTo>
                  <a:cubicBezTo>
                    <a:pt x="350931" y="31532"/>
                    <a:pt x="351352" y="31532"/>
                    <a:pt x="351449" y="30724"/>
                  </a:cubicBezTo>
                  <a:cubicBezTo>
                    <a:pt x="351610" y="30789"/>
                    <a:pt x="351934" y="31371"/>
                    <a:pt x="352096" y="31371"/>
                  </a:cubicBezTo>
                  <a:cubicBezTo>
                    <a:pt x="352193" y="31371"/>
                    <a:pt x="352193" y="31306"/>
                    <a:pt x="352193" y="31144"/>
                  </a:cubicBezTo>
                  <a:cubicBezTo>
                    <a:pt x="352193" y="30950"/>
                    <a:pt x="352419" y="31209"/>
                    <a:pt x="352516" y="31306"/>
                  </a:cubicBezTo>
                  <a:lnTo>
                    <a:pt x="352936" y="31209"/>
                  </a:lnTo>
                  <a:cubicBezTo>
                    <a:pt x="353001" y="31144"/>
                    <a:pt x="353001" y="31047"/>
                    <a:pt x="353001" y="30789"/>
                  </a:cubicBezTo>
                  <a:cubicBezTo>
                    <a:pt x="353001" y="30142"/>
                    <a:pt x="353422" y="31209"/>
                    <a:pt x="353422" y="30886"/>
                  </a:cubicBezTo>
                  <a:cubicBezTo>
                    <a:pt x="353422" y="30724"/>
                    <a:pt x="353519" y="30627"/>
                    <a:pt x="353519" y="30465"/>
                  </a:cubicBezTo>
                  <a:cubicBezTo>
                    <a:pt x="353357" y="29657"/>
                    <a:pt x="353422" y="29301"/>
                    <a:pt x="353422" y="28719"/>
                  </a:cubicBezTo>
                  <a:lnTo>
                    <a:pt x="353422" y="28816"/>
                  </a:lnTo>
                  <a:cubicBezTo>
                    <a:pt x="353777" y="29721"/>
                    <a:pt x="353939" y="30465"/>
                    <a:pt x="354165" y="30950"/>
                  </a:cubicBezTo>
                  <a:lnTo>
                    <a:pt x="354683" y="30886"/>
                  </a:lnTo>
                  <a:cubicBezTo>
                    <a:pt x="354683" y="30724"/>
                    <a:pt x="354683" y="30562"/>
                    <a:pt x="354683" y="29980"/>
                  </a:cubicBezTo>
                  <a:cubicBezTo>
                    <a:pt x="354909" y="30465"/>
                    <a:pt x="354909" y="29883"/>
                    <a:pt x="355071" y="30303"/>
                  </a:cubicBezTo>
                  <a:lnTo>
                    <a:pt x="355233" y="30045"/>
                  </a:lnTo>
                  <a:cubicBezTo>
                    <a:pt x="355330" y="30206"/>
                    <a:pt x="355491" y="30465"/>
                    <a:pt x="355588" y="30627"/>
                  </a:cubicBezTo>
                  <a:lnTo>
                    <a:pt x="355847" y="30562"/>
                  </a:lnTo>
                  <a:lnTo>
                    <a:pt x="355588" y="29818"/>
                  </a:lnTo>
                  <a:cubicBezTo>
                    <a:pt x="355653" y="29818"/>
                    <a:pt x="355750" y="29657"/>
                    <a:pt x="355653" y="29398"/>
                  </a:cubicBezTo>
                  <a:cubicBezTo>
                    <a:pt x="355653" y="29301"/>
                    <a:pt x="355653" y="29236"/>
                    <a:pt x="355750" y="29139"/>
                  </a:cubicBezTo>
                  <a:cubicBezTo>
                    <a:pt x="356074" y="29139"/>
                    <a:pt x="356656" y="29560"/>
                    <a:pt x="356559" y="28492"/>
                  </a:cubicBezTo>
                  <a:cubicBezTo>
                    <a:pt x="357141" y="28719"/>
                    <a:pt x="357302" y="27651"/>
                    <a:pt x="357917" y="27910"/>
                  </a:cubicBezTo>
                  <a:cubicBezTo>
                    <a:pt x="357982" y="27910"/>
                    <a:pt x="358079" y="27813"/>
                    <a:pt x="358079" y="27651"/>
                  </a:cubicBezTo>
                  <a:cubicBezTo>
                    <a:pt x="358079" y="27328"/>
                    <a:pt x="358143" y="27393"/>
                    <a:pt x="358305" y="27587"/>
                  </a:cubicBezTo>
                  <a:cubicBezTo>
                    <a:pt x="358564" y="27749"/>
                    <a:pt x="358725" y="27587"/>
                    <a:pt x="358823" y="27490"/>
                  </a:cubicBezTo>
                  <a:cubicBezTo>
                    <a:pt x="358984" y="27328"/>
                    <a:pt x="358984" y="26326"/>
                    <a:pt x="359566" y="27393"/>
                  </a:cubicBezTo>
                  <a:cubicBezTo>
                    <a:pt x="359566" y="27490"/>
                    <a:pt x="359631" y="27393"/>
                    <a:pt x="359728" y="27328"/>
                  </a:cubicBezTo>
                  <a:cubicBezTo>
                    <a:pt x="359890" y="26811"/>
                    <a:pt x="359987" y="26423"/>
                    <a:pt x="360537" y="27166"/>
                  </a:cubicBezTo>
                  <a:cubicBezTo>
                    <a:pt x="360634" y="27328"/>
                    <a:pt x="360892" y="27328"/>
                    <a:pt x="360892" y="27166"/>
                  </a:cubicBezTo>
                  <a:cubicBezTo>
                    <a:pt x="360892" y="26649"/>
                    <a:pt x="361216" y="27166"/>
                    <a:pt x="361280" y="27069"/>
                  </a:cubicBezTo>
                  <a:cubicBezTo>
                    <a:pt x="361377" y="26746"/>
                    <a:pt x="361636" y="27005"/>
                    <a:pt x="361863" y="27005"/>
                  </a:cubicBezTo>
                  <a:cubicBezTo>
                    <a:pt x="362218" y="27005"/>
                    <a:pt x="362606" y="27069"/>
                    <a:pt x="362962" y="27069"/>
                  </a:cubicBezTo>
                  <a:cubicBezTo>
                    <a:pt x="363124" y="27069"/>
                    <a:pt x="363189" y="27166"/>
                    <a:pt x="363286" y="26908"/>
                  </a:cubicBezTo>
                  <a:cubicBezTo>
                    <a:pt x="363350" y="26746"/>
                    <a:pt x="363706" y="27231"/>
                    <a:pt x="363706" y="27069"/>
                  </a:cubicBezTo>
                  <a:cubicBezTo>
                    <a:pt x="363771" y="26649"/>
                    <a:pt x="363932" y="26811"/>
                    <a:pt x="364126" y="26811"/>
                  </a:cubicBezTo>
                  <a:cubicBezTo>
                    <a:pt x="364288" y="26811"/>
                    <a:pt x="364450" y="27005"/>
                    <a:pt x="364515" y="26746"/>
                  </a:cubicBezTo>
                  <a:cubicBezTo>
                    <a:pt x="364612" y="26584"/>
                    <a:pt x="364515" y="26067"/>
                    <a:pt x="364515" y="25679"/>
                  </a:cubicBezTo>
                  <a:cubicBezTo>
                    <a:pt x="365097" y="26487"/>
                    <a:pt x="365097" y="26423"/>
                    <a:pt x="365582" y="26584"/>
                  </a:cubicBezTo>
                  <a:cubicBezTo>
                    <a:pt x="366261" y="26811"/>
                    <a:pt x="366681" y="26326"/>
                    <a:pt x="367263" y="26423"/>
                  </a:cubicBezTo>
                  <a:cubicBezTo>
                    <a:pt x="367652" y="26487"/>
                    <a:pt x="367652" y="25905"/>
                    <a:pt x="367749" y="25323"/>
                  </a:cubicBezTo>
                  <a:cubicBezTo>
                    <a:pt x="367749" y="25161"/>
                    <a:pt x="367846" y="25097"/>
                    <a:pt x="367846" y="25000"/>
                  </a:cubicBezTo>
                  <a:cubicBezTo>
                    <a:pt x="368169" y="25679"/>
                    <a:pt x="368169" y="25097"/>
                    <a:pt x="368169" y="25000"/>
                  </a:cubicBezTo>
                  <a:cubicBezTo>
                    <a:pt x="368266" y="24741"/>
                    <a:pt x="368331" y="24514"/>
                    <a:pt x="368589" y="25000"/>
                  </a:cubicBezTo>
                  <a:cubicBezTo>
                    <a:pt x="368589" y="25161"/>
                    <a:pt x="368589" y="25420"/>
                    <a:pt x="368654" y="25582"/>
                  </a:cubicBezTo>
                  <a:cubicBezTo>
                    <a:pt x="368654" y="25743"/>
                    <a:pt x="368751" y="26002"/>
                    <a:pt x="368816" y="26326"/>
                  </a:cubicBezTo>
                  <a:cubicBezTo>
                    <a:pt x="368913" y="26164"/>
                    <a:pt x="368913" y="26002"/>
                    <a:pt x="368978" y="25905"/>
                  </a:cubicBezTo>
                  <a:lnTo>
                    <a:pt x="368978" y="26002"/>
                  </a:lnTo>
                  <a:lnTo>
                    <a:pt x="368978" y="25905"/>
                  </a:lnTo>
                  <a:cubicBezTo>
                    <a:pt x="369172" y="25582"/>
                    <a:pt x="369495" y="25582"/>
                    <a:pt x="369721" y="25679"/>
                  </a:cubicBezTo>
                  <a:cubicBezTo>
                    <a:pt x="369915" y="25743"/>
                    <a:pt x="370239" y="25840"/>
                    <a:pt x="370239" y="25582"/>
                  </a:cubicBezTo>
                  <a:cubicBezTo>
                    <a:pt x="370239" y="24935"/>
                    <a:pt x="370498" y="25323"/>
                    <a:pt x="370659" y="25097"/>
                  </a:cubicBezTo>
                  <a:cubicBezTo>
                    <a:pt x="370821" y="24741"/>
                    <a:pt x="370821" y="24741"/>
                    <a:pt x="370562" y="23609"/>
                  </a:cubicBezTo>
                  <a:cubicBezTo>
                    <a:pt x="370498" y="23447"/>
                    <a:pt x="370562" y="23253"/>
                    <a:pt x="370562" y="22930"/>
                  </a:cubicBezTo>
                  <a:cubicBezTo>
                    <a:pt x="370724" y="23512"/>
                    <a:pt x="370886" y="23932"/>
                    <a:pt x="370983" y="24256"/>
                  </a:cubicBezTo>
                  <a:lnTo>
                    <a:pt x="371403" y="24514"/>
                  </a:lnTo>
                  <a:cubicBezTo>
                    <a:pt x="371468" y="24935"/>
                    <a:pt x="371565" y="25258"/>
                    <a:pt x="371630" y="25517"/>
                  </a:cubicBezTo>
                  <a:cubicBezTo>
                    <a:pt x="371888" y="26164"/>
                    <a:pt x="371985" y="26326"/>
                    <a:pt x="372147" y="26067"/>
                  </a:cubicBezTo>
                  <a:cubicBezTo>
                    <a:pt x="372309" y="25905"/>
                    <a:pt x="372373" y="25905"/>
                    <a:pt x="372632" y="26067"/>
                  </a:cubicBezTo>
                  <a:cubicBezTo>
                    <a:pt x="373538" y="25840"/>
                    <a:pt x="374443" y="25679"/>
                    <a:pt x="375381" y="25517"/>
                  </a:cubicBezTo>
                  <a:cubicBezTo>
                    <a:pt x="375381" y="25323"/>
                    <a:pt x="375381" y="25161"/>
                    <a:pt x="375381" y="24935"/>
                  </a:cubicBezTo>
                  <a:cubicBezTo>
                    <a:pt x="375446" y="25097"/>
                    <a:pt x="375543" y="25258"/>
                    <a:pt x="375607" y="25420"/>
                  </a:cubicBezTo>
                  <a:lnTo>
                    <a:pt x="376869" y="25258"/>
                  </a:lnTo>
                  <a:lnTo>
                    <a:pt x="376869" y="25161"/>
                  </a:lnTo>
                  <a:cubicBezTo>
                    <a:pt x="376869" y="24935"/>
                    <a:pt x="376772" y="24838"/>
                    <a:pt x="376933" y="24935"/>
                  </a:cubicBezTo>
                  <a:cubicBezTo>
                    <a:pt x="377095" y="25097"/>
                    <a:pt x="377192" y="25097"/>
                    <a:pt x="377354" y="25161"/>
                  </a:cubicBezTo>
                  <a:lnTo>
                    <a:pt x="377677" y="25161"/>
                  </a:lnTo>
                  <a:cubicBezTo>
                    <a:pt x="377936" y="25000"/>
                    <a:pt x="378001" y="24417"/>
                    <a:pt x="377936" y="23447"/>
                  </a:cubicBezTo>
                  <a:cubicBezTo>
                    <a:pt x="378421" y="24417"/>
                    <a:pt x="378842" y="24935"/>
                    <a:pt x="379165" y="24676"/>
                  </a:cubicBezTo>
                  <a:cubicBezTo>
                    <a:pt x="379165" y="24256"/>
                    <a:pt x="379165" y="23932"/>
                    <a:pt x="379100" y="23609"/>
                  </a:cubicBezTo>
                  <a:cubicBezTo>
                    <a:pt x="379327" y="24094"/>
                    <a:pt x="379521" y="23932"/>
                    <a:pt x="379682" y="24676"/>
                  </a:cubicBezTo>
                  <a:cubicBezTo>
                    <a:pt x="379682" y="24676"/>
                    <a:pt x="379747" y="24741"/>
                    <a:pt x="379844" y="24838"/>
                  </a:cubicBezTo>
                  <a:lnTo>
                    <a:pt x="379747" y="24417"/>
                  </a:lnTo>
                  <a:cubicBezTo>
                    <a:pt x="379585" y="23932"/>
                    <a:pt x="379747" y="23771"/>
                    <a:pt x="379747" y="23835"/>
                  </a:cubicBezTo>
                  <a:cubicBezTo>
                    <a:pt x="380168" y="24676"/>
                    <a:pt x="380168" y="23771"/>
                    <a:pt x="380329" y="23771"/>
                  </a:cubicBezTo>
                  <a:cubicBezTo>
                    <a:pt x="380426" y="24094"/>
                    <a:pt x="380588" y="24353"/>
                    <a:pt x="380653" y="24579"/>
                  </a:cubicBezTo>
                  <a:cubicBezTo>
                    <a:pt x="380911" y="24579"/>
                    <a:pt x="381170" y="24741"/>
                    <a:pt x="381332" y="24676"/>
                  </a:cubicBezTo>
                  <a:cubicBezTo>
                    <a:pt x="381494" y="24579"/>
                    <a:pt x="381494" y="24094"/>
                    <a:pt x="381752" y="24935"/>
                  </a:cubicBezTo>
                  <a:lnTo>
                    <a:pt x="382140" y="24935"/>
                  </a:lnTo>
                  <a:lnTo>
                    <a:pt x="382658" y="23609"/>
                  </a:lnTo>
                  <a:cubicBezTo>
                    <a:pt x="382981" y="23932"/>
                    <a:pt x="383305" y="24256"/>
                    <a:pt x="383660" y="24579"/>
                  </a:cubicBezTo>
                  <a:lnTo>
                    <a:pt x="383725" y="24676"/>
                  </a:lnTo>
                  <a:cubicBezTo>
                    <a:pt x="383660" y="24094"/>
                    <a:pt x="384210" y="24935"/>
                    <a:pt x="383984" y="23835"/>
                  </a:cubicBezTo>
                  <a:lnTo>
                    <a:pt x="383984" y="23771"/>
                  </a:lnTo>
                  <a:cubicBezTo>
                    <a:pt x="384210" y="24191"/>
                    <a:pt x="384469" y="24514"/>
                    <a:pt x="384792" y="25000"/>
                  </a:cubicBezTo>
                  <a:cubicBezTo>
                    <a:pt x="384631" y="24353"/>
                    <a:pt x="384469" y="23835"/>
                    <a:pt x="384210" y="22930"/>
                  </a:cubicBezTo>
                  <a:cubicBezTo>
                    <a:pt x="384728" y="24094"/>
                    <a:pt x="385148" y="24094"/>
                    <a:pt x="385471" y="25000"/>
                  </a:cubicBezTo>
                  <a:lnTo>
                    <a:pt x="386377" y="25000"/>
                  </a:lnTo>
                  <a:lnTo>
                    <a:pt x="386377" y="24741"/>
                  </a:lnTo>
                  <a:lnTo>
                    <a:pt x="386474" y="25000"/>
                  </a:lnTo>
                  <a:lnTo>
                    <a:pt x="386797" y="24935"/>
                  </a:lnTo>
                  <a:cubicBezTo>
                    <a:pt x="386797" y="24676"/>
                    <a:pt x="386700" y="24353"/>
                    <a:pt x="386700" y="23997"/>
                  </a:cubicBezTo>
                  <a:cubicBezTo>
                    <a:pt x="386862" y="24579"/>
                    <a:pt x="387056" y="24417"/>
                    <a:pt x="387218" y="24838"/>
                  </a:cubicBezTo>
                  <a:cubicBezTo>
                    <a:pt x="388350" y="24579"/>
                    <a:pt x="389611" y="24256"/>
                    <a:pt x="390775" y="24191"/>
                  </a:cubicBezTo>
                  <a:cubicBezTo>
                    <a:pt x="391099" y="24094"/>
                    <a:pt x="391422" y="24191"/>
                    <a:pt x="391843" y="24191"/>
                  </a:cubicBezTo>
                  <a:cubicBezTo>
                    <a:pt x="391843" y="24094"/>
                    <a:pt x="391940" y="23932"/>
                    <a:pt x="391940" y="23771"/>
                  </a:cubicBezTo>
                  <a:cubicBezTo>
                    <a:pt x="392004" y="23512"/>
                    <a:pt x="392101" y="23091"/>
                    <a:pt x="392328" y="24094"/>
                  </a:cubicBezTo>
                  <a:lnTo>
                    <a:pt x="392425" y="24094"/>
                  </a:lnTo>
                  <a:cubicBezTo>
                    <a:pt x="392263" y="23512"/>
                    <a:pt x="392425" y="23674"/>
                    <a:pt x="392489" y="23609"/>
                  </a:cubicBezTo>
                  <a:cubicBezTo>
                    <a:pt x="392683" y="23512"/>
                    <a:pt x="392845" y="23350"/>
                    <a:pt x="393007" y="23188"/>
                  </a:cubicBezTo>
                  <a:cubicBezTo>
                    <a:pt x="393007" y="23027"/>
                    <a:pt x="393007" y="22768"/>
                    <a:pt x="392910" y="22348"/>
                  </a:cubicBezTo>
                  <a:cubicBezTo>
                    <a:pt x="393169" y="22768"/>
                    <a:pt x="393330" y="23091"/>
                    <a:pt x="393492" y="23447"/>
                  </a:cubicBezTo>
                  <a:cubicBezTo>
                    <a:pt x="393492" y="23027"/>
                    <a:pt x="393492" y="22671"/>
                    <a:pt x="393492" y="22283"/>
                  </a:cubicBezTo>
                  <a:cubicBezTo>
                    <a:pt x="393654" y="22671"/>
                    <a:pt x="393815" y="23091"/>
                    <a:pt x="394009" y="23447"/>
                  </a:cubicBezTo>
                  <a:lnTo>
                    <a:pt x="394980" y="23609"/>
                  </a:lnTo>
                  <a:cubicBezTo>
                    <a:pt x="394980" y="23350"/>
                    <a:pt x="394915" y="23188"/>
                    <a:pt x="394915" y="22930"/>
                  </a:cubicBezTo>
                  <a:cubicBezTo>
                    <a:pt x="394980" y="22930"/>
                    <a:pt x="394980" y="22930"/>
                    <a:pt x="395077" y="22930"/>
                  </a:cubicBezTo>
                  <a:cubicBezTo>
                    <a:pt x="395238" y="22930"/>
                    <a:pt x="395400" y="22865"/>
                    <a:pt x="395562" y="23091"/>
                  </a:cubicBezTo>
                  <a:cubicBezTo>
                    <a:pt x="395982" y="23835"/>
                    <a:pt x="395659" y="22509"/>
                    <a:pt x="395885" y="22671"/>
                  </a:cubicBezTo>
                  <a:cubicBezTo>
                    <a:pt x="395982" y="22768"/>
                    <a:pt x="396144" y="22930"/>
                    <a:pt x="396241" y="23091"/>
                  </a:cubicBezTo>
                  <a:lnTo>
                    <a:pt x="396564" y="22024"/>
                  </a:lnTo>
                  <a:cubicBezTo>
                    <a:pt x="396629" y="22348"/>
                    <a:pt x="396726" y="22606"/>
                    <a:pt x="396823" y="22865"/>
                  </a:cubicBezTo>
                  <a:cubicBezTo>
                    <a:pt x="397049" y="22671"/>
                    <a:pt x="396985" y="21862"/>
                    <a:pt x="396985" y="21377"/>
                  </a:cubicBezTo>
                  <a:cubicBezTo>
                    <a:pt x="397211" y="21442"/>
                    <a:pt x="397405" y="22606"/>
                    <a:pt x="397567" y="22186"/>
                  </a:cubicBezTo>
                  <a:cubicBezTo>
                    <a:pt x="397632" y="21927"/>
                    <a:pt x="397729" y="21604"/>
                    <a:pt x="397955" y="22024"/>
                  </a:cubicBezTo>
                  <a:cubicBezTo>
                    <a:pt x="398149" y="22283"/>
                    <a:pt x="398214" y="21927"/>
                    <a:pt x="398311" y="21701"/>
                  </a:cubicBezTo>
                  <a:cubicBezTo>
                    <a:pt x="398311" y="21765"/>
                    <a:pt x="398214" y="21862"/>
                    <a:pt x="398214" y="21927"/>
                  </a:cubicBezTo>
                  <a:cubicBezTo>
                    <a:pt x="398214" y="21927"/>
                    <a:pt x="398311" y="22121"/>
                    <a:pt x="398311" y="22186"/>
                  </a:cubicBezTo>
                  <a:lnTo>
                    <a:pt x="398472" y="22121"/>
                  </a:lnTo>
                  <a:lnTo>
                    <a:pt x="398472" y="22024"/>
                  </a:lnTo>
                  <a:cubicBezTo>
                    <a:pt x="398375" y="21765"/>
                    <a:pt x="398214" y="21604"/>
                    <a:pt x="398214" y="21604"/>
                  </a:cubicBezTo>
                  <a:lnTo>
                    <a:pt x="398311" y="21539"/>
                  </a:lnTo>
                  <a:cubicBezTo>
                    <a:pt x="398375" y="21539"/>
                    <a:pt x="398472" y="21442"/>
                    <a:pt x="398472" y="21539"/>
                  </a:cubicBezTo>
                  <a:cubicBezTo>
                    <a:pt x="398634" y="21862"/>
                    <a:pt x="398699" y="21927"/>
                    <a:pt x="398796" y="21927"/>
                  </a:cubicBezTo>
                  <a:cubicBezTo>
                    <a:pt x="398893" y="21862"/>
                    <a:pt x="398893" y="21539"/>
                    <a:pt x="399055" y="21442"/>
                  </a:cubicBezTo>
                  <a:cubicBezTo>
                    <a:pt x="398893" y="21022"/>
                    <a:pt x="398796" y="20698"/>
                    <a:pt x="398634" y="20439"/>
                  </a:cubicBezTo>
                  <a:cubicBezTo>
                    <a:pt x="398537" y="20375"/>
                    <a:pt x="398537" y="20278"/>
                    <a:pt x="398472" y="20213"/>
                  </a:cubicBezTo>
                  <a:lnTo>
                    <a:pt x="398537" y="20116"/>
                  </a:lnTo>
                  <a:lnTo>
                    <a:pt x="398634" y="20439"/>
                  </a:lnTo>
                  <a:cubicBezTo>
                    <a:pt x="398958" y="20601"/>
                    <a:pt x="399216" y="20860"/>
                    <a:pt x="399475" y="20957"/>
                  </a:cubicBezTo>
                  <a:cubicBezTo>
                    <a:pt x="399540" y="21022"/>
                    <a:pt x="399701" y="21183"/>
                    <a:pt x="399863" y="21377"/>
                  </a:cubicBezTo>
                  <a:lnTo>
                    <a:pt x="400122" y="21183"/>
                  </a:lnTo>
                  <a:lnTo>
                    <a:pt x="400122" y="21119"/>
                  </a:lnTo>
                  <a:lnTo>
                    <a:pt x="400704" y="20860"/>
                  </a:lnTo>
                  <a:lnTo>
                    <a:pt x="400704" y="20795"/>
                  </a:lnTo>
                  <a:cubicBezTo>
                    <a:pt x="400607" y="20536"/>
                    <a:pt x="400607" y="20278"/>
                    <a:pt x="400542" y="19954"/>
                  </a:cubicBezTo>
                  <a:cubicBezTo>
                    <a:pt x="400704" y="20278"/>
                    <a:pt x="400769" y="20536"/>
                    <a:pt x="400866" y="20795"/>
                  </a:cubicBezTo>
                  <a:cubicBezTo>
                    <a:pt x="402095" y="20213"/>
                    <a:pt x="403421" y="19696"/>
                    <a:pt x="404747" y="19308"/>
                  </a:cubicBezTo>
                  <a:cubicBezTo>
                    <a:pt x="404747" y="18952"/>
                    <a:pt x="404747" y="18725"/>
                    <a:pt x="404682" y="18305"/>
                  </a:cubicBezTo>
                  <a:cubicBezTo>
                    <a:pt x="404747" y="18725"/>
                    <a:pt x="404844" y="18952"/>
                    <a:pt x="404844" y="19308"/>
                  </a:cubicBezTo>
                  <a:cubicBezTo>
                    <a:pt x="406073" y="18952"/>
                    <a:pt x="407237" y="18628"/>
                    <a:pt x="408498" y="18370"/>
                  </a:cubicBezTo>
                  <a:cubicBezTo>
                    <a:pt x="408304" y="18143"/>
                    <a:pt x="408239" y="17788"/>
                    <a:pt x="408078" y="17626"/>
                  </a:cubicBezTo>
                  <a:cubicBezTo>
                    <a:pt x="408078" y="17464"/>
                    <a:pt x="408142" y="17238"/>
                    <a:pt x="408239" y="16882"/>
                  </a:cubicBezTo>
                  <a:cubicBezTo>
                    <a:pt x="408401" y="17399"/>
                    <a:pt x="408498" y="17885"/>
                    <a:pt x="408563" y="18370"/>
                  </a:cubicBezTo>
                  <a:lnTo>
                    <a:pt x="410212" y="18046"/>
                  </a:lnTo>
                  <a:cubicBezTo>
                    <a:pt x="410212" y="17885"/>
                    <a:pt x="410309" y="17885"/>
                    <a:pt x="410374" y="18046"/>
                  </a:cubicBezTo>
                  <a:lnTo>
                    <a:pt x="410633" y="17982"/>
                  </a:lnTo>
                  <a:cubicBezTo>
                    <a:pt x="410730" y="17885"/>
                    <a:pt x="410730" y="17723"/>
                    <a:pt x="410794" y="17723"/>
                  </a:cubicBezTo>
                  <a:cubicBezTo>
                    <a:pt x="410956" y="17626"/>
                    <a:pt x="411118" y="17788"/>
                    <a:pt x="411377" y="17788"/>
                  </a:cubicBezTo>
                  <a:lnTo>
                    <a:pt x="411377" y="17885"/>
                  </a:lnTo>
                  <a:lnTo>
                    <a:pt x="414934" y="17302"/>
                  </a:lnTo>
                  <a:cubicBezTo>
                    <a:pt x="415678" y="16462"/>
                    <a:pt x="416583" y="15976"/>
                    <a:pt x="417521" y="15815"/>
                  </a:cubicBezTo>
                  <a:cubicBezTo>
                    <a:pt x="417521" y="15653"/>
                    <a:pt x="417424" y="15491"/>
                    <a:pt x="417424" y="15233"/>
                  </a:cubicBezTo>
                  <a:cubicBezTo>
                    <a:pt x="417521" y="15394"/>
                    <a:pt x="417521" y="15556"/>
                    <a:pt x="417586" y="15718"/>
                  </a:cubicBezTo>
                  <a:cubicBezTo>
                    <a:pt x="417909" y="15653"/>
                    <a:pt x="418330" y="15653"/>
                    <a:pt x="418653" y="15653"/>
                  </a:cubicBezTo>
                  <a:cubicBezTo>
                    <a:pt x="418653" y="15491"/>
                    <a:pt x="418653" y="15330"/>
                    <a:pt x="418589" y="15071"/>
                  </a:cubicBezTo>
                  <a:cubicBezTo>
                    <a:pt x="418847" y="15168"/>
                    <a:pt x="418847" y="15168"/>
                    <a:pt x="419009" y="15394"/>
                  </a:cubicBezTo>
                  <a:lnTo>
                    <a:pt x="419074" y="15653"/>
                  </a:lnTo>
                  <a:cubicBezTo>
                    <a:pt x="419332" y="15653"/>
                    <a:pt x="419656" y="15718"/>
                    <a:pt x="419979" y="15718"/>
                  </a:cubicBezTo>
                  <a:lnTo>
                    <a:pt x="419915" y="15394"/>
                  </a:lnTo>
                  <a:cubicBezTo>
                    <a:pt x="419915" y="15233"/>
                    <a:pt x="419979" y="15071"/>
                    <a:pt x="419979" y="14909"/>
                  </a:cubicBezTo>
                  <a:cubicBezTo>
                    <a:pt x="420076" y="14974"/>
                    <a:pt x="420076" y="15168"/>
                    <a:pt x="420173" y="15233"/>
                  </a:cubicBezTo>
                  <a:cubicBezTo>
                    <a:pt x="420238" y="15330"/>
                    <a:pt x="420335" y="15394"/>
                    <a:pt x="420400" y="15491"/>
                  </a:cubicBezTo>
                  <a:lnTo>
                    <a:pt x="420497" y="15815"/>
                  </a:lnTo>
                  <a:cubicBezTo>
                    <a:pt x="420917" y="15912"/>
                    <a:pt x="421305" y="15976"/>
                    <a:pt x="421726" y="16138"/>
                  </a:cubicBezTo>
                  <a:cubicBezTo>
                    <a:pt x="421726" y="16073"/>
                    <a:pt x="421726" y="15976"/>
                    <a:pt x="421823" y="15912"/>
                  </a:cubicBezTo>
                  <a:lnTo>
                    <a:pt x="421984" y="16235"/>
                  </a:lnTo>
                  <a:lnTo>
                    <a:pt x="422243" y="16300"/>
                  </a:lnTo>
                  <a:cubicBezTo>
                    <a:pt x="422243" y="16073"/>
                    <a:pt x="422146" y="15912"/>
                    <a:pt x="422146" y="15556"/>
                  </a:cubicBezTo>
                  <a:cubicBezTo>
                    <a:pt x="422243" y="15815"/>
                    <a:pt x="422308" y="15976"/>
                    <a:pt x="422405" y="16235"/>
                  </a:cubicBezTo>
                  <a:cubicBezTo>
                    <a:pt x="422469" y="16138"/>
                    <a:pt x="422469" y="16073"/>
                    <a:pt x="422566" y="15976"/>
                  </a:cubicBezTo>
                  <a:cubicBezTo>
                    <a:pt x="425704" y="12419"/>
                    <a:pt x="429584" y="12581"/>
                    <a:pt x="433401" y="12096"/>
                  </a:cubicBezTo>
                  <a:cubicBezTo>
                    <a:pt x="433983" y="11998"/>
                    <a:pt x="434565" y="12419"/>
                    <a:pt x="435147" y="13163"/>
                  </a:cubicBezTo>
                  <a:cubicBezTo>
                    <a:pt x="436635" y="13486"/>
                    <a:pt x="438025" y="13648"/>
                    <a:pt x="439545" y="13745"/>
                  </a:cubicBezTo>
                  <a:cubicBezTo>
                    <a:pt x="440354" y="13486"/>
                    <a:pt x="441195" y="13421"/>
                    <a:pt x="442003" y="13486"/>
                  </a:cubicBezTo>
                  <a:lnTo>
                    <a:pt x="442003" y="13324"/>
                  </a:lnTo>
                  <a:cubicBezTo>
                    <a:pt x="442100" y="13324"/>
                    <a:pt x="442165" y="13324"/>
                    <a:pt x="442165" y="13421"/>
                  </a:cubicBezTo>
                  <a:lnTo>
                    <a:pt x="442165" y="13486"/>
                  </a:lnTo>
                  <a:cubicBezTo>
                    <a:pt x="442424" y="13583"/>
                    <a:pt x="442747" y="13583"/>
                    <a:pt x="443006" y="13648"/>
                  </a:cubicBezTo>
                  <a:lnTo>
                    <a:pt x="444008" y="13583"/>
                  </a:lnTo>
                  <a:cubicBezTo>
                    <a:pt x="444008" y="13486"/>
                    <a:pt x="444008" y="13421"/>
                    <a:pt x="444008" y="13260"/>
                  </a:cubicBezTo>
                  <a:cubicBezTo>
                    <a:pt x="444073" y="13324"/>
                    <a:pt x="444073" y="13421"/>
                    <a:pt x="444170" y="13486"/>
                  </a:cubicBezTo>
                  <a:lnTo>
                    <a:pt x="446660" y="13421"/>
                  </a:lnTo>
                  <a:cubicBezTo>
                    <a:pt x="446660" y="13324"/>
                    <a:pt x="446660" y="13260"/>
                    <a:pt x="446725" y="13163"/>
                  </a:cubicBezTo>
                  <a:cubicBezTo>
                    <a:pt x="446822" y="12742"/>
                    <a:pt x="446887" y="12742"/>
                    <a:pt x="447081" y="12904"/>
                  </a:cubicBezTo>
                  <a:cubicBezTo>
                    <a:pt x="447243" y="12581"/>
                    <a:pt x="447404" y="12419"/>
                    <a:pt x="447631" y="12257"/>
                  </a:cubicBezTo>
                  <a:cubicBezTo>
                    <a:pt x="447566" y="11578"/>
                    <a:pt x="447566" y="10834"/>
                    <a:pt x="447404" y="10252"/>
                  </a:cubicBezTo>
                  <a:lnTo>
                    <a:pt x="447889" y="12096"/>
                  </a:lnTo>
                  <a:lnTo>
                    <a:pt x="448051" y="11998"/>
                  </a:lnTo>
                  <a:cubicBezTo>
                    <a:pt x="448148" y="11675"/>
                    <a:pt x="448148" y="11255"/>
                    <a:pt x="448051" y="10608"/>
                  </a:cubicBezTo>
                  <a:cubicBezTo>
                    <a:pt x="448051" y="10349"/>
                    <a:pt x="448051" y="10090"/>
                    <a:pt x="448148" y="9508"/>
                  </a:cubicBezTo>
                  <a:cubicBezTo>
                    <a:pt x="448375" y="10252"/>
                    <a:pt x="448633" y="10834"/>
                    <a:pt x="448795" y="11513"/>
                  </a:cubicBezTo>
                  <a:cubicBezTo>
                    <a:pt x="448892" y="11352"/>
                    <a:pt x="448957" y="11255"/>
                    <a:pt x="449054" y="11028"/>
                  </a:cubicBezTo>
                  <a:cubicBezTo>
                    <a:pt x="449151" y="10770"/>
                    <a:pt x="449151" y="10446"/>
                    <a:pt x="449151" y="9864"/>
                  </a:cubicBezTo>
                  <a:cubicBezTo>
                    <a:pt x="449312" y="12257"/>
                    <a:pt x="449701" y="11416"/>
                    <a:pt x="450024" y="12322"/>
                  </a:cubicBezTo>
                  <a:cubicBezTo>
                    <a:pt x="449959" y="11837"/>
                    <a:pt x="449895" y="11416"/>
                    <a:pt x="449959" y="11352"/>
                  </a:cubicBezTo>
                  <a:cubicBezTo>
                    <a:pt x="450024" y="10931"/>
                    <a:pt x="450218" y="10673"/>
                    <a:pt x="450283" y="10446"/>
                  </a:cubicBezTo>
                  <a:cubicBezTo>
                    <a:pt x="450541" y="10834"/>
                    <a:pt x="450541" y="11352"/>
                    <a:pt x="450541" y="11772"/>
                  </a:cubicBezTo>
                  <a:cubicBezTo>
                    <a:pt x="450703" y="12096"/>
                    <a:pt x="450962" y="12742"/>
                    <a:pt x="451124" y="12581"/>
                  </a:cubicBezTo>
                  <a:cubicBezTo>
                    <a:pt x="451221" y="12516"/>
                    <a:pt x="451285" y="12160"/>
                    <a:pt x="451382" y="12096"/>
                  </a:cubicBezTo>
                  <a:cubicBezTo>
                    <a:pt x="451609" y="12516"/>
                    <a:pt x="451770" y="12839"/>
                    <a:pt x="451964" y="13260"/>
                  </a:cubicBezTo>
                  <a:cubicBezTo>
                    <a:pt x="451964" y="12257"/>
                    <a:pt x="452094" y="12322"/>
                    <a:pt x="452449" y="13486"/>
                  </a:cubicBezTo>
                  <a:lnTo>
                    <a:pt x="452708" y="13486"/>
                  </a:lnTo>
                  <a:lnTo>
                    <a:pt x="452773" y="13260"/>
                  </a:lnTo>
                  <a:lnTo>
                    <a:pt x="452870" y="13486"/>
                  </a:lnTo>
                  <a:cubicBezTo>
                    <a:pt x="453096" y="13486"/>
                    <a:pt x="453355" y="13421"/>
                    <a:pt x="453614" y="13260"/>
                  </a:cubicBezTo>
                  <a:cubicBezTo>
                    <a:pt x="454584" y="14392"/>
                    <a:pt x="454584" y="13648"/>
                    <a:pt x="454584" y="13001"/>
                  </a:cubicBezTo>
                  <a:close/>
                  <a:moveTo>
                    <a:pt x="75807" y="125515"/>
                  </a:moveTo>
                  <a:cubicBezTo>
                    <a:pt x="75807" y="125839"/>
                    <a:pt x="75904" y="126000"/>
                    <a:pt x="75904" y="126162"/>
                  </a:cubicBezTo>
                  <a:cubicBezTo>
                    <a:pt x="75645" y="125515"/>
                    <a:pt x="75645" y="125418"/>
                    <a:pt x="75807" y="125515"/>
                  </a:cubicBezTo>
                  <a:close/>
                  <a:moveTo>
                    <a:pt x="72088" y="127423"/>
                  </a:moveTo>
                  <a:cubicBezTo>
                    <a:pt x="72250" y="127747"/>
                    <a:pt x="72250" y="128005"/>
                    <a:pt x="72444" y="129073"/>
                  </a:cubicBezTo>
                  <a:cubicBezTo>
                    <a:pt x="72250" y="128426"/>
                    <a:pt x="72185" y="127908"/>
                    <a:pt x="72088" y="127423"/>
                  </a:cubicBezTo>
                  <a:close/>
                  <a:moveTo>
                    <a:pt x="57696" y="123769"/>
                  </a:moveTo>
                  <a:cubicBezTo>
                    <a:pt x="57599" y="123348"/>
                    <a:pt x="57502" y="123025"/>
                    <a:pt x="57502" y="122701"/>
                  </a:cubicBezTo>
                  <a:cubicBezTo>
                    <a:pt x="57502" y="122798"/>
                    <a:pt x="57599" y="122863"/>
                    <a:pt x="57599" y="122960"/>
                  </a:cubicBezTo>
                  <a:cubicBezTo>
                    <a:pt x="57696" y="123348"/>
                    <a:pt x="57761" y="123769"/>
                    <a:pt x="57858" y="124189"/>
                  </a:cubicBezTo>
                  <a:cubicBezTo>
                    <a:pt x="57761" y="124351"/>
                    <a:pt x="57761" y="124351"/>
                    <a:pt x="57696" y="123769"/>
                  </a:cubicBezTo>
                  <a:close/>
                  <a:moveTo>
                    <a:pt x="94435" y="132048"/>
                  </a:moveTo>
                  <a:cubicBezTo>
                    <a:pt x="94435" y="132145"/>
                    <a:pt x="94533" y="132210"/>
                    <a:pt x="94533" y="132307"/>
                  </a:cubicBezTo>
                  <a:cubicBezTo>
                    <a:pt x="94435" y="131822"/>
                    <a:pt x="94371" y="131239"/>
                    <a:pt x="94274" y="130560"/>
                  </a:cubicBezTo>
                  <a:cubicBezTo>
                    <a:pt x="93530" y="126162"/>
                    <a:pt x="92689" y="123348"/>
                    <a:pt x="92042" y="121537"/>
                  </a:cubicBezTo>
                  <a:cubicBezTo>
                    <a:pt x="92042" y="121537"/>
                    <a:pt x="92042" y="121537"/>
                    <a:pt x="92042" y="121634"/>
                  </a:cubicBezTo>
                  <a:cubicBezTo>
                    <a:pt x="92042" y="121796"/>
                    <a:pt x="91881" y="121375"/>
                    <a:pt x="91816" y="121278"/>
                  </a:cubicBezTo>
                  <a:cubicBezTo>
                    <a:pt x="91816" y="121375"/>
                    <a:pt x="91719" y="121537"/>
                    <a:pt x="91719" y="121634"/>
                  </a:cubicBezTo>
                  <a:cubicBezTo>
                    <a:pt x="91881" y="122443"/>
                    <a:pt x="91881" y="122540"/>
                    <a:pt x="91816" y="122281"/>
                  </a:cubicBezTo>
                  <a:cubicBezTo>
                    <a:pt x="91816" y="122119"/>
                    <a:pt x="91719" y="121958"/>
                    <a:pt x="91719" y="121796"/>
                  </a:cubicBezTo>
                  <a:cubicBezTo>
                    <a:pt x="91072" y="123284"/>
                    <a:pt x="89875" y="122604"/>
                    <a:pt x="88905" y="122443"/>
                  </a:cubicBezTo>
                  <a:cubicBezTo>
                    <a:pt x="89002" y="122960"/>
                    <a:pt x="89164" y="123284"/>
                    <a:pt x="89229" y="123866"/>
                  </a:cubicBezTo>
                  <a:cubicBezTo>
                    <a:pt x="89229" y="124189"/>
                    <a:pt x="89326" y="124513"/>
                    <a:pt x="89390" y="125030"/>
                  </a:cubicBezTo>
                  <a:cubicBezTo>
                    <a:pt x="89067" y="123704"/>
                    <a:pt x="89067" y="123187"/>
                    <a:pt x="88905" y="122443"/>
                  </a:cubicBezTo>
                  <a:cubicBezTo>
                    <a:pt x="88808" y="122443"/>
                    <a:pt x="88743" y="122443"/>
                    <a:pt x="88646" y="122443"/>
                  </a:cubicBezTo>
                  <a:lnTo>
                    <a:pt x="88646" y="122540"/>
                  </a:lnTo>
                  <a:lnTo>
                    <a:pt x="88646" y="122443"/>
                  </a:lnTo>
                  <a:cubicBezTo>
                    <a:pt x="88549" y="122443"/>
                    <a:pt x="88549" y="122443"/>
                    <a:pt x="88485" y="122443"/>
                  </a:cubicBezTo>
                  <a:lnTo>
                    <a:pt x="88485" y="122540"/>
                  </a:lnTo>
                  <a:cubicBezTo>
                    <a:pt x="88549" y="122863"/>
                    <a:pt x="88646" y="123187"/>
                    <a:pt x="88743" y="123542"/>
                  </a:cubicBezTo>
                  <a:cubicBezTo>
                    <a:pt x="88743" y="123769"/>
                    <a:pt x="88646" y="123284"/>
                    <a:pt x="88485" y="122540"/>
                  </a:cubicBezTo>
                  <a:cubicBezTo>
                    <a:pt x="88485" y="122540"/>
                    <a:pt x="88485" y="122443"/>
                    <a:pt x="88420" y="122443"/>
                  </a:cubicBezTo>
                  <a:cubicBezTo>
                    <a:pt x="88323" y="122443"/>
                    <a:pt x="88323" y="122443"/>
                    <a:pt x="88226" y="122443"/>
                  </a:cubicBezTo>
                  <a:cubicBezTo>
                    <a:pt x="88064" y="122443"/>
                    <a:pt x="88000" y="122443"/>
                    <a:pt x="87806" y="122443"/>
                  </a:cubicBezTo>
                  <a:lnTo>
                    <a:pt x="87806" y="122540"/>
                  </a:lnTo>
                  <a:lnTo>
                    <a:pt x="87806" y="122443"/>
                  </a:lnTo>
                  <a:lnTo>
                    <a:pt x="87741" y="122443"/>
                  </a:lnTo>
                  <a:cubicBezTo>
                    <a:pt x="87806" y="122863"/>
                    <a:pt x="88000" y="123284"/>
                    <a:pt x="88000" y="123607"/>
                  </a:cubicBezTo>
                  <a:cubicBezTo>
                    <a:pt x="87903" y="123187"/>
                    <a:pt x="87741" y="122798"/>
                    <a:pt x="87676" y="122443"/>
                  </a:cubicBezTo>
                  <a:cubicBezTo>
                    <a:pt x="87579" y="122443"/>
                    <a:pt x="87482" y="122443"/>
                    <a:pt x="87320" y="122443"/>
                  </a:cubicBezTo>
                  <a:cubicBezTo>
                    <a:pt x="87320" y="122701"/>
                    <a:pt x="87418" y="123025"/>
                    <a:pt x="87418" y="123187"/>
                  </a:cubicBezTo>
                  <a:cubicBezTo>
                    <a:pt x="87320" y="122798"/>
                    <a:pt x="87256" y="122604"/>
                    <a:pt x="87159" y="122443"/>
                  </a:cubicBezTo>
                  <a:cubicBezTo>
                    <a:pt x="86932" y="122443"/>
                    <a:pt x="86674" y="122378"/>
                    <a:pt x="86415" y="122281"/>
                  </a:cubicBezTo>
                  <a:cubicBezTo>
                    <a:pt x="86415" y="122378"/>
                    <a:pt x="86415" y="122443"/>
                    <a:pt x="86480" y="122604"/>
                  </a:cubicBezTo>
                  <a:cubicBezTo>
                    <a:pt x="86480" y="122443"/>
                    <a:pt x="86415" y="122378"/>
                    <a:pt x="86415" y="122216"/>
                  </a:cubicBezTo>
                  <a:lnTo>
                    <a:pt x="86350" y="122216"/>
                  </a:lnTo>
                  <a:cubicBezTo>
                    <a:pt x="86350" y="122378"/>
                    <a:pt x="86350" y="122540"/>
                    <a:pt x="86350" y="122701"/>
                  </a:cubicBezTo>
                  <a:cubicBezTo>
                    <a:pt x="86253" y="122540"/>
                    <a:pt x="86253" y="122378"/>
                    <a:pt x="86156" y="122216"/>
                  </a:cubicBezTo>
                  <a:lnTo>
                    <a:pt x="86092" y="122216"/>
                  </a:lnTo>
                  <a:cubicBezTo>
                    <a:pt x="86092" y="122443"/>
                    <a:pt x="86156" y="122604"/>
                    <a:pt x="86092" y="122443"/>
                  </a:cubicBezTo>
                  <a:cubicBezTo>
                    <a:pt x="85995" y="122378"/>
                    <a:pt x="86092" y="122798"/>
                    <a:pt x="85995" y="122604"/>
                  </a:cubicBezTo>
                  <a:cubicBezTo>
                    <a:pt x="85833" y="122022"/>
                    <a:pt x="85833" y="122216"/>
                    <a:pt x="85736" y="122119"/>
                  </a:cubicBezTo>
                  <a:cubicBezTo>
                    <a:pt x="85833" y="122604"/>
                    <a:pt x="85930" y="123122"/>
                    <a:pt x="85995" y="123607"/>
                  </a:cubicBezTo>
                  <a:cubicBezTo>
                    <a:pt x="85930" y="123122"/>
                    <a:pt x="85736" y="122701"/>
                    <a:pt x="85671" y="122281"/>
                  </a:cubicBezTo>
                  <a:cubicBezTo>
                    <a:pt x="85736" y="123025"/>
                    <a:pt x="85509" y="122022"/>
                    <a:pt x="85606" y="122378"/>
                  </a:cubicBezTo>
                  <a:cubicBezTo>
                    <a:pt x="85606" y="122604"/>
                    <a:pt x="85412" y="122216"/>
                    <a:pt x="85412" y="122216"/>
                  </a:cubicBezTo>
                  <a:cubicBezTo>
                    <a:pt x="85412" y="122281"/>
                    <a:pt x="85412" y="122798"/>
                    <a:pt x="85251" y="121958"/>
                  </a:cubicBezTo>
                  <a:cubicBezTo>
                    <a:pt x="85251" y="122119"/>
                    <a:pt x="85348" y="122378"/>
                    <a:pt x="85348" y="122540"/>
                  </a:cubicBezTo>
                  <a:cubicBezTo>
                    <a:pt x="85089" y="121796"/>
                    <a:pt x="84927" y="121796"/>
                    <a:pt x="85024" y="122443"/>
                  </a:cubicBezTo>
                  <a:cubicBezTo>
                    <a:pt x="84927" y="122281"/>
                    <a:pt x="84766" y="121699"/>
                    <a:pt x="84766" y="121634"/>
                  </a:cubicBezTo>
                  <a:cubicBezTo>
                    <a:pt x="84766" y="121634"/>
                    <a:pt x="84766" y="121699"/>
                    <a:pt x="84766" y="121861"/>
                  </a:cubicBezTo>
                  <a:cubicBezTo>
                    <a:pt x="84766" y="122022"/>
                    <a:pt x="84669" y="121796"/>
                    <a:pt x="84604" y="121634"/>
                  </a:cubicBezTo>
                  <a:cubicBezTo>
                    <a:pt x="84507" y="121634"/>
                    <a:pt x="84507" y="121634"/>
                    <a:pt x="84410" y="121634"/>
                  </a:cubicBezTo>
                  <a:cubicBezTo>
                    <a:pt x="84410" y="121699"/>
                    <a:pt x="84410" y="121796"/>
                    <a:pt x="84410" y="121958"/>
                  </a:cubicBezTo>
                  <a:cubicBezTo>
                    <a:pt x="84507" y="122604"/>
                    <a:pt x="84280" y="121473"/>
                    <a:pt x="84280" y="121796"/>
                  </a:cubicBezTo>
                  <a:cubicBezTo>
                    <a:pt x="84280" y="121958"/>
                    <a:pt x="84280" y="121958"/>
                    <a:pt x="84280" y="122216"/>
                  </a:cubicBezTo>
                  <a:cubicBezTo>
                    <a:pt x="84410" y="123025"/>
                    <a:pt x="84410" y="123348"/>
                    <a:pt x="84507" y="123866"/>
                  </a:cubicBezTo>
                  <a:cubicBezTo>
                    <a:pt x="84507" y="123866"/>
                    <a:pt x="84507" y="123866"/>
                    <a:pt x="84507" y="123769"/>
                  </a:cubicBezTo>
                  <a:cubicBezTo>
                    <a:pt x="84345" y="122863"/>
                    <a:pt x="84183" y="122119"/>
                    <a:pt x="84022" y="121537"/>
                  </a:cubicBezTo>
                  <a:cubicBezTo>
                    <a:pt x="83925" y="121537"/>
                    <a:pt x="83925" y="121537"/>
                    <a:pt x="83860" y="121537"/>
                  </a:cubicBezTo>
                  <a:cubicBezTo>
                    <a:pt x="83860" y="121699"/>
                    <a:pt x="83860" y="121861"/>
                    <a:pt x="83925" y="122378"/>
                  </a:cubicBezTo>
                  <a:cubicBezTo>
                    <a:pt x="83763" y="121796"/>
                    <a:pt x="83860" y="122378"/>
                    <a:pt x="83763" y="121958"/>
                  </a:cubicBezTo>
                  <a:cubicBezTo>
                    <a:pt x="83763" y="122022"/>
                    <a:pt x="83763" y="122119"/>
                    <a:pt x="83763" y="122119"/>
                  </a:cubicBezTo>
                  <a:cubicBezTo>
                    <a:pt x="83666" y="121861"/>
                    <a:pt x="83666" y="121699"/>
                    <a:pt x="83601" y="121473"/>
                  </a:cubicBezTo>
                  <a:lnTo>
                    <a:pt x="83537" y="121473"/>
                  </a:lnTo>
                  <a:lnTo>
                    <a:pt x="83666" y="122216"/>
                  </a:lnTo>
                  <a:cubicBezTo>
                    <a:pt x="83666" y="122216"/>
                    <a:pt x="83666" y="122281"/>
                    <a:pt x="83666" y="122604"/>
                  </a:cubicBezTo>
                  <a:cubicBezTo>
                    <a:pt x="83666" y="122701"/>
                    <a:pt x="83666" y="122798"/>
                    <a:pt x="83666" y="122798"/>
                  </a:cubicBezTo>
                  <a:cubicBezTo>
                    <a:pt x="83601" y="122701"/>
                    <a:pt x="83343" y="122216"/>
                    <a:pt x="83537" y="123187"/>
                  </a:cubicBezTo>
                  <a:cubicBezTo>
                    <a:pt x="83278" y="122798"/>
                    <a:pt x="83343" y="123769"/>
                    <a:pt x="83181" y="123445"/>
                  </a:cubicBezTo>
                  <a:cubicBezTo>
                    <a:pt x="83181" y="123348"/>
                    <a:pt x="83116" y="123445"/>
                    <a:pt x="83181" y="123607"/>
                  </a:cubicBezTo>
                  <a:cubicBezTo>
                    <a:pt x="83181" y="123930"/>
                    <a:pt x="83181" y="123769"/>
                    <a:pt x="83116" y="123607"/>
                  </a:cubicBezTo>
                  <a:cubicBezTo>
                    <a:pt x="83019" y="123445"/>
                    <a:pt x="83019" y="123542"/>
                    <a:pt x="82954" y="123607"/>
                  </a:cubicBezTo>
                  <a:cubicBezTo>
                    <a:pt x="82954" y="123704"/>
                    <a:pt x="83019" y="124610"/>
                    <a:pt x="82696" y="123542"/>
                  </a:cubicBezTo>
                  <a:cubicBezTo>
                    <a:pt x="82696" y="123445"/>
                    <a:pt x="82696" y="123542"/>
                    <a:pt x="82696" y="123607"/>
                  </a:cubicBezTo>
                  <a:cubicBezTo>
                    <a:pt x="82696" y="124027"/>
                    <a:pt x="82696" y="124448"/>
                    <a:pt x="82437" y="123607"/>
                  </a:cubicBezTo>
                  <a:cubicBezTo>
                    <a:pt x="82340" y="123445"/>
                    <a:pt x="82340" y="123348"/>
                    <a:pt x="82340" y="123542"/>
                  </a:cubicBezTo>
                  <a:cubicBezTo>
                    <a:pt x="82437" y="123930"/>
                    <a:pt x="82275" y="123445"/>
                    <a:pt x="82275" y="123542"/>
                  </a:cubicBezTo>
                  <a:cubicBezTo>
                    <a:pt x="82275" y="123769"/>
                    <a:pt x="82211" y="123542"/>
                    <a:pt x="82114" y="123542"/>
                  </a:cubicBezTo>
                  <a:cubicBezTo>
                    <a:pt x="82017" y="123445"/>
                    <a:pt x="81855" y="123284"/>
                    <a:pt x="81790" y="123187"/>
                  </a:cubicBezTo>
                  <a:cubicBezTo>
                    <a:pt x="81693" y="123187"/>
                    <a:pt x="81693" y="123025"/>
                    <a:pt x="81693" y="123284"/>
                  </a:cubicBezTo>
                  <a:cubicBezTo>
                    <a:pt x="81693" y="123445"/>
                    <a:pt x="81531" y="122863"/>
                    <a:pt x="81531" y="123025"/>
                  </a:cubicBezTo>
                  <a:cubicBezTo>
                    <a:pt x="81531" y="123348"/>
                    <a:pt x="81467" y="123187"/>
                    <a:pt x="81467" y="123187"/>
                  </a:cubicBezTo>
                  <a:cubicBezTo>
                    <a:pt x="81467" y="123187"/>
                    <a:pt x="81370" y="123025"/>
                    <a:pt x="81370" y="123187"/>
                  </a:cubicBezTo>
                  <a:cubicBezTo>
                    <a:pt x="81370" y="123348"/>
                    <a:pt x="81467" y="123866"/>
                    <a:pt x="81531" y="124189"/>
                  </a:cubicBezTo>
                  <a:cubicBezTo>
                    <a:pt x="81273" y="123284"/>
                    <a:pt x="81273" y="123348"/>
                    <a:pt x="81046" y="123025"/>
                  </a:cubicBezTo>
                  <a:cubicBezTo>
                    <a:pt x="80788" y="122701"/>
                    <a:pt x="80723" y="123025"/>
                    <a:pt x="80529" y="122798"/>
                  </a:cubicBezTo>
                  <a:cubicBezTo>
                    <a:pt x="80367" y="122604"/>
                    <a:pt x="80464" y="123187"/>
                    <a:pt x="80529" y="123769"/>
                  </a:cubicBezTo>
                  <a:cubicBezTo>
                    <a:pt x="80529" y="123866"/>
                    <a:pt x="80529" y="123930"/>
                    <a:pt x="80529" y="124027"/>
                  </a:cubicBezTo>
                  <a:cubicBezTo>
                    <a:pt x="80367" y="123284"/>
                    <a:pt x="80464" y="123866"/>
                    <a:pt x="80464" y="123930"/>
                  </a:cubicBezTo>
                  <a:cubicBezTo>
                    <a:pt x="80464" y="124189"/>
                    <a:pt x="80464" y="124351"/>
                    <a:pt x="80270" y="123866"/>
                  </a:cubicBezTo>
                  <a:cubicBezTo>
                    <a:pt x="80270" y="123704"/>
                    <a:pt x="80205" y="123542"/>
                    <a:pt x="80205" y="123284"/>
                  </a:cubicBezTo>
                  <a:cubicBezTo>
                    <a:pt x="80205" y="123122"/>
                    <a:pt x="80141" y="122863"/>
                    <a:pt x="80044" y="122540"/>
                  </a:cubicBezTo>
                  <a:cubicBezTo>
                    <a:pt x="80044" y="122701"/>
                    <a:pt x="80044" y="122798"/>
                    <a:pt x="80044" y="122863"/>
                  </a:cubicBezTo>
                  <a:cubicBezTo>
                    <a:pt x="80044" y="122863"/>
                    <a:pt x="80044" y="122863"/>
                    <a:pt x="80044" y="122798"/>
                  </a:cubicBezTo>
                  <a:lnTo>
                    <a:pt x="80044" y="122863"/>
                  </a:lnTo>
                  <a:cubicBezTo>
                    <a:pt x="80044" y="123122"/>
                    <a:pt x="79947" y="123025"/>
                    <a:pt x="79785" y="122960"/>
                  </a:cubicBezTo>
                  <a:cubicBezTo>
                    <a:pt x="79720" y="122863"/>
                    <a:pt x="79623" y="122701"/>
                    <a:pt x="79623" y="122960"/>
                  </a:cubicBezTo>
                  <a:cubicBezTo>
                    <a:pt x="79720" y="123542"/>
                    <a:pt x="79526" y="123122"/>
                    <a:pt x="79526" y="123284"/>
                  </a:cubicBezTo>
                  <a:cubicBezTo>
                    <a:pt x="79526" y="123607"/>
                    <a:pt x="79526" y="123542"/>
                    <a:pt x="79785" y="124674"/>
                  </a:cubicBezTo>
                  <a:cubicBezTo>
                    <a:pt x="79785" y="124868"/>
                    <a:pt x="79785" y="125030"/>
                    <a:pt x="79882" y="125353"/>
                  </a:cubicBezTo>
                  <a:cubicBezTo>
                    <a:pt x="79720" y="124674"/>
                    <a:pt x="79623" y="124351"/>
                    <a:pt x="79526" y="124027"/>
                  </a:cubicBezTo>
                  <a:cubicBezTo>
                    <a:pt x="79462" y="123930"/>
                    <a:pt x="79462" y="123769"/>
                    <a:pt x="79397" y="123704"/>
                  </a:cubicBezTo>
                  <a:cubicBezTo>
                    <a:pt x="79300" y="123284"/>
                    <a:pt x="79203" y="122960"/>
                    <a:pt x="79138" y="122701"/>
                  </a:cubicBezTo>
                  <a:cubicBezTo>
                    <a:pt x="78977" y="122022"/>
                    <a:pt x="78880" y="121861"/>
                    <a:pt x="78880" y="122022"/>
                  </a:cubicBezTo>
                  <a:cubicBezTo>
                    <a:pt x="78880" y="122119"/>
                    <a:pt x="78815" y="122119"/>
                    <a:pt x="78718" y="121861"/>
                  </a:cubicBezTo>
                  <a:cubicBezTo>
                    <a:pt x="78459" y="121958"/>
                    <a:pt x="78200" y="121861"/>
                    <a:pt x="77877" y="121861"/>
                  </a:cubicBezTo>
                  <a:cubicBezTo>
                    <a:pt x="77877" y="122022"/>
                    <a:pt x="77974" y="122216"/>
                    <a:pt x="77974" y="122443"/>
                  </a:cubicBezTo>
                  <a:cubicBezTo>
                    <a:pt x="77877" y="122216"/>
                    <a:pt x="77877" y="122022"/>
                    <a:pt x="77812" y="121861"/>
                  </a:cubicBezTo>
                  <a:cubicBezTo>
                    <a:pt x="77715" y="121861"/>
                    <a:pt x="77554" y="121796"/>
                    <a:pt x="77457" y="121796"/>
                  </a:cubicBezTo>
                  <a:cubicBezTo>
                    <a:pt x="77457" y="121796"/>
                    <a:pt x="77457" y="121796"/>
                    <a:pt x="77457" y="121861"/>
                  </a:cubicBezTo>
                  <a:cubicBezTo>
                    <a:pt x="77457" y="122119"/>
                    <a:pt x="77554" y="122216"/>
                    <a:pt x="77457" y="122022"/>
                  </a:cubicBezTo>
                  <a:cubicBezTo>
                    <a:pt x="77392" y="121861"/>
                    <a:pt x="77392" y="121796"/>
                    <a:pt x="77327" y="121796"/>
                  </a:cubicBezTo>
                  <a:lnTo>
                    <a:pt x="77230" y="121796"/>
                  </a:lnTo>
                  <a:cubicBezTo>
                    <a:pt x="77133" y="121958"/>
                    <a:pt x="77230" y="122443"/>
                    <a:pt x="77392" y="123445"/>
                  </a:cubicBezTo>
                  <a:cubicBezTo>
                    <a:pt x="77133" y="122378"/>
                    <a:pt x="76907" y="121861"/>
                    <a:pt x="76810" y="121958"/>
                  </a:cubicBezTo>
                  <a:cubicBezTo>
                    <a:pt x="76907" y="122281"/>
                    <a:pt x="76907" y="122701"/>
                    <a:pt x="76971" y="123025"/>
                  </a:cubicBezTo>
                  <a:cubicBezTo>
                    <a:pt x="76810" y="122540"/>
                    <a:pt x="76810" y="122604"/>
                    <a:pt x="76648" y="121861"/>
                  </a:cubicBezTo>
                  <a:cubicBezTo>
                    <a:pt x="76648" y="121861"/>
                    <a:pt x="76583" y="121796"/>
                    <a:pt x="76583" y="121699"/>
                  </a:cubicBezTo>
                  <a:cubicBezTo>
                    <a:pt x="76583" y="121861"/>
                    <a:pt x="76648" y="121958"/>
                    <a:pt x="76648" y="122119"/>
                  </a:cubicBezTo>
                  <a:cubicBezTo>
                    <a:pt x="76745" y="122604"/>
                    <a:pt x="76745" y="122798"/>
                    <a:pt x="76745" y="122701"/>
                  </a:cubicBezTo>
                  <a:cubicBezTo>
                    <a:pt x="76486" y="121796"/>
                    <a:pt x="76648" y="122701"/>
                    <a:pt x="76583" y="122604"/>
                  </a:cubicBezTo>
                  <a:cubicBezTo>
                    <a:pt x="76486" y="122281"/>
                    <a:pt x="76389" y="122022"/>
                    <a:pt x="76389" y="121796"/>
                  </a:cubicBezTo>
                  <a:cubicBezTo>
                    <a:pt x="76325" y="121699"/>
                    <a:pt x="76228" y="121537"/>
                    <a:pt x="76131" y="121537"/>
                  </a:cubicBezTo>
                  <a:cubicBezTo>
                    <a:pt x="76131" y="121634"/>
                    <a:pt x="76131" y="122022"/>
                    <a:pt x="76001" y="121214"/>
                  </a:cubicBezTo>
                  <a:lnTo>
                    <a:pt x="75904" y="121214"/>
                  </a:lnTo>
                  <a:cubicBezTo>
                    <a:pt x="75904" y="121214"/>
                    <a:pt x="75807" y="121214"/>
                    <a:pt x="75807" y="121117"/>
                  </a:cubicBezTo>
                  <a:cubicBezTo>
                    <a:pt x="75807" y="121537"/>
                    <a:pt x="75807" y="121861"/>
                    <a:pt x="75807" y="122281"/>
                  </a:cubicBezTo>
                  <a:cubicBezTo>
                    <a:pt x="75645" y="121958"/>
                    <a:pt x="75581" y="121537"/>
                    <a:pt x="75387" y="121117"/>
                  </a:cubicBezTo>
                  <a:cubicBezTo>
                    <a:pt x="75387" y="121117"/>
                    <a:pt x="75322" y="121052"/>
                    <a:pt x="75387" y="121052"/>
                  </a:cubicBezTo>
                  <a:cubicBezTo>
                    <a:pt x="75484" y="121634"/>
                    <a:pt x="75257" y="120729"/>
                    <a:pt x="75484" y="121796"/>
                  </a:cubicBezTo>
                  <a:lnTo>
                    <a:pt x="75484" y="121861"/>
                  </a:lnTo>
                  <a:cubicBezTo>
                    <a:pt x="75322" y="121473"/>
                    <a:pt x="75257" y="121052"/>
                    <a:pt x="75063" y="120535"/>
                  </a:cubicBezTo>
                  <a:cubicBezTo>
                    <a:pt x="75257" y="121214"/>
                    <a:pt x="75322" y="121699"/>
                    <a:pt x="75581" y="122604"/>
                  </a:cubicBezTo>
                  <a:cubicBezTo>
                    <a:pt x="75257" y="121375"/>
                    <a:pt x="75160" y="121375"/>
                    <a:pt x="74902" y="120373"/>
                  </a:cubicBezTo>
                  <a:cubicBezTo>
                    <a:pt x="74837" y="120308"/>
                    <a:pt x="74740" y="120211"/>
                    <a:pt x="74675" y="120211"/>
                  </a:cubicBezTo>
                  <a:cubicBezTo>
                    <a:pt x="74675" y="120308"/>
                    <a:pt x="74675" y="120373"/>
                    <a:pt x="74740" y="120470"/>
                  </a:cubicBezTo>
                  <a:cubicBezTo>
                    <a:pt x="74740" y="120373"/>
                    <a:pt x="74675" y="120308"/>
                    <a:pt x="74675" y="120211"/>
                  </a:cubicBezTo>
                  <a:lnTo>
                    <a:pt x="74578" y="120211"/>
                  </a:lnTo>
                  <a:cubicBezTo>
                    <a:pt x="74675" y="120470"/>
                    <a:pt x="74675" y="120793"/>
                    <a:pt x="74740" y="121117"/>
                  </a:cubicBezTo>
                  <a:cubicBezTo>
                    <a:pt x="74578" y="120535"/>
                    <a:pt x="74578" y="120632"/>
                    <a:pt x="74513" y="120211"/>
                  </a:cubicBezTo>
                  <a:cubicBezTo>
                    <a:pt x="74158" y="120211"/>
                    <a:pt x="73834" y="120211"/>
                    <a:pt x="73414" y="120147"/>
                  </a:cubicBezTo>
                  <a:cubicBezTo>
                    <a:pt x="73317" y="120147"/>
                    <a:pt x="73188" y="120050"/>
                    <a:pt x="73090" y="119952"/>
                  </a:cubicBezTo>
                  <a:cubicBezTo>
                    <a:pt x="73090" y="120050"/>
                    <a:pt x="73090" y="120211"/>
                    <a:pt x="73090" y="120308"/>
                  </a:cubicBezTo>
                  <a:cubicBezTo>
                    <a:pt x="73090" y="120470"/>
                    <a:pt x="73090" y="120955"/>
                    <a:pt x="72929" y="119888"/>
                  </a:cubicBezTo>
                  <a:cubicBezTo>
                    <a:pt x="72993" y="120470"/>
                    <a:pt x="72993" y="120308"/>
                    <a:pt x="72929" y="120308"/>
                  </a:cubicBezTo>
                  <a:cubicBezTo>
                    <a:pt x="72832" y="120373"/>
                    <a:pt x="72832" y="120470"/>
                    <a:pt x="72832" y="120632"/>
                  </a:cubicBezTo>
                  <a:cubicBezTo>
                    <a:pt x="72832" y="120793"/>
                    <a:pt x="72929" y="121052"/>
                    <a:pt x="72993" y="121375"/>
                  </a:cubicBezTo>
                  <a:cubicBezTo>
                    <a:pt x="72832" y="120890"/>
                    <a:pt x="72767" y="120632"/>
                    <a:pt x="72670" y="120211"/>
                  </a:cubicBezTo>
                  <a:cubicBezTo>
                    <a:pt x="72767" y="120632"/>
                    <a:pt x="72767" y="120955"/>
                    <a:pt x="72832" y="121375"/>
                  </a:cubicBezTo>
                  <a:cubicBezTo>
                    <a:pt x="72767" y="120955"/>
                    <a:pt x="72605" y="120535"/>
                    <a:pt x="72508" y="120211"/>
                  </a:cubicBezTo>
                  <a:cubicBezTo>
                    <a:pt x="72444" y="120050"/>
                    <a:pt x="72250" y="119952"/>
                    <a:pt x="72185" y="119888"/>
                  </a:cubicBezTo>
                  <a:cubicBezTo>
                    <a:pt x="72250" y="120147"/>
                    <a:pt x="72250" y="120308"/>
                    <a:pt x="72250" y="120535"/>
                  </a:cubicBezTo>
                  <a:cubicBezTo>
                    <a:pt x="72250" y="120535"/>
                    <a:pt x="72250" y="120535"/>
                    <a:pt x="72185" y="120535"/>
                  </a:cubicBezTo>
                  <a:cubicBezTo>
                    <a:pt x="72088" y="120470"/>
                    <a:pt x="72088" y="120632"/>
                    <a:pt x="71991" y="120308"/>
                  </a:cubicBezTo>
                  <a:cubicBezTo>
                    <a:pt x="71765" y="119467"/>
                    <a:pt x="71991" y="120793"/>
                    <a:pt x="71926" y="120632"/>
                  </a:cubicBezTo>
                  <a:cubicBezTo>
                    <a:pt x="71862" y="120470"/>
                    <a:pt x="71862" y="120308"/>
                    <a:pt x="71765" y="120147"/>
                  </a:cubicBezTo>
                  <a:cubicBezTo>
                    <a:pt x="71765" y="120470"/>
                    <a:pt x="71765" y="120793"/>
                    <a:pt x="71862" y="121117"/>
                  </a:cubicBezTo>
                  <a:cubicBezTo>
                    <a:pt x="71765" y="120793"/>
                    <a:pt x="71667" y="120535"/>
                    <a:pt x="71667" y="120308"/>
                  </a:cubicBezTo>
                  <a:cubicBezTo>
                    <a:pt x="71603" y="120373"/>
                    <a:pt x="71765" y="121214"/>
                    <a:pt x="71862" y="121699"/>
                  </a:cubicBezTo>
                  <a:cubicBezTo>
                    <a:pt x="71765" y="121634"/>
                    <a:pt x="71506" y="120373"/>
                    <a:pt x="71506" y="120793"/>
                  </a:cubicBezTo>
                  <a:cubicBezTo>
                    <a:pt x="71506" y="120955"/>
                    <a:pt x="71506" y="121278"/>
                    <a:pt x="71441" y="120890"/>
                  </a:cubicBezTo>
                  <a:cubicBezTo>
                    <a:pt x="71344" y="120632"/>
                    <a:pt x="71344" y="120955"/>
                    <a:pt x="71344" y="121117"/>
                  </a:cubicBezTo>
                  <a:cubicBezTo>
                    <a:pt x="71344" y="121052"/>
                    <a:pt x="71344" y="120955"/>
                    <a:pt x="71344" y="120890"/>
                  </a:cubicBezTo>
                  <a:cubicBezTo>
                    <a:pt x="71344" y="120890"/>
                    <a:pt x="71247" y="120729"/>
                    <a:pt x="71247" y="120632"/>
                  </a:cubicBezTo>
                  <a:cubicBezTo>
                    <a:pt x="71247" y="120632"/>
                    <a:pt x="71247" y="120632"/>
                    <a:pt x="71247" y="120729"/>
                  </a:cubicBezTo>
                  <a:lnTo>
                    <a:pt x="71247" y="120793"/>
                  </a:lnTo>
                  <a:cubicBezTo>
                    <a:pt x="71344" y="121052"/>
                    <a:pt x="71344" y="121214"/>
                    <a:pt x="71441" y="121278"/>
                  </a:cubicBezTo>
                  <a:lnTo>
                    <a:pt x="71441" y="121375"/>
                  </a:lnTo>
                  <a:cubicBezTo>
                    <a:pt x="71441" y="121375"/>
                    <a:pt x="71441" y="121375"/>
                    <a:pt x="71344" y="121278"/>
                  </a:cubicBezTo>
                  <a:cubicBezTo>
                    <a:pt x="71247" y="120955"/>
                    <a:pt x="71182" y="120890"/>
                    <a:pt x="71182" y="120890"/>
                  </a:cubicBezTo>
                  <a:cubicBezTo>
                    <a:pt x="71182" y="120955"/>
                    <a:pt x="71182" y="121278"/>
                    <a:pt x="71182" y="121278"/>
                  </a:cubicBezTo>
                  <a:cubicBezTo>
                    <a:pt x="71247" y="121796"/>
                    <a:pt x="71344" y="122022"/>
                    <a:pt x="71441" y="122281"/>
                  </a:cubicBezTo>
                  <a:cubicBezTo>
                    <a:pt x="71441" y="122378"/>
                    <a:pt x="71506" y="122443"/>
                    <a:pt x="71506" y="122540"/>
                  </a:cubicBezTo>
                  <a:cubicBezTo>
                    <a:pt x="71506" y="122540"/>
                    <a:pt x="71506" y="122604"/>
                    <a:pt x="71506" y="122540"/>
                  </a:cubicBezTo>
                  <a:cubicBezTo>
                    <a:pt x="71506" y="122443"/>
                    <a:pt x="71441" y="122378"/>
                    <a:pt x="71441" y="122216"/>
                  </a:cubicBezTo>
                  <a:cubicBezTo>
                    <a:pt x="71344" y="121958"/>
                    <a:pt x="71182" y="121699"/>
                    <a:pt x="71118" y="121537"/>
                  </a:cubicBezTo>
                  <a:cubicBezTo>
                    <a:pt x="71021" y="121473"/>
                    <a:pt x="71021" y="121214"/>
                    <a:pt x="70924" y="121052"/>
                  </a:cubicBezTo>
                  <a:lnTo>
                    <a:pt x="70859" y="121117"/>
                  </a:lnTo>
                  <a:cubicBezTo>
                    <a:pt x="70859" y="121117"/>
                    <a:pt x="70859" y="121117"/>
                    <a:pt x="70859" y="121214"/>
                  </a:cubicBezTo>
                  <a:cubicBezTo>
                    <a:pt x="70762" y="121278"/>
                    <a:pt x="70762" y="121278"/>
                    <a:pt x="70697" y="121375"/>
                  </a:cubicBezTo>
                  <a:lnTo>
                    <a:pt x="70697" y="121473"/>
                  </a:lnTo>
                  <a:cubicBezTo>
                    <a:pt x="70762" y="121699"/>
                    <a:pt x="70762" y="121958"/>
                    <a:pt x="70859" y="122281"/>
                  </a:cubicBezTo>
                  <a:cubicBezTo>
                    <a:pt x="70762" y="121958"/>
                    <a:pt x="70697" y="121699"/>
                    <a:pt x="70600" y="121473"/>
                  </a:cubicBezTo>
                  <a:cubicBezTo>
                    <a:pt x="70277" y="121796"/>
                    <a:pt x="69921" y="122022"/>
                    <a:pt x="69598" y="122216"/>
                  </a:cubicBezTo>
                  <a:cubicBezTo>
                    <a:pt x="69695" y="122540"/>
                    <a:pt x="69695" y="122798"/>
                    <a:pt x="69792" y="123187"/>
                  </a:cubicBezTo>
                  <a:cubicBezTo>
                    <a:pt x="69695" y="122798"/>
                    <a:pt x="69598" y="122540"/>
                    <a:pt x="69598" y="122216"/>
                  </a:cubicBezTo>
                  <a:cubicBezTo>
                    <a:pt x="69274" y="122378"/>
                    <a:pt x="68951" y="122443"/>
                    <a:pt x="68627" y="122540"/>
                  </a:cubicBezTo>
                  <a:cubicBezTo>
                    <a:pt x="68692" y="122798"/>
                    <a:pt x="68789" y="123122"/>
                    <a:pt x="68854" y="123348"/>
                  </a:cubicBezTo>
                  <a:cubicBezTo>
                    <a:pt x="68854" y="123542"/>
                    <a:pt x="68854" y="123769"/>
                    <a:pt x="68951" y="124027"/>
                  </a:cubicBezTo>
                  <a:cubicBezTo>
                    <a:pt x="68854" y="123542"/>
                    <a:pt x="68692" y="123025"/>
                    <a:pt x="68627" y="122540"/>
                  </a:cubicBezTo>
                  <a:cubicBezTo>
                    <a:pt x="68466" y="122540"/>
                    <a:pt x="68304" y="122604"/>
                    <a:pt x="68110" y="122604"/>
                  </a:cubicBezTo>
                  <a:cubicBezTo>
                    <a:pt x="68110" y="122798"/>
                    <a:pt x="68110" y="122701"/>
                    <a:pt x="68110" y="122604"/>
                  </a:cubicBezTo>
                  <a:lnTo>
                    <a:pt x="68045" y="122604"/>
                  </a:lnTo>
                  <a:cubicBezTo>
                    <a:pt x="68045" y="122701"/>
                    <a:pt x="68045" y="122863"/>
                    <a:pt x="68045" y="122863"/>
                  </a:cubicBezTo>
                  <a:cubicBezTo>
                    <a:pt x="68045" y="122960"/>
                    <a:pt x="67948" y="122798"/>
                    <a:pt x="67851" y="122701"/>
                  </a:cubicBezTo>
                  <a:cubicBezTo>
                    <a:pt x="67851" y="122701"/>
                    <a:pt x="67851" y="122701"/>
                    <a:pt x="67851" y="122604"/>
                  </a:cubicBezTo>
                  <a:cubicBezTo>
                    <a:pt x="67528" y="122604"/>
                    <a:pt x="67204" y="122604"/>
                    <a:pt x="66881" y="122701"/>
                  </a:cubicBezTo>
                  <a:cubicBezTo>
                    <a:pt x="66784" y="123445"/>
                    <a:pt x="66558" y="123769"/>
                    <a:pt x="66299" y="123866"/>
                  </a:cubicBezTo>
                  <a:cubicBezTo>
                    <a:pt x="66299" y="124027"/>
                    <a:pt x="66396" y="124189"/>
                    <a:pt x="66396" y="124448"/>
                  </a:cubicBezTo>
                  <a:cubicBezTo>
                    <a:pt x="66299" y="124286"/>
                    <a:pt x="66299" y="124092"/>
                    <a:pt x="66234" y="123866"/>
                  </a:cubicBezTo>
                  <a:cubicBezTo>
                    <a:pt x="66137" y="123866"/>
                    <a:pt x="66040" y="123866"/>
                    <a:pt x="65878" y="123769"/>
                  </a:cubicBezTo>
                  <a:cubicBezTo>
                    <a:pt x="65878" y="123930"/>
                    <a:pt x="65975" y="124092"/>
                    <a:pt x="65975" y="124351"/>
                  </a:cubicBezTo>
                  <a:cubicBezTo>
                    <a:pt x="65878" y="124286"/>
                    <a:pt x="65878" y="124286"/>
                    <a:pt x="65781" y="123930"/>
                  </a:cubicBezTo>
                  <a:cubicBezTo>
                    <a:pt x="65781" y="123866"/>
                    <a:pt x="65717" y="123769"/>
                    <a:pt x="65717" y="123704"/>
                  </a:cubicBezTo>
                  <a:cubicBezTo>
                    <a:pt x="65652" y="123607"/>
                    <a:pt x="65555" y="123542"/>
                    <a:pt x="65393" y="123445"/>
                  </a:cubicBezTo>
                  <a:cubicBezTo>
                    <a:pt x="65393" y="123542"/>
                    <a:pt x="65458" y="123704"/>
                    <a:pt x="65458" y="123769"/>
                  </a:cubicBezTo>
                  <a:cubicBezTo>
                    <a:pt x="65458" y="123930"/>
                    <a:pt x="65458" y="124092"/>
                    <a:pt x="65458" y="124286"/>
                  </a:cubicBezTo>
                  <a:cubicBezTo>
                    <a:pt x="65458" y="124189"/>
                    <a:pt x="65393" y="124027"/>
                    <a:pt x="65393" y="123930"/>
                  </a:cubicBezTo>
                  <a:cubicBezTo>
                    <a:pt x="65296" y="123769"/>
                    <a:pt x="65296" y="123704"/>
                    <a:pt x="65296" y="123607"/>
                  </a:cubicBezTo>
                  <a:cubicBezTo>
                    <a:pt x="65296" y="123542"/>
                    <a:pt x="65232" y="123348"/>
                    <a:pt x="65232" y="123284"/>
                  </a:cubicBezTo>
                  <a:cubicBezTo>
                    <a:pt x="65038" y="123122"/>
                    <a:pt x="64973" y="122960"/>
                    <a:pt x="64811" y="122798"/>
                  </a:cubicBezTo>
                  <a:cubicBezTo>
                    <a:pt x="64811" y="122863"/>
                    <a:pt x="64811" y="122960"/>
                    <a:pt x="64811" y="123025"/>
                  </a:cubicBezTo>
                  <a:cubicBezTo>
                    <a:pt x="64811" y="122960"/>
                    <a:pt x="64714" y="122798"/>
                    <a:pt x="64714" y="122701"/>
                  </a:cubicBezTo>
                  <a:lnTo>
                    <a:pt x="64650" y="122604"/>
                  </a:lnTo>
                  <a:cubicBezTo>
                    <a:pt x="64714" y="122863"/>
                    <a:pt x="64714" y="123025"/>
                    <a:pt x="64811" y="123348"/>
                  </a:cubicBezTo>
                  <a:cubicBezTo>
                    <a:pt x="64714" y="123122"/>
                    <a:pt x="64714" y="122960"/>
                    <a:pt x="64650" y="122701"/>
                  </a:cubicBezTo>
                  <a:cubicBezTo>
                    <a:pt x="64650" y="122798"/>
                    <a:pt x="64650" y="122863"/>
                    <a:pt x="64650" y="122863"/>
                  </a:cubicBezTo>
                  <a:cubicBezTo>
                    <a:pt x="64229" y="125936"/>
                    <a:pt x="62968" y="125192"/>
                    <a:pt x="61998" y="125353"/>
                  </a:cubicBezTo>
                  <a:cubicBezTo>
                    <a:pt x="61836" y="125353"/>
                    <a:pt x="61577" y="124933"/>
                    <a:pt x="61318" y="124092"/>
                  </a:cubicBezTo>
                  <a:cubicBezTo>
                    <a:pt x="60833" y="123607"/>
                    <a:pt x="60348" y="123284"/>
                    <a:pt x="59928" y="123122"/>
                  </a:cubicBezTo>
                  <a:cubicBezTo>
                    <a:pt x="59766" y="123284"/>
                    <a:pt x="59507" y="123284"/>
                    <a:pt x="59184" y="123122"/>
                  </a:cubicBezTo>
                  <a:cubicBezTo>
                    <a:pt x="59184" y="123187"/>
                    <a:pt x="59184" y="123187"/>
                    <a:pt x="59184" y="123284"/>
                  </a:cubicBezTo>
                  <a:cubicBezTo>
                    <a:pt x="59184" y="123187"/>
                    <a:pt x="59087" y="123284"/>
                    <a:pt x="59087" y="123187"/>
                  </a:cubicBezTo>
                  <a:lnTo>
                    <a:pt x="59087" y="123122"/>
                  </a:lnTo>
                  <a:cubicBezTo>
                    <a:pt x="59022" y="123025"/>
                    <a:pt x="58925" y="122960"/>
                    <a:pt x="58828" y="122863"/>
                  </a:cubicBezTo>
                  <a:cubicBezTo>
                    <a:pt x="58763" y="122863"/>
                    <a:pt x="58699" y="122863"/>
                    <a:pt x="58602" y="122863"/>
                  </a:cubicBezTo>
                  <a:cubicBezTo>
                    <a:pt x="58602" y="122960"/>
                    <a:pt x="58602" y="123025"/>
                    <a:pt x="58699" y="123122"/>
                  </a:cubicBezTo>
                  <a:cubicBezTo>
                    <a:pt x="58699" y="123025"/>
                    <a:pt x="58602" y="122960"/>
                    <a:pt x="58602" y="122798"/>
                  </a:cubicBezTo>
                  <a:cubicBezTo>
                    <a:pt x="58343" y="122798"/>
                    <a:pt x="58117" y="122701"/>
                    <a:pt x="57858" y="122701"/>
                  </a:cubicBezTo>
                  <a:cubicBezTo>
                    <a:pt x="57858" y="122798"/>
                    <a:pt x="57858" y="122863"/>
                    <a:pt x="57858" y="122960"/>
                  </a:cubicBezTo>
                  <a:cubicBezTo>
                    <a:pt x="57955" y="123348"/>
                    <a:pt x="57858" y="123348"/>
                    <a:pt x="57761" y="123187"/>
                  </a:cubicBezTo>
                  <a:cubicBezTo>
                    <a:pt x="57761" y="123445"/>
                    <a:pt x="57761" y="123704"/>
                    <a:pt x="57696" y="123769"/>
                  </a:cubicBezTo>
                  <a:cubicBezTo>
                    <a:pt x="57858" y="124448"/>
                    <a:pt x="57955" y="125095"/>
                    <a:pt x="58117" y="125774"/>
                  </a:cubicBezTo>
                  <a:cubicBezTo>
                    <a:pt x="57955" y="125192"/>
                    <a:pt x="57761" y="124513"/>
                    <a:pt x="57599" y="123930"/>
                  </a:cubicBezTo>
                  <a:cubicBezTo>
                    <a:pt x="57599" y="123930"/>
                    <a:pt x="57599" y="124027"/>
                    <a:pt x="57502" y="124027"/>
                  </a:cubicBezTo>
                  <a:cubicBezTo>
                    <a:pt x="57502" y="124351"/>
                    <a:pt x="57599" y="124771"/>
                    <a:pt x="57761" y="125418"/>
                  </a:cubicBezTo>
                  <a:cubicBezTo>
                    <a:pt x="57858" y="125677"/>
                    <a:pt x="57858" y="125936"/>
                    <a:pt x="57955" y="126421"/>
                  </a:cubicBezTo>
                  <a:cubicBezTo>
                    <a:pt x="57761" y="125677"/>
                    <a:pt x="57502" y="125030"/>
                    <a:pt x="57373" y="124448"/>
                  </a:cubicBezTo>
                  <a:cubicBezTo>
                    <a:pt x="57373" y="124513"/>
                    <a:pt x="57373" y="124610"/>
                    <a:pt x="57373" y="124868"/>
                  </a:cubicBezTo>
                  <a:cubicBezTo>
                    <a:pt x="57373" y="125030"/>
                    <a:pt x="57437" y="125418"/>
                    <a:pt x="57502" y="126000"/>
                  </a:cubicBezTo>
                  <a:cubicBezTo>
                    <a:pt x="57114" y="123704"/>
                    <a:pt x="57114" y="124448"/>
                    <a:pt x="56855" y="123445"/>
                  </a:cubicBezTo>
                  <a:cubicBezTo>
                    <a:pt x="56952" y="123930"/>
                    <a:pt x="57017" y="124351"/>
                    <a:pt x="57017" y="124448"/>
                  </a:cubicBezTo>
                  <a:cubicBezTo>
                    <a:pt x="57017" y="124771"/>
                    <a:pt x="57114" y="125095"/>
                    <a:pt x="57114" y="125353"/>
                  </a:cubicBezTo>
                  <a:cubicBezTo>
                    <a:pt x="56952" y="124933"/>
                    <a:pt x="56855" y="124448"/>
                    <a:pt x="56758" y="124027"/>
                  </a:cubicBezTo>
                  <a:cubicBezTo>
                    <a:pt x="56694" y="123607"/>
                    <a:pt x="56532" y="123025"/>
                    <a:pt x="56435" y="123187"/>
                  </a:cubicBezTo>
                  <a:cubicBezTo>
                    <a:pt x="56435" y="123284"/>
                    <a:pt x="56435" y="123542"/>
                    <a:pt x="56435" y="123704"/>
                  </a:cubicBezTo>
                  <a:cubicBezTo>
                    <a:pt x="56273" y="123284"/>
                    <a:pt x="56209" y="122863"/>
                    <a:pt x="56047" y="122540"/>
                  </a:cubicBezTo>
                  <a:cubicBezTo>
                    <a:pt x="56209" y="123445"/>
                    <a:pt x="56111" y="123348"/>
                    <a:pt x="55885" y="122216"/>
                  </a:cubicBezTo>
                  <a:lnTo>
                    <a:pt x="55788" y="122216"/>
                  </a:lnTo>
                  <a:cubicBezTo>
                    <a:pt x="55788" y="122281"/>
                    <a:pt x="55788" y="122378"/>
                    <a:pt x="55788" y="122443"/>
                  </a:cubicBezTo>
                  <a:cubicBezTo>
                    <a:pt x="55788" y="122378"/>
                    <a:pt x="55691" y="122281"/>
                    <a:pt x="55691" y="122216"/>
                  </a:cubicBezTo>
                  <a:cubicBezTo>
                    <a:pt x="55626" y="122216"/>
                    <a:pt x="55529" y="122281"/>
                    <a:pt x="55529" y="122378"/>
                  </a:cubicBezTo>
                  <a:cubicBezTo>
                    <a:pt x="55626" y="123025"/>
                    <a:pt x="55788" y="123704"/>
                    <a:pt x="55885" y="124448"/>
                  </a:cubicBezTo>
                  <a:cubicBezTo>
                    <a:pt x="55788" y="124092"/>
                    <a:pt x="55788" y="123930"/>
                    <a:pt x="55788" y="123769"/>
                  </a:cubicBezTo>
                  <a:cubicBezTo>
                    <a:pt x="55950" y="124513"/>
                    <a:pt x="55950" y="124513"/>
                    <a:pt x="55885" y="124448"/>
                  </a:cubicBezTo>
                  <a:cubicBezTo>
                    <a:pt x="55885" y="124610"/>
                    <a:pt x="55950" y="124674"/>
                    <a:pt x="55950" y="124771"/>
                  </a:cubicBezTo>
                  <a:cubicBezTo>
                    <a:pt x="55950" y="124674"/>
                    <a:pt x="55950" y="124674"/>
                    <a:pt x="55950" y="124610"/>
                  </a:cubicBezTo>
                  <a:cubicBezTo>
                    <a:pt x="56209" y="125677"/>
                    <a:pt x="56370" y="126938"/>
                    <a:pt x="56629" y="128070"/>
                  </a:cubicBezTo>
                  <a:cubicBezTo>
                    <a:pt x="56758" y="128814"/>
                    <a:pt x="56952" y="129396"/>
                    <a:pt x="57114" y="130140"/>
                  </a:cubicBezTo>
                  <a:cubicBezTo>
                    <a:pt x="57179" y="130075"/>
                    <a:pt x="57437" y="131078"/>
                    <a:pt x="57599" y="131563"/>
                  </a:cubicBezTo>
                  <a:cubicBezTo>
                    <a:pt x="57437" y="130722"/>
                    <a:pt x="57373" y="129978"/>
                    <a:pt x="57179" y="129170"/>
                  </a:cubicBezTo>
                  <a:cubicBezTo>
                    <a:pt x="57373" y="129816"/>
                    <a:pt x="57599" y="130496"/>
                    <a:pt x="57761" y="131466"/>
                  </a:cubicBezTo>
                  <a:cubicBezTo>
                    <a:pt x="57858" y="132048"/>
                    <a:pt x="57955" y="132371"/>
                    <a:pt x="57955" y="132468"/>
                  </a:cubicBezTo>
                  <a:cubicBezTo>
                    <a:pt x="58117" y="132889"/>
                    <a:pt x="58181" y="133471"/>
                    <a:pt x="58343" y="134053"/>
                  </a:cubicBezTo>
                  <a:cubicBezTo>
                    <a:pt x="58343" y="134053"/>
                    <a:pt x="58343" y="134118"/>
                    <a:pt x="58343" y="134215"/>
                  </a:cubicBezTo>
                  <a:cubicBezTo>
                    <a:pt x="60348" y="136349"/>
                    <a:pt x="62256" y="137772"/>
                    <a:pt x="63970" y="138678"/>
                  </a:cubicBezTo>
                  <a:cubicBezTo>
                    <a:pt x="63970" y="138419"/>
                    <a:pt x="63906" y="138257"/>
                    <a:pt x="63970" y="138354"/>
                  </a:cubicBezTo>
                  <a:cubicBezTo>
                    <a:pt x="63970" y="138516"/>
                    <a:pt x="64067" y="138581"/>
                    <a:pt x="64067" y="138678"/>
                  </a:cubicBezTo>
                  <a:cubicBezTo>
                    <a:pt x="64164" y="138775"/>
                    <a:pt x="64229" y="138775"/>
                    <a:pt x="64391" y="138840"/>
                  </a:cubicBezTo>
                  <a:cubicBezTo>
                    <a:pt x="64391" y="138678"/>
                    <a:pt x="64391" y="138581"/>
                    <a:pt x="64391" y="138419"/>
                  </a:cubicBezTo>
                  <a:cubicBezTo>
                    <a:pt x="64488" y="138257"/>
                    <a:pt x="64714" y="138937"/>
                    <a:pt x="64650" y="138354"/>
                  </a:cubicBezTo>
                  <a:cubicBezTo>
                    <a:pt x="64650" y="138257"/>
                    <a:pt x="64714" y="138419"/>
                    <a:pt x="64714" y="138516"/>
                  </a:cubicBezTo>
                  <a:cubicBezTo>
                    <a:pt x="64811" y="138937"/>
                    <a:pt x="64811" y="138775"/>
                    <a:pt x="64811" y="138581"/>
                  </a:cubicBezTo>
                  <a:cubicBezTo>
                    <a:pt x="64811" y="138354"/>
                    <a:pt x="64908" y="138193"/>
                    <a:pt x="64973" y="138031"/>
                  </a:cubicBezTo>
                  <a:cubicBezTo>
                    <a:pt x="65135" y="138775"/>
                    <a:pt x="64973" y="137772"/>
                    <a:pt x="65135" y="138193"/>
                  </a:cubicBezTo>
                  <a:cubicBezTo>
                    <a:pt x="64973" y="137287"/>
                    <a:pt x="65296" y="138581"/>
                    <a:pt x="65232" y="138096"/>
                  </a:cubicBezTo>
                  <a:cubicBezTo>
                    <a:pt x="65232" y="138031"/>
                    <a:pt x="65296" y="138193"/>
                    <a:pt x="65296" y="138096"/>
                  </a:cubicBezTo>
                  <a:cubicBezTo>
                    <a:pt x="65296" y="137934"/>
                    <a:pt x="65232" y="137611"/>
                    <a:pt x="65232" y="137449"/>
                  </a:cubicBezTo>
                  <a:cubicBezTo>
                    <a:pt x="65232" y="136931"/>
                    <a:pt x="65296" y="137028"/>
                    <a:pt x="65555" y="137611"/>
                  </a:cubicBezTo>
                  <a:cubicBezTo>
                    <a:pt x="65717" y="138031"/>
                    <a:pt x="65717" y="138031"/>
                    <a:pt x="65652" y="137190"/>
                  </a:cubicBezTo>
                  <a:cubicBezTo>
                    <a:pt x="65652" y="137093"/>
                    <a:pt x="65555" y="136931"/>
                    <a:pt x="65555" y="136770"/>
                  </a:cubicBezTo>
                  <a:cubicBezTo>
                    <a:pt x="65555" y="136770"/>
                    <a:pt x="65555" y="136770"/>
                    <a:pt x="65555" y="136867"/>
                  </a:cubicBezTo>
                  <a:lnTo>
                    <a:pt x="66137" y="139422"/>
                  </a:lnTo>
                  <a:cubicBezTo>
                    <a:pt x="66234" y="139422"/>
                    <a:pt x="66299" y="139422"/>
                    <a:pt x="66396" y="139519"/>
                  </a:cubicBezTo>
                  <a:cubicBezTo>
                    <a:pt x="66396" y="139422"/>
                    <a:pt x="66396" y="139001"/>
                    <a:pt x="66558" y="139519"/>
                  </a:cubicBezTo>
                  <a:cubicBezTo>
                    <a:pt x="66558" y="139519"/>
                    <a:pt x="66558" y="139519"/>
                    <a:pt x="66622" y="139519"/>
                  </a:cubicBezTo>
                  <a:cubicBezTo>
                    <a:pt x="66622" y="139422"/>
                    <a:pt x="66622" y="139422"/>
                    <a:pt x="66622" y="139519"/>
                  </a:cubicBezTo>
                  <a:cubicBezTo>
                    <a:pt x="66622" y="139357"/>
                    <a:pt x="66622" y="139163"/>
                    <a:pt x="66622" y="139098"/>
                  </a:cubicBezTo>
                  <a:cubicBezTo>
                    <a:pt x="66719" y="139260"/>
                    <a:pt x="66719" y="139422"/>
                    <a:pt x="66784" y="139519"/>
                  </a:cubicBezTo>
                  <a:cubicBezTo>
                    <a:pt x="66881" y="139680"/>
                    <a:pt x="66881" y="139357"/>
                    <a:pt x="66881" y="138775"/>
                  </a:cubicBezTo>
                  <a:cubicBezTo>
                    <a:pt x="66881" y="138678"/>
                    <a:pt x="66881" y="138775"/>
                    <a:pt x="66881" y="138775"/>
                  </a:cubicBezTo>
                  <a:cubicBezTo>
                    <a:pt x="66978" y="139098"/>
                    <a:pt x="67043" y="139357"/>
                    <a:pt x="67107" y="139680"/>
                  </a:cubicBezTo>
                  <a:cubicBezTo>
                    <a:pt x="67204" y="139680"/>
                    <a:pt x="67204" y="139680"/>
                    <a:pt x="67301" y="139680"/>
                  </a:cubicBezTo>
                  <a:cubicBezTo>
                    <a:pt x="67301" y="139583"/>
                    <a:pt x="67366" y="139583"/>
                    <a:pt x="67463" y="139745"/>
                  </a:cubicBezTo>
                  <a:cubicBezTo>
                    <a:pt x="67528" y="139745"/>
                    <a:pt x="67722" y="139842"/>
                    <a:pt x="67787" y="139842"/>
                  </a:cubicBezTo>
                  <a:cubicBezTo>
                    <a:pt x="67787" y="139680"/>
                    <a:pt x="67787" y="139422"/>
                    <a:pt x="67787" y="139163"/>
                  </a:cubicBezTo>
                  <a:cubicBezTo>
                    <a:pt x="67851" y="139422"/>
                    <a:pt x="67851" y="139583"/>
                    <a:pt x="67948" y="139842"/>
                  </a:cubicBezTo>
                  <a:cubicBezTo>
                    <a:pt x="68045" y="139842"/>
                    <a:pt x="68110" y="139842"/>
                    <a:pt x="68207" y="139842"/>
                  </a:cubicBezTo>
                  <a:cubicBezTo>
                    <a:pt x="68110" y="139163"/>
                    <a:pt x="68110" y="139001"/>
                    <a:pt x="68304" y="139745"/>
                  </a:cubicBezTo>
                  <a:cubicBezTo>
                    <a:pt x="68304" y="139842"/>
                    <a:pt x="68304" y="139842"/>
                    <a:pt x="68304" y="139842"/>
                  </a:cubicBezTo>
                  <a:cubicBezTo>
                    <a:pt x="68692" y="139907"/>
                    <a:pt x="69113" y="139907"/>
                    <a:pt x="69436" y="139907"/>
                  </a:cubicBezTo>
                  <a:cubicBezTo>
                    <a:pt x="69436" y="139842"/>
                    <a:pt x="69436" y="139745"/>
                    <a:pt x="69436" y="139680"/>
                  </a:cubicBezTo>
                  <a:cubicBezTo>
                    <a:pt x="69436" y="139680"/>
                    <a:pt x="69436" y="139680"/>
                    <a:pt x="69533" y="139745"/>
                  </a:cubicBezTo>
                  <a:cubicBezTo>
                    <a:pt x="69533" y="139842"/>
                    <a:pt x="69533" y="139842"/>
                    <a:pt x="69598" y="139907"/>
                  </a:cubicBezTo>
                  <a:cubicBezTo>
                    <a:pt x="69598" y="139745"/>
                    <a:pt x="69533" y="139519"/>
                    <a:pt x="69598" y="139680"/>
                  </a:cubicBezTo>
                  <a:cubicBezTo>
                    <a:pt x="69598" y="139745"/>
                    <a:pt x="69598" y="139842"/>
                    <a:pt x="69695" y="139907"/>
                  </a:cubicBezTo>
                  <a:cubicBezTo>
                    <a:pt x="69792" y="139907"/>
                    <a:pt x="69921" y="139907"/>
                    <a:pt x="70018" y="139907"/>
                  </a:cubicBezTo>
                  <a:cubicBezTo>
                    <a:pt x="70018" y="139907"/>
                    <a:pt x="70018" y="139907"/>
                    <a:pt x="70018" y="139842"/>
                  </a:cubicBezTo>
                  <a:cubicBezTo>
                    <a:pt x="70018" y="139842"/>
                    <a:pt x="70018" y="139842"/>
                    <a:pt x="70018" y="139907"/>
                  </a:cubicBezTo>
                  <a:cubicBezTo>
                    <a:pt x="70115" y="139907"/>
                    <a:pt x="70277" y="139907"/>
                    <a:pt x="70374" y="139842"/>
                  </a:cubicBezTo>
                  <a:cubicBezTo>
                    <a:pt x="70374" y="139680"/>
                    <a:pt x="70277" y="139583"/>
                    <a:pt x="70277" y="139422"/>
                  </a:cubicBezTo>
                  <a:cubicBezTo>
                    <a:pt x="70374" y="139583"/>
                    <a:pt x="70374" y="139745"/>
                    <a:pt x="70374" y="139842"/>
                  </a:cubicBezTo>
                  <a:cubicBezTo>
                    <a:pt x="70600" y="139842"/>
                    <a:pt x="70859" y="139745"/>
                    <a:pt x="71118" y="139745"/>
                  </a:cubicBezTo>
                  <a:cubicBezTo>
                    <a:pt x="71021" y="139422"/>
                    <a:pt x="70924" y="139098"/>
                    <a:pt x="70859" y="138775"/>
                  </a:cubicBezTo>
                  <a:cubicBezTo>
                    <a:pt x="70924" y="139098"/>
                    <a:pt x="71021" y="139422"/>
                    <a:pt x="71118" y="139745"/>
                  </a:cubicBezTo>
                  <a:cubicBezTo>
                    <a:pt x="71182" y="139745"/>
                    <a:pt x="71182" y="139745"/>
                    <a:pt x="71247" y="139745"/>
                  </a:cubicBezTo>
                  <a:cubicBezTo>
                    <a:pt x="71247" y="139519"/>
                    <a:pt x="71247" y="139260"/>
                    <a:pt x="71247" y="139163"/>
                  </a:cubicBezTo>
                  <a:cubicBezTo>
                    <a:pt x="71344" y="139357"/>
                    <a:pt x="71344" y="139583"/>
                    <a:pt x="71441" y="139842"/>
                  </a:cubicBezTo>
                  <a:cubicBezTo>
                    <a:pt x="71506" y="139842"/>
                    <a:pt x="71603" y="139907"/>
                    <a:pt x="71603" y="140101"/>
                  </a:cubicBezTo>
                  <a:cubicBezTo>
                    <a:pt x="71667" y="139519"/>
                    <a:pt x="71667" y="139001"/>
                    <a:pt x="71862" y="138775"/>
                  </a:cubicBezTo>
                  <a:cubicBezTo>
                    <a:pt x="71991" y="138419"/>
                    <a:pt x="72250" y="138516"/>
                    <a:pt x="72508" y="138775"/>
                  </a:cubicBezTo>
                  <a:cubicBezTo>
                    <a:pt x="72508" y="138516"/>
                    <a:pt x="72444" y="138193"/>
                    <a:pt x="72347" y="137934"/>
                  </a:cubicBezTo>
                  <a:cubicBezTo>
                    <a:pt x="72250" y="137352"/>
                    <a:pt x="72250" y="137514"/>
                    <a:pt x="72347" y="137772"/>
                  </a:cubicBezTo>
                  <a:cubicBezTo>
                    <a:pt x="72347" y="138096"/>
                    <a:pt x="72444" y="138419"/>
                    <a:pt x="72508" y="138775"/>
                  </a:cubicBezTo>
                  <a:cubicBezTo>
                    <a:pt x="72605" y="138840"/>
                    <a:pt x="72670" y="138937"/>
                    <a:pt x="72767" y="139001"/>
                  </a:cubicBezTo>
                  <a:lnTo>
                    <a:pt x="72767" y="138937"/>
                  </a:lnTo>
                  <a:cubicBezTo>
                    <a:pt x="72670" y="138678"/>
                    <a:pt x="72670" y="138419"/>
                    <a:pt x="72605" y="138096"/>
                  </a:cubicBezTo>
                  <a:cubicBezTo>
                    <a:pt x="72670" y="138257"/>
                    <a:pt x="72767" y="138354"/>
                    <a:pt x="72767" y="138516"/>
                  </a:cubicBezTo>
                  <a:cubicBezTo>
                    <a:pt x="72832" y="138678"/>
                    <a:pt x="72832" y="138937"/>
                    <a:pt x="72929" y="139098"/>
                  </a:cubicBezTo>
                  <a:lnTo>
                    <a:pt x="72993" y="139163"/>
                  </a:lnTo>
                  <a:cubicBezTo>
                    <a:pt x="72993" y="138516"/>
                    <a:pt x="73090" y="138419"/>
                    <a:pt x="73317" y="139001"/>
                  </a:cubicBezTo>
                  <a:cubicBezTo>
                    <a:pt x="73414" y="139260"/>
                    <a:pt x="73511" y="139260"/>
                    <a:pt x="73414" y="138678"/>
                  </a:cubicBezTo>
                  <a:cubicBezTo>
                    <a:pt x="73414" y="138581"/>
                    <a:pt x="73414" y="138516"/>
                    <a:pt x="73414" y="138354"/>
                  </a:cubicBezTo>
                  <a:cubicBezTo>
                    <a:pt x="73576" y="138840"/>
                    <a:pt x="73673" y="139357"/>
                    <a:pt x="73834" y="139907"/>
                  </a:cubicBezTo>
                  <a:cubicBezTo>
                    <a:pt x="73737" y="139098"/>
                    <a:pt x="73834" y="139098"/>
                    <a:pt x="73996" y="139357"/>
                  </a:cubicBezTo>
                  <a:cubicBezTo>
                    <a:pt x="74061" y="139422"/>
                    <a:pt x="74061" y="139422"/>
                    <a:pt x="73996" y="139098"/>
                  </a:cubicBezTo>
                  <a:cubicBezTo>
                    <a:pt x="73931" y="138678"/>
                    <a:pt x="74158" y="139842"/>
                    <a:pt x="74158" y="139357"/>
                  </a:cubicBezTo>
                  <a:cubicBezTo>
                    <a:pt x="74061" y="138775"/>
                    <a:pt x="74319" y="139422"/>
                    <a:pt x="74319" y="139098"/>
                  </a:cubicBezTo>
                  <a:cubicBezTo>
                    <a:pt x="74319" y="139098"/>
                    <a:pt x="74416" y="139357"/>
                    <a:pt x="74513" y="139745"/>
                  </a:cubicBezTo>
                  <a:cubicBezTo>
                    <a:pt x="74416" y="139357"/>
                    <a:pt x="74319" y="138937"/>
                    <a:pt x="74319" y="138516"/>
                  </a:cubicBezTo>
                  <a:cubicBezTo>
                    <a:pt x="74675" y="139583"/>
                    <a:pt x="74675" y="139583"/>
                    <a:pt x="74578" y="139001"/>
                  </a:cubicBezTo>
                  <a:cubicBezTo>
                    <a:pt x="74578" y="138840"/>
                    <a:pt x="74578" y="138581"/>
                    <a:pt x="74675" y="138775"/>
                  </a:cubicBezTo>
                  <a:cubicBezTo>
                    <a:pt x="74837" y="139163"/>
                    <a:pt x="74837" y="139001"/>
                    <a:pt x="74675" y="138257"/>
                  </a:cubicBezTo>
                  <a:cubicBezTo>
                    <a:pt x="74578" y="137772"/>
                    <a:pt x="74513" y="137352"/>
                    <a:pt x="74513" y="136931"/>
                  </a:cubicBezTo>
                  <a:cubicBezTo>
                    <a:pt x="74416" y="136446"/>
                    <a:pt x="74416" y="136285"/>
                    <a:pt x="74675" y="136931"/>
                  </a:cubicBezTo>
                  <a:cubicBezTo>
                    <a:pt x="74675" y="137093"/>
                    <a:pt x="74675" y="137190"/>
                    <a:pt x="74675" y="137352"/>
                  </a:cubicBezTo>
                  <a:cubicBezTo>
                    <a:pt x="74675" y="137514"/>
                    <a:pt x="74740" y="137675"/>
                    <a:pt x="74740" y="137934"/>
                  </a:cubicBezTo>
                  <a:cubicBezTo>
                    <a:pt x="74740" y="138031"/>
                    <a:pt x="74837" y="138096"/>
                    <a:pt x="74837" y="138096"/>
                  </a:cubicBezTo>
                  <a:cubicBezTo>
                    <a:pt x="74837" y="138096"/>
                    <a:pt x="74837" y="137934"/>
                    <a:pt x="74837" y="137837"/>
                  </a:cubicBezTo>
                  <a:cubicBezTo>
                    <a:pt x="74902" y="138193"/>
                    <a:pt x="74999" y="138516"/>
                    <a:pt x="75063" y="138775"/>
                  </a:cubicBezTo>
                  <a:cubicBezTo>
                    <a:pt x="75063" y="138678"/>
                    <a:pt x="75063" y="138516"/>
                    <a:pt x="75063" y="138516"/>
                  </a:cubicBezTo>
                  <a:cubicBezTo>
                    <a:pt x="75063" y="138354"/>
                    <a:pt x="75257" y="138840"/>
                    <a:pt x="75257" y="138354"/>
                  </a:cubicBezTo>
                  <a:cubicBezTo>
                    <a:pt x="75322" y="138581"/>
                    <a:pt x="75322" y="138840"/>
                    <a:pt x="75387" y="139098"/>
                  </a:cubicBezTo>
                  <a:cubicBezTo>
                    <a:pt x="75484" y="139163"/>
                    <a:pt x="75742" y="139680"/>
                    <a:pt x="75742" y="139357"/>
                  </a:cubicBezTo>
                  <a:cubicBezTo>
                    <a:pt x="75742" y="139001"/>
                    <a:pt x="76001" y="139842"/>
                    <a:pt x="75807" y="138678"/>
                  </a:cubicBezTo>
                  <a:cubicBezTo>
                    <a:pt x="75807" y="138678"/>
                    <a:pt x="75807" y="138678"/>
                    <a:pt x="75904" y="138775"/>
                  </a:cubicBezTo>
                  <a:cubicBezTo>
                    <a:pt x="76001" y="139163"/>
                    <a:pt x="76001" y="139098"/>
                    <a:pt x="76066" y="138937"/>
                  </a:cubicBezTo>
                  <a:cubicBezTo>
                    <a:pt x="76066" y="138840"/>
                    <a:pt x="76131" y="139163"/>
                    <a:pt x="76228" y="139260"/>
                  </a:cubicBezTo>
                  <a:cubicBezTo>
                    <a:pt x="76325" y="139422"/>
                    <a:pt x="76389" y="139519"/>
                    <a:pt x="76389" y="139098"/>
                  </a:cubicBezTo>
                  <a:cubicBezTo>
                    <a:pt x="76389" y="138937"/>
                    <a:pt x="76389" y="138937"/>
                    <a:pt x="76486" y="138937"/>
                  </a:cubicBezTo>
                  <a:cubicBezTo>
                    <a:pt x="76486" y="138937"/>
                    <a:pt x="76486" y="138840"/>
                    <a:pt x="76389" y="138419"/>
                  </a:cubicBezTo>
                  <a:cubicBezTo>
                    <a:pt x="76325" y="138193"/>
                    <a:pt x="76325" y="138031"/>
                    <a:pt x="76325" y="137772"/>
                  </a:cubicBezTo>
                  <a:cubicBezTo>
                    <a:pt x="76389" y="138193"/>
                    <a:pt x="76583" y="138516"/>
                    <a:pt x="76648" y="138840"/>
                  </a:cubicBezTo>
                  <a:cubicBezTo>
                    <a:pt x="76583" y="138031"/>
                    <a:pt x="76583" y="137934"/>
                    <a:pt x="76810" y="138096"/>
                  </a:cubicBezTo>
                  <a:cubicBezTo>
                    <a:pt x="76907" y="138193"/>
                    <a:pt x="76810" y="137837"/>
                    <a:pt x="76810" y="137611"/>
                  </a:cubicBezTo>
                  <a:cubicBezTo>
                    <a:pt x="76810" y="137514"/>
                    <a:pt x="76810" y="137514"/>
                    <a:pt x="76810" y="137514"/>
                  </a:cubicBezTo>
                  <a:cubicBezTo>
                    <a:pt x="76907" y="137934"/>
                    <a:pt x="77068" y="138354"/>
                    <a:pt x="77133" y="138678"/>
                  </a:cubicBezTo>
                  <a:cubicBezTo>
                    <a:pt x="77133" y="138581"/>
                    <a:pt x="77133" y="138516"/>
                    <a:pt x="77133" y="138419"/>
                  </a:cubicBezTo>
                  <a:cubicBezTo>
                    <a:pt x="77133" y="138193"/>
                    <a:pt x="77133" y="138031"/>
                    <a:pt x="77068" y="137675"/>
                  </a:cubicBezTo>
                  <a:cubicBezTo>
                    <a:pt x="76971" y="137093"/>
                    <a:pt x="77133" y="137934"/>
                    <a:pt x="77133" y="137772"/>
                  </a:cubicBezTo>
                  <a:cubicBezTo>
                    <a:pt x="77133" y="137514"/>
                    <a:pt x="77133" y="137287"/>
                    <a:pt x="77230" y="137352"/>
                  </a:cubicBezTo>
                  <a:cubicBezTo>
                    <a:pt x="77327" y="137449"/>
                    <a:pt x="77068" y="136446"/>
                    <a:pt x="76971" y="135703"/>
                  </a:cubicBezTo>
                  <a:cubicBezTo>
                    <a:pt x="77068" y="136188"/>
                    <a:pt x="77133" y="136349"/>
                    <a:pt x="77133" y="136511"/>
                  </a:cubicBezTo>
                  <a:cubicBezTo>
                    <a:pt x="77457" y="137837"/>
                    <a:pt x="77554" y="138031"/>
                    <a:pt x="77554" y="137772"/>
                  </a:cubicBezTo>
                  <a:cubicBezTo>
                    <a:pt x="77554" y="137514"/>
                    <a:pt x="77392" y="136511"/>
                    <a:pt x="77327" y="136026"/>
                  </a:cubicBezTo>
                  <a:cubicBezTo>
                    <a:pt x="77327" y="135703"/>
                    <a:pt x="77651" y="136931"/>
                    <a:pt x="77715" y="137287"/>
                  </a:cubicBezTo>
                  <a:cubicBezTo>
                    <a:pt x="77715" y="137093"/>
                    <a:pt x="77715" y="137028"/>
                    <a:pt x="77715" y="136867"/>
                  </a:cubicBezTo>
                  <a:cubicBezTo>
                    <a:pt x="77554" y="136123"/>
                    <a:pt x="77392" y="135217"/>
                    <a:pt x="77457" y="135217"/>
                  </a:cubicBezTo>
                  <a:cubicBezTo>
                    <a:pt x="77812" y="136705"/>
                    <a:pt x="77812" y="136770"/>
                    <a:pt x="78071" y="137514"/>
                  </a:cubicBezTo>
                  <a:cubicBezTo>
                    <a:pt x="78071" y="137449"/>
                    <a:pt x="78071" y="137352"/>
                    <a:pt x="78071" y="137190"/>
                  </a:cubicBezTo>
                  <a:cubicBezTo>
                    <a:pt x="78071" y="137093"/>
                    <a:pt x="78071" y="136867"/>
                    <a:pt x="77974" y="136705"/>
                  </a:cubicBezTo>
                  <a:cubicBezTo>
                    <a:pt x="77812" y="135864"/>
                    <a:pt x="77812" y="135767"/>
                    <a:pt x="77877" y="135864"/>
                  </a:cubicBezTo>
                  <a:cubicBezTo>
                    <a:pt x="77974" y="135961"/>
                    <a:pt x="77974" y="136188"/>
                    <a:pt x="78071" y="136285"/>
                  </a:cubicBezTo>
                  <a:cubicBezTo>
                    <a:pt x="78136" y="136446"/>
                    <a:pt x="78136" y="136285"/>
                    <a:pt x="78297" y="136770"/>
                  </a:cubicBezTo>
                  <a:cubicBezTo>
                    <a:pt x="78297" y="136867"/>
                    <a:pt x="78297" y="136608"/>
                    <a:pt x="78297" y="136511"/>
                  </a:cubicBezTo>
                  <a:cubicBezTo>
                    <a:pt x="78297" y="136446"/>
                    <a:pt x="78459" y="136867"/>
                    <a:pt x="78556" y="137028"/>
                  </a:cubicBezTo>
                  <a:cubicBezTo>
                    <a:pt x="78621" y="137190"/>
                    <a:pt x="78621" y="137352"/>
                    <a:pt x="78718" y="137514"/>
                  </a:cubicBezTo>
                  <a:cubicBezTo>
                    <a:pt x="78621" y="136931"/>
                    <a:pt x="78621" y="136608"/>
                    <a:pt x="78880" y="137352"/>
                  </a:cubicBezTo>
                  <a:cubicBezTo>
                    <a:pt x="78880" y="137514"/>
                    <a:pt x="78977" y="137675"/>
                    <a:pt x="79041" y="137772"/>
                  </a:cubicBezTo>
                  <a:cubicBezTo>
                    <a:pt x="79203" y="135282"/>
                    <a:pt x="80205" y="136123"/>
                    <a:pt x="81111" y="137028"/>
                  </a:cubicBezTo>
                  <a:cubicBezTo>
                    <a:pt x="81273" y="136608"/>
                    <a:pt x="81531" y="136446"/>
                    <a:pt x="81790" y="136511"/>
                  </a:cubicBezTo>
                  <a:cubicBezTo>
                    <a:pt x="81596" y="135767"/>
                    <a:pt x="81467" y="134959"/>
                    <a:pt x="81273" y="134118"/>
                  </a:cubicBezTo>
                  <a:cubicBezTo>
                    <a:pt x="81370" y="134377"/>
                    <a:pt x="81531" y="134700"/>
                    <a:pt x="81596" y="134959"/>
                  </a:cubicBezTo>
                  <a:cubicBezTo>
                    <a:pt x="81596" y="135023"/>
                    <a:pt x="81596" y="135120"/>
                    <a:pt x="81596" y="135120"/>
                  </a:cubicBezTo>
                  <a:lnTo>
                    <a:pt x="81596" y="135217"/>
                  </a:lnTo>
                  <a:cubicBezTo>
                    <a:pt x="81693" y="135541"/>
                    <a:pt x="81790" y="135767"/>
                    <a:pt x="81855" y="136123"/>
                  </a:cubicBezTo>
                  <a:cubicBezTo>
                    <a:pt x="81855" y="136285"/>
                    <a:pt x="81952" y="136446"/>
                    <a:pt x="81952" y="136608"/>
                  </a:cubicBezTo>
                  <a:cubicBezTo>
                    <a:pt x="82017" y="136608"/>
                    <a:pt x="82017" y="136608"/>
                    <a:pt x="82114" y="136705"/>
                  </a:cubicBezTo>
                  <a:cubicBezTo>
                    <a:pt x="81952" y="135961"/>
                    <a:pt x="81790" y="135217"/>
                    <a:pt x="81596" y="134797"/>
                  </a:cubicBezTo>
                  <a:cubicBezTo>
                    <a:pt x="81531" y="134215"/>
                    <a:pt x="81467" y="133794"/>
                    <a:pt x="81370" y="133374"/>
                  </a:cubicBezTo>
                  <a:cubicBezTo>
                    <a:pt x="81596" y="134118"/>
                    <a:pt x="81790" y="134959"/>
                    <a:pt x="81952" y="135864"/>
                  </a:cubicBezTo>
                  <a:cubicBezTo>
                    <a:pt x="82017" y="136123"/>
                    <a:pt x="82114" y="136511"/>
                    <a:pt x="82114" y="136705"/>
                  </a:cubicBezTo>
                  <a:cubicBezTo>
                    <a:pt x="82437" y="136770"/>
                    <a:pt x="82696" y="137028"/>
                    <a:pt x="83019" y="137093"/>
                  </a:cubicBezTo>
                  <a:cubicBezTo>
                    <a:pt x="84183" y="137449"/>
                    <a:pt x="85186" y="136705"/>
                    <a:pt x="86253" y="136511"/>
                  </a:cubicBezTo>
                  <a:cubicBezTo>
                    <a:pt x="86900" y="136349"/>
                    <a:pt x="87741" y="136867"/>
                    <a:pt x="88549" y="137514"/>
                  </a:cubicBezTo>
                  <a:cubicBezTo>
                    <a:pt x="88485" y="136931"/>
                    <a:pt x="88420" y="136188"/>
                    <a:pt x="88420" y="136026"/>
                  </a:cubicBezTo>
                  <a:cubicBezTo>
                    <a:pt x="88485" y="136446"/>
                    <a:pt x="88646" y="136705"/>
                    <a:pt x="88743" y="136931"/>
                  </a:cubicBezTo>
                  <a:cubicBezTo>
                    <a:pt x="88646" y="136285"/>
                    <a:pt x="88808" y="137190"/>
                    <a:pt x="88905" y="137093"/>
                  </a:cubicBezTo>
                  <a:cubicBezTo>
                    <a:pt x="88905" y="136931"/>
                    <a:pt x="88970" y="136931"/>
                    <a:pt x="88970" y="136705"/>
                  </a:cubicBezTo>
                  <a:cubicBezTo>
                    <a:pt x="88970" y="136446"/>
                    <a:pt x="89067" y="136608"/>
                    <a:pt x="88905" y="135703"/>
                  </a:cubicBezTo>
                  <a:cubicBezTo>
                    <a:pt x="88905" y="135703"/>
                    <a:pt x="88905" y="135703"/>
                    <a:pt x="88970" y="135767"/>
                  </a:cubicBezTo>
                  <a:cubicBezTo>
                    <a:pt x="89326" y="136770"/>
                    <a:pt x="89326" y="136705"/>
                    <a:pt x="89390" y="136285"/>
                  </a:cubicBezTo>
                  <a:cubicBezTo>
                    <a:pt x="89390" y="136188"/>
                    <a:pt x="89487" y="136285"/>
                    <a:pt x="89487" y="136285"/>
                  </a:cubicBezTo>
                  <a:cubicBezTo>
                    <a:pt x="89552" y="136349"/>
                    <a:pt x="89746" y="136511"/>
                    <a:pt x="89649" y="136026"/>
                  </a:cubicBezTo>
                  <a:cubicBezTo>
                    <a:pt x="89649" y="135961"/>
                    <a:pt x="89649" y="135961"/>
                    <a:pt x="89649" y="136026"/>
                  </a:cubicBezTo>
                  <a:cubicBezTo>
                    <a:pt x="89746" y="136349"/>
                    <a:pt x="89811" y="136349"/>
                    <a:pt x="89811" y="136123"/>
                  </a:cubicBezTo>
                  <a:cubicBezTo>
                    <a:pt x="89811" y="135961"/>
                    <a:pt x="89875" y="135961"/>
                    <a:pt x="89811" y="135541"/>
                  </a:cubicBezTo>
                  <a:cubicBezTo>
                    <a:pt x="89875" y="135703"/>
                    <a:pt x="89972" y="135767"/>
                    <a:pt x="89972" y="135961"/>
                  </a:cubicBezTo>
                  <a:cubicBezTo>
                    <a:pt x="89875" y="135379"/>
                    <a:pt x="89811" y="134862"/>
                    <a:pt x="89746" y="134441"/>
                  </a:cubicBezTo>
                  <a:cubicBezTo>
                    <a:pt x="89811" y="134635"/>
                    <a:pt x="89875" y="134797"/>
                    <a:pt x="89875" y="134959"/>
                  </a:cubicBezTo>
                  <a:cubicBezTo>
                    <a:pt x="90134" y="135961"/>
                    <a:pt x="90134" y="135961"/>
                    <a:pt x="90134" y="135444"/>
                  </a:cubicBezTo>
                  <a:cubicBezTo>
                    <a:pt x="90134" y="135282"/>
                    <a:pt x="90134" y="135217"/>
                    <a:pt x="90134" y="135120"/>
                  </a:cubicBezTo>
                  <a:lnTo>
                    <a:pt x="90231" y="135217"/>
                  </a:lnTo>
                  <a:cubicBezTo>
                    <a:pt x="90231" y="135217"/>
                    <a:pt x="90231" y="135282"/>
                    <a:pt x="90296" y="135379"/>
                  </a:cubicBezTo>
                  <a:cubicBezTo>
                    <a:pt x="90555" y="134053"/>
                    <a:pt x="91395" y="134635"/>
                    <a:pt x="92204" y="135605"/>
                  </a:cubicBezTo>
                  <a:cubicBezTo>
                    <a:pt x="92204" y="135541"/>
                    <a:pt x="92301" y="135541"/>
                    <a:pt x="92301" y="135379"/>
                  </a:cubicBezTo>
                  <a:cubicBezTo>
                    <a:pt x="92301" y="135282"/>
                    <a:pt x="92301" y="135120"/>
                    <a:pt x="92366" y="135217"/>
                  </a:cubicBezTo>
                  <a:cubicBezTo>
                    <a:pt x="92463" y="135282"/>
                    <a:pt x="92463" y="135282"/>
                    <a:pt x="92366" y="134797"/>
                  </a:cubicBezTo>
                  <a:cubicBezTo>
                    <a:pt x="92366" y="134700"/>
                    <a:pt x="92366" y="134635"/>
                    <a:pt x="92463" y="134797"/>
                  </a:cubicBezTo>
                  <a:cubicBezTo>
                    <a:pt x="92624" y="135282"/>
                    <a:pt x="92560" y="135023"/>
                    <a:pt x="92560" y="134862"/>
                  </a:cubicBezTo>
                  <a:cubicBezTo>
                    <a:pt x="92560" y="134441"/>
                    <a:pt x="92560" y="134538"/>
                    <a:pt x="92689" y="134700"/>
                  </a:cubicBezTo>
                  <a:cubicBezTo>
                    <a:pt x="92786" y="134797"/>
                    <a:pt x="92948" y="135217"/>
                    <a:pt x="92689" y="133956"/>
                  </a:cubicBezTo>
                  <a:cubicBezTo>
                    <a:pt x="92689" y="133891"/>
                    <a:pt x="92689" y="133794"/>
                    <a:pt x="92689" y="133891"/>
                  </a:cubicBezTo>
                  <a:cubicBezTo>
                    <a:pt x="92786" y="133956"/>
                    <a:pt x="92689" y="133471"/>
                    <a:pt x="92786" y="133697"/>
                  </a:cubicBezTo>
                  <a:cubicBezTo>
                    <a:pt x="92883" y="133891"/>
                    <a:pt x="92786" y="133309"/>
                    <a:pt x="92948" y="133891"/>
                  </a:cubicBezTo>
                  <a:cubicBezTo>
                    <a:pt x="92883" y="133309"/>
                    <a:pt x="93045" y="133956"/>
                    <a:pt x="93110" y="134053"/>
                  </a:cubicBezTo>
                  <a:cubicBezTo>
                    <a:pt x="93207" y="134118"/>
                    <a:pt x="93207" y="134215"/>
                    <a:pt x="93207" y="134118"/>
                  </a:cubicBezTo>
                  <a:cubicBezTo>
                    <a:pt x="93207" y="133697"/>
                    <a:pt x="93465" y="134377"/>
                    <a:pt x="93304" y="133471"/>
                  </a:cubicBezTo>
                  <a:cubicBezTo>
                    <a:pt x="93304" y="133374"/>
                    <a:pt x="93304" y="133471"/>
                    <a:pt x="93368" y="133536"/>
                  </a:cubicBezTo>
                  <a:cubicBezTo>
                    <a:pt x="93530" y="134280"/>
                    <a:pt x="93465" y="133633"/>
                    <a:pt x="93465" y="133374"/>
                  </a:cubicBezTo>
                  <a:cubicBezTo>
                    <a:pt x="93465" y="133148"/>
                    <a:pt x="93368" y="132792"/>
                    <a:pt x="93304" y="132468"/>
                  </a:cubicBezTo>
                  <a:cubicBezTo>
                    <a:pt x="93789" y="134118"/>
                    <a:pt x="93789" y="134118"/>
                    <a:pt x="93692" y="133309"/>
                  </a:cubicBezTo>
                  <a:cubicBezTo>
                    <a:pt x="93789" y="133471"/>
                    <a:pt x="93950" y="133891"/>
                    <a:pt x="93886" y="133794"/>
                  </a:cubicBezTo>
                  <a:cubicBezTo>
                    <a:pt x="93886" y="133471"/>
                    <a:pt x="93886" y="133212"/>
                    <a:pt x="93950" y="133471"/>
                  </a:cubicBezTo>
                  <a:cubicBezTo>
                    <a:pt x="94112" y="134053"/>
                    <a:pt x="94015" y="133471"/>
                    <a:pt x="94015" y="133148"/>
                  </a:cubicBezTo>
                  <a:lnTo>
                    <a:pt x="94112" y="133471"/>
                  </a:lnTo>
                  <a:cubicBezTo>
                    <a:pt x="94112" y="133536"/>
                    <a:pt x="94209" y="133633"/>
                    <a:pt x="94209" y="133471"/>
                  </a:cubicBezTo>
                  <a:cubicBezTo>
                    <a:pt x="94112" y="132727"/>
                    <a:pt x="94274" y="133051"/>
                    <a:pt x="94209" y="132468"/>
                  </a:cubicBezTo>
                  <a:cubicBezTo>
                    <a:pt x="94112" y="132210"/>
                    <a:pt x="94112" y="131886"/>
                    <a:pt x="94015" y="131563"/>
                  </a:cubicBezTo>
                  <a:cubicBezTo>
                    <a:pt x="94209" y="132210"/>
                    <a:pt x="94694" y="133471"/>
                    <a:pt x="94694" y="133374"/>
                  </a:cubicBezTo>
                  <a:cubicBezTo>
                    <a:pt x="94759" y="133212"/>
                    <a:pt x="94759" y="133051"/>
                    <a:pt x="94953" y="133471"/>
                  </a:cubicBezTo>
                  <a:cubicBezTo>
                    <a:pt x="95018" y="133633"/>
                    <a:pt x="95115" y="133891"/>
                    <a:pt x="95115" y="133471"/>
                  </a:cubicBezTo>
                  <a:cubicBezTo>
                    <a:pt x="95115" y="133212"/>
                    <a:pt x="95115" y="133471"/>
                    <a:pt x="95212" y="133633"/>
                  </a:cubicBezTo>
                  <a:cubicBezTo>
                    <a:pt x="95212" y="133697"/>
                    <a:pt x="95276" y="133697"/>
                    <a:pt x="95276" y="133794"/>
                  </a:cubicBezTo>
                  <a:cubicBezTo>
                    <a:pt x="95276" y="133633"/>
                    <a:pt x="95212" y="133374"/>
                    <a:pt x="95212" y="133148"/>
                  </a:cubicBezTo>
                  <a:cubicBezTo>
                    <a:pt x="94533" y="132468"/>
                    <a:pt x="94533" y="132307"/>
                    <a:pt x="94435" y="132048"/>
                  </a:cubicBezTo>
                  <a:close/>
                  <a:moveTo>
                    <a:pt x="60672" y="90813"/>
                  </a:moveTo>
                  <a:cubicBezTo>
                    <a:pt x="60510" y="90069"/>
                    <a:pt x="60575" y="90005"/>
                    <a:pt x="60769" y="90069"/>
                  </a:cubicBezTo>
                  <a:cubicBezTo>
                    <a:pt x="60672" y="90425"/>
                    <a:pt x="60672" y="90587"/>
                    <a:pt x="60672" y="90813"/>
                  </a:cubicBezTo>
                  <a:close/>
                  <a:moveTo>
                    <a:pt x="48899" y="94791"/>
                  </a:moveTo>
                  <a:cubicBezTo>
                    <a:pt x="48835" y="94047"/>
                    <a:pt x="48738" y="93562"/>
                    <a:pt x="48673" y="93045"/>
                  </a:cubicBezTo>
                  <a:cubicBezTo>
                    <a:pt x="48899" y="93401"/>
                    <a:pt x="48996" y="93627"/>
                    <a:pt x="48899" y="94791"/>
                  </a:cubicBezTo>
                  <a:close/>
                  <a:moveTo>
                    <a:pt x="6953" y="95794"/>
                  </a:moveTo>
                  <a:cubicBezTo>
                    <a:pt x="6856" y="95373"/>
                    <a:pt x="6856" y="95050"/>
                    <a:pt x="6759" y="94727"/>
                  </a:cubicBezTo>
                  <a:lnTo>
                    <a:pt x="6953" y="94888"/>
                  </a:lnTo>
                  <a:lnTo>
                    <a:pt x="7277" y="96117"/>
                  </a:lnTo>
                  <a:cubicBezTo>
                    <a:pt x="7083" y="96376"/>
                    <a:pt x="7018" y="96376"/>
                    <a:pt x="6953" y="95794"/>
                  </a:cubicBezTo>
                  <a:close/>
                  <a:moveTo>
                    <a:pt x="112094" y="85542"/>
                  </a:moveTo>
                  <a:cubicBezTo>
                    <a:pt x="111997" y="85703"/>
                    <a:pt x="111835" y="85283"/>
                    <a:pt x="111673" y="85186"/>
                  </a:cubicBezTo>
                  <a:cubicBezTo>
                    <a:pt x="111511" y="85283"/>
                    <a:pt x="111317" y="85348"/>
                    <a:pt x="111188" y="85542"/>
                  </a:cubicBezTo>
                  <a:cubicBezTo>
                    <a:pt x="111188" y="86350"/>
                    <a:pt x="111091" y="86447"/>
                    <a:pt x="110929" y="86189"/>
                  </a:cubicBezTo>
                  <a:lnTo>
                    <a:pt x="110929" y="85606"/>
                  </a:lnTo>
                  <a:cubicBezTo>
                    <a:pt x="107954" y="86932"/>
                    <a:pt x="104979" y="86189"/>
                    <a:pt x="101906" y="85930"/>
                  </a:cubicBezTo>
                  <a:cubicBezTo>
                    <a:pt x="101971" y="86447"/>
                    <a:pt x="101971" y="86835"/>
                    <a:pt x="102068" y="87353"/>
                  </a:cubicBezTo>
                  <a:cubicBezTo>
                    <a:pt x="101971" y="87676"/>
                    <a:pt x="101906" y="88000"/>
                    <a:pt x="101745" y="88517"/>
                  </a:cubicBezTo>
                  <a:cubicBezTo>
                    <a:pt x="101583" y="87191"/>
                    <a:pt x="101745" y="86609"/>
                    <a:pt x="101906" y="85930"/>
                  </a:cubicBezTo>
                  <a:lnTo>
                    <a:pt x="101162" y="85865"/>
                  </a:lnTo>
                  <a:lnTo>
                    <a:pt x="101162" y="85930"/>
                  </a:lnTo>
                  <a:lnTo>
                    <a:pt x="101162" y="85865"/>
                  </a:lnTo>
                  <a:lnTo>
                    <a:pt x="100742" y="85865"/>
                  </a:lnTo>
                  <a:cubicBezTo>
                    <a:pt x="100742" y="85930"/>
                    <a:pt x="100742" y="85930"/>
                    <a:pt x="100742" y="85930"/>
                  </a:cubicBezTo>
                  <a:cubicBezTo>
                    <a:pt x="100839" y="86286"/>
                    <a:pt x="100904" y="86609"/>
                    <a:pt x="100904" y="86932"/>
                  </a:cubicBezTo>
                  <a:cubicBezTo>
                    <a:pt x="100742" y="87191"/>
                    <a:pt x="100742" y="86674"/>
                    <a:pt x="100742" y="85930"/>
                  </a:cubicBezTo>
                  <a:lnTo>
                    <a:pt x="100645" y="85865"/>
                  </a:lnTo>
                  <a:lnTo>
                    <a:pt x="100160" y="85865"/>
                  </a:lnTo>
                  <a:lnTo>
                    <a:pt x="98899" y="85768"/>
                  </a:lnTo>
                  <a:lnTo>
                    <a:pt x="98899" y="85865"/>
                  </a:lnTo>
                  <a:lnTo>
                    <a:pt x="98899" y="85768"/>
                  </a:lnTo>
                  <a:lnTo>
                    <a:pt x="98575" y="85768"/>
                  </a:lnTo>
                  <a:cubicBezTo>
                    <a:pt x="98672" y="86189"/>
                    <a:pt x="98769" y="86609"/>
                    <a:pt x="98672" y="86932"/>
                  </a:cubicBezTo>
                  <a:cubicBezTo>
                    <a:pt x="98575" y="86512"/>
                    <a:pt x="98510" y="86092"/>
                    <a:pt x="98413" y="85703"/>
                  </a:cubicBezTo>
                  <a:lnTo>
                    <a:pt x="97508" y="85703"/>
                  </a:lnTo>
                  <a:cubicBezTo>
                    <a:pt x="97443" y="85930"/>
                    <a:pt x="97443" y="86286"/>
                    <a:pt x="97346" y="86447"/>
                  </a:cubicBezTo>
                  <a:cubicBezTo>
                    <a:pt x="97184" y="86027"/>
                    <a:pt x="97184" y="85768"/>
                    <a:pt x="97087" y="85703"/>
                  </a:cubicBezTo>
                  <a:lnTo>
                    <a:pt x="94856" y="85542"/>
                  </a:lnTo>
                  <a:cubicBezTo>
                    <a:pt x="94856" y="85606"/>
                    <a:pt x="94759" y="85703"/>
                    <a:pt x="94759" y="85930"/>
                  </a:cubicBezTo>
                  <a:lnTo>
                    <a:pt x="94630" y="85542"/>
                  </a:lnTo>
                  <a:lnTo>
                    <a:pt x="94274" y="85542"/>
                  </a:lnTo>
                  <a:lnTo>
                    <a:pt x="94112" y="86027"/>
                  </a:lnTo>
                  <a:lnTo>
                    <a:pt x="93886" y="85445"/>
                  </a:lnTo>
                  <a:lnTo>
                    <a:pt x="93627" y="85445"/>
                  </a:lnTo>
                  <a:cubicBezTo>
                    <a:pt x="93627" y="85703"/>
                    <a:pt x="93627" y="85865"/>
                    <a:pt x="93465" y="85703"/>
                  </a:cubicBezTo>
                  <a:cubicBezTo>
                    <a:pt x="93368" y="85606"/>
                    <a:pt x="93207" y="86027"/>
                    <a:pt x="93207" y="85865"/>
                  </a:cubicBezTo>
                  <a:cubicBezTo>
                    <a:pt x="93045" y="85283"/>
                    <a:pt x="92883" y="85445"/>
                    <a:pt x="92786" y="85348"/>
                  </a:cubicBezTo>
                  <a:lnTo>
                    <a:pt x="92689" y="85348"/>
                  </a:lnTo>
                  <a:cubicBezTo>
                    <a:pt x="92624" y="85930"/>
                    <a:pt x="92624" y="86350"/>
                    <a:pt x="92624" y="86932"/>
                  </a:cubicBezTo>
                  <a:cubicBezTo>
                    <a:pt x="92560" y="86447"/>
                    <a:pt x="92463" y="86027"/>
                    <a:pt x="92366" y="85606"/>
                  </a:cubicBezTo>
                  <a:cubicBezTo>
                    <a:pt x="92301" y="86350"/>
                    <a:pt x="92139" y="85348"/>
                    <a:pt x="91945" y="85703"/>
                  </a:cubicBezTo>
                  <a:cubicBezTo>
                    <a:pt x="91881" y="85930"/>
                    <a:pt x="91622" y="85542"/>
                    <a:pt x="91460" y="85542"/>
                  </a:cubicBezTo>
                  <a:cubicBezTo>
                    <a:pt x="91298" y="85606"/>
                    <a:pt x="91234" y="86092"/>
                    <a:pt x="91072" y="85283"/>
                  </a:cubicBezTo>
                  <a:lnTo>
                    <a:pt x="90878" y="85865"/>
                  </a:lnTo>
                  <a:cubicBezTo>
                    <a:pt x="90555" y="85121"/>
                    <a:pt x="90231" y="85024"/>
                    <a:pt x="89875" y="85768"/>
                  </a:cubicBezTo>
                  <a:cubicBezTo>
                    <a:pt x="89746" y="85606"/>
                    <a:pt x="89649" y="85024"/>
                    <a:pt x="89487" y="84960"/>
                  </a:cubicBezTo>
                  <a:cubicBezTo>
                    <a:pt x="89390" y="84960"/>
                    <a:pt x="89390" y="85024"/>
                    <a:pt x="89326" y="85186"/>
                  </a:cubicBezTo>
                  <a:cubicBezTo>
                    <a:pt x="89326" y="85348"/>
                    <a:pt x="89164" y="85121"/>
                    <a:pt x="89067" y="84960"/>
                  </a:cubicBezTo>
                  <a:lnTo>
                    <a:pt x="88646" y="84960"/>
                  </a:lnTo>
                  <a:cubicBezTo>
                    <a:pt x="88582" y="85024"/>
                    <a:pt x="88582" y="85121"/>
                    <a:pt x="88485" y="85283"/>
                  </a:cubicBezTo>
                  <a:cubicBezTo>
                    <a:pt x="88420" y="85930"/>
                    <a:pt x="88226" y="84766"/>
                    <a:pt x="88161" y="85121"/>
                  </a:cubicBezTo>
                  <a:cubicBezTo>
                    <a:pt x="88161" y="85283"/>
                    <a:pt x="88064" y="85348"/>
                    <a:pt x="88064" y="85542"/>
                  </a:cubicBezTo>
                  <a:cubicBezTo>
                    <a:pt x="88064" y="86350"/>
                    <a:pt x="87903" y="86674"/>
                    <a:pt x="87806" y="87191"/>
                  </a:cubicBezTo>
                  <a:lnTo>
                    <a:pt x="87806" y="87094"/>
                  </a:lnTo>
                  <a:cubicBezTo>
                    <a:pt x="87741" y="86189"/>
                    <a:pt x="87741" y="85348"/>
                    <a:pt x="87676" y="84766"/>
                  </a:cubicBezTo>
                  <a:lnTo>
                    <a:pt x="87256" y="84766"/>
                  </a:lnTo>
                  <a:cubicBezTo>
                    <a:pt x="87256" y="84960"/>
                    <a:pt x="87159" y="85121"/>
                    <a:pt x="87094" y="85606"/>
                  </a:cubicBezTo>
                  <a:cubicBezTo>
                    <a:pt x="86997" y="85024"/>
                    <a:pt x="86932" y="85606"/>
                    <a:pt x="86835" y="85186"/>
                  </a:cubicBezTo>
                  <a:lnTo>
                    <a:pt x="86577" y="85348"/>
                  </a:lnTo>
                  <a:cubicBezTo>
                    <a:pt x="86512" y="85121"/>
                    <a:pt x="86512" y="84960"/>
                    <a:pt x="86415" y="84701"/>
                  </a:cubicBezTo>
                  <a:lnTo>
                    <a:pt x="86156" y="84701"/>
                  </a:lnTo>
                  <a:lnTo>
                    <a:pt x="86253" y="85445"/>
                  </a:lnTo>
                  <a:cubicBezTo>
                    <a:pt x="86156" y="85445"/>
                    <a:pt x="86092" y="85542"/>
                    <a:pt x="86092" y="85865"/>
                  </a:cubicBezTo>
                  <a:cubicBezTo>
                    <a:pt x="86092" y="85930"/>
                    <a:pt x="85995" y="86027"/>
                    <a:pt x="85995" y="86027"/>
                  </a:cubicBezTo>
                  <a:cubicBezTo>
                    <a:pt x="85671" y="85930"/>
                    <a:pt x="85348" y="85445"/>
                    <a:pt x="85186" y="86447"/>
                  </a:cubicBezTo>
                  <a:cubicBezTo>
                    <a:pt x="84766" y="86027"/>
                    <a:pt x="84442" y="87029"/>
                    <a:pt x="83925" y="86674"/>
                  </a:cubicBezTo>
                  <a:cubicBezTo>
                    <a:pt x="83860" y="86609"/>
                    <a:pt x="83763" y="86674"/>
                    <a:pt x="83763" y="86835"/>
                  </a:cubicBezTo>
                  <a:cubicBezTo>
                    <a:pt x="83666" y="87191"/>
                    <a:pt x="83601" y="87094"/>
                    <a:pt x="83537" y="86932"/>
                  </a:cubicBezTo>
                  <a:cubicBezTo>
                    <a:pt x="83343" y="86771"/>
                    <a:pt x="83181" y="86835"/>
                    <a:pt x="83019" y="86932"/>
                  </a:cubicBezTo>
                  <a:cubicBezTo>
                    <a:pt x="82857" y="87029"/>
                    <a:pt x="82696" y="88000"/>
                    <a:pt x="82437" y="86835"/>
                  </a:cubicBezTo>
                  <a:cubicBezTo>
                    <a:pt x="82437" y="86771"/>
                    <a:pt x="82372" y="86835"/>
                    <a:pt x="82275" y="86932"/>
                  </a:cubicBezTo>
                  <a:cubicBezTo>
                    <a:pt x="82114" y="87353"/>
                    <a:pt x="81855" y="87773"/>
                    <a:pt x="81596" y="86932"/>
                  </a:cubicBezTo>
                  <a:cubicBezTo>
                    <a:pt x="81531" y="86771"/>
                    <a:pt x="81370" y="86674"/>
                    <a:pt x="81370" y="86835"/>
                  </a:cubicBezTo>
                  <a:cubicBezTo>
                    <a:pt x="81273" y="87353"/>
                    <a:pt x="81046" y="86771"/>
                    <a:pt x="81046" y="86835"/>
                  </a:cubicBezTo>
                  <a:cubicBezTo>
                    <a:pt x="80885" y="87191"/>
                    <a:pt x="80723" y="86835"/>
                    <a:pt x="80529" y="86835"/>
                  </a:cubicBezTo>
                  <a:cubicBezTo>
                    <a:pt x="80303" y="86771"/>
                    <a:pt x="79947" y="86609"/>
                    <a:pt x="79623" y="86512"/>
                  </a:cubicBezTo>
                  <a:cubicBezTo>
                    <a:pt x="79526" y="86512"/>
                    <a:pt x="79397" y="86350"/>
                    <a:pt x="79300" y="86609"/>
                  </a:cubicBezTo>
                  <a:cubicBezTo>
                    <a:pt x="79203" y="86771"/>
                    <a:pt x="78977" y="86189"/>
                    <a:pt x="78977" y="86350"/>
                  </a:cubicBezTo>
                  <a:cubicBezTo>
                    <a:pt x="78880" y="86674"/>
                    <a:pt x="78718" y="86512"/>
                    <a:pt x="78653" y="86512"/>
                  </a:cubicBezTo>
                  <a:cubicBezTo>
                    <a:pt x="78556" y="86512"/>
                    <a:pt x="78394" y="86350"/>
                    <a:pt x="78297" y="86512"/>
                  </a:cubicBezTo>
                  <a:cubicBezTo>
                    <a:pt x="78233" y="86674"/>
                    <a:pt x="78233" y="87191"/>
                    <a:pt x="78136" y="87515"/>
                  </a:cubicBezTo>
                  <a:cubicBezTo>
                    <a:pt x="77812" y="86609"/>
                    <a:pt x="77812" y="86674"/>
                    <a:pt x="77392" y="86350"/>
                  </a:cubicBezTo>
                  <a:cubicBezTo>
                    <a:pt x="76907" y="86027"/>
                    <a:pt x="76486" y="86447"/>
                    <a:pt x="76001" y="86189"/>
                  </a:cubicBezTo>
                  <a:cubicBezTo>
                    <a:pt x="75645" y="86027"/>
                    <a:pt x="75581" y="86609"/>
                    <a:pt x="75387" y="87191"/>
                  </a:cubicBezTo>
                  <a:cubicBezTo>
                    <a:pt x="75387" y="87353"/>
                    <a:pt x="75322" y="87353"/>
                    <a:pt x="75322" y="87515"/>
                  </a:cubicBezTo>
                  <a:cubicBezTo>
                    <a:pt x="75160" y="86771"/>
                    <a:pt x="75063" y="87353"/>
                    <a:pt x="74999" y="87418"/>
                  </a:cubicBezTo>
                  <a:cubicBezTo>
                    <a:pt x="74902" y="87676"/>
                    <a:pt x="74837" y="87838"/>
                    <a:pt x="74578" y="87353"/>
                  </a:cubicBezTo>
                  <a:cubicBezTo>
                    <a:pt x="74578" y="87191"/>
                    <a:pt x="74578" y="86932"/>
                    <a:pt x="74578" y="86771"/>
                  </a:cubicBezTo>
                  <a:cubicBezTo>
                    <a:pt x="74578" y="86609"/>
                    <a:pt x="74578" y="86350"/>
                    <a:pt x="74578" y="86027"/>
                  </a:cubicBezTo>
                  <a:cubicBezTo>
                    <a:pt x="74513" y="86189"/>
                    <a:pt x="74416" y="86286"/>
                    <a:pt x="74319" y="86350"/>
                  </a:cubicBezTo>
                  <a:lnTo>
                    <a:pt x="74319" y="86286"/>
                  </a:lnTo>
                  <a:lnTo>
                    <a:pt x="74319" y="86350"/>
                  </a:lnTo>
                  <a:cubicBezTo>
                    <a:pt x="74093" y="86609"/>
                    <a:pt x="73931" y="86609"/>
                    <a:pt x="73673" y="86447"/>
                  </a:cubicBezTo>
                  <a:cubicBezTo>
                    <a:pt x="73511" y="86350"/>
                    <a:pt x="73252" y="86189"/>
                    <a:pt x="73252" y="86447"/>
                  </a:cubicBezTo>
                  <a:cubicBezTo>
                    <a:pt x="73188" y="87094"/>
                    <a:pt x="72993" y="86609"/>
                    <a:pt x="72832" y="86835"/>
                  </a:cubicBezTo>
                  <a:cubicBezTo>
                    <a:pt x="72670" y="87191"/>
                    <a:pt x="72605" y="87094"/>
                    <a:pt x="72767" y="88355"/>
                  </a:cubicBezTo>
                  <a:cubicBezTo>
                    <a:pt x="72767" y="88517"/>
                    <a:pt x="72670" y="88679"/>
                    <a:pt x="72670" y="89002"/>
                  </a:cubicBezTo>
                  <a:cubicBezTo>
                    <a:pt x="72605" y="88355"/>
                    <a:pt x="72605" y="88000"/>
                    <a:pt x="72508" y="87612"/>
                  </a:cubicBezTo>
                  <a:lnTo>
                    <a:pt x="72185" y="87256"/>
                  </a:lnTo>
                  <a:cubicBezTo>
                    <a:pt x="72185" y="86835"/>
                    <a:pt x="72088" y="86512"/>
                    <a:pt x="72088" y="86189"/>
                  </a:cubicBezTo>
                  <a:cubicBezTo>
                    <a:pt x="72023" y="85542"/>
                    <a:pt x="71926" y="85348"/>
                    <a:pt x="71765" y="85542"/>
                  </a:cubicBezTo>
                  <a:cubicBezTo>
                    <a:pt x="71603" y="85606"/>
                    <a:pt x="71506" y="85606"/>
                    <a:pt x="71344" y="85445"/>
                  </a:cubicBezTo>
                  <a:cubicBezTo>
                    <a:pt x="70536" y="85542"/>
                    <a:pt x="69792" y="85606"/>
                    <a:pt x="68951" y="85606"/>
                  </a:cubicBezTo>
                  <a:cubicBezTo>
                    <a:pt x="68951" y="85768"/>
                    <a:pt x="68951" y="85930"/>
                    <a:pt x="68854" y="86189"/>
                  </a:cubicBezTo>
                  <a:cubicBezTo>
                    <a:pt x="68789" y="85930"/>
                    <a:pt x="68789" y="85768"/>
                    <a:pt x="68692" y="85606"/>
                  </a:cubicBezTo>
                  <a:lnTo>
                    <a:pt x="67625" y="85606"/>
                  </a:lnTo>
                  <a:lnTo>
                    <a:pt x="67625" y="85703"/>
                  </a:lnTo>
                  <a:cubicBezTo>
                    <a:pt x="67625" y="85930"/>
                    <a:pt x="67625" y="86092"/>
                    <a:pt x="67528" y="85865"/>
                  </a:cubicBezTo>
                  <a:cubicBezTo>
                    <a:pt x="67463" y="85703"/>
                    <a:pt x="67301" y="85606"/>
                    <a:pt x="67204" y="85606"/>
                  </a:cubicBezTo>
                  <a:lnTo>
                    <a:pt x="66881" y="85606"/>
                  </a:lnTo>
                  <a:cubicBezTo>
                    <a:pt x="66622" y="85768"/>
                    <a:pt x="66558" y="86286"/>
                    <a:pt x="66461" y="87256"/>
                  </a:cubicBezTo>
                  <a:cubicBezTo>
                    <a:pt x="66137" y="86189"/>
                    <a:pt x="65814" y="85703"/>
                    <a:pt x="65555" y="85768"/>
                  </a:cubicBezTo>
                  <a:cubicBezTo>
                    <a:pt x="65555" y="86189"/>
                    <a:pt x="65458" y="86512"/>
                    <a:pt x="65458" y="86835"/>
                  </a:cubicBezTo>
                  <a:cubicBezTo>
                    <a:pt x="65296" y="86350"/>
                    <a:pt x="65135" y="86447"/>
                    <a:pt x="65038" y="85703"/>
                  </a:cubicBezTo>
                  <a:cubicBezTo>
                    <a:pt x="65038" y="85703"/>
                    <a:pt x="64973" y="85606"/>
                    <a:pt x="64908" y="85542"/>
                  </a:cubicBezTo>
                  <a:lnTo>
                    <a:pt x="64973" y="85930"/>
                  </a:lnTo>
                  <a:cubicBezTo>
                    <a:pt x="65038" y="86447"/>
                    <a:pt x="64973" y="86609"/>
                    <a:pt x="64908" y="86512"/>
                  </a:cubicBezTo>
                  <a:cubicBezTo>
                    <a:pt x="64650" y="85606"/>
                    <a:pt x="64552" y="86512"/>
                    <a:pt x="64391" y="86447"/>
                  </a:cubicBezTo>
                  <a:cubicBezTo>
                    <a:pt x="64326" y="86092"/>
                    <a:pt x="64229" y="85865"/>
                    <a:pt x="64229" y="85606"/>
                  </a:cubicBezTo>
                  <a:cubicBezTo>
                    <a:pt x="64067" y="85542"/>
                    <a:pt x="63809" y="85348"/>
                    <a:pt x="63647" y="85445"/>
                  </a:cubicBezTo>
                  <a:cubicBezTo>
                    <a:pt x="63485" y="85542"/>
                    <a:pt x="63485" y="86027"/>
                    <a:pt x="63324" y="85121"/>
                  </a:cubicBezTo>
                  <a:lnTo>
                    <a:pt x="62968" y="85121"/>
                  </a:lnTo>
                  <a:lnTo>
                    <a:pt x="62418" y="86350"/>
                  </a:lnTo>
                  <a:cubicBezTo>
                    <a:pt x="62159" y="86027"/>
                    <a:pt x="61901" y="85606"/>
                    <a:pt x="61674" y="85283"/>
                  </a:cubicBezTo>
                  <a:lnTo>
                    <a:pt x="61577" y="85186"/>
                  </a:lnTo>
                  <a:cubicBezTo>
                    <a:pt x="61577" y="85768"/>
                    <a:pt x="61157" y="84863"/>
                    <a:pt x="61318" y="86027"/>
                  </a:cubicBezTo>
                  <a:lnTo>
                    <a:pt x="61318" y="86092"/>
                  </a:lnTo>
                  <a:cubicBezTo>
                    <a:pt x="61157" y="85703"/>
                    <a:pt x="60995" y="85283"/>
                    <a:pt x="60769" y="84766"/>
                  </a:cubicBezTo>
                  <a:cubicBezTo>
                    <a:pt x="60833" y="85445"/>
                    <a:pt x="60898" y="85930"/>
                    <a:pt x="61092" y="86932"/>
                  </a:cubicBezTo>
                  <a:cubicBezTo>
                    <a:pt x="60769" y="85703"/>
                    <a:pt x="60413" y="85703"/>
                    <a:pt x="60186" y="84701"/>
                  </a:cubicBezTo>
                  <a:lnTo>
                    <a:pt x="59443" y="84539"/>
                  </a:lnTo>
                  <a:lnTo>
                    <a:pt x="59346" y="84539"/>
                  </a:lnTo>
                  <a:lnTo>
                    <a:pt x="59346" y="84766"/>
                  </a:lnTo>
                  <a:lnTo>
                    <a:pt x="59249" y="84539"/>
                  </a:lnTo>
                  <a:lnTo>
                    <a:pt x="59022" y="84539"/>
                  </a:lnTo>
                  <a:cubicBezTo>
                    <a:pt x="59022" y="84766"/>
                    <a:pt x="59022" y="85121"/>
                    <a:pt x="59022" y="85445"/>
                  </a:cubicBezTo>
                  <a:cubicBezTo>
                    <a:pt x="58925" y="84863"/>
                    <a:pt x="58763" y="84960"/>
                    <a:pt x="58699" y="84539"/>
                  </a:cubicBezTo>
                  <a:cubicBezTo>
                    <a:pt x="57599" y="84604"/>
                    <a:pt x="56532" y="84701"/>
                    <a:pt x="55465" y="84766"/>
                  </a:cubicBezTo>
                  <a:cubicBezTo>
                    <a:pt x="55109" y="84766"/>
                    <a:pt x="54883" y="84701"/>
                    <a:pt x="54559" y="84701"/>
                  </a:cubicBezTo>
                  <a:cubicBezTo>
                    <a:pt x="54559" y="84766"/>
                    <a:pt x="54462" y="84960"/>
                    <a:pt x="54462" y="85024"/>
                  </a:cubicBezTo>
                  <a:cubicBezTo>
                    <a:pt x="54365" y="85283"/>
                    <a:pt x="54300" y="85703"/>
                    <a:pt x="54139" y="84604"/>
                  </a:cubicBezTo>
                  <a:lnTo>
                    <a:pt x="54042" y="84604"/>
                  </a:lnTo>
                  <a:cubicBezTo>
                    <a:pt x="54139" y="85186"/>
                    <a:pt x="54042" y="85024"/>
                    <a:pt x="53880" y="85121"/>
                  </a:cubicBezTo>
                  <a:cubicBezTo>
                    <a:pt x="53718" y="85186"/>
                    <a:pt x="53557" y="85348"/>
                    <a:pt x="53395" y="85445"/>
                  </a:cubicBezTo>
                  <a:cubicBezTo>
                    <a:pt x="53395" y="85606"/>
                    <a:pt x="53395" y="85865"/>
                    <a:pt x="53395" y="86286"/>
                  </a:cubicBezTo>
                  <a:cubicBezTo>
                    <a:pt x="53233" y="85768"/>
                    <a:pt x="53039" y="85542"/>
                    <a:pt x="52974" y="85121"/>
                  </a:cubicBezTo>
                  <a:cubicBezTo>
                    <a:pt x="52974" y="85542"/>
                    <a:pt x="52974" y="85865"/>
                    <a:pt x="52877" y="86286"/>
                  </a:cubicBezTo>
                  <a:cubicBezTo>
                    <a:pt x="52813" y="85865"/>
                    <a:pt x="52619" y="85445"/>
                    <a:pt x="52554" y="85121"/>
                  </a:cubicBezTo>
                  <a:lnTo>
                    <a:pt x="51648" y="84766"/>
                  </a:lnTo>
                  <a:cubicBezTo>
                    <a:pt x="51648" y="85024"/>
                    <a:pt x="51648" y="85186"/>
                    <a:pt x="51648" y="85445"/>
                  </a:cubicBezTo>
                  <a:cubicBezTo>
                    <a:pt x="51551" y="85445"/>
                    <a:pt x="51551" y="85445"/>
                    <a:pt x="51487" y="85445"/>
                  </a:cubicBezTo>
                  <a:cubicBezTo>
                    <a:pt x="51325" y="85348"/>
                    <a:pt x="51163" y="85542"/>
                    <a:pt x="51066" y="85283"/>
                  </a:cubicBezTo>
                  <a:cubicBezTo>
                    <a:pt x="50743" y="84442"/>
                    <a:pt x="50905" y="85865"/>
                    <a:pt x="50743" y="85606"/>
                  </a:cubicBezTo>
                  <a:cubicBezTo>
                    <a:pt x="50646" y="85542"/>
                    <a:pt x="50549" y="85283"/>
                    <a:pt x="50484" y="85121"/>
                  </a:cubicBezTo>
                  <a:lnTo>
                    <a:pt x="50161" y="86092"/>
                  </a:lnTo>
                  <a:cubicBezTo>
                    <a:pt x="50064" y="85768"/>
                    <a:pt x="49999" y="85542"/>
                    <a:pt x="49999" y="85283"/>
                  </a:cubicBezTo>
                  <a:cubicBezTo>
                    <a:pt x="49740" y="85348"/>
                    <a:pt x="49837" y="86189"/>
                    <a:pt x="49740" y="86771"/>
                  </a:cubicBezTo>
                  <a:cubicBezTo>
                    <a:pt x="49482" y="86674"/>
                    <a:pt x="49417" y="85445"/>
                    <a:pt x="49255" y="85865"/>
                  </a:cubicBezTo>
                  <a:cubicBezTo>
                    <a:pt x="49158" y="86027"/>
                    <a:pt x="49094" y="86350"/>
                    <a:pt x="48835" y="85930"/>
                  </a:cubicBezTo>
                  <a:cubicBezTo>
                    <a:pt x="48673" y="85703"/>
                    <a:pt x="48673" y="86027"/>
                    <a:pt x="48576" y="86189"/>
                  </a:cubicBezTo>
                  <a:cubicBezTo>
                    <a:pt x="48576" y="86092"/>
                    <a:pt x="48673" y="86027"/>
                    <a:pt x="48673" y="85930"/>
                  </a:cubicBezTo>
                  <a:cubicBezTo>
                    <a:pt x="48673" y="85930"/>
                    <a:pt x="48576" y="85768"/>
                    <a:pt x="48576" y="85703"/>
                  </a:cubicBezTo>
                  <a:lnTo>
                    <a:pt x="48414" y="85768"/>
                  </a:lnTo>
                  <a:lnTo>
                    <a:pt x="48414" y="85865"/>
                  </a:lnTo>
                  <a:cubicBezTo>
                    <a:pt x="48479" y="86092"/>
                    <a:pt x="48576" y="86350"/>
                    <a:pt x="48576" y="86350"/>
                  </a:cubicBezTo>
                  <a:lnTo>
                    <a:pt x="48479" y="86447"/>
                  </a:lnTo>
                  <a:cubicBezTo>
                    <a:pt x="48414" y="86447"/>
                    <a:pt x="48414" y="86512"/>
                    <a:pt x="48350" y="86350"/>
                  </a:cubicBezTo>
                  <a:cubicBezTo>
                    <a:pt x="48253" y="86027"/>
                    <a:pt x="48156" y="85930"/>
                    <a:pt x="48091" y="85930"/>
                  </a:cubicBezTo>
                  <a:cubicBezTo>
                    <a:pt x="47994" y="86027"/>
                    <a:pt x="47994" y="86350"/>
                    <a:pt x="47832" y="86447"/>
                  </a:cubicBezTo>
                  <a:cubicBezTo>
                    <a:pt x="47994" y="86932"/>
                    <a:pt x="48091" y="87191"/>
                    <a:pt x="48156" y="87418"/>
                  </a:cubicBezTo>
                  <a:lnTo>
                    <a:pt x="48253" y="87676"/>
                  </a:lnTo>
                  <a:lnTo>
                    <a:pt x="48156" y="87773"/>
                  </a:lnTo>
                  <a:lnTo>
                    <a:pt x="48091" y="87418"/>
                  </a:lnTo>
                  <a:cubicBezTo>
                    <a:pt x="47832" y="87256"/>
                    <a:pt x="47606" y="86932"/>
                    <a:pt x="47347" y="86835"/>
                  </a:cubicBezTo>
                  <a:cubicBezTo>
                    <a:pt x="47250" y="86771"/>
                    <a:pt x="47088" y="86512"/>
                    <a:pt x="47024" y="86447"/>
                  </a:cubicBezTo>
                  <a:lnTo>
                    <a:pt x="46765" y="86512"/>
                  </a:lnTo>
                  <a:lnTo>
                    <a:pt x="46765" y="86609"/>
                  </a:lnTo>
                  <a:lnTo>
                    <a:pt x="46280" y="86835"/>
                  </a:lnTo>
                  <a:lnTo>
                    <a:pt x="46280" y="86932"/>
                  </a:lnTo>
                  <a:cubicBezTo>
                    <a:pt x="46280" y="87191"/>
                    <a:pt x="46345" y="87418"/>
                    <a:pt x="46345" y="87773"/>
                  </a:cubicBezTo>
                  <a:cubicBezTo>
                    <a:pt x="46280" y="87418"/>
                    <a:pt x="46183" y="87191"/>
                    <a:pt x="46021" y="86932"/>
                  </a:cubicBezTo>
                  <a:cubicBezTo>
                    <a:pt x="44857" y="87418"/>
                    <a:pt x="43790" y="87773"/>
                    <a:pt x="42625" y="88097"/>
                  </a:cubicBezTo>
                  <a:cubicBezTo>
                    <a:pt x="42625" y="88420"/>
                    <a:pt x="42625" y="88679"/>
                    <a:pt x="42625" y="89099"/>
                  </a:cubicBezTo>
                  <a:cubicBezTo>
                    <a:pt x="42528" y="88679"/>
                    <a:pt x="42528" y="88420"/>
                    <a:pt x="42464" y="88097"/>
                  </a:cubicBezTo>
                  <a:cubicBezTo>
                    <a:pt x="41396" y="88355"/>
                    <a:pt x="40297" y="88679"/>
                    <a:pt x="39230" y="88841"/>
                  </a:cubicBezTo>
                  <a:cubicBezTo>
                    <a:pt x="39327" y="89099"/>
                    <a:pt x="39488" y="89423"/>
                    <a:pt x="39553" y="89584"/>
                  </a:cubicBezTo>
                  <a:cubicBezTo>
                    <a:pt x="39553" y="89746"/>
                    <a:pt x="39488" y="90005"/>
                    <a:pt x="39488" y="90328"/>
                  </a:cubicBezTo>
                  <a:cubicBezTo>
                    <a:pt x="39327" y="89843"/>
                    <a:pt x="39327" y="89326"/>
                    <a:pt x="39230" y="88841"/>
                  </a:cubicBezTo>
                  <a:lnTo>
                    <a:pt x="37807" y="89099"/>
                  </a:lnTo>
                  <a:cubicBezTo>
                    <a:pt x="37807" y="89261"/>
                    <a:pt x="37742" y="89164"/>
                    <a:pt x="37742" y="89099"/>
                  </a:cubicBezTo>
                  <a:lnTo>
                    <a:pt x="37483" y="89099"/>
                  </a:lnTo>
                  <a:cubicBezTo>
                    <a:pt x="37483" y="89164"/>
                    <a:pt x="37418" y="89326"/>
                    <a:pt x="37321" y="89326"/>
                  </a:cubicBezTo>
                  <a:cubicBezTo>
                    <a:pt x="37160" y="89423"/>
                    <a:pt x="36998" y="89261"/>
                    <a:pt x="36836" y="89261"/>
                  </a:cubicBezTo>
                  <a:lnTo>
                    <a:pt x="36836" y="89164"/>
                  </a:lnTo>
                  <a:lnTo>
                    <a:pt x="33667" y="89681"/>
                  </a:lnTo>
                  <a:cubicBezTo>
                    <a:pt x="33020" y="90490"/>
                    <a:pt x="32276" y="90975"/>
                    <a:pt x="31532" y="91169"/>
                  </a:cubicBezTo>
                  <a:cubicBezTo>
                    <a:pt x="31532" y="91331"/>
                    <a:pt x="31597" y="91492"/>
                    <a:pt x="31597" y="91751"/>
                  </a:cubicBezTo>
                  <a:cubicBezTo>
                    <a:pt x="31532" y="91557"/>
                    <a:pt x="31532" y="91395"/>
                    <a:pt x="31435" y="91234"/>
                  </a:cubicBezTo>
                  <a:cubicBezTo>
                    <a:pt x="31112" y="91331"/>
                    <a:pt x="30853" y="91331"/>
                    <a:pt x="30530" y="91331"/>
                  </a:cubicBezTo>
                  <a:cubicBezTo>
                    <a:pt x="30530" y="91492"/>
                    <a:pt x="30627" y="91654"/>
                    <a:pt x="30627" y="91913"/>
                  </a:cubicBezTo>
                  <a:cubicBezTo>
                    <a:pt x="30368" y="91816"/>
                    <a:pt x="30368" y="91816"/>
                    <a:pt x="30271" y="91492"/>
                  </a:cubicBezTo>
                  <a:lnTo>
                    <a:pt x="30206" y="91234"/>
                  </a:lnTo>
                  <a:cubicBezTo>
                    <a:pt x="29948" y="91234"/>
                    <a:pt x="29721" y="91169"/>
                    <a:pt x="29366" y="91169"/>
                  </a:cubicBezTo>
                  <a:lnTo>
                    <a:pt x="29463" y="91492"/>
                  </a:lnTo>
                  <a:cubicBezTo>
                    <a:pt x="29463" y="91654"/>
                    <a:pt x="29366" y="91816"/>
                    <a:pt x="29366" y="91978"/>
                  </a:cubicBezTo>
                  <a:cubicBezTo>
                    <a:pt x="29301" y="91913"/>
                    <a:pt x="29301" y="91751"/>
                    <a:pt x="29204" y="91654"/>
                  </a:cubicBezTo>
                  <a:cubicBezTo>
                    <a:pt x="29139" y="91557"/>
                    <a:pt x="29042" y="91492"/>
                    <a:pt x="28977" y="91395"/>
                  </a:cubicBezTo>
                  <a:lnTo>
                    <a:pt x="28880" y="91072"/>
                  </a:lnTo>
                  <a:cubicBezTo>
                    <a:pt x="28557" y="90975"/>
                    <a:pt x="28137" y="90910"/>
                    <a:pt x="27781" y="90749"/>
                  </a:cubicBezTo>
                  <a:cubicBezTo>
                    <a:pt x="27781" y="90813"/>
                    <a:pt x="27781" y="90910"/>
                    <a:pt x="27781" y="90975"/>
                  </a:cubicBezTo>
                  <a:lnTo>
                    <a:pt x="27651" y="90652"/>
                  </a:lnTo>
                  <a:lnTo>
                    <a:pt x="27393" y="90587"/>
                  </a:lnTo>
                  <a:cubicBezTo>
                    <a:pt x="27393" y="90813"/>
                    <a:pt x="27457" y="90975"/>
                    <a:pt x="27554" y="91331"/>
                  </a:cubicBezTo>
                  <a:cubicBezTo>
                    <a:pt x="27457" y="91072"/>
                    <a:pt x="27393" y="90910"/>
                    <a:pt x="27296" y="90749"/>
                  </a:cubicBezTo>
                  <a:cubicBezTo>
                    <a:pt x="27296" y="90813"/>
                    <a:pt x="27231" y="90910"/>
                    <a:pt x="27231" y="90975"/>
                  </a:cubicBezTo>
                  <a:cubicBezTo>
                    <a:pt x="24644" y="94630"/>
                    <a:pt x="21345" y="94371"/>
                    <a:pt x="18111" y="95050"/>
                  </a:cubicBezTo>
                  <a:cubicBezTo>
                    <a:pt x="17626" y="95115"/>
                    <a:pt x="17044" y="94791"/>
                    <a:pt x="16462" y="94047"/>
                  </a:cubicBezTo>
                  <a:cubicBezTo>
                    <a:pt x="15136" y="93821"/>
                    <a:pt x="13810" y="93627"/>
                    <a:pt x="12581" y="93724"/>
                  </a:cubicBezTo>
                  <a:cubicBezTo>
                    <a:pt x="11901" y="94047"/>
                    <a:pt x="11158" y="94144"/>
                    <a:pt x="10414" y="94144"/>
                  </a:cubicBezTo>
                  <a:lnTo>
                    <a:pt x="10511" y="94306"/>
                  </a:lnTo>
                  <a:cubicBezTo>
                    <a:pt x="10414" y="94306"/>
                    <a:pt x="10349" y="94306"/>
                    <a:pt x="10349" y="94209"/>
                  </a:cubicBezTo>
                  <a:lnTo>
                    <a:pt x="10252" y="94144"/>
                  </a:lnTo>
                  <a:cubicBezTo>
                    <a:pt x="9993" y="94144"/>
                    <a:pt x="9767" y="94047"/>
                    <a:pt x="9508" y="94047"/>
                  </a:cubicBezTo>
                  <a:lnTo>
                    <a:pt x="8667" y="94209"/>
                  </a:lnTo>
                  <a:cubicBezTo>
                    <a:pt x="8667" y="94306"/>
                    <a:pt x="8667" y="94371"/>
                    <a:pt x="8667" y="94565"/>
                  </a:cubicBezTo>
                  <a:lnTo>
                    <a:pt x="8506" y="94306"/>
                  </a:lnTo>
                  <a:lnTo>
                    <a:pt x="6371" y="94630"/>
                  </a:lnTo>
                  <a:cubicBezTo>
                    <a:pt x="6371" y="94727"/>
                    <a:pt x="6371" y="94791"/>
                    <a:pt x="6371" y="94888"/>
                  </a:cubicBezTo>
                  <a:cubicBezTo>
                    <a:pt x="6371" y="95309"/>
                    <a:pt x="6274" y="95373"/>
                    <a:pt x="6112" y="95115"/>
                  </a:cubicBezTo>
                  <a:cubicBezTo>
                    <a:pt x="6015" y="95470"/>
                    <a:pt x="5854" y="95697"/>
                    <a:pt x="5692" y="95891"/>
                  </a:cubicBezTo>
                  <a:cubicBezTo>
                    <a:pt x="5854" y="96441"/>
                    <a:pt x="5951" y="97184"/>
                    <a:pt x="6209" y="97864"/>
                  </a:cubicBezTo>
                  <a:lnTo>
                    <a:pt x="5433" y="96117"/>
                  </a:lnTo>
                  <a:lnTo>
                    <a:pt x="5272" y="96214"/>
                  </a:lnTo>
                  <a:cubicBezTo>
                    <a:pt x="5272" y="96538"/>
                    <a:pt x="5272" y="96958"/>
                    <a:pt x="5530" y="97605"/>
                  </a:cubicBezTo>
                  <a:cubicBezTo>
                    <a:pt x="5627" y="97864"/>
                    <a:pt x="5627" y="98122"/>
                    <a:pt x="5627" y="98704"/>
                  </a:cubicBezTo>
                  <a:cubicBezTo>
                    <a:pt x="5272" y="97961"/>
                    <a:pt x="4948" y="97379"/>
                    <a:pt x="4689" y="96796"/>
                  </a:cubicBezTo>
                  <a:cubicBezTo>
                    <a:pt x="4689" y="96958"/>
                    <a:pt x="4625" y="97023"/>
                    <a:pt x="4528" y="97281"/>
                  </a:cubicBezTo>
                  <a:cubicBezTo>
                    <a:pt x="4528" y="97540"/>
                    <a:pt x="4528" y="97864"/>
                    <a:pt x="4625" y="98446"/>
                  </a:cubicBezTo>
                  <a:cubicBezTo>
                    <a:pt x="4140" y="96117"/>
                    <a:pt x="3881" y="96958"/>
                    <a:pt x="3460" y="96053"/>
                  </a:cubicBezTo>
                  <a:cubicBezTo>
                    <a:pt x="3622" y="96538"/>
                    <a:pt x="3719" y="96861"/>
                    <a:pt x="3719" y="97023"/>
                  </a:cubicBezTo>
                  <a:cubicBezTo>
                    <a:pt x="3719" y="97443"/>
                    <a:pt x="3622" y="97702"/>
                    <a:pt x="3558" y="97961"/>
                  </a:cubicBezTo>
                  <a:cubicBezTo>
                    <a:pt x="3202" y="97540"/>
                    <a:pt x="3202" y="97120"/>
                    <a:pt x="3137" y="96635"/>
                  </a:cubicBezTo>
                  <a:cubicBezTo>
                    <a:pt x="2878" y="96279"/>
                    <a:pt x="2620" y="95697"/>
                    <a:pt x="2458" y="95891"/>
                  </a:cubicBezTo>
                  <a:cubicBezTo>
                    <a:pt x="2393" y="95956"/>
                    <a:pt x="2393" y="96279"/>
                    <a:pt x="2296" y="96441"/>
                  </a:cubicBezTo>
                  <a:cubicBezTo>
                    <a:pt x="2070" y="96053"/>
                    <a:pt x="1811" y="95697"/>
                    <a:pt x="1552" y="95373"/>
                  </a:cubicBezTo>
                  <a:cubicBezTo>
                    <a:pt x="1649" y="96376"/>
                    <a:pt x="1552" y="96279"/>
                    <a:pt x="1067" y="95115"/>
                  </a:cubicBezTo>
                  <a:lnTo>
                    <a:pt x="809" y="95212"/>
                  </a:lnTo>
                  <a:lnTo>
                    <a:pt x="809" y="95535"/>
                  </a:lnTo>
                  <a:lnTo>
                    <a:pt x="647" y="95309"/>
                  </a:lnTo>
                  <a:cubicBezTo>
                    <a:pt x="388" y="95373"/>
                    <a:pt x="226" y="95470"/>
                    <a:pt x="0" y="95632"/>
                  </a:cubicBezTo>
                  <a:cubicBezTo>
                    <a:pt x="65" y="96279"/>
                    <a:pt x="226" y="96958"/>
                    <a:pt x="388" y="97702"/>
                  </a:cubicBezTo>
                  <a:lnTo>
                    <a:pt x="485" y="97702"/>
                  </a:lnTo>
                  <a:cubicBezTo>
                    <a:pt x="485" y="97379"/>
                    <a:pt x="485" y="97184"/>
                    <a:pt x="550" y="97023"/>
                  </a:cubicBezTo>
                  <a:cubicBezTo>
                    <a:pt x="809" y="97767"/>
                    <a:pt x="744" y="97767"/>
                    <a:pt x="485" y="97702"/>
                  </a:cubicBezTo>
                  <a:cubicBezTo>
                    <a:pt x="550" y="97864"/>
                    <a:pt x="550" y="97961"/>
                    <a:pt x="485" y="98122"/>
                  </a:cubicBezTo>
                  <a:lnTo>
                    <a:pt x="388" y="97961"/>
                  </a:lnTo>
                  <a:cubicBezTo>
                    <a:pt x="647" y="99028"/>
                    <a:pt x="906" y="100257"/>
                    <a:pt x="1229" y="101421"/>
                  </a:cubicBezTo>
                  <a:cubicBezTo>
                    <a:pt x="1488" y="102100"/>
                    <a:pt x="1714" y="102747"/>
                    <a:pt x="1973" y="103394"/>
                  </a:cubicBezTo>
                  <a:cubicBezTo>
                    <a:pt x="2232" y="103232"/>
                    <a:pt x="2555" y="104235"/>
                    <a:pt x="2814" y="104720"/>
                  </a:cubicBezTo>
                  <a:cubicBezTo>
                    <a:pt x="2620" y="103911"/>
                    <a:pt x="2458" y="103168"/>
                    <a:pt x="2296" y="102327"/>
                  </a:cubicBezTo>
                  <a:cubicBezTo>
                    <a:pt x="2717" y="102909"/>
                    <a:pt x="2975" y="103588"/>
                    <a:pt x="3202" y="104494"/>
                  </a:cubicBezTo>
                  <a:cubicBezTo>
                    <a:pt x="3363" y="105076"/>
                    <a:pt x="3363" y="105399"/>
                    <a:pt x="3299" y="105464"/>
                  </a:cubicBezTo>
                  <a:cubicBezTo>
                    <a:pt x="3558" y="105884"/>
                    <a:pt x="3784" y="106402"/>
                    <a:pt x="3946" y="106984"/>
                  </a:cubicBezTo>
                  <a:cubicBezTo>
                    <a:pt x="3946" y="106984"/>
                    <a:pt x="3946" y="107048"/>
                    <a:pt x="4043" y="107145"/>
                  </a:cubicBezTo>
                  <a:cubicBezTo>
                    <a:pt x="9185" y="108213"/>
                    <a:pt x="14133" y="108698"/>
                    <a:pt x="18952" y="108795"/>
                  </a:cubicBezTo>
                  <a:cubicBezTo>
                    <a:pt x="18952" y="108536"/>
                    <a:pt x="18855" y="108374"/>
                    <a:pt x="19016" y="108471"/>
                  </a:cubicBezTo>
                  <a:cubicBezTo>
                    <a:pt x="19113" y="108633"/>
                    <a:pt x="19113" y="108698"/>
                    <a:pt x="19113" y="108795"/>
                  </a:cubicBezTo>
                  <a:lnTo>
                    <a:pt x="19922" y="108795"/>
                  </a:lnTo>
                  <a:cubicBezTo>
                    <a:pt x="19922" y="108633"/>
                    <a:pt x="19922" y="108536"/>
                    <a:pt x="19922" y="108374"/>
                  </a:cubicBezTo>
                  <a:cubicBezTo>
                    <a:pt x="20181" y="108116"/>
                    <a:pt x="20601" y="108795"/>
                    <a:pt x="20698" y="108116"/>
                  </a:cubicBezTo>
                  <a:cubicBezTo>
                    <a:pt x="20698" y="108051"/>
                    <a:pt x="20763" y="108116"/>
                    <a:pt x="20860" y="108310"/>
                  </a:cubicBezTo>
                  <a:cubicBezTo>
                    <a:pt x="21022" y="108698"/>
                    <a:pt x="21022" y="108471"/>
                    <a:pt x="21086" y="108374"/>
                  </a:cubicBezTo>
                  <a:cubicBezTo>
                    <a:pt x="21248" y="108051"/>
                    <a:pt x="21507" y="107889"/>
                    <a:pt x="21668" y="107728"/>
                  </a:cubicBezTo>
                  <a:cubicBezTo>
                    <a:pt x="21927" y="108374"/>
                    <a:pt x="21830" y="107469"/>
                    <a:pt x="22089" y="107792"/>
                  </a:cubicBezTo>
                  <a:cubicBezTo>
                    <a:pt x="21927" y="106790"/>
                    <a:pt x="22412" y="108116"/>
                    <a:pt x="22412" y="107631"/>
                  </a:cubicBezTo>
                  <a:cubicBezTo>
                    <a:pt x="22412" y="107469"/>
                    <a:pt x="22574" y="107728"/>
                    <a:pt x="22574" y="107534"/>
                  </a:cubicBezTo>
                  <a:cubicBezTo>
                    <a:pt x="22574" y="107372"/>
                    <a:pt x="22509" y="106984"/>
                    <a:pt x="22574" y="106887"/>
                  </a:cubicBezTo>
                  <a:cubicBezTo>
                    <a:pt x="22768" y="106402"/>
                    <a:pt x="22994" y="106402"/>
                    <a:pt x="23415" y="106887"/>
                  </a:cubicBezTo>
                  <a:cubicBezTo>
                    <a:pt x="23738" y="107307"/>
                    <a:pt x="23738" y="107210"/>
                    <a:pt x="23674" y="106466"/>
                  </a:cubicBezTo>
                  <a:cubicBezTo>
                    <a:pt x="23674" y="106402"/>
                    <a:pt x="23674" y="106240"/>
                    <a:pt x="23577" y="106046"/>
                  </a:cubicBezTo>
                  <a:lnTo>
                    <a:pt x="23577" y="106143"/>
                  </a:lnTo>
                  <a:lnTo>
                    <a:pt x="24159" y="108698"/>
                  </a:lnTo>
                  <a:lnTo>
                    <a:pt x="24741" y="108633"/>
                  </a:lnTo>
                  <a:cubicBezTo>
                    <a:pt x="24838" y="108536"/>
                    <a:pt x="24903" y="108051"/>
                    <a:pt x="25161" y="108633"/>
                  </a:cubicBezTo>
                  <a:lnTo>
                    <a:pt x="25323" y="108633"/>
                  </a:lnTo>
                  <a:cubicBezTo>
                    <a:pt x="25323" y="108536"/>
                    <a:pt x="25388" y="108536"/>
                    <a:pt x="25388" y="108633"/>
                  </a:cubicBezTo>
                  <a:lnTo>
                    <a:pt x="25485" y="108633"/>
                  </a:lnTo>
                  <a:cubicBezTo>
                    <a:pt x="25485" y="108471"/>
                    <a:pt x="25485" y="108310"/>
                    <a:pt x="25485" y="108213"/>
                  </a:cubicBezTo>
                  <a:cubicBezTo>
                    <a:pt x="25582" y="108374"/>
                    <a:pt x="25646" y="108536"/>
                    <a:pt x="25743" y="108536"/>
                  </a:cubicBezTo>
                  <a:cubicBezTo>
                    <a:pt x="25970" y="108698"/>
                    <a:pt x="26131" y="108310"/>
                    <a:pt x="26131" y="107728"/>
                  </a:cubicBezTo>
                  <a:cubicBezTo>
                    <a:pt x="26131" y="107631"/>
                    <a:pt x="26228" y="107728"/>
                    <a:pt x="26228" y="107728"/>
                  </a:cubicBezTo>
                  <a:lnTo>
                    <a:pt x="26552" y="108536"/>
                  </a:lnTo>
                  <a:lnTo>
                    <a:pt x="26972" y="108536"/>
                  </a:lnTo>
                  <a:cubicBezTo>
                    <a:pt x="27134" y="108471"/>
                    <a:pt x="27296" y="108471"/>
                    <a:pt x="27457" y="108536"/>
                  </a:cubicBezTo>
                  <a:lnTo>
                    <a:pt x="28460" y="108471"/>
                  </a:lnTo>
                  <a:cubicBezTo>
                    <a:pt x="28557" y="108213"/>
                    <a:pt x="28557" y="108051"/>
                    <a:pt x="28622" y="107792"/>
                  </a:cubicBezTo>
                  <a:lnTo>
                    <a:pt x="28783" y="108471"/>
                  </a:lnTo>
                  <a:lnTo>
                    <a:pt x="29463" y="108374"/>
                  </a:lnTo>
                  <a:cubicBezTo>
                    <a:pt x="29463" y="107728"/>
                    <a:pt x="29463" y="107534"/>
                    <a:pt x="29786" y="108213"/>
                  </a:cubicBezTo>
                  <a:cubicBezTo>
                    <a:pt x="29786" y="108310"/>
                    <a:pt x="29883" y="108310"/>
                    <a:pt x="29883" y="108310"/>
                  </a:cubicBezTo>
                  <a:lnTo>
                    <a:pt x="33279" y="107889"/>
                  </a:lnTo>
                  <a:lnTo>
                    <a:pt x="33343" y="107631"/>
                  </a:lnTo>
                  <a:cubicBezTo>
                    <a:pt x="33343" y="107631"/>
                    <a:pt x="33441" y="107631"/>
                    <a:pt x="33441" y="107728"/>
                  </a:cubicBezTo>
                  <a:cubicBezTo>
                    <a:pt x="33441" y="107792"/>
                    <a:pt x="33505" y="107792"/>
                    <a:pt x="33505" y="107889"/>
                  </a:cubicBezTo>
                  <a:lnTo>
                    <a:pt x="33602" y="107889"/>
                  </a:lnTo>
                  <a:cubicBezTo>
                    <a:pt x="33602" y="107728"/>
                    <a:pt x="33602" y="107469"/>
                    <a:pt x="33764" y="107631"/>
                  </a:cubicBezTo>
                  <a:lnTo>
                    <a:pt x="33861" y="107889"/>
                  </a:lnTo>
                  <a:lnTo>
                    <a:pt x="34831" y="107728"/>
                  </a:lnTo>
                  <a:lnTo>
                    <a:pt x="34831" y="107631"/>
                  </a:lnTo>
                  <a:lnTo>
                    <a:pt x="34831" y="107728"/>
                  </a:lnTo>
                  <a:lnTo>
                    <a:pt x="35931" y="107534"/>
                  </a:lnTo>
                  <a:cubicBezTo>
                    <a:pt x="35931" y="107372"/>
                    <a:pt x="35931" y="107210"/>
                    <a:pt x="35834" y="107048"/>
                  </a:cubicBezTo>
                  <a:cubicBezTo>
                    <a:pt x="35931" y="107210"/>
                    <a:pt x="35931" y="107372"/>
                    <a:pt x="35995" y="107469"/>
                  </a:cubicBezTo>
                  <a:lnTo>
                    <a:pt x="38324" y="107048"/>
                  </a:lnTo>
                  <a:lnTo>
                    <a:pt x="38065" y="106046"/>
                  </a:lnTo>
                  <a:lnTo>
                    <a:pt x="38130" y="106046"/>
                  </a:lnTo>
                  <a:lnTo>
                    <a:pt x="38389" y="107048"/>
                  </a:lnTo>
                  <a:lnTo>
                    <a:pt x="38809" y="106984"/>
                  </a:lnTo>
                  <a:cubicBezTo>
                    <a:pt x="38874" y="106725"/>
                    <a:pt x="38971" y="106466"/>
                    <a:pt x="39068" y="106305"/>
                  </a:cubicBezTo>
                  <a:lnTo>
                    <a:pt x="39230" y="106984"/>
                  </a:lnTo>
                  <a:cubicBezTo>
                    <a:pt x="39391" y="106984"/>
                    <a:pt x="39553" y="107048"/>
                    <a:pt x="39715" y="107145"/>
                  </a:cubicBezTo>
                  <a:cubicBezTo>
                    <a:pt x="40135" y="106563"/>
                    <a:pt x="40556" y="105884"/>
                    <a:pt x="40944" y="105561"/>
                  </a:cubicBezTo>
                  <a:cubicBezTo>
                    <a:pt x="41558" y="105140"/>
                    <a:pt x="42140" y="105140"/>
                    <a:pt x="42787" y="105302"/>
                  </a:cubicBezTo>
                  <a:cubicBezTo>
                    <a:pt x="42787" y="105076"/>
                    <a:pt x="42787" y="104720"/>
                    <a:pt x="42787" y="104494"/>
                  </a:cubicBezTo>
                  <a:cubicBezTo>
                    <a:pt x="42787" y="103911"/>
                    <a:pt x="42787" y="103976"/>
                    <a:pt x="42949" y="104332"/>
                  </a:cubicBezTo>
                  <a:cubicBezTo>
                    <a:pt x="42949" y="104655"/>
                    <a:pt x="42949" y="104979"/>
                    <a:pt x="42949" y="105399"/>
                  </a:cubicBezTo>
                  <a:cubicBezTo>
                    <a:pt x="43110" y="105464"/>
                    <a:pt x="43272" y="105561"/>
                    <a:pt x="43531" y="105561"/>
                  </a:cubicBezTo>
                  <a:lnTo>
                    <a:pt x="43531" y="105464"/>
                  </a:lnTo>
                  <a:cubicBezTo>
                    <a:pt x="43466" y="105237"/>
                    <a:pt x="43369" y="104979"/>
                    <a:pt x="43272" y="104655"/>
                  </a:cubicBezTo>
                  <a:cubicBezTo>
                    <a:pt x="43466" y="104817"/>
                    <a:pt x="43531" y="104914"/>
                    <a:pt x="43628" y="105076"/>
                  </a:cubicBezTo>
                  <a:cubicBezTo>
                    <a:pt x="43693" y="105237"/>
                    <a:pt x="43790" y="105464"/>
                    <a:pt x="43854" y="105658"/>
                  </a:cubicBezTo>
                  <a:lnTo>
                    <a:pt x="44016" y="105722"/>
                  </a:lnTo>
                  <a:cubicBezTo>
                    <a:pt x="44339" y="104979"/>
                    <a:pt x="44533" y="104914"/>
                    <a:pt x="45019" y="105464"/>
                  </a:cubicBezTo>
                  <a:cubicBezTo>
                    <a:pt x="45277" y="105722"/>
                    <a:pt x="45277" y="105658"/>
                    <a:pt x="45342" y="105140"/>
                  </a:cubicBezTo>
                  <a:cubicBezTo>
                    <a:pt x="45342" y="104979"/>
                    <a:pt x="45342" y="104979"/>
                    <a:pt x="45439" y="104817"/>
                  </a:cubicBezTo>
                  <a:cubicBezTo>
                    <a:pt x="45601" y="105302"/>
                    <a:pt x="45762" y="105819"/>
                    <a:pt x="45924" y="106402"/>
                  </a:cubicBezTo>
                  <a:cubicBezTo>
                    <a:pt x="46021" y="105561"/>
                    <a:pt x="46280" y="105464"/>
                    <a:pt x="46603" y="105722"/>
                  </a:cubicBezTo>
                  <a:cubicBezTo>
                    <a:pt x="46668" y="105819"/>
                    <a:pt x="46765" y="105722"/>
                    <a:pt x="46830" y="105399"/>
                  </a:cubicBezTo>
                  <a:cubicBezTo>
                    <a:pt x="46830" y="104979"/>
                    <a:pt x="47088" y="106143"/>
                    <a:pt x="47153" y="105561"/>
                  </a:cubicBezTo>
                  <a:cubicBezTo>
                    <a:pt x="47250" y="104979"/>
                    <a:pt x="47606" y="105561"/>
                    <a:pt x="47768" y="105302"/>
                  </a:cubicBezTo>
                  <a:cubicBezTo>
                    <a:pt x="47768" y="105302"/>
                    <a:pt x="47832" y="105561"/>
                    <a:pt x="47994" y="105981"/>
                  </a:cubicBezTo>
                  <a:lnTo>
                    <a:pt x="47994" y="104655"/>
                  </a:lnTo>
                  <a:cubicBezTo>
                    <a:pt x="48414" y="105722"/>
                    <a:pt x="48414" y="105658"/>
                    <a:pt x="48576" y="105076"/>
                  </a:cubicBezTo>
                  <a:cubicBezTo>
                    <a:pt x="48673" y="104914"/>
                    <a:pt x="48738" y="104558"/>
                    <a:pt x="48835" y="104720"/>
                  </a:cubicBezTo>
                  <a:cubicBezTo>
                    <a:pt x="49094" y="105140"/>
                    <a:pt x="49158" y="104979"/>
                    <a:pt x="49158" y="104235"/>
                  </a:cubicBezTo>
                  <a:cubicBezTo>
                    <a:pt x="49158" y="103750"/>
                    <a:pt x="49158" y="103329"/>
                    <a:pt x="49158" y="102909"/>
                  </a:cubicBezTo>
                  <a:cubicBezTo>
                    <a:pt x="49158" y="102424"/>
                    <a:pt x="49223" y="102262"/>
                    <a:pt x="49579" y="102844"/>
                  </a:cubicBezTo>
                  <a:cubicBezTo>
                    <a:pt x="49579" y="103006"/>
                    <a:pt x="49482" y="103071"/>
                    <a:pt x="49482" y="103232"/>
                  </a:cubicBezTo>
                  <a:cubicBezTo>
                    <a:pt x="49482" y="103394"/>
                    <a:pt x="49482" y="103653"/>
                    <a:pt x="49482" y="103814"/>
                  </a:cubicBezTo>
                  <a:cubicBezTo>
                    <a:pt x="49579" y="103911"/>
                    <a:pt x="49676" y="103976"/>
                    <a:pt x="49676" y="103911"/>
                  </a:cubicBezTo>
                  <a:cubicBezTo>
                    <a:pt x="49740" y="103911"/>
                    <a:pt x="49740" y="103750"/>
                    <a:pt x="49740" y="103588"/>
                  </a:cubicBezTo>
                  <a:cubicBezTo>
                    <a:pt x="49902" y="103911"/>
                    <a:pt x="49999" y="104235"/>
                    <a:pt x="50064" y="104494"/>
                  </a:cubicBezTo>
                  <a:cubicBezTo>
                    <a:pt x="50064" y="104396"/>
                    <a:pt x="50064" y="104235"/>
                    <a:pt x="50064" y="104235"/>
                  </a:cubicBezTo>
                  <a:cubicBezTo>
                    <a:pt x="50225" y="104073"/>
                    <a:pt x="50484" y="104494"/>
                    <a:pt x="50549" y="103976"/>
                  </a:cubicBezTo>
                  <a:cubicBezTo>
                    <a:pt x="50646" y="104235"/>
                    <a:pt x="50646" y="104494"/>
                    <a:pt x="50743" y="104720"/>
                  </a:cubicBezTo>
                  <a:cubicBezTo>
                    <a:pt x="50969" y="104817"/>
                    <a:pt x="51390" y="105237"/>
                    <a:pt x="51551" y="104914"/>
                  </a:cubicBezTo>
                  <a:cubicBezTo>
                    <a:pt x="51745" y="104494"/>
                    <a:pt x="52134" y="105302"/>
                    <a:pt x="52134" y="104170"/>
                  </a:cubicBezTo>
                  <a:cubicBezTo>
                    <a:pt x="52134" y="104170"/>
                    <a:pt x="52231" y="104170"/>
                    <a:pt x="52231" y="104235"/>
                  </a:cubicBezTo>
                  <a:cubicBezTo>
                    <a:pt x="52392" y="104655"/>
                    <a:pt x="52489" y="104494"/>
                    <a:pt x="52554" y="104396"/>
                  </a:cubicBezTo>
                  <a:cubicBezTo>
                    <a:pt x="52619" y="104332"/>
                    <a:pt x="52813" y="104655"/>
                    <a:pt x="52877" y="104655"/>
                  </a:cubicBezTo>
                  <a:cubicBezTo>
                    <a:pt x="53136" y="104720"/>
                    <a:pt x="53363" y="104914"/>
                    <a:pt x="53460" y="104396"/>
                  </a:cubicBezTo>
                  <a:cubicBezTo>
                    <a:pt x="53557" y="104235"/>
                    <a:pt x="53621" y="104235"/>
                    <a:pt x="53718" y="104235"/>
                  </a:cubicBezTo>
                  <a:cubicBezTo>
                    <a:pt x="53815" y="104235"/>
                    <a:pt x="53815" y="104170"/>
                    <a:pt x="53815" y="103750"/>
                  </a:cubicBezTo>
                  <a:cubicBezTo>
                    <a:pt x="53815" y="103491"/>
                    <a:pt x="53880" y="103232"/>
                    <a:pt x="53880" y="103006"/>
                  </a:cubicBezTo>
                  <a:cubicBezTo>
                    <a:pt x="54042" y="103394"/>
                    <a:pt x="54139" y="103750"/>
                    <a:pt x="54300" y="104073"/>
                  </a:cubicBezTo>
                  <a:cubicBezTo>
                    <a:pt x="54559" y="103168"/>
                    <a:pt x="54559" y="103071"/>
                    <a:pt x="55109" y="103232"/>
                  </a:cubicBezTo>
                  <a:cubicBezTo>
                    <a:pt x="55303" y="103232"/>
                    <a:pt x="55303" y="103006"/>
                    <a:pt x="55368" y="102747"/>
                  </a:cubicBezTo>
                  <a:cubicBezTo>
                    <a:pt x="55368" y="102650"/>
                    <a:pt x="55368" y="102650"/>
                    <a:pt x="55432" y="102650"/>
                  </a:cubicBezTo>
                  <a:cubicBezTo>
                    <a:pt x="55626" y="103071"/>
                    <a:pt x="55691" y="103491"/>
                    <a:pt x="55885" y="103814"/>
                  </a:cubicBezTo>
                  <a:cubicBezTo>
                    <a:pt x="55950" y="103750"/>
                    <a:pt x="55950" y="103653"/>
                    <a:pt x="56047" y="103588"/>
                  </a:cubicBezTo>
                  <a:cubicBezTo>
                    <a:pt x="56111" y="103329"/>
                    <a:pt x="56209" y="103168"/>
                    <a:pt x="56209" y="102747"/>
                  </a:cubicBezTo>
                  <a:cubicBezTo>
                    <a:pt x="56209" y="102100"/>
                    <a:pt x="56435" y="103006"/>
                    <a:pt x="56532" y="102844"/>
                  </a:cubicBezTo>
                  <a:cubicBezTo>
                    <a:pt x="56694" y="102488"/>
                    <a:pt x="56758" y="102327"/>
                    <a:pt x="57017" y="102327"/>
                  </a:cubicBezTo>
                  <a:cubicBezTo>
                    <a:pt x="57276" y="102424"/>
                    <a:pt x="57017" y="101324"/>
                    <a:pt x="57114" y="100677"/>
                  </a:cubicBezTo>
                  <a:cubicBezTo>
                    <a:pt x="57179" y="101162"/>
                    <a:pt x="57179" y="101324"/>
                    <a:pt x="57276" y="101518"/>
                  </a:cubicBezTo>
                  <a:cubicBezTo>
                    <a:pt x="57502" y="102844"/>
                    <a:pt x="57696" y="103006"/>
                    <a:pt x="58020" y="102650"/>
                  </a:cubicBezTo>
                  <a:cubicBezTo>
                    <a:pt x="58278" y="102424"/>
                    <a:pt x="58117" y="101421"/>
                    <a:pt x="58181" y="100839"/>
                  </a:cubicBezTo>
                  <a:cubicBezTo>
                    <a:pt x="58440" y="100516"/>
                    <a:pt x="58602" y="101745"/>
                    <a:pt x="58828" y="102100"/>
                  </a:cubicBezTo>
                  <a:lnTo>
                    <a:pt x="59022" y="101680"/>
                  </a:lnTo>
                  <a:cubicBezTo>
                    <a:pt x="58925" y="100936"/>
                    <a:pt x="58763" y="100030"/>
                    <a:pt x="59022" y="100030"/>
                  </a:cubicBezTo>
                  <a:cubicBezTo>
                    <a:pt x="59249" y="101518"/>
                    <a:pt x="59249" y="101583"/>
                    <a:pt x="59507" y="102424"/>
                  </a:cubicBezTo>
                  <a:cubicBezTo>
                    <a:pt x="59572" y="102327"/>
                    <a:pt x="59669" y="102262"/>
                    <a:pt x="59669" y="102100"/>
                  </a:cubicBezTo>
                  <a:cubicBezTo>
                    <a:pt x="59669" y="102003"/>
                    <a:pt x="59766" y="101745"/>
                    <a:pt x="59669" y="101583"/>
                  </a:cubicBezTo>
                  <a:cubicBezTo>
                    <a:pt x="59669" y="100677"/>
                    <a:pt x="59669" y="100677"/>
                    <a:pt x="59766" y="100774"/>
                  </a:cubicBezTo>
                  <a:cubicBezTo>
                    <a:pt x="59831" y="100839"/>
                    <a:pt x="59928" y="101001"/>
                    <a:pt x="60089" y="101162"/>
                  </a:cubicBezTo>
                  <a:cubicBezTo>
                    <a:pt x="60186" y="101324"/>
                    <a:pt x="60348" y="101162"/>
                    <a:pt x="60413" y="101680"/>
                  </a:cubicBezTo>
                  <a:cubicBezTo>
                    <a:pt x="60413" y="101745"/>
                    <a:pt x="60510" y="101518"/>
                    <a:pt x="60575" y="101421"/>
                  </a:cubicBezTo>
                  <a:cubicBezTo>
                    <a:pt x="60672" y="101324"/>
                    <a:pt x="60898" y="101680"/>
                    <a:pt x="60995" y="101842"/>
                  </a:cubicBezTo>
                  <a:cubicBezTo>
                    <a:pt x="61092" y="102003"/>
                    <a:pt x="61157" y="102165"/>
                    <a:pt x="61254" y="102327"/>
                  </a:cubicBezTo>
                  <a:cubicBezTo>
                    <a:pt x="61318" y="101745"/>
                    <a:pt x="61415" y="101324"/>
                    <a:pt x="61739" y="102165"/>
                  </a:cubicBezTo>
                  <a:cubicBezTo>
                    <a:pt x="61836" y="102327"/>
                    <a:pt x="61901" y="102488"/>
                    <a:pt x="61901" y="102585"/>
                  </a:cubicBezTo>
                  <a:cubicBezTo>
                    <a:pt x="63647" y="99836"/>
                    <a:pt x="66137" y="100580"/>
                    <a:pt x="68466" y="101421"/>
                  </a:cubicBezTo>
                  <a:cubicBezTo>
                    <a:pt x="69177" y="101001"/>
                    <a:pt x="69921" y="100774"/>
                    <a:pt x="70697" y="100774"/>
                  </a:cubicBezTo>
                  <a:cubicBezTo>
                    <a:pt x="70600" y="100030"/>
                    <a:pt x="70536" y="99093"/>
                    <a:pt x="70536" y="98284"/>
                  </a:cubicBezTo>
                  <a:cubicBezTo>
                    <a:pt x="70697" y="98510"/>
                    <a:pt x="70859" y="98769"/>
                    <a:pt x="71118" y="99093"/>
                  </a:cubicBezTo>
                  <a:cubicBezTo>
                    <a:pt x="71118" y="99190"/>
                    <a:pt x="71118" y="99254"/>
                    <a:pt x="71118" y="99254"/>
                  </a:cubicBezTo>
                  <a:cubicBezTo>
                    <a:pt x="71118" y="99351"/>
                    <a:pt x="71118" y="99351"/>
                    <a:pt x="71118" y="99351"/>
                  </a:cubicBezTo>
                  <a:cubicBezTo>
                    <a:pt x="71182" y="99675"/>
                    <a:pt x="71247" y="99933"/>
                    <a:pt x="71344" y="100257"/>
                  </a:cubicBezTo>
                  <a:lnTo>
                    <a:pt x="71344" y="100774"/>
                  </a:lnTo>
                  <a:lnTo>
                    <a:pt x="71862" y="100774"/>
                  </a:lnTo>
                  <a:cubicBezTo>
                    <a:pt x="71765" y="100030"/>
                    <a:pt x="71603" y="99254"/>
                    <a:pt x="71344" y="98866"/>
                  </a:cubicBezTo>
                  <a:cubicBezTo>
                    <a:pt x="71344" y="98284"/>
                    <a:pt x="71344" y="97864"/>
                    <a:pt x="71344" y="97443"/>
                  </a:cubicBezTo>
                  <a:cubicBezTo>
                    <a:pt x="71603" y="98187"/>
                    <a:pt x="71765" y="99028"/>
                    <a:pt x="71862" y="99933"/>
                  </a:cubicBezTo>
                  <a:cubicBezTo>
                    <a:pt x="71862" y="100192"/>
                    <a:pt x="71926" y="100580"/>
                    <a:pt x="71991" y="100774"/>
                  </a:cubicBezTo>
                  <a:cubicBezTo>
                    <a:pt x="72832" y="100839"/>
                    <a:pt x="73673" y="100936"/>
                    <a:pt x="74513" y="101098"/>
                  </a:cubicBezTo>
                  <a:cubicBezTo>
                    <a:pt x="77812" y="101259"/>
                    <a:pt x="81046" y="100419"/>
                    <a:pt x="84345" y="100192"/>
                  </a:cubicBezTo>
                  <a:cubicBezTo>
                    <a:pt x="86480" y="100030"/>
                    <a:pt x="88549" y="100516"/>
                    <a:pt x="90716" y="101098"/>
                  </a:cubicBezTo>
                  <a:cubicBezTo>
                    <a:pt x="90813" y="100516"/>
                    <a:pt x="90878" y="99772"/>
                    <a:pt x="90975" y="99513"/>
                  </a:cubicBezTo>
                  <a:cubicBezTo>
                    <a:pt x="91137" y="99933"/>
                    <a:pt x="91234" y="100192"/>
                    <a:pt x="91298" y="100516"/>
                  </a:cubicBezTo>
                  <a:cubicBezTo>
                    <a:pt x="91395" y="99836"/>
                    <a:pt x="91460" y="100774"/>
                    <a:pt x="91622" y="100677"/>
                  </a:cubicBezTo>
                  <a:cubicBezTo>
                    <a:pt x="91816" y="100516"/>
                    <a:pt x="91945" y="100516"/>
                    <a:pt x="92139" y="100257"/>
                  </a:cubicBezTo>
                  <a:cubicBezTo>
                    <a:pt x="92301" y="100030"/>
                    <a:pt x="92463" y="100192"/>
                    <a:pt x="92463" y="99254"/>
                  </a:cubicBezTo>
                  <a:cubicBezTo>
                    <a:pt x="92463" y="99190"/>
                    <a:pt x="92560" y="99254"/>
                    <a:pt x="92624" y="99351"/>
                  </a:cubicBezTo>
                  <a:cubicBezTo>
                    <a:pt x="93142" y="100354"/>
                    <a:pt x="93142" y="100354"/>
                    <a:pt x="93627" y="99836"/>
                  </a:cubicBezTo>
                  <a:cubicBezTo>
                    <a:pt x="93692" y="99772"/>
                    <a:pt x="93886" y="99836"/>
                    <a:pt x="93950" y="99836"/>
                  </a:cubicBezTo>
                  <a:cubicBezTo>
                    <a:pt x="94209" y="99933"/>
                    <a:pt x="94371" y="100192"/>
                    <a:pt x="94630" y="99610"/>
                  </a:cubicBezTo>
                  <a:cubicBezTo>
                    <a:pt x="94630" y="99513"/>
                    <a:pt x="94694" y="99513"/>
                    <a:pt x="94694" y="99610"/>
                  </a:cubicBezTo>
                  <a:cubicBezTo>
                    <a:pt x="94856" y="100030"/>
                    <a:pt x="94953" y="99933"/>
                    <a:pt x="95115" y="99772"/>
                  </a:cubicBezTo>
                  <a:cubicBezTo>
                    <a:pt x="95276" y="99610"/>
                    <a:pt x="95373" y="99610"/>
                    <a:pt x="95438" y="99190"/>
                  </a:cubicBezTo>
                  <a:cubicBezTo>
                    <a:pt x="95600" y="99351"/>
                    <a:pt x="95697" y="99448"/>
                    <a:pt x="95761" y="99610"/>
                  </a:cubicBezTo>
                  <a:cubicBezTo>
                    <a:pt x="95761" y="99028"/>
                    <a:pt x="95761" y="98510"/>
                    <a:pt x="95761" y="98122"/>
                  </a:cubicBezTo>
                  <a:cubicBezTo>
                    <a:pt x="95858" y="98349"/>
                    <a:pt x="95956" y="98446"/>
                    <a:pt x="96020" y="98607"/>
                  </a:cubicBezTo>
                  <a:cubicBezTo>
                    <a:pt x="96085" y="99610"/>
                    <a:pt x="96279" y="99675"/>
                    <a:pt x="96344" y="99093"/>
                  </a:cubicBezTo>
                  <a:cubicBezTo>
                    <a:pt x="96441" y="98931"/>
                    <a:pt x="96441" y="98866"/>
                    <a:pt x="96505" y="98769"/>
                  </a:cubicBezTo>
                  <a:cubicBezTo>
                    <a:pt x="96602" y="98769"/>
                    <a:pt x="96699" y="98866"/>
                    <a:pt x="96764" y="98866"/>
                  </a:cubicBezTo>
                  <a:cubicBezTo>
                    <a:pt x="96829" y="98866"/>
                    <a:pt x="96829" y="98931"/>
                    <a:pt x="96829" y="99028"/>
                  </a:cubicBezTo>
                  <a:cubicBezTo>
                    <a:pt x="98413" y="97702"/>
                    <a:pt x="100419" y="98284"/>
                    <a:pt x="102294" y="99351"/>
                  </a:cubicBezTo>
                  <a:cubicBezTo>
                    <a:pt x="102391" y="99254"/>
                    <a:pt x="102553" y="99254"/>
                    <a:pt x="102650" y="99190"/>
                  </a:cubicBezTo>
                  <a:cubicBezTo>
                    <a:pt x="102812" y="99093"/>
                    <a:pt x="102909" y="98931"/>
                    <a:pt x="102973" y="99028"/>
                  </a:cubicBezTo>
                  <a:cubicBezTo>
                    <a:pt x="103135" y="99093"/>
                    <a:pt x="103232" y="99093"/>
                    <a:pt x="103297" y="98607"/>
                  </a:cubicBezTo>
                  <a:cubicBezTo>
                    <a:pt x="103297" y="98510"/>
                    <a:pt x="103491" y="98446"/>
                    <a:pt x="103491" y="98607"/>
                  </a:cubicBezTo>
                  <a:cubicBezTo>
                    <a:pt x="103556" y="99190"/>
                    <a:pt x="103653" y="98866"/>
                    <a:pt x="103717" y="98704"/>
                  </a:cubicBezTo>
                  <a:cubicBezTo>
                    <a:pt x="103879" y="98284"/>
                    <a:pt x="103976" y="98349"/>
                    <a:pt x="104299" y="98607"/>
                  </a:cubicBezTo>
                  <a:cubicBezTo>
                    <a:pt x="104461" y="98704"/>
                    <a:pt x="104720" y="99093"/>
                    <a:pt x="104720" y="97864"/>
                  </a:cubicBezTo>
                  <a:cubicBezTo>
                    <a:pt x="104720" y="97767"/>
                    <a:pt x="104785" y="97702"/>
                    <a:pt x="104785" y="97767"/>
                  </a:cubicBezTo>
                  <a:cubicBezTo>
                    <a:pt x="104979" y="97864"/>
                    <a:pt x="105043" y="97379"/>
                    <a:pt x="105205" y="97605"/>
                  </a:cubicBezTo>
                  <a:cubicBezTo>
                    <a:pt x="105367" y="97767"/>
                    <a:pt x="105464" y="97184"/>
                    <a:pt x="105625" y="97864"/>
                  </a:cubicBezTo>
                  <a:cubicBezTo>
                    <a:pt x="105722" y="97184"/>
                    <a:pt x="105884" y="97961"/>
                    <a:pt x="106046" y="98025"/>
                  </a:cubicBezTo>
                  <a:cubicBezTo>
                    <a:pt x="106111" y="98122"/>
                    <a:pt x="106305" y="98284"/>
                    <a:pt x="106369" y="98122"/>
                  </a:cubicBezTo>
                  <a:cubicBezTo>
                    <a:pt x="106628" y="97702"/>
                    <a:pt x="106854" y="98349"/>
                    <a:pt x="107113" y="97443"/>
                  </a:cubicBezTo>
                  <a:cubicBezTo>
                    <a:pt x="107113" y="97379"/>
                    <a:pt x="107178" y="97443"/>
                    <a:pt x="107178" y="97540"/>
                  </a:cubicBezTo>
                  <a:cubicBezTo>
                    <a:pt x="107275" y="98284"/>
                    <a:pt x="107372" y="97605"/>
                    <a:pt x="107437" y="97379"/>
                  </a:cubicBezTo>
                  <a:cubicBezTo>
                    <a:pt x="107534" y="97120"/>
                    <a:pt x="107534" y="96796"/>
                    <a:pt x="107534" y="96441"/>
                  </a:cubicBezTo>
                  <a:cubicBezTo>
                    <a:pt x="107954" y="98187"/>
                    <a:pt x="107857" y="98187"/>
                    <a:pt x="108180" y="97281"/>
                  </a:cubicBezTo>
                  <a:cubicBezTo>
                    <a:pt x="108277" y="97443"/>
                    <a:pt x="108439" y="97961"/>
                    <a:pt x="108504" y="97767"/>
                  </a:cubicBezTo>
                  <a:cubicBezTo>
                    <a:pt x="108698" y="97443"/>
                    <a:pt x="108860" y="97184"/>
                    <a:pt x="108924" y="97540"/>
                  </a:cubicBezTo>
                  <a:cubicBezTo>
                    <a:pt x="109183" y="98122"/>
                    <a:pt x="109248" y="97605"/>
                    <a:pt x="109345" y="97184"/>
                  </a:cubicBezTo>
                  <a:lnTo>
                    <a:pt x="109442" y="97540"/>
                  </a:lnTo>
                  <a:cubicBezTo>
                    <a:pt x="109506" y="97605"/>
                    <a:pt x="109603" y="97702"/>
                    <a:pt x="109700" y="97540"/>
                  </a:cubicBezTo>
                  <a:cubicBezTo>
                    <a:pt x="109862" y="96796"/>
                    <a:pt x="110088" y="97120"/>
                    <a:pt x="110250" y="96538"/>
                  </a:cubicBezTo>
                  <a:cubicBezTo>
                    <a:pt x="110250" y="96279"/>
                    <a:pt x="110250" y="95956"/>
                    <a:pt x="110250" y="95632"/>
                  </a:cubicBezTo>
                  <a:cubicBezTo>
                    <a:pt x="110444" y="96279"/>
                    <a:pt x="110994" y="97605"/>
                    <a:pt x="111188" y="97540"/>
                  </a:cubicBezTo>
                  <a:cubicBezTo>
                    <a:pt x="111414" y="97379"/>
                    <a:pt x="111673" y="97184"/>
                    <a:pt x="111932" y="97702"/>
                  </a:cubicBezTo>
                  <a:cubicBezTo>
                    <a:pt x="111997" y="97864"/>
                    <a:pt x="112158" y="98122"/>
                    <a:pt x="112320" y="97702"/>
                  </a:cubicBezTo>
                  <a:cubicBezTo>
                    <a:pt x="112417" y="97443"/>
                    <a:pt x="112417" y="97702"/>
                    <a:pt x="112514" y="97864"/>
                  </a:cubicBezTo>
                  <a:cubicBezTo>
                    <a:pt x="112514" y="97961"/>
                    <a:pt x="112579" y="97961"/>
                    <a:pt x="112579" y="98025"/>
                  </a:cubicBezTo>
                  <a:lnTo>
                    <a:pt x="112740" y="97379"/>
                  </a:lnTo>
                  <a:cubicBezTo>
                    <a:pt x="112740" y="97184"/>
                    <a:pt x="112740" y="96958"/>
                    <a:pt x="112740" y="96699"/>
                  </a:cubicBezTo>
                  <a:lnTo>
                    <a:pt x="112837" y="96958"/>
                  </a:lnTo>
                  <a:cubicBezTo>
                    <a:pt x="112902" y="96441"/>
                    <a:pt x="113064" y="95891"/>
                    <a:pt x="113064" y="95212"/>
                  </a:cubicBezTo>
                  <a:cubicBezTo>
                    <a:pt x="113581" y="90231"/>
                    <a:pt x="112999" y="87418"/>
                    <a:pt x="112094" y="85542"/>
                  </a:cubicBezTo>
                  <a:cubicBezTo>
                    <a:pt x="112158" y="85445"/>
                    <a:pt x="112094" y="85445"/>
                    <a:pt x="112094" y="85542"/>
                  </a:cubicBezTo>
                </a:path>
              </a:pathLst>
            </a:custGeom>
            <a:solidFill>
              <a:srgbClr val="F7C860"/>
            </a:solidFill>
            <a:ln w="8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vi-VN"/>
            </a:p>
          </p:txBody>
        </p:sp>
        <p:sp>
          <p:nvSpPr>
            <p:cNvPr id="22" name="Hình tự do: Hình 21">
              <a:extLst>
                <a:ext uri="{FF2B5EF4-FFF2-40B4-BE49-F238E27FC236}">
                  <a16:creationId xmlns:a16="http://schemas.microsoft.com/office/drawing/2014/main" id="{B3664C89-DB21-5623-1C9A-1BC9D9476C8B}"/>
                </a:ext>
              </a:extLst>
            </p:cNvPr>
            <p:cNvSpPr/>
            <p:nvPr/>
          </p:nvSpPr>
          <p:spPr>
            <a:xfrm>
              <a:off x="13212173" y="5947965"/>
              <a:ext cx="375757" cy="104295"/>
            </a:xfrm>
            <a:custGeom>
              <a:avLst/>
              <a:gdLst>
                <a:gd name="connsiteX0" fmla="*/ 297933 w 375757"/>
                <a:gd name="connsiteY0" fmla="*/ 88084 h 104295"/>
                <a:gd name="connsiteX1" fmla="*/ 375745 w 375757"/>
                <a:gd name="connsiteY1" fmla="*/ 42548 h 104295"/>
                <a:gd name="connsiteX2" fmla="*/ 330209 w 375757"/>
                <a:gd name="connsiteY2" fmla="*/ 1798 h 104295"/>
                <a:gd name="connsiteX3" fmla="*/ 263167 w 375757"/>
                <a:gd name="connsiteY3" fmla="*/ 26959 h 104295"/>
                <a:gd name="connsiteX4" fmla="*/ 297933 w 375757"/>
                <a:gd name="connsiteY4" fmla="*/ 88084 h 104295"/>
                <a:gd name="connsiteX5" fmla="*/ 2046 w 375757"/>
                <a:gd name="connsiteY5" fmla="*/ 40284 h 104295"/>
                <a:gd name="connsiteX6" fmla="*/ 69089 w 375757"/>
                <a:gd name="connsiteY6" fmla="*/ 15123 h 104295"/>
                <a:gd name="connsiteX7" fmla="*/ 114625 w 375757"/>
                <a:gd name="connsiteY7" fmla="*/ 55872 h 104295"/>
                <a:gd name="connsiteX8" fmla="*/ 36813 w 375757"/>
                <a:gd name="connsiteY8" fmla="*/ 101408 h 104295"/>
                <a:gd name="connsiteX9" fmla="*/ 2046 w 375757"/>
                <a:gd name="connsiteY9" fmla="*/ 40284 h 1042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75757" h="104295">
                  <a:moveTo>
                    <a:pt x="297933" y="88084"/>
                  </a:moveTo>
                  <a:cubicBezTo>
                    <a:pt x="332473" y="100664"/>
                    <a:pt x="376586" y="69682"/>
                    <a:pt x="375745" y="42548"/>
                  </a:cubicBezTo>
                  <a:cubicBezTo>
                    <a:pt x="375196" y="22593"/>
                    <a:pt x="350422" y="6423"/>
                    <a:pt x="330209" y="1798"/>
                  </a:cubicBezTo>
                  <a:cubicBezTo>
                    <a:pt x="307635" y="-3344"/>
                    <a:pt x="272190" y="1798"/>
                    <a:pt x="263167" y="26959"/>
                  </a:cubicBezTo>
                  <a:cubicBezTo>
                    <a:pt x="254629" y="50827"/>
                    <a:pt x="274583" y="79546"/>
                    <a:pt x="297933" y="88084"/>
                  </a:cubicBezTo>
                  <a:close/>
                  <a:moveTo>
                    <a:pt x="2046" y="40284"/>
                  </a:moveTo>
                  <a:cubicBezTo>
                    <a:pt x="11069" y="15123"/>
                    <a:pt x="46482" y="9980"/>
                    <a:pt x="69089" y="15123"/>
                  </a:cubicBezTo>
                  <a:cubicBezTo>
                    <a:pt x="89302" y="19780"/>
                    <a:pt x="114043" y="35918"/>
                    <a:pt x="114625" y="55872"/>
                  </a:cubicBezTo>
                  <a:cubicBezTo>
                    <a:pt x="115369" y="83006"/>
                    <a:pt x="71320" y="113989"/>
                    <a:pt x="36813" y="101408"/>
                  </a:cubicBezTo>
                  <a:cubicBezTo>
                    <a:pt x="13462" y="92870"/>
                    <a:pt x="-6589" y="64216"/>
                    <a:pt x="2046" y="40284"/>
                  </a:cubicBezTo>
                </a:path>
              </a:pathLst>
            </a:custGeom>
            <a:solidFill>
              <a:srgbClr val="C08552"/>
            </a:solidFill>
            <a:ln w="8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vi-VN"/>
            </a:p>
          </p:txBody>
        </p:sp>
      </p:grpSp>
      <p:pic>
        <p:nvPicPr>
          <p:cNvPr id="23" name="Picture 2">
            <a:extLst>
              <a:ext uri="{FF2B5EF4-FFF2-40B4-BE49-F238E27FC236}">
                <a16:creationId xmlns:a16="http://schemas.microsoft.com/office/drawing/2014/main" id="{78D5E438-B42D-87C5-2174-D5937FFBEF21}"/>
              </a:ext>
            </a:extLst>
          </p:cNvPr>
          <p:cNvPicPr>
            <a:picLocks noChangeAspect="1"/>
          </p:cNvPicPr>
          <p:nvPr/>
        </p:nvPicPr>
        <p:blipFill>
          <a:blip r:embed="rId4"/>
          <a:srcRect/>
          <a:stretch>
            <a:fillRect/>
          </a:stretch>
        </p:blipFill>
        <p:spPr>
          <a:xfrm>
            <a:off x="228600" y="266700"/>
            <a:ext cx="2560107" cy="2560107"/>
          </a:xfrm>
          <a:prstGeom prst="rect">
            <a:avLst/>
          </a:prstGeom>
        </p:spPr>
      </p:pic>
      <p:pic>
        <p:nvPicPr>
          <p:cNvPr id="24" name="Picture 2">
            <a:extLst>
              <a:ext uri="{FF2B5EF4-FFF2-40B4-BE49-F238E27FC236}">
                <a16:creationId xmlns:a16="http://schemas.microsoft.com/office/drawing/2014/main" id="{D80603FF-7D3B-D530-5407-97D7360891D1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rcRect/>
          <a:stretch>
            <a:fillRect/>
          </a:stretch>
        </p:blipFill>
        <p:spPr>
          <a:xfrm>
            <a:off x="0" y="9182100"/>
            <a:ext cx="9525000" cy="1104900"/>
          </a:xfrm>
          <a:prstGeom prst="rect">
            <a:avLst/>
          </a:prstGeom>
        </p:spPr>
      </p:pic>
      <p:pic>
        <p:nvPicPr>
          <p:cNvPr id="25" name="Picture 2">
            <a:extLst>
              <a:ext uri="{FF2B5EF4-FFF2-40B4-BE49-F238E27FC236}">
                <a16:creationId xmlns:a16="http://schemas.microsoft.com/office/drawing/2014/main" id="{845BEAF7-95FE-7A42-A93B-08FA3421525F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rcRect/>
          <a:stretch>
            <a:fillRect/>
          </a:stretch>
        </p:blipFill>
        <p:spPr>
          <a:xfrm>
            <a:off x="9296402" y="9182099"/>
            <a:ext cx="8991600" cy="1104900"/>
          </a:xfrm>
          <a:prstGeom prst="rect">
            <a:avLst/>
          </a:prstGeom>
        </p:spPr>
      </p:pic>
      <p:pic>
        <p:nvPicPr>
          <p:cNvPr id="26" name="Hình ảnh 25">
            <a:extLst>
              <a:ext uri="{FF2B5EF4-FFF2-40B4-BE49-F238E27FC236}">
                <a16:creationId xmlns:a16="http://schemas.microsoft.com/office/drawing/2014/main" id="{B167EB0C-19BD-19C1-AC9E-0E6C1DB83E00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4482" y="2942774"/>
            <a:ext cx="18283518" cy="2065972"/>
          </a:xfrm>
          <a:prstGeom prst="rect">
            <a:avLst/>
          </a:prstGeom>
        </p:spPr>
      </p:pic>
      <p:sp>
        <p:nvSpPr>
          <p:cNvPr id="28" name="Hộp Văn bản 27">
            <a:extLst>
              <a:ext uri="{FF2B5EF4-FFF2-40B4-BE49-F238E27FC236}">
                <a16:creationId xmlns:a16="http://schemas.microsoft.com/office/drawing/2014/main" id="{02DD1C02-3394-D039-7A35-147623595592}"/>
              </a:ext>
            </a:extLst>
          </p:cNvPr>
          <p:cNvSpPr txBox="1"/>
          <p:nvPr/>
        </p:nvSpPr>
        <p:spPr>
          <a:xfrm>
            <a:off x="1905000" y="4577142"/>
            <a:ext cx="17345302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vi-VN" sz="3200" i="1" dirty="0">
                <a:solidFill>
                  <a:srgbClr val="0000FF"/>
                </a:solidFill>
                <a:latin typeface="+mj-lt"/>
              </a:rPr>
              <a:t>Hồn nhiên như gió    như     mây.        Tươi đẹp như bướm,    như   hoa.</a:t>
            </a:r>
          </a:p>
        </p:txBody>
      </p:sp>
      <p:sp>
        <p:nvSpPr>
          <p:cNvPr id="29" name="Hộp Văn bản 28">
            <a:extLst>
              <a:ext uri="{FF2B5EF4-FFF2-40B4-BE49-F238E27FC236}">
                <a16:creationId xmlns:a16="http://schemas.microsoft.com/office/drawing/2014/main" id="{602BDDAB-D051-49C0-7F25-7BA68B6A7DDB}"/>
              </a:ext>
            </a:extLst>
          </p:cNvPr>
          <p:cNvSpPr txBox="1"/>
          <p:nvPr/>
        </p:nvSpPr>
        <p:spPr>
          <a:xfrm>
            <a:off x="3200400" y="1429975"/>
            <a:ext cx="2209800" cy="76944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vi-VN" sz="4400" b="1" i="1" u="sng" dirty="0">
                <a:solidFill>
                  <a:srgbClr val="C00000"/>
                </a:solidFill>
                <a:latin typeface="+mj-lt"/>
              </a:rPr>
              <a:t> Câu 2:</a:t>
            </a:r>
          </a:p>
        </p:txBody>
      </p:sp>
      <p:pic>
        <p:nvPicPr>
          <p:cNvPr id="2" name="2">
            <a:hlinkClick r:id="" action="ppaction://media"/>
            <a:extLst>
              <a:ext uri="{FF2B5EF4-FFF2-40B4-BE49-F238E27FC236}">
                <a16:creationId xmlns:a16="http://schemas.microsoft.com/office/drawing/2014/main" id="{72944F9C-A178-03E8-A913-05D00B34348C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8"/>
          <a:stretch>
            <a:fillRect/>
          </a:stretch>
        </p:blipFill>
        <p:spPr>
          <a:xfrm>
            <a:off x="15577425" y="1031998"/>
            <a:ext cx="867858" cy="86785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6028416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4" restart="whenNotActive" fill="hold" evtFilter="cancelBubble" nodeType="interactiveSeq">
                <p:stCondLst>
                  <p:cond evt="onClick" delay="0">
                    <p:tgtEl>
                      <p:spTgt spid="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5" fill="hold">
                      <p:stCondLst>
                        <p:cond delay="0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8" dur="9038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"/>
                  </p:tgtEl>
                </p:cond>
              </p:nextCondLst>
            </p:seq>
            <p:audio>
              <p:cMediaNode vol="80000">
                <p:cTn id="19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"/>
                </p:tgtEl>
              </p:cMediaNode>
            </p:audio>
          </p:childTnLst>
        </p:cTn>
      </p:par>
    </p:tnLst>
    <p:bldLst>
      <p:bldP spid="28" grpId="0"/>
      <p:bldP spid="29" grpId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rcRect/>
          <a:stretch>
            <a:fillRect/>
          </a:stretch>
        </p:blipFill>
        <p:spPr>
          <a:xfrm>
            <a:off x="0" y="558231"/>
            <a:ext cx="4343400" cy="1647274"/>
          </a:xfrm>
          <a:prstGeom prst="rect">
            <a:avLst/>
          </a:prstGeom>
        </p:spPr>
      </p:pic>
      <p:pic>
        <p:nvPicPr>
          <p:cNvPr id="5" name="Picture 5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7"/>
              </a:ext>
            </a:extLst>
          </a:blip>
          <a:srcRect/>
          <a:stretch>
            <a:fillRect/>
          </a:stretch>
        </p:blipFill>
        <p:spPr>
          <a:xfrm>
            <a:off x="15240000" y="6877878"/>
            <a:ext cx="2755669" cy="3294822"/>
          </a:xfrm>
          <a:prstGeom prst="rect">
            <a:avLst/>
          </a:prstGeom>
        </p:spPr>
      </p:pic>
      <p:pic>
        <p:nvPicPr>
          <p:cNvPr id="7" name="Picture 2">
            <a:extLst>
              <a:ext uri="{FF2B5EF4-FFF2-40B4-BE49-F238E27FC236}">
                <a16:creationId xmlns:a16="http://schemas.microsoft.com/office/drawing/2014/main" id="{FD1097BD-A405-1E22-89CF-6856B97747DE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9"/>
              </a:ext>
            </a:extLst>
          </a:blip>
          <a:srcRect/>
          <a:stretch>
            <a:fillRect/>
          </a:stretch>
        </p:blipFill>
        <p:spPr>
          <a:xfrm>
            <a:off x="0" y="9182100"/>
            <a:ext cx="9525000" cy="1104900"/>
          </a:xfrm>
          <a:prstGeom prst="rect">
            <a:avLst/>
          </a:prstGeom>
        </p:spPr>
      </p:pic>
      <p:pic>
        <p:nvPicPr>
          <p:cNvPr id="8" name="Picture 2">
            <a:extLst>
              <a:ext uri="{FF2B5EF4-FFF2-40B4-BE49-F238E27FC236}">
                <a16:creationId xmlns:a16="http://schemas.microsoft.com/office/drawing/2014/main" id="{A6CE77A4-28EB-3A87-1A1B-09672DE37383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9"/>
              </a:ext>
            </a:extLst>
          </a:blip>
          <a:srcRect/>
          <a:stretch>
            <a:fillRect/>
          </a:stretch>
        </p:blipFill>
        <p:spPr>
          <a:xfrm>
            <a:off x="9296402" y="9182099"/>
            <a:ext cx="8991600" cy="1104900"/>
          </a:xfrm>
          <a:prstGeom prst="rect">
            <a:avLst/>
          </a:prstGeom>
        </p:spPr>
      </p:pic>
      <p:pic>
        <p:nvPicPr>
          <p:cNvPr id="4" name="Hình ảnh 3">
            <a:extLst>
              <a:ext uri="{FF2B5EF4-FFF2-40B4-BE49-F238E27FC236}">
                <a16:creationId xmlns:a16="http://schemas.microsoft.com/office/drawing/2014/main" id="{014F8B8B-3857-A121-40CE-46C38D098BAF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152400" y="2528526"/>
            <a:ext cx="18135600" cy="3962400"/>
          </a:xfrm>
          <a:prstGeom prst="rect">
            <a:avLst/>
          </a:prstGeom>
        </p:spPr>
      </p:pic>
      <p:sp>
        <p:nvSpPr>
          <p:cNvPr id="6" name="Hộp Văn bản 5">
            <a:extLst>
              <a:ext uri="{FF2B5EF4-FFF2-40B4-BE49-F238E27FC236}">
                <a16:creationId xmlns:a16="http://schemas.microsoft.com/office/drawing/2014/main" id="{51B908F1-228C-9F8C-B7CD-D7BD5871184D}"/>
              </a:ext>
            </a:extLst>
          </p:cNvPr>
          <p:cNvSpPr txBox="1"/>
          <p:nvPr/>
        </p:nvSpPr>
        <p:spPr>
          <a:xfrm>
            <a:off x="6019800" y="997147"/>
            <a:ext cx="10287000" cy="76944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vi-VN" sz="4400" b="1" i="1" u="sng" dirty="0">
                <a:solidFill>
                  <a:srgbClr val="C00000"/>
                </a:solidFill>
                <a:latin typeface="+mj-lt"/>
              </a:rPr>
              <a:t> Nối câu 1+2</a:t>
            </a:r>
          </a:p>
        </p:txBody>
      </p:sp>
      <p:sp>
        <p:nvSpPr>
          <p:cNvPr id="9" name="Hộp Văn bản 8">
            <a:extLst>
              <a:ext uri="{FF2B5EF4-FFF2-40B4-BE49-F238E27FC236}">
                <a16:creationId xmlns:a16="http://schemas.microsoft.com/office/drawing/2014/main" id="{3816CB07-CBBC-C1E3-3D33-005CAADE4E10}"/>
              </a:ext>
            </a:extLst>
          </p:cNvPr>
          <p:cNvSpPr txBox="1"/>
          <p:nvPr/>
        </p:nvSpPr>
        <p:spPr>
          <a:xfrm>
            <a:off x="3733800" y="4217338"/>
            <a:ext cx="15805668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vi-VN" sz="3200" i="1" dirty="0">
                <a:solidFill>
                  <a:srgbClr val="0000FF"/>
                </a:solidFill>
                <a:latin typeface="+mj-lt"/>
              </a:rPr>
              <a:t> Tình  bạn   tuổi    thơ        đẹp      lắm,            quấn quýt  bên nhau         thật     vui.</a:t>
            </a:r>
          </a:p>
        </p:txBody>
      </p:sp>
      <p:sp>
        <p:nvSpPr>
          <p:cNvPr id="10" name="Hộp Văn bản 9">
            <a:extLst>
              <a:ext uri="{FF2B5EF4-FFF2-40B4-BE49-F238E27FC236}">
                <a16:creationId xmlns:a16="http://schemas.microsoft.com/office/drawing/2014/main" id="{2B2275D7-D5FD-99DC-0C20-A7B3DDB4796D}"/>
              </a:ext>
            </a:extLst>
          </p:cNvPr>
          <p:cNvSpPr txBox="1"/>
          <p:nvPr/>
        </p:nvSpPr>
        <p:spPr>
          <a:xfrm>
            <a:off x="1905000" y="6146574"/>
            <a:ext cx="17345302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vi-VN" sz="3200" i="1" dirty="0">
                <a:solidFill>
                  <a:srgbClr val="0000FF"/>
                </a:solidFill>
                <a:latin typeface="+mj-lt"/>
              </a:rPr>
              <a:t>Hồn nhiên như gió    như     mây.        Tươi đẹp như bướm,    như   hoa.</a:t>
            </a:r>
          </a:p>
        </p:txBody>
      </p:sp>
      <p:pic>
        <p:nvPicPr>
          <p:cNvPr id="3" name="12">
            <a:hlinkClick r:id="" action="ppaction://media"/>
            <a:extLst>
              <a:ext uri="{FF2B5EF4-FFF2-40B4-BE49-F238E27FC236}">
                <a16:creationId xmlns:a16="http://schemas.microsoft.com/office/drawing/2014/main" id="{041925FA-821B-293D-5FC5-1EE9DCBBD8F7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1"/>
          <a:stretch>
            <a:fillRect/>
          </a:stretch>
        </p:blipFill>
        <p:spPr>
          <a:xfrm>
            <a:off x="15697199" y="972399"/>
            <a:ext cx="940717" cy="940717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7" restart="whenNotActive" fill="hold" evtFilter="cancelBubble" nodeType="interactiveSeq">
                <p:stCondLst>
                  <p:cond evt="onClick" delay="0">
                    <p:tgtEl>
                      <p:spTgt spid="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8" fill="hold">
                      <p:stCondLst>
                        <p:cond delay="0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21" dur="15072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"/>
                  </p:tgtEl>
                </p:cond>
              </p:nextCondLst>
            </p:seq>
            <p:audio>
              <p:cMediaNode vol="80000">
                <p:cTn id="22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"/>
                </p:tgtEl>
              </p:cMediaNode>
            </p:audio>
          </p:childTnLst>
        </p:cTn>
      </p:par>
    </p:tnLst>
    <p:bldLst>
      <p:bldP spid="6" grpId="0"/>
      <p:bldP spid="9" grpId="0"/>
      <p:bldP spid="10" grpId="0"/>
    </p:bldLst>
  </p:timing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160</TotalTime>
  <Words>875</Words>
  <Application>Microsoft Office PowerPoint</Application>
  <PresentationFormat>Tùy chỉnh</PresentationFormat>
  <Paragraphs>87</Paragraphs>
  <Slides>23</Slides>
  <Notes>0</Notes>
  <HiddenSlides>0</HiddenSlides>
  <MMClips>18</MMClips>
  <ScaleCrop>false</ScaleCrop>
  <HeadingPairs>
    <vt:vector size="6" baseType="variant">
      <vt:variant>
        <vt:lpstr>Phông được Dùng</vt:lpstr>
      </vt:variant>
      <vt:variant>
        <vt:i4>3</vt:i4>
      </vt:variant>
      <vt:variant>
        <vt:lpstr>Chủ đề</vt:lpstr>
      </vt:variant>
      <vt:variant>
        <vt:i4>1</vt:i4>
      </vt:variant>
      <vt:variant>
        <vt:lpstr>Tiêu đề Bản chiếu</vt:lpstr>
      </vt:variant>
      <vt:variant>
        <vt:i4>23</vt:i4>
      </vt:variant>
    </vt:vector>
  </HeadingPairs>
  <TitlesOfParts>
    <vt:vector size="27" baseType="lpstr">
      <vt:lpstr>Times New Roman</vt:lpstr>
      <vt:lpstr>Arial</vt:lpstr>
      <vt:lpstr>Calibri</vt:lpstr>
      <vt:lpstr>Office Theme</vt:lpstr>
      <vt:lpstr>Bản trình bày PowerPoint</vt:lpstr>
      <vt:lpstr>Bản trình bày PowerPoint</vt:lpstr>
      <vt:lpstr>Bản trình bày PowerPoint</vt:lpstr>
      <vt:lpstr>Bản trình bày PowerPoint</vt:lpstr>
      <vt:lpstr>Bản trình bày PowerPoint</vt:lpstr>
      <vt:lpstr>Bản trình bày PowerPoint</vt:lpstr>
      <vt:lpstr>Bản trình bày PowerPoint</vt:lpstr>
      <vt:lpstr>Bản trình bày PowerPoint</vt:lpstr>
      <vt:lpstr>Bản trình bày PowerPoint</vt:lpstr>
      <vt:lpstr>Bản trình bày PowerPoint</vt:lpstr>
      <vt:lpstr>Bản trình bày PowerPoint</vt:lpstr>
      <vt:lpstr>Bản trình bày PowerPoint</vt:lpstr>
      <vt:lpstr>Bản trình bày PowerPoint</vt:lpstr>
      <vt:lpstr>Bản trình bày PowerPoint</vt:lpstr>
      <vt:lpstr>Bản trình bày PowerPoint</vt:lpstr>
      <vt:lpstr>Bản trình bày PowerPoint</vt:lpstr>
      <vt:lpstr>Bản trình bày PowerPoint</vt:lpstr>
      <vt:lpstr>Bản trình bày PowerPoint</vt:lpstr>
      <vt:lpstr>Bản trình bày PowerPoint</vt:lpstr>
      <vt:lpstr>Bản trình bày PowerPoint</vt:lpstr>
      <vt:lpstr>Bản trình bày PowerPoint</vt:lpstr>
      <vt:lpstr>Bản trình bày PowerPoint</vt:lpstr>
      <vt:lpstr>Bản trình bày PowerPoint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Bản trình bày PowerPoint</dc:title>
  <dc:creator>ADMIN</dc:creator>
  <cp:lastModifiedBy>Thị Tân Cao</cp:lastModifiedBy>
  <cp:revision>11</cp:revision>
  <dcterms:created xsi:type="dcterms:W3CDTF">2006-08-16T00:00:00Z</dcterms:created>
  <dcterms:modified xsi:type="dcterms:W3CDTF">2023-07-11T04:16:44Z</dcterms:modified>
  <dc:identifier>DAFN3mHvjrE</dc:identifier>
</cp:coreProperties>
</file>